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3.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2" r:id="rId1"/>
  </p:sldMasterIdLst>
  <p:notesMasterIdLst>
    <p:notesMasterId r:id="rId489"/>
  </p:notesMasterIdLst>
  <p:sldIdLst>
    <p:sldId id="2300" r:id="rId2"/>
    <p:sldId id="2262" r:id="rId3"/>
    <p:sldId id="336" r:id="rId4"/>
    <p:sldId id="335" r:id="rId5"/>
    <p:sldId id="334" r:id="rId6"/>
    <p:sldId id="2062" r:id="rId7"/>
    <p:sldId id="2063" r:id="rId8"/>
    <p:sldId id="2064" r:id="rId9"/>
    <p:sldId id="2065" r:id="rId10"/>
    <p:sldId id="2066" r:id="rId11"/>
    <p:sldId id="2067" r:id="rId12"/>
    <p:sldId id="2068" r:id="rId13"/>
    <p:sldId id="2069" r:id="rId14"/>
    <p:sldId id="2070" r:id="rId15"/>
    <p:sldId id="2071" r:id="rId16"/>
    <p:sldId id="2072" r:id="rId17"/>
    <p:sldId id="2073" r:id="rId18"/>
    <p:sldId id="2074" r:id="rId19"/>
    <p:sldId id="2075" r:id="rId20"/>
    <p:sldId id="2076" r:id="rId21"/>
    <p:sldId id="2077" r:id="rId22"/>
    <p:sldId id="2078" r:id="rId23"/>
    <p:sldId id="2079" r:id="rId24"/>
    <p:sldId id="2080" r:id="rId25"/>
    <p:sldId id="2081" r:id="rId26"/>
    <p:sldId id="2082" r:id="rId27"/>
    <p:sldId id="2083" r:id="rId28"/>
    <p:sldId id="2084" r:id="rId29"/>
    <p:sldId id="2085" r:id="rId30"/>
    <p:sldId id="2086" r:id="rId31"/>
    <p:sldId id="2087" r:id="rId32"/>
    <p:sldId id="2088" r:id="rId33"/>
    <p:sldId id="2089" r:id="rId34"/>
    <p:sldId id="2090" r:id="rId35"/>
    <p:sldId id="2091" r:id="rId36"/>
    <p:sldId id="2092" r:id="rId37"/>
    <p:sldId id="2093" r:id="rId38"/>
    <p:sldId id="2094" r:id="rId39"/>
    <p:sldId id="2095" r:id="rId40"/>
    <p:sldId id="2096" r:id="rId41"/>
    <p:sldId id="2097" r:id="rId42"/>
    <p:sldId id="2098" r:id="rId43"/>
    <p:sldId id="2099" r:id="rId44"/>
    <p:sldId id="2100" r:id="rId45"/>
    <p:sldId id="2101" r:id="rId46"/>
    <p:sldId id="2102" r:id="rId47"/>
    <p:sldId id="2103" r:id="rId48"/>
    <p:sldId id="2104" r:id="rId49"/>
    <p:sldId id="2105" r:id="rId50"/>
    <p:sldId id="2106" r:id="rId51"/>
    <p:sldId id="2107" r:id="rId52"/>
    <p:sldId id="2108" r:id="rId53"/>
    <p:sldId id="2109" r:id="rId54"/>
    <p:sldId id="2110" r:id="rId55"/>
    <p:sldId id="2111" r:id="rId56"/>
    <p:sldId id="2112" r:id="rId57"/>
    <p:sldId id="2113" r:id="rId58"/>
    <p:sldId id="2114" r:id="rId59"/>
    <p:sldId id="2115" r:id="rId60"/>
    <p:sldId id="2116" r:id="rId61"/>
    <p:sldId id="2117" r:id="rId62"/>
    <p:sldId id="2118" r:id="rId63"/>
    <p:sldId id="2119" r:id="rId64"/>
    <p:sldId id="2120" r:id="rId65"/>
    <p:sldId id="2121" r:id="rId66"/>
    <p:sldId id="2122" r:id="rId67"/>
    <p:sldId id="2123" r:id="rId68"/>
    <p:sldId id="2124" r:id="rId69"/>
    <p:sldId id="2125" r:id="rId70"/>
    <p:sldId id="2126" r:id="rId71"/>
    <p:sldId id="2127" r:id="rId72"/>
    <p:sldId id="2128" r:id="rId73"/>
    <p:sldId id="2129" r:id="rId74"/>
    <p:sldId id="2130" r:id="rId75"/>
    <p:sldId id="2131" r:id="rId76"/>
    <p:sldId id="2132" r:id="rId77"/>
    <p:sldId id="2133" r:id="rId78"/>
    <p:sldId id="2134" r:id="rId79"/>
    <p:sldId id="2135" r:id="rId80"/>
    <p:sldId id="2136" r:id="rId81"/>
    <p:sldId id="2137" r:id="rId82"/>
    <p:sldId id="2138" r:id="rId83"/>
    <p:sldId id="2139" r:id="rId84"/>
    <p:sldId id="2140" r:id="rId85"/>
    <p:sldId id="2141" r:id="rId86"/>
    <p:sldId id="2142" r:id="rId87"/>
    <p:sldId id="2143" r:id="rId88"/>
    <p:sldId id="2144" r:id="rId89"/>
    <p:sldId id="2145" r:id="rId90"/>
    <p:sldId id="2146" r:id="rId91"/>
    <p:sldId id="2147" r:id="rId92"/>
    <p:sldId id="2148" r:id="rId93"/>
    <p:sldId id="2149" r:id="rId94"/>
    <p:sldId id="2150" r:id="rId95"/>
    <p:sldId id="2151" r:id="rId96"/>
    <p:sldId id="1690" r:id="rId97"/>
    <p:sldId id="1594" r:id="rId98"/>
    <p:sldId id="2004" r:id="rId99"/>
    <p:sldId id="1657" r:id="rId100"/>
    <p:sldId id="1310" r:id="rId101"/>
    <p:sldId id="1409" r:id="rId102"/>
    <p:sldId id="1612" r:id="rId103"/>
    <p:sldId id="1599" r:id="rId104"/>
    <p:sldId id="2020" r:id="rId105"/>
    <p:sldId id="1658" r:id="rId106"/>
    <p:sldId id="794" r:id="rId107"/>
    <p:sldId id="1678" r:id="rId108"/>
    <p:sldId id="1650" r:id="rId109"/>
    <p:sldId id="1683" r:id="rId110"/>
    <p:sldId id="1323" r:id="rId111"/>
    <p:sldId id="1572" r:id="rId112"/>
    <p:sldId id="1321" r:id="rId113"/>
    <p:sldId id="1306" r:id="rId114"/>
    <p:sldId id="1163" r:id="rId115"/>
    <p:sldId id="1324" r:id="rId116"/>
    <p:sldId id="1680" r:id="rId117"/>
    <p:sldId id="2006" r:id="rId118"/>
    <p:sldId id="2055" r:id="rId119"/>
    <p:sldId id="511" r:id="rId120"/>
    <p:sldId id="1714" r:id="rId121"/>
    <p:sldId id="1596" r:id="rId122"/>
    <p:sldId id="1647" r:id="rId123"/>
    <p:sldId id="2052" r:id="rId124"/>
    <p:sldId id="2042" r:id="rId125"/>
    <p:sldId id="1672" r:id="rId126"/>
    <p:sldId id="2045" r:id="rId127"/>
    <p:sldId id="2043" r:id="rId128"/>
    <p:sldId id="2044" r:id="rId129"/>
    <p:sldId id="2053" r:id="rId130"/>
    <p:sldId id="2047" r:id="rId131"/>
    <p:sldId id="2048" r:id="rId132"/>
    <p:sldId id="2049" r:id="rId133"/>
    <p:sldId id="2050" r:id="rId134"/>
    <p:sldId id="2186" r:id="rId135"/>
    <p:sldId id="2187" r:id="rId136"/>
    <p:sldId id="2188" r:id="rId137"/>
    <p:sldId id="2189" r:id="rId138"/>
    <p:sldId id="2190" r:id="rId139"/>
    <p:sldId id="2191" r:id="rId140"/>
    <p:sldId id="2192" r:id="rId141"/>
    <p:sldId id="2193" r:id="rId142"/>
    <p:sldId id="2194" r:id="rId143"/>
    <p:sldId id="2195" r:id="rId144"/>
    <p:sldId id="2196" r:id="rId145"/>
    <p:sldId id="2197" r:id="rId146"/>
    <p:sldId id="2198" r:id="rId147"/>
    <p:sldId id="2199" r:id="rId148"/>
    <p:sldId id="2200" r:id="rId149"/>
    <p:sldId id="2201" r:id="rId150"/>
    <p:sldId id="2202" r:id="rId151"/>
    <p:sldId id="2203" r:id="rId152"/>
    <p:sldId id="2204" r:id="rId153"/>
    <p:sldId id="2205" r:id="rId154"/>
    <p:sldId id="2206" r:id="rId155"/>
    <p:sldId id="2207" r:id="rId156"/>
    <p:sldId id="2208" r:id="rId157"/>
    <p:sldId id="2209" r:id="rId158"/>
    <p:sldId id="2210" r:id="rId159"/>
    <p:sldId id="2211" r:id="rId160"/>
    <p:sldId id="2212" r:id="rId161"/>
    <p:sldId id="2213" r:id="rId162"/>
    <p:sldId id="2214" r:id="rId163"/>
    <p:sldId id="2215" r:id="rId164"/>
    <p:sldId id="2216" r:id="rId165"/>
    <p:sldId id="2217" r:id="rId166"/>
    <p:sldId id="2218" r:id="rId167"/>
    <p:sldId id="2219" r:id="rId168"/>
    <p:sldId id="2220" r:id="rId169"/>
    <p:sldId id="2221" r:id="rId170"/>
    <p:sldId id="2222" r:id="rId171"/>
    <p:sldId id="2223" r:id="rId172"/>
    <p:sldId id="2224" r:id="rId173"/>
    <p:sldId id="2225" r:id="rId174"/>
    <p:sldId id="2226" r:id="rId175"/>
    <p:sldId id="2227" r:id="rId176"/>
    <p:sldId id="2228" r:id="rId177"/>
    <p:sldId id="2229" r:id="rId178"/>
    <p:sldId id="2230" r:id="rId179"/>
    <p:sldId id="2231" r:id="rId180"/>
    <p:sldId id="2232" r:id="rId181"/>
    <p:sldId id="2233" r:id="rId182"/>
    <p:sldId id="2234" r:id="rId183"/>
    <p:sldId id="1688" r:id="rId184"/>
    <p:sldId id="1944" r:id="rId185"/>
    <p:sldId id="1639" r:id="rId186"/>
    <p:sldId id="1519" r:id="rId187"/>
    <p:sldId id="1524" r:id="rId188"/>
    <p:sldId id="1528" r:id="rId189"/>
    <p:sldId id="1529" r:id="rId190"/>
    <p:sldId id="2041" r:id="rId191"/>
    <p:sldId id="1498" r:id="rId192"/>
    <p:sldId id="1485" r:id="rId193"/>
    <p:sldId id="2030" r:id="rId194"/>
    <p:sldId id="1685" r:id="rId195"/>
    <p:sldId id="1649" r:id="rId196"/>
    <p:sldId id="1589" r:id="rId197"/>
    <p:sldId id="1664" r:id="rId198"/>
    <p:sldId id="1671" r:id="rId199"/>
    <p:sldId id="1665" r:id="rId200"/>
    <p:sldId id="1200" r:id="rId201"/>
    <p:sldId id="517" r:id="rId202"/>
    <p:sldId id="505" r:id="rId203"/>
    <p:sldId id="2028" r:id="rId204"/>
    <p:sldId id="2039" r:id="rId205"/>
    <p:sldId id="1536" r:id="rId206"/>
    <p:sldId id="1608" r:id="rId207"/>
    <p:sldId id="531" r:id="rId208"/>
    <p:sldId id="521" r:id="rId209"/>
    <p:sldId id="2046" r:id="rId210"/>
    <p:sldId id="1918" r:id="rId211"/>
    <p:sldId id="1696" r:id="rId212"/>
    <p:sldId id="1500" r:id="rId213"/>
    <p:sldId id="1585" r:id="rId214"/>
    <p:sldId id="1679" r:id="rId215"/>
    <p:sldId id="1754" r:id="rId216"/>
    <p:sldId id="2040" r:id="rId217"/>
    <p:sldId id="2008" r:id="rId218"/>
    <p:sldId id="1186" r:id="rId219"/>
    <p:sldId id="1681" r:id="rId220"/>
    <p:sldId id="1187" r:id="rId221"/>
    <p:sldId id="1393" r:id="rId222"/>
    <p:sldId id="1746" r:id="rId223"/>
    <p:sldId id="1749" r:id="rId224"/>
    <p:sldId id="1574" r:id="rId225"/>
    <p:sldId id="2009" r:id="rId226"/>
    <p:sldId id="1501" r:id="rId227"/>
    <p:sldId id="1627" r:id="rId228"/>
    <p:sldId id="1717" r:id="rId229"/>
    <p:sldId id="1191" r:id="rId230"/>
    <p:sldId id="1752" r:id="rId231"/>
    <p:sldId id="1629" r:id="rId232"/>
    <p:sldId id="1194" r:id="rId233"/>
    <p:sldId id="2007" r:id="rId234"/>
    <p:sldId id="1404" r:id="rId235"/>
    <p:sldId id="1406" r:id="rId236"/>
    <p:sldId id="1408" r:id="rId237"/>
    <p:sldId id="2003" r:id="rId238"/>
    <p:sldId id="1656" r:id="rId239"/>
    <p:sldId id="2019" r:id="rId240"/>
    <p:sldId id="1411" r:id="rId241"/>
    <p:sldId id="1405" r:id="rId242"/>
    <p:sldId id="1433" r:id="rId243"/>
    <p:sldId id="1412" r:id="rId244"/>
    <p:sldId id="1508" r:id="rId245"/>
    <p:sldId id="1515" r:id="rId246"/>
    <p:sldId id="1517" r:id="rId247"/>
    <p:sldId id="1514" r:id="rId248"/>
    <p:sldId id="1521" r:id="rId249"/>
    <p:sldId id="1718" r:id="rId250"/>
    <p:sldId id="1511" r:id="rId251"/>
    <p:sldId id="1512" r:id="rId252"/>
    <p:sldId id="1513" r:id="rId253"/>
    <p:sldId id="1520" r:id="rId254"/>
    <p:sldId id="1698" r:id="rId255"/>
    <p:sldId id="1579" r:id="rId256"/>
    <p:sldId id="2000" r:id="rId257"/>
    <p:sldId id="1704" r:id="rId258"/>
    <p:sldId id="1581" r:id="rId259"/>
    <p:sldId id="1703" r:id="rId260"/>
    <p:sldId id="1567" r:id="rId261"/>
    <p:sldId id="2023" r:id="rId262"/>
    <p:sldId id="1641" r:id="rId263"/>
    <p:sldId id="1966" r:id="rId264"/>
    <p:sldId id="1986" r:id="rId265"/>
    <p:sldId id="1705" r:id="rId266"/>
    <p:sldId id="2022" r:id="rId267"/>
    <p:sldId id="552" r:id="rId268"/>
    <p:sldId id="1761" r:id="rId269"/>
    <p:sldId id="1764" r:id="rId270"/>
    <p:sldId id="1700" r:id="rId271"/>
    <p:sldId id="1613" r:id="rId272"/>
    <p:sldId id="1773" r:id="rId273"/>
    <p:sldId id="1775" r:id="rId274"/>
    <p:sldId id="2024" r:id="rId275"/>
    <p:sldId id="2025" r:id="rId276"/>
    <p:sldId id="514" r:id="rId277"/>
    <p:sldId id="2026" r:id="rId278"/>
    <p:sldId id="2027" r:id="rId279"/>
    <p:sldId id="525" r:id="rId280"/>
    <p:sldId id="550" r:id="rId281"/>
    <p:sldId id="548" r:id="rId282"/>
    <p:sldId id="1494" r:id="rId283"/>
    <p:sldId id="510" r:id="rId284"/>
    <p:sldId id="1686" r:id="rId285"/>
    <p:sldId id="506" r:id="rId286"/>
    <p:sldId id="1106" r:id="rId287"/>
    <p:sldId id="508" r:id="rId288"/>
    <p:sldId id="509" r:id="rId289"/>
    <p:sldId id="1465" r:id="rId290"/>
    <p:sldId id="1570" r:id="rId291"/>
    <p:sldId id="1602" r:id="rId292"/>
    <p:sldId id="524" r:id="rId293"/>
    <p:sldId id="520" r:id="rId294"/>
    <p:sldId id="513" r:id="rId295"/>
    <p:sldId id="2005" r:id="rId296"/>
    <p:sldId id="1702" r:id="rId297"/>
    <p:sldId id="1099" r:id="rId298"/>
    <p:sldId id="796" r:id="rId299"/>
    <p:sldId id="1606" r:id="rId300"/>
    <p:sldId id="1675" r:id="rId301"/>
    <p:sldId id="1601" r:id="rId302"/>
    <p:sldId id="1591" r:id="rId303"/>
    <p:sldId id="1466" r:id="rId304"/>
    <p:sldId id="1095" r:id="rId305"/>
    <p:sldId id="1096" r:id="rId306"/>
    <p:sldId id="2001" r:id="rId307"/>
    <p:sldId id="797" r:id="rId308"/>
    <p:sldId id="2011" r:id="rId309"/>
    <p:sldId id="1584" r:id="rId310"/>
    <p:sldId id="516" r:id="rId311"/>
    <p:sldId id="1598" r:id="rId312"/>
    <p:sldId id="519" r:id="rId313"/>
    <p:sldId id="1592" r:id="rId314"/>
    <p:sldId id="1626" r:id="rId315"/>
    <p:sldId id="522" r:id="rId316"/>
    <p:sldId id="2013" r:id="rId317"/>
    <p:sldId id="2014" r:id="rId318"/>
    <p:sldId id="1610" r:id="rId319"/>
    <p:sldId id="2015" r:id="rId320"/>
    <p:sldId id="1171" r:id="rId321"/>
    <p:sldId id="1715" r:id="rId322"/>
    <p:sldId id="2012" r:id="rId323"/>
    <p:sldId id="2016" r:id="rId324"/>
    <p:sldId id="2018" r:id="rId325"/>
    <p:sldId id="1720" r:id="rId326"/>
    <p:sldId id="1666" r:id="rId327"/>
    <p:sldId id="1660" r:id="rId328"/>
    <p:sldId id="680" r:id="rId329"/>
    <p:sldId id="1659" r:id="rId330"/>
    <p:sldId id="2017" r:id="rId331"/>
    <p:sldId id="685" r:id="rId332"/>
    <p:sldId id="1526" r:id="rId333"/>
    <p:sldId id="2167" r:id="rId334"/>
    <p:sldId id="2168" r:id="rId335"/>
    <p:sldId id="2169" r:id="rId336"/>
    <p:sldId id="2170" r:id="rId337"/>
    <p:sldId id="2171" r:id="rId338"/>
    <p:sldId id="2172" r:id="rId339"/>
    <p:sldId id="2173" r:id="rId340"/>
    <p:sldId id="2174" r:id="rId341"/>
    <p:sldId id="2175" r:id="rId342"/>
    <p:sldId id="2176" r:id="rId343"/>
    <p:sldId id="2177" r:id="rId344"/>
    <p:sldId id="2178" r:id="rId345"/>
    <p:sldId id="2179" r:id="rId346"/>
    <p:sldId id="2180" r:id="rId347"/>
    <p:sldId id="2181" r:id="rId348"/>
    <p:sldId id="2182" r:id="rId349"/>
    <p:sldId id="2183" r:id="rId350"/>
    <p:sldId id="2184" r:id="rId351"/>
    <p:sldId id="2185" r:id="rId352"/>
    <p:sldId id="2152" r:id="rId353"/>
    <p:sldId id="2153" r:id="rId354"/>
    <p:sldId id="2156" r:id="rId355"/>
    <p:sldId id="2157" r:id="rId356"/>
    <p:sldId id="2158" r:id="rId357"/>
    <p:sldId id="2159" r:id="rId358"/>
    <p:sldId id="2160" r:id="rId359"/>
    <p:sldId id="2161" r:id="rId360"/>
    <p:sldId id="2162" r:id="rId361"/>
    <p:sldId id="2163" r:id="rId362"/>
    <p:sldId id="2164" r:id="rId363"/>
    <p:sldId id="2165" r:id="rId364"/>
    <p:sldId id="1687" r:id="rId365"/>
    <p:sldId id="1392" r:id="rId366"/>
    <p:sldId id="1073" r:id="rId367"/>
    <p:sldId id="1684" r:id="rId368"/>
    <p:sldId id="1379" r:id="rId369"/>
    <p:sldId id="1094" r:id="rId370"/>
    <p:sldId id="1077" r:id="rId371"/>
    <p:sldId id="1533" r:id="rId372"/>
    <p:sldId id="1701" r:id="rId373"/>
    <p:sldId id="1087" r:id="rId374"/>
    <p:sldId id="1624" r:id="rId375"/>
    <p:sldId id="2021" r:id="rId376"/>
    <p:sldId id="630" r:id="rId377"/>
    <p:sldId id="2031" r:id="rId378"/>
    <p:sldId id="2036" r:id="rId379"/>
    <p:sldId id="2034" r:id="rId380"/>
    <p:sldId id="665" r:id="rId381"/>
    <p:sldId id="652" r:id="rId382"/>
    <p:sldId id="1616" r:id="rId383"/>
    <p:sldId id="1674" r:id="rId384"/>
    <p:sldId id="1989" r:id="rId385"/>
    <p:sldId id="804" r:id="rId386"/>
    <p:sldId id="1699" r:id="rId387"/>
    <p:sldId id="1618" r:id="rId388"/>
    <p:sldId id="1566" r:id="rId389"/>
    <p:sldId id="2038" r:id="rId390"/>
    <p:sldId id="1979" r:id="rId391"/>
    <p:sldId id="2029" r:id="rId392"/>
    <p:sldId id="1993" r:id="rId393"/>
    <p:sldId id="1994" r:id="rId394"/>
    <p:sldId id="1995" r:id="rId395"/>
    <p:sldId id="1997" r:id="rId396"/>
    <p:sldId id="1561" r:id="rId397"/>
    <p:sldId id="1569" r:id="rId398"/>
    <p:sldId id="1988" r:id="rId399"/>
    <p:sldId id="1668" r:id="rId400"/>
    <p:sldId id="1662" r:id="rId401"/>
    <p:sldId id="1998" r:id="rId402"/>
    <p:sldId id="1999" r:id="rId403"/>
    <p:sldId id="540" r:id="rId404"/>
    <p:sldId id="542" r:id="rId405"/>
    <p:sldId id="792" r:id="rId406"/>
    <p:sldId id="1582" r:id="rId407"/>
    <p:sldId id="2291" r:id="rId408"/>
    <p:sldId id="2292" r:id="rId409"/>
    <p:sldId id="2293" r:id="rId410"/>
    <p:sldId id="2294" r:id="rId411"/>
    <p:sldId id="2295" r:id="rId412"/>
    <p:sldId id="2296" r:id="rId413"/>
    <p:sldId id="2297" r:id="rId414"/>
    <p:sldId id="2298" r:id="rId415"/>
    <p:sldId id="2299" r:id="rId416"/>
    <p:sldId id="1799" r:id="rId417"/>
    <p:sldId id="1796" r:id="rId418"/>
    <p:sldId id="1776" r:id="rId419"/>
    <p:sldId id="1791" r:id="rId420"/>
    <p:sldId id="1786" r:id="rId421"/>
    <p:sldId id="1793" r:id="rId422"/>
    <p:sldId id="1782" r:id="rId423"/>
    <p:sldId id="1795" r:id="rId424"/>
    <p:sldId id="1792" r:id="rId425"/>
    <p:sldId id="1785" r:id="rId426"/>
    <p:sldId id="1798" r:id="rId427"/>
    <p:sldId id="2288" r:id="rId428"/>
    <p:sldId id="2289" r:id="rId429"/>
    <p:sldId id="2290" r:id="rId430"/>
    <p:sldId id="2284" r:id="rId431"/>
    <p:sldId id="2285" r:id="rId432"/>
    <p:sldId id="2286" r:id="rId433"/>
    <p:sldId id="2051" r:id="rId434"/>
    <p:sldId id="2287" r:id="rId435"/>
    <p:sldId id="2058" r:id="rId436"/>
    <p:sldId id="2270" r:id="rId437"/>
    <p:sldId id="2271" r:id="rId438"/>
    <p:sldId id="2037" r:id="rId439"/>
    <p:sldId id="2272" r:id="rId440"/>
    <p:sldId id="2273" r:id="rId441"/>
    <p:sldId id="2274" r:id="rId442"/>
    <p:sldId id="2059" r:id="rId443"/>
    <p:sldId id="2275" r:id="rId444"/>
    <p:sldId id="2276" r:id="rId445"/>
    <p:sldId id="2277" r:id="rId446"/>
    <p:sldId id="2278" r:id="rId447"/>
    <p:sldId id="2279" r:id="rId448"/>
    <p:sldId id="2280" r:id="rId449"/>
    <p:sldId id="1661" r:id="rId450"/>
    <p:sldId id="2281" r:id="rId451"/>
    <p:sldId id="2282" r:id="rId452"/>
    <p:sldId id="2283" r:id="rId453"/>
    <p:sldId id="1467" r:id="rId454"/>
    <p:sldId id="2266" r:id="rId455"/>
    <p:sldId id="1757" r:id="rId456"/>
    <p:sldId id="2267" r:id="rId457"/>
    <p:sldId id="2268" r:id="rId458"/>
    <p:sldId id="2269" r:id="rId459"/>
    <p:sldId id="2010" r:id="rId460"/>
    <p:sldId id="1677" r:id="rId461"/>
    <p:sldId id="1670" r:id="rId462"/>
    <p:sldId id="1205" r:id="rId463"/>
    <p:sldId id="1872" r:id="rId464"/>
    <p:sldId id="1202" r:id="rId465"/>
    <p:sldId id="2002" r:id="rId466"/>
    <p:sldId id="1208" r:id="rId467"/>
    <p:sldId id="1439" r:id="rId468"/>
    <p:sldId id="1441" r:id="rId469"/>
    <p:sldId id="1695" r:id="rId470"/>
    <p:sldId id="1694" r:id="rId471"/>
    <p:sldId id="2032" r:id="rId472"/>
    <p:sldId id="2033" r:id="rId473"/>
    <p:sldId id="2054" r:id="rId474"/>
    <p:sldId id="1222" r:id="rId475"/>
    <p:sldId id="1221" r:id="rId476"/>
    <p:sldId id="1223" r:id="rId477"/>
    <p:sldId id="1226" r:id="rId478"/>
    <p:sldId id="1227" r:id="rId479"/>
    <p:sldId id="1229" r:id="rId480"/>
    <p:sldId id="1233" r:id="rId481"/>
    <p:sldId id="1243" r:id="rId482"/>
    <p:sldId id="1236" r:id="rId483"/>
    <p:sldId id="1691" r:id="rId484"/>
    <p:sldId id="1595" r:id="rId485"/>
    <p:sldId id="1091" r:id="rId486"/>
    <p:sldId id="2061" r:id="rId487"/>
    <p:sldId id="2060" r:id="rId48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B08D9365-F7F9-7941-93AD-FA240653E064}">
          <p14:sldIdLst>
            <p14:sldId id="2300"/>
            <p14:sldId id="2262"/>
            <p14:sldId id="336"/>
            <p14:sldId id="335"/>
            <p14:sldId id="334"/>
          </p14:sldIdLst>
        </p14:section>
        <p14:section name="STRUCTURE DIAGRAMS (&quot;Where&quot; type) - Hierarchy, Venn Intersection, Central lists, Matrix, Puzzle, Layers, Branches, Org charts" id="{00043DE7-E3E5-F14F-AFF3-211BBA6A33F5}">
          <p14:sldIdLst>
            <p14:sldId id="2062"/>
            <p14:sldId id="2063"/>
            <p14:sldId id="2064"/>
            <p14:sldId id="2065"/>
            <p14:sldId id="2066"/>
            <p14:sldId id="2067"/>
            <p14:sldId id="2068"/>
            <p14:sldId id="2069"/>
            <p14:sldId id="2070"/>
            <p14:sldId id="2071"/>
            <p14:sldId id="2072"/>
            <p14:sldId id="2073"/>
            <p14:sldId id="2074"/>
            <p14:sldId id="2075"/>
            <p14:sldId id="2076"/>
            <p14:sldId id="2077"/>
            <p14:sldId id="2078"/>
            <p14:sldId id="2079"/>
            <p14:sldId id="2080"/>
            <p14:sldId id="2081"/>
            <p14:sldId id="2082"/>
            <p14:sldId id="2083"/>
            <p14:sldId id="2084"/>
            <p14:sldId id="2085"/>
            <p14:sldId id="2086"/>
            <p14:sldId id="2087"/>
            <p14:sldId id="2088"/>
            <p14:sldId id="2089"/>
            <p14:sldId id="2090"/>
            <p14:sldId id="2091"/>
            <p14:sldId id="2092"/>
            <p14:sldId id="2093"/>
            <p14:sldId id="2094"/>
            <p14:sldId id="2095"/>
            <p14:sldId id="2096"/>
            <p14:sldId id="2097"/>
            <p14:sldId id="2098"/>
            <p14:sldId id="2099"/>
            <p14:sldId id="2100"/>
            <p14:sldId id="2101"/>
            <p14:sldId id="2102"/>
            <p14:sldId id="2103"/>
            <p14:sldId id="2104"/>
            <p14:sldId id="2105"/>
            <p14:sldId id="2106"/>
            <p14:sldId id="2107"/>
            <p14:sldId id="2108"/>
            <p14:sldId id="2109"/>
            <p14:sldId id="2110"/>
            <p14:sldId id="2111"/>
            <p14:sldId id="2112"/>
            <p14:sldId id="2113"/>
            <p14:sldId id="2114"/>
            <p14:sldId id="2115"/>
            <p14:sldId id="2116"/>
            <p14:sldId id="2117"/>
            <p14:sldId id="2118"/>
            <p14:sldId id="2119"/>
            <p14:sldId id="2120"/>
            <p14:sldId id="2121"/>
            <p14:sldId id="2122"/>
            <p14:sldId id="2123"/>
            <p14:sldId id="2124"/>
            <p14:sldId id="2125"/>
            <p14:sldId id="2126"/>
            <p14:sldId id="2127"/>
            <p14:sldId id="2128"/>
            <p14:sldId id="2129"/>
            <p14:sldId id="2130"/>
            <p14:sldId id="2131"/>
            <p14:sldId id="2132"/>
            <p14:sldId id="2133"/>
            <p14:sldId id="2134"/>
            <p14:sldId id="2135"/>
            <p14:sldId id="2136"/>
            <p14:sldId id="2137"/>
            <p14:sldId id="2138"/>
            <p14:sldId id="2139"/>
            <p14:sldId id="2140"/>
            <p14:sldId id="2141"/>
            <p14:sldId id="2142"/>
            <p14:sldId id="2143"/>
            <p14:sldId id="2144"/>
            <p14:sldId id="2145"/>
            <p14:sldId id="2146"/>
            <p14:sldId id="2147"/>
            <p14:sldId id="2148"/>
            <p14:sldId id="2149"/>
            <p14:sldId id="2150"/>
            <p14:sldId id="2151"/>
          </p14:sldIdLst>
        </p14:section>
        <p14:section name="LIST DIAGRAMS (&quot;What&quot; type) - Enumerations, Agenda" id="{89CBE603-0C9C-412C-AAB0-1DE2C61BF221}">
          <p14:sldIdLst>
            <p14:sldId id="1690"/>
            <p14:sldId id="1594"/>
            <p14:sldId id="2004"/>
            <p14:sldId id="1657"/>
            <p14:sldId id="1310"/>
            <p14:sldId id="1409"/>
            <p14:sldId id="1612"/>
            <p14:sldId id="1599"/>
            <p14:sldId id="2020"/>
            <p14:sldId id="1658"/>
            <p14:sldId id="794"/>
            <p14:sldId id="1678"/>
            <p14:sldId id="1650"/>
            <p14:sldId id="1683"/>
            <p14:sldId id="1323"/>
            <p14:sldId id="1572"/>
            <p14:sldId id="1321"/>
            <p14:sldId id="1306"/>
            <p14:sldId id="1163"/>
            <p14:sldId id="1324"/>
            <p14:sldId id="1680"/>
            <p14:sldId id="2006"/>
            <p14:sldId id="2055"/>
            <p14:sldId id="511"/>
            <p14:sldId id="1714"/>
            <p14:sldId id="1596"/>
            <p14:sldId id="1647"/>
            <p14:sldId id="2052"/>
            <p14:sldId id="2042"/>
            <p14:sldId id="1672"/>
            <p14:sldId id="2045"/>
            <p14:sldId id="2043"/>
            <p14:sldId id="2044"/>
            <p14:sldId id="2053"/>
            <p14:sldId id="2047"/>
            <p14:sldId id="2048"/>
            <p14:sldId id="2049"/>
            <p14:sldId id="2050"/>
          </p14:sldIdLst>
        </p14:section>
        <p14:section name="FLOWCHART DIAGRAMS (&quot;How&quot; type) - Process, Chevron Steps, Cycle, Funnel, Filter" id="{24D66774-FC08-46B4-B5F5-8E587061154C}">
          <p14:sldIdLst>
            <p14:sldId id="2186"/>
            <p14:sldId id="2187"/>
            <p14:sldId id="2188"/>
            <p14:sldId id="2189"/>
            <p14:sldId id="2190"/>
            <p14:sldId id="2191"/>
            <p14:sldId id="2192"/>
            <p14:sldId id="2193"/>
            <p14:sldId id="2194"/>
            <p14:sldId id="2195"/>
            <p14:sldId id="2196"/>
            <p14:sldId id="2197"/>
            <p14:sldId id="2198"/>
            <p14:sldId id="2199"/>
            <p14:sldId id="2200"/>
            <p14:sldId id="2201"/>
            <p14:sldId id="2202"/>
            <p14:sldId id="2203"/>
            <p14:sldId id="2204"/>
            <p14:sldId id="2205"/>
            <p14:sldId id="2206"/>
            <p14:sldId id="2207"/>
            <p14:sldId id="2208"/>
            <p14:sldId id="2209"/>
            <p14:sldId id="2210"/>
            <p14:sldId id="2211"/>
            <p14:sldId id="2212"/>
            <p14:sldId id="2213"/>
            <p14:sldId id="2214"/>
            <p14:sldId id="2215"/>
            <p14:sldId id="2216"/>
            <p14:sldId id="2217"/>
            <p14:sldId id="2218"/>
            <p14:sldId id="2219"/>
            <p14:sldId id="2220"/>
            <p14:sldId id="2221"/>
            <p14:sldId id="2222"/>
            <p14:sldId id="2223"/>
            <p14:sldId id="2224"/>
            <p14:sldId id="2225"/>
            <p14:sldId id="2226"/>
            <p14:sldId id="2227"/>
            <p14:sldId id="2228"/>
            <p14:sldId id="2229"/>
            <p14:sldId id="2230"/>
            <p14:sldId id="2231"/>
            <p14:sldId id="2232"/>
            <p14:sldId id="2233"/>
            <p14:sldId id="2234"/>
            <p14:sldId id="1688"/>
            <p14:sldId id="1944"/>
            <p14:sldId id="1639"/>
            <p14:sldId id="1519"/>
            <p14:sldId id="1524"/>
            <p14:sldId id="1528"/>
            <p14:sldId id="1529"/>
            <p14:sldId id="2041"/>
            <p14:sldId id="1498"/>
            <p14:sldId id="1485"/>
            <p14:sldId id="2030"/>
            <p14:sldId id="1685"/>
            <p14:sldId id="1649"/>
            <p14:sldId id="1589"/>
            <p14:sldId id="1664"/>
            <p14:sldId id="1671"/>
            <p14:sldId id="1665"/>
            <p14:sldId id="1200"/>
            <p14:sldId id="517"/>
            <p14:sldId id="505"/>
            <p14:sldId id="2028"/>
            <p14:sldId id="2039"/>
            <p14:sldId id="1536"/>
            <p14:sldId id="1608"/>
            <p14:sldId id="531"/>
            <p14:sldId id="521"/>
            <p14:sldId id="2046"/>
            <p14:sldId id="1918"/>
            <p14:sldId id="1696"/>
            <p14:sldId id="1500"/>
            <p14:sldId id="1585"/>
            <p14:sldId id="1679"/>
            <p14:sldId id="1754"/>
            <p14:sldId id="2040"/>
            <p14:sldId id="2008"/>
            <p14:sldId id="1186"/>
            <p14:sldId id="1681"/>
            <p14:sldId id="1187"/>
            <p14:sldId id="1393"/>
            <p14:sldId id="1746"/>
            <p14:sldId id="1749"/>
            <p14:sldId id="1574"/>
            <p14:sldId id="2009"/>
            <p14:sldId id="1501"/>
            <p14:sldId id="1627"/>
            <p14:sldId id="1717"/>
            <p14:sldId id="1191"/>
            <p14:sldId id="1752"/>
            <p14:sldId id="1629"/>
            <p14:sldId id="1194"/>
            <p14:sldId id="2007"/>
            <p14:sldId id="1404"/>
            <p14:sldId id="1406"/>
            <p14:sldId id="1408"/>
            <p14:sldId id="2003"/>
            <p14:sldId id="1656"/>
            <p14:sldId id="2019"/>
            <p14:sldId id="1411"/>
            <p14:sldId id="1405"/>
            <p14:sldId id="1433"/>
            <p14:sldId id="1412"/>
            <p14:sldId id="1508"/>
            <p14:sldId id="1515"/>
            <p14:sldId id="1517"/>
            <p14:sldId id="1514"/>
            <p14:sldId id="1521"/>
            <p14:sldId id="1718"/>
            <p14:sldId id="1511"/>
            <p14:sldId id="1512"/>
            <p14:sldId id="1513"/>
            <p14:sldId id="1520"/>
            <p14:sldId id="1698"/>
            <p14:sldId id="1579"/>
            <p14:sldId id="2000"/>
            <p14:sldId id="1704"/>
            <p14:sldId id="1581"/>
            <p14:sldId id="1703"/>
            <p14:sldId id="1567"/>
            <p14:sldId id="2023"/>
            <p14:sldId id="1641"/>
            <p14:sldId id="1966"/>
            <p14:sldId id="1986"/>
            <p14:sldId id="1705"/>
            <p14:sldId id="2022"/>
            <p14:sldId id="552"/>
            <p14:sldId id="1761"/>
            <p14:sldId id="1764"/>
            <p14:sldId id="1700"/>
            <p14:sldId id="1613"/>
            <p14:sldId id="1773"/>
            <p14:sldId id="1775"/>
            <p14:sldId id="2024"/>
            <p14:sldId id="2025"/>
            <p14:sldId id="514"/>
            <p14:sldId id="2026"/>
            <p14:sldId id="2027"/>
            <p14:sldId id="525"/>
            <p14:sldId id="550"/>
            <p14:sldId id="548"/>
            <p14:sldId id="1494"/>
            <p14:sldId id="510"/>
            <p14:sldId id="1686"/>
            <p14:sldId id="506"/>
            <p14:sldId id="1106"/>
            <p14:sldId id="508"/>
            <p14:sldId id="509"/>
            <p14:sldId id="1465"/>
            <p14:sldId id="1570"/>
            <p14:sldId id="1602"/>
            <p14:sldId id="524"/>
            <p14:sldId id="520"/>
            <p14:sldId id="513"/>
            <p14:sldId id="2005"/>
            <p14:sldId id="1702"/>
            <p14:sldId id="1099"/>
            <p14:sldId id="796"/>
            <p14:sldId id="1606"/>
            <p14:sldId id="1675"/>
            <p14:sldId id="1601"/>
            <p14:sldId id="1591"/>
            <p14:sldId id="1466"/>
            <p14:sldId id="1095"/>
            <p14:sldId id="1096"/>
            <p14:sldId id="2001"/>
            <p14:sldId id="797"/>
            <p14:sldId id="2011"/>
            <p14:sldId id="1584"/>
            <p14:sldId id="516"/>
            <p14:sldId id="1598"/>
            <p14:sldId id="519"/>
            <p14:sldId id="1592"/>
            <p14:sldId id="1626"/>
            <p14:sldId id="522"/>
            <p14:sldId id="2013"/>
            <p14:sldId id="2014"/>
            <p14:sldId id="1610"/>
            <p14:sldId id="2015"/>
            <p14:sldId id="1171"/>
            <p14:sldId id="1715"/>
            <p14:sldId id="2012"/>
            <p14:sldId id="2016"/>
            <p14:sldId id="2018"/>
            <p14:sldId id="1720"/>
            <p14:sldId id="1666"/>
            <p14:sldId id="1660"/>
            <p14:sldId id="680"/>
            <p14:sldId id="1659"/>
            <p14:sldId id="2017"/>
            <p14:sldId id="685"/>
            <p14:sldId id="1526"/>
          </p14:sldIdLst>
        </p14:section>
        <p14:section name="SPECIAL CONCEPTS" id="{AC15098E-29BF-4573-802B-B2EA8F606948}">
          <p14:sldIdLst>
            <p14:sldId id="2167"/>
            <p14:sldId id="2168"/>
            <p14:sldId id="2169"/>
            <p14:sldId id="2170"/>
            <p14:sldId id="2171"/>
            <p14:sldId id="2172"/>
            <p14:sldId id="2173"/>
            <p14:sldId id="2174"/>
            <p14:sldId id="2175"/>
            <p14:sldId id="2176"/>
            <p14:sldId id="2177"/>
            <p14:sldId id="2178"/>
            <p14:sldId id="2179"/>
            <p14:sldId id="2180"/>
            <p14:sldId id="2181"/>
            <p14:sldId id="2182"/>
            <p14:sldId id="2183"/>
            <p14:sldId id="2184"/>
            <p14:sldId id="2185"/>
            <p14:sldId id="2152"/>
            <p14:sldId id="2153"/>
            <p14:sldId id="2156"/>
            <p14:sldId id="2157"/>
            <p14:sldId id="2158"/>
            <p14:sldId id="2159"/>
            <p14:sldId id="2160"/>
            <p14:sldId id="2161"/>
            <p14:sldId id="2162"/>
            <p14:sldId id="2163"/>
            <p14:sldId id="2164"/>
            <p14:sldId id="2165"/>
          </p14:sldIdLst>
        </p14:section>
        <p14:section name="Timeline, Roadmap FLOWCHART DIAGRAMS (&quot;How&quot; type)" id="{C51EB5CD-91F9-4950-86E5-4D7309E27EA6}">
          <p14:sldIdLst>
            <p14:sldId id="1687"/>
            <p14:sldId id="1392"/>
            <p14:sldId id="1073"/>
            <p14:sldId id="1684"/>
            <p14:sldId id="1379"/>
            <p14:sldId id="1094"/>
            <p14:sldId id="1077"/>
            <p14:sldId id="1533"/>
            <p14:sldId id="1701"/>
            <p14:sldId id="1087"/>
            <p14:sldId id="1624"/>
            <p14:sldId id="2021"/>
            <p14:sldId id="630"/>
            <p14:sldId id="2031"/>
            <p14:sldId id="2036"/>
            <p14:sldId id="2034"/>
            <p14:sldId id="665"/>
            <p14:sldId id="652"/>
            <p14:sldId id="1616"/>
            <p14:sldId id="1674"/>
            <p14:sldId id="1989"/>
            <p14:sldId id="804"/>
            <p14:sldId id="1699"/>
            <p14:sldId id="1618"/>
            <p14:sldId id="1566"/>
            <p14:sldId id="2038"/>
            <p14:sldId id="1979"/>
            <p14:sldId id="2029"/>
            <p14:sldId id="1993"/>
            <p14:sldId id="1994"/>
            <p14:sldId id="1995"/>
            <p14:sldId id="1997"/>
            <p14:sldId id="1561"/>
            <p14:sldId id="1569"/>
            <p14:sldId id="1988"/>
            <p14:sldId id="1668"/>
            <p14:sldId id="1662"/>
            <p14:sldId id="1998"/>
            <p14:sldId id="1999"/>
            <p14:sldId id="540"/>
            <p14:sldId id="542"/>
            <p14:sldId id="792"/>
            <p14:sldId id="1582"/>
          </p14:sldIdLst>
        </p14:section>
        <p14:section name="DATA, KPI, TABLE CHARTS, MAPS" id="{0DA06FBC-CA74-415A-B46B-AAF226865E3B}">
          <p14:sldIdLst/>
        </p14:section>
        <p14:section name="Shares &amp; Status" id="{A4532BE0-AC23-B84F-8AC4-CF36C47D9091}">
          <p14:sldIdLst>
            <p14:sldId id="2291"/>
            <p14:sldId id="2292"/>
            <p14:sldId id="2293"/>
            <p14:sldId id="2294"/>
            <p14:sldId id="2295"/>
            <p14:sldId id="2296"/>
            <p14:sldId id="2297"/>
            <p14:sldId id="2298"/>
            <p14:sldId id="2299"/>
          </p14:sldIdLst>
        </p14:section>
        <p14:section name="Business Structures" id="{0D25D290-D0D9-41BF-B91F-738FA1E89580}">
          <p14:sldIdLst>
            <p14:sldId id="1799"/>
            <p14:sldId id="1796"/>
            <p14:sldId id="1776"/>
            <p14:sldId id="1791"/>
            <p14:sldId id="1786"/>
            <p14:sldId id="1793"/>
            <p14:sldId id="1782"/>
            <p14:sldId id="1795"/>
            <p14:sldId id="1792"/>
            <p14:sldId id="1785"/>
            <p14:sldId id="1798"/>
            <p14:sldId id="2288"/>
            <p14:sldId id="2289"/>
            <p14:sldId id="2290"/>
          </p14:sldIdLst>
        </p14:section>
        <p14:section name="Creative Charts" id="{1E5AEB7C-8EDF-4EA2-9427-61D050484277}">
          <p14:sldIdLst>
            <p14:sldId id="2284"/>
            <p14:sldId id="2285"/>
            <p14:sldId id="2286"/>
            <p14:sldId id="2051"/>
            <p14:sldId id="2287"/>
            <p14:sldId id="2058"/>
            <p14:sldId id="2270"/>
            <p14:sldId id="2271"/>
            <p14:sldId id="2037"/>
            <p14:sldId id="2272"/>
            <p14:sldId id="2273"/>
            <p14:sldId id="2274"/>
            <p14:sldId id="2059"/>
            <p14:sldId id="2275"/>
            <p14:sldId id="2276"/>
            <p14:sldId id="2277"/>
            <p14:sldId id="2278"/>
            <p14:sldId id="2279"/>
            <p14:sldId id="2280"/>
            <p14:sldId id="1661"/>
            <p14:sldId id="2281"/>
            <p14:sldId id="2282"/>
            <p14:sldId id="2283"/>
            <p14:sldId id="1467"/>
            <p14:sldId id="2266"/>
            <p14:sldId id="1757"/>
            <p14:sldId id="2267"/>
            <p14:sldId id="2268"/>
            <p14:sldId id="2269"/>
            <p14:sldId id="2010"/>
            <p14:sldId id="1677"/>
            <p14:sldId id="1670"/>
            <p14:sldId id="1205"/>
            <p14:sldId id="1872"/>
            <p14:sldId id="1202"/>
            <p14:sldId id="2002"/>
            <p14:sldId id="1208"/>
            <p14:sldId id="1439"/>
            <p14:sldId id="1441"/>
            <p14:sldId id="1695"/>
            <p14:sldId id="1694"/>
            <p14:sldId id="2032"/>
            <p14:sldId id="2033"/>
            <p14:sldId id="2054"/>
            <p14:sldId id="1222"/>
            <p14:sldId id="1221"/>
            <p14:sldId id="1223"/>
            <p14:sldId id="1226"/>
            <p14:sldId id="1227"/>
            <p14:sldId id="1229"/>
            <p14:sldId id="1233"/>
            <p14:sldId id="1243"/>
            <p14:sldId id="1236"/>
            <p14:sldId id="1691"/>
            <p14:sldId id="1595"/>
            <p14:sldId id="1091"/>
            <p14:sldId id="2061"/>
            <p14:sldId id="2060"/>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323"/>
    <p:restoredTop sz="84082"/>
  </p:normalViewPr>
  <p:slideViewPr>
    <p:cSldViewPr snapToGrid="0">
      <p:cViewPr varScale="1">
        <p:scale>
          <a:sx n="102" d="100"/>
          <a:sy n="102" d="100"/>
        </p:scale>
        <p:origin x="1544"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477" Type="http://schemas.openxmlformats.org/officeDocument/2006/relationships/slide" Target="slides/slide476.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88" Type="http://schemas.openxmlformats.org/officeDocument/2006/relationships/slide" Target="slides/slide487.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presProps" Target="presProps.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theme" Target="theme/theme1.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slide" Target="slides/slide452.xml"/><Relationship Id="rId474" Type="http://schemas.openxmlformats.org/officeDocument/2006/relationships/slide" Target="slides/slide473.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464" Type="http://schemas.openxmlformats.org/officeDocument/2006/relationships/slide" Target="slides/slide463.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89" Type="http://schemas.openxmlformats.org/officeDocument/2006/relationships/notesMaster" Target="notesMasters/notesMaster1.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458" Type="http://schemas.openxmlformats.org/officeDocument/2006/relationships/slide" Target="slides/slide45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viewProps" Target="viewProps.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tableStyles" Target="tableStyles.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72" Type="http://schemas.openxmlformats.org/officeDocument/2006/relationships/slide" Target="slides/slide71.xml"/><Relationship Id="rId375" Type="http://schemas.openxmlformats.org/officeDocument/2006/relationships/slide" Target="slides/slide37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microsoft.com/office/2011/relationships/chartColorStyle" Target="colors10.xml"/><Relationship Id="rId1" Type="http://schemas.microsoft.com/office/2011/relationships/chartStyle" Target="style10.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22.png"/><Relationship Id="rId2" Type="http://schemas.microsoft.com/office/2011/relationships/chartColorStyle" Target="colors11.xml"/><Relationship Id="rId1" Type="http://schemas.microsoft.com/office/2011/relationships/chartStyle" Target="style11.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 Id="rId9"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image" Target="../media/image30.png"/><Relationship Id="rId2" Type="http://schemas.microsoft.com/office/2011/relationships/chartColorStyle" Target="colors12.xml"/><Relationship Id="rId1" Type="http://schemas.microsoft.com/office/2011/relationships/chartStyle" Target="style12.xml"/><Relationship Id="rId5" Type="http://schemas.openxmlformats.org/officeDocument/2006/relationships/package" Target="../embeddings/Microsoft_Excel_Worksheet11.xlsx"/><Relationship Id="rId4" Type="http://schemas.openxmlformats.org/officeDocument/2006/relationships/image" Target="../media/image31.png"/></Relationships>
</file>

<file path=ppt/charts/_rels/chart13.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microsoft.com/office/2011/relationships/chartColorStyle" Target="colors13.xml"/><Relationship Id="rId1" Type="http://schemas.microsoft.com/office/2011/relationships/chartStyle" Target="style13.xml"/><Relationship Id="rId6" Type="http://schemas.openxmlformats.org/officeDocument/2006/relationships/image" Target="../media/image35.png"/><Relationship Id="rId5" Type="http://schemas.openxmlformats.org/officeDocument/2006/relationships/image" Target="../media/image34.png"/><Relationship Id="rId10" Type="http://schemas.openxmlformats.org/officeDocument/2006/relationships/package" Target="../embeddings/Microsoft_Excel_Worksheet12.xlsx"/><Relationship Id="rId4" Type="http://schemas.openxmlformats.org/officeDocument/2006/relationships/image" Target="../media/image33.png"/><Relationship Id="rId9" Type="http://schemas.openxmlformats.org/officeDocument/2006/relationships/image" Target="../media/image38.png"/></Relationships>
</file>

<file path=ppt/charts/_rels/chart1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22.png"/><Relationship Id="rId2" Type="http://schemas.microsoft.com/office/2011/relationships/chartColorStyle" Target="colors14.xml"/><Relationship Id="rId1" Type="http://schemas.microsoft.com/office/2011/relationships/chartStyle" Target="style14.xml"/><Relationship Id="rId6" Type="http://schemas.openxmlformats.org/officeDocument/2006/relationships/image" Target="../media/image21.png"/><Relationship Id="rId5" Type="http://schemas.openxmlformats.org/officeDocument/2006/relationships/image" Target="../media/image40.png"/><Relationship Id="rId4" Type="http://schemas.openxmlformats.org/officeDocument/2006/relationships/image" Target="../media/image39.png"/><Relationship Id="rId9"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22.png"/><Relationship Id="rId2" Type="http://schemas.microsoft.com/office/2011/relationships/chartColorStyle" Target="colors15.xml"/><Relationship Id="rId1" Type="http://schemas.microsoft.com/office/2011/relationships/chartStyle" Target="style15.xml"/><Relationship Id="rId6" Type="http://schemas.openxmlformats.org/officeDocument/2006/relationships/image" Target="../media/image21.png"/><Relationship Id="rId5" Type="http://schemas.openxmlformats.org/officeDocument/2006/relationships/image" Target="../media/image50.png"/><Relationship Id="rId4" Type="http://schemas.openxmlformats.org/officeDocument/2006/relationships/image" Target="../media/image49.png"/><Relationship Id="rId9"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8" Type="http://schemas.openxmlformats.org/officeDocument/2006/relationships/package" Target="../embeddings/Microsoft_Excel_Worksheet18.xlsx"/><Relationship Id="rId3" Type="http://schemas.openxmlformats.org/officeDocument/2006/relationships/image" Target="../media/image51.png"/><Relationship Id="rId7" Type="http://schemas.openxmlformats.org/officeDocument/2006/relationships/image" Target="../media/image55.png"/><Relationship Id="rId2" Type="http://schemas.microsoft.com/office/2011/relationships/chartColorStyle" Target="colors19.xml"/><Relationship Id="rId1" Type="http://schemas.microsoft.com/office/2011/relationships/chartStyle" Target="style19.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51.png"/><Relationship Id="rId7" Type="http://schemas.openxmlformats.org/officeDocument/2006/relationships/image" Target="../media/image55.png"/><Relationship Id="rId2" Type="http://schemas.microsoft.com/office/2011/relationships/chartColorStyle" Target="colors20.xml"/><Relationship Id="rId1" Type="http://schemas.microsoft.com/office/2011/relationships/chartStyle" Target="style20.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 Id="rId9"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8" Type="http://schemas.openxmlformats.org/officeDocument/2006/relationships/package" Target="../embeddings/Microsoft_Excel_Worksheet20.xlsx"/><Relationship Id="rId3" Type="http://schemas.openxmlformats.org/officeDocument/2006/relationships/image" Target="../media/image57.png"/><Relationship Id="rId7" Type="http://schemas.openxmlformats.org/officeDocument/2006/relationships/image" Target="../media/image61.png"/><Relationship Id="rId2" Type="http://schemas.microsoft.com/office/2011/relationships/chartColorStyle" Target="colors21.xml"/><Relationship Id="rId1" Type="http://schemas.microsoft.com/office/2011/relationships/chartStyle" Target="style21.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image" Target="../media/image62.png"/><Relationship Id="rId2" Type="http://schemas.microsoft.com/office/2011/relationships/chartColorStyle" Target="colors29.xml"/><Relationship Id="rId1" Type="http://schemas.microsoft.com/office/2011/relationships/chartStyle" Target="style29.xml"/><Relationship Id="rId6" Type="http://schemas.openxmlformats.org/officeDocument/2006/relationships/package" Target="../embeddings/Microsoft_Excel_Worksheet28.xlsx"/><Relationship Id="rId5" Type="http://schemas.openxmlformats.org/officeDocument/2006/relationships/image" Target="../media/image64.png"/><Relationship Id="rId4" Type="http://schemas.openxmlformats.org/officeDocument/2006/relationships/image" Target="../media/image63.png"/></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image" Target="../media/image65.png"/><Relationship Id="rId2" Type="http://schemas.microsoft.com/office/2011/relationships/chartColorStyle" Target="colors30.xml"/><Relationship Id="rId1" Type="http://schemas.microsoft.com/office/2011/relationships/chartStyle" Target="style30.xml"/><Relationship Id="rId6" Type="http://schemas.openxmlformats.org/officeDocument/2006/relationships/package" Target="../embeddings/Microsoft_Excel_Worksheet29.xlsx"/><Relationship Id="rId5" Type="http://schemas.openxmlformats.org/officeDocument/2006/relationships/image" Target="../media/image67.png"/><Relationship Id="rId4" Type="http://schemas.openxmlformats.org/officeDocument/2006/relationships/image" Target="../media/image66.png"/></Relationships>
</file>

<file path=ppt/charts/_rels/chart31.xml.rels><?xml version="1.0" encoding="UTF-8" standalone="yes"?>
<Relationships xmlns="http://schemas.openxmlformats.org/package/2006/relationships"><Relationship Id="rId3" Type="http://schemas.openxmlformats.org/officeDocument/2006/relationships/image" Target="../media/image68.png"/><Relationship Id="rId2" Type="http://schemas.microsoft.com/office/2011/relationships/chartColorStyle" Target="colors31.xml"/><Relationship Id="rId1" Type="http://schemas.microsoft.com/office/2011/relationships/chartStyle" Target="style31.xml"/><Relationship Id="rId6" Type="http://schemas.openxmlformats.org/officeDocument/2006/relationships/package" Target="../embeddings/Microsoft_Excel_Worksheet30.xlsx"/><Relationship Id="rId5" Type="http://schemas.openxmlformats.org/officeDocument/2006/relationships/image" Target="../media/image70.png"/><Relationship Id="rId4" Type="http://schemas.openxmlformats.org/officeDocument/2006/relationships/image" Target="../media/image69.png"/></Relationships>
</file>

<file path=ppt/charts/_rels/chart32.xml.rels><?xml version="1.0" encoding="UTF-8" standalone="yes"?>
<Relationships xmlns="http://schemas.openxmlformats.org/package/2006/relationships"><Relationship Id="rId3" Type="http://schemas.openxmlformats.org/officeDocument/2006/relationships/image" Target="../media/image71.png"/><Relationship Id="rId2" Type="http://schemas.microsoft.com/office/2011/relationships/chartColorStyle" Target="colors32.xml"/><Relationship Id="rId1" Type="http://schemas.microsoft.com/office/2011/relationships/chartStyle" Target="style32.xml"/><Relationship Id="rId6" Type="http://schemas.openxmlformats.org/officeDocument/2006/relationships/package" Target="../embeddings/Microsoft_Excel_Worksheet31.xlsx"/><Relationship Id="rId5" Type="http://schemas.openxmlformats.org/officeDocument/2006/relationships/image" Target="../media/image73.png"/><Relationship Id="rId4" Type="http://schemas.openxmlformats.org/officeDocument/2006/relationships/image" Target="../media/image72.png"/></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6.3</c:v>
                </c:pt>
                <c:pt idx="1">
                  <c:v>1.5</c:v>
                </c:pt>
                <c:pt idx="2">
                  <c:v>5.5</c:v>
                </c:pt>
                <c:pt idx="3">
                  <c:v>2.5</c:v>
                </c:pt>
              </c:numCache>
            </c:numRef>
          </c:val>
          <c:extLst>
            <c:ext xmlns:c16="http://schemas.microsoft.com/office/drawing/2014/chart" uri="{C3380CC4-5D6E-409C-BE32-E72D297353CC}">
              <c16:uniqueId val="{00000000-EEB8-4949-8248-29E00B2773E2}"/>
            </c:ext>
          </c:extLst>
        </c:ser>
        <c:ser>
          <c:idx val="1"/>
          <c:order val="1"/>
          <c:tx>
            <c:strRef>
              <c:f>Sheet1!$C$1</c:f>
              <c:strCache>
                <c:ptCount val="1"/>
                <c:pt idx="0">
                  <c:v>Series 2</c:v>
                </c:pt>
              </c:strCache>
            </c:strRef>
          </c:tx>
          <c:spPr>
            <a:solidFill>
              <a:schemeClr val="bg2">
                <a:lumMod val="75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5.4</c:v>
                </c:pt>
                <c:pt idx="1">
                  <c:v>2.2000000000000002</c:v>
                </c:pt>
                <c:pt idx="2">
                  <c:v>3.3</c:v>
                </c:pt>
                <c:pt idx="3">
                  <c:v>6.2</c:v>
                </c:pt>
              </c:numCache>
            </c:numRef>
          </c:val>
          <c:extLst>
            <c:ext xmlns:c16="http://schemas.microsoft.com/office/drawing/2014/chart" uri="{C3380CC4-5D6E-409C-BE32-E72D297353CC}">
              <c16:uniqueId val="{00000001-EEB8-4949-8248-29E00B2773E2}"/>
            </c:ext>
          </c:extLst>
        </c:ser>
        <c:ser>
          <c:idx val="2"/>
          <c:order val="2"/>
          <c:tx>
            <c:strRef>
              <c:f>Sheet1!$D$1</c:f>
              <c:strCache>
                <c:ptCount val="1"/>
                <c:pt idx="0">
                  <c:v>Series 3</c:v>
                </c:pt>
              </c:strCache>
            </c:strRef>
          </c:tx>
          <c:spPr>
            <a:solidFill>
              <a:schemeClr val="accent4"/>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5</c:v>
                </c:pt>
                <c:pt idx="2">
                  <c:v>1</c:v>
                </c:pt>
                <c:pt idx="3">
                  <c:v>2</c:v>
                </c:pt>
              </c:numCache>
            </c:numRef>
          </c:val>
          <c:extLst>
            <c:ext xmlns:c16="http://schemas.microsoft.com/office/drawing/2014/chart" uri="{C3380CC4-5D6E-409C-BE32-E72D297353CC}">
              <c16:uniqueId val="{00000002-EEB8-4949-8248-29E00B2773E2}"/>
            </c:ext>
          </c:extLst>
        </c:ser>
        <c:dLbls>
          <c:showLegendKey val="0"/>
          <c:showVal val="0"/>
          <c:showCatName val="0"/>
          <c:showSerName val="0"/>
          <c:showPercent val="0"/>
          <c:showBubbleSize val="0"/>
        </c:dLbls>
        <c:gapWidth val="100"/>
        <c:overlap val="-20"/>
        <c:axId val="960440592"/>
        <c:axId val="960445840"/>
      </c:barChart>
      <c:catAx>
        <c:axId val="960440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crossAx val="960445840"/>
        <c:crosses val="autoZero"/>
        <c:auto val="1"/>
        <c:lblAlgn val="ctr"/>
        <c:lblOffset val="100"/>
        <c:noMultiLvlLbl val="0"/>
      </c:catAx>
      <c:valAx>
        <c:axId val="960445840"/>
        <c:scaling>
          <c:orientation val="minMax"/>
        </c:scaling>
        <c:delete val="0"/>
        <c:axPos val="l"/>
        <c:majorGridlines>
          <c:spPr>
            <a:ln w="9525" cap="flat" cmpd="sng" algn="ctr">
              <a:solidFill>
                <a:schemeClr val="bg2">
                  <a:lumMod val="9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crossAx val="9604405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1-A3BF-4E3D-84CB-B30F5C64AFE4}"/>
              </c:ext>
            </c:extLst>
          </c:dPt>
          <c:dPt>
            <c:idx val="1"/>
            <c:invertIfNegative val="0"/>
            <c:bubble3D val="0"/>
            <c:spPr>
              <a:blipFill>
                <a:blip xmlns:r="http://schemas.openxmlformats.org/officeDocument/2006/relationships" r:embed="rId5"/>
                <a:stretch>
                  <a:fillRect/>
                </a:stretch>
              </a:blipFill>
              <a:ln>
                <a:noFill/>
              </a:ln>
              <a:effectLst/>
            </c:spPr>
            <c:pictureOptions>
              <c:pictureFormat val="stackScale"/>
            </c:pictureOptions>
            <c:extLst>
              <c:ext xmlns:c16="http://schemas.microsoft.com/office/drawing/2014/chart" uri="{C3380CC4-5D6E-409C-BE32-E72D297353CC}">
                <c16:uniqueId val="{00000003-A3BF-4E3D-84CB-B30F5C64AFE4}"/>
              </c:ext>
            </c:extLst>
          </c:dPt>
          <c:dPt>
            <c:idx val="2"/>
            <c:invertIfNegative val="0"/>
            <c:bubble3D val="0"/>
            <c:spPr>
              <a:blipFill>
                <a:blip xmlns:r="http://schemas.openxmlformats.org/officeDocument/2006/relationships" r:embed="rId6"/>
                <a:stretch>
                  <a:fillRect/>
                </a:stretch>
              </a:blipFill>
              <a:ln>
                <a:noFill/>
              </a:ln>
              <a:effectLst/>
            </c:spPr>
            <c:pictureOptions>
              <c:pictureFormat val="stackScale"/>
            </c:pictureOptions>
            <c:extLst>
              <c:ext xmlns:c16="http://schemas.microsoft.com/office/drawing/2014/chart" uri="{C3380CC4-5D6E-409C-BE32-E72D297353CC}">
                <c16:uniqueId val="{00000005-A3BF-4E3D-84CB-B30F5C64AFE4}"/>
              </c:ext>
            </c:extLst>
          </c:dPt>
          <c:dPt>
            <c:idx val="3"/>
            <c:invertIfNegative val="0"/>
            <c:bubble3D val="0"/>
            <c:spPr>
              <a:blipFill>
                <a:blip xmlns:r="http://schemas.openxmlformats.org/officeDocument/2006/relationships" r:embed="rId7"/>
                <a:stretch>
                  <a:fillRect/>
                </a:stretch>
              </a:blipFill>
              <a:ln>
                <a:noFill/>
              </a:ln>
              <a:effectLst/>
            </c:spPr>
            <c:pictureOptions>
              <c:pictureFormat val="stackScale"/>
            </c:pictureOptions>
            <c:extLst>
              <c:ext xmlns:c16="http://schemas.microsoft.com/office/drawing/2014/chart" uri="{C3380CC4-5D6E-409C-BE32-E72D297353CC}">
                <c16:uniqueId val="{00000007-A3BF-4E3D-84CB-B30F5C64AFE4}"/>
              </c:ext>
            </c:extLst>
          </c:dPt>
          <c:dPt>
            <c:idx val="4"/>
            <c:invertIfNegative val="0"/>
            <c:bubble3D val="0"/>
            <c:spPr>
              <a:blipFill>
                <a:blip xmlns:r="http://schemas.openxmlformats.org/officeDocument/2006/relationships" r:embed="rId8"/>
                <a:stretch>
                  <a:fillRect/>
                </a:stretch>
              </a:blipFill>
              <a:ln>
                <a:noFill/>
              </a:ln>
              <a:effectLst/>
            </c:spPr>
            <c:pictureOptions>
              <c:pictureFormat val="stackScale"/>
            </c:pictureOptions>
            <c:extLst>
              <c:ext xmlns:c16="http://schemas.microsoft.com/office/drawing/2014/chart" uri="{C3380CC4-5D6E-409C-BE32-E72D297353CC}">
                <c16:uniqueId val="{00000009-A3BF-4E3D-84CB-B30F5C64AFE4}"/>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A-A3BF-4E3D-84CB-B30F5C64AFE4}"/>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9">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1-0103-4784-A725-5E3355C5A910}"/>
              </c:ext>
            </c:extLst>
          </c:dPt>
          <c:dPt>
            <c:idx val="1"/>
            <c:invertIfNegative val="0"/>
            <c:bubble3D val="0"/>
            <c:spPr>
              <a:blipFill>
                <a:blip xmlns:r="http://schemas.openxmlformats.org/officeDocument/2006/relationships" r:embed="rId5"/>
                <a:stretch>
                  <a:fillRect/>
                </a:stretch>
              </a:blipFill>
              <a:ln>
                <a:noFill/>
              </a:ln>
              <a:effectLst/>
            </c:spPr>
            <c:pictureOptions>
              <c:pictureFormat val="stackScale"/>
            </c:pictureOptions>
            <c:extLst>
              <c:ext xmlns:c16="http://schemas.microsoft.com/office/drawing/2014/chart" uri="{C3380CC4-5D6E-409C-BE32-E72D297353CC}">
                <c16:uniqueId val="{00000003-0103-4784-A725-5E3355C5A910}"/>
              </c:ext>
            </c:extLst>
          </c:dPt>
          <c:dPt>
            <c:idx val="2"/>
            <c:invertIfNegative val="0"/>
            <c:bubble3D val="0"/>
            <c:spPr>
              <a:blipFill>
                <a:blip xmlns:r="http://schemas.openxmlformats.org/officeDocument/2006/relationships" r:embed="rId6"/>
                <a:stretch>
                  <a:fillRect/>
                </a:stretch>
              </a:blipFill>
              <a:ln>
                <a:noFill/>
              </a:ln>
              <a:effectLst/>
            </c:spPr>
            <c:pictureOptions>
              <c:pictureFormat val="stackScale"/>
            </c:pictureOptions>
            <c:extLst>
              <c:ext xmlns:c16="http://schemas.microsoft.com/office/drawing/2014/chart" uri="{C3380CC4-5D6E-409C-BE32-E72D297353CC}">
                <c16:uniqueId val="{00000005-0103-4784-A725-5E3355C5A910}"/>
              </c:ext>
            </c:extLst>
          </c:dPt>
          <c:dPt>
            <c:idx val="3"/>
            <c:invertIfNegative val="0"/>
            <c:bubble3D val="0"/>
            <c:spPr>
              <a:blipFill>
                <a:blip xmlns:r="http://schemas.openxmlformats.org/officeDocument/2006/relationships" r:embed="rId7"/>
                <a:stretch>
                  <a:fillRect/>
                </a:stretch>
              </a:blipFill>
              <a:ln>
                <a:noFill/>
              </a:ln>
              <a:effectLst/>
            </c:spPr>
            <c:pictureOptions>
              <c:pictureFormat val="stackScale"/>
            </c:pictureOptions>
            <c:extLst>
              <c:ext xmlns:c16="http://schemas.microsoft.com/office/drawing/2014/chart" uri="{C3380CC4-5D6E-409C-BE32-E72D297353CC}">
                <c16:uniqueId val="{00000007-0103-4784-A725-5E3355C5A910}"/>
              </c:ext>
            </c:extLst>
          </c:dPt>
          <c:dPt>
            <c:idx val="4"/>
            <c:invertIfNegative val="0"/>
            <c:bubble3D val="0"/>
            <c:spPr>
              <a:blipFill>
                <a:blip xmlns:r="http://schemas.openxmlformats.org/officeDocument/2006/relationships" r:embed="rId8"/>
                <a:stretch>
                  <a:fillRect/>
                </a:stretch>
              </a:blipFill>
              <a:ln>
                <a:noFill/>
              </a:ln>
              <a:effectLst/>
            </c:spPr>
            <c:pictureOptions>
              <c:pictureFormat val="stackScale"/>
            </c:pictureOptions>
            <c:extLst>
              <c:ext xmlns:c16="http://schemas.microsoft.com/office/drawing/2014/chart" uri="{C3380CC4-5D6E-409C-BE32-E72D297353CC}">
                <c16:uniqueId val="{00000009-0103-4784-A725-5E3355C5A910}"/>
              </c:ext>
            </c:extLst>
          </c:dPt>
          <c:dLbls>
            <c:dLbl>
              <c:idx val="0"/>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accent2">
                          <a:lumMod val="75000"/>
                        </a:schemeClr>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1-0103-4784-A725-5E3355C5A910}"/>
                </c:ext>
              </c:extLst>
            </c:dLbl>
            <c:dLbl>
              <c:idx val="1"/>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accent5">
                          <a:lumMod val="75000"/>
                        </a:schemeClr>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3-0103-4784-A725-5E3355C5A910}"/>
                </c:ext>
              </c:extLst>
            </c:dLbl>
            <c:dLbl>
              <c:idx val="2"/>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accent6">
                          <a:lumMod val="75000"/>
                        </a:schemeClr>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5-0103-4784-A725-5E3355C5A910}"/>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1</c:v>
                </c:pt>
                <c:pt idx="1">
                  <c:v>3</c:v>
                </c:pt>
                <c:pt idx="2">
                  <c:v>9</c:v>
                </c:pt>
              </c:numCache>
            </c:numRef>
          </c:val>
          <c:extLst>
            <c:ext xmlns:c16="http://schemas.microsoft.com/office/drawing/2014/chart" uri="{C3380CC4-5D6E-409C-BE32-E72D297353CC}">
              <c16:uniqueId val="{0000000A-0103-4784-A725-5E3355C5A910}"/>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9">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63144464301597E-2"/>
          <c:y val="1.8338570862176874E-2"/>
          <c:w val="0.95530541089268239"/>
          <c:h val="0.94236449157601554"/>
        </c:manualLayout>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3"/>
                <a:stretch>
                  <a:fillRect/>
                </a:stretch>
              </a:blipFill>
              <a:ln>
                <a:noFill/>
              </a:ln>
              <a:effectLst/>
            </c:spPr>
            <c:pictureOptions>
              <c:pictureFormat val="stackScale"/>
            </c:pictureOptions>
            <c:extLst>
              <c:ext xmlns:c16="http://schemas.microsoft.com/office/drawing/2014/chart" uri="{C3380CC4-5D6E-409C-BE32-E72D297353CC}">
                <c16:uniqueId val="{00000001-6090-4835-9BF8-A8262BD5C8DF}"/>
              </c:ext>
            </c:extLst>
          </c:dPt>
          <c:dPt>
            <c:idx val="1"/>
            <c:invertIfNegative val="0"/>
            <c:bubble3D val="0"/>
            <c:spPr>
              <a:blipFill>
                <a:blip xmlns:r="http://schemas.openxmlformats.org/officeDocument/2006/relationships" r:embed="rId3"/>
                <a:stretch>
                  <a:fillRect/>
                </a:stretch>
              </a:blipFill>
              <a:ln>
                <a:noFill/>
              </a:ln>
              <a:effectLst/>
            </c:spPr>
            <c:pictureOptions>
              <c:pictureFormat val="stackScale"/>
            </c:pictureOptions>
            <c:extLst>
              <c:ext xmlns:c16="http://schemas.microsoft.com/office/drawing/2014/chart" uri="{C3380CC4-5D6E-409C-BE32-E72D297353CC}">
                <c16:uniqueId val="{00000003-6090-4835-9BF8-A8262BD5C8DF}"/>
              </c:ext>
            </c:extLst>
          </c:dPt>
          <c:dPt>
            <c:idx val="2"/>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5-6090-4835-9BF8-A8262BD5C8DF}"/>
              </c:ext>
            </c:extLst>
          </c:dPt>
          <c:dPt>
            <c:idx val="3"/>
            <c:invertIfNegative val="0"/>
            <c:bubble3D val="0"/>
            <c:spPr>
              <a:blipFill>
                <a:blip xmlns:r="http://schemas.openxmlformats.org/officeDocument/2006/relationships" r:embed="rId3"/>
                <a:stretch>
                  <a:fillRect/>
                </a:stretch>
              </a:blipFill>
              <a:ln>
                <a:noFill/>
              </a:ln>
              <a:effectLst/>
            </c:spPr>
            <c:pictureOptions>
              <c:pictureFormat val="stackScale"/>
            </c:pictureOptions>
            <c:extLst>
              <c:ext xmlns:c16="http://schemas.microsoft.com/office/drawing/2014/chart" uri="{C3380CC4-5D6E-409C-BE32-E72D297353CC}">
                <c16:uniqueId val="{00000007-6090-4835-9BF8-A8262BD5C8DF}"/>
              </c:ext>
            </c:extLst>
          </c:dPt>
          <c:dPt>
            <c:idx val="4"/>
            <c:invertIfNegative val="0"/>
            <c:bubble3D val="0"/>
            <c:spPr>
              <a:blipFill>
                <a:blip xmlns:r="http://schemas.openxmlformats.org/officeDocument/2006/relationships" r:embed="rId3"/>
                <a:stretch>
                  <a:fillRect/>
                </a:stretch>
              </a:blipFill>
              <a:ln>
                <a:noFill/>
              </a:ln>
              <a:effectLst/>
            </c:spPr>
            <c:pictureOptions>
              <c:pictureFormat val="stackScale"/>
            </c:pictureOptions>
            <c:extLst>
              <c:ext xmlns:c16="http://schemas.microsoft.com/office/drawing/2014/chart" uri="{C3380CC4-5D6E-409C-BE32-E72D297353CC}">
                <c16:uniqueId val="{00000009-6090-4835-9BF8-A8262BD5C8DF}"/>
              </c:ext>
            </c:extLst>
          </c:dPt>
          <c:dLbls>
            <c:dLbl>
              <c:idx val="2"/>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6">
                          <a:lumMod val="75000"/>
                        </a:schemeClr>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5-6090-4835-9BF8-A8262BD5C8DF}"/>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bg2">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A-6090-4835-9BF8-A8262BD5C8DF}"/>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5">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63144464301597E-2"/>
          <c:y val="1.8338570862176874E-2"/>
          <c:w val="0.95530541089268239"/>
          <c:h val="0.94236449157601554"/>
        </c:manualLayout>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1-6090-4835-9BF8-A8262BD5C8DF}"/>
              </c:ext>
            </c:extLst>
          </c:dPt>
          <c:dPt>
            <c:idx val="1"/>
            <c:invertIfNegative val="0"/>
            <c:bubble3D val="0"/>
            <c:spPr>
              <a:blipFill>
                <a:blip xmlns:r="http://schemas.openxmlformats.org/officeDocument/2006/relationships" r:embed="rId5"/>
                <a:stretch>
                  <a:fillRect/>
                </a:stretch>
              </a:blipFill>
              <a:ln>
                <a:noFill/>
              </a:ln>
              <a:effectLst/>
            </c:spPr>
            <c:pictureOptions>
              <c:pictureFormat val="stackScale"/>
            </c:pictureOptions>
            <c:extLst>
              <c:ext xmlns:c16="http://schemas.microsoft.com/office/drawing/2014/chart" uri="{C3380CC4-5D6E-409C-BE32-E72D297353CC}">
                <c16:uniqueId val="{00000003-6090-4835-9BF8-A8262BD5C8DF}"/>
              </c:ext>
            </c:extLst>
          </c:dPt>
          <c:dPt>
            <c:idx val="2"/>
            <c:invertIfNegative val="0"/>
            <c:bubble3D val="0"/>
            <c:spPr>
              <a:blipFill>
                <a:blip xmlns:r="http://schemas.openxmlformats.org/officeDocument/2006/relationships" r:embed="rId6"/>
                <a:stretch>
                  <a:fillRect/>
                </a:stretch>
              </a:blipFill>
              <a:ln>
                <a:noFill/>
              </a:ln>
              <a:effectLst/>
            </c:spPr>
            <c:pictureOptions>
              <c:pictureFormat val="stackScale"/>
            </c:pictureOptions>
            <c:extLst>
              <c:ext xmlns:c16="http://schemas.microsoft.com/office/drawing/2014/chart" uri="{C3380CC4-5D6E-409C-BE32-E72D297353CC}">
                <c16:uniqueId val="{00000005-6090-4835-9BF8-A8262BD5C8DF}"/>
              </c:ext>
            </c:extLst>
          </c:dPt>
          <c:dPt>
            <c:idx val="3"/>
            <c:invertIfNegative val="0"/>
            <c:bubble3D val="0"/>
            <c:spPr>
              <a:blipFill>
                <a:blip xmlns:r="http://schemas.openxmlformats.org/officeDocument/2006/relationships" r:embed="rId7"/>
                <a:stretch>
                  <a:fillRect/>
                </a:stretch>
              </a:blipFill>
              <a:ln>
                <a:noFill/>
              </a:ln>
              <a:effectLst/>
            </c:spPr>
            <c:pictureOptions>
              <c:pictureFormat val="stackScale"/>
            </c:pictureOptions>
            <c:extLst>
              <c:ext xmlns:c16="http://schemas.microsoft.com/office/drawing/2014/chart" uri="{C3380CC4-5D6E-409C-BE32-E72D297353CC}">
                <c16:uniqueId val="{00000007-6090-4835-9BF8-A8262BD5C8DF}"/>
              </c:ext>
            </c:extLst>
          </c:dPt>
          <c:dPt>
            <c:idx val="4"/>
            <c:invertIfNegative val="0"/>
            <c:bubble3D val="0"/>
            <c:spPr>
              <a:blipFill>
                <a:blip xmlns:r="http://schemas.openxmlformats.org/officeDocument/2006/relationships" r:embed="rId8"/>
                <a:stretch>
                  <a:fillRect/>
                </a:stretch>
              </a:blipFill>
              <a:ln>
                <a:noFill/>
              </a:ln>
              <a:effectLst/>
            </c:spPr>
            <c:pictureOptions>
              <c:pictureFormat val="stackScale"/>
            </c:pictureOptions>
            <c:extLst>
              <c:ext xmlns:c16="http://schemas.microsoft.com/office/drawing/2014/chart" uri="{C3380CC4-5D6E-409C-BE32-E72D297353CC}">
                <c16:uniqueId val="{00000009-6090-4835-9BF8-A8262BD5C8DF}"/>
              </c:ext>
            </c:extLst>
          </c:dPt>
          <c:dPt>
            <c:idx val="5"/>
            <c:invertIfNegative val="0"/>
            <c:bubble3D val="0"/>
            <c:spPr>
              <a:blipFill>
                <a:blip xmlns:r="http://schemas.openxmlformats.org/officeDocument/2006/relationships" r:embed="rId9"/>
                <a:stretch>
                  <a:fillRect/>
                </a:stretch>
              </a:blipFill>
              <a:ln>
                <a:noFill/>
              </a:ln>
              <a:effectLst/>
            </c:spPr>
            <c:pictureOptions>
              <c:pictureFormat val="stackScale"/>
            </c:pictureOptions>
            <c:extLst>
              <c:ext xmlns:c16="http://schemas.microsoft.com/office/drawing/2014/chart" uri="{C3380CC4-5D6E-409C-BE32-E72D297353CC}">
                <c16:uniqueId val="{0000000A-2CA0-4A8F-BCCD-AAA35AC1770F}"/>
              </c:ext>
            </c:extLst>
          </c:dPt>
          <c:dLbls>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bg2">
                        <a:lumMod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3.3</c:v>
                </c:pt>
                <c:pt idx="1">
                  <c:v>5.2</c:v>
                </c:pt>
                <c:pt idx="2">
                  <c:v>4.5999999999999996</c:v>
                </c:pt>
                <c:pt idx="3">
                  <c:v>2.5</c:v>
                </c:pt>
                <c:pt idx="4">
                  <c:v>7</c:v>
                </c:pt>
                <c:pt idx="5">
                  <c:v>6.1</c:v>
                </c:pt>
              </c:numCache>
            </c:numRef>
          </c:val>
          <c:extLst>
            <c:ext xmlns:c16="http://schemas.microsoft.com/office/drawing/2014/chart" uri="{C3380CC4-5D6E-409C-BE32-E72D297353CC}">
              <c16:uniqueId val="{0000000A-6090-4835-9BF8-A8262BD5C8DF}"/>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0">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1-DE16-4B27-AC2E-72BAA886A01C}"/>
              </c:ext>
            </c:extLst>
          </c:dPt>
          <c:dPt>
            <c:idx val="1"/>
            <c:invertIfNegative val="0"/>
            <c:bubble3D val="0"/>
            <c:spPr>
              <a:blipFill>
                <a:blip xmlns:r="http://schemas.openxmlformats.org/officeDocument/2006/relationships" r:embed="rId5"/>
                <a:stretch>
                  <a:fillRect/>
                </a:stretch>
              </a:blipFill>
              <a:ln>
                <a:noFill/>
              </a:ln>
              <a:effectLst/>
            </c:spPr>
            <c:pictureOptions>
              <c:pictureFormat val="stackScale"/>
            </c:pictureOptions>
            <c:extLst>
              <c:ext xmlns:c16="http://schemas.microsoft.com/office/drawing/2014/chart" uri="{C3380CC4-5D6E-409C-BE32-E72D297353CC}">
                <c16:uniqueId val="{00000003-DE16-4B27-AC2E-72BAA886A01C}"/>
              </c:ext>
            </c:extLst>
          </c:dPt>
          <c:dPt>
            <c:idx val="2"/>
            <c:invertIfNegative val="0"/>
            <c:bubble3D val="0"/>
            <c:spPr>
              <a:blipFill>
                <a:blip xmlns:r="http://schemas.openxmlformats.org/officeDocument/2006/relationships" r:embed="rId6"/>
                <a:stretch>
                  <a:fillRect/>
                </a:stretch>
              </a:blipFill>
              <a:ln>
                <a:noFill/>
              </a:ln>
              <a:effectLst/>
            </c:spPr>
            <c:pictureOptions>
              <c:pictureFormat val="stackScale"/>
            </c:pictureOptions>
            <c:extLst>
              <c:ext xmlns:c16="http://schemas.microsoft.com/office/drawing/2014/chart" uri="{C3380CC4-5D6E-409C-BE32-E72D297353CC}">
                <c16:uniqueId val="{00000005-DE16-4B27-AC2E-72BAA886A01C}"/>
              </c:ext>
            </c:extLst>
          </c:dPt>
          <c:dPt>
            <c:idx val="3"/>
            <c:invertIfNegative val="0"/>
            <c:bubble3D val="0"/>
            <c:spPr>
              <a:blipFill>
                <a:blip xmlns:r="http://schemas.openxmlformats.org/officeDocument/2006/relationships" r:embed="rId7"/>
                <a:stretch>
                  <a:fillRect/>
                </a:stretch>
              </a:blipFill>
              <a:ln>
                <a:noFill/>
              </a:ln>
              <a:effectLst/>
            </c:spPr>
            <c:pictureOptions>
              <c:pictureFormat val="stackScale"/>
            </c:pictureOptions>
            <c:extLst>
              <c:ext xmlns:c16="http://schemas.microsoft.com/office/drawing/2014/chart" uri="{C3380CC4-5D6E-409C-BE32-E72D297353CC}">
                <c16:uniqueId val="{00000007-DE16-4B27-AC2E-72BAA886A01C}"/>
              </c:ext>
            </c:extLst>
          </c:dPt>
          <c:dPt>
            <c:idx val="4"/>
            <c:invertIfNegative val="0"/>
            <c:bubble3D val="0"/>
            <c:spPr>
              <a:blipFill>
                <a:blip xmlns:r="http://schemas.openxmlformats.org/officeDocument/2006/relationships" r:embed="rId8"/>
                <a:stretch>
                  <a:fillRect/>
                </a:stretch>
              </a:blipFill>
              <a:ln>
                <a:noFill/>
              </a:ln>
              <a:effectLst/>
            </c:spPr>
            <c:pictureOptions>
              <c:pictureFormat val="stackScale"/>
            </c:pictureOptions>
            <c:extLst>
              <c:ext xmlns:c16="http://schemas.microsoft.com/office/drawing/2014/chart" uri="{C3380CC4-5D6E-409C-BE32-E72D297353CC}">
                <c16:uniqueId val="{00000009-DE16-4B27-AC2E-72BAA886A01C}"/>
              </c:ext>
            </c:extLst>
          </c:dPt>
          <c:cat>
            <c:strRef>
              <c:f>Sheet1!$A$2:$A$3</c:f>
              <c:strCache>
                <c:ptCount val="2"/>
                <c:pt idx="0">
                  <c:v>Category 1</c:v>
                </c:pt>
                <c:pt idx="1">
                  <c:v>Category 2</c:v>
                </c:pt>
              </c:strCache>
            </c:strRef>
          </c:cat>
          <c:val>
            <c:numRef>
              <c:f>Sheet1!$B$2:$B$3</c:f>
              <c:numCache>
                <c:formatCode>General</c:formatCode>
                <c:ptCount val="2"/>
                <c:pt idx="0">
                  <c:v>3</c:v>
                </c:pt>
                <c:pt idx="1">
                  <c:v>12</c:v>
                </c:pt>
              </c:numCache>
            </c:numRef>
          </c:val>
          <c:extLst>
            <c:ext xmlns:c16="http://schemas.microsoft.com/office/drawing/2014/chart" uri="{C3380CC4-5D6E-409C-BE32-E72D297353CC}">
              <c16:uniqueId val="{0000000A-DE16-4B27-AC2E-72BAA886A01C}"/>
            </c:ext>
          </c:extLst>
        </c:ser>
        <c:dLbls>
          <c:showLegendKey val="0"/>
          <c:showVal val="0"/>
          <c:showCatName val="0"/>
          <c:showSerName val="0"/>
          <c:showPercent val="0"/>
          <c:showBubbleSize val="0"/>
        </c:dLbls>
        <c:gapWidth val="100"/>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5"/>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9">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pictureOptions>
            <c:pictureFormat val="stackScale"/>
          </c:pictureOptions>
          <c:dPt>
            <c:idx val="0"/>
            <c:invertIfNegative val="0"/>
            <c:bubble3D val="0"/>
            <c:spPr>
              <a:blipFill>
                <a:blip xmlns:r="http://schemas.openxmlformats.org/officeDocument/2006/relationships" r:embed="rId4"/>
                <a:stretch>
                  <a:fillRect/>
                </a:stretch>
              </a:blipFill>
              <a:ln>
                <a:noFill/>
              </a:ln>
              <a:effectLst/>
            </c:spPr>
            <c:pictureOptions>
              <c:pictureFormat val="stackScale"/>
            </c:pictureOptions>
            <c:extLst>
              <c:ext xmlns:c16="http://schemas.microsoft.com/office/drawing/2014/chart" uri="{C3380CC4-5D6E-409C-BE32-E72D297353CC}">
                <c16:uniqueId val="{00000001-DE16-4B27-AC2E-72BAA886A01C}"/>
              </c:ext>
            </c:extLst>
          </c:dPt>
          <c:dPt>
            <c:idx val="1"/>
            <c:invertIfNegative val="0"/>
            <c:bubble3D val="0"/>
            <c:spPr>
              <a:blipFill>
                <a:blip xmlns:r="http://schemas.openxmlformats.org/officeDocument/2006/relationships" r:embed="rId5"/>
                <a:stretch>
                  <a:fillRect/>
                </a:stretch>
              </a:blipFill>
              <a:ln>
                <a:noFill/>
              </a:ln>
              <a:effectLst/>
            </c:spPr>
            <c:pictureOptions>
              <c:pictureFormat val="stackScale"/>
            </c:pictureOptions>
            <c:extLst>
              <c:ext xmlns:c16="http://schemas.microsoft.com/office/drawing/2014/chart" uri="{C3380CC4-5D6E-409C-BE32-E72D297353CC}">
                <c16:uniqueId val="{00000003-DE16-4B27-AC2E-72BAA886A01C}"/>
              </c:ext>
            </c:extLst>
          </c:dPt>
          <c:dPt>
            <c:idx val="2"/>
            <c:invertIfNegative val="0"/>
            <c:bubble3D val="0"/>
            <c:spPr>
              <a:blipFill>
                <a:blip xmlns:r="http://schemas.openxmlformats.org/officeDocument/2006/relationships" r:embed="rId6"/>
                <a:stretch>
                  <a:fillRect/>
                </a:stretch>
              </a:blipFill>
              <a:ln>
                <a:noFill/>
              </a:ln>
              <a:effectLst/>
            </c:spPr>
            <c:pictureOptions>
              <c:pictureFormat val="stackScale"/>
            </c:pictureOptions>
            <c:extLst>
              <c:ext xmlns:c16="http://schemas.microsoft.com/office/drawing/2014/chart" uri="{C3380CC4-5D6E-409C-BE32-E72D297353CC}">
                <c16:uniqueId val="{00000005-DE16-4B27-AC2E-72BAA886A01C}"/>
              </c:ext>
            </c:extLst>
          </c:dPt>
          <c:dPt>
            <c:idx val="3"/>
            <c:invertIfNegative val="0"/>
            <c:bubble3D val="0"/>
            <c:spPr>
              <a:blipFill>
                <a:blip xmlns:r="http://schemas.openxmlformats.org/officeDocument/2006/relationships" r:embed="rId7"/>
                <a:stretch>
                  <a:fillRect/>
                </a:stretch>
              </a:blipFill>
              <a:ln>
                <a:noFill/>
              </a:ln>
              <a:effectLst/>
            </c:spPr>
            <c:pictureOptions>
              <c:pictureFormat val="stackScale"/>
            </c:pictureOptions>
            <c:extLst>
              <c:ext xmlns:c16="http://schemas.microsoft.com/office/drawing/2014/chart" uri="{C3380CC4-5D6E-409C-BE32-E72D297353CC}">
                <c16:uniqueId val="{00000007-DE16-4B27-AC2E-72BAA886A01C}"/>
              </c:ext>
            </c:extLst>
          </c:dPt>
          <c:dPt>
            <c:idx val="4"/>
            <c:invertIfNegative val="0"/>
            <c:bubble3D val="0"/>
            <c:spPr>
              <a:blipFill>
                <a:blip xmlns:r="http://schemas.openxmlformats.org/officeDocument/2006/relationships" r:embed="rId8"/>
                <a:stretch>
                  <a:fillRect/>
                </a:stretch>
              </a:blipFill>
              <a:ln>
                <a:noFill/>
              </a:ln>
              <a:effectLst/>
            </c:spPr>
            <c:pictureOptions>
              <c:pictureFormat val="stackScale"/>
            </c:pictureOptions>
            <c:extLst>
              <c:ext xmlns:c16="http://schemas.microsoft.com/office/drawing/2014/chart" uri="{C3380CC4-5D6E-409C-BE32-E72D297353CC}">
                <c16:uniqueId val="{00000009-DE16-4B27-AC2E-72BAA886A01C}"/>
              </c:ext>
            </c:extLst>
          </c:dPt>
          <c:cat>
            <c:strRef>
              <c:f>Sheet1!$A$2:$A$3</c:f>
              <c:strCache>
                <c:ptCount val="2"/>
                <c:pt idx="0">
                  <c:v>Category 1</c:v>
                </c:pt>
                <c:pt idx="1">
                  <c:v>Category 2</c:v>
                </c:pt>
              </c:strCache>
            </c:strRef>
          </c:cat>
          <c:val>
            <c:numRef>
              <c:f>Sheet1!$B$2:$B$3</c:f>
              <c:numCache>
                <c:formatCode>General</c:formatCode>
                <c:ptCount val="2"/>
                <c:pt idx="0">
                  <c:v>8</c:v>
                </c:pt>
                <c:pt idx="1">
                  <c:v>11</c:v>
                </c:pt>
              </c:numCache>
            </c:numRef>
          </c:val>
          <c:extLst>
            <c:ext xmlns:c16="http://schemas.microsoft.com/office/drawing/2014/chart" uri="{C3380CC4-5D6E-409C-BE32-E72D297353CC}">
              <c16:uniqueId val="{0000000A-DE16-4B27-AC2E-72BAA886A01C}"/>
            </c:ext>
          </c:extLst>
        </c:ser>
        <c:dLbls>
          <c:showLegendKey val="0"/>
          <c:showVal val="0"/>
          <c:showCatName val="0"/>
          <c:showSerName val="0"/>
          <c:showPercent val="0"/>
          <c:showBubbleSize val="0"/>
        </c:dLbls>
        <c:gapWidth val="100"/>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5"/>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high"/>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9">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41383057161707E-2"/>
          <c:y val="2.881775421199223E-2"/>
          <c:w val="0.97843823974543054"/>
          <c:h val="0.94236449157601554"/>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1-CCD7-4C71-8972-693122076831}"/>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3-CCD7-4C71-8972-693122076831}"/>
              </c:ext>
            </c:extLst>
          </c:dPt>
          <c:dPt>
            <c:idx val="2"/>
            <c:invertIfNegative val="0"/>
            <c:bubble3D val="0"/>
            <c:spPr>
              <a:solidFill>
                <a:schemeClr val="accent6"/>
              </a:solidFill>
              <a:ln>
                <a:noFill/>
              </a:ln>
              <a:effectLst/>
            </c:spPr>
            <c:extLst>
              <c:ext xmlns:c16="http://schemas.microsoft.com/office/drawing/2014/chart" uri="{C3380CC4-5D6E-409C-BE32-E72D297353CC}">
                <c16:uniqueId val="{00000005-CCD7-4C71-8972-693122076831}"/>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7-CCD7-4C71-8972-693122076831}"/>
              </c:ext>
            </c:extLst>
          </c:dPt>
          <c:dPt>
            <c:idx val="4"/>
            <c:invertIfNegative val="0"/>
            <c:bubble3D val="0"/>
            <c:spPr>
              <a:solidFill>
                <a:schemeClr val="accent2"/>
              </a:solidFill>
              <a:ln>
                <a:noFill/>
              </a:ln>
              <a:effectLst/>
            </c:spPr>
            <c:extLst>
              <c:ext xmlns:c16="http://schemas.microsoft.com/office/drawing/2014/chart" uri="{C3380CC4-5D6E-409C-BE32-E72D297353CC}">
                <c16:uniqueId val="{00000009-CCD7-4C71-8972-693122076831}"/>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A-CCD7-4C71-8972-693122076831}"/>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1-3FD8-4C76-B2F2-F23EFF26EE61}"/>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3-3FD8-4C76-B2F2-F23EFF26EE61}"/>
              </c:ext>
            </c:extLst>
          </c:dPt>
          <c:dPt>
            <c:idx val="2"/>
            <c:invertIfNegative val="0"/>
            <c:bubble3D val="0"/>
            <c:spPr>
              <a:solidFill>
                <a:schemeClr val="accent6"/>
              </a:solidFill>
              <a:ln>
                <a:noFill/>
              </a:ln>
              <a:effectLst/>
            </c:spPr>
            <c:extLst>
              <c:ext xmlns:c16="http://schemas.microsoft.com/office/drawing/2014/chart" uri="{C3380CC4-5D6E-409C-BE32-E72D297353CC}">
                <c16:uniqueId val="{00000005-3FD8-4C76-B2F2-F23EFF26EE61}"/>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7-3FD8-4C76-B2F2-F23EFF26EE61}"/>
              </c:ext>
            </c:extLst>
          </c:dPt>
          <c:dPt>
            <c:idx val="4"/>
            <c:invertIfNegative val="0"/>
            <c:bubble3D val="0"/>
            <c:spPr>
              <a:solidFill>
                <a:schemeClr val="accent2"/>
              </a:solidFill>
              <a:ln>
                <a:noFill/>
              </a:ln>
              <a:effectLst/>
            </c:spPr>
            <c:extLst>
              <c:ext xmlns:c16="http://schemas.microsoft.com/office/drawing/2014/chart" uri="{C3380CC4-5D6E-409C-BE32-E72D297353CC}">
                <c16:uniqueId val="{00000009-3FD8-4C76-B2F2-F23EFF26EE61}"/>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A-3FD8-4C76-B2F2-F23EFF26EE61}"/>
            </c:ext>
          </c:extLst>
        </c:ser>
        <c:dLbls>
          <c:showLegendKey val="0"/>
          <c:showVal val="0"/>
          <c:showCatName val="0"/>
          <c:showSerName val="0"/>
          <c:showPercent val="0"/>
          <c:showBubbleSize val="0"/>
        </c:dLbls>
        <c:gapWidth val="0"/>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1-3FD8-4C76-B2F2-F23EFF26EE61}"/>
              </c:ext>
            </c:extLst>
          </c:dPt>
          <c:dPt>
            <c:idx val="1"/>
            <c:invertIfNegative val="0"/>
            <c:bubble3D val="0"/>
            <c:spPr>
              <a:solidFill>
                <a:schemeClr val="accent6"/>
              </a:solidFill>
              <a:ln>
                <a:noFill/>
              </a:ln>
              <a:effectLst/>
            </c:spPr>
            <c:extLst>
              <c:ext xmlns:c16="http://schemas.microsoft.com/office/drawing/2014/chart" uri="{C3380CC4-5D6E-409C-BE32-E72D297353CC}">
                <c16:uniqueId val="{00000003-3FD8-4C76-B2F2-F23EFF26EE61}"/>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5-3FD8-4C76-B2F2-F23EFF26EE61}"/>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7-3FD8-4C76-B2F2-F23EFF26EE61}"/>
              </c:ext>
            </c:extLst>
          </c:dPt>
          <c:dPt>
            <c:idx val="4"/>
            <c:invertIfNegative val="0"/>
            <c:bubble3D val="0"/>
            <c:spPr>
              <a:solidFill>
                <a:schemeClr val="accent2"/>
              </a:solidFill>
              <a:ln>
                <a:noFill/>
              </a:ln>
              <a:effectLst/>
            </c:spPr>
            <c:extLst>
              <c:ext xmlns:c16="http://schemas.microsoft.com/office/drawing/2014/chart" uri="{C3380CC4-5D6E-409C-BE32-E72D297353CC}">
                <c16:uniqueId val="{00000009-3FD8-4C76-B2F2-F23EFF26EE61}"/>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2">
                        <a:lumMod val="7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750</c:v>
                </c:pt>
                <c:pt idx="1">
                  <c:v>710</c:v>
                </c:pt>
                <c:pt idx="2">
                  <c:v>230</c:v>
                </c:pt>
              </c:numCache>
            </c:numRef>
          </c:val>
          <c:extLst>
            <c:ext xmlns:c16="http://schemas.microsoft.com/office/drawing/2014/chart" uri="{C3380CC4-5D6E-409C-BE32-E72D297353CC}">
              <c16:uniqueId val="{0000000A-3FD8-4C76-B2F2-F23EFF26EE61}"/>
            </c:ext>
          </c:extLst>
        </c:ser>
        <c:dLbls>
          <c:showLegendKey val="0"/>
          <c:showVal val="0"/>
          <c:showCatName val="0"/>
          <c:showSerName val="0"/>
          <c:showPercent val="0"/>
          <c:showBubbleSize val="0"/>
        </c:dLbls>
        <c:gapWidth val="0"/>
        <c:axId val="662724088"/>
        <c:axId val="662727040"/>
      </c:barChart>
      <c:catAx>
        <c:axId val="662724088"/>
        <c:scaling>
          <c:orientation val="maxMin"/>
        </c:scaling>
        <c:delete val="1"/>
        <c:axPos val="l"/>
        <c:numFmt formatCode="General" sourceLinked="1"/>
        <c:majorTickMark val="out"/>
        <c:minorTickMark val="none"/>
        <c:tickLblPos val="nextTo"/>
        <c:crossAx val="662727040"/>
        <c:crosses val="autoZero"/>
        <c:auto val="1"/>
        <c:lblAlgn val="ctr"/>
        <c:lblOffset val="100"/>
        <c:noMultiLvlLbl val="0"/>
      </c:catAx>
      <c:valAx>
        <c:axId val="662727040"/>
        <c:scaling>
          <c:orientation val="minMax"/>
          <c:max val="1000"/>
          <c:min val="0"/>
        </c:scaling>
        <c:delete val="1"/>
        <c:axPos val="t"/>
        <c:numFmt formatCode="General" sourceLinked="1"/>
        <c:majorTickMark val="out"/>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extLst>
              <c:ext xmlns:c16="http://schemas.microsoft.com/office/drawing/2014/chart" uri="{C3380CC4-5D6E-409C-BE32-E72D297353CC}">
                <c16:uniqueId val="{00000001-CCD7-4C71-8972-693122076831}"/>
              </c:ext>
            </c:extLst>
          </c:dPt>
          <c:dPt>
            <c:idx val="1"/>
            <c:invertIfNegative val="0"/>
            <c:bubble3D val="0"/>
            <c:spPr>
              <a:blipFill>
                <a:blip xmlns:r="http://schemas.openxmlformats.org/officeDocument/2006/relationships" r:embed="rId4"/>
                <a:stretch>
                  <a:fillRect/>
                </a:stretch>
              </a:blipFill>
              <a:ln>
                <a:noFill/>
              </a:ln>
              <a:effectLst/>
            </c:spPr>
            <c:extLst>
              <c:ext xmlns:c16="http://schemas.microsoft.com/office/drawing/2014/chart" uri="{C3380CC4-5D6E-409C-BE32-E72D297353CC}">
                <c16:uniqueId val="{00000003-CCD7-4C71-8972-693122076831}"/>
              </c:ext>
            </c:extLst>
          </c:dPt>
          <c:dPt>
            <c:idx val="2"/>
            <c:invertIfNegative val="0"/>
            <c:bubble3D val="0"/>
            <c:spPr>
              <a:blipFill>
                <a:blip xmlns:r="http://schemas.openxmlformats.org/officeDocument/2006/relationships" r:embed="rId5"/>
                <a:stretch>
                  <a:fillRect/>
                </a:stretch>
              </a:blipFill>
              <a:ln>
                <a:noFill/>
              </a:ln>
              <a:effectLst/>
            </c:spPr>
            <c:extLst>
              <c:ext xmlns:c16="http://schemas.microsoft.com/office/drawing/2014/chart" uri="{C3380CC4-5D6E-409C-BE32-E72D297353CC}">
                <c16:uniqueId val="{00000005-CCD7-4C71-8972-693122076831}"/>
              </c:ext>
            </c:extLst>
          </c:dPt>
          <c:dPt>
            <c:idx val="3"/>
            <c:invertIfNegative val="0"/>
            <c:bubble3D val="0"/>
            <c:spPr>
              <a:blipFill>
                <a:blip xmlns:r="http://schemas.openxmlformats.org/officeDocument/2006/relationships" r:embed="rId6"/>
                <a:stretch>
                  <a:fillRect/>
                </a:stretch>
              </a:blipFill>
              <a:ln>
                <a:noFill/>
              </a:ln>
              <a:effectLst/>
            </c:spPr>
            <c:extLst>
              <c:ext xmlns:c16="http://schemas.microsoft.com/office/drawing/2014/chart" uri="{C3380CC4-5D6E-409C-BE32-E72D297353CC}">
                <c16:uniqueId val="{00000007-CCD7-4C71-8972-693122076831}"/>
              </c:ext>
            </c:extLst>
          </c:dPt>
          <c:dPt>
            <c:idx val="4"/>
            <c:invertIfNegative val="0"/>
            <c:bubble3D val="0"/>
            <c:spPr>
              <a:blipFill>
                <a:blip xmlns:r="http://schemas.openxmlformats.org/officeDocument/2006/relationships" r:embed="rId7"/>
                <a:stretch>
                  <a:fillRect/>
                </a:stretch>
              </a:blipFill>
              <a:ln>
                <a:noFill/>
              </a:ln>
              <a:effectLst/>
            </c:spPr>
            <c:extLst>
              <c:ext xmlns:c16="http://schemas.microsoft.com/office/drawing/2014/chart" uri="{C3380CC4-5D6E-409C-BE32-E72D297353CC}">
                <c16:uniqueId val="{00000009-CCD7-4C71-8972-693122076831}"/>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A-CCD7-4C71-8972-693122076831}"/>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8">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407791786765696"/>
          <c:y val="1.8749998846579796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D49-40B3-B1EC-CAE433CA6A61}"/>
            </c:ext>
          </c:extLst>
        </c:ser>
        <c:ser>
          <c:idx val="1"/>
          <c:order val="1"/>
          <c:tx>
            <c:strRef>
              <c:f>Sheet1!$C$1</c:f>
              <c:strCache>
                <c:ptCount val="1"/>
                <c:pt idx="0">
                  <c:v>Series 2</c:v>
                </c:pt>
              </c:strCache>
            </c:strRef>
          </c:tx>
          <c:spPr>
            <a:solidFill>
              <a:schemeClr val="accent5"/>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D49-40B3-B1EC-CAE433CA6A61}"/>
            </c:ext>
          </c:extLst>
        </c:ser>
        <c:ser>
          <c:idx val="2"/>
          <c:order val="2"/>
          <c:tx>
            <c:strRef>
              <c:f>Sheet1!$D$1</c:f>
              <c:strCache>
                <c:ptCount val="1"/>
                <c:pt idx="0">
                  <c:v>Series 3</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D49-40B3-B1EC-CAE433CA6A61}"/>
            </c:ext>
          </c:extLst>
        </c:ser>
        <c:dLbls>
          <c:showLegendKey val="0"/>
          <c:showVal val="0"/>
          <c:showCatName val="0"/>
          <c:showSerName val="0"/>
          <c:showPercent val="0"/>
          <c:showBubbleSize val="0"/>
        </c:dLbls>
        <c:gapWidth val="34"/>
        <c:overlap val="100"/>
        <c:axId val="527394280"/>
        <c:axId val="527394936"/>
      </c:barChart>
      <c:catAx>
        <c:axId val="527394280"/>
        <c:scaling>
          <c:orientation val="minMax"/>
        </c:scaling>
        <c:delete val="1"/>
        <c:axPos val="l"/>
        <c:numFmt formatCode="General" sourceLinked="1"/>
        <c:majorTickMark val="none"/>
        <c:minorTickMark val="none"/>
        <c:tickLblPos val="nextTo"/>
        <c:crossAx val="527394936"/>
        <c:crosses val="autoZero"/>
        <c:auto val="1"/>
        <c:lblAlgn val="ctr"/>
        <c:lblOffset val="100"/>
        <c:noMultiLvlLbl val="0"/>
      </c:catAx>
      <c:valAx>
        <c:axId val="527394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27394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extLst>
              <c:ext xmlns:c16="http://schemas.microsoft.com/office/drawing/2014/chart" uri="{C3380CC4-5D6E-409C-BE32-E72D297353CC}">
                <c16:uniqueId val="{00000001-CCD7-4C71-8972-693122076831}"/>
              </c:ext>
            </c:extLst>
          </c:dPt>
          <c:dPt>
            <c:idx val="1"/>
            <c:invertIfNegative val="0"/>
            <c:bubble3D val="0"/>
            <c:spPr>
              <a:blipFill>
                <a:blip xmlns:r="http://schemas.openxmlformats.org/officeDocument/2006/relationships" r:embed="rId4"/>
                <a:stretch>
                  <a:fillRect/>
                </a:stretch>
              </a:blipFill>
              <a:ln>
                <a:noFill/>
              </a:ln>
              <a:effectLst/>
            </c:spPr>
            <c:extLst>
              <c:ext xmlns:c16="http://schemas.microsoft.com/office/drawing/2014/chart" uri="{C3380CC4-5D6E-409C-BE32-E72D297353CC}">
                <c16:uniqueId val="{00000003-CCD7-4C71-8972-693122076831}"/>
              </c:ext>
            </c:extLst>
          </c:dPt>
          <c:dPt>
            <c:idx val="2"/>
            <c:invertIfNegative val="0"/>
            <c:bubble3D val="0"/>
            <c:spPr>
              <a:blipFill>
                <a:blip xmlns:r="http://schemas.openxmlformats.org/officeDocument/2006/relationships" r:embed="rId5"/>
                <a:stretch>
                  <a:fillRect/>
                </a:stretch>
              </a:blipFill>
              <a:ln>
                <a:noFill/>
              </a:ln>
              <a:effectLst/>
            </c:spPr>
            <c:extLst>
              <c:ext xmlns:c16="http://schemas.microsoft.com/office/drawing/2014/chart" uri="{C3380CC4-5D6E-409C-BE32-E72D297353CC}">
                <c16:uniqueId val="{00000005-CCD7-4C71-8972-693122076831}"/>
              </c:ext>
            </c:extLst>
          </c:dPt>
          <c:dPt>
            <c:idx val="3"/>
            <c:invertIfNegative val="0"/>
            <c:bubble3D val="0"/>
            <c:spPr>
              <a:blipFill>
                <a:blip xmlns:r="http://schemas.openxmlformats.org/officeDocument/2006/relationships" r:embed="rId6"/>
                <a:stretch>
                  <a:fillRect/>
                </a:stretch>
              </a:blipFill>
              <a:ln>
                <a:noFill/>
              </a:ln>
              <a:effectLst/>
            </c:spPr>
            <c:extLst>
              <c:ext xmlns:c16="http://schemas.microsoft.com/office/drawing/2014/chart" uri="{C3380CC4-5D6E-409C-BE32-E72D297353CC}">
                <c16:uniqueId val="{00000007-CCD7-4C71-8972-693122076831}"/>
              </c:ext>
            </c:extLst>
          </c:dPt>
          <c:dPt>
            <c:idx val="4"/>
            <c:invertIfNegative val="0"/>
            <c:bubble3D val="0"/>
            <c:spPr>
              <a:blipFill>
                <a:blip xmlns:r="http://schemas.openxmlformats.org/officeDocument/2006/relationships" r:embed="rId7"/>
                <a:stretch>
                  <a:fillRect/>
                </a:stretch>
              </a:blipFill>
              <a:ln>
                <a:noFill/>
              </a:ln>
              <a:effectLst/>
            </c:spPr>
            <c:extLst>
              <c:ext xmlns:c16="http://schemas.microsoft.com/office/drawing/2014/chart" uri="{C3380CC4-5D6E-409C-BE32-E72D297353CC}">
                <c16:uniqueId val="{00000009-CCD7-4C71-8972-693122076831}"/>
              </c:ext>
            </c:extLst>
          </c:dPt>
          <c:dPt>
            <c:idx val="5"/>
            <c:invertIfNegative val="0"/>
            <c:bubble3D val="0"/>
            <c:spPr>
              <a:blipFill>
                <a:blip xmlns:r="http://schemas.openxmlformats.org/officeDocument/2006/relationships" r:embed="rId8"/>
                <a:stretch>
                  <a:fillRect/>
                </a:stretch>
              </a:blipFill>
              <a:ln>
                <a:noFill/>
              </a:ln>
              <a:effectLst/>
            </c:spPr>
            <c:extLst>
              <c:ext xmlns:c16="http://schemas.microsoft.com/office/drawing/2014/chart" uri="{C3380CC4-5D6E-409C-BE32-E72D297353CC}">
                <c16:uniqueId val="{0000000A-EA57-457E-B081-F13671490D22}"/>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3</c:v>
                </c:pt>
                <c:pt idx="2">
                  <c:v>7</c:v>
                </c:pt>
                <c:pt idx="3">
                  <c:v>4.5</c:v>
                </c:pt>
                <c:pt idx="4">
                  <c:v>5.3</c:v>
                </c:pt>
                <c:pt idx="5">
                  <c:v>6.2</c:v>
                </c:pt>
              </c:numCache>
            </c:numRef>
          </c:val>
          <c:extLst>
            <c:ext xmlns:c16="http://schemas.microsoft.com/office/drawing/2014/chart" uri="{C3380CC4-5D6E-409C-BE32-E72D297353CC}">
              <c16:uniqueId val="{0000000A-CCD7-4C71-8972-693122076831}"/>
            </c:ext>
          </c:extLst>
        </c:ser>
        <c:dLbls>
          <c:showLegendKey val="0"/>
          <c:showVal val="0"/>
          <c:showCatName val="0"/>
          <c:showSerName val="0"/>
          <c:showPercent val="0"/>
          <c:showBubbleSize val="0"/>
        </c:dLbls>
        <c:gapWidth val="54"/>
        <c:axId val="662724088"/>
        <c:axId val="662727040"/>
      </c:barChart>
      <c:catAx>
        <c:axId val="662724088"/>
        <c:scaling>
          <c:orientation val="minMax"/>
        </c:scaling>
        <c:delete val="1"/>
        <c:axPos val="l"/>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b"/>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9">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Arkusz1!$B$1</c:f>
              <c:strCache>
                <c:ptCount val="1"/>
                <c:pt idx="0">
                  <c:v>KPI 1</c:v>
                </c:pt>
              </c:strCache>
            </c:strRef>
          </c:tx>
          <c:spPr>
            <a:blipFill>
              <a:blip xmlns:r="http://schemas.openxmlformats.org/officeDocument/2006/relationships" r:embed="rId3"/>
              <a:stretch>
                <a:fillRect/>
              </a:stretch>
            </a:blipFill>
            <a:ln>
              <a:noFill/>
            </a:ln>
            <a:effectLst/>
          </c:spPr>
          <c:invertIfNegative val="0"/>
          <c:dPt>
            <c:idx val="0"/>
            <c:invertIfNegative val="0"/>
            <c:bubble3D val="0"/>
            <c:extLst>
              <c:ext xmlns:c16="http://schemas.microsoft.com/office/drawing/2014/chart" uri="{C3380CC4-5D6E-409C-BE32-E72D297353CC}">
                <c16:uniqueId val="{00000001-CA78-4E46-9F91-0A1B0EF080D9}"/>
              </c:ext>
            </c:extLst>
          </c:dPt>
          <c:dPt>
            <c:idx val="1"/>
            <c:invertIfNegative val="0"/>
            <c:bubble3D val="0"/>
            <c:extLst>
              <c:ext xmlns:c16="http://schemas.microsoft.com/office/drawing/2014/chart" uri="{C3380CC4-5D6E-409C-BE32-E72D297353CC}">
                <c16:uniqueId val="{00000003-CA78-4E46-9F91-0A1B0EF080D9}"/>
              </c:ext>
            </c:extLst>
          </c:dPt>
          <c:dPt>
            <c:idx val="2"/>
            <c:invertIfNegative val="0"/>
            <c:bubble3D val="0"/>
            <c:extLst>
              <c:ext xmlns:c16="http://schemas.microsoft.com/office/drawing/2014/chart" uri="{C3380CC4-5D6E-409C-BE32-E72D297353CC}">
                <c16:uniqueId val="{00000005-CA78-4E46-9F91-0A1B0EF080D9}"/>
              </c:ext>
            </c:extLst>
          </c:dPt>
          <c:dPt>
            <c:idx val="3"/>
            <c:invertIfNegative val="0"/>
            <c:bubble3D val="0"/>
            <c:extLst>
              <c:ext xmlns:c16="http://schemas.microsoft.com/office/drawing/2014/chart" uri="{C3380CC4-5D6E-409C-BE32-E72D297353CC}">
                <c16:uniqueId val="{00000007-CA78-4E46-9F91-0A1B0EF080D9}"/>
              </c:ext>
            </c:extLst>
          </c:dPt>
          <c:dPt>
            <c:idx val="4"/>
            <c:invertIfNegative val="0"/>
            <c:bubble3D val="0"/>
            <c:extLst>
              <c:ext xmlns:c16="http://schemas.microsoft.com/office/drawing/2014/chart" uri="{C3380CC4-5D6E-409C-BE32-E72D297353CC}">
                <c16:uniqueId val="{00000009-CA78-4E46-9F91-0A1B0EF080D9}"/>
              </c:ext>
            </c:extLst>
          </c:dPt>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Arkusz1!$B$2</c:f>
              <c:numCache>
                <c:formatCode>0%</c:formatCode>
                <c:ptCount val="1"/>
                <c:pt idx="0">
                  <c:v>0.2</c:v>
                </c:pt>
              </c:numCache>
            </c:numRef>
          </c:val>
          <c:extLst>
            <c:ext xmlns:c16="http://schemas.microsoft.com/office/drawing/2014/chart" uri="{C3380CC4-5D6E-409C-BE32-E72D297353CC}">
              <c16:uniqueId val="{0000000A-CA78-4E46-9F91-0A1B0EF080D9}"/>
            </c:ext>
          </c:extLst>
        </c:ser>
        <c:ser>
          <c:idx val="1"/>
          <c:order val="1"/>
          <c:tx>
            <c:strRef>
              <c:f>Arkusz1!$C$1</c:f>
              <c:strCache>
                <c:ptCount val="1"/>
                <c:pt idx="0">
                  <c:v>KPI 2</c:v>
                </c:pt>
              </c:strCache>
            </c:strRef>
          </c:tx>
          <c:spPr>
            <a:blipFill>
              <a:blip xmlns:r="http://schemas.openxmlformats.org/officeDocument/2006/relationships" r:embed="rId4"/>
              <a:stretch>
                <a:fillRect/>
              </a:stretch>
            </a:blipFill>
            <a:ln>
              <a:noFill/>
            </a:ln>
            <a:effectLst/>
          </c:spPr>
          <c:invertIfNegative val="0"/>
          <c:dLbls>
            <c:spPr>
              <a:noFill/>
              <a:ln>
                <a:noFill/>
              </a:ln>
              <a:effectLst/>
            </c:spPr>
            <c:txPr>
              <a:bodyPr rot="0" spcFirstLastPara="1" vertOverflow="ellipsis" vert="horz" wrap="square" anchor="ctr" anchorCtr="0"/>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Arkusz1!$C$2</c:f>
              <c:numCache>
                <c:formatCode>0%</c:formatCode>
                <c:ptCount val="1"/>
                <c:pt idx="0">
                  <c:v>0.35</c:v>
                </c:pt>
              </c:numCache>
            </c:numRef>
          </c:val>
          <c:extLst>
            <c:ext xmlns:c16="http://schemas.microsoft.com/office/drawing/2014/chart" uri="{C3380CC4-5D6E-409C-BE32-E72D297353CC}">
              <c16:uniqueId val="{0000000B-CA78-4E46-9F91-0A1B0EF080D9}"/>
            </c:ext>
          </c:extLst>
        </c:ser>
        <c:ser>
          <c:idx val="2"/>
          <c:order val="2"/>
          <c:tx>
            <c:strRef>
              <c:f>Arkusz1!$D$1</c:f>
              <c:strCache>
                <c:ptCount val="1"/>
                <c:pt idx="0">
                  <c:v>KPI 3</c:v>
                </c:pt>
              </c:strCache>
            </c:strRef>
          </c:tx>
          <c:spPr>
            <a:blipFill>
              <a:blip xmlns:r="http://schemas.openxmlformats.org/officeDocument/2006/relationships" r:embed="rId5"/>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Arkusz1!$D$2</c:f>
              <c:numCache>
                <c:formatCode>0%</c:formatCode>
                <c:ptCount val="1"/>
                <c:pt idx="0">
                  <c:v>0.45</c:v>
                </c:pt>
              </c:numCache>
            </c:numRef>
          </c:val>
          <c:extLst>
            <c:ext xmlns:c16="http://schemas.microsoft.com/office/drawing/2014/chart" uri="{C3380CC4-5D6E-409C-BE32-E72D297353CC}">
              <c16:uniqueId val="{0000000C-CA78-4E46-9F91-0A1B0EF080D9}"/>
            </c:ext>
          </c:extLst>
        </c:ser>
        <c:ser>
          <c:idx val="3"/>
          <c:order val="3"/>
          <c:tx>
            <c:strRef>
              <c:f>Arkusz1!$E$1</c:f>
              <c:strCache>
                <c:ptCount val="1"/>
                <c:pt idx="0">
                  <c:v>KPI 4</c:v>
                </c:pt>
              </c:strCache>
            </c:strRef>
          </c:tx>
          <c:spPr>
            <a:blipFill>
              <a:blip xmlns:r="http://schemas.openxmlformats.org/officeDocument/2006/relationships" r:embed="rId6"/>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Arkusz1!$E$2</c:f>
              <c:numCache>
                <c:formatCode>0%</c:formatCode>
                <c:ptCount val="1"/>
                <c:pt idx="0">
                  <c:v>0.31</c:v>
                </c:pt>
              </c:numCache>
            </c:numRef>
          </c:val>
          <c:extLst>
            <c:ext xmlns:c16="http://schemas.microsoft.com/office/drawing/2014/chart" uri="{C3380CC4-5D6E-409C-BE32-E72D297353CC}">
              <c16:uniqueId val="{0000000D-CA78-4E46-9F91-0A1B0EF080D9}"/>
            </c:ext>
          </c:extLst>
        </c:ser>
        <c:ser>
          <c:idx val="4"/>
          <c:order val="4"/>
          <c:tx>
            <c:strRef>
              <c:f>Arkusz1!$F$1</c:f>
              <c:strCache>
                <c:ptCount val="1"/>
                <c:pt idx="0">
                  <c:v>KPI 5</c:v>
                </c:pt>
              </c:strCache>
            </c:strRef>
          </c:tx>
          <c:spPr>
            <a:blipFill>
              <a:blip xmlns:r="http://schemas.openxmlformats.org/officeDocument/2006/relationships" r:embed="rId7"/>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Arkusz1!$F$2</c:f>
              <c:numCache>
                <c:formatCode>0%</c:formatCode>
                <c:ptCount val="1"/>
                <c:pt idx="0">
                  <c:v>0.16</c:v>
                </c:pt>
              </c:numCache>
            </c:numRef>
          </c:val>
          <c:extLst>
            <c:ext xmlns:c16="http://schemas.microsoft.com/office/drawing/2014/chart" uri="{C3380CC4-5D6E-409C-BE32-E72D297353CC}">
              <c16:uniqueId val="{0000000E-CA78-4E46-9F91-0A1B0EF080D9}"/>
            </c:ext>
          </c:extLst>
        </c:ser>
        <c:dLbls>
          <c:showLegendKey val="0"/>
          <c:showVal val="0"/>
          <c:showCatName val="0"/>
          <c:showSerName val="0"/>
          <c:showPercent val="0"/>
          <c:showBubbleSize val="0"/>
        </c:dLbls>
        <c:gapWidth val="138"/>
        <c:overlap val="-70"/>
        <c:axId val="348128128"/>
        <c:axId val="348128688"/>
      </c:barChart>
      <c:catAx>
        <c:axId val="348128128"/>
        <c:scaling>
          <c:orientation val="minMax"/>
        </c:scaling>
        <c:delete val="1"/>
        <c:axPos val="b"/>
        <c:numFmt formatCode="General" sourceLinked="1"/>
        <c:majorTickMark val="none"/>
        <c:minorTickMark val="none"/>
        <c:tickLblPos val="nextTo"/>
        <c:crossAx val="348128688"/>
        <c:crosses val="autoZero"/>
        <c:auto val="1"/>
        <c:lblAlgn val="ctr"/>
        <c:lblOffset val="100"/>
        <c:noMultiLvlLbl val="0"/>
      </c:catAx>
      <c:valAx>
        <c:axId val="348128688"/>
        <c:scaling>
          <c:orientation val="minMax"/>
        </c:scaling>
        <c:delete val="1"/>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348128128"/>
        <c:crosses val="autoZero"/>
        <c:crossBetween val="between"/>
      </c:valAx>
      <c:spPr>
        <a:noFill/>
        <a:ln>
          <a:noFill/>
        </a:ln>
        <a:effectLst/>
      </c:spPr>
    </c:plotArea>
    <c:legend>
      <c:legendPos val="r"/>
      <c:layout>
        <c:manualLayout>
          <c:xMode val="edge"/>
          <c:yMode val="edge"/>
          <c:x val="0.88355632930964922"/>
          <c:y val="0.18555641813875701"/>
          <c:w val="0.11644367069035069"/>
          <c:h val="0.62888716372248599"/>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pPr>
      <a:endParaRPr lang="en-US"/>
    </a:p>
  </c:txPr>
  <c:externalData r:id="rId8">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lumMod val="75000"/>
                </a:schemeClr>
              </a:solidFill>
              <a:ln>
                <a:noFill/>
              </a:ln>
              <a:effectLst/>
            </c:spPr>
            <c:extLst>
              <c:ext xmlns:c16="http://schemas.microsoft.com/office/drawing/2014/chart" uri="{C3380CC4-5D6E-409C-BE32-E72D297353CC}">
                <c16:uniqueId val="{00000004-AA84-436D-ADB3-1EAC81CABC6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3-AA84-436D-ADB3-1EAC81CABC69}"/>
              </c:ext>
            </c:extLst>
          </c:dPt>
          <c:dPt>
            <c:idx val="2"/>
            <c:invertIfNegative val="0"/>
            <c:bubble3D val="0"/>
            <c:spPr>
              <a:solidFill>
                <a:schemeClr val="accent6">
                  <a:lumMod val="75000"/>
                </a:schemeClr>
              </a:solidFill>
              <a:ln>
                <a:noFill/>
              </a:ln>
              <a:effectLst/>
            </c:spPr>
            <c:extLst>
              <c:ext xmlns:c16="http://schemas.microsoft.com/office/drawing/2014/chart" uri="{C3380CC4-5D6E-409C-BE32-E72D297353CC}">
                <c16:uniqueId val="{00000005-AA84-436D-ADB3-1EAC81CABC69}"/>
              </c:ext>
            </c:extLst>
          </c:dPt>
          <c:dPt>
            <c:idx val="3"/>
            <c:invertIfNegative val="0"/>
            <c:bubble3D val="0"/>
            <c:spPr>
              <a:solidFill>
                <a:schemeClr val="accent4">
                  <a:lumMod val="75000"/>
                </a:schemeClr>
              </a:solidFill>
              <a:ln>
                <a:noFill/>
              </a:ln>
              <a:effectLst/>
            </c:spPr>
            <c:extLst>
              <c:ext xmlns:c16="http://schemas.microsoft.com/office/drawing/2014/chart" uri="{C3380CC4-5D6E-409C-BE32-E72D297353CC}">
                <c16:uniqueId val="{00000006-AA84-436D-ADB3-1EAC81CABC69}"/>
              </c:ext>
            </c:extLst>
          </c:dPt>
          <c:dPt>
            <c:idx val="4"/>
            <c:invertIfNegative val="0"/>
            <c:bubble3D val="0"/>
            <c:spPr>
              <a:solidFill>
                <a:schemeClr val="accent3">
                  <a:lumMod val="75000"/>
                </a:schemeClr>
              </a:solidFill>
              <a:ln>
                <a:noFill/>
              </a:ln>
              <a:effectLst/>
            </c:spPr>
            <c:extLst>
              <c:ext xmlns:c16="http://schemas.microsoft.com/office/drawing/2014/chart" uri="{C3380CC4-5D6E-409C-BE32-E72D297353CC}">
                <c16:uniqueId val="{00000007-AA84-436D-ADB3-1EAC81CABC69}"/>
              </c:ext>
            </c:extLst>
          </c:dPt>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3</c:v>
                </c:pt>
                <c:pt idx="2">
                  <c:v>7</c:v>
                </c:pt>
                <c:pt idx="3">
                  <c:v>4.5</c:v>
                </c:pt>
                <c:pt idx="4">
                  <c:v>5.3</c:v>
                </c:pt>
              </c:numCache>
            </c:numRef>
          </c:val>
          <c:extLst>
            <c:ext xmlns:c16="http://schemas.microsoft.com/office/drawing/2014/chart" uri="{C3380CC4-5D6E-409C-BE32-E72D297353CC}">
              <c16:uniqueId val="{00000000-AA84-436D-ADB3-1EAC81CABC69}"/>
            </c:ext>
          </c:extLst>
        </c:ser>
        <c:dLbls>
          <c:showLegendKey val="0"/>
          <c:showVal val="0"/>
          <c:showCatName val="0"/>
          <c:showSerName val="0"/>
          <c:showPercent val="0"/>
          <c:showBubbleSize val="0"/>
        </c:dLbls>
        <c:gapWidth val="39"/>
        <c:overlap val="-27"/>
        <c:axId val="662724088"/>
        <c:axId val="662727040"/>
      </c:barChart>
      <c:catAx>
        <c:axId val="662724088"/>
        <c:scaling>
          <c:orientation val="minMax"/>
        </c:scaling>
        <c:delete val="1"/>
        <c:axPos val="b"/>
        <c:numFmt formatCode="General" sourceLinked="1"/>
        <c:majorTickMark val="none"/>
        <c:minorTickMark val="none"/>
        <c:tickLblPos val="nextTo"/>
        <c:crossAx val="662727040"/>
        <c:crosses val="autoZero"/>
        <c:auto val="1"/>
        <c:lblAlgn val="ctr"/>
        <c:lblOffset val="100"/>
        <c:noMultiLvlLbl val="0"/>
      </c:catAx>
      <c:valAx>
        <c:axId val="662727040"/>
        <c:scaling>
          <c:orientation val="minMax"/>
          <c:max val="10"/>
          <c:min val="0"/>
        </c:scaling>
        <c:delete val="1"/>
        <c:axPos val="l"/>
        <c:numFmt formatCode="General" sourceLinked="1"/>
        <c:majorTickMark val="none"/>
        <c:minorTickMark val="none"/>
        <c:tickLblPos val="nextTo"/>
        <c:crossAx val="662724088"/>
        <c:crosses val="autoZero"/>
        <c:crossBetween val="between"/>
        <c:majorUnit val="1"/>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968650223083527E-3"/>
          <c:y val="2.7464529595847432E-2"/>
          <c:w val="0.99306264630088836"/>
          <c:h val="0.9691491040294474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3-8CD1-4043-B81A-0F75342BB7AA}"/>
              </c:ext>
            </c:extLst>
          </c:dPt>
          <c:dPt>
            <c:idx val="1"/>
            <c:invertIfNegative val="0"/>
            <c:bubble3D val="0"/>
            <c:spPr>
              <a:solidFill>
                <a:schemeClr val="accent6"/>
              </a:solidFill>
              <a:ln>
                <a:noFill/>
              </a:ln>
              <a:effectLst/>
            </c:spPr>
            <c:extLst>
              <c:ext xmlns:c16="http://schemas.microsoft.com/office/drawing/2014/chart" uri="{C3380CC4-5D6E-409C-BE32-E72D297353CC}">
                <c16:uniqueId val="{00000004-8CD1-4043-B81A-0F75342BB7AA}"/>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5-8CD1-4043-B81A-0F75342BB7AA}"/>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6-8CD1-4043-B81A-0F75342BB7AA}"/>
              </c:ext>
            </c:extLst>
          </c:dPt>
          <c:dPt>
            <c:idx val="5"/>
            <c:invertIfNegative val="0"/>
            <c:bubble3D val="0"/>
            <c:spPr>
              <a:solidFill>
                <a:schemeClr val="tx2"/>
              </a:solidFill>
              <a:ln>
                <a:noFill/>
              </a:ln>
              <a:effectLst/>
            </c:spPr>
            <c:extLst>
              <c:ext xmlns:c16="http://schemas.microsoft.com/office/drawing/2014/chart" uri="{C3380CC4-5D6E-409C-BE32-E72D297353CC}">
                <c16:uniqueId val="{00000007-8CD1-4043-B81A-0F75342BB7AA}"/>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2.2000000000000002</c:v>
                </c:pt>
                <c:pt idx="5">
                  <c:v>3.3</c:v>
                </c:pt>
              </c:numCache>
            </c:numRef>
          </c:val>
          <c:extLst>
            <c:ext xmlns:c16="http://schemas.microsoft.com/office/drawing/2014/chart" uri="{C3380CC4-5D6E-409C-BE32-E72D297353CC}">
              <c16:uniqueId val="{00000000-8CD1-4043-B81A-0F75342BB7AA}"/>
            </c:ext>
          </c:extLst>
        </c:ser>
        <c:dLbls>
          <c:showLegendKey val="0"/>
          <c:showVal val="0"/>
          <c:showCatName val="0"/>
          <c:showSerName val="0"/>
          <c:showPercent val="0"/>
          <c:showBubbleSize val="0"/>
        </c:dLbls>
        <c:gapWidth val="384"/>
        <c:axId val="585067352"/>
        <c:axId val="585067680"/>
      </c:barChart>
      <c:catAx>
        <c:axId val="585067352"/>
        <c:scaling>
          <c:orientation val="minMax"/>
        </c:scaling>
        <c:delete val="1"/>
        <c:axPos val="b"/>
        <c:numFmt formatCode="General" sourceLinked="1"/>
        <c:majorTickMark val="none"/>
        <c:minorTickMark val="none"/>
        <c:tickLblPos val="nextTo"/>
        <c:crossAx val="585067680"/>
        <c:crosses val="autoZero"/>
        <c:auto val="1"/>
        <c:lblAlgn val="ctr"/>
        <c:lblOffset val="100"/>
        <c:noMultiLvlLbl val="0"/>
      </c:catAx>
      <c:valAx>
        <c:axId val="585067680"/>
        <c:scaling>
          <c:orientation val="minMax"/>
        </c:scaling>
        <c:delete val="1"/>
        <c:axPos val="l"/>
        <c:numFmt formatCode="General" sourceLinked="1"/>
        <c:majorTickMark val="none"/>
        <c:minorTickMark val="none"/>
        <c:tickLblPos val="nextTo"/>
        <c:crossAx val="5850673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968650223083527E-3"/>
          <c:y val="2.7464529595847432E-2"/>
          <c:w val="0.99306264630088836"/>
          <c:h val="0.9691491040294474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DA77-4F5D-B98A-E9064F90E865}"/>
              </c:ext>
            </c:extLst>
          </c:dPt>
          <c:dPt>
            <c:idx val="1"/>
            <c:invertIfNegative val="0"/>
            <c:bubble3D val="0"/>
            <c:spPr>
              <a:solidFill>
                <a:schemeClr val="accent6"/>
              </a:solidFill>
              <a:ln>
                <a:noFill/>
              </a:ln>
              <a:effectLst/>
            </c:spPr>
            <c:extLst>
              <c:ext xmlns:c16="http://schemas.microsoft.com/office/drawing/2014/chart" uri="{C3380CC4-5D6E-409C-BE32-E72D297353CC}">
                <c16:uniqueId val="{00000003-DA77-4F5D-B98A-E9064F90E865}"/>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5-DA77-4F5D-B98A-E9064F90E865}"/>
              </c:ext>
            </c:extLst>
          </c:dPt>
          <c:dPt>
            <c:idx val="4"/>
            <c:invertIfNegative val="0"/>
            <c:bubble3D val="0"/>
            <c:spPr>
              <a:solidFill>
                <a:schemeClr val="accent6"/>
              </a:solidFill>
              <a:ln>
                <a:noFill/>
              </a:ln>
              <a:effectLst/>
            </c:spPr>
            <c:extLst>
              <c:ext xmlns:c16="http://schemas.microsoft.com/office/drawing/2014/chart" uri="{C3380CC4-5D6E-409C-BE32-E72D297353CC}">
                <c16:uniqueId val="{00000007-DA77-4F5D-B98A-E9064F90E865}"/>
              </c:ext>
            </c:extLst>
          </c:dPt>
          <c:dPt>
            <c:idx val="5"/>
            <c:invertIfNegative val="0"/>
            <c:bubble3D val="0"/>
            <c:spPr>
              <a:solidFill>
                <a:schemeClr val="accent4"/>
              </a:solidFill>
              <a:ln>
                <a:noFill/>
              </a:ln>
              <a:effectLst/>
            </c:spPr>
            <c:extLst>
              <c:ext xmlns:c16="http://schemas.microsoft.com/office/drawing/2014/chart" uri="{C3380CC4-5D6E-409C-BE32-E72D297353CC}">
                <c16:uniqueId val="{00000009-DA77-4F5D-B98A-E9064F90E865}"/>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2.2000000000000002</c:v>
                </c:pt>
                <c:pt idx="5">
                  <c:v>3.3</c:v>
                </c:pt>
              </c:numCache>
            </c:numRef>
          </c:val>
          <c:extLst>
            <c:ext xmlns:c16="http://schemas.microsoft.com/office/drawing/2014/chart" uri="{C3380CC4-5D6E-409C-BE32-E72D297353CC}">
              <c16:uniqueId val="{0000000A-DA77-4F5D-B98A-E9064F90E865}"/>
            </c:ext>
          </c:extLst>
        </c:ser>
        <c:dLbls>
          <c:showLegendKey val="0"/>
          <c:showVal val="0"/>
          <c:showCatName val="0"/>
          <c:showSerName val="0"/>
          <c:showPercent val="0"/>
          <c:showBubbleSize val="0"/>
        </c:dLbls>
        <c:gapWidth val="500"/>
        <c:axId val="585067352"/>
        <c:axId val="585067680"/>
      </c:barChart>
      <c:catAx>
        <c:axId val="585067352"/>
        <c:scaling>
          <c:orientation val="minMax"/>
        </c:scaling>
        <c:delete val="1"/>
        <c:axPos val="b"/>
        <c:numFmt formatCode="General" sourceLinked="1"/>
        <c:majorTickMark val="none"/>
        <c:minorTickMark val="none"/>
        <c:tickLblPos val="nextTo"/>
        <c:crossAx val="585067680"/>
        <c:crosses val="autoZero"/>
        <c:auto val="1"/>
        <c:lblAlgn val="ctr"/>
        <c:lblOffset val="100"/>
        <c:noMultiLvlLbl val="0"/>
      </c:catAx>
      <c:valAx>
        <c:axId val="585067680"/>
        <c:scaling>
          <c:orientation val="minMax"/>
        </c:scaling>
        <c:delete val="1"/>
        <c:axPos val="l"/>
        <c:numFmt formatCode="General" sourceLinked="1"/>
        <c:majorTickMark val="none"/>
        <c:minorTickMark val="none"/>
        <c:tickLblPos val="nextTo"/>
        <c:crossAx val="5850673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6"/>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3-0F29-441A-9E12-665B746010F8}"/>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4-0F29-441A-9E12-665B746010F8}"/>
              </c:ext>
            </c:extLst>
          </c:dPt>
          <c:dLbls>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2.7</c:v>
                </c:pt>
                <c:pt idx="2">
                  <c:v>3.5</c:v>
                </c:pt>
              </c:numCache>
            </c:numRef>
          </c:val>
          <c:extLst>
            <c:ext xmlns:c16="http://schemas.microsoft.com/office/drawing/2014/chart" uri="{C3380CC4-5D6E-409C-BE32-E72D297353CC}">
              <c16:uniqueId val="{00000000-0F29-441A-9E12-665B746010F8}"/>
            </c:ext>
          </c:extLst>
        </c:ser>
        <c:dLbls>
          <c:showLegendKey val="0"/>
          <c:showVal val="0"/>
          <c:showCatName val="0"/>
          <c:showSerName val="0"/>
          <c:showPercent val="0"/>
          <c:showBubbleSize val="0"/>
        </c:dLbls>
        <c:gapWidth val="129"/>
        <c:overlap val="-27"/>
        <c:axId val="561915448"/>
        <c:axId val="561916760"/>
      </c:barChart>
      <c:catAx>
        <c:axId val="561915448"/>
        <c:scaling>
          <c:orientation val="minMax"/>
        </c:scaling>
        <c:delete val="1"/>
        <c:axPos val="b"/>
        <c:numFmt formatCode="General" sourceLinked="1"/>
        <c:majorTickMark val="none"/>
        <c:minorTickMark val="none"/>
        <c:tickLblPos val="nextTo"/>
        <c:crossAx val="561916760"/>
        <c:crosses val="autoZero"/>
        <c:auto val="1"/>
        <c:lblAlgn val="ctr"/>
        <c:lblOffset val="100"/>
        <c:noMultiLvlLbl val="0"/>
      </c:catAx>
      <c:valAx>
        <c:axId val="561916760"/>
        <c:scaling>
          <c:orientation val="minMax"/>
        </c:scaling>
        <c:delete val="1"/>
        <c:axPos val="l"/>
        <c:numFmt formatCode="General" sourceLinked="1"/>
        <c:majorTickMark val="none"/>
        <c:minorTickMark val="none"/>
        <c:tickLblPos val="nextTo"/>
        <c:crossAx val="5619154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A</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3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50</c:v>
                </c:pt>
              </c:numCache>
            </c:numRef>
          </c:val>
          <c:extLst>
            <c:ext xmlns:c16="http://schemas.microsoft.com/office/drawing/2014/chart" uri="{C3380CC4-5D6E-409C-BE32-E72D297353CC}">
              <c16:uniqueId val="{00000000-02E1-4B29-856D-4A4141BC1534}"/>
            </c:ext>
          </c:extLst>
        </c:ser>
        <c:ser>
          <c:idx val="1"/>
          <c:order val="1"/>
          <c:tx>
            <c:strRef>
              <c:f>Sheet1!$C$1</c:f>
              <c:strCache>
                <c:ptCount val="1"/>
                <c:pt idx="0">
                  <c:v>Series B</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3-02E1-4B29-856D-4A4141BC1534}"/>
            </c:ext>
          </c:extLst>
        </c:ser>
        <c:ser>
          <c:idx val="2"/>
          <c:order val="2"/>
          <c:tx>
            <c:strRef>
              <c:f>Sheet1!$D$1</c:f>
              <c:strCache>
                <c:ptCount val="1"/>
                <c:pt idx="0">
                  <c:v>Series C</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45</c:v>
                </c:pt>
              </c:numCache>
            </c:numRef>
          </c:val>
          <c:extLst>
            <c:ext xmlns:c16="http://schemas.microsoft.com/office/drawing/2014/chart" uri="{C3380CC4-5D6E-409C-BE32-E72D297353CC}">
              <c16:uniqueId val="{00000004-02E1-4B29-856D-4A4141BC1534}"/>
            </c:ext>
          </c:extLst>
        </c:ser>
        <c:ser>
          <c:idx val="3"/>
          <c:order val="3"/>
          <c:tx>
            <c:strRef>
              <c:f>Sheet1!$E$1</c:f>
              <c:strCache>
                <c:ptCount val="1"/>
                <c:pt idx="0">
                  <c:v>Series 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20</c:v>
                </c:pt>
              </c:numCache>
            </c:numRef>
          </c:val>
          <c:extLst>
            <c:ext xmlns:c16="http://schemas.microsoft.com/office/drawing/2014/chart" uri="{C3380CC4-5D6E-409C-BE32-E72D297353CC}">
              <c16:uniqueId val="{00000005-02E1-4B29-856D-4A4141BC1534}"/>
            </c:ext>
          </c:extLst>
        </c:ser>
        <c:dLbls>
          <c:showLegendKey val="0"/>
          <c:showVal val="0"/>
          <c:showCatName val="0"/>
          <c:showSerName val="0"/>
          <c:showPercent val="0"/>
          <c:showBubbleSize val="0"/>
        </c:dLbls>
        <c:gapWidth val="69"/>
        <c:overlap val="-100"/>
        <c:axId val="157317792"/>
        <c:axId val="1947739232"/>
      </c:barChart>
      <c:catAx>
        <c:axId val="157317792"/>
        <c:scaling>
          <c:orientation val="minMax"/>
        </c:scaling>
        <c:delete val="1"/>
        <c:axPos val="b"/>
        <c:numFmt formatCode="General" sourceLinked="1"/>
        <c:majorTickMark val="out"/>
        <c:minorTickMark val="none"/>
        <c:tickLblPos val="nextTo"/>
        <c:crossAx val="1947739232"/>
        <c:crosses val="autoZero"/>
        <c:auto val="1"/>
        <c:lblAlgn val="ctr"/>
        <c:lblOffset val="100"/>
        <c:noMultiLvlLbl val="0"/>
      </c:catAx>
      <c:valAx>
        <c:axId val="1947739232"/>
        <c:scaling>
          <c:orientation val="minMax"/>
        </c:scaling>
        <c:delete val="0"/>
        <c:axPos val="l"/>
        <c:numFmt formatCode="General" sourceLinked="1"/>
        <c:majorTickMark val="out"/>
        <c:minorTickMark val="none"/>
        <c:tickLblPos val="nextTo"/>
        <c:spPr>
          <a:noFill/>
          <a:ln>
            <a:solidFill>
              <a:schemeClr val="bg2">
                <a:lumMod val="75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7317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50</c:v>
                </c:pt>
              </c:numCache>
            </c:numRef>
          </c:val>
          <c:extLst>
            <c:ext xmlns:c16="http://schemas.microsoft.com/office/drawing/2014/chart" uri="{C3380CC4-5D6E-409C-BE32-E72D297353CC}">
              <c16:uniqueId val="{00000000-02E1-4B29-856D-4A4141BC1534}"/>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0-EFF4-4460-80D4-E6A04133E77A}"/>
            </c:ext>
          </c:extLst>
        </c:ser>
        <c:ser>
          <c:idx val="2"/>
          <c:order val="2"/>
          <c:tx>
            <c:strRef>
              <c:f>Sheet1!$D$1</c:f>
              <c:strCache>
                <c:ptCount val="1"/>
                <c:pt idx="0">
                  <c:v>Series 3</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45</c:v>
                </c:pt>
              </c:numCache>
            </c:numRef>
          </c:val>
          <c:extLst>
            <c:ext xmlns:c16="http://schemas.microsoft.com/office/drawing/2014/chart" uri="{C3380CC4-5D6E-409C-BE32-E72D297353CC}">
              <c16:uniqueId val="{00000001-EFF4-4460-80D4-E6A04133E77A}"/>
            </c:ext>
          </c:extLst>
        </c:ser>
        <c:ser>
          <c:idx val="3"/>
          <c:order val="3"/>
          <c:tx>
            <c:strRef>
              <c:f>Sheet1!$E$1</c:f>
              <c:strCache>
                <c:ptCount val="1"/>
                <c:pt idx="0">
                  <c:v>Series 4</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35</c:v>
                </c:pt>
              </c:numCache>
            </c:numRef>
          </c:val>
          <c:extLst>
            <c:ext xmlns:c16="http://schemas.microsoft.com/office/drawing/2014/chart" uri="{C3380CC4-5D6E-409C-BE32-E72D297353CC}">
              <c16:uniqueId val="{00000002-EFF4-4460-80D4-E6A04133E77A}"/>
            </c:ext>
          </c:extLst>
        </c:ser>
        <c:ser>
          <c:idx val="4"/>
          <c:order val="4"/>
          <c:tx>
            <c:strRef>
              <c:f>Sheet1!$F$1</c:f>
              <c:strCache>
                <c:ptCount val="1"/>
                <c:pt idx="0">
                  <c:v>Series 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General</c:formatCode>
                <c:ptCount val="1"/>
                <c:pt idx="0">
                  <c:v>58</c:v>
                </c:pt>
              </c:numCache>
            </c:numRef>
          </c:val>
          <c:extLst>
            <c:ext xmlns:c16="http://schemas.microsoft.com/office/drawing/2014/chart" uri="{C3380CC4-5D6E-409C-BE32-E72D297353CC}">
              <c16:uniqueId val="{00000003-EFF4-4460-80D4-E6A04133E77A}"/>
            </c:ext>
          </c:extLst>
        </c:ser>
        <c:dLbls>
          <c:showLegendKey val="0"/>
          <c:showVal val="0"/>
          <c:showCatName val="0"/>
          <c:showSerName val="0"/>
          <c:showPercent val="0"/>
          <c:showBubbleSize val="0"/>
        </c:dLbls>
        <c:gapWidth val="109"/>
        <c:overlap val="-100"/>
        <c:axId val="157317792"/>
        <c:axId val="1947739232"/>
      </c:barChart>
      <c:catAx>
        <c:axId val="157317792"/>
        <c:scaling>
          <c:orientation val="minMax"/>
        </c:scaling>
        <c:delete val="1"/>
        <c:axPos val="b"/>
        <c:numFmt formatCode="General" sourceLinked="1"/>
        <c:majorTickMark val="out"/>
        <c:minorTickMark val="none"/>
        <c:tickLblPos val="nextTo"/>
        <c:crossAx val="1947739232"/>
        <c:crosses val="autoZero"/>
        <c:auto val="1"/>
        <c:lblAlgn val="ctr"/>
        <c:lblOffset val="100"/>
        <c:noMultiLvlLbl val="0"/>
      </c:catAx>
      <c:valAx>
        <c:axId val="1947739232"/>
        <c:scaling>
          <c:orientation val="minMax"/>
        </c:scaling>
        <c:delete val="0"/>
        <c:axPos val="l"/>
        <c:numFmt formatCode="General" sourceLinked="1"/>
        <c:majorTickMark val="out"/>
        <c:minorTickMark val="none"/>
        <c:tickLblPos val="nextTo"/>
        <c:spPr>
          <a:noFill/>
          <a:ln>
            <a:solidFill>
              <a:schemeClr val="bg2">
                <a:lumMod val="75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7317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Product A</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50</c:v>
                </c:pt>
              </c:numCache>
            </c:numRef>
          </c:val>
          <c:extLst>
            <c:ext xmlns:c16="http://schemas.microsoft.com/office/drawing/2014/chart" uri="{C3380CC4-5D6E-409C-BE32-E72D297353CC}">
              <c16:uniqueId val="{00000000-02E1-4B29-856D-4A4141BC1534}"/>
            </c:ext>
          </c:extLst>
        </c:ser>
        <c:ser>
          <c:idx val="1"/>
          <c:order val="1"/>
          <c:tx>
            <c:strRef>
              <c:f>Sheet1!$C$1</c:f>
              <c:strCache>
                <c:ptCount val="1"/>
                <c:pt idx="0">
                  <c:v>Product B</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0-EFF4-4460-80D4-E6A04133E77A}"/>
            </c:ext>
          </c:extLst>
        </c:ser>
        <c:ser>
          <c:idx val="2"/>
          <c:order val="2"/>
          <c:tx>
            <c:strRef>
              <c:f>Sheet1!$D$1</c:f>
              <c:strCache>
                <c:ptCount val="1"/>
                <c:pt idx="0">
                  <c:v>Product C</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45</c:v>
                </c:pt>
              </c:numCache>
            </c:numRef>
          </c:val>
          <c:extLst>
            <c:ext xmlns:c16="http://schemas.microsoft.com/office/drawing/2014/chart" uri="{C3380CC4-5D6E-409C-BE32-E72D297353CC}">
              <c16:uniqueId val="{00000001-EFF4-4460-80D4-E6A04133E77A}"/>
            </c:ext>
          </c:extLst>
        </c:ser>
        <c:ser>
          <c:idx val="3"/>
          <c:order val="3"/>
          <c:tx>
            <c:strRef>
              <c:f>Sheet1!$E$1</c:f>
              <c:strCache>
                <c:ptCount val="1"/>
                <c:pt idx="0">
                  <c:v>Product 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35</c:v>
                </c:pt>
              </c:numCache>
            </c:numRef>
          </c:val>
          <c:extLst>
            <c:ext xmlns:c16="http://schemas.microsoft.com/office/drawing/2014/chart" uri="{C3380CC4-5D6E-409C-BE32-E72D297353CC}">
              <c16:uniqueId val="{00000002-EFF4-4460-80D4-E6A04133E77A}"/>
            </c:ext>
          </c:extLst>
        </c:ser>
        <c:ser>
          <c:idx val="4"/>
          <c:order val="4"/>
          <c:tx>
            <c:strRef>
              <c:f>Sheet1!$F$1</c:f>
              <c:strCache>
                <c:ptCount val="1"/>
                <c:pt idx="0">
                  <c:v>Product E</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General</c:formatCode>
                <c:ptCount val="1"/>
                <c:pt idx="0">
                  <c:v>58</c:v>
                </c:pt>
              </c:numCache>
            </c:numRef>
          </c:val>
          <c:extLst>
            <c:ext xmlns:c16="http://schemas.microsoft.com/office/drawing/2014/chart" uri="{C3380CC4-5D6E-409C-BE32-E72D297353CC}">
              <c16:uniqueId val="{00000003-EFF4-4460-80D4-E6A04133E77A}"/>
            </c:ext>
          </c:extLst>
        </c:ser>
        <c:ser>
          <c:idx val="5"/>
          <c:order val="5"/>
          <c:tx>
            <c:strRef>
              <c:f>Sheet1!$G$1</c:f>
              <c:strCache>
                <c:ptCount val="1"/>
                <c:pt idx="0">
                  <c:v>Product F</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Sheet1!$G$2</c:f>
              <c:numCache>
                <c:formatCode>General</c:formatCode>
                <c:ptCount val="1"/>
                <c:pt idx="0">
                  <c:v>42</c:v>
                </c:pt>
              </c:numCache>
            </c:numRef>
          </c:val>
          <c:extLst>
            <c:ext xmlns:c16="http://schemas.microsoft.com/office/drawing/2014/chart" uri="{C3380CC4-5D6E-409C-BE32-E72D297353CC}">
              <c16:uniqueId val="{00000004-EFF4-4460-80D4-E6A04133E77A}"/>
            </c:ext>
          </c:extLst>
        </c:ser>
        <c:dLbls>
          <c:showLegendKey val="0"/>
          <c:showVal val="0"/>
          <c:showCatName val="0"/>
          <c:showSerName val="0"/>
          <c:showPercent val="0"/>
          <c:showBubbleSize val="0"/>
        </c:dLbls>
        <c:gapWidth val="109"/>
        <c:overlap val="-100"/>
        <c:axId val="157317792"/>
        <c:axId val="1947739232"/>
      </c:barChart>
      <c:catAx>
        <c:axId val="157317792"/>
        <c:scaling>
          <c:orientation val="minMax"/>
        </c:scaling>
        <c:delete val="1"/>
        <c:axPos val="b"/>
        <c:numFmt formatCode="General" sourceLinked="1"/>
        <c:majorTickMark val="out"/>
        <c:minorTickMark val="none"/>
        <c:tickLblPos val="nextTo"/>
        <c:crossAx val="1947739232"/>
        <c:crosses val="autoZero"/>
        <c:auto val="1"/>
        <c:lblAlgn val="ctr"/>
        <c:lblOffset val="100"/>
        <c:noMultiLvlLbl val="0"/>
      </c:catAx>
      <c:valAx>
        <c:axId val="1947739232"/>
        <c:scaling>
          <c:orientation val="minMax"/>
        </c:scaling>
        <c:delete val="0"/>
        <c:axPos val="l"/>
        <c:numFmt formatCode="General" sourceLinked="1"/>
        <c:majorTickMark val="out"/>
        <c:minorTickMark val="none"/>
        <c:tickLblPos val="nextTo"/>
        <c:spPr>
          <a:noFill/>
          <a:ln>
            <a:solidFill>
              <a:schemeClr val="bg2">
                <a:lumMod val="75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7317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789-46F8-9F62-0B38F4C6E1C7}"/>
            </c:ext>
          </c:extLst>
        </c:ser>
        <c:ser>
          <c:idx val="1"/>
          <c:order val="1"/>
          <c:tx>
            <c:strRef>
              <c:f>Sheet1!$C$1</c:f>
              <c:strCache>
                <c:ptCount val="1"/>
                <c:pt idx="0">
                  <c:v>Series 2</c:v>
                </c:pt>
              </c:strCache>
            </c:strRef>
          </c:tx>
          <c:spPr>
            <a:blipFill>
              <a:blip xmlns:r="http://schemas.openxmlformats.org/officeDocument/2006/relationships" r:embed="rId4"/>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789-46F8-9F62-0B38F4C6E1C7}"/>
            </c:ext>
          </c:extLst>
        </c:ser>
        <c:ser>
          <c:idx val="2"/>
          <c:order val="2"/>
          <c:tx>
            <c:strRef>
              <c:f>Sheet1!$D$1</c:f>
              <c:strCache>
                <c:ptCount val="1"/>
                <c:pt idx="0">
                  <c:v>Series 3</c:v>
                </c:pt>
              </c:strCache>
            </c:strRef>
          </c:tx>
          <c:spPr>
            <a:blipFill>
              <a:blip xmlns:r="http://schemas.openxmlformats.org/officeDocument/2006/relationships" r:embed="rId5"/>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789-46F8-9F62-0B38F4C6E1C7}"/>
            </c:ext>
          </c:extLst>
        </c:ser>
        <c:dLbls>
          <c:showLegendKey val="0"/>
          <c:showVal val="0"/>
          <c:showCatName val="0"/>
          <c:showSerName val="0"/>
          <c:showPercent val="0"/>
          <c:showBubbleSize val="0"/>
        </c:dLbls>
        <c:gapWidth val="42"/>
        <c:overlap val="35"/>
        <c:axId val="960440592"/>
        <c:axId val="960445840"/>
      </c:barChart>
      <c:catAx>
        <c:axId val="960440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crossAx val="960445840"/>
        <c:crosses val="autoZero"/>
        <c:auto val="1"/>
        <c:lblAlgn val="ctr"/>
        <c:lblOffset val="100"/>
        <c:noMultiLvlLbl val="0"/>
      </c:catAx>
      <c:valAx>
        <c:axId val="960445840"/>
        <c:scaling>
          <c:orientation val="minMax"/>
        </c:scaling>
        <c:delete val="0"/>
        <c:axPos val="l"/>
        <c:majorGridlines>
          <c:spPr>
            <a:ln w="9525" cap="flat" cmpd="sng" algn="ctr">
              <a:solidFill>
                <a:schemeClr val="tx2">
                  <a:lumMod val="7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crossAx val="9604405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lumMod val="6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6">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826411754940701E-2"/>
          <c:y val="0.199218794207566"/>
          <c:w val="0.97766869486709274"/>
          <c:h val="0.77500001384104245"/>
        </c:manualLayout>
      </c:layout>
      <c:barChart>
        <c:barDir val="col"/>
        <c:grouping val="clustered"/>
        <c:varyColors val="0"/>
        <c:ser>
          <c:idx val="0"/>
          <c:order val="0"/>
          <c:tx>
            <c:strRef>
              <c:f>Arkusz1!$B$1</c:f>
              <c:strCache>
                <c:ptCount val="1"/>
                <c:pt idx="0">
                  <c:v>Series 1</c:v>
                </c:pt>
              </c:strCache>
            </c:strRef>
          </c:tx>
          <c:spPr>
            <a:solidFill>
              <a:schemeClr val="accent1"/>
            </a:solidFill>
            <a:ln>
              <a:noFill/>
            </a:ln>
            <a:effectLst/>
          </c:spPr>
          <c:invertIfNegative val="0"/>
          <c:dPt>
            <c:idx val="0"/>
            <c:invertIfNegative val="0"/>
            <c:bubble3D val="0"/>
            <c:spPr>
              <a:solidFill>
                <a:schemeClr val="accent6"/>
              </a:solidFill>
              <a:ln>
                <a:noFill/>
              </a:ln>
              <a:effectLst/>
            </c:spPr>
            <c:extLst>
              <c:ext xmlns:c16="http://schemas.microsoft.com/office/drawing/2014/chart" uri="{C3380CC4-5D6E-409C-BE32-E72D297353CC}">
                <c16:uniqueId val="{00000004-044A-4790-B88A-B356322F2A6C}"/>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5-044A-4790-B88A-B356322F2A6C}"/>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044A-4790-B88A-B356322F2A6C}"/>
              </c:ext>
            </c:extLst>
          </c:dPt>
          <c:dLbls>
            <c:dLbl>
              <c:idx val="0"/>
              <c:tx>
                <c:rich>
                  <a:bodyPr/>
                  <a:lstStyle/>
                  <a:p>
                    <a:fld id="{B3666B74-0644-4D50-A1A2-C0A10763D745}" type="VALUE">
                      <a:rPr lang="en-US">
                        <a:solidFill>
                          <a:schemeClr val="accent6">
                            <a:lumMod val="75000"/>
                          </a:schemeClr>
                        </a:solidFill>
                      </a:rPr>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44A-4790-B88A-B356322F2A6C}"/>
                </c:ext>
              </c:extLst>
            </c:dLbl>
            <c:dLbl>
              <c:idx val="1"/>
              <c:tx>
                <c:rich>
                  <a:bodyPr/>
                  <a:lstStyle/>
                  <a:p>
                    <a:fld id="{BC2DD4FA-AC5B-4B7B-A02D-C76A74E2D58D}" type="VALUE">
                      <a:rPr lang="en-US">
                        <a:solidFill>
                          <a:schemeClr val="accent4"/>
                        </a:solidFill>
                      </a:rPr>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44A-4790-B88A-B356322F2A6C}"/>
                </c:ext>
              </c:extLst>
            </c:dLbl>
            <c:dLbl>
              <c:idx val="2"/>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3-044A-4790-B88A-B356322F2A6C}"/>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Arkusz1!$A$2:$A$4</c:f>
              <c:strCache>
                <c:ptCount val="3"/>
                <c:pt idx="0">
                  <c:v>Category 1</c:v>
                </c:pt>
                <c:pt idx="1">
                  <c:v>Category 2</c:v>
                </c:pt>
                <c:pt idx="2">
                  <c:v>Kategoria 3</c:v>
                </c:pt>
              </c:strCache>
            </c:strRef>
          </c:cat>
          <c:val>
            <c:numRef>
              <c:f>Arkusz1!$B$2:$B$4</c:f>
              <c:numCache>
                <c:formatCode>0%</c:formatCode>
                <c:ptCount val="3"/>
                <c:pt idx="0">
                  <c:v>0.25</c:v>
                </c:pt>
                <c:pt idx="1">
                  <c:v>0.66</c:v>
                </c:pt>
                <c:pt idx="2">
                  <c:v>0.42</c:v>
                </c:pt>
              </c:numCache>
            </c:numRef>
          </c:val>
          <c:extLst>
            <c:ext xmlns:c16="http://schemas.microsoft.com/office/drawing/2014/chart" uri="{C3380CC4-5D6E-409C-BE32-E72D297353CC}">
              <c16:uniqueId val="{00000000-044A-4790-B88A-B356322F2A6C}"/>
            </c:ext>
          </c:extLst>
        </c:ser>
        <c:dLbls>
          <c:dLblPos val="outEnd"/>
          <c:showLegendKey val="0"/>
          <c:showVal val="1"/>
          <c:showCatName val="0"/>
          <c:showSerName val="0"/>
          <c:showPercent val="0"/>
          <c:showBubbleSize val="0"/>
        </c:dLbls>
        <c:gapWidth val="55"/>
        <c:overlap val="100"/>
        <c:axId val="391959312"/>
        <c:axId val="391949144"/>
      </c:barChart>
      <c:catAx>
        <c:axId val="391959312"/>
        <c:scaling>
          <c:orientation val="minMax"/>
        </c:scaling>
        <c:delete val="1"/>
        <c:axPos val="b"/>
        <c:numFmt formatCode="General" sourceLinked="1"/>
        <c:majorTickMark val="none"/>
        <c:minorTickMark val="none"/>
        <c:tickLblPos val="nextTo"/>
        <c:crossAx val="391949144"/>
        <c:crosses val="autoZero"/>
        <c:auto val="1"/>
        <c:lblAlgn val="ctr"/>
        <c:lblOffset val="100"/>
        <c:noMultiLvlLbl val="0"/>
      </c:catAx>
      <c:valAx>
        <c:axId val="391949144"/>
        <c:scaling>
          <c:orientation val="minMax"/>
          <c:max val="1"/>
        </c:scaling>
        <c:delete val="1"/>
        <c:axPos val="l"/>
        <c:numFmt formatCode="0%" sourceLinked="1"/>
        <c:majorTickMark val="out"/>
        <c:minorTickMark val="none"/>
        <c:tickLblPos val="nextTo"/>
        <c:crossAx val="391959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7B7-4F5D-9D74-596079B3B865}"/>
            </c:ext>
          </c:extLst>
        </c:ser>
        <c:ser>
          <c:idx val="1"/>
          <c:order val="1"/>
          <c:tx>
            <c:strRef>
              <c:f>Sheet1!$C$1</c:f>
              <c:strCache>
                <c:ptCount val="1"/>
                <c:pt idx="0">
                  <c:v>Series 2</c:v>
                </c:pt>
              </c:strCache>
            </c:strRef>
          </c:tx>
          <c:spPr>
            <a:blipFill>
              <a:blip xmlns:r="http://schemas.openxmlformats.org/officeDocument/2006/relationships" r:embed="rId4"/>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7B7-4F5D-9D74-596079B3B865}"/>
            </c:ext>
          </c:extLst>
        </c:ser>
        <c:ser>
          <c:idx val="2"/>
          <c:order val="2"/>
          <c:tx>
            <c:strRef>
              <c:f>Sheet1!$D$1</c:f>
              <c:strCache>
                <c:ptCount val="1"/>
                <c:pt idx="0">
                  <c:v>Series 3</c:v>
                </c:pt>
              </c:strCache>
            </c:strRef>
          </c:tx>
          <c:spPr>
            <a:blipFill>
              <a:blip xmlns:r="http://schemas.openxmlformats.org/officeDocument/2006/relationships" r:embed="rId5"/>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7B7-4F5D-9D74-596079B3B865}"/>
            </c:ext>
          </c:extLst>
        </c:ser>
        <c:dLbls>
          <c:showLegendKey val="0"/>
          <c:showVal val="0"/>
          <c:showCatName val="0"/>
          <c:showSerName val="0"/>
          <c:showPercent val="0"/>
          <c:showBubbleSize val="0"/>
        </c:dLbls>
        <c:gapWidth val="219"/>
        <c:overlap val="30"/>
        <c:axId val="960440592"/>
        <c:axId val="960445840"/>
      </c:barChart>
      <c:catAx>
        <c:axId val="960440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0445840"/>
        <c:crosses val="autoZero"/>
        <c:auto val="1"/>
        <c:lblAlgn val="ctr"/>
        <c:lblOffset val="100"/>
        <c:noMultiLvlLbl val="0"/>
      </c:catAx>
      <c:valAx>
        <c:axId val="9604458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044059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6">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blipFill>
              <a:blip xmlns:r="http://schemas.openxmlformats.org/officeDocument/2006/relationships" r:embed="rId3"/>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7B7-4F5D-9D74-596079B3B865}"/>
            </c:ext>
          </c:extLst>
        </c:ser>
        <c:ser>
          <c:idx val="1"/>
          <c:order val="1"/>
          <c:tx>
            <c:strRef>
              <c:f>Sheet1!$C$1</c:f>
              <c:strCache>
                <c:ptCount val="1"/>
                <c:pt idx="0">
                  <c:v>Series 2</c:v>
                </c:pt>
              </c:strCache>
            </c:strRef>
          </c:tx>
          <c:spPr>
            <a:blipFill>
              <a:blip xmlns:r="http://schemas.openxmlformats.org/officeDocument/2006/relationships" r:embed="rId4"/>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7B7-4F5D-9D74-596079B3B865}"/>
            </c:ext>
          </c:extLst>
        </c:ser>
        <c:ser>
          <c:idx val="2"/>
          <c:order val="2"/>
          <c:tx>
            <c:strRef>
              <c:f>Sheet1!$D$1</c:f>
              <c:strCache>
                <c:ptCount val="1"/>
                <c:pt idx="0">
                  <c:v>Series 3</c:v>
                </c:pt>
              </c:strCache>
            </c:strRef>
          </c:tx>
          <c:spPr>
            <a:blipFill>
              <a:blip xmlns:r="http://schemas.openxmlformats.org/officeDocument/2006/relationships" r:embed="rId5"/>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7B7-4F5D-9D74-596079B3B865}"/>
            </c:ext>
          </c:extLst>
        </c:ser>
        <c:dLbls>
          <c:showLegendKey val="0"/>
          <c:showVal val="0"/>
          <c:showCatName val="0"/>
          <c:showSerName val="0"/>
          <c:showPercent val="0"/>
          <c:showBubbleSize val="0"/>
        </c:dLbls>
        <c:gapWidth val="219"/>
        <c:overlap val="30"/>
        <c:axId val="960440592"/>
        <c:axId val="960445840"/>
      </c:barChart>
      <c:catAx>
        <c:axId val="960440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0445840"/>
        <c:crosses val="autoZero"/>
        <c:auto val="1"/>
        <c:lblAlgn val="ctr"/>
        <c:lblOffset val="100"/>
        <c:noMultiLvlLbl val="0"/>
      </c:catAx>
      <c:valAx>
        <c:axId val="9604458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6044059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6">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562-4E4F-8BF2-546B62BB2E62}"/>
            </c:ext>
          </c:extLst>
        </c:ser>
        <c:ser>
          <c:idx val="1"/>
          <c:order val="1"/>
          <c:tx>
            <c:strRef>
              <c:f>Sheet1!$C$1</c:f>
              <c:strCache>
                <c:ptCount val="1"/>
                <c:pt idx="0">
                  <c:v>Series 2</c:v>
                </c:pt>
              </c:strCache>
            </c:strRef>
          </c:tx>
          <c:spPr>
            <a:blipFill dpi="0" rotWithShape="1">
              <a:blip xmlns:r="http://schemas.openxmlformats.org/officeDocument/2006/relationships" r:embed="rId4"/>
              <a:srcRect/>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F562-4E4F-8BF2-546B62BB2E62}"/>
            </c:ext>
          </c:extLst>
        </c:ser>
        <c:ser>
          <c:idx val="2"/>
          <c:order val="2"/>
          <c:tx>
            <c:strRef>
              <c:f>Sheet1!$D$1</c:f>
              <c:strCache>
                <c:ptCount val="1"/>
                <c:pt idx="0">
                  <c:v>Series 3</c:v>
                </c:pt>
              </c:strCache>
            </c:strRef>
          </c:tx>
          <c:spPr>
            <a:blipFill dpi="0" rotWithShape="1">
              <a:blip xmlns:r="http://schemas.openxmlformats.org/officeDocument/2006/relationships" r:embed="rId5"/>
              <a:srcRect/>
              <a:stretch>
                <a:fillRect/>
              </a:stretch>
            </a:blip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F562-4E4F-8BF2-546B62BB2E62}"/>
            </c:ext>
          </c:extLst>
        </c:ser>
        <c:dLbls>
          <c:showLegendKey val="0"/>
          <c:showVal val="0"/>
          <c:showCatName val="0"/>
          <c:showSerName val="0"/>
          <c:showPercent val="0"/>
          <c:showBubbleSize val="0"/>
        </c:dLbls>
        <c:gapWidth val="219"/>
        <c:overlap val="25"/>
        <c:axId val="1015098824"/>
        <c:axId val="1015100792"/>
      </c:barChart>
      <c:catAx>
        <c:axId val="10150988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5100792"/>
        <c:crosses val="autoZero"/>
        <c:auto val="1"/>
        <c:lblAlgn val="ctr"/>
        <c:lblOffset val="100"/>
        <c:noMultiLvlLbl val="0"/>
      </c:catAx>
      <c:valAx>
        <c:axId val="1015100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50988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6">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407791786765696"/>
          <c:y val="1.8749998846579796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D49-40B3-B1EC-CAE433CA6A61}"/>
            </c:ext>
          </c:extLst>
        </c:ser>
        <c:ser>
          <c:idx val="1"/>
          <c:order val="1"/>
          <c:tx>
            <c:strRef>
              <c:f>Sheet1!$C$1</c:f>
              <c:strCache>
                <c:ptCount val="1"/>
                <c:pt idx="0">
                  <c:v>Series 2</c:v>
                </c:pt>
              </c:strCache>
            </c:strRef>
          </c:tx>
          <c:spPr>
            <a:solidFill>
              <a:schemeClr val="accent5"/>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D49-40B3-B1EC-CAE433CA6A61}"/>
            </c:ext>
          </c:extLst>
        </c:ser>
        <c:ser>
          <c:idx val="2"/>
          <c:order val="2"/>
          <c:tx>
            <c:strRef>
              <c:f>Sheet1!$D$1</c:f>
              <c:strCache>
                <c:ptCount val="1"/>
                <c:pt idx="0">
                  <c:v>Series 3</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D49-40B3-B1EC-CAE433CA6A61}"/>
            </c:ext>
          </c:extLst>
        </c:ser>
        <c:dLbls>
          <c:showLegendKey val="0"/>
          <c:showVal val="0"/>
          <c:showCatName val="0"/>
          <c:showSerName val="0"/>
          <c:showPercent val="0"/>
          <c:showBubbleSize val="0"/>
        </c:dLbls>
        <c:gapWidth val="34"/>
        <c:overlap val="100"/>
        <c:axId val="527394280"/>
        <c:axId val="527394936"/>
      </c:barChart>
      <c:catAx>
        <c:axId val="527394280"/>
        <c:scaling>
          <c:orientation val="minMax"/>
        </c:scaling>
        <c:delete val="1"/>
        <c:axPos val="l"/>
        <c:numFmt formatCode="General" sourceLinked="1"/>
        <c:majorTickMark val="none"/>
        <c:minorTickMark val="none"/>
        <c:tickLblPos val="nextTo"/>
        <c:crossAx val="527394936"/>
        <c:crosses val="autoZero"/>
        <c:auto val="1"/>
        <c:lblAlgn val="ctr"/>
        <c:lblOffset val="100"/>
        <c:noMultiLvlLbl val="0"/>
      </c:catAx>
      <c:valAx>
        <c:axId val="527394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27394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826411754940701E-2"/>
          <c:y val="0.199218794207566"/>
          <c:w val="0.97766869486709274"/>
          <c:h val="0.77500001384104245"/>
        </c:manualLayout>
      </c:layout>
      <c:barChart>
        <c:barDir val="col"/>
        <c:grouping val="clustered"/>
        <c:varyColors val="0"/>
        <c:ser>
          <c:idx val="0"/>
          <c:order val="0"/>
          <c:tx>
            <c:strRef>
              <c:f>Arkusz1!$B$1</c:f>
              <c:strCache>
                <c:ptCount val="1"/>
                <c:pt idx="0">
                  <c:v>Series 1</c:v>
                </c:pt>
              </c:strCache>
            </c:strRef>
          </c:tx>
          <c:spPr>
            <a:solidFill>
              <a:schemeClr val="accent1"/>
            </a:solidFill>
            <a:ln>
              <a:noFill/>
            </a:ln>
            <a:effectLst/>
          </c:spPr>
          <c:invertIfNegative val="0"/>
          <c:dPt>
            <c:idx val="0"/>
            <c:invertIfNegative val="0"/>
            <c:bubble3D val="0"/>
            <c:spPr>
              <a:solidFill>
                <a:schemeClr val="accent6"/>
              </a:solidFill>
              <a:ln>
                <a:noFill/>
              </a:ln>
              <a:effectLst/>
            </c:spPr>
            <c:extLst>
              <c:ext xmlns:c16="http://schemas.microsoft.com/office/drawing/2014/chart" uri="{C3380CC4-5D6E-409C-BE32-E72D297353CC}">
                <c16:uniqueId val="{00000004-044A-4790-B88A-B356322F2A6C}"/>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5-044A-4790-B88A-B356322F2A6C}"/>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044A-4790-B88A-B356322F2A6C}"/>
              </c:ext>
            </c:extLst>
          </c:dPt>
          <c:dLbls>
            <c:dLbl>
              <c:idx val="0"/>
              <c:tx>
                <c:rich>
                  <a:bodyPr/>
                  <a:lstStyle/>
                  <a:p>
                    <a:fld id="{B3666B74-0644-4D50-A1A2-C0A10763D745}" type="VALUE">
                      <a:rPr lang="en-US">
                        <a:solidFill>
                          <a:schemeClr val="accent6">
                            <a:lumMod val="75000"/>
                          </a:schemeClr>
                        </a:solidFill>
                      </a:rPr>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44A-4790-B88A-B356322F2A6C}"/>
                </c:ext>
              </c:extLst>
            </c:dLbl>
            <c:dLbl>
              <c:idx val="1"/>
              <c:tx>
                <c:rich>
                  <a:bodyPr/>
                  <a:lstStyle/>
                  <a:p>
                    <a:fld id="{BC2DD4FA-AC5B-4B7B-A02D-C76A74E2D58D}" type="VALUE">
                      <a:rPr lang="en-US">
                        <a:solidFill>
                          <a:schemeClr val="accent4"/>
                        </a:solidFill>
                      </a:rPr>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44A-4790-B88A-B356322F2A6C}"/>
                </c:ext>
              </c:extLst>
            </c:dLbl>
            <c:dLbl>
              <c:idx val="2"/>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3-044A-4790-B88A-B356322F2A6C}"/>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Arkusz1!$A$2:$A$4</c:f>
              <c:strCache>
                <c:ptCount val="3"/>
                <c:pt idx="0">
                  <c:v>Category 1</c:v>
                </c:pt>
                <c:pt idx="1">
                  <c:v>Category 2</c:v>
                </c:pt>
                <c:pt idx="2">
                  <c:v>Kategoria 3</c:v>
                </c:pt>
              </c:strCache>
            </c:strRef>
          </c:cat>
          <c:val>
            <c:numRef>
              <c:f>Arkusz1!$B$2:$B$4</c:f>
              <c:numCache>
                <c:formatCode>0%</c:formatCode>
                <c:ptCount val="3"/>
                <c:pt idx="0">
                  <c:v>0.25</c:v>
                </c:pt>
                <c:pt idx="1">
                  <c:v>0.66</c:v>
                </c:pt>
                <c:pt idx="2">
                  <c:v>0.42</c:v>
                </c:pt>
              </c:numCache>
            </c:numRef>
          </c:val>
          <c:extLst>
            <c:ext xmlns:c16="http://schemas.microsoft.com/office/drawing/2014/chart" uri="{C3380CC4-5D6E-409C-BE32-E72D297353CC}">
              <c16:uniqueId val="{00000000-044A-4790-B88A-B356322F2A6C}"/>
            </c:ext>
          </c:extLst>
        </c:ser>
        <c:dLbls>
          <c:dLblPos val="outEnd"/>
          <c:showLegendKey val="0"/>
          <c:showVal val="1"/>
          <c:showCatName val="0"/>
          <c:showSerName val="0"/>
          <c:showPercent val="0"/>
          <c:showBubbleSize val="0"/>
        </c:dLbls>
        <c:gapWidth val="55"/>
        <c:overlap val="100"/>
        <c:axId val="391959312"/>
        <c:axId val="391949144"/>
      </c:barChart>
      <c:catAx>
        <c:axId val="391959312"/>
        <c:scaling>
          <c:orientation val="minMax"/>
        </c:scaling>
        <c:delete val="1"/>
        <c:axPos val="b"/>
        <c:numFmt formatCode="General" sourceLinked="1"/>
        <c:majorTickMark val="none"/>
        <c:minorTickMark val="none"/>
        <c:tickLblPos val="nextTo"/>
        <c:crossAx val="391949144"/>
        <c:crosses val="autoZero"/>
        <c:auto val="1"/>
        <c:lblAlgn val="ctr"/>
        <c:lblOffset val="100"/>
        <c:noMultiLvlLbl val="0"/>
      </c:catAx>
      <c:valAx>
        <c:axId val="391949144"/>
        <c:scaling>
          <c:orientation val="minMax"/>
          <c:max val="1"/>
        </c:scaling>
        <c:delete val="1"/>
        <c:axPos val="l"/>
        <c:numFmt formatCode="0%" sourceLinked="1"/>
        <c:majorTickMark val="out"/>
        <c:minorTickMark val="none"/>
        <c:tickLblPos val="nextTo"/>
        <c:crossAx val="391959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578124841404722E-2"/>
          <c:w val="0.69687500000000002"/>
          <c:h val="0.87499693190225569"/>
        </c:manualLayout>
      </c:layout>
      <c:barChart>
        <c:barDir val="col"/>
        <c:grouping val="percentStacked"/>
        <c:varyColors val="0"/>
        <c:ser>
          <c:idx val="0"/>
          <c:order val="0"/>
          <c:tx>
            <c:strRef>
              <c:f>Arkusz1!$B$1</c:f>
              <c:strCache>
                <c:ptCount val="1"/>
                <c:pt idx="0">
                  <c:v>Category 1</c:v>
                </c:pt>
              </c:strCache>
            </c:strRef>
          </c:tx>
          <c:spPr>
            <a:solidFill>
              <a:srgbClr val="90CF03"/>
            </a:solidFill>
            <a:ln>
              <a:noFill/>
            </a:ln>
            <a:effectLst/>
          </c:spPr>
          <c:invertIfNegative val="1"/>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Arkusz1!$B$2</c:f>
              <c:numCache>
                <c:formatCode>General</c:formatCode>
                <c:ptCount val="1"/>
                <c:pt idx="0">
                  <c:v>3.1</c:v>
                </c:pt>
              </c:numCache>
            </c:numRef>
          </c:val>
          <c:extLst>
            <c:ext xmlns:c14="http://schemas.microsoft.com/office/drawing/2007/8/2/chart" uri="{6F2FDCE9-48DA-4B69-8628-5D25D57E5C99}">
              <c14:invertSolidFillFmt>
                <c14:spPr xmlns:c14="http://schemas.microsoft.com/office/drawing/2007/8/2/chart">
                  <a:solidFill>
                    <a:srgbClr val="159794"/>
                  </a:solidFill>
                  <a:ln>
                    <a:noFill/>
                  </a:ln>
                  <a:effectLst/>
                </c14:spPr>
              </c14:invertSolidFillFmt>
            </c:ext>
            <c:ext xmlns:c16="http://schemas.microsoft.com/office/drawing/2014/chart" uri="{C3380CC4-5D6E-409C-BE32-E72D297353CC}">
              <c16:uniqueId val="{00000000-1904-469C-A959-3D77E63A62B0}"/>
            </c:ext>
          </c:extLst>
        </c:ser>
        <c:ser>
          <c:idx val="1"/>
          <c:order val="1"/>
          <c:tx>
            <c:strRef>
              <c:f>Arkusz1!$C$1</c:f>
              <c:strCache>
                <c:ptCount val="1"/>
                <c:pt idx="0">
                  <c:v>Category 2</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Arkusz1!$C$2</c:f>
              <c:numCache>
                <c:formatCode>General</c:formatCode>
                <c:ptCount val="1"/>
                <c:pt idx="0">
                  <c:v>3.7</c:v>
                </c:pt>
              </c:numCache>
            </c:numRef>
          </c:val>
          <c:extLst>
            <c:ext xmlns:c16="http://schemas.microsoft.com/office/drawing/2014/chart" uri="{C3380CC4-5D6E-409C-BE32-E72D297353CC}">
              <c16:uniqueId val="{00000001-1904-469C-A959-3D77E63A62B0}"/>
            </c:ext>
          </c:extLst>
        </c:ser>
        <c:ser>
          <c:idx val="2"/>
          <c:order val="2"/>
          <c:tx>
            <c:strRef>
              <c:f>Arkusz1!$D$1</c:f>
              <c:strCache>
                <c:ptCount val="1"/>
                <c:pt idx="0">
                  <c:v>Category 3</c:v>
                </c:pt>
              </c:strCache>
            </c:strRef>
          </c:tx>
          <c:spPr>
            <a:solidFill>
              <a:srgbClr val="FFAA19"/>
            </a:solidFill>
            <a:ln>
              <a:noFill/>
            </a:ln>
            <a:effectLst/>
          </c:spPr>
          <c:invertIfNegative val="1"/>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Arkusz1!$D$2</c:f>
              <c:numCache>
                <c:formatCode>General</c:formatCode>
                <c:ptCount val="1"/>
                <c:pt idx="0">
                  <c:v>1.8</c:v>
                </c:pt>
              </c:numCache>
            </c:numRef>
          </c:val>
          <c:extLst>
            <c:ext xmlns:c14="http://schemas.microsoft.com/office/drawing/2007/8/2/chart" uri="{6F2FDCE9-48DA-4B69-8628-5D25D57E5C99}">
              <c14:invertSolidFillFmt>
                <c14:spPr xmlns:c14="http://schemas.microsoft.com/office/drawing/2007/8/2/chart">
                  <a:solidFill>
                    <a:srgbClr val="00A4DE"/>
                  </a:solidFill>
                  <a:ln>
                    <a:noFill/>
                  </a:ln>
                  <a:effectLst/>
                </c14:spPr>
              </c14:invertSolidFillFmt>
            </c:ext>
            <c:ext xmlns:c16="http://schemas.microsoft.com/office/drawing/2014/chart" uri="{C3380CC4-5D6E-409C-BE32-E72D297353CC}">
              <c16:uniqueId val="{00000002-1904-469C-A959-3D77E63A62B0}"/>
            </c:ext>
          </c:extLst>
        </c:ser>
        <c:dLbls>
          <c:showLegendKey val="0"/>
          <c:showVal val="0"/>
          <c:showCatName val="0"/>
          <c:showSerName val="0"/>
          <c:showPercent val="0"/>
          <c:showBubbleSize val="0"/>
        </c:dLbls>
        <c:gapWidth val="50"/>
        <c:overlap val="100"/>
        <c:axId val="759899056"/>
        <c:axId val="759895776"/>
      </c:barChart>
      <c:catAx>
        <c:axId val="759899056"/>
        <c:scaling>
          <c:orientation val="minMax"/>
        </c:scaling>
        <c:delete val="1"/>
        <c:axPos val="t"/>
        <c:numFmt formatCode="General" sourceLinked="1"/>
        <c:majorTickMark val="none"/>
        <c:minorTickMark val="none"/>
        <c:tickLblPos val="nextTo"/>
        <c:crossAx val="759895776"/>
        <c:crosses val="autoZero"/>
        <c:auto val="1"/>
        <c:lblAlgn val="ctr"/>
        <c:lblOffset val="100"/>
        <c:noMultiLvlLbl val="0"/>
      </c:catAx>
      <c:valAx>
        <c:axId val="759895776"/>
        <c:scaling>
          <c:orientation val="maxMin"/>
        </c:scaling>
        <c:delete val="1"/>
        <c:axPos val="l"/>
        <c:numFmt formatCode="0%" sourceLinked="1"/>
        <c:majorTickMark val="out"/>
        <c:minorTickMark val="none"/>
        <c:tickLblPos val="nextTo"/>
        <c:crossAx val="759899056"/>
        <c:crosses val="autoZero"/>
        <c:crossBetween val="between"/>
      </c:valAx>
      <c:spPr>
        <a:noFill/>
        <a:ln w="25400">
          <a:noFill/>
        </a:ln>
        <a:effectLst/>
      </c:spPr>
    </c:plotArea>
    <c:legend>
      <c:legendPos val="b"/>
      <c:layout>
        <c:manualLayout>
          <c:xMode val="edge"/>
          <c:yMode val="edge"/>
          <c:x val="0.68929256889763779"/>
          <c:y val="0.58406892322410664"/>
          <c:w val="0.25493412819820999"/>
          <c:h val="0.31983733268717196"/>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extLst>
              <c:ext xmlns:c16="http://schemas.microsoft.com/office/drawing/2014/chart" uri="{C3380CC4-5D6E-409C-BE32-E72D297353CC}">
                <c16:uniqueId val="{00000004-837C-4BC9-8367-8586A02873D0}"/>
              </c:ext>
            </c:extLst>
          </c:dPt>
          <c:dPt>
            <c:idx val="1"/>
            <c:invertIfNegative val="0"/>
            <c:bubble3D val="0"/>
            <c:spPr>
              <a:blipFill>
                <a:blip xmlns:r="http://schemas.openxmlformats.org/officeDocument/2006/relationships" r:embed="rId4"/>
                <a:stretch>
                  <a:fillRect/>
                </a:stretch>
              </a:blipFill>
              <a:ln>
                <a:noFill/>
              </a:ln>
              <a:effectLst/>
            </c:spPr>
            <c:extLst>
              <c:ext xmlns:c16="http://schemas.microsoft.com/office/drawing/2014/chart" uri="{C3380CC4-5D6E-409C-BE32-E72D297353CC}">
                <c16:uniqueId val="{00000005-837C-4BC9-8367-8586A02873D0}"/>
              </c:ext>
            </c:extLst>
          </c:dPt>
          <c:dPt>
            <c:idx val="2"/>
            <c:invertIfNegative val="0"/>
            <c:bubble3D val="0"/>
            <c:spPr>
              <a:blipFill>
                <a:blip xmlns:r="http://schemas.openxmlformats.org/officeDocument/2006/relationships" r:embed="rId5"/>
                <a:stretch>
                  <a:fillRect/>
                </a:stretch>
              </a:blipFill>
              <a:ln>
                <a:noFill/>
              </a:ln>
              <a:effectLst/>
            </c:spPr>
            <c:extLst>
              <c:ext xmlns:c16="http://schemas.microsoft.com/office/drawing/2014/chart" uri="{C3380CC4-5D6E-409C-BE32-E72D297353CC}">
                <c16:uniqueId val="{00000006-837C-4BC9-8367-8586A02873D0}"/>
              </c:ext>
            </c:extLst>
          </c:dPt>
          <c:dPt>
            <c:idx val="3"/>
            <c:invertIfNegative val="0"/>
            <c:bubble3D val="0"/>
            <c:spPr>
              <a:blipFill>
                <a:blip xmlns:r="http://schemas.openxmlformats.org/officeDocument/2006/relationships" r:embed="rId6"/>
                <a:stretch>
                  <a:fillRect/>
                </a:stretch>
              </a:blipFill>
              <a:ln>
                <a:noFill/>
              </a:ln>
              <a:effectLst/>
            </c:spPr>
            <c:extLst>
              <c:ext xmlns:c16="http://schemas.microsoft.com/office/drawing/2014/chart" uri="{C3380CC4-5D6E-409C-BE32-E72D297353CC}">
                <c16:uniqueId val="{00000007-837C-4BC9-8367-8586A02873D0}"/>
              </c:ext>
            </c:extLst>
          </c:dPt>
          <c:cat>
            <c:strRef>
              <c:f>Sheet1!$A$2:$A$5</c:f>
              <c:strCache>
                <c:ptCount val="4"/>
                <c:pt idx="0">
                  <c:v>Category 1</c:v>
                </c:pt>
                <c:pt idx="1">
                  <c:v>Category 2</c:v>
                </c:pt>
                <c:pt idx="2">
                  <c:v>Category 3</c:v>
                </c:pt>
                <c:pt idx="3">
                  <c:v>Category 4</c:v>
                </c:pt>
              </c:strCache>
            </c:strRef>
          </c:cat>
          <c:val>
            <c:numRef>
              <c:f>Sheet1!$B$2:$B$5</c:f>
              <c:numCache>
                <c:formatCode>0%</c:formatCode>
                <c:ptCount val="4"/>
                <c:pt idx="0">
                  <c:v>1</c:v>
                </c:pt>
                <c:pt idx="1">
                  <c:v>0.8</c:v>
                </c:pt>
                <c:pt idx="2">
                  <c:v>0.5</c:v>
                </c:pt>
                <c:pt idx="3">
                  <c:v>0.3</c:v>
                </c:pt>
              </c:numCache>
            </c:numRef>
          </c:val>
          <c:extLst>
            <c:ext xmlns:c16="http://schemas.microsoft.com/office/drawing/2014/chart" uri="{C3380CC4-5D6E-409C-BE32-E72D297353CC}">
              <c16:uniqueId val="{00000000-837C-4BC9-8367-8586A02873D0}"/>
            </c:ext>
          </c:extLst>
        </c:ser>
        <c:dLbls>
          <c:showLegendKey val="0"/>
          <c:showVal val="0"/>
          <c:showCatName val="0"/>
          <c:showSerName val="0"/>
          <c:showPercent val="0"/>
          <c:showBubbleSize val="0"/>
        </c:dLbls>
        <c:gapWidth val="70"/>
        <c:overlap val="-10"/>
        <c:axId val="888803848"/>
        <c:axId val="888800896"/>
      </c:barChart>
      <c:catAx>
        <c:axId val="888803848"/>
        <c:scaling>
          <c:orientation val="maxMin"/>
        </c:scaling>
        <c:delete val="1"/>
        <c:axPos val="l"/>
        <c:numFmt formatCode="General" sourceLinked="1"/>
        <c:majorTickMark val="out"/>
        <c:minorTickMark val="none"/>
        <c:tickLblPos val="nextTo"/>
        <c:crossAx val="888800896"/>
        <c:crosses val="autoZero"/>
        <c:auto val="1"/>
        <c:lblAlgn val="ctr"/>
        <c:lblOffset val="100"/>
        <c:noMultiLvlLbl val="0"/>
      </c:catAx>
      <c:valAx>
        <c:axId val="888800896"/>
        <c:scaling>
          <c:orientation val="minMax"/>
          <c:max val="1"/>
          <c:min val="0"/>
        </c:scaling>
        <c:delete val="1"/>
        <c:axPos val="b"/>
        <c:numFmt formatCode="0%" sourceLinked="1"/>
        <c:majorTickMark val="none"/>
        <c:minorTickMark val="none"/>
        <c:tickLblPos val="nextTo"/>
        <c:crossAx val="888803848"/>
        <c:crosses val="max"/>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7">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4"/>
            </a:solidFill>
            <a:ln w="1841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0.65</c:v>
                </c:pt>
              </c:numCache>
            </c:numRef>
          </c:val>
          <c:extLst>
            <c:ext xmlns:c16="http://schemas.microsoft.com/office/drawing/2014/chart" uri="{C3380CC4-5D6E-409C-BE32-E72D297353CC}">
              <c16:uniqueId val="{00000000-5756-4539-83E6-58A42AB5A36B}"/>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2"/>
            </a:solidFill>
            <a:ln w="1841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0.22</c:v>
                </c:pt>
              </c:numCache>
            </c:numRef>
          </c:val>
          <c:extLst>
            <c:ext xmlns:c16="http://schemas.microsoft.com/office/drawing/2014/chart" uri="{C3380CC4-5D6E-409C-BE32-E72D297353CC}">
              <c16:uniqueId val="{00000000-24D5-470B-8053-B31ECD107F74}"/>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4"/>
            </a:solidFill>
            <a:ln w="184150">
              <a:noFill/>
            </a:ln>
            <a:effectLst/>
          </c:spPr>
          <c:invertIfNegative val="0"/>
          <c:dPt>
            <c:idx val="0"/>
            <c:invertIfNegative val="0"/>
            <c:bubble3D val="0"/>
            <c:spPr>
              <a:solidFill>
                <a:schemeClr val="accent5"/>
              </a:solidFill>
              <a:ln w="184150">
                <a:noFill/>
              </a:ln>
              <a:effectLst/>
            </c:spPr>
            <c:extLst>
              <c:ext xmlns:c16="http://schemas.microsoft.com/office/drawing/2014/chart" uri="{C3380CC4-5D6E-409C-BE32-E72D297353CC}">
                <c16:uniqueId val="{00000001-D176-4142-ABF7-539C6C80A7B2}"/>
              </c:ext>
            </c:extLst>
          </c:dPt>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c:v>
                </c:pt>
              </c:numCache>
            </c:numRef>
          </c:val>
          <c:extLst>
            <c:ext xmlns:c16="http://schemas.microsoft.com/office/drawing/2014/chart" uri="{C3380CC4-5D6E-409C-BE32-E72D297353CC}">
              <c16:uniqueId val="{00000002-D176-4142-ABF7-539C6C80A7B2}"/>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578124841404722E-2"/>
          <c:w val="0.69687500000000002"/>
          <c:h val="0.87499693190225569"/>
        </c:manualLayout>
      </c:layout>
      <c:barChart>
        <c:barDir val="col"/>
        <c:grouping val="percentStacked"/>
        <c:varyColors val="0"/>
        <c:ser>
          <c:idx val="0"/>
          <c:order val="0"/>
          <c:tx>
            <c:strRef>
              <c:f>Arkusz1!$B$1</c:f>
              <c:strCache>
                <c:ptCount val="1"/>
                <c:pt idx="0">
                  <c:v>Category 1</c:v>
                </c:pt>
              </c:strCache>
            </c:strRef>
          </c:tx>
          <c:spPr>
            <a:solidFill>
              <a:srgbClr val="90CF03"/>
            </a:solidFill>
            <a:ln>
              <a:noFill/>
            </a:ln>
            <a:effectLst/>
          </c:spPr>
          <c:invertIfNegative val="1"/>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Arkusz1!$B$2</c:f>
              <c:numCache>
                <c:formatCode>General</c:formatCode>
                <c:ptCount val="1"/>
                <c:pt idx="0">
                  <c:v>3.1</c:v>
                </c:pt>
              </c:numCache>
            </c:numRef>
          </c:val>
          <c:extLst>
            <c:ext xmlns:c14="http://schemas.microsoft.com/office/drawing/2007/8/2/chart" uri="{6F2FDCE9-48DA-4B69-8628-5D25D57E5C99}">
              <c14:invertSolidFillFmt>
                <c14:spPr xmlns:c14="http://schemas.microsoft.com/office/drawing/2007/8/2/chart">
                  <a:solidFill>
                    <a:srgbClr val="159794"/>
                  </a:solidFill>
                  <a:ln>
                    <a:noFill/>
                  </a:ln>
                  <a:effectLst/>
                </c14:spPr>
              </c14:invertSolidFillFmt>
            </c:ext>
            <c:ext xmlns:c16="http://schemas.microsoft.com/office/drawing/2014/chart" uri="{C3380CC4-5D6E-409C-BE32-E72D297353CC}">
              <c16:uniqueId val="{00000000-1904-469C-A959-3D77E63A62B0}"/>
            </c:ext>
          </c:extLst>
        </c:ser>
        <c:ser>
          <c:idx val="1"/>
          <c:order val="1"/>
          <c:tx>
            <c:strRef>
              <c:f>Arkusz1!$C$1</c:f>
              <c:strCache>
                <c:ptCount val="1"/>
                <c:pt idx="0">
                  <c:v>Category 2</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Arkusz1!$C$2</c:f>
              <c:numCache>
                <c:formatCode>General</c:formatCode>
                <c:ptCount val="1"/>
                <c:pt idx="0">
                  <c:v>3.7</c:v>
                </c:pt>
              </c:numCache>
            </c:numRef>
          </c:val>
          <c:extLst>
            <c:ext xmlns:c16="http://schemas.microsoft.com/office/drawing/2014/chart" uri="{C3380CC4-5D6E-409C-BE32-E72D297353CC}">
              <c16:uniqueId val="{00000001-1904-469C-A959-3D77E63A62B0}"/>
            </c:ext>
          </c:extLst>
        </c:ser>
        <c:ser>
          <c:idx val="2"/>
          <c:order val="2"/>
          <c:tx>
            <c:strRef>
              <c:f>Arkusz1!$D$1</c:f>
              <c:strCache>
                <c:ptCount val="1"/>
                <c:pt idx="0">
                  <c:v>Category 3</c:v>
                </c:pt>
              </c:strCache>
            </c:strRef>
          </c:tx>
          <c:spPr>
            <a:solidFill>
              <a:srgbClr val="FFAA19"/>
            </a:solidFill>
            <a:ln>
              <a:noFill/>
            </a:ln>
            <a:effectLst/>
          </c:spPr>
          <c:invertIfNegative val="1"/>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Kategoria 1</c:v>
                </c:pt>
              </c:strCache>
            </c:strRef>
          </c:cat>
          <c:val>
            <c:numRef>
              <c:f>Arkusz1!$D$2</c:f>
              <c:numCache>
                <c:formatCode>General</c:formatCode>
                <c:ptCount val="1"/>
                <c:pt idx="0">
                  <c:v>1.8</c:v>
                </c:pt>
              </c:numCache>
            </c:numRef>
          </c:val>
          <c:extLst>
            <c:ext xmlns:c14="http://schemas.microsoft.com/office/drawing/2007/8/2/chart" uri="{6F2FDCE9-48DA-4B69-8628-5D25D57E5C99}">
              <c14:invertSolidFillFmt>
                <c14:spPr xmlns:c14="http://schemas.microsoft.com/office/drawing/2007/8/2/chart">
                  <a:solidFill>
                    <a:srgbClr val="00A4DE"/>
                  </a:solidFill>
                  <a:ln>
                    <a:noFill/>
                  </a:ln>
                  <a:effectLst/>
                </c14:spPr>
              </c14:invertSolidFillFmt>
            </c:ext>
            <c:ext xmlns:c16="http://schemas.microsoft.com/office/drawing/2014/chart" uri="{C3380CC4-5D6E-409C-BE32-E72D297353CC}">
              <c16:uniqueId val="{00000002-1904-469C-A959-3D77E63A62B0}"/>
            </c:ext>
          </c:extLst>
        </c:ser>
        <c:dLbls>
          <c:showLegendKey val="0"/>
          <c:showVal val="0"/>
          <c:showCatName val="0"/>
          <c:showSerName val="0"/>
          <c:showPercent val="0"/>
          <c:showBubbleSize val="0"/>
        </c:dLbls>
        <c:gapWidth val="50"/>
        <c:overlap val="100"/>
        <c:axId val="759899056"/>
        <c:axId val="759895776"/>
      </c:barChart>
      <c:catAx>
        <c:axId val="759899056"/>
        <c:scaling>
          <c:orientation val="minMax"/>
        </c:scaling>
        <c:delete val="1"/>
        <c:axPos val="t"/>
        <c:numFmt formatCode="General" sourceLinked="1"/>
        <c:majorTickMark val="none"/>
        <c:minorTickMark val="none"/>
        <c:tickLblPos val="nextTo"/>
        <c:crossAx val="759895776"/>
        <c:crosses val="autoZero"/>
        <c:auto val="1"/>
        <c:lblAlgn val="ctr"/>
        <c:lblOffset val="100"/>
        <c:noMultiLvlLbl val="0"/>
      </c:catAx>
      <c:valAx>
        <c:axId val="759895776"/>
        <c:scaling>
          <c:orientation val="maxMin"/>
        </c:scaling>
        <c:delete val="1"/>
        <c:axPos val="l"/>
        <c:numFmt formatCode="0%" sourceLinked="1"/>
        <c:majorTickMark val="out"/>
        <c:minorTickMark val="none"/>
        <c:tickLblPos val="nextTo"/>
        <c:crossAx val="759899056"/>
        <c:crosses val="autoZero"/>
        <c:crossBetween val="between"/>
      </c:valAx>
      <c:spPr>
        <a:noFill/>
        <a:ln w="25400">
          <a:noFill/>
        </a:ln>
        <a:effectLst/>
      </c:spPr>
    </c:plotArea>
    <c:legend>
      <c:legendPos val="b"/>
      <c:layout>
        <c:manualLayout>
          <c:xMode val="edge"/>
          <c:yMode val="edge"/>
          <c:x val="0.68929256889763779"/>
          <c:y val="0.58406892322410664"/>
          <c:w val="0.25493412819820999"/>
          <c:h val="0.31983733268717196"/>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lumMod val="75000"/>
                <a:alpha val="40000"/>
              </a:schemeClr>
            </a:solidFill>
            <a:ln>
              <a:noFill/>
            </a:ln>
            <a:effectLst/>
          </c:spPr>
          <c:invertIfNegative val="0"/>
          <c:dLbls>
            <c:dLbl>
              <c:idx val="0"/>
              <c:layout>
                <c:manualLayout>
                  <c:x val="0.25941237841519643"/>
                  <c:y val="-0.10690262414592962"/>
                </c:manualLayout>
              </c:layout>
              <c:spPr>
                <a:noFill/>
                <a:ln>
                  <a:noFill/>
                </a:ln>
                <a:effectLst/>
              </c:spPr>
              <c:txPr>
                <a:bodyPr rot="0" spcFirstLastPara="1" vertOverflow="ellipsis" vert="horz" wrap="square" lIns="38100" tIns="19050" rIns="38100" bIns="19050" anchor="ctr" anchorCtr="1">
                  <a:noAutofit/>
                </a:bodyPr>
                <a:lstStyle/>
                <a:p>
                  <a:pPr>
                    <a:defRPr sz="4400" b="0" i="0" u="none" strike="noStrike" kern="1200" baseline="0">
                      <a:solidFill>
                        <a:schemeClr val="accent1">
                          <a:lumMod val="50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0.15233985687540899"/>
                      <c:h val="0.144145771858678"/>
                    </c:manualLayout>
                  </c15:layout>
                </c:ext>
                <c:ext xmlns:c16="http://schemas.microsoft.com/office/drawing/2014/chart" uri="{C3380CC4-5D6E-409C-BE32-E72D297353CC}">
                  <c16:uniqueId val="{00000003-3543-44E5-8B61-EFDA1DDF855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c:v>
                </c:pt>
              </c:numCache>
            </c:numRef>
          </c:val>
          <c:extLst>
            <c:ext xmlns:c16="http://schemas.microsoft.com/office/drawing/2014/chart" uri="{C3380CC4-5D6E-409C-BE32-E72D297353CC}">
              <c16:uniqueId val="{00000000-3543-44E5-8B61-EFDA1DDF855C}"/>
            </c:ext>
          </c:extLst>
        </c:ser>
        <c:dLbls>
          <c:showLegendKey val="0"/>
          <c:showVal val="0"/>
          <c:showCatName val="0"/>
          <c:showSerName val="0"/>
          <c:showPercent val="0"/>
          <c:showBubbleSize val="0"/>
        </c:dLbls>
        <c:gapWidth val="0"/>
        <c:overlap val="100"/>
        <c:axId val="696558056"/>
        <c:axId val="696561336"/>
      </c:barChart>
      <c:catAx>
        <c:axId val="696558056"/>
        <c:scaling>
          <c:orientation val="minMax"/>
        </c:scaling>
        <c:delete val="1"/>
        <c:axPos val="b"/>
        <c:numFmt formatCode="General" sourceLinked="1"/>
        <c:majorTickMark val="none"/>
        <c:minorTickMark val="none"/>
        <c:tickLblPos val="nextTo"/>
        <c:crossAx val="696561336"/>
        <c:crosses val="autoZero"/>
        <c:auto val="1"/>
        <c:lblAlgn val="ctr"/>
        <c:lblOffset val="100"/>
        <c:noMultiLvlLbl val="0"/>
      </c:catAx>
      <c:valAx>
        <c:axId val="696561336"/>
        <c:scaling>
          <c:orientation val="minMax"/>
          <c:max val="1"/>
          <c:min val="0"/>
        </c:scaling>
        <c:delete val="1"/>
        <c:axPos val="l"/>
        <c:numFmt formatCode="0%" sourceLinked="1"/>
        <c:majorTickMark val="none"/>
        <c:minorTickMark val="none"/>
        <c:tickLblPos val="nextTo"/>
        <c:crossAx val="696558056"/>
        <c:crosses val="autoZero"/>
        <c:crossBetween val="between"/>
        <c:majorUnit val="0.1"/>
        <c:minorUnit val="1.0000000000000002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Arkusz1!$B$1</c:f>
              <c:strCache>
                <c:ptCount val="1"/>
                <c:pt idx="0">
                  <c:v>KPI 1</c:v>
                </c:pt>
              </c:strCache>
            </c:strRef>
          </c:tx>
          <c:spPr>
            <a:blipFill>
              <a:blip xmlns:r="http://schemas.openxmlformats.org/officeDocument/2006/relationships"/>
              <a:stretch>
                <a:fillRect/>
              </a:stretch>
            </a:blipFill>
            <a:ln>
              <a:noFill/>
            </a:ln>
            <a:effectLst/>
          </c:spPr>
          <c:invertIfNegative val="0"/>
          <c:dPt>
            <c:idx val="0"/>
            <c:invertIfNegative val="0"/>
            <c:bubble3D val="0"/>
            <c:extLst>
              <c:ext xmlns:c16="http://schemas.microsoft.com/office/drawing/2014/chart" uri="{C3380CC4-5D6E-409C-BE32-E72D297353CC}">
                <c16:uniqueId val="{00000001-CA78-4E46-9F91-0A1B0EF080D9}"/>
              </c:ext>
            </c:extLst>
          </c:dPt>
          <c:dPt>
            <c:idx val="1"/>
            <c:invertIfNegative val="0"/>
            <c:bubble3D val="0"/>
            <c:extLst>
              <c:ext xmlns:c16="http://schemas.microsoft.com/office/drawing/2014/chart" uri="{C3380CC4-5D6E-409C-BE32-E72D297353CC}">
                <c16:uniqueId val="{00000003-CA78-4E46-9F91-0A1B0EF080D9}"/>
              </c:ext>
            </c:extLst>
          </c:dPt>
          <c:dPt>
            <c:idx val="2"/>
            <c:invertIfNegative val="0"/>
            <c:bubble3D val="0"/>
            <c:extLst>
              <c:ext xmlns:c16="http://schemas.microsoft.com/office/drawing/2014/chart" uri="{C3380CC4-5D6E-409C-BE32-E72D297353CC}">
                <c16:uniqueId val="{00000005-CA78-4E46-9F91-0A1B0EF080D9}"/>
              </c:ext>
            </c:extLst>
          </c:dPt>
          <c:dPt>
            <c:idx val="3"/>
            <c:invertIfNegative val="0"/>
            <c:bubble3D val="0"/>
            <c:extLst>
              <c:ext xmlns:c16="http://schemas.microsoft.com/office/drawing/2014/chart" uri="{C3380CC4-5D6E-409C-BE32-E72D297353CC}">
                <c16:uniqueId val="{00000007-CA78-4E46-9F91-0A1B0EF080D9}"/>
              </c:ext>
            </c:extLst>
          </c:dPt>
          <c:dPt>
            <c:idx val="4"/>
            <c:invertIfNegative val="0"/>
            <c:bubble3D val="0"/>
            <c:extLst>
              <c:ext xmlns:c16="http://schemas.microsoft.com/office/drawing/2014/chart" uri="{C3380CC4-5D6E-409C-BE32-E72D297353CC}">
                <c16:uniqueId val="{00000009-CA78-4E46-9F91-0A1B0EF080D9}"/>
              </c:ext>
            </c:extLst>
          </c:dPt>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Arkusz1!$B$2</c:f>
              <c:numCache>
                <c:formatCode>0%</c:formatCode>
                <c:ptCount val="1"/>
                <c:pt idx="0">
                  <c:v>0.2</c:v>
                </c:pt>
              </c:numCache>
            </c:numRef>
          </c:val>
          <c:extLst>
            <c:ext xmlns:c16="http://schemas.microsoft.com/office/drawing/2014/chart" uri="{C3380CC4-5D6E-409C-BE32-E72D297353CC}">
              <c16:uniqueId val="{0000000A-CA78-4E46-9F91-0A1B0EF080D9}"/>
            </c:ext>
          </c:extLst>
        </c:ser>
        <c:ser>
          <c:idx val="1"/>
          <c:order val="1"/>
          <c:tx>
            <c:strRef>
              <c:f>Arkusz1!$C$1</c:f>
              <c:strCache>
                <c:ptCount val="1"/>
                <c:pt idx="0">
                  <c:v>KPI 2</c:v>
                </c:pt>
              </c:strCache>
            </c:strRef>
          </c:tx>
          <c:spPr>
            <a:blipFill>
              <a:blip xmlns:r="http://schemas.openxmlformats.org/officeDocument/2006/relationships"/>
              <a:stretch>
                <a:fillRect/>
              </a:stretch>
            </a:blipFill>
            <a:ln>
              <a:noFill/>
            </a:ln>
            <a:effectLst/>
          </c:spPr>
          <c:invertIfNegative val="0"/>
          <c:dLbls>
            <c:spPr>
              <a:noFill/>
              <a:ln>
                <a:noFill/>
              </a:ln>
              <a:effectLst/>
            </c:spPr>
            <c:txPr>
              <a:bodyPr rot="0" spcFirstLastPara="1" vertOverflow="ellipsis" vert="horz" wrap="square" anchor="ctr" anchorCtr="0"/>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Arkusz1!$C$2</c:f>
              <c:numCache>
                <c:formatCode>0%</c:formatCode>
                <c:ptCount val="1"/>
                <c:pt idx="0">
                  <c:v>0.35</c:v>
                </c:pt>
              </c:numCache>
            </c:numRef>
          </c:val>
          <c:extLst>
            <c:ext xmlns:c16="http://schemas.microsoft.com/office/drawing/2014/chart" uri="{C3380CC4-5D6E-409C-BE32-E72D297353CC}">
              <c16:uniqueId val="{0000000B-CA78-4E46-9F91-0A1B0EF080D9}"/>
            </c:ext>
          </c:extLst>
        </c:ser>
        <c:ser>
          <c:idx val="2"/>
          <c:order val="2"/>
          <c:tx>
            <c:strRef>
              <c:f>Arkusz1!$D$1</c:f>
              <c:strCache>
                <c:ptCount val="1"/>
                <c:pt idx="0">
                  <c:v>KPI 3</c:v>
                </c:pt>
              </c:strCache>
            </c:strRef>
          </c:tx>
          <c:spPr>
            <a:blipFill>
              <a:blip xmlns:r="http://schemas.openxmlformats.org/officeDocument/2006/relationships"/>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Arkusz1!$D$2</c:f>
              <c:numCache>
                <c:formatCode>0%</c:formatCode>
                <c:ptCount val="1"/>
                <c:pt idx="0">
                  <c:v>0.45</c:v>
                </c:pt>
              </c:numCache>
            </c:numRef>
          </c:val>
          <c:extLst>
            <c:ext xmlns:c16="http://schemas.microsoft.com/office/drawing/2014/chart" uri="{C3380CC4-5D6E-409C-BE32-E72D297353CC}">
              <c16:uniqueId val="{0000000C-CA78-4E46-9F91-0A1B0EF080D9}"/>
            </c:ext>
          </c:extLst>
        </c:ser>
        <c:ser>
          <c:idx val="3"/>
          <c:order val="3"/>
          <c:tx>
            <c:strRef>
              <c:f>Arkusz1!$E$1</c:f>
              <c:strCache>
                <c:ptCount val="1"/>
                <c:pt idx="0">
                  <c:v>KPI 4</c:v>
                </c:pt>
              </c:strCache>
            </c:strRef>
          </c:tx>
          <c:spPr>
            <a:blipFill>
              <a:blip xmlns:r="http://schemas.openxmlformats.org/officeDocument/2006/relationships"/>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Arkusz1!$E$2</c:f>
              <c:numCache>
                <c:formatCode>0%</c:formatCode>
                <c:ptCount val="1"/>
                <c:pt idx="0">
                  <c:v>0.31</c:v>
                </c:pt>
              </c:numCache>
            </c:numRef>
          </c:val>
          <c:extLst>
            <c:ext xmlns:c16="http://schemas.microsoft.com/office/drawing/2014/chart" uri="{C3380CC4-5D6E-409C-BE32-E72D297353CC}">
              <c16:uniqueId val="{0000000D-CA78-4E46-9F91-0A1B0EF080D9}"/>
            </c:ext>
          </c:extLst>
        </c:ser>
        <c:ser>
          <c:idx val="4"/>
          <c:order val="4"/>
          <c:tx>
            <c:strRef>
              <c:f>Arkusz1!$F$1</c:f>
              <c:strCache>
                <c:ptCount val="1"/>
                <c:pt idx="0">
                  <c:v>KPI 5</c:v>
                </c:pt>
              </c:strCache>
            </c:strRef>
          </c:tx>
          <c:spPr>
            <a:blipFill>
              <a:blip xmlns:r="http://schemas.openxmlformats.org/officeDocument/2006/relationships"/>
              <a:stretch>
                <a:fillRect/>
              </a:stretch>
            </a:blip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28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c:f>
              <c:strCache>
                <c:ptCount val="1"/>
                <c:pt idx="0">
                  <c:v>Content 1</c:v>
                </c:pt>
              </c:strCache>
            </c:strRef>
          </c:cat>
          <c:val>
            <c:numRef>
              <c:f>Arkusz1!$F$2</c:f>
              <c:numCache>
                <c:formatCode>0%</c:formatCode>
                <c:ptCount val="1"/>
                <c:pt idx="0">
                  <c:v>0.16</c:v>
                </c:pt>
              </c:numCache>
            </c:numRef>
          </c:val>
          <c:extLst>
            <c:ext xmlns:c16="http://schemas.microsoft.com/office/drawing/2014/chart" uri="{C3380CC4-5D6E-409C-BE32-E72D297353CC}">
              <c16:uniqueId val="{0000000E-CA78-4E46-9F91-0A1B0EF080D9}"/>
            </c:ext>
          </c:extLst>
        </c:ser>
        <c:dLbls>
          <c:showLegendKey val="0"/>
          <c:showVal val="0"/>
          <c:showCatName val="0"/>
          <c:showSerName val="0"/>
          <c:showPercent val="0"/>
          <c:showBubbleSize val="0"/>
        </c:dLbls>
        <c:gapWidth val="138"/>
        <c:overlap val="-70"/>
        <c:axId val="348128128"/>
        <c:axId val="348128688"/>
      </c:barChart>
      <c:catAx>
        <c:axId val="348128128"/>
        <c:scaling>
          <c:orientation val="minMax"/>
        </c:scaling>
        <c:delete val="1"/>
        <c:axPos val="b"/>
        <c:numFmt formatCode="General" sourceLinked="1"/>
        <c:majorTickMark val="none"/>
        <c:minorTickMark val="none"/>
        <c:tickLblPos val="nextTo"/>
        <c:crossAx val="348128688"/>
        <c:crosses val="autoZero"/>
        <c:auto val="1"/>
        <c:lblAlgn val="ctr"/>
        <c:lblOffset val="100"/>
        <c:noMultiLvlLbl val="0"/>
      </c:catAx>
      <c:valAx>
        <c:axId val="348128688"/>
        <c:scaling>
          <c:orientation val="minMax"/>
        </c:scaling>
        <c:delete val="1"/>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348128128"/>
        <c:crosses val="autoZero"/>
        <c:crossBetween val="between"/>
      </c:valAx>
      <c:spPr>
        <a:noFill/>
        <a:ln>
          <a:noFill/>
        </a:ln>
        <a:effectLst/>
      </c:spPr>
    </c:plotArea>
    <c:legend>
      <c:legendPos val="r"/>
      <c:layout>
        <c:manualLayout>
          <c:xMode val="edge"/>
          <c:yMode val="edge"/>
          <c:x val="0.88355632930964922"/>
          <c:y val="0.18555641813875701"/>
          <c:w val="0.11644367069035069"/>
          <c:h val="0.62888716372248599"/>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v>
                </c:pt>
              </c:strCache>
            </c:strRef>
          </c:tx>
          <c:spPr>
            <a:ln>
              <a:noFill/>
            </a:ln>
          </c:spPr>
          <c:dPt>
            <c:idx val="0"/>
            <c:bubble3D val="0"/>
            <c:spPr>
              <a:solidFill>
                <a:schemeClr val="accent4">
                  <a:lumMod val="75000"/>
                </a:schemeClr>
              </a:solidFill>
              <a:ln w="19050">
                <a:noFill/>
              </a:ln>
              <a:effectLst/>
            </c:spPr>
            <c:extLst>
              <c:ext xmlns:c16="http://schemas.microsoft.com/office/drawing/2014/chart" uri="{C3380CC4-5D6E-409C-BE32-E72D297353CC}">
                <c16:uniqueId val="{00000001-616A-4107-A8EB-F5454604477E}"/>
              </c:ext>
            </c:extLst>
          </c:dPt>
          <c:dPt>
            <c:idx val="1"/>
            <c:bubble3D val="0"/>
            <c:spPr>
              <a:noFill/>
              <a:ln w="19050">
                <a:noFill/>
              </a:ln>
              <a:effectLst/>
            </c:spPr>
            <c:extLst>
              <c:ext xmlns:c16="http://schemas.microsoft.com/office/drawing/2014/chart" uri="{C3380CC4-5D6E-409C-BE32-E72D297353CC}">
                <c16:uniqueId val="{00000003-616A-4107-A8EB-F5454604477E}"/>
              </c:ext>
            </c:extLst>
          </c:dPt>
          <c:cat>
            <c:numRef>
              <c:f>Sheet1!$A$2:$A$3</c:f>
              <c:numCache>
                <c:formatCode>General</c:formatCode>
                <c:ptCount val="2"/>
              </c:numCache>
            </c:numRef>
          </c:cat>
          <c:val>
            <c:numRef>
              <c:f>Sheet1!$B$2:$B$3</c:f>
              <c:numCache>
                <c:formatCode>0%</c:formatCode>
                <c:ptCount val="2"/>
                <c:pt idx="0">
                  <c:v>0.45</c:v>
                </c:pt>
                <c:pt idx="1">
                  <c:v>0.55000000000000004</c:v>
                </c:pt>
              </c:numCache>
            </c:numRef>
          </c:val>
          <c:extLst>
            <c:ext xmlns:c16="http://schemas.microsoft.com/office/drawing/2014/chart" uri="{C3380CC4-5D6E-409C-BE32-E72D297353CC}">
              <c16:uniqueId val="{00000004-616A-4107-A8EB-F5454604477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v>
                </c:pt>
              </c:strCache>
            </c:strRef>
          </c:tx>
          <c:spPr>
            <a:ln>
              <a:noFill/>
            </a:ln>
          </c:spPr>
          <c:dPt>
            <c:idx val="0"/>
            <c:bubble3D val="0"/>
            <c:spPr>
              <a:solidFill>
                <a:schemeClr val="accent6">
                  <a:lumMod val="75000"/>
                </a:schemeClr>
              </a:solidFill>
              <a:ln w="19050">
                <a:noFill/>
              </a:ln>
              <a:effectLst/>
            </c:spPr>
            <c:extLst>
              <c:ext xmlns:c16="http://schemas.microsoft.com/office/drawing/2014/chart" uri="{C3380CC4-5D6E-409C-BE32-E72D297353CC}">
                <c16:uniqueId val="{00000001-5DE2-4A79-A617-47A8198738BD}"/>
              </c:ext>
            </c:extLst>
          </c:dPt>
          <c:dPt>
            <c:idx val="1"/>
            <c:bubble3D val="0"/>
            <c:spPr>
              <a:noFill/>
              <a:ln w="19050">
                <a:noFill/>
              </a:ln>
              <a:effectLst/>
            </c:spPr>
            <c:extLst>
              <c:ext xmlns:c16="http://schemas.microsoft.com/office/drawing/2014/chart" uri="{C3380CC4-5D6E-409C-BE32-E72D297353CC}">
                <c16:uniqueId val="{00000003-5DE2-4A79-A617-47A8198738BD}"/>
              </c:ext>
            </c:extLst>
          </c:dPt>
          <c:cat>
            <c:numRef>
              <c:f>Sheet1!$A$2:$A$3</c:f>
              <c:numCache>
                <c:formatCode>General</c:formatCode>
                <c:ptCount val="2"/>
              </c:numCache>
            </c:numRef>
          </c:cat>
          <c:val>
            <c:numRef>
              <c:f>Sheet1!$B$2:$B$3</c:f>
              <c:numCache>
                <c:formatCode>0%</c:formatCode>
                <c:ptCount val="2"/>
                <c:pt idx="0">
                  <c:v>0.3</c:v>
                </c:pt>
                <c:pt idx="1">
                  <c:v>0.7</c:v>
                </c:pt>
              </c:numCache>
            </c:numRef>
          </c:val>
          <c:extLst>
            <c:ext xmlns:c16="http://schemas.microsoft.com/office/drawing/2014/chart" uri="{C3380CC4-5D6E-409C-BE32-E72D297353CC}">
              <c16:uniqueId val="{00000004-5DE2-4A79-A617-47A8198738B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v>
                </c:pt>
              </c:strCache>
            </c:strRef>
          </c:tx>
          <c:spPr>
            <a:ln>
              <a:noFill/>
            </a:ln>
          </c:spPr>
          <c:dPt>
            <c:idx val="0"/>
            <c:bubble3D val="0"/>
            <c:spPr>
              <a:solidFill>
                <a:schemeClr val="accent1">
                  <a:lumMod val="75000"/>
                </a:schemeClr>
              </a:solidFill>
              <a:ln w="19050">
                <a:noFill/>
              </a:ln>
              <a:effectLst/>
            </c:spPr>
            <c:extLst>
              <c:ext xmlns:c16="http://schemas.microsoft.com/office/drawing/2014/chart" uri="{C3380CC4-5D6E-409C-BE32-E72D297353CC}">
                <c16:uniqueId val="{00000001-D783-406D-8C75-695D6CE9F166}"/>
              </c:ext>
            </c:extLst>
          </c:dPt>
          <c:dPt>
            <c:idx val="1"/>
            <c:bubble3D val="0"/>
            <c:spPr>
              <a:noFill/>
              <a:ln w="19050">
                <a:noFill/>
              </a:ln>
              <a:effectLst/>
            </c:spPr>
            <c:extLst>
              <c:ext xmlns:c16="http://schemas.microsoft.com/office/drawing/2014/chart" uri="{C3380CC4-5D6E-409C-BE32-E72D297353CC}">
                <c16:uniqueId val="{00000003-D783-406D-8C75-695D6CE9F166}"/>
              </c:ext>
            </c:extLst>
          </c:dPt>
          <c:cat>
            <c:numRef>
              <c:f>Sheet1!$A$2:$A$3</c:f>
              <c:numCache>
                <c:formatCode>General</c:formatCode>
                <c:ptCount val="2"/>
              </c:numCache>
            </c:numRef>
          </c:cat>
          <c:val>
            <c:numRef>
              <c:f>Sheet1!$B$2:$B$3</c:f>
              <c:numCache>
                <c:formatCode>0%</c:formatCode>
                <c:ptCount val="2"/>
                <c:pt idx="0">
                  <c:v>0.75</c:v>
                </c:pt>
                <c:pt idx="1">
                  <c:v>0.25</c:v>
                </c:pt>
              </c:numCache>
            </c:numRef>
          </c:val>
          <c:extLst>
            <c:ext xmlns:c16="http://schemas.microsoft.com/office/drawing/2014/chart" uri="{C3380CC4-5D6E-409C-BE32-E72D297353CC}">
              <c16:uniqueId val="{00000004-D783-406D-8C75-695D6CE9F16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v>
                </c:pt>
              </c:strCache>
            </c:strRef>
          </c:tx>
          <c:spPr>
            <a:ln>
              <a:noFill/>
            </a:ln>
          </c:spPr>
          <c:dPt>
            <c:idx val="0"/>
            <c:bubble3D val="0"/>
            <c:spPr>
              <a:solidFill>
                <a:schemeClr val="accent2">
                  <a:lumMod val="75000"/>
                </a:schemeClr>
              </a:solidFill>
              <a:ln w="19050">
                <a:noFill/>
              </a:ln>
              <a:effectLst/>
            </c:spPr>
            <c:extLst>
              <c:ext xmlns:c16="http://schemas.microsoft.com/office/drawing/2014/chart" uri="{C3380CC4-5D6E-409C-BE32-E72D297353CC}">
                <c16:uniqueId val="{00000001-8C77-4F10-A618-9B79172CC806}"/>
              </c:ext>
            </c:extLst>
          </c:dPt>
          <c:dPt>
            <c:idx val="1"/>
            <c:bubble3D val="0"/>
            <c:spPr>
              <a:noFill/>
              <a:ln w="19050">
                <a:noFill/>
              </a:ln>
              <a:effectLst/>
            </c:spPr>
            <c:extLst>
              <c:ext xmlns:c16="http://schemas.microsoft.com/office/drawing/2014/chart" uri="{C3380CC4-5D6E-409C-BE32-E72D297353CC}">
                <c16:uniqueId val="{00000003-8C77-4F10-A618-9B79172CC806}"/>
              </c:ext>
            </c:extLst>
          </c:dPt>
          <c:cat>
            <c:numRef>
              <c:f>Sheet1!$A$2:$A$3</c:f>
              <c:numCache>
                <c:formatCode>General</c:formatCode>
                <c:ptCount val="2"/>
              </c:numCache>
            </c:numRef>
          </c:cat>
          <c:val>
            <c:numRef>
              <c:f>Sheet1!$B$2:$B$3</c:f>
              <c:numCache>
                <c:formatCode>0%</c:formatCode>
                <c:ptCount val="2"/>
                <c:pt idx="0">
                  <c:v>0.2</c:v>
                </c:pt>
                <c:pt idx="1">
                  <c:v>0.8</c:v>
                </c:pt>
              </c:numCache>
            </c:numRef>
          </c:val>
          <c:extLst>
            <c:ext xmlns:c16="http://schemas.microsoft.com/office/drawing/2014/chart" uri="{C3380CC4-5D6E-409C-BE32-E72D297353CC}">
              <c16:uniqueId val="{00000004-8C77-4F10-A618-9B79172CC80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extLst>
              <c:ext xmlns:c16="http://schemas.microsoft.com/office/drawing/2014/chart" uri="{C3380CC4-5D6E-409C-BE32-E72D297353CC}">
                <c16:uniqueId val="{00000004-837C-4BC9-8367-8586A02873D0}"/>
              </c:ext>
            </c:extLst>
          </c:dPt>
          <c:dPt>
            <c:idx val="1"/>
            <c:invertIfNegative val="0"/>
            <c:bubble3D val="0"/>
            <c:spPr>
              <a:blipFill>
                <a:blip xmlns:r="http://schemas.openxmlformats.org/officeDocument/2006/relationships" r:embed="rId4"/>
                <a:stretch>
                  <a:fillRect/>
                </a:stretch>
              </a:blipFill>
              <a:ln>
                <a:noFill/>
              </a:ln>
              <a:effectLst/>
            </c:spPr>
            <c:extLst>
              <c:ext xmlns:c16="http://schemas.microsoft.com/office/drawing/2014/chart" uri="{C3380CC4-5D6E-409C-BE32-E72D297353CC}">
                <c16:uniqueId val="{00000005-837C-4BC9-8367-8586A02873D0}"/>
              </c:ext>
            </c:extLst>
          </c:dPt>
          <c:dPt>
            <c:idx val="2"/>
            <c:invertIfNegative val="0"/>
            <c:bubble3D val="0"/>
            <c:spPr>
              <a:blipFill>
                <a:blip xmlns:r="http://schemas.openxmlformats.org/officeDocument/2006/relationships" r:embed="rId5"/>
                <a:stretch>
                  <a:fillRect/>
                </a:stretch>
              </a:blipFill>
              <a:ln>
                <a:noFill/>
              </a:ln>
              <a:effectLst/>
            </c:spPr>
            <c:extLst>
              <c:ext xmlns:c16="http://schemas.microsoft.com/office/drawing/2014/chart" uri="{C3380CC4-5D6E-409C-BE32-E72D297353CC}">
                <c16:uniqueId val="{00000006-837C-4BC9-8367-8586A02873D0}"/>
              </c:ext>
            </c:extLst>
          </c:dPt>
          <c:dPt>
            <c:idx val="3"/>
            <c:invertIfNegative val="0"/>
            <c:bubble3D val="0"/>
            <c:spPr>
              <a:blipFill>
                <a:blip xmlns:r="http://schemas.openxmlformats.org/officeDocument/2006/relationships" r:embed="rId6"/>
                <a:stretch>
                  <a:fillRect/>
                </a:stretch>
              </a:blipFill>
              <a:ln>
                <a:noFill/>
              </a:ln>
              <a:effectLst/>
            </c:spPr>
            <c:extLst>
              <c:ext xmlns:c16="http://schemas.microsoft.com/office/drawing/2014/chart" uri="{C3380CC4-5D6E-409C-BE32-E72D297353CC}">
                <c16:uniqueId val="{00000007-837C-4BC9-8367-8586A02873D0}"/>
              </c:ext>
            </c:extLst>
          </c:dPt>
          <c:cat>
            <c:strRef>
              <c:f>Sheet1!$A$2:$A$5</c:f>
              <c:strCache>
                <c:ptCount val="4"/>
                <c:pt idx="0">
                  <c:v>Category 1</c:v>
                </c:pt>
                <c:pt idx="1">
                  <c:v>Category 2</c:v>
                </c:pt>
                <c:pt idx="2">
                  <c:v>Category 3</c:v>
                </c:pt>
                <c:pt idx="3">
                  <c:v>Category 4</c:v>
                </c:pt>
              </c:strCache>
            </c:strRef>
          </c:cat>
          <c:val>
            <c:numRef>
              <c:f>Sheet1!$B$2:$B$5</c:f>
              <c:numCache>
                <c:formatCode>0%</c:formatCode>
                <c:ptCount val="4"/>
                <c:pt idx="0">
                  <c:v>1</c:v>
                </c:pt>
                <c:pt idx="1">
                  <c:v>0.8</c:v>
                </c:pt>
                <c:pt idx="2">
                  <c:v>0.5</c:v>
                </c:pt>
                <c:pt idx="3">
                  <c:v>0.3</c:v>
                </c:pt>
              </c:numCache>
            </c:numRef>
          </c:val>
          <c:extLst>
            <c:ext xmlns:c16="http://schemas.microsoft.com/office/drawing/2014/chart" uri="{C3380CC4-5D6E-409C-BE32-E72D297353CC}">
              <c16:uniqueId val="{00000000-837C-4BC9-8367-8586A02873D0}"/>
            </c:ext>
          </c:extLst>
        </c:ser>
        <c:dLbls>
          <c:showLegendKey val="0"/>
          <c:showVal val="0"/>
          <c:showCatName val="0"/>
          <c:showSerName val="0"/>
          <c:showPercent val="0"/>
          <c:showBubbleSize val="0"/>
        </c:dLbls>
        <c:gapWidth val="70"/>
        <c:overlap val="-10"/>
        <c:axId val="888803848"/>
        <c:axId val="888800896"/>
      </c:barChart>
      <c:catAx>
        <c:axId val="888803848"/>
        <c:scaling>
          <c:orientation val="maxMin"/>
        </c:scaling>
        <c:delete val="1"/>
        <c:axPos val="l"/>
        <c:numFmt formatCode="General" sourceLinked="1"/>
        <c:majorTickMark val="out"/>
        <c:minorTickMark val="none"/>
        <c:tickLblPos val="nextTo"/>
        <c:crossAx val="888800896"/>
        <c:crosses val="autoZero"/>
        <c:auto val="1"/>
        <c:lblAlgn val="ctr"/>
        <c:lblOffset val="100"/>
        <c:noMultiLvlLbl val="0"/>
      </c:catAx>
      <c:valAx>
        <c:axId val="888800896"/>
        <c:scaling>
          <c:orientation val="minMax"/>
          <c:max val="1"/>
          <c:min val="0"/>
        </c:scaling>
        <c:delete val="1"/>
        <c:axPos val="b"/>
        <c:numFmt formatCode="0%" sourceLinked="1"/>
        <c:majorTickMark val="none"/>
        <c:minorTickMark val="none"/>
        <c:tickLblPos val="nextTo"/>
        <c:crossAx val="888803848"/>
        <c:crosses val="max"/>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7">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4"/>
            </a:solidFill>
            <a:ln w="1841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0.65</c:v>
                </c:pt>
              </c:numCache>
            </c:numRef>
          </c:val>
          <c:extLst>
            <c:ext xmlns:c16="http://schemas.microsoft.com/office/drawing/2014/chart" uri="{C3380CC4-5D6E-409C-BE32-E72D297353CC}">
              <c16:uniqueId val="{00000000-5756-4539-83E6-58A42AB5A36B}"/>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2"/>
            </a:solidFill>
            <a:ln w="1841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0.22</c:v>
                </c:pt>
              </c:numCache>
            </c:numRef>
          </c:val>
          <c:extLst>
            <c:ext xmlns:c16="http://schemas.microsoft.com/office/drawing/2014/chart" uri="{C3380CC4-5D6E-409C-BE32-E72D297353CC}">
              <c16:uniqueId val="{00000000-24D5-470B-8053-B31ECD107F74}"/>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4"/>
            </a:solidFill>
            <a:ln w="184150">
              <a:noFill/>
            </a:ln>
            <a:effectLst/>
          </c:spPr>
          <c:invertIfNegative val="0"/>
          <c:dPt>
            <c:idx val="0"/>
            <c:invertIfNegative val="0"/>
            <c:bubble3D val="0"/>
            <c:spPr>
              <a:solidFill>
                <a:schemeClr val="accent5"/>
              </a:solidFill>
              <a:ln w="184150">
                <a:noFill/>
              </a:ln>
              <a:effectLst/>
            </c:spPr>
            <c:extLst>
              <c:ext xmlns:c16="http://schemas.microsoft.com/office/drawing/2014/chart" uri="{C3380CC4-5D6E-409C-BE32-E72D297353CC}">
                <c16:uniqueId val="{00000001-D176-4142-ABF7-539C6C80A7B2}"/>
              </c:ext>
            </c:extLst>
          </c:dPt>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c:v>
                </c:pt>
              </c:numCache>
            </c:numRef>
          </c:val>
          <c:extLst>
            <c:ext xmlns:c16="http://schemas.microsoft.com/office/drawing/2014/chart" uri="{C3380CC4-5D6E-409C-BE32-E72D297353CC}">
              <c16:uniqueId val="{00000002-D176-4142-ABF7-539C6C80A7B2}"/>
            </c:ext>
          </c:extLst>
        </c:ser>
        <c:dLbls>
          <c:showLegendKey val="0"/>
          <c:showVal val="0"/>
          <c:showCatName val="0"/>
          <c:showSerName val="0"/>
          <c:showPercent val="0"/>
          <c:showBubbleSize val="0"/>
        </c:dLbls>
        <c:gapWidth val="0"/>
        <c:overlap val="100"/>
        <c:axId val="522049184"/>
        <c:axId val="404467424"/>
      </c:barChart>
      <c:catAx>
        <c:axId val="522049184"/>
        <c:scaling>
          <c:orientation val="minMax"/>
        </c:scaling>
        <c:delete val="1"/>
        <c:axPos val="l"/>
        <c:numFmt formatCode="General" sourceLinked="1"/>
        <c:majorTickMark val="none"/>
        <c:minorTickMark val="none"/>
        <c:tickLblPos val="nextTo"/>
        <c:crossAx val="404467424"/>
        <c:crosses val="autoZero"/>
        <c:auto val="1"/>
        <c:lblAlgn val="ctr"/>
        <c:lblOffset val="100"/>
        <c:noMultiLvlLbl val="0"/>
      </c:catAx>
      <c:valAx>
        <c:axId val="404467424"/>
        <c:scaling>
          <c:orientation val="minMax"/>
          <c:max val="1"/>
          <c:min val="0"/>
        </c:scaling>
        <c:delete val="1"/>
        <c:axPos val="b"/>
        <c:numFmt formatCode="0%" sourceLinked="1"/>
        <c:majorTickMark val="none"/>
        <c:minorTickMark val="none"/>
        <c:tickLblPos val="nextTo"/>
        <c:crossAx val="522049184"/>
        <c:crosses val="autoZero"/>
        <c:crossBetween val="between"/>
        <c:majorUnit val="0.1"/>
        <c:minorUnit val="1.0000000000000002E-2"/>
      </c:valAx>
      <c:spPr>
        <a:noFill/>
        <a:ln w="5715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lumMod val="75000"/>
                <a:alpha val="40000"/>
              </a:schemeClr>
            </a:solidFill>
            <a:ln>
              <a:noFill/>
            </a:ln>
            <a:effectLst/>
          </c:spPr>
          <c:invertIfNegative val="0"/>
          <c:dLbls>
            <c:dLbl>
              <c:idx val="0"/>
              <c:layout>
                <c:manualLayout>
                  <c:x val="0.25941237841519643"/>
                  <c:y val="-0.10690262414592962"/>
                </c:manualLayout>
              </c:layout>
              <c:spPr>
                <a:noFill/>
                <a:ln>
                  <a:noFill/>
                </a:ln>
                <a:effectLst/>
              </c:spPr>
              <c:txPr>
                <a:bodyPr rot="0" spcFirstLastPara="1" vertOverflow="ellipsis" vert="horz" wrap="square" lIns="38100" tIns="19050" rIns="38100" bIns="19050" anchor="ctr" anchorCtr="1">
                  <a:noAutofit/>
                </a:bodyPr>
                <a:lstStyle/>
                <a:p>
                  <a:pPr>
                    <a:defRPr sz="4400" b="0" i="0" u="none" strike="noStrike" kern="1200" baseline="0">
                      <a:solidFill>
                        <a:schemeClr val="accent1">
                          <a:lumMod val="50000"/>
                        </a:schemeClr>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0.15233985687540899"/>
                      <c:h val="0.144145771858678"/>
                    </c:manualLayout>
                  </c15:layout>
                </c:ext>
                <c:ext xmlns:c16="http://schemas.microsoft.com/office/drawing/2014/chart" uri="{C3380CC4-5D6E-409C-BE32-E72D297353CC}">
                  <c16:uniqueId val="{00000003-3543-44E5-8B61-EFDA1DDF855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c:v>
                </c:pt>
              </c:numCache>
            </c:numRef>
          </c:val>
          <c:extLst>
            <c:ext xmlns:c16="http://schemas.microsoft.com/office/drawing/2014/chart" uri="{C3380CC4-5D6E-409C-BE32-E72D297353CC}">
              <c16:uniqueId val="{00000000-3543-44E5-8B61-EFDA1DDF855C}"/>
            </c:ext>
          </c:extLst>
        </c:ser>
        <c:dLbls>
          <c:showLegendKey val="0"/>
          <c:showVal val="0"/>
          <c:showCatName val="0"/>
          <c:showSerName val="0"/>
          <c:showPercent val="0"/>
          <c:showBubbleSize val="0"/>
        </c:dLbls>
        <c:gapWidth val="0"/>
        <c:overlap val="100"/>
        <c:axId val="696558056"/>
        <c:axId val="696561336"/>
      </c:barChart>
      <c:catAx>
        <c:axId val="696558056"/>
        <c:scaling>
          <c:orientation val="minMax"/>
        </c:scaling>
        <c:delete val="1"/>
        <c:axPos val="b"/>
        <c:numFmt formatCode="General" sourceLinked="1"/>
        <c:majorTickMark val="none"/>
        <c:minorTickMark val="none"/>
        <c:tickLblPos val="nextTo"/>
        <c:crossAx val="696561336"/>
        <c:crosses val="autoZero"/>
        <c:auto val="1"/>
        <c:lblAlgn val="ctr"/>
        <c:lblOffset val="100"/>
        <c:noMultiLvlLbl val="0"/>
      </c:catAx>
      <c:valAx>
        <c:axId val="696561336"/>
        <c:scaling>
          <c:orientation val="minMax"/>
          <c:max val="1"/>
          <c:min val="0"/>
        </c:scaling>
        <c:delete val="1"/>
        <c:axPos val="l"/>
        <c:numFmt formatCode="0%" sourceLinked="1"/>
        <c:majorTickMark val="none"/>
        <c:minorTickMark val="none"/>
        <c:tickLblPos val="nextTo"/>
        <c:crossAx val="696558056"/>
        <c:crosses val="autoZero"/>
        <c:crossBetween val="between"/>
        <c:majorUnit val="0.1"/>
        <c:minorUnit val="1.0000000000000002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6E69F22-0CF1-E94B-87F0-F37208CD69E8}" type="datetimeFigureOut">
              <a:rPr lang="en-US" smtClean="0"/>
              <a:t>10/7/22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F21CB74-1164-0F4B-BE81-CC830EEE6DEB}" type="slidenum">
              <a:rPr lang="en-US" smtClean="0"/>
              <a:t>‹#›</a:t>
            </a:fld>
            <a:endParaRPr lang="en-US"/>
          </a:p>
        </p:txBody>
      </p:sp>
    </p:spTree>
    <p:extLst>
      <p:ext uri="{BB962C8B-B14F-4D97-AF65-F5344CB8AC3E}">
        <p14:creationId xmlns:p14="http://schemas.microsoft.com/office/powerpoint/2010/main" val="36205977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29</a:t>
            </a:fld>
            <a:endParaRPr lang="en-GB" dirty="0"/>
          </a:p>
        </p:txBody>
      </p:sp>
    </p:spTree>
    <p:extLst>
      <p:ext uri="{BB962C8B-B14F-4D97-AF65-F5344CB8AC3E}">
        <p14:creationId xmlns:p14="http://schemas.microsoft.com/office/powerpoint/2010/main" val="440098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77</a:t>
            </a:fld>
            <a:endParaRPr lang="en-GB" dirty="0"/>
          </a:p>
        </p:txBody>
      </p:sp>
    </p:spTree>
    <p:extLst>
      <p:ext uri="{BB962C8B-B14F-4D97-AF65-F5344CB8AC3E}">
        <p14:creationId xmlns:p14="http://schemas.microsoft.com/office/powerpoint/2010/main" val="4249217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CCA9B70-4282-4131-9D67-1CC513EF87C4}" type="slidenum">
              <a:rPr lang="pl-PL" smtClean="0"/>
              <a:pPr/>
              <a:t>95</a:t>
            </a:fld>
            <a:endParaRPr lang="pl-PL" dirty="0"/>
          </a:p>
        </p:txBody>
      </p:sp>
    </p:spTree>
    <p:extLst>
      <p:ext uri="{BB962C8B-B14F-4D97-AF65-F5344CB8AC3E}">
        <p14:creationId xmlns:p14="http://schemas.microsoft.com/office/powerpoint/2010/main" val="18250789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109</a:t>
            </a:fld>
            <a:endParaRPr lang="en-GB" dirty="0"/>
          </a:p>
        </p:txBody>
      </p:sp>
    </p:spTree>
    <p:extLst>
      <p:ext uri="{BB962C8B-B14F-4D97-AF65-F5344CB8AC3E}">
        <p14:creationId xmlns:p14="http://schemas.microsoft.com/office/powerpoint/2010/main" val="7915979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111</a:t>
            </a:fld>
            <a:endParaRPr lang="en-GB" dirty="0"/>
          </a:p>
        </p:txBody>
      </p:sp>
    </p:spTree>
    <p:extLst>
      <p:ext uri="{BB962C8B-B14F-4D97-AF65-F5344CB8AC3E}">
        <p14:creationId xmlns:p14="http://schemas.microsoft.com/office/powerpoint/2010/main" val="5983431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l-PL" dirty="0"/>
              <a:t>[PLACEHOLDER TEXT]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CA9B70-4282-4131-9D67-1CC513EF87C4}" type="slidenum">
              <a:rPr kumimoji="0" lang="pl-PL"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pl-PL"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675106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124</a:t>
            </a:fld>
            <a:endParaRPr lang="en-US" dirty="0"/>
          </a:p>
        </p:txBody>
      </p:sp>
    </p:spTree>
    <p:extLst>
      <p:ext uri="{BB962C8B-B14F-4D97-AF65-F5344CB8AC3E}">
        <p14:creationId xmlns:p14="http://schemas.microsoft.com/office/powerpoint/2010/main" val="26254489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125</a:t>
            </a:fld>
            <a:endParaRPr lang="en-US" dirty="0"/>
          </a:p>
        </p:txBody>
      </p:sp>
    </p:spTree>
    <p:extLst>
      <p:ext uri="{BB962C8B-B14F-4D97-AF65-F5344CB8AC3E}">
        <p14:creationId xmlns:p14="http://schemas.microsoft.com/office/powerpoint/2010/main" val="35153244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126</a:t>
            </a:fld>
            <a:endParaRPr lang="en-US" dirty="0"/>
          </a:p>
        </p:txBody>
      </p:sp>
    </p:spTree>
    <p:extLst>
      <p:ext uri="{BB962C8B-B14F-4D97-AF65-F5344CB8AC3E}">
        <p14:creationId xmlns:p14="http://schemas.microsoft.com/office/powerpoint/2010/main" val="1664340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127</a:t>
            </a:fld>
            <a:endParaRPr lang="en-US" dirty="0"/>
          </a:p>
        </p:txBody>
      </p:sp>
    </p:spTree>
    <p:extLst>
      <p:ext uri="{BB962C8B-B14F-4D97-AF65-F5344CB8AC3E}">
        <p14:creationId xmlns:p14="http://schemas.microsoft.com/office/powerpoint/2010/main" val="32674350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128</a:t>
            </a:fld>
            <a:endParaRPr lang="en-US" dirty="0"/>
          </a:p>
        </p:txBody>
      </p:sp>
    </p:spTree>
    <p:extLst>
      <p:ext uri="{BB962C8B-B14F-4D97-AF65-F5344CB8AC3E}">
        <p14:creationId xmlns:p14="http://schemas.microsoft.com/office/powerpoint/2010/main" val="3516043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962FB45-2352-4948-BC7D-38FA8C4723DE}" type="slidenum">
              <a:rPr lang="pl-PL" smtClean="0"/>
              <a:pPr/>
              <a:t>31</a:t>
            </a:fld>
            <a:endParaRPr lang="pl-PL" dirty="0"/>
          </a:p>
        </p:txBody>
      </p:sp>
    </p:spTree>
    <p:extLst>
      <p:ext uri="{BB962C8B-B14F-4D97-AF65-F5344CB8AC3E}">
        <p14:creationId xmlns:p14="http://schemas.microsoft.com/office/powerpoint/2010/main" val="755417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129</a:t>
            </a:fld>
            <a:endParaRPr lang="en-US" dirty="0"/>
          </a:p>
        </p:txBody>
      </p:sp>
    </p:spTree>
    <p:extLst>
      <p:ext uri="{BB962C8B-B14F-4D97-AF65-F5344CB8AC3E}">
        <p14:creationId xmlns:p14="http://schemas.microsoft.com/office/powerpoint/2010/main" val="14987637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130</a:t>
            </a:fld>
            <a:endParaRPr lang="en-US" dirty="0"/>
          </a:p>
        </p:txBody>
      </p:sp>
    </p:spTree>
    <p:extLst>
      <p:ext uri="{BB962C8B-B14F-4D97-AF65-F5344CB8AC3E}">
        <p14:creationId xmlns:p14="http://schemas.microsoft.com/office/powerpoint/2010/main" val="7014100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131</a:t>
            </a:fld>
            <a:endParaRPr lang="en-US" dirty="0"/>
          </a:p>
        </p:txBody>
      </p:sp>
    </p:spTree>
    <p:extLst>
      <p:ext uri="{BB962C8B-B14F-4D97-AF65-F5344CB8AC3E}">
        <p14:creationId xmlns:p14="http://schemas.microsoft.com/office/powerpoint/2010/main" val="31369886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132</a:t>
            </a:fld>
            <a:endParaRPr lang="en-US" dirty="0"/>
          </a:p>
        </p:txBody>
      </p:sp>
    </p:spTree>
    <p:extLst>
      <p:ext uri="{BB962C8B-B14F-4D97-AF65-F5344CB8AC3E}">
        <p14:creationId xmlns:p14="http://schemas.microsoft.com/office/powerpoint/2010/main" val="20805164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133</a:t>
            </a:fld>
            <a:endParaRPr lang="en-US" dirty="0"/>
          </a:p>
        </p:txBody>
      </p:sp>
    </p:spTree>
    <p:extLst>
      <p:ext uri="{BB962C8B-B14F-4D97-AF65-F5344CB8AC3E}">
        <p14:creationId xmlns:p14="http://schemas.microsoft.com/office/powerpoint/2010/main" val="22396147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156</a:t>
            </a:fld>
            <a:endParaRPr lang="en-GB" dirty="0"/>
          </a:p>
        </p:txBody>
      </p:sp>
    </p:spTree>
    <p:extLst>
      <p:ext uri="{BB962C8B-B14F-4D97-AF65-F5344CB8AC3E}">
        <p14:creationId xmlns:p14="http://schemas.microsoft.com/office/powerpoint/2010/main" val="6148963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CCA9B70-4282-4131-9D67-1CC513EF87C4}" type="slidenum">
              <a:rPr lang="pl-PL" smtClean="0"/>
              <a:pPr/>
              <a:t>171</a:t>
            </a:fld>
            <a:endParaRPr lang="pl-PL" dirty="0"/>
          </a:p>
        </p:txBody>
      </p:sp>
    </p:spTree>
    <p:extLst>
      <p:ext uri="{BB962C8B-B14F-4D97-AF65-F5344CB8AC3E}">
        <p14:creationId xmlns:p14="http://schemas.microsoft.com/office/powerpoint/2010/main" val="37229942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217</a:t>
            </a:fld>
            <a:endParaRPr lang="en-GB" dirty="0"/>
          </a:p>
        </p:txBody>
      </p:sp>
    </p:spTree>
    <p:extLst>
      <p:ext uri="{BB962C8B-B14F-4D97-AF65-F5344CB8AC3E}">
        <p14:creationId xmlns:p14="http://schemas.microsoft.com/office/powerpoint/2010/main" val="4400984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962FB45-2352-4948-BC7D-38FA8C4723DE}" type="slidenum">
              <a:rPr lang="pl-PL" smtClean="0"/>
              <a:pPr/>
              <a:t>219</a:t>
            </a:fld>
            <a:endParaRPr lang="pl-PL" dirty="0"/>
          </a:p>
        </p:txBody>
      </p:sp>
    </p:spTree>
    <p:extLst>
      <p:ext uri="{BB962C8B-B14F-4D97-AF65-F5344CB8AC3E}">
        <p14:creationId xmlns:p14="http://schemas.microsoft.com/office/powerpoint/2010/main" val="755417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224</a:t>
            </a:fld>
            <a:endParaRPr lang="en-GB" dirty="0"/>
          </a:p>
        </p:txBody>
      </p:sp>
    </p:spTree>
    <p:extLst>
      <p:ext uri="{BB962C8B-B14F-4D97-AF65-F5344CB8AC3E}">
        <p14:creationId xmlns:p14="http://schemas.microsoft.com/office/powerpoint/2010/main" val="13470166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36</a:t>
            </a:fld>
            <a:endParaRPr lang="en-GB" dirty="0"/>
          </a:p>
        </p:txBody>
      </p:sp>
    </p:spTree>
    <p:extLst>
      <p:ext uri="{BB962C8B-B14F-4D97-AF65-F5344CB8AC3E}">
        <p14:creationId xmlns:p14="http://schemas.microsoft.com/office/powerpoint/2010/main" val="13470166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225</a:t>
            </a:fld>
            <a:endParaRPr lang="en-GB" dirty="0"/>
          </a:p>
        </p:txBody>
      </p:sp>
    </p:spTree>
    <p:extLst>
      <p:ext uri="{BB962C8B-B14F-4D97-AF65-F5344CB8AC3E}">
        <p14:creationId xmlns:p14="http://schemas.microsoft.com/office/powerpoint/2010/main" val="1939060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227</a:t>
            </a:fld>
            <a:endParaRPr lang="en-GB" dirty="0"/>
          </a:p>
        </p:txBody>
      </p:sp>
    </p:spTree>
    <p:extLst>
      <p:ext uri="{BB962C8B-B14F-4D97-AF65-F5344CB8AC3E}">
        <p14:creationId xmlns:p14="http://schemas.microsoft.com/office/powerpoint/2010/main" val="11558513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231</a:t>
            </a:fld>
            <a:endParaRPr lang="en-GB" dirty="0"/>
          </a:p>
        </p:txBody>
      </p:sp>
    </p:spTree>
    <p:extLst>
      <p:ext uri="{BB962C8B-B14F-4D97-AF65-F5344CB8AC3E}">
        <p14:creationId xmlns:p14="http://schemas.microsoft.com/office/powerpoint/2010/main" val="514787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259</a:t>
            </a:fld>
            <a:endParaRPr lang="en-GB" dirty="0"/>
          </a:p>
        </p:txBody>
      </p:sp>
    </p:spTree>
    <p:extLst>
      <p:ext uri="{BB962C8B-B14F-4D97-AF65-F5344CB8AC3E}">
        <p14:creationId xmlns:p14="http://schemas.microsoft.com/office/powerpoint/2010/main" val="37961537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62752296-402F-4A81-B233-AE178F1D2A62}" type="slidenum">
              <a:rPr lang="en-GB" smtClean="0"/>
              <a:pPr/>
              <a:t>262</a:t>
            </a:fld>
            <a:endParaRPr lang="en-GB" dirty="0"/>
          </a:p>
        </p:txBody>
      </p:sp>
    </p:spTree>
    <p:extLst>
      <p:ext uri="{BB962C8B-B14F-4D97-AF65-F5344CB8AC3E}">
        <p14:creationId xmlns:p14="http://schemas.microsoft.com/office/powerpoint/2010/main" val="3341670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263</a:t>
            </a:fld>
            <a:endParaRPr lang="en-GB" dirty="0"/>
          </a:p>
        </p:txBody>
      </p:sp>
    </p:spTree>
    <p:extLst>
      <p:ext uri="{BB962C8B-B14F-4D97-AF65-F5344CB8AC3E}">
        <p14:creationId xmlns:p14="http://schemas.microsoft.com/office/powerpoint/2010/main" val="14573386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265</a:t>
            </a:fld>
            <a:endParaRPr lang="en-GB" dirty="0"/>
          </a:p>
        </p:txBody>
      </p:sp>
    </p:spTree>
    <p:extLst>
      <p:ext uri="{BB962C8B-B14F-4D97-AF65-F5344CB8AC3E}">
        <p14:creationId xmlns:p14="http://schemas.microsoft.com/office/powerpoint/2010/main" val="424921799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CCA9B70-4282-4131-9D67-1CC513EF87C4}" type="slidenum">
              <a:rPr lang="pl-PL" smtClean="0"/>
              <a:pPr/>
              <a:t>283</a:t>
            </a:fld>
            <a:endParaRPr lang="pl-PL" dirty="0"/>
          </a:p>
        </p:txBody>
      </p:sp>
    </p:spTree>
    <p:extLst>
      <p:ext uri="{BB962C8B-B14F-4D97-AF65-F5344CB8AC3E}">
        <p14:creationId xmlns:p14="http://schemas.microsoft.com/office/powerpoint/2010/main" val="182507899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306</a:t>
            </a:fld>
            <a:endParaRPr lang="en-GB" dirty="0"/>
          </a:p>
        </p:txBody>
      </p:sp>
    </p:spTree>
    <p:extLst>
      <p:ext uri="{BB962C8B-B14F-4D97-AF65-F5344CB8AC3E}">
        <p14:creationId xmlns:p14="http://schemas.microsoft.com/office/powerpoint/2010/main" val="6148963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CCA9B70-4282-4131-9D67-1CC513EF87C4}" type="slidenum">
              <a:rPr lang="pl-PL" smtClean="0"/>
              <a:pPr/>
              <a:t>321</a:t>
            </a:fld>
            <a:endParaRPr lang="pl-PL" dirty="0"/>
          </a:p>
        </p:txBody>
      </p:sp>
    </p:spTree>
    <p:extLst>
      <p:ext uri="{BB962C8B-B14F-4D97-AF65-F5344CB8AC3E}">
        <p14:creationId xmlns:p14="http://schemas.microsoft.com/office/powerpoint/2010/main" val="372299429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37</a:t>
            </a:fld>
            <a:endParaRPr lang="en-GB" dirty="0"/>
          </a:p>
        </p:txBody>
      </p:sp>
    </p:spTree>
    <p:extLst>
      <p:ext uri="{BB962C8B-B14F-4D97-AF65-F5344CB8AC3E}">
        <p14:creationId xmlns:p14="http://schemas.microsoft.com/office/powerpoint/2010/main" val="1939060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l-PL" dirty="0"/>
              <a:t>[PLACEHOLDER TEXT]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CA9B70-4282-4131-9D67-1CC513EF87C4}" type="slidenum">
              <a:rPr kumimoji="0" lang="pl-PL"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pl-PL"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675106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354</a:t>
            </a:fld>
            <a:endParaRPr lang="en-US" dirty="0"/>
          </a:p>
        </p:txBody>
      </p:sp>
    </p:spTree>
    <p:extLst>
      <p:ext uri="{BB962C8B-B14F-4D97-AF65-F5344CB8AC3E}">
        <p14:creationId xmlns:p14="http://schemas.microsoft.com/office/powerpoint/2010/main" val="26254489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355</a:t>
            </a:fld>
            <a:endParaRPr lang="en-US" dirty="0"/>
          </a:p>
        </p:txBody>
      </p:sp>
    </p:spTree>
    <p:extLst>
      <p:ext uri="{BB962C8B-B14F-4D97-AF65-F5344CB8AC3E}">
        <p14:creationId xmlns:p14="http://schemas.microsoft.com/office/powerpoint/2010/main" val="351532448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356</a:t>
            </a:fld>
            <a:endParaRPr lang="en-US" dirty="0"/>
          </a:p>
        </p:txBody>
      </p:sp>
    </p:spTree>
    <p:extLst>
      <p:ext uri="{BB962C8B-B14F-4D97-AF65-F5344CB8AC3E}">
        <p14:creationId xmlns:p14="http://schemas.microsoft.com/office/powerpoint/2010/main" val="16643403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357</a:t>
            </a:fld>
            <a:endParaRPr lang="en-US" dirty="0"/>
          </a:p>
        </p:txBody>
      </p:sp>
    </p:spTree>
    <p:extLst>
      <p:ext uri="{BB962C8B-B14F-4D97-AF65-F5344CB8AC3E}">
        <p14:creationId xmlns:p14="http://schemas.microsoft.com/office/powerpoint/2010/main" val="32674350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358</a:t>
            </a:fld>
            <a:endParaRPr lang="en-US" dirty="0"/>
          </a:p>
        </p:txBody>
      </p:sp>
    </p:spTree>
    <p:extLst>
      <p:ext uri="{BB962C8B-B14F-4D97-AF65-F5344CB8AC3E}">
        <p14:creationId xmlns:p14="http://schemas.microsoft.com/office/powerpoint/2010/main" val="3516043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359</a:t>
            </a:fld>
            <a:endParaRPr lang="en-US" dirty="0"/>
          </a:p>
        </p:txBody>
      </p:sp>
    </p:spTree>
    <p:extLst>
      <p:ext uri="{BB962C8B-B14F-4D97-AF65-F5344CB8AC3E}">
        <p14:creationId xmlns:p14="http://schemas.microsoft.com/office/powerpoint/2010/main" val="14987637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360</a:t>
            </a:fld>
            <a:endParaRPr lang="en-US" dirty="0"/>
          </a:p>
        </p:txBody>
      </p:sp>
    </p:spTree>
    <p:extLst>
      <p:ext uri="{BB962C8B-B14F-4D97-AF65-F5344CB8AC3E}">
        <p14:creationId xmlns:p14="http://schemas.microsoft.com/office/powerpoint/2010/main" val="7014100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361</a:t>
            </a:fld>
            <a:endParaRPr lang="en-US" dirty="0"/>
          </a:p>
        </p:txBody>
      </p:sp>
    </p:spTree>
    <p:extLst>
      <p:ext uri="{BB962C8B-B14F-4D97-AF65-F5344CB8AC3E}">
        <p14:creationId xmlns:p14="http://schemas.microsoft.com/office/powerpoint/2010/main" val="313698865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362</a:t>
            </a:fld>
            <a:endParaRPr lang="en-US" dirty="0"/>
          </a:p>
        </p:txBody>
      </p:sp>
    </p:spTree>
    <p:extLst>
      <p:ext uri="{BB962C8B-B14F-4D97-AF65-F5344CB8AC3E}">
        <p14:creationId xmlns:p14="http://schemas.microsoft.com/office/powerpoint/2010/main" val="20805164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39</a:t>
            </a:fld>
            <a:endParaRPr lang="en-GB" dirty="0"/>
          </a:p>
        </p:txBody>
      </p:sp>
    </p:spTree>
    <p:extLst>
      <p:ext uri="{BB962C8B-B14F-4D97-AF65-F5344CB8AC3E}">
        <p14:creationId xmlns:p14="http://schemas.microsoft.com/office/powerpoint/2010/main" val="11558513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US" smtClean="0"/>
              <a:pPr/>
              <a:t>363</a:t>
            </a:fld>
            <a:endParaRPr lang="en-US" dirty="0"/>
          </a:p>
        </p:txBody>
      </p:sp>
    </p:spTree>
    <p:extLst>
      <p:ext uri="{BB962C8B-B14F-4D97-AF65-F5344CB8AC3E}">
        <p14:creationId xmlns:p14="http://schemas.microsoft.com/office/powerpoint/2010/main" val="223961474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372</a:t>
            </a:fld>
            <a:endParaRPr lang="en-GB" dirty="0"/>
          </a:p>
        </p:txBody>
      </p:sp>
    </p:spTree>
    <p:extLst>
      <p:ext uri="{BB962C8B-B14F-4D97-AF65-F5344CB8AC3E}">
        <p14:creationId xmlns:p14="http://schemas.microsoft.com/office/powerpoint/2010/main" val="5047526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l-PL" dirty="0"/>
              <a:t>[PLACEHOLDER TEXT]</a:t>
            </a:r>
          </a:p>
        </p:txBody>
      </p:sp>
      <p:sp>
        <p:nvSpPr>
          <p:cNvPr id="4" name="Slide Number Placeholder 3"/>
          <p:cNvSpPr>
            <a:spLocks noGrp="1"/>
          </p:cNvSpPr>
          <p:nvPr>
            <p:ph type="sldNum" sz="quarter" idx="5"/>
          </p:nvPr>
        </p:nvSpPr>
        <p:spPr/>
        <p:txBody>
          <a:bodyPr/>
          <a:lstStyle/>
          <a:p>
            <a:fld id="{7CCA9B70-4282-4131-9D67-1CC513EF87C4}" type="slidenum">
              <a:rPr lang="pl-PL" smtClean="0"/>
              <a:pPr/>
              <a:t>409</a:t>
            </a:fld>
            <a:endParaRPr lang="pl-PL" dirty="0"/>
          </a:p>
        </p:txBody>
      </p:sp>
    </p:spTree>
    <p:extLst>
      <p:ext uri="{BB962C8B-B14F-4D97-AF65-F5344CB8AC3E}">
        <p14:creationId xmlns:p14="http://schemas.microsoft.com/office/powerpoint/2010/main" val="224697301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l-PL" b="1" dirty="0"/>
          </a:p>
        </p:txBody>
      </p:sp>
      <p:sp>
        <p:nvSpPr>
          <p:cNvPr id="4" name="Slide Number Placeholder 3"/>
          <p:cNvSpPr>
            <a:spLocks noGrp="1"/>
          </p:cNvSpPr>
          <p:nvPr>
            <p:ph type="sldNum" sz="quarter" idx="10"/>
          </p:nvPr>
        </p:nvSpPr>
        <p:spPr/>
        <p:txBody>
          <a:bodyPr/>
          <a:lstStyle/>
          <a:p>
            <a:fld id="{7CCA9B70-4282-4131-9D67-1CC513EF87C4}" type="slidenum">
              <a:rPr lang="pl-PL" smtClean="0"/>
              <a:t>416</a:t>
            </a:fld>
            <a:endParaRPr lang="pl-PL" dirty="0"/>
          </a:p>
        </p:txBody>
      </p:sp>
    </p:spTree>
    <p:extLst>
      <p:ext uri="{BB962C8B-B14F-4D97-AF65-F5344CB8AC3E}">
        <p14:creationId xmlns:p14="http://schemas.microsoft.com/office/powerpoint/2010/main" val="4001569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465</a:t>
            </a:fld>
            <a:endParaRPr lang="en-GB" dirty="0"/>
          </a:p>
        </p:txBody>
      </p:sp>
    </p:spTree>
    <p:extLst>
      <p:ext uri="{BB962C8B-B14F-4D97-AF65-F5344CB8AC3E}">
        <p14:creationId xmlns:p14="http://schemas.microsoft.com/office/powerpoint/2010/main" val="15512440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2752296-402F-4A81-B233-AE178F1D2A62}" type="slidenum">
              <a:rPr lang="en-GB" smtClean="0"/>
              <a:pPr/>
              <a:t>473</a:t>
            </a:fld>
            <a:endParaRPr lang="en-GB" dirty="0"/>
          </a:p>
        </p:txBody>
      </p:sp>
    </p:spTree>
    <p:extLst>
      <p:ext uri="{BB962C8B-B14F-4D97-AF65-F5344CB8AC3E}">
        <p14:creationId xmlns:p14="http://schemas.microsoft.com/office/powerpoint/2010/main" val="26099547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43</a:t>
            </a:fld>
            <a:endParaRPr lang="en-GB" dirty="0"/>
          </a:p>
        </p:txBody>
      </p:sp>
    </p:spTree>
    <p:extLst>
      <p:ext uri="{BB962C8B-B14F-4D97-AF65-F5344CB8AC3E}">
        <p14:creationId xmlns:p14="http://schemas.microsoft.com/office/powerpoint/2010/main" val="514787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71</a:t>
            </a:fld>
            <a:endParaRPr lang="en-GB" dirty="0"/>
          </a:p>
        </p:txBody>
      </p:sp>
    </p:spTree>
    <p:extLst>
      <p:ext uri="{BB962C8B-B14F-4D97-AF65-F5344CB8AC3E}">
        <p14:creationId xmlns:p14="http://schemas.microsoft.com/office/powerpoint/2010/main" val="37961537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62752296-402F-4A81-B233-AE178F1D2A62}" type="slidenum">
              <a:rPr lang="en-GB" smtClean="0"/>
              <a:pPr/>
              <a:t>74</a:t>
            </a:fld>
            <a:endParaRPr lang="en-GB" dirty="0"/>
          </a:p>
        </p:txBody>
      </p:sp>
    </p:spTree>
    <p:extLst>
      <p:ext uri="{BB962C8B-B14F-4D97-AF65-F5344CB8AC3E}">
        <p14:creationId xmlns:p14="http://schemas.microsoft.com/office/powerpoint/2010/main" val="33416709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en-US" dirty="0"/>
          </a:p>
        </p:txBody>
      </p:sp>
      <p:sp>
        <p:nvSpPr>
          <p:cNvPr id="4" name="Symbol zastępczy numeru slajdu 3"/>
          <p:cNvSpPr>
            <a:spLocks noGrp="1"/>
          </p:cNvSpPr>
          <p:nvPr>
            <p:ph type="sldNum" sz="quarter" idx="10"/>
          </p:nvPr>
        </p:nvSpPr>
        <p:spPr/>
        <p:txBody>
          <a:bodyPr/>
          <a:lstStyle/>
          <a:p>
            <a:fld id="{62752296-402F-4A81-B233-AE178F1D2A62}" type="slidenum">
              <a:rPr lang="en-GB" smtClean="0"/>
              <a:pPr/>
              <a:t>75</a:t>
            </a:fld>
            <a:endParaRPr lang="en-GB" dirty="0"/>
          </a:p>
        </p:txBody>
      </p:sp>
    </p:spTree>
    <p:extLst>
      <p:ext uri="{BB962C8B-B14F-4D97-AF65-F5344CB8AC3E}">
        <p14:creationId xmlns:p14="http://schemas.microsoft.com/office/powerpoint/2010/main" val="14573386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 Solid Black">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74725" y="2677626"/>
            <a:ext cx="10354360" cy="1843238"/>
          </a:xfrm>
        </p:spPr>
        <p:txBody>
          <a:bodyPr lIns="0" tIns="0" rIns="0" bIns="0" anchor="t" anchorCtr="0">
            <a:normAutofit/>
          </a:bodyPr>
          <a:lstStyle>
            <a:lvl1pPr algn="l">
              <a:defRPr sz="6000" b="1" baseline="0">
                <a:solidFill>
                  <a:schemeClr val="bg1"/>
                </a:solidFill>
                <a:latin typeface="+mj-lt"/>
                <a:ea typeface="Roboto" panose="02000000000000000000" pitchFamily="2" charset="0"/>
                <a:cs typeface="Arial" panose="020B0604020202020204" pitchFamily="34" charset="0"/>
              </a:defRPr>
            </a:lvl1pPr>
          </a:lstStyle>
          <a:p>
            <a:r>
              <a:rPr lang="en-US" dirty="0"/>
              <a:t>Presentation Title Goes </a:t>
            </a:r>
            <a:br>
              <a:rPr lang="en-US" dirty="0"/>
            </a:br>
            <a:r>
              <a:rPr lang="en-US" dirty="0"/>
              <a:t>Right Here</a:t>
            </a:r>
          </a:p>
        </p:txBody>
      </p:sp>
      <p:cxnSp>
        <p:nvCxnSpPr>
          <p:cNvPr id="8" name="Straight Connector 7">
            <a:extLst>
              <a:ext uri="{FF2B5EF4-FFF2-40B4-BE49-F238E27FC236}">
                <a16:creationId xmlns:a16="http://schemas.microsoft.com/office/drawing/2014/main" id="{C4E1A789-3A04-9240-BCEC-3DACF2B52870}"/>
              </a:ext>
            </a:extLst>
          </p:cNvPr>
          <p:cNvCxnSpPr>
            <a:cxnSpLocks/>
          </p:cNvCxnSpPr>
          <p:nvPr userDrawn="1"/>
        </p:nvCxnSpPr>
        <p:spPr>
          <a:xfrm>
            <a:off x="974126" y="2339665"/>
            <a:ext cx="76853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Subtitle 2">
            <a:extLst>
              <a:ext uri="{FF2B5EF4-FFF2-40B4-BE49-F238E27FC236}">
                <a16:creationId xmlns:a16="http://schemas.microsoft.com/office/drawing/2014/main" id="{7055E247-542B-D541-8F36-DBA97343BC92}"/>
              </a:ext>
            </a:extLst>
          </p:cNvPr>
          <p:cNvSpPr>
            <a:spLocks noGrp="1"/>
          </p:cNvSpPr>
          <p:nvPr>
            <p:ph type="subTitle" idx="1" hasCustomPrompt="1"/>
          </p:nvPr>
        </p:nvSpPr>
        <p:spPr>
          <a:xfrm>
            <a:off x="974725" y="4709626"/>
            <a:ext cx="10354360" cy="407460"/>
          </a:xfrm>
        </p:spPr>
        <p:txBody>
          <a:bodyPr lIns="0" tIns="0" rIns="0" bIns="0"/>
          <a:lstStyle>
            <a:lvl1pPr marL="0" indent="0" algn="l">
              <a:buNone/>
              <a:defRPr sz="2400" b="1">
                <a:solidFill>
                  <a:schemeClr val="accent1"/>
                </a:solidFill>
                <a:latin typeface="Roboto" panose="02000000000000000000" pitchFamily="2" charset="0"/>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PRESENTATION SUBTITLE</a:t>
            </a:r>
          </a:p>
        </p:txBody>
      </p:sp>
      <p:sp>
        <p:nvSpPr>
          <p:cNvPr id="6" name="Text Placeholder 15">
            <a:extLst>
              <a:ext uri="{FF2B5EF4-FFF2-40B4-BE49-F238E27FC236}">
                <a16:creationId xmlns:a16="http://schemas.microsoft.com/office/drawing/2014/main" id="{2BBC7A98-1B1E-8545-AABD-0F79723A230C}"/>
              </a:ext>
            </a:extLst>
          </p:cNvPr>
          <p:cNvSpPr>
            <a:spLocks noGrp="1"/>
          </p:cNvSpPr>
          <p:nvPr>
            <p:ph type="body" sz="quarter" idx="10" hasCustomPrompt="1"/>
          </p:nvPr>
        </p:nvSpPr>
        <p:spPr>
          <a:xfrm>
            <a:off x="974725" y="5148794"/>
            <a:ext cx="10354360" cy="463108"/>
          </a:xfrm>
        </p:spPr>
        <p:txBody>
          <a:bodyPr lIns="0" tIns="0" rIns="0" bIns="0">
            <a:normAutofit/>
          </a:bodyPr>
          <a:lstStyle>
            <a:lvl1pPr marL="0" indent="0">
              <a:buNone/>
              <a:defRPr sz="2400" baseline="0">
                <a:solidFill>
                  <a:schemeClr val="bg1"/>
                </a:solidFill>
                <a:latin typeface="Roboto" panose="02000000000000000000" pitchFamily="2" charset="0"/>
                <a:ea typeface="Roboto" panose="02000000000000000000" pitchFamily="2"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Month XX, 2020</a:t>
            </a:r>
          </a:p>
        </p:txBody>
      </p:sp>
      <p:pic>
        <p:nvPicPr>
          <p:cNvPr id="3" name="Picture 2" descr="Logo, company name&#10;&#10;Description automatically generated">
            <a:extLst>
              <a:ext uri="{FF2B5EF4-FFF2-40B4-BE49-F238E27FC236}">
                <a16:creationId xmlns:a16="http://schemas.microsoft.com/office/drawing/2014/main" id="{965BC910-FDAB-D441-CDB5-BBA0F0C307B0}"/>
              </a:ext>
            </a:extLst>
          </p:cNvPr>
          <p:cNvPicPr>
            <a:picLocks noChangeAspect="1"/>
          </p:cNvPicPr>
          <p:nvPr userDrawn="1"/>
        </p:nvPicPr>
        <p:blipFill rotWithShape="1">
          <a:blip/>
          <a:srcRect t="22800" b="30518"/>
          <a:stretch/>
        </p:blipFill>
        <p:spPr>
          <a:xfrm>
            <a:off x="8496813" y="0"/>
            <a:ext cx="2647533" cy="1235931"/>
          </a:xfrm>
          <a:prstGeom prst="rect">
            <a:avLst/>
          </a:prstGeom>
        </p:spPr>
      </p:pic>
    </p:spTree>
    <p:extLst>
      <p:ext uri="{BB962C8B-B14F-4D97-AF65-F5344CB8AC3E}">
        <p14:creationId xmlns:p14="http://schemas.microsoft.com/office/powerpoint/2010/main" val="4127421061"/>
      </p:ext>
    </p:extLst>
  </p:cSld>
  <p:clrMapOvr>
    <a:masterClrMapping/>
  </p:clrMapOvr>
  <p:extLst>
    <p:ext uri="{DCECCB84-F9BA-43D5-87BE-67443E8EF086}">
      <p15:sldGuideLst xmlns:p15="http://schemas.microsoft.com/office/powerpoint/2012/main">
        <p15:guide id="1" orient="horz" pos="2160">
          <p15:clr>
            <a:srgbClr val="FBAE40"/>
          </p15:clr>
        </p15:guide>
        <p15:guide id="2" pos="60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9BA13FBC-A4AA-9B4F-8E9B-12CD6600150E}"/>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22C1D3A-9762-7F4D-AB5C-A3F0114B67B2}"/>
              </a:ext>
            </a:extLst>
          </p:cNvPr>
          <p:cNvSpPr/>
          <p:nvPr userDrawn="1"/>
        </p:nvSpPr>
        <p:spPr>
          <a:xfrm>
            <a:off x="0" y="6454275"/>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3" name="Picture 2" descr="Logo, company name&#10;&#10;Description automatically generated">
            <a:extLst>
              <a:ext uri="{FF2B5EF4-FFF2-40B4-BE49-F238E27FC236}">
                <a16:creationId xmlns:a16="http://schemas.microsoft.com/office/drawing/2014/main" id="{ADCDB9DD-15A4-C3A6-D9F2-9DBB78AEA132}"/>
              </a:ext>
            </a:extLst>
          </p:cNvPr>
          <p:cNvPicPr>
            <a:picLocks noChangeAspect="1"/>
          </p:cNvPicPr>
          <p:nvPr userDrawn="1"/>
        </p:nvPicPr>
        <p:blipFill rotWithShape="1">
          <a:blip/>
          <a:srcRect t="22800" b="30518"/>
          <a:stretch/>
        </p:blipFill>
        <p:spPr>
          <a:xfrm>
            <a:off x="615004" y="6032616"/>
            <a:ext cx="1877140" cy="876293"/>
          </a:xfrm>
          <a:prstGeom prst="rect">
            <a:avLst/>
          </a:prstGeom>
        </p:spPr>
      </p:pic>
      <p:sp>
        <p:nvSpPr>
          <p:cNvPr id="4" name="Title 3">
            <a:extLst>
              <a:ext uri="{FF2B5EF4-FFF2-40B4-BE49-F238E27FC236}">
                <a16:creationId xmlns:a16="http://schemas.microsoft.com/office/drawing/2014/main" id="{F49BCD53-B8F7-9869-A822-8A6193A544E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54959800"/>
      </p:ext>
    </p:extLst>
  </p:cSld>
  <p:clrMapOvr>
    <a:masterClrMapping/>
  </p:clrMapOvr>
  <p:extLst>
    <p:ext uri="{DCECCB84-F9BA-43D5-87BE-67443E8EF086}">
      <p15:sldGuideLst xmlns:p15="http://schemas.microsoft.com/office/powerpoint/2012/main">
        <p15:guide id="1" orient="horz" pos="696">
          <p15:clr>
            <a:srgbClr val="FBAE40"/>
          </p15:clr>
        </p15:guide>
        <p15:guide id="2" pos="600">
          <p15:clr>
            <a:srgbClr val="FBAE40"/>
          </p15:clr>
        </p15:guide>
        <p15:guide id="3" pos="7080">
          <p15:clr>
            <a:srgbClr val="FBAE40"/>
          </p15:clr>
        </p15:guide>
        <p15:guide id="4" pos="3840">
          <p15:clr>
            <a:srgbClr val="FBAE40"/>
          </p15:clr>
        </p15:guide>
        <p15:guide id="5" orient="horz" pos="1056">
          <p15:clr>
            <a:srgbClr val="FBAE40"/>
          </p15:clr>
        </p15:guide>
        <p15:guide id="7" orient="horz" pos="2400">
          <p15:clr>
            <a:srgbClr val="FBAE40"/>
          </p15:clr>
        </p15:guide>
        <p15:guide id="8" orient="horz" pos="3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ullet Slide">
    <p:spTree>
      <p:nvGrpSpPr>
        <p:cNvPr id="1" name=""/>
        <p:cNvGrpSpPr/>
        <p:nvPr/>
      </p:nvGrpSpPr>
      <p:grpSpPr>
        <a:xfrm>
          <a:off x="0" y="0"/>
          <a:ext cx="0" cy="0"/>
          <a:chOff x="0" y="0"/>
          <a:chExt cx="0" cy="0"/>
        </a:xfrm>
      </p:grpSpPr>
      <p:sp>
        <p:nvSpPr>
          <p:cNvPr id="22" name="Title 1">
            <a:extLst>
              <a:ext uri="{FF2B5EF4-FFF2-40B4-BE49-F238E27FC236}">
                <a16:creationId xmlns:a16="http://schemas.microsoft.com/office/drawing/2014/main" id="{BE68DE55-0579-EC46-BD52-181870AFB63C}"/>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20" name="Straight Connector 19">
            <a:extLst>
              <a:ext uri="{FF2B5EF4-FFF2-40B4-BE49-F238E27FC236}">
                <a16:creationId xmlns:a16="http://schemas.microsoft.com/office/drawing/2014/main" id="{88200BB2-D6D1-6642-8F66-9B4F37EC8187}"/>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21" name="Content Placeholder 2">
            <a:extLst>
              <a:ext uri="{FF2B5EF4-FFF2-40B4-BE49-F238E27FC236}">
                <a16:creationId xmlns:a16="http://schemas.microsoft.com/office/drawing/2014/main" id="{F35C2BC9-7AF3-6D49-8036-36D81872E84B}"/>
              </a:ext>
            </a:extLst>
          </p:cNvPr>
          <p:cNvSpPr>
            <a:spLocks noGrp="1"/>
          </p:cNvSpPr>
          <p:nvPr>
            <p:ph idx="10"/>
          </p:nvPr>
        </p:nvSpPr>
        <p:spPr>
          <a:xfrm>
            <a:off x="952498" y="1686757"/>
            <a:ext cx="10251527" cy="4256843"/>
          </a:xfrm>
        </p:spPr>
        <p:txBody>
          <a:bodyPr lIns="0" tIns="0" rIns="0" bIns="0"/>
          <a:lstStyle>
            <a:lvl1pPr marL="228600" indent="-228600">
              <a:buClr>
                <a:schemeClr val="tx2"/>
              </a:buClr>
              <a:buSzPct val="95000"/>
              <a:buFont typeface="Arial" panose="020B0604020202020204" pitchFamily="34" charset="0"/>
              <a:buChar char="•"/>
              <a:defRPr>
                <a:latin typeface="+mn-lt"/>
                <a:ea typeface="Roboto" panose="02000000000000000000" pitchFamily="2" charset="0"/>
              </a:defRPr>
            </a:lvl1pPr>
            <a:lvl2pPr marL="685800" indent="-228600">
              <a:buClr>
                <a:schemeClr val="tx2"/>
              </a:buClr>
              <a:buSzPct val="100000"/>
              <a:buFont typeface="Arial" panose="020B0604020202020204" pitchFamily="34" charset="0"/>
              <a:buChar char="‒"/>
              <a:defRPr>
                <a:latin typeface="+mn-lt"/>
                <a:ea typeface="Roboto" panose="02000000000000000000" pitchFamily="2" charset="0"/>
              </a:defRPr>
            </a:lvl2pPr>
            <a:lvl3pPr marL="1143000" indent="-228600">
              <a:buClr>
                <a:schemeClr val="tx2"/>
              </a:buClr>
              <a:buSzPct val="100000"/>
              <a:buFont typeface="Roboto" panose="02000000000000000000" pitchFamily="2" charset="0"/>
              <a:buChar char="•"/>
              <a:defRPr>
                <a:latin typeface="+mn-lt"/>
                <a:ea typeface="Roboto" panose="02000000000000000000" pitchFamily="2" charset="0"/>
              </a:defRPr>
            </a:lvl3pPr>
            <a:lvl4pPr marL="1600200" indent="-228600">
              <a:buClr>
                <a:schemeClr val="tx2"/>
              </a:buClr>
              <a:buSzPct val="100000"/>
              <a:buFont typeface="Roboto" panose="02000000000000000000" pitchFamily="2" charset="0"/>
              <a:buChar char="―"/>
              <a:defRPr>
                <a:latin typeface="+mn-lt"/>
                <a:ea typeface="Roboto" panose="02000000000000000000" pitchFamily="2" charset="0"/>
              </a:defRPr>
            </a:lvl4pPr>
            <a:lvl5pPr marL="2057400" indent="-228600">
              <a:buClr>
                <a:schemeClr val="tx2"/>
              </a:buClr>
              <a:buSzPct val="100000"/>
              <a:buFont typeface="Arial" panose="020B0604020202020204" pitchFamily="34" charset="0"/>
              <a:buChar char="•"/>
              <a:defRPr>
                <a:latin typeface="+mn-lt"/>
                <a:ea typeface="Roboto" panose="02000000000000000000" pitchFamily="2"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Rectangle 10">
            <a:extLst>
              <a:ext uri="{FF2B5EF4-FFF2-40B4-BE49-F238E27FC236}">
                <a16:creationId xmlns:a16="http://schemas.microsoft.com/office/drawing/2014/main" id="{80937044-371D-C149-9F72-3D8FBA4605CF}"/>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3" name="Picture 2" descr="Logo, company name&#10;&#10;Description automatically generated">
            <a:extLst>
              <a:ext uri="{FF2B5EF4-FFF2-40B4-BE49-F238E27FC236}">
                <a16:creationId xmlns:a16="http://schemas.microsoft.com/office/drawing/2014/main" id="{276B6304-96B8-7E8B-9398-42A85A63D549}"/>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4100251179"/>
      </p:ext>
    </p:extLst>
  </p:cSld>
  <p:clrMapOvr>
    <a:masterClrMapping/>
  </p:clrMapOvr>
  <p:extLst>
    <p:ext uri="{DCECCB84-F9BA-43D5-87BE-67443E8EF086}">
      <p15:sldGuideLst xmlns:p15="http://schemas.microsoft.com/office/powerpoint/2012/main">
        <p15:guide id="1" orient="horz" pos="696">
          <p15:clr>
            <a:srgbClr val="FBAE40"/>
          </p15:clr>
        </p15:guide>
        <p15:guide id="2" pos="600">
          <p15:clr>
            <a:srgbClr val="FBAE40"/>
          </p15:clr>
        </p15:guide>
        <p15:guide id="3" pos="7080">
          <p15:clr>
            <a:srgbClr val="FBAE40"/>
          </p15:clr>
        </p15:guide>
        <p15:guide id="4" pos="3840">
          <p15:clr>
            <a:srgbClr val="FBAE40"/>
          </p15:clr>
        </p15:guide>
        <p15:guide id="5" orient="horz" pos="1056">
          <p15:clr>
            <a:srgbClr val="FBAE40"/>
          </p15:clr>
        </p15:guide>
        <p15:guide id="7" orient="horz" pos="3744">
          <p15:clr>
            <a:srgbClr val="FBAE40"/>
          </p15:clr>
        </p15:guide>
        <p15:guide id="8" orient="horz" pos="240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Bullet Slide - 2 Lin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AAEF4-B950-814D-A811-CD17BDDF049C}"/>
              </a:ext>
            </a:extLst>
          </p:cNvPr>
          <p:cNvSpPr>
            <a:spLocks noGrp="1"/>
          </p:cNvSpPr>
          <p:nvPr>
            <p:ph type="title" hasCustomPrompt="1"/>
          </p:nvPr>
        </p:nvSpPr>
        <p:spPr>
          <a:xfrm>
            <a:off x="952500" y="389510"/>
            <a:ext cx="10843260" cy="898642"/>
          </a:xfrm>
        </p:spPr>
        <p:txBody>
          <a:bodyPr lIns="0" tIns="0" rIns="0" bIns="0"/>
          <a:lstStyle>
            <a:lvl1pPr>
              <a:defRPr>
                <a:latin typeface="+mj-lt"/>
                <a:ea typeface="Roboto" panose="02000000000000000000" pitchFamily="2" charset="0"/>
              </a:defRPr>
            </a:lvl1pPr>
          </a:lstStyle>
          <a:p>
            <a:r>
              <a:rPr lang="en-US" dirty="0"/>
              <a:t>Click to edit Master title style </a:t>
            </a:r>
            <a:br>
              <a:rPr lang="en-US" dirty="0"/>
            </a:br>
            <a:r>
              <a:rPr lang="en-US" dirty="0"/>
              <a:t>that runs to two lines</a:t>
            </a:r>
          </a:p>
        </p:txBody>
      </p:sp>
      <p:cxnSp>
        <p:nvCxnSpPr>
          <p:cNvPr id="8" name="Straight Connector 7">
            <a:extLst>
              <a:ext uri="{FF2B5EF4-FFF2-40B4-BE49-F238E27FC236}">
                <a16:creationId xmlns:a16="http://schemas.microsoft.com/office/drawing/2014/main" id="{CBB5BDD8-8221-F040-8AE0-3F33C4E24CA0}"/>
              </a:ext>
            </a:extLst>
          </p:cNvPr>
          <p:cNvCxnSpPr>
            <a:cxnSpLocks/>
          </p:cNvCxnSpPr>
          <p:nvPr userDrawn="1"/>
        </p:nvCxnSpPr>
        <p:spPr>
          <a:xfrm>
            <a:off x="952500" y="17340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FACD2525-98F9-924C-B8E5-083B38E28238}"/>
              </a:ext>
            </a:extLst>
          </p:cNvPr>
          <p:cNvSpPr>
            <a:spLocks noGrp="1"/>
          </p:cNvSpPr>
          <p:nvPr>
            <p:ph idx="1"/>
          </p:nvPr>
        </p:nvSpPr>
        <p:spPr>
          <a:xfrm>
            <a:off x="952500" y="2050741"/>
            <a:ext cx="10287000" cy="3892859"/>
          </a:xfrm>
        </p:spPr>
        <p:txBody>
          <a:bodyPr lIns="0" tIns="0" rIns="0" bIns="0"/>
          <a:lstStyle>
            <a:lvl1pPr marL="228600" indent="-228600">
              <a:buClr>
                <a:schemeClr val="tx2"/>
              </a:buClr>
              <a:buSzPct val="95000"/>
              <a:buFont typeface="Arial" panose="020B0604020202020204" pitchFamily="34" charset="0"/>
              <a:buChar char="•"/>
              <a:defRPr>
                <a:latin typeface="+mn-lt"/>
                <a:ea typeface="Roboto" panose="02000000000000000000" pitchFamily="2" charset="0"/>
              </a:defRPr>
            </a:lvl1pPr>
            <a:lvl2pPr marL="685800" indent="-228600">
              <a:buClr>
                <a:schemeClr val="tx2"/>
              </a:buClr>
              <a:buSzPct val="100000"/>
              <a:buFont typeface="Roboto" panose="02000000000000000000" pitchFamily="2" charset="0"/>
              <a:buChar char="–"/>
              <a:defRPr>
                <a:latin typeface="+mn-lt"/>
                <a:ea typeface="Roboto" panose="02000000000000000000" pitchFamily="2" charset="0"/>
              </a:defRPr>
            </a:lvl2pPr>
            <a:lvl3pPr marL="1143000" indent="-228600">
              <a:buClr>
                <a:schemeClr val="tx2"/>
              </a:buClr>
              <a:buSzPct val="100000"/>
              <a:buFont typeface="Arial" panose="020B0604020202020204" pitchFamily="34" charset="0"/>
              <a:buChar char="•"/>
              <a:defRPr>
                <a:latin typeface="+mn-lt"/>
                <a:ea typeface="Roboto" panose="02000000000000000000" pitchFamily="2" charset="0"/>
              </a:defRPr>
            </a:lvl3pPr>
            <a:lvl4pPr marL="1600200" indent="-228600">
              <a:buClr>
                <a:schemeClr val="tx2"/>
              </a:buClr>
              <a:buSzPct val="100000"/>
              <a:buFont typeface="Arial" panose="020B0604020202020204" pitchFamily="34" charset="0"/>
              <a:buChar char="‒"/>
              <a:defRPr>
                <a:latin typeface="+mn-lt"/>
                <a:ea typeface="Roboto" panose="02000000000000000000" pitchFamily="2" charset="0"/>
              </a:defRPr>
            </a:lvl4pPr>
            <a:lvl5pPr marL="2057400" indent="-228600">
              <a:buClr>
                <a:schemeClr val="tx2"/>
              </a:buClr>
              <a:buSzPct val="100000"/>
              <a:buFont typeface="Arial" panose="020B0604020202020204" pitchFamily="34" charset="0"/>
              <a:buChar char="•"/>
              <a:defRPr>
                <a:latin typeface="+mn-lt"/>
                <a:ea typeface="Roboto" panose="02000000000000000000" pitchFamily="2"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Rectangle 10">
            <a:extLst>
              <a:ext uri="{FF2B5EF4-FFF2-40B4-BE49-F238E27FC236}">
                <a16:creationId xmlns:a16="http://schemas.microsoft.com/office/drawing/2014/main" id="{7995AAAF-3BA6-4445-BF32-091644479611}"/>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4" name="Picture 3" descr="Logo, company name&#10;&#10;Description automatically generated">
            <a:extLst>
              <a:ext uri="{FF2B5EF4-FFF2-40B4-BE49-F238E27FC236}">
                <a16:creationId xmlns:a16="http://schemas.microsoft.com/office/drawing/2014/main" id="{190AD31B-56D7-CDD3-68E0-3B1271F3CFBF}"/>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2853486044"/>
      </p:ext>
    </p:extLst>
  </p:cSld>
  <p:clrMapOvr>
    <a:masterClrMapping/>
  </p:clrMapOvr>
  <p:extLst>
    <p:ext uri="{DCECCB84-F9BA-43D5-87BE-67443E8EF086}">
      <p15:sldGuideLst xmlns:p15="http://schemas.microsoft.com/office/powerpoint/2012/main">
        <p15:guide id="1" orient="horz" pos="2400">
          <p15:clr>
            <a:srgbClr val="FBAE40"/>
          </p15:clr>
        </p15:guide>
        <p15:guide id="2" pos="3840">
          <p15:clr>
            <a:srgbClr val="FBAE40"/>
          </p15:clr>
        </p15:guide>
        <p15:guide id="3" pos="600">
          <p15:clr>
            <a:srgbClr val="FBAE40"/>
          </p15:clr>
        </p15:guide>
        <p15:guide id="4" pos="7080">
          <p15:clr>
            <a:srgbClr val="FBAE40"/>
          </p15:clr>
        </p15:guide>
        <p15:guide id="8" orient="horz" pos="3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lumn Text Layout">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62D2F673-8F81-4982-AA66-35312BF3859C}"/>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4800224" cy="754602"/>
          </a:xfrm>
        </p:spPr>
        <p:txBody>
          <a:bodyPr lIns="0" tIns="0" rIns="0" bIns="0" anchor="b" anchorCtr="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p:ph idx="10" hasCustomPrompt="1"/>
          </p:nvPr>
        </p:nvSpPr>
        <p:spPr>
          <a:xfrm>
            <a:off x="952501" y="2674398"/>
            <a:ext cx="4800219" cy="327925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19" name="Content Placeholder 2">
            <a:extLst>
              <a:ext uri="{FF2B5EF4-FFF2-40B4-BE49-F238E27FC236}">
                <a16:creationId xmlns:a16="http://schemas.microsoft.com/office/drawing/2014/main" id="{A07502CC-5B90-4BCF-B63B-36D026C9AE96}"/>
              </a:ext>
            </a:extLst>
          </p:cNvPr>
          <p:cNvSpPr>
            <a:spLocks noGrp="1"/>
          </p:cNvSpPr>
          <p:nvPr>
            <p:ph idx="15" hasCustomPrompt="1"/>
          </p:nvPr>
        </p:nvSpPr>
        <p:spPr>
          <a:xfrm>
            <a:off x="6433724" y="1676706"/>
            <a:ext cx="4800224" cy="754602"/>
          </a:xfrm>
        </p:spPr>
        <p:txBody>
          <a:bodyPr lIns="0" tIns="0" rIns="0" bIns="0" anchor="b" anchorCtr="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0" name="Content Placeholder 2">
            <a:extLst>
              <a:ext uri="{FF2B5EF4-FFF2-40B4-BE49-F238E27FC236}">
                <a16:creationId xmlns:a16="http://schemas.microsoft.com/office/drawing/2014/main" id="{F169EF16-BA54-4279-A087-A65E4F26675F}"/>
              </a:ext>
            </a:extLst>
          </p:cNvPr>
          <p:cNvSpPr>
            <a:spLocks noGrp="1"/>
          </p:cNvSpPr>
          <p:nvPr>
            <p:ph idx="16" hasCustomPrompt="1"/>
          </p:nvPr>
        </p:nvSpPr>
        <p:spPr>
          <a:xfrm>
            <a:off x="6433725" y="2664346"/>
            <a:ext cx="4800224" cy="327925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a:cxnSpLocks/>
          </p:cNvCxnSpPr>
          <p:nvPr userDrawn="1"/>
        </p:nvCxnSpPr>
        <p:spPr>
          <a:xfrm>
            <a:off x="6096000" y="1686758"/>
            <a:ext cx="0" cy="4256842"/>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C8B99253-B000-1442-A7D2-EB536C15CBCB}"/>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1D7CB2E4-563E-730F-EE78-555A009BB915}"/>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305399910"/>
      </p:ext>
    </p:extLst>
  </p:cSld>
  <p:clrMapOvr>
    <a:masterClrMapping/>
  </p:clrMapOvr>
  <p:extLst>
    <p:ext uri="{DCECCB84-F9BA-43D5-87BE-67443E8EF086}">
      <p15:sldGuideLst xmlns:p15="http://schemas.microsoft.com/office/powerpoint/2012/main">
        <p15:guide id="1" orient="horz" pos="3744">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697">
          <p15:clr>
            <a:srgbClr val="FBAE40"/>
          </p15:clr>
        </p15:guide>
        <p15:guide id="7" orient="horz" pos="240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hree Column Text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B103BAF8-AE0C-4C2A-AFFE-5EFC74007B1B}"/>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316674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p:ph idx="10" hasCustomPrompt="1"/>
          </p:nvPr>
        </p:nvSpPr>
        <p:spPr>
          <a:xfrm>
            <a:off x="952501" y="2674398"/>
            <a:ext cx="3166740"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15" name="Content Placeholder 2">
            <a:extLst>
              <a:ext uri="{FF2B5EF4-FFF2-40B4-BE49-F238E27FC236}">
                <a16:creationId xmlns:a16="http://schemas.microsoft.com/office/drawing/2014/main" id="{700A296A-0A06-4FFB-B935-517187294F6B}"/>
              </a:ext>
            </a:extLst>
          </p:cNvPr>
          <p:cNvSpPr>
            <a:spLocks noGrp="1"/>
          </p:cNvSpPr>
          <p:nvPr>
            <p:ph idx="11" hasCustomPrompt="1"/>
          </p:nvPr>
        </p:nvSpPr>
        <p:spPr>
          <a:xfrm>
            <a:off x="4616385" y="1686756"/>
            <a:ext cx="2973372"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6" name="Content Placeholder 2">
            <a:extLst>
              <a:ext uri="{FF2B5EF4-FFF2-40B4-BE49-F238E27FC236}">
                <a16:creationId xmlns:a16="http://schemas.microsoft.com/office/drawing/2014/main" id="{4DA600F9-1950-41BD-ACB3-21F2B5AE9494}"/>
              </a:ext>
            </a:extLst>
          </p:cNvPr>
          <p:cNvSpPr>
            <a:spLocks noGrp="1"/>
          </p:cNvSpPr>
          <p:nvPr>
            <p:ph idx="12" hasCustomPrompt="1"/>
          </p:nvPr>
        </p:nvSpPr>
        <p:spPr>
          <a:xfrm>
            <a:off x="4616386" y="2674396"/>
            <a:ext cx="2973372"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17" name="Content Placeholder 2">
            <a:extLst>
              <a:ext uri="{FF2B5EF4-FFF2-40B4-BE49-F238E27FC236}">
                <a16:creationId xmlns:a16="http://schemas.microsoft.com/office/drawing/2014/main" id="{D4DB30FF-E82C-424F-A06C-EFC3CFC45E36}"/>
              </a:ext>
            </a:extLst>
          </p:cNvPr>
          <p:cNvSpPr>
            <a:spLocks noGrp="1"/>
          </p:cNvSpPr>
          <p:nvPr>
            <p:ph idx="13" hasCustomPrompt="1"/>
          </p:nvPr>
        </p:nvSpPr>
        <p:spPr>
          <a:xfrm>
            <a:off x="8063514" y="1686756"/>
            <a:ext cx="316674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8" name="Content Placeholder 2">
            <a:extLst>
              <a:ext uri="{FF2B5EF4-FFF2-40B4-BE49-F238E27FC236}">
                <a16:creationId xmlns:a16="http://schemas.microsoft.com/office/drawing/2014/main" id="{36DC4408-89C4-4D74-957E-B2A4D59F76AE}"/>
              </a:ext>
            </a:extLst>
          </p:cNvPr>
          <p:cNvSpPr>
            <a:spLocks noGrp="1"/>
          </p:cNvSpPr>
          <p:nvPr>
            <p:ph idx="14" hasCustomPrompt="1"/>
          </p:nvPr>
        </p:nvSpPr>
        <p:spPr>
          <a:xfrm>
            <a:off x="8063515" y="2674396"/>
            <a:ext cx="3166740"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p:nvPr userDrawn="1"/>
        </p:nvCxnSpPr>
        <p:spPr>
          <a:xfrm>
            <a:off x="7806430" y="1679383"/>
            <a:ext cx="0" cy="426421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7336E4CD-9037-4D69-A3E3-6380D9131A19}"/>
              </a:ext>
            </a:extLst>
          </p:cNvPr>
          <p:cNvCxnSpPr/>
          <p:nvPr userDrawn="1"/>
        </p:nvCxnSpPr>
        <p:spPr>
          <a:xfrm>
            <a:off x="4376691" y="1679383"/>
            <a:ext cx="0" cy="426421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2944143A-0CC6-6041-BD38-4C994DA8E0B2}"/>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818179A2-3289-CC5E-28D3-0C897C7E5B94}"/>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208280941"/>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7" orient="horz" pos="3744">
          <p15:clr>
            <a:srgbClr val="FBAE40"/>
          </p15:clr>
        </p15:guide>
        <p15:guide id="8" orient="horz" pos="697">
          <p15:clr>
            <a:srgbClr val="FBAE40"/>
          </p15:clr>
        </p15:guide>
        <p15:guide id="9" orient="horz" pos="240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ur Column Text Layout">
    <p:spTree>
      <p:nvGrpSpPr>
        <p:cNvPr id="1" name=""/>
        <p:cNvGrpSpPr/>
        <p:nvPr/>
      </p:nvGrpSpPr>
      <p:grpSpPr>
        <a:xfrm>
          <a:off x="0" y="0"/>
          <a:ext cx="0" cy="0"/>
          <a:chOff x="0" y="0"/>
          <a:chExt cx="0" cy="0"/>
        </a:xfrm>
      </p:grpSpPr>
      <p:sp>
        <p:nvSpPr>
          <p:cNvPr id="27" name="Title 1">
            <a:extLst>
              <a:ext uri="{FF2B5EF4-FFF2-40B4-BE49-F238E27FC236}">
                <a16:creationId xmlns:a16="http://schemas.microsoft.com/office/drawing/2014/main" id="{D42FEC1B-FCF8-4508-B227-27323879AC52}"/>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p:ph idx="10" hasCustomPrompt="1"/>
          </p:nvPr>
        </p:nvSpPr>
        <p:spPr>
          <a:xfrm>
            <a:off x="952501" y="2674398"/>
            <a:ext cx="2358867"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1" name="Straight Connector 10">
            <a:extLst>
              <a:ext uri="{FF2B5EF4-FFF2-40B4-BE49-F238E27FC236}">
                <a16:creationId xmlns:a16="http://schemas.microsoft.com/office/drawing/2014/main" id="{7336E4CD-9037-4D69-A3E3-6380D9131A19}"/>
              </a:ext>
            </a:extLst>
          </p:cNvPr>
          <p:cNvCxnSpPr/>
          <p:nvPr userDrawn="1"/>
        </p:nvCxnSpPr>
        <p:spPr>
          <a:xfrm>
            <a:off x="3524250" y="1686757"/>
            <a:ext cx="0" cy="4256844"/>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700A296A-0A06-4FFB-B935-517187294F6B}"/>
              </a:ext>
            </a:extLst>
          </p:cNvPr>
          <p:cNvSpPr>
            <a:spLocks noGrp="1"/>
          </p:cNvSpPr>
          <p:nvPr>
            <p:ph idx="11" hasCustomPrompt="1"/>
          </p:nvPr>
        </p:nvSpPr>
        <p:spPr>
          <a:xfrm>
            <a:off x="3737133" y="1686756"/>
            <a:ext cx="214876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6" name="Content Placeholder 2">
            <a:extLst>
              <a:ext uri="{FF2B5EF4-FFF2-40B4-BE49-F238E27FC236}">
                <a16:creationId xmlns:a16="http://schemas.microsoft.com/office/drawing/2014/main" id="{4DA600F9-1950-41BD-ACB3-21F2B5AE9494}"/>
              </a:ext>
            </a:extLst>
          </p:cNvPr>
          <p:cNvSpPr>
            <a:spLocks noGrp="1"/>
          </p:cNvSpPr>
          <p:nvPr>
            <p:ph idx="12" hasCustomPrompt="1"/>
          </p:nvPr>
        </p:nvSpPr>
        <p:spPr>
          <a:xfrm>
            <a:off x="3737134" y="2674396"/>
            <a:ext cx="2148760"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p:nvPr userDrawn="1"/>
        </p:nvCxnSpPr>
        <p:spPr>
          <a:xfrm>
            <a:off x="6096000" y="1686758"/>
            <a:ext cx="0" cy="429362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D4DB30FF-E82C-424F-A06C-EFC3CFC45E36}"/>
              </a:ext>
            </a:extLst>
          </p:cNvPr>
          <p:cNvSpPr>
            <a:spLocks noGrp="1"/>
          </p:cNvSpPr>
          <p:nvPr>
            <p:ph idx="13" hasCustomPrompt="1"/>
          </p:nvPr>
        </p:nvSpPr>
        <p:spPr>
          <a:xfrm>
            <a:off x="6306107" y="1686756"/>
            <a:ext cx="214876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8" name="Content Placeholder 2">
            <a:extLst>
              <a:ext uri="{FF2B5EF4-FFF2-40B4-BE49-F238E27FC236}">
                <a16:creationId xmlns:a16="http://schemas.microsoft.com/office/drawing/2014/main" id="{36DC4408-89C4-4D74-957E-B2A4D59F76AE}"/>
              </a:ext>
            </a:extLst>
          </p:cNvPr>
          <p:cNvSpPr>
            <a:spLocks noGrp="1"/>
          </p:cNvSpPr>
          <p:nvPr>
            <p:ph idx="14" hasCustomPrompt="1"/>
          </p:nvPr>
        </p:nvSpPr>
        <p:spPr>
          <a:xfrm>
            <a:off x="6306108" y="2674396"/>
            <a:ext cx="2148760"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p:nvPr userDrawn="1"/>
        </p:nvCxnSpPr>
        <p:spPr>
          <a:xfrm>
            <a:off x="8674100" y="1686757"/>
            <a:ext cx="0" cy="4256844"/>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A07502CC-5B90-4BCF-B63B-36D026C9AE96}"/>
              </a:ext>
            </a:extLst>
          </p:cNvPr>
          <p:cNvSpPr>
            <a:spLocks noGrp="1"/>
          </p:cNvSpPr>
          <p:nvPr>
            <p:ph idx="15" hasCustomPrompt="1"/>
          </p:nvPr>
        </p:nvSpPr>
        <p:spPr>
          <a:xfrm>
            <a:off x="8875080" y="1676706"/>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0" name="Content Placeholder 2">
            <a:extLst>
              <a:ext uri="{FF2B5EF4-FFF2-40B4-BE49-F238E27FC236}">
                <a16:creationId xmlns:a16="http://schemas.microsoft.com/office/drawing/2014/main" id="{F169EF16-BA54-4279-A087-A65E4F26675F}"/>
              </a:ext>
            </a:extLst>
          </p:cNvPr>
          <p:cNvSpPr>
            <a:spLocks noGrp="1"/>
          </p:cNvSpPr>
          <p:nvPr>
            <p:ph idx="16" hasCustomPrompt="1"/>
          </p:nvPr>
        </p:nvSpPr>
        <p:spPr>
          <a:xfrm>
            <a:off x="8875081" y="2664346"/>
            <a:ext cx="2358867" cy="3269204"/>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21" name="Rectangle 20">
            <a:extLst>
              <a:ext uri="{FF2B5EF4-FFF2-40B4-BE49-F238E27FC236}">
                <a16:creationId xmlns:a16="http://schemas.microsoft.com/office/drawing/2014/main" id="{55DF11BA-BD6E-E14D-A115-587308DBF4A7}"/>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C65718F-1E98-5775-90D4-24E217A853E8}"/>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2304639775"/>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ve Column Text Layout">
    <p:spTree>
      <p:nvGrpSpPr>
        <p:cNvPr id="1" name=""/>
        <p:cNvGrpSpPr/>
        <p:nvPr/>
      </p:nvGrpSpPr>
      <p:grpSpPr>
        <a:xfrm>
          <a:off x="0" y="0"/>
          <a:ext cx="0" cy="0"/>
          <a:chOff x="0" y="0"/>
          <a:chExt cx="0" cy="0"/>
        </a:xfrm>
      </p:grpSpPr>
      <p:sp>
        <p:nvSpPr>
          <p:cNvPr id="37" name="Title 1">
            <a:extLst>
              <a:ext uri="{FF2B5EF4-FFF2-40B4-BE49-F238E27FC236}">
                <a16:creationId xmlns:a16="http://schemas.microsoft.com/office/drawing/2014/main" id="{8F3E476F-E407-4406-BB4F-38E54533153E}"/>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1" y="1686758"/>
            <a:ext cx="1835088" cy="754602"/>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2" y="2850484"/>
            <a:ext cx="1835088" cy="3093116"/>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1" name="Straight Connector 10">
            <a:extLst>
              <a:ext uri="{FF2B5EF4-FFF2-40B4-BE49-F238E27FC236}">
                <a16:creationId xmlns:a16="http://schemas.microsoft.com/office/drawing/2014/main" id="{7336E4CD-9037-4D69-A3E3-6380D9131A19}"/>
              </a:ext>
            </a:extLst>
          </p:cNvPr>
          <p:cNvCxnSpPr>
            <a:cxnSpLocks/>
          </p:cNvCxnSpPr>
          <p:nvPr userDrawn="1"/>
        </p:nvCxnSpPr>
        <p:spPr>
          <a:xfrm>
            <a:off x="3011869"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Content Placeholder 2">
            <a:extLst>
              <a:ext uri="{FF2B5EF4-FFF2-40B4-BE49-F238E27FC236}">
                <a16:creationId xmlns:a16="http://schemas.microsoft.com/office/drawing/2014/main" id="{ACA73044-ABA5-4A68-81D4-75723F104CFB}"/>
              </a:ext>
            </a:extLst>
          </p:cNvPr>
          <p:cNvSpPr>
            <a:spLocks noGrp="1"/>
          </p:cNvSpPr>
          <p:nvPr>
            <p:ph idx="11" hasCustomPrompt="1"/>
          </p:nvPr>
        </p:nvSpPr>
        <p:spPr>
          <a:xfrm>
            <a:off x="3229003" y="1686758"/>
            <a:ext cx="1624302" cy="754602"/>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5" name="Content Placeholder 2">
            <a:extLst>
              <a:ext uri="{FF2B5EF4-FFF2-40B4-BE49-F238E27FC236}">
                <a16:creationId xmlns:a16="http://schemas.microsoft.com/office/drawing/2014/main" id="{D69FEDBA-37CD-4D7E-A729-6821E598E67D}"/>
              </a:ext>
            </a:extLst>
          </p:cNvPr>
          <p:cNvSpPr>
            <a:spLocks noGrp="1"/>
          </p:cNvSpPr>
          <p:nvPr>
            <p:ph idx="12" hasCustomPrompt="1"/>
          </p:nvPr>
        </p:nvSpPr>
        <p:spPr>
          <a:xfrm>
            <a:off x="3229004" y="2850484"/>
            <a:ext cx="1617953" cy="3093116"/>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a:cxnSpLocks/>
          </p:cNvCxnSpPr>
          <p:nvPr userDrawn="1"/>
        </p:nvCxnSpPr>
        <p:spPr>
          <a:xfrm>
            <a:off x="5066192" y="1686759"/>
            <a:ext cx="0" cy="4256842"/>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6" name="Content Placeholder 2">
            <a:extLst>
              <a:ext uri="{FF2B5EF4-FFF2-40B4-BE49-F238E27FC236}">
                <a16:creationId xmlns:a16="http://schemas.microsoft.com/office/drawing/2014/main" id="{B96DFA0C-E450-4893-8C79-6243F5697984}"/>
              </a:ext>
            </a:extLst>
          </p:cNvPr>
          <p:cNvSpPr>
            <a:spLocks noGrp="1"/>
          </p:cNvSpPr>
          <p:nvPr>
            <p:ph idx="13" hasCustomPrompt="1"/>
          </p:nvPr>
        </p:nvSpPr>
        <p:spPr>
          <a:xfrm>
            <a:off x="5281223" y="1686758"/>
            <a:ext cx="1617953" cy="754602"/>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7" name="Content Placeholder 2">
            <a:extLst>
              <a:ext uri="{FF2B5EF4-FFF2-40B4-BE49-F238E27FC236}">
                <a16:creationId xmlns:a16="http://schemas.microsoft.com/office/drawing/2014/main" id="{E9D9C274-DDDD-4725-8A7B-113147DD7832}"/>
              </a:ext>
            </a:extLst>
          </p:cNvPr>
          <p:cNvSpPr>
            <a:spLocks noGrp="1"/>
          </p:cNvSpPr>
          <p:nvPr>
            <p:ph idx="14" hasCustomPrompt="1"/>
          </p:nvPr>
        </p:nvSpPr>
        <p:spPr>
          <a:xfrm>
            <a:off x="5281224" y="2850484"/>
            <a:ext cx="1617953" cy="3093116"/>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a:cxnSpLocks/>
          </p:cNvCxnSpPr>
          <p:nvPr userDrawn="1"/>
        </p:nvCxnSpPr>
        <p:spPr>
          <a:xfrm>
            <a:off x="7131909"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Content Placeholder 2">
            <a:extLst>
              <a:ext uri="{FF2B5EF4-FFF2-40B4-BE49-F238E27FC236}">
                <a16:creationId xmlns:a16="http://schemas.microsoft.com/office/drawing/2014/main" id="{F93742B6-D009-4AB4-BBDC-24522E901BB5}"/>
              </a:ext>
            </a:extLst>
          </p:cNvPr>
          <p:cNvSpPr>
            <a:spLocks noGrp="1"/>
          </p:cNvSpPr>
          <p:nvPr>
            <p:ph idx="15" hasCustomPrompt="1"/>
          </p:nvPr>
        </p:nvSpPr>
        <p:spPr>
          <a:xfrm>
            <a:off x="7349043" y="1686758"/>
            <a:ext cx="1617953" cy="754602"/>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9" name="Content Placeholder 2">
            <a:extLst>
              <a:ext uri="{FF2B5EF4-FFF2-40B4-BE49-F238E27FC236}">
                <a16:creationId xmlns:a16="http://schemas.microsoft.com/office/drawing/2014/main" id="{90357619-5F6A-4C63-90C3-32B37CE73C91}"/>
              </a:ext>
            </a:extLst>
          </p:cNvPr>
          <p:cNvSpPr>
            <a:spLocks noGrp="1"/>
          </p:cNvSpPr>
          <p:nvPr>
            <p:ph idx="16" hasCustomPrompt="1"/>
          </p:nvPr>
        </p:nvSpPr>
        <p:spPr>
          <a:xfrm>
            <a:off x="7349044" y="2850484"/>
            <a:ext cx="1617953" cy="3093116"/>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3" name="Straight Connector 22">
            <a:extLst>
              <a:ext uri="{FF2B5EF4-FFF2-40B4-BE49-F238E27FC236}">
                <a16:creationId xmlns:a16="http://schemas.microsoft.com/office/drawing/2014/main" id="{55F5ADDF-F780-4384-87F4-30070C81BB29}"/>
              </a:ext>
            </a:extLst>
          </p:cNvPr>
          <p:cNvCxnSpPr>
            <a:cxnSpLocks/>
          </p:cNvCxnSpPr>
          <p:nvPr userDrawn="1"/>
        </p:nvCxnSpPr>
        <p:spPr>
          <a:xfrm>
            <a:off x="9184131"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Content Placeholder 2">
            <a:extLst>
              <a:ext uri="{FF2B5EF4-FFF2-40B4-BE49-F238E27FC236}">
                <a16:creationId xmlns:a16="http://schemas.microsoft.com/office/drawing/2014/main" id="{035F8812-D495-478D-828C-D8CF0753EEB5}"/>
              </a:ext>
            </a:extLst>
          </p:cNvPr>
          <p:cNvSpPr>
            <a:spLocks noGrp="1"/>
          </p:cNvSpPr>
          <p:nvPr>
            <p:ph idx="17" hasCustomPrompt="1"/>
          </p:nvPr>
        </p:nvSpPr>
        <p:spPr>
          <a:xfrm>
            <a:off x="9401266" y="1686758"/>
            <a:ext cx="1835087" cy="754602"/>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31" name="Content Placeholder 2">
            <a:extLst>
              <a:ext uri="{FF2B5EF4-FFF2-40B4-BE49-F238E27FC236}">
                <a16:creationId xmlns:a16="http://schemas.microsoft.com/office/drawing/2014/main" id="{338FA747-D085-4909-A6FE-575A5C652420}"/>
              </a:ext>
            </a:extLst>
          </p:cNvPr>
          <p:cNvSpPr>
            <a:spLocks noGrp="1"/>
          </p:cNvSpPr>
          <p:nvPr>
            <p:ph idx="18" hasCustomPrompt="1"/>
          </p:nvPr>
        </p:nvSpPr>
        <p:spPr>
          <a:xfrm>
            <a:off x="9401267" y="2850484"/>
            <a:ext cx="1838233" cy="3093116"/>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32" name="Rectangle 31">
            <a:extLst>
              <a:ext uri="{FF2B5EF4-FFF2-40B4-BE49-F238E27FC236}">
                <a16:creationId xmlns:a16="http://schemas.microsoft.com/office/drawing/2014/main" id="{8A4AB6F8-D05F-8E40-A637-083D1274FB35}"/>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CF44FC1B-D249-38A8-003B-E820EAC5B012}"/>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978013586"/>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x1 Grid Layout">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F83F529D-C880-45A0-81D8-FD2CC04E07D8}"/>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10288587"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2" y="2120010"/>
            <a:ext cx="10288586"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9" name="Straight Connector 8">
            <a:extLst>
              <a:ext uri="{FF2B5EF4-FFF2-40B4-BE49-F238E27FC236}">
                <a16:creationId xmlns:a16="http://schemas.microsoft.com/office/drawing/2014/main" id="{6FCD7C05-8E7C-4679-B83F-CDDB1BDA2031}"/>
              </a:ext>
            </a:extLst>
          </p:cNvPr>
          <p:cNvCxnSpPr/>
          <p:nvPr userDrawn="1"/>
        </p:nvCxnSpPr>
        <p:spPr>
          <a:xfrm>
            <a:off x="949325" y="3098307"/>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3" name="Content Placeholder 2">
            <a:extLst>
              <a:ext uri="{FF2B5EF4-FFF2-40B4-BE49-F238E27FC236}">
                <a16:creationId xmlns:a16="http://schemas.microsoft.com/office/drawing/2014/main" id="{6BC08D86-557A-4EB7-B2A4-0782689B99D1}"/>
              </a:ext>
            </a:extLst>
          </p:cNvPr>
          <p:cNvSpPr>
            <a:spLocks noGrp="1"/>
          </p:cNvSpPr>
          <p:nvPr>
            <p:ph idx="11" hasCustomPrompt="1"/>
          </p:nvPr>
        </p:nvSpPr>
        <p:spPr>
          <a:xfrm>
            <a:off x="952502" y="3291760"/>
            <a:ext cx="10288587" cy="328016"/>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35" name="Content Placeholder 2">
            <a:extLst>
              <a:ext uri="{FF2B5EF4-FFF2-40B4-BE49-F238E27FC236}">
                <a16:creationId xmlns:a16="http://schemas.microsoft.com/office/drawing/2014/main" id="{123E50C5-092D-4191-9A0B-F3C51561D562}"/>
              </a:ext>
            </a:extLst>
          </p:cNvPr>
          <p:cNvSpPr>
            <a:spLocks noGrp="1"/>
          </p:cNvSpPr>
          <p:nvPr>
            <p:ph idx="12" hasCustomPrompt="1"/>
          </p:nvPr>
        </p:nvSpPr>
        <p:spPr>
          <a:xfrm>
            <a:off x="952504" y="3725012"/>
            <a:ext cx="10288586" cy="644563"/>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32" name="Straight Connector 31">
            <a:extLst>
              <a:ext uri="{FF2B5EF4-FFF2-40B4-BE49-F238E27FC236}">
                <a16:creationId xmlns:a16="http://schemas.microsoft.com/office/drawing/2014/main" id="{3C85CAC7-8545-4ED7-8312-FBC92F7F9DA5}"/>
              </a:ext>
            </a:extLst>
          </p:cNvPr>
          <p:cNvCxnSpPr/>
          <p:nvPr userDrawn="1"/>
        </p:nvCxnSpPr>
        <p:spPr>
          <a:xfrm>
            <a:off x="950912" y="4520213"/>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Content Placeholder 2">
            <a:extLst>
              <a:ext uri="{FF2B5EF4-FFF2-40B4-BE49-F238E27FC236}">
                <a16:creationId xmlns:a16="http://schemas.microsoft.com/office/drawing/2014/main" id="{3E524A13-F71C-45F7-92E6-985C4CB9E331}"/>
              </a:ext>
            </a:extLst>
          </p:cNvPr>
          <p:cNvSpPr>
            <a:spLocks noGrp="1"/>
          </p:cNvSpPr>
          <p:nvPr>
            <p:ph idx="13" hasCustomPrompt="1"/>
          </p:nvPr>
        </p:nvSpPr>
        <p:spPr>
          <a:xfrm>
            <a:off x="952504" y="4753992"/>
            <a:ext cx="10288587"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37" name="Content Placeholder 2">
            <a:extLst>
              <a:ext uri="{FF2B5EF4-FFF2-40B4-BE49-F238E27FC236}">
                <a16:creationId xmlns:a16="http://schemas.microsoft.com/office/drawing/2014/main" id="{7CA7FF6D-951D-4682-9C40-A6BB36ABEA84}"/>
              </a:ext>
            </a:extLst>
          </p:cNvPr>
          <p:cNvSpPr>
            <a:spLocks noGrp="1"/>
          </p:cNvSpPr>
          <p:nvPr>
            <p:ph idx="14" hasCustomPrompt="1"/>
          </p:nvPr>
        </p:nvSpPr>
        <p:spPr>
          <a:xfrm>
            <a:off x="952506" y="5187244"/>
            <a:ext cx="10288586"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15" name="Rectangle 14">
            <a:extLst>
              <a:ext uri="{FF2B5EF4-FFF2-40B4-BE49-F238E27FC236}">
                <a16:creationId xmlns:a16="http://schemas.microsoft.com/office/drawing/2014/main" id="{55E76717-4761-EC4B-BDB1-C130638E59C3}"/>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6B35494-F652-6EFD-00D6-67634A188420}"/>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4146542484"/>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guide id="8" orient="horz" pos="240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2 Grid Layout">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A9A771B-4FFF-4EBF-A07A-0D6292AC2FE3}"/>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1" y="1686758"/>
            <a:ext cx="4755838"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2" y="2120010"/>
            <a:ext cx="4755838"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9" name="Straight Connector 8">
            <a:extLst>
              <a:ext uri="{FF2B5EF4-FFF2-40B4-BE49-F238E27FC236}">
                <a16:creationId xmlns:a16="http://schemas.microsoft.com/office/drawing/2014/main" id="{6FCD7C05-8E7C-4679-B83F-CDDB1BDA2031}"/>
              </a:ext>
            </a:extLst>
          </p:cNvPr>
          <p:cNvCxnSpPr/>
          <p:nvPr userDrawn="1"/>
        </p:nvCxnSpPr>
        <p:spPr>
          <a:xfrm>
            <a:off x="949325" y="3098307"/>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3" name="Content Placeholder 2">
            <a:extLst>
              <a:ext uri="{FF2B5EF4-FFF2-40B4-BE49-F238E27FC236}">
                <a16:creationId xmlns:a16="http://schemas.microsoft.com/office/drawing/2014/main" id="{6BC08D86-557A-4EB7-B2A4-0782689B99D1}"/>
              </a:ext>
            </a:extLst>
          </p:cNvPr>
          <p:cNvSpPr>
            <a:spLocks noGrp="1"/>
          </p:cNvSpPr>
          <p:nvPr>
            <p:ph idx="11" hasCustomPrompt="1"/>
          </p:nvPr>
        </p:nvSpPr>
        <p:spPr>
          <a:xfrm>
            <a:off x="952503" y="3291760"/>
            <a:ext cx="4755838" cy="328016"/>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35" name="Content Placeholder 2">
            <a:extLst>
              <a:ext uri="{FF2B5EF4-FFF2-40B4-BE49-F238E27FC236}">
                <a16:creationId xmlns:a16="http://schemas.microsoft.com/office/drawing/2014/main" id="{123E50C5-092D-4191-9A0B-F3C51561D562}"/>
              </a:ext>
            </a:extLst>
          </p:cNvPr>
          <p:cNvSpPr>
            <a:spLocks noGrp="1"/>
          </p:cNvSpPr>
          <p:nvPr>
            <p:ph idx="12" hasCustomPrompt="1"/>
          </p:nvPr>
        </p:nvSpPr>
        <p:spPr>
          <a:xfrm>
            <a:off x="952504" y="3725012"/>
            <a:ext cx="4755838" cy="644563"/>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32" name="Straight Connector 31">
            <a:extLst>
              <a:ext uri="{FF2B5EF4-FFF2-40B4-BE49-F238E27FC236}">
                <a16:creationId xmlns:a16="http://schemas.microsoft.com/office/drawing/2014/main" id="{3C85CAC7-8545-4ED7-8312-FBC92F7F9DA5}"/>
              </a:ext>
            </a:extLst>
          </p:cNvPr>
          <p:cNvCxnSpPr/>
          <p:nvPr userDrawn="1"/>
        </p:nvCxnSpPr>
        <p:spPr>
          <a:xfrm>
            <a:off x="950912" y="4520213"/>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Content Placeholder 2">
            <a:extLst>
              <a:ext uri="{FF2B5EF4-FFF2-40B4-BE49-F238E27FC236}">
                <a16:creationId xmlns:a16="http://schemas.microsoft.com/office/drawing/2014/main" id="{3E524A13-F71C-45F7-92E6-985C4CB9E331}"/>
              </a:ext>
            </a:extLst>
          </p:cNvPr>
          <p:cNvSpPr>
            <a:spLocks noGrp="1"/>
          </p:cNvSpPr>
          <p:nvPr>
            <p:ph idx="13" hasCustomPrompt="1"/>
          </p:nvPr>
        </p:nvSpPr>
        <p:spPr>
          <a:xfrm>
            <a:off x="952505" y="4753992"/>
            <a:ext cx="4755838"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37" name="Content Placeholder 2">
            <a:extLst>
              <a:ext uri="{FF2B5EF4-FFF2-40B4-BE49-F238E27FC236}">
                <a16:creationId xmlns:a16="http://schemas.microsoft.com/office/drawing/2014/main" id="{7CA7FF6D-951D-4682-9C40-A6BB36ABEA84}"/>
              </a:ext>
            </a:extLst>
          </p:cNvPr>
          <p:cNvSpPr>
            <a:spLocks noGrp="1"/>
          </p:cNvSpPr>
          <p:nvPr>
            <p:ph idx="14" hasCustomPrompt="1"/>
          </p:nvPr>
        </p:nvSpPr>
        <p:spPr>
          <a:xfrm>
            <a:off x="952506" y="5187244"/>
            <a:ext cx="4755838"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28" name="Straight Connector 27">
            <a:extLst>
              <a:ext uri="{FF2B5EF4-FFF2-40B4-BE49-F238E27FC236}">
                <a16:creationId xmlns:a16="http://schemas.microsoft.com/office/drawing/2014/main" id="{AA23041F-D604-4688-B75A-90D37AFDDB0E}"/>
              </a:ext>
            </a:extLst>
          </p:cNvPr>
          <p:cNvCxnSpPr/>
          <p:nvPr userDrawn="1"/>
        </p:nvCxnSpPr>
        <p:spPr>
          <a:xfrm>
            <a:off x="6096000" y="1686758"/>
            <a:ext cx="0" cy="429362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2" name="Content Placeholder 2">
            <a:extLst>
              <a:ext uri="{FF2B5EF4-FFF2-40B4-BE49-F238E27FC236}">
                <a16:creationId xmlns:a16="http://schemas.microsoft.com/office/drawing/2014/main" id="{F7B91F83-8428-4E5A-9C88-17829B687B77}"/>
              </a:ext>
            </a:extLst>
          </p:cNvPr>
          <p:cNvSpPr>
            <a:spLocks noGrp="1"/>
          </p:cNvSpPr>
          <p:nvPr>
            <p:ph idx="15" hasCustomPrompt="1"/>
          </p:nvPr>
        </p:nvSpPr>
        <p:spPr>
          <a:xfrm>
            <a:off x="6483696" y="1688512"/>
            <a:ext cx="4755838"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3" name="Content Placeholder 2">
            <a:extLst>
              <a:ext uri="{FF2B5EF4-FFF2-40B4-BE49-F238E27FC236}">
                <a16:creationId xmlns:a16="http://schemas.microsoft.com/office/drawing/2014/main" id="{ADB1D581-6D4C-4716-AE96-DBB4F953B95C}"/>
              </a:ext>
            </a:extLst>
          </p:cNvPr>
          <p:cNvSpPr>
            <a:spLocks noGrp="1"/>
          </p:cNvSpPr>
          <p:nvPr>
            <p:ph idx="16" hasCustomPrompt="1"/>
          </p:nvPr>
        </p:nvSpPr>
        <p:spPr>
          <a:xfrm>
            <a:off x="6483697" y="2121764"/>
            <a:ext cx="4755838"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24" name="Content Placeholder 2">
            <a:extLst>
              <a:ext uri="{FF2B5EF4-FFF2-40B4-BE49-F238E27FC236}">
                <a16:creationId xmlns:a16="http://schemas.microsoft.com/office/drawing/2014/main" id="{279BA4B0-A083-4A1F-9D3B-A041B59E7C22}"/>
              </a:ext>
            </a:extLst>
          </p:cNvPr>
          <p:cNvSpPr>
            <a:spLocks noGrp="1"/>
          </p:cNvSpPr>
          <p:nvPr>
            <p:ph idx="17" hasCustomPrompt="1"/>
          </p:nvPr>
        </p:nvSpPr>
        <p:spPr>
          <a:xfrm>
            <a:off x="6483698" y="3293514"/>
            <a:ext cx="4755838" cy="328016"/>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5" name="Content Placeholder 2">
            <a:extLst>
              <a:ext uri="{FF2B5EF4-FFF2-40B4-BE49-F238E27FC236}">
                <a16:creationId xmlns:a16="http://schemas.microsoft.com/office/drawing/2014/main" id="{8FDD4A4D-E1FC-4E83-A8AA-A324B6B0E441}"/>
              </a:ext>
            </a:extLst>
          </p:cNvPr>
          <p:cNvSpPr>
            <a:spLocks noGrp="1"/>
          </p:cNvSpPr>
          <p:nvPr>
            <p:ph idx="18" hasCustomPrompt="1"/>
          </p:nvPr>
        </p:nvSpPr>
        <p:spPr>
          <a:xfrm>
            <a:off x="6483699" y="3726766"/>
            <a:ext cx="4755838" cy="644563"/>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26" name="Content Placeholder 2">
            <a:extLst>
              <a:ext uri="{FF2B5EF4-FFF2-40B4-BE49-F238E27FC236}">
                <a16:creationId xmlns:a16="http://schemas.microsoft.com/office/drawing/2014/main" id="{DE8E7D5C-ACCB-47E6-A3F5-6F3F51A0F37F}"/>
              </a:ext>
            </a:extLst>
          </p:cNvPr>
          <p:cNvSpPr>
            <a:spLocks noGrp="1"/>
          </p:cNvSpPr>
          <p:nvPr>
            <p:ph idx="19" hasCustomPrompt="1"/>
          </p:nvPr>
        </p:nvSpPr>
        <p:spPr>
          <a:xfrm>
            <a:off x="6483700" y="4755746"/>
            <a:ext cx="4755838"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7" name="Content Placeholder 2">
            <a:extLst>
              <a:ext uri="{FF2B5EF4-FFF2-40B4-BE49-F238E27FC236}">
                <a16:creationId xmlns:a16="http://schemas.microsoft.com/office/drawing/2014/main" id="{659D9DC4-BB53-4441-9B74-84922B369948}"/>
              </a:ext>
            </a:extLst>
          </p:cNvPr>
          <p:cNvSpPr>
            <a:spLocks noGrp="1"/>
          </p:cNvSpPr>
          <p:nvPr>
            <p:ph idx="20" hasCustomPrompt="1"/>
          </p:nvPr>
        </p:nvSpPr>
        <p:spPr>
          <a:xfrm>
            <a:off x="6483701" y="5188998"/>
            <a:ext cx="4755838" cy="75460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29" name="Rectangle 28">
            <a:extLst>
              <a:ext uri="{FF2B5EF4-FFF2-40B4-BE49-F238E27FC236}">
                <a16:creationId xmlns:a16="http://schemas.microsoft.com/office/drawing/2014/main" id="{A774845D-2BF0-2740-9880-8D2B0EBB22B7}"/>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9DC9354-B997-1647-19A2-80765A3166FE}"/>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352802555"/>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guide id="8" orient="horz" pos="240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2 Grid Layout">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1EE2C71-E6FD-4A5F-BC00-7290049C4471}"/>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2" y="2120010"/>
            <a:ext cx="4772003" cy="41714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9" name="Straight Connector 8">
            <a:extLst>
              <a:ext uri="{FF2B5EF4-FFF2-40B4-BE49-F238E27FC236}">
                <a16:creationId xmlns:a16="http://schemas.microsoft.com/office/drawing/2014/main" id="{6FCD7C05-8E7C-4679-B83F-CDDB1BDA2031}"/>
              </a:ext>
            </a:extLst>
          </p:cNvPr>
          <p:cNvCxnSpPr/>
          <p:nvPr userDrawn="1"/>
        </p:nvCxnSpPr>
        <p:spPr>
          <a:xfrm>
            <a:off x="949325" y="2760956"/>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Content Placeholder 2">
            <a:extLst>
              <a:ext uri="{FF2B5EF4-FFF2-40B4-BE49-F238E27FC236}">
                <a16:creationId xmlns:a16="http://schemas.microsoft.com/office/drawing/2014/main" id="{5FC9698A-599E-4227-BA19-18EFBBF3E0DD}"/>
              </a:ext>
            </a:extLst>
          </p:cNvPr>
          <p:cNvSpPr>
            <a:spLocks noGrp="1"/>
          </p:cNvSpPr>
          <p:nvPr>
            <p:ph idx="11" hasCustomPrompt="1"/>
          </p:nvPr>
        </p:nvSpPr>
        <p:spPr>
          <a:xfrm>
            <a:off x="954094" y="2904080"/>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18" name="Content Placeholder 2">
            <a:extLst>
              <a:ext uri="{FF2B5EF4-FFF2-40B4-BE49-F238E27FC236}">
                <a16:creationId xmlns:a16="http://schemas.microsoft.com/office/drawing/2014/main" id="{C4B470A9-B821-4D01-8FB4-31DF303421A9}"/>
              </a:ext>
            </a:extLst>
          </p:cNvPr>
          <p:cNvSpPr>
            <a:spLocks noGrp="1"/>
          </p:cNvSpPr>
          <p:nvPr>
            <p:ph idx="12" hasCustomPrompt="1"/>
          </p:nvPr>
        </p:nvSpPr>
        <p:spPr>
          <a:xfrm>
            <a:off x="954096" y="3337333"/>
            <a:ext cx="4772003" cy="30491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32" name="Straight Connector 31">
            <a:extLst>
              <a:ext uri="{FF2B5EF4-FFF2-40B4-BE49-F238E27FC236}">
                <a16:creationId xmlns:a16="http://schemas.microsoft.com/office/drawing/2014/main" id="{3C85CAC7-8545-4ED7-8312-FBC92F7F9DA5}"/>
              </a:ext>
            </a:extLst>
          </p:cNvPr>
          <p:cNvCxnSpPr/>
          <p:nvPr userDrawn="1"/>
        </p:nvCxnSpPr>
        <p:spPr>
          <a:xfrm>
            <a:off x="950912" y="3792244"/>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2" name="Content Placeholder 2">
            <a:extLst>
              <a:ext uri="{FF2B5EF4-FFF2-40B4-BE49-F238E27FC236}">
                <a16:creationId xmlns:a16="http://schemas.microsoft.com/office/drawing/2014/main" id="{0C507C81-6817-4069-BC84-0CE4705AE16C}"/>
              </a:ext>
            </a:extLst>
          </p:cNvPr>
          <p:cNvSpPr>
            <a:spLocks noGrp="1"/>
          </p:cNvSpPr>
          <p:nvPr>
            <p:ph idx="15" hasCustomPrompt="1"/>
          </p:nvPr>
        </p:nvSpPr>
        <p:spPr>
          <a:xfrm>
            <a:off x="954098" y="3970621"/>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3" name="Content Placeholder 2">
            <a:extLst>
              <a:ext uri="{FF2B5EF4-FFF2-40B4-BE49-F238E27FC236}">
                <a16:creationId xmlns:a16="http://schemas.microsoft.com/office/drawing/2014/main" id="{94103820-8C7A-497C-BCBA-2CFEB4549C83}"/>
              </a:ext>
            </a:extLst>
          </p:cNvPr>
          <p:cNvSpPr>
            <a:spLocks noGrp="1"/>
          </p:cNvSpPr>
          <p:nvPr>
            <p:ph idx="16" hasCustomPrompt="1"/>
          </p:nvPr>
        </p:nvSpPr>
        <p:spPr>
          <a:xfrm>
            <a:off x="954100" y="4403874"/>
            <a:ext cx="4772003" cy="31097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16" name="Straight Connector 15">
            <a:extLst>
              <a:ext uri="{FF2B5EF4-FFF2-40B4-BE49-F238E27FC236}">
                <a16:creationId xmlns:a16="http://schemas.microsoft.com/office/drawing/2014/main" id="{1F1CE437-6AD8-4170-8DC8-66894266CE06}"/>
              </a:ext>
            </a:extLst>
          </p:cNvPr>
          <p:cNvCxnSpPr/>
          <p:nvPr userDrawn="1"/>
        </p:nvCxnSpPr>
        <p:spPr>
          <a:xfrm>
            <a:off x="952506" y="4885677"/>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0C02F409-DCF5-4241-BB5E-6E37CC8D3518}"/>
              </a:ext>
            </a:extLst>
          </p:cNvPr>
          <p:cNvSpPr>
            <a:spLocks noGrp="1"/>
          </p:cNvSpPr>
          <p:nvPr>
            <p:ph idx="13" hasCustomPrompt="1"/>
          </p:nvPr>
        </p:nvSpPr>
        <p:spPr>
          <a:xfrm>
            <a:off x="954096" y="5089029"/>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0" name="Content Placeholder 2">
            <a:extLst>
              <a:ext uri="{FF2B5EF4-FFF2-40B4-BE49-F238E27FC236}">
                <a16:creationId xmlns:a16="http://schemas.microsoft.com/office/drawing/2014/main" id="{2AC426E8-7005-475F-BC32-B5F0BA7A8A4C}"/>
              </a:ext>
            </a:extLst>
          </p:cNvPr>
          <p:cNvSpPr>
            <a:spLocks noGrp="1"/>
          </p:cNvSpPr>
          <p:nvPr>
            <p:ph idx="14" hasCustomPrompt="1"/>
          </p:nvPr>
        </p:nvSpPr>
        <p:spPr>
          <a:xfrm>
            <a:off x="954098" y="5522281"/>
            <a:ext cx="4772003" cy="41714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cxnSp>
        <p:nvCxnSpPr>
          <p:cNvPr id="34" name="Straight Connector 33">
            <a:extLst>
              <a:ext uri="{FF2B5EF4-FFF2-40B4-BE49-F238E27FC236}">
                <a16:creationId xmlns:a16="http://schemas.microsoft.com/office/drawing/2014/main" id="{8222804C-AFDD-4E8C-BFDC-31326A2127FA}"/>
              </a:ext>
            </a:extLst>
          </p:cNvPr>
          <p:cNvCxnSpPr/>
          <p:nvPr userDrawn="1"/>
        </p:nvCxnSpPr>
        <p:spPr>
          <a:xfrm>
            <a:off x="6096000" y="1686758"/>
            <a:ext cx="0" cy="429362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Content Placeholder 2">
            <a:extLst>
              <a:ext uri="{FF2B5EF4-FFF2-40B4-BE49-F238E27FC236}">
                <a16:creationId xmlns:a16="http://schemas.microsoft.com/office/drawing/2014/main" id="{66342B0E-1F8B-4D4C-ABA7-E43BC2B3F4AE}"/>
              </a:ext>
            </a:extLst>
          </p:cNvPr>
          <p:cNvSpPr>
            <a:spLocks noGrp="1"/>
          </p:cNvSpPr>
          <p:nvPr>
            <p:ph idx="17" hasCustomPrompt="1"/>
          </p:nvPr>
        </p:nvSpPr>
        <p:spPr>
          <a:xfrm>
            <a:off x="6467495" y="1688232"/>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5" name="Content Placeholder 2">
            <a:extLst>
              <a:ext uri="{FF2B5EF4-FFF2-40B4-BE49-F238E27FC236}">
                <a16:creationId xmlns:a16="http://schemas.microsoft.com/office/drawing/2014/main" id="{FCF3285B-83DB-4917-9F24-EC0C964DE403}"/>
              </a:ext>
            </a:extLst>
          </p:cNvPr>
          <p:cNvSpPr>
            <a:spLocks noGrp="1"/>
          </p:cNvSpPr>
          <p:nvPr>
            <p:ph idx="18" hasCustomPrompt="1"/>
          </p:nvPr>
        </p:nvSpPr>
        <p:spPr>
          <a:xfrm>
            <a:off x="6467497" y="2121484"/>
            <a:ext cx="4772003" cy="41714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26" name="Content Placeholder 2">
            <a:extLst>
              <a:ext uri="{FF2B5EF4-FFF2-40B4-BE49-F238E27FC236}">
                <a16:creationId xmlns:a16="http://schemas.microsoft.com/office/drawing/2014/main" id="{8C88D8B1-0044-4EC5-B4CD-DB1095F378A4}"/>
              </a:ext>
            </a:extLst>
          </p:cNvPr>
          <p:cNvSpPr>
            <a:spLocks noGrp="1"/>
          </p:cNvSpPr>
          <p:nvPr>
            <p:ph idx="19" hasCustomPrompt="1"/>
          </p:nvPr>
        </p:nvSpPr>
        <p:spPr>
          <a:xfrm>
            <a:off x="6469089" y="2905554"/>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7" name="Content Placeholder 2">
            <a:extLst>
              <a:ext uri="{FF2B5EF4-FFF2-40B4-BE49-F238E27FC236}">
                <a16:creationId xmlns:a16="http://schemas.microsoft.com/office/drawing/2014/main" id="{9F6100E2-DAE8-4111-AF37-8909AA389FC1}"/>
              </a:ext>
            </a:extLst>
          </p:cNvPr>
          <p:cNvSpPr>
            <a:spLocks noGrp="1"/>
          </p:cNvSpPr>
          <p:nvPr>
            <p:ph idx="20" hasCustomPrompt="1"/>
          </p:nvPr>
        </p:nvSpPr>
        <p:spPr>
          <a:xfrm>
            <a:off x="6469091" y="3338807"/>
            <a:ext cx="4772003" cy="30491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30" name="Content Placeholder 2">
            <a:extLst>
              <a:ext uri="{FF2B5EF4-FFF2-40B4-BE49-F238E27FC236}">
                <a16:creationId xmlns:a16="http://schemas.microsoft.com/office/drawing/2014/main" id="{C0B1E9EC-56B4-4514-B189-24BD47F549F3}"/>
              </a:ext>
            </a:extLst>
          </p:cNvPr>
          <p:cNvSpPr>
            <a:spLocks noGrp="1"/>
          </p:cNvSpPr>
          <p:nvPr>
            <p:ph idx="23" hasCustomPrompt="1"/>
          </p:nvPr>
        </p:nvSpPr>
        <p:spPr>
          <a:xfrm>
            <a:off x="6469093" y="3972095"/>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31" name="Content Placeholder 2">
            <a:extLst>
              <a:ext uri="{FF2B5EF4-FFF2-40B4-BE49-F238E27FC236}">
                <a16:creationId xmlns:a16="http://schemas.microsoft.com/office/drawing/2014/main" id="{F685484E-408B-4771-9259-BAAC2A6E6017}"/>
              </a:ext>
            </a:extLst>
          </p:cNvPr>
          <p:cNvSpPr>
            <a:spLocks noGrp="1"/>
          </p:cNvSpPr>
          <p:nvPr>
            <p:ph idx="24" hasCustomPrompt="1"/>
          </p:nvPr>
        </p:nvSpPr>
        <p:spPr>
          <a:xfrm>
            <a:off x="6469095" y="4405348"/>
            <a:ext cx="4772003" cy="310972"/>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28" name="Content Placeholder 2">
            <a:extLst>
              <a:ext uri="{FF2B5EF4-FFF2-40B4-BE49-F238E27FC236}">
                <a16:creationId xmlns:a16="http://schemas.microsoft.com/office/drawing/2014/main" id="{0EE05AF1-1486-45F2-B87D-2AE555B8D1CB}"/>
              </a:ext>
            </a:extLst>
          </p:cNvPr>
          <p:cNvSpPr>
            <a:spLocks noGrp="1"/>
          </p:cNvSpPr>
          <p:nvPr>
            <p:ph idx="21" hasCustomPrompt="1"/>
          </p:nvPr>
        </p:nvSpPr>
        <p:spPr>
          <a:xfrm>
            <a:off x="6469091" y="5090503"/>
            <a:ext cx="4772003" cy="319591"/>
          </a:xfrm>
        </p:spPr>
        <p:txBody>
          <a:bodyPr lIns="0" tIns="0" rIns="0" bIns="0">
            <a:no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header</a:t>
            </a:r>
          </a:p>
        </p:txBody>
      </p:sp>
      <p:sp>
        <p:nvSpPr>
          <p:cNvPr id="29" name="Content Placeholder 2">
            <a:extLst>
              <a:ext uri="{FF2B5EF4-FFF2-40B4-BE49-F238E27FC236}">
                <a16:creationId xmlns:a16="http://schemas.microsoft.com/office/drawing/2014/main" id="{52C4B0E5-3C7E-4BC2-AA92-4156C26C91FF}"/>
              </a:ext>
            </a:extLst>
          </p:cNvPr>
          <p:cNvSpPr>
            <a:spLocks noGrp="1"/>
          </p:cNvSpPr>
          <p:nvPr>
            <p:ph idx="22" hasCustomPrompt="1"/>
          </p:nvPr>
        </p:nvSpPr>
        <p:spPr>
          <a:xfrm>
            <a:off x="6469093" y="5523755"/>
            <a:ext cx="4772003" cy="417141"/>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row text</a:t>
            </a:r>
          </a:p>
        </p:txBody>
      </p:sp>
      <p:sp>
        <p:nvSpPr>
          <p:cNvPr id="33" name="Rectangle 32">
            <a:extLst>
              <a:ext uri="{FF2B5EF4-FFF2-40B4-BE49-F238E27FC236}">
                <a16:creationId xmlns:a16="http://schemas.microsoft.com/office/drawing/2014/main" id="{A5480C56-313A-5C4D-A02B-5C10621A5061}"/>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9EE4E32-FDD5-EF0F-4961-8F44FF71E622}"/>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3508887629"/>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guide id="8" orient="horz" pos="240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 Solid Go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74725" y="2677626"/>
            <a:ext cx="9144000" cy="1843238"/>
          </a:xfrm>
        </p:spPr>
        <p:txBody>
          <a:bodyPr lIns="0" tIns="0" rIns="0" bIns="0" anchor="t" anchorCtr="0">
            <a:normAutofit/>
          </a:bodyPr>
          <a:lstStyle>
            <a:lvl1pPr algn="l">
              <a:defRPr sz="6000" b="1">
                <a:solidFill>
                  <a:schemeClr val="tx1"/>
                </a:solidFill>
                <a:latin typeface="Roboto" panose="02000000000000000000" pitchFamily="2" charset="0"/>
                <a:ea typeface="Roboto" panose="02000000000000000000" pitchFamily="2" charset="0"/>
                <a:cs typeface="Arial" panose="020B0604020202020204" pitchFamily="34" charset="0"/>
              </a:defRPr>
            </a:lvl1pPr>
          </a:lstStyle>
          <a:p>
            <a:r>
              <a:rPr lang="en-US" dirty="0"/>
              <a:t>Presentation Title Goes Right Here</a:t>
            </a:r>
          </a:p>
        </p:txBody>
      </p:sp>
      <p:sp>
        <p:nvSpPr>
          <p:cNvPr id="5" name="Subtitle 2">
            <a:extLst>
              <a:ext uri="{FF2B5EF4-FFF2-40B4-BE49-F238E27FC236}">
                <a16:creationId xmlns:a16="http://schemas.microsoft.com/office/drawing/2014/main" id="{7055E247-542B-D541-8F36-DBA97343BC92}"/>
              </a:ext>
            </a:extLst>
          </p:cNvPr>
          <p:cNvSpPr>
            <a:spLocks noGrp="1"/>
          </p:cNvSpPr>
          <p:nvPr>
            <p:ph type="subTitle" idx="1" hasCustomPrompt="1"/>
          </p:nvPr>
        </p:nvSpPr>
        <p:spPr>
          <a:xfrm>
            <a:off x="974725" y="4709626"/>
            <a:ext cx="9144000" cy="407460"/>
          </a:xfrm>
        </p:spPr>
        <p:txBody>
          <a:bodyPr lIns="0" tIns="0" rIns="0" bIns="0"/>
          <a:lstStyle>
            <a:lvl1pPr marL="0" indent="0" algn="l">
              <a:buNone/>
              <a:defRPr sz="2400" b="1">
                <a:solidFill>
                  <a:schemeClr val="tx1"/>
                </a:solidFill>
                <a:latin typeface="Roboto" panose="02000000000000000000" pitchFamily="2" charset="0"/>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PRESENTATION SUBTITLE</a:t>
            </a:r>
          </a:p>
        </p:txBody>
      </p:sp>
      <p:sp>
        <p:nvSpPr>
          <p:cNvPr id="6" name="Text Placeholder 15">
            <a:extLst>
              <a:ext uri="{FF2B5EF4-FFF2-40B4-BE49-F238E27FC236}">
                <a16:creationId xmlns:a16="http://schemas.microsoft.com/office/drawing/2014/main" id="{2BBC7A98-1B1E-8545-AABD-0F79723A230C}"/>
              </a:ext>
            </a:extLst>
          </p:cNvPr>
          <p:cNvSpPr>
            <a:spLocks noGrp="1"/>
          </p:cNvSpPr>
          <p:nvPr>
            <p:ph type="body" sz="quarter" idx="10" hasCustomPrompt="1"/>
          </p:nvPr>
        </p:nvSpPr>
        <p:spPr>
          <a:xfrm>
            <a:off x="974725" y="5087150"/>
            <a:ext cx="9144000" cy="463108"/>
          </a:xfrm>
        </p:spPr>
        <p:txBody>
          <a:bodyPr lIns="0" tIns="0" rIns="0" bIns="0">
            <a:normAutofit/>
          </a:bodyPr>
          <a:lstStyle>
            <a:lvl1pPr marL="0" indent="0">
              <a:buNone/>
              <a:defRPr sz="2400">
                <a:solidFill>
                  <a:schemeClr val="tx1"/>
                </a:solidFill>
                <a:latin typeface="Roboto" panose="02000000000000000000" pitchFamily="2" charset="0"/>
                <a:ea typeface="Roboto" panose="02000000000000000000" pitchFamily="2"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Month XX, 2020</a:t>
            </a:r>
          </a:p>
        </p:txBody>
      </p:sp>
      <p:pic>
        <p:nvPicPr>
          <p:cNvPr id="3" name="Picture 2" descr="Logo, company name&#10;&#10;Description automatically generated">
            <a:extLst>
              <a:ext uri="{FF2B5EF4-FFF2-40B4-BE49-F238E27FC236}">
                <a16:creationId xmlns:a16="http://schemas.microsoft.com/office/drawing/2014/main" id="{79474E71-3226-880E-B78D-AC7B8347CAD1}"/>
              </a:ext>
            </a:extLst>
          </p:cNvPr>
          <p:cNvPicPr>
            <a:picLocks noChangeAspect="1"/>
          </p:cNvPicPr>
          <p:nvPr userDrawn="1"/>
        </p:nvPicPr>
        <p:blipFill rotWithShape="1">
          <a:blip/>
          <a:srcRect t="22800" b="30518"/>
          <a:stretch/>
        </p:blipFill>
        <p:spPr>
          <a:xfrm>
            <a:off x="8496813" y="0"/>
            <a:ext cx="2647533" cy="1235931"/>
          </a:xfrm>
          <a:prstGeom prst="rect">
            <a:avLst/>
          </a:prstGeom>
        </p:spPr>
      </p:pic>
      <p:cxnSp>
        <p:nvCxnSpPr>
          <p:cNvPr id="11" name="Straight Connector 10">
            <a:extLst>
              <a:ext uri="{FF2B5EF4-FFF2-40B4-BE49-F238E27FC236}">
                <a16:creationId xmlns:a16="http://schemas.microsoft.com/office/drawing/2014/main" id="{8E6304F1-B31E-0B2A-56E6-34D1E9E41ECE}"/>
              </a:ext>
            </a:extLst>
          </p:cNvPr>
          <p:cNvCxnSpPr>
            <a:cxnSpLocks/>
          </p:cNvCxnSpPr>
          <p:nvPr userDrawn="1"/>
        </p:nvCxnSpPr>
        <p:spPr>
          <a:xfrm>
            <a:off x="974126" y="2339665"/>
            <a:ext cx="76853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5288288"/>
      </p:ext>
    </p:extLst>
  </p:cSld>
  <p:clrMapOvr>
    <a:masterClrMapping/>
  </p:clrMapOvr>
  <p:extLst>
    <p:ext uri="{DCECCB84-F9BA-43D5-87BE-67443E8EF086}">
      <p15:sldGuideLst xmlns:p15="http://schemas.microsoft.com/office/powerpoint/2012/main">
        <p15:guide id="1" orient="horz" pos="2160">
          <p15:clr>
            <a:srgbClr val="FBAE40"/>
          </p15:clr>
        </p15:guide>
        <p15:guide id="2" pos="60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x2 Grid Layout">
    <p:spTree>
      <p:nvGrpSpPr>
        <p:cNvPr id="1" name=""/>
        <p:cNvGrpSpPr/>
        <p:nvPr/>
      </p:nvGrpSpPr>
      <p:grpSpPr>
        <a:xfrm>
          <a:off x="0" y="0"/>
          <a:ext cx="0" cy="0"/>
          <a:chOff x="0" y="0"/>
          <a:chExt cx="0" cy="0"/>
        </a:xfrm>
      </p:grpSpPr>
      <p:sp>
        <p:nvSpPr>
          <p:cNvPr id="29" name="Title 1">
            <a:extLst>
              <a:ext uri="{FF2B5EF4-FFF2-40B4-BE49-F238E27FC236}">
                <a16:creationId xmlns:a16="http://schemas.microsoft.com/office/drawing/2014/main" id="{F947D672-DDE7-4F36-B79C-4245C5D115ED}"/>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1686758"/>
            <a:ext cx="4800224" cy="374036"/>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p:ph idx="10" hasCustomPrompt="1"/>
          </p:nvPr>
        </p:nvSpPr>
        <p:spPr>
          <a:xfrm>
            <a:off x="952501" y="2238480"/>
            <a:ext cx="4800219" cy="12005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8" name="Straight Connector 7">
            <a:extLst>
              <a:ext uri="{FF2B5EF4-FFF2-40B4-BE49-F238E27FC236}">
                <a16:creationId xmlns:a16="http://schemas.microsoft.com/office/drawing/2014/main" id="{69FB9F7B-CC85-4936-BE2A-DF6B8BF46018}"/>
              </a:ext>
            </a:extLst>
          </p:cNvPr>
          <p:cNvCxnSpPr/>
          <p:nvPr userDrawn="1"/>
        </p:nvCxnSpPr>
        <p:spPr>
          <a:xfrm>
            <a:off x="949325" y="3790765"/>
            <a:ext cx="102901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FDFA8ABE-0B6C-4930-94A9-A2BB4166E51F}"/>
              </a:ext>
            </a:extLst>
          </p:cNvPr>
          <p:cNvSpPr>
            <a:spLocks noGrp="1"/>
          </p:cNvSpPr>
          <p:nvPr>
            <p:ph idx="17" hasCustomPrompt="1"/>
          </p:nvPr>
        </p:nvSpPr>
        <p:spPr>
          <a:xfrm>
            <a:off x="958052" y="4209907"/>
            <a:ext cx="4800224" cy="374036"/>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4" name="Content Placeholder 2">
            <a:extLst>
              <a:ext uri="{FF2B5EF4-FFF2-40B4-BE49-F238E27FC236}">
                <a16:creationId xmlns:a16="http://schemas.microsoft.com/office/drawing/2014/main" id="{47E91DB8-4856-4AED-8362-60627F681EE8}"/>
              </a:ext>
            </a:extLst>
          </p:cNvPr>
          <p:cNvSpPr>
            <a:spLocks noGrp="1"/>
          </p:cNvSpPr>
          <p:nvPr>
            <p:ph idx="18" hasCustomPrompt="1"/>
          </p:nvPr>
        </p:nvSpPr>
        <p:spPr>
          <a:xfrm>
            <a:off x="958053" y="4761629"/>
            <a:ext cx="4800219" cy="1181971"/>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a:cxnSpLocks/>
          </p:cNvCxnSpPr>
          <p:nvPr userDrawn="1"/>
        </p:nvCxnSpPr>
        <p:spPr>
          <a:xfrm>
            <a:off x="6096000" y="1679384"/>
            <a:ext cx="0" cy="427276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A07502CC-5B90-4BCF-B63B-36D026C9AE96}"/>
              </a:ext>
            </a:extLst>
          </p:cNvPr>
          <p:cNvSpPr>
            <a:spLocks noGrp="1"/>
          </p:cNvSpPr>
          <p:nvPr>
            <p:ph idx="15" hasCustomPrompt="1"/>
          </p:nvPr>
        </p:nvSpPr>
        <p:spPr>
          <a:xfrm>
            <a:off x="6433724" y="1676706"/>
            <a:ext cx="4800224" cy="374036"/>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0" name="Content Placeholder 2">
            <a:extLst>
              <a:ext uri="{FF2B5EF4-FFF2-40B4-BE49-F238E27FC236}">
                <a16:creationId xmlns:a16="http://schemas.microsoft.com/office/drawing/2014/main" id="{F169EF16-BA54-4279-A087-A65E4F26675F}"/>
              </a:ext>
            </a:extLst>
          </p:cNvPr>
          <p:cNvSpPr>
            <a:spLocks noGrp="1"/>
          </p:cNvSpPr>
          <p:nvPr>
            <p:ph idx="16" hasCustomPrompt="1"/>
          </p:nvPr>
        </p:nvSpPr>
        <p:spPr>
          <a:xfrm>
            <a:off x="6433725" y="2228428"/>
            <a:ext cx="4800224" cy="12005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25" name="Content Placeholder 2">
            <a:extLst>
              <a:ext uri="{FF2B5EF4-FFF2-40B4-BE49-F238E27FC236}">
                <a16:creationId xmlns:a16="http://schemas.microsoft.com/office/drawing/2014/main" id="{76BD4A33-C7CC-4380-A2BB-ECC6C2FB7225}"/>
              </a:ext>
            </a:extLst>
          </p:cNvPr>
          <p:cNvSpPr>
            <a:spLocks noGrp="1"/>
          </p:cNvSpPr>
          <p:nvPr>
            <p:ph idx="19" hasCustomPrompt="1"/>
          </p:nvPr>
        </p:nvSpPr>
        <p:spPr>
          <a:xfrm>
            <a:off x="6439276" y="4199855"/>
            <a:ext cx="4800224" cy="374036"/>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6" name="Content Placeholder 2">
            <a:extLst>
              <a:ext uri="{FF2B5EF4-FFF2-40B4-BE49-F238E27FC236}">
                <a16:creationId xmlns:a16="http://schemas.microsoft.com/office/drawing/2014/main" id="{4CD0BB64-6643-42CE-AFE7-372305F21233}"/>
              </a:ext>
            </a:extLst>
          </p:cNvPr>
          <p:cNvSpPr>
            <a:spLocks noGrp="1"/>
          </p:cNvSpPr>
          <p:nvPr>
            <p:ph idx="20" hasCustomPrompt="1"/>
          </p:nvPr>
        </p:nvSpPr>
        <p:spPr>
          <a:xfrm>
            <a:off x="6439277" y="4751577"/>
            <a:ext cx="4800224" cy="12005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21" name="Rectangle 20">
            <a:extLst>
              <a:ext uri="{FF2B5EF4-FFF2-40B4-BE49-F238E27FC236}">
                <a16:creationId xmlns:a16="http://schemas.microsoft.com/office/drawing/2014/main" id="{D8D606F0-071A-A842-B316-9BEBD143AC36}"/>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4A3A66A-4BCE-733E-3CD2-F4934986F9E1}"/>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714335205"/>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2400">
          <p15:clr>
            <a:srgbClr val="FBAE40"/>
          </p15:clr>
        </p15:guide>
        <p15:guide id="7" orient="horz" pos="697">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Column Stat Layout ">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7C3D46F0-0006-469D-9C96-A2B5BF708743}"/>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39080" y="2597398"/>
            <a:ext cx="1742242" cy="787298"/>
          </a:xfrm>
        </p:spPr>
        <p:txBody>
          <a:bodyPr lIns="0" tIns="0" rIns="0" bIns="0">
            <a:noAutofit/>
          </a:bodyPr>
          <a:lstStyle>
            <a:lvl1pPr marL="0" indent="0" algn="l">
              <a:buSzPct val="95000"/>
              <a:buFont typeface="Arial" panose="020B0604020202020204" pitchFamily="34" charset="0"/>
              <a:buNone/>
              <a:defRPr sz="55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Stat</a:t>
            </a:r>
          </a:p>
        </p:txBody>
      </p:sp>
      <p:sp>
        <p:nvSpPr>
          <p:cNvPr id="52" name="Picture Placeholder 50">
            <a:extLst>
              <a:ext uri="{FF2B5EF4-FFF2-40B4-BE49-F238E27FC236}">
                <a16:creationId xmlns:a16="http://schemas.microsoft.com/office/drawing/2014/main" id="{8D984633-F962-1848-A009-619CB8211633}"/>
              </a:ext>
            </a:extLst>
          </p:cNvPr>
          <p:cNvSpPr>
            <a:spLocks noGrp="1"/>
          </p:cNvSpPr>
          <p:nvPr>
            <p:ph type="pic" sz="quarter" idx="20"/>
          </p:nvPr>
        </p:nvSpPr>
        <p:spPr>
          <a:xfrm>
            <a:off x="3037173" y="2243035"/>
            <a:ext cx="1071841" cy="1095375"/>
          </a:xfrm>
        </p:spPr>
        <p:txBody>
          <a:bodyPr/>
          <a:lstStyle>
            <a:lvl1pPr marL="0" indent="0">
              <a:buNone/>
              <a:defRPr>
                <a:latin typeface="+mn-lt"/>
              </a:defRPr>
            </a:lvl1pPr>
          </a:lstStyle>
          <a:p>
            <a:endParaRPr lang="en-US" dirty="0"/>
          </a:p>
        </p:txBody>
      </p:sp>
      <p:cxnSp>
        <p:nvCxnSpPr>
          <p:cNvPr id="14" name="Straight Connector 13">
            <a:extLst>
              <a:ext uri="{FF2B5EF4-FFF2-40B4-BE49-F238E27FC236}">
                <a16:creationId xmlns:a16="http://schemas.microsoft.com/office/drawing/2014/main" id="{44DE3AB4-3020-8D45-86B7-592F12CB716B}"/>
              </a:ext>
            </a:extLst>
          </p:cNvPr>
          <p:cNvCxnSpPr>
            <a:cxnSpLocks/>
          </p:cNvCxnSpPr>
          <p:nvPr userDrawn="1"/>
        </p:nvCxnSpPr>
        <p:spPr>
          <a:xfrm>
            <a:off x="896513" y="3573316"/>
            <a:ext cx="321250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16" name="Content Placeholder 2">
            <a:extLst>
              <a:ext uri="{FF2B5EF4-FFF2-40B4-BE49-F238E27FC236}">
                <a16:creationId xmlns:a16="http://schemas.microsoft.com/office/drawing/2014/main" id="{DC4E94AD-16D9-BE4C-8C57-CFA6654E1BD9}"/>
              </a:ext>
            </a:extLst>
          </p:cNvPr>
          <p:cNvSpPr>
            <a:spLocks noGrp="1"/>
          </p:cNvSpPr>
          <p:nvPr>
            <p:ph idx="14" hasCustomPrompt="1"/>
          </p:nvPr>
        </p:nvSpPr>
        <p:spPr>
          <a:xfrm>
            <a:off x="939080" y="3819675"/>
            <a:ext cx="3169934" cy="1061801"/>
          </a:xfrm>
        </p:spPr>
        <p:txBody>
          <a:bodyPr lIns="0" tIns="0" rIns="0" bIns="0">
            <a:normAutofit/>
          </a:bodyPr>
          <a:lstStyle>
            <a:lvl1pPr marL="0" indent="0" algn="l">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19" name="Content Placeholder 2">
            <a:extLst>
              <a:ext uri="{FF2B5EF4-FFF2-40B4-BE49-F238E27FC236}">
                <a16:creationId xmlns:a16="http://schemas.microsoft.com/office/drawing/2014/main" id="{E64293C0-60B2-3341-9C38-86DF7ACA51DC}"/>
              </a:ext>
            </a:extLst>
          </p:cNvPr>
          <p:cNvSpPr>
            <a:spLocks noGrp="1"/>
          </p:cNvSpPr>
          <p:nvPr>
            <p:ph idx="21" hasCustomPrompt="1"/>
          </p:nvPr>
        </p:nvSpPr>
        <p:spPr>
          <a:xfrm>
            <a:off x="4582471" y="2597398"/>
            <a:ext cx="1742242" cy="787298"/>
          </a:xfrm>
        </p:spPr>
        <p:txBody>
          <a:bodyPr lIns="0" tIns="0" rIns="0" bIns="0">
            <a:noAutofit/>
          </a:bodyPr>
          <a:lstStyle>
            <a:lvl1pPr marL="0" indent="0" algn="l">
              <a:buSzPct val="95000"/>
              <a:buFont typeface="Arial" panose="020B0604020202020204" pitchFamily="34" charset="0"/>
              <a:buNone/>
              <a:defRPr sz="55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Stat</a:t>
            </a:r>
          </a:p>
        </p:txBody>
      </p:sp>
      <p:sp>
        <p:nvSpPr>
          <p:cNvPr id="25" name="Picture Placeholder 50">
            <a:extLst>
              <a:ext uri="{FF2B5EF4-FFF2-40B4-BE49-F238E27FC236}">
                <a16:creationId xmlns:a16="http://schemas.microsoft.com/office/drawing/2014/main" id="{3ED87A8B-0573-474F-94C0-2F7E344853F2}"/>
              </a:ext>
            </a:extLst>
          </p:cNvPr>
          <p:cNvSpPr>
            <a:spLocks noGrp="1"/>
          </p:cNvSpPr>
          <p:nvPr>
            <p:ph type="pic" sz="quarter" idx="23"/>
          </p:nvPr>
        </p:nvSpPr>
        <p:spPr>
          <a:xfrm>
            <a:off x="6680564" y="2243035"/>
            <a:ext cx="1071841" cy="1095375"/>
          </a:xfrm>
        </p:spPr>
        <p:txBody>
          <a:bodyPr/>
          <a:lstStyle>
            <a:lvl1pPr marL="0" indent="0">
              <a:buNone/>
              <a:defRPr>
                <a:latin typeface="+mn-lt"/>
              </a:defRPr>
            </a:lvl1pPr>
          </a:lstStyle>
          <a:p>
            <a:endParaRPr lang="en-US" dirty="0"/>
          </a:p>
        </p:txBody>
      </p:sp>
      <p:cxnSp>
        <p:nvCxnSpPr>
          <p:cNvPr id="20" name="Straight Connector 19">
            <a:extLst>
              <a:ext uri="{FF2B5EF4-FFF2-40B4-BE49-F238E27FC236}">
                <a16:creationId xmlns:a16="http://schemas.microsoft.com/office/drawing/2014/main" id="{1799B91B-7CDD-284B-99CF-8408146B2C0D}"/>
              </a:ext>
            </a:extLst>
          </p:cNvPr>
          <p:cNvCxnSpPr>
            <a:cxnSpLocks/>
          </p:cNvCxnSpPr>
          <p:nvPr userDrawn="1"/>
        </p:nvCxnSpPr>
        <p:spPr>
          <a:xfrm>
            <a:off x="4539904" y="3573316"/>
            <a:ext cx="321250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24" name="Content Placeholder 2">
            <a:extLst>
              <a:ext uri="{FF2B5EF4-FFF2-40B4-BE49-F238E27FC236}">
                <a16:creationId xmlns:a16="http://schemas.microsoft.com/office/drawing/2014/main" id="{8BB67D17-F456-FC43-9C41-9344D6EEB07B}"/>
              </a:ext>
            </a:extLst>
          </p:cNvPr>
          <p:cNvSpPr>
            <a:spLocks noGrp="1"/>
          </p:cNvSpPr>
          <p:nvPr>
            <p:ph idx="22" hasCustomPrompt="1"/>
          </p:nvPr>
        </p:nvSpPr>
        <p:spPr>
          <a:xfrm>
            <a:off x="4582471" y="3819675"/>
            <a:ext cx="3169934" cy="1061801"/>
          </a:xfrm>
        </p:spPr>
        <p:txBody>
          <a:bodyPr lIns="0" tIns="0" rIns="0" bIns="0">
            <a:normAutofit/>
          </a:bodyPr>
          <a:lstStyle>
            <a:lvl1pPr marL="0" indent="0" algn="l">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26" name="Content Placeholder 2">
            <a:extLst>
              <a:ext uri="{FF2B5EF4-FFF2-40B4-BE49-F238E27FC236}">
                <a16:creationId xmlns:a16="http://schemas.microsoft.com/office/drawing/2014/main" id="{60F6E28A-AB38-A64F-9481-C9F0437BFEA5}"/>
              </a:ext>
            </a:extLst>
          </p:cNvPr>
          <p:cNvSpPr>
            <a:spLocks noGrp="1"/>
          </p:cNvSpPr>
          <p:nvPr>
            <p:ph idx="24" hasCustomPrompt="1"/>
          </p:nvPr>
        </p:nvSpPr>
        <p:spPr>
          <a:xfrm>
            <a:off x="8225863" y="2597398"/>
            <a:ext cx="1742242" cy="787298"/>
          </a:xfrm>
        </p:spPr>
        <p:txBody>
          <a:bodyPr lIns="0" tIns="0" rIns="0" bIns="0">
            <a:noAutofit/>
          </a:bodyPr>
          <a:lstStyle>
            <a:lvl1pPr marL="0" indent="0" algn="l">
              <a:buSzPct val="95000"/>
              <a:buFont typeface="Arial" panose="020B0604020202020204" pitchFamily="34" charset="0"/>
              <a:buNone/>
              <a:defRPr sz="55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Stat</a:t>
            </a:r>
          </a:p>
        </p:txBody>
      </p:sp>
      <p:sp>
        <p:nvSpPr>
          <p:cNvPr id="29" name="Picture Placeholder 50">
            <a:extLst>
              <a:ext uri="{FF2B5EF4-FFF2-40B4-BE49-F238E27FC236}">
                <a16:creationId xmlns:a16="http://schemas.microsoft.com/office/drawing/2014/main" id="{106DB928-4AE1-4E4B-9A4C-6062FC247709}"/>
              </a:ext>
            </a:extLst>
          </p:cNvPr>
          <p:cNvSpPr>
            <a:spLocks noGrp="1"/>
          </p:cNvSpPr>
          <p:nvPr>
            <p:ph type="pic" sz="quarter" idx="26"/>
          </p:nvPr>
        </p:nvSpPr>
        <p:spPr>
          <a:xfrm>
            <a:off x="10323956" y="2243035"/>
            <a:ext cx="1071841" cy="1095375"/>
          </a:xfrm>
        </p:spPr>
        <p:txBody>
          <a:bodyPr/>
          <a:lstStyle>
            <a:lvl1pPr marL="0" indent="0">
              <a:buNone/>
              <a:defRPr>
                <a:latin typeface="+mn-lt"/>
              </a:defRPr>
            </a:lvl1pPr>
          </a:lstStyle>
          <a:p>
            <a:endParaRPr lang="en-US" dirty="0"/>
          </a:p>
        </p:txBody>
      </p:sp>
      <p:cxnSp>
        <p:nvCxnSpPr>
          <p:cNvPr id="27" name="Straight Connector 26">
            <a:extLst>
              <a:ext uri="{FF2B5EF4-FFF2-40B4-BE49-F238E27FC236}">
                <a16:creationId xmlns:a16="http://schemas.microsoft.com/office/drawing/2014/main" id="{F9F7D2B0-E449-FD45-9789-FC204088E97C}"/>
              </a:ext>
            </a:extLst>
          </p:cNvPr>
          <p:cNvCxnSpPr>
            <a:cxnSpLocks/>
          </p:cNvCxnSpPr>
          <p:nvPr userDrawn="1"/>
        </p:nvCxnSpPr>
        <p:spPr>
          <a:xfrm>
            <a:off x="8183296" y="3573316"/>
            <a:ext cx="321250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28" name="Content Placeholder 2">
            <a:extLst>
              <a:ext uri="{FF2B5EF4-FFF2-40B4-BE49-F238E27FC236}">
                <a16:creationId xmlns:a16="http://schemas.microsoft.com/office/drawing/2014/main" id="{86FE37F4-1DCF-2D40-845F-6C10AC016C29}"/>
              </a:ext>
            </a:extLst>
          </p:cNvPr>
          <p:cNvSpPr>
            <a:spLocks noGrp="1"/>
          </p:cNvSpPr>
          <p:nvPr>
            <p:ph idx="25" hasCustomPrompt="1"/>
          </p:nvPr>
        </p:nvSpPr>
        <p:spPr>
          <a:xfrm>
            <a:off x="8225863" y="3819675"/>
            <a:ext cx="3169934" cy="1061801"/>
          </a:xfrm>
        </p:spPr>
        <p:txBody>
          <a:bodyPr lIns="0" tIns="0" rIns="0" bIns="0">
            <a:normAutofit/>
          </a:bodyPr>
          <a:lstStyle>
            <a:lvl1pPr marL="0" indent="0" algn="l">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18" name="Rectangle 17">
            <a:extLst>
              <a:ext uri="{FF2B5EF4-FFF2-40B4-BE49-F238E27FC236}">
                <a16:creationId xmlns:a16="http://schemas.microsoft.com/office/drawing/2014/main" id="{C6F1B24E-B6B2-2D4F-8CE9-C10E33FBF4C2}"/>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C33E104D-1365-CD1F-6780-C8C74EC0A1B1}"/>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233414978"/>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hree Column Icon Layout">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7C3D46F0-0006-469D-9C96-A2B5BF708743}"/>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E7A2738-1D29-40DE-AACF-F60CD708E892}"/>
              </a:ext>
            </a:extLst>
          </p:cNvPr>
          <p:cNvCxnSpPr/>
          <p:nvPr userDrawn="1"/>
        </p:nvCxnSpPr>
        <p:spPr>
          <a:xfrm>
            <a:off x="2535870" y="2921860"/>
            <a:ext cx="711101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Oval 1">
            <a:extLst>
              <a:ext uri="{FF2B5EF4-FFF2-40B4-BE49-F238E27FC236}">
                <a16:creationId xmlns:a16="http://schemas.microsoft.com/office/drawing/2014/main" id="{D1ADFA24-184F-46B9-B1D0-3FBB044F3673}"/>
              </a:ext>
            </a:extLst>
          </p:cNvPr>
          <p:cNvSpPr/>
          <p:nvPr userDrawn="1"/>
        </p:nvSpPr>
        <p:spPr>
          <a:xfrm>
            <a:off x="1664749" y="2050739"/>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5" name="Picture Placeholder 3">
            <a:extLst>
              <a:ext uri="{FF2B5EF4-FFF2-40B4-BE49-F238E27FC236}">
                <a16:creationId xmlns:a16="http://schemas.microsoft.com/office/drawing/2014/main" id="{DC306F30-B3C1-E74C-B18C-7075DB0761DE}"/>
              </a:ext>
            </a:extLst>
          </p:cNvPr>
          <p:cNvSpPr>
            <a:spLocks noGrp="1"/>
          </p:cNvSpPr>
          <p:nvPr>
            <p:ph type="pic" sz="quarter" idx="21"/>
          </p:nvPr>
        </p:nvSpPr>
        <p:spPr>
          <a:xfrm>
            <a:off x="1953910" y="2337468"/>
            <a:ext cx="1182412" cy="1222625"/>
          </a:xfrm>
        </p:spPr>
        <p:txBody>
          <a:bodyPr/>
          <a:lstStyle>
            <a:lvl1pPr>
              <a:buNone/>
              <a:defRPr>
                <a:latin typeface="+mn-lt"/>
              </a:defRPr>
            </a:lvl1pPr>
          </a:lstStyle>
          <a:p>
            <a:endParaRPr lang="en-US" dirty="0"/>
          </a:p>
        </p:txBody>
      </p: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4078664"/>
            <a:ext cx="3166740"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19" name="Oval 18">
            <a:extLst>
              <a:ext uri="{FF2B5EF4-FFF2-40B4-BE49-F238E27FC236}">
                <a16:creationId xmlns:a16="http://schemas.microsoft.com/office/drawing/2014/main" id="{3FF9D861-0550-4AC8-BB96-094DAF60B7F4}"/>
              </a:ext>
            </a:extLst>
          </p:cNvPr>
          <p:cNvSpPr/>
          <p:nvPr userDrawn="1"/>
        </p:nvSpPr>
        <p:spPr>
          <a:xfrm>
            <a:off x="5231950" y="2050741"/>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6" name="Picture Placeholder 3">
            <a:extLst>
              <a:ext uri="{FF2B5EF4-FFF2-40B4-BE49-F238E27FC236}">
                <a16:creationId xmlns:a16="http://schemas.microsoft.com/office/drawing/2014/main" id="{4382C3D7-6E45-864C-A5B5-39762336A484}"/>
              </a:ext>
            </a:extLst>
          </p:cNvPr>
          <p:cNvSpPr>
            <a:spLocks noGrp="1"/>
          </p:cNvSpPr>
          <p:nvPr>
            <p:ph type="pic" sz="quarter" idx="22"/>
          </p:nvPr>
        </p:nvSpPr>
        <p:spPr>
          <a:xfrm>
            <a:off x="5500171" y="2310547"/>
            <a:ext cx="1182412" cy="1222625"/>
          </a:xfrm>
        </p:spPr>
        <p:txBody>
          <a:bodyPr/>
          <a:lstStyle>
            <a:lvl1pPr>
              <a:buNone/>
              <a:defRPr>
                <a:latin typeface="+mn-lt"/>
              </a:defRPr>
            </a:lvl1pPr>
          </a:lstStyle>
          <a:p>
            <a:endParaRPr lang="en-US" dirty="0"/>
          </a:p>
        </p:txBody>
      </p:sp>
      <p:sp>
        <p:nvSpPr>
          <p:cNvPr id="15" name="Content Placeholder 2">
            <a:extLst>
              <a:ext uri="{FF2B5EF4-FFF2-40B4-BE49-F238E27FC236}">
                <a16:creationId xmlns:a16="http://schemas.microsoft.com/office/drawing/2014/main" id="{700A296A-0A06-4FFB-B935-517187294F6B}"/>
              </a:ext>
            </a:extLst>
          </p:cNvPr>
          <p:cNvSpPr>
            <a:spLocks noGrp="1"/>
          </p:cNvSpPr>
          <p:nvPr>
            <p:ph idx="11" hasCustomPrompt="1"/>
          </p:nvPr>
        </p:nvSpPr>
        <p:spPr>
          <a:xfrm>
            <a:off x="4616385" y="4078664"/>
            <a:ext cx="2973372"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2</a:t>
            </a:r>
          </a:p>
        </p:txBody>
      </p:sp>
      <p:sp>
        <p:nvSpPr>
          <p:cNvPr id="20" name="Oval 19">
            <a:extLst>
              <a:ext uri="{FF2B5EF4-FFF2-40B4-BE49-F238E27FC236}">
                <a16:creationId xmlns:a16="http://schemas.microsoft.com/office/drawing/2014/main" id="{D101DA23-83F7-4662-BC02-2666717C53B4}"/>
              </a:ext>
            </a:extLst>
          </p:cNvPr>
          <p:cNvSpPr/>
          <p:nvPr userDrawn="1"/>
        </p:nvSpPr>
        <p:spPr>
          <a:xfrm>
            <a:off x="8775763" y="2050741"/>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7" name="Picture Placeholder 3">
            <a:extLst>
              <a:ext uri="{FF2B5EF4-FFF2-40B4-BE49-F238E27FC236}">
                <a16:creationId xmlns:a16="http://schemas.microsoft.com/office/drawing/2014/main" id="{6E1CEA20-24A4-8C45-B5A6-CE111F714FEF}"/>
              </a:ext>
            </a:extLst>
          </p:cNvPr>
          <p:cNvSpPr>
            <a:spLocks noGrp="1"/>
          </p:cNvSpPr>
          <p:nvPr>
            <p:ph type="pic" sz="quarter" idx="23"/>
          </p:nvPr>
        </p:nvSpPr>
        <p:spPr>
          <a:xfrm>
            <a:off x="9046432" y="2299135"/>
            <a:ext cx="1182412" cy="1222625"/>
          </a:xfrm>
        </p:spPr>
        <p:txBody>
          <a:bodyPr/>
          <a:lstStyle>
            <a:lvl1pPr>
              <a:buNone/>
              <a:defRPr>
                <a:latin typeface="+mn-lt"/>
              </a:defRPr>
            </a:lvl1pPr>
          </a:lstStyle>
          <a:p>
            <a:endParaRPr lang="en-US" dirty="0"/>
          </a:p>
        </p:txBody>
      </p:sp>
      <p:sp>
        <p:nvSpPr>
          <p:cNvPr id="17" name="Content Placeholder 2">
            <a:extLst>
              <a:ext uri="{FF2B5EF4-FFF2-40B4-BE49-F238E27FC236}">
                <a16:creationId xmlns:a16="http://schemas.microsoft.com/office/drawing/2014/main" id="{D4DB30FF-E82C-424F-A06C-EFC3CFC45E36}"/>
              </a:ext>
            </a:extLst>
          </p:cNvPr>
          <p:cNvSpPr>
            <a:spLocks noGrp="1"/>
          </p:cNvSpPr>
          <p:nvPr>
            <p:ph idx="13" hasCustomPrompt="1"/>
          </p:nvPr>
        </p:nvSpPr>
        <p:spPr>
          <a:xfrm>
            <a:off x="8063514" y="4078663"/>
            <a:ext cx="3166740"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18" name="Rectangle 17">
            <a:extLst>
              <a:ext uri="{FF2B5EF4-FFF2-40B4-BE49-F238E27FC236}">
                <a16:creationId xmlns:a16="http://schemas.microsoft.com/office/drawing/2014/main" id="{C6F1B24E-B6B2-2D4F-8CE9-C10E33FBF4C2}"/>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mn-lt"/>
            </a:endParaRPr>
          </a:p>
        </p:txBody>
      </p:sp>
      <p:pic>
        <p:nvPicPr>
          <p:cNvPr id="3" name="Picture 2" descr="Logo, company name&#10;&#10;Description automatically generated">
            <a:extLst>
              <a:ext uri="{FF2B5EF4-FFF2-40B4-BE49-F238E27FC236}">
                <a16:creationId xmlns:a16="http://schemas.microsoft.com/office/drawing/2014/main" id="{C23AE19B-CB12-36B0-448E-4EFCA3AEBDDE}"/>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957535441"/>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Four Column Icon Layout">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1B9DD2E6-4011-470E-85A1-9331B2E255C8}"/>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D6361F7-376B-4B6B-90CB-982F8C88D3AB}"/>
              </a:ext>
            </a:extLst>
          </p:cNvPr>
          <p:cNvCxnSpPr/>
          <p:nvPr userDrawn="1"/>
        </p:nvCxnSpPr>
        <p:spPr>
          <a:xfrm>
            <a:off x="2535870" y="2921860"/>
            <a:ext cx="711101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A7215D4C-D1BA-4B83-8034-F6173B4B3FE7}"/>
              </a:ext>
            </a:extLst>
          </p:cNvPr>
          <p:cNvSpPr/>
          <p:nvPr userDrawn="1"/>
        </p:nvSpPr>
        <p:spPr>
          <a:xfrm>
            <a:off x="1260812" y="2050739"/>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33" name="Picture Placeholder 3">
            <a:extLst>
              <a:ext uri="{FF2B5EF4-FFF2-40B4-BE49-F238E27FC236}">
                <a16:creationId xmlns:a16="http://schemas.microsoft.com/office/drawing/2014/main" id="{0A1A4191-73C5-A24C-B85A-D6F8FC572523}"/>
              </a:ext>
            </a:extLst>
          </p:cNvPr>
          <p:cNvSpPr>
            <a:spLocks noGrp="1"/>
          </p:cNvSpPr>
          <p:nvPr>
            <p:ph type="pic" sz="quarter" idx="24"/>
          </p:nvPr>
        </p:nvSpPr>
        <p:spPr>
          <a:xfrm>
            <a:off x="1540727" y="2311683"/>
            <a:ext cx="1182412" cy="1222625"/>
          </a:xfrm>
        </p:spPr>
        <p:txBody>
          <a:bodyPr/>
          <a:lstStyle>
            <a:lvl1pPr>
              <a:buNone/>
              <a:defRPr>
                <a:latin typeface="+mn-lt"/>
              </a:defRPr>
            </a:lvl1pPr>
          </a:lstStyle>
          <a:p>
            <a:endParaRPr lang="en-US" dirty="0"/>
          </a:p>
        </p:txBody>
      </p:sp>
      <p:sp>
        <p:nvSpPr>
          <p:cNvPr id="24" name="Content Placeholder 2">
            <a:extLst>
              <a:ext uri="{FF2B5EF4-FFF2-40B4-BE49-F238E27FC236}">
                <a16:creationId xmlns:a16="http://schemas.microsoft.com/office/drawing/2014/main" id="{5C06C296-F787-402D-AC65-1E55B4D25C69}"/>
              </a:ext>
            </a:extLst>
          </p:cNvPr>
          <p:cNvSpPr>
            <a:spLocks noGrp="1"/>
          </p:cNvSpPr>
          <p:nvPr>
            <p:ph idx="17" hasCustomPrompt="1"/>
          </p:nvPr>
        </p:nvSpPr>
        <p:spPr>
          <a:xfrm>
            <a:off x="952500" y="4078664"/>
            <a:ext cx="2358866"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27" name="Oval 26">
            <a:extLst>
              <a:ext uri="{FF2B5EF4-FFF2-40B4-BE49-F238E27FC236}">
                <a16:creationId xmlns:a16="http://schemas.microsoft.com/office/drawing/2014/main" id="{AE1934B1-C1CC-42D5-A8D8-639ED39E9A45}"/>
              </a:ext>
            </a:extLst>
          </p:cNvPr>
          <p:cNvSpPr/>
          <p:nvPr userDrawn="1"/>
        </p:nvSpPr>
        <p:spPr>
          <a:xfrm>
            <a:off x="3935830" y="2050739"/>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18" name="Picture Placeholder 3">
            <a:extLst>
              <a:ext uri="{FF2B5EF4-FFF2-40B4-BE49-F238E27FC236}">
                <a16:creationId xmlns:a16="http://schemas.microsoft.com/office/drawing/2014/main" id="{D7A0C8CB-AE00-AE4E-8B06-C3CDA2E8A6B0}"/>
              </a:ext>
            </a:extLst>
          </p:cNvPr>
          <p:cNvSpPr>
            <a:spLocks noGrp="1"/>
          </p:cNvSpPr>
          <p:nvPr>
            <p:ph type="pic" sz="quarter" idx="21"/>
          </p:nvPr>
        </p:nvSpPr>
        <p:spPr>
          <a:xfrm>
            <a:off x="4221796" y="2280863"/>
            <a:ext cx="1182412" cy="1222625"/>
          </a:xfrm>
        </p:spPr>
        <p:txBody>
          <a:bodyPr/>
          <a:lstStyle>
            <a:lvl1pPr>
              <a:buNone/>
              <a:defRPr>
                <a:latin typeface="+mn-lt"/>
              </a:defRPr>
            </a:lvl1pPr>
          </a:lstStyle>
          <a:p>
            <a:endParaRPr lang="en-US" dirty="0"/>
          </a:p>
        </p:txBody>
      </p:sp>
      <p:sp>
        <p:nvSpPr>
          <p:cNvPr id="26" name="Content Placeholder 2">
            <a:extLst>
              <a:ext uri="{FF2B5EF4-FFF2-40B4-BE49-F238E27FC236}">
                <a16:creationId xmlns:a16="http://schemas.microsoft.com/office/drawing/2014/main" id="{8C7F2CE8-9E91-4C86-99AB-686A9C810419}"/>
              </a:ext>
            </a:extLst>
          </p:cNvPr>
          <p:cNvSpPr>
            <a:spLocks noGrp="1"/>
          </p:cNvSpPr>
          <p:nvPr>
            <p:ph idx="18" hasCustomPrompt="1"/>
          </p:nvPr>
        </p:nvSpPr>
        <p:spPr>
          <a:xfrm>
            <a:off x="3627518" y="4078664"/>
            <a:ext cx="2358866"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29" name="Oval 28">
            <a:extLst>
              <a:ext uri="{FF2B5EF4-FFF2-40B4-BE49-F238E27FC236}">
                <a16:creationId xmlns:a16="http://schemas.microsoft.com/office/drawing/2014/main" id="{07542B3E-45A5-4E88-A2C5-758AC86BE4D0}"/>
              </a:ext>
            </a:extLst>
          </p:cNvPr>
          <p:cNvSpPr/>
          <p:nvPr userDrawn="1"/>
        </p:nvSpPr>
        <p:spPr>
          <a:xfrm>
            <a:off x="6513929" y="2050739"/>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1" name="Picture Placeholder 3">
            <a:extLst>
              <a:ext uri="{FF2B5EF4-FFF2-40B4-BE49-F238E27FC236}">
                <a16:creationId xmlns:a16="http://schemas.microsoft.com/office/drawing/2014/main" id="{EED777B6-C788-B840-ACC3-FD8949E42ACB}"/>
              </a:ext>
            </a:extLst>
          </p:cNvPr>
          <p:cNvSpPr>
            <a:spLocks noGrp="1"/>
          </p:cNvSpPr>
          <p:nvPr>
            <p:ph type="pic" sz="quarter" idx="22"/>
          </p:nvPr>
        </p:nvSpPr>
        <p:spPr>
          <a:xfrm>
            <a:off x="6793844" y="2309972"/>
            <a:ext cx="1182412" cy="1222625"/>
          </a:xfrm>
        </p:spPr>
        <p:txBody>
          <a:bodyPr/>
          <a:lstStyle>
            <a:lvl1pPr>
              <a:buNone/>
              <a:defRPr>
                <a:latin typeface="+mn-lt"/>
              </a:defRPr>
            </a:lvl1pPr>
          </a:lstStyle>
          <a:p>
            <a:endParaRPr lang="en-US" dirty="0"/>
          </a:p>
        </p:txBody>
      </p:sp>
      <p:sp>
        <p:nvSpPr>
          <p:cNvPr id="28" name="Content Placeholder 2">
            <a:extLst>
              <a:ext uri="{FF2B5EF4-FFF2-40B4-BE49-F238E27FC236}">
                <a16:creationId xmlns:a16="http://schemas.microsoft.com/office/drawing/2014/main" id="{BC06D7C8-7D2D-4A80-B5B8-174F5056AA0B}"/>
              </a:ext>
            </a:extLst>
          </p:cNvPr>
          <p:cNvSpPr>
            <a:spLocks noGrp="1"/>
          </p:cNvSpPr>
          <p:nvPr>
            <p:ph idx="19" hasCustomPrompt="1"/>
          </p:nvPr>
        </p:nvSpPr>
        <p:spPr>
          <a:xfrm>
            <a:off x="6205617" y="4078664"/>
            <a:ext cx="2358866"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31" name="Oval 30">
            <a:extLst>
              <a:ext uri="{FF2B5EF4-FFF2-40B4-BE49-F238E27FC236}">
                <a16:creationId xmlns:a16="http://schemas.microsoft.com/office/drawing/2014/main" id="{924B0597-6276-471F-96FD-FDE08D64C524}"/>
              </a:ext>
            </a:extLst>
          </p:cNvPr>
          <p:cNvSpPr/>
          <p:nvPr userDrawn="1"/>
        </p:nvSpPr>
        <p:spPr>
          <a:xfrm>
            <a:off x="9188946" y="2045132"/>
            <a:ext cx="1742242" cy="1742242"/>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2" name="Picture Placeholder 3">
            <a:extLst>
              <a:ext uri="{FF2B5EF4-FFF2-40B4-BE49-F238E27FC236}">
                <a16:creationId xmlns:a16="http://schemas.microsoft.com/office/drawing/2014/main" id="{04C4E3A7-AB8A-6243-BBFD-8A433C78470B}"/>
              </a:ext>
            </a:extLst>
          </p:cNvPr>
          <p:cNvSpPr>
            <a:spLocks noGrp="1"/>
          </p:cNvSpPr>
          <p:nvPr>
            <p:ph type="pic" sz="quarter" idx="23"/>
          </p:nvPr>
        </p:nvSpPr>
        <p:spPr>
          <a:xfrm>
            <a:off x="9473607" y="2311684"/>
            <a:ext cx="1182412" cy="1222625"/>
          </a:xfrm>
        </p:spPr>
        <p:txBody>
          <a:bodyPr/>
          <a:lstStyle>
            <a:lvl1pPr>
              <a:buNone/>
              <a:defRPr>
                <a:latin typeface="+mn-lt"/>
              </a:defRPr>
            </a:lvl1pPr>
          </a:lstStyle>
          <a:p>
            <a:endParaRPr lang="en-US" dirty="0"/>
          </a:p>
        </p:txBody>
      </p:sp>
      <p:sp>
        <p:nvSpPr>
          <p:cNvPr id="30" name="Content Placeholder 2">
            <a:extLst>
              <a:ext uri="{FF2B5EF4-FFF2-40B4-BE49-F238E27FC236}">
                <a16:creationId xmlns:a16="http://schemas.microsoft.com/office/drawing/2014/main" id="{8FC2F9F8-450A-4433-BAFC-DCD0001FAF1D}"/>
              </a:ext>
            </a:extLst>
          </p:cNvPr>
          <p:cNvSpPr>
            <a:spLocks noGrp="1"/>
          </p:cNvSpPr>
          <p:nvPr>
            <p:ph idx="20" hasCustomPrompt="1"/>
          </p:nvPr>
        </p:nvSpPr>
        <p:spPr>
          <a:xfrm>
            <a:off x="8880634" y="4073057"/>
            <a:ext cx="2358866" cy="754602"/>
          </a:xfrm>
        </p:spPr>
        <p:txBody>
          <a:bodyPr lIns="0" tIns="0" rIns="0" bIns="0">
            <a:normAutofit/>
          </a:bodyPr>
          <a:lstStyle>
            <a:lvl1pPr marL="0" indent="0" algn="ctr">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16" name="Rectangle 15">
            <a:extLst>
              <a:ext uri="{FF2B5EF4-FFF2-40B4-BE49-F238E27FC236}">
                <a16:creationId xmlns:a16="http://schemas.microsoft.com/office/drawing/2014/main" id="{D4578BB7-B3A6-0D4A-A743-C8950F9817AE}"/>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66529D24-CCC9-F5D3-A953-E4EF4F3F27FC}"/>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2869081323"/>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Five Column Icon Layout">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C7E2EA4D-EFA8-4B7C-9585-ADB07DA2D974}"/>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D6361F7-376B-4B6B-90CB-982F8C88D3AB}"/>
              </a:ext>
            </a:extLst>
          </p:cNvPr>
          <p:cNvCxnSpPr/>
          <p:nvPr userDrawn="1"/>
        </p:nvCxnSpPr>
        <p:spPr>
          <a:xfrm>
            <a:off x="2535870" y="2921860"/>
            <a:ext cx="711101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A7215D4C-D1BA-4B83-8034-F6173B4B3FE7}"/>
              </a:ext>
            </a:extLst>
          </p:cNvPr>
          <p:cNvSpPr/>
          <p:nvPr userDrawn="1"/>
        </p:nvSpPr>
        <p:spPr>
          <a:xfrm>
            <a:off x="1175438" y="2125657"/>
            <a:ext cx="1594590" cy="1594590"/>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30" name="Picture Placeholder 3">
            <a:extLst>
              <a:ext uri="{FF2B5EF4-FFF2-40B4-BE49-F238E27FC236}">
                <a16:creationId xmlns:a16="http://schemas.microsoft.com/office/drawing/2014/main" id="{0E2F4087-739F-1B43-B022-92BCEDD29A2D}"/>
              </a:ext>
            </a:extLst>
          </p:cNvPr>
          <p:cNvSpPr>
            <a:spLocks noGrp="1"/>
          </p:cNvSpPr>
          <p:nvPr>
            <p:ph type="pic" sz="quarter" idx="26"/>
          </p:nvPr>
        </p:nvSpPr>
        <p:spPr>
          <a:xfrm>
            <a:off x="1448972" y="2403497"/>
            <a:ext cx="1030100" cy="1086492"/>
          </a:xfrm>
        </p:spPr>
        <p:txBody>
          <a:bodyPr/>
          <a:lstStyle>
            <a:lvl1pPr>
              <a:buNone/>
              <a:defRPr>
                <a:latin typeface="+mn-lt"/>
              </a:defRPr>
            </a:lvl1pPr>
          </a:lstStyle>
          <a:p>
            <a:endParaRPr lang="en-US" dirty="0"/>
          </a:p>
        </p:txBody>
      </p:sp>
      <p:sp>
        <p:nvSpPr>
          <p:cNvPr id="24" name="Content Placeholder 2">
            <a:extLst>
              <a:ext uri="{FF2B5EF4-FFF2-40B4-BE49-F238E27FC236}">
                <a16:creationId xmlns:a16="http://schemas.microsoft.com/office/drawing/2014/main" id="{5C06C296-F787-402D-AC65-1E55B4D25C69}"/>
              </a:ext>
            </a:extLst>
          </p:cNvPr>
          <p:cNvSpPr>
            <a:spLocks noGrp="1"/>
          </p:cNvSpPr>
          <p:nvPr>
            <p:ph idx="17" hasCustomPrompt="1"/>
          </p:nvPr>
        </p:nvSpPr>
        <p:spPr>
          <a:xfrm>
            <a:off x="1175438" y="4078664"/>
            <a:ext cx="1601504" cy="754602"/>
          </a:xfrm>
        </p:spPr>
        <p:txBody>
          <a:bodyPr lIns="0" tIns="0" rIns="0" bIns="0">
            <a:normAutofit/>
          </a:bodyPr>
          <a:lstStyle>
            <a:lvl1pPr marL="0" indent="0" algn="ctr">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1</a:t>
            </a:r>
          </a:p>
        </p:txBody>
      </p:sp>
      <p:sp>
        <p:nvSpPr>
          <p:cNvPr id="27" name="Oval 26">
            <a:extLst>
              <a:ext uri="{FF2B5EF4-FFF2-40B4-BE49-F238E27FC236}">
                <a16:creationId xmlns:a16="http://schemas.microsoft.com/office/drawing/2014/main" id="{AE1934B1-C1CC-42D5-A8D8-639ED39E9A45}"/>
              </a:ext>
            </a:extLst>
          </p:cNvPr>
          <p:cNvSpPr/>
          <p:nvPr userDrawn="1"/>
        </p:nvSpPr>
        <p:spPr>
          <a:xfrm>
            <a:off x="3222122" y="2125657"/>
            <a:ext cx="1594590" cy="1594590"/>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19" name="Picture Placeholder 3">
            <a:extLst>
              <a:ext uri="{FF2B5EF4-FFF2-40B4-BE49-F238E27FC236}">
                <a16:creationId xmlns:a16="http://schemas.microsoft.com/office/drawing/2014/main" id="{090A73C4-9F43-6142-BBC5-1C887BE310ED}"/>
              </a:ext>
            </a:extLst>
          </p:cNvPr>
          <p:cNvSpPr>
            <a:spLocks noGrp="1"/>
          </p:cNvSpPr>
          <p:nvPr>
            <p:ph type="pic" sz="quarter" idx="23"/>
          </p:nvPr>
        </p:nvSpPr>
        <p:spPr>
          <a:xfrm>
            <a:off x="3502864" y="2384080"/>
            <a:ext cx="1030100" cy="1086492"/>
          </a:xfrm>
        </p:spPr>
        <p:txBody>
          <a:bodyPr/>
          <a:lstStyle>
            <a:lvl1pPr>
              <a:buNone/>
              <a:defRPr>
                <a:latin typeface="+mn-lt"/>
              </a:defRPr>
            </a:lvl1pPr>
          </a:lstStyle>
          <a:p>
            <a:endParaRPr lang="en-US" dirty="0"/>
          </a:p>
        </p:txBody>
      </p:sp>
      <p:sp>
        <p:nvSpPr>
          <p:cNvPr id="33" name="Content Placeholder 2">
            <a:extLst>
              <a:ext uri="{FF2B5EF4-FFF2-40B4-BE49-F238E27FC236}">
                <a16:creationId xmlns:a16="http://schemas.microsoft.com/office/drawing/2014/main" id="{9B9DF875-9EAF-4928-8E91-6599CCEAADEE}"/>
              </a:ext>
            </a:extLst>
          </p:cNvPr>
          <p:cNvSpPr>
            <a:spLocks noGrp="1"/>
          </p:cNvSpPr>
          <p:nvPr>
            <p:ph idx="18" hasCustomPrompt="1"/>
          </p:nvPr>
        </p:nvSpPr>
        <p:spPr>
          <a:xfrm>
            <a:off x="3225991" y="4080927"/>
            <a:ext cx="1601504" cy="754602"/>
          </a:xfrm>
        </p:spPr>
        <p:txBody>
          <a:bodyPr lIns="0" tIns="0" rIns="0" bIns="0">
            <a:normAutofit/>
          </a:bodyPr>
          <a:lstStyle>
            <a:lvl1pPr marL="0" indent="0" algn="ctr">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2</a:t>
            </a:r>
          </a:p>
        </p:txBody>
      </p:sp>
      <p:sp>
        <p:nvSpPr>
          <p:cNvPr id="29" name="Oval 28">
            <a:extLst>
              <a:ext uri="{FF2B5EF4-FFF2-40B4-BE49-F238E27FC236}">
                <a16:creationId xmlns:a16="http://schemas.microsoft.com/office/drawing/2014/main" id="{07542B3E-45A5-4E88-A2C5-758AC86BE4D0}"/>
              </a:ext>
            </a:extLst>
          </p:cNvPr>
          <p:cNvSpPr/>
          <p:nvPr userDrawn="1"/>
        </p:nvSpPr>
        <p:spPr>
          <a:xfrm>
            <a:off x="5305996" y="2125657"/>
            <a:ext cx="1594590" cy="1594590"/>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6" name="Picture Placeholder 3">
            <a:extLst>
              <a:ext uri="{FF2B5EF4-FFF2-40B4-BE49-F238E27FC236}">
                <a16:creationId xmlns:a16="http://schemas.microsoft.com/office/drawing/2014/main" id="{121B32AC-29FE-5347-BC89-E1D12CFE9173}"/>
              </a:ext>
            </a:extLst>
          </p:cNvPr>
          <p:cNvSpPr>
            <a:spLocks noGrp="1"/>
          </p:cNvSpPr>
          <p:nvPr>
            <p:ph type="pic" sz="quarter" idx="24"/>
          </p:nvPr>
        </p:nvSpPr>
        <p:spPr>
          <a:xfrm>
            <a:off x="5588241" y="2367425"/>
            <a:ext cx="1030100" cy="1086492"/>
          </a:xfrm>
        </p:spPr>
        <p:txBody>
          <a:bodyPr/>
          <a:lstStyle>
            <a:lvl1pPr>
              <a:buNone/>
              <a:defRPr>
                <a:latin typeface="+mn-lt"/>
              </a:defRPr>
            </a:lvl1pPr>
          </a:lstStyle>
          <a:p>
            <a:endParaRPr lang="en-US" dirty="0"/>
          </a:p>
        </p:txBody>
      </p:sp>
      <p:sp>
        <p:nvSpPr>
          <p:cNvPr id="36" name="Content Placeholder 2">
            <a:extLst>
              <a:ext uri="{FF2B5EF4-FFF2-40B4-BE49-F238E27FC236}">
                <a16:creationId xmlns:a16="http://schemas.microsoft.com/office/drawing/2014/main" id="{FCAF8AD6-3AD0-422C-B775-D4163897266E}"/>
              </a:ext>
            </a:extLst>
          </p:cNvPr>
          <p:cNvSpPr>
            <a:spLocks noGrp="1"/>
          </p:cNvSpPr>
          <p:nvPr>
            <p:ph idx="19" hasCustomPrompt="1"/>
          </p:nvPr>
        </p:nvSpPr>
        <p:spPr>
          <a:xfrm>
            <a:off x="5285614" y="4095574"/>
            <a:ext cx="1601504" cy="754602"/>
          </a:xfrm>
        </p:spPr>
        <p:txBody>
          <a:bodyPr lIns="0" tIns="0" rIns="0" bIns="0">
            <a:normAutofit/>
          </a:bodyPr>
          <a:lstStyle>
            <a:lvl1pPr marL="0" indent="0" algn="ctr">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3</a:t>
            </a:r>
          </a:p>
        </p:txBody>
      </p:sp>
      <p:sp>
        <p:nvSpPr>
          <p:cNvPr id="31" name="Oval 30">
            <a:extLst>
              <a:ext uri="{FF2B5EF4-FFF2-40B4-BE49-F238E27FC236}">
                <a16:creationId xmlns:a16="http://schemas.microsoft.com/office/drawing/2014/main" id="{924B0597-6276-471F-96FD-FDE08D64C524}"/>
              </a:ext>
            </a:extLst>
          </p:cNvPr>
          <p:cNvSpPr/>
          <p:nvPr userDrawn="1"/>
        </p:nvSpPr>
        <p:spPr>
          <a:xfrm>
            <a:off x="7346820" y="2120050"/>
            <a:ext cx="1594590" cy="1594590"/>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28" name="Picture Placeholder 3">
            <a:extLst>
              <a:ext uri="{FF2B5EF4-FFF2-40B4-BE49-F238E27FC236}">
                <a16:creationId xmlns:a16="http://schemas.microsoft.com/office/drawing/2014/main" id="{035F86CE-4040-2C49-984A-EDA41DCC41DE}"/>
              </a:ext>
            </a:extLst>
          </p:cNvPr>
          <p:cNvSpPr>
            <a:spLocks noGrp="1"/>
          </p:cNvSpPr>
          <p:nvPr>
            <p:ph type="pic" sz="quarter" idx="25"/>
          </p:nvPr>
        </p:nvSpPr>
        <p:spPr>
          <a:xfrm>
            <a:off x="7583252" y="2382067"/>
            <a:ext cx="1121725" cy="1086492"/>
          </a:xfrm>
        </p:spPr>
        <p:txBody>
          <a:bodyPr/>
          <a:lstStyle>
            <a:lvl1pPr>
              <a:buNone/>
              <a:defRPr>
                <a:latin typeface="+mn-lt"/>
              </a:defRPr>
            </a:lvl1pPr>
          </a:lstStyle>
          <a:p>
            <a:endParaRPr lang="en-US" dirty="0"/>
          </a:p>
        </p:txBody>
      </p:sp>
      <p:sp>
        <p:nvSpPr>
          <p:cNvPr id="38" name="Content Placeholder 2">
            <a:extLst>
              <a:ext uri="{FF2B5EF4-FFF2-40B4-BE49-F238E27FC236}">
                <a16:creationId xmlns:a16="http://schemas.microsoft.com/office/drawing/2014/main" id="{7322EF39-6BE8-4D2B-B814-5743037B71F3}"/>
              </a:ext>
            </a:extLst>
          </p:cNvPr>
          <p:cNvSpPr>
            <a:spLocks noGrp="1"/>
          </p:cNvSpPr>
          <p:nvPr>
            <p:ph idx="20" hasCustomPrompt="1"/>
          </p:nvPr>
        </p:nvSpPr>
        <p:spPr>
          <a:xfrm>
            <a:off x="7325607" y="4098102"/>
            <a:ext cx="1601504" cy="754602"/>
          </a:xfrm>
        </p:spPr>
        <p:txBody>
          <a:bodyPr lIns="0" tIns="0" rIns="0" bIns="0">
            <a:normAutofit/>
          </a:bodyPr>
          <a:lstStyle>
            <a:lvl1pPr marL="0" indent="0" algn="ctr">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4</a:t>
            </a:r>
          </a:p>
        </p:txBody>
      </p:sp>
      <p:sp>
        <p:nvSpPr>
          <p:cNvPr id="39" name="Oval 38">
            <a:extLst>
              <a:ext uri="{FF2B5EF4-FFF2-40B4-BE49-F238E27FC236}">
                <a16:creationId xmlns:a16="http://schemas.microsoft.com/office/drawing/2014/main" id="{D3182B05-A7F1-450F-AE61-51425BEF3AA6}"/>
              </a:ext>
            </a:extLst>
          </p:cNvPr>
          <p:cNvSpPr/>
          <p:nvPr userDrawn="1"/>
        </p:nvSpPr>
        <p:spPr>
          <a:xfrm>
            <a:off x="9434872" y="2133924"/>
            <a:ext cx="1594590" cy="1594590"/>
          </a:xfrm>
          <a:prstGeom prst="ellipse">
            <a:avLst/>
          </a:prstGeom>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n-lt"/>
            </a:endParaRPr>
          </a:p>
        </p:txBody>
      </p:sp>
      <p:sp>
        <p:nvSpPr>
          <p:cNvPr id="18" name="Picture Placeholder 3">
            <a:extLst>
              <a:ext uri="{FF2B5EF4-FFF2-40B4-BE49-F238E27FC236}">
                <a16:creationId xmlns:a16="http://schemas.microsoft.com/office/drawing/2014/main" id="{F0B4205C-10C8-FE4A-8B1C-0B1A629E22B6}"/>
              </a:ext>
            </a:extLst>
          </p:cNvPr>
          <p:cNvSpPr>
            <a:spLocks noGrp="1"/>
          </p:cNvSpPr>
          <p:nvPr>
            <p:ph type="pic" sz="quarter" idx="22"/>
          </p:nvPr>
        </p:nvSpPr>
        <p:spPr>
          <a:xfrm>
            <a:off x="9682000" y="2389427"/>
            <a:ext cx="1100333" cy="1086492"/>
          </a:xfrm>
        </p:spPr>
        <p:txBody>
          <a:bodyPr/>
          <a:lstStyle>
            <a:lvl1pPr>
              <a:buNone/>
              <a:defRPr>
                <a:latin typeface="+mn-lt"/>
              </a:defRPr>
            </a:lvl1pPr>
          </a:lstStyle>
          <a:p>
            <a:endParaRPr lang="en-US" dirty="0"/>
          </a:p>
        </p:txBody>
      </p:sp>
      <p:sp>
        <p:nvSpPr>
          <p:cNvPr id="40" name="Content Placeholder 2">
            <a:extLst>
              <a:ext uri="{FF2B5EF4-FFF2-40B4-BE49-F238E27FC236}">
                <a16:creationId xmlns:a16="http://schemas.microsoft.com/office/drawing/2014/main" id="{0D14923E-7CAE-49B7-9668-7B538ECFDC5F}"/>
              </a:ext>
            </a:extLst>
          </p:cNvPr>
          <p:cNvSpPr>
            <a:spLocks noGrp="1"/>
          </p:cNvSpPr>
          <p:nvPr>
            <p:ph idx="21" hasCustomPrompt="1"/>
          </p:nvPr>
        </p:nvSpPr>
        <p:spPr>
          <a:xfrm>
            <a:off x="9419080" y="4107460"/>
            <a:ext cx="1601504" cy="754602"/>
          </a:xfrm>
        </p:spPr>
        <p:txBody>
          <a:bodyPr lIns="0" tIns="0" rIns="0" bIns="0">
            <a:normAutofit/>
          </a:bodyPr>
          <a:lstStyle>
            <a:lvl1pPr marL="0" indent="0" algn="ctr">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a:t>
            </a:r>
            <a:br>
              <a:rPr lang="en-US" dirty="0"/>
            </a:br>
            <a:r>
              <a:rPr lang="en-US" dirty="0"/>
              <a:t>item or step 5</a:t>
            </a:r>
          </a:p>
        </p:txBody>
      </p:sp>
      <p:sp>
        <p:nvSpPr>
          <p:cNvPr id="20" name="Rectangle 19">
            <a:extLst>
              <a:ext uri="{FF2B5EF4-FFF2-40B4-BE49-F238E27FC236}">
                <a16:creationId xmlns:a16="http://schemas.microsoft.com/office/drawing/2014/main" id="{76866093-3200-6440-8AB2-9242D398F84E}"/>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mn-lt"/>
            </a:endParaRPr>
          </a:p>
        </p:txBody>
      </p:sp>
      <p:pic>
        <p:nvPicPr>
          <p:cNvPr id="2" name="Picture 1" descr="Logo, company name&#10;&#10;Description automatically generated">
            <a:extLst>
              <a:ext uri="{FF2B5EF4-FFF2-40B4-BE49-F238E27FC236}">
                <a16:creationId xmlns:a16="http://schemas.microsoft.com/office/drawing/2014/main" id="{7CBE205D-BCC3-F0D5-72B4-E5FD9DA4B44E}"/>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766500234"/>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hree Column Photo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B103BAF8-AE0C-4C2A-AFFE-5EFC74007B1B}"/>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4C29AABA-668F-408C-81ED-9A30ED0A4BE9}"/>
              </a:ext>
            </a:extLst>
          </p:cNvPr>
          <p:cNvSpPr>
            <a:spLocks noGrp="1"/>
          </p:cNvSpPr>
          <p:nvPr>
            <p:ph type="pic" sz="quarter" idx="15"/>
          </p:nvPr>
        </p:nvSpPr>
        <p:spPr>
          <a:xfrm>
            <a:off x="949325" y="1684461"/>
            <a:ext cx="3170238" cy="1621608"/>
          </a:xfrm>
        </p:spPr>
        <p:txBody>
          <a:bodyPr/>
          <a:lstStyle>
            <a:lvl1pPr>
              <a:buNone/>
              <a:defRPr>
                <a:latin typeface="+mn-lt"/>
              </a:defRPr>
            </a:lvl1pPr>
          </a:lstStyle>
          <a:p>
            <a:endParaRPr lang="en-US" dirty="0"/>
          </a:p>
        </p:txBody>
      </p: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3548916"/>
            <a:ext cx="316674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p:ph idx="10" hasCustomPrompt="1"/>
          </p:nvPr>
        </p:nvSpPr>
        <p:spPr>
          <a:xfrm>
            <a:off x="952501" y="4383805"/>
            <a:ext cx="3166740" cy="1408471"/>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1" name="Straight Connector 10">
            <a:extLst>
              <a:ext uri="{FF2B5EF4-FFF2-40B4-BE49-F238E27FC236}">
                <a16:creationId xmlns:a16="http://schemas.microsoft.com/office/drawing/2014/main" id="{7336E4CD-9037-4D69-A3E3-6380D9131A19}"/>
              </a:ext>
            </a:extLst>
          </p:cNvPr>
          <p:cNvCxnSpPr/>
          <p:nvPr userDrawn="1"/>
        </p:nvCxnSpPr>
        <p:spPr>
          <a:xfrm>
            <a:off x="4376691" y="1679383"/>
            <a:ext cx="0" cy="426421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 name="Picture Placeholder 3">
            <a:extLst>
              <a:ext uri="{FF2B5EF4-FFF2-40B4-BE49-F238E27FC236}">
                <a16:creationId xmlns:a16="http://schemas.microsoft.com/office/drawing/2014/main" id="{3C3EF38F-8A6A-4B49-A1A2-467E7797A518}"/>
              </a:ext>
            </a:extLst>
          </p:cNvPr>
          <p:cNvSpPr>
            <a:spLocks noGrp="1"/>
          </p:cNvSpPr>
          <p:nvPr>
            <p:ph type="pic" sz="quarter" idx="16"/>
          </p:nvPr>
        </p:nvSpPr>
        <p:spPr>
          <a:xfrm>
            <a:off x="4602447" y="1677611"/>
            <a:ext cx="2987311" cy="1621608"/>
          </a:xfrm>
        </p:spPr>
        <p:txBody>
          <a:bodyPr/>
          <a:lstStyle>
            <a:lvl1pPr>
              <a:buNone/>
              <a:defRPr>
                <a:latin typeface="+mn-lt"/>
              </a:defRPr>
            </a:lvl1pPr>
          </a:lstStyle>
          <a:p>
            <a:endParaRPr lang="en-US" dirty="0"/>
          </a:p>
        </p:txBody>
      </p:sp>
      <p:sp>
        <p:nvSpPr>
          <p:cNvPr id="15" name="Content Placeholder 2">
            <a:extLst>
              <a:ext uri="{FF2B5EF4-FFF2-40B4-BE49-F238E27FC236}">
                <a16:creationId xmlns:a16="http://schemas.microsoft.com/office/drawing/2014/main" id="{700A296A-0A06-4FFB-B935-517187294F6B}"/>
              </a:ext>
            </a:extLst>
          </p:cNvPr>
          <p:cNvSpPr>
            <a:spLocks noGrp="1"/>
          </p:cNvSpPr>
          <p:nvPr>
            <p:ph idx="11" hasCustomPrompt="1"/>
          </p:nvPr>
        </p:nvSpPr>
        <p:spPr>
          <a:xfrm>
            <a:off x="4616385" y="3537679"/>
            <a:ext cx="2973372"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6" name="Content Placeholder 2">
            <a:extLst>
              <a:ext uri="{FF2B5EF4-FFF2-40B4-BE49-F238E27FC236}">
                <a16:creationId xmlns:a16="http://schemas.microsoft.com/office/drawing/2014/main" id="{4DA600F9-1950-41BD-ACB3-21F2B5AE9494}"/>
              </a:ext>
            </a:extLst>
          </p:cNvPr>
          <p:cNvSpPr>
            <a:spLocks noGrp="1"/>
          </p:cNvSpPr>
          <p:nvPr>
            <p:ph idx="12" hasCustomPrompt="1"/>
          </p:nvPr>
        </p:nvSpPr>
        <p:spPr>
          <a:xfrm>
            <a:off x="4616386" y="4372568"/>
            <a:ext cx="2973372" cy="1408471"/>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p:nvPr userDrawn="1"/>
        </p:nvCxnSpPr>
        <p:spPr>
          <a:xfrm>
            <a:off x="7806430" y="1679383"/>
            <a:ext cx="0" cy="426421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Picture Placeholder 3">
            <a:extLst>
              <a:ext uri="{FF2B5EF4-FFF2-40B4-BE49-F238E27FC236}">
                <a16:creationId xmlns:a16="http://schemas.microsoft.com/office/drawing/2014/main" id="{DDD8951C-5A36-4D07-AB7C-0F597B3D797D}"/>
              </a:ext>
            </a:extLst>
          </p:cNvPr>
          <p:cNvSpPr>
            <a:spLocks noGrp="1"/>
          </p:cNvSpPr>
          <p:nvPr>
            <p:ph type="pic" sz="quarter" idx="17"/>
          </p:nvPr>
        </p:nvSpPr>
        <p:spPr>
          <a:xfrm>
            <a:off x="8072642" y="1684461"/>
            <a:ext cx="3166858" cy="1621608"/>
          </a:xfrm>
        </p:spPr>
        <p:txBody>
          <a:bodyPr/>
          <a:lstStyle>
            <a:lvl1pPr>
              <a:buNone/>
              <a:defRPr>
                <a:latin typeface="+mn-lt"/>
              </a:defRPr>
            </a:lvl1pPr>
          </a:lstStyle>
          <a:p>
            <a:endParaRPr lang="en-US" dirty="0"/>
          </a:p>
        </p:txBody>
      </p:sp>
      <p:sp>
        <p:nvSpPr>
          <p:cNvPr id="17" name="Content Placeholder 2">
            <a:extLst>
              <a:ext uri="{FF2B5EF4-FFF2-40B4-BE49-F238E27FC236}">
                <a16:creationId xmlns:a16="http://schemas.microsoft.com/office/drawing/2014/main" id="{D4DB30FF-E82C-424F-A06C-EFC3CFC45E36}"/>
              </a:ext>
            </a:extLst>
          </p:cNvPr>
          <p:cNvSpPr>
            <a:spLocks noGrp="1"/>
          </p:cNvSpPr>
          <p:nvPr>
            <p:ph idx="13" hasCustomPrompt="1"/>
          </p:nvPr>
        </p:nvSpPr>
        <p:spPr>
          <a:xfrm>
            <a:off x="8063514" y="3537679"/>
            <a:ext cx="3166740"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8" name="Content Placeholder 2">
            <a:extLst>
              <a:ext uri="{FF2B5EF4-FFF2-40B4-BE49-F238E27FC236}">
                <a16:creationId xmlns:a16="http://schemas.microsoft.com/office/drawing/2014/main" id="{36DC4408-89C4-4D74-957E-B2A4D59F76AE}"/>
              </a:ext>
            </a:extLst>
          </p:cNvPr>
          <p:cNvSpPr>
            <a:spLocks noGrp="1"/>
          </p:cNvSpPr>
          <p:nvPr>
            <p:ph idx="14" hasCustomPrompt="1"/>
          </p:nvPr>
        </p:nvSpPr>
        <p:spPr>
          <a:xfrm>
            <a:off x="8063515" y="4372568"/>
            <a:ext cx="3166740" cy="1408471"/>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23" name="Rectangle 22">
            <a:extLst>
              <a:ext uri="{FF2B5EF4-FFF2-40B4-BE49-F238E27FC236}">
                <a16:creationId xmlns:a16="http://schemas.microsoft.com/office/drawing/2014/main" id="{02DAB539-1500-4641-B587-77CADD883496}"/>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FA4AC432-C2CE-39BD-9A91-EB8EC9C950D8}"/>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007521371"/>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guide id="4" pos="3840">
          <p15:clr>
            <a:srgbClr val="FBAE40"/>
          </p15:clr>
        </p15:guide>
        <p15:guide id="5" orient="horz" pos="1054">
          <p15:clr>
            <a:srgbClr val="FBAE40"/>
          </p15:clr>
        </p15:guide>
        <p15:guide id="7" orient="horz" pos="3744">
          <p15:clr>
            <a:srgbClr val="FBAE40"/>
          </p15:clr>
        </p15:guide>
        <p15:guide id="8" orient="horz" pos="697">
          <p15:clr>
            <a:srgbClr val="FBAE40"/>
          </p15:clr>
        </p15:guide>
        <p15:guide id="9" orient="horz" pos="240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Four Column Photo Layout">
    <p:spTree>
      <p:nvGrpSpPr>
        <p:cNvPr id="1" name=""/>
        <p:cNvGrpSpPr/>
        <p:nvPr/>
      </p:nvGrpSpPr>
      <p:grpSpPr>
        <a:xfrm>
          <a:off x="0" y="0"/>
          <a:ext cx="0" cy="0"/>
          <a:chOff x="0" y="0"/>
          <a:chExt cx="0" cy="0"/>
        </a:xfrm>
      </p:grpSpPr>
      <p:sp>
        <p:nvSpPr>
          <p:cNvPr id="27" name="Title 1">
            <a:extLst>
              <a:ext uri="{FF2B5EF4-FFF2-40B4-BE49-F238E27FC236}">
                <a16:creationId xmlns:a16="http://schemas.microsoft.com/office/drawing/2014/main" id="{D42FEC1B-FCF8-4508-B227-27323879AC52}"/>
              </a:ext>
            </a:extLst>
          </p:cNvPr>
          <p:cNvSpPr>
            <a:spLocks noGrp="1"/>
          </p:cNvSpPr>
          <p:nvPr userDrawn="1">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26" name="Picture Placeholder 3">
            <a:extLst>
              <a:ext uri="{FF2B5EF4-FFF2-40B4-BE49-F238E27FC236}">
                <a16:creationId xmlns:a16="http://schemas.microsoft.com/office/drawing/2014/main" id="{E21D4365-BAA8-4F76-87AD-1A328301E298}"/>
              </a:ext>
            </a:extLst>
          </p:cNvPr>
          <p:cNvSpPr>
            <a:spLocks noGrp="1"/>
          </p:cNvSpPr>
          <p:nvPr>
            <p:ph type="pic" sz="quarter" idx="19"/>
          </p:nvPr>
        </p:nvSpPr>
        <p:spPr>
          <a:xfrm>
            <a:off x="949325" y="1684461"/>
            <a:ext cx="2373939" cy="1621608"/>
          </a:xfrm>
        </p:spPr>
        <p:txBody>
          <a:bodyPr/>
          <a:lstStyle>
            <a:lvl1pPr>
              <a:buNone/>
              <a:defRPr>
                <a:latin typeface="+mn-lt"/>
              </a:defRPr>
            </a:lvl1pPr>
          </a:lstStyle>
          <a:p>
            <a:endParaRPr lang="en-US" dirty="0"/>
          </a:p>
        </p:txBody>
      </p: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0" y="3545060"/>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1" y="4372570"/>
            <a:ext cx="2358867" cy="14084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1" name="Straight Connector 10">
            <a:extLst>
              <a:ext uri="{FF2B5EF4-FFF2-40B4-BE49-F238E27FC236}">
                <a16:creationId xmlns:a16="http://schemas.microsoft.com/office/drawing/2014/main" id="{7336E4CD-9037-4D69-A3E3-6380D9131A19}"/>
              </a:ext>
            </a:extLst>
          </p:cNvPr>
          <p:cNvCxnSpPr/>
          <p:nvPr userDrawn="1"/>
        </p:nvCxnSpPr>
        <p:spPr>
          <a:xfrm>
            <a:off x="3441180" y="1686757"/>
            <a:ext cx="0" cy="4256844"/>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Picture Placeholder 3">
            <a:extLst>
              <a:ext uri="{FF2B5EF4-FFF2-40B4-BE49-F238E27FC236}">
                <a16:creationId xmlns:a16="http://schemas.microsoft.com/office/drawing/2014/main" id="{EB10E167-B94B-AD40-958C-D9E0F8F9DF4A}"/>
              </a:ext>
            </a:extLst>
          </p:cNvPr>
          <p:cNvSpPr>
            <a:spLocks noGrp="1"/>
          </p:cNvSpPr>
          <p:nvPr userDrawn="1">
            <p:ph type="pic" sz="quarter" idx="23"/>
          </p:nvPr>
        </p:nvSpPr>
        <p:spPr>
          <a:xfrm>
            <a:off x="3593362" y="1684461"/>
            <a:ext cx="2373939" cy="1621608"/>
          </a:xfrm>
        </p:spPr>
        <p:txBody>
          <a:bodyPr/>
          <a:lstStyle>
            <a:lvl1pPr>
              <a:buNone/>
              <a:defRPr>
                <a:latin typeface="+mn-lt"/>
              </a:defRPr>
            </a:lvl1pPr>
          </a:lstStyle>
          <a:p>
            <a:endParaRPr lang="en-US" dirty="0"/>
          </a:p>
        </p:txBody>
      </p:sp>
      <p:sp>
        <p:nvSpPr>
          <p:cNvPr id="25" name="Content Placeholder 2">
            <a:extLst>
              <a:ext uri="{FF2B5EF4-FFF2-40B4-BE49-F238E27FC236}">
                <a16:creationId xmlns:a16="http://schemas.microsoft.com/office/drawing/2014/main" id="{C03DF098-BB37-5848-9388-750D29EFC657}"/>
              </a:ext>
            </a:extLst>
          </p:cNvPr>
          <p:cNvSpPr>
            <a:spLocks noGrp="1"/>
          </p:cNvSpPr>
          <p:nvPr userDrawn="1">
            <p:ph idx="24" hasCustomPrompt="1"/>
          </p:nvPr>
        </p:nvSpPr>
        <p:spPr>
          <a:xfrm>
            <a:off x="3630386" y="3545060"/>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33" name="Content Placeholder 2">
            <a:extLst>
              <a:ext uri="{FF2B5EF4-FFF2-40B4-BE49-F238E27FC236}">
                <a16:creationId xmlns:a16="http://schemas.microsoft.com/office/drawing/2014/main" id="{6FE4DEF0-41BC-4548-B7BA-1E5B0231AFFD}"/>
              </a:ext>
            </a:extLst>
          </p:cNvPr>
          <p:cNvSpPr>
            <a:spLocks noGrp="1"/>
          </p:cNvSpPr>
          <p:nvPr userDrawn="1">
            <p:ph idx="25" hasCustomPrompt="1"/>
          </p:nvPr>
        </p:nvSpPr>
        <p:spPr>
          <a:xfrm>
            <a:off x="3630387" y="4372570"/>
            <a:ext cx="2358867" cy="14084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p:nvPr userDrawn="1"/>
        </p:nvCxnSpPr>
        <p:spPr>
          <a:xfrm>
            <a:off x="6095740" y="1686758"/>
            <a:ext cx="0" cy="429362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4" name="Picture Placeholder 3">
            <a:extLst>
              <a:ext uri="{FF2B5EF4-FFF2-40B4-BE49-F238E27FC236}">
                <a16:creationId xmlns:a16="http://schemas.microsoft.com/office/drawing/2014/main" id="{864CDDAA-23B4-C842-845C-7640D95F2B65}"/>
              </a:ext>
            </a:extLst>
          </p:cNvPr>
          <p:cNvSpPr>
            <a:spLocks noGrp="1"/>
          </p:cNvSpPr>
          <p:nvPr userDrawn="1">
            <p:ph type="pic" sz="quarter" idx="26"/>
          </p:nvPr>
        </p:nvSpPr>
        <p:spPr>
          <a:xfrm>
            <a:off x="6237399" y="1684461"/>
            <a:ext cx="2373939" cy="1621608"/>
          </a:xfrm>
        </p:spPr>
        <p:txBody>
          <a:bodyPr/>
          <a:lstStyle>
            <a:lvl1pPr>
              <a:buNone/>
              <a:defRPr>
                <a:latin typeface="+mn-lt"/>
              </a:defRPr>
            </a:lvl1pPr>
          </a:lstStyle>
          <a:p>
            <a:endParaRPr lang="en-US" dirty="0"/>
          </a:p>
        </p:txBody>
      </p:sp>
      <p:sp>
        <p:nvSpPr>
          <p:cNvPr id="35" name="Content Placeholder 2">
            <a:extLst>
              <a:ext uri="{FF2B5EF4-FFF2-40B4-BE49-F238E27FC236}">
                <a16:creationId xmlns:a16="http://schemas.microsoft.com/office/drawing/2014/main" id="{DEB8CCE3-3756-5947-84B2-DFCA00A013F6}"/>
              </a:ext>
            </a:extLst>
          </p:cNvPr>
          <p:cNvSpPr>
            <a:spLocks noGrp="1"/>
          </p:cNvSpPr>
          <p:nvPr userDrawn="1">
            <p:ph idx="27" hasCustomPrompt="1"/>
          </p:nvPr>
        </p:nvSpPr>
        <p:spPr>
          <a:xfrm>
            <a:off x="6242957" y="3545060"/>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36" name="Content Placeholder 2">
            <a:extLst>
              <a:ext uri="{FF2B5EF4-FFF2-40B4-BE49-F238E27FC236}">
                <a16:creationId xmlns:a16="http://schemas.microsoft.com/office/drawing/2014/main" id="{09C56F7D-4836-1E4F-BD4C-CB150E12E098}"/>
              </a:ext>
            </a:extLst>
          </p:cNvPr>
          <p:cNvSpPr>
            <a:spLocks noGrp="1"/>
          </p:cNvSpPr>
          <p:nvPr userDrawn="1">
            <p:ph idx="28" hasCustomPrompt="1"/>
          </p:nvPr>
        </p:nvSpPr>
        <p:spPr>
          <a:xfrm>
            <a:off x="6242958" y="4372570"/>
            <a:ext cx="2358867" cy="1408472"/>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p:nvPr userDrawn="1"/>
        </p:nvCxnSpPr>
        <p:spPr>
          <a:xfrm>
            <a:off x="8750300" y="1686757"/>
            <a:ext cx="0" cy="4256844"/>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Picture Placeholder 3">
            <a:extLst>
              <a:ext uri="{FF2B5EF4-FFF2-40B4-BE49-F238E27FC236}">
                <a16:creationId xmlns:a16="http://schemas.microsoft.com/office/drawing/2014/main" id="{06A5C640-1D0E-4428-AC28-148AE98A7B34}"/>
              </a:ext>
            </a:extLst>
          </p:cNvPr>
          <p:cNvSpPr>
            <a:spLocks noGrp="1"/>
          </p:cNvSpPr>
          <p:nvPr userDrawn="1">
            <p:ph type="pic" sz="quarter" idx="22"/>
          </p:nvPr>
        </p:nvSpPr>
        <p:spPr>
          <a:xfrm>
            <a:off x="8881435" y="1680693"/>
            <a:ext cx="2349365" cy="1621608"/>
          </a:xfrm>
        </p:spPr>
        <p:txBody>
          <a:bodyPr/>
          <a:lstStyle>
            <a:lvl1pPr>
              <a:buNone/>
              <a:defRPr>
                <a:latin typeface="+mn-lt"/>
              </a:defRPr>
            </a:lvl1pPr>
          </a:lstStyle>
          <a:p>
            <a:endParaRPr lang="en-US" dirty="0"/>
          </a:p>
        </p:txBody>
      </p:sp>
      <p:sp>
        <p:nvSpPr>
          <p:cNvPr id="19" name="Content Placeholder 2">
            <a:extLst>
              <a:ext uri="{FF2B5EF4-FFF2-40B4-BE49-F238E27FC236}">
                <a16:creationId xmlns:a16="http://schemas.microsoft.com/office/drawing/2014/main" id="{A07502CC-5B90-4BCF-B63B-36D026C9AE96}"/>
              </a:ext>
            </a:extLst>
          </p:cNvPr>
          <p:cNvSpPr>
            <a:spLocks noGrp="1"/>
          </p:cNvSpPr>
          <p:nvPr userDrawn="1">
            <p:ph idx="15" hasCustomPrompt="1"/>
          </p:nvPr>
        </p:nvSpPr>
        <p:spPr>
          <a:xfrm>
            <a:off x="8875080" y="3548916"/>
            <a:ext cx="2358867" cy="754602"/>
          </a:xfrm>
        </p:spPr>
        <p:txBody>
          <a:bodyPr lIns="0" tIns="0" rIns="0" bIns="0">
            <a:normAutofit/>
          </a:bodyPr>
          <a:lstStyle>
            <a:lvl1pPr marL="0" indent="0">
              <a:buSzPct val="95000"/>
              <a:buFont typeface="Arial" panose="020B0604020202020204" pitchFamily="34" charset="0"/>
              <a:buNone/>
              <a:defRPr sz="24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20" name="Content Placeholder 2">
            <a:extLst>
              <a:ext uri="{FF2B5EF4-FFF2-40B4-BE49-F238E27FC236}">
                <a16:creationId xmlns:a16="http://schemas.microsoft.com/office/drawing/2014/main" id="{F169EF16-BA54-4279-A087-A65E4F26675F}"/>
              </a:ext>
            </a:extLst>
          </p:cNvPr>
          <p:cNvSpPr>
            <a:spLocks noGrp="1"/>
          </p:cNvSpPr>
          <p:nvPr userDrawn="1">
            <p:ph idx="16" hasCustomPrompt="1"/>
          </p:nvPr>
        </p:nvSpPr>
        <p:spPr>
          <a:xfrm>
            <a:off x="8875081" y="4362520"/>
            <a:ext cx="2358867" cy="1408470"/>
          </a:xfrm>
        </p:spPr>
        <p:txBody>
          <a:bodyPr lIns="0" tIns="0" rIns="0" bIns="0">
            <a:normAutofit/>
          </a:bodyPr>
          <a:lstStyle>
            <a:lvl1pPr marL="0" indent="0">
              <a:buSzPct val="95000"/>
              <a:buFont typeface="Arial" panose="020B0604020202020204" pitchFamily="34" charset="0"/>
              <a:buNone/>
              <a:defRPr sz="18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23" name="Rectangle 22">
            <a:extLst>
              <a:ext uri="{FF2B5EF4-FFF2-40B4-BE49-F238E27FC236}">
                <a16:creationId xmlns:a16="http://schemas.microsoft.com/office/drawing/2014/main" id="{CA720753-9BFD-2840-9C93-FF72942ED6E3}"/>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46EBE73E-E201-0BCF-5211-BAFB1DD950E1}"/>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87635719"/>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Five Column Photo Layout">
    <p:spTree>
      <p:nvGrpSpPr>
        <p:cNvPr id="1" name=""/>
        <p:cNvGrpSpPr/>
        <p:nvPr/>
      </p:nvGrpSpPr>
      <p:grpSpPr>
        <a:xfrm>
          <a:off x="0" y="0"/>
          <a:ext cx="0" cy="0"/>
          <a:chOff x="0" y="0"/>
          <a:chExt cx="0" cy="0"/>
        </a:xfrm>
      </p:grpSpPr>
      <p:sp>
        <p:nvSpPr>
          <p:cNvPr id="37" name="Title 1">
            <a:extLst>
              <a:ext uri="{FF2B5EF4-FFF2-40B4-BE49-F238E27FC236}">
                <a16:creationId xmlns:a16="http://schemas.microsoft.com/office/drawing/2014/main" id="{8F3E476F-E407-4406-BB4F-38E54533153E}"/>
              </a:ext>
            </a:extLst>
          </p:cNvPr>
          <p:cNvSpPr>
            <a:spLocks noGrp="1"/>
          </p:cNvSpPr>
          <p:nvPr>
            <p:ph type="title"/>
          </p:nvPr>
        </p:nvSpPr>
        <p:spPr>
          <a:xfrm>
            <a:off x="952499" y="526777"/>
            <a:ext cx="10287001" cy="869089"/>
          </a:xfrm>
        </p:spPr>
        <p:txBody>
          <a:bodyPr lIns="0" tIns="0" rIns="0" bIns="0"/>
          <a:lstStyle>
            <a:lvl1pPr>
              <a:defRPr>
                <a:latin typeface="+mj-lt"/>
                <a:ea typeface="Roboto" panose="02000000000000000000" pitchFamily="2" charset="0"/>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E7D57D41-E534-4387-8837-F27E5C2408BD}"/>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32" name="Picture Placeholder 3">
            <a:extLst>
              <a:ext uri="{FF2B5EF4-FFF2-40B4-BE49-F238E27FC236}">
                <a16:creationId xmlns:a16="http://schemas.microsoft.com/office/drawing/2014/main" id="{14F11A61-EE32-4596-8BBC-0626131F1E6F}"/>
              </a:ext>
            </a:extLst>
          </p:cNvPr>
          <p:cNvSpPr>
            <a:spLocks noGrp="1"/>
          </p:cNvSpPr>
          <p:nvPr>
            <p:ph type="pic" sz="quarter" idx="19"/>
          </p:nvPr>
        </p:nvSpPr>
        <p:spPr>
          <a:xfrm>
            <a:off x="952499" y="1684461"/>
            <a:ext cx="1832437" cy="1621608"/>
          </a:xfrm>
        </p:spPr>
        <p:txBody>
          <a:bodyPr/>
          <a:lstStyle>
            <a:lvl1pPr>
              <a:buNone/>
              <a:defRPr>
                <a:latin typeface="+mn-lt"/>
              </a:defRPr>
            </a:lvl1pPr>
          </a:lstStyle>
          <a:p>
            <a:endParaRPr lang="en-US" dirty="0"/>
          </a:p>
        </p:txBody>
      </p:sp>
      <p:sp>
        <p:nvSpPr>
          <p:cNvPr id="5" name="Content Placeholder 2">
            <a:extLst>
              <a:ext uri="{FF2B5EF4-FFF2-40B4-BE49-F238E27FC236}">
                <a16:creationId xmlns:a16="http://schemas.microsoft.com/office/drawing/2014/main" id="{94F85108-BDC9-43A2-BEF1-240E666F4E03}"/>
              </a:ext>
            </a:extLst>
          </p:cNvPr>
          <p:cNvSpPr>
            <a:spLocks noGrp="1"/>
          </p:cNvSpPr>
          <p:nvPr>
            <p:ph idx="1" hasCustomPrompt="1"/>
          </p:nvPr>
        </p:nvSpPr>
        <p:spPr>
          <a:xfrm>
            <a:off x="952501" y="3545060"/>
            <a:ext cx="1826629" cy="667670"/>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14" name="Content Placeholder 2">
            <a:extLst>
              <a:ext uri="{FF2B5EF4-FFF2-40B4-BE49-F238E27FC236}">
                <a16:creationId xmlns:a16="http://schemas.microsoft.com/office/drawing/2014/main" id="{968A6427-DC92-4AE6-82DE-34A0B3A972EE}"/>
              </a:ext>
            </a:extLst>
          </p:cNvPr>
          <p:cNvSpPr>
            <a:spLocks noGrp="1"/>
          </p:cNvSpPr>
          <p:nvPr userDrawn="1">
            <p:ph idx="10" hasCustomPrompt="1"/>
          </p:nvPr>
        </p:nvSpPr>
        <p:spPr>
          <a:xfrm>
            <a:off x="952502" y="4275590"/>
            <a:ext cx="1826629" cy="1408470"/>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1" name="Straight Connector 10">
            <a:extLst>
              <a:ext uri="{FF2B5EF4-FFF2-40B4-BE49-F238E27FC236}">
                <a16:creationId xmlns:a16="http://schemas.microsoft.com/office/drawing/2014/main" id="{7336E4CD-9037-4D69-A3E3-6380D9131A19}"/>
              </a:ext>
            </a:extLst>
          </p:cNvPr>
          <p:cNvCxnSpPr>
            <a:cxnSpLocks/>
          </p:cNvCxnSpPr>
          <p:nvPr userDrawn="1"/>
        </p:nvCxnSpPr>
        <p:spPr>
          <a:xfrm>
            <a:off x="2924781"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45" name="Picture Placeholder 3">
            <a:extLst>
              <a:ext uri="{FF2B5EF4-FFF2-40B4-BE49-F238E27FC236}">
                <a16:creationId xmlns:a16="http://schemas.microsoft.com/office/drawing/2014/main" id="{10B80E7E-3ECA-A84C-BBC2-DF9FD6DED4FD}"/>
              </a:ext>
            </a:extLst>
          </p:cNvPr>
          <p:cNvSpPr>
            <a:spLocks noGrp="1"/>
          </p:cNvSpPr>
          <p:nvPr>
            <p:ph type="pic" sz="quarter" idx="28"/>
          </p:nvPr>
        </p:nvSpPr>
        <p:spPr>
          <a:xfrm>
            <a:off x="3053442" y="1684461"/>
            <a:ext cx="1832437" cy="1621608"/>
          </a:xfrm>
        </p:spPr>
        <p:txBody>
          <a:bodyPr/>
          <a:lstStyle>
            <a:lvl1pPr>
              <a:buNone/>
              <a:defRPr>
                <a:latin typeface="+mn-lt"/>
              </a:defRPr>
            </a:lvl1pPr>
          </a:lstStyle>
          <a:p>
            <a:endParaRPr lang="en-US" dirty="0"/>
          </a:p>
        </p:txBody>
      </p:sp>
      <p:sp>
        <p:nvSpPr>
          <p:cNvPr id="44" name="Content Placeholder 2">
            <a:extLst>
              <a:ext uri="{FF2B5EF4-FFF2-40B4-BE49-F238E27FC236}">
                <a16:creationId xmlns:a16="http://schemas.microsoft.com/office/drawing/2014/main" id="{AB9C78E2-4679-F844-BB37-D2E07B542CA3}"/>
              </a:ext>
            </a:extLst>
          </p:cNvPr>
          <p:cNvSpPr>
            <a:spLocks noGrp="1"/>
          </p:cNvSpPr>
          <p:nvPr>
            <p:ph idx="27" hasCustomPrompt="1"/>
          </p:nvPr>
        </p:nvSpPr>
        <p:spPr>
          <a:xfrm>
            <a:off x="3053444" y="3545060"/>
            <a:ext cx="1826629" cy="667670"/>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35" name="Content Placeholder 2">
            <a:extLst>
              <a:ext uri="{FF2B5EF4-FFF2-40B4-BE49-F238E27FC236}">
                <a16:creationId xmlns:a16="http://schemas.microsoft.com/office/drawing/2014/main" id="{0F3EA205-7109-BC44-BA2C-7704780449E8}"/>
              </a:ext>
            </a:extLst>
          </p:cNvPr>
          <p:cNvSpPr>
            <a:spLocks noGrp="1"/>
          </p:cNvSpPr>
          <p:nvPr>
            <p:ph idx="26" hasCustomPrompt="1"/>
          </p:nvPr>
        </p:nvSpPr>
        <p:spPr>
          <a:xfrm>
            <a:off x="3053445" y="4275590"/>
            <a:ext cx="1826629" cy="1408470"/>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2" name="Straight Connector 21">
            <a:extLst>
              <a:ext uri="{FF2B5EF4-FFF2-40B4-BE49-F238E27FC236}">
                <a16:creationId xmlns:a16="http://schemas.microsoft.com/office/drawing/2014/main" id="{CEF932C4-F1C3-47F2-84B8-FEC885C1843C}"/>
              </a:ext>
            </a:extLst>
          </p:cNvPr>
          <p:cNvCxnSpPr>
            <a:cxnSpLocks/>
          </p:cNvCxnSpPr>
          <p:nvPr userDrawn="1"/>
        </p:nvCxnSpPr>
        <p:spPr>
          <a:xfrm>
            <a:off x="5036631" y="1686759"/>
            <a:ext cx="0" cy="4256842"/>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48" name="Picture Placeholder 3">
            <a:extLst>
              <a:ext uri="{FF2B5EF4-FFF2-40B4-BE49-F238E27FC236}">
                <a16:creationId xmlns:a16="http://schemas.microsoft.com/office/drawing/2014/main" id="{4EF24A51-2D82-AA40-8405-8CFEC6F5CB5D}"/>
              </a:ext>
            </a:extLst>
          </p:cNvPr>
          <p:cNvSpPr>
            <a:spLocks noGrp="1"/>
          </p:cNvSpPr>
          <p:nvPr>
            <p:ph type="pic" sz="quarter" idx="31"/>
          </p:nvPr>
        </p:nvSpPr>
        <p:spPr>
          <a:xfrm>
            <a:off x="5187042" y="1684461"/>
            <a:ext cx="1832437" cy="1621608"/>
          </a:xfrm>
        </p:spPr>
        <p:txBody>
          <a:bodyPr/>
          <a:lstStyle>
            <a:lvl1pPr>
              <a:buNone/>
              <a:defRPr>
                <a:latin typeface="+mn-lt"/>
              </a:defRPr>
            </a:lvl1pPr>
          </a:lstStyle>
          <a:p>
            <a:endParaRPr lang="en-US" dirty="0"/>
          </a:p>
        </p:txBody>
      </p:sp>
      <p:sp>
        <p:nvSpPr>
          <p:cNvPr id="47" name="Content Placeholder 2">
            <a:extLst>
              <a:ext uri="{FF2B5EF4-FFF2-40B4-BE49-F238E27FC236}">
                <a16:creationId xmlns:a16="http://schemas.microsoft.com/office/drawing/2014/main" id="{90D707E7-5635-444F-BB41-10E2268CC099}"/>
              </a:ext>
            </a:extLst>
          </p:cNvPr>
          <p:cNvSpPr>
            <a:spLocks noGrp="1"/>
          </p:cNvSpPr>
          <p:nvPr>
            <p:ph idx="30" hasCustomPrompt="1"/>
          </p:nvPr>
        </p:nvSpPr>
        <p:spPr>
          <a:xfrm>
            <a:off x="5187044" y="3545060"/>
            <a:ext cx="1826629" cy="667670"/>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46" name="Content Placeholder 2">
            <a:extLst>
              <a:ext uri="{FF2B5EF4-FFF2-40B4-BE49-F238E27FC236}">
                <a16:creationId xmlns:a16="http://schemas.microsoft.com/office/drawing/2014/main" id="{4340EF3F-9B6C-B54B-94AD-7275543213B0}"/>
              </a:ext>
            </a:extLst>
          </p:cNvPr>
          <p:cNvSpPr>
            <a:spLocks noGrp="1"/>
          </p:cNvSpPr>
          <p:nvPr>
            <p:ph idx="29" hasCustomPrompt="1"/>
          </p:nvPr>
        </p:nvSpPr>
        <p:spPr>
          <a:xfrm>
            <a:off x="5187045" y="4275590"/>
            <a:ext cx="1826629" cy="1408470"/>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12" name="Straight Connector 11">
            <a:extLst>
              <a:ext uri="{FF2B5EF4-FFF2-40B4-BE49-F238E27FC236}">
                <a16:creationId xmlns:a16="http://schemas.microsoft.com/office/drawing/2014/main" id="{3CA77083-F133-420F-93AD-77761878E852}"/>
              </a:ext>
            </a:extLst>
          </p:cNvPr>
          <p:cNvCxnSpPr>
            <a:cxnSpLocks/>
          </p:cNvCxnSpPr>
          <p:nvPr userDrawn="1"/>
        </p:nvCxnSpPr>
        <p:spPr>
          <a:xfrm>
            <a:off x="7148481"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51" name="Picture Placeholder 3">
            <a:extLst>
              <a:ext uri="{FF2B5EF4-FFF2-40B4-BE49-F238E27FC236}">
                <a16:creationId xmlns:a16="http://schemas.microsoft.com/office/drawing/2014/main" id="{4D703A3B-87F3-AE45-90D2-795F9DA88577}"/>
              </a:ext>
            </a:extLst>
          </p:cNvPr>
          <p:cNvSpPr>
            <a:spLocks noGrp="1"/>
          </p:cNvSpPr>
          <p:nvPr>
            <p:ph type="pic" sz="quarter" idx="34"/>
          </p:nvPr>
        </p:nvSpPr>
        <p:spPr>
          <a:xfrm>
            <a:off x="7266213" y="1684461"/>
            <a:ext cx="1832437" cy="1621608"/>
          </a:xfrm>
        </p:spPr>
        <p:txBody>
          <a:bodyPr/>
          <a:lstStyle>
            <a:lvl1pPr>
              <a:buNone/>
              <a:defRPr>
                <a:latin typeface="+mn-lt"/>
              </a:defRPr>
            </a:lvl1pPr>
          </a:lstStyle>
          <a:p>
            <a:endParaRPr lang="en-US" dirty="0"/>
          </a:p>
        </p:txBody>
      </p:sp>
      <p:sp>
        <p:nvSpPr>
          <p:cNvPr id="50" name="Content Placeholder 2">
            <a:extLst>
              <a:ext uri="{FF2B5EF4-FFF2-40B4-BE49-F238E27FC236}">
                <a16:creationId xmlns:a16="http://schemas.microsoft.com/office/drawing/2014/main" id="{5C95157B-C7FC-864F-A9C2-08E02E26EE07}"/>
              </a:ext>
            </a:extLst>
          </p:cNvPr>
          <p:cNvSpPr>
            <a:spLocks noGrp="1"/>
          </p:cNvSpPr>
          <p:nvPr>
            <p:ph idx="33" hasCustomPrompt="1"/>
          </p:nvPr>
        </p:nvSpPr>
        <p:spPr>
          <a:xfrm>
            <a:off x="7266215" y="3545060"/>
            <a:ext cx="1826629" cy="667670"/>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49" name="Content Placeholder 2">
            <a:extLst>
              <a:ext uri="{FF2B5EF4-FFF2-40B4-BE49-F238E27FC236}">
                <a16:creationId xmlns:a16="http://schemas.microsoft.com/office/drawing/2014/main" id="{71E05108-E0DC-6947-A186-EA5436079AAF}"/>
              </a:ext>
            </a:extLst>
          </p:cNvPr>
          <p:cNvSpPr>
            <a:spLocks noGrp="1"/>
          </p:cNvSpPr>
          <p:nvPr>
            <p:ph idx="32" hasCustomPrompt="1"/>
          </p:nvPr>
        </p:nvSpPr>
        <p:spPr>
          <a:xfrm>
            <a:off x="7266216" y="4275590"/>
            <a:ext cx="1826629" cy="1408470"/>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cxnSp>
        <p:nvCxnSpPr>
          <p:cNvPr id="23" name="Straight Connector 22">
            <a:extLst>
              <a:ext uri="{FF2B5EF4-FFF2-40B4-BE49-F238E27FC236}">
                <a16:creationId xmlns:a16="http://schemas.microsoft.com/office/drawing/2014/main" id="{55F5ADDF-F780-4384-87F4-30070C81BB29}"/>
              </a:ext>
            </a:extLst>
          </p:cNvPr>
          <p:cNvCxnSpPr>
            <a:cxnSpLocks/>
          </p:cNvCxnSpPr>
          <p:nvPr userDrawn="1"/>
        </p:nvCxnSpPr>
        <p:spPr>
          <a:xfrm>
            <a:off x="9260331" y="1686759"/>
            <a:ext cx="0" cy="4256841"/>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54" name="Picture Placeholder 3">
            <a:extLst>
              <a:ext uri="{FF2B5EF4-FFF2-40B4-BE49-F238E27FC236}">
                <a16:creationId xmlns:a16="http://schemas.microsoft.com/office/drawing/2014/main" id="{E90B3032-DDF8-0446-8BB7-81565519E036}"/>
              </a:ext>
            </a:extLst>
          </p:cNvPr>
          <p:cNvSpPr>
            <a:spLocks noGrp="1"/>
          </p:cNvSpPr>
          <p:nvPr>
            <p:ph type="pic" sz="quarter" idx="37"/>
          </p:nvPr>
        </p:nvSpPr>
        <p:spPr>
          <a:xfrm>
            <a:off x="9410699" y="1684461"/>
            <a:ext cx="1832437" cy="1621608"/>
          </a:xfrm>
        </p:spPr>
        <p:txBody>
          <a:bodyPr/>
          <a:lstStyle>
            <a:lvl1pPr>
              <a:buNone/>
              <a:defRPr>
                <a:latin typeface="+mn-lt"/>
              </a:defRPr>
            </a:lvl1pPr>
          </a:lstStyle>
          <a:p>
            <a:endParaRPr lang="en-US" dirty="0"/>
          </a:p>
        </p:txBody>
      </p:sp>
      <p:sp>
        <p:nvSpPr>
          <p:cNvPr id="53" name="Content Placeholder 2">
            <a:extLst>
              <a:ext uri="{FF2B5EF4-FFF2-40B4-BE49-F238E27FC236}">
                <a16:creationId xmlns:a16="http://schemas.microsoft.com/office/drawing/2014/main" id="{724287DA-FEAD-6E4A-83EC-B59516E2386C}"/>
              </a:ext>
            </a:extLst>
          </p:cNvPr>
          <p:cNvSpPr>
            <a:spLocks noGrp="1"/>
          </p:cNvSpPr>
          <p:nvPr>
            <p:ph idx="36" hasCustomPrompt="1"/>
          </p:nvPr>
        </p:nvSpPr>
        <p:spPr>
          <a:xfrm>
            <a:off x="9410701" y="3545060"/>
            <a:ext cx="1826629" cy="675110"/>
          </a:xfrm>
        </p:spPr>
        <p:txBody>
          <a:bodyPr lIns="0" tIns="0" rIns="0" bIns="0">
            <a:normAutofit/>
          </a:bodyPr>
          <a:lstStyle>
            <a:lvl1pPr marL="0" indent="0">
              <a:buSzPct val="95000"/>
              <a:buFont typeface="Arial" panose="020B0604020202020204" pitchFamily="34" charset="0"/>
              <a:buNone/>
              <a:defRPr sz="2000" b="1">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header</a:t>
            </a:r>
          </a:p>
        </p:txBody>
      </p:sp>
      <p:sp>
        <p:nvSpPr>
          <p:cNvPr id="52" name="Content Placeholder 2">
            <a:extLst>
              <a:ext uri="{FF2B5EF4-FFF2-40B4-BE49-F238E27FC236}">
                <a16:creationId xmlns:a16="http://schemas.microsoft.com/office/drawing/2014/main" id="{4FC143B3-231A-2B46-ABBF-7F6B6BBF4596}"/>
              </a:ext>
            </a:extLst>
          </p:cNvPr>
          <p:cNvSpPr>
            <a:spLocks noGrp="1"/>
          </p:cNvSpPr>
          <p:nvPr>
            <p:ph idx="35" hasCustomPrompt="1"/>
          </p:nvPr>
        </p:nvSpPr>
        <p:spPr>
          <a:xfrm>
            <a:off x="9410702" y="4275590"/>
            <a:ext cx="1826629" cy="1408470"/>
          </a:xfrm>
        </p:spPr>
        <p:txBody>
          <a:bodyPr lIns="0" tIns="0" rIns="0" bIns="0">
            <a:normAutofit/>
          </a:bodyPr>
          <a:lstStyle>
            <a:lvl1pPr marL="0" indent="0">
              <a:buSzPct val="95000"/>
              <a:buFont typeface="Arial" panose="020B0604020202020204" pitchFamily="34" charset="0"/>
              <a:buNone/>
              <a:defRPr sz="1600" b="0">
                <a:latin typeface="+mn-lt"/>
                <a:ea typeface="Roboto" panose="02000000000000000000" pitchFamily="2" charset="0"/>
              </a:defRPr>
            </a:lvl1pPr>
            <a:lvl2pPr marL="4572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2pPr>
            <a:lvl3pPr marL="9144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3pPr>
            <a:lvl4pPr marL="13716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4pPr>
            <a:lvl5pPr marL="1828800" indent="0">
              <a:buClr>
                <a:schemeClr val="tx2"/>
              </a:buClr>
              <a:buSzPct val="100000"/>
              <a:buFont typeface="Arial" panose="020B0604020202020204" pitchFamily="34" charset="0"/>
              <a:buNone/>
              <a:defRPr>
                <a:latin typeface="Roboto" panose="02000000000000000000" pitchFamily="2" charset="0"/>
                <a:ea typeface="Roboto" panose="02000000000000000000" pitchFamily="2" charset="0"/>
              </a:defRPr>
            </a:lvl5pPr>
          </a:lstStyle>
          <a:p>
            <a:pPr lvl="0"/>
            <a:r>
              <a:rPr lang="en-US" dirty="0"/>
              <a:t>Click to edit column text</a:t>
            </a:r>
          </a:p>
        </p:txBody>
      </p:sp>
      <p:sp>
        <p:nvSpPr>
          <p:cNvPr id="36" name="Rectangle 35">
            <a:extLst>
              <a:ext uri="{FF2B5EF4-FFF2-40B4-BE49-F238E27FC236}">
                <a16:creationId xmlns:a16="http://schemas.microsoft.com/office/drawing/2014/main" id="{8A4E17D8-CAFF-0E47-97EF-4D4BC59FFC70}"/>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mn-lt"/>
            </a:endParaRPr>
          </a:p>
        </p:txBody>
      </p:sp>
      <p:pic>
        <p:nvPicPr>
          <p:cNvPr id="2" name="Picture 1" descr="Logo, company name&#10;&#10;Description automatically generated">
            <a:extLst>
              <a:ext uri="{FF2B5EF4-FFF2-40B4-BE49-F238E27FC236}">
                <a16:creationId xmlns:a16="http://schemas.microsoft.com/office/drawing/2014/main" id="{E5441683-3208-BC7D-24B0-69A4A348B23D}"/>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1385660080"/>
      </p:ext>
    </p:extLst>
  </p:cSld>
  <p:clrMapOvr>
    <a:masterClrMapping/>
  </p:clrMapOvr>
  <p:extLst>
    <p:ext uri="{DCECCB84-F9BA-43D5-87BE-67443E8EF086}">
      <p15:sldGuideLst xmlns:p15="http://schemas.microsoft.com/office/powerpoint/2012/main">
        <p15:guide id="1" orient="horz" pos="2400">
          <p15:clr>
            <a:srgbClr val="FBAE40"/>
          </p15:clr>
        </p15:guide>
        <p15:guide id="2" pos="598">
          <p15:clr>
            <a:srgbClr val="FBAE40"/>
          </p15:clr>
        </p15:guide>
        <p15:guide id="3" pos="7080">
          <p15:clr>
            <a:srgbClr val="FBAE40"/>
          </p15:clr>
        </p15:guide>
        <p15:guide id="4" pos="3840">
          <p15:clr>
            <a:srgbClr val="FBAE40"/>
          </p15:clr>
        </p15:guide>
        <p15:guide id="5" orient="horz" pos="1054">
          <p15:clr>
            <a:srgbClr val="FBAE40"/>
          </p15:clr>
        </p15:guide>
        <p15:guide id="6" orient="horz" pos="3744">
          <p15:clr>
            <a:srgbClr val="FBAE40"/>
          </p15:clr>
        </p15:guide>
        <p15:guide id="7" orient="horz" pos="697">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ullet Slide - Photo">
    <p:spTree>
      <p:nvGrpSpPr>
        <p:cNvPr id="1" name=""/>
        <p:cNvGrpSpPr/>
        <p:nvPr/>
      </p:nvGrpSpPr>
      <p:grpSpPr>
        <a:xfrm>
          <a:off x="0" y="0"/>
          <a:ext cx="0" cy="0"/>
          <a:chOff x="0" y="0"/>
          <a:chExt cx="0" cy="0"/>
        </a:xfrm>
      </p:grpSpPr>
      <p:sp>
        <p:nvSpPr>
          <p:cNvPr id="17" name="Title 20">
            <a:extLst>
              <a:ext uri="{FF2B5EF4-FFF2-40B4-BE49-F238E27FC236}">
                <a16:creationId xmlns:a16="http://schemas.microsoft.com/office/drawing/2014/main" id="{2BA8F287-92C7-4FFD-A7E9-45864F8E91A4}"/>
              </a:ext>
            </a:extLst>
          </p:cNvPr>
          <p:cNvSpPr>
            <a:spLocks noGrp="1"/>
          </p:cNvSpPr>
          <p:nvPr>
            <p:ph type="title" hasCustomPrompt="1"/>
          </p:nvPr>
        </p:nvSpPr>
        <p:spPr>
          <a:xfrm>
            <a:off x="949325" y="498296"/>
            <a:ext cx="5260975" cy="896116"/>
          </a:xfrm>
        </p:spPr>
        <p:txBody>
          <a:bodyPr/>
          <a:lstStyle>
            <a:lvl1pPr>
              <a:defRPr/>
            </a:lvl1pPr>
          </a:lstStyle>
          <a:p>
            <a:r>
              <a:rPr lang="en-US" dirty="0"/>
              <a:t>Click to edit Title</a:t>
            </a:r>
          </a:p>
        </p:txBody>
      </p:sp>
      <p:cxnSp>
        <p:nvCxnSpPr>
          <p:cNvPr id="16" name="Straight Connector 15">
            <a:extLst>
              <a:ext uri="{FF2B5EF4-FFF2-40B4-BE49-F238E27FC236}">
                <a16:creationId xmlns:a16="http://schemas.microsoft.com/office/drawing/2014/main" id="{0F31F03A-71CF-475D-8A3C-99FC106D73E8}"/>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47404DB8-B6AC-4389-8E6E-A115840D1D74}"/>
              </a:ext>
            </a:extLst>
          </p:cNvPr>
          <p:cNvSpPr>
            <a:spLocks noGrp="1"/>
          </p:cNvSpPr>
          <p:nvPr>
            <p:ph idx="1"/>
          </p:nvPr>
        </p:nvSpPr>
        <p:spPr>
          <a:xfrm>
            <a:off x="952499" y="1686757"/>
            <a:ext cx="5257801" cy="4256843"/>
          </a:xfrm>
        </p:spPr>
        <p:txBody>
          <a:bodyPr lIns="0" tIns="0" rIns="0" bIns="0"/>
          <a:lstStyle>
            <a:lvl1pPr marL="228600" indent="-228600">
              <a:buClr>
                <a:schemeClr val="tx2"/>
              </a:buClr>
              <a:buSzPct val="95000"/>
              <a:buFont typeface="Arial" panose="020B0604020202020204" pitchFamily="34" charset="0"/>
              <a:buChar char="•"/>
              <a:defRPr>
                <a:latin typeface="+mn-lt"/>
                <a:ea typeface="Roboto" panose="02000000000000000000" pitchFamily="2" charset="0"/>
              </a:defRPr>
            </a:lvl1pPr>
            <a:lvl2pPr marL="685800" indent="-228600">
              <a:buClr>
                <a:schemeClr val="tx2"/>
              </a:buClr>
              <a:buSzPct val="100000"/>
              <a:buFont typeface="Arial" panose="020B0604020202020204" pitchFamily="34" charset="0"/>
              <a:buChar char="‒"/>
              <a:defRPr>
                <a:latin typeface="+mn-lt"/>
                <a:ea typeface="Roboto" panose="02000000000000000000" pitchFamily="2" charset="0"/>
              </a:defRPr>
            </a:lvl2pPr>
            <a:lvl3pPr marL="1143000" indent="-228600">
              <a:buClr>
                <a:schemeClr val="tx2"/>
              </a:buClr>
              <a:buSzPct val="100000"/>
              <a:buFont typeface="Roboto" panose="02000000000000000000" pitchFamily="2" charset="0"/>
              <a:buChar char="•"/>
              <a:defRPr>
                <a:latin typeface="+mn-lt"/>
                <a:ea typeface="Roboto" panose="02000000000000000000" pitchFamily="2" charset="0"/>
              </a:defRPr>
            </a:lvl3pPr>
            <a:lvl4pPr marL="1600200" indent="-228600">
              <a:buClr>
                <a:schemeClr val="tx2"/>
              </a:buClr>
              <a:buSzPct val="100000"/>
              <a:buFont typeface="Roboto" panose="02000000000000000000" pitchFamily="2" charset="0"/>
              <a:buChar char="―"/>
              <a:defRPr>
                <a:latin typeface="+mn-lt"/>
                <a:ea typeface="Roboto" panose="02000000000000000000" pitchFamily="2" charset="0"/>
              </a:defRPr>
            </a:lvl4pPr>
            <a:lvl5pPr marL="2057400" indent="-228600">
              <a:buClr>
                <a:schemeClr val="tx2"/>
              </a:buClr>
              <a:buSzPct val="100000"/>
              <a:buFont typeface="Arial" panose="020B0604020202020204" pitchFamily="34" charset="0"/>
              <a:buChar char="•"/>
              <a:defRPr>
                <a:latin typeface="+mn-lt"/>
                <a:ea typeface="Roboto" panose="02000000000000000000" pitchFamily="2"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a:extLst>
              <a:ext uri="{FF2B5EF4-FFF2-40B4-BE49-F238E27FC236}">
                <a16:creationId xmlns:a16="http://schemas.microsoft.com/office/drawing/2014/main" id="{E42EEDE3-0B18-E049-BE23-974E50C72979}"/>
              </a:ext>
            </a:extLst>
          </p:cNvPr>
          <p:cNvSpPr>
            <a:spLocks noGrp="1"/>
          </p:cNvSpPr>
          <p:nvPr>
            <p:ph type="pic" sz="quarter" idx="11"/>
          </p:nvPr>
        </p:nvSpPr>
        <p:spPr>
          <a:xfrm>
            <a:off x="7171534" y="0"/>
            <a:ext cx="5029200" cy="6389511"/>
          </a:xfrm>
          <a:prstGeom prst="rect">
            <a:avLst/>
          </a:prstGeom>
        </p:spPr>
        <p:txBody>
          <a:bodyPr anchor="ctr" anchorCtr="0"/>
          <a:lstStyle>
            <a:lvl1pPr marL="0" indent="0" algn="ctr">
              <a:buNone/>
              <a:defRPr b="0" i="0">
                <a:solidFill>
                  <a:schemeClr val="accent3"/>
                </a:solidFill>
                <a:latin typeface="Arial" panose="020B0604020202020204" pitchFamily="34" charset="0"/>
              </a:defRPr>
            </a:lvl1pPr>
          </a:lstStyle>
          <a:p>
            <a:r>
              <a:rPr lang="en-US" dirty="0"/>
              <a:t>Click icon to add picture</a:t>
            </a:r>
          </a:p>
        </p:txBody>
      </p:sp>
      <p:sp>
        <p:nvSpPr>
          <p:cNvPr id="9" name="Rectangle 8">
            <a:extLst>
              <a:ext uri="{FF2B5EF4-FFF2-40B4-BE49-F238E27FC236}">
                <a16:creationId xmlns:a16="http://schemas.microsoft.com/office/drawing/2014/main" id="{7420F7CB-393D-BF45-B52D-542FDDEFCAFF}"/>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0546181D-D87B-933D-234A-19B625692A10}"/>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896303253"/>
      </p:ext>
    </p:extLst>
  </p:cSld>
  <p:clrMapOvr>
    <a:masterClrMapping/>
  </p:clrMapOvr>
  <p:extLst>
    <p:ext uri="{DCECCB84-F9BA-43D5-87BE-67443E8EF086}">
      <p15:sldGuideLst xmlns:p15="http://schemas.microsoft.com/office/powerpoint/2012/main">
        <p15:guide id="1" orient="horz" pos="3744">
          <p15:clr>
            <a:srgbClr val="FBAE40"/>
          </p15:clr>
        </p15:guide>
        <p15:guide id="2" pos="3912">
          <p15:clr>
            <a:srgbClr val="FBAE40"/>
          </p15:clr>
        </p15:guide>
        <p15:guide id="3" pos="600">
          <p15:clr>
            <a:srgbClr val="FBAE40"/>
          </p15:clr>
        </p15:guide>
        <p15:guide id="4" orient="horz" pos="1056">
          <p15:clr>
            <a:srgbClr val="FBAE40"/>
          </p15:clr>
        </p15:guide>
        <p15:guide id="6" orient="horz" pos="697">
          <p15:clr>
            <a:srgbClr val="FBAE40"/>
          </p15:clr>
        </p15:guide>
        <p15:guide id="7" orient="horz" pos="240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ullet Slide - Photo Collage">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7524483D-CFE3-E34D-BB74-CEDD541765E2}"/>
              </a:ext>
            </a:extLst>
          </p:cNvPr>
          <p:cNvSpPr>
            <a:spLocks noGrp="1"/>
          </p:cNvSpPr>
          <p:nvPr>
            <p:ph type="title"/>
          </p:nvPr>
        </p:nvSpPr>
        <p:spPr>
          <a:xfrm>
            <a:off x="952499" y="365125"/>
            <a:ext cx="5254505" cy="1331865"/>
          </a:xfrm>
        </p:spPr>
        <p:txBody>
          <a:bodyPr/>
          <a:lstStyle>
            <a:lvl1pPr>
              <a:defRPr>
                <a:latin typeface="+mj-lt"/>
                <a:ea typeface="Roboto" panose="02000000000000000000" pitchFamily="2" charset="0"/>
              </a:defRPr>
            </a:lvl1pPr>
          </a:lstStyle>
          <a:p>
            <a:r>
              <a:rPr lang="en-US" dirty="0"/>
              <a:t>Click to edit Master title style</a:t>
            </a:r>
          </a:p>
        </p:txBody>
      </p:sp>
      <p:cxnSp>
        <p:nvCxnSpPr>
          <p:cNvPr id="17" name="Straight Connector 16">
            <a:extLst>
              <a:ext uri="{FF2B5EF4-FFF2-40B4-BE49-F238E27FC236}">
                <a16:creationId xmlns:a16="http://schemas.microsoft.com/office/drawing/2014/main" id="{EB28F420-DDD1-5E4A-9513-EAE252D759FE}"/>
              </a:ext>
            </a:extLst>
          </p:cNvPr>
          <p:cNvCxnSpPr>
            <a:cxnSpLocks/>
          </p:cNvCxnSpPr>
          <p:nvPr userDrawn="1"/>
        </p:nvCxnSpPr>
        <p:spPr>
          <a:xfrm>
            <a:off x="952500" y="17340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65D1D7B4-E242-C142-8F5F-F3301CC02498}"/>
              </a:ext>
            </a:extLst>
          </p:cNvPr>
          <p:cNvSpPr>
            <a:spLocks noGrp="1"/>
          </p:cNvSpPr>
          <p:nvPr>
            <p:ph idx="1"/>
          </p:nvPr>
        </p:nvSpPr>
        <p:spPr>
          <a:xfrm>
            <a:off x="952499" y="1962386"/>
            <a:ext cx="5266450" cy="3981214"/>
          </a:xfrm>
        </p:spPr>
        <p:txBody>
          <a:bodyPr/>
          <a:lstStyle>
            <a:lvl1pPr marL="228600" indent="-228600">
              <a:buClr>
                <a:schemeClr val="tx2"/>
              </a:buClr>
              <a:buSzPct val="95000"/>
              <a:buFont typeface="Arial" panose="020B0604020202020204" pitchFamily="34" charset="0"/>
              <a:buChar char="•"/>
              <a:defRPr>
                <a:latin typeface="+mn-lt"/>
                <a:ea typeface="Roboto" panose="02000000000000000000" pitchFamily="2" charset="0"/>
              </a:defRPr>
            </a:lvl1pPr>
            <a:lvl2pPr marL="685800" indent="-228600">
              <a:buClr>
                <a:schemeClr val="tx2"/>
              </a:buClr>
              <a:buFont typeface="Roboto" panose="02000000000000000000" pitchFamily="2" charset="0"/>
              <a:buChar char="–"/>
              <a:defRPr>
                <a:latin typeface="+mn-lt"/>
                <a:ea typeface="Roboto" panose="02000000000000000000" pitchFamily="2" charset="0"/>
              </a:defRPr>
            </a:lvl2pPr>
            <a:lvl3pPr>
              <a:buClr>
                <a:schemeClr val="tx2"/>
              </a:buClr>
              <a:defRPr>
                <a:latin typeface="+mn-lt"/>
                <a:ea typeface="Roboto" panose="02000000000000000000" pitchFamily="2" charset="0"/>
              </a:defRPr>
            </a:lvl3pPr>
            <a:lvl4pPr marL="1600200" indent="-228600">
              <a:buClr>
                <a:schemeClr val="tx2"/>
              </a:buClr>
              <a:buFont typeface="Arial" panose="020B0604020202020204" pitchFamily="34" charset="0"/>
              <a:buChar char="‒"/>
              <a:defRPr>
                <a:latin typeface="+mn-lt"/>
                <a:ea typeface="Roboto" panose="02000000000000000000" pitchFamily="2" charset="0"/>
              </a:defRPr>
            </a:lvl4pPr>
            <a:lvl5pPr marL="2057400" indent="-228600">
              <a:buClr>
                <a:schemeClr val="tx2"/>
              </a:buClr>
              <a:buFont typeface="Arial" panose="020B0604020202020204" pitchFamily="34" charset="0"/>
              <a:buChar char="•"/>
              <a:defRPr>
                <a:latin typeface="+mn-lt"/>
                <a:ea typeface="Roboto" panose="02000000000000000000" pitchFamily="2"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Picture Placeholder 4">
            <a:extLst>
              <a:ext uri="{FF2B5EF4-FFF2-40B4-BE49-F238E27FC236}">
                <a16:creationId xmlns:a16="http://schemas.microsoft.com/office/drawing/2014/main" id="{04FCC643-718F-7645-8F8D-0BFC94D0506B}"/>
              </a:ext>
            </a:extLst>
          </p:cNvPr>
          <p:cNvSpPr>
            <a:spLocks noGrp="1"/>
          </p:cNvSpPr>
          <p:nvPr>
            <p:ph type="pic" sz="quarter" idx="14"/>
          </p:nvPr>
        </p:nvSpPr>
        <p:spPr>
          <a:xfrm>
            <a:off x="7159502" y="0"/>
            <a:ext cx="2483404" cy="3191425"/>
          </a:xfrm>
          <a:prstGeom prst="rect">
            <a:avLst/>
          </a:prstGeom>
        </p:spPr>
        <p:txBody>
          <a:bodyPr anchor="ctr" anchorCtr="0"/>
          <a:lstStyle>
            <a:lvl1pPr marL="0" indent="0" algn="ctr">
              <a:buNone/>
              <a:defRPr b="0" i="0">
                <a:solidFill>
                  <a:schemeClr val="accent3"/>
                </a:solidFill>
                <a:latin typeface="Arial" panose="020B0604020202020204" pitchFamily="34" charset="0"/>
                <a:cs typeface="Arial" panose="020B0604020202020204" pitchFamily="34" charset="0"/>
              </a:defRPr>
            </a:lvl1pPr>
          </a:lstStyle>
          <a:p>
            <a:r>
              <a:rPr lang="en-US" dirty="0"/>
              <a:t>Click icon to add picture</a:t>
            </a:r>
          </a:p>
        </p:txBody>
      </p:sp>
      <p:sp>
        <p:nvSpPr>
          <p:cNvPr id="9" name="Picture Placeholder 4">
            <a:extLst>
              <a:ext uri="{FF2B5EF4-FFF2-40B4-BE49-F238E27FC236}">
                <a16:creationId xmlns:a16="http://schemas.microsoft.com/office/drawing/2014/main" id="{41C31617-CC11-4C42-B6D0-164DF6AFBF41}"/>
              </a:ext>
            </a:extLst>
          </p:cNvPr>
          <p:cNvSpPr>
            <a:spLocks noGrp="1"/>
          </p:cNvSpPr>
          <p:nvPr>
            <p:ph type="pic" sz="quarter" idx="15"/>
          </p:nvPr>
        </p:nvSpPr>
        <p:spPr>
          <a:xfrm>
            <a:off x="9713630" y="0"/>
            <a:ext cx="2483404" cy="3191425"/>
          </a:xfrm>
          <a:prstGeom prst="rect">
            <a:avLst/>
          </a:prstGeom>
        </p:spPr>
        <p:txBody>
          <a:bodyPr anchor="ctr" anchorCtr="0"/>
          <a:lstStyle>
            <a:lvl1pPr marL="0" indent="0" algn="ctr">
              <a:buNone/>
              <a:defRPr b="0" i="0">
                <a:solidFill>
                  <a:schemeClr val="accent3"/>
                </a:solidFill>
                <a:latin typeface="Arial" panose="020B0604020202020204" pitchFamily="34" charset="0"/>
                <a:cs typeface="Arial" panose="020B0604020202020204" pitchFamily="34" charset="0"/>
              </a:defRPr>
            </a:lvl1pPr>
          </a:lstStyle>
          <a:p>
            <a:r>
              <a:rPr lang="en-US" dirty="0"/>
              <a:t>Click icon to add picture</a:t>
            </a:r>
          </a:p>
        </p:txBody>
      </p:sp>
      <p:sp>
        <p:nvSpPr>
          <p:cNvPr id="6" name="Picture Placeholder 4">
            <a:extLst>
              <a:ext uri="{FF2B5EF4-FFF2-40B4-BE49-F238E27FC236}">
                <a16:creationId xmlns:a16="http://schemas.microsoft.com/office/drawing/2014/main" id="{3E5CE386-BEFE-FE49-A675-D93BEDF680BC}"/>
              </a:ext>
            </a:extLst>
          </p:cNvPr>
          <p:cNvSpPr>
            <a:spLocks noGrp="1"/>
          </p:cNvSpPr>
          <p:nvPr>
            <p:ph type="pic" sz="quarter" idx="11" hasCustomPrompt="1"/>
          </p:nvPr>
        </p:nvSpPr>
        <p:spPr>
          <a:xfrm>
            <a:off x="7159502" y="3260862"/>
            <a:ext cx="5032499" cy="3128649"/>
          </a:xfrm>
          <a:prstGeom prst="rect">
            <a:avLst/>
          </a:prstGeom>
        </p:spPr>
        <p:txBody>
          <a:bodyPr anchor="ctr" anchorCtr="0"/>
          <a:lstStyle>
            <a:lvl1pPr marL="0" indent="0" algn="ctr">
              <a:buNone/>
              <a:defRPr b="0" i="0">
                <a:solidFill>
                  <a:schemeClr val="accent3"/>
                </a:solidFill>
                <a:latin typeface="Arial" panose="020B0604020202020204" pitchFamily="34" charset="0"/>
                <a:cs typeface="Arial" panose="020B0604020202020204" pitchFamily="34" charset="0"/>
              </a:defRPr>
            </a:lvl1pPr>
          </a:lstStyle>
          <a:p>
            <a:r>
              <a:rPr lang="en-US" dirty="0"/>
              <a:t> Click icon to add picture </a:t>
            </a:r>
          </a:p>
        </p:txBody>
      </p:sp>
      <p:sp>
        <p:nvSpPr>
          <p:cNvPr id="11" name="Rectangle 10">
            <a:extLst>
              <a:ext uri="{FF2B5EF4-FFF2-40B4-BE49-F238E27FC236}">
                <a16:creationId xmlns:a16="http://schemas.microsoft.com/office/drawing/2014/main" id="{BC24DFA0-3257-B044-87EF-16154359E2FC}"/>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2" name="Picture 1" descr="Logo, company name&#10;&#10;Description automatically generated">
            <a:extLst>
              <a:ext uri="{FF2B5EF4-FFF2-40B4-BE49-F238E27FC236}">
                <a16:creationId xmlns:a16="http://schemas.microsoft.com/office/drawing/2014/main" id="{AFF0C57B-7812-66BF-242A-CB56ABD49320}"/>
              </a:ext>
            </a:extLst>
          </p:cNvPr>
          <p:cNvPicPr>
            <a:picLocks noChangeAspect="1"/>
          </p:cNvPicPr>
          <p:nvPr userDrawn="1"/>
        </p:nvPicPr>
        <p:blipFill rotWithShape="1">
          <a:blip/>
          <a:srcRect t="22800" b="30518"/>
          <a:stretch/>
        </p:blipFill>
        <p:spPr>
          <a:xfrm>
            <a:off x="615004" y="6032616"/>
            <a:ext cx="1877140" cy="876293"/>
          </a:xfrm>
          <a:prstGeom prst="rect">
            <a:avLst/>
          </a:prstGeom>
        </p:spPr>
      </p:pic>
    </p:spTree>
    <p:extLst>
      <p:ext uri="{BB962C8B-B14F-4D97-AF65-F5344CB8AC3E}">
        <p14:creationId xmlns:p14="http://schemas.microsoft.com/office/powerpoint/2010/main" val="2769700568"/>
      </p:ext>
    </p:extLst>
  </p:cSld>
  <p:clrMapOvr>
    <a:masterClrMapping/>
  </p:clrMapOvr>
  <p:extLst>
    <p:ext uri="{DCECCB84-F9BA-43D5-87BE-67443E8EF086}">
      <p15:sldGuideLst xmlns:p15="http://schemas.microsoft.com/office/powerpoint/2012/main">
        <p15:guide id="1" orient="horz" pos="3744">
          <p15:clr>
            <a:srgbClr val="FBAE40"/>
          </p15:clr>
        </p15:guide>
        <p15:guide id="2" pos="3926">
          <p15:clr>
            <a:srgbClr val="FBAE40"/>
          </p15:clr>
        </p15:guide>
        <p15:guide id="3" pos="600">
          <p15:clr>
            <a:srgbClr val="FBAE40"/>
          </p15:clr>
        </p15:guide>
        <p15:guide id="4" orient="horz" pos="240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Solid Black">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60097" y="2184901"/>
            <a:ext cx="6155725" cy="2431224"/>
          </a:xfrm>
        </p:spPr>
        <p:txBody>
          <a:bodyPr anchor="ctr" anchorCtr="0">
            <a:normAutofit/>
          </a:bodyPr>
          <a:lstStyle>
            <a:lvl1pPr algn="l">
              <a:defRPr sz="5500" b="1" baseline="0">
                <a:solidFill>
                  <a:schemeClr val="tx1"/>
                </a:solidFill>
                <a:latin typeface="+mj-lt"/>
                <a:cs typeface="Arial" panose="020B0604020202020204" pitchFamily="34" charset="0"/>
              </a:defRPr>
            </a:lvl1pPr>
          </a:lstStyle>
          <a:p>
            <a:r>
              <a:rPr lang="en-US" dirty="0"/>
              <a:t>Example of the Presentation </a:t>
            </a:r>
            <a:br>
              <a:rPr lang="en-US" dirty="0"/>
            </a:br>
            <a:r>
              <a:rPr lang="en-US" dirty="0"/>
              <a:t>Title Slide</a:t>
            </a:r>
          </a:p>
        </p:txBody>
      </p:sp>
      <p:sp>
        <p:nvSpPr>
          <p:cNvPr id="12" name="Subtitle 2">
            <a:extLst>
              <a:ext uri="{FF2B5EF4-FFF2-40B4-BE49-F238E27FC236}">
                <a16:creationId xmlns:a16="http://schemas.microsoft.com/office/drawing/2014/main" id="{114C79AA-0B96-2A43-86A1-A71A1D4C8E7A}"/>
              </a:ext>
            </a:extLst>
          </p:cNvPr>
          <p:cNvSpPr>
            <a:spLocks noGrp="1"/>
          </p:cNvSpPr>
          <p:nvPr>
            <p:ph type="subTitle" idx="1" hasCustomPrompt="1"/>
          </p:nvPr>
        </p:nvSpPr>
        <p:spPr>
          <a:xfrm>
            <a:off x="960098" y="4676833"/>
            <a:ext cx="6155726" cy="494797"/>
          </a:xfrm>
        </p:spPr>
        <p:txBody>
          <a:bodyPr/>
          <a:lstStyle>
            <a:lvl1pPr marL="0" indent="0" algn="l">
              <a:buNone/>
              <a:defRPr sz="2400" b="1">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PRESENTATION SUBTITLE</a:t>
            </a:r>
          </a:p>
        </p:txBody>
      </p:sp>
      <p:sp>
        <p:nvSpPr>
          <p:cNvPr id="14" name="Text Placeholder 15">
            <a:extLst>
              <a:ext uri="{FF2B5EF4-FFF2-40B4-BE49-F238E27FC236}">
                <a16:creationId xmlns:a16="http://schemas.microsoft.com/office/drawing/2014/main" id="{A7101AB8-54F7-4A4E-9611-F4F2ECFBD1D2}"/>
              </a:ext>
            </a:extLst>
          </p:cNvPr>
          <p:cNvSpPr>
            <a:spLocks noGrp="1"/>
          </p:cNvSpPr>
          <p:nvPr>
            <p:ph type="body" sz="quarter" idx="10" hasCustomPrompt="1"/>
          </p:nvPr>
        </p:nvSpPr>
        <p:spPr>
          <a:xfrm>
            <a:off x="960096" y="5139429"/>
            <a:ext cx="6155726" cy="495309"/>
          </a:xfrm>
        </p:spPr>
        <p:txBody>
          <a:bodyPr>
            <a:normAutofit/>
          </a:bodyPr>
          <a:lstStyle>
            <a:lvl1pPr marL="0" indent="0">
              <a:buNone/>
              <a:defRPr sz="2400" baseline="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Month XX, 2020</a:t>
            </a:r>
          </a:p>
        </p:txBody>
      </p:sp>
      <p:sp>
        <p:nvSpPr>
          <p:cNvPr id="18" name="Picture Placeholder 4">
            <a:extLst>
              <a:ext uri="{FF2B5EF4-FFF2-40B4-BE49-F238E27FC236}">
                <a16:creationId xmlns:a16="http://schemas.microsoft.com/office/drawing/2014/main" id="{2C35F063-23A9-F244-9022-8BBB7E277ACC}"/>
              </a:ext>
            </a:extLst>
          </p:cNvPr>
          <p:cNvSpPr>
            <a:spLocks noGrp="1"/>
          </p:cNvSpPr>
          <p:nvPr>
            <p:ph type="pic" sz="quarter" idx="11"/>
          </p:nvPr>
        </p:nvSpPr>
        <p:spPr>
          <a:xfrm>
            <a:off x="7624118" y="0"/>
            <a:ext cx="4567882" cy="6858000"/>
          </a:xfrm>
          <a:prstGeom prst="rect">
            <a:avLst/>
          </a:prstGeom>
        </p:spPr>
        <p:txBody>
          <a:bodyPr anchor="ctr" anchorCtr="0"/>
          <a:lstStyle>
            <a:lvl1pPr marL="0" indent="0" algn="ctr">
              <a:buNone/>
              <a:defRPr b="0" i="0">
                <a:solidFill>
                  <a:schemeClr val="bg1"/>
                </a:solidFill>
                <a:latin typeface="Arial" panose="020B0604020202020204" pitchFamily="34" charset="0"/>
              </a:defRPr>
            </a:lvl1pPr>
          </a:lstStyle>
          <a:p>
            <a:r>
              <a:rPr lang="en-US" dirty="0"/>
              <a:t>Click icon to add picture</a:t>
            </a:r>
          </a:p>
        </p:txBody>
      </p:sp>
      <p:pic>
        <p:nvPicPr>
          <p:cNvPr id="3" name="Picture 2" descr="Logo, company name&#10;&#10;Description automatically generated">
            <a:extLst>
              <a:ext uri="{FF2B5EF4-FFF2-40B4-BE49-F238E27FC236}">
                <a16:creationId xmlns:a16="http://schemas.microsoft.com/office/drawing/2014/main" id="{5435D1DC-968E-8FEE-69AE-688599ED29BA}"/>
              </a:ext>
            </a:extLst>
          </p:cNvPr>
          <p:cNvPicPr>
            <a:picLocks noChangeAspect="1"/>
          </p:cNvPicPr>
          <p:nvPr userDrawn="1"/>
        </p:nvPicPr>
        <p:blipFill rotWithShape="1">
          <a:blip/>
          <a:srcRect t="22800" b="30518"/>
          <a:stretch/>
        </p:blipFill>
        <p:spPr>
          <a:xfrm>
            <a:off x="631998" y="0"/>
            <a:ext cx="2908476" cy="1357745"/>
          </a:xfrm>
          <a:prstGeom prst="rect">
            <a:avLst/>
          </a:prstGeom>
        </p:spPr>
      </p:pic>
    </p:spTree>
    <p:extLst>
      <p:ext uri="{BB962C8B-B14F-4D97-AF65-F5344CB8AC3E}">
        <p14:creationId xmlns:p14="http://schemas.microsoft.com/office/powerpoint/2010/main" val="3234532482"/>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597">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hart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AAEF4-B950-814D-A811-CD17BDDF049C}"/>
              </a:ext>
            </a:extLst>
          </p:cNvPr>
          <p:cNvSpPr>
            <a:spLocks noGrp="1"/>
          </p:cNvSpPr>
          <p:nvPr>
            <p:ph type="title"/>
          </p:nvPr>
        </p:nvSpPr>
        <p:spPr>
          <a:xfrm>
            <a:off x="949325" y="494273"/>
            <a:ext cx="10290175" cy="869089"/>
          </a:xfrm>
        </p:spPr>
        <p:txBody>
          <a:bodyPr lIns="0" tIns="0" rIns="0" bIns="0"/>
          <a:lstStyle/>
          <a:p>
            <a:r>
              <a:rPr lang="en-US" dirty="0"/>
              <a:t>Click to edit Master title style</a:t>
            </a:r>
          </a:p>
        </p:txBody>
      </p:sp>
      <p:cxnSp>
        <p:nvCxnSpPr>
          <p:cNvPr id="8" name="Straight Connector 7">
            <a:extLst>
              <a:ext uri="{FF2B5EF4-FFF2-40B4-BE49-F238E27FC236}">
                <a16:creationId xmlns:a16="http://schemas.microsoft.com/office/drawing/2014/main" id="{CBB5BDD8-8221-F040-8AE0-3F33C4E24CA0}"/>
              </a:ext>
            </a:extLst>
          </p:cNvPr>
          <p:cNvCxnSpPr>
            <a:cxnSpLocks/>
          </p:cNvCxnSpPr>
          <p:nvPr userDrawn="1"/>
        </p:nvCxnSpPr>
        <p:spPr>
          <a:xfrm>
            <a:off x="949325"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
        <p:nvSpPr>
          <p:cNvPr id="5" name="Chart Placeholder 4">
            <a:extLst>
              <a:ext uri="{FF2B5EF4-FFF2-40B4-BE49-F238E27FC236}">
                <a16:creationId xmlns:a16="http://schemas.microsoft.com/office/drawing/2014/main" id="{DF1F65E7-1CB7-3D42-91A9-88DA4E58EB0E}"/>
              </a:ext>
            </a:extLst>
          </p:cNvPr>
          <p:cNvSpPr>
            <a:spLocks noGrp="1"/>
          </p:cNvSpPr>
          <p:nvPr>
            <p:ph type="chart" sz="quarter" idx="10"/>
          </p:nvPr>
        </p:nvSpPr>
        <p:spPr>
          <a:xfrm>
            <a:off x="949325" y="1570038"/>
            <a:ext cx="10290175" cy="4114800"/>
          </a:xfrm>
        </p:spPr>
        <p:txBody>
          <a:bodyPr lIns="0" tIns="0" rIns="0" bIns="0"/>
          <a:lstStyle/>
          <a:p>
            <a:endParaRPr lang="en-US" dirty="0"/>
          </a:p>
        </p:txBody>
      </p:sp>
    </p:spTree>
    <p:extLst>
      <p:ext uri="{BB962C8B-B14F-4D97-AF65-F5344CB8AC3E}">
        <p14:creationId xmlns:p14="http://schemas.microsoft.com/office/powerpoint/2010/main" val="868977052"/>
      </p:ext>
    </p:extLst>
  </p:cSld>
  <p:clrMapOvr>
    <a:masterClrMapping/>
  </p:clrMapOvr>
  <p:extLst>
    <p:ext uri="{DCECCB84-F9BA-43D5-87BE-67443E8EF086}">
      <p15:sldGuideLst xmlns:p15="http://schemas.microsoft.com/office/powerpoint/2012/main">
        <p15:guide id="2" pos="598">
          <p15:clr>
            <a:srgbClr val="FBAE40"/>
          </p15:clr>
        </p15:guide>
        <p15:guide id="3" pos="708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1"/>
        </a:solidFill>
        <a:effectLst/>
      </p:bgPr>
    </p:bg>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AC533B8E-DBF3-664D-901D-8735DE775212}"/>
              </a:ext>
            </a:extLst>
          </p:cNvPr>
          <p:cNvSpPr>
            <a:spLocks noGrp="1"/>
          </p:cNvSpPr>
          <p:nvPr>
            <p:ph type="ctrTitle" hasCustomPrompt="1"/>
          </p:nvPr>
        </p:nvSpPr>
        <p:spPr>
          <a:xfrm>
            <a:off x="989081" y="3367173"/>
            <a:ext cx="7163317" cy="1160369"/>
          </a:xfrm>
        </p:spPr>
        <p:txBody>
          <a:bodyPr lIns="0" tIns="0" rIns="0" bIns="0" anchor="t" anchorCtr="0">
            <a:noAutofit/>
          </a:bodyPr>
          <a:lstStyle>
            <a:lvl1pPr algn="l">
              <a:defRPr sz="6000" b="1">
                <a:solidFill>
                  <a:schemeClr val="tx1"/>
                </a:solidFill>
                <a:latin typeface="+mj-lt"/>
                <a:ea typeface="Roboto Black" panose="02000000000000000000" pitchFamily="2" charset="0"/>
                <a:cs typeface="Arial" panose="020B0604020202020204" pitchFamily="34" charset="0"/>
              </a:defRPr>
            </a:lvl1pPr>
          </a:lstStyle>
          <a:p>
            <a:r>
              <a:rPr lang="en-US" dirty="0"/>
              <a:t>Thank you</a:t>
            </a:r>
          </a:p>
        </p:txBody>
      </p:sp>
      <p:cxnSp>
        <p:nvCxnSpPr>
          <p:cNvPr id="21" name="Straight Connector 20">
            <a:extLst>
              <a:ext uri="{FF2B5EF4-FFF2-40B4-BE49-F238E27FC236}">
                <a16:creationId xmlns:a16="http://schemas.microsoft.com/office/drawing/2014/main" id="{4F7216A4-2452-1B4B-AE0D-122E7F5A5965}"/>
              </a:ext>
            </a:extLst>
          </p:cNvPr>
          <p:cNvCxnSpPr>
            <a:cxnSpLocks/>
          </p:cNvCxnSpPr>
          <p:nvPr userDrawn="1"/>
        </p:nvCxnSpPr>
        <p:spPr>
          <a:xfrm>
            <a:off x="974126" y="3029213"/>
            <a:ext cx="768531"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73873935-43A0-4C23-AC45-B3EF69B188E1}"/>
              </a:ext>
            </a:extLst>
          </p:cNvPr>
          <p:cNvSpPr>
            <a:spLocks noGrp="1"/>
          </p:cNvSpPr>
          <p:nvPr>
            <p:ph type="body" sz="quarter" idx="12" hasCustomPrompt="1"/>
          </p:nvPr>
        </p:nvSpPr>
        <p:spPr>
          <a:xfrm>
            <a:off x="8628383" y="3029213"/>
            <a:ext cx="2687038" cy="1498329"/>
          </a:xfrm>
        </p:spPr>
        <p:txBody>
          <a:bodyPr vert="horz" anchor="ctr"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400" b="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Presenter Name</a:t>
            </a:r>
          </a:p>
          <a:p>
            <a:pPr lvl="0"/>
            <a:r>
              <a:rPr lang="en-US" dirty="0"/>
              <a:t>Contact Person Title </a:t>
            </a:r>
          </a:p>
          <a:p>
            <a:pPr lvl="0"/>
            <a:r>
              <a:rPr lang="en-US" dirty="0"/>
              <a:t>Contact Person Unit</a:t>
            </a:r>
          </a:p>
          <a:p>
            <a:pPr lvl="0"/>
            <a:endParaRPr lang="en-US" dirty="0"/>
          </a:p>
          <a:p>
            <a:pPr lvl="0"/>
            <a:r>
              <a:rPr lang="en-US" dirty="0"/>
              <a:t>Phone: </a:t>
            </a:r>
          </a:p>
          <a:p>
            <a:pPr lvl="0"/>
            <a:r>
              <a:rPr lang="en-US" dirty="0"/>
              <a:t>Fax: </a:t>
            </a:r>
          </a:p>
          <a:p>
            <a:pPr lvl="0"/>
            <a:r>
              <a:rPr lang="en-US" dirty="0"/>
              <a:t>Email:</a:t>
            </a:r>
          </a:p>
        </p:txBody>
      </p:sp>
      <p:sp>
        <p:nvSpPr>
          <p:cNvPr id="4" name="Rectangle 3">
            <a:extLst>
              <a:ext uri="{FF2B5EF4-FFF2-40B4-BE49-F238E27FC236}">
                <a16:creationId xmlns:a16="http://schemas.microsoft.com/office/drawing/2014/main" id="{1C6ACD65-4DC5-40D8-89A9-EBA0997790E8}"/>
              </a:ext>
            </a:extLst>
          </p:cNvPr>
          <p:cNvSpPr/>
          <p:nvPr userDrawn="1"/>
        </p:nvSpPr>
        <p:spPr>
          <a:xfrm>
            <a:off x="949325" y="5019085"/>
            <a:ext cx="318908" cy="36933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a:extLst>
              <a:ext uri="{FF2B5EF4-FFF2-40B4-BE49-F238E27FC236}">
                <a16:creationId xmlns:a16="http://schemas.microsoft.com/office/drawing/2014/main" id="{33438018-43AE-4329-BACA-C859C7CFF4A2}"/>
              </a:ext>
            </a:extLst>
          </p:cNvPr>
          <p:cNvSpPr>
            <a:spLocks noGrp="1"/>
          </p:cNvSpPr>
          <p:nvPr>
            <p:ph type="body" sz="quarter" idx="10" hasCustomPrompt="1"/>
          </p:nvPr>
        </p:nvSpPr>
        <p:spPr>
          <a:xfrm>
            <a:off x="1268233" y="5019085"/>
            <a:ext cx="2231701" cy="369332"/>
          </a:xfrm>
          <a:solidFill>
            <a:schemeClr val="tx1"/>
          </a:solidFill>
          <a:ln>
            <a:noFill/>
          </a:ln>
        </p:spPr>
        <p:txBody>
          <a:bodyPr wrap="none" lIns="91440" tIns="45720" rIns="91440" bIns="45720">
            <a:spAutoFit/>
          </a:bodyPr>
          <a:lstStyle>
            <a:lvl1pPr marL="0" indent="0">
              <a:buNone/>
              <a:defRPr sz="1800">
                <a:solidFill>
                  <a:schemeClr val="bg1"/>
                </a:solidFill>
                <a:latin typeface="Roboto Black" panose="02000000000000000000" pitchFamily="2" charset="0"/>
                <a:ea typeface="Roboto Black" panose="02000000000000000000" pitchFamily="2" charset="0"/>
              </a:defRPr>
            </a:lvl1pPr>
          </a:lstStyle>
          <a:p>
            <a:pPr lvl="0"/>
            <a:r>
              <a:rPr lang="en-US" dirty="0"/>
              <a:t>Insert Web Address</a:t>
            </a:r>
          </a:p>
        </p:txBody>
      </p:sp>
      <p:grpSp>
        <p:nvGrpSpPr>
          <p:cNvPr id="15" name="Group 14">
            <a:extLst>
              <a:ext uri="{FF2B5EF4-FFF2-40B4-BE49-F238E27FC236}">
                <a16:creationId xmlns:a16="http://schemas.microsoft.com/office/drawing/2014/main" id="{EB262A30-5EEC-5549-B428-7E5B11A5D7A7}"/>
              </a:ext>
            </a:extLst>
          </p:cNvPr>
          <p:cNvGrpSpPr/>
          <p:nvPr userDrawn="1"/>
        </p:nvGrpSpPr>
        <p:grpSpPr>
          <a:xfrm>
            <a:off x="1071271" y="5122118"/>
            <a:ext cx="142379" cy="150373"/>
            <a:chOff x="3057746" y="812006"/>
            <a:chExt cx="173610" cy="183357"/>
          </a:xfrm>
          <a:noFill/>
        </p:grpSpPr>
        <p:cxnSp>
          <p:nvCxnSpPr>
            <p:cNvPr id="16" name="Straight Connector 15">
              <a:extLst>
                <a:ext uri="{FF2B5EF4-FFF2-40B4-BE49-F238E27FC236}">
                  <a16:creationId xmlns:a16="http://schemas.microsoft.com/office/drawing/2014/main" id="{1699B573-1E8F-3547-9D64-50A2EC630F1F}"/>
                </a:ext>
              </a:extLst>
            </p:cNvPr>
            <p:cNvCxnSpPr/>
            <p:nvPr userDrawn="1"/>
          </p:nvCxnSpPr>
          <p:spPr>
            <a:xfrm>
              <a:off x="3057746" y="904875"/>
              <a:ext cx="173610" cy="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Freeform: Shape 12">
              <a:extLst>
                <a:ext uri="{FF2B5EF4-FFF2-40B4-BE49-F238E27FC236}">
                  <a16:creationId xmlns:a16="http://schemas.microsoft.com/office/drawing/2014/main" id="{68F32139-4BAE-F54C-8358-EF5839C5813E}"/>
                </a:ext>
              </a:extLst>
            </p:cNvPr>
            <p:cNvSpPr/>
            <p:nvPr userDrawn="1"/>
          </p:nvSpPr>
          <p:spPr>
            <a:xfrm>
              <a:off x="3143250" y="812006"/>
              <a:ext cx="85725" cy="183357"/>
            </a:xfrm>
            <a:custGeom>
              <a:avLst/>
              <a:gdLst>
                <a:gd name="connsiteX0" fmla="*/ 4763 w 85725"/>
                <a:gd name="connsiteY0" fmla="*/ 0 h 183357"/>
                <a:gd name="connsiteX1" fmla="*/ 85725 w 85725"/>
                <a:gd name="connsiteY1" fmla="*/ 92869 h 183357"/>
                <a:gd name="connsiteX2" fmla="*/ 0 w 85725"/>
                <a:gd name="connsiteY2" fmla="*/ 183357 h 183357"/>
              </a:gdLst>
              <a:ahLst/>
              <a:cxnLst>
                <a:cxn ang="0">
                  <a:pos x="connsiteX0" y="connsiteY0"/>
                </a:cxn>
                <a:cxn ang="0">
                  <a:pos x="connsiteX1" y="connsiteY1"/>
                </a:cxn>
                <a:cxn ang="0">
                  <a:pos x="connsiteX2" y="connsiteY2"/>
                </a:cxn>
              </a:cxnLst>
              <a:rect l="l" t="t" r="r" b="b"/>
              <a:pathLst>
                <a:path w="85725" h="183357">
                  <a:moveTo>
                    <a:pt x="4763" y="0"/>
                  </a:moveTo>
                  <a:lnTo>
                    <a:pt x="85725" y="92869"/>
                  </a:lnTo>
                  <a:lnTo>
                    <a:pt x="0" y="183357"/>
                  </a:lnTo>
                </a:path>
              </a:pathLst>
            </a:cu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Picture 4" descr="Logo, company name&#10;&#10;Description automatically generated">
            <a:extLst>
              <a:ext uri="{FF2B5EF4-FFF2-40B4-BE49-F238E27FC236}">
                <a16:creationId xmlns:a16="http://schemas.microsoft.com/office/drawing/2014/main" id="{80221089-2DB6-DE60-746D-ABBEE6052567}"/>
              </a:ext>
            </a:extLst>
          </p:cNvPr>
          <p:cNvPicPr>
            <a:picLocks noChangeAspect="1"/>
          </p:cNvPicPr>
          <p:nvPr userDrawn="1"/>
        </p:nvPicPr>
        <p:blipFill rotWithShape="1">
          <a:blip/>
          <a:srcRect t="22800" b="30518"/>
          <a:stretch/>
        </p:blipFill>
        <p:spPr>
          <a:xfrm>
            <a:off x="8470530" y="0"/>
            <a:ext cx="2687037" cy="1254372"/>
          </a:xfrm>
          <a:prstGeom prst="rect">
            <a:avLst/>
          </a:prstGeom>
        </p:spPr>
      </p:pic>
    </p:spTree>
    <p:extLst>
      <p:ext uri="{BB962C8B-B14F-4D97-AF65-F5344CB8AC3E}">
        <p14:creationId xmlns:p14="http://schemas.microsoft.com/office/powerpoint/2010/main" val="2492702087"/>
      </p:ext>
    </p:extLst>
  </p:cSld>
  <p:clrMapOvr>
    <a:masterClrMapping/>
  </p:clrMapOvr>
  <p:extLst>
    <p:ext uri="{DCECCB84-F9BA-43D5-87BE-67443E8EF086}">
      <p15:sldGuideLst xmlns:p15="http://schemas.microsoft.com/office/powerpoint/2012/main">
        <p15:guide id="1" orient="horz" pos="2160">
          <p15:clr>
            <a:srgbClr val="FBAE40"/>
          </p15:clr>
        </p15:guide>
        <p15:guide id="2" pos="598">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losing Slide-Solid Black">
    <p:bg>
      <p:bgRef idx="1001">
        <a:schemeClr val="bg1"/>
      </p:bgRef>
    </p:bg>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A47420D0-6FF1-9C4A-B953-EA4EEABBA308}"/>
              </a:ext>
            </a:extLst>
          </p:cNvPr>
          <p:cNvSpPr>
            <a:spLocks noGrp="1"/>
          </p:cNvSpPr>
          <p:nvPr>
            <p:ph type="ctrTitle" hasCustomPrompt="1"/>
          </p:nvPr>
        </p:nvSpPr>
        <p:spPr>
          <a:xfrm>
            <a:off x="989081" y="3367173"/>
            <a:ext cx="7163317" cy="1160369"/>
          </a:xfrm>
        </p:spPr>
        <p:txBody>
          <a:bodyPr lIns="0" tIns="0" rIns="0" bIns="0" anchor="t" anchorCtr="0">
            <a:noAutofit/>
          </a:bodyPr>
          <a:lstStyle>
            <a:lvl1pPr algn="l">
              <a:defRPr sz="6000" b="1">
                <a:solidFill>
                  <a:schemeClr val="tx1"/>
                </a:solidFill>
                <a:latin typeface="+mj-lt"/>
                <a:ea typeface="Roboto Black" panose="02000000000000000000" pitchFamily="2" charset="0"/>
                <a:cs typeface="Arial" panose="020B0604020202020204" pitchFamily="34" charset="0"/>
              </a:defRPr>
            </a:lvl1pPr>
          </a:lstStyle>
          <a:p>
            <a:r>
              <a:rPr lang="en-US" dirty="0"/>
              <a:t>Thank you</a:t>
            </a:r>
          </a:p>
        </p:txBody>
      </p:sp>
      <p:cxnSp>
        <p:nvCxnSpPr>
          <p:cNvPr id="21" name="Straight Connector 20">
            <a:extLst>
              <a:ext uri="{FF2B5EF4-FFF2-40B4-BE49-F238E27FC236}">
                <a16:creationId xmlns:a16="http://schemas.microsoft.com/office/drawing/2014/main" id="{4F7216A4-2452-1B4B-AE0D-122E7F5A5965}"/>
              </a:ext>
            </a:extLst>
          </p:cNvPr>
          <p:cNvCxnSpPr>
            <a:cxnSpLocks/>
          </p:cNvCxnSpPr>
          <p:nvPr userDrawn="1"/>
        </p:nvCxnSpPr>
        <p:spPr>
          <a:xfrm>
            <a:off x="974126" y="3029213"/>
            <a:ext cx="76853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73873935-43A0-4C23-AC45-B3EF69B188E1}"/>
              </a:ext>
            </a:extLst>
          </p:cNvPr>
          <p:cNvSpPr>
            <a:spLocks noGrp="1"/>
          </p:cNvSpPr>
          <p:nvPr>
            <p:ph type="body" sz="quarter" idx="12" hasCustomPrompt="1"/>
          </p:nvPr>
        </p:nvSpPr>
        <p:spPr>
          <a:xfrm>
            <a:off x="8625016" y="3029213"/>
            <a:ext cx="2693773" cy="1498329"/>
          </a:xfrm>
        </p:spPr>
        <p:txBody>
          <a:bodyPr vert="horz" anchor="ctr"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400" b="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Presenter Name</a:t>
            </a:r>
          </a:p>
          <a:p>
            <a:pPr lvl="0"/>
            <a:r>
              <a:rPr lang="en-US" dirty="0"/>
              <a:t>Contact Person Title </a:t>
            </a:r>
          </a:p>
          <a:p>
            <a:pPr lvl="0"/>
            <a:r>
              <a:rPr lang="en-US" dirty="0"/>
              <a:t>Contact Person Unit</a:t>
            </a:r>
          </a:p>
          <a:p>
            <a:pPr lvl="0"/>
            <a:endParaRPr lang="en-US" dirty="0"/>
          </a:p>
          <a:p>
            <a:pPr lvl="0"/>
            <a:r>
              <a:rPr lang="en-US" dirty="0"/>
              <a:t>Phone: </a:t>
            </a:r>
          </a:p>
          <a:p>
            <a:pPr lvl="0"/>
            <a:r>
              <a:rPr lang="en-US" dirty="0"/>
              <a:t>Fax: </a:t>
            </a:r>
          </a:p>
          <a:p>
            <a:pPr lvl="0"/>
            <a:r>
              <a:rPr lang="en-US" dirty="0"/>
              <a:t>Email:</a:t>
            </a:r>
          </a:p>
        </p:txBody>
      </p:sp>
      <p:sp>
        <p:nvSpPr>
          <p:cNvPr id="4" name="Rectangle 3">
            <a:extLst>
              <a:ext uri="{FF2B5EF4-FFF2-40B4-BE49-F238E27FC236}">
                <a16:creationId xmlns:a16="http://schemas.microsoft.com/office/drawing/2014/main" id="{1C6ACD65-4DC5-40D8-89A9-EBA0997790E8}"/>
              </a:ext>
            </a:extLst>
          </p:cNvPr>
          <p:cNvSpPr/>
          <p:nvPr userDrawn="1"/>
        </p:nvSpPr>
        <p:spPr>
          <a:xfrm>
            <a:off x="949325" y="5019085"/>
            <a:ext cx="318908" cy="369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a:extLst>
              <a:ext uri="{FF2B5EF4-FFF2-40B4-BE49-F238E27FC236}">
                <a16:creationId xmlns:a16="http://schemas.microsoft.com/office/drawing/2014/main" id="{33438018-43AE-4329-BACA-C859C7CFF4A2}"/>
              </a:ext>
            </a:extLst>
          </p:cNvPr>
          <p:cNvSpPr>
            <a:spLocks noGrp="1"/>
          </p:cNvSpPr>
          <p:nvPr>
            <p:ph type="body" sz="quarter" idx="10" hasCustomPrompt="1"/>
          </p:nvPr>
        </p:nvSpPr>
        <p:spPr>
          <a:xfrm>
            <a:off x="1268233" y="5019085"/>
            <a:ext cx="2231701" cy="369332"/>
          </a:xfrm>
          <a:solidFill>
            <a:schemeClr val="accent1"/>
          </a:solidFill>
          <a:ln>
            <a:noFill/>
          </a:ln>
        </p:spPr>
        <p:txBody>
          <a:bodyPr wrap="none" lIns="91440" tIns="45720" rIns="91440" bIns="45720">
            <a:spAutoFit/>
          </a:bodyPr>
          <a:lstStyle>
            <a:lvl1pPr marL="0" indent="0">
              <a:buNone/>
              <a:defRPr sz="1800">
                <a:solidFill>
                  <a:schemeClr val="tx1"/>
                </a:solidFill>
                <a:latin typeface="Roboto Black" panose="02000000000000000000" pitchFamily="2" charset="0"/>
                <a:ea typeface="Roboto Black" panose="02000000000000000000" pitchFamily="2" charset="0"/>
              </a:defRPr>
            </a:lvl1pPr>
          </a:lstStyle>
          <a:p>
            <a:pPr lvl="0"/>
            <a:r>
              <a:rPr lang="en-US" dirty="0"/>
              <a:t>Insert Web Address</a:t>
            </a:r>
          </a:p>
        </p:txBody>
      </p:sp>
      <p:grpSp>
        <p:nvGrpSpPr>
          <p:cNvPr id="11" name="Group 10">
            <a:extLst>
              <a:ext uri="{FF2B5EF4-FFF2-40B4-BE49-F238E27FC236}">
                <a16:creationId xmlns:a16="http://schemas.microsoft.com/office/drawing/2014/main" id="{5625728D-FF50-4FF2-AC2E-B13A3D44D5B9}"/>
              </a:ext>
            </a:extLst>
          </p:cNvPr>
          <p:cNvGrpSpPr/>
          <p:nvPr/>
        </p:nvGrpSpPr>
        <p:grpSpPr>
          <a:xfrm>
            <a:off x="1071271" y="5122118"/>
            <a:ext cx="142379" cy="150373"/>
            <a:chOff x="3057746" y="812006"/>
            <a:chExt cx="173610" cy="183357"/>
          </a:xfrm>
          <a:noFill/>
        </p:grpSpPr>
        <p:cxnSp>
          <p:nvCxnSpPr>
            <p:cNvPr id="12" name="Straight Connector 11">
              <a:extLst>
                <a:ext uri="{FF2B5EF4-FFF2-40B4-BE49-F238E27FC236}">
                  <a16:creationId xmlns:a16="http://schemas.microsoft.com/office/drawing/2014/main" id="{58A6E0DE-15E0-485B-8083-6D1BB965B9B6}"/>
                </a:ext>
              </a:extLst>
            </p:cNvPr>
            <p:cNvCxnSpPr/>
            <p:nvPr userDrawn="1"/>
          </p:nvCxnSpPr>
          <p:spPr>
            <a:xfrm>
              <a:off x="3057746" y="904875"/>
              <a:ext cx="173610" cy="0"/>
            </a:xfrm>
            <a:prstGeom prst="lin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184EFEE4-DF1C-4FDF-ABC6-804BF8FA2941}"/>
                </a:ext>
              </a:extLst>
            </p:cNvPr>
            <p:cNvSpPr/>
            <p:nvPr userDrawn="1"/>
          </p:nvSpPr>
          <p:spPr>
            <a:xfrm>
              <a:off x="3143250" y="812006"/>
              <a:ext cx="85725" cy="183357"/>
            </a:xfrm>
            <a:custGeom>
              <a:avLst/>
              <a:gdLst>
                <a:gd name="connsiteX0" fmla="*/ 4763 w 85725"/>
                <a:gd name="connsiteY0" fmla="*/ 0 h 183357"/>
                <a:gd name="connsiteX1" fmla="*/ 85725 w 85725"/>
                <a:gd name="connsiteY1" fmla="*/ 92869 h 183357"/>
                <a:gd name="connsiteX2" fmla="*/ 0 w 85725"/>
                <a:gd name="connsiteY2" fmla="*/ 183357 h 183357"/>
              </a:gdLst>
              <a:ahLst/>
              <a:cxnLst>
                <a:cxn ang="0">
                  <a:pos x="connsiteX0" y="connsiteY0"/>
                </a:cxn>
                <a:cxn ang="0">
                  <a:pos x="connsiteX1" y="connsiteY1"/>
                </a:cxn>
                <a:cxn ang="0">
                  <a:pos x="connsiteX2" y="connsiteY2"/>
                </a:cxn>
              </a:cxnLst>
              <a:rect l="l" t="t" r="r" b="b"/>
              <a:pathLst>
                <a:path w="85725" h="183357">
                  <a:moveTo>
                    <a:pt x="4763" y="0"/>
                  </a:moveTo>
                  <a:lnTo>
                    <a:pt x="85725" y="92869"/>
                  </a:lnTo>
                  <a:lnTo>
                    <a:pt x="0" y="183357"/>
                  </a:lnTo>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 name="Picture 1" descr="Logo, company name&#10;&#10;Description automatically generated">
            <a:extLst>
              <a:ext uri="{FF2B5EF4-FFF2-40B4-BE49-F238E27FC236}">
                <a16:creationId xmlns:a16="http://schemas.microsoft.com/office/drawing/2014/main" id="{4BD1A614-6368-940E-C605-4459F7C2B487}"/>
              </a:ext>
            </a:extLst>
          </p:cNvPr>
          <p:cNvPicPr>
            <a:picLocks noChangeAspect="1"/>
          </p:cNvPicPr>
          <p:nvPr userDrawn="1"/>
        </p:nvPicPr>
        <p:blipFill rotWithShape="1">
          <a:blip/>
          <a:srcRect t="22800" b="30518"/>
          <a:stretch/>
        </p:blipFill>
        <p:spPr>
          <a:xfrm>
            <a:off x="8625016" y="0"/>
            <a:ext cx="2832693" cy="1322368"/>
          </a:xfrm>
          <a:prstGeom prst="rect">
            <a:avLst/>
          </a:prstGeom>
        </p:spPr>
      </p:pic>
    </p:spTree>
    <p:extLst>
      <p:ext uri="{BB962C8B-B14F-4D97-AF65-F5344CB8AC3E}">
        <p14:creationId xmlns:p14="http://schemas.microsoft.com/office/powerpoint/2010/main" val="4104911343"/>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598">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Closing Slide-Solid Black">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A47420D0-6FF1-9C4A-B953-EA4EEABBA308}"/>
              </a:ext>
            </a:extLst>
          </p:cNvPr>
          <p:cNvSpPr>
            <a:spLocks noGrp="1"/>
          </p:cNvSpPr>
          <p:nvPr>
            <p:ph type="ctrTitle" hasCustomPrompt="1"/>
          </p:nvPr>
        </p:nvSpPr>
        <p:spPr>
          <a:xfrm>
            <a:off x="989081" y="3367173"/>
            <a:ext cx="7163317" cy="1160369"/>
          </a:xfrm>
        </p:spPr>
        <p:txBody>
          <a:bodyPr lIns="0" tIns="0" rIns="0" bIns="0" anchor="t" anchorCtr="0">
            <a:noAutofit/>
          </a:bodyPr>
          <a:lstStyle>
            <a:lvl1pPr algn="l">
              <a:defRPr sz="6000" b="1">
                <a:solidFill>
                  <a:schemeClr val="tx1"/>
                </a:solidFill>
                <a:latin typeface="+mj-lt"/>
                <a:ea typeface="Roboto Black" panose="02000000000000000000" pitchFamily="2" charset="0"/>
                <a:cs typeface="Arial" panose="020B0604020202020204" pitchFamily="34" charset="0"/>
              </a:defRPr>
            </a:lvl1pPr>
          </a:lstStyle>
          <a:p>
            <a:r>
              <a:rPr lang="en-US" dirty="0"/>
              <a:t>Thank you</a:t>
            </a:r>
          </a:p>
        </p:txBody>
      </p:sp>
      <p:cxnSp>
        <p:nvCxnSpPr>
          <p:cNvPr id="21" name="Straight Connector 20">
            <a:extLst>
              <a:ext uri="{FF2B5EF4-FFF2-40B4-BE49-F238E27FC236}">
                <a16:creationId xmlns:a16="http://schemas.microsoft.com/office/drawing/2014/main" id="{4F7216A4-2452-1B4B-AE0D-122E7F5A5965}"/>
              </a:ext>
            </a:extLst>
          </p:cNvPr>
          <p:cNvCxnSpPr>
            <a:cxnSpLocks/>
          </p:cNvCxnSpPr>
          <p:nvPr userDrawn="1"/>
        </p:nvCxnSpPr>
        <p:spPr>
          <a:xfrm>
            <a:off x="974126" y="3029213"/>
            <a:ext cx="76853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73873935-43A0-4C23-AC45-B3EF69B188E1}"/>
              </a:ext>
            </a:extLst>
          </p:cNvPr>
          <p:cNvSpPr>
            <a:spLocks noGrp="1"/>
          </p:cNvSpPr>
          <p:nvPr>
            <p:ph type="body" sz="quarter" idx="12" hasCustomPrompt="1"/>
          </p:nvPr>
        </p:nvSpPr>
        <p:spPr>
          <a:xfrm>
            <a:off x="8625016" y="3029213"/>
            <a:ext cx="2693773" cy="1498329"/>
          </a:xfrm>
        </p:spPr>
        <p:txBody>
          <a:bodyPr vert="horz" anchor="ctr"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400" b="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Presenter Name</a:t>
            </a:r>
          </a:p>
          <a:p>
            <a:pPr lvl="0"/>
            <a:r>
              <a:rPr lang="en-US" dirty="0"/>
              <a:t>Contact Person Title </a:t>
            </a:r>
          </a:p>
          <a:p>
            <a:pPr lvl="0"/>
            <a:r>
              <a:rPr lang="en-US" dirty="0"/>
              <a:t>Contact Person Unit</a:t>
            </a:r>
          </a:p>
          <a:p>
            <a:pPr lvl="0"/>
            <a:endParaRPr lang="en-US" dirty="0"/>
          </a:p>
          <a:p>
            <a:pPr lvl="0"/>
            <a:r>
              <a:rPr lang="en-US" dirty="0"/>
              <a:t>Phone: </a:t>
            </a:r>
          </a:p>
          <a:p>
            <a:pPr lvl="0"/>
            <a:r>
              <a:rPr lang="en-US" dirty="0"/>
              <a:t>Fax: </a:t>
            </a:r>
          </a:p>
          <a:p>
            <a:pPr lvl="0"/>
            <a:r>
              <a:rPr lang="en-US" dirty="0"/>
              <a:t>Email:</a:t>
            </a:r>
          </a:p>
        </p:txBody>
      </p:sp>
      <p:sp>
        <p:nvSpPr>
          <p:cNvPr id="4" name="Rectangle 3">
            <a:extLst>
              <a:ext uri="{FF2B5EF4-FFF2-40B4-BE49-F238E27FC236}">
                <a16:creationId xmlns:a16="http://schemas.microsoft.com/office/drawing/2014/main" id="{1C6ACD65-4DC5-40D8-89A9-EBA0997790E8}"/>
              </a:ext>
            </a:extLst>
          </p:cNvPr>
          <p:cNvSpPr/>
          <p:nvPr userDrawn="1"/>
        </p:nvSpPr>
        <p:spPr>
          <a:xfrm>
            <a:off x="949325" y="5019085"/>
            <a:ext cx="318908" cy="369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a:extLst>
              <a:ext uri="{FF2B5EF4-FFF2-40B4-BE49-F238E27FC236}">
                <a16:creationId xmlns:a16="http://schemas.microsoft.com/office/drawing/2014/main" id="{33438018-43AE-4329-BACA-C859C7CFF4A2}"/>
              </a:ext>
            </a:extLst>
          </p:cNvPr>
          <p:cNvSpPr>
            <a:spLocks noGrp="1"/>
          </p:cNvSpPr>
          <p:nvPr>
            <p:ph type="body" sz="quarter" idx="10" hasCustomPrompt="1"/>
          </p:nvPr>
        </p:nvSpPr>
        <p:spPr>
          <a:xfrm>
            <a:off x="1268233" y="5019085"/>
            <a:ext cx="2231701" cy="369332"/>
          </a:xfrm>
          <a:solidFill>
            <a:schemeClr val="accent1"/>
          </a:solidFill>
          <a:ln>
            <a:noFill/>
          </a:ln>
        </p:spPr>
        <p:txBody>
          <a:bodyPr wrap="none" lIns="91440" tIns="45720" rIns="91440" bIns="45720">
            <a:spAutoFit/>
          </a:bodyPr>
          <a:lstStyle>
            <a:lvl1pPr marL="0" indent="0">
              <a:buNone/>
              <a:defRPr sz="1800">
                <a:solidFill>
                  <a:schemeClr val="tx1"/>
                </a:solidFill>
                <a:latin typeface="Roboto Black" panose="02000000000000000000" pitchFamily="2" charset="0"/>
                <a:ea typeface="Roboto Black" panose="02000000000000000000" pitchFamily="2" charset="0"/>
              </a:defRPr>
            </a:lvl1pPr>
          </a:lstStyle>
          <a:p>
            <a:pPr lvl="0"/>
            <a:r>
              <a:rPr lang="en-US" dirty="0"/>
              <a:t>Insert Web Address</a:t>
            </a:r>
          </a:p>
        </p:txBody>
      </p:sp>
      <p:grpSp>
        <p:nvGrpSpPr>
          <p:cNvPr id="11" name="Group 10">
            <a:extLst>
              <a:ext uri="{FF2B5EF4-FFF2-40B4-BE49-F238E27FC236}">
                <a16:creationId xmlns:a16="http://schemas.microsoft.com/office/drawing/2014/main" id="{5625728D-FF50-4FF2-AC2E-B13A3D44D5B9}"/>
              </a:ext>
            </a:extLst>
          </p:cNvPr>
          <p:cNvGrpSpPr/>
          <p:nvPr/>
        </p:nvGrpSpPr>
        <p:grpSpPr>
          <a:xfrm>
            <a:off x="1071271" y="5122118"/>
            <a:ext cx="142379" cy="150373"/>
            <a:chOff x="3057746" y="812006"/>
            <a:chExt cx="173610" cy="183357"/>
          </a:xfrm>
          <a:noFill/>
        </p:grpSpPr>
        <p:cxnSp>
          <p:nvCxnSpPr>
            <p:cNvPr id="12" name="Straight Connector 11">
              <a:extLst>
                <a:ext uri="{FF2B5EF4-FFF2-40B4-BE49-F238E27FC236}">
                  <a16:creationId xmlns:a16="http://schemas.microsoft.com/office/drawing/2014/main" id="{58A6E0DE-15E0-485B-8083-6D1BB965B9B6}"/>
                </a:ext>
              </a:extLst>
            </p:cNvPr>
            <p:cNvCxnSpPr/>
            <p:nvPr userDrawn="1"/>
          </p:nvCxnSpPr>
          <p:spPr>
            <a:xfrm>
              <a:off x="3057746" y="904875"/>
              <a:ext cx="173610" cy="0"/>
            </a:xfrm>
            <a:prstGeom prst="lin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184EFEE4-DF1C-4FDF-ABC6-804BF8FA2941}"/>
                </a:ext>
              </a:extLst>
            </p:cNvPr>
            <p:cNvSpPr/>
            <p:nvPr userDrawn="1"/>
          </p:nvSpPr>
          <p:spPr>
            <a:xfrm>
              <a:off x="3143250" y="812006"/>
              <a:ext cx="85725" cy="183357"/>
            </a:xfrm>
            <a:custGeom>
              <a:avLst/>
              <a:gdLst>
                <a:gd name="connsiteX0" fmla="*/ 4763 w 85725"/>
                <a:gd name="connsiteY0" fmla="*/ 0 h 183357"/>
                <a:gd name="connsiteX1" fmla="*/ 85725 w 85725"/>
                <a:gd name="connsiteY1" fmla="*/ 92869 h 183357"/>
                <a:gd name="connsiteX2" fmla="*/ 0 w 85725"/>
                <a:gd name="connsiteY2" fmla="*/ 183357 h 183357"/>
              </a:gdLst>
              <a:ahLst/>
              <a:cxnLst>
                <a:cxn ang="0">
                  <a:pos x="connsiteX0" y="connsiteY0"/>
                </a:cxn>
                <a:cxn ang="0">
                  <a:pos x="connsiteX1" y="connsiteY1"/>
                </a:cxn>
                <a:cxn ang="0">
                  <a:pos x="connsiteX2" y="connsiteY2"/>
                </a:cxn>
              </a:cxnLst>
              <a:rect l="l" t="t" r="r" b="b"/>
              <a:pathLst>
                <a:path w="85725" h="183357">
                  <a:moveTo>
                    <a:pt x="4763" y="0"/>
                  </a:moveTo>
                  <a:lnTo>
                    <a:pt x="85725" y="92869"/>
                  </a:lnTo>
                  <a:lnTo>
                    <a:pt x="0" y="183357"/>
                  </a:lnTo>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 name="Picture 1" descr="Logo, company name&#10;&#10;Description automatically generated">
            <a:extLst>
              <a:ext uri="{FF2B5EF4-FFF2-40B4-BE49-F238E27FC236}">
                <a16:creationId xmlns:a16="http://schemas.microsoft.com/office/drawing/2014/main" id="{4BD1A614-6368-940E-C605-4459F7C2B487}"/>
              </a:ext>
            </a:extLst>
          </p:cNvPr>
          <p:cNvPicPr>
            <a:picLocks noChangeAspect="1"/>
          </p:cNvPicPr>
          <p:nvPr userDrawn="1"/>
        </p:nvPicPr>
        <p:blipFill rotWithShape="1">
          <a:blip/>
          <a:srcRect t="22800" b="30518"/>
          <a:stretch/>
        </p:blipFill>
        <p:spPr>
          <a:xfrm>
            <a:off x="8625016" y="0"/>
            <a:ext cx="2832693" cy="1322368"/>
          </a:xfrm>
          <a:prstGeom prst="rect">
            <a:avLst/>
          </a:prstGeom>
        </p:spPr>
      </p:pic>
    </p:spTree>
    <p:extLst>
      <p:ext uri="{BB962C8B-B14F-4D97-AF65-F5344CB8AC3E}">
        <p14:creationId xmlns:p14="http://schemas.microsoft.com/office/powerpoint/2010/main" val="2792138370"/>
      </p:ext>
    </p:extLst>
  </p:cSld>
  <p:clrMapOvr>
    <a:masterClrMapping/>
  </p:clrMapOvr>
  <p:extLst>
    <p:ext uri="{DCECCB84-F9BA-43D5-87BE-67443E8EF086}">
      <p15:sldGuideLst xmlns:p15="http://schemas.microsoft.com/office/powerpoint/2012/main">
        <p15:guide id="1" orient="horz" pos="2160">
          <p15:clr>
            <a:srgbClr val="FBAE40"/>
          </p15:clr>
        </p15:guide>
        <p15:guide id="2" pos="598">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IOWA Logo with Text">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CB993FB4-4336-2048-A6A4-FA306EBBE714}"/>
              </a:ext>
            </a:extLst>
          </p:cNvPr>
          <p:cNvSpPr>
            <a:spLocks noGrp="1"/>
          </p:cNvSpPr>
          <p:nvPr>
            <p:ph type="title" hasCustomPrompt="1"/>
          </p:nvPr>
        </p:nvSpPr>
        <p:spPr>
          <a:xfrm>
            <a:off x="838200" y="4485842"/>
            <a:ext cx="10515600" cy="896116"/>
          </a:xfrm>
        </p:spPr>
        <p:txBody>
          <a:bodyPr/>
          <a:lstStyle>
            <a:lvl1pPr algn="ctr">
              <a:defRPr baseline="0">
                <a:solidFill>
                  <a:schemeClr val="tx1"/>
                </a:solidFill>
              </a:defRPr>
            </a:lvl1pPr>
          </a:lstStyle>
          <a:p>
            <a:r>
              <a:rPr lang="en-US" dirty="0"/>
              <a:t>Closing Slide Header</a:t>
            </a:r>
          </a:p>
        </p:txBody>
      </p:sp>
      <p:pic>
        <p:nvPicPr>
          <p:cNvPr id="2" name="Picture 1" descr="Logo, company name&#10;&#10;Description automatically generated">
            <a:extLst>
              <a:ext uri="{FF2B5EF4-FFF2-40B4-BE49-F238E27FC236}">
                <a16:creationId xmlns:a16="http://schemas.microsoft.com/office/drawing/2014/main" id="{FFB1FE08-944D-3FF6-4661-AD5404EB3BF5}"/>
              </a:ext>
            </a:extLst>
          </p:cNvPr>
          <p:cNvPicPr>
            <a:picLocks noChangeAspect="1"/>
          </p:cNvPicPr>
          <p:nvPr userDrawn="1"/>
        </p:nvPicPr>
        <p:blipFill rotWithShape="1">
          <a:blip/>
          <a:srcRect t="22800" b="30518"/>
          <a:stretch/>
        </p:blipFill>
        <p:spPr>
          <a:xfrm>
            <a:off x="2635769" y="867343"/>
            <a:ext cx="6920462" cy="3230634"/>
          </a:xfrm>
          <a:prstGeom prst="rect">
            <a:avLst/>
          </a:prstGeom>
        </p:spPr>
      </p:pic>
    </p:spTree>
    <p:extLst>
      <p:ext uri="{BB962C8B-B14F-4D97-AF65-F5344CB8AC3E}">
        <p14:creationId xmlns:p14="http://schemas.microsoft.com/office/powerpoint/2010/main" val="42661560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IOWA Logo only">
    <p:spTree>
      <p:nvGrpSpPr>
        <p:cNvPr id="1" name=""/>
        <p:cNvGrpSpPr/>
        <p:nvPr/>
      </p:nvGrpSpPr>
      <p:grpSpPr>
        <a:xfrm>
          <a:off x="0" y="0"/>
          <a:ext cx="0" cy="0"/>
          <a:chOff x="0" y="0"/>
          <a:chExt cx="0" cy="0"/>
        </a:xfrm>
      </p:grpSpPr>
      <p:pic>
        <p:nvPicPr>
          <p:cNvPr id="2" name="Picture 1" descr="Logo, company name&#10;&#10;Description automatically generated">
            <a:extLst>
              <a:ext uri="{FF2B5EF4-FFF2-40B4-BE49-F238E27FC236}">
                <a16:creationId xmlns:a16="http://schemas.microsoft.com/office/drawing/2014/main" id="{D8DC1D36-A307-0840-805E-2B215C6C3A3F}"/>
              </a:ext>
            </a:extLst>
          </p:cNvPr>
          <p:cNvPicPr>
            <a:picLocks noChangeAspect="1"/>
          </p:cNvPicPr>
          <p:nvPr userDrawn="1"/>
        </p:nvPicPr>
        <p:blipFill rotWithShape="1">
          <a:blip/>
          <a:srcRect t="22800" b="30518"/>
          <a:stretch/>
        </p:blipFill>
        <p:spPr>
          <a:xfrm>
            <a:off x="1778785" y="1017272"/>
            <a:ext cx="8889215" cy="4149694"/>
          </a:xfrm>
          <a:prstGeom prst="rect">
            <a:avLst/>
          </a:prstGeom>
        </p:spPr>
      </p:pic>
    </p:spTree>
    <p:extLst>
      <p:ext uri="{BB962C8B-B14F-4D97-AF65-F5344CB8AC3E}">
        <p14:creationId xmlns:p14="http://schemas.microsoft.com/office/powerpoint/2010/main" val="23638923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Section 2 slide">
    <p:spTree>
      <p:nvGrpSpPr>
        <p:cNvPr id="1" name=""/>
        <p:cNvGrpSpPr/>
        <p:nvPr/>
      </p:nvGrpSpPr>
      <p:grpSpPr>
        <a:xfrm>
          <a:off x="0" y="0"/>
          <a:ext cx="0" cy="0"/>
          <a:chOff x="0" y="0"/>
          <a:chExt cx="0" cy="0"/>
        </a:xfrm>
      </p:grpSpPr>
      <p:sp>
        <p:nvSpPr>
          <p:cNvPr id="3" name="Symbol zastępczy tekstu 2"/>
          <p:cNvSpPr>
            <a:spLocks noGrp="1"/>
          </p:cNvSpPr>
          <p:nvPr>
            <p:ph type="body" idx="1" hasCustomPrompt="1"/>
          </p:nvPr>
        </p:nvSpPr>
        <p:spPr>
          <a:xfrm>
            <a:off x="2061476" y="5104360"/>
            <a:ext cx="8162983" cy="583672"/>
          </a:xfrm>
        </p:spPr>
        <p:txBody>
          <a:bodyPr anchor="b">
            <a:normAutofit/>
          </a:bodyPr>
          <a:lstStyle>
            <a:lvl1pPr marL="0" marR="0" indent="0" algn="l" defTabSz="914400" rtl="0" eaLnBrk="1" fontAlgn="auto" latinLnBrk="0" hangingPunct="1">
              <a:lnSpc>
                <a:spcPct val="100000"/>
              </a:lnSpc>
              <a:spcBef>
                <a:spcPct val="20000"/>
              </a:spcBef>
              <a:spcAft>
                <a:spcPts val="0"/>
              </a:spcAft>
              <a:buClr>
                <a:schemeClr val="accent5"/>
              </a:buClr>
              <a:buSzTx/>
              <a:buFont typeface="Arial" pitchFamily="34" charset="0"/>
              <a:buNone/>
              <a:tabLst/>
              <a:defRPr sz="32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noProof="0" dirty="0"/>
              <a:t>Click to edit style of text template</a:t>
            </a:r>
          </a:p>
        </p:txBody>
      </p:sp>
      <p:grpSp>
        <p:nvGrpSpPr>
          <p:cNvPr id="11" name="Group 10"/>
          <p:cNvGrpSpPr/>
          <p:nvPr userDrawn="1"/>
        </p:nvGrpSpPr>
        <p:grpSpPr>
          <a:xfrm>
            <a:off x="-7264" y="3808941"/>
            <a:ext cx="10807787" cy="1869484"/>
            <a:chOff x="156825" y="3313889"/>
            <a:chExt cx="6872812" cy="1327884"/>
          </a:xfrm>
          <a:solidFill>
            <a:schemeClr val="accent4"/>
          </a:solidFill>
        </p:grpSpPr>
        <p:sp>
          <p:nvSpPr>
            <p:cNvPr id="12" name="Rectangle 6"/>
            <p:cNvSpPr>
              <a:spLocks noChangeArrowheads="1"/>
            </p:cNvSpPr>
            <p:nvPr/>
          </p:nvSpPr>
          <p:spPr bwMode="auto">
            <a:xfrm>
              <a:off x="156825" y="3762852"/>
              <a:ext cx="1109397" cy="878921"/>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800" dirty="0"/>
            </a:p>
          </p:txBody>
        </p:sp>
        <p:sp>
          <p:nvSpPr>
            <p:cNvPr id="13" name="Freeform 7"/>
            <p:cNvSpPr>
              <a:spLocks/>
            </p:cNvSpPr>
            <p:nvPr/>
          </p:nvSpPr>
          <p:spPr bwMode="auto">
            <a:xfrm>
              <a:off x="831726" y="3313889"/>
              <a:ext cx="6197911" cy="878921"/>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 name="connsiteX0" fmla="*/ 9623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623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532" y="4842"/>
                  </a:moveTo>
                  <a:lnTo>
                    <a:pt x="10000" y="10000"/>
                  </a:lnTo>
                  <a:lnTo>
                    <a:pt x="0" y="10000"/>
                  </a:lnTo>
                  <a:lnTo>
                    <a:pt x="0" y="0"/>
                  </a:lnTo>
                  <a:lnTo>
                    <a:pt x="10000" y="0"/>
                  </a:lnTo>
                  <a:lnTo>
                    <a:pt x="9532" y="4842"/>
                  </a:lnTo>
                  <a:close/>
                </a:path>
              </a:pathLst>
            </a:custGeom>
            <a:grpFill/>
            <a:ln>
              <a:noFill/>
            </a:ln>
          </p:spPr>
          <p:txBody>
            <a:bodyPr vert="horz" wrap="square" lIns="91440" tIns="45720" rIns="91440" bIns="45720" numCol="1" anchor="t" anchorCtr="0" compatLnSpc="1">
              <a:prstTxWarp prst="textNoShape">
                <a:avLst/>
              </a:prstTxWarp>
            </a:bodyPr>
            <a:lstStyle/>
            <a:p>
              <a:pPr lvl="0"/>
              <a:endParaRPr lang="en-US" sz="1800" dirty="0"/>
            </a:p>
          </p:txBody>
        </p:sp>
        <p:sp>
          <p:nvSpPr>
            <p:cNvPr id="14" name="Freeform 8"/>
            <p:cNvSpPr>
              <a:spLocks/>
            </p:cNvSpPr>
            <p:nvPr/>
          </p:nvSpPr>
          <p:spPr bwMode="auto">
            <a:xfrm>
              <a:off x="831726" y="4192810"/>
              <a:ext cx="434496" cy="441987"/>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sz="1800" dirty="0"/>
            </a:p>
          </p:txBody>
        </p:sp>
      </p:grpSp>
      <p:sp>
        <p:nvSpPr>
          <p:cNvPr id="2" name="Tytuł 1"/>
          <p:cNvSpPr>
            <a:spLocks noGrp="1"/>
          </p:cNvSpPr>
          <p:nvPr>
            <p:ph type="title" hasCustomPrompt="1"/>
          </p:nvPr>
        </p:nvSpPr>
        <p:spPr>
          <a:xfrm>
            <a:off x="1217654" y="4036981"/>
            <a:ext cx="9006805" cy="780680"/>
          </a:xfrm>
        </p:spPr>
        <p:txBody>
          <a:bodyPr anchor="ctr">
            <a:normAutofit/>
          </a:bodyPr>
          <a:lstStyle>
            <a:lvl1pPr algn="l">
              <a:defRPr sz="3600" b="0" cap="none">
                <a:solidFill>
                  <a:schemeClr val="bg1"/>
                </a:solidFill>
              </a:defRPr>
            </a:lvl1pPr>
          </a:lstStyle>
          <a:p>
            <a:r>
              <a:rPr lang="en-US" noProof="0" dirty="0"/>
              <a:t>Click to edit style</a:t>
            </a:r>
          </a:p>
        </p:txBody>
      </p:sp>
    </p:spTree>
    <p:extLst>
      <p:ext uri="{BB962C8B-B14F-4D97-AF65-F5344CB8AC3E}">
        <p14:creationId xmlns:p14="http://schemas.microsoft.com/office/powerpoint/2010/main" val="30204909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Section slide">
    <p:spTree>
      <p:nvGrpSpPr>
        <p:cNvPr id="1" name=""/>
        <p:cNvGrpSpPr/>
        <p:nvPr/>
      </p:nvGrpSpPr>
      <p:grpSpPr>
        <a:xfrm>
          <a:off x="0" y="0"/>
          <a:ext cx="0" cy="0"/>
          <a:chOff x="0" y="0"/>
          <a:chExt cx="0" cy="0"/>
        </a:xfrm>
      </p:grpSpPr>
      <p:sp>
        <p:nvSpPr>
          <p:cNvPr id="3" name="Symbol zastępczy tekstu 2"/>
          <p:cNvSpPr>
            <a:spLocks noGrp="1"/>
          </p:cNvSpPr>
          <p:nvPr>
            <p:ph type="body" idx="1" hasCustomPrompt="1"/>
          </p:nvPr>
        </p:nvSpPr>
        <p:spPr>
          <a:xfrm>
            <a:off x="2061476" y="5104360"/>
            <a:ext cx="8162983" cy="583672"/>
          </a:xfrm>
        </p:spPr>
        <p:txBody>
          <a:bodyPr anchor="b">
            <a:normAutofit/>
          </a:bodyPr>
          <a:lstStyle>
            <a:lvl1pPr marL="0" marR="0" indent="0" algn="l" defTabSz="914400" rtl="0" eaLnBrk="1" fontAlgn="auto" latinLnBrk="0" hangingPunct="1">
              <a:lnSpc>
                <a:spcPct val="100000"/>
              </a:lnSpc>
              <a:spcBef>
                <a:spcPct val="20000"/>
              </a:spcBef>
              <a:spcAft>
                <a:spcPts val="0"/>
              </a:spcAft>
              <a:buClr>
                <a:schemeClr val="accent5"/>
              </a:buClr>
              <a:buSzTx/>
              <a:buFont typeface="Arial" pitchFamily="34" charset="0"/>
              <a:buNone/>
              <a:tabLst/>
              <a:defRPr sz="32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noProof="0" dirty="0"/>
              <a:t>Click to edit style of text template</a:t>
            </a:r>
          </a:p>
        </p:txBody>
      </p:sp>
      <p:grpSp>
        <p:nvGrpSpPr>
          <p:cNvPr id="11" name="Group 10"/>
          <p:cNvGrpSpPr/>
          <p:nvPr userDrawn="1"/>
        </p:nvGrpSpPr>
        <p:grpSpPr>
          <a:xfrm>
            <a:off x="-7264" y="3808941"/>
            <a:ext cx="10807787" cy="1869484"/>
            <a:chOff x="156825" y="3313889"/>
            <a:chExt cx="6872812" cy="1327884"/>
          </a:xfrm>
        </p:grpSpPr>
        <p:sp>
          <p:nvSpPr>
            <p:cNvPr id="12" name="Rectangle 6"/>
            <p:cNvSpPr>
              <a:spLocks noChangeArrowheads="1"/>
            </p:cNvSpPr>
            <p:nvPr/>
          </p:nvSpPr>
          <p:spPr bwMode="auto">
            <a:xfrm>
              <a:off x="156825" y="3762852"/>
              <a:ext cx="1109397" cy="87892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800" dirty="0"/>
            </a:p>
          </p:txBody>
        </p:sp>
        <p:sp>
          <p:nvSpPr>
            <p:cNvPr id="13" name="Freeform 7"/>
            <p:cNvSpPr>
              <a:spLocks/>
            </p:cNvSpPr>
            <p:nvPr/>
          </p:nvSpPr>
          <p:spPr bwMode="auto">
            <a:xfrm>
              <a:off x="831726" y="3313889"/>
              <a:ext cx="6197911" cy="878921"/>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 name="connsiteX0" fmla="*/ 9623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623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410 w 10000"/>
                <a:gd name="connsiteY0" fmla="*/ 5000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410 w 10000"/>
                <a:gd name="connsiteY5" fmla="*/ 5000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 name="connsiteX0" fmla="*/ 9532 w 10000"/>
                <a:gd name="connsiteY0" fmla="*/ 4842 h 10000"/>
                <a:gd name="connsiteX1" fmla="*/ 10000 w 10000"/>
                <a:gd name="connsiteY1" fmla="*/ 10000 h 10000"/>
                <a:gd name="connsiteX2" fmla="*/ 0 w 10000"/>
                <a:gd name="connsiteY2" fmla="*/ 10000 h 10000"/>
                <a:gd name="connsiteX3" fmla="*/ 0 w 10000"/>
                <a:gd name="connsiteY3" fmla="*/ 0 h 10000"/>
                <a:gd name="connsiteX4" fmla="*/ 10000 w 10000"/>
                <a:gd name="connsiteY4" fmla="*/ 0 h 10000"/>
                <a:gd name="connsiteX5" fmla="*/ 9532 w 10000"/>
                <a:gd name="connsiteY5" fmla="*/ 484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532" y="4842"/>
                  </a:moveTo>
                  <a:lnTo>
                    <a:pt x="10000" y="10000"/>
                  </a:lnTo>
                  <a:lnTo>
                    <a:pt x="0" y="10000"/>
                  </a:lnTo>
                  <a:lnTo>
                    <a:pt x="0" y="0"/>
                  </a:lnTo>
                  <a:lnTo>
                    <a:pt x="10000" y="0"/>
                  </a:lnTo>
                  <a:lnTo>
                    <a:pt x="9532" y="48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lvl="0"/>
              <a:endParaRPr lang="en-US" sz="1800" dirty="0"/>
            </a:p>
          </p:txBody>
        </p:sp>
        <p:sp>
          <p:nvSpPr>
            <p:cNvPr id="14" name="Freeform 8"/>
            <p:cNvSpPr>
              <a:spLocks/>
            </p:cNvSpPr>
            <p:nvPr/>
          </p:nvSpPr>
          <p:spPr bwMode="auto">
            <a:xfrm>
              <a:off x="831726" y="4192810"/>
              <a:ext cx="434496" cy="441987"/>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800" dirty="0"/>
            </a:p>
          </p:txBody>
        </p:sp>
      </p:grpSp>
      <p:sp>
        <p:nvSpPr>
          <p:cNvPr id="2" name="Tytuł 1"/>
          <p:cNvSpPr>
            <a:spLocks noGrp="1"/>
          </p:cNvSpPr>
          <p:nvPr>
            <p:ph type="title" hasCustomPrompt="1"/>
          </p:nvPr>
        </p:nvSpPr>
        <p:spPr>
          <a:xfrm>
            <a:off x="1217654" y="4036981"/>
            <a:ext cx="9006805" cy="780680"/>
          </a:xfrm>
        </p:spPr>
        <p:txBody>
          <a:bodyPr anchor="ctr">
            <a:normAutofit/>
          </a:bodyPr>
          <a:lstStyle>
            <a:lvl1pPr algn="l">
              <a:defRPr sz="3600" b="0" cap="none">
                <a:solidFill>
                  <a:schemeClr val="bg1"/>
                </a:solidFill>
              </a:defRPr>
            </a:lvl1pPr>
          </a:lstStyle>
          <a:p>
            <a:r>
              <a:rPr lang="en-US" noProof="0" dirty="0"/>
              <a:t>Click to edit style</a:t>
            </a:r>
          </a:p>
        </p:txBody>
      </p:sp>
    </p:spTree>
    <p:extLst>
      <p:ext uri="{BB962C8B-B14F-4D97-AF65-F5344CB8AC3E}">
        <p14:creationId xmlns:p14="http://schemas.microsoft.com/office/powerpoint/2010/main" val="41586317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cSld name="Icon index">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77463DD-1237-4FA8-B195-CBD238876E63}"/>
              </a:ext>
            </a:extLst>
          </p:cNvPr>
          <p:cNvSpPr>
            <a:spLocks noGrp="1"/>
          </p:cNvSpPr>
          <p:nvPr>
            <p:ph type="title" hasCustomPrompt="1"/>
          </p:nvPr>
        </p:nvSpPr>
        <p:spPr>
          <a:xfrm>
            <a:off x="623889" y="0"/>
            <a:ext cx="8076231" cy="972000"/>
          </a:xfrm>
        </p:spPr>
        <p:txBody>
          <a:bodyPr/>
          <a:lstStyle>
            <a:lvl1pPr>
              <a:defRPr>
                <a:solidFill>
                  <a:schemeClr val="tx1"/>
                </a:solidFill>
              </a:defRPr>
            </a:lvl1pPr>
          </a:lstStyle>
          <a:p>
            <a:r>
              <a:rPr lang="en-US" noProof="0" dirty="0"/>
              <a:t>Write title here</a:t>
            </a:r>
            <a:endParaRPr lang="en-US" dirty="0"/>
          </a:p>
        </p:txBody>
      </p:sp>
    </p:spTree>
    <p:extLst>
      <p:ext uri="{BB962C8B-B14F-4D97-AF65-F5344CB8AC3E}">
        <p14:creationId xmlns:p14="http://schemas.microsoft.com/office/powerpoint/2010/main" val="11270287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7760FD3-C03C-4DB5-A320-2BE3E848370D}"/>
              </a:ext>
            </a:extLst>
          </p:cNvPr>
          <p:cNvSpPr>
            <a:spLocks noGrp="1"/>
          </p:cNvSpPr>
          <p:nvPr>
            <p:ph idx="1" hasCustomPrompt="1"/>
          </p:nvPr>
        </p:nvSpPr>
        <p:spPr/>
        <p:txBody>
          <a:bodyPr/>
          <a:lstStyle>
            <a:lvl1pPr marL="0" indent="0">
              <a:buNone/>
              <a:defRPr/>
            </a:lvl1pPr>
          </a:lstStyle>
          <a:p>
            <a:pPr lvl="0"/>
            <a:r>
              <a:rPr lang="en-US" noProof="0" dirty="0"/>
              <a:t>Write your text here</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le 1">
            <a:extLst>
              <a:ext uri="{FF2B5EF4-FFF2-40B4-BE49-F238E27FC236}">
                <a16:creationId xmlns:a16="http://schemas.microsoft.com/office/drawing/2014/main" id="{FFD432C2-953E-4645-BC73-3709396F72C5}"/>
              </a:ext>
            </a:extLst>
          </p:cNvPr>
          <p:cNvSpPr>
            <a:spLocks noGrp="1"/>
          </p:cNvSpPr>
          <p:nvPr>
            <p:ph type="title" hasCustomPrompt="1"/>
          </p:nvPr>
        </p:nvSpPr>
        <p:spPr/>
        <p:txBody>
          <a:bodyPr/>
          <a:lstStyle>
            <a:lvl1pPr>
              <a:defRPr/>
            </a:lvl1pPr>
          </a:lstStyle>
          <a:p>
            <a:r>
              <a:rPr lang="en-US" noProof="0"/>
              <a:t>Write title here</a:t>
            </a:r>
          </a:p>
        </p:txBody>
      </p:sp>
    </p:spTree>
    <p:extLst>
      <p:ext uri="{BB962C8B-B14F-4D97-AF65-F5344CB8AC3E}">
        <p14:creationId xmlns:p14="http://schemas.microsoft.com/office/powerpoint/2010/main" val="36960405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1_Title Slide with Image– Solid Black">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60097" y="2184901"/>
            <a:ext cx="6155725" cy="2431224"/>
          </a:xfrm>
        </p:spPr>
        <p:txBody>
          <a:bodyPr anchor="ctr" anchorCtr="0">
            <a:normAutofit/>
          </a:bodyPr>
          <a:lstStyle>
            <a:lvl1pPr algn="l">
              <a:defRPr sz="5500" b="1" baseline="0">
                <a:solidFill>
                  <a:schemeClr val="bg1"/>
                </a:solidFill>
                <a:latin typeface="+mj-lt"/>
                <a:cs typeface="Arial" panose="020B0604020202020204" pitchFamily="34" charset="0"/>
              </a:defRPr>
            </a:lvl1pPr>
          </a:lstStyle>
          <a:p>
            <a:r>
              <a:rPr lang="en-US" dirty="0"/>
              <a:t>Example of the Presentation </a:t>
            </a:r>
            <a:br>
              <a:rPr lang="en-US" dirty="0"/>
            </a:br>
            <a:r>
              <a:rPr lang="en-US" dirty="0"/>
              <a:t>Title Slide</a:t>
            </a:r>
          </a:p>
        </p:txBody>
      </p:sp>
      <p:sp>
        <p:nvSpPr>
          <p:cNvPr id="12" name="Subtitle 2">
            <a:extLst>
              <a:ext uri="{FF2B5EF4-FFF2-40B4-BE49-F238E27FC236}">
                <a16:creationId xmlns:a16="http://schemas.microsoft.com/office/drawing/2014/main" id="{114C79AA-0B96-2A43-86A1-A71A1D4C8E7A}"/>
              </a:ext>
            </a:extLst>
          </p:cNvPr>
          <p:cNvSpPr>
            <a:spLocks noGrp="1"/>
          </p:cNvSpPr>
          <p:nvPr>
            <p:ph type="subTitle" idx="1" hasCustomPrompt="1"/>
          </p:nvPr>
        </p:nvSpPr>
        <p:spPr>
          <a:xfrm>
            <a:off x="960098" y="4676833"/>
            <a:ext cx="6155726" cy="494797"/>
          </a:xfrm>
        </p:spPr>
        <p:txBody>
          <a:bodyPr/>
          <a:lstStyle>
            <a:lvl1pPr marL="0" indent="0" algn="l">
              <a:buNone/>
              <a:defRPr sz="24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PRESENTATION SUBTITLE</a:t>
            </a:r>
          </a:p>
        </p:txBody>
      </p:sp>
      <p:sp>
        <p:nvSpPr>
          <p:cNvPr id="14" name="Text Placeholder 15">
            <a:extLst>
              <a:ext uri="{FF2B5EF4-FFF2-40B4-BE49-F238E27FC236}">
                <a16:creationId xmlns:a16="http://schemas.microsoft.com/office/drawing/2014/main" id="{A7101AB8-54F7-4A4E-9611-F4F2ECFBD1D2}"/>
              </a:ext>
            </a:extLst>
          </p:cNvPr>
          <p:cNvSpPr>
            <a:spLocks noGrp="1"/>
          </p:cNvSpPr>
          <p:nvPr>
            <p:ph type="body" sz="quarter" idx="10" hasCustomPrompt="1"/>
          </p:nvPr>
        </p:nvSpPr>
        <p:spPr>
          <a:xfrm>
            <a:off x="960096" y="5139429"/>
            <a:ext cx="6155726" cy="495309"/>
          </a:xfrm>
        </p:spPr>
        <p:txBody>
          <a:bodyPr>
            <a:normAutofit/>
          </a:bodyPr>
          <a:lstStyle>
            <a:lvl1pPr marL="0" indent="0">
              <a:buNone/>
              <a:defRPr sz="2400" baseline="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Month XX, 2020</a:t>
            </a:r>
          </a:p>
        </p:txBody>
      </p:sp>
      <p:sp>
        <p:nvSpPr>
          <p:cNvPr id="18" name="Picture Placeholder 4">
            <a:extLst>
              <a:ext uri="{FF2B5EF4-FFF2-40B4-BE49-F238E27FC236}">
                <a16:creationId xmlns:a16="http://schemas.microsoft.com/office/drawing/2014/main" id="{2C35F063-23A9-F244-9022-8BBB7E277ACC}"/>
              </a:ext>
            </a:extLst>
          </p:cNvPr>
          <p:cNvSpPr>
            <a:spLocks noGrp="1"/>
          </p:cNvSpPr>
          <p:nvPr>
            <p:ph type="pic" sz="quarter" idx="11"/>
          </p:nvPr>
        </p:nvSpPr>
        <p:spPr>
          <a:xfrm>
            <a:off x="7624118" y="0"/>
            <a:ext cx="4567882" cy="6858000"/>
          </a:xfrm>
          <a:prstGeom prst="rect">
            <a:avLst/>
          </a:prstGeom>
        </p:spPr>
        <p:txBody>
          <a:bodyPr anchor="ctr" anchorCtr="0"/>
          <a:lstStyle>
            <a:lvl1pPr marL="0" indent="0" algn="ctr">
              <a:buNone/>
              <a:defRPr b="0" i="0">
                <a:solidFill>
                  <a:schemeClr val="bg1"/>
                </a:solidFill>
                <a:latin typeface="Arial" panose="020B0604020202020204" pitchFamily="34" charset="0"/>
              </a:defRPr>
            </a:lvl1pPr>
          </a:lstStyle>
          <a:p>
            <a:r>
              <a:rPr lang="en-US" dirty="0"/>
              <a:t>Click icon to add picture</a:t>
            </a:r>
          </a:p>
        </p:txBody>
      </p:sp>
      <p:pic>
        <p:nvPicPr>
          <p:cNvPr id="3" name="Picture 2" descr="Logo, company name&#10;&#10;Description automatically generated">
            <a:extLst>
              <a:ext uri="{FF2B5EF4-FFF2-40B4-BE49-F238E27FC236}">
                <a16:creationId xmlns:a16="http://schemas.microsoft.com/office/drawing/2014/main" id="{5435D1DC-968E-8FEE-69AE-688599ED29BA}"/>
              </a:ext>
            </a:extLst>
          </p:cNvPr>
          <p:cNvPicPr>
            <a:picLocks noChangeAspect="1"/>
          </p:cNvPicPr>
          <p:nvPr userDrawn="1"/>
        </p:nvPicPr>
        <p:blipFill rotWithShape="1">
          <a:blip/>
          <a:srcRect t="22800" b="30518"/>
          <a:stretch/>
        </p:blipFill>
        <p:spPr>
          <a:xfrm>
            <a:off x="631998" y="0"/>
            <a:ext cx="2908476" cy="1357745"/>
          </a:xfrm>
          <a:prstGeom prst="rect">
            <a:avLst/>
          </a:prstGeom>
        </p:spPr>
      </p:pic>
    </p:spTree>
    <p:extLst>
      <p:ext uri="{BB962C8B-B14F-4D97-AF65-F5344CB8AC3E}">
        <p14:creationId xmlns:p14="http://schemas.microsoft.com/office/powerpoint/2010/main" val="1794205835"/>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597">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cSld name="Blank slide grey - title outside">
    <p:spTree>
      <p:nvGrpSpPr>
        <p:cNvPr id="1" name=""/>
        <p:cNvGrpSpPr/>
        <p:nvPr/>
      </p:nvGrpSpPr>
      <p:grpSpPr>
        <a:xfrm>
          <a:off x="0" y="0"/>
          <a:ext cx="0" cy="0"/>
          <a:chOff x="0" y="0"/>
          <a:chExt cx="0" cy="0"/>
        </a:xfrm>
      </p:grpSpPr>
      <p:sp>
        <p:nvSpPr>
          <p:cNvPr id="2" name="Title 1"/>
          <p:cNvSpPr>
            <a:spLocks noGrp="1"/>
          </p:cNvSpPr>
          <p:nvPr>
            <p:ph type="title"/>
          </p:nvPr>
        </p:nvSpPr>
        <p:spPr>
          <a:xfrm>
            <a:off x="724747" y="636960"/>
            <a:ext cx="10972800" cy="419684"/>
          </a:xfrm>
        </p:spPr>
        <p:txBody>
          <a:bodyPr/>
          <a:lstStyle/>
          <a:p>
            <a:r>
              <a:rPr lang="en-US" dirty="0"/>
              <a:t>Click to edit Master title style</a:t>
            </a:r>
          </a:p>
        </p:txBody>
      </p:sp>
    </p:spTree>
    <p:extLst>
      <p:ext uri="{BB962C8B-B14F-4D97-AF65-F5344CB8AC3E}">
        <p14:creationId xmlns:p14="http://schemas.microsoft.com/office/powerpoint/2010/main" val="306056284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cSld name="Title one text column and picture">
    <p:spTree>
      <p:nvGrpSpPr>
        <p:cNvPr id="1" name=""/>
        <p:cNvGrpSpPr/>
        <p:nvPr/>
      </p:nvGrpSpPr>
      <p:grpSpPr>
        <a:xfrm>
          <a:off x="0" y="0"/>
          <a:ext cx="0" cy="0"/>
          <a:chOff x="0" y="0"/>
          <a:chExt cx="0" cy="0"/>
        </a:xfrm>
      </p:grpSpPr>
      <p:sp>
        <p:nvSpPr>
          <p:cNvPr id="9" name="Symbol zastępczy obrazu 8"/>
          <p:cNvSpPr>
            <a:spLocks noGrp="1"/>
          </p:cNvSpPr>
          <p:nvPr>
            <p:ph type="pic" sz="quarter" idx="13"/>
          </p:nvPr>
        </p:nvSpPr>
        <p:spPr>
          <a:xfrm>
            <a:off x="6172200" y="0"/>
            <a:ext cx="6019800" cy="6858000"/>
          </a:xfrm>
          <a:solidFill>
            <a:schemeClr val="bg2"/>
          </a:solidFill>
        </p:spPr>
        <p:txBody>
          <a:bodyPr/>
          <a:lstStyle/>
          <a:p>
            <a:r>
              <a:rPr lang="en-US"/>
              <a:t>Click icon to add picture</a:t>
            </a:r>
            <a:endParaRPr lang="en-GB" dirty="0"/>
          </a:p>
        </p:txBody>
      </p:sp>
      <p:sp>
        <p:nvSpPr>
          <p:cNvPr id="2" name="Tytuł 1">
            <a:extLst>
              <a:ext uri="{FF2B5EF4-FFF2-40B4-BE49-F238E27FC236}">
                <a16:creationId xmlns:a16="http://schemas.microsoft.com/office/drawing/2014/main" id="{A4F9451E-7A5A-40E5-845B-46EB32ADBD1E}"/>
              </a:ext>
            </a:extLst>
          </p:cNvPr>
          <p:cNvSpPr>
            <a:spLocks noGrp="1"/>
          </p:cNvSpPr>
          <p:nvPr>
            <p:ph type="title" hasCustomPrompt="1"/>
          </p:nvPr>
        </p:nvSpPr>
        <p:spPr>
          <a:xfrm>
            <a:off x="623889" y="0"/>
            <a:ext cx="5395911" cy="972000"/>
          </a:xfrm>
        </p:spPr>
        <p:txBody>
          <a:bodyPr/>
          <a:lstStyle>
            <a:lvl1pPr>
              <a:defRPr/>
            </a:lvl1pPr>
          </a:lstStyle>
          <a:p>
            <a:r>
              <a:rPr lang="en-US" noProof="0"/>
              <a:t>Write title here</a:t>
            </a:r>
          </a:p>
        </p:txBody>
      </p:sp>
      <p:sp>
        <p:nvSpPr>
          <p:cNvPr id="3" name="Symbol zastępczy zawartości 2">
            <a:extLst>
              <a:ext uri="{FF2B5EF4-FFF2-40B4-BE49-F238E27FC236}">
                <a16:creationId xmlns:a16="http://schemas.microsoft.com/office/drawing/2014/main" id="{53D7FE1F-3A6C-4A90-8374-5A9240EC73E4}"/>
              </a:ext>
            </a:extLst>
          </p:cNvPr>
          <p:cNvSpPr>
            <a:spLocks noGrp="1"/>
          </p:cNvSpPr>
          <p:nvPr>
            <p:ph sz="half" idx="1" hasCustomPrompt="1"/>
          </p:nvPr>
        </p:nvSpPr>
        <p:spPr>
          <a:xfrm>
            <a:off x="623889" y="1125538"/>
            <a:ext cx="5395911" cy="5183782"/>
          </a:xfrm>
        </p:spPr>
        <p:txBody>
          <a:bodyPr/>
          <a:lstStyle>
            <a:lvl1pPr>
              <a:defRPr/>
            </a:lvl1pPr>
            <a:lvl2pPr>
              <a:defRPr/>
            </a:lvl2pPr>
            <a:lvl3pPr>
              <a:defRPr/>
            </a:lvl3pPr>
            <a:lvl4pPr>
              <a:defRPr/>
            </a:lvl4pPr>
            <a:lvl5pPr>
              <a:defRPr/>
            </a:lvl5pPr>
          </a:lstStyle>
          <a:p>
            <a:pPr lvl="0"/>
            <a:r>
              <a:rPr lang="en-US" noProof="0" dirty="0"/>
              <a:t>Write your text here</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39733702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EAC8EEE-DB0A-BDA7-CA52-5CFD8F538C02}"/>
              </a:ext>
            </a:extLst>
          </p:cNvPr>
          <p:cNvSpPr>
            <a:spLocks noGrp="1"/>
          </p:cNvSpPr>
          <p:nvPr>
            <p:ph type="title"/>
          </p:nvPr>
        </p:nvSpPr>
        <p:spPr/>
        <p:txBody>
          <a:bodyPr/>
          <a:lstStyle/>
          <a:p>
            <a:r>
              <a:rPr lang="en-US"/>
              <a:t>Click to edit Master title style</a:t>
            </a:r>
          </a:p>
        </p:txBody>
      </p:sp>
      <p:sp>
        <p:nvSpPr>
          <p:cNvPr id="7" name="Table Placeholder 6">
            <a:extLst>
              <a:ext uri="{FF2B5EF4-FFF2-40B4-BE49-F238E27FC236}">
                <a16:creationId xmlns:a16="http://schemas.microsoft.com/office/drawing/2014/main" id="{993EFC7F-F753-D8D9-E04F-A068F276C736}"/>
              </a:ext>
            </a:extLst>
          </p:cNvPr>
          <p:cNvSpPr>
            <a:spLocks noGrp="1"/>
          </p:cNvSpPr>
          <p:nvPr>
            <p:ph type="tbl" sz="quarter" idx="10"/>
          </p:nvPr>
        </p:nvSpPr>
        <p:spPr>
          <a:xfrm>
            <a:off x="1300163" y="1960563"/>
            <a:ext cx="9834562" cy="4075112"/>
          </a:xfrm>
        </p:spPr>
        <p:txBody>
          <a:bodyPr/>
          <a:lstStyle/>
          <a:p>
            <a:endParaRPr lang="en-US"/>
          </a:p>
        </p:txBody>
      </p:sp>
    </p:spTree>
    <p:extLst>
      <p:ext uri="{BB962C8B-B14F-4D97-AF65-F5344CB8AC3E}">
        <p14:creationId xmlns:p14="http://schemas.microsoft.com/office/powerpoint/2010/main" val="16180172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cSld name="Title Slide">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36CDCCBA-1D63-4925-ACBD-4455DAF8030E}"/>
              </a:ext>
            </a:extLst>
          </p:cNvPr>
          <p:cNvSpPr>
            <a:spLocks noGrp="1"/>
          </p:cNvSpPr>
          <p:nvPr>
            <p:ph type="ctrTitle"/>
          </p:nvPr>
        </p:nvSpPr>
        <p:spPr>
          <a:xfrm>
            <a:off x="1384347" y="2357120"/>
            <a:ext cx="9359649" cy="2004766"/>
          </a:xfrm>
        </p:spPr>
        <p:txBody>
          <a:bodyPr anchor="ctr">
            <a:normAutofit/>
          </a:bodyPr>
          <a:lstStyle>
            <a:lvl1pPr algn="l">
              <a:defRPr sz="3600">
                <a:solidFill>
                  <a:schemeClr val="tx1"/>
                </a:solidFill>
              </a:defRPr>
            </a:lvl1pPr>
          </a:lstStyle>
          <a:p>
            <a:r>
              <a:rPr lang="en-US" noProof="0" dirty="0"/>
              <a:t>Click to edit Master title style</a:t>
            </a:r>
          </a:p>
        </p:txBody>
      </p:sp>
      <p:sp>
        <p:nvSpPr>
          <p:cNvPr id="8" name="Subtitle 2">
            <a:extLst>
              <a:ext uri="{FF2B5EF4-FFF2-40B4-BE49-F238E27FC236}">
                <a16:creationId xmlns:a16="http://schemas.microsoft.com/office/drawing/2014/main" id="{B8182A57-36CF-4C38-A126-08E828D199A6}"/>
              </a:ext>
            </a:extLst>
          </p:cNvPr>
          <p:cNvSpPr>
            <a:spLocks noGrp="1"/>
          </p:cNvSpPr>
          <p:nvPr>
            <p:ph type="subTitle" idx="1"/>
          </p:nvPr>
        </p:nvSpPr>
        <p:spPr>
          <a:xfrm>
            <a:off x="1386345" y="4802589"/>
            <a:ext cx="9419312" cy="1201972"/>
          </a:xfrm>
        </p:spPr>
        <p:txBody>
          <a:bodyPr>
            <a:normAutofit/>
          </a:bodyPr>
          <a:lstStyle>
            <a:lvl1pPr marL="0" indent="0" algn="l">
              <a:buNone/>
              <a:defRPr sz="2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subtitle style</a:t>
            </a:r>
          </a:p>
        </p:txBody>
      </p:sp>
      <p:sp>
        <p:nvSpPr>
          <p:cNvPr id="9" name="Date Placeholder 3">
            <a:extLst>
              <a:ext uri="{FF2B5EF4-FFF2-40B4-BE49-F238E27FC236}">
                <a16:creationId xmlns:a16="http://schemas.microsoft.com/office/drawing/2014/main" id="{CD345189-F5AF-46D7-89FE-FD4335BF9365}"/>
              </a:ext>
            </a:extLst>
          </p:cNvPr>
          <p:cNvSpPr>
            <a:spLocks noGrp="1"/>
          </p:cNvSpPr>
          <p:nvPr>
            <p:ph type="dt" sz="half" idx="10"/>
          </p:nvPr>
        </p:nvSpPr>
        <p:spPr>
          <a:xfrm>
            <a:off x="1384347" y="6356350"/>
            <a:ext cx="1297360" cy="365125"/>
          </a:xfrm>
        </p:spPr>
        <p:txBody>
          <a:bodyPr/>
          <a:lstStyle>
            <a:lvl1pPr>
              <a:defRPr sz="1600"/>
            </a:lvl1pPr>
          </a:lstStyle>
          <a:p>
            <a:fld id="{E87A2B75-F97F-441C-AE78-63D6B2181B87}" type="datetime1">
              <a:rPr lang="en-US" noProof="0" smtClean="0"/>
              <a:t>10/7/22</a:t>
            </a:fld>
            <a:endParaRPr lang="en-US" noProof="0" dirty="0"/>
          </a:p>
        </p:txBody>
      </p:sp>
      <p:sp>
        <p:nvSpPr>
          <p:cNvPr id="10" name="Footer Placeholder 4">
            <a:extLst>
              <a:ext uri="{FF2B5EF4-FFF2-40B4-BE49-F238E27FC236}">
                <a16:creationId xmlns:a16="http://schemas.microsoft.com/office/drawing/2014/main" id="{B66BFE9C-64DA-435C-A0C4-C5263E66B3D9}"/>
              </a:ext>
            </a:extLst>
          </p:cNvPr>
          <p:cNvSpPr>
            <a:spLocks noGrp="1"/>
          </p:cNvSpPr>
          <p:nvPr>
            <p:ph type="ftr" sz="quarter" idx="11"/>
          </p:nvPr>
        </p:nvSpPr>
        <p:spPr>
          <a:xfrm>
            <a:off x="2783632" y="6356350"/>
            <a:ext cx="8022024" cy="365125"/>
          </a:xfrm>
        </p:spPr>
        <p:txBody>
          <a:bodyPr/>
          <a:lstStyle/>
          <a:p>
            <a:endParaRPr lang="en-US" noProof="0" dirty="0"/>
          </a:p>
        </p:txBody>
      </p:sp>
    </p:spTree>
    <p:extLst>
      <p:ext uri="{BB962C8B-B14F-4D97-AF65-F5344CB8AC3E}">
        <p14:creationId xmlns:p14="http://schemas.microsoft.com/office/powerpoint/2010/main" val="37095346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Solid Go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60097" y="2184901"/>
            <a:ext cx="6155725" cy="2561760"/>
          </a:xfrm>
        </p:spPr>
        <p:txBody>
          <a:bodyPr anchor="ctr" anchorCtr="0">
            <a:normAutofit/>
          </a:bodyPr>
          <a:lstStyle>
            <a:lvl1pPr algn="l">
              <a:defRPr sz="5500" b="1">
                <a:solidFill>
                  <a:schemeClr val="tx1"/>
                </a:solidFill>
                <a:latin typeface="+mj-lt"/>
                <a:cs typeface="Arial" panose="020B0604020202020204" pitchFamily="34" charset="0"/>
              </a:defRPr>
            </a:lvl1pPr>
          </a:lstStyle>
          <a:p>
            <a:r>
              <a:rPr lang="en-US" dirty="0"/>
              <a:t>Example of the Presentation </a:t>
            </a:r>
            <a:br>
              <a:rPr lang="en-US" dirty="0"/>
            </a:br>
            <a:r>
              <a:rPr lang="en-US" dirty="0"/>
              <a:t>Title Slide</a:t>
            </a:r>
          </a:p>
        </p:txBody>
      </p:sp>
      <p:sp>
        <p:nvSpPr>
          <p:cNvPr id="3" name="Subtitle 2">
            <a:extLst>
              <a:ext uri="{FF2B5EF4-FFF2-40B4-BE49-F238E27FC236}">
                <a16:creationId xmlns:a16="http://schemas.microsoft.com/office/drawing/2014/main" id="{95B3A797-13D4-A243-B1AE-4498B36D475C}"/>
              </a:ext>
            </a:extLst>
          </p:cNvPr>
          <p:cNvSpPr>
            <a:spLocks noGrp="1"/>
          </p:cNvSpPr>
          <p:nvPr>
            <p:ph type="subTitle" idx="1" hasCustomPrompt="1"/>
          </p:nvPr>
        </p:nvSpPr>
        <p:spPr>
          <a:xfrm>
            <a:off x="960098" y="4676833"/>
            <a:ext cx="6155726" cy="494797"/>
          </a:xfrm>
        </p:spPr>
        <p:txBody>
          <a:bodyPr/>
          <a:lstStyle>
            <a:lvl1pPr marL="0" indent="0" algn="l">
              <a:buNone/>
              <a:defRPr sz="24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PRESENTATION SUBTITLE</a:t>
            </a:r>
          </a:p>
        </p:txBody>
      </p:sp>
      <p:sp>
        <p:nvSpPr>
          <p:cNvPr id="17" name="Text Placeholder 15">
            <a:extLst>
              <a:ext uri="{FF2B5EF4-FFF2-40B4-BE49-F238E27FC236}">
                <a16:creationId xmlns:a16="http://schemas.microsoft.com/office/drawing/2014/main" id="{884DA5E7-4B71-0543-8E46-EC2A81EAE3C1}"/>
              </a:ext>
            </a:extLst>
          </p:cNvPr>
          <p:cNvSpPr>
            <a:spLocks noGrp="1"/>
          </p:cNvSpPr>
          <p:nvPr>
            <p:ph type="body" sz="quarter" idx="10" hasCustomPrompt="1"/>
          </p:nvPr>
        </p:nvSpPr>
        <p:spPr>
          <a:xfrm>
            <a:off x="960096" y="5139429"/>
            <a:ext cx="6155726" cy="495309"/>
          </a:xfrm>
        </p:spPr>
        <p:txBody>
          <a:bodyPr>
            <a:normAutofit/>
          </a:bodyPr>
          <a:lstStyle>
            <a:lvl1pPr marL="0" indent="0">
              <a:buNone/>
              <a:defRPr sz="24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Month XX, 2020</a:t>
            </a:r>
          </a:p>
        </p:txBody>
      </p:sp>
      <p:sp>
        <p:nvSpPr>
          <p:cNvPr id="18" name="Picture Placeholder 4">
            <a:extLst>
              <a:ext uri="{FF2B5EF4-FFF2-40B4-BE49-F238E27FC236}">
                <a16:creationId xmlns:a16="http://schemas.microsoft.com/office/drawing/2014/main" id="{2C35F063-23A9-F244-9022-8BBB7E277ACC}"/>
              </a:ext>
            </a:extLst>
          </p:cNvPr>
          <p:cNvSpPr>
            <a:spLocks noGrp="1"/>
          </p:cNvSpPr>
          <p:nvPr>
            <p:ph type="pic" sz="quarter" idx="11"/>
          </p:nvPr>
        </p:nvSpPr>
        <p:spPr>
          <a:xfrm>
            <a:off x="7624118" y="0"/>
            <a:ext cx="4567882" cy="6858000"/>
          </a:xfrm>
          <a:prstGeom prst="rect">
            <a:avLst/>
          </a:prstGeom>
        </p:spPr>
        <p:txBody>
          <a:bodyPr anchor="ctr" anchorCtr="0"/>
          <a:lstStyle>
            <a:lvl1pPr marL="0" indent="0" algn="ctr">
              <a:buNone/>
              <a:defRPr b="0" i="0">
                <a:solidFill>
                  <a:schemeClr val="accent3"/>
                </a:solidFill>
                <a:latin typeface="Arial" panose="020B0604020202020204" pitchFamily="34" charset="0"/>
              </a:defRPr>
            </a:lvl1pPr>
          </a:lstStyle>
          <a:p>
            <a:r>
              <a:rPr lang="en-US" dirty="0"/>
              <a:t>Click icon to add picture</a:t>
            </a:r>
          </a:p>
        </p:txBody>
      </p:sp>
      <p:pic>
        <p:nvPicPr>
          <p:cNvPr id="4" name="Picture 3" descr="Logo, company name&#10;&#10;Description automatically generated">
            <a:extLst>
              <a:ext uri="{FF2B5EF4-FFF2-40B4-BE49-F238E27FC236}">
                <a16:creationId xmlns:a16="http://schemas.microsoft.com/office/drawing/2014/main" id="{79F30337-6EA1-BE6A-75A6-43E2DD2CE9D4}"/>
              </a:ext>
            </a:extLst>
          </p:cNvPr>
          <p:cNvPicPr>
            <a:picLocks noChangeAspect="1"/>
          </p:cNvPicPr>
          <p:nvPr userDrawn="1"/>
        </p:nvPicPr>
        <p:blipFill rotWithShape="1">
          <a:blip/>
          <a:srcRect t="22800" b="30518"/>
          <a:stretch/>
        </p:blipFill>
        <p:spPr>
          <a:xfrm>
            <a:off x="631998" y="0"/>
            <a:ext cx="2908476" cy="1357745"/>
          </a:xfrm>
          <a:prstGeom prst="rect">
            <a:avLst/>
          </a:prstGeom>
        </p:spPr>
      </p:pic>
    </p:spTree>
    <p:extLst>
      <p:ext uri="{BB962C8B-B14F-4D97-AF65-F5344CB8AC3E}">
        <p14:creationId xmlns:p14="http://schemas.microsoft.com/office/powerpoint/2010/main" val="3235635903"/>
      </p:ext>
    </p:extLst>
  </p:cSld>
  <p:clrMapOvr>
    <a:masterClrMapping/>
  </p:clrMapOvr>
  <p:extLst>
    <p:ext uri="{DCECCB84-F9BA-43D5-87BE-67443E8EF086}">
      <p15:sldGuideLst xmlns:p15="http://schemas.microsoft.com/office/powerpoint/2012/main">
        <p15:guide id="1" orient="horz" pos="2160">
          <p15:clr>
            <a:srgbClr val="FBAE40"/>
          </p15:clr>
        </p15:guide>
        <p15:guide id="2" pos="597">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Slide – Solid Gold">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52500" y="2805221"/>
            <a:ext cx="10286999" cy="759906"/>
          </a:xfrm>
        </p:spPr>
        <p:txBody>
          <a:bodyPr lIns="0" tIns="0" rIns="0" bIns="0" anchor="t" anchorCtr="0">
            <a:normAutofit/>
          </a:bodyPr>
          <a:lstStyle>
            <a:lvl1pPr algn="l">
              <a:defRPr sz="6000" b="1">
                <a:solidFill>
                  <a:schemeClr val="tx1"/>
                </a:solidFill>
                <a:latin typeface="+mj-lt"/>
                <a:ea typeface="Roboto Black" panose="02000000000000000000" pitchFamily="2" charset="0"/>
                <a:cs typeface="Arial" panose="020B0604020202020204" pitchFamily="34" charset="0"/>
              </a:defRPr>
            </a:lvl1pPr>
          </a:lstStyle>
          <a:p>
            <a:r>
              <a:rPr lang="en-US" dirty="0"/>
              <a:t>Section Header</a:t>
            </a:r>
          </a:p>
        </p:txBody>
      </p:sp>
      <p:cxnSp>
        <p:nvCxnSpPr>
          <p:cNvPr id="8" name="Straight Connector 7">
            <a:extLst>
              <a:ext uri="{FF2B5EF4-FFF2-40B4-BE49-F238E27FC236}">
                <a16:creationId xmlns:a16="http://schemas.microsoft.com/office/drawing/2014/main" id="{C4E1A789-3A04-9240-BCEC-3DACF2B52870}"/>
              </a:ext>
            </a:extLst>
          </p:cNvPr>
          <p:cNvCxnSpPr>
            <a:cxnSpLocks/>
          </p:cNvCxnSpPr>
          <p:nvPr userDrawn="1"/>
        </p:nvCxnSpPr>
        <p:spPr>
          <a:xfrm>
            <a:off x="974126" y="2578471"/>
            <a:ext cx="768531" cy="0"/>
          </a:xfrm>
          <a:prstGeom prst="line">
            <a:avLst/>
          </a:prstGeom>
          <a:ln w="635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Subtitle 2">
            <a:extLst>
              <a:ext uri="{FF2B5EF4-FFF2-40B4-BE49-F238E27FC236}">
                <a16:creationId xmlns:a16="http://schemas.microsoft.com/office/drawing/2014/main" id="{7055E247-542B-D541-8F36-DBA97343BC92}"/>
              </a:ext>
            </a:extLst>
          </p:cNvPr>
          <p:cNvSpPr>
            <a:spLocks noGrp="1"/>
          </p:cNvSpPr>
          <p:nvPr>
            <p:ph type="subTitle" idx="1" hasCustomPrompt="1"/>
          </p:nvPr>
        </p:nvSpPr>
        <p:spPr>
          <a:xfrm>
            <a:off x="952500" y="3791876"/>
            <a:ext cx="10286999" cy="407460"/>
          </a:xfrm>
        </p:spPr>
        <p:txBody>
          <a:bodyPr lIns="0" tIns="0" rIns="0" bIns="0"/>
          <a:lstStyle>
            <a:lvl1pPr marL="0" indent="0" algn="l">
              <a:buNone/>
              <a:defRPr sz="2400" b="0">
                <a:solidFill>
                  <a:schemeClr val="tx1"/>
                </a:solidFill>
                <a:latin typeface="+mn-lt"/>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Section Subtitle</a:t>
            </a:r>
          </a:p>
        </p:txBody>
      </p:sp>
    </p:spTree>
    <p:extLst>
      <p:ext uri="{BB962C8B-B14F-4D97-AF65-F5344CB8AC3E}">
        <p14:creationId xmlns:p14="http://schemas.microsoft.com/office/powerpoint/2010/main" val="1431805329"/>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00">
          <p15:clr>
            <a:srgbClr val="FBAE40"/>
          </p15:clr>
        </p15:guide>
        <p15:guide id="4" pos="708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_Section Slide – Solid Go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52500" y="2805221"/>
            <a:ext cx="10286999" cy="759906"/>
          </a:xfrm>
        </p:spPr>
        <p:txBody>
          <a:bodyPr lIns="0" tIns="0" rIns="0" bIns="0" anchor="t" anchorCtr="0">
            <a:normAutofit/>
          </a:bodyPr>
          <a:lstStyle>
            <a:lvl1pPr algn="l">
              <a:defRPr sz="6000" b="1">
                <a:solidFill>
                  <a:schemeClr val="bg1"/>
                </a:solidFill>
                <a:latin typeface="+mj-lt"/>
                <a:ea typeface="Roboto Black" panose="02000000000000000000" pitchFamily="2" charset="0"/>
                <a:cs typeface="Arial" panose="020B0604020202020204" pitchFamily="34" charset="0"/>
              </a:defRPr>
            </a:lvl1pPr>
          </a:lstStyle>
          <a:p>
            <a:r>
              <a:rPr lang="en-US" dirty="0"/>
              <a:t>Section Header</a:t>
            </a:r>
          </a:p>
        </p:txBody>
      </p:sp>
      <p:cxnSp>
        <p:nvCxnSpPr>
          <p:cNvPr id="8" name="Straight Connector 7">
            <a:extLst>
              <a:ext uri="{FF2B5EF4-FFF2-40B4-BE49-F238E27FC236}">
                <a16:creationId xmlns:a16="http://schemas.microsoft.com/office/drawing/2014/main" id="{C4E1A789-3A04-9240-BCEC-3DACF2B52870}"/>
              </a:ext>
            </a:extLst>
          </p:cNvPr>
          <p:cNvCxnSpPr>
            <a:cxnSpLocks/>
          </p:cNvCxnSpPr>
          <p:nvPr userDrawn="1"/>
        </p:nvCxnSpPr>
        <p:spPr>
          <a:xfrm>
            <a:off x="974126" y="2578471"/>
            <a:ext cx="768531"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Subtitle 2">
            <a:extLst>
              <a:ext uri="{FF2B5EF4-FFF2-40B4-BE49-F238E27FC236}">
                <a16:creationId xmlns:a16="http://schemas.microsoft.com/office/drawing/2014/main" id="{7055E247-542B-D541-8F36-DBA97343BC92}"/>
              </a:ext>
            </a:extLst>
          </p:cNvPr>
          <p:cNvSpPr>
            <a:spLocks noGrp="1"/>
          </p:cNvSpPr>
          <p:nvPr>
            <p:ph type="subTitle" idx="1" hasCustomPrompt="1"/>
          </p:nvPr>
        </p:nvSpPr>
        <p:spPr>
          <a:xfrm>
            <a:off x="952500" y="3791876"/>
            <a:ext cx="10286999" cy="407460"/>
          </a:xfrm>
        </p:spPr>
        <p:txBody>
          <a:bodyPr lIns="0" tIns="0" rIns="0" bIns="0"/>
          <a:lstStyle>
            <a:lvl1pPr marL="0" indent="0" algn="l">
              <a:buNone/>
              <a:defRPr sz="2400" b="0">
                <a:solidFill>
                  <a:schemeClr val="tx1"/>
                </a:solidFill>
                <a:latin typeface="+mn-lt"/>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Section Subtitle</a:t>
            </a:r>
          </a:p>
        </p:txBody>
      </p:sp>
    </p:spTree>
    <p:extLst>
      <p:ext uri="{BB962C8B-B14F-4D97-AF65-F5344CB8AC3E}">
        <p14:creationId xmlns:p14="http://schemas.microsoft.com/office/powerpoint/2010/main" val="3734944575"/>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00">
          <p15:clr>
            <a:srgbClr val="FBAE40"/>
          </p15:clr>
        </p15:guide>
        <p15:guide id="4" pos="708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Slide – Solid Blac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CBAE84-700B-054E-8730-2262E5327E60}"/>
              </a:ext>
            </a:extLst>
          </p:cNvPr>
          <p:cNvSpPr>
            <a:spLocks noGrp="1"/>
          </p:cNvSpPr>
          <p:nvPr>
            <p:ph type="ctrTitle" hasCustomPrompt="1"/>
          </p:nvPr>
        </p:nvSpPr>
        <p:spPr>
          <a:xfrm>
            <a:off x="952500" y="2805221"/>
            <a:ext cx="10286999" cy="759907"/>
          </a:xfrm>
        </p:spPr>
        <p:txBody>
          <a:bodyPr lIns="0" tIns="0" rIns="0" bIns="0" anchor="t" anchorCtr="0">
            <a:normAutofit/>
          </a:bodyPr>
          <a:lstStyle>
            <a:lvl1pPr algn="l">
              <a:defRPr sz="6000" b="1">
                <a:solidFill>
                  <a:schemeClr val="tx1"/>
                </a:solidFill>
                <a:latin typeface="+mj-lt"/>
                <a:ea typeface="Roboto Black" panose="02000000000000000000" pitchFamily="2" charset="0"/>
                <a:cs typeface="Arial" panose="020B0604020202020204" pitchFamily="34" charset="0"/>
              </a:defRPr>
            </a:lvl1pPr>
          </a:lstStyle>
          <a:p>
            <a:r>
              <a:rPr lang="en-US" noProof="0" dirty="0"/>
              <a:t>Section Header</a:t>
            </a:r>
          </a:p>
        </p:txBody>
      </p:sp>
      <p:sp>
        <p:nvSpPr>
          <p:cNvPr id="7" name="Subtitle 2">
            <a:extLst>
              <a:ext uri="{FF2B5EF4-FFF2-40B4-BE49-F238E27FC236}">
                <a16:creationId xmlns:a16="http://schemas.microsoft.com/office/drawing/2014/main" id="{8FB54BE8-0526-614C-A06E-8C6258999B24}"/>
              </a:ext>
            </a:extLst>
          </p:cNvPr>
          <p:cNvSpPr>
            <a:spLocks noGrp="1"/>
          </p:cNvSpPr>
          <p:nvPr>
            <p:ph type="subTitle" idx="1" hasCustomPrompt="1"/>
          </p:nvPr>
        </p:nvSpPr>
        <p:spPr>
          <a:xfrm>
            <a:off x="952500" y="3791876"/>
            <a:ext cx="10286999" cy="407460"/>
          </a:xfrm>
        </p:spPr>
        <p:txBody>
          <a:bodyPr lIns="0" tIns="0" rIns="0" bIns="0"/>
          <a:lstStyle>
            <a:lvl1pPr marL="0" indent="0" algn="l">
              <a:buNone/>
              <a:defRPr sz="2400" b="0">
                <a:solidFill>
                  <a:schemeClr val="accent1"/>
                </a:solidFill>
                <a:latin typeface="+mn-lt"/>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Section Subtitle</a:t>
            </a:r>
          </a:p>
        </p:txBody>
      </p:sp>
    </p:spTree>
    <p:extLst>
      <p:ext uri="{BB962C8B-B14F-4D97-AF65-F5344CB8AC3E}">
        <p14:creationId xmlns:p14="http://schemas.microsoft.com/office/powerpoint/2010/main" val="19291114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00">
          <p15:clr>
            <a:srgbClr val="FBAE40"/>
          </p15:clr>
        </p15:guide>
        <p15:guide id="4" pos="708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Slide – Photo">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2C17923A-4119-CF48-9F2D-05B0A69EBAD5}"/>
              </a:ext>
            </a:extLst>
          </p:cNvPr>
          <p:cNvSpPr>
            <a:spLocks noGrp="1"/>
          </p:cNvSpPr>
          <p:nvPr>
            <p:ph type="pic" sz="quarter" idx="11"/>
          </p:nvPr>
        </p:nvSpPr>
        <p:spPr>
          <a:xfrm>
            <a:off x="0" y="0"/>
            <a:ext cx="12192000" cy="6858000"/>
          </a:xfrm>
        </p:spPr>
        <p:txBody>
          <a:bodyPr anchor="ctr" anchorCtr="0"/>
          <a:lstStyle>
            <a:lvl1pPr marL="0" indent="0" algn="ctr">
              <a:buNone/>
              <a:defRPr>
                <a:solidFill>
                  <a:schemeClr val="accent3"/>
                </a:solidFill>
              </a:defRPr>
            </a:lvl1pPr>
          </a:lstStyle>
          <a:p>
            <a:r>
              <a:rPr lang="en-US" dirty="0"/>
              <a:t>Click icon to add picture</a:t>
            </a:r>
          </a:p>
        </p:txBody>
      </p:sp>
      <p:sp>
        <p:nvSpPr>
          <p:cNvPr id="2" name="Title 1">
            <a:extLst>
              <a:ext uri="{FF2B5EF4-FFF2-40B4-BE49-F238E27FC236}">
                <a16:creationId xmlns:a16="http://schemas.microsoft.com/office/drawing/2014/main" id="{D8224488-0ADE-1843-91C1-1CA371373F2D}"/>
              </a:ext>
            </a:extLst>
          </p:cNvPr>
          <p:cNvSpPr>
            <a:spLocks noGrp="1"/>
          </p:cNvSpPr>
          <p:nvPr>
            <p:ph type="title" hasCustomPrompt="1"/>
          </p:nvPr>
        </p:nvSpPr>
        <p:spPr>
          <a:xfrm>
            <a:off x="1027660" y="2215171"/>
            <a:ext cx="5525539" cy="646331"/>
          </a:xfrm>
          <a:solidFill>
            <a:schemeClr val="accent1"/>
          </a:solidFill>
        </p:spPr>
        <p:txBody>
          <a:bodyPr wrap="square" lIns="91440" tIns="91440" bIns="0">
            <a:spAutoFit/>
          </a:bodyPr>
          <a:lstStyle/>
          <a:p>
            <a:r>
              <a:rPr lang="en-US" dirty="0"/>
              <a:t>SECTION HEADER</a:t>
            </a:r>
          </a:p>
        </p:txBody>
      </p:sp>
    </p:spTree>
    <p:extLst>
      <p:ext uri="{BB962C8B-B14F-4D97-AF65-F5344CB8AC3E}">
        <p14:creationId xmlns:p14="http://schemas.microsoft.com/office/powerpoint/2010/main" val="23726859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5D47C82-65E8-6F4A-93F5-B60D5D90FAEC}"/>
              </a:ext>
            </a:extLst>
          </p:cNvPr>
          <p:cNvSpPr>
            <a:spLocks noGrp="1"/>
          </p:cNvSpPr>
          <p:nvPr>
            <p:ph type="title"/>
          </p:nvPr>
        </p:nvSpPr>
        <p:spPr>
          <a:xfrm>
            <a:off x="838200" y="365126"/>
            <a:ext cx="10515600" cy="896116"/>
          </a:xfrm>
          <a:prstGeom prst="rect">
            <a:avLst/>
          </a:prstGeom>
        </p:spPr>
        <p:txBody>
          <a:bodyPr vert="horz" lIns="0" tIns="0" rIns="0" bIns="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50D0A12C-E82E-3F40-8F2F-F914F24F0B62}"/>
              </a:ext>
            </a:extLst>
          </p:cNvPr>
          <p:cNvSpPr>
            <a:spLocks noGrp="1"/>
          </p:cNvSpPr>
          <p:nvPr>
            <p:ph type="body" idx="1"/>
          </p:nvPr>
        </p:nvSpPr>
        <p:spPr>
          <a:xfrm>
            <a:off x="838200" y="1825625"/>
            <a:ext cx="10515600" cy="4351338"/>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a:extLst>
              <a:ext uri="{FF2B5EF4-FFF2-40B4-BE49-F238E27FC236}">
                <a16:creationId xmlns:a16="http://schemas.microsoft.com/office/drawing/2014/main" id="{9923A762-6D53-48A0-B772-818D3E754A86}"/>
              </a:ext>
            </a:extLst>
          </p:cNvPr>
          <p:cNvSpPr/>
          <p:nvPr userDrawn="1"/>
        </p:nvSpPr>
        <p:spPr>
          <a:xfrm>
            <a:off x="0" y="6389511"/>
            <a:ext cx="12192000" cy="468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Arial" panose="020B0604020202020204" pitchFamily="34" charset="0"/>
            </a:endParaRPr>
          </a:p>
        </p:txBody>
      </p:sp>
      <p:pic>
        <p:nvPicPr>
          <p:cNvPr id="5" name="Picture 4" descr="Logo, company name&#10;&#10;Description automatically generated">
            <a:extLst>
              <a:ext uri="{FF2B5EF4-FFF2-40B4-BE49-F238E27FC236}">
                <a16:creationId xmlns:a16="http://schemas.microsoft.com/office/drawing/2014/main" id="{FBF3137A-A516-1DA3-4B1F-7EA9C1ABAAEE}"/>
              </a:ext>
            </a:extLst>
          </p:cNvPr>
          <p:cNvPicPr>
            <a:picLocks noChangeAspect="1"/>
          </p:cNvPicPr>
          <p:nvPr userDrawn="1"/>
        </p:nvPicPr>
        <p:blipFill rotWithShape="1">
          <a:blip/>
          <a:srcRect t="22800" b="30518"/>
          <a:stretch/>
        </p:blipFill>
        <p:spPr>
          <a:xfrm>
            <a:off x="615004" y="6032616"/>
            <a:ext cx="1877140" cy="876293"/>
          </a:xfrm>
          <a:prstGeom prst="rect">
            <a:avLst/>
          </a:prstGeom>
        </p:spPr>
      </p:pic>
      <p:cxnSp>
        <p:nvCxnSpPr>
          <p:cNvPr id="6" name="Straight Connector 5">
            <a:extLst>
              <a:ext uri="{FF2B5EF4-FFF2-40B4-BE49-F238E27FC236}">
                <a16:creationId xmlns:a16="http://schemas.microsoft.com/office/drawing/2014/main" id="{5FFA72FA-5739-6AE1-00FA-40611AB744D0}"/>
              </a:ext>
            </a:extLst>
          </p:cNvPr>
          <p:cNvCxnSpPr>
            <a:cxnSpLocks/>
          </p:cNvCxnSpPr>
          <p:nvPr userDrawn="1"/>
        </p:nvCxnSpPr>
        <p:spPr>
          <a:xfrm>
            <a:off x="952498" y="1363362"/>
            <a:ext cx="768531" cy="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3700449"/>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95" r:id="rId4"/>
    <p:sldLayoutId id="2147483666" r:id="rId5"/>
    <p:sldLayoutId id="2147483667" r:id="rId6"/>
    <p:sldLayoutId id="2147483696"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7" r:id="rId33"/>
    <p:sldLayoutId id="2147483693" r:id="rId34"/>
    <p:sldLayoutId id="2147483694" r:id="rId35"/>
    <p:sldLayoutId id="2147483698" r:id="rId36"/>
    <p:sldLayoutId id="2147483702" r:id="rId37"/>
    <p:sldLayoutId id="2147483748" r:id="rId38"/>
    <p:sldLayoutId id="2147483749" r:id="rId39"/>
    <p:sldLayoutId id="2147483750" r:id="rId40"/>
    <p:sldLayoutId id="2147483751" r:id="rId41"/>
    <p:sldLayoutId id="2147483752" r:id="rId42"/>
    <p:sldLayoutId id="2147483753" r:id="rId43"/>
  </p:sldLayoutIdLst>
  <p:hf sldNum="0" hdr="0" ftr="0" dt="0"/>
  <p:txStyles>
    <p:titleStyle>
      <a:lvl1pPr algn="l" defTabSz="914400" rtl="0" eaLnBrk="1" latinLnBrk="0" hangingPunct="1">
        <a:lnSpc>
          <a:spcPct val="90000"/>
        </a:lnSpc>
        <a:spcBef>
          <a:spcPct val="0"/>
        </a:spcBef>
        <a:buNone/>
        <a:defRPr sz="4000" b="1" kern="1200">
          <a:solidFill>
            <a:schemeClr val="tx1"/>
          </a:solidFill>
          <a:latin typeface="+mj-lt"/>
          <a:ea typeface="Roboto" panose="02000000000000000000" pitchFamily="2" charset="0"/>
          <a:cs typeface="Arial" panose="020B0604020202020204" pitchFamily="34" charset="0"/>
        </a:defRPr>
      </a:lvl1pPr>
    </p:titleStyle>
    <p:body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Roboto" panose="02000000000000000000" pitchFamily="2" charset="0"/>
          <a:cs typeface="Arial" panose="020B0604020202020204" pitchFamily="34" charset="0"/>
        </a:defRPr>
      </a:lvl1pPr>
      <a:lvl2pPr marL="685800" indent="-228600" algn="l" defTabSz="914400" rtl="0" eaLnBrk="1" latinLnBrk="0" hangingPunct="1">
        <a:lnSpc>
          <a:spcPct val="100000"/>
        </a:lnSpc>
        <a:spcBef>
          <a:spcPts val="500"/>
        </a:spcBef>
        <a:buFont typeface="Roboto" panose="02000000000000000000" pitchFamily="2" charset="0"/>
        <a:buChar char="–"/>
        <a:defRPr sz="2400" kern="1200">
          <a:solidFill>
            <a:schemeClr val="tx1"/>
          </a:solidFill>
          <a:latin typeface="+mn-lt"/>
          <a:ea typeface="Roboto" panose="02000000000000000000" pitchFamily="2" charset="0"/>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Roboto" panose="02000000000000000000" pitchFamily="2" charset="0"/>
          <a:cs typeface="Arial" panose="020B0604020202020204" pitchFamily="34" charset="0"/>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Roboto" panose="02000000000000000000" pitchFamily="2" charset="0"/>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Roboto" panose="02000000000000000000" pitchFamily="2" charset="0"/>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8.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8.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8.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8.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8.xml"/></Relationships>
</file>

<file path=ppt/slides/_rels/slide132.xml.rels><?xml version="1.0" encoding="UTF-8" standalone="yes"?>
<Relationships xmlns="http://schemas.openxmlformats.org/package/2006/relationships"><Relationship Id="rId3" Type="http://schemas.openxmlformats.org/officeDocument/2006/relationships/hyperlink" Target="http://www.infodiagram.com/" TargetMode="External"/><Relationship Id="rId2" Type="http://schemas.openxmlformats.org/officeDocument/2006/relationships/notesSlide" Target="../notesSlides/notesSlide23.xml"/><Relationship Id="rId1" Type="http://schemas.openxmlformats.org/officeDocument/2006/relationships/slideLayout" Target="../slideLayouts/slideLayout38.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1.xml"/><Relationship Id="rId5" Type="http://schemas.openxmlformats.org/officeDocument/2006/relationships/image" Target="../media/image4.sv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hyperlink" Target="https://webaim.org/resources/contrastchecker/" TargetMode="Externa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8.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8.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8.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8.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8.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8.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8.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8.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0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2.xml"/><Relationship Id="rId1" Type="http://schemas.openxmlformats.org/officeDocument/2006/relationships/slideLayout" Target="../slideLayouts/slideLayout10.xml"/><Relationship Id="rId4" Type="http://schemas.openxmlformats.org/officeDocument/2006/relationships/chart" Target="../charts/char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0.xml"/></Relationships>
</file>

<file path=ppt/slides/_rels/slide4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0.xml"/></Relationships>
</file>

<file path=ppt/slides/_rels/slide412.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0.xml"/></Relationships>
</file>

<file path=ppt/slides/_rels/slide413.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0.xml"/></Relationships>
</file>

<file path=ppt/slides/_rels/slide41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10.xml"/><Relationship Id="rId4" Type="http://schemas.openxmlformats.org/officeDocument/2006/relationships/chart" Target="../charts/chart8.xml"/></Relationships>
</file>

<file path=ppt/slides/_rels/slide41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0.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3.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31.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0.xml"/></Relationships>
</file>

<file path=ppt/slides/_rels/slide432.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chart" Target="../charts/chart11.xml"/><Relationship Id="rId1" Type="http://schemas.openxmlformats.org/officeDocument/2006/relationships/slideLayout" Target="../slideLayouts/slideLayout39.xml"/><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slides/_rels/slide433.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0.xml"/></Relationships>
</file>

<file path=ppt/slides/_rels/slide434.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0.xml"/></Relationships>
</file>

<file path=ppt/slides/_rels/slide435.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chart" Target="../charts/chart14.xml"/><Relationship Id="rId1" Type="http://schemas.openxmlformats.org/officeDocument/2006/relationships/slideLayout" Target="../slideLayouts/slideLayout10.xml"/><Relationship Id="rId6" Type="http://schemas.openxmlformats.org/officeDocument/2006/relationships/image" Target="../media/image44.svg"/><Relationship Id="rId11" Type="http://schemas.openxmlformats.org/officeDocument/2006/relationships/chart" Target="../charts/chart15.xml"/><Relationship Id="rId5" Type="http://schemas.openxmlformats.org/officeDocument/2006/relationships/image" Target="../media/image43.png"/><Relationship Id="rId10" Type="http://schemas.openxmlformats.org/officeDocument/2006/relationships/image" Target="../media/image48.svg"/><Relationship Id="rId4" Type="http://schemas.openxmlformats.org/officeDocument/2006/relationships/image" Target="../media/image42.svg"/><Relationship Id="rId9" Type="http://schemas.openxmlformats.org/officeDocument/2006/relationships/image" Target="../media/image47.png"/></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37.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0.xml"/></Relationships>
</file>

<file path=ppt/slides/_rels/slide438.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0.xml"/></Relationships>
</file>

<file path=ppt/slides/_rels/slide439.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40.xml.rels><?xml version="1.0" encoding="UTF-8" standalone="yes"?>
<Relationships xmlns="http://schemas.openxmlformats.org/package/2006/relationships"><Relationship Id="rId3" Type="http://schemas.openxmlformats.org/officeDocument/2006/relationships/hyperlink" Target="https://blog.infodiagram.com/tips?utm_source=product_pptx&amp;utm_medium=file&amp;utm_campaign=data_charts_bar_creative" TargetMode="External"/><Relationship Id="rId2" Type="http://schemas.openxmlformats.org/officeDocument/2006/relationships/chart" Target="../charts/chart19.xml"/><Relationship Id="rId1" Type="http://schemas.openxmlformats.org/officeDocument/2006/relationships/slideLayout" Target="../slideLayouts/slideLayout10.xml"/></Relationships>
</file>

<file path=ppt/slides/_rels/slide441.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43.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0.xml"/></Relationships>
</file>

<file path=ppt/slides/_rels/slide44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0.xml"/></Relationships>
</file>

<file path=ppt/slides/_rels/slide445.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10.xml"/></Relationships>
</file>

<file path=ppt/slides/_rels/slide446.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38.xml"/></Relationships>
</file>

<file path=ppt/slides/_rels/slide447.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10.xml"/></Relationships>
</file>

<file path=ppt/slides/_rels/slide448.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10.xml"/></Relationships>
</file>

<file path=ppt/slides/_rels/slide449.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50.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0.xml"/></Relationships>
</file>

<file path=ppt/slides/_rels/slide451.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38.xml"/></Relationships>
</file>

<file path=ppt/slides/_rels/slide45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10.xml"/><Relationship Id="rId4" Type="http://schemas.openxmlformats.org/officeDocument/2006/relationships/chart" Target="../charts/chart32.xml"/></Relationships>
</file>

<file path=ppt/slides/_rels/slide453.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Layout" Target="../slideLayouts/slideLayout10.xml"/></Relationships>
</file>

<file path=ppt/slides/_rels/slide454.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10.xml"/></Relationships>
</file>

<file path=ppt/slides/_rels/slide455.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10.xml"/></Relationships>
</file>

<file path=ppt/slides/_rels/slide456.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10.xml"/></Relationships>
</file>

<file path=ppt/slides/_rels/slide457.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10.xml"/><Relationship Id="rId4" Type="http://schemas.openxmlformats.org/officeDocument/2006/relationships/chart" Target="../charts/chart39.xml"/></Relationships>
</file>

<file path=ppt/slides/_rels/slide458.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10.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0.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10.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10.xml"/><Relationship Id="rId5" Type="http://schemas.openxmlformats.org/officeDocument/2006/relationships/chart" Target="../charts/chart45.xml"/><Relationship Id="rId4" Type="http://schemas.openxmlformats.org/officeDocument/2006/relationships/chart" Target="../charts/chart44.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034CD8-6D02-3AF0-B350-28FE4FD12057}"/>
              </a:ext>
            </a:extLst>
          </p:cNvPr>
          <p:cNvSpPr>
            <a:spLocks noGrp="1"/>
          </p:cNvSpPr>
          <p:nvPr>
            <p:ph type="ctrTitle"/>
          </p:nvPr>
        </p:nvSpPr>
        <p:spPr/>
        <p:txBody>
          <a:bodyPr>
            <a:normAutofit fontScale="90000"/>
          </a:bodyPr>
          <a:lstStyle/>
          <a:p>
            <a:r>
              <a:rPr lang="en-US" dirty="0"/>
              <a:t>South Central IowaWORKS Creative Layouts Template</a:t>
            </a:r>
          </a:p>
        </p:txBody>
      </p:sp>
      <p:sp>
        <p:nvSpPr>
          <p:cNvPr id="3" name="Subtitle 2">
            <a:extLst>
              <a:ext uri="{FF2B5EF4-FFF2-40B4-BE49-F238E27FC236}">
                <a16:creationId xmlns:a16="http://schemas.microsoft.com/office/drawing/2014/main" id="{AE8780D4-B317-6D9C-407A-A6E0DF02BBBD}"/>
              </a:ext>
            </a:extLst>
          </p:cNvPr>
          <p:cNvSpPr>
            <a:spLocks noGrp="1"/>
          </p:cNvSpPr>
          <p:nvPr>
            <p:ph type="subTitle" idx="1"/>
          </p:nvPr>
        </p:nvSpPr>
        <p:spPr>
          <a:xfrm>
            <a:off x="952499" y="4230287"/>
            <a:ext cx="10286999" cy="407460"/>
          </a:xfrm>
        </p:spPr>
        <p:txBody>
          <a:bodyPr/>
          <a:lstStyle/>
          <a:p>
            <a:r>
              <a:rPr lang="en-US" dirty="0"/>
              <a:t>2022</a:t>
            </a:r>
          </a:p>
        </p:txBody>
      </p:sp>
    </p:spTree>
    <p:extLst>
      <p:ext uri="{BB962C8B-B14F-4D97-AF65-F5344CB8AC3E}">
        <p14:creationId xmlns:p14="http://schemas.microsoft.com/office/powerpoint/2010/main" val="13789291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7BD3A-C683-4B8B-9B2F-33EBA6CAFF74}"/>
              </a:ext>
            </a:extLst>
          </p:cNvPr>
          <p:cNvSpPr>
            <a:spLocks noGrp="1"/>
          </p:cNvSpPr>
          <p:nvPr>
            <p:ph type="title"/>
          </p:nvPr>
        </p:nvSpPr>
        <p:spPr/>
        <p:txBody>
          <a:bodyPr>
            <a:normAutofit fontScale="90000"/>
          </a:bodyPr>
          <a:lstStyle/>
          <a:p>
            <a:r>
              <a:rPr lang="en-US" dirty="0"/>
              <a:t>Single Pillar Diagram with Detail Description</a:t>
            </a:r>
          </a:p>
        </p:txBody>
      </p:sp>
      <p:grpSp>
        <p:nvGrpSpPr>
          <p:cNvPr id="57" name="Group 56">
            <a:extLst>
              <a:ext uri="{FF2B5EF4-FFF2-40B4-BE49-F238E27FC236}">
                <a16:creationId xmlns:a16="http://schemas.microsoft.com/office/drawing/2014/main" id="{ED356148-2745-4B25-9CA0-61BC6442F99F}"/>
              </a:ext>
            </a:extLst>
          </p:cNvPr>
          <p:cNvGrpSpPr/>
          <p:nvPr/>
        </p:nvGrpSpPr>
        <p:grpSpPr>
          <a:xfrm>
            <a:off x="3013973" y="1600363"/>
            <a:ext cx="6751994" cy="4248471"/>
            <a:chOff x="-556462" y="1628800"/>
            <a:chExt cx="7051507" cy="4248471"/>
          </a:xfrm>
        </p:grpSpPr>
        <p:sp>
          <p:nvSpPr>
            <p:cNvPr id="60" name="Prostokąt 10">
              <a:extLst>
                <a:ext uri="{FF2B5EF4-FFF2-40B4-BE49-F238E27FC236}">
                  <a16:creationId xmlns:a16="http://schemas.microsoft.com/office/drawing/2014/main" id="{E0EE8262-D881-4085-BBE7-764A39E2EC40}"/>
                </a:ext>
              </a:extLst>
            </p:cNvPr>
            <p:cNvSpPr/>
            <p:nvPr/>
          </p:nvSpPr>
          <p:spPr>
            <a:xfrm>
              <a:off x="-556462" y="1628800"/>
              <a:ext cx="7051507" cy="424847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tIns="288000" rIns="288000" bIns="144000" rtlCol="0" anchor="t"/>
            <a:lstStyle/>
            <a:p>
              <a:pPr>
                <a:spcBef>
                  <a:spcPts val="1000"/>
                </a:spcBef>
                <a:buClr>
                  <a:srgbClr val="159794"/>
                </a:buClr>
              </a:pPr>
              <a:endParaRPr lang="en-US" sz="1600" dirty="0">
                <a:solidFill>
                  <a:schemeClr val="tx1"/>
                </a:solidFill>
              </a:endParaRPr>
            </a:p>
          </p:txBody>
        </p:sp>
        <p:sp>
          <p:nvSpPr>
            <p:cNvPr id="59" name="Content Placeholder 2">
              <a:extLst>
                <a:ext uri="{FF2B5EF4-FFF2-40B4-BE49-F238E27FC236}">
                  <a16:creationId xmlns:a16="http://schemas.microsoft.com/office/drawing/2014/main" id="{8EE2F8F4-3963-4968-876F-CCCE6719C67B}"/>
                </a:ext>
              </a:extLst>
            </p:cNvPr>
            <p:cNvSpPr txBox="1">
              <a:spLocks/>
            </p:cNvSpPr>
            <p:nvPr/>
          </p:nvSpPr>
          <p:spPr>
            <a:xfrm>
              <a:off x="-125900" y="1742672"/>
              <a:ext cx="5572228" cy="4020726"/>
            </a:xfrm>
            <a:prstGeom prst="rect">
              <a:avLst/>
            </a:prstGeom>
            <a:noFill/>
          </p:spPr>
          <p:txBody>
            <a:bodyPr lIns="180000" tIns="144000" anchor="t">
              <a:noAutofit/>
            </a:bodyPr>
            <a:lstStyle>
              <a:lvl1pPr marL="457189" indent="-457189" algn="l" defTabSz="1219170" rtl="0" eaLnBrk="1" latinLnBrk="0" hangingPunct="1">
                <a:spcBef>
                  <a:spcPct val="20000"/>
                </a:spcBef>
                <a:buClr>
                  <a:schemeClr val="accent1"/>
                </a:buClr>
                <a:buFont typeface="Arial" pitchFamily="34" charset="0"/>
                <a:buChar char="•"/>
                <a:defRPr sz="3200" kern="1200">
                  <a:solidFill>
                    <a:schemeClr val="bg2">
                      <a:lumMod val="25000"/>
                    </a:schemeClr>
                  </a:solidFill>
                  <a:latin typeface="+mn-lt"/>
                  <a:ea typeface="+mn-ea"/>
                  <a:cs typeface="+mn-cs"/>
                </a:defRPr>
              </a:lvl1pPr>
              <a:lvl2pPr marL="990575" indent="-380990" algn="l" defTabSz="1219170" rtl="0" eaLnBrk="1" latinLnBrk="0" hangingPunct="1">
                <a:spcBef>
                  <a:spcPct val="20000"/>
                </a:spcBef>
                <a:buClr>
                  <a:schemeClr val="accent1"/>
                </a:buClr>
                <a:buFont typeface="Arial" pitchFamily="34" charset="0"/>
                <a:buChar char="•"/>
                <a:defRPr sz="2667" kern="1200">
                  <a:solidFill>
                    <a:schemeClr val="bg2">
                      <a:lumMod val="25000"/>
                    </a:schemeClr>
                  </a:solidFill>
                  <a:latin typeface="+mn-lt"/>
                  <a:ea typeface="+mn-ea"/>
                  <a:cs typeface="+mn-cs"/>
                </a:defRPr>
              </a:lvl2pPr>
              <a:lvl3pPr marL="1523962" indent="-304792" algn="l" defTabSz="1219170" rtl="0" eaLnBrk="1" latinLnBrk="0" hangingPunct="1">
                <a:spcBef>
                  <a:spcPct val="20000"/>
                </a:spcBef>
                <a:buClr>
                  <a:schemeClr val="accent1"/>
                </a:buClr>
                <a:buFont typeface="Arial" pitchFamily="34" charset="0"/>
                <a:buChar char="•"/>
                <a:defRPr sz="2400" kern="1200" baseline="0">
                  <a:solidFill>
                    <a:schemeClr val="bg2">
                      <a:lumMod val="25000"/>
                    </a:schemeClr>
                  </a:solidFill>
                  <a:latin typeface="+mn-lt"/>
                  <a:ea typeface="+mn-ea"/>
                  <a:cs typeface="+mn-cs"/>
                </a:defRPr>
              </a:lvl3pPr>
              <a:lvl4pPr marL="2133547"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4pPr>
              <a:lvl5pPr marL="2743131"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indent="0">
                <a:spcBef>
                  <a:spcPts val="300"/>
                </a:spcBef>
                <a:spcAft>
                  <a:spcPts val="600"/>
                </a:spcAft>
                <a:buNone/>
              </a:pPr>
              <a:r>
                <a:rPr lang="en-US" sz="2400" dirty="0">
                  <a:solidFill>
                    <a:schemeClr val="tx1"/>
                  </a:solidFill>
                </a:rPr>
                <a:t>Write your description in this box</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p:txBody>
        </p:sp>
      </p:grpSp>
      <p:grpSp>
        <p:nvGrpSpPr>
          <p:cNvPr id="47" name="Grupa 14">
            <a:extLst>
              <a:ext uri="{FF2B5EF4-FFF2-40B4-BE49-F238E27FC236}">
                <a16:creationId xmlns:a16="http://schemas.microsoft.com/office/drawing/2014/main" id="{04B89873-9A99-4252-8586-0AD4C62EC421}"/>
              </a:ext>
            </a:extLst>
          </p:cNvPr>
          <p:cNvGrpSpPr/>
          <p:nvPr/>
        </p:nvGrpSpPr>
        <p:grpSpPr>
          <a:xfrm>
            <a:off x="8404973" y="2362767"/>
            <a:ext cx="2721987" cy="2723662"/>
            <a:chOff x="941601" y="2428273"/>
            <a:chExt cx="2578492" cy="2580079"/>
          </a:xfrm>
        </p:grpSpPr>
        <p:grpSp>
          <p:nvGrpSpPr>
            <p:cNvPr id="48" name="Grupa 16">
              <a:extLst>
                <a:ext uri="{FF2B5EF4-FFF2-40B4-BE49-F238E27FC236}">
                  <a16:creationId xmlns:a16="http://schemas.microsoft.com/office/drawing/2014/main" id="{819C79F6-E5D3-45FA-90B3-C95D2691A422}"/>
                </a:ext>
              </a:extLst>
            </p:cNvPr>
            <p:cNvGrpSpPr/>
            <p:nvPr/>
          </p:nvGrpSpPr>
          <p:grpSpPr>
            <a:xfrm flipH="1">
              <a:off x="941601" y="2428273"/>
              <a:ext cx="2578492" cy="2580079"/>
              <a:chOff x="-1560813" y="2794277"/>
              <a:chExt cx="2407172" cy="2408655"/>
            </a:xfrm>
          </p:grpSpPr>
          <p:sp>
            <p:nvSpPr>
              <p:cNvPr id="50" name="Freeform 5">
                <a:extLst>
                  <a:ext uri="{FF2B5EF4-FFF2-40B4-BE49-F238E27FC236}">
                    <a16:creationId xmlns:a16="http://schemas.microsoft.com/office/drawing/2014/main" id="{4A4F61DC-FB68-4FB6-B9A8-B98951789DD8}"/>
                  </a:ext>
                </a:extLst>
              </p:cNvPr>
              <p:cNvSpPr>
                <a:spLocks/>
              </p:cNvSpPr>
              <p:nvPr/>
            </p:nvSpPr>
            <p:spPr bwMode="auto">
              <a:xfrm>
                <a:off x="-1558216" y="3998605"/>
                <a:ext cx="1200701" cy="1200701"/>
              </a:xfrm>
              <a:custGeom>
                <a:avLst/>
                <a:gdLst>
                  <a:gd name="T0" fmla="*/ 0 w 862"/>
                  <a:gd name="T1" fmla="*/ 0 h 862"/>
                  <a:gd name="T2" fmla="*/ 862 w 862"/>
                  <a:gd name="T3" fmla="*/ 862 h 862"/>
                  <a:gd name="T4" fmla="*/ 862 w 862"/>
                  <a:gd name="T5" fmla="*/ 0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476"/>
                      <a:pt x="386" y="862"/>
                      <a:pt x="862" y="862"/>
                    </a:cubicBezTo>
                    <a:cubicBezTo>
                      <a:pt x="862" y="0"/>
                      <a:pt x="862" y="0"/>
                      <a:pt x="862" y="0"/>
                    </a:cubicBezTo>
                    <a:lnTo>
                      <a:pt x="0" y="0"/>
                    </a:ln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1" name="Freeform 6">
                <a:extLst>
                  <a:ext uri="{FF2B5EF4-FFF2-40B4-BE49-F238E27FC236}">
                    <a16:creationId xmlns:a16="http://schemas.microsoft.com/office/drawing/2014/main" id="{00BDA055-7B60-4361-93DE-3103DA9CFE2E}"/>
                  </a:ext>
                </a:extLst>
              </p:cNvPr>
              <p:cNvSpPr>
                <a:spLocks/>
              </p:cNvSpPr>
              <p:nvPr/>
            </p:nvSpPr>
            <p:spPr bwMode="auto">
              <a:xfrm>
                <a:off x="-357968" y="3998605"/>
                <a:ext cx="1204327" cy="1204327"/>
              </a:xfrm>
              <a:custGeom>
                <a:avLst/>
                <a:gdLst>
                  <a:gd name="T0" fmla="*/ 0 w 862"/>
                  <a:gd name="T1" fmla="*/ 862 h 862"/>
                  <a:gd name="T2" fmla="*/ 862 w 862"/>
                  <a:gd name="T3" fmla="*/ 0 h 862"/>
                  <a:gd name="T4" fmla="*/ 0 w 862"/>
                  <a:gd name="T5" fmla="*/ 0 h 862"/>
                  <a:gd name="T6" fmla="*/ 0 w 862"/>
                  <a:gd name="T7" fmla="*/ 862 h 862"/>
                </a:gdLst>
                <a:ahLst/>
                <a:cxnLst>
                  <a:cxn ang="0">
                    <a:pos x="T0" y="T1"/>
                  </a:cxn>
                  <a:cxn ang="0">
                    <a:pos x="T2" y="T3"/>
                  </a:cxn>
                  <a:cxn ang="0">
                    <a:pos x="T4" y="T5"/>
                  </a:cxn>
                  <a:cxn ang="0">
                    <a:pos x="T6" y="T7"/>
                  </a:cxn>
                </a:cxnLst>
                <a:rect l="0" t="0" r="r" b="b"/>
                <a:pathLst>
                  <a:path w="862" h="862">
                    <a:moveTo>
                      <a:pt x="0" y="862"/>
                    </a:moveTo>
                    <a:cubicBezTo>
                      <a:pt x="476" y="862"/>
                      <a:pt x="862" y="476"/>
                      <a:pt x="862" y="0"/>
                    </a:cubicBezTo>
                    <a:cubicBezTo>
                      <a:pt x="0" y="0"/>
                      <a:pt x="0" y="0"/>
                      <a:pt x="0" y="0"/>
                    </a:cubicBezTo>
                    <a:lnTo>
                      <a:pt x="0" y="862"/>
                    </a:lnTo>
                    <a:close/>
                  </a:path>
                </a:pathLst>
              </a:custGeom>
              <a:solidFill>
                <a:schemeClr val="bg2">
                  <a:lumMod val="75000"/>
                </a:schemeClr>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2" name="Freeform 7">
                <a:extLst>
                  <a:ext uri="{FF2B5EF4-FFF2-40B4-BE49-F238E27FC236}">
                    <a16:creationId xmlns:a16="http://schemas.microsoft.com/office/drawing/2014/main" id="{C9C8C013-DEE5-4C4B-930C-94C510B69CE9}"/>
                  </a:ext>
                </a:extLst>
              </p:cNvPr>
              <p:cNvSpPr>
                <a:spLocks/>
              </p:cNvSpPr>
              <p:nvPr/>
            </p:nvSpPr>
            <p:spPr bwMode="auto">
              <a:xfrm>
                <a:off x="-1560813" y="2794277"/>
                <a:ext cx="1204326" cy="1204328"/>
              </a:xfrm>
              <a:custGeom>
                <a:avLst/>
                <a:gdLst>
                  <a:gd name="T0" fmla="*/ 862 w 862"/>
                  <a:gd name="T1" fmla="*/ 0 h 862"/>
                  <a:gd name="T2" fmla="*/ 0 w 862"/>
                  <a:gd name="T3" fmla="*/ 862 h 862"/>
                  <a:gd name="T4" fmla="*/ 862 w 862"/>
                  <a:gd name="T5" fmla="*/ 862 h 862"/>
                  <a:gd name="T6" fmla="*/ 862 w 862"/>
                  <a:gd name="T7" fmla="*/ 0 h 862"/>
                </a:gdLst>
                <a:ahLst/>
                <a:cxnLst>
                  <a:cxn ang="0">
                    <a:pos x="T0" y="T1"/>
                  </a:cxn>
                  <a:cxn ang="0">
                    <a:pos x="T2" y="T3"/>
                  </a:cxn>
                  <a:cxn ang="0">
                    <a:pos x="T4" y="T5"/>
                  </a:cxn>
                  <a:cxn ang="0">
                    <a:pos x="T6" y="T7"/>
                  </a:cxn>
                </a:cxnLst>
                <a:rect l="0" t="0" r="r" b="b"/>
                <a:pathLst>
                  <a:path w="862" h="862">
                    <a:moveTo>
                      <a:pt x="862" y="0"/>
                    </a:moveTo>
                    <a:cubicBezTo>
                      <a:pt x="386" y="0"/>
                      <a:pt x="0" y="386"/>
                      <a:pt x="0" y="862"/>
                    </a:cubicBezTo>
                    <a:cubicBezTo>
                      <a:pt x="862" y="862"/>
                      <a:pt x="862" y="862"/>
                      <a:pt x="862" y="862"/>
                    </a:cubicBezTo>
                    <a:lnTo>
                      <a:pt x="862" y="0"/>
                    </a:lnTo>
                    <a:close/>
                  </a:path>
                </a:pathLst>
              </a:custGeom>
              <a:solidFill>
                <a:schemeClr val="bg2">
                  <a:lumMod val="75000"/>
                </a:schemeClr>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3" name="Freeform 8">
                <a:extLst>
                  <a:ext uri="{FF2B5EF4-FFF2-40B4-BE49-F238E27FC236}">
                    <a16:creationId xmlns:a16="http://schemas.microsoft.com/office/drawing/2014/main" id="{60DE5B3B-2E5C-4EDD-9FE8-4DD2F55A13C3}"/>
                  </a:ext>
                </a:extLst>
              </p:cNvPr>
              <p:cNvSpPr>
                <a:spLocks/>
              </p:cNvSpPr>
              <p:nvPr/>
            </p:nvSpPr>
            <p:spPr bwMode="auto">
              <a:xfrm>
                <a:off x="-357968" y="2794278"/>
                <a:ext cx="1204326" cy="1204327"/>
              </a:xfrm>
              <a:custGeom>
                <a:avLst/>
                <a:gdLst>
                  <a:gd name="T0" fmla="*/ 0 w 862"/>
                  <a:gd name="T1" fmla="*/ 0 h 862"/>
                  <a:gd name="T2" fmla="*/ 0 w 862"/>
                  <a:gd name="T3" fmla="*/ 862 h 862"/>
                  <a:gd name="T4" fmla="*/ 862 w 862"/>
                  <a:gd name="T5" fmla="*/ 862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862"/>
                      <a:pt x="0" y="862"/>
                      <a:pt x="0" y="862"/>
                    </a:cubicBezTo>
                    <a:cubicBezTo>
                      <a:pt x="862" y="862"/>
                      <a:pt x="862" y="862"/>
                      <a:pt x="862" y="862"/>
                    </a:cubicBezTo>
                    <a:cubicBezTo>
                      <a:pt x="862" y="386"/>
                      <a:pt x="476" y="0"/>
                      <a:pt x="0" y="0"/>
                    </a:cubicBez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sp>
          <p:nvSpPr>
            <p:cNvPr id="49" name="Owal 17">
              <a:extLst>
                <a:ext uri="{FF2B5EF4-FFF2-40B4-BE49-F238E27FC236}">
                  <a16:creationId xmlns:a16="http://schemas.microsoft.com/office/drawing/2014/main" id="{988744D1-11E9-4783-85C8-2579BCE6EE64}"/>
                </a:ext>
              </a:extLst>
            </p:cNvPr>
            <p:cNvSpPr/>
            <p:nvPr/>
          </p:nvSpPr>
          <p:spPr>
            <a:xfrm flipH="1">
              <a:off x="1072108" y="2560968"/>
              <a:ext cx="2314696" cy="2314695"/>
            </a:xfrm>
            <a:prstGeom prst="ellipse">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70" name="Group 10">
            <a:extLst>
              <a:ext uri="{FF2B5EF4-FFF2-40B4-BE49-F238E27FC236}">
                <a16:creationId xmlns:a16="http://schemas.microsoft.com/office/drawing/2014/main" id="{B04CE1EA-64E1-4672-908E-A2AD080C2705}"/>
              </a:ext>
            </a:extLst>
          </p:cNvPr>
          <p:cNvGrpSpPr/>
          <p:nvPr/>
        </p:nvGrpSpPr>
        <p:grpSpPr>
          <a:xfrm>
            <a:off x="1065041" y="1600362"/>
            <a:ext cx="2165235" cy="4248472"/>
            <a:chOff x="1823146" y="2200010"/>
            <a:chExt cx="1679006" cy="3294428"/>
          </a:xfrm>
        </p:grpSpPr>
        <p:sp>
          <p:nvSpPr>
            <p:cNvPr id="71" name="Prostokąt 2">
              <a:extLst>
                <a:ext uri="{FF2B5EF4-FFF2-40B4-BE49-F238E27FC236}">
                  <a16:creationId xmlns:a16="http://schemas.microsoft.com/office/drawing/2014/main" id="{61FA5BA2-C6EE-4BD3-8BFF-1152CCBA7468}"/>
                </a:ext>
              </a:extLst>
            </p:cNvPr>
            <p:cNvSpPr/>
            <p:nvPr/>
          </p:nvSpPr>
          <p:spPr>
            <a:xfrm>
              <a:off x="2170114" y="2764460"/>
              <a:ext cx="1197534" cy="2525850"/>
            </a:xfrm>
            <a:prstGeom prst="rect">
              <a:avLst/>
            </a:prstGeom>
            <a:solidFill>
              <a:schemeClr val="accent1">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0000" tIns="36000" rIns="180000" bIns="36000" rtlCol="0" anchor="ctr"/>
            <a:lstStyle/>
            <a:p>
              <a:pPr algn="ctr"/>
              <a:r>
                <a:rPr lang="en-US" sz="1600" dirty="0">
                  <a:solidFill>
                    <a:schemeClr val="bg1"/>
                  </a:solidFill>
                </a:rPr>
                <a:t>Write your text here. Add your description of an item. Fill the textbox with your description</a:t>
              </a:r>
            </a:p>
          </p:txBody>
        </p:sp>
        <p:sp>
          <p:nvSpPr>
            <p:cNvPr id="72" name="Trapez 6">
              <a:extLst>
                <a:ext uri="{FF2B5EF4-FFF2-40B4-BE49-F238E27FC236}">
                  <a16:creationId xmlns:a16="http://schemas.microsoft.com/office/drawing/2014/main" id="{36BF9C08-490C-43EA-B73D-0012E426F848}"/>
                </a:ext>
              </a:extLst>
            </p:cNvPr>
            <p:cNvSpPr/>
            <p:nvPr/>
          </p:nvSpPr>
          <p:spPr>
            <a:xfrm>
              <a:off x="2109599" y="5290310"/>
              <a:ext cx="1318563" cy="204128"/>
            </a:xfrm>
            <a:prstGeom prst="trapezoid">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3" name="Rectangle 13">
              <a:extLst>
                <a:ext uri="{FF2B5EF4-FFF2-40B4-BE49-F238E27FC236}">
                  <a16:creationId xmlns:a16="http://schemas.microsoft.com/office/drawing/2014/main" id="{03D96412-2A07-43B7-9326-71D0BE3389A0}"/>
                </a:ext>
              </a:extLst>
            </p:cNvPr>
            <p:cNvSpPr/>
            <p:nvPr/>
          </p:nvSpPr>
          <p:spPr>
            <a:xfrm rot="16200000">
              <a:off x="729498" y="3859590"/>
              <a:ext cx="2525849" cy="338554"/>
            </a:xfrm>
            <a:prstGeom prst="rect">
              <a:avLst/>
            </a:prstGeom>
            <a:ln w="76200">
              <a:solidFill>
                <a:schemeClr val="bg1"/>
              </a:solidFill>
            </a:ln>
          </p:spPr>
          <p:txBody>
            <a:bodyPr wrap="square" anchor="ctr">
              <a:noAutofit/>
            </a:bodyPr>
            <a:lstStyle/>
            <a:p>
              <a:pPr algn="ctr"/>
              <a:r>
                <a:rPr lang="en-US" sz="3200" dirty="0">
                  <a:solidFill>
                    <a:schemeClr val="accent1"/>
                  </a:solidFill>
                </a:rPr>
                <a:t>Write header here</a:t>
              </a:r>
            </a:p>
          </p:txBody>
        </p:sp>
        <p:grpSp>
          <p:nvGrpSpPr>
            <p:cNvPr id="74" name="Group 14">
              <a:extLst>
                <a:ext uri="{FF2B5EF4-FFF2-40B4-BE49-F238E27FC236}">
                  <a16:creationId xmlns:a16="http://schemas.microsoft.com/office/drawing/2014/main" id="{604F655D-6F05-4C1A-9ECB-D47A7A0854BD}"/>
                </a:ext>
              </a:extLst>
            </p:cNvPr>
            <p:cNvGrpSpPr/>
            <p:nvPr/>
          </p:nvGrpSpPr>
          <p:grpSpPr>
            <a:xfrm>
              <a:off x="2035612" y="2200010"/>
              <a:ext cx="1466540" cy="564449"/>
              <a:chOff x="2035612" y="2200010"/>
              <a:chExt cx="1466540" cy="564449"/>
            </a:xfrm>
          </p:grpSpPr>
          <p:sp>
            <p:nvSpPr>
              <p:cNvPr id="75" name="Trapez 24">
                <a:extLst>
                  <a:ext uri="{FF2B5EF4-FFF2-40B4-BE49-F238E27FC236}">
                    <a16:creationId xmlns:a16="http://schemas.microsoft.com/office/drawing/2014/main" id="{CE250D42-5917-41AE-BCA7-8016FD2CF75F}"/>
                  </a:ext>
                </a:extLst>
              </p:cNvPr>
              <p:cNvSpPr/>
              <p:nvPr/>
            </p:nvSpPr>
            <p:spPr>
              <a:xfrm rot="10800000">
                <a:off x="2035612" y="2200010"/>
                <a:ext cx="1466540" cy="564449"/>
              </a:xfrm>
              <a:prstGeom prst="trapezoid">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6" name="Rectangle 16">
                <a:extLst>
                  <a:ext uri="{FF2B5EF4-FFF2-40B4-BE49-F238E27FC236}">
                    <a16:creationId xmlns:a16="http://schemas.microsoft.com/office/drawing/2014/main" id="{84F01389-EF05-4894-B335-CCF31318C285}"/>
                  </a:ext>
                </a:extLst>
              </p:cNvPr>
              <p:cNvSpPr/>
              <p:nvPr/>
            </p:nvSpPr>
            <p:spPr>
              <a:xfrm>
                <a:off x="2470147" y="2262014"/>
                <a:ext cx="555826" cy="404324"/>
              </a:xfrm>
              <a:prstGeom prst="rect">
                <a:avLst/>
              </a:prstGeom>
              <a:ln w="76200">
                <a:noFill/>
              </a:ln>
            </p:spPr>
            <p:txBody>
              <a:bodyPr wrap="square" anchor="ctr">
                <a:noAutofit/>
              </a:bodyPr>
              <a:lstStyle/>
              <a:p>
                <a:pPr algn="ctr"/>
                <a:r>
                  <a:rPr lang="en-US" sz="3200" dirty="0">
                    <a:solidFill>
                      <a:schemeClr val="bg1"/>
                    </a:solidFill>
                  </a:rPr>
                  <a:t>1</a:t>
                </a:r>
              </a:p>
            </p:txBody>
          </p:sp>
        </p:grpSp>
      </p:grpSp>
      <p:sp>
        <p:nvSpPr>
          <p:cNvPr id="20" name="Freeform 6">
            <a:extLst>
              <a:ext uri="{FF2B5EF4-FFF2-40B4-BE49-F238E27FC236}">
                <a16:creationId xmlns:a16="http://schemas.microsoft.com/office/drawing/2014/main" id="{0D455293-0B62-488B-B913-7F0E2BA24770}"/>
              </a:ext>
            </a:extLst>
          </p:cNvPr>
          <p:cNvSpPr>
            <a:spLocks noChangeAspect="1" noEditPoints="1"/>
          </p:cNvSpPr>
          <p:nvPr/>
        </p:nvSpPr>
        <p:spPr bwMode="auto">
          <a:xfrm>
            <a:off x="9028017" y="3283415"/>
            <a:ext cx="1470676" cy="874167"/>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99937710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623889" y="0"/>
            <a:ext cx="10947022" cy="972000"/>
          </a:xfrm>
        </p:spPr>
        <p:txBody>
          <a:bodyPr>
            <a:normAutofit fontScale="90000"/>
          </a:bodyPr>
          <a:lstStyle/>
          <a:p>
            <a:r>
              <a:rPr lang="en-US" dirty="0"/>
              <a:t>Left-Right List,  4 Items with Description Boxes</a:t>
            </a:r>
          </a:p>
        </p:txBody>
      </p:sp>
      <p:grpSp>
        <p:nvGrpSpPr>
          <p:cNvPr id="4" name="Grupa 3">
            <a:extLst>
              <a:ext uri="{FF2B5EF4-FFF2-40B4-BE49-F238E27FC236}">
                <a16:creationId xmlns:a16="http://schemas.microsoft.com/office/drawing/2014/main" id="{EA971DA3-F8C2-493B-A5E7-73D898EF29ED}"/>
              </a:ext>
            </a:extLst>
          </p:cNvPr>
          <p:cNvGrpSpPr/>
          <p:nvPr/>
        </p:nvGrpSpPr>
        <p:grpSpPr>
          <a:xfrm>
            <a:off x="1665555" y="1240557"/>
            <a:ext cx="7056784" cy="1080001"/>
            <a:chOff x="2562845" y="1240557"/>
            <a:chExt cx="7056784" cy="1080001"/>
          </a:xfrm>
        </p:grpSpPr>
        <p:sp>
          <p:nvSpPr>
            <p:cNvPr id="3" name="Prostokąt 2"/>
            <p:cNvSpPr/>
            <p:nvPr/>
          </p:nvSpPr>
          <p:spPr>
            <a:xfrm>
              <a:off x="4366951" y="1240557"/>
              <a:ext cx="5252678" cy="1080000"/>
            </a:xfrm>
            <a:prstGeom prst="rect">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48000" rIns="648000" rtlCol="0" anchor="ctr"/>
            <a:lstStyle/>
            <a:p>
              <a:pPr algn="ctr"/>
              <a:r>
                <a:rPr lang="en-US" dirty="0">
                  <a:solidFill>
                    <a:schemeClr val="tx1"/>
                  </a:solidFill>
                </a:rPr>
                <a:t>Add your description of an item here. </a:t>
              </a:r>
              <a:br>
                <a:rPr lang="en-US" dirty="0">
                  <a:solidFill>
                    <a:schemeClr val="tx1"/>
                  </a:solidFill>
                </a:rPr>
              </a:br>
              <a:r>
                <a:rPr lang="en-US" dirty="0">
                  <a:solidFill>
                    <a:schemeClr val="tx1"/>
                  </a:solidFill>
                </a:rPr>
                <a:t>Write your own text.</a:t>
              </a:r>
            </a:p>
          </p:txBody>
        </p:sp>
        <p:sp>
          <p:nvSpPr>
            <p:cNvPr id="2" name="Pięciokąt 1"/>
            <p:cNvSpPr/>
            <p:nvPr/>
          </p:nvSpPr>
          <p:spPr>
            <a:xfrm>
              <a:off x="2562845" y="1240558"/>
              <a:ext cx="2304255" cy="1080000"/>
            </a:xfrm>
            <a:prstGeom prst="homePlate">
              <a:avLst>
                <a:gd name="adj" fmla="val 33338"/>
              </a:avLst>
            </a:prstGeom>
            <a:solidFill>
              <a:schemeClr val="accent1"/>
            </a:solidFill>
            <a:ln w="25400" cap="flat" cmpd="sng" algn="ctr">
              <a:solidFill>
                <a:schemeClr val="bg1"/>
              </a:solidFill>
              <a:prstDash val="solid"/>
            </a:ln>
            <a:effectLst/>
          </p:spPr>
          <p:txBody>
            <a:bodyPr lIns="144000" rIns="144000" rtlCol="0" anchor="ctr"/>
            <a:lstStyle/>
            <a:p>
              <a:pPr algn="ctr" fontAlgn="base">
                <a:spcBef>
                  <a:spcPct val="0"/>
                </a:spcBef>
                <a:spcAft>
                  <a:spcPct val="0"/>
                </a:spcAft>
                <a:defRPr/>
              </a:pPr>
              <a:r>
                <a:rPr lang="en-US" sz="2400" dirty="0">
                  <a:solidFill>
                    <a:schemeClr val="bg1"/>
                  </a:solidFill>
                </a:rPr>
                <a:t>Header 1</a:t>
              </a:r>
            </a:p>
          </p:txBody>
        </p:sp>
      </p:grpSp>
      <p:grpSp>
        <p:nvGrpSpPr>
          <p:cNvPr id="5" name="Grupa 4">
            <a:extLst>
              <a:ext uri="{FF2B5EF4-FFF2-40B4-BE49-F238E27FC236}">
                <a16:creationId xmlns:a16="http://schemas.microsoft.com/office/drawing/2014/main" id="{4F94CD53-AE82-4359-9D72-213B188BAB10}"/>
              </a:ext>
            </a:extLst>
          </p:cNvPr>
          <p:cNvGrpSpPr/>
          <p:nvPr/>
        </p:nvGrpSpPr>
        <p:grpSpPr>
          <a:xfrm>
            <a:off x="3469661" y="2474095"/>
            <a:ext cx="7056784" cy="1080001"/>
            <a:chOff x="2562845" y="2474095"/>
            <a:chExt cx="7056784" cy="1080001"/>
          </a:xfrm>
        </p:grpSpPr>
        <p:sp>
          <p:nvSpPr>
            <p:cNvPr id="40" name="Prostokąt 2"/>
            <p:cNvSpPr/>
            <p:nvPr/>
          </p:nvSpPr>
          <p:spPr>
            <a:xfrm flipH="1">
              <a:off x="2562845" y="2474095"/>
              <a:ext cx="5252678" cy="1080000"/>
            </a:xfrm>
            <a:prstGeom prst="rect">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48000" rIns="648000" rtlCol="0" anchor="ctr"/>
            <a:lstStyle/>
            <a:p>
              <a:pPr algn="ctr"/>
              <a:r>
                <a:rPr lang="en-US" dirty="0">
                  <a:solidFill>
                    <a:schemeClr val="tx1"/>
                  </a:solidFill>
                </a:rPr>
                <a:t>Add your description of an item here. </a:t>
              </a:r>
              <a:br>
                <a:rPr lang="en-US" dirty="0">
                  <a:solidFill>
                    <a:schemeClr val="tx1"/>
                  </a:solidFill>
                </a:rPr>
              </a:br>
              <a:r>
                <a:rPr lang="en-US" dirty="0">
                  <a:solidFill>
                    <a:schemeClr val="tx1"/>
                  </a:solidFill>
                </a:rPr>
                <a:t>Write your own text.</a:t>
              </a:r>
            </a:p>
          </p:txBody>
        </p:sp>
        <p:sp>
          <p:nvSpPr>
            <p:cNvPr id="41" name="Pięciokąt 1"/>
            <p:cNvSpPr/>
            <p:nvPr/>
          </p:nvSpPr>
          <p:spPr>
            <a:xfrm flipH="1">
              <a:off x="7315374" y="2474096"/>
              <a:ext cx="2304255" cy="1080000"/>
            </a:xfrm>
            <a:prstGeom prst="homePlate">
              <a:avLst>
                <a:gd name="adj" fmla="val 33338"/>
              </a:avLst>
            </a:prstGeom>
            <a:solidFill>
              <a:schemeClr val="accent4"/>
            </a:solidFill>
            <a:ln w="25400" cap="flat" cmpd="sng" algn="ctr">
              <a:solidFill>
                <a:schemeClr val="bg1"/>
              </a:solidFill>
              <a:prstDash val="solid"/>
            </a:ln>
            <a:effectLst/>
          </p:spPr>
          <p:txBody>
            <a:bodyPr lIns="144000" rIns="144000" rtlCol="0" anchor="ctr"/>
            <a:lstStyle/>
            <a:p>
              <a:pPr algn="ctr" fontAlgn="base">
                <a:spcBef>
                  <a:spcPct val="0"/>
                </a:spcBef>
                <a:spcAft>
                  <a:spcPct val="0"/>
                </a:spcAft>
                <a:defRPr/>
              </a:pPr>
              <a:r>
                <a:rPr lang="en-US" sz="2400" dirty="0">
                  <a:solidFill>
                    <a:schemeClr val="bg1"/>
                  </a:solidFill>
                </a:rPr>
                <a:t>Header 2</a:t>
              </a:r>
            </a:p>
          </p:txBody>
        </p:sp>
      </p:grpSp>
      <p:grpSp>
        <p:nvGrpSpPr>
          <p:cNvPr id="6" name="Grupa 5">
            <a:extLst>
              <a:ext uri="{FF2B5EF4-FFF2-40B4-BE49-F238E27FC236}">
                <a16:creationId xmlns:a16="http://schemas.microsoft.com/office/drawing/2014/main" id="{2B6E9332-2478-4A62-96E4-B7F36ADC38E8}"/>
              </a:ext>
            </a:extLst>
          </p:cNvPr>
          <p:cNvGrpSpPr/>
          <p:nvPr/>
        </p:nvGrpSpPr>
        <p:grpSpPr>
          <a:xfrm>
            <a:off x="1665555" y="3707632"/>
            <a:ext cx="7056784" cy="1080001"/>
            <a:chOff x="2562845" y="3707632"/>
            <a:chExt cx="7056784" cy="1080001"/>
          </a:xfrm>
        </p:grpSpPr>
        <p:sp>
          <p:nvSpPr>
            <p:cNvPr id="45" name="Prostokąt 2"/>
            <p:cNvSpPr/>
            <p:nvPr/>
          </p:nvSpPr>
          <p:spPr>
            <a:xfrm>
              <a:off x="4366951" y="3707632"/>
              <a:ext cx="5252678" cy="1080000"/>
            </a:xfrm>
            <a:prstGeom prst="rect">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48000" rIns="648000" rtlCol="0" anchor="ctr"/>
            <a:lstStyle/>
            <a:p>
              <a:pPr algn="ctr"/>
              <a:r>
                <a:rPr lang="en-US" dirty="0">
                  <a:solidFill>
                    <a:schemeClr val="tx1"/>
                  </a:solidFill>
                </a:rPr>
                <a:t>Add your description of an item here. </a:t>
              </a:r>
              <a:br>
                <a:rPr lang="en-US" dirty="0">
                  <a:solidFill>
                    <a:schemeClr val="tx1"/>
                  </a:solidFill>
                </a:rPr>
              </a:br>
              <a:r>
                <a:rPr lang="en-US" dirty="0">
                  <a:solidFill>
                    <a:schemeClr val="tx1"/>
                  </a:solidFill>
                </a:rPr>
                <a:t>Write your own text.</a:t>
              </a:r>
            </a:p>
          </p:txBody>
        </p:sp>
        <p:sp>
          <p:nvSpPr>
            <p:cNvPr id="46" name="Pięciokąt 1"/>
            <p:cNvSpPr/>
            <p:nvPr/>
          </p:nvSpPr>
          <p:spPr>
            <a:xfrm>
              <a:off x="2562845" y="3707633"/>
              <a:ext cx="2304255" cy="1080000"/>
            </a:xfrm>
            <a:prstGeom prst="homePlate">
              <a:avLst>
                <a:gd name="adj" fmla="val 33338"/>
              </a:avLst>
            </a:prstGeom>
            <a:solidFill>
              <a:schemeClr val="tx2"/>
            </a:solidFill>
            <a:ln w="25400" cap="flat" cmpd="sng" algn="ctr">
              <a:solidFill>
                <a:schemeClr val="bg1"/>
              </a:solidFill>
              <a:prstDash val="solid"/>
            </a:ln>
            <a:effectLst/>
          </p:spPr>
          <p:txBody>
            <a:bodyPr lIns="144000" rIns="144000" rtlCol="0" anchor="ctr"/>
            <a:lstStyle/>
            <a:p>
              <a:pPr algn="ctr" fontAlgn="base">
                <a:spcBef>
                  <a:spcPct val="0"/>
                </a:spcBef>
                <a:spcAft>
                  <a:spcPct val="0"/>
                </a:spcAft>
                <a:defRPr/>
              </a:pPr>
              <a:r>
                <a:rPr lang="en-US" sz="2400" dirty="0">
                  <a:solidFill>
                    <a:schemeClr val="bg1"/>
                  </a:solidFill>
                </a:rPr>
                <a:t>Header 3</a:t>
              </a:r>
            </a:p>
          </p:txBody>
        </p:sp>
      </p:grpSp>
      <p:grpSp>
        <p:nvGrpSpPr>
          <p:cNvPr id="7" name="Grupa 6">
            <a:extLst>
              <a:ext uri="{FF2B5EF4-FFF2-40B4-BE49-F238E27FC236}">
                <a16:creationId xmlns:a16="http://schemas.microsoft.com/office/drawing/2014/main" id="{822FE5FB-3694-44EA-ADEF-9E70A0172C93}"/>
              </a:ext>
            </a:extLst>
          </p:cNvPr>
          <p:cNvGrpSpPr/>
          <p:nvPr/>
        </p:nvGrpSpPr>
        <p:grpSpPr>
          <a:xfrm>
            <a:off x="3469661" y="4941168"/>
            <a:ext cx="7056784" cy="1080001"/>
            <a:chOff x="2562845" y="4941168"/>
            <a:chExt cx="7056784" cy="1080001"/>
          </a:xfrm>
        </p:grpSpPr>
        <p:sp>
          <p:nvSpPr>
            <p:cNvPr id="50" name="Prostokąt 2"/>
            <p:cNvSpPr/>
            <p:nvPr/>
          </p:nvSpPr>
          <p:spPr>
            <a:xfrm flipH="1">
              <a:off x="2562845" y="4941168"/>
              <a:ext cx="5252678" cy="1080000"/>
            </a:xfrm>
            <a:prstGeom prst="rect">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48000" rIns="648000" rtlCol="0" anchor="ctr"/>
            <a:lstStyle/>
            <a:p>
              <a:pPr algn="ctr"/>
              <a:r>
                <a:rPr lang="en-US" dirty="0">
                  <a:solidFill>
                    <a:schemeClr val="tx1"/>
                  </a:solidFill>
                </a:rPr>
                <a:t>Add your description of an item here. </a:t>
              </a:r>
              <a:br>
                <a:rPr lang="en-US" dirty="0">
                  <a:solidFill>
                    <a:schemeClr val="tx1"/>
                  </a:solidFill>
                </a:rPr>
              </a:br>
              <a:r>
                <a:rPr lang="en-US" dirty="0">
                  <a:solidFill>
                    <a:schemeClr val="tx1"/>
                  </a:solidFill>
                </a:rPr>
                <a:t>Write your own text.. </a:t>
              </a:r>
            </a:p>
          </p:txBody>
        </p:sp>
        <p:sp>
          <p:nvSpPr>
            <p:cNvPr id="51" name="Pięciokąt 1"/>
            <p:cNvSpPr/>
            <p:nvPr/>
          </p:nvSpPr>
          <p:spPr>
            <a:xfrm flipH="1">
              <a:off x="7315374" y="4941169"/>
              <a:ext cx="2304255" cy="1080000"/>
            </a:xfrm>
            <a:prstGeom prst="homePlate">
              <a:avLst>
                <a:gd name="adj" fmla="val 33338"/>
              </a:avLst>
            </a:prstGeom>
            <a:solidFill>
              <a:schemeClr val="accent2"/>
            </a:solidFill>
            <a:ln w="25400" cap="flat" cmpd="sng" algn="ctr">
              <a:solidFill>
                <a:schemeClr val="bg1"/>
              </a:solidFill>
              <a:prstDash val="solid"/>
            </a:ln>
            <a:effectLst/>
          </p:spPr>
          <p:txBody>
            <a:bodyPr lIns="144000" rIns="144000" rtlCol="0" anchor="ctr"/>
            <a:lstStyle/>
            <a:p>
              <a:pPr algn="ctr" fontAlgn="base">
                <a:spcBef>
                  <a:spcPct val="0"/>
                </a:spcBef>
                <a:spcAft>
                  <a:spcPct val="0"/>
                </a:spcAft>
                <a:defRPr/>
              </a:pPr>
              <a:r>
                <a:rPr lang="en-US" sz="2400" dirty="0">
                  <a:solidFill>
                    <a:schemeClr val="bg1"/>
                  </a:solidFill>
                </a:rPr>
                <a:t>Header 4</a:t>
              </a:r>
            </a:p>
          </p:txBody>
        </p:sp>
      </p:grpSp>
    </p:spTree>
    <p:extLst>
      <p:ext uri="{BB962C8B-B14F-4D97-AF65-F5344CB8AC3E}">
        <p14:creationId xmlns:p14="http://schemas.microsoft.com/office/powerpoint/2010/main" val="11677398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ytuł 2"/>
          <p:cNvSpPr>
            <a:spLocks noGrp="1"/>
          </p:cNvSpPr>
          <p:nvPr>
            <p:ph type="title"/>
          </p:nvPr>
        </p:nvSpPr>
        <p:spPr/>
        <p:txBody>
          <a:bodyPr>
            <a:normAutofit fontScale="90000"/>
          </a:bodyPr>
          <a:lstStyle/>
          <a:p>
            <a:r>
              <a:rPr lang="en-US" dirty="0"/>
              <a:t>Flat 3D Box List Diagram – 5 Elements</a:t>
            </a:r>
          </a:p>
        </p:txBody>
      </p:sp>
      <p:grpSp>
        <p:nvGrpSpPr>
          <p:cNvPr id="33" name="Grupa 8"/>
          <p:cNvGrpSpPr/>
          <p:nvPr/>
        </p:nvGrpSpPr>
        <p:grpSpPr>
          <a:xfrm>
            <a:off x="1039105" y="4033893"/>
            <a:ext cx="10113789" cy="2289747"/>
            <a:chOff x="468313" y="1822862"/>
            <a:chExt cx="14311054" cy="3240000"/>
          </a:xfrm>
        </p:grpSpPr>
        <p:sp>
          <p:nvSpPr>
            <p:cNvPr id="34" name="Prostokąt 70"/>
            <p:cNvSpPr/>
            <p:nvPr/>
          </p:nvSpPr>
          <p:spPr>
            <a:xfrm>
              <a:off x="3302756" y="2120127"/>
              <a:ext cx="11476611" cy="26454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a:spcAft>
                  <a:spcPts val="600"/>
                </a:spcAft>
              </a:pPr>
              <a:r>
                <a:rPr lang="en-US" sz="2400" dirty="0">
                  <a:solidFill>
                    <a:schemeClr val="tx1"/>
                  </a:solidFill>
                </a:rPr>
                <a:t>Item description:</a:t>
              </a:r>
            </a:p>
            <a:p>
              <a:pPr marL="285750" indent="-285750">
                <a:buFont typeface="Arial" panose="020B0604020202020204" pitchFamily="34" charset="0"/>
                <a:buChar char="•"/>
              </a:pPr>
              <a:r>
                <a:rPr lang="en-US" dirty="0">
                  <a:solidFill>
                    <a:schemeClr val="tx1"/>
                  </a:solidFill>
                </a:rPr>
                <a:t>Your text here</a:t>
              </a:r>
            </a:p>
            <a:p>
              <a:pPr marL="285750" indent="-285750">
                <a:buFont typeface="Arial" panose="020B0604020202020204" pitchFamily="34" charset="0"/>
                <a:buChar char="•"/>
              </a:pPr>
              <a:r>
                <a:rPr lang="en-US" dirty="0">
                  <a:solidFill>
                    <a:schemeClr val="tx1"/>
                  </a:solidFill>
                </a:rPr>
                <a:t>Your text here</a:t>
              </a:r>
            </a:p>
            <a:p>
              <a:pPr marL="285750" indent="-285750">
                <a:buFont typeface="Arial" panose="020B0604020202020204" pitchFamily="34" charset="0"/>
                <a:buChar char="•"/>
              </a:pPr>
              <a:r>
                <a:rPr lang="en-US" dirty="0">
                  <a:solidFill>
                    <a:schemeClr val="tx1"/>
                  </a:solidFill>
                </a:rPr>
                <a:t>Your text here</a:t>
              </a:r>
            </a:p>
            <a:p>
              <a:pPr marL="285750" indent="-285750">
                <a:buFont typeface="Arial" panose="020B0604020202020204" pitchFamily="34" charset="0"/>
                <a:buChar char="•"/>
              </a:pPr>
              <a:r>
                <a:rPr lang="en-US" dirty="0">
                  <a:solidFill>
                    <a:schemeClr val="tx1"/>
                  </a:solidFill>
                </a:rPr>
                <a:t>Your text here</a:t>
              </a:r>
            </a:p>
          </p:txBody>
        </p:sp>
        <p:grpSp>
          <p:nvGrpSpPr>
            <p:cNvPr id="35" name="Grupa 6"/>
            <p:cNvGrpSpPr/>
            <p:nvPr/>
          </p:nvGrpSpPr>
          <p:grpSpPr>
            <a:xfrm>
              <a:off x="468313" y="1822862"/>
              <a:ext cx="2834445" cy="3240000"/>
              <a:chOff x="468313" y="1822862"/>
              <a:chExt cx="2834445" cy="3240000"/>
            </a:xfrm>
          </p:grpSpPr>
          <p:sp>
            <p:nvSpPr>
              <p:cNvPr id="45" name="Prostokąt 1"/>
              <p:cNvSpPr/>
              <p:nvPr/>
            </p:nvSpPr>
            <p:spPr>
              <a:xfrm>
                <a:off x="468313" y="1822862"/>
                <a:ext cx="2206649" cy="32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Item headline</a:t>
                </a:r>
              </a:p>
            </p:txBody>
          </p:sp>
          <p:sp>
            <p:nvSpPr>
              <p:cNvPr id="46" name="Trapez 4"/>
              <p:cNvSpPr/>
              <p:nvPr/>
            </p:nvSpPr>
            <p:spPr>
              <a:xfrm rot="5400000">
                <a:off x="1368860" y="3128964"/>
                <a:ext cx="3240000" cy="627796"/>
              </a:xfrm>
              <a:prstGeom prst="trapezoid">
                <a:avLst>
                  <a:gd name="adj" fmla="val 47549"/>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6" name="pole tekstowe 2"/>
            <p:cNvSpPr txBox="1"/>
            <p:nvPr/>
          </p:nvSpPr>
          <p:spPr>
            <a:xfrm>
              <a:off x="3564833" y="2345635"/>
              <a:ext cx="4876800" cy="522606"/>
            </a:xfrm>
            <a:prstGeom prst="rect">
              <a:avLst/>
            </a:prstGeom>
            <a:noFill/>
          </p:spPr>
          <p:txBody>
            <a:bodyPr wrap="square" rtlCol="0">
              <a:spAutoFit/>
            </a:bodyPr>
            <a:lstStyle/>
            <a:p>
              <a:endParaRPr lang="en-US" dirty="0"/>
            </a:p>
          </p:txBody>
        </p:sp>
      </p:grpSp>
      <p:grpSp>
        <p:nvGrpSpPr>
          <p:cNvPr id="15" name="Grupa 14">
            <a:extLst>
              <a:ext uri="{FF2B5EF4-FFF2-40B4-BE49-F238E27FC236}">
                <a16:creationId xmlns:a16="http://schemas.microsoft.com/office/drawing/2014/main" id="{34FC6063-AF8F-41C8-9C4C-D9CEF39AAB8F}"/>
              </a:ext>
            </a:extLst>
          </p:cNvPr>
          <p:cNvGrpSpPr/>
          <p:nvPr/>
        </p:nvGrpSpPr>
        <p:grpSpPr>
          <a:xfrm>
            <a:off x="1032841" y="1240578"/>
            <a:ext cx="10131653" cy="2359416"/>
            <a:chOff x="1032841" y="1240578"/>
            <a:chExt cx="10131653" cy="2359416"/>
          </a:xfrm>
        </p:grpSpPr>
        <p:grpSp>
          <p:nvGrpSpPr>
            <p:cNvPr id="10" name="Grupa 9"/>
            <p:cNvGrpSpPr/>
            <p:nvPr/>
          </p:nvGrpSpPr>
          <p:grpSpPr>
            <a:xfrm>
              <a:off x="1032841" y="1240578"/>
              <a:ext cx="2045894" cy="2342694"/>
              <a:chOff x="483880" y="2452527"/>
              <a:chExt cx="2045894" cy="2342694"/>
            </a:xfrm>
            <a:solidFill>
              <a:schemeClr val="accent3"/>
            </a:solidFill>
          </p:grpSpPr>
          <p:grpSp>
            <p:nvGrpSpPr>
              <p:cNvPr id="6" name="Grupa 5"/>
              <p:cNvGrpSpPr/>
              <p:nvPr/>
            </p:nvGrpSpPr>
            <p:grpSpPr>
              <a:xfrm>
                <a:off x="483880" y="2452527"/>
                <a:ext cx="2045894" cy="2342694"/>
                <a:chOff x="483880" y="2452527"/>
                <a:chExt cx="2045894" cy="2342694"/>
              </a:xfrm>
              <a:grpFill/>
            </p:grpSpPr>
            <p:sp>
              <p:nvSpPr>
                <p:cNvPr id="2" name="Prostokąt 1"/>
                <p:cNvSpPr/>
                <p:nvPr/>
              </p:nvSpPr>
              <p:spPr>
                <a:xfrm>
                  <a:off x="483880" y="2452527"/>
                  <a:ext cx="1595524" cy="23426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 name="Trapez 4"/>
                <p:cNvSpPr/>
                <p:nvPr/>
              </p:nvSpPr>
              <p:spPr>
                <a:xfrm rot="5400000">
                  <a:off x="1131462" y="3396909"/>
                  <a:ext cx="2342693" cy="453931"/>
                </a:xfrm>
                <a:prstGeom prst="trapezoid">
                  <a:avLst>
                    <a:gd name="adj" fmla="val 47549"/>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9" name="pole tekstowe 38"/>
              <p:cNvSpPr txBox="1"/>
              <p:nvPr/>
            </p:nvSpPr>
            <p:spPr>
              <a:xfrm>
                <a:off x="533688" y="2583771"/>
                <a:ext cx="1495908" cy="400110"/>
              </a:xfrm>
              <a:prstGeom prst="rect">
                <a:avLst/>
              </a:prstGeom>
              <a:noFill/>
            </p:spPr>
            <p:txBody>
              <a:bodyPr wrap="square" rtlCol="0">
                <a:spAutoFit/>
              </a:bodyPr>
              <a:lstStyle/>
              <a:p>
                <a:pPr algn="ctr"/>
                <a:r>
                  <a:rPr lang="en-US" sz="2000" b="1" dirty="0">
                    <a:solidFill>
                      <a:schemeClr val="bg1"/>
                    </a:solidFill>
                  </a:rPr>
                  <a:t>Item 1</a:t>
                </a:r>
                <a:endParaRPr lang="en-US" sz="2800" b="1" dirty="0">
                  <a:solidFill>
                    <a:schemeClr val="bg1"/>
                  </a:solidFill>
                </a:endParaRPr>
              </a:p>
            </p:txBody>
          </p:sp>
        </p:grpSp>
        <p:grpSp>
          <p:nvGrpSpPr>
            <p:cNvPr id="12" name="Grupa 11"/>
            <p:cNvGrpSpPr/>
            <p:nvPr/>
          </p:nvGrpSpPr>
          <p:grpSpPr>
            <a:xfrm>
              <a:off x="9118600" y="1244600"/>
              <a:ext cx="2045894" cy="2342694"/>
              <a:chOff x="4575668" y="2452527"/>
              <a:chExt cx="2045894" cy="2342694"/>
            </a:xfrm>
          </p:grpSpPr>
          <p:grpSp>
            <p:nvGrpSpPr>
              <p:cNvPr id="8" name="Grupa 7"/>
              <p:cNvGrpSpPr/>
              <p:nvPr/>
            </p:nvGrpSpPr>
            <p:grpSpPr>
              <a:xfrm>
                <a:off x="4575668" y="2452527"/>
                <a:ext cx="2045894" cy="2342694"/>
                <a:chOff x="4575668" y="2452527"/>
                <a:chExt cx="2045894" cy="2342694"/>
              </a:xfrm>
            </p:grpSpPr>
            <p:sp>
              <p:nvSpPr>
                <p:cNvPr id="29" name="Prostokąt 28"/>
                <p:cNvSpPr/>
                <p:nvPr/>
              </p:nvSpPr>
              <p:spPr>
                <a:xfrm>
                  <a:off x="4575668" y="2452527"/>
                  <a:ext cx="1595524" cy="23426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rapez 29"/>
                <p:cNvSpPr/>
                <p:nvPr/>
              </p:nvSpPr>
              <p:spPr>
                <a:xfrm rot="5400000">
                  <a:off x="5223250" y="3396909"/>
                  <a:ext cx="2342693" cy="453931"/>
                </a:xfrm>
                <a:prstGeom prst="trapezoid">
                  <a:avLst>
                    <a:gd name="adj" fmla="val 4754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41" name="pole tekstowe 40"/>
              <p:cNvSpPr txBox="1"/>
              <p:nvPr/>
            </p:nvSpPr>
            <p:spPr>
              <a:xfrm>
                <a:off x="4625476" y="2570987"/>
                <a:ext cx="1495908" cy="400110"/>
              </a:xfrm>
              <a:prstGeom prst="rect">
                <a:avLst/>
              </a:prstGeom>
              <a:noFill/>
            </p:spPr>
            <p:txBody>
              <a:bodyPr wrap="square" rtlCol="0">
                <a:spAutoFit/>
              </a:bodyPr>
              <a:lstStyle/>
              <a:p>
                <a:pPr algn="ctr"/>
                <a:r>
                  <a:rPr lang="en-US" sz="2000" b="1" dirty="0">
                    <a:solidFill>
                      <a:schemeClr val="bg1"/>
                    </a:solidFill>
                  </a:rPr>
                  <a:t>Item 3</a:t>
                </a:r>
                <a:endParaRPr lang="en-US" sz="2800" b="1" dirty="0">
                  <a:solidFill>
                    <a:schemeClr val="bg1"/>
                  </a:solidFill>
                </a:endParaRPr>
              </a:p>
            </p:txBody>
          </p:sp>
        </p:grpSp>
        <p:grpSp>
          <p:nvGrpSpPr>
            <p:cNvPr id="13" name="Group 12"/>
            <p:cNvGrpSpPr/>
            <p:nvPr/>
          </p:nvGrpSpPr>
          <p:grpSpPr>
            <a:xfrm>
              <a:off x="3048000" y="1244600"/>
              <a:ext cx="2045894" cy="2342694"/>
              <a:chOff x="6621562" y="1254025"/>
              <a:chExt cx="2045894" cy="2342694"/>
            </a:xfrm>
          </p:grpSpPr>
          <p:grpSp>
            <p:nvGrpSpPr>
              <p:cNvPr id="9" name="Grupa 8"/>
              <p:cNvGrpSpPr/>
              <p:nvPr/>
            </p:nvGrpSpPr>
            <p:grpSpPr>
              <a:xfrm>
                <a:off x="6621562" y="1254025"/>
                <a:ext cx="2045894" cy="2342694"/>
                <a:chOff x="6621562" y="2452527"/>
                <a:chExt cx="2045894" cy="2342694"/>
              </a:xfrm>
            </p:grpSpPr>
            <p:sp>
              <p:nvSpPr>
                <p:cNvPr id="31" name="Prostokąt 30"/>
                <p:cNvSpPr/>
                <p:nvPr/>
              </p:nvSpPr>
              <p:spPr>
                <a:xfrm>
                  <a:off x="6621562" y="2452527"/>
                  <a:ext cx="1595524" cy="23426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Trapez 31"/>
                <p:cNvSpPr/>
                <p:nvPr/>
              </p:nvSpPr>
              <p:spPr>
                <a:xfrm rot="5400000">
                  <a:off x="7269144" y="3396909"/>
                  <a:ext cx="2342693" cy="453931"/>
                </a:xfrm>
                <a:prstGeom prst="trapezoid">
                  <a:avLst>
                    <a:gd name="adj" fmla="val 47549"/>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42" name="pole tekstowe 41"/>
              <p:cNvSpPr txBox="1"/>
              <p:nvPr/>
            </p:nvSpPr>
            <p:spPr>
              <a:xfrm>
                <a:off x="6671370" y="1338998"/>
                <a:ext cx="1495908" cy="400110"/>
              </a:xfrm>
              <a:prstGeom prst="rect">
                <a:avLst/>
              </a:prstGeom>
              <a:noFill/>
            </p:spPr>
            <p:txBody>
              <a:bodyPr wrap="square" rtlCol="0">
                <a:spAutoFit/>
              </a:bodyPr>
              <a:lstStyle/>
              <a:p>
                <a:pPr algn="ctr"/>
                <a:r>
                  <a:rPr lang="en-US" sz="2000" b="1" dirty="0">
                    <a:solidFill>
                      <a:schemeClr val="bg1"/>
                    </a:solidFill>
                  </a:rPr>
                  <a:t>Item 4</a:t>
                </a:r>
                <a:endParaRPr lang="en-US" sz="2800" b="1" dirty="0">
                  <a:solidFill>
                    <a:schemeClr val="bg1"/>
                  </a:solidFill>
                </a:endParaRPr>
              </a:p>
            </p:txBody>
          </p:sp>
        </p:grpSp>
        <p:grpSp>
          <p:nvGrpSpPr>
            <p:cNvPr id="11" name="Grupa 10"/>
            <p:cNvGrpSpPr/>
            <p:nvPr/>
          </p:nvGrpSpPr>
          <p:grpSpPr>
            <a:xfrm>
              <a:off x="7099300" y="1257300"/>
              <a:ext cx="2045894" cy="2342694"/>
              <a:chOff x="2529774" y="2452527"/>
              <a:chExt cx="2045894" cy="2342694"/>
            </a:xfrm>
          </p:grpSpPr>
          <p:grpSp>
            <p:nvGrpSpPr>
              <p:cNvPr id="7" name="Grupa 6"/>
              <p:cNvGrpSpPr/>
              <p:nvPr/>
            </p:nvGrpSpPr>
            <p:grpSpPr>
              <a:xfrm>
                <a:off x="2529774" y="2452527"/>
                <a:ext cx="2045894" cy="2342694"/>
                <a:chOff x="2529774" y="2452527"/>
                <a:chExt cx="2045894" cy="2342694"/>
              </a:xfrm>
            </p:grpSpPr>
            <p:sp>
              <p:nvSpPr>
                <p:cNvPr id="27" name="Prostokąt 26"/>
                <p:cNvSpPr/>
                <p:nvPr/>
              </p:nvSpPr>
              <p:spPr>
                <a:xfrm>
                  <a:off x="2529774" y="2452527"/>
                  <a:ext cx="1595524" cy="234269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Trapez 27"/>
                <p:cNvSpPr/>
                <p:nvPr/>
              </p:nvSpPr>
              <p:spPr>
                <a:xfrm rot="5400000">
                  <a:off x="3177356" y="3396909"/>
                  <a:ext cx="2342693" cy="453931"/>
                </a:xfrm>
                <a:prstGeom prst="trapezoid">
                  <a:avLst>
                    <a:gd name="adj" fmla="val 47549"/>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0" name="pole tekstowe 39"/>
              <p:cNvSpPr txBox="1"/>
              <p:nvPr/>
            </p:nvSpPr>
            <p:spPr>
              <a:xfrm>
                <a:off x="2579582" y="2577379"/>
                <a:ext cx="1495908" cy="400110"/>
              </a:xfrm>
              <a:prstGeom prst="rect">
                <a:avLst/>
              </a:prstGeom>
              <a:noFill/>
            </p:spPr>
            <p:txBody>
              <a:bodyPr wrap="square" rtlCol="0">
                <a:spAutoFit/>
              </a:bodyPr>
              <a:lstStyle/>
              <a:p>
                <a:pPr algn="ctr"/>
                <a:r>
                  <a:rPr lang="en-US" sz="2000" b="1" dirty="0">
                    <a:solidFill>
                      <a:schemeClr val="bg1"/>
                    </a:solidFill>
                  </a:rPr>
                  <a:t>Item 2</a:t>
                </a:r>
                <a:endParaRPr lang="en-US" sz="2800" b="1" dirty="0">
                  <a:solidFill>
                    <a:schemeClr val="bg1"/>
                  </a:solidFill>
                </a:endParaRPr>
              </a:p>
            </p:txBody>
          </p:sp>
        </p:grpSp>
        <p:grpSp>
          <p:nvGrpSpPr>
            <p:cNvPr id="37" name="Group 12">
              <a:extLst>
                <a:ext uri="{FF2B5EF4-FFF2-40B4-BE49-F238E27FC236}">
                  <a16:creationId xmlns:a16="http://schemas.microsoft.com/office/drawing/2014/main" id="{40F578C5-4EA3-4617-AC0F-BA03A940EC67}"/>
                </a:ext>
              </a:extLst>
            </p:cNvPr>
            <p:cNvGrpSpPr/>
            <p:nvPr/>
          </p:nvGrpSpPr>
          <p:grpSpPr>
            <a:xfrm>
              <a:off x="5067300" y="1244600"/>
              <a:ext cx="2045894" cy="2342694"/>
              <a:chOff x="6621562" y="1254025"/>
              <a:chExt cx="2045894" cy="2342694"/>
            </a:xfrm>
          </p:grpSpPr>
          <p:grpSp>
            <p:nvGrpSpPr>
              <p:cNvPr id="38" name="Grupa 37">
                <a:extLst>
                  <a:ext uri="{FF2B5EF4-FFF2-40B4-BE49-F238E27FC236}">
                    <a16:creationId xmlns:a16="http://schemas.microsoft.com/office/drawing/2014/main" id="{5E794D25-FD83-4E92-A513-FDBE27AB4987}"/>
                  </a:ext>
                </a:extLst>
              </p:cNvPr>
              <p:cNvGrpSpPr/>
              <p:nvPr/>
            </p:nvGrpSpPr>
            <p:grpSpPr>
              <a:xfrm>
                <a:off x="6621562" y="1254025"/>
                <a:ext cx="2045894" cy="2342694"/>
                <a:chOff x="6621562" y="2452527"/>
                <a:chExt cx="2045894" cy="2342694"/>
              </a:xfrm>
            </p:grpSpPr>
            <p:sp>
              <p:nvSpPr>
                <p:cNvPr id="47" name="Prostokąt 46">
                  <a:extLst>
                    <a:ext uri="{FF2B5EF4-FFF2-40B4-BE49-F238E27FC236}">
                      <a16:creationId xmlns:a16="http://schemas.microsoft.com/office/drawing/2014/main" id="{62E587B7-5A03-4E4B-B2D9-9653879876B3}"/>
                    </a:ext>
                  </a:extLst>
                </p:cNvPr>
                <p:cNvSpPr/>
                <p:nvPr/>
              </p:nvSpPr>
              <p:spPr>
                <a:xfrm>
                  <a:off x="6621562" y="2452527"/>
                  <a:ext cx="1595524" cy="23426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8" name="Trapez 47">
                  <a:extLst>
                    <a:ext uri="{FF2B5EF4-FFF2-40B4-BE49-F238E27FC236}">
                      <a16:creationId xmlns:a16="http://schemas.microsoft.com/office/drawing/2014/main" id="{742B2229-8080-4585-95F7-07829D9862C8}"/>
                    </a:ext>
                  </a:extLst>
                </p:cNvPr>
                <p:cNvSpPr/>
                <p:nvPr/>
              </p:nvSpPr>
              <p:spPr>
                <a:xfrm rot="5400000">
                  <a:off x="7269144" y="3396909"/>
                  <a:ext cx="2342693" cy="453931"/>
                </a:xfrm>
                <a:prstGeom prst="trapezoid">
                  <a:avLst>
                    <a:gd name="adj" fmla="val 47549"/>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44" name="pole tekstowe 43">
                <a:extLst>
                  <a:ext uri="{FF2B5EF4-FFF2-40B4-BE49-F238E27FC236}">
                    <a16:creationId xmlns:a16="http://schemas.microsoft.com/office/drawing/2014/main" id="{B724BEE9-5144-4755-AB23-B861DFA9E775}"/>
                  </a:ext>
                </a:extLst>
              </p:cNvPr>
              <p:cNvSpPr txBox="1"/>
              <p:nvPr/>
            </p:nvSpPr>
            <p:spPr>
              <a:xfrm>
                <a:off x="6671370" y="1338998"/>
                <a:ext cx="1495908" cy="400110"/>
              </a:xfrm>
              <a:prstGeom prst="rect">
                <a:avLst/>
              </a:prstGeom>
              <a:noFill/>
            </p:spPr>
            <p:txBody>
              <a:bodyPr wrap="square" rtlCol="0">
                <a:spAutoFit/>
              </a:bodyPr>
              <a:lstStyle/>
              <a:p>
                <a:pPr algn="ctr"/>
                <a:r>
                  <a:rPr lang="en-US" sz="2000" b="1" dirty="0">
                    <a:solidFill>
                      <a:schemeClr val="bg1"/>
                    </a:solidFill>
                  </a:rPr>
                  <a:t>Item 5</a:t>
                </a:r>
                <a:endParaRPr lang="en-US" sz="2800" b="1" dirty="0">
                  <a:solidFill>
                    <a:schemeClr val="bg1"/>
                  </a:solidFill>
                </a:endParaRPr>
              </a:p>
            </p:txBody>
          </p:sp>
        </p:grpSp>
      </p:grpSp>
      <p:sp>
        <p:nvSpPr>
          <p:cNvPr id="43" name="Freeform 7">
            <a:extLst>
              <a:ext uri="{FF2B5EF4-FFF2-40B4-BE49-F238E27FC236}">
                <a16:creationId xmlns:a16="http://schemas.microsoft.com/office/drawing/2014/main" id="{5545FFEB-2BA8-4A46-9784-60BC042559B5}"/>
              </a:ext>
            </a:extLst>
          </p:cNvPr>
          <p:cNvSpPr>
            <a:spLocks noChangeAspect="1" noEditPoints="1"/>
          </p:cNvSpPr>
          <p:nvPr/>
        </p:nvSpPr>
        <p:spPr bwMode="auto">
          <a:xfrm>
            <a:off x="3620489" y="2274560"/>
            <a:ext cx="450546" cy="603318"/>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6">
            <a:extLst>
              <a:ext uri="{FF2B5EF4-FFF2-40B4-BE49-F238E27FC236}">
                <a16:creationId xmlns:a16="http://schemas.microsoft.com/office/drawing/2014/main" id="{EEDF0753-CEB8-42D5-A239-4515C0F8F3E2}"/>
              </a:ext>
            </a:extLst>
          </p:cNvPr>
          <p:cNvSpPr>
            <a:spLocks noChangeAspect="1" noEditPoints="1"/>
          </p:cNvSpPr>
          <p:nvPr/>
        </p:nvSpPr>
        <p:spPr bwMode="auto">
          <a:xfrm>
            <a:off x="1416347" y="2362143"/>
            <a:ext cx="838846" cy="49860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8">
            <a:extLst>
              <a:ext uri="{FF2B5EF4-FFF2-40B4-BE49-F238E27FC236}">
                <a16:creationId xmlns:a16="http://schemas.microsoft.com/office/drawing/2014/main" id="{E982325F-40C3-4B63-8095-C0082B64C300}"/>
              </a:ext>
            </a:extLst>
          </p:cNvPr>
          <p:cNvSpPr>
            <a:spLocks noChangeAspect="1" noEditPoints="1"/>
          </p:cNvSpPr>
          <p:nvPr/>
        </p:nvSpPr>
        <p:spPr bwMode="auto">
          <a:xfrm>
            <a:off x="5723925" y="2257299"/>
            <a:ext cx="278714" cy="63784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30">
            <a:extLst>
              <a:ext uri="{FF2B5EF4-FFF2-40B4-BE49-F238E27FC236}">
                <a16:creationId xmlns:a16="http://schemas.microsoft.com/office/drawing/2014/main" id="{95DE0FA1-62D0-40FF-B0DF-8F6CB780B92A}"/>
              </a:ext>
            </a:extLst>
          </p:cNvPr>
          <p:cNvSpPr>
            <a:spLocks noChangeAspect="1" noEditPoints="1"/>
          </p:cNvSpPr>
          <p:nvPr/>
        </p:nvSpPr>
        <p:spPr bwMode="auto">
          <a:xfrm>
            <a:off x="7583497" y="2306203"/>
            <a:ext cx="614430" cy="54003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15">
            <a:extLst>
              <a:ext uri="{FF2B5EF4-FFF2-40B4-BE49-F238E27FC236}">
                <a16:creationId xmlns:a16="http://schemas.microsoft.com/office/drawing/2014/main" id="{FCB24B4C-DC35-42D9-AD30-72ADA3B08629}"/>
              </a:ext>
            </a:extLst>
          </p:cNvPr>
          <p:cNvSpPr>
            <a:spLocks noChangeAspect="1" noEditPoints="1"/>
          </p:cNvSpPr>
          <p:nvPr/>
        </p:nvSpPr>
        <p:spPr bwMode="auto">
          <a:xfrm>
            <a:off x="9543678" y="2339566"/>
            <a:ext cx="740932" cy="473306"/>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85050177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F365A6F-E4BF-499F-BE72-190DCA7F3744}"/>
              </a:ext>
            </a:extLst>
          </p:cNvPr>
          <p:cNvSpPr>
            <a:spLocks noGrp="1"/>
          </p:cNvSpPr>
          <p:nvPr>
            <p:ph type="title"/>
          </p:nvPr>
        </p:nvSpPr>
        <p:spPr/>
        <p:txBody>
          <a:bodyPr>
            <a:normAutofit fontScale="90000"/>
          </a:bodyPr>
          <a:lstStyle/>
          <a:p>
            <a:r>
              <a:rPr lang="en-US" dirty="0"/>
              <a:t>5 Elements Enumeration with Textboxes</a:t>
            </a:r>
          </a:p>
        </p:txBody>
      </p:sp>
      <p:grpSp>
        <p:nvGrpSpPr>
          <p:cNvPr id="16" name="Grupa 15">
            <a:extLst>
              <a:ext uri="{FF2B5EF4-FFF2-40B4-BE49-F238E27FC236}">
                <a16:creationId xmlns:a16="http://schemas.microsoft.com/office/drawing/2014/main" id="{71D327F7-2C17-43A3-BB75-B6DF4411BAEF}"/>
              </a:ext>
            </a:extLst>
          </p:cNvPr>
          <p:cNvGrpSpPr/>
          <p:nvPr/>
        </p:nvGrpSpPr>
        <p:grpSpPr>
          <a:xfrm>
            <a:off x="6485213" y="3921704"/>
            <a:ext cx="3499219" cy="2027576"/>
            <a:chOff x="6485213" y="3921704"/>
            <a:chExt cx="3499219" cy="2027576"/>
          </a:xfrm>
        </p:grpSpPr>
        <p:grpSp>
          <p:nvGrpSpPr>
            <p:cNvPr id="12" name="Grupa 11"/>
            <p:cNvGrpSpPr/>
            <p:nvPr/>
          </p:nvGrpSpPr>
          <p:grpSpPr>
            <a:xfrm>
              <a:off x="6485213" y="3921704"/>
              <a:ext cx="3499219" cy="2027576"/>
              <a:chOff x="6485213" y="3921704"/>
              <a:chExt cx="3499219" cy="2027576"/>
            </a:xfrm>
          </p:grpSpPr>
          <p:grpSp>
            <p:nvGrpSpPr>
              <p:cNvPr id="70" name="Group 10">
                <a:extLst>
                  <a:ext uri="{FF2B5EF4-FFF2-40B4-BE49-F238E27FC236}">
                    <a16:creationId xmlns:a16="http://schemas.microsoft.com/office/drawing/2014/main" id="{61F4D292-F588-48C6-8BC9-C8652854FB99}"/>
                  </a:ext>
                </a:extLst>
              </p:cNvPr>
              <p:cNvGrpSpPr/>
              <p:nvPr/>
            </p:nvGrpSpPr>
            <p:grpSpPr>
              <a:xfrm>
                <a:off x="6875717" y="4169684"/>
                <a:ext cx="3108715" cy="1779596"/>
                <a:chOff x="5148065" y="4100907"/>
                <a:chExt cx="2993523" cy="1713655"/>
              </a:xfrm>
            </p:grpSpPr>
            <p:sp>
              <p:nvSpPr>
                <p:cNvPr id="74" name="pole tekstowe 88">
                  <a:extLst>
                    <a:ext uri="{FF2B5EF4-FFF2-40B4-BE49-F238E27FC236}">
                      <a16:creationId xmlns:a16="http://schemas.microsoft.com/office/drawing/2014/main" id="{48EFE344-A008-4AFE-B245-CC6DFBF74BE5}"/>
                    </a:ext>
                  </a:extLst>
                </p:cNvPr>
                <p:cNvSpPr txBox="1"/>
                <p:nvPr/>
              </p:nvSpPr>
              <p:spPr>
                <a:xfrm>
                  <a:off x="5148065" y="4546599"/>
                  <a:ext cx="2993523" cy="1267963"/>
                </a:xfrm>
                <a:prstGeom prst="rect">
                  <a:avLst/>
                </a:prstGeom>
                <a:solidFill>
                  <a:schemeClr val="bg2"/>
                </a:solidFill>
              </p:spPr>
              <p:txBody>
                <a:bodyPr wrap="square" lIns="216000" tIns="144000" rIns="216000" bIns="72000" rtlCol="0" anchor="ctr" anchorCtr="0">
                  <a:noAutofit/>
                </a:bodyPr>
                <a:lstStyle/>
                <a:p>
                  <a:pPr algn="ctr"/>
                  <a:r>
                    <a:rPr lang="en-US" sz="2000" dirty="0"/>
                    <a:t>Add your description of an item here. Write your own text.</a:t>
                  </a:r>
                </a:p>
              </p:txBody>
            </p:sp>
            <p:sp>
              <p:nvSpPr>
                <p:cNvPr id="75" name="Prostokąt 86">
                  <a:extLst>
                    <a:ext uri="{FF2B5EF4-FFF2-40B4-BE49-F238E27FC236}">
                      <a16:creationId xmlns:a16="http://schemas.microsoft.com/office/drawing/2014/main" id="{CAAB2474-DFA4-4299-AA9F-ED11EAC0F984}"/>
                    </a:ext>
                  </a:extLst>
                </p:cNvPr>
                <p:cNvSpPr/>
                <p:nvPr/>
              </p:nvSpPr>
              <p:spPr>
                <a:xfrm>
                  <a:off x="5148065" y="4100907"/>
                  <a:ext cx="2993523" cy="44959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2400" dirty="0">
                      <a:solidFill>
                        <a:schemeClr val="bg1"/>
                      </a:solidFill>
                    </a:rPr>
                    <a:t>Header 5</a:t>
                  </a:r>
                </a:p>
              </p:txBody>
            </p:sp>
          </p:grpSp>
          <p:sp>
            <p:nvSpPr>
              <p:cNvPr id="72" name="Elipsa 63">
                <a:extLst>
                  <a:ext uri="{FF2B5EF4-FFF2-40B4-BE49-F238E27FC236}">
                    <a16:creationId xmlns:a16="http://schemas.microsoft.com/office/drawing/2014/main" id="{076A3A8C-2301-40A9-8321-006E0915E4EB}"/>
                  </a:ext>
                </a:extLst>
              </p:cNvPr>
              <p:cNvSpPr/>
              <p:nvPr/>
            </p:nvSpPr>
            <p:spPr>
              <a:xfrm>
                <a:off x="6485213" y="3921704"/>
                <a:ext cx="900113" cy="900112"/>
              </a:xfrm>
              <a:prstGeom prst="ellipse">
                <a:avLst/>
              </a:prstGeom>
              <a:solidFill>
                <a:schemeClr val="bg1"/>
              </a:solidFill>
              <a:ln w="349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4" name="Trójkąt równoramienny 87">
              <a:extLst>
                <a:ext uri="{FF2B5EF4-FFF2-40B4-BE49-F238E27FC236}">
                  <a16:creationId xmlns:a16="http://schemas.microsoft.com/office/drawing/2014/main" id="{B30E8FC2-004E-468F-BABF-398F717E97BA}"/>
                </a:ext>
              </a:extLst>
            </p:cNvPr>
            <p:cNvSpPr/>
            <p:nvPr/>
          </p:nvSpPr>
          <p:spPr>
            <a:xfrm rot="10800000">
              <a:off x="9563453" y="4637046"/>
              <a:ext cx="420979" cy="14990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solidFill>
              </a:endParaRPr>
            </a:p>
          </p:txBody>
        </p:sp>
      </p:grpSp>
      <p:grpSp>
        <p:nvGrpSpPr>
          <p:cNvPr id="4" name="Grupa 3"/>
          <p:cNvGrpSpPr/>
          <p:nvPr/>
        </p:nvGrpSpPr>
        <p:grpSpPr>
          <a:xfrm>
            <a:off x="2207568" y="3921703"/>
            <a:ext cx="3499219" cy="2027577"/>
            <a:chOff x="2207568" y="3921703"/>
            <a:chExt cx="3499219" cy="2027577"/>
          </a:xfrm>
        </p:grpSpPr>
        <p:grpSp>
          <p:nvGrpSpPr>
            <p:cNvPr id="61" name="Group 10">
              <a:extLst>
                <a:ext uri="{FF2B5EF4-FFF2-40B4-BE49-F238E27FC236}">
                  <a16:creationId xmlns:a16="http://schemas.microsoft.com/office/drawing/2014/main" id="{D0A9B4DA-EA5E-492F-9AB3-F0B233AAAD73}"/>
                </a:ext>
              </a:extLst>
            </p:cNvPr>
            <p:cNvGrpSpPr/>
            <p:nvPr/>
          </p:nvGrpSpPr>
          <p:grpSpPr>
            <a:xfrm>
              <a:off x="2598072" y="4169684"/>
              <a:ext cx="3108715" cy="1779596"/>
              <a:chOff x="5148065" y="4100907"/>
              <a:chExt cx="2993523" cy="1713655"/>
            </a:xfrm>
          </p:grpSpPr>
          <p:sp>
            <p:nvSpPr>
              <p:cNvPr id="65" name="pole tekstowe 88">
                <a:extLst>
                  <a:ext uri="{FF2B5EF4-FFF2-40B4-BE49-F238E27FC236}">
                    <a16:creationId xmlns:a16="http://schemas.microsoft.com/office/drawing/2014/main" id="{E416DC64-2B89-451B-9F35-3EC4F3C26883}"/>
                  </a:ext>
                </a:extLst>
              </p:cNvPr>
              <p:cNvSpPr txBox="1"/>
              <p:nvPr/>
            </p:nvSpPr>
            <p:spPr>
              <a:xfrm>
                <a:off x="5148065" y="4546599"/>
                <a:ext cx="2993523" cy="1267963"/>
              </a:xfrm>
              <a:prstGeom prst="rect">
                <a:avLst/>
              </a:prstGeom>
              <a:solidFill>
                <a:schemeClr val="bg2"/>
              </a:solidFill>
            </p:spPr>
            <p:txBody>
              <a:bodyPr wrap="square" lIns="216000" tIns="144000" rIns="216000" bIns="72000" rtlCol="0" anchor="ctr" anchorCtr="0">
                <a:noAutofit/>
              </a:bodyPr>
              <a:lstStyle/>
              <a:p>
                <a:pPr algn="ctr"/>
                <a:r>
                  <a:rPr lang="en-US" sz="2000" dirty="0"/>
                  <a:t>Add your description of an item here. Write your own text.</a:t>
                </a:r>
              </a:p>
            </p:txBody>
          </p:sp>
          <p:sp>
            <p:nvSpPr>
              <p:cNvPr id="66" name="Prostokąt 86">
                <a:extLst>
                  <a:ext uri="{FF2B5EF4-FFF2-40B4-BE49-F238E27FC236}">
                    <a16:creationId xmlns:a16="http://schemas.microsoft.com/office/drawing/2014/main" id="{4E01A331-DDE4-4BE3-9762-D9EDC940C37D}"/>
                  </a:ext>
                </a:extLst>
              </p:cNvPr>
              <p:cNvSpPr/>
              <p:nvPr/>
            </p:nvSpPr>
            <p:spPr>
              <a:xfrm>
                <a:off x="5148065" y="4100907"/>
                <a:ext cx="2993523" cy="4495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2400" dirty="0">
                    <a:solidFill>
                      <a:schemeClr val="bg1"/>
                    </a:solidFill>
                  </a:rPr>
                  <a:t>Header 4</a:t>
                </a:r>
              </a:p>
            </p:txBody>
          </p:sp>
          <p:sp>
            <p:nvSpPr>
              <p:cNvPr id="68" name="Trójkąt równoramienny 87">
                <a:extLst>
                  <a:ext uri="{FF2B5EF4-FFF2-40B4-BE49-F238E27FC236}">
                    <a16:creationId xmlns:a16="http://schemas.microsoft.com/office/drawing/2014/main" id="{B30E8FC2-004E-468F-BABF-398F717E97BA}"/>
                  </a:ext>
                </a:extLst>
              </p:cNvPr>
              <p:cNvSpPr/>
              <p:nvPr/>
            </p:nvSpPr>
            <p:spPr>
              <a:xfrm rot="10800000">
                <a:off x="7736206" y="4545423"/>
                <a:ext cx="405380" cy="1443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solidFill>
                </a:endParaRPr>
              </a:p>
            </p:txBody>
          </p:sp>
        </p:grpSp>
        <p:sp>
          <p:nvSpPr>
            <p:cNvPr id="63" name="Elipsa 63">
              <a:extLst>
                <a:ext uri="{FF2B5EF4-FFF2-40B4-BE49-F238E27FC236}">
                  <a16:creationId xmlns:a16="http://schemas.microsoft.com/office/drawing/2014/main" id="{B82314BD-CB1F-48A0-A6DE-1BF47D6A3DC7}"/>
                </a:ext>
              </a:extLst>
            </p:cNvPr>
            <p:cNvSpPr/>
            <p:nvPr/>
          </p:nvSpPr>
          <p:spPr>
            <a:xfrm>
              <a:off x="2207568" y="3921703"/>
              <a:ext cx="900113" cy="900112"/>
            </a:xfrm>
            <a:prstGeom prst="ellipse">
              <a:avLst/>
            </a:prstGeom>
            <a:solidFill>
              <a:schemeClr val="bg1"/>
            </a:solid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5" name="Grupa 14">
            <a:extLst>
              <a:ext uri="{FF2B5EF4-FFF2-40B4-BE49-F238E27FC236}">
                <a16:creationId xmlns:a16="http://schemas.microsoft.com/office/drawing/2014/main" id="{2F6FD603-96EE-47C0-A37E-67AF3FA4FA6C}"/>
              </a:ext>
            </a:extLst>
          </p:cNvPr>
          <p:cNvGrpSpPr/>
          <p:nvPr/>
        </p:nvGrpSpPr>
        <p:grpSpPr>
          <a:xfrm>
            <a:off x="8068893" y="1544903"/>
            <a:ext cx="3499220" cy="2027578"/>
            <a:chOff x="8068893" y="1552197"/>
            <a:chExt cx="3499220" cy="2027578"/>
          </a:xfrm>
        </p:grpSpPr>
        <p:grpSp>
          <p:nvGrpSpPr>
            <p:cNvPr id="10" name="Grupa 9"/>
            <p:cNvGrpSpPr/>
            <p:nvPr/>
          </p:nvGrpSpPr>
          <p:grpSpPr>
            <a:xfrm>
              <a:off x="8068893" y="1552197"/>
              <a:ext cx="3499220" cy="2027578"/>
              <a:chOff x="8068893" y="1552197"/>
              <a:chExt cx="3499220" cy="2027578"/>
            </a:xfrm>
          </p:grpSpPr>
          <p:grpSp>
            <p:nvGrpSpPr>
              <p:cNvPr id="52" name="Group 10">
                <a:extLst>
                  <a:ext uri="{FF2B5EF4-FFF2-40B4-BE49-F238E27FC236}">
                    <a16:creationId xmlns:a16="http://schemas.microsoft.com/office/drawing/2014/main" id="{C9DCD70C-4F4B-4525-95C4-21344797D465}"/>
                  </a:ext>
                </a:extLst>
              </p:cNvPr>
              <p:cNvGrpSpPr/>
              <p:nvPr/>
            </p:nvGrpSpPr>
            <p:grpSpPr>
              <a:xfrm>
                <a:off x="8459398" y="1800178"/>
                <a:ext cx="3108715" cy="1779597"/>
                <a:chOff x="5148065" y="4100907"/>
                <a:chExt cx="2993523" cy="1713655"/>
              </a:xfrm>
            </p:grpSpPr>
            <p:sp>
              <p:nvSpPr>
                <p:cNvPr id="56" name="pole tekstowe 88">
                  <a:extLst>
                    <a:ext uri="{FF2B5EF4-FFF2-40B4-BE49-F238E27FC236}">
                      <a16:creationId xmlns:a16="http://schemas.microsoft.com/office/drawing/2014/main" id="{12EFFA0A-3A6C-4286-8B8C-35AD3E17E9D3}"/>
                    </a:ext>
                  </a:extLst>
                </p:cNvPr>
                <p:cNvSpPr txBox="1"/>
                <p:nvPr/>
              </p:nvSpPr>
              <p:spPr>
                <a:xfrm>
                  <a:off x="5148065" y="4546599"/>
                  <a:ext cx="2993523" cy="1267963"/>
                </a:xfrm>
                <a:prstGeom prst="rect">
                  <a:avLst/>
                </a:prstGeom>
                <a:solidFill>
                  <a:schemeClr val="bg2"/>
                </a:solidFill>
              </p:spPr>
              <p:txBody>
                <a:bodyPr wrap="square" lIns="216000" tIns="144000" rIns="216000" bIns="72000" rtlCol="0" anchor="ctr" anchorCtr="0">
                  <a:noAutofit/>
                </a:bodyPr>
                <a:lstStyle/>
                <a:p>
                  <a:pPr algn="ctr"/>
                  <a:r>
                    <a:rPr lang="en-US" sz="2000" dirty="0"/>
                    <a:t>Add your description of an item here. Write your own text.</a:t>
                  </a:r>
                </a:p>
              </p:txBody>
            </p:sp>
            <p:sp>
              <p:nvSpPr>
                <p:cNvPr id="57" name="Prostokąt 86">
                  <a:extLst>
                    <a:ext uri="{FF2B5EF4-FFF2-40B4-BE49-F238E27FC236}">
                      <a16:creationId xmlns:a16="http://schemas.microsoft.com/office/drawing/2014/main" id="{19721829-AEC6-4FCD-A224-BC2B87717AB6}"/>
                    </a:ext>
                  </a:extLst>
                </p:cNvPr>
                <p:cNvSpPr/>
                <p:nvPr/>
              </p:nvSpPr>
              <p:spPr>
                <a:xfrm>
                  <a:off x="5148065" y="4100907"/>
                  <a:ext cx="2993523" cy="44959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2400" dirty="0">
                      <a:solidFill>
                        <a:schemeClr val="bg1"/>
                      </a:solidFill>
                    </a:rPr>
                    <a:t>Header 3</a:t>
                  </a:r>
                </a:p>
              </p:txBody>
            </p:sp>
          </p:grpSp>
          <p:sp>
            <p:nvSpPr>
              <p:cNvPr id="54" name="Elipsa 63">
                <a:extLst>
                  <a:ext uri="{FF2B5EF4-FFF2-40B4-BE49-F238E27FC236}">
                    <a16:creationId xmlns:a16="http://schemas.microsoft.com/office/drawing/2014/main" id="{1AD6CEA2-88A4-4D9A-A124-90F507445EDE}"/>
                  </a:ext>
                </a:extLst>
              </p:cNvPr>
              <p:cNvSpPr/>
              <p:nvPr/>
            </p:nvSpPr>
            <p:spPr>
              <a:xfrm>
                <a:off x="8068893" y="1552197"/>
                <a:ext cx="900113" cy="900112"/>
              </a:xfrm>
              <a:prstGeom prst="ellipse">
                <a:avLst/>
              </a:prstGeom>
              <a:solidFill>
                <a:schemeClr val="bg1"/>
              </a:solidFill>
              <a:ln w="349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5" name="Trójkąt równoramienny 87">
              <a:extLst>
                <a:ext uri="{FF2B5EF4-FFF2-40B4-BE49-F238E27FC236}">
                  <a16:creationId xmlns:a16="http://schemas.microsoft.com/office/drawing/2014/main" id="{B30E8FC2-004E-468F-BABF-398F717E97BA}"/>
                </a:ext>
              </a:extLst>
            </p:cNvPr>
            <p:cNvSpPr/>
            <p:nvPr/>
          </p:nvSpPr>
          <p:spPr>
            <a:xfrm rot="10800000">
              <a:off x="11147134" y="2263020"/>
              <a:ext cx="420979" cy="14990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solidFill>
              </a:endParaRPr>
            </a:p>
          </p:txBody>
        </p:sp>
      </p:grpSp>
      <p:grpSp>
        <p:nvGrpSpPr>
          <p:cNvPr id="14" name="Grupa 13">
            <a:extLst>
              <a:ext uri="{FF2B5EF4-FFF2-40B4-BE49-F238E27FC236}">
                <a16:creationId xmlns:a16="http://schemas.microsoft.com/office/drawing/2014/main" id="{864F5F2E-3716-4DB1-AE5F-8FAB450A64FD}"/>
              </a:ext>
            </a:extLst>
          </p:cNvPr>
          <p:cNvGrpSpPr/>
          <p:nvPr/>
        </p:nvGrpSpPr>
        <p:grpSpPr>
          <a:xfrm>
            <a:off x="4346391" y="1569074"/>
            <a:ext cx="3499220" cy="2027578"/>
            <a:chOff x="4346391" y="1569074"/>
            <a:chExt cx="3499220" cy="2027578"/>
          </a:xfrm>
        </p:grpSpPr>
        <p:grpSp>
          <p:nvGrpSpPr>
            <p:cNvPr id="8" name="Grupa 7"/>
            <p:cNvGrpSpPr/>
            <p:nvPr/>
          </p:nvGrpSpPr>
          <p:grpSpPr>
            <a:xfrm>
              <a:off x="4346391" y="1569074"/>
              <a:ext cx="3499219" cy="2027578"/>
              <a:chOff x="4346391" y="1569074"/>
              <a:chExt cx="3499219" cy="2027578"/>
            </a:xfrm>
          </p:grpSpPr>
          <p:grpSp>
            <p:nvGrpSpPr>
              <p:cNvPr id="43" name="Group 10">
                <a:extLst>
                  <a:ext uri="{FF2B5EF4-FFF2-40B4-BE49-F238E27FC236}">
                    <a16:creationId xmlns:a16="http://schemas.microsoft.com/office/drawing/2014/main" id="{9518E00E-0B0C-4BB6-943A-D498834E611C}"/>
                  </a:ext>
                </a:extLst>
              </p:cNvPr>
              <p:cNvGrpSpPr/>
              <p:nvPr/>
            </p:nvGrpSpPr>
            <p:grpSpPr>
              <a:xfrm>
                <a:off x="4736895" y="1817055"/>
                <a:ext cx="3108715" cy="1779597"/>
                <a:chOff x="5148065" y="4100907"/>
                <a:chExt cx="2993523" cy="1713655"/>
              </a:xfrm>
            </p:grpSpPr>
            <p:sp>
              <p:nvSpPr>
                <p:cNvPr id="47" name="pole tekstowe 88">
                  <a:extLst>
                    <a:ext uri="{FF2B5EF4-FFF2-40B4-BE49-F238E27FC236}">
                      <a16:creationId xmlns:a16="http://schemas.microsoft.com/office/drawing/2014/main" id="{AE4DE97E-6827-44F5-B2F6-1EA9C18A76CA}"/>
                    </a:ext>
                  </a:extLst>
                </p:cNvPr>
                <p:cNvSpPr txBox="1"/>
                <p:nvPr/>
              </p:nvSpPr>
              <p:spPr>
                <a:xfrm>
                  <a:off x="5148065" y="4546599"/>
                  <a:ext cx="2993523" cy="1267963"/>
                </a:xfrm>
                <a:prstGeom prst="rect">
                  <a:avLst/>
                </a:prstGeom>
                <a:solidFill>
                  <a:schemeClr val="bg2"/>
                </a:solidFill>
              </p:spPr>
              <p:txBody>
                <a:bodyPr wrap="square" lIns="216000" tIns="144000" rIns="216000" bIns="72000" rtlCol="0" anchor="ctr" anchorCtr="0">
                  <a:noAutofit/>
                </a:bodyPr>
                <a:lstStyle/>
                <a:p>
                  <a:pPr algn="ctr"/>
                  <a:r>
                    <a:rPr lang="en-US" sz="2000" dirty="0"/>
                    <a:t>Add your description of an item here. Write your own text.</a:t>
                  </a:r>
                </a:p>
              </p:txBody>
            </p:sp>
            <p:sp>
              <p:nvSpPr>
                <p:cNvPr id="48" name="Prostokąt 86">
                  <a:extLst>
                    <a:ext uri="{FF2B5EF4-FFF2-40B4-BE49-F238E27FC236}">
                      <a16:creationId xmlns:a16="http://schemas.microsoft.com/office/drawing/2014/main" id="{F396BBED-3F4B-45DD-B61B-A7995869BEEB}"/>
                    </a:ext>
                  </a:extLst>
                </p:cNvPr>
                <p:cNvSpPr/>
                <p:nvPr/>
              </p:nvSpPr>
              <p:spPr>
                <a:xfrm>
                  <a:off x="5148065" y="4100907"/>
                  <a:ext cx="2993523" cy="4495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2400" dirty="0">
                      <a:solidFill>
                        <a:schemeClr val="bg1"/>
                      </a:solidFill>
                    </a:rPr>
                    <a:t>Header 2</a:t>
                  </a:r>
                </a:p>
              </p:txBody>
            </p:sp>
          </p:grpSp>
          <p:sp>
            <p:nvSpPr>
              <p:cNvPr id="45" name="Elipsa 63">
                <a:extLst>
                  <a:ext uri="{FF2B5EF4-FFF2-40B4-BE49-F238E27FC236}">
                    <a16:creationId xmlns:a16="http://schemas.microsoft.com/office/drawing/2014/main" id="{8B883AA9-91BB-47D5-9B7E-B2C7570C0C4D}"/>
                  </a:ext>
                </a:extLst>
              </p:cNvPr>
              <p:cNvSpPr/>
              <p:nvPr/>
            </p:nvSpPr>
            <p:spPr>
              <a:xfrm>
                <a:off x="4346391" y="1569074"/>
                <a:ext cx="900113" cy="900112"/>
              </a:xfrm>
              <a:prstGeom prst="ellipse">
                <a:avLst/>
              </a:prstGeom>
              <a:solidFill>
                <a:schemeClr val="bg1"/>
              </a:solidFill>
              <a:ln w="349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6" name="Trójkąt równoramienny 87">
              <a:extLst>
                <a:ext uri="{FF2B5EF4-FFF2-40B4-BE49-F238E27FC236}">
                  <a16:creationId xmlns:a16="http://schemas.microsoft.com/office/drawing/2014/main" id="{B30E8FC2-004E-468F-BABF-398F717E97BA}"/>
                </a:ext>
              </a:extLst>
            </p:cNvPr>
            <p:cNvSpPr/>
            <p:nvPr/>
          </p:nvSpPr>
          <p:spPr>
            <a:xfrm rot="10800000">
              <a:off x="7424632" y="2285936"/>
              <a:ext cx="420979" cy="14990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solidFill>
              </a:endParaRPr>
            </a:p>
          </p:txBody>
        </p:sp>
      </p:grpSp>
      <p:grpSp>
        <p:nvGrpSpPr>
          <p:cNvPr id="2" name="Grupa 1">
            <a:extLst>
              <a:ext uri="{FF2B5EF4-FFF2-40B4-BE49-F238E27FC236}">
                <a16:creationId xmlns:a16="http://schemas.microsoft.com/office/drawing/2014/main" id="{361FA5C5-1E0D-4423-A568-4CFB69683671}"/>
              </a:ext>
            </a:extLst>
          </p:cNvPr>
          <p:cNvGrpSpPr/>
          <p:nvPr/>
        </p:nvGrpSpPr>
        <p:grpSpPr>
          <a:xfrm>
            <a:off x="623887" y="1555743"/>
            <a:ext cx="3503053" cy="2057785"/>
            <a:chOff x="623887" y="1555743"/>
            <a:chExt cx="3503053" cy="2057785"/>
          </a:xfrm>
        </p:grpSpPr>
        <p:grpSp>
          <p:nvGrpSpPr>
            <p:cNvPr id="6" name="Grupa 5"/>
            <p:cNvGrpSpPr/>
            <p:nvPr/>
          </p:nvGrpSpPr>
          <p:grpSpPr>
            <a:xfrm>
              <a:off x="623887" y="1555743"/>
              <a:ext cx="3499219" cy="2057785"/>
              <a:chOff x="623887" y="1555743"/>
              <a:chExt cx="3499219" cy="2057785"/>
            </a:xfrm>
          </p:grpSpPr>
          <p:grpSp>
            <p:nvGrpSpPr>
              <p:cNvPr id="24" name="Group 10">
                <a:extLst>
                  <a:ext uri="{FF2B5EF4-FFF2-40B4-BE49-F238E27FC236}">
                    <a16:creationId xmlns:a16="http://schemas.microsoft.com/office/drawing/2014/main" id="{08BD8E08-2CD3-4A73-BF03-BE661EC47A32}"/>
                  </a:ext>
                </a:extLst>
              </p:cNvPr>
              <p:cNvGrpSpPr/>
              <p:nvPr/>
            </p:nvGrpSpPr>
            <p:grpSpPr>
              <a:xfrm>
                <a:off x="1014391" y="1833932"/>
                <a:ext cx="3108715" cy="1779596"/>
                <a:chOff x="5148065" y="4100907"/>
                <a:chExt cx="2993523" cy="1713655"/>
              </a:xfrm>
            </p:grpSpPr>
            <p:sp>
              <p:nvSpPr>
                <p:cNvPr id="25" name="pole tekstowe 88">
                  <a:extLst>
                    <a:ext uri="{FF2B5EF4-FFF2-40B4-BE49-F238E27FC236}">
                      <a16:creationId xmlns:a16="http://schemas.microsoft.com/office/drawing/2014/main" id="{95E2D1B2-9A79-4F62-A227-78511E01FB49}"/>
                    </a:ext>
                  </a:extLst>
                </p:cNvPr>
                <p:cNvSpPr txBox="1"/>
                <p:nvPr/>
              </p:nvSpPr>
              <p:spPr>
                <a:xfrm>
                  <a:off x="5148065" y="4546599"/>
                  <a:ext cx="2993523" cy="1267963"/>
                </a:xfrm>
                <a:prstGeom prst="rect">
                  <a:avLst/>
                </a:prstGeom>
                <a:solidFill>
                  <a:schemeClr val="bg2"/>
                </a:solidFill>
              </p:spPr>
              <p:txBody>
                <a:bodyPr wrap="square" lIns="216000" tIns="144000" rIns="216000" bIns="72000" rtlCol="0" anchor="ctr" anchorCtr="0">
                  <a:noAutofit/>
                </a:bodyPr>
                <a:lstStyle/>
                <a:p>
                  <a:pPr algn="ctr"/>
                  <a:r>
                    <a:rPr lang="en-US" sz="2000" dirty="0"/>
                    <a:t>Add your description of an item here. Write your own text.</a:t>
                  </a:r>
                </a:p>
              </p:txBody>
            </p:sp>
            <p:sp>
              <p:nvSpPr>
                <p:cNvPr id="26" name="Prostokąt 86">
                  <a:extLst>
                    <a:ext uri="{FF2B5EF4-FFF2-40B4-BE49-F238E27FC236}">
                      <a16:creationId xmlns:a16="http://schemas.microsoft.com/office/drawing/2014/main" id="{AFCF8967-ABC6-48F4-AA24-DFB572FC6A88}"/>
                    </a:ext>
                  </a:extLst>
                </p:cNvPr>
                <p:cNvSpPr/>
                <p:nvPr/>
              </p:nvSpPr>
              <p:spPr>
                <a:xfrm>
                  <a:off x="5148065" y="4100907"/>
                  <a:ext cx="2993523" cy="44959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2400" dirty="0">
                      <a:solidFill>
                        <a:schemeClr val="bg1"/>
                      </a:solidFill>
                    </a:rPr>
                    <a:t>Header 1</a:t>
                  </a:r>
                </a:p>
              </p:txBody>
            </p:sp>
          </p:grpSp>
          <p:sp>
            <p:nvSpPr>
              <p:cNvPr id="29" name="Elipsa 63">
                <a:extLst>
                  <a:ext uri="{FF2B5EF4-FFF2-40B4-BE49-F238E27FC236}">
                    <a16:creationId xmlns:a16="http://schemas.microsoft.com/office/drawing/2014/main" id="{0636C092-7425-4DED-8CB6-20F3583716CB}"/>
                  </a:ext>
                </a:extLst>
              </p:cNvPr>
              <p:cNvSpPr/>
              <p:nvPr/>
            </p:nvSpPr>
            <p:spPr>
              <a:xfrm>
                <a:off x="623887" y="1555743"/>
                <a:ext cx="900113" cy="900112"/>
              </a:xfrm>
              <a:prstGeom prst="ellipse">
                <a:avLst/>
              </a:prstGeom>
              <a:solidFill>
                <a:schemeClr val="bg1"/>
              </a:solidFill>
              <a:ln w="349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7" name="Trójkąt równoramienny 87">
              <a:extLst>
                <a:ext uri="{FF2B5EF4-FFF2-40B4-BE49-F238E27FC236}">
                  <a16:creationId xmlns:a16="http://schemas.microsoft.com/office/drawing/2014/main" id="{B30E8FC2-004E-468F-BABF-398F717E97BA}"/>
                </a:ext>
              </a:extLst>
            </p:cNvPr>
            <p:cNvSpPr/>
            <p:nvPr/>
          </p:nvSpPr>
          <p:spPr>
            <a:xfrm rot="10800000">
              <a:off x="3705961" y="2300829"/>
              <a:ext cx="420979" cy="1499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solidFill>
              </a:endParaRPr>
            </a:p>
          </p:txBody>
        </p:sp>
      </p:grpSp>
      <p:sp>
        <p:nvSpPr>
          <p:cNvPr id="38" name="Freeform 7">
            <a:extLst>
              <a:ext uri="{FF2B5EF4-FFF2-40B4-BE49-F238E27FC236}">
                <a16:creationId xmlns:a16="http://schemas.microsoft.com/office/drawing/2014/main" id="{EEF311AD-FFFA-45DE-8FF7-5DAAFAF4A6E4}"/>
              </a:ext>
            </a:extLst>
          </p:cNvPr>
          <p:cNvSpPr>
            <a:spLocks noChangeAspect="1" noEditPoints="1"/>
          </p:cNvSpPr>
          <p:nvPr/>
        </p:nvSpPr>
        <p:spPr bwMode="auto">
          <a:xfrm>
            <a:off x="4597271" y="1778386"/>
            <a:ext cx="365186" cy="48901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6">
            <a:extLst>
              <a:ext uri="{FF2B5EF4-FFF2-40B4-BE49-F238E27FC236}">
                <a16:creationId xmlns:a16="http://schemas.microsoft.com/office/drawing/2014/main" id="{AF52423C-5046-45FD-9E2C-F79C7F4B4458}"/>
              </a:ext>
            </a:extLst>
          </p:cNvPr>
          <p:cNvSpPr>
            <a:spLocks noChangeAspect="1" noEditPoints="1"/>
          </p:cNvSpPr>
          <p:nvPr/>
        </p:nvSpPr>
        <p:spPr bwMode="auto">
          <a:xfrm>
            <a:off x="727233" y="1829760"/>
            <a:ext cx="679914" cy="40414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8">
            <a:extLst>
              <a:ext uri="{FF2B5EF4-FFF2-40B4-BE49-F238E27FC236}">
                <a16:creationId xmlns:a16="http://schemas.microsoft.com/office/drawing/2014/main" id="{06BCA826-B265-46A3-8AA4-33C42CE82497}"/>
              </a:ext>
            </a:extLst>
          </p:cNvPr>
          <p:cNvSpPr>
            <a:spLocks noChangeAspect="1" noEditPoints="1"/>
          </p:cNvSpPr>
          <p:nvPr/>
        </p:nvSpPr>
        <p:spPr bwMode="auto">
          <a:xfrm>
            <a:off x="8393295" y="1736462"/>
            <a:ext cx="225908" cy="51699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0">
            <a:extLst>
              <a:ext uri="{FF2B5EF4-FFF2-40B4-BE49-F238E27FC236}">
                <a16:creationId xmlns:a16="http://schemas.microsoft.com/office/drawing/2014/main" id="{4A52B221-07E4-4049-B452-D0BEDD223E9D}"/>
              </a:ext>
            </a:extLst>
          </p:cNvPr>
          <p:cNvSpPr>
            <a:spLocks noChangeAspect="1" noEditPoints="1"/>
          </p:cNvSpPr>
          <p:nvPr/>
        </p:nvSpPr>
        <p:spPr bwMode="auto">
          <a:xfrm>
            <a:off x="2408614" y="4165600"/>
            <a:ext cx="498020" cy="43771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15">
            <a:extLst>
              <a:ext uri="{FF2B5EF4-FFF2-40B4-BE49-F238E27FC236}">
                <a16:creationId xmlns:a16="http://schemas.microsoft.com/office/drawing/2014/main" id="{259249BC-5915-4676-B766-C22B43CB1B89}"/>
              </a:ext>
            </a:extLst>
          </p:cNvPr>
          <p:cNvSpPr>
            <a:spLocks noChangeAspect="1" noEditPoints="1"/>
          </p:cNvSpPr>
          <p:nvPr/>
        </p:nvSpPr>
        <p:spPr bwMode="auto">
          <a:xfrm>
            <a:off x="6634993" y="4192643"/>
            <a:ext cx="600552" cy="38363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5103114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lipsa 9"/>
          <p:cNvSpPr/>
          <p:nvPr/>
        </p:nvSpPr>
        <p:spPr>
          <a:xfrm rot="5400000">
            <a:off x="9812978" y="1741906"/>
            <a:ext cx="1448892" cy="14488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6" name="Prostokąt 35"/>
          <p:cNvSpPr/>
          <p:nvPr/>
        </p:nvSpPr>
        <p:spPr>
          <a:xfrm>
            <a:off x="9829803" y="5997158"/>
            <a:ext cx="1448892"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Elipsa 8"/>
          <p:cNvSpPr/>
          <p:nvPr/>
        </p:nvSpPr>
        <p:spPr>
          <a:xfrm rot="5400000">
            <a:off x="7591036" y="1737351"/>
            <a:ext cx="1448892" cy="14488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Prostokąt 34"/>
          <p:cNvSpPr/>
          <p:nvPr/>
        </p:nvSpPr>
        <p:spPr>
          <a:xfrm>
            <a:off x="7591036" y="5997158"/>
            <a:ext cx="1448892" cy="7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Elipsa 7"/>
          <p:cNvSpPr/>
          <p:nvPr/>
        </p:nvSpPr>
        <p:spPr>
          <a:xfrm rot="5400000">
            <a:off x="5369094" y="1732796"/>
            <a:ext cx="1448892" cy="14488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4" name="Prostokąt 33"/>
          <p:cNvSpPr/>
          <p:nvPr/>
        </p:nvSpPr>
        <p:spPr>
          <a:xfrm>
            <a:off x="5369094" y="5997158"/>
            <a:ext cx="1448892"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Elipsa 6"/>
          <p:cNvSpPr/>
          <p:nvPr/>
        </p:nvSpPr>
        <p:spPr>
          <a:xfrm rot="5400000">
            <a:off x="3147152" y="1728241"/>
            <a:ext cx="1448892" cy="1448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Prostokąt 32"/>
          <p:cNvSpPr/>
          <p:nvPr/>
        </p:nvSpPr>
        <p:spPr>
          <a:xfrm>
            <a:off x="3147152" y="5997158"/>
            <a:ext cx="1448892"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Elipsa 4"/>
          <p:cNvSpPr/>
          <p:nvPr/>
        </p:nvSpPr>
        <p:spPr>
          <a:xfrm rot="5400000">
            <a:off x="925210" y="1728241"/>
            <a:ext cx="1448892" cy="14488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rostokąt 31"/>
          <p:cNvSpPr/>
          <p:nvPr/>
        </p:nvSpPr>
        <p:spPr>
          <a:xfrm>
            <a:off x="925210" y="5997158"/>
            <a:ext cx="1448892" cy="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p:cNvSpPr>
            <a:spLocks noGrp="1"/>
          </p:cNvSpPr>
          <p:nvPr>
            <p:ph type="title"/>
          </p:nvPr>
        </p:nvSpPr>
        <p:spPr/>
        <p:txBody>
          <a:bodyPr>
            <a:normAutofit fontScale="90000"/>
          </a:bodyPr>
          <a:lstStyle/>
          <a:p>
            <a:r>
              <a:rPr lang="en-US" dirty="0"/>
              <a:t>5 Column List Infographics with Longer Descriptions</a:t>
            </a:r>
          </a:p>
        </p:txBody>
      </p:sp>
      <p:sp>
        <p:nvSpPr>
          <p:cNvPr id="11" name="Prostokąt 10"/>
          <p:cNvSpPr/>
          <p:nvPr/>
        </p:nvSpPr>
        <p:spPr>
          <a:xfrm>
            <a:off x="0" y="2456005"/>
            <a:ext cx="12192000" cy="3553431"/>
          </a:xfrm>
          <a:prstGeom prst="rect">
            <a:avLst/>
          </a:prstGeom>
          <a:solidFill>
            <a:schemeClr val="bg2"/>
          </a:solidFill>
        </p:spPr>
        <p:txBody>
          <a:bodyPr tIns="144000">
            <a:normAutofit/>
          </a:bodyPr>
          <a:lstStyle/>
          <a:p>
            <a:pPr indent="180975">
              <a:spcBef>
                <a:spcPct val="20000"/>
              </a:spcBef>
              <a:buClr>
                <a:schemeClr val="accent5"/>
              </a:buClr>
              <a:buFont typeface="Arial" pitchFamily="34" charset="0"/>
              <a:buNone/>
            </a:pPr>
            <a:endParaRPr lang="en-US" sz="2000" dirty="0">
              <a:solidFill>
                <a:schemeClr val="tx2"/>
              </a:solidFill>
            </a:endParaRPr>
          </a:p>
        </p:txBody>
      </p:sp>
      <p:sp>
        <p:nvSpPr>
          <p:cNvPr id="47" name="Prostokąt 46"/>
          <p:cNvSpPr/>
          <p:nvPr/>
        </p:nvSpPr>
        <p:spPr>
          <a:xfrm>
            <a:off x="648010" y="1130073"/>
            <a:ext cx="2052314" cy="553998"/>
          </a:xfrm>
          <a:prstGeom prst="rect">
            <a:avLst/>
          </a:prstGeom>
        </p:spPr>
        <p:txBody>
          <a:bodyPr wrap="square">
            <a:spAutoFit/>
          </a:bodyPr>
          <a:lstStyle/>
          <a:p>
            <a:pPr algn="ctr"/>
            <a:r>
              <a:rPr lang="en-US" sz="3000" dirty="0">
                <a:solidFill>
                  <a:schemeClr val="accent4"/>
                </a:solidFill>
              </a:rPr>
              <a:t>Header 1</a:t>
            </a:r>
          </a:p>
        </p:txBody>
      </p:sp>
      <p:sp>
        <p:nvSpPr>
          <p:cNvPr id="42" name="Dowolny kształt 41"/>
          <p:cNvSpPr/>
          <p:nvPr/>
        </p:nvSpPr>
        <p:spPr>
          <a:xfrm>
            <a:off x="627631" y="3312853"/>
            <a:ext cx="2025840" cy="2489269"/>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defTabSz="622300">
              <a:lnSpc>
                <a:spcPct val="90000"/>
              </a:lnSpc>
              <a:spcBef>
                <a:spcPct val="0"/>
              </a:spcBef>
              <a:spcAft>
                <a:spcPct val="35000"/>
              </a:spcAft>
            </a:pPr>
            <a:r>
              <a:rPr lang="en-US" sz="1600" dirty="0">
                <a:solidFill>
                  <a:schemeClr val="tx1"/>
                </a:solidFill>
              </a:rPr>
              <a:t>Write your text here. </a:t>
            </a:r>
            <a:br>
              <a:rPr lang="en-US" sz="1600" dirty="0">
                <a:solidFill>
                  <a:schemeClr val="tx1"/>
                </a:solidFill>
              </a:rPr>
            </a:br>
            <a:r>
              <a:rPr lang="en-US" sz="1600" dirty="0">
                <a:solidFill>
                  <a:schemeClr val="tx1"/>
                </a:solidFill>
              </a:rPr>
              <a:t>Add your description of an item. Fill the textbox with your description.</a:t>
            </a:r>
            <a:br>
              <a:rPr lang="en-US" sz="1600" dirty="0">
                <a:solidFill>
                  <a:schemeClr val="tx1"/>
                </a:solidFill>
              </a:rPr>
            </a:br>
            <a:r>
              <a:rPr lang="en-US" sz="1600" dirty="0">
                <a:solidFill>
                  <a:schemeClr val="tx1"/>
                </a:solidFill>
              </a:rPr>
              <a:t>Add your description of an item here. Write your own text.</a:t>
            </a:r>
            <a:endParaRPr lang="en-US" sz="1600" dirty="0"/>
          </a:p>
        </p:txBody>
      </p:sp>
      <p:grpSp>
        <p:nvGrpSpPr>
          <p:cNvPr id="3" name="Grupa 2">
            <a:extLst>
              <a:ext uri="{FF2B5EF4-FFF2-40B4-BE49-F238E27FC236}">
                <a16:creationId xmlns:a16="http://schemas.microsoft.com/office/drawing/2014/main" id="{A501B7E1-FE0A-4E6A-8C26-42D5A1999C2D}"/>
              </a:ext>
            </a:extLst>
          </p:cNvPr>
          <p:cNvGrpSpPr/>
          <p:nvPr/>
        </p:nvGrpSpPr>
        <p:grpSpPr>
          <a:xfrm>
            <a:off x="1118737" y="1926323"/>
            <a:ext cx="1061839" cy="1124353"/>
            <a:chOff x="1118737" y="1926323"/>
            <a:chExt cx="1061839" cy="1124353"/>
          </a:xfrm>
        </p:grpSpPr>
        <p:sp>
          <p:nvSpPr>
            <p:cNvPr id="17" name="Elipsa 16"/>
            <p:cNvSpPr/>
            <p:nvPr/>
          </p:nvSpPr>
          <p:spPr>
            <a:xfrm rot="5400000">
              <a:off x="1118737" y="1988837"/>
              <a:ext cx="1061839" cy="106183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Lato" panose="020F0502020204030203" pitchFamily="34" charset="-18"/>
              </a:endParaRPr>
            </a:p>
          </p:txBody>
        </p:sp>
        <p:sp>
          <p:nvSpPr>
            <p:cNvPr id="18" name="Elipsa 17"/>
            <p:cNvSpPr/>
            <p:nvPr/>
          </p:nvSpPr>
          <p:spPr>
            <a:xfrm>
              <a:off x="1118737" y="1926323"/>
              <a:ext cx="1061839" cy="106183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endParaRPr>
            </a:p>
          </p:txBody>
        </p:sp>
      </p:grpSp>
      <p:sp>
        <p:nvSpPr>
          <p:cNvPr id="43" name="Dowolny kształt 42"/>
          <p:cNvSpPr/>
          <p:nvPr/>
        </p:nvSpPr>
        <p:spPr>
          <a:xfrm>
            <a:off x="2856056" y="3312853"/>
            <a:ext cx="2025840" cy="2489269"/>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defTabSz="622300">
              <a:lnSpc>
                <a:spcPct val="90000"/>
              </a:lnSpc>
              <a:spcBef>
                <a:spcPct val="0"/>
              </a:spcBef>
              <a:spcAft>
                <a:spcPct val="35000"/>
              </a:spcAft>
            </a:pPr>
            <a:r>
              <a:rPr lang="en-US" sz="1600" dirty="0">
                <a:solidFill>
                  <a:schemeClr val="tx1"/>
                </a:solidFill>
              </a:rPr>
              <a:t>Write your text here. </a:t>
            </a:r>
            <a:br>
              <a:rPr lang="en-US" sz="1600" dirty="0">
                <a:solidFill>
                  <a:schemeClr val="tx1"/>
                </a:solidFill>
              </a:rPr>
            </a:br>
            <a:r>
              <a:rPr lang="en-US" sz="1600" dirty="0">
                <a:solidFill>
                  <a:schemeClr val="tx1"/>
                </a:solidFill>
              </a:rPr>
              <a:t>Add your description of an item. Fill the textbox with your description.</a:t>
            </a:r>
            <a:br>
              <a:rPr lang="en-US" sz="1600" dirty="0">
                <a:solidFill>
                  <a:schemeClr val="tx1"/>
                </a:solidFill>
              </a:rPr>
            </a:br>
            <a:r>
              <a:rPr lang="en-US" sz="1600" dirty="0">
                <a:solidFill>
                  <a:schemeClr val="tx1"/>
                </a:solidFill>
              </a:rPr>
              <a:t>Add your description of an item here. Write your own text.</a:t>
            </a:r>
            <a:endParaRPr lang="en-US" sz="1600" dirty="0"/>
          </a:p>
        </p:txBody>
      </p:sp>
      <p:sp>
        <p:nvSpPr>
          <p:cNvPr id="48" name="Prostokąt 47"/>
          <p:cNvSpPr/>
          <p:nvPr/>
        </p:nvSpPr>
        <p:spPr>
          <a:xfrm>
            <a:off x="2812893" y="1130073"/>
            <a:ext cx="2052314" cy="553998"/>
          </a:xfrm>
          <a:prstGeom prst="rect">
            <a:avLst/>
          </a:prstGeom>
        </p:spPr>
        <p:txBody>
          <a:bodyPr wrap="square">
            <a:spAutoFit/>
          </a:bodyPr>
          <a:lstStyle/>
          <a:p>
            <a:pPr algn="ctr"/>
            <a:r>
              <a:rPr lang="en-US" sz="3000" dirty="0">
                <a:solidFill>
                  <a:schemeClr val="tx2"/>
                </a:solidFill>
              </a:rPr>
              <a:t>Header 2</a:t>
            </a:r>
          </a:p>
        </p:txBody>
      </p:sp>
      <p:grpSp>
        <p:nvGrpSpPr>
          <p:cNvPr id="12" name="Grupa 11">
            <a:extLst>
              <a:ext uri="{FF2B5EF4-FFF2-40B4-BE49-F238E27FC236}">
                <a16:creationId xmlns:a16="http://schemas.microsoft.com/office/drawing/2014/main" id="{6C467475-63EC-4922-9830-0A449E49C58D}"/>
              </a:ext>
            </a:extLst>
          </p:cNvPr>
          <p:cNvGrpSpPr/>
          <p:nvPr/>
        </p:nvGrpSpPr>
        <p:grpSpPr>
          <a:xfrm>
            <a:off x="3340679" y="1926323"/>
            <a:ext cx="1061839" cy="1124353"/>
            <a:chOff x="3340679" y="1926323"/>
            <a:chExt cx="1061839" cy="1124353"/>
          </a:xfrm>
        </p:grpSpPr>
        <p:sp>
          <p:nvSpPr>
            <p:cNvPr id="20" name="Elipsa 19"/>
            <p:cNvSpPr/>
            <p:nvPr/>
          </p:nvSpPr>
          <p:spPr>
            <a:xfrm rot="5400000">
              <a:off x="3340679" y="1988837"/>
              <a:ext cx="1061839" cy="106183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Lato" panose="020F0502020204030203" pitchFamily="34" charset="-18"/>
              </a:endParaRPr>
            </a:p>
          </p:txBody>
        </p:sp>
        <p:sp>
          <p:nvSpPr>
            <p:cNvPr id="21" name="Elipsa 20"/>
            <p:cNvSpPr/>
            <p:nvPr/>
          </p:nvSpPr>
          <p:spPr>
            <a:xfrm>
              <a:off x="3340679" y="1926323"/>
              <a:ext cx="1061839" cy="106183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endParaRPr>
            </a:p>
          </p:txBody>
        </p:sp>
      </p:grpSp>
      <p:sp>
        <p:nvSpPr>
          <p:cNvPr id="44" name="Dowolny kształt 43"/>
          <p:cNvSpPr/>
          <p:nvPr/>
        </p:nvSpPr>
        <p:spPr>
          <a:xfrm>
            <a:off x="5084480" y="3312853"/>
            <a:ext cx="2025840" cy="2489269"/>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defTabSz="622300">
              <a:lnSpc>
                <a:spcPct val="90000"/>
              </a:lnSpc>
              <a:spcBef>
                <a:spcPct val="0"/>
              </a:spcBef>
              <a:spcAft>
                <a:spcPct val="35000"/>
              </a:spcAft>
            </a:pPr>
            <a:r>
              <a:rPr lang="en-US" sz="1600" dirty="0">
                <a:solidFill>
                  <a:schemeClr val="tx1"/>
                </a:solidFill>
              </a:rPr>
              <a:t>Write your text here. </a:t>
            </a:r>
            <a:br>
              <a:rPr lang="en-US" sz="1600" dirty="0">
                <a:solidFill>
                  <a:schemeClr val="tx1"/>
                </a:solidFill>
              </a:rPr>
            </a:br>
            <a:r>
              <a:rPr lang="en-US" sz="1600" dirty="0">
                <a:solidFill>
                  <a:schemeClr val="tx1"/>
                </a:solidFill>
              </a:rPr>
              <a:t>Add your description of an item. Fill the textbox with your description.</a:t>
            </a:r>
            <a:br>
              <a:rPr lang="en-US" sz="1600" dirty="0">
                <a:solidFill>
                  <a:schemeClr val="tx1"/>
                </a:solidFill>
              </a:rPr>
            </a:br>
            <a:r>
              <a:rPr lang="en-US" sz="1600" dirty="0">
                <a:solidFill>
                  <a:schemeClr val="tx1"/>
                </a:solidFill>
              </a:rPr>
              <a:t>Add your description of an item here. Write your own text.</a:t>
            </a:r>
            <a:endParaRPr lang="en-US" sz="1600" dirty="0"/>
          </a:p>
        </p:txBody>
      </p:sp>
      <p:sp>
        <p:nvSpPr>
          <p:cNvPr id="49" name="Prostokąt 48"/>
          <p:cNvSpPr/>
          <p:nvPr/>
        </p:nvSpPr>
        <p:spPr>
          <a:xfrm>
            <a:off x="5089178" y="1130073"/>
            <a:ext cx="2052314" cy="553998"/>
          </a:xfrm>
          <a:prstGeom prst="rect">
            <a:avLst/>
          </a:prstGeom>
        </p:spPr>
        <p:txBody>
          <a:bodyPr wrap="square">
            <a:spAutoFit/>
          </a:bodyPr>
          <a:lstStyle/>
          <a:p>
            <a:pPr algn="ctr"/>
            <a:r>
              <a:rPr lang="en-US" sz="3000" dirty="0">
                <a:solidFill>
                  <a:schemeClr val="accent1"/>
                </a:solidFill>
              </a:rPr>
              <a:t>Header 3</a:t>
            </a:r>
          </a:p>
        </p:txBody>
      </p:sp>
      <p:grpSp>
        <p:nvGrpSpPr>
          <p:cNvPr id="54" name="Grupa 53"/>
          <p:cNvGrpSpPr/>
          <p:nvPr/>
        </p:nvGrpSpPr>
        <p:grpSpPr>
          <a:xfrm>
            <a:off x="5562621" y="1930878"/>
            <a:ext cx="1061839" cy="1124353"/>
            <a:chOff x="5564805" y="1832385"/>
            <a:chExt cx="1061839" cy="1124353"/>
          </a:xfrm>
        </p:grpSpPr>
        <p:sp>
          <p:nvSpPr>
            <p:cNvPr id="22" name="Elipsa 21"/>
            <p:cNvSpPr/>
            <p:nvPr/>
          </p:nvSpPr>
          <p:spPr>
            <a:xfrm rot="5400000">
              <a:off x="5564805" y="1894899"/>
              <a:ext cx="1061839" cy="106183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Lato" panose="020F0502020204030203" pitchFamily="34" charset="-18"/>
              </a:endParaRPr>
            </a:p>
          </p:txBody>
        </p:sp>
        <p:sp>
          <p:nvSpPr>
            <p:cNvPr id="23" name="Elipsa 22"/>
            <p:cNvSpPr/>
            <p:nvPr/>
          </p:nvSpPr>
          <p:spPr>
            <a:xfrm>
              <a:off x="5564805" y="1832385"/>
              <a:ext cx="1061839" cy="106183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endParaRPr>
            </a:p>
          </p:txBody>
        </p:sp>
      </p:grpSp>
      <p:sp>
        <p:nvSpPr>
          <p:cNvPr id="45" name="Dowolny kształt 44"/>
          <p:cNvSpPr/>
          <p:nvPr/>
        </p:nvSpPr>
        <p:spPr>
          <a:xfrm>
            <a:off x="7312905" y="3312853"/>
            <a:ext cx="2025840" cy="2489269"/>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defTabSz="622300">
              <a:lnSpc>
                <a:spcPct val="90000"/>
              </a:lnSpc>
              <a:spcBef>
                <a:spcPct val="0"/>
              </a:spcBef>
              <a:spcAft>
                <a:spcPct val="35000"/>
              </a:spcAft>
            </a:pPr>
            <a:r>
              <a:rPr lang="en-US" sz="1600" dirty="0">
                <a:solidFill>
                  <a:schemeClr val="tx1"/>
                </a:solidFill>
              </a:rPr>
              <a:t>Write your text here. </a:t>
            </a:r>
            <a:br>
              <a:rPr lang="en-US" sz="1600" dirty="0">
                <a:solidFill>
                  <a:schemeClr val="tx1"/>
                </a:solidFill>
              </a:rPr>
            </a:br>
            <a:r>
              <a:rPr lang="en-US" sz="1600" dirty="0">
                <a:solidFill>
                  <a:schemeClr val="tx1"/>
                </a:solidFill>
              </a:rPr>
              <a:t>Add your description of an item. Fill the textbox with your description.</a:t>
            </a:r>
            <a:br>
              <a:rPr lang="en-US" sz="1600" dirty="0">
                <a:solidFill>
                  <a:schemeClr val="tx1"/>
                </a:solidFill>
              </a:rPr>
            </a:br>
            <a:r>
              <a:rPr lang="en-US" sz="1600" dirty="0">
                <a:solidFill>
                  <a:schemeClr val="tx1"/>
                </a:solidFill>
              </a:rPr>
              <a:t>Add your description of an item here. Write your own text.</a:t>
            </a:r>
            <a:endParaRPr lang="en-US" sz="1600" dirty="0"/>
          </a:p>
        </p:txBody>
      </p:sp>
      <p:sp>
        <p:nvSpPr>
          <p:cNvPr id="50" name="Prostokąt 49"/>
          <p:cNvSpPr/>
          <p:nvPr/>
        </p:nvSpPr>
        <p:spPr>
          <a:xfrm>
            <a:off x="7345414" y="1130073"/>
            <a:ext cx="2052314" cy="553998"/>
          </a:xfrm>
          <a:prstGeom prst="rect">
            <a:avLst/>
          </a:prstGeom>
        </p:spPr>
        <p:txBody>
          <a:bodyPr wrap="square">
            <a:spAutoFit/>
          </a:bodyPr>
          <a:lstStyle/>
          <a:p>
            <a:pPr algn="ctr"/>
            <a:r>
              <a:rPr lang="en-US" sz="3000" dirty="0">
                <a:solidFill>
                  <a:schemeClr val="accent2"/>
                </a:solidFill>
              </a:rPr>
              <a:t>Header 4</a:t>
            </a:r>
          </a:p>
        </p:txBody>
      </p:sp>
      <p:grpSp>
        <p:nvGrpSpPr>
          <p:cNvPr id="4" name="Grupa 3">
            <a:extLst>
              <a:ext uri="{FF2B5EF4-FFF2-40B4-BE49-F238E27FC236}">
                <a16:creationId xmlns:a16="http://schemas.microsoft.com/office/drawing/2014/main" id="{E7E504FC-EA73-4D62-8311-6B235D56C501}"/>
              </a:ext>
            </a:extLst>
          </p:cNvPr>
          <p:cNvGrpSpPr/>
          <p:nvPr/>
        </p:nvGrpSpPr>
        <p:grpSpPr>
          <a:xfrm>
            <a:off x="7784563" y="1935433"/>
            <a:ext cx="1061839" cy="1124353"/>
            <a:chOff x="7784563" y="1935433"/>
            <a:chExt cx="1061839" cy="1124353"/>
          </a:xfrm>
        </p:grpSpPr>
        <p:sp>
          <p:nvSpPr>
            <p:cNvPr id="24" name="Elipsa 23"/>
            <p:cNvSpPr/>
            <p:nvPr/>
          </p:nvSpPr>
          <p:spPr>
            <a:xfrm rot="5400000">
              <a:off x="7784563" y="1997947"/>
              <a:ext cx="1061839" cy="106183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Lato" panose="020F0502020204030203" pitchFamily="34" charset="-18"/>
              </a:endParaRPr>
            </a:p>
          </p:txBody>
        </p:sp>
        <p:sp>
          <p:nvSpPr>
            <p:cNvPr id="25" name="Elipsa 24"/>
            <p:cNvSpPr/>
            <p:nvPr/>
          </p:nvSpPr>
          <p:spPr>
            <a:xfrm>
              <a:off x="7784563" y="1935433"/>
              <a:ext cx="1061839" cy="10618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endParaRPr>
            </a:p>
          </p:txBody>
        </p:sp>
      </p:grpSp>
      <p:sp>
        <p:nvSpPr>
          <p:cNvPr id="46" name="Dowolny kształt 45"/>
          <p:cNvSpPr/>
          <p:nvPr/>
        </p:nvSpPr>
        <p:spPr>
          <a:xfrm>
            <a:off x="9541329" y="3312853"/>
            <a:ext cx="2025840" cy="2489269"/>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defTabSz="622300">
              <a:lnSpc>
                <a:spcPct val="90000"/>
              </a:lnSpc>
              <a:spcBef>
                <a:spcPct val="0"/>
              </a:spcBef>
              <a:spcAft>
                <a:spcPct val="35000"/>
              </a:spcAft>
            </a:pPr>
            <a:r>
              <a:rPr lang="en-US" sz="1600" dirty="0">
                <a:solidFill>
                  <a:schemeClr val="tx1"/>
                </a:solidFill>
              </a:rPr>
              <a:t>Write your text here. </a:t>
            </a:r>
            <a:br>
              <a:rPr lang="en-US" sz="1600" dirty="0">
                <a:solidFill>
                  <a:schemeClr val="tx1"/>
                </a:solidFill>
              </a:rPr>
            </a:br>
            <a:r>
              <a:rPr lang="en-US" sz="1600" dirty="0">
                <a:solidFill>
                  <a:schemeClr val="tx1"/>
                </a:solidFill>
              </a:rPr>
              <a:t>Add your description of an item. Fill the textbox with your description.</a:t>
            </a:r>
            <a:br>
              <a:rPr lang="en-US" sz="1600" dirty="0">
                <a:solidFill>
                  <a:schemeClr val="tx1"/>
                </a:solidFill>
              </a:rPr>
            </a:br>
            <a:r>
              <a:rPr lang="en-US" sz="1600" dirty="0">
                <a:solidFill>
                  <a:schemeClr val="tx1"/>
                </a:solidFill>
              </a:rPr>
              <a:t>Add your description of an item here. Write your own text.</a:t>
            </a:r>
            <a:endParaRPr lang="en-US" sz="1600" dirty="0"/>
          </a:p>
        </p:txBody>
      </p:sp>
      <p:sp>
        <p:nvSpPr>
          <p:cNvPr id="51" name="Prostokąt 50"/>
          <p:cNvSpPr/>
          <p:nvPr/>
        </p:nvSpPr>
        <p:spPr>
          <a:xfrm>
            <a:off x="9530345" y="1130073"/>
            <a:ext cx="2052314" cy="553998"/>
          </a:xfrm>
          <a:prstGeom prst="rect">
            <a:avLst/>
          </a:prstGeom>
        </p:spPr>
        <p:txBody>
          <a:bodyPr wrap="square">
            <a:spAutoFit/>
          </a:bodyPr>
          <a:lstStyle/>
          <a:p>
            <a:pPr algn="ctr"/>
            <a:r>
              <a:rPr lang="en-US" sz="3000" dirty="0">
                <a:solidFill>
                  <a:schemeClr val="accent6"/>
                </a:solidFill>
              </a:rPr>
              <a:t>Header 5</a:t>
            </a:r>
          </a:p>
        </p:txBody>
      </p:sp>
      <p:grpSp>
        <p:nvGrpSpPr>
          <p:cNvPr id="6" name="Grupa 5">
            <a:extLst>
              <a:ext uri="{FF2B5EF4-FFF2-40B4-BE49-F238E27FC236}">
                <a16:creationId xmlns:a16="http://schemas.microsoft.com/office/drawing/2014/main" id="{90F15D2E-E1F3-49D4-96AF-8C123DABC3C3}"/>
              </a:ext>
            </a:extLst>
          </p:cNvPr>
          <p:cNvGrpSpPr/>
          <p:nvPr/>
        </p:nvGrpSpPr>
        <p:grpSpPr>
          <a:xfrm>
            <a:off x="10014917" y="1939988"/>
            <a:ext cx="1061839" cy="1124353"/>
            <a:chOff x="10014917" y="1939988"/>
            <a:chExt cx="1061839" cy="1124353"/>
          </a:xfrm>
        </p:grpSpPr>
        <p:sp>
          <p:nvSpPr>
            <p:cNvPr id="26" name="Elipsa 25"/>
            <p:cNvSpPr/>
            <p:nvPr/>
          </p:nvSpPr>
          <p:spPr>
            <a:xfrm rot="5400000">
              <a:off x="10014917" y="2002502"/>
              <a:ext cx="1061839" cy="106183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Lato" panose="020F0502020204030203" pitchFamily="34" charset="-18"/>
              </a:endParaRPr>
            </a:p>
          </p:txBody>
        </p:sp>
        <p:sp>
          <p:nvSpPr>
            <p:cNvPr id="27" name="Elipsa 26"/>
            <p:cNvSpPr/>
            <p:nvPr/>
          </p:nvSpPr>
          <p:spPr>
            <a:xfrm>
              <a:off x="10014917" y="1939988"/>
              <a:ext cx="1061839" cy="106183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endParaRPr>
            </a:p>
          </p:txBody>
        </p:sp>
      </p:grpSp>
      <p:sp>
        <p:nvSpPr>
          <p:cNvPr id="39" name="Freeform 14">
            <a:extLst>
              <a:ext uri="{FF2B5EF4-FFF2-40B4-BE49-F238E27FC236}">
                <a16:creationId xmlns:a16="http://schemas.microsoft.com/office/drawing/2014/main" id="{64E035DF-5D73-4AEA-BAEF-FBAB65F67D96}"/>
              </a:ext>
            </a:extLst>
          </p:cNvPr>
          <p:cNvSpPr>
            <a:spLocks noChangeAspect="1" noEditPoints="1"/>
          </p:cNvSpPr>
          <p:nvPr/>
        </p:nvSpPr>
        <p:spPr bwMode="auto">
          <a:xfrm>
            <a:off x="1406774" y="2216885"/>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D11184D8-52FF-4E8A-92F2-E782E9E3D2B5}"/>
              </a:ext>
            </a:extLst>
          </p:cNvPr>
          <p:cNvSpPr>
            <a:spLocks noChangeAspect="1" noEditPoints="1"/>
          </p:cNvSpPr>
          <p:nvPr/>
        </p:nvSpPr>
        <p:spPr bwMode="auto">
          <a:xfrm>
            <a:off x="3588933" y="2245919"/>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6">
            <a:extLst>
              <a:ext uri="{FF2B5EF4-FFF2-40B4-BE49-F238E27FC236}">
                <a16:creationId xmlns:a16="http://schemas.microsoft.com/office/drawing/2014/main" id="{F02A3E11-8716-48D5-8797-2B699C66A600}"/>
              </a:ext>
            </a:extLst>
          </p:cNvPr>
          <p:cNvSpPr>
            <a:spLocks noChangeAspect="1" noEditPoints="1"/>
          </p:cNvSpPr>
          <p:nvPr/>
        </p:nvSpPr>
        <p:spPr bwMode="auto">
          <a:xfrm>
            <a:off x="5823334" y="2223713"/>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52" name="Freeform 15">
            <a:extLst>
              <a:ext uri="{FF2B5EF4-FFF2-40B4-BE49-F238E27FC236}">
                <a16:creationId xmlns:a16="http://schemas.microsoft.com/office/drawing/2014/main" id="{CAE813BB-84B1-4119-AFBD-1A4BC1EAF574}"/>
              </a:ext>
            </a:extLst>
          </p:cNvPr>
          <p:cNvSpPr>
            <a:spLocks noChangeAspect="1" noEditPoints="1"/>
          </p:cNvSpPr>
          <p:nvPr/>
        </p:nvSpPr>
        <p:spPr bwMode="auto">
          <a:xfrm>
            <a:off x="8019561" y="2276098"/>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9">
            <a:extLst>
              <a:ext uri="{FF2B5EF4-FFF2-40B4-BE49-F238E27FC236}">
                <a16:creationId xmlns:a16="http://schemas.microsoft.com/office/drawing/2014/main" id="{91BBCEE5-C713-41C3-BBE8-223AA3B947FE}"/>
              </a:ext>
            </a:extLst>
          </p:cNvPr>
          <p:cNvSpPr>
            <a:spLocks noChangeAspect="1" noEditPoints="1"/>
          </p:cNvSpPr>
          <p:nvPr/>
        </p:nvSpPr>
        <p:spPr bwMode="auto">
          <a:xfrm>
            <a:off x="10306293" y="2273859"/>
            <a:ext cx="495911" cy="394097"/>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8378018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125A9A8-068D-46CD-9021-7AC5EEB6DDC1}"/>
              </a:ext>
            </a:extLst>
          </p:cNvPr>
          <p:cNvGrpSpPr/>
          <p:nvPr/>
        </p:nvGrpSpPr>
        <p:grpSpPr>
          <a:xfrm>
            <a:off x="4551324" y="1838642"/>
            <a:ext cx="3085968" cy="4119821"/>
            <a:chOff x="4551324" y="1838642"/>
            <a:chExt cx="3085968" cy="4119821"/>
          </a:xfrm>
        </p:grpSpPr>
        <p:grpSp>
          <p:nvGrpSpPr>
            <p:cNvPr id="39" name="Grupa 38">
              <a:extLst>
                <a:ext uri="{FF2B5EF4-FFF2-40B4-BE49-F238E27FC236}">
                  <a16:creationId xmlns:a16="http://schemas.microsoft.com/office/drawing/2014/main" id="{4BA1FADA-BEEE-47E6-9B41-1517F1CEA400}"/>
                </a:ext>
              </a:extLst>
            </p:cNvPr>
            <p:cNvGrpSpPr/>
            <p:nvPr/>
          </p:nvGrpSpPr>
          <p:grpSpPr>
            <a:xfrm>
              <a:off x="4551324" y="2879665"/>
              <a:ext cx="3085968" cy="3078798"/>
              <a:chOff x="4531446" y="2467838"/>
              <a:chExt cx="3085968" cy="3078798"/>
            </a:xfrm>
          </p:grpSpPr>
          <p:sp>
            <p:nvSpPr>
              <p:cNvPr id="29" name="Dowolny kształt: kształt 28">
                <a:extLst>
                  <a:ext uri="{FF2B5EF4-FFF2-40B4-BE49-F238E27FC236}">
                    <a16:creationId xmlns:a16="http://schemas.microsoft.com/office/drawing/2014/main" id="{45B2F19A-947C-41A0-9ECC-1E5F8DD11D1A}"/>
                  </a:ext>
                </a:extLst>
              </p:cNvPr>
              <p:cNvSpPr/>
              <p:nvPr/>
            </p:nvSpPr>
            <p:spPr>
              <a:xfrm>
                <a:off x="4741012" y="2467838"/>
                <a:ext cx="1314926" cy="1561479"/>
              </a:xfrm>
              <a:custGeom>
                <a:avLst/>
                <a:gdLst>
                  <a:gd name="connsiteX0" fmla="*/ 1250401 w 1221765"/>
                  <a:gd name="connsiteY0" fmla="*/ 1433670 h 1450851"/>
                  <a:gd name="connsiteX1" fmla="*/ 28635 w 1221765"/>
                  <a:gd name="connsiteY1" fmla="*/ 731153 h 1450851"/>
                  <a:gd name="connsiteX2" fmla="*/ 1250401 w 1221765"/>
                  <a:gd name="connsiteY2" fmla="*/ 28635 h 1450851"/>
                  <a:gd name="connsiteX3" fmla="*/ 1250401 w 1221765"/>
                  <a:gd name="connsiteY3" fmla="*/ 1433670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1250401" y="1433670"/>
                    </a:moveTo>
                    <a:lnTo>
                      <a:pt x="28635" y="731153"/>
                    </a:lnTo>
                    <a:cubicBezTo>
                      <a:pt x="288260" y="280625"/>
                      <a:pt x="731151" y="28635"/>
                      <a:pt x="1250401" y="28635"/>
                    </a:cubicBezTo>
                    <a:lnTo>
                      <a:pt x="1250401" y="1433670"/>
                    </a:lnTo>
                    <a:close/>
                  </a:path>
                </a:pathLst>
              </a:custGeom>
              <a:solidFill>
                <a:schemeClr val="accent2">
                  <a:alpha val="55000"/>
                </a:schemeClr>
              </a:solidFill>
              <a:ln w="4763" cap="flat">
                <a:noFill/>
                <a:prstDash val="solid"/>
                <a:miter/>
              </a:ln>
            </p:spPr>
            <p:txBody>
              <a:bodyPr rtlCol="0" anchor="ctr"/>
              <a:lstStyle/>
              <a:p>
                <a:endParaRPr lang="en-US" dirty="0"/>
              </a:p>
            </p:txBody>
          </p:sp>
          <p:sp>
            <p:nvSpPr>
              <p:cNvPr id="30" name="Dowolny kształt: kształt 29">
                <a:extLst>
                  <a:ext uri="{FF2B5EF4-FFF2-40B4-BE49-F238E27FC236}">
                    <a16:creationId xmlns:a16="http://schemas.microsoft.com/office/drawing/2014/main" id="{DA4FAF2C-ECEA-46F0-B74E-5D1909EBA96F}"/>
                  </a:ext>
                </a:extLst>
              </p:cNvPr>
              <p:cNvSpPr/>
              <p:nvPr/>
            </p:nvSpPr>
            <p:spPr>
              <a:xfrm>
                <a:off x="4531446" y="3223922"/>
                <a:ext cx="1561475" cy="1561479"/>
              </a:xfrm>
              <a:custGeom>
                <a:avLst/>
                <a:gdLst>
                  <a:gd name="connsiteX0" fmla="*/ 1445120 w 1450847"/>
                  <a:gd name="connsiteY0" fmla="*/ 731153 h 1450851"/>
                  <a:gd name="connsiteX1" fmla="*/ 223354 w 1450847"/>
                  <a:gd name="connsiteY1" fmla="*/ 1441306 h 1450851"/>
                  <a:gd name="connsiteX2" fmla="*/ 223354 w 1450847"/>
                  <a:gd name="connsiteY2" fmla="*/ 28635 h 1450851"/>
                  <a:gd name="connsiteX3" fmla="*/ 1445120 w 1450847"/>
                  <a:gd name="connsiteY3" fmla="*/ 731153 h 1450851"/>
                </a:gdLst>
                <a:ahLst/>
                <a:cxnLst>
                  <a:cxn ang="0">
                    <a:pos x="connsiteX0" y="connsiteY0"/>
                  </a:cxn>
                  <a:cxn ang="0">
                    <a:pos x="connsiteX1" y="connsiteY1"/>
                  </a:cxn>
                  <a:cxn ang="0">
                    <a:pos x="connsiteX2" y="connsiteY2"/>
                  </a:cxn>
                  <a:cxn ang="0">
                    <a:pos x="connsiteX3" y="connsiteY3"/>
                  </a:cxn>
                </a:cxnLst>
                <a:rect l="l" t="t" r="r" b="b"/>
                <a:pathLst>
                  <a:path w="1450847" h="1450851">
                    <a:moveTo>
                      <a:pt x="1445120" y="731153"/>
                    </a:moveTo>
                    <a:lnTo>
                      <a:pt x="223354" y="1441306"/>
                    </a:lnTo>
                    <a:cubicBezTo>
                      <a:pt x="-36271" y="990779"/>
                      <a:pt x="-36271" y="479163"/>
                      <a:pt x="223354" y="28635"/>
                    </a:cubicBezTo>
                    <a:lnTo>
                      <a:pt x="1445120" y="731153"/>
                    </a:lnTo>
                    <a:close/>
                  </a:path>
                </a:pathLst>
              </a:custGeom>
              <a:solidFill>
                <a:schemeClr val="accent6">
                  <a:alpha val="55000"/>
                </a:schemeClr>
              </a:solidFill>
              <a:ln w="4763" cap="flat">
                <a:noFill/>
                <a:prstDash val="solid"/>
                <a:miter/>
              </a:ln>
            </p:spPr>
            <p:txBody>
              <a:bodyPr rtlCol="0" anchor="ctr"/>
              <a:lstStyle/>
              <a:p>
                <a:endParaRPr lang="en-US" dirty="0"/>
              </a:p>
            </p:txBody>
          </p:sp>
          <p:sp>
            <p:nvSpPr>
              <p:cNvPr id="33" name="Dowolny kształt: kształt 32">
                <a:extLst>
                  <a:ext uri="{FF2B5EF4-FFF2-40B4-BE49-F238E27FC236}">
                    <a16:creationId xmlns:a16="http://schemas.microsoft.com/office/drawing/2014/main" id="{E81AA9F6-0C73-44C5-95DB-E394233C4E5D}"/>
                  </a:ext>
                </a:extLst>
              </p:cNvPr>
              <p:cNvSpPr/>
              <p:nvPr/>
            </p:nvSpPr>
            <p:spPr>
              <a:xfrm>
                <a:off x="4741011" y="3974859"/>
                <a:ext cx="1314926" cy="1561479"/>
              </a:xfrm>
              <a:custGeom>
                <a:avLst/>
                <a:gdLst>
                  <a:gd name="connsiteX0" fmla="*/ 1250401 w 1221765"/>
                  <a:gd name="connsiteY0" fmla="*/ 28635 h 1450851"/>
                  <a:gd name="connsiteX1" fmla="*/ 1250401 w 1221765"/>
                  <a:gd name="connsiteY1" fmla="*/ 1441306 h 1450851"/>
                  <a:gd name="connsiteX2" fmla="*/ 28635 w 1221765"/>
                  <a:gd name="connsiteY2" fmla="*/ 738789 h 1450851"/>
                  <a:gd name="connsiteX3" fmla="*/ 1250401 w 1221765"/>
                  <a:gd name="connsiteY3" fmla="*/ 28635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1250401" y="28635"/>
                    </a:moveTo>
                    <a:lnTo>
                      <a:pt x="1250401" y="1441306"/>
                    </a:lnTo>
                    <a:cubicBezTo>
                      <a:pt x="731151" y="1441306"/>
                      <a:pt x="288260" y="1181680"/>
                      <a:pt x="28635" y="738789"/>
                    </a:cubicBezTo>
                    <a:lnTo>
                      <a:pt x="1250401" y="28635"/>
                    </a:lnTo>
                    <a:close/>
                  </a:path>
                </a:pathLst>
              </a:custGeom>
              <a:solidFill>
                <a:schemeClr val="accent4">
                  <a:alpha val="55000"/>
                </a:schemeClr>
              </a:solidFill>
              <a:ln w="4763" cap="flat">
                <a:noFill/>
                <a:prstDash val="solid"/>
                <a:miter/>
              </a:ln>
            </p:spPr>
            <p:txBody>
              <a:bodyPr rtlCol="0" anchor="ctr"/>
              <a:lstStyle/>
              <a:p>
                <a:endParaRPr lang="en-US" dirty="0"/>
              </a:p>
            </p:txBody>
          </p:sp>
          <p:sp>
            <p:nvSpPr>
              <p:cNvPr id="34" name="Dowolny kształt: kształt 33">
                <a:extLst>
                  <a:ext uri="{FF2B5EF4-FFF2-40B4-BE49-F238E27FC236}">
                    <a16:creationId xmlns:a16="http://schemas.microsoft.com/office/drawing/2014/main" id="{4FAAED21-E5FC-4FC5-A7AC-1733BF7C0E9A}"/>
                  </a:ext>
                </a:extLst>
              </p:cNvPr>
              <p:cNvSpPr/>
              <p:nvPr/>
            </p:nvSpPr>
            <p:spPr>
              <a:xfrm>
                <a:off x="6055938" y="3985157"/>
                <a:ext cx="1314926" cy="1561479"/>
              </a:xfrm>
              <a:custGeom>
                <a:avLst/>
                <a:gdLst>
                  <a:gd name="connsiteX0" fmla="*/ 28635 w 1221765"/>
                  <a:gd name="connsiteY0" fmla="*/ 28635 h 1450851"/>
                  <a:gd name="connsiteX1" fmla="*/ 1250401 w 1221765"/>
                  <a:gd name="connsiteY1" fmla="*/ 731153 h 1450851"/>
                  <a:gd name="connsiteX2" fmla="*/ 28635 w 1221765"/>
                  <a:gd name="connsiteY2" fmla="*/ 1433670 h 1450851"/>
                  <a:gd name="connsiteX3" fmla="*/ 28635 w 1221765"/>
                  <a:gd name="connsiteY3" fmla="*/ 28635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28635" y="28635"/>
                    </a:moveTo>
                    <a:lnTo>
                      <a:pt x="1250401" y="731153"/>
                    </a:lnTo>
                    <a:cubicBezTo>
                      <a:pt x="990776" y="1181680"/>
                      <a:pt x="547886" y="1433670"/>
                      <a:pt x="28635" y="1433670"/>
                    </a:cubicBezTo>
                    <a:lnTo>
                      <a:pt x="28635" y="28635"/>
                    </a:lnTo>
                    <a:close/>
                  </a:path>
                </a:pathLst>
              </a:custGeom>
              <a:solidFill>
                <a:schemeClr val="accent3">
                  <a:alpha val="55000"/>
                </a:schemeClr>
              </a:solidFill>
              <a:ln w="4763" cap="flat">
                <a:noFill/>
                <a:prstDash val="solid"/>
                <a:miter/>
              </a:ln>
            </p:spPr>
            <p:txBody>
              <a:bodyPr rtlCol="0" anchor="ctr"/>
              <a:lstStyle/>
              <a:p>
                <a:endParaRPr lang="en-US" dirty="0"/>
              </a:p>
            </p:txBody>
          </p:sp>
          <p:sp>
            <p:nvSpPr>
              <p:cNvPr id="35" name="Dowolny kształt: kształt 34">
                <a:extLst>
                  <a:ext uri="{FF2B5EF4-FFF2-40B4-BE49-F238E27FC236}">
                    <a16:creationId xmlns:a16="http://schemas.microsoft.com/office/drawing/2014/main" id="{5B7238BE-94A2-45CA-ADC6-B31460B4CCDF}"/>
                  </a:ext>
                </a:extLst>
              </p:cNvPr>
              <p:cNvSpPr/>
              <p:nvPr/>
            </p:nvSpPr>
            <p:spPr>
              <a:xfrm>
                <a:off x="6055939" y="3223922"/>
                <a:ext cx="1561475" cy="1561479"/>
              </a:xfrm>
              <a:custGeom>
                <a:avLst/>
                <a:gdLst>
                  <a:gd name="connsiteX0" fmla="*/ 28635 w 1450847"/>
                  <a:gd name="connsiteY0" fmla="*/ 731153 h 1450851"/>
                  <a:gd name="connsiteX1" fmla="*/ 1250401 w 1450847"/>
                  <a:gd name="connsiteY1" fmla="*/ 28635 h 1450851"/>
                  <a:gd name="connsiteX2" fmla="*/ 1250401 w 1450847"/>
                  <a:gd name="connsiteY2" fmla="*/ 1441306 h 1450851"/>
                  <a:gd name="connsiteX3" fmla="*/ 28635 w 1450847"/>
                  <a:gd name="connsiteY3" fmla="*/ 731153 h 1450851"/>
                </a:gdLst>
                <a:ahLst/>
                <a:cxnLst>
                  <a:cxn ang="0">
                    <a:pos x="connsiteX0" y="connsiteY0"/>
                  </a:cxn>
                  <a:cxn ang="0">
                    <a:pos x="connsiteX1" y="connsiteY1"/>
                  </a:cxn>
                  <a:cxn ang="0">
                    <a:pos x="connsiteX2" y="connsiteY2"/>
                  </a:cxn>
                  <a:cxn ang="0">
                    <a:pos x="connsiteX3" y="connsiteY3"/>
                  </a:cxn>
                </a:cxnLst>
                <a:rect l="l" t="t" r="r" b="b"/>
                <a:pathLst>
                  <a:path w="1450847" h="1450851">
                    <a:moveTo>
                      <a:pt x="28635" y="731153"/>
                    </a:moveTo>
                    <a:lnTo>
                      <a:pt x="1250401" y="28635"/>
                    </a:lnTo>
                    <a:cubicBezTo>
                      <a:pt x="1510026" y="479163"/>
                      <a:pt x="1510026" y="990779"/>
                      <a:pt x="1250401" y="1441306"/>
                    </a:cubicBezTo>
                    <a:lnTo>
                      <a:pt x="28635" y="731153"/>
                    </a:lnTo>
                    <a:close/>
                  </a:path>
                </a:pathLst>
              </a:custGeom>
              <a:solidFill>
                <a:schemeClr val="tx2">
                  <a:alpha val="55000"/>
                </a:schemeClr>
              </a:solidFill>
              <a:ln w="4763" cap="flat">
                <a:noFill/>
                <a:prstDash val="solid"/>
                <a:miter/>
              </a:ln>
            </p:spPr>
            <p:txBody>
              <a:bodyPr rtlCol="0" anchor="ctr"/>
              <a:lstStyle/>
              <a:p>
                <a:endParaRPr lang="en-US" dirty="0"/>
              </a:p>
            </p:txBody>
          </p:sp>
          <p:sp>
            <p:nvSpPr>
              <p:cNvPr id="37" name="Dowolny kształt: kształt 36">
                <a:extLst>
                  <a:ext uri="{FF2B5EF4-FFF2-40B4-BE49-F238E27FC236}">
                    <a16:creationId xmlns:a16="http://schemas.microsoft.com/office/drawing/2014/main" id="{33B28DF0-BF82-45E3-B2AB-9FFB58C4D48C}"/>
                  </a:ext>
                </a:extLst>
              </p:cNvPr>
              <p:cNvSpPr/>
              <p:nvPr/>
            </p:nvSpPr>
            <p:spPr>
              <a:xfrm>
                <a:off x="6055938" y="2467838"/>
                <a:ext cx="1314926" cy="1561479"/>
              </a:xfrm>
              <a:custGeom>
                <a:avLst/>
                <a:gdLst>
                  <a:gd name="connsiteX0" fmla="*/ 28635 w 1221765"/>
                  <a:gd name="connsiteY0" fmla="*/ 1433670 h 1450851"/>
                  <a:gd name="connsiteX1" fmla="*/ 28635 w 1221765"/>
                  <a:gd name="connsiteY1" fmla="*/ 28635 h 1450851"/>
                  <a:gd name="connsiteX2" fmla="*/ 1250401 w 1221765"/>
                  <a:gd name="connsiteY2" fmla="*/ 731153 h 1450851"/>
                  <a:gd name="connsiteX3" fmla="*/ 28635 w 1221765"/>
                  <a:gd name="connsiteY3" fmla="*/ 1433670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28635" y="1433670"/>
                    </a:moveTo>
                    <a:lnTo>
                      <a:pt x="28635" y="28635"/>
                    </a:lnTo>
                    <a:cubicBezTo>
                      <a:pt x="547886" y="28635"/>
                      <a:pt x="990776" y="288261"/>
                      <a:pt x="1250401" y="731153"/>
                    </a:cubicBezTo>
                    <a:lnTo>
                      <a:pt x="28635" y="1433670"/>
                    </a:lnTo>
                    <a:close/>
                  </a:path>
                </a:pathLst>
              </a:custGeom>
              <a:solidFill>
                <a:schemeClr val="accent1">
                  <a:alpha val="55000"/>
                </a:schemeClr>
              </a:solidFill>
              <a:ln w="4763" cap="flat">
                <a:noFill/>
                <a:prstDash val="solid"/>
                <a:miter/>
              </a:ln>
            </p:spPr>
            <p:txBody>
              <a:bodyPr rtlCol="0" anchor="ctr"/>
              <a:lstStyle/>
              <a:p>
                <a:endParaRPr lang="en-US" dirty="0"/>
              </a:p>
            </p:txBody>
          </p:sp>
        </p:grpSp>
        <p:grpSp>
          <p:nvGrpSpPr>
            <p:cNvPr id="21" name="Group 20">
              <a:extLst>
                <a:ext uri="{FF2B5EF4-FFF2-40B4-BE49-F238E27FC236}">
                  <a16:creationId xmlns:a16="http://schemas.microsoft.com/office/drawing/2014/main" id="{872FA224-ACA8-4E08-99E3-340F0E9528FD}"/>
                </a:ext>
              </a:extLst>
            </p:cNvPr>
            <p:cNvGrpSpPr/>
            <p:nvPr/>
          </p:nvGrpSpPr>
          <p:grpSpPr>
            <a:xfrm>
              <a:off x="4632578" y="1838642"/>
              <a:ext cx="2923460" cy="4038756"/>
              <a:chOff x="4632578" y="1838642"/>
              <a:chExt cx="2923460" cy="4038756"/>
            </a:xfrm>
          </p:grpSpPr>
          <p:sp>
            <p:nvSpPr>
              <p:cNvPr id="17" name="Grafika 21">
                <a:extLst>
                  <a:ext uri="{FF2B5EF4-FFF2-40B4-BE49-F238E27FC236}">
                    <a16:creationId xmlns:a16="http://schemas.microsoft.com/office/drawing/2014/main" id="{55A05E89-A510-469D-9980-6828F3B1A602}"/>
                  </a:ext>
                </a:extLst>
              </p:cNvPr>
              <p:cNvSpPr/>
              <p:nvPr/>
            </p:nvSpPr>
            <p:spPr>
              <a:xfrm>
                <a:off x="5179774" y="1838642"/>
                <a:ext cx="1872208" cy="1545309"/>
              </a:xfrm>
              <a:custGeom>
                <a:avLst/>
                <a:gdLst>
                  <a:gd name="connsiteX0" fmla="*/ 169390 w 1872208"/>
                  <a:gd name="connsiteY0" fmla="*/ 1563139 h 1545308"/>
                  <a:gd name="connsiteX1" fmla="*/ 169390 w 1872208"/>
                  <a:gd name="connsiteY1" fmla="*/ 939072 h 1545308"/>
                  <a:gd name="connsiteX2" fmla="*/ 936104 w 1872208"/>
                  <a:gd name="connsiteY2" fmla="*/ 172361 h 1545308"/>
                  <a:gd name="connsiteX3" fmla="*/ 1702818 w 1872208"/>
                  <a:gd name="connsiteY3" fmla="*/ 939072 h 1545308"/>
                  <a:gd name="connsiteX4" fmla="*/ 1702818 w 1872208"/>
                  <a:gd name="connsiteY4" fmla="*/ 1566111 h 1545308"/>
                  <a:gd name="connsiteX5" fmla="*/ 1872208 w 1872208"/>
                  <a:gd name="connsiteY5" fmla="*/ 1566111 h 1545308"/>
                  <a:gd name="connsiteX6" fmla="*/ 1872208 w 1872208"/>
                  <a:gd name="connsiteY6" fmla="*/ 936100 h 1545308"/>
                  <a:gd name="connsiteX7" fmla="*/ 936104 w 1872208"/>
                  <a:gd name="connsiteY7" fmla="*/ 0 h 1545308"/>
                  <a:gd name="connsiteX8" fmla="*/ 0 w 1872208"/>
                  <a:gd name="connsiteY8" fmla="*/ 936100 h 1545308"/>
                  <a:gd name="connsiteX9" fmla="*/ 0 w 1872208"/>
                  <a:gd name="connsiteY9" fmla="*/ 1563139 h 1545308"/>
                  <a:gd name="connsiteX10" fmla="*/ 169390 w 1872208"/>
                  <a:gd name="connsiteY10" fmla="*/ 1563139 h 154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2208" h="1545308">
                    <a:moveTo>
                      <a:pt x="169390" y="1563139"/>
                    </a:moveTo>
                    <a:lnTo>
                      <a:pt x="169390" y="939072"/>
                    </a:lnTo>
                    <a:cubicBezTo>
                      <a:pt x="169390" y="517084"/>
                      <a:pt x="511143" y="172361"/>
                      <a:pt x="936104" y="172361"/>
                    </a:cubicBezTo>
                    <a:cubicBezTo>
                      <a:pt x="1358094" y="172361"/>
                      <a:pt x="1702818" y="514112"/>
                      <a:pt x="1702818" y="939072"/>
                    </a:cubicBezTo>
                    <a:lnTo>
                      <a:pt x="1702818" y="1566111"/>
                    </a:lnTo>
                    <a:lnTo>
                      <a:pt x="1872208" y="1566111"/>
                    </a:lnTo>
                    <a:lnTo>
                      <a:pt x="1872208" y="936100"/>
                    </a:lnTo>
                    <a:cubicBezTo>
                      <a:pt x="1872208" y="419016"/>
                      <a:pt x="1453190" y="0"/>
                      <a:pt x="936104" y="0"/>
                    </a:cubicBezTo>
                    <a:cubicBezTo>
                      <a:pt x="419018" y="0"/>
                      <a:pt x="0" y="419016"/>
                      <a:pt x="0" y="936100"/>
                    </a:cubicBezTo>
                    <a:lnTo>
                      <a:pt x="0" y="1563139"/>
                    </a:lnTo>
                    <a:lnTo>
                      <a:pt x="169390" y="1563139"/>
                    </a:lnTo>
                    <a:close/>
                  </a:path>
                </a:pathLst>
              </a:custGeom>
              <a:solidFill>
                <a:schemeClr val="accent3">
                  <a:lumMod val="60000"/>
                  <a:lumOff val="40000"/>
                </a:schemeClr>
              </a:solidFill>
              <a:ln w="29633" cap="flat">
                <a:noFill/>
                <a:prstDash val="solid"/>
                <a:miter/>
              </a:ln>
            </p:spPr>
            <p:txBody>
              <a:bodyPr rtlCol="0" anchor="ctr"/>
              <a:lstStyle/>
              <a:p>
                <a:endParaRPr lang="en-US" dirty="0"/>
              </a:p>
            </p:txBody>
          </p:sp>
          <p:sp>
            <p:nvSpPr>
              <p:cNvPr id="114" name="Dowolny kształt: kształt 113">
                <a:extLst>
                  <a:ext uri="{FF2B5EF4-FFF2-40B4-BE49-F238E27FC236}">
                    <a16:creationId xmlns:a16="http://schemas.microsoft.com/office/drawing/2014/main" id="{1A712F29-82E8-444E-A93D-6321FF7970EA}"/>
                  </a:ext>
                </a:extLst>
              </p:cNvPr>
              <p:cNvSpPr/>
              <p:nvPr/>
            </p:nvSpPr>
            <p:spPr>
              <a:xfrm>
                <a:off x="4831109" y="2960730"/>
                <a:ext cx="1245682" cy="1479251"/>
              </a:xfrm>
              <a:custGeom>
                <a:avLst/>
                <a:gdLst>
                  <a:gd name="connsiteX0" fmla="*/ 1250401 w 1221765"/>
                  <a:gd name="connsiteY0" fmla="*/ 1433670 h 1450851"/>
                  <a:gd name="connsiteX1" fmla="*/ 28635 w 1221765"/>
                  <a:gd name="connsiteY1" fmla="*/ 731153 h 1450851"/>
                  <a:gd name="connsiteX2" fmla="*/ 1250401 w 1221765"/>
                  <a:gd name="connsiteY2" fmla="*/ 28635 h 1450851"/>
                  <a:gd name="connsiteX3" fmla="*/ 1250401 w 1221765"/>
                  <a:gd name="connsiteY3" fmla="*/ 1433670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1250401" y="1433670"/>
                    </a:moveTo>
                    <a:lnTo>
                      <a:pt x="28635" y="731153"/>
                    </a:lnTo>
                    <a:cubicBezTo>
                      <a:pt x="288260" y="280625"/>
                      <a:pt x="731151" y="28635"/>
                      <a:pt x="1250401" y="28635"/>
                    </a:cubicBezTo>
                    <a:lnTo>
                      <a:pt x="1250401" y="1433670"/>
                    </a:lnTo>
                    <a:close/>
                  </a:path>
                </a:pathLst>
              </a:custGeom>
              <a:solidFill>
                <a:schemeClr val="accent2"/>
              </a:solidFill>
              <a:ln w="4763" cap="flat">
                <a:noFill/>
                <a:prstDash val="solid"/>
                <a:miter/>
              </a:ln>
            </p:spPr>
            <p:txBody>
              <a:bodyPr rtlCol="0" anchor="ctr"/>
              <a:lstStyle/>
              <a:p>
                <a:endParaRPr lang="en-US" dirty="0"/>
              </a:p>
            </p:txBody>
          </p:sp>
          <p:sp>
            <p:nvSpPr>
              <p:cNvPr id="115" name="Dowolny kształt: kształt 114">
                <a:extLst>
                  <a:ext uri="{FF2B5EF4-FFF2-40B4-BE49-F238E27FC236}">
                    <a16:creationId xmlns:a16="http://schemas.microsoft.com/office/drawing/2014/main" id="{8D167F1D-1EA8-43D9-8CE4-AAA841C2A7FA}"/>
                  </a:ext>
                </a:extLst>
              </p:cNvPr>
              <p:cNvSpPr/>
              <p:nvPr/>
            </p:nvSpPr>
            <p:spPr>
              <a:xfrm>
                <a:off x="4632578" y="3676999"/>
                <a:ext cx="1479247" cy="1479251"/>
              </a:xfrm>
              <a:custGeom>
                <a:avLst/>
                <a:gdLst>
                  <a:gd name="connsiteX0" fmla="*/ 1445120 w 1450847"/>
                  <a:gd name="connsiteY0" fmla="*/ 731153 h 1450851"/>
                  <a:gd name="connsiteX1" fmla="*/ 223354 w 1450847"/>
                  <a:gd name="connsiteY1" fmla="*/ 1441306 h 1450851"/>
                  <a:gd name="connsiteX2" fmla="*/ 223354 w 1450847"/>
                  <a:gd name="connsiteY2" fmla="*/ 28635 h 1450851"/>
                  <a:gd name="connsiteX3" fmla="*/ 1445120 w 1450847"/>
                  <a:gd name="connsiteY3" fmla="*/ 731153 h 1450851"/>
                </a:gdLst>
                <a:ahLst/>
                <a:cxnLst>
                  <a:cxn ang="0">
                    <a:pos x="connsiteX0" y="connsiteY0"/>
                  </a:cxn>
                  <a:cxn ang="0">
                    <a:pos x="connsiteX1" y="connsiteY1"/>
                  </a:cxn>
                  <a:cxn ang="0">
                    <a:pos x="connsiteX2" y="connsiteY2"/>
                  </a:cxn>
                  <a:cxn ang="0">
                    <a:pos x="connsiteX3" y="connsiteY3"/>
                  </a:cxn>
                </a:cxnLst>
                <a:rect l="l" t="t" r="r" b="b"/>
                <a:pathLst>
                  <a:path w="1450847" h="1450851">
                    <a:moveTo>
                      <a:pt x="1445120" y="731153"/>
                    </a:moveTo>
                    <a:lnTo>
                      <a:pt x="223354" y="1441306"/>
                    </a:lnTo>
                    <a:cubicBezTo>
                      <a:pt x="-36271" y="990779"/>
                      <a:pt x="-36271" y="479163"/>
                      <a:pt x="223354" y="28635"/>
                    </a:cubicBezTo>
                    <a:lnTo>
                      <a:pt x="1445120" y="731153"/>
                    </a:lnTo>
                    <a:close/>
                  </a:path>
                </a:pathLst>
              </a:custGeom>
              <a:solidFill>
                <a:schemeClr val="accent6"/>
              </a:solidFill>
              <a:ln w="4763" cap="flat">
                <a:noFill/>
                <a:prstDash val="solid"/>
                <a:miter/>
              </a:ln>
            </p:spPr>
            <p:txBody>
              <a:bodyPr rtlCol="0" anchor="ctr"/>
              <a:lstStyle/>
              <a:p>
                <a:endParaRPr lang="en-US" dirty="0"/>
              </a:p>
            </p:txBody>
          </p:sp>
          <p:sp>
            <p:nvSpPr>
              <p:cNvPr id="116" name="Dowolny kształt: kształt 115">
                <a:extLst>
                  <a:ext uri="{FF2B5EF4-FFF2-40B4-BE49-F238E27FC236}">
                    <a16:creationId xmlns:a16="http://schemas.microsoft.com/office/drawing/2014/main" id="{B0014F60-E1A1-41F3-B75B-807C39BB8443}"/>
                  </a:ext>
                </a:extLst>
              </p:cNvPr>
              <p:cNvSpPr/>
              <p:nvPr/>
            </p:nvSpPr>
            <p:spPr>
              <a:xfrm>
                <a:off x="4831109" y="4388391"/>
                <a:ext cx="1245682" cy="1479251"/>
              </a:xfrm>
              <a:custGeom>
                <a:avLst/>
                <a:gdLst>
                  <a:gd name="connsiteX0" fmla="*/ 1250401 w 1221765"/>
                  <a:gd name="connsiteY0" fmla="*/ 28635 h 1450851"/>
                  <a:gd name="connsiteX1" fmla="*/ 1250401 w 1221765"/>
                  <a:gd name="connsiteY1" fmla="*/ 1441306 h 1450851"/>
                  <a:gd name="connsiteX2" fmla="*/ 28635 w 1221765"/>
                  <a:gd name="connsiteY2" fmla="*/ 738789 h 1450851"/>
                  <a:gd name="connsiteX3" fmla="*/ 1250401 w 1221765"/>
                  <a:gd name="connsiteY3" fmla="*/ 28635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1250401" y="28635"/>
                    </a:moveTo>
                    <a:lnTo>
                      <a:pt x="1250401" y="1441306"/>
                    </a:lnTo>
                    <a:cubicBezTo>
                      <a:pt x="731151" y="1441306"/>
                      <a:pt x="288260" y="1181680"/>
                      <a:pt x="28635" y="738789"/>
                    </a:cubicBezTo>
                    <a:lnTo>
                      <a:pt x="1250401" y="28635"/>
                    </a:lnTo>
                    <a:close/>
                  </a:path>
                </a:pathLst>
              </a:custGeom>
              <a:solidFill>
                <a:schemeClr val="accent4"/>
              </a:solidFill>
              <a:ln w="4763" cap="flat">
                <a:noFill/>
                <a:prstDash val="solid"/>
                <a:miter/>
              </a:ln>
            </p:spPr>
            <p:txBody>
              <a:bodyPr rtlCol="0" anchor="ctr"/>
              <a:lstStyle/>
              <a:p>
                <a:endParaRPr lang="en-US" dirty="0"/>
              </a:p>
            </p:txBody>
          </p:sp>
          <p:sp>
            <p:nvSpPr>
              <p:cNvPr id="117" name="Dowolny kształt: kształt 116">
                <a:extLst>
                  <a:ext uri="{FF2B5EF4-FFF2-40B4-BE49-F238E27FC236}">
                    <a16:creationId xmlns:a16="http://schemas.microsoft.com/office/drawing/2014/main" id="{F825F85A-B4D5-4207-97E7-52539785FE00}"/>
                  </a:ext>
                </a:extLst>
              </p:cNvPr>
              <p:cNvSpPr/>
              <p:nvPr/>
            </p:nvSpPr>
            <p:spPr>
              <a:xfrm>
                <a:off x="6076791" y="4398147"/>
                <a:ext cx="1245682" cy="1479251"/>
              </a:xfrm>
              <a:custGeom>
                <a:avLst/>
                <a:gdLst>
                  <a:gd name="connsiteX0" fmla="*/ 28635 w 1221765"/>
                  <a:gd name="connsiteY0" fmla="*/ 28635 h 1450851"/>
                  <a:gd name="connsiteX1" fmla="*/ 1250401 w 1221765"/>
                  <a:gd name="connsiteY1" fmla="*/ 731153 h 1450851"/>
                  <a:gd name="connsiteX2" fmla="*/ 28635 w 1221765"/>
                  <a:gd name="connsiteY2" fmla="*/ 1433670 h 1450851"/>
                  <a:gd name="connsiteX3" fmla="*/ 28635 w 1221765"/>
                  <a:gd name="connsiteY3" fmla="*/ 28635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28635" y="28635"/>
                    </a:moveTo>
                    <a:lnTo>
                      <a:pt x="1250401" y="731153"/>
                    </a:lnTo>
                    <a:cubicBezTo>
                      <a:pt x="990776" y="1181680"/>
                      <a:pt x="547886" y="1433670"/>
                      <a:pt x="28635" y="1433670"/>
                    </a:cubicBezTo>
                    <a:lnTo>
                      <a:pt x="28635" y="28635"/>
                    </a:lnTo>
                    <a:close/>
                  </a:path>
                </a:pathLst>
              </a:custGeom>
              <a:solidFill>
                <a:schemeClr val="accent3"/>
              </a:solidFill>
              <a:ln w="4763" cap="flat">
                <a:noFill/>
                <a:prstDash val="solid"/>
                <a:miter/>
              </a:ln>
            </p:spPr>
            <p:txBody>
              <a:bodyPr rtlCol="0" anchor="ctr"/>
              <a:lstStyle/>
              <a:p>
                <a:endParaRPr lang="en-US" dirty="0"/>
              </a:p>
            </p:txBody>
          </p:sp>
          <p:sp>
            <p:nvSpPr>
              <p:cNvPr id="118" name="Dowolny kształt: kształt 117">
                <a:extLst>
                  <a:ext uri="{FF2B5EF4-FFF2-40B4-BE49-F238E27FC236}">
                    <a16:creationId xmlns:a16="http://schemas.microsoft.com/office/drawing/2014/main" id="{A4231A0F-DD7C-4AF5-B77B-397CE748839D}"/>
                  </a:ext>
                </a:extLst>
              </p:cNvPr>
              <p:cNvSpPr/>
              <p:nvPr/>
            </p:nvSpPr>
            <p:spPr>
              <a:xfrm>
                <a:off x="6076791" y="3676999"/>
                <a:ext cx="1479247" cy="1479251"/>
              </a:xfrm>
              <a:custGeom>
                <a:avLst/>
                <a:gdLst>
                  <a:gd name="connsiteX0" fmla="*/ 28635 w 1450847"/>
                  <a:gd name="connsiteY0" fmla="*/ 731153 h 1450851"/>
                  <a:gd name="connsiteX1" fmla="*/ 1250401 w 1450847"/>
                  <a:gd name="connsiteY1" fmla="*/ 28635 h 1450851"/>
                  <a:gd name="connsiteX2" fmla="*/ 1250401 w 1450847"/>
                  <a:gd name="connsiteY2" fmla="*/ 1441306 h 1450851"/>
                  <a:gd name="connsiteX3" fmla="*/ 28635 w 1450847"/>
                  <a:gd name="connsiteY3" fmla="*/ 731153 h 1450851"/>
                </a:gdLst>
                <a:ahLst/>
                <a:cxnLst>
                  <a:cxn ang="0">
                    <a:pos x="connsiteX0" y="connsiteY0"/>
                  </a:cxn>
                  <a:cxn ang="0">
                    <a:pos x="connsiteX1" y="connsiteY1"/>
                  </a:cxn>
                  <a:cxn ang="0">
                    <a:pos x="connsiteX2" y="connsiteY2"/>
                  </a:cxn>
                  <a:cxn ang="0">
                    <a:pos x="connsiteX3" y="connsiteY3"/>
                  </a:cxn>
                </a:cxnLst>
                <a:rect l="l" t="t" r="r" b="b"/>
                <a:pathLst>
                  <a:path w="1450847" h="1450851">
                    <a:moveTo>
                      <a:pt x="28635" y="731153"/>
                    </a:moveTo>
                    <a:lnTo>
                      <a:pt x="1250401" y="28635"/>
                    </a:lnTo>
                    <a:cubicBezTo>
                      <a:pt x="1510026" y="479163"/>
                      <a:pt x="1510026" y="990779"/>
                      <a:pt x="1250401" y="1441306"/>
                    </a:cubicBezTo>
                    <a:lnTo>
                      <a:pt x="28635" y="731153"/>
                    </a:lnTo>
                    <a:close/>
                  </a:path>
                </a:pathLst>
              </a:custGeom>
              <a:solidFill>
                <a:schemeClr val="tx2"/>
              </a:solidFill>
              <a:ln w="4763" cap="flat">
                <a:noFill/>
                <a:prstDash val="solid"/>
                <a:miter/>
              </a:ln>
            </p:spPr>
            <p:txBody>
              <a:bodyPr rtlCol="0" anchor="ctr"/>
              <a:lstStyle/>
              <a:p>
                <a:endParaRPr lang="en-US" dirty="0"/>
              </a:p>
            </p:txBody>
          </p:sp>
          <p:sp>
            <p:nvSpPr>
              <p:cNvPr id="119" name="Dowolny kształt: kształt 118">
                <a:extLst>
                  <a:ext uri="{FF2B5EF4-FFF2-40B4-BE49-F238E27FC236}">
                    <a16:creationId xmlns:a16="http://schemas.microsoft.com/office/drawing/2014/main" id="{F508BC9B-2F6A-4E17-8E41-3167C51E9A8F}"/>
                  </a:ext>
                </a:extLst>
              </p:cNvPr>
              <p:cNvSpPr/>
              <p:nvPr/>
            </p:nvSpPr>
            <p:spPr>
              <a:xfrm>
                <a:off x="6076791" y="2960730"/>
                <a:ext cx="1245682" cy="1479251"/>
              </a:xfrm>
              <a:custGeom>
                <a:avLst/>
                <a:gdLst>
                  <a:gd name="connsiteX0" fmla="*/ 28635 w 1221765"/>
                  <a:gd name="connsiteY0" fmla="*/ 1433670 h 1450851"/>
                  <a:gd name="connsiteX1" fmla="*/ 28635 w 1221765"/>
                  <a:gd name="connsiteY1" fmla="*/ 28635 h 1450851"/>
                  <a:gd name="connsiteX2" fmla="*/ 1250401 w 1221765"/>
                  <a:gd name="connsiteY2" fmla="*/ 731153 h 1450851"/>
                  <a:gd name="connsiteX3" fmla="*/ 28635 w 1221765"/>
                  <a:gd name="connsiteY3" fmla="*/ 1433670 h 1450851"/>
                </a:gdLst>
                <a:ahLst/>
                <a:cxnLst>
                  <a:cxn ang="0">
                    <a:pos x="connsiteX0" y="connsiteY0"/>
                  </a:cxn>
                  <a:cxn ang="0">
                    <a:pos x="connsiteX1" y="connsiteY1"/>
                  </a:cxn>
                  <a:cxn ang="0">
                    <a:pos x="connsiteX2" y="connsiteY2"/>
                  </a:cxn>
                  <a:cxn ang="0">
                    <a:pos x="connsiteX3" y="connsiteY3"/>
                  </a:cxn>
                </a:cxnLst>
                <a:rect l="l" t="t" r="r" b="b"/>
                <a:pathLst>
                  <a:path w="1221765" h="1450851">
                    <a:moveTo>
                      <a:pt x="28635" y="1433670"/>
                    </a:moveTo>
                    <a:lnTo>
                      <a:pt x="28635" y="28635"/>
                    </a:lnTo>
                    <a:cubicBezTo>
                      <a:pt x="547886" y="28635"/>
                      <a:pt x="990776" y="288261"/>
                      <a:pt x="1250401" y="731153"/>
                    </a:cubicBezTo>
                    <a:lnTo>
                      <a:pt x="28635" y="1433670"/>
                    </a:lnTo>
                    <a:close/>
                  </a:path>
                </a:pathLst>
              </a:custGeom>
              <a:solidFill>
                <a:schemeClr val="accent1"/>
              </a:solidFill>
              <a:ln w="4763" cap="flat">
                <a:noFill/>
                <a:prstDash val="solid"/>
                <a:miter/>
              </a:ln>
            </p:spPr>
            <p:txBody>
              <a:bodyPr rtlCol="0" anchor="ctr"/>
              <a:lstStyle/>
              <a:p>
                <a:endParaRPr lang="en-US" dirty="0"/>
              </a:p>
            </p:txBody>
          </p:sp>
          <p:grpSp>
            <p:nvGrpSpPr>
              <p:cNvPr id="38" name="Grupa 37">
                <a:extLst>
                  <a:ext uri="{FF2B5EF4-FFF2-40B4-BE49-F238E27FC236}">
                    <a16:creationId xmlns:a16="http://schemas.microsoft.com/office/drawing/2014/main" id="{241A4763-03F7-4FB7-90EA-4C2D63682CC0}"/>
                  </a:ext>
                </a:extLst>
              </p:cNvPr>
              <p:cNvGrpSpPr/>
              <p:nvPr/>
            </p:nvGrpSpPr>
            <p:grpSpPr>
              <a:xfrm>
                <a:off x="5284154" y="3608910"/>
                <a:ext cx="1620308" cy="1620308"/>
                <a:chOff x="5281637" y="3211274"/>
                <a:chExt cx="1620308" cy="1620308"/>
              </a:xfrm>
            </p:grpSpPr>
            <p:sp>
              <p:nvSpPr>
                <p:cNvPr id="16" name="Owal 15">
                  <a:extLst>
                    <a:ext uri="{FF2B5EF4-FFF2-40B4-BE49-F238E27FC236}">
                      <a16:creationId xmlns:a16="http://schemas.microsoft.com/office/drawing/2014/main" id="{7EBDE23F-ED64-46A7-A8D5-EAC2E3696CFF}"/>
                    </a:ext>
                  </a:extLst>
                </p:cNvPr>
                <p:cNvSpPr/>
                <p:nvPr/>
              </p:nvSpPr>
              <p:spPr>
                <a:xfrm>
                  <a:off x="5281637" y="3211274"/>
                  <a:ext cx="1620308" cy="1620308"/>
                </a:xfrm>
                <a:prstGeom prst="ellipse">
                  <a:avLst/>
                </a:prstGeom>
                <a:solidFill>
                  <a:schemeClr val="accent3">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1" name="Owal 30">
                  <a:extLst>
                    <a:ext uri="{FF2B5EF4-FFF2-40B4-BE49-F238E27FC236}">
                      <a16:creationId xmlns:a16="http://schemas.microsoft.com/office/drawing/2014/main" id="{C39BCCD6-533D-42AF-9BF1-27C9DFAD59DA}"/>
                    </a:ext>
                  </a:extLst>
                </p:cNvPr>
                <p:cNvSpPr/>
                <p:nvPr/>
              </p:nvSpPr>
              <p:spPr>
                <a:xfrm>
                  <a:off x="5377647" y="3307284"/>
                  <a:ext cx="1428288" cy="14282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8" name="Grafika 4">
                <a:extLst>
                  <a:ext uri="{FF2B5EF4-FFF2-40B4-BE49-F238E27FC236}">
                    <a16:creationId xmlns:a16="http://schemas.microsoft.com/office/drawing/2014/main" id="{D5F5F270-2F9D-4BD4-99A5-470E15AEB594}"/>
                  </a:ext>
                </a:extLst>
              </p:cNvPr>
              <p:cNvSpPr/>
              <p:nvPr/>
            </p:nvSpPr>
            <p:spPr>
              <a:xfrm>
                <a:off x="5819996" y="3909182"/>
                <a:ext cx="540785" cy="1019764"/>
              </a:xfrm>
              <a:custGeom>
                <a:avLst/>
                <a:gdLst>
                  <a:gd name="connsiteX0" fmla="*/ 543159 w 540784"/>
                  <a:gd name="connsiteY0" fmla="*/ 991952 h 1019764"/>
                  <a:gd name="connsiteX1" fmla="*/ 384014 w 540784"/>
                  <a:gd name="connsiteY1" fmla="*/ 445760 h 1019764"/>
                  <a:gd name="connsiteX2" fmla="*/ 393284 w 540784"/>
                  <a:gd name="connsiteY2" fmla="*/ 420266 h 1019764"/>
                  <a:gd name="connsiteX3" fmla="*/ 497578 w 540784"/>
                  <a:gd name="connsiteY3" fmla="*/ 227902 h 1019764"/>
                  <a:gd name="connsiteX4" fmla="*/ 271994 w 540784"/>
                  <a:gd name="connsiteY4" fmla="*/ 0 h 1019764"/>
                  <a:gd name="connsiteX5" fmla="*/ 46410 w 540784"/>
                  <a:gd name="connsiteY5" fmla="*/ 227902 h 1019764"/>
                  <a:gd name="connsiteX6" fmla="*/ 150704 w 540784"/>
                  <a:gd name="connsiteY6" fmla="*/ 420266 h 1019764"/>
                  <a:gd name="connsiteX7" fmla="*/ 159974 w 540784"/>
                  <a:gd name="connsiteY7" fmla="*/ 445760 h 1019764"/>
                  <a:gd name="connsiteX8" fmla="*/ 829 w 540784"/>
                  <a:gd name="connsiteY8" fmla="*/ 991952 h 1019764"/>
                  <a:gd name="connsiteX9" fmla="*/ 22460 w 540784"/>
                  <a:gd name="connsiteY9" fmla="*/ 1020537 h 1019764"/>
                  <a:gd name="connsiteX10" fmla="*/ 522300 w 540784"/>
                  <a:gd name="connsiteY10" fmla="*/ 1020537 h 1019764"/>
                  <a:gd name="connsiteX11" fmla="*/ 543159 w 540784"/>
                  <a:gd name="connsiteY11" fmla="*/ 991952 h 10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784" h="1019764">
                    <a:moveTo>
                      <a:pt x="543159" y="991952"/>
                    </a:moveTo>
                    <a:lnTo>
                      <a:pt x="384014" y="445760"/>
                    </a:lnTo>
                    <a:cubicBezTo>
                      <a:pt x="380923" y="435717"/>
                      <a:pt x="384786" y="425674"/>
                      <a:pt x="393284" y="420266"/>
                    </a:cubicBezTo>
                    <a:cubicBezTo>
                      <a:pt x="455861" y="379321"/>
                      <a:pt x="497578" y="309019"/>
                      <a:pt x="497578" y="227902"/>
                    </a:cubicBezTo>
                    <a:cubicBezTo>
                      <a:pt x="497578" y="101976"/>
                      <a:pt x="396374" y="0"/>
                      <a:pt x="271994" y="0"/>
                    </a:cubicBezTo>
                    <a:cubicBezTo>
                      <a:pt x="147613" y="0"/>
                      <a:pt x="46410" y="101976"/>
                      <a:pt x="46410" y="227902"/>
                    </a:cubicBezTo>
                    <a:cubicBezTo>
                      <a:pt x="46410" y="309019"/>
                      <a:pt x="88127" y="379321"/>
                      <a:pt x="150704" y="420266"/>
                    </a:cubicBezTo>
                    <a:cubicBezTo>
                      <a:pt x="159202" y="425674"/>
                      <a:pt x="163064" y="435717"/>
                      <a:pt x="159974" y="445760"/>
                    </a:cubicBezTo>
                    <a:lnTo>
                      <a:pt x="829" y="991952"/>
                    </a:lnTo>
                    <a:cubicBezTo>
                      <a:pt x="-3034" y="1005858"/>
                      <a:pt x="7009" y="1020537"/>
                      <a:pt x="22460" y="1020537"/>
                    </a:cubicBezTo>
                    <a:lnTo>
                      <a:pt x="522300" y="1020537"/>
                    </a:lnTo>
                    <a:cubicBezTo>
                      <a:pt x="536978" y="1020537"/>
                      <a:pt x="547794" y="1005858"/>
                      <a:pt x="543159" y="991952"/>
                    </a:cubicBezTo>
                    <a:close/>
                  </a:path>
                </a:pathLst>
              </a:custGeom>
              <a:solidFill>
                <a:schemeClr val="accent3">
                  <a:lumMod val="75000"/>
                </a:schemeClr>
              </a:solidFill>
              <a:ln w="7647" cap="flat">
                <a:noFill/>
                <a:prstDash val="solid"/>
                <a:miter/>
              </a:ln>
            </p:spPr>
            <p:txBody>
              <a:bodyPr rtlCol="0" anchor="ctr"/>
              <a:lstStyle/>
              <a:p>
                <a:endParaRPr lang="en-US" dirty="0"/>
              </a:p>
            </p:txBody>
          </p:sp>
        </p:grpSp>
      </p:grpSp>
      <p:sp>
        <p:nvSpPr>
          <p:cNvPr id="2" name="Tytuł 1">
            <a:extLst>
              <a:ext uri="{FF2B5EF4-FFF2-40B4-BE49-F238E27FC236}">
                <a16:creationId xmlns:a16="http://schemas.microsoft.com/office/drawing/2014/main" id="{E411D962-9E05-4F12-89CA-67CC8A71F71B}"/>
              </a:ext>
            </a:extLst>
          </p:cNvPr>
          <p:cNvSpPr>
            <a:spLocks noGrp="1"/>
          </p:cNvSpPr>
          <p:nvPr>
            <p:ph type="title"/>
          </p:nvPr>
        </p:nvSpPr>
        <p:spPr/>
        <p:txBody>
          <a:bodyPr>
            <a:normAutofit fontScale="90000"/>
          </a:bodyPr>
          <a:lstStyle/>
          <a:p>
            <a:r>
              <a:rPr lang="en-US" dirty="0"/>
              <a:t>Lock &amp; Keyhole Infographic – 6 Points with Icons</a:t>
            </a:r>
          </a:p>
        </p:txBody>
      </p:sp>
      <p:grpSp>
        <p:nvGrpSpPr>
          <p:cNvPr id="4" name="Grupa 3">
            <a:extLst>
              <a:ext uri="{FF2B5EF4-FFF2-40B4-BE49-F238E27FC236}">
                <a16:creationId xmlns:a16="http://schemas.microsoft.com/office/drawing/2014/main" id="{2B60DB2F-19B8-45F6-B52E-5F8834F0E108}"/>
              </a:ext>
            </a:extLst>
          </p:cNvPr>
          <p:cNvGrpSpPr/>
          <p:nvPr/>
        </p:nvGrpSpPr>
        <p:grpSpPr>
          <a:xfrm>
            <a:off x="623890" y="1921429"/>
            <a:ext cx="5051438" cy="1672228"/>
            <a:chOff x="623890" y="1921429"/>
            <a:chExt cx="5051438" cy="1672228"/>
          </a:xfrm>
        </p:grpSpPr>
        <p:grpSp>
          <p:nvGrpSpPr>
            <p:cNvPr id="177" name="Grupa 176">
              <a:extLst>
                <a:ext uri="{FF2B5EF4-FFF2-40B4-BE49-F238E27FC236}">
                  <a16:creationId xmlns:a16="http://schemas.microsoft.com/office/drawing/2014/main" id="{EEB7E215-04A1-4760-8E25-976483C2E8EE}"/>
                </a:ext>
              </a:extLst>
            </p:cNvPr>
            <p:cNvGrpSpPr/>
            <p:nvPr/>
          </p:nvGrpSpPr>
          <p:grpSpPr>
            <a:xfrm>
              <a:off x="623890" y="1921429"/>
              <a:ext cx="3588674" cy="972887"/>
              <a:chOff x="623890" y="1921429"/>
              <a:chExt cx="3588674" cy="972887"/>
            </a:xfrm>
          </p:grpSpPr>
          <p:sp>
            <p:nvSpPr>
              <p:cNvPr id="123" name="Prostokąt 122">
                <a:extLst>
                  <a:ext uri="{FF2B5EF4-FFF2-40B4-BE49-F238E27FC236}">
                    <a16:creationId xmlns:a16="http://schemas.microsoft.com/office/drawing/2014/main" id="{F852D7CA-E430-44A9-BA5E-CDFE1A9A2C39}"/>
                  </a:ext>
                </a:extLst>
              </p:cNvPr>
              <p:cNvSpPr/>
              <p:nvPr/>
            </p:nvSpPr>
            <p:spPr>
              <a:xfrm>
                <a:off x="1504345" y="1921429"/>
                <a:ext cx="2708219" cy="88132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24" name="Prostokąt 123">
                <a:extLst>
                  <a:ext uri="{FF2B5EF4-FFF2-40B4-BE49-F238E27FC236}">
                    <a16:creationId xmlns:a16="http://schemas.microsoft.com/office/drawing/2014/main" id="{E340367D-1D47-4F2D-B428-FFEA4B8833BA}"/>
                  </a:ext>
                </a:extLst>
              </p:cNvPr>
              <p:cNvSpPr/>
              <p:nvPr/>
            </p:nvSpPr>
            <p:spPr>
              <a:xfrm>
                <a:off x="623890" y="1921429"/>
                <a:ext cx="880455" cy="9719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5" name="Trójkąt prostokątny 124">
                <a:extLst>
                  <a:ext uri="{FF2B5EF4-FFF2-40B4-BE49-F238E27FC236}">
                    <a16:creationId xmlns:a16="http://schemas.microsoft.com/office/drawing/2014/main" id="{432516CD-5862-4982-A497-61E2551E5331}"/>
                  </a:ext>
                </a:extLst>
              </p:cNvPr>
              <p:cNvSpPr/>
              <p:nvPr/>
            </p:nvSpPr>
            <p:spPr>
              <a:xfrm flipV="1">
                <a:off x="1504345" y="2801336"/>
                <a:ext cx="97865" cy="929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6" name="Prostokąt 125">
                <a:extLst>
                  <a:ext uri="{FF2B5EF4-FFF2-40B4-BE49-F238E27FC236}">
                    <a16:creationId xmlns:a16="http://schemas.microsoft.com/office/drawing/2014/main" id="{F4E0EEC9-59FC-462E-AF03-DF46DEB48FC5}"/>
                  </a:ext>
                </a:extLst>
              </p:cNvPr>
              <p:cNvSpPr/>
              <p:nvPr/>
            </p:nvSpPr>
            <p:spPr>
              <a:xfrm>
                <a:off x="4167705" y="1921429"/>
                <a:ext cx="44859" cy="8822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cxnSp>
          <p:nvCxnSpPr>
            <p:cNvPr id="54" name="Łącznik: łamany 53">
              <a:extLst>
                <a:ext uri="{FF2B5EF4-FFF2-40B4-BE49-F238E27FC236}">
                  <a16:creationId xmlns:a16="http://schemas.microsoft.com/office/drawing/2014/main" id="{176CC832-021C-4F85-9882-50C253B85A8C}"/>
                </a:ext>
              </a:extLst>
            </p:cNvPr>
            <p:cNvCxnSpPr>
              <a:stCxn id="126" idx="3"/>
              <a:endCxn id="167" idx="0"/>
            </p:cNvCxnSpPr>
            <p:nvPr/>
          </p:nvCxnSpPr>
          <p:spPr>
            <a:xfrm>
              <a:off x="4212564" y="2362537"/>
              <a:ext cx="1331160" cy="967914"/>
            </a:xfrm>
            <a:prstGeom prst="bentConnector2">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7" name="Owal 166">
              <a:extLst>
                <a:ext uri="{FF2B5EF4-FFF2-40B4-BE49-F238E27FC236}">
                  <a16:creationId xmlns:a16="http://schemas.microsoft.com/office/drawing/2014/main" id="{95B53D56-0A0F-4616-8454-1C3A8A85F0D0}"/>
                </a:ext>
              </a:extLst>
            </p:cNvPr>
            <p:cNvSpPr/>
            <p:nvPr/>
          </p:nvSpPr>
          <p:spPr>
            <a:xfrm>
              <a:off x="5412119" y="3330451"/>
              <a:ext cx="263209" cy="263206"/>
            </a:xfrm>
            <a:prstGeom prst="ellipse">
              <a:avLst/>
            </a:prstGeom>
            <a:solidFill>
              <a:schemeClr val="accent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 name="Grupa 5">
            <a:extLst>
              <a:ext uri="{FF2B5EF4-FFF2-40B4-BE49-F238E27FC236}">
                <a16:creationId xmlns:a16="http://schemas.microsoft.com/office/drawing/2014/main" id="{61C95D93-AC20-4B92-A3BA-99D65E9437F6}"/>
              </a:ext>
            </a:extLst>
          </p:cNvPr>
          <p:cNvGrpSpPr/>
          <p:nvPr/>
        </p:nvGrpSpPr>
        <p:grpSpPr>
          <a:xfrm>
            <a:off x="623890" y="3439441"/>
            <a:ext cx="4477786" cy="1101903"/>
            <a:chOff x="623890" y="3439441"/>
            <a:chExt cx="4477786" cy="1101903"/>
          </a:xfrm>
        </p:grpSpPr>
        <p:grpSp>
          <p:nvGrpSpPr>
            <p:cNvPr id="178" name="Grupa 177">
              <a:extLst>
                <a:ext uri="{FF2B5EF4-FFF2-40B4-BE49-F238E27FC236}">
                  <a16:creationId xmlns:a16="http://schemas.microsoft.com/office/drawing/2014/main" id="{BF9B5F2B-2B4E-4F60-B824-F7A8DE5680D9}"/>
                </a:ext>
              </a:extLst>
            </p:cNvPr>
            <p:cNvGrpSpPr/>
            <p:nvPr/>
          </p:nvGrpSpPr>
          <p:grpSpPr>
            <a:xfrm>
              <a:off x="623890" y="3439441"/>
              <a:ext cx="3588674" cy="972000"/>
              <a:chOff x="623890" y="3449240"/>
              <a:chExt cx="3588674" cy="972000"/>
            </a:xfrm>
          </p:grpSpPr>
          <p:sp>
            <p:nvSpPr>
              <p:cNvPr id="130" name="Prostokąt 129">
                <a:extLst>
                  <a:ext uri="{FF2B5EF4-FFF2-40B4-BE49-F238E27FC236}">
                    <a16:creationId xmlns:a16="http://schemas.microsoft.com/office/drawing/2014/main" id="{8EF5170B-469B-470A-BF3C-906FD4910EEE}"/>
                  </a:ext>
                </a:extLst>
              </p:cNvPr>
              <p:cNvSpPr/>
              <p:nvPr/>
            </p:nvSpPr>
            <p:spPr>
              <a:xfrm>
                <a:off x="1504345" y="3449242"/>
                <a:ext cx="2708219" cy="88132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31" name="Prostokąt 130">
                <a:extLst>
                  <a:ext uri="{FF2B5EF4-FFF2-40B4-BE49-F238E27FC236}">
                    <a16:creationId xmlns:a16="http://schemas.microsoft.com/office/drawing/2014/main" id="{3A2108D7-F08D-4D07-B3C3-37A755FF6793}"/>
                  </a:ext>
                </a:extLst>
              </p:cNvPr>
              <p:cNvSpPr/>
              <p:nvPr/>
            </p:nvSpPr>
            <p:spPr>
              <a:xfrm>
                <a:off x="623890" y="3449243"/>
                <a:ext cx="880455" cy="97199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2" name="Trójkąt prostokątny 131">
                <a:extLst>
                  <a:ext uri="{FF2B5EF4-FFF2-40B4-BE49-F238E27FC236}">
                    <a16:creationId xmlns:a16="http://schemas.microsoft.com/office/drawing/2014/main" id="{5D9ABF8A-480B-486B-BD46-E86BBB04A808}"/>
                  </a:ext>
                </a:extLst>
              </p:cNvPr>
              <p:cNvSpPr/>
              <p:nvPr/>
            </p:nvSpPr>
            <p:spPr>
              <a:xfrm flipV="1">
                <a:off x="1504345" y="4328260"/>
                <a:ext cx="97865" cy="92980"/>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3" name="Prostokąt 132">
                <a:extLst>
                  <a:ext uri="{FF2B5EF4-FFF2-40B4-BE49-F238E27FC236}">
                    <a16:creationId xmlns:a16="http://schemas.microsoft.com/office/drawing/2014/main" id="{56AA29D3-A810-4411-BC60-71E86A3F53E5}"/>
                  </a:ext>
                </a:extLst>
              </p:cNvPr>
              <p:cNvSpPr/>
              <p:nvPr/>
            </p:nvSpPr>
            <p:spPr>
              <a:xfrm>
                <a:off x="4167705" y="3449240"/>
                <a:ext cx="44859" cy="88221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cxnSp>
          <p:nvCxnSpPr>
            <p:cNvPr id="176" name="Łącznik: łamany 175">
              <a:extLst>
                <a:ext uri="{FF2B5EF4-FFF2-40B4-BE49-F238E27FC236}">
                  <a16:creationId xmlns:a16="http://schemas.microsoft.com/office/drawing/2014/main" id="{DAEBBD94-BDCE-47B7-B3B6-0E5ED5B21CC3}"/>
                </a:ext>
              </a:extLst>
            </p:cNvPr>
            <p:cNvCxnSpPr>
              <a:cxnSpLocks/>
            </p:cNvCxnSpPr>
            <p:nvPr/>
          </p:nvCxnSpPr>
          <p:spPr>
            <a:xfrm rot="10800000" flipH="1" flipV="1">
              <a:off x="4217184" y="3890348"/>
              <a:ext cx="763840" cy="387790"/>
            </a:xfrm>
            <a:prstGeom prst="bentConnector2">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0" name="Owal 169">
              <a:extLst>
                <a:ext uri="{FF2B5EF4-FFF2-40B4-BE49-F238E27FC236}">
                  <a16:creationId xmlns:a16="http://schemas.microsoft.com/office/drawing/2014/main" id="{ECEE4622-9546-4BC1-BAF6-B1FF863DD609}"/>
                </a:ext>
              </a:extLst>
            </p:cNvPr>
            <p:cNvSpPr/>
            <p:nvPr/>
          </p:nvSpPr>
          <p:spPr>
            <a:xfrm>
              <a:off x="4838467" y="4278138"/>
              <a:ext cx="263209" cy="263206"/>
            </a:xfrm>
            <a:prstGeom prst="ellipse">
              <a:avLst/>
            </a:prstGeom>
            <a:solidFill>
              <a:schemeClr val="accent6">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7" name="Grupa 6">
            <a:extLst>
              <a:ext uri="{FF2B5EF4-FFF2-40B4-BE49-F238E27FC236}">
                <a16:creationId xmlns:a16="http://schemas.microsoft.com/office/drawing/2014/main" id="{BE19CC75-9528-4947-9DEB-2E566D49AE3C}"/>
              </a:ext>
            </a:extLst>
          </p:cNvPr>
          <p:cNvGrpSpPr/>
          <p:nvPr/>
        </p:nvGrpSpPr>
        <p:grpSpPr>
          <a:xfrm>
            <a:off x="623889" y="4956567"/>
            <a:ext cx="5051439" cy="972000"/>
            <a:chOff x="623889" y="4956567"/>
            <a:chExt cx="5051439" cy="972000"/>
          </a:xfrm>
        </p:grpSpPr>
        <p:cxnSp>
          <p:nvCxnSpPr>
            <p:cNvPr id="186" name="Łącznik prosty 185">
              <a:extLst>
                <a:ext uri="{FF2B5EF4-FFF2-40B4-BE49-F238E27FC236}">
                  <a16:creationId xmlns:a16="http://schemas.microsoft.com/office/drawing/2014/main" id="{0ECCA6F1-1376-4B72-B5EC-B745DD3B9FAA}"/>
                </a:ext>
              </a:extLst>
            </p:cNvPr>
            <p:cNvCxnSpPr>
              <a:stCxn id="166" idx="2"/>
            </p:cNvCxnSpPr>
            <p:nvPr/>
          </p:nvCxnSpPr>
          <p:spPr>
            <a:xfrm flipH="1">
              <a:off x="4202050" y="5385487"/>
              <a:ext cx="1210069" cy="0"/>
            </a:xfrm>
            <a:prstGeom prst="line">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79" name="Grupa 178">
              <a:extLst>
                <a:ext uri="{FF2B5EF4-FFF2-40B4-BE49-F238E27FC236}">
                  <a16:creationId xmlns:a16="http://schemas.microsoft.com/office/drawing/2014/main" id="{44FC2F53-284F-41A3-AFEE-E029F65A471F}"/>
                </a:ext>
              </a:extLst>
            </p:cNvPr>
            <p:cNvGrpSpPr/>
            <p:nvPr/>
          </p:nvGrpSpPr>
          <p:grpSpPr>
            <a:xfrm>
              <a:off x="623889" y="4956567"/>
              <a:ext cx="3588674" cy="972000"/>
              <a:chOff x="623890" y="4976165"/>
              <a:chExt cx="3588674" cy="972000"/>
            </a:xfrm>
          </p:grpSpPr>
          <p:sp>
            <p:nvSpPr>
              <p:cNvPr id="138" name="Prostokąt 137">
                <a:extLst>
                  <a:ext uri="{FF2B5EF4-FFF2-40B4-BE49-F238E27FC236}">
                    <a16:creationId xmlns:a16="http://schemas.microsoft.com/office/drawing/2014/main" id="{BC9CCDD2-1BFD-4C98-B374-7889721C57D2}"/>
                  </a:ext>
                </a:extLst>
              </p:cNvPr>
              <p:cNvSpPr/>
              <p:nvPr/>
            </p:nvSpPr>
            <p:spPr>
              <a:xfrm>
                <a:off x="1504345" y="4976165"/>
                <a:ext cx="2708219" cy="88132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39" name="Prostokąt 138">
                <a:extLst>
                  <a:ext uri="{FF2B5EF4-FFF2-40B4-BE49-F238E27FC236}">
                    <a16:creationId xmlns:a16="http://schemas.microsoft.com/office/drawing/2014/main" id="{CF85B4EA-E3AF-41BD-8F4F-C96C72735F35}"/>
                  </a:ext>
                </a:extLst>
              </p:cNvPr>
              <p:cNvSpPr/>
              <p:nvPr/>
            </p:nvSpPr>
            <p:spPr>
              <a:xfrm>
                <a:off x="623890" y="4976165"/>
                <a:ext cx="880455" cy="9719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0" name="Trójkąt prostokątny 139">
                <a:extLst>
                  <a:ext uri="{FF2B5EF4-FFF2-40B4-BE49-F238E27FC236}">
                    <a16:creationId xmlns:a16="http://schemas.microsoft.com/office/drawing/2014/main" id="{3FB2076C-1C77-4F9F-A9F0-9DF2E516CC5B}"/>
                  </a:ext>
                </a:extLst>
              </p:cNvPr>
              <p:cNvSpPr/>
              <p:nvPr/>
            </p:nvSpPr>
            <p:spPr>
              <a:xfrm flipV="1">
                <a:off x="1504345" y="5855185"/>
                <a:ext cx="97865" cy="9298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1" name="Prostokąt 140">
                <a:extLst>
                  <a:ext uri="{FF2B5EF4-FFF2-40B4-BE49-F238E27FC236}">
                    <a16:creationId xmlns:a16="http://schemas.microsoft.com/office/drawing/2014/main" id="{C87752BB-8854-4F47-A2B6-8D84014246CE}"/>
                  </a:ext>
                </a:extLst>
              </p:cNvPr>
              <p:cNvSpPr/>
              <p:nvPr/>
            </p:nvSpPr>
            <p:spPr>
              <a:xfrm>
                <a:off x="4167705" y="4976165"/>
                <a:ext cx="44859" cy="8822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66" name="Owal 165">
              <a:extLst>
                <a:ext uri="{FF2B5EF4-FFF2-40B4-BE49-F238E27FC236}">
                  <a16:creationId xmlns:a16="http://schemas.microsoft.com/office/drawing/2014/main" id="{DEACA11F-A59C-4410-816F-8D9913429D40}"/>
                </a:ext>
              </a:extLst>
            </p:cNvPr>
            <p:cNvSpPr/>
            <p:nvPr/>
          </p:nvSpPr>
          <p:spPr>
            <a:xfrm>
              <a:off x="5412119" y="5253884"/>
              <a:ext cx="263209" cy="263206"/>
            </a:xfrm>
            <a:prstGeom prst="ellipse">
              <a:avLst/>
            </a:prstGeom>
            <a:solidFill>
              <a:schemeClr val="accent4">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3" name="Grupa 2">
            <a:extLst>
              <a:ext uri="{FF2B5EF4-FFF2-40B4-BE49-F238E27FC236}">
                <a16:creationId xmlns:a16="http://schemas.microsoft.com/office/drawing/2014/main" id="{3A7FFD60-0D31-4369-9C1D-95DD6ABBB9D9}"/>
              </a:ext>
            </a:extLst>
          </p:cNvPr>
          <p:cNvGrpSpPr/>
          <p:nvPr/>
        </p:nvGrpSpPr>
        <p:grpSpPr>
          <a:xfrm>
            <a:off x="6507319" y="1921429"/>
            <a:ext cx="5057942" cy="1672228"/>
            <a:chOff x="6507319" y="1921429"/>
            <a:chExt cx="5057942" cy="1672228"/>
          </a:xfrm>
        </p:grpSpPr>
        <p:grpSp>
          <p:nvGrpSpPr>
            <p:cNvPr id="182" name="Grupa 181">
              <a:extLst>
                <a:ext uri="{FF2B5EF4-FFF2-40B4-BE49-F238E27FC236}">
                  <a16:creationId xmlns:a16="http://schemas.microsoft.com/office/drawing/2014/main" id="{C38D50FB-EAA7-4A8F-AD40-732C80E6E2F9}"/>
                </a:ext>
              </a:extLst>
            </p:cNvPr>
            <p:cNvGrpSpPr/>
            <p:nvPr/>
          </p:nvGrpSpPr>
          <p:grpSpPr>
            <a:xfrm>
              <a:off x="7976587" y="1921429"/>
              <a:ext cx="3588674" cy="972887"/>
              <a:chOff x="7976587" y="1921429"/>
              <a:chExt cx="3588674" cy="972887"/>
            </a:xfrm>
          </p:grpSpPr>
          <p:sp>
            <p:nvSpPr>
              <p:cNvPr id="145" name="Prostokąt 144">
                <a:extLst>
                  <a:ext uri="{FF2B5EF4-FFF2-40B4-BE49-F238E27FC236}">
                    <a16:creationId xmlns:a16="http://schemas.microsoft.com/office/drawing/2014/main" id="{5FAC0E49-A06D-40A2-B6CD-19AB5A60C427}"/>
                  </a:ext>
                </a:extLst>
              </p:cNvPr>
              <p:cNvSpPr/>
              <p:nvPr/>
            </p:nvSpPr>
            <p:spPr>
              <a:xfrm flipH="1">
                <a:off x="7976587" y="1921429"/>
                <a:ext cx="2708219" cy="88132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46" name="Prostokąt 145">
                <a:extLst>
                  <a:ext uri="{FF2B5EF4-FFF2-40B4-BE49-F238E27FC236}">
                    <a16:creationId xmlns:a16="http://schemas.microsoft.com/office/drawing/2014/main" id="{417CF494-9263-4466-99F1-3D8F3F346C8D}"/>
                  </a:ext>
                </a:extLst>
              </p:cNvPr>
              <p:cNvSpPr/>
              <p:nvPr/>
            </p:nvSpPr>
            <p:spPr>
              <a:xfrm flipH="1">
                <a:off x="10684806" y="1921429"/>
                <a:ext cx="880455" cy="971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7" name="Trójkąt prostokątny 146">
                <a:extLst>
                  <a:ext uri="{FF2B5EF4-FFF2-40B4-BE49-F238E27FC236}">
                    <a16:creationId xmlns:a16="http://schemas.microsoft.com/office/drawing/2014/main" id="{49778125-307E-4C18-B38F-AE8BB4086584}"/>
                  </a:ext>
                </a:extLst>
              </p:cNvPr>
              <p:cNvSpPr/>
              <p:nvPr/>
            </p:nvSpPr>
            <p:spPr>
              <a:xfrm flipH="1" flipV="1">
                <a:off x="10586941" y="2801336"/>
                <a:ext cx="97865" cy="9298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8" name="Prostokąt 147">
                <a:extLst>
                  <a:ext uri="{FF2B5EF4-FFF2-40B4-BE49-F238E27FC236}">
                    <a16:creationId xmlns:a16="http://schemas.microsoft.com/office/drawing/2014/main" id="{7BCCB2B0-C785-4C53-BE03-85FBCA23E3A3}"/>
                  </a:ext>
                </a:extLst>
              </p:cNvPr>
              <p:cNvSpPr/>
              <p:nvPr/>
            </p:nvSpPr>
            <p:spPr>
              <a:xfrm flipH="1">
                <a:off x="7976587" y="1921429"/>
                <a:ext cx="44859" cy="8822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cxnSp>
          <p:nvCxnSpPr>
            <p:cNvPr id="172" name="Łącznik: łamany 171">
              <a:extLst>
                <a:ext uri="{FF2B5EF4-FFF2-40B4-BE49-F238E27FC236}">
                  <a16:creationId xmlns:a16="http://schemas.microsoft.com/office/drawing/2014/main" id="{BA220F35-83E6-4FCD-8BBC-6CA0F889B358}"/>
                </a:ext>
              </a:extLst>
            </p:cNvPr>
            <p:cNvCxnSpPr>
              <a:cxnSpLocks/>
            </p:cNvCxnSpPr>
            <p:nvPr/>
          </p:nvCxnSpPr>
          <p:spPr>
            <a:xfrm flipH="1">
              <a:off x="6646543" y="2362537"/>
              <a:ext cx="1323540" cy="967914"/>
            </a:xfrm>
            <a:prstGeom prst="bentConnector2">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9" name="Owal 168">
              <a:extLst>
                <a:ext uri="{FF2B5EF4-FFF2-40B4-BE49-F238E27FC236}">
                  <a16:creationId xmlns:a16="http://schemas.microsoft.com/office/drawing/2014/main" id="{72CF8605-383F-4984-8205-D4C1F298F5D2}"/>
                </a:ext>
              </a:extLst>
            </p:cNvPr>
            <p:cNvSpPr/>
            <p:nvPr/>
          </p:nvSpPr>
          <p:spPr>
            <a:xfrm>
              <a:off x="6507319" y="3330451"/>
              <a:ext cx="263209" cy="263206"/>
            </a:xfrm>
            <a:prstGeom prst="ellipse">
              <a:avLst/>
            </a:prstGeom>
            <a:solidFill>
              <a:schemeClr val="accent1">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9" name="Grupa 8">
            <a:extLst>
              <a:ext uri="{FF2B5EF4-FFF2-40B4-BE49-F238E27FC236}">
                <a16:creationId xmlns:a16="http://schemas.microsoft.com/office/drawing/2014/main" id="{DA87940C-1D79-4E48-9FAB-7FD39DA0751B}"/>
              </a:ext>
            </a:extLst>
          </p:cNvPr>
          <p:cNvGrpSpPr/>
          <p:nvPr/>
        </p:nvGrpSpPr>
        <p:grpSpPr>
          <a:xfrm>
            <a:off x="7081142" y="3438004"/>
            <a:ext cx="4484119" cy="1103340"/>
            <a:chOff x="7081142" y="3438004"/>
            <a:chExt cx="4484119" cy="1103340"/>
          </a:xfrm>
        </p:grpSpPr>
        <p:grpSp>
          <p:nvGrpSpPr>
            <p:cNvPr id="181" name="Grupa 180">
              <a:extLst>
                <a:ext uri="{FF2B5EF4-FFF2-40B4-BE49-F238E27FC236}">
                  <a16:creationId xmlns:a16="http://schemas.microsoft.com/office/drawing/2014/main" id="{F02A905F-D043-446E-B0B8-880022EE91A5}"/>
                </a:ext>
              </a:extLst>
            </p:cNvPr>
            <p:cNvGrpSpPr/>
            <p:nvPr/>
          </p:nvGrpSpPr>
          <p:grpSpPr>
            <a:xfrm>
              <a:off x="7976587" y="3438004"/>
              <a:ext cx="3588674" cy="972000"/>
              <a:chOff x="7976587" y="3449240"/>
              <a:chExt cx="3588674" cy="972000"/>
            </a:xfrm>
          </p:grpSpPr>
          <p:sp>
            <p:nvSpPr>
              <p:cNvPr id="150" name="Prostokąt 149">
                <a:extLst>
                  <a:ext uri="{FF2B5EF4-FFF2-40B4-BE49-F238E27FC236}">
                    <a16:creationId xmlns:a16="http://schemas.microsoft.com/office/drawing/2014/main" id="{E19CA5EF-AF56-4074-96E8-458E2BFE0A4D}"/>
                  </a:ext>
                </a:extLst>
              </p:cNvPr>
              <p:cNvSpPr/>
              <p:nvPr/>
            </p:nvSpPr>
            <p:spPr>
              <a:xfrm flipH="1">
                <a:off x="7976587" y="3449242"/>
                <a:ext cx="2708219" cy="88132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51" name="Prostokąt 150">
                <a:extLst>
                  <a:ext uri="{FF2B5EF4-FFF2-40B4-BE49-F238E27FC236}">
                    <a16:creationId xmlns:a16="http://schemas.microsoft.com/office/drawing/2014/main" id="{E33F384E-4D3D-4155-8612-761ADA812D8A}"/>
                  </a:ext>
                </a:extLst>
              </p:cNvPr>
              <p:cNvSpPr/>
              <p:nvPr/>
            </p:nvSpPr>
            <p:spPr>
              <a:xfrm flipH="1">
                <a:off x="10684806" y="3449243"/>
                <a:ext cx="880455" cy="97199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2" name="Trójkąt prostokątny 151">
                <a:extLst>
                  <a:ext uri="{FF2B5EF4-FFF2-40B4-BE49-F238E27FC236}">
                    <a16:creationId xmlns:a16="http://schemas.microsoft.com/office/drawing/2014/main" id="{4D2FA3C5-ED4A-429D-942B-48229DC8954C}"/>
                  </a:ext>
                </a:extLst>
              </p:cNvPr>
              <p:cNvSpPr/>
              <p:nvPr/>
            </p:nvSpPr>
            <p:spPr>
              <a:xfrm flipH="1" flipV="1">
                <a:off x="10586941" y="4328260"/>
                <a:ext cx="97865" cy="92980"/>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3" name="Prostokąt 152">
                <a:extLst>
                  <a:ext uri="{FF2B5EF4-FFF2-40B4-BE49-F238E27FC236}">
                    <a16:creationId xmlns:a16="http://schemas.microsoft.com/office/drawing/2014/main" id="{80706C3A-AD38-4C98-8708-F81E7E962E64}"/>
                  </a:ext>
                </a:extLst>
              </p:cNvPr>
              <p:cNvSpPr/>
              <p:nvPr/>
            </p:nvSpPr>
            <p:spPr>
              <a:xfrm flipH="1">
                <a:off x="7976587" y="3449240"/>
                <a:ext cx="44859" cy="8822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cxnSp>
          <p:nvCxnSpPr>
            <p:cNvPr id="175" name="Łącznik: łamany 174">
              <a:extLst>
                <a:ext uri="{FF2B5EF4-FFF2-40B4-BE49-F238E27FC236}">
                  <a16:creationId xmlns:a16="http://schemas.microsoft.com/office/drawing/2014/main" id="{9423B133-B000-4D7A-85B1-FE4FC57BA9AF}"/>
                </a:ext>
              </a:extLst>
            </p:cNvPr>
            <p:cNvCxnSpPr>
              <a:cxnSpLocks/>
              <a:stCxn id="153" idx="3"/>
              <a:endCxn id="171" idx="0"/>
            </p:cNvCxnSpPr>
            <p:nvPr/>
          </p:nvCxnSpPr>
          <p:spPr>
            <a:xfrm rot="10800000" flipV="1">
              <a:off x="7212747" y="3879112"/>
              <a:ext cx="763840" cy="399026"/>
            </a:xfrm>
            <a:prstGeom prst="bentConnector2">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1" name="Owal 170">
              <a:extLst>
                <a:ext uri="{FF2B5EF4-FFF2-40B4-BE49-F238E27FC236}">
                  <a16:creationId xmlns:a16="http://schemas.microsoft.com/office/drawing/2014/main" id="{9D371045-5A71-486F-8723-B9101C804AE1}"/>
                </a:ext>
              </a:extLst>
            </p:cNvPr>
            <p:cNvSpPr/>
            <p:nvPr/>
          </p:nvSpPr>
          <p:spPr>
            <a:xfrm>
              <a:off x="7081142" y="4278138"/>
              <a:ext cx="263209" cy="263206"/>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8" name="Grupa 7">
            <a:extLst>
              <a:ext uri="{FF2B5EF4-FFF2-40B4-BE49-F238E27FC236}">
                <a16:creationId xmlns:a16="http://schemas.microsoft.com/office/drawing/2014/main" id="{8882525B-235E-4D53-95BE-830EC1D5F3E8}"/>
              </a:ext>
            </a:extLst>
          </p:cNvPr>
          <p:cNvGrpSpPr/>
          <p:nvPr/>
        </p:nvGrpSpPr>
        <p:grpSpPr>
          <a:xfrm>
            <a:off x="6507319" y="4953692"/>
            <a:ext cx="5057942" cy="972000"/>
            <a:chOff x="6507319" y="4953692"/>
            <a:chExt cx="5057942" cy="972000"/>
          </a:xfrm>
        </p:grpSpPr>
        <p:cxnSp>
          <p:nvCxnSpPr>
            <p:cNvPr id="187" name="Łącznik prosty 186">
              <a:extLst>
                <a:ext uri="{FF2B5EF4-FFF2-40B4-BE49-F238E27FC236}">
                  <a16:creationId xmlns:a16="http://schemas.microsoft.com/office/drawing/2014/main" id="{881A74B9-13A1-49CA-81ED-A1362396AC48}"/>
                </a:ext>
              </a:extLst>
            </p:cNvPr>
            <p:cNvCxnSpPr/>
            <p:nvPr/>
          </p:nvCxnSpPr>
          <p:spPr>
            <a:xfrm flipH="1">
              <a:off x="6766518" y="5385487"/>
              <a:ext cx="1210069" cy="0"/>
            </a:xfrm>
            <a:prstGeom prst="line">
              <a:avLst/>
            </a:prstGeom>
            <a:ln w="190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0" name="Grupa 179">
              <a:extLst>
                <a:ext uri="{FF2B5EF4-FFF2-40B4-BE49-F238E27FC236}">
                  <a16:creationId xmlns:a16="http://schemas.microsoft.com/office/drawing/2014/main" id="{C513C288-5CF7-44C6-9B61-A6292C213D59}"/>
                </a:ext>
              </a:extLst>
            </p:cNvPr>
            <p:cNvGrpSpPr/>
            <p:nvPr/>
          </p:nvGrpSpPr>
          <p:grpSpPr>
            <a:xfrm>
              <a:off x="7976587" y="4953692"/>
              <a:ext cx="3588674" cy="972000"/>
              <a:chOff x="7976587" y="4976165"/>
              <a:chExt cx="3588674" cy="972000"/>
            </a:xfrm>
          </p:grpSpPr>
          <p:sp>
            <p:nvSpPr>
              <p:cNvPr id="155" name="Prostokąt 154">
                <a:extLst>
                  <a:ext uri="{FF2B5EF4-FFF2-40B4-BE49-F238E27FC236}">
                    <a16:creationId xmlns:a16="http://schemas.microsoft.com/office/drawing/2014/main" id="{74869659-F5BD-4896-BA59-79EC39EBF2AB}"/>
                  </a:ext>
                </a:extLst>
              </p:cNvPr>
              <p:cNvSpPr/>
              <p:nvPr/>
            </p:nvSpPr>
            <p:spPr>
              <a:xfrm flipH="1">
                <a:off x="7976587" y="4976165"/>
                <a:ext cx="2708219" cy="88132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156" name="Prostokąt 155">
                <a:extLst>
                  <a:ext uri="{FF2B5EF4-FFF2-40B4-BE49-F238E27FC236}">
                    <a16:creationId xmlns:a16="http://schemas.microsoft.com/office/drawing/2014/main" id="{482F1AB7-A186-4DD8-9BB1-2D5FE479319F}"/>
                  </a:ext>
                </a:extLst>
              </p:cNvPr>
              <p:cNvSpPr/>
              <p:nvPr/>
            </p:nvSpPr>
            <p:spPr>
              <a:xfrm flipH="1">
                <a:off x="10684806" y="4976165"/>
                <a:ext cx="880455" cy="9719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7" name="Trójkąt prostokątny 156">
                <a:extLst>
                  <a:ext uri="{FF2B5EF4-FFF2-40B4-BE49-F238E27FC236}">
                    <a16:creationId xmlns:a16="http://schemas.microsoft.com/office/drawing/2014/main" id="{CAC43CE9-8075-4BAC-BD74-41264BC01D40}"/>
                  </a:ext>
                </a:extLst>
              </p:cNvPr>
              <p:cNvSpPr/>
              <p:nvPr/>
            </p:nvSpPr>
            <p:spPr>
              <a:xfrm flipH="1" flipV="1">
                <a:off x="10586941" y="5855185"/>
                <a:ext cx="97865" cy="929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8" name="Prostokąt 157">
                <a:extLst>
                  <a:ext uri="{FF2B5EF4-FFF2-40B4-BE49-F238E27FC236}">
                    <a16:creationId xmlns:a16="http://schemas.microsoft.com/office/drawing/2014/main" id="{B2BAB317-4FF9-46A5-A5BF-E727D11E4A32}"/>
                  </a:ext>
                </a:extLst>
              </p:cNvPr>
              <p:cNvSpPr/>
              <p:nvPr/>
            </p:nvSpPr>
            <p:spPr>
              <a:xfrm flipH="1">
                <a:off x="7976587" y="4976165"/>
                <a:ext cx="44859" cy="8822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68" name="Owal 167">
              <a:extLst>
                <a:ext uri="{FF2B5EF4-FFF2-40B4-BE49-F238E27FC236}">
                  <a16:creationId xmlns:a16="http://schemas.microsoft.com/office/drawing/2014/main" id="{C89E8B00-A0A8-4711-8D34-E5CDD4EBD4DB}"/>
                </a:ext>
              </a:extLst>
            </p:cNvPr>
            <p:cNvSpPr/>
            <p:nvPr/>
          </p:nvSpPr>
          <p:spPr>
            <a:xfrm>
              <a:off x="6507319" y="5253884"/>
              <a:ext cx="263209" cy="263206"/>
            </a:xfrm>
            <a:prstGeom prst="ellipse">
              <a:avLst/>
            </a:prstGeom>
            <a:solidFill>
              <a:schemeClr val="accent3">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1" name="Freeform 89">
            <a:extLst>
              <a:ext uri="{FF2B5EF4-FFF2-40B4-BE49-F238E27FC236}">
                <a16:creationId xmlns:a16="http://schemas.microsoft.com/office/drawing/2014/main" id="{214769DA-7471-4360-8A57-A748769DC2B9}"/>
              </a:ext>
            </a:extLst>
          </p:cNvPr>
          <p:cNvSpPr>
            <a:spLocks noChangeAspect="1" noEditPoints="1"/>
          </p:cNvSpPr>
          <p:nvPr/>
        </p:nvSpPr>
        <p:spPr bwMode="auto">
          <a:xfrm>
            <a:off x="10905305" y="3723818"/>
            <a:ext cx="419670" cy="409556"/>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31">
            <a:extLst>
              <a:ext uri="{FF2B5EF4-FFF2-40B4-BE49-F238E27FC236}">
                <a16:creationId xmlns:a16="http://schemas.microsoft.com/office/drawing/2014/main" id="{B0CD8026-6200-4566-91A8-9894A78AD3F1}"/>
              </a:ext>
            </a:extLst>
          </p:cNvPr>
          <p:cNvSpPr>
            <a:spLocks noChangeAspect="1" noEditPoints="1"/>
          </p:cNvSpPr>
          <p:nvPr/>
        </p:nvSpPr>
        <p:spPr bwMode="auto">
          <a:xfrm>
            <a:off x="858976" y="3675132"/>
            <a:ext cx="379218" cy="506928"/>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68">
            <a:extLst>
              <a:ext uri="{FF2B5EF4-FFF2-40B4-BE49-F238E27FC236}">
                <a16:creationId xmlns:a16="http://schemas.microsoft.com/office/drawing/2014/main" id="{663B3D86-DDC7-485D-9360-FB35363BD453}"/>
              </a:ext>
            </a:extLst>
          </p:cNvPr>
          <p:cNvSpPr>
            <a:spLocks noChangeAspect="1" noEditPoints="1"/>
          </p:cNvSpPr>
          <p:nvPr/>
        </p:nvSpPr>
        <p:spPr bwMode="auto">
          <a:xfrm>
            <a:off x="869329" y="5170628"/>
            <a:ext cx="379830" cy="50456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19">
            <a:extLst>
              <a:ext uri="{FF2B5EF4-FFF2-40B4-BE49-F238E27FC236}">
                <a16:creationId xmlns:a16="http://schemas.microsoft.com/office/drawing/2014/main" id="{38C33433-09C0-4039-8CCB-3F5D8487CD66}"/>
              </a:ext>
            </a:extLst>
          </p:cNvPr>
          <p:cNvSpPr>
            <a:spLocks noChangeAspect="1" noEditPoints="1"/>
          </p:cNvSpPr>
          <p:nvPr/>
        </p:nvSpPr>
        <p:spPr bwMode="auto">
          <a:xfrm>
            <a:off x="798689" y="2176869"/>
            <a:ext cx="502650" cy="430840"/>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64">
            <a:extLst>
              <a:ext uri="{FF2B5EF4-FFF2-40B4-BE49-F238E27FC236}">
                <a16:creationId xmlns:a16="http://schemas.microsoft.com/office/drawing/2014/main" id="{746D8A44-6204-4B73-8AC1-D53A096A8759}"/>
              </a:ext>
            </a:extLst>
          </p:cNvPr>
          <p:cNvSpPr>
            <a:spLocks noChangeAspect="1" noEditPoints="1"/>
          </p:cNvSpPr>
          <p:nvPr/>
        </p:nvSpPr>
        <p:spPr bwMode="auto">
          <a:xfrm>
            <a:off x="10846153" y="2169327"/>
            <a:ext cx="548118" cy="445924"/>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50">
            <a:extLst>
              <a:ext uri="{FF2B5EF4-FFF2-40B4-BE49-F238E27FC236}">
                <a16:creationId xmlns:a16="http://schemas.microsoft.com/office/drawing/2014/main" id="{B7F8ED4B-5F16-4665-9D90-F25DD4292FC6}"/>
              </a:ext>
            </a:extLst>
          </p:cNvPr>
          <p:cNvSpPr>
            <a:spLocks noChangeAspect="1" noEditPoints="1"/>
          </p:cNvSpPr>
          <p:nvPr/>
        </p:nvSpPr>
        <p:spPr bwMode="auto">
          <a:xfrm>
            <a:off x="10978079" y="5144486"/>
            <a:ext cx="274122" cy="556852"/>
          </a:xfrm>
          <a:custGeom>
            <a:avLst/>
            <a:gdLst>
              <a:gd name="T0" fmla="*/ 128 w 135"/>
              <a:gd name="T1" fmla="*/ 162 h 274"/>
              <a:gd name="T2" fmla="*/ 115 w 135"/>
              <a:gd name="T3" fmla="*/ 157 h 274"/>
              <a:gd name="T4" fmla="*/ 100 w 135"/>
              <a:gd name="T5" fmla="*/ 113 h 274"/>
              <a:gd name="T6" fmla="*/ 90 w 135"/>
              <a:gd name="T7" fmla="*/ 98 h 274"/>
              <a:gd name="T8" fmla="*/ 92 w 135"/>
              <a:gd name="T9" fmla="*/ 133 h 274"/>
              <a:gd name="T10" fmla="*/ 114 w 135"/>
              <a:gd name="T11" fmla="*/ 195 h 274"/>
              <a:gd name="T12" fmla="*/ 111 w 135"/>
              <a:gd name="T13" fmla="*/ 202 h 274"/>
              <a:gd name="T14" fmla="*/ 96 w 135"/>
              <a:gd name="T15" fmla="*/ 202 h 274"/>
              <a:gd name="T16" fmla="*/ 96 w 135"/>
              <a:gd name="T17" fmla="*/ 263 h 274"/>
              <a:gd name="T18" fmla="*/ 83 w 135"/>
              <a:gd name="T19" fmla="*/ 274 h 274"/>
              <a:gd name="T20" fmla="*/ 69 w 135"/>
              <a:gd name="T21" fmla="*/ 263 h 274"/>
              <a:gd name="T22" fmla="*/ 69 w 135"/>
              <a:gd name="T23" fmla="*/ 263 h 274"/>
              <a:gd name="T24" fmla="*/ 54 w 135"/>
              <a:gd name="T25" fmla="*/ 274 h 274"/>
              <a:gd name="T26" fmla="*/ 41 w 135"/>
              <a:gd name="T27" fmla="*/ 263 h 274"/>
              <a:gd name="T28" fmla="*/ 41 w 135"/>
              <a:gd name="T29" fmla="*/ 202 h 274"/>
              <a:gd name="T30" fmla="*/ 26 w 135"/>
              <a:gd name="T31" fmla="*/ 202 h 274"/>
              <a:gd name="T32" fmla="*/ 23 w 135"/>
              <a:gd name="T33" fmla="*/ 193 h 274"/>
              <a:gd name="T34" fmla="*/ 44 w 135"/>
              <a:gd name="T35" fmla="*/ 134 h 274"/>
              <a:gd name="T36" fmla="*/ 47 w 135"/>
              <a:gd name="T37" fmla="*/ 98 h 274"/>
              <a:gd name="T38" fmla="*/ 37 w 135"/>
              <a:gd name="T39" fmla="*/ 113 h 274"/>
              <a:gd name="T40" fmla="*/ 21 w 135"/>
              <a:gd name="T41" fmla="*/ 158 h 274"/>
              <a:gd name="T42" fmla="*/ 8 w 135"/>
              <a:gd name="T43" fmla="*/ 163 h 274"/>
              <a:gd name="T44" fmla="*/ 2 w 135"/>
              <a:gd name="T45" fmla="*/ 152 h 274"/>
              <a:gd name="T46" fmla="*/ 24 w 135"/>
              <a:gd name="T47" fmla="*/ 89 h 274"/>
              <a:gd name="T48" fmla="*/ 25 w 135"/>
              <a:gd name="T49" fmla="*/ 89 h 274"/>
              <a:gd name="T50" fmla="*/ 56 w 135"/>
              <a:gd name="T51" fmla="*/ 66 h 274"/>
              <a:gd name="T52" fmla="*/ 67 w 135"/>
              <a:gd name="T53" fmla="*/ 66 h 274"/>
              <a:gd name="T54" fmla="*/ 70 w 135"/>
              <a:gd name="T55" fmla="*/ 66 h 274"/>
              <a:gd name="T56" fmla="*/ 80 w 135"/>
              <a:gd name="T57" fmla="*/ 66 h 274"/>
              <a:gd name="T58" fmla="*/ 112 w 135"/>
              <a:gd name="T59" fmla="*/ 89 h 274"/>
              <a:gd name="T60" fmla="*/ 112 w 135"/>
              <a:gd name="T61" fmla="*/ 89 h 274"/>
              <a:gd name="T62" fmla="*/ 134 w 135"/>
              <a:gd name="T63" fmla="*/ 151 h 274"/>
              <a:gd name="T64" fmla="*/ 128 w 135"/>
              <a:gd name="T65" fmla="*/ 162 h 274"/>
              <a:gd name="T66" fmla="*/ 68 w 135"/>
              <a:gd name="T67" fmla="*/ 48 h 274"/>
              <a:gd name="T68" fmla="*/ 90 w 135"/>
              <a:gd name="T69" fmla="*/ 24 h 274"/>
              <a:gd name="T70" fmla="*/ 68 w 135"/>
              <a:gd name="T71" fmla="*/ 0 h 274"/>
              <a:gd name="T72" fmla="*/ 46 w 135"/>
              <a:gd name="T73" fmla="*/ 24 h 274"/>
              <a:gd name="T74" fmla="*/ 68 w 135"/>
              <a:gd name="T75" fmla="*/ 48 h 274"/>
              <a:gd name="T76" fmla="*/ 69 w 135"/>
              <a:gd name="T77" fmla="*/ 203 h 274"/>
              <a:gd name="T78" fmla="*/ 69 w 135"/>
              <a:gd name="T79" fmla="*/ 2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 h="274">
                <a:moveTo>
                  <a:pt x="128" y="162"/>
                </a:moveTo>
                <a:cubicBezTo>
                  <a:pt x="122" y="164"/>
                  <a:pt x="117" y="161"/>
                  <a:pt x="115" y="157"/>
                </a:cubicBezTo>
                <a:cubicBezTo>
                  <a:pt x="100" y="113"/>
                  <a:pt x="100" y="113"/>
                  <a:pt x="100" y="113"/>
                </a:cubicBezTo>
                <a:cubicBezTo>
                  <a:pt x="100" y="113"/>
                  <a:pt x="93" y="95"/>
                  <a:pt x="90" y="98"/>
                </a:cubicBezTo>
                <a:cubicBezTo>
                  <a:pt x="91" y="100"/>
                  <a:pt x="88" y="114"/>
                  <a:pt x="92" y="133"/>
                </a:cubicBezTo>
                <a:cubicBezTo>
                  <a:pt x="98" y="155"/>
                  <a:pt x="111" y="182"/>
                  <a:pt x="114" y="195"/>
                </a:cubicBezTo>
                <a:cubicBezTo>
                  <a:pt x="115" y="202"/>
                  <a:pt x="111" y="202"/>
                  <a:pt x="111" y="202"/>
                </a:cubicBezTo>
                <a:cubicBezTo>
                  <a:pt x="96" y="202"/>
                  <a:pt x="96" y="202"/>
                  <a:pt x="96" y="202"/>
                </a:cubicBezTo>
                <a:cubicBezTo>
                  <a:pt x="96" y="263"/>
                  <a:pt x="96" y="263"/>
                  <a:pt x="96" y="263"/>
                </a:cubicBezTo>
                <a:cubicBezTo>
                  <a:pt x="96" y="268"/>
                  <a:pt x="89" y="274"/>
                  <a:pt x="83" y="274"/>
                </a:cubicBezTo>
                <a:cubicBezTo>
                  <a:pt x="76" y="274"/>
                  <a:pt x="69" y="268"/>
                  <a:pt x="69" y="263"/>
                </a:cubicBezTo>
                <a:cubicBezTo>
                  <a:pt x="69" y="262"/>
                  <a:pt x="69" y="263"/>
                  <a:pt x="69" y="263"/>
                </a:cubicBezTo>
                <a:cubicBezTo>
                  <a:pt x="69" y="268"/>
                  <a:pt x="61" y="274"/>
                  <a:pt x="54" y="274"/>
                </a:cubicBezTo>
                <a:cubicBezTo>
                  <a:pt x="48" y="274"/>
                  <a:pt x="41" y="268"/>
                  <a:pt x="41" y="263"/>
                </a:cubicBezTo>
                <a:cubicBezTo>
                  <a:pt x="41" y="202"/>
                  <a:pt x="41" y="202"/>
                  <a:pt x="41" y="202"/>
                </a:cubicBezTo>
                <a:cubicBezTo>
                  <a:pt x="26" y="202"/>
                  <a:pt x="26" y="202"/>
                  <a:pt x="26" y="202"/>
                </a:cubicBezTo>
                <a:cubicBezTo>
                  <a:pt x="26" y="202"/>
                  <a:pt x="21" y="202"/>
                  <a:pt x="23" y="193"/>
                </a:cubicBezTo>
                <a:cubicBezTo>
                  <a:pt x="26" y="182"/>
                  <a:pt x="38" y="155"/>
                  <a:pt x="44" y="134"/>
                </a:cubicBezTo>
                <a:cubicBezTo>
                  <a:pt x="48" y="116"/>
                  <a:pt x="46" y="102"/>
                  <a:pt x="47" y="98"/>
                </a:cubicBezTo>
                <a:cubicBezTo>
                  <a:pt x="45" y="92"/>
                  <a:pt x="37" y="113"/>
                  <a:pt x="37" y="113"/>
                </a:cubicBezTo>
                <a:cubicBezTo>
                  <a:pt x="21" y="158"/>
                  <a:pt x="21" y="158"/>
                  <a:pt x="21" y="158"/>
                </a:cubicBezTo>
                <a:cubicBezTo>
                  <a:pt x="19" y="162"/>
                  <a:pt x="13" y="164"/>
                  <a:pt x="8" y="163"/>
                </a:cubicBezTo>
                <a:cubicBezTo>
                  <a:pt x="3" y="161"/>
                  <a:pt x="0" y="156"/>
                  <a:pt x="2" y="152"/>
                </a:cubicBezTo>
                <a:cubicBezTo>
                  <a:pt x="24" y="89"/>
                  <a:pt x="24" y="89"/>
                  <a:pt x="24" y="89"/>
                </a:cubicBezTo>
                <a:cubicBezTo>
                  <a:pt x="25" y="89"/>
                  <a:pt x="25" y="89"/>
                  <a:pt x="25" y="89"/>
                </a:cubicBezTo>
                <a:cubicBezTo>
                  <a:pt x="33" y="71"/>
                  <a:pt x="50" y="66"/>
                  <a:pt x="56" y="66"/>
                </a:cubicBezTo>
                <a:cubicBezTo>
                  <a:pt x="62" y="66"/>
                  <a:pt x="61" y="66"/>
                  <a:pt x="67" y="66"/>
                </a:cubicBezTo>
                <a:cubicBezTo>
                  <a:pt x="68" y="66"/>
                  <a:pt x="69" y="66"/>
                  <a:pt x="70" y="66"/>
                </a:cubicBezTo>
                <a:cubicBezTo>
                  <a:pt x="76" y="66"/>
                  <a:pt x="74" y="66"/>
                  <a:pt x="80" y="66"/>
                </a:cubicBezTo>
                <a:cubicBezTo>
                  <a:pt x="87" y="66"/>
                  <a:pt x="104" y="71"/>
                  <a:pt x="112" y="89"/>
                </a:cubicBezTo>
                <a:cubicBezTo>
                  <a:pt x="112" y="89"/>
                  <a:pt x="112" y="89"/>
                  <a:pt x="112" y="89"/>
                </a:cubicBezTo>
                <a:cubicBezTo>
                  <a:pt x="134" y="151"/>
                  <a:pt x="134" y="151"/>
                  <a:pt x="134" y="151"/>
                </a:cubicBezTo>
                <a:cubicBezTo>
                  <a:pt x="135" y="156"/>
                  <a:pt x="133" y="161"/>
                  <a:pt x="128" y="162"/>
                </a:cubicBezTo>
                <a:close/>
                <a:moveTo>
                  <a:pt x="68" y="48"/>
                </a:moveTo>
                <a:cubicBezTo>
                  <a:pt x="80" y="48"/>
                  <a:pt x="90" y="38"/>
                  <a:pt x="90" y="24"/>
                </a:cubicBezTo>
                <a:cubicBezTo>
                  <a:pt x="90" y="11"/>
                  <a:pt x="80" y="0"/>
                  <a:pt x="68" y="0"/>
                </a:cubicBezTo>
                <a:cubicBezTo>
                  <a:pt x="56" y="0"/>
                  <a:pt x="46" y="11"/>
                  <a:pt x="46" y="24"/>
                </a:cubicBezTo>
                <a:cubicBezTo>
                  <a:pt x="46" y="38"/>
                  <a:pt x="56" y="48"/>
                  <a:pt x="68" y="48"/>
                </a:cubicBezTo>
                <a:close/>
                <a:moveTo>
                  <a:pt x="69" y="203"/>
                </a:moveTo>
                <a:cubicBezTo>
                  <a:pt x="69" y="264"/>
                  <a:pt x="69" y="264"/>
                  <a:pt x="69" y="264"/>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45812830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311E595F-620B-422F-94EB-72227AFF9244}"/>
              </a:ext>
            </a:extLst>
          </p:cNvPr>
          <p:cNvSpPr>
            <a:spLocks noGrp="1"/>
          </p:cNvSpPr>
          <p:nvPr>
            <p:ph type="title"/>
          </p:nvPr>
        </p:nvSpPr>
        <p:spPr/>
        <p:txBody>
          <a:bodyPr>
            <a:normAutofit fontScale="90000"/>
          </a:bodyPr>
          <a:lstStyle/>
          <a:p>
            <a:r>
              <a:rPr lang="en-US" dirty="0"/>
              <a:t>Paint Buckets Diagram – List of 6 Elements </a:t>
            </a:r>
          </a:p>
        </p:txBody>
      </p:sp>
      <p:grpSp>
        <p:nvGrpSpPr>
          <p:cNvPr id="3" name="Grupa 2">
            <a:extLst>
              <a:ext uri="{FF2B5EF4-FFF2-40B4-BE49-F238E27FC236}">
                <a16:creationId xmlns:a16="http://schemas.microsoft.com/office/drawing/2014/main" id="{0C9213E9-BA6C-4333-A304-F74BBCC50482}"/>
              </a:ext>
            </a:extLst>
          </p:cNvPr>
          <p:cNvGrpSpPr/>
          <p:nvPr/>
        </p:nvGrpSpPr>
        <p:grpSpPr>
          <a:xfrm>
            <a:off x="836248" y="1460722"/>
            <a:ext cx="5043728" cy="1329096"/>
            <a:chOff x="836248" y="1460722"/>
            <a:chExt cx="5043728" cy="1329096"/>
          </a:xfrm>
        </p:grpSpPr>
        <p:sp>
          <p:nvSpPr>
            <p:cNvPr id="32" name="Prostokąt 31">
              <a:extLst>
                <a:ext uri="{FF2B5EF4-FFF2-40B4-BE49-F238E27FC236}">
                  <a16:creationId xmlns:a16="http://schemas.microsoft.com/office/drawing/2014/main" id="{58B951CA-A915-4447-9D07-0E363DDF6B44}"/>
                </a:ext>
              </a:extLst>
            </p:cNvPr>
            <p:cNvSpPr/>
            <p:nvPr/>
          </p:nvSpPr>
          <p:spPr>
            <a:xfrm>
              <a:off x="1131445" y="1556792"/>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1"/>
                  </a:solidFill>
                </a:rPr>
                <a:t>Header 1</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4" name="Owal 3">
              <a:extLst>
                <a:ext uri="{FF2B5EF4-FFF2-40B4-BE49-F238E27FC236}">
                  <a16:creationId xmlns:a16="http://schemas.microsoft.com/office/drawing/2014/main" id="{5DE39CB8-42ED-40FC-9611-A2CCC0B52556}"/>
                </a:ext>
              </a:extLst>
            </p:cNvPr>
            <p:cNvSpPr/>
            <p:nvPr/>
          </p:nvSpPr>
          <p:spPr>
            <a:xfrm>
              <a:off x="4550880" y="1460722"/>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a 10">
              <a:extLst>
                <a:ext uri="{FF2B5EF4-FFF2-40B4-BE49-F238E27FC236}">
                  <a16:creationId xmlns:a16="http://schemas.microsoft.com/office/drawing/2014/main" id="{3F0437E9-8E9F-4F3A-B8DA-F550CA9A96F9}"/>
                </a:ext>
              </a:extLst>
            </p:cNvPr>
            <p:cNvGrpSpPr/>
            <p:nvPr/>
          </p:nvGrpSpPr>
          <p:grpSpPr>
            <a:xfrm rot="2700000">
              <a:off x="4644529" y="1554371"/>
              <a:ext cx="1141799" cy="1141799"/>
              <a:chOff x="4342284" y="2107332"/>
              <a:chExt cx="1563216" cy="1563216"/>
            </a:xfrm>
          </p:grpSpPr>
          <p:sp>
            <p:nvSpPr>
              <p:cNvPr id="5" name="Owal 4">
                <a:extLst>
                  <a:ext uri="{FF2B5EF4-FFF2-40B4-BE49-F238E27FC236}">
                    <a16:creationId xmlns:a16="http://schemas.microsoft.com/office/drawing/2014/main" id="{8A0B874F-0119-42A3-B97D-6067A094CE40}"/>
                  </a:ext>
                </a:extLst>
              </p:cNvPr>
              <p:cNvSpPr/>
              <p:nvPr/>
            </p:nvSpPr>
            <p:spPr>
              <a:xfrm>
                <a:off x="4342284" y="2107332"/>
                <a:ext cx="1563216" cy="15632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Dowolny kształt: kształt 9">
                <a:extLst>
                  <a:ext uri="{FF2B5EF4-FFF2-40B4-BE49-F238E27FC236}">
                    <a16:creationId xmlns:a16="http://schemas.microsoft.com/office/drawing/2014/main" id="{56CF18EE-B41B-4C5B-9C9E-2F4C6CBC9A69}"/>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upa 32">
              <a:extLst>
                <a:ext uri="{FF2B5EF4-FFF2-40B4-BE49-F238E27FC236}">
                  <a16:creationId xmlns:a16="http://schemas.microsoft.com/office/drawing/2014/main" id="{DA0F746B-4ABA-4EC1-B78B-1870D5FDCE79}"/>
                </a:ext>
              </a:extLst>
            </p:cNvPr>
            <p:cNvGrpSpPr/>
            <p:nvPr/>
          </p:nvGrpSpPr>
          <p:grpSpPr>
            <a:xfrm rot="10800000" flipH="1">
              <a:off x="836248" y="1556790"/>
              <a:ext cx="591686" cy="1136956"/>
              <a:chOff x="8111727" y="3516453"/>
              <a:chExt cx="1449155" cy="2784632"/>
            </a:xfrm>
          </p:grpSpPr>
          <p:grpSp>
            <p:nvGrpSpPr>
              <p:cNvPr id="34" name="Grupa 33">
                <a:extLst>
                  <a:ext uri="{FF2B5EF4-FFF2-40B4-BE49-F238E27FC236}">
                    <a16:creationId xmlns:a16="http://schemas.microsoft.com/office/drawing/2014/main" id="{AC9CD171-AC30-4360-8281-471FABFA22E5}"/>
                  </a:ext>
                </a:extLst>
              </p:cNvPr>
              <p:cNvGrpSpPr/>
              <p:nvPr/>
            </p:nvGrpSpPr>
            <p:grpSpPr>
              <a:xfrm>
                <a:off x="8111727" y="3516454"/>
                <a:ext cx="1439663" cy="2784631"/>
                <a:chOff x="623889" y="3168401"/>
                <a:chExt cx="1439663" cy="2784631"/>
              </a:xfrm>
            </p:grpSpPr>
            <p:sp>
              <p:nvSpPr>
                <p:cNvPr id="38" name="Dowolny kształt: kształt 37">
                  <a:extLst>
                    <a:ext uri="{FF2B5EF4-FFF2-40B4-BE49-F238E27FC236}">
                      <a16:creationId xmlns:a16="http://schemas.microsoft.com/office/drawing/2014/main" id="{4DBFE84A-B32B-493F-9864-BBB140AC5AFC}"/>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39" name="Dowolny kształt: kształt 38">
                  <a:extLst>
                    <a:ext uri="{FF2B5EF4-FFF2-40B4-BE49-F238E27FC236}">
                      <a16:creationId xmlns:a16="http://schemas.microsoft.com/office/drawing/2014/main" id="{FA8F462C-D631-4B29-9262-F78D3F590CE8}"/>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40" name="Dowolny kształt: kształt 39">
                  <a:extLst>
                    <a:ext uri="{FF2B5EF4-FFF2-40B4-BE49-F238E27FC236}">
                      <a16:creationId xmlns:a16="http://schemas.microsoft.com/office/drawing/2014/main" id="{54795142-5DDE-4444-B401-C19D3C363E3D}"/>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41" name="Dowolny kształt: kształt 40">
                  <a:extLst>
                    <a:ext uri="{FF2B5EF4-FFF2-40B4-BE49-F238E27FC236}">
                      <a16:creationId xmlns:a16="http://schemas.microsoft.com/office/drawing/2014/main" id="{BF61BD09-D4F2-4A19-912E-B6F033A118ED}"/>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42" name="Dowolny kształt: kształt 41">
                  <a:extLst>
                    <a:ext uri="{FF2B5EF4-FFF2-40B4-BE49-F238E27FC236}">
                      <a16:creationId xmlns:a16="http://schemas.microsoft.com/office/drawing/2014/main" id="{29A77949-895F-422E-8755-9AA3E07D691D}"/>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35" name="Grupa 34">
                <a:extLst>
                  <a:ext uri="{FF2B5EF4-FFF2-40B4-BE49-F238E27FC236}">
                    <a16:creationId xmlns:a16="http://schemas.microsoft.com/office/drawing/2014/main" id="{689EF299-555C-4A34-8B99-2D86393670C8}"/>
                  </a:ext>
                </a:extLst>
              </p:cNvPr>
              <p:cNvGrpSpPr/>
              <p:nvPr/>
            </p:nvGrpSpPr>
            <p:grpSpPr>
              <a:xfrm>
                <a:off x="8111727" y="3516453"/>
                <a:ext cx="1449155" cy="495182"/>
                <a:chOff x="623889" y="3168400"/>
                <a:chExt cx="1449155" cy="495182"/>
              </a:xfrm>
              <a:solidFill>
                <a:schemeClr val="accent6"/>
              </a:solidFill>
            </p:grpSpPr>
            <p:sp>
              <p:nvSpPr>
                <p:cNvPr id="36" name="Dowolny kształt: kształt 35">
                  <a:extLst>
                    <a:ext uri="{FF2B5EF4-FFF2-40B4-BE49-F238E27FC236}">
                      <a16:creationId xmlns:a16="http://schemas.microsoft.com/office/drawing/2014/main" id="{768AEA0D-8B80-43E1-AFF2-ED6EF10361A1}"/>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w="15805" cap="flat">
                  <a:noFill/>
                  <a:prstDash val="solid"/>
                  <a:miter/>
                </a:ln>
              </p:spPr>
              <p:txBody>
                <a:bodyPr rtlCol="0" anchor="ctr"/>
                <a:lstStyle/>
                <a:p>
                  <a:endParaRPr lang="en-US" dirty="0"/>
                </a:p>
              </p:txBody>
            </p:sp>
            <p:sp>
              <p:nvSpPr>
                <p:cNvPr id="37" name="Dowolny kształt: kształt 36">
                  <a:extLst>
                    <a:ext uri="{FF2B5EF4-FFF2-40B4-BE49-F238E27FC236}">
                      <a16:creationId xmlns:a16="http://schemas.microsoft.com/office/drawing/2014/main" id="{954523F5-ED78-4319-81B5-77FC74AD5048}"/>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7" name="Grupa 6">
            <a:extLst>
              <a:ext uri="{FF2B5EF4-FFF2-40B4-BE49-F238E27FC236}">
                <a16:creationId xmlns:a16="http://schemas.microsoft.com/office/drawing/2014/main" id="{552A938B-92B7-422B-A07C-4EB14413B347}"/>
              </a:ext>
            </a:extLst>
          </p:cNvPr>
          <p:cNvGrpSpPr/>
          <p:nvPr/>
        </p:nvGrpSpPr>
        <p:grpSpPr>
          <a:xfrm>
            <a:off x="838200" y="4876800"/>
            <a:ext cx="5043728" cy="1329096"/>
            <a:chOff x="836248" y="3198828"/>
            <a:chExt cx="5043728" cy="1329096"/>
          </a:xfrm>
        </p:grpSpPr>
        <p:sp>
          <p:nvSpPr>
            <p:cNvPr id="53" name="Prostokąt 52">
              <a:extLst>
                <a:ext uri="{FF2B5EF4-FFF2-40B4-BE49-F238E27FC236}">
                  <a16:creationId xmlns:a16="http://schemas.microsoft.com/office/drawing/2014/main" id="{E74F58EA-F658-4ED7-9EE4-32BAEBC3867A}"/>
                </a:ext>
              </a:extLst>
            </p:cNvPr>
            <p:cNvSpPr/>
            <p:nvPr/>
          </p:nvSpPr>
          <p:spPr>
            <a:xfrm>
              <a:off x="1131445" y="3294898"/>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4"/>
                  </a:solidFill>
                </a:rPr>
                <a:t>Header 3</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endParaRPr lang="en-US" b="1" dirty="0">
                <a:solidFill>
                  <a:schemeClr val="accent1"/>
                </a:solidFill>
              </a:endParaRPr>
            </a:p>
          </p:txBody>
        </p:sp>
        <p:sp>
          <p:nvSpPr>
            <p:cNvPr id="55" name="Owal 54">
              <a:extLst>
                <a:ext uri="{FF2B5EF4-FFF2-40B4-BE49-F238E27FC236}">
                  <a16:creationId xmlns:a16="http://schemas.microsoft.com/office/drawing/2014/main" id="{68F841FF-5D52-44A2-AF6F-71971EB797FF}"/>
                </a:ext>
              </a:extLst>
            </p:cNvPr>
            <p:cNvSpPr/>
            <p:nvPr/>
          </p:nvSpPr>
          <p:spPr>
            <a:xfrm>
              <a:off x="4550880" y="3198828"/>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upa 55">
              <a:extLst>
                <a:ext uri="{FF2B5EF4-FFF2-40B4-BE49-F238E27FC236}">
                  <a16:creationId xmlns:a16="http://schemas.microsoft.com/office/drawing/2014/main" id="{03D6ACA6-01EE-45BE-BAB8-32EC57ACB392}"/>
                </a:ext>
              </a:extLst>
            </p:cNvPr>
            <p:cNvGrpSpPr/>
            <p:nvPr/>
          </p:nvGrpSpPr>
          <p:grpSpPr>
            <a:xfrm rot="2700000">
              <a:off x="4644529" y="3292477"/>
              <a:ext cx="1141799" cy="1141799"/>
              <a:chOff x="4342284" y="2107332"/>
              <a:chExt cx="1563216" cy="1563216"/>
            </a:xfrm>
          </p:grpSpPr>
          <p:sp>
            <p:nvSpPr>
              <p:cNvPr id="57" name="Owal 56">
                <a:extLst>
                  <a:ext uri="{FF2B5EF4-FFF2-40B4-BE49-F238E27FC236}">
                    <a16:creationId xmlns:a16="http://schemas.microsoft.com/office/drawing/2014/main" id="{99D5B4C2-9BEE-409E-8940-C1717854B9E0}"/>
                  </a:ext>
                </a:extLst>
              </p:cNvPr>
              <p:cNvSpPr/>
              <p:nvPr/>
            </p:nvSpPr>
            <p:spPr>
              <a:xfrm>
                <a:off x="4342284" y="2107332"/>
                <a:ext cx="1563216" cy="156321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Dowolny kształt: kształt 57">
                <a:extLst>
                  <a:ext uri="{FF2B5EF4-FFF2-40B4-BE49-F238E27FC236}">
                    <a16:creationId xmlns:a16="http://schemas.microsoft.com/office/drawing/2014/main" id="{C642B0D6-EC88-48FA-B999-2957D7A90C07}"/>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9" name="Grupa 58">
              <a:extLst>
                <a:ext uri="{FF2B5EF4-FFF2-40B4-BE49-F238E27FC236}">
                  <a16:creationId xmlns:a16="http://schemas.microsoft.com/office/drawing/2014/main" id="{D4A82584-E589-4F1C-BCAC-DB40BD2AAA94}"/>
                </a:ext>
              </a:extLst>
            </p:cNvPr>
            <p:cNvGrpSpPr/>
            <p:nvPr/>
          </p:nvGrpSpPr>
          <p:grpSpPr>
            <a:xfrm rot="10800000" flipH="1">
              <a:off x="836248" y="3294896"/>
              <a:ext cx="591686" cy="1136956"/>
              <a:chOff x="8111727" y="3516453"/>
              <a:chExt cx="1449155" cy="2784632"/>
            </a:xfrm>
          </p:grpSpPr>
          <p:grpSp>
            <p:nvGrpSpPr>
              <p:cNvPr id="60" name="Grupa 59">
                <a:extLst>
                  <a:ext uri="{FF2B5EF4-FFF2-40B4-BE49-F238E27FC236}">
                    <a16:creationId xmlns:a16="http://schemas.microsoft.com/office/drawing/2014/main" id="{3441AB86-4B75-493E-AC4B-50B75B739771}"/>
                  </a:ext>
                </a:extLst>
              </p:cNvPr>
              <p:cNvGrpSpPr/>
              <p:nvPr/>
            </p:nvGrpSpPr>
            <p:grpSpPr>
              <a:xfrm>
                <a:off x="8111727" y="3516454"/>
                <a:ext cx="1439663" cy="2784631"/>
                <a:chOff x="623889" y="3168401"/>
                <a:chExt cx="1439663" cy="2784631"/>
              </a:xfrm>
            </p:grpSpPr>
            <p:sp>
              <p:nvSpPr>
                <p:cNvPr id="64" name="Dowolny kształt: kształt 63">
                  <a:extLst>
                    <a:ext uri="{FF2B5EF4-FFF2-40B4-BE49-F238E27FC236}">
                      <a16:creationId xmlns:a16="http://schemas.microsoft.com/office/drawing/2014/main" id="{AAEC84FC-85FA-4E4E-8FE1-85C0686613A6}"/>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BEC64491-69CE-468B-B51E-5B73E964B489}"/>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66" name="Dowolny kształt: kształt 65">
                  <a:extLst>
                    <a:ext uri="{FF2B5EF4-FFF2-40B4-BE49-F238E27FC236}">
                      <a16:creationId xmlns:a16="http://schemas.microsoft.com/office/drawing/2014/main" id="{795A099A-F330-4F78-A6FC-6DF23451C180}"/>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08A52AC5-AE14-4E40-90AA-E045A1077AED}"/>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AD55A7B2-0B22-49EA-A2B2-24A00002A9D1}"/>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61" name="Grupa 60">
                <a:extLst>
                  <a:ext uri="{FF2B5EF4-FFF2-40B4-BE49-F238E27FC236}">
                    <a16:creationId xmlns:a16="http://schemas.microsoft.com/office/drawing/2014/main" id="{0545FAE7-E511-40FC-8D05-4FB37D64DCA6}"/>
                  </a:ext>
                </a:extLst>
              </p:cNvPr>
              <p:cNvGrpSpPr/>
              <p:nvPr/>
            </p:nvGrpSpPr>
            <p:grpSpPr>
              <a:xfrm>
                <a:off x="8111727" y="3516453"/>
                <a:ext cx="1449155" cy="495182"/>
                <a:chOff x="623889" y="3168400"/>
                <a:chExt cx="1449155" cy="495182"/>
              </a:xfrm>
              <a:solidFill>
                <a:schemeClr val="accent6"/>
              </a:solidFill>
            </p:grpSpPr>
            <p:sp>
              <p:nvSpPr>
                <p:cNvPr id="62" name="Dowolny kształt: kształt 61">
                  <a:extLst>
                    <a:ext uri="{FF2B5EF4-FFF2-40B4-BE49-F238E27FC236}">
                      <a16:creationId xmlns:a16="http://schemas.microsoft.com/office/drawing/2014/main" id="{267C9B4F-1D3A-4224-B412-7A3F7295C52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4"/>
                </a:solidFill>
                <a:ln w="15805" cap="flat">
                  <a:noFill/>
                  <a:prstDash val="solid"/>
                  <a:miter/>
                </a:ln>
              </p:spPr>
              <p:txBody>
                <a:bodyPr rtlCol="0" anchor="ctr"/>
                <a:lstStyle/>
                <a:p>
                  <a:endParaRPr lang="en-US" dirty="0"/>
                </a:p>
              </p:txBody>
            </p:sp>
            <p:sp>
              <p:nvSpPr>
                <p:cNvPr id="63" name="Dowolny kształt: kształt 62">
                  <a:extLst>
                    <a:ext uri="{FF2B5EF4-FFF2-40B4-BE49-F238E27FC236}">
                      <a16:creationId xmlns:a16="http://schemas.microsoft.com/office/drawing/2014/main" id="{724F4F68-B708-49E4-8342-F80DAC351479}"/>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6" name="Grupa 5">
            <a:extLst>
              <a:ext uri="{FF2B5EF4-FFF2-40B4-BE49-F238E27FC236}">
                <a16:creationId xmlns:a16="http://schemas.microsoft.com/office/drawing/2014/main" id="{7BEDA1A9-3B0E-42F4-BF8E-8B5DBBF6C9FE}"/>
              </a:ext>
            </a:extLst>
          </p:cNvPr>
          <p:cNvGrpSpPr/>
          <p:nvPr/>
        </p:nvGrpSpPr>
        <p:grpSpPr>
          <a:xfrm>
            <a:off x="6311900" y="4876800"/>
            <a:ext cx="5043728" cy="1329096"/>
            <a:chOff x="6312024" y="1460722"/>
            <a:chExt cx="5043728" cy="1329096"/>
          </a:xfrm>
        </p:grpSpPr>
        <p:sp>
          <p:nvSpPr>
            <p:cNvPr id="71" name="Prostokąt 70">
              <a:extLst>
                <a:ext uri="{FF2B5EF4-FFF2-40B4-BE49-F238E27FC236}">
                  <a16:creationId xmlns:a16="http://schemas.microsoft.com/office/drawing/2014/main" id="{7DFA1221-B6C4-4C90-862C-6DD402403F1C}"/>
                </a:ext>
              </a:extLst>
            </p:cNvPr>
            <p:cNvSpPr/>
            <p:nvPr/>
          </p:nvSpPr>
          <p:spPr>
            <a:xfrm flipH="1">
              <a:off x="7260711" y="1556792"/>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5"/>
                  </a:solidFill>
                </a:rPr>
                <a:t>Header 2</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99" name="Owal 98">
              <a:extLst>
                <a:ext uri="{FF2B5EF4-FFF2-40B4-BE49-F238E27FC236}">
                  <a16:creationId xmlns:a16="http://schemas.microsoft.com/office/drawing/2014/main" id="{F6F94757-B65C-4EB3-A1B6-D3493B3E4054}"/>
                </a:ext>
              </a:extLst>
            </p:cNvPr>
            <p:cNvSpPr/>
            <p:nvPr/>
          </p:nvSpPr>
          <p:spPr>
            <a:xfrm>
              <a:off x="6312024" y="1460722"/>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upa 99">
              <a:extLst>
                <a:ext uri="{FF2B5EF4-FFF2-40B4-BE49-F238E27FC236}">
                  <a16:creationId xmlns:a16="http://schemas.microsoft.com/office/drawing/2014/main" id="{966FDF15-51C5-46AA-898E-08BB4C5001C3}"/>
                </a:ext>
              </a:extLst>
            </p:cNvPr>
            <p:cNvGrpSpPr/>
            <p:nvPr/>
          </p:nvGrpSpPr>
          <p:grpSpPr>
            <a:xfrm rot="2700000">
              <a:off x="6405673" y="1554371"/>
              <a:ext cx="1141799" cy="1141799"/>
              <a:chOff x="4342284" y="2107332"/>
              <a:chExt cx="1563216" cy="1563216"/>
            </a:xfrm>
          </p:grpSpPr>
          <p:sp>
            <p:nvSpPr>
              <p:cNvPr id="101" name="Owal 100">
                <a:extLst>
                  <a:ext uri="{FF2B5EF4-FFF2-40B4-BE49-F238E27FC236}">
                    <a16:creationId xmlns:a16="http://schemas.microsoft.com/office/drawing/2014/main" id="{3F4F06E2-1EDD-4EC1-B22A-CEF6F927205A}"/>
                  </a:ext>
                </a:extLst>
              </p:cNvPr>
              <p:cNvSpPr/>
              <p:nvPr/>
            </p:nvSpPr>
            <p:spPr>
              <a:xfrm>
                <a:off x="4342284" y="2107332"/>
                <a:ext cx="1563216" cy="156321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Dowolny kształt: kształt 101">
                <a:extLst>
                  <a:ext uri="{FF2B5EF4-FFF2-40B4-BE49-F238E27FC236}">
                    <a16:creationId xmlns:a16="http://schemas.microsoft.com/office/drawing/2014/main" id="{7497BFA9-48E6-4F3F-8C9D-EB42299C200B}"/>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upa 72">
              <a:extLst>
                <a:ext uri="{FF2B5EF4-FFF2-40B4-BE49-F238E27FC236}">
                  <a16:creationId xmlns:a16="http://schemas.microsoft.com/office/drawing/2014/main" id="{ACABDAFB-B30C-47A0-B3A1-191E97F496A5}"/>
                </a:ext>
              </a:extLst>
            </p:cNvPr>
            <p:cNvGrpSpPr/>
            <p:nvPr/>
          </p:nvGrpSpPr>
          <p:grpSpPr>
            <a:xfrm rot="10800000" flipH="1">
              <a:off x="10764066" y="1556790"/>
              <a:ext cx="591686" cy="1136956"/>
              <a:chOff x="8111727" y="3516453"/>
              <a:chExt cx="1449155" cy="2784632"/>
            </a:xfrm>
          </p:grpSpPr>
          <p:grpSp>
            <p:nvGrpSpPr>
              <p:cNvPr id="90" name="Grupa 89">
                <a:extLst>
                  <a:ext uri="{FF2B5EF4-FFF2-40B4-BE49-F238E27FC236}">
                    <a16:creationId xmlns:a16="http://schemas.microsoft.com/office/drawing/2014/main" id="{0824F570-2286-4269-9A09-F3C86D5F7CF4}"/>
                  </a:ext>
                </a:extLst>
              </p:cNvPr>
              <p:cNvGrpSpPr/>
              <p:nvPr/>
            </p:nvGrpSpPr>
            <p:grpSpPr>
              <a:xfrm>
                <a:off x="8111727" y="3516454"/>
                <a:ext cx="1439663" cy="2784631"/>
                <a:chOff x="623889" y="3168401"/>
                <a:chExt cx="1439663" cy="2784631"/>
              </a:xfrm>
            </p:grpSpPr>
            <p:sp>
              <p:nvSpPr>
                <p:cNvPr id="94" name="Dowolny kształt: kształt 93">
                  <a:extLst>
                    <a:ext uri="{FF2B5EF4-FFF2-40B4-BE49-F238E27FC236}">
                      <a16:creationId xmlns:a16="http://schemas.microsoft.com/office/drawing/2014/main" id="{84A1B395-FE27-44EB-9840-B02096AC17AB}"/>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95" name="Dowolny kształt: kształt 94">
                  <a:extLst>
                    <a:ext uri="{FF2B5EF4-FFF2-40B4-BE49-F238E27FC236}">
                      <a16:creationId xmlns:a16="http://schemas.microsoft.com/office/drawing/2014/main" id="{7B3694F5-2D18-4258-9A3F-660C1007ED36}"/>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96" name="Dowolny kształt: kształt 95">
                  <a:extLst>
                    <a:ext uri="{FF2B5EF4-FFF2-40B4-BE49-F238E27FC236}">
                      <a16:creationId xmlns:a16="http://schemas.microsoft.com/office/drawing/2014/main" id="{94595000-138A-41C9-B575-4AAD872AE983}"/>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97" name="Dowolny kształt: kształt 96">
                  <a:extLst>
                    <a:ext uri="{FF2B5EF4-FFF2-40B4-BE49-F238E27FC236}">
                      <a16:creationId xmlns:a16="http://schemas.microsoft.com/office/drawing/2014/main" id="{2142AE8C-4EB9-4463-BA54-7B8998D53AA3}"/>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98" name="Dowolny kształt: kształt 97">
                  <a:extLst>
                    <a:ext uri="{FF2B5EF4-FFF2-40B4-BE49-F238E27FC236}">
                      <a16:creationId xmlns:a16="http://schemas.microsoft.com/office/drawing/2014/main" id="{6031BA53-7B3D-4C6A-B9DC-0A4F6EE76C63}"/>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91" name="Grupa 90">
                <a:extLst>
                  <a:ext uri="{FF2B5EF4-FFF2-40B4-BE49-F238E27FC236}">
                    <a16:creationId xmlns:a16="http://schemas.microsoft.com/office/drawing/2014/main" id="{63091F6B-2DC6-4F5E-942D-915EE7034BEA}"/>
                  </a:ext>
                </a:extLst>
              </p:cNvPr>
              <p:cNvGrpSpPr/>
              <p:nvPr/>
            </p:nvGrpSpPr>
            <p:grpSpPr>
              <a:xfrm>
                <a:off x="8111727" y="3516453"/>
                <a:ext cx="1449155" cy="495182"/>
                <a:chOff x="623889" y="3168400"/>
                <a:chExt cx="1449155" cy="495182"/>
              </a:xfrm>
              <a:solidFill>
                <a:schemeClr val="accent6"/>
              </a:solidFill>
            </p:grpSpPr>
            <p:sp>
              <p:nvSpPr>
                <p:cNvPr id="92" name="Dowolny kształt: kształt 91">
                  <a:extLst>
                    <a:ext uri="{FF2B5EF4-FFF2-40B4-BE49-F238E27FC236}">
                      <a16:creationId xmlns:a16="http://schemas.microsoft.com/office/drawing/2014/main" id="{C3F227BA-4A54-448B-854C-6C82D7A847C7}"/>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w="15805" cap="flat">
                  <a:noFill/>
                  <a:prstDash val="solid"/>
                  <a:miter/>
                </a:ln>
              </p:spPr>
              <p:txBody>
                <a:bodyPr rtlCol="0" anchor="ctr"/>
                <a:lstStyle/>
                <a:p>
                  <a:endParaRPr lang="en-US" dirty="0"/>
                </a:p>
              </p:txBody>
            </p:sp>
            <p:sp>
              <p:nvSpPr>
                <p:cNvPr id="93" name="Dowolny kształt: kształt 92">
                  <a:extLst>
                    <a:ext uri="{FF2B5EF4-FFF2-40B4-BE49-F238E27FC236}">
                      <a16:creationId xmlns:a16="http://schemas.microsoft.com/office/drawing/2014/main" id="{A928D77F-61AD-40D5-A0CC-F8AC218578AE}"/>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8" name="Grupa 7">
            <a:extLst>
              <a:ext uri="{FF2B5EF4-FFF2-40B4-BE49-F238E27FC236}">
                <a16:creationId xmlns:a16="http://schemas.microsoft.com/office/drawing/2014/main" id="{1A360C44-6C4C-437B-92D2-877F9DC8A2F7}"/>
              </a:ext>
            </a:extLst>
          </p:cNvPr>
          <p:cNvGrpSpPr/>
          <p:nvPr/>
        </p:nvGrpSpPr>
        <p:grpSpPr>
          <a:xfrm>
            <a:off x="6312024" y="3198828"/>
            <a:ext cx="5043728" cy="1329096"/>
            <a:chOff x="6312024" y="3198828"/>
            <a:chExt cx="5043728" cy="1329096"/>
          </a:xfrm>
        </p:grpSpPr>
        <p:sp>
          <p:nvSpPr>
            <p:cNvPr id="74" name="Prostokąt 73">
              <a:extLst>
                <a:ext uri="{FF2B5EF4-FFF2-40B4-BE49-F238E27FC236}">
                  <a16:creationId xmlns:a16="http://schemas.microsoft.com/office/drawing/2014/main" id="{74540FE0-8570-4444-84AD-DB3C66B67891}"/>
                </a:ext>
              </a:extLst>
            </p:cNvPr>
            <p:cNvSpPr/>
            <p:nvPr/>
          </p:nvSpPr>
          <p:spPr>
            <a:xfrm flipH="1">
              <a:off x="7260711" y="3294898"/>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2"/>
                  </a:solidFill>
                </a:rPr>
                <a:t>Header 4</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endParaRPr lang="en-US" b="1" dirty="0">
                <a:solidFill>
                  <a:schemeClr val="accent5"/>
                </a:solidFill>
              </a:endParaRPr>
            </a:p>
          </p:txBody>
        </p:sp>
        <p:sp>
          <p:nvSpPr>
            <p:cNvPr id="86" name="Owal 85">
              <a:extLst>
                <a:ext uri="{FF2B5EF4-FFF2-40B4-BE49-F238E27FC236}">
                  <a16:creationId xmlns:a16="http://schemas.microsoft.com/office/drawing/2014/main" id="{E507D516-C4AB-4EB8-B9F1-03C79A9A7D92}"/>
                </a:ext>
              </a:extLst>
            </p:cNvPr>
            <p:cNvSpPr/>
            <p:nvPr/>
          </p:nvSpPr>
          <p:spPr>
            <a:xfrm>
              <a:off x="6312024" y="3198828"/>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7" name="Grupa 86">
              <a:extLst>
                <a:ext uri="{FF2B5EF4-FFF2-40B4-BE49-F238E27FC236}">
                  <a16:creationId xmlns:a16="http://schemas.microsoft.com/office/drawing/2014/main" id="{BB644F0B-A4DD-42B0-8B46-5EA5539FB91C}"/>
                </a:ext>
              </a:extLst>
            </p:cNvPr>
            <p:cNvGrpSpPr/>
            <p:nvPr/>
          </p:nvGrpSpPr>
          <p:grpSpPr>
            <a:xfrm rot="2700000">
              <a:off x="6405673" y="3292477"/>
              <a:ext cx="1141799" cy="1141799"/>
              <a:chOff x="4342284" y="2107332"/>
              <a:chExt cx="1563216" cy="1563216"/>
            </a:xfrm>
          </p:grpSpPr>
          <p:sp>
            <p:nvSpPr>
              <p:cNvPr id="88" name="Owal 87">
                <a:extLst>
                  <a:ext uri="{FF2B5EF4-FFF2-40B4-BE49-F238E27FC236}">
                    <a16:creationId xmlns:a16="http://schemas.microsoft.com/office/drawing/2014/main" id="{04656692-40EA-4685-BECC-6784DAA308B9}"/>
                  </a:ext>
                </a:extLst>
              </p:cNvPr>
              <p:cNvSpPr/>
              <p:nvPr/>
            </p:nvSpPr>
            <p:spPr>
              <a:xfrm>
                <a:off x="4342284" y="2107332"/>
                <a:ext cx="1563216" cy="15632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Dowolny kształt: kształt 88">
                <a:extLst>
                  <a:ext uri="{FF2B5EF4-FFF2-40B4-BE49-F238E27FC236}">
                    <a16:creationId xmlns:a16="http://schemas.microsoft.com/office/drawing/2014/main" id="{73512023-5D82-4714-BE32-4EA92C868215}"/>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upa 75">
              <a:extLst>
                <a:ext uri="{FF2B5EF4-FFF2-40B4-BE49-F238E27FC236}">
                  <a16:creationId xmlns:a16="http://schemas.microsoft.com/office/drawing/2014/main" id="{CF398F4D-52A4-46CF-A9EB-B39E3C41C7CC}"/>
                </a:ext>
              </a:extLst>
            </p:cNvPr>
            <p:cNvGrpSpPr/>
            <p:nvPr/>
          </p:nvGrpSpPr>
          <p:grpSpPr>
            <a:xfrm rot="10800000" flipH="1">
              <a:off x="10764066" y="3294896"/>
              <a:ext cx="591686" cy="1136956"/>
              <a:chOff x="8111727" y="3516453"/>
              <a:chExt cx="1449155" cy="2784632"/>
            </a:xfrm>
          </p:grpSpPr>
          <p:grpSp>
            <p:nvGrpSpPr>
              <p:cNvPr id="77" name="Grupa 76">
                <a:extLst>
                  <a:ext uri="{FF2B5EF4-FFF2-40B4-BE49-F238E27FC236}">
                    <a16:creationId xmlns:a16="http://schemas.microsoft.com/office/drawing/2014/main" id="{0B175AF1-3C48-4EC0-B972-070D519B140E}"/>
                  </a:ext>
                </a:extLst>
              </p:cNvPr>
              <p:cNvGrpSpPr/>
              <p:nvPr/>
            </p:nvGrpSpPr>
            <p:grpSpPr>
              <a:xfrm>
                <a:off x="8111727" y="3516454"/>
                <a:ext cx="1439663" cy="2784631"/>
                <a:chOff x="623889" y="3168401"/>
                <a:chExt cx="1439663" cy="2784631"/>
              </a:xfrm>
            </p:grpSpPr>
            <p:sp>
              <p:nvSpPr>
                <p:cNvPr id="81" name="Dowolny kształt: kształt 80">
                  <a:extLst>
                    <a:ext uri="{FF2B5EF4-FFF2-40B4-BE49-F238E27FC236}">
                      <a16:creationId xmlns:a16="http://schemas.microsoft.com/office/drawing/2014/main" id="{CF9CD442-DDD0-4BDF-BBFF-0AC3DDBD1E18}"/>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82" name="Dowolny kształt: kształt 81">
                  <a:extLst>
                    <a:ext uri="{FF2B5EF4-FFF2-40B4-BE49-F238E27FC236}">
                      <a16:creationId xmlns:a16="http://schemas.microsoft.com/office/drawing/2014/main" id="{E54890D5-E0FC-48FA-A7AF-B4CCD55CD585}"/>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83" name="Dowolny kształt: kształt 82">
                  <a:extLst>
                    <a:ext uri="{FF2B5EF4-FFF2-40B4-BE49-F238E27FC236}">
                      <a16:creationId xmlns:a16="http://schemas.microsoft.com/office/drawing/2014/main" id="{59E7B4D2-79BB-4E15-A579-BA7E30099041}"/>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84" name="Dowolny kształt: kształt 83">
                  <a:extLst>
                    <a:ext uri="{FF2B5EF4-FFF2-40B4-BE49-F238E27FC236}">
                      <a16:creationId xmlns:a16="http://schemas.microsoft.com/office/drawing/2014/main" id="{BA956C9A-447E-4DD6-9FDB-AD682ED047EA}"/>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85" name="Dowolny kształt: kształt 84">
                  <a:extLst>
                    <a:ext uri="{FF2B5EF4-FFF2-40B4-BE49-F238E27FC236}">
                      <a16:creationId xmlns:a16="http://schemas.microsoft.com/office/drawing/2014/main" id="{E1F4C215-A004-4BC9-B0A1-01B9B63DD69B}"/>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78" name="Grupa 77">
                <a:extLst>
                  <a:ext uri="{FF2B5EF4-FFF2-40B4-BE49-F238E27FC236}">
                    <a16:creationId xmlns:a16="http://schemas.microsoft.com/office/drawing/2014/main" id="{83502404-8D84-4B5D-BBA9-7D57846257C5}"/>
                  </a:ext>
                </a:extLst>
              </p:cNvPr>
              <p:cNvGrpSpPr/>
              <p:nvPr/>
            </p:nvGrpSpPr>
            <p:grpSpPr>
              <a:xfrm>
                <a:off x="8111727" y="3516453"/>
                <a:ext cx="1449155" cy="495182"/>
                <a:chOff x="623889" y="3168400"/>
                <a:chExt cx="1449155" cy="495182"/>
              </a:xfrm>
              <a:solidFill>
                <a:schemeClr val="accent6"/>
              </a:solidFill>
            </p:grpSpPr>
            <p:sp>
              <p:nvSpPr>
                <p:cNvPr id="79" name="Dowolny kształt: kształt 78">
                  <a:extLst>
                    <a:ext uri="{FF2B5EF4-FFF2-40B4-BE49-F238E27FC236}">
                      <a16:creationId xmlns:a16="http://schemas.microsoft.com/office/drawing/2014/main" id="{96BADEF2-524B-4194-B391-F04DCBCD75BA}"/>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w="15805" cap="flat">
                  <a:noFill/>
                  <a:prstDash val="solid"/>
                  <a:miter/>
                </a:ln>
              </p:spPr>
              <p:txBody>
                <a:bodyPr rtlCol="0" anchor="ctr"/>
                <a:lstStyle/>
                <a:p>
                  <a:endParaRPr lang="en-US" dirty="0"/>
                </a:p>
              </p:txBody>
            </p:sp>
            <p:sp>
              <p:nvSpPr>
                <p:cNvPr id="80" name="Dowolny kształt: kształt 79">
                  <a:extLst>
                    <a:ext uri="{FF2B5EF4-FFF2-40B4-BE49-F238E27FC236}">
                      <a16:creationId xmlns:a16="http://schemas.microsoft.com/office/drawing/2014/main" id="{86D64F1B-518F-4838-84D6-371F18CA62BC}"/>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12" name="Grupa 11">
            <a:extLst>
              <a:ext uri="{FF2B5EF4-FFF2-40B4-BE49-F238E27FC236}">
                <a16:creationId xmlns:a16="http://schemas.microsoft.com/office/drawing/2014/main" id="{FCFC96BA-6F74-458A-96D1-82B0F123D457}"/>
              </a:ext>
            </a:extLst>
          </p:cNvPr>
          <p:cNvGrpSpPr/>
          <p:nvPr/>
        </p:nvGrpSpPr>
        <p:grpSpPr>
          <a:xfrm>
            <a:off x="838200" y="3200400"/>
            <a:ext cx="5043728" cy="1329096"/>
            <a:chOff x="836248" y="4875556"/>
            <a:chExt cx="5043728" cy="1329096"/>
          </a:xfrm>
        </p:grpSpPr>
        <p:sp>
          <p:nvSpPr>
            <p:cNvPr id="135" name="Prostokąt 134">
              <a:extLst>
                <a:ext uri="{FF2B5EF4-FFF2-40B4-BE49-F238E27FC236}">
                  <a16:creationId xmlns:a16="http://schemas.microsoft.com/office/drawing/2014/main" id="{D6DE9505-25E0-474A-895B-0BFE12CD4C7D}"/>
                </a:ext>
              </a:extLst>
            </p:cNvPr>
            <p:cNvSpPr/>
            <p:nvPr/>
          </p:nvSpPr>
          <p:spPr>
            <a:xfrm>
              <a:off x="1131445" y="4971626"/>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6"/>
                  </a:solidFill>
                </a:rPr>
                <a:t>Header 5</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endParaRPr lang="en-US" b="1" dirty="0">
                <a:solidFill>
                  <a:schemeClr val="accent5"/>
                </a:solidFill>
              </a:endParaRPr>
            </a:p>
          </p:txBody>
        </p:sp>
        <p:sp>
          <p:nvSpPr>
            <p:cNvPr id="137" name="Owal 136">
              <a:extLst>
                <a:ext uri="{FF2B5EF4-FFF2-40B4-BE49-F238E27FC236}">
                  <a16:creationId xmlns:a16="http://schemas.microsoft.com/office/drawing/2014/main" id="{D0C3FAFF-6439-487E-A985-0A75322BD96E}"/>
                </a:ext>
              </a:extLst>
            </p:cNvPr>
            <p:cNvSpPr/>
            <p:nvPr/>
          </p:nvSpPr>
          <p:spPr>
            <a:xfrm>
              <a:off x="4550880" y="4875556"/>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8" name="Grupa 137">
              <a:extLst>
                <a:ext uri="{FF2B5EF4-FFF2-40B4-BE49-F238E27FC236}">
                  <a16:creationId xmlns:a16="http://schemas.microsoft.com/office/drawing/2014/main" id="{41389B97-15B9-4AAF-B6B9-E941848E7F04}"/>
                </a:ext>
              </a:extLst>
            </p:cNvPr>
            <p:cNvGrpSpPr/>
            <p:nvPr/>
          </p:nvGrpSpPr>
          <p:grpSpPr>
            <a:xfrm rot="2700000">
              <a:off x="4644529" y="4969205"/>
              <a:ext cx="1141799" cy="1141799"/>
              <a:chOff x="4342284" y="2107332"/>
              <a:chExt cx="1563216" cy="1563216"/>
            </a:xfrm>
          </p:grpSpPr>
          <p:sp>
            <p:nvSpPr>
              <p:cNvPr id="139" name="Owal 138">
                <a:extLst>
                  <a:ext uri="{FF2B5EF4-FFF2-40B4-BE49-F238E27FC236}">
                    <a16:creationId xmlns:a16="http://schemas.microsoft.com/office/drawing/2014/main" id="{C407081D-765C-4453-9FEE-32798C332B8D}"/>
                  </a:ext>
                </a:extLst>
              </p:cNvPr>
              <p:cNvSpPr/>
              <p:nvPr/>
            </p:nvSpPr>
            <p:spPr>
              <a:xfrm>
                <a:off x="4342284" y="2107332"/>
                <a:ext cx="1563216" cy="156321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Dowolny kształt: kształt 139">
                <a:extLst>
                  <a:ext uri="{FF2B5EF4-FFF2-40B4-BE49-F238E27FC236}">
                    <a16:creationId xmlns:a16="http://schemas.microsoft.com/office/drawing/2014/main" id="{4A5F2204-4796-47D7-924C-623344A7D779}"/>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1" name="Grupa 140">
              <a:extLst>
                <a:ext uri="{FF2B5EF4-FFF2-40B4-BE49-F238E27FC236}">
                  <a16:creationId xmlns:a16="http://schemas.microsoft.com/office/drawing/2014/main" id="{607D041E-34F7-4E55-8172-9D7A229EC855}"/>
                </a:ext>
              </a:extLst>
            </p:cNvPr>
            <p:cNvGrpSpPr/>
            <p:nvPr/>
          </p:nvGrpSpPr>
          <p:grpSpPr>
            <a:xfrm rot="10800000" flipH="1">
              <a:off x="836248" y="4971624"/>
              <a:ext cx="591686" cy="1136956"/>
              <a:chOff x="8111727" y="3516453"/>
              <a:chExt cx="1449155" cy="2784632"/>
            </a:xfrm>
          </p:grpSpPr>
          <p:grpSp>
            <p:nvGrpSpPr>
              <p:cNvPr id="142" name="Grupa 141">
                <a:extLst>
                  <a:ext uri="{FF2B5EF4-FFF2-40B4-BE49-F238E27FC236}">
                    <a16:creationId xmlns:a16="http://schemas.microsoft.com/office/drawing/2014/main" id="{07397F5E-16D4-4E11-9334-A640B8365379}"/>
                  </a:ext>
                </a:extLst>
              </p:cNvPr>
              <p:cNvGrpSpPr/>
              <p:nvPr/>
            </p:nvGrpSpPr>
            <p:grpSpPr>
              <a:xfrm>
                <a:off x="8111727" y="3516454"/>
                <a:ext cx="1439663" cy="2784631"/>
                <a:chOff x="623889" y="3168401"/>
                <a:chExt cx="1439663" cy="2784631"/>
              </a:xfrm>
            </p:grpSpPr>
            <p:sp>
              <p:nvSpPr>
                <p:cNvPr id="146" name="Dowolny kształt: kształt 145">
                  <a:extLst>
                    <a:ext uri="{FF2B5EF4-FFF2-40B4-BE49-F238E27FC236}">
                      <a16:creationId xmlns:a16="http://schemas.microsoft.com/office/drawing/2014/main" id="{AB0A0B30-EA54-40FB-BE37-8B65920502D0}"/>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47" name="Dowolny kształt: kształt 146">
                  <a:extLst>
                    <a:ext uri="{FF2B5EF4-FFF2-40B4-BE49-F238E27FC236}">
                      <a16:creationId xmlns:a16="http://schemas.microsoft.com/office/drawing/2014/main" id="{AEC59ABE-50DD-4435-B0F1-892DE1B7631D}"/>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148" name="Dowolny kształt: kształt 147">
                  <a:extLst>
                    <a:ext uri="{FF2B5EF4-FFF2-40B4-BE49-F238E27FC236}">
                      <a16:creationId xmlns:a16="http://schemas.microsoft.com/office/drawing/2014/main" id="{59E636E7-C1C7-47B6-B6D5-BA36E73E5921}"/>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49" name="Dowolny kształt: kształt 148">
                  <a:extLst>
                    <a:ext uri="{FF2B5EF4-FFF2-40B4-BE49-F238E27FC236}">
                      <a16:creationId xmlns:a16="http://schemas.microsoft.com/office/drawing/2014/main" id="{767B60A1-2D9A-49BB-88A5-AE2E7342050A}"/>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150" name="Dowolny kształt: kształt 149">
                  <a:extLst>
                    <a:ext uri="{FF2B5EF4-FFF2-40B4-BE49-F238E27FC236}">
                      <a16:creationId xmlns:a16="http://schemas.microsoft.com/office/drawing/2014/main" id="{FB800AC8-E80D-41AA-95B4-8F62F2961A5B}"/>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43" name="Grupa 142">
                <a:extLst>
                  <a:ext uri="{FF2B5EF4-FFF2-40B4-BE49-F238E27FC236}">
                    <a16:creationId xmlns:a16="http://schemas.microsoft.com/office/drawing/2014/main" id="{7C4A3E00-2985-4DE4-A0AA-FEEC616451BE}"/>
                  </a:ext>
                </a:extLst>
              </p:cNvPr>
              <p:cNvGrpSpPr/>
              <p:nvPr/>
            </p:nvGrpSpPr>
            <p:grpSpPr>
              <a:xfrm>
                <a:off x="8111727" y="3516453"/>
                <a:ext cx="1449155" cy="495182"/>
                <a:chOff x="623889" y="3168400"/>
                <a:chExt cx="1449155" cy="495182"/>
              </a:xfrm>
              <a:solidFill>
                <a:schemeClr val="accent6"/>
              </a:solidFill>
            </p:grpSpPr>
            <p:sp>
              <p:nvSpPr>
                <p:cNvPr id="144" name="Dowolny kształt: kształt 143">
                  <a:extLst>
                    <a:ext uri="{FF2B5EF4-FFF2-40B4-BE49-F238E27FC236}">
                      <a16:creationId xmlns:a16="http://schemas.microsoft.com/office/drawing/2014/main" id="{3F298C90-BAC5-4143-96E1-DA2F0ED03737}"/>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w="15805" cap="flat">
                  <a:noFill/>
                  <a:prstDash val="solid"/>
                  <a:miter/>
                </a:ln>
              </p:spPr>
              <p:txBody>
                <a:bodyPr rtlCol="0" anchor="ctr"/>
                <a:lstStyle/>
                <a:p>
                  <a:endParaRPr lang="en-US" dirty="0"/>
                </a:p>
              </p:txBody>
            </p:sp>
            <p:sp>
              <p:nvSpPr>
                <p:cNvPr id="145" name="Dowolny kształt: kształt 144">
                  <a:extLst>
                    <a:ext uri="{FF2B5EF4-FFF2-40B4-BE49-F238E27FC236}">
                      <a16:creationId xmlns:a16="http://schemas.microsoft.com/office/drawing/2014/main" id="{2C6802B8-5ACC-43EF-BF74-15523723AE9A}"/>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9" name="Grupa 8">
            <a:extLst>
              <a:ext uri="{FF2B5EF4-FFF2-40B4-BE49-F238E27FC236}">
                <a16:creationId xmlns:a16="http://schemas.microsoft.com/office/drawing/2014/main" id="{3D4A06AA-A0D8-4468-9EFE-2B53FEAAAB3A}"/>
              </a:ext>
            </a:extLst>
          </p:cNvPr>
          <p:cNvGrpSpPr/>
          <p:nvPr/>
        </p:nvGrpSpPr>
        <p:grpSpPr>
          <a:xfrm>
            <a:off x="6311900" y="1460500"/>
            <a:ext cx="5043728" cy="1329096"/>
            <a:chOff x="6312024" y="4875556"/>
            <a:chExt cx="5043728" cy="1329096"/>
          </a:xfrm>
        </p:grpSpPr>
        <p:sp>
          <p:nvSpPr>
            <p:cNvPr id="151" name="Prostokąt 150">
              <a:extLst>
                <a:ext uri="{FF2B5EF4-FFF2-40B4-BE49-F238E27FC236}">
                  <a16:creationId xmlns:a16="http://schemas.microsoft.com/office/drawing/2014/main" id="{B7FA9A82-4DB4-4214-A369-8D5B011083AA}"/>
                </a:ext>
              </a:extLst>
            </p:cNvPr>
            <p:cNvSpPr/>
            <p:nvPr/>
          </p:nvSpPr>
          <p:spPr>
            <a:xfrm flipH="1">
              <a:off x="7260711" y="4971626"/>
              <a:ext cx="3799844" cy="11369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tx2"/>
                  </a:solidFill>
                </a:rPr>
                <a:t>Header 6</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endParaRPr lang="en-US" b="1" dirty="0">
                <a:solidFill>
                  <a:schemeClr val="accent5"/>
                </a:solidFill>
              </a:endParaRPr>
            </a:p>
          </p:txBody>
        </p:sp>
        <p:sp>
          <p:nvSpPr>
            <p:cNvPr id="153" name="Owal 152">
              <a:extLst>
                <a:ext uri="{FF2B5EF4-FFF2-40B4-BE49-F238E27FC236}">
                  <a16:creationId xmlns:a16="http://schemas.microsoft.com/office/drawing/2014/main" id="{0396A8E7-887C-4FD0-B5ED-15B762BC2370}"/>
                </a:ext>
              </a:extLst>
            </p:cNvPr>
            <p:cNvSpPr/>
            <p:nvPr/>
          </p:nvSpPr>
          <p:spPr>
            <a:xfrm>
              <a:off x="6312024" y="4875556"/>
              <a:ext cx="1329096" cy="1329096"/>
            </a:xfrm>
            <a:prstGeom prst="ellipse">
              <a:avLst/>
            </a:prstGeom>
            <a:solidFill>
              <a:schemeClr val="tx1">
                <a:lumMod val="65000"/>
                <a:lumOff val="35000"/>
              </a:schemeClr>
            </a:solidFill>
            <a:ln w="508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4" name="Grupa 153">
              <a:extLst>
                <a:ext uri="{FF2B5EF4-FFF2-40B4-BE49-F238E27FC236}">
                  <a16:creationId xmlns:a16="http://schemas.microsoft.com/office/drawing/2014/main" id="{C4965363-B918-4AD3-8DB3-ED4236528546}"/>
                </a:ext>
              </a:extLst>
            </p:cNvPr>
            <p:cNvGrpSpPr/>
            <p:nvPr/>
          </p:nvGrpSpPr>
          <p:grpSpPr>
            <a:xfrm rot="2700000">
              <a:off x="6405673" y="4969205"/>
              <a:ext cx="1141799" cy="1141799"/>
              <a:chOff x="4342284" y="2107332"/>
              <a:chExt cx="1563216" cy="1563216"/>
            </a:xfrm>
          </p:grpSpPr>
          <p:sp>
            <p:nvSpPr>
              <p:cNvPr id="155" name="Owal 154">
                <a:extLst>
                  <a:ext uri="{FF2B5EF4-FFF2-40B4-BE49-F238E27FC236}">
                    <a16:creationId xmlns:a16="http://schemas.microsoft.com/office/drawing/2014/main" id="{A0CE22EF-DAF9-43B0-9EE1-C17816FA62BF}"/>
                  </a:ext>
                </a:extLst>
              </p:cNvPr>
              <p:cNvSpPr/>
              <p:nvPr/>
            </p:nvSpPr>
            <p:spPr>
              <a:xfrm>
                <a:off x="4342284" y="2107332"/>
                <a:ext cx="1563216" cy="156321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Dowolny kształt: kształt 155">
                <a:extLst>
                  <a:ext uri="{FF2B5EF4-FFF2-40B4-BE49-F238E27FC236}">
                    <a16:creationId xmlns:a16="http://schemas.microsoft.com/office/drawing/2014/main" id="{95A45367-08B6-4380-A309-A2D4B13A71F7}"/>
                  </a:ext>
                </a:extLst>
              </p:cNvPr>
              <p:cNvSpPr/>
              <p:nvPr/>
            </p:nvSpPr>
            <p:spPr>
              <a:xfrm>
                <a:off x="5123892" y="2107332"/>
                <a:ext cx="781608" cy="1563216"/>
              </a:xfrm>
              <a:custGeom>
                <a:avLst/>
                <a:gdLst>
                  <a:gd name="connsiteX0" fmla="*/ 0 w 781608"/>
                  <a:gd name="connsiteY0" fmla="*/ 0 h 1563216"/>
                  <a:gd name="connsiteX1" fmla="*/ 781608 w 781608"/>
                  <a:gd name="connsiteY1" fmla="*/ 781608 h 1563216"/>
                  <a:gd name="connsiteX2" fmla="*/ 0 w 781608"/>
                  <a:gd name="connsiteY2" fmla="*/ 1563216 h 1563216"/>
                </a:gdLst>
                <a:ahLst/>
                <a:cxnLst>
                  <a:cxn ang="0">
                    <a:pos x="connsiteX0" y="connsiteY0"/>
                  </a:cxn>
                  <a:cxn ang="0">
                    <a:pos x="connsiteX1" y="connsiteY1"/>
                  </a:cxn>
                  <a:cxn ang="0">
                    <a:pos x="connsiteX2" y="connsiteY2"/>
                  </a:cxn>
                </a:cxnLst>
                <a:rect l="l" t="t" r="r" b="b"/>
                <a:pathLst>
                  <a:path w="781608" h="1563216">
                    <a:moveTo>
                      <a:pt x="0" y="0"/>
                    </a:moveTo>
                    <a:cubicBezTo>
                      <a:pt x="431670" y="0"/>
                      <a:pt x="781608" y="349938"/>
                      <a:pt x="781608" y="781608"/>
                    </a:cubicBezTo>
                    <a:cubicBezTo>
                      <a:pt x="781608" y="1213278"/>
                      <a:pt x="431670" y="1563216"/>
                      <a:pt x="0" y="1563216"/>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7" name="Grupa 156">
              <a:extLst>
                <a:ext uri="{FF2B5EF4-FFF2-40B4-BE49-F238E27FC236}">
                  <a16:creationId xmlns:a16="http://schemas.microsoft.com/office/drawing/2014/main" id="{7593DFD7-93FD-4355-9FF5-4E43459C1330}"/>
                </a:ext>
              </a:extLst>
            </p:cNvPr>
            <p:cNvGrpSpPr/>
            <p:nvPr/>
          </p:nvGrpSpPr>
          <p:grpSpPr>
            <a:xfrm rot="10800000" flipH="1">
              <a:off x="10764066" y="4971624"/>
              <a:ext cx="591686" cy="1136956"/>
              <a:chOff x="8111727" y="3516453"/>
              <a:chExt cx="1449155" cy="2784632"/>
            </a:xfrm>
          </p:grpSpPr>
          <p:grpSp>
            <p:nvGrpSpPr>
              <p:cNvPr id="158" name="Grupa 157">
                <a:extLst>
                  <a:ext uri="{FF2B5EF4-FFF2-40B4-BE49-F238E27FC236}">
                    <a16:creationId xmlns:a16="http://schemas.microsoft.com/office/drawing/2014/main" id="{F4559A41-C9DB-4D02-8E24-1362CEEFC719}"/>
                  </a:ext>
                </a:extLst>
              </p:cNvPr>
              <p:cNvGrpSpPr/>
              <p:nvPr/>
            </p:nvGrpSpPr>
            <p:grpSpPr>
              <a:xfrm>
                <a:off x="8111727" y="3516454"/>
                <a:ext cx="1439663" cy="2784631"/>
                <a:chOff x="623889" y="3168401"/>
                <a:chExt cx="1439663" cy="2784631"/>
              </a:xfrm>
            </p:grpSpPr>
            <p:sp>
              <p:nvSpPr>
                <p:cNvPr id="162" name="Dowolny kształt: kształt 161">
                  <a:extLst>
                    <a:ext uri="{FF2B5EF4-FFF2-40B4-BE49-F238E27FC236}">
                      <a16:creationId xmlns:a16="http://schemas.microsoft.com/office/drawing/2014/main" id="{9BD7AF21-9DBC-4201-AB42-E7D370879A9A}"/>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63" name="Dowolny kształt: kształt 162">
                  <a:extLst>
                    <a:ext uri="{FF2B5EF4-FFF2-40B4-BE49-F238E27FC236}">
                      <a16:creationId xmlns:a16="http://schemas.microsoft.com/office/drawing/2014/main" id="{680DC562-03CF-4A7A-A93C-CDAFC1F9C8A2}"/>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164" name="Dowolny kształt: kształt 163">
                  <a:extLst>
                    <a:ext uri="{FF2B5EF4-FFF2-40B4-BE49-F238E27FC236}">
                      <a16:creationId xmlns:a16="http://schemas.microsoft.com/office/drawing/2014/main" id="{59DB5634-C115-4F0A-BBF2-05F9D3E0DDD4}"/>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65" name="Dowolny kształt: kształt 164">
                  <a:extLst>
                    <a:ext uri="{FF2B5EF4-FFF2-40B4-BE49-F238E27FC236}">
                      <a16:creationId xmlns:a16="http://schemas.microsoft.com/office/drawing/2014/main" id="{727CE665-760A-4BC2-9180-BFF82FF03084}"/>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166" name="Dowolny kształt: kształt 165">
                  <a:extLst>
                    <a:ext uri="{FF2B5EF4-FFF2-40B4-BE49-F238E27FC236}">
                      <a16:creationId xmlns:a16="http://schemas.microsoft.com/office/drawing/2014/main" id="{7098A874-BB33-4958-8BAB-087F0FCB718C}"/>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59" name="Grupa 158">
                <a:extLst>
                  <a:ext uri="{FF2B5EF4-FFF2-40B4-BE49-F238E27FC236}">
                    <a16:creationId xmlns:a16="http://schemas.microsoft.com/office/drawing/2014/main" id="{D45423CF-EF6E-4A7D-AA76-2349BB1310F5}"/>
                  </a:ext>
                </a:extLst>
              </p:cNvPr>
              <p:cNvGrpSpPr/>
              <p:nvPr/>
            </p:nvGrpSpPr>
            <p:grpSpPr>
              <a:xfrm>
                <a:off x="8111727" y="3516453"/>
                <a:ext cx="1449155" cy="495182"/>
                <a:chOff x="623889" y="3168400"/>
                <a:chExt cx="1449155" cy="495182"/>
              </a:xfrm>
              <a:solidFill>
                <a:schemeClr val="accent6"/>
              </a:solidFill>
            </p:grpSpPr>
            <p:sp>
              <p:nvSpPr>
                <p:cNvPr id="160" name="Dowolny kształt: kształt 159">
                  <a:extLst>
                    <a:ext uri="{FF2B5EF4-FFF2-40B4-BE49-F238E27FC236}">
                      <a16:creationId xmlns:a16="http://schemas.microsoft.com/office/drawing/2014/main" id="{AF8BA0F6-30BC-418A-8B6C-F42CFFC68EDD}"/>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tx2"/>
                </a:solidFill>
                <a:ln w="15805" cap="flat">
                  <a:noFill/>
                  <a:prstDash val="solid"/>
                  <a:miter/>
                </a:ln>
              </p:spPr>
              <p:txBody>
                <a:bodyPr rtlCol="0" anchor="ctr"/>
                <a:lstStyle/>
                <a:p>
                  <a:endParaRPr lang="en-US" dirty="0"/>
                </a:p>
              </p:txBody>
            </p:sp>
            <p:sp>
              <p:nvSpPr>
                <p:cNvPr id="161" name="Dowolny kształt: kształt 160">
                  <a:extLst>
                    <a:ext uri="{FF2B5EF4-FFF2-40B4-BE49-F238E27FC236}">
                      <a16:creationId xmlns:a16="http://schemas.microsoft.com/office/drawing/2014/main" id="{A8D8E4B4-C975-40BF-BFE0-ED0E103397FA}"/>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Tree>
    <p:extLst>
      <p:ext uri="{BB962C8B-B14F-4D97-AF65-F5344CB8AC3E}">
        <p14:creationId xmlns:p14="http://schemas.microsoft.com/office/powerpoint/2010/main" val="168087637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upa 33">
            <a:extLst>
              <a:ext uri="{FF2B5EF4-FFF2-40B4-BE49-F238E27FC236}">
                <a16:creationId xmlns:a16="http://schemas.microsoft.com/office/drawing/2014/main" id="{379EED70-1FC0-48DE-B94D-3CD44E2B0FE4}"/>
              </a:ext>
            </a:extLst>
          </p:cNvPr>
          <p:cNvGrpSpPr/>
          <p:nvPr/>
        </p:nvGrpSpPr>
        <p:grpSpPr>
          <a:xfrm rot="5400000">
            <a:off x="3601832" y="2543102"/>
            <a:ext cx="4988339" cy="2073846"/>
            <a:chOff x="-3022" y="1258846"/>
            <a:chExt cx="6908567" cy="2872156"/>
          </a:xfrm>
        </p:grpSpPr>
        <p:grpSp>
          <p:nvGrpSpPr>
            <p:cNvPr id="25" name="Grupa 24">
              <a:extLst>
                <a:ext uri="{FF2B5EF4-FFF2-40B4-BE49-F238E27FC236}">
                  <a16:creationId xmlns:a16="http://schemas.microsoft.com/office/drawing/2014/main" id="{30E812FE-675C-4C99-BE0A-40C9546B8570}"/>
                </a:ext>
              </a:extLst>
            </p:cNvPr>
            <p:cNvGrpSpPr/>
            <p:nvPr/>
          </p:nvGrpSpPr>
          <p:grpSpPr>
            <a:xfrm rot="16200000">
              <a:off x="2125511" y="-766360"/>
              <a:ext cx="2754827" cy="6805240"/>
              <a:chOff x="6728336" y="535526"/>
              <a:chExt cx="1871371" cy="4622841"/>
            </a:xfrm>
            <a:solidFill>
              <a:schemeClr val="accent3"/>
            </a:solidFill>
          </p:grpSpPr>
          <p:sp>
            <p:nvSpPr>
              <p:cNvPr id="11" name="Freeform 9">
                <a:extLst>
                  <a:ext uri="{FF2B5EF4-FFF2-40B4-BE49-F238E27FC236}">
                    <a16:creationId xmlns:a16="http://schemas.microsoft.com/office/drawing/2014/main" id="{2A8B4AD3-8F21-4E2D-8826-A06D76606F1F}"/>
                  </a:ext>
                </a:extLst>
              </p:cNvPr>
              <p:cNvSpPr>
                <a:spLocks/>
              </p:cNvSpPr>
              <p:nvPr/>
            </p:nvSpPr>
            <p:spPr bwMode="auto">
              <a:xfrm rot="4111357">
                <a:off x="7554941" y="1186894"/>
                <a:ext cx="851970" cy="880253"/>
              </a:xfrm>
              <a:custGeom>
                <a:avLst/>
                <a:gdLst>
                  <a:gd name="T0" fmla="*/ 1339 w 1393"/>
                  <a:gd name="T1" fmla="*/ 446 h 1438"/>
                  <a:gd name="T2" fmla="*/ 1121 w 1393"/>
                  <a:gd name="T3" fmla="*/ 455 h 1438"/>
                  <a:gd name="T4" fmla="*/ 1074 w 1393"/>
                  <a:gd name="T5" fmla="*/ 358 h 1438"/>
                  <a:gd name="T6" fmla="*/ 1146 w 1393"/>
                  <a:gd name="T7" fmla="*/ 158 h 1438"/>
                  <a:gd name="T8" fmla="*/ 1056 w 1393"/>
                  <a:gd name="T9" fmla="*/ 121 h 1438"/>
                  <a:gd name="T10" fmla="*/ 885 w 1393"/>
                  <a:gd name="T11" fmla="*/ 256 h 1438"/>
                  <a:gd name="T12" fmla="*/ 790 w 1393"/>
                  <a:gd name="T13" fmla="*/ 205 h 1438"/>
                  <a:gd name="T14" fmla="*/ 731 w 1393"/>
                  <a:gd name="T15" fmla="*/ 0 h 1438"/>
                  <a:gd name="T16" fmla="*/ 662 w 1393"/>
                  <a:gd name="T17" fmla="*/ 0 h 1438"/>
                  <a:gd name="T18" fmla="*/ 603 w 1393"/>
                  <a:gd name="T19" fmla="*/ 205 h 1438"/>
                  <a:gd name="T20" fmla="*/ 508 w 1393"/>
                  <a:gd name="T21" fmla="*/ 256 h 1438"/>
                  <a:gd name="T22" fmla="*/ 337 w 1393"/>
                  <a:gd name="T23" fmla="*/ 121 h 1438"/>
                  <a:gd name="T24" fmla="*/ 247 w 1393"/>
                  <a:gd name="T25" fmla="*/ 158 h 1438"/>
                  <a:gd name="T26" fmla="*/ 319 w 1393"/>
                  <a:gd name="T27" fmla="*/ 358 h 1438"/>
                  <a:gd name="T28" fmla="*/ 272 w 1393"/>
                  <a:gd name="T29" fmla="*/ 455 h 1438"/>
                  <a:gd name="T30" fmla="*/ 55 w 1393"/>
                  <a:gd name="T31" fmla="*/ 446 h 1438"/>
                  <a:gd name="T32" fmla="*/ 3 w 1393"/>
                  <a:gd name="T33" fmla="*/ 529 h 1438"/>
                  <a:gd name="T34" fmla="*/ 179 w 1393"/>
                  <a:gd name="T35" fmla="*/ 649 h 1438"/>
                  <a:gd name="T36" fmla="*/ 196 w 1393"/>
                  <a:gd name="T37" fmla="*/ 719 h 1438"/>
                  <a:gd name="T38" fmla="*/ 179 w 1393"/>
                  <a:gd name="T39" fmla="*/ 789 h 1438"/>
                  <a:gd name="T40" fmla="*/ 3 w 1393"/>
                  <a:gd name="T41" fmla="*/ 908 h 1438"/>
                  <a:gd name="T42" fmla="*/ 55 w 1393"/>
                  <a:gd name="T43" fmla="*/ 991 h 1438"/>
                  <a:gd name="T44" fmla="*/ 272 w 1393"/>
                  <a:gd name="T45" fmla="*/ 982 h 1438"/>
                  <a:gd name="T46" fmla="*/ 319 w 1393"/>
                  <a:gd name="T47" fmla="*/ 1079 h 1438"/>
                  <a:gd name="T48" fmla="*/ 247 w 1393"/>
                  <a:gd name="T49" fmla="*/ 1280 h 1438"/>
                  <a:gd name="T50" fmla="*/ 337 w 1393"/>
                  <a:gd name="T51" fmla="*/ 1317 h 1438"/>
                  <a:gd name="T52" fmla="*/ 508 w 1393"/>
                  <a:gd name="T53" fmla="*/ 1182 h 1438"/>
                  <a:gd name="T54" fmla="*/ 603 w 1393"/>
                  <a:gd name="T55" fmla="*/ 1232 h 1438"/>
                  <a:gd name="T56" fmla="*/ 662 w 1393"/>
                  <a:gd name="T57" fmla="*/ 1437 h 1438"/>
                  <a:gd name="T58" fmla="*/ 731 w 1393"/>
                  <a:gd name="T59" fmla="*/ 1437 h 1438"/>
                  <a:gd name="T60" fmla="*/ 790 w 1393"/>
                  <a:gd name="T61" fmla="*/ 1232 h 1438"/>
                  <a:gd name="T62" fmla="*/ 885 w 1393"/>
                  <a:gd name="T63" fmla="*/ 1182 h 1438"/>
                  <a:gd name="T64" fmla="*/ 1056 w 1393"/>
                  <a:gd name="T65" fmla="*/ 1317 h 1438"/>
                  <a:gd name="T66" fmla="*/ 1146 w 1393"/>
                  <a:gd name="T67" fmla="*/ 1280 h 1438"/>
                  <a:gd name="T68" fmla="*/ 1074 w 1393"/>
                  <a:gd name="T69" fmla="*/ 1079 h 1438"/>
                  <a:gd name="T70" fmla="*/ 1121 w 1393"/>
                  <a:gd name="T71" fmla="*/ 982 h 1438"/>
                  <a:gd name="T72" fmla="*/ 1339 w 1393"/>
                  <a:gd name="T73" fmla="*/ 991 h 1438"/>
                  <a:gd name="T74" fmla="*/ 1390 w 1393"/>
                  <a:gd name="T75" fmla="*/ 908 h 1438"/>
                  <a:gd name="T76" fmla="*/ 1214 w 1393"/>
                  <a:gd name="T77" fmla="*/ 789 h 1438"/>
                  <a:gd name="T78" fmla="*/ 1197 w 1393"/>
                  <a:gd name="T79" fmla="*/ 719 h 1438"/>
                  <a:gd name="T80" fmla="*/ 1214 w 1393"/>
                  <a:gd name="T81" fmla="*/ 649 h 1438"/>
                  <a:gd name="T82" fmla="*/ 1390 w 1393"/>
                  <a:gd name="T83" fmla="*/ 529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3" h="1438">
                    <a:moveTo>
                      <a:pt x="1369" y="464"/>
                    </a:moveTo>
                    <a:cubicBezTo>
                      <a:pt x="1365" y="453"/>
                      <a:pt x="1351" y="445"/>
                      <a:pt x="1339" y="446"/>
                    </a:cubicBezTo>
                    <a:cubicBezTo>
                      <a:pt x="1156" y="471"/>
                      <a:pt x="1156" y="471"/>
                      <a:pt x="1156" y="471"/>
                    </a:cubicBezTo>
                    <a:cubicBezTo>
                      <a:pt x="1144" y="473"/>
                      <a:pt x="1128" y="466"/>
                      <a:pt x="1121" y="455"/>
                    </a:cubicBezTo>
                    <a:cubicBezTo>
                      <a:pt x="1079" y="396"/>
                      <a:pt x="1079" y="396"/>
                      <a:pt x="1079" y="396"/>
                    </a:cubicBezTo>
                    <a:cubicBezTo>
                      <a:pt x="1071" y="387"/>
                      <a:pt x="1069" y="370"/>
                      <a:pt x="1074" y="358"/>
                    </a:cubicBezTo>
                    <a:cubicBezTo>
                      <a:pt x="1154" y="193"/>
                      <a:pt x="1154" y="193"/>
                      <a:pt x="1154" y="193"/>
                    </a:cubicBezTo>
                    <a:cubicBezTo>
                      <a:pt x="1160" y="181"/>
                      <a:pt x="1156" y="166"/>
                      <a:pt x="1146" y="158"/>
                    </a:cubicBezTo>
                    <a:cubicBezTo>
                      <a:pt x="1091" y="118"/>
                      <a:pt x="1091" y="118"/>
                      <a:pt x="1091" y="118"/>
                    </a:cubicBezTo>
                    <a:cubicBezTo>
                      <a:pt x="1081" y="111"/>
                      <a:pt x="1065" y="112"/>
                      <a:pt x="1056" y="121"/>
                    </a:cubicBezTo>
                    <a:cubicBezTo>
                      <a:pt x="923" y="248"/>
                      <a:pt x="923" y="248"/>
                      <a:pt x="923" y="248"/>
                    </a:cubicBezTo>
                    <a:cubicBezTo>
                      <a:pt x="914" y="257"/>
                      <a:pt x="897" y="260"/>
                      <a:pt x="885" y="256"/>
                    </a:cubicBezTo>
                    <a:cubicBezTo>
                      <a:pt x="816" y="233"/>
                      <a:pt x="816" y="233"/>
                      <a:pt x="816" y="233"/>
                    </a:cubicBezTo>
                    <a:cubicBezTo>
                      <a:pt x="804" y="230"/>
                      <a:pt x="792" y="218"/>
                      <a:pt x="790" y="205"/>
                    </a:cubicBezTo>
                    <a:cubicBezTo>
                      <a:pt x="757" y="24"/>
                      <a:pt x="757" y="24"/>
                      <a:pt x="757" y="24"/>
                    </a:cubicBezTo>
                    <a:cubicBezTo>
                      <a:pt x="755" y="12"/>
                      <a:pt x="743" y="1"/>
                      <a:pt x="731" y="0"/>
                    </a:cubicBezTo>
                    <a:cubicBezTo>
                      <a:pt x="731" y="0"/>
                      <a:pt x="716" y="0"/>
                      <a:pt x="697" y="0"/>
                    </a:cubicBezTo>
                    <a:cubicBezTo>
                      <a:pt x="677" y="0"/>
                      <a:pt x="662" y="0"/>
                      <a:pt x="662" y="0"/>
                    </a:cubicBezTo>
                    <a:cubicBezTo>
                      <a:pt x="650" y="1"/>
                      <a:pt x="638" y="12"/>
                      <a:pt x="636" y="24"/>
                    </a:cubicBezTo>
                    <a:cubicBezTo>
                      <a:pt x="603" y="205"/>
                      <a:pt x="603" y="205"/>
                      <a:pt x="603" y="205"/>
                    </a:cubicBezTo>
                    <a:cubicBezTo>
                      <a:pt x="601" y="218"/>
                      <a:pt x="589" y="230"/>
                      <a:pt x="577" y="233"/>
                    </a:cubicBezTo>
                    <a:cubicBezTo>
                      <a:pt x="508" y="256"/>
                      <a:pt x="508" y="256"/>
                      <a:pt x="508" y="256"/>
                    </a:cubicBezTo>
                    <a:cubicBezTo>
                      <a:pt x="496" y="260"/>
                      <a:pt x="479" y="257"/>
                      <a:pt x="470" y="248"/>
                    </a:cubicBezTo>
                    <a:cubicBezTo>
                      <a:pt x="337" y="121"/>
                      <a:pt x="337" y="121"/>
                      <a:pt x="337" y="121"/>
                    </a:cubicBezTo>
                    <a:cubicBezTo>
                      <a:pt x="328" y="112"/>
                      <a:pt x="313" y="111"/>
                      <a:pt x="302" y="118"/>
                    </a:cubicBezTo>
                    <a:cubicBezTo>
                      <a:pt x="247" y="158"/>
                      <a:pt x="247" y="158"/>
                      <a:pt x="247" y="158"/>
                    </a:cubicBezTo>
                    <a:cubicBezTo>
                      <a:pt x="237" y="166"/>
                      <a:pt x="234" y="181"/>
                      <a:pt x="239" y="193"/>
                    </a:cubicBezTo>
                    <a:cubicBezTo>
                      <a:pt x="319" y="358"/>
                      <a:pt x="319" y="358"/>
                      <a:pt x="319" y="358"/>
                    </a:cubicBezTo>
                    <a:cubicBezTo>
                      <a:pt x="325" y="370"/>
                      <a:pt x="323" y="387"/>
                      <a:pt x="315" y="396"/>
                    </a:cubicBezTo>
                    <a:cubicBezTo>
                      <a:pt x="272" y="455"/>
                      <a:pt x="272" y="455"/>
                      <a:pt x="272" y="455"/>
                    </a:cubicBezTo>
                    <a:cubicBezTo>
                      <a:pt x="265" y="466"/>
                      <a:pt x="250" y="473"/>
                      <a:pt x="237" y="471"/>
                    </a:cubicBezTo>
                    <a:cubicBezTo>
                      <a:pt x="55" y="446"/>
                      <a:pt x="55" y="446"/>
                      <a:pt x="55" y="446"/>
                    </a:cubicBezTo>
                    <a:cubicBezTo>
                      <a:pt x="42" y="445"/>
                      <a:pt x="29" y="453"/>
                      <a:pt x="24" y="464"/>
                    </a:cubicBezTo>
                    <a:cubicBezTo>
                      <a:pt x="3" y="529"/>
                      <a:pt x="3" y="529"/>
                      <a:pt x="3" y="529"/>
                    </a:cubicBezTo>
                    <a:cubicBezTo>
                      <a:pt x="0" y="541"/>
                      <a:pt x="6" y="556"/>
                      <a:pt x="17" y="562"/>
                    </a:cubicBezTo>
                    <a:cubicBezTo>
                      <a:pt x="179" y="649"/>
                      <a:pt x="179" y="649"/>
                      <a:pt x="179" y="649"/>
                    </a:cubicBezTo>
                    <a:cubicBezTo>
                      <a:pt x="190" y="655"/>
                      <a:pt x="199" y="670"/>
                      <a:pt x="197" y="682"/>
                    </a:cubicBezTo>
                    <a:cubicBezTo>
                      <a:pt x="197" y="682"/>
                      <a:pt x="196" y="699"/>
                      <a:pt x="196" y="719"/>
                    </a:cubicBezTo>
                    <a:cubicBezTo>
                      <a:pt x="196" y="739"/>
                      <a:pt x="197" y="755"/>
                      <a:pt x="197" y="755"/>
                    </a:cubicBezTo>
                    <a:cubicBezTo>
                      <a:pt x="199" y="768"/>
                      <a:pt x="190" y="783"/>
                      <a:pt x="179" y="789"/>
                    </a:cubicBezTo>
                    <a:cubicBezTo>
                      <a:pt x="17" y="876"/>
                      <a:pt x="17" y="876"/>
                      <a:pt x="17" y="876"/>
                    </a:cubicBezTo>
                    <a:cubicBezTo>
                      <a:pt x="6" y="882"/>
                      <a:pt x="0" y="896"/>
                      <a:pt x="3" y="908"/>
                    </a:cubicBezTo>
                    <a:cubicBezTo>
                      <a:pt x="24" y="973"/>
                      <a:pt x="24" y="973"/>
                      <a:pt x="24" y="973"/>
                    </a:cubicBezTo>
                    <a:cubicBezTo>
                      <a:pt x="29" y="985"/>
                      <a:pt x="42" y="993"/>
                      <a:pt x="55" y="991"/>
                    </a:cubicBezTo>
                    <a:cubicBezTo>
                      <a:pt x="237" y="966"/>
                      <a:pt x="237" y="966"/>
                      <a:pt x="237" y="966"/>
                    </a:cubicBezTo>
                    <a:cubicBezTo>
                      <a:pt x="250" y="965"/>
                      <a:pt x="265" y="972"/>
                      <a:pt x="272" y="982"/>
                    </a:cubicBezTo>
                    <a:cubicBezTo>
                      <a:pt x="315" y="1041"/>
                      <a:pt x="315" y="1041"/>
                      <a:pt x="315" y="1041"/>
                    </a:cubicBezTo>
                    <a:cubicBezTo>
                      <a:pt x="323" y="1051"/>
                      <a:pt x="325" y="1068"/>
                      <a:pt x="319" y="1079"/>
                    </a:cubicBezTo>
                    <a:cubicBezTo>
                      <a:pt x="239" y="1245"/>
                      <a:pt x="239" y="1245"/>
                      <a:pt x="239" y="1245"/>
                    </a:cubicBezTo>
                    <a:cubicBezTo>
                      <a:pt x="234" y="1256"/>
                      <a:pt x="237" y="1272"/>
                      <a:pt x="247" y="1280"/>
                    </a:cubicBezTo>
                    <a:cubicBezTo>
                      <a:pt x="302" y="1320"/>
                      <a:pt x="302" y="1320"/>
                      <a:pt x="302" y="1320"/>
                    </a:cubicBezTo>
                    <a:cubicBezTo>
                      <a:pt x="313" y="1327"/>
                      <a:pt x="328" y="1325"/>
                      <a:pt x="337" y="1317"/>
                    </a:cubicBezTo>
                    <a:cubicBezTo>
                      <a:pt x="470" y="1189"/>
                      <a:pt x="470" y="1189"/>
                      <a:pt x="470" y="1189"/>
                    </a:cubicBezTo>
                    <a:cubicBezTo>
                      <a:pt x="479" y="1180"/>
                      <a:pt x="496" y="1177"/>
                      <a:pt x="508" y="1182"/>
                    </a:cubicBezTo>
                    <a:cubicBezTo>
                      <a:pt x="577" y="1204"/>
                      <a:pt x="577" y="1204"/>
                      <a:pt x="577" y="1204"/>
                    </a:cubicBezTo>
                    <a:cubicBezTo>
                      <a:pt x="589" y="1207"/>
                      <a:pt x="601" y="1220"/>
                      <a:pt x="603" y="1232"/>
                    </a:cubicBezTo>
                    <a:cubicBezTo>
                      <a:pt x="636" y="1414"/>
                      <a:pt x="636" y="1414"/>
                      <a:pt x="636" y="1414"/>
                    </a:cubicBezTo>
                    <a:cubicBezTo>
                      <a:pt x="638" y="1426"/>
                      <a:pt x="650" y="1436"/>
                      <a:pt x="662" y="1437"/>
                    </a:cubicBezTo>
                    <a:cubicBezTo>
                      <a:pt x="662" y="1437"/>
                      <a:pt x="677" y="1438"/>
                      <a:pt x="697" y="1438"/>
                    </a:cubicBezTo>
                    <a:cubicBezTo>
                      <a:pt x="716" y="1438"/>
                      <a:pt x="731" y="1437"/>
                      <a:pt x="731" y="1437"/>
                    </a:cubicBezTo>
                    <a:cubicBezTo>
                      <a:pt x="743" y="1436"/>
                      <a:pt x="755" y="1426"/>
                      <a:pt x="757" y="1414"/>
                    </a:cubicBezTo>
                    <a:cubicBezTo>
                      <a:pt x="790" y="1232"/>
                      <a:pt x="790" y="1232"/>
                      <a:pt x="790" y="1232"/>
                    </a:cubicBezTo>
                    <a:cubicBezTo>
                      <a:pt x="792" y="1220"/>
                      <a:pt x="804" y="1207"/>
                      <a:pt x="816" y="1204"/>
                    </a:cubicBezTo>
                    <a:cubicBezTo>
                      <a:pt x="885" y="1182"/>
                      <a:pt x="885" y="1182"/>
                      <a:pt x="885" y="1182"/>
                    </a:cubicBezTo>
                    <a:cubicBezTo>
                      <a:pt x="897" y="1177"/>
                      <a:pt x="914" y="1180"/>
                      <a:pt x="923" y="1189"/>
                    </a:cubicBezTo>
                    <a:cubicBezTo>
                      <a:pt x="1056" y="1317"/>
                      <a:pt x="1056" y="1317"/>
                      <a:pt x="1056" y="1317"/>
                    </a:cubicBezTo>
                    <a:cubicBezTo>
                      <a:pt x="1065" y="1325"/>
                      <a:pt x="1081" y="1327"/>
                      <a:pt x="1091" y="1320"/>
                    </a:cubicBezTo>
                    <a:cubicBezTo>
                      <a:pt x="1146" y="1280"/>
                      <a:pt x="1146" y="1280"/>
                      <a:pt x="1146" y="1280"/>
                    </a:cubicBezTo>
                    <a:cubicBezTo>
                      <a:pt x="1156" y="1272"/>
                      <a:pt x="1160" y="1256"/>
                      <a:pt x="1154" y="1245"/>
                    </a:cubicBezTo>
                    <a:cubicBezTo>
                      <a:pt x="1074" y="1079"/>
                      <a:pt x="1074" y="1079"/>
                      <a:pt x="1074" y="1079"/>
                    </a:cubicBezTo>
                    <a:cubicBezTo>
                      <a:pt x="1069" y="1068"/>
                      <a:pt x="1071" y="1051"/>
                      <a:pt x="1079" y="1041"/>
                    </a:cubicBezTo>
                    <a:cubicBezTo>
                      <a:pt x="1121" y="982"/>
                      <a:pt x="1121" y="982"/>
                      <a:pt x="1121" y="982"/>
                    </a:cubicBezTo>
                    <a:cubicBezTo>
                      <a:pt x="1128" y="972"/>
                      <a:pt x="1144" y="965"/>
                      <a:pt x="1156" y="966"/>
                    </a:cubicBezTo>
                    <a:cubicBezTo>
                      <a:pt x="1339" y="991"/>
                      <a:pt x="1339" y="991"/>
                      <a:pt x="1339" y="991"/>
                    </a:cubicBezTo>
                    <a:cubicBezTo>
                      <a:pt x="1351" y="993"/>
                      <a:pt x="1365" y="985"/>
                      <a:pt x="1369" y="973"/>
                    </a:cubicBezTo>
                    <a:cubicBezTo>
                      <a:pt x="1390" y="908"/>
                      <a:pt x="1390" y="908"/>
                      <a:pt x="1390" y="908"/>
                    </a:cubicBezTo>
                    <a:cubicBezTo>
                      <a:pt x="1393" y="896"/>
                      <a:pt x="1387" y="882"/>
                      <a:pt x="1376" y="876"/>
                    </a:cubicBezTo>
                    <a:cubicBezTo>
                      <a:pt x="1214" y="789"/>
                      <a:pt x="1214" y="789"/>
                      <a:pt x="1214" y="789"/>
                    </a:cubicBezTo>
                    <a:cubicBezTo>
                      <a:pt x="1203" y="783"/>
                      <a:pt x="1195" y="768"/>
                      <a:pt x="1196" y="755"/>
                    </a:cubicBezTo>
                    <a:cubicBezTo>
                      <a:pt x="1196" y="755"/>
                      <a:pt x="1197" y="739"/>
                      <a:pt x="1197" y="719"/>
                    </a:cubicBezTo>
                    <a:cubicBezTo>
                      <a:pt x="1197" y="699"/>
                      <a:pt x="1196" y="682"/>
                      <a:pt x="1196" y="682"/>
                    </a:cubicBezTo>
                    <a:cubicBezTo>
                      <a:pt x="1195" y="670"/>
                      <a:pt x="1203" y="655"/>
                      <a:pt x="1214" y="649"/>
                    </a:cubicBezTo>
                    <a:cubicBezTo>
                      <a:pt x="1376" y="562"/>
                      <a:pt x="1376" y="562"/>
                      <a:pt x="1376" y="562"/>
                    </a:cubicBezTo>
                    <a:cubicBezTo>
                      <a:pt x="1387" y="556"/>
                      <a:pt x="1393" y="541"/>
                      <a:pt x="1390" y="529"/>
                    </a:cubicBezTo>
                    <a:lnTo>
                      <a:pt x="1369" y="46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0">
                <a:extLst>
                  <a:ext uri="{FF2B5EF4-FFF2-40B4-BE49-F238E27FC236}">
                    <a16:creationId xmlns:a16="http://schemas.microsoft.com/office/drawing/2014/main" id="{5073207C-BE08-4254-A577-7F8625676675}"/>
                  </a:ext>
                </a:extLst>
              </p:cNvPr>
              <p:cNvSpPr>
                <a:spLocks noEditPoints="1"/>
              </p:cNvSpPr>
              <p:nvPr/>
            </p:nvSpPr>
            <p:spPr bwMode="auto">
              <a:xfrm rot="5499028">
                <a:off x="6854196" y="2787083"/>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a:extLst>
                  <a:ext uri="{FF2B5EF4-FFF2-40B4-BE49-F238E27FC236}">
                    <a16:creationId xmlns:a16="http://schemas.microsoft.com/office/drawing/2014/main" id="{D6124362-B3D1-4674-BF21-D8690C4953B6}"/>
                  </a:ext>
                </a:extLst>
              </p:cNvPr>
              <p:cNvSpPr>
                <a:spLocks noEditPoints="1"/>
              </p:cNvSpPr>
              <p:nvPr/>
            </p:nvSpPr>
            <p:spPr bwMode="auto">
              <a:xfrm rot="4500000">
                <a:off x="6731222" y="1725639"/>
                <a:ext cx="1120952" cy="1126724"/>
              </a:xfrm>
              <a:custGeom>
                <a:avLst/>
                <a:gdLst>
                  <a:gd name="T0" fmla="*/ 1877 w 2117"/>
                  <a:gd name="T1" fmla="*/ 1054 h 2126"/>
                  <a:gd name="T2" fmla="*/ 2088 w 2117"/>
                  <a:gd name="T3" fmla="*/ 931 h 2126"/>
                  <a:gd name="T4" fmla="*/ 2095 w 2117"/>
                  <a:gd name="T5" fmla="*/ 796 h 2126"/>
                  <a:gd name="T6" fmla="*/ 1853 w 2117"/>
                  <a:gd name="T7" fmla="*/ 760 h 2126"/>
                  <a:gd name="T8" fmla="*/ 1788 w 2117"/>
                  <a:gd name="T9" fmla="*/ 695 h 2126"/>
                  <a:gd name="T10" fmla="*/ 1912 w 2117"/>
                  <a:gd name="T11" fmla="*/ 475 h 2126"/>
                  <a:gd name="T12" fmla="*/ 1857 w 2117"/>
                  <a:gd name="T13" fmla="*/ 354 h 2126"/>
                  <a:gd name="T14" fmla="*/ 1628 w 2117"/>
                  <a:gd name="T15" fmla="*/ 434 h 2126"/>
                  <a:gd name="T16" fmla="*/ 1535 w 2117"/>
                  <a:gd name="T17" fmla="*/ 402 h 2126"/>
                  <a:gd name="T18" fmla="*/ 1543 w 2117"/>
                  <a:gd name="T19" fmla="*/ 150 h 2126"/>
                  <a:gd name="T20" fmla="*/ 1441 w 2117"/>
                  <a:gd name="T21" fmla="*/ 68 h 2126"/>
                  <a:gd name="T22" fmla="*/ 1275 w 2117"/>
                  <a:gd name="T23" fmla="*/ 246 h 2126"/>
                  <a:gd name="T24" fmla="*/ 1171 w 2117"/>
                  <a:gd name="T25" fmla="*/ 259 h 2126"/>
                  <a:gd name="T26" fmla="*/ 1061 w 2117"/>
                  <a:gd name="T27" fmla="*/ 32 h 2126"/>
                  <a:gd name="T28" fmla="*/ 937 w 2117"/>
                  <a:gd name="T29" fmla="*/ 7 h 2126"/>
                  <a:gd name="T30" fmla="*/ 872 w 2117"/>
                  <a:gd name="T31" fmla="*/ 241 h 2126"/>
                  <a:gd name="T32" fmla="*/ 779 w 2117"/>
                  <a:gd name="T33" fmla="*/ 304 h 2126"/>
                  <a:gd name="T34" fmla="*/ 576 w 2117"/>
                  <a:gd name="T35" fmla="*/ 155 h 2126"/>
                  <a:gd name="T36" fmla="*/ 458 w 2117"/>
                  <a:gd name="T37" fmla="*/ 189 h 2126"/>
                  <a:gd name="T38" fmla="*/ 510 w 2117"/>
                  <a:gd name="T39" fmla="*/ 427 h 2126"/>
                  <a:gd name="T40" fmla="*/ 453 w 2117"/>
                  <a:gd name="T41" fmla="*/ 530 h 2126"/>
                  <a:gd name="T42" fmla="*/ 206 w 2117"/>
                  <a:gd name="T43" fmla="*/ 493 h 2126"/>
                  <a:gd name="T44" fmla="*/ 118 w 2117"/>
                  <a:gd name="T45" fmla="*/ 577 h 2126"/>
                  <a:gd name="T46" fmla="*/ 275 w 2117"/>
                  <a:gd name="T47" fmla="*/ 763 h 2126"/>
                  <a:gd name="T48" fmla="*/ 273 w 2117"/>
                  <a:gd name="T49" fmla="*/ 884 h 2126"/>
                  <a:gd name="T50" fmla="*/ 38 w 2117"/>
                  <a:gd name="T51" fmla="*/ 966 h 2126"/>
                  <a:gd name="T52" fmla="*/ 0 w 2117"/>
                  <a:gd name="T53" fmla="*/ 1064 h 2126"/>
                  <a:gd name="T54" fmla="*/ 35 w 2117"/>
                  <a:gd name="T55" fmla="*/ 1124 h 2126"/>
                  <a:gd name="T56" fmla="*/ 268 w 2117"/>
                  <a:gd name="T57" fmla="*/ 1216 h 2126"/>
                  <a:gd name="T58" fmla="*/ 265 w 2117"/>
                  <a:gd name="T59" fmla="*/ 1335 h 2126"/>
                  <a:gd name="T60" fmla="*/ 100 w 2117"/>
                  <a:gd name="T61" fmla="*/ 1515 h 2126"/>
                  <a:gd name="T62" fmla="*/ 185 w 2117"/>
                  <a:gd name="T63" fmla="*/ 1603 h 2126"/>
                  <a:gd name="T64" fmla="*/ 435 w 2117"/>
                  <a:gd name="T65" fmla="*/ 1576 h 2126"/>
                  <a:gd name="T66" fmla="*/ 485 w 2117"/>
                  <a:gd name="T67" fmla="*/ 1678 h 2126"/>
                  <a:gd name="T68" fmla="*/ 423 w 2117"/>
                  <a:gd name="T69" fmla="*/ 1913 h 2126"/>
                  <a:gd name="T70" fmla="*/ 542 w 2117"/>
                  <a:gd name="T71" fmla="*/ 1954 h 2126"/>
                  <a:gd name="T72" fmla="*/ 751 w 2117"/>
                  <a:gd name="T73" fmla="*/ 1813 h 2126"/>
                  <a:gd name="T74" fmla="*/ 836 w 2117"/>
                  <a:gd name="T75" fmla="*/ 1878 h 2126"/>
                  <a:gd name="T76" fmla="*/ 891 w 2117"/>
                  <a:gd name="T77" fmla="*/ 2114 h 2126"/>
                  <a:gd name="T78" fmla="*/ 1019 w 2117"/>
                  <a:gd name="T79" fmla="*/ 2095 h 2126"/>
                  <a:gd name="T80" fmla="*/ 1139 w 2117"/>
                  <a:gd name="T81" fmla="*/ 1872 h 2126"/>
                  <a:gd name="T82" fmla="*/ 1236 w 2117"/>
                  <a:gd name="T83" fmla="*/ 1891 h 2126"/>
                  <a:gd name="T84" fmla="*/ 1395 w 2117"/>
                  <a:gd name="T85" fmla="*/ 2076 h 2126"/>
                  <a:gd name="T86" fmla="*/ 1502 w 2117"/>
                  <a:gd name="T87" fmla="*/ 1999 h 2126"/>
                  <a:gd name="T88" fmla="*/ 1506 w 2117"/>
                  <a:gd name="T89" fmla="*/ 1746 h 2126"/>
                  <a:gd name="T90" fmla="*/ 1595 w 2117"/>
                  <a:gd name="T91" fmla="*/ 1721 h 2126"/>
                  <a:gd name="T92" fmla="*/ 1822 w 2117"/>
                  <a:gd name="T93" fmla="*/ 1812 h 2126"/>
                  <a:gd name="T94" fmla="*/ 1884 w 2117"/>
                  <a:gd name="T95" fmla="*/ 1692 h 2126"/>
                  <a:gd name="T96" fmla="*/ 1769 w 2117"/>
                  <a:gd name="T97" fmla="*/ 1468 h 2126"/>
                  <a:gd name="T98" fmla="*/ 2035 w 2117"/>
                  <a:gd name="T99" fmla="*/ 1415 h 2126"/>
                  <a:gd name="T100" fmla="*/ 2103 w 2117"/>
                  <a:gd name="T101" fmla="*/ 1297 h 2126"/>
                  <a:gd name="T102" fmla="*/ 1905 w 2117"/>
                  <a:gd name="T103" fmla="*/ 1152 h 2126"/>
                  <a:gd name="T104" fmla="*/ 1877 w 2117"/>
                  <a:gd name="T105" fmla="*/ 1064 h 2126"/>
                  <a:gd name="T106" fmla="*/ 679 w 2117"/>
                  <a:gd name="T107" fmla="*/ 1063 h 2126"/>
                  <a:gd name="T108" fmla="*/ 144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1877" y="1064"/>
                    </a:moveTo>
                    <a:cubicBezTo>
                      <a:pt x="1877" y="1054"/>
                      <a:pt x="1877" y="1054"/>
                      <a:pt x="1877" y="1054"/>
                    </a:cubicBezTo>
                    <a:cubicBezTo>
                      <a:pt x="1877" y="1042"/>
                      <a:pt x="1891" y="1026"/>
                      <a:pt x="1908" y="1018"/>
                    </a:cubicBezTo>
                    <a:cubicBezTo>
                      <a:pt x="2088" y="931"/>
                      <a:pt x="2088" y="931"/>
                      <a:pt x="2088" y="931"/>
                    </a:cubicBezTo>
                    <a:cubicBezTo>
                      <a:pt x="2105" y="923"/>
                      <a:pt x="2117" y="901"/>
                      <a:pt x="2113" y="882"/>
                    </a:cubicBezTo>
                    <a:cubicBezTo>
                      <a:pt x="2095" y="796"/>
                      <a:pt x="2095" y="796"/>
                      <a:pt x="2095" y="796"/>
                    </a:cubicBezTo>
                    <a:cubicBezTo>
                      <a:pt x="2090" y="777"/>
                      <a:pt x="2071" y="762"/>
                      <a:pt x="2051" y="762"/>
                    </a:cubicBezTo>
                    <a:cubicBezTo>
                      <a:pt x="1853" y="760"/>
                      <a:pt x="1853" y="760"/>
                      <a:pt x="1853" y="760"/>
                    </a:cubicBezTo>
                    <a:cubicBezTo>
                      <a:pt x="1834" y="760"/>
                      <a:pt x="1812" y="746"/>
                      <a:pt x="1804" y="728"/>
                    </a:cubicBezTo>
                    <a:cubicBezTo>
                      <a:pt x="1788" y="695"/>
                      <a:pt x="1788" y="695"/>
                      <a:pt x="1788" y="695"/>
                    </a:cubicBezTo>
                    <a:cubicBezTo>
                      <a:pt x="1779" y="678"/>
                      <a:pt x="1781" y="651"/>
                      <a:pt x="1793" y="636"/>
                    </a:cubicBezTo>
                    <a:cubicBezTo>
                      <a:pt x="1912" y="475"/>
                      <a:pt x="1912" y="475"/>
                      <a:pt x="1912" y="475"/>
                    </a:cubicBezTo>
                    <a:cubicBezTo>
                      <a:pt x="1924" y="460"/>
                      <a:pt x="1923" y="435"/>
                      <a:pt x="1912" y="420"/>
                    </a:cubicBezTo>
                    <a:cubicBezTo>
                      <a:pt x="1857" y="354"/>
                      <a:pt x="1857" y="354"/>
                      <a:pt x="1857" y="354"/>
                    </a:cubicBezTo>
                    <a:cubicBezTo>
                      <a:pt x="1845" y="339"/>
                      <a:pt x="1820" y="335"/>
                      <a:pt x="1803" y="344"/>
                    </a:cubicBezTo>
                    <a:cubicBezTo>
                      <a:pt x="1628" y="434"/>
                      <a:pt x="1628" y="434"/>
                      <a:pt x="1628" y="434"/>
                    </a:cubicBezTo>
                    <a:cubicBezTo>
                      <a:pt x="1610" y="443"/>
                      <a:pt x="1584" y="440"/>
                      <a:pt x="1569" y="428"/>
                    </a:cubicBezTo>
                    <a:cubicBezTo>
                      <a:pt x="1535" y="402"/>
                      <a:pt x="1535" y="402"/>
                      <a:pt x="1535" y="402"/>
                    </a:cubicBezTo>
                    <a:cubicBezTo>
                      <a:pt x="1519" y="391"/>
                      <a:pt x="1509" y="367"/>
                      <a:pt x="1512" y="348"/>
                    </a:cubicBezTo>
                    <a:cubicBezTo>
                      <a:pt x="1543" y="150"/>
                      <a:pt x="1543" y="150"/>
                      <a:pt x="1543" y="150"/>
                    </a:cubicBezTo>
                    <a:cubicBezTo>
                      <a:pt x="1546" y="131"/>
                      <a:pt x="1534" y="108"/>
                      <a:pt x="1517" y="100"/>
                    </a:cubicBezTo>
                    <a:cubicBezTo>
                      <a:pt x="1441" y="68"/>
                      <a:pt x="1441" y="68"/>
                      <a:pt x="1441" y="68"/>
                    </a:cubicBezTo>
                    <a:cubicBezTo>
                      <a:pt x="1423" y="62"/>
                      <a:pt x="1400" y="69"/>
                      <a:pt x="1389" y="85"/>
                    </a:cubicBezTo>
                    <a:cubicBezTo>
                      <a:pt x="1275" y="246"/>
                      <a:pt x="1275" y="246"/>
                      <a:pt x="1275" y="246"/>
                    </a:cubicBezTo>
                    <a:cubicBezTo>
                      <a:pt x="1264" y="261"/>
                      <a:pt x="1240" y="271"/>
                      <a:pt x="1221" y="267"/>
                    </a:cubicBezTo>
                    <a:cubicBezTo>
                      <a:pt x="1171" y="259"/>
                      <a:pt x="1171" y="259"/>
                      <a:pt x="1171" y="259"/>
                    </a:cubicBezTo>
                    <a:cubicBezTo>
                      <a:pt x="1152" y="257"/>
                      <a:pt x="1131"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2" y="241"/>
                      <a:pt x="872" y="241"/>
                      <a:pt x="872" y="241"/>
                    </a:cubicBezTo>
                    <a:cubicBezTo>
                      <a:pt x="870" y="260"/>
                      <a:pt x="853" y="280"/>
                      <a:pt x="834" y="286"/>
                    </a:cubicBezTo>
                    <a:cubicBezTo>
                      <a:pt x="779" y="304"/>
                      <a:pt x="779" y="304"/>
                      <a:pt x="779" y="304"/>
                    </a:cubicBezTo>
                    <a:cubicBezTo>
                      <a:pt x="761" y="311"/>
                      <a:pt x="735" y="306"/>
                      <a:pt x="721" y="292"/>
                    </a:cubicBezTo>
                    <a:cubicBezTo>
                      <a:pt x="576" y="155"/>
                      <a:pt x="576" y="155"/>
                      <a:pt x="576" y="155"/>
                    </a:cubicBezTo>
                    <a:cubicBezTo>
                      <a:pt x="562" y="142"/>
                      <a:pt x="537" y="139"/>
                      <a:pt x="521" y="149"/>
                    </a:cubicBezTo>
                    <a:cubicBezTo>
                      <a:pt x="458" y="189"/>
                      <a:pt x="458" y="189"/>
                      <a:pt x="458" y="189"/>
                    </a:cubicBezTo>
                    <a:cubicBezTo>
                      <a:pt x="442" y="200"/>
                      <a:pt x="435" y="224"/>
                      <a:pt x="442" y="242"/>
                    </a:cubicBezTo>
                    <a:cubicBezTo>
                      <a:pt x="510" y="427"/>
                      <a:pt x="510" y="427"/>
                      <a:pt x="510" y="427"/>
                    </a:cubicBezTo>
                    <a:cubicBezTo>
                      <a:pt x="517" y="445"/>
                      <a:pt x="511" y="471"/>
                      <a:pt x="497" y="484"/>
                    </a:cubicBezTo>
                    <a:cubicBezTo>
                      <a:pt x="453" y="530"/>
                      <a:pt x="453" y="530"/>
                      <a:pt x="453" y="530"/>
                    </a:cubicBezTo>
                    <a:cubicBezTo>
                      <a:pt x="441" y="545"/>
                      <a:pt x="415" y="552"/>
                      <a:pt x="397" y="547"/>
                    </a:cubicBezTo>
                    <a:cubicBezTo>
                      <a:pt x="206" y="493"/>
                      <a:pt x="206" y="493"/>
                      <a:pt x="206" y="493"/>
                    </a:cubicBezTo>
                    <a:cubicBezTo>
                      <a:pt x="187" y="488"/>
                      <a:pt x="164" y="497"/>
                      <a:pt x="154" y="513"/>
                    </a:cubicBezTo>
                    <a:cubicBezTo>
                      <a:pt x="118" y="577"/>
                      <a:pt x="118" y="577"/>
                      <a:pt x="118" y="577"/>
                    </a:cubicBezTo>
                    <a:cubicBezTo>
                      <a:pt x="110" y="594"/>
                      <a:pt x="114" y="618"/>
                      <a:pt x="128" y="631"/>
                    </a:cubicBezTo>
                    <a:cubicBezTo>
                      <a:pt x="275" y="763"/>
                      <a:pt x="275" y="763"/>
                      <a:pt x="275" y="763"/>
                    </a:cubicBezTo>
                    <a:cubicBezTo>
                      <a:pt x="289" y="776"/>
                      <a:pt x="296" y="802"/>
                      <a:pt x="291" y="820"/>
                    </a:cubicBezTo>
                    <a:cubicBezTo>
                      <a:pt x="273" y="884"/>
                      <a:pt x="273" y="884"/>
                      <a:pt x="273" y="884"/>
                    </a:cubicBezTo>
                    <a:cubicBezTo>
                      <a:pt x="269" y="903"/>
                      <a:pt x="250" y="921"/>
                      <a:pt x="232" y="925"/>
                    </a:cubicBezTo>
                    <a:cubicBezTo>
                      <a:pt x="38" y="966"/>
                      <a:pt x="38" y="966"/>
                      <a:pt x="38" y="966"/>
                    </a:cubicBezTo>
                    <a:cubicBezTo>
                      <a:pt x="19" y="970"/>
                      <a:pt x="3" y="989"/>
                      <a:pt x="2" y="1008"/>
                    </a:cubicBezTo>
                    <a:cubicBezTo>
                      <a:pt x="2" y="1008"/>
                      <a:pt x="0" y="1033"/>
                      <a:pt x="0" y="1064"/>
                    </a:cubicBezTo>
                    <a:cubicBezTo>
                      <a:pt x="0" y="1081"/>
                      <a:pt x="0" y="1081"/>
                      <a:pt x="0" y="1081"/>
                    </a:cubicBezTo>
                    <a:cubicBezTo>
                      <a:pt x="0" y="1100"/>
                      <a:pt x="16" y="1119"/>
                      <a:pt x="35" y="1124"/>
                    </a:cubicBezTo>
                    <a:cubicBezTo>
                      <a:pt x="227" y="1173"/>
                      <a:pt x="227" y="1173"/>
                      <a:pt x="227" y="1173"/>
                    </a:cubicBezTo>
                    <a:cubicBezTo>
                      <a:pt x="246" y="1178"/>
                      <a:pt x="264" y="1197"/>
                      <a:pt x="268" y="1216"/>
                    </a:cubicBezTo>
                    <a:cubicBezTo>
                      <a:pt x="282" y="1279"/>
                      <a:pt x="282" y="1279"/>
                      <a:pt x="282" y="1279"/>
                    </a:cubicBezTo>
                    <a:cubicBezTo>
                      <a:pt x="287" y="1298"/>
                      <a:pt x="279" y="1323"/>
                      <a:pt x="265" y="1335"/>
                    </a:cubicBezTo>
                    <a:cubicBezTo>
                      <a:pt x="112" y="1461"/>
                      <a:pt x="112" y="1461"/>
                      <a:pt x="112" y="1461"/>
                    </a:cubicBezTo>
                    <a:cubicBezTo>
                      <a:pt x="98" y="1473"/>
                      <a:pt x="92" y="1497"/>
                      <a:pt x="100" y="1515"/>
                    </a:cubicBezTo>
                    <a:cubicBezTo>
                      <a:pt x="134" y="1581"/>
                      <a:pt x="134" y="1581"/>
                      <a:pt x="134" y="1581"/>
                    </a:cubicBezTo>
                    <a:cubicBezTo>
                      <a:pt x="143" y="1597"/>
                      <a:pt x="166" y="1608"/>
                      <a:pt x="185" y="1603"/>
                    </a:cubicBezTo>
                    <a:cubicBezTo>
                      <a:pt x="379" y="1557"/>
                      <a:pt x="379" y="1557"/>
                      <a:pt x="379" y="1557"/>
                    </a:cubicBezTo>
                    <a:cubicBezTo>
                      <a:pt x="398" y="1553"/>
                      <a:pt x="423" y="1561"/>
                      <a:pt x="435" y="1576"/>
                    </a:cubicBezTo>
                    <a:cubicBezTo>
                      <a:pt x="474" y="1621"/>
                      <a:pt x="474" y="1621"/>
                      <a:pt x="474" y="1621"/>
                    </a:cubicBezTo>
                    <a:cubicBezTo>
                      <a:pt x="488" y="1635"/>
                      <a:pt x="492" y="1661"/>
                      <a:pt x="485" y="1678"/>
                    </a:cubicBezTo>
                    <a:cubicBezTo>
                      <a:pt x="409" y="1860"/>
                      <a:pt x="409" y="1860"/>
                      <a:pt x="409" y="1860"/>
                    </a:cubicBezTo>
                    <a:cubicBezTo>
                      <a:pt x="401" y="1878"/>
                      <a:pt x="408" y="1902"/>
                      <a:pt x="423" y="1913"/>
                    </a:cubicBezTo>
                    <a:cubicBezTo>
                      <a:pt x="486" y="1958"/>
                      <a:pt x="486" y="1958"/>
                      <a:pt x="486" y="1958"/>
                    </a:cubicBezTo>
                    <a:cubicBezTo>
                      <a:pt x="502" y="1968"/>
                      <a:pt x="528" y="1966"/>
                      <a:pt x="542" y="1954"/>
                    </a:cubicBezTo>
                    <a:cubicBezTo>
                      <a:pt x="693" y="1822"/>
                      <a:pt x="693" y="1822"/>
                      <a:pt x="693" y="1822"/>
                    </a:cubicBezTo>
                    <a:cubicBezTo>
                      <a:pt x="707" y="1810"/>
                      <a:pt x="734" y="1805"/>
                      <a:pt x="751" y="1813"/>
                    </a:cubicBezTo>
                    <a:cubicBezTo>
                      <a:pt x="800" y="1832"/>
                      <a:pt x="800" y="1832"/>
                      <a:pt x="800" y="1832"/>
                    </a:cubicBezTo>
                    <a:cubicBezTo>
                      <a:pt x="819" y="1838"/>
                      <a:pt x="835" y="1858"/>
                      <a:pt x="836" y="1878"/>
                    </a:cubicBezTo>
                    <a:cubicBezTo>
                      <a:pt x="853" y="2074"/>
                      <a:pt x="853" y="2074"/>
                      <a:pt x="853" y="2074"/>
                    </a:cubicBezTo>
                    <a:cubicBezTo>
                      <a:pt x="855" y="2093"/>
                      <a:pt x="872" y="2111"/>
                      <a:pt x="891" y="2114"/>
                    </a:cubicBezTo>
                    <a:cubicBezTo>
                      <a:pt x="971" y="2124"/>
                      <a:pt x="971" y="2124"/>
                      <a:pt x="971" y="2124"/>
                    </a:cubicBezTo>
                    <a:cubicBezTo>
                      <a:pt x="990" y="2126"/>
                      <a:pt x="1012" y="2113"/>
                      <a:pt x="1019" y="2095"/>
                    </a:cubicBezTo>
                    <a:cubicBezTo>
                      <a:pt x="1091" y="1908"/>
                      <a:pt x="1091" y="1908"/>
                      <a:pt x="1091" y="1908"/>
                    </a:cubicBezTo>
                    <a:cubicBezTo>
                      <a:pt x="1098"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6" y="2082"/>
                      <a:pt x="1395" y="2076"/>
                    </a:cubicBezTo>
                    <a:cubicBezTo>
                      <a:pt x="1474" y="2047"/>
                      <a:pt x="1474" y="2047"/>
                      <a:pt x="1474" y="2047"/>
                    </a:cubicBezTo>
                    <a:cubicBezTo>
                      <a:pt x="1492" y="2039"/>
                      <a:pt x="1505" y="2018"/>
                      <a:pt x="1502" y="1999"/>
                    </a:cubicBezTo>
                    <a:cubicBezTo>
                      <a:pt x="1480" y="1799"/>
                      <a:pt x="1480" y="1799"/>
                      <a:pt x="1480" y="1799"/>
                    </a:cubicBezTo>
                    <a:cubicBezTo>
                      <a:pt x="1478" y="1780"/>
                      <a:pt x="1489" y="1756"/>
                      <a:pt x="1506" y="1746"/>
                    </a:cubicBezTo>
                    <a:cubicBezTo>
                      <a:pt x="1537" y="1725"/>
                      <a:pt x="1537" y="1725"/>
                      <a:pt x="1537" y="1725"/>
                    </a:cubicBezTo>
                    <a:cubicBezTo>
                      <a:pt x="1552" y="1713"/>
                      <a:pt x="1578" y="1712"/>
                      <a:pt x="1595" y="1721"/>
                    </a:cubicBezTo>
                    <a:cubicBezTo>
                      <a:pt x="1767" y="1819"/>
                      <a:pt x="1767" y="1819"/>
                      <a:pt x="1767" y="1819"/>
                    </a:cubicBezTo>
                    <a:cubicBezTo>
                      <a:pt x="1784" y="1829"/>
                      <a:pt x="1808" y="1826"/>
                      <a:pt x="1822" y="1812"/>
                    </a:cubicBezTo>
                    <a:cubicBezTo>
                      <a:pt x="1881" y="1747"/>
                      <a:pt x="1881" y="1747"/>
                      <a:pt x="1881" y="1747"/>
                    </a:cubicBezTo>
                    <a:cubicBezTo>
                      <a:pt x="1893" y="1732"/>
                      <a:pt x="1894" y="1707"/>
                      <a:pt x="1884" y="1692"/>
                    </a:cubicBezTo>
                    <a:cubicBezTo>
                      <a:pt x="1772" y="1526"/>
                      <a:pt x="1772" y="1526"/>
                      <a:pt x="1772" y="1526"/>
                    </a:cubicBezTo>
                    <a:cubicBezTo>
                      <a:pt x="1761" y="1510"/>
                      <a:pt x="1760" y="1484"/>
                      <a:pt x="1769" y="1468"/>
                    </a:cubicBezTo>
                    <a:cubicBezTo>
                      <a:pt x="1779" y="1451"/>
                      <a:pt x="1817" y="1407"/>
                      <a:pt x="1836" y="1408"/>
                    </a:cubicBezTo>
                    <a:cubicBezTo>
                      <a:pt x="2035" y="1415"/>
                      <a:pt x="2035" y="1415"/>
                      <a:pt x="2035" y="1415"/>
                    </a:cubicBezTo>
                    <a:cubicBezTo>
                      <a:pt x="2054" y="1415"/>
                      <a:pt x="2075" y="1401"/>
                      <a:pt x="2081" y="1382"/>
                    </a:cubicBezTo>
                    <a:cubicBezTo>
                      <a:pt x="2103" y="1297"/>
                      <a:pt x="2103" y="1297"/>
                      <a:pt x="2103" y="1297"/>
                    </a:cubicBezTo>
                    <a:cubicBezTo>
                      <a:pt x="2108" y="1278"/>
                      <a:pt x="2097" y="1256"/>
                      <a:pt x="2080" y="1246"/>
                    </a:cubicBezTo>
                    <a:cubicBezTo>
                      <a:pt x="1905" y="1152"/>
                      <a:pt x="1905" y="1152"/>
                      <a:pt x="1905" y="1152"/>
                    </a:cubicBezTo>
                    <a:cubicBezTo>
                      <a:pt x="1888" y="1143"/>
                      <a:pt x="1875" y="1120"/>
                      <a:pt x="1876" y="1101"/>
                    </a:cubicBezTo>
                    <a:cubicBezTo>
                      <a:pt x="1876" y="1101"/>
                      <a:pt x="1877" y="1088"/>
                      <a:pt x="1877" y="1064"/>
                    </a:cubicBezTo>
                    <a:close/>
                    <a:moveTo>
                      <a:pt x="1060" y="1444"/>
                    </a:moveTo>
                    <a:cubicBezTo>
                      <a:pt x="849" y="1444"/>
                      <a:pt x="679" y="1274"/>
                      <a:pt x="679" y="1063"/>
                    </a:cubicBezTo>
                    <a:cubicBezTo>
                      <a:pt x="679" y="853"/>
                      <a:pt x="849" y="682"/>
                      <a:pt x="1060" y="682"/>
                    </a:cubicBezTo>
                    <a:cubicBezTo>
                      <a:pt x="1270" y="682"/>
                      <a:pt x="1441" y="853"/>
                      <a:pt x="1441" y="1063"/>
                    </a:cubicBezTo>
                    <a:cubicBezTo>
                      <a:pt x="1441" y="1274"/>
                      <a:pt x="1270" y="1444"/>
                      <a:pt x="1060" y="144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5">
                <a:extLst>
                  <a:ext uri="{FF2B5EF4-FFF2-40B4-BE49-F238E27FC236}">
                    <a16:creationId xmlns:a16="http://schemas.microsoft.com/office/drawing/2014/main" id="{1BD391D5-1C60-44B9-8349-B072B709150A}"/>
                  </a:ext>
                </a:extLst>
              </p:cNvPr>
              <p:cNvSpPr>
                <a:spLocks noEditPoints="1"/>
              </p:cNvSpPr>
              <p:nvPr/>
            </p:nvSpPr>
            <p:spPr bwMode="auto">
              <a:xfrm rot="4500000">
                <a:off x="7475869" y="3213459"/>
                <a:ext cx="1120952" cy="1126724"/>
              </a:xfrm>
              <a:custGeom>
                <a:avLst/>
                <a:gdLst>
                  <a:gd name="T0" fmla="*/ 1905 w 2117"/>
                  <a:gd name="T1" fmla="*/ 1152 h 2126"/>
                  <a:gd name="T2" fmla="*/ 1878 w 2117"/>
                  <a:gd name="T3" fmla="*/ 1064 h 2126"/>
                  <a:gd name="T4" fmla="*/ 1908 w 2117"/>
                  <a:gd name="T5" fmla="*/ 1018 h 2126"/>
                  <a:gd name="T6" fmla="*/ 2114 w 2117"/>
                  <a:gd name="T7" fmla="*/ 882 h 2126"/>
                  <a:gd name="T8" fmla="*/ 2052 w 2117"/>
                  <a:gd name="T9" fmla="*/ 762 h 2126"/>
                  <a:gd name="T10" fmla="*/ 1804 w 2117"/>
                  <a:gd name="T11" fmla="*/ 728 h 2126"/>
                  <a:gd name="T12" fmla="*/ 1793 w 2117"/>
                  <a:gd name="T13" fmla="*/ 636 h 2126"/>
                  <a:gd name="T14" fmla="*/ 1912 w 2117"/>
                  <a:gd name="T15" fmla="*/ 420 h 2126"/>
                  <a:gd name="T16" fmla="*/ 1803 w 2117"/>
                  <a:gd name="T17" fmla="*/ 344 h 2126"/>
                  <a:gd name="T18" fmla="*/ 1569 w 2117"/>
                  <a:gd name="T19" fmla="*/ 428 h 2126"/>
                  <a:gd name="T20" fmla="*/ 1512 w 2117"/>
                  <a:gd name="T21" fmla="*/ 348 h 2126"/>
                  <a:gd name="T22" fmla="*/ 1517 w 2117"/>
                  <a:gd name="T23" fmla="*/ 100 h 2126"/>
                  <a:gd name="T24" fmla="*/ 1389 w 2117"/>
                  <a:gd name="T25" fmla="*/ 85 h 2126"/>
                  <a:gd name="T26" fmla="*/ 1221 w 2117"/>
                  <a:gd name="T27" fmla="*/ 267 h 2126"/>
                  <a:gd name="T28" fmla="*/ 1125 w 2117"/>
                  <a:gd name="T29" fmla="*/ 222 h 2126"/>
                  <a:gd name="T30" fmla="*/ 1015 w 2117"/>
                  <a:gd name="T31" fmla="*/ 1 h 2126"/>
                  <a:gd name="T32" fmla="*/ 898 w 2117"/>
                  <a:gd name="T33" fmla="*/ 46 h 2126"/>
                  <a:gd name="T34" fmla="*/ 835 w 2117"/>
                  <a:gd name="T35" fmla="*/ 286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1 h 2126"/>
                  <a:gd name="T66" fmla="*/ 379 w 2117"/>
                  <a:gd name="T67" fmla="*/ 1557 h 2126"/>
                  <a:gd name="T68" fmla="*/ 475 w 2117"/>
                  <a:gd name="T69" fmla="*/ 1621 h 2126"/>
                  <a:gd name="T70" fmla="*/ 409 w 2117"/>
                  <a:gd name="T71" fmla="*/ 1860 h 2126"/>
                  <a:gd name="T72" fmla="*/ 487 w 2117"/>
                  <a:gd name="T73" fmla="*/ 1958 h 2126"/>
                  <a:gd name="T74" fmla="*/ 693 w 2117"/>
                  <a:gd name="T75" fmla="*/ 1822 h 2126"/>
                  <a:gd name="T76" fmla="*/ 801 w 2117"/>
                  <a:gd name="T77" fmla="*/ 1832 h 2126"/>
                  <a:gd name="T78" fmla="*/ 854 w 2117"/>
                  <a:gd name="T79" fmla="*/ 2074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7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8 h 2126"/>
                  <a:gd name="T102" fmla="*/ 2081 w 2117"/>
                  <a:gd name="T103" fmla="*/ 1382 h 2126"/>
                  <a:gd name="T104" fmla="*/ 2081 w 2117"/>
                  <a:gd name="T105" fmla="*/ 1246 h 2126"/>
                  <a:gd name="T106" fmla="*/ 494 w 2117"/>
                  <a:gd name="T107" fmla="*/ 1063 h 2126"/>
                  <a:gd name="T108" fmla="*/ 162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4"/>
                      <a:pt x="1878" y="1054"/>
                      <a:pt x="1878" y="1054"/>
                    </a:cubicBezTo>
                    <a:cubicBezTo>
                      <a:pt x="1877" y="1042"/>
                      <a:pt x="1891" y="1026"/>
                      <a:pt x="1908" y="1018"/>
                    </a:cubicBezTo>
                    <a:cubicBezTo>
                      <a:pt x="2088" y="931"/>
                      <a:pt x="2088" y="931"/>
                      <a:pt x="2088" y="931"/>
                    </a:cubicBezTo>
                    <a:cubicBezTo>
                      <a:pt x="2106" y="923"/>
                      <a:pt x="2117" y="901"/>
                      <a:pt x="2114" y="882"/>
                    </a:cubicBezTo>
                    <a:cubicBezTo>
                      <a:pt x="2095" y="796"/>
                      <a:pt x="2095" y="796"/>
                      <a:pt x="2095" y="796"/>
                    </a:cubicBezTo>
                    <a:cubicBezTo>
                      <a:pt x="2090" y="777"/>
                      <a:pt x="2071" y="762"/>
                      <a:pt x="2052" y="762"/>
                    </a:cubicBezTo>
                    <a:cubicBezTo>
                      <a:pt x="1853" y="760"/>
                      <a:pt x="1853" y="760"/>
                      <a:pt x="1853" y="760"/>
                    </a:cubicBezTo>
                    <a:cubicBezTo>
                      <a:pt x="1834" y="760"/>
                      <a:pt x="1812" y="746"/>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20"/>
                    </a:cubicBezTo>
                    <a:cubicBezTo>
                      <a:pt x="1858" y="354"/>
                      <a:pt x="1858" y="354"/>
                      <a:pt x="1858" y="354"/>
                    </a:cubicBezTo>
                    <a:cubicBezTo>
                      <a:pt x="1845" y="339"/>
                      <a:pt x="1820" y="335"/>
                      <a:pt x="1803" y="344"/>
                    </a:cubicBezTo>
                    <a:cubicBezTo>
                      <a:pt x="1628" y="434"/>
                      <a:pt x="1628" y="434"/>
                      <a:pt x="1628" y="434"/>
                    </a:cubicBezTo>
                    <a:cubicBezTo>
                      <a:pt x="1611" y="443"/>
                      <a:pt x="1584" y="440"/>
                      <a:pt x="1569" y="428"/>
                    </a:cubicBezTo>
                    <a:cubicBezTo>
                      <a:pt x="1535" y="402"/>
                      <a:pt x="1535" y="402"/>
                      <a:pt x="1535" y="402"/>
                    </a:cubicBezTo>
                    <a:cubicBezTo>
                      <a:pt x="1520" y="391"/>
                      <a:pt x="1509" y="367"/>
                      <a:pt x="1512" y="348"/>
                    </a:cubicBezTo>
                    <a:cubicBezTo>
                      <a:pt x="1543" y="150"/>
                      <a:pt x="1543" y="150"/>
                      <a:pt x="1543" y="150"/>
                    </a:cubicBezTo>
                    <a:cubicBezTo>
                      <a:pt x="1546" y="131"/>
                      <a:pt x="1534" y="108"/>
                      <a:pt x="1517" y="100"/>
                    </a:cubicBezTo>
                    <a:cubicBezTo>
                      <a:pt x="1442" y="68"/>
                      <a:pt x="1442" y="68"/>
                      <a:pt x="1442" y="68"/>
                    </a:cubicBezTo>
                    <a:cubicBezTo>
                      <a:pt x="1424" y="62"/>
                      <a:pt x="1400" y="69"/>
                      <a:pt x="1389" y="85"/>
                    </a:cubicBezTo>
                    <a:cubicBezTo>
                      <a:pt x="1276" y="246"/>
                      <a:pt x="1276" y="246"/>
                      <a:pt x="1276" y="246"/>
                    </a:cubicBezTo>
                    <a:cubicBezTo>
                      <a:pt x="1265" y="261"/>
                      <a:pt x="1240" y="271"/>
                      <a:pt x="1221" y="267"/>
                    </a:cubicBezTo>
                    <a:cubicBezTo>
                      <a:pt x="1171" y="259"/>
                      <a:pt x="1171" y="259"/>
                      <a:pt x="1171" y="259"/>
                    </a:cubicBezTo>
                    <a:cubicBezTo>
                      <a:pt x="1152" y="257"/>
                      <a:pt x="1132"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6"/>
                    </a:cubicBezTo>
                    <a:cubicBezTo>
                      <a:pt x="779" y="304"/>
                      <a:pt x="779" y="304"/>
                      <a:pt x="779" y="304"/>
                    </a:cubicBezTo>
                    <a:cubicBezTo>
                      <a:pt x="761" y="311"/>
                      <a:pt x="735" y="306"/>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1"/>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5"/>
                    </a:cubicBezTo>
                    <a:cubicBezTo>
                      <a:pt x="134" y="1581"/>
                      <a:pt x="134" y="1581"/>
                      <a:pt x="134" y="1581"/>
                    </a:cubicBezTo>
                    <a:cubicBezTo>
                      <a:pt x="144" y="1597"/>
                      <a:pt x="167" y="1608"/>
                      <a:pt x="185" y="1603"/>
                    </a:cubicBezTo>
                    <a:cubicBezTo>
                      <a:pt x="379" y="1557"/>
                      <a:pt x="379" y="1557"/>
                      <a:pt x="379" y="1557"/>
                    </a:cubicBezTo>
                    <a:cubicBezTo>
                      <a:pt x="398" y="1553"/>
                      <a:pt x="423" y="1561"/>
                      <a:pt x="435" y="1576"/>
                    </a:cubicBezTo>
                    <a:cubicBezTo>
                      <a:pt x="475" y="1621"/>
                      <a:pt x="475" y="1621"/>
                      <a:pt x="475" y="1621"/>
                    </a:cubicBezTo>
                    <a:cubicBezTo>
                      <a:pt x="488" y="1635"/>
                      <a:pt x="493" y="1661"/>
                      <a:pt x="485" y="1678"/>
                    </a:cubicBezTo>
                    <a:cubicBezTo>
                      <a:pt x="409" y="1860"/>
                      <a:pt x="409" y="1860"/>
                      <a:pt x="409" y="1860"/>
                    </a:cubicBezTo>
                    <a:cubicBezTo>
                      <a:pt x="402" y="1878"/>
                      <a:pt x="408" y="1902"/>
                      <a:pt x="423" y="1913"/>
                    </a:cubicBezTo>
                    <a:cubicBezTo>
                      <a:pt x="487" y="1958"/>
                      <a:pt x="487" y="1958"/>
                      <a:pt x="487" y="1958"/>
                    </a:cubicBezTo>
                    <a:cubicBezTo>
                      <a:pt x="503" y="1968"/>
                      <a:pt x="528" y="1966"/>
                      <a:pt x="542" y="1954"/>
                    </a:cubicBezTo>
                    <a:cubicBezTo>
                      <a:pt x="693" y="1822"/>
                      <a:pt x="693" y="1822"/>
                      <a:pt x="693" y="1822"/>
                    </a:cubicBezTo>
                    <a:cubicBezTo>
                      <a:pt x="708" y="1810"/>
                      <a:pt x="734" y="1805"/>
                      <a:pt x="752" y="1813"/>
                    </a:cubicBezTo>
                    <a:cubicBezTo>
                      <a:pt x="801" y="1832"/>
                      <a:pt x="801" y="1832"/>
                      <a:pt x="801" y="1832"/>
                    </a:cubicBezTo>
                    <a:cubicBezTo>
                      <a:pt x="819" y="1838"/>
                      <a:pt x="835" y="1858"/>
                      <a:pt x="837" y="1878"/>
                    </a:cubicBezTo>
                    <a:cubicBezTo>
                      <a:pt x="854" y="2074"/>
                      <a:pt x="854" y="2074"/>
                      <a:pt x="854" y="2074"/>
                    </a:cubicBezTo>
                    <a:cubicBezTo>
                      <a:pt x="855" y="2093"/>
                      <a:pt x="872" y="2111"/>
                      <a:pt x="891" y="2114"/>
                    </a:cubicBezTo>
                    <a:cubicBezTo>
                      <a:pt x="972" y="2124"/>
                      <a:pt x="972" y="2124"/>
                      <a:pt x="972" y="2124"/>
                    </a:cubicBezTo>
                    <a:cubicBezTo>
                      <a:pt x="991" y="2126"/>
                      <a:pt x="1012" y="2113"/>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7" y="2082"/>
                      <a:pt x="1395" y="2076"/>
                    </a:cubicBezTo>
                    <a:cubicBezTo>
                      <a:pt x="1474" y="2047"/>
                      <a:pt x="1474" y="2047"/>
                      <a:pt x="1474" y="2047"/>
                    </a:cubicBezTo>
                    <a:cubicBezTo>
                      <a:pt x="1492" y="2039"/>
                      <a:pt x="1505" y="2018"/>
                      <a:pt x="1503" y="1999"/>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6"/>
                      <a:pt x="1822" y="1812"/>
                    </a:cubicBezTo>
                    <a:cubicBezTo>
                      <a:pt x="1881" y="1747"/>
                      <a:pt x="1881" y="1747"/>
                      <a:pt x="1881" y="1747"/>
                    </a:cubicBezTo>
                    <a:cubicBezTo>
                      <a:pt x="1893" y="1732"/>
                      <a:pt x="1895" y="1707"/>
                      <a:pt x="1884" y="1692"/>
                    </a:cubicBezTo>
                    <a:cubicBezTo>
                      <a:pt x="1772" y="1526"/>
                      <a:pt x="1772" y="1526"/>
                      <a:pt x="1772" y="1526"/>
                    </a:cubicBezTo>
                    <a:cubicBezTo>
                      <a:pt x="1761" y="1510"/>
                      <a:pt x="1760" y="1484"/>
                      <a:pt x="1770" y="1468"/>
                    </a:cubicBezTo>
                    <a:cubicBezTo>
                      <a:pt x="1779" y="1451"/>
                      <a:pt x="1818" y="1407"/>
                      <a:pt x="1837" y="1408"/>
                    </a:cubicBezTo>
                    <a:cubicBezTo>
                      <a:pt x="2036" y="1415"/>
                      <a:pt x="2036" y="1415"/>
                      <a:pt x="2036" y="1415"/>
                    </a:cubicBezTo>
                    <a:cubicBezTo>
                      <a:pt x="2055" y="1415"/>
                      <a:pt x="2075" y="1401"/>
                      <a:pt x="2081" y="1382"/>
                    </a:cubicBezTo>
                    <a:cubicBezTo>
                      <a:pt x="2104" y="1297"/>
                      <a:pt x="2104" y="1297"/>
                      <a:pt x="2104" y="1297"/>
                    </a:cubicBezTo>
                    <a:cubicBezTo>
                      <a:pt x="2108" y="1278"/>
                      <a:pt x="2098" y="1256"/>
                      <a:pt x="2081" y="1246"/>
                    </a:cubicBezTo>
                    <a:close/>
                    <a:moveTo>
                      <a:pt x="1057" y="1626"/>
                    </a:moveTo>
                    <a:cubicBezTo>
                      <a:pt x="746" y="1626"/>
                      <a:pt x="494" y="1374"/>
                      <a:pt x="494" y="1063"/>
                    </a:cubicBezTo>
                    <a:cubicBezTo>
                      <a:pt x="494" y="751"/>
                      <a:pt x="746" y="499"/>
                      <a:pt x="1057" y="499"/>
                    </a:cubicBezTo>
                    <a:cubicBezTo>
                      <a:pt x="1368" y="499"/>
                      <a:pt x="1621" y="751"/>
                      <a:pt x="1621" y="1063"/>
                    </a:cubicBezTo>
                    <a:cubicBezTo>
                      <a:pt x="1621" y="1374"/>
                      <a:pt x="1368" y="1626"/>
                      <a:pt x="1057" y="162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9">
                <a:extLst>
                  <a:ext uri="{FF2B5EF4-FFF2-40B4-BE49-F238E27FC236}">
                    <a16:creationId xmlns:a16="http://schemas.microsoft.com/office/drawing/2014/main" id="{27A66DBC-9938-4677-A712-93FC356F8C28}"/>
                  </a:ext>
                </a:extLst>
              </p:cNvPr>
              <p:cNvSpPr>
                <a:spLocks/>
              </p:cNvSpPr>
              <p:nvPr/>
            </p:nvSpPr>
            <p:spPr bwMode="auto">
              <a:xfrm rot="5693433">
                <a:off x="7579083" y="4292255"/>
                <a:ext cx="851970" cy="880253"/>
              </a:xfrm>
              <a:custGeom>
                <a:avLst/>
                <a:gdLst>
                  <a:gd name="T0" fmla="*/ 1339 w 1393"/>
                  <a:gd name="T1" fmla="*/ 446 h 1438"/>
                  <a:gd name="T2" fmla="*/ 1121 w 1393"/>
                  <a:gd name="T3" fmla="*/ 455 h 1438"/>
                  <a:gd name="T4" fmla="*/ 1074 w 1393"/>
                  <a:gd name="T5" fmla="*/ 358 h 1438"/>
                  <a:gd name="T6" fmla="*/ 1146 w 1393"/>
                  <a:gd name="T7" fmla="*/ 158 h 1438"/>
                  <a:gd name="T8" fmla="*/ 1056 w 1393"/>
                  <a:gd name="T9" fmla="*/ 121 h 1438"/>
                  <a:gd name="T10" fmla="*/ 885 w 1393"/>
                  <a:gd name="T11" fmla="*/ 256 h 1438"/>
                  <a:gd name="T12" fmla="*/ 790 w 1393"/>
                  <a:gd name="T13" fmla="*/ 205 h 1438"/>
                  <a:gd name="T14" fmla="*/ 731 w 1393"/>
                  <a:gd name="T15" fmla="*/ 0 h 1438"/>
                  <a:gd name="T16" fmla="*/ 662 w 1393"/>
                  <a:gd name="T17" fmla="*/ 0 h 1438"/>
                  <a:gd name="T18" fmla="*/ 603 w 1393"/>
                  <a:gd name="T19" fmla="*/ 205 h 1438"/>
                  <a:gd name="T20" fmla="*/ 508 w 1393"/>
                  <a:gd name="T21" fmla="*/ 256 h 1438"/>
                  <a:gd name="T22" fmla="*/ 337 w 1393"/>
                  <a:gd name="T23" fmla="*/ 121 h 1438"/>
                  <a:gd name="T24" fmla="*/ 247 w 1393"/>
                  <a:gd name="T25" fmla="*/ 158 h 1438"/>
                  <a:gd name="T26" fmla="*/ 319 w 1393"/>
                  <a:gd name="T27" fmla="*/ 358 h 1438"/>
                  <a:gd name="T28" fmla="*/ 272 w 1393"/>
                  <a:gd name="T29" fmla="*/ 455 h 1438"/>
                  <a:gd name="T30" fmla="*/ 55 w 1393"/>
                  <a:gd name="T31" fmla="*/ 446 h 1438"/>
                  <a:gd name="T32" fmla="*/ 3 w 1393"/>
                  <a:gd name="T33" fmla="*/ 529 h 1438"/>
                  <a:gd name="T34" fmla="*/ 179 w 1393"/>
                  <a:gd name="T35" fmla="*/ 649 h 1438"/>
                  <a:gd name="T36" fmla="*/ 196 w 1393"/>
                  <a:gd name="T37" fmla="*/ 719 h 1438"/>
                  <a:gd name="T38" fmla="*/ 179 w 1393"/>
                  <a:gd name="T39" fmla="*/ 789 h 1438"/>
                  <a:gd name="T40" fmla="*/ 3 w 1393"/>
                  <a:gd name="T41" fmla="*/ 908 h 1438"/>
                  <a:gd name="T42" fmla="*/ 55 w 1393"/>
                  <a:gd name="T43" fmla="*/ 991 h 1438"/>
                  <a:gd name="T44" fmla="*/ 272 w 1393"/>
                  <a:gd name="T45" fmla="*/ 982 h 1438"/>
                  <a:gd name="T46" fmla="*/ 319 w 1393"/>
                  <a:gd name="T47" fmla="*/ 1079 h 1438"/>
                  <a:gd name="T48" fmla="*/ 247 w 1393"/>
                  <a:gd name="T49" fmla="*/ 1280 h 1438"/>
                  <a:gd name="T50" fmla="*/ 337 w 1393"/>
                  <a:gd name="T51" fmla="*/ 1317 h 1438"/>
                  <a:gd name="T52" fmla="*/ 508 w 1393"/>
                  <a:gd name="T53" fmla="*/ 1182 h 1438"/>
                  <a:gd name="T54" fmla="*/ 603 w 1393"/>
                  <a:gd name="T55" fmla="*/ 1232 h 1438"/>
                  <a:gd name="T56" fmla="*/ 662 w 1393"/>
                  <a:gd name="T57" fmla="*/ 1437 h 1438"/>
                  <a:gd name="T58" fmla="*/ 731 w 1393"/>
                  <a:gd name="T59" fmla="*/ 1437 h 1438"/>
                  <a:gd name="T60" fmla="*/ 790 w 1393"/>
                  <a:gd name="T61" fmla="*/ 1232 h 1438"/>
                  <a:gd name="T62" fmla="*/ 885 w 1393"/>
                  <a:gd name="T63" fmla="*/ 1182 h 1438"/>
                  <a:gd name="T64" fmla="*/ 1056 w 1393"/>
                  <a:gd name="T65" fmla="*/ 1317 h 1438"/>
                  <a:gd name="T66" fmla="*/ 1146 w 1393"/>
                  <a:gd name="T67" fmla="*/ 1280 h 1438"/>
                  <a:gd name="T68" fmla="*/ 1074 w 1393"/>
                  <a:gd name="T69" fmla="*/ 1079 h 1438"/>
                  <a:gd name="T70" fmla="*/ 1121 w 1393"/>
                  <a:gd name="T71" fmla="*/ 982 h 1438"/>
                  <a:gd name="T72" fmla="*/ 1339 w 1393"/>
                  <a:gd name="T73" fmla="*/ 991 h 1438"/>
                  <a:gd name="T74" fmla="*/ 1390 w 1393"/>
                  <a:gd name="T75" fmla="*/ 908 h 1438"/>
                  <a:gd name="T76" fmla="*/ 1214 w 1393"/>
                  <a:gd name="T77" fmla="*/ 789 h 1438"/>
                  <a:gd name="T78" fmla="*/ 1197 w 1393"/>
                  <a:gd name="T79" fmla="*/ 719 h 1438"/>
                  <a:gd name="T80" fmla="*/ 1214 w 1393"/>
                  <a:gd name="T81" fmla="*/ 649 h 1438"/>
                  <a:gd name="T82" fmla="*/ 1390 w 1393"/>
                  <a:gd name="T83" fmla="*/ 529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3" h="1438">
                    <a:moveTo>
                      <a:pt x="1369" y="464"/>
                    </a:moveTo>
                    <a:cubicBezTo>
                      <a:pt x="1365" y="453"/>
                      <a:pt x="1351" y="445"/>
                      <a:pt x="1339" y="446"/>
                    </a:cubicBezTo>
                    <a:cubicBezTo>
                      <a:pt x="1156" y="471"/>
                      <a:pt x="1156" y="471"/>
                      <a:pt x="1156" y="471"/>
                    </a:cubicBezTo>
                    <a:cubicBezTo>
                      <a:pt x="1144" y="473"/>
                      <a:pt x="1128" y="466"/>
                      <a:pt x="1121" y="455"/>
                    </a:cubicBezTo>
                    <a:cubicBezTo>
                      <a:pt x="1079" y="396"/>
                      <a:pt x="1079" y="396"/>
                      <a:pt x="1079" y="396"/>
                    </a:cubicBezTo>
                    <a:cubicBezTo>
                      <a:pt x="1071" y="387"/>
                      <a:pt x="1069" y="370"/>
                      <a:pt x="1074" y="358"/>
                    </a:cubicBezTo>
                    <a:cubicBezTo>
                      <a:pt x="1154" y="193"/>
                      <a:pt x="1154" y="193"/>
                      <a:pt x="1154" y="193"/>
                    </a:cubicBezTo>
                    <a:cubicBezTo>
                      <a:pt x="1160" y="181"/>
                      <a:pt x="1156" y="166"/>
                      <a:pt x="1146" y="158"/>
                    </a:cubicBezTo>
                    <a:cubicBezTo>
                      <a:pt x="1091" y="118"/>
                      <a:pt x="1091" y="118"/>
                      <a:pt x="1091" y="118"/>
                    </a:cubicBezTo>
                    <a:cubicBezTo>
                      <a:pt x="1081" y="111"/>
                      <a:pt x="1065" y="112"/>
                      <a:pt x="1056" y="121"/>
                    </a:cubicBezTo>
                    <a:cubicBezTo>
                      <a:pt x="923" y="248"/>
                      <a:pt x="923" y="248"/>
                      <a:pt x="923" y="248"/>
                    </a:cubicBezTo>
                    <a:cubicBezTo>
                      <a:pt x="914" y="257"/>
                      <a:pt x="897" y="260"/>
                      <a:pt x="885" y="256"/>
                    </a:cubicBezTo>
                    <a:cubicBezTo>
                      <a:pt x="816" y="233"/>
                      <a:pt x="816" y="233"/>
                      <a:pt x="816" y="233"/>
                    </a:cubicBezTo>
                    <a:cubicBezTo>
                      <a:pt x="804" y="230"/>
                      <a:pt x="792" y="218"/>
                      <a:pt x="790" y="205"/>
                    </a:cubicBezTo>
                    <a:cubicBezTo>
                      <a:pt x="757" y="24"/>
                      <a:pt x="757" y="24"/>
                      <a:pt x="757" y="24"/>
                    </a:cubicBezTo>
                    <a:cubicBezTo>
                      <a:pt x="755" y="12"/>
                      <a:pt x="743" y="1"/>
                      <a:pt x="731" y="0"/>
                    </a:cubicBezTo>
                    <a:cubicBezTo>
                      <a:pt x="731" y="0"/>
                      <a:pt x="716" y="0"/>
                      <a:pt x="697" y="0"/>
                    </a:cubicBezTo>
                    <a:cubicBezTo>
                      <a:pt x="677" y="0"/>
                      <a:pt x="662" y="0"/>
                      <a:pt x="662" y="0"/>
                    </a:cubicBezTo>
                    <a:cubicBezTo>
                      <a:pt x="650" y="1"/>
                      <a:pt x="638" y="12"/>
                      <a:pt x="636" y="24"/>
                    </a:cubicBezTo>
                    <a:cubicBezTo>
                      <a:pt x="603" y="205"/>
                      <a:pt x="603" y="205"/>
                      <a:pt x="603" y="205"/>
                    </a:cubicBezTo>
                    <a:cubicBezTo>
                      <a:pt x="601" y="218"/>
                      <a:pt x="589" y="230"/>
                      <a:pt x="577" y="233"/>
                    </a:cubicBezTo>
                    <a:cubicBezTo>
                      <a:pt x="508" y="256"/>
                      <a:pt x="508" y="256"/>
                      <a:pt x="508" y="256"/>
                    </a:cubicBezTo>
                    <a:cubicBezTo>
                      <a:pt x="496" y="260"/>
                      <a:pt x="479" y="257"/>
                      <a:pt x="470" y="248"/>
                    </a:cubicBezTo>
                    <a:cubicBezTo>
                      <a:pt x="337" y="121"/>
                      <a:pt x="337" y="121"/>
                      <a:pt x="337" y="121"/>
                    </a:cubicBezTo>
                    <a:cubicBezTo>
                      <a:pt x="328" y="112"/>
                      <a:pt x="313" y="111"/>
                      <a:pt x="302" y="118"/>
                    </a:cubicBezTo>
                    <a:cubicBezTo>
                      <a:pt x="247" y="158"/>
                      <a:pt x="247" y="158"/>
                      <a:pt x="247" y="158"/>
                    </a:cubicBezTo>
                    <a:cubicBezTo>
                      <a:pt x="237" y="166"/>
                      <a:pt x="234" y="181"/>
                      <a:pt x="239" y="193"/>
                    </a:cubicBezTo>
                    <a:cubicBezTo>
                      <a:pt x="319" y="358"/>
                      <a:pt x="319" y="358"/>
                      <a:pt x="319" y="358"/>
                    </a:cubicBezTo>
                    <a:cubicBezTo>
                      <a:pt x="325" y="370"/>
                      <a:pt x="323" y="387"/>
                      <a:pt x="315" y="396"/>
                    </a:cubicBezTo>
                    <a:cubicBezTo>
                      <a:pt x="272" y="455"/>
                      <a:pt x="272" y="455"/>
                      <a:pt x="272" y="455"/>
                    </a:cubicBezTo>
                    <a:cubicBezTo>
                      <a:pt x="265" y="466"/>
                      <a:pt x="250" y="473"/>
                      <a:pt x="237" y="471"/>
                    </a:cubicBezTo>
                    <a:cubicBezTo>
                      <a:pt x="55" y="446"/>
                      <a:pt x="55" y="446"/>
                      <a:pt x="55" y="446"/>
                    </a:cubicBezTo>
                    <a:cubicBezTo>
                      <a:pt x="42" y="445"/>
                      <a:pt x="29" y="453"/>
                      <a:pt x="24" y="464"/>
                    </a:cubicBezTo>
                    <a:cubicBezTo>
                      <a:pt x="3" y="529"/>
                      <a:pt x="3" y="529"/>
                      <a:pt x="3" y="529"/>
                    </a:cubicBezTo>
                    <a:cubicBezTo>
                      <a:pt x="0" y="541"/>
                      <a:pt x="6" y="556"/>
                      <a:pt x="17" y="562"/>
                    </a:cubicBezTo>
                    <a:cubicBezTo>
                      <a:pt x="179" y="649"/>
                      <a:pt x="179" y="649"/>
                      <a:pt x="179" y="649"/>
                    </a:cubicBezTo>
                    <a:cubicBezTo>
                      <a:pt x="190" y="655"/>
                      <a:pt x="199" y="670"/>
                      <a:pt x="197" y="682"/>
                    </a:cubicBezTo>
                    <a:cubicBezTo>
                      <a:pt x="197" y="682"/>
                      <a:pt x="196" y="699"/>
                      <a:pt x="196" y="719"/>
                    </a:cubicBezTo>
                    <a:cubicBezTo>
                      <a:pt x="196" y="739"/>
                      <a:pt x="197" y="755"/>
                      <a:pt x="197" y="755"/>
                    </a:cubicBezTo>
                    <a:cubicBezTo>
                      <a:pt x="199" y="768"/>
                      <a:pt x="190" y="783"/>
                      <a:pt x="179" y="789"/>
                    </a:cubicBezTo>
                    <a:cubicBezTo>
                      <a:pt x="17" y="876"/>
                      <a:pt x="17" y="876"/>
                      <a:pt x="17" y="876"/>
                    </a:cubicBezTo>
                    <a:cubicBezTo>
                      <a:pt x="6" y="882"/>
                      <a:pt x="0" y="896"/>
                      <a:pt x="3" y="908"/>
                    </a:cubicBezTo>
                    <a:cubicBezTo>
                      <a:pt x="24" y="973"/>
                      <a:pt x="24" y="973"/>
                      <a:pt x="24" y="973"/>
                    </a:cubicBezTo>
                    <a:cubicBezTo>
                      <a:pt x="29" y="985"/>
                      <a:pt x="42" y="993"/>
                      <a:pt x="55" y="991"/>
                    </a:cubicBezTo>
                    <a:cubicBezTo>
                      <a:pt x="237" y="966"/>
                      <a:pt x="237" y="966"/>
                      <a:pt x="237" y="966"/>
                    </a:cubicBezTo>
                    <a:cubicBezTo>
                      <a:pt x="250" y="965"/>
                      <a:pt x="265" y="972"/>
                      <a:pt x="272" y="982"/>
                    </a:cubicBezTo>
                    <a:cubicBezTo>
                      <a:pt x="315" y="1041"/>
                      <a:pt x="315" y="1041"/>
                      <a:pt x="315" y="1041"/>
                    </a:cubicBezTo>
                    <a:cubicBezTo>
                      <a:pt x="323" y="1051"/>
                      <a:pt x="325" y="1068"/>
                      <a:pt x="319" y="1079"/>
                    </a:cubicBezTo>
                    <a:cubicBezTo>
                      <a:pt x="239" y="1245"/>
                      <a:pt x="239" y="1245"/>
                      <a:pt x="239" y="1245"/>
                    </a:cubicBezTo>
                    <a:cubicBezTo>
                      <a:pt x="234" y="1256"/>
                      <a:pt x="237" y="1272"/>
                      <a:pt x="247" y="1280"/>
                    </a:cubicBezTo>
                    <a:cubicBezTo>
                      <a:pt x="302" y="1320"/>
                      <a:pt x="302" y="1320"/>
                      <a:pt x="302" y="1320"/>
                    </a:cubicBezTo>
                    <a:cubicBezTo>
                      <a:pt x="313" y="1327"/>
                      <a:pt x="328" y="1325"/>
                      <a:pt x="337" y="1317"/>
                    </a:cubicBezTo>
                    <a:cubicBezTo>
                      <a:pt x="470" y="1189"/>
                      <a:pt x="470" y="1189"/>
                      <a:pt x="470" y="1189"/>
                    </a:cubicBezTo>
                    <a:cubicBezTo>
                      <a:pt x="479" y="1180"/>
                      <a:pt x="496" y="1177"/>
                      <a:pt x="508" y="1182"/>
                    </a:cubicBezTo>
                    <a:cubicBezTo>
                      <a:pt x="577" y="1204"/>
                      <a:pt x="577" y="1204"/>
                      <a:pt x="577" y="1204"/>
                    </a:cubicBezTo>
                    <a:cubicBezTo>
                      <a:pt x="589" y="1207"/>
                      <a:pt x="601" y="1220"/>
                      <a:pt x="603" y="1232"/>
                    </a:cubicBezTo>
                    <a:cubicBezTo>
                      <a:pt x="636" y="1414"/>
                      <a:pt x="636" y="1414"/>
                      <a:pt x="636" y="1414"/>
                    </a:cubicBezTo>
                    <a:cubicBezTo>
                      <a:pt x="638" y="1426"/>
                      <a:pt x="650" y="1436"/>
                      <a:pt x="662" y="1437"/>
                    </a:cubicBezTo>
                    <a:cubicBezTo>
                      <a:pt x="662" y="1437"/>
                      <a:pt x="677" y="1438"/>
                      <a:pt x="697" y="1438"/>
                    </a:cubicBezTo>
                    <a:cubicBezTo>
                      <a:pt x="716" y="1438"/>
                      <a:pt x="731" y="1437"/>
                      <a:pt x="731" y="1437"/>
                    </a:cubicBezTo>
                    <a:cubicBezTo>
                      <a:pt x="743" y="1436"/>
                      <a:pt x="755" y="1426"/>
                      <a:pt x="757" y="1414"/>
                    </a:cubicBezTo>
                    <a:cubicBezTo>
                      <a:pt x="790" y="1232"/>
                      <a:pt x="790" y="1232"/>
                      <a:pt x="790" y="1232"/>
                    </a:cubicBezTo>
                    <a:cubicBezTo>
                      <a:pt x="792" y="1220"/>
                      <a:pt x="804" y="1207"/>
                      <a:pt x="816" y="1204"/>
                    </a:cubicBezTo>
                    <a:cubicBezTo>
                      <a:pt x="885" y="1182"/>
                      <a:pt x="885" y="1182"/>
                      <a:pt x="885" y="1182"/>
                    </a:cubicBezTo>
                    <a:cubicBezTo>
                      <a:pt x="897" y="1177"/>
                      <a:pt x="914" y="1180"/>
                      <a:pt x="923" y="1189"/>
                    </a:cubicBezTo>
                    <a:cubicBezTo>
                      <a:pt x="1056" y="1317"/>
                      <a:pt x="1056" y="1317"/>
                      <a:pt x="1056" y="1317"/>
                    </a:cubicBezTo>
                    <a:cubicBezTo>
                      <a:pt x="1065" y="1325"/>
                      <a:pt x="1081" y="1327"/>
                      <a:pt x="1091" y="1320"/>
                    </a:cubicBezTo>
                    <a:cubicBezTo>
                      <a:pt x="1146" y="1280"/>
                      <a:pt x="1146" y="1280"/>
                      <a:pt x="1146" y="1280"/>
                    </a:cubicBezTo>
                    <a:cubicBezTo>
                      <a:pt x="1156" y="1272"/>
                      <a:pt x="1160" y="1256"/>
                      <a:pt x="1154" y="1245"/>
                    </a:cubicBezTo>
                    <a:cubicBezTo>
                      <a:pt x="1074" y="1079"/>
                      <a:pt x="1074" y="1079"/>
                      <a:pt x="1074" y="1079"/>
                    </a:cubicBezTo>
                    <a:cubicBezTo>
                      <a:pt x="1069" y="1068"/>
                      <a:pt x="1071" y="1051"/>
                      <a:pt x="1079" y="1041"/>
                    </a:cubicBezTo>
                    <a:cubicBezTo>
                      <a:pt x="1121" y="982"/>
                      <a:pt x="1121" y="982"/>
                      <a:pt x="1121" y="982"/>
                    </a:cubicBezTo>
                    <a:cubicBezTo>
                      <a:pt x="1128" y="972"/>
                      <a:pt x="1144" y="965"/>
                      <a:pt x="1156" y="966"/>
                    </a:cubicBezTo>
                    <a:cubicBezTo>
                      <a:pt x="1339" y="991"/>
                      <a:pt x="1339" y="991"/>
                      <a:pt x="1339" y="991"/>
                    </a:cubicBezTo>
                    <a:cubicBezTo>
                      <a:pt x="1351" y="993"/>
                      <a:pt x="1365" y="985"/>
                      <a:pt x="1369" y="973"/>
                    </a:cubicBezTo>
                    <a:cubicBezTo>
                      <a:pt x="1390" y="908"/>
                      <a:pt x="1390" y="908"/>
                      <a:pt x="1390" y="908"/>
                    </a:cubicBezTo>
                    <a:cubicBezTo>
                      <a:pt x="1393" y="896"/>
                      <a:pt x="1387" y="882"/>
                      <a:pt x="1376" y="876"/>
                    </a:cubicBezTo>
                    <a:cubicBezTo>
                      <a:pt x="1214" y="789"/>
                      <a:pt x="1214" y="789"/>
                      <a:pt x="1214" y="789"/>
                    </a:cubicBezTo>
                    <a:cubicBezTo>
                      <a:pt x="1203" y="783"/>
                      <a:pt x="1195" y="768"/>
                      <a:pt x="1196" y="755"/>
                    </a:cubicBezTo>
                    <a:cubicBezTo>
                      <a:pt x="1196" y="755"/>
                      <a:pt x="1197" y="739"/>
                      <a:pt x="1197" y="719"/>
                    </a:cubicBezTo>
                    <a:cubicBezTo>
                      <a:pt x="1197" y="699"/>
                      <a:pt x="1196" y="682"/>
                      <a:pt x="1196" y="682"/>
                    </a:cubicBezTo>
                    <a:cubicBezTo>
                      <a:pt x="1195" y="670"/>
                      <a:pt x="1203" y="655"/>
                      <a:pt x="1214" y="649"/>
                    </a:cubicBezTo>
                    <a:cubicBezTo>
                      <a:pt x="1376" y="562"/>
                      <a:pt x="1376" y="562"/>
                      <a:pt x="1376" y="562"/>
                    </a:cubicBezTo>
                    <a:cubicBezTo>
                      <a:pt x="1387" y="556"/>
                      <a:pt x="1393" y="541"/>
                      <a:pt x="1390" y="529"/>
                    </a:cubicBezTo>
                    <a:lnTo>
                      <a:pt x="1369" y="4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10">
                <a:extLst>
                  <a:ext uri="{FF2B5EF4-FFF2-40B4-BE49-F238E27FC236}">
                    <a16:creationId xmlns:a16="http://schemas.microsoft.com/office/drawing/2014/main" id="{563FDCBC-5D27-4F97-B79B-3577955642D5}"/>
                  </a:ext>
                </a:extLst>
              </p:cNvPr>
              <p:cNvSpPr>
                <a:spLocks noEditPoints="1"/>
              </p:cNvSpPr>
              <p:nvPr/>
            </p:nvSpPr>
            <p:spPr bwMode="auto">
              <a:xfrm rot="5499028">
                <a:off x="7052575" y="521095"/>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8" name="Łuk 27">
              <a:extLst>
                <a:ext uri="{FF2B5EF4-FFF2-40B4-BE49-F238E27FC236}">
                  <a16:creationId xmlns:a16="http://schemas.microsoft.com/office/drawing/2014/main" id="{4ED2EA6A-65CD-4D17-9002-B4DCB0C21B13}"/>
                </a:ext>
              </a:extLst>
            </p:cNvPr>
            <p:cNvSpPr/>
            <p:nvPr/>
          </p:nvSpPr>
          <p:spPr>
            <a:xfrm>
              <a:off x="1194104" y="1337232"/>
              <a:ext cx="1319373" cy="1319373"/>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Łuk 28">
              <a:extLst>
                <a:ext uri="{FF2B5EF4-FFF2-40B4-BE49-F238E27FC236}">
                  <a16:creationId xmlns:a16="http://schemas.microsoft.com/office/drawing/2014/main" id="{88610B95-BAB5-40C8-871B-07FFA46FBB86}"/>
                </a:ext>
              </a:extLst>
            </p:cNvPr>
            <p:cNvSpPr/>
            <p:nvPr/>
          </p:nvSpPr>
          <p:spPr>
            <a:xfrm rot="5674847" flipV="1">
              <a:off x="1695482" y="2358265"/>
              <a:ext cx="1772737" cy="1772737"/>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Łuk 29">
              <a:extLst>
                <a:ext uri="{FF2B5EF4-FFF2-40B4-BE49-F238E27FC236}">
                  <a16:creationId xmlns:a16="http://schemas.microsoft.com/office/drawing/2014/main" id="{BE8AA936-A6EE-4A3D-AA0A-9D9AC6945786}"/>
                </a:ext>
              </a:extLst>
            </p:cNvPr>
            <p:cNvSpPr/>
            <p:nvPr/>
          </p:nvSpPr>
          <p:spPr>
            <a:xfrm rot="17433144">
              <a:off x="3474051" y="2432716"/>
              <a:ext cx="801001" cy="801001"/>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Łuk 30">
              <a:extLst>
                <a:ext uri="{FF2B5EF4-FFF2-40B4-BE49-F238E27FC236}">
                  <a16:creationId xmlns:a16="http://schemas.microsoft.com/office/drawing/2014/main" id="{6518FAB6-6039-4D51-B87E-684083E39EE7}"/>
                </a:ext>
              </a:extLst>
            </p:cNvPr>
            <p:cNvSpPr/>
            <p:nvPr/>
          </p:nvSpPr>
          <p:spPr>
            <a:xfrm rot="1046354" flipV="1">
              <a:off x="4375081" y="1724835"/>
              <a:ext cx="1360810" cy="1360810"/>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Łuk 31">
              <a:extLst>
                <a:ext uri="{FF2B5EF4-FFF2-40B4-BE49-F238E27FC236}">
                  <a16:creationId xmlns:a16="http://schemas.microsoft.com/office/drawing/2014/main" id="{0D38C3DA-5CCD-4F74-887B-458332A138B2}"/>
                </a:ext>
              </a:extLst>
            </p:cNvPr>
            <p:cNvSpPr/>
            <p:nvPr/>
          </p:nvSpPr>
          <p:spPr>
            <a:xfrm rot="18797970">
              <a:off x="5651478" y="1311031"/>
              <a:ext cx="1148340" cy="1148340"/>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Łuk 42">
              <a:extLst>
                <a:ext uri="{FF2B5EF4-FFF2-40B4-BE49-F238E27FC236}">
                  <a16:creationId xmlns:a16="http://schemas.microsoft.com/office/drawing/2014/main" id="{9941E0A7-5DCE-41C8-BB22-D309F22E593A}"/>
                </a:ext>
              </a:extLst>
            </p:cNvPr>
            <p:cNvSpPr/>
            <p:nvPr/>
          </p:nvSpPr>
          <p:spPr>
            <a:xfrm rot="13781609" flipH="1">
              <a:off x="-3020" y="2481125"/>
              <a:ext cx="1319372" cy="1319375"/>
            </a:xfrm>
            <a:prstGeom prst="arc">
              <a:avLst/>
            </a:prstGeom>
            <a:ln w="38100" cap="rnd">
              <a:solidFill>
                <a:schemeClr val="bg2">
                  <a:lumMod val="9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39" name="Prostokąt 38">
            <a:extLst>
              <a:ext uri="{FF2B5EF4-FFF2-40B4-BE49-F238E27FC236}">
                <a16:creationId xmlns:a16="http://schemas.microsoft.com/office/drawing/2014/main" id="{3045B477-0F7D-4139-8328-7ECC3435C85F}"/>
              </a:ext>
            </a:extLst>
          </p:cNvPr>
          <p:cNvSpPr/>
          <p:nvPr/>
        </p:nvSpPr>
        <p:spPr>
          <a:xfrm>
            <a:off x="7533110" y="4766414"/>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252000" bIns="108000" rtlCol="0" anchor="ctr"/>
          <a:lstStyle/>
          <a:p>
            <a:pPr algn="r"/>
            <a:r>
              <a:rPr lang="en-US" sz="1600" dirty="0">
                <a:solidFill>
                  <a:schemeClr val="tx1"/>
                </a:solidFill>
              </a:rPr>
              <a:t>Write your text here. Add your description of an item. Fill the textbox with your description.</a:t>
            </a:r>
          </a:p>
        </p:txBody>
      </p:sp>
      <p:sp>
        <p:nvSpPr>
          <p:cNvPr id="27" name="Prostokąt 26">
            <a:extLst>
              <a:ext uri="{FF2B5EF4-FFF2-40B4-BE49-F238E27FC236}">
                <a16:creationId xmlns:a16="http://schemas.microsoft.com/office/drawing/2014/main" id="{7CF85675-C272-417E-8847-E6C0D4211A6B}"/>
              </a:ext>
            </a:extLst>
          </p:cNvPr>
          <p:cNvSpPr/>
          <p:nvPr/>
        </p:nvSpPr>
        <p:spPr>
          <a:xfrm flipH="1">
            <a:off x="10592155" y="4766414"/>
            <a:ext cx="46800" cy="13613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38" name="Prostokąt 37">
            <a:extLst>
              <a:ext uri="{FF2B5EF4-FFF2-40B4-BE49-F238E27FC236}">
                <a16:creationId xmlns:a16="http://schemas.microsoft.com/office/drawing/2014/main" id="{6F31E073-C389-4C15-BEC7-230908C603F5}"/>
              </a:ext>
            </a:extLst>
          </p:cNvPr>
          <p:cNvSpPr/>
          <p:nvPr/>
        </p:nvSpPr>
        <p:spPr>
          <a:xfrm>
            <a:off x="7533110" y="2961743"/>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252000" bIns="108000" rtlCol="0" anchor="ctr"/>
          <a:lstStyle/>
          <a:p>
            <a:pPr algn="r"/>
            <a:r>
              <a:rPr lang="en-US" sz="16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1C464164-F531-410F-9F3E-91D1E074774B}"/>
              </a:ext>
            </a:extLst>
          </p:cNvPr>
          <p:cNvSpPr/>
          <p:nvPr/>
        </p:nvSpPr>
        <p:spPr>
          <a:xfrm flipH="1">
            <a:off x="10592155" y="2961743"/>
            <a:ext cx="46800" cy="136133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42" name="Prostokąt 41">
            <a:extLst>
              <a:ext uri="{FF2B5EF4-FFF2-40B4-BE49-F238E27FC236}">
                <a16:creationId xmlns:a16="http://schemas.microsoft.com/office/drawing/2014/main" id="{A9EF8952-DD4E-453A-B78D-0A5DFFB5DE7B}"/>
              </a:ext>
            </a:extLst>
          </p:cNvPr>
          <p:cNvSpPr/>
          <p:nvPr/>
        </p:nvSpPr>
        <p:spPr>
          <a:xfrm>
            <a:off x="7533110" y="1157073"/>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252000" bIns="108000" rtlCol="0" anchor="ctr"/>
          <a:lstStyle/>
          <a:p>
            <a:pPr algn="r"/>
            <a:r>
              <a:rPr lang="en-US" sz="16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C8986529-54AD-43F5-8C19-B355E6451DD3}"/>
              </a:ext>
            </a:extLst>
          </p:cNvPr>
          <p:cNvSpPr/>
          <p:nvPr/>
        </p:nvSpPr>
        <p:spPr>
          <a:xfrm flipH="1">
            <a:off x="10592155" y="1157073"/>
            <a:ext cx="46800" cy="136133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45" name="Prostokąt 44">
            <a:extLst>
              <a:ext uri="{FF2B5EF4-FFF2-40B4-BE49-F238E27FC236}">
                <a16:creationId xmlns:a16="http://schemas.microsoft.com/office/drawing/2014/main" id="{2DF6D9A9-D637-4BB9-B1C4-B7DF3D8A84CA}"/>
              </a:ext>
            </a:extLst>
          </p:cNvPr>
          <p:cNvSpPr/>
          <p:nvPr/>
        </p:nvSpPr>
        <p:spPr>
          <a:xfrm flipH="1">
            <a:off x="1572171" y="4766414"/>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44000" bIns="108000" rtlCol="0" anchor="ctr"/>
          <a:lstStyle/>
          <a:p>
            <a:r>
              <a:rPr lang="en-US" sz="1600" dirty="0">
                <a:solidFill>
                  <a:schemeClr val="tx1"/>
                </a:solidFill>
              </a:rPr>
              <a:t>Write your text here. Add your description of an item. Fill the textbox with your description.</a:t>
            </a:r>
          </a:p>
        </p:txBody>
      </p:sp>
      <p:sp>
        <p:nvSpPr>
          <p:cNvPr id="46" name="Prostokąt 45">
            <a:extLst>
              <a:ext uri="{FF2B5EF4-FFF2-40B4-BE49-F238E27FC236}">
                <a16:creationId xmlns:a16="http://schemas.microsoft.com/office/drawing/2014/main" id="{97083F01-2615-4C3C-99A6-994FDD1D8DF5}"/>
              </a:ext>
            </a:extLst>
          </p:cNvPr>
          <p:cNvSpPr/>
          <p:nvPr/>
        </p:nvSpPr>
        <p:spPr>
          <a:xfrm>
            <a:off x="1572171" y="4766414"/>
            <a:ext cx="46800" cy="13613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48" name="Prostokąt 47">
            <a:extLst>
              <a:ext uri="{FF2B5EF4-FFF2-40B4-BE49-F238E27FC236}">
                <a16:creationId xmlns:a16="http://schemas.microsoft.com/office/drawing/2014/main" id="{65F61F40-75E6-4340-8CB0-BC19F33DEAA8}"/>
              </a:ext>
            </a:extLst>
          </p:cNvPr>
          <p:cNvSpPr/>
          <p:nvPr/>
        </p:nvSpPr>
        <p:spPr>
          <a:xfrm flipH="1">
            <a:off x="1572171" y="2961743"/>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44000" bIns="108000" rtlCol="0" anchor="ctr"/>
          <a:lstStyle/>
          <a:p>
            <a:r>
              <a:rPr lang="en-US" sz="1600" dirty="0">
                <a:solidFill>
                  <a:schemeClr val="tx1"/>
                </a:solidFill>
              </a:rPr>
              <a:t>Write your text here. Add your description of an item. Fill the textbox with your description.</a:t>
            </a:r>
          </a:p>
        </p:txBody>
      </p:sp>
      <p:sp>
        <p:nvSpPr>
          <p:cNvPr id="49" name="Prostokąt 48">
            <a:extLst>
              <a:ext uri="{FF2B5EF4-FFF2-40B4-BE49-F238E27FC236}">
                <a16:creationId xmlns:a16="http://schemas.microsoft.com/office/drawing/2014/main" id="{78E3F63C-91D5-469D-AEC3-11B29172377A}"/>
              </a:ext>
            </a:extLst>
          </p:cNvPr>
          <p:cNvSpPr/>
          <p:nvPr/>
        </p:nvSpPr>
        <p:spPr>
          <a:xfrm>
            <a:off x="1572171" y="2961743"/>
            <a:ext cx="46800" cy="13613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51" name="Prostokąt 50">
            <a:extLst>
              <a:ext uri="{FF2B5EF4-FFF2-40B4-BE49-F238E27FC236}">
                <a16:creationId xmlns:a16="http://schemas.microsoft.com/office/drawing/2014/main" id="{62B672FB-D1DD-4F8C-83B1-C04C35D3D245}"/>
              </a:ext>
            </a:extLst>
          </p:cNvPr>
          <p:cNvSpPr/>
          <p:nvPr/>
        </p:nvSpPr>
        <p:spPr>
          <a:xfrm flipH="1">
            <a:off x="1572171" y="1157073"/>
            <a:ext cx="3105845" cy="13613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44000" bIns="108000" rtlCol="0" anchor="ctr"/>
          <a:lstStyle/>
          <a:p>
            <a:r>
              <a:rPr lang="en-US" sz="1600" dirty="0">
                <a:solidFill>
                  <a:schemeClr val="tx1"/>
                </a:solidFill>
              </a:rPr>
              <a:t>Write your text here. Add your description of an item. Fill the textbox with your description.</a:t>
            </a:r>
          </a:p>
        </p:txBody>
      </p:sp>
      <p:sp>
        <p:nvSpPr>
          <p:cNvPr id="52" name="Prostokąt 51">
            <a:extLst>
              <a:ext uri="{FF2B5EF4-FFF2-40B4-BE49-F238E27FC236}">
                <a16:creationId xmlns:a16="http://schemas.microsoft.com/office/drawing/2014/main" id="{452DF2A7-8DB6-4821-9186-4ED4B46CAB95}"/>
              </a:ext>
            </a:extLst>
          </p:cNvPr>
          <p:cNvSpPr/>
          <p:nvPr/>
        </p:nvSpPr>
        <p:spPr>
          <a:xfrm>
            <a:off x="1572171" y="1157073"/>
            <a:ext cx="46800" cy="136133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72000" rIns="108000" bIns="108000" rtlCol="0" anchor="ctr"/>
          <a:lstStyle/>
          <a:p>
            <a:pPr algn="ctr"/>
            <a:endParaRPr lang="en-US" sz="1400" dirty="0">
              <a:solidFill>
                <a:schemeClr val="tx1"/>
              </a:solidFill>
            </a:endParaRPr>
          </a:p>
        </p:txBody>
      </p:sp>
      <p:sp>
        <p:nvSpPr>
          <p:cNvPr id="7" name="Tytuł 6">
            <a:extLst>
              <a:ext uri="{FF2B5EF4-FFF2-40B4-BE49-F238E27FC236}">
                <a16:creationId xmlns:a16="http://schemas.microsoft.com/office/drawing/2014/main" id="{FED039EF-3891-4656-AD00-FFA73C10721A}"/>
              </a:ext>
            </a:extLst>
          </p:cNvPr>
          <p:cNvSpPr>
            <a:spLocks noGrp="1"/>
          </p:cNvSpPr>
          <p:nvPr>
            <p:ph type="title"/>
          </p:nvPr>
        </p:nvSpPr>
        <p:spPr/>
        <p:txBody>
          <a:bodyPr>
            <a:normAutofit fontScale="90000"/>
          </a:bodyPr>
          <a:lstStyle/>
          <a:p>
            <a:r>
              <a:rPr lang="en-US" dirty="0"/>
              <a:t>Vertical Process Diagram with Gears – 6 Elements</a:t>
            </a:r>
          </a:p>
        </p:txBody>
      </p:sp>
    </p:spTree>
    <p:extLst>
      <p:ext uri="{BB962C8B-B14F-4D97-AF65-F5344CB8AC3E}">
        <p14:creationId xmlns:p14="http://schemas.microsoft.com/office/powerpoint/2010/main" val="222476777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2FF9E-CF2B-4F55-AF15-A64350A795DD}"/>
              </a:ext>
            </a:extLst>
          </p:cNvPr>
          <p:cNvSpPr>
            <a:spLocks noGrp="1"/>
          </p:cNvSpPr>
          <p:nvPr>
            <p:ph type="title"/>
          </p:nvPr>
        </p:nvSpPr>
        <p:spPr>
          <a:xfrm>
            <a:off x="623889" y="0"/>
            <a:ext cx="10947022" cy="972000"/>
          </a:xfrm>
        </p:spPr>
        <p:txBody>
          <a:bodyPr>
            <a:normAutofit fontScale="90000"/>
          </a:bodyPr>
          <a:lstStyle/>
          <a:p>
            <a:r>
              <a:rPr lang="en-US" dirty="0"/>
              <a:t>Hexagon List Diagram – Main Header &amp; 6 Elements</a:t>
            </a:r>
          </a:p>
        </p:txBody>
      </p:sp>
      <p:grpSp>
        <p:nvGrpSpPr>
          <p:cNvPr id="5" name="Grupa 4"/>
          <p:cNvGrpSpPr/>
          <p:nvPr/>
        </p:nvGrpSpPr>
        <p:grpSpPr>
          <a:xfrm>
            <a:off x="1190725" y="2555658"/>
            <a:ext cx="4590770" cy="1111313"/>
            <a:chOff x="911424" y="1157573"/>
            <a:chExt cx="4856621" cy="1175669"/>
          </a:xfrm>
        </p:grpSpPr>
        <p:sp>
          <p:nvSpPr>
            <p:cNvPr id="7" name="Pięciokąt 6"/>
            <p:cNvSpPr/>
            <p:nvPr/>
          </p:nvSpPr>
          <p:spPr>
            <a:xfrm>
              <a:off x="1728676" y="1157573"/>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8" name="pole tekstowe 7"/>
            <p:cNvSpPr txBox="1"/>
            <p:nvPr/>
          </p:nvSpPr>
          <p:spPr>
            <a:xfrm>
              <a:off x="2422275" y="1211471"/>
              <a:ext cx="2958369" cy="1067873"/>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2"/>
                  </a:solidFill>
                </a:rPr>
                <a:t>Header 1</a:t>
              </a:r>
              <a:endParaRPr lang="en-US" b="1" dirty="0">
                <a:solidFill>
                  <a:schemeClr val="accent2"/>
                </a:solidFill>
              </a:endParaRPr>
            </a:p>
            <a:p>
              <a:pPr>
                <a:buClr>
                  <a:schemeClr val="accent4"/>
                </a:buClr>
              </a:pPr>
              <a:r>
                <a:rPr lang="en-US" sz="1600" dirty="0"/>
                <a:t>Write your description here.</a:t>
              </a:r>
            </a:p>
          </p:txBody>
        </p:sp>
        <p:sp>
          <p:nvSpPr>
            <p:cNvPr id="9" name="Sześciokąt 8"/>
            <p:cNvSpPr>
              <a:spLocks noChangeAspect="1"/>
            </p:cNvSpPr>
            <p:nvPr/>
          </p:nvSpPr>
          <p:spPr>
            <a:xfrm>
              <a:off x="911424" y="1157573"/>
              <a:ext cx="1363774" cy="1175669"/>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11" name="Grupa 10"/>
          <p:cNvGrpSpPr/>
          <p:nvPr/>
        </p:nvGrpSpPr>
        <p:grpSpPr>
          <a:xfrm>
            <a:off x="1190725" y="3804017"/>
            <a:ext cx="4590770" cy="1111313"/>
            <a:chOff x="911424" y="2478224"/>
            <a:chExt cx="4856621" cy="1175669"/>
          </a:xfrm>
        </p:grpSpPr>
        <p:sp>
          <p:nvSpPr>
            <p:cNvPr id="13" name="Pięciokąt 12"/>
            <p:cNvSpPr/>
            <p:nvPr/>
          </p:nvSpPr>
          <p:spPr>
            <a:xfrm>
              <a:off x="1728676" y="2478224"/>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4" name="pole tekstowe 13"/>
            <p:cNvSpPr txBox="1"/>
            <p:nvPr/>
          </p:nvSpPr>
          <p:spPr>
            <a:xfrm>
              <a:off x="2422275" y="2495200"/>
              <a:ext cx="3206478" cy="1141717"/>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3"/>
                  </a:solidFill>
                </a:rPr>
                <a:t>Header 2</a:t>
              </a:r>
            </a:p>
            <a:p>
              <a:pPr>
                <a:buClr>
                  <a:schemeClr val="accent4"/>
                </a:buClr>
              </a:pPr>
              <a:r>
                <a:rPr lang="en-US" sz="1600" dirty="0"/>
                <a:t>Write your description here.</a:t>
              </a:r>
            </a:p>
          </p:txBody>
        </p:sp>
        <p:sp>
          <p:nvSpPr>
            <p:cNvPr id="15" name="Sześciokąt 14"/>
            <p:cNvSpPr>
              <a:spLocks noChangeAspect="1"/>
            </p:cNvSpPr>
            <p:nvPr/>
          </p:nvSpPr>
          <p:spPr>
            <a:xfrm>
              <a:off x="911424" y="2478224"/>
              <a:ext cx="1363774" cy="1175669"/>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23" name="Grupa 22"/>
          <p:cNvGrpSpPr/>
          <p:nvPr/>
        </p:nvGrpSpPr>
        <p:grpSpPr>
          <a:xfrm>
            <a:off x="1190725" y="5053991"/>
            <a:ext cx="4590770" cy="1111313"/>
            <a:chOff x="911424" y="3800585"/>
            <a:chExt cx="4856621" cy="1175669"/>
          </a:xfrm>
        </p:grpSpPr>
        <p:sp>
          <p:nvSpPr>
            <p:cNvPr id="25" name="Pięciokąt 24"/>
            <p:cNvSpPr/>
            <p:nvPr/>
          </p:nvSpPr>
          <p:spPr>
            <a:xfrm>
              <a:off x="1728676" y="3800585"/>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6" name="pole tekstowe 25"/>
            <p:cNvSpPr txBox="1"/>
            <p:nvPr/>
          </p:nvSpPr>
          <p:spPr>
            <a:xfrm>
              <a:off x="2422275" y="3826649"/>
              <a:ext cx="2958369" cy="1123540"/>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1"/>
                  </a:solidFill>
                </a:rPr>
                <a:t>Header 3</a:t>
              </a:r>
              <a:endParaRPr lang="en-US" b="1" dirty="0">
                <a:solidFill>
                  <a:schemeClr val="accent1"/>
                </a:solidFill>
              </a:endParaRPr>
            </a:p>
            <a:p>
              <a:pPr>
                <a:buClr>
                  <a:schemeClr val="accent4"/>
                </a:buClr>
              </a:pPr>
              <a:r>
                <a:rPr lang="en-US" sz="1600" dirty="0"/>
                <a:t>Write your description here.</a:t>
              </a:r>
            </a:p>
          </p:txBody>
        </p:sp>
        <p:sp>
          <p:nvSpPr>
            <p:cNvPr id="27" name="Sześciokąt 26"/>
            <p:cNvSpPr>
              <a:spLocks noChangeAspect="1"/>
            </p:cNvSpPr>
            <p:nvPr/>
          </p:nvSpPr>
          <p:spPr>
            <a:xfrm>
              <a:off x="911424" y="3800585"/>
              <a:ext cx="1363774" cy="1175669"/>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17" name="Grupa 16"/>
          <p:cNvGrpSpPr/>
          <p:nvPr/>
        </p:nvGrpSpPr>
        <p:grpSpPr>
          <a:xfrm>
            <a:off x="6452204" y="2511100"/>
            <a:ext cx="4590770" cy="1150221"/>
            <a:chOff x="6521707" y="1110435"/>
            <a:chExt cx="4856621" cy="1216830"/>
          </a:xfrm>
        </p:grpSpPr>
        <p:sp>
          <p:nvSpPr>
            <p:cNvPr id="19" name="Pięciokąt 18"/>
            <p:cNvSpPr/>
            <p:nvPr/>
          </p:nvSpPr>
          <p:spPr>
            <a:xfrm>
              <a:off x="7338959" y="1131016"/>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0" name="pole tekstowe 19"/>
            <p:cNvSpPr txBox="1"/>
            <p:nvPr/>
          </p:nvSpPr>
          <p:spPr>
            <a:xfrm>
              <a:off x="8059444" y="1110435"/>
              <a:ext cx="2964710" cy="1216830"/>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4"/>
                  </a:solidFill>
                </a:rPr>
                <a:t>Header 4</a:t>
              </a:r>
            </a:p>
            <a:p>
              <a:pPr>
                <a:buClr>
                  <a:schemeClr val="accent4"/>
                </a:buClr>
              </a:pPr>
              <a:r>
                <a:rPr lang="en-US" sz="1600" dirty="0"/>
                <a:t>Write your description here.</a:t>
              </a:r>
            </a:p>
          </p:txBody>
        </p:sp>
        <p:sp>
          <p:nvSpPr>
            <p:cNvPr id="21" name="Sześciokąt 20"/>
            <p:cNvSpPr>
              <a:spLocks noChangeAspect="1"/>
            </p:cNvSpPr>
            <p:nvPr/>
          </p:nvSpPr>
          <p:spPr>
            <a:xfrm>
              <a:off x="6521707" y="1131016"/>
              <a:ext cx="1363774" cy="1175669"/>
            </a:xfrm>
            <a:prstGeom prst="hexagon">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35" name="Grupa 34"/>
          <p:cNvGrpSpPr/>
          <p:nvPr/>
        </p:nvGrpSpPr>
        <p:grpSpPr>
          <a:xfrm>
            <a:off x="6452204" y="3762678"/>
            <a:ext cx="4590770" cy="1150221"/>
            <a:chOff x="6521707" y="2434492"/>
            <a:chExt cx="4856621" cy="1216830"/>
          </a:xfrm>
        </p:grpSpPr>
        <p:sp>
          <p:nvSpPr>
            <p:cNvPr id="37" name="Pięciokąt 36"/>
            <p:cNvSpPr/>
            <p:nvPr/>
          </p:nvSpPr>
          <p:spPr>
            <a:xfrm>
              <a:off x="7338959" y="2455073"/>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8" name="pole tekstowe 37"/>
            <p:cNvSpPr txBox="1"/>
            <p:nvPr/>
          </p:nvSpPr>
          <p:spPr>
            <a:xfrm>
              <a:off x="8059444" y="2434492"/>
              <a:ext cx="2964710" cy="1216830"/>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6"/>
                  </a:solidFill>
                </a:rPr>
                <a:t>Header 5</a:t>
              </a:r>
              <a:endParaRPr lang="en-US" b="1" dirty="0">
                <a:solidFill>
                  <a:schemeClr val="accent6"/>
                </a:solidFill>
              </a:endParaRPr>
            </a:p>
            <a:p>
              <a:pPr>
                <a:buClr>
                  <a:schemeClr val="accent4"/>
                </a:buClr>
              </a:pPr>
              <a:r>
                <a:rPr lang="en-US" sz="1600" dirty="0"/>
                <a:t>Write your description here.</a:t>
              </a:r>
            </a:p>
          </p:txBody>
        </p:sp>
        <p:sp>
          <p:nvSpPr>
            <p:cNvPr id="39" name="Sześciokąt 38"/>
            <p:cNvSpPr>
              <a:spLocks noChangeAspect="1"/>
            </p:cNvSpPr>
            <p:nvPr/>
          </p:nvSpPr>
          <p:spPr>
            <a:xfrm>
              <a:off x="6521707" y="2455073"/>
              <a:ext cx="1363774" cy="1175669"/>
            </a:xfrm>
            <a:prstGeom prst="hexagon">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47" name="Grupa 46"/>
          <p:cNvGrpSpPr/>
          <p:nvPr/>
        </p:nvGrpSpPr>
        <p:grpSpPr>
          <a:xfrm>
            <a:off x="6452204" y="5014256"/>
            <a:ext cx="4590770" cy="1150221"/>
            <a:chOff x="6521707" y="3758549"/>
            <a:chExt cx="4856621" cy="1216830"/>
          </a:xfrm>
        </p:grpSpPr>
        <p:sp>
          <p:nvSpPr>
            <p:cNvPr id="49" name="Pięciokąt 48"/>
            <p:cNvSpPr/>
            <p:nvPr/>
          </p:nvSpPr>
          <p:spPr>
            <a:xfrm>
              <a:off x="7338959" y="3779130"/>
              <a:ext cx="4039369" cy="1175669"/>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50" name="pole tekstowe 49"/>
            <p:cNvSpPr txBox="1"/>
            <p:nvPr/>
          </p:nvSpPr>
          <p:spPr>
            <a:xfrm>
              <a:off x="8059444" y="3758549"/>
              <a:ext cx="2964710" cy="1216830"/>
            </a:xfrm>
            <a:prstGeom prst="rect">
              <a:avLst/>
            </a:prstGeom>
            <a:noFill/>
          </p:spPr>
          <p:txBody>
            <a:bodyPr wrap="square" lIns="108000" tIns="81000" rIns="108000" bIns="81000" rtlCol="0" anchor="ctr" anchorCtr="0">
              <a:noAutofit/>
            </a:bodyPr>
            <a:lstStyle/>
            <a:p>
              <a:pPr>
                <a:buClr>
                  <a:schemeClr val="accent4"/>
                </a:buClr>
              </a:pPr>
              <a:r>
                <a:rPr lang="en-US" sz="2400" b="1" dirty="0">
                  <a:solidFill>
                    <a:schemeClr val="accent5"/>
                  </a:solidFill>
                </a:rPr>
                <a:t>Header 6</a:t>
              </a:r>
              <a:endParaRPr lang="en-US" sz="1600" b="1" dirty="0">
                <a:solidFill>
                  <a:schemeClr val="accent5"/>
                </a:solidFill>
              </a:endParaRPr>
            </a:p>
            <a:p>
              <a:pPr>
                <a:buClr>
                  <a:schemeClr val="accent4"/>
                </a:buClr>
              </a:pPr>
              <a:r>
                <a:rPr lang="en-US" sz="1600" dirty="0"/>
                <a:t>Write your description here.</a:t>
              </a:r>
            </a:p>
          </p:txBody>
        </p:sp>
        <p:sp>
          <p:nvSpPr>
            <p:cNvPr id="51" name="Sześciokąt 50"/>
            <p:cNvSpPr>
              <a:spLocks noChangeAspect="1"/>
            </p:cNvSpPr>
            <p:nvPr/>
          </p:nvSpPr>
          <p:spPr>
            <a:xfrm>
              <a:off x="6521707" y="3779130"/>
              <a:ext cx="1363774" cy="1175669"/>
            </a:xfrm>
            <a:prstGeom prst="hexagon">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31" name="Grupa 30"/>
          <p:cNvGrpSpPr/>
          <p:nvPr/>
        </p:nvGrpSpPr>
        <p:grpSpPr>
          <a:xfrm>
            <a:off x="2734358" y="1122636"/>
            <a:ext cx="6094273" cy="1111313"/>
            <a:chOff x="2677940" y="1122636"/>
            <a:chExt cx="6094273" cy="1111313"/>
          </a:xfrm>
        </p:grpSpPr>
        <p:grpSp>
          <p:nvGrpSpPr>
            <p:cNvPr id="30" name="Grupa 29"/>
            <p:cNvGrpSpPr/>
            <p:nvPr/>
          </p:nvGrpSpPr>
          <p:grpSpPr>
            <a:xfrm>
              <a:off x="3419788" y="1122636"/>
              <a:ext cx="5352425" cy="1111313"/>
              <a:chOff x="3426108" y="1118523"/>
              <a:chExt cx="5352425" cy="1111313"/>
            </a:xfrm>
          </p:grpSpPr>
          <p:grpSp>
            <p:nvGrpSpPr>
              <p:cNvPr id="29" name="Grupa 28"/>
              <p:cNvGrpSpPr/>
              <p:nvPr/>
            </p:nvGrpSpPr>
            <p:grpSpPr>
              <a:xfrm>
                <a:off x="3426108" y="1118523"/>
                <a:ext cx="5352425" cy="1111313"/>
                <a:chOff x="3426108" y="1118523"/>
                <a:chExt cx="5352425" cy="1111313"/>
              </a:xfrm>
            </p:grpSpPr>
            <p:sp>
              <p:nvSpPr>
                <p:cNvPr id="46" name="Pięciokąt 6">
                  <a:extLst>
                    <a:ext uri="{FF2B5EF4-FFF2-40B4-BE49-F238E27FC236}">
                      <a16:creationId xmlns:a16="http://schemas.microsoft.com/office/drawing/2014/main" id="{3CFB2430-6359-4B15-8FDF-6A5E935AF7C4}"/>
                    </a:ext>
                  </a:extLst>
                </p:cNvPr>
                <p:cNvSpPr/>
                <p:nvPr/>
              </p:nvSpPr>
              <p:spPr>
                <a:xfrm>
                  <a:off x="4845258" y="1118523"/>
                  <a:ext cx="3933275" cy="1111313"/>
                </a:xfrm>
                <a:prstGeom prst="homePlate">
                  <a:avLst>
                    <a:gd name="adj" fmla="val 26852"/>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48" name="Pięciokąt 6">
                  <a:extLst>
                    <a:ext uri="{FF2B5EF4-FFF2-40B4-BE49-F238E27FC236}">
                      <a16:creationId xmlns:a16="http://schemas.microsoft.com/office/drawing/2014/main" id="{8D3A40FE-BA85-429E-A170-A5DAAC0D3961}"/>
                    </a:ext>
                  </a:extLst>
                </p:cNvPr>
                <p:cNvSpPr/>
                <p:nvPr/>
              </p:nvSpPr>
              <p:spPr>
                <a:xfrm flipH="1">
                  <a:off x="3426108" y="1118523"/>
                  <a:ext cx="3933275" cy="1111313"/>
                </a:xfrm>
                <a:prstGeom prst="homePlate">
                  <a:avLst>
                    <a:gd name="adj" fmla="val 26852"/>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42" name="Pięciokąt 6">
                  <a:extLst>
                    <a:ext uri="{FF2B5EF4-FFF2-40B4-BE49-F238E27FC236}">
                      <a16:creationId xmlns:a16="http://schemas.microsoft.com/office/drawing/2014/main" id="{7E555984-0D58-42AA-AEF7-9123808F11A6}"/>
                    </a:ext>
                  </a:extLst>
                </p:cNvPr>
                <p:cNvSpPr/>
                <p:nvPr/>
              </p:nvSpPr>
              <p:spPr>
                <a:xfrm>
                  <a:off x="4881316" y="1118523"/>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43" name="Pięciokąt 6">
                  <a:extLst>
                    <a:ext uri="{FF2B5EF4-FFF2-40B4-BE49-F238E27FC236}">
                      <a16:creationId xmlns:a16="http://schemas.microsoft.com/office/drawing/2014/main" id="{8304D31B-AFF1-40BD-B090-BF8DCB616A04}"/>
                    </a:ext>
                  </a:extLst>
                </p:cNvPr>
                <p:cNvSpPr/>
                <p:nvPr/>
              </p:nvSpPr>
              <p:spPr>
                <a:xfrm flipH="1">
                  <a:off x="3492430" y="1118523"/>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3" name="TextBox 2">
                <a:extLst>
                  <a:ext uri="{FF2B5EF4-FFF2-40B4-BE49-F238E27FC236}">
                    <a16:creationId xmlns:a16="http://schemas.microsoft.com/office/drawing/2014/main" id="{8AFC63B8-7907-4BBD-A5D5-FD2B925F80F0}"/>
                  </a:ext>
                </a:extLst>
              </p:cNvPr>
              <p:cNvSpPr txBox="1"/>
              <p:nvPr/>
            </p:nvSpPr>
            <p:spPr>
              <a:xfrm>
                <a:off x="3942667" y="1246441"/>
                <a:ext cx="4319306" cy="855476"/>
              </a:xfrm>
              <a:prstGeom prst="rect">
                <a:avLst/>
              </a:prstGeom>
              <a:noFill/>
            </p:spPr>
            <p:txBody>
              <a:bodyPr wrap="square" lIns="144000" tIns="108000" rIns="144000" bIns="108000" rtlCol="0" anchor="ctr">
                <a:noAutofit/>
              </a:bodyPr>
              <a:lstStyle/>
              <a:p>
                <a:pPr algn="ctr"/>
                <a:r>
                  <a:rPr lang="en-US" sz="2400" dirty="0"/>
                  <a:t>Add your central header text here</a:t>
                </a:r>
              </a:p>
            </p:txBody>
          </p:sp>
        </p:grpSp>
        <p:sp>
          <p:nvSpPr>
            <p:cNvPr id="52" name="Dowolny kształt 62">
              <a:extLst>
                <a:ext uri="{FF2B5EF4-FFF2-40B4-BE49-F238E27FC236}">
                  <a16:creationId xmlns:a16="http://schemas.microsoft.com/office/drawing/2014/main" id="{37D26231-8776-473E-A739-BEAAE64DD131}"/>
                </a:ext>
              </a:extLst>
            </p:cNvPr>
            <p:cNvSpPr/>
            <p:nvPr/>
          </p:nvSpPr>
          <p:spPr>
            <a:xfrm>
              <a:off x="2677940" y="1157394"/>
              <a:ext cx="1041796" cy="1041796"/>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4"/>
            </a:solidFill>
            <a:ln w="127000">
              <a:solidFill>
                <a:schemeClr val="accent4">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72000" tIns="210635" rIns="72000"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sp>
        <p:nvSpPr>
          <p:cNvPr id="36" name="Freeform 89">
            <a:extLst>
              <a:ext uri="{FF2B5EF4-FFF2-40B4-BE49-F238E27FC236}">
                <a16:creationId xmlns:a16="http://schemas.microsoft.com/office/drawing/2014/main" id="{70328DA9-602A-4D19-B09D-1A9DE3AE05FC}"/>
              </a:ext>
            </a:extLst>
          </p:cNvPr>
          <p:cNvSpPr>
            <a:spLocks noChangeAspect="1" noEditPoints="1"/>
          </p:cNvSpPr>
          <p:nvPr/>
        </p:nvSpPr>
        <p:spPr bwMode="auto">
          <a:xfrm>
            <a:off x="6863451" y="4111946"/>
            <a:ext cx="448416" cy="437610"/>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31">
            <a:extLst>
              <a:ext uri="{FF2B5EF4-FFF2-40B4-BE49-F238E27FC236}">
                <a16:creationId xmlns:a16="http://schemas.microsoft.com/office/drawing/2014/main" id="{6E186FDB-94CF-4C9F-AC8B-96C748D2D799}"/>
              </a:ext>
            </a:extLst>
          </p:cNvPr>
          <p:cNvSpPr>
            <a:spLocks noChangeAspect="1" noEditPoints="1"/>
          </p:cNvSpPr>
          <p:nvPr/>
        </p:nvSpPr>
        <p:spPr bwMode="auto">
          <a:xfrm>
            <a:off x="1596204" y="4088847"/>
            <a:ext cx="405194" cy="541652"/>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68">
            <a:extLst>
              <a:ext uri="{FF2B5EF4-FFF2-40B4-BE49-F238E27FC236}">
                <a16:creationId xmlns:a16="http://schemas.microsoft.com/office/drawing/2014/main" id="{2CC125BC-60BF-456A-B06B-4512D89BCD38}"/>
              </a:ext>
            </a:extLst>
          </p:cNvPr>
          <p:cNvSpPr>
            <a:spLocks noChangeAspect="1" noEditPoints="1"/>
          </p:cNvSpPr>
          <p:nvPr/>
        </p:nvSpPr>
        <p:spPr bwMode="auto">
          <a:xfrm>
            <a:off x="1641590" y="5345942"/>
            <a:ext cx="405850" cy="539132"/>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19">
            <a:extLst>
              <a:ext uri="{FF2B5EF4-FFF2-40B4-BE49-F238E27FC236}">
                <a16:creationId xmlns:a16="http://schemas.microsoft.com/office/drawing/2014/main" id="{151EEDB7-84B3-44FC-B898-C5129FAD2F22}"/>
              </a:ext>
            </a:extLst>
          </p:cNvPr>
          <p:cNvSpPr>
            <a:spLocks noChangeAspect="1" noEditPoints="1"/>
          </p:cNvSpPr>
          <p:nvPr/>
        </p:nvSpPr>
        <p:spPr bwMode="auto">
          <a:xfrm>
            <a:off x="1530261" y="2881138"/>
            <a:ext cx="537080" cy="460352"/>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64">
            <a:extLst>
              <a:ext uri="{FF2B5EF4-FFF2-40B4-BE49-F238E27FC236}">
                <a16:creationId xmlns:a16="http://schemas.microsoft.com/office/drawing/2014/main" id="{13D3320C-91B6-407C-AC22-A7D0BA0EF074}"/>
              </a:ext>
            </a:extLst>
          </p:cNvPr>
          <p:cNvSpPr>
            <a:spLocks noChangeAspect="1" noEditPoints="1"/>
          </p:cNvSpPr>
          <p:nvPr/>
        </p:nvSpPr>
        <p:spPr bwMode="auto">
          <a:xfrm>
            <a:off x="6799899" y="2847975"/>
            <a:ext cx="585664" cy="476470"/>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0">
            <a:extLst>
              <a:ext uri="{FF2B5EF4-FFF2-40B4-BE49-F238E27FC236}">
                <a16:creationId xmlns:a16="http://schemas.microsoft.com/office/drawing/2014/main" id="{5233E742-9819-4342-94EE-984C02D240F7}"/>
              </a:ext>
            </a:extLst>
          </p:cNvPr>
          <p:cNvSpPr>
            <a:spLocks noChangeAspect="1" noEditPoints="1"/>
          </p:cNvSpPr>
          <p:nvPr/>
        </p:nvSpPr>
        <p:spPr bwMode="auto">
          <a:xfrm>
            <a:off x="6941209" y="5291868"/>
            <a:ext cx="292900" cy="594996"/>
          </a:xfrm>
          <a:custGeom>
            <a:avLst/>
            <a:gdLst>
              <a:gd name="T0" fmla="*/ 128 w 135"/>
              <a:gd name="T1" fmla="*/ 162 h 274"/>
              <a:gd name="T2" fmla="*/ 115 w 135"/>
              <a:gd name="T3" fmla="*/ 157 h 274"/>
              <a:gd name="T4" fmla="*/ 100 w 135"/>
              <a:gd name="T5" fmla="*/ 113 h 274"/>
              <a:gd name="T6" fmla="*/ 90 w 135"/>
              <a:gd name="T7" fmla="*/ 98 h 274"/>
              <a:gd name="T8" fmla="*/ 92 w 135"/>
              <a:gd name="T9" fmla="*/ 133 h 274"/>
              <a:gd name="T10" fmla="*/ 114 w 135"/>
              <a:gd name="T11" fmla="*/ 195 h 274"/>
              <a:gd name="T12" fmla="*/ 111 w 135"/>
              <a:gd name="T13" fmla="*/ 202 h 274"/>
              <a:gd name="T14" fmla="*/ 96 w 135"/>
              <a:gd name="T15" fmla="*/ 202 h 274"/>
              <a:gd name="T16" fmla="*/ 96 w 135"/>
              <a:gd name="T17" fmla="*/ 263 h 274"/>
              <a:gd name="T18" fmla="*/ 83 w 135"/>
              <a:gd name="T19" fmla="*/ 274 h 274"/>
              <a:gd name="T20" fmla="*/ 69 w 135"/>
              <a:gd name="T21" fmla="*/ 263 h 274"/>
              <a:gd name="T22" fmla="*/ 69 w 135"/>
              <a:gd name="T23" fmla="*/ 263 h 274"/>
              <a:gd name="T24" fmla="*/ 54 w 135"/>
              <a:gd name="T25" fmla="*/ 274 h 274"/>
              <a:gd name="T26" fmla="*/ 41 w 135"/>
              <a:gd name="T27" fmla="*/ 263 h 274"/>
              <a:gd name="T28" fmla="*/ 41 w 135"/>
              <a:gd name="T29" fmla="*/ 202 h 274"/>
              <a:gd name="T30" fmla="*/ 26 w 135"/>
              <a:gd name="T31" fmla="*/ 202 h 274"/>
              <a:gd name="T32" fmla="*/ 23 w 135"/>
              <a:gd name="T33" fmla="*/ 193 h 274"/>
              <a:gd name="T34" fmla="*/ 44 w 135"/>
              <a:gd name="T35" fmla="*/ 134 h 274"/>
              <a:gd name="T36" fmla="*/ 47 w 135"/>
              <a:gd name="T37" fmla="*/ 98 h 274"/>
              <a:gd name="T38" fmla="*/ 37 w 135"/>
              <a:gd name="T39" fmla="*/ 113 h 274"/>
              <a:gd name="T40" fmla="*/ 21 w 135"/>
              <a:gd name="T41" fmla="*/ 158 h 274"/>
              <a:gd name="T42" fmla="*/ 8 w 135"/>
              <a:gd name="T43" fmla="*/ 163 h 274"/>
              <a:gd name="T44" fmla="*/ 2 w 135"/>
              <a:gd name="T45" fmla="*/ 152 h 274"/>
              <a:gd name="T46" fmla="*/ 24 w 135"/>
              <a:gd name="T47" fmla="*/ 89 h 274"/>
              <a:gd name="T48" fmla="*/ 25 w 135"/>
              <a:gd name="T49" fmla="*/ 89 h 274"/>
              <a:gd name="T50" fmla="*/ 56 w 135"/>
              <a:gd name="T51" fmla="*/ 66 h 274"/>
              <a:gd name="T52" fmla="*/ 67 w 135"/>
              <a:gd name="T53" fmla="*/ 66 h 274"/>
              <a:gd name="T54" fmla="*/ 70 w 135"/>
              <a:gd name="T55" fmla="*/ 66 h 274"/>
              <a:gd name="T56" fmla="*/ 80 w 135"/>
              <a:gd name="T57" fmla="*/ 66 h 274"/>
              <a:gd name="T58" fmla="*/ 112 w 135"/>
              <a:gd name="T59" fmla="*/ 89 h 274"/>
              <a:gd name="T60" fmla="*/ 112 w 135"/>
              <a:gd name="T61" fmla="*/ 89 h 274"/>
              <a:gd name="T62" fmla="*/ 134 w 135"/>
              <a:gd name="T63" fmla="*/ 151 h 274"/>
              <a:gd name="T64" fmla="*/ 128 w 135"/>
              <a:gd name="T65" fmla="*/ 162 h 274"/>
              <a:gd name="T66" fmla="*/ 68 w 135"/>
              <a:gd name="T67" fmla="*/ 48 h 274"/>
              <a:gd name="T68" fmla="*/ 90 w 135"/>
              <a:gd name="T69" fmla="*/ 24 h 274"/>
              <a:gd name="T70" fmla="*/ 68 w 135"/>
              <a:gd name="T71" fmla="*/ 0 h 274"/>
              <a:gd name="T72" fmla="*/ 46 w 135"/>
              <a:gd name="T73" fmla="*/ 24 h 274"/>
              <a:gd name="T74" fmla="*/ 68 w 135"/>
              <a:gd name="T75" fmla="*/ 48 h 274"/>
              <a:gd name="T76" fmla="*/ 69 w 135"/>
              <a:gd name="T77" fmla="*/ 203 h 274"/>
              <a:gd name="T78" fmla="*/ 69 w 135"/>
              <a:gd name="T79" fmla="*/ 2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 h="274">
                <a:moveTo>
                  <a:pt x="128" y="162"/>
                </a:moveTo>
                <a:cubicBezTo>
                  <a:pt x="122" y="164"/>
                  <a:pt x="117" y="161"/>
                  <a:pt x="115" y="157"/>
                </a:cubicBezTo>
                <a:cubicBezTo>
                  <a:pt x="100" y="113"/>
                  <a:pt x="100" y="113"/>
                  <a:pt x="100" y="113"/>
                </a:cubicBezTo>
                <a:cubicBezTo>
                  <a:pt x="100" y="113"/>
                  <a:pt x="93" y="95"/>
                  <a:pt x="90" y="98"/>
                </a:cubicBezTo>
                <a:cubicBezTo>
                  <a:pt x="91" y="100"/>
                  <a:pt x="88" y="114"/>
                  <a:pt x="92" y="133"/>
                </a:cubicBezTo>
                <a:cubicBezTo>
                  <a:pt x="98" y="155"/>
                  <a:pt x="111" y="182"/>
                  <a:pt x="114" y="195"/>
                </a:cubicBezTo>
                <a:cubicBezTo>
                  <a:pt x="115" y="202"/>
                  <a:pt x="111" y="202"/>
                  <a:pt x="111" y="202"/>
                </a:cubicBezTo>
                <a:cubicBezTo>
                  <a:pt x="96" y="202"/>
                  <a:pt x="96" y="202"/>
                  <a:pt x="96" y="202"/>
                </a:cubicBezTo>
                <a:cubicBezTo>
                  <a:pt x="96" y="263"/>
                  <a:pt x="96" y="263"/>
                  <a:pt x="96" y="263"/>
                </a:cubicBezTo>
                <a:cubicBezTo>
                  <a:pt x="96" y="268"/>
                  <a:pt x="89" y="274"/>
                  <a:pt x="83" y="274"/>
                </a:cubicBezTo>
                <a:cubicBezTo>
                  <a:pt x="76" y="274"/>
                  <a:pt x="69" y="268"/>
                  <a:pt x="69" y="263"/>
                </a:cubicBezTo>
                <a:cubicBezTo>
                  <a:pt x="69" y="262"/>
                  <a:pt x="69" y="263"/>
                  <a:pt x="69" y="263"/>
                </a:cubicBezTo>
                <a:cubicBezTo>
                  <a:pt x="69" y="268"/>
                  <a:pt x="61" y="274"/>
                  <a:pt x="54" y="274"/>
                </a:cubicBezTo>
                <a:cubicBezTo>
                  <a:pt x="48" y="274"/>
                  <a:pt x="41" y="268"/>
                  <a:pt x="41" y="263"/>
                </a:cubicBezTo>
                <a:cubicBezTo>
                  <a:pt x="41" y="202"/>
                  <a:pt x="41" y="202"/>
                  <a:pt x="41" y="202"/>
                </a:cubicBezTo>
                <a:cubicBezTo>
                  <a:pt x="26" y="202"/>
                  <a:pt x="26" y="202"/>
                  <a:pt x="26" y="202"/>
                </a:cubicBezTo>
                <a:cubicBezTo>
                  <a:pt x="26" y="202"/>
                  <a:pt x="21" y="202"/>
                  <a:pt x="23" y="193"/>
                </a:cubicBezTo>
                <a:cubicBezTo>
                  <a:pt x="26" y="182"/>
                  <a:pt x="38" y="155"/>
                  <a:pt x="44" y="134"/>
                </a:cubicBezTo>
                <a:cubicBezTo>
                  <a:pt x="48" y="116"/>
                  <a:pt x="46" y="102"/>
                  <a:pt x="47" y="98"/>
                </a:cubicBezTo>
                <a:cubicBezTo>
                  <a:pt x="45" y="92"/>
                  <a:pt x="37" y="113"/>
                  <a:pt x="37" y="113"/>
                </a:cubicBezTo>
                <a:cubicBezTo>
                  <a:pt x="21" y="158"/>
                  <a:pt x="21" y="158"/>
                  <a:pt x="21" y="158"/>
                </a:cubicBezTo>
                <a:cubicBezTo>
                  <a:pt x="19" y="162"/>
                  <a:pt x="13" y="164"/>
                  <a:pt x="8" y="163"/>
                </a:cubicBezTo>
                <a:cubicBezTo>
                  <a:pt x="3" y="161"/>
                  <a:pt x="0" y="156"/>
                  <a:pt x="2" y="152"/>
                </a:cubicBezTo>
                <a:cubicBezTo>
                  <a:pt x="24" y="89"/>
                  <a:pt x="24" y="89"/>
                  <a:pt x="24" y="89"/>
                </a:cubicBezTo>
                <a:cubicBezTo>
                  <a:pt x="25" y="89"/>
                  <a:pt x="25" y="89"/>
                  <a:pt x="25" y="89"/>
                </a:cubicBezTo>
                <a:cubicBezTo>
                  <a:pt x="33" y="71"/>
                  <a:pt x="50" y="66"/>
                  <a:pt x="56" y="66"/>
                </a:cubicBezTo>
                <a:cubicBezTo>
                  <a:pt x="62" y="66"/>
                  <a:pt x="61" y="66"/>
                  <a:pt x="67" y="66"/>
                </a:cubicBezTo>
                <a:cubicBezTo>
                  <a:pt x="68" y="66"/>
                  <a:pt x="69" y="66"/>
                  <a:pt x="70" y="66"/>
                </a:cubicBezTo>
                <a:cubicBezTo>
                  <a:pt x="76" y="66"/>
                  <a:pt x="74" y="66"/>
                  <a:pt x="80" y="66"/>
                </a:cubicBezTo>
                <a:cubicBezTo>
                  <a:pt x="87" y="66"/>
                  <a:pt x="104" y="71"/>
                  <a:pt x="112" y="89"/>
                </a:cubicBezTo>
                <a:cubicBezTo>
                  <a:pt x="112" y="89"/>
                  <a:pt x="112" y="89"/>
                  <a:pt x="112" y="89"/>
                </a:cubicBezTo>
                <a:cubicBezTo>
                  <a:pt x="134" y="151"/>
                  <a:pt x="134" y="151"/>
                  <a:pt x="134" y="151"/>
                </a:cubicBezTo>
                <a:cubicBezTo>
                  <a:pt x="135" y="156"/>
                  <a:pt x="133" y="161"/>
                  <a:pt x="128" y="162"/>
                </a:cubicBezTo>
                <a:close/>
                <a:moveTo>
                  <a:pt x="68" y="48"/>
                </a:moveTo>
                <a:cubicBezTo>
                  <a:pt x="80" y="48"/>
                  <a:pt x="90" y="38"/>
                  <a:pt x="90" y="24"/>
                </a:cubicBezTo>
                <a:cubicBezTo>
                  <a:pt x="90" y="11"/>
                  <a:pt x="80" y="0"/>
                  <a:pt x="68" y="0"/>
                </a:cubicBezTo>
                <a:cubicBezTo>
                  <a:pt x="56" y="0"/>
                  <a:pt x="46" y="11"/>
                  <a:pt x="46" y="24"/>
                </a:cubicBezTo>
                <a:cubicBezTo>
                  <a:pt x="46" y="38"/>
                  <a:pt x="56" y="48"/>
                  <a:pt x="68" y="48"/>
                </a:cubicBezTo>
                <a:close/>
                <a:moveTo>
                  <a:pt x="69" y="203"/>
                </a:moveTo>
                <a:cubicBezTo>
                  <a:pt x="69" y="264"/>
                  <a:pt x="69" y="264"/>
                  <a:pt x="69" y="264"/>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17">
            <a:extLst>
              <a:ext uri="{FF2B5EF4-FFF2-40B4-BE49-F238E27FC236}">
                <a16:creationId xmlns:a16="http://schemas.microsoft.com/office/drawing/2014/main" id="{A31D9A96-3405-461E-B63B-9EFCF9DEEB58}"/>
              </a:ext>
            </a:extLst>
          </p:cNvPr>
          <p:cNvSpPr>
            <a:spLocks noChangeAspect="1" noEditPoints="1"/>
          </p:cNvSpPr>
          <p:nvPr/>
        </p:nvSpPr>
        <p:spPr bwMode="auto">
          <a:xfrm>
            <a:off x="3038609" y="1402310"/>
            <a:ext cx="426909" cy="551963"/>
          </a:xfrm>
          <a:custGeom>
            <a:avLst/>
            <a:gdLst>
              <a:gd name="T0" fmla="*/ 213 w 216"/>
              <a:gd name="T1" fmla="*/ 133 h 276"/>
              <a:gd name="T2" fmla="*/ 108 w 216"/>
              <a:gd name="T3" fmla="*/ 276 h 276"/>
              <a:gd name="T4" fmla="*/ 0 w 216"/>
              <a:gd name="T5" fmla="*/ 95 h 276"/>
              <a:gd name="T6" fmla="*/ 4 w 216"/>
              <a:gd name="T7" fmla="*/ 50 h 276"/>
              <a:gd name="T8" fmla="*/ 108 w 216"/>
              <a:gd name="T9" fmla="*/ 0 h 276"/>
              <a:gd name="T10" fmla="*/ 212 w 216"/>
              <a:gd name="T11" fmla="*/ 50 h 276"/>
              <a:gd name="T12" fmla="*/ 216 w 216"/>
              <a:gd name="T13" fmla="*/ 95 h 276"/>
              <a:gd name="T14" fmla="*/ 187 w 216"/>
              <a:gd name="T15" fmla="*/ 72 h 276"/>
              <a:gd name="T16" fmla="*/ 108 w 216"/>
              <a:gd name="T17" fmla="*/ 34 h 276"/>
              <a:gd name="T18" fmla="*/ 30 w 216"/>
              <a:gd name="T19" fmla="*/ 72 h 276"/>
              <a:gd name="T20" fmla="*/ 27 w 216"/>
              <a:gd name="T21" fmla="*/ 106 h 276"/>
              <a:gd name="T22" fmla="*/ 108 w 216"/>
              <a:gd name="T23" fmla="*/ 242 h 276"/>
              <a:gd name="T24" fmla="*/ 190 w 216"/>
              <a:gd name="T25" fmla="*/ 106 h 276"/>
              <a:gd name="T26" fmla="*/ 187 w 216"/>
              <a:gd name="T27" fmla="*/ 7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276">
                <a:moveTo>
                  <a:pt x="213" y="133"/>
                </a:moveTo>
                <a:cubicBezTo>
                  <a:pt x="195" y="219"/>
                  <a:pt x="124" y="276"/>
                  <a:pt x="108" y="276"/>
                </a:cubicBezTo>
                <a:cubicBezTo>
                  <a:pt x="91" y="276"/>
                  <a:pt x="0" y="203"/>
                  <a:pt x="0" y="95"/>
                </a:cubicBezTo>
                <a:cubicBezTo>
                  <a:pt x="0" y="79"/>
                  <a:pt x="0" y="64"/>
                  <a:pt x="4" y="50"/>
                </a:cubicBezTo>
                <a:cubicBezTo>
                  <a:pt x="4" y="50"/>
                  <a:pt x="64" y="47"/>
                  <a:pt x="108" y="0"/>
                </a:cubicBezTo>
                <a:cubicBezTo>
                  <a:pt x="153" y="47"/>
                  <a:pt x="212" y="50"/>
                  <a:pt x="212" y="50"/>
                </a:cubicBezTo>
                <a:cubicBezTo>
                  <a:pt x="216" y="64"/>
                  <a:pt x="216" y="79"/>
                  <a:pt x="216" y="95"/>
                </a:cubicBezTo>
                <a:moveTo>
                  <a:pt x="187" y="72"/>
                </a:moveTo>
                <a:cubicBezTo>
                  <a:pt x="187" y="72"/>
                  <a:pt x="142" y="70"/>
                  <a:pt x="108" y="34"/>
                </a:cubicBezTo>
                <a:cubicBezTo>
                  <a:pt x="75" y="70"/>
                  <a:pt x="30" y="72"/>
                  <a:pt x="30" y="72"/>
                </a:cubicBezTo>
                <a:cubicBezTo>
                  <a:pt x="27" y="82"/>
                  <a:pt x="27" y="94"/>
                  <a:pt x="27" y="106"/>
                </a:cubicBezTo>
                <a:cubicBezTo>
                  <a:pt x="27" y="187"/>
                  <a:pt x="95" y="242"/>
                  <a:pt x="108" y="242"/>
                </a:cubicBezTo>
                <a:cubicBezTo>
                  <a:pt x="122" y="242"/>
                  <a:pt x="190" y="187"/>
                  <a:pt x="190" y="106"/>
                </a:cubicBezTo>
                <a:cubicBezTo>
                  <a:pt x="190" y="94"/>
                  <a:pt x="190" y="82"/>
                  <a:pt x="187" y="7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7485118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Flat Arrows List of 6 Elements</a:t>
            </a:r>
          </a:p>
        </p:txBody>
      </p:sp>
      <p:grpSp>
        <p:nvGrpSpPr>
          <p:cNvPr id="3" name="Grupa 2">
            <a:extLst>
              <a:ext uri="{FF2B5EF4-FFF2-40B4-BE49-F238E27FC236}">
                <a16:creationId xmlns:a16="http://schemas.microsoft.com/office/drawing/2014/main" id="{2A4B9635-C447-4909-89D8-A3C041187216}"/>
              </a:ext>
            </a:extLst>
          </p:cNvPr>
          <p:cNvGrpSpPr/>
          <p:nvPr/>
        </p:nvGrpSpPr>
        <p:grpSpPr>
          <a:xfrm>
            <a:off x="623888" y="1265187"/>
            <a:ext cx="5256088" cy="1561872"/>
            <a:chOff x="623888" y="1265187"/>
            <a:chExt cx="5256088" cy="1561872"/>
          </a:xfrm>
        </p:grpSpPr>
        <p:sp>
          <p:nvSpPr>
            <p:cNvPr id="11" name="pole tekstowe 10"/>
            <p:cNvSpPr txBox="1"/>
            <p:nvPr/>
          </p:nvSpPr>
          <p:spPr>
            <a:xfrm>
              <a:off x="1822094" y="1265187"/>
              <a:ext cx="4057881"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1</a:t>
              </a:r>
            </a:p>
          </p:txBody>
        </p:sp>
        <p:grpSp>
          <p:nvGrpSpPr>
            <p:cNvPr id="12" name="Group 5">
              <a:extLst>
                <a:ext uri="{FF2B5EF4-FFF2-40B4-BE49-F238E27FC236}">
                  <a16:creationId xmlns:a16="http://schemas.microsoft.com/office/drawing/2014/main" id="{1B06DB6F-C07B-4F3A-8F17-A990A6E6512C}"/>
                </a:ext>
              </a:extLst>
            </p:cNvPr>
            <p:cNvGrpSpPr/>
            <p:nvPr/>
          </p:nvGrpSpPr>
          <p:grpSpPr>
            <a:xfrm>
              <a:off x="1695450" y="1679107"/>
              <a:ext cx="4184526" cy="1147952"/>
              <a:chOff x="2429131" y="1379220"/>
              <a:chExt cx="4184526" cy="1147952"/>
            </a:xfrm>
          </p:grpSpPr>
          <p:sp>
            <p:nvSpPr>
              <p:cNvPr id="13" name="Prostokąt 12"/>
              <p:cNvSpPr/>
              <p:nvPr/>
            </p:nvSpPr>
            <p:spPr>
              <a:xfrm>
                <a:off x="2429131" y="1379220"/>
                <a:ext cx="4184526"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 </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14" name="Rectangle 27">
                <a:extLst>
                  <a:ext uri="{FF2B5EF4-FFF2-40B4-BE49-F238E27FC236}">
                    <a16:creationId xmlns:a16="http://schemas.microsoft.com/office/drawing/2014/main" id="{CC152DF0-A263-430F-9B34-C3896F9A7454}"/>
                  </a:ext>
                </a:extLst>
              </p:cNvPr>
              <p:cNvSpPr/>
              <p:nvPr/>
            </p:nvSpPr>
            <p:spPr>
              <a:xfrm>
                <a:off x="6541657" y="1379220"/>
                <a:ext cx="72000" cy="114795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10" name="Pięciokąt 9"/>
            <p:cNvSpPr/>
            <p:nvPr/>
          </p:nvSpPr>
          <p:spPr>
            <a:xfrm>
              <a:off x="623888" y="1726688"/>
              <a:ext cx="1414229" cy="1052790"/>
            </a:xfrm>
            <a:prstGeom prst="homePlate">
              <a:avLst>
                <a:gd name="adj" fmla="val 33338"/>
              </a:avLst>
            </a:prstGeom>
            <a:solidFill>
              <a:schemeClr val="accent4"/>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solidFill>
                  <a:prstClr val="white"/>
                </a:solidFill>
                <a:latin typeface="Calibri"/>
              </a:endParaRPr>
            </a:p>
          </p:txBody>
        </p:sp>
      </p:grpSp>
      <p:sp>
        <p:nvSpPr>
          <p:cNvPr id="29" name="pole tekstowe 10">
            <a:extLst>
              <a:ext uri="{FF2B5EF4-FFF2-40B4-BE49-F238E27FC236}">
                <a16:creationId xmlns:a16="http://schemas.microsoft.com/office/drawing/2014/main" id="{2D694F94-76A1-4BFA-AF90-0796E168CAAC}"/>
              </a:ext>
            </a:extLst>
          </p:cNvPr>
          <p:cNvSpPr txBox="1"/>
          <p:nvPr/>
        </p:nvSpPr>
        <p:spPr>
          <a:xfrm>
            <a:off x="1822095" y="2932177"/>
            <a:ext cx="4057882"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2</a:t>
            </a:r>
          </a:p>
        </p:txBody>
      </p:sp>
      <p:grpSp>
        <p:nvGrpSpPr>
          <p:cNvPr id="4" name="Grupa 3">
            <a:extLst>
              <a:ext uri="{FF2B5EF4-FFF2-40B4-BE49-F238E27FC236}">
                <a16:creationId xmlns:a16="http://schemas.microsoft.com/office/drawing/2014/main" id="{AE3B8D21-0927-4A2D-8361-CC8EBDA6C9E3}"/>
              </a:ext>
            </a:extLst>
          </p:cNvPr>
          <p:cNvGrpSpPr/>
          <p:nvPr/>
        </p:nvGrpSpPr>
        <p:grpSpPr>
          <a:xfrm>
            <a:off x="623888" y="3346097"/>
            <a:ext cx="5256089" cy="1147952"/>
            <a:chOff x="623888" y="3346097"/>
            <a:chExt cx="5256089" cy="1147952"/>
          </a:xfrm>
        </p:grpSpPr>
        <p:grpSp>
          <p:nvGrpSpPr>
            <p:cNvPr id="30" name="Group 3">
              <a:extLst>
                <a:ext uri="{FF2B5EF4-FFF2-40B4-BE49-F238E27FC236}">
                  <a16:creationId xmlns:a16="http://schemas.microsoft.com/office/drawing/2014/main" id="{A79AB818-D78F-4E59-9FC6-61BEECFAC7F8}"/>
                </a:ext>
              </a:extLst>
            </p:cNvPr>
            <p:cNvGrpSpPr/>
            <p:nvPr/>
          </p:nvGrpSpPr>
          <p:grpSpPr>
            <a:xfrm>
              <a:off x="1695451" y="3346097"/>
              <a:ext cx="4184526" cy="1147952"/>
              <a:chOff x="2429132" y="3046209"/>
              <a:chExt cx="4184526" cy="1147952"/>
            </a:xfrm>
          </p:grpSpPr>
          <p:sp>
            <p:nvSpPr>
              <p:cNvPr id="31" name="Prostokąt 2">
                <a:extLst>
                  <a:ext uri="{FF2B5EF4-FFF2-40B4-BE49-F238E27FC236}">
                    <a16:creationId xmlns:a16="http://schemas.microsoft.com/office/drawing/2014/main" id="{1E4AF9DA-4E13-487F-9E29-01E853A195F7}"/>
                  </a:ext>
                </a:extLst>
              </p:cNvPr>
              <p:cNvSpPr/>
              <p:nvPr/>
            </p:nvSpPr>
            <p:spPr>
              <a:xfrm>
                <a:off x="2429132" y="3046209"/>
                <a:ext cx="4184526"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 </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32" name="Rectangle 29">
                <a:extLst>
                  <a:ext uri="{FF2B5EF4-FFF2-40B4-BE49-F238E27FC236}">
                    <a16:creationId xmlns:a16="http://schemas.microsoft.com/office/drawing/2014/main" id="{20B747F2-8A04-4949-9B50-975A59500746}"/>
                  </a:ext>
                </a:extLst>
              </p:cNvPr>
              <p:cNvSpPr/>
              <p:nvPr/>
            </p:nvSpPr>
            <p:spPr>
              <a:xfrm>
                <a:off x="6541657" y="3046209"/>
                <a:ext cx="72000" cy="114795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28" name="Pięciokąt 1">
              <a:extLst>
                <a:ext uri="{FF2B5EF4-FFF2-40B4-BE49-F238E27FC236}">
                  <a16:creationId xmlns:a16="http://schemas.microsoft.com/office/drawing/2014/main" id="{A7B036C7-5C71-4183-A990-10487C1DFDB2}"/>
                </a:ext>
              </a:extLst>
            </p:cNvPr>
            <p:cNvSpPr/>
            <p:nvPr/>
          </p:nvSpPr>
          <p:spPr>
            <a:xfrm>
              <a:off x="623888" y="3393678"/>
              <a:ext cx="1414229" cy="1052790"/>
            </a:xfrm>
            <a:prstGeom prst="homePlate">
              <a:avLst>
                <a:gd name="adj" fmla="val 33338"/>
              </a:avLst>
            </a:prstGeom>
            <a:solidFill>
              <a:schemeClr val="accent5"/>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latin typeface="Calibri"/>
              </a:endParaRPr>
            </a:p>
          </p:txBody>
        </p:sp>
      </p:grpSp>
      <p:grpSp>
        <p:nvGrpSpPr>
          <p:cNvPr id="5" name="Grupa 4">
            <a:extLst>
              <a:ext uri="{FF2B5EF4-FFF2-40B4-BE49-F238E27FC236}">
                <a16:creationId xmlns:a16="http://schemas.microsoft.com/office/drawing/2014/main" id="{8EFD5A65-D14C-4A75-A456-A87E0DA49AF2}"/>
              </a:ext>
            </a:extLst>
          </p:cNvPr>
          <p:cNvGrpSpPr/>
          <p:nvPr/>
        </p:nvGrpSpPr>
        <p:grpSpPr>
          <a:xfrm>
            <a:off x="623888" y="4599166"/>
            <a:ext cx="5256087" cy="1561872"/>
            <a:chOff x="623888" y="4599166"/>
            <a:chExt cx="5256087" cy="1561872"/>
          </a:xfrm>
        </p:grpSpPr>
        <p:sp>
          <p:nvSpPr>
            <p:cNvPr id="20" name="pole tekstowe 10">
              <a:extLst>
                <a:ext uri="{FF2B5EF4-FFF2-40B4-BE49-F238E27FC236}">
                  <a16:creationId xmlns:a16="http://schemas.microsoft.com/office/drawing/2014/main" id="{88C3AD77-15BA-4CC4-8282-96AADC4BB0BA}"/>
                </a:ext>
              </a:extLst>
            </p:cNvPr>
            <p:cNvSpPr txBox="1"/>
            <p:nvPr/>
          </p:nvSpPr>
          <p:spPr>
            <a:xfrm>
              <a:off x="1822095" y="4599166"/>
              <a:ext cx="4057880"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3</a:t>
              </a:r>
            </a:p>
          </p:txBody>
        </p:sp>
        <p:sp>
          <p:nvSpPr>
            <p:cNvPr id="22" name="Prostokąt 2">
              <a:extLst>
                <a:ext uri="{FF2B5EF4-FFF2-40B4-BE49-F238E27FC236}">
                  <a16:creationId xmlns:a16="http://schemas.microsoft.com/office/drawing/2014/main" id="{FB69701E-A69D-4EEF-8416-FA97D8C24C0D}"/>
                </a:ext>
              </a:extLst>
            </p:cNvPr>
            <p:cNvSpPr/>
            <p:nvPr/>
          </p:nvSpPr>
          <p:spPr>
            <a:xfrm>
              <a:off x="1695450" y="5013086"/>
              <a:ext cx="4184525"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23" name="Rectangle 30">
              <a:extLst>
                <a:ext uri="{FF2B5EF4-FFF2-40B4-BE49-F238E27FC236}">
                  <a16:creationId xmlns:a16="http://schemas.microsoft.com/office/drawing/2014/main" id="{603F6CE2-8331-4631-8BBF-70025D8DC4EE}"/>
                </a:ext>
              </a:extLst>
            </p:cNvPr>
            <p:cNvSpPr/>
            <p:nvPr/>
          </p:nvSpPr>
          <p:spPr>
            <a:xfrm>
              <a:off x="5807975" y="5013086"/>
              <a:ext cx="72000" cy="11479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9" name="Pięciokąt 1">
              <a:extLst>
                <a:ext uri="{FF2B5EF4-FFF2-40B4-BE49-F238E27FC236}">
                  <a16:creationId xmlns:a16="http://schemas.microsoft.com/office/drawing/2014/main" id="{845FF4E4-D55C-43B1-BED5-6188A6D39EA0}"/>
                </a:ext>
              </a:extLst>
            </p:cNvPr>
            <p:cNvSpPr/>
            <p:nvPr/>
          </p:nvSpPr>
          <p:spPr>
            <a:xfrm>
              <a:off x="623888" y="5060667"/>
              <a:ext cx="1414229" cy="1052790"/>
            </a:xfrm>
            <a:prstGeom prst="homePlate">
              <a:avLst>
                <a:gd name="adj" fmla="val 33338"/>
              </a:avLst>
            </a:prstGeom>
            <a:solidFill>
              <a:schemeClr val="accent1"/>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latin typeface="Calibri"/>
              </a:endParaRPr>
            </a:p>
          </p:txBody>
        </p:sp>
      </p:grpSp>
      <p:grpSp>
        <p:nvGrpSpPr>
          <p:cNvPr id="8" name="Grupa 7">
            <a:extLst>
              <a:ext uri="{FF2B5EF4-FFF2-40B4-BE49-F238E27FC236}">
                <a16:creationId xmlns:a16="http://schemas.microsoft.com/office/drawing/2014/main" id="{608635B4-0AF0-4D2F-9EAC-6452BA7AC5F7}"/>
              </a:ext>
            </a:extLst>
          </p:cNvPr>
          <p:cNvGrpSpPr/>
          <p:nvPr/>
        </p:nvGrpSpPr>
        <p:grpSpPr>
          <a:xfrm>
            <a:off x="6314823" y="1265187"/>
            <a:ext cx="5256088" cy="1561872"/>
            <a:chOff x="6314823" y="1265187"/>
            <a:chExt cx="5256088" cy="1561872"/>
          </a:xfrm>
        </p:grpSpPr>
        <p:sp>
          <p:nvSpPr>
            <p:cNvPr id="58" name="pole tekstowe 57"/>
            <p:cNvSpPr txBox="1"/>
            <p:nvPr/>
          </p:nvSpPr>
          <p:spPr>
            <a:xfrm>
              <a:off x="7513029" y="1265187"/>
              <a:ext cx="4057881"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4</a:t>
              </a:r>
            </a:p>
          </p:txBody>
        </p:sp>
        <p:grpSp>
          <p:nvGrpSpPr>
            <p:cNvPr id="59" name="Group 5">
              <a:extLst>
                <a:ext uri="{FF2B5EF4-FFF2-40B4-BE49-F238E27FC236}">
                  <a16:creationId xmlns:a16="http://schemas.microsoft.com/office/drawing/2014/main" id="{1B06DB6F-C07B-4F3A-8F17-A990A6E6512C}"/>
                </a:ext>
              </a:extLst>
            </p:cNvPr>
            <p:cNvGrpSpPr/>
            <p:nvPr/>
          </p:nvGrpSpPr>
          <p:grpSpPr>
            <a:xfrm>
              <a:off x="7392144" y="1679107"/>
              <a:ext cx="4178767" cy="1147952"/>
              <a:chOff x="2434890" y="1379220"/>
              <a:chExt cx="4178767" cy="1147952"/>
            </a:xfrm>
          </p:grpSpPr>
          <p:sp>
            <p:nvSpPr>
              <p:cNvPr id="60" name="Prostokąt 59"/>
              <p:cNvSpPr/>
              <p:nvPr/>
            </p:nvSpPr>
            <p:spPr>
              <a:xfrm>
                <a:off x="2434890" y="1379220"/>
                <a:ext cx="4178767"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 </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61" name="Rectangle 27">
                <a:extLst>
                  <a:ext uri="{FF2B5EF4-FFF2-40B4-BE49-F238E27FC236}">
                    <a16:creationId xmlns:a16="http://schemas.microsoft.com/office/drawing/2014/main" id="{CC152DF0-A263-430F-9B34-C3896F9A7454}"/>
                  </a:ext>
                </a:extLst>
              </p:cNvPr>
              <p:cNvSpPr/>
              <p:nvPr/>
            </p:nvSpPr>
            <p:spPr>
              <a:xfrm>
                <a:off x="6541657" y="1379220"/>
                <a:ext cx="72000" cy="11479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56" name="Pięciokąt 55"/>
            <p:cNvSpPr/>
            <p:nvPr/>
          </p:nvSpPr>
          <p:spPr>
            <a:xfrm>
              <a:off x="6314823" y="1726688"/>
              <a:ext cx="1414229" cy="1052790"/>
            </a:xfrm>
            <a:prstGeom prst="homePlate">
              <a:avLst>
                <a:gd name="adj" fmla="val 33338"/>
              </a:avLst>
            </a:prstGeom>
            <a:solidFill>
              <a:schemeClr val="accent2"/>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solidFill>
                  <a:prstClr val="white"/>
                </a:solidFill>
                <a:latin typeface="Calibri"/>
              </a:endParaRPr>
            </a:p>
          </p:txBody>
        </p:sp>
      </p:grpSp>
      <p:grpSp>
        <p:nvGrpSpPr>
          <p:cNvPr id="7" name="Grupa 6">
            <a:extLst>
              <a:ext uri="{FF2B5EF4-FFF2-40B4-BE49-F238E27FC236}">
                <a16:creationId xmlns:a16="http://schemas.microsoft.com/office/drawing/2014/main" id="{FB89A78C-C0BE-4DC1-B48D-AC7AC01C0FAA}"/>
              </a:ext>
            </a:extLst>
          </p:cNvPr>
          <p:cNvGrpSpPr/>
          <p:nvPr/>
        </p:nvGrpSpPr>
        <p:grpSpPr>
          <a:xfrm>
            <a:off x="6314822" y="2932177"/>
            <a:ext cx="5256089" cy="1561872"/>
            <a:chOff x="6314822" y="2932177"/>
            <a:chExt cx="5256089" cy="1561872"/>
          </a:xfrm>
        </p:grpSpPr>
        <p:sp>
          <p:nvSpPr>
            <p:cNvPr id="43" name="pole tekstowe 10">
              <a:extLst>
                <a:ext uri="{FF2B5EF4-FFF2-40B4-BE49-F238E27FC236}">
                  <a16:creationId xmlns:a16="http://schemas.microsoft.com/office/drawing/2014/main" id="{2D694F94-76A1-4BFA-AF90-0796E168CAAC}"/>
                </a:ext>
              </a:extLst>
            </p:cNvPr>
            <p:cNvSpPr txBox="1"/>
            <p:nvPr/>
          </p:nvSpPr>
          <p:spPr>
            <a:xfrm>
              <a:off x="7513029" y="2932177"/>
              <a:ext cx="4057882"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5</a:t>
              </a:r>
            </a:p>
          </p:txBody>
        </p:sp>
        <p:grpSp>
          <p:nvGrpSpPr>
            <p:cNvPr id="44" name="Group 3">
              <a:extLst>
                <a:ext uri="{FF2B5EF4-FFF2-40B4-BE49-F238E27FC236}">
                  <a16:creationId xmlns:a16="http://schemas.microsoft.com/office/drawing/2014/main" id="{A79AB818-D78F-4E59-9FC6-61BEECFAC7F8}"/>
                </a:ext>
              </a:extLst>
            </p:cNvPr>
            <p:cNvGrpSpPr/>
            <p:nvPr/>
          </p:nvGrpSpPr>
          <p:grpSpPr>
            <a:xfrm>
              <a:off x="7392145" y="3346097"/>
              <a:ext cx="4178766" cy="1147952"/>
              <a:chOff x="2434892" y="3046209"/>
              <a:chExt cx="4178766" cy="1147952"/>
            </a:xfrm>
          </p:grpSpPr>
          <p:sp>
            <p:nvSpPr>
              <p:cNvPr id="45" name="Prostokąt 2">
                <a:extLst>
                  <a:ext uri="{FF2B5EF4-FFF2-40B4-BE49-F238E27FC236}">
                    <a16:creationId xmlns:a16="http://schemas.microsoft.com/office/drawing/2014/main" id="{1E4AF9DA-4E13-487F-9E29-01E853A195F7}"/>
                  </a:ext>
                </a:extLst>
              </p:cNvPr>
              <p:cNvSpPr/>
              <p:nvPr/>
            </p:nvSpPr>
            <p:spPr>
              <a:xfrm>
                <a:off x="2434892" y="3046209"/>
                <a:ext cx="4178766"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 </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46" name="Rectangle 29">
                <a:extLst>
                  <a:ext uri="{FF2B5EF4-FFF2-40B4-BE49-F238E27FC236}">
                    <a16:creationId xmlns:a16="http://schemas.microsoft.com/office/drawing/2014/main" id="{20B747F2-8A04-4949-9B50-975A59500746}"/>
                  </a:ext>
                </a:extLst>
              </p:cNvPr>
              <p:cNvSpPr/>
              <p:nvPr/>
            </p:nvSpPr>
            <p:spPr>
              <a:xfrm>
                <a:off x="6541657" y="3046209"/>
                <a:ext cx="72000" cy="11479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42" name="Pięciokąt 1">
              <a:extLst>
                <a:ext uri="{FF2B5EF4-FFF2-40B4-BE49-F238E27FC236}">
                  <a16:creationId xmlns:a16="http://schemas.microsoft.com/office/drawing/2014/main" id="{A7B036C7-5C71-4183-A990-10487C1DFDB2}"/>
                </a:ext>
              </a:extLst>
            </p:cNvPr>
            <p:cNvSpPr/>
            <p:nvPr/>
          </p:nvSpPr>
          <p:spPr>
            <a:xfrm>
              <a:off x="6314822" y="3393678"/>
              <a:ext cx="1414229" cy="1052790"/>
            </a:xfrm>
            <a:prstGeom prst="homePlate">
              <a:avLst>
                <a:gd name="adj" fmla="val 33338"/>
              </a:avLst>
            </a:prstGeom>
            <a:solidFill>
              <a:schemeClr val="accent3"/>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latin typeface="Calibri"/>
              </a:endParaRPr>
            </a:p>
          </p:txBody>
        </p:sp>
      </p:grpSp>
      <p:grpSp>
        <p:nvGrpSpPr>
          <p:cNvPr id="6" name="Grupa 5">
            <a:extLst>
              <a:ext uri="{FF2B5EF4-FFF2-40B4-BE49-F238E27FC236}">
                <a16:creationId xmlns:a16="http://schemas.microsoft.com/office/drawing/2014/main" id="{D0F3DAA9-5C1D-4BBB-9CF1-8DFEB4771CB9}"/>
              </a:ext>
            </a:extLst>
          </p:cNvPr>
          <p:cNvGrpSpPr/>
          <p:nvPr/>
        </p:nvGrpSpPr>
        <p:grpSpPr>
          <a:xfrm>
            <a:off x="6314824" y="4599166"/>
            <a:ext cx="5256087" cy="1561872"/>
            <a:chOff x="6314824" y="4599166"/>
            <a:chExt cx="5256087" cy="1561872"/>
          </a:xfrm>
        </p:grpSpPr>
        <p:sp>
          <p:nvSpPr>
            <p:cNvPr id="48" name="pole tekstowe 10">
              <a:extLst>
                <a:ext uri="{FF2B5EF4-FFF2-40B4-BE49-F238E27FC236}">
                  <a16:creationId xmlns:a16="http://schemas.microsoft.com/office/drawing/2014/main" id="{88C3AD77-15BA-4CC4-8282-96AADC4BB0BA}"/>
                </a:ext>
              </a:extLst>
            </p:cNvPr>
            <p:cNvSpPr txBox="1"/>
            <p:nvPr/>
          </p:nvSpPr>
          <p:spPr>
            <a:xfrm>
              <a:off x="7513031" y="4599166"/>
              <a:ext cx="4057880" cy="393829"/>
            </a:xfrm>
            <a:prstGeom prst="rect">
              <a:avLst/>
            </a:prstGeom>
          </p:spPr>
          <p:txBody>
            <a:bodyPr vert="horz" wrap="square" lIns="91440" tIns="45720" rIns="91440" bIns="45720" rtlCol="0" anchor="ctr">
              <a:noAutofit/>
            </a:bodyPr>
            <a:lstStyle/>
            <a:p>
              <a:pPr marL="6350" indent="-6350" algn="r">
                <a:spcBef>
                  <a:spcPct val="20000"/>
                </a:spcBef>
              </a:pPr>
              <a:r>
                <a:rPr lang="en-US" sz="2400" dirty="0"/>
                <a:t>Header 6</a:t>
              </a:r>
            </a:p>
          </p:txBody>
        </p:sp>
        <p:sp>
          <p:nvSpPr>
            <p:cNvPr id="52" name="Prostokąt 2">
              <a:extLst>
                <a:ext uri="{FF2B5EF4-FFF2-40B4-BE49-F238E27FC236}">
                  <a16:creationId xmlns:a16="http://schemas.microsoft.com/office/drawing/2014/main" id="{FB69701E-A69D-4EEF-8416-FA97D8C24C0D}"/>
                </a:ext>
              </a:extLst>
            </p:cNvPr>
            <p:cNvSpPr/>
            <p:nvPr/>
          </p:nvSpPr>
          <p:spPr>
            <a:xfrm>
              <a:off x="7392144" y="5013086"/>
              <a:ext cx="4178767" cy="114795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r>
                <a:rPr lang="en-US" sz="1600" dirty="0">
                  <a:solidFill>
                    <a:schemeClr val="tx1"/>
                  </a:solidFill>
                </a:rPr>
                <a:t>Your sample description here. </a:t>
              </a:r>
              <a:br>
                <a:rPr lang="en-US" sz="1600" dirty="0">
                  <a:solidFill>
                    <a:schemeClr val="tx1"/>
                  </a:solidFill>
                </a:rPr>
              </a:br>
              <a:r>
                <a:rPr lang="en-US" sz="1600" dirty="0">
                  <a:solidFill>
                    <a:schemeClr val="tx1"/>
                  </a:solidFill>
                </a:rPr>
                <a:t>Your sample description here.</a:t>
              </a:r>
              <a:br>
                <a:rPr lang="en-US" sz="1600" dirty="0">
                  <a:solidFill>
                    <a:schemeClr val="tx1"/>
                  </a:solidFill>
                </a:rPr>
              </a:br>
              <a:r>
                <a:rPr lang="en-US" sz="1600" dirty="0">
                  <a:solidFill>
                    <a:schemeClr val="tx1"/>
                  </a:solidFill>
                </a:rPr>
                <a:t>Your sample description here.</a:t>
              </a:r>
            </a:p>
          </p:txBody>
        </p:sp>
        <p:sp>
          <p:nvSpPr>
            <p:cNvPr id="53" name="Rectangle 30">
              <a:extLst>
                <a:ext uri="{FF2B5EF4-FFF2-40B4-BE49-F238E27FC236}">
                  <a16:creationId xmlns:a16="http://schemas.microsoft.com/office/drawing/2014/main" id="{603F6CE2-8331-4631-8BBF-70025D8DC4EE}"/>
                </a:ext>
              </a:extLst>
            </p:cNvPr>
            <p:cNvSpPr/>
            <p:nvPr/>
          </p:nvSpPr>
          <p:spPr>
            <a:xfrm>
              <a:off x="11498911" y="5013086"/>
              <a:ext cx="72000" cy="114795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0" name="Pięciokąt 1">
              <a:extLst>
                <a:ext uri="{FF2B5EF4-FFF2-40B4-BE49-F238E27FC236}">
                  <a16:creationId xmlns:a16="http://schemas.microsoft.com/office/drawing/2014/main" id="{845FF4E4-D55C-43B1-BED5-6188A6D39EA0}"/>
                </a:ext>
              </a:extLst>
            </p:cNvPr>
            <p:cNvSpPr/>
            <p:nvPr/>
          </p:nvSpPr>
          <p:spPr>
            <a:xfrm>
              <a:off x="6314824" y="5060667"/>
              <a:ext cx="1414229" cy="1052790"/>
            </a:xfrm>
            <a:prstGeom prst="homePlate">
              <a:avLst>
                <a:gd name="adj" fmla="val 33338"/>
              </a:avLst>
            </a:prstGeom>
            <a:solidFill>
              <a:schemeClr val="tx2"/>
            </a:solidFill>
            <a:ln w="38100" cap="flat" cmpd="sng" algn="ctr">
              <a:solidFill>
                <a:schemeClr val="bg1"/>
              </a:solidFill>
              <a:prstDash val="solid"/>
            </a:ln>
            <a:effectLst/>
          </p:spPr>
          <p:txBody>
            <a:bodyPr rtlCol="0" anchor="ctr"/>
            <a:lstStyle/>
            <a:p>
              <a:pPr algn="ctr" fontAlgn="base">
                <a:spcBef>
                  <a:spcPct val="0"/>
                </a:spcBef>
                <a:spcAft>
                  <a:spcPct val="0"/>
                </a:spcAft>
                <a:defRPr/>
              </a:pPr>
              <a:endParaRPr lang="en-US" sz="2400" kern="0" dirty="0">
                <a:latin typeface="Calibri"/>
              </a:endParaRPr>
            </a:p>
          </p:txBody>
        </p:sp>
      </p:grpSp>
      <p:sp>
        <p:nvSpPr>
          <p:cNvPr id="37" name="Freeform 89">
            <a:extLst>
              <a:ext uri="{FF2B5EF4-FFF2-40B4-BE49-F238E27FC236}">
                <a16:creationId xmlns:a16="http://schemas.microsoft.com/office/drawing/2014/main" id="{FF712A76-F127-431B-AFF7-532CB08B45A6}"/>
              </a:ext>
            </a:extLst>
          </p:cNvPr>
          <p:cNvSpPr>
            <a:spLocks noChangeAspect="1" noEditPoints="1"/>
          </p:cNvSpPr>
          <p:nvPr/>
        </p:nvSpPr>
        <p:spPr bwMode="auto">
          <a:xfrm>
            <a:off x="6634730" y="3665572"/>
            <a:ext cx="528070" cy="515346"/>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1">
            <a:extLst>
              <a:ext uri="{FF2B5EF4-FFF2-40B4-BE49-F238E27FC236}">
                <a16:creationId xmlns:a16="http://schemas.microsoft.com/office/drawing/2014/main" id="{FDDCF6D8-2DD3-4B75-A0D5-796504B2C7C7}"/>
              </a:ext>
            </a:extLst>
          </p:cNvPr>
          <p:cNvSpPr>
            <a:spLocks noChangeAspect="1" noEditPoints="1"/>
          </p:cNvSpPr>
          <p:nvPr/>
        </p:nvSpPr>
        <p:spPr bwMode="auto">
          <a:xfrm>
            <a:off x="933775" y="1922644"/>
            <a:ext cx="494384" cy="660878"/>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68">
            <a:extLst>
              <a:ext uri="{FF2B5EF4-FFF2-40B4-BE49-F238E27FC236}">
                <a16:creationId xmlns:a16="http://schemas.microsoft.com/office/drawing/2014/main" id="{480F7B6A-4842-46D8-9A9A-83FB04E9185C}"/>
              </a:ext>
            </a:extLst>
          </p:cNvPr>
          <p:cNvSpPr>
            <a:spLocks noChangeAspect="1" noEditPoints="1"/>
          </p:cNvSpPr>
          <p:nvPr/>
        </p:nvSpPr>
        <p:spPr bwMode="auto">
          <a:xfrm>
            <a:off x="6648340" y="1935633"/>
            <a:ext cx="477942" cy="634900"/>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19">
            <a:extLst>
              <a:ext uri="{FF2B5EF4-FFF2-40B4-BE49-F238E27FC236}">
                <a16:creationId xmlns:a16="http://schemas.microsoft.com/office/drawing/2014/main" id="{C1516A92-D849-4451-9976-41AAB61566B7}"/>
              </a:ext>
            </a:extLst>
          </p:cNvPr>
          <p:cNvSpPr>
            <a:spLocks noChangeAspect="1" noEditPoints="1"/>
          </p:cNvSpPr>
          <p:nvPr/>
        </p:nvSpPr>
        <p:spPr bwMode="auto">
          <a:xfrm>
            <a:off x="863600" y="3656277"/>
            <a:ext cx="655300" cy="561682"/>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64">
            <a:extLst>
              <a:ext uri="{FF2B5EF4-FFF2-40B4-BE49-F238E27FC236}">
                <a16:creationId xmlns:a16="http://schemas.microsoft.com/office/drawing/2014/main" id="{A5BA1241-B923-42D2-B17D-C6DC489931C7}"/>
              </a:ext>
            </a:extLst>
          </p:cNvPr>
          <p:cNvSpPr>
            <a:spLocks noChangeAspect="1" noEditPoints="1"/>
          </p:cNvSpPr>
          <p:nvPr/>
        </p:nvSpPr>
        <p:spPr bwMode="auto">
          <a:xfrm>
            <a:off x="844773" y="5283200"/>
            <a:ext cx="714578" cy="581348"/>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83">
            <a:extLst>
              <a:ext uri="{FF2B5EF4-FFF2-40B4-BE49-F238E27FC236}">
                <a16:creationId xmlns:a16="http://schemas.microsoft.com/office/drawing/2014/main" id="{AC2AD223-358C-4D01-B6ED-D0B577B40987}"/>
              </a:ext>
            </a:extLst>
          </p:cNvPr>
          <p:cNvSpPr>
            <a:spLocks noChangeAspect="1" noEditPoints="1"/>
          </p:cNvSpPr>
          <p:nvPr/>
        </p:nvSpPr>
        <p:spPr bwMode="auto">
          <a:xfrm>
            <a:off x="6580256" y="5331980"/>
            <a:ext cx="646548" cy="510164"/>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5734934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Big Items List Template – 6 elements</a:t>
            </a:r>
          </a:p>
        </p:txBody>
      </p:sp>
      <p:grpSp>
        <p:nvGrpSpPr>
          <p:cNvPr id="3" name="Grupa 2">
            <a:extLst>
              <a:ext uri="{FF2B5EF4-FFF2-40B4-BE49-F238E27FC236}">
                <a16:creationId xmlns:a16="http://schemas.microsoft.com/office/drawing/2014/main" id="{02A63AD1-B82C-41C9-A2E5-9E278DF4ECF7}"/>
              </a:ext>
            </a:extLst>
          </p:cNvPr>
          <p:cNvGrpSpPr/>
          <p:nvPr/>
        </p:nvGrpSpPr>
        <p:grpSpPr>
          <a:xfrm>
            <a:off x="650072" y="1231348"/>
            <a:ext cx="5219032" cy="1438774"/>
            <a:chOff x="650072" y="1231348"/>
            <a:chExt cx="5219032" cy="1438774"/>
          </a:xfrm>
        </p:grpSpPr>
        <p:sp>
          <p:nvSpPr>
            <p:cNvPr id="4" name="Prostokąt 3"/>
            <p:cNvSpPr/>
            <p:nvPr/>
          </p:nvSpPr>
          <p:spPr>
            <a:xfrm>
              <a:off x="650072" y="1231348"/>
              <a:ext cx="1571098" cy="14387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rostokąt 33"/>
            <p:cNvSpPr/>
            <p:nvPr/>
          </p:nvSpPr>
          <p:spPr>
            <a:xfrm>
              <a:off x="2219770" y="1231367"/>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accent2">
                      <a:lumMod val="75000"/>
                    </a:schemeClr>
                  </a:solidFill>
                </a:rPr>
                <a:t>Header 1</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cxnSp>
          <p:nvCxnSpPr>
            <p:cNvPr id="36" name="Łącznik prosty 35"/>
            <p:cNvCxnSpPr/>
            <p:nvPr/>
          </p:nvCxnSpPr>
          <p:spPr>
            <a:xfrm>
              <a:off x="5869104" y="1231367"/>
              <a:ext cx="0" cy="1438736"/>
            </a:xfrm>
            <a:prstGeom prst="line">
              <a:avLst/>
            </a:prstGeom>
            <a:ln w="571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650074" y="1231367"/>
              <a:ext cx="0" cy="1438736"/>
            </a:xfrm>
            <a:prstGeom prst="line">
              <a:avLst/>
            </a:prstGeom>
            <a:ln w="571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1" name="Grupa 10">
            <a:extLst>
              <a:ext uri="{FF2B5EF4-FFF2-40B4-BE49-F238E27FC236}">
                <a16:creationId xmlns:a16="http://schemas.microsoft.com/office/drawing/2014/main" id="{F52F0594-86D7-43F2-B318-F5FD893E9B42}"/>
              </a:ext>
            </a:extLst>
          </p:cNvPr>
          <p:cNvGrpSpPr/>
          <p:nvPr/>
        </p:nvGrpSpPr>
        <p:grpSpPr>
          <a:xfrm>
            <a:off x="647700" y="2984500"/>
            <a:ext cx="5219032" cy="1438774"/>
            <a:chOff x="650072" y="4735851"/>
            <a:chExt cx="5219032" cy="1438774"/>
          </a:xfrm>
        </p:grpSpPr>
        <p:sp>
          <p:nvSpPr>
            <p:cNvPr id="51" name="Prostokąt 50">
              <a:extLst>
                <a:ext uri="{FF2B5EF4-FFF2-40B4-BE49-F238E27FC236}">
                  <a16:creationId xmlns:a16="http://schemas.microsoft.com/office/drawing/2014/main" id="{B06619B3-B65C-4CF5-9031-00AEF3CC7DC0}"/>
                </a:ext>
              </a:extLst>
            </p:cNvPr>
            <p:cNvSpPr/>
            <p:nvPr/>
          </p:nvSpPr>
          <p:spPr>
            <a:xfrm>
              <a:off x="2219770" y="4735870"/>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accent4">
                      <a:lumMod val="75000"/>
                    </a:schemeClr>
                  </a:solidFill>
                </a:rPr>
                <a:t>Header 3</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sp>
          <p:nvSpPr>
            <p:cNvPr id="6" name="Prostokąt 5"/>
            <p:cNvSpPr/>
            <p:nvPr/>
          </p:nvSpPr>
          <p:spPr>
            <a:xfrm>
              <a:off x="650072" y="4735851"/>
              <a:ext cx="1571097" cy="14387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6" name="Łącznik prosty 45"/>
            <p:cNvCxnSpPr/>
            <p:nvPr/>
          </p:nvCxnSpPr>
          <p:spPr>
            <a:xfrm>
              <a:off x="5869104" y="4735870"/>
              <a:ext cx="0" cy="1438736"/>
            </a:xfrm>
            <a:prstGeom prst="line">
              <a:avLst/>
            </a:prstGeom>
            <a:ln w="5715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Łącznik prosty 48"/>
            <p:cNvCxnSpPr/>
            <p:nvPr/>
          </p:nvCxnSpPr>
          <p:spPr>
            <a:xfrm>
              <a:off x="650074" y="4735870"/>
              <a:ext cx="0" cy="1438736"/>
            </a:xfrm>
            <a:prstGeom prst="line">
              <a:avLst/>
            </a:prstGeom>
            <a:ln w="57150">
              <a:solidFill>
                <a:schemeClr val="accent4">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C9BAC7D3-B352-4607-9788-FCB4CCCEB489}"/>
              </a:ext>
            </a:extLst>
          </p:cNvPr>
          <p:cNvGrpSpPr/>
          <p:nvPr/>
        </p:nvGrpSpPr>
        <p:grpSpPr>
          <a:xfrm>
            <a:off x="6337649" y="2983376"/>
            <a:ext cx="5200761" cy="1439688"/>
            <a:chOff x="6337649" y="2983376"/>
            <a:chExt cx="5200761" cy="1439688"/>
          </a:xfrm>
        </p:grpSpPr>
        <p:sp>
          <p:nvSpPr>
            <p:cNvPr id="52" name="Prostokąt 51">
              <a:extLst>
                <a:ext uri="{FF2B5EF4-FFF2-40B4-BE49-F238E27FC236}">
                  <a16:creationId xmlns:a16="http://schemas.microsoft.com/office/drawing/2014/main" id="{A4D7B894-EA77-49EB-83F7-12EA62AA6B66}"/>
                </a:ext>
              </a:extLst>
            </p:cNvPr>
            <p:cNvSpPr/>
            <p:nvPr/>
          </p:nvSpPr>
          <p:spPr>
            <a:xfrm>
              <a:off x="6337649" y="2983852"/>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accent1">
                      <a:lumMod val="75000"/>
                    </a:schemeClr>
                  </a:solidFill>
                </a:rPr>
                <a:t>Header 5</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sp>
          <p:nvSpPr>
            <p:cNvPr id="54" name="Prostokąt 53"/>
            <p:cNvSpPr/>
            <p:nvPr/>
          </p:nvSpPr>
          <p:spPr>
            <a:xfrm flipH="1">
              <a:off x="9968501" y="2983834"/>
              <a:ext cx="1569902" cy="143877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5" name="Łącznik prosty 74"/>
            <p:cNvCxnSpPr/>
            <p:nvPr/>
          </p:nvCxnSpPr>
          <p:spPr>
            <a:xfrm flipH="1">
              <a:off x="11538403" y="2983376"/>
              <a:ext cx="7" cy="1439688"/>
            </a:xfrm>
            <a:prstGeom prst="line">
              <a:avLst/>
            </a:prstGeom>
            <a:ln w="571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0" name="Grupa 9">
            <a:extLst>
              <a:ext uri="{FF2B5EF4-FFF2-40B4-BE49-F238E27FC236}">
                <a16:creationId xmlns:a16="http://schemas.microsoft.com/office/drawing/2014/main" id="{CC996229-E026-46FE-9018-0332772C0D94}"/>
              </a:ext>
            </a:extLst>
          </p:cNvPr>
          <p:cNvGrpSpPr/>
          <p:nvPr/>
        </p:nvGrpSpPr>
        <p:grpSpPr>
          <a:xfrm>
            <a:off x="6324600" y="1231900"/>
            <a:ext cx="5217839" cy="1438774"/>
            <a:chOff x="6320567" y="4735851"/>
            <a:chExt cx="5217839" cy="1438774"/>
          </a:xfrm>
        </p:grpSpPr>
        <p:sp>
          <p:nvSpPr>
            <p:cNvPr id="53" name="Prostokąt 52">
              <a:extLst>
                <a:ext uri="{FF2B5EF4-FFF2-40B4-BE49-F238E27FC236}">
                  <a16:creationId xmlns:a16="http://schemas.microsoft.com/office/drawing/2014/main" id="{B07BEE89-6471-453C-B400-CAA055849E26}"/>
                </a:ext>
              </a:extLst>
            </p:cNvPr>
            <p:cNvSpPr/>
            <p:nvPr/>
          </p:nvSpPr>
          <p:spPr>
            <a:xfrm>
              <a:off x="6337649" y="4735870"/>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bg2">
                      <a:lumMod val="25000"/>
                    </a:schemeClr>
                  </a:solidFill>
                </a:rPr>
                <a:t>Header 6</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sp>
          <p:nvSpPr>
            <p:cNvPr id="57" name="Prostokąt 56"/>
            <p:cNvSpPr/>
            <p:nvPr/>
          </p:nvSpPr>
          <p:spPr>
            <a:xfrm flipH="1">
              <a:off x="9968501" y="4735851"/>
              <a:ext cx="1569902" cy="143877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3" name="Łącznik prosty 72"/>
            <p:cNvCxnSpPr/>
            <p:nvPr/>
          </p:nvCxnSpPr>
          <p:spPr>
            <a:xfrm flipH="1">
              <a:off x="6320567" y="4735870"/>
              <a:ext cx="0" cy="1438736"/>
            </a:xfrm>
            <a:prstGeom prst="line">
              <a:avLst/>
            </a:prstGeom>
            <a:ln w="5715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Łącznik prosty 75"/>
            <p:cNvCxnSpPr/>
            <p:nvPr/>
          </p:nvCxnSpPr>
          <p:spPr>
            <a:xfrm flipH="1">
              <a:off x="11538406" y="4735870"/>
              <a:ext cx="0" cy="1438736"/>
            </a:xfrm>
            <a:prstGeom prst="line">
              <a:avLst/>
            </a:prstGeom>
            <a:ln w="57150">
              <a:solidFill>
                <a:schemeClr val="accent3">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8" name="Grupa 7">
            <a:extLst>
              <a:ext uri="{FF2B5EF4-FFF2-40B4-BE49-F238E27FC236}">
                <a16:creationId xmlns:a16="http://schemas.microsoft.com/office/drawing/2014/main" id="{7395E798-2E4F-464F-9ED3-F32D2CA1125F}"/>
              </a:ext>
            </a:extLst>
          </p:cNvPr>
          <p:cNvGrpSpPr/>
          <p:nvPr/>
        </p:nvGrpSpPr>
        <p:grpSpPr>
          <a:xfrm>
            <a:off x="647700" y="4737100"/>
            <a:ext cx="5670495" cy="1439688"/>
            <a:chOff x="650072" y="2983376"/>
            <a:chExt cx="5670495" cy="1439688"/>
          </a:xfrm>
        </p:grpSpPr>
        <p:sp>
          <p:nvSpPr>
            <p:cNvPr id="50" name="Prostokąt 49">
              <a:extLst>
                <a:ext uri="{FF2B5EF4-FFF2-40B4-BE49-F238E27FC236}">
                  <a16:creationId xmlns:a16="http://schemas.microsoft.com/office/drawing/2014/main" id="{559B62F5-DF13-47C8-B93F-AD74331CB45F}"/>
                </a:ext>
              </a:extLst>
            </p:cNvPr>
            <p:cNvSpPr/>
            <p:nvPr/>
          </p:nvSpPr>
          <p:spPr>
            <a:xfrm>
              <a:off x="2219770" y="2983852"/>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accent6">
                      <a:lumMod val="75000"/>
                    </a:schemeClr>
                  </a:solidFill>
                </a:rPr>
                <a:t>Header 2</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cxnSp>
          <p:nvCxnSpPr>
            <p:cNvPr id="69" name="Łącznik prosty 68"/>
            <p:cNvCxnSpPr/>
            <p:nvPr/>
          </p:nvCxnSpPr>
          <p:spPr>
            <a:xfrm flipH="1">
              <a:off x="6320567" y="2983853"/>
              <a:ext cx="0" cy="1438735"/>
            </a:xfrm>
            <a:prstGeom prst="line">
              <a:avLst/>
            </a:prstGeom>
            <a:ln w="5715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Prostokąt 4"/>
            <p:cNvSpPr/>
            <p:nvPr/>
          </p:nvSpPr>
          <p:spPr>
            <a:xfrm>
              <a:off x="650072" y="2983834"/>
              <a:ext cx="1571098" cy="14387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Łącznik prosty 41"/>
            <p:cNvCxnSpPr/>
            <p:nvPr/>
          </p:nvCxnSpPr>
          <p:spPr>
            <a:xfrm>
              <a:off x="5869104" y="2983853"/>
              <a:ext cx="0" cy="1438735"/>
            </a:xfrm>
            <a:prstGeom prst="line">
              <a:avLst/>
            </a:prstGeom>
            <a:solidFill>
              <a:schemeClr val="accent6"/>
            </a:solidFill>
            <a:ln w="571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Łącznik prosty 47"/>
            <p:cNvCxnSpPr/>
            <p:nvPr/>
          </p:nvCxnSpPr>
          <p:spPr>
            <a:xfrm>
              <a:off x="650074" y="2983376"/>
              <a:ext cx="7" cy="1439688"/>
            </a:xfrm>
            <a:prstGeom prst="line">
              <a:avLst/>
            </a:prstGeom>
            <a:ln w="5715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7" name="Grupa 6">
            <a:extLst>
              <a:ext uri="{FF2B5EF4-FFF2-40B4-BE49-F238E27FC236}">
                <a16:creationId xmlns:a16="http://schemas.microsoft.com/office/drawing/2014/main" id="{5F64E50F-1CC2-4777-A4F7-5F7AA3835742}"/>
              </a:ext>
            </a:extLst>
          </p:cNvPr>
          <p:cNvGrpSpPr/>
          <p:nvPr/>
        </p:nvGrpSpPr>
        <p:grpSpPr>
          <a:xfrm>
            <a:off x="6324600" y="4737100"/>
            <a:ext cx="5217839" cy="1438774"/>
            <a:chOff x="6320567" y="1231348"/>
            <a:chExt cx="5217839" cy="1438774"/>
          </a:xfrm>
        </p:grpSpPr>
        <p:sp>
          <p:nvSpPr>
            <p:cNvPr id="55" name="Prostokąt 54">
              <a:extLst>
                <a:ext uri="{FF2B5EF4-FFF2-40B4-BE49-F238E27FC236}">
                  <a16:creationId xmlns:a16="http://schemas.microsoft.com/office/drawing/2014/main" id="{BFD4A4A3-9964-4F9D-9C19-818241A526D6}"/>
                </a:ext>
              </a:extLst>
            </p:cNvPr>
            <p:cNvSpPr/>
            <p:nvPr/>
          </p:nvSpPr>
          <p:spPr>
            <a:xfrm>
              <a:off x="6337649" y="1231367"/>
              <a:ext cx="3649334" cy="14387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marL="6350" indent="-6350" algn="ctr">
                <a:spcBef>
                  <a:spcPct val="20000"/>
                </a:spcBef>
              </a:pPr>
              <a:r>
                <a:rPr lang="en-US" sz="2400" dirty="0">
                  <a:solidFill>
                    <a:schemeClr val="tx2">
                      <a:lumMod val="75000"/>
                    </a:schemeClr>
                  </a:solidFill>
                </a:rPr>
                <a:t>Header 4</a:t>
              </a:r>
            </a:p>
            <a:p>
              <a:pPr algn="ctr">
                <a:buClr>
                  <a:schemeClr val="accent4"/>
                </a:buClr>
              </a:pPr>
              <a:endParaRPr lang="en-US" dirty="0">
                <a:solidFill>
                  <a:schemeClr val="tx1"/>
                </a:solidFill>
              </a:endParaRPr>
            </a:p>
            <a:p>
              <a:pPr algn="ctr">
                <a:buClr>
                  <a:schemeClr val="accent4"/>
                </a:buClr>
              </a:pPr>
              <a:r>
                <a:rPr lang="en-US" dirty="0">
                  <a:solidFill>
                    <a:schemeClr val="tx1"/>
                  </a:solidFill>
                </a:rPr>
                <a:t>Write your description of the market driver here...</a:t>
              </a:r>
            </a:p>
          </p:txBody>
        </p:sp>
        <p:sp>
          <p:nvSpPr>
            <p:cNvPr id="60" name="Prostokąt 59"/>
            <p:cNvSpPr/>
            <p:nvPr/>
          </p:nvSpPr>
          <p:spPr>
            <a:xfrm flipH="1">
              <a:off x="9968501" y="1231348"/>
              <a:ext cx="1569902" cy="143877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5" name="Łącznik prosty 64"/>
            <p:cNvCxnSpPr/>
            <p:nvPr/>
          </p:nvCxnSpPr>
          <p:spPr>
            <a:xfrm flipH="1">
              <a:off x="6320567" y="1231367"/>
              <a:ext cx="0" cy="1438736"/>
            </a:xfrm>
            <a:prstGeom prst="line">
              <a:avLst/>
            </a:prstGeom>
            <a:ln w="571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4" name="Łącznik prosty 73"/>
            <p:cNvCxnSpPr/>
            <p:nvPr/>
          </p:nvCxnSpPr>
          <p:spPr>
            <a:xfrm flipH="1">
              <a:off x="11538406" y="1231367"/>
              <a:ext cx="0" cy="1438736"/>
            </a:xfrm>
            <a:prstGeom prst="line">
              <a:avLst/>
            </a:prstGeom>
            <a:ln w="57150">
              <a:solidFill>
                <a:schemeClr val="tx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pic>
        <p:nvPicPr>
          <p:cNvPr id="35" name="Grafika 34">
            <a:extLst>
              <a:ext uri="{FF2B5EF4-FFF2-40B4-BE49-F238E27FC236}">
                <a16:creationId xmlns:a16="http://schemas.microsoft.com/office/drawing/2014/main" id="{7CB16FB3-06E0-4882-BB09-19E2F3D4579B}"/>
              </a:ext>
            </a:extLst>
          </p:cNvPr>
          <p:cNvPicPr>
            <a:picLocks noChangeAspect="1"/>
          </p:cNvPicPr>
          <p:nvPr/>
        </p:nvPicPr>
        <p:blipFill>
          <a:blip/>
          <a:stretch>
            <a:fillRect/>
          </a:stretch>
        </p:blipFill>
        <p:spPr>
          <a:xfrm>
            <a:off x="10516785" y="1614255"/>
            <a:ext cx="468666" cy="672960"/>
          </a:xfrm>
          <a:prstGeom prst="rect">
            <a:avLst/>
          </a:prstGeom>
        </p:spPr>
      </p:pic>
      <p:sp>
        <p:nvSpPr>
          <p:cNvPr id="37" name="Freeform 6">
            <a:extLst>
              <a:ext uri="{FF2B5EF4-FFF2-40B4-BE49-F238E27FC236}">
                <a16:creationId xmlns:a16="http://schemas.microsoft.com/office/drawing/2014/main" id="{6809F974-D264-451A-AD03-224BA5D89A20}"/>
              </a:ext>
            </a:extLst>
          </p:cNvPr>
          <p:cNvSpPr>
            <a:spLocks noChangeAspect="1" noEditPoints="1"/>
          </p:cNvSpPr>
          <p:nvPr/>
        </p:nvSpPr>
        <p:spPr bwMode="auto">
          <a:xfrm>
            <a:off x="954647" y="1700938"/>
            <a:ext cx="923442" cy="548892"/>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4">
            <a:extLst>
              <a:ext uri="{FF2B5EF4-FFF2-40B4-BE49-F238E27FC236}">
                <a16:creationId xmlns:a16="http://schemas.microsoft.com/office/drawing/2014/main" id="{9FE25633-B92A-4CAA-A0F1-0C15F3213D76}"/>
              </a:ext>
            </a:extLst>
          </p:cNvPr>
          <p:cNvSpPr>
            <a:spLocks noChangeAspect="1" noEditPoints="1"/>
          </p:cNvSpPr>
          <p:nvPr/>
        </p:nvSpPr>
        <p:spPr bwMode="auto">
          <a:xfrm>
            <a:off x="1092250" y="3364236"/>
            <a:ext cx="648236" cy="67796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16">
            <a:extLst>
              <a:ext uri="{FF2B5EF4-FFF2-40B4-BE49-F238E27FC236}">
                <a16:creationId xmlns:a16="http://schemas.microsoft.com/office/drawing/2014/main" id="{D42F2C7D-8992-4384-8637-16BDF97DB889}"/>
              </a:ext>
            </a:extLst>
          </p:cNvPr>
          <p:cNvSpPr>
            <a:spLocks noChangeAspect="1" noEditPoints="1"/>
          </p:cNvSpPr>
          <p:nvPr/>
        </p:nvSpPr>
        <p:spPr bwMode="auto">
          <a:xfrm>
            <a:off x="10353398" y="5257801"/>
            <a:ext cx="795440" cy="48294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6D0D637D-119B-4835-9838-579BADD25EAD}"/>
              </a:ext>
            </a:extLst>
          </p:cNvPr>
          <p:cNvSpPr>
            <a:spLocks noChangeAspect="1" noEditPoints="1"/>
          </p:cNvSpPr>
          <p:nvPr/>
        </p:nvSpPr>
        <p:spPr bwMode="auto">
          <a:xfrm>
            <a:off x="1042660" y="5154998"/>
            <a:ext cx="747416" cy="600478"/>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89E231A4-633B-4226-93D4-4755CA073374}"/>
              </a:ext>
            </a:extLst>
          </p:cNvPr>
          <p:cNvSpPr>
            <a:spLocks noChangeAspect="1" noEditPoints="1"/>
          </p:cNvSpPr>
          <p:nvPr/>
        </p:nvSpPr>
        <p:spPr bwMode="auto">
          <a:xfrm>
            <a:off x="10530584" y="3372301"/>
            <a:ext cx="441068" cy="67747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745189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C805C1-D4E2-4FC7-8BE9-C6E1C360B6C6}"/>
              </a:ext>
            </a:extLst>
          </p:cNvPr>
          <p:cNvSpPr>
            <a:spLocks noGrp="1"/>
          </p:cNvSpPr>
          <p:nvPr>
            <p:ph type="title"/>
          </p:nvPr>
        </p:nvSpPr>
        <p:spPr/>
        <p:txBody>
          <a:bodyPr>
            <a:normAutofit fontScale="90000"/>
          </a:bodyPr>
          <a:lstStyle/>
          <a:p>
            <a:r>
              <a:rPr lang="en-US" dirty="0"/>
              <a:t>Double Return Flow Interaction Diagram with 6 Items</a:t>
            </a:r>
          </a:p>
        </p:txBody>
      </p:sp>
      <p:grpSp>
        <p:nvGrpSpPr>
          <p:cNvPr id="3" name="Group 2">
            <a:extLst>
              <a:ext uri="{FF2B5EF4-FFF2-40B4-BE49-F238E27FC236}">
                <a16:creationId xmlns:a16="http://schemas.microsoft.com/office/drawing/2014/main" id="{941BAD46-FDF5-4CB7-88D3-2427EC40DA70}"/>
              </a:ext>
            </a:extLst>
          </p:cNvPr>
          <p:cNvGrpSpPr/>
          <p:nvPr/>
        </p:nvGrpSpPr>
        <p:grpSpPr>
          <a:xfrm>
            <a:off x="1378572" y="1730321"/>
            <a:ext cx="9434856" cy="2219380"/>
            <a:chOff x="1158407" y="2975037"/>
            <a:chExt cx="9899275" cy="2328625"/>
          </a:xfrm>
        </p:grpSpPr>
        <p:grpSp>
          <p:nvGrpSpPr>
            <p:cNvPr id="23" name="Group 22">
              <a:extLst>
                <a:ext uri="{FF2B5EF4-FFF2-40B4-BE49-F238E27FC236}">
                  <a16:creationId xmlns:a16="http://schemas.microsoft.com/office/drawing/2014/main" id="{10B146B0-8C6D-44F5-8EE0-AA81818C853D}"/>
                </a:ext>
              </a:extLst>
            </p:cNvPr>
            <p:cNvGrpSpPr/>
            <p:nvPr/>
          </p:nvGrpSpPr>
          <p:grpSpPr>
            <a:xfrm>
              <a:off x="1158407" y="2975037"/>
              <a:ext cx="2256605" cy="2328625"/>
              <a:chOff x="5399313" y="1231533"/>
              <a:chExt cx="1393372" cy="1437842"/>
            </a:xfrm>
          </p:grpSpPr>
          <p:sp>
            <p:nvSpPr>
              <p:cNvPr id="25" name="Graphic 84">
                <a:extLst>
                  <a:ext uri="{FF2B5EF4-FFF2-40B4-BE49-F238E27FC236}">
                    <a16:creationId xmlns:a16="http://schemas.microsoft.com/office/drawing/2014/main" id="{110FC96D-1F30-4EC9-AD3C-F42E060E97AA}"/>
                  </a:ext>
                </a:extLst>
              </p:cNvPr>
              <p:cNvSpPr/>
              <p:nvPr/>
            </p:nvSpPr>
            <p:spPr>
              <a:xfrm flipH="1">
                <a:off x="5399313" y="1231533"/>
                <a:ext cx="1393372" cy="1437842"/>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1"/>
              </a:solidFill>
              <a:ln w="7055" cap="flat">
                <a:noFill/>
                <a:prstDash val="solid"/>
                <a:round/>
              </a:ln>
            </p:spPr>
            <p:txBody>
              <a:bodyPr rtlCol="0" anchor="ctr"/>
              <a:lstStyle/>
              <a:p>
                <a:endParaRPr lang="en-US" sz="2400" dirty="0"/>
              </a:p>
            </p:txBody>
          </p:sp>
          <p:sp>
            <p:nvSpPr>
              <p:cNvPr id="26" name="Rectangle 25">
                <a:extLst>
                  <a:ext uri="{FF2B5EF4-FFF2-40B4-BE49-F238E27FC236}">
                    <a16:creationId xmlns:a16="http://schemas.microsoft.com/office/drawing/2014/main" id="{6FA11399-AB6D-4584-A399-8A560CD05213}"/>
                  </a:ext>
                </a:extLst>
              </p:cNvPr>
              <p:cNvSpPr/>
              <p:nvPr/>
            </p:nvSpPr>
            <p:spPr>
              <a:xfrm flipH="1">
                <a:off x="5583809" y="2000985"/>
                <a:ext cx="1024380" cy="450535"/>
              </a:xfrm>
              <a:prstGeom prst="rect">
                <a:avLst/>
              </a:prstGeom>
              <a:no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Header 1</a:t>
                </a:r>
              </a:p>
            </p:txBody>
          </p:sp>
        </p:grpSp>
        <p:grpSp>
          <p:nvGrpSpPr>
            <p:cNvPr id="19" name="Group 18">
              <a:extLst>
                <a:ext uri="{FF2B5EF4-FFF2-40B4-BE49-F238E27FC236}">
                  <a16:creationId xmlns:a16="http://schemas.microsoft.com/office/drawing/2014/main" id="{608F8661-DD2E-4B09-B586-4884F0E55094}"/>
                </a:ext>
              </a:extLst>
            </p:cNvPr>
            <p:cNvGrpSpPr/>
            <p:nvPr/>
          </p:nvGrpSpPr>
          <p:grpSpPr>
            <a:xfrm>
              <a:off x="8801077" y="2975037"/>
              <a:ext cx="2256605" cy="2328625"/>
              <a:chOff x="5399313" y="4355039"/>
              <a:chExt cx="1393372" cy="1437842"/>
            </a:xfrm>
          </p:grpSpPr>
          <p:sp>
            <p:nvSpPr>
              <p:cNvPr id="21" name="Graphic 84">
                <a:extLst>
                  <a:ext uri="{FF2B5EF4-FFF2-40B4-BE49-F238E27FC236}">
                    <a16:creationId xmlns:a16="http://schemas.microsoft.com/office/drawing/2014/main" id="{46234E28-981D-444E-A4ED-1A6EAF9DD8C1}"/>
                  </a:ext>
                </a:extLst>
              </p:cNvPr>
              <p:cNvSpPr/>
              <p:nvPr/>
            </p:nvSpPr>
            <p:spPr>
              <a:xfrm flipH="1">
                <a:off x="5399313" y="4355039"/>
                <a:ext cx="1393372" cy="1437842"/>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6"/>
              </a:solidFill>
              <a:ln w="7055" cap="flat">
                <a:noFill/>
                <a:prstDash val="solid"/>
                <a:round/>
              </a:ln>
            </p:spPr>
            <p:txBody>
              <a:bodyPr rtlCol="0" anchor="ctr"/>
              <a:lstStyle/>
              <a:p>
                <a:endParaRPr lang="en-US" sz="2400" dirty="0"/>
              </a:p>
            </p:txBody>
          </p:sp>
          <p:sp>
            <p:nvSpPr>
              <p:cNvPr id="22" name="Rectangle 21">
                <a:extLst>
                  <a:ext uri="{FF2B5EF4-FFF2-40B4-BE49-F238E27FC236}">
                    <a16:creationId xmlns:a16="http://schemas.microsoft.com/office/drawing/2014/main" id="{8E39DEE0-8CA3-4A36-96F9-5724D9B553C3}"/>
                  </a:ext>
                </a:extLst>
              </p:cNvPr>
              <p:cNvSpPr/>
              <p:nvPr/>
            </p:nvSpPr>
            <p:spPr>
              <a:xfrm flipH="1">
                <a:off x="5583810" y="5121289"/>
                <a:ext cx="1024380" cy="450535"/>
              </a:xfrm>
              <a:prstGeom prst="rect">
                <a:avLst/>
              </a:prstGeom>
              <a:no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Header 2</a:t>
                </a:r>
              </a:p>
            </p:txBody>
          </p:sp>
        </p:grpSp>
        <p:grpSp>
          <p:nvGrpSpPr>
            <p:cNvPr id="6" name="Group 5">
              <a:extLst>
                <a:ext uri="{FF2B5EF4-FFF2-40B4-BE49-F238E27FC236}">
                  <a16:creationId xmlns:a16="http://schemas.microsoft.com/office/drawing/2014/main" id="{FF66261D-B90D-4D51-95E6-52AF86A92605}"/>
                </a:ext>
              </a:extLst>
            </p:cNvPr>
            <p:cNvGrpSpPr/>
            <p:nvPr/>
          </p:nvGrpSpPr>
          <p:grpSpPr>
            <a:xfrm>
              <a:off x="3690365" y="2985538"/>
              <a:ext cx="4849690" cy="2307622"/>
              <a:chOff x="3750451" y="3018971"/>
              <a:chExt cx="4849690" cy="2307622"/>
            </a:xfrm>
          </p:grpSpPr>
          <p:cxnSp>
            <p:nvCxnSpPr>
              <p:cNvPr id="55" name="Straight Arrow Connector 16">
                <a:extLst>
                  <a:ext uri="{FF2B5EF4-FFF2-40B4-BE49-F238E27FC236}">
                    <a16:creationId xmlns:a16="http://schemas.microsoft.com/office/drawing/2014/main" id="{0D73BBCC-4FE5-4215-A3E4-1178A0778BDB}"/>
                  </a:ext>
                </a:extLst>
              </p:cNvPr>
              <p:cNvCxnSpPr>
                <a:cxnSpLocks/>
              </p:cNvCxnSpPr>
              <p:nvPr/>
            </p:nvCxnSpPr>
            <p:spPr>
              <a:xfrm flipH="1">
                <a:off x="3750451" y="3808582"/>
                <a:ext cx="4849690" cy="0"/>
              </a:xfrm>
              <a:prstGeom prst="straightConnector1">
                <a:avLst/>
              </a:prstGeom>
              <a:ln w="57150" cap="rnd">
                <a:solidFill>
                  <a:schemeClr val="bg2">
                    <a:lumMod val="75000"/>
                  </a:schemeClr>
                </a:solidFill>
                <a:round/>
                <a:headEnd type="arrow" w="med" len="med"/>
                <a:tailEnd type="none"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FFEBD2E9-0C1B-4EE3-BA85-CDE2EBB44C24}"/>
                  </a:ext>
                </a:extLst>
              </p:cNvPr>
              <p:cNvCxnSpPr>
                <a:cxnSpLocks/>
              </p:cNvCxnSpPr>
              <p:nvPr/>
            </p:nvCxnSpPr>
            <p:spPr>
              <a:xfrm>
                <a:off x="3750451" y="4534405"/>
                <a:ext cx="4849690" cy="0"/>
              </a:xfrm>
              <a:prstGeom prst="straightConnector1">
                <a:avLst/>
              </a:prstGeom>
              <a:ln w="57150" cap="rnd">
                <a:solidFill>
                  <a:schemeClr val="bg2">
                    <a:lumMod val="75000"/>
                  </a:schemeClr>
                </a:solidFill>
                <a:round/>
                <a:headEnd type="arrow" w="med" len="med"/>
                <a:tailEnd type="none" w="med" len="sm"/>
              </a:ln>
            </p:spPr>
            <p:style>
              <a:lnRef idx="1">
                <a:schemeClr val="accent1"/>
              </a:lnRef>
              <a:fillRef idx="0">
                <a:schemeClr val="accent1"/>
              </a:fillRef>
              <a:effectRef idx="0">
                <a:schemeClr val="accent1"/>
              </a:effectRef>
              <a:fontRef idx="minor">
                <a:schemeClr val="tx1"/>
              </a:fontRef>
            </p:style>
          </p:cxnSp>
          <p:grpSp>
            <p:nvGrpSpPr>
              <p:cNvPr id="9" name="Grupa 14">
                <a:extLst>
                  <a:ext uri="{FF2B5EF4-FFF2-40B4-BE49-F238E27FC236}">
                    <a16:creationId xmlns:a16="http://schemas.microsoft.com/office/drawing/2014/main" id="{43778E34-E256-45D7-86B7-2DE43311079F}"/>
                  </a:ext>
                </a:extLst>
              </p:cNvPr>
              <p:cNvGrpSpPr/>
              <p:nvPr/>
            </p:nvGrpSpPr>
            <p:grpSpPr>
              <a:xfrm>
                <a:off x="5015031" y="3018971"/>
                <a:ext cx="2306202" cy="2307622"/>
                <a:chOff x="941601" y="2428273"/>
                <a:chExt cx="2578492" cy="2580079"/>
              </a:xfrm>
            </p:grpSpPr>
            <p:grpSp>
              <p:nvGrpSpPr>
                <p:cNvPr id="11" name="Grupa 16">
                  <a:extLst>
                    <a:ext uri="{FF2B5EF4-FFF2-40B4-BE49-F238E27FC236}">
                      <a16:creationId xmlns:a16="http://schemas.microsoft.com/office/drawing/2014/main" id="{A7E0F427-B437-4FD6-A9B3-BEC123A303FF}"/>
                    </a:ext>
                  </a:extLst>
                </p:cNvPr>
                <p:cNvGrpSpPr/>
                <p:nvPr/>
              </p:nvGrpSpPr>
              <p:grpSpPr>
                <a:xfrm flipH="1">
                  <a:off x="941601" y="2428273"/>
                  <a:ext cx="2578492" cy="2580079"/>
                  <a:chOff x="-1560813" y="2794277"/>
                  <a:chExt cx="2407172" cy="2408655"/>
                </a:xfrm>
              </p:grpSpPr>
              <p:sp>
                <p:nvSpPr>
                  <p:cNvPr id="13" name="Freeform 5">
                    <a:extLst>
                      <a:ext uri="{FF2B5EF4-FFF2-40B4-BE49-F238E27FC236}">
                        <a16:creationId xmlns:a16="http://schemas.microsoft.com/office/drawing/2014/main" id="{D6D9204D-723C-4CE0-A2D6-BF7A14232BDC}"/>
                      </a:ext>
                    </a:extLst>
                  </p:cNvPr>
                  <p:cNvSpPr>
                    <a:spLocks/>
                  </p:cNvSpPr>
                  <p:nvPr/>
                </p:nvSpPr>
                <p:spPr bwMode="auto">
                  <a:xfrm>
                    <a:off x="-1558216" y="3998605"/>
                    <a:ext cx="1200701" cy="1200701"/>
                  </a:xfrm>
                  <a:custGeom>
                    <a:avLst/>
                    <a:gdLst>
                      <a:gd name="T0" fmla="*/ 0 w 862"/>
                      <a:gd name="T1" fmla="*/ 0 h 862"/>
                      <a:gd name="T2" fmla="*/ 862 w 862"/>
                      <a:gd name="T3" fmla="*/ 862 h 862"/>
                      <a:gd name="T4" fmla="*/ 862 w 862"/>
                      <a:gd name="T5" fmla="*/ 0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476"/>
                          <a:pt x="386" y="862"/>
                          <a:pt x="862" y="862"/>
                        </a:cubicBezTo>
                        <a:cubicBezTo>
                          <a:pt x="862" y="0"/>
                          <a:pt x="862" y="0"/>
                          <a:pt x="862" y="0"/>
                        </a:cubicBezTo>
                        <a:lnTo>
                          <a:pt x="0"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4" name="Freeform 6">
                    <a:extLst>
                      <a:ext uri="{FF2B5EF4-FFF2-40B4-BE49-F238E27FC236}">
                        <a16:creationId xmlns:a16="http://schemas.microsoft.com/office/drawing/2014/main" id="{223BA341-0181-4B1E-BCF4-305CD1507B1C}"/>
                      </a:ext>
                    </a:extLst>
                  </p:cNvPr>
                  <p:cNvSpPr>
                    <a:spLocks/>
                  </p:cNvSpPr>
                  <p:nvPr/>
                </p:nvSpPr>
                <p:spPr bwMode="auto">
                  <a:xfrm>
                    <a:off x="-357968" y="3998605"/>
                    <a:ext cx="1204327" cy="1204327"/>
                  </a:xfrm>
                  <a:custGeom>
                    <a:avLst/>
                    <a:gdLst>
                      <a:gd name="T0" fmla="*/ 0 w 862"/>
                      <a:gd name="T1" fmla="*/ 862 h 862"/>
                      <a:gd name="T2" fmla="*/ 862 w 862"/>
                      <a:gd name="T3" fmla="*/ 0 h 862"/>
                      <a:gd name="T4" fmla="*/ 0 w 862"/>
                      <a:gd name="T5" fmla="*/ 0 h 862"/>
                      <a:gd name="T6" fmla="*/ 0 w 862"/>
                      <a:gd name="T7" fmla="*/ 862 h 862"/>
                    </a:gdLst>
                    <a:ahLst/>
                    <a:cxnLst>
                      <a:cxn ang="0">
                        <a:pos x="T0" y="T1"/>
                      </a:cxn>
                      <a:cxn ang="0">
                        <a:pos x="T2" y="T3"/>
                      </a:cxn>
                      <a:cxn ang="0">
                        <a:pos x="T4" y="T5"/>
                      </a:cxn>
                      <a:cxn ang="0">
                        <a:pos x="T6" y="T7"/>
                      </a:cxn>
                    </a:cxnLst>
                    <a:rect l="0" t="0" r="r" b="b"/>
                    <a:pathLst>
                      <a:path w="862" h="862">
                        <a:moveTo>
                          <a:pt x="0" y="862"/>
                        </a:moveTo>
                        <a:cubicBezTo>
                          <a:pt x="476" y="862"/>
                          <a:pt x="862" y="476"/>
                          <a:pt x="862" y="0"/>
                        </a:cubicBezTo>
                        <a:cubicBezTo>
                          <a:pt x="0" y="0"/>
                          <a:pt x="0" y="0"/>
                          <a:pt x="0" y="0"/>
                        </a:cubicBezTo>
                        <a:lnTo>
                          <a:pt x="0" y="862"/>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5" name="Freeform 7">
                    <a:extLst>
                      <a:ext uri="{FF2B5EF4-FFF2-40B4-BE49-F238E27FC236}">
                        <a16:creationId xmlns:a16="http://schemas.microsoft.com/office/drawing/2014/main" id="{CC24F791-F988-479B-A22E-6BC91F1FBC10}"/>
                      </a:ext>
                    </a:extLst>
                  </p:cNvPr>
                  <p:cNvSpPr>
                    <a:spLocks/>
                  </p:cNvSpPr>
                  <p:nvPr/>
                </p:nvSpPr>
                <p:spPr bwMode="auto">
                  <a:xfrm>
                    <a:off x="-1560813" y="2794277"/>
                    <a:ext cx="1204326" cy="1204328"/>
                  </a:xfrm>
                  <a:custGeom>
                    <a:avLst/>
                    <a:gdLst>
                      <a:gd name="T0" fmla="*/ 862 w 862"/>
                      <a:gd name="T1" fmla="*/ 0 h 862"/>
                      <a:gd name="T2" fmla="*/ 0 w 862"/>
                      <a:gd name="T3" fmla="*/ 862 h 862"/>
                      <a:gd name="T4" fmla="*/ 862 w 862"/>
                      <a:gd name="T5" fmla="*/ 862 h 862"/>
                      <a:gd name="T6" fmla="*/ 862 w 862"/>
                      <a:gd name="T7" fmla="*/ 0 h 862"/>
                    </a:gdLst>
                    <a:ahLst/>
                    <a:cxnLst>
                      <a:cxn ang="0">
                        <a:pos x="T0" y="T1"/>
                      </a:cxn>
                      <a:cxn ang="0">
                        <a:pos x="T2" y="T3"/>
                      </a:cxn>
                      <a:cxn ang="0">
                        <a:pos x="T4" y="T5"/>
                      </a:cxn>
                      <a:cxn ang="0">
                        <a:pos x="T6" y="T7"/>
                      </a:cxn>
                    </a:cxnLst>
                    <a:rect l="0" t="0" r="r" b="b"/>
                    <a:pathLst>
                      <a:path w="862" h="862">
                        <a:moveTo>
                          <a:pt x="862" y="0"/>
                        </a:moveTo>
                        <a:cubicBezTo>
                          <a:pt x="386" y="0"/>
                          <a:pt x="0" y="386"/>
                          <a:pt x="0" y="862"/>
                        </a:cubicBezTo>
                        <a:cubicBezTo>
                          <a:pt x="862" y="862"/>
                          <a:pt x="862" y="862"/>
                          <a:pt x="862" y="862"/>
                        </a:cubicBezTo>
                        <a:lnTo>
                          <a:pt x="862"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6" name="Freeform 8">
                    <a:extLst>
                      <a:ext uri="{FF2B5EF4-FFF2-40B4-BE49-F238E27FC236}">
                        <a16:creationId xmlns:a16="http://schemas.microsoft.com/office/drawing/2014/main" id="{EEF4FCB6-D673-45A9-8DF9-27843A112CE1}"/>
                      </a:ext>
                    </a:extLst>
                  </p:cNvPr>
                  <p:cNvSpPr>
                    <a:spLocks/>
                  </p:cNvSpPr>
                  <p:nvPr/>
                </p:nvSpPr>
                <p:spPr bwMode="auto">
                  <a:xfrm>
                    <a:off x="-357968" y="2794278"/>
                    <a:ext cx="1204326" cy="1204327"/>
                  </a:xfrm>
                  <a:custGeom>
                    <a:avLst/>
                    <a:gdLst>
                      <a:gd name="T0" fmla="*/ 0 w 862"/>
                      <a:gd name="T1" fmla="*/ 0 h 862"/>
                      <a:gd name="T2" fmla="*/ 0 w 862"/>
                      <a:gd name="T3" fmla="*/ 862 h 862"/>
                      <a:gd name="T4" fmla="*/ 862 w 862"/>
                      <a:gd name="T5" fmla="*/ 862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862"/>
                          <a:pt x="0" y="862"/>
                          <a:pt x="0" y="862"/>
                        </a:cubicBezTo>
                        <a:cubicBezTo>
                          <a:pt x="862" y="862"/>
                          <a:pt x="862" y="862"/>
                          <a:pt x="862" y="862"/>
                        </a:cubicBezTo>
                        <a:cubicBezTo>
                          <a:pt x="862" y="386"/>
                          <a:pt x="476" y="0"/>
                          <a:pt x="0" y="0"/>
                        </a:cubicBez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grpSp>
            <p:sp>
              <p:nvSpPr>
                <p:cNvPr id="12" name="Owal 17">
                  <a:extLst>
                    <a:ext uri="{FF2B5EF4-FFF2-40B4-BE49-F238E27FC236}">
                      <a16:creationId xmlns:a16="http://schemas.microsoft.com/office/drawing/2014/main" id="{85B8886C-2967-4B32-AF55-DF62327552EA}"/>
                    </a:ext>
                  </a:extLst>
                </p:cNvPr>
                <p:cNvSpPr/>
                <p:nvPr/>
              </p:nvSpPr>
              <p:spPr>
                <a:xfrm flipH="1">
                  <a:off x="1072108" y="2560968"/>
                  <a:ext cx="2314696" cy="2314695"/>
                </a:xfrm>
                <a:prstGeom prst="ellipse">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grpSp>
      <p:grpSp>
        <p:nvGrpSpPr>
          <p:cNvPr id="7" name="Grupa 6">
            <a:extLst>
              <a:ext uri="{FF2B5EF4-FFF2-40B4-BE49-F238E27FC236}">
                <a16:creationId xmlns:a16="http://schemas.microsoft.com/office/drawing/2014/main" id="{A3EBA3A1-969F-4A4D-9907-C9612B7610DB}"/>
              </a:ext>
            </a:extLst>
          </p:cNvPr>
          <p:cNvGrpSpPr/>
          <p:nvPr/>
        </p:nvGrpSpPr>
        <p:grpSpPr>
          <a:xfrm>
            <a:off x="4318772" y="4575600"/>
            <a:ext cx="3531998" cy="549699"/>
            <a:chOff x="4393747" y="4575600"/>
            <a:chExt cx="3531998" cy="549699"/>
          </a:xfrm>
        </p:grpSpPr>
        <p:grpSp>
          <p:nvGrpSpPr>
            <p:cNvPr id="30" name="Group 29">
              <a:extLst>
                <a:ext uri="{FF2B5EF4-FFF2-40B4-BE49-F238E27FC236}">
                  <a16:creationId xmlns:a16="http://schemas.microsoft.com/office/drawing/2014/main" id="{057CB14A-B740-4E20-A802-4D309CA468EA}"/>
                </a:ext>
              </a:extLst>
            </p:cNvPr>
            <p:cNvGrpSpPr/>
            <p:nvPr/>
          </p:nvGrpSpPr>
          <p:grpSpPr>
            <a:xfrm>
              <a:off x="4662790" y="4575600"/>
              <a:ext cx="3262955" cy="549699"/>
              <a:chOff x="4207945" y="972000"/>
              <a:chExt cx="5646370" cy="951224"/>
            </a:xfrm>
          </p:grpSpPr>
          <p:sp>
            <p:nvSpPr>
              <p:cNvPr id="32" name="Rectangle 31">
                <a:extLst>
                  <a:ext uri="{FF2B5EF4-FFF2-40B4-BE49-F238E27FC236}">
                    <a16:creationId xmlns:a16="http://schemas.microsoft.com/office/drawing/2014/main" id="{B0682493-013E-4171-946C-56B3455718B8}"/>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33" name="Rectangle 32">
                <a:extLst>
                  <a:ext uri="{FF2B5EF4-FFF2-40B4-BE49-F238E27FC236}">
                    <a16:creationId xmlns:a16="http://schemas.microsoft.com/office/drawing/2014/main" id="{D631BB2F-CEC1-4E72-9676-8BF37D4F6536}"/>
                  </a:ext>
                </a:extLst>
              </p:cNvPr>
              <p:cNvSpPr/>
              <p:nvPr/>
            </p:nvSpPr>
            <p:spPr>
              <a:xfrm>
                <a:off x="9764314" y="972000"/>
                <a:ext cx="90001" cy="951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31" name="Oval 30">
              <a:extLst>
                <a:ext uri="{FF2B5EF4-FFF2-40B4-BE49-F238E27FC236}">
                  <a16:creationId xmlns:a16="http://schemas.microsoft.com/office/drawing/2014/main" id="{822B0564-27C2-4B01-9585-166F7E71BF51}"/>
                </a:ext>
              </a:extLst>
            </p:cNvPr>
            <p:cNvSpPr/>
            <p:nvPr/>
          </p:nvSpPr>
          <p:spPr>
            <a:xfrm>
              <a:off x="4393747" y="4575600"/>
              <a:ext cx="549698" cy="549699"/>
            </a:xfrm>
            <a:prstGeom prst="ellipse">
              <a:avLst/>
            </a:prstGeom>
            <a:solidFill>
              <a:schemeClr val="accent3"/>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3</a:t>
              </a:r>
            </a:p>
          </p:txBody>
        </p:sp>
      </p:grpSp>
      <p:grpSp>
        <p:nvGrpSpPr>
          <p:cNvPr id="18" name="Grupa 17">
            <a:extLst>
              <a:ext uri="{FF2B5EF4-FFF2-40B4-BE49-F238E27FC236}">
                <a16:creationId xmlns:a16="http://schemas.microsoft.com/office/drawing/2014/main" id="{7846E87A-0339-4301-ABBC-97FFF15BE732}"/>
              </a:ext>
            </a:extLst>
          </p:cNvPr>
          <p:cNvGrpSpPr/>
          <p:nvPr/>
        </p:nvGrpSpPr>
        <p:grpSpPr>
          <a:xfrm>
            <a:off x="8140700" y="5346700"/>
            <a:ext cx="3536170" cy="549699"/>
            <a:chOff x="8140700" y="5346700"/>
            <a:chExt cx="3536170" cy="549699"/>
          </a:xfrm>
        </p:grpSpPr>
        <p:grpSp>
          <p:nvGrpSpPr>
            <p:cNvPr id="37" name="Group 36">
              <a:extLst>
                <a:ext uri="{FF2B5EF4-FFF2-40B4-BE49-F238E27FC236}">
                  <a16:creationId xmlns:a16="http://schemas.microsoft.com/office/drawing/2014/main" id="{4FA3160B-8859-491A-A4A3-6A436675AE78}"/>
                </a:ext>
              </a:extLst>
            </p:cNvPr>
            <p:cNvGrpSpPr/>
            <p:nvPr/>
          </p:nvGrpSpPr>
          <p:grpSpPr>
            <a:xfrm>
              <a:off x="8413914" y="5346700"/>
              <a:ext cx="3262956" cy="549699"/>
              <a:chOff x="4207945" y="972000"/>
              <a:chExt cx="5646370" cy="951224"/>
            </a:xfrm>
          </p:grpSpPr>
          <p:sp>
            <p:nvSpPr>
              <p:cNvPr id="39" name="Rectangle 38">
                <a:extLst>
                  <a:ext uri="{FF2B5EF4-FFF2-40B4-BE49-F238E27FC236}">
                    <a16:creationId xmlns:a16="http://schemas.microsoft.com/office/drawing/2014/main" id="{3B934B83-D4F2-4B60-B3B7-5C44F6B68034}"/>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40" name="Rectangle 39">
                <a:extLst>
                  <a:ext uri="{FF2B5EF4-FFF2-40B4-BE49-F238E27FC236}">
                    <a16:creationId xmlns:a16="http://schemas.microsoft.com/office/drawing/2014/main" id="{2E449607-9D94-4621-91F9-049509A79B56}"/>
                  </a:ext>
                </a:extLst>
              </p:cNvPr>
              <p:cNvSpPr/>
              <p:nvPr/>
            </p:nvSpPr>
            <p:spPr>
              <a:xfrm>
                <a:off x="9764314" y="972000"/>
                <a:ext cx="90001" cy="9512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38" name="Oval 37">
              <a:extLst>
                <a:ext uri="{FF2B5EF4-FFF2-40B4-BE49-F238E27FC236}">
                  <a16:creationId xmlns:a16="http://schemas.microsoft.com/office/drawing/2014/main" id="{3E91BD59-05BB-44A3-8444-4C510AEBEE77}"/>
                </a:ext>
              </a:extLst>
            </p:cNvPr>
            <p:cNvSpPr/>
            <p:nvPr/>
          </p:nvSpPr>
          <p:spPr>
            <a:xfrm>
              <a:off x="8140700" y="5346700"/>
              <a:ext cx="549698" cy="549699"/>
            </a:xfrm>
            <a:prstGeom prst="ellipse">
              <a:avLst/>
            </a:prstGeom>
            <a:solidFill>
              <a:schemeClr val="tx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6</a:t>
              </a:r>
            </a:p>
          </p:txBody>
        </p:sp>
      </p:grpSp>
      <p:grpSp>
        <p:nvGrpSpPr>
          <p:cNvPr id="8" name="Grupa 7">
            <a:extLst>
              <a:ext uri="{FF2B5EF4-FFF2-40B4-BE49-F238E27FC236}">
                <a16:creationId xmlns:a16="http://schemas.microsoft.com/office/drawing/2014/main" id="{8D7FA01B-6580-4F7A-9E1B-3EB6178A333C}"/>
              </a:ext>
            </a:extLst>
          </p:cNvPr>
          <p:cNvGrpSpPr/>
          <p:nvPr/>
        </p:nvGrpSpPr>
        <p:grpSpPr>
          <a:xfrm>
            <a:off x="4315683" y="5359400"/>
            <a:ext cx="3537804" cy="549699"/>
            <a:chOff x="4394200" y="5359400"/>
            <a:chExt cx="3537804" cy="549699"/>
          </a:xfrm>
        </p:grpSpPr>
        <p:grpSp>
          <p:nvGrpSpPr>
            <p:cNvPr id="44" name="Group 43">
              <a:extLst>
                <a:ext uri="{FF2B5EF4-FFF2-40B4-BE49-F238E27FC236}">
                  <a16:creationId xmlns:a16="http://schemas.microsoft.com/office/drawing/2014/main" id="{7027CC7D-E82A-433F-AC8D-3D59C69A5453}"/>
                </a:ext>
              </a:extLst>
            </p:cNvPr>
            <p:cNvGrpSpPr/>
            <p:nvPr/>
          </p:nvGrpSpPr>
          <p:grpSpPr>
            <a:xfrm>
              <a:off x="4669049" y="5359400"/>
              <a:ext cx="3262955" cy="549699"/>
              <a:chOff x="4207945" y="972000"/>
              <a:chExt cx="5646370" cy="951224"/>
            </a:xfrm>
          </p:grpSpPr>
          <p:sp>
            <p:nvSpPr>
              <p:cNvPr id="46" name="Rectangle 45">
                <a:extLst>
                  <a:ext uri="{FF2B5EF4-FFF2-40B4-BE49-F238E27FC236}">
                    <a16:creationId xmlns:a16="http://schemas.microsoft.com/office/drawing/2014/main" id="{0DADB882-D351-4790-84B6-3FB99F211644}"/>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47" name="Rectangle 46">
                <a:extLst>
                  <a:ext uri="{FF2B5EF4-FFF2-40B4-BE49-F238E27FC236}">
                    <a16:creationId xmlns:a16="http://schemas.microsoft.com/office/drawing/2014/main" id="{6E276A17-3583-4049-AF6F-E22275DC0501}"/>
                  </a:ext>
                </a:extLst>
              </p:cNvPr>
              <p:cNvSpPr/>
              <p:nvPr/>
            </p:nvSpPr>
            <p:spPr>
              <a:xfrm>
                <a:off x="9764314" y="972000"/>
                <a:ext cx="90001" cy="951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45" name="Oval 44">
              <a:extLst>
                <a:ext uri="{FF2B5EF4-FFF2-40B4-BE49-F238E27FC236}">
                  <a16:creationId xmlns:a16="http://schemas.microsoft.com/office/drawing/2014/main" id="{B7F66B9B-1C56-44C2-A354-7B685AB7F203}"/>
                </a:ext>
              </a:extLst>
            </p:cNvPr>
            <p:cNvSpPr/>
            <p:nvPr/>
          </p:nvSpPr>
          <p:spPr>
            <a:xfrm>
              <a:off x="4394200" y="5359400"/>
              <a:ext cx="549698" cy="549699"/>
            </a:xfrm>
            <a:prstGeom prst="ellipse">
              <a:avLst/>
            </a:prstGeom>
            <a:solidFill>
              <a:schemeClr val="accent1"/>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4</a:t>
              </a:r>
            </a:p>
          </p:txBody>
        </p:sp>
      </p:grpSp>
      <p:grpSp>
        <p:nvGrpSpPr>
          <p:cNvPr id="10" name="Grupa 9">
            <a:extLst>
              <a:ext uri="{FF2B5EF4-FFF2-40B4-BE49-F238E27FC236}">
                <a16:creationId xmlns:a16="http://schemas.microsoft.com/office/drawing/2014/main" id="{160BB087-A1D9-4C82-B12C-0C640E70CB4F}"/>
              </a:ext>
            </a:extLst>
          </p:cNvPr>
          <p:cNvGrpSpPr/>
          <p:nvPr/>
        </p:nvGrpSpPr>
        <p:grpSpPr>
          <a:xfrm>
            <a:off x="8141072" y="4575600"/>
            <a:ext cx="3536170" cy="549699"/>
            <a:chOff x="8141072" y="4575600"/>
            <a:chExt cx="3536170" cy="549699"/>
          </a:xfrm>
        </p:grpSpPr>
        <p:grpSp>
          <p:nvGrpSpPr>
            <p:cNvPr id="51" name="Group 50">
              <a:extLst>
                <a:ext uri="{FF2B5EF4-FFF2-40B4-BE49-F238E27FC236}">
                  <a16:creationId xmlns:a16="http://schemas.microsoft.com/office/drawing/2014/main" id="{28BF2760-CC42-462C-B42B-722CCB35DBCF}"/>
                </a:ext>
              </a:extLst>
            </p:cNvPr>
            <p:cNvGrpSpPr/>
            <p:nvPr/>
          </p:nvGrpSpPr>
          <p:grpSpPr>
            <a:xfrm>
              <a:off x="8414286" y="4575600"/>
              <a:ext cx="3262956" cy="549699"/>
              <a:chOff x="4207945" y="972000"/>
              <a:chExt cx="5646370" cy="951224"/>
            </a:xfrm>
          </p:grpSpPr>
          <p:sp>
            <p:nvSpPr>
              <p:cNvPr id="53" name="Rectangle 52">
                <a:extLst>
                  <a:ext uri="{FF2B5EF4-FFF2-40B4-BE49-F238E27FC236}">
                    <a16:creationId xmlns:a16="http://schemas.microsoft.com/office/drawing/2014/main" id="{353AB3C8-2376-40EB-8875-011FA75F6031}"/>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54" name="Rectangle 53">
                <a:extLst>
                  <a:ext uri="{FF2B5EF4-FFF2-40B4-BE49-F238E27FC236}">
                    <a16:creationId xmlns:a16="http://schemas.microsoft.com/office/drawing/2014/main" id="{E8D4B544-1201-4C4C-879F-530B9D1031D1}"/>
                  </a:ext>
                </a:extLst>
              </p:cNvPr>
              <p:cNvSpPr/>
              <p:nvPr/>
            </p:nvSpPr>
            <p:spPr>
              <a:xfrm>
                <a:off x="9764314" y="972000"/>
                <a:ext cx="90001" cy="9512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52" name="Oval 51">
              <a:extLst>
                <a:ext uri="{FF2B5EF4-FFF2-40B4-BE49-F238E27FC236}">
                  <a16:creationId xmlns:a16="http://schemas.microsoft.com/office/drawing/2014/main" id="{ACEE8147-98B3-4435-A5D7-713048F2746A}"/>
                </a:ext>
              </a:extLst>
            </p:cNvPr>
            <p:cNvSpPr/>
            <p:nvPr/>
          </p:nvSpPr>
          <p:spPr>
            <a:xfrm>
              <a:off x="8141072" y="4575600"/>
              <a:ext cx="549698" cy="549699"/>
            </a:xfrm>
            <a:prstGeom prst="ellipse">
              <a:avLst/>
            </a:prstGeom>
            <a:solidFill>
              <a:schemeClr val="accent6"/>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5</a:t>
              </a:r>
            </a:p>
          </p:txBody>
        </p:sp>
      </p:grpSp>
      <p:grpSp>
        <p:nvGrpSpPr>
          <p:cNvPr id="4" name="Grupa 3">
            <a:extLst>
              <a:ext uri="{FF2B5EF4-FFF2-40B4-BE49-F238E27FC236}">
                <a16:creationId xmlns:a16="http://schemas.microsoft.com/office/drawing/2014/main" id="{E7325351-266F-4F77-82DA-1B102EB378F4}"/>
              </a:ext>
            </a:extLst>
          </p:cNvPr>
          <p:cNvGrpSpPr/>
          <p:nvPr/>
        </p:nvGrpSpPr>
        <p:grpSpPr>
          <a:xfrm>
            <a:off x="514759" y="5350337"/>
            <a:ext cx="3513711" cy="546279"/>
            <a:chOff x="514759" y="5350337"/>
            <a:chExt cx="3513711" cy="546279"/>
          </a:xfrm>
        </p:grpSpPr>
        <p:grpSp>
          <p:nvGrpSpPr>
            <p:cNvPr id="58" name="Group 57">
              <a:extLst>
                <a:ext uri="{FF2B5EF4-FFF2-40B4-BE49-F238E27FC236}">
                  <a16:creationId xmlns:a16="http://schemas.microsoft.com/office/drawing/2014/main" id="{68849B24-6538-4E63-86DA-9EDFD3AB369B}"/>
                </a:ext>
              </a:extLst>
            </p:cNvPr>
            <p:cNvGrpSpPr/>
            <p:nvPr/>
          </p:nvGrpSpPr>
          <p:grpSpPr>
            <a:xfrm>
              <a:off x="787898" y="5350337"/>
              <a:ext cx="3240572" cy="546279"/>
              <a:chOff x="4207945" y="972000"/>
              <a:chExt cx="5642738" cy="951224"/>
            </a:xfrm>
          </p:grpSpPr>
          <p:sp>
            <p:nvSpPr>
              <p:cNvPr id="60" name="Rectangle 59">
                <a:extLst>
                  <a:ext uri="{FF2B5EF4-FFF2-40B4-BE49-F238E27FC236}">
                    <a16:creationId xmlns:a16="http://schemas.microsoft.com/office/drawing/2014/main" id="{A186265F-110A-4F62-B9BC-A35CB64DEFBF}"/>
                  </a:ext>
                </a:extLst>
              </p:cNvPr>
              <p:cNvSpPr/>
              <p:nvPr/>
            </p:nvSpPr>
            <p:spPr>
              <a:xfrm>
                <a:off x="4207945" y="972000"/>
                <a:ext cx="5566417"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61" name="Rectangle 60">
                <a:extLst>
                  <a:ext uri="{FF2B5EF4-FFF2-40B4-BE49-F238E27FC236}">
                    <a16:creationId xmlns:a16="http://schemas.microsoft.com/office/drawing/2014/main" id="{77E1E72B-3243-4D15-A1E1-16017673806D}"/>
                  </a:ext>
                </a:extLst>
              </p:cNvPr>
              <p:cNvSpPr/>
              <p:nvPr/>
            </p:nvSpPr>
            <p:spPr>
              <a:xfrm>
                <a:off x="9760684" y="972000"/>
                <a:ext cx="89999" cy="9512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59" name="Oval 58">
              <a:extLst>
                <a:ext uri="{FF2B5EF4-FFF2-40B4-BE49-F238E27FC236}">
                  <a16:creationId xmlns:a16="http://schemas.microsoft.com/office/drawing/2014/main" id="{CF28B771-9E74-4F6E-B079-136F5D1067D0}"/>
                </a:ext>
              </a:extLst>
            </p:cNvPr>
            <p:cNvSpPr/>
            <p:nvPr/>
          </p:nvSpPr>
          <p:spPr>
            <a:xfrm>
              <a:off x="514759" y="5350337"/>
              <a:ext cx="546279" cy="546279"/>
            </a:xfrm>
            <a:prstGeom prst="ellipse">
              <a:avLst/>
            </a:prstGeom>
            <a:solidFill>
              <a:schemeClr val="accent4"/>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2</a:t>
              </a:r>
            </a:p>
          </p:txBody>
        </p:sp>
      </p:grpSp>
      <p:grpSp>
        <p:nvGrpSpPr>
          <p:cNvPr id="5" name="Grupa 4">
            <a:extLst>
              <a:ext uri="{FF2B5EF4-FFF2-40B4-BE49-F238E27FC236}">
                <a16:creationId xmlns:a16="http://schemas.microsoft.com/office/drawing/2014/main" id="{032FFEED-B315-469B-A1BD-EAFBE730AA5D}"/>
              </a:ext>
            </a:extLst>
          </p:cNvPr>
          <p:cNvGrpSpPr/>
          <p:nvPr/>
        </p:nvGrpSpPr>
        <p:grpSpPr>
          <a:xfrm>
            <a:off x="516383" y="4575600"/>
            <a:ext cx="3512087" cy="546279"/>
            <a:chOff x="516383" y="4575600"/>
            <a:chExt cx="3512087" cy="546279"/>
          </a:xfrm>
        </p:grpSpPr>
        <p:grpSp>
          <p:nvGrpSpPr>
            <p:cNvPr id="65" name="Group 64">
              <a:extLst>
                <a:ext uri="{FF2B5EF4-FFF2-40B4-BE49-F238E27FC236}">
                  <a16:creationId xmlns:a16="http://schemas.microsoft.com/office/drawing/2014/main" id="{68CAC572-0706-4D75-8016-CD633954D412}"/>
                </a:ext>
              </a:extLst>
            </p:cNvPr>
            <p:cNvGrpSpPr/>
            <p:nvPr/>
          </p:nvGrpSpPr>
          <p:grpSpPr>
            <a:xfrm>
              <a:off x="787898" y="4575600"/>
              <a:ext cx="3240572" cy="546279"/>
              <a:chOff x="4207945" y="972000"/>
              <a:chExt cx="5642738" cy="951224"/>
            </a:xfrm>
          </p:grpSpPr>
          <p:sp>
            <p:nvSpPr>
              <p:cNvPr id="67" name="Rectangle 66">
                <a:extLst>
                  <a:ext uri="{FF2B5EF4-FFF2-40B4-BE49-F238E27FC236}">
                    <a16:creationId xmlns:a16="http://schemas.microsoft.com/office/drawing/2014/main" id="{3069EA7C-0852-4868-AF6F-38BF5864A197}"/>
                  </a:ext>
                </a:extLst>
              </p:cNvPr>
              <p:cNvSpPr/>
              <p:nvPr/>
            </p:nvSpPr>
            <p:spPr>
              <a:xfrm>
                <a:off x="4207945" y="972000"/>
                <a:ext cx="5566417"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68" name="Rectangle 67">
                <a:extLst>
                  <a:ext uri="{FF2B5EF4-FFF2-40B4-BE49-F238E27FC236}">
                    <a16:creationId xmlns:a16="http://schemas.microsoft.com/office/drawing/2014/main" id="{D8F1B0A2-A22B-4EE5-B78B-2FFBD9AD1072}"/>
                  </a:ext>
                </a:extLst>
              </p:cNvPr>
              <p:cNvSpPr/>
              <p:nvPr/>
            </p:nvSpPr>
            <p:spPr>
              <a:xfrm>
                <a:off x="9760684" y="972000"/>
                <a:ext cx="89999" cy="951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66" name="Oval 65">
              <a:extLst>
                <a:ext uri="{FF2B5EF4-FFF2-40B4-BE49-F238E27FC236}">
                  <a16:creationId xmlns:a16="http://schemas.microsoft.com/office/drawing/2014/main" id="{01CD0CB1-1589-4BD7-AF14-F4102839EFF6}"/>
                </a:ext>
              </a:extLst>
            </p:cNvPr>
            <p:cNvSpPr/>
            <p:nvPr/>
          </p:nvSpPr>
          <p:spPr>
            <a:xfrm>
              <a:off x="516383" y="4575600"/>
              <a:ext cx="546279" cy="546279"/>
            </a:xfrm>
            <a:prstGeom prst="ellipse">
              <a:avLst/>
            </a:prstGeom>
            <a:solidFill>
              <a:schemeClr val="accent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144000" tIns="0" rIns="144000" bIns="0" rtlCol="0" anchor="ctr"/>
            <a:lstStyle/>
            <a:p>
              <a:pPr algn="ctr"/>
              <a:r>
                <a:rPr lang="en-US" sz="2400" dirty="0">
                  <a:solidFill>
                    <a:schemeClr val="bg1"/>
                  </a:solidFill>
                </a:rPr>
                <a:t>1</a:t>
              </a:r>
            </a:p>
          </p:txBody>
        </p:sp>
      </p:grpSp>
      <p:sp>
        <p:nvSpPr>
          <p:cNvPr id="50" name="Freeform 15">
            <a:extLst>
              <a:ext uri="{FF2B5EF4-FFF2-40B4-BE49-F238E27FC236}">
                <a16:creationId xmlns:a16="http://schemas.microsoft.com/office/drawing/2014/main" id="{7A520CFA-5C98-418F-A195-D344996336F9}"/>
              </a:ext>
            </a:extLst>
          </p:cNvPr>
          <p:cNvSpPr>
            <a:spLocks noChangeAspect="1" noEditPoints="1"/>
          </p:cNvSpPr>
          <p:nvPr/>
        </p:nvSpPr>
        <p:spPr bwMode="auto">
          <a:xfrm>
            <a:off x="5499755" y="2476500"/>
            <a:ext cx="1216526" cy="777116"/>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6">
            <a:extLst>
              <a:ext uri="{FF2B5EF4-FFF2-40B4-BE49-F238E27FC236}">
                <a16:creationId xmlns:a16="http://schemas.microsoft.com/office/drawing/2014/main" id="{BD2ED3A7-81EA-4477-8739-6F8D4AA0367E}"/>
              </a:ext>
            </a:extLst>
          </p:cNvPr>
          <p:cNvSpPr>
            <a:spLocks noChangeAspect="1"/>
          </p:cNvSpPr>
          <p:nvPr/>
        </p:nvSpPr>
        <p:spPr bwMode="auto">
          <a:xfrm>
            <a:off x="2068227" y="2337385"/>
            <a:ext cx="725774" cy="61256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14">
            <a:extLst>
              <a:ext uri="{FF2B5EF4-FFF2-40B4-BE49-F238E27FC236}">
                <a16:creationId xmlns:a16="http://schemas.microsoft.com/office/drawing/2014/main" id="{5B4B84AD-305F-4A33-BD5D-D47686614495}"/>
              </a:ext>
            </a:extLst>
          </p:cNvPr>
          <p:cNvSpPr>
            <a:spLocks noChangeAspect="1" noEditPoints="1"/>
          </p:cNvSpPr>
          <p:nvPr/>
        </p:nvSpPr>
        <p:spPr bwMode="auto">
          <a:xfrm>
            <a:off x="9443118" y="2319116"/>
            <a:ext cx="589882" cy="61693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8701885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13"/>
          <p:cNvGrpSpPr/>
          <p:nvPr/>
        </p:nvGrpSpPr>
        <p:grpSpPr>
          <a:xfrm>
            <a:off x="6642830" y="1131038"/>
            <a:ext cx="3557627" cy="5177687"/>
            <a:chOff x="5004048" y="2384401"/>
            <a:chExt cx="3600400" cy="3587254"/>
          </a:xfrm>
        </p:grpSpPr>
        <p:sp>
          <p:nvSpPr>
            <p:cNvPr id="29" name="Symbol zastępczy zawartości 24"/>
            <p:cNvSpPr txBox="1">
              <a:spLocks/>
            </p:cNvSpPr>
            <p:nvPr/>
          </p:nvSpPr>
          <p:spPr>
            <a:xfrm>
              <a:off x="5004048" y="2439273"/>
              <a:ext cx="3600400" cy="3532382"/>
            </a:xfrm>
            <a:prstGeom prst="rect">
              <a:avLst/>
            </a:prstGeom>
            <a:solidFill>
              <a:schemeClr val="bg1">
                <a:lumMod val="85000"/>
                <a:alpha val="70000"/>
              </a:schemeClr>
            </a:solidFill>
          </p:spPr>
          <p:txBody>
            <a:bodyPr tIns="144000">
              <a:normAutofit lnSpcReduction="10000"/>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180975">
                <a:spcAft>
                  <a:spcPts val="600"/>
                </a:spcAft>
                <a:buNone/>
              </a:pPr>
              <a:r>
                <a:rPr lang="en-US" dirty="0"/>
                <a:t>Put your description here</a:t>
              </a:r>
            </a:p>
            <a:p>
              <a:pPr marL="542925">
                <a:lnSpc>
                  <a:spcPct val="110000"/>
                </a:lnSpc>
                <a:buClrTx/>
              </a:pPr>
              <a:r>
                <a:rPr lang="en-US" sz="1800" dirty="0"/>
                <a:t>Put your text here</a:t>
              </a:r>
            </a:p>
            <a:p>
              <a:pPr marL="542925">
                <a:lnSpc>
                  <a:spcPct val="110000"/>
                </a:lnSpc>
                <a:buClrTx/>
              </a:pPr>
              <a:r>
                <a:rPr lang="en-US" sz="1800" dirty="0"/>
                <a:t>Add an item description</a:t>
              </a:r>
            </a:p>
            <a:p>
              <a:pPr marL="542925">
                <a:lnSpc>
                  <a:spcPct val="110000"/>
                </a:lnSpc>
                <a:buClrTx/>
              </a:pPr>
              <a:r>
                <a:rPr lang="en-US" sz="1800" dirty="0"/>
                <a:t>Put your text here</a:t>
              </a:r>
            </a:p>
            <a:p>
              <a:pPr marL="542925">
                <a:lnSpc>
                  <a:spcPct val="110000"/>
                </a:lnSpc>
                <a:buClrTx/>
              </a:pPr>
              <a:r>
                <a:rPr lang="en-US" sz="1800" dirty="0"/>
                <a:t>Add an item description</a:t>
              </a:r>
            </a:p>
            <a:p>
              <a:pPr marL="542925">
                <a:lnSpc>
                  <a:spcPct val="110000"/>
                </a:lnSpc>
                <a:buClrTx/>
              </a:pPr>
              <a:r>
                <a:rPr lang="en-US" sz="1800" dirty="0"/>
                <a:t>Put your text here</a:t>
              </a:r>
            </a:p>
            <a:p>
              <a:pPr marL="542925">
                <a:lnSpc>
                  <a:spcPct val="110000"/>
                </a:lnSpc>
                <a:buClrTx/>
              </a:pPr>
              <a:r>
                <a:rPr lang="en-US" sz="1800" dirty="0"/>
                <a:t>Add an item description</a:t>
              </a:r>
            </a:p>
            <a:p>
              <a:pPr marL="542925">
                <a:lnSpc>
                  <a:spcPct val="110000"/>
                </a:lnSpc>
                <a:buClrTx/>
              </a:pPr>
              <a:r>
                <a:rPr lang="en-US" sz="1800" dirty="0"/>
                <a:t>Put your text here</a:t>
              </a:r>
            </a:p>
            <a:p>
              <a:pPr marL="542925">
                <a:lnSpc>
                  <a:spcPct val="110000"/>
                </a:lnSpc>
                <a:buClrTx/>
              </a:pPr>
              <a:r>
                <a:rPr lang="en-US" sz="1800" dirty="0"/>
                <a:t>Add an item description</a:t>
              </a:r>
            </a:p>
            <a:p>
              <a:pPr marL="542925">
                <a:lnSpc>
                  <a:spcPct val="110000"/>
                </a:lnSpc>
                <a:buClrTx/>
              </a:pPr>
              <a:r>
                <a:rPr lang="en-US" sz="1800" dirty="0"/>
                <a:t>Put your text here</a:t>
              </a:r>
            </a:p>
            <a:p>
              <a:pPr marL="542925">
                <a:lnSpc>
                  <a:spcPct val="110000"/>
                </a:lnSpc>
                <a:buClrTx/>
              </a:pPr>
              <a:r>
                <a:rPr lang="en-US" sz="1800" dirty="0"/>
                <a:t>Add an item description</a:t>
              </a:r>
            </a:p>
            <a:p>
              <a:pPr marL="542925">
                <a:lnSpc>
                  <a:spcPct val="110000"/>
                </a:lnSpc>
                <a:buClrTx/>
              </a:pPr>
              <a:r>
                <a:rPr lang="en-US" sz="1800" dirty="0"/>
                <a:t>Put your text here</a:t>
              </a:r>
            </a:p>
            <a:p>
              <a:pPr marL="542925">
                <a:lnSpc>
                  <a:spcPct val="110000"/>
                </a:lnSpc>
                <a:buClrTx/>
              </a:pPr>
              <a:r>
                <a:rPr lang="en-US" sz="1800" dirty="0"/>
                <a:t>Add an item description</a:t>
              </a:r>
            </a:p>
          </p:txBody>
        </p:sp>
        <p:sp>
          <p:nvSpPr>
            <p:cNvPr id="30" name="Rectangle 5"/>
            <p:cNvSpPr/>
            <p:nvPr/>
          </p:nvSpPr>
          <p:spPr>
            <a:xfrm>
              <a:off x="5004048" y="2384401"/>
              <a:ext cx="3600400" cy="5487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1" name="Заголовок 20"/>
          <p:cNvSpPr>
            <a:spLocks noGrp="1"/>
          </p:cNvSpPr>
          <p:nvPr>
            <p:ph type="title"/>
          </p:nvPr>
        </p:nvSpPr>
        <p:spPr>
          <a:ln>
            <a:noFill/>
          </a:ln>
        </p:spPr>
        <p:txBody>
          <a:bodyPr>
            <a:normAutofit fontScale="90000"/>
          </a:bodyPr>
          <a:lstStyle/>
          <a:p>
            <a:r>
              <a:rPr lang="en-US" dirty="0"/>
              <a:t>Flat Ribbon Vertical List Diagram - 6 items, commentary box</a:t>
            </a:r>
          </a:p>
        </p:txBody>
      </p:sp>
      <p:grpSp>
        <p:nvGrpSpPr>
          <p:cNvPr id="5" name="Grupa 4">
            <a:extLst>
              <a:ext uri="{FF2B5EF4-FFF2-40B4-BE49-F238E27FC236}">
                <a16:creationId xmlns:a16="http://schemas.microsoft.com/office/drawing/2014/main" id="{BEEAB030-FD61-472B-9181-57740338C594}"/>
              </a:ext>
            </a:extLst>
          </p:cNvPr>
          <p:cNvGrpSpPr/>
          <p:nvPr/>
        </p:nvGrpSpPr>
        <p:grpSpPr>
          <a:xfrm>
            <a:off x="1988689" y="405371"/>
            <a:ext cx="3815411" cy="5904523"/>
            <a:chOff x="1988689" y="405371"/>
            <a:chExt cx="3815411" cy="5904523"/>
          </a:xfrm>
        </p:grpSpPr>
        <p:sp>
          <p:nvSpPr>
            <p:cNvPr id="2" name="Prostokąt 1"/>
            <p:cNvSpPr/>
            <p:nvPr/>
          </p:nvSpPr>
          <p:spPr>
            <a:xfrm>
              <a:off x="2244186" y="837286"/>
              <a:ext cx="3308402" cy="5472608"/>
            </a:xfrm>
            <a:prstGeom prst="rect">
              <a:avLst/>
            </a:prstGeom>
            <a:solidFill>
              <a:schemeClr val="bg1">
                <a:lumMod val="85000"/>
                <a:alpha val="70000"/>
              </a:schemeClr>
            </a:solidFill>
          </p:spPr>
          <p:txBody>
            <a:bodyPr tIns="144000">
              <a:normAutofit/>
            </a:bodyPr>
            <a:lstStyle/>
            <a:p>
              <a:pPr indent="180975">
                <a:spcBef>
                  <a:spcPct val="20000"/>
                </a:spcBef>
                <a:buClr>
                  <a:schemeClr val="accent5"/>
                </a:buClr>
              </a:pPr>
              <a:endParaRPr lang="en-US" sz="2400" dirty="0"/>
            </a:p>
          </p:txBody>
        </p:sp>
        <p:grpSp>
          <p:nvGrpSpPr>
            <p:cNvPr id="10" name="Group 9"/>
            <p:cNvGrpSpPr/>
            <p:nvPr/>
          </p:nvGrpSpPr>
          <p:grpSpPr>
            <a:xfrm>
              <a:off x="1991867" y="1357662"/>
              <a:ext cx="2880816" cy="729148"/>
              <a:chOff x="467867" y="1505790"/>
              <a:chExt cx="2880816" cy="729148"/>
            </a:xfrm>
          </p:grpSpPr>
          <p:sp>
            <p:nvSpPr>
              <p:cNvPr id="8" name="Freeform 12"/>
              <p:cNvSpPr>
                <a:spLocks/>
              </p:cNvSpPr>
              <p:nvPr/>
            </p:nvSpPr>
            <p:spPr bwMode="auto">
              <a:xfrm rot="16200000" flipH="1" flipV="1">
                <a:off x="525786" y="1448190"/>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1">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9" name="Prostokąt 8"/>
              <p:cNvSpPr/>
              <p:nvPr/>
            </p:nvSpPr>
            <p:spPr>
              <a:xfrm>
                <a:off x="467867" y="1640936"/>
                <a:ext cx="2880816" cy="594002"/>
              </a:xfrm>
              <a:prstGeom prst="rect">
                <a:avLst/>
              </a:prstGeom>
              <a:solidFill>
                <a:schemeClr val="accent1"/>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2" name="Group 21"/>
            <p:cNvGrpSpPr/>
            <p:nvPr/>
          </p:nvGrpSpPr>
          <p:grpSpPr>
            <a:xfrm>
              <a:off x="2899827" y="2184090"/>
              <a:ext cx="2904272" cy="731759"/>
              <a:chOff x="1375827" y="2296517"/>
              <a:chExt cx="2904272" cy="731759"/>
            </a:xfrm>
          </p:grpSpPr>
          <p:sp>
            <p:nvSpPr>
              <p:cNvPr id="4" name="Freeform 12"/>
              <p:cNvSpPr>
                <a:spLocks/>
              </p:cNvSpPr>
              <p:nvPr/>
            </p:nvSpPr>
            <p:spPr bwMode="auto">
              <a:xfrm rot="16200000" flipH="1">
                <a:off x="4085599" y="223891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16" name="Prostokąt 15"/>
              <p:cNvSpPr/>
              <p:nvPr/>
            </p:nvSpPr>
            <p:spPr>
              <a:xfrm>
                <a:off x="1375827" y="2434275"/>
                <a:ext cx="2904272" cy="594001"/>
              </a:xfrm>
              <a:prstGeom prst="rect">
                <a:avLst/>
              </a:prstGeom>
              <a:solidFill>
                <a:schemeClr val="accent6"/>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3" name="Group 22"/>
            <p:cNvGrpSpPr/>
            <p:nvPr/>
          </p:nvGrpSpPr>
          <p:grpSpPr>
            <a:xfrm>
              <a:off x="1991867" y="3020270"/>
              <a:ext cx="2880816" cy="725982"/>
              <a:chOff x="467867" y="3095637"/>
              <a:chExt cx="2880816" cy="725982"/>
            </a:xfrm>
          </p:grpSpPr>
          <p:sp>
            <p:nvSpPr>
              <p:cNvPr id="18" name="Freeform 12"/>
              <p:cNvSpPr>
                <a:spLocks/>
              </p:cNvSpPr>
              <p:nvPr/>
            </p:nvSpPr>
            <p:spPr bwMode="auto">
              <a:xfrm rot="16200000" flipH="1" flipV="1">
                <a:off x="525785" y="303803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9" name="Prostokąt 18"/>
              <p:cNvSpPr/>
              <p:nvPr/>
            </p:nvSpPr>
            <p:spPr>
              <a:xfrm>
                <a:off x="467867" y="3232437"/>
                <a:ext cx="2880816" cy="589182"/>
              </a:xfrm>
              <a:prstGeom prst="rect">
                <a:avLst/>
              </a:prstGeom>
              <a:solidFill>
                <a:schemeClr val="accent2"/>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4" name="Group 23"/>
            <p:cNvGrpSpPr/>
            <p:nvPr/>
          </p:nvGrpSpPr>
          <p:grpSpPr>
            <a:xfrm>
              <a:off x="2923283" y="3850675"/>
              <a:ext cx="2880816" cy="725981"/>
              <a:chOff x="1399283" y="3888981"/>
              <a:chExt cx="2880816" cy="725981"/>
            </a:xfrm>
          </p:grpSpPr>
          <p:sp>
            <p:nvSpPr>
              <p:cNvPr id="17" name="Freeform 12"/>
              <p:cNvSpPr>
                <a:spLocks/>
              </p:cNvSpPr>
              <p:nvPr/>
            </p:nvSpPr>
            <p:spPr bwMode="auto">
              <a:xfrm rot="16200000" flipH="1">
                <a:off x="4085599" y="3831381"/>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5">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20" name="Prostokąt 19"/>
              <p:cNvSpPr/>
              <p:nvPr/>
            </p:nvSpPr>
            <p:spPr>
              <a:xfrm>
                <a:off x="1399283" y="4025781"/>
                <a:ext cx="2880816" cy="589181"/>
              </a:xfrm>
              <a:prstGeom prst="rect">
                <a:avLst/>
              </a:prstGeom>
              <a:solidFill>
                <a:schemeClr val="accent5"/>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5" name="Group 24"/>
            <p:cNvGrpSpPr/>
            <p:nvPr/>
          </p:nvGrpSpPr>
          <p:grpSpPr>
            <a:xfrm>
              <a:off x="1991867" y="4681077"/>
              <a:ext cx="2880816" cy="725982"/>
              <a:chOff x="467867" y="4682323"/>
              <a:chExt cx="2880816" cy="725982"/>
            </a:xfrm>
          </p:grpSpPr>
          <p:sp>
            <p:nvSpPr>
              <p:cNvPr id="32" name="Freeform 12"/>
              <p:cNvSpPr>
                <a:spLocks/>
              </p:cNvSpPr>
              <p:nvPr/>
            </p:nvSpPr>
            <p:spPr bwMode="auto">
              <a:xfrm rot="16200000" flipH="1" flipV="1">
                <a:off x="525785" y="4624723"/>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33" name="Prostokąt 32"/>
              <p:cNvSpPr/>
              <p:nvPr/>
            </p:nvSpPr>
            <p:spPr>
              <a:xfrm>
                <a:off x="467867" y="4819123"/>
                <a:ext cx="2880816" cy="589182"/>
              </a:xfrm>
              <a:prstGeom prst="rect">
                <a:avLst/>
              </a:prstGeom>
              <a:solidFill>
                <a:schemeClr val="accent4"/>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6" name="Group 25"/>
            <p:cNvGrpSpPr/>
            <p:nvPr/>
          </p:nvGrpSpPr>
          <p:grpSpPr>
            <a:xfrm>
              <a:off x="2923283" y="5511484"/>
              <a:ext cx="2880816" cy="725981"/>
              <a:chOff x="1399283" y="5475664"/>
              <a:chExt cx="2880816" cy="725981"/>
            </a:xfrm>
          </p:grpSpPr>
          <p:sp>
            <p:nvSpPr>
              <p:cNvPr id="36" name="Freeform 12"/>
              <p:cNvSpPr>
                <a:spLocks/>
              </p:cNvSpPr>
              <p:nvPr/>
            </p:nvSpPr>
            <p:spPr bwMode="auto">
              <a:xfrm rot="16200000" flipH="1">
                <a:off x="4085599" y="5418064"/>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3">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37" name="Prostokąt 36"/>
              <p:cNvSpPr/>
              <p:nvPr/>
            </p:nvSpPr>
            <p:spPr>
              <a:xfrm>
                <a:off x="1399283" y="5612464"/>
                <a:ext cx="2880816" cy="589181"/>
              </a:xfrm>
              <a:prstGeom prst="rect">
                <a:avLst/>
              </a:prstGeom>
              <a:solidFill>
                <a:schemeClr val="accent3"/>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3" name="Group 2"/>
            <p:cNvGrpSpPr/>
            <p:nvPr/>
          </p:nvGrpSpPr>
          <p:grpSpPr>
            <a:xfrm>
              <a:off x="1988689" y="405371"/>
              <a:ext cx="3815411" cy="877719"/>
              <a:chOff x="464688" y="477226"/>
              <a:chExt cx="3815411" cy="877719"/>
            </a:xfrm>
          </p:grpSpPr>
          <p:sp>
            <p:nvSpPr>
              <p:cNvPr id="13" name="Prostokąt 54"/>
              <p:cNvSpPr/>
              <p:nvPr/>
            </p:nvSpPr>
            <p:spPr>
              <a:xfrm>
                <a:off x="467867" y="477226"/>
                <a:ext cx="3812232" cy="746607"/>
              </a:xfrm>
              <a:prstGeom prst="rect">
                <a:avLst/>
              </a:prstGeom>
              <a:solidFill>
                <a:schemeClr val="tx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dirty="0"/>
                  <a:t>List Title </a:t>
                </a:r>
              </a:p>
            </p:txBody>
          </p:sp>
          <p:sp>
            <p:nvSpPr>
              <p:cNvPr id="34" name="Freeform 12"/>
              <p:cNvSpPr>
                <a:spLocks/>
              </p:cNvSpPr>
              <p:nvPr/>
            </p:nvSpPr>
            <p:spPr bwMode="auto">
              <a:xfrm rot="5400000" flipH="1">
                <a:off x="521341" y="1160087"/>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38" name="Freeform 12"/>
              <p:cNvSpPr>
                <a:spLocks/>
              </p:cNvSpPr>
              <p:nvPr/>
            </p:nvSpPr>
            <p:spPr bwMode="auto">
              <a:xfrm rot="16200000">
                <a:off x="4085141" y="1158356"/>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grpSp>
      </p:grpSp>
    </p:spTree>
    <p:extLst>
      <p:ext uri="{BB962C8B-B14F-4D97-AF65-F5344CB8AC3E}">
        <p14:creationId xmlns:p14="http://schemas.microsoft.com/office/powerpoint/2010/main" val="76946644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Hexagon Points 2 Column List – 7 Elements</a:t>
            </a:r>
          </a:p>
        </p:txBody>
      </p:sp>
      <p:grpSp>
        <p:nvGrpSpPr>
          <p:cNvPr id="21" name="Grupa 20"/>
          <p:cNvGrpSpPr/>
          <p:nvPr/>
        </p:nvGrpSpPr>
        <p:grpSpPr>
          <a:xfrm>
            <a:off x="659210" y="1412776"/>
            <a:ext cx="6131978" cy="1807658"/>
            <a:chOff x="659210" y="1412776"/>
            <a:chExt cx="6131978" cy="1807658"/>
          </a:xfrm>
        </p:grpSpPr>
        <p:sp>
          <p:nvSpPr>
            <p:cNvPr id="43" name="Sześciokąt 42"/>
            <p:cNvSpPr>
              <a:spLocks noChangeAspect="1"/>
            </p:cNvSpPr>
            <p:nvPr/>
          </p:nvSpPr>
          <p:spPr>
            <a:xfrm flipH="1">
              <a:off x="659210" y="1477043"/>
              <a:ext cx="2022330" cy="1743391"/>
            </a:xfrm>
            <a:prstGeom prst="hexagon">
              <a:avLst/>
            </a:prstGeom>
            <a:solidFill>
              <a:schemeClr val="accent3">
                <a:lumMod val="60000"/>
                <a:lumOff val="40000"/>
              </a:schemeClr>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sp>
          <p:nvSpPr>
            <p:cNvPr id="6" name="Rectangle 5">
              <a:extLst>
                <a:ext uri="{FF2B5EF4-FFF2-40B4-BE49-F238E27FC236}">
                  <a16:creationId xmlns:a16="http://schemas.microsoft.com/office/drawing/2014/main" id="{B6CD181A-DB8C-435E-9286-4065F3C8C44C}"/>
                </a:ext>
              </a:extLst>
            </p:cNvPr>
            <p:cNvSpPr/>
            <p:nvPr/>
          </p:nvSpPr>
          <p:spPr>
            <a:xfrm>
              <a:off x="2833310" y="1412776"/>
              <a:ext cx="3957878" cy="707886"/>
            </a:xfrm>
            <a:prstGeom prst="rect">
              <a:avLst/>
            </a:prstGeom>
          </p:spPr>
          <p:txBody>
            <a:bodyPr wrap="none">
              <a:spAutoFit/>
            </a:bodyPr>
            <a:lstStyle/>
            <a:p>
              <a:r>
                <a:rPr lang="en-US" sz="4000" dirty="0">
                  <a:solidFill>
                    <a:schemeClr val="accent3"/>
                  </a:solidFill>
                  <a:latin typeface="+mj-lt"/>
                </a:rPr>
                <a:t>Write header here</a:t>
              </a:r>
            </a:p>
          </p:txBody>
        </p:sp>
      </p:grpSp>
      <p:grpSp>
        <p:nvGrpSpPr>
          <p:cNvPr id="3" name="Grupa 2">
            <a:extLst>
              <a:ext uri="{FF2B5EF4-FFF2-40B4-BE49-F238E27FC236}">
                <a16:creationId xmlns:a16="http://schemas.microsoft.com/office/drawing/2014/main" id="{66610EE6-A257-4484-956A-0B4459727B7D}"/>
              </a:ext>
            </a:extLst>
          </p:cNvPr>
          <p:cNvGrpSpPr/>
          <p:nvPr/>
        </p:nvGrpSpPr>
        <p:grpSpPr>
          <a:xfrm>
            <a:off x="7289800" y="3873500"/>
            <a:ext cx="4237023" cy="1025680"/>
            <a:chOff x="2401231" y="2722440"/>
            <a:chExt cx="4237023" cy="1025680"/>
          </a:xfrm>
        </p:grpSpPr>
        <p:sp>
          <p:nvSpPr>
            <p:cNvPr id="33" name="Pięciokąt 6">
              <a:extLst>
                <a:ext uri="{FF2B5EF4-FFF2-40B4-BE49-F238E27FC236}">
                  <a16:creationId xmlns:a16="http://schemas.microsoft.com/office/drawing/2014/main" id="{381CDC70-7B9B-4178-959A-E6299B769272}"/>
                </a:ext>
              </a:extLst>
            </p:cNvPr>
            <p:cNvSpPr/>
            <p:nvPr/>
          </p:nvSpPr>
          <p:spPr>
            <a:xfrm>
              <a:off x="3114220" y="272244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44" name="Sześciokąt 8">
              <a:extLst>
                <a:ext uri="{FF2B5EF4-FFF2-40B4-BE49-F238E27FC236}">
                  <a16:creationId xmlns:a16="http://schemas.microsoft.com/office/drawing/2014/main" id="{4DB11569-8F83-44B5-B555-E54FE16AA5D9}"/>
                </a:ext>
              </a:extLst>
            </p:cNvPr>
            <p:cNvSpPr>
              <a:spLocks noChangeAspect="1"/>
            </p:cNvSpPr>
            <p:nvPr/>
          </p:nvSpPr>
          <p:spPr>
            <a:xfrm>
              <a:off x="2401231" y="2722440"/>
              <a:ext cx="1189786" cy="1025680"/>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3200" dirty="0">
                <a:solidFill>
                  <a:schemeClr val="tx1"/>
                </a:solidFill>
              </a:endParaRPr>
            </a:p>
          </p:txBody>
        </p:sp>
      </p:grpSp>
      <p:grpSp>
        <p:nvGrpSpPr>
          <p:cNvPr id="4" name="Grupa 3">
            <a:extLst>
              <a:ext uri="{FF2B5EF4-FFF2-40B4-BE49-F238E27FC236}">
                <a16:creationId xmlns:a16="http://schemas.microsoft.com/office/drawing/2014/main" id="{4534DF0D-7F4C-4776-BE2D-590B5A5282D4}"/>
              </a:ext>
            </a:extLst>
          </p:cNvPr>
          <p:cNvGrpSpPr/>
          <p:nvPr/>
        </p:nvGrpSpPr>
        <p:grpSpPr>
          <a:xfrm>
            <a:off x="7289800" y="5029200"/>
            <a:ext cx="4237023" cy="1025680"/>
            <a:chOff x="2401231" y="3876090"/>
            <a:chExt cx="4237023" cy="1025680"/>
          </a:xfrm>
        </p:grpSpPr>
        <p:sp>
          <p:nvSpPr>
            <p:cNvPr id="27" name="Pięciokąt 6">
              <a:extLst>
                <a:ext uri="{FF2B5EF4-FFF2-40B4-BE49-F238E27FC236}">
                  <a16:creationId xmlns:a16="http://schemas.microsoft.com/office/drawing/2014/main" id="{F747F631-3DBF-47B8-A736-E2957BFDC6BC}"/>
                </a:ext>
              </a:extLst>
            </p:cNvPr>
            <p:cNvSpPr/>
            <p:nvPr/>
          </p:nvSpPr>
          <p:spPr>
            <a:xfrm>
              <a:off x="3114220" y="387609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48" name="Sześciokąt 14">
              <a:extLst>
                <a:ext uri="{FF2B5EF4-FFF2-40B4-BE49-F238E27FC236}">
                  <a16:creationId xmlns:a16="http://schemas.microsoft.com/office/drawing/2014/main" id="{8CF350BB-4BDC-4D64-AA9F-0FC3CE0D73D5}"/>
                </a:ext>
              </a:extLst>
            </p:cNvPr>
            <p:cNvSpPr>
              <a:spLocks noChangeAspect="1"/>
            </p:cNvSpPr>
            <p:nvPr/>
          </p:nvSpPr>
          <p:spPr>
            <a:xfrm>
              <a:off x="2401231" y="3876090"/>
              <a:ext cx="1189786" cy="1025680"/>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2000" dirty="0"/>
            </a:p>
          </p:txBody>
        </p:sp>
      </p:grpSp>
      <p:grpSp>
        <p:nvGrpSpPr>
          <p:cNvPr id="5" name="Grupa 4">
            <a:extLst>
              <a:ext uri="{FF2B5EF4-FFF2-40B4-BE49-F238E27FC236}">
                <a16:creationId xmlns:a16="http://schemas.microsoft.com/office/drawing/2014/main" id="{028E3441-8089-4BFE-B71E-FBF72BB1D3E6}"/>
              </a:ext>
            </a:extLst>
          </p:cNvPr>
          <p:cNvGrpSpPr/>
          <p:nvPr/>
        </p:nvGrpSpPr>
        <p:grpSpPr>
          <a:xfrm>
            <a:off x="2401231" y="5035420"/>
            <a:ext cx="4237023" cy="1025680"/>
            <a:chOff x="2401231" y="5035420"/>
            <a:chExt cx="4237023" cy="1025680"/>
          </a:xfrm>
        </p:grpSpPr>
        <p:sp>
          <p:nvSpPr>
            <p:cNvPr id="28" name="Pięciokąt 6">
              <a:extLst>
                <a:ext uri="{FF2B5EF4-FFF2-40B4-BE49-F238E27FC236}">
                  <a16:creationId xmlns:a16="http://schemas.microsoft.com/office/drawing/2014/main" id="{2BA84AD4-5224-45B9-95CC-CEDE4A953593}"/>
                </a:ext>
              </a:extLst>
            </p:cNvPr>
            <p:cNvSpPr/>
            <p:nvPr/>
          </p:nvSpPr>
          <p:spPr>
            <a:xfrm>
              <a:off x="3114220" y="503542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56" name="Sześciokąt 26">
              <a:extLst>
                <a:ext uri="{FF2B5EF4-FFF2-40B4-BE49-F238E27FC236}">
                  <a16:creationId xmlns:a16="http://schemas.microsoft.com/office/drawing/2014/main" id="{A41A7DCA-3058-4B4C-AFD5-4D2DD5C6AD53}"/>
                </a:ext>
              </a:extLst>
            </p:cNvPr>
            <p:cNvSpPr>
              <a:spLocks noChangeAspect="1"/>
            </p:cNvSpPr>
            <p:nvPr/>
          </p:nvSpPr>
          <p:spPr>
            <a:xfrm>
              <a:off x="2401231" y="5035420"/>
              <a:ext cx="1189786" cy="1025680"/>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2000" dirty="0"/>
            </a:p>
          </p:txBody>
        </p:sp>
      </p:grpSp>
      <p:grpSp>
        <p:nvGrpSpPr>
          <p:cNvPr id="10" name="Grupa 9">
            <a:extLst>
              <a:ext uri="{FF2B5EF4-FFF2-40B4-BE49-F238E27FC236}">
                <a16:creationId xmlns:a16="http://schemas.microsoft.com/office/drawing/2014/main" id="{EE19E16D-6E44-4919-9507-BBD39F394B4C}"/>
              </a:ext>
            </a:extLst>
          </p:cNvPr>
          <p:cNvGrpSpPr/>
          <p:nvPr/>
        </p:nvGrpSpPr>
        <p:grpSpPr>
          <a:xfrm>
            <a:off x="2400300" y="3873500"/>
            <a:ext cx="4237023" cy="1028271"/>
            <a:chOff x="7295767" y="1560519"/>
            <a:chExt cx="4237023" cy="1028271"/>
          </a:xfrm>
        </p:grpSpPr>
        <p:sp>
          <p:nvSpPr>
            <p:cNvPr id="34" name="Pięciokąt 6">
              <a:extLst>
                <a:ext uri="{FF2B5EF4-FFF2-40B4-BE49-F238E27FC236}">
                  <a16:creationId xmlns:a16="http://schemas.microsoft.com/office/drawing/2014/main" id="{B32A5CC1-2202-409C-AE13-75239AEBA798}"/>
                </a:ext>
              </a:extLst>
            </p:cNvPr>
            <p:cNvSpPr/>
            <p:nvPr/>
          </p:nvSpPr>
          <p:spPr>
            <a:xfrm>
              <a:off x="8008756" y="1560519"/>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74" name="Sześciokąt 20">
              <a:extLst>
                <a:ext uri="{FF2B5EF4-FFF2-40B4-BE49-F238E27FC236}">
                  <a16:creationId xmlns:a16="http://schemas.microsoft.com/office/drawing/2014/main" id="{30E33846-50EC-4131-A5B6-87621B6A7A67}"/>
                </a:ext>
              </a:extLst>
            </p:cNvPr>
            <p:cNvSpPr>
              <a:spLocks noChangeAspect="1"/>
            </p:cNvSpPr>
            <p:nvPr/>
          </p:nvSpPr>
          <p:spPr>
            <a:xfrm>
              <a:off x="7295767" y="1563111"/>
              <a:ext cx="1189786" cy="1025679"/>
            </a:xfrm>
            <a:prstGeom prst="hexagon">
              <a:avLst/>
            </a:prstGeom>
            <a:solidFill>
              <a:schemeClr val="tx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9" name="Grupa 8">
            <a:extLst>
              <a:ext uri="{FF2B5EF4-FFF2-40B4-BE49-F238E27FC236}">
                <a16:creationId xmlns:a16="http://schemas.microsoft.com/office/drawing/2014/main" id="{5C90FD75-C22E-4131-B39A-AC6FE662887B}"/>
              </a:ext>
            </a:extLst>
          </p:cNvPr>
          <p:cNvGrpSpPr/>
          <p:nvPr/>
        </p:nvGrpSpPr>
        <p:grpSpPr>
          <a:xfrm>
            <a:off x="7295767" y="2722010"/>
            <a:ext cx="4237023" cy="1026110"/>
            <a:chOff x="7295767" y="2722010"/>
            <a:chExt cx="4237023" cy="1026110"/>
          </a:xfrm>
        </p:grpSpPr>
        <p:sp>
          <p:nvSpPr>
            <p:cNvPr id="31" name="Pięciokąt 6">
              <a:extLst>
                <a:ext uri="{FF2B5EF4-FFF2-40B4-BE49-F238E27FC236}">
                  <a16:creationId xmlns:a16="http://schemas.microsoft.com/office/drawing/2014/main" id="{A7CB5053-7D94-4B31-BE6B-493239F6A9AA}"/>
                </a:ext>
              </a:extLst>
            </p:cNvPr>
            <p:cNvSpPr/>
            <p:nvPr/>
          </p:nvSpPr>
          <p:spPr>
            <a:xfrm>
              <a:off x="8008756" y="272201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52" name="Sześciokąt 20">
              <a:extLst>
                <a:ext uri="{FF2B5EF4-FFF2-40B4-BE49-F238E27FC236}">
                  <a16:creationId xmlns:a16="http://schemas.microsoft.com/office/drawing/2014/main" id="{417F8C6B-8497-404D-BFE4-3A20AB22F49E}"/>
                </a:ext>
              </a:extLst>
            </p:cNvPr>
            <p:cNvSpPr>
              <a:spLocks noChangeAspect="1"/>
            </p:cNvSpPr>
            <p:nvPr/>
          </p:nvSpPr>
          <p:spPr>
            <a:xfrm>
              <a:off x="7295767" y="2722441"/>
              <a:ext cx="1189786" cy="1025679"/>
            </a:xfrm>
            <a:prstGeom prst="hexagon">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8" name="Grupa 7">
            <a:extLst>
              <a:ext uri="{FF2B5EF4-FFF2-40B4-BE49-F238E27FC236}">
                <a16:creationId xmlns:a16="http://schemas.microsoft.com/office/drawing/2014/main" id="{F5D1D852-6F96-4F61-B0CF-725267D6521B}"/>
              </a:ext>
            </a:extLst>
          </p:cNvPr>
          <p:cNvGrpSpPr/>
          <p:nvPr/>
        </p:nvGrpSpPr>
        <p:grpSpPr>
          <a:xfrm>
            <a:off x="2400300" y="2717800"/>
            <a:ext cx="4237023" cy="1026110"/>
            <a:chOff x="7295767" y="3875660"/>
            <a:chExt cx="4237023" cy="1026110"/>
          </a:xfrm>
        </p:grpSpPr>
        <p:sp>
          <p:nvSpPr>
            <p:cNvPr id="29" name="Pięciokąt 6">
              <a:extLst>
                <a:ext uri="{FF2B5EF4-FFF2-40B4-BE49-F238E27FC236}">
                  <a16:creationId xmlns:a16="http://schemas.microsoft.com/office/drawing/2014/main" id="{D504E28A-5693-4B97-A1DB-99329163573B}"/>
                </a:ext>
              </a:extLst>
            </p:cNvPr>
            <p:cNvSpPr/>
            <p:nvPr/>
          </p:nvSpPr>
          <p:spPr>
            <a:xfrm>
              <a:off x="8008756" y="387566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60" name="Sześciokąt 38">
              <a:extLst>
                <a:ext uri="{FF2B5EF4-FFF2-40B4-BE49-F238E27FC236}">
                  <a16:creationId xmlns:a16="http://schemas.microsoft.com/office/drawing/2014/main" id="{8EC4E539-88C8-484E-A5FC-C2CFB702BD6E}"/>
                </a:ext>
              </a:extLst>
            </p:cNvPr>
            <p:cNvSpPr>
              <a:spLocks noChangeAspect="1"/>
            </p:cNvSpPr>
            <p:nvPr/>
          </p:nvSpPr>
          <p:spPr>
            <a:xfrm>
              <a:off x="7295767" y="3876091"/>
              <a:ext cx="1189786" cy="1025679"/>
            </a:xfrm>
            <a:prstGeom prst="hexagon">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grpSp>
        <p:nvGrpSpPr>
          <p:cNvPr id="7" name="Grupa 6">
            <a:extLst>
              <a:ext uri="{FF2B5EF4-FFF2-40B4-BE49-F238E27FC236}">
                <a16:creationId xmlns:a16="http://schemas.microsoft.com/office/drawing/2014/main" id="{8F18CC00-C888-4327-8B6F-74825CF6DD91}"/>
              </a:ext>
            </a:extLst>
          </p:cNvPr>
          <p:cNvGrpSpPr/>
          <p:nvPr/>
        </p:nvGrpSpPr>
        <p:grpSpPr>
          <a:xfrm>
            <a:off x="7289800" y="1562100"/>
            <a:ext cx="4237023" cy="1026110"/>
            <a:chOff x="7295767" y="5034990"/>
            <a:chExt cx="4237023" cy="1026110"/>
          </a:xfrm>
        </p:grpSpPr>
        <p:sp>
          <p:nvSpPr>
            <p:cNvPr id="30" name="Pięciokąt 6">
              <a:extLst>
                <a:ext uri="{FF2B5EF4-FFF2-40B4-BE49-F238E27FC236}">
                  <a16:creationId xmlns:a16="http://schemas.microsoft.com/office/drawing/2014/main" id="{7CCD1B83-43AA-4EE0-93CB-1D5143A53A16}"/>
                </a:ext>
              </a:extLst>
            </p:cNvPr>
            <p:cNvSpPr/>
            <p:nvPr/>
          </p:nvSpPr>
          <p:spPr>
            <a:xfrm>
              <a:off x="8008756" y="5034990"/>
              <a:ext cx="3524034" cy="1025680"/>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tlCol="0" anchor="ctr"/>
            <a:lstStyle/>
            <a:p>
              <a:pPr algn="ctr"/>
              <a:r>
                <a:rPr lang="en-US" sz="2400" dirty="0">
                  <a:solidFill>
                    <a:schemeClr val="tx1"/>
                  </a:solidFill>
                </a:rPr>
                <a:t>Put your text here</a:t>
              </a:r>
            </a:p>
          </p:txBody>
        </p:sp>
        <p:sp>
          <p:nvSpPr>
            <p:cNvPr id="64" name="Sześciokąt 50">
              <a:extLst>
                <a:ext uri="{FF2B5EF4-FFF2-40B4-BE49-F238E27FC236}">
                  <a16:creationId xmlns:a16="http://schemas.microsoft.com/office/drawing/2014/main" id="{12C631A3-4428-467A-9084-C7E37DDC758A}"/>
                </a:ext>
              </a:extLst>
            </p:cNvPr>
            <p:cNvSpPr>
              <a:spLocks noChangeAspect="1"/>
            </p:cNvSpPr>
            <p:nvPr/>
          </p:nvSpPr>
          <p:spPr>
            <a:xfrm>
              <a:off x="7295767" y="5035421"/>
              <a:ext cx="1189786" cy="1025679"/>
            </a:xfrm>
            <a:prstGeom prst="hexagon">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2000" dirty="0"/>
            </a:p>
          </p:txBody>
        </p:sp>
      </p:grpSp>
      <p:pic>
        <p:nvPicPr>
          <p:cNvPr id="32" name="Grafika 31">
            <a:extLst>
              <a:ext uri="{FF2B5EF4-FFF2-40B4-BE49-F238E27FC236}">
                <a16:creationId xmlns:a16="http://schemas.microsoft.com/office/drawing/2014/main" id="{0BA28C31-3023-4825-8ABC-08A504303AA0}"/>
              </a:ext>
            </a:extLst>
          </p:cNvPr>
          <p:cNvPicPr>
            <a:picLocks noChangeAspect="1"/>
          </p:cNvPicPr>
          <p:nvPr/>
        </p:nvPicPr>
        <p:blipFill>
          <a:blip/>
          <a:stretch>
            <a:fillRect/>
          </a:stretch>
        </p:blipFill>
        <p:spPr>
          <a:xfrm>
            <a:off x="2816224" y="2968288"/>
            <a:ext cx="351202" cy="504292"/>
          </a:xfrm>
          <a:prstGeom prst="rect">
            <a:avLst/>
          </a:prstGeom>
        </p:spPr>
      </p:pic>
      <p:sp>
        <p:nvSpPr>
          <p:cNvPr id="35" name="Freeform 6">
            <a:extLst>
              <a:ext uri="{FF2B5EF4-FFF2-40B4-BE49-F238E27FC236}">
                <a16:creationId xmlns:a16="http://schemas.microsoft.com/office/drawing/2014/main" id="{2DDF2A0A-7B4C-437F-BDA9-4DC5B4A6F1E0}"/>
              </a:ext>
            </a:extLst>
          </p:cNvPr>
          <p:cNvSpPr>
            <a:spLocks noChangeAspect="1" noEditPoints="1"/>
          </p:cNvSpPr>
          <p:nvPr/>
        </p:nvSpPr>
        <p:spPr bwMode="auto">
          <a:xfrm>
            <a:off x="7538695" y="3034900"/>
            <a:ext cx="691994" cy="41132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14">
            <a:extLst>
              <a:ext uri="{FF2B5EF4-FFF2-40B4-BE49-F238E27FC236}">
                <a16:creationId xmlns:a16="http://schemas.microsoft.com/office/drawing/2014/main" id="{9B1FE011-5D78-42B8-886E-7CCB3237856E}"/>
              </a:ext>
            </a:extLst>
          </p:cNvPr>
          <p:cNvSpPr>
            <a:spLocks noChangeAspect="1" noEditPoints="1"/>
          </p:cNvSpPr>
          <p:nvPr/>
        </p:nvSpPr>
        <p:spPr bwMode="auto">
          <a:xfrm>
            <a:off x="2748943" y="4138410"/>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16">
            <a:extLst>
              <a:ext uri="{FF2B5EF4-FFF2-40B4-BE49-F238E27FC236}">
                <a16:creationId xmlns:a16="http://schemas.microsoft.com/office/drawing/2014/main" id="{9EC4FE5A-721D-4CFC-843C-8CD0CF14E589}"/>
              </a:ext>
            </a:extLst>
          </p:cNvPr>
          <p:cNvSpPr>
            <a:spLocks noChangeAspect="1" noEditPoints="1"/>
          </p:cNvSpPr>
          <p:nvPr/>
        </p:nvSpPr>
        <p:spPr bwMode="auto">
          <a:xfrm>
            <a:off x="7583895" y="4207493"/>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6">
            <a:extLst>
              <a:ext uri="{FF2B5EF4-FFF2-40B4-BE49-F238E27FC236}">
                <a16:creationId xmlns:a16="http://schemas.microsoft.com/office/drawing/2014/main" id="{02207A78-5C72-4FDC-A7EB-97F9510883E9}"/>
              </a:ext>
            </a:extLst>
          </p:cNvPr>
          <p:cNvSpPr>
            <a:spLocks noChangeAspect="1" noEditPoints="1"/>
          </p:cNvSpPr>
          <p:nvPr/>
        </p:nvSpPr>
        <p:spPr bwMode="auto">
          <a:xfrm>
            <a:off x="1214139" y="1942749"/>
            <a:ext cx="912472" cy="733084"/>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8">
            <a:extLst>
              <a:ext uri="{FF2B5EF4-FFF2-40B4-BE49-F238E27FC236}">
                <a16:creationId xmlns:a16="http://schemas.microsoft.com/office/drawing/2014/main" id="{BE925E69-396A-4978-B367-6B7E753F27C6}"/>
              </a:ext>
            </a:extLst>
          </p:cNvPr>
          <p:cNvSpPr>
            <a:spLocks noChangeAspect="1" noEditPoints="1"/>
          </p:cNvSpPr>
          <p:nvPr/>
        </p:nvSpPr>
        <p:spPr bwMode="auto">
          <a:xfrm>
            <a:off x="2836906" y="5288200"/>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C4B216F1-242A-4A24-BF82-2E5BD4104316}"/>
              </a:ext>
            </a:extLst>
          </p:cNvPr>
          <p:cNvSpPr>
            <a:spLocks noChangeAspect="1"/>
          </p:cNvSpPr>
          <p:nvPr/>
        </p:nvSpPr>
        <p:spPr bwMode="auto">
          <a:xfrm>
            <a:off x="7619626" y="5320649"/>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74A0441C-F71A-4C18-B75B-B5BCA7F341E0}"/>
              </a:ext>
            </a:extLst>
          </p:cNvPr>
          <p:cNvSpPr>
            <a:spLocks noChangeAspect="1" noEditPoints="1"/>
          </p:cNvSpPr>
          <p:nvPr/>
        </p:nvSpPr>
        <p:spPr bwMode="auto">
          <a:xfrm>
            <a:off x="7694320" y="1857997"/>
            <a:ext cx="380745" cy="525330"/>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59775040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Flat Circle Strip List – 8 Items, 2 Rows</a:t>
            </a:r>
            <a:endParaRPr lang="en-US" sz="3200" dirty="0"/>
          </a:p>
        </p:txBody>
      </p:sp>
      <p:grpSp>
        <p:nvGrpSpPr>
          <p:cNvPr id="17" name="Group 16"/>
          <p:cNvGrpSpPr/>
          <p:nvPr/>
        </p:nvGrpSpPr>
        <p:grpSpPr>
          <a:xfrm>
            <a:off x="2036358" y="1772816"/>
            <a:ext cx="3915627" cy="864096"/>
            <a:chOff x="1052673" y="3069527"/>
            <a:chExt cx="3915627" cy="864096"/>
          </a:xfrm>
          <a:solidFill>
            <a:schemeClr val="bg1">
              <a:lumMod val="85000"/>
            </a:schemeClr>
          </a:solidFill>
        </p:grpSpPr>
        <p:sp>
          <p:nvSpPr>
            <p:cNvPr id="18" name="Freeform 6"/>
            <p:cNvSpPr>
              <a:spLocks/>
            </p:cNvSpPr>
            <p:nvPr/>
          </p:nvSpPr>
          <p:spPr bwMode="auto">
            <a:xfrm>
              <a:off x="1490431" y="3069527"/>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19" name="Elipsa 14"/>
            <p:cNvSpPr/>
            <p:nvPr/>
          </p:nvSpPr>
          <p:spPr>
            <a:xfrm>
              <a:off x="1052673" y="3069587"/>
              <a:ext cx="864000" cy="86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01</a:t>
              </a:r>
            </a:p>
          </p:txBody>
        </p:sp>
      </p:grpSp>
      <p:grpSp>
        <p:nvGrpSpPr>
          <p:cNvPr id="6" name="Grupa 5">
            <a:extLst>
              <a:ext uri="{FF2B5EF4-FFF2-40B4-BE49-F238E27FC236}">
                <a16:creationId xmlns:a16="http://schemas.microsoft.com/office/drawing/2014/main" id="{A440E014-281F-4E28-AD07-29FBB68E8097}"/>
              </a:ext>
            </a:extLst>
          </p:cNvPr>
          <p:cNvGrpSpPr/>
          <p:nvPr/>
        </p:nvGrpSpPr>
        <p:grpSpPr>
          <a:xfrm>
            <a:off x="6140814" y="1772816"/>
            <a:ext cx="3915627" cy="864096"/>
            <a:chOff x="6140814" y="1772816"/>
            <a:chExt cx="3915627" cy="864096"/>
          </a:xfrm>
        </p:grpSpPr>
        <p:sp>
          <p:nvSpPr>
            <p:cNvPr id="21" name="Freeform 6"/>
            <p:cNvSpPr>
              <a:spLocks/>
            </p:cNvSpPr>
            <p:nvPr/>
          </p:nvSpPr>
          <p:spPr bwMode="auto">
            <a:xfrm>
              <a:off x="6578572" y="1772816"/>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22" name="Elipsa 14"/>
            <p:cNvSpPr/>
            <p:nvPr/>
          </p:nvSpPr>
          <p:spPr>
            <a:xfrm>
              <a:off x="6140814" y="1772876"/>
              <a:ext cx="864000" cy="864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05</a:t>
              </a:r>
            </a:p>
          </p:txBody>
        </p:sp>
      </p:grpSp>
      <p:grpSp>
        <p:nvGrpSpPr>
          <p:cNvPr id="3" name="Grupa 2">
            <a:extLst>
              <a:ext uri="{FF2B5EF4-FFF2-40B4-BE49-F238E27FC236}">
                <a16:creationId xmlns:a16="http://schemas.microsoft.com/office/drawing/2014/main" id="{EA3AC55C-B8BD-437B-A088-F259C2BDEC6F}"/>
              </a:ext>
            </a:extLst>
          </p:cNvPr>
          <p:cNvGrpSpPr/>
          <p:nvPr/>
        </p:nvGrpSpPr>
        <p:grpSpPr>
          <a:xfrm>
            <a:off x="2036358" y="2780928"/>
            <a:ext cx="3915627" cy="864096"/>
            <a:chOff x="2036358" y="2780928"/>
            <a:chExt cx="3915627" cy="864096"/>
          </a:xfrm>
        </p:grpSpPr>
        <p:sp>
          <p:nvSpPr>
            <p:cNvPr id="36" name="Freeform 6"/>
            <p:cNvSpPr>
              <a:spLocks/>
            </p:cNvSpPr>
            <p:nvPr/>
          </p:nvSpPr>
          <p:spPr bwMode="auto">
            <a:xfrm>
              <a:off x="2474116" y="2780928"/>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37" name="Elipsa 14"/>
            <p:cNvSpPr/>
            <p:nvPr/>
          </p:nvSpPr>
          <p:spPr>
            <a:xfrm>
              <a:off x="2036358" y="2780988"/>
              <a:ext cx="864000" cy="86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02</a:t>
              </a:r>
            </a:p>
          </p:txBody>
        </p:sp>
      </p:grpSp>
      <p:grpSp>
        <p:nvGrpSpPr>
          <p:cNvPr id="7" name="Grupa 6">
            <a:extLst>
              <a:ext uri="{FF2B5EF4-FFF2-40B4-BE49-F238E27FC236}">
                <a16:creationId xmlns:a16="http://schemas.microsoft.com/office/drawing/2014/main" id="{5BB4BC3C-A5D1-4A7A-8642-F4C83C9D5BB7}"/>
              </a:ext>
            </a:extLst>
          </p:cNvPr>
          <p:cNvGrpSpPr/>
          <p:nvPr/>
        </p:nvGrpSpPr>
        <p:grpSpPr>
          <a:xfrm>
            <a:off x="6140814" y="2780928"/>
            <a:ext cx="3915627" cy="864096"/>
            <a:chOff x="6140814" y="2780928"/>
            <a:chExt cx="3915627" cy="864096"/>
          </a:xfrm>
        </p:grpSpPr>
        <p:sp>
          <p:nvSpPr>
            <p:cNvPr id="39" name="Freeform 6"/>
            <p:cNvSpPr>
              <a:spLocks/>
            </p:cNvSpPr>
            <p:nvPr/>
          </p:nvSpPr>
          <p:spPr bwMode="auto">
            <a:xfrm>
              <a:off x="6578572" y="2780928"/>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40" name="Elipsa 14"/>
            <p:cNvSpPr/>
            <p:nvPr/>
          </p:nvSpPr>
          <p:spPr>
            <a:xfrm>
              <a:off x="6140814" y="2780988"/>
              <a:ext cx="864000" cy="864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06</a:t>
              </a:r>
            </a:p>
          </p:txBody>
        </p:sp>
      </p:grpSp>
      <p:grpSp>
        <p:nvGrpSpPr>
          <p:cNvPr id="4" name="Grupa 3">
            <a:extLst>
              <a:ext uri="{FF2B5EF4-FFF2-40B4-BE49-F238E27FC236}">
                <a16:creationId xmlns:a16="http://schemas.microsoft.com/office/drawing/2014/main" id="{F04C0722-C51C-4168-A2B6-545A948CC518}"/>
              </a:ext>
            </a:extLst>
          </p:cNvPr>
          <p:cNvGrpSpPr/>
          <p:nvPr/>
        </p:nvGrpSpPr>
        <p:grpSpPr>
          <a:xfrm>
            <a:off x="2036358" y="3789040"/>
            <a:ext cx="3915627" cy="864096"/>
            <a:chOff x="2036358" y="3789040"/>
            <a:chExt cx="3915627" cy="864096"/>
          </a:xfrm>
        </p:grpSpPr>
        <p:sp>
          <p:nvSpPr>
            <p:cNvPr id="42" name="Freeform 6"/>
            <p:cNvSpPr>
              <a:spLocks/>
            </p:cNvSpPr>
            <p:nvPr/>
          </p:nvSpPr>
          <p:spPr bwMode="auto">
            <a:xfrm>
              <a:off x="2474116" y="3789040"/>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43" name="Elipsa 14"/>
            <p:cNvSpPr/>
            <p:nvPr/>
          </p:nvSpPr>
          <p:spPr>
            <a:xfrm>
              <a:off x="2036358" y="3789100"/>
              <a:ext cx="864000" cy="86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03</a:t>
              </a:r>
            </a:p>
          </p:txBody>
        </p:sp>
      </p:grpSp>
      <p:grpSp>
        <p:nvGrpSpPr>
          <p:cNvPr id="8" name="Grupa 7">
            <a:extLst>
              <a:ext uri="{FF2B5EF4-FFF2-40B4-BE49-F238E27FC236}">
                <a16:creationId xmlns:a16="http://schemas.microsoft.com/office/drawing/2014/main" id="{DD0E5D06-36E2-49F4-A217-B3D4495284A6}"/>
              </a:ext>
            </a:extLst>
          </p:cNvPr>
          <p:cNvGrpSpPr/>
          <p:nvPr/>
        </p:nvGrpSpPr>
        <p:grpSpPr>
          <a:xfrm>
            <a:off x="6140814" y="3789040"/>
            <a:ext cx="3915627" cy="864096"/>
            <a:chOff x="6140814" y="3789040"/>
            <a:chExt cx="3915627" cy="864096"/>
          </a:xfrm>
        </p:grpSpPr>
        <p:sp>
          <p:nvSpPr>
            <p:cNvPr id="45" name="Freeform 6"/>
            <p:cNvSpPr>
              <a:spLocks/>
            </p:cNvSpPr>
            <p:nvPr/>
          </p:nvSpPr>
          <p:spPr bwMode="auto">
            <a:xfrm>
              <a:off x="6578572" y="3789040"/>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46" name="Elipsa 14"/>
            <p:cNvSpPr/>
            <p:nvPr/>
          </p:nvSpPr>
          <p:spPr>
            <a:xfrm>
              <a:off x="6140814" y="3789100"/>
              <a:ext cx="864000" cy="864000"/>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07</a:t>
              </a:r>
            </a:p>
          </p:txBody>
        </p:sp>
      </p:grpSp>
      <p:grpSp>
        <p:nvGrpSpPr>
          <p:cNvPr id="5" name="Grupa 4">
            <a:extLst>
              <a:ext uri="{FF2B5EF4-FFF2-40B4-BE49-F238E27FC236}">
                <a16:creationId xmlns:a16="http://schemas.microsoft.com/office/drawing/2014/main" id="{5D7A6CBB-EB0E-446B-8CAE-C22A2343220E}"/>
              </a:ext>
            </a:extLst>
          </p:cNvPr>
          <p:cNvGrpSpPr/>
          <p:nvPr/>
        </p:nvGrpSpPr>
        <p:grpSpPr>
          <a:xfrm>
            <a:off x="2036358" y="4797152"/>
            <a:ext cx="3915627" cy="864096"/>
            <a:chOff x="2036358" y="4797152"/>
            <a:chExt cx="3915627" cy="864096"/>
          </a:xfrm>
        </p:grpSpPr>
        <p:sp>
          <p:nvSpPr>
            <p:cNvPr id="48" name="Freeform 6"/>
            <p:cNvSpPr>
              <a:spLocks/>
            </p:cNvSpPr>
            <p:nvPr/>
          </p:nvSpPr>
          <p:spPr bwMode="auto">
            <a:xfrm>
              <a:off x="2474116" y="4797152"/>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49" name="Elipsa 14"/>
            <p:cNvSpPr/>
            <p:nvPr/>
          </p:nvSpPr>
          <p:spPr>
            <a:xfrm>
              <a:off x="2036358" y="4797212"/>
              <a:ext cx="864000" cy="86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04</a:t>
              </a:r>
            </a:p>
          </p:txBody>
        </p:sp>
      </p:grpSp>
      <p:grpSp>
        <p:nvGrpSpPr>
          <p:cNvPr id="9" name="Grupa 8">
            <a:extLst>
              <a:ext uri="{FF2B5EF4-FFF2-40B4-BE49-F238E27FC236}">
                <a16:creationId xmlns:a16="http://schemas.microsoft.com/office/drawing/2014/main" id="{6068D60E-ABBB-47A8-BD89-734CED9A40D3}"/>
              </a:ext>
            </a:extLst>
          </p:cNvPr>
          <p:cNvGrpSpPr/>
          <p:nvPr/>
        </p:nvGrpSpPr>
        <p:grpSpPr>
          <a:xfrm>
            <a:off x="6140814" y="4797152"/>
            <a:ext cx="3915627" cy="864096"/>
            <a:chOff x="6140814" y="4797152"/>
            <a:chExt cx="3915627" cy="864096"/>
          </a:xfrm>
        </p:grpSpPr>
        <p:sp>
          <p:nvSpPr>
            <p:cNvPr id="51" name="Freeform 6"/>
            <p:cNvSpPr>
              <a:spLocks/>
            </p:cNvSpPr>
            <p:nvPr/>
          </p:nvSpPr>
          <p:spPr bwMode="auto">
            <a:xfrm>
              <a:off x="6578572" y="4797152"/>
              <a:ext cx="3477869" cy="86409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0" tIns="144000" rIns="288000" bIns="144000" numCol="1" anchor="ctr" anchorCtr="0" compatLnSpc="1">
              <a:prstTxWarp prst="textNoShape">
                <a:avLst/>
              </a:prstTxWarp>
            </a:bodyPr>
            <a:lstStyle/>
            <a:p>
              <a:pPr marL="266700"/>
              <a:r>
                <a:rPr lang="en-US" sz="2000" dirty="0"/>
                <a:t>Put your text here.</a:t>
              </a:r>
            </a:p>
          </p:txBody>
        </p:sp>
        <p:sp>
          <p:nvSpPr>
            <p:cNvPr id="52" name="Elipsa 14"/>
            <p:cNvSpPr/>
            <p:nvPr/>
          </p:nvSpPr>
          <p:spPr>
            <a:xfrm>
              <a:off x="6140814" y="4797212"/>
              <a:ext cx="864000" cy="864000"/>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bg1"/>
                  </a:solidFill>
                </a:rPr>
                <a:t>08</a:t>
              </a:r>
            </a:p>
          </p:txBody>
        </p:sp>
      </p:grpSp>
    </p:spTree>
    <p:extLst>
      <p:ext uri="{BB962C8B-B14F-4D97-AF65-F5344CB8AC3E}">
        <p14:creationId xmlns:p14="http://schemas.microsoft.com/office/powerpoint/2010/main" val="92155757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991545" y="3284800"/>
            <a:ext cx="3922033" cy="828000"/>
            <a:chOff x="467544" y="3141152"/>
            <a:chExt cx="3922033" cy="828000"/>
          </a:xfrm>
        </p:grpSpPr>
        <p:sp>
          <p:nvSpPr>
            <p:cNvPr id="61" name="Freeform 16"/>
            <p:cNvSpPr>
              <a:spLocks/>
            </p:cNvSpPr>
            <p:nvPr/>
          </p:nvSpPr>
          <p:spPr bwMode="auto">
            <a:xfrm flipH="1">
              <a:off x="1689577" y="31951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62" name="Grupa 9"/>
            <p:cNvGrpSpPr/>
            <p:nvPr/>
          </p:nvGrpSpPr>
          <p:grpSpPr>
            <a:xfrm>
              <a:off x="467544" y="3141152"/>
              <a:ext cx="1376904" cy="828000"/>
              <a:chOff x="494418" y="1511930"/>
              <a:chExt cx="1376904" cy="828000"/>
            </a:xfrm>
            <a:solidFill>
              <a:schemeClr val="accent1">
                <a:lumMod val="50000"/>
              </a:schemeClr>
            </a:solidFill>
          </p:grpSpPr>
          <p:sp>
            <p:nvSpPr>
              <p:cNvPr id="63" name="Diamond 62"/>
              <p:cNvSpPr/>
              <p:nvPr/>
            </p:nvSpPr>
            <p:spPr>
              <a:xfrm>
                <a:off x="1561584" y="1724587"/>
                <a:ext cx="309738" cy="402686"/>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Freeform 16"/>
              <p:cNvSpPr>
                <a:spLocks/>
              </p:cNvSpPr>
              <p:nvPr/>
            </p:nvSpPr>
            <p:spPr bwMode="auto">
              <a:xfrm rot="10800000" flipH="1" flipV="1">
                <a:off x="494418" y="1511930"/>
                <a:ext cx="1224136" cy="828000"/>
              </a:xfrm>
              <a:prstGeom prst="rect">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sp>
        <p:nvSpPr>
          <p:cNvPr id="2" name="Tytuł 1"/>
          <p:cNvSpPr>
            <a:spLocks noGrp="1"/>
          </p:cNvSpPr>
          <p:nvPr>
            <p:ph type="title"/>
          </p:nvPr>
        </p:nvSpPr>
        <p:spPr/>
        <p:txBody>
          <a:bodyPr>
            <a:normAutofit fontScale="90000"/>
          </a:bodyPr>
          <a:lstStyle/>
          <a:p>
            <a:r>
              <a:rPr lang="en-US" dirty="0"/>
              <a:t>Pointy Rectangles List - 10 Items, 2 Rows</a:t>
            </a:r>
          </a:p>
        </p:txBody>
      </p:sp>
      <p:grpSp>
        <p:nvGrpSpPr>
          <p:cNvPr id="4" name="Group 3"/>
          <p:cNvGrpSpPr/>
          <p:nvPr/>
        </p:nvGrpSpPr>
        <p:grpSpPr>
          <a:xfrm>
            <a:off x="1991545" y="1340400"/>
            <a:ext cx="3922033" cy="828000"/>
            <a:chOff x="467544" y="1196752"/>
            <a:chExt cx="3922033" cy="828000"/>
          </a:xfrm>
        </p:grpSpPr>
        <p:sp>
          <p:nvSpPr>
            <p:cNvPr id="25" name="Freeform 16"/>
            <p:cNvSpPr>
              <a:spLocks/>
            </p:cNvSpPr>
            <p:nvPr/>
          </p:nvSpPr>
          <p:spPr bwMode="auto">
            <a:xfrm flipH="1">
              <a:off x="1689577" y="1250752"/>
              <a:ext cx="2700000" cy="720000"/>
            </a:xfrm>
            <a:prstGeom prst="rect">
              <a:avLst/>
            </a:prstGeom>
            <a:solidFill>
              <a:schemeClr val="bg1">
                <a:lumMod val="85000"/>
              </a:schemeClr>
            </a:solidFill>
            <a:ln>
              <a:noFill/>
            </a:ln>
          </p:spPr>
          <p:txBody>
            <a:bodyPr lIns="396000" tIns="72000" bIns="72000" anchor="ctr">
              <a:normAutofit/>
            </a:bodyPr>
            <a:lstStyle/>
            <a:p>
              <a:pPr>
                <a:spcBef>
                  <a:spcPct val="20000"/>
                </a:spcBef>
                <a:buClr>
                  <a:schemeClr val="accent5"/>
                </a:buClr>
              </a:pPr>
              <a:r>
                <a:rPr lang="en-US" dirty="0"/>
                <a:t>Put your text here. </a:t>
              </a:r>
            </a:p>
          </p:txBody>
        </p:sp>
        <p:grpSp>
          <p:nvGrpSpPr>
            <p:cNvPr id="10" name="Grupa 9"/>
            <p:cNvGrpSpPr/>
            <p:nvPr/>
          </p:nvGrpSpPr>
          <p:grpSpPr>
            <a:xfrm>
              <a:off x="467544" y="1196752"/>
              <a:ext cx="1376904" cy="828000"/>
              <a:chOff x="494418" y="1511930"/>
              <a:chExt cx="1376904" cy="828000"/>
            </a:xfrm>
            <a:solidFill>
              <a:schemeClr val="accent1">
                <a:lumMod val="50000"/>
              </a:schemeClr>
            </a:solidFill>
          </p:grpSpPr>
          <p:sp>
            <p:nvSpPr>
              <p:cNvPr id="3" name="Diamond 2"/>
              <p:cNvSpPr/>
              <p:nvPr/>
            </p:nvSpPr>
            <p:spPr>
              <a:xfrm>
                <a:off x="1561584" y="1724587"/>
                <a:ext cx="309738" cy="402686"/>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 name="Freeform 16"/>
              <p:cNvSpPr>
                <a:spLocks/>
              </p:cNvSpPr>
              <p:nvPr/>
            </p:nvSpPr>
            <p:spPr bwMode="auto">
              <a:xfrm rot="10800000" flipH="1" flipV="1">
                <a:off x="494418" y="1511930"/>
                <a:ext cx="1224136" cy="82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9" name="Group 8"/>
          <p:cNvGrpSpPr/>
          <p:nvPr/>
        </p:nvGrpSpPr>
        <p:grpSpPr>
          <a:xfrm>
            <a:off x="6278424" y="1340400"/>
            <a:ext cx="3922033" cy="828000"/>
            <a:chOff x="4754423" y="1196752"/>
            <a:chExt cx="3922033" cy="828000"/>
          </a:xfrm>
        </p:grpSpPr>
        <p:sp>
          <p:nvSpPr>
            <p:cNvPr id="46" name="Freeform 16"/>
            <p:cNvSpPr>
              <a:spLocks/>
            </p:cNvSpPr>
            <p:nvPr/>
          </p:nvSpPr>
          <p:spPr bwMode="auto">
            <a:xfrm flipH="1">
              <a:off x="5976456" y="12507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47" name="Grupa 9"/>
            <p:cNvGrpSpPr/>
            <p:nvPr/>
          </p:nvGrpSpPr>
          <p:grpSpPr>
            <a:xfrm>
              <a:off x="4754423" y="1196752"/>
              <a:ext cx="1376904" cy="828000"/>
              <a:chOff x="494418" y="1511930"/>
              <a:chExt cx="1376904" cy="828000"/>
            </a:xfrm>
            <a:solidFill>
              <a:schemeClr val="accent1">
                <a:lumMod val="50000"/>
              </a:schemeClr>
            </a:solidFill>
          </p:grpSpPr>
          <p:sp>
            <p:nvSpPr>
              <p:cNvPr id="48" name="Diamond 47"/>
              <p:cNvSpPr/>
              <p:nvPr/>
            </p:nvSpPr>
            <p:spPr>
              <a:xfrm>
                <a:off x="1561584" y="1724587"/>
                <a:ext cx="309738" cy="402686"/>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9" name="Freeform 16"/>
              <p:cNvSpPr>
                <a:spLocks/>
              </p:cNvSpPr>
              <p:nvPr/>
            </p:nvSpPr>
            <p:spPr bwMode="auto">
              <a:xfrm rot="10800000" flipH="1" flipV="1">
                <a:off x="494418" y="1511930"/>
                <a:ext cx="1224136" cy="82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5" name="Group 4"/>
          <p:cNvGrpSpPr/>
          <p:nvPr/>
        </p:nvGrpSpPr>
        <p:grpSpPr>
          <a:xfrm>
            <a:off x="1991545" y="2312600"/>
            <a:ext cx="3922033" cy="828000"/>
            <a:chOff x="467544" y="2168952"/>
            <a:chExt cx="3922033" cy="828000"/>
          </a:xfrm>
        </p:grpSpPr>
        <p:sp>
          <p:nvSpPr>
            <p:cNvPr id="51" name="Freeform 16"/>
            <p:cNvSpPr>
              <a:spLocks/>
            </p:cNvSpPr>
            <p:nvPr/>
          </p:nvSpPr>
          <p:spPr bwMode="auto">
            <a:xfrm flipH="1">
              <a:off x="1689577" y="2222952"/>
              <a:ext cx="2700000" cy="720000"/>
            </a:xfrm>
            <a:prstGeom prst="rect">
              <a:avLst/>
            </a:prstGeom>
            <a:solidFill>
              <a:schemeClr val="bg1">
                <a:lumMod val="85000"/>
              </a:schemeClr>
            </a:solidFill>
            <a:ln>
              <a:noFill/>
            </a:ln>
          </p:spPr>
          <p:txBody>
            <a:bodyPr lIns="396000" tIns="72000" bIns="72000" anchor="ctr">
              <a:normAutofit/>
            </a:bodyPr>
            <a:lstStyle/>
            <a:p>
              <a:pPr>
                <a:spcBef>
                  <a:spcPct val="20000"/>
                </a:spcBef>
                <a:buClr>
                  <a:schemeClr val="accent5"/>
                </a:buClr>
              </a:pPr>
              <a:r>
                <a:rPr lang="en-US" dirty="0"/>
                <a:t>Put your text here. </a:t>
              </a:r>
            </a:p>
          </p:txBody>
        </p:sp>
        <p:grpSp>
          <p:nvGrpSpPr>
            <p:cNvPr id="52" name="Grupa 9"/>
            <p:cNvGrpSpPr/>
            <p:nvPr/>
          </p:nvGrpSpPr>
          <p:grpSpPr>
            <a:xfrm>
              <a:off x="467544" y="2168952"/>
              <a:ext cx="1376904" cy="828000"/>
              <a:chOff x="494418" y="1511930"/>
              <a:chExt cx="1376904" cy="828000"/>
            </a:xfrm>
            <a:solidFill>
              <a:schemeClr val="accent1">
                <a:lumMod val="50000"/>
              </a:schemeClr>
            </a:solidFill>
          </p:grpSpPr>
          <p:sp>
            <p:nvSpPr>
              <p:cNvPr id="53" name="Diamond 52"/>
              <p:cNvSpPr/>
              <p:nvPr/>
            </p:nvSpPr>
            <p:spPr>
              <a:xfrm>
                <a:off x="1561584" y="1724587"/>
                <a:ext cx="309738" cy="402686"/>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Freeform 16"/>
              <p:cNvSpPr>
                <a:spLocks/>
              </p:cNvSpPr>
              <p:nvPr/>
            </p:nvSpPr>
            <p:spPr bwMode="auto">
              <a:xfrm rot="10800000" flipH="1" flipV="1">
                <a:off x="494418" y="1511930"/>
                <a:ext cx="1224136" cy="828000"/>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11" name="Group 10"/>
          <p:cNvGrpSpPr/>
          <p:nvPr/>
        </p:nvGrpSpPr>
        <p:grpSpPr>
          <a:xfrm>
            <a:off x="6278424" y="2312600"/>
            <a:ext cx="3922033" cy="828000"/>
            <a:chOff x="4754423" y="2168952"/>
            <a:chExt cx="3922033" cy="828000"/>
          </a:xfrm>
        </p:grpSpPr>
        <p:sp>
          <p:nvSpPr>
            <p:cNvPr id="56" name="Freeform 16"/>
            <p:cNvSpPr>
              <a:spLocks/>
            </p:cNvSpPr>
            <p:nvPr/>
          </p:nvSpPr>
          <p:spPr bwMode="auto">
            <a:xfrm flipH="1">
              <a:off x="5976456" y="22229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57" name="Grupa 9"/>
            <p:cNvGrpSpPr/>
            <p:nvPr/>
          </p:nvGrpSpPr>
          <p:grpSpPr>
            <a:xfrm>
              <a:off x="4754423" y="2168952"/>
              <a:ext cx="1376904" cy="828000"/>
              <a:chOff x="494418" y="1511930"/>
              <a:chExt cx="1376904" cy="828000"/>
            </a:xfrm>
            <a:solidFill>
              <a:schemeClr val="accent1">
                <a:lumMod val="50000"/>
              </a:schemeClr>
            </a:solidFill>
          </p:grpSpPr>
          <p:sp>
            <p:nvSpPr>
              <p:cNvPr id="58" name="Diamond 57"/>
              <p:cNvSpPr/>
              <p:nvPr/>
            </p:nvSpPr>
            <p:spPr>
              <a:xfrm>
                <a:off x="1561584" y="1724587"/>
                <a:ext cx="309738" cy="402686"/>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Freeform 16"/>
              <p:cNvSpPr>
                <a:spLocks/>
              </p:cNvSpPr>
              <p:nvPr/>
            </p:nvSpPr>
            <p:spPr bwMode="auto">
              <a:xfrm rot="10800000" flipH="1" flipV="1">
                <a:off x="494418" y="1511930"/>
                <a:ext cx="1224136" cy="828000"/>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12" name="Group 11"/>
          <p:cNvGrpSpPr/>
          <p:nvPr/>
        </p:nvGrpSpPr>
        <p:grpSpPr>
          <a:xfrm>
            <a:off x="6278424" y="3284800"/>
            <a:ext cx="3922033" cy="828000"/>
            <a:chOff x="4754423" y="3141152"/>
            <a:chExt cx="3922033" cy="828000"/>
          </a:xfrm>
        </p:grpSpPr>
        <p:sp>
          <p:nvSpPr>
            <p:cNvPr id="66" name="Freeform 16"/>
            <p:cNvSpPr>
              <a:spLocks/>
            </p:cNvSpPr>
            <p:nvPr/>
          </p:nvSpPr>
          <p:spPr bwMode="auto">
            <a:xfrm flipH="1">
              <a:off x="5976456" y="31951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67" name="Grupa 9"/>
            <p:cNvGrpSpPr/>
            <p:nvPr/>
          </p:nvGrpSpPr>
          <p:grpSpPr>
            <a:xfrm>
              <a:off x="4754423" y="3141152"/>
              <a:ext cx="1376904" cy="828000"/>
              <a:chOff x="494418" y="1511930"/>
              <a:chExt cx="1376904" cy="828000"/>
            </a:xfrm>
            <a:solidFill>
              <a:schemeClr val="accent1">
                <a:lumMod val="50000"/>
              </a:schemeClr>
            </a:solidFill>
          </p:grpSpPr>
          <p:sp>
            <p:nvSpPr>
              <p:cNvPr id="68" name="Diamond 67"/>
              <p:cNvSpPr/>
              <p:nvPr/>
            </p:nvSpPr>
            <p:spPr>
              <a:xfrm>
                <a:off x="1561584" y="1724587"/>
                <a:ext cx="309738" cy="402686"/>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9" name="Freeform 16"/>
              <p:cNvSpPr>
                <a:spLocks/>
              </p:cNvSpPr>
              <p:nvPr/>
            </p:nvSpPr>
            <p:spPr bwMode="auto">
              <a:xfrm rot="10800000" flipH="1" flipV="1">
                <a:off x="494418" y="1511930"/>
                <a:ext cx="1224136" cy="828000"/>
              </a:xfrm>
              <a:prstGeom prst="rect">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7" name="Group 6"/>
          <p:cNvGrpSpPr/>
          <p:nvPr/>
        </p:nvGrpSpPr>
        <p:grpSpPr>
          <a:xfrm>
            <a:off x="1991545" y="4257000"/>
            <a:ext cx="3922033" cy="828000"/>
            <a:chOff x="467544" y="4113352"/>
            <a:chExt cx="3922033" cy="828000"/>
          </a:xfrm>
        </p:grpSpPr>
        <p:sp>
          <p:nvSpPr>
            <p:cNvPr id="71" name="Freeform 16"/>
            <p:cNvSpPr>
              <a:spLocks/>
            </p:cNvSpPr>
            <p:nvPr/>
          </p:nvSpPr>
          <p:spPr bwMode="auto">
            <a:xfrm flipH="1">
              <a:off x="1689577" y="41673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72" name="Grupa 9"/>
            <p:cNvGrpSpPr/>
            <p:nvPr/>
          </p:nvGrpSpPr>
          <p:grpSpPr>
            <a:xfrm>
              <a:off x="467544" y="4113352"/>
              <a:ext cx="1376904" cy="828000"/>
              <a:chOff x="494418" y="1511930"/>
              <a:chExt cx="1376904" cy="828000"/>
            </a:xfrm>
            <a:solidFill>
              <a:schemeClr val="accent1">
                <a:lumMod val="50000"/>
              </a:schemeClr>
            </a:solidFill>
          </p:grpSpPr>
          <p:sp>
            <p:nvSpPr>
              <p:cNvPr id="73" name="Diamond 72"/>
              <p:cNvSpPr/>
              <p:nvPr/>
            </p:nvSpPr>
            <p:spPr>
              <a:xfrm>
                <a:off x="1561584" y="1724587"/>
                <a:ext cx="309738" cy="402686"/>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4" name="Freeform 16"/>
              <p:cNvSpPr>
                <a:spLocks/>
              </p:cNvSpPr>
              <p:nvPr/>
            </p:nvSpPr>
            <p:spPr bwMode="auto">
              <a:xfrm rot="10800000" flipH="1" flipV="1">
                <a:off x="494418" y="1511930"/>
                <a:ext cx="1224136" cy="828000"/>
              </a:xfrm>
              <a:prstGeom prst="rect">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13" name="Group 12"/>
          <p:cNvGrpSpPr/>
          <p:nvPr/>
        </p:nvGrpSpPr>
        <p:grpSpPr>
          <a:xfrm>
            <a:off x="6278424" y="4257000"/>
            <a:ext cx="3922033" cy="828000"/>
            <a:chOff x="4754423" y="4113352"/>
            <a:chExt cx="3922033" cy="828000"/>
          </a:xfrm>
        </p:grpSpPr>
        <p:sp>
          <p:nvSpPr>
            <p:cNvPr id="76" name="Freeform 16"/>
            <p:cNvSpPr>
              <a:spLocks/>
            </p:cNvSpPr>
            <p:nvPr/>
          </p:nvSpPr>
          <p:spPr bwMode="auto">
            <a:xfrm flipH="1">
              <a:off x="5976456" y="41673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77" name="Grupa 9"/>
            <p:cNvGrpSpPr/>
            <p:nvPr/>
          </p:nvGrpSpPr>
          <p:grpSpPr>
            <a:xfrm>
              <a:off x="4754423" y="4113352"/>
              <a:ext cx="1376904" cy="828000"/>
              <a:chOff x="494418" y="1511930"/>
              <a:chExt cx="1376904" cy="828000"/>
            </a:xfrm>
            <a:solidFill>
              <a:schemeClr val="accent1">
                <a:lumMod val="50000"/>
              </a:schemeClr>
            </a:solidFill>
          </p:grpSpPr>
          <p:sp>
            <p:nvSpPr>
              <p:cNvPr id="78" name="Diamond 77"/>
              <p:cNvSpPr/>
              <p:nvPr/>
            </p:nvSpPr>
            <p:spPr>
              <a:xfrm>
                <a:off x="1561584" y="1724587"/>
                <a:ext cx="309738" cy="402686"/>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9" name="Freeform 16"/>
              <p:cNvSpPr>
                <a:spLocks/>
              </p:cNvSpPr>
              <p:nvPr/>
            </p:nvSpPr>
            <p:spPr bwMode="auto">
              <a:xfrm rot="10800000" flipH="1" flipV="1">
                <a:off x="494418" y="1511930"/>
                <a:ext cx="1224136" cy="828000"/>
              </a:xfrm>
              <a:prstGeom prst="rect">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8" name="Group 7"/>
          <p:cNvGrpSpPr/>
          <p:nvPr/>
        </p:nvGrpSpPr>
        <p:grpSpPr>
          <a:xfrm>
            <a:off x="1991545" y="5229200"/>
            <a:ext cx="3922033" cy="828000"/>
            <a:chOff x="467544" y="5085552"/>
            <a:chExt cx="3922033" cy="828000"/>
          </a:xfrm>
        </p:grpSpPr>
        <p:sp>
          <p:nvSpPr>
            <p:cNvPr id="81" name="Freeform 16"/>
            <p:cNvSpPr>
              <a:spLocks/>
            </p:cNvSpPr>
            <p:nvPr/>
          </p:nvSpPr>
          <p:spPr bwMode="auto">
            <a:xfrm flipH="1">
              <a:off x="1689577" y="51395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82" name="Grupa 9"/>
            <p:cNvGrpSpPr/>
            <p:nvPr/>
          </p:nvGrpSpPr>
          <p:grpSpPr>
            <a:xfrm>
              <a:off x="467544" y="5085552"/>
              <a:ext cx="1376904" cy="828000"/>
              <a:chOff x="494418" y="1511930"/>
              <a:chExt cx="1376904" cy="828000"/>
            </a:xfrm>
            <a:solidFill>
              <a:schemeClr val="accent1">
                <a:lumMod val="50000"/>
              </a:schemeClr>
            </a:solidFill>
          </p:grpSpPr>
          <p:sp>
            <p:nvSpPr>
              <p:cNvPr id="83" name="Diamond 82"/>
              <p:cNvSpPr/>
              <p:nvPr/>
            </p:nvSpPr>
            <p:spPr>
              <a:xfrm>
                <a:off x="1561584" y="1724587"/>
                <a:ext cx="309738" cy="402686"/>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4" name="Freeform 16"/>
              <p:cNvSpPr>
                <a:spLocks/>
              </p:cNvSpPr>
              <p:nvPr/>
            </p:nvSpPr>
            <p:spPr bwMode="auto">
              <a:xfrm rot="10800000" flipH="1" flipV="1">
                <a:off x="494418" y="1511930"/>
                <a:ext cx="1224136" cy="828000"/>
              </a:xfrm>
              <a:prstGeom prst="rect">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grpSp>
        <p:nvGrpSpPr>
          <p:cNvPr id="14" name="Group 13"/>
          <p:cNvGrpSpPr/>
          <p:nvPr/>
        </p:nvGrpSpPr>
        <p:grpSpPr>
          <a:xfrm>
            <a:off x="6278424" y="5229200"/>
            <a:ext cx="3922033" cy="828000"/>
            <a:chOff x="4754423" y="5085552"/>
            <a:chExt cx="3922033" cy="828000"/>
          </a:xfrm>
        </p:grpSpPr>
        <p:sp>
          <p:nvSpPr>
            <p:cNvPr id="86" name="Freeform 16"/>
            <p:cNvSpPr>
              <a:spLocks/>
            </p:cNvSpPr>
            <p:nvPr/>
          </p:nvSpPr>
          <p:spPr bwMode="auto">
            <a:xfrm flipH="1">
              <a:off x="5976456" y="5139552"/>
              <a:ext cx="2700000" cy="720000"/>
            </a:xfrm>
            <a:prstGeom prst="rect">
              <a:avLst/>
            </a:prstGeom>
            <a:solidFill>
              <a:schemeClr val="bg1">
                <a:lumMod val="85000"/>
              </a:schemeClr>
            </a:solidFill>
            <a:ln>
              <a:noFill/>
            </a:ln>
          </p:spPr>
          <p:txBody>
            <a:bodyPr vert="horz" wrap="square" lIns="360000" tIns="72000" rIns="144000" bIns="72000" numCol="1" anchor="ctr" anchorCtr="0" compatLnSpc="1">
              <a:prstTxWarp prst="textNoShape">
                <a:avLst/>
              </a:prstTxWarp>
            </a:bodyPr>
            <a:lstStyle/>
            <a:p>
              <a:r>
                <a:rPr lang="en-US" dirty="0"/>
                <a:t>Put your text here. </a:t>
              </a:r>
            </a:p>
          </p:txBody>
        </p:sp>
        <p:grpSp>
          <p:nvGrpSpPr>
            <p:cNvPr id="87" name="Grupa 9"/>
            <p:cNvGrpSpPr/>
            <p:nvPr/>
          </p:nvGrpSpPr>
          <p:grpSpPr>
            <a:xfrm>
              <a:off x="4754423" y="5085552"/>
              <a:ext cx="1376904" cy="828000"/>
              <a:chOff x="494418" y="1511930"/>
              <a:chExt cx="1376904" cy="828000"/>
            </a:xfrm>
            <a:solidFill>
              <a:schemeClr val="accent1">
                <a:lumMod val="50000"/>
              </a:schemeClr>
            </a:solidFill>
          </p:grpSpPr>
          <p:sp>
            <p:nvSpPr>
              <p:cNvPr id="88" name="Diamond 87"/>
              <p:cNvSpPr/>
              <p:nvPr/>
            </p:nvSpPr>
            <p:spPr>
              <a:xfrm>
                <a:off x="1561584" y="1724587"/>
                <a:ext cx="309738" cy="402686"/>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9" name="Freeform 16"/>
              <p:cNvSpPr>
                <a:spLocks/>
              </p:cNvSpPr>
              <p:nvPr/>
            </p:nvSpPr>
            <p:spPr bwMode="auto">
              <a:xfrm rot="10800000" flipH="1" flipV="1">
                <a:off x="494418" y="1511930"/>
                <a:ext cx="1224136" cy="828000"/>
              </a:xfrm>
              <a:prstGeom prst="rect">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r>
                  <a:rPr lang="en-US" b="1" dirty="0">
                    <a:solidFill>
                      <a:schemeClr val="bg1"/>
                    </a:solidFill>
                  </a:rPr>
                  <a:t>Your headline</a:t>
                </a:r>
              </a:p>
            </p:txBody>
          </p:sp>
        </p:grpSp>
      </p:grpSp>
    </p:spTree>
    <p:extLst>
      <p:ext uri="{BB962C8B-B14F-4D97-AF65-F5344CB8AC3E}">
        <p14:creationId xmlns:p14="http://schemas.microsoft.com/office/powerpoint/2010/main" val="146421296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upa 54">
            <a:extLst>
              <a:ext uri="{FF2B5EF4-FFF2-40B4-BE49-F238E27FC236}">
                <a16:creationId xmlns:a16="http://schemas.microsoft.com/office/drawing/2014/main" id="{0820780D-8D6E-4A07-A166-882A0229B2D2}"/>
              </a:ext>
            </a:extLst>
          </p:cNvPr>
          <p:cNvGrpSpPr/>
          <p:nvPr/>
        </p:nvGrpSpPr>
        <p:grpSpPr>
          <a:xfrm>
            <a:off x="3279463" y="2115768"/>
            <a:ext cx="2711966" cy="2699967"/>
            <a:chOff x="3279463" y="2115768"/>
            <a:chExt cx="2711966" cy="2699967"/>
          </a:xfrm>
        </p:grpSpPr>
        <p:sp>
          <p:nvSpPr>
            <p:cNvPr id="15" name="Rectangle 17"/>
            <p:cNvSpPr>
              <a:spLocks noChangeArrowheads="1"/>
            </p:cNvSpPr>
            <p:nvPr/>
          </p:nvSpPr>
          <p:spPr bwMode="auto">
            <a:xfrm>
              <a:off x="3279463" y="2115768"/>
              <a:ext cx="2711966" cy="2699967"/>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Trójkąt równoramienny 29">
              <a:extLst>
                <a:ext uri="{FF2B5EF4-FFF2-40B4-BE49-F238E27FC236}">
                  <a16:creationId xmlns:a16="http://schemas.microsoft.com/office/drawing/2014/main" id="{85A186C5-4955-4E26-B266-9ED04DCDA5B9}"/>
                </a:ext>
              </a:extLst>
            </p:cNvPr>
            <p:cNvSpPr/>
            <p:nvPr/>
          </p:nvSpPr>
          <p:spPr>
            <a:xfrm flipV="1">
              <a:off x="4334706" y="2115768"/>
              <a:ext cx="591197" cy="17509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upa 53">
            <a:extLst>
              <a:ext uri="{FF2B5EF4-FFF2-40B4-BE49-F238E27FC236}">
                <a16:creationId xmlns:a16="http://schemas.microsoft.com/office/drawing/2014/main" id="{F4E413BA-A330-4D8B-A7E4-1928483F297C}"/>
              </a:ext>
            </a:extLst>
          </p:cNvPr>
          <p:cNvGrpSpPr/>
          <p:nvPr/>
        </p:nvGrpSpPr>
        <p:grpSpPr>
          <a:xfrm>
            <a:off x="6210856" y="5026590"/>
            <a:ext cx="1244556" cy="1246271"/>
            <a:chOff x="6210856" y="5026590"/>
            <a:chExt cx="1244556" cy="1246271"/>
          </a:xfrm>
        </p:grpSpPr>
        <p:sp>
          <p:nvSpPr>
            <p:cNvPr id="12" name="Rectangle 14"/>
            <p:cNvSpPr>
              <a:spLocks noChangeArrowheads="1"/>
            </p:cNvSpPr>
            <p:nvPr/>
          </p:nvSpPr>
          <p:spPr bwMode="auto">
            <a:xfrm>
              <a:off x="6210856" y="5026590"/>
              <a:ext cx="1244556" cy="124627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Trójkąt równoramienny 41">
              <a:extLst>
                <a:ext uri="{FF2B5EF4-FFF2-40B4-BE49-F238E27FC236}">
                  <a16:creationId xmlns:a16="http://schemas.microsoft.com/office/drawing/2014/main" id="{6C64AF01-D063-4D23-993C-1D26EF08E393}"/>
                </a:ext>
              </a:extLst>
            </p:cNvPr>
            <p:cNvSpPr/>
            <p:nvPr/>
          </p:nvSpPr>
          <p:spPr>
            <a:xfrm flipV="1">
              <a:off x="6537536" y="5026590"/>
              <a:ext cx="591197" cy="175096"/>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6" name="Grupa 45">
            <a:extLst>
              <a:ext uri="{FF2B5EF4-FFF2-40B4-BE49-F238E27FC236}">
                <a16:creationId xmlns:a16="http://schemas.microsoft.com/office/drawing/2014/main" id="{0067F045-192F-466E-9B34-0BFE5F135A77}"/>
              </a:ext>
            </a:extLst>
          </p:cNvPr>
          <p:cNvGrpSpPr/>
          <p:nvPr/>
        </p:nvGrpSpPr>
        <p:grpSpPr>
          <a:xfrm>
            <a:off x="1818910" y="2115769"/>
            <a:ext cx="1242842" cy="1242842"/>
            <a:chOff x="1818910" y="2115769"/>
            <a:chExt cx="1242842" cy="1242842"/>
          </a:xfrm>
        </p:grpSpPr>
        <p:sp>
          <p:nvSpPr>
            <p:cNvPr id="7" name="Rectangle 9"/>
            <p:cNvSpPr>
              <a:spLocks noChangeArrowheads="1"/>
            </p:cNvSpPr>
            <p:nvPr/>
          </p:nvSpPr>
          <p:spPr bwMode="auto">
            <a:xfrm>
              <a:off x="1818910" y="2115769"/>
              <a:ext cx="1242842" cy="124284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Trójkąt równoramienny 15">
              <a:extLst>
                <a:ext uri="{FF2B5EF4-FFF2-40B4-BE49-F238E27FC236}">
                  <a16:creationId xmlns:a16="http://schemas.microsoft.com/office/drawing/2014/main" id="{82522D0D-EF81-4CB0-878C-3B3B8BD900AA}"/>
                </a:ext>
              </a:extLst>
            </p:cNvPr>
            <p:cNvSpPr/>
            <p:nvPr/>
          </p:nvSpPr>
          <p:spPr>
            <a:xfrm flipV="1">
              <a:off x="2162784" y="2115769"/>
              <a:ext cx="591197" cy="175096"/>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upa 28">
            <a:extLst>
              <a:ext uri="{FF2B5EF4-FFF2-40B4-BE49-F238E27FC236}">
                <a16:creationId xmlns:a16="http://schemas.microsoft.com/office/drawing/2014/main" id="{C7B34783-F010-4E34-AD95-94411C94A9E9}"/>
              </a:ext>
            </a:extLst>
          </p:cNvPr>
          <p:cNvGrpSpPr/>
          <p:nvPr/>
        </p:nvGrpSpPr>
        <p:grpSpPr>
          <a:xfrm>
            <a:off x="6210856" y="2115768"/>
            <a:ext cx="1244556" cy="1246272"/>
            <a:chOff x="6210856" y="2115768"/>
            <a:chExt cx="1244556" cy="1246272"/>
          </a:xfrm>
        </p:grpSpPr>
        <p:sp>
          <p:nvSpPr>
            <p:cNvPr id="14" name="Rectangle 16"/>
            <p:cNvSpPr>
              <a:spLocks noChangeArrowheads="1"/>
            </p:cNvSpPr>
            <p:nvPr/>
          </p:nvSpPr>
          <p:spPr bwMode="auto">
            <a:xfrm>
              <a:off x="6210856" y="2115769"/>
              <a:ext cx="1244556" cy="1246271"/>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Trójkąt równoramienny 33">
              <a:extLst>
                <a:ext uri="{FF2B5EF4-FFF2-40B4-BE49-F238E27FC236}">
                  <a16:creationId xmlns:a16="http://schemas.microsoft.com/office/drawing/2014/main" id="{9652AE6E-186C-4F5D-9844-890CD8667510}"/>
                </a:ext>
              </a:extLst>
            </p:cNvPr>
            <p:cNvSpPr/>
            <p:nvPr/>
          </p:nvSpPr>
          <p:spPr>
            <a:xfrm flipV="1">
              <a:off x="6537536" y="2115768"/>
              <a:ext cx="591197" cy="17509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A2CEEEFA-B5CC-45F8-B1C6-AF065A43FEFD}"/>
              </a:ext>
            </a:extLst>
          </p:cNvPr>
          <p:cNvGrpSpPr/>
          <p:nvPr/>
        </p:nvGrpSpPr>
        <p:grpSpPr>
          <a:xfrm>
            <a:off x="9128534" y="2115768"/>
            <a:ext cx="1244556" cy="1246272"/>
            <a:chOff x="9128534" y="2115768"/>
            <a:chExt cx="1244556" cy="1246272"/>
          </a:xfrm>
        </p:grpSpPr>
        <p:sp>
          <p:nvSpPr>
            <p:cNvPr id="5" name="Rectangle 7"/>
            <p:cNvSpPr>
              <a:spLocks noChangeArrowheads="1"/>
            </p:cNvSpPr>
            <p:nvPr/>
          </p:nvSpPr>
          <p:spPr bwMode="auto">
            <a:xfrm>
              <a:off x="9128534" y="2115769"/>
              <a:ext cx="1244556" cy="1246271"/>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Trójkąt równoramienny 34">
              <a:extLst>
                <a:ext uri="{FF2B5EF4-FFF2-40B4-BE49-F238E27FC236}">
                  <a16:creationId xmlns:a16="http://schemas.microsoft.com/office/drawing/2014/main" id="{0BC4762D-261B-4DBE-A2FD-0359A684EB80}"/>
                </a:ext>
              </a:extLst>
            </p:cNvPr>
            <p:cNvSpPr/>
            <p:nvPr/>
          </p:nvSpPr>
          <p:spPr>
            <a:xfrm flipV="1">
              <a:off x="9455212" y="2115768"/>
              <a:ext cx="591197" cy="17509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upa 48">
            <a:extLst>
              <a:ext uri="{FF2B5EF4-FFF2-40B4-BE49-F238E27FC236}">
                <a16:creationId xmlns:a16="http://schemas.microsoft.com/office/drawing/2014/main" id="{08162181-8415-4965-B9B8-844E86BFE8A4}"/>
              </a:ext>
            </a:extLst>
          </p:cNvPr>
          <p:cNvGrpSpPr/>
          <p:nvPr/>
        </p:nvGrpSpPr>
        <p:grpSpPr>
          <a:xfrm>
            <a:off x="4745160" y="5026590"/>
            <a:ext cx="1246271" cy="1246271"/>
            <a:chOff x="4745160" y="5026590"/>
            <a:chExt cx="1246271" cy="1246271"/>
          </a:xfrm>
        </p:grpSpPr>
        <p:sp>
          <p:nvSpPr>
            <p:cNvPr id="11" name="Rectangle 13"/>
            <p:cNvSpPr>
              <a:spLocks noChangeArrowheads="1"/>
            </p:cNvSpPr>
            <p:nvPr/>
          </p:nvSpPr>
          <p:spPr bwMode="auto">
            <a:xfrm>
              <a:off x="4745160" y="5026590"/>
              <a:ext cx="1246271" cy="1246271"/>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Trójkąt równoramienny 37">
              <a:extLst>
                <a:ext uri="{FF2B5EF4-FFF2-40B4-BE49-F238E27FC236}">
                  <a16:creationId xmlns:a16="http://schemas.microsoft.com/office/drawing/2014/main" id="{1EB75C5B-9C6E-45C6-9C35-0DB8C358356F}"/>
                </a:ext>
              </a:extLst>
            </p:cNvPr>
            <p:cNvSpPr/>
            <p:nvPr/>
          </p:nvSpPr>
          <p:spPr>
            <a:xfrm flipV="1">
              <a:off x="5072697" y="5026590"/>
              <a:ext cx="591197" cy="17509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upa 46">
            <a:extLst>
              <a:ext uri="{FF2B5EF4-FFF2-40B4-BE49-F238E27FC236}">
                <a16:creationId xmlns:a16="http://schemas.microsoft.com/office/drawing/2014/main" id="{3C796FC9-9754-40DE-BCDD-B453FE6CA7A4}"/>
              </a:ext>
            </a:extLst>
          </p:cNvPr>
          <p:cNvGrpSpPr/>
          <p:nvPr/>
        </p:nvGrpSpPr>
        <p:grpSpPr>
          <a:xfrm>
            <a:off x="1818910" y="5026590"/>
            <a:ext cx="1242842" cy="1246271"/>
            <a:chOff x="1818910" y="5026590"/>
            <a:chExt cx="1242842" cy="1246271"/>
          </a:xfrm>
        </p:grpSpPr>
        <p:sp>
          <p:nvSpPr>
            <p:cNvPr id="9" name="Rectangle 11"/>
            <p:cNvSpPr>
              <a:spLocks noChangeArrowheads="1"/>
            </p:cNvSpPr>
            <p:nvPr/>
          </p:nvSpPr>
          <p:spPr bwMode="auto">
            <a:xfrm>
              <a:off x="1818910" y="5026590"/>
              <a:ext cx="1242842" cy="1246271"/>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Trójkąt równoramienny 38">
              <a:extLst>
                <a:ext uri="{FF2B5EF4-FFF2-40B4-BE49-F238E27FC236}">
                  <a16:creationId xmlns:a16="http://schemas.microsoft.com/office/drawing/2014/main" id="{5C310FB8-ABF0-47E6-9A01-DD71CADAFF4B}"/>
                </a:ext>
              </a:extLst>
            </p:cNvPr>
            <p:cNvSpPr/>
            <p:nvPr/>
          </p:nvSpPr>
          <p:spPr>
            <a:xfrm flipV="1">
              <a:off x="2162784" y="5026590"/>
              <a:ext cx="591197" cy="175096"/>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upa 44">
            <a:extLst>
              <a:ext uri="{FF2B5EF4-FFF2-40B4-BE49-F238E27FC236}">
                <a16:creationId xmlns:a16="http://schemas.microsoft.com/office/drawing/2014/main" id="{84AAC3AC-346B-4705-94AB-D4AEC85F5898}"/>
              </a:ext>
            </a:extLst>
          </p:cNvPr>
          <p:cNvGrpSpPr/>
          <p:nvPr/>
        </p:nvGrpSpPr>
        <p:grpSpPr>
          <a:xfrm>
            <a:off x="1818910" y="3569464"/>
            <a:ext cx="1242842" cy="1246271"/>
            <a:chOff x="1818910" y="3565191"/>
            <a:chExt cx="1242842" cy="1246271"/>
          </a:xfrm>
        </p:grpSpPr>
        <p:sp>
          <p:nvSpPr>
            <p:cNvPr id="8" name="Rectangle 10"/>
            <p:cNvSpPr>
              <a:spLocks noChangeArrowheads="1"/>
            </p:cNvSpPr>
            <p:nvPr/>
          </p:nvSpPr>
          <p:spPr bwMode="auto">
            <a:xfrm>
              <a:off x="1818910" y="3565191"/>
              <a:ext cx="1242842" cy="1246271"/>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Trójkąt równoramienny 39">
              <a:extLst>
                <a:ext uri="{FF2B5EF4-FFF2-40B4-BE49-F238E27FC236}">
                  <a16:creationId xmlns:a16="http://schemas.microsoft.com/office/drawing/2014/main" id="{30587925-7880-46A9-8DC2-2D6220D937A9}"/>
                </a:ext>
              </a:extLst>
            </p:cNvPr>
            <p:cNvSpPr/>
            <p:nvPr/>
          </p:nvSpPr>
          <p:spPr>
            <a:xfrm flipV="1">
              <a:off x="2162784" y="3565191"/>
              <a:ext cx="591197" cy="17509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upa 47">
            <a:extLst>
              <a:ext uri="{FF2B5EF4-FFF2-40B4-BE49-F238E27FC236}">
                <a16:creationId xmlns:a16="http://schemas.microsoft.com/office/drawing/2014/main" id="{D9837D14-063D-43DD-9540-8B2F212983BC}"/>
              </a:ext>
            </a:extLst>
          </p:cNvPr>
          <p:cNvGrpSpPr/>
          <p:nvPr/>
        </p:nvGrpSpPr>
        <p:grpSpPr>
          <a:xfrm>
            <a:off x="3279463" y="5026590"/>
            <a:ext cx="1246271" cy="1246271"/>
            <a:chOff x="3279463" y="5026590"/>
            <a:chExt cx="1246271" cy="1246271"/>
          </a:xfrm>
        </p:grpSpPr>
        <p:sp>
          <p:nvSpPr>
            <p:cNvPr id="10" name="Rectangle 12"/>
            <p:cNvSpPr>
              <a:spLocks noChangeArrowheads="1"/>
            </p:cNvSpPr>
            <p:nvPr/>
          </p:nvSpPr>
          <p:spPr bwMode="auto">
            <a:xfrm>
              <a:off x="3279463" y="5026590"/>
              <a:ext cx="1246271" cy="124627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Trójkąt równoramienny 40">
              <a:extLst>
                <a:ext uri="{FF2B5EF4-FFF2-40B4-BE49-F238E27FC236}">
                  <a16:creationId xmlns:a16="http://schemas.microsoft.com/office/drawing/2014/main" id="{AE900A40-315D-4822-A8BF-8F741FC73074}"/>
                </a:ext>
              </a:extLst>
            </p:cNvPr>
            <p:cNvSpPr/>
            <p:nvPr/>
          </p:nvSpPr>
          <p:spPr>
            <a:xfrm flipV="1">
              <a:off x="3607857" y="5026590"/>
              <a:ext cx="591197" cy="175096"/>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upa 49">
            <a:extLst>
              <a:ext uri="{FF2B5EF4-FFF2-40B4-BE49-F238E27FC236}">
                <a16:creationId xmlns:a16="http://schemas.microsoft.com/office/drawing/2014/main" id="{8B6C9000-DDB8-4F5E-9EF2-B38FCE20BF11}"/>
              </a:ext>
            </a:extLst>
          </p:cNvPr>
          <p:cNvGrpSpPr/>
          <p:nvPr/>
        </p:nvGrpSpPr>
        <p:grpSpPr>
          <a:xfrm>
            <a:off x="6210856" y="3569465"/>
            <a:ext cx="1244556" cy="1246271"/>
            <a:chOff x="6210856" y="3569465"/>
            <a:chExt cx="1244556" cy="1246271"/>
          </a:xfrm>
        </p:grpSpPr>
        <p:sp>
          <p:nvSpPr>
            <p:cNvPr id="13" name="Rectangle 15"/>
            <p:cNvSpPr>
              <a:spLocks noChangeArrowheads="1"/>
            </p:cNvSpPr>
            <p:nvPr/>
          </p:nvSpPr>
          <p:spPr bwMode="auto">
            <a:xfrm>
              <a:off x="6210856" y="3569465"/>
              <a:ext cx="1244556" cy="1246271"/>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Trójkąt równoramienny 42">
              <a:extLst>
                <a:ext uri="{FF2B5EF4-FFF2-40B4-BE49-F238E27FC236}">
                  <a16:creationId xmlns:a16="http://schemas.microsoft.com/office/drawing/2014/main" id="{86C614DE-5F70-4F8E-9BF1-698AA3A21347}"/>
                </a:ext>
              </a:extLst>
            </p:cNvPr>
            <p:cNvSpPr/>
            <p:nvPr/>
          </p:nvSpPr>
          <p:spPr>
            <a:xfrm flipV="1">
              <a:off x="6537536" y="3569465"/>
              <a:ext cx="591197" cy="175096"/>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upa 50">
            <a:extLst>
              <a:ext uri="{FF2B5EF4-FFF2-40B4-BE49-F238E27FC236}">
                <a16:creationId xmlns:a16="http://schemas.microsoft.com/office/drawing/2014/main" id="{61BBBC6A-3A8A-46E9-BF91-C916EFC545AE}"/>
              </a:ext>
            </a:extLst>
          </p:cNvPr>
          <p:cNvGrpSpPr/>
          <p:nvPr/>
        </p:nvGrpSpPr>
        <p:grpSpPr>
          <a:xfrm>
            <a:off x="7674838" y="3569465"/>
            <a:ext cx="2698252" cy="2703396"/>
            <a:chOff x="7674838" y="3569465"/>
            <a:chExt cx="2698252" cy="2703396"/>
          </a:xfrm>
        </p:grpSpPr>
        <p:sp>
          <p:nvSpPr>
            <p:cNvPr id="6" name="Rectangle 8"/>
            <p:cNvSpPr>
              <a:spLocks noChangeArrowheads="1"/>
            </p:cNvSpPr>
            <p:nvPr/>
          </p:nvSpPr>
          <p:spPr bwMode="auto">
            <a:xfrm>
              <a:off x="7674838" y="3569465"/>
              <a:ext cx="2698252" cy="270339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Trójkąt równoramienny 43">
              <a:extLst>
                <a:ext uri="{FF2B5EF4-FFF2-40B4-BE49-F238E27FC236}">
                  <a16:creationId xmlns:a16="http://schemas.microsoft.com/office/drawing/2014/main" id="{F096ACF7-A93C-47A8-859C-1609CEA8BFEA}"/>
                </a:ext>
              </a:extLst>
            </p:cNvPr>
            <p:cNvSpPr/>
            <p:nvPr/>
          </p:nvSpPr>
          <p:spPr>
            <a:xfrm flipV="1">
              <a:off x="8728364" y="3569465"/>
              <a:ext cx="591197" cy="175096"/>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upa 52">
            <a:extLst>
              <a:ext uri="{FF2B5EF4-FFF2-40B4-BE49-F238E27FC236}">
                <a16:creationId xmlns:a16="http://schemas.microsoft.com/office/drawing/2014/main" id="{0FC0921C-48B2-422E-8B90-5FF495C4605A}"/>
              </a:ext>
            </a:extLst>
          </p:cNvPr>
          <p:cNvGrpSpPr/>
          <p:nvPr/>
        </p:nvGrpSpPr>
        <p:grpSpPr>
          <a:xfrm>
            <a:off x="7674838" y="2115768"/>
            <a:ext cx="1241128" cy="1246272"/>
            <a:chOff x="7674838" y="2115768"/>
            <a:chExt cx="1241128" cy="1246272"/>
          </a:xfrm>
        </p:grpSpPr>
        <p:sp>
          <p:nvSpPr>
            <p:cNvPr id="4" name="Rectangle 6"/>
            <p:cNvSpPr>
              <a:spLocks noChangeArrowheads="1"/>
            </p:cNvSpPr>
            <p:nvPr/>
          </p:nvSpPr>
          <p:spPr bwMode="auto">
            <a:xfrm>
              <a:off x="7674838" y="2115769"/>
              <a:ext cx="1241128" cy="124627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Trójkąt równoramienny 51">
              <a:extLst>
                <a:ext uri="{FF2B5EF4-FFF2-40B4-BE49-F238E27FC236}">
                  <a16:creationId xmlns:a16="http://schemas.microsoft.com/office/drawing/2014/main" id="{2D80C4D2-A9B2-4714-B801-B8070B310843}"/>
                </a:ext>
              </a:extLst>
            </p:cNvPr>
            <p:cNvSpPr/>
            <p:nvPr/>
          </p:nvSpPr>
          <p:spPr>
            <a:xfrm flipV="1">
              <a:off x="8015505" y="2115768"/>
              <a:ext cx="591197" cy="175096"/>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p:cNvSpPr>
            <a:spLocks noGrp="1"/>
          </p:cNvSpPr>
          <p:nvPr>
            <p:ph type="title"/>
          </p:nvPr>
        </p:nvSpPr>
        <p:spPr/>
        <p:txBody>
          <a:bodyPr>
            <a:normAutofit/>
          </a:bodyPr>
          <a:lstStyle/>
          <a:p>
            <a:r>
              <a:rPr lang="en-US" dirty="0"/>
              <a:t>Squares Mosaic Diagram</a:t>
            </a:r>
          </a:p>
        </p:txBody>
      </p:sp>
      <p:sp>
        <p:nvSpPr>
          <p:cNvPr id="17" name="pole tekstowe 16"/>
          <p:cNvSpPr txBox="1"/>
          <p:nvPr/>
        </p:nvSpPr>
        <p:spPr>
          <a:xfrm>
            <a:off x="3489353" y="2454898"/>
            <a:ext cx="2292186" cy="2021707"/>
          </a:xfrm>
          <a:prstGeom prst="rect">
            <a:avLst/>
          </a:prstGeom>
        </p:spPr>
        <p:txBody>
          <a:bodyPr vert="horz" wrap="square" lIns="91440" tIns="45720" rIns="91440" bIns="45720" rtlCol="0" anchor="ctr">
            <a:noAutofit/>
          </a:bodyPr>
          <a:lstStyle/>
          <a:p>
            <a:pPr marL="6350" indent="-6350" algn="ctr">
              <a:spcBef>
                <a:spcPct val="20000"/>
              </a:spcBef>
            </a:pPr>
            <a:r>
              <a:rPr lang="en-US" sz="2400" dirty="0">
                <a:solidFill>
                  <a:schemeClr val="bg1"/>
                </a:solidFill>
                <a:latin typeface="Myriad Pro" pitchFamily="34" charset="0"/>
              </a:rPr>
              <a:t>TITLE</a:t>
            </a:r>
          </a:p>
          <a:p>
            <a:pPr marL="6350" indent="-6350" algn="ctr">
              <a:spcBef>
                <a:spcPct val="20000"/>
              </a:spcBef>
            </a:pPr>
            <a:r>
              <a:rPr lang="en-US" sz="2000" dirty="0">
                <a:solidFill>
                  <a:schemeClr val="bg1"/>
                </a:solidFill>
                <a:latin typeface="Myriad Pro" pitchFamily="34" charset="0"/>
              </a:rPr>
              <a:t>Put your text here. Add an item description.</a:t>
            </a:r>
          </a:p>
        </p:txBody>
      </p:sp>
      <p:sp>
        <p:nvSpPr>
          <p:cNvPr id="18" name="pole tekstowe 17"/>
          <p:cNvSpPr txBox="1"/>
          <p:nvPr/>
        </p:nvSpPr>
        <p:spPr>
          <a:xfrm>
            <a:off x="7877870" y="3910310"/>
            <a:ext cx="2292186" cy="2021707"/>
          </a:xfrm>
          <a:prstGeom prst="rect">
            <a:avLst/>
          </a:prstGeom>
        </p:spPr>
        <p:txBody>
          <a:bodyPr vert="horz" wrap="square" lIns="91440" tIns="45720" rIns="91440" bIns="45720" rtlCol="0" anchor="ctr">
            <a:noAutofit/>
          </a:bodyPr>
          <a:lstStyle/>
          <a:p>
            <a:pPr marL="6350" indent="-6350" algn="ctr">
              <a:spcBef>
                <a:spcPct val="20000"/>
              </a:spcBef>
            </a:pPr>
            <a:r>
              <a:rPr lang="en-US" sz="2400" dirty="0">
                <a:solidFill>
                  <a:schemeClr val="bg1"/>
                </a:solidFill>
                <a:latin typeface="Myriad Pro" pitchFamily="34" charset="0"/>
              </a:rPr>
              <a:t>TITLE</a:t>
            </a:r>
          </a:p>
          <a:p>
            <a:pPr marL="6350" indent="-6350" algn="ctr">
              <a:spcBef>
                <a:spcPct val="20000"/>
              </a:spcBef>
            </a:pPr>
            <a:r>
              <a:rPr lang="en-US" sz="2000" dirty="0">
                <a:solidFill>
                  <a:schemeClr val="bg1"/>
                </a:solidFill>
                <a:latin typeface="Myriad Pro" pitchFamily="34" charset="0"/>
              </a:rPr>
              <a:t>Put your text here. Add an item description.</a:t>
            </a:r>
          </a:p>
        </p:txBody>
      </p:sp>
      <p:sp>
        <p:nvSpPr>
          <p:cNvPr id="19" name="Freeform 6">
            <a:extLst>
              <a:ext uri="{FF2B5EF4-FFF2-40B4-BE49-F238E27FC236}">
                <a16:creationId xmlns:a16="http://schemas.microsoft.com/office/drawing/2014/main" id="{6994E63F-69C3-4636-83E9-2239EDAD2E33}"/>
              </a:ext>
            </a:extLst>
          </p:cNvPr>
          <p:cNvSpPr>
            <a:spLocks noChangeAspect="1"/>
          </p:cNvSpPr>
          <p:nvPr/>
        </p:nvSpPr>
        <p:spPr bwMode="auto">
          <a:xfrm>
            <a:off x="6529315" y="2518984"/>
            <a:ext cx="566500" cy="47813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8">
            <a:extLst>
              <a:ext uri="{FF2B5EF4-FFF2-40B4-BE49-F238E27FC236}">
                <a16:creationId xmlns:a16="http://schemas.microsoft.com/office/drawing/2014/main" id="{FE5145BB-B4FA-46C9-86DF-B19D3015AF67}"/>
              </a:ext>
            </a:extLst>
          </p:cNvPr>
          <p:cNvSpPr>
            <a:spLocks noChangeAspect="1" noEditPoints="1"/>
          </p:cNvSpPr>
          <p:nvPr/>
        </p:nvSpPr>
        <p:spPr bwMode="auto">
          <a:xfrm>
            <a:off x="9545237" y="2474414"/>
            <a:ext cx="411148" cy="56727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22">
            <a:extLst>
              <a:ext uri="{FF2B5EF4-FFF2-40B4-BE49-F238E27FC236}">
                <a16:creationId xmlns:a16="http://schemas.microsoft.com/office/drawing/2014/main" id="{20F81E79-84A2-4524-A2BF-2231FFD29D53}"/>
              </a:ext>
            </a:extLst>
          </p:cNvPr>
          <p:cNvSpPr>
            <a:spLocks noChangeAspect="1" noEditPoints="1"/>
          </p:cNvSpPr>
          <p:nvPr/>
        </p:nvSpPr>
        <p:spPr bwMode="auto">
          <a:xfrm>
            <a:off x="2160329" y="2540848"/>
            <a:ext cx="554861" cy="436768"/>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14">
            <a:extLst>
              <a:ext uri="{FF2B5EF4-FFF2-40B4-BE49-F238E27FC236}">
                <a16:creationId xmlns:a16="http://schemas.microsoft.com/office/drawing/2014/main" id="{1CF5B8E9-A709-4008-8111-3325F300DC59}"/>
              </a:ext>
            </a:extLst>
          </p:cNvPr>
          <p:cNvSpPr>
            <a:spLocks noChangeAspect="1" noEditPoints="1"/>
          </p:cNvSpPr>
          <p:nvPr/>
        </p:nvSpPr>
        <p:spPr bwMode="auto">
          <a:xfrm>
            <a:off x="2175484" y="5401578"/>
            <a:ext cx="524552" cy="548612"/>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16">
            <a:extLst>
              <a:ext uri="{FF2B5EF4-FFF2-40B4-BE49-F238E27FC236}">
                <a16:creationId xmlns:a16="http://schemas.microsoft.com/office/drawing/2014/main" id="{0B6CB5F3-BFBC-43DC-A825-1256D0E6BB63}"/>
              </a:ext>
            </a:extLst>
          </p:cNvPr>
          <p:cNvSpPr>
            <a:spLocks noChangeAspect="1" noEditPoints="1"/>
          </p:cNvSpPr>
          <p:nvPr/>
        </p:nvSpPr>
        <p:spPr bwMode="auto">
          <a:xfrm>
            <a:off x="2115924" y="4016111"/>
            <a:ext cx="643670" cy="390802"/>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8">
            <a:extLst>
              <a:ext uri="{FF2B5EF4-FFF2-40B4-BE49-F238E27FC236}">
                <a16:creationId xmlns:a16="http://schemas.microsoft.com/office/drawing/2014/main" id="{AF49D040-448E-4964-AEC3-DC416AB3EA39}"/>
              </a:ext>
            </a:extLst>
          </p:cNvPr>
          <p:cNvSpPr>
            <a:spLocks noChangeAspect="1" noEditPoints="1"/>
          </p:cNvSpPr>
          <p:nvPr/>
        </p:nvSpPr>
        <p:spPr bwMode="auto">
          <a:xfrm>
            <a:off x="3777603" y="5391786"/>
            <a:ext cx="248281" cy="568197"/>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36">
            <a:extLst>
              <a:ext uri="{FF2B5EF4-FFF2-40B4-BE49-F238E27FC236}">
                <a16:creationId xmlns:a16="http://schemas.microsoft.com/office/drawing/2014/main" id="{0C7FA635-20B0-4D7E-8EF7-1B71353140E9}"/>
              </a:ext>
            </a:extLst>
          </p:cNvPr>
          <p:cNvSpPr>
            <a:spLocks noChangeAspect="1" noEditPoints="1"/>
          </p:cNvSpPr>
          <p:nvPr/>
        </p:nvSpPr>
        <p:spPr bwMode="auto">
          <a:xfrm>
            <a:off x="5059372" y="5408952"/>
            <a:ext cx="583564" cy="533867"/>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26" name="Freeform 15">
            <a:extLst>
              <a:ext uri="{FF2B5EF4-FFF2-40B4-BE49-F238E27FC236}">
                <a16:creationId xmlns:a16="http://schemas.microsoft.com/office/drawing/2014/main" id="{4F91763C-87E8-4548-BE6C-02D2CCBA6AA6}"/>
              </a:ext>
            </a:extLst>
          </p:cNvPr>
          <p:cNvSpPr>
            <a:spLocks noChangeAspect="1" noEditPoints="1"/>
          </p:cNvSpPr>
          <p:nvPr/>
        </p:nvSpPr>
        <p:spPr bwMode="auto">
          <a:xfrm>
            <a:off x="6482550" y="5465071"/>
            <a:ext cx="660029" cy="421626"/>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6">
            <a:extLst>
              <a:ext uri="{FF2B5EF4-FFF2-40B4-BE49-F238E27FC236}">
                <a16:creationId xmlns:a16="http://schemas.microsoft.com/office/drawing/2014/main" id="{944914AC-21D9-4D1E-8C61-77AB9A1D6359}"/>
              </a:ext>
            </a:extLst>
          </p:cNvPr>
          <p:cNvSpPr>
            <a:spLocks noChangeAspect="1" noEditPoints="1"/>
          </p:cNvSpPr>
          <p:nvPr/>
        </p:nvSpPr>
        <p:spPr bwMode="auto">
          <a:xfrm>
            <a:off x="8007407" y="2507751"/>
            <a:ext cx="575989" cy="458879"/>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4">
            <a:extLst>
              <a:ext uri="{FF2B5EF4-FFF2-40B4-BE49-F238E27FC236}">
                <a16:creationId xmlns:a16="http://schemas.microsoft.com/office/drawing/2014/main" id="{41280AFA-ED8A-4586-ABAC-B627F6B45640}"/>
              </a:ext>
            </a:extLst>
          </p:cNvPr>
          <p:cNvSpPr>
            <a:spLocks noChangeAspect="1" noEditPoints="1"/>
          </p:cNvSpPr>
          <p:nvPr/>
        </p:nvSpPr>
        <p:spPr bwMode="auto">
          <a:xfrm>
            <a:off x="6618399" y="3981197"/>
            <a:ext cx="388331" cy="495408"/>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2" name="Group 31">
            <a:extLst>
              <a:ext uri="{FF2B5EF4-FFF2-40B4-BE49-F238E27FC236}">
                <a16:creationId xmlns:a16="http://schemas.microsoft.com/office/drawing/2014/main" id="{5F6B8C0C-D9D7-4FF0-A4B3-41A8F8714F5B}"/>
              </a:ext>
            </a:extLst>
          </p:cNvPr>
          <p:cNvGrpSpPr/>
          <p:nvPr/>
        </p:nvGrpSpPr>
        <p:grpSpPr>
          <a:xfrm>
            <a:off x="1818910" y="1215339"/>
            <a:ext cx="8554180" cy="746608"/>
            <a:chOff x="1818910" y="1215339"/>
            <a:chExt cx="8554180" cy="746608"/>
          </a:xfrm>
        </p:grpSpPr>
        <p:sp>
          <p:nvSpPr>
            <p:cNvPr id="31" name="Prostokąt 54">
              <a:extLst>
                <a:ext uri="{FF2B5EF4-FFF2-40B4-BE49-F238E27FC236}">
                  <a16:creationId xmlns:a16="http://schemas.microsoft.com/office/drawing/2014/main" id="{EC860076-D8CA-4FC1-9ADA-D6470B3EF505}"/>
                </a:ext>
              </a:extLst>
            </p:cNvPr>
            <p:cNvSpPr/>
            <p:nvPr/>
          </p:nvSpPr>
          <p:spPr>
            <a:xfrm>
              <a:off x="1818910" y="1215340"/>
              <a:ext cx="8554180" cy="746607"/>
            </a:xfrm>
            <a:prstGeom prst="rect">
              <a:avLst/>
            </a:pr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dirty="0"/>
                <a:t>List Title </a:t>
              </a:r>
            </a:p>
          </p:txBody>
        </p:sp>
        <p:sp>
          <p:nvSpPr>
            <p:cNvPr id="60" name="Trójkąt równoramienny 59">
              <a:extLst>
                <a:ext uri="{FF2B5EF4-FFF2-40B4-BE49-F238E27FC236}">
                  <a16:creationId xmlns:a16="http://schemas.microsoft.com/office/drawing/2014/main" id="{1D2F3872-1FCD-46D8-B9EB-4EE62D606499}"/>
                </a:ext>
              </a:extLst>
            </p:cNvPr>
            <p:cNvSpPr/>
            <p:nvPr/>
          </p:nvSpPr>
          <p:spPr>
            <a:xfrm rot="5400000" flipV="1">
              <a:off x="9893550" y="1482407"/>
              <a:ext cx="746607" cy="212472"/>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rójkąt równoramienny 60">
              <a:extLst>
                <a:ext uri="{FF2B5EF4-FFF2-40B4-BE49-F238E27FC236}">
                  <a16:creationId xmlns:a16="http://schemas.microsoft.com/office/drawing/2014/main" id="{88179045-959D-4F03-BA8E-8C5F51CAA56B}"/>
                </a:ext>
              </a:extLst>
            </p:cNvPr>
            <p:cNvSpPr/>
            <p:nvPr/>
          </p:nvSpPr>
          <p:spPr>
            <a:xfrm rot="16200000" flipV="1">
              <a:off x="1551842" y="1482408"/>
              <a:ext cx="746607" cy="212472"/>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12944755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Заголовок 20"/>
          <p:cNvSpPr>
            <a:spLocks noGrp="1"/>
          </p:cNvSpPr>
          <p:nvPr>
            <p:ph type="title"/>
          </p:nvPr>
        </p:nvSpPr>
        <p:spPr>
          <a:ln>
            <a:noFill/>
          </a:ln>
        </p:spPr>
        <p:txBody>
          <a:bodyPr>
            <a:normAutofit fontScale="90000"/>
          </a:bodyPr>
          <a:lstStyle/>
          <a:p>
            <a:r>
              <a:rPr lang="en-US" dirty="0"/>
              <a:t>Flat Ribbon Comparison List - 12 items, 2 column</a:t>
            </a:r>
          </a:p>
        </p:txBody>
      </p:sp>
      <p:grpSp>
        <p:nvGrpSpPr>
          <p:cNvPr id="3" name="Grupa 2">
            <a:extLst>
              <a:ext uri="{FF2B5EF4-FFF2-40B4-BE49-F238E27FC236}">
                <a16:creationId xmlns:a16="http://schemas.microsoft.com/office/drawing/2014/main" id="{9A1FA464-6CB8-4C8B-904E-3E2F45E1AD3F}"/>
              </a:ext>
            </a:extLst>
          </p:cNvPr>
          <p:cNvGrpSpPr/>
          <p:nvPr/>
        </p:nvGrpSpPr>
        <p:grpSpPr>
          <a:xfrm>
            <a:off x="1988689" y="477226"/>
            <a:ext cx="3815411" cy="5904524"/>
            <a:chOff x="1988689" y="477226"/>
            <a:chExt cx="3815411" cy="5904524"/>
          </a:xfrm>
        </p:grpSpPr>
        <p:grpSp>
          <p:nvGrpSpPr>
            <p:cNvPr id="12" name="Group 11"/>
            <p:cNvGrpSpPr/>
            <p:nvPr/>
          </p:nvGrpSpPr>
          <p:grpSpPr>
            <a:xfrm>
              <a:off x="1988689" y="477226"/>
              <a:ext cx="3815411" cy="5904524"/>
              <a:chOff x="464688" y="477226"/>
              <a:chExt cx="3815411" cy="5904524"/>
            </a:xfrm>
          </p:grpSpPr>
          <p:sp>
            <p:nvSpPr>
              <p:cNvPr id="2" name="Prostokąt 1"/>
              <p:cNvSpPr/>
              <p:nvPr/>
            </p:nvSpPr>
            <p:spPr>
              <a:xfrm>
                <a:off x="720186" y="909142"/>
                <a:ext cx="3308402" cy="5472608"/>
              </a:xfrm>
              <a:prstGeom prst="rect">
                <a:avLst/>
              </a:prstGeom>
              <a:solidFill>
                <a:schemeClr val="bg1">
                  <a:lumMod val="85000"/>
                  <a:alpha val="70000"/>
                </a:schemeClr>
              </a:solidFill>
            </p:spPr>
            <p:txBody>
              <a:bodyPr tIns="144000">
                <a:normAutofit/>
              </a:bodyPr>
              <a:lstStyle/>
              <a:p>
                <a:pPr indent="180975">
                  <a:spcBef>
                    <a:spcPct val="20000"/>
                  </a:spcBef>
                  <a:buClr>
                    <a:schemeClr val="accent5"/>
                  </a:buClr>
                </a:pPr>
                <a:endParaRPr lang="en-US" sz="2400" dirty="0"/>
              </a:p>
            </p:txBody>
          </p:sp>
          <p:grpSp>
            <p:nvGrpSpPr>
              <p:cNvPr id="6" name="Group 5"/>
              <p:cNvGrpSpPr/>
              <p:nvPr/>
            </p:nvGrpSpPr>
            <p:grpSpPr>
              <a:xfrm>
                <a:off x="464688" y="477226"/>
                <a:ext cx="3815411" cy="875988"/>
                <a:chOff x="464688" y="477226"/>
                <a:chExt cx="3815411" cy="875988"/>
              </a:xfrm>
            </p:grpSpPr>
            <p:sp>
              <p:nvSpPr>
                <p:cNvPr id="13" name="Prostokąt 54"/>
                <p:cNvSpPr/>
                <p:nvPr/>
              </p:nvSpPr>
              <p:spPr>
                <a:xfrm>
                  <a:off x="467867" y="477226"/>
                  <a:ext cx="3812232" cy="746607"/>
                </a:xfrm>
                <a:prstGeom prst="rect">
                  <a:avLst/>
                </a:prstGeom>
                <a:solidFill>
                  <a:schemeClr val="tx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dirty="0"/>
                    <a:t>List Title </a:t>
                  </a:r>
                </a:p>
              </p:txBody>
            </p:sp>
            <p:sp>
              <p:nvSpPr>
                <p:cNvPr id="34" name="Freeform 12"/>
                <p:cNvSpPr>
                  <a:spLocks/>
                </p:cNvSpPr>
                <p:nvPr/>
              </p:nvSpPr>
              <p:spPr bwMode="auto">
                <a:xfrm rot="5400000" flipH="1">
                  <a:off x="521341" y="1152467"/>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38" name="Freeform 12"/>
                <p:cNvSpPr>
                  <a:spLocks/>
                </p:cNvSpPr>
                <p:nvPr/>
              </p:nvSpPr>
              <p:spPr bwMode="auto">
                <a:xfrm rot="16200000">
                  <a:off x="4085141" y="1158356"/>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grpSp>
        </p:grpSp>
        <p:grpSp>
          <p:nvGrpSpPr>
            <p:cNvPr id="10" name="Group 9"/>
            <p:cNvGrpSpPr/>
            <p:nvPr/>
          </p:nvGrpSpPr>
          <p:grpSpPr>
            <a:xfrm>
              <a:off x="1991867" y="1429518"/>
              <a:ext cx="2880816" cy="729148"/>
              <a:chOff x="467867" y="1505790"/>
              <a:chExt cx="2880816" cy="729148"/>
            </a:xfrm>
          </p:grpSpPr>
          <p:sp>
            <p:nvSpPr>
              <p:cNvPr id="8" name="Freeform 12"/>
              <p:cNvSpPr>
                <a:spLocks/>
              </p:cNvSpPr>
              <p:nvPr/>
            </p:nvSpPr>
            <p:spPr bwMode="auto">
              <a:xfrm rot="16200000" flipH="1" flipV="1">
                <a:off x="525786" y="1448190"/>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1">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9" name="Prostokąt 8"/>
              <p:cNvSpPr/>
              <p:nvPr/>
            </p:nvSpPr>
            <p:spPr>
              <a:xfrm>
                <a:off x="467867" y="1640936"/>
                <a:ext cx="2880816" cy="594002"/>
              </a:xfrm>
              <a:prstGeom prst="rect">
                <a:avLst/>
              </a:prstGeom>
              <a:solidFill>
                <a:schemeClr val="accent1"/>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2" name="Group 21"/>
            <p:cNvGrpSpPr/>
            <p:nvPr/>
          </p:nvGrpSpPr>
          <p:grpSpPr>
            <a:xfrm>
              <a:off x="2899827" y="2255946"/>
              <a:ext cx="2904272" cy="731759"/>
              <a:chOff x="1375827" y="2296517"/>
              <a:chExt cx="2904272" cy="731759"/>
            </a:xfrm>
          </p:grpSpPr>
          <p:sp>
            <p:nvSpPr>
              <p:cNvPr id="4" name="Freeform 12"/>
              <p:cNvSpPr>
                <a:spLocks/>
              </p:cNvSpPr>
              <p:nvPr/>
            </p:nvSpPr>
            <p:spPr bwMode="auto">
              <a:xfrm rot="16200000" flipH="1">
                <a:off x="4085599" y="223891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16" name="Prostokąt 15"/>
              <p:cNvSpPr/>
              <p:nvPr/>
            </p:nvSpPr>
            <p:spPr>
              <a:xfrm>
                <a:off x="1375827" y="2434275"/>
                <a:ext cx="2904272" cy="594001"/>
              </a:xfrm>
              <a:prstGeom prst="rect">
                <a:avLst/>
              </a:prstGeom>
              <a:solidFill>
                <a:schemeClr val="accent6"/>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3" name="Group 22"/>
            <p:cNvGrpSpPr/>
            <p:nvPr/>
          </p:nvGrpSpPr>
          <p:grpSpPr>
            <a:xfrm>
              <a:off x="1991867" y="3092126"/>
              <a:ext cx="2880816" cy="725982"/>
              <a:chOff x="467867" y="3095637"/>
              <a:chExt cx="2880816" cy="725982"/>
            </a:xfrm>
          </p:grpSpPr>
          <p:sp>
            <p:nvSpPr>
              <p:cNvPr id="18" name="Freeform 12"/>
              <p:cNvSpPr>
                <a:spLocks/>
              </p:cNvSpPr>
              <p:nvPr/>
            </p:nvSpPr>
            <p:spPr bwMode="auto">
              <a:xfrm rot="16200000" flipH="1" flipV="1">
                <a:off x="525785" y="303803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9" name="Prostokąt 18"/>
              <p:cNvSpPr/>
              <p:nvPr/>
            </p:nvSpPr>
            <p:spPr>
              <a:xfrm>
                <a:off x="467867" y="3232437"/>
                <a:ext cx="2880816" cy="589182"/>
              </a:xfrm>
              <a:prstGeom prst="rect">
                <a:avLst/>
              </a:prstGeom>
              <a:solidFill>
                <a:schemeClr val="accent2"/>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4" name="Group 23"/>
            <p:cNvGrpSpPr/>
            <p:nvPr/>
          </p:nvGrpSpPr>
          <p:grpSpPr>
            <a:xfrm>
              <a:off x="2923283" y="3922531"/>
              <a:ext cx="2880816" cy="725981"/>
              <a:chOff x="1399283" y="3888981"/>
              <a:chExt cx="2880816" cy="725981"/>
            </a:xfrm>
          </p:grpSpPr>
          <p:sp>
            <p:nvSpPr>
              <p:cNvPr id="17" name="Freeform 12"/>
              <p:cNvSpPr>
                <a:spLocks/>
              </p:cNvSpPr>
              <p:nvPr/>
            </p:nvSpPr>
            <p:spPr bwMode="auto">
              <a:xfrm rot="16200000" flipH="1">
                <a:off x="4085599" y="3831381"/>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5">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20" name="Prostokąt 19"/>
              <p:cNvSpPr/>
              <p:nvPr/>
            </p:nvSpPr>
            <p:spPr>
              <a:xfrm>
                <a:off x="1399283" y="4025781"/>
                <a:ext cx="2880816" cy="589181"/>
              </a:xfrm>
              <a:prstGeom prst="rect">
                <a:avLst/>
              </a:prstGeom>
              <a:solidFill>
                <a:schemeClr val="accent5"/>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5" name="Group 24"/>
            <p:cNvGrpSpPr/>
            <p:nvPr/>
          </p:nvGrpSpPr>
          <p:grpSpPr>
            <a:xfrm>
              <a:off x="1991867" y="4752933"/>
              <a:ext cx="2880816" cy="725982"/>
              <a:chOff x="467867" y="4682323"/>
              <a:chExt cx="2880816" cy="725982"/>
            </a:xfrm>
          </p:grpSpPr>
          <p:sp>
            <p:nvSpPr>
              <p:cNvPr id="32" name="Freeform 12"/>
              <p:cNvSpPr>
                <a:spLocks/>
              </p:cNvSpPr>
              <p:nvPr/>
            </p:nvSpPr>
            <p:spPr bwMode="auto">
              <a:xfrm rot="16200000" flipH="1" flipV="1">
                <a:off x="525785" y="4624723"/>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33" name="Prostokąt 32"/>
              <p:cNvSpPr/>
              <p:nvPr/>
            </p:nvSpPr>
            <p:spPr>
              <a:xfrm>
                <a:off x="467867" y="4819123"/>
                <a:ext cx="2880816" cy="589182"/>
              </a:xfrm>
              <a:prstGeom prst="rect">
                <a:avLst/>
              </a:prstGeom>
              <a:solidFill>
                <a:schemeClr val="accent4"/>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26" name="Group 25"/>
            <p:cNvGrpSpPr/>
            <p:nvPr/>
          </p:nvGrpSpPr>
          <p:grpSpPr>
            <a:xfrm>
              <a:off x="2923283" y="5583340"/>
              <a:ext cx="2880816" cy="725981"/>
              <a:chOff x="1399283" y="5475664"/>
              <a:chExt cx="2880816" cy="725981"/>
            </a:xfrm>
          </p:grpSpPr>
          <p:sp>
            <p:nvSpPr>
              <p:cNvPr id="36" name="Freeform 12"/>
              <p:cNvSpPr>
                <a:spLocks/>
              </p:cNvSpPr>
              <p:nvPr/>
            </p:nvSpPr>
            <p:spPr bwMode="auto">
              <a:xfrm rot="16200000" flipH="1">
                <a:off x="4085599" y="5418064"/>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3">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37" name="Prostokąt 36"/>
              <p:cNvSpPr/>
              <p:nvPr/>
            </p:nvSpPr>
            <p:spPr>
              <a:xfrm>
                <a:off x="1399283" y="5612464"/>
                <a:ext cx="2880816" cy="589181"/>
              </a:xfrm>
              <a:prstGeom prst="rect">
                <a:avLst/>
              </a:prstGeom>
              <a:solidFill>
                <a:schemeClr val="accent3"/>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grpSp>
        <p:nvGrpSpPr>
          <p:cNvPr id="5" name="Grupa 4">
            <a:extLst>
              <a:ext uri="{FF2B5EF4-FFF2-40B4-BE49-F238E27FC236}">
                <a16:creationId xmlns:a16="http://schemas.microsoft.com/office/drawing/2014/main" id="{A27E6485-FFBE-43AE-A2D6-FA6F378025B0}"/>
              </a:ext>
            </a:extLst>
          </p:cNvPr>
          <p:cNvGrpSpPr/>
          <p:nvPr/>
        </p:nvGrpSpPr>
        <p:grpSpPr>
          <a:xfrm>
            <a:off x="6385046" y="476672"/>
            <a:ext cx="3815411" cy="5905078"/>
            <a:chOff x="6385046" y="476672"/>
            <a:chExt cx="3815411" cy="5905078"/>
          </a:xfrm>
        </p:grpSpPr>
        <p:grpSp>
          <p:nvGrpSpPr>
            <p:cNvPr id="11" name="Group 10"/>
            <p:cNvGrpSpPr/>
            <p:nvPr/>
          </p:nvGrpSpPr>
          <p:grpSpPr>
            <a:xfrm>
              <a:off x="6385046" y="476672"/>
              <a:ext cx="3815411" cy="5905078"/>
              <a:chOff x="4861045" y="476672"/>
              <a:chExt cx="3815411" cy="5905078"/>
            </a:xfrm>
          </p:grpSpPr>
          <p:sp>
            <p:nvSpPr>
              <p:cNvPr id="59" name="Prostokąt 1"/>
              <p:cNvSpPr/>
              <p:nvPr/>
            </p:nvSpPr>
            <p:spPr>
              <a:xfrm>
                <a:off x="5105552" y="1061542"/>
                <a:ext cx="3318804" cy="5320208"/>
              </a:xfrm>
              <a:prstGeom prst="rect">
                <a:avLst/>
              </a:prstGeom>
              <a:solidFill>
                <a:schemeClr val="bg1">
                  <a:lumMod val="85000"/>
                  <a:alpha val="70000"/>
                </a:schemeClr>
              </a:solidFill>
            </p:spPr>
            <p:txBody>
              <a:bodyPr tIns="144000">
                <a:normAutofit/>
              </a:bodyPr>
              <a:lstStyle/>
              <a:p>
                <a:pPr indent="180975">
                  <a:spcBef>
                    <a:spcPct val="20000"/>
                  </a:spcBef>
                  <a:buClr>
                    <a:schemeClr val="accent5"/>
                  </a:buClr>
                </a:pPr>
                <a:endParaRPr lang="en-US" sz="2400" dirty="0"/>
              </a:p>
            </p:txBody>
          </p:sp>
          <p:grpSp>
            <p:nvGrpSpPr>
              <p:cNvPr id="7" name="Group 6"/>
              <p:cNvGrpSpPr/>
              <p:nvPr/>
            </p:nvGrpSpPr>
            <p:grpSpPr>
              <a:xfrm>
                <a:off x="4861045" y="476672"/>
                <a:ext cx="3815411" cy="877084"/>
                <a:chOff x="4861045" y="476672"/>
                <a:chExt cx="3815411" cy="877084"/>
              </a:xfrm>
            </p:grpSpPr>
            <p:sp>
              <p:nvSpPr>
                <p:cNvPr id="35" name="Prostokąt 54"/>
                <p:cNvSpPr/>
                <p:nvPr/>
              </p:nvSpPr>
              <p:spPr>
                <a:xfrm>
                  <a:off x="4864224" y="476672"/>
                  <a:ext cx="3812232" cy="746607"/>
                </a:xfrm>
                <a:prstGeom prst="rect">
                  <a:avLst/>
                </a:prstGeom>
                <a:solidFill>
                  <a:schemeClr val="tx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dirty="0"/>
                    <a:t>List Title </a:t>
                  </a:r>
                </a:p>
              </p:txBody>
            </p:sp>
            <p:sp>
              <p:nvSpPr>
                <p:cNvPr id="45" name="Freeform 12"/>
                <p:cNvSpPr>
                  <a:spLocks/>
                </p:cNvSpPr>
                <p:nvPr/>
              </p:nvSpPr>
              <p:spPr bwMode="auto">
                <a:xfrm rot="5400000" flipH="1">
                  <a:off x="4917698" y="1158898"/>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46" name="Freeform 12"/>
                <p:cNvSpPr>
                  <a:spLocks/>
                </p:cNvSpPr>
                <p:nvPr/>
              </p:nvSpPr>
              <p:spPr bwMode="auto">
                <a:xfrm rot="16200000">
                  <a:off x="8481498" y="1157167"/>
                  <a:ext cx="138205" cy="251511"/>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grpSp>
        </p:grpSp>
        <p:grpSp>
          <p:nvGrpSpPr>
            <p:cNvPr id="39" name="Group 38"/>
            <p:cNvGrpSpPr/>
            <p:nvPr/>
          </p:nvGrpSpPr>
          <p:grpSpPr>
            <a:xfrm>
              <a:off x="6388224" y="1438489"/>
              <a:ext cx="2880816" cy="729148"/>
              <a:chOff x="467867" y="1505790"/>
              <a:chExt cx="2880816" cy="729148"/>
            </a:xfrm>
          </p:grpSpPr>
          <p:sp>
            <p:nvSpPr>
              <p:cNvPr id="57" name="Freeform 12"/>
              <p:cNvSpPr>
                <a:spLocks/>
              </p:cNvSpPr>
              <p:nvPr/>
            </p:nvSpPr>
            <p:spPr bwMode="auto">
              <a:xfrm rot="16200000" flipH="1" flipV="1">
                <a:off x="525786" y="1448190"/>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1">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58" name="Prostokąt 8"/>
              <p:cNvSpPr/>
              <p:nvPr/>
            </p:nvSpPr>
            <p:spPr>
              <a:xfrm>
                <a:off x="467867" y="1640936"/>
                <a:ext cx="2880816" cy="594002"/>
              </a:xfrm>
              <a:prstGeom prst="rect">
                <a:avLst/>
              </a:prstGeom>
              <a:solidFill>
                <a:schemeClr val="accent1"/>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40" name="Group 39"/>
            <p:cNvGrpSpPr/>
            <p:nvPr/>
          </p:nvGrpSpPr>
          <p:grpSpPr>
            <a:xfrm>
              <a:off x="7296184" y="2264917"/>
              <a:ext cx="2904272" cy="731759"/>
              <a:chOff x="1375827" y="2296517"/>
              <a:chExt cx="2904272" cy="731759"/>
            </a:xfrm>
          </p:grpSpPr>
          <p:sp>
            <p:nvSpPr>
              <p:cNvPr id="55" name="Freeform 12"/>
              <p:cNvSpPr>
                <a:spLocks/>
              </p:cNvSpPr>
              <p:nvPr/>
            </p:nvSpPr>
            <p:spPr bwMode="auto">
              <a:xfrm rot="16200000" flipH="1">
                <a:off x="4085599" y="223891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56" name="Prostokąt 15"/>
              <p:cNvSpPr/>
              <p:nvPr/>
            </p:nvSpPr>
            <p:spPr>
              <a:xfrm>
                <a:off x="1375827" y="2434275"/>
                <a:ext cx="2904272" cy="594001"/>
              </a:xfrm>
              <a:prstGeom prst="rect">
                <a:avLst/>
              </a:prstGeom>
              <a:solidFill>
                <a:schemeClr val="accent6"/>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41" name="Group 40"/>
            <p:cNvGrpSpPr/>
            <p:nvPr/>
          </p:nvGrpSpPr>
          <p:grpSpPr>
            <a:xfrm>
              <a:off x="6388224" y="3101097"/>
              <a:ext cx="2880816" cy="725982"/>
              <a:chOff x="467867" y="3095637"/>
              <a:chExt cx="2880816" cy="725982"/>
            </a:xfrm>
          </p:grpSpPr>
          <p:sp>
            <p:nvSpPr>
              <p:cNvPr id="53" name="Freeform 12"/>
              <p:cNvSpPr>
                <a:spLocks/>
              </p:cNvSpPr>
              <p:nvPr/>
            </p:nvSpPr>
            <p:spPr bwMode="auto">
              <a:xfrm rot="16200000" flipH="1" flipV="1">
                <a:off x="525785" y="3038037"/>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54" name="Prostokąt 18"/>
              <p:cNvSpPr/>
              <p:nvPr/>
            </p:nvSpPr>
            <p:spPr>
              <a:xfrm>
                <a:off x="467867" y="3232437"/>
                <a:ext cx="2880816" cy="589182"/>
              </a:xfrm>
              <a:prstGeom prst="rect">
                <a:avLst/>
              </a:prstGeom>
              <a:solidFill>
                <a:schemeClr val="accent2"/>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42" name="Group 41"/>
            <p:cNvGrpSpPr/>
            <p:nvPr/>
          </p:nvGrpSpPr>
          <p:grpSpPr>
            <a:xfrm>
              <a:off x="7319640" y="3931502"/>
              <a:ext cx="2880816" cy="725981"/>
              <a:chOff x="1399283" y="3888981"/>
              <a:chExt cx="2880816" cy="725981"/>
            </a:xfrm>
          </p:grpSpPr>
          <p:sp>
            <p:nvSpPr>
              <p:cNvPr id="51" name="Freeform 12"/>
              <p:cNvSpPr>
                <a:spLocks/>
              </p:cNvSpPr>
              <p:nvPr/>
            </p:nvSpPr>
            <p:spPr bwMode="auto">
              <a:xfrm rot="16200000" flipH="1">
                <a:off x="4085599" y="3831381"/>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5">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52" name="Prostokąt 19"/>
              <p:cNvSpPr/>
              <p:nvPr/>
            </p:nvSpPr>
            <p:spPr>
              <a:xfrm>
                <a:off x="1399283" y="4025781"/>
                <a:ext cx="2880816" cy="589181"/>
              </a:xfrm>
              <a:prstGeom prst="rect">
                <a:avLst/>
              </a:prstGeom>
              <a:solidFill>
                <a:schemeClr val="accent5"/>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43" name="Group 42"/>
            <p:cNvGrpSpPr/>
            <p:nvPr/>
          </p:nvGrpSpPr>
          <p:grpSpPr>
            <a:xfrm>
              <a:off x="6388224" y="4761904"/>
              <a:ext cx="2880816" cy="725982"/>
              <a:chOff x="467867" y="4682323"/>
              <a:chExt cx="2880816" cy="725982"/>
            </a:xfrm>
          </p:grpSpPr>
          <p:sp>
            <p:nvSpPr>
              <p:cNvPr id="49" name="Freeform 12"/>
              <p:cNvSpPr>
                <a:spLocks/>
              </p:cNvSpPr>
              <p:nvPr/>
            </p:nvSpPr>
            <p:spPr bwMode="auto">
              <a:xfrm rot="16200000" flipH="1" flipV="1">
                <a:off x="525785" y="4624723"/>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50" name="Prostokąt 32"/>
              <p:cNvSpPr/>
              <p:nvPr/>
            </p:nvSpPr>
            <p:spPr>
              <a:xfrm>
                <a:off x="467867" y="4819123"/>
                <a:ext cx="2880816" cy="589182"/>
              </a:xfrm>
              <a:prstGeom prst="rect">
                <a:avLst/>
              </a:prstGeom>
              <a:solidFill>
                <a:schemeClr val="accent4"/>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nvGrpSpPr>
            <p:cNvPr id="44" name="Group 43"/>
            <p:cNvGrpSpPr/>
            <p:nvPr/>
          </p:nvGrpSpPr>
          <p:grpSpPr>
            <a:xfrm>
              <a:off x="7319640" y="5592311"/>
              <a:ext cx="2880816" cy="725981"/>
              <a:chOff x="1399283" y="5475664"/>
              <a:chExt cx="2880816" cy="725981"/>
            </a:xfrm>
          </p:grpSpPr>
          <p:sp>
            <p:nvSpPr>
              <p:cNvPr id="47" name="Freeform 12"/>
              <p:cNvSpPr>
                <a:spLocks/>
              </p:cNvSpPr>
              <p:nvPr/>
            </p:nvSpPr>
            <p:spPr bwMode="auto">
              <a:xfrm rot="16200000" flipH="1">
                <a:off x="4085599" y="5418064"/>
                <a:ext cx="136800" cy="252000"/>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3">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latin typeface="Calibri"/>
                </a:endParaRPr>
              </a:p>
            </p:txBody>
          </p:sp>
          <p:sp>
            <p:nvSpPr>
              <p:cNvPr id="48" name="Prostokąt 36"/>
              <p:cNvSpPr/>
              <p:nvPr/>
            </p:nvSpPr>
            <p:spPr>
              <a:xfrm>
                <a:off x="1399283" y="5612464"/>
                <a:ext cx="2880816" cy="589181"/>
              </a:xfrm>
              <a:prstGeom prst="rect">
                <a:avLst/>
              </a:prstGeom>
              <a:solidFill>
                <a:schemeClr val="accent3"/>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r>
                  <a:rPr lang="en-US" dirty="0">
                    <a:solidFill>
                      <a:schemeClr val="bg1"/>
                    </a:solidFill>
                  </a:rPr>
                  <a:t>Your text here</a:t>
                </a:r>
              </a:p>
            </p:txBody>
          </p:sp>
        </p:grpSp>
      </p:grpSp>
      <p:grpSp>
        <p:nvGrpSpPr>
          <p:cNvPr id="60" name="Grupa 3">
            <a:extLst>
              <a:ext uri="{FF2B5EF4-FFF2-40B4-BE49-F238E27FC236}">
                <a16:creationId xmlns:a16="http://schemas.microsoft.com/office/drawing/2014/main" id="{BE9AA8E6-E2B2-4479-804D-8D3CDB6DFDD1}"/>
              </a:ext>
            </a:extLst>
          </p:cNvPr>
          <p:cNvGrpSpPr/>
          <p:nvPr/>
        </p:nvGrpSpPr>
        <p:grpSpPr>
          <a:xfrm>
            <a:off x="625917" y="1772816"/>
            <a:ext cx="1016473" cy="4176464"/>
            <a:chOff x="583122" y="1132761"/>
            <a:chExt cx="1903257" cy="5183187"/>
          </a:xfrm>
        </p:grpSpPr>
        <p:sp>
          <p:nvSpPr>
            <p:cNvPr id="61" name="Arrow: Pentagon 2">
              <a:extLst>
                <a:ext uri="{FF2B5EF4-FFF2-40B4-BE49-F238E27FC236}">
                  <a16:creationId xmlns:a16="http://schemas.microsoft.com/office/drawing/2014/main" id="{5CFEE911-9C1A-4B56-812B-BED5B74E98FB}"/>
                </a:ext>
              </a:extLst>
            </p:cNvPr>
            <p:cNvSpPr/>
            <p:nvPr/>
          </p:nvSpPr>
          <p:spPr>
            <a:xfrm>
              <a:off x="730568" y="1132761"/>
              <a:ext cx="1755811" cy="5183187"/>
            </a:xfrm>
            <a:prstGeom prst="homePlate">
              <a:avLst>
                <a:gd name="adj" fmla="val 32750"/>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Arrow: Pentagon 61">
              <a:extLst>
                <a:ext uri="{FF2B5EF4-FFF2-40B4-BE49-F238E27FC236}">
                  <a16:creationId xmlns:a16="http://schemas.microsoft.com/office/drawing/2014/main" id="{4BA503B5-D367-4804-AE80-788033CB2118}"/>
                </a:ext>
              </a:extLst>
            </p:cNvPr>
            <p:cNvSpPr/>
            <p:nvPr/>
          </p:nvSpPr>
          <p:spPr>
            <a:xfrm>
              <a:off x="583122" y="1132761"/>
              <a:ext cx="1755810" cy="5183187"/>
            </a:xfrm>
            <a:prstGeom prst="homePlate">
              <a:avLst>
                <a:gd name="adj" fmla="val 32750"/>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3" name="pole tekstowe 58">
              <a:extLst>
                <a:ext uri="{FF2B5EF4-FFF2-40B4-BE49-F238E27FC236}">
                  <a16:creationId xmlns:a16="http://schemas.microsoft.com/office/drawing/2014/main" id="{D7F88F8D-1734-4EFD-BF1E-96D022B0B968}"/>
                </a:ext>
              </a:extLst>
            </p:cNvPr>
            <p:cNvSpPr txBox="1"/>
            <p:nvPr/>
          </p:nvSpPr>
          <p:spPr>
            <a:xfrm rot="16200000">
              <a:off x="-1144844" y="3223419"/>
              <a:ext cx="4804437" cy="987424"/>
            </a:xfrm>
            <a:prstGeom prst="rect">
              <a:avLst/>
            </a:prstGeom>
            <a:noFill/>
          </p:spPr>
          <p:txBody>
            <a:bodyPr wrap="square" rtlCol="0" anchor="ctr">
              <a:noAutofit/>
            </a:bodyPr>
            <a:lstStyle/>
            <a:p>
              <a:pPr algn="ctr" defTabSz="889000">
                <a:spcBef>
                  <a:spcPct val="0"/>
                </a:spcBef>
              </a:pPr>
              <a:r>
                <a:rPr lang="en-US" sz="2400" dirty="0">
                  <a:solidFill>
                    <a:schemeClr val="bg1"/>
                  </a:solidFill>
                </a:rPr>
                <a:t>Put your description here</a:t>
              </a:r>
              <a:endParaRPr lang="en-US" sz="2000" dirty="0">
                <a:solidFill>
                  <a:schemeClr val="bg1"/>
                </a:solidFill>
              </a:endParaRPr>
            </a:p>
          </p:txBody>
        </p:sp>
      </p:grpSp>
      <p:grpSp>
        <p:nvGrpSpPr>
          <p:cNvPr id="64" name="Grupa 3">
            <a:extLst>
              <a:ext uri="{FF2B5EF4-FFF2-40B4-BE49-F238E27FC236}">
                <a16:creationId xmlns:a16="http://schemas.microsoft.com/office/drawing/2014/main" id="{E140E36C-F5E4-4DBE-A5F2-BA83E5984DD1}"/>
              </a:ext>
            </a:extLst>
          </p:cNvPr>
          <p:cNvGrpSpPr/>
          <p:nvPr/>
        </p:nvGrpSpPr>
        <p:grpSpPr>
          <a:xfrm flipH="1">
            <a:off x="10552135" y="1772816"/>
            <a:ext cx="1016473" cy="4176464"/>
            <a:chOff x="583122" y="1132761"/>
            <a:chExt cx="1903257" cy="5183187"/>
          </a:xfrm>
        </p:grpSpPr>
        <p:sp>
          <p:nvSpPr>
            <p:cNvPr id="65" name="Arrow: Pentagon 2">
              <a:extLst>
                <a:ext uri="{FF2B5EF4-FFF2-40B4-BE49-F238E27FC236}">
                  <a16:creationId xmlns:a16="http://schemas.microsoft.com/office/drawing/2014/main" id="{24303BC3-44CC-4B77-BC4B-40362B6E08DE}"/>
                </a:ext>
              </a:extLst>
            </p:cNvPr>
            <p:cNvSpPr/>
            <p:nvPr/>
          </p:nvSpPr>
          <p:spPr>
            <a:xfrm>
              <a:off x="730568" y="1132761"/>
              <a:ext cx="1755811" cy="5183187"/>
            </a:xfrm>
            <a:prstGeom prst="homePlate">
              <a:avLst>
                <a:gd name="adj" fmla="val 32750"/>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6" name="Arrow: Pentagon 65">
              <a:extLst>
                <a:ext uri="{FF2B5EF4-FFF2-40B4-BE49-F238E27FC236}">
                  <a16:creationId xmlns:a16="http://schemas.microsoft.com/office/drawing/2014/main" id="{6686F51F-584C-4947-9C41-8415B42371A9}"/>
                </a:ext>
              </a:extLst>
            </p:cNvPr>
            <p:cNvSpPr/>
            <p:nvPr/>
          </p:nvSpPr>
          <p:spPr>
            <a:xfrm>
              <a:off x="583122" y="1132761"/>
              <a:ext cx="1755810" cy="5183187"/>
            </a:xfrm>
            <a:prstGeom prst="homePlate">
              <a:avLst>
                <a:gd name="adj" fmla="val 32750"/>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7" name="pole tekstowe 58">
              <a:extLst>
                <a:ext uri="{FF2B5EF4-FFF2-40B4-BE49-F238E27FC236}">
                  <a16:creationId xmlns:a16="http://schemas.microsoft.com/office/drawing/2014/main" id="{034158BC-0BE2-4D99-A6E8-FDF4BDE38591}"/>
                </a:ext>
              </a:extLst>
            </p:cNvPr>
            <p:cNvSpPr txBox="1"/>
            <p:nvPr/>
          </p:nvSpPr>
          <p:spPr>
            <a:xfrm rot="5400000" flipH="1">
              <a:off x="-1144844" y="3223419"/>
              <a:ext cx="4804437" cy="987424"/>
            </a:xfrm>
            <a:prstGeom prst="rect">
              <a:avLst/>
            </a:prstGeom>
            <a:noFill/>
          </p:spPr>
          <p:txBody>
            <a:bodyPr wrap="square" rtlCol="0" anchor="ctr">
              <a:noAutofit/>
            </a:bodyPr>
            <a:lstStyle/>
            <a:p>
              <a:pPr algn="ctr" defTabSz="889000">
                <a:spcBef>
                  <a:spcPct val="0"/>
                </a:spcBef>
              </a:pPr>
              <a:r>
                <a:rPr lang="en-US" sz="2400" dirty="0">
                  <a:solidFill>
                    <a:schemeClr val="bg1"/>
                  </a:solidFill>
                </a:rPr>
                <a:t>Put your description here</a:t>
              </a:r>
              <a:endParaRPr lang="en-US" sz="2000" dirty="0">
                <a:solidFill>
                  <a:schemeClr val="bg1"/>
                </a:solidFill>
              </a:endParaRPr>
            </a:p>
          </p:txBody>
        </p:sp>
      </p:grpSp>
    </p:spTree>
    <p:extLst>
      <p:ext uri="{BB962C8B-B14F-4D97-AF65-F5344CB8AC3E}">
        <p14:creationId xmlns:p14="http://schemas.microsoft.com/office/powerpoint/2010/main" val="15299348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Honeycomb List Diagram, 14 Elements </a:t>
            </a:r>
          </a:p>
        </p:txBody>
      </p:sp>
      <p:grpSp>
        <p:nvGrpSpPr>
          <p:cNvPr id="4" name="Grupa 3">
            <a:extLst>
              <a:ext uri="{FF2B5EF4-FFF2-40B4-BE49-F238E27FC236}">
                <a16:creationId xmlns:a16="http://schemas.microsoft.com/office/drawing/2014/main" id="{17286F8F-0F12-4F57-A128-2F3674A3D1DD}"/>
              </a:ext>
            </a:extLst>
          </p:cNvPr>
          <p:cNvGrpSpPr/>
          <p:nvPr/>
        </p:nvGrpSpPr>
        <p:grpSpPr>
          <a:xfrm>
            <a:off x="636803" y="1125538"/>
            <a:ext cx="1317979" cy="5183187"/>
            <a:chOff x="623888" y="1132761"/>
            <a:chExt cx="1862491" cy="5183187"/>
          </a:xfrm>
        </p:grpSpPr>
        <p:sp>
          <p:nvSpPr>
            <p:cNvPr id="42" name="Arrow: Pentagon 2">
              <a:extLst>
                <a:ext uri="{FF2B5EF4-FFF2-40B4-BE49-F238E27FC236}">
                  <a16:creationId xmlns:a16="http://schemas.microsoft.com/office/drawing/2014/main" id="{C12E1EFA-FD91-4ACA-8DE8-4A9AC10777B4}"/>
                </a:ext>
              </a:extLst>
            </p:cNvPr>
            <p:cNvSpPr/>
            <p:nvPr/>
          </p:nvSpPr>
          <p:spPr>
            <a:xfrm>
              <a:off x="730568" y="1132761"/>
              <a:ext cx="1755811" cy="5183187"/>
            </a:xfrm>
            <a:prstGeom prst="homePlate">
              <a:avLst>
                <a:gd name="adj" fmla="val 32750"/>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Arrow: Pentagon 2">
              <a:extLst>
                <a:ext uri="{FF2B5EF4-FFF2-40B4-BE49-F238E27FC236}">
                  <a16:creationId xmlns:a16="http://schemas.microsoft.com/office/drawing/2014/main" id="{7BADFC04-21C4-4DF7-9794-FA9E15185414}"/>
                </a:ext>
              </a:extLst>
            </p:cNvPr>
            <p:cNvSpPr/>
            <p:nvPr/>
          </p:nvSpPr>
          <p:spPr>
            <a:xfrm>
              <a:off x="623888" y="1132761"/>
              <a:ext cx="1755811" cy="5183187"/>
            </a:xfrm>
            <a:prstGeom prst="homePlate">
              <a:avLst>
                <a:gd name="adj" fmla="val 32750"/>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pole tekstowe 58">
              <a:extLst>
                <a:ext uri="{FF2B5EF4-FFF2-40B4-BE49-F238E27FC236}">
                  <a16:creationId xmlns:a16="http://schemas.microsoft.com/office/drawing/2014/main" id="{C73D225C-1BB7-4204-B006-01B6525CE1DA}"/>
                </a:ext>
              </a:extLst>
            </p:cNvPr>
            <p:cNvSpPr txBox="1"/>
            <p:nvPr/>
          </p:nvSpPr>
          <p:spPr>
            <a:xfrm rot="16200000">
              <a:off x="-1163644" y="3219548"/>
              <a:ext cx="4804437" cy="995165"/>
            </a:xfrm>
            <a:prstGeom prst="rect">
              <a:avLst/>
            </a:prstGeom>
            <a:noFill/>
          </p:spPr>
          <p:txBody>
            <a:bodyPr wrap="square" rtlCol="0" anchor="ctr">
              <a:noAutofit/>
            </a:bodyPr>
            <a:lstStyle/>
            <a:p>
              <a:pPr algn="ctr" defTabSz="889000">
                <a:spcBef>
                  <a:spcPct val="0"/>
                </a:spcBef>
              </a:pPr>
              <a:r>
                <a:rPr lang="en-US" sz="3200" dirty="0">
                  <a:solidFill>
                    <a:schemeClr val="bg1"/>
                  </a:solidFill>
                </a:rPr>
                <a:t>Put your description here</a:t>
              </a:r>
              <a:endParaRPr lang="en-US" sz="2800" dirty="0">
                <a:solidFill>
                  <a:schemeClr val="bg1"/>
                </a:solidFill>
              </a:endParaRPr>
            </a:p>
          </p:txBody>
        </p:sp>
      </p:grpSp>
      <p:grpSp>
        <p:nvGrpSpPr>
          <p:cNvPr id="7" name="Grupa 6"/>
          <p:cNvGrpSpPr/>
          <p:nvPr/>
        </p:nvGrpSpPr>
        <p:grpSpPr>
          <a:xfrm>
            <a:off x="3870986" y="1434676"/>
            <a:ext cx="1619785" cy="1396368"/>
            <a:chOff x="4649785" y="1434676"/>
            <a:chExt cx="1619785" cy="1396368"/>
          </a:xfrm>
        </p:grpSpPr>
        <p:sp>
          <p:nvSpPr>
            <p:cNvPr id="59" name="Sześciokąt 58"/>
            <p:cNvSpPr/>
            <p:nvPr/>
          </p:nvSpPr>
          <p:spPr>
            <a:xfrm>
              <a:off x="4649785" y="1434676"/>
              <a:ext cx="1619785" cy="1396368"/>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2400" dirty="0"/>
            </a:p>
          </p:txBody>
        </p:sp>
        <p:sp>
          <p:nvSpPr>
            <p:cNvPr id="52" name="Prostokąt 51"/>
            <p:cNvSpPr/>
            <p:nvPr/>
          </p:nvSpPr>
          <p:spPr>
            <a:xfrm>
              <a:off x="4923376" y="2234687"/>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15" name="Grupa 14"/>
          <p:cNvGrpSpPr/>
          <p:nvPr/>
        </p:nvGrpSpPr>
        <p:grpSpPr>
          <a:xfrm>
            <a:off x="8013555" y="2188024"/>
            <a:ext cx="1619785" cy="1396368"/>
            <a:chOff x="8792354" y="2188024"/>
            <a:chExt cx="1619785" cy="1396368"/>
          </a:xfrm>
        </p:grpSpPr>
        <p:sp>
          <p:nvSpPr>
            <p:cNvPr id="79" name="Sześciokąt 78"/>
            <p:cNvSpPr/>
            <p:nvPr/>
          </p:nvSpPr>
          <p:spPr>
            <a:xfrm>
              <a:off x="8792354" y="2188024"/>
              <a:ext cx="1619785" cy="1396368"/>
            </a:xfrm>
            <a:prstGeom prst="hexagon">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8" name="Prostokąt 7"/>
            <p:cNvSpPr/>
            <p:nvPr/>
          </p:nvSpPr>
          <p:spPr>
            <a:xfrm>
              <a:off x="8931051" y="2984972"/>
              <a:ext cx="131611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30" name="Grupa 29"/>
          <p:cNvGrpSpPr/>
          <p:nvPr/>
        </p:nvGrpSpPr>
        <p:grpSpPr>
          <a:xfrm>
            <a:off x="3870986" y="2955520"/>
            <a:ext cx="1619785" cy="1396368"/>
            <a:chOff x="4649785" y="2955520"/>
            <a:chExt cx="1619785" cy="1396368"/>
          </a:xfrm>
        </p:grpSpPr>
        <p:sp>
          <p:nvSpPr>
            <p:cNvPr id="71" name="Sześciokąt 70"/>
            <p:cNvSpPr/>
            <p:nvPr/>
          </p:nvSpPr>
          <p:spPr>
            <a:xfrm>
              <a:off x="4649785" y="2955520"/>
              <a:ext cx="1619785" cy="1396368"/>
            </a:xfrm>
            <a:prstGeom prst="hexagon">
              <a:avLst/>
            </a:prstGeom>
            <a:solidFill>
              <a:schemeClr val="tx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56" name="Prostokąt 55"/>
            <p:cNvSpPr/>
            <p:nvPr/>
          </p:nvSpPr>
          <p:spPr>
            <a:xfrm>
              <a:off x="4926907" y="3780544"/>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13" name="Grupa 12"/>
          <p:cNvGrpSpPr/>
          <p:nvPr/>
        </p:nvGrpSpPr>
        <p:grpSpPr>
          <a:xfrm>
            <a:off x="6632700" y="1434676"/>
            <a:ext cx="1619785" cy="1396368"/>
            <a:chOff x="7411499" y="1434676"/>
            <a:chExt cx="1619785" cy="1396368"/>
          </a:xfrm>
        </p:grpSpPr>
        <p:sp>
          <p:nvSpPr>
            <p:cNvPr id="80" name="Sześciokąt 79"/>
            <p:cNvSpPr/>
            <p:nvPr/>
          </p:nvSpPr>
          <p:spPr>
            <a:xfrm>
              <a:off x="7411499" y="1434676"/>
              <a:ext cx="1619785" cy="1396368"/>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73" name="Prostokąt 72"/>
            <p:cNvSpPr/>
            <p:nvPr/>
          </p:nvSpPr>
          <p:spPr>
            <a:xfrm>
              <a:off x="7571720" y="2220693"/>
              <a:ext cx="131611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28" name="Grupa 27"/>
          <p:cNvGrpSpPr/>
          <p:nvPr/>
        </p:nvGrpSpPr>
        <p:grpSpPr>
          <a:xfrm>
            <a:off x="3870986" y="4475974"/>
            <a:ext cx="1619785" cy="1396368"/>
            <a:chOff x="4649785" y="4475974"/>
            <a:chExt cx="1619785" cy="1396368"/>
          </a:xfrm>
        </p:grpSpPr>
        <p:sp>
          <p:nvSpPr>
            <p:cNvPr id="76" name="Sześciokąt 75"/>
            <p:cNvSpPr/>
            <p:nvPr/>
          </p:nvSpPr>
          <p:spPr>
            <a:xfrm>
              <a:off x="4649785" y="4475974"/>
              <a:ext cx="1619785" cy="1396368"/>
            </a:xfrm>
            <a:prstGeom prst="hexagon">
              <a:avLst/>
            </a:prstGeom>
            <a:solidFill>
              <a:schemeClr val="accent5"/>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1600" dirty="0"/>
            </a:p>
          </p:txBody>
        </p:sp>
        <p:sp>
          <p:nvSpPr>
            <p:cNvPr id="32" name="Prostokąt 31"/>
            <p:cNvSpPr/>
            <p:nvPr/>
          </p:nvSpPr>
          <p:spPr>
            <a:xfrm>
              <a:off x="4921315" y="5272041"/>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21" name="Grupa 20"/>
          <p:cNvGrpSpPr/>
          <p:nvPr/>
        </p:nvGrpSpPr>
        <p:grpSpPr>
          <a:xfrm>
            <a:off x="6632700" y="2955520"/>
            <a:ext cx="1619785" cy="1396368"/>
            <a:chOff x="7411499" y="2955520"/>
            <a:chExt cx="1619785" cy="1396368"/>
          </a:xfrm>
        </p:grpSpPr>
        <p:sp>
          <p:nvSpPr>
            <p:cNvPr id="81" name="Sześciokąt 80"/>
            <p:cNvSpPr/>
            <p:nvPr/>
          </p:nvSpPr>
          <p:spPr>
            <a:xfrm>
              <a:off x="7411499" y="2955520"/>
              <a:ext cx="1619785" cy="1396368"/>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1600" dirty="0"/>
            </a:p>
          </p:txBody>
        </p:sp>
        <p:sp>
          <p:nvSpPr>
            <p:cNvPr id="12" name="Prostokąt 11"/>
            <p:cNvSpPr/>
            <p:nvPr/>
          </p:nvSpPr>
          <p:spPr>
            <a:xfrm>
              <a:off x="7675373" y="3758721"/>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23" name="Grupa 22"/>
          <p:cNvGrpSpPr/>
          <p:nvPr/>
        </p:nvGrpSpPr>
        <p:grpSpPr>
          <a:xfrm>
            <a:off x="6632700" y="4475974"/>
            <a:ext cx="1619785" cy="1396368"/>
            <a:chOff x="7411499" y="4475974"/>
            <a:chExt cx="1619785" cy="1396368"/>
          </a:xfrm>
        </p:grpSpPr>
        <p:sp>
          <p:nvSpPr>
            <p:cNvPr id="82" name="Sześciokąt 81"/>
            <p:cNvSpPr/>
            <p:nvPr/>
          </p:nvSpPr>
          <p:spPr>
            <a:xfrm>
              <a:off x="7411499" y="4475974"/>
              <a:ext cx="1619785" cy="1396368"/>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2400" dirty="0"/>
            </a:p>
          </p:txBody>
        </p:sp>
        <p:sp>
          <p:nvSpPr>
            <p:cNvPr id="24" name="Prostokąt 23"/>
            <p:cNvSpPr/>
            <p:nvPr/>
          </p:nvSpPr>
          <p:spPr>
            <a:xfrm>
              <a:off x="7589479" y="5270499"/>
              <a:ext cx="1281744" cy="5632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26" name="Grupa 25"/>
          <p:cNvGrpSpPr/>
          <p:nvPr/>
        </p:nvGrpSpPr>
        <p:grpSpPr>
          <a:xfrm>
            <a:off x="5251842" y="3720822"/>
            <a:ext cx="1619785" cy="1396368"/>
            <a:chOff x="6030641" y="3720822"/>
            <a:chExt cx="1619785" cy="1396368"/>
          </a:xfrm>
        </p:grpSpPr>
        <p:sp>
          <p:nvSpPr>
            <p:cNvPr id="77" name="Sześciokąt 76"/>
            <p:cNvSpPr/>
            <p:nvPr/>
          </p:nvSpPr>
          <p:spPr>
            <a:xfrm>
              <a:off x="6030641" y="3720822"/>
              <a:ext cx="1619785" cy="1396368"/>
            </a:xfrm>
            <a:prstGeom prst="hexagon">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16" name="Prostokąt 15"/>
            <p:cNvSpPr/>
            <p:nvPr/>
          </p:nvSpPr>
          <p:spPr>
            <a:xfrm>
              <a:off x="6503756" y="4668460"/>
              <a:ext cx="710387" cy="341632"/>
            </a:xfrm>
            <a:prstGeom prst="rect">
              <a:avLst/>
            </a:prstGeom>
          </p:spPr>
          <p:txBody>
            <a:bodyPr wrap="non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10" name="Grupa 9"/>
          <p:cNvGrpSpPr/>
          <p:nvPr/>
        </p:nvGrpSpPr>
        <p:grpSpPr>
          <a:xfrm>
            <a:off x="5251842" y="2198946"/>
            <a:ext cx="1619785" cy="1396368"/>
            <a:chOff x="6030641" y="2198946"/>
            <a:chExt cx="1619785" cy="1396368"/>
          </a:xfrm>
        </p:grpSpPr>
        <p:sp>
          <p:nvSpPr>
            <p:cNvPr id="78" name="Sześciokąt 77"/>
            <p:cNvSpPr/>
            <p:nvPr/>
          </p:nvSpPr>
          <p:spPr>
            <a:xfrm>
              <a:off x="6030641" y="2198946"/>
              <a:ext cx="1619785" cy="1396368"/>
            </a:xfrm>
            <a:prstGeom prst="hexagon">
              <a:avLst/>
            </a:prstGeom>
            <a:solidFill>
              <a:schemeClr val="accent6"/>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1600" dirty="0"/>
            </a:p>
          </p:txBody>
        </p:sp>
        <p:sp>
          <p:nvSpPr>
            <p:cNvPr id="44" name="Prostokąt 43"/>
            <p:cNvSpPr/>
            <p:nvPr/>
          </p:nvSpPr>
          <p:spPr>
            <a:xfrm>
              <a:off x="6289101" y="3007762"/>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18" name="Grupa 17"/>
          <p:cNvGrpSpPr/>
          <p:nvPr/>
        </p:nvGrpSpPr>
        <p:grpSpPr>
          <a:xfrm>
            <a:off x="8013555" y="3708868"/>
            <a:ext cx="1619785" cy="1396368"/>
            <a:chOff x="8792354" y="3708868"/>
            <a:chExt cx="1619785" cy="1396368"/>
          </a:xfrm>
        </p:grpSpPr>
        <p:sp>
          <p:nvSpPr>
            <p:cNvPr id="83" name="Sześciokąt 82"/>
            <p:cNvSpPr/>
            <p:nvPr/>
          </p:nvSpPr>
          <p:spPr>
            <a:xfrm>
              <a:off x="8792354" y="3708868"/>
              <a:ext cx="1619785" cy="1396368"/>
            </a:xfrm>
            <a:prstGeom prst="hexagon">
              <a:avLst/>
            </a:prstGeom>
            <a:solidFill>
              <a:schemeClr val="accent6"/>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20" name="Prostokąt 19"/>
            <p:cNvSpPr/>
            <p:nvPr/>
          </p:nvSpPr>
          <p:spPr>
            <a:xfrm>
              <a:off x="9165422" y="4689704"/>
              <a:ext cx="928700" cy="313932"/>
            </a:xfrm>
            <a:prstGeom prst="rect">
              <a:avLst/>
            </a:prstGeom>
          </p:spPr>
          <p:txBody>
            <a:bodyPr wrap="non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33" name="Grupa 32"/>
          <p:cNvGrpSpPr/>
          <p:nvPr/>
        </p:nvGrpSpPr>
        <p:grpSpPr>
          <a:xfrm>
            <a:off x="2490129" y="3722627"/>
            <a:ext cx="1619785" cy="1396368"/>
            <a:chOff x="3268928" y="3722627"/>
            <a:chExt cx="1619785" cy="1396368"/>
          </a:xfrm>
        </p:grpSpPr>
        <p:sp>
          <p:nvSpPr>
            <p:cNvPr id="75" name="Sześciokąt 74"/>
            <p:cNvSpPr/>
            <p:nvPr/>
          </p:nvSpPr>
          <p:spPr>
            <a:xfrm>
              <a:off x="3268928" y="3722627"/>
              <a:ext cx="1619785" cy="1396368"/>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r>
                <a:rPr lang="en-US" sz="1600" dirty="0"/>
                <a:t> </a:t>
              </a:r>
            </a:p>
          </p:txBody>
        </p:sp>
        <p:sp>
          <p:nvSpPr>
            <p:cNvPr id="40" name="Prostokąt 39"/>
            <p:cNvSpPr/>
            <p:nvPr/>
          </p:nvSpPr>
          <p:spPr>
            <a:xfrm>
              <a:off x="3441701" y="4532735"/>
              <a:ext cx="1295432"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85" name="Grupa 17">
            <a:extLst>
              <a:ext uri="{FF2B5EF4-FFF2-40B4-BE49-F238E27FC236}">
                <a16:creationId xmlns:a16="http://schemas.microsoft.com/office/drawing/2014/main" id="{501323F9-B45D-4267-9221-2D435361EF46}"/>
              </a:ext>
            </a:extLst>
          </p:cNvPr>
          <p:cNvGrpSpPr/>
          <p:nvPr/>
        </p:nvGrpSpPr>
        <p:grpSpPr>
          <a:xfrm>
            <a:off x="9364350" y="4455645"/>
            <a:ext cx="1619785" cy="1396368"/>
            <a:chOff x="8792354" y="3708868"/>
            <a:chExt cx="1619785" cy="1396368"/>
          </a:xfrm>
        </p:grpSpPr>
        <p:sp>
          <p:nvSpPr>
            <p:cNvPr id="87" name="Sześciokąt 82">
              <a:extLst>
                <a:ext uri="{FF2B5EF4-FFF2-40B4-BE49-F238E27FC236}">
                  <a16:creationId xmlns:a16="http://schemas.microsoft.com/office/drawing/2014/main" id="{2989D2CC-5F46-4054-BB82-A19CD94CBFAA}"/>
                </a:ext>
              </a:extLst>
            </p:cNvPr>
            <p:cNvSpPr/>
            <p:nvPr/>
          </p:nvSpPr>
          <p:spPr>
            <a:xfrm>
              <a:off x="8792354" y="3708868"/>
              <a:ext cx="1619785" cy="1396368"/>
            </a:xfrm>
            <a:prstGeom prst="hexagon">
              <a:avLst/>
            </a:prstGeom>
            <a:solidFill>
              <a:schemeClr val="accent5"/>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600" dirty="0"/>
            </a:p>
          </p:txBody>
        </p:sp>
        <p:sp>
          <p:nvSpPr>
            <p:cNvPr id="90" name="Prostokąt 19">
              <a:extLst>
                <a:ext uri="{FF2B5EF4-FFF2-40B4-BE49-F238E27FC236}">
                  <a16:creationId xmlns:a16="http://schemas.microsoft.com/office/drawing/2014/main" id="{DB8F85E8-D58A-4EFA-9548-C63B8F991569}"/>
                </a:ext>
              </a:extLst>
            </p:cNvPr>
            <p:cNvSpPr/>
            <p:nvPr/>
          </p:nvSpPr>
          <p:spPr>
            <a:xfrm>
              <a:off x="9165422" y="4689704"/>
              <a:ext cx="928700" cy="313932"/>
            </a:xfrm>
            <a:prstGeom prst="rect">
              <a:avLst/>
            </a:prstGeom>
          </p:spPr>
          <p:txBody>
            <a:bodyPr wrap="non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96" name="Grupa 17">
            <a:extLst>
              <a:ext uri="{FF2B5EF4-FFF2-40B4-BE49-F238E27FC236}">
                <a16:creationId xmlns:a16="http://schemas.microsoft.com/office/drawing/2014/main" id="{B0C84319-974F-4B05-BB9F-50A94862884A}"/>
              </a:ext>
            </a:extLst>
          </p:cNvPr>
          <p:cNvGrpSpPr/>
          <p:nvPr/>
        </p:nvGrpSpPr>
        <p:grpSpPr>
          <a:xfrm>
            <a:off x="9362398" y="2934014"/>
            <a:ext cx="1619785" cy="1396368"/>
            <a:chOff x="8792354" y="3708868"/>
            <a:chExt cx="1619785" cy="1396368"/>
          </a:xfrm>
          <a:solidFill>
            <a:schemeClr val="tx2"/>
          </a:solidFill>
        </p:grpSpPr>
        <p:sp>
          <p:nvSpPr>
            <p:cNvPr id="99" name="Sześciokąt 82">
              <a:extLst>
                <a:ext uri="{FF2B5EF4-FFF2-40B4-BE49-F238E27FC236}">
                  <a16:creationId xmlns:a16="http://schemas.microsoft.com/office/drawing/2014/main" id="{E6FC0133-2BFD-4EBD-929B-48BF1A1A19C0}"/>
                </a:ext>
              </a:extLst>
            </p:cNvPr>
            <p:cNvSpPr/>
            <p:nvPr/>
          </p:nvSpPr>
          <p:spPr>
            <a:xfrm>
              <a:off x="8792354" y="3708868"/>
              <a:ext cx="1619785" cy="1396368"/>
            </a:xfrm>
            <a:prstGeom prst="hexagon">
              <a:avLst/>
            </a:prstGeom>
            <a:grp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2400" dirty="0"/>
            </a:p>
          </p:txBody>
        </p:sp>
        <p:sp>
          <p:nvSpPr>
            <p:cNvPr id="111" name="Prostokąt 19">
              <a:extLst>
                <a:ext uri="{FF2B5EF4-FFF2-40B4-BE49-F238E27FC236}">
                  <a16:creationId xmlns:a16="http://schemas.microsoft.com/office/drawing/2014/main" id="{B258BE2B-DFCA-4E64-B2D3-166A134EA233}"/>
                </a:ext>
              </a:extLst>
            </p:cNvPr>
            <p:cNvSpPr/>
            <p:nvPr/>
          </p:nvSpPr>
          <p:spPr>
            <a:xfrm>
              <a:off x="9165422" y="4689704"/>
              <a:ext cx="928700" cy="313932"/>
            </a:xfrm>
            <a:prstGeom prst="rect">
              <a:avLst/>
            </a:prstGeom>
            <a:noFill/>
          </p:spPr>
          <p:txBody>
            <a:bodyPr wrap="non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grpSp>
        <p:nvGrpSpPr>
          <p:cNvPr id="5" name="Grupa 4">
            <a:extLst>
              <a:ext uri="{FF2B5EF4-FFF2-40B4-BE49-F238E27FC236}">
                <a16:creationId xmlns:a16="http://schemas.microsoft.com/office/drawing/2014/main" id="{BE2A8A67-A4EA-4CC7-89C8-2F80CABDA4EA}"/>
              </a:ext>
            </a:extLst>
          </p:cNvPr>
          <p:cNvGrpSpPr/>
          <p:nvPr/>
        </p:nvGrpSpPr>
        <p:grpSpPr>
          <a:xfrm>
            <a:off x="2490129" y="2202172"/>
            <a:ext cx="1619785" cy="1396368"/>
            <a:chOff x="2490129" y="2202172"/>
            <a:chExt cx="1619785" cy="1396368"/>
          </a:xfrm>
        </p:grpSpPr>
        <p:sp>
          <p:nvSpPr>
            <p:cNvPr id="57" name="Sześciokąt 56"/>
            <p:cNvSpPr/>
            <p:nvPr/>
          </p:nvSpPr>
          <p:spPr>
            <a:xfrm>
              <a:off x="2490129" y="2202172"/>
              <a:ext cx="1619785" cy="1396368"/>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defTabSz="711200">
                <a:lnSpc>
                  <a:spcPct val="90000"/>
                </a:lnSpc>
                <a:spcBef>
                  <a:spcPct val="0"/>
                </a:spcBef>
                <a:spcAft>
                  <a:spcPct val="35000"/>
                </a:spcAft>
              </a:pPr>
              <a:endParaRPr lang="en-US" sz="1600" dirty="0"/>
            </a:p>
          </p:txBody>
        </p:sp>
        <p:sp>
          <p:nvSpPr>
            <p:cNvPr id="48" name="Prostokąt 47">
              <a:extLst>
                <a:ext uri="{FF2B5EF4-FFF2-40B4-BE49-F238E27FC236}">
                  <a16:creationId xmlns:a16="http://schemas.microsoft.com/office/drawing/2014/main" id="{54641DBB-B340-476A-9661-98C21A4DEF8F}"/>
                </a:ext>
              </a:extLst>
            </p:cNvPr>
            <p:cNvSpPr/>
            <p:nvPr/>
          </p:nvSpPr>
          <p:spPr>
            <a:xfrm>
              <a:off x="2748588" y="2984971"/>
              <a:ext cx="1109957" cy="535531"/>
            </a:xfrm>
            <a:prstGeom prst="rect">
              <a:avLst/>
            </a:prstGeom>
          </p:spPr>
          <p:txBody>
            <a:bodyPr wrap="square" anchor="ctr" anchorCtr="0">
              <a:noAutofit/>
            </a:bodyPr>
            <a:lstStyle/>
            <a:p>
              <a:pPr algn="ctr" defTabSz="755650">
                <a:lnSpc>
                  <a:spcPct val="90000"/>
                </a:lnSpc>
                <a:spcBef>
                  <a:spcPct val="0"/>
                </a:spcBef>
                <a:spcAft>
                  <a:spcPct val="35000"/>
                </a:spcAft>
              </a:pPr>
              <a:r>
                <a:rPr lang="en-US" sz="1400" dirty="0">
                  <a:solidFill>
                    <a:schemeClr val="bg1"/>
                  </a:solidFill>
                </a:rPr>
                <a:t>Title here</a:t>
              </a:r>
            </a:p>
          </p:txBody>
        </p:sp>
      </p:grpSp>
      <p:sp>
        <p:nvSpPr>
          <p:cNvPr id="53" name="Freeform 31">
            <a:extLst>
              <a:ext uri="{FF2B5EF4-FFF2-40B4-BE49-F238E27FC236}">
                <a16:creationId xmlns:a16="http://schemas.microsoft.com/office/drawing/2014/main" id="{88EE7BFD-478F-441F-B691-0173C175DD0E}"/>
              </a:ext>
            </a:extLst>
          </p:cNvPr>
          <p:cNvSpPr>
            <a:spLocks noChangeAspect="1"/>
          </p:cNvSpPr>
          <p:nvPr/>
        </p:nvSpPr>
        <p:spPr bwMode="auto">
          <a:xfrm>
            <a:off x="4414180" y="1811781"/>
            <a:ext cx="533396" cy="362080"/>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5" name="Grafika 54">
            <a:extLst>
              <a:ext uri="{FF2B5EF4-FFF2-40B4-BE49-F238E27FC236}">
                <a16:creationId xmlns:a16="http://schemas.microsoft.com/office/drawing/2014/main" id="{ECCE38CF-3AD6-40FA-BF07-E6240F7E1159}"/>
              </a:ext>
            </a:extLst>
          </p:cNvPr>
          <p:cNvPicPr>
            <a:picLocks noChangeAspect="1"/>
          </p:cNvPicPr>
          <p:nvPr/>
        </p:nvPicPr>
        <p:blipFill>
          <a:blip/>
          <a:stretch>
            <a:fillRect/>
          </a:stretch>
        </p:blipFill>
        <p:spPr>
          <a:xfrm>
            <a:off x="4484381" y="3265121"/>
            <a:ext cx="351202" cy="504292"/>
          </a:xfrm>
          <a:prstGeom prst="rect">
            <a:avLst/>
          </a:prstGeom>
        </p:spPr>
      </p:pic>
      <p:sp>
        <p:nvSpPr>
          <p:cNvPr id="58" name="Freeform 22">
            <a:extLst>
              <a:ext uri="{FF2B5EF4-FFF2-40B4-BE49-F238E27FC236}">
                <a16:creationId xmlns:a16="http://schemas.microsoft.com/office/drawing/2014/main" id="{B2C6FE2B-5003-42E2-A091-82193F0E9C6E}"/>
              </a:ext>
            </a:extLst>
          </p:cNvPr>
          <p:cNvSpPr>
            <a:spLocks noChangeAspect="1" noEditPoints="1"/>
          </p:cNvSpPr>
          <p:nvPr/>
        </p:nvSpPr>
        <p:spPr bwMode="auto">
          <a:xfrm>
            <a:off x="3042515" y="2532944"/>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6">
            <a:extLst>
              <a:ext uri="{FF2B5EF4-FFF2-40B4-BE49-F238E27FC236}">
                <a16:creationId xmlns:a16="http://schemas.microsoft.com/office/drawing/2014/main" id="{EE2B919C-1046-4104-96D2-9A434045F113}"/>
              </a:ext>
            </a:extLst>
          </p:cNvPr>
          <p:cNvSpPr>
            <a:spLocks noChangeAspect="1" noEditPoints="1"/>
          </p:cNvSpPr>
          <p:nvPr/>
        </p:nvSpPr>
        <p:spPr bwMode="auto">
          <a:xfrm>
            <a:off x="5801840" y="2509068"/>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14">
            <a:extLst>
              <a:ext uri="{FF2B5EF4-FFF2-40B4-BE49-F238E27FC236}">
                <a16:creationId xmlns:a16="http://schemas.microsoft.com/office/drawing/2014/main" id="{98ABB6E4-4F61-401B-A504-D3A84364186D}"/>
              </a:ext>
            </a:extLst>
          </p:cNvPr>
          <p:cNvSpPr>
            <a:spLocks noChangeAspect="1" noEditPoints="1"/>
          </p:cNvSpPr>
          <p:nvPr/>
        </p:nvSpPr>
        <p:spPr bwMode="auto">
          <a:xfrm>
            <a:off x="3056550" y="4024691"/>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2" name="Freeform 6">
            <a:extLst>
              <a:ext uri="{FF2B5EF4-FFF2-40B4-BE49-F238E27FC236}">
                <a16:creationId xmlns:a16="http://schemas.microsoft.com/office/drawing/2014/main" id="{CDA603FA-4294-417B-AF34-8F4505950205}"/>
              </a:ext>
            </a:extLst>
          </p:cNvPr>
          <p:cNvSpPr>
            <a:spLocks noChangeAspect="1"/>
          </p:cNvSpPr>
          <p:nvPr/>
        </p:nvSpPr>
        <p:spPr bwMode="auto">
          <a:xfrm>
            <a:off x="7145963" y="1761577"/>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3" name="Freeform 8">
            <a:extLst>
              <a:ext uri="{FF2B5EF4-FFF2-40B4-BE49-F238E27FC236}">
                <a16:creationId xmlns:a16="http://schemas.microsoft.com/office/drawing/2014/main" id="{32948892-EEC1-4082-97AD-FFB00A487C57}"/>
              </a:ext>
            </a:extLst>
          </p:cNvPr>
          <p:cNvSpPr>
            <a:spLocks noChangeAspect="1" noEditPoints="1"/>
          </p:cNvSpPr>
          <p:nvPr/>
        </p:nvSpPr>
        <p:spPr bwMode="auto">
          <a:xfrm>
            <a:off x="7266776" y="3277051"/>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Freeform 8">
            <a:extLst>
              <a:ext uri="{FF2B5EF4-FFF2-40B4-BE49-F238E27FC236}">
                <a16:creationId xmlns:a16="http://schemas.microsoft.com/office/drawing/2014/main" id="{9AD8DC60-B9AC-4174-8769-66E1831CCAA8}"/>
              </a:ext>
            </a:extLst>
          </p:cNvPr>
          <p:cNvSpPr>
            <a:spLocks noChangeAspect="1" noEditPoints="1"/>
          </p:cNvSpPr>
          <p:nvPr/>
        </p:nvSpPr>
        <p:spPr bwMode="auto">
          <a:xfrm>
            <a:off x="7323127" y="4771472"/>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Freeform 30">
            <a:extLst>
              <a:ext uri="{FF2B5EF4-FFF2-40B4-BE49-F238E27FC236}">
                <a16:creationId xmlns:a16="http://schemas.microsoft.com/office/drawing/2014/main" id="{80D44817-B7FB-4611-A0A9-616E1DBD0FBF}"/>
              </a:ext>
            </a:extLst>
          </p:cNvPr>
          <p:cNvSpPr>
            <a:spLocks noChangeAspect="1" noEditPoints="1"/>
          </p:cNvSpPr>
          <p:nvPr/>
        </p:nvSpPr>
        <p:spPr bwMode="auto">
          <a:xfrm>
            <a:off x="8570014" y="2532944"/>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30">
            <a:extLst>
              <a:ext uri="{FF2B5EF4-FFF2-40B4-BE49-F238E27FC236}">
                <a16:creationId xmlns:a16="http://schemas.microsoft.com/office/drawing/2014/main" id="{1BB39E4B-94A2-4BF4-89F8-149242A47514}"/>
              </a:ext>
            </a:extLst>
          </p:cNvPr>
          <p:cNvSpPr>
            <a:spLocks noChangeAspect="1" noEditPoints="1"/>
          </p:cNvSpPr>
          <p:nvPr/>
        </p:nvSpPr>
        <p:spPr bwMode="auto">
          <a:xfrm>
            <a:off x="9966906" y="3217102"/>
            <a:ext cx="410767" cy="55629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11">
            <a:extLst>
              <a:ext uri="{FF2B5EF4-FFF2-40B4-BE49-F238E27FC236}">
                <a16:creationId xmlns:a16="http://schemas.microsoft.com/office/drawing/2014/main" id="{EF2596AC-52AA-430D-9842-2C4BDFAD9E6C}"/>
              </a:ext>
            </a:extLst>
          </p:cNvPr>
          <p:cNvSpPr>
            <a:spLocks noChangeAspect="1" noEditPoints="1"/>
          </p:cNvSpPr>
          <p:nvPr/>
        </p:nvSpPr>
        <p:spPr bwMode="auto">
          <a:xfrm>
            <a:off x="4475426" y="4876730"/>
            <a:ext cx="410903" cy="386196"/>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8" name="Freeform 9">
            <a:extLst>
              <a:ext uri="{FF2B5EF4-FFF2-40B4-BE49-F238E27FC236}">
                <a16:creationId xmlns:a16="http://schemas.microsoft.com/office/drawing/2014/main" id="{BC621F08-F515-4AA4-90F1-E890EF792283}"/>
              </a:ext>
            </a:extLst>
          </p:cNvPr>
          <p:cNvSpPr>
            <a:spLocks noChangeAspect="1" noEditPoints="1"/>
          </p:cNvSpPr>
          <p:nvPr/>
        </p:nvSpPr>
        <p:spPr bwMode="auto">
          <a:xfrm>
            <a:off x="5832878" y="4122664"/>
            <a:ext cx="495911" cy="394097"/>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6">
            <a:extLst>
              <a:ext uri="{FF2B5EF4-FFF2-40B4-BE49-F238E27FC236}">
                <a16:creationId xmlns:a16="http://schemas.microsoft.com/office/drawing/2014/main" id="{4E365118-B40D-4B0A-8C1A-D3016A60D140}"/>
              </a:ext>
            </a:extLst>
          </p:cNvPr>
          <p:cNvSpPr>
            <a:spLocks noChangeAspect="1"/>
          </p:cNvSpPr>
          <p:nvPr/>
        </p:nvSpPr>
        <p:spPr bwMode="auto">
          <a:xfrm flipH="1">
            <a:off x="8679000" y="4099741"/>
            <a:ext cx="349832" cy="432667"/>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0" name="Freeform 14">
            <a:extLst>
              <a:ext uri="{FF2B5EF4-FFF2-40B4-BE49-F238E27FC236}">
                <a16:creationId xmlns:a16="http://schemas.microsoft.com/office/drawing/2014/main" id="{CF867CB9-9C71-4CB4-BF00-131751C0D27C}"/>
              </a:ext>
            </a:extLst>
          </p:cNvPr>
          <p:cNvSpPr>
            <a:spLocks noChangeAspect="1" noEditPoints="1"/>
          </p:cNvSpPr>
          <p:nvPr/>
        </p:nvSpPr>
        <p:spPr bwMode="auto">
          <a:xfrm>
            <a:off x="9992481" y="4838879"/>
            <a:ext cx="359615" cy="4587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6165956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Agenda &amp; TOC Templates (text bullet points)</a:t>
            </a:r>
          </a:p>
        </p:txBody>
      </p:sp>
    </p:spTree>
    <p:extLst>
      <p:ext uri="{BB962C8B-B14F-4D97-AF65-F5344CB8AC3E}">
        <p14:creationId xmlns:p14="http://schemas.microsoft.com/office/powerpoint/2010/main" val="391672484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ymbol zastępczy obrazu 5"/>
          <p:cNvPicPr>
            <a:picLocks noGrp="1" noChangeAspect="1"/>
          </p:cNvPicPr>
          <p:nvPr>
            <p:ph type="pic" sz="quarter" idx="13"/>
          </p:nvPr>
        </p:nvPicPr>
        <p:blipFill>
          <a:blip cstate="screen">
            <a:extLst>
              <a:ext uri="{28A0092B-C50C-407E-A947-70E740481C1C}">
                <a14:useLocalDpi xmlns:a14="http://schemas.microsoft.com/office/drawing/2010/main"/>
              </a:ext>
            </a:extLst>
          </a:blip>
          <a:srcRect t="105" b="105"/>
          <a:stretch>
            <a:fillRect/>
          </a:stretch>
        </p:blipFill>
        <p:spPr/>
      </p:pic>
      <p:sp>
        <p:nvSpPr>
          <p:cNvPr id="4" name="Tytuł 3"/>
          <p:cNvSpPr>
            <a:spLocks noGrp="1"/>
          </p:cNvSpPr>
          <p:nvPr>
            <p:ph type="title"/>
          </p:nvPr>
        </p:nvSpPr>
        <p:spPr/>
        <p:txBody>
          <a:bodyPr>
            <a:normAutofit fontScale="90000"/>
          </a:bodyPr>
          <a:lstStyle/>
          <a:p>
            <a:r>
              <a:rPr lang="en-US" dirty="0"/>
              <a:t>Agenda Template with Photo</a:t>
            </a:r>
          </a:p>
        </p:txBody>
      </p:sp>
      <p:grpSp>
        <p:nvGrpSpPr>
          <p:cNvPr id="3" name="Grupa 2">
            <a:extLst>
              <a:ext uri="{FF2B5EF4-FFF2-40B4-BE49-F238E27FC236}">
                <a16:creationId xmlns:a16="http://schemas.microsoft.com/office/drawing/2014/main" id="{3F902693-88C9-43AB-BBBB-D41CF087731D}"/>
              </a:ext>
            </a:extLst>
          </p:cNvPr>
          <p:cNvGrpSpPr/>
          <p:nvPr/>
        </p:nvGrpSpPr>
        <p:grpSpPr>
          <a:xfrm>
            <a:off x="6172200" y="12472"/>
            <a:ext cx="6019800" cy="6858000"/>
            <a:chOff x="6172200" y="0"/>
            <a:chExt cx="6019800" cy="6858000"/>
          </a:xfrm>
        </p:grpSpPr>
        <p:sp>
          <p:nvSpPr>
            <p:cNvPr id="7" name="Prostokąt 6"/>
            <p:cNvSpPr/>
            <p:nvPr/>
          </p:nvSpPr>
          <p:spPr>
            <a:xfrm>
              <a:off x="6172200" y="0"/>
              <a:ext cx="6019800" cy="6858000"/>
            </a:xfrm>
            <a:prstGeom prst="rect">
              <a:avLst/>
            </a:prstGeom>
            <a:solidFill>
              <a:schemeClr val="accent4">
                <a:lumMod val="7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rójkąt równoramienny 8"/>
            <p:cNvSpPr/>
            <p:nvPr/>
          </p:nvSpPr>
          <p:spPr>
            <a:xfrm rot="5400000">
              <a:off x="5972082" y="3323084"/>
              <a:ext cx="612068" cy="21183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FD252887-04E1-4E26-BE99-5F5EE441271B}"/>
              </a:ext>
            </a:extLst>
          </p:cNvPr>
          <p:cNvGrpSpPr/>
          <p:nvPr/>
        </p:nvGrpSpPr>
        <p:grpSpPr>
          <a:xfrm>
            <a:off x="623888" y="1129927"/>
            <a:ext cx="4896048" cy="5178797"/>
            <a:chOff x="623888" y="1129927"/>
            <a:chExt cx="5112072" cy="5178797"/>
          </a:xfrm>
        </p:grpSpPr>
        <p:sp>
          <p:nvSpPr>
            <p:cNvPr id="15" name="Prostokąt 10">
              <a:extLst>
                <a:ext uri="{FF2B5EF4-FFF2-40B4-BE49-F238E27FC236}">
                  <a16:creationId xmlns:a16="http://schemas.microsoft.com/office/drawing/2014/main" id="{DACEAD08-01D8-4447-97ED-B83EAF58FAAA}"/>
                </a:ext>
              </a:extLst>
            </p:cNvPr>
            <p:cNvSpPr/>
            <p:nvPr/>
          </p:nvSpPr>
          <p:spPr>
            <a:xfrm>
              <a:off x="623889" y="1129927"/>
              <a:ext cx="5112071" cy="51787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t"/>
            <a:lstStyle/>
            <a:p>
              <a:pPr marL="457200" indent="-457200">
                <a:spcBef>
                  <a:spcPts val="300"/>
                </a:spcBef>
                <a:spcAft>
                  <a:spcPts val="600"/>
                </a:spcAft>
                <a:buClr>
                  <a:schemeClr val="accent4"/>
                </a:buClr>
                <a:buFont typeface="+mj-lt"/>
                <a:buAutoNum type="arabicPeriod"/>
              </a:pPr>
              <a:r>
                <a:rPr lang="en-US" sz="2000" dirty="0">
                  <a:solidFill>
                    <a:schemeClr val="tx1"/>
                  </a:solidFill>
                </a:rPr>
                <a:t>Opening, Introduction Section </a:t>
              </a:r>
              <a:br>
                <a:rPr lang="en-US" sz="2000" dirty="0">
                  <a:solidFill>
                    <a:schemeClr val="tx1"/>
                  </a:solidFill>
                </a:rPr>
              </a:br>
              <a:r>
                <a:rPr lang="en-US" sz="2000" dirty="0">
                  <a:solidFill>
                    <a:schemeClr val="tx1"/>
                  </a:solidFill>
                </a:rPr>
                <a:t>title here</a:t>
              </a:r>
            </a:p>
            <a:p>
              <a:pPr marL="457200" indent="-457200">
                <a:spcBef>
                  <a:spcPts val="300"/>
                </a:spcBef>
                <a:spcAft>
                  <a:spcPts val="600"/>
                </a:spcAft>
                <a:buClr>
                  <a:schemeClr val="accent4"/>
                </a:buClr>
                <a:buFont typeface="+mj-lt"/>
                <a:buAutoNum type="arabicPeriod"/>
              </a:pPr>
              <a:r>
                <a:rPr lang="en-US" sz="2000" dirty="0">
                  <a:solidFill>
                    <a:schemeClr val="tx1"/>
                  </a:solidFill>
                </a:rPr>
                <a:t>Section title here</a:t>
              </a:r>
            </a:p>
            <a:p>
              <a:pPr marL="717550" lvl="1" indent="-260350">
                <a:spcBef>
                  <a:spcPts val="300"/>
                </a:spcBef>
                <a:spcAft>
                  <a:spcPts val="600"/>
                </a:spcAft>
                <a:buClr>
                  <a:schemeClr val="accent4"/>
                </a:buClr>
                <a:buFont typeface="Arial" panose="020B0604020202020204" pitchFamily="34" charset="0"/>
                <a:buChar char="•"/>
              </a:pPr>
              <a:r>
                <a:rPr lang="en-US" sz="2000" dirty="0">
                  <a:solidFill>
                    <a:schemeClr val="tx1"/>
                  </a:solidFill>
                </a:rPr>
                <a:t>Write your sub-section title here</a:t>
              </a:r>
            </a:p>
            <a:p>
              <a:pPr marL="717550" lvl="1" indent="-260350">
                <a:spcBef>
                  <a:spcPts val="300"/>
                </a:spcBef>
                <a:spcAft>
                  <a:spcPts val="600"/>
                </a:spcAft>
                <a:buClr>
                  <a:schemeClr val="accent4"/>
                </a:buClr>
                <a:buFont typeface="Arial" panose="020B0604020202020204" pitchFamily="34" charset="0"/>
                <a:buChar char="•"/>
              </a:pPr>
              <a:r>
                <a:rPr lang="en-US" sz="2000" dirty="0">
                  <a:solidFill>
                    <a:schemeClr val="tx1"/>
                  </a:solidFill>
                </a:rPr>
                <a:t>Write your sub-section title here</a:t>
              </a:r>
            </a:p>
            <a:p>
              <a:pPr marL="457200" indent="-457200">
                <a:spcBef>
                  <a:spcPts val="300"/>
                </a:spcBef>
                <a:spcAft>
                  <a:spcPts val="600"/>
                </a:spcAft>
                <a:buClr>
                  <a:schemeClr val="accent4"/>
                </a:buClr>
                <a:buFont typeface="+mj-lt"/>
                <a:buAutoNum type="arabicPeriod"/>
              </a:pPr>
              <a:r>
                <a:rPr lang="en-US" sz="2000" dirty="0">
                  <a:solidFill>
                    <a:schemeClr val="tx1"/>
                  </a:solidFill>
                </a:rPr>
                <a:t>Section title here</a:t>
              </a:r>
            </a:p>
            <a:p>
              <a:pPr marL="717550" lvl="1" indent="-260350">
                <a:spcBef>
                  <a:spcPts val="300"/>
                </a:spcBef>
                <a:spcAft>
                  <a:spcPts val="600"/>
                </a:spcAft>
                <a:buClr>
                  <a:schemeClr val="accent4"/>
                </a:buClr>
                <a:buFont typeface="Arial" panose="020B0604020202020204" pitchFamily="34" charset="0"/>
                <a:buChar char="•"/>
              </a:pPr>
              <a:r>
                <a:rPr lang="en-US" sz="2000" dirty="0">
                  <a:solidFill>
                    <a:schemeClr val="tx1"/>
                  </a:solidFill>
                </a:rPr>
                <a:t>Write your sub-section title here</a:t>
              </a:r>
            </a:p>
            <a:p>
              <a:pPr marL="717550" lvl="1" indent="-260350">
                <a:spcBef>
                  <a:spcPts val="300"/>
                </a:spcBef>
                <a:spcAft>
                  <a:spcPts val="600"/>
                </a:spcAft>
                <a:buClr>
                  <a:schemeClr val="accent4"/>
                </a:buClr>
                <a:buFont typeface="Arial" panose="020B0604020202020204" pitchFamily="34" charset="0"/>
                <a:buChar char="•"/>
              </a:pPr>
              <a:r>
                <a:rPr lang="en-US" sz="2000" dirty="0">
                  <a:solidFill>
                    <a:schemeClr val="tx1"/>
                  </a:solidFill>
                </a:rPr>
                <a:t>Write your sub-section title here</a:t>
              </a:r>
            </a:p>
            <a:p>
              <a:pPr marL="717550" lvl="1" indent="-260350">
                <a:spcBef>
                  <a:spcPts val="300"/>
                </a:spcBef>
                <a:spcAft>
                  <a:spcPts val="600"/>
                </a:spcAft>
                <a:buClr>
                  <a:schemeClr val="accent4"/>
                </a:buClr>
                <a:buFont typeface="Arial" panose="020B0604020202020204" pitchFamily="34" charset="0"/>
                <a:buChar char="•"/>
              </a:pPr>
              <a:r>
                <a:rPr lang="en-US" sz="2000" dirty="0">
                  <a:solidFill>
                    <a:schemeClr val="tx1"/>
                  </a:solidFill>
                </a:rPr>
                <a:t>Write your sub-section title here</a:t>
              </a:r>
            </a:p>
            <a:p>
              <a:pPr marL="457200" indent="-457200">
                <a:spcBef>
                  <a:spcPts val="300"/>
                </a:spcBef>
                <a:spcAft>
                  <a:spcPts val="600"/>
                </a:spcAft>
                <a:buClr>
                  <a:schemeClr val="accent4"/>
                </a:buClr>
                <a:buFont typeface="+mj-lt"/>
                <a:buAutoNum type="arabicPeriod"/>
              </a:pPr>
              <a:r>
                <a:rPr lang="en-US" sz="2000" dirty="0">
                  <a:solidFill>
                    <a:schemeClr val="tx1"/>
                  </a:solidFill>
                </a:rPr>
                <a:t>Closing Section title here</a:t>
              </a:r>
            </a:p>
          </p:txBody>
        </p:sp>
        <p:sp>
          <p:nvSpPr>
            <p:cNvPr id="16" name="Prostokąt 11">
              <a:extLst>
                <a:ext uri="{FF2B5EF4-FFF2-40B4-BE49-F238E27FC236}">
                  <a16:creationId xmlns:a16="http://schemas.microsoft.com/office/drawing/2014/main" id="{6E06376D-F28E-4915-9FDE-11BCFD5FCD5E}"/>
                </a:ext>
              </a:extLst>
            </p:cNvPr>
            <p:cNvSpPr/>
            <p:nvPr/>
          </p:nvSpPr>
          <p:spPr>
            <a:xfrm>
              <a:off x="623888" y="1129928"/>
              <a:ext cx="5112072"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tlCol="0" anchor="t"/>
            <a:lstStyle/>
            <a:p>
              <a:pPr algn="ctr"/>
              <a:endParaRPr lang="en-US" sz="1400" dirty="0"/>
            </a:p>
          </p:txBody>
        </p:sp>
      </p:grpSp>
      <p:sp>
        <p:nvSpPr>
          <p:cNvPr id="19" name="Freeform 33">
            <a:extLst>
              <a:ext uri="{FF2B5EF4-FFF2-40B4-BE49-F238E27FC236}">
                <a16:creationId xmlns:a16="http://schemas.microsoft.com/office/drawing/2014/main" id="{3369EB1D-2E9C-4696-B4D6-6350CAC967D7}"/>
              </a:ext>
            </a:extLst>
          </p:cNvPr>
          <p:cNvSpPr>
            <a:spLocks noEditPoints="1"/>
          </p:cNvSpPr>
          <p:nvPr/>
        </p:nvSpPr>
        <p:spPr bwMode="auto">
          <a:xfrm>
            <a:off x="8375172" y="2316785"/>
            <a:ext cx="1537252" cy="2578617"/>
          </a:xfrm>
          <a:custGeom>
            <a:avLst/>
            <a:gdLst>
              <a:gd name="T0" fmla="*/ 227 w 248"/>
              <a:gd name="T1" fmla="*/ 302 h 416"/>
              <a:gd name="T2" fmla="*/ 20 w 248"/>
              <a:gd name="T3" fmla="*/ 302 h 416"/>
              <a:gd name="T4" fmla="*/ 20 w 248"/>
              <a:gd name="T5" fmla="*/ 29 h 416"/>
              <a:gd name="T6" fmla="*/ 227 w 248"/>
              <a:gd name="T7" fmla="*/ 29 h 416"/>
              <a:gd name="T8" fmla="*/ 227 w 248"/>
              <a:gd name="T9" fmla="*/ 302 h 416"/>
              <a:gd name="T10" fmla="*/ 124 w 248"/>
              <a:gd name="T11" fmla="*/ 416 h 416"/>
              <a:gd name="T12" fmla="*/ 124 w 248"/>
              <a:gd name="T13" fmla="*/ 332 h 416"/>
              <a:gd name="T14" fmla="*/ 31 w 248"/>
              <a:gd name="T15" fmla="*/ 416 h 416"/>
              <a:gd name="T16" fmla="*/ 65 w 248"/>
              <a:gd name="T17" fmla="*/ 332 h 416"/>
              <a:gd name="T18" fmla="*/ 182 w 248"/>
              <a:gd name="T19" fmla="*/ 332 h 416"/>
              <a:gd name="T20" fmla="*/ 216 w 248"/>
              <a:gd name="T21" fmla="*/ 416 h 416"/>
              <a:gd name="T22" fmla="*/ 0 w 248"/>
              <a:gd name="T23" fmla="*/ 0 h 416"/>
              <a:gd name="T24" fmla="*/ 248 w 248"/>
              <a:gd name="T25" fmla="*/ 0 h 416"/>
              <a:gd name="T26" fmla="*/ 0 w 248"/>
              <a:gd name="T27" fmla="*/ 332 h 416"/>
              <a:gd name="T28" fmla="*/ 248 w 248"/>
              <a:gd name="T29" fmla="*/ 332 h 416"/>
              <a:gd name="T30" fmla="*/ 189 w 248"/>
              <a:gd name="T31" fmla="*/ 96 h 416"/>
              <a:gd name="T32" fmla="*/ 117 w 248"/>
              <a:gd name="T33" fmla="*/ 96 h 416"/>
              <a:gd name="T34" fmla="*/ 88 w 248"/>
              <a:gd name="T35" fmla="*/ 78 h 416"/>
              <a:gd name="T36" fmla="*/ 58 w 248"/>
              <a:gd name="T37" fmla="*/ 78 h 416"/>
              <a:gd name="T38" fmla="*/ 58 w 248"/>
              <a:gd name="T39" fmla="*/ 108 h 416"/>
              <a:gd name="T40" fmla="*/ 88 w 248"/>
              <a:gd name="T41" fmla="*/ 108 h 416"/>
              <a:gd name="T42" fmla="*/ 88 w 248"/>
              <a:gd name="T43" fmla="*/ 78 h 416"/>
              <a:gd name="T44" fmla="*/ 117 w 248"/>
              <a:gd name="T45" fmla="*/ 170 h 416"/>
              <a:gd name="T46" fmla="*/ 189 w 248"/>
              <a:gd name="T47" fmla="*/ 170 h 416"/>
              <a:gd name="T48" fmla="*/ 88 w 248"/>
              <a:gd name="T49" fmla="*/ 152 h 416"/>
              <a:gd name="T50" fmla="*/ 58 w 248"/>
              <a:gd name="T51" fmla="*/ 152 h 416"/>
              <a:gd name="T52" fmla="*/ 58 w 248"/>
              <a:gd name="T53" fmla="*/ 182 h 416"/>
              <a:gd name="T54" fmla="*/ 88 w 248"/>
              <a:gd name="T55" fmla="*/ 182 h 416"/>
              <a:gd name="T56" fmla="*/ 88 w 248"/>
              <a:gd name="T57" fmla="*/ 152 h 416"/>
              <a:gd name="T58" fmla="*/ 117 w 248"/>
              <a:gd name="T59" fmla="*/ 243 h 416"/>
              <a:gd name="T60" fmla="*/ 189 w 248"/>
              <a:gd name="T61" fmla="*/ 243 h 416"/>
              <a:gd name="T62" fmla="*/ 88 w 248"/>
              <a:gd name="T63" fmla="*/ 225 h 416"/>
              <a:gd name="T64" fmla="*/ 58 w 248"/>
              <a:gd name="T65" fmla="*/ 225 h 416"/>
              <a:gd name="T66" fmla="*/ 58 w 248"/>
              <a:gd name="T67" fmla="*/ 257 h 416"/>
              <a:gd name="T68" fmla="*/ 88 w 248"/>
              <a:gd name="T69" fmla="*/ 257 h 416"/>
              <a:gd name="T70" fmla="*/ 88 w 248"/>
              <a:gd name="T71" fmla="*/ 2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416">
                <a:moveTo>
                  <a:pt x="227" y="302"/>
                </a:moveTo>
                <a:lnTo>
                  <a:pt x="20" y="302"/>
                </a:lnTo>
                <a:lnTo>
                  <a:pt x="20" y="29"/>
                </a:lnTo>
                <a:lnTo>
                  <a:pt x="227" y="29"/>
                </a:lnTo>
                <a:lnTo>
                  <a:pt x="227" y="302"/>
                </a:lnTo>
                <a:moveTo>
                  <a:pt x="124" y="416"/>
                </a:moveTo>
                <a:lnTo>
                  <a:pt x="124" y="332"/>
                </a:lnTo>
                <a:moveTo>
                  <a:pt x="31" y="416"/>
                </a:moveTo>
                <a:lnTo>
                  <a:pt x="65" y="332"/>
                </a:lnTo>
                <a:moveTo>
                  <a:pt x="182" y="332"/>
                </a:moveTo>
                <a:lnTo>
                  <a:pt x="216" y="416"/>
                </a:lnTo>
                <a:moveTo>
                  <a:pt x="0" y="0"/>
                </a:moveTo>
                <a:lnTo>
                  <a:pt x="248" y="0"/>
                </a:lnTo>
                <a:moveTo>
                  <a:pt x="0" y="332"/>
                </a:moveTo>
                <a:lnTo>
                  <a:pt x="248" y="332"/>
                </a:lnTo>
                <a:moveTo>
                  <a:pt x="189" y="96"/>
                </a:moveTo>
                <a:lnTo>
                  <a:pt x="117" y="96"/>
                </a:lnTo>
                <a:moveTo>
                  <a:pt x="88" y="78"/>
                </a:moveTo>
                <a:lnTo>
                  <a:pt x="58" y="78"/>
                </a:lnTo>
                <a:lnTo>
                  <a:pt x="58" y="108"/>
                </a:lnTo>
                <a:lnTo>
                  <a:pt x="88" y="108"/>
                </a:lnTo>
                <a:lnTo>
                  <a:pt x="88" y="78"/>
                </a:lnTo>
                <a:moveTo>
                  <a:pt x="117" y="170"/>
                </a:moveTo>
                <a:lnTo>
                  <a:pt x="189" y="170"/>
                </a:lnTo>
                <a:moveTo>
                  <a:pt x="88" y="152"/>
                </a:moveTo>
                <a:lnTo>
                  <a:pt x="58" y="152"/>
                </a:lnTo>
                <a:lnTo>
                  <a:pt x="58" y="182"/>
                </a:lnTo>
                <a:lnTo>
                  <a:pt x="88" y="182"/>
                </a:lnTo>
                <a:lnTo>
                  <a:pt x="88" y="152"/>
                </a:lnTo>
                <a:moveTo>
                  <a:pt x="117" y="243"/>
                </a:moveTo>
                <a:lnTo>
                  <a:pt x="189" y="243"/>
                </a:lnTo>
                <a:moveTo>
                  <a:pt x="88" y="225"/>
                </a:moveTo>
                <a:lnTo>
                  <a:pt x="58" y="225"/>
                </a:lnTo>
                <a:lnTo>
                  <a:pt x="58" y="257"/>
                </a:lnTo>
                <a:lnTo>
                  <a:pt x="88" y="257"/>
                </a:lnTo>
                <a:lnTo>
                  <a:pt x="88" y="225"/>
                </a:lnTo>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7097638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Agenda Bullet Points Template with Side Graphics</a:t>
            </a:r>
          </a:p>
        </p:txBody>
      </p:sp>
      <p:grpSp>
        <p:nvGrpSpPr>
          <p:cNvPr id="6" name="Grupa 5"/>
          <p:cNvGrpSpPr/>
          <p:nvPr/>
        </p:nvGrpSpPr>
        <p:grpSpPr>
          <a:xfrm>
            <a:off x="1667508" y="1700808"/>
            <a:ext cx="8856984" cy="4176464"/>
            <a:chOff x="1667508" y="1700808"/>
            <a:chExt cx="8856984" cy="4176464"/>
          </a:xfrm>
        </p:grpSpPr>
        <p:grpSp>
          <p:nvGrpSpPr>
            <p:cNvPr id="24" name="Grupa 9">
              <a:extLst>
                <a:ext uri="{FF2B5EF4-FFF2-40B4-BE49-F238E27FC236}">
                  <a16:creationId xmlns:a16="http://schemas.microsoft.com/office/drawing/2014/main" id="{BC1B2BD0-1E1C-4430-8F8B-91B3449E5A16}"/>
                </a:ext>
              </a:extLst>
            </p:cNvPr>
            <p:cNvGrpSpPr/>
            <p:nvPr/>
          </p:nvGrpSpPr>
          <p:grpSpPr>
            <a:xfrm>
              <a:off x="1667508" y="1700808"/>
              <a:ext cx="6564935" cy="4176464"/>
              <a:chOff x="3505228" y="1635646"/>
              <a:chExt cx="4940817" cy="2280468"/>
            </a:xfrm>
          </p:grpSpPr>
          <p:sp>
            <p:nvSpPr>
              <p:cNvPr id="25" name="Prostokąt 10">
                <a:extLst>
                  <a:ext uri="{FF2B5EF4-FFF2-40B4-BE49-F238E27FC236}">
                    <a16:creationId xmlns:a16="http://schemas.microsoft.com/office/drawing/2014/main" id="{99CA62CF-1869-4CFB-AEF9-D2C9BE70C9B2}"/>
                  </a:ext>
                </a:extLst>
              </p:cNvPr>
              <p:cNvSpPr/>
              <p:nvPr/>
            </p:nvSpPr>
            <p:spPr>
              <a:xfrm>
                <a:off x="3505228" y="1635646"/>
                <a:ext cx="4940815" cy="22804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tIns="288000" rIns="288000" bIns="144000" rtlCol="0" anchor="t"/>
              <a:lstStyle/>
              <a:p>
                <a:pPr>
                  <a:spcBef>
                    <a:spcPts val="1000"/>
                  </a:spcBef>
                  <a:buClr>
                    <a:srgbClr val="159794"/>
                  </a:buClr>
                </a:pPr>
                <a:endParaRPr lang="en-US" sz="1600" dirty="0">
                  <a:solidFill>
                    <a:prstClr val="black">
                      <a:lumMod val="65000"/>
                      <a:lumOff val="35000"/>
                    </a:prstClr>
                  </a:solidFill>
                </a:endParaRPr>
              </a:p>
            </p:txBody>
          </p:sp>
          <p:sp>
            <p:nvSpPr>
              <p:cNvPr id="26" name="Prostokąt 11">
                <a:extLst>
                  <a:ext uri="{FF2B5EF4-FFF2-40B4-BE49-F238E27FC236}">
                    <a16:creationId xmlns:a16="http://schemas.microsoft.com/office/drawing/2014/main" id="{6D7CBB00-0933-4BCD-BF8E-9255FF4DB0D5}"/>
                  </a:ext>
                </a:extLst>
              </p:cNvPr>
              <p:cNvSpPr/>
              <p:nvPr/>
            </p:nvSpPr>
            <p:spPr>
              <a:xfrm>
                <a:off x="3505229" y="1635646"/>
                <a:ext cx="4940816"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44000" rtlCol="0" anchor="t"/>
              <a:lstStyle/>
              <a:p>
                <a:pPr algn="ctr"/>
                <a:endParaRPr lang="en-US" sz="1400" dirty="0"/>
              </a:p>
            </p:txBody>
          </p:sp>
        </p:grpSp>
        <p:grpSp>
          <p:nvGrpSpPr>
            <p:cNvPr id="15" name="Grupa 14">
              <a:extLst>
                <a:ext uri="{FF2B5EF4-FFF2-40B4-BE49-F238E27FC236}">
                  <a16:creationId xmlns:a16="http://schemas.microsoft.com/office/drawing/2014/main" id="{2D044262-94A3-4694-84A9-7422A5CC8B10}"/>
                </a:ext>
              </a:extLst>
            </p:cNvPr>
            <p:cNvGrpSpPr/>
            <p:nvPr/>
          </p:nvGrpSpPr>
          <p:grpSpPr>
            <a:xfrm>
              <a:off x="7184154" y="2117843"/>
              <a:ext cx="3340338" cy="3342394"/>
              <a:chOff x="941601" y="2428273"/>
              <a:chExt cx="2578492" cy="2580079"/>
            </a:xfrm>
          </p:grpSpPr>
          <p:grpSp>
            <p:nvGrpSpPr>
              <p:cNvPr id="17" name="Grupa 16">
                <a:extLst>
                  <a:ext uri="{FF2B5EF4-FFF2-40B4-BE49-F238E27FC236}">
                    <a16:creationId xmlns:a16="http://schemas.microsoft.com/office/drawing/2014/main" id="{50EB7EAC-0511-4210-9580-5079D4480BA4}"/>
                  </a:ext>
                </a:extLst>
              </p:cNvPr>
              <p:cNvGrpSpPr/>
              <p:nvPr/>
            </p:nvGrpSpPr>
            <p:grpSpPr>
              <a:xfrm flipH="1">
                <a:off x="941601" y="2428273"/>
                <a:ext cx="2578492" cy="2580079"/>
                <a:chOff x="-1560813" y="2794277"/>
                <a:chExt cx="2407172" cy="2408655"/>
              </a:xfrm>
            </p:grpSpPr>
            <p:sp>
              <p:nvSpPr>
                <p:cNvPr id="19" name="Freeform 5">
                  <a:extLst>
                    <a:ext uri="{FF2B5EF4-FFF2-40B4-BE49-F238E27FC236}">
                      <a16:creationId xmlns:a16="http://schemas.microsoft.com/office/drawing/2014/main" id="{E481D4E2-51DE-48EE-BD26-4440D4AB77D0}"/>
                    </a:ext>
                  </a:extLst>
                </p:cNvPr>
                <p:cNvSpPr>
                  <a:spLocks/>
                </p:cNvSpPr>
                <p:nvPr/>
              </p:nvSpPr>
              <p:spPr bwMode="auto">
                <a:xfrm>
                  <a:off x="-1558216" y="3998605"/>
                  <a:ext cx="1200701" cy="1200701"/>
                </a:xfrm>
                <a:custGeom>
                  <a:avLst/>
                  <a:gdLst>
                    <a:gd name="T0" fmla="*/ 0 w 862"/>
                    <a:gd name="T1" fmla="*/ 0 h 862"/>
                    <a:gd name="T2" fmla="*/ 862 w 862"/>
                    <a:gd name="T3" fmla="*/ 862 h 862"/>
                    <a:gd name="T4" fmla="*/ 862 w 862"/>
                    <a:gd name="T5" fmla="*/ 0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476"/>
                        <a:pt x="386" y="862"/>
                        <a:pt x="862" y="862"/>
                      </a:cubicBezTo>
                      <a:cubicBezTo>
                        <a:pt x="862" y="0"/>
                        <a:pt x="862" y="0"/>
                        <a:pt x="862" y="0"/>
                      </a:cubicBezTo>
                      <a:lnTo>
                        <a:pt x="0" y="0"/>
                      </a:ln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0" name="Freeform 6">
                  <a:extLst>
                    <a:ext uri="{FF2B5EF4-FFF2-40B4-BE49-F238E27FC236}">
                      <a16:creationId xmlns:a16="http://schemas.microsoft.com/office/drawing/2014/main" id="{F6370B32-AD4B-4EF2-9F4E-881B5AF198F0}"/>
                    </a:ext>
                  </a:extLst>
                </p:cNvPr>
                <p:cNvSpPr>
                  <a:spLocks/>
                </p:cNvSpPr>
                <p:nvPr/>
              </p:nvSpPr>
              <p:spPr bwMode="auto">
                <a:xfrm>
                  <a:off x="-357968" y="3998605"/>
                  <a:ext cx="1204327" cy="1204327"/>
                </a:xfrm>
                <a:custGeom>
                  <a:avLst/>
                  <a:gdLst>
                    <a:gd name="T0" fmla="*/ 0 w 862"/>
                    <a:gd name="T1" fmla="*/ 862 h 862"/>
                    <a:gd name="T2" fmla="*/ 862 w 862"/>
                    <a:gd name="T3" fmla="*/ 0 h 862"/>
                    <a:gd name="T4" fmla="*/ 0 w 862"/>
                    <a:gd name="T5" fmla="*/ 0 h 862"/>
                    <a:gd name="T6" fmla="*/ 0 w 862"/>
                    <a:gd name="T7" fmla="*/ 862 h 862"/>
                  </a:gdLst>
                  <a:ahLst/>
                  <a:cxnLst>
                    <a:cxn ang="0">
                      <a:pos x="T0" y="T1"/>
                    </a:cxn>
                    <a:cxn ang="0">
                      <a:pos x="T2" y="T3"/>
                    </a:cxn>
                    <a:cxn ang="0">
                      <a:pos x="T4" y="T5"/>
                    </a:cxn>
                    <a:cxn ang="0">
                      <a:pos x="T6" y="T7"/>
                    </a:cxn>
                  </a:cxnLst>
                  <a:rect l="0" t="0" r="r" b="b"/>
                  <a:pathLst>
                    <a:path w="862" h="862">
                      <a:moveTo>
                        <a:pt x="0" y="862"/>
                      </a:moveTo>
                      <a:cubicBezTo>
                        <a:pt x="476" y="862"/>
                        <a:pt x="862" y="476"/>
                        <a:pt x="862" y="0"/>
                      </a:cubicBezTo>
                      <a:cubicBezTo>
                        <a:pt x="0" y="0"/>
                        <a:pt x="0" y="0"/>
                        <a:pt x="0" y="0"/>
                      </a:cubicBezTo>
                      <a:lnTo>
                        <a:pt x="0" y="862"/>
                      </a:ln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1" name="Freeform 7">
                  <a:extLst>
                    <a:ext uri="{FF2B5EF4-FFF2-40B4-BE49-F238E27FC236}">
                      <a16:creationId xmlns:a16="http://schemas.microsoft.com/office/drawing/2014/main" id="{60FDD033-216F-4278-8FCE-48A38B95A416}"/>
                    </a:ext>
                  </a:extLst>
                </p:cNvPr>
                <p:cNvSpPr>
                  <a:spLocks/>
                </p:cNvSpPr>
                <p:nvPr/>
              </p:nvSpPr>
              <p:spPr bwMode="auto">
                <a:xfrm>
                  <a:off x="-1560813" y="2794277"/>
                  <a:ext cx="1204326" cy="1204328"/>
                </a:xfrm>
                <a:custGeom>
                  <a:avLst/>
                  <a:gdLst>
                    <a:gd name="T0" fmla="*/ 862 w 862"/>
                    <a:gd name="T1" fmla="*/ 0 h 862"/>
                    <a:gd name="T2" fmla="*/ 0 w 862"/>
                    <a:gd name="T3" fmla="*/ 862 h 862"/>
                    <a:gd name="T4" fmla="*/ 862 w 862"/>
                    <a:gd name="T5" fmla="*/ 862 h 862"/>
                    <a:gd name="T6" fmla="*/ 862 w 862"/>
                    <a:gd name="T7" fmla="*/ 0 h 862"/>
                  </a:gdLst>
                  <a:ahLst/>
                  <a:cxnLst>
                    <a:cxn ang="0">
                      <a:pos x="T0" y="T1"/>
                    </a:cxn>
                    <a:cxn ang="0">
                      <a:pos x="T2" y="T3"/>
                    </a:cxn>
                    <a:cxn ang="0">
                      <a:pos x="T4" y="T5"/>
                    </a:cxn>
                    <a:cxn ang="0">
                      <a:pos x="T6" y="T7"/>
                    </a:cxn>
                  </a:cxnLst>
                  <a:rect l="0" t="0" r="r" b="b"/>
                  <a:pathLst>
                    <a:path w="862" h="862">
                      <a:moveTo>
                        <a:pt x="862" y="0"/>
                      </a:moveTo>
                      <a:cubicBezTo>
                        <a:pt x="386" y="0"/>
                        <a:pt x="0" y="386"/>
                        <a:pt x="0" y="862"/>
                      </a:cubicBezTo>
                      <a:cubicBezTo>
                        <a:pt x="862" y="862"/>
                        <a:pt x="862" y="862"/>
                        <a:pt x="862" y="862"/>
                      </a:cubicBezTo>
                      <a:lnTo>
                        <a:pt x="862" y="0"/>
                      </a:ln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2" name="Freeform 8">
                  <a:extLst>
                    <a:ext uri="{FF2B5EF4-FFF2-40B4-BE49-F238E27FC236}">
                      <a16:creationId xmlns:a16="http://schemas.microsoft.com/office/drawing/2014/main" id="{45912C39-380D-4316-9BC4-68D82A21C6B5}"/>
                    </a:ext>
                  </a:extLst>
                </p:cNvPr>
                <p:cNvSpPr>
                  <a:spLocks/>
                </p:cNvSpPr>
                <p:nvPr/>
              </p:nvSpPr>
              <p:spPr bwMode="auto">
                <a:xfrm>
                  <a:off x="-357968" y="2794278"/>
                  <a:ext cx="1204326" cy="1204327"/>
                </a:xfrm>
                <a:custGeom>
                  <a:avLst/>
                  <a:gdLst>
                    <a:gd name="T0" fmla="*/ 0 w 862"/>
                    <a:gd name="T1" fmla="*/ 0 h 862"/>
                    <a:gd name="T2" fmla="*/ 0 w 862"/>
                    <a:gd name="T3" fmla="*/ 862 h 862"/>
                    <a:gd name="T4" fmla="*/ 862 w 862"/>
                    <a:gd name="T5" fmla="*/ 862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862"/>
                        <a:pt x="0" y="862"/>
                        <a:pt x="0" y="862"/>
                      </a:cubicBezTo>
                      <a:cubicBezTo>
                        <a:pt x="862" y="862"/>
                        <a:pt x="862" y="862"/>
                        <a:pt x="862" y="862"/>
                      </a:cubicBezTo>
                      <a:cubicBezTo>
                        <a:pt x="862" y="386"/>
                        <a:pt x="476" y="0"/>
                        <a:pt x="0" y="0"/>
                      </a:cubicBez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sp>
            <p:nvSpPr>
              <p:cNvPr id="18" name="Owal 17">
                <a:extLst>
                  <a:ext uri="{FF2B5EF4-FFF2-40B4-BE49-F238E27FC236}">
                    <a16:creationId xmlns:a16="http://schemas.microsoft.com/office/drawing/2014/main" id="{BAEAC640-AE81-4C99-8586-4632BCC2A845}"/>
                  </a:ext>
                </a:extLst>
              </p:cNvPr>
              <p:cNvSpPr/>
              <p:nvPr/>
            </p:nvSpPr>
            <p:spPr>
              <a:xfrm flipH="1">
                <a:off x="1072108" y="2560968"/>
                <a:ext cx="2314696" cy="2314695"/>
              </a:xfrm>
              <a:prstGeom prst="ellipse">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 name="Content Placeholder 2"/>
            <p:cNvSpPr txBox="1">
              <a:spLocks/>
            </p:cNvSpPr>
            <p:nvPr/>
          </p:nvSpPr>
          <p:spPr>
            <a:xfrm>
              <a:off x="1763472" y="1857044"/>
              <a:ext cx="6039102" cy="3842794"/>
            </a:xfrm>
            <a:prstGeom prst="rect">
              <a:avLst/>
            </a:prstGeom>
            <a:noFill/>
          </p:spPr>
          <p:txBody>
            <a:bodyPr lIns="180000" tIns="540000" anchor="ctr">
              <a:noAutofit/>
            </a:bodyPr>
            <a:lstStyle>
              <a:lvl1pPr marL="457189" indent="-457189" algn="l" defTabSz="1219170" rtl="0" eaLnBrk="1" latinLnBrk="0" hangingPunct="1">
                <a:spcBef>
                  <a:spcPct val="20000"/>
                </a:spcBef>
                <a:buClr>
                  <a:schemeClr val="accent1"/>
                </a:buClr>
                <a:buFont typeface="Arial" pitchFamily="34" charset="0"/>
                <a:buChar char="•"/>
                <a:defRPr sz="3200" kern="1200">
                  <a:solidFill>
                    <a:schemeClr val="bg2">
                      <a:lumMod val="25000"/>
                    </a:schemeClr>
                  </a:solidFill>
                  <a:latin typeface="+mn-lt"/>
                  <a:ea typeface="+mn-ea"/>
                  <a:cs typeface="+mn-cs"/>
                </a:defRPr>
              </a:lvl1pPr>
              <a:lvl2pPr marL="990575" indent="-380990" algn="l" defTabSz="1219170" rtl="0" eaLnBrk="1" latinLnBrk="0" hangingPunct="1">
                <a:spcBef>
                  <a:spcPct val="20000"/>
                </a:spcBef>
                <a:buClr>
                  <a:schemeClr val="accent1"/>
                </a:buClr>
                <a:buFont typeface="Arial" pitchFamily="34" charset="0"/>
                <a:buChar char="•"/>
                <a:defRPr sz="2667" kern="1200">
                  <a:solidFill>
                    <a:schemeClr val="bg2">
                      <a:lumMod val="25000"/>
                    </a:schemeClr>
                  </a:solidFill>
                  <a:latin typeface="+mn-lt"/>
                  <a:ea typeface="+mn-ea"/>
                  <a:cs typeface="+mn-cs"/>
                </a:defRPr>
              </a:lvl2pPr>
              <a:lvl3pPr marL="1523962" indent="-304792" algn="l" defTabSz="1219170" rtl="0" eaLnBrk="1" latinLnBrk="0" hangingPunct="1">
                <a:spcBef>
                  <a:spcPct val="20000"/>
                </a:spcBef>
                <a:buClr>
                  <a:schemeClr val="accent1"/>
                </a:buClr>
                <a:buFont typeface="Arial" pitchFamily="34" charset="0"/>
                <a:buChar char="•"/>
                <a:defRPr sz="2400" kern="1200" baseline="0">
                  <a:solidFill>
                    <a:schemeClr val="bg2">
                      <a:lumMod val="25000"/>
                    </a:schemeClr>
                  </a:solidFill>
                  <a:latin typeface="+mn-lt"/>
                  <a:ea typeface="+mn-ea"/>
                  <a:cs typeface="+mn-cs"/>
                </a:defRPr>
              </a:lvl3pPr>
              <a:lvl4pPr marL="2133547"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4pPr>
              <a:lvl5pPr marL="2743131"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457200" indent="-457200">
                <a:spcBef>
                  <a:spcPts val="300"/>
                </a:spcBef>
                <a:spcAft>
                  <a:spcPts val="600"/>
                </a:spcAft>
                <a:buFont typeface="+mj-lt"/>
                <a:buAutoNum type="arabicPeriod"/>
              </a:pPr>
              <a:r>
                <a:rPr lang="en-US" sz="2400" dirty="0">
                  <a:solidFill>
                    <a:schemeClr val="tx1"/>
                  </a:solidFill>
                </a:rPr>
                <a:t>Point name here</a:t>
              </a:r>
            </a:p>
            <a:p>
              <a:pPr marL="457200" indent="-457200">
                <a:spcBef>
                  <a:spcPts val="300"/>
                </a:spcBef>
                <a:spcAft>
                  <a:spcPts val="600"/>
                </a:spcAft>
                <a:buFont typeface="+mj-lt"/>
                <a:buAutoNum type="arabicPeriod"/>
              </a:pPr>
              <a:r>
                <a:rPr lang="en-US" sz="2400" dirty="0">
                  <a:solidFill>
                    <a:schemeClr val="tx1"/>
                  </a:solidFill>
                </a:rPr>
                <a:t>Write your own title of the point</a:t>
              </a:r>
            </a:p>
            <a:p>
              <a:pPr marL="457200" indent="-457200">
                <a:spcBef>
                  <a:spcPts val="300"/>
                </a:spcBef>
                <a:spcAft>
                  <a:spcPts val="600"/>
                </a:spcAft>
                <a:buFont typeface="+mj-lt"/>
                <a:buAutoNum type="arabicPeriod"/>
              </a:pPr>
              <a:r>
                <a:rPr lang="en-US" sz="2400" dirty="0">
                  <a:solidFill>
                    <a:schemeClr val="tx1"/>
                  </a:solidFill>
                </a:rPr>
                <a:t>Point name here</a:t>
              </a:r>
            </a:p>
            <a:p>
              <a:pPr marL="457200" indent="-457200">
                <a:spcBef>
                  <a:spcPts val="300"/>
                </a:spcBef>
                <a:spcAft>
                  <a:spcPts val="600"/>
                </a:spcAft>
                <a:buFont typeface="+mj-lt"/>
                <a:buAutoNum type="arabicPeriod"/>
              </a:pPr>
              <a:r>
                <a:rPr lang="en-US" sz="2400" dirty="0">
                  <a:solidFill>
                    <a:schemeClr val="tx1"/>
                  </a:solidFill>
                </a:rPr>
                <a:t>Write your own title of the point</a:t>
              </a:r>
            </a:p>
            <a:p>
              <a:pPr marL="457200" indent="-457200">
                <a:spcBef>
                  <a:spcPts val="300"/>
                </a:spcBef>
                <a:spcAft>
                  <a:spcPts val="600"/>
                </a:spcAft>
                <a:buFont typeface="+mj-lt"/>
                <a:buAutoNum type="arabicPeriod"/>
              </a:pPr>
              <a:r>
                <a:rPr lang="en-US" sz="2400" dirty="0">
                  <a:solidFill>
                    <a:schemeClr val="tx1"/>
                  </a:solidFill>
                </a:rPr>
                <a:t>Point name here</a:t>
              </a:r>
            </a:p>
            <a:p>
              <a:pPr marL="457200" indent="-457200">
                <a:spcBef>
                  <a:spcPts val="300"/>
                </a:spcBef>
                <a:spcAft>
                  <a:spcPts val="600"/>
                </a:spcAft>
                <a:buFont typeface="+mj-lt"/>
                <a:buAutoNum type="arabicPeriod"/>
              </a:pPr>
              <a:r>
                <a:rPr lang="en-US" sz="2400" dirty="0">
                  <a:solidFill>
                    <a:schemeClr val="tx1"/>
                  </a:solidFill>
                </a:rPr>
                <a:t>Write your own title of the point</a:t>
              </a:r>
            </a:p>
            <a:p>
              <a:pPr marL="457200" indent="-457200">
                <a:spcBef>
                  <a:spcPts val="300"/>
                </a:spcBef>
                <a:spcAft>
                  <a:spcPts val="600"/>
                </a:spcAft>
                <a:buFont typeface="+mj-lt"/>
                <a:buAutoNum type="arabicPeriod"/>
              </a:pPr>
              <a:r>
                <a:rPr lang="en-US" sz="2400" dirty="0">
                  <a:solidFill>
                    <a:schemeClr val="tx1"/>
                  </a:solidFill>
                </a:rPr>
                <a:t>Point name here</a:t>
              </a:r>
            </a:p>
            <a:p>
              <a:pPr marL="457200" indent="-457200">
                <a:spcBef>
                  <a:spcPts val="300"/>
                </a:spcBef>
                <a:spcAft>
                  <a:spcPts val="600"/>
                </a:spcAft>
                <a:buFont typeface="+mj-lt"/>
                <a:buAutoNum type="arabicPeriod"/>
              </a:pPr>
              <a:r>
                <a:rPr lang="en-US" sz="2400" dirty="0">
                  <a:solidFill>
                    <a:schemeClr val="tx1"/>
                  </a:solidFill>
                </a:rPr>
                <a:t>Write your own title of the point</a:t>
              </a:r>
            </a:p>
            <a:p>
              <a:pPr marL="457200" indent="-457200">
                <a:spcBef>
                  <a:spcPts val="300"/>
                </a:spcBef>
                <a:spcAft>
                  <a:spcPts val="600"/>
                </a:spcAft>
                <a:buFont typeface="+mj-lt"/>
                <a:buAutoNum type="arabicPeriod"/>
              </a:pPr>
              <a:endParaRPr lang="en-US" sz="2400" dirty="0">
                <a:solidFill>
                  <a:schemeClr val="tx1"/>
                </a:solidFill>
              </a:endParaRPr>
            </a:p>
          </p:txBody>
        </p:sp>
      </p:grpSp>
      <p:sp>
        <p:nvSpPr>
          <p:cNvPr id="16" name="Freeform 21">
            <a:extLst>
              <a:ext uri="{FF2B5EF4-FFF2-40B4-BE49-F238E27FC236}">
                <a16:creationId xmlns:a16="http://schemas.microsoft.com/office/drawing/2014/main" id="{D855CF5D-A40B-4D2E-8A7A-30B4EB7E4C54}"/>
              </a:ext>
            </a:extLst>
          </p:cNvPr>
          <p:cNvSpPr>
            <a:spLocks noChangeAspect="1" noEditPoints="1"/>
          </p:cNvSpPr>
          <p:nvPr/>
        </p:nvSpPr>
        <p:spPr bwMode="auto">
          <a:xfrm>
            <a:off x="8477060" y="3103422"/>
            <a:ext cx="766882" cy="1439550"/>
          </a:xfrm>
          <a:custGeom>
            <a:avLst/>
            <a:gdLst>
              <a:gd name="T0" fmla="*/ 71 w 231"/>
              <a:gd name="T1" fmla="*/ 109 h 434"/>
              <a:gd name="T2" fmla="*/ 171 w 231"/>
              <a:gd name="T3" fmla="*/ 121 h 434"/>
              <a:gd name="T4" fmla="*/ 71 w 231"/>
              <a:gd name="T5" fmla="*/ 132 h 434"/>
              <a:gd name="T6" fmla="*/ 71 w 231"/>
              <a:gd name="T7" fmla="*/ 183 h 434"/>
              <a:gd name="T8" fmla="*/ 171 w 231"/>
              <a:gd name="T9" fmla="*/ 172 h 434"/>
              <a:gd name="T10" fmla="*/ 71 w 231"/>
              <a:gd name="T11" fmla="*/ 161 h 434"/>
              <a:gd name="T12" fmla="*/ 71 w 231"/>
              <a:gd name="T13" fmla="*/ 183 h 434"/>
              <a:gd name="T14" fmla="*/ 110 w 231"/>
              <a:gd name="T15" fmla="*/ 235 h 434"/>
              <a:gd name="T16" fmla="*/ 110 w 231"/>
              <a:gd name="T17" fmla="*/ 213 h 434"/>
              <a:gd name="T18" fmla="*/ 60 w 231"/>
              <a:gd name="T19" fmla="*/ 224 h 434"/>
              <a:gd name="T20" fmla="*/ 212 w 231"/>
              <a:gd name="T21" fmla="*/ 36 h 434"/>
              <a:gd name="T22" fmla="*/ 9 w 231"/>
              <a:gd name="T23" fmla="*/ 46 h 434"/>
              <a:gd name="T24" fmla="*/ 19 w 231"/>
              <a:gd name="T25" fmla="*/ 310 h 434"/>
              <a:gd name="T26" fmla="*/ 222 w 231"/>
              <a:gd name="T27" fmla="*/ 300 h 434"/>
              <a:gd name="T28" fmla="*/ 212 w 231"/>
              <a:gd name="T29" fmla="*/ 36 h 434"/>
              <a:gd name="T30" fmla="*/ 29 w 231"/>
              <a:gd name="T31" fmla="*/ 290 h 434"/>
              <a:gd name="T32" fmla="*/ 202 w 231"/>
              <a:gd name="T33" fmla="*/ 56 h 434"/>
              <a:gd name="T34" fmla="*/ 0 w 231"/>
              <a:gd name="T35" fmla="*/ 12 h 434"/>
              <a:gd name="T36" fmla="*/ 219 w 231"/>
              <a:gd name="T37" fmla="*/ 0 h 434"/>
              <a:gd name="T38" fmla="*/ 219 w 231"/>
              <a:gd name="T39" fmla="*/ 24 h 434"/>
              <a:gd name="T40" fmla="*/ 0 w 231"/>
              <a:gd name="T41" fmla="*/ 12 h 434"/>
              <a:gd name="T42" fmla="*/ 219 w 231"/>
              <a:gd name="T43" fmla="*/ 346 h 434"/>
              <a:gd name="T44" fmla="*/ 212 w 231"/>
              <a:gd name="T45" fmla="*/ 420 h 434"/>
              <a:gd name="T46" fmla="*/ 203 w 231"/>
              <a:gd name="T47" fmla="*/ 434 h 434"/>
              <a:gd name="T48" fmla="*/ 160 w 231"/>
              <a:gd name="T49" fmla="*/ 349 h 434"/>
              <a:gd name="T50" fmla="*/ 126 w 231"/>
              <a:gd name="T51" fmla="*/ 346 h 434"/>
              <a:gd name="T52" fmla="*/ 116 w 231"/>
              <a:gd name="T53" fmla="*/ 434 h 434"/>
              <a:gd name="T54" fmla="*/ 106 w 231"/>
              <a:gd name="T55" fmla="*/ 346 h 434"/>
              <a:gd name="T56" fmla="*/ 71 w 231"/>
              <a:gd name="T57" fmla="*/ 349 h 434"/>
              <a:gd name="T58" fmla="*/ 29 w 231"/>
              <a:gd name="T59" fmla="*/ 434 h 434"/>
              <a:gd name="T60" fmla="*/ 19 w 231"/>
              <a:gd name="T61" fmla="*/ 420 h 434"/>
              <a:gd name="T62" fmla="*/ 12 w 231"/>
              <a:gd name="T63" fmla="*/ 346 h 434"/>
              <a:gd name="T64" fmla="*/ 12 w 231"/>
              <a:gd name="T65" fmla="*/ 321 h 434"/>
              <a:gd name="T66" fmla="*/ 231 w 231"/>
              <a:gd name="T67" fmla="*/ 3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434">
                <a:moveTo>
                  <a:pt x="60" y="121"/>
                </a:moveTo>
                <a:cubicBezTo>
                  <a:pt x="60" y="114"/>
                  <a:pt x="65" y="109"/>
                  <a:pt x="71" y="109"/>
                </a:cubicBezTo>
                <a:cubicBezTo>
                  <a:pt x="160" y="109"/>
                  <a:pt x="160" y="109"/>
                  <a:pt x="160" y="109"/>
                </a:cubicBezTo>
                <a:cubicBezTo>
                  <a:pt x="166" y="109"/>
                  <a:pt x="171" y="114"/>
                  <a:pt x="171" y="121"/>
                </a:cubicBezTo>
                <a:cubicBezTo>
                  <a:pt x="171" y="127"/>
                  <a:pt x="166" y="132"/>
                  <a:pt x="160" y="132"/>
                </a:cubicBezTo>
                <a:cubicBezTo>
                  <a:pt x="71" y="132"/>
                  <a:pt x="71" y="132"/>
                  <a:pt x="71" y="132"/>
                </a:cubicBezTo>
                <a:cubicBezTo>
                  <a:pt x="65" y="132"/>
                  <a:pt x="60" y="127"/>
                  <a:pt x="60" y="121"/>
                </a:cubicBezTo>
                <a:close/>
                <a:moveTo>
                  <a:pt x="71" y="183"/>
                </a:moveTo>
                <a:cubicBezTo>
                  <a:pt x="160" y="183"/>
                  <a:pt x="160" y="183"/>
                  <a:pt x="160" y="183"/>
                </a:cubicBezTo>
                <a:cubicBezTo>
                  <a:pt x="166" y="183"/>
                  <a:pt x="171" y="178"/>
                  <a:pt x="171" y="172"/>
                </a:cubicBezTo>
                <a:cubicBezTo>
                  <a:pt x="171" y="166"/>
                  <a:pt x="166" y="161"/>
                  <a:pt x="160" y="161"/>
                </a:cubicBezTo>
                <a:cubicBezTo>
                  <a:pt x="71" y="161"/>
                  <a:pt x="71" y="161"/>
                  <a:pt x="71" y="161"/>
                </a:cubicBezTo>
                <a:cubicBezTo>
                  <a:pt x="65" y="161"/>
                  <a:pt x="60" y="166"/>
                  <a:pt x="60" y="172"/>
                </a:cubicBezTo>
                <a:cubicBezTo>
                  <a:pt x="60" y="178"/>
                  <a:pt x="65" y="183"/>
                  <a:pt x="71" y="183"/>
                </a:cubicBezTo>
                <a:close/>
                <a:moveTo>
                  <a:pt x="71" y="235"/>
                </a:moveTo>
                <a:cubicBezTo>
                  <a:pt x="110" y="235"/>
                  <a:pt x="110" y="235"/>
                  <a:pt x="110" y="235"/>
                </a:cubicBezTo>
                <a:cubicBezTo>
                  <a:pt x="116" y="235"/>
                  <a:pt x="121" y="230"/>
                  <a:pt x="121" y="224"/>
                </a:cubicBezTo>
                <a:cubicBezTo>
                  <a:pt x="121" y="218"/>
                  <a:pt x="116" y="213"/>
                  <a:pt x="110" y="213"/>
                </a:cubicBezTo>
                <a:cubicBezTo>
                  <a:pt x="71" y="213"/>
                  <a:pt x="71" y="213"/>
                  <a:pt x="71" y="213"/>
                </a:cubicBezTo>
                <a:cubicBezTo>
                  <a:pt x="65" y="213"/>
                  <a:pt x="60" y="218"/>
                  <a:pt x="60" y="224"/>
                </a:cubicBezTo>
                <a:cubicBezTo>
                  <a:pt x="60" y="230"/>
                  <a:pt x="65" y="235"/>
                  <a:pt x="71" y="235"/>
                </a:cubicBezTo>
                <a:close/>
                <a:moveTo>
                  <a:pt x="212" y="36"/>
                </a:moveTo>
                <a:cubicBezTo>
                  <a:pt x="19" y="36"/>
                  <a:pt x="19" y="36"/>
                  <a:pt x="19" y="36"/>
                </a:cubicBezTo>
                <a:cubicBezTo>
                  <a:pt x="14" y="36"/>
                  <a:pt x="9" y="40"/>
                  <a:pt x="9" y="46"/>
                </a:cubicBezTo>
                <a:cubicBezTo>
                  <a:pt x="9" y="300"/>
                  <a:pt x="9" y="300"/>
                  <a:pt x="9" y="300"/>
                </a:cubicBezTo>
                <a:cubicBezTo>
                  <a:pt x="9" y="305"/>
                  <a:pt x="14" y="310"/>
                  <a:pt x="19" y="310"/>
                </a:cubicBezTo>
                <a:cubicBezTo>
                  <a:pt x="212" y="310"/>
                  <a:pt x="212" y="310"/>
                  <a:pt x="212" y="310"/>
                </a:cubicBezTo>
                <a:cubicBezTo>
                  <a:pt x="218" y="310"/>
                  <a:pt x="222" y="305"/>
                  <a:pt x="222" y="300"/>
                </a:cubicBezTo>
                <a:cubicBezTo>
                  <a:pt x="222" y="46"/>
                  <a:pt x="222" y="46"/>
                  <a:pt x="222" y="46"/>
                </a:cubicBezTo>
                <a:cubicBezTo>
                  <a:pt x="222" y="40"/>
                  <a:pt x="218" y="36"/>
                  <a:pt x="212" y="36"/>
                </a:cubicBezTo>
                <a:close/>
                <a:moveTo>
                  <a:pt x="202" y="290"/>
                </a:moveTo>
                <a:cubicBezTo>
                  <a:pt x="29" y="290"/>
                  <a:pt x="29" y="290"/>
                  <a:pt x="29" y="290"/>
                </a:cubicBezTo>
                <a:cubicBezTo>
                  <a:pt x="29" y="56"/>
                  <a:pt x="29" y="56"/>
                  <a:pt x="29" y="56"/>
                </a:cubicBezTo>
                <a:cubicBezTo>
                  <a:pt x="202" y="56"/>
                  <a:pt x="202" y="56"/>
                  <a:pt x="202" y="56"/>
                </a:cubicBezTo>
                <a:lnTo>
                  <a:pt x="202" y="290"/>
                </a:lnTo>
                <a:close/>
                <a:moveTo>
                  <a:pt x="0" y="12"/>
                </a:moveTo>
                <a:cubicBezTo>
                  <a:pt x="0" y="5"/>
                  <a:pt x="5" y="0"/>
                  <a:pt x="12" y="0"/>
                </a:cubicBezTo>
                <a:cubicBezTo>
                  <a:pt x="219" y="0"/>
                  <a:pt x="219" y="0"/>
                  <a:pt x="219" y="0"/>
                </a:cubicBezTo>
                <a:cubicBezTo>
                  <a:pt x="226" y="0"/>
                  <a:pt x="231" y="5"/>
                  <a:pt x="231" y="12"/>
                </a:cubicBezTo>
                <a:cubicBezTo>
                  <a:pt x="231" y="19"/>
                  <a:pt x="226" y="24"/>
                  <a:pt x="219" y="24"/>
                </a:cubicBezTo>
                <a:cubicBezTo>
                  <a:pt x="12" y="24"/>
                  <a:pt x="12" y="24"/>
                  <a:pt x="12" y="24"/>
                </a:cubicBezTo>
                <a:cubicBezTo>
                  <a:pt x="5" y="24"/>
                  <a:pt x="0" y="19"/>
                  <a:pt x="0" y="12"/>
                </a:cubicBezTo>
                <a:close/>
                <a:moveTo>
                  <a:pt x="231" y="333"/>
                </a:moveTo>
                <a:cubicBezTo>
                  <a:pt x="231" y="340"/>
                  <a:pt x="226" y="346"/>
                  <a:pt x="219" y="346"/>
                </a:cubicBezTo>
                <a:cubicBezTo>
                  <a:pt x="180" y="346"/>
                  <a:pt x="180" y="346"/>
                  <a:pt x="180" y="346"/>
                </a:cubicBezTo>
                <a:cubicBezTo>
                  <a:pt x="212" y="420"/>
                  <a:pt x="212" y="420"/>
                  <a:pt x="212" y="420"/>
                </a:cubicBezTo>
                <a:cubicBezTo>
                  <a:pt x="214" y="425"/>
                  <a:pt x="212" y="431"/>
                  <a:pt x="207" y="433"/>
                </a:cubicBezTo>
                <a:cubicBezTo>
                  <a:pt x="205" y="434"/>
                  <a:pt x="204" y="434"/>
                  <a:pt x="203" y="434"/>
                </a:cubicBezTo>
                <a:cubicBezTo>
                  <a:pt x="199" y="434"/>
                  <a:pt x="195" y="431"/>
                  <a:pt x="193" y="428"/>
                </a:cubicBezTo>
                <a:cubicBezTo>
                  <a:pt x="160" y="349"/>
                  <a:pt x="160" y="349"/>
                  <a:pt x="160" y="349"/>
                </a:cubicBezTo>
                <a:cubicBezTo>
                  <a:pt x="160" y="348"/>
                  <a:pt x="160" y="347"/>
                  <a:pt x="160" y="346"/>
                </a:cubicBezTo>
                <a:cubicBezTo>
                  <a:pt x="126" y="346"/>
                  <a:pt x="126" y="346"/>
                  <a:pt x="126" y="346"/>
                </a:cubicBezTo>
                <a:cubicBezTo>
                  <a:pt x="126" y="424"/>
                  <a:pt x="126" y="424"/>
                  <a:pt x="126" y="424"/>
                </a:cubicBezTo>
                <a:cubicBezTo>
                  <a:pt x="126" y="429"/>
                  <a:pt x="121" y="434"/>
                  <a:pt x="116" y="434"/>
                </a:cubicBezTo>
                <a:cubicBezTo>
                  <a:pt x="110" y="434"/>
                  <a:pt x="106" y="429"/>
                  <a:pt x="106" y="424"/>
                </a:cubicBezTo>
                <a:cubicBezTo>
                  <a:pt x="106" y="346"/>
                  <a:pt x="106" y="346"/>
                  <a:pt x="106" y="346"/>
                </a:cubicBezTo>
                <a:cubicBezTo>
                  <a:pt x="72" y="346"/>
                  <a:pt x="72" y="346"/>
                  <a:pt x="72" y="346"/>
                </a:cubicBezTo>
                <a:cubicBezTo>
                  <a:pt x="72" y="347"/>
                  <a:pt x="71" y="348"/>
                  <a:pt x="71" y="349"/>
                </a:cubicBezTo>
                <a:cubicBezTo>
                  <a:pt x="38" y="428"/>
                  <a:pt x="38" y="428"/>
                  <a:pt x="38" y="428"/>
                </a:cubicBezTo>
                <a:cubicBezTo>
                  <a:pt x="36" y="431"/>
                  <a:pt x="32" y="434"/>
                  <a:pt x="29" y="434"/>
                </a:cubicBezTo>
                <a:cubicBezTo>
                  <a:pt x="27" y="434"/>
                  <a:pt x="26" y="434"/>
                  <a:pt x="25" y="433"/>
                </a:cubicBezTo>
                <a:cubicBezTo>
                  <a:pt x="20" y="431"/>
                  <a:pt x="17" y="425"/>
                  <a:pt x="19" y="420"/>
                </a:cubicBezTo>
                <a:cubicBezTo>
                  <a:pt x="51" y="346"/>
                  <a:pt x="51" y="346"/>
                  <a:pt x="51" y="346"/>
                </a:cubicBezTo>
                <a:cubicBezTo>
                  <a:pt x="12" y="346"/>
                  <a:pt x="12" y="346"/>
                  <a:pt x="12" y="346"/>
                </a:cubicBezTo>
                <a:cubicBezTo>
                  <a:pt x="5" y="346"/>
                  <a:pt x="0" y="340"/>
                  <a:pt x="0" y="333"/>
                </a:cubicBezTo>
                <a:cubicBezTo>
                  <a:pt x="0" y="326"/>
                  <a:pt x="5" y="321"/>
                  <a:pt x="12" y="321"/>
                </a:cubicBezTo>
                <a:cubicBezTo>
                  <a:pt x="219" y="321"/>
                  <a:pt x="219" y="321"/>
                  <a:pt x="219" y="321"/>
                </a:cubicBezTo>
                <a:cubicBezTo>
                  <a:pt x="226" y="321"/>
                  <a:pt x="231" y="326"/>
                  <a:pt x="231" y="33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8806444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idx="1"/>
          </p:nvPr>
        </p:nvSpPr>
        <p:spPr/>
        <p:txBody>
          <a:bodyPr/>
          <a:lstStyle/>
          <a:p>
            <a:r>
              <a:rPr lang="en-US" dirty="0"/>
              <a:t>Basic diagrams shapes</a:t>
            </a:r>
          </a:p>
        </p:txBody>
      </p:sp>
      <p:sp>
        <p:nvSpPr>
          <p:cNvPr id="2" name="Tytuł 1"/>
          <p:cNvSpPr>
            <a:spLocks noGrp="1"/>
          </p:cNvSpPr>
          <p:nvPr>
            <p:ph type="title"/>
          </p:nvPr>
        </p:nvSpPr>
        <p:spPr/>
        <p:txBody>
          <a:bodyPr>
            <a:normAutofit fontScale="90000"/>
          </a:bodyPr>
          <a:lstStyle/>
          <a:p>
            <a:r>
              <a:rPr lang="en-US" dirty="0"/>
              <a:t>Venn Diagrams for Intersection &amp; Synergy</a:t>
            </a:r>
          </a:p>
        </p:txBody>
      </p:sp>
    </p:spTree>
    <p:extLst>
      <p:ext uri="{BB962C8B-B14F-4D97-AF65-F5344CB8AC3E}">
        <p14:creationId xmlns:p14="http://schemas.microsoft.com/office/powerpoint/2010/main" val="304729109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ytuł 4">
            <a:extLst>
              <a:ext uri="{FF2B5EF4-FFF2-40B4-BE49-F238E27FC236}">
                <a16:creationId xmlns:a16="http://schemas.microsoft.com/office/drawing/2014/main" id="{AAEF410A-C830-412F-AC21-36D9DA498029}"/>
              </a:ext>
            </a:extLst>
          </p:cNvPr>
          <p:cNvSpPr>
            <a:spLocks noGrp="1"/>
          </p:cNvSpPr>
          <p:nvPr>
            <p:ph type="title"/>
          </p:nvPr>
        </p:nvSpPr>
        <p:spPr>
          <a:xfrm>
            <a:off x="623889" y="0"/>
            <a:ext cx="10947022" cy="972000"/>
          </a:xfrm>
        </p:spPr>
        <p:txBody>
          <a:bodyPr>
            <a:normAutofit fontScale="90000"/>
          </a:bodyPr>
          <a:lstStyle/>
          <a:p>
            <a:r>
              <a:rPr lang="en-US" dirty="0"/>
              <a:t>Table of Content Template for Text Bullet Points</a:t>
            </a:r>
          </a:p>
        </p:txBody>
      </p:sp>
      <p:grpSp>
        <p:nvGrpSpPr>
          <p:cNvPr id="2" name="Grupa 1">
            <a:extLst>
              <a:ext uri="{FF2B5EF4-FFF2-40B4-BE49-F238E27FC236}">
                <a16:creationId xmlns:a16="http://schemas.microsoft.com/office/drawing/2014/main" id="{E156FF90-96F1-4DD6-8307-9952721926C8}"/>
              </a:ext>
            </a:extLst>
          </p:cNvPr>
          <p:cNvGrpSpPr/>
          <p:nvPr/>
        </p:nvGrpSpPr>
        <p:grpSpPr>
          <a:xfrm>
            <a:off x="658789" y="1412776"/>
            <a:ext cx="10874421" cy="4713389"/>
            <a:chOff x="658789" y="1412776"/>
            <a:chExt cx="10874421" cy="4713389"/>
          </a:xfrm>
        </p:grpSpPr>
        <p:grpSp>
          <p:nvGrpSpPr>
            <p:cNvPr id="3" name="Grupa 2">
              <a:extLst>
                <a:ext uri="{FF2B5EF4-FFF2-40B4-BE49-F238E27FC236}">
                  <a16:creationId xmlns:a16="http://schemas.microsoft.com/office/drawing/2014/main" id="{C945D6C4-40B5-4DF3-8982-4A8615DA8BCF}"/>
                </a:ext>
              </a:extLst>
            </p:cNvPr>
            <p:cNvGrpSpPr/>
            <p:nvPr/>
          </p:nvGrpSpPr>
          <p:grpSpPr>
            <a:xfrm>
              <a:off x="658789" y="1412776"/>
              <a:ext cx="10874421" cy="4713389"/>
              <a:chOff x="658789" y="1412776"/>
              <a:chExt cx="10874421" cy="4713389"/>
            </a:xfrm>
          </p:grpSpPr>
          <p:sp>
            <p:nvSpPr>
              <p:cNvPr id="20" name="Content Placeholder 2">
                <a:extLst>
                  <a:ext uri="{FF2B5EF4-FFF2-40B4-BE49-F238E27FC236}">
                    <a16:creationId xmlns:a16="http://schemas.microsoft.com/office/drawing/2014/main" id="{31659626-F2DD-457F-B829-E4DF212C8AD7}"/>
                  </a:ext>
                </a:extLst>
              </p:cNvPr>
              <p:cNvSpPr txBox="1">
                <a:spLocks/>
              </p:cNvSpPr>
              <p:nvPr/>
            </p:nvSpPr>
            <p:spPr>
              <a:xfrm>
                <a:off x="964457" y="2074448"/>
                <a:ext cx="10568753" cy="4051717"/>
              </a:xfrm>
              <a:prstGeom prst="rect">
                <a:avLst/>
              </a:prstGeom>
              <a:solidFill>
                <a:srgbClr val="E3EAED">
                  <a:alpha val="69020"/>
                </a:srgbClr>
              </a:solidFill>
            </p:spPr>
            <p:txBody>
              <a:bodyPr lIns="540000" tIns="540000" bIns="540000" numCol="1" anchor="ctr">
                <a:normAutofit/>
              </a:bodyPr>
              <a:lstStyle>
                <a:lvl1pPr marL="457189" indent="-457189" algn="l" defTabSz="1219170" rtl="0" eaLnBrk="1" latinLnBrk="0" hangingPunct="1">
                  <a:spcBef>
                    <a:spcPct val="20000"/>
                  </a:spcBef>
                  <a:buClr>
                    <a:schemeClr val="accent1"/>
                  </a:buClr>
                  <a:buFont typeface="Arial" pitchFamily="34" charset="0"/>
                  <a:buChar char="•"/>
                  <a:defRPr sz="3200" kern="1200">
                    <a:solidFill>
                      <a:schemeClr val="bg2">
                        <a:lumMod val="25000"/>
                      </a:schemeClr>
                    </a:solidFill>
                    <a:latin typeface="+mn-lt"/>
                    <a:ea typeface="+mn-ea"/>
                    <a:cs typeface="+mn-cs"/>
                  </a:defRPr>
                </a:lvl1pPr>
                <a:lvl2pPr marL="990575" indent="-380990" algn="l" defTabSz="1219170" rtl="0" eaLnBrk="1" latinLnBrk="0" hangingPunct="1">
                  <a:spcBef>
                    <a:spcPct val="20000"/>
                  </a:spcBef>
                  <a:buClr>
                    <a:schemeClr val="accent1"/>
                  </a:buClr>
                  <a:buFont typeface="Arial" pitchFamily="34" charset="0"/>
                  <a:buChar char="•"/>
                  <a:defRPr sz="2667" kern="1200">
                    <a:solidFill>
                      <a:schemeClr val="bg2">
                        <a:lumMod val="25000"/>
                      </a:schemeClr>
                    </a:solidFill>
                    <a:latin typeface="+mn-lt"/>
                    <a:ea typeface="+mn-ea"/>
                    <a:cs typeface="+mn-cs"/>
                  </a:defRPr>
                </a:lvl2pPr>
                <a:lvl3pPr marL="1523962" indent="-304792" algn="l" defTabSz="1219170" rtl="0" eaLnBrk="1" latinLnBrk="0" hangingPunct="1">
                  <a:spcBef>
                    <a:spcPct val="20000"/>
                  </a:spcBef>
                  <a:buClr>
                    <a:schemeClr val="accent1"/>
                  </a:buClr>
                  <a:buFont typeface="Arial" pitchFamily="34" charset="0"/>
                  <a:buChar char="•"/>
                  <a:defRPr sz="2400" kern="1200" baseline="0">
                    <a:solidFill>
                      <a:schemeClr val="bg2">
                        <a:lumMod val="25000"/>
                      </a:schemeClr>
                    </a:solidFill>
                    <a:latin typeface="+mn-lt"/>
                    <a:ea typeface="+mn-ea"/>
                    <a:cs typeface="+mn-cs"/>
                  </a:defRPr>
                </a:lvl3pPr>
                <a:lvl4pPr marL="2133547"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4pPr>
                <a:lvl5pPr marL="2743131"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457200" indent="-457200">
                  <a:spcBef>
                    <a:spcPts val="300"/>
                  </a:spcBef>
                  <a:spcAft>
                    <a:spcPts val="600"/>
                  </a:spcAft>
                  <a:buFont typeface="+mj-lt"/>
                  <a:buAutoNum type="arabicPeriod"/>
                </a:pPr>
                <a:r>
                  <a:rPr lang="en-US" sz="2400" dirty="0">
                    <a:solidFill>
                      <a:schemeClr val="tx1"/>
                    </a:solidFill>
                  </a:rPr>
                  <a:t>Point name here</a:t>
                </a:r>
              </a:p>
              <a:p>
                <a:pPr marL="457200" indent="-457200">
                  <a:spcBef>
                    <a:spcPts val="300"/>
                  </a:spcBef>
                  <a:spcAft>
                    <a:spcPts val="600"/>
                  </a:spcAft>
                  <a:buFont typeface="+mj-lt"/>
                  <a:buAutoNum type="arabicPeriod"/>
                </a:pPr>
                <a:r>
                  <a:rPr lang="en-US" sz="2400" dirty="0">
                    <a:solidFill>
                      <a:schemeClr val="tx1"/>
                    </a:solidFill>
                  </a:rPr>
                  <a:t>Write your own title of the point</a:t>
                </a:r>
                <a:br>
                  <a:rPr lang="en-US" sz="2400" dirty="0">
                    <a:solidFill>
                      <a:schemeClr val="tx1"/>
                    </a:solidFill>
                  </a:rPr>
                </a:br>
                <a:r>
                  <a:rPr lang="en-US" sz="2000" dirty="0">
                    <a:solidFill>
                      <a:schemeClr val="tx1"/>
                    </a:solidFill>
                  </a:rPr>
                  <a:t>(Write subtitle here, add description)</a:t>
                </a:r>
              </a:p>
              <a:p>
                <a:pPr marL="457200" indent="-457200">
                  <a:spcBef>
                    <a:spcPts val="300"/>
                  </a:spcBef>
                  <a:spcAft>
                    <a:spcPts val="600"/>
                  </a:spcAft>
                  <a:buFont typeface="+mj-lt"/>
                  <a:buAutoNum type="arabicPeriod"/>
                </a:pPr>
                <a:r>
                  <a:rPr lang="en-US" sz="2400" dirty="0">
                    <a:solidFill>
                      <a:schemeClr val="tx1"/>
                    </a:solidFill>
                  </a:rPr>
                  <a:t>Point name here</a:t>
                </a:r>
                <a:br>
                  <a:rPr lang="en-US" sz="2400" dirty="0">
                    <a:solidFill>
                      <a:schemeClr val="tx1"/>
                    </a:solidFill>
                  </a:rPr>
                </a:br>
                <a:r>
                  <a:rPr lang="en-US" sz="2000" dirty="0">
                    <a:solidFill>
                      <a:schemeClr val="tx1"/>
                    </a:solidFill>
                  </a:rPr>
                  <a:t>(Write subtitle here, add description)</a:t>
                </a:r>
              </a:p>
              <a:p>
                <a:pPr marL="457200" indent="-457200">
                  <a:spcBef>
                    <a:spcPts val="300"/>
                  </a:spcBef>
                  <a:spcAft>
                    <a:spcPts val="600"/>
                  </a:spcAft>
                  <a:buFont typeface="+mj-lt"/>
                  <a:buAutoNum type="arabicPeriod"/>
                </a:pPr>
                <a:r>
                  <a:rPr lang="en-US" sz="2400" dirty="0">
                    <a:solidFill>
                      <a:schemeClr val="tx1"/>
                    </a:solidFill>
                  </a:rPr>
                  <a:t>Write your own title of the point</a:t>
                </a:r>
              </a:p>
              <a:p>
                <a:pPr marL="457200" indent="-457200">
                  <a:spcBef>
                    <a:spcPts val="300"/>
                  </a:spcBef>
                  <a:spcAft>
                    <a:spcPts val="600"/>
                  </a:spcAft>
                  <a:buFont typeface="+mj-lt"/>
                  <a:buAutoNum type="arabicPeriod"/>
                </a:pPr>
                <a:r>
                  <a:rPr lang="en-US" sz="2400" dirty="0">
                    <a:solidFill>
                      <a:schemeClr val="tx1"/>
                    </a:solidFill>
                  </a:rPr>
                  <a:t>Point name here</a:t>
                </a:r>
              </a:p>
            </p:txBody>
          </p:sp>
          <p:grpSp>
            <p:nvGrpSpPr>
              <p:cNvPr id="21" name="Group 5">
                <a:extLst>
                  <a:ext uri="{FF2B5EF4-FFF2-40B4-BE49-F238E27FC236}">
                    <a16:creationId xmlns:a16="http://schemas.microsoft.com/office/drawing/2014/main" id="{55FAAFEA-11D4-46D6-938F-6B9E72D53940}"/>
                  </a:ext>
                </a:extLst>
              </p:cNvPr>
              <p:cNvGrpSpPr/>
              <p:nvPr/>
            </p:nvGrpSpPr>
            <p:grpSpPr>
              <a:xfrm>
                <a:off x="658789" y="1412776"/>
                <a:ext cx="10874421" cy="965287"/>
                <a:chOff x="1187624" y="1412776"/>
                <a:chExt cx="10874419" cy="965287"/>
              </a:xfrm>
              <a:solidFill>
                <a:schemeClr val="accent4"/>
              </a:solidFill>
            </p:grpSpPr>
            <p:sp>
              <p:nvSpPr>
                <p:cNvPr id="22" name="Freeform 9">
                  <a:extLst>
                    <a:ext uri="{FF2B5EF4-FFF2-40B4-BE49-F238E27FC236}">
                      <a16:creationId xmlns:a16="http://schemas.microsoft.com/office/drawing/2014/main" id="{3A502A6A-56B0-4129-B429-E60433591327}"/>
                    </a:ext>
                  </a:extLst>
                </p:cNvPr>
                <p:cNvSpPr>
                  <a:spLocks/>
                </p:cNvSpPr>
                <p:nvPr/>
              </p:nvSpPr>
              <p:spPr bwMode="auto">
                <a:xfrm>
                  <a:off x="1187624" y="2074448"/>
                  <a:ext cx="305667" cy="303615"/>
                </a:xfrm>
                <a:custGeom>
                  <a:avLst/>
                  <a:gdLst>
                    <a:gd name="T0" fmla="*/ 149 w 149"/>
                    <a:gd name="T1" fmla="*/ 148 h 148"/>
                    <a:gd name="T2" fmla="*/ 0 w 149"/>
                    <a:gd name="T3" fmla="*/ 0 h 148"/>
                    <a:gd name="T4" fmla="*/ 149 w 149"/>
                    <a:gd name="T5" fmla="*/ 0 h 148"/>
                    <a:gd name="T6" fmla="*/ 149 w 149"/>
                    <a:gd name="T7" fmla="*/ 148 h 148"/>
                  </a:gdLst>
                  <a:ahLst/>
                  <a:cxnLst>
                    <a:cxn ang="0">
                      <a:pos x="T0" y="T1"/>
                    </a:cxn>
                    <a:cxn ang="0">
                      <a:pos x="T2" y="T3"/>
                    </a:cxn>
                    <a:cxn ang="0">
                      <a:pos x="T4" y="T5"/>
                    </a:cxn>
                    <a:cxn ang="0">
                      <a:pos x="T6" y="T7"/>
                    </a:cxn>
                  </a:cxnLst>
                  <a:rect l="0" t="0" r="r" b="b"/>
                  <a:pathLst>
                    <a:path w="149" h="148">
                      <a:moveTo>
                        <a:pt x="149" y="148"/>
                      </a:moveTo>
                      <a:lnTo>
                        <a:pt x="0" y="0"/>
                      </a:lnTo>
                      <a:lnTo>
                        <a:pt x="149" y="0"/>
                      </a:lnTo>
                      <a:lnTo>
                        <a:pt x="149" y="14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dirty="0">
                    <a:ln>
                      <a:noFill/>
                    </a:ln>
                    <a:solidFill>
                      <a:prstClr val="black"/>
                    </a:solidFill>
                    <a:effectLst/>
                    <a:uLnTx/>
                    <a:uFillTx/>
                  </a:endParaRPr>
                </a:p>
              </p:txBody>
            </p:sp>
            <p:sp>
              <p:nvSpPr>
                <p:cNvPr id="23" name="Rectangle 10">
                  <a:extLst>
                    <a:ext uri="{FF2B5EF4-FFF2-40B4-BE49-F238E27FC236}">
                      <a16:creationId xmlns:a16="http://schemas.microsoft.com/office/drawing/2014/main" id="{DC0F46DE-0ACC-4D78-877D-F17AE8018F30}"/>
                    </a:ext>
                  </a:extLst>
                </p:cNvPr>
                <p:cNvSpPr>
                  <a:spLocks noChangeArrowheads="1"/>
                </p:cNvSpPr>
                <p:nvPr/>
              </p:nvSpPr>
              <p:spPr bwMode="auto">
                <a:xfrm>
                  <a:off x="1187624" y="1412776"/>
                  <a:ext cx="10874419" cy="6616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lgn="ctr">
                    <a:defRPr/>
                  </a:pPr>
                  <a:r>
                    <a:rPr lang="en-US" sz="2800" kern="0" dirty="0">
                      <a:solidFill>
                        <a:schemeClr val="bg1"/>
                      </a:solidFill>
                    </a:rPr>
                    <a:t>Write title here</a:t>
                  </a:r>
                  <a:endParaRPr lang="en-US" sz="2800" b="1" kern="0" dirty="0">
                    <a:solidFill>
                      <a:schemeClr val="bg1"/>
                    </a:solidFill>
                  </a:endParaRPr>
                </a:p>
              </p:txBody>
            </p:sp>
          </p:grpSp>
        </p:grpSp>
        <p:sp>
          <p:nvSpPr>
            <p:cNvPr id="8" name="Oval 1">
              <a:extLst>
                <a:ext uri="{FF2B5EF4-FFF2-40B4-BE49-F238E27FC236}">
                  <a16:creationId xmlns:a16="http://schemas.microsoft.com/office/drawing/2014/main" id="{BDD27F18-4F28-4D83-A581-E430683FF7C5}"/>
                </a:ext>
              </a:extLst>
            </p:cNvPr>
            <p:cNvSpPr/>
            <p:nvPr/>
          </p:nvSpPr>
          <p:spPr bwMode="auto">
            <a:xfrm>
              <a:off x="7886140" y="2601540"/>
              <a:ext cx="2997760" cy="2997760"/>
            </a:xfrm>
            <a:prstGeom prst="ellipse">
              <a:avLst/>
            </a:prstGeom>
            <a:solidFill>
              <a:schemeClr val="bg1"/>
            </a:solidFill>
            <a:ln>
              <a:noFill/>
            </a:ln>
          </p:spPr>
          <p:txBody>
            <a:bodyPr vert="horz" wrap="square" lIns="91440" tIns="45720" rIns="91440" bIns="45720" numCol="1" rtlCol="0" anchor="ctr" anchorCtr="0" compatLnSpc="1">
              <a:prstTxWarp prst="textNoShape">
                <a:avLst/>
              </a:prstTxWarp>
            </a:bodyPr>
            <a:lstStyle/>
            <a:p>
              <a:pPr marL="88900" algn="ctr"/>
              <a:endParaRPr lang="en-US" sz="2400" b="1" dirty="0">
                <a:solidFill>
                  <a:schemeClr val="bg1"/>
                </a:solidFill>
                <a:latin typeface="Arial" charset="0"/>
              </a:endParaRPr>
            </a:p>
          </p:txBody>
        </p:sp>
      </p:grpSp>
      <p:sp>
        <p:nvSpPr>
          <p:cNvPr id="10" name="Freeform 6">
            <a:extLst>
              <a:ext uri="{FF2B5EF4-FFF2-40B4-BE49-F238E27FC236}">
                <a16:creationId xmlns:a16="http://schemas.microsoft.com/office/drawing/2014/main" id="{A93EC70F-ED09-4D1C-8049-9CBBFCB600C0}"/>
              </a:ext>
            </a:extLst>
          </p:cNvPr>
          <p:cNvSpPr>
            <a:spLocks noChangeAspect="1" noEditPoints="1"/>
          </p:cNvSpPr>
          <p:nvPr/>
        </p:nvSpPr>
        <p:spPr bwMode="auto">
          <a:xfrm>
            <a:off x="8338315" y="3282154"/>
            <a:ext cx="997308" cy="801242"/>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31">
            <a:extLst>
              <a:ext uri="{FF2B5EF4-FFF2-40B4-BE49-F238E27FC236}">
                <a16:creationId xmlns:a16="http://schemas.microsoft.com/office/drawing/2014/main" id="{162C8F40-11FA-4BF5-90C6-CD2DCB5C22B4}"/>
              </a:ext>
            </a:extLst>
          </p:cNvPr>
          <p:cNvSpPr>
            <a:spLocks noChangeAspect="1"/>
          </p:cNvSpPr>
          <p:nvPr/>
        </p:nvSpPr>
        <p:spPr bwMode="auto">
          <a:xfrm>
            <a:off x="8972000" y="4440450"/>
            <a:ext cx="949784" cy="64473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2" name="Grafika 11">
            <a:extLst>
              <a:ext uri="{FF2B5EF4-FFF2-40B4-BE49-F238E27FC236}">
                <a16:creationId xmlns:a16="http://schemas.microsoft.com/office/drawing/2014/main" id="{FCA75C7B-09FF-41A2-9E07-6592D6E0292E}"/>
              </a:ext>
            </a:extLst>
          </p:cNvPr>
          <p:cNvPicPr>
            <a:picLocks noChangeAspect="1"/>
          </p:cNvPicPr>
          <p:nvPr/>
        </p:nvPicPr>
        <p:blipFill>
          <a:blip/>
          <a:stretch>
            <a:fillRect/>
          </a:stretch>
        </p:blipFill>
        <p:spPr>
          <a:xfrm>
            <a:off x="9719110" y="3310675"/>
            <a:ext cx="625362" cy="897960"/>
          </a:xfrm>
          <a:prstGeom prst="rect">
            <a:avLst/>
          </a:prstGeom>
        </p:spPr>
      </p:pic>
    </p:spTree>
    <p:extLst>
      <p:ext uri="{BB962C8B-B14F-4D97-AF65-F5344CB8AC3E}">
        <p14:creationId xmlns:p14="http://schemas.microsoft.com/office/powerpoint/2010/main" val="205982241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Long Agenda List Template with Two Column Bullet Points</a:t>
            </a:r>
          </a:p>
        </p:txBody>
      </p:sp>
      <p:grpSp>
        <p:nvGrpSpPr>
          <p:cNvPr id="15" name="Grupa 14">
            <a:extLst>
              <a:ext uri="{FF2B5EF4-FFF2-40B4-BE49-F238E27FC236}">
                <a16:creationId xmlns:a16="http://schemas.microsoft.com/office/drawing/2014/main" id="{B46C6124-0C9C-499A-A85B-A1116BE661D1}"/>
              </a:ext>
            </a:extLst>
          </p:cNvPr>
          <p:cNvGrpSpPr/>
          <p:nvPr/>
        </p:nvGrpSpPr>
        <p:grpSpPr>
          <a:xfrm>
            <a:off x="1451484" y="1268760"/>
            <a:ext cx="9289032" cy="4620171"/>
            <a:chOff x="1451484" y="1268760"/>
            <a:chExt cx="9289032" cy="4620171"/>
          </a:xfrm>
        </p:grpSpPr>
        <p:sp>
          <p:nvSpPr>
            <p:cNvPr id="10" name="Symbol zastępczy zawartości 2">
              <a:extLst>
                <a:ext uri="{FF2B5EF4-FFF2-40B4-BE49-F238E27FC236}">
                  <a16:creationId xmlns:a16="http://schemas.microsoft.com/office/drawing/2014/main" id="{F5A3C4BF-BCBD-4600-BD1D-5577306FBD6F}"/>
                </a:ext>
              </a:extLst>
            </p:cNvPr>
            <p:cNvSpPr txBox="1">
              <a:spLocks/>
            </p:cNvSpPr>
            <p:nvPr/>
          </p:nvSpPr>
          <p:spPr>
            <a:xfrm>
              <a:off x="1451484" y="2132856"/>
              <a:ext cx="9289032" cy="3756075"/>
            </a:xfrm>
            <a:prstGeom prst="rect">
              <a:avLst/>
            </a:prstGeom>
            <a:solidFill>
              <a:schemeClr val="bg2"/>
            </a:solidFill>
          </p:spPr>
          <p:txBody>
            <a:bodyPr lIns="252000" tIns="288000" bIns="144000" numCol="2" anchor="ctr">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a:p>
              <a:pPr>
                <a:spcBef>
                  <a:spcPts val="600"/>
                </a:spcBef>
              </a:pPr>
              <a:r>
                <a:rPr lang="en-US" sz="2400" dirty="0">
                  <a:solidFill>
                    <a:schemeClr val="tx1"/>
                  </a:solidFill>
                </a:rPr>
                <a:t>Put your text here</a:t>
              </a:r>
            </a:p>
            <a:p>
              <a:pPr>
                <a:spcBef>
                  <a:spcPts val="600"/>
                </a:spcBef>
              </a:pPr>
              <a:r>
                <a:rPr lang="en-US" sz="2400" dirty="0">
                  <a:solidFill>
                    <a:schemeClr val="tx1"/>
                  </a:solidFill>
                </a:rPr>
                <a:t>Add an item description</a:t>
              </a:r>
            </a:p>
          </p:txBody>
        </p:sp>
        <p:sp>
          <p:nvSpPr>
            <p:cNvPr id="11" name="Prostokąt 10">
              <a:extLst>
                <a:ext uri="{FF2B5EF4-FFF2-40B4-BE49-F238E27FC236}">
                  <a16:creationId xmlns:a16="http://schemas.microsoft.com/office/drawing/2014/main" id="{CFC48DEA-EBC4-4810-AC7B-12D70F79DDA7}"/>
                </a:ext>
              </a:extLst>
            </p:cNvPr>
            <p:cNvSpPr/>
            <p:nvPr/>
          </p:nvSpPr>
          <p:spPr>
            <a:xfrm>
              <a:off x="1451484" y="2052832"/>
              <a:ext cx="9289032" cy="9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Elipsa 6">
              <a:extLst>
                <a:ext uri="{FF2B5EF4-FFF2-40B4-BE49-F238E27FC236}">
                  <a16:creationId xmlns:a16="http://schemas.microsoft.com/office/drawing/2014/main" id="{75AC909E-0D99-4D14-935E-F80C16E56D1B}"/>
                </a:ext>
              </a:extLst>
            </p:cNvPr>
            <p:cNvSpPr/>
            <p:nvPr/>
          </p:nvSpPr>
          <p:spPr>
            <a:xfrm>
              <a:off x="5284732" y="1268760"/>
              <a:ext cx="1224136" cy="1224136"/>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Freeform 21">
            <a:extLst>
              <a:ext uri="{FF2B5EF4-FFF2-40B4-BE49-F238E27FC236}">
                <a16:creationId xmlns:a16="http://schemas.microsoft.com/office/drawing/2014/main" id="{E83AA457-226E-491D-A79B-147E3A31E5E3}"/>
              </a:ext>
            </a:extLst>
          </p:cNvPr>
          <p:cNvSpPr>
            <a:spLocks noChangeAspect="1" noEditPoints="1"/>
          </p:cNvSpPr>
          <p:nvPr/>
        </p:nvSpPr>
        <p:spPr bwMode="auto">
          <a:xfrm>
            <a:off x="5674418" y="1500729"/>
            <a:ext cx="453126" cy="850585"/>
          </a:xfrm>
          <a:custGeom>
            <a:avLst/>
            <a:gdLst>
              <a:gd name="T0" fmla="*/ 71 w 231"/>
              <a:gd name="T1" fmla="*/ 109 h 434"/>
              <a:gd name="T2" fmla="*/ 171 w 231"/>
              <a:gd name="T3" fmla="*/ 121 h 434"/>
              <a:gd name="T4" fmla="*/ 71 w 231"/>
              <a:gd name="T5" fmla="*/ 132 h 434"/>
              <a:gd name="T6" fmla="*/ 71 w 231"/>
              <a:gd name="T7" fmla="*/ 183 h 434"/>
              <a:gd name="T8" fmla="*/ 171 w 231"/>
              <a:gd name="T9" fmla="*/ 172 h 434"/>
              <a:gd name="T10" fmla="*/ 71 w 231"/>
              <a:gd name="T11" fmla="*/ 161 h 434"/>
              <a:gd name="T12" fmla="*/ 71 w 231"/>
              <a:gd name="T13" fmla="*/ 183 h 434"/>
              <a:gd name="T14" fmla="*/ 110 w 231"/>
              <a:gd name="T15" fmla="*/ 235 h 434"/>
              <a:gd name="T16" fmla="*/ 110 w 231"/>
              <a:gd name="T17" fmla="*/ 213 h 434"/>
              <a:gd name="T18" fmla="*/ 60 w 231"/>
              <a:gd name="T19" fmla="*/ 224 h 434"/>
              <a:gd name="T20" fmla="*/ 212 w 231"/>
              <a:gd name="T21" fmla="*/ 36 h 434"/>
              <a:gd name="T22" fmla="*/ 9 w 231"/>
              <a:gd name="T23" fmla="*/ 46 h 434"/>
              <a:gd name="T24" fmla="*/ 19 w 231"/>
              <a:gd name="T25" fmla="*/ 310 h 434"/>
              <a:gd name="T26" fmla="*/ 222 w 231"/>
              <a:gd name="T27" fmla="*/ 300 h 434"/>
              <a:gd name="T28" fmla="*/ 212 w 231"/>
              <a:gd name="T29" fmla="*/ 36 h 434"/>
              <a:gd name="T30" fmla="*/ 29 w 231"/>
              <a:gd name="T31" fmla="*/ 290 h 434"/>
              <a:gd name="T32" fmla="*/ 202 w 231"/>
              <a:gd name="T33" fmla="*/ 56 h 434"/>
              <a:gd name="T34" fmla="*/ 0 w 231"/>
              <a:gd name="T35" fmla="*/ 12 h 434"/>
              <a:gd name="T36" fmla="*/ 219 w 231"/>
              <a:gd name="T37" fmla="*/ 0 h 434"/>
              <a:gd name="T38" fmla="*/ 219 w 231"/>
              <a:gd name="T39" fmla="*/ 24 h 434"/>
              <a:gd name="T40" fmla="*/ 0 w 231"/>
              <a:gd name="T41" fmla="*/ 12 h 434"/>
              <a:gd name="T42" fmla="*/ 219 w 231"/>
              <a:gd name="T43" fmla="*/ 346 h 434"/>
              <a:gd name="T44" fmla="*/ 212 w 231"/>
              <a:gd name="T45" fmla="*/ 420 h 434"/>
              <a:gd name="T46" fmla="*/ 203 w 231"/>
              <a:gd name="T47" fmla="*/ 434 h 434"/>
              <a:gd name="T48" fmla="*/ 160 w 231"/>
              <a:gd name="T49" fmla="*/ 349 h 434"/>
              <a:gd name="T50" fmla="*/ 126 w 231"/>
              <a:gd name="T51" fmla="*/ 346 h 434"/>
              <a:gd name="T52" fmla="*/ 116 w 231"/>
              <a:gd name="T53" fmla="*/ 434 h 434"/>
              <a:gd name="T54" fmla="*/ 106 w 231"/>
              <a:gd name="T55" fmla="*/ 346 h 434"/>
              <a:gd name="T56" fmla="*/ 71 w 231"/>
              <a:gd name="T57" fmla="*/ 349 h 434"/>
              <a:gd name="T58" fmla="*/ 29 w 231"/>
              <a:gd name="T59" fmla="*/ 434 h 434"/>
              <a:gd name="T60" fmla="*/ 19 w 231"/>
              <a:gd name="T61" fmla="*/ 420 h 434"/>
              <a:gd name="T62" fmla="*/ 12 w 231"/>
              <a:gd name="T63" fmla="*/ 346 h 434"/>
              <a:gd name="T64" fmla="*/ 12 w 231"/>
              <a:gd name="T65" fmla="*/ 321 h 434"/>
              <a:gd name="T66" fmla="*/ 231 w 231"/>
              <a:gd name="T67" fmla="*/ 3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434">
                <a:moveTo>
                  <a:pt x="60" y="121"/>
                </a:moveTo>
                <a:cubicBezTo>
                  <a:pt x="60" y="114"/>
                  <a:pt x="65" y="109"/>
                  <a:pt x="71" y="109"/>
                </a:cubicBezTo>
                <a:cubicBezTo>
                  <a:pt x="160" y="109"/>
                  <a:pt x="160" y="109"/>
                  <a:pt x="160" y="109"/>
                </a:cubicBezTo>
                <a:cubicBezTo>
                  <a:pt x="166" y="109"/>
                  <a:pt x="171" y="114"/>
                  <a:pt x="171" y="121"/>
                </a:cubicBezTo>
                <a:cubicBezTo>
                  <a:pt x="171" y="127"/>
                  <a:pt x="166" y="132"/>
                  <a:pt x="160" y="132"/>
                </a:cubicBezTo>
                <a:cubicBezTo>
                  <a:pt x="71" y="132"/>
                  <a:pt x="71" y="132"/>
                  <a:pt x="71" y="132"/>
                </a:cubicBezTo>
                <a:cubicBezTo>
                  <a:pt x="65" y="132"/>
                  <a:pt x="60" y="127"/>
                  <a:pt x="60" y="121"/>
                </a:cubicBezTo>
                <a:close/>
                <a:moveTo>
                  <a:pt x="71" y="183"/>
                </a:moveTo>
                <a:cubicBezTo>
                  <a:pt x="160" y="183"/>
                  <a:pt x="160" y="183"/>
                  <a:pt x="160" y="183"/>
                </a:cubicBezTo>
                <a:cubicBezTo>
                  <a:pt x="166" y="183"/>
                  <a:pt x="171" y="178"/>
                  <a:pt x="171" y="172"/>
                </a:cubicBezTo>
                <a:cubicBezTo>
                  <a:pt x="171" y="166"/>
                  <a:pt x="166" y="161"/>
                  <a:pt x="160" y="161"/>
                </a:cubicBezTo>
                <a:cubicBezTo>
                  <a:pt x="71" y="161"/>
                  <a:pt x="71" y="161"/>
                  <a:pt x="71" y="161"/>
                </a:cubicBezTo>
                <a:cubicBezTo>
                  <a:pt x="65" y="161"/>
                  <a:pt x="60" y="166"/>
                  <a:pt x="60" y="172"/>
                </a:cubicBezTo>
                <a:cubicBezTo>
                  <a:pt x="60" y="178"/>
                  <a:pt x="65" y="183"/>
                  <a:pt x="71" y="183"/>
                </a:cubicBezTo>
                <a:close/>
                <a:moveTo>
                  <a:pt x="71" y="235"/>
                </a:moveTo>
                <a:cubicBezTo>
                  <a:pt x="110" y="235"/>
                  <a:pt x="110" y="235"/>
                  <a:pt x="110" y="235"/>
                </a:cubicBezTo>
                <a:cubicBezTo>
                  <a:pt x="116" y="235"/>
                  <a:pt x="121" y="230"/>
                  <a:pt x="121" y="224"/>
                </a:cubicBezTo>
                <a:cubicBezTo>
                  <a:pt x="121" y="218"/>
                  <a:pt x="116" y="213"/>
                  <a:pt x="110" y="213"/>
                </a:cubicBezTo>
                <a:cubicBezTo>
                  <a:pt x="71" y="213"/>
                  <a:pt x="71" y="213"/>
                  <a:pt x="71" y="213"/>
                </a:cubicBezTo>
                <a:cubicBezTo>
                  <a:pt x="65" y="213"/>
                  <a:pt x="60" y="218"/>
                  <a:pt x="60" y="224"/>
                </a:cubicBezTo>
                <a:cubicBezTo>
                  <a:pt x="60" y="230"/>
                  <a:pt x="65" y="235"/>
                  <a:pt x="71" y="235"/>
                </a:cubicBezTo>
                <a:close/>
                <a:moveTo>
                  <a:pt x="212" y="36"/>
                </a:moveTo>
                <a:cubicBezTo>
                  <a:pt x="19" y="36"/>
                  <a:pt x="19" y="36"/>
                  <a:pt x="19" y="36"/>
                </a:cubicBezTo>
                <a:cubicBezTo>
                  <a:pt x="14" y="36"/>
                  <a:pt x="9" y="40"/>
                  <a:pt x="9" y="46"/>
                </a:cubicBezTo>
                <a:cubicBezTo>
                  <a:pt x="9" y="300"/>
                  <a:pt x="9" y="300"/>
                  <a:pt x="9" y="300"/>
                </a:cubicBezTo>
                <a:cubicBezTo>
                  <a:pt x="9" y="305"/>
                  <a:pt x="14" y="310"/>
                  <a:pt x="19" y="310"/>
                </a:cubicBezTo>
                <a:cubicBezTo>
                  <a:pt x="212" y="310"/>
                  <a:pt x="212" y="310"/>
                  <a:pt x="212" y="310"/>
                </a:cubicBezTo>
                <a:cubicBezTo>
                  <a:pt x="218" y="310"/>
                  <a:pt x="222" y="305"/>
                  <a:pt x="222" y="300"/>
                </a:cubicBezTo>
                <a:cubicBezTo>
                  <a:pt x="222" y="46"/>
                  <a:pt x="222" y="46"/>
                  <a:pt x="222" y="46"/>
                </a:cubicBezTo>
                <a:cubicBezTo>
                  <a:pt x="222" y="40"/>
                  <a:pt x="218" y="36"/>
                  <a:pt x="212" y="36"/>
                </a:cubicBezTo>
                <a:close/>
                <a:moveTo>
                  <a:pt x="202" y="290"/>
                </a:moveTo>
                <a:cubicBezTo>
                  <a:pt x="29" y="290"/>
                  <a:pt x="29" y="290"/>
                  <a:pt x="29" y="290"/>
                </a:cubicBezTo>
                <a:cubicBezTo>
                  <a:pt x="29" y="56"/>
                  <a:pt x="29" y="56"/>
                  <a:pt x="29" y="56"/>
                </a:cubicBezTo>
                <a:cubicBezTo>
                  <a:pt x="202" y="56"/>
                  <a:pt x="202" y="56"/>
                  <a:pt x="202" y="56"/>
                </a:cubicBezTo>
                <a:lnTo>
                  <a:pt x="202" y="290"/>
                </a:lnTo>
                <a:close/>
                <a:moveTo>
                  <a:pt x="0" y="12"/>
                </a:moveTo>
                <a:cubicBezTo>
                  <a:pt x="0" y="5"/>
                  <a:pt x="5" y="0"/>
                  <a:pt x="12" y="0"/>
                </a:cubicBezTo>
                <a:cubicBezTo>
                  <a:pt x="219" y="0"/>
                  <a:pt x="219" y="0"/>
                  <a:pt x="219" y="0"/>
                </a:cubicBezTo>
                <a:cubicBezTo>
                  <a:pt x="226" y="0"/>
                  <a:pt x="231" y="5"/>
                  <a:pt x="231" y="12"/>
                </a:cubicBezTo>
                <a:cubicBezTo>
                  <a:pt x="231" y="19"/>
                  <a:pt x="226" y="24"/>
                  <a:pt x="219" y="24"/>
                </a:cubicBezTo>
                <a:cubicBezTo>
                  <a:pt x="12" y="24"/>
                  <a:pt x="12" y="24"/>
                  <a:pt x="12" y="24"/>
                </a:cubicBezTo>
                <a:cubicBezTo>
                  <a:pt x="5" y="24"/>
                  <a:pt x="0" y="19"/>
                  <a:pt x="0" y="12"/>
                </a:cubicBezTo>
                <a:close/>
                <a:moveTo>
                  <a:pt x="231" y="333"/>
                </a:moveTo>
                <a:cubicBezTo>
                  <a:pt x="231" y="340"/>
                  <a:pt x="226" y="346"/>
                  <a:pt x="219" y="346"/>
                </a:cubicBezTo>
                <a:cubicBezTo>
                  <a:pt x="180" y="346"/>
                  <a:pt x="180" y="346"/>
                  <a:pt x="180" y="346"/>
                </a:cubicBezTo>
                <a:cubicBezTo>
                  <a:pt x="212" y="420"/>
                  <a:pt x="212" y="420"/>
                  <a:pt x="212" y="420"/>
                </a:cubicBezTo>
                <a:cubicBezTo>
                  <a:pt x="214" y="425"/>
                  <a:pt x="212" y="431"/>
                  <a:pt x="207" y="433"/>
                </a:cubicBezTo>
                <a:cubicBezTo>
                  <a:pt x="205" y="434"/>
                  <a:pt x="204" y="434"/>
                  <a:pt x="203" y="434"/>
                </a:cubicBezTo>
                <a:cubicBezTo>
                  <a:pt x="199" y="434"/>
                  <a:pt x="195" y="431"/>
                  <a:pt x="193" y="428"/>
                </a:cubicBezTo>
                <a:cubicBezTo>
                  <a:pt x="160" y="349"/>
                  <a:pt x="160" y="349"/>
                  <a:pt x="160" y="349"/>
                </a:cubicBezTo>
                <a:cubicBezTo>
                  <a:pt x="160" y="348"/>
                  <a:pt x="160" y="347"/>
                  <a:pt x="160" y="346"/>
                </a:cubicBezTo>
                <a:cubicBezTo>
                  <a:pt x="126" y="346"/>
                  <a:pt x="126" y="346"/>
                  <a:pt x="126" y="346"/>
                </a:cubicBezTo>
                <a:cubicBezTo>
                  <a:pt x="126" y="424"/>
                  <a:pt x="126" y="424"/>
                  <a:pt x="126" y="424"/>
                </a:cubicBezTo>
                <a:cubicBezTo>
                  <a:pt x="126" y="429"/>
                  <a:pt x="121" y="434"/>
                  <a:pt x="116" y="434"/>
                </a:cubicBezTo>
                <a:cubicBezTo>
                  <a:pt x="110" y="434"/>
                  <a:pt x="106" y="429"/>
                  <a:pt x="106" y="424"/>
                </a:cubicBezTo>
                <a:cubicBezTo>
                  <a:pt x="106" y="346"/>
                  <a:pt x="106" y="346"/>
                  <a:pt x="106" y="346"/>
                </a:cubicBezTo>
                <a:cubicBezTo>
                  <a:pt x="72" y="346"/>
                  <a:pt x="72" y="346"/>
                  <a:pt x="72" y="346"/>
                </a:cubicBezTo>
                <a:cubicBezTo>
                  <a:pt x="72" y="347"/>
                  <a:pt x="71" y="348"/>
                  <a:pt x="71" y="349"/>
                </a:cubicBezTo>
                <a:cubicBezTo>
                  <a:pt x="38" y="428"/>
                  <a:pt x="38" y="428"/>
                  <a:pt x="38" y="428"/>
                </a:cubicBezTo>
                <a:cubicBezTo>
                  <a:pt x="36" y="431"/>
                  <a:pt x="32" y="434"/>
                  <a:pt x="29" y="434"/>
                </a:cubicBezTo>
                <a:cubicBezTo>
                  <a:pt x="27" y="434"/>
                  <a:pt x="26" y="434"/>
                  <a:pt x="25" y="433"/>
                </a:cubicBezTo>
                <a:cubicBezTo>
                  <a:pt x="20" y="431"/>
                  <a:pt x="17" y="425"/>
                  <a:pt x="19" y="420"/>
                </a:cubicBezTo>
                <a:cubicBezTo>
                  <a:pt x="51" y="346"/>
                  <a:pt x="51" y="346"/>
                  <a:pt x="51" y="346"/>
                </a:cubicBezTo>
                <a:cubicBezTo>
                  <a:pt x="12" y="346"/>
                  <a:pt x="12" y="346"/>
                  <a:pt x="12" y="346"/>
                </a:cubicBezTo>
                <a:cubicBezTo>
                  <a:pt x="5" y="346"/>
                  <a:pt x="0" y="340"/>
                  <a:pt x="0" y="333"/>
                </a:cubicBezTo>
                <a:cubicBezTo>
                  <a:pt x="0" y="326"/>
                  <a:pt x="5" y="321"/>
                  <a:pt x="12" y="321"/>
                </a:cubicBezTo>
                <a:cubicBezTo>
                  <a:pt x="219" y="321"/>
                  <a:pt x="219" y="321"/>
                  <a:pt x="219" y="321"/>
                </a:cubicBezTo>
                <a:cubicBezTo>
                  <a:pt x="226" y="321"/>
                  <a:pt x="231" y="326"/>
                  <a:pt x="231" y="3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49409304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843D9117-6978-458B-A560-85CD18D58849}"/>
              </a:ext>
            </a:extLst>
          </p:cNvPr>
          <p:cNvSpPr>
            <a:spLocks noGrp="1"/>
          </p:cNvSpPr>
          <p:nvPr>
            <p:ph type="body" idx="1"/>
          </p:nvPr>
        </p:nvSpPr>
        <p:spPr/>
        <p:txBody>
          <a:bodyPr/>
          <a:lstStyle/>
          <a:p>
            <a:endParaRPr lang="en-US" dirty="0"/>
          </a:p>
        </p:txBody>
      </p:sp>
      <p:sp>
        <p:nvSpPr>
          <p:cNvPr id="2" name="Tytuł 1">
            <a:extLst>
              <a:ext uri="{FF2B5EF4-FFF2-40B4-BE49-F238E27FC236}">
                <a16:creationId xmlns:a16="http://schemas.microsoft.com/office/drawing/2014/main" id="{2E58F98D-7CC1-4946-B6F0-2954868F087A}"/>
              </a:ext>
            </a:extLst>
          </p:cNvPr>
          <p:cNvSpPr>
            <a:spLocks noGrp="1"/>
          </p:cNvSpPr>
          <p:nvPr>
            <p:ph type="title"/>
          </p:nvPr>
        </p:nvSpPr>
        <p:spPr>
          <a:xfrm>
            <a:off x="1343025" y="4036981"/>
            <a:ext cx="8881434" cy="780680"/>
          </a:xfrm>
        </p:spPr>
        <p:txBody>
          <a:bodyPr>
            <a:normAutofit fontScale="90000"/>
          </a:bodyPr>
          <a:lstStyle/>
          <a:p>
            <a:r>
              <a:rPr lang="en-US" dirty="0"/>
              <a:t>How to use &amp; edit these PPT graphics</a:t>
            </a:r>
            <a:endParaRPr lang="en-US" dirty="0">
              <a:solidFill>
                <a:schemeClr val="bg1"/>
              </a:solidFill>
            </a:endParaRPr>
          </a:p>
        </p:txBody>
      </p:sp>
    </p:spTree>
    <p:extLst>
      <p:ext uri="{BB962C8B-B14F-4D97-AF65-F5344CB8AC3E}">
        <p14:creationId xmlns:p14="http://schemas.microsoft.com/office/powerpoint/2010/main" val="414827205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08956A-D7BC-4067-A711-695CEF134150}"/>
              </a:ext>
            </a:extLst>
          </p:cNvPr>
          <p:cNvSpPr>
            <a:spLocks noGrp="1"/>
          </p:cNvSpPr>
          <p:nvPr>
            <p:ph type="title"/>
          </p:nvPr>
        </p:nvSpPr>
        <p:spPr/>
        <p:txBody>
          <a:bodyPr>
            <a:normAutofit fontScale="90000"/>
          </a:bodyPr>
          <a:lstStyle/>
          <a:p>
            <a:r>
              <a:rPr lang="en-US" dirty="0"/>
              <a:t>All diagram shapes are easy to modify</a:t>
            </a:r>
          </a:p>
        </p:txBody>
      </p:sp>
      <p:grpSp>
        <p:nvGrpSpPr>
          <p:cNvPr id="24" name="Group 29">
            <a:extLst>
              <a:ext uri="{FF2B5EF4-FFF2-40B4-BE49-F238E27FC236}">
                <a16:creationId xmlns:a16="http://schemas.microsoft.com/office/drawing/2014/main" id="{16C7C714-C194-4EB3-AD52-F55408AF9F7B}"/>
              </a:ext>
            </a:extLst>
          </p:cNvPr>
          <p:cNvGrpSpPr/>
          <p:nvPr/>
        </p:nvGrpSpPr>
        <p:grpSpPr>
          <a:xfrm>
            <a:off x="9564584" y="3459037"/>
            <a:ext cx="2016398" cy="1729658"/>
            <a:chOff x="3850215" y="3122198"/>
            <a:chExt cx="2197091" cy="2337966"/>
          </a:xfrm>
        </p:grpSpPr>
        <p:sp>
          <p:nvSpPr>
            <p:cNvPr id="25" name="Strzałka: w dół 2">
              <a:extLst>
                <a:ext uri="{FF2B5EF4-FFF2-40B4-BE49-F238E27FC236}">
                  <a16:creationId xmlns:a16="http://schemas.microsoft.com/office/drawing/2014/main" id="{46F6BFA7-5F11-4AD2-BB44-F7B7D46790A4}"/>
                </a:ext>
              </a:extLst>
            </p:cNvPr>
            <p:cNvSpPr/>
            <p:nvPr/>
          </p:nvSpPr>
          <p:spPr>
            <a:xfrm rot="5400000">
              <a:off x="3779778" y="3192635"/>
              <a:ext cx="2337966" cy="2197091"/>
            </a:xfrm>
            <a:prstGeom prst="downArrow">
              <a:avLst>
                <a:gd name="adj1" fmla="val 61407"/>
                <a:gd name="adj2" fmla="val 40769"/>
              </a:avLst>
            </a:prstGeom>
            <a:solidFill>
              <a:schemeClr val="bg1">
                <a:lumMod val="85000"/>
              </a:schemeClr>
            </a:solidFill>
            <a:ln w="2857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pole tekstowe 16">
              <a:extLst>
                <a:ext uri="{FF2B5EF4-FFF2-40B4-BE49-F238E27FC236}">
                  <a16:creationId xmlns:a16="http://schemas.microsoft.com/office/drawing/2014/main" id="{6E910736-3A1C-46DB-8BA9-B7D7197D14B3}"/>
                </a:ext>
              </a:extLst>
            </p:cNvPr>
            <p:cNvSpPr txBox="1"/>
            <p:nvPr/>
          </p:nvSpPr>
          <p:spPr>
            <a:xfrm flipH="1">
              <a:off x="4242518" y="3793069"/>
              <a:ext cx="1776494" cy="99844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59794"/>
                  </a:solidFill>
                  <a:effectLst/>
                  <a:uLnTx/>
                  <a:uFillTx/>
                  <a:latin typeface="Calibri"/>
                  <a:ea typeface="+mn-ea"/>
                  <a:cs typeface="+mn-cs"/>
                </a:rPr>
                <a:t>Ungroup and easily copy, duplicate or remove items</a:t>
              </a:r>
            </a:p>
          </p:txBody>
        </p:sp>
      </p:grpSp>
      <p:grpSp>
        <p:nvGrpSpPr>
          <p:cNvPr id="27" name="Group 15">
            <a:extLst>
              <a:ext uri="{FF2B5EF4-FFF2-40B4-BE49-F238E27FC236}">
                <a16:creationId xmlns:a16="http://schemas.microsoft.com/office/drawing/2014/main" id="{B6B5CFB0-6152-40F7-B7A0-9F7DAC75D513}"/>
              </a:ext>
            </a:extLst>
          </p:cNvPr>
          <p:cNvGrpSpPr/>
          <p:nvPr/>
        </p:nvGrpSpPr>
        <p:grpSpPr>
          <a:xfrm>
            <a:off x="9250392" y="1808163"/>
            <a:ext cx="2941608" cy="1366473"/>
            <a:chOff x="6202391" y="1119393"/>
            <a:chExt cx="2941608" cy="1366473"/>
          </a:xfrm>
        </p:grpSpPr>
        <p:sp>
          <p:nvSpPr>
            <p:cNvPr id="28" name="pole tekstowe 16">
              <a:extLst>
                <a:ext uri="{FF2B5EF4-FFF2-40B4-BE49-F238E27FC236}">
                  <a16:creationId xmlns:a16="http://schemas.microsoft.com/office/drawing/2014/main" id="{C09786D9-3707-436D-A32C-BBE6BFF7AE11}"/>
                </a:ext>
              </a:extLst>
            </p:cNvPr>
            <p:cNvSpPr txBox="1"/>
            <p:nvPr/>
          </p:nvSpPr>
          <p:spPr>
            <a:xfrm flipH="1">
              <a:off x="6348494" y="1562536"/>
              <a:ext cx="2318436"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59794"/>
                  </a:solidFill>
                  <a:effectLst/>
                  <a:uLnTx/>
                  <a:uFillTx/>
                  <a:latin typeface="Calibri"/>
                  <a:ea typeface="+mn-ea"/>
                  <a:cs typeface="+mn-cs"/>
                </a:rPr>
                <a:t>Change texts, icons, </a:t>
              </a:r>
              <a:br>
                <a:rPr kumimoji="0" lang="en-US" sz="1800" b="0" i="0" u="none" strike="noStrike" kern="1200" cap="none" spc="0" normalizeH="0" baseline="0" noProof="0" dirty="0">
                  <a:ln>
                    <a:noFill/>
                  </a:ln>
                  <a:solidFill>
                    <a:srgbClr val="159794"/>
                  </a:solidFill>
                  <a:effectLst/>
                  <a:uLnTx/>
                  <a:uFillTx/>
                  <a:latin typeface="Calibri"/>
                  <a:ea typeface="+mn-ea"/>
                  <a:cs typeface="+mn-cs"/>
                </a:rPr>
              </a:br>
              <a:r>
                <a:rPr kumimoji="0" lang="en-US" sz="1800" b="0" i="0" u="none" strike="noStrike" kern="1200" cap="none" spc="0" normalizeH="0" baseline="0" noProof="0" dirty="0">
                  <a:ln>
                    <a:noFill/>
                  </a:ln>
                  <a:solidFill>
                    <a:srgbClr val="159794"/>
                  </a:solidFill>
                  <a:effectLst/>
                  <a:uLnTx/>
                  <a:uFillTx/>
                  <a:latin typeface="Calibri"/>
                  <a:ea typeface="+mn-ea"/>
                  <a:cs typeface="+mn-cs"/>
                </a:rPr>
                <a:t>adapt colors to your brand, resize.</a:t>
              </a:r>
            </a:p>
          </p:txBody>
        </p:sp>
        <p:grpSp>
          <p:nvGrpSpPr>
            <p:cNvPr id="29" name="Grupa 14">
              <a:extLst>
                <a:ext uri="{FF2B5EF4-FFF2-40B4-BE49-F238E27FC236}">
                  <a16:creationId xmlns:a16="http://schemas.microsoft.com/office/drawing/2014/main" id="{BCB96E3E-DC37-4A45-A914-FE83ACB865E0}"/>
                </a:ext>
              </a:extLst>
            </p:cNvPr>
            <p:cNvGrpSpPr/>
            <p:nvPr/>
          </p:nvGrpSpPr>
          <p:grpSpPr>
            <a:xfrm flipH="1">
              <a:off x="6202391" y="1119393"/>
              <a:ext cx="2941608" cy="639109"/>
              <a:chOff x="320" y="980728"/>
              <a:chExt cx="3854451" cy="837438"/>
            </a:xfrm>
          </p:grpSpPr>
          <p:grpSp>
            <p:nvGrpSpPr>
              <p:cNvPr id="30" name="Grupa 15">
                <a:extLst>
                  <a:ext uri="{FF2B5EF4-FFF2-40B4-BE49-F238E27FC236}">
                    <a16:creationId xmlns:a16="http://schemas.microsoft.com/office/drawing/2014/main" id="{CACBC98D-570C-4199-8F3D-55BE09D077A2}"/>
                  </a:ext>
                </a:extLst>
              </p:cNvPr>
              <p:cNvGrpSpPr/>
              <p:nvPr/>
            </p:nvGrpSpPr>
            <p:grpSpPr>
              <a:xfrm>
                <a:off x="320" y="980728"/>
                <a:ext cx="3854451" cy="837438"/>
                <a:chOff x="0" y="911225"/>
                <a:chExt cx="3854451" cy="837438"/>
              </a:xfrm>
            </p:grpSpPr>
            <p:sp>
              <p:nvSpPr>
                <p:cNvPr id="32" name="Rectangle 6">
                  <a:extLst>
                    <a:ext uri="{FF2B5EF4-FFF2-40B4-BE49-F238E27FC236}">
                      <a16:creationId xmlns:a16="http://schemas.microsoft.com/office/drawing/2014/main" id="{FC7353E3-E3E5-4871-A2BC-E16054FE1BC4}"/>
                    </a:ext>
                  </a:extLst>
                </p:cNvPr>
                <p:cNvSpPr>
                  <a:spLocks noChangeArrowheads="1"/>
                </p:cNvSpPr>
                <p:nvPr/>
              </p:nvSpPr>
              <p:spPr bwMode="auto">
                <a:xfrm>
                  <a:off x="0" y="1196213"/>
                  <a:ext cx="666750" cy="552450"/>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Freeform 7">
                  <a:extLst>
                    <a:ext uri="{FF2B5EF4-FFF2-40B4-BE49-F238E27FC236}">
                      <a16:creationId xmlns:a16="http://schemas.microsoft.com/office/drawing/2014/main" id="{5AAD6BF0-25CC-4F41-8D08-A83FB4090915}"/>
                    </a:ext>
                  </a:extLst>
                </p:cNvPr>
                <p:cNvSpPr>
                  <a:spLocks/>
                </p:cNvSpPr>
                <p:nvPr/>
              </p:nvSpPr>
              <p:spPr bwMode="auto">
                <a:xfrm>
                  <a:off x="388938" y="911225"/>
                  <a:ext cx="3465513" cy="552450"/>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Lst>
                  <a:ahLst/>
                  <a:cxnLst>
                    <a:cxn ang="0">
                      <a:pos x="T0" y="T1"/>
                    </a:cxn>
                    <a:cxn ang="0">
                      <a:pos x="T2" y="T3"/>
                    </a:cxn>
                    <a:cxn ang="0">
                      <a:pos x="T4" y="T5"/>
                    </a:cxn>
                    <a:cxn ang="0">
                      <a:pos x="T6" y="T7"/>
                    </a:cxn>
                    <a:cxn ang="0">
                      <a:pos x="T8" y="T9"/>
                    </a:cxn>
                    <a:cxn ang="0">
                      <a:pos x="T10" y="T11"/>
                    </a:cxn>
                  </a:cxnLst>
                  <a:rect l="0" t="0" r="r" b="b"/>
                  <a:pathLst>
                    <a:path w="2183" h="348">
                      <a:moveTo>
                        <a:pt x="2034" y="174"/>
                      </a:moveTo>
                      <a:lnTo>
                        <a:pt x="2183" y="348"/>
                      </a:lnTo>
                      <a:lnTo>
                        <a:pt x="0" y="348"/>
                      </a:lnTo>
                      <a:lnTo>
                        <a:pt x="0" y="0"/>
                      </a:lnTo>
                      <a:lnTo>
                        <a:pt x="2183" y="0"/>
                      </a:lnTo>
                      <a:lnTo>
                        <a:pt x="2034" y="17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Freeform 8">
                  <a:extLst>
                    <a:ext uri="{FF2B5EF4-FFF2-40B4-BE49-F238E27FC236}">
                      <a16:creationId xmlns:a16="http://schemas.microsoft.com/office/drawing/2014/main" id="{CC0698F4-3E91-4DAE-8968-C78F3D1F903F}"/>
                    </a:ext>
                  </a:extLst>
                </p:cNvPr>
                <p:cNvSpPr>
                  <a:spLocks/>
                </p:cNvSpPr>
                <p:nvPr/>
              </p:nvSpPr>
              <p:spPr bwMode="auto">
                <a:xfrm>
                  <a:off x="388938" y="1463675"/>
                  <a:ext cx="277813" cy="277813"/>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 name="pole tekstowe 16">
                <a:extLst>
                  <a:ext uri="{FF2B5EF4-FFF2-40B4-BE49-F238E27FC236}">
                    <a16:creationId xmlns:a16="http://schemas.microsoft.com/office/drawing/2014/main" id="{8C1A8527-CD69-4942-9726-87978DE24465}"/>
                  </a:ext>
                </a:extLst>
              </p:cNvPr>
              <p:cNvSpPr txBox="1"/>
              <p:nvPr/>
            </p:nvSpPr>
            <p:spPr>
              <a:xfrm>
                <a:off x="611560" y="1019228"/>
                <a:ext cx="2880320" cy="4839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Fully editable</a:t>
                </a:r>
              </a:p>
            </p:txBody>
          </p:sp>
        </p:grpSp>
      </p:grpSp>
      <p:grpSp>
        <p:nvGrpSpPr>
          <p:cNvPr id="74" name="Grupa 18">
            <a:extLst>
              <a:ext uri="{FF2B5EF4-FFF2-40B4-BE49-F238E27FC236}">
                <a16:creationId xmlns:a16="http://schemas.microsoft.com/office/drawing/2014/main" id="{83B093E6-F2F9-4E78-B94F-1EFA5CA3A137}"/>
              </a:ext>
            </a:extLst>
          </p:cNvPr>
          <p:cNvGrpSpPr>
            <a:grpSpLocks noChangeAspect="1"/>
          </p:cNvGrpSpPr>
          <p:nvPr/>
        </p:nvGrpSpPr>
        <p:grpSpPr>
          <a:xfrm rot="2700000">
            <a:off x="5429288" y="1957074"/>
            <a:ext cx="830794" cy="718553"/>
            <a:chOff x="819150" y="3393135"/>
            <a:chExt cx="1247374" cy="1078854"/>
          </a:xfrm>
          <a:solidFill>
            <a:schemeClr val="bg2">
              <a:lumMod val="75000"/>
            </a:schemeClr>
          </a:solidFill>
        </p:grpSpPr>
        <p:sp>
          <p:nvSpPr>
            <p:cNvPr id="75" name="Freeform 6">
              <a:extLst>
                <a:ext uri="{FF2B5EF4-FFF2-40B4-BE49-F238E27FC236}">
                  <a16:creationId xmlns:a16="http://schemas.microsoft.com/office/drawing/2014/main" id="{087BE717-8710-4A7A-9BB9-78CE89EABF97}"/>
                </a:ext>
              </a:extLst>
            </p:cNvPr>
            <p:cNvSpPr>
              <a:spLocks/>
            </p:cNvSpPr>
            <p:nvPr/>
          </p:nvSpPr>
          <p:spPr bwMode="auto">
            <a:xfrm>
              <a:off x="1279124" y="3714751"/>
              <a:ext cx="787400" cy="757238"/>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Freeform 22">
              <a:extLst>
                <a:ext uri="{FF2B5EF4-FFF2-40B4-BE49-F238E27FC236}">
                  <a16:creationId xmlns:a16="http://schemas.microsoft.com/office/drawing/2014/main" id="{DB16968C-4E62-4C5B-AAA1-1A6473E9A1FF}"/>
                </a:ext>
              </a:extLst>
            </p:cNvPr>
            <p:cNvSpPr>
              <a:spLocks/>
            </p:cNvSpPr>
            <p:nvPr/>
          </p:nvSpPr>
          <p:spPr bwMode="auto">
            <a:xfrm flipH="1">
              <a:off x="819150" y="3393135"/>
              <a:ext cx="787400" cy="757238"/>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7" name="Freeform 6">
            <a:extLst>
              <a:ext uri="{FF2B5EF4-FFF2-40B4-BE49-F238E27FC236}">
                <a16:creationId xmlns:a16="http://schemas.microsoft.com/office/drawing/2014/main" id="{D4E347B7-1F24-4193-B47B-5D552310C340}"/>
              </a:ext>
            </a:extLst>
          </p:cNvPr>
          <p:cNvSpPr>
            <a:spLocks noChangeAspect="1"/>
          </p:cNvSpPr>
          <p:nvPr/>
        </p:nvSpPr>
        <p:spPr bwMode="auto">
          <a:xfrm>
            <a:off x="6275976" y="2857500"/>
            <a:ext cx="516620" cy="43603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 name="Grupa 5">
            <a:extLst>
              <a:ext uri="{FF2B5EF4-FFF2-40B4-BE49-F238E27FC236}">
                <a16:creationId xmlns:a16="http://schemas.microsoft.com/office/drawing/2014/main" id="{F8140383-7D56-49E7-856E-CDBD08EFFF01}"/>
              </a:ext>
            </a:extLst>
          </p:cNvPr>
          <p:cNvGrpSpPr/>
          <p:nvPr/>
        </p:nvGrpSpPr>
        <p:grpSpPr>
          <a:xfrm>
            <a:off x="925598" y="1400671"/>
            <a:ext cx="4115462" cy="3293349"/>
            <a:chOff x="558948" y="1405939"/>
            <a:chExt cx="4590770" cy="3673708"/>
          </a:xfrm>
        </p:grpSpPr>
        <p:sp>
          <p:nvSpPr>
            <p:cNvPr id="78" name="Freeform 6">
              <a:extLst>
                <a:ext uri="{FF2B5EF4-FFF2-40B4-BE49-F238E27FC236}">
                  <a16:creationId xmlns:a16="http://schemas.microsoft.com/office/drawing/2014/main" id="{59383F69-6D38-4B77-B2DD-603C783E56EA}"/>
                </a:ext>
              </a:extLst>
            </p:cNvPr>
            <p:cNvSpPr>
              <a:spLocks noChangeAspect="1"/>
            </p:cNvSpPr>
            <p:nvPr/>
          </p:nvSpPr>
          <p:spPr bwMode="auto">
            <a:xfrm>
              <a:off x="1616861" y="1405939"/>
              <a:ext cx="516620" cy="43603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79" name="Pięciokąt 6">
              <a:extLst>
                <a:ext uri="{FF2B5EF4-FFF2-40B4-BE49-F238E27FC236}">
                  <a16:creationId xmlns:a16="http://schemas.microsoft.com/office/drawing/2014/main" id="{31DE8526-5DD2-467E-BCEB-DFAA5E5FEA6F}"/>
                </a:ext>
              </a:extLst>
            </p:cNvPr>
            <p:cNvSpPr/>
            <p:nvPr/>
          </p:nvSpPr>
          <p:spPr>
            <a:xfrm>
              <a:off x="1331464" y="1470001"/>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0" name="pole tekstowe 79">
              <a:extLst>
                <a:ext uri="{FF2B5EF4-FFF2-40B4-BE49-F238E27FC236}">
                  <a16:creationId xmlns:a16="http://schemas.microsoft.com/office/drawing/2014/main" id="{CFFEF4DC-C5C3-40B6-991A-EEDA75603DC3}"/>
                </a:ext>
              </a:extLst>
            </p:cNvPr>
            <p:cNvSpPr txBox="1"/>
            <p:nvPr/>
          </p:nvSpPr>
          <p:spPr>
            <a:xfrm>
              <a:off x="1987095" y="1520949"/>
              <a:ext cx="2796428" cy="1009418"/>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2"/>
                  </a:solidFill>
                </a:rPr>
                <a:t>Header 1</a:t>
              </a:r>
              <a:endParaRPr lang="en-US" sz="1600" b="1" dirty="0">
                <a:solidFill>
                  <a:schemeClr val="accent2"/>
                </a:solidFill>
              </a:endParaRPr>
            </a:p>
            <a:p>
              <a:pPr>
                <a:buClr>
                  <a:schemeClr val="accent4"/>
                </a:buClr>
              </a:pPr>
              <a:r>
                <a:rPr lang="en-US" sz="1400" dirty="0"/>
                <a:t>Write your description here.</a:t>
              </a:r>
            </a:p>
          </p:txBody>
        </p:sp>
        <p:sp>
          <p:nvSpPr>
            <p:cNvPr id="81" name="Sześciokąt 80">
              <a:extLst>
                <a:ext uri="{FF2B5EF4-FFF2-40B4-BE49-F238E27FC236}">
                  <a16:creationId xmlns:a16="http://schemas.microsoft.com/office/drawing/2014/main" id="{F549B580-6B65-4747-94AE-F41E07E7F3BE}"/>
                </a:ext>
              </a:extLst>
            </p:cNvPr>
            <p:cNvSpPr>
              <a:spLocks noChangeAspect="1"/>
            </p:cNvSpPr>
            <p:nvPr/>
          </p:nvSpPr>
          <p:spPr>
            <a:xfrm>
              <a:off x="558948" y="1470001"/>
              <a:ext cx="1289121" cy="1111313"/>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83" name="Pięciokąt 12">
              <a:extLst>
                <a:ext uri="{FF2B5EF4-FFF2-40B4-BE49-F238E27FC236}">
                  <a16:creationId xmlns:a16="http://schemas.microsoft.com/office/drawing/2014/main" id="{CDC06D09-A08D-4A1C-909A-7027B7176DC5}"/>
                </a:ext>
              </a:extLst>
            </p:cNvPr>
            <p:cNvSpPr/>
            <p:nvPr/>
          </p:nvSpPr>
          <p:spPr>
            <a:xfrm>
              <a:off x="1331464" y="2718360"/>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4" name="pole tekstowe 83">
              <a:extLst>
                <a:ext uri="{FF2B5EF4-FFF2-40B4-BE49-F238E27FC236}">
                  <a16:creationId xmlns:a16="http://schemas.microsoft.com/office/drawing/2014/main" id="{4C5A34A8-C572-4BA9-8BFF-CB543F5160FC}"/>
                </a:ext>
              </a:extLst>
            </p:cNvPr>
            <p:cNvSpPr txBox="1"/>
            <p:nvPr/>
          </p:nvSpPr>
          <p:spPr>
            <a:xfrm>
              <a:off x="1987095" y="2734407"/>
              <a:ext cx="3030956" cy="1079220"/>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3"/>
                  </a:solidFill>
                </a:rPr>
                <a:t>Header 2</a:t>
              </a:r>
            </a:p>
            <a:p>
              <a:pPr>
                <a:buClr>
                  <a:schemeClr val="accent4"/>
                </a:buClr>
              </a:pPr>
              <a:r>
                <a:rPr lang="en-US" sz="1400" dirty="0"/>
                <a:t>Write your description here.</a:t>
              </a:r>
            </a:p>
          </p:txBody>
        </p:sp>
        <p:sp>
          <p:nvSpPr>
            <p:cNvPr id="85" name="Sześciokąt 84">
              <a:extLst>
                <a:ext uri="{FF2B5EF4-FFF2-40B4-BE49-F238E27FC236}">
                  <a16:creationId xmlns:a16="http://schemas.microsoft.com/office/drawing/2014/main" id="{599451D0-3B53-47FD-9D10-79F14B963EB8}"/>
                </a:ext>
              </a:extLst>
            </p:cNvPr>
            <p:cNvSpPr>
              <a:spLocks noChangeAspect="1"/>
            </p:cNvSpPr>
            <p:nvPr/>
          </p:nvSpPr>
          <p:spPr>
            <a:xfrm>
              <a:off x="558948" y="2718360"/>
              <a:ext cx="1289121" cy="1111313"/>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87" name="Pięciokąt 24">
              <a:extLst>
                <a:ext uri="{FF2B5EF4-FFF2-40B4-BE49-F238E27FC236}">
                  <a16:creationId xmlns:a16="http://schemas.microsoft.com/office/drawing/2014/main" id="{3F6299C7-6C3D-463D-9876-45CEF965FC40}"/>
                </a:ext>
              </a:extLst>
            </p:cNvPr>
            <p:cNvSpPr/>
            <p:nvPr/>
          </p:nvSpPr>
          <p:spPr>
            <a:xfrm>
              <a:off x="1331464" y="3968334"/>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8" name="pole tekstowe 87">
              <a:extLst>
                <a:ext uri="{FF2B5EF4-FFF2-40B4-BE49-F238E27FC236}">
                  <a16:creationId xmlns:a16="http://schemas.microsoft.com/office/drawing/2014/main" id="{72A8F82A-0FCE-4935-AA44-FD7B44FFA723}"/>
                </a:ext>
              </a:extLst>
            </p:cNvPr>
            <p:cNvSpPr txBox="1"/>
            <p:nvPr/>
          </p:nvSpPr>
          <p:spPr>
            <a:xfrm>
              <a:off x="1987095" y="3992971"/>
              <a:ext cx="2796428" cy="1062038"/>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1"/>
                  </a:solidFill>
                </a:rPr>
                <a:t>Header 3</a:t>
              </a:r>
              <a:endParaRPr lang="en-US" sz="1600" b="1" dirty="0">
                <a:solidFill>
                  <a:schemeClr val="accent1"/>
                </a:solidFill>
              </a:endParaRPr>
            </a:p>
            <a:p>
              <a:pPr>
                <a:buClr>
                  <a:schemeClr val="accent4"/>
                </a:buClr>
              </a:pPr>
              <a:r>
                <a:rPr lang="en-US" sz="1400" dirty="0"/>
                <a:t>Write your description here.</a:t>
              </a:r>
            </a:p>
          </p:txBody>
        </p:sp>
        <p:sp>
          <p:nvSpPr>
            <p:cNvPr id="89" name="Sześciokąt 88">
              <a:extLst>
                <a:ext uri="{FF2B5EF4-FFF2-40B4-BE49-F238E27FC236}">
                  <a16:creationId xmlns:a16="http://schemas.microsoft.com/office/drawing/2014/main" id="{CBD329AF-15A9-4D32-A4AA-052C3232754F}"/>
                </a:ext>
              </a:extLst>
            </p:cNvPr>
            <p:cNvSpPr>
              <a:spLocks noChangeAspect="1"/>
            </p:cNvSpPr>
            <p:nvPr/>
          </p:nvSpPr>
          <p:spPr>
            <a:xfrm>
              <a:off x="558948" y="3968334"/>
              <a:ext cx="1289121" cy="1111313"/>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grpSp>
      <p:grpSp>
        <p:nvGrpSpPr>
          <p:cNvPr id="5" name="Grupa 4">
            <a:extLst>
              <a:ext uri="{FF2B5EF4-FFF2-40B4-BE49-F238E27FC236}">
                <a16:creationId xmlns:a16="http://schemas.microsoft.com/office/drawing/2014/main" id="{9C688010-510B-4B2D-9B49-B333E71807C3}"/>
              </a:ext>
            </a:extLst>
          </p:cNvPr>
          <p:cNvGrpSpPr/>
          <p:nvPr/>
        </p:nvGrpSpPr>
        <p:grpSpPr>
          <a:xfrm>
            <a:off x="5419676" y="3071661"/>
            <a:ext cx="3572316" cy="2996296"/>
            <a:chOff x="6055480" y="1425443"/>
            <a:chExt cx="4355717" cy="3653377"/>
          </a:xfrm>
        </p:grpSpPr>
        <p:sp>
          <p:nvSpPr>
            <p:cNvPr id="91" name="Pięciokąt 18">
              <a:extLst>
                <a:ext uri="{FF2B5EF4-FFF2-40B4-BE49-F238E27FC236}">
                  <a16:creationId xmlns:a16="http://schemas.microsoft.com/office/drawing/2014/main" id="{7809A03A-074F-4076-9900-45463EB55487}"/>
                </a:ext>
              </a:extLst>
            </p:cNvPr>
            <p:cNvSpPr/>
            <p:nvPr/>
          </p:nvSpPr>
          <p:spPr>
            <a:xfrm>
              <a:off x="6638446" y="1550799"/>
              <a:ext cx="3772751" cy="922738"/>
            </a:xfrm>
            <a:prstGeom prst="bracketPair">
              <a:avLst>
                <a:gd name="adj" fmla="val 0"/>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92" name="pole tekstowe 91">
              <a:extLst>
                <a:ext uri="{FF2B5EF4-FFF2-40B4-BE49-F238E27FC236}">
                  <a16:creationId xmlns:a16="http://schemas.microsoft.com/office/drawing/2014/main" id="{C36FE4CF-0813-4220-A555-070EC84C0BDA}"/>
                </a:ext>
              </a:extLst>
            </p:cNvPr>
            <p:cNvSpPr txBox="1"/>
            <p:nvPr/>
          </p:nvSpPr>
          <p:spPr>
            <a:xfrm>
              <a:off x="7273988" y="1425443"/>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4"/>
                  </a:solidFill>
                </a:rPr>
                <a:t>Header 1</a:t>
              </a:r>
            </a:p>
            <a:p>
              <a:pPr>
                <a:buClr>
                  <a:schemeClr val="accent4"/>
                </a:buClr>
              </a:pPr>
              <a:r>
                <a:rPr lang="en-US" sz="1400" dirty="0"/>
                <a:t>Write your description here.</a:t>
              </a:r>
            </a:p>
          </p:txBody>
        </p:sp>
        <p:sp>
          <p:nvSpPr>
            <p:cNvPr id="93" name="Owal 92">
              <a:extLst>
                <a:ext uri="{FF2B5EF4-FFF2-40B4-BE49-F238E27FC236}">
                  <a16:creationId xmlns:a16="http://schemas.microsoft.com/office/drawing/2014/main" id="{5C62CE63-F61F-4DA7-9D4A-E63E4CE284DE}"/>
                </a:ext>
              </a:extLst>
            </p:cNvPr>
            <p:cNvSpPr>
              <a:spLocks noChangeAspect="1"/>
            </p:cNvSpPr>
            <p:nvPr/>
          </p:nvSpPr>
          <p:spPr>
            <a:xfrm>
              <a:off x="6055480" y="1444897"/>
              <a:ext cx="1112400" cy="1112400"/>
            </a:xfrm>
            <a:prstGeom prst="ellipse">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95" name="Pięciokąt 36">
              <a:extLst>
                <a:ext uri="{FF2B5EF4-FFF2-40B4-BE49-F238E27FC236}">
                  <a16:creationId xmlns:a16="http://schemas.microsoft.com/office/drawing/2014/main" id="{C58A804A-FE2F-4D64-993E-38AAADC07ABF}"/>
                </a:ext>
              </a:extLst>
            </p:cNvPr>
            <p:cNvSpPr/>
            <p:nvPr/>
          </p:nvSpPr>
          <p:spPr>
            <a:xfrm>
              <a:off x="6638446" y="2802378"/>
              <a:ext cx="3772751" cy="922738"/>
            </a:xfrm>
            <a:prstGeom prst="bracketPair">
              <a:avLst>
                <a:gd name="adj" fmla="val 0"/>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96" name="pole tekstowe 95">
              <a:extLst>
                <a:ext uri="{FF2B5EF4-FFF2-40B4-BE49-F238E27FC236}">
                  <a16:creationId xmlns:a16="http://schemas.microsoft.com/office/drawing/2014/main" id="{C795064F-0948-4C0B-999E-5D474B576AA1}"/>
                </a:ext>
              </a:extLst>
            </p:cNvPr>
            <p:cNvSpPr txBox="1"/>
            <p:nvPr/>
          </p:nvSpPr>
          <p:spPr>
            <a:xfrm>
              <a:off x="7273988" y="2677021"/>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6"/>
                  </a:solidFill>
                </a:rPr>
                <a:t>Header 2</a:t>
              </a:r>
              <a:endParaRPr lang="en-US" sz="1600" b="1" dirty="0">
                <a:solidFill>
                  <a:schemeClr val="accent6"/>
                </a:solidFill>
              </a:endParaRPr>
            </a:p>
            <a:p>
              <a:pPr>
                <a:buClr>
                  <a:schemeClr val="accent4"/>
                </a:buClr>
              </a:pPr>
              <a:r>
                <a:rPr lang="en-US" sz="1400" dirty="0"/>
                <a:t>Write your description here.</a:t>
              </a:r>
            </a:p>
          </p:txBody>
        </p:sp>
        <p:sp>
          <p:nvSpPr>
            <p:cNvPr id="97" name="Owal 96">
              <a:extLst>
                <a:ext uri="{FF2B5EF4-FFF2-40B4-BE49-F238E27FC236}">
                  <a16:creationId xmlns:a16="http://schemas.microsoft.com/office/drawing/2014/main" id="{C557762C-69A2-4DEA-87E2-7769489D7FB3}"/>
                </a:ext>
              </a:extLst>
            </p:cNvPr>
            <p:cNvSpPr>
              <a:spLocks noChangeAspect="1"/>
            </p:cNvSpPr>
            <p:nvPr/>
          </p:nvSpPr>
          <p:spPr>
            <a:xfrm>
              <a:off x="6055480" y="2696475"/>
              <a:ext cx="1112400" cy="1112400"/>
            </a:xfrm>
            <a:prstGeom prst="ellipse">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99" name="Pięciokąt 48">
              <a:extLst>
                <a:ext uri="{FF2B5EF4-FFF2-40B4-BE49-F238E27FC236}">
                  <a16:creationId xmlns:a16="http://schemas.microsoft.com/office/drawing/2014/main" id="{C2F7DAC6-87E4-4010-A696-A7F67221F241}"/>
                </a:ext>
              </a:extLst>
            </p:cNvPr>
            <p:cNvSpPr/>
            <p:nvPr/>
          </p:nvSpPr>
          <p:spPr>
            <a:xfrm>
              <a:off x="6638446" y="4053955"/>
              <a:ext cx="3772751" cy="922738"/>
            </a:xfrm>
            <a:prstGeom prst="bracketPair">
              <a:avLst>
                <a:gd name="adj" fmla="val 0"/>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0" name="pole tekstowe 99">
              <a:extLst>
                <a:ext uri="{FF2B5EF4-FFF2-40B4-BE49-F238E27FC236}">
                  <a16:creationId xmlns:a16="http://schemas.microsoft.com/office/drawing/2014/main" id="{4D173516-B39C-4B35-BA51-DE290E151034}"/>
                </a:ext>
              </a:extLst>
            </p:cNvPr>
            <p:cNvSpPr txBox="1"/>
            <p:nvPr/>
          </p:nvSpPr>
          <p:spPr>
            <a:xfrm>
              <a:off x="7273988" y="3928599"/>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5"/>
                  </a:solidFill>
                </a:rPr>
                <a:t>Header 3</a:t>
              </a:r>
              <a:endParaRPr lang="en-US" sz="1400" b="1" dirty="0">
                <a:solidFill>
                  <a:schemeClr val="accent5"/>
                </a:solidFill>
              </a:endParaRPr>
            </a:p>
            <a:p>
              <a:pPr>
                <a:buClr>
                  <a:schemeClr val="accent4"/>
                </a:buClr>
              </a:pPr>
              <a:r>
                <a:rPr lang="en-US" sz="1400" dirty="0"/>
                <a:t>Write your description here.</a:t>
              </a:r>
            </a:p>
          </p:txBody>
        </p:sp>
        <p:sp>
          <p:nvSpPr>
            <p:cNvPr id="101" name="Owal 100">
              <a:extLst>
                <a:ext uri="{FF2B5EF4-FFF2-40B4-BE49-F238E27FC236}">
                  <a16:creationId xmlns:a16="http://schemas.microsoft.com/office/drawing/2014/main" id="{4F0FD643-CC11-4D42-9A1E-FEA37343DC99}"/>
                </a:ext>
              </a:extLst>
            </p:cNvPr>
            <p:cNvSpPr>
              <a:spLocks noChangeAspect="1"/>
            </p:cNvSpPr>
            <p:nvPr/>
          </p:nvSpPr>
          <p:spPr>
            <a:xfrm>
              <a:off x="6055480" y="3948053"/>
              <a:ext cx="1112400" cy="1112400"/>
            </a:xfrm>
            <a:prstGeom prst="ellipse">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grpSp>
      <p:sp>
        <p:nvSpPr>
          <p:cNvPr id="102" name="Freeform 6">
            <a:extLst>
              <a:ext uri="{FF2B5EF4-FFF2-40B4-BE49-F238E27FC236}">
                <a16:creationId xmlns:a16="http://schemas.microsoft.com/office/drawing/2014/main" id="{5B5C74B1-B42A-4FD5-8CCB-25E0757F0628}"/>
              </a:ext>
            </a:extLst>
          </p:cNvPr>
          <p:cNvSpPr>
            <a:spLocks noChangeAspect="1"/>
          </p:cNvSpPr>
          <p:nvPr/>
        </p:nvSpPr>
        <p:spPr bwMode="auto">
          <a:xfrm>
            <a:off x="1208690" y="1742778"/>
            <a:ext cx="587144" cy="49556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8">
            <a:extLst>
              <a:ext uri="{FF2B5EF4-FFF2-40B4-BE49-F238E27FC236}">
                <a16:creationId xmlns:a16="http://schemas.microsoft.com/office/drawing/2014/main" id="{9EE03127-AFD9-4B92-9240-872D93F9A29A}"/>
              </a:ext>
            </a:extLst>
          </p:cNvPr>
          <p:cNvSpPr>
            <a:spLocks noChangeAspect="1" noEditPoints="1"/>
          </p:cNvSpPr>
          <p:nvPr/>
        </p:nvSpPr>
        <p:spPr bwMode="auto">
          <a:xfrm>
            <a:off x="1317303" y="2787565"/>
            <a:ext cx="369918" cy="56819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4" name="Freeform 8">
            <a:extLst>
              <a:ext uri="{FF2B5EF4-FFF2-40B4-BE49-F238E27FC236}">
                <a16:creationId xmlns:a16="http://schemas.microsoft.com/office/drawing/2014/main" id="{D02A68A6-3BE1-40DE-892A-2B5E7BC14291}"/>
              </a:ext>
            </a:extLst>
          </p:cNvPr>
          <p:cNvSpPr>
            <a:spLocks noChangeAspect="1" noEditPoints="1"/>
          </p:cNvSpPr>
          <p:nvPr/>
        </p:nvSpPr>
        <p:spPr bwMode="auto">
          <a:xfrm>
            <a:off x="1385474" y="3901440"/>
            <a:ext cx="257328" cy="58890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5" name="Freeform 6">
            <a:extLst>
              <a:ext uri="{FF2B5EF4-FFF2-40B4-BE49-F238E27FC236}">
                <a16:creationId xmlns:a16="http://schemas.microsoft.com/office/drawing/2014/main" id="{5EF4B1DE-784C-48AF-92BE-74B7E9728C2B}"/>
              </a:ext>
            </a:extLst>
          </p:cNvPr>
          <p:cNvSpPr>
            <a:spLocks noChangeAspect="1"/>
          </p:cNvSpPr>
          <p:nvPr/>
        </p:nvSpPr>
        <p:spPr bwMode="auto">
          <a:xfrm>
            <a:off x="5605772" y="3330148"/>
            <a:ext cx="528328" cy="44592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8">
            <a:extLst>
              <a:ext uri="{FF2B5EF4-FFF2-40B4-BE49-F238E27FC236}">
                <a16:creationId xmlns:a16="http://schemas.microsoft.com/office/drawing/2014/main" id="{2A04120C-2878-4377-B6D1-B9AA24CE4932}"/>
              </a:ext>
            </a:extLst>
          </p:cNvPr>
          <p:cNvSpPr>
            <a:spLocks noChangeAspect="1" noEditPoints="1"/>
          </p:cNvSpPr>
          <p:nvPr/>
        </p:nvSpPr>
        <p:spPr bwMode="auto">
          <a:xfrm>
            <a:off x="5703505" y="4337438"/>
            <a:ext cx="332862" cy="51127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7" name="Freeform 8">
            <a:extLst>
              <a:ext uri="{FF2B5EF4-FFF2-40B4-BE49-F238E27FC236}">
                <a16:creationId xmlns:a16="http://schemas.microsoft.com/office/drawing/2014/main" id="{91B6ADD1-D92E-4EFA-8669-345F2D594AC9}"/>
              </a:ext>
            </a:extLst>
          </p:cNvPr>
          <p:cNvSpPr>
            <a:spLocks noChangeAspect="1" noEditPoints="1"/>
          </p:cNvSpPr>
          <p:nvPr/>
        </p:nvSpPr>
        <p:spPr bwMode="auto">
          <a:xfrm>
            <a:off x="5766037" y="5340854"/>
            <a:ext cx="231550" cy="52991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1720405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340768"/>
          </a:xfrm>
        </p:spPr>
        <p:txBody>
          <a:bodyPr>
            <a:normAutofit fontScale="90000"/>
          </a:bodyPr>
          <a:lstStyle/>
          <a:p>
            <a:r>
              <a:rPr lang="en-US" sz="3400" dirty="0">
                <a:solidFill>
                  <a:prstClr val="black"/>
                </a:solidFill>
              </a:rPr>
              <a:t>Flat Icons Set – General Business</a:t>
            </a:r>
            <a:br>
              <a:rPr lang="en-US" sz="4000" dirty="0">
                <a:solidFill>
                  <a:prstClr val="black"/>
                </a:solidFill>
              </a:rPr>
            </a:br>
            <a:r>
              <a:rPr lang="en-US" sz="1800" dirty="0">
                <a:solidFill>
                  <a:prstClr val="black"/>
                </a:solidFill>
              </a:rPr>
              <a:t>Suitcase, Business, Briefcase, Data Chart, Growth, Public Institution, Building, Handshake, Agreement, Money, Funds, Income, Checklist, Clipboard, Whiteboard, Agenda, Meeting, Teamwork, Chat, Conversation, Structure</a:t>
            </a:r>
            <a:endParaRPr lang="en-US" sz="4000" dirty="0"/>
          </a:p>
        </p:txBody>
      </p:sp>
      <p:grpSp>
        <p:nvGrpSpPr>
          <p:cNvPr id="4" name="Group 3">
            <a:extLst>
              <a:ext uri="{FF2B5EF4-FFF2-40B4-BE49-F238E27FC236}">
                <a16:creationId xmlns:a16="http://schemas.microsoft.com/office/drawing/2014/main" id="{B91BB4F9-9FD8-4F86-8925-2D731B6CB729}"/>
              </a:ext>
            </a:extLst>
          </p:cNvPr>
          <p:cNvGrpSpPr/>
          <p:nvPr/>
        </p:nvGrpSpPr>
        <p:grpSpPr>
          <a:xfrm>
            <a:off x="8722835"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 name="Grupa 5">
            <a:extLst>
              <a:ext uri="{FF2B5EF4-FFF2-40B4-BE49-F238E27FC236}">
                <a16:creationId xmlns:a16="http://schemas.microsoft.com/office/drawing/2014/main" id="{1EFB64A1-EAD7-461A-AA79-55CC5825B6AA}"/>
              </a:ext>
            </a:extLst>
          </p:cNvPr>
          <p:cNvGrpSpPr/>
          <p:nvPr/>
        </p:nvGrpSpPr>
        <p:grpSpPr>
          <a:xfrm>
            <a:off x="9236087" y="2696379"/>
            <a:ext cx="2465376" cy="699370"/>
            <a:chOff x="9236087" y="2696379"/>
            <a:chExt cx="2465376" cy="699370"/>
          </a:xfrm>
        </p:grpSpPr>
        <p:sp>
          <p:nvSpPr>
            <p:cNvPr id="50" name="Freeform 7">
              <a:extLst>
                <a:ext uri="{FF2B5EF4-FFF2-40B4-BE49-F238E27FC236}">
                  <a16:creationId xmlns:a16="http://schemas.microsoft.com/office/drawing/2014/main" id="{1E6ABA93-5102-4051-A3D2-87DED343D148}"/>
                </a:ext>
              </a:extLst>
            </p:cNvPr>
            <p:cNvSpPr>
              <a:spLocks noChangeAspect="1" noEditPoints="1"/>
            </p:cNvSpPr>
            <p:nvPr/>
          </p:nvSpPr>
          <p:spPr bwMode="auto">
            <a:xfrm>
              <a:off x="923608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7">
              <a:extLst>
                <a:ext uri="{FF2B5EF4-FFF2-40B4-BE49-F238E27FC236}">
                  <a16:creationId xmlns:a16="http://schemas.microsoft.com/office/drawing/2014/main" id="{FB313278-5760-463A-9CE1-DFA09AC37026}"/>
                </a:ext>
              </a:extLst>
            </p:cNvPr>
            <p:cNvSpPr>
              <a:spLocks noChangeAspect="1" noEditPoints="1"/>
            </p:cNvSpPr>
            <p:nvPr/>
          </p:nvSpPr>
          <p:spPr bwMode="auto">
            <a:xfrm>
              <a:off x="1020763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7">
              <a:extLst>
                <a:ext uri="{FF2B5EF4-FFF2-40B4-BE49-F238E27FC236}">
                  <a16:creationId xmlns:a16="http://schemas.microsoft.com/office/drawing/2014/main" id="{ACF75A2D-643D-4DC2-A17A-D24C7B6EF7CB}"/>
                </a:ext>
              </a:extLst>
            </p:cNvPr>
            <p:cNvSpPr>
              <a:spLocks noChangeAspect="1" noEditPoints="1"/>
            </p:cNvSpPr>
            <p:nvPr/>
          </p:nvSpPr>
          <p:spPr bwMode="auto">
            <a:xfrm>
              <a:off x="1117918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1" name="Freeform 7">
            <a:extLst>
              <a:ext uri="{FF2B5EF4-FFF2-40B4-BE49-F238E27FC236}">
                <a16:creationId xmlns:a16="http://schemas.microsoft.com/office/drawing/2014/main" id="{6768D611-F6AF-4AE0-80CE-13F264D51107}"/>
              </a:ext>
            </a:extLst>
          </p:cNvPr>
          <p:cNvSpPr>
            <a:spLocks noChangeAspect="1" noEditPoints="1"/>
          </p:cNvSpPr>
          <p:nvPr/>
        </p:nvSpPr>
        <p:spPr bwMode="auto">
          <a:xfrm>
            <a:off x="10122520" y="4159519"/>
            <a:ext cx="647080" cy="86649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7">
            <a:extLst>
              <a:ext uri="{FF2B5EF4-FFF2-40B4-BE49-F238E27FC236}">
                <a16:creationId xmlns:a16="http://schemas.microsoft.com/office/drawing/2014/main" id="{F557FCA9-6ED4-409A-B18A-3849C8F26A0F}"/>
              </a:ext>
            </a:extLst>
          </p:cNvPr>
          <p:cNvSpPr>
            <a:spLocks noChangeAspect="1" noEditPoints="1"/>
          </p:cNvSpPr>
          <p:nvPr/>
        </p:nvSpPr>
        <p:spPr bwMode="auto">
          <a:xfrm>
            <a:off x="5414470" y="3296868"/>
            <a:ext cx="572878" cy="76713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31">
            <a:extLst>
              <a:ext uri="{FF2B5EF4-FFF2-40B4-BE49-F238E27FC236}">
                <a16:creationId xmlns:a16="http://schemas.microsoft.com/office/drawing/2014/main" id="{700FDA09-4F96-41F6-9F10-1FDD1408FB5B}"/>
              </a:ext>
            </a:extLst>
          </p:cNvPr>
          <p:cNvSpPr>
            <a:spLocks noChangeAspect="1"/>
          </p:cNvSpPr>
          <p:nvPr/>
        </p:nvSpPr>
        <p:spPr bwMode="auto">
          <a:xfrm>
            <a:off x="3902923" y="1703262"/>
            <a:ext cx="822152" cy="55809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6" name="Grafika 35">
            <a:extLst>
              <a:ext uri="{FF2B5EF4-FFF2-40B4-BE49-F238E27FC236}">
                <a16:creationId xmlns:a16="http://schemas.microsoft.com/office/drawing/2014/main" id="{DE0A861A-90F5-40BE-9646-1879E88D21CF}"/>
              </a:ext>
            </a:extLst>
          </p:cNvPr>
          <p:cNvPicPr>
            <a:picLocks noChangeAspect="1"/>
          </p:cNvPicPr>
          <p:nvPr/>
        </p:nvPicPr>
        <p:blipFill>
          <a:blip/>
          <a:stretch>
            <a:fillRect/>
          </a:stretch>
        </p:blipFill>
        <p:spPr>
          <a:xfrm>
            <a:off x="3540356" y="3291788"/>
            <a:ext cx="541326" cy="777292"/>
          </a:xfrm>
          <a:prstGeom prst="rect">
            <a:avLst/>
          </a:prstGeom>
        </p:spPr>
      </p:pic>
      <p:sp>
        <p:nvSpPr>
          <p:cNvPr id="38" name="Freeform 22">
            <a:extLst>
              <a:ext uri="{FF2B5EF4-FFF2-40B4-BE49-F238E27FC236}">
                <a16:creationId xmlns:a16="http://schemas.microsoft.com/office/drawing/2014/main" id="{C36C3875-4919-4462-A3F1-50B3051C874C}"/>
              </a:ext>
            </a:extLst>
          </p:cNvPr>
          <p:cNvSpPr>
            <a:spLocks noChangeAspect="1" noEditPoints="1"/>
          </p:cNvSpPr>
          <p:nvPr/>
        </p:nvSpPr>
        <p:spPr bwMode="auto">
          <a:xfrm>
            <a:off x="1666770" y="1670593"/>
            <a:ext cx="791996" cy="62343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6">
            <a:extLst>
              <a:ext uri="{FF2B5EF4-FFF2-40B4-BE49-F238E27FC236}">
                <a16:creationId xmlns:a16="http://schemas.microsoft.com/office/drawing/2014/main" id="{18742769-3A1E-4AE3-A311-15871FB2A1B5}"/>
              </a:ext>
            </a:extLst>
          </p:cNvPr>
          <p:cNvSpPr>
            <a:spLocks noChangeAspect="1" noEditPoints="1"/>
          </p:cNvSpPr>
          <p:nvPr/>
        </p:nvSpPr>
        <p:spPr bwMode="auto">
          <a:xfrm>
            <a:off x="1140960" y="3363439"/>
            <a:ext cx="1066608" cy="63399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F4C7ABEE-3D7C-41C7-87F5-FC45BD11C1C3}"/>
              </a:ext>
            </a:extLst>
          </p:cNvPr>
          <p:cNvSpPr>
            <a:spLocks noChangeAspect="1" noEditPoints="1"/>
          </p:cNvSpPr>
          <p:nvPr/>
        </p:nvSpPr>
        <p:spPr bwMode="auto">
          <a:xfrm>
            <a:off x="6215304" y="1654813"/>
            <a:ext cx="822152" cy="654992"/>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4">
            <a:extLst>
              <a:ext uri="{FF2B5EF4-FFF2-40B4-BE49-F238E27FC236}">
                <a16:creationId xmlns:a16="http://schemas.microsoft.com/office/drawing/2014/main" id="{2223ACCB-8BD0-48B1-9958-91199E62F84D}"/>
              </a:ext>
            </a:extLst>
          </p:cNvPr>
          <p:cNvSpPr>
            <a:spLocks noChangeAspect="1" noEditPoints="1"/>
          </p:cNvSpPr>
          <p:nvPr/>
        </p:nvSpPr>
        <p:spPr bwMode="auto">
          <a:xfrm>
            <a:off x="1688402" y="5026246"/>
            <a:ext cx="748732" cy="783076"/>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6">
            <a:extLst>
              <a:ext uri="{FF2B5EF4-FFF2-40B4-BE49-F238E27FC236}">
                <a16:creationId xmlns:a16="http://schemas.microsoft.com/office/drawing/2014/main" id="{C06F8817-9308-4350-9899-CF02DAC4F01C}"/>
              </a:ext>
            </a:extLst>
          </p:cNvPr>
          <p:cNvSpPr>
            <a:spLocks noChangeAspect="1" noEditPoints="1"/>
          </p:cNvSpPr>
          <p:nvPr/>
        </p:nvSpPr>
        <p:spPr bwMode="auto">
          <a:xfrm>
            <a:off x="3854619" y="5224890"/>
            <a:ext cx="918760" cy="557820"/>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9E57FD4E-181E-4331-A732-17929578D93B}"/>
              </a:ext>
            </a:extLst>
          </p:cNvPr>
          <p:cNvSpPr>
            <a:spLocks noChangeAspect="1" noEditPoints="1"/>
          </p:cNvSpPr>
          <p:nvPr/>
        </p:nvSpPr>
        <p:spPr bwMode="auto">
          <a:xfrm>
            <a:off x="6194735" y="5108389"/>
            <a:ext cx="863290" cy="693572"/>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0450909F-72DC-4A42-986B-739F5FD07147}"/>
              </a:ext>
            </a:extLst>
          </p:cNvPr>
          <p:cNvSpPr>
            <a:spLocks noChangeAspect="1" noEditPoints="1"/>
          </p:cNvSpPr>
          <p:nvPr/>
        </p:nvSpPr>
        <p:spPr bwMode="auto">
          <a:xfrm>
            <a:off x="7302754" y="3244497"/>
            <a:ext cx="470638" cy="883458"/>
          </a:xfrm>
          <a:custGeom>
            <a:avLst/>
            <a:gdLst>
              <a:gd name="T0" fmla="*/ 71 w 231"/>
              <a:gd name="T1" fmla="*/ 109 h 434"/>
              <a:gd name="T2" fmla="*/ 171 w 231"/>
              <a:gd name="T3" fmla="*/ 121 h 434"/>
              <a:gd name="T4" fmla="*/ 71 w 231"/>
              <a:gd name="T5" fmla="*/ 132 h 434"/>
              <a:gd name="T6" fmla="*/ 71 w 231"/>
              <a:gd name="T7" fmla="*/ 183 h 434"/>
              <a:gd name="T8" fmla="*/ 171 w 231"/>
              <a:gd name="T9" fmla="*/ 172 h 434"/>
              <a:gd name="T10" fmla="*/ 71 w 231"/>
              <a:gd name="T11" fmla="*/ 161 h 434"/>
              <a:gd name="T12" fmla="*/ 71 w 231"/>
              <a:gd name="T13" fmla="*/ 183 h 434"/>
              <a:gd name="T14" fmla="*/ 110 w 231"/>
              <a:gd name="T15" fmla="*/ 235 h 434"/>
              <a:gd name="T16" fmla="*/ 110 w 231"/>
              <a:gd name="T17" fmla="*/ 213 h 434"/>
              <a:gd name="T18" fmla="*/ 60 w 231"/>
              <a:gd name="T19" fmla="*/ 224 h 434"/>
              <a:gd name="T20" fmla="*/ 212 w 231"/>
              <a:gd name="T21" fmla="*/ 36 h 434"/>
              <a:gd name="T22" fmla="*/ 9 w 231"/>
              <a:gd name="T23" fmla="*/ 46 h 434"/>
              <a:gd name="T24" fmla="*/ 19 w 231"/>
              <a:gd name="T25" fmla="*/ 310 h 434"/>
              <a:gd name="T26" fmla="*/ 222 w 231"/>
              <a:gd name="T27" fmla="*/ 300 h 434"/>
              <a:gd name="T28" fmla="*/ 212 w 231"/>
              <a:gd name="T29" fmla="*/ 36 h 434"/>
              <a:gd name="T30" fmla="*/ 29 w 231"/>
              <a:gd name="T31" fmla="*/ 290 h 434"/>
              <a:gd name="T32" fmla="*/ 202 w 231"/>
              <a:gd name="T33" fmla="*/ 56 h 434"/>
              <a:gd name="T34" fmla="*/ 0 w 231"/>
              <a:gd name="T35" fmla="*/ 12 h 434"/>
              <a:gd name="T36" fmla="*/ 219 w 231"/>
              <a:gd name="T37" fmla="*/ 0 h 434"/>
              <a:gd name="T38" fmla="*/ 219 w 231"/>
              <a:gd name="T39" fmla="*/ 24 h 434"/>
              <a:gd name="T40" fmla="*/ 0 w 231"/>
              <a:gd name="T41" fmla="*/ 12 h 434"/>
              <a:gd name="T42" fmla="*/ 219 w 231"/>
              <a:gd name="T43" fmla="*/ 346 h 434"/>
              <a:gd name="T44" fmla="*/ 212 w 231"/>
              <a:gd name="T45" fmla="*/ 420 h 434"/>
              <a:gd name="T46" fmla="*/ 203 w 231"/>
              <a:gd name="T47" fmla="*/ 434 h 434"/>
              <a:gd name="T48" fmla="*/ 160 w 231"/>
              <a:gd name="T49" fmla="*/ 349 h 434"/>
              <a:gd name="T50" fmla="*/ 126 w 231"/>
              <a:gd name="T51" fmla="*/ 346 h 434"/>
              <a:gd name="T52" fmla="*/ 116 w 231"/>
              <a:gd name="T53" fmla="*/ 434 h 434"/>
              <a:gd name="T54" fmla="*/ 106 w 231"/>
              <a:gd name="T55" fmla="*/ 346 h 434"/>
              <a:gd name="T56" fmla="*/ 71 w 231"/>
              <a:gd name="T57" fmla="*/ 349 h 434"/>
              <a:gd name="T58" fmla="*/ 29 w 231"/>
              <a:gd name="T59" fmla="*/ 434 h 434"/>
              <a:gd name="T60" fmla="*/ 19 w 231"/>
              <a:gd name="T61" fmla="*/ 420 h 434"/>
              <a:gd name="T62" fmla="*/ 12 w 231"/>
              <a:gd name="T63" fmla="*/ 346 h 434"/>
              <a:gd name="T64" fmla="*/ 12 w 231"/>
              <a:gd name="T65" fmla="*/ 321 h 434"/>
              <a:gd name="T66" fmla="*/ 231 w 231"/>
              <a:gd name="T67" fmla="*/ 3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434">
                <a:moveTo>
                  <a:pt x="60" y="121"/>
                </a:moveTo>
                <a:cubicBezTo>
                  <a:pt x="60" y="114"/>
                  <a:pt x="65" y="109"/>
                  <a:pt x="71" y="109"/>
                </a:cubicBezTo>
                <a:cubicBezTo>
                  <a:pt x="160" y="109"/>
                  <a:pt x="160" y="109"/>
                  <a:pt x="160" y="109"/>
                </a:cubicBezTo>
                <a:cubicBezTo>
                  <a:pt x="166" y="109"/>
                  <a:pt x="171" y="114"/>
                  <a:pt x="171" y="121"/>
                </a:cubicBezTo>
                <a:cubicBezTo>
                  <a:pt x="171" y="127"/>
                  <a:pt x="166" y="132"/>
                  <a:pt x="160" y="132"/>
                </a:cubicBezTo>
                <a:cubicBezTo>
                  <a:pt x="71" y="132"/>
                  <a:pt x="71" y="132"/>
                  <a:pt x="71" y="132"/>
                </a:cubicBezTo>
                <a:cubicBezTo>
                  <a:pt x="65" y="132"/>
                  <a:pt x="60" y="127"/>
                  <a:pt x="60" y="121"/>
                </a:cubicBezTo>
                <a:close/>
                <a:moveTo>
                  <a:pt x="71" y="183"/>
                </a:moveTo>
                <a:cubicBezTo>
                  <a:pt x="160" y="183"/>
                  <a:pt x="160" y="183"/>
                  <a:pt x="160" y="183"/>
                </a:cubicBezTo>
                <a:cubicBezTo>
                  <a:pt x="166" y="183"/>
                  <a:pt x="171" y="178"/>
                  <a:pt x="171" y="172"/>
                </a:cubicBezTo>
                <a:cubicBezTo>
                  <a:pt x="171" y="166"/>
                  <a:pt x="166" y="161"/>
                  <a:pt x="160" y="161"/>
                </a:cubicBezTo>
                <a:cubicBezTo>
                  <a:pt x="71" y="161"/>
                  <a:pt x="71" y="161"/>
                  <a:pt x="71" y="161"/>
                </a:cubicBezTo>
                <a:cubicBezTo>
                  <a:pt x="65" y="161"/>
                  <a:pt x="60" y="166"/>
                  <a:pt x="60" y="172"/>
                </a:cubicBezTo>
                <a:cubicBezTo>
                  <a:pt x="60" y="178"/>
                  <a:pt x="65" y="183"/>
                  <a:pt x="71" y="183"/>
                </a:cubicBezTo>
                <a:close/>
                <a:moveTo>
                  <a:pt x="71" y="235"/>
                </a:moveTo>
                <a:cubicBezTo>
                  <a:pt x="110" y="235"/>
                  <a:pt x="110" y="235"/>
                  <a:pt x="110" y="235"/>
                </a:cubicBezTo>
                <a:cubicBezTo>
                  <a:pt x="116" y="235"/>
                  <a:pt x="121" y="230"/>
                  <a:pt x="121" y="224"/>
                </a:cubicBezTo>
                <a:cubicBezTo>
                  <a:pt x="121" y="218"/>
                  <a:pt x="116" y="213"/>
                  <a:pt x="110" y="213"/>
                </a:cubicBezTo>
                <a:cubicBezTo>
                  <a:pt x="71" y="213"/>
                  <a:pt x="71" y="213"/>
                  <a:pt x="71" y="213"/>
                </a:cubicBezTo>
                <a:cubicBezTo>
                  <a:pt x="65" y="213"/>
                  <a:pt x="60" y="218"/>
                  <a:pt x="60" y="224"/>
                </a:cubicBezTo>
                <a:cubicBezTo>
                  <a:pt x="60" y="230"/>
                  <a:pt x="65" y="235"/>
                  <a:pt x="71" y="235"/>
                </a:cubicBezTo>
                <a:close/>
                <a:moveTo>
                  <a:pt x="212" y="36"/>
                </a:moveTo>
                <a:cubicBezTo>
                  <a:pt x="19" y="36"/>
                  <a:pt x="19" y="36"/>
                  <a:pt x="19" y="36"/>
                </a:cubicBezTo>
                <a:cubicBezTo>
                  <a:pt x="14" y="36"/>
                  <a:pt x="9" y="40"/>
                  <a:pt x="9" y="46"/>
                </a:cubicBezTo>
                <a:cubicBezTo>
                  <a:pt x="9" y="300"/>
                  <a:pt x="9" y="300"/>
                  <a:pt x="9" y="300"/>
                </a:cubicBezTo>
                <a:cubicBezTo>
                  <a:pt x="9" y="305"/>
                  <a:pt x="14" y="310"/>
                  <a:pt x="19" y="310"/>
                </a:cubicBezTo>
                <a:cubicBezTo>
                  <a:pt x="212" y="310"/>
                  <a:pt x="212" y="310"/>
                  <a:pt x="212" y="310"/>
                </a:cubicBezTo>
                <a:cubicBezTo>
                  <a:pt x="218" y="310"/>
                  <a:pt x="222" y="305"/>
                  <a:pt x="222" y="300"/>
                </a:cubicBezTo>
                <a:cubicBezTo>
                  <a:pt x="222" y="46"/>
                  <a:pt x="222" y="46"/>
                  <a:pt x="222" y="46"/>
                </a:cubicBezTo>
                <a:cubicBezTo>
                  <a:pt x="222" y="40"/>
                  <a:pt x="218" y="36"/>
                  <a:pt x="212" y="36"/>
                </a:cubicBezTo>
                <a:close/>
                <a:moveTo>
                  <a:pt x="202" y="290"/>
                </a:moveTo>
                <a:cubicBezTo>
                  <a:pt x="29" y="290"/>
                  <a:pt x="29" y="290"/>
                  <a:pt x="29" y="290"/>
                </a:cubicBezTo>
                <a:cubicBezTo>
                  <a:pt x="29" y="56"/>
                  <a:pt x="29" y="56"/>
                  <a:pt x="29" y="56"/>
                </a:cubicBezTo>
                <a:cubicBezTo>
                  <a:pt x="202" y="56"/>
                  <a:pt x="202" y="56"/>
                  <a:pt x="202" y="56"/>
                </a:cubicBezTo>
                <a:lnTo>
                  <a:pt x="202" y="290"/>
                </a:lnTo>
                <a:close/>
                <a:moveTo>
                  <a:pt x="0" y="12"/>
                </a:moveTo>
                <a:cubicBezTo>
                  <a:pt x="0" y="5"/>
                  <a:pt x="5" y="0"/>
                  <a:pt x="12" y="0"/>
                </a:cubicBezTo>
                <a:cubicBezTo>
                  <a:pt x="219" y="0"/>
                  <a:pt x="219" y="0"/>
                  <a:pt x="219" y="0"/>
                </a:cubicBezTo>
                <a:cubicBezTo>
                  <a:pt x="226" y="0"/>
                  <a:pt x="231" y="5"/>
                  <a:pt x="231" y="12"/>
                </a:cubicBezTo>
                <a:cubicBezTo>
                  <a:pt x="231" y="19"/>
                  <a:pt x="226" y="24"/>
                  <a:pt x="219" y="24"/>
                </a:cubicBezTo>
                <a:cubicBezTo>
                  <a:pt x="12" y="24"/>
                  <a:pt x="12" y="24"/>
                  <a:pt x="12" y="24"/>
                </a:cubicBezTo>
                <a:cubicBezTo>
                  <a:pt x="5" y="24"/>
                  <a:pt x="0" y="19"/>
                  <a:pt x="0" y="12"/>
                </a:cubicBezTo>
                <a:close/>
                <a:moveTo>
                  <a:pt x="231" y="333"/>
                </a:moveTo>
                <a:cubicBezTo>
                  <a:pt x="231" y="340"/>
                  <a:pt x="226" y="346"/>
                  <a:pt x="219" y="346"/>
                </a:cubicBezTo>
                <a:cubicBezTo>
                  <a:pt x="180" y="346"/>
                  <a:pt x="180" y="346"/>
                  <a:pt x="180" y="346"/>
                </a:cubicBezTo>
                <a:cubicBezTo>
                  <a:pt x="212" y="420"/>
                  <a:pt x="212" y="420"/>
                  <a:pt x="212" y="420"/>
                </a:cubicBezTo>
                <a:cubicBezTo>
                  <a:pt x="214" y="425"/>
                  <a:pt x="212" y="431"/>
                  <a:pt x="207" y="433"/>
                </a:cubicBezTo>
                <a:cubicBezTo>
                  <a:pt x="205" y="434"/>
                  <a:pt x="204" y="434"/>
                  <a:pt x="203" y="434"/>
                </a:cubicBezTo>
                <a:cubicBezTo>
                  <a:pt x="199" y="434"/>
                  <a:pt x="195" y="431"/>
                  <a:pt x="193" y="428"/>
                </a:cubicBezTo>
                <a:cubicBezTo>
                  <a:pt x="160" y="349"/>
                  <a:pt x="160" y="349"/>
                  <a:pt x="160" y="349"/>
                </a:cubicBezTo>
                <a:cubicBezTo>
                  <a:pt x="160" y="348"/>
                  <a:pt x="160" y="347"/>
                  <a:pt x="160" y="346"/>
                </a:cubicBezTo>
                <a:cubicBezTo>
                  <a:pt x="126" y="346"/>
                  <a:pt x="126" y="346"/>
                  <a:pt x="126" y="346"/>
                </a:cubicBezTo>
                <a:cubicBezTo>
                  <a:pt x="126" y="424"/>
                  <a:pt x="126" y="424"/>
                  <a:pt x="126" y="424"/>
                </a:cubicBezTo>
                <a:cubicBezTo>
                  <a:pt x="126" y="429"/>
                  <a:pt x="121" y="434"/>
                  <a:pt x="116" y="434"/>
                </a:cubicBezTo>
                <a:cubicBezTo>
                  <a:pt x="110" y="434"/>
                  <a:pt x="106" y="429"/>
                  <a:pt x="106" y="424"/>
                </a:cubicBezTo>
                <a:cubicBezTo>
                  <a:pt x="106" y="346"/>
                  <a:pt x="106" y="346"/>
                  <a:pt x="106" y="346"/>
                </a:cubicBezTo>
                <a:cubicBezTo>
                  <a:pt x="72" y="346"/>
                  <a:pt x="72" y="346"/>
                  <a:pt x="72" y="346"/>
                </a:cubicBezTo>
                <a:cubicBezTo>
                  <a:pt x="72" y="347"/>
                  <a:pt x="71" y="348"/>
                  <a:pt x="71" y="349"/>
                </a:cubicBezTo>
                <a:cubicBezTo>
                  <a:pt x="38" y="428"/>
                  <a:pt x="38" y="428"/>
                  <a:pt x="38" y="428"/>
                </a:cubicBezTo>
                <a:cubicBezTo>
                  <a:pt x="36" y="431"/>
                  <a:pt x="32" y="434"/>
                  <a:pt x="29" y="434"/>
                </a:cubicBezTo>
                <a:cubicBezTo>
                  <a:pt x="27" y="434"/>
                  <a:pt x="26" y="434"/>
                  <a:pt x="25" y="433"/>
                </a:cubicBezTo>
                <a:cubicBezTo>
                  <a:pt x="20" y="431"/>
                  <a:pt x="17" y="425"/>
                  <a:pt x="19" y="420"/>
                </a:cubicBezTo>
                <a:cubicBezTo>
                  <a:pt x="51" y="346"/>
                  <a:pt x="51" y="346"/>
                  <a:pt x="51" y="346"/>
                </a:cubicBezTo>
                <a:cubicBezTo>
                  <a:pt x="12" y="346"/>
                  <a:pt x="12" y="346"/>
                  <a:pt x="12" y="346"/>
                </a:cubicBezTo>
                <a:cubicBezTo>
                  <a:pt x="5" y="346"/>
                  <a:pt x="0" y="340"/>
                  <a:pt x="0" y="333"/>
                </a:cubicBezTo>
                <a:cubicBezTo>
                  <a:pt x="0" y="326"/>
                  <a:pt x="5" y="321"/>
                  <a:pt x="12" y="321"/>
                </a:cubicBezTo>
                <a:cubicBezTo>
                  <a:pt x="219" y="321"/>
                  <a:pt x="219" y="321"/>
                  <a:pt x="219" y="321"/>
                </a:cubicBezTo>
                <a:cubicBezTo>
                  <a:pt x="226" y="321"/>
                  <a:pt x="231" y="326"/>
                  <a:pt x="231" y="33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3364903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99457"/>
          </a:xfrm>
        </p:spPr>
        <p:txBody>
          <a:bodyPr>
            <a:normAutofit fontScale="90000"/>
          </a:bodyPr>
          <a:lstStyle/>
          <a:p>
            <a:r>
              <a:rPr lang="en-US" sz="3400" dirty="0">
                <a:solidFill>
                  <a:prstClr val="black"/>
                </a:solidFill>
              </a:rPr>
              <a:t>Flat Icons Set – Strategy &amp; Processes</a:t>
            </a:r>
            <a:br>
              <a:rPr lang="en-US" sz="4000" dirty="0">
                <a:solidFill>
                  <a:prstClr val="black"/>
                </a:solidFill>
              </a:rPr>
            </a:br>
            <a:r>
              <a:rPr lang="en-US" sz="2000" dirty="0">
                <a:solidFill>
                  <a:prstClr val="black"/>
                </a:solidFill>
              </a:rPr>
              <a:t>Brain, Thinking, Empathy, Thought Exchange, Lightbulb, Idea, Pin, Goal, Question, Feedback, Research, Magnifying Glass, Chess, Strategy, Process, Gears, Product, Box</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Freeform 6">
            <a:extLst>
              <a:ext uri="{FF2B5EF4-FFF2-40B4-BE49-F238E27FC236}">
                <a16:creationId xmlns:a16="http://schemas.microsoft.com/office/drawing/2014/main" id="{48DEBF40-16D9-4B7B-95FB-E7BD1EEB3D63}"/>
              </a:ext>
            </a:extLst>
          </p:cNvPr>
          <p:cNvSpPr>
            <a:spLocks noChangeAspect="1"/>
          </p:cNvSpPr>
          <p:nvPr/>
        </p:nvSpPr>
        <p:spPr bwMode="auto">
          <a:xfrm>
            <a:off x="1559496" y="1620122"/>
            <a:ext cx="834076" cy="70397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12">
            <a:extLst>
              <a:ext uri="{FF2B5EF4-FFF2-40B4-BE49-F238E27FC236}">
                <a16:creationId xmlns:a16="http://schemas.microsoft.com/office/drawing/2014/main" id="{90E26107-0B1A-4933-A646-B43A8983DFC2}"/>
              </a:ext>
            </a:extLst>
          </p:cNvPr>
          <p:cNvSpPr>
            <a:spLocks noChangeAspect="1" noEditPoints="1"/>
          </p:cNvSpPr>
          <p:nvPr/>
        </p:nvSpPr>
        <p:spPr bwMode="auto">
          <a:xfrm>
            <a:off x="3893508" y="1572007"/>
            <a:ext cx="945406" cy="77503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8">
            <a:extLst>
              <a:ext uri="{FF2B5EF4-FFF2-40B4-BE49-F238E27FC236}">
                <a16:creationId xmlns:a16="http://schemas.microsoft.com/office/drawing/2014/main" id="{E14F2A1C-91A9-483A-9C2A-50C9789F7EA2}"/>
              </a:ext>
            </a:extLst>
          </p:cNvPr>
          <p:cNvSpPr>
            <a:spLocks noChangeAspect="1" noEditPoints="1"/>
          </p:cNvSpPr>
          <p:nvPr/>
        </p:nvSpPr>
        <p:spPr bwMode="auto">
          <a:xfrm>
            <a:off x="6348836" y="1574985"/>
            <a:ext cx="605346" cy="83522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8">
            <a:extLst>
              <a:ext uri="{FF2B5EF4-FFF2-40B4-BE49-F238E27FC236}">
                <a16:creationId xmlns:a16="http://schemas.microsoft.com/office/drawing/2014/main" id="{31FF95EA-7747-4AD6-B2BD-A4A30AE241B1}"/>
              </a:ext>
            </a:extLst>
          </p:cNvPr>
          <p:cNvSpPr>
            <a:spLocks noChangeAspect="1" noEditPoints="1"/>
          </p:cNvSpPr>
          <p:nvPr/>
        </p:nvSpPr>
        <p:spPr bwMode="auto">
          <a:xfrm>
            <a:off x="1722881" y="3320344"/>
            <a:ext cx="525494" cy="80715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8">
            <a:extLst>
              <a:ext uri="{FF2B5EF4-FFF2-40B4-BE49-F238E27FC236}">
                <a16:creationId xmlns:a16="http://schemas.microsoft.com/office/drawing/2014/main" id="{295D48A6-1DB5-409C-8DB9-DA6AA418499D}"/>
              </a:ext>
            </a:extLst>
          </p:cNvPr>
          <p:cNvSpPr>
            <a:spLocks noChangeAspect="1" noEditPoints="1"/>
          </p:cNvSpPr>
          <p:nvPr/>
        </p:nvSpPr>
        <p:spPr bwMode="auto">
          <a:xfrm>
            <a:off x="1810173" y="4979912"/>
            <a:ext cx="365552" cy="836576"/>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9580B85A-B3A0-47DF-8981-2C3AC6539D2C}"/>
              </a:ext>
            </a:extLst>
          </p:cNvPr>
          <p:cNvSpPr>
            <a:spLocks noChangeAspect="1" noEditPoints="1"/>
          </p:cNvSpPr>
          <p:nvPr/>
        </p:nvSpPr>
        <p:spPr bwMode="auto">
          <a:xfrm>
            <a:off x="3937639" y="5065146"/>
            <a:ext cx="859200" cy="78603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6" name="Freeform 30">
            <a:extLst>
              <a:ext uri="{FF2B5EF4-FFF2-40B4-BE49-F238E27FC236}">
                <a16:creationId xmlns:a16="http://schemas.microsoft.com/office/drawing/2014/main" id="{2129B29F-886A-4EF7-A992-033F8A505431}"/>
              </a:ext>
            </a:extLst>
          </p:cNvPr>
          <p:cNvSpPr>
            <a:spLocks noChangeAspect="1" noEditPoints="1"/>
          </p:cNvSpPr>
          <p:nvPr/>
        </p:nvSpPr>
        <p:spPr bwMode="auto">
          <a:xfrm>
            <a:off x="3918536" y="3371850"/>
            <a:ext cx="805864" cy="70829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0">
            <a:extLst>
              <a:ext uri="{FF2B5EF4-FFF2-40B4-BE49-F238E27FC236}">
                <a16:creationId xmlns:a16="http://schemas.microsoft.com/office/drawing/2014/main" id="{488BC746-ED9A-47A6-B659-AAFA82A4873D}"/>
              </a:ext>
            </a:extLst>
          </p:cNvPr>
          <p:cNvSpPr>
            <a:spLocks noChangeAspect="1" noEditPoints="1"/>
          </p:cNvSpPr>
          <p:nvPr/>
        </p:nvSpPr>
        <p:spPr bwMode="auto">
          <a:xfrm>
            <a:off x="6324970" y="3293569"/>
            <a:ext cx="653078" cy="88445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5">
            <a:extLst>
              <a:ext uri="{FF2B5EF4-FFF2-40B4-BE49-F238E27FC236}">
                <a16:creationId xmlns:a16="http://schemas.microsoft.com/office/drawing/2014/main" id="{C7095E42-5DA0-4767-94DF-309828C1DC3E}"/>
              </a:ext>
            </a:extLst>
          </p:cNvPr>
          <p:cNvSpPr>
            <a:spLocks noEditPoints="1"/>
          </p:cNvSpPr>
          <p:nvPr/>
        </p:nvSpPr>
        <p:spPr bwMode="auto">
          <a:xfrm>
            <a:off x="6165618" y="5205668"/>
            <a:ext cx="971782" cy="62077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9" name="Grupa 38">
            <a:extLst>
              <a:ext uri="{FF2B5EF4-FFF2-40B4-BE49-F238E27FC236}">
                <a16:creationId xmlns:a16="http://schemas.microsoft.com/office/drawing/2014/main" id="{55B23D9F-1F73-4378-BC83-D569517B2FD7}"/>
              </a:ext>
            </a:extLst>
          </p:cNvPr>
          <p:cNvGrpSpPr/>
          <p:nvPr/>
        </p:nvGrpSpPr>
        <p:grpSpPr>
          <a:xfrm>
            <a:off x="9212237" y="2562782"/>
            <a:ext cx="2465423" cy="809068"/>
            <a:chOff x="9212237" y="2562782"/>
            <a:chExt cx="2465423" cy="809068"/>
          </a:xfrm>
        </p:grpSpPr>
        <p:sp>
          <p:nvSpPr>
            <p:cNvPr id="40" name="Freeform 8">
              <a:extLst>
                <a:ext uri="{FF2B5EF4-FFF2-40B4-BE49-F238E27FC236}">
                  <a16:creationId xmlns:a16="http://schemas.microsoft.com/office/drawing/2014/main" id="{467508E8-1FEC-496F-8942-71645FEBA6D6}"/>
                </a:ext>
              </a:extLst>
            </p:cNvPr>
            <p:cNvSpPr>
              <a:spLocks noChangeAspect="1" noEditPoints="1"/>
            </p:cNvSpPr>
            <p:nvPr/>
          </p:nvSpPr>
          <p:spPr bwMode="auto">
            <a:xfrm>
              <a:off x="10182691"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790547BC-AD32-45A3-B246-E0A9FBB69321}"/>
                </a:ext>
              </a:extLst>
            </p:cNvPr>
            <p:cNvSpPr>
              <a:spLocks noChangeAspect="1" noEditPoints="1"/>
            </p:cNvSpPr>
            <p:nvPr/>
          </p:nvSpPr>
          <p:spPr bwMode="auto">
            <a:xfrm>
              <a:off x="9212237"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8">
              <a:extLst>
                <a:ext uri="{FF2B5EF4-FFF2-40B4-BE49-F238E27FC236}">
                  <a16:creationId xmlns:a16="http://schemas.microsoft.com/office/drawing/2014/main" id="{FBBF3D45-319F-479F-B097-B64236109A77}"/>
                </a:ext>
              </a:extLst>
            </p:cNvPr>
            <p:cNvSpPr>
              <a:spLocks noChangeAspect="1" noEditPoints="1"/>
            </p:cNvSpPr>
            <p:nvPr/>
          </p:nvSpPr>
          <p:spPr bwMode="auto">
            <a:xfrm>
              <a:off x="11150922"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4" name="Freeform 8">
            <a:extLst>
              <a:ext uri="{FF2B5EF4-FFF2-40B4-BE49-F238E27FC236}">
                <a16:creationId xmlns:a16="http://schemas.microsoft.com/office/drawing/2014/main" id="{5EC5240C-B4DE-4BC2-9097-14406670A62F}"/>
              </a:ext>
            </a:extLst>
          </p:cNvPr>
          <p:cNvSpPr>
            <a:spLocks noChangeAspect="1" noEditPoints="1"/>
          </p:cNvSpPr>
          <p:nvPr/>
        </p:nvSpPr>
        <p:spPr bwMode="auto">
          <a:xfrm>
            <a:off x="10143097" y="4086400"/>
            <a:ext cx="650251" cy="99878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0391341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88571"/>
          </a:xfrm>
        </p:spPr>
        <p:txBody>
          <a:bodyPr>
            <a:normAutofit fontScale="90000"/>
          </a:bodyPr>
          <a:lstStyle/>
          <a:p>
            <a:r>
              <a:rPr lang="en-US" sz="3400" dirty="0">
                <a:solidFill>
                  <a:prstClr val="black"/>
                </a:solidFill>
              </a:rPr>
              <a:t>Flat Icons Set – Status Indicators</a:t>
            </a:r>
            <a:br>
              <a:rPr lang="en-US" sz="4000" dirty="0">
                <a:solidFill>
                  <a:prstClr val="black"/>
                </a:solidFill>
              </a:rPr>
            </a:br>
            <a:r>
              <a:rPr lang="en-US" sz="2000" dirty="0">
                <a:solidFill>
                  <a:prstClr val="black"/>
                </a:solidFill>
              </a:rPr>
              <a:t>OK, GO, Checkmark, Attention, Danger, Exclamation, X, NO GO, Three Quarters, </a:t>
            </a:r>
            <a:br>
              <a:rPr lang="en-US" sz="2000" dirty="0">
                <a:solidFill>
                  <a:prstClr val="black"/>
                </a:solidFill>
              </a:rPr>
            </a:br>
            <a:r>
              <a:rPr lang="en-US" sz="2000" dirty="0">
                <a:solidFill>
                  <a:prstClr val="black"/>
                </a:solidFill>
              </a:rPr>
              <a:t>One Quarter, Half, Whole, None Harvey Ball, Pie Chart, Security, Shield, Protection</a:t>
            </a:r>
            <a:endParaRPr lang="en-US" dirty="0"/>
          </a:p>
        </p:txBody>
      </p:sp>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Freeform 17">
            <a:extLst>
              <a:ext uri="{FF2B5EF4-FFF2-40B4-BE49-F238E27FC236}">
                <a16:creationId xmlns:a16="http://schemas.microsoft.com/office/drawing/2014/main" id="{378D7BFB-A26D-47E8-8D4D-70383D29F3CD}"/>
              </a:ext>
            </a:extLst>
          </p:cNvPr>
          <p:cNvSpPr>
            <a:spLocks noChangeAspect="1" noEditPoints="1"/>
          </p:cNvSpPr>
          <p:nvPr/>
        </p:nvSpPr>
        <p:spPr bwMode="auto">
          <a:xfrm>
            <a:off x="3899043" y="1684900"/>
            <a:ext cx="793512" cy="68761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7">
            <a:extLst>
              <a:ext uri="{FF2B5EF4-FFF2-40B4-BE49-F238E27FC236}">
                <a16:creationId xmlns:a16="http://schemas.microsoft.com/office/drawing/2014/main" id="{5136A264-B095-4BF9-B0C2-588D12F84E83}"/>
              </a:ext>
            </a:extLst>
          </p:cNvPr>
          <p:cNvSpPr>
            <a:spLocks noChangeAspect="1" noEditPoints="1"/>
          </p:cNvSpPr>
          <p:nvPr/>
        </p:nvSpPr>
        <p:spPr bwMode="auto">
          <a:xfrm>
            <a:off x="6221049" y="1672500"/>
            <a:ext cx="712416" cy="712416"/>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6">
            <a:extLst>
              <a:ext uri="{FF2B5EF4-FFF2-40B4-BE49-F238E27FC236}">
                <a16:creationId xmlns:a16="http://schemas.microsoft.com/office/drawing/2014/main" id="{CD1A677F-D4F3-4EF4-8313-B653C7F801A8}"/>
              </a:ext>
            </a:extLst>
          </p:cNvPr>
          <p:cNvSpPr>
            <a:spLocks noChangeAspect="1" noEditPoints="1"/>
          </p:cNvSpPr>
          <p:nvPr/>
        </p:nvSpPr>
        <p:spPr bwMode="auto">
          <a:xfrm>
            <a:off x="1669989" y="1660468"/>
            <a:ext cx="738762" cy="73648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8">
            <a:extLst>
              <a:ext uri="{FF2B5EF4-FFF2-40B4-BE49-F238E27FC236}">
                <a16:creationId xmlns:a16="http://schemas.microsoft.com/office/drawing/2014/main" id="{F20F3958-EE69-4B29-AE7E-671F0FB326B4}"/>
              </a:ext>
            </a:extLst>
          </p:cNvPr>
          <p:cNvSpPr>
            <a:spLocks noEditPoints="1"/>
          </p:cNvSpPr>
          <p:nvPr/>
        </p:nvSpPr>
        <p:spPr bwMode="auto">
          <a:xfrm>
            <a:off x="1686740" y="3376179"/>
            <a:ext cx="705260"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9">
            <a:extLst>
              <a:ext uri="{FF2B5EF4-FFF2-40B4-BE49-F238E27FC236}">
                <a16:creationId xmlns:a16="http://schemas.microsoft.com/office/drawing/2014/main" id="{D4A52092-AE60-4008-9E2B-3C7542FBAB7A}"/>
              </a:ext>
            </a:extLst>
          </p:cNvPr>
          <p:cNvSpPr>
            <a:spLocks noEditPoints="1"/>
          </p:cNvSpPr>
          <p:nvPr/>
        </p:nvSpPr>
        <p:spPr bwMode="auto">
          <a:xfrm>
            <a:off x="3943807" y="3376179"/>
            <a:ext cx="703984"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7">
            <a:extLst>
              <a:ext uri="{FF2B5EF4-FFF2-40B4-BE49-F238E27FC236}">
                <a16:creationId xmlns:a16="http://schemas.microsoft.com/office/drawing/2014/main" id="{86E6A5AA-BCBC-4754-B20E-2A9DE1E0A4D5}"/>
              </a:ext>
            </a:extLst>
          </p:cNvPr>
          <p:cNvSpPr>
            <a:spLocks noEditPoints="1"/>
          </p:cNvSpPr>
          <p:nvPr/>
        </p:nvSpPr>
        <p:spPr bwMode="auto">
          <a:xfrm>
            <a:off x="6224627" y="3376179"/>
            <a:ext cx="705260"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11">
            <a:extLst>
              <a:ext uri="{FF2B5EF4-FFF2-40B4-BE49-F238E27FC236}">
                <a16:creationId xmlns:a16="http://schemas.microsoft.com/office/drawing/2014/main" id="{8A753CD5-FD3C-4D70-A688-544CBC51F37B}"/>
              </a:ext>
            </a:extLst>
          </p:cNvPr>
          <p:cNvSpPr>
            <a:spLocks noChangeAspect="1" noEditPoints="1"/>
          </p:cNvSpPr>
          <p:nvPr/>
        </p:nvSpPr>
        <p:spPr bwMode="auto">
          <a:xfrm>
            <a:off x="3941029" y="5135990"/>
            <a:ext cx="709540" cy="709540"/>
          </a:xfrm>
          <a:custGeom>
            <a:avLst/>
            <a:gdLst>
              <a:gd name="T0" fmla="*/ 117 w 233"/>
              <a:gd name="T1" fmla="*/ 233 h 233"/>
              <a:gd name="T2" fmla="*/ 0 w 233"/>
              <a:gd name="T3" fmla="*/ 116 h 233"/>
              <a:gd name="T4" fmla="*/ 117 w 233"/>
              <a:gd name="T5" fmla="*/ 0 h 233"/>
              <a:gd name="T6" fmla="*/ 233 w 233"/>
              <a:gd name="T7" fmla="*/ 116 h 233"/>
              <a:gd name="T8" fmla="*/ 117 w 233"/>
              <a:gd name="T9" fmla="*/ 233 h 233"/>
              <a:gd name="T10" fmla="*/ 117 w 233"/>
              <a:gd name="T11" fmla="*/ 16 h 233"/>
              <a:gd name="T12" fmla="*/ 16 w 233"/>
              <a:gd name="T13" fmla="*/ 116 h 233"/>
              <a:gd name="T14" fmla="*/ 117 w 233"/>
              <a:gd name="T15" fmla="*/ 217 h 233"/>
              <a:gd name="T16" fmla="*/ 217 w 233"/>
              <a:gd name="T17" fmla="*/ 116 h 233"/>
              <a:gd name="T18" fmla="*/ 117 w 233"/>
              <a:gd name="T19" fmla="*/ 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33">
                <a:moveTo>
                  <a:pt x="117" y="233"/>
                </a:moveTo>
                <a:cubicBezTo>
                  <a:pt x="52" y="233"/>
                  <a:pt x="0" y="181"/>
                  <a:pt x="0" y="116"/>
                </a:cubicBezTo>
                <a:cubicBezTo>
                  <a:pt x="0" y="52"/>
                  <a:pt x="52" y="0"/>
                  <a:pt x="117" y="0"/>
                </a:cubicBezTo>
                <a:cubicBezTo>
                  <a:pt x="181" y="0"/>
                  <a:pt x="233" y="52"/>
                  <a:pt x="233" y="116"/>
                </a:cubicBezTo>
                <a:cubicBezTo>
                  <a:pt x="233" y="181"/>
                  <a:pt x="181" y="233"/>
                  <a:pt x="117" y="233"/>
                </a:cubicBezTo>
                <a:close/>
                <a:moveTo>
                  <a:pt x="117" y="16"/>
                </a:moveTo>
                <a:cubicBezTo>
                  <a:pt x="61" y="16"/>
                  <a:pt x="16" y="61"/>
                  <a:pt x="16" y="116"/>
                </a:cubicBezTo>
                <a:cubicBezTo>
                  <a:pt x="16" y="172"/>
                  <a:pt x="61" y="217"/>
                  <a:pt x="117" y="217"/>
                </a:cubicBezTo>
                <a:cubicBezTo>
                  <a:pt x="172" y="217"/>
                  <a:pt x="217" y="172"/>
                  <a:pt x="217" y="116"/>
                </a:cubicBezTo>
                <a:cubicBezTo>
                  <a:pt x="217" y="61"/>
                  <a:pt x="172" y="16"/>
                  <a:pt x="11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7">
            <a:extLst>
              <a:ext uri="{FF2B5EF4-FFF2-40B4-BE49-F238E27FC236}">
                <a16:creationId xmlns:a16="http://schemas.microsoft.com/office/drawing/2014/main" id="{0E875E90-665C-4B1A-A68E-F9EA969926F2}"/>
              </a:ext>
            </a:extLst>
          </p:cNvPr>
          <p:cNvSpPr>
            <a:spLocks noChangeAspect="1" noEditPoints="1"/>
          </p:cNvSpPr>
          <p:nvPr/>
        </p:nvSpPr>
        <p:spPr bwMode="auto">
          <a:xfrm>
            <a:off x="1685152" y="5135900"/>
            <a:ext cx="708436" cy="709720"/>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14">
            <a:extLst>
              <a:ext uri="{FF2B5EF4-FFF2-40B4-BE49-F238E27FC236}">
                <a16:creationId xmlns:a16="http://schemas.microsoft.com/office/drawing/2014/main" id="{B4D69F99-A5DC-47BD-B3D1-1E22D41F51B1}"/>
              </a:ext>
            </a:extLst>
          </p:cNvPr>
          <p:cNvSpPr>
            <a:spLocks noChangeAspect="1" noEditPoints="1"/>
          </p:cNvSpPr>
          <p:nvPr/>
        </p:nvSpPr>
        <p:spPr bwMode="auto">
          <a:xfrm>
            <a:off x="6287395" y="5120972"/>
            <a:ext cx="579725" cy="739577"/>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7">
            <a:extLst>
              <a:ext uri="{FF2B5EF4-FFF2-40B4-BE49-F238E27FC236}">
                <a16:creationId xmlns:a16="http://schemas.microsoft.com/office/drawing/2014/main" id="{E70A6E82-D091-4848-BFF3-70FA262DCEC4}"/>
              </a:ext>
            </a:extLst>
          </p:cNvPr>
          <p:cNvSpPr>
            <a:spLocks noChangeAspect="1" noEditPoints="1"/>
          </p:cNvSpPr>
          <p:nvPr/>
        </p:nvSpPr>
        <p:spPr bwMode="auto">
          <a:xfrm>
            <a:off x="9165752"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555E0132-6391-4342-8F2B-7E970E6BF042}"/>
              </a:ext>
            </a:extLst>
          </p:cNvPr>
          <p:cNvSpPr>
            <a:spLocks noChangeAspect="1" noEditPoints="1"/>
          </p:cNvSpPr>
          <p:nvPr/>
        </p:nvSpPr>
        <p:spPr bwMode="auto">
          <a:xfrm>
            <a:off x="10094720"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7">
            <a:extLst>
              <a:ext uri="{FF2B5EF4-FFF2-40B4-BE49-F238E27FC236}">
                <a16:creationId xmlns:a16="http://schemas.microsoft.com/office/drawing/2014/main" id="{F879645F-CB42-4E0F-AB7C-96E7AD49AC25}"/>
              </a:ext>
            </a:extLst>
          </p:cNvPr>
          <p:cNvSpPr>
            <a:spLocks noChangeAspect="1" noEditPoints="1"/>
          </p:cNvSpPr>
          <p:nvPr/>
        </p:nvSpPr>
        <p:spPr bwMode="auto">
          <a:xfrm>
            <a:off x="11023688"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17">
            <a:extLst>
              <a:ext uri="{FF2B5EF4-FFF2-40B4-BE49-F238E27FC236}">
                <a16:creationId xmlns:a16="http://schemas.microsoft.com/office/drawing/2014/main" id="{1F91EE1A-300E-489E-BEC5-95456BA0C4DB}"/>
              </a:ext>
            </a:extLst>
          </p:cNvPr>
          <p:cNvSpPr>
            <a:spLocks noChangeAspect="1" noEditPoints="1"/>
          </p:cNvSpPr>
          <p:nvPr/>
        </p:nvSpPr>
        <p:spPr bwMode="auto">
          <a:xfrm>
            <a:off x="10001616" y="4148086"/>
            <a:ext cx="888888" cy="770264"/>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287081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110343"/>
          </a:xfrm>
        </p:spPr>
        <p:txBody>
          <a:bodyPr>
            <a:normAutofit fontScale="90000"/>
          </a:bodyPr>
          <a:lstStyle/>
          <a:p>
            <a:r>
              <a:rPr lang="en-US" sz="3400" dirty="0">
                <a:solidFill>
                  <a:prstClr val="black"/>
                </a:solidFill>
              </a:rPr>
              <a:t>Flat Icons Set – Progress &amp; Achievement</a:t>
            </a:r>
            <a:br>
              <a:rPr lang="en-US" sz="4000" dirty="0">
                <a:solidFill>
                  <a:prstClr val="black"/>
                </a:solidFill>
              </a:rPr>
            </a:br>
            <a:r>
              <a:rPr lang="en-US" sz="2000" dirty="0">
                <a:solidFill>
                  <a:prstClr val="black"/>
                </a:solidFill>
              </a:rPr>
              <a:t>Battery, Charged, Uncharged, Full, Flat, Hourglass, Time, Trophy, Cup, Rocket, Launch, Up/Down, Arrow, Plus, Addition, Minus, Subtraction, Left/Right, Direction</a:t>
            </a:r>
            <a:endParaRPr lang="en-US" dirty="0"/>
          </a:p>
        </p:txBody>
      </p:sp>
      <p:grpSp>
        <p:nvGrpSpPr>
          <p:cNvPr id="4" name="Group 3">
            <a:extLst>
              <a:ext uri="{FF2B5EF4-FFF2-40B4-BE49-F238E27FC236}">
                <a16:creationId xmlns:a16="http://schemas.microsoft.com/office/drawing/2014/main" id="{B91BB4F9-9FD8-4F86-8925-2D731B6CB729}"/>
              </a:ext>
            </a:extLst>
          </p:cNvPr>
          <p:cNvGrpSpPr/>
          <p:nvPr/>
        </p:nvGrpSpPr>
        <p:grpSpPr>
          <a:xfrm>
            <a:off x="8700120" y="-1"/>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7" name="Freeform 6">
            <a:extLst>
              <a:ext uri="{FF2B5EF4-FFF2-40B4-BE49-F238E27FC236}">
                <a16:creationId xmlns:a16="http://schemas.microsoft.com/office/drawing/2014/main" id="{09861E1D-8E84-4C60-8F27-1C40627DBF52}"/>
              </a:ext>
            </a:extLst>
          </p:cNvPr>
          <p:cNvSpPr>
            <a:spLocks noChangeAspect="1" noEditPoints="1"/>
          </p:cNvSpPr>
          <p:nvPr/>
        </p:nvSpPr>
        <p:spPr bwMode="auto">
          <a:xfrm>
            <a:off x="1811644" y="1675485"/>
            <a:ext cx="405270" cy="810540"/>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8">
            <a:extLst>
              <a:ext uri="{FF2B5EF4-FFF2-40B4-BE49-F238E27FC236}">
                <a16:creationId xmlns:a16="http://schemas.microsoft.com/office/drawing/2014/main" id="{2D9E7D3A-1C21-4311-805D-DAA0FFE09189}"/>
              </a:ext>
            </a:extLst>
          </p:cNvPr>
          <p:cNvSpPr>
            <a:spLocks noChangeAspect="1" noEditPoints="1"/>
          </p:cNvSpPr>
          <p:nvPr/>
        </p:nvSpPr>
        <p:spPr bwMode="auto">
          <a:xfrm>
            <a:off x="4163225" y="1675485"/>
            <a:ext cx="404442" cy="810540"/>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4 w 207"/>
              <a:gd name="T41" fmla="*/ 0 h 414"/>
              <a:gd name="T42" fmla="*/ 58 w 207"/>
              <a:gd name="T43" fmla="*/ 6 h 414"/>
              <a:gd name="T44" fmla="*/ 58 w 207"/>
              <a:gd name="T45" fmla="*/ 24 h 414"/>
              <a:gd name="T46" fmla="*/ 64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5 w 207"/>
              <a:gd name="T61" fmla="*/ 381 h 414"/>
              <a:gd name="T62" fmla="*/ 174 w 207"/>
              <a:gd name="T63" fmla="*/ 362 h 414"/>
              <a:gd name="T64" fmla="*/ 174 w 207"/>
              <a:gd name="T65" fmla="*/ 258 h 414"/>
              <a:gd name="T66" fmla="*/ 33 w 207"/>
              <a:gd name="T67" fmla="*/ 34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5" y="55"/>
                  <a:pt x="15" y="65"/>
                  <a:pt x="15" y="78"/>
                </a:cubicBezTo>
                <a:cubicBezTo>
                  <a:pt x="15" y="376"/>
                  <a:pt x="15" y="376"/>
                  <a:pt x="15" y="376"/>
                </a:cubicBezTo>
                <a:cubicBezTo>
                  <a:pt x="15" y="389"/>
                  <a:pt x="25"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6" y="0"/>
                  <a:pt x="143" y="0"/>
                </a:cubicBezTo>
                <a:cubicBezTo>
                  <a:pt x="64" y="0"/>
                  <a:pt x="64" y="0"/>
                  <a:pt x="64" y="0"/>
                </a:cubicBezTo>
                <a:cubicBezTo>
                  <a:pt x="61" y="0"/>
                  <a:pt x="58" y="3"/>
                  <a:pt x="58" y="6"/>
                </a:cubicBezTo>
                <a:cubicBezTo>
                  <a:pt x="58" y="24"/>
                  <a:pt x="58" y="24"/>
                  <a:pt x="58" y="24"/>
                </a:cubicBezTo>
                <a:cubicBezTo>
                  <a:pt x="58" y="28"/>
                  <a:pt x="61" y="30"/>
                  <a:pt x="64" y="30"/>
                </a:cubicBezTo>
                <a:cubicBezTo>
                  <a:pt x="143" y="30"/>
                  <a:pt x="143" y="30"/>
                  <a:pt x="143" y="30"/>
                </a:cubicBezTo>
                <a:cubicBezTo>
                  <a:pt x="146" y="30"/>
                  <a:pt x="149" y="28"/>
                  <a:pt x="149" y="24"/>
                </a:cubicBezTo>
                <a:lnTo>
                  <a:pt x="149" y="6"/>
                </a:lnTo>
                <a:close/>
                <a:moveTo>
                  <a:pt x="33" y="340"/>
                </a:moveTo>
                <a:cubicBezTo>
                  <a:pt x="33" y="362"/>
                  <a:pt x="33" y="362"/>
                  <a:pt x="33" y="362"/>
                </a:cubicBezTo>
                <a:cubicBezTo>
                  <a:pt x="33" y="373"/>
                  <a:pt x="41" y="381"/>
                  <a:pt x="52" y="381"/>
                </a:cubicBezTo>
                <a:cubicBezTo>
                  <a:pt x="155" y="381"/>
                  <a:pt x="155" y="381"/>
                  <a:pt x="155" y="381"/>
                </a:cubicBezTo>
                <a:cubicBezTo>
                  <a:pt x="166" y="381"/>
                  <a:pt x="174" y="373"/>
                  <a:pt x="174" y="362"/>
                </a:cubicBezTo>
                <a:cubicBezTo>
                  <a:pt x="174" y="258"/>
                  <a:pt x="174" y="258"/>
                  <a:pt x="174" y="258"/>
                </a:cubicBezTo>
                <a:lnTo>
                  <a:pt x="33" y="34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18">
            <a:extLst>
              <a:ext uri="{FF2B5EF4-FFF2-40B4-BE49-F238E27FC236}">
                <a16:creationId xmlns:a16="http://schemas.microsoft.com/office/drawing/2014/main" id="{93C4F065-BADE-49AB-ABE9-A766A6056815}"/>
              </a:ext>
            </a:extLst>
          </p:cNvPr>
          <p:cNvSpPr>
            <a:spLocks noChangeAspect="1" noEditPoints="1"/>
          </p:cNvSpPr>
          <p:nvPr/>
        </p:nvSpPr>
        <p:spPr bwMode="auto">
          <a:xfrm>
            <a:off x="6397926" y="1675485"/>
            <a:ext cx="501940" cy="809196"/>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1">
            <a:extLst>
              <a:ext uri="{FF2B5EF4-FFF2-40B4-BE49-F238E27FC236}">
                <a16:creationId xmlns:a16="http://schemas.microsoft.com/office/drawing/2014/main" id="{5A330120-7558-42AB-9F42-642692F43CA4}"/>
              </a:ext>
            </a:extLst>
          </p:cNvPr>
          <p:cNvSpPr>
            <a:spLocks noChangeAspect="1" noEditPoints="1"/>
          </p:cNvSpPr>
          <p:nvPr/>
        </p:nvSpPr>
        <p:spPr bwMode="auto">
          <a:xfrm>
            <a:off x="1642623" y="3460953"/>
            <a:ext cx="743312" cy="698618"/>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Shape 37">
            <a:extLst>
              <a:ext uri="{FF2B5EF4-FFF2-40B4-BE49-F238E27FC236}">
                <a16:creationId xmlns:a16="http://schemas.microsoft.com/office/drawing/2014/main" id="{74A675F1-04AE-4BA8-B09F-4B3BD06C6128}"/>
              </a:ext>
            </a:extLst>
          </p:cNvPr>
          <p:cNvSpPr>
            <a:spLocks noChangeAspect="1"/>
          </p:cNvSpPr>
          <p:nvPr/>
        </p:nvSpPr>
        <p:spPr>
          <a:xfrm>
            <a:off x="6277241" y="3522278"/>
            <a:ext cx="743312" cy="743312"/>
          </a:xfrm>
          <a:custGeom>
            <a:avLst/>
            <a:gdLst>
              <a:gd name="connsiteX0" fmla="*/ 309894 w 618298"/>
              <a:gd name="connsiteY0" fmla="*/ 103974 h 618298"/>
              <a:gd name="connsiteX1" fmla="*/ 293308 w 618298"/>
              <a:gd name="connsiteY1" fmla="*/ 111390 h 618298"/>
              <a:gd name="connsiteX2" fmla="*/ 119032 w 618298"/>
              <a:gd name="connsiteY2" fmla="*/ 285418 h 618298"/>
              <a:gd name="connsiteX3" fmla="*/ 124973 w 618298"/>
              <a:gd name="connsiteY3" fmla="*/ 301239 h 618298"/>
              <a:gd name="connsiteX4" fmla="*/ 241817 w 618298"/>
              <a:gd name="connsiteY4" fmla="*/ 301239 h 618298"/>
              <a:gd name="connsiteX5" fmla="*/ 241817 w 618298"/>
              <a:gd name="connsiteY5" fmla="*/ 495043 h 618298"/>
              <a:gd name="connsiteX6" fmla="*/ 265582 w 618298"/>
              <a:gd name="connsiteY6" fmla="*/ 516797 h 618298"/>
              <a:gd name="connsiteX7" fmla="*/ 354701 w 618298"/>
              <a:gd name="connsiteY7" fmla="*/ 516797 h 618298"/>
              <a:gd name="connsiteX8" fmla="*/ 376486 w 618298"/>
              <a:gd name="connsiteY8" fmla="*/ 495043 h 618298"/>
              <a:gd name="connsiteX9" fmla="*/ 376486 w 618298"/>
              <a:gd name="connsiteY9" fmla="*/ 301239 h 618298"/>
              <a:gd name="connsiteX10" fmla="*/ 495311 w 618298"/>
              <a:gd name="connsiteY10" fmla="*/ 301239 h 618298"/>
              <a:gd name="connsiteX11" fmla="*/ 501252 w 618298"/>
              <a:gd name="connsiteY11" fmla="*/ 285418 h 618298"/>
              <a:gd name="connsiteX12" fmla="*/ 324995 w 618298"/>
              <a:gd name="connsiteY12" fmla="*/ 111390 h 618298"/>
              <a:gd name="connsiteX13" fmla="*/ 309894 w 618298"/>
              <a:gd name="connsiteY13" fmla="*/ 103974 h 618298"/>
              <a:gd name="connsiteX14" fmla="*/ 309149 w 618298"/>
              <a:gd name="connsiteY14" fmla="*/ 0 h 618298"/>
              <a:gd name="connsiteX15" fmla="*/ 618298 w 618298"/>
              <a:gd name="connsiteY15" fmla="*/ 309149 h 618298"/>
              <a:gd name="connsiteX16" fmla="*/ 309149 w 618298"/>
              <a:gd name="connsiteY16" fmla="*/ 618298 h 618298"/>
              <a:gd name="connsiteX17" fmla="*/ 0 w 618298"/>
              <a:gd name="connsiteY17" fmla="*/ 309149 h 618298"/>
              <a:gd name="connsiteX18" fmla="*/ 309149 w 618298"/>
              <a:gd name="connsiteY18" fmla="*/ 0 h 61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8298" h="618298">
                <a:moveTo>
                  <a:pt x="309894" y="103974"/>
                </a:moveTo>
                <a:cubicBezTo>
                  <a:pt x="304201" y="103974"/>
                  <a:pt x="298259" y="106446"/>
                  <a:pt x="293308" y="111390"/>
                </a:cubicBezTo>
                <a:cubicBezTo>
                  <a:pt x="119032" y="285418"/>
                  <a:pt x="119032" y="285418"/>
                  <a:pt x="119032" y="285418"/>
                </a:cubicBezTo>
                <a:cubicBezTo>
                  <a:pt x="109130" y="295306"/>
                  <a:pt x="113090" y="301239"/>
                  <a:pt x="124973" y="301239"/>
                </a:cubicBezTo>
                <a:cubicBezTo>
                  <a:pt x="241817" y="301239"/>
                  <a:pt x="241817" y="301239"/>
                  <a:pt x="241817" y="301239"/>
                </a:cubicBezTo>
                <a:cubicBezTo>
                  <a:pt x="241817" y="495043"/>
                  <a:pt x="241817" y="495043"/>
                  <a:pt x="241817" y="495043"/>
                </a:cubicBezTo>
                <a:cubicBezTo>
                  <a:pt x="241817" y="506909"/>
                  <a:pt x="251720" y="516797"/>
                  <a:pt x="265582" y="516797"/>
                </a:cubicBezTo>
                <a:cubicBezTo>
                  <a:pt x="354701" y="516797"/>
                  <a:pt x="354701" y="516797"/>
                  <a:pt x="354701" y="516797"/>
                </a:cubicBezTo>
                <a:cubicBezTo>
                  <a:pt x="366584" y="516797"/>
                  <a:pt x="376486" y="506909"/>
                  <a:pt x="376486" y="495043"/>
                </a:cubicBezTo>
                <a:cubicBezTo>
                  <a:pt x="376486" y="301239"/>
                  <a:pt x="376486" y="301239"/>
                  <a:pt x="376486" y="301239"/>
                </a:cubicBezTo>
                <a:cubicBezTo>
                  <a:pt x="495311" y="301239"/>
                  <a:pt x="495311" y="301239"/>
                  <a:pt x="495311" y="301239"/>
                </a:cubicBezTo>
                <a:cubicBezTo>
                  <a:pt x="507193" y="301239"/>
                  <a:pt x="509174" y="295306"/>
                  <a:pt x="501252" y="285418"/>
                </a:cubicBezTo>
                <a:cubicBezTo>
                  <a:pt x="324995" y="111390"/>
                  <a:pt x="324995" y="111390"/>
                  <a:pt x="324995" y="111390"/>
                </a:cubicBezTo>
                <a:cubicBezTo>
                  <a:pt x="321034" y="106446"/>
                  <a:pt x="315588" y="103974"/>
                  <a:pt x="309894" y="103974"/>
                </a:cubicBezTo>
                <a:close/>
                <a:moveTo>
                  <a:pt x="309149" y="0"/>
                </a:moveTo>
                <a:cubicBezTo>
                  <a:pt x="479887" y="0"/>
                  <a:pt x="618298" y="138411"/>
                  <a:pt x="618298" y="309149"/>
                </a:cubicBezTo>
                <a:cubicBezTo>
                  <a:pt x="618298" y="479887"/>
                  <a:pt x="479887" y="618298"/>
                  <a:pt x="309149" y="618298"/>
                </a:cubicBezTo>
                <a:cubicBezTo>
                  <a:pt x="138411" y="618298"/>
                  <a:pt x="0" y="479887"/>
                  <a:pt x="0" y="309149"/>
                </a:cubicBezTo>
                <a:cubicBezTo>
                  <a:pt x="0" y="138411"/>
                  <a:pt x="138411" y="0"/>
                  <a:pt x="309149"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noAutofit/>
          </a:bodyPr>
          <a:lstStyle/>
          <a:p>
            <a:endParaRPr lang="en-US" dirty="0">
              <a:solidFill>
                <a:schemeClr val="tx1"/>
              </a:solidFill>
            </a:endParaRPr>
          </a:p>
        </p:txBody>
      </p:sp>
      <p:sp>
        <p:nvSpPr>
          <p:cNvPr id="36" name="Freeform 22">
            <a:extLst>
              <a:ext uri="{FF2B5EF4-FFF2-40B4-BE49-F238E27FC236}">
                <a16:creationId xmlns:a16="http://schemas.microsoft.com/office/drawing/2014/main" id="{86BF56BD-2157-4140-B146-39F733FFFA63}"/>
              </a:ext>
            </a:extLst>
          </p:cNvPr>
          <p:cNvSpPr>
            <a:spLocks noChangeAspect="1"/>
          </p:cNvSpPr>
          <p:nvPr/>
        </p:nvSpPr>
        <p:spPr bwMode="auto">
          <a:xfrm flipH="1">
            <a:off x="6275450" y="5207678"/>
            <a:ext cx="694926" cy="668306"/>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9">
            <a:extLst>
              <a:ext uri="{FF2B5EF4-FFF2-40B4-BE49-F238E27FC236}">
                <a16:creationId xmlns:a16="http://schemas.microsoft.com/office/drawing/2014/main" id="{BCD6A48E-0A8D-4894-A7A9-76140BEAE2E3}"/>
              </a:ext>
            </a:extLst>
          </p:cNvPr>
          <p:cNvSpPr>
            <a:spLocks/>
          </p:cNvSpPr>
          <p:nvPr/>
        </p:nvSpPr>
        <p:spPr bwMode="auto">
          <a:xfrm>
            <a:off x="3975733" y="5491763"/>
            <a:ext cx="677232" cy="100136"/>
          </a:xfrm>
          <a:custGeom>
            <a:avLst/>
            <a:gdLst>
              <a:gd name="T0" fmla="*/ 428 w 462"/>
              <a:gd name="T1" fmla="*/ 0 h 68"/>
              <a:gd name="T2" fmla="*/ 34 w 462"/>
              <a:gd name="T3" fmla="*/ 0 h 68"/>
              <a:gd name="T4" fmla="*/ 0 w 462"/>
              <a:gd name="T5" fmla="*/ 34 h 68"/>
              <a:gd name="T6" fmla="*/ 34 w 462"/>
              <a:gd name="T7" fmla="*/ 68 h 68"/>
              <a:gd name="T8" fmla="*/ 428 w 462"/>
              <a:gd name="T9" fmla="*/ 68 h 68"/>
              <a:gd name="T10" fmla="*/ 462 w 462"/>
              <a:gd name="T11" fmla="*/ 34 h 68"/>
              <a:gd name="T12" fmla="*/ 428 w 46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62" h="68">
                <a:moveTo>
                  <a:pt x="428" y="0"/>
                </a:moveTo>
                <a:cubicBezTo>
                  <a:pt x="34" y="0"/>
                  <a:pt x="34" y="0"/>
                  <a:pt x="34" y="0"/>
                </a:cubicBezTo>
                <a:cubicBezTo>
                  <a:pt x="15" y="0"/>
                  <a:pt x="0" y="15"/>
                  <a:pt x="0" y="34"/>
                </a:cubicBezTo>
                <a:cubicBezTo>
                  <a:pt x="0" y="53"/>
                  <a:pt x="15" y="68"/>
                  <a:pt x="34" y="68"/>
                </a:cubicBezTo>
                <a:cubicBezTo>
                  <a:pt x="428" y="68"/>
                  <a:pt x="428" y="68"/>
                  <a:pt x="428" y="68"/>
                </a:cubicBezTo>
                <a:cubicBezTo>
                  <a:pt x="447" y="68"/>
                  <a:pt x="462" y="53"/>
                  <a:pt x="462" y="34"/>
                </a:cubicBezTo>
                <a:cubicBezTo>
                  <a:pt x="462" y="15"/>
                  <a:pt x="447" y="0"/>
                  <a:pt x="428"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45" name="Freeform 10">
            <a:extLst>
              <a:ext uri="{FF2B5EF4-FFF2-40B4-BE49-F238E27FC236}">
                <a16:creationId xmlns:a16="http://schemas.microsoft.com/office/drawing/2014/main" id="{1242D73A-437B-4DE2-83AC-7E9CF229E655}"/>
              </a:ext>
            </a:extLst>
          </p:cNvPr>
          <p:cNvSpPr>
            <a:spLocks/>
          </p:cNvSpPr>
          <p:nvPr/>
        </p:nvSpPr>
        <p:spPr bwMode="auto">
          <a:xfrm>
            <a:off x="1681532" y="5202554"/>
            <a:ext cx="677236" cy="678554"/>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49" name="Freeform 6">
            <a:extLst>
              <a:ext uri="{FF2B5EF4-FFF2-40B4-BE49-F238E27FC236}">
                <a16:creationId xmlns:a16="http://schemas.microsoft.com/office/drawing/2014/main" id="{CCC74529-3DF6-44ED-9953-0283EFA27D34}"/>
              </a:ext>
            </a:extLst>
          </p:cNvPr>
          <p:cNvSpPr>
            <a:spLocks noEditPoints="1"/>
          </p:cNvSpPr>
          <p:nvPr/>
        </p:nvSpPr>
        <p:spPr bwMode="auto">
          <a:xfrm>
            <a:off x="4011276" y="3477398"/>
            <a:ext cx="627508" cy="744808"/>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6">
            <a:extLst>
              <a:ext uri="{FF2B5EF4-FFF2-40B4-BE49-F238E27FC236}">
                <a16:creationId xmlns:a16="http://schemas.microsoft.com/office/drawing/2014/main" id="{82A98F81-7D82-483E-9F4F-159F1BEEB3D2}"/>
              </a:ext>
            </a:extLst>
          </p:cNvPr>
          <p:cNvSpPr>
            <a:spLocks noChangeAspect="1" noEditPoints="1"/>
          </p:cNvSpPr>
          <p:nvPr/>
        </p:nvSpPr>
        <p:spPr bwMode="auto">
          <a:xfrm>
            <a:off x="9276602"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B8CE0CBB-8FAF-4AD2-A3E7-8AD339727037}"/>
              </a:ext>
            </a:extLst>
          </p:cNvPr>
          <p:cNvSpPr>
            <a:spLocks noChangeAspect="1" noEditPoints="1"/>
          </p:cNvSpPr>
          <p:nvPr/>
        </p:nvSpPr>
        <p:spPr bwMode="auto">
          <a:xfrm>
            <a:off x="10228897"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6">
            <a:extLst>
              <a:ext uri="{FF2B5EF4-FFF2-40B4-BE49-F238E27FC236}">
                <a16:creationId xmlns:a16="http://schemas.microsoft.com/office/drawing/2014/main" id="{6616F147-0291-4693-A493-81995ACF0221}"/>
              </a:ext>
            </a:extLst>
          </p:cNvPr>
          <p:cNvSpPr>
            <a:spLocks noChangeAspect="1" noEditPoints="1"/>
          </p:cNvSpPr>
          <p:nvPr/>
        </p:nvSpPr>
        <p:spPr bwMode="auto">
          <a:xfrm>
            <a:off x="11194040"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6">
            <a:extLst>
              <a:ext uri="{FF2B5EF4-FFF2-40B4-BE49-F238E27FC236}">
                <a16:creationId xmlns:a16="http://schemas.microsoft.com/office/drawing/2014/main" id="{67CDA331-1B43-4762-9E5C-5C0038FA6255}"/>
              </a:ext>
            </a:extLst>
          </p:cNvPr>
          <p:cNvSpPr>
            <a:spLocks noChangeAspect="1" noEditPoints="1"/>
          </p:cNvSpPr>
          <p:nvPr/>
        </p:nvSpPr>
        <p:spPr bwMode="auto">
          <a:xfrm>
            <a:off x="10211928" y="4124501"/>
            <a:ext cx="468264" cy="936528"/>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5010944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110343"/>
          </a:xfrm>
        </p:spPr>
        <p:txBody>
          <a:bodyPr>
            <a:normAutofit fontScale="90000"/>
          </a:bodyPr>
          <a:lstStyle/>
          <a:p>
            <a:r>
              <a:rPr lang="en-US" sz="3400" dirty="0">
                <a:solidFill>
                  <a:prstClr val="black"/>
                </a:solidFill>
              </a:rPr>
              <a:t>Flat Icons Set – People</a:t>
            </a:r>
            <a:br>
              <a:rPr lang="en-US" sz="4000" dirty="0">
                <a:solidFill>
                  <a:prstClr val="black"/>
                </a:solidFill>
              </a:rPr>
            </a:br>
            <a:r>
              <a:rPr lang="en-US" sz="2000" dirty="0">
                <a:solidFill>
                  <a:prstClr val="black"/>
                </a:solidFill>
              </a:rPr>
              <a:t>Like, Thumbs Up, Dislike, Thumbs Down, Hand, Stop, Man, Male, Woman, Female, Human, User, Client, Person, Team, Group, Couple, Pair</a:t>
            </a:r>
            <a:endParaRPr lang="en-US" dirty="0"/>
          </a:p>
        </p:txBody>
      </p:sp>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Freeform 7">
            <a:extLst>
              <a:ext uri="{FF2B5EF4-FFF2-40B4-BE49-F238E27FC236}">
                <a16:creationId xmlns:a16="http://schemas.microsoft.com/office/drawing/2014/main" id="{1A6ACFB4-9A39-4569-9A42-3D84CC38FA9E}"/>
              </a:ext>
            </a:extLst>
          </p:cNvPr>
          <p:cNvSpPr>
            <a:spLocks noEditPoints="1"/>
          </p:cNvSpPr>
          <p:nvPr/>
        </p:nvSpPr>
        <p:spPr bwMode="auto">
          <a:xfrm>
            <a:off x="6445132" y="3221783"/>
            <a:ext cx="370270" cy="94492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28" name="Freeform 19">
            <a:extLst>
              <a:ext uri="{FF2B5EF4-FFF2-40B4-BE49-F238E27FC236}">
                <a16:creationId xmlns:a16="http://schemas.microsoft.com/office/drawing/2014/main" id="{DE58FE85-94A8-4174-9853-86D46C3B2316}"/>
              </a:ext>
            </a:extLst>
          </p:cNvPr>
          <p:cNvSpPr>
            <a:spLocks noEditPoints="1"/>
          </p:cNvSpPr>
          <p:nvPr/>
        </p:nvSpPr>
        <p:spPr bwMode="auto">
          <a:xfrm>
            <a:off x="4045186" y="3198292"/>
            <a:ext cx="509636" cy="991906"/>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1637551B-17C4-4ADE-9A4C-CC0821D56E46}"/>
              </a:ext>
            </a:extLst>
          </p:cNvPr>
          <p:cNvSpPr>
            <a:spLocks noChangeAspect="1"/>
          </p:cNvSpPr>
          <p:nvPr/>
        </p:nvSpPr>
        <p:spPr bwMode="auto">
          <a:xfrm>
            <a:off x="1787222" y="5146049"/>
            <a:ext cx="572346" cy="63506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35">
            <a:extLst>
              <a:ext uri="{FF2B5EF4-FFF2-40B4-BE49-F238E27FC236}">
                <a16:creationId xmlns:a16="http://schemas.microsoft.com/office/drawing/2014/main" id="{DBD9E938-3545-4D28-B43B-57A36B3998F7}"/>
              </a:ext>
            </a:extLst>
          </p:cNvPr>
          <p:cNvSpPr>
            <a:spLocks noChangeAspect="1"/>
          </p:cNvSpPr>
          <p:nvPr/>
        </p:nvSpPr>
        <p:spPr bwMode="auto">
          <a:xfrm>
            <a:off x="4021691" y="5145412"/>
            <a:ext cx="556626" cy="636342"/>
          </a:xfrm>
          <a:custGeom>
            <a:avLst/>
            <a:gdLst>
              <a:gd name="T0" fmla="*/ 335 w 337"/>
              <a:gd name="T1" fmla="*/ 367 h 385"/>
              <a:gd name="T2" fmla="*/ 1 w 337"/>
              <a:gd name="T3" fmla="*/ 367 h 385"/>
              <a:gd name="T4" fmla="*/ 14 w 337"/>
              <a:gd name="T5" fmla="*/ 279 h 385"/>
              <a:gd name="T6" fmla="*/ 51 w 337"/>
              <a:gd name="T7" fmla="*/ 241 h 385"/>
              <a:gd name="T8" fmla="*/ 86 w 337"/>
              <a:gd name="T9" fmla="*/ 226 h 385"/>
              <a:gd name="T10" fmla="*/ 135 w 337"/>
              <a:gd name="T11" fmla="*/ 196 h 385"/>
              <a:gd name="T12" fmla="*/ 134 w 337"/>
              <a:gd name="T13" fmla="*/ 186 h 385"/>
              <a:gd name="T14" fmla="*/ 82 w 337"/>
              <a:gd name="T15" fmla="*/ 173 h 385"/>
              <a:gd name="T16" fmla="*/ 100 w 337"/>
              <a:gd name="T17" fmla="*/ 34 h 385"/>
              <a:gd name="T18" fmla="*/ 129 w 337"/>
              <a:gd name="T19" fmla="*/ 12 h 385"/>
              <a:gd name="T20" fmla="*/ 143 w 337"/>
              <a:gd name="T21" fmla="*/ 9 h 385"/>
              <a:gd name="T22" fmla="*/ 155 w 337"/>
              <a:gd name="T23" fmla="*/ 4 h 385"/>
              <a:gd name="T24" fmla="*/ 173 w 337"/>
              <a:gd name="T25" fmla="*/ 2 h 385"/>
              <a:gd name="T26" fmla="*/ 247 w 337"/>
              <a:gd name="T27" fmla="*/ 59 h 385"/>
              <a:gd name="T28" fmla="*/ 246 w 337"/>
              <a:gd name="T29" fmla="*/ 175 h 385"/>
              <a:gd name="T30" fmla="*/ 207 w 337"/>
              <a:gd name="T31" fmla="*/ 183 h 385"/>
              <a:gd name="T32" fmla="*/ 207 w 337"/>
              <a:gd name="T33" fmla="*/ 185 h 385"/>
              <a:gd name="T34" fmla="*/ 219 w 337"/>
              <a:gd name="T35" fmla="*/ 210 h 385"/>
              <a:gd name="T36" fmla="*/ 255 w 337"/>
              <a:gd name="T37" fmla="*/ 229 h 385"/>
              <a:gd name="T38" fmla="*/ 304 w 337"/>
              <a:gd name="T39" fmla="*/ 253 h 385"/>
              <a:gd name="T40" fmla="*/ 327 w 337"/>
              <a:gd name="T41" fmla="*/ 289 h 385"/>
              <a:gd name="T42" fmla="*/ 335 w 337"/>
              <a:gd name="T43" fmla="*/ 36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7" h="385">
                <a:moveTo>
                  <a:pt x="335" y="367"/>
                </a:moveTo>
                <a:cubicBezTo>
                  <a:pt x="332" y="385"/>
                  <a:pt x="3" y="385"/>
                  <a:pt x="1" y="367"/>
                </a:cubicBezTo>
                <a:cubicBezTo>
                  <a:pt x="0" y="357"/>
                  <a:pt x="5" y="296"/>
                  <a:pt x="14" y="279"/>
                </a:cubicBezTo>
                <a:cubicBezTo>
                  <a:pt x="21" y="263"/>
                  <a:pt x="39" y="247"/>
                  <a:pt x="51" y="241"/>
                </a:cubicBezTo>
                <a:cubicBezTo>
                  <a:pt x="66" y="235"/>
                  <a:pt x="79" y="229"/>
                  <a:pt x="86" y="226"/>
                </a:cubicBezTo>
                <a:cubicBezTo>
                  <a:pt x="92" y="222"/>
                  <a:pt x="133" y="210"/>
                  <a:pt x="135" y="196"/>
                </a:cubicBezTo>
                <a:cubicBezTo>
                  <a:pt x="135" y="193"/>
                  <a:pt x="135" y="190"/>
                  <a:pt x="134" y="186"/>
                </a:cubicBezTo>
                <a:cubicBezTo>
                  <a:pt x="110" y="183"/>
                  <a:pt x="84" y="179"/>
                  <a:pt x="82" y="173"/>
                </a:cubicBezTo>
                <a:cubicBezTo>
                  <a:pt x="79" y="162"/>
                  <a:pt x="74" y="65"/>
                  <a:pt x="100" y="34"/>
                </a:cubicBezTo>
                <a:cubicBezTo>
                  <a:pt x="109" y="23"/>
                  <a:pt x="118" y="17"/>
                  <a:pt x="129" y="12"/>
                </a:cubicBezTo>
                <a:cubicBezTo>
                  <a:pt x="132" y="10"/>
                  <a:pt x="140" y="9"/>
                  <a:pt x="143" y="9"/>
                </a:cubicBezTo>
                <a:cubicBezTo>
                  <a:pt x="146" y="8"/>
                  <a:pt x="151" y="5"/>
                  <a:pt x="155" y="4"/>
                </a:cubicBezTo>
                <a:cubicBezTo>
                  <a:pt x="166" y="0"/>
                  <a:pt x="173" y="2"/>
                  <a:pt x="173" y="2"/>
                </a:cubicBezTo>
                <a:cubicBezTo>
                  <a:pt x="173" y="2"/>
                  <a:pt x="237" y="9"/>
                  <a:pt x="247" y="59"/>
                </a:cubicBezTo>
                <a:cubicBezTo>
                  <a:pt x="257" y="110"/>
                  <a:pt x="260" y="156"/>
                  <a:pt x="246" y="175"/>
                </a:cubicBezTo>
                <a:cubicBezTo>
                  <a:pt x="239" y="177"/>
                  <a:pt x="223" y="180"/>
                  <a:pt x="207" y="183"/>
                </a:cubicBezTo>
                <a:cubicBezTo>
                  <a:pt x="207" y="184"/>
                  <a:pt x="207" y="184"/>
                  <a:pt x="207" y="185"/>
                </a:cubicBezTo>
                <a:cubicBezTo>
                  <a:pt x="206" y="198"/>
                  <a:pt x="215" y="205"/>
                  <a:pt x="219" y="210"/>
                </a:cubicBezTo>
                <a:cubicBezTo>
                  <a:pt x="225" y="216"/>
                  <a:pt x="248" y="227"/>
                  <a:pt x="255" y="229"/>
                </a:cubicBezTo>
                <a:cubicBezTo>
                  <a:pt x="259" y="230"/>
                  <a:pt x="296" y="246"/>
                  <a:pt x="304" y="253"/>
                </a:cubicBezTo>
                <a:cubicBezTo>
                  <a:pt x="313" y="260"/>
                  <a:pt x="325" y="274"/>
                  <a:pt x="327" y="289"/>
                </a:cubicBezTo>
                <a:cubicBezTo>
                  <a:pt x="333" y="317"/>
                  <a:pt x="337" y="357"/>
                  <a:pt x="335" y="36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20">
            <a:extLst>
              <a:ext uri="{FF2B5EF4-FFF2-40B4-BE49-F238E27FC236}">
                <a16:creationId xmlns:a16="http://schemas.microsoft.com/office/drawing/2014/main" id="{034B5F6F-24F0-4B02-8E8E-10F6CEFBD612}"/>
              </a:ext>
            </a:extLst>
          </p:cNvPr>
          <p:cNvSpPr>
            <a:spLocks noChangeAspect="1" noEditPoints="1"/>
          </p:cNvSpPr>
          <p:nvPr/>
        </p:nvSpPr>
        <p:spPr bwMode="auto">
          <a:xfrm>
            <a:off x="1854590" y="3201933"/>
            <a:ext cx="437610" cy="984624"/>
          </a:xfrm>
          <a:custGeom>
            <a:avLst/>
            <a:gdLst>
              <a:gd name="T0" fmla="*/ 46 w 143"/>
              <a:gd name="T1" fmla="*/ 33 h 354"/>
              <a:gd name="T2" fmla="*/ 72 w 143"/>
              <a:gd name="T3" fmla="*/ 0 h 354"/>
              <a:gd name="T4" fmla="*/ 98 w 143"/>
              <a:gd name="T5" fmla="*/ 33 h 354"/>
              <a:gd name="T6" fmla="*/ 72 w 143"/>
              <a:gd name="T7" fmla="*/ 66 h 354"/>
              <a:gd name="T8" fmla="*/ 46 w 143"/>
              <a:gd name="T9" fmla="*/ 33 h 354"/>
              <a:gd name="T10" fmla="*/ 143 w 143"/>
              <a:gd name="T11" fmla="*/ 136 h 354"/>
              <a:gd name="T12" fmla="*/ 94 w 143"/>
              <a:gd name="T13" fmla="*/ 75 h 354"/>
              <a:gd name="T14" fmla="*/ 50 w 143"/>
              <a:gd name="T15" fmla="*/ 75 h 354"/>
              <a:gd name="T16" fmla="*/ 0 w 143"/>
              <a:gd name="T17" fmla="*/ 136 h 354"/>
              <a:gd name="T18" fmla="*/ 0 w 143"/>
              <a:gd name="T19" fmla="*/ 209 h 354"/>
              <a:gd name="T20" fmla="*/ 13 w 143"/>
              <a:gd name="T21" fmla="*/ 222 h 354"/>
              <a:gd name="T22" fmla="*/ 27 w 143"/>
              <a:gd name="T23" fmla="*/ 209 h 354"/>
              <a:gd name="T24" fmla="*/ 27 w 143"/>
              <a:gd name="T25" fmla="*/ 149 h 354"/>
              <a:gd name="T26" fmla="*/ 36 w 143"/>
              <a:gd name="T27" fmla="*/ 121 h 354"/>
              <a:gd name="T28" fmla="*/ 36 w 143"/>
              <a:gd name="T29" fmla="*/ 150 h 354"/>
              <a:gd name="T30" fmla="*/ 36 w 143"/>
              <a:gd name="T31" fmla="*/ 202 h 354"/>
              <a:gd name="T32" fmla="*/ 36 w 143"/>
              <a:gd name="T33" fmla="*/ 209 h 354"/>
              <a:gd name="T34" fmla="*/ 36 w 143"/>
              <a:gd name="T35" fmla="*/ 335 h 354"/>
              <a:gd name="T36" fmla="*/ 52 w 143"/>
              <a:gd name="T37" fmla="*/ 353 h 354"/>
              <a:gd name="T38" fmla="*/ 68 w 143"/>
              <a:gd name="T39" fmla="*/ 335 h 354"/>
              <a:gd name="T40" fmla="*/ 68 w 143"/>
              <a:gd name="T41" fmla="*/ 211 h 354"/>
              <a:gd name="T42" fmla="*/ 76 w 143"/>
              <a:gd name="T43" fmla="*/ 211 h 354"/>
              <a:gd name="T44" fmla="*/ 77 w 143"/>
              <a:gd name="T45" fmla="*/ 336 h 354"/>
              <a:gd name="T46" fmla="*/ 93 w 143"/>
              <a:gd name="T47" fmla="*/ 354 h 354"/>
              <a:gd name="T48" fmla="*/ 109 w 143"/>
              <a:gd name="T49" fmla="*/ 336 h 354"/>
              <a:gd name="T50" fmla="*/ 109 w 143"/>
              <a:gd name="T51" fmla="*/ 210 h 354"/>
              <a:gd name="T52" fmla="*/ 109 w 143"/>
              <a:gd name="T53" fmla="*/ 203 h 354"/>
              <a:gd name="T54" fmla="*/ 109 w 143"/>
              <a:gd name="T55" fmla="*/ 151 h 354"/>
              <a:gd name="T56" fmla="*/ 109 w 143"/>
              <a:gd name="T57" fmla="*/ 122 h 354"/>
              <a:gd name="T58" fmla="*/ 117 w 143"/>
              <a:gd name="T59" fmla="*/ 149 h 354"/>
              <a:gd name="T60" fmla="*/ 117 w 143"/>
              <a:gd name="T61" fmla="*/ 209 h 354"/>
              <a:gd name="T62" fmla="*/ 130 w 143"/>
              <a:gd name="T63" fmla="*/ 222 h 354"/>
              <a:gd name="T64" fmla="*/ 143 w 143"/>
              <a:gd name="T65" fmla="*/ 209 h 354"/>
              <a:gd name="T66" fmla="*/ 143 w 143"/>
              <a:gd name="T67" fmla="*/ 1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54">
                <a:moveTo>
                  <a:pt x="46" y="33"/>
                </a:moveTo>
                <a:cubicBezTo>
                  <a:pt x="46" y="15"/>
                  <a:pt x="57" y="0"/>
                  <a:pt x="72" y="0"/>
                </a:cubicBezTo>
                <a:cubicBezTo>
                  <a:pt x="86" y="0"/>
                  <a:pt x="98" y="15"/>
                  <a:pt x="98" y="33"/>
                </a:cubicBezTo>
                <a:cubicBezTo>
                  <a:pt x="98" y="51"/>
                  <a:pt x="86" y="66"/>
                  <a:pt x="72" y="66"/>
                </a:cubicBezTo>
                <a:cubicBezTo>
                  <a:pt x="57" y="66"/>
                  <a:pt x="46" y="51"/>
                  <a:pt x="46" y="33"/>
                </a:cubicBezTo>
                <a:close/>
                <a:moveTo>
                  <a:pt x="143" y="136"/>
                </a:moveTo>
                <a:cubicBezTo>
                  <a:pt x="142" y="121"/>
                  <a:pt x="132" y="75"/>
                  <a:pt x="94" y="75"/>
                </a:cubicBezTo>
                <a:cubicBezTo>
                  <a:pt x="50" y="75"/>
                  <a:pt x="50" y="75"/>
                  <a:pt x="50" y="75"/>
                </a:cubicBezTo>
                <a:cubicBezTo>
                  <a:pt x="14" y="74"/>
                  <a:pt x="0" y="121"/>
                  <a:pt x="0" y="136"/>
                </a:cubicBezTo>
                <a:cubicBezTo>
                  <a:pt x="0" y="136"/>
                  <a:pt x="0" y="209"/>
                  <a:pt x="0" y="209"/>
                </a:cubicBezTo>
                <a:cubicBezTo>
                  <a:pt x="0" y="217"/>
                  <a:pt x="6" y="222"/>
                  <a:pt x="13" y="222"/>
                </a:cubicBezTo>
                <a:cubicBezTo>
                  <a:pt x="21" y="222"/>
                  <a:pt x="27" y="217"/>
                  <a:pt x="27" y="209"/>
                </a:cubicBezTo>
                <a:cubicBezTo>
                  <a:pt x="27" y="149"/>
                  <a:pt x="27" y="149"/>
                  <a:pt x="27" y="149"/>
                </a:cubicBezTo>
                <a:cubicBezTo>
                  <a:pt x="27" y="149"/>
                  <a:pt x="26" y="121"/>
                  <a:pt x="36" y="121"/>
                </a:cubicBezTo>
                <a:cubicBezTo>
                  <a:pt x="36" y="132"/>
                  <a:pt x="36" y="150"/>
                  <a:pt x="36" y="150"/>
                </a:cubicBezTo>
                <a:cubicBezTo>
                  <a:pt x="36" y="202"/>
                  <a:pt x="36" y="202"/>
                  <a:pt x="36" y="202"/>
                </a:cubicBezTo>
                <a:cubicBezTo>
                  <a:pt x="36" y="209"/>
                  <a:pt x="36" y="209"/>
                  <a:pt x="36" y="209"/>
                </a:cubicBezTo>
                <a:cubicBezTo>
                  <a:pt x="36" y="335"/>
                  <a:pt x="36" y="335"/>
                  <a:pt x="36" y="335"/>
                </a:cubicBezTo>
                <a:cubicBezTo>
                  <a:pt x="36" y="345"/>
                  <a:pt x="42" y="353"/>
                  <a:pt x="52" y="353"/>
                </a:cubicBezTo>
                <a:cubicBezTo>
                  <a:pt x="61" y="353"/>
                  <a:pt x="68" y="345"/>
                  <a:pt x="68" y="335"/>
                </a:cubicBezTo>
                <a:cubicBezTo>
                  <a:pt x="68" y="211"/>
                  <a:pt x="68" y="211"/>
                  <a:pt x="68" y="211"/>
                </a:cubicBezTo>
                <a:cubicBezTo>
                  <a:pt x="76" y="211"/>
                  <a:pt x="76" y="211"/>
                  <a:pt x="76" y="211"/>
                </a:cubicBezTo>
                <a:cubicBezTo>
                  <a:pt x="77" y="336"/>
                  <a:pt x="77" y="336"/>
                  <a:pt x="77" y="336"/>
                </a:cubicBezTo>
                <a:cubicBezTo>
                  <a:pt x="77" y="346"/>
                  <a:pt x="83" y="354"/>
                  <a:pt x="93" y="354"/>
                </a:cubicBezTo>
                <a:cubicBezTo>
                  <a:pt x="103" y="354"/>
                  <a:pt x="109" y="346"/>
                  <a:pt x="109" y="336"/>
                </a:cubicBezTo>
                <a:cubicBezTo>
                  <a:pt x="109" y="210"/>
                  <a:pt x="109" y="210"/>
                  <a:pt x="109" y="210"/>
                </a:cubicBezTo>
                <a:cubicBezTo>
                  <a:pt x="109" y="203"/>
                  <a:pt x="109" y="203"/>
                  <a:pt x="109" y="203"/>
                </a:cubicBezTo>
                <a:cubicBezTo>
                  <a:pt x="109" y="151"/>
                  <a:pt x="109" y="151"/>
                  <a:pt x="109" y="151"/>
                </a:cubicBezTo>
                <a:cubicBezTo>
                  <a:pt x="109" y="151"/>
                  <a:pt x="110" y="139"/>
                  <a:pt x="109" y="122"/>
                </a:cubicBezTo>
                <a:cubicBezTo>
                  <a:pt x="117" y="125"/>
                  <a:pt x="117" y="149"/>
                  <a:pt x="117" y="149"/>
                </a:cubicBezTo>
                <a:cubicBezTo>
                  <a:pt x="117" y="209"/>
                  <a:pt x="117" y="209"/>
                  <a:pt x="117" y="209"/>
                </a:cubicBezTo>
                <a:cubicBezTo>
                  <a:pt x="117" y="217"/>
                  <a:pt x="123" y="222"/>
                  <a:pt x="130" y="222"/>
                </a:cubicBezTo>
                <a:cubicBezTo>
                  <a:pt x="137" y="222"/>
                  <a:pt x="143" y="217"/>
                  <a:pt x="143" y="209"/>
                </a:cubicBezTo>
                <a:cubicBezTo>
                  <a:pt x="143" y="209"/>
                  <a:pt x="143" y="136"/>
                  <a:pt x="143" y="136"/>
                </a:cubicBezTo>
                <a:close/>
              </a:path>
            </a:pathLst>
          </a:cu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r>
              <a:rPr lang="en-US" dirty="0"/>
              <a:t> </a:t>
            </a:r>
          </a:p>
        </p:txBody>
      </p:sp>
      <p:sp>
        <p:nvSpPr>
          <p:cNvPr id="26" name="Freeform 9">
            <a:extLst>
              <a:ext uri="{FF2B5EF4-FFF2-40B4-BE49-F238E27FC236}">
                <a16:creationId xmlns:a16="http://schemas.microsoft.com/office/drawing/2014/main" id="{5FFCCED2-A530-4158-9C66-C72B5EEB31AD}"/>
              </a:ext>
            </a:extLst>
          </p:cNvPr>
          <p:cNvSpPr>
            <a:spLocks noChangeAspect="1" noEditPoints="1"/>
          </p:cNvSpPr>
          <p:nvPr/>
        </p:nvSpPr>
        <p:spPr bwMode="auto">
          <a:xfrm>
            <a:off x="6193977" y="5116866"/>
            <a:ext cx="872580" cy="693434"/>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44">
            <a:extLst>
              <a:ext uri="{FF2B5EF4-FFF2-40B4-BE49-F238E27FC236}">
                <a16:creationId xmlns:a16="http://schemas.microsoft.com/office/drawing/2014/main" id="{87442DE6-C665-49FA-A2C2-1A1AA4A43255}"/>
              </a:ext>
            </a:extLst>
          </p:cNvPr>
          <p:cNvSpPr>
            <a:spLocks noChangeAspect="1" noEditPoints="1"/>
          </p:cNvSpPr>
          <p:nvPr/>
        </p:nvSpPr>
        <p:spPr bwMode="auto">
          <a:xfrm>
            <a:off x="1750066" y="1654200"/>
            <a:ext cx="654644" cy="667416"/>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44">
            <a:extLst>
              <a:ext uri="{FF2B5EF4-FFF2-40B4-BE49-F238E27FC236}">
                <a16:creationId xmlns:a16="http://schemas.microsoft.com/office/drawing/2014/main" id="{3F67B2D9-9507-43FE-B675-60A8C1D88CA7}"/>
              </a:ext>
            </a:extLst>
          </p:cNvPr>
          <p:cNvSpPr>
            <a:spLocks noChangeAspect="1" noEditPoints="1"/>
          </p:cNvSpPr>
          <p:nvPr/>
        </p:nvSpPr>
        <p:spPr bwMode="auto">
          <a:xfrm flipH="1" flipV="1">
            <a:off x="4065456" y="1755183"/>
            <a:ext cx="654644" cy="667416"/>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6">
            <a:extLst>
              <a:ext uri="{FF2B5EF4-FFF2-40B4-BE49-F238E27FC236}">
                <a16:creationId xmlns:a16="http://schemas.microsoft.com/office/drawing/2014/main" id="{DC8CD111-850F-43BB-B335-79037623907C}"/>
              </a:ext>
            </a:extLst>
          </p:cNvPr>
          <p:cNvSpPr>
            <a:spLocks noChangeAspect="1"/>
          </p:cNvSpPr>
          <p:nvPr/>
        </p:nvSpPr>
        <p:spPr bwMode="auto">
          <a:xfrm flipH="1">
            <a:off x="6380845" y="1628800"/>
            <a:ext cx="615546" cy="761300"/>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4">
            <a:extLst>
              <a:ext uri="{FF2B5EF4-FFF2-40B4-BE49-F238E27FC236}">
                <a16:creationId xmlns:a16="http://schemas.microsoft.com/office/drawing/2014/main" id="{DD6B5B8E-9A80-4217-90B7-C42C659CF7E9}"/>
              </a:ext>
            </a:extLst>
          </p:cNvPr>
          <p:cNvSpPr>
            <a:spLocks noChangeAspect="1"/>
          </p:cNvSpPr>
          <p:nvPr/>
        </p:nvSpPr>
        <p:spPr bwMode="auto">
          <a:xfrm>
            <a:off x="9154703"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4">
            <a:extLst>
              <a:ext uri="{FF2B5EF4-FFF2-40B4-BE49-F238E27FC236}">
                <a16:creationId xmlns:a16="http://schemas.microsoft.com/office/drawing/2014/main" id="{4F7F70A4-D56A-4363-9045-8F94DEA72D6B}"/>
              </a:ext>
            </a:extLst>
          </p:cNvPr>
          <p:cNvSpPr>
            <a:spLocks noChangeAspect="1"/>
          </p:cNvSpPr>
          <p:nvPr/>
        </p:nvSpPr>
        <p:spPr bwMode="auto">
          <a:xfrm>
            <a:off x="10151290"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4">
            <a:extLst>
              <a:ext uri="{FF2B5EF4-FFF2-40B4-BE49-F238E27FC236}">
                <a16:creationId xmlns:a16="http://schemas.microsoft.com/office/drawing/2014/main" id="{A6EB0D1E-0DB7-431E-A1C9-2B730B2BA42B}"/>
              </a:ext>
            </a:extLst>
          </p:cNvPr>
          <p:cNvSpPr>
            <a:spLocks noChangeAspect="1"/>
          </p:cNvSpPr>
          <p:nvPr/>
        </p:nvSpPr>
        <p:spPr bwMode="auto">
          <a:xfrm>
            <a:off x="11144605"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34">
            <a:extLst>
              <a:ext uri="{FF2B5EF4-FFF2-40B4-BE49-F238E27FC236}">
                <a16:creationId xmlns:a16="http://schemas.microsoft.com/office/drawing/2014/main" id="{951F96CF-D94A-4C94-BC37-38D09AB32653}"/>
              </a:ext>
            </a:extLst>
          </p:cNvPr>
          <p:cNvSpPr>
            <a:spLocks noChangeAspect="1"/>
          </p:cNvSpPr>
          <p:nvPr/>
        </p:nvSpPr>
        <p:spPr bwMode="auto">
          <a:xfrm>
            <a:off x="10102200" y="4185179"/>
            <a:ext cx="687720" cy="763086"/>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1480159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340769"/>
          </a:xfrm>
        </p:spPr>
        <p:txBody>
          <a:bodyPr>
            <a:normAutofit fontScale="90000"/>
          </a:bodyPr>
          <a:lstStyle/>
          <a:p>
            <a:r>
              <a:rPr lang="en-US" sz="3400" dirty="0">
                <a:solidFill>
                  <a:prstClr val="black"/>
                </a:solidFill>
              </a:rPr>
              <a:t>Outline Icons Set – General Business</a:t>
            </a:r>
            <a:br>
              <a:rPr lang="en-US" sz="4000" dirty="0">
                <a:solidFill>
                  <a:prstClr val="black"/>
                </a:solidFill>
              </a:rPr>
            </a:br>
            <a:r>
              <a:rPr lang="en-US" sz="1800" dirty="0">
                <a:solidFill>
                  <a:prstClr val="black"/>
                </a:solidFill>
              </a:rPr>
              <a:t>Suitcase, Business Briefcase, Data Chart, Growth, Public Institution, Building, Handshake, Agreement, Money, Funds, Income, Checklist, Clipboard, Whiteboard, Agenda, Meeting, Teamwork, Chat, Conversation, Diagram, Structure</a:t>
            </a:r>
            <a:endParaRPr lang="en-US" dirty="0"/>
          </a:p>
        </p:txBody>
      </p:sp>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7" name="Freeform 58">
            <a:extLst>
              <a:ext uri="{FF2B5EF4-FFF2-40B4-BE49-F238E27FC236}">
                <a16:creationId xmlns:a16="http://schemas.microsoft.com/office/drawing/2014/main" id="{B17FB952-6BA6-44FB-9BF3-26C5C971DC3A}"/>
              </a:ext>
            </a:extLst>
          </p:cNvPr>
          <p:cNvSpPr>
            <a:spLocks noChangeAspect="1" noEditPoints="1"/>
          </p:cNvSpPr>
          <p:nvPr/>
        </p:nvSpPr>
        <p:spPr bwMode="auto">
          <a:xfrm>
            <a:off x="3946020" y="1707749"/>
            <a:ext cx="730116" cy="526140"/>
          </a:xfrm>
          <a:custGeom>
            <a:avLst/>
            <a:gdLst>
              <a:gd name="T0" fmla="*/ 383 w 383"/>
              <a:gd name="T1" fmla="*/ 276 h 276"/>
              <a:gd name="T2" fmla="*/ 0 w 383"/>
              <a:gd name="T3" fmla="*/ 276 h 276"/>
              <a:gd name="T4" fmla="*/ 0 w 383"/>
              <a:gd name="T5" fmla="*/ 0 h 276"/>
              <a:gd name="T6" fmla="*/ 46 w 383"/>
              <a:gd name="T7" fmla="*/ 223 h 276"/>
              <a:gd name="T8" fmla="*/ 103 w 383"/>
              <a:gd name="T9" fmla="*/ 125 h 276"/>
              <a:gd name="T10" fmla="*/ 157 w 383"/>
              <a:gd name="T11" fmla="*/ 174 h 276"/>
              <a:gd name="T12" fmla="*/ 201 w 383"/>
              <a:gd name="T13" fmla="*/ 89 h 276"/>
              <a:gd name="T14" fmla="*/ 256 w 383"/>
              <a:gd name="T15" fmla="*/ 148 h 276"/>
              <a:gd name="T16" fmla="*/ 320 w 383"/>
              <a:gd name="T17" fmla="*/ 40 h 276"/>
              <a:gd name="T18" fmla="*/ 338 w 383"/>
              <a:gd name="T19" fmla="*/ 93 h 276"/>
              <a:gd name="T20" fmla="*/ 324 w 383"/>
              <a:gd name="T21" fmla="*/ 33 h 276"/>
              <a:gd name="T22" fmla="*/ 264 w 383"/>
              <a:gd name="T23"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3" h="276">
                <a:moveTo>
                  <a:pt x="383" y="276"/>
                </a:moveTo>
                <a:lnTo>
                  <a:pt x="0" y="276"/>
                </a:lnTo>
                <a:lnTo>
                  <a:pt x="0" y="0"/>
                </a:lnTo>
                <a:moveTo>
                  <a:pt x="46" y="223"/>
                </a:moveTo>
                <a:lnTo>
                  <a:pt x="103" y="125"/>
                </a:lnTo>
                <a:lnTo>
                  <a:pt x="157" y="174"/>
                </a:lnTo>
                <a:lnTo>
                  <a:pt x="201" y="89"/>
                </a:lnTo>
                <a:lnTo>
                  <a:pt x="256" y="148"/>
                </a:lnTo>
                <a:lnTo>
                  <a:pt x="320" y="40"/>
                </a:lnTo>
                <a:moveTo>
                  <a:pt x="338" y="93"/>
                </a:moveTo>
                <a:lnTo>
                  <a:pt x="324" y="33"/>
                </a:lnTo>
                <a:lnTo>
                  <a:pt x="264" y="47"/>
                </a:lnTo>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14">
            <a:extLst>
              <a:ext uri="{FF2B5EF4-FFF2-40B4-BE49-F238E27FC236}">
                <a16:creationId xmlns:a16="http://schemas.microsoft.com/office/drawing/2014/main" id="{0C4F7842-B204-458E-8DE9-39A3E67D070D}"/>
              </a:ext>
            </a:extLst>
          </p:cNvPr>
          <p:cNvSpPr>
            <a:spLocks noChangeAspect="1" noEditPoints="1"/>
          </p:cNvSpPr>
          <p:nvPr/>
        </p:nvSpPr>
        <p:spPr bwMode="auto">
          <a:xfrm>
            <a:off x="5405042" y="3270392"/>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83">
            <a:extLst>
              <a:ext uri="{FF2B5EF4-FFF2-40B4-BE49-F238E27FC236}">
                <a16:creationId xmlns:a16="http://schemas.microsoft.com/office/drawing/2014/main" id="{1EC9814F-65CD-46D1-9AAF-86CA659505B3}"/>
              </a:ext>
            </a:extLst>
          </p:cNvPr>
          <p:cNvSpPr>
            <a:spLocks noChangeAspect="1" noEditPoints="1"/>
          </p:cNvSpPr>
          <p:nvPr/>
        </p:nvSpPr>
        <p:spPr bwMode="auto">
          <a:xfrm>
            <a:off x="6242360" y="5152159"/>
            <a:ext cx="768040" cy="606032"/>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7">
            <a:extLst>
              <a:ext uri="{FF2B5EF4-FFF2-40B4-BE49-F238E27FC236}">
                <a16:creationId xmlns:a16="http://schemas.microsoft.com/office/drawing/2014/main" id="{82C3A6FE-BBB1-44EF-A155-5CA8D763A4B7}"/>
              </a:ext>
            </a:extLst>
          </p:cNvPr>
          <p:cNvSpPr>
            <a:spLocks noChangeAspect="1" noEditPoints="1"/>
          </p:cNvSpPr>
          <p:nvPr/>
        </p:nvSpPr>
        <p:spPr bwMode="auto">
          <a:xfrm>
            <a:off x="1659924" y="1638670"/>
            <a:ext cx="792090" cy="624608"/>
          </a:xfrm>
          <a:custGeom>
            <a:avLst/>
            <a:gdLst>
              <a:gd name="T0" fmla="*/ 243 w 288"/>
              <a:gd name="T1" fmla="*/ 111 h 227"/>
              <a:gd name="T2" fmla="*/ 278 w 288"/>
              <a:gd name="T3" fmla="*/ 111 h 227"/>
              <a:gd name="T4" fmla="*/ 278 w 288"/>
              <a:gd name="T5" fmla="*/ 197 h 227"/>
              <a:gd name="T6" fmla="*/ 249 w 288"/>
              <a:gd name="T7" fmla="*/ 227 h 227"/>
              <a:gd name="T8" fmla="*/ 40 w 288"/>
              <a:gd name="T9" fmla="*/ 227 h 227"/>
              <a:gd name="T10" fmla="*/ 10 w 288"/>
              <a:gd name="T11" fmla="*/ 197 h 227"/>
              <a:gd name="T12" fmla="*/ 10 w 288"/>
              <a:gd name="T13" fmla="*/ 111 h 227"/>
              <a:gd name="T14" fmla="*/ 10 w 288"/>
              <a:gd name="T15" fmla="*/ 111 h 227"/>
              <a:gd name="T16" fmla="*/ 46 w 288"/>
              <a:gd name="T17" fmla="*/ 111 h 227"/>
              <a:gd name="T18" fmla="*/ 202 w 288"/>
              <a:gd name="T19" fmla="*/ 131 h 227"/>
              <a:gd name="T20" fmla="*/ 202 w 288"/>
              <a:gd name="T21" fmla="*/ 143 h 227"/>
              <a:gd name="T22" fmla="*/ 243 w 288"/>
              <a:gd name="T23" fmla="*/ 143 h 227"/>
              <a:gd name="T24" fmla="*/ 243 w 288"/>
              <a:gd name="T25" fmla="*/ 131 h 227"/>
              <a:gd name="T26" fmla="*/ 202 w 288"/>
              <a:gd name="T27" fmla="*/ 111 h 227"/>
              <a:gd name="T28" fmla="*/ 88 w 288"/>
              <a:gd name="T29" fmla="*/ 111 h 227"/>
              <a:gd name="T30" fmla="*/ 46 w 288"/>
              <a:gd name="T31" fmla="*/ 131 h 227"/>
              <a:gd name="T32" fmla="*/ 46 w 288"/>
              <a:gd name="T33" fmla="*/ 143 h 227"/>
              <a:gd name="T34" fmla="*/ 88 w 288"/>
              <a:gd name="T35" fmla="*/ 143 h 227"/>
              <a:gd name="T36" fmla="*/ 88 w 288"/>
              <a:gd name="T37" fmla="*/ 131 h 227"/>
              <a:gd name="T38" fmla="*/ 255 w 288"/>
              <a:gd name="T39" fmla="*/ 45 h 227"/>
              <a:gd name="T40" fmla="*/ 210 w 288"/>
              <a:gd name="T41" fmla="*/ 45 h 227"/>
              <a:gd name="T42" fmla="*/ 192 w 288"/>
              <a:gd name="T43" fmla="*/ 9 h 227"/>
              <a:gd name="T44" fmla="*/ 176 w 288"/>
              <a:gd name="T45" fmla="*/ 0 h 227"/>
              <a:gd name="T46" fmla="*/ 111 w 288"/>
              <a:gd name="T47" fmla="*/ 0 h 227"/>
              <a:gd name="T48" fmla="*/ 95 w 288"/>
              <a:gd name="T49" fmla="*/ 10 h 227"/>
              <a:gd name="T50" fmla="*/ 78 w 288"/>
              <a:gd name="T51" fmla="*/ 45 h 227"/>
              <a:gd name="T52" fmla="*/ 33 w 288"/>
              <a:gd name="T53" fmla="*/ 45 h 227"/>
              <a:gd name="T54" fmla="*/ 0 w 288"/>
              <a:gd name="T55" fmla="*/ 78 h 227"/>
              <a:gd name="T56" fmla="*/ 0 w 288"/>
              <a:gd name="T57" fmla="*/ 111 h 227"/>
              <a:gd name="T58" fmla="*/ 46 w 288"/>
              <a:gd name="T59" fmla="*/ 111 h 227"/>
              <a:gd name="T60" fmla="*/ 46 w 288"/>
              <a:gd name="T61" fmla="*/ 89 h 227"/>
              <a:gd name="T62" fmla="*/ 88 w 288"/>
              <a:gd name="T63" fmla="*/ 89 h 227"/>
              <a:gd name="T64" fmla="*/ 88 w 288"/>
              <a:gd name="T65" fmla="*/ 111 h 227"/>
              <a:gd name="T66" fmla="*/ 202 w 288"/>
              <a:gd name="T67" fmla="*/ 111 h 227"/>
              <a:gd name="T68" fmla="*/ 202 w 288"/>
              <a:gd name="T69" fmla="*/ 89 h 227"/>
              <a:gd name="T70" fmla="*/ 243 w 288"/>
              <a:gd name="T71" fmla="*/ 89 h 227"/>
              <a:gd name="T72" fmla="*/ 243 w 288"/>
              <a:gd name="T73" fmla="*/ 111 h 227"/>
              <a:gd name="T74" fmla="*/ 288 w 288"/>
              <a:gd name="T75" fmla="*/ 111 h 227"/>
              <a:gd name="T76" fmla="*/ 288 w 288"/>
              <a:gd name="T77" fmla="*/ 78 h 227"/>
              <a:gd name="T78" fmla="*/ 255 w 288"/>
              <a:gd name="T79" fmla="*/ 45 h 227"/>
              <a:gd name="T80" fmla="*/ 82 w 288"/>
              <a:gd name="T81" fmla="*/ 45 h 227"/>
              <a:gd name="T82" fmla="*/ 212 w 288"/>
              <a:gd name="T83" fmla="*/ 4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7">
                <a:moveTo>
                  <a:pt x="243" y="111"/>
                </a:moveTo>
                <a:cubicBezTo>
                  <a:pt x="278" y="111"/>
                  <a:pt x="278" y="111"/>
                  <a:pt x="278" y="111"/>
                </a:cubicBezTo>
                <a:cubicBezTo>
                  <a:pt x="278" y="197"/>
                  <a:pt x="278" y="197"/>
                  <a:pt x="278" y="197"/>
                </a:cubicBezTo>
                <a:cubicBezTo>
                  <a:pt x="278" y="213"/>
                  <a:pt x="265" y="227"/>
                  <a:pt x="249" y="227"/>
                </a:cubicBezTo>
                <a:cubicBezTo>
                  <a:pt x="40" y="227"/>
                  <a:pt x="40" y="227"/>
                  <a:pt x="40" y="227"/>
                </a:cubicBezTo>
                <a:cubicBezTo>
                  <a:pt x="24" y="227"/>
                  <a:pt x="10" y="213"/>
                  <a:pt x="10" y="197"/>
                </a:cubicBezTo>
                <a:cubicBezTo>
                  <a:pt x="10" y="111"/>
                  <a:pt x="10" y="111"/>
                  <a:pt x="10" y="111"/>
                </a:cubicBezTo>
                <a:cubicBezTo>
                  <a:pt x="10" y="111"/>
                  <a:pt x="10" y="111"/>
                  <a:pt x="10" y="111"/>
                </a:cubicBezTo>
                <a:cubicBezTo>
                  <a:pt x="46" y="111"/>
                  <a:pt x="46" y="111"/>
                  <a:pt x="46" y="111"/>
                </a:cubicBezTo>
                <a:moveTo>
                  <a:pt x="202" y="131"/>
                </a:moveTo>
                <a:cubicBezTo>
                  <a:pt x="202" y="143"/>
                  <a:pt x="202" y="143"/>
                  <a:pt x="202" y="143"/>
                </a:cubicBezTo>
                <a:cubicBezTo>
                  <a:pt x="243" y="143"/>
                  <a:pt x="243" y="143"/>
                  <a:pt x="243" y="143"/>
                </a:cubicBezTo>
                <a:cubicBezTo>
                  <a:pt x="243" y="131"/>
                  <a:pt x="243" y="131"/>
                  <a:pt x="243" y="131"/>
                </a:cubicBezTo>
                <a:moveTo>
                  <a:pt x="202" y="111"/>
                </a:moveTo>
                <a:cubicBezTo>
                  <a:pt x="88" y="111"/>
                  <a:pt x="88" y="111"/>
                  <a:pt x="88" y="111"/>
                </a:cubicBezTo>
                <a:moveTo>
                  <a:pt x="46" y="131"/>
                </a:moveTo>
                <a:cubicBezTo>
                  <a:pt x="46" y="143"/>
                  <a:pt x="46" y="143"/>
                  <a:pt x="46" y="143"/>
                </a:cubicBezTo>
                <a:cubicBezTo>
                  <a:pt x="88" y="143"/>
                  <a:pt x="88" y="143"/>
                  <a:pt x="88" y="143"/>
                </a:cubicBezTo>
                <a:cubicBezTo>
                  <a:pt x="88" y="131"/>
                  <a:pt x="88" y="131"/>
                  <a:pt x="88" y="131"/>
                </a:cubicBezTo>
                <a:moveTo>
                  <a:pt x="255" y="45"/>
                </a:moveTo>
                <a:cubicBezTo>
                  <a:pt x="210" y="45"/>
                  <a:pt x="210" y="45"/>
                  <a:pt x="210" y="45"/>
                </a:cubicBezTo>
                <a:cubicBezTo>
                  <a:pt x="192" y="9"/>
                  <a:pt x="192" y="9"/>
                  <a:pt x="192" y="9"/>
                </a:cubicBezTo>
                <a:cubicBezTo>
                  <a:pt x="189" y="4"/>
                  <a:pt x="182" y="0"/>
                  <a:pt x="176" y="0"/>
                </a:cubicBezTo>
                <a:cubicBezTo>
                  <a:pt x="111" y="0"/>
                  <a:pt x="111" y="0"/>
                  <a:pt x="111" y="0"/>
                </a:cubicBezTo>
                <a:cubicBezTo>
                  <a:pt x="105" y="0"/>
                  <a:pt x="98" y="4"/>
                  <a:pt x="95" y="10"/>
                </a:cubicBezTo>
                <a:cubicBezTo>
                  <a:pt x="78" y="45"/>
                  <a:pt x="78" y="45"/>
                  <a:pt x="78" y="45"/>
                </a:cubicBezTo>
                <a:cubicBezTo>
                  <a:pt x="33" y="45"/>
                  <a:pt x="33" y="45"/>
                  <a:pt x="33" y="45"/>
                </a:cubicBezTo>
                <a:cubicBezTo>
                  <a:pt x="15" y="45"/>
                  <a:pt x="0" y="60"/>
                  <a:pt x="0" y="78"/>
                </a:cubicBezTo>
                <a:cubicBezTo>
                  <a:pt x="0" y="111"/>
                  <a:pt x="0" y="111"/>
                  <a:pt x="0" y="111"/>
                </a:cubicBezTo>
                <a:cubicBezTo>
                  <a:pt x="46" y="111"/>
                  <a:pt x="46" y="111"/>
                  <a:pt x="46" y="111"/>
                </a:cubicBezTo>
                <a:cubicBezTo>
                  <a:pt x="46" y="89"/>
                  <a:pt x="46" y="89"/>
                  <a:pt x="46" y="89"/>
                </a:cubicBezTo>
                <a:cubicBezTo>
                  <a:pt x="88" y="89"/>
                  <a:pt x="88" y="89"/>
                  <a:pt x="88" y="89"/>
                </a:cubicBezTo>
                <a:cubicBezTo>
                  <a:pt x="88" y="111"/>
                  <a:pt x="88" y="111"/>
                  <a:pt x="88" y="111"/>
                </a:cubicBezTo>
                <a:cubicBezTo>
                  <a:pt x="202" y="111"/>
                  <a:pt x="202" y="111"/>
                  <a:pt x="202" y="111"/>
                </a:cubicBezTo>
                <a:cubicBezTo>
                  <a:pt x="202" y="89"/>
                  <a:pt x="202" y="89"/>
                  <a:pt x="202" y="89"/>
                </a:cubicBezTo>
                <a:cubicBezTo>
                  <a:pt x="243" y="89"/>
                  <a:pt x="243" y="89"/>
                  <a:pt x="243" y="89"/>
                </a:cubicBezTo>
                <a:cubicBezTo>
                  <a:pt x="243" y="111"/>
                  <a:pt x="243" y="111"/>
                  <a:pt x="243" y="111"/>
                </a:cubicBezTo>
                <a:cubicBezTo>
                  <a:pt x="288" y="111"/>
                  <a:pt x="288" y="111"/>
                  <a:pt x="288" y="111"/>
                </a:cubicBezTo>
                <a:cubicBezTo>
                  <a:pt x="288" y="78"/>
                  <a:pt x="288" y="78"/>
                  <a:pt x="288" y="78"/>
                </a:cubicBezTo>
                <a:cubicBezTo>
                  <a:pt x="288" y="60"/>
                  <a:pt x="273" y="45"/>
                  <a:pt x="255" y="45"/>
                </a:cubicBezTo>
                <a:close/>
                <a:moveTo>
                  <a:pt x="82" y="45"/>
                </a:moveTo>
                <a:cubicBezTo>
                  <a:pt x="212" y="45"/>
                  <a:pt x="212" y="45"/>
                  <a:pt x="212" y="45"/>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65">
            <a:extLst>
              <a:ext uri="{FF2B5EF4-FFF2-40B4-BE49-F238E27FC236}">
                <a16:creationId xmlns:a16="http://schemas.microsoft.com/office/drawing/2014/main" id="{5032FBD0-8FB2-4E8C-AACB-3374022782A8}"/>
              </a:ext>
            </a:extLst>
          </p:cNvPr>
          <p:cNvSpPr>
            <a:spLocks noChangeAspect="1" noEditPoints="1"/>
          </p:cNvSpPr>
          <p:nvPr/>
        </p:nvSpPr>
        <p:spPr bwMode="auto">
          <a:xfrm>
            <a:off x="6205704" y="1673292"/>
            <a:ext cx="841352" cy="595054"/>
          </a:xfrm>
          <a:custGeom>
            <a:avLst/>
            <a:gdLst>
              <a:gd name="T0" fmla="*/ 17 w 306"/>
              <a:gd name="T1" fmla="*/ 61 h 216"/>
              <a:gd name="T2" fmla="*/ 16 w 306"/>
              <a:gd name="T3" fmla="*/ 58 h 216"/>
              <a:gd name="T4" fmla="*/ 146 w 306"/>
              <a:gd name="T5" fmla="*/ 1 h 216"/>
              <a:gd name="T6" fmla="*/ 159 w 306"/>
              <a:gd name="T7" fmla="*/ 1 h 216"/>
              <a:gd name="T8" fmla="*/ 290 w 306"/>
              <a:gd name="T9" fmla="*/ 58 h 216"/>
              <a:gd name="T10" fmla="*/ 289 w 306"/>
              <a:gd name="T11" fmla="*/ 61 h 216"/>
              <a:gd name="T12" fmla="*/ 17 w 306"/>
              <a:gd name="T13" fmla="*/ 61 h 216"/>
              <a:gd name="T14" fmla="*/ 75 w 306"/>
              <a:gd name="T15" fmla="*/ 88 h 216"/>
              <a:gd name="T16" fmla="*/ 67 w 306"/>
              <a:gd name="T17" fmla="*/ 80 h 216"/>
              <a:gd name="T18" fmla="*/ 52 w 306"/>
              <a:gd name="T19" fmla="*/ 80 h 216"/>
              <a:gd name="T20" fmla="*/ 45 w 306"/>
              <a:gd name="T21" fmla="*/ 88 h 216"/>
              <a:gd name="T22" fmla="*/ 45 w 306"/>
              <a:gd name="T23" fmla="*/ 166 h 216"/>
              <a:gd name="T24" fmla="*/ 52 w 306"/>
              <a:gd name="T25" fmla="*/ 173 h 216"/>
              <a:gd name="T26" fmla="*/ 67 w 306"/>
              <a:gd name="T27" fmla="*/ 173 h 216"/>
              <a:gd name="T28" fmla="*/ 75 w 306"/>
              <a:gd name="T29" fmla="*/ 166 h 216"/>
              <a:gd name="T30" fmla="*/ 75 w 306"/>
              <a:gd name="T31" fmla="*/ 106 h 216"/>
              <a:gd name="T32" fmla="*/ 137 w 306"/>
              <a:gd name="T33" fmla="*/ 88 h 216"/>
              <a:gd name="T34" fmla="*/ 129 w 306"/>
              <a:gd name="T35" fmla="*/ 80 h 216"/>
              <a:gd name="T36" fmla="*/ 114 w 306"/>
              <a:gd name="T37" fmla="*/ 80 h 216"/>
              <a:gd name="T38" fmla="*/ 107 w 306"/>
              <a:gd name="T39" fmla="*/ 88 h 216"/>
              <a:gd name="T40" fmla="*/ 107 w 306"/>
              <a:gd name="T41" fmla="*/ 166 h 216"/>
              <a:gd name="T42" fmla="*/ 114 w 306"/>
              <a:gd name="T43" fmla="*/ 173 h 216"/>
              <a:gd name="T44" fmla="*/ 129 w 306"/>
              <a:gd name="T45" fmla="*/ 173 h 216"/>
              <a:gd name="T46" fmla="*/ 137 w 306"/>
              <a:gd name="T47" fmla="*/ 166 h 216"/>
              <a:gd name="T48" fmla="*/ 137 w 306"/>
              <a:gd name="T49" fmla="*/ 106 h 216"/>
              <a:gd name="T50" fmla="*/ 199 w 306"/>
              <a:gd name="T51" fmla="*/ 88 h 216"/>
              <a:gd name="T52" fmla="*/ 191 w 306"/>
              <a:gd name="T53" fmla="*/ 80 h 216"/>
              <a:gd name="T54" fmla="*/ 176 w 306"/>
              <a:gd name="T55" fmla="*/ 80 h 216"/>
              <a:gd name="T56" fmla="*/ 168 w 306"/>
              <a:gd name="T57" fmla="*/ 88 h 216"/>
              <a:gd name="T58" fmla="*/ 168 w 306"/>
              <a:gd name="T59" fmla="*/ 166 h 216"/>
              <a:gd name="T60" fmla="*/ 176 w 306"/>
              <a:gd name="T61" fmla="*/ 173 h 216"/>
              <a:gd name="T62" fmla="*/ 191 w 306"/>
              <a:gd name="T63" fmla="*/ 173 h 216"/>
              <a:gd name="T64" fmla="*/ 199 w 306"/>
              <a:gd name="T65" fmla="*/ 166 h 216"/>
              <a:gd name="T66" fmla="*/ 199 w 306"/>
              <a:gd name="T67" fmla="*/ 106 h 216"/>
              <a:gd name="T68" fmla="*/ 260 w 306"/>
              <a:gd name="T69" fmla="*/ 88 h 216"/>
              <a:gd name="T70" fmla="*/ 253 w 306"/>
              <a:gd name="T71" fmla="*/ 80 h 216"/>
              <a:gd name="T72" fmla="*/ 238 w 306"/>
              <a:gd name="T73" fmla="*/ 80 h 216"/>
              <a:gd name="T74" fmla="*/ 230 w 306"/>
              <a:gd name="T75" fmla="*/ 88 h 216"/>
              <a:gd name="T76" fmla="*/ 230 w 306"/>
              <a:gd name="T77" fmla="*/ 166 h 216"/>
              <a:gd name="T78" fmla="*/ 238 w 306"/>
              <a:gd name="T79" fmla="*/ 173 h 216"/>
              <a:gd name="T80" fmla="*/ 253 w 306"/>
              <a:gd name="T81" fmla="*/ 173 h 216"/>
              <a:gd name="T82" fmla="*/ 260 w 306"/>
              <a:gd name="T83" fmla="*/ 166 h 216"/>
              <a:gd name="T84" fmla="*/ 260 w 306"/>
              <a:gd name="T85" fmla="*/ 106 h 216"/>
              <a:gd name="T86" fmla="*/ 289 w 306"/>
              <a:gd name="T87" fmla="*/ 193 h 216"/>
              <a:gd name="T88" fmla="*/ 16 w 306"/>
              <a:gd name="T89" fmla="*/ 193 h 216"/>
              <a:gd name="T90" fmla="*/ 306 w 306"/>
              <a:gd name="T91" fmla="*/ 216 h 216"/>
              <a:gd name="T92" fmla="*/ 0 w 306"/>
              <a:gd name="T9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 h="216">
                <a:moveTo>
                  <a:pt x="17" y="61"/>
                </a:moveTo>
                <a:cubicBezTo>
                  <a:pt x="12" y="61"/>
                  <a:pt x="12" y="59"/>
                  <a:pt x="16" y="58"/>
                </a:cubicBezTo>
                <a:cubicBezTo>
                  <a:pt x="146" y="1"/>
                  <a:pt x="146" y="1"/>
                  <a:pt x="146" y="1"/>
                </a:cubicBezTo>
                <a:cubicBezTo>
                  <a:pt x="150" y="0"/>
                  <a:pt x="156" y="0"/>
                  <a:pt x="159" y="1"/>
                </a:cubicBezTo>
                <a:cubicBezTo>
                  <a:pt x="290" y="58"/>
                  <a:pt x="290" y="58"/>
                  <a:pt x="290" y="58"/>
                </a:cubicBezTo>
                <a:cubicBezTo>
                  <a:pt x="293" y="59"/>
                  <a:pt x="293" y="61"/>
                  <a:pt x="289" y="61"/>
                </a:cubicBezTo>
                <a:lnTo>
                  <a:pt x="17" y="61"/>
                </a:lnTo>
                <a:close/>
                <a:moveTo>
                  <a:pt x="75" y="88"/>
                </a:moveTo>
                <a:cubicBezTo>
                  <a:pt x="75" y="83"/>
                  <a:pt x="72" y="80"/>
                  <a:pt x="67" y="80"/>
                </a:cubicBezTo>
                <a:cubicBezTo>
                  <a:pt x="52" y="80"/>
                  <a:pt x="52" y="80"/>
                  <a:pt x="52" y="80"/>
                </a:cubicBezTo>
                <a:cubicBezTo>
                  <a:pt x="48" y="80"/>
                  <a:pt x="45" y="83"/>
                  <a:pt x="45" y="88"/>
                </a:cubicBezTo>
                <a:cubicBezTo>
                  <a:pt x="45" y="166"/>
                  <a:pt x="45" y="166"/>
                  <a:pt x="45" y="166"/>
                </a:cubicBezTo>
                <a:cubicBezTo>
                  <a:pt x="45" y="170"/>
                  <a:pt x="48" y="173"/>
                  <a:pt x="52" y="173"/>
                </a:cubicBezTo>
                <a:cubicBezTo>
                  <a:pt x="67" y="173"/>
                  <a:pt x="67" y="173"/>
                  <a:pt x="67" y="173"/>
                </a:cubicBezTo>
                <a:cubicBezTo>
                  <a:pt x="72" y="173"/>
                  <a:pt x="75" y="170"/>
                  <a:pt x="75" y="166"/>
                </a:cubicBezTo>
                <a:cubicBezTo>
                  <a:pt x="75" y="106"/>
                  <a:pt x="75" y="106"/>
                  <a:pt x="75" y="106"/>
                </a:cubicBezTo>
                <a:moveTo>
                  <a:pt x="137" y="88"/>
                </a:moveTo>
                <a:cubicBezTo>
                  <a:pt x="137" y="83"/>
                  <a:pt x="133" y="80"/>
                  <a:pt x="129" y="80"/>
                </a:cubicBezTo>
                <a:cubicBezTo>
                  <a:pt x="114" y="80"/>
                  <a:pt x="114" y="80"/>
                  <a:pt x="114" y="80"/>
                </a:cubicBezTo>
                <a:cubicBezTo>
                  <a:pt x="110" y="80"/>
                  <a:pt x="107" y="83"/>
                  <a:pt x="107" y="88"/>
                </a:cubicBezTo>
                <a:cubicBezTo>
                  <a:pt x="107" y="166"/>
                  <a:pt x="107" y="166"/>
                  <a:pt x="107" y="166"/>
                </a:cubicBezTo>
                <a:cubicBezTo>
                  <a:pt x="107" y="170"/>
                  <a:pt x="110" y="173"/>
                  <a:pt x="114" y="173"/>
                </a:cubicBezTo>
                <a:cubicBezTo>
                  <a:pt x="129" y="173"/>
                  <a:pt x="129" y="173"/>
                  <a:pt x="129" y="173"/>
                </a:cubicBezTo>
                <a:cubicBezTo>
                  <a:pt x="133" y="173"/>
                  <a:pt x="137" y="170"/>
                  <a:pt x="137" y="166"/>
                </a:cubicBezTo>
                <a:cubicBezTo>
                  <a:pt x="137" y="106"/>
                  <a:pt x="137" y="106"/>
                  <a:pt x="137" y="106"/>
                </a:cubicBezTo>
                <a:moveTo>
                  <a:pt x="199" y="88"/>
                </a:moveTo>
                <a:cubicBezTo>
                  <a:pt x="199" y="83"/>
                  <a:pt x="195" y="80"/>
                  <a:pt x="191" y="80"/>
                </a:cubicBezTo>
                <a:cubicBezTo>
                  <a:pt x="176" y="80"/>
                  <a:pt x="176" y="80"/>
                  <a:pt x="176" y="80"/>
                </a:cubicBezTo>
                <a:cubicBezTo>
                  <a:pt x="172" y="80"/>
                  <a:pt x="168" y="83"/>
                  <a:pt x="168" y="88"/>
                </a:cubicBezTo>
                <a:cubicBezTo>
                  <a:pt x="168" y="166"/>
                  <a:pt x="168" y="166"/>
                  <a:pt x="168" y="166"/>
                </a:cubicBezTo>
                <a:cubicBezTo>
                  <a:pt x="168" y="170"/>
                  <a:pt x="172" y="173"/>
                  <a:pt x="176" y="173"/>
                </a:cubicBezTo>
                <a:cubicBezTo>
                  <a:pt x="191" y="173"/>
                  <a:pt x="191" y="173"/>
                  <a:pt x="191" y="173"/>
                </a:cubicBezTo>
                <a:cubicBezTo>
                  <a:pt x="195" y="173"/>
                  <a:pt x="199" y="170"/>
                  <a:pt x="199" y="166"/>
                </a:cubicBezTo>
                <a:cubicBezTo>
                  <a:pt x="199" y="106"/>
                  <a:pt x="199" y="106"/>
                  <a:pt x="199" y="106"/>
                </a:cubicBezTo>
                <a:moveTo>
                  <a:pt x="260" y="88"/>
                </a:moveTo>
                <a:cubicBezTo>
                  <a:pt x="260" y="83"/>
                  <a:pt x="257" y="80"/>
                  <a:pt x="253" y="80"/>
                </a:cubicBezTo>
                <a:cubicBezTo>
                  <a:pt x="238" y="80"/>
                  <a:pt x="238" y="80"/>
                  <a:pt x="238" y="80"/>
                </a:cubicBezTo>
                <a:cubicBezTo>
                  <a:pt x="234" y="80"/>
                  <a:pt x="230" y="83"/>
                  <a:pt x="230" y="88"/>
                </a:cubicBezTo>
                <a:cubicBezTo>
                  <a:pt x="230" y="166"/>
                  <a:pt x="230" y="166"/>
                  <a:pt x="230" y="166"/>
                </a:cubicBezTo>
                <a:cubicBezTo>
                  <a:pt x="230" y="170"/>
                  <a:pt x="234" y="173"/>
                  <a:pt x="238" y="173"/>
                </a:cubicBezTo>
                <a:cubicBezTo>
                  <a:pt x="253" y="173"/>
                  <a:pt x="253" y="173"/>
                  <a:pt x="253" y="173"/>
                </a:cubicBezTo>
                <a:cubicBezTo>
                  <a:pt x="257" y="173"/>
                  <a:pt x="260" y="170"/>
                  <a:pt x="260" y="166"/>
                </a:cubicBezTo>
                <a:cubicBezTo>
                  <a:pt x="260" y="106"/>
                  <a:pt x="260" y="106"/>
                  <a:pt x="260" y="106"/>
                </a:cubicBezTo>
                <a:moveTo>
                  <a:pt x="289" y="193"/>
                </a:moveTo>
                <a:cubicBezTo>
                  <a:pt x="16" y="193"/>
                  <a:pt x="16" y="193"/>
                  <a:pt x="16" y="193"/>
                </a:cubicBezTo>
                <a:moveTo>
                  <a:pt x="306" y="216"/>
                </a:moveTo>
                <a:cubicBezTo>
                  <a:pt x="0" y="216"/>
                  <a:pt x="0" y="216"/>
                  <a:pt x="0" y="216"/>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64">
            <a:extLst>
              <a:ext uri="{FF2B5EF4-FFF2-40B4-BE49-F238E27FC236}">
                <a16:creationId xmlns:a16="http://schemas.microsoft.com/office/drawing/2014/main" id="{E63E1B5D-31E4-48E0-ADE1-D165E6BBFC60}"/>
              </a:ext>
            </a:extLst>
          </p:cNvPr>
          <p:cNvSpPr>
            <a:spLocks noChangeAspect="1" noEditPoints="1"/>
          </p:cNvSpPr>
          <p:nvPr/>
        </p:nvSpPr>
        <p:spPr bwMode="auto">
          <a:xfrm>
            <a:off x="1248176" y="3309215"/>
            <a:ext cx="1103408" cy="644312"/>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68">
            <a:extLst>
              <a:ext uri="{FF2B5EF4-FFF2-40B4-BE49-F238E27FC236}">
                <a16:creationId xmlns:a16="http://schemas.microsoft.com/office/drawing/2014/main" id="{9CC2D19A-CAF2-474A-9F46-ECAFD7B676FC}"/>
              </a:ext>
            </a:extLst>
          </p:cNvPr>
          <p:cNvSpPr>
            <a:spLocks noChangeAspect="1" noEditPoints="1"/>
          </p:cNvSpPr>
          <p:nvPr/>
        </p:nvSpPr>
        <p:spPr bwMode="auto">
          <a:xfrm>
            <a:off x="3564588" y="3321519"/>
            <a:ext cx="555442" cy="717830"/>
          </a:xfrm>
          <a:custGeom>
            <a:avLst/>
            <a:gdLst>
              <a:gd name="T0" fmla="*/ 188 w 212"/>
              <a:gd name="T1" fmla="*/ 104 h 275"/>
              <a:gd name="T2" fmla="*/ 207 w 212"/>
              <a:gd name="T3" fmla="*/ 212 h 275"/>
              <a:gd name="T4" fmla="*/ 124 w 212"/>
              <a:gd name="T5" fmla="*/ 275 h 275"/>
              <a:gd name="T6" fmla="*/ 44 w 212"/>
              <a:gd name="T7" fmla="*/ 252 h 275"/>
              <a:gd name="T8" fmla="*/ 31 w 212"/>
              <a:gd name="T9" fmla="*/ 128 h 275"/>
              <a:gd name="T10" fmla="*/ 69 w 212"/>
              <a:gd name="T11" fmla="*/ 63 h 275"/>
              <a:gd name="T12" fmla="*/ 156 w 212"/>
              <a:gd name="T13" fmla="*/ 63 h 275"/>
              <a:gd name="T14" fmla="*/ 173 w 212"/>
              <a:gd name="T15" fmla="*/ 81 h 275"/>
              <a:gd name="T16" fmla="*/ 160 w 212"/>
              <a:gd name="T17" fmla="*/ 47 h 275"/>
              <a:gd name="T18" fmla="*/ 186 w 212"/>
              <a:gd name="T19" fmla="*/ 17 h 275"/>
              <a:gd name="T20" fmla="*/ 161 w 212"/>
              <a:gd name="T21" fmla="*/ 11 h 275"/>
              <a:gd name="T22" fmla="*/ 145 w 212"/>
              <a:gd name="T23" fmla="*/ 24 h 275"/>
              <a:gd name="T24" fmla="*/ 145 w 212"/>
              <a:gd name="T25" fmla="*/ 8 h 275"/>
              <a:gd name="T26" fmla="*/ 121 w 212"/>
              <a:gd name="T27" fmla="*/ 2 h 275"/>
              <a:gd name="T28" fmla="*/ 101 w 212"/>
              <a:gd name="T29" fmla="*/ 6 h 275"/>
              <a:gd name="T30" fmla="*/ 98 w 212"/>
              <a:gd name="T31" fmla="*/ 22 h 275"/>
              <a:gd name="T32" fmla="*/ 86 w 212"/>
              <a:gd name="T33" fmla="*/ 8 h 275"/>
              <a:gd name="T34" fmla="*/ 55 w 212"/>
              <a:gd name="T35" fmla="*/ 17 h 275"/>
              <a:gd name="T36" fmla="*/ 69 w 212"/>
              <a:gd name="T37" fmla="*/ 47 h 275"/>
              <a:gd name="T38" fmla="*/ 82 w 212"/>
              <a:gd name="T39" fmla="*/ 205 h 275"/>
              <a:gd name="T40" fmla="*/ 149 w 212"/>
              <a:gd name="T41" fmla="*/ 192 h 275"/>
              <a:gd name="T42" fmla="*/ 90 w 212"/>
              <a:gd name="T43" fmla="*/ 142 h 275"/>
              <a:gd name="T44" fmla="*/ 140 w 212"/>
              <a:gd name="T45" fmla="*/ 124 h 275"/>
              <a:gd name="T46" fmla="*/ 115 w 212"/>
              <a:gd name="T47" fmla="*/ 115 h 275"/>
              <a:gd name="T48" fmla="*/ 115 w 212"/>
              <a:gd name="T49" fmla="*/ 95 h 275"/>
              <a:gd name="T50" fmla="*/ 115 w 212"/>
              <a:gd name="T51" fmla="*/ 237 h 275"/>
              <a:gd name="T52" fmla="*/ 115 w 212"/>
              <a:gd name="T53" fmla="*/ 21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2" h="275">
                <a:moveTo>
                  <a:pt x="188" y="104"/>
                </a:moveTo>
                <a:cubicBezTo>
                  <a:pt x="195" y="121"/>
                  <a:pt x="212" y="158"/>
                  <a:pt x="207" y="212"/>
                </a:cubicBezTo>
                <a:cubicBezTo>
                  <a:pt x="202" y="258"/>
                  <a:pt x="149" y="274"/>
                  <a:pt x="124" y="275"/>
                </a:cubicBezTo>
                <a:cubicBezTo>
                  <a:pt x="104" y="275"/>
                  <a:pt x="69" y="271"/>
                  <a:pt x="44" y="252"/>
                </a:cubicBezTo>
                <a:cubicBezTo>
                  <a:pt x="0" y="218"/>
                  <a:pt x="21" y="153"/>
                  <a:pt x="31" y="128"/>
                </a:cubicBezTo>
                <a:cubicBezTo>
                  <a:pt x="38" y="108"/>
                  <a:pt x="61" y="68"/>
                  <a:pt x="69" y="63"/>
                </a:cubicBezTo>
                <a:cubicBezTo>
                  <a:pt x="77" y="58"/>
                  <a:pt x="153" y="62"/>
                  <a:pt x="156" y="63"/>
                </a:cubicBezTo>
                <a:cubicBezTo>
                  <a:pt x="158" y="64"/>
                  <a:pt x="165" y="71"/>
                  <a:pt x="173" y="81"/>
                </a:cubicBezTo>
                <a:moveTo>
                  <a:pt x="160" y="47"/>
                </a:moveTo>
                <a:cubicBezTo>
                  <a:pt x="173" y="35"/>
                  <a:pt x="186" y="22"/>
                  <a:pt x="186" y="17"/>
                </a:cubicBezTo>
                <a:cubicBezTo>
                  <a:pt x="185" y="12"/>
                  <a:pt x="161" y="11"/>
                  <a:pt x="161" y="11"/>
                </a:cubicBezTo>
                <a:cubicBezTo>
                  <a:pt x="145" y="24"/>
                  <a:pt x="145" y="24"/>
                  <a:pt x="145" y="24"/>
                </a:cubicBezTo>
                <a:cubicBezTo>
                  <a:pt x="145" y="24"/>
                  <a:pt x="144" y="12"/>
                  <a:pt x="145" y="8"/>
                </a:cubicBezTo>
                <a:cubicBezTo>
                  <a:pt x="146" y="4"/>
                  <a:pt x="134" y="4"/>
                  <a:pt x="121" y="2"/>
                </a:cubicBezTo>
                <a:cubicBezTo>
                  <a:pt x="108" y="0"/>
                  <a:pt x="103" y="1"/>
                  <a:pt x="101" y="6"/>
                </a:cubicBezTo>
                <a:cubicBezTo>
                  <a:pt x="100" y="12"/>
                  <a:pt x="98" y="22"/>
                  <a:pt x="98" y="22"/>
                </a:cubicBezTo>
                <a:cubicBezTo>
                  <a:pt x="98" y="22"/>
                  <a:pt x="89" y="10"/>
                  <a:pt x="86" y="8"/>
                </a:cubicBezTo>
                <a:cubicBezTo>
                  <a:pt x="82" y="7"/>
                  <a:pt x="65" y="8"/>
                  <a:pt x="55" y="17"/>
                </a:cubicBezTo>
                <a:cubicBezTo>
                  <a:pt x="46" y="26"/>
                  <a:pt x="69" y="47"/>
                  <a:pt x="69" y="47"/>
                </a:cubicBezTo>
                <a:moveTo>
                  <a:pt x="82" y="205"/>
                </a:moveTo>
                <a:cubicBezTo>
                  <a:pt x="94" y="223"/>
                  <a:pt x="147" y="224"/>
                  <a:pt x="149" y="192"/>
                </a:cubicBezTo>
                <a:cubicBezTo>
                  <a:pt x="151" y="156"/>
                  <a:pt x="91" y="172"/>
                  <a:pt x="90" y="142"/>
                </a:cubicBezTo>
                <a:cubicBezTo>
                  <a:pt x="88" y="106"/>
                  <a:pt x="134" y="112"/>
                  <a:pt x="140" y="124"/>
                </a:cubicBezTo>
                <a:moveTo>
                  <a:pt x="115" y="115"/>
                </a:moveTo>
                <a:cubicBezTo>
                  <a:pt x="115" y="95"/>
                  <a:pt x="115" y="95"/>
                  <a:pt x="115" y="95"/>
                </a:cubicBezTo>
                <a:moveTo>
                  <a:pt x="115" y="237"/>
                </a:moveTo>
                <a:cubicBezTo>
                  <a:pt x="115" y="217"/>
                  <a:pt x="115" y="217"/>
                  <a:pt x="115" y="217"/>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1">
            <a:extLst>
              <a:ext uri="{FF2B5EF4-FFF2-40B4-BE49-F238E27FC236}">
                <a16:creationId xmlns:a16="http://schemas.microsoft.com/office/drawing/2014/main" id="{727573A8-0080-43A5-85A6-58BC121DCC2D}"/>
              </a:ext>
            </a:extLst>
          </p:cNvPr>
          <p:cNvSpPr>
            <a:spLocks noChangeAspect="1" noEditPoints="1"/>
          </p:cNvSpPr>
          <p:nvPr/>
        </p:nvSpPr>
        <p:spPr bwMode="auto">
          <a:xfrm>
            <a:off x="3869517" y="5236955"/>
            <a:ext cx="900510" cy="500960"/>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80">
            <a:extLst>
              <a:ext uri="{FF2B5EF4-FFF2-40B4-BE49-F238E27FC236}">
                <a16:creationId xmlns:a16="http://schemas.microsoft.com/office/drawing/2014/main" id="{4503F234-D763-42FB-8857-083CE7AB7FD8}"/>
              </a:ext>
            </a:extLst>
          </p:cNvPr>
          <p:cNvSpPr>
            <a:spLocks noChangeAspect="1" noEditPoints="1"/>
          </p:cNvSpPr>
          <p:nvPr/>
        </p:nvSpPr>
        <p:spPr bwMode="auto">
          <a:xfrm>
            <a:off x="1700590" y="5102454"/>
            <a:ext cx="724356" cy="705442"/>
          </a:xfrm>
          <a:custGeom>
            <a:avLst/>
            <a:gdLst>
              <a:gd name="T0" fmla="*/ 115 w 274"/>
              <a:gd name="T1" fmla="*/ 26 h 267"/>
              <a:gd name="T2" fmla="*/ 139 w 274"/>
              <a:gd name="T3" fmla="*/ 2 h 267"/>
              <a:gd name="T4" fmla="*/ 163 w 274"/>
              <a:gd name="T5" fmla="*/ 26 h 267"/>
              <a:gd name="T6" fmla="*/ 139 w 274"/>
              <a:gd name="T7" fmla="*/ 50 h 267"/>
              <a:gd name="T8" fmla="*/ 115 w 274"/>
              <a:gd name="T9" fmla="*/ 26 h 267"/>
              <a:gd name="T10" fmla="*/ 191 w 274"/>
              <a:gd name="T11" fmla="*/ 121 h 267"/>
              <a:gd name="T12" fmla="*/ 194 w 274"/>
              <a:gd name="T13" fmla="*/ 93 h 267"/>
              <a:gd name="T14" fmla="*/ 171 w 274"/>
              <a:gd name="T15" fmla="*/ 67 h 267"/>
              <a:gd name="T16" fmla="*/ 150 w 274"/>
              <a:gd name="T17" fmla="*/ 67 h 267"/>
              <a:gd name="T18" fmla="*/ 145 w 274"/>
              <a:gd name="T19" fmla="*/ 102 h 267"/>
              <a:gd name="T20" fmla="*/ 141 w 274"/>
              <a:gd name="T21" fmla="*/ 106 h 267"/>
              <a:gd name="T22" fmla="*/ 136 w 274"/>
              <a:gd name="T23" fmla="*/ 102 h 267"/>
              <a:gd name="T24" fmla="*/ 130 w 274"/>
              <a:gd name="T25" fmla="*/ 67 h 267"/>
              <a:gd name="T26" fmla="*/ 110 w 274"/>
              <a:gd name="T27" fmla="*/ 67 h 267"/>
              <a:gd name="T28" fmla="*/ 87 w 274"/>
              <a:gd name="T29" fmla="*/ 93 h 267"/>
              <a:gd name="T30" fmla="*/ 90 w 274"/>
              <a:gd name="T31" fmla="*/ 121 h 267"/>
              <a:gd name="T32" fmla="*/ 58 w 274"/>
              <a:gd name="T33" fmla="*/ 142 h 267"/>
              <a:gd name="T34" fmla="*/ 223 w 274"/>
              <a:gd name="T35" fmla="*/ 142 h 267"/>
              <a:gd name="T36" fmla="*/ 0 w 274"/>
              <a:gd name="T37" fmla="*/ 24 h 267"/>
              <a:gd name="T38" fmla="*/ 24 w 274"/>
              <a:gd name="T39" fmla="*/ 49 h 267"/>
              <a:gd name="T40" fmla="*/ 48 w 274"/>
              <a:gd name="T41" fmla="*/ 24 h 267"/>
              <a:gd name="T42" fmla="*/ 24 w 274"/>
              <a:gd name="T43" fmla="*/ 0 h 267"/>
              <a:gd name="T44" fmla="*/ 0 w 274"/>
              <a:gd name="T45" fmla="*/ 24 h 267"/>
              <a:gd name="T46" fmla="*/ 20 w 274"/>
              <a:gd name="T47" fmla="*/ 75 h 267"/>
              <a:gd name="T48" fmla="*/ 13 w 274"/>
              <a:gd name="T49" fmla="*/ 176 h 267"/>
              <a:gd name="T50" fmla="*/ 81 w 274"/>
              <a:gd name="T51" fmla="*/ 176 h 267"/>
              <a:gd name="T52" fmla="*/ 81 w 274"/>
              <a:gd name="T53" fmla="*/ 267 h 267"/>
              <a:gd name="T54" fmla="*/ 274 w 274"/>
              <a:gd name="T55" fmla="*/ 24 h 267"/>
              <a:gd name="T56" fmla="*/ 251 w 274"/>
              <a:gd name="T57" fmla="*/ 0 h 267"/>
              <a:gd name="T58" fmla="*/ 227 w 274"/>
              <a:gd name="T59" fmla="*/ 24 h 267"/>
              <a:gd name="T60" fmla="*/ 251 w 274"/>
              <a:gd name="T61" fmla="*/ 49 h 267"/>
              <a:gd name="T62" fmla="*/ 274 w 274"/>
              <a:gd name="T63" fmla="*/ 24 h 267"/>
              <a:gd name="T64" fmla="*/ 194 w 274"/>
              <a:gd name="T65" fmla="*/ 267 h 267"/>
              <a:gd name="T66" fmla="*/ 194 w 274"/>
              <a:gd name="T67" fmla="*/ 176 h 267"/>
              <a:gd name="T68" fmla="*/ 262 w 274"/>
              <a:gd name="T69" fmla="*/ 176 h 267"/>
              <a:gd name="T70" fmla="*/ 255 w 274"/>
              <a:gd name="T71" fmla="*/ 7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267">
                <a:moveTo>
                  <a:pt x="115" y="26"/>
                </a:moveTo>
                <a:cubicBezTo>
                  <a:pt x="115" y="12"/>
                  <a:pt x="126" y="2"/>
                  <a:pt x="139" y="2"/>
                </a:cubicBezTo>
                <a:cubicBezTo>
                  <a:pt x="152" y="2"/>
                  <a:pt x="163" y="12"/>
                  <a:pt x="163" y="26"/>
                </a:cubicBezTo>
                <a:cubicBezTo>
                  <a:pt x="163" y="39"/>
                  <a:pt x="152" y="50"/>
                  <a:pt x="139" y="50"/>
                </a:cubicBezTo>
                <a:cubicBezTo>
                  <a:pt x="126" y="50"/>
                  <a:pt x="115" y="39"/>
                  <a:pt x="115" y="26"/>
                </a:cubicBezTo>
                <a:moveTo>
                  <a:pt x="191" y="121"/>
                </a:moveTo>
                <a:cubicBezTo>
                  <a:pt x="194" y="93"/>
                  <a:pt x="194" y="93"/>
                  <a:pt x="194" y="93"/>
                </a:cubicBezTo>
                <a:cubicBezTo>
                  <a:pt x="195" y="79"/>
                  <a:pt x="185" y="67"/>
                  <a:pt x="171" y="67"/>
                </a:cubicBezTo>
                <a:cubicBezTo>
                  <a:pt x="150" y="67"/>
                  <a:pt x="150" y="67"/>
                  <a:pt x="150" y="67"/>
                </a:cubicBezTo>
                <a:cubicBezTo>
                  <a:pt x="145" y="102"/>
                  <a:pt x="145" y="102"/>
                  <a:pt x="145" y="102"/>
                </a:cubicBezTo>
                <a:cubicBezTo>
                  <a:pt x="141" y="106"/>
                  <a:pt x="141" y="106"/>
                  <a:pt x="141" y="106"/>
                </a:cubicBezTo>
                <a:cubicBezTo>
                  <a:pt x="136" y="102"/>
                  <a:pt x="136" y="102"/>
                  <a:pt x="136" y="102"/>
                </a:cubicBezTo>
                <a:cubicBezTo>
                  <a:pt x="130" y="67"/>
                  <a:pt x="130" y="67"/>
                  <a:pt x="130" y="67"/>
                </a:cubicBezTo>
                <a:cubicBezTo>
                  <a:pt x="110" y="67"/>
                  <a:pt x="110" y="67"/>
                  <a:pt x="110" y="67"/>
                </a:cubicBezTo>
                <a:cubicBezTo>
                  <a:pt x="96" y="67"/>
                  <a:pt x="86" y="79"/>
                  <a:pt x="87" y="93"/>
                </a:cubicBezTo>
                <a:cubicBezTo>
                  <a:pt x="88" y="104"/>
                  <a:pt x="89" y="113"/>
                  <a:pt x="90" y="121"/>
                </a:cubicBezTo>
                <a:moveTo>
                  <a:pt x="58" y="142"/>
                </a:moveTo>
                <a:cubicBezTo>
                  <a:pt x="223" y="142"/>
                  <a:pt x="223" y="142"/>
                  <a:pt x="223" y="142"/>
                </a:cubicBezTo>
                <a:moveTo>
                  <a:pt x="0" y="24"/>
                </a:moveTo>
                <a:cubicBezTo>
                  <a:pt x="0" y="38"/>
                  <a:pt x="11" y="49"/>
                  <a:pt x="24" y="49"/>
                </a:cubicBezTo>
                <a:cubicBezTo>
                  <a:pt x="37" y="49"/>
                  <a:pt x="48" y="38"/>
                  <a:pt x="48" y="24"/>
                </a:cubicBezTo>
                <a:cubicBezTo>
                  <a:pt x="48" y="11"/>
                  <a:pt x="37" y="0"/>
                  <a:pt x="24" y="0"/>
                </a:cubicBezTo>
                <a:cubicBezTo>
                  <a:pt x="11" y="0"/>
                  <a:pt x="0" y="11"/>
                  <a:pt x="0" y="24"/>
                </a:cubicBezTo>
                <a:moveTo>
                  <a:pt x="20" y="75"/>
                </a:moveTo>
                <a:cubicBezTo>
                  <a:pt x="13" y="176"/>
                  <a:pt x="13" y="176"/>
                  <a:pt x="13" y="176"/>
                </a:cubicBezTo>
                <a:cubicBezTo>
                  <a:pt x="81" y="176"/>
                  <a:pt x="81" y="176"/>
                  <a:pt x="81" y="176"/>
                </a:cubicBezTo>
                <a:cubicBezTo>
                  <a:pt x="81" y="267"/>
                  <a:pt x="81" y="267"/>
                  <a:pt x="81" y="267"/>
                </a:cubicBezTo>
                <a:moveTo>
                  <a:pt x="274" y="24"/>
                </a:moveTo>
                <a:cubicBezTo>
                  <a:pt x="274" y="11"/>
                  <a:pt x="264" y="0"/>
                  <a:pt x="251" y="0"/>
                </a:cubicBezTo>
                <a:cubicBezTo>
                  <a:pt x="238" y="0"/>
                  <a:pt x="227" y="11"/>
                  <a:pt x="227" y="24"/>
                </a:cubicBezTo>
                <a:cubicBezTo>
                  <a:pt x="227" y="38"/>
                  <a:pt x="238" y="49"/>
                  <a:pt x="251" y="49"/>
                </a:cubicBezTo>
                <a:cubicBezTo>
                  <a:pt x="264" y="49"/>
                  <a:pt x="274" y="38"/>
                  <a:pt x="274" y="24"/>
                </a:cubicBezTo>
                <a:moveTo>
                  <a:pt x="194" y="267"/>
                </a:moveTo>
                <a:cubicBezTo>
                  <a:pt x="194" y="176"/>
                  <a:pt x="194" y="176"/>
                  <a:pt x="194" y="176"/>
                </a:cubicBezTo>
                <a:cubicBezTo>
                  <a:pt x="262" y="176"/>
                  <a:pt x="262" y="176"/>
                  <a:pt x="262" y="176"/>
                </a:cubicBezTo>
                <a:cubicBezTo>
                  <a:pt x="255" y="75"/>
                  <a:pt x="255" y="75"/>
                  <a:pt x="255" y="75"/>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14">
            <a:extLst>
              <a:ext uri="{FF2B5EF4-FFF2-40B4-BE49-F238E27FC236}">
                <a16:creationId xmlns:a16="http://schemas.microsoft.com/office/drawing/2014/main" id="{292AA7BE-D40D-49C0-8AD8-9D7AFD1275B3}"/>
              </a:ext>
            </a:extLst>
          </p:cNvPr>
          <p:cNvSpPr>
            <a:spLocks noChangeAspect="1" noEditPoints="1"/>
          </p:cNvSpPr>
          <p:nvPr/>
        </p:nvSpPr>
        <p:spPr bwMode="auto">
          <a:xfrm>
            <a:off x="9251244"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4">
            <a:extLst>
              <a:ext uri="{FF2B5EF4-FFF2-40B4-BE49-F238E27FC236}">
                <a16:creationId xmlns:a16="http://schemas.microsoft.com/office/drawing/2014/main" id="{83469688-9A8E-4C2E-9813-AA498BBA1A58}"/>
              </a:ext>
            </a:extLst>
          </p:cNvPr>
          <p:cNvSpPr>
            <a:spLocks noChangeAspect="1" noEditPoints="1"/>
          </p:cNvSpPr>
          <p:nvPr/>
        </p:nvSpPr>
        <p:spPr bwMode="auto">
          <a:xfrm>
            <a:off x="10207060"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4">
            <a:extLst>
              <a:ext uri="{FF2B5EF4-FFF2-40B4-BE49-F238E27FC236}">
                <a16:creationId xmlns:a16="http://schemas.microsoft.com/office/drawing/2014/main" id="{F6CC4817-0B47-4B6D-8A3D-5522365A6554}"/>
              </a:ext>
            </a:extLst>
          </p:cNvPr>
          <p:cNvSpPr>
            <a:spLocks noChangeAspect="1" noEditPoints="1"/>
          </p:cNvSpPr>
          <p:nvPr/>
        </p:nvSpPr>
        <p:spPr bwMode="auto">
          <a:xfrm>
            <a:off x="11162876"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14">
            <a:extLst>
              <a:ext uri="{FF2B5EF4-FFF2-40B4-BE49-F238E27FC236}">
                <a16:creationId xmlns:a16="http://schemas.microsoft.com/office/drawing/2014/main" id="{2BD3AB4D-A43C-4277-A5D0-DA9C9C3C4542}"/>
              </a:ext>
            </a:extLst>
          </p:cNvPr>
          <p:cNvSpPr>
            <a:spLocks noChangeAspect="1" noEditPoints="1"/>
          </p:cNvSpPr>
          <p:nvPr/>
        </p:nvSpPr>
        <p:spPr bwMode="auto">
          <a:xfrm>
            <a:off x="10161066" y="4130138"/>
            <a:ext cx="578054" cy="903822"/>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3">
            <a:extLst>
              <a:ext uri="{FF2B5EF4-FFF2-40B4-BE49-F238E27FC236}">
                <a16:creationId xmlns:a16="http://schemas.microsoft.com/office/drawing/2014/main" id="{2CB9DA8F-8BA0-43F0-89E3-2BF74D2E758D}"/>
              </a:ext>
            </a:extLst>
          </p:cNvPr>
          <p:cNvSpPr>
            <a:spLocks noEditPoints="1"/>
          </p:cNvSpPr>
          <p:nvPr/>
        </p:nvSpPr>
        <p:spPr bwMode="auto">
          <a:xfrm>
            <a:off x="7176120" y="3272765"/>
            <a:ext cx="486066" cy="815337"/>
          </a:xfrm>
          <a:custGeom>
            <a:avLst/>
            <a:gdLst>
              <a:gd name="T0" fmla="*/ 227 w 248"/>
              <a:gd name="T1" fmla="*/ 302 h 416"/>
              <a:gd name="T2" fmla="*/ 20 w 248"/>
              <a:gd name="T3" fmla="*/ 302 h 416"/>
              <a:gd name="T4" fmla="*/ 20 w 248"/>
              <a:gd name="T5" fmla="*/ 29 h 416"/>
              <a:gd name="T6" fmla="*/ 227 w 248"/>
              <a:gd name="T7" fmla="*/ 29 h 416"/>
              <a:gd name="T8" fmla="*/ 227 w 248"/>
              <a:gd name="T9" fmla="*/ 302 h 416"/>
              <a:gd name="T10" fmla="*/ 124 w 248"/>
              <a:gd name="T11" fmla="*/ 416 h 416"/>
              <a:gd name="T12" fmla="*/ 124 w 248"/>
              <a:gd name="T13" fmla="*/ 332 h 416"/>
              <a:gd name="T14" fmla="*/ 31 w 248"/>
              <a:gd name="T15" fmla="*/ 416 h 416"/>
              <a:gd name="T16" fmla="*/ 65 w 248"/>
              <a:gd name="T17" fmla="*/ 332 h 416"/>
              <a:gd name="T18" fmla="*/ 182 w 248"/>
              <a:gd name="T19" fmla="*/ 332 h 416"/>
              <a:gd name="T20" fmla="*/ 216 w 248"/>
              <a:gd name="T21" fmla="*/ 416 h 416"/>
              <a:gd name="T22" fmla="*/ 0 w 248"/>
              <a:gd name="T23" fmla="*/ 0 h 416"/>
              <a:gd name="T24" fmla="*/ 248 w 248"/>
              <a:gd name="T25" fmla="*/ 0 h 416"/>
              <a:gd name="T26" fmla="*/ 0 w 248"/>
              <a:gd name="T27" fmla="*/ 332 h 416"/>
              <a:gd name="T28" fmla="*/ 248 w 248"/>
              <a:gd name="T29" fmla="*/ 332 h 416"/>
              <a:gd name="T30" fmla="*/ 189 w 248"/>
              <a:gd name="T31" fmla="*/ 96 h 416"/>
              <a:gd name="T32" fmla="*/ 117 w 248"/>
              <a:gd name="T33" fmla="*/ 96 h 416"/>
              <a:gd name="T34" fmla="*/ 88 w 248"/>
              <a:gd name="T35" fmla="*/ 78 h 416"/>
              <a:gd name="T36" fmla="*/ 58 w 248"/>
              <a:gd name="T37" fmla="*/ 78 h 416"/>
              <a:gd name="T38" fmla="*/ 58 w 248"/>
              <a:gd name="T39" fmla="*/ 108 h 416"/>
              <a:gd name="T40" fmla="*/ 88 w 248"/>
              <a:gd name="T41" fmla="*/ 108 h 416"/>
              <a:gd name="T42" fmla="*/ 88 w 248"/>
              <a:gd name="T43" fmla="*/ 78 h 416"/>
              <a:gd name="T44" fmla="*/ 117 w 248"/>
              <a:gd name="T45" fmla="*/ 170 h 416"/>
              <a:gd name="T46" fmla="*/ 189 w 248"/>
              <a:gd name="T47" fmla="*/ 170 h 416"/>
              <a:gd name="T48" fmla="*/ 88 w 248"/>
              <a:gd name="T49" fmla="*/ 152 h 416"/>
              <a:gd name="T50" fmla="*/ 58 w 248"/>
              <a:gd name="T51" fmla="*/ 152 h 416"/>
              <a:gd name="T52" fmla="*/ 58 w 248"/>
              <a:gd name="T53" fmla="*/ 182 h 416"/>
              <a:gd name="T54" fmla="*/ 88 w 248"/>
              <a:gd name="T55" fmla="*/ 182 h 416"/>
              <a:gd name="T56" fmla="*/ 88 w 248"/>
              <a:gd name="T57" fmla="*/ 152 h 416"/>
              <a:gd name="T58" fmla="*/ 117 w 248"/>
              <a:gd name="T59" fmla="*/ 243 h 416"/>
              <a:gd name="T60" fmla="*/ 189 w 248"/>
              <a:gd name="T61" fmla="*/ 243 h 416"/>
              <a:gd name="T62" fmla="*/ 88 w 248"/>
              <a:gd name="T63" fmla="*/ 225 h 416"/>
              <a:gd name="T64" fmla="*/ 58 w 248"/>
              <a:gd name="T65" fmla="*/ 225 h 416"/>
              <a:gd name="T66" fmla="*/ 58 w 248"/>
              <a:gd name="T67" fmla="*/ 257 h 416"/>
              <a:gd name="T68" fmla="*/ 88 w 248"/>
              <a:gd name="T69" fmla="*/ 257 h 416"/>
              <a:gd name="T70" fmla="*/ 88 w 248"/>
              <a:gd name="T71" fmla="*/ 2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416">
                <a:moveTo>
                  <a:pt x="227" y="302"/>
                </a:moveTo>
                <a:lnTo>
                  <a:pt x="20" y="302"/>
                </a:lnTo>
                <a:lnTo>
                  <a:pt x="20" y="29"/>
                </a:lnTo>
                <a:lnTo>
                  <a:pt x="227" y="29"/>
                </a:lnTo>
                <a:lnTo>
                  <a:pt x="227" y="302"/>
                </a:lnTo>
                <a:moveTo>
                  <a:pt x="124" y="416"/>
                </a:moveTo>
                <a:lnTo>
                  <a:pt x="124" y="332"/>
                </a:lnTo>
                <a:moveTo>
                  <a:pt x="31" y="416"/>
                </a:moveTo>
                <a:lnTo>
                  <a:pt x="65" y="332"/>
                </a:lnTo>
                <a:moveTo>
                  <a:pt x="182" y="332"/>
                </a:moveTo>
                <a:lnTo>
                  <a:pt x="216" y="416"/>
                </a:lnTo>
                <a:moveTo>
                  <a:pt x="0" y="0"/>
                </a:moveTo>
                <a:lnTo>
                  <a:pt x="248" y="0"/>
                </a:lnTo>
                <a:moveTo>
                  <a:pt x="0" y="332"/>
                </a:moveTo>
                <a:lnTo>
                  <a:pt x="248" y="332"/>
                </a:lnTo>
                <a:moveTo>
                  <a:pt x="189" y="96"/>
                </a:moveTo>
                <a:lnTo>
                  <a:pt x="117" y="96"/>
                </a:lnTo>
                <a:moveTo>
                  <a:pt x="88" y="78"/>
                </a:moveTo>
                <a:lnTo>
                  <a:pt x="58" y="78"/>
                </a:lnTo>
                <a:lnTo>
                  <a:pt x="58" y="108"/>
                </a:lnTo>
                <a:lnTo>
                  <a:pt x="88" y="108"/>
                </a:lnTo>
                <a:lnTo>
                  <a:pt x="88" y="78"/>
                </a:lnTo>
                <a:moveTo>
                  <a:pt x="117" y="170"/>
                </a:moveTo>
                <a:lnTo>
                  <a:pt x="189" y="170"/>
                </a:lnTo>
                <a:moveTo>
                  <a:pt x="88" y="152"/>
                </a:moveTo>
                <a:lnTo>
                  <a:pt x="58" y="152"/>
                </a:lnTo>
                <a:lnTo>
                  <a:pt x="58" y="182"/>
                </a:lnTo>
                <a:lnTo>
                  <a:pt x="88" y="182"/>
                </a:lnTo>
                <a:lnTo>
                  <a:pt x="88" y="152"/>
                </a:lnTo>
                <a:moveTo>
                  <a:pt x="117" y="243"/>
                </a:moveTo>
                <a:lnTo>
                  <a:pt x="189" y="243"/>
                </a:lnTo>
                <a:moveTo>
                  <a:pt x="88" y="225"/>
                </a:moveTo>
                <a:lnTo>
                  <a:pt x="58" y="225"/>
                </a:lnTo>
                <a:lnTo>
                  <a:pt x="58" y="257"/>
                </a:lnTo>
                <a:lnTo>
                  <a:pt x="88" y="257"/>
                </a:lnTo>
                <a:lnTo>
                  <a:pt x="88" y="225"/>
                </a:ln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743541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7ED93586-B1C6-4C89-BFD0-30E17898997F}"/>
              </a:ext>
            </a:extLst>
          </p:cNvPr>
          <p:cNvSpPr>
            <a:spLocks noGrp="1"/>
          </p:cNvSpPr>
          <p:nvPr>
            <p:ph type="title"/>
          </p:nvPr>
        </p:nvSpPr>
        <p:spPr/>
        <p:txBody>
          <a:bodyPr>
            <a:normAutofit fontScale="90000"/>
          </a:bodyPr>
          <a:lstStyle/>
          <a:p>
            <a:r>
              <a:rPr lang="en-US" dirty="0"/>
              <a:t>Venn Diagram Template – 2 Intersecting Circles</a:t>
            </a:r>
          </a:p>
        </p:txBody>
      </p:sp>
      <p:grpSp>
        <p:nvGrpSpPr>
          <p:cNvPr id="41" name="Grupa 40">
            <a:extLst>
              <a:ext uri="{FF2B5EF4-FFF2-40B4-BE49-F238E27FC236}">
                <a16:creationId xmlns:a16="http://schemas.microsoft.com/office/drawing/2014/main" id="{CAB842D8-7442-4610-B24E-3A5C1D28C980}"/>
              </a:ext>
            </a:extLst>
          </p:cNvPr>
          <p:cNvGrpSpPr/>
          <p:nvPr/>
        </p:nvGrpSpPr>
        <p:grpSpPr>
          <a:xfrm>
            <a:off x="646407" y="1628800"/>
            <a:ext cx="2623421" cy="4248472"/>
            <a:chOff x="453397" y="1375196"/>
            <a:chExt cx="3087360" cy="4248472"/>
          </a:xfrm>
        </p:grpSpPr>
        <p:sp>
          <p:nvSpPr>
            <p:cNvPr id="36" name="Prostokąt 35">
              <a:extLst>
                <a:ext uri="{FF2B5EF4-FFF2-40B4-BE49-F238E27FC236}">
                  <a16:creationId xmlns:a16="http://schemas.microsoft.com/office/drawing/2014/main" id="{49061338-7D6E-4DA4-ABF1-5EDA27A80655}"/>
                </a:ext>
              </a:extLst>
            </p:cNvPr>
            <p:cNvSpPr/>
            <p:nvPr/>
          </p:nvSpPr>
          <p:spPr>
            <a:xfrm>
              <a:off x="453397"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16000" tIns="144000" rIns="216000" bIns="144000" rtlCol="0" anchor="t"/>
            <a:lstStyle/>
            <a:p>
              <a:pPr>
                <a:spcAft>
                  <a:spcPts val="600"/>
                </a:spcAft>
              </a:pPr>
              <a:r>
                <a:rPr lang="en-US" sz="2100" dirty="0">
                  <a:solidFill>
                    <a:schemeClr val="tx2">
                      <a:lumMod val="75000"/>
                    </a:schemeClr>
                  </a:solidFill>
                </a:rPr>
                <a:t>Header 1</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37" name="Prostokąt 36">
              <a:extLst>
                <a:ext uri="{FF2B5EF4-FFF2-40B4-BE49-F238E27FC236}">
                  <a16:creationId xmlns:a16="http://schemas.microsoft.com/office/drawing/2014/main" id="{F70103F0-3FDF-44A1-8AFD-22C786B1B1FB}"/>
                </a:ext>
              </a:extLst>
            </p:cNvPr>
            <p:cNvSpPr/>
            <p:nvPr/>
          </p:nvSpPr>
          <p:spPr>
            <a:xfrm>
              <a:off x="453397" y="1375196"/>
              <a:ext cx="3087360" cy="720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dirty="0">
                <a:solidFill>
                  <a:schemeClr val="tx1"/>
                </a:solidFill>
              </a:endParaRPr>
            </a:p>
          </p:txBody>
        </p:sp>
      </p:grpSp>
      <p:grpSp>
        <p:nvGrpSpPr>
          <p:cNvPr id="42" name="Grupa 41">
            <a:extLst>
              <a:ext uri="{FF2B5EF4-FFF2-40B4-BE49-F238E27FC236}">
                <a16:creationId xmlns:a16="http://schemas.microsoft.com/office/drawing/2014/main" id="{31DE8F3A-A327-4148-AF06-BA3E83C9E945}"/>
              </a:ext>
            </a:extLst>
          </p:cNvPr>
          <p:cNvGrpSpPr/>
          <p:nvPr/>
        </p:nvGrpSpPr>
        <p:grpSpPr>
          <a:xfrm>
            <a:off x="8922173" y="1628800"/>
            <a:ext cx="2623421" cy="4248472"/>
            <a:chOff x="8729163" y="1375196"/>
            <a:chExt cx="3087360" cy="4248472"/>
          </a:xfrm>
        </p:grpSpPr>
        <p:sp>
          <p:nvSpPr>
            <p:cNvPr id="38" name="Prostokąt 37">
              <a:extLst>
                <a:ext uri="{FF2B5EF4-FFF2-40B4-BE49-F238E27FC236}">
                  <a16:creationId xmlns:a16="http://schemas.microsoft.com/office/drawing/2014/main" id="{75106EA8-1005-4A19-8E8C-D680162374B4}"/>
                </a:ext>
              </a:extLst>
            </p:cNvPr>
            <p:cNvSpPr/>
            <p:nvPr/>
          </p:nvSpPr>
          <p:spPr>
            <a:xfrm>
              <a:off x="8729163"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16000" tIns="144000" rIns="216000" bIns="144000" rtlCol="0" anchor="t"/>
            <a:lstStyle/>
            <a:p>
              <a:pPr>
                <a:spcAft>
                  <a:spcPts val="600"/>
                </a:spcAft>
              </a:pPr>
              <a:r>
                <a:rPr lang="en-US" sz="2100" dirty="0">
                  <a:solidFill>
                    <a:schemeClr val="accent4">
                      <a:lumMod val="75000"/>
                    </a:schemeClr>
                  </a:solidFill>
                </a:rPr>
                <a:t>Header 2</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39" name="Prostokąt 38">
              <a:extLst>
                <a:ext uri="{FF2B5EF4-FFF2-40B4-BE49-F238E27FC236}">
                  <a16:creationId xmlns:a16="http://schemas.microsoft.com/office/drawing/2014/main" id="{2D74AE25-6256-4A7E-AC63-9EAEBDBED359}"/>
                </a:ext>
              </a:extLst>
            </p:cNvPr>
            <p:cNvSpPr/>
            <p:nvPr/>
          </p:nvSpPr>
          <p:spPr>
            <a:xfrm>
              <a:off x="8729163" y="1375196"/>
              <a:ext cx="3087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dirty="0">
                <a:solidFill>
                  <a:schemeClr val="tx1"/>
                </a:solidFill>
              </a:endParaRPr>
            </a:p>
          </p:txBody>
        </p:sp>
      </p:grpSp>
      <p:grpSp>
        <p:nvGrpSpPr>
          <p:cNvPr id="3" name="Grupa 2">
            <a:extLst>
              <a:ext uri="{FF2B5EF4-FFF2-40B4-BE49-F238E27FC236}">
                <a16:creationId xmlns:a16="http://schemas.microsoft.com/office/drawing/2014/main" id="{2BCF9619-0D34-4A44-A548-C488CAD4B14A}"/>
              </a:ext>
            </a:extLst>
          </p:cNvPr>
          <p:cNvGrpSpPr/>
          <p:nvPr/>
        </p:nvGrpSpPr>
        <p:grpSpPr>
          <a:xfrm>
            <a:off x="3878019" y="2234601"/>
            <a:ext cx="2521916" cy="2521916"/>
            <a:chOff x="3878019" y="2234601"/>
            <a:chExt cx="2521916" cy="2521916"/>
          </a:xfrm>
        </p:grpSpPr>
        <p:sp>
          <p:nvSpPr>
            <p:cNvPr id="30" name="Owal 29">
              <a:extLst>
                <a:ext uri="{FF2B5EF4-FFF2-40B4-BE49-F238E27FC236}">
                  <a16:creationId xmlns:a16="http://schemas.microsoft.com/office/drawing/2014/main" id="{A4B91064-A351-4299-A031-AD786F3E0BE4}"/>
                </a:ext>
              </a:extLst>
            </p:cNvPr>
            <p:cNvSpPr/>
            <p:nvPr/>
          </p:nvSpPr>
          <p:spPr>
            <a:xfrm>
              <a:off x="3878019" y="2234601"/>
              <a:ext cx="2521916" cy="252191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upa 3">
              <a:extLst>
                <a:ext uri="{FF2B5EF4-FFF2-40B4-BE49-F238E27FC236}">
                  <a16:creationId xmlns:a16="http://schemas.microsoft.com/office/drawing/2014/main" id="{6A468EC5-B9D1-4C9E-B231-072C4E9949D3}"/>
                </a:ext>
              </a:extLst>
            </p:cNvPr>
            <p:cNvGrpSpPr/>
            <p:nvPr/>
          </p:nvGrpSpPr>
          <p:grpSpPr>
            <a:xfrm>
              <a:off x="4348337" y="2895850"/>
              <a:ext cx="1581280" cy="1856283"/>
              <a:chOff x="1064474" y="2388080"/>
              <a:chExt cx="1273342" cy="1494791"/>
            </a:xfrm>
            <a:noFill/>
          </p:grpSpPr>
          <p:sp>
            <p:nvSpPr>
              <p:cNvPr id="9" name="Freeform 8">
                <a:extLst>
                  <a:ext uri="{FF2B5EF4-FFF2-40B4-BE49-F238E27FC236}">
                    <a16:creationId xmlns:a16="http://schemas.microsoft.com/office/drawing/2014/main" id="{8C9EF822-BBF9-4817-9DB6-89E546409775}"/>
                  </a:ext>
                </a:extLst>
              </p:cNvPr>
              <p:cNvSpPr>
                <a:spLocks/>
              </p:cNvSpPr>
              <p:nvPr/>
            </p:nvSpPr>
            <p:spPr bwMode="auto">
              <a:xfrm>
                <a:off x="1064474" y="3670769"/>
                <a:ext cx="1273342" cy="212102"/>
              </a:xfrm>
              <a:custGeom>
                <a:avLst/>
                <a:gdLst>
                  <a:gd name="T0" fmla="*/ 0 w 740"/>
                  <a:gd name="T1" fmla="*/ 0 h 123"/>
                  <a:gd name="T2" fmla="*/ 370 w 740"/>
                  <a:gd name="T3" fmla="*/ 123 h 123"/>
                  <a:gd name="T4" fmla="*/ 740 w 740"/>
                  <a:gd name="T5" fmla="*/ 0 h 123"/>
                </a:gdLst>
                <a:ahLst/>
                <a:cxnLst>
                  <a:cxn ang="0">
                    <a:pos x="T0" y="T1"/>
                  </a:cxn>
                  <a:cxn ang="0">
                    <a:pos x="T2" y="T3"/>
                  </a:cxn>
                  <a:cxn ang="0">
                    <a:pos x="T4" y="T5"/>
                  </a:cxn>
                </a:cxnLst>
                <a:rect l="0" t="0" r="r" b="b"/>
                <a:pathLst>
                  <a:path w="740" h="123">
                    <a:moveTo>
                      <a:pt x="0" y="0"/>
                    </a:moveTo>
                    <a:cubicBezTo>
                      <a:pt x="103" y="77"/>
                      <a:pt x="231" y="123"/>
                      <a:pt x="370" y="123"/>
                    </a:cubicBezTo>
                    <a:cubicBezTo>
                      <a:pt x="509" y="123"/>
                      <a:pt x="637" y="77"/>
                      <a:pt x="740" y="0"/>
                    </a:cubicBezTo>
                  </a:path>
                </a:pathLst>
              </a:custGeom>
              <a:noFill/>
              <a:ln w="7620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pole tekstowe 5">
                <a:extLst>
                  <a:ext uri="{FF2B5EF4-FFF2-40B4-BE49-F238E27FC236}">
                    <a16:creationId xmlns:a16="http://schemas.microsoft.com/office/drawing/2014/main" id="{3663358F-FE52-4B63-AC61-58E7792A787F}"/>
                  </a:ext>
                </a:extLst>
              </p:cNvPr>
              <p:cNvSpPr txBox="1"/>
              <p:nvPr/>
            </p:nvSpPr>
            <p:spPr>
              <a:xfrm>
                <a:off x="1197089" y="2388080"/>
                <a:ext cx="1008112" cy="966577"/>
              </a:xfrm>
              <a:prstGeom prst="rect">
                <a:avLst/>
              </a:prstGeom>
              <a:grpFill/>
            </p:spPr>
            <p:txBody>
              <a:bodyPr wrap="square" rtlCol="0" anchor="ctr">
                <a:spAutoFit/>
              </a:bodyPr>
              <a:lstStyle/>
              <a:p>
                <a:pPr algn="ctr"/>
                <a:r>
                  <a:rPr lang="en-US" sz="7200" dirty="0">
                    <a:solidFill>
                      <a:schemeClr val="tx2">
                        <a:lumMod val="75000"/>
                      </a:schemeClr>
                    </a:solidFill>
                  </a:rPr>
                  <a:t>1</a:t>
                </a:r>
              </a:p>
            </p:txBody>
          </p:sp>
        </p:grpSp>
      </p:grpSp>
      <p:grpSp>
        <p:nvGrpSpPr>
          <p:cNvPr id="5" name="Grupa 4">
            <a:extLst>
              <a:ext uri="{FF2B5EF4-FFF2-40B4-BE49-F238E27FC236}">
                <a16:creationId xmlns:a16="http://schemas.microsoft.com/office/drawing/2014/main" id="{76EE6F5A-8595-4BE6-B0E1-949A1BF07811}"/>
              </a:ext>
            </a:extLst>
          </p:cNvPr>
          <p:cNvGrpSpPr/>
          <p:nvPr/>
        </p:nvGrpSpPr>
        <p:grpSpPr>
          <a:xfrm>
            <a:off x="5878179" y="2234601"/>
            <a:ext cx="2521916" cy="2521916"/>
            <a:chOff x="5878179" y="2234601"/>
            <a:chExt cx="2521916" cy="2521916"/>
          </a:xfrm>
        </p:grpSpPr>
        <p:sp>
          <p:nvSpPr>
            <p:cNvPr id="21" name="Owal 20">
              <a:extLst>
                <a:ext uri="{FF2B5EF4-FFF2-40B4-BE49-F238E27FC236}">
                  <a16:creationId xmlns:a16="http://schemas.microsoft.com/office/drawing/2014/main" id="{24570A83-DF97-40E7-85E7-757A59BFEF3E}"/>
                </a:ext>
              </a:extLst>
            </p:cNvPr>
            <p:cNvSpPr/>
            <p:nvPr/>
          </p:nvSpPr>
          <p:spPr>
            <a:xfrm>
              <a:off x="5878179" y="2234601"/>
              <a:ext cx="2521916" cy="2521916"/>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a 10">
              <a:extLst>
                <a:ext uri="{FF2B5EF4-FFF2-40B4-BE49-F238E27FC236}">
                  <a16:creationId xmlns:a16="http://schemas.microsoft.com/office/drawing/2014/main" id="{F5C5F8CD-F2B0-4483-B20F-B2D73268F074}"/>
                </a:ext>
              </a:extLst>
            </p:cNvPr>
            <p:cNvGrpSpPr/>
            <p:nvPr/>
          </p:nvGrpSpPr>
          <p:grpSpPr>
            <a:xfrm>
              <a:off x="6348497" y="2895393"/>
              <a:ext cx="1581280" cy="1856741"/>
              <a:chOff x="3862038" y="2433224"/>
              <a:chExt cx="1273342" cy="1495159"/>
            </a:xfrm>
          </p:grpSpPr>
          <p:sp>
            <p:nvSpPr>
              <p:cNvPr id="16" name="Freeform 8">
                <a:extLst>
                  <a:ext uri="{FF2B5EF4-FFF2-40B4-BE49-F238E27FC236}">
                    <a16:creationId xmlns:a16="http://schemas.microsoft.com/office/drawing/2014/main" id="{215D4352-3793-4D5A-AF64-4B87EF1764F5}"/>
                  </a:ext>
                </a:extLst>
              </p:cNvPr>
              <p:cNvSpPr>
                <a:spLocks/>
              </p:cNvSpPr>
              <p:nvPr/>
            </p:nvSpPr>
            <p:spPr bwMode="auto">
              <a:xfrm>
                <a:off x="3862038" y="3716281"/>
                <a:ext cx="1273342" cy="212102"/>
              </a:xfrm>
              <a:custGeom>
                <a:avLst/>
                <a:gdLst>
                  <a:gd name="T0" fmla="*/ 0 w 740"/>
                  <a:gd name="T1" fmla="*/ 0 h 123"/>
                  <a:gd name="T2" fmla="*/ 370 w 740"/>
                  <a:gd name="T3" fmla="*/ 123 h 123"/>
                  <a:gd name="T4" fmla="*/ 740 w 740"/>
                  <a:gd name="T5" fmla="*/ 0 h 123"/>
                </a:gdLst>
                <a:ahLst/>
                <a:cxnLst>
                  <a:cxn ang="0">
                    <a:pos x="T0" y="T1"/>
                  </a:cxn>
                  <a:cxn ang="0">
                    <a:pos x="T2" y="T3"/>
                  </a:cxn>
                  <a:cxn ang="0">
                    <a:pos x="T4" y="T5"/>
                  </a:cxn>
                </a:cxnLst>
                <a:rect l="0" t="0" r="r" b="b"/>
                <a:pathLst>
                  <a:path w="740" h="123">
                    <a:moveTo>
                      <a:pt x="0" y="0"/>
                    </a:moveTo>
                    <a:cubicBezTo>
                      <a:pt x="103" y="77"/>
                      <a:pt x="231" y="123"/>
                      <a:pt x="370" y="123"/>
                    </a:cubicBezTo>
                    <a:cubicBezTo>
                      <a:pt x="509" y="123"/>
                      <a:pt x="637" y="77"/>
                      <a:pt x="740" y="0"/>
                    </a:cubicBezTo>
                  </a:path>
                </a:pathLst>
              </a:custGeom>
              <a:noFill/>
              <a:ln w="762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 name="pole tekstowe 12">
                <a:extLst>
                  <a:ext uri="{FF2B5EF4-FFF2-40B4-BE49-F238E27FC236}">
                    <a16:creationId xmlns:a16="http://schemas.microsoft.com/office/drawing/2014/main" id="{423D110F-39A3-408D-B10B-7FBA3D49CEF8}"/>
                  </a:ext>
                </a:extLst>
              </p:cNvPr>
              <p:cNvSpPr txBox="1"/>
              <p:nvPr/>
            </p:nvSpPr>
            <p:spPr>
              <a:xfrm>
                <a:off x="3994653" y="2433224"/>
                <a:ext cx="1008112" cy="966577"/>
              </a:xfrm>
              <a:prstGeom prst="rect">
                <a:avLst/>
              </a:prstGeom>
              <a:noFill/>
            </p:spPr>
            <p:txBody>
              <a:bodyPr wrap="square" rtlCol="0" anchor="ctr">
                <a:spAutoFit/>
              </a:bodyPr>
              <a:lstStyle/>
              <a:p>
                <a:pPr algn="ctr"/>
                <a:r>
                  <a:rPr lang="en-US" sz="7200" dirty="0">
                    <a:solidFill>
                      <a:schemeClr val="accent4">
                        <a:lumMod val="75000"/>
                      </a:schemeClr>
                    </a:solidFill>
                  </a:rPr>
                  <a:t>2</a:t>
                </a:r>
              </a:p>
            </p:txBody>
          </p:sp>
        </p:grpSp>
      </p:grpSp>
      <p:sp>
        <p:nvSpPr>
          <p:cNvPr id="40" name="Dowolny kształt: kształt 39">
            <a:extLst>
              <a:ext uri="{FF2B5EF4-FFF2-40B4-BE49-F238E27FC236}">
                <a16:creationId xmlns:a16="http://schemas.microsoft.com/office/drawing/2014/main" id="{1B99C758-2D21-4266-9DDE-AAAADF26CD10}"/>
              </a:ext>
            </a:extLst>
          </p:cNvPr>
          <p:cNvSpPr/>
          <p:nvPr/>
        </p:nvSpPr>
        <p:spPr>
          <a:xfrm>
            <a:off x="5878179" y="2729662"/>
            <a:ext cx="521756" cy="1531790"/>
          </a:xfrm>
          <a:custGeom>
            <a:avLst/>
            <a:gdLst>
              <a:gd name="connsiteX0" fmla="*/ 260878 w 521756"/>
              <a:gd name="connsiteY0" fmla="*/ 0 h 1531790"/>
              <a:gd name="connsiteX1" fmla="*/ 306404 w 521756"/>
              <a:gd name="connsiteY1" fmla="*/ 60881 h 1531790"/>
              <a:gd name="connsiteX2" fmla="*/ 521756 w 521756"/>
              <a:gd name="connsiteY2" fmla="*/ 765895 h 1531790"/>
              <a:gd name="connsiteX3" fmla="*/ 306404 w 521756"/>
              <a:gd name="connsiteY3" fmla="*/ 1470909 h 1531790"/>
              <a:gd name="connsiteX4" fmla="*/ 260878 w 521756"/>
              <a:gd name="connsiteY4" fmla="*/ 1531790 h 1531790"/>
              <a:gd name="connsiteX5" fmla="*/ 215352 w 521756"/>
              <a:gd name="connsiteY5" fmla="*/ 1470909 h 1531790"/>
              <a:gd name="connsiteX6" fmla="*/ 0 w 521756"/>
              <a:gd name="connsiteY6" fmla="*/ 765895 h 1531790"/>
              <a:gd name="connsiteX7" fmla="*/ 215352 w 521756"/>
              <a:gd name="connsiteY7" fmla="*/ 60881 h 153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756" h="1531790">
                <a:moveTo>
                  <a:pt x="260878" y="0"/>
                </a:moveTo>
                <a:lnTo>
                  <a:pt x="306404" y="60881"/>
                </a:lnTo>
                <a:cubicBezTo>
                  <a:pt x="442366" y="262132"/>
                  <a:pt x="521756" y="504742"/>
                  <a:pt x="521756" y="765895"/>
                </a:cubicBezTo>
                <a:cubicBezTo>
                  <a:pt x="521756" y="1027048"/>
                  <a:pt x="442366" y="1269659"/>
                  <a:pt x="306404" y="1470909"/>
                </a:cubicBezTo>
                <a:lnTo>
                  <a:pt x="260878" y="1531790"/>
                </a:lnTo>
                <a:lnTo>
                  <a:pt x="215352" y="1470909"/>
                </a:lnTo>
                <a:cubicBezTo>
                  <a:pt x="79390" y="1269659"/>
                  <a:pt x="0" y="1027048"/>
                  <a:pt x="0" y="765895"/>
                </a:cubicBezTo>
                <a:cubicBezTo>
                  <a:pt x="0" y="504742"/>
                  <a:pt x="79390" y="262132"/>
                  <a:pt x="215352" y="60881"/>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13702063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53886"/>
          </a:xfrm>
        </p:spPr>
        <p:txBody>
          <a:bodyPr>
            <a:normAutofit fontScale="90000"/>
          </a:bodyPr>
          <a:lstStyle/>
          <a:p>
            <a:r>
              <a:rPr lang="en-US" sz="3400" dirty="0">
                <a:solidFill>
                  <a:prstClr val="black"/>
                </a:solidFill>
              </a:rPr>
              <a:t>Outline Icons Set – Strategy &amp; Processes </a:t>
            </a:r>
            <a:br>
              <a:rPr lang="en-US" sz="4000" dirty="0">
                <a:solidFill>
                  <a:prstClr val="black"/>
                </a:solidFill>
              </a:rPr>
            </a:br>
            <a:r>
              <a:rPr lang="en-US" sz="2000" dirty="0">
                <a:solidFill>
                  <a:prstClr val="black"/>
                </a:solidFill>
              </a:rPr>
              <a:t>Brain, Thinking, Empathy, Thought Exchange, Lightbulb, Idea, Pin, Goal, Question, Feedback, Research, Magnifying Glass, Chess, Strategy, Process, Gears, Product, Box</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2" name="Freeform 89">
            <a:extLst>
              <a:ext uri="{FF2B5EF4-FFF2-40B4-BE49-F238E27FC236}">
                <a16:creationId xmlns:a16="http://schemas.microsoft.com/office/drawing/2014/main" id="{DADFFDD5-3D47-499D-A07E-C32B627E0D08}"/>
              </a:ext>
            </a:extLst>
          </p:cNvPr>
          <p:cNvSpPr>
            <a:spLocks noChangeAspect="1" noEditPoints="1"/>
          </p:cNvSpPr>
          <p:nvPr/>
        </p:nvSpPr>
        <p:spPr bwMode="auto">
          <a:xfrm>
            <a:off x="6312938" y="5140960"/>
            <a:ext cx="677142" cy="660826"/>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29">
            <a:extLst>
              <a:ext uri="{FF2B5EF4-FFF2-40B4-BE49-F238E27FC236}">
                <a16:creationId xmlns:a16="http://schemas.microsoft.com/office/drawing/2014/main" id="{B83E8E7D-9F46-4F3F-B32A-41AA5B8A2D15}"/>
              </a:ext>
            </a:extLst>
          </p:cNvPr>
          <p:cNvSpPr>
            <a:spLocks noChangeAspect="1" noEditPoints="1"/>
          </p:cNvSpPr>
          <p:nvPr/>
        </p:nvSpPr>
        <p:spPr bwMode="auto">
          <a:xfrm>
            <a:off x="3968556" y="5175707"/>
            <a:ext cx="880468" cy="58764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31">
            <a:extLst>
              <a:ext uri="{FF2B5EF4-FFF2-40B4-BE49-F238E27FC236}">
                <a16:creationId xmlns:a16="http://schemas.microsoft.com/office/drawing/2014/main" id="{48BC15F9-F450-4A12-85A7-00A25A249CE6}"/>
              </a:ext>
            </a:extLst>
          </p:cNvPr>
          <p:cNvSpPr>
            <a:spLocks noChangeAspect="1" noEditPoints="1"/>
          </p:cNvSpPr>
          <p:nvPr/>
        </p:nvSpPr>
        <p:spPr bwMode="auto">
          <a:xfrm>
            <a:off x="6329684" y="3293625"/>
            <a:ext cx="611874" cy="817936"/>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68">
            <a:extLst>
              <a:ext uri="{FF2B5EF4-FFF2-40B4-BE49-F238E27FC236}">
                <a16:creationId xmlns:a16="http://schemas.microsoft.com/office/drawing/2014/main" id="{87643299-CE81-4CB2-9A69-ACD04C771907}"/>
              </a:ext>
            </a:extLst>
          </p:cNvPr>
          <p:cNvSpPr>
            <a:spLocks noChangeAspect="1" noEditPoints="1"/>
          </p:cNvSpPr>
          <p:nvPr/>
        </p:nvSpPr>
        <p:spPr bwMode="auto">
          <a:xfrm>
            <a:off x="6350683" y="1614904"/>
            <a:ext cx="612862" cy="814130"/>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19">
            <a:extLst>
              <a:ext uri="{FF2B5EF4-FFF2-40B4-BE49-F238E27FC236}">
                <a16:creationId xmlns:a16="http://schemas.microsoft.com/office/drawing/2014/main" id="{6A0E0CA5-C5A6-47C0-9921-FD5B32BE7A11}"/>
              </a:ext>
            </a:extLst>
          </p:cNvPr>
          <p:cNvSpPr>
            <a:spLocks noChangeAspect="1" noEditPoints="1"/>
          </p:cNvSpPr>
          <p:nvPr/>
        </p:nvSpPr>
        <p:spPr bwMode="auto">
          <a:xfrm>
            <a:off x="1520185" y="1646990"/>
            <a:ext cx="811032" cy="695168"/>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22D6610-9172-4317-B544-47F949729BA0}"/>
              </a:ext>
            </a:extLst>
          </p:cNvPr>
          <p:cNvSpPr>
            <a:spLocks noChangeAspect="1" noEditPoints="1"/>
          </p:cNvSpPr>
          <p:nvPr/>
        </p:nvSpPr>
        <p:spPr bwMode="auto">
          <a:xfrm>
            <a:off x="1825862" y="5033522"/>
            <a:ext cx="334174" cy="792348"/>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45">
            <a:extLst>
              <a:ext uri="{FF2B5EF4-FFF2-40B4-BE49-F238E27FC236}">
                <a16:creationId xmlns:a16="http://schemas.microsoft.com/office/drawing/2014/main" id="{4220F19D-D1C8-4EA2-AB45-D401AA05558D}"/>
              </a:ext>
            </a:extLst>
          </p:cNvPr>
          <p:cNvSpPr>
            <a:spLocks noChangeAspect="1" noEditPoints="1"/>
          </p:cNvSpPr>
          <p:nvPr/>
        </p:nvSpPr>
        <p:spPr bwMode="auto">
          <a:xfrm>
            <a:off x="3939777" y="3384066"/>
            <a:ext cx="751306" cy="660666"/>
          </a:xfrm>
          <a:custGeom>
            <a:avLst/>
            <a:gdLst>
              <a:gd name="T0" fmla="*/ 197 w 267"/>
              <a:gd name="T1" fmla="*/ 186 h 235"/>
              <a:gd name="T2" fmla="*/ 231 w 267"/>
              <a:gd name="T3" fmla="*/ 234 h 235"/>
              <a:gd name="T4" fmla="*/ 134 w 267"/>
              <a:gd name="T5" fmla="*/ 195 h 235"/>
              <a:gd name="T6" fmla="*/ 0 w 267"/>
              <a:gd name="T7" fmla="*/ 98 h 235"/>
              <a:gd name="T8" fmla="*/ 134 w 267"/>
              <a:gd name="T9" fmla="*/ 0 h 235"/>
              <a:gd name="T10" fmla="*/ 267 w 267"/>
              <a:gd name="T11" fmla="*/ 98 h 235"/>
              <a:gd name="T12" fmla="*/ 224 w 267"/>
              <a:gd name="T13" fmla="*/ 170 h 235"/>
              <a:gd name="T14" fmla="*/ 148 w 267"/>
              <a:gd name="T15" fmla="*/ 100 h 235"/>
              <a:gd name="T16" fmla="*/ 155 w 267"/>
              <a:gd name="T17" fmla="*/ 91 h 235"/>
              <a:gd name="T18" fmla="*/ 170 w 267"/>
              <a:gd name="T19" fmla="*/ 61 h 235"/>
              <a:gd name="T20" fmla="*/ 135 w 267"/>
              <a:gd name="T21" fmla="*/ 33 h 235"/>
              <a:gd name="T22" fmla="*/ 105 w 267"/>
              <a:gd name="T23" fmla="*/ 40 h 235"/>
              <a:gd name="T24" fmla="*/ 111 w 267"/>
              <a:gd name="T25" fmla="*/ 60 h 235"/>
              <a:gd name="T26" fmla="*/ 129 w 267"/>
              <a:gd name="T27" fmla="*/ 54 h 235"/>
              <a:gd name="T28" fmla="*/ 142 w 267"/>
              <a:gd name="T29" fmla="*/ 65 h 235"/>
              <a:gd name="T30" fmla="*/ 132 w 267"/>
              <a:gd name="T31" fmla="*/ 84 h 235"/>
              <a:gd name="T32" fmla="*/ 121 w 267"/>
              <a:gd name="T33" fmla="*/ 112 h 235"/>
              <a:gd name="T34" fmla="*/ 121 w 267"/>
              <a:gd name="T35" fmla="*/ 117 h 235"/>
              <a:gd name="T36" fmla="*/ 145 w 267"/>
              <a:gd name="T37" fmla="*/ 117 h 235"/>
              <a:gd name="T38" fmla="*/ 133 w 267"/>
              <a:gd name="T39" fmla="*/ 166 h 235"/>
              <a:gd name="T40" fmla="*/ 149 w 267"/>
              <a:gd name="T41" fmla="*/ 150 h 235"/>
              <a:gd name="T42" fmla="*/ 133 w 267"/>
              <a:gd name="T43" fmla="*/ 133 h 235"/>
              <a:gd name="T44" fmla="*/ 117 w 267"/>
              <a:gd name="T45" fmla="*/ 150 h 235"/>
              <a:gd name="T46" fmla="*/ 133 w 267"/>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235">
                <a:moveTo>
                  <a:pt x="197" y="186"/>
                </a:moveTo>
                <a:cubicBezTo>
                  <a:pt x="200" y="200"/>
                  <a:pt x="204" y="212"/>
                  <a:pt x="231" y="234"/>
                </a:cubicBezTo>
                <a:cubicBezTo>
                  <a:pt x="177" y="235"/>
                  <a:pt x="146" y="195"/>
                  <a:pt x="134" y="195"/>
                </a:cubicBezTo>
                <a:cubicBezTo>
                  <a:pt x="60" y="195"/>
                  <a:pt x="0" y="152"/>
                  <a:pt x="0" y="98"/>
                </a:cubicBezTo>
                <a:cubicBezTo>
                  <a:pt x="0" y="44"/>
                  <a:pt x="60" y="0"/>
                  <a:pt x="134" y="0"/>
                </a:cubicBezTo>
                <a:cubicBezTo>
                  <a:pt x="208" y="0"/>
                  <a:pt x="267" y="44"/>
                  <a:pt x="267" y="98"/>
                </a:cubicBezTo>
                <a:cubicBezTo>
                  <a:pt x="267" y="126"/>
                  <a:pt x="251" y="152"/>
                  <a:pt x="224" y="170"/>
                </a:cubicBezTo>
                <a:moveTo>
                  <a:pt x="148" y="100"/>
                </a:moveTo>
                <a:cubicBezTo>
                  <a:pt x="150" y="97"/>
                  <a:pt x="152" y="94"/>
                  <a:pt x="155" y="91"/>
                </a:cubicBezTo>
                <a:cubicBezTo>
                  <a:pt x="161" y="83"/>
                  <a:pt x="170" y="75"/>
                  <a:pt x="170" y="61"/>
                </a:cubicBezTo>
                <a:cubicBezTo>
                  <a:pt x="170" y="46"/>
                  <a:pt x="159" y="33"/>
                  <a:pt x="135" y="33"/>
                </a:cubicBezTo>
                <a:cubicBezTo>
                  <a:pt x="122" y="33"/>
                  <a:pt x="112" y="36"/>
                  <a:pt x="105" y="40"/>
                </a:cubicBezTo>
                <a:cubicBezTo>
                  <a:pt x="111" y="60"/>
                  <a:pt x="111" y="60"/>
                  <a:pt x="111" y="60"/>
                </a:cubicBezTo>
                <a:cubicBezTo>
                  <a:pt x="116" y="56"/>
                  <a:pt x="123" y="54"/>
                  <a:pt x="129" y="54"/>
                </a:cubicBezTo>
                <a:cubicBezTo>
                  <a:pt x="138" y="55"/>
                  <a:pt x="142" y="59"/>
                  <a:pt x="142" y="65"/>
                </a:cubicBezTo>
                <a:cubicBezTo>
                  <a:pt x="142" y="71"/>
                  <a:pt x="138" y="77"/>
                  <a:pt x="132" y="84"/>
                </a:cubicBezTo>
                <a:cubicBezTo>
                  <a:pt x="124" y="94"/>
                  <a:pt x="121" y="103"/>
                  <a:pt x="121" y="112"/>
                </a:cubicBezTo>
                <a:cubicBezTo>
                  <a:pt x="121" y="117"/>
                  <a:pt x="121" y="117"/>
                  <a:pt x="121" y="117"/>
                </a:cubicBezTo>
                <a:cubicBezTo>
                  <a:pt x="145" y="117"/>
                  <a:pt x="145" y="117"/>
                  <a:pt x="145" y="117"/>
                </a:cubicBezTo>
                <a:moveTo>
                  <a:pt x="133" y="166"/>
                </a:moveTo>
                <a:cubicBezTo>
                  <a:pt x="143" y="166"/>
                  <a:pt x="149" y="159"/>
                  <a:pt x="149" y="150"/>
                </a:cubicBezTo>
                <a:cubicBezTo>
                  <a:pt x="149" y="140"/>
                  <a:pt x="142" y="133"/>
                  <a:pt x="133" y="133"/>
                </a:cubicBezTo>
                <a:cubicBezTo>
                  <a:pt x="123" y="133"/>
                  <a:pt x="117" y="140"/>
                  <a:pt x="117" y="150"/>
                </a:cubicBezTo>
                <a:cubicBezTo>
                  <a:pt x="117" y="159"/>
                  <a:pt x="123" y="166"/>
                  <a:pt x="133" y="16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64">
            <a:extLst>
              <a:ext uri="{FF2B5EF4-FFF2-40B4-BE49-F238E27FC236}">
                <a16:creationId xmlns:a16="http://schemas.microsoft.com/office/drawing/2014/main" id="{02F8439E-68A5-43C7-87FD-51C38A102C45}"/>
              </a:ext>
            </a:extLst>
          </p:cNvPr>
          <p:cNvSpPr>
            <a:spLocks noChangeAspect="1" noEditPoints="1"/>
          </p:cNvSpPr>
          <p:nvPr/>
        </p:nvSpPr>
        <p:spPr bwMode="auto">
          <a:xfrm>
            <a:off x="3924013" y="1612358"/>
            <a:ext cx="884396" cy="719506"/>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84">
            <a:extLst>
              <a:ext uri="{FF2B5EF4-FFF2-40B4-BE49-F238E27FC236}">
                <a16:creationId xmlns:a16="http://schemas.microsoft.com/office/drawing/2014/main" id="{C62FB3FF-E493-4CB2-9C20-CE1C4415FE71}"/>
              </a:ext>
            </a:extLst>
          </p:cNvPr>
          <p:cNvSpPr>
            <a:spLocks noChangeAspect="1" noEditPoints="1"/>
          </p:cNvSpPr>
          <p:nvPr/>
        </p:nvSpPr>
        <p:spPr bwMode="auto">
          <a:xfrm>
            <a:off x="1710122" y="3312280"/>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84">
            <a:extLst>
              <a:ext uri="{FF2B5EF4-FFF2-40B4-BE49-F238E27FC236}">
                <a16:creationId xmlns:a16="http://schemas.microsoft.com/office/drawing/2014/main" id="{49808879-079C-42A1-B48A-8EEEE7ED288A}"/>
              </a:ext>
            </a:extLst>
          </p:cNvPr>
          <p:cNvSpPr>
            <a:spLocks noChangeAspect="1" noEditPoints="1"/>
          </p:cNvSpPr>
          <p:nvPr/>
        </p:nvSpPr>
        <p:spPr bwMode="auto">
          <a:xfrm>
            <a:off x="9150816"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84">
            <a:extLst>
              <a:ext uri="{FF2B5EF4-FFF2-40B4-BE49-F238E27FC236}">
                <a16:creationId xmlns:a16="http://schemas.microsoft.com/office/drawing/2014/main" id="{E52DE54D-5F1F-4388-B6F9-0003CFE73267}"/>
              </a:ext>
            </a:extLst>
          </p:cNvPr>
          <p:cNvSpPr>
            <a:spLocks noChangeAspect="1" noEditPoints="1"/>
          </p:cNvSpPr>
          <p:nvPr/>
        </p:nvSpPr>
        <p:spPr bwMode="auto">
          <a:xfrm>
            <a:off x="10114568"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84">
            <a:extLst>
              <a:ext uri="{FF2B5EF4-FFF2-40B4-BE49-F238E27FC236}">
                <a16:creationId xmlns:a16="http://schemas.microsoft.com/office/drawing/2014/main" id="{546A24B2-4A78-4191-8743-5761773B8838}"/>
              </a:ext>
            </a:extLst>
          </p:cNvPr>
          <p:cNvSpPr>
            <a:spLocks noChangeAspect="1" noEditPoints="1"/>
          </p:cNvSpPr>
          <p:nvPr/>
        </p:nvSpPr>
        <p:spPr bwMode="auto">
          <a:xfrm>
            <a:off x="11066264"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84">
            <a:extLst>
              <a:ext uri="{FF2B5EF4-FFF2-40B4-BE49-F238E27FC236}">
                <a16:creationId xmlns:a16="http://schemas.microsoft.com/office/drawing/2014/main" id="{33343CEE-CB2E-4C0B-AFAE-6780AFE1BDB5}"/>
              </a:ext>
            </a:extLst>
          </p:cNvPr>
          <p:cNvSpPr>
            <a:spLocks noChangeAspect="1" noEditPoints="1"/>
          </p:cNvSpPr>
          <p:nvPr/>
        </p:nvSpPr>
        <p:spPr bwMode="auto">
          <a:xfrm>
            <a:off x="10104120" y="4130805"/>
            <a:ext cx="614680" cy="924384"/>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17732153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43000"/>
          </a:xfrm>
        </p:spPr>
        <p:txBody>
          <a:bodyPr>
            <a:normAutofit fontScale="90000"/>
          </a:bodyPr>
          <a:lstStyle/>
          <a:p>
            <a:r>
              <a:rPr lang="en-US" sz="3400" dirty="0">
                <a:solidFill>
                  <a:prstClr val="black"/>
                </a:solidFill>
              </a:rPr>
              <a:t>Outline Icons Set – Status Indicators</a:t>
            </a:r>
            <a:br>
              <a:rPr lang="en-US" sz="4000" dirty="0">
                <a:solidFill>
                  <a:prstClr val="black"/>
                </a:solidFill>
              </a:rPr>
            </a:br>
            <a:r>
              <a:rPr lang="en-US" sz="2000" dirty="0">
                <a:solidFill>
                  <a:prstClr val="black"/>
                </a:solidFill>
              </a:rPr>
              <a:t>OK, GO, Checkmark, Attention, Danger, Exclamation, X, NO GO, Three Quarters, One Quarter, Half, Whole, None Harvey Ball, Pie Chart, Security, Certificate</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Freeform 64">
            <a:extLst>
              <a:ext uri="{FF2B5EF4-FFF2-40B4-BE49-F238E27FC236}">
                <a16:creationId xmlns:a16="http://schemas.microsoft.com/office/drawing/2014/main" id="{6AADB6CA-E761-403F-94FA-53FF17D09B7D}"/>
              </a:ext>
            </a:extLst>
          </p:cNvPr>
          <p:cNvSpPr>
            <a:spLocks noChangeAspect="1" noEditPoints="1"/>
          </p:cNvSpPr>
          <p:nvPr/>
        </p:nvSpPr>
        <p:spPr bwMode="auto">
          <a:xfrm>
            <a:off x="3926973" y="1716060"/>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6">
            <a:extLst>
              <a:ext uri="{FF2B5EF4-FFF2-40B4-BE49-F238E27FC236}">
                <a16:creationId xmlns:a16="http://schemas.microsoft.com/office/drawing/2014/main" id="{19A20D53-25BF-4812-A893-BAF2E8536432}"/>
              </a:ext>
            </a:extLst>
          </p:cNvPr>
          <p:cNvSpPr>
            <a:spLocks noChangeAspect="1" noEditPoints="1"/>
          </p:cNvSpPr>
          <p:nvPr/>
        </p:nvSpPr>
        <p:spPr bwMode="auto">
          <a:xfrm>
            <a:off x="1680016" y="1669611"/>
            <a:ext cx="711984" cy="710122"/>
          </a:xfrm>
          <a:custGeom>
            <a:avLst/>
            <a:gdLst>
              <a:gd name="T0" fmla="*/ 137 w 274"/>
              <a:gd name="T1" fmla="*/ 273 h 273"/>
              <a:gd name="T2" fmla="*/ 0 w 274"/>
              <a:gd name="T3" fmla="*/ 136 h 273"/>
              <a:gd name="T4" fmla="*/ 137 w 274"/>
              <a:gd name="T5" fmla="*/ 0 h 273"/>
              <a:gd name="T6" fmla="*/ 274 w 274"/>
              <a:gd name="T7" fmla="*/ 136 h 273"/>
              <a:gd name="T8" fmla="*/ 137 w 274"/>
              <a:gd name="T9" fmla="*/ 273 h 273"/>
              <a:gd name="T10" fmla="*/ 211 w 274"/>
              <a:gd name="T11" fmla="*/ 87 h 273"/>
              <a:gd name="T12" fmla="*/ 208 w 274"/>
              <a:gd name="T13" fmla="*/ 65 h 273"/>
              <a:gd name="T14" fmla="*/ 186 w 274"/>
              <a:gd name="T15" fmla="*/ 68 h 273"/>
              <a:gd name="T16" fmla="*/ 110 w 274"/>
              <a:gd name="T17" fmla="*/ 165 h 273"/>
              <a:gd name="T18" fmla="*/ 90 w 274"/>
              <a:gd name="T19" fmla="*/ 132 h 273"/>
              <a:gd name="T20" fmla="*/ 68 w 274"/>
              <a:gd name="T21" fmla="*/ 126 h 273"/>
              <a:gd name="T22" fmla="*/ 62 w 274"/>
              <a:gd name="T23" fmla="*/ 148 h 273"/>
              <a:gd name="T24" fmla="*/ 106 w 274"/>
              <a:gd name="T25" fmla="*/ 221 h 273"/>
              <a:gd name="T26" fmla="*/ 106 w 274"/>
              <a:gd name="T27" fmla="*/ 221 h 273"/>
              <a:gd name="T28" fmla="*/ 199 w 274"/>
              <a:gd name="T29" fmla="*/ 10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4" h="273">
                <a:moveTo>
                  <a:pt x="137" y="273"/>
                </a:moveTo>
                <a:cubicBezTo>
                  <a:pt x="62" y="273"/>
                  <a:pt x="0" y="212"/>
                  <a:pt x="0" y="136"/>
                </a:cubicBezTo>
                <a:cubicBezTo>
                  <a:pt x="0" y="61"/>
                  <a:pt x="62" y="0"/>
                  <a:pt x="137" y="0"/>
                </a:cubicBezTo>
                <a:cubicBezTo>
                  <a:pt x="212" y="0"/>
                  <a:pt x="274" y="61"/>
                  <a:pt x="274" y="136"/>
                </a:cubicBezTo>
                <a:cubicBezTo>
                  <a:pt x="274" y="212"/>
                  <a:pt x="212" y="273"/>
                  <a:pt x="137" y="273"/>
                </a:cubicBezTo>
                <a:close/>
                <a:moveTo>
                  <a:pt x="211" y="87"/>
                </a:moveTo>
                <a:cubicBezTo>
                  <a:pt x="216" y="80"/>
                  <a:pt x="215" y="70"/>
                  <a:pt x="208" y="65"/>
                </a:cubicBezTo>
                <a:cubicBezTo>
                  <a:pt x="201" y="59"/>
                  <a:pt x="191" y="61"/>
                  <a:pt x="186" y="68"/>
                </a:cubicBezTo>
                <a:cubicBezTo>
                  <a:pt x="110" y="165"/>
                  <a:pt x="110" y="165"/>
                  <a:pt x="110" y="165"/>
                </a:cubicBezTo>
                <a:cubicBezTo>
                  <a:pt x="90" y="132"/>
                  <a:pt x="90" y="132"/>
                  <a:pt x="90" y="132"/>
                </a:cubicBezTo>
                <a:cubicBezTo>
                  <a:pt x="85" y="124"/>
                  <a:pt x="75" y="122"/>
                  <a:pt x="68" y="126"/>
                </a:cubicBezTo>
                <a:cubicBezTo>
                  <a:pt x="60" y="131"/>
                  <a:pt x="58" y="140"/>
                  <a:pt x="62" y="148"/>
                </a:cubicBezTo>
                <a:cubicBezTo>
                  <a:pt x="106" y="221"/>
                  <a:pt x="106" y="221"/>
                  <a:pt x="106" y="221"/>
                </a:cubicBezTo>
                <a:cubicBezTo>
                  <a:pt x="106" y="221"/>
                  <a:pt x="106" y="221"/>
                  <a:pt x="106" y="221"/>
                </a:cubicBezTo>
                <a:cubicBezTo>
                  <a:pt x="199" y="102"/>
                  <a:pt x="199" y="102"/>
                  <a:pt x="199" y="10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37">
            <a:extLst>
              <a:ext uri="{FF2B5EF4-FFF2-40B4-BE49-F238E27FC236}">
                <a16:creationId xmlns:a16="http://schemas.microsoft.com/office/drawing/2014/main" id="{C7BF7002-AECE-4AD6-9D61-B053D73DC830}"/>
              </a:ext>
            </a:extLst>
          </p:cNvPr>
          <p:cNvSpPr>
            <a:spLocks noChangeAspect="1" noEditPoints="1"/>
          </p:cNvSpPr>
          <p:nvPr/>
        </p:nvSpPr>
        <p:spPr bwMode="auto">
          <a:xfrm>
            <a:off x="6222196" y="1672500"/>
            <a:ext cx="710122" cy="711984"/>
          </a:xfrm>
          <a:custGeom>
            <a:avLst/>
            <a:gdLst>
              <a:gd name="T0" fmla="*/ 190 w 273"/>
              <a:gd name="T1" fmla="*/ 105 h 273"/>
              <a:gd name="T2" fmla="*/ 158 w 273"/>
              <a:gd name="T3" fmla="*/ 137 h 273"/>
              <a:gd name="T4" fmla="*/ 202 w 273"/>
              <a:gd name="T5" fmla="*/ 181 h 273"/>
              <a:gd name="T6" fmla="*/ 202 w 273"/>
              <a:gd name="T7" fmla="*/ 203 h 273"/>
              <a:gd name="T8" fmla="*/ 191 w 273"/>
              <a:gd name="T9" fmla="*/ 207 h 273"/>
              <a:gd name="T10" fmla="*/ 180 w 273"/>
              <a:gd name="T11" fmla="*/ 203 h 273"/>
              <a:gd name="T12" fmla="*/ 136 w 273"/>
              <a:gd name="T13" fmla="*/ 159 h 273"/>
              <a:gd name="T14" fmla="*/ 92 w 273"/>
              <a:gd name="T15" fmla="*/ 203 h 273"/>
              <a:gd name="T16" fmla="*/ 81 w 273"/>
              <a:gd name="T17" fmla="*/ 207 h 273"/>
              <a:gd name="T18" fmla="*/ 70 w 273"/>
              <a:gd name="T19" fmla="*/ 203 h 273"/>
              <a:gd name="T20" fmla="*/ 70 w 273"/>
              <a:gd name="T21" fmla="*/ 181 h 273"/>
              <a:gd name="T22" fmla="*/ 114 w 273"/>
              <a:gd name="T23" fmla="*/ 137 h 273"/>
              <a:gd name="T24" fmla="*/ 70 w 273"/>
              <a:gd name="T25" fmla="*/ 93 h 273"/>
              <a:gd name="T26" fmla="*/ 70 w 273"/>
              <a:gd name="T27" fmla="*/ 71 h 273"/>
              <a:gd name="T28" fmla="*/ 92 w 273"/>
              <a:gd name="T29" fmla="*/ 71 h 273"/>
              <a:gd name="T30" fmla="*/ 136 w 273"/>
              <a:gd name="T31" fmla="*/ 115 h 273"/>
              <a:gd name="T32" fmla="*/ 180 w 273"/>
              <a:gd name="T33" fmla="*/ 71 h 273"/>
              <a:gd name="T34" fmla="*/ 202 w 273"/>
              <a:gd name="T35" fmla="*/ 71 h 273"/>
              <a:gd name="T36" fmla="*/ 202 w 273"/>
              <a:gd name="T37" fmla="*/ 93 h 273"/>
              <a:gd name="T38" fmla="*/ 136 w 273"/>
              <a:gd name="T39" fmla="*/ 273 h 273"/>
              <a:gd name="T40" fmla="*/ 273 w 273"/>
              <a:gd name="T41" fmla="*/ 137 h 273"/>
              <a:gd name="T42" fmla="*/ 136 w 273"/>
              <a:gd name="T43" fmla="*/ 0 h 273"/>
              <a:gd name="T44" fmla="*/ 0 w 273"/>
              <a:gd name="T45" fmla="*/ 137 h 273"/>
              <a:gd name="T46" fmla="*/ 136 w 273"/>
              <a:gd name="T47"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190" y="105"/>
                </a:moveTo>
                <a:cubicBezTo>
                  <a:pt x="158" y="137"/>
                  <a:pt x="158" y="137"/>
                  <a:pt x="158" y="137"/>
                </a:cubicBezTo>
                <a:cubicBezTo>
                  <a:pt x="202" y="181"/>
                  <a:pt x="202" y="181"/>
                  <a:pt x="202" y="181"/>
                </a:cubicBezTo>
                <a:cubicBezTo>
                  <a:pt x="208" y="187"/>
                  <a:pt x="208" y="197"/>
                  <a:pt x="202" y="203"/>
                </a:cubicBezTo>
                <a:cubicBezTo>
                  <a:pt x="199" y="206"/>
                  <a:pt x="195" y="207"/>
                  <a:pt x="191" y="207"/>
                </a:cubicBezTo>
                <a:cubicBezTo>
                  <a:pt x="187" y="207"/>
                  <a:pt x="183" y="206"/>
                  <a:pt x="180" y="203"/>
                </a:cubicBezTo>
                <a:cubicBezTo>
                  <a:pt x="136" y="159"/>
                  <a:pt x="136" y="159"/>
                  <a:pt x="136" y="159"/>
                </a:cubicBezTo>
                <a:cubicBezTo>
                  <a:pt x="92" y="203"/>
                  <a:pt x="92" y="203"/>
                  <a:pt x="92" y="203"/>
                </a:cubicBezTo>
                <a:cubicBezTo>
                  <a:pt x="89" y="206"/>
                  <a:pt x="85" y="207"/>
                  <a:pt x="81" y="207"/>
                </a:cubicBezTo>
                <a:cubicBezTo>
                  <a:pt x="77" y="207"/>
                  <a:pt x="73" y="206"/>
                  <a:pt x="70" y="203"/>
                </a:cubicBezTo>
                <a:cubicBezTo>
                  <a:pt x="64" y="197"/>
                  <a:pt x="64" y="187"/>
                  <a:pt x="70" y="181"/>
                </a:cubicBezTo>
                <a:cubicBezTo>
                  <a:pt x="114" y="137"/>
                  <a:pt x="114" y="137"/>
                  <a:pt x="114" y="137"/>
                </a:cubicBezTo>
                <a:cubicBezTo>
                  <a:pt x="70" y="93"/>
                  <a:pt x="70" y="93"/>
                  <a:pt x="70" y="93"/>
                </a:cubicBezTo>
                <a:cubicBezTo>
                  <a:pt x="64" y="87"/>
                  <a:pt x="64" y="77"/>
                  <a:pt x="70" y="71"/>
                </a:cubicBezTo>
                <a:cubicBezTo>
                  <a:pt x="76" y="65"/>
                  <a:pt x="86" y="65"/>
                  <a:pt x="92" y="71"/>
                </a:cubicBezTo>
                <a:cubicBezTo>
                  <a:pt x="136" y="115"/>
                  <a:pt x="136" y="115"/>
                  <a:pt x="136" y="115"/>
                </a:cubicBezTo>
                <a:cubicBezTo>
                  <a:pt x="180" y="71"/>
                  <a:pt x="180" y="71"/>
                  <a:pt x="180" y="71"/>
                </a:cubicBezTo>
                <a:cubicBezTo>
                  <a:pt x="186" y="65"/>
                  <a:pt x="196" y="65"/>
                  <a:pt x="202" y="71"/>
                </a:cubicBezTo>
                <a:cubicBezTo>
                  <a:pt x="208" y="77"/>
                  <a:pt x="208" y="87"/>
                  <a:pt x="202" y="93"/>
                </a:cubicBezTo>
                <a:moveTo>
                  <a:pt x="136" y="273"/>
                </a:moveTo>
                <a:cubicBezTo>
                  <a:pt x="212" y="273"/>
                  <a:pt x="273" y="212"/>
                  <a:pt x="273" y="137"/>
                </a:cubicBezTo>
                <a:cubicBezTo>
                  <a:pt x="273" y="61"/>
                  <a:pt x="212" y="0"/>
                  <a:pt x="136" y="0"/>
                </a:cubicBezTo>
                <a:cubicBezTo>
                  <a:pt x="61" y="0"/>
                  <a:pt x="0" y="61"/>
                  <a:pt x="0" y="137"/>
                </a:cubicBezTo>
                <a:cubicBezTo>
                  <a:pt x="0" y="212"/>
                  <a:pt x="61" y="273"/>
                  <a:pt x="136" y="273"/>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17">
            <a:extLst>
              <a:ext uri="{FF2B5EF4-FFF2-40B4-BE49-F238E27FC236}">
                <a16:creationId xmlns:a16="http://schemas.microsoft.com/office/drawing/2014/main" id="{44B947EC-751C-4C35-82AD-56753DD253F3}"/>
              </a:ext>
            </a:extLst>
          </p:cNvPr>
          <p:cNvSpPr>
            <a:spLocks noChangeAspect="1" noEditPoints="1"/>
          </p:cNvSpPr>
          <p:nvPr/>
        </p:nvSpPr>
        <p:spPr bwMode="auto">
          <a:xfrm>
            <a:off x="6289811" y="5092658"/>
            <a:ext cx="615814" cy="796204"/>
          </a:xfrm>
          <a:custGeom>
            <a:avLst/>
            <a:gdLst>
              <a:gd name="T0" fmla="*/ 213 w 216"/>
              <a:gd name="T1" fmla="*/ 133 h 276"/>
              <a:gd name="T2" fmla="*/ 108 w 216"/>
              <a:gd name="T3" fmla="*/ 276 h 276"/>
              <a:gd name="T4" fmla="*/ 0 w 216"/>
              <a:gd name="T5" fmla="*/ 95 h 276"/>
              <a:gd name="T6" fmla="*/ 4 w 216"/>
              <a:gd name="T7" fmla="*/ 50 h 276"/>
              <a:gd name="T8" fmla="*/ 108 w 216"/>
              <a:gd name="T9" fmla="*/ 0 h 276"/>
              <a:gd name="T10" fmla="*/ 212 w 216"/>
              <a:gd name="T11" fmla="*/ 50 h 276"/>
              <a:gd name="T12" fmla="*/ 216 w 216"/>
              <a:gd name="T13" fmla="*/ 95 h 276"/>
              <a:gd name="T14" fmla="*/ 187 w 216"/>
              <a:gd name="T15" fmla="*/ 72 h 276"/>
              <a:gd name="T16" fmla="*/ 108 w 216"/>
              <a:gd name="T17" fmla="*/ 34 h 276"/>
              <a:gd name="T18" fmla="*/ 30 w 216"/>
              <a:gd name="T19" fmla="*/ 72 h 276"/>
              <a:gd name="T20" fmla="*/ 27 w 216"/>
              <a:gd name="T21" fmla="*/ 106 h 276"/>
              <a:gd name="T22" fmla="*/ 108 w 216"/>
              <a:gd name="T23" fmla="*/ 242 h 276"/>
              <a:gd name="T24" fmla="*/ 190 w 216"/>
              <a:gd name="T25" fmla="*/ 106 h 276"/>
              <a:gd name="T26" fmla="*/ 187 w 216"/>
              <a:gd name="T27" fmla="*/ 7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276">
                <a:moveTo>
                  <a:pt x="213" y="133"/>
                </a:moveTo>
                <a:cubicBezTo>
                  <a:pt x="195" y="219"/>
                  <a:pt x="124" y="276"/>
                  <a:pt x="108" y="276"/>
                </a:cubicBezTo>
                <a:cubicBezTo>
                  <a:pt x="91" y="276"/>
                  <a:pt x="0" y="203"/>
                  <a:pt x="0" y="95"/>
                </a:cubicBezTo>
                <a:cubicBezTo>
                  <a:pt x="0" y="79"/>
                  <a:pt x="0" y="64"/>
                  <a:pt x="4" y="50"/>
                </a:cubicBezTo>
                <a:cubicBezTo>
                  <a:pt x="4" y="50"/>
                  <a:pt x="64" y="47"/>
                  <a:pt x="108" y="0"/>
                </a:cubicBezTo>
                <a:cubicBezTo>
                  <a:pt x="153" y="47"/>
                  <a:pt x="212" y="50"/>
                  <a:pt x="212" y="50"/>
                </a:cubicBezTo>
                <a:cubicBezTo>
                  <a:pt x="216" y="64"/>
                  <a:pt x="216" y="79"/>
                  <a:pt x="216" y="95"/>
                </a:cubicBezTo>
                <a:moveTo>
                  <a:pt x="187" y="72"/>
                </a:moveTo>
                <a:cubicBezTo>
                  <a:pt x="187" y="72"/>
                  <a:pt x="142" y="70"/>
                  <a:pt x="108" y="34"/>
                </a:cubicBezTo>
                <a:cubicBezTo>
                  <a:pt x="75" y="70"/>
                  <a:pt x="30" y="72"/>
                  <a:pt x="30" y="72"/>
                </a:cubicBezTo>
                <a:cubicBezTo>
                  <a:pt x="27" y="82"/>
                  <a:pt x="27" y="94"/>
                  <a:pt x="27" y="106"/>
                </a:cubicBezTo>
                <a:cubicBezTo>
                  <a:pt x="27" y="187"/>
                  <a:pt x="95" y="242"/>
                  <a:pt x="108" y="242"/>
                </a:cubicBezTo>
                <a:cubicBezTo>
                  <a:pt x="122" y="242"/>
                  <a:pt x="190" y="187"/>
                  <a:pt x="190" y="106"/>
                </a:cubicBezTo>
                <a:cubicBezTo>
                  <a:pt x="190" y="94"/>
                  <a:pt x="190" y="82"/>
                  <a:pt x="187" y="7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 name="Dowolny kształt: kształt 9">
            <a:extLst>
              <a:ext uri="{FF2B5EF4-FFF2-40B4-BE49-F238E27FC236}">
                <a16:creationId xmlns:a16="http://schemas.microsoft.com/office/drawing/2014/main" id="{9F8C7528-4D23-4075-B673-50E06B4B2EB6}"/>
              </a:ext>
            </a:extLst>
          </p:cNvPr>
          <p:cNvSpPr>
            <a:spLocks noChangeAspect="1"/>
          </p:cNvSpPr>
          <p:nvPr/>
        </p:nvSpPr>
        <p:spPr>
          <a:xfrm>
            <a:off x="3945308" y="3298507"/>
            <a:ext cx="742107" cy="742107"/>
          </a:xfrm>
          <a:custGeom>
            <a:avLst/>
            <a:gdLst>
              <a:gd name="connsiteX0" fmla="*/ 673519 w 742107"/>
              <a:gd name="connsiteY0" fmla="*/ 474499 h 742107"/>
              <a:gd name="connsiteX1" fmla="*/ 679141 w 742107"/>
              <a:gd name="connsiteY1" fmla="*/ 404786 h 742107"/>
              <a:gd name="connsiteX2" fmla="*/ 340695 w 742107"/>
              <a:gd name="connsiteY2" fmla="*/ 404786 h 742107"/>
              <a:gd name="connsiteX3" fmla="*/ 340695 w 742107"/>
              <a:gd name="connsiteY3" fmla="*/ 67464 h 742107"/>
              <a:gd name="connsiteX4" fmla="*/ 0 w 742107"/>
              <a:gd name="connsiteY4" fmla="*/ 404786 h 742107"/>
              <a:gd name="connsiteX5" fmla="*/ 340695 w 742107"/>
              <a:gd name="connsiteY5" fmla="*/ 742107 h 742107"/>
              <a:gd name="connsiteX6" fmla="*/ 646533 w 742107"/>
              <a:gd name="connsiteY6" fmla="*/ 553207 h 742107"/>
              <a:gd name="connsiteX7" fmla="*/ 411532 w 742107"/>
              <a:gd name="connsiteY7" fmla="*/ 0 h 742107"/>
              <a:gd name="connsiteX8" fmla="*/ 411532 w 742107"/>
              <a:gd name="connsiteY8" fmla="*/ 337322 h 742107"/>
              <a:gd name="connsiteX9" fmla="*/ 752227 w 742107"/>
              <a:gd name="connsiteY9" fmla="*/ 337322 h 742107"/>
              <a:gd name="connsiteX10" fmla="*/ 411532 w 742107"/>
              <a:gd name="connsiteY10" fmla="*/ 0 h 742107"/>
              <a:gd name="connsiteX11" fmla="*/ 411532 w 742107"/>
              <a:gd name="connsiteY11" fmla="*/ 0 h 742107"/>
              <a:gd name="connsiteX12" fmla="*/ 585815 w 742107"/>
              <a:gd name="connsiteY12" fmla="*/ 47225 h 742107"/>
              <a:gd name="connsiteX13" fmla="*/ 414906 w 742107"/>
              <a:gd name="connsiteY13" fmla="*/ 218135 h 742107"/>
              <a:gd name="connsiteX14" fmla="*/ 501485 w 742107"/>
              <a:gd name="connsiteY14" fmla="*/ 11244 h 742107"/>
              <a:gd name="connsiteX15" fmla="*/ 414906 w 742107"/>
              <a:gd name="connsiteY15" fmla="*/ 97823 h 742107"/>
              <a:gd name="connsiteX16" fmla="*/ 706126 w 742107"/>
              <a:gd name="connsiteY16" fmla="*/ 167536 h 742107"/>
              <a:gd name="connsiteX17" fmla="*/ 536341 w 742107"/>
              <a:gd name="connsiteY17" fmla="*/ 337322 h 742107"/>
              <a:gd name="connsiteX18" fmla="*/ 653279 w 742107"/>
              <a:gd name="connsiteY18" fmla="*/ 100072 h 742107"/>
              <a:gd name="connsiteX19" fmla="*/ 421652 w 742107"/>
              <a:gd name="connsiteY19" fmla="*/ 331700 h 742107"/>
              <a:gd name="connsiteX20" fmla="*/ 742107 w 742107"/>
              <a:gd name="connsiteY20" fmla="*/ 251867 h 742107"/>
              <a:gd name="connsiteX21" fmla="*/ 656653 w 742107"/>
              <a:gd name="connsiteY21" fmla="*/ 337322 h 74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2107" h="742107">
                <a:moveTo>
                  <a:pt x="673519" y="474499"/>
                </a:moveTo>
                <a:cubicBezTo>
                  <a:pt x="675768" y="453135"/>
                  <a:pt x="679141" y="428398"/>
                  <a:pt x="679141" y="404786"/>
                </a:cubicBezTo>
                <a:cubicBezTo>
                  <a:pt x="340695" y="404786"/>
                  <a:pt x="340695" y="404786"/>
                  <a:pt x="340695" y="404786"/>
                </a:cubicBezTo>
                <a:cubicBezTo>
                  <a:pt x="340695" y="67464"/>
                  <a:pt x="340695" y="67464"/>
                  <a:pt x="340695" y="67464"/>
                </a:cubicBezTo>
                <a:cubicBezTo>
                  <a:pt x="152919" y="67464"/>
                  <a:pt x="0" y="218135"/>
                  <a:pt x="0" y="404786"/>
                </a:cubicBezTo>
                <a:cubicBezTo>
                  <a:pt x="0" y="591437"/>
                  <a:pt x="152919" y="742107"/>
                  <a:pt x="340695" y="742107"/>
                </a:cubicBezTo>
                <a:cubicBezTo>
                  <a:pt x="474499" y="742107"/>
                  <a:pt x="589188" y="666772"/>
                  <a:pt x="646533" y="553207"/>
                </a:cubicBezTo>
                <a:moveTo>
                  <a:pt x="411532" y="0"/>
                </a:moveTo>
                <a:cubicBezTo>
                  <a:pt x="411532" y="337322"/>
                  <a:pt x="411532" y="337322"/>
                  <a:pt x="411532" y="337322"/>
                </a:cubicBezTo>
                <a:cubicBezTo>
                  <a:pt x="752227" y="337322"/>
                  <a:pt x="752227" y="337322"/>
                  <a:pt x="752227" y="337322"/>
                </a:cubicBezTo>
                <a:cubicBezTo>
                  <a:pt x="752227" y="150670"/>
                  <a:pt x="600432" y="0"/>
                  <a:pt x="411532" y="0"/>
                </a:cubicBezTo>
                <a:lnTo>
                  <a:pt x="411532" y="0"/>
                </a:lnTo>
                <a:close/>
                <a:moveTo>
                  <a:pt x="585815" y="47225"/>
                </a:moveTo>
                <a:lnTo>
                  <a:pt x="414906" y="218135"/>
                </a:lnTo>
                <a:moveTo>
                  <a:pt x="501485" y="11244"/>
                </a:moveTo>
                <a:lnTo>
                  <a:pt x="414906" y="97823"/>
                </a:lnTo>
                <a:moveTo>
                  <a:pt x="706126" y="167536"/>
                </a:moveTo>
                <a:lnTo>
                  <a:pt x="536341" y="337322"/>
                </a:lnTo>
                <a:moveTo>
                  <a:pt x="653279" y="100072"/>
                </a:moveTo>
                <a:lnTo>
                  <a:pt x="421652" y="331700"/>
                </a:lnTo>
                <a:moveTo>
                  <a:pt x="742107" y="251867"/>
                </a:moveTo>
                <a:lnTo>
                  <a:pt x="656653" y="337322"/>
                </a:lnTo>
              </a:path>
            </a:pathLst>
          </a:custGeom>
          <a:noFill/>
          <a:ln w="22225" cap="rnd">
            <a:solidFill>
              <a:schemeClr val="bg2">
                <a:lumMod val="50000"/>
              </a:schemeClr>
            </a:solidFill>
            <a:prstDash val="solid"/>
            <a:round/>
          </a:ln>
        </p:spPr>
        <p:txBody>
          <a:bodyPr rtlCol="0" anchor="ctr"/>
          <a:lstStyle/>
          <a:p>
            <a:endParaRPr lang="en-US" dirty="0"/>
          </a:p>
        </p:txBody>
      </p:sp>
      <p:sp>
        <p:nvSpPr>
          <p:cNvPr id="12" name="Dowolny kształt: kształt 11">
            <a:extLst>
              <a:ext uri="{FF2B5EF4-FFF2-40B4-BE49-F238E27FC236}">
                <a16:creationId xmlns:a16="http://schemas.microsoft.com/office/drawing/2014/main" id="{E2D42CBB-DD78-4D75-B338-2E0D785E42B4}"/>
              </a:ext>
            </a:extLst>
          </p:cNvPr>
          <p:cNvSpPr>
            <a:spLocks noChangeAspect="1"/>
          </p:cNvSpPr>
          <p:nvPr/>
        </p:nvSpPr>
        <p:spPr>
          <a:xfrm>
            <a:off x="1688303" y="3298507"/>
            <a:ext cx="742107" cy="742107"/>
          </a:xfrm>
          <a:custGeom>
            <a:avLst/>
            <a:gdLst>
              <a:gd name="connsiteX0" fmla="*/ 673519 w 742107"/>
              <a:gd name="connsiteY0" fmla="*/ 474499 h 742107"/>
              <a:gd name="connsiteX1" fmla="*/ 679141 w 742107"/>
              <a:gd name="connsiteY1" fmla="*/ 404786 h 742107"/>
              <a:gd name="connsiteX2" fmla="*/ 340695 w 742107"/>
              <a:gd name="connsiteY2" fmla="*/ 404786 h 742107"/>
              <a:gd name="connsiteX3" fmla="*/ 340695 w 742107"/>
              <a:gd name="connsiteY3" fmla="*/ 67464 h 742107"/>
              <a:gd name="connsiteX4" fmla="*/ 0 w 742107"/>
              <a:gd name="connsiteY4" fmla="*/ 404786 h 742107"/>
              <a:gd name="connsiteX5" fmla="*/ 340695 w 742107"/>
              <a:gd name="connsiteY5" fmla="*/ 742107 h 742107"/>
              <a:gd name="connsiteX6" fmla="*/ 646533 w 742107"/>
              <a:gd name="connsiteY6" fmla="*/ 553207 h 742107"/>
              <a:gd name="connsiteX7" fmla="*/ 412657 w 742107"/>
              <a:gd name="connsiteY7" fmla="*/ 0 h 742107"/>
              <a:gd name="connsiteX8" fmla="*/ 412657 w 742107"/>
              <a:gd name="connsiteY8" fmla="*/ 337322 h 742107"/>
              <a:gd name="connsiteX9" fmla="*/ 753351 w 742107"/>
              <a:gd name="connsiteY9" fmla="*/ 337322 h 742107"/>
              <a:gd name="connsiteX10" fmla="*/ 412657 w 742107"/>
              <a:gd name="connsiteY10" fmla="*/ 0 h 742107"/>
              <a:gd name="connsiteX11" fmla="*/ 412657 w 742107"/>
              <a:gd name="connsiteY11" fmla="*/ 0 h 742107"/>
              <a:gd name="connsiteX12" fmla="*/ 337322 w 742107"/>
              <a:gd name="connsiteY12" fmla="*/ 165288 h 742107"/>
              <a:gd name="connsiteX13" fmla="*/ 11244 w 742107"/>
              <a:gd name="connsiteY13" fmla="*/ 491365 h 742107"/>
              <a:gd name="connsiteX14" fmla="*/ 308087 w 742107"/>
              <a:gd name="connsiteY14" fmla="*/ 74211 h 742107"/>
              <a:gd name="connsiteX15" fmla="*/ 4498 w 742107"/>
              <a:gd name="connsiteY15" fmla="*/ 377800 h 742107"/>
              <a:gd name="connsiteX16" fmla="*/ 341819 w 742107"/>
              <a:gd name="connsiteY16" fmla="*/ 401413 h 742107"/>
              <a:gd name="connsiteX17" fmla="*/ 100072 w 742107"/>
              <a:gd name="connsiteY17" fmla="*/ 643160 h 742107"/>
              <a:gd name="connsiteX18" fmla="*/ 340695 w 742107"/>
              <a:gd name="connsiteY18" fmla="*/ 282226 h 742107"/>
              <a:gd name="connsiteX19" fmla="*/ 49474 w 742107"/>
              <a:gd name="connsiteY19" fmla="*/ 573447 h 742107"/>
              <a:gd name="connsiteX20" fmla="*/ 573447 w 742107"/>
              <a:gd name="connsiteY20" fmla="*/ 410408 h 742107"/>
              <a:gd name="connsiteX21" fmla="*/ 258613 w 742107"/>
              <a:gd name="connsiteY21" fmla="*/ 725241 h 742107"/>
              <a:gd name="connsiteX22" fmla="*/ 455384 w 742107"/>
              <a:gd name="connsiteY22" fmla="*/ 408159 h 742107"/>
              <a:gd name="connsiteX23" fmla="*/ 168661 w 742107"/>
              <a:gd name="connsiteY23" fmla="*/ 694882 h 742107"/>
              <a:gd name="connsiteX24" fmla="*/ 362058 w 742107"/>
              <a:gd name="connsiteY24" fmla="*/ 742107 h 742107"/>
              <a:gd name="connsiteX25" fmla="*/ 676892 w 742107"/>
              <a:gd name="connsiteY25" fmla="*/ 427274 h 74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2107" h="742107">
                <a:moveTo>
                  <a:pt x="673519" y="474499"/>
                </a:moveTo>
                <a:cubicBezTo>
                  <a:pt x="675768" y="453135"/>
                  <a:pt x="679141" y="428398"/>
                  <a:pt x="679141" y="404786"/>
                </a:cubicBezTo>
                <a:cubicBezTo>
                  <a:pt x="340695" y="404786"/>
                  <a:pt x="340695" y="404786"/>
                  <a:pt x="340695" y="404786"/>
                </a:cubicBezTo>
                <a:cubicBezTo>
                  <a:pt x="340695" y="67464"/>
                  <a:pt x="340695" y="67464"/>
                  <a:pt x="340695" y="67464"/>
                </a:cubicBezTo>
                <a:cubicBezTo>
                  <a:pt x="152919" y="67464"/>
                  <a:pt x="0" y="218135"/>
                  <a:pt x="0" y="404786"/>
                </a:cubicBezTo>
                <a:cubicBezTo>
                  <a:pt x="0" y="591437"/>
                  <a:pt x="152919" y="742107"/>
                  <a:pt x="340695" y="742107"/>
                </a:cubicBezTo>
                <a:cubicBezTo>
                  <a:pt x="474499" y="742107"/>
                  <a:pt x="589188" y="666772"/>
                  <a:pt x="646533" y="553207"/>
                </a:cubicBezTo>
                <a:moveTo>
                  <a:pt x="412657" y="0"/>
                </a:moveTo>
                <a:cubicBezTo>
                  <a:pt x="412657" y="337322"/>
                  <a:pt x="412657" y="337322"/>
                  <a:pt x="412657" y="337322"/>
                </a:cubicBezTo>
                <a:cubicBezTo>
                  <a:pt x="753351" y="337322"/>
                  <a:pt x="753351" y="337322"/>
                  <a:pt x="753351" y="337322"/>
                </a:cubicBezTo>
                <a:cubicBezTo>
                  <a:pt x="753351" y="150670"/>
                  <a:pt x="600432" y="0"/>
                  <a:pt x="412657" y="0"/>
                </a:cubicBezTo>
                <a:lnTo>
                  <a:pt x="412657" y="0"/>
                </a:lnTo>
                <a:close/>
                <a:moveTo>
                  <a:pt x="337322" y="165288"/>
                </a:moveTo>
                <a:lnTo>
                  <a:pt x="11244" y="491365"/>
                </a:lnTo>
                <a:moveTo>
                  <a:pt x="308087" y="74211"/>
                </a:moveTo>
                <a:lnTo>
                  <a:pt x="4498" y="377800"/>
                </a:lnTo>
                <a:moveTo>
                  <a:pt x="341819" y="401413"/>
                </a:moveTo>
                <a:lnTo>
                  <a:pt x="100072" y="643160"/>
                </a:lnTo>
                <a:moveTo>
                  <a:pt x="340695" y="282226"/>
                </a:moveTo>
                <a:lnTo>
                  <a:pt x="49474" y="573447"/>
                </a:lnTo>
                <a:moveTo>
                  <a:pt x="573447" y="410408"/>
                </a:moveTo>
                <a:lnTo>
                  <a:pt x="258613" y="725241"/>
                </a:lnTo>
                <a:moveTo>
                  <a:pt x="455384" y="408159"/>
                </a:moveTo>
                <a:lnTo>
                  <a:pt x="168661" y="694882"/>
                </a:lnTo>
                <a:moveTo>
                  <a:pt x="362058" y="742107"/>
                </a:moveTo>
                <a:lnTo>
                  <a:pt x="676892" y="427274"/>
                </a:lnTo>
              </a:path>
            </a:pathLst>
          </a:custGeom>
          <a:noFill/>
          <a:ln w="22225" cap="rnd">
            <a:solidFill>
              <a:schemeClr val="bg2">
                <a:lumMod val="50000"/>
              </a:schemeClr>
            </a:solidFill>
            <a:prstDash val="solid"/>
            <a:round/>
          </a:ln>
        </p:spPr>
        <p:txBody>
          <a:bodyPr rtlCol="0" anchor="ctr"/>
          <a:lstStyle/>
          <a:p>
            <a:endParaRPr lang="en-US" dirty="0"/>
          </a:p>
        </p:txBody>
      </p:sp>
      <p:sp>
        <p:nvSpPr>
          <p:cNvPr id="13" name="Dowolny kształt: kształt 12">
            <a:extLst>
              <a:ext uri="{FF2B5EF4-FFF2-40B4-BE49-F238E27FC236}">
                <a16:creationId xmlns:a16="http://schemas.microsoft.com/office/drawing/2014/main" id="{CB37435B-0449-488E-8E4A-0CB4FB8C994A}"/>
              </a:ext>
            </a:extLst>
          </p:cNvPr>
          <p:cNvSpPr>
            <a:spLocks noChangeAspect="1"/>
          </p:cNvSpPr>
          <p:nvPr/>
        </p:nvSpPr>
        <p:spPr>
          <a:xfrm>
            <a:off x="6206203" y="3397290"/>
            <a:ext cx="742107" cy="674643"/>
          </a:xfrm>
          <a:custGeom>
            <a:avLst/>
            <a:gdLst>
              <a:gd name="connsiteX0" fmla="*/ 340695 w 742107"/>
              <a:gd name="connsiteY0" fmla="*/ 676892 h 674643"/>
              <a:gd name="connsiteX1" fmla="*/ 340695 w 742107"/>
              <a:gd name="connsiteY1" fmla="*/ 2249 h 674643"/>
              <a:gd name="connsiteX2" fmla="*/ 0 w 742107"/>
              <a:gd name="connsiteY2" fmla="*/ 339570 h 674643"/>
              <a:gd name="connsiteX3" fmla="*/ 340695 w 742107"/>
              <a:gd name="connsiteY3" fmla="*/ 676892 h 674643"/>
              <a:gd name="connsiteX4" fmla="*/ 556581 w 742107"/>
              <a:gd name="connsiteY4" fmla="*/ 646533 h 674643"/>
              <a:gd name="connsiteX5" fmla="*/ 745481 w 742107"/>
              <a:gd name="connsiteY5" fmla="*/ 340695 h 674643"/>
              <a:gd name="connsiteX6" fmla="*/ 408159 w 742107"/>
              <a:gd name="connsiteY6" fmla="*/ 0 h 674643"/>
              <a:gd name="connsiteX7" fmla="*/ 408159 w 742107"/>
              <a:gd name="connsiteY7" fmla="*/ 679141 h 674643"/>
              <a:gd name="connsiteX8" fmla="*/ 477872 w 742107"/>
              <a:gd name="connsiteY8" fmla="*/ 673519 h 674643"/>
              <a:gd name="connsiteX9" fmla="*/ 336197 w 742107"/>
              <a:gd name="connsiteY9" fmla="*/ 97823 h 674643"/>
              <a:gd name="connsiteX10" fmla="*/ 14617 w 742107"/>
              <a:gd name="connsiteY10" fmla="*/ 419403 h 674643"/>
              <a:gd name="connsiteX11" fmla="*/ 305838 w 742107"/>
              <a:gd name="connsiteY11" fmla="*/ 7871 h 674643"/>
              <a:gd name="connsiteX12" fmla="*/ 7871 w 742107"/>
              <a:gd name="connsiteY12" fmla="*/ 305838 h 674643"/>
              <a:gd name="connsiteX13" fmla="*/ 335073 w 742107"/>
              <a:gd name="connsiteY13" fmla="*/ 339570 h 674643"/>
              <a:gd name="connsiteX14" fmla="*/ 104570 w 742107"/>
              <a:gd name="connsiteY14" fmla="*/ 570074 h 674643"/>
              <a:gd name="connsiteX15" fmla="*/ 336197 w 742107"/>
              <a:gd name="connsiteY15" fmla="*/ 218135 h 674643"/>
              <a:gd name="connsiteX16" fmla="*/ 51723 w 742107"/>
              <a:gd name="connsiteY16" fmla="*/ 502609 h 674643"/>
              <a:gd name="connsiteX17" fmla="*/ 335073 w 742107"/>
              <a:gd name="connsiteY17" fmla="*/ 581318 h 674643"/>
              <a:gd name="connsiteX18" fmla="*/ 254116 w 742107"/>
              <a:gd name="connsiteY18" fmla="*/ 662275 h 674643"/>
              <a:gd name="connsiteX19" fmla="*/ 335073 w 742107"/>
              <a:gd name="connsiteY19" fmla="*/ 459882 h 674643"/>
              <a:gd name="connsiteX20" fmla="*/ 170910 w 742107"/>
              <a:gd name="connsiteY20" fmla="*/ 624045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2107" h="674643">
                <a:moveTo>
                  <a:pt x="340695" y="676892"/>
                </a:moveTo>
                <a:cubicBezTo>
                  <a:pt x="340695" y="339570"/>
                  <a:pt x="340695" y="2249"/>
                  <a:pt x="340695" y="2249"/>
                </a:cubicBezTo>
                <a:cubicBezTo>
                  <a:pt x="152919" y="2249"/>
                  <a:pt x="0" y="152919"/>
                  <a:pt x="0" y="339570"/>
                </a:cubicBezTo>
                <a:cubicBezTo>
                  <a:pt x="0" y="526222"/>
                  <a:pt x="152919" y="676892"/>
                  <a:pt x="340695" y="676892"/>
                </a:cubicBezTo>
                <a:moveTo>
                  <a:pt x="556581" y="646533"/>
                </a:moveTo>
                <a:cubicBezTo>
                  <a:pt x="670146" y="589188"/>
                  <a:pt x="745481" y="474499"/>
                  <a:pt x="745481" y="340695"/>
                </a:cubicBezTo>
                <a:cubicBezTo>
                  <a:pt x="745481" y="152919"/>
                  <a:pt x="594810" y="0"/>
                  <a:pt x="408159" y="0"/>
                </a:cubicBezTo>
                <a:cubicBezTo>
                  <a:pt x="408159" y="0"/>
                  <a:pt x="408159" y="340695"/>
                  <a:pt x="408159" y="679141"/>
                </a:cubicBezTo>
                <a:cubicBezTo>
                  <a:pt x="432896" y="679141"/>
                  <a:pt x="456509" y="676892"/>
                  <a:pt x="477872" y="673519"/>
                </a:cubicBezTo>
                <a:moveTo>
                  <a:pt x="336197" y="97823"/>
                </a:moveTo>
                <a:lnTo>
                  <a:pt x="14617" y="419403"/>
                </a:lnTo>
                <a:moveTo>
                  <a:pt x="305838" y="7871"/>
                </a:moveTo>
                <a:lnTo>
                  <a:pt x="7871" y="305838"/>
                </a:lnTo>
                <a:moveTo>
                  <a:pt x="335073" y="339570"/>
                </a:moveTo>
                <a:lnTo>
                  <a:pt x="104570" y="570074"/>
                </a:lnTo>
                <a:moveTo>
                  <a:pt x="336197" y="218135"/>
                </a:moveTo>
                <a:lnTo>
                  <a:pt x="51723" y="502609"/>
                </a:lnTo>
                <a:moveTo>
                  <a:pt x="335073" y="581318"/>
                </a:moveTo>
                <a:lnTo>
                  <a:pt x="254116" y="662275"/>
                </a:lnTo>
                <a:moveTo>
                  <a:pt x="335073" y="459882"/>
                </a:moveTo>
                <a:lnTo>
                  <a:pt x="170910" y="624045"/>
                </a:lnTo>
              </a:path>
            </a:pathLst>
          </a:custGeom>
          <a:noFill/>
          <a:ln w="22225" cap="rnd">
            <a:solidFill>
              <a:schemeClr val="bg2">
                <a:lumMod val="50000"/>
              </a:schemeClr>
            </a:solidFill>
            <a:prstDash val="solid"/>
            <a:round/>
          </a:ln>
        </p:spPr>
        <p:txBody>
          <a:bodyPr rtlCol="0" anchor="ctr"/>
          <a:lstStyle/>
          <a:p>
            <a:endParaRPr lang="en-US" dirty="0"/>
          </a:p>
        </p:txBody>
      </p:sp>
      <p:sp>
        <p:nvSpPr>
          <p:cNvPr id="14" name="Dowolny kształt: kształt 13">
            <a:extLst>
              <a:ext uri="{FF2B5EF4-FFF2-40B4-BE49-F238E27FC236}">
                <a16:creationId xmlns:a16="http://schemas.microsoft.com/office/drawing/2014/main" id="{1A32B04C-EF9D-433F-92BC-8D108C2A5053}"/>
              </a:ext>
            </a:extLst>
          </p:cNvPr>
          <p:cNvSpPr>
            <a:spLocks noChangeAspect="1"/>
          </p:cNvSpPr>
          <p:nvPr/>
        </p:nvSpPr>
        <p:spPr>
          <a:xfrm>
            <a:off x="4900612" y="2138362"/>
            <a:ext cx="11244" cy="11244"/>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5" name="Dowolny kształt: kształt 14">
            <a:extLst>
              <a:ext uri="{FF2B5EF4-FFF2-40B4-BE49-F238E27FC236}">
                <a16:creationId xmlns:a16="http://schemas.microsoft.com/office/drawing/2014/main" id="{C7DC6CF1-4082-43A3-B519-26A816D9A90E}"/>
              </a:ext>
            </a:extLst>
          </p:cNvPr>
          <p:cNvSpPr>
            <a:spLocks noChangeAspect="1"/>
          </p:cNvSpPr>
          <p:nvPr/>
        </p:nvSpPr>
        <p:spPr>
          <a:xfrm>
            <a:off x="4900612" y="2138362"/>
            <a:ext cx="11244" cy="11244"/>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6" name="Dowolny kształt: kształt 15">
            <a:extLst>
              <a:ext uri="{FF2B5EF4-FFF2-40B4-BE49-F238E27FC236}">
                <a16:creationId xmlns:a16="http://schemas.microsoft.com/office/drawing/2014/main" id="{0448D2ED-3FC9-40E4-9210-DA233EB18261}"/>
              </a:ext>
            </a:extLst>
          </p:cNvPr>
          <p:cNvSpPr>
            <a:spLocks noChangeAspect="1"/>
          </p:cNvSpPr>
          <p:nvPr/>
        </p:nvSpPr>
        <p:spPr>
          <a:xfrm>
            <a:off x="3958477" y="5153438"/>
            <a:ext cx="674643" cy="674643"/>
          </a:xfrm>
          <a:custGeom>
            <a:avLst/>
            <a:gdLst>
              <a:gd name="connsiteX0" fmla="*/ 627418 w 674643"/>
              <a:gd name="connsiteY0" fmla="*/ 509356 h 674643"/>
              <a:gd name="connsiteX1" fmla="*/ 337322 w 674643"/>
              <a:gd name="connsiteY1" fmla="*/ 674643 h 674643"/>
              <a:gd name="connsiteX2" fmla="*/ 0 w 674643"/>
              <a:gd name="connsiteY2" fmla="*/ 337322 h 674643"/>
              <a:gd name="connsiteX3" fmla="*/ 337322 w 674643"/>
              <a:gd name="connsiteY3" fmla="*/ 0 h 674643"/>
              <a:gd name="connsiteX4" fmla="*/ 674643 w 674643"/>
              <a:gd name="connsiteY4" fmla="*/ 337322 h 674643"/>
              <a:gd name="connsiteX5" fmla="*/ 658901 w 674643"/>
              <a:gd name="connsiteY5" fmla="*/ 440767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643" h="674643">
                <a:moveTo>
                  <a:pt x="627418" y="509356"/>
                </a:moveTo>
                <a:cubicBezTo>
                  <a:pt x="568949" y="608303"/>
                  <a:pt x="461006" y="674643"/>
                  <a:pt x="337322" y="674643"/>
                </a:cubicBezTo>
                <a:cubicBezTo>
                  <a:pt x="150670" y="674643"/>
                  <a:pt x="0" y="523973"/>
                  <a:pt x="0" y="337322"/>
                </a:cubicBezTo>
                <a:cubicBezTo>
                  <a:pt x="0" y="150670"/>
                  <a:pt x="150670" y="0"/>
                  <a:pt x="337322" y="0"/>
                </a:cubicBezTo>
                <a:cubicBezTo>
                  <a:pt x="523973" y="0"/>
                  <a:pt x="674643" y="150670"/>
                  <a:pt x="674643" y="337322"/>
                </a:cubicBezTo>
                <a:cubicBezTo>
                  <a:pt x="674643" y="373303"/>
                  <a:pt x="669021" y="408159"/>
                  <a:pt x="658901" y="440767"/>
                </a:cubicBezTo>
              </a:path>
            </a:pathLst>
          </a:custGeom>
          <a:noFill/>
          <a:ln w="22225" cap="rnd">
            <a:solidFill>
              <a:schemeClr val="bg2">
                <a:lumMod val="50000"/>
              </a:schemeClr>
            </a:solidFill>
            <a:prstDash val="solid"/>
            <a:round/>
          </a:ln>
        </p:spPr>
        <p:txBody>
          <a:bodyPr rtlCol="0" anchor="ctr"/>
          <a:lstStyle/>
          <a:p>
            <a:endParaRPr lang="en-US" dirty="0"/>
          </a:p>
        </p:txBody>
      </p:sp>
      <p:sp>
        <p:nvSpPr>
          <p:cNvPr id="17" name="Dowolny kształt: kształt 16">
            <a:extLst>
              <a:ext uri="{FF2B5EF4-FFF2-40B4-BE49-F238E27FC236}">
                <a16:creationId xmlns:a16="http://schemas.microsoft.com/office/drawing/2014/main" id="{5E117B9C-A170-4BCA-B789-79D8614DD176}"/>
              </a:ext>
            </a:extLst>
          </p:cNvPr>
          <p:cNvSpPr>
            <a:spLocks noChangeAspect="1"/>
          </p:cNvSpPr>
          <p:nvPr/>
        </p:nvSpPr>
        <p:spPr>
          <a:xfrm>
            <a:off x="1698686" y="5151626"/>
            <a:ext cx="674643" cy="674643"/>
          </a:xfrm>
          <a:custGeom>
            <a:avLst/>
            <a:gdLst>
              <a:gd name="connsiteX0" fmla="*/ 254115 w 674643"/>
              <a:gd name="connsiteY0" fmla="*/ 661150 h 674643"/>
              <a:gd name="connsiteX1" fmla="*/ 662275 w 674643"/>
              <a:gd name="connsiteY1" fmla="*/ 252991 h 674643"/>
              <a:gd name="connsiteX2" fmla="*/ 365432 w 674643"/>
              <a:gd name="connsiteY2" fmla="*/ 670146 h 674643"/>
              <a:gd name="connsiteX3" fmla="*/ 669021 w 674643"/>
              <a:gd name="connsiteY3" fmla="*/ 366556 h 674643"/>
              <a:gd name="connsiteX4" fmla="*/ 100072 w 674643"/>
              <a:gd name="connsiteY4" fmla="*/ 573447 h 674643"/>
              <a:gd name="connsiteX5" fmla="*/ 572322 w 674643"/>
              <a:gd name="connsiteY5" fmla="*/ 101196 h 674643"/>
              <a:gd name="connsiteX6" fmla="*/ 169785 w 674643"/>
              <a:gd name="connsiteY6" fmla="*/ 625169 h 674643"/>
              <a:gd name="connsiteX7" fmla="*/ 624045 w 674643"/>
              <a:gd name="connsiteY7" fmla="*/ 170910 h 674643"/>
              <a:gd name="connsiteX8" fmla="*/ 13493 w 674643"/>
              <a:gd name="connsiteY8" fmla="*/ 419403 h 674643"/>
              <a:gd name="connsiteX9" fmla="*/ 422776 w 674643"/>
              <a:gd name="connsiteY9" fmla="*/ 10120 h 674643"/>
              <a:gd name="connsiteX10" fmla="*/ 1124 w 674643"/>
              <a:gd name="connsiteY10" fmla="*/ 311460 h 674643"/>
              <a:gd name="connsiteX11" fmla="*/ 312585 w 674643"/>
              <a:gd name="connsiteY11" fmla="*/ 0 h 674643"/>
              <a:gd name="connsiteX12" fmla="*/ 51723 w 674643"/>
              <a:gd name="connsiteY12" fmla="*/ 502609 h 674643"/>
              <a:gd name="connsiteX13" fmla="*/ 505982 w 674643"/>
              <a:gd name="connsiteY13" fmla="*/ 48349 h 674643"/>
              <a:gd name="connsiteX14" fmla="*/ 658901 w 674643"/>
              <a:gd name="connsiteY14" fmla="*/ 440767 h 674643"/>
              <a:gd name="connsiteX15" fmla="*/ 674643 w 674643"/>
              <a:gd name="connsiteY15" fmla="*/ 337322 h 674643"/>
              <a:gd name="connsiteX16" fmla="*/ 337322 w 674643"/>
              <a:gd name="connsiteY16" fmla="*/ 0 h 674643"/>
              <a:gd name="connsiteX17" fmla="*/ 0 w 674643"/>
              <a:gd name="connsiteY17" fmla="*/ 337322 h 674643"/>
              <a:gd name="connsiteX18" fmla="*/ 337322 w 674643"/>
              <a:gd name="connsiteY18" fmla="*/ 674643 h 674643"/>
              <a:gd name="connsiteX19" fmla="*/ 627418 w 674643"/>
              <a:gd name="connsiteY19" fmla="*/ 509356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4643" h="674643">
                <a:moveTo>
                  <a:pt x="254115" y="661150"/>
                </a:moveTo>
                <a:lnTo>
                  <a:pt x="662275" y="252991"/>
                </a:lnTo>
                <a:moveTo>
                  <a:pt x="365432" y="670146"/>
                </a:moveTo>
                <a:lnTo>
                  <a:pt x="669021" y="366556"/>
                </a:lnTo>
                <a:moveTo>
                  <a:pt x="100072" y="573447"/>
                </a:moveTo>
                <a:lnTo>
                  <a:pt x="572322" y="101196"/>
                </a:lnTo>
                <a:moveTo>
                  <a:pt x="169785" y="625169"/>
                </a:moveTo>
                <a:lnTo>
                  <a:pt x="624045" y="170910"/>
                </a:lnTo>
                <a:moveTo>
                  <a:pt x="13493" y="419403"/>
                </a:moveTo>
                <a:lnTo>
                  <a:pt x="422776" y="10120"/>
                </a:lnTo>
                <a:moveTo>
                  <a:pt x="1124" y="311460"/>
                </a:moveTo>
                <a:lnTo>
                  <a:pt x="312585" y="0"/>
                </a:lnTo>
                <a:moveTo>
                  <a:pt x="51723" y="502609"/>
                </a:moveTo>
                <a:lnTo>
                  <a:pt x="505982" y="48349"/>
                </a:lnTo>
                <a:moveTo>
                  <a:pt x="658901" y="440767"/>
                </a:moveTo>
                <a:cubicBezTo>
                  <a:pt x="669021" y="408159"/>
                  <a:pt x="674643" y="373303"/>
                  <a:pt x="674643" y="337322"/>
                </a:cubicBezTo>
                <a:cubicBezTo>
                  <a:pt x="674643" y="150670"/>
                  <a:pt x="523973" y="0"/>
                  <a:pt x="337322" y="0"/>
                </a:cubicBezTo>
                <a:cubicBezTo>
                  <a:pt x="150670" y="0"/>
                  <a:pt x="0" y="150670"/>
                  <a:pt x="0" y="337322"/>
                </a:cubicBezTo>
                <a:cubicBezTo>
                  <a:pt x="0" y="523973"/>
                  <a:pt x="150670" y="674643"/>
                  <a:pt x="337322" y="674643"/>
                </a:cubicBezTo>
                <a:cubicBezTo>
                  <a:pt x="461006" y="674643"/>
                  <a:pt x="568949" y="608303"/>
                  <a:pt x="627418" y="509356"/>
                </a:cubicBezTo>
              </a:path>
            </a:pathLst>
          </a:custGeom>
          <a:noFill/>
          <a:ln w="22225" cap="rnd">
            <a:solidFill>
              <a:schemeClr val="bg2">
                <a:lumMod val="50000"/>
              </a:schemeClr>
            </a:solidFill>
            <a:prstDash val="solid"/>
            <a:round/>
          </a:ln>
        </p:spPr>
        <p:txBody>
          <a:bodyPr rtlCol="0" anchor="ctr"/>
          <a:lstStyle/>
          <a:p>
            <a:endParaRPr lang="en-US" dirty="0"/>
          </a:p>
        </p:txBody>
      </p:sp>
      <p:sp>
        <p:nvSpPr>
          <p:cNvPr id="47" name="Freeform 64">
            <a:extLst>
              <a:ext uri="{FF2B5EF4-FFF2-40B4-BE49-F238E27FC236}">
                <a16:creationId xmlns:a16="http://schemas.microsoft.com/office/drawing/2014/main" id="{75C5C5F1-FD26-4371-AE11-1AA323969493}"/>
              </a:ext>
            </a:extLst>
          </p:cNvPr>
          <p:cNvSpPr>
            <a:spLocks noChangeAspect="1" noEditPoints="1"/>
          </p:cNvSpPr>
          <p:nvPr/>
        </p:nvSpPr>
        <p:spPr bwMode="auto">
          <a:xfrm>
            <a:off x="9048328"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64">
            <a:extLst>
              <a:ext uri="{FF2B5EF4-FFF2-40B4-BE49-F238E27FC236}">
                <a16:creationId xmlns:a16="http://schemas.microsoft.com/office/drawing/2014/main" id="{DACED421-5D5D-4CB2-85F2-8094A20B4CC9}"/>
              </a:ext>
            </a:extLst>
          </p:cNvPr>
          <p:cNvSpPr>
            <a:spLocks noChangeAspect="1" noEditPoints="1"/>
          </p:cNvSpPr>
          <p:nvPr/>
        </p:nvSpPr>
        <p:spPr bwMode="auto">
          <a:xfrm>
            <a:off x="10074224"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64">
            <a:extLst>
              <a:ext uri="{FF2B5EF4-FFF2-40B4-BE49-F238E27FC236}">
                <a16:creationId xmlns:a16="http://schemas.microsoft.com/office/drawing/2014/main" id="{29A29BC4-3760-4828-93C3-B852EF41ABE9}"/>
              </a:ext>
            </a:extLst>
          </p:cNvPr>
          <p:cNvSpPr>
            <a:spLocks noChangeAspect="1" noEditPoints="1"/>
          </p:cNvSpPr>
          <p:nvPr/>
        </p:nvSpPr>
        <p:spPr bwMode="auto">
          <a:xfrm>
            <a:off x="11112968"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64">
            <a:extLst>
              <a:ext uri="{FF2B5EF4-FFF2-40B4-BE49-F238E27FC236}">
                <a16:creationId xmlns:a16="http://schemas.microsoft.com/office/drawing/2014/main" id="{81DA9AD8-CEA3-4E48-9469-374A7EDBD1BD}"/>
              </a:ext>
            </a:extLst>
          </p:cNvPr>
          <p:cNvSpPr>
            <a:spLocks noChangeAspect="1" noEditPoints="1"/>
          </p:cNvSpPr>
          <p:nvPr/>
        </p:nvSpPr>
        <p:spPr bwMode="auto">
          <a:xfrm>
            <a:off x="9997282" y="4135120"/>
            <a:ext cx="897556" cy="776082"/>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7167805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97361"/>
          </a:xfrm>
        </p:spPr>
        <p:txBody>
          <a:bodyPr>
            <a:normAutofit fontScale="90000"/>
          </a:bodyPr>
          <a:lstStyle/>
          <a:p>
            <a:r>
              <a:rPr lang="en-US" sz="3400" dirty="0">
                <a:solidFill>
                  <a:prstClr val="black"/>
                </a:solidFill>
              </a:rPr>
              <a:t>Outline Icons Set – Progress &amp; Achievement</a:t>
            </a:r>
            <a:br>
              <a:rPr lang="en-US" sz="4000" dirty="0">
                <a:solidFill>
                  <a:prstClr val="black"/>
                </a:solidFill>
              </a:rPr>
            </a:br>
            <a:r>
              <a:rPr lang="en-US" sz="2000" dirty="0">
                <a:solidFill>
                  <a:prstClr val="black"/>
                </a:solidFill>
              </a:rPr>
              <a:t>Battery, Charged, Uncharged, Full, Flat, Hourglass, Time, Trophy, Cup, Rocket, Launch, Up/Down, Arrow, Plus, Addition, Minus, Subtraction, Left/Right, Direction</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grpSp>
          <p:nvGrpSpPr>
            <p:cNvPr id="7" name="Group 6">
              <a:extLst>
                <a:ext uri="{FF2B5EF4-FFF2-40B4-BE49-F238E27FC236}">
                  <a16:creationId xmlns:a16="http://schemas.microsoft.com/office/drawing/2014/main" id="{3922C82A-90C2-4B25-BBBB-B3BEAA0FB954}"/>
                </a:ext>
              </a:extLst>
            </p:cNvPr>
            <p:cNvGrpSpPr/>
            <p:nvPr/>
          </p:nvGrpSpPr>
          <p:grpSpPr>
            <a:xfrm>
              <a:off x="9041904" y="5620574"/>
              <a:ext cx="2808312" cy="1174749"/>
              <a:chOff x="9041904" y="5620574"/>
              <a:chExt cx="2808312" cy="1174749"/>
            </a:xfrm>
          </p:grpSpPr>
          <p:grpSp>
            <p:nvGrpSpPr>
              <p:cNvPr id="23" name="Group 2"/>
              <p:cNvGrpSpPr/>
              <p:nvPr/>
            </p:nvGrpSpPr>
            <p:grpSpPr>
              <a:xfrm>
                <a:off x="9251244" y="5620574"/>
                <a:ext cx="2389632" cy="786145"/>
                <a:chOff x="5806480" y="5467275"/>
                <a:chExt cx="2880320" cy="786145"/>
              </a:xfrm>
            </p:grpSpPr>
            <p:sp>
              <p:nvSpPr>
                <p:cNvPr id="24" name="pole tekstowe 16"/>
                <p:cNvSpPr txBox="1"/>
                <p:nvPr/>
              </p:nvSpPr>
              <p:spPr>
                <a:xfrm flipH="1">
                  <a:off x="5806480" y="5467275"/>
                  <a:ext cx="2880320" cy="646331"/>
                </a:xfrm>
                <a:prstGeom prst="rect">
                  <a:avLst/>
                </a:prstGeom>
                <a:solidFill>
                  <a:schemeClr val="accent3">
                    <a:lumMod val="40000"/>
                    <a:lumOff val="60000"/>
                  </a:schemeClr>
                </a:solidFill>
              </p:spPr>
              <p:txBody>
                <a:bodyPr wrap="square" rtlCol="0">
                  <a:spAutoFit/>
                </a:bodyPr>
                <a:lstStyle/>
                <a:p>
                  <a:pPr algn="ctr"/>
                  <a:r>
                    <a:rPr lang="en-US" dirty="0">
                      <a:solidFill>
                        <a:schemeClr val="tx1">
                          <a:lumMod val="75000"/>
                          <a:lumOff val="25000"/>
                        </a:schemeClr>
                      </a:solidFill>
                    </a:rPr>
                    <a:t>More icons available.</a:t>
                  </a:r>
                </a:p>
                <a:p>
                  <a:pPr algn="ctr"/>
                  <a:r>
                    <a:rPr lang="en-US" dirty="0">
                      <a:solidFill>
                        <a:schemeClr val="tx1">
                          <a:lumMod val="75000"/>
                          <a:lumOff val="25000"/>
                        </a:schemeClr>
                      </a:solidFill>
                    </a:rPr>
                    <a:t>Check our website</a:t>
                  </a:r>
                </a:p>
              </p:txBody>
            </p:sp>
            <p:sp>
              <p:nvSpPr>
                <p:cNvPr id="25" name="Isosceles Triangle 24"/>
                <p:cNvSpPr/>
                <p:nvPr/>
              </p:nvSpPr>
              <p:spPr>
                <a:xfrm flipV="1">
                  <a:off x="7023770" y="6114201"/>
                  <a:ext cx="445740"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35" name="pole tekstowe 34"/>
              <p:cNvSpPr txBox="1"/>
              <p:nvPr/>
            </p:nvSpPr>
            <p:spPr>
              <a:xfrm>
                <a:off x="9041904" y="6425991"/>
                <a:ext cx="2808312" cy="369332"/>
              </a:xfrm>
              <a:prstGeom prst="rect">
                <a:avLst/>
              </a:prstGeom>
              <a:noFill/>
            </p:spPr>
            <p:txBody>
              <a:bodyPr wrap="square" rtlCol="0">
                <a:spAutoFit/>
              </a:bodyPr>
              <a:lstStyle/>
              <a:p>
                <a:pPr algn="ctr"/>
                <a:r>
                  <a:rPr lang="en-US" dirty="0">
                    <a:solidFill>
                      <a:schemeClr val="tx1">
                        <a:lumMod val="65000"/>
                        <a:lumOff val="35000"/>
                      </a:schemeClr>
                    </a:solidFill>
                    <a:hlinkClick r:id="rId3"/>
                  </a:rPr>
                  <a:t>www.infoDiagram.com</a:t>
                </a:r>
                <a:r>
                  <a:rPr lang="en-US" dirty="0">
                    <a:solidFill>
                      <a:schemeClr val="tx1">
                        <a:lumMod val="65000"/>
                        <a:lumOff val="35000"/>
                      </a:schemeClr>
                    </a:solidFill>
                  </a:rPr>
                  <a:t> </a:t>
                </a:r>
              </a:p>
            </p:txBody>
          </p:sp>
        </p:grpSp>
      </p:grpSp>
      <p:sp>
        <p:nvSpPr>
          <p:cNvPr id="11" name="Elipsa 10"/>
          <p:cNvSpPr>
            <a:spLocks noChangeAspect="1"/>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Freeform 5">
            <a:extLst>
              <a:ext uri="{FF2B5EF4-FFF2-40B4-BE49-F238E27FC236}">
                <a16:creationId xmlns:a16="http://schemas.microsoft.com/office/drawing/2014/main" id="{1DCAA7EE-34DF-494D-A445-B782833973D1}"/>
              </a:ext>
            </a:extLst>
          </p:cNvPr>
          <p:cNvSpPr>
            <a:spLocks noChangeAspect="1"/>
          </p:cNvSpPr>
          <p:nvPr/>
        </p:nvSpPr>
        <p:spPr bwMode="auto">
          <a:xfrm>
            <a:off x="6245586" y="5173052"/>
            <a:ext cx="754654" cy="737558"/>
          </a:xfrm>
          <a:custGeom>
            <a:avLst/>
            <a:gdLst>
              <a:gd name="T0" fmla="*/ 72 w 130"/>
              <a:gd name="T1" fmla="*/ 6 h 126"/>
              <a:gd name="T2" fmla="*/ 130 w 130"/>
              <a:gd name="T3" fmla="*/ 64 h 126"/>
              <a:gd name="T4" fmla="*/ 72 w 130"/>
              <a:gd name="T5" fmla="*/ 122 h 126"/>
              <a:gd name="T6" fmla="*/ 61 w 130"/>
              <a:gd name="T7" fmla="*/ 126 h 126"/>
              <a:gd name="T8" fmla="*/ 51 w 130"/>
              <a:gd name="T9" fmla="*/ 122 h 126"/>
              <a:gd name="T10" fmla="*/ 51 w 130"/>
              <a:gd name="T11" fmla="*/ 100 h 126"/>
              <a:gd name="T12" fmla="*/ 71 w 130"/>
              <a:gd name="T13" fmla="*/ 79 h 126"/>
              <a:gd name="T14" fmla="*/ 15 w 130"/>
              <a:gd name="T15" fmla="*/ 79 h 126"/>
              <a:gd name="T16" fmla="*/ 0 w 130"/>
              <a:gd name="T17" fmla="*/ 64 h 126"/>
              <a:gd name="T18" fmla="*/ 15 w 130"/>
              <a:gd name="T19" fmla="*/ 49 h 126"/>
              <a:gd name="T20" fmla="*/ 71 w 130"/>
              <a:gd name="T21" fmla="*/ 49 h 126"/>
              <a:gd name="T22" fmla="*/ 51 w 130"/>
              <a:gd name="T23" fmla="*/ 28 h 126"/>
              <a:gd name="T24" fmla="*/ 51 w 130"/>
              <a:gd name="T25" fmla="*/ 6 h 126"/>
              <a:gd name="T26" fmla="*/ 72 w 130"/>
              <a:gd name="T27"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26">
                <a:moveTo>
                  <a:pt x="72" y="6"/>
                </a:moveTo>
                <a:cubicBezTo>
                  <a:pt x="130" y="64"/>
                  <a:pt x="130" y="64"/>
                  <a:pt x="130" y="64"/>
                </a:cubicBezTo>
                <a:cubicBezTo>
                  <a:pt x="72" y="122"/>
                  <a:pt x="72" y="122"/>
                  <a:pt x="72" y="122"/>
                </a:cubicBezTo>
                <a:cubicBezTo>
                  <a:pt x="69" y="125"/>
                  <a:pt x="65" y="126"/>
                  <a:pt x="61" y="126"/>
                </a:cubicBezTo>
                <a:cubicBezTo>
                  <a:pt x="58" y="126"/>
                  <a:pt x="54" y="125"/>
                  <a:pt x="51" y="122"/>
                </a:cubicBezTo>
                <a:cubicBezTo>
                  <a:pt x="45" y="116"/>
                  <a:pt x="45" y="106"/>
                  <a:pt x="51" y="100"/>
                </a:cubicBezTo>
                <a:cubicBezTo>
                  <a:pt x="71" y="79"/>
                  <a:pt x="71" y="79"/>
                  <a:pt x="71" y="79"/>
                </a:cubicBezTo>
                <a:cubicBezTo>
                  <a:pt x="15" y="79"/>
                  <a:pt x="15" y="79"/>
                  <a:pt x="15" y="79"/>
                </a:cubicBezTo>
                <a:cubicBezTo>
                  <a:pt x="7" y="79"/>
                  <a:pt x="0" y="73"/>
                  <a:pt x="0" y="64"/>
                </a:cubicBezTo>
                <a:cubicBezTo>
                  <a:pt x="0" y="56"/>
                  <a:pt x="7" y="49"/>
                  <a:pt x="15" y="49"/>
                </a:cubicBezTo>
                <a:cubicBezTo>
                  <a:pt x="71" y="49"/>
                  <a:pt x="71" y="49"/>
                  <a:pt x="71" y="49"/>
                </a:cubicBezTo>
                <a:cubicBezTo>
                  <a:pt x="51" y="28"/>
                  <a:pt x="51" y="28"/>
                  <a:pt x="51" y="28"/>
                </a:cubicBezTo>
                <a:cubicBezTo>
                  <a:pt x="45" y="22"/>
                  <a:pt x="45" y="12"/>
                  <a:pt x="51" y="6"/>
                </a:cubicBezTo>
                <a:cubicBezTo>
                  <a:pt x="57" y="0"/>
                  <a:pt x="66" y="0"/>
                  <a:pt x="72" y="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12">
            <a:extLst>
              <a:ext uri="{FF2B5EF4-FFF2-40B4-BE49-F238E27FC236}">
                <a16:creationId xmlns:a16="http://schemas.microsoft.com/office/drawing/2014/main" id="{63EB40D3-AD42-45D9-B122-80614F50FB63}"/>
              </a:ext>
            </a:extLst>
          </p:cNvPr>
          <p:cNvSpPr>
            <a:spLocks noChangeAspect="1" noEditPoints="1"/>
          </p:cNvSpPr>
          <p:nvPr/>
        </p:nvSpPr>
        <p:spPr bwMode="auto">
          <a:xfrm>
            <a:off x="1804270" y="1644234"/>
            <a:ext cx="394868" cy="835298"/>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14">
            <a:extLst>
              <a:ext uri="{FF2B5EF4-FFF2-40B4-BE49-F238E27FC236}">
                <a16:creationId xmlns:a16="http://schemas.microsoft.com/office/drawing/2014/main" id="{D64ECC05-234D-4A5E-BE1C-0ED907F74C39}"/>
              </a:ext>
            </a:extLst>
          </p:cNvPr>
          <p:cNvSpPr>
            <a:spLocks noChangeAspect="1" noEditPoints="1"/>
          </p:cNvSpPr>
          <p:nvPr/>
        </p:nvSpPr>
        <p:spPr bwMode="auto">
          <a:xfrm>
            <a:off x="4170909" y="1644234"/>
            <a:ext cx="392700" cy="83530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5 w 130"/>
              <a:gd name="T19" fmla="*/ 16 h 275"/>
              <a:gd name="T20" fmla="*/ 95 w 130"/>
              <a:gd name="T21" fmla="*/ 4 h 275"/>
              <a:gd name="T22" fmla="*/ 91 w 130"/>
              <a:gd name="T23" fmla="*/ 0 h 275"/>
              <a:gd name="T24" fmla="*/ 38 w 130"/>
              <a:gd name="T25" fmla="*/ 0 h 275"/>
              <a:gd name="T26" fmla="*/ 34 w 130"/>
              <a:gd name="T27" fmla="*/ 4 h 275"/>
              <a:gd name="T28" fmla="*/ 34 w 130"/>
              <a:gd name="T29" fmla="*/ 16 h 275"/>
              <a:gd name="T30" fmla="*/ 20 w 130"/>
              <a:gd name="T31" fmla="*/ 234 h 275"/>
              <a:gd name="T32" fmla="*/ 20 w 130"/>
              <a:gd name="T33" fmla="*/ 241 h 275"/>
              <a:gd name="T34" fmla="*/ 32 w 130"/>
              <a:gd name="T35" fmla="*/ 253 h 275"/>
              <a:gd name="T36" fmla="*/ 97 w 130"/>
              <a:gd name="T37" fmla="*/ 253 h 275"/>
              <a:gd name="T38" fmla="*/ 109 w 130"/>
              <a:gd name="T39" fmla="*/ 241 h 275"/>
              <a:gd name="T40" fmla="*/ 109 w 130"/>
              <a:gd name="T41" fmla="*/ 182 h 275"/>
              <a:gd name="T42" fmla="*/ 20 w 130"/>
              <a:gd name="T43"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5" y="16"/>
                </a:moveTo>
                <a:cubicBezTo>
                  <a:pt x="95" y="4"/>
                  <a:pt x="95" y="4"/>
                  <a:pt x="95" y="4"/>
                </a:cubicBezTo>
                <a:cubicBezTo>
                  <a:pt x="95" y="2"/>
                  <a:pt x="94" y="0"/>
                  <a:pt x="91" y="0"/>
                </a:cubicBezTo>
                <a:cubicBezTo>
                  <a:pt x="38" y="0"/>
                  <a:pt x="38" y="0"/>
                  <a:pt x="38" y="0"/>
                </a:cubicBezTo>
                <a:cubicBezTo>
                  <a:pt x="36" y="0"/>
                  <a:pt x="34" y="2"/>
                  <a:pt x="34" y="4"/>
                </a:cubicBezTo>
                <a:cubicBezTo>
                  <a:pt x="34" y="16"/>
                  <a:pt x="34" y="16"/>
                  <a:pt x="34" y="16"/>
                </a:cubicBezTo>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72">
            <a:extLst>
              <a:ext uri="{FF2B5EF4-FFF2-40B4-BE49-F238E27FC236}">
                <a16:creationId xmlns:a16="http://schemas.microsoft.com/office/drawing/2014/main" id="{C942D12A-453E-4BB3-85D4-B7055ED796FE}"/>
              </a:ext>
            </a:extLst>
          </p:cNvPr>
          <p:cNvSpPr>
            <a:spLocks noChangeAspect="1" noEditPoints="1"/>
          </p:cNvSpPr>
          <p:nvPr/>
        </p:nvSpPr>
        <p:spPr bwMode="auto">
          <a:xfrm>
            <a:off x="3978645" y="3453333"/>
            <a:ext cx="671408" cy="792938"/>
          </a:xfrm>
          <a:custGeom>
            <a:avLst/>
            <a:gdLst>
              <a:gd name="T0" fmla="*/ 136 w 241"/>
              <a:gd name="T1" fmla="*/ 262 h 285"/>
              <a:gd name="T2" fmla="*/ 127 w 241"/>
              <a:gd name="T3" fmla="*/ 198 h 285"/>
              <a:gd name="T4" fmla="*/ 104 w 241"/>
              <a:gd name="T5" fmla="*/ 211 h 285"/>
              <a:gd name="T6" fmla="*/ 85 w 241"/>
              <a:gd name="T7" fmla="*/ 196 h 285"/>
              <a:gd name="T8" fmla="*/ 66 w 241"/>
              <a:gd name="T9" fmla="*/ 181 h 285"/>
              <a:gd name="T10" fmla="*/ 74 w 241"/>
              <a:gd name="T11" fmla="*/ 155 h 285"/>
              <a:gd name="T12" fmla="*/ 9 w 241"/>
              <a:gd name="T13" fmla="*/ 161 h 285"/>
              <a:gd name="T14" fmla="*/ 39 w 241"/>
              <a:gd name="T15" fmla="*/ 124 h 285"/>
              <a:gd name="T16" fmla="*/ 103 w 241"/>
              <a:gd name="T17" fmla="*/ 100 h 285"/>
              <a:gd name="T18" fmla="*/ 127 w 241"/>
              <a:gd name="T19" fmla="*/ 70 h 285"/>
              <a:gd name="T20" fmla="*/ 176 w 241"/>
              <a:gd name="T21" fmla="*/ 27 h 285"/>
              <a:gd name="T22" fmla="*/ 197 w 241"/>
              <a:gd name="T23" fmla="*/ 49 h 285"/>
              <a:gd name="T24" fmla="*/ 229 w 241"/>
              <a:gd name="T25" fmla="*/ 66 h 285"/>
              <a:gd name="T26" fmla="*/ 198 w 241"/>
              <a:gd name="T27" fmla="*/ 126 h 285"/>
              <a:gd name="T28" fmla="*/ 174 w 241"/>
              <a:gd name="T29" fmla="*/ 156 h 285"/>
              <a:gd name="T30" fmla="*/ 165 w 241"/>
              <a:gd name="T31" fmla="*/ 224 h 285"/>
              <a:gd name="T32" fmla="*/ 136 w 241"/>
              <a:gd name="T33" fmla="*/ 262 h 285"/>
              <a:gd name="T34" fmla="*/ 189 w 241"/>
              <a:gd name="T35" fmla="*/ 89 h 285"/>
              <a:gd name="T36" fmla="*/ 186 w 241"/>
              <a:gd name="T37" fmla="*/ 68 h 285"/>
              <a:gd name="T38" fmla="*/ 166 w 241"/>
              <a:gd name="T39" fmla="*/ 70 h 285"/>
              <a:gd name="T40" fmla="*/ 168 w 241"/>
              <a:gd name="T41" fmla="*/ 91 h 285"/>
              <a:gd name="T42" fmla="*/ 189 w 241"/>
              <a:gd name="T43" fmla="*/ 89 h 285"/>
              <a:gd name="T44" fmla="*/ 233 w 241"/>
              <a:gd name="T45" fmla="*/ 52 h 285"/>
              <a:gd name="T46" fmla="*/ 240 w 241"/>
              <a:gd name="T47" fmla="*/ 0 h 285"/>
              <a:gd name="T48" fmla="*/ 190 w 241"/>
              <a:gd name="T49" fmla="*/ 19 h 285"/>
              <a:gd name="T50" fmla="*/ 73 w 241"/>
              <a:gd name="T51" fmla="*/ 208 h 285"/>
              <a:gd name="T52" fmla="*/ 22 w 241"/>
              <a:gd name="T53" fmla="*/ 227 h 285"/>
              <a:gd name="T54" fmla="*/ 0 w 241"/>
              <a:gd name="T55" fmla="*/ 273 h 285"/>
              <a:gd name="T56" fmla="*/ 73 w 241"/>
              <a:gd name="T57" fmla="*/ 2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285">
                <a:moveTo>
                  <a:pt x="136" y="262"/>
                </a:moveTo>
                <a:cubicBezTo>
                  <a:pt x="127" y="198"/>
                  <a:pt x="127" y="198"/>
                  <a:pt x="127" y="198"/>
                </a:cubicBezTo>
                <a:cubicBezTo>
                  <a:pt x="113" y="208"/>
                  <a:pt x="104" y="211"/>
                  <a:pt x="104" y="211"/>
                </a:cubicBezTo>
                <a:cubicBezTo>
                  <a:pt x="85" y="196"/>
                  <a:pt x="85" y="196"/>
                  <a:pt x="85" y="196"/>
                </a:cubicBezTo>
                <a:cubicBezTo>
                  <a:pt x="66" y="181"/>
                  <a:pt x="66" y="181"/>
                  <a:pt x="66" y="181"/>
                </a:cubicBezTo>
                <a:cubicBezTo>
                  <a:pt x="66" y="181"/>
                  <a:pt x="67" y="171"/>
                  <a:pt x="74" y="155"/>
                </a:cubicBezTo>
                <a:cubicBezTo>
                  <a:pt x="9" y="161"/>
                  <a:pt x="9" y="161"/>
                  <a:pt x="9" y="161"/>
                </a:cubicBezTo>
                <a:cubicBezTo>
                  <a:pt x="39" y="124"/>
                  <a:pt x="39" y="124"/>
                  <a:pt x="39" y="124"/>
                </a:cubicBezTo>
                <a:cubicBezTo>
                  <a:pt x="103" y="100"/>
                  <a:pt x="103" y="100"/>
                  <a:pt x="103" y="100"/>
                </a:cubicBezTo>
                <a:cubicBezTo>
                  <a:pt x="110" y="90"/>
                  <a:pt x="118" y="80"/>
                  <a:pt x="127" y="70"/>
                </a:cubicBezTo>
                <a:cubicBezTo>
                  <a:pt x="143" y="51"/>
                  <a:pt x="160" y="37"/>
                  <a:pt x="176" y="27"/>
                </a:cubicBezTo>
                <a:cubicBezTo>
                  <a:pt x="182" y="35"/>
                  <a:pt x="189" y="43"/>
                  <a:pt x="197" y="49"/>
                </a:cubicBezTo>
                <a:cubicBezTo>
                  <a:pt x="207" y="57"/>
                  <a:pt x="218" y="63"/>
                  <a:pt x="229" y="66"/>
                </a:cubicBezTo>
                <a:cubicBezTo>
                  <a:pt x="223" y="84"/>
                  <a:pt x="213" y="105"/>
                  <a:pt x="198" y="126"/>
                </a:cubicBezTo>
                <a:cubicBezTo>
                  <a:pt x="190" y="137"/>
                  <a:pt x="182" y="147"/>
                  <a:pt x="174" y="156"/>
                </a:cubicBezTo>
                <a:cubicBezTo>
                  <a:pt x="165" y="224"/>
                  <a:pt x="165" y="224"/>
                  <a:pt x="165" y="224"/>
                </a:cubicBezTo>
                <a:lnTo>
                  <a:pt x="136" y="262"/>
                </a:lnTo>
                <a:close/>
                <a:moveTo>
                  <a:pt x="189" y="89"/>
                </a:moveTo>
                <a:cubicBezTo>
                  <a:pt x="194" y="82"/>
                  <a:pt x="193" y="73"/>
                  <a:pt x="186" y="68"/>
                </a:cubicBezTo>
                <a:cubicBezTo>
                  <a:pt x="180" y="63"/>
                  <a:pt x="171" y="64"/>
                  <a:pt x="166" y="70"/>
                </a:cubicBezTo>
                <a:cubicBezTo>
                  <a:pt x="160" y="77"/>
                  <a:pt x="162" y="86"/>
                  <a:pt x="168" y="91"/>
                </a:cubicBezTo>
                <a:cubicBezTo>
                  <a:pt x="174" y="96"/>
                  <a:pt x="184" y="95"/>
                  <a:pt x="189" y="89"/>
                </a:cubicBezTo>
                <a:close/>
                <a:moveTo>
                  <a:pt x="233" y="52"/>
                </a:moveTo>
                <a:cubicBezTo>
                  <a:pt x="241" y="23"/>
                  <a:pt x="240" y="3"/>
                  <a:pt x="240" y="0"/>
                </a:cubicBezTo>
                <a:cubicBezTo>
                  <a:pt x="237" y="0"/>
                  <a:pt x="217" y="4"/>
                  <a:pt x="190" y="19"/>
                </a:cubicBezTo>
                <a:moveTo>
                  <a:pt x="73" y="208"/>
                </a:moveTo>
                <a:cubicBezTo>
                  <a:pt x="42" y="186"/>
                  <a:pt x="24" y="216"/>
                  <a:pt x="22" y="227"/>
                </a:cubicBezTo>
                <a:cubicBezTo>
                  <a:pt x="15" y="252"/>
                  <a:pt x="9" y="264"/>
                  <a:pt x="0" y="273"/>
                </a:cubicBezTo>
                <a:cubicBezTo>
                  <a:pt x="74" y="285"/>
                  <a:pt x="113" y="237"/>
                  <a:pt x="73" y="208"/>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63">
            <a:extLst>
              <a:ext uri="{FF2B5EF4-FFF2-40B4-BE49-F238E27FC236}">
                <a16:creationId xmlns:a16="http://schemas.microsoft.com/office/drawing/2014/main" id="{0B585EC9-7BE8-41E7-BFA1-4C7E145BAE4D}"/>
              </a:ext>
            </a:extLst>
          </p:cNvPr>
          <p:cNvSpPr>
            <a:spLocks noChangeAspect="1" noEditPoints="1"/>
          </p:cNvSpPr>
          <p:nvPr/>
        </p:nvSpPr>
        <p:spPr bwMode="auto">
          <a:xfrm>
            <a:off x="1576167" y="3403192"/>
            <a:ext cx="851074" cy="766878"/>
          </a:xfrm>
          <a:custGeom>
            <a:avLst/>
            <a:gdLst>
              <a:gd name="T0" fmla="*/ 264 w 264"/>
              <a:gd name="T1" fmla="*/ 53 h 238"/>
              <a:gd name="T2" fmla="*/ 192 w 264"/>
              <a:gd name="T3" fmla="*/ 125 h 238"/>
              <a:gd name="T4" fmla="*/ 217 w 264"/>
              <a:gd name="T5" fmla="*/ 32 h 238"/>
              <a:gd name="T6" fmla="*/ 264 w 264"/>
              <a:gd name="T7" fmla="*/ 32 h 238"/>
              <a:gd name="T8" fmla="*/ 48 w 264"/>
              <a:gd name="T9" fmla="*/ 32 h 238"/>
              <a:gd name="T10" fmla="*/ 1 w 264"/>
              <a:gd name="T11" fmla="*/ 32 h 238"/>
              <a:gd name="T12" fmla="*/ 1 w 264"/>
              <a:gd name="T13" fmla="*/ 49 h 238"/>
              <a:gd name="T14" fmla="*/ 72 w 264"/>
              <a:gd name="T15" fmla="*/ 125 h 238"/>
              <a:gd name="T16" fmla="*/ 215 w 264"/>
              <a:gd name="T17" fmla="*/ 4 h 238"/>
              <a:gd name="T18" fmla="*/ 208 w 264"/>
              <a:gd name="T19" fmla="*/ 0 h 238"/>
              <a:gd name="T20" fmla="*/ 132 w 264"/>
              <a:gd name="T21" fmla="*/ 0 h 238"/>
              <a:gd name="T22" fmla="*/ 132 w 264"/>
              <a:gd name="T23" fmla="*/ 0 h 238"/>
              <a:gd name="T24" fmla="*/ 56 w 264"/>
              <a:gd name="T25" fmla="*/ 0 h 238"/>
              <a:gd name="T26" fmla="*/ 49 w 264"/>
              <a:gd name="T27" fmla="*/ 4 h 238"/>
              <a:gd name="T28" fmla="*/ 48 w 264"/>
              <a:gd name="T29" fmla="*/ 29 h 238"/>
              <a:gd name="T30" fmla="*/ 132 w 264"/>
              <a:gd name="T31" fmla="*/ 160 h 238"/>
              <a:gd name="T32" fmla="*/ 132 w 264"/>
              <a:gd name="T33" fmla="*/ 160 h 238"/>
              <a:gd name="T34" fmla="*/ 132 w 264"/>
              <a:gd name="T35" fmla="*/ 160 h 238"/>
              <a:gd name="T36" fmla="*/ 132 w 264"/>
              <a:gd name="T37" fmla="*/ 160 h 238"/>
              <a:gd name="T38" fmla="*/ 132 w 264"/>
              <a:gd name="T39" fmla="*/ 160 h 238"/>
              <a:gd name="T40" fmla="*/ 217 w 264"/>
              <a:gd name="T41" fmla="*/ 29 h 238"/>
              <a:gd name="T42" fmla="*/ 215 w 264"/>
              <a:gd name="T43" fmla="*/ 4 h 238"/>
              <a:gd name="T44" fmla="*/ 111 w 264"/>
              <a:gd name="T45" fmla="*/ 179 h 238"/>
              <a:gd name="T46" fmla="*/ 89 w 264"/>
              <a:gd name="T47" fmla="*/ 202 h 238"/>
              <a:gd name="T48" fmla="*/ 67 w 264"/>
              <a:gd name="T49" fmla="*/ 225 h 238"/>
              <a:gd name="T50" fmla="*/ 67 w 264"/>
              <a:gd name="T51" fmla="*/ 238 h 238"/>
              <a:gd name="T52" fmla="*/ 197 w 264"/>
              <a:gd name="T53" fmla="*/ 238 h 238"/>
              <a:gd name="T54" fmla="*/ 197 w 264"/>
              <a:gd name="T55" fmla="*/ 225 h 238"/>
              <a:gd name="T56" fmla="*/ 175 w 264"/>
              <a:gd name="T57" fmla="*/ 202 h 238"/>
              <a:gd name="T58" fmla="*/ 154 w 264"/>
              <a:gd name="T59" fmla="*/ 17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38">
                <a:moveTo>
                  <a:pt x="264" y="53"/>
                </a:moveTo>
                <a:cubicBezTo>
                  <a:pt x="263" y="73"/>
                  <a:pt x="256" y="121"/>
                  <a:pt x="192" y="125"/>
                </a:cubicBezTo>
                <a:moveTo>
                  <a:pt x="217" y="32"/>
                </a:moveTo>
                <a:cubicBezTo>
                  <a:pt x="264" y="32"/>
                  <a:pt x="264" y="32"/>
                  <a:pt x="264" y="32"/>
                </a:cubicBezTo>
                <a:moveTo>
                  <a:pt x="48" y="32"/>
                </a:moveTo>
                <a:cubicBezTo>
                  <a:pt x="1" y="32"/>
                  <a:pt x="1" y="32"/>
                  <a:pt x="1" y="32"/>
                </a:cubicBezTo>
                <a:cubicBezTo>
                  <a:pt x="1" y="32"/>
                  <a:pt x="0" y="33"/>
                  <a:pt x="1" y="49"/>
                </a:cubicBezTo>
                <a:cubicBezTo>
                  <a:pt x="1" y="64"/>
                  <a:pt x="2" y="121"/>
                  <a:pt x="72" y="125"/>
                </a:cubicBezTo>
                <a:moveTo>
                  <a:pt x="215" y="4"/>
                </a:moveTo>
                <a:cubicBezTo>
                  <a:pt x="213" y="0"/>
                  <a:pt x="208" y="0"/>
                  <a:pt x="208" y="0"/>
                </a:cubicBezTo>
                <a:cubicBezTo>
                  <a:pt x="132" y="0"/>
                  <a:pt x="132" y="0"/>
                  <a:pt x="132" y="0"/>
                </a:cubicBezTo>
                <a:cubicBezTo>
                  <a:pt x="132" y="0"/>
                  <a:pt x="132" y="0"/>
                  <a:pt x="132" y="0"/>
                </a:cubicBezTo>
                <a:cubicBezTo>
                  <a:pt x="56" y="0"/>
                  <a:pt x="56" y="0"/>
                  <a:pt x="56" y="0"/>
                </a:cubicBezTo>
                <a:cubicBezTo>
                  <a:pt x="56" y="0"/>
                  <a:pt x="52" y="0"/>
                  <a:pt x="49" y="4"/>
                </a:cubicBezTo>
                <a:cubicBezTo>
                  <a:pt x="47" y="7"/>
                  <a:pt x="48" y="19"/>
                  <a:pt x="48" y="29"/>
                </a:cubicBezTo>
                <a:cubicBezTo>
                  <a:pt x="48" y="101"/>
                  <a:pt x="79" y="160"/>
                  <a:pt x="132" y="160"/>
                </a:cubicBezTo>
                <a:cubicBezTo>
                  <a:pt x="132" y="160"/>
                  <a:pt x="132" y="160"/>
                  <a:pt x="132" y="160"/>
                </a:cubicBezTo>
                <a:cubicBezTo>
                  <a:pt x="132" y="160"/>
                  <a:pt x="132" y="160"/>
                  <a:pt x="132" y="160"/>
                </a:cubicBezTo>
                <a:cubicBezTo>
                  <a:pt x="132" y="160"/>
                  <a:pt x="132" y="160"/>
                  <a:pt x="132" y="160"/>
                </a:cubicBezTo>
                <a:cubicBezTo>
                  <a:pt x="132" y="160"/>
                  <a:pt x="132" y="160"/>
                  <a:pt x="132" y="160"/>
                </a:cubicBezTo>
                <a:cubicBezTo>
                  <a:pt x="186" y="160"/>
                  <a:pt x="217" y="101"/>
                  <a:pt x="217" y="29"/>
                </a:cubicBezTo>
                <a:cubicBezTo>
                  <a:pt x="217" y="19"/>
                  <a:pt x="217" y="7"/>
                  <a:pt x="215" y="4"/>
                </a:cubicBezTo>
                <a:close/>
                <a:moveTo>
                  <a:pt x="111" y="179"/>
                </a:moveTo>
                <a:cubicBezTo>
                  <a:pt x="111" y="191"/>
                  <a:pt x="99" y="199"/>
                  <a:pt x="89" y="202"/>
                </a:cubicBezTo>
                <a:cubicBezTo>
                  <a:pt x="79" y="206"/>
                  <a:pt x="67" y="215"/>
                  <a:pt x="67" y="225"/>
                </a:cubicBezTo>
                <a:cubicBezTo>
                  <a:pt x="67" y="238"/>
                  <a:pt x="67" y="238"/>
                  <a:pt x="67" y="238"/>
                </a:cubicBezTo>
                <a:cubicBezTo>
                  <a:pt x="197" y="238"/>
                  <a:pt x="197" y="238"/>
                  <a:pt x="197" y="238"/>
                </a:cubicBezTo>
                <a:cubicBezTo>
                  <a:pt x="197" y="225"/>
                  <a:pt x="197" y="225"/>
                  <a:pt x="197" y="225"/>
                </a:cubicBezTo>
                <a:cubicBezTo>
                  <a:pt x="197" y="215"/>
                  <a:pt x="185" y="206"/>
                  <a:pt x="175" y="202"/>
                </a:cubicBezTo>
                <a:cubicBezTo>
                  <a:pt x="166" y="199"/>
                  <a:pt x="154" y="191"/>
                  <a:pt x="154" y="17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15">
            <a:extLst>
              <a:ext uri="{FF2B5EF4-FFF2-40B4-BE49-F238E27FC236}">
                <a16:creationId xmlns:a16="http://schemas.microsoft.com/office/drawing/2014/main" id="{5900FFF0-B99E-404B-A1DC-E2D98056A3CC}"/>
              </a:ext>
            </a:extLst>
          </p:cNvPr>
          <p:cNvSpPr>
            <a:spLocks noChangeAspect="1" noEditPoints="1"/>
          </p:cNvSpPr>
          <p:nvPr/>
        </p:nvSpPr>
        <p:spPr bwMode="auto">
          <a:xfrm>
            <a:off x="6408491" y="1661629"/>
            <a:ext cx="494972" cy="80050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33">
            <a:extLst>
              <a:ext uri="{FF2B5EF4-FFF2-40B4-BE49-F238E27FC236}">
                <a16:creationId xmlns:a16="http://schemas.microsoft.com/office/drawing/2014/main" id="{86C9444E-5E6E-48C5-9414-44CC263B44A0}"/>
              </a:ext>
            </a:extLst>
          </p:cNvPr>
          <p:cNvSpPr>
            <a:spLocks noChangeAspect="1" noEditPoints="1"/>
          </p:cNvSpPr>
          <p:nvPr/>
        </p:nvSpPr>
        <p:spPr bwMode="auto">
          <a:xfrm>
            <a:off x="6270229" y="3429725"/>
            <a:ext cx="757334" cy="734152"/>
          </a:xfrm>
          <a:custGeom>
            <a:avLst/>
            <a:gdLst>
              <a:gd name="T0" fmla="*/ 160 w 211"/>
              <a:gd name="T1" fmla="*/ 162 h 204"/>
              <a:gd name="T2" fmla="*/ 155 w 211"/>
              <a:gd name="T3" fmla="*/ 168 h 204"/>
              <a:gd name="T4" fmla="*/ 68 w 211"/>
              <a:gd name="T5" fmla="*/ 168 h 204"/>
              <a:gd name="T6" fmla="*/ 63 w 211"/>
              <a:gd name="T7" fmla="*/ 162 h 204"/>
              <a:gd name="T8" fmla="*/ 63 w 211"/>
              <a:gd name="T9" fmla="*/ 98 h 204"/>
              <a:gd name="T10" fmla="*/ 57 w 211"/>
              <a:gd name="T11" fmla="*/ 93 h 204"/>
              <a:gd name="T12" fmla="*/ 20 w 211"/>
              <a:gd name="T13" fmla="*/ 93 h 204"/>
              <a:gd name="T14" fmla="*/ 18 w 211"/>
              <a:gd name="T15" fmla="*/ 89 h 204"/>
              <a:gd name="T16" fmla="*/ 108 w 211"/>
              <a:gd name="T17" fmla="*/ 2 h 204"/>
              <a:gd name="T18" fmla="*/ 116 w 211"/>
              <a:gd name="T19" fmla="*/ 2 h 204"/>
              <a:gd name="T20" fmla="*/ 205 w 211"/>
              <a:gd name="T21" fmla="*/ 89 h 204"/>
              <a:gd name="T22" fmla="*/ 203 w 211"/>
              <a:gd name="T23" fmla="*/ 93 h 204"/>
              <a:gd name="T24" fmla="*/ 166 w 211"/>
              <a:gd name="T25" fmla="*/ 93 h 204"/>
              <a:gd name="T26" fmla="*/ 160 w 211"/>
              <a:gd name="T27" fmla="*/ 98 h 204"/>
              <a:gd name="T28" fmla="*/ 160 w 211"/>
              <a:gd name="T29" fmla="*/ 142 h 204"/>
              <a:gd name="T30" fmla="*/ 0 w 211"/>
              <a:gd name="T31" fmla="*/ 149 h 204"/>
              <a:gd name="T32" fmla="*/ 0 w 211"/>
              <a:gd name="T33" fmla="*/ 198 h 204"/>
              <a:gd name="T34" fmla="*/ 6 w 211"/>
              <a:gd name="T35" fmla="*/ 204 h 204"/>
              <a:gd name="T36" fmla="*/ 206 w 211"/>
              <a:gd name="T37" fmla="*/ 204 h 204"/>
              <a:gd name="T38" fmla="*/ 211 w 211"/>
              <a:gd name="T39" fmla="*/ 198 h 204"/>
              <a:gd name="T40" fmla="*/ 211 w 211"/>
              <a:gd name="T41"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4">
                <a:moveTo>
                  <a:pt x="160" y="162"/>
                </a:moveTo>
                <a:cubicBezTo>
                  <a:pt x="160" y="165"/>
                  <a:pt x="158" y="168"/>
                  <a:pt x="155" y="168"/>
                </a:cubicBezTo>
                <a:cubicBezTo>
                  <a:pt x="68" y="168"/>
                  <a:pt x="68" y="168"/>
                  <a:pt x="68" y="168"/>
                </a:cubicBezTo>
                <a:cubicBezTo>
                  <a:pt x="65" y="168"/>
                  <a:pt x="63" y="165"/>
                  <a:pt x="63" y="162"/>
                </a:cubicBezTo>
                <a:cubicBezTo>
                  <a:pt x="63" y="98"/>
                  <a:pt x="63" y="98"/>
                  <a:pt x="63" y="98"/>
                </a:cubicBezTo>
                <a:cubicBezTo>
                  <a:pt x="63" y="95"/>
                  <a:pt x="60" y="93"/>
                  <a:pt x="57" y="93"/>
                </a:cubicBezTo>
                <a:cubicBezTo>
                  <a:pt x="20" y="93"/>
                  <a:pt x="20" y="93"/>
                  <a:pt x="20" y="93"/>
                </a:cubicBezTo>
                <a:cubicBezTo>
                  <a:pt x="17" y="93"/>
                  <a:pt x="16" y="91"/>
                  <a:pt x="18" y="89"/>
                </a:cubicBezTo>
                <a:cubicBezTo>
                  <a:pt x="108" y="2"/>
                  <a:pt x="108" y="2"/>
                  <a:pt x="108" y="2"/>
                </a:cubicBezTo>
                <a:cubicBezTo>
                  <a:pt x="110" y="0"/>
                  <a:pt x="114" y="0"/>
                  <a:pt x="116" y="2"/>
                </a:cubicBezTo>
                <a:cubicBezTo>
                  <a:pt x="205" y="89"/>
                  <a:pt x="205" y="89"/>
                  <a:pt x="205" y="89"/>
                </a:cubicBezTo>
                <a:cubicBezTo>
                  <a:pt x="207" y="91"/>
                  <a:pt x="206" y="93"/>
                  <a:pt x="203" y="93"/>
                </a:cubicBezTo>
                <a:cubicBezTo>
                  <a:pt x="166" y="93"/>
                  <a:pt x="166" y="93"/>
                  <a:pt x="166" y="93"/>
                </a:cubicBezTo>
                <a:cubicBezTo>
                  <a:pt x="163" y="93"/>
                  <a:pt x="160" y="95"/>
                  <a:pt x="160" y="98"/>
                </a:cubicBezTo>
                <a:cubicBezTo>
                  <a:pt x="160" y="142"/>
                  <a:pt x="160" y="142"/>
                  <a:pt x="160" y="142"/>
                </a:cubicBezTo>
                <a:moveTo>
                  <a:pt x="0" y="149"/>
                </a:moveTo>
                <a:cubicBezTo>
                  <a:pt x="0" y="198"/>
                  <a:pt x="0" y="198"/>
                  <a:pt x="0" y="198"/>
                </a:cubicBezTo>
                <a:cubicBezTo>
                  <a:pt x="0" y="201"/>
                  <a:pt x="3" y="204"/>
                  <a:pt x="6" y="204"/>
                </a:cubicBezTo>
                <a:cubicBezTo>
                  <a:pt x="206" y="204"/>
                  <a:pt x="206" y="204"/>
                  <a:pt x="206" y="204"/>
                </a:cubicBezTo>
                <a:cubicBezTo>
                  <a:pt x="209" y="204"/>
                  <a:pt x="211" y="201"/>
                  <a:pt x="211" y="198"/>
                </a:cubicBezTo>
                <a:cubicBezTo>
                  <a:pt x="211" y="149"/>
                  <a:pt x="211" y="149"/>
                  <a:pt x="211" y="14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 name="Dowolny kształt: kształt 9">
            <a:extLst>
              <a:ext uri="{FF2B5EF4-FFF2-40B4-BE49-F238E27FC236}">
                <a16:creationId xmlns:a16="http://schemas.microsoft.com/office/drawing/2014/main" id="{3F610C00-97DE-4A4E-9B3C-BA94D956600E}"/>
              </a:ext>
            </a:extLst>
          </p:cNvPr>
          <p:cNvSpPr>
            <a:spLocks noChangeAspect="1"/>
          </p:cNvSpPr>
          <p:nvPr/>
        </p:nvSpPr>
        <p:spPr>
          <a:xfrm>
            <a:off x="3904399" y="5470551"/>
            <a:ext cx="810238" cy="101280"/>
          </a:xfrm>
          <a:custGeom>
            <a:avLst/>
            <a:gdLst>
              <a:gd name="connsiteX0" fmla="*/ 481614 w 747101"/>
              <a:gd name="connsiteY0" fmla="*/ 0 h 93387"/>
              <a:gd name="connsiteX1" fmla="*/ 54699 w 747101"/>
              <a:gd name="connsiteY1" fmla="*/ 0 h 93387"/>
              <a:gd name="connsiteX2" fmla="*/ 0 w 747101"/>
              <a:gd name="connsiteY2" fmla="*/ 52030 h 93387"/>
              <a:gd name="connsiteX3" fmla="*/ 54699 w 747101"/>
              <a:gd name="connsiteY3" fmla="*/ 104061 h 93387"/>
              <a:gd name="connsiteX4" fmla="*/ 692403 w 747101"/>
              <a:gd name="connsiteY4" fmla="*/ 104061 h 93387"/>
              <a:gd name="connsiteX5" fmla="*/ 747102 w 747101"/>
              <a:gd name="connsiteY5" fmla="*/ 52030 h 93387"/>
              <a:gd name="connsiteX6" fmla="*/ 692403 w 747101"/>
              <a:gd name="connsiteY6" fmla="*/ 0 h 93387"/>
              <a:gd name="connsiteX7" fmla="*/ 692403 w 747101"/>
              <a:gd name="connsiteY7" fmla="*/ 0 h 93387"/>
              <a:gd name="connsiteX8" fmla="*/ 593679 w 747101"/>
              <a:gd name="connsiteY8" fmla="*/ 0 h 9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101" h="93387">
                <a:moveTo>
                  <a:pt x="481614" y="0"/>
                </a:moveTo>
                <a:cubicBezTo>
                  <a:pt x="54699" y="0"/>
                  <a:pt x="54699" y="0"/>
                  <a:pt x="54699" y="0"/>
                </a:cubicBezTo>
                <a:cubicBezTo>
                  <a:pt x="24014" y="0"/>
                  <a:pt x="0" y="22680"/>
                  <a:pt x="0" y="52030"/>
                </a:cubicBezTo>
                <a:cubicBezTo>
                  <a:pt x="0" y="81381"/>
                  <a:pt x="24014" y="104061"/>
                  <a:pt x="54699" y="104061"/>
                </a:cubicBezTo>
                <a:cubicBezTo>
                  <a:pt x="692403" y="104061"/>
                  <a:pt x="692403" y="104061"/>
                  <a:pt x="692403" y="104061"/>
                </a:cubicBezTo>
                <a:cubicBezTo>
                  <a:pt x="723088" y="104061"/>
                  <a:pt x="747102" y="81381"/>
                  <a:pt x="747102" y="52030"/>
                </a:cubicBezTo>
                <a:cubicBezTo>
                  <a:pt x="747102" y="22680"/>
                  <a:pt x="723088" y="0"/>
                  <a:pt x="692403" y="0"/>
                </a:cubicBezTo>
                <a:lnTo>
                  <a:pt x="692403" y="0"/>
                </a:lnTo>
                <a:cubicBezTo>
                  <a:pt x="657716" y="0"/>
                  <a:pt x="624364" y="0"/>
                  <a:pt x="593679" y="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p>
        </p:txBody>
      </p:sp>
      <p:sp>
        <p:nvSpPr>
          <p:cNvPr id="12" name="Dowolny kształt: kształt 11">
            <a:extLst>
              <a:ext uri="{FF2B5EF4-FFF2-40B4-BE49-F238E27FC236}">
                <a16:creationId xmlns:a16="http://schemas.microsoft.com/office/drawing/2014/main" id="{B9AD93BE-304C-4345-A87B-88D2B76B1D77}"/>
              </a:ext>
            </a:extLst>
          </p:cNvPr>
          <p:cNvSpPr>
            <a:spLocks noChangeAspect="1"/>
          </p:cNvSpPr>
          <p:nvPr/>
        </p:nvSpPr>
        <p:spPr>
          <a:xfrm>
            <a:off x="1473326" y="4801926"/>
            <a:ext cx="45720" cy="45720"/>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3" name="Dowolny kształt: kształt 12">
            <a:extLst>
              <a:ext uri="{FF2B5EF4-FFF2-40B4-BE49-F238E27FC236}">
                <a16:creationId xmlns:a16="http://schemas.microsoft.com/office/drawing/2014/main" id="{462A1271-F8D5-4CC3-9C83-5A768742E553}"/>
              </a:ext>
            </a:extLst>
          </p:cNvPr>
          <p:cNvSpPr>
            <a:spLocks noChangeAspect="1"/>
          </p:cNvSpPr>
          <p:nvPr/>
        </p:nvSpPr>
        <p:spPr>
          <a:xfrm>
            <a:off x="1473326" y="4801926"/>
            <a:ext cx="45720" cy="45720"/>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4" name="Dowolny kształt: kształt 13">
            <a:extLst>
              <a:ext uri="{FF2B5EF4-FFF2-40B4-BE49-F238E27FC236}">
                <a16:creationId xmlns:a16="http://schemas.microsoft.com/office/drawing/2014/main" id="{4958B496-CC2E-4C8D-9A27-714D19B22F8B}"/>
              </a:ext>
            </a:extLst>
          </p:cNvPr>
          <p:cNvSpPr>
            <a:spLocks noChangeAspect="1"/>
          </p:cNvSpPr>
          <p:nvPr/>
        </p:nvSpPr>
        <p:spPr>
          <a:xfrm>
            <a:off x="1628284" y="5123308"/>
            <a:ext cx="795770" cy="795768"/>
          </a:xfrm>
          <a:custGeom>
            <a:avLst/>
            <a:gdLst>
              <a:gd name="connsiteX0" fmla="*/ 424247 w 733760"/>
              <a:gd name="connsiteY0" fmla="*/ 133411 h 733760"/>
              <a:gd name="connsiteX1" fmla="*/ 424247 w 733760"/>
              <a:gd name="connsiteY1" fmla="*/ 54699 h 733760"/>
              <a:gd name="connsiteX2" fmla="*/ 369549 w 733760"/>
              <a:gd name="connsiteY2" fmla="*/ 0 h 733760"/>
              <a:gd name="connsiteX3" fmla="*/ 314850 w 733760"/>
              <a:gd name="connsiteY3" fmla="*/ 53364 h 733760"/>
              <a:gd name="connsiteX4" fmla="*/ 314850 w 733760"/>
              <a:gd name="connsiteY4" fmla="*/ 313516 h 733760"/>
              <a:gd name="connsiteX5" fmla="*/ 54699 w 733760"/>
              <a:gd name="connsiteY5" fmla="*/ 313516 h 733760"/>
              <a:gd name="connsiteX6" fmla="*/ 0 w 733760"/>
              <a:gd name="connsiteY6" fmla="*/ 368214 h 733760"/>
              <a:gd name="connsiteX7" fmla="*/ 54699 w 733760"/>
              <a:gd name="connsiteY7" fmla="*/ 422913 h 733760"/>
              <a:gd name="connsiteX8" fmla="*/ 314850 w 733760"/>
              <a:gd name="connsiteY8" fmla="*/ 422913 h 733760"/>
              <a:gd name="connsiteX9" fmla="*/ 314850 w 733760"/>
              <a:gd name="connsiteY9" fmla="*/ 683065 h 733760"/>
              <a:gd name="connsiteX10" fmla="*/ 369549 w 733760"/>
              <a:gd name="connsiteY10" fmla="*/ 737763 h 733760"/>
              <a:gd name="connsiteX11" fmla="*/ 424247 w 733760"/>
              <a:gd name="connsiteY11" fmla="*/ 683065 h 733760"/>
              <a:gd name="connsiteX12" fmla="*/ 424247 w 733760"/>
              <a:gd name="connsiteY12" fmla="*/ 422913 h 733760"/>
              <a:gd name="connsiteX13" fmla="*/ 684399 w 733760"/>
              <a:gd name="connsiteY13" fmla="*/ 422913 h 733760"/>
              <a:gd name="connsiteX14" fmla="*/ 739097 w 733760"/>
              <a:gd name="connsiteY14" fmla="*/ 368214 h 733760"/>
              <a:gd name="connsiteX15" fmla="*/ 684399 w 733760"/>
              <a:gd name="connsiteY15" fmla="*/ 313516 h 733760"/>
              <a:gd name="connsiteX16" fmla="*/ 684399 w 733760"/>
              <a:gd name="connsiteY16" fmla="*/ 313516 h 733760"/>
              <a:gd name="connsiteX17" fmla="*/ 424247 w 733760"/>
              <a:gd name="connsiteY17" fmla="*/ 313516 h 733760"/>
              <a:gd name="connsiteX18" fmla="*/ 424247 w 733760"/>
              <a:gd name="connsiteY18" fmla="*/ 230801 h 7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3760" h="733760">
                <a:moveTo>
                  <a:pt x="424247" y="133411"/>
                </a:moveTo>
                <a:cubicBezTo>
                  <a:pt x="424247" y="54699"/>
                  <a:pt x="424247" y="54699"/>
                  <a:pt x="424247" y="54699"/>
                </a:cubicBezTo>
                <a:cubicBezTo>
                  <a:pt x="424247" y="24014"/>
                  <a:pt x="400233" y="0"/>
                  <a:pt x="369549" y="0"/>
                </a:cubicBezTo>
                <a:cubicBezTo>
                  <a:pt x="338864" y="0"/>
                  <a:pt x="314850" y="24014"/>
                  <a:pt x="314850" y="53364"/>
                </a:cubicBezTo>
                <a:cubicBezTo>
                  <a:pt x="314850" y="313516"/>
                  <a:pt x="314850" y="313516"/>
                  <a:pt x="314850" y="313516"/>
                </a:cubicBezTo>
                <a:cubicBezTo>
                  <a:pt x="54699" y="313516"/>
                  <a:pt x="54699" y="313516"/>
                  <a:pt x="54699" y="313516"/>
                </a:cubicBezTo>
                <a:cubicBezTo>
                  <a:pt x="24014" y="313516"/>
                  <a:pt x="0" y="337530"/>
                  <a:pt x="0" y="368214"/>
                </a:cubicBezTo>
                <a:cubicBezTo>
                  <a:pt x="0" y="398899"/>
                  <a:pt x="24014" y="422913"/>
                  <a:pt x="54699" y="422913"/>
                </a:cubicBezTo>
                <a:cubicBezTo>
                  <a:pt x="314850" y="422913"/>
                  <a:pt x="314850" y="422913"/>
                  <a:pt x="314850" y="422913"/>
                </a:cubicBezTo>
                <a:cubicBezTo>
                  <a:pt x="314850" y="683065"/>
                  <a:pt x="314850" y="683065"/>
                  <a:pt x="314850" y="683065"/>
                </a:cubicBezTo>
                <a:cubicBezTo>
                  <a:pt x="314850" y="713749"/>
                  <a:pt x="338864" y="737763"/>
                  <a:pt x="369549" y="737763"/>
                </a:cubicBezTo>
                <a:cubicBezTo>
                  <a:pt x="400233" y="737763"/>
                  <a:pt x="424247" y="713749"/>
                  <a:pt x="424247" y="683065"/>
                </a:cubicBezTo>
                <a:cubicBezTo>
                  <a:pt x="424247" y="422913"/>
                  <a:pt x="424247" y="422913"/>
                  <a:pt x="424247" y="422913"/>
                </a:cubicBezTo>
                <a:cubicBezTo>
                  <a:pt x="684399" y="422913"/>
                  <a:pt x="684399" y="422913"/>
                  <a:pt x="684399" y="422913"/>
                </a:cubicBezTo>
                <a:cubicBezTo>
                  <a:pt x="715083" y="422913"/>
                  <a:pt x="739097" y="398899"/>
                  <a:pt x="739097" y="368214"/>
                </a:cubicBezTo>
                <a:cubicBezTo>
                  <a:pt x="739097" y="337530"/>
                  <a:pt x="715083" y="313516"/>
                  <a:pt x="684399" y="313516"/>
                </a:cubicBezTo>
                <a:lnTo>
                  <a:pt x="684399" y="313516"/>
                </a:lnTo>
                <a:cubicBezTo>
                  <a:pt x="424247" y="313516"/>
                  <a:pt x="424247" y="313516"/>
                  <a:pt x="424247" y="313516"/>
                </a:cubicBezTo>
                <a:cubicBezTo>
                  <a:pt x="424247" y="282831"/>
                  <a:pt x="424247" y="254815"/>
                  <a:pt x="424247" y="230801"/>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12">
            <a:extLst>
              <a:ext uri="{FF2B5EF4-FFF2-40B4-BE49-F238E27FC236}">
                <a16:creationId xmlns:a16="http://schemas.microsoft.com/office/drawing/2014/main" id="{C0B7F570-0D78-46EC-840E-B216D44FAC26}"/>
              </a:ext>
            </a:extLst>
          </p:cNvPr>
          <p:cNvSpPr>
            <a:spLocks noChangeAspect="1" noEditPoints="1"/>
          </p:cNvSpPr>
          <p:nvPr/>
        </p:nvSpPr>
        <p:spPr bwMode="auto">
          <a:xfrm>
            <a:off x="92821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2">
            <a:extLst>
              <a:ext uri="{FF2B5EF4-FFF2-40B4-BE49-F238E27FC236}">
                <a16:creationId xmlns:a16="http://schemas.microsoft.com/office/drawing/2014/main" id="{7B2FB7B5-97F4-40EE-883C-08891250F163}"/>
              </a:ext>
            </a:extLst>
          </p:cNvPr>
          <p:cNvSpPr>
            <a:spLocks noChangeAspect="1" noEditPoints="1"/>
          </p:cNvSpPr>
          <p:nvPr/>
        </p:nvSpPr>
        <p:spPr bwMode="auto">
          <a:xfrm>
            <a:off x="102346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2">
            <a:extLst>
              <a:ext uri="{FF2B5EF4-FFF2-40B4-BE49-F238E27FC236}">
                <a16:creationId xmlns:a16="http://schemas.microsoft.com/office/drawing/2014/main" id="{10AEBF19-803B-4C4B-866F-7939E2F22AE6}"/>
              </a:ext>
            </a:extLst>
          </p:cNvPr>
          <p:cNvSpPr>
            <a:spLocks noChangeAspect="1" noEditPoints="1"/>
          </p:cNvSpPr>
          <p:nvPr/>
        </p:nvSpPr>
        <p:spPr bwMode="auto">
          <a:xfrm>
            <a:off x="111871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2">
            <a:extLst>
              <a:ext uri="{FF2B5EF4-FFF2-40B4-BE49-F238E27FC236}">
                <a16:creationId xmlns:a16="http://schemas.microsoft.com/office/drawing/2014/main" id="{0DD545CF-46FF-40AC-90F6-E3BF1B37DA93}"/>
              </a:ext>
            </a:extLst>
          </p:cNvPr>
          <p:cNvSpPr>
            <a:spLocks noChangeAspect="1" noEditPoints="1"/>
          </p:cNvSpPr>
          <p:nvPr/>
        </p:nvSpPr>
        <p:spPr bwMode="auto">
          <a:xfrm>
            <a:off x="10208422" y="4089937"/>
            <a:ext cx="475276" cy="1005392"/>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4">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4869094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32114"/>
          </a:xfrm>
        </p:spPr>
        <p:txBody>
          <a:bodyPr>
            <a:normAutofit fontScale="90000"/>
          </a:bodyPr>
          <a:lstStyle/>
          <a:p>
            <a:r>
              <a:rPr lang="en-US" sz="3400" dirty="0">
                <a:solidFill>
                  <a:prstClr val="black"/>
                </a:solidFill>
              </a:rPr>
              <a:t>Outline Icons Set – People</a:t>
            </a:r>
            <a:br>
              <a:rPr lang="en-US" sz="4000" dirty="0">
                <a:solidFill>
                  <a:prstClr val="black"/>
                </a:solidFill>
              </a:rPr>
            </a:br>
            <a:r>
              <a:rPr lang="en-US" sz="2000" dirty="0">
                <a:solidFill>
                  <a:prstClr val="black"/>
                </a:solidFill>
              </a:rPr>
              <a:t>Like, Thumbs Up, Dislike, Thumbs Down, Hand, Stop, Man, Male, Woman, Female, Human, User, Client, Person, Team, Group, Couple, Pair</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0" name="Freeform 12">
            <a:extLst>
              <a:ext uri="{FF2B5EF4-FFF2-40B4-BE49-F238E27FC236}">
                <a16:creationId xmlns:a16="http://schemas.microsoft.com/office/drawing/2014/main" id="{FFF6B534-03BB-43D5-9C3F-188A2B616749}"/>
              </a:ext>
            </a:extLst>
          </p:cNvPr>
          <p:cNvSpPr>
            <a:spLocks noChangeAspect="1"/>
          </p:cNvSpPr>
          <p:nvPr/>
        </p:nvSpPr>
        <p:spPr bwMode="auto">
          <a:xfrm>
            <a:off x="1766241" y="5110451"/>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6">
            <a:extLst>
              <a:ext uri="{FF2B5EF4-FFF2-40B4-BE49-F238E27FC236}">
                <a16:creationId xmlns:a16="http://schemas.microsoft.com/office/drawing/2014/main" id="{781FEF12-7720-4F15-988C-07BDB1CA6384}"/>
              </a:ext>
            </a:extLst>
          </p:cNvPr>
          <p:cNvSpPr>
            <a:spLocks noChangeAspect="1" noEditPoints="1"/>
          </p:cNvSpPr>
          <p:nvPr/>
        </p:nvSpPr>
        <p:spPr bwMode="auto">
          <a:xfrm>
            <a:off x="6193204" y="5114395"/>
            <a:ext cx="854154" cy="624564"/>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8">
            <a:extLst>
              <a:ext uri="{FF2B5EF4-FFF2-40B4-BE49-F238E27FC236}">
                <a16:creationId xmlns:a16="http://schemas.microsoft.com/office/drawing/2014/main" id="{21F1099E-02E9-4278-B6C3-F198FA9B5EB3}"/>
              </a:ext>
            </a:extLst>
          </p:cNvPr>
          <p:cNvSpPr>
            <a:spLocks noChangeAspect="1"/>
          </p:cNvSpPr>
          <p:nvPr/>
        </p:nvSpPr>
        <p:spPr bwMode="auto">
          <a:xfrm>
            <a:off x="3970272" y="5111334"/>
            <a:ext cx="579454" cy="630686"/>
          </a:xfrm>
          <a:custGeom>
            <a:avLst/>
            <a:gdLst>
              <a:gd name="T0" fmla="*/ 231 w 232"/>
              <a:gd name="T1" fmla="*/ 252 h 252"/>
              <a:gd name="T2" fmla="*/ 226 w 232"/>
              <a:gd name="T3" fmla="*/ 198 h 252"/>
              <a:gd name="T4" fmla="*/ 210 w 232"/>
              <a:gd name="T5" fmla="*/ 174 h 252"/>
              <a:gd name="T6" fmla="*/ 176 w 232"/>
              <a:gd name="T7" fmla="*/ 157 h 252"/>
              <a:gd name="T8" fmla="*/ 152 w 232"/>
              <a:gd name="T9" fmla="*/ 144 h 252"/>
              <a:gd name="T10" fmla="*/ 143 w 232"/>
              <a:gd name="T11" fmla="*/ 127 h 252"/>
              <a:gd name="T12" fmla="*/ 143 w 232"/>
              <a:gd name="T13" fmla="*/ 126 h 252"/>
              <a:gd name="T14" fmla="*/ 170 w 232"/>
              <a:gd name="T15" fmla="*/ 120 h 252"/>
              <a:gd name="T16" fmla="*/ 170 w 232"/>
              <a:gd name="T17" fmla="*/ 40 h 252"/>
              <a:gd name="T18" fmla="*/ 120 w 232"/>
              <a:gd name="T19" fmla="*/ 1 h 252"/>
              <a:gd name="T20" fmla="*/ 107 w 232"/>
              <a:gd name="T21" fmla="*/ 2 h 252"/>
              <a:gd name="T22" fmla="*/ 99 w 232"/>
              <a:gd name="T23" fmla="*/ 6 h 252"/>
              <a:gd name="T24" fmla="*/ 89 w 232"/>
              <a:gd name="T25" fmla="*/ 8 h 252"/>
              <a:gd name="T26" fmla="*/ 69 w 232"/>
              <a:gd name="T27" fmla="*/ 23 h 252"/>
              <a:gd name="T28" fmla="*/ 57 w 232"/>
              <a:gd name="T29" fmla="*/ 119 h 252"/>
              <a:gd name="T30" fmla="*/ 93 w 232"/>
              <a:gd name="T31" fmla="*/ 128 h 252"/>
              <a:gd name="T32" fmla="*/ 93 w 232"/>
              <a:gd name="T33" fmla="*/ 134 h 252"/>
              <a:gd name="T34" fmla="*/ 60 w 232"/>
              <a:gd name="T35" fmla="*/ 155 h 252"/>
              <a:gd name="T36" fmla="*/ 36 w 232"/>
              <a:gd name="T37" fmla="*/ 166 h 252"/>
              <a:gd name="T38" fmla="*/ 10 w 232"/>
              <a:gd name="T39" fmla="*/ 191 h 252"/>
              <a:gd name="T40" fmla="*/ 1 w 232"/>
              <a:gd name="T4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252">
                <a:moveTo>
                  <a:pt x="231" y="252"/>
                </a:moveTo>
                <a:cubicBezTo>
                  <a:pt x="232" y="245"/>
                  <a:pt x="230" y="218"/>
                  <a:pt x="226" y="198"/>
                </a:cubicBezTo>
                <a:cubicBezTo>
                  <a:pt x="224" y="188"/>
                  <a:pt x="216" y="179"/>
                  <a:pt x="210" y="174"/>
                </a:cubicBezTo>
                <a:cubicBezTo>
                  <a:pt x="204" y="169"/>
                  <a:pt x="179" y="158"/>
                  <a:pt x="176" y="157"/>
                </a:cubicBezTo>
                <a:cubicBezTo>
                  <a:pt x="171" y="156"/>
                  <a:pt x="155" y="148"/>
                  <a:pt x="152" y="144"/>
                </a:cubicBezTo>
                <a:cubicBezTo>
                  <a:pt x="149" y="141"/>
                  <a:pt x="142" y="136"/>
                  <a:pt x="143" y="127"/>
                </a:cubicBezTo>
                <a:cubicBezTo>
                  <a:pt x="143" y="126"/>
                  <a:pt x="143" y="126"/>
                  <a:pt x="143" y="126"/>
                </a:cubicBezTo>
                <a:cubicBezTo>
                  <a:pt x="154" y="124"/>
                  <a:pt x="165" y="122"/>
                  <a:pt x="170" y="120"/>
                </a:cubicBezTo>
                <a:cubicBezTo>
                  <a:pt x="180" y="107"/>
                  <a:pt x="177" y="76"/>
                  <a:pt x="170" y="40"/>
                </a:cubicBezTo>
                <a:cubicBezTo>
                  <a:pt x="163" y="6"/>
                  <a:pt x="120" y="1"/>
                  <a:pt x="120" y="1"/>
                </a:cubicBezTo>
                <a:cubicBezTo>
                  <a:pt x="120" y="1"/>
                  <a:pt x="115" y="0"/>
                  <a:pt x="107" y="2"/>
                </a:cubicBezTo>
                <a:cubicBezTo>
                  <a:pt x="104" y="3"/>
                  <a:pt x="101" y="5"/>
                  <a:pt x="99" y="6"/>
                </a:cubicBezTo>
                <a:cubicBezTo>
                  <a:pt x="97" y="6"/>
                  <a:pt x="92" y="7"/>
                  <a:pt x="89" y="8"/>
                </a:cubicBezTo>
                <a:cubicBezTo>
                  <a:pt x="82" y="11"/>
                  <a:pt x="76" y="16"/>
                  <a:pt x="69" y="23"/>
                </a:cubicBezTo>
                <a:cubicBezTo>
                  <a:pt x="52" y="45"/>
                  <a:pt x="55" y="111"/>
                  <a:pt x="57" y="119"/>
                </a:cubicBezTo>
                <a:cubicBezTo>
                  <a:pt x="58" y="123"/>
                  <a:pt x="76" y="126"/>
                  <a:pt x="93" y="128"/>
                </a:cubicBezTo>
                <a:cubicBezTo>
                  <a:pt x="93" y="130"/>
                  <a:pt x="94" y="132"/>
                  <a:pt x="93" y="134"/>
                </a:cubicBezTo>
                <a:cubicBezTo>
                  <a:pt x="92" y="144"/>
                  <a:pt x="64" y="153"/>
                  <a:pt x="60" y="155"/>
                </a:cubicBezTo>
                <a:cubicBezTo>
                  <a:pt x="55" y="157"/>
                  <a:pt x="46" y="161"/>
                  <a:pt x="36" y="166"/>
                </a:cubicBezTo>
                <a:cubicBezTo>
                  <a:pt x="27" y="169"/>
                  <a:pt x="16" y="180"/>
                  <a:pt x="10" y="191"/>
                </a:cubicBezTo>
                <a:cubicBezTo>
                  <a:pt x="4" y="203"/>
                  <a:pt x="0" y="245"/>
                  <a:pt x="1" y="25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39">
            <a:extLst>
              <a:ext uri="{FF2B5EF4-FFF2-40B4-BE49-F238E27FC236}">
                <a16:creationId xmlns:a16="http://schemas.microsoft.com/office/drawing/2014/main" id="{A9D6DE35-F1D8-423F-9D43-55C3ED90933C}"/>
              </a:ext>
            </a:extLst>
          </p:cNvPr>
          <p:cNvSpPr>
            <a:spLocks noChangeAspect="1" noEditPoints="1"/>
          </p:cNvSpPr>
          <p:nvPr/>
        </p:nvSpPr>
        <p:spPr bwMode="auto">
          <a:xfrm>
            <a:off x="6455944" y="3212013"/>
            <a:ext cx="346844" cy="884334"/>
          </a:xfrm>
          <a:custGeom>
            <a:avLst/>
            <a:gdLst>
              <a:gd name="T0" fmla="*/ 24 w 107"/>
              <a:gd name="T1" fmla="*/ 29 h 272"/>
              <a:gd name="T2" fmla="*/ 53 w 107"/>
              <a:gd name="T3" fmla="*/ 0 h 272"/>
              <a:gd name="T4" fmla="*/ 82 w 107"/>
              <a:gd name="T5" fmla="*/ 29 h 272"/>
              <a:gd name="T6" fmla="*/ 53 w 107"/>
              <a:gd name="T7" fmla="*/ 58 h 272"/>
              <a:gd name="T8" fmla="*/ 24 w 107"/>
              <a:gd name="T9" fmla="*/ 29 h 272"/>
              <a:gd name="T10" fmla="*/ 107 w 107"/>
              <a:gd name="T11" fmla="*/ 92 h 272"/>
              <a:gd name="T12" fmla="*/ 107 w 107"/>
              <a:gd name="T13" fmla="*/ 143 h 272"/>
              <a:gd name="T14" fmla="*/ 86 w 107"/>
              <a:gd name="T15" fmla="*/ 166 h 272"/>
              <a:gd name="T16" fmla="*/ 83 w 107"/>
              <a:gd name="T17" fmla="*/ 172 h 272"/>
              <a:gd name="T18" fmla="*/ 83 w 107"/>
              <a:gd name="T19" fmla="*/ 256 h 272"/>
              <a:gd name="T20" fmla="*/ 66 w 107"/>
              <a:gd name="T21" fmla="*/ 272 h 272"/>
              <a:gd name="T22" fmla="*/ 40 w 107"/>
              <a:gd name="T23" fmla="*/ 272 h 272"/>
              <a:gd name="T24" fmla="*/ 24 w 107"/>
              <a:gd name="T25" fmla="*/ 256 h 272"/>
              <a:gd name="T26" fmla="*/ 24 w 107"/>
              <a:gd name="T27" fmla="*/ 172 h 272"/>
              <a:gd name="T28" fmla="*/ 20 w 107"/>
              <a:gd name="T29" fmla="*/ 166 h 272"/>
              <a:gd name="T30" fmla="*/ 0 w 107"/>
              <a:gd name="T31" fmla="*/ 143 h 272"/>
              <a:gd name="T32" fmla="*/ 0 w 107"/>
              <a:gd name="T33" fmla="*/ 92 h 272"/>
              <a:gd name="T34" fmla="*/ 20 w 107"/>
              <a:gd name="T35" fmla="*/ 68 h 272"/>
              <a:gd name="T36" fmla="*/ 33 w 107"/>
              <a:gd name="T37" fmla="*/ 68 h 272"/>
              <a:gd name="T38" fmla="*/ 53 w 107"/>
              <a:gd name="T39" fmla="*/ 93 h 272"/>
              <a:gd name="T40" fmla="*/ 72 w 107"/>
              <a:gd name="T41" fmla="*/ 68 h 272"/>
              <a:gd name="T42" fmla="*/ 86 w 107"/>
              <a:gd name="T43" fmla="*/ 68 h 272"/>
              <a:gd name="T44" fmla="*/ 107 w 107"/>
              <a:gd name="T45" fmla="*/ 9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272">
                <a:moveTo>
                  <a:pt x="24" y="29"/>
                </a:moveTo>
                <a:cubicBezTo>
                  <a:pt x="24" y="12"/>
                  <a:pt x="37" y="0"/>
                  <a:pt x="53" y="0"/>
                </a:cubicBezTo>
                <a:cubicBezTo>
                  <a:pt x="69" y="0"/>
                  <a:pt x="82" y="12"/>
                  <a:pt x="82" y="29"/>
                </a:cubicBezTo>
                <a:cubicBezTo>
                  <a:pt x="82" y="45"/>
                  <a:pt x="69" y="58"/>
                  <a:pt x="53" y="58"/>
                </a:cubicBezTo>
                <a:cubicBezTo>
                  <a:pt x="37" y="58"/>
                  <a:pt x="24" y="45"/>
                  <a:pt x="24" y="29"/>
                </a:cubicBezTo>
                <a:close/>
                <a:moveTo>
                  <a:pt x="107" y="92"/>
                </a:moveTo>
                <a:cubicBezTo>
                  <a:pt x="107" y="143"/>
                  <a:pt x="107" y="143"/>
                  <a:pt x="107" y="143"/>
                </a:cubicBezTo>
                <a:cubicBezTo>
                  <a:pt x="107" y="156"/>
                  <a:pt x="99" y="166"/>
                  <a:pt x="86" y="166"/>
                </a:cubicBezTo>
                <a:cubicBezTo>
                  <a:pt x="86" y="166"/>
                  <a:pt x="82" y="167"/>
                  <a:pt x="83" y="172"/>
                </a:cubicBezTo>
                <a:cubicBezTo>
                  <a:pt x="83" y="256"/>
                  <a:pt x="83" y="256"/>
                  <a:pt x="83" y="256"/>
                </a:cubicBezTo>
                <a:cubicBezTo>
                  <a:pt x="83" y="265"/>
                  <a:pt x="76" y="272"/>
                  <a:pt x="66" y="272"/>
                </a:cubicBezTo>
                <a:cubicBezTo>
                  <a:pt x="57" y="272"/>
                  <a:pt x="49" y="272"/>
                  <a:pt x="40" y="272"/>
                </a:cubicBezTo>
                <a:cubicBezTo>
                  <a:pt x="31" y="272"/>
                  <a:pt x="24" y="265"/>
                  <a:pt x="24" y="256"/>
                </a:cubicBezTo>
                <a:cubicBezTo>
                  <a:pt x="24" y="172"/>
                  <a:pt x="24" y="172"/>
                  <a:pt x="24" y="172"/>
                </a:cubicBezTo>
                <a:cubicBezTo>
                  <a:pt x="23" y="166"/>
                  <a:pt x="20" y="166"/>
                  <a:pt x="20" y="166"/>
                </a:cubicBezTo>
                <a:cubicBezTo>
                  <a:pt x="8" y="166"/>
                  <a:pt x="0" y="156"/>
                  <a:pt x="0" y="143"/>
                </a:cubicBezTo>
                <a:cubicBezTo>
                  <a:pt x="0" y="92"/>
                  <a:pt x="0" y="92"/>
                  <a:pt x="0" y="92"/>
                </a:cubicBezTo>
                <a:cubicBezTo>
                  <a:pt x="0" y="79"/>
                  <a:pt x="8" y="68"/>
                  <a:pt x="20" y="68"/>
                </a:cubicBezTo>
                <a:cubicBezTo>
                  <a:pt x="33" y="68"/>
                  <a:pt x="33" y="68"/>
                  <a:pt x="33" y="68"/>
                </a:cubicBezTo>
                <a:cubicBezTo>
                  <a:pt x="53" y="93"/>
                  <a:pt x="53" y="93"/>
                  <a:pt x="53" y="93"/>
                </a:cubicBezTo>
                <a:cubicBezTo>
                  <a:pt x="72" y="68"/>
                  <a:pt x="72" y="68"/>
                  <a:pt x="72" y="68"/>
                </a:cubicBezTo>
                <a:cubicBezTo>
                  <a:pt x="86" y="68"/>
                  <a:pt x="86" y="68"/>
                  <a:pt x="86" y="68"/>
                </a:cubicBezTo>
                <a:cubicBezTo>
                  <a:pt x="99" y="68"/>
                  <a:pt x="107" y="79"/>
                  <a:pt x="107" y="9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49">
            <a:extLst>
              <a:ext uri="{FF2B5EF4-FFF2-40B4-BE49-F238E27FC236}">
                <a16:creationId xmlns:a16="http://schemas.microsoft.com/office/drawing/2014/main" id="{58F146FC-E0EE-418C-B6DF-83A4DA7EFD16}"/>
              </a:ext>
            </a:extLst>
          </p:cNvPr>
          <p:cNvSpPr>
            <a:spLocks noChangeAspect="1" noEditPoints="1"/>
          </p:cNvSpPr>
          <p:nvPr/>
        </p:nvSpPr>
        <p:spPr bwMode="auto">
          <a:xfrm>
            <a:off x="1880450" y="3221337"/>
            <a:ext cx="385890" cy="898116"/>
          </a:xfrm>
          <a:custGeom>
            <a:avLst/>
            <a:gdLst>
              <a:gd name="T0" fmla="*/ 38 w 118"/>
              <a:gd name="T1" fmla="*/ 24 h 276"/>
              <a:gd name="T2" fmla="*/ 60 w 118"/>
              <a:gd name="T3" fmla="*/ 0 h 276"/>
              <a:gd name="T4" fmla="*/ 81 w 118"/>
              <a:gd name="T5" fmla="*/ 24 h 276"/>
              <a:gd name="T6" fmla="*/ 60 w 118"/>
              <a:gd name="T7" fmla="*/ 49 h 276"/>
              <a:gd name="T8" fmla="*/ 38 w 118"/>
              <a:gd name="T9" fmla="*/ 24 h 276"/>
              <a:gd name="T10" fmla="*/ 91 w 118"/>
              <a:gd name="T11" fmla="*/ 167 h 276"/>
              <a:gd name="T12" fmla="*/ 104 w 118"/>
              <a:gd name="T13" fmla="*/ 178 h 276"/>
              <a:gd name="T14" fmla="*/ 118 w 118"/>
              <a:gd name="T15" fmla="*/ 167 h 276"/>
              <a:gd name="T16" fmla="*/ 118 w 118"/>
              <a:gd name="T17" fmla="*/ 113 h 276"/>
              <a:gd name="T18" fmla="*/ 118 w 118"/>
              <a:gd name="T19" fmla="*/ 113 h 276"/>
              <a:gd name="T20" fmla="*/ 78 w 118"/>
              <a:gd name="T21" fmla="*/ 67 h 276"/>
              <a:gd name="T22" fmla="*/ 42 w 118"/>
              <a:gd name="T23" fmla="*/ 67 h 276"/>
              <a:gd name="T24" fmla="*/ 0 w 118"/>
              <a:gd name="T25" fmla="*/ 113 h 276"/>
              <a:gd name="T26" fmla="*/ 0 w 118"/>
              <a:gd name="T27" fmla="*/ 167 h 276"/>
              <a:gd name="T28" fmla="*/ 15 w 118"/>
              <a:gd name="T29" fmla="*/ 177 h 276"/>
              <a:gd name="T30" fmla="*/ 30 w 118"/>
              <a:gd name="T31" fmla="*/ 164 h 276"/>
              <a:gd name="T32" fmla="*/ 30 w 118"/>
              <a:gd name="T33" fmla="*/ 101 h 276"/>
              <a:gd name="T34" fmla="*/ 30 w 118"/>
              <a:gd name="T35" fmla="*/ 123 h 276"/>
              <a:gd name="T36" fmla="*/ 30 w 118"/>
              <a:gd name="T37" fmla="*/ 162 h 276"/>
              <a:gd name="T38" fmla="*/ 30 w 118"/>
              <a:gd name="T39" fmla="*/ 167 h 276"/>
              <a:gd name="T40" fmla="*/ 30 w 118"/>
              <a:gd name="T41" fmla="*/ 262 h 276"/>
              <a:gd name="T42" fmla="*/ 43 w 118"/>
              <a:gd name="T43" fmla="*/ 275 h 276"/>
              <a:gd name="T44" fmla="*/ 60 w 118"/>
              <a:gd name="T45" fmla="*/ 262 h 276"/>
              <a:gd name="T46" fmla="*/ 60 w 118"/>
              <a:gd name="T47" fmla="*/ 263 h 276"/>
              <a:gd name="T48" fmla="*/ 77 w 118"/>
              <a:gd name="T49" fmla="*/ 276 h 276"/>
              <a:gd name="T50" fmla="*/ 90 w 118"/>
              <a:gd name="T51" fmla="*/ 263 h 276"/>
              <a:gd name="T52" fmla="*/ 90 w 118"/>
              <a:gd name="T53" fmla="*/ 168 h 276"/>
              <a:gd name="T54" fmla="*/ 90 w 118"/>
              <a:gd name="T55" fmla="*/ 163 h 276"/>
              <a:gd name="T56" fmla="*/ 90 w 118"/>
              <a:gd name="T57" fmla="*/ 124 h 276"/>
              <a:gd name="T58" fmla="*/ 90 w 118"/>
              <a:gd name="T59" fmla="*/ 102 h 276"/>
              <a:gd name="T60" fmla="*/ 60 w 118"/>
              <a:gd name="T61" fmla="*/ 265 h 276"/>
              <a:gd name="T62" fmla="*/ 60 w 118"/>
              <a:gd name="T63" fmla="*/ 16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76">
                <a:moveTo>
                  <a:pt x="38" y="24"/>
                </a:moveTo>
                <a:cubicBezTo>
                  <a:pt x="38" y="11"/>
                  <a:pt x="47" y="0"/>
                  <a:pt x="60" y="0"/>
                </a:cubicBezTo>
                <a:cubicBezTo>
                  <a:pt x="71" y="0"/>
                  <a:pt x="81" y="11"/>
                  <a:pt x="81" y="24"/>
                </a:cubicBezTo>
                <a:cubicBezTo>
                  <a:pt x="81" y="38"/>
                  <a:pt x="71" y="49"/>
                  <a:pt x="60" y="49"/>
                </a:cubicBezTo>
                <a:cubicBezTo>
                  <a:pt x="47" y="49"/>
                  <a:pt x="38" y="38"/>
                  <a:pt x="38" y="24"/>
                </a:cubicBezTo>
                <a:close/>
                <a:moveTo>
                  <a:pt x="91" y="167"/>
                </a:moveTo>
                <a:cubicBezTo>
                  <a:pt x="91" y="173"/>
                  <a:pt x="97" y="178"/>
                  <a:pt x="104" y="178"/>
                </a:cubicBezTo>
                <a:cubicBezTo>
                  <a:pt x="110" y="178"/>
                  <a:pt x="118" y="173"/>
                  <a:pt x="118" y="167"/>
                </a:cubicBezTo>
                <a:cubicBezTo>
                  <a:pt x="118" y="113"/>
                  <a:pt x="118" y="113"/>
                  <a:pt x="118" y="113"/>
                </a:cubicBezTo>
                <a:cubicBezTo>
                  <a:pt x="118" y="113"/>
                  <a:pt x="118" y="113"/>
                  <a:pt x="118" y="113"/>
                </a:cubicBezTo>
                <a:cubicBezTo>
                  <a:pt x="117" y="101"/>
                  <a:pt x="109" y="67"/>
                  <a:pt x="78" y="67"/>
                </a:cubicBezTo>
                <a:cubicBezTo>
                  <a:pt x="42" y="67"/>
                  <a:pt x="42" y="67"/>
                  <a:pt x="42" y="67"/>
                </a:cubicBezTo>
                <a:cubicBezTo>
                  <a:pt x="12" y="66"/>
                  <a:pt x="0" y="101"/>
                  <a:pt x="0" y="113"/>
                </a:cubicBezTo>
                <a:cubicBezTo>
                  <a:pt x="0" y="167"/>
                  <a:pt x="0" y="167"/>
                  <a:pt x="0" y="167"/>
                </a:cubicBezTo>
                <a:cubicBezTo>
                  <a:pt x="0" y="173"/>
                  <a:pt x="9" y="177"/>
                  <a:pt x="15" y="177"/>
                </a:cubicBezTo>
                <a:cubicBezTo>
                  <a:pt x="24" y="177"/>
                  <a:pt x="30" y="170"/>
                  <a:pt x="30" y="164"/>
                </a:cubicBezTo>
                <a:moveTo>
                  <a:pt x="30" y="101"/>
                </a:moveTo>
                <a:cubicBezTo>
                  <a:pt x="30" y="110"/>
                  <a:pt x="30" y="123"/>
                  <a:pt x="30" y="123"/>
                </a:cubicBezTo>
                <a:cubicBezTo>
                  <a:pt x="30" y="162"/>
                  <a:pt x="30" y="162"/>
                  <a:pt x="30" y="162"/>
                </a:cubicBezTo>
                <a:cubicBezTo>
                  <a:pt x="30" y="167"/>
                  <a:pt x="30" y="167"/>
                  <a:pt x="30" y="167"/>
                </a:cubicBezTo>
                <a:cubicBezTo>
                  <a:pt x="30" y="262"/>
                  <a:pt x="30" y="262"/>
                  <a:pt x="30" y="262"/>
                </a:cubicBezTo>
                <a:cubicBezTo>
                  <a:pt x="30" y="269"/>
                  <a:pt x="35" y="275"/>
                  <a:pt x="43" y="275"/>
                </a:cubicBezTo>
                <a:cubicBezTo>
                  <a:pt x="51" y="275"/>
                  <a:pt x="60" y="269"/>
                  <a:pt x="60" y="262"/>
                </a:cubicBezTo>
                <a:cubicBezTo>
                  <a:pt x="60" y="259"/>
                  <a:pt x="60" y="263"/>
                  <a:pt x="60" y="263"/>
                </a:cubicBezTo>
                <a:cubicBezTo>
                  <a:pt x="60" y="270"/>
                  <a:pt x="69" y="276"/>
                  <a:pt x="77" y="276"/>
                </a:cubicBezTo>
                <a:cubicBezTo>
                  <a:pt x="85" y="276"/>
                  <a:pt x="90" y="270"/>
                  <a:pt x="90" y="263"/>
                </a:cubicBezTo>
                <a:cubicBezTo>
                  <a:pt x="90" y="168"/>
                  <a:pt x="90" y="168"/>
                  <a:pt x="90" y="168"/>
                </a:cubicBezTo>
                <a:cubicBezTo>
                  <a:pt x="90" y="163"/>
                  <a:pt x="90" y="163"/>
                  <a:pt x="90" y="163"/>
                </a:cubicBezTo>
                <a:cubicBezTo>
                  <a:pt x="90" y="124"/>
                  <a:pt x="90" y="124"/>
                  <a:pt x="90" y="124"/>
                </a:cubicBezTo>
                <a:cubicBezTo>
                  <a:pt x="90" y="124"/>
                  <a:pt x="91" y="115"/>
                  <a:pt x="90" y="102"/>
                </a:cubicBezTo>
                <a:moveTo>
                  <a:pt x="60" y="265"/>
                </a:moveTo>
                <a:cubicBezTo>
                  <a:pt x="60" y="168"/>
                  <a:pt x="60" y="168"/>
                  <a:pt x="60" y="168"/>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50">
            <a:extLst>
              <a:ext uri="{FF2B5EF4-FFF2-40B4-BE49-F238E27FC236}">
                <a16:creationId xmlns:a16="http://schemas.microsoft.com/office/drawing/2014/main" id="{D173A2AA-98A6-4646-A2CB-19A7F6C73EFA}"/>
              </a:ext>
            </a:extLst>
          </p:cNvPr>
          <p:cNvSpPr>
            <a:spLocks noChangeAspect="1" noEditPoints="1"/>
          </p:cNvSpPr>
          <p:nvPr/>
        </p:nvSpPr>
        <p:spPr bwMode="auto">
          <a:xfrm>
            <a:off x="4083121" y="3229319"/>
            <a:ext cx="438722" cy="891224"/>
          </a:xfrm>
          <a:custGeom>
            <a:avLst/>
            <a:gdLst>
              <a:gd name="T0" fmla="*/ 128 w 135"/>
              <a:gd name="T1" fmla="*/ 162 h 274"/>
              <a:gd name="T2" fmla="*/ 115 w 135"/>
              <a:gd name="T3" fmla="*/ 157 h 274"/>
              <a:gd name="T4" fmla="*/ 100 w 135"/>
              <a:gd name="T5" fmla="*/ 113 h 274"/>
              <a:gd name="T6" fmla="*/ 90 w 135"/>
              <a:gd name="T7" fmla="*/ 98 h 274"/>
              <a:gd name="T8" fmla="*/ 92 w 135"/>
              <a:gd name="T9" fmla="*/ 133 h 274"/>
              <a:gd name="T10" fmla="*/ 114 w 135"/>
              <a:gd name="T11" fmla="*/ 195 h 274"/>
              <a:gd name="T12" fmla="*/ 111 w 135"/>
              <a:gd name="T13" fmla="*/ 202 h 274"/>
              <a:gd name="T14" fmla="*/ 96 w 135"/>
              <a:gd name="T15" fmla="*/ 202 h 274"/>
              <a:gd name="T16" fmla="*/ 96 w 135"/>
              <a:gd name="T17" fmla="*/ 263 h 274"/>
              <a:gd name="T18" fmla="*/ 83 w 135"/>
              <a:gd name="T19" fmla="*/ 274 h 274"/>
              <a:gd name="T20" fmla="*/ 69 w 135"/>
              <a:gd name="T21" fmla="*/ 263 h 274"/>
              <a:gd name="T22" fmla="*/ 69 w 135"/>
              <a:gd name="T23" fmla="*/ 263 h 274"/>
              <a:gd name="T24" fmla="*/ 54 w 135"/>
              <a:gd name="T25" fmla="*/ 274 h 274"/>
              <a:gd name="T26" fmla="*/ 41 w 135"/>
              <a:gd name="T27" fmla="*/ 263 h 274"/>
              <a:gd name="T28" fmla="*/ 41 w 135"/>
              <a:gd name="T29" fmla="*/ 202 h 274"/>
              <a:gd name="T30" fmla="*/ 26 w 135"/>
              <a:gd name="T31" fmla="*/ 202 h 274"/>
              <a:gd name="T32" fmla="*/ 23 w 135"/>
              <a:gd name="T33" fmla="*/ 193 h 274"/>
              <a:gd name="T34" fmla="*/ 44 w 135"/>
              <a:gd name="T35" fmla="*/ 134 h 274"/>
              <a:gd name="T36" fmla="*/ 47 w 135"/>
              <a:gd name="T37" fmla="*/ 98 h 274"/>
              <a:gd name="T38" fmla="*/ 37 w 135"/>
              <a:gd name="T39" fmla="*/ 113 h 274"/>
              <a:gd name="T40" fmla="*/ 21 w 135"/>
              <a:gd name="T41" fmla="*/ 158 h 274"/>
              <a:gd name="T42" fmla="*/ 8 w 135"/>
              <a:gd name="T43" fmla="*/ 163 h 274"/>
              <a:gd name="T44" fmla="*/ 2 w 135"/>
              <a:gd name="T45" fmla="*/ 152 h 274"/>
              <a:gd name="T46" fmla="*/ 24 w 135"/>
              <a:gd name="T47" fmla="*/ 89 h 274"/>
              <a:gd name="T48" fmla="*/ 25 w 135"/>
              <a:gd name="T49" fmla="*/ 89 h 274"/>
              <a:gd name="T50" fmla="*/ 56 w 135"/>
              <a:gd name="T51" fmla="*/ 66 h 274"/>
              <a:gd name="T52" fmla="*/ 67 w 135"/>
              <a:gd name="T53" fmla="*/ 66 h 274"/>
              <a:gd name="T54" fmla="*/ 70 w 135"/>
              <a:gd name="T55" fmla="*/ 66 h 274"/>
              <a:gd name="T56" fmla="*/ 80 w 135"/>
              <a:gd name="T57" fmla="*/ 66 h 274"/>
              <a:gd name="T58" fmla="*/ 112 w 135"/>
              <a:gd name="T59" fmla="*/ 89 h 274"/>
              <a:gd name="T60" fmla="*/ 112 w 135"/>
              <a:gd name="T61" fmla="*/ 89 h 274"/>
              <a:gd name="T62" fmla="*/ 134 w 135"/>
              <a:gd name="T63" fmla="*/ 151 h 274"/>
              <a:gd name="T64" fmla="*/ 128 w 135"/>
              <a:gd name="T65" fmla="*/ 162 h 274"/>
              <a:gd name="T66" fmla="*/ 68 w 135"/>
              <a:gd name="T67" fmla="*/ 48 h 274"/>
              <a:gd name="T68" fmla="*/ 90 w 135"/>
              <a:gd name="T69" fmla="*/ 24 h 274"/>
              <a:gd name="T70" fmla="*/ 68 w 135"/>
              <a:gd name="T71" fmla="*/ 0 h 274"/>
              <a:gd name="T72" fmla="*/ 46 w 135"/>
              <a:gd name="T73" fmla="*/ 24 h 274"/>
              <a:gd name="T74" fmla="*/ 68 w 135"/>
              <a:gd name="T75" fmla="*/ 48 h 274"/>
              <a:gd name="T76" fmla="*/ 69 w 135"/>
              <a:gd name="T77" fmla="*/ 203 h 274"/>
              <a:gd name="T78" fmla="*/ 69 w 135"/>
              <a:gd name="T79" fmla="*/ 2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 h="274">
                <a:moveTo>
                  <a:pt x="128" y="162"/>
                </a:moveTo>
                <a:cubicBezTo>
                  <a:pt x="122" y="164"/>
                  <a:pt x="117" y="161"/>
                  <a:pt x="115" y="157"/>
                </a:cubicBezTo>
                <a:cubicBezTo>
                  <a:pt x="100" y="113"/>
                  <a:pt x="100" y="113"/>
                  <a:pt x="100" y="113"/>
                </a:cubicBezTo>
                <a:cubicBezTo>
                  <a:pt x="100" y="113"/>
                  <a:pt x="93" y="95"/>
                  <a:pt x="90" y="98"/>
                </a:cubicBezTo>
                <a:cubicBezTo>
                  <a:pt x="91" y="100"/>
                  <a:pt x="88" y="114"/>
                  <a:pt x="92" y="133"/>
                </a:cubicBezTo>
                <a:cubicBezTo>
                  <a:pt x="98" y="155"/>
                  <a:pt x="111" y="182"/>
                  <a:pt x="114" y="195"/>
                </a:cubicBezTo>
                <a:cubicBezTo>
                  <a:pt x="115" y="202"/>
                  <a:pt x="111" y="202"/>
                  <a:pt x="111" y="202"/>
                </a:cubicBezTo>
                <a:cubicBezTo>
                  <a:pt x="96" y="202"/>
                  <a:pt x="96" y="202"/>
                  <a:pt x="96" y="202"/>
                </a:cubicBezTo>
                <a:cubicBezTo>
                  <a:pt x="96" y="263"/>
                  <a:pt x="96" y="263"/>
                  <a:pt x="96" y="263"/>
                </a:cubicBezTo>
                <a:cubicBezTo>
                  <a:pt x="96" y="268"/>
                  <a:pt x="89" y="274"/>
                  <a:pt x="83" y="274"/>
                </a:cubicBezTo>
                <a:cubicBezTo>
                  <a:pt x="76" y="274"/>
                  <a:pt x="69" y="268"/>
                  <a:pt x="69" y="263"/>
                </a:cubicBezTo>
                <a:cubicBezTo>
                  <a:pt x="69" y="262"/>
                  <a:pt x="69" y="263"/>
                  <a:pt x="69" y="263"/>
                </a:cubicBezTo>
                <a:cubicBezTo>
                  <a:pt x="69" y="268"/>
                  <a:pt x="61" y="274"/>
                  <a:pt x="54" y="274"/>
                </a:cubicBezTo>
                <a:cubicBezTo>
                  <a:pt x="48" y="274"/>
                  <a:pt x="41" y="268"/>
                  <a:pt x="41" y="263"/>
                </a:cubicBezTo>
                <a:cubicBezTo>
                  <a:pt x="41" y="202"/>
                  <a:pt x="41" y="202"/>
                  <a:pt x="41" y="202"/>
                </a:cubicBezTo>
                <a:cubicBezTo>
                  <a:pt x="26" y="202"/>
                  <a:pt x="26" y="202"/>
                  <a:pt x="26" y="202"/>
                </a:cubicBezTo>
                <a:cubicBezTo>
                  <a:pt x="26" y="202"/>
                  <a:pt x="21" y="202"/>
                  <a:pt x="23" y="193"/>
                </a:cubicBezTo>
                <a:cubicBezTo>
                  <a:pt x="26" y="182"/>
                  <a:pt x="38" y="155"/>
                  <a:pt x="44" y="134"/>
                </a:cubicBezTo>
                <a:cubicBezTo>
                  <a:pt x="48" y="116"/>
                  <a:pt x="46" y="102"/>
                  <a:pt x="47" y="98"/>
                </a:cubicBezTo>
                <a:cubicBezTo>
                  <a:pt x="45" y="92"/>
                  <a:pt x="37" y="113"/>
                  <a:pt x="37" y="113"/>
                </a:cubicBezTo>
                <a:cubicBezTo>
                  <a:pt x="21" y="158"/>
                  <a:pt x="21" y="158"/>
                  <a:pt x="21" y="158"/>
                </a:cubicBezTo>
                <a:cubicBezTo>
                  <a:pt x="19" y="162"/>
                  <a:pt x="13" y="164"/>
                  <a:pt x="8" y="163"/>
                </a:cubicBezTo>
                <a:cubicBezTo>
                  <a:pt x="3" y="161"/>
                  <a:pt x="0" y="156"/>
                  <a:pt x="2" y="152"/>
                </a:cubicBezTo>
                <a:cubicBezTo>
                  <a:pt x="24" y="89"/>
                  <a:pt x="24" y="89"/>
                  <a:pt x="24" y="89"/>
                </a:cubicBezTo>
                <a:cubicBezTo>
                  <a:pt x="25" y="89"/>
                  <a:pt x="25" y="89"/>
                  <a:pt x="25" y="89"/>
                </a:cubicBezTo>
                <a:cubicBezTo>
                  <a:pt x="33" y="71"/>
                  <a:pt x="50" y="66"/>
                  <a:pt x="56" y="66"/>
                </a:cubicBezTo>
                <a:cubicBezTo>
                  <a:pt x="62" y="66"/>
                  <a:pt x="61" y="66"/>
                  <a:pt x="67" y="66"/>
                </a:cubicBezTo>
                <a:cubicBezTo>
                  <a:pt x="68" y="66"/>
                  <a:pt x="69" y="66"/>
                  <a:pt x="70" y="66"/>
                </a:cubicBezTo>
                <a:cubicBezTo>
                  <a:pt x="76" y="66"/>
                  <a:pt x="74" y="66"/>
                  <a:pt x="80" y="66"/>
                </a:cubicBezTo>
                <a:cubicBezTo>
                  <a:pt x="87" y="66"/>
                  <a:pt x="104" y="71"/>
                  <a:pt x="112" y="89"/>
                </a:cubicBezTo>
                <a:cubicBezTo>
                  <a:pt x="112" y="89"/>
                  <a:pt x="112" y="89"/>
                  <a:pt x="112" y="89"/>
                </a:cubicBezTo>
                <a:cubicBezTo>
                  <a:pt x="134" y="151"/>
                  <a:pt x="134" y="151"/>
                  <a:pt x="134" y="151"/>
                </a:cubicBezTo>
                <a:cubicBezTo>
                  <a:pt x="135" y="156"/>
                  <a:pt x="133" y="161"/>
                  <a:pt x="128" y="162"/>
                </a:cubicBezTo>
                <a:close/>
                <a:moveTo>
                  <a:pt x="68" y="48"/>
                </a:moveTo>
                <a:cubicBezTo>
                  <a:pt x="80" y="48"/>
                  <a:pt x="90" y="38"/>
                  <a:pt x="90" y="24"/>
                </a:cubicBezTo>
                <a:cubicBezTo>
                  <a:pt x="90" y="11"/>
                  <a:pt x="80" y="0"/>
                  <a:pt x="68" y="0"/>
                </a:cubicBezTo>
                <a:cubicBezTo>
                  <a:pt x="56" y="0"/>
                  <a:pt x="46" y="11"/>
                  <a:pt x="46" y="24"/>
                </a:cubicBezTo>
                <a:cubicBezTo>
                  <a:pt x="46" y="38"/>
                  <a:pt x="56" y="48"/>
                  <a:pt x="68" y="48"/>
                </a:cubicBezTo>
                <a:close/>
                <a:moveTo>
                  <a:pt x="69" y="203"/>
                </a:moveTo>
                <a:cubicBezTo>
                  <a:pt x="69" y="264"/>
                  <a:pt x="69" y="264"/>
                  <a:pt x="69" y="264"/>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23">
            <a:extLst>
              <a:ext uri="{FF2B5EF4-FFF2-40B4-BE49-F238E27FC236}">
                <a16:creationId xmlns:a16="http://schemas.microsoft.com/office/drawing/2014/main" id="{5BA6457A-7120-4CE3-8C9D-0ED392235379}"/>
              </a:ext>
            </a:extLst>
          </p:cNvPr>
          <p:cNvSpPr>
            <a:spLocks noChangeAspect="1" noEditPoints="1"/>
          </p:cNvSpPr>
          <p:nvPr/>
        </p:nvSpPr>
        <p:spPr bwMode="auto">
          <a:xfrm>
            <a:off x="1701648" y="1628800"/>
            <a:ext cx="656424" cy="668810"/>
          </a:xfrm>
          <a:custGeom>
            <a:avLst/>
            <a:gdLst>
              <a:gd name="T0" fmla="*/ 39 w 266"/>
              <a:gd name="T1" fmla="*/ 271 h 271"/>
              <a:gd name="T2" fmla="*/ 0 w 266"/>
              <a:gd name="T3" fmla="*/ 271 h 271"/>
              <a:gd name="T4" fmla="*/ 0 w 266"/>
              <a:gd name="T5" fmla="*/ 152 h 271"/>
              <a:gd name="T6" fmla="*/ 39 w 266"/>
              <a:gd name="T7" fmla="*/ 152 h 271"/>
              <a:gd name="T8" fmla="*/ 260 w 266"/>
              <a:gd name="T9" fmla="*/ 151 h 271"/>
              <a:gd name="T10" fmla="*/ 244 w 266"/>
              <a:gd name="T11" fmla="*/ 123 h 271"/>
              <a:gd name="T12" fmla="*/ 178 w 266"/>
              <a:gd name="T13" fmla="*/ 115 h 271"/>
              <a:gd name="T14" fmla="*/ 173 w 266"/>
              <a:gd name="T15" fmla="*/ 102 h 271"/>
              <a:gd name="T16" fmla="*/ 186 w 266"/>
              <a:gd name="T17" fmla="*/ 60 h 271"/>
              <a:gd name="T18" fmla="*/ 173 w 266"/>
              <a:gd name="T19" fmla="*/ 1 h 271"/>
              <a:gd name="T20" fmla="*/ 156 w 266"/>
              <a:gd name="T21" fmla="*/ 27 h 271"/>
              <a:gd name="T22" fmla="*/ 91 w 266"/>
              <a:gd name="T23" fmla="*/ 117 h 271"/>
              <a:gd name="T24" fmla="*/ 55 w 266"/>
              <a:gd name="T25" fmla="*/ 152 h 271"/>
              <a:gd name="T26" fmla="*/ 55 w 266"/>
              <a:gd name="T27" fmla="*/ 271 h 271"/>
              <a:gd name="T28" fmla="*/ 84 w 266"/>
              <a:gd name="T29" fmla="*/ 269 h 271"/>
              <a:gd name="T30" fmla="*/ 178 w 266"/>
              <a:gd name="T31" fmla="*/ 269 h 271"/>
              <a:gd name="T32" fmla="*/ 229 w 266"/>
              <a:gd name="T33" fmla="*/ 259 h 271"/>
              <a:gd name="T34" fmla="*/ 259 w 266"/>
              <a:gd name="T35" fmla="*/ 220 h 271"/>
              <a:gd name="T36" fmla="*/ 266 w 266"/>
              <a:gd name="T37" fmla="*/ 186 h 271"/>
              <a:gd name="T38" fmla="*/ 260 w 266"/>
              <a:gd name="T39" fmla="*/ 15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271"/>
                </a:moveTo>
                <a:cubicBezTo>
                  <a:pt x="0" y="271"/>
                  <a:pt x="0" y="271"/>
                  <a:pt x="0" y="271"/>
                </a:cubicBezTo>
                <a:cubicBezTo>
                  <a:pt x="0" y="152"/>
                  <a:pt x="0" y="152"/>
                  <a:pt x="0" y="152"/>
                </a:cubicBezTo>
                <a:cubicBezTo>
                  <a:pt x="39" y="152"/>
                  <a:pt x="39" y="152"/>
                  <a:pt x="39" y="152"/>
                </a:cubicBezTo>
                <a:moveTo>
                  <a:pt x="260" y="151"/>
                </a:moveTo>
                <a:cubicBezTo>
                  <a:pt x="260" y="139"/>
                  <a:pt x="254" y="129"/>
                  <a:pt x="244" y="123"/>
                </a:cubicBezTo>
                <a:cubicBezTo>
                  <a:pt x="233" y="119"/>
                  <a:pt x="181" y="115"/>
                  <a:pt x="178" y="115"/>
                </a:cubicBezTo>
                <a:cubicBezTo>
                  <a:pt x="175" y="114"/>
                  <a:pt x="172" y="108"/>
                  <a:pt x="173" y="102"/>
                </a:cubicBezTo>
                <a:cubicBezTo>
                  <a:pt x="173" y="97"/>
                  <a:pt x="175" y="83"/>
                  <a:pt x="186" y="60"/>
                </a:cubicBezTo>
                <a:cubicBezTo>
                  <a:pt x="202" y="25"/>
                  <a:pt x="186" y="0"/>
                  <a:pt x="173" y="1"/>
                </a:cubicBezTo>
                <a:cubicBezTo>
                  <a:pt x="160" y="2"/>
                  <a:pt x="158" y="18"/>
                  <a:pt x="156" y="27"/>
                </a:cubicBezTo>
                <a:cubicBezTo>
                  <a:pt x="154" y="37"/>
                  <a:pt x="103" y="103"/>
                  <a:pt x="91" y="117"/>
                </a:cubicBezTo>
                <a:cubicBezTo>
                  <a:pt x="82" y="129"/>
                  <a:pt x="63" y="144"/>
                  <a:pt x="55" y="152"/>
                </a:cubicBezTo>
                <a:cubicBezTo>
                  <a:pt x="55" y="271"/>
                  <a:pt x="55" y="271"/>
                  <a:pt x="55" y="271"/>
                </a:cubicBezTo>
                <a:cubicBezTo>
                  <a:pt x="71" y="271"/>
                  <a:pt x="84" y="269"/>
                  <a:pt x="84" y="269"/>
                </a:cubicBezTo>
                <a:cubicBezTo>
                  <a:pt x="168" y="271"/>
                  <a:pt x="178" y="269"/>
                  <a:pt x="178" y="269"/>
                </a:cubicBezTo>
                <a:cubicBezTo>
                  <a:pt x="214" y="267"/>
                  <a:pt x="220" y="266"/>
                  <a:pt x="229" y="259"/>
                </a:cubicBezTo>
                <a:cubicBezTo>
                  <a:pt x="243" y="249"/>
                  <a:pt x="257" y="232"/>
                  <a:pt x="259" y="220"/>
                </a:cubicBezTo>
                <a:cubicBezTo>
                  <a:pt x="261" y="209"/>
                  <a:pt x="265" y="197"/>
                  <a:pt x="266" y="186"/>
                </a:cubicBezTo>
                <a:cubicBezTo>
                  <a:pt x="266" y="171"/>
                  <a:pt x="261" y="162"/>
                  <a:pt x="260" y="151"/>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24">
            <a:extLst>
              <a:ext uri="{FF2B5EF4-FFF2-40B4-BE49-F238E27FC236}">
                <a16:creationId xmlns:a16="http://schemas.microsoft.com/office/drawing/2014/main" id="{B1474250-6C80-4C2C-8814-A086BFCF6526}"/>
              </a:ext>
            </a:extLst>
          </p:cNvPr>
          <p:cNvSpPr>
            <a:spLocks noChangeAspect="1" noEditPoints="1"/>
          </p:cNvSpPr>
          <p:nvPr/>
        </p:nvSpPr>
        <p:spPr bwMode="auto">
          <a:xfrm>
            <a:off x="3971792" y="1790108"/>
            <a:ext cx="656424" cy="670580"/>
          </a:xfrm>
          <a:custGeom>
            <a:avLst/>
            <a:gdLst>
              <a:gd name="T0" fmla="*/ 39 w 266"/>
              <a:gd name="T1" fmla="*/ 120 h 271"/>
              <a:gd name="T2" fmla="*/ 0 w 266"/>
              <a:gd name="T3" fmla="*/ 120 h 271"/>
              <a:gd name="T4" fmla="*/ 0 w 266"/>
              <a:gd name="T5" fmla="*/ 0 h 271"/>
              <a:gd name="T6" fmla="*/ 39 w 266"/>
              <a:gd name="T7" fmla="*/ 0 h 271"/>
              <a:gd name="T8" fmla="*/ 266 w 266"/>
              <a:gd name="T9" fmla="*/ 86 h 271"/>
              <a:gd name="T10" fmla="*/ 259 w 266"/>
              <a:gd name="T11" fmla="*/ 51 h 271"/>
              <a:gd name="T12" fmla="*/ 229 w 266"/>
              <a:gd name="T13" fmla="*/ 13 h 271"/>
              <a:gd name="T14" fmla="*/ 179 w 266"/>
              <a:gd name="T15" fmla="*/ 3 h 271"/>
              <a:gd name="T16" fmla="*/ 85 w 266"/>
              <a:gd name="T17" fmla="*/ 3 h 271"/>
              <a:gd name="T18" fmla="*/ 55 w 266"/>
              <a:gd name="T19" fmla="*/ 0 h 271"/>
              <a:gd name="T20" fmla="*/ 55 w 266"/>
              <a:gd name="T21" fmla="*/ 120 h 271"/>
              <a:gd name="T22" fmla="*/ 92 w 266"/>
              <a:gd name="T23" fmla="*/ 154 h 271"/>
              <a:gd name="T24" fmla="*/ 156 w 266"/>
              <a:gd name="T25" fmla="*/ 244 h 271"/>
              <a:gd name="T26" fmla="*/ 173 w 266"/>
              <a:gd name="T27" fmla="*/ 270 h 271"/>
              <a:gd name="T28" fmla="*/ 186 w 266"/>
              <a:gd name="T29" fmla="*/ 212 h 271"/>
              <a:gd name="T30" fmla="*/ 173 w 266"/>
              <a:gd name="T31" fmla="*/ 169 h 271"/>
              <a:gd name="T32" fmla="*/ 178 w 266"/>
              <a:gd name="T33" fmla="*/ 157 h 271"/>
              <a:gd name="T34" fmla="*/ 244 w 266"/>
              <a:gd name="T35" fmla="*/ 148 h 271"/>
              <a:gd name="T36" fmla="*/ 261 w 266"/>
              <a:gd name="T37" fmla="*/ 121 h 271"/>
              <a:gd name="T38" fmla="*/ 266 w 266"/>
              <a:gd name="T39" fmla="*/ 8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120"/>
                </a:moveTo>
                <a:cubicBezTo>
                  <a:pt x="39" y="120"/>
                  <a:pt x="39" y="120"/>
                  <a:pt x="0" y="120"/>
                </a:cubicBezTo>
                <a:cubicBezTo>
                  <a:pt x="0" y="120"/>
                  <a:pt x="0" y="120"/>
                  <a:pt x="0" y="0"/>
                </a:cubicBezTo>
                <a:cubicBezTo>
                  <a:pt x="0" y="0"/>
                  <a:pt x="0" y="0"/>
                  <a:pt x="39" y="0"/>
                </a:cubicBezTo>
                <a:moveTo>
                  <a:pt x="266" y="86"/>
                </a:moveTo>
                <a:cubicBezTo>
                  <a:pt x="265" y="74"/>
                  <a:pt x="261" y="63"/>
                  <a:pt x="259" y="51"/>
                </a:cubicBezTo>
                <a:cubicBezTo>
                  <a:pt x="257" y="40"/>
                  <a:pt x="243" y="23"/>
                  <a:pt x="229" y="13"/>
                </a:cubicBezTo>
                <a:cubicBezTo>
                  <a:pt x="220" y="6"/>
                  <a:pt x="214" y="5"/>
                  <a:pt x="179" y="3"/>
                </a:cubicBezTo>
                <a:cubicBezTo>
                  <a:pt x="179" y="3"/>
                  <a:pt x="168" y="1"/>
                  <a:pt x="85" y="3"/>
                </a:cubicBezTo>
                <a:cubicBezTo>
                  <a:pt x="85" y="3"/>
                  <a:pt x="71" y="1"/>
                  <a:pt x="55" y="0"/>
                </a:cubicBezTo>
                <a:cubicBezTo>
                  <a:pt x="55" y="0"/>
                  <a:pt x="55" y="0"/>
                  <a:pt x="55" y="120"/>
                </a:cubicBezTo>
                <a:cubicBezTo>
                  <a:pt x="63" y="128"/>
                  <a:pt x="82" y="143"/>
                  <a:pt x="92" y="154"/>
                </a:cubicBezTo>
                <a:cubicBezTo>
                  <a:pt x="103" y="168"/>
                  <a:pt x="154" y="235"/>
                  <a:pt x="156" y="244"/>
                </a:cubicBezTo>
                <a:cubicBezTo>
                  <a:pt x="158" y="254"/>
                  <a:pt x="160" y="269"/>
                  <a:pt x="173" y="270"/>
                </a:cubicBezTo>
                <a:cubicBezTo>
                  <a:pt x="186" y="271"/>
                  <a:pt x="203" y="246"/>
                  <a:pt x="186" y="212"/>
                </a:cubicBezTo>
                <a:cubicBezTo>
                  <a:pt x="175" y="189"/>
                  <a:pt x="174" y="175"/>
                  <a:pt x="173" y="169"/>
                </a:cubicBezTo>
                <a:cubicBezTo>
                  <a:pt x="172" y="163"/>
                  <a:pt x="175" y="158"/>
                  <a:pt x="178" y="157"/>
                </a:cubicBezTo>
                <a:cubicBezTo>
                  <a:pt x="181" y="156"/>
                  <a:pt x="233" y="153"/>
                  <a:pt x="244" y="148"/>
                </a:cubicBezTo>
                <a:cubicBezTo>
                  <a:pt x="254" y="143"/>
                  <a:pt x="260" y="132"/>
                  <a:pt x="261" y="121"/>
                </a:cubicBezTo>
                <a:cubicBezTo>
                  <a:pt x="261" y="110"/>
                  <a:pt x="266" y="101"/>
                  <a:pt x="266" y="8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0">
            <a:extLst>
              <a:ext uri="{FF2B5EF4-FFF2-40B4-BE49-F238E27FC236}">
                <a16:creationId xmlns:a16="http://schemas.microsoft.com/office/drawing/2014/main" id="{EB96AF4F-6E08-47FE-8D22-B7F8F3F134B9}"/>
              </a:ext>
            </a:extLst>
          </p:cNvPr>
          <p:cNvSpPr>
            <a:spLocks noChangeAspect="1"/>
          </p:cNvSpPr>
          <p:nvPr/>
        </p:nvSpPr>
        <p:spPr bwMode="auto">
          <a:xfrm>
            <a:off x="6230195" y="1659417"/>
            <a:ext cx="582202" cy="751174"/>
          </a:xfrm>
          <a:custGeom>
            <a:avLst/>
            <a:gdLst>
              <a:gd name="T0" fmla="*/ 214 w 217"/>
              <a:gd name="T1" fmla="*/ 180 h 279"/>
              <a:gd name="T2" fmla="*/ 154 w 217"/>
              <a:gd name="T3" fmla="*/ 272 h 279"/>
              <a:gd name="T4" fmla="*/ 9 w 217"/>
              <a:gd name="T5" fmla="*/ 178 h 279"/>
              <a:gd name="T6" fmla="*/ 28 w 217"/>
              <a:gd name="T7" fmla="*/ 154 h 279"/>
              <a:gd name="T8" fmla="*/ 81 w 217"/>
              <a:gd name="T9" fmla="*/ 183 h 279"/>
              <a:gd name="T10" fmla="*/ 67 w 217"/>
              <a:gd name="T11" fmla="*/ 46 h 279"/>
              <a:gd name="T12" fmla="*/ 91 w 217"/>
              <a:gd name="T13" fmla="*/ 39 h 279"/>
              <a:gd name="T14" fmla="*/ 107 w 217"/>
              <a:gd name="T15" fmla="*/ 132 h 279"/>
              <a:gd name="T16" fmla="*/ 110 w 217"/>
              <a:gd name="T17" fmla="*/ 17 h 279"/>
              <a:gd name="T18" fmla="*/ 139 w 217"/>
              <a:gd name="T19" fmla="*/ 15 h 279"/>
              <a:gd name="T20" fmla="*/ 146 w 217"/>
              <a:gd name="T21" fmla="*/ 130 h 279"/>
              <a:gd name="T22" fmla="*/ 157 w 217"/>
              <a:gd name="T23" fmla="*/ 29 h 279"/>
              <a:gd name="T24" fmla="*/ 184 w 217"/>
              <a:gd name="T25" fmla="*/ 33 h 279"/>
              <a:gd name="T26" fmla="*/ 185 w 217"/>
              <a:gd name="T27" fmla="*/ 132 h 279"/>
              <a:gd name="T28" fmla="*/ 195 w 217"/>
              <a:gd name="T29" fmla="*/ 73 h 279"/>
              <a:gd name="T30" fmla="*/ 217 w 217"/>
              <a:gd name="T31" fmla="*/ 74 h 279"/>
              <a:gd name="T32" fmla="*/ 215 w 217"/>
              <a:gd name="T33"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279">
                <a:moveTo>
                  <a:pt x="214" y="180"/>
                </a:moveTo>
                <a:cubicBezTo>
                  <a:pt x="210" y="238"/>
                  <a:pt x="201" y="272"/>
                  <a:pt x="154" y="272"/>
                </a:cubicBezTo>
                <a:cubicBezTo>
                  <a:pt x="94" y="279"/>
                  <a:pt x="76" y="220"/>
                  <a:pt x="9" y="178"/>
                </a:cubicBezTo>
                <a:cubicBezTo>
                  <a:pt x="0" y="165"/>
                  <a:pt x="10" y="148"/>
                  <a:pt x="28" y="154"/>
                </a:cubicBezTo>
                <a:cubicBezTo>
                  <a:pt x="55" y="175"/>
                  <a:pt x="78" y="195"/>
                  <a:pt x="81" y="183"/>
                </a:cubicBezTo>
                <a:cubicBezTo>
                  <a:pt x="84" y="170"/>
                  <a:pt x="71" y="77"/>
                  <a:pt x="67" y="46"/>
                </a:cubicBezTo>
                <a:cubicBezTo>
                  <a:pt x="68" y="28"/>
                  <a:pt x="89" y="31"/>
                  <a:pt x="91" y="39"/>
                </a:cubicBezTo>
                <a:cubicBezTo>
                  <a:pt x="99" y="94"/>
                  <a:pt x="102" y="134"/>
                  <a:pt x="107" y="132"/>
                </a:cubicBezTo>
                <a:cubicBezTo>
                  <a:pt x="115" y="133"/>
                  <a:pt x="112" y="86"/>
                  <a:pt x="110" y="17"/>
                </a:cubicBezTo>
                <a:cubicBezTo>
                  <a:pt x="111" y="0"/>
                  <a:pt x="139" y="1"/>
                  <a:pt x="139" y="15"/>
                </a:cubicBezTo>
                <a:cubicBezTo>
                  <a:pt x="140" y="80"/>
                  <a:pt x="142" y="126"/>
                  <a:pt x="146" y="130"/>
                </a:cubicBezTo>
                <a:cubicBezTo>
                  <a:pt x="154" y="133"/>
                  <a:pt x="153" y="107"/>
                  <a:pt x="157" y="29"/>
                </a:cubicBezTo>
                <a:cubicBezTo>
                  <a:pt x="159" y="14"/>
                  <a:pt x="185" y="16"/>
                  <a:pt x="184" y="33"/>
                </a:cubicBezTo>
                <a:cubicBezTo>
                  <a:pt x="183" y="80"/>
                  <a:pt x="178" y="130"/>
                  <a:pt x="185" y="132"/>
                </a:cubicBezTo>
                <a:cubicBezTo>
                  <a:pt x="190" y="133"/>
                  <a:pt x="193" y="118"/>
                  <a:pt x="195" y="73"/>
                </a:cubicBezTo>
                <a:cubicBezTo>
                  <a:pt x="198" y="58"/>
                  <a:pt x="217" y="57"/>
                  <a:pt x="217" y="74"/>
                </a:cubicBezTo>
                <a:cubicBezTo>
                  <a:pt x="216" y="104"/>
                  <a:pt x="215" y="132"/>
                  <a:pt x="215" y="156"/>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2">
            <a:extLst>
              <a:ext uri="{FF2B5EF4-FFF2-40B4-BE49-F238E27FC236}">
                <a16:creationId xmlns:a16="http://schemas.microsoft.com/office/drawing/2014/main" id="{F5FB4304-2A83-48B6-AC29-3F0C2DB49E02}"/>
              </a:ext>
            </a:extLst>
          </p:cNvPr>
          <p:cNvSpPr>
            <a:spLocks noChangeAspect="1"/>
          </p:cNvSpPr>
          <p:nvPr/>
        </p:nvSpPr>
        <p:spPr bwMode="auto">
          <a:xfrm>
            <a:off x="9175672"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12">
            <a:extLst>
              <a:ext uri="{FF2B5EF4-FFF2-40B4-BE49-F238E27FC236}">
                <a16:creationId xmlns:a16="http://schemas.microsoft.com/office/drawing/2014/main" id="{CAF6E1C1-7831-430C-AEA9-7E1EED0353A8}"/>
              </a:ext>
            </a:extLst>
          </p:cNvPr>
          <p:cNvSpPr>
            <a:spLocks noChangeAspect="1"/>
          </p:cNvSpPr>
          <p:nvPr/>
        </p:nvSpPr>
        <p:spPr bwMode="auto">
          <a:xfrm>
            <a:off x="10144008"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12">
            <a:extLst>
              <a:ext uri="{FF2B5EF4-FFF2-40B4-BE49-F238E27FC236}">
                <a16:creationId xmlns:a16="http://schemas.microsoft.com/office/drawing/2014/main" id="{20382183-A7F6-47F0-B873-4D679424475A}"/>
              </a:ext>
            </a:extLst>
          </p:cNvPr>
          <p:cNvSpPr>
            <a:spLocks noChangeAspect="1"/>
          </p:cNvSpPr>
          <p:nvPr/>
        </p:nvSpPr>
        <p:spPr bwMode="auto">
          <a:xfrm>
            <a:off x="11113406"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12">
            <a:extLst>
              <a:ext uri="{FF2B5EF4-FFF2-40B4-BE49-F238E27FC236}">
                <a16:creationId xmlns:a16="http://schemas.microsoft.com/office/drawing/2014/main" id="{B652874F-7360-4039-B880-D55CFDA8A757}"/>
              </a:ext>
            </a:extLst>
          </p:cNvPr>
          <p:cNvSpPr>
            <a:spLocks noChangeAspect="1"/>
          </p:cNvSpPr>
          <p:nvPr/>
        </p:nvSpPr>
        <p:spPr bwMode="auto">
          <a:xfrm>
            <a:off x="10068270" y="4154118"/>
            <a:ext cx="752130" cy="791950"/>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7362350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Process Steps, Chevron Sequence Diagrams</a:t>
            </a:r>
          </a:p>
        </p:txBody>
      </p:sp>
    </p:spTree>
    <p:extLst>
      <p:ext uri="{BB962C8B-B14F-4D97-AF65-F5344CB8AC3E}">
        <p14:creationId xmlns:p14="http://schemas.microsoft.com/office/powerpoint/2010/main" val="282285575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upa 65">
            <a:extLst>
              <a:ext uri="{FF2B5EF4-FFF2-40B4-BE49-F238E27FC236}">
                <a16:creationId xmlns:a16="http://schemas.microsoft.com/office/drawing/2014/main" id="{4F6BD01E-92F3-4E84-8444-2933EAF6B532}"/>
              </a:ext>
            </a:extLst>
          </p:cNvPr>
          <p:cNvGrpSpPr/>
          <p:nvPr/>
        </p:nvGrpSpPr>
        <p:grpSpPr>
          <a:xfrm>
            <a:off x="1665394" y="1808163"/>
            <a:ext cx="8861211" cy="4117844"/>
            <a:chOff x="1422413" y="1628800"/>
            <a:chExt cx="9347172" cy="4343672"/>
          </a:xfrm>
        </p:grpSpPr>
        <p:grpSp>
          <p:nvGrpSpPr>
            <p:cNvPr id="61" name="Grupa 60">
              <a:extLst>
                <a:ext uri="{FF2B5EF4-FFF2-40B4-BE49-F238E27FC236}">
                  <a16:creationId xmlns:a16="http://schemas.microsoft.com/office/drawing/2014/main" id="{07E53ACE-89AF-4F00-BF03-1F2F731953D2}"/>
                </a:ext>
              </a:extLst>
            </p:cNvPr>
            <p:cNvGrpSpPr/>
            <p:nvPr/>
          </p:nvGrpSpPr>
          <p:grpSpPr>
            <a:xfrm>
              <a:off x="4125035" y="1628800"/>
              <a:ext cx="3941931" cy="4343672"/>
              <a:chOff x="4038903" y="1593942"/>
              <a:chExt cx="4136339" cy="4557893"/>
            </a:xfrm>
          </p:grpSpPr>
          <p:grpSp>
            <p:nvGrpSpPr>
              <p:cNvPr id="48" name="Grupa 47">
                <a:extLst>
                  <a:ext uri="{FF2B5EF4-FFF2-40B4-BE49-F238E27FC236}">
                    <a16:creationId xmlns:a16="http://schemas.microsoft.com/office/drawing/2014/main" id="{07170B27-3DE0-4C5A-8625-A5B582F99CC2}"/>
                  </a:ext>
                </a:extLst>
              </p:cNvPr>
              <p:cNvGrpSpPr/>
              <p:nvPr/>
            </p:nvGrpSpPr>
            <p:grpSpPr>
              <a:xfrm>
                <a:off x="4038903" y="1593942"/>
                <a:ext cx="4136339" cy="4557893"/>
                <a:chOff x="3826934" y="1628800"/>
                <a:chExt cx="4058840" cy="4472496"/>
              </a:xfrm>
            </p:grpSpPr>
            <p:sp>
              <p:nvSpPr>
                <p:cNvPr id="53" name="Freeform 5">
                  <a:extLst>
                    <a:ext uri="{FF2B5EF4-FFF2-40B4-BE49-F238E27FC236}">
                      <a16:creationId xmlns:a16="http://schemas.microsoft.com/office/drawing/2014/main" id="{EE41ED14-5C2D-4361-AE8A-AFCE0C352B3A}"/>
                    </a:ext>
                  </a:extLst>
                </p:cNvPr>
                <p:cNvSpPr>
                  <a:spLocks/>
                </p:cNvSpPr>
                <p:nvPr/>
              </p:nvSpPr>
              <p:spPr bwMode="auto">
                <a:xfrm>
                  <a:off x="3873313" y="3908921"/>
                  <a:ext cx="4012461" cy="2117166"/>
                </a:xfrm>
                <a:custGeom>
                  <a:avLst/>
                  <a:gdLst>
                    <a:gd name="T0" fmla="*/ 1085 w 3201"/>
                    <a:gd name="T1" fmla="*/ 0 h 1689"/>
                    <a:gd name="T2" fmla="*/ 0 w 3201"/>
                    <a:gd name="T3" fmla="*/ 1689 h 1689"/>
                    <a:gd name="T4" fmla="*/ 2116 w 3201"/>
                    <a:gd name="T5" fmla="*/ 1689 h 1689"/>
                    <a:gd name="T6" fmla="*/ 3201 w 3201"/>
                    <a:gd name="T7" fmla="*/ 0 h 1689"/>
                    <a:gd name="T8" fmla="*/ 1085 w 3201"/>
                    <a:gd name="T9" fmla="*/ 0 h 1689"/>
                  </a:gdLst>
                  <a:ahLst/>
                  <a:cxnLst>
                    <a:cxn ang="0">
                      <a:pos x="T0" y="T1"/>
                    </a:cxn>
                    <a:cxn ang="0">
                      <a:pos x="T2" y="T3"/>
                    </a:cxn>
                    <a:cxn ang="0">
                      <a:pos x="T4" y="T5"/>
                    </a:cxn>
                    <a:cxn ang="0">
                      <a:pos x="T6" y="T7"/>
                    </a:cxn>
                    <a:cxn ang="0">
                      <a:pos x="T8" y="T9"/>
                    </a:cxn>
                  </a:cxnLst>
                  <a:rect l="0" t="0" r="r" b="b"/>
                  <a:pathLst>
                    <a:path w="3201" h="1689">
                      <a:moveTo>
                        <a:pt x="1085" y="0"/>
                      </a:moveTo>
                      <a:lnTo>
                        <a:pt x="0" y="1689"/>
                      </a:lnTo>
                      <a:lnTo>
                        <a:pt x="2116" y="1689"/>
                      </a:lnTo>
                      <a:lnTo>
                        <a:pt x="3201" y="0"/>
                      </a:lnTo>
                      <a:lnTo>
                        <a:pt x="1085"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4" name="Freeform 7">
                  <a:extLst>
                    <a:ext uri="{FF2B5EF4-FFF2-40B4-BE49-F238E27FC236}">
                      <a16:creationId xmlns:a16="http://schemas.microsoft.com/office/drawing/2014/main" id="{83DAB423-13FE-4E14-8058-4E0DE4AC49C2}"/>
                    </a:ext>
                  </a:extLst>
                </p:cNvPr>
                <p:cNvSpPr>
                  <a:spLocks/>
                </p:cNvSpPr>
                <p:nvPr/>
              </p:nvSpPr>
              <p:spPr bwMode="auto">
                <a:xfrm>
                  <a:off x="3873313" y="1704010"/>
                  <a:ext cx="4012461" cy="2119673"/>
                </a:xfrm>
                <a:custGeom>
                  <a:avLst/>
                  <a:gdLst>
                    <a:gd name="T0" fmla="*/ 3201 w 3201"/>
                    <a:gd name="T1" fmla="*/ 1691 h 1691"/>
                    <a:gd name="T2" fmla="*/ 2116 w 3201"/>
                    <a:gd name="T3" fmla="*/ 0 h 1691"/>
                    <a:gd name="T4" fmla="*/ 0 w 3201"/>
                    <a:gd name="T5" fmla="*/ 0 h 1691"/>
                    <a:gd name="T6" fmla="*/ 1085 w 3201"/>
                    <a:gd name="T7" fmla="*/ 1691 h 1691"/>
                    <a:gd name="T8" fmla="*/ 3201 w 3201"/>
                    <a:gd name="T9" fmla="*/ 1691 h 1691"/>
                  </a:gdLst>
                  <a:ahLst/>
                  <a:cxnLst>
                    <a:cxn ang="0">
                      <a:pos x="T0" y="T1"/>
                    </a:cxn>
                    <a:cxn ang="0">
                      <a:pos x="T2" y="T3"/>
                    </a:cxn>
                    <a:cxn ang="0">
                      <a:pos x="T4" y="T5"/>
                    </a:cxn>
                    <a:cxn ang="0">
                      <a:pos x="T6" y="T7"/>
                    </a:cxn>
                    <a:cxn ang="0">
                      <a:pos x="T8" y="T9"/>
                    </a:cxn>
                  </a:cxnLst>
                  <a:rect l="0" t="0" r="r" b="b"/>
                  <a:pathLst>
                    <a:path w="3201" h="1691">
                      <a:moveTo>
                        <a:pt x="3201" y="1691"/>
                      </a:moveTo>
                      <a:lnTo>
                        <a:pt x="2116" y="0"/>
                      </a:lnTo>
                      <a:lnTo>
                        <a:pt x="0" y="0"/>
                      </a:lnTo>
                      <a:lnTo>
                        <a:pt x="1085" y="1691"/>
                      </a:lnTo>
                      <a:lnTo>
                        <a:pt x="3201" y="169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5" name="Freeform 9">
                  <a:extLst>
                    <a:ext uri="{FF2B5EF4-FFF2-40B4-BE49-F238E27FC236}">
                      <a16:creationId xmlns:a16="http://schemas.microsoft.com/office/drawing/2014/main" id="{504656C8-6750-4D07-AABA-FC49132D5A54}"/>
                    </a:ext>
                  </a:extLst>
                </p:cNvPr>
                <p:cNvSpPr>
                  <a:spLocks/>
                </p:cNvSpPr>
                <p:nvPr/>
              </p:nvSpPr>
              <p:spPr bwMode="auto">
                <a:xfrm>
                  <a:off x="3826934" y="6026086"/>
                  <a:ext cx="2698791" cy="75210"/>
                </a:xfrm>
                <a:custGeom>
                  <a:avLst/>
                  <a:gdLst>
                    <a:gd name="T0" fmla="*/ 37 w 2153"/>
                    <a:gd name="T1" fmla="*/ 0 h 60"/>
                    <a:gd name="T2" fmla="*/ 0 w 2153"/>
                    <a:gd name="T3" fmla="*/ 60 h 60"/>
                    <a:gd name="T4" fmla="*/ 2115 w 2153"/>
                    <a:gd name="T5" fmla="*/ 60 h 60"/>
                    <a:gd name="T6" fmla="*/ 2153 w 2153"/>
                    <a:gd name="T7" fmla="*/ 0 h 60"/>
                    <a:gd name="T8" fmla="*/ 37 w 2153"/>
                    <a:gd name="T9" fmla="*/ 0 h 60"/>
                  </a:gdLst>
                  <a:ahLst/>
                  <a:cxnLst>
                    <a:cxn ang="0">
                      <a:pos x="T0" y="T1"/>
                    </a:cxn>
                    <a:cxn ang="0">
                      <a:pos x="T2" y="T3"/>
                    </a:cxn>
                    <a:cxn ang="0">
                      <a:pos x="T4" y="T5"/>
                    </a:cxn>
                    <a:cxn ang="0">
                      <a:pos x="T6" y="T7"/>
                    </a:cxn>
                    <a:cxn ang="0">
                      <a:pos x="T8" y="T9"/>
                    </a:cxn>
                  </a:cxnLst>
                  <a:rect l="0" t="0" r="r" b="b"/>
                  <a:pathLst>
                    <a:path w="2153" h="60">
                      <a:moveTo>
                        <a:pt x="37" y="0"/>
                      </a:moveTo>
                      <a:lnTo>
                        <a:pt x="0" y="60"/>
                      </a:lnTo>
                      <a:lnTo>
                        <a:pt x="2115" y="60"/>
                      </a:lnTo>
                      <a:lnTo>
                        <a:pt x="2153" y="0"/>
                      </a:lnTo>
                      <a:lnTo>
                        <a:pt x="37" y="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6" name="Freeform 13">
                  <a:extLst>
                    <a:ext uri="{FF2B5EF4-FFF2-40B4-BE49-F238E27FC236}">
                      <a16:creationId xmlns:a16="http://schemas.microsoft.com/office/drawing/2014/main" id="{890801AD-F92A-44F2-A5CC-359BD36BC821}"/>
                    </a:ext>
                  </a:extLst>
                </p:cNvPr>
                <p:cNvSpPr>
                  <a:spLocks/>
                </p:cNvSpPr>
                <p:nvPr/>
              </p:nvSpPr>
              <p:spPr bwMode="auto">
                <a:xfrm>
                  <a:off x="3826934" y="1628800"/>
                  <a:ext cx="2698791" cy="75210"/>
                </a:xfrm>
                <a:custGeom>
                  <a:avLst/>
                  <a:gdLst>
                    <a:gd name="T0" fmla="*/ 2153 w 2153"/>
                    <a:gd name="T1" fmla="*/ 60 h 60"/>
                    <a:gd name="T2" fmla="*/ 2115 w 2153"/>
                    <a:gd name="T3" fmla="*/ 0 h 60"/>
                    <a:gd name="T4" fmla="*/ 0 w 2153"/>
                    <a:gd name="T5" fmla="*/ 0 h 60"/>
                    <a:gd name="T6" fmla="*/ 37 w 2153"/>
                    <a:gd name="T7" fmla="*/ 60 h 60"/>
                    <a:gd name="T8" fmla="*/ 2153 w 2153"/>
                    <a:gd name="T9" fmla="*/ 60 h 60"/>
                  </a:gdLst>
                  <a:ahLst/>
                  <a:cxnLst>
                    <a:cxn ang="0">
                      <a:pos x="T0" y="T1"/>
                    </a:cxn>
                    <a:cxn ang="0">
                      <a:pos x="T2" y="T3"/>
                    </a:cxn>
                    <a:cxn ang="0">
                      <a:pos x="T4" y="T5"/>
                    </a:cxn>
                    <a:cxn ang="0">
                      <a:pos x="T6" y="T7"/>
                    </a:cxn>
                    <a:cxn ang="0">
                      <a:pos x="T8" y="T9"/>
                    </a:cxn>
                  </a:cxnLst>
                  <a:rect l="0" t="0" r="r" b="b"/>
                  <a:pathLst>
                    <a:path w="2153" h="60">
                      <a:moveTo>
                        <a:pt x="2153" y="60"/>
                      </a:moveTo>
                      <a:lnTo>
                        <a:pt x="2115" y="0"/>
                      </a:lnTo>
                      <a:lnTo>
                        <a:pt x="0" y="0"/>
                      </a:lnTo>
                      <a:lnTo>
                        <a:pt x="37" y="60"/>
                      </a:lnTo>
                      <a:lnTo>
                        <a:pt x="2153" y="60"/>
                      </a:ln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7" name="pole tekstowe 16">
                <a:extLst>
                  <a:ext uri="{FF2B5EF4-FFF2-40B4-BE49-F238E27FC236}">
                    <a16:creationId xmlns:a16="http://schemas.microsoft.com/office/drawing/2014/main" id="{CD25DD49-37F0-4157-B419-F39120ACA814}"/>
                  </a:ext>
                </a:extLst>
              </p:cNvPr>
              <p:cNvSpPr txBox="1"/>
              <p:nvPr/>
            </p:nvSpPr>
            <p:spPr>
              <a:xfrm>
                <a:off x="5369439" y="4106270"/>
                <a:ext cx="1774394" cy="184592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sp>
            <p:nvSpPr>
              <p:cNvPr id="16" name="pole tekstowe 15">
                <a:extLst>
                  <a:ext uri="{FF2B5EF4-FFF2-40B4-BE49-F238E27FC236}">
                    <a16:creationId xmlns:a16="http://schemas.microsoft.com/office/drawing/2014/main" id="{9E511C76-DE89-4AD6-A403-2BD5EADA1F09}"/>
                  </a:ext>
                </a:extLst>
              </p:cNvPr>
              <p:cNvSpPr txBox="1"/>
              <p:nvPr/>
            </p:nvSpPr>
            <p:spPr>
              <a:xfrm>
                <a:off x="5362327" y="1793587"/>
                <a:ext cx="1788617" cy="184592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nvGrpSpPr>
            <p:cNvPr id="62" name="Grupa 61">
              <a:extLst>
                <a:ext uri="{FF2B5EF4-FFF2-40B4-BE49-F238E27FC236}">
                  <a16:creationId xmlns:a16="http://schemas.microsoft.com/office/drawing/2014/main" id="{22A323E6-73CE-400E-8118-D87F8A0BFC2D}"/>
                </a:ext>
              </a:extLst>
            </p:cNvPr>
            <p:cNvGrpSpPr/>
            <p:nvPr/>
          </p:nvGrpSpPr>
          <p:grpSpPr>
            <a:xfrm>
              <a:off x="6805743" y="1628800"/>
              <a:ext cx="3963842" cy="4343672"/>
              <a:chOff x="6863315" y="1593942"/>
              <a:chExt cx="4159331" cy="4557893"/>
            </a:xfrm>
          </p:grpSpPr>
          <p:grpSp>
            <p:nvGrpSpPr>
              <p:cNvPr id="49" name="Grupa 48">
                <a:extLst>
                  <a:ext uri="{FF2B5EF4-FFF2-40B4-BE49-F238E27FC236}">
                    <a16:creationId xmlns:a16="http://schemas.microsoft.com/office/drawing/2014/main" id="{F1BF138D-0CCB-4D54-8F08-F2FDFCFFCC81}"/>
                  </a:ext>
                </a:extLst>
              </p:cNvPr>
              <p:cNvGrpSpPr/>
              <p:nvPr/>
            </p:nvGrpSpPr>
            <p:grpSpPr>
              <a:xfrm>
                <a:off x="6863315" y="1593942"/>
                <a:ext cx="4159331" cy="4557893"/>
                <a:chOff x="6598427" y="1628800"/>
                <a:chExt cx="4081402" cy="4472496"/>
              </a:xfrm>
            </p:grpSpPr>
            <p:sp>
              <p:nvSpPr>
                <p:cNvPr id="50" name="Freeform 8">
                  <a:extLst>
                    <a:ext uri="{FF2B5EF4-FFF2-40B4-BE49-F238E27FC236}">
                      <a16:creationId xmlns:a16="http://schemas.microsoft.com/office/drawing/2014/main" id="{5ABC8758-4E94-4D56-A7A3-6F3055787347}"/>
                    </a:ext>
                  </a:extLst>
                </p:cNvPr>
                <p:cNvSpPr>
                  <a:spLocks/>
                </p:cNvSpPr>
                <p:nvPr/>
              </p:nvSpPr>
              <p:spPr bwMode="auto">
                <a:xfrm>
                  <a:off x="6647311" y="1704010"/>
                  <a:ext cx="4032518" cy="4322076"/>
                </a:xfrm>
                <a:custGeom>
                  <a:avLst/>
                  <a:gdLst>
                    <a:gd name="T0" fmla="*/ 1105 w 3217"/>
                    <a:gd name="T1" fmla="*/ 1725 h 3448"/>
                    <a:gd name="T2" fmla="*/ 0 w 3217"/>
                    <a:gd name="T3" fmla="*/ 3448 h 3448"/>
                    <a:gd name="T4" fmla="*/ 2112 w 3217"/>
                    <a:gd name="T5" fmla="*/ 3448 h 3448"/>
                    <a:gd name="T6" fmla="*/ 3217 w 3217"/>
                    <a:gd name="T7" fmla="*/ 1725 h 3448"/>
                    <a:gd name="T8" fmla="*/ 2112 w 3217"/>
                    <a:gd name="T9" fmla="*/ 0 h 3448"/>
                    <a:gd name="T10" fmla="*/ 0 w 3217"/>
                    <a:gd name="T11" fmla="*/ 0 h 3448"/>
                    <a:gd name="T12" fmla="*/ 1105 w 3217"/>
                    <a:gd name="T13" fmla="*/ 1725 h 3448"/>
                  </a:gdLst>
                  <a:ahLst/>
                  <a:cxnLst>
                    <a:cxn ang="0">
                      <a:pos x="T0" y="T1"/>
                    </a:cxn>
                    <a:cxn ang="0">
                      <a:pos x="T2" y="T3"/>
                    </a:cxn>
                    <a:cxn ang="0">
                      <a:pos x="T4" y="T5"/>
                    </a:cxn>
                    <a:cxn ang="0">
                      <a:pos x="T6" y="T7"/>
                    </a:cxn>
                    <a:cxn ang="0">
                      <a:pos x="T8" y="T9"/>
                    </a:cxn>
                    <a:cxn ang="0">
                      <a:pos x="T10" y="T11"/>
                    </a:cxn>
                    <a:cxn ang="0">
                      <a:pos x="T12" y="T13"/>
                    </a:cxn>
                  </a:cxnLst>
                  <a:rect l="0" t="0" r="r" b="b"/>
                  <a:pathLst>
                    <a:path w="3217" h="3448">
                      <a:moveTo>
                        <a:pt x="1105" y="1725"/>
                      </a:moveTo>
                      <a:lnTo>
                        <a:pt x="0" y="3448"/>
                      </a:lnTo>
                      <a:lnTo>
                        <a:pt x="2112" y="3448"/>
                      </a:lnTo>
                      <a:lnTo>
                        <a:pt x="3217" y="1725"/>
                      </a:lnTo>
                      <a:lnTo>
                        <a:pt x="2112" y="0"/>
                      </a:lnTo>
                      <a:lnTo>
                        <a:pt x="0" y="0"/>
                      </a:lnTo>
                      <a:lnTo>
                        <a:pt x="1105" y="1725"/>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1" name="Freeform 11">
                  <a:extLst>
                    <a:ext uri="{FF2B5EF4-FFF2-40B4-BE49-F238E27FC236}">
                      <a16:creationId xmlns:a16="http://schemas.microsoft.com/office/drawing/2014/main" id="{3F68B5A3-1E73-452A-BA76-4DF81DF7A08B}"/>
                    </a:ext>
                  </a:extLst>
                </p:cNvPr>
                <p:cNvSpPr>
                  <a:spLocks/>
                </p:cNvSpPr>
                <p:nvPr/>
              </p:nvSpPr>
              <p:spPr bwMode="auto">
                <a:xfrm>
                  <a:off x="6598427" y="6026086"/>
                  <a:ext cx="2696284" cy="75210"/>
                </a:xfrm>
                <a:custGeom>
                  <a:avLst/>
                  <a:gdLst>
                    <a:gd name="T0" fmla="*/ 39 w 2151"/>
                    <a:gd name="T1" fmla="*/ 0 h 60"/>
                    <a:gd name="T2" fmla="*/ 0 w 2151"/>
                    <a:gd name="T3" fmla="*/ 60 h 60"/>
                    <a:gd name="T4" fmla="*/ 2111 w 2151"/>
                    <a:gd name="T5" fmla="*/ 60 h 60"/>
                    <a:gd name="T6" fmla="*/ 2151 w 2151"/>
                    <a:gd name="T7" fmla="*/ 0 h 60"/>
                    <a:gd name="T8" fmla="*/ 39 w 2151"/>
                    <a:gd name="T9" fmla="*/ 0 h 60"/>
                  </a:gdLst>
                  <a:ahLst/>
                  <a:cxnLst>
                    <a:cxn ang="0">
                      <a:pos x="T0" y="T1"/>
                    </a:cxn>
                    <a:cxn ang="0">
                      <a:pos x="T2" y="T3"/>
                    </a:cxn>
                    <a:cxn ang="0">
                      <a:pos x="T4" y="T5"/>
                    </a:cxn>
                    <a:cxn ang="0">
                      <a:pos x="T6" y="T7"/>
                    </a:cxn>
                    <a:cxn ang="0">
                      <a:pos x="T8" y="T9"/>
                    </a:cxn>
                  </a:cxnLst>
                  <a:rect l="0" t="0" r="r" b="b"/>
                  <a:pathLst>
                    <a:path w="2151" h="60">
                      <a:moveTo>
                        <a:pt x="39" y="0"/>
                      </a:moveTo>
                      <a:lnTo>
                        <a:pt x="0" y="60"/>
                      </a:lnTo>
                      <a:lnTo>
                        <a:pt x="2111" y="60"/>
                      </a:lnTo>
                      <a:lnTo>
                        <a:pt x="2151" y="0"/>
                      </a:lnTo>
                      <a:lnTo>
                        <a:pt x="3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2" name="Freeform 14">
                  <a:extLst>
                    <a:ext uri="{FF2B5EF4-FFF2-40B4-BE49-F238E27FC236}">
                      <a16:creationId xmlns:a16="http://schemas.microsoft.com/office/drawing/2014/main" id="{9F3A3963-356F-43B9-8CF6-C75563314543}"/>
                    </a:ext>
                  </a:extLst>
                </p:cNvPr>
                <p:cNvSpPr>
                  <a:spLocks/>
                </p:cNvSpPr>
                <p:nvPr/>
              </p:nvSpPr>
              <p:spPr bwMode="auto">
                <a:xfrm>
                  <a:off x="6598427" y="1628800"/>
                  <a:ext cx="2696284" cy="75210"/>
                </a:xfrm>
                <a:custGeom>
                  <a:avLst/>
                  <a:gdLst>
                    <a:gd name="T0" fmla="*/ 2151 w 2151"/>
                    <a:gd name="T1" fmla="*/ 60 h 60"/>
                    <a:gd name="T2" fmla="*/ 2111 w 2151"/>
                    <a:gd name="T3" fmla="*/ 0 h 60"/>
                    <a:gd name="T4" fmla="*/ 0 w 2151"/>
                    <a:gd name="T5" fmla="*/ 0 h 60"/>
                    <a:gd name="T6" fmla="*/ 39 w 2151"/>
                    <a:gd name="T7" fmla="*/ 60 h 60"/>
                    <a:gd name="T8" fmla="*/ 2151 w 2151"/>
                    <a:gd name="T9" fmla="*/ 60 h 60"/>
                  </a:gdLst>
                  <a:ahLst/>
                  <a:cxnLst>
                    <a:cxn ang="0">
                      <a:pos x="T0" y="T1"/>
                    </a:cxn>
                    <a:cxn ang="0">
                      <a:pos x="T2" y="T3"/>
                    </a:cxn>
                    <a:cxn ang="0">
                      <a:pos x="T4" y="T5"/>
                    </a:cxn>
                    <a:cxn ang="0">
                      <a:pos x="T6" y="T7"/>
                    </a:cxn>
                    <a:cxn ang="0">
                      <a:pos x="T8" y="T9"/>
                    </a:cxn>
                  </a:cxnLst>
                  <a:rect l="0" t="0" r="r" b="b"/>
                  <a:pathLst>
                    <a:path w="2151" h="60">
                      <a:moveTo>
                        <a:pt x="2151" y="60"/>
                      </a:moveTo>
                      <a:lnTo>
                        <a:pt x="2111" y="0"/>
                      </a:lnTo>
                      <a:lnTo>
                        <a:pt x="0" y="0"/>
                      </a:lnTo>
                      <a:lnTo>
                        <a:pt x="39" y="60"/>
                      </a:lnTo>
                      <a:lnTo>
                        <a:pt x="2151" y="6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8" name="pole tekstowe 17">
                <a:extLst>
                  <a:ext uri="{FF2B5EF4-FFF2-40B4-BE49-F238E27FC236}">
                    <a16:creationId xmlns:a16="http://schemas.microsoft.com/office/drawing/2014/main" id="{121F7710-DC5A-42C9-8CB5-B731D5E4018E}"/>
                  </a:ext>
                </a:extLst>
              </p:cNvPr>
              <p:cNvSpPr txBox="1"/>
              <p:nvPr/>
            </p:nvSpPr>
            <p:spPr>
              <a:xfrm>
                <a:off x="8438601" y="2131328"/>
                <a:ext cx="1907461" cy="3474694"/>
              </a:xfrm>
              <a:prstGeom prst="rect">
                <a:avLst/>
              </a:prstGeom>
              <a:noFill/>
              <a:ln>
                <a:noFill/>
              </a:ln>
            </p:spPr>
            <p:txBody>
              <a:bodyPr wrap="square" rtlCol="0" anchor="ctr">
                <a:noAutofit/>
              </a:bodyPr>
              <a:lstStyle/>
              <a:p>
                <a:pPr lvl="0">
                  <a:spcAft>
                    <a:spcPts val="600"/>
                  </a:spcAft>
                </a:pPr>
                <a:r>
                  <a:rPr lang="en-US" dirty="0">
                    <a:solidFill>
                      <a:schemeClr val="bg1"/>
                    </a:solidFill>
                  </a:rPr>
                  <a:t>Write your text here. Add your description of an item. Fill the textbox with your description.</a:t>
                </a:r>
              </a:p>
            </p:txBody>
          </p:sp>
        </p:grpSp>
        <p:grpSp>
          <p:nvGrpSpPr>
            <p:cNvPr id="60" name="Grupa 59">
              <a:extLst>
                <a:ext uri="{FF2B5EF4-FFF2-40B4-BE49-F238E27FC236}">
                  <a16:creationId xmlns:a16="http://schemas.microsoft.com/office/drawing/2014/main" id="{AA89FB8A-A0AE-4E67-BAA2-2F45F73B8301}"/>
                </a:ext>
              </a:extLst>
            </p:cNvPr>
            <p:cNvGrpSpPr/>
            <p:nvPr/>
          </p:nvGrpSpPr>
          <p:grpSpPr>
            <a:xfrm>
              <a:off x="1422413" y="1628800"/>
              <a:ext cx="3963845" cy="4343672"/>
              <a:chOff x="1214491" y="1593942"/>
              <a:chExt cx="4159334" cy="4557893"/>
            </a:xfrm>
          </p:grpSpPr>
          <p:grpSp>
            <p:nvGrpSpPr>
              <p:cNvPr id="47" name="Grupa 46">
                <a:extLst>
                  <a:ext uri="{FF2B5EF4-FFF2-40B4-BE49-F238E27FC236}">
                    <a16:creationId xmlns:a16="http://schemas.microsoft.com/office/drawing/2014/main" id="{044E01D7-14A7-4E3A-BEB2-D081FC04D887}"/>
                  </a:ext>
                </a:extLst>
              </p:cNvPr>
              <p:cNvGrpSpPr/>
              <p:nvPr/>
            </p:nvGrpSpPr>
            <p:grpSpPr>
              <a:xfrm>
                <a:off x="1214491" y="1593942"/>
                <a:ext cx="4159334" cy="4557893"/>
                <a:chOff x="1055440" y="1628800"/>
                <a:chExt cx="4081405" cy="4472496"/>
              </a:xfrm>
            </p:grpSpPr>
            <p:sp>
              <p:nvSpPr>
                <p:cNvPr id="57" name="Freeform 6">
                  <a:extLst>
                    <a:ext uri="{FF2B5EF4-FFF2-40B4-BE49-F238E27FC236}">
                      <a16:creationId xmlns:a16="http://schemas.microsoft.com/office/drawing/2014/main" id="{AB5788D5-A104-4D03-9249-108FC28B3E68}"/>
                    </a:ext>
                  </a:extLst>
                </p:cNvPr>
                <p:cNvSpPr>
                  <a:spLocks/>
                </p:cNvSpPr>
                <p:nvPr/>
              </p:nvSpPr>
              <p:spPr bwMode="auto">
                <a:xfrm>
                  <a:off x="1101820" y="1704010"/>
                  <a:ext cx="4035025" cy="4322076"/>
                </a:xfrm>
                <a:custGeom>
                  <a:avLst/>
                  <a:gdLst>
                    <a:gd name="T0" fmla="*/ 3219 w 3219"/>
                    <a:gd name="T1" fmla="*/ 1725 h 3448"/>
                    <a:gd name="T2" fmla="*/ 2112 w 3219"/>
                    <a:gd name="T3" fmla="*/ 0 h 3448"/>
                    <a:gd name="T4" fmla="*/ 0 w 3219"/>
                    <a:gd name="T5" fmla="*/ 0 h 3448"/>
                    <a:gd name="T6" fmla="*/ 1106 w 3219"/>
                    <a:gd name="T7" fmla="*/ 1725 h 3448"/>
                    <a:gd name="T8" fmla="*/ 0 w 3219"/>
                    <a:gd name="T9" fmla="*/ 3448 h 3448"/>
                    <a:gd name="T10" fmla="*/ 2112 w 3219"/>
                    <a:gd name="T11" fmla="*/ 3448 h 3448"/>
                    <a:gd name="T12" fmla="*/ 3219 w 3219"/>
                    <a:gd name="T13" fmla="*/ 1725 h 3448"/>
                  </a:gdLst>
                  <a:ahLst/>
                  <a:cxnLst>
                    <a:cxn ang="0">
                      <a:pos x="T0" y="T1"/>
                    </a:cxn>
                    <a:cxn ang="0">
                      <a:pos x="T2" y="T3"/>
                    </a:cxn>
                    <a:cxn ang="0">
                      <a:pos x="T4" y="T5"/>
                    </a:cxn>
                    <a:cxn ang="0">
                      <a:pos x="T6" y="T7"/>
                    </a:cxn>
                    <a:cxn ang="0">
                      <a:pos x="T8" y="T9"/>
                    </a:cxn>
                    <a:cxn ang="0">
                      <a:pos x="T10" y="T11"/>
                    </a:cxn>
                    <a:cxn ang="0">
                      <a:pos x="T12" y="T13"/>
                    </a:cxn>
                  </a:cxnLst>
                  <a:rect l="0" t="0" r="r" b="b"/>
                  <a:pathLst>
                    <a:path w="3219" h="3448">
                      <a:moveTo>
                        <a:pt x="3219" y="1725"/>
                      </a:moveTo>
                      <a:lnTo>
                        <a:pt x="2112" y="0"/>
                      </a:lnTo>
                      <a:lnTo>
                        <a:pt x="0" y="0"/>
                      </a:lnTo>
                      <a:lnTo>
                        <a:pt x="1106" y="1725"/>
                      </a:lnTo>
                      <a:lnTo>
                        <a:pt x="0" y="3448"/>
                      </a:lnTo>
                      <a:lnTo>
                        <a:pt x="2112" y="3448"/>
                      </a:lnTo>
                      <a:lnTo>
                        <a:pt x="3219" y="172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8" name="Freeform 10">
                  <a:extLst>
                    <a:ext uri="{FF2B5EF4-FFF2-40B4-BE49-F238E27FC236}">
                      <a16:creationId xmlns:a16="http://schemas.microsoft.com/office/drawing/2014/main" id="{6E296AAA-3B8A-437E-8483-881ACDA16319}"/>
                    </a:ext>
                  </a:extLst>
                </p:cNvPr>
                <p:cNvSpPr>
                  <a:spLocks/>
                </p:cNvSpPr>
                <p:nvPr/>
              </p:nvSpPr>
              <p:spPr bwMode="auto">
                <a:xfrm>
                  <a:off x="1055440" y="6026086"/>
                  <a:ext cx="2693777" cy="75210"/>
                </a:xfrm>
                <a:custGeom>
                  <a:avLst/>
                  <a:gdLst>
                    <a:gd name="T0" fmla="*/ 37 w 2149"/>
                    <a:gd name="T1" fmla="*/ 0 h 60"/>
                    <a:gd name="T2" fmla="*/ 0 w 2149"/>
                    <a:gd name="T3" fmla="*/ 60 h 60"/>
                    <a:gd name="T4" fmla="*/ 2112 w 2149"/>
                    <a:gd name="T5" fmla="*/ 60 h 60"/>
                    <a:gd name="T6" fmla="*/ 2149 w 2149"/>
                    <a:gd name="T7" fmla="*/ 0 h 60"/>
                    <a:gd name="T8" fmla="*/ 37 w 2149"/>
                    <a:gd name="T9" fmla="*/ 0 h 60"/>
                  </a:gdLst>
                  <a:ahLst/>
                  <a:cxnLst>
                    <a:cxn ang="0">
                      <a:pos x="T0" y="T1"/>
                    </a:cxn>
                    <a:cxn ang="0">
                      <a:pos x="T2" y="T3"/>
                    </a:cxn>
                    <a:cxn ang="0">
                      <a:pos x="T4" y="T5"/>
                    </a:cxn>
                    <a:cxn ang="0">
                      <a:pos x="T6" y="T7"/>
                    </a:cxn>
                    <a:cxn ang="0">
                      <a:pos x="T8" y="T9"/>
                    </a:cxn>
                  </a:cxnLst>
                  <a:rect l="0" t="0" r="r" b="b"/>
                  <a:pathLst>
                    <a:path w="2149" h="60">
                      <a:moveTo>
                        <a:pt x="37" y="0"/>
                      </a:moveTo>
                      <a:lnTo>
                        <a:pt x="0" y="60"/>
                      </a:lnTo>
                      <a:lnTo>
                        <a:pt x="2112" y="60"/>
                      </a:lnTo>
                      <a:lnTo>
                        <a:pt x="2149" y="0"/>
                      </a:lnTo>
                      <a:lnTo>
                        <a:pt x="3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9" name="Freeform 12">
                  <a:extLst>
                    <a:ext uri="{FF2B5EF4-FFF2-40B4-BE49-F238E27FC236}">
                      <a16:creationId xmlns:a16="http://schemas.microsoft.com/office/drawing/2014/main" id="{41D379CC-2CEB-4CCC-9914-AF8B53E9AB77}"/>
                    </a:ext>
                  </a:extLst>
                </p:cNvPr>
                <p:cNvSpPr>
                  <a:spLocks/>
                </p:cNvSpPr>
                <p:nvPr/>
              </p:nvSpPr>
              <p:spPr bwMode="auto">
                <a:xfrm>
                  <a:off x="1055440" y="1628800"/>
                  <a:ext cx="2693777" cy="75210"/>
                </a:xfrm>
                <a:custGeom>
                  <a:avLst/>
                  <a:gdLst>
                    <a:gd name="T0" fmla="*/ 2112 w 2149"/>
                    <a:gd name="T1" fmla="*/ 0 h 60"/>
                    <a:gd name="T2" fmla="*/ 4 w 2149"/>
                    <a:gd name="T3" fmla="*/ 0 h 60"/>
                    <a:gd name="T4" fmla="*/ 0 w 2149"/>
                    <a:gd name="T5" fmla="*/ 0 h 60"/>
                    <a:gd name="T6" fmla="*/ 4 w 2149"/>
                    <a:gd name="T7" fmla="*/ 9 h 60"/>
                    <a:gd name="T8" fmla="*/ 37 w 2149"/>
                    <a:gd name="T9" fmla="*/ 60 h 60"/>
                    <a:gd name="T10" fmla="*/ 2149 w 2149"/>
                    <a:gd name="T11" fmla="*/ 60 h 60"/>
                    <a:gd name="T12" fmla="*/ 2112 w 214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149" h="60">
                      <a:moveTo>
                        <a:pt x="2112" y="0"/>
                      </a:moveTo>
                      <a:lnTo>
                        <a:pt x="4" y="0"/>
                      </a:lnTo>
                      <a:lnTo>
                        <a:pt x="0" y="0"/>
                      </a:lnTo>
                      <a:lnTo>
                        <a:pt x="4" y="9"/>
                      </a:lnTo>
                      <a:lnTo>
                        <a:pt x="37" y="60"/>
                      </a:lnTo>
                      <a:lnTo>
                        <a:pt x="2149" y="60"/>
                      </a:lnTo>
                      <a:lnTo>
                        <a:pt x="2112"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5" name="pole tekstowe 14">
                <a:extLst>
                  <a:ext uri="{FF2B5EF4-FFF2-40B4-BE49-F238E27FC236}">
                    <a16:creationId xmlns:a16="http://schemas.microsoft.com/office/drawing/2014/main" id="{2B16BB2E-98BB-4478-83FC-DD4E4030C941}"/>
                  </a:ext>
                </a:extLst>
              </p:cNvPr>
              <p:cNvSpPr txBox="1"/>
              <p:nvPr/>
            </p:nvSpPr>
            <p:spPr>
              <a:xfrm>
                <a:off x="2820984" y="2131328"/>
                <a:ext cx="1925963" cy="3474694"/>
              </a:xfrm>
              <a:prstGeom prst="rect">
                <a:avLst/>
              </a:prstGeom>
              <a:noFill/>
              <a:ln>
                <a:noFill/>
              </a:ln>
            </p:spPr>
            <p:txBody>
              <a:bodyPr wrap="square" rtlCol="0" anchor="ctr">
                <a:noAutofit/>
              </a:bodyPr>
              <a:lstStyle/>
              <a:p>
                <a:pPr lvl="0">
                  <a:spcAft>
                    <a:spcPts val="600"/>
                  </a:spcAft>
                </a:pPr>
                <a:r>
                  <a:rPr lang="en-US" dirty="0">
                    <a:solidFill>
                      <a:schemeClr val="bg1"/>
                    </a:solidFill>
                  </a:rPr>
                  <a:t>Write your text here. Add your description of an item. Fill the textbox with your description.</a:t>
                </a:r>
              </a:p>
            </p:txBody>
          </p:sp>
        </p:grpSp>
      </p:grpSp>
      <p:sp>
        <p:nvSpPr>
          <p:cNvPr id="65" name="Tytuł 64">
            <a:extLst>
              <a:ext uri="{FF2B5EF4-FFF2-40B4-BE49-F238E27FC236}">
                <a16:creationId xmlns:a16="http://schemas.microsoft.com/office/drawing/2014/main" id="{AA335598-83F1-4FEB-9A91-50DBDF773D49}"/>
              </a:ext>
            </a:extLst>
          </p:cNvPr>
          <p:cNvSpPr>
            <a:spLocks noGrp="1"/>
          </p:cNvSpPr>
          <p:nvPr>
            <p:ph type="title"/>
          </p:nvPr>
        </p:nvSpPr>
        <p:spPr/>
        <p:txBody>
          <a:bodyPr>
            <a:normAutofit fontScale="90000"/>
          </a:bodyPr>
          <a:lstStyle/>
          <a:p>
            <a:r>
              <a:rPr lang="en-US" dirty="0"/>
              <a:t>Simple Chevron Diagram – Split 3 Steps Arrow</a:t>
            </a:r>
          </a:p>
        </p:txBody>
      </p:sp>
    </p:spTree>
    <p:extLst>
      <p:ext uri="{BB962C8B-B14F-4D97-AF65-F5344CB8AC3E}">
        <p14:creationId xmlns:p14="http://schemas.microsoft.com/office/powerpoint/2010/main" val="321327923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upa 20">
            <a:extLst>
              <a:ext uri="{FF2B5EF4-FFF2-40B4-BE49-F238E27FC236}">
                <a16:creationId xmlns:a16="http://schemas.microsoft.com/office/drawing/2014/main" id="{096850F4-0E8E-429A-B7E6-FEB62B05590D}"/>
              </a:ext>
            </a:extLst>
          </p:cNvPr>
          <p:cNvGrpSpPr/>
          <p:nvPr/>
        </p:nvGrpSpPr>
        <p:grpSpPr>
          <a:xfrm>
            <a:off x="1756924" y="3171507"/>
            <a:ext cx="2294111" cy="3028225"/>
            <a:chOff x="1756924" y="3171507"/>
            <a:chExt cx="2294111" cy="3028225"/>
          </a:xfrm>
        </p:grpSpPr>
        <p:sp>
          <p:nvSpPr>
            <p:cNvPr id="2" name="Prostokąt 1"/>
            <p:cNvSpPr/>
            <p:nvPr/>
          </p:nvSpPr>
          <p:spPr>
            <a:xfrm>
              <a:off x="1756924" y="3171507"/>
              <a:ext cx="2294111" cy="5505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 name="Prostokąt 2"/>
            <p:cNvSpPr/>
            <p:nvPr/>
          </p:nvSpPr>
          <p:spPr>
            <a:xfrm>
              <a:off x="1940452" y="3722094"/>
              <a:ext cx="2004992" cy="247763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4" name="Trójkąt prostokątny 3"/>
            <p:cNvSpPr/>
            <p:nvPr/>
          </p:nvSpPr>
          <p:spPr>
            <a:xfrm flipH="1" flipV="1">
              <a:off x="1756924" y="3722094"/>
              <a:ext cx="183528" cy="275263"/>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5" name="pole tekstowe 24"/>
            <p:cNvSpPr txBox="1"/>
            <p:nvPr/>
          </p:nvSpPr>
          <p:spPr>
            <a:xfrm>
              <a:off x="1940452" y="3213245"/>
              <a:ext cx="1830403" cy="461665"/>
            </a:xfrm>
            <a:prstGeom prst="rect">
              <a:avLst/>
            </a:prstGeom>
            <a:noFill/>
          </p:spPr>
          <p:txBody>
            <a:bodyPr wrap="square" rtlCol="0">
              <a:spAutoFit/>
            </a:bodyPr>
            <a:lstStyle/>
            <a:p>
              <a:pPr algn="ctr"/>
              <a:r>
                <a:rPr lang="en-US" sz="2400" dirty="0">
                  <a:solidFill>
                    <a:schemeClr val="bg1"/>
                  </a:solidFill>
                </a:rPr>
                <a:t>STEP 1</a:t>
              </a:r>
            </a:p>
          </p:txBody>
        </p:sp>
        <p:grpSp>
          <p:nvGrpSpPr>
            <p:cNvPr id="35" name="Grupa 34"/>
            <p:cNvGrpSpPr/>
            <p:nvPr/>
          </p:nvGrpSpPr>
          <p:grpSpPr>
            <a:xfrm>
              <a:off x="1940452" y="6012543"/>
              <a:ext cx="2004992" cy="187189"/>
              <a:chOff x="842116" y="5136635"/>
              <a:chExt cx="1719361" cy="160522"/>
            </a:xfrm>
            <a:solidFill>
              <a:schemeClr val="tx2"/>
            </a:solidFill>
          </p:grpSpPr>
          <p:sp>
            <p:nvSpPr>
              <p:cNvPr id="33" name="Prostokąt 32"/>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4" name="Trójkąt równoramienny 33"/>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20" name="Grupa 19">
            <a:extLst>
              <a:ext uri="{FF2B5EF4-FFF2-40B4-BE49-F238E27FC236}">
                <a16:creationId xmlns:a16="http://schemas.microsoft.com/office/drawing/2014/main" id="{B03386C7-65D8-4699-829B-22756C390F14}"/>
              </a:ext>
            </a:extLst>
          </p:cNvPr>
          <p:cNvGrpSpPr/>
          <p:nvPr/>
        </p:nvGrpSpPr>
        <p:grpSpPr>
          <a:xfrm>
            <a:off x="3867505" y="2896244"/>
            <a:ext cx="2294111" cy="3303488"/>
            <a:chOff x="3867505" y="2896244"/>
            <a:chExt cx="2294111" cy="3303488"/>
          </a:xfrm>
        </p:grpSpPr>
        <p:grpSp>
          <p:nvGrpSpPr>
            <p:cNvPr id="8" name="Grupa 7"/>
            <p:cNvGrpSpPr/>
            <p:nvPr/>
          </p:nvGrpSpPr>
          <p:grpSpPr>
            <a:xfrm>
              <a:off x="3867505" y="2896244"/>
              <a:ext cx="2294111" cy="825849"/>
              <a:chOff x="2339752" y="3212976"/>
              <a:chExt cx="1800200" cy="648048"/>
            </a:xfrm>
            <a:solidFill>
              <a:schemeClr val="accent1"/>
            </a:solidFill>
          </p:grpSpPr>
          <p:sp>
            <p:nvSpPr>
              <p:cNvPr id="5" name="Prostokąt 4"/>
              <p:cNvSpPr/>
              <p:nvPr/>
            </p:nvSpPr>
            <p:spPr>
              <a:xfrm>
                <a:off x="2339752" y="3212976"/>
                <a:ext cx="1800200" cy="4320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 name="Trójkąt prostokątny 5"/>
              <p:cNvSpPr/>
              <p:nvPr/>
            </p:nvSpPr>
            <p:spPr>
              <a:xfrm flipH="1" flipV="1">
                <a:off x="2339752" y="3645024"/>
                <a:ext cx="144016" cy="2160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sp>
          <p:nvSpPr>
            <p:cNvPr id="9" name="Prostokąt 8"/>
            <p:cNvSpPr/>
            <p:nvPr/>
          </p:nvSpPr>
          <p:spPr>
            <a:xfrm>
              <a:off x="4051035" y="3446831"/>
              <a:ext cx="2004992" cy="27529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26" name="pole tekstowe 25"/>
            <p:cNvSpPr txBox="1"/>
            <p:nvPr/>
          </p:nvSpPr>
          <p:spPr>
            <a:xfrm>
              <a:off x="4049299" y="2941440"/>
              <a:ext cx="1830403" cy="461665"/>
            </a:xfrm>
            <a:prstGeom prst="rect">
              <a:avLst/>
            </a:prstGeom>
            <a:noFill/>
          </p:spPr>
          <p:txBody>
            <a:bodyPr wrap="square" rtlCol="0">
              <a:spAutoFit/>
            </a:bodyPr>
            <a:lstStyle/>
            <a:p>
              <a:pPr algn="ctr"/>
              <a:r>
                <a:rPr lang="en-US" sz="2400" dirty="0">
                  <a:solidFill>
                    <a:schemeClr val="bg1"/>
                  </a:solidFill>
                </a:rPr>
                <a:t>STEP 2</a:t>
              </a:r>
            </a:p>
          </p:txBody>
        </p:sp>
        <p:grpSp>
          <p:nvGrpSpPr>
            <p:cNvPr id="36" name="Grupa 35"/>
            <p:cNvGrpSpPr/>
            <p:nvPr/>
          </p:nvGrpSpPr>
          <p:grpSpPr>
            <a:xfrm>
              <a:off x="4051035" y="6012543"/>
              <a:ext cx="2004992" cy="187189"/>
              <a:chOff x="842116" y="5136635"/>
              <a:chExt cx="1719361" cy="160522"/>
            </a:xfrm>
            <a:solidFill>
              <a:schemeClr val="accent1"/>
            </a:solidFill>
          </p:grpSpPr>
          <p:sp>
            <p:nvSpPr>
              <p:cNvPr id="37" name="Prostokąt 36"/>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8" name="Trójkąt równoramienny 37"/>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18" name="Grupa 17">
            <a:extLst>
              <a:ext uri="{FF2B5EF4-FFF2-40B4-BE49-F238E27FC236}">
                <a16:creationId xmlns:a16="http://schemas.microsoft.com/office/drawing/2014/main" id="{E92F11DE-BF57-4DCE-9189-62C2C18974E5}"/>
              </a:ext>
            </a:extLst>
          </p:cNvPr>
          <p:cNvGrpSpPr/>
          <p:nvPr/>
        </p:nvGrpSpPr>
        <p:grpSpPr>
          <a:xfrm>
            <a:off x="5978087" y="2624143"/>
            <a:ext cx="2294111" cy="3575589"/>
            <a:chOff x="5978087" y="2624143"/>
            <a:chExt cx="2294111" cy="3575589"/>
          </a:xfrm>
        </p:grpSpPr>
        <p:grpSp>
          <p:nvGrpSpPr>
            <p:cNvPr id="10" name="Grupa 9"/>
            <p:cNvGrpSpPr/>
            <p:nvPr/>
          </p:nvGrpSpPr>
          <p:grpSpPr>
            <a:xfrm>
              <a:off x="5978087" y="2624143"/>
              <a:ext cx="2294111" cy="825849"/>
              <a:chOff x="2339752" y="3212976"/>
              <a:chExt cx="1800200" cy="648048"/>
            </a:xfrm>
          </p:grpSpPr>
          <p:sp>
            <p:nvSpPr>
              <p:cNvPr id="11" name="Prostokąt 10"/>
              <p:cNvSpPr/>
              <p:nvPr/>
            </p:nvSpPr>
            <p:spPr>
              <a:xfrm>
                <a:off x="2339752" y="3212976"/>
                <a:ext cx="1800200"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2" name="Trójkąt prostokątny 11"/>
              <p:cNvSpPr/>
              <p:nvPr/>
            </p:nvSpPr>
            <p:spPr>
              <a:xfrm flipH="1" flipV="1">
                <a:off x="2339752" y="3645024"/>
                <a:ext cx="144016" cy="216000"/>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sp>
          <p:nvSpPr>
            <p:cNvPr id="13" name="Prostokąt 12"/>
            <p:cNvSpPr/>
            <p:nvPr/>
          </p:nvSpPr>
          <p:spPr>
            <a:xfrm>
              <a:off x="6161613" y="3174729"/>
              <a:ext cx="2004992" cy="30250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27" name="pole tekstowe 26"/>
            <p:cNvSpPr txBox="1"/>
            <p:nvPr/>
          </p:nvSpPr>
          <p:spPr>
            <a:xfrm>
              <a:off x="6158146" y="2669635"/>
              <a:ext cx="1830403" cy="461665"/>
            </a:xfrm>
            <a:prstGeom prst="rect">
              <a:avLst/>
            </a:prstGeom>
            <a:noFill/>
          </p:spPr>
          <p:txBody>
            <a:bodyPr wrap="square" rtlCol="0">
              <a:spAutoFit/>
            </a:bodyPr>
            <a:lstStyle/>
            <a:p>
              <a:pPr algn="ctr"/>
              <a:r>
                <a:rPr lang="en-US" sz="2400" dirty="0">
                  <a:solidFill>
                    <a:schemeClr val="bg1"/>
                  </a:solidFill>
                </a:rPr>
                <a:t>STEP 3</a:t>
              </a:r>
            </a:p>
          </p:txBody>
        </p:sp>
        <p:grpSp>
          <p:nvGrpSpPr>
            <p:cNvPr id="39" name="Grupa 38"/>
            <p:cNvGrpSpPr/>
            <p:nvPr/>
          </p:nvGrpSpPr>
          <p:grpSpPr>
            <a:xfrm>
              <a:off x="6161613" y="6012543"/>
              <a:ext cx="2004992" cy="187189"/>
              <a:chOff x="842116" y="5136635"/>
              <a:chExt cx="1719361" cy="160522"/>
            </a:xfrm>
            <a:solidFill>
              <a:schemeClr val="accent6"/>
            </a:solidFill>
          </p:grpSpPr>
          <p:sp>
            <p:nvSpPr>
              <p:cNvPr id="40" name="Prostokąt 39"/>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1" name="Trójkąt równoramienny 40"/>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7" name="Grupa 6">
            <a:extLst>
              <a:ext uri="{FF2B5EF4-FFF2-40B4-BE49-F238E27FC236}">
                <a16:creationId xmlns:a16="http://schemas.microsoft.com/office/drawing/2014/main" id="{A6A12C3A-8916-4209-83FA-F204455BA2E6}"/>
              </a:ext>
            </a:extLst>
          </p:cNvPr>
          <p:cNvGrpSpPr/>
          <p:nvPr/>
        </p:nvGrpSpPr>
        <p:grpSpPr>
          <a:xfrm>
            <a:off x="8090111" y="2348880"/>
            <a:ext cx="2398377" cy="3850852"/>
            <a:chOff x="8090111" y="2348880"/>
            <a:chExt cx="2398377" cy="3850852"/>
          </a:xfrm>
        </p:grpSpPr>
        <p:sp>
          <p:nvSpPr>
            <p:cNvPr id="16" name="Trójkąt prostokątny 15"/>
            <p:cNvSpPr/>
            <p:nvPr/>
          </p:nvSpPr>
          <p:spPr>
            <a:xfrm flipH="1" flipV="1">
              <a:off x="8090112" y="2899466"/>
              <a:ext cx="183528" cy="275263"/>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7" name="Prostokąt 16"/>
            <p:cNvSpPr/>
            <p:nvPr/>
          </p:nvSpPr>
          <p:spPr>
            <a:xfrm>
              <a:off x="8273638" y="2899466"/>
              <a:ext cx="2004992" cy="33002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15" name="Pięciokąt 14"/>
            <p:cNvSpPr/>
            <p:nvPr/>
          </p:nvSpPr>
          <p:spPr>
            <a:xfrm>
              <a:off x="8090111" y="2348880"/>
              <a:ext cx="2398377" cy="550586"/>
            </a:xfrm>
            <a:prstGeom prst="homePlate">
              <a:avLst>
                <a:gd name="adj" fmla="val 3899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8" name="pole tekstowe 27"/>
            <p:cNvSpPr txBox="1"/>
            <p:nvPr/>
          </p:nvSpPr>
          <p:spPr>
            <a:xfrm>
              <a:off x="8266993" y="2397829"/>
              <a:ext cx="1830403" cy="461665"/>
            </a:xfrm>
            <a:prstGeom prst="rect">
              <a:avLst/>
            </a:prstGeom>
            <a:noFill/>
          </p:spPr>
          <p:txBody>
            <a:bodyPr wrap="square" rtlCol="0">
              <a:spAutoFit/>
            </a:bodyPr>
            <a:lstStyle/>
            <a:p>
              <a:pPr algn="ctr"/>
              <a:r>
                <a:rPr lang="en-US" sz="2400" dirty="0">
                  <a:solidFill>
                    <a:schemeClr val="bg1"/>
                  </a:solidFill>
                </a:rPr>
                <a:t>STEP 4</a:t>
              </a:r>
            </a:p>
          </p:txBody>
        </p:sp>
        <p:grpSp>
          <p:nvGrpSpPr>
            <p:cNvPr id="42" name="Grupa 41"/>
            <p:cNvGrpSpPr/>
            <p:nvPr/>
          </p:nvGrpSpPr>
          <p:grpSpPr>
            <a:xfrm>
              <a:off x="8273638" y="6012543"/>
              <a:ext cx="2004992" cy="187189"/>
              <a:chOff x="842116" y="5136635"/>
              <a:chExt cx="1719361" cy="160522"/>
            </a:xfrm>
            <a:solidFill>
              <a:schemeClr val="accent4"/>
            </a:solidFill>
          </p:grpSpPr>
          <p:sp>
            <p:nvSpPr>
              <p:cNvPr id="43" name="Prostokąt 42"/>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4" name="Trójkąt równoramienny 43"/>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sp>
        <p:nvSpPr>
          <p:cNvPr id="14" name="Title 13"/>
          <p:cNvSpPr>
            <a:spLocks noGrp="1"/>
          </p:cNvSpPr>
          <p:nvPr>
            <p:ph type="title"/>
          </p:nvPr>
        </p:nvSpPr>
        <p:spPr/>
        <p:txBody>
          <a:bodyPr/>
          <a:lstStyle/>
          <a:p>
            <a:r>
              <a:rPr lang="en-US" dirty="0"/>
              <a:t>4 Steps Diagram</a:t>
            </a:r>
          </a:p>
        </p:txBody>
      </p:sp>
      <p:sp>
        <p:nvSpPr>
          <p:cNvPr id="45" name="Freeform 7">
            <a:extLst>
              <a:ext uri="{FF2B5EF4-FFF2-40B4-BE49-F238E27FC236}">
                <a16:creationId xmlns:a16="http://schemas.microsoft.com/office/drawing/2014/main" id="{9C76CCD5-DF14-4230-AE7B-8E5827DDD2F0}"/>
              </a:ext>
            </a:extLst>
          </p:cNvPr>
          <p:cNvSpPr>
            <a:spLocks noChangeAspect="1" noEditPoints="1"/>
          </p:cNvSpPr>
          <p:nvPr/>
        </p:nvSpPr>
        <p:spPr bwMode="auto">
          <a:xfrm>
            <a:off x="2711077" y="2198576"/>
            <a:ext cx="463742" cy="62099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6" name="Grafika 45">
            <a:extLst>
              <a:ext uri="{FF2B5EF4-FFF2-40B4-BE49-F238E27FC236}">
                <a16:creationId xmlns:a16="http://schemas.microsoft.com/office/drawing/2014/main" id="{8068161B-F021-4647-AC8F-431A9FA0D3A6}"/>
              </a:ext>
            </a:extLst>
          </p:cNvPr>
          <p:cNvPicPr>
            <a:picLocks noChangeAspect="1"/>
          </p:cNvPicPr>
          <p:nvPr/>
        </p:nvPicPr>
        <p:blipFill>
          <a:blip/>
          <a:stretch>
            <a:fillRect/>
          </a:stretch>
        </p:blipFill>
        <p:spPr>
          <a:xfrm>
            <a:off x="6832983" y="1640630"/>
            <a:ext cx="480728" cy="690278"/>
          </a:xfrm>
          <a:prstGeom prst="rect">
            <a:avLst/>
          </a:prstGeom>
        </p:spPr>
      </p:pic>
      <p:sp>
        <p:nvSpPr>
          <p:cNvPr id="47" name="Freeform 6">
            <a:extLst>
              <a:ext uri="{FF2B5EF4-FFF2-40B4-BE49-F238E27FC236}">
                <a16:creationId xmlns:a16="http://schemas.microsoft.com/office/drawing/2014/main" id="{B2ADCC7F-E1DC-4B4F-89AD-FC34AD953CED}"/>
              </a:ext>
            </a:extLst>
          </p:cNvPr>
          <p:cNvSpPr>
            <a:spLocks noChangeAspect="1" noEditPoints="1"/>
          </p:cNvSpPr>
          <p:nvPr/>
        </p:nvSpPr>
        <p:spPr bwMode="auto">
          <a:xfrm>
            <a:off x="8708590" y="1498600"/>
            <a:ext cx="947208" cy="56301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8">
            <a:extLst>
              <a:ext uri="{FF2B5EF4-FFF2-40B4-BE49-F238E27FC236}">
                <a16:creationId xmlns:a16="http://schemas.microsoft.com/office/drawing/2014/main" id="{082E2378-945A-484C-8731-977F1029A341}"/>
              </a:ext>
            </a:extLst>
          </p:cNvPr>
          <p:cNvSpPr>
            <a:spLocks noChangeAspect="1" noEditPoints="1"/>
          </p:cNvSpPr>
          <p:nvPr/>
        </p:nvSpPr>
        <p:spPr bwMode="auto">
          <a:xfrm>
            <a:off x="4824640" y="1866373"/>
            <a:ext cx="452420" cy="69491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69485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18359F4-B8FB-4984-91D0-3238FC0730A4}"/>
              </a:ext>
            </a:extLst>
          </p:cNvPr>
          <p:cNvSpPr>
            <a:spLocks noGrp="1"/>
          </p:cNvSpPr>
          <p:nvPr>
            <p:ph type="title"/>
          </p:nvPr>
        </p:nvSpPr>
        <p:spPr>
          <a:xfrm>
            <a:off x="623889" y="0"/>
            <a:ext cx="10947022" cy="972000"/>
          </a:xfrm>
        </p:spPr>
        <p:txBody>
          <a:bodyPr>
            <a:normAutofit fontScale="90000"/>
          </a:bodyPr>
          <a:lstStyle/>
          <a:p>
            <a:r>
              <a:rPr lang="en-US" dirty="0"/>
              <a:t>Chevron Process 3 Items Diagram with Outcome</a:t>
            </a:r>
          </a:p>
        </p:txBody>
      </p:sp>
      <p:grpSp>
        <p:nvGrpSpPr>
          <p:cNvPr id="22" name="Grupa 21">
            <a:extLst>
              <a:ext uri="{FF2B5EF4-FFF2-40B4-BE49-F238E27FC236}">
                <a16:creationId xmlns:a16="http://schemas.microsoft.com/office/drawing/2014/main" id="{11409C8B-DA5D-4F3D-933F-591CFB858987}"/>
              </a:ext>
            </a:extLst>
          </p:cNvPr>
          <p:cNvGrpSpPr/>
          <p:nvPr/>
        </p:nvGrpSpPr>
        <p:grpSpPr>
          <a:xfrm>
            <a:off x="1487488" y="1628800"/>
            <a:ext cx="2419223" cy="3986385"/>
            <a:chOff x="1235995" y="2195339"/>
            <a:chExt cx="2419223" cy="3986385"/>
          </a:xfrm>
        </p:grpSpPr>
        <p:sp>
          <p:nvSpPr>
            <p:cNvPr id="4" name="Prostokąt 3">
              <a:extLst>
                <a:ext uri="{FF2B5EF4-FFF2-40B4-BE49-F238E27FC236}">
                  <a16:creationId xmlns:a16="http://schemas.microsoft.com/office/drawing/2014/main" id="{76F07970-D432-4C1D-8AE9-708C3F648F04}"/>
                </a:ext>
              </a:extLst>
            </p:cNvPr>
            <p:cNvSpPr/>
            <p:nvPr/>
          </p:nvSpPr>
          <p:spPr>
            <a:xfrm>
              <a:off x="1235996"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pPr lvl="0">
                <a:spcAft>
                  <a:spcPts val="600"/>
                </a:spcAft>
              </a:pPr>
              <a:r>
                <a:rPr lang="en-US" dirty="0">
                  <a:solidFill>
                    <a:schemeClr val="tx1"/>
                  </a:solidFill>
                </a:rPr>
                <a:t>Write your text here. Add your description of an item. Fill the textbox with your description.</a:t>
              </a:r>
            </a:p>
          </p:txBody>
        </p:sp>
        <p:sp>
          <p:nvSpPr>
            <p:cNvPr id="23" name="Prostokąt 22">
              <a:extLst>
                <a:ext uri="{FF2B5EF4-FFF2-40B4-BE49-F238E27FC236}">
                  <a16:creationId xmlns:a16="http://schemas.microsoft.com/office/drawing/2014/main" id="{37CC4FD3-1210-4DF9-A349-8CE9A2312287}"/>
                </a:ext>
              </a:extLst>
            </p:cNvPr>
            <p:cNvSpPr/>
            <p:nvPr/>
          </p:nvSpPr>
          <p:spPr>
            <a:xfrm rot="5400000">
              <a:off x="2281060" y="5047991"/>
              <a:ext cx="88668" cy="217879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upa 9">
              <a:extLst>
                <a:ext uri="{FF2B5EF4-FFF2-40B4-BE49-F238E27FC236}">
                  <a16:creationId xmlns:a16="http://schemas.microsoft.com/office/drawing/2014/main" id="{EED4D975-6AD8-477C-82B9-AC260E255DC2}"/>
                </a:ext>
              </a:extLst>
            </p:cNvPr>
            <p:cNvGrpSpPr/>
            <p:nvPr/>
          </p:nvGrpSpPr>
          <p:grpSpPr>
            <a:xfrm>
              <a:off x="1235996" y="2195339"/>
              <a:ext cx="2419222" cy="920786"/>
              <a:chOff x="1235996" y="2195339"/>
              <a:chExt cx="3243617" cy="920786"/>
            </a:xfrm>
          </p:grpSpPr>
          <p:sp>
            <p:nvSpPr>
              <p:cNvPr id="5" name="Strzałka: pagon 4">
                <a:extLst>
                  <a:ext uri="{FF2B5EF4-FFF2-40B4-BE49-F238E27FC236}">
                    <a16:creationId xmlns:a16="http://schemas.microsoft.com/office/drawing/2014/main" id="{E15DE133-DB70-4BA2-ADF6-9CB6DC991FD8}"/>
                  </a:ext>
                </a:extLst>
              </p:cNvPr>
              <p:cNvSpPr/>
              <p:nvPr/>
            </p:nvSpPr>
            <p:spPr>
              <a:xfrm>
                <a:off x="1235996" y="2195339"/>
                <a:ext cx="3101161" cy="920786"/>
              </a:xfrm>
              <a:prstGeom prst="chevron">
                <a:avLst>
                  <a:gd name="adj" fmla="val 2635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2" name="Strzałka: pagon 51">
                <a:extLst>
                  <a:ext uri="{FF2B5EF4-FFF2-40B4-BE49-F238E27FC236}">
                    <a16:creationId xmlns:a16="http://schemas.microsoft.com/office/drawing/2014/main" id="{1D94D6C3-AD58-4EF5-A5E5-FA66CDA99873}"/>
                  </a:ext>
                </a:extLst>
              </p:cNvPr>
              <p:cNvSpPr/>
              <p:nvPr/>
            </p:nvSpPr>
            <p:spPr>
              <a:xfrm>
                <a:off x="1325545" y="2195339"/>
                <a:ext cx="3154068" cy="920786"/>
              </a:xfrm>
              <a:prstGeom prst="chevron">
                <a:avLst>
                  <a:gd name="adj" fmla="val 2635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41" name="pole tekstowe 40">
                <a:extLst>
                  <a:ext uri="{FF2B5EF4-FFF2-40B4-BE49-F238E27FC236}">
                    <a16:creationId xmlns:a16="http://schemas.microsoft.com/office/drawing/2014/main" id="{FD8FE3D8-0CBE-4D30-81B6-C6C90E20781B}"/>
                  </a:ext>
                </a:extLst>
              </p:cNvPr>
              <p:cNvSpPr txBox="1"/>
              <p:nvPr/>
            </p:nvSpPr>
            <p:spPr>
              <a:xfrm>
                <a:off x="1788230"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20" name="Grupa 19">
            <a:extLst>
              <a:ext uri="{FF2B5EF4-FFF2-40B4-BE49-F238E27FC236}">
                <a16:creationId xmlns:a16="http://schemas.microsoft.com/office/drawing/2014/main" id="{960E7D83-2292-4D80-BC4F-F69AEC5843B1}"/>
              </a:ext>
            </a:extLst>
          </p:cNvPr>
          <p:cNvGrpSpPr/>
          <p:nvPr/>
        </p:nvGrpSpPr>
        <p:grpSpPr>
          <a:xfrm>
            <a:off x="3853255" y="1628800"/>
            <a:ext cx="2421190" cy="3986385"/>
            <a:chOff x="3601762" y="2195339"/>
            <a:chExt cx="2421190" cy="3986385"/>
          </a:xfrm>
        </p:grpSpPr>
        <p:sp>
          <p:nvSpPr>
            <p:cNvPr id="28" name="Prostokąt 27">
              <a:extLst>
                <a:ext uri="{FF2B5EF4-FFF2-40B4-BE49-F238E27FC236}">
                  <a16:creationId xmlns:a16="http://schemas.microsoft.com/office/drawing/2014/main" id="{50DA944C-05DC-4D56-9A59-94A754D676FD}"/>
                </a:ext>
              </a:extLst>
            </p:cNvPr>
            <p:cNvSpPr/>
            <p:nvPr/>
          </p:nvSpPr>
          <p:spPr>
            <a:xfrm>
              <a:off x="3601763"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27" name="Prostokąt 26">
              <a:extLst>
                <a:ext uri="{FF2B5EF4-FFF2-40B4-BE49-F238E27FC236}">
                  <a16:creationId xmlns:a16="http://schemas.microsoft.com/office/drawing/2014/main" id="{F08C6035-F4A6-4697-AF08-F8C1FE6F2ECC}"/>
                </a:ext>
              </a:extLst>
            </p:cNvPr>
            <p:cNvSpPr/>
            <p:nvPr/>
          </p:nvSpPr>
          <p:spPr>
            <a:xfrm rot="5400000">
              <a:off x="4646828" y="5047991"/>
              <a:ext cx="88668" cy="217879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upa 52">
              <a:extLst>
                <a:ext uri="{FF2B5EF4-FFF2-40B4-BE49-F238E27FC236}">
                  <a16:creationId xmlns:a16="http://schemas.microsoft.com/office/drawing/2014/main" id="{29697A85-1F23-450B-86ED-1BCF6C8AA7F6}"/>
                </a:ext>
              </a:extLst>
            </p:cNvPr>
            <p:cNvGrpSpPr/>
            <p:nvPr/>
          </p:nvGrpSpPr>
          <p:grpSpPr>
            <a:xfrm>
              <a:off x="3601762" y="2195339"/>
              <a:ext cx="2421190" cy="920786"/>
              <a:chOff x="1235996" y="2195339"/>
              <a:chExt cx="3246256" cy="920786"/>
            </a:xfrm>
          </p:grpSpPr>
          <p:sp>
            <p:nvSpPr>
              <p:cNvPr id="54" name="Strzałka: pagon 53">
                <a:extLst>
                  <a:ext uri="{FF2B5EF4-FFF2-40B4-BE49-F238E27FC236}">
                    <a16:creationId xmlns:a16="http://schemas.microsoft.com/office/drawing/2014/main" id="{421E06BF-961C-445F-BEA7-B052B33D74DE}"/>
                  </a:ext>
                </a:extLst>
              </p:cNvPr>
              <p:cNvSpPr/>
              <p:nvPr/>
            </p:nvSpPr>
            <p:spPr>
              <a:xfrm>
                <a:off x="1235996" y="2195339"/>
                <a:ext cx="3101161" cy="920786"/>
              </a:xfrm>
              <a:prstGeom prst="chevron">
                <a:avLst>
                  <a:gd name="adj" fmla="val 2635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5" name="Strzałka: pagon 54">
                <a:extLst>
                  <a:ext uri="{FF2B5EF4-FFF2-40B4-BE49-F238E27FC236}">
                    <a16:creationId xmlns:a16="http://schemas.microsoft.com/office/drawing/2014/main" id="{B26FF4C7-62EC-4CF3-8AEE-49049695EA9F}"/>
                  </a:ext>
                </a:extLst>
              </p:cNvPr>
              <p:cNvSpPr/>
              <p:nvPr/>
            </p:nvSpPr>
            <p:spPr>
              <a:xfrm>
                <a:off x="1325546" y="2195339"/>
                <a:ext cx="3156706" cy="920786"/>
              </a:xfrm>
              <a:prstGeom prst="chevron">
                <a:avLst>
                  <a:gd name="adj" fmla="val 263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6" name="pole tekstowe 55">
                <a:extLst>
                  <a:ext uri="{FF2B5EF4-FFF2-40B4-BE49-F238E27FC236}">
                    <a16:creationId xmlns:a16="http://schemas.microsoft.com/office/drawing/2014/main" id="{FDACEA46-369E-4164-B814-476DB0EB5407}"/>
                  </a:ext>
                </a:extLst>
              </p:cNvPr>
              <p:cNvSpPr txBox="1"/>
              <p:nvPr/>
            </p:nvSpPr>
            <p:spPr>
              <a:xfrm>
                <a:off x="1788231"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19" name="Grupa 18">
            <a:extLst>
              <a:ext uri="{FF2B5EF4-FFF2-40B4-BE49-F238E27FC236}">
                <a16:creationId xmlns:a16="http://schemas.microsoft.com/office/drawing/2014/main" id="{F4D27899-47D9-4190-B9F8-8D2B54229DCA}"/>
              </a:ext>
            </a:extLst>
          </p:cNvPr>
          <p:cNvGrpSpPr/>
          <p:nvPr/>
        </p:nvGrpSpPr>
        <p:grpSpPr>
          <a:xfrm>
            <a:off x="6219022" y="1628800"/>
            <a:ext cx="2421471" cy="3986385"/>
            <a:chOff x="5967529" y="2195339"/>
            <a:chExt cx="2421471" cy="3986385"/>
          </a:xfrm>
        </p:grpSpPr>
        <p:sp>
          <p:nvSpPr>
            <p:cNvPr id="34" name="Prostokąt 33">
              <a:extLst>
                <a:ext uri="{FF2B5EF4-FFF2-40B4-BE49-F238E27FC236}">
                  <a16:creationId xmlns:a16="http://schemas.microsoft.com/office/drawing/2014/main" id="{E31251CF-76D7-4CFD-ACDC-6BCB9C322EA5}"/>
                </a:ext>
              </a:extLst>
            </p:cNvPr>
            <p:cNvSpPr/>
            <p:nvPr/>
          </p:nvSpPr>
          <p:spPr>
            <a:xfrm>
              <a:off x="5967530"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D0432699-42E0-4BC7-AE24-0EF4D2889C12}"/>
                </a:ext>
              </a:extLst>
            </p:cNvPr>
            <p:cNvSpPr/>
            <p:nvPr/>
          </p:nvSpPr>
          <p:spPr>
            <a:xfrm rot="5400000">
              <a:off x="7012594" y="5047991"/>
              <a:ext cx="88668" cy="217879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upa 56">
              <a:extLst>
                <a:ext uri="{FF2B5EF4-FFF2-40B4-BE49-F238E27FC236}">
                  <a16:creationId xmlns:a16="http://schemas.microsoft.com/office/drawing/2014/main" id="{614FEB1F-3048-4063-A3B6-C643CB10F79D}"/>
                </a:ext>
              </a:extLst>
            </p:cNvPr>
            <p:cNvGrpSpPr/>
            <p:nvPr/>
          </p:nvGrpSpPr>
          <p:grpSpPr>
            <a:xfrm>
              <a:off x="5967810" y="2195339"/>
              <a:ext cx="2421190" cy="920786"/>
              <a:chOff x="1235996" y="2195339"/>
              <a:chExt cx="3246256" cy="920786"/>
            </a:xfrm>
          </p:grpSpPr>
          <p:sp>
            <p:nvSpPr>
              <p:cNvPr id="58" name="Strzałka: pagon 57">
                <a:extLst>
                  <a:ext uri="{FF2B5EF4-FFF2-40B4-BE49-F238E27FC236}">
                    <a16:creationId xmlns:a16="http://schemas.microsoft.com/office/drawing/2014/main" id="{7855279D-7565-4569-9F7C-73D2B7BF146B}"/>
                  </a:ext>
                </a:extLst>
              </p:cNvPr>
              <p:cNvSpPr/>
              <p:nvPr/>
            </p:nvSpPr>
            <p:spPr>
              <a:xfrm>
                <a:off x="1235996" y="2195339"/>
                <a:ext cx="3101161" cy="920786"/>
              </a:xfrm>
              <a:prstGeom prst="chevron">
                <a:avLst>
                  <a:gd name="adj" fmla="val 26356"/>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9" name="Strzałka: pagon 58">
                <a:extLst>
                  <a:ext uri="{FF2B5EF4-FFF2-40B4-BE49-F238E27FC236}">
                    <a16:creationId xmlns:a16="http://schemas.microsoft.com/office/drawing/2014/main" id="{345CEC29-3D26-42EB-BDA8-5F688354A2B1}"/>
                  </a:ext>
                </a:extLst>
              </p:cNvPr>
              <p:cNvSpPr/>
              <p:nvPr/>
            </p:nvSpPr>
            <p:spPr>
              <a:xfrm>
                <a:off x="1325546" y="2195339"/>
                <a:ext cx="3156706" cy="920786"/>
              </a:xfrm>
              <a:prstGeom prst="chevron">
                <a:avLst>
                  <a:gd name="adj" fmla="val 2635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60" name="pole tekstowe 59">
                <a:extLst>
                  <a:ext uri="{FF2B5EF4-FFF2-40B4-BE49-F238E27FC236}">
                    <a16:creationId xmlns:a16="http://schemas.microsoft.com/office/drawing/2014/main" id="{D959538F-D090-4F0D-8D50-7F3FF88359FD}"/>
                  </a:ext>
                </a:extLst>
              </p:cNvPr>
              <p:cNvSpPr txBox="1"/>
              <p:nvPr/>
            </p:nvSpPr>
            <p:spPr>
              <a:xfrm>
                <a:off x="1788231"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18" name="Grupa 17">
            <a:extLst>
              <a:ext uri="{FF2B5EF4-FFF2-40B4-BE49-F238E27FC236}">
                <a16:creationId xmlns:a16="http://schemas.microsoft.com/office/drawing/2014/main" id="{923838E4-5E4A-49B7-978C-5EC9E8275794}"/>
              </a:ext>
            </a:extLst>
          </p:cNvPr>
          <p:cNvGrpSpPr/>
          <p:nvPr/>
        </p:nvGrpSpPr>
        <p:grpSpPr>
          <a:xfrm>
            <a:off x="8584788" y="1628800"/>
            <a:ext cx="2156111" cy="3986386"/>
            <a:chOff x="8333295" y="2195339"/>
            <a:chExt cx="2156111" cy="3986386"/>
          </a:xfrm>
        </p:grpSpPr>
        <p:sp>
          <p:nvSpPr>
            <p:cNvPr id="90" name="Dowolny kształt: kształt 89">
              <a:extLst>
                <a:ext uri="{FF2B5EF4-FFF2-40B4-BE49-F238E27FC236}">
                  <a16:creationId xmlns:a16="http://schemas.microsoft.com/office/drawing/2014/main" id="{8A3BAFDB-49A1-46D7-9E68-70FA435B9697}"/>
                </a:ext>
              </a:extLst>
            </p:cNvPr>
            <p:cNvSpPr/>
            <p:nvPr/>
          </p:nvSpPr>
          <p:spPr>
            <a:xfrm>
              <a:off x="8335368" y="3116125"/>
              <a:ext cx="2153880" cy="3065600"/>
            </a:xfrm>
            <a:custGeom>
              <a:avLst/>
              <a:gdLst>
                <a:gd name="connsiteX0" fmla="*/ 0 w 2153880"/>
                <a:gd name="connsiteY0" fmla="*/ 0 h 3065600"/>
                <a:gd name="connsiteX1" fmla="*/ 2153880 w 2153880"/>
                <a:gd name="connsiteY1" fmla="*/ 0 h 3065600"/>
                <a:gd name="connsiteX2" fmla="*/ 2153880 w 2153880"/>
                <a:gd name="connsiteY2" fmla="*/ 3065600 h 3065600"/>
                <a:gd name="connsiteX3" fmla="*/ 0 w 2153880"/>
                <a:gd name="connsiteY3" fmla="*/ 3065600 h 3065600"/>
                <a:gd name="connsiteX4" fmla="*/ 0 w 2153880"/>
                <a:gd name="connsiteY4" fmla="*/ 0 h 306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880" h="3065600">
                  <a:moveTo>
                    <a:pt x="0" y="0"/>
                  </a:moveTo>
                  <a:lnTo>
                    <a:pt x="2153880" y="0"/>
                  </a:lnTo>
                  <a:lnTo>
                    <a:pt x="2153880" y="3065600"/>
                  </a:lnTo>
                  <a:lnTo>
                    <a:pt x="0" y="3065600"/>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99" name="Prostokąt 98">
              <a:extLst>
                <a:ext uri="{FF2B5EF4-FFF2-40B4-BE49-F238E27FC236}">
                  <a16:creationId xmlns:a16="http://schemas.microsoft.com/office/drawing/2014/main" id="{9E276F46-C7F1-48FB-B84F-AF829FD45777}"/>
                </a:ext>
              </a:extLst>
            </p:cNvPr>
            <p:cNvSpPr/>
            <p:nvPr/>
          </p:nvSpPr>
          <p:spPr>
            <a:xfrm rot="5400000">
              <a:off x="9365901" y="5060449"/>
              <a:ext cx="88668" cy="21538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upa 16">
              <a:extLst>
                <a:ext uri="{FF2B5EF4-FFF2-40B4-BE49-F238E27FC236}">
                  <a16:creationId xmlns:a16="http://schemas.microsoft.com/office/drawing/2014/main" id="{91AF98C6-6FEC-4708-AA40-7C3607D356F4}"/>
                </a:ext>
              </a:extLst>
            </p:cNvPr>
            <p:cNvGrpSpPr/>
            <p:nvPr/>
          </p:nvGrpSpPr>
          <p:grpSpPr>
            <a:xfrm>
              <a:off x="8333296" y="2195339"/>
              <a:ext cx="2156110" cy="920787"/>
              <a:chOff x="8333296" y="2195339"/>
              <a:chExt cx="2211656" cy="920787"/>
            </a:xfrm>
          </p:grpSpPr>
          <p:sp>
            <p:nvSpPr>
              <p:cNvPr id="98" name="Dowolny kształt: kształt 97">
                <a:extLst>
                  <a:ext uri="{FF2B5EF4-FFF2-40B4-BE49-F238E27FC236}">
                    <a16:creationId xmlns:a16="http://schemas.microsoft.com/office/drawing/2014/main" id="{7D16AEEB-57CD-4722-8D46-AB4D3AF7DD57}"/>
                  </a:ext>
                </a:extLst>
              </p:cNvPr>
              <p:cNvSpPr/>
              <p:nvPr/>
            </p:nvSpPr>
            <p:spPr>
              <a:xfrm>
                <a:off x="8333296" y="2195339"/>
                <a:ext cx="2155952" cy="920787"/>
              </a:xfrm>
              <a:custGeom>
                <a:avLst/>
                <a:gdLst>
                  <a:gd name="connsiteX0" fmla="*/ 0 w 2155952"/>
                  <a:gd name="connsiteY0" fmla="*/ 0 h 920787"/>
                  <a:gd name="connsiteX1" fmla="*/ 76818 w 2155952"/>
                  <a:gd name="connsiteY1" fmla="*/ 0 h 920787"/>
                  <a:gd name="connsiteX2" fmla="*/ 2155952 w 2155952"/>
                  <a:gd name="connsiteY2" fmla="*/ 0 h 920787"/>
                  <a:gd name="connsiteX3" fmla="*/ 2155952 w 2155952"/>
                  <a:gd name="connsiteY3" fmla="*/ 920786 h 920787"/>
                  <a:gd name="connsiteX4" fmla="*/ 2072 w 2155952"/>
                  <a:gd name="connsiteY4" fmla="*/ 920786 h 920787"/>
                  <a:gd name="connsiteX5" fmla="*/ 2072 w 2155952"/>
                  <a:gd name="connsiteY5" fmla="*/ 920787 h 920787"/>
                  <a:gd name="connsiteX6" fmla="*/ 0 w 2155952"/>
                  <a:gd name="connsiteY6" fmla="*/ 920787 h 920787"/>
                  <a:gd name="connsiteX7" fmla="*/ 2072 w 2155952"/>
                  <a:gd name="connsiteY7" fmla="*/ 916856 h 920787"/>
                  <a:gd name="connsiteX8" fmla="*/ 2072 w 2155952"/>
                  <a:gd name="connsiteY8" fmla="*/ 916855 h 920787"/>
                  <a:gd name="connsiteX9" fmla="*/ 242682 w 2155952"/>
                  <a:gd name="connsiteY9" fmla="*/ 460393 h 920787"/>
                  <a:gd name="connsiteX10" fmla="*/ 225238 w 2155952"/>
                  <a:gd name="connsiteY10" fmla="*/ 427300 h 92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5952" h="920787">
                    <a:moveTo>
                      <a:pt x="0" y="0"/>
                    </a:moveTo>
                    <a:lnTo>
                      <a:pt x="76818" y="0"/>
                    </a:lnTo>
                    <a:lnTo>
                      <a:pt x="2155952" y="0"/>
                    </a:lnTo>
                    <a:lnTo>
                      <a:pt x="2155952" y="920786"/>
                    </a:lnTo>
                    <a:lnTo>
                      <a:pt x="2072" y="920786"/>
                    </a:lnTo>
                    <a:lnTo>
                      <a:pt x="2072" y="920787"/>
                    </a:lnTo>
                    <a:lnTo>
                      <a:pt x="0" y="920787"/>
                    </a:lnTo>
                    <a:lnTo>
                      <a:pt x="2072" y="916856"/>
                    </a:lnTo>
                    <a:lnTo>
                      <a:pt x="2072" y="916855"/>
                    </a:lnTo>
                    <a:lnTo>
                      <a:pt x="242682" y="460393"/>
                    </a:lnTo>
                    <a:lnTo>
                      <a:pt x="225238" y="4273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103" name="Dowolny kształt: kształt 102">
                <a:extLst>
                  <a:ext uri="{FF2B5EF4-FFF2-40B4-BE49-F238E27FC236}">
                    <a16:creationId xmlns:a16="http://schemas.microsoft.com/office/drawing/2014/main" id="{AE53A770-E351-46CD-BCF7-2DEEE5237E2F}"/>
                  </a:ext>
                </a:extLst>
              </p:cNvPr>
              <p:cNvSpPr/>
              <p:nvPr/>
            </p:nvSpPr>
            <p:spPr>
              <a:xfrm>
                <a:off x="8402383" y="2195339"/>
                <a:ext cx="2142569" cy="920787"/>
              </a:xfrm>
              <a:custGeom>
                <a:avLst/>
                <a:gdLst>
                  <a:gd name="connsiteX0" fmla="*/ 0 w 2155952"/>
                  <a:gd name="connsiteY0" fmla="*/ 0 h 920787"/>
                  <a:gd name="connsiteX1" fmla="*/ 76818 w 2155952"/>
                  <a:gd name="connsiteY1" fmla="*/ 0 h 920787"/>
                  <a:gd name="connsiteX2" fmla="*/ 2155952 w 2155952"/>
                  <a:gd name="connsiteY2" fmla="*/ 0 h 920787"/>
                  <a:gd name="connsiteX3" fmla="*/ 2155952 w 2155952"/>
                  <a:gd name="connsiteY3" fmla="*/ 920786 h 920787"/>
                  <a:gd name="connsiteX4" fmla="*/ 2072 w 2155952"/>
                  <a:gd name="connsiteY4" fmla="*/ 920786 h 920787"/>
                  <a:gd name="connsiteX5" fmla="*/ 2072 w 2155952"/>
                  <a:gd name="connsiteY5" fmla="*/ 920787 h 920787"/>
                  <a:gd name="connsiteX6" fmla="*/ 0 w 2155952"/>
                  <a:gd name="connsiteY6" fmla="*/ 920787 h 920787"/>
                  <a:gd name="connsiteX7" fmla="*/ 2072 w 2155952"/>
                  <a:gd name="connsiteY7" fmla="*/ 916856 h 920787"/>
                  <a:gd name="connsiteX8" fmla="*/ 2072 w 2155952"/>
                  <a:gd name="connsiteY8" fmla="*/ 916855 h 920787"/>
                  <a:gd name="connsiteX9" fmla="*/ 242682 w 2155952"/>
                  <a:gd name="connsiteY9" fmla="*/ 460393 h 920787"/>
                  <a:gd name="connsiteX10" fmla="*/ 225238 w 2155952"/>
                  <a:gd name="connsiteY10" fmla="*/ 427300 h 92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5952" h="920787">
                    <a:moveTo>
                      <a:pt x="0" y="0"/>
                    </a:moveTo>
                    <a:lnTo>
                      <a:pt x="76818" y="0"/>
                    </a:lnTo>
                    <a:lnTo>
                      <a:pt x="2155952" y="0"/>
                    </a:lnTo>
                    <a:lnTo>
                      <a:pt x="2155952" y="920786"/>
                    </a:lnTo>
                    <a:lnTo>
                      <a:pt x="2072" y="920786"/>
                    </a:lnTo>
                    <a:lnTo>
                      <a:pt x="2072" y="920787"/>
                    </a:lnTo>
                    <a:lnTo>
                      <a:pt x="0" y="920787"/>
                    </a:lnTo>
                    <a:lnTo>
                      <a:pt x="2072" y="916856"/>
                    </a:lnTo>
                    <a:lnTo>
                      <a:pt x="2072" y="916855"/>
                    </a:lnTo>
                    <a:lnTo>
                      <a:pt x="242682" y="460393"/>
                    </a:lnTo>
                    <a:lnTo>
                      <a:pt x="225238" y="4273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101" name="pole tekstowe 100">
                <a:extLst>
                  <a:ext uri="{FF2B5EF4-FFF2-40B4-BE49-F238E27FC236}">
                    <a16:creationId xmlns:a16="http://schemas.microsoft.com/office/drawing/2014/main" id="{3E31021E-4DD6-4422-8999-25E88C66BAC9}"/>
                  </a:ext>
                </a:extLst>
              </p:cNvPr>
              <p:cNvSpPr txBox="1"/>
              <p:nvPr/>
            </p:nvSpPr>
            <p:spPr>
              <a:xfrm>
                <a:off x="8625871" y="2334139"/>
                <a:ext cx="1790609" cy="605168"/>
              </a:xfrm>
              <a:prstGeom prst="rect">
                <a:avLst/>
              </a:prstGeom>
              <a:noFill/>
              <a:ln>
                <a:noFill/>
              </a:ln>
            </p:spPr>
            <p:txBody>
              <a:bodyPr wrap="square" rtlCol="0" anchor="ctr">
                <a:noAutofit/>
              </a:bodyPr>
              <a:lstStyle/>
              <a:p>
                <a:pPr algn="ctr"/>
                <a:r>
                  <a:rPr lang="en-US" sz="2800" dirty="0">
                    <a:solidFill>
                      <a:schemeClr val="bg1"/>
                    </a:solidFill>
                  </a:rPr>
                  <a:t>OUTCOME</a:t>
                </a:r>
              </a:p>
            </p:txBody>
          </p:sp>
        </p:grpSp>
      </p:grpSp>
    </p:spTree>
    <p:extLst>
      <p:ext uri="{BB962C8B-B14F-4D97-AF65-F5344CB8AC3E}">
        <p14:creationId xmlns:p14="http://schemas.microsoft.com/office/powerpoint/2010/main" val="59641430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18359F4-B8FB-4984-91D0-3238FC0730A4}"/>
              </a:ext>
            </a:extLst>
          </p:cNvPr>
          <p:cNvSpPr>
            <a:spLocks noGrp="1"/>
          </p:cNvSpPr>
          <p:nvPr>
            <p:ph type="title"/>
          </p:nvPr>
        </p:nvSpPr>
        <p:spPr/>
        <p:txBody>
          <a:bodyPr>
            <a:normAutofit fontScale="90000"/>
          </a:bodyPr>
          <a:lstStyle/>
          <a:p>
            <a:r>
              <a:rPr lang="en-US" dirty="0"/>
              <a:t>Process Flow Chevron Diagram – 4 steps</a:t>
            </a:r>
          </a:p>
        </p:txBody>
      </p:sp>
      <p:grpSp>
        <p:nvGrpSpPr>
          <p:cNvPr id="12" name="Grupa 11">
            <a:extLst>
              <a:ext uri="{FF2B5EF4-FFF2-40B4-BE49-F238E27FC236}">
                <a16:creationId xmlns:a16="http://schemas.microsoft.com/office/drawing/2014/main" id="{7A65879A-DDED-4412-B860-089F67D55B68}"/>
              </a:ext>
            </a:extLst>
          </p:cNvPr>
          <p:cNvGrpSpPr/>
          <p:nvPr/>
        </p:nvGrpSpPr>
        <p:grpSpPr>
          <a:xfrm>
            <a:off x="3431704" y="2564904"/>
            <a:ext cx="2835632" cy="3545971"/>
            <a:chOff x="3241461" y="2276872"/>
            <a:chExt cx="2835632" cy="3545971"/>
          </a:xfrm>
        </p:grpSpPr>
        <p:grpSp>
          <p:nvGrpSpPr>
            <p:cNvPr id="50" name="Grupa 49">
              <a:extLst>
                <a:ext uri="{FF2B5EF4-FFF2-40B4-BE49-F238E27FC236}">
                  <a16:creationId xmlns:a16="http://schemas.microsoft.com/office/drawing/2014/main" id="{D74D8258-5C0E-4777-A6F2-874E41D0E407}"/>
                </a:ext>
              </a:extLst>
            </p:cNvPr>
            <p:cNvGrpSpPr/>
            <p:nvPr/>
          </p:nvGrpSpPr>
          <p:grpSpPr>
            <a:xfrm>
              <a:off x="3241461" y="3129311"/>
              <a:ext cx="2835632" cy="2646732"/>
              <a:chOff x="623890" y="3129311"/>
              <a:chExt cx="2835632" cy="2646732"/>
            </a:xfrm>
          </p:grpSpPr>
          <p:sp>
            <p:nvSpPr>
              <p:cNvPr id="51" name="Strzałka: pagon 50">
                <a:extLst>
                  <a:ext uri="{FF2B5EF4-FFF2-40B4-BE49-F238E27FC236}">
                    <a16:creationId xmlns:a16="http://schemas.microsoft.com/office/drawing/2014/main" id="{14AB3BD3-F0B8-45A2-986B-59C2A65150D8}"/>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2" name="Strzałka: pagon 51">
                <a:extLst>
                  <a:ext uri="{FF2B5EF4-FFF2-40B4-BE49-F238E27FC236}">
                    <a16:creationId xmlns:a16="http://schemas.microsoft.com/office/drawing/2014/main" id="{77958895-EA62-4531-A82D-74F8690ED6B1}"/>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63" name="Prostokąt 62">
              <a:extLst>
                <a:ext uri="{FF2B5EF4-FFF2-40B4-BE49-F238E27FC236}">
                  <a16:creationId xmlns:a16="http://schemas.microsoft.com/office/drawing/2014/main" id="{9C3BCD27-C8E5-4C6E-9585-8B2A73FD4ED0}"/>
                </a:ext>
              </a:extLst>
            </p:cNvPr>
            <p:cNvSpPr/>
            <p:nvPr/>
          </p:nvSpPr>
          <p:spPr>
            <a:xfrm>
              <a:off x="3244260" y="2276872"/>
              <a:ext cx="2359732" cy="852438"/>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rostokąt 60">
              <a:extLst>
                <a:ext uri="{FF2B5EF4-FFF2-40B4-BE49-F238E27FC236}">
                  <a16:creationId xmlns:a16="http://schemas.microsoft.com/office/drawing/2014/main" id="{80B3CF84-D606-40A3-841E-E3DD50FE3427}"/>
                </a:ext>
              </a:extLst>
            </p:cNvPr>
            <p:cNvSpPr/>
            <p:nvPr/>
          </p:nvSpPr>
          <p:spPr>
            <a:xfrm>
              <a:off x="3322967" y="2276872"/>
              <a:ext cx="2359732" cy="8524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78" name="Prostokąt 77">
              <a:extLst>
                <a:ext uri="{FF2B5EF4-FFF2-40B4-BE49-F238E27FC236}">
                  <a16:creationId xmlns:a16="http://schemas.microsoft.com/office/drawing/2014/main" id="{038A3468-32AC-4D32-B96B-9A5DCE1535D8}"/>
                </a:ext>
              </a:extLst>
            </p:cNvPr>
            <p:cNvSpPr/>
            <p:nvPr/>
          </p:nvSpPr>
          <p:spPr>
            <a:xfrm>
              <a:off x="3241461" y="5776043"/>
              <a:ext cx="2441238" cy="4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C4B0A028-86DE-42F3-A29F-E07BB7802189}"/>
              </a:ext>
            </a:extLst>
          </p:cNvPr>
          <p:cNvGrpSpPr/>
          <p:nvPr/>
        </p:nvGrpSpPr>
        <p:grpSpPr>
          <a:xfrm>
            <a:off x="8672448" y="2564904"/>
            <a:ext cx="2838343" cy="3545971"/>
            <a:chOff x="8482205" y="2276872"/>
            <a:chExt cx="2838343" cy="3545971"/>
          </a:xfrm>
        </p:grpSpPr>
        <p:grpSp>
          <p:nvGrpSpPr>
            <p:cNvPr id="58" name="Grupa 57">
              <a:extLst>
                <a:ext uri="{FF2B5EF4-FFF2-40B4-BE49-F238E27FC236}">
                  <a16:creationId xmlns:a16="http://schemas.microsoft.com/office/drawing/2014/main" id="{194138C2-D964-4061-A96B-475930FA694E}"/>
                </a:ext>
              </a:extLst>
            </p:cNvPr>
            <p:cNvGrpSpPr/>
            <p:nvPr/>
          </p:nvGrpSpPr>
          <p:grpSpPr>
            <a:xfrm>
              <a:off x="8484916" y="3129311"/>
              <a:ext cx="2835632" cy="2646732"/>
              <a:chOff x="623890" y="3129311"/>
              <a:chExt cx="2835632" cy="2646732"/>
            </a:xfrm>
          </p:grpSpPr>
          <p:sp>
            <p:nvSpPr>
              <p:cNvPr id="59" name="Strzałka: pagon 58">
                <a:extLst>
                  <a:ext uri="{FF2B5EF4-FFF2-40B4-BE49-F238E27FC236}">
                    <a16:creationId xmlns:a16="http://schemas.microsoft.com/office/drawing/2014/main" id="{332A3CEA-E085-4ECA-92F3-0E482717B8F5}"/>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Strzałka: pagon 63">
                <a:extLst>
                  <a:ext uri="{FF2B5EF4-FFF2-40B4-BE49-F238E27FC236}">
                    <a16:creationId xmlns:a16="http://schemas.microsoft.com/office/drawing/2014/main" id="{41DFFC70-924C-443C-83D2-514AAA9AE02A}"/>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77" name="Prostokąt 76">
              <a:extLst>
                <a:ext uri="{FF2B5EF4-FFF2-40B4-BE49-F238E27FC236}">
                  <a16:creationId xmlns:a16="http://schemas.microsoft.com/office/drawing/2014/main" id="{17716FA1-6235-485A-8D35-AA076CF13BC8}"/>
                </a:ext>
              </a:extLst>
            </p:cNvPr>
            <p:cNvSpPr/>
            <p:nvPr/>
          </p:nvSpPr>
          <p:spPr>
            <a:xfrm>
              <a:off x="8485006" y="2276872"/>
              <a:ext cx="2359732" cy="85243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rostokąt 74">
              <a:extLst>
                <a:ext uri="{FF2B5EF4-FFF2-40B4-BE49-F238E27FC236}">
                  <a16:creationId xmlns:a16="http://schemas.microsoft.com/office/drawing/2014/main" id="{7E2B83C4-A6A6-4CCB-9E74-59CD1B94EE57}"/>
                </a:ext>
              </a:extLst>
            </p:cNvPr>
            <p:cNvSpPr/>
            <p:nvPr/>
          </p:nvSpPr>
          <p:spPr>
            <a:xfrm>
              <a:off x="8563713" y="2276872"/>
              <a:ext cx="2359732" cy="85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80" name="Prostokąt 79">
              <a:extLst>
                <a:ext uri="{FF2B5EF4-FFF2-40B4-BE49-F238E27FC236}">
                  <a16:creationId xmlns:a16="http://schemas.microsoft.com/office/drawing/2014/main" id="{FFE825AB-AB72-4080-9645-21BCDFA89F79}"/>
                </a:ext>
              </a:extLst>
            </p:cNvPr>
            <p:cNvSpPr/>
            <p:nvPr/>
          </p:nvSpPr>
          <p:spPr>
            <a:xfrm>
              <a:off x="8482205" y="5776043"/>
              <a:ext cx="2441238" cy="4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6FA03BBD-C47D-405B-B021-65FFE403A4F6}"/>
              </a:ext>
            </a:extLst>
          </p:cNvPr>
          <p:cNvGrpSpPr/>
          <p:nvPr/>
        </p:nvGrpSpPr>
        <p:grpSpPr>
          <a:xfrm>
            <a:off x="811332" y="2564904"/>
            <a:ext cx="2838433" cy="3545971"/>
            <a:chOff x="621089" y="2276872"/>
            <a:chExt cx="2838433" cy="3545971"/>
          </a:xfrm>
        </p:grpSpPr>
        <p:grpSp>
          <p:nvGrpSpPr>
            <p:cNvPr id="8" name="Grupa 7">
              <a:extLst>
                <a:ext uri="{FF2B5EF4-FFF2-40B4-BE49-F238E27FC236}">
                  <a16:creationId xmlns:a16="http://schemas.microsoft.com/office/drawing/2014/main" id="{F362CCF8-77F6-4D26-9A61-13A2C8119528}"/>
                </a:ext>
              </a:extLst>
            </p:cNvPr>
            <p:cNvGrpSpPr/>
            <p:nvPr/>
          </p:nvGrpSpPr>
          <p:grpSpPr>
            <a:xfrm>
              <a:off x="623890" y="3129311"/>
              <a:ext cx="2835632" cy="2646732"/>
              <a:chOff x="623890" y="3129311"/>
              <a:chExt cx="2835632" cy="2646732"/>
            </a:xfrm>
          </p:grpSpPr>
          <p:sp>
            <p:nvSpPr>
              <p:cNvPr id="3" name="Strzałka: pagon 2">
                <a:extLst>
                  <a:ext uri="{FF2B5EF4-FFF2-40B4-BE49-F238E27FC236}">
                    <a16:creationId xmlns:a16="http://schemas.microsoft.com/office/drawing/2014/main" id="{068AFC22-0684-4869-8ED4-180B39A8EB9E}"/>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8" name="Strzałka: pagon 47">
                <a:extLst>
                  <a:ext uri="{FF2B5EF4-FFF2-40B4-BE49-F238E27FC236}">
                    <a16:creationId xmlns:a16="http://schemas.microsoft.com/office/drawing/2014/main" id="{AF92EE8A-055C-41ED-8402-BDC4EAC478A9}"/>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11" name="Prostokąt 10">
              <a:extLst>
                <a:ext uri="{FF2B5EF4-FFF2-40B4-BE49-F238E27FC236}">
                  <a16:creationId xmlns:a16="http://schemas.microsoft.com/office/drawing/2014/main" id="{E427B0D4-6C6D-4612-A014-058582C0D78E}"/>
                </a:ext>
              </a:extLst>
            </p:cNvPr>
            <p:cNvSpPr/>
            <p:nvPr/>
          </p:nvSpPr>
          <p:spPr>
            <a:xfrm>
              <a:off x="623888" y="2276872"/>
              <a:ext cx="2359732" cy="852438"/>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Prostokąt 55">
              <a:extLst>
                <a:ext uri="{FF2B5EF4-FFF2-40B4-BE49-F238E27FC236}">
                  <a16:creationId xmlns:a16="http://schemas.microsoft.com/office/drawing/2014/main" id="{D98739D9-FCB2-4536-AA80-CB775C300C80}"/>
                </a:ext>
              </a:extLst>
            </p:cNvPr>
            <p:cNvSpPr/>
            <p:nvPr/>
          </p:nvSpPr>
          <p:spPr>
            <a:xfrm>
              <a:off x="702595" y="2276872"/>
              <a:ext cx="2359732" cy="852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20" name="Prostokąt 19">
              <a:extLst>
                <a:ext uri="{FF2B5EF4-FFF2-40B4-BE49-F238E27FC236}">
                  <a16:creationId xmlns:a16="http://schemas.microsoft.com/office/drawing/2014/main" id="{24C64D04-0E2D-4C85-BBED-02FF46EDC780}"/>
                </a:ext>
              </a:extLst>
            </p:cNvPr>
            <p:cNvSpPr/>
            <p:nvPr/>
          </p:nvSpPr>
          <p:spPr>
            <a:xfrm>
              <a:off x="621089" y="5776043"/>
              <a:ext cx="2441238"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4FE39B3D-5CB7-4C16-8DFF-F749C3235207}"/>
              </a:ext>
            </a:extLst>
          </p:cNvPr>
          <p:cNvGrpSpPr/>
          <p:nvPr/>
        </p:nvGrpSpPr>
        <p:grpSpPr>
          <a:xfrm>
            <a:off x="6050782" y="2564904"/>
            <a:ext cx="2835632" cy="3545971"/>
            <a:chOff x="5860539" y="2276872"/>
            <a:chExt cx="2835632" cy="3545971"/>
          </a:xfrm>
        </p:grpSpPr>
        <p:grpSp>
          <p:nvGrpSpPr>
            <p:cNvPr id="53" name="Grupa 52">
              <a:extLst>
                <a:ext uri="{FF2B5EF4-FFF2-40B4-BE49-F238E27FC236}">
                  <a16:creationId xmlns:a16="http://schemas.microsoft.com/office/drawing/2014/main" id="{9100B13F-3051-448C-913B-815A80FCFE4C}"/>
                </a:ext>
              </a:extLst>
            </p:cNvPr>
            <p:cNvGrpSpPr/>
            <p:nvPr/>
          </p:nvGrpSpPr>
          <p:grpSpPr>
            <a:xfrm>
              <a:off x="5860539" y="3129311"/>
              <a:ext cx="2835632" cy="2646732"/>
              <a:chOff x="623890" y="3129311"/>
              <a:chExt cx="2835632" cy="2646732"/>
            </a:xfrm>
          </p:grpSpPr>
          <p:sp>
            <p:nvSpPr>
              <p:cNvPr id="54" name="Strzałka: pagon 53">
                <a:extLst>
                  <a:ext uri="{FF2B5EF4-FFF2-40B4-BE49-F238E27FC236}">
                    <a16:creationId xmlns:a16="http://schemas.microsoft.com/office/drawing/2014/main" id="{3F86EDDC-0792-4CDF-927D-EB51DE1A3415}"/>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7" name="Strzałka: pagon 56">
                <a:extLst>
                  <a:ext uri="{FF2B5EF4-FFF2-40B4-BE49-F238E27FC236}">
                    <a16:creationId xmlns:a16="http://schemas.microsoft.com/office/drawing/2014/main" id="{493AC1A6-ABFC-4E84-A077-3C83E9BF30DC}"/>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70" name="Prostokąt 69">
              <a:extLst>
                <a:ext uri="{FF2B5EF4-FFF2-40B4-BE49-F238E27FC236}">
                  <a16:creationId xmlns:a16="http://schemas.microsoft.com/office/drawing/2014/main" id="{761C2CC1-B884-43E5-AAD7-D91F93540C3E}"/>
                </a:ext>
              </a:extLst>
            </p:cNvPr>
            <p:cNvSpPr/>
            <p:nvPr/>
          </p:nvSpPr>
          <p:spPr>
            <a:xfrm>
              <a:off x="5864633" y="2276872"/>
              <a:ext cx="2359732" cy="852438"/>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rostokąt 67">
              <a:extLst>
                <a:ext uri="{FF2B5EF4-FFF2-40B4-BE49-F238E27FC236}">
                  <a16:creationId xmlns:a16="http://schemas.microsoft.com/office/drawing/2014/main" id="{8A3FC921-E772-4413-A4C9-193DC0159F6C}"/>
                </a:ext>
              </a:extLst>
            </p:cNvPr>
            <p:cNvSpPr/>
            <p:nvPr/>
          </p:nvSpPr>
          <p:spPr>
            <a:xfrm>
              <a:off x="5943340" y="2276872"/>
              <a:ext cx="2359732" cy="8524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79" name="Prostokąt 78">
              <a:extLst>
                <a:ext uri="{FF2B5EF4-FFF2-40B4-BE49-F238E27FC236}">
                  <a16:creationId xmlns:a16="http://schemas.microsoft.com/office/drawing/2014/main" id="{0F3A01CC-093A-41C2-9641-3F378520B521}"/>
                </a:ext>
              </a:extLst>
            </p:cNvPr>
            <p:cNvSpPr/>
            <p:nvPr/>
          </p:nvSpPr>
          <p:spPr>
            <a:xfrm>
              <a:off x="5861833" y="5776043"/>
              <a:ext cx="2441238" cy="46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6">
            <a:extLst>
              <a:ext uri="{FF2B5EF4-FFF2-40B4-BE49-F238E27FC236}">
                <a16:creationId xmlns:a16="http://schemas.microsoft.com/office/drawing/2014/main" id="{7AE9B5A4-14D9-4337-98F2-D52F42F7E726}"/>
              </a:ext>
            </a:extLst>
          </p:cNvPr>
          <p:cNvSpPr>
            <a:spLocks noChangeAspect="1" noEditPoints="1"/>
          </p:cNvSpPr>
          <p:nvPr/>
        </p:nvSpPr>
        <p:spPr bwMode="auto">
          <a:xfrm>
            <a:off x="1663400" y="1683075"/>
            <a:ext cx="818608" cy="497012"/>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8CD02DEA-35BF-4810-9A40-F6D25FF512C9}"/>
              </a:ext>
            </a:extLst>
          </p:cNvPr>
          <p:cNvSpPr>
            <a:spLocks noChangeAspect="1" noEditPoints="1"/>
          </p:cNvSpPr>
          <p:nvPr/>
        </p:nvSpPr>
        <p:spPr bwMode="auto">
          <a:xfrm>
            <a:off x="4267731" y="1622597"/>
            <a:ext cx="769184" cy="61796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DAA080BD-3094-413E-B312-3C0FA6D02537}"/>
              </a:ext>
            </a:extLst>
          </p:cNvPr>
          <p:cNvSpPr>
            <a:spLocks noChangeAspect="1" noEditPoints="1"/>
          </p:cNvSpPr>
          <p:nvPr/>
        </p:nvSpPr>
        <p:spPr bwMode="auto">
          <a:xfrm>
            <a:off x="9746022" y="1595065"/>
            <a:ext cx="294090" cy="67303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36">
            <a:extLst>
              <a:ext uri="{FF2B5EF4-FFF2-40B4-BE49-F238E27FC236}">
                <a16:creationId xmlns:a16="http://schemas.microsoft.com/office/drawing/2014/main" id="{7AFC2B3A-4D4B-43C9-A2A6-71871CD4E921}"/>
              </a:ext>
            </a:extLst>
          </p:cNvPr>
          <p:cNvSpPr>
            <a:spLocks noChangeAspect="1" noEditPoints="1"/>
          </p:cNvSpPr>
          <p:nvPr/>
        </p:nvSpPr>
        <p:spPr bwMode="auto">
          <a:xfrm>
            <a:off x="6967832" y="1615397"/>
            <a:ext cx="691234" cy="63236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149065724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ytuł 4">
            <a:extLst>
              <a:ext uri="{FF2B5EF4-FFF2-40B4-BE49-F238E27FC236}">
                <a16:creationId xmlns:a16="http://schemas.microsoft.com/office/drawing/2014/main" id="{C9A2E0AA-280B-4C0C-B036-055210CA70F8}"/>
              </a:ext>
            </a:extLst>
          </p:cNvPr>
          <p:cNvSpPr>
            <a:spLocks noGrp="1"/>
          </p:cNvSpPr>
          <p:nvPr>
            <p:ph type="title"/>
          </p:nvPr>
        </p:nvSpPr>
        <p:spPr/>
        <p:txBody>
          <a:bodyPr>
            <a:normAutofit fontScale="90000"/>
          </a:bodyPr>
          <a:lstStyle/>
          <a:p>
            <a:r>
              <a:rPr lang="en-US" dirty="0"/>
              <a:t>Process Chevron Diagram with Input-Output 4 Steps Arrow</a:t>
            </a:r>
          </a:p>
        </p:txBody>
      </p:sp>
      <p:grpSp>
        <p:nvGrpSpPr>
          <p:cNvPr id="53" name="Grupa 52">
            <a:extLst>
              <a:ext uri="{FF2B5EF4-FFF2-40B4-BE49-F238E27FC236}">
                <a16:creationId xmlns:a16="http://schemas.microsoft.com/office/drawing/2014/main" id="{E5A14665-FA92-4170-97EB-8D75EDD21B07}"/>
              </a:ext>
            </a:extLst>
          </p:cNvPr>
          <p:cNvGrpSpPr/>
          <p:nvPr/>
        </p:nvGrpSpPr>
        <p:grpSpPr>
          <a:xfrm>
            <a:off x="1231241" y="1378858"/>
            <a:ext cx="3183631" cy="4664594"/>
            <a:chOff x="1671943" y="1558648"/>
            <a:chExt cx="2938213" cy="4305013"/>
          </a:xfrm>
        </p:grpSpPr>
        <p:grpSp>
          <p:nvGrpSpPr>
            <p:cNvPr id="31" name="Grupa 30">
              <a:extLst>
                <a:ext uri="{FF2B5EF4-FFF2-40B4-BE49-F238E27FC236}">
                  <a16:creationId xmlns:a16="http://schemas.microsoft.com/office/drawing/2014/main" id="{1492CD14-9027-46D0-BA22-F7F072C7739E}"/>
                </a:ext>
              </a:extLst>
            </p:cNvPr>
            <p:cNvGrpSpPr/>
            <p:nvPr/>
          </p:nvGrpSpPr>
          <p:grpSpPr>
            <a:xfrm>
              <a:off x="1671943" y="1558648"/>
              <a:ext cx="2938213" cy="4305013"/>
              <a:chOff x="1671943" y="1558648"/>
              <a:chExt cx="2938213" cy="4305013"/>
            </a:xfrm>
          </p:grpSpPr>
          <p:sp>
            <p:nvSpPr>
              <p:cNvPr id="8" name="Freeform 5">
                <a:extLst>
                  <a:ext uri="{FF2B5EF4-FFF2-40B4-BE49-F238E27FC236}">
                    <a16:creationId xmlns:a16="http://schemas.microsoft.com/office/drawing/2014/main" id="{0172A3DE-77FE-4297-8CFB-BAEE36C8E27E}"/>
                  </a:ext>
                </a:extLst>
              </p:cNvPr>
              <p:cNvSpPr>
                <a:spLocks/>
              </p:cNvSpPr>
              <p:nvPr/>
            </p:nvSpPr>
            <p:spPr bwMode="auto">
              <a:xfrm>
                <a:off x="1703512" y="1628800"/>
                <a:ext cx="2906644" cy="4164708"/>
              </a:xfrm>
              <a:custGeom>
                <a:avLst/>
                <a:gdLst>
                  <a:gd name="T0" fmla="*/ 1279 w 1279"/>
                  <a:gd name="T1" fmla="*/ 914 h 1831"/>
                  <a:gd name="T2" fmla="*/ 831 w 1279"/>
                  <a:gd name="T3" fmla="*/ 0 h 1831"/>
                  <a:gd name="T4" fmla="*/ 0 w 1279"/>
                  <a:gd name="T5" fmla="*/ 0 h 1831"/>
                  <a:gd name="T6" fmla="*/ 443 w 1279"/>
                  <a:gd name="T7" fmla="*/ 905 h 1831"/>
                  <a:gd name="T8" fmla="*/ 443 w 1279"/>
                  <a:gd name="T9" fmla="*/ 926 h 1831"/>
                  <a:gd name="T10" fmla="*/ 0 w 1279"/>
                  <a:gd name="T11" fmla="*/ 1831 h 1831"/>
                  <a:gd name="T12" fmla="*/ 831 w 1279"/>
                  <a:gd name="T13" fmla="*/ 1831 h 1831"/>
                  <a:gd name="T14" fmla="*/ 1279 w 1279"/>
                  <a:gd name="T15" fmla="*/ 914 h 18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9" h="1831">
                    <a:moveTo>
                      <a:pt x="1279" y="914"/>
                    </a:moveTo>
                    <a:cubicBezTo>
                      <a:pt x="831" y="0"/>
                      <a:pt x="831" y="0"/>
                      <a:pt x="831" y="0"/>
                    </a:cubicBezTo>
                    <a:cubicBezTo>
                      <a:pt x="0" y="0"/>
                      <a:pt x="0" y="0"/>
                      <a:pt x="0" y="0"/>
                    </a:cubicBezTo>
                    <a:cubicBezTo>
                      <a:pt x="443" y="905"/>
                      <a:pt x="443" y="905"/>
                      <a:pt x="443" y="905"/>
                    </a:cubicBezTo>
                    <a:cubicBezTo>
                      <a:pt x="446" y="912"/>
                      <a:pt x="446" y="919"/>
                      <a:pt x="443" y="926"/>
                    </a:cubicBezTo>
                    <a:cubicBezTo>
                      <a:pt x="0" y="1831"/>
                      <a:pt x="0" y="1831"/>
                      <a:pt x="0" y="1831"/>
                    </a:cubicBezTo>
                    <a:cubicBezTo>
                      <a:pt x="831" y="1831"/>
                      <a:pt x="831" y="1831"/>
                      <a:pt x="831" y="1831"/>
                    </a:cubicBezTo>
                    <a:lnTo>
                      <a:pt x="1279" y="91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12">
                <a:extLst>
                  <a:ext uri="{FF2B5EF4-FFF2-40B4-BE49-F238E27FC236}">
                    <a16:creationId xmlns:a16="http://schemas.microsoft.com/office/drawing/2014/main" id="{0709E536-B042-4A07-BCD9-1F3DCC6B5EAE}"/>
                  </a:ext>
                </a:extLst>
              </p:cNvPr>
              <p:cNvSpPr>
                <a:spLocks/>
              </p:cNvSpPr>
              <p:nvPr/>
            </p:nvSpPr>
            <p:spPr bwMode="auto">
              <a:xfrm>
                <a:off x="1671943" y="1558648"/>
                <a:ext cx="1921004" cy="70152"/>
              </a:xfrm>
              <a:custGeom>
                <a:avLst/>
                <a:gdLst>
                  <a:gd name="T0" fmla="*/ 1613 w 1643"/>
                  <a:gd name="T1" fmla="*/ 0 h 60"/>
                  <a:gd name="T2" fmla="*/ 0 w 1643"/>
                  <a:gd name="T3" fmla="*/ 0 h 60"/>
                  <a:gd name="T4" fmla="*/ 27 w 1643"/>
                  <a:gd name="T5" fmla="*/ 60 h 60"/>
                  <a:gd name="T6" fmla="*/ 1643 w 1643"/>
                  <a:gd name="T7" fmla="*/ 60 h 60"/>
                  <a:gd name="T8" fmla="*/ 1613 w 1643"/>
                  <a:gd name="T9" fmla="*/ 0 h 60"/>
                </a:gdLst>
                <a:ahLst/>
                <a:cxnLst>
                  <a:cxn ang="0">
                    <a:pos x="T0" y="T1"/>
                  </a:cxn>
                  <a:cxn ang="0">
                    <a:pos x="T2" y="T3"/>
                  </a:cxn>
                  <a:cxn ang="0">
                    <a:pos x="T4" y="T5"/>
                  </a:cxn>
                  <a:cxn ang="0">
                    <a:pos x="T6" y="T7"/>
                  </a:cxn>
                  <a:cxn ang="0">
                    <a:pos x="T8" y="T9"/>
                  </a:cxn>
                </a:cxnLst>
                <a:rect l="0" t="0" r="r" b="b"/>
                <a:pathLst>
                  <a:path w="1643" h="60">
                    <a:moveTo>
                      <a:pt x="1613" y="0"/>
                    </a:moveTo>
                    <a:lnTo>
                      <a:pt x="0" y="0"/>
                    </a:lnTo>
                    <a:lnTo>
                      <a:pt x="27" y="60"/>
                    </a:lnTo>
                    <a:lnTo>
                      <a:pt x="1643" y="60"/>
                    </a:lnTo>
                    <a:lnTo>
                      <a:pt x="1613"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17">
                <a:extLst>
                  <a:ext uri="{FF2B5EF4-FFF2-40B4-BE49-F238E27FC236}">
                    <a16:creationId xmlns:a16="http://schemas.microsoft.com/office/drawing/2014/main" id="{CFF84D00-11E9-4FBD-95EA-6DFBC8F7B476}"/>
                  </a:ext>
                </a:extLst>
              </p:cNvPr>
              <p:cNvSpPr>
                <a:spLocks/>
              </p:cNvSpPr>
              <p:nvPr/>
            </p:nvSpPr>
            <p:spPr bwMode="auto">
              <a:xfrm>
                <a:off x="1671943" y="5793509"/>
                <a:ext cx="1921004" cy="70152"/>
              </a:xfrm>
              <a:custGeom>
                <a:avLst/>
                <a:gdLst>
                  <a:gd name="T0" fmla="*/ 27 w 1643"/>
                  <a:gd name="T1" fmla="*/ 0 h 60"/>
                  <a:gd name="T2" fmla="*/ 0 w 1643"/>
                  <a:gd name="T3" fmla="*/ 60 h 60"/>
                  <a:gd name="T4" fmla="*/ 1613 w 1643"/>
                  <a:gd name="T5" fmla="*/ 60 h 60"/>
                  <a:gd name="T6" fmla="*/ 1643 w 1643"/>
                  <a:gd name="T7" fmla="*/ 0 h 60"/>
                  <a:gd name="T8" fmla="*/ 27 w 1643"/>
                  <a:gd name="T9" fmla="*/ 0 h 60"/>
                </a:gdLst>
                <a:ahLst/>
                <a:cxnLst>
                  <a:cxn ang="0">
                    <a:pos x="T0" y="T1"/>
                  </a:cxn>
                  <a:cxn ang="0">
                    <a:pos x="T2" y="T3"/>
                  </a:cxn>
                  <a:cxn ang="0">
                    <a:pos x="T4" y="T5"/>
                  </a:cxn>
                  <a:cxn ang="0">
                    <a:pos x="T6" y="T7"/>
                  </a:cxn>
                  <a:cxn ang="0">
                    <a:pos x="T8" y="T9"/>
                  </a:cxn>
                </a:cxnLst>
                <a:rect l="0" t="0" r="r" b="b"/>
                <a:pathLst>
                  <a:path w="1643" h="60">
                    <a:moveTo>
                      <a:pt x="27" y="0"/>
                    </a:moveTo>
                    <a:lnTo>
                      <a:pt x="0" y="60"/>
                    </a:lnTo>
                    <a:lnTo>
                      <a:pt x="1613" y="60"/>
                    </a:lnTo>
                    <a:lnTo>
                      <a:pt x="1643" y="0"/>
                    </a:lnTo>
                    <a:lnTo>
                      <a:pt x="2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pole tekstowe 39">
              <a:extLst>
                <a:ext uri="{FF2B5EF4-FFF2-40B4-BE49-F238E27FC236}">
                  <a16:creationId xmlns:a16="http://schemas.microsoft.com/office/drawing/2014/main" id="{1D8B2848-A32B-4C7F-B6FB-8E2FC605C4F8}"/>
                </a:ext>
              </a:extLst>
            </p:cNvPr>
            <p:cNvSpPr txBox="1"/>
            <p:nvPr/>
          </p:nvSpPr>
          <p:spPr>
            <a:xfrm>
              <a:off x="2731042" y="2365830"/>
              <a:ext cx="1335756" cy="2684804"/>
            </a:xfrm>
            <a:prstGeom prst="rect">
              <a:avLst/>
            </a:prstGeom>
            <a:noFill/>
            <a:ln>
              <a:noFill/>
            </a:ln>
          </p:spPr>
          <p:txBody>
            <a:bodyPr wrap="square" rtlCol="0" anchor="ctr">
              <a:noAutofit/>
            </a:bodyPr>
            <a:lstStyle/>
            <a:p>
              <a:r>
                <a:rPr lang="en-US" dirty="0">
                  <a:solidFill>
                    <a:schemeClr val="bg1"/>
                  </a:solidFill>
                </a:rPr>
                <a:t>Write your text here. Add your description of an item. Fill the textbox with your description.</a:t>
              </a:r>
            </a:p>
          </p:txBody>
        </p:sp>
      </p:grpSp>
      <p:grpSp>
        <p:nvGrpSpPr>
          <p:cNvPr id="54" name="Grupa 53">
            <a:extLst>
              <a:ext uri="{FF2B5EF4-FFF2-40B4-BE49-F238E27FC236}">
                <a16:creationId xmlns:a16="http://schemas.microsoft.com/office/drawing/2014/main" id="{CD1E895A-9D42-4260-9E1F-CD3D8A32ACC5}"/>
              </a:ext>
            </a:extLst>
          </p:cNvPr>
          <p:cNvGrpSpPr/>
          <p:nvPr/>
        </p:nvGrpSpPr>
        <p:grpSpPr>
          <a:xfrm>
            <a:off x="3433474" y="1378858"/>
            <a:ext cx="3139291" cy="4664594"/>
            <a:chOff x="3704411" y="1558648"/>
            <a:chExt cx="2897291" cy="4305013"/>
          </a:xfrm>
        </p:grpSpPr>
        <p:grpSp>
          <p:nvGrpSpPr>
            <p:cNvPr id="51" name="Grupa 50">
              <a:extLst>
                <a:ext uri="{FF2B5EF4-FFF2-40B4-BE49-F238E27FC236}">
                  <a16:creationId xmlns:a16="http://schemas.microsoft.com/office/drawing/2014/main" id="{05C340BB-ABE2-4EAC-9D27-CCB24EC3C315}"/>
                </a:ext>
              </a:extLst>
            </p:cNvPr>
            <p:cNvGrpSpPr/>
            <p:nvPr/>
          </p:nvGrpSpPr>
          <p:grpSpPr>
            <a:xfrm>
              <a:off x="3704411" y="1558648"/>
              <a:ext cx="2897291" cy="2095215"/>
              <a:chOff x="3704411" y="1558648"/>
              <a:chExt cx="2897291" cy="2095215"/>
            </a:xfrm>
          </p:grpSpPr>
          <p:grpSp>
            <p:nvGrpSpPr>
              <p:cNvPr id="33" name="Grupa 32">
                <a:extLst>
                  <a:ext uri="{FF2B5EF4-FFF2-40B4-BE49-F238E27FC236}">
                    <a16:creationId xmlns:a16="http://schemas.microsoft.com/office/drawing/2014/main" id="{08D2CB01-5F8F-4466-998A-21A44ED60E19}"/>
                  </a:ext>
                </a:extLst>
              </p:cNvPr>
              <p:cNvGrpSpPr/>
              <p:nvPr/>
            </p:nvGrpSpPr>
            <p:grpSpPr>
              <a:xfrm>
                <a:off x="3704411" y="1558648"/>
                <a:ext cx="2897291" cy="2095215"/>
                <a:chOff x="3694668" y="1558648"/>
                <a:chExt cx="2897291" cy="2095215"/>
              </a:xfrm>
            </p:grpSpPr>
            <p:sp>
              <p:nvSpPr>
                <p:cNvPr id="9" name="Freeform 6">
                  <a:extLst>
                    <a:ext uri="{FF2B5EF4-FFF2-40B4-BE49-F238E27FC236}">
                      <a16:creationId xmlns:a16="http://schemas.microsoft.com/office/drawing/2014/main" id="{772F0048-3179-4421-A726-621AD6D1948B}"/>
                    </a:ext>
                  </a:extLst>
                </p:cNvPr>
                <p:cNvSpPr>
                  <a:spLocks/>
                </p:cNvSpPr>
                <p:nvPr/>
              </p:nvSpPr>
              <p:spPr bwMode="auto">
                <a:xfrm>
                  <a:off x="3728575" y="1628800"/>
                  <a:ext cx="2863384" cy="2025063"/>
                </a:xfrm>
                <a:custGeom>
                  <a:avLst/>
                  <a:gdLst>
                    <a:gd name="T0" fmla="*/ 1260 w 1260"/>
                    <a:gd name="T1" fmla="*/ 890 h 890"/>
                    <a:gd name="T2" fmla="*/ 1099 w 1260"/>
                    <a:gd name="T3" fmla="*/ 560 h 890"/>
                    <a:gd name="T4" fmla="*/ 1097 w 1260"/>
                    <a:gd name="T5" fmla="*/ 555 h 890"/>
                    <a:gd name="T6" fmla="*/ 825 w 1260"/>
                    <a:gd name="T7" fmla="*/ 0 h 890"/>
                    <a:gd name="T8" fmla="*/ 0 w 1260"/>
                    <a:gd name="T9" fmla="*/ 0 h 890"/>
                    <a:gd name="T10" fmla="*/ 435 w 1260"/>
                    <a:gd name="T11" fmla="*/ 890 h 890"/>
                    <a:gd name="T12" fmla="*/ 1260 w 1260"/>
                    <a:gd name="T13" fmla="*/ 890 h 890"/>
                  </a:gdLst>
                  <a:ahLst/>
                  <a:cxnLst>
                    <a:cxn ang="0">
                      <a:pos x="T0" y="T1"/>
                    </a:cxn>
                    <a:cxn ang="0">
                      <a:pos x="T2" y="T3"/>
                    </a:cxn>
                    <a:cxn ang="0">
                      <a:pos x="T4" y="T5"/>
                    </a:cxn>
                    <a:cxn ang="0">
                      <a:pos x="T6" y="T7"/>
                    </a:cxn>
                    <a:cxn ang="0">
                      <a:pos x="T8" y="T9"/>
                    </a:cxn>
                    <a:cxn ang="0">
                      <a:pos x="T10" y="T11"/>
                    </a:cxn>
                    <a:cxn ang="0">
                      <a:pos x="T12" y="T13"/>
                    </a:cxn>
                  </a:cxnLst>
                  <a:rect l="0" t="0" r="r" b="b"/>
                  <a:pathLst>
                    <a:path w="1260" h="890">
                      <a:moveTo>
                        <a:pt x="1260" y="890"/>
                      </a:moveTo>
                      <a:cubicBezTo>
                        <a:pt x="1099" y="560"/>
                        <a:pt x="1099" y="560"/>
                        <a:pt x="1099" y="560"/>
                      </a:cubicBezTo>
                      <a:cubicBezTo>
                        <a:pt x="1098" y="558"/>
                        <a:pt x="1098" y="556"/>
                        <a:pt x="1097" y="555"/>
                      </a:cubicBezTo>
                      <a:cubicBezTo>
                        <a:pt x="825" y="0"/>
                        <a:pt x="825" y="0"/>
                        <a:pt x="825" y="0"/>
                      </a:cubicBezTo>
                      <a:cubicBezTo>
                        <a:pt x="0" y="0"/>
                        <a:pt x="0" y="0"/>
                        <a:pt x="0" y="0"/>
                      </a:cubicBezTo>
                      <a:cubicBezTo>
                        <a:pt x="435" y="890"/>
                        <a:pt x="435" y="890"/>
                        <a:pt x="435" y="890"/>
                      </a:cubicBezTo>
                      <a:lnTo>
                        <a:pt x="1260" y="8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13">
                  <a:extLst>
                    <a:ext uri="{FF2B5EF4-FFF2-40B4-BE49-F238E27FC236}">
                      <a16:creationId xmlns:a16="http://schemas.microsoft.com/office/drawing/2014/main" id="{E7E43B06-B57C-42DD-A669-5B66278F1EA4}"/>
                    </a:ext>
                  </a:extLst>
                </p:cNvPr>
                <p:cNvSpPr>
                  <a:spLocks/>
                </p:cNvSpPr>
                <p:nvPr/>
              </p:nvSpPr>
              <p:spPr bwMode="auto">
                <a:xfrm>
                  <a:off x="3694668" y="1558648"/>
                  <a:ext cx="1909312" cy="70152"/>
                </a:xfrm>
                <a:custGeom>
                  <a:avLst/>
                  <a:gdLst>
                    <a:gd name="T0" fmla="*/ 1633 w 1633"/>
                    <a:gd name="T1" fmla="*/ 60 h 60"/>
                    <a:gd name="T2" fmla="*/ 1604 w 1633"/>
                    <a:gd name="T3" fmla="*/ 0 h 60"/>
                    <a:gd name="T4" fmla="*/ 0 w 1633"/>
                    <a:gd name="T5" fmla="*/ 0 h 60"/>
                    <a:gd name="T6" fmla="*/ 29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4" y="0"/>
                      </a:lnTo>
                      <a:lnTo>
                        <a:pt x="0" y="0"/>
                      </a:lnTo>
                      <a:lnTo>
                        <a:pt x="29" y="60"/>
                      </a:lnTo>
                      <a:lnTo>
                        <a:pt x="1633" y="6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1" name="pole tekstowe 40">
                <a:extLst>
                  <a:ext uri="{FF2B5EF4-FFF2-40B4-BE49-F238E27FC236}">
                    <a16:creationId xmlns:a16="http://schemas.microsoft.com/office/drawing/2014/main" id="{49B7BEAE-B0D1-4141-BD0D-9D6AFF28BF03}"/>
                  </a:ext>
                </a:extLst>
              </p:cNvPr>
              <p:cNvSpPr txBox="1"/>
              <p:nvPr/>
            </p:nvSpPr>
            <p:spPr>
              <a:xfrm>
                <a:off x="4585339" y="1773014"/>
                <a:ext cx="1335756" cy="160974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nvGrpSpPr>
            <p:cNvPr id="52" name="Grupa 51">
              <a:extLst>
                <a:ext uri="{FF2B5EF4-FFF2-40B4-BE49-F238E27FC236}">
                  <a16:creationId xmlns:a16="http://schemas.microsoft.com/office/drawing/2014/main" id="{A7294F91-2C7A-4FD4-B877-08370E897C68}"/>
                </a:ext>
              </a:extLst>
            </p:cNvPr>
            <p:cNvGrpSpPr/>
            <p:nvPr/>
          </p:nvGrpSpPr>
          <p:grpSpPr>
            <a:xfrm>
              <a:off x="3704411" y="3762600"/>
              <a:ext cx="2897291" cy="2101061"/>
              <a:chOff x="3704411" y="3762600"/>
              <a:chExt cx="2897291" cy="2101061"/>
            </a:xfrm>
          </p:grpSpPr>
          <p:grpSp>
            <p:nvGrpSpPr>
              <p:cNvPr id="32" name="Grupa 31">
                <a:extLst>
                  <a:ext uri="{FF2B5EF4-FFF2-40B4-BE49-F238E27FC236}">
                    <a16:creationId xmlns:a16="http://schemas.microsoft.com/office/drawing/2014/main" id="{5B0E05D1-9337-44C0-9838-4AC3FE3CC28C}"/>
                  </a:ext>
                </a:extLst>
              </p:cNvPr>
              <p:cNvGrpSpPr/>
              <p:nvPr/>
            </p:nvGrpSpPr>
            <p:grpSpPr>
              <a:xfrm>
                <a:off x="3704411" y="3762600"/>
                <a:ext cx="2897291" cy="2101061"/>
                <a:chOff x="3694668" y="3762600"/>
                <a:chExt cx="2897291" cy="2101061"/>
              </a:xfrm>
            </p:grpSpPr>
            <p:sp>
              <p:nvSpPr>
                <p:cNvPr id="12" name="Freeform 7">
                  <a:extLst>
                    <a:ext uri="{FF2B5EF4-FFF2-40B4-BE49-F238E27FC236}">
                      <a16:creationId xmlns:a16="http://schemas.microsoft.com/office/drawing/2014/main" id="{E4E42CDB-9607-4513-B288-C10F12659BD1}"/>
                    </a:ext>
                  </a:extLst>
                </p:cNvPr>
                <p:cNvSpPr>
                  <a:spLocks/>
                </p:cNvSpPr>
                <p:nvPr/>
              </p:nvSpPr>
              <p:spPr bwMode="auto">
                <a:xfrm>
                  <a:off x="3728575" y="3762600"/>
                  <a:ext cx="2863384" cy="2030910"/>
                </a:xfrm>
                <a:custGeom>
                  <a:avLst/>
                  <a:gdLst>
                    <a:gd name="T0" fmla="*/ 1099 w 1260"/>
                    <a:gd name="T1" fmla="*/ 329 h 893"/>
                    <a:gd name="T2" fmla="*/ 1260 w 1260"/>
                    <a:gd name="T3" fmla="*/ 0 h 893"/>
                    <a:gd name="T4" fmla="*/ 436 w 1260"/>
                    <a:gd name="T5" fmla="*/ 0 h 893"/>
                    <a:gd name="T6" fmla="*/ 0 w 1260"/>
                    <a:gd name="T7" fmla="*/ 893 h 893"/>
                    <a:gd name="T8" fmla="*/ 824 w 1260"/>
                    <a:gd name="T9" fmla="*/ 893 h 893"/>
                    <a:gd name="T10" fmla="*/ 1097 w 1260"/>
                    <a:gd name="T11" fmla="*/ 335 h 893"/>
                    <a:gd name="T12" fmla="*/ 1099 w 1260"/>
                    <a:gd name="T13" fmla="*/ 329 h 893"/>
                  </a:gdLst>
                  <a:ahLst/>
                  <a:cxnLst>
                    <a:cxn ang="0">
                      <a:pos x="T0" y="T1"/>
                    </a:cxn>
                    <a:cxn ang="0">
                      <a:pos x="T2" y="T3"/>
                    </a:cxn>
                    <a:cxn ang="0">
                      <a:pos x="T4" y="T5"/>
                    </a:cxn>
                    <a:cxn ang="0">
                      <a:pos x="T6" y="T7"/>
                    </a:cxn>
                    <a:cxn ang="0">
                      <a:pos x="T8" y="T9"/>
                    </a:cxn>
                    <a:cxn ang="0">
                      <a:pos x="T10" y="T11"/>
                    </a:cxn>
                    <a:cxn ang="0">
                      <a:pos x="T12" y="T13"/>
                    </a:cxn>
                  </a:cxnLst>
                  <a:rect l="0" t="0" r="r" b="b"/>
                  <a:pathLst>
                    <a:path w="1260" h="893">
                      <a:moveTo>
                        <a:pt x="1099" y="329"/>
                      </a:moveTo>
                      <a:cubicBezTo>
                        <a:pt x="1260" y="0"/>
                        <a:pt x="1260" y="0"/>
                        <a:pt x="1260" y="0"/>
                      </a:cubicBezTo>
                      <a:cubicBezTo>
                        <a:pt x="436" y="0"/>
                        <a:pt x="436" y="0"/>
                        <a:pt x="436" y="0"/>
                      </a:cubicBezTo>
                      <a:cubicBezTo>
                        <a:pt x="0" y="893"/>
                        <a:pt x="0" y="893"/>
                        <a:pt x="0" y="893"/>
                      </a:cubicBezTo>
                      <a:cubicBezTo>
                        <a:pt x="824" y="893"/>
                        <a:pt x="824" y="893"/>
                        <a:pt x="824" y="893"/>
                      </a:cubicBezTo>
                      <a:cubicBezTo>
                        <a:pt x="1097" y="335"/>
                        <a:pt x="1097" y="335"/>
                        <a:pt x="1097" y="335"/>
                      </a:cubicBezTo>
                      <a:cubicBezTo>
                        <a:pt x="1098" y="333"/>
                        <a:pt x="1098" y="331"/>
                        <a:pt x="1099" y="32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18">
                  <a:extLst>
                    <a:ext uri="{FF2B5EF4-FFF2-40B4-BE49-F238E27FC236}">
                      <a16:creationId xmlns:a16="http://schemas.microsoft.com/office/drawing/2014/main" id="{D1D42C2E-1A07-4E3E-9B81-DFEE066F2DAD}"/>
                    </a:ext>
                  </a:extLst>
                </p:cNvPr>
                <p:cNvSpPr>
                  <a:spLocks/>
                </p:cNvSpPr>
                <p:nvPr/>
              </p:nvSpPr>
              <p:spPr bwMode="auto">
                <a:xfrm>
                  <a:off x="3694668" y="5793509"/>
                  <a:ext cx="1906974" cy="70152"/>
                </a:xfrm>
                <a:custGeom>
                  <a:avLst/>
                  <a:gdLst>
                    <a:gd name="T0" fmla="*/ 29 w 1631"/>
                    <a:gd name="T1" fmla="*/ 0 h 60"/>
                    <a:gd name="T2" fmla="*/ 0 w 1631"/>
                    <a:gd name="T3" fmla="*/ 60 h 60"/>
                    <a:gd name="T4" fmla="*/ 1604 w 1631"/>
                    <a:gd name="T5" fmla="*/ 60 h 60"/>
                    <a:gd name="T6" fmla="*/ 1631 w 1631"/>
                    <a:gd name="T7" fmla="*/ 0 h 60"/>
                    <a:gd name="T8" fmla="*/ 29 w 1631"/>
                    <a:gd name="T9" fmla="*/ 0 h 60"/>
                  </a:gdLst>
                  <a:ahLst/>
                  <a:cxnLst>
                    <a:cxn ang="0">
                      <a:pos x="T0" y="T1"/>
                    </a:cxn>
                    <a:cxn ang="0">
                      <a:pos x="T2" y="T3"/>
                    </a:cxn>
                    <a:cxn ang="0">
                      <a:pos x="T4" y="T5"/>
                    </a:cxn>
                    <a:cxn ang="0">
                      <a:pos x="T6" y="T7"/>
                    </a:cxn>
                    <a:cxn ang="0">
                      <a:pos x="T8" y="T9"/>
                    </a:cxn>
                  </a:cxnLst>
                  <a:rect l="0" t="0" r="r" b="b"/>
                  <a:pathLst>
                    <a:path w="1631" h="60">
                      <a:moveTo>
                        <a:pt x="29" y="0"/>
                      </a:moveTo>
                      <a:lnTo>
                        <a:pt x="0" y="60"/>
                      </a:lnTo>
                      <a:lnTo>
                        <a:pt x="1604" y="60"/>
                      </a:lnTo>
                      <a:lnTo>
                        <a:pt x="1631" y="0"/>
                      </a:lnTo>
                      <a:lnTo>
                        <a:pt x="29"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2" name="pole tekstowe 41">
                <a:extLst>
                  <a:ext uri="{FF2B5EF4-FFF2-40B4-BE49-F238E27FC236}">
                    <a16:creationId xmlns:a16="http://schemas.microsoft.com/office/drawing/2014/main" id="{6C571FD3-AF6D-40A6-9D86-AC6A791817B4}"/>
                  </a:ext>
                </a:extLst>
              </p:cNvPr>
              <p:cNvSpPr txBox="1"/>
              <p:nvPr/>
            </p:nvSpPr>
            <p:spPr>
              <a:xfrm>
                <a:off x="4585339" y="3973185"/>
                <a:ext cx="1335756" cy="160974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grpSp>
        <p:nvGrpSpPr>
          <p:cNvPr id="55" name="Grupa 54">
            <a:extLst>
              <a:ext uri="{FF2B5EF4-FFF2-40B4-BE49-F238E27FC236}">
                <a16:creationId xmlns:a16="http://schemas.microsoft.com/office/drawing/2014/main" id="{D309BB4D-32A7-4889-AF50-21DE614D5CC2}"/>
              </a:ext>
            </a:extLst>
          </p:cNvPr>
          <p:cNvGrpSpPr/>
          <p:nvPr/>
        </p:nvGrpSpPr>
        <p:grpSpPr>
          <a:xfrm>
            <a:off x="5591366" y="1378858"/>
            <a:ext cx="3169695" cy="4664594"/>
            <a:chOff x="5695957" y="1558648"/>
            <a:chExt cx="2925351" cy="4305013"/>
          </a:xfrm>
        </p:grpSpPr>
        <p:grpSp>
          <p:nvGrpSpPr>
            <p:cNvPr id="48" name="Grupa 47">
              <a:extLst>
                <a:ext uri="{FF2B5EF4-FFF2-40B4-BE49-F238E27FC236}">
                  <a16:creationId xmlns:a16="http://schemas.microsoft.com/office/drawing/2014/main" id="{8ACE81B4-C236-4CEA-B2A5-D700C155F7B3}"/>
                </a:ext>
              </a:extLst>
            </p:cNvPr>
            <p:cNvGrpSpPr/>
            <p:nvPr/>
          </p:nvGrpSpPr>
          <p:grpSpPr>
            <a:xfrm>
              <a:off x="5695957" y="1558648"/>
              <a:ext cx="2493915" cy="1265080"/>
              <a:chOff x="5695957" y="1558648"/>
              <a:chExt cx="2493915" cy="1265080"/>
            </a:xfrm>
          </p:grpSpPr>
          <p:grpSp>
            <p:nvGrpSpPr>
              <p:cNvPr id="35" name="Grupa 34">
                <a:extLst>
                  <a:ext uri="{FF2B5EF4-FFF2-40B4-BE49-F238E27FC236}">
                    <a16:creationId xmlns:a16="http://schemas.microsoft.com/office/drawing/2014/main" id="{C5F048A0-1D49-4744-994B-3B72AFBB07CA}"/>
                  </a:ext>
                </a:extLst>
              </p:cNvPr>
              <p:cNvGrpSpPr/>
              <p:nvPr/>
            </p:nvGrpSpPr>
            <p:grpSpPr>
              <a:xfrm>
                <a:off x="5695957" y="1558648"/>
                <a:ext cx="2493915" cy="1265080"/>
                <a:chOff x="5703362" y="1558648"/>
                <a:chExt cx="2493915" cy="1265080"/>
              </a:xfrm>
            </p:grpSpPr>
            <p:sp>
              <p:nvSpPr>
                <p:cNvPr id="13" name="Freeform 8">
                  <a:extLst>
                    <a:ext uri="{FF2B5EF4-FFF2-40B4-BE49-F238E27FC236}">
                      <a16:creationId xmlns:a16="http://schemas.microsoft.com/office/drawing/2014/main" id="{4BA842F8-37F6-4FF0-BA89-E49DFDF482A2}"/>
                    </a:ext>
                  </a:extLst>
                </p:cNvPr>
                <p:cNvSpPr>
                  <a:spLocks/>
                </p:cNvSpPr>
                <p:nvPr/>
              </p:nvSpPr>
              <p:spPr bwMode="auto">
                <a:xfrm>
                  <a:off x="5738438" y="1628800"/>
                  <a:ext cx="2458839" cy="1194928"/>
                </a:xfrm>
                <a:custGeom>
                  <a:avLst/>
                  <a:gdLst>
                    <a:gd name="T0" fmla="*/ 2103 w 2103"/>
                    <a:gd name="T1" fmla="*/ 1022 h 1022"/>
                    <a:gd name="T2" fmla="*/ 1603 w 2103"/>
                    <a:gd name="T3" fmla="*/ 0 h 1022"/>
                    <a:gd name="T4" fmla="*/ 0 w 2103"/>
                    <a:gd name="T5" fmla="*/ 0 h 1022"/>
                    <a:gd name="T6" fmla="*/ 499 w 2103"/>
                    <a:gd name="T7" fmla="*/ 1022 h 1022"/>
                    <a:gd name="T8" fmla="*/ 2103 w 2103"/>
                    <a:gd name="T9" fmla="*/ 1022 h 1022"/>
                  </a:gdLst>
                  <a:ahLst/>
                  <a:cxnLst>
                    <a:cxn ang="0">
                      <a:pos x="T0" y="T1"/>
                    </a:cxn>
                    <a:cxn ang="0">
                      <a:pos x="T2" y="T3"/>
                    </a:cxn>
                    <a:cxn ang="0">
                      <a:pos x="T4" y="T5"/>
                    </a:cxn>
                    <a:cxn ang="0">
                      <a:pos x="T6" y="T7"/>
                    </a:cxn>
                    <a:cxn ang="0">
                      <a:pos x="T8" y="T9"/>
                    </a:cxn>
                  </a:cxnLst>
                  <a:rect l="0" t="0" r="r" b="b"/>
                  <a:pathLst>
                    <a:path w="2103" h="1022">
                      <a:moveTo>
                        <a:pt x="2103" y="1022"/>
                      </a:moveTo>
                      <a:lnTo>
                        <a:pt x="1603" y="0"/>
                      </a:lnTo>
                      <a:lnTo>
                        <a:pt x="0" y="0"/>
                      </a:lnTo>
                      <a:lnTo>
                        <a:pt x="499" y="1022"/>
                      </a:lnTo>
                      <a:lnTo>
                        <a:pt x="2103" y="102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14">
                  <a:extLst>
                    <a:ext uri="{FF2B5EF4-FFF2-40B4-BE49-F238E27FC236}">
                      <a16:creationId xmlns:a16="http://schemas.microsoft.com/office/drawing/2014/main" id="{695A2476-6A3C-4878-8E14-1BA1E3B56598}"/>
                    </a:ext>
                  </a:extLst>
                </p:cNvPr>
                <p:cNvSpPr>
                  <a:spLocks/>
                </p:cNvSpPr>
                <p:nvPr/>
              </p:nvSpPr>
              <p:spPr bwMode="auto">
                <a:xfrm>
                  <a:off x="5703362" y="1558648"/>
                  <a:ext cx="1909312" cy="70152"/>
                </a:xfrm>
                <a:custGeom>
                  <a:avLst/>
                  <a:gdLst>
                    <a:gd name="T0" fmla="*/ 1633 w 1633"/>
                    <a:gd name="T1" fmla="*/ 60 h 60"/>
                    <a:gd name="T2" fmla="*/ 1604 w 1633"/>
                    <a:gd name="T3" fmla="*/ 0 h 60"/>
                    <a:gd name="T4" fmla="*/ 0 w 1633"/>
                    <a:gd name="T5" fmla="*/ 0 h 60"/>
                    <a:gd name="T6" fmla="*/ 30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4" y="0"/>
                      </a:lnTo>
                      <a:lnTo>
                        <a:pt x="0" y="0"/>
                      </a:lnTo>
                      <a:lnTo>
                        <a:pt x="30" y="60"/>
                      </a:lnTo>
                      <a:lnTo>
                        <a:pt x="1633" y="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3" name="pole tekstowe 42">
                <a:extLst>
                  <a:ext uri="{FF2B5EF4-FFF2-40B4-BE49-F238E27FC236}">
                    <a16:creationId xmlns:a16="http://schemas.microsoft.com/office/drawing/2014/main" id="{3A2BACC0-D52A-49EE-981A-686BCEC70384}"/>
                  </a:ext>
                </a:extLst>
              </p:cNvPr>
              <p:cNvSpPr txBox="1"/>
              <p:nvPr/>
            </p:nvSpPr>
            <p:spPr>
              <a:xfrm>
                <a:off x="6290887" y="1677105"/>
                <a:ext cx="1335756" cy="990750"/>
              </a:xfrm>
              <a:prstGeom prst="rect">
                <a:avLst/>
              </a:prstGeom>
              <a:noFill/>
              <a:ln>
                <a:noFill/>
              </a:ln>
            </p:spPr>
            <p:txBody>
              <a:bodyPr wrap="square" rtlCol="0" anchor="ctr">
                <a:noAutofit/>
              </a:bodyPr>
              <a:lstStyle/>
              <a:p>
                <a:r>
                  <a:rPr lang="en-US" dirty="0">
                    <a:solidFill>
                      <a:schemeClr val="bg1"/>
                    </a:solidFill>
                  </a:rPr>
                  <a:t>Add your description of an item.</a:t>
                </a:r>
              </a:p>
            </p:txBody>
          </p:sp>
        </p:grpSp>
        <p:grpSp>
          <p:nvGrpSpPr>
            <p:cNvPr id="50" name="Grupa 49">
              <a:extLst>
                <a:ext uri="{FF2B5EF4-FFF2-40B4-BE49-F238E27FC236}">
                  <a16:creationId xmlns:a16="http://schemas.microsoft.com/office/drawing/2014/main" id="{22572613-BFA0-4518-87DA-91579300FEA9}"/>
                </a:ext>
              </a:extLst>
            </p:cNvPr>
            <p:cNvGrpSpPr/>
            <p:nvPr/>
          </p:nvGrpSpPr>
          <p:grpSpPr>
            <a:xfrm>
              <a:off x="5695957" y="4590397"/>
              <a:ext cx="2498591" cy="1273264"/>
              <a:chOff x="5695957" y="4590397"/>
              <a:chExt cx="2498591" cy="1273264"/>
            </a:xfrm>
          </p:grpSpPr>
          <p:grpSp>
            <p:nvGrpSpPr>
              <p:cNvPr id="37" name="Grupa 36">
                <a:extLst>
                  <a:ext uri="{FF2B5EF4-FFF2-40B4-BE49-F238E27FC236}">
                    <a16:creationId xmlns:a16="http://schemas.microsoft.com/office/drawing/2014/main" id="{78079D2A-43F4-48EF-8EE0-47459FE73BCC}"/>
                  </a:ext>
                </a:extLst>
              </p:cNvPr>
              <p:cNvGrpSpPr/>
              <p:nvPr/>
            </p:nvGrpSpPr>
            <p:grpSpPr>
              <a:xfrm>
                <a:off x="5695957" y="4590397"/>
                <a:ext cx="2498591" cy="1273264"/>
                <a:chOff x="5703362" y="4590397"/>
                <a:chExt cx="2498591" cy="1273264"/>
              </a:xfrm>
            </p:grpSpPr>
            <p:sp>
              <p:nvSpPr>
                <p:cNvPr id="16" name="Freeform 10">
                  <a:extLst>
                    <a:ext uri="{FF2B5EF4-FFF2-40B4-BE49-F238E27FC236}">
                      <a16:creationId xmlns:a16="http://schemas.microsoft.com/office/drawing/2014/main" id="{B1A7D13F-B839-4356-B573-D575FA3DC5CE}"/>
                    </a:ext>
                  </a:extLst>
                </p:cNvPr>
                <p:cNvSpPr>
                  <a:spLocks/>
                </p:cNvSpPr>
                <p:nvPr/>
              </p:nvSpPr>
              <p:spPr bwMode="auto">
                <a:xfrm>
                  <a:off x="5738438" y="4590397"/>
                  <a:ext cx="2463515" cy="1203112"/>
                </a:xfrm>
                <a:custGeom>
                  <a:avLst/>
                  <a:gdLst>
                    <a:gd name="T0" fmla="*/ 501 w 2107"/>
                    <a:gd name="T1" fmla="*/ 0 h 1029"/>
                    <a:gd name="T2" fmla="*/ 0 w 2107"/>
                    <a:gd name="T3" fmla="*/ 1029 h 1029"/>
                    <a:gd name="T4" fmla="*/ 1603 w 2107"/>
                    <a:gd name="T5" fmla="*/ 1029 h 1029"/>
                    <a:gd name="T6" fmla="*/ 2107 w 2107"/>
                    <a:gd name="T7" fmla="*/ 0 h 1029"/>
                    <a:gd name="T8" fmla="*/ 501 w 2107"/>
                    <a:gd name="T9" fmla="*/ 0 h 1029"/>
                  </a:gdLst>
                  <a:ahLst/>
                  <a:cxnLst>
                    <a:cxn ang="0">
                      <a:pos x="T0" y="T1"/>
                    </a:cxn>
                    <a:cxn ang="0">
                      <a:pos x="T2" y="T3"/>
                    </a:cxn>
                    <a:cxn ang="0">
                      <a:pos x="T4" y="T5"/>
                    </a:cxn>
                    <a:cxn ang="0">
                      <a:pos x="T6" y="T7"/>
                    </a:cxn>
                    <a:cxn ang="0">
                      <a:pos x="T8" y="T9"/>
                    </a:cxn>
                  </a:cxnLst>
                  <a:rect l="0" t="0" r="r" b="b"/>
                  <a:pathLst>
                    <a:path w="2107" h="1029">
                      <a:moveTo>
                        <a:pt x="501" y="0"/>
                      </a:moveTo>
                      <a:lnTo>
                        <a:pt x="0" y="1029"/>
                      </a:lnTo>
                      <a:lnTo>
                        <a:pt x="1603" y="1029"/>
                      </a:lnTo>
                      <a:lnTo>
                        <a:pt x="2107" y="0"/>
                      </a:lnTo>
                      <a:lnTo>
                        <a:pt x="501"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9">
                  <a:extLst>
                    <a:ext uri="{FF2B5EF4-FFF2-40B4-BE49-F238E27FC236}">
                      <a16:creationId xmlns:a16="http://schemas.microsoft.com/office/drawing/2014/main" id="{B7F8D732-D092-4F35-B51C-AC14F1AC8CDB}"/>
                    </a:ext>
                  </a:extLst>
                </p:cNvPr>
                <p:cNvSpPr>
                  <a:spLocks/>
                </p:cNvSpPr>
                <p:nvPr/>
              </p:nvSpPr>
              <p:spPr bwMode="auto">
                <a:xfrm>
                  <a:off x="5703362" y="5793509"/>
                  <a:ext cx="1909312" cy="70152"/>
                </a:xfrm>
                <a:custGeom>
                  <a:avLst/>
                  <a:gdLst>
                    <a:gd name="T0" fmla="*/ 30 w 1633"/>
                    <a:gd name="T1" fmla="*/ 0 h 60"/>
                    <a:gd name="T2" fmla="*/ 0 w 1633"/>
                    <a:gd name="T3" fmla="*/ 60 h 60"/>
                    <a:gd name="T4" fmla="*/ 1604 w 1633"/>
                    <a:gd name="T5" fmla="*/ 60 h 60"/>
                    <a:gd name="T6" fmla="*/ 1633 w 1633"/>
                    <a:gd name="T7" fmla="*/ 0 h 60"/>
                    <a:gd name="T8" fmla="*/ 30 w 1633"/>
                    <a:gd name="T9" fmla="*/ 0 h 60"/>
                  </a:gdLst>
                  <a:ahLst/>
                  <a:cxnLst>
                    <a:cxn ang="0">
                      <a:pos x="T0" y="T1"/>
                    </a:cxn>
                    <a:cxn ang="0">
                      <a:pos x="T2" y="T3"/>
                    </a:cxn>
                    <a:cxn ang="0">
                      <a:pos x="T4" y="T5"/>
                    </a:cxn>
                    <a:cxn ang="0">
                      <a:pos x="T6" y="T7"/>
                    </a:cxn>
                    <a:cxn ang="0">
                      <a:pos x="T8" y="T9"/>
                    </a:cxn>
                  </a:cxnLst>
                  <a:rect l="0" t="0" r="r" b="b"/>
                  <a:pathLst>
                    <a:path w="1633" h="60">
                      <a:moveTo>
                        <a:pt x="30" y="0"/>
                      </a:moveTo>
                      <a:lnTo>
                        <a:pt x="0" y="60"/>
                      </a:lnTo>
                      <a:lnTo>
                        <a:pt x="1604" y="60"/>
                      </a:lnTo>
                      <a:lnTo>
                        <a:pt x="1633" y="0"/>
                      </a:lnTo>
                      <a:lnTo>
                        <a:pt x="3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4" name="pole tekstowe 43">
                <a:extLst>
                  <a:ext uri="{FF2B5EF4-FFF2-40B4-BE49-F238E27FC236}">
                    <a16:creationId xmlns:a16="http://schemas.microsoft.com/office/drawing/2014/main" id="{CB0160D2-5B8A-4218-A7FE-D3ECF7EDDFB2}"/>
                  </a:ext>
                </a:extLst>
              </p:cNvPr>
              <p:cNvSpPr txBox="1"/>
              <p:nvPr/>
            </p:nvSpPr>
            <p:spPr>
              <a:xfrm>
                <a:off x="6290887" y="4696578"/>
                <a:ext cx="1335756" cy="990750"/>
              </a:xfrm>
              <a:prstGeom prst="rect">
                <a:avLst/>
              </a:prstGeom>
              <a:noFill/>
              <a:ln>
                <a:noFill/>
              </a:ln>
            </p:spPr>
            <p:txBody>
              <a:bodyPr wrap="square" rtlCol="0" anchor="ctr">
                <a:noAutofit/>
              </a:bodyPr>
              <a:lstStyle/>
              <a:p>
                <a:r>
                  <a:rPr lang="en-US" dirty="0">
                    <a:solidFill>
                      <a:schemeClr val="bg1"/>
                    </a:solidFill>
                  </a:rPr>
                  <a:t>Write your text here. </a:t>
                </a:r>
              </a:p>
            </p:txBody>
          </p:sp>
        </p:grpSp>
        <p:grpSp>
          <p:nvGrpSpPr>
            <p:cNvPr id="49" name="Grupa 48">
              <a:extLst>
                <a:ext uri="{FF2B5EF4-FFF2-40B4-BE49-F238E27FC236}">
                  <a16:creationId xmlns:a16="http://schemas.microsoft.com/office/drawing/2014/main" id="{6BA973CE-178D-428C-8C9D-38DB4DCDC888}"/>
                </a:ext>
              </a:extLst>
            </p:cNvPr>
            <p:cNvGrpSpPr/>
            <p:nvPr/>
          </p:nvGrpSpPr>
          <p:grpSpPr>
            <a:xfrm>
              <a:off x="6369419" y="2932464"/>
              <a:ext cx="2251889" cy="1549197"/>
              <a:chOff x="6369419" y="2932464"/>
              <a:chExt cx="2251889" cy="1549197"/>
            </a:xfrm>
          </p:grpSpPr>
          <p:grpSp>
            <p:nvGrpSpPr>
              <p:cNvPr id="36" name="Grupa 35">
                <a:extLst>
                  <a:ext uri="{FF2B5EF4-FFF2-40B4-BE49-F238E27FC236}">
                    <a16:creationId xmlns:a16="http://schemas.microsoft.com/office/drawing/2014/main" id="{0480AE27-DCF2-4AA0-A608-86FEEB6E600E}"/>
                  </a:ext>
                </a:extLst>
              </p:cNvPr>
              <p:cNvGrpSpPr/>
              <p:nvPr/>
            </p:nvGrpSpPr>
            <p:grpSpPr>
              <a:xfrm>
                <a:off x="6369419" y="2932464"/>
                <a:ext cx="2251889" cy="1549197"/>
                <a:chOff x="6376824" y="2932464"/>
                <a:chExt cx="2251889" cy="1549197"/>
              </a:xfrm>
            </p:grpSpPr>
            <p:sp>
              <p:nvSpPr>
                <p:cNvPr id="15" name="Freeform 9">
                  <a:extLst>
                    <a:ext uri="{FF2B5EF4-FFF2-40B4-BE49-F238E27FC236}">
                      <a16:creationId xmlns:a16="http://schemas.microsoft.com/office/drawing/2014/main" id="{065F4F6D-DDF0-4E25-B369-3FFB8271A36D}"/>
                    </a:ext>
                  </a:extLst>
                </p:cNvPr>
                <p:cNvSpPr>
                  <a:spLocks/>
                </p:cNvSpPr>
                <p:nvPr/>
              </p:nvSpPr>
              <p:spPr bwMode="auto">
                <a:xfrm>
                  <a:off x="6376824" y="2932464"/>
                  <a:ext cx="2251889" cy="1549197"/>
                </a:xfrm>
                <a:custGeom>
                  <a:avLst/>
                  <a:gdLst>
                    <a:gd name="T0" fmla="*/ 824 w 991"/>
                    <a:gd name="T1" fmla="*/ 0 h 681"/>
                    <a:gd name="T2" fmla="*/ 0 w 991"/>
                    <a:gd name="T3" fmla="*/ 0 h 681"/>
                    <a:gd name="T4" fmla="*/ 160 w 991"/>
                    <a:gd name="T5" fmla="*/ 328 h 681"/>
                    <a:gd name="T6" fmla="*/ 164 w 991"/>
                    <a:gd name="T7" fmla="*/ 341 h 681"/>
                    <a:gd name="T8" fmla="*/ 161 w 991"/>
                    <a:gd name="T9" fmla="*/ 353 h 681"/>
                    <a:gd name="T10" fmla="*/ 1 w 991"/>
                    <a:gd name="T11" fmla="*/ 681 h 681"/>
                    <a:gd name="T12" fmla="*/ 826 w 991"/>
                    <a:gd name="T13" fmla="*/ 681 h 681"/>
                    <a:gd name="T14" fmla="*/ 991 w 991"/>
                    <a:gd name="T15" fmla="*/ 343 h 681"/>
                    <a:gd name="T16" fmla="*/ 824 w 991"/>
                    <a:gd name="T17"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1" h="681">
                      <a:moveTo>
                        <a:pt x="824" y="0"/>
                      </a:moveTo>
                      <a:cubicBezTo>
                        <a:pt x="0" y="0"/>
                        <a:pt x="0" y="0"/>
                        <a:pt x="0" y="0"/>
                      </a:cubicBezTo>
                      <a:cubicBezTo>
                        <a:pt x="160" y="328"/>
                        <a:pt x="160" y="328"/>
                        <a:pt x="160" y="328"/>
                      </a:cubicBezTo>
                      <a:cubicBezTo>
                        <a:pt x="163" y="332"/>
                        <a:pt x="164" y="336"/>
                        <a:pt x="164" y="341"/>
                      </a:cubicBezTo>
                      <a:cubicBezTo>
                        <a:pt x="164" y="345"/>
                        <a:pt x="163" y="349"/>
                        <a:pt x="161" y="353"/>
                      </a:cubicBezTo>
                      <a:cubicBezTo>
                        <a:pt x="1" y="681"/>
                        <a:pt x="1" y="681"/>
                        <a:pt x="1" y="681"/>
                      </a:cubicBezTo>
                      <a:cubicBezTo>
                        <a:pt x="826" y="681"/>
                        <a:pt x="826" y="681"/>
                        <a:pt x="826" y="681"/>
                      </a:cubicBezTo>
                      <a:cubicBezTo>
                        <a:pt x="991" y="343"/>
                        <a:pt x="991" y="343"/>
                        <a:pt x="991" y="343"/>
                      </a:cubicBezTo>
                      <a:lnTo>
                        <a:pt x="824" y="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15">
                  <a:extLst>
                    <a:ext uri="{FF2B5EF4-FFF2-40B4-BE49-F238E27FC236}">
                      <a16:creationId xmlns:a16="http://schemas.microsoft.com/office/drawing/2014/main" id="{14F1406E-0ABD-4274-ABBE-92429944AF6E}"/>
                    </a:ext>
                  </a:extLst>
                </p:cNvPr>
                <p:cNvSpPr>
                  <a:spLocks/>
                </p:cNvSpPr>
                <p:nvPr/>
              </p:nvSpPr>
              <p:spPr bwMode="auto">
                <a:xfrm>
                  <a:off x="6376824" y="2932464"/>
                  <a:ext cx="1909312" cy="70152"/>
                </a:xfrm>
                <a:custGeom>
                  <a:avLst/>
                  <a:gdLst>
                    <a:gd name="T0" fmla="*/ 1633 w 1633"/>
                    <a:gd name="T1" fmla="*/ 60 h 60"/>
                    <a:gd name="T2" fmla="*/ 1603 w 1633"/>
                    <a:gd name="T3" fmla="*/ 0 h 60"/>
                    <a:gd name="T4" fmla="*/ 0 w 1633"/>
                    <a:gd name="T5" fmla="*/ 0 h 60"/>
                    <a:gd name="T6" fmla="*/ 29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3" y="0"/>
                      </a:lnTo>
                      <a:lnTo>
                        <a:pt x="0" y="0"/>
                      </a:lnTo>
                      <a:lnTo>
                        <a:pt x="29" y="60"/>
                      </a:lnTo>
                      <a:lnTo>
                        <a:pt x="1633" y="6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0">
                  <a:extLst>
                    <a:ext uri="{FF2B5EF4-FFF2-40B4-BE49-F238E27FC236}">
                      <a16:creationId xmlns:a16="http://schemas.microsoft.com/office/drawing/2014/main" id="{F9E75ADE-17A9-496A-9FDD-F4CB5C69A4CA}"/>
                    </a:ext>
                  </a:extLst>
                </p:cNvPr>
                <p:cNvSpPr>
                  <a:spLocks/>
                </p:cNvSpPr>
                <p:nvPr/>
              </p:nvSpPr>
              <p:spPr bwMode="auto">
                <a:xfrm>
                  <a:off x="6376824" y="4410339"/>
                  <a:ext cx="1910481" cy="71322"/>
                </a:xfrm>
                <a:custGeom>
                  <a:avLst/>
                  <a:gdLst>
                    <a:gd name="T0" fmla="*/ 29 w 1634"/>
                    <a:gd name="T1" fmla="*/ 0 h 61"/>
                    <a:gd name="T2" fmla="*/ 0 w 1634"/>
                    <a:gd name="T3" fmla="*/ 61 h 61"/>
                    <a:gd name="T4" fmla="*/ 1605 w 1634"/>
                    <a:gd name="T5" fmla="*/ 61 h 61"/>
                    <a:gd name="T6" fmla="*/ 1634 w 1634"/>
                    <a:gd name="T7" fmla="*/ 0 h 61"/>
                    <a:gd name="T8" fmla="*/ 29 w 1634"/>
                    <a:gd name="T9" fmla="*/ 0 h 61"/>
                  </a:gdLst>
                  <a:ahLst/>
                  <a:cxnLst>
                    <a:cxn ang="0">
                      <a:pos x="T0" y="T1"/>
                    </a:cxn>
                    <a:cxn ang="0">
                      <a:pos x="T2" y="T3"/>
                    </a:cxn>
                    <a:cxn ang="0">
                      <a:pos x="T4" y="T5"/>
                    </a:cxn>
                    <a:cxn ang="0">
                      <a:pos x="T6" y="T7"/>
                    </a:cxn>
                    <a:cxn ang="0">
                      <a:pos x="T8" y="T9"/>
                    </a:cxn>
                  </a:cxnLst>
                  <a:rect l="0" t="0" r="r" b="b"/>
                  <a:pathLst>
                    <a:path w="1634" h="61">
                      <a:moveTo>
                        <a:pt x="29" y="0"/>
                      </a:moveTo>
                      <a:lnTo>
                        <a:pt x="0" y="61"/>
                      </a:lnTo>
                      <a:lnTo>
                        <a:pt x="1605" y="61"/>
                      </a:lnTo>
                      <a:lnTo>
                        <a:pt x="1634" y="0"/>
                      </a:lnTo>
                      <a:lnTo>
                        <a:pt x="29"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pole tekstowe 44">
                <a:extLst>
                  <a:ext uri="{FF2B5EF4-FFF2-40B4-BE49-F238E27FC236}">
                    <a16:creationId xmlns:a16="http://schemas.microsoft.com/office/drawing/2014/main" id="{EDFF7EA7-0067-4A44-8D83-B2EEDF24E0E5}"/>
                  </a:ext>
                </a:extLst>
              </p:cNvPr>
              <p:cNvSpPr txBox="1"/>
              <p:nvPr/>
            </p:nvSpPr>
            <p:spPr>
              <a:xfrm>
                <a:off x="6827485" y="3211687"/>
                <a:ext cx="1335756" cy="990750"/>
              </a:xfrm>
              <a:prstGeom prst="rect">
                <a:avLst/>
              </a:prstGeom>
              <a:noFill/>
              <a:ln>
                <a:noFill/>
              </a:ln>
            </p:spPr>
            <p:txBody>
              <a:bodyPr wrap="square" rtlCol="0" anchor="ctr">
                <a:noAutofit/>
              </a:bodyPr>
              <a:lstStyle/>
              <a:p>
                <a:r>
                  <a:rPr lang="en-US" dirty="0"/>
                  <a:t>Write your text here. Add your description of an item.</a:t>
                </a:r>
              </a:p>
            </p:txBody>
          </p:sp>
        </p:grpSp>
      </p:grpSp>
      <p:grpSp>
        <p:nvGrpSpPr>
          <p:cNvPr id="47" name="Grupa 46">
            <a:extLst>
              <a:ext uri="{FF2B5EF4-FFF2-40B4-BE49-F238E27FC236}">
                <a16:creationId xmlns:a16="http://schemas.microsoft.com/office/drawing/2014/main" id="{73E91DFE-2391-4E77-A0C0-9B2B3E73CA50}"/>
              </a:ext>
            </a:extLst>
          </p:cNvPr>
          <p:cNvGrpSpPr/>
          <p:nvPr/>
        </p:nvGrpSpPr>
        <p:grpSpPr>
          <a:xfrm>
            <a:off x="7779664" y="1378858"/>
            <a:ext cx="3181097" cy="4664594"/>
            <a:chOff x="7715564" y="1558648"/>
            <a:chExt cx="2935874" cy="4305013"/>
          </a:xfrm>
        </p:grpSpPr>
        <p:grpSp>
          <p:nvGrpSpPr>
            <p:cNvPr id="38" name="Grupa 37">
              <a:extLst>
                <a:ext uri="{FF2B5EF4-FFF2-40B4-BE49-F238E27FC236}">
                  <a16:creationId xmlns:a16="http://schemas.microsoft.com/office/drawing/2014/main" id="{A480CCCB-8459-4472-8A85-4AC4AB9F4F68}"/>
                </a:ext>
              </a:extLst>
            </p:cNvPr>
            <p:cNvGrpSpPr/>
            <p:nvPr/>
          </p:nvGrpSpPr>
          <p:grpSpPr>
            <a:xfrm>
              <a:off x="7715564" y="1558648"/>
              <a:ext cx="2935874" cy="4305013"/>
              <a:chOff x="7715564" y="1558648"/>
              <a:chExt cx="2935874" cy="4305013"/>
            </a:xfrm>
          </p:grpSpPr>
          <p:sp>
            <p:nvSpPr>
              <p:cNvPr id="19" name="Freeform 11">
                <a:extLst>
                  <a:ext uri="{FF2B5EF4-FFF2-40B4-BE49-F238E27FC236}">
                    <a16:creationId xmlns:a16="http://schemas.microsoft.com/office/drawing/2014/main" id="{9FB1222B-2044-4316-BDA2-9814BB885F35}"/>
                  </a:ext>
                </a:extLst>
              </p:cNvPr>
              <p:cNvSpPr>
                <a:spLocks/>
              </p:cNvSpPr>
              <p:nvPr/>
            </p:nvSpPr>
            <p:spPr bwMode="auto">
              <a:xfrm>
                <a:off x="7749471" y="1628800"/>
                <a:ext cx="2901967" cy="4164708"/>
              </a:xfrm>
              <a:custGeom>
                <a:avLst/>
                <a:gdLst>
                  <a:gd name="T0" fmla="*/ 265 w 1277"/>
                  <a:gd name="T1" fmla="*/ 537 h 1831"/>
                  <a:gd name="T2" fmla="*/ 268 w 1277"/>
                  <a:gd name="T3" fmla="*/ 548 h 1831"/>
                  <a:gd name="T4" fmla="*/ 441 w 1277"/>
                  <a:gd name="T5" fmla="*/ 903 h 1831"/>
                  <a:gd name="T6" fmla="*/ 441 w 1277"/>
                  <a:gd name="T7" fmla="*/ 924 h 1831"/>
                  <a:gd name="T8" fmla="*/ 268 w 1277"/>
                  <a:gd name="T9" fmla="*/ 1280 h 1831"/>
                  <a:gd name="T10" fmla="*/ 265 w 1277"/>
                  <a:gd name="T11" fmla="*/ 1288 h 1831"/>
                  <a:gd name="T12" fmla="*/ 0 w 1277"/>
                  <a:gd name="T13" fmla="*/ 1831 h 1831"/>
                  <a:gd name="T14" fmla="*/ 830 w 1277"/>
                  <a:gd name="T15" fmla="*/ 1831 h 1831"/>
                  <a:gd name="T16" fmla="*/ 1277 w 1277"/>
                  <a:gd name="T17" fmla="*/ 916 h 1831"/>
                  <a:gd name="T18" fmla="*/ 830 w 1277"/>
                  <a:gd name="T19" fmla="*/ 0 h 1831"/>
                  <a:gd name="T20" fmla="*/ 0 w 1277"/>
                  <a:gd name="T21" fmla="*/ 0 h 1831"/>
                  <a:gd name="T22" fmla="*/ 265 w 1277"/>
                  <a:gd name="T23" fmla="*/ 537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7" h="1831">
                    <a:moveTo>
                      <a:pt x="265" y="537"/>
                    </a:moveTo>
                    <a:cubicBezTo>
                      <a:pt x="266" y="540"/>
                      <a:pt x="268" y="544"/>
                      <a:pt x="268" y="548"/>
                    </a:cubicBezTo>
                    <a:cubicBezTo>
                      <a:pt x="441" y="903"/>
                      <a:pt x="441" y="903"/>
                      <a:pt x="441" y="903"/>
                    </a:cubicBezTo>
                    <a:cubicBezTo>
                      <a:pt x="445" y="910"/>
                      <a:pt x="445" y="917"/>
                      <a:pt x="441" y="924"/>
                    </a:cubicBezTo>
                    <a:cubicBezTo>
                      <a:pt x="268" y="1280"/>
                      <a:pt x="268" y="1280"/>
                      <a:pt x="268" y="1280"/>
                    </a:cubicBezTo>
                    <a:cubicBezTo>
                      <a:pt x="268" y="1283"/>
                      <a:pt x="267" y="1285"/>
                      <a:pt x="265" y="1288"/>
                    </a:cubicBezTo>
                    <a:cubicBezTo>
                      <a:pt x="0" y="1831"/>
                      <a:pt x="0" y="1831"/>
                      <a:pt x="0" y="1831"/>
                    </a:cubicBezTo>
                    <a:cubicBezTo>
                      <a:pt x="830" y="1831"/>
                      <a:pt x="830" y="1831"/>
                      <a:pt x="830" y="1831"/>
                    </a:cubicBezTo>
                    <a:cubicBezTo>
                      <a:pt x="1277" y="916"/>
                      <a:pt x="1277" y="916"/>
                      <a:pt x="1277" y="916"/>
                    </a:cubicBezTo>
                    <a:cubicBezTo>
                      <a:pt x="830" y="0"/>
                      <a:pt x="830" y="0"/>
                      <a:pt x="830" y="0"/>
                    </a:cubicBezTo>
                    <a:cubicBezTo>
                      <a:pt x="0" y="0"/>
                      <a:pt x="0" y="0"/>
                      <a:pt x="0" y="0"/>
                    </a:cubicBezTo>
                    <a:lnTo>
                      <a:pt x="265" y="53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16">
                <a:extLst>
                  <a:ext uri="{FF2B5EF4-FFF2-40B4-BE49-F238E27FC236}">
                    <a16:creationId xmlns:a16="http://schemas.microsoft.com/office/drawing/2014/main" id="{E965E999-DADA-47A4-B9B4-48FBD19C12ED}"/>
                  </a:ext>
                </a:extLst>
              </p:cNvPr>
              <p:cNvSpPr>
                <a:spLocks/>
              </p:cNvSpPr>
              <p:nvPr/>
            </p:nvSpPr>
            <p:spPr bwMode="auto">
              <a:xfrm>
                <a:off x="7717903" y="1558648"/>
                <a:ext cx="1917496" cy="70152"/>
              </a:xfrm>
              <a:custGeom>
                <a:avLst/>
                <a:gdLst>
                  <a:gd name="T0" fmla="*/ 1640 w 1640"/>
                  <a:gd name="T1" fmla="*/ 60 h 60"/>
                  <a:gd name="T2" fmla="*/ 1611 w 1640"/>
                  <a:gd name="T3" fmla="*/ 0 h 60"/>
                  <a:gd name="T4" fmla="*/ 0 w 1640"/>
                  <a:gd name="T5" fmla="*/ 0 h 60"/>
                  <a:gd name="T6" fmla="*/ 27 w 1640"/>
                  <a:gd name="T7" fmla="*/ 60 h 60"/>
                  <a:gd name="T8" fmla="*/ 1640 w 1640"/>
                  <a:gd name="T9" fmla="*/ 60 h 60"/>
                </a:gdLst>
                <a:ahLst/>
                <a:cxnLst>
                  <a:cxn ang="0">
                    <a:pos x="T0" y="T1"/>
                  </a:cxn>
                  <a:cxn ang="0">
                    <a:pos x="T2" y="T3"/>
                  </a:cxn>
                  <a:cxn ang="0">
                    <a:pos x="T4" y="T5"/>
                  </a:cxn>
                  <a:cxn ang="0">
                    <a:pos x="T6" y="T7"/>
                  </a:cxn>
                  <a:cxn ang="0">
                    <a:pos x="T8" y="T9"/>
                  </a:cxn>
                </a:cxnLst>
                <a:rect l="0" t="0" r="r" b="b"/>
                <a:pathLst>
                  <a:path w="1640" h="60">
                    <a:moveTo>
                      <a:pt x="1640" y="60"/>
                    </a:moveTo>
                    <a:lnTo>
                      <a:pt x="1611" y="0"/>
                    </a:lnTo>
                    <a:lnTo>
                      <a:pt x="0" y="0"/>
                    </a:lnTo>
                    <a:lnTo>
                      <a:pt x="27" y="60"/>
                    </a:lnTo>
                    <a:lnTo>
                      <a:pt x="1640" y="6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21">
                <a:extLst>
                  <a:ext uri="{FF2B5EF4-FFF2-40B4-BE49-F238E27FC236}">
                    <a16:creationId xmlns:a16="http://schemas.microsoft.com/office/drawing/2014/main" id="{0B2F645E-55C8-49DA-9A07-E3923ED839B1}"/>
                  </a:ext>
                </a:extLst>
              </p:cNvPr>
              <p:cNvSpPr>
                <a:spLocks/>
              </p:cNvSpPr>
              <p:nvPr/>
            </p:nvSpPr>
            <p:spPr bwMode="auto">
              <a:xfrm>
                <a:off x="7715564" y="5793509"/>
                <a:ext cx="1919835" cy="70152"/>
              </a:xfrm>
              <a:custGeom>
                <a:avLst/>
                <a:gdLst>
                  <a:gd name="T0" fmla="*/ 29 w 1642"/>
                  <a:gd name="T1" fmla="*/ 0 h 60"/>
                  <a:gd name="T2" fmla="*/ 0 w 1642"/>
                  <a:gd name="T3" fmla="*/ 60 h 60"/>
                  <a:gd name="T4" fmla="*/ 1613 w 1642"/>
                  <a:gd name="T5" fmla="*/ 60 h 60"/>
                  <a:gd name="T6" fmla="*/ 1642 w 1642"/>
                  <a:gd name="T7" fmla="*/ 0 h 60"/>
                  <a:gd name="T8" fmla="*/ 29 w 1642"/>
                  <a:gd name="T9" fmla="*/ 0 h 60"/>
                </a:gdLst>
                <a:ahLst/>
                <a:cxnLst>
                  <a:cxn ang="0">
                    <a:pos x="T0" y="T1"/>
                  </a:cxn>
                  <a:cxn ang="0">
                    <a:pos x="T2" y="T3"/>
                  </a:cxn>
                  <a:cxn ang="0">
                    <a:pos x="T4" y="T5"/>
                  </a:cxn>
                  <a:cxn ang="0">
                    <a:pos x="T6" y="T7"/>
                  </a:cxn>
                  <a:cxn ang="0">
                    <a:pos x="T8" y="T9"/>
                  </a:cxn>
                </a:cxnLst>
                <a:rect l="0" t="0" r="r" b="b"/>
                <a:pathLst>
                  <a:path w="1642" h="60">
                    <a:moveTo>
                      <a:pt x="29" y="0"/>
                    </a:moveTo>
                    <a:lnTo>
                      <a:pt x="0" y="60"/>
                    </a:lnTo>
                    <a:lnTo>
                      <a:pt x="1613" y="60"/>
                    </a:lnTo>
                    <a:lnTo>
                      <a:pt x="1642" y="0"/>
                    </a:lnTo>
                    <a:lnTo>
                      <a:pt x="29"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6" name="pole tekstowe 45">
              <a:extLst>
                <a:ext uri="{FF2B5EF4-FFF2-40B4-BE49-F238E27FC236}">
                  <a16:creationId xmlns:a16="http://schemas.microsoft.com/office/drawing/2014/main" id="{9DD64BA9-C77E-42D3-BF0A-88A33C4EEFB6}"/>
                </a:ext>
              </a:extLst>
            </p:cNvPr>
            <p:cNvSpPr txBox="1"/>
            <p:nvPr/>
          </p:nvSpPr>
          <p:spPr>
            <a:xfrm>
              <a:off x="8752777" y="2365830"/>
              <a:ext cx="1335756" cy="2684804"/>
            </a:xfrm>
            <a:prstGeom prst="rect">
              <a:avLst/>
            </a:prstGeom>
            <a:noFill/>
            <a:ln>
              <a:noFill/>
            </a:ln>
          </p:spPr>
          <p:txBody>
            <a:bodyPr wrap="square" rtlCol="0" anchor="ctr">
              <a:noAutofit/>
            </a:bodyPr>
            <a:lstStyle/>
            <a:p>
              <a:r>
                <a:rPr lang="en-US" dirty="0">
                  <a:solidFill>
                    <a:schemeClr val="bg1"/>
                  </a:solidFill>
                </a:rPr>
                <a:t>Write your text here. Add your description of an item. Fill the textbox with your description.</a:t>
              </a:r>
            </a:p>
          </p:txBody>
        </p:sp>
      </p:grpSp>
    </p:spTree>
    <p:extLst>
      <p:ext uri="{BB962C8B-B14F-4D97-AF65-F5344CB8AC3E}">
        <p14:creationId xmlns:p14="http://schemas.microsoft.com/office/powerpoint/2010/main" val="19559378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F069072A-B38E-4088-A27F-B88911A52E3B}"/>
              </a:ext>
            </a:extLst>
          </p:cNvPr>
          <p:cNvGrpSpPr/>
          <p:nvPr/>
        </p:nvGrpSpPr>
        <p:grpSpPr>
          <a:xfrm>
            <a:off x="3359696" y="1111157"/>
            <a:ext cx="5328594" cy="5085880"/>
            <a:chOff x="4179093" y="1755775"/>
            <a:chExt cx="3833814" cy="3659187"/>
          </a:xfrm>
        </p:grpSpPr>
        <p:grpSp>
          <p:nvGrpSpPr>
            <p:cNvPr id="4" name="Grupa 3">
              <a:extLst>
                <a:ext uri="{FF2B5EF4-FFF2-40B4-BE49-F238E27FC236}">
                  <a16:creationId xmlns:a16="http://schemas.microsoft.com/office/drawing/2014/main" id="{D3B1695E-C67C-4D2E-AA39-4306E520E224}"/>
                </a:ext>
              </a:extLst>
            </p:cNvPr>
            <p:cNvGrpSpPr/>
            <p:nvPr/>
          </p:nvGrpSpPr>
          <p:grpSpPr>
            <a:xfrm rot="10800000">
              <a:off x="4179093" y="1755775"/>
              <a:ext cx="3833814" cy="3659187"/>
              <a:chOff x="3810149" y="1755775"/>
              <a:chExt cx="3833814" cy="3659187"/>
            </a:xfrm>
          </p:grpSpPr>
          <p:sp>
            <p:nvSpPr>
              <p:cNvPr id="25" name="Freeform 17">
                <a:extLst>
                  <a:ext uri="{FF2B5EF4-FFF2-40B4-BE49-F238E27FC236}">
                    <a16:creationId xmlns:a16="http://schemas.microsoft.com/office/drawing/2014/main" id="{1191FAE8-0441-40CA-9D48-9969F33CB773}"/>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accent1"/>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6" name="Freeform 18">
                <a:extLst>
                  <a:ext uri="{FF2B5EF4-FFF2-40B4-BE49-F238E27FC236}">
                    <a16:creationId xmlns:a16="http://schemas.microsoft.com/office/drawing/2014/main" id="{6393344A-B6AF-42C5-9CF0-0A3A04466988}"/>
                  </a:ext>
                </a:extLst>
              </p:cNvPr>
              <p:cNvSpPr>
                <a:spLocks/>
              </p:cNvSpPr>
              <p:nvPr/>
            </p:nvSpPr>
            <p:spPr bwMode="auto">
              <a:xfrm>
                <a:off x="5727850"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accent6"/>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7" name="Freeform 19">
                <a:extLst>
                  <a:ext uri="{FF2B5EF4-FFF2-40B4-BE49-F238E27FC236}">
                    <a16:creationId xmlns:a16="http://schemas.microsoft.com/office/drawing/2014/main" id="{5AC8E670-FB86-450F-A2C7-9716425CC6FD}"/>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1">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8" name="Freeform 20">
                <a:extLst>
                  <a:ext uri="{FF2B5EF4-FFF2-40B4-BE49-F238E27FC236}">
                    <a16:creationId xmlns:a16="http://schemas.microsoft.com/office/drawing/2014/main" id="{5D2F2487-DCF2-461A-A583-F079C257AF0C}"/>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tx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 name="Freeform 21">
                <a:extLst>
                  <a:ext uri="{FF2B5EF4-FFF2-40B4-BE49-F238E27FC236}">
                    <a16:creationId xmlns:a16="http://schemas.microsoft.com/office/drawing/2014/main" id="{D4D91877-5A38-433A-9164-680DF35D7364}"/>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tx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30" name="Freeform 22">
                <a:extLst>
                  <a:ext uri="{FF2B5EF4-FFF2-40B4-BE49-F238E27FC236}">
                    <a16:creationId xmlns:a16="http://schemas.microsoft.com/office/drawing/2014/main" id="{CE9F7F59-C55F-409A-BAA6-01E44EC85AD4}"/>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6">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31" name="Freeform 23">
                <a:extLst>
                  <a:ext uri="{FF2B5EF4-FFF2-40B4-BE49-F238E27FC236}">
                    <a16:creationId xmlns:a16="http://schemas.microsoft.com/office/drawing/2014/main" id="{951EBD8A-3A2D-4CB2-A576-2D832B989928}"/>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accent3"/>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grpSp>
        <p:sp>
          <p:nvSpPr>
            <p:cNvPr id="7" name="pole tekstowe 6">
              <a:extLst>
                <a:ext uri="{FF2B5EF4-FFF2-40B4-BE49-F238E27FC236}">
                  <a16:creationId xmlns:a16="http://schemas.microsoft.com/office/drawing/2014/main" id="{9CFEE97E-1426-4AD7-AE46-CA0BFBF1684E}"/>
                </a:ext>
              </a:extLst>
            </p:cNvPr>
            <p:cNvSpPr txBox="1"/>
            <p:nvPr/>
          </p:nvSpPr>
          <p:spPr>
            <a:xfrm>
              <a:off x="5231904" y="2101849"/>
              <a:ext cx="1728192" cy="901284"/>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3" name="pole tekstowe 42">
              <a:extLst>
                <a:ext uri="{FF2B5EF4-FFF2-40B4-BE49-F238E27FC236}">
                  <a16:creationId xmlns:a16="http://schemas.microsoft.com/office/drawing/2014/main" id="{D97A6240-8039-4A40-807B-E4BC5A519FC7}"/>
                </a:ext>
              </a:extLst>
            </p:cNvPr>
            <p:cNvSpPr txBox="1"/>
            <p:nvPr/>
          </p:nvSpPr>
          <p:spPr>
            <a:xfrm>
              <a:off x="4205388" y="3827314"/>
              <a:ext cx="1372293" cy="1165016"/>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4" name="pole tekstowe 43">
              <a:extLst>
                <a:ext uri="{FF2B5EF4-FFF2-40B4-BE49-F238E27FC236}">
                  <a16:creationId xmlns:a16="http://schemas.microsoft.com/office/drawing/2014/main" id="{15AB5934-3817-4DF1-BAB0-30EBF1993CB4}"/>
                </a:ext>
              </a:extLst>
            </p:cNvPr>
            <p:cNvSpPr txBox="1"/>
            <p:nvPr/>
          </p:nvSpPr>
          <p:spPr>
            <a:xfrm>
              <a:off x="6603207" y="3782656"/>
              <a:ext cx="1372293" cy="1254332"/>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5" name="pole tekstowe 44">
              <a:extLst>
                <a:ext uri="{FF2B5EF4-FFF2-40B4-BE49-F238E27FC236}">
                  <a16:creationId xmlns:a16="http://schemas.microsoft.com/office/drawing/2014/main" id="{2E79DA1A-5BE2-4E29-AE71-C3B066F1300F}"/>
                </a:ext>
              </a:extLst>
            </p:cNvPr>
            <p:cNvSpPr txBox="1"/>
            <p:nvPr/>
          </p:nvSpPr>
          <p:spPr>
            <a:xfrm>
              <a:off x="4937906" y="3074421"/>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sp>
          <p:nvSpPr>
            <p:cNvPr id="21" name="pole tekstowe 20">
              <a:extLst>
                <a:ext uri="{FF2B5EF4-FFF2-40B4-BE49-F238E27FC236}">
                  <a16:creationId xmlns:a16="http://schemas.microsoft.com/office/drawing/2014/main" id="{BCCEB33E-3ED2-4CCB-8557-E90730CDB257}"/>
                </a:ext>
              </a:extLst>
            </p:cNvPr>
            <p:cNvSpPr txBox="1"/>
            <p:nvPr/>
          </p:nvSpPr>
          <p:spPr>
            <a:xfrm>
              <a:off x="6298492" y="3074421"/>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sp>
          <p:nvSpPr>
            <p:cNvPr id="22" name="pole tekstowe 21">
              <a:extLst>
                <a:ext uri="{FF2B5EF4-FFF2-40B4-BE49-F238E27FC236}">
                  <a16:creationId xmlns:a16="http://schemas.microsoft.com/office/drawing/2014/main" id="{3EFFD835-F822-4D64-92F1-4878968B8BAE}"/>
                </a:ext>
              </a:extLst>
            </p:cNvPr>
            <p:cNvSpPr txBox="1"/>
            <p:nvPr/>
          </p:nvSpPr>
          <p:spPr>
            <a:xfrm>
              <a:off x="5619092" y="4273288"/>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grpSp>
      <p:sp>
        <p:nvSpPr>
          <p:cNvPr id="2" name="Tytuł 1">
            <a:extLst>
              <a:ext uri="{FF2B5EF4-FFF2-40B4-BE49-F238E27FC236}">
                <a16:creationId xmlns:a16="http://schemas.microsoft.com/office/drawing/2014/main" id="{CD75DFE7-068B-4D9E-831D-AD098C4A8044}"/>
              </a:ext>
            </a:extLst>
          </p:cNvPr>
          <p:cNvSpPr>
            <a:spLocks noGrp="1"/>
          </p:cNvSpPr>
          <p:nvPr>
            <p:ph type="title"/>
          </p:nvPr>
        </p:nvSpPr>
        <p:spPr>
          <a:xfrm>
            <a:off x="623889" y="0"/>
            <a:ext cx="10368655" cy="972000"/>
          </a:xfrm>
        </p:spPr>
        <p:txBody>
          <a:bodyPr>
            <a:normAutofit fontScale="90000"/>
          </a:bodyPr>
          <a:lstStyle/>
          <a:p>
            <a:r>
              <a:rPr lang="en-US" dirty="0"/>
              <a:t>3 Overlapping Circles Intersections Venn Diagram</a:t>
            </a:r>
          </a:p>
        </p:txBody>
      </p:sp>
    </p:spTree>
    <p:extLst>
      <p:ext uri="{BB962C8B-B14F-4D97-AF65-F5344CB8AC3E}">
        <p14:creationId xmlns:p14="http://schemas.microsoft.com/office/powerpoint/2010/main" val="133863951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upa 14">
            <a:extLst>
              <a:ext uri="{FF2B5EF4-FFF2-40B4-BE49-F238E27FC236}">
                <a16:creationId xmlns:a16="http://schemas.microsoft.com/office/drawing/2014/main" id="{B1EADA24-DCB3-43F7-A4CE-9B56F2F1BE39}"/>
              </a:ext>
            </a:extLst>
          </p:cNvPr>
          <p:cNvGrpSpPr/>
          <p:nvPr/>
        </p:nvGrpSpPr>
        <p:grpSpPr>
          <a:xfrm>
            <a:off x="3727548" y="5090555"/>
            <a:ext cx="6815259" cy="1053461"/>
            <a:chOff x="3727548" y="5090555"/>
            <a:chExt cx="6815259" cy="1053461"/>
          </a:xfrm>
        </p:grpSpPr>
        <p:sp>
          <p:nvSpPr>
            <p:cNvPr id="46" name="Prostokąt 45"/>
            <p:cNvSpPr/>
            <p:nvPr/>
          </p:nvSpPr>
          <p:spPr>
            <a:xfrm flipH="1">
              <a:off x="3727548" y="5090555"/>
              <a:ext cx="6254870"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47" name="pole tekstowe 46"/>
            <p:cNvSpPr txBox="1"/>
            <p:nvPr/>
          </p:nvSpPr>
          <p:spPr>
            <a:xfrm>
              <a:off x="4698318" y="5112387"/>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48" name="Oval 2">
              <a:extLst>
                <a:ext uri="{FF2B5EF4-FFF2-40B4-BE49-F238E27FC236}">
                  <a16:creationId xmlns:a16="http://schemas.microsoft.com/office/drawing/2014/main" id="{C86D6575-BB28-4360-BAFE-47CBCA4004DA}"/>
                </a:ext>
              </a:extLst>
            </p:cNvPr>
            <p:cNvSpPr/>
            <p:nvPr/>
          </p:nvSpPr>
          <p:spPr>
            <a:xfrm>
              <a:off x="9489346" y="5090555"/>
              <a:ext cx="1053461" cy="1053461"/>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a:extLst>
              <a:ext uri="{FF2B5EF4-FFF2-40B4-BE49-F238E27FC236}">
                <a16:creationId xmlns:a16="http://schemas.microsoft.com/office/drawing/2014/main" id="{A8843993-D59D-4B27-A681-B6A24268E977}"/>
              </a:ext>
            </a:extLst>
          </p:cNvPr>
          <p:cNvGrpSpPr/>
          <p:nvPr/>
        </p:nvGrpSpPr>
        <p:grpSpPr>
          <a:xfrm>
            <a:off x="3594576" y="3860800"/>
            <a:ext cx="6945785" cy="1056593"/>
            <a:chOff x="3594576" y="3860800"/>
            <a:chExt cx="6945785" cy="1056593"/>
          </a:xfrm>
        </p:grpSpPr>
        <p:sp>
          <p:nvSpPr>
            <p:cNvPr id="41" name="Prostokąt 40"/>
            <p:cNvSpPr/>
            <p:nvPr/>
          </p:nvSpPr>
          <p:spPr>
            <a:xfrm flipH="1">
              <a:off x="3594576" y="3863932"/>
              <a:ext cx="6387841"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42" name="pole tekstowe 41"/>
            <p:cNvSpPr txBox="1"/>
            <p:nvPr/>
          </p:nvSpPr>
          <p:spPr>
            <a:xfrm>
              <a:off x="4698318" y="3885764"/>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38" name="Oval 2">
              <a:extLst>
                <a:ext uri="{FF2B5EF4-FFF2-40B4-BE49-F238E27FC236}">
                  <a16:creationId xmlns:a16="http://schemas.microsoft.com/office/drawing/2014/main" id="{C86D6575-BB28-4360-BAFE-47CBCA4004DA}"/>
                </a:ext>
              </a:extLst>
            </p:cNvPr>
            <p:cNvSpPr/>
            <p:nvPr/>
          </p:nvSpPr>
          <p:spPr>
            <a:xfrm>
              <a:off x="9486900" y="3860800"/>
              <a:ext cx="1053461" cy="1053461"/>
            </a:xfrm>
            <a:prstGeom prst="ellipse">
              <a:avLst/>
            </a:prstGeom>
            <a:solidFill>
              <a:schemeClr val="accent5"/>
            </a:solidFill>
            <a:ln w="101600">
              <a:solidFill>
                <a:schemeClr val="accent5">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FC999972-FF39-491A-BF97-A678E409C8F7}"/>
              </a:ext>
            </a:extLst>
          </p:cNvPr>
          <p:cNvGrpSpPr/>
          <p:nvPr/>
        </p:nvGrpSpPr>
        <p:grpSpPr>
          <a:xfrm>
            <a:off x="3099652" y="2625300"/>
            <a:ext cx="7440709" cy="1057061"/>
            <a:chOff x="3099652" y="2625300"/>
            <a:chExt cx="7440709" cy="1057061"/>
          </a:xfrm>
        </p:grpSpPr>
        <p:sp>
          <p:nvSpPr>
            <p:cNvPr id="36" name="Prostokąt 35"/>
            <p:cNvSpPr/>
            <p:nvPr/>
          </p:nvSpPr>
          <p:spPr>
            <a:xfrm flipH="1">
              <a:off x="3099652" y="2625300"/>
              <a:ext cx="6882766"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grpSp>
          <p:nvGrpSpPr>
            <p:cNvPr id="12" name="Grupa 11">
              <a:extLst>
                <a:ext uri="{FF2B5EF4-FFF2-40B4-BE49-F238E27FC236}">
                  <a16:creationId xmlns:a16="http://schemas.microsoft.com/office/drawing/2014/main" id="{94980C88-7D7B-4DBF-BF36-5ED2E8BBEDF3}"/>
                </a:ext>
              </a:extLst>
            </p:cNvPr>
            <p:cNvGrpSpPr/>
            <p:nvPr/>
          </p:nvGrpSpPr>
          <p:grpSpPr>
            <a:xfrm>
              <a:off x="4698318" y="2628900"/>
              <a:ext cx="5842043" cy="1053461"/>
              <a:chOff x="4698318" y="2628900"/>
              <a:chExt cx="5842043" cy="1053461"/>
            </a:xfrm>
          </p:grpSpPr>
          <p:sp>
            <p:nvSpPr>
              <p:cNvPr id="37" name="pole tekstowe 36"/>
              <p:cNvSpPr txBox="1"/>
              <p:nvPr/>
            </p:nvSpPr>
            <p:spPr>
              <a:xfrm>
                <a:off x="4698318" y="2647132"/>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43" name="Oval 2">
                <a:extLst>
                  <a:ext uri="{FF2B5EF4-FFF2-40B4-BE49-F238E27FC236}">
                    <a16:creationId xmlns:a16="http://schemas.microsoft.com/office/drawing/2014/main" id="{C86D6575-BB28-4360-BAFE-47CBCA4004DA}"/>
                  </a:ext>
                </a:extLst>
              </p:cNvPr>
              <p:cNvSpPr/>
              <p:nvPr/>
            </p:nvSpPr>
            <p:spPr>
              <a:xfrm>
                <a:off x="9486900" y="2628900"/>
                <a:ext cx="1053461" cy="1053461"/>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 name="Grupa 3">
            <a:extLst>
              <a:ext uri="{FF2B5EF4-FFF2-40B4-BE49-F238E27FC236}">
                <a16:creationId xmlns:a16="http://schemas.microsoft.com/office/drawing/2014/main" id="{CB6FBFE1-2196-4F44-8E8E-2535167F7222}"/>
              </a:ext>
            </a:extLst>
          </p:cNvPr>
          <p:cNvGrpSpPr/>
          <p:nvPr/>
        </p:nvGrpSpPr>
        <p:grpSpPr>
          <a:xfrm>
            <a:off x="3099652" y="1418586"/>
            <a:ext cx="7443155" cy="1053461"/>
            <a:chOff x="3099652" y="1418586"/>
            <a:chExt cx="7443155" cy="1053461"/>
          </a:xfrm>
        </p:grpSpPr>
        <p:sp>
          <p:nvSpPr>
            <p:cNvPr id="69" name="Prostokąt 68"/>
            <p:cNvSpPr/>
            <p:nvPr/>
          </p:nvSpPr>
          <p:spPr>
            <a:xfrm flipH="1">
              <a:off x="3099652" y="1418586"/>
              <a:ext cx="6882766"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84" name="pole tekstowe 83"/>
            <p:cNvSpPr txBox="1"/>
            <p:nvPr/>
          </p:nvSpPr>
          <p:spPr>
            <a:xfrm>
              <a:off x="4455126" y="1440418"/>
              <a:ext cx="4902884"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3" name="Oval 2">
              <a:extLst>
                <a:ext uri="{FF2B5EF4-FFF2-40B4-BE49-F238E27FC236}">
                  <a16:creationId xmlns:a16="http://schemas.microsoft.com/office/drawing/2014/main" id="{C86D6575-BB28-4360-BAFE-47CBCA4004DA}"/>
                </a:ext>
              </a:extLst>
            </p:cNvPr>
            <p:cNvSpPr/>
            <p:nvPr/>
          </p:nvSpPr>
          <p:spPr>
            <a:xfrm>
              <a:off x="9489346" y="1418586"/>
              <a:ext cx="1053461" cy="1053461"/>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p:cNvSpPr>
            <a:spLocks noGrp="1"/>
          </p:cNvSpPr>
          <p:nvPr>
            <p:ph type="title"/>
          </p:nvPr>
        </p:nvSpPr>
        <p:spPr/>
        <p:txBody>
          <a:bodyPr>
            <a:normAutofit fontScale="90000"/>
          </a:bodyPr>
          <a:lstStyle/>
          <a:p>
            <a:r>
              <a:rPr lang="en-US" dirty="0"/>
              <a:t>List Diagram with Flat Spacecraft Picture and 4 Phases</a:t>
            </a:r>
          </a:p>
        </p:txBody>
      </p:sp>
      <p:grpSp>
        <p:nvGrpSpPr>
          <p:cNvPr id="11" name="Group 10">
            <a:extLst>
              <a:ext uri="{FF2B5EF4-FFF2-40B4-BE49-F238E27FC236}">
                <a16:creationId xmlns:a16="http://schemas.microsoft.com/office/drawing/2014/main" id="{6892F2D0-4868-4018-BFA2-FA862E70F9EC}"/>
              </a:ext>
            </a:extLst>
          </p:cNvPr>
          <p:cNvGrpSpPr/>
          <p:nvPr/>
        </p:nvGrpSpPr>
        <p:grpSpPr>
          <a:xfrm>
            <a:off x="1413866" y="1340768"/>
            <a:ext cx="3155950" cy="4895850"/>
            <a:chOff x="1540866" y="1340768"/>
            <a:chExt cx="3155950" cy="4895850"/>
          </a:xfrm>
        </p:grpSpPr>
        <p:sp>
          <p:nvSpPr>
            <p:cNvPr id="5" name="Freeform 5"/>
            <p:cNvSpPr>
              <a:spLocks noEditPoints="1"/>
            </p:cNvSpPr>
            <p:nvPr/>
          </p:nvSpPr>
          <p:spPr bwMode="auto">
            <a:xfrm>
              <a:off x="2112366" y="5604793"/>
              <a:ext cx="2009775" cy="631825"/>
            </a:xfrm>
            <a:custGeom>
              <a:avLst/>
              <a:gdLst>
                <a:gd name="T0" fmla="*/ 144 w 1071"/>
                <a:gd name="T1" fmla="*/ 1 h 337"/>
                <a:gd name="T2" fmla="*/ 35 w 1071"/>
                <a:gd name="T3" fmla="*/ 162 h 337"/>
                <a:gd name="T4" fmla="*/ 76 w 1071"/>
                <a:gd name="T5" fmla="*/ 337 h 337"/>
                <a:gd name="T6" fmla="*/ 187 w 1071"/>
                <a:gd name="T7" fmla="*/ 179 h 337"/>
                <a:gd name="T8" fmla="*/ 198 w 1071"/>
                <a:gd name="T9" fmla="*/ 256 h 337"/>
                <a:gd name="T10" fmla="*/ 144 w 1071"/>
                <a:gd name="T11" fmla="*/ 1 h 337"/>
                <a:gd name="T12" fmla="*/ 874 w 1071"/>
                <a:gd name="T13" fmla="*/ 256 h 337"/>
                <a:gd name="T14" fmla="*/ 885 w 1071"/>
                <a:gd name="T15" fmla="*/ 179 h 337"/>
                <a:gd name="T16" fmla="*/ 996 w 1071"/>
                <a:gd name="T17" fmla="*/ 337 h 337"/>
                <a:gd name="T18" fmla="*/ 1037 w 1071"/>
                <a:gd name="T19" fmla="*/ 162 h 337"/>
                <a:gd name="T20" fmla="*/ 928 w 1071"/>
                <a:gd name="T21" fmla="*/ 1 h 337"/>
                <a:gd name="T22" fmla="*/ 874 w 1071"/>
                <a:gd name="T23" fmla="*/ 2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1" h="337">
                  <a:moveTo>
                    <a:pt x="144" y="1"/>
                  </a:moveTo>
                  <a:cubicBezTo>
                    <a:pt x="0" y="0"/>
                    <a:pt x="18" y="130"/>
                    <a:pt x="35" y="162"/>
                  </a:cubicBezTo>
                  <a:cubicBezTo>
                    <a:pt x="74" y="249"/>
                    <a:pt x="100" y="315"/>
                    <a:pt x="76" y="337"/>
                  </a:cubicBezTo>
                  <a:cubicBezTo>
                    <a:pt x="192" y="283"/>
                    <a:pt x="139" y="197"/>
                    <a:pt x="187" y="179"/>
                  </a:cubicBezTo>
                  <a:cubicBezTo>
                    <a:pt x="228" y="167"/>
                    <a:pt x="218" y="223"/>
                    <a:pt x="198" y="256"/>
                  </a:cubicBezTo>
                  <a:cubicBezTo>
                    <a:pt x="258" y="243"/>
                    <a:pt x="313" y="6"/>
                    <a:pt x="144" y="1"/>
                  </a:cubicBezTo>
                  <a:close/>
                  <a:moveTo>
                    <a:pt x="874" y="256"/>
                  </a:moveTo>
                  <a:cubicBezTo>
                    <a:pt x="853" y="223"/>
                    <a:pt x="843" y="167"/>
                    <a:pt x="885" y="179"/>
                  </a:cubicBezTo>
                  <a:cubicBezTo>
                    <a:pt x="932" y="197"/>
                    <a:pt x="880" y="283"/>
                    <a:pt x="996" y="337"/>
                  </a:cubicBezTo>
                  <a:cubicBezTo>
                    <a:pt x="972" y="315"/>
                    <a:pt x="997" y="249"/>
                    <a:pt x="1037" y="162"/>
                  </a:cubicBezTo>
                  <a:cubicBezTo>
                    <a:pt x="1054" y="130"/>
                    <a:pt x="1071" y="0"/>
                    <a:pt x="928" y="1"/>
                  </a:cubicBezTo>
                  <a:cubicBezTo>
                    <a:pt x="758" y="6"/>
                    <a:pt x="813" y="243"/>
                    <a:pt x="874" y="2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2496541" y="1340768"/>
              <a:ext cx="1243013" cy="3871913"/>
            </a:xfrm>
            <a:custGeom>
              <a:avLst/>
              <a:gdLst>
                <a:gd name="T0" fmla="*/ 116 w 662"/>
                <a:gd name="T1" fmla="*/ 1748 h 2068"/>
                <a:gd name="T2" fmla="*/ 12 w 662"/>
                <a:gd name="T3" fmla="*/ 1671 h 2068"/>
                <a:gd name="T4" fmla="*/ 11 w 662"/>
                <a:gd name="T5" fmla="*/ 492 h 2068"/>
                <a:gd name="T6" fmla="*/ 69 w 662"/>
                <a:gd name="T7" fmla="*/ 252 h 2068"/>
                <a:gd name="T8" fmla="*/ 331 w 662"/>
                <a:gd name="T9" fmla="*/ 0 h 2068"/>
                <a:gd name="T10" fmla="*/ 592 w 662"/>
                <a:gd name="T11" fmla="*/ 252 h 2068"/>
                <a:gd name="T12" fmla="*/ 650 w 662"/>
                <a:gd name="T13" fmla="*/ 492 h 2068"/>
                <a:gd name="T14" fmla="*/ 649 w 662"/>
                <a:gd name="T15" fmla="*/ 1671 h 2068"/>
                <a:gd name="T16" fmla="*/ 546 w 662"/>
                <a:gd name="T17" fmla="*/ 1748 h 2068"/>
                <a:gd name="T18" fmla="*/ 116 w 662"/>
                <a:gd name="T19" fmla="*/ 1748 h 2068"/>
                <a:gd name="T20" fmla="*/ 280 w 662"/>
                <a:gd name="T21" fmla="*/ 1947 h 2068"/>
                <a:gd name="T22" fmla="*/ 243 w 662"/>
                <a:gd name="T23" fmla="*/ 1913 h 2068"/>
                <a:gd name="T24" fmla="*/ 243 w 662"/>
                <a:gd name="T25" fmla="*/ 1913 h 2068"/>
                <a:gd name="T26" fmla="*/ 207 w 662"/>
                <a:gd name="T27" fmla="*/ 1947 h 2068"/>
                <a:gd name="T28" fmla="*/ 207 w 662"/>
                <a:gd name="T29" fmla="*/ 2034 h 2068"/>
                <a:gd name="T30" fmla="*/ 243 w 662"/>
                <a:gd name="T31" fmla="*/ 2068 h 2068"/>
                <a:gd name="T32" fmla="*/ 243 w 662"/>
                <a:gd name="T33" fmla="*/ 2068 h 2068"/>
                <a:gd name="T34" fmla="*/ 280 w 662"/>
                <a:gd name="T35" fmla="*/ 2034 h 2068"/>
                <a:gd name="T36" fmla="*/ 280 w 662"/>
                <a:gd name="T37" fmla="*/ 1947 h 2068"/>
                <a:gd name="T38" fmla="*/ 455 w 662"/>
                <a:gd name="T39" fmla="*/ 1947 h 2068"/>
                <a:gd name="T40" fmla="*/ 418 w 662"/>
                <a:gd name="T41" fmla="*/ 1913 h 2068"/>
                <a:gd name="T42" fmla="*/ 418 w 662"/>
                <a:gd name="T43" fmla="*/ 1913 h 2068"/>
                <a:gd name="T44" fmla="*/ 382 w 662"/>
                <a:gd name="T45" fmla="*/ 1947 h 2068"/>
                <a:gd name="T46" fmla="*/ 382 w 662"/>
                <a:gd name="T47" fmla="*/ 2034 h 2068"/>
                <a:gd name="T48" fmla="*/ 418 w 662"/>
                <a:gd name="T49" fmla="*/ 2068 h 2068"/>
                <a:gd name="T50" fmla="*/ 418 w 662"/>
                <a:gd name="T51" fmla="*/ 2068 h 2068"/>
                <a:gd name="T52" fmla="*/ 455 w 662"/>
                <a:gd name="T53" fmla="*/ 2034 h 2068"/>
                <a:gd name="T54" fmla="*/ 455 w 662"/>
                <a:gd name="T55" fmla="*/ 194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2" h="2068">
                  <a:moveTo>
                    <a:pt x="116" y="1748"/>
                  </a:moveTo>
                  <a:cubicBezTo>
                    <a:pt x="0" y="1748"/>
                    <a:pt x="12" y="1671"/>
                    <a:pt x="12" y="1671"/>
                  </a:cubicBezTo>
                  <a:cubicBezTo>
                    <a:pt x="12" y="1671"/>
                    <a:pt x="11" y="648"/>
                    <a:pt x="11" y="492"/>
                  </a:cubicBezTo>
                  <a:cubicBezTo>
                    <a:pt x="11" y="336"/>
                    <a:pt x="37" y="305"/>
                    <a:pt x="69" y="252"/>
                  </a:cubicBezTo>
                  <a:cubicBezTo>
                    <a:pt x="173" y="40"/>
                    <a:pt x="273" y="0"/>
                    <a:pt x="331" y="0"/>
                  </a:cubicBezTo>
                  <a:cubicBezTo>
                    <a:pt x="388" y="0"/>
                    <a:pt x="488" y="40"/>
                    <a:pt x="592" y="252"/>
                  </a:cubicBezTo>
                  <a:cubicBezTo>
                    <a:pt x="624" y="305"/>
                    <a:pt x="650" y="336"/>
                    <a:pt x="650" y="492"/>
                  </a:cubicBezTo>
                  <a:cubicBezTo>
                    <a:pt x="650" y="648"/>
                    <a:pt x="649" y="1671"/>
                    <a:pt x="649" y="1671"/>
                  </a:cubicBezTo>
                  <a:cubicBezTo>
                    <a:pt x="649" y="1671"/>
                    <a:pt x="662" y="1748"/>
                    <a:pt x="546" y="1748"/>
                  </a:cubicBezTo>
                  <a:lnTo>
                    <a:pt x="116" y="1748"/>
                  </a:lnTo>
                  <a:close/>
                  <a:moveTo>
                    <a:pt x="280" y="1947"/>
                  </a:moveTo>
                  <a:cubicBezTo>
                    <a:pt x="280" y="1928"/>
                    <a:pt x="263" y="1913"/>
                    <a:pt x="243" y="1913"/>
                  </a:cubicBezTo>
                  <a:cubicBezTo>
                    <a:pt x="243" y="1913"/>
                    <a:pt x="243" y="1913"/>
                    <a:pt x="243" y="1913"/>
                  </a:cubicBezTo>
                  <a:cubicBezTo>
                    <a:pt x="223" y="1913"/>
                    <a:pt x="207" y="1928"/>
                    <a:pt x="207" y="1947"/>
                  </a:cubicBezTo>
                  <a:cubicBezTo>
                    <a:pt x="207" y="2034"/>
                    <a:pt x="207" y="2034"/>
                    <a:pt x="207" y="2034"/>
                  </a:cubicBezTo>
                  <a:cubicBezTo>
                    <a:pt x="207" y="2053"/>
                    <a:pt x="223" y="2068"/>
                    <a:pt x="243" y="2068"/>
                  </a:cubicBezTo>
                  <a:cubicBezTo>
                    <a:pt x="243" y="2068"/>
                    <a:pt x="243" y="2068"/>
                    <a:pt x="243" y="2068"/>
                  </a:cubicBezTo>
                  <a:cubicBezTo>
                    <a:pt x="263" y="2068"/>
                    <a:pt x="280" y="2053"/>
                    <a:pt x="280" y="2034"/>
                  </a:cubicBezTo>
                  <a:lnTo>
                    <a:pt x="280" y="1947"/>
                  </a:lnTo>
                  <a:close/>
                  <a:moveTo>
                    <a:pt x="455" y="1947"/>
                  </a:moveTo>
                  <a:cubicBezTo>
                    <a:pt x="455" y="1928"/>
                    <a:pt x="438" y="1913"/>
                    <a:pt x="418" y="1913"/>
                  </a:cubicBezTo>
                  <a:cubicBezTo>
                    <a:pt x="418" y="1913"/>
                    <a:pt x="418" y="1913"/>
                    <a:pt x="418" y="1913"/>
                  </a:cubicBezTo>
                  <a:cubicBezTo>
                    <a:pt x="398" y="1913"/>
                    <a:pt x="382" y="1928"/>
                    <a:pt x="382" y="1947"/>
                  </a:cubicBezTo>
                  <a:cubicBezTo>
                    <a:pt x="382" y="2034"/>
                    <a:pt x="382" y="2034"/>
                    <a:pt x="382" y="2034"/>
                  </a:cubicBezTo>
                  <a:cubicBezTo>
                    <a:pt x="382" y="2053"/>
                    <a:pt x="398" y="2068"/>
                    <a:pt x="418" y="2068"/>
                  </a:cubicBezTo>
                  <a:cubicBezTo>
                    <a:pt x="418" y="2068"/>
                    <a:pt x="418" y="2068"/>
                    <a:pt x="418" y="2068"/>
                  </a:cubicBezTo>
                  <a:cubicBezTo>
                    <a:pt x="438" y="2068"/>
                    <a:pt x="455" y="2053"/>
                    <a:pt x="455" y="2034"/>
                  </a:cubicBezTo>
                  <a:lnTo>
                    <a:pt x="455" y="1947"/>
                  </a:lnTo>
                  <a:close/>
                </a:path>
              </a:pathLst>
            </a:custGeom>
            <a:solidFill>
              <a:srgbClr val="53647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202854" y="2163093"/>
              <a:ext cx="1830388" cy="3232150"/>
            </a:xfrm>
            <a:custGeom>
              <a:avLst/>
              <a:gdLst>
                <a:gd name="T0" fmla="*/ 188 w 976"/>
                <a:gd name="T1" fmla="*/ 1643 h 1727"/>
                <a:gd name="T2" fmla="*/ 0 w 976"/>
                <a:gd name="T3" fmla="*/ 1643 h 1727"/>
                <a:gd name="T4" fmla="*/ 0 w 976"/>
                <a:gd name="T5" fmla="*/ 1727 h 1727"/>
                <a:gd name="T6" fmla="*/ 188 w 976"/>
                <a:gd name="T7" fmla="*/ 1727 h 1727"/>
                <a:gd name="T8" fmla="*/ 188 w 976"/>
                <a:gd name="T9" fmla="*/ 1643 h 1727"/>
                <a:gd name="T10" fmla="*/ 976 w 976"/>
                <a:gd name="T11" fmla="*/ 1633 h 1727"/>
                <a:gd name="T12" fmla="*/ 787 w 976"/>
                <a:gd name="T13" fmla="*/ 1633 h 1727"/>
                <a:gd name="T14" fmla="*/ 787 w 976"/>
                <a:gd name="T15" fmla="*/ 1717 h 1727"/>
                <a:gd name="T16" fmla="*/ 976 w 976"/>
                <a:gd name="T17" fmla="*/ 1717 h 1727"/>
                <a:gd name="T18" fmla="*/ 976 w 976"/>
                <a:gd name="T19" fmla="*/ 1633 h 1727"/>
                <a:gd name="T20" fmla="*/ 365 w 976"/>
                <a:gd name="T21" fmla="*/ 1565 h 1727"/>
                <a:gd name="T22" fmla="*/ 303 w 976"/>
                <a:gd name="T23" fmla="*/ 1504 h 1727"/>
                <a:gd name="T24" fmla="*/ 303 w 976"/>
                <a:gd name="T25" fmla="*/ 611 h 1727"/>
                <a:gd name="T26" fmla="*/ 384 w 976"/>
                <a:gd name="T27" fmla="*/ 118 h 1727"/>
                <a:gd name="T28" fmla="*/ 488 w 976"/>
                <a:gd name="T29" fmla="*/ 13 h 1727"/>
                <a:gd name="T30" fmla="*/ 591 w 976"/>
                <a:gd name="T31" fmla="*/ 118 h 1727"/>
                <a:gd name="T32" fmla="*/ 672 w 976"/>
                <a:gd name="T33" fmla="*/ 611 h 1727"/>
                <a:gd name="T34" fmla="*/ 673 w 976"/>
                <a:gd name="T35" fmla="*/ 1504 h 1727"/>
                <a:gd name="T36" fmla="*/ 611 w 976"/>
                <a:gd name="T37" fmla="*/ 1565 h 1727"/>
                <a:gd name="T38" fmla="*/ 365 w 976"/>
                <a:gd name="T39" fmla="*/ 156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6" h="1727">
                  <a:moveTo>
                    <a:pt x="188" y="1643"/>
                  </a:moveTo>
                  <a:cubicBezTo>
                    <a:pt x="0" y="1643"/>
                    <a:pt x="0" y="1643"/>
                    <a:pt x="0" y="1643"/>
                  </a:cubicBezTo>
                  <a:cubicBezTo>
                    <a:pt x="0" y="1727"/>
                    <a:pt x="0" y="1727"/>
                    <a:pt x="0" y="1727"/>
                  </a:cubicBezTo>
                  <a:cubicBezTo>
                    <a:pt x="188" y="1727"/>
                    <a:pt x="188" y="1727"/>
                    <a:pt x="188" y="1727"/>
                  </a:cubicBezTo>
                  <a:lnTo>
                    <a:pt x="188" y="1643"/>
                  </a:lnTo>
                  <a:close/>
                  <a:moveTo>
                    <a:pt x="976" y="1633"/>
                  </a:moveTo>
                  <a:cubicBezTo>
                    <a:pt x="787" y="1633"/>
                    <a:pt x="787" y="1633"/>
                    <a:pt x="787" y="1633"/>
                  </a:cubicBezTo>
                  <a:cubicBezTo>
                    <a:pt x="787" y="1717"/>
                    <a:pt x="787" y="1717"/>
                    <a:pt x="787" y="1717"/>
                  </a:cubicBezTo>
                  <a:cubicBezTo>
                    <a:pt x="976" y="1717"/>
                    <a:pt x="976" y="1717"/>
                    <a:pt x="976" y="1717"/>
                  </a:cubicBezTo>
                  <a:lnTo>
                    <a:pt x="976" y="1633"/>
                  </a:lnTo>
                  <a:close/>
                  <a:moveTo>
                    <a:pt x="365" y="1565"/>
                  </a:moveTo>
                  <a:cubicBezTo>
                    <a:pt x="300" y="1565"/>
                    <a:pt x="303" y="1504"/>
                    <a:pt x="303" y="1504"/>
                  </a:cubicBezTo>
                  <a:cubicBezTo>
                    <a:pt x="303" y="1504"/>
                    <a:pt x="306" y="1067"/>
                    <a:pt x="303" y="611"/>
                  </a:cubicBezTo>
                  <a:cubicBezTo>
                    <a:pt x="294" y="236"/>
                    <a:pt x="303" y="252"/>
                    <a:pt x="384" y="118"/>
                  </a:cubicBezTo>
                  <a:cubicBezTo>
                    <a:pt x="457" y="0"/>
                    <a:pt x="488" y="13"/>
                    <a:pt x="488" y="13"/>
                  </a:cubicBezTo>
                  <a:cubicBezTo>
                    <a:pt x="488" y="13"/>
                    <a:pt x="519" y="0"/>
                    <a:pt x="591" y="118"/>
                  </a:cubicBezTo>
                  <a:cubicBezTo>
                    <a:pt x="673" y="252"/>
                    <a:pt x="681" y="236"/>
                    <a:pt x="672" y="611"/>
                  </a:cubicBezTo>
                  <a:cubicBezTo>
                    <a:pt x="669" y="1067"/>
                    <a:pt x="673" y="1504"/>
                    <a:pt x="673" y="1504"/>
                  </a:cubicBezTo>
                  <a:cubicBezTo>
                    <a:pt x="673" y="1504"/>
                    <a:pt x="675" y="1565"/>
                    <a:pt x="611" y="1565"/>
                  </a:cubicBezTo>
                  <a:lnTo>
                    <a:pt x="365" y="15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2101254" y="2218656"/>
              <a:ext cx="2033588" cy="3328988"/>
            </a:xfrm>
            <a:custGeom>
              <a:avLst/>
              <a:gdLst>
                <a:gd name="T0" fmla="*/ 286 w 1084"/>
                <a:gd name="T1" fmla="*/ 1624 h 1778"/>
                <a:gd name="T2" fmla="*/ 286 w 1084"/>
                <a:gd name="T3" fmla="*/ 1624 h 1778"/>
                <a:gd name="T4" fmla="*/ 256 w 1084"/>
                <a:gd name="T5" fmla="*/ 1653 h 1778"/>
                <a:gd name="T6" fmla="*/ 40 w 1084"/>
                <a:gd name="T7" fmla="*/ 1653 h 1778"/>
                <a:gd name="T8" fmla="*/ 10 w 1084"/>
                <a:gd name="T9" fmla="*/ 1629 h 1778"/>
                <a:gd name="T10" fmla="*/ 10 w 1084"/>
                <a:gd name="T11" fmla="*/ 1629 h 1778"/>
                <a:gd name="T12" fmla="*/ 10 w 1084"/>
                <a:gd name="T13" fmla="*/ 1629 h 1778"/>
                <a:gd name="T14" fmla="*/ 10 w 1084"/>
                <a:gd name="T15" fmla="*/ 396 h 1778"/>
                <a:gd name="T16" fmla="*/ 10 w 1084"/>
                <a:gd name="T17" fmla="*/ 185 h 1778"/>
                <a:gd name="T18" fmla="*/ 14 w 1084"/>
                <a:gd name="T19" fmla="*/ 144 h 1778"/>
                <a:gd name="T20" fmla="*/ 148 w 1084"/>
                <a:gd name="T21" fmla="*/ 0 h 1778"/>
                <a:gd name="T22" fmla="*/ 281 w 1084"/>
                <a:gd name="T23" fmla="*/ 144 h 1778"/>
                <a:gd name="T24" fmla="*/ 286 w 1084"/>
                <a:gd name="T25" fmla="*/ 185 h 1778"/>
                <a:gd name="T26" fmla="*/ 286 w 1084"/>
                <a:gd name="T27" fmla="*/ 1624 h 1778"/>
                <a:gd name="T28" fmla="*/ 1073 w 1084"/>
                <a:gd name="T29" fmla="*/ 185 h 1778"/>
                <a:gd name="T30" fmla="*/ 1069 w 1084"/>
                <a:gd name="T31" fmla="*/ 144 h 1778"/>
                <a:gd name="T32" fmla="*/ 935 w 1084"/>
                <a:gd name="T33" fmla="*/ 0 h 1778"/>
                <a:gd name="T34" fmla="*/ 802 w 1084"/>
                <a:gd name="T35" fmla="*/ 144 h 1778"/>
                <a:gd name="T36" fmla="*/ 798 w 1084"/>
                <a:gd name="T37" fmla="*/ 185 h 1778"/>
                <a:gd name="T38" fmla="*/ 798 w 1084"/>
                <a:gd name="T39" fmla="*/ 396 h 1778"/>
                <a:gd name="T40" fmla="*/ 798 w 1084"/>
                <a:gd name="T41" fmla="*/ 1629 h 1778"/>
                <a:gd name="T42" fmla="*/ 798 w 1084"/>
                <a:gd name="T43" fmla="*/ 1629 h 1778"/>
                <a:gd name="T44" fmla="*/ 798 w 1084"/>
                <a:gd name="T45" fmla="*/ 1629 h 1778"/>
                <a:gd name="T46" fmla="*/ 827 w 1084"/>
                <a:gd name="T47" fmla="*/ 1653 h 1778"/>
                <a:gd name="T48" fmla="*/ 1043 w 1084"/>
                <a:gd name="T49" fmla="*/ 1653 h 1778"/>
                <a:gd name="T50" fmla="*/ 1073 w 1084"/>
                <a:gd name="T51" fmla="*/ 1624 h 1778"/>
                <a:gd name="T52" fmla="*/ 1073 w 1084"/>
                <a:gd name="T53" fmla="*/ 1624 h 1778"/>
                <a:gd name="T54" fmla="*/ 1073 w 1084"/>
                <a:gd name="T55" fmla="*/ 185 h 1778"/>
                <a:gd name="T56" fmla="*/ 276 w 1084"/>
                <a:gd name="T57" fmla="*/ 1778 h 1778"/>
                <a:gd name="T58" fmla="*/ 297 w 1084"/>
                <a:gd name="T59" fmla="*/ 1759 h 1778"/>
                <a:gd name="T60" fmla="*/ 265 w 1084"/>
                <a:gd name="T61" fmla="*/ 1697 h 1778"/>
                <a:gd name="T62" fmla="*/ 234 w 1084"/>
                <a:gd name="T63" fmla="*/ 1681 h 1778"/>
                <a:gd name="T64" fmla="*/ 63 w 1084"/>
                <a:gd name="T65" fmla="*/ 1681 h 1778"/>
                <a:gd name="T66" fmla="*/ 31 w 1084"/>
                <a:gd name="T67" fmla="*/ 1697 h 1778"/>
                <a:gd name="T68" fmla="*/ 0 w 1084"/>
                <a:gd name="T69" fmla="*/ 1759 h 1778"/>
                <a:gd name="T70" fmla="*/ 21 w 1084"/>
                <a:gd name="T71" fmla="*/ 1778 h 1778"/>
                <a:gd name="T72" fmla="*/ 276 w 1084"/>
                <a:gd name="T73" fmla="*/ 1778 h 1778"/>
                <a:gd name="T74" fmla="*/ 1063 w 1084"/>
                <a:gd name="T75" fmla="*/ 1778 h 1778"/>
                <a:gd name="T76" fmla="*/ 1084 w 1084"/>
                <a:gd name="T77" fmla="*/ 1759 h 1778"/>
                <a:gd name="T78" fmla="*/ 1052 w 1084"/>
                <a:gd name="T79" fmla="*/ 1697 h 1778"/>
                <a:gd name="T80" fmla="*/ 1021 w 1084"/>
                <a:gd name="T81" fmla="*/ 1681 h 1778"/>
                <a:gd name="T82" fmla="*/ 850 w 1084"/>
                <a:gd name="T83" fmla="*/ 1681 h 1778"/>
                <a:gd name="T84" fmla="*/ 818 w 1084"/>
                <a:gd name="T85" fmla="*/ 1697 h 1778"/>
                <a:gd name="T86" fmla="*/ 787 w 1084"/>
                <a:gd name="T87" fmla="*/ 1759 h 1778"/>
                <a:gd name="T88" fmla="*/ 808 w 1084"/>
                <a:gd name="T89" fmla="*/ 1778 h 1778"/>
                <a:gd name="T90" fmla="*/ 1063 w 1084"/>
                <a:gd name="T91" fmla="*/ 1778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4" h="1778">
                  <a:moveTo>
                    <a:pt x="286" y="1624"/>
                  </a:moveTo>
                  <a:cubicBezTo>
                    <a:pt x="286" y="1624"/>
                    <a:pt x="286" y="1624"/>
                    <a:pt x="286" y="1624"/>
                  </a:cubicBezTo>
                  <a:cubicBezTo>
                    <a:pt x="286" y="1640"/>
                    <a:pt x="272" y="1653"/>
                    <a:pt x="256" y="1653"/>
                  </a:cubicBezTo>
                  <a:cubicBezTo>
                    <a:pt x="40" y="1653"/>
                    <a:pt x="40" y="1653"/>
                    <a:pt x="40" y="1653"/>
                  </a:cubicBezTo>
                  <a:cubicBezTo>
                    <a:pt x="23" y="1653"/>
                    <a:pt x="10" y="1645"/>
                    <a:pt x="10" y="1629"/>
                  </a:cubicBezTo>
                  <a:cubicBezTo>
                    <a:pt x="10" y="1629"/>
                    <a:pt x="10" y="1629"/>
                    <a:pt x="10" y="1629"/>
                  </a:cubicBezTo>
                  <a:cubicBezTo>
                    <a:pt x="10" y="1629"/>
                    <a:pt x="10" y="1629"/>
                    <a:pt x="10" y="1629"/>
                  </a:cubicBezTo>
                  <a:cubicBezTo>
                    <a:pt x="10" y="396"/>
                    <a:pt x="10" y="396"/>
                    <a:pt x="10" y="396"/>
                  </a:cubicBezTo>
                  <a:cubicBezTo>
                    <a:pt x="10" y="185"/>
                    <a:pt x="10" y="185"/>
                    <a:pt x="10" y="185"/>
                  </a:cubicBezTo>
                  <a:cubicBezTo>
                    <a:pt x="10" y="185"/>
                    <a:pt x="12" y="163"/>
                    <a:pt x="14" y="144"/>
                  </a:cubicBezTo>
                  <a:cubicBezTo>
                    <a:pt x="21" y="100"/>
                    <a:pt x="79" y="0"/>
                    <a:pt x="148" y="0"/>
                  </a:cubicBezTo>
                  <a:cubicBezTo>
                    <a:pt x="214" y="0"/>
                    <a:pt x="270" y="94"/>
                    <a:pt x="281" y="144"/>
                  </a:cubicBezTo>
                  <a:cubicBezTo>
                    <a:pt x="286" y="164"/>
                    <a:pt x="286" y="185"/>
                    <a:pt x="286" y="185"/>
                  </a:cubicBezTo>
                  <a:lnTo>
                    <a:pt x="286" y="1624"/>
                  </a:lnTo>
                  <a:close/>
                  <a:moveTo>
                    <a:pt x="1073" y="185"/>
                  </a:moveTo>
                  <a:cubicBezTo>
                    <a:pt x="1073" y="185"/>
                    <a:pt x="1073" y="164"/>
                    <a:pt x="1069" y="144"/>
                  </a:cubicBezTo>
                  <a:cubicBezTo>
                    <a:pt x="1057" y="94"/>
                    <a:pt x="1001" y="0"/>
                    <a:pt x="935" y="0"/>
                  </a:cubicBezTo>
                  <a:cubicBezTo>
                    <a:pt x="866" y="0"/>
                    <a:pt x="808" y="100"/>
                    <a:pt x="802" y="144"/>
                  </a:cubicBezTo>
                  <a:cubicBezTo>
                    <a:pt x="799" y="163"/>
                    <a:pt x="798" y="185"/>
                    <a:pt x="798" y="185"/>
                  </a:cubicBezTo>
                  <a:cubicBezTo>
                    <a:pt x="798" y="396"/>
                    <a:pt x="798" y="396"/>
                    <a:pt x="798" y="396"/>
                  </a:cubicBezTo>
                  <a:cubicBezTo>
                    <a:pt x="798" y="1629"/>
                    <a:pt x="798" y="1629"/>
                    <a:pt x="798" y="1629"/>
                  </a:cubicBezTo>
                  <a:cubicBezTo>
                    <a:pt x="798" y="1629"/>
                    <a:pt x="798" y="1629"/>
                    <a:pt x="798" y="1629"/>
                  </a:cubicBezTo>
                  <a:cubicBezTo>
                    <a:pt x="798" y="1629"/>
                    <a:pt x="798" y="1629"/>
                    <a:pt x="798" y="1629"/>
                  </a:cubicBezTo>
                  <a:cubicBezTo>
                    <a:pt x="798" y="1645"/>
                    <a:pt x="811" y="1653"/>
                    <a:pt x="827" y="1653"/>
                  </a:cubicBezTo>
                  <a:cubicBezTo>
                    <a:pt x="1043" y="1653"/>
                    <a:pt x="1043" y="1653"/>
                    <a:pt x="1043" y="1653"/>
                  </a:cubicBezTo>
                  <a:cubicBezTo>
                    <a:pt x="1060" y="1653"/>
                    <a:pt x="1073" y="1640"/>
                    <a:pt x="1073" y="1624"/>
                  </a:cubicBezTo>
                  <a:cubicBezTo>
                    <a:pt x="1073" y="1624"/>
                    <a:pt x="1073" y="1624"/>
                    <a:pt x="1073" y="1624"/>
                  </a:cubicBezTo>
                  <a:lnTo>
                    <a:pt x="1073" y="185"/>
                  </a:lnTo>
                  <a:close/>
                  <a:moveTo>
                    <a:pt x="276" y="1778"/>
                  </a:moveTo>
                  <a:cubicBezTo>
                    <a:pt x="292" y="1778"/>
                    <a:pt x="297" y="1773"/>
                    <a:pt x="297" y="1759"/>
                  </a:cubicBezTo>
                  <a:cubicBezTo>
                    <a:pt x="297" y="1737"/>
                    <a:pt x="276" y="1713"/>
                    <a:pt x="265" y="1697"/>
                  </a:cubicBezTo>
                  <a:cubicBezTo>
                    <a:pt x="255" y="1682"/>
                    <a:pt x="234" y="1681"/>
                    <a:pt x="234" y="1681"/>
                  </a:cubicBezTo>
                  <a:cubicBezTo>
                    <a:pt x="63" y="1681"/>
                    <a:pt x="63" y="1681"/>
                    <a:pt x="63" y="1681"/>
                  </a:cubicBezTo>
                  <a:cubicBezTo>
                    <a:pt x="63" y="1681"/>
                    <a:pt x="42" y="1682"/>
                    <a:pt x="31" y="1697"/>
                  </a:cubicBezTo>
                  <a:cubicBezTo>
                    <a:pt x="21" y="1713"/>
                    <a:pt x="0" y="1737"/>
                    <a:pt x="0" y="1759"/>
                  </a:cubicBezTo>
                  <a:cubicBezTo>
                    <a:pt x="0" y="1773"/>
                    <a:pt x="4" y="1778"/>
                    <a:pt x="21" y="1778"/>
                  </a:cubicBezTo>
                  <a:lnTo>
                    <a:pt x="276" y="1778"/>
                  </a:lnTo>
                  <a:close/>
                  <a:moveTo>
                    <a:pt x="1063" y="1778"/>
                  </a:moveTo>
                  <a:cubicBezTo>
                    <a:pt x="1079" y="1778"/>
                    <a:pt x="1084" y="1773"/>
                    <a:pt x="1084" y="1759"/>
                  </a:cubicBezTo>
                  <a:cubicBezTo>
                    <a:pt x="1084" y="1737"/>
                    <a:pt x="1063" y="1713"/>
                    <a:pt x="1052" y="1697"/>
                  </a:cubicBezTo>
                  <a:cubicBezTo>
                    <a:pt x="1042" y="1682"/>
                    <a:pt x="1021" y="1681"/>
                    <a:pt x="1021" y="1681"/>
                  </a:cubicBezTo>
                  <a:cubicBezTo>
                    <a:pt x="850" y="1681"/>
                    <a:pt x="850" y="1681"/>
                    <a:pt x="850" y="1681"/>
                  </a:cubicBezTo>
                  <a:cubicBezTo>
                    <a:pt x="850" y="1681"/>
                    <a:pt x="829" y="1682"/>
                    <a:pt x="818" y="1697"/>
                  </a:cubicBezTo>
                  <a:cubicBezTo>
                    <a:pt x="808" y="1713"/>
                    <a:pt x="787" y="1737"/>
                    <a:pt x="787" y="1759"/>
                  </a:cubicBezTo>
                  <a:cubicBezTo>
                    <a:pt x="787" y="1773"/>
                    <a:pt x="791" y="1778"/>
                    <a:pt x="808" y="1778"/>
                  </a:cubicBezTo>
                  <a:lnTo>
                    <a:pt x="1063" y="1778"/>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noEditPoints="1"/>
            </p:cNvSpPr>
            <p:nvPr/>
          </p:nvSpPr>
          <p:spPr bwMode="auto">
            <a:xfrm>
              <a:off x="3026766" y="2937793"/>
              <a:ext cx="184150" cy="852488"/>
            </a:xfrm>
            <a:custGeom>
              <a:avLst/>
              <a:gdLst>
                <a:gd name="T0" fmla="*/ 98 w 98"/>
                <a:gd name="T1" fmla="*/ 49 h 455"/>
                <a:gd name="T2" fmla="*/ 49 w 98"/>
                <a:gd name="T3" fmla="*/ 98 h 455"/>
                <a:gd name="T4" fmla="*/ 0 w 98"/>
                <a:gd name="T5" fmla="*/ 49 h 455"/>
                <a:gd name="T6" fmla="*/ 49 w 98"/>
                <a:gd name="T7" fmla="*/ 0 h 455"/>
                <a:gd name="T8" fmla="*/ 98 w 98"/>
                <a:gd name="T9" fmla="*/ 49 h 455"/>
                <a:gd name="T10" fmla="*/ 49 w 98"/>
                <a:gd name="T11" fmla="*/ 184 h 455"/>
                <a:gd name="T12" fmla="*/ 0 w 98"/>
                <a:gd name="T13" fmla="*/ 233 h 455"/>
                <a:gd name="T14" fmla="*/ 49 w 98"/>
                <a:gd name="T15" fmla="*/ 282 h 455"/>
                <a:gd name="T16" fmla="*/ 98 w 98"/>
                <a:gd name="T17" fmla="*/ 233 h 455"/>
                <a:gd name="T18" fmla="*/ 49 w 98"/>
                <a:gd name="T19" fmla="*/ 184 h 455"/>
                <a:gd name="T20" fmla="*/ 49 w 98"/>
                <a:gd name="T21" fmla="*/ 357 h 455"/>
                <a:gd name="T22" fmla="*/ 0 w 98"/>
                <a:gd name="T23" fmla="*/ 406 h 455"/>
                <a:gd name="T24" fmla="*/ 49 w 98"/>
                <a:gd name="T25" fmla="*/ 455 h 455"/>
                <a:gd name="T26" fmla="*/ 98 w 98"/>
                <a:gd name="T27" fmla="*/ 406 h 455"/>
                <a:gd name="T28" fmla="*/ 49 w 98"/>
                <a:gd name="T29"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455">
                  <a:moveTo>
                    <a:pt x="98" y="49"/>
                  </a:moveTo>
                  <a:cubicBezTo>
                    <a:pt x="98" y="76"/>
                    <a:pt x="76" y="98"/>
                    <a:pt x="49" y="98"/>
                  </a:cubicBezTo>
                  <a:cubicBezTo>
                    <a:pt x="22" y="98"/>
                    <a:pt x="0" y="76"/>
                    <a:pt x="0" y="49"/>
                  </a:cubicBezTo>
                  <a:cubicBezTo>
                    <a:pt x="0" y="22"/>
                    <a:pt x="22" y="0"/>
                    <a:pt x="49" y="0"/>
                  </a:cubicBezTo>
                  <a:cubicBezTo>
                    <a:pt x="76" y="0"/>
                    <a:pt x="98" y="22"/>
                    <a:pt x="98" y="49"/>
                  </a:cubicBezTo>
                  <a:close/>
                  <a:moveTo>
                    <a:pt x="49" y="184"/>
                  </a:moveTo>
                  <a:cubicBezTo>
                    <a:pt x="22" y="184"/>
                    <a:pt x="0" y="206"/>
                    <a:pt x="0" y="233"/>
                  </a:cubicBezTo>
                  <a:cubicBezTo>
                    <a:pt x="0" y="260"/>
                    <a:pt x="22" y="282"/>
                    <a:pt x="49" y="282"/>
                  </a:cubicBezTo>
                  <a:cubicBezTo>
                    <a:pt x="76" y="282"/>
                    <a:pt x="98" y="260"/>
                    <a:pt x="98" y="233"/>
                  </a:cubicBezTo>
                  <a:cubicBezTo>
                    <a:pt x="98" y="206"/>
                    <a:pt x="76" y="184"/>
                    <a:pt x="49" y="184"/>
                  </a:cubicBezTo>
                  <a:close/>
                  <a:moveTo>
                    <a:pt x="49" y="357"/>
                  </a:moveTo>
                  <a:cubicBezTo>
                    <a:pt x="22" y="357"/>
                    <a:pt x="0" y="379"/>
                    <a:pt x="0" y="406"/>
                  </a:cubicBezTo>
                  <a:cubicBezTo>
                    <a:pt x="0" y="433"/>
                    <a:pt x="22" y="455"/>
                    <a:pt x="49" y="455"/>
                  </a:cubicBezTo>
                  <a:cubicBezTo>
                    <a:pt x="76" y="455"/>
                    <a:pt x="98" y="433"/>
                    <a:pt x="98" y="406"/>
                  </a:cubicBezTo>
                  <a:cubicBezTo>
                    <a:pt x="98" y="379"/>
                    <a:pt x="76" y="357"/>
                    <a:pt x="49" y="357"/>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540866" y="3458493"/>
              <a:ext cx="3155950" cy="1344613"/>
            </a:xfrm>
            <a:custGeom>
              <a:avLst/>
              <a:gdLst>
                <a:gd name="T0" fmla="*/ 661 w 1682"/>
                <a:gd name="T1" fmla="*/ 698 h 718"/>
                <a:gd name="T2" fmla="*/ 643 w 1682"/>
                <a:gd name="T3" fmla="*/ 718 h 718"/>
                <a:gd name="T4" fmla="*/ 643 w 1682"/>
                <a:gd name="T5" fmla="*/ 718 h 718"/>
                <a:gd name="T6" fmla="*/ 20 w 1682"/>
                <a:gd name="T7" fmla="*/ 717 h 718"/>
                <a:gd name="T8" fmla="*/ 20 w 1682"/>
                <a:gd name="T9" fmla="*/ 666 h 718"/>
                <a:gd name="T10" fmla="*/ 129 w 1682"/>
                <a:gd name="T11" fmla="*/ 458 h 718"/>
                <a:gd name="T12" fmla="*/ 661 w 1682"/>
                <a:gd name="T13" fmla="*/ 47 h 718"/>
                <a:gd name="T14" fmla="*/ 661 w 1682"/>
                <a:gd name="T15" fmla="*/ 698 h 718"/>
                <a:gd name="T16" fmla="*/ 1020 w 1682"/>
                <a:gd name="T17" fmla="*/ 698 h 718"/>
                <a:gd name="T18" fmla="*/ 1039 w 1682"/>
                <a:gd name="T19" fmla="*/ 718 h 718"/>
                <a:gd name="T20" fmla="*/ 1039 w 1682"/>
                <a:gd name="T21" fmla="*/ 718 h 718"/>
                <a:gd name="T22" fmla="*/ 1661 w 1682"/>
                <a:gd name="T23" fmla="*/ 717 h 718"/>
                <a:gd name="T24" fmla="*/ 1662 w 1682"/>
                <a:gd name="T25" fmla="*/ 666 h 718"/>
                <a:gd name="T26" fmla="*/ 1553 w 1682"/>
                <a:gd name="T27" fmla="*/ 458 h 718"/>
                <a:gd name="T28" fmla="*/ 1021 w 1682"/>
                <a:gd name="T29" fmla="*/ 46 h 718"/>
                <a:gd name="T30" fmla="*/ 1020 w 1682"/>
                <a:gd name="T31" fmla="*/ 69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2" h="718">
                  <a:moveTo>
                    <a:pt x="661" y="698"/>
                  </a:moveTo>
                  <a:cubicBezTo>
                    <a:pt x="661" y="705"/>
                    <a:pt x="648" y="718"/>
                    <a:pt x="643" y="718"/>
                  </a:cubicBezTo>
                  <a:cubicBezTo>
                    <a:pt x="643" y="718"/>
                    <a:pt x="643" y="718"/>
                    <a:pt x="643" y="718"/>
                  </a:cubicBezTo>
                  <a:cubicBezTo>
                    <a:pt x="20" y="717"/>
                    <a:pt x="20" y="717"/>
                    <a:pt x="20" y="717"/>
                  </a:cubicBezTo>
                  <a:cubicBezTo>
                    <a:pt x="0" y="712"/>
                    <a:pt x="10" y="693"/>
                    <a:pt x="20" y="666"/>
                  </a:cubicBezTo>
                  <a:cubicBezTo>
                    <a:pt x="20" y="666"/>
                    <a:pt x="78" y="504"/>
                    <a:pt x="129" y="458"/>
                  </a:cubicBezTo>
                  <a:cubicBezTo>
                    <a:pt x="202" y="396"/>
                    <a:pt x="661" y="0"/>
                    <a:pt x="661" y="47"/>
                  </a:cubicBezTo>
                  <a:lnTo>
                    <a:pt x="661" y="698"/>
                  </a:lnTo>
                  <a:close/>
                  <a:moveTo>
                    <a:pt x="1020" y="698"/>
                  </a:moveTo>
                  <a:cubicBezTo>
                    <a:pt x="1020" y="705"/>
                    <a:pt x="1033" y="718"/>
                    <a:pt x="1039" y="718"/>
                  </a:cubicBezTo>
                  <a:cubicBezTo>
                    <a:pt x="1039" y="718"/>
                    <a:pt x="1039" y="718"/>
                    <a:pt x="1039" y="718"/>
                  </a:cubicBezTo>
                  <a:cubicBezTo>
                    <a:pt x="1661" y="717"/>
                    <a:pt x="1661" y="717"/>
                    <a:pt x="1661" y="717"/>
                  </a:cubicBezTo>
                  <a:cubicBezTo>
                    <a:pt x="1682" y="712"/>
                    <a:pt x="1671" y="693"/>
                    <a:pt x="1662" y="666"/>
                  </a:cubicBezTo>
                  <a:cubicBezTo>
                    <a:pt x="1662" y="666"/>
                    <a:pt x="1604" y="504"/>
                    <a:pt x="1553" y="458"/>
                  </a:cubicBezTo>
                  <a:cubicBezTo>
                    <a:pt x="1480" y="396"/>
                    <a:pt x="1020" y="0"/>
                    <a:pt x="1021" y="46"/>
                  </a:cubicBezTo>
                  <a:lnTo>
                    <a:pt x="1020" y="69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89">
            <a:extLst>
              <a:ext uri="{FF2B5EF4-FFF2-40B4-BE49-F238E27FC236}">
                <a16:creationId xmlns:a16="http://schemas.microsoft.com/office/drawing/2014/main" id="{2624BD75-35EB-4819-9A62-7FC3C27E7D03}"/>
              </a:ext>
            </a:extLst>
          </p:cNvPr>
          <p:cNvSpPr>
            <a:spLocks noChangeAspect="1" noEditPoints="1"/>
          </p:cNvSpPr>
          <p:nvPr/>
        </p:nvSpPr>
        <p:spPr bwMode="auto">
          <a:xfrm>
            <a:off x="9795389" y="4179043"/>
            <a:ext cx="427270" cy="416974"/>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31">
            <a:extLst>
              <a:ext uri="{FF2B5EF4-FFF2-40B4-BE49-F238E27FC236}">
                <a16:creationId xmlns:a16="http://schemas.microsoft.com/office/drawing/2014/main" id="{2AAF67C5-4A6C-4B15-A93B-DCDAE13EA250}"/>
              </a:ext>
            </a:extLst>
          </p:cNvPr>
          <p:cNvSpPr>
            <a:spLocks noChangeAspect="1" noEditPoints="1"/>
          </p:cNvSpPr>
          <p:nvPr/>
        </p:nvSpPr>
        <p:spPr bwMode="auto">
          <a:xfrm>
            <a:off x="9806550" y="2898648"/>
            <a:ext cx="386086" cy="5161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68">
            <a:extLst>
              <a:ext uri="{FF2B5EF4-FFF2-40B4-BE49-F238E27FC236}">
                <a16:creationId xmlns:a16="http://schemas.microsoft.com/office/drawing/2014/main" id="{6C67A1FA-C760-46C2-9E70-01B068BA73D9}"/>
              </a:ext>
            </a:extLst>
          </p:cNvPr>
          <p:cNvSpPr>
            <a:spLocks noChangeAspect="1" noEditPoints="1"/>
          </p:cNvSpPr>
          <p:nvPr/>
        </p:nvSpPr>
        <p:spPr bwMode="auto">
          <a:xfrm>
            <a:off x="9818996" y="1688462"/>
            <a:ext cx="386710" cy="51370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64">
            <a:extLst>
              <a:ext uri="{FF2B5EF4-FFF2-40B4-BE49-F238E27FC236}">
                <a16:creationId xmlns:a16="http://schemas.microsoft.com/office/drawing/2014/main" id="{3F24928D-8DDF-4A88-9593-C1C4BE88B308}"/>
              </a:ext>
            </a:extLst>
          </p:cNvPr>
          <p:cNvSpPr>
            <a:spLocks noChangeAspect="1" noEditPoints="1"/>
          </p:cNvSpPr>
          <p:nvPr/>
        </p:nvSpPr>
        <p:spPr bwMode="auto">
          <a:xfrm>
            <a:off x="9659336" y="5432665"/>
            <a:ext cx="699376" cy="408386"/>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2025090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Rocket Launch Vertical Timeline with 4 Steps</a:t>
            </a:r>
          </a:p>
        </p:txBody>
      </p:sp>
      <p:grpSp>
        <p:nvGrpSpPr>
          <p:cNvPr id="10" name="Grupa 9">
            <a:extLst>
              <a:ext uri="{FF2B5EF4-FFF2-40B4-BE49-F238E27FC236}">
                <a16:creationId xmlns:a16="http://schemas.microsoft.com/office/drawing/2014/main" id="{A9164437-4490-425F-8EFC-5C9A31D796FD}"/>
              </a:ext>
            </a:extLst>
          </p:cNvPr>
          <p:cNvGrpSpPr/>
          <p:nvPr/>
        </p:nvGrpSpPr>
        <p:grpSpPr>
          <a:xfrm>
            <a:off x="1257646" y="3860800"/>
            <a:ext cx="8113501" cy="1122481"/>
            <a:chOff x="1257646" y="3860800"/>
            <a:chExt cx="8113501" cy="1122481"/>
          </a:xfrm>
        </p:grpSpPr>
        <p:grpSp>
          <p:nvGrpSpPr>
            <p:cNvPr id="6" name="Grupa 5">
              <a:extLst>
                <a:ext uri="{FF2B5EF4-FFF2-40B4-BE49-F238E27FC236}">
                  <a16:creationId xmlns:a16="http://schemas.microsoft.com/office/drawing/2014/main" id="{F3658D91-9DD5-4104-995A-813DCFCC98DA}"/>
                </a:ext>
              </a:extLst>
            </p:cNvPr>
            <p:cNvGrpSpPr/>
            <p:nvPr/>
          </p:nvGrpSpPr>
          <p:grpSpPr>
            <a:xfrm>
              <a:off x="1257646" y="4058608"/>
              <a:ext cx="8113501" cy="924673"/>
              <a:chOff x="1257646" y="4058608"/>
              <a:chExt cx="8113501" cy="924673"/>
            </a:xfrm>
          </p:grpSpPr>
          <p:sp>
            <p:nvSpPr>
              <p:cNvPr id="41" name="Prostokąt 40"/>
              <p:cNvSpPr/>
              <p:nvPr/>
            </p:nvSpPr>
            <p:spPr>
              <a:xfrm rot="16200000">
                <a:off x="4852060" y="464194"/>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43" name="Prostokąt 42"/>
              <p:cNvSpPr/>
              <p:nvPr/>
            </p:nvSpPr>
            <p:spPr>
              <a:xfrm>
                <a:off x="2931935" y="4108625"/>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62" name="Freeform 5"/>
            <p:cNvSpPr>
              <a:spLocks/>
            </p:cNvSpPr>
            <p:nvPr/>
          </p:nvSpPr>
          <p:spPr bwMode="auto">
            <a:xfrm>
              <a:off x="1511300" y="3860800"/>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1"/>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8" name="Grupa 7">
            <a:extLst>
              <a:ext uri="{FF2B5EF4-FFF2-40B4-BE49-F238E27FC236}">
                <a16:creationId xmlns:a16="http://schemas.microsoft.com/office/drawing/2014/main" id="{784D8228-3A0A-4A0F-A7C6-19AE3F704A4E}"/>
              </a:ext>
            </a:extLst>
          </p:cNvPr>
          <p:cNvGrpSpPr/>
          <p:nvPr/>
        </p:nvGrpSpPr>
        <p:grpSpPr>
          <a:xfrm>
            <a:off x="1257646" y="1219200"/>
            <a:ext cx="8113501" cy="1113195"/>
            <a:chOff x="1257646" y="1219200"/>
            <a:chExt cx="8113501" cy="1113195"/>
          </a:xfrm>
        </p:grpSpPr>
        <p:grpSp>
          <p:nvGrpSpPr>
            <p:cNvPr id="4" name="Grupa 3">
              <a:extLst>
                <a:ext uri="{FF2B5EF4-FFF2-40B4-BE49-F238E27FC236}">
                  <a16:creationId xmlns:a16="http://schemas.microsoft.com/office/drawing/2014/main" id="{64A4C4DB-3356-4DB2-86CA-7255CBC7353A}"/>
                </a:ext>
              </a:extLst>
            </p:cNvPr>
            <p:cNvGrpSpPr/>
            <p:nvPr/>
          </p:nvGrpSpPr>
          <p:grpSpPr>
            <a:xfrm>
              <a:off x="1257646" y="1407722"/>
              <a:ext cx="8113501" cy="924673"/>
              <a:chOff x="1257646" y="1407722"/>
              <a:chExt cx="8113501" cy="924673"/>
            </a:xfrm>
          </p:grpSpPr>
          <p:sp>
            <p:nvSpPr>
              <p:cNvPr id="55" name="Prostokąt 54"/>
              <p:cNvSpPr/>
              <p:nvPr/>
            </p:nvSpPr>
            <p:spPr>
              <a:xfrm rot="16200000">
                <a:off x="4852060" y="-2186692"/>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75" name="Prostokąt 74"/>
              <p:cNvSpPr/>
              <p:nvPr/>
            </p:nvSpPr>
            <p:spPr>
              <a:xfrm>
                <a:off x="2931935" y="1457739"/>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42" name="Freeform 5"/>
            <p:cNvSpPr>
              <a:spLocks/>
            </p:cNvSpPr>
            <p:nvPr/>
          </p:nvSpPr>
          <p:spPr bwMode="auto">
            <a:xfrm>
              <a:off x="1511300" y="1219200"/>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9" name="Grupa 8">
            <a:extLst>
              <a:ext uri="{FF2B5EF4-FFF2-40B4-BE49-F238E27FC236}">
                <a16:creationId xmlns:a16="http://schemas.microsoft.com/office/drawing/2014/main" id="{DC588D47-0452-41F6-B2D0-EFBCC3022F4A}"/>
              </a:ext>
            </a:extLst>
          </p:cNvPr>
          <p:cNvGrpSpPr/>
          <p:nvPr/>
        </p:nvGrpSpPr>
        <p:grpSpPr>
          <a:xfrm>
            <a:off x="1257646" y="2541595"/>
            <a:ext cx="8113501" cy="1116243"/>
            <a:chOff x="1257646" y="2541595"/>
            <a:chExt cx="8113501" cy="1116243"/>
          </a:xfrm>
        </p:grpSpPr>
        <p:grpSp>
          <p:nvGrpSpPr>
            <p:cNvPr id="5" name="Grupa 4">
              <a:extLst>
                <a:ext uri="{FF2B5EF4-FFF2-40B4-BE49-F238E27FC236}">
                  <a16:creationId xmlns:a16="http://schemas.microsoft.com/office/drawing/2014/main" id="{3235E3A8-7AFD-4A84-80C5-3F456AF52A78}"/>
                </a:ext>
              </a:extLst>
            </p:cNvPr>
            <p:cNvGrpSpPr/>
            <p:nvPr/>
          </p:nvGrpSpPr>
          <p:grpSpPr>
            <a:xfrm>
              <a:off x="1257646" y="2733165"/>
              <a:ext cx="8113501" cy="924673"/>
              <a:chOff x="1257646" y="2733165"/>
              <a:chExt cx="8113501" cy="924673"/>
            </a:xfrm>
          </p:grpSpPr>
          <p:sp>
            <p:nvSpPr>
              <p:cNvPr id="47" name="Prostokąt 46"/>
              <p:cNvSpPr/>
              <p:nvPr/>
            </p:nvSpPr>
            <p:spPr>
              <a:xfrm rot="16200000">
                <a:off x="4852060" y="-861249"/>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49" name="Prostokąt 48"/>
              <p:cNvSpPr/>
              <p:nvPr/>
            </p:nvSpPr>
            <p:spPr>
              <a:xfrm>
                <a:off x="2931935" y="2783182"/>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48" name="Freeform 5"/>
            <p:cNvSpPr>
              <a:spLocks/>
            </p:cNvSpPr>
            <p:nvPr/>
          </p:nvSpPr>
          <p:spPr bwMode="auto">
            <a:xfrm>
              <a:off x="1510069" y="2541595"/>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6"/>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11" name="Grupa 10">
            <a:extLst>
              <a:ext uri="{FF2B5EF4-FFF2-40B4-BE49-F238E27FC236}">
                <a16:creationId xmlns:a16="http://schemas.microsoft.com/office/drawing/2014/main" id="{BE427DCA-7720-4496-A48A-37642A9EAB28}"/>
              </a:ext>
            </a:extLst>
          </p:cNvPr>
          <p:cNvGrpSpPr/>
          <p:nvPr/>
        </p:nvGrpSpPr>
        <p:grpSpPr>
          <a:xfrm>
            <a:off x="1257646" y="5192481"/>
            <a:ext cx="8113501" cy="1116243"/>
            <a:chOff x="1257646" y="5192481"/>
            <a:chExt cx="8113501" cy="1116243"/>
          </a:xfrm>
        </p:grpSpPr>
        <p:grpSp>
          <p:nvGrpSpPr>
            <p:cNvPr id="7" name="Grupa 6">
              <a:extLst>
                <a:ext uri="{FF2B5EF4-FFF2-40B4-BE49-F238E27FC236}">
                  <a16:creationId xmlns:a16="http://schemas.microsoft.com/office/drawing/2014/main" id="{4B49108C-C21E-42BA-AEA3-2A2D1AB97A67}"/>
                </a:ext>
              </a:extLst>
            </p:cNvPr>
            <p:cNvGrpSpPr/>
            <p:nvPr/>
          </p:nvGrpSpPr>
          <p:grpSpPr>
            <a:xfrm>
              <a:off x="1257646" y="5384051"/>
              <a:ext cx="8113501" cy="924673"/>
              <a:chOff x="1257646" y="5384051"/>
              <a:chExt cx="8113501" cy="924673"/>
            </a:xfrm>
          </p:grpSpPr>
          <p:sp>
            <p:nvSpPr>
              <p:cNvPr id="29" name="Prostokąt 28"/>
              <p:cNvSpPr/>
              <p:nvPr/>
            </p:nvSpPr>
            <p:spPr>
              <a:xfrm rot="16200000">
                <a:off x="4852060" y="1789637"/>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31" name="Prostokąt 30"/>
              <p:cNvSpPr/>
              <p:nvPr/>
            </p:nvSpPr>
            <p:spPr>
              <a:xfrm>
                <a:off x="2931935" y="5434068"/>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30" name="Freeform 5"/>
            <p:cNvSpPr>
              <a:spLocks/>
            </p:cNvSpPr>
            <p:nvPr/>
          </p:nvSpPr>
          <p:spPr bwMode="auto">
            <a:xfrm>
              <a:off x="1510069" y="5192481"/>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4"/>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3" name="Grupa 2">
            <a:extLst>
              <a:ext uri="{FF2B5EF4-FFF2-40B4-BE49-F238E27FC236}">
                <a16:creationId xmlns:a16="http://schemas.microsoft.com/office/drawing/2014/main" id="{3ED7A707-96F8-44F1-B164-26819F841A65}"/>
              </a:ext>
            </a:extLst>
          </p:cNvPr>
          <p:cNvGrpSpPr/>
          <p:nvPr/>
        </p:nvGrpSpPr>
        <p:grpSpPr>
          <a:xfrm>
            <a:off x="10196907" y="1378483"/>
            <a:ext cx="1038716" cy="5479517"/>
            <a:chOff x="10196907" y="1378483"/>
            <a:chExt cx="1038716" cy="5479517"/>
          </a:xfrm>
        </p:grpSpPr>
        <p:cxnSp>
          <p:nvCxnSpPr>
            <p:cNvPr id="52" name="Łącznik prosty 51"/>
            <p:cNvCxnSpPr>
              <a:cxnSpLocks/>
            </p:cNvCxnSpPr>
            <p:nvPr/>
          </p:nvCxnSpPr>
          <p:spPr>
            <a:xfrm>
              <a:off x="10716265" y="2798284"/>
              <a:ext cx="0" cy="4059716"/>
            </a:xfrm>
            <a:prstGeom prst="line">
              <a:avLst/>
            </a:prstGeom>
            <a:noFill/>
            <a:ln w="38100" cap="rnd">
              <a:solidFill>
                <a:schemeClr val="accent3">
                  <a:lumMod val="75000"/>
                </a:schemeClr>
              </a:solidFill>
              <a:prstDash val="sysDash"/>
              <a:round/>
              <a:headEnd/>
              <a:tailEnd/>
            </a:ln>
            <a:extLst>
              <a:ext uri="{909E8E84-426E-40DD-AFC4-6F175D3DCCD1}">
                <a14:hiddenFill xmlns:a14="http://schemas.microsoft.com/office/drawing/2010/main">
                  <a:solidFill>
                    <a:srgbClr val="FFFFFF"/>
                  </a:solidFill>
                </a14:hiddenFill>
              </a:ext>
            </a:extLst>
          </p:spPr>
        </p:cxnSp>
        <p:sp>
          <p:nvSpPr>
            <p:cNvPr id="23" name="Elipsa 22"/>
            <p:cNvSpPr/>
            <p:nvPr/>
          </p:nvSpPr>
          <p:spPr>
            <a:xfrm>
              <a:off x="10572249" y="3218004"/>
              <a:ext cx="288032" cy="288032"/>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Elipsa 23"/>
            <p:cNvSpPr/>
            <p:nvPr/>
          </p:nvSpPr>
          <p:spPr>
            <a:xfrm>
              <a:off x="10572249" y="4032548"/>
              <a:ext cx="288032" cy="288032"/>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Elipsa 24"/>
            <p:cNvSpPr/>
            <p:nvPr/>
          </p:nvSpPr>
          <p:spPr>
            <a:xfrm>
              <a:off x="10572249" y="4847092"/>
              <a:ext cx="288032" cy="28803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a 24"/>
            <p:cNvSpPr/>
            <p:nvPr/>
          </p:nvSpPr>
          <p:spPr>
            <a:xfrm>
              <a:off x="10572249" y="5661635"/>
              <a:ext cx="288032" cy="288032"/>
            </a:xfrm>
            <a:prstGeom prst="ellipse">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6">
              <a:extLst>
                <a:ext uri="{FF2B5EF4-FFF2-40B4-BE49-F238E27FC236}">
                  <a16:creationId xmlns:a16="http://schemas.microsoft.com/office/drawing/2014/main" id="{B0A309C6-A772-49FD-87C7-0FD6203E3910}"/>
                </a:ext>
              </a:extLst>
            </p:cNvPr>
            <p:cNvSpPr>
              <a:spLocks noEditPoints="1"/>
            </p:cNvSpPr>
            <p:nvPr/>
          </p:nvSpPr>
          <p:spPr bwMode="auto">
            <a:xfrm rot="19349741">
              <a:off x="10196907" y="1378483"/>
              <a:ext cx="1038716" cy="1232882"/>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2" name="Freeform 89">
            <a:extLst>
              <a:ext uri="{FF2B5EF4-FFF2-40B4-BE49-F238E27FC236}">
                <a16:creationId xmlns:a16="http://schemas.microsoft.com/office/drawing/2014/main" id="{B8D9580C-A2D1-49A8-A90C-02FF4A213FC6}"/>
              </a:ext>
            </a:extLst>
          </p:cNvPr>
          <p:cNvSpPr>
            <a:spLocks noChangeAspect="1" noEditPoints="1"/>
          </p:cNvSpPr>
          <p:nvPr/>
        </p:nvSpPr>
        <p:spPr bwMode="auto">
          <a:xfrm>
            <a:off x="1779460" y="1447150"/>
            <a:ext cx="427270" cy="416974"/>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1">
            <a:extLst>
              <a:ext uri="{FF2B5EF4-FFF2-40B4-BE49-F238E27FC236}">
                <a16:creationId xmlns:a16="http://schemas.microsoft.com/office/drawing/2014/main" id="{C934BED2-CC23-4E76-8538-D91F52E3AEE5}"/>
              </a:ext>
            </a:extLst>
          </p:cNvPr>
          <p:cNvSpPr>
            <a:spLocks noChangeAspect="1" noEditPoints="1"/>
          </p:cNvSpPr>
          <p:nvPr/>
        </p:nvSpPr>
        <p:spPr bwMode="auto">
          <a:xfrm>
            <a:off x="1771637" y="5385410"/>
            <a:ext cx="386086" cy="5161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68">
            <a:extLst>
              <a:ext uri="{FF2B5EF4-FFF2-40B4-BE49-F238E27FC236}">
                <a16:creationId xmlns:a16="http://schemas.microsoft.com/office/drawing/2014/main" id="{578C770A-1271-4303-A5DF-BAC0CA2D1F6E}"/>
              </a:ext>
            </a:extLst>
          </p:cNvPr>
          <p:cNvSpPr>
            <a:spLocks noChangeAspect="1" noEditPoints="1"/>
          </p:cNvSpPr>
          <p:nvPr/>
        </p:nvSpPr>
        <p:spPr bwMode="auto">
          <a:xfrm>
            <a:off x="1805193" y="4058607"/>
            <a:ext cx="386710" cy="51370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64">
            <a:extLst>
              <a:ext uri="{FF2B5EF4-FFF2-40B4-BE49-F238E27FC236}">
                <a16:creationId xmlns:a16="http://schemas.microsoft.com/office/drawing/2014/main" id="{46B7E0B9-E85E-4C98-A613-4E9A1F16E9E9}"/>
              </a:ext>
            </a:extLst>
          </p:cNvPr>
          <p:cNvSpPr>
            <a:spLocks noChangeAspect="1" noEditPoints="1"/>
          </p:cNvSpPr>
          <p:nvPr/>
        </p:nvSpPr>
        <p:spPr bwMode="auto">
          <a:xfrm>
            <a:off x="1648860" y="2796465"/>
            <a:ext cx="699376" cy="408386"/>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71369442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upa 51">
            <a:extLst>
              <a:ext uri="{FF2B5EF4-FFF2-40B4-BE49-F238E27FC236}">
                <a16:creationId xmlns:a16="http://schemas.microsoft.com/office/drawing/2014/main" id="{41CC4B49-A757-4FD3-BA65-71D57463DAED}"/>
              </a:ext>
            </a:extLst>
          </p:cNvPr>
          <p:cNvGrpSpPr/>
          <p:nvPr/>
        </p:nvGrpSpPr>
        <p:grpSpPr>
          <a:xfrm>
            <a:off x="1856378" y="5350466"/>
            <a:ext cx="510642" cy="417109"/>
            <a:chOff x="3040523" y="5114925"/>
            <a:chExt cx="641351" cy="523876"/>
          </a:xfrm>
          <a:solidFill>
            <a:schemeClr val="accent6"/>
          </a:solidFill>
        </p:grpSpPr>
        <p:sp>
          <p:nvSpPr>
            <p:cNvPr id="53" name="Freeform 6">
              <a:extLst>
                <a:ext uri="{FF2B5EF4-FFF2-40B4-BE49-F238E27FC236}">
                  <a16:creationId xmlns:a16="http://schemas.microsoft.com/office/drawing/2014/main" id="{6F1F809A-57CF-4F0C-9341-4CF90CBED2CC}"/>
                </a:ext>
              </a:extLst>
            </p:cNvPr>
            <p:cNvSpPr>
              <a:spLocks/>
            </p:cNvSpPr>
            <p:nvPr/>
          </p:nvSpPr>
          <p:spPr bwMode="auto">
            <a:xfrm>
              <a:off x="3432636" y="5186363"/>
              <a:ext cx="249238" cy="214313"/>
            </a:xfrm>
            <a:custGeom>
              <a:avLst/>
              <a:gdLst>
                <a:gd name="T0" fmla="*/ 73 w 84"/>
                <a:gd name="T1" fmla="*/ 45 h 72"/>
                <a:gd name="T2" fmla="*/ 84 w 84"/>
                <a:gd name="T3" fmla="*/ 14 h 72"/>
                <a:gd name="T4" fmla="*/ 84 w 84"/>
                <a:gd name="T5" fmla="*/ 13 h 72"/>
                <a:gd name="T6" fmla="*/ 84 w 84"/>
                <a:gd name="T7" fmla="*/ 13 h 72"/>
                <a:gd name="T8" fmla="*/ 53 w 84"/>
                <a:gd name="T9" fmla="*/ 4 h 72"/>
                <a:gd name="T10" fmla="*/ 10 w 84"/>
                <a:gd name="T11" fmla="*/ 28 h 72"/>
                <a:gd name="T12" fmla="*/ 0 w 84"/>
                <a:gd name="T13" fmla="*/ 57 h 72"/>
                <a:gd name="T14" fmla="*/ 0 w 84"/>
                <a:gd name="T15" fmla="*/ 58 h 72"/>
                <a:gd name="T16" fmla="*/ 2 w 84"/>
                <a:gd name="T17" fmla="*/ 58 h 72"/>
                <a:gd name="T18" fmla="*/ 30 w 84"/>
                <a:gd name="T19" fmla="*/ 68 h 72"/>
                <a:gd name="T20" fmla="*/ 73 w 84"/>
                <a:gd name="T21"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2">
                  <a:moveTo>
                    <a:pt x="73" y="45"/>
                  </a:moveTo>
                  <a:cubicBezTo>
                    <a:pt x="78" y="35"/>
                    <a:pt x="82" y="24"/>
                    <a:pt x="84" y="14"/>
                  </a:cubicBezTo>
                  <a:cubicBezTo>
                    <a:pt x="84" y="13"/>
                    <a:pt x="84" y="13"/>
                    <a:pt x="84" y="13"/>
                  </a:cubicBezTo>
                  <a:cubicBezTo>
                    <a:pt x="84" y="13"/>
                    <a:pt x="84" y="13"/>
                    <a:pt x="84" y="13"/>
                  </a:cubicBezTo>
                  <a:cubicBezTo>
                    <a:pt x="73" y="10"/>
                    <a:pt x="63" y="7"/>
                    <a:pt x="53" y="4"/>
                  </a:cubicBezTo>
                  <a:cubicBezTo>
                    <a:pt x="36" y="0"/>
                    <a:pt x="15" y="11"/>
                    <a:pt x="10" y="28"/>
                  </a:cubicBezTo>
                  <a:cubicBezTo>
                    <a:pt x="7" y="38"/>
                    <a:pt x="4" y="47"/>
                    <a:pt x="0" y="57"/>
                  </a:cubicBezTo>
                  <a:cubicBezTo>
                    <a:pt x="0" y="58"/>
                    <a:pt x="0" y="58"/>
                    <a:pt x="0" y="58"/>
                  </a:cubicBezTo>
                  <a:cubicBezTo>
                    <a:pt x="2" y="58"/>
                    <a:pt x="2" y="58"/>
                    <a:pt x="2" y="58"/>
                  </a:cubicBezTo>
                  <a:cubicBezTo>
                    <a:pt x="11" y="61"/>
                    <a:pt x="21" y="64"/>
                    <a:pt x="30" y="68"/>
                  </a:cubicBezTo>
                  <a:cubicBezTo>
                    <a:pt x="48" y="72"/>
                    <a:pt x="68" y="61"/>
                    <a:pt x="73"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7">
              <a:extLst>
                <a:ext uri="{FF2B5EF4-FFF2-40B4-BE49-F238E27FC236}">
                  <a16:creationId xmlns:a16="http://schemas.microsoft.com/office/drawing/2014/main" id="{9D91AB54-47B9-4377-8F49-BAC7A1196F9E}"/>
                </a:ext>
              </a:extLst>
            </p:cNvPr>
            <p:cNvSpPr>
              <a:spLocks/>
            </p:cNvSpPr>
            <p:nvPr/>
          </p:nvSpPr>
          <p:spPr bwMode="auto">
            <a:xfrm>
              <a:off x="3040523" y="5114925"/>
              <a:ext cx="201613" cy="201613"/>
            </a:xfrm>
            <a:custGeom>
              <a:avLst/>
              <a:gdLst>
                <a:gd name="T0" fmla="*/ 33 w 68"/>
                <a:gd name="T1" fmla="*/ 2 h 68"/>
                <a:gd name="T2" fmla="*/ 2 w 68"/>
                <a:gd name="T3" fmla="*/ 0 h 68"/>
                <a:gd name="T4" fmla="*/ 0 w 68"/>
                <a:gd name="T5" fmla="*/ 0 h 68"/>
                <a:gd name="T6" fmla="*/ 0 w 68"/>
                <a:gd name="T7" fmla="*/ 2 h 68"/>
                <a:gd name="T8" fmla="*/ 3 w 68"/>
                <a:gd name="T9" fmla="*/ 33 h 68"/>
                <a:gd name="T10" fmla="*/ 37 w 68"/>
                <a:gd name="T11" fmla="*/ 68 h 68"/>
                <a:gd name="T12" fmla="*/ 67 w 68"/>
                <a:gd name="T13" fmla="*/ 68 h 68"/>
                <a:gd name="T14" fmla="*/ 68 w 68"/>
                <a:gd name="T15" fmla="*/ 68 h 68"/>
                <a:gd name="T16" fmla="*/ 68 w 68"/>
                <a:gd name="T17" fmla="*/ 67 h 68"/>
                <a:gd name="T18" fmla="*/ 68 w 68"/>
                <a:gd name="T19" fmla="*/ 37 h 68"/>
                <a:gd name="T20" fmla="*/ 33 w 68"/>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68">
                  <a:moveTo>
                    <a:pt x="33" y="2"/>
                  </a:moveTo>
                  <a:cubicBezTo>
                    <a:pt x="24" y="2"/>
                    <a:pt x="13" y="0"/>
                    <a:pt x="2" y="0"/>
                  </a:cubicBezTo>
                  <a:cubicBezTo>
                    <a:pt x="2" y="0"/>
                    <a:pt x="2" y="0"/>
                    <a:pt x="0" y="0"/>
                  </a:cubicBezTo>
                  <a:cubicBezTo>
                    <a:pt x="0" y="0"/>
                    <a:pt x="0" y="0"/>
                    <a:pt x="0" y="2"/>
                  </a:cubicBezTo>
                  <a:cubicBezTo>
                    <a:pt x="0" y="11"/>
                    <a:pt x="2" y="23"/>
                    <a:pt x="3" y="33"/>
                  </a:cubicBezTo>
                  <a:cubicBezTo>
                    <a:pt x="3" y="51"/>
                    <a:pt x="19" y="68"/>
                    <a:pt x="37" y="68"/>
                  </a:cubicBezTo>
                  <a:cubicBezTo>
                    <a:pt x="47" y="68"/>
                    <a:pt x="58" y="68"/>
                    <a:pt x="67" y="68"/>
                  </a:cubicBezTo>
                  <a:cubicBezTo>
                    <a:pt x="67" y="68"/>
                    <a:pt x="67" y="68"/>
                    <a:pt x="68" y="68"/>
                  </a:cubicBezTo>
                  <a:cubicBezTo>
                    <a:pt x="68" y="67"/>
                    <a:pt x="68" y="67"/>
                    <a:pt x="68" y="67"/>
                  </a:cubicBezTo>
                  <a:cubicBezTo>
                    <a:pt x="68" y="57"/>
                    <a:pt x="68" y="47"/>
                    <a:pt x="68" y="37"/>
                  </a:cubicBezTo>
                  <a:cubicBezTo>
                    <a:pt x="68" y="19"/>
                    <a:pt x="52" y="3"/>
                    <a:pt x="3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5">
              <a:extLst>
                <a:ext uri="{FF2B5EF4-FFF2-40B4-BE49-F238E27FC236}">
                  <a16:creationId xmlns:a16="http://schemas.microsoft.com/office/drawing/2014/main" id="{792B1A9A-BF5B-4BFE-A53B-75C8C3BF9C00}"/>
                </a:ext>
              </a:extLst>
            </p:cNvPr>
            <p:cNvSpPr>
              <a:spLocks/>
            </p:cNvSpPr>
            <p:nvPr/>
          </p:nvSpPr>
          <p:spPr bwMode="auto">
            <a:xfrm>
              <a:off x="3194511" y="5268913"/>
              <a:ext cx="323850" cy="369888"/>
            </a:xfrm>
            <a:custGeom>
              <a:avLst/>
              <a:gdLst>
                <a:gd name="T0" fmla="*/ 108 w 109"/>
                <a:gd name="T1" fmla="*/ 19 h 124"/>
                <a:gd name="T2" fmla="*/ 106 w 109"/>
                <a:gd name="T3" fmla="*/ 18 h 124"/>
                <a:gd name="T4" fmla="*/ 47 w 109"/>
                <a:gd name="T5" fmla="*/ 53 h 124"/>
                <a:gd name="T6" fmla="*/ 3 w 109"/>
                <a:gd name="T7" fmla="*/ 1 h 124"/>
                <a:gd name="T8" fmla="*/ 1 w 109"/>
                <a:gd name="T9" fmla="*/ 1 h 124"/>
                <a:gd name="T10" fmla="*/ 1 w 109"/>
                <a:gd name="T11" fmla="*/ 4 h 124"/>
                <a:gd name="T12" fmla="*/ 37 w 109"/>
                <a:gd name="T13" fmla="*/ 77 h 124"/>
                <a:gd name="T14" fmla="*/ 37 w 109"/>
                <a:gd name="T15" fmla="*/ 91 h 124"/>
                <a:gd name="T16" fmla="*/ 37 w 109"/>
                <a:gd name="T17" fmla="*/ 98 h 124"/>
                <a:gd name="T18" fmla="*/ 36 w 109"/>
                <a:gd name="T19" fmla="*/ 113 h 124"/>
                <a:gd name="T20" fmla="*/ 36 w 109"/>
                <a:gd name="T21" fmla="*/ 117 h 124"/>
                <a:gd name="T22" fmla="*/ 36 w 109"/>
                <a:gd name="T23" fmla="*/ 122 h 124"/>
                <a:gd name="T24" fmla="*/ 38 w 109"/>
                <a:gd name="T25" fmla="*/ 124 h 124"/>
                <a:gd name="T26" fmla="*/ 54 w 109"/>
                <a:gd name="T27" fmla="*/ 124 h 124"/>
                <a:gd name="T28" fmla="*/ 58 w 109"/>
                <a:gd name="T29" fmla="*/ 118 h 124"/>
                <a:gd name="T30" fmla="*/ 57 w 109"/>
                <a:gd name="T31" fmla="*/ 114 h 124"/>
                <a:gd name="T32" fmla="*/ 55 w 109"/>
                <a:gd name="T33" fmla="*/ 100 h 124"/>
                <a:gd name="T34" fmla="*/ 100 w 109"/>
                <a:gd name="T35" fmla="*/ 27 h 124"/>
                <a:gd name="T36" fmla="*/ 107 w 109"/>
                <a:gd name="T37" fmla="*/ 22 h 124"/>
                <a:gd name="T38" fmla="*/ 108 w 109"/>
                <a:gd name="T3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108" y="19"/>
                  </a:moveTo>
                  <a:cubicBezTo>
                    <a:pt x="108" y="18"/>
                    <a:pt x="107" y="18"/>
                    <a:pt x="106" y="18"/>
                  </a:cubicBezTo>
                  <a:cubicBezTo>
                    <a:pt x="71" y="25"/>
                    <a:pt x="53" y="45"/>
                    <a:pt x="47" y="53"/>
                  </a:cubicBezTo>
                  <a:cubicBezTo>
                    <a:pt x="43" y="43"/>
                    <a:pt x="31" y="17"/>
                    <a:pt x="3" y="1"/>
                  </a:cubicBezTo>
                  <a:cubicBezTo>
                    <a:pt x="3" y="0"/>
                    <a:pt x="2" y="0"/>
                    <a:pt x="1" y="1"/>
                  </a:cubicBezTo>
                  <a:cubicBezTo>
                    <a:pt x="0" y="2"/>
                    <a:pt x="0" y="3"/>
                    <a:pt x="1" y="4"/>
                  </a:cubicBezTo>
                  <a:cubicBezTo>
                    <a:pt x="27" y="33"/>
                    <a:pt x="35" y="45"/>
                    <a:pt x="37" y="77"/>
                  </a:cubicBezTo>
                  <a:cubicBezTo>
                    <a:pt x="37" y="91"/>
                    <a:pt x="37" y="91"/>
                    <a:pt x="37" y="91"/>
                  </a:cubicBezTo>
                  <a:cubicBezTo>
                    <a:pt x="37" y="98"/>
                    <a:pt x="37" y="98"/>
                    <a:pt x="37" y="98"/>
                  </a:cubicBezTo>
                  <a:cubicBezTo>
                    <a:pt x="37" y="102"/>
                    <a:pt x="36" y="110"/>
                    <a:pt x="36" y="113"/>
                  </a:cubicBezTo>
                  <a:cubicBezTo>
                    <a:pt x="36" y="114"/>
                    <a:pt x="36" y="116"/>
                    <a:pt x="36" y="117"/>
                  </a:cubicBezTo>
                  <a:cubicBezTo>
                    <a:pt x="36" y="118"/>
                    <a:pt x="36" y="122"/>
                    <a:pt x="36" y="122"/>
                  </a:cubicBezTo>
                  <a:cubicBezTo>
                    <a:pt x="36" y="123"/>
                    <a:pt x="36" y="124"/>
                    <a:pt x="38" y="124"/>
                  </a:cubicBezTo>
                  <a:cubicBezTo>
                    <a:pt x="54" y="124"/>
                    <a:pt x="54" y="124"/>
                    <a:pt x="54" y="124"/>
                  </a:cubicBezTo>
                  <a:cubicBezTo>
                    <a:pt x="58" y="124"/>
                    <a:pt x="58" y="121"/>
                    <a:pt x="58" y="118"/>
                  </a:cubicBezTo>
                  <a:cubicBezTo>
                    <a:pt x="57" y="114"/>
                    <a:pt x="57" y="114"/>
                    <a:pt x="57" y="114"/>
                  </a:cubicBezTo>
                  <a:cubicBezTo>
                    <a:pt x="57" y="112"/>
                    <a:pt x="56" y="107"/>
                    <a:pt x="55" y="100"/>
                  </a:cubicBezTo>
                  <a:cubicBezTo>
                    <a:pt x="52" y="57"/>
                    <a:pt x="75" y="42"/>
                    <a:pt x="100" y="27"/>
                  </a:cubicBezTo>
                  <a:cubicBezTo>
                    <a:pt x="102" y="25"/>
                    <a:pt x="105" y="23"/>
                    <a:pt x="107" y="22"/>
                  </a:cubicBezTo>
                  <a:cubicBezTo>
                    <a:pt x="108" y="21"/>
                    <a:pt x="109" y="20"/>
                    <a:pt x="108" y="19"/>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1" name="Tytuł 120">
            <a:extLst>
              <a:ext uri="{FF2B5EF4-FFF2-40B4-BE49-F238E27FC236}">
                <a16:creationId xmlns:a16="http://schemas.microsoft.com/office/drawing/2014/main" id="{B674614C-F83B-42C4-9551-FCE00FFAD29F}"/>
              </a:ext>
            </a:extLst>
          </p:cNvPr>
          <p:cNvSpPr>
            <a:spLocks noGrp="1"/>
          </p:cNvSpPr>
          <p:nvPr>
            <p:ph type="title"/>
          </p:nvPr>
        </p:nvSpPr>
        <p:spPr/>
        <p:txBody>
          <a:bodyPr/>
          <a:lstStyle/>
          <a:p>
            <a:r>
              <a:rPr lang="en-US" dirty="0"/>
              <a:t>Development Chart </a:t>
            </a:r>
            <a:r>
              <a:rPr lang="en-US" sz="2800" dirty="0"/>
              <a:t>(tree with stairs diagram)</a:t>
            </a:r>
          </a:p>
        </p:txBody>
      </p:sp>
      <p:grpSp>
        <p:nvGrpSpPr>
          <p:cNvPr id="105" name="Grupa 104">
            <a:extLst>
              <a:ext uri="{FF2B5EF4-FFF2-40B4-BE49-F238E27FC236}">
                <a16:creationId xmlns:a16="http://schemas.microsoft.com/office/drawing/2014/main" id="{98848F9B-9D81-4DF0-A24C-CCC45F7B944C}"/>
              </a:ext>
            </a:extLst>
          </p:cNvPr>
          <p:cNvGrpSpPr/>
          <p:nvPr/>
        </p:nvGrpSpPr>
        <p:grpSpPr>
          <a:xfrm>
            <a:off x="3712790" y="1088239"/>
            <a:ext cx="2493543" cy="3025054"/>
            <a:chOff x="5972703" y="764704"/>
            <a:chExt cx="4237079" cy="5140233"/>
          </a:xfrm>
        </p:grpSpPr>
        <p:sp>
          <p:nvSpPr>
            <p:cNvPr id="89" name="Freeform 41">
              <a:extLst>
                <a:ext uri="{FF2B5EF4-FFF2-40B4-BE49-F238E27FC236}">
                  <a16:creationId xmlns:a16="http://schemas.microsoft.com/office/drawing/2014/main" id="{42491344-C1B1-4A70-8D92-22C83FF2C3F5}"/>
                </a:ext>
              </a:extLst>
            </p:cNvPr>
            <p:cNvSpPr>
              <a:spLocks/>
            </p:cNvSpPr>
            <p:nvPr/>
          </p:nvSpPr>
          <p:spPr bwMode="auto">
            <a:xfrm>
              <a:off x="7106805" y="3346433"/>
              <a:ext cx="2290139" cy="892832"/>
            </a:xfrm>
            <a:custGeom>
              <a:avLst/>
              <a:gdLst>
                <a:gd name="T0" fmla="*/ 483 w 665"/>
                <a:gd name="T1" fmla="*/ 0 h 259"/>
                <a:gd name="T2" fmla="*/ 333 w 665"/>
                <a:gd name="T3" fmla="*/ 57 h 259"/>
                <a:gd name="T4" fmla="*/ 182 w 665"/>
                <a:gd name="T5" fmla="*/ 0 h 259"/>
                <a:gd name="T6" fmla="*/ 0 w 665"/>
                <a:gd name="T7" fmla="*/ 129 h 259"/>
                <a:gd name="T8" fmla="*/ 182 w 665"/>
                <a:gd name="T9" fmla="*/ 259 h 259"/>
                <a:gd name="T10" fmla="*/ 333 w 665"/>
                <a:gd name="T11" fmla="*/ 201 h 259"/>
                <a:gd name="T12" fmla="*/ 483 w 665"/>
                <a:gd name="T13" fmla="*/ 259 h 259"/>
                <a:gd name="T14" fmla="*/ 665 w 665"/>
                <a:gd name="T15" fmla="*/ 129 h 259"/>
                <a:gd name="T16" fmla="*/ 483 w 665"/>
                <a:gd name="T1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5" h="259">
                  <a:moveTo>
                    <a:pt x="483" y="0"/>
                  </a:moveTo>
                  <a:cubicBezTo>
                    <a:pt x="420" y="0"/>
                    <a:pt x="365" y="22"/>
                    <a:pt x="333" y="57"/>
                  </a:cubicBezTo>
                  <a:cubicBezTo>
                    <a:pt x="300" y="22"/>
                    <a:pt x="245" y="0"/>
                    <a:pt x="182" y="0"/>
                  </a:cubicBezTo>
                  <a:cubicBezTo>
                    <a:pt x="82" y="0"/>
                    <a:pt x="0" y="58"/>
                    <a:pt x="0" y="129"/>
                  </a:cubicBezTo>
                  <a:cubicBezTo>
                    <a:pt x="0" y="201"/>
                    <a:pt x="82" y="259"/>
                    <a:pt x="182" y="259"/>
                  </a:cubicBezTo>
                  <a:cubicBezTo>
                    <a:pt x="245" y="259"/>
                    <a:pt x="300" y="236"/>
                    <a:pt x="333" y="201"/>
                  </a:cubicBezTo>
                  <a:cubicBezTo>
                    <a:pt x="365" y="236"/>
                    <a:pt x="420" y="259"/>
                    <a:pt x="483" y="259"/>
                  </a:cubicBezTo>
                  <a:cubicBezTo>
                    <a:pt x="583" y="259"/>
                    <a:pt x="665" y="201"/>
                    <a:pt x="665" y="129"/>
                  </a:cubicBezTo>
                  <a:cubicBezTo>
                    <a:pt x="665" y="58"/>
                    <a:pt x="583" y="0"/>
                    <a:pt x="483" y="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42">
              <a:extLst>
                <a:ext uri="{FF2B5EF4-FFF2-40B4-BE49-F238E27FC236}">
                  <a16:creationId xmlns:a16="http://schemas.microsoft.com/office/drawing/2014/main" id="{1ABE992F-D73B-4860-B4C1-2F5BBFECB078}"/>
                </a:ext>
              </a:extLst>
            </p:cNvPr>
            <p:cNvSpPr>
              <a:spLocks/>
            </p:cNvSpPr>
            <p:nvPr/>
          </p:nvSpPr>
          <p:spPr bwMode="auto">
            <a:xfrm>
              <a:off x="5972703" y="764704"/>
              <a:ext cx="4237079" cy="3161037"/>
            </a:xfrm>
            <a:custGeom>
              <a:avLst/>
              <a:gdLst>
                <a:gd name="T0" fmla="*/ 1113 w 1230"/>
                <a:gd name="T1" fmla="*/ 527 h 917"/>
                <a:gd name="T2" fmla="*/ 1185 w 1230"/>
                <a:gd name="T3" fmla="*/ 393 h 917"/>
                <a:gd name="T4" fmla="*/ 728 w 1230"/>
                <a:gd name="T5" fmla="*/ 31 h 917"/>
                <a:gd name="T6" fmla="*/ 202 w 1230"/>
                <a:gd name="T7" fmla="*/ 259 h 917"/>
                <a:gd name="T8" fmla="*/ 0 w 1230"/>
                <a:gd name="T9" fmla="*/ 540 h 917"/>
                <a:gd name="T10" fmla="*/ 453 w 1230"/>
                <a:gd name="T11" fmla="*/ 877 h 917"/>
                <a:gd name="T12" fmla="*/ 746 w 1230"/>
                <a:gd name="T13" fmla="*/ 797 h 917"/>
                <a:gd name="T14" fmla="*/ 975 w 1230"/>
                <a:gd name="T15" fmla="*/ 917 h 917"/>
                <a:gd name="T16" fmla="*/ 1230 w 1230"/>
                <a:gd name="T17" fmla="*/ 705 h 917"/>
                <a:gd name="T18" fmla="*/ 1113 w 1230"/>
                <a:gd name="T19" fmla="*/ 52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0" h="917">
                  <a:moveTo>
                    <a:pt x="1113" y="527"/>
                  </a:moveTo>
                  <a:cubicBezTo>
                    <a:pt x="1153" y="489"/>
                    <a:pt x="1179" y="444"/>
                    <a:pt x="1185" y="393"/>
                  </a:cubicBezTo>
                  <a:cubicBezTo>
                    <a:pt x="1205" y="225"/>
                    <a:pt x="1000" y="63"/>
                    <a:pt x="728" y="31"/>
                  </a:cubicBezTo>
                  <a:cubicBezTo>
                    <a:pt x="465" y="0"/>
                    <a:pt x="236" y="101"/>
                    <a:pt x="202" y="259"/>
                  </a:cubicBezTo>
                  <a:cubicBezTo>
                    <a:pt x="80" y="319"/>
                    <a:pt x="0" y="423"/>
                    <a:pt x="0" y="540"/>
                  </a:cubicBezTo>
                  <a:cubicBezTo>
                    <a:pt x="0" y="726"/>
                    <a:pt x="203" y="877"/>
                    <a:pt x="453" y="877"/>
                  </a:cubicBezTo>
                  <a:cubicBezTo>
                    <a:pt x="565" y="877"/>
                    <a:pt x="667" y="847"/>
                    <a:pt x="746" y="797"/>
                  </a:cubicBezTo>
                  <a:cubicBezTo>
                    <a:pt x="787" y="868"/>
                    <a:pt x="874" y="917"/>
                    <a:pt x="975" y="917"/>
                  </a:cubicBezTo>
                  <a:cubicBezTo>
                    <a:pt x="1116" y="917"/>
                    <a:pt x="1230" y="822"/>
                    <a:pt x="1230" y="705"/>
                  </a:cubicBezTo>
                  <a:cubicBezTo>
                    <a:pt x="1230" y="630"/>
                    <a:pt x="1183" y="564"/>
                    <a:pt x="1113" y="52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45">
              <a:extLst>
                <a:ext uri="{FF2B5EF4-FFF2-40B4-BE49-F238E27FC236}">
                  <a16:creationId xmlns:a16="http://schemas.microsoft.com/office/drawing/2014/main" id="{232896D7-2813-4B66-B0F1-62E37FC28623}"/>
                </a:ext>
              </a:extLst>
            </p:cNvPr>
            <p:cNvSpPr>
              <a:spLocks/>
            </p:cNvSpPr>
            <p:nvPr/>
          </p:nvSpPr>
          <p:spPr bwMode="auto">
            <a:xfrm>
              <a:off x="7354527" y="2323289"/>
              <a:ext cx="1977906" cy="3581648"/>
            </a:xfrm>
            <a:custGeom>
              <a:avLst/>
              <a:gdLst>
                <a:gd name="T0" fmla="*/ 574 w 574"/>
                <a:gd name="T1" fmla="*/ 358 h 1039"/>
                <a:gd name="T2" fmla="*/ 453 w 574"/>
                <a:gd name="T3" fmla="*/ 382 h 1039"/>
                <a:gd name="T4" fmla="*/ 523 w 574"/>
                <a:gd name="T5" fmla="*/ 212 h 1039"/>
                <a:gd name="T6" fmla="*/ 317 w 574"/>
                <a:gd name="T7" fmla="*/ 448 h 1039"/>
                <a:gd name="T8" fmla="*/ 381 w 574"/>
                <a:gd name="T9" fmla="*/ 224 h 1039"/>
                <a:gd name="T10" fmla="*/ 347 w 574"/>
                <a:gd name="T11" fmla="*/ 202 h 1039"/>
                <a:gd name="T12" fmla="*/ 258 w 574"/>
                <a:gd name="T13" fmla="*/ 419 h 1039"/>
                <a:gd name="T14" fmla="*/ 220 w 574"/>
                <a:gd name="T15" fmla="*/ 340 h 1039"/>
                <a:gd name="T16" fmla="*/ 162 w 574"/>
                <a:gd name="T17" fmla="*/ 0 h 1039"/>
                <a:gd name="T18" fmla="*/ 172 w 574"/>
                <a:gd name="T19" fmla="*/ 303 h 1039"/>
                <a:gd name="T20" fmla="*/ 0 w 574"/>
                <a:gd name="T21" fmla="*/ 189 h 1039"/>
                <a:gd name="T22" fmla="*/ 228 w 574"/>
                <a:gd name="T23" fmla="*/ 573 h 1039"/>
                <a:gd name="T24" fmla="*/ 211 w 574"/>
                <a:gd name="T25" fmla="*/ 1014 h 1039"/>
                <a:gd name="T26" fmla="*/ 211 w 574"/>
                <a:gd name="T27" fmla="*/ 1015 h 1039"/>
                <a:gd name="T28" fmla="*/ 210 w 574"/>
                <a:gd name="T29" fmla="*/ 1023 h 1039"/>
                <a:gd name="T30" fmla="*/ 220 w 574"/>
                <a:gd name="T31" fmla="*/ 1039 h 1039"/>
                <a:gd name="T32" fmla="*/ 336 w 574"/>
                <a:gd name="T33" fmla="*/ 1039 h 1039"/>
                <a:gd name="T34" fmla="*/ 347 w 574"/>
                <a:gd name="T35" fmla="*/ 1023 h 1039"/>
                <a:gd name="T36" fmla="*/ 345 w 574"/>
                <a:gd name="T37" fmla="*/ 1015 h 1039"/>
                <a:gd name="T38" fmla="*/ 345 w 574"/>
                <a:gd name="T39" fmla="*/ 1014 h 1039"/>
                <a:gd name="T40" fmla="*/ 327 w 574"/>
                <a:gd name="T41" fmla="*/ 573 h 1039"/>
                <a:gd name="T42" fmla="*/ 574 w 574"/>
                <a:gd name="T43" fmla="*/ 358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4" h="1039">
                  <a:moveTo>
                    <a:pt x="574" y="358"/>
                  </a:moveTo>
                  <a:cubicBezTo>
                    <a:pt x="524" y="344"/>
                    <a:pt x="453" y="382"/>
                    <a:pt x="453" y="382"/>
                  </a:cubicBezTo>
                  <a:cubicBezTo>
                    <a:pt x="453" y="382"/>
                    <a:pt x="536" y="308"/>
                    <a:pt x="523" y="212"/>
                  </a:cubicBezTo>
                  <a:cubicBezTo>
                    <a:pt x="521" y="333"/>
                    <a:pt x="317" y="468"/>
                    <a:pt x="317" y="448"/>
                  </a:cubicBezTo>
                  <a:cubicBezTo>
                    <a:pt x="380" y="354"/>
                    <a:pt x="381" y="224"/>
                    <a:pt x="381" y="224"/>
                  </a:cubicBezTo>
                  <a:cubicBezTo>
                    <a:pt x="381" y="224"/>
                    <a:pt x="381" y="209"/>
                    <a:pt x="347" y="202"/>
                  </a:cubicBezTo>
                  <a:cubicBezTo>
                    <a:pt x="352" y="300"/>
                    <a:pt x="258" y="419"/>
                    <a:pt x="258" y="419"/>
                  </a:cubicBezTo>
                  <a:cubicBezTo>
                    <a:pt x="258" y="419"/>
                    <a:pt x="257" y="431"/>
                    <a:pt x="220" y="340"/>
                  </a:cubicBezTo>
                  <a:cubicBezTo>
                    <a:pt x="203" y="300"/>
                    <a:pt x="165" y="120"/>
                    <a:pt x="162" y="0"/>
                  </a:cubicBezTo>
                  <a:cubicBezTo>
                    <a:pt x="128" y="126"/>
                    <a:pt x="172" y="303"/>
                    <a:pt x="172" y="303"/>
                  </a:cubicBezTo>
                  <a:cubicBezTo>
                    <a:pt x="172" y="303"/>
                    <a:pt x="120" y="237"/>
                    <a:pt x="0" y="189"/>
                  </a:cubicBezTo>
                  <a:cubicBezTo>
                    <a:pt x="147" y="271"/>
                    <a:pt x="227" y="459"/>
                    <a:pt x="228" y="573"/>
                  </a:cubicBezTo>
                  <a:cubicBezTo>
                    <a:pt x="228" y="573"/>
                    <a:pt x="224" y="976"/>
                    <a:pt x="211" y="1014"/>
                  </a:cubicBezTo>
                  <a:cubicBezTo>
                    <a:pt x="211" y="1015"/>
                    <a:pt x="211" y="1015"/>
                    <a:pt x="211" y="1015"/>
                  </a:cubicBezTo>
                  <a:cubicBezTo>
                    <a:pt x="211" y="1017"/>
                    <a:pt x="210" y="1020"/>
                    <a:pt x="210" y="1023"/>
                  </a:cubicBezTo>
                  <a:cubicBezTo>
                    <a:pt x="210" y="1032"/>
                    <a:pt x="215" y="1039"/>
                    <a:pt x="220" y="1039"/>
                  </a:cubicBezTo>
                  <a:cubicBezTo>
                    <a:pt x="336" y="1039"/>
                    <a:pt x="336" y="1039"/>
                    <a:pt x="336" y="1039"/>
                  </a:cubicBezTo>
                  <a:cubicBezTo>
                    <a:pt x="342" y="1039"/>
                    <a:pt x="347" y="1032"/>
                    <a:pt x="347" y="1023"/>
                  </a:cubicBezTo>
                  <a:cubicBezTo>
                    <a:pt x="347" y="1020"/>
                    <a:pt x="346" y="1017"/>
                    <a:pt x="345" y="1015"/>
                  </a:cubicBezTo>
                  <a:cubicBezTo>
                    <a:pt x="345" y="1014"/>
                    <a:pt x="345" y="1014"/>
                    <a:pt x="345" y="1014"/>
                  </a:cubicBezTo>
                  <a:cubicBezTo>
                    <a:pt x="332" y="976"/>
                    <a:pt x="327" y="573"/>
                    <a:pt x="327" y="573"/>
                  </a:cubicBezTo>
                  <a:cubicBezTo>
                    <a:pt x="334" y="448"/>
                    <a:pt x="513" y="389"/>
                    <a:pt x="574" y="35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upa 105">
            <a:extLst>
              <a:ext uri="{FF2B5EF4-FFF2-40B4-BE49-F238E27FC236}">
                <a16:creationId xmlns:a16="http://schemas.microsoft.com/office/drawing/2014/main" id="{8BA90DD7-974F-4BF3-95C1-65631DABAE14}"/>
              </a:ext>
            </a:extLst>
          </p:cNvPr>
          <p:cNvGrpSpPr/>
          <p:nvPr/>
        </p:nvGrpSpPr>
        <p:grpSpPr>
          <a:xfrm>
            <a:off x="3034793" y="2953202"/>
            <a:ext cx="1452425" cy="1722353"/>
            <a:chOff x="4844876" y="3286449"/>
            <a:chExt cx="2230965" cy="2645583"/>
          </a:xfrm>
        </p:grpSpPr>
        <p:sp>
          <p:nvSpPr>
            <p:cNvPr id="91" name="Oval 43">
              <a:extLst>
                <a:ext uri="{FF2B5EF4-FFF2-40B4-BE49-F238E27FC236}">
                  <a16:creationId xmlns:a16="http://schemas.microsoft.com/office/drawing/2014/main" id="{F14ACAE6-CA22-4A9B-96E8-CE4C3F052053}"/>
                </a:ext>
              </a:extLst>
            </p:cNvPr>
            <p:cNvSpPr>
              <a:spLocks noChangeArrowheads="1"/>
            </p:cNvSpPr>
            <p:nvPr/>
          </p:nvSpPr>
          <p:spPr bwMode="auto">
            <a:xfrm>
              <a:off x="5444477" y="4236882"/>
              <a:ext cx="1042924" cy="787774"/>
            </a:xfrm>
            <a:prstGeom prst="ellipse">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44">
              <a:extLst>
                <a:ext uri="{FF2B5EF4-FFF2-40B4-BE49-F238E27FC236}">
                  <a16:creationId xmlns:a16="http://schemas.microsoft.com/office/drawing/2014/main" id="{405D3EAB-F9A4-4E85-80D7-9930C9DAFEB7}"/>
                </a:ext>
              </a:extLst>
            </p:cNvPr>
            <p:cNvSpPr>
              <a:spLocks/>
            </p:cNvSpPr>
            <p:nvPr/>
          </p:nvSpPr>
          <p:spPr bwMode="auto">
            <a:xfrm>
              <a:off x="4844876" y="3286449"/>
              <a:ext cx="2230965" cy="1636147"/>
            </a:xfrm>
            <a:custGeom>
              <a:avLst/>
              <a:gdLst>
                <a:gd name="T0" fmla="*/ 409 w 524"/>
                <a:gd name="T1" fmla="*/ 158 h 384"/>
                <a:gd name="T2" fmla="*/ 406 w 524"/>
                <a:gd name="T3" fmla="*/ 119 h 384"/>
                <a:gd name="T4" fmla="*/ 176 w 524"/>
                <a:gd name="T5" fmla="*/ 28 h 384"/>
                <a:gd name="T6" fmla="*/ 20 w 524"/>
                <a:gd name="T7" fmla="*/ 221 h 384"/>
                <a:gd name="T8" fmla="*/ 250 w 524"/>
                <a:gd name="T9" fmla="*/ 312 h 384"/>
                <a:gd name="T10" fmla="*/ 267 w 524"/>
                <a:gd name="T11" fmla="*/ 307 h 384"/>
                <a:gd name="T12" fmla="*/ 365 w 524"/>
                <a:gd name="T13" fmla="*/ 371 h 384"/>
                <a:gd name="T14" fmla="*/ 514 w 524"/>
                <a:gd name="T15" fmla="*/ 287 h 384"/>
                <a:gd name="T16" fmla="*/ 409 w 524"/>
                <a:gd name="T17" fmla="*/ 15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84">
                  <a:moveTo>
                    <a:pt x="409" y="158"/>
                  </a:moveTo>
                  <a:cubicBezTo>
                    <a:pt x="410" y="145"/>
                    <a:pt x="409" y="132"/>
                    <a:pt x="406" y="119"/>
                  </a:cubicBezTo>
                  <a:cubicBezTo>
                    <a:pt x="385" y="41"/>
                    <a:pt x="282" y="0"/>
                    <a:pt x="176" y="28"/>
                  </a:cubicBezTo>
                  <a:cubicBezTo>
                    <a:pt x="69" y="56"/>
                    <a:pt x="0" y="142"/>
                    <a:pt x="20" y="221"/>
                  </a:cubicBezTo>
                  <a:cubicBezTo>
                    <a:pt x="41" y="299"/>
                    <a:pt x="144" y="340"/>
                    <a:pt x="250" y="312"/>
                  </a:cubicBezTo>
                  <a:cubicBezTo>
                    <a:pt x="256" y="311"/>
                    <a:pt x="262" y="309"/>
                    <a:pt x="267" y="307"/>
                  </a:cubicBezTo>
                  <a:cubicBezTo>
                    <a:pt x="286" y="339"/>
                    <a:pt x="321" y="364"/>
                    <a:pt x="365" y="371"/>
                  </a:cubicBezTo>
                  <a:cubicBezTo>
                    <a:pt x="437" y="384"/>
                    <a:pt x="503" y="346"/>
                    <a:pt x="514" y="287"/>
                  </a:cubicBezTo>
                  <a:cubicBezTo>
                    <a:pt x="524" y="229"/>
                    <a:pt x="477" y="172"/>
                    <a:pt x="409" y="1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46">
              <a:extLst>
                <a:ext uri="{FF2B5EF4-FFF2-40B4-BE49-F238E27FC236}">
                  <a16:creationId xmlns:a16="http://schemas.microsoft.com/office/drawing/2014/main" id="{69AD2B12-D508-438F-A7EF-2FD2E0F1CE51}"/>
                </a:ext>
              </a:extLst>
            </p:cNvPr>
            <p:cNvSpPr>
              <a:spLocks/>
            </p:cNvSpPr>
            <p:nvPr/>
          </p:nvSpPr>
          <p:spPr bwMode="auto">
            <a:xfrm>
              <a:off x="5589592" y="3704256"/>
              <a:ext cx="826046" cy="2227776"/>
            </a:xfrm>
            <a:custGeom>
              <a:avLst/>
              <a:gdLst>
                <a:gd name="T0" fmla="*/ 194 w 194"/>
                <a:gd name="T1" fmla="*/ 111 h 523"/>
                <a:gd name="T2" fmla="*/ 91 w 194"/>
                <a:gd name="T3" fmla="*/ 185 h 523"/>
                <a:gd name="T4" fmla="*/ 0 w 194"/>
                <a:gd name="T5" fmla="*/ 0 h 523"/>
                <a:gd name="T6" fmla="*/ 77 w 194"/>
                <a:gd name="T7" fmla="*/ 220 h 523"/>
                <a:gd name="T8" fmla="*/ 26 w 194"/>
                <a:gd name="T9" fmla="*/ 182 h 523"/>
                <a:gd name="T10" fmla="*/ 26 w 194"/>
                <a:gd name="T11" fmla="*/ 194 h 523"/>
                <a:gd name="T12" fmla="*/ 78 w 194"/>
                <a:gd name="T13" fmla="*/ 257 h 523"/>
                <a:gd name="T14" fmla="*/ 78 w 194"/>
                <a:gd name="T15" fmla="*/ 257 h 523"/>
                <a:gd name="T16" fmla="*/ 78 w 194"/>
                <a:gd name="T17" fmla="*/ 274 h 523"/>
                <a:gd name="T18" fmla="*/ 78 w 194"/>
                <a:gd name="T19" fmla="*/ 282 h 523"/>
                <a:gd name="T20" fmla="*/ 74 w 194"/>
                <a:gd name="T21" fmla="*/ 510 h 523"/>
                <a:gd name="T22" fmla="*/ 74 w 194"/>
                <a:gd name="T23" fmla="*/ 510 h 523"/>
                <a:gd name="T24" fmla="*/ 74 w 194"/>
                <a:gd name="T25" fmla="*/ 515 h 523"/>
                <a:gd name="T26" fmla="*/ 76 w 194"/>
                <a:gd name="T27" fmla="*/ 523 h 523"/>
                <a:gd name="T28" fmla="*/ 106 w 194"/>
                <a:gd name="T29" fmla="*/ 523 h 523"/>
                <a:gd name="T30" fmla="*/ 108 w 194"/>
                <a:gd name="T31" fmla="*/ 515 h 523"/>
                <a:gd name="T32" fmla="*/ 108 w 194"/>
                <a:gd name="T33" fmla="*/ 510 h 523"/>
                <a:gd name="T34" fmla="*/ 108 w 194"/>
                <a:gd name="T35" fmla="*/ 510 h 523"/>
                <a:gd name="T36" fmla="*/ 103 w 194"/>
                <a:gd name="T37" fmla="*/ 282 h 523"/>
                <a:gd name="T38" fmla="*/ 103 w 194"/>
                <a:gd name="T39" fmla="*/ 282 h 523"/>
                <a:gd name="T40" fmla="*/ 194 w 194"/>
                <a:gd name="T41" fmla="*/ 11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23">
                  <a:moveTo>
                    <a:pt x="194" y="111"/>
                  </a:moveTo>
                  <a:cubicBezTo>
                    <a:pt x="122" y="129"/>
                    <a:pt x="91" y="185"/>
                    <a:pt x="91" y="185"/>
                  </a:cubicBezTo>
                  <a:cubicBezTo>
                    <a:pt x="91" y="185"/>
                    <a:pt x="76" y="71"/>
                    <a:pt x="0" y="0"/>
                  </a:cubicBezTo>
                  <a:cubicBezTo>
                    <a:pt x="54" y="82"/>
                    <a:pt x="72" y="155"/>
                    <a:pt x="77" y="220"/>
                  </a:cubicBezTo>
                  <a:cubicBezTo>
                    <a:pt x="64" y="208"/>
                    <a:pt x="47" y="192"/>
                    <a:pt x="26" y="182"/>
                  </a:cubicBezTo>
                  <a:cubicBezTo>
                    <a:pt x="26" y="194"/>
                    <a:pt x="26" y="194"/>
                    <a:pt x="26" y="194"/>
                  </a:cubicBezTo>
                  <a:cubicBezTo>
                    <a:pt x="53" y="215"/>
                    <a:pt x="80" y="244"/>
                    <a:pt x="78" y="257"/>
                  </a:cubicBezTo>
                  <a:cubicBezTo>
                    <a:pt x="78" y="257"/>
                    <a:pt x="78" y="257"/>
                    <a:pt x="78" y="257"/>
                  </a:cubicBezTo>
                  <a:cubicBezTo>
                    <a:pt x="78" y="263"/>
                    <a:pt x="78" y="268"/>
                    <a:pt x="78" y="274"/>
                  </a:cubicBezTo>
                  <a:cubicBezTo>
                    <a:pt x="78" y="277"/>
                    <a:pt x="78" y="279"/>
                    <a:pt x="78" y="282"/>
                  </a:cubicBezTo>
                  <a:cubicBezTo>
                    <a:pt x="78" y="282"/>
                    <a:pt x="77" y="490"/>
                    <a:pt x="74" y="510"/>
                  </a:cubicBezTo>
                  <a:cubicBezTo>
                    <a:pt x="74" y="510"/>
                    <a:pt x="74" y="510"/>
                    <a:pt x="74" y="510"/>
                  </a:cubicBezTo>
                  <a:cubicBezTo>
                    <a:pt x="74" y="512"/>
                    <a:pt x="74" y="513"/>
                    <a:pt x="74" y="515"/>
                  </a:cubicBezTo>
                  <a:cubicBezTo>
                    <a:pt x="74" y="519"/>
                    <a:pt x="75" y="523"/>
                    <a:pt x="76" y="523"/>
                  </a:cubicBezTo>
                  <a:cubicBezTo>
                    <a:pt x="106" y="523"/>
                    <a:pt x="106" y="523"/>
                    <a:pt x="106" y="523"/>
                  </a:cubicBezTo>
                  <a:cubicBezTo>
                    <a:pt x="107" y="523"/>
                    <a:pt x="108" y="519"/>
                    <a:pt x="108" y="515"/>
                  </a:cubicBezTo>
                  <a:cubicBezTo>
                    <a:pt x="108" y="513"/>
                    <a:pt x="108" y="512"/>
                    <a:pt x="108" y="510"/>
                  </a:cubicBezTo>
                  <a:cubicBezTo>
                    <a:pt x="108" y="510"/>
                    <a:pt x="108" y="510"/>
                    <a:pt x="108" y="510"/>
                  </a:cubicBezTo>
                  <a:cubicBezTo>
                    <a:pt x="105" y="490"/>
                    <a:pt x="103" y="282"/>
                    <a:pt x="103" y="282"/>
                  </a:cubicBezTo>
                  <a:cubicBezTo>
                    <a:pt x="103" y="279"/>
                    <a:pt x="103" y="285"/>
                    <a:pt x="103" y="282"/>
                  </a:cubicBezTo>
                  <a:cubicBezTo>
                    <a:pt x="97" y="182"/>
                    <a:pt x="146" y="147"/>
                    <a:pt x="194" y="11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90" name="Grupa 189">
            <a:extLst>
              <a:ext uri="{FF2B5EF4-FFF2-40B4-BE49-F238E27FC236}">
                <a16:creationId xmlns:a16="http://schemas.microsoft.com/office/drawing/2014/main" id="{9EB15499-4AE9-452F-A1C2-10B3D3CFC1B1}"/>
              </a:ext>
            </a:extLst>
          </p:cNvPr>
          <p:cNvGrpSpPr/>
          <p:nvPr/>
        </p:nvGrpSpPr>
        <p:grpSpPr>
          <a:xfrm>
            <a:off x="1610953" y="4105828"/>
            <a:ext cx="9113295" cy="2216577"/>
            <a:chOff x="1936916" y="3671611"/>
            <a:chExt cx="9299230" cy="2261801"/>
          </a:xfrm>
        </p:grpSpPr>
        <p:grpSp>
          <p:nvGrpSpPr>
            <p:cNvPr id="187" name="Grupa 186">
              <a:extLst>
                <a:ext uri="{FF2B5EF4-FFF2-40B4-BE49-F238E27FC236}">
                  <a16:creationId xmlns:a16="http://schemas.microsoft.com/office/drawing/2014/main" id="{A543AB57-D13A-4BE1-B4FF-81D4EAB92FE7}"/>
                </a:ext>
              </a:extLst>
            </p:cNvPr>
            <p:cNvGrpSpPr/>
            <p:nvPr/>
          </p:nvGrpSpPr>
          <p:grpSpPr>
            <a:xfrm>
              <a:off x="1936916" y="3671611"/>
              <a:ext cx="9299230" cy="2261801"/>
              <a:chOff x="1936916" y="3671611"/>
              <a:chExt cx="9299230" cy="2261801"/>
            </a:xfrm>
          </p:grpSpPr>
          <p:grpSp>
            <p:nvGrpSpPr>
              <p:cNvPr id="182" name="Grupa 181">
                <a:extLst>
                  <a:ext uri="{FF2B5EF4-FFF2-40B4-BE49-F238E27FC236}">
                    <a16:creationId xmlns:a16="http://schemas.microsoft.com/office/drawing/2014/main" id="{1E0C14AD-2054-4E69-A669-3CC4CD843798}"/>
                  </a:ext>
                </a:extLst>
              </p:cNvPr>
              <p:cNvGrpSpPr/>
              <p:nvPr/>
            </p:nvGrpSpPr>
            <p:grpSpPr>
              <a:xfrm>
                <a:off x="3759456" y="3678283"/>
                <a:ext cx="7194294" cy="2255129"/>
                <a:chOff x="3759456" y="3678283"/>
                <a:chExt cx="7194294" cy="2255129"/>
              </a:xfrm>
            </p:grpSpPr>
            <p:sp>
              <p:nvSpPr>
                <p:cNvPr id="176" name="Dowolny kształt: kształt 175">
                  <a:extLst>
                    <a:ext uri="{FF2B5EF4-FFF2-40B4-BE49-F238E27FC236}">
                      <a16:creationId xmlns:a16="http://schemas.microsoft.com/office/drawing/2014/main" id="{28286A9D-FFCE-4018-B2D0-88C2290F81AA}"/>
                    </a:ext>
                  </a:extLst>
                </p:cNvPr>
                <p:cNvSpPr/>
                <p:nvPr/>
              </p:nvSpPr>
              <p:spPr>
                <a:xfrm>
                  <a:off x="3759456" y="3678283"/>
                  <a:ext cx="7194294" cy="2255129"/>
                </a:xfrm>
                <a:custGeom>
                  <a:avLst/>
                  <a:gdLst>
                    <a:gd name="connsiteX0" fmla="*/ 1342852 w 6945056"/>
                    <a:gd name="connsiteY0" fmla="*/ 0 h 2255129"/>
                    <a:gd name="connsiteX1" fmla="*/ 6945056 w 6945056"/>
                    <a:gd name="connsiteY1" fmla="*/ 0 h 2255129"/>
                    <a:gd name="connsiteX2" fmla="*/ 6945056 w 6945056"/>
                    <a:gd name="connsiteY2" fmla="*/ 1870140 h 2255129"/>
                    <a:gd name="connsiteX3" fmla="*/ 6945055 w 6945056"/>
                    <a:gd name="connsiteY3" fmla="*/ 1870140 h 2255129"/>
                    <a:gd name="connsiteX4" fmla="*/ 6945055 w 6945056"/>
                    <a:gd name="connsiteY4" fmla="*/ 2255129 h 2255129"/>
                    <a:gd name="connsiteX5" fmla="*/ 0 w 6945056"/>
                    <a:gd name="connsiteY5" fmla="*/ 2255129 h 2255129"/>
                    <a:gd name="connsiteX6" fmla="*/ 0 w 6945056"/>
                    <a:gd name="connsiteY6" fmla="*/ 1020187 h 2255129"/>
                    <a:gd name="connsiteX7" fmla="*/ 1342852 w 6945056"/>
                    <a:gd name="connsiteY7" fmla="*/ 1020187 h 225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5056" h="2255129">
                      <a:moveTo>
                        <a:pt x="1342852" y="0"/>
                      </a:moveTo>
                      <a:lnTo>
                        <a:pt x="6945056" y="0"/>
                      </a:lnTo>
                      <a:lnTo>
                        <a:pt x="6945056" y="1870140"/>
                      </a:lnTo>
                      <a:lnTo>
                        <a:pt x="6945055" y="1870140"/>
                      </a:lnTo>
                      <a:lnTo>
                        <a:pt x="6945055" y="2255129"/>
                      </a:lnTo>
                      <a:lnTo>
                        <a:pt x="0" y="2255129"/>
                      </a:lnTo>
                      <a:lnTo>
                        <a:pt x="0" y="1020187"/>
                      </a:lnTo>
                      <a:lnTo>
                        <a:pt x="1342852" y="1020187"/>
                      </a:lnTo>
                      <a:close/>
                    </a:path>
                  </a:pathLst>
                </a:cu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1" name="Prostokąt 180">
                  <a:extLst>
                    <a:ext uri="{FF2B5EF4-FFF2-40B4-BE49-F238E27FC236}">
                      <a16:creationId xmlns:a16="http://schemas.microsoft.com/office/drawing/2014/main" id="{92BC4F76-AF98-421B-ACF4-06CACB99FA15}"/>
                    </a:ext>
                  </a:extLst>
                </p:cNvPr>
                <p:cNvSpPr/>
                <p:nvPr/>
              </p:nvSpPr>
              <p:spPr>
                <a:xfrm>
                  <a:off x="10848528" y="4239375"/>
                  <a:ext cx="105222" cy="169403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6" name="Grupa 145">
                <a:extLst>
                  <a:ext uri="{FF2B5EF4-FFF2-40B4-BE49-F238E27FC236}">
                    <a16:creationId xmlns:a16="http://schemas.microsoft.com/office/drawing/2014/main" id="{34324BDA-D0C9-43AD-9813-E9649EB09729}"/>
                  </a:ext>
                </a:extLst>
              </p:cNvPr>
              <p:cNvGrpSpPr/>
              <p:nvPr/>
            </p:nvGrpSpPr>
            <p:grpSpPr>
              <a:xfrm>
                <a:off x="1936916" y="5366797"/>
                <a:ext cx="2320003" cy="566615"/>
                <a:chOff x="763261" y="4014187"/>
                <a:chExt cx="3980290" cy="972108"/>
              </a:xfrm>
            </p:grpSpPr>
            <p:sp>
              <p:nvSpPr>
                <p:cNvPr id="147" name="Pagon 4">
                  <a:extLst>
                    <a:ext uri="{FF2B5EF4-FFF2-40B4-BE49-F238E27FC236}">
                      <a16:creationId xmlns:a16="http://schemas.microsoft.com/office/drawing/2014/main" id="{F61C6359-AB29-47CB-B082-F0559A712D24}"/>
                    </a:ext>
                  </a:extLst>
                </p:cNvPr>
                <p:cNvSpPr/>
                <p:nvPr/>
              </p:nvSpPr>
              <p:spPr>
                <a:xfrm>
                  <a:off x="953844" y="4014187"/>
                  <a:ext cx="3789707" cy="972108"/>
                </a:xfrm>
                <a:prstGeom prst="chevr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8" name="Pagon 1">
                  <a:extLst>
                    <a:ext uri="{FF2B5EF4-FFF2-40B4-BE49-F238E27FC236}">
                      <a16:creationId xmlns:a16="http://schemas.microsoft.com/office/drawing/2014/main" id="{6A1E7CCC-1BED-4EC1-9856-30CB5164A53F}"/>
                    </a:ext>
                  </a:extLst>
                </p:cNvPr>
                <p:cNvSpPr/>
                <p:nvPr/>
              </p:nvSpPr>
              <p:spPr>
                <a:xfrm>
                  <a:off x="763261" y="4014187"/>
                  <a:ext cx="3789707" cy="972108"/>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49" name="Grupa 148">
                <a:extLst>
                  <a:ext uri="{FF2B5EF4-FFF2-40B4-BE49-F238E27FC236}">
                    <a16:creationId xmlns:a16="http://schemas.microsoft.com/office/drawing/2014/main" id="{800D1345-C70D-4395-A249-E78E4F92FE74}"/>
                  </a:ext>
                </a:extLst>
              </p:cNvPr>
              <p:cNvGrpSpPr/>
              <p:nvPr/>
            </p:nvGrpSpPr>
            <p:grpSpPr>
              <a:xfrm>
                <a:off x="2782305" y="4800181"/>
                <a:ext cx="2320003" cy="566615"/>
                <a:chOff x="2213644" y="3042079"/>
                <a:chExt cx="3980290" cy="972108"/>
              </a:xfrm>
            </p:grpSpPr>
            <p:sp>
              <p:nvSpPr>
                <p:cNvPr id="150" name="Pagon 5">
                  <a:extLst>
                    <a:ext uri="{FF2B5EF4-FFF2-40B4-BE49-F238E27FC236}">
                      <a16:creationId xmlns:a16="http://schemas.microsoft.com/office/drawing/2014/main" id="{3FA99663-805A-49AF-865A-43B0F2841E29}"/>
                    </a:ext>
                  </a:extLst>
                </p:cNvPr>
                <p:cNvSpPr/>
                <p:nvPr/>
              </p:nvSpPr>
              <p:spPr>
                <a:xfrm>
                  <a:off x="2404227" y="3042079"/>
                  <a:ext cx="3789707" cy="972108"/>
                </a:xfrm>
                <a:prstGeom prst="chevron">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1" name="Pagon 6">
                  <a:extLst>
                    <a:ext uri="{FF2B5EF4-FFF2-40B4-BE49-F238E27FC236}">
                      <a16:creationId xmlns:a16="http://schemas.microsoft.com/office/drawing/2014/main" id="{D6A793C3-3928-462E-B6F0-E9EF86B628C8}"/>
                    </a:ext>
                  </a:extLst>
                </p:cNvPr>
                <p:cNvSpPr/>
                <p:nvPr/>
              </p:nvSpPr>
              <p:spPr>
                <a:xfrm>
                  <a:off x="2213644" y="3042079"/>
                  <a:ext cx="3789707" cy="972108"/>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52" name="Grupa 151">
                <a:extLst>
                  <a:ext uri="{FF2B5EF4-FFF2-40B4-BE49-F238E27FC236}">
                    <a16:creationId xmlns:a16="http://schemas.microsoft.com/office/drawing/2014/main" id="{44852C8B-AF9F-4667-B465-C654A3F91C4E}"/>
                  </a:ext>
                </a:extLst>
              </p:cNvPr>
              <p:cNvGrpSpPr/>
              <p:nvPr/>
            </p:nvGrpSpPr>
            <p:grpSpPr>
              <a:xfrm>
                <a:off x="3627691" y="4233567"/>
                <a:ext cx="2320003" cy="566615"/>
                <a:chOff x="3664024" y="2069971"/>
                <a:chExt cx="3980290" cy="972108"/>
              </a:xfrm>
            </p:grpSpPr>
            <p:sp>
              <p:nvSpPr>
                <p:cNvPr id="153" name="Pagon 9">
                  <a:extLst>
                    <a:ext uri="{FF2B5EF4-FFF2-40B4-BE49-F238E27FC236}">
                      <a16:creationId xmlns:a16="http://schemas.microsoft.com/office/drawing/2014/main" id="{861FC438-CA1A-4FC3-9446-25649B7D2BFA}"/>
                    </a:ext>
                  </a:extLst>
                </p:cNvPr>
                <p:cNvSpPr/>
                <p:nvPr/>
              </p:nvSpPr>
              <p:spPr>
                <a:xfrm>
                  <a:off x="3854607" y="2069971"/>
                  <a:ext cx="3789707" cy="972108"/>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4" name="Pagon 10">
                  <a:extLst>
                    <a:ext uri="{FF2B5EF4-FFF2-40B4-BE49-F238E27FC236}">
                      <a16:creationId xmlns:a16="http://schemas.microsoft.com/office/drawing/2014/main" id="{9E45C31E-9AE9-4A4A-AB72-7118E12E1D41}"/>
                    </a:ext>
                  </a:extLst>
                </p:cNvPr>
                <p:cNvSpPr/>
                <p:nvPr/>
              </p:nvSpPr>
              <p:spPr>
                <a:xfrm>
                  <a:off x="3664024" y="2069971"/>
                  <a:ext cx="3789707" cy="972108"/>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74" name="Grupa 173">
                <a:extLst>
                  <a:ext uri="{FF2B5EF4-FFF2-40B4-BE49-F238E27FC236}">
                    <a16:creationId xmlns:a16="http://schemas.microsoft.com/office/drawing/2014/main" id="{8E5C29AD-9E83-4B88-8BCA-A87F2850462C}"/>
                  </a:ext>
                </a:extLst>
              </p:cNvPr>
              <p:cNvGrpSpPr/>
              <p:nvPr/>
            </p:nvGrpSpPr>
            <p:grpSpPr>
              <a:xfrm>
                <a:off x="4473404" y="3671611"/>
                <a:ext cx="6762742" cy="566622"/>
                <a:chOff x="4325939" y="3671611"/>
                <a:chExt cx="6762742" cy="566622"/>
              </a:xfrm>
            </p:grpSpPr>
            <p:sp>
              <p:nvSpPr>
                <p:cNvPr id="170" name="Pagon 4">
                  <a:extLst>
                    <a:ext uri="{FF2B5EF4-FFF2-40B4-BE49-F238E27FC236}">
                      <a16:creationId xmlns:a16="http://schemas.microsoft.com/office/drawing/2014/main" id="{3416CDC9-18CC-4827-A82C-7719ECA1AE06}"/>
                    </a:ext>
                  </a:extLst>
                </p:cNvPr>
                <p:cNvSpPr/>
                <p:nvPr/>
              </p:nvSpPr>
              <p:spPr>
                <a:xfrm>
                  <a:off x="8879764" y="3671611"/>
                  <a:ext cx="2208917" cy="566615"/>
                </a:xfrm>
                <a:prstGeom prst="chevr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3" name="Dowolny kształt: kształt 172">
                  <a:extLst>
                    <a:ext uri="{FF2B5EF4-FFF2-40B4-BE49-F238E27FC236}">
                      <a16:creationId xmlns:a16="http://schemas.microsoft.com/office/drawing/2014/main" id="{AABA3BAF-B29F-4FD7-97FA-9223CD78A951}"/>
                    </a:ext>
                  </a:extLst>
                </p:cNvPr>
                <p:cNvSpPr/>
                <p:nvPr/>
              </p:nvSpPr>
              <p:spPr>
                <a:xfrm>
                  <a:off x="4325939" y="3671618"/>
                  <a:ext cx="6663155" cy="566615"/>
                </a:xfrm>
                <a:custGeom>
                  <a:avLst/>
                  <a:gdLst>
                    <a:gd name="connsiteX0" fmla="*/ 0 w 6651654"/>
                    <a:gd name="connsiteY0" fmla="*/ 0 h 566615"/>
                    <a:gd name="connsiteX1" fmla="*/ 4442737 w 6651654"/>
                    <a:gd name="connsiteY1" fmla="*/ 0 h 566615"/>
                    <a:gd name="connsiteX2" fmla="*/ 4751610 w 6651654"/>
                    <a:gd name="connsiteY2" fmla="*/ 0 h 566615"/>
                    <a:gd name="connsiteX3" fmla="*/ 6368347 w 6651654"/>
                    <a:gd name="connsiteY3" fmla="*/ 0 h 566615"/>
                    <a:gd name="connsiteX4" fmla="*/ 6651654 w 6651654"/>
                    <a:gd name="connsiteY4" fmla="*/ 283308 h 566615"/>
                    <a:gd name="connsiteX5" fmla="*/ 6368347 w 6651654"/>
                    <a:gd name="connsiteY5" fmla="*/ 566615 h 566615"/>
                    <a:gd name="connsiteX6" fmla="*/ 4751610 w 6651654"/>
                    <a:gd name="connsiteY6" fmla="*/ 566615 h 566615"/>
                    <a:gd name="connsiteX7" fmla="*/ 4442737 w 6651654"/>
                    <a:gd name="connsiteY7" fmla="*/ 566615 h 566615"/>
                    <a:gd name="connsiteX8" fmla="*/ 0 w 6651654"/>
                    <a:gd name="connsiteY8" fmla="*/ 566615 h 566615"/>
                    <a:gd name="connsiteX9" fmla="*/ 283308 w 6651654"/>
                    <a:gd name="connsiteY9" fmla="*/ 283308 h 5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654" h="566615">
                      <a:moveTo>
                        <a:pt x="0" y="0"/>
                      </a:moveTo>
                      <a:lnTo>
                        <a:pt x="4442737" y="0"/>
                      </a:lnTo>
                      <a:lnTo>
                        <a:pt x="4751610" y="0"/>
                      </a:lnTo>
                      <a:lnTo>
                        <a:pt x="6368347" y="0"/>
                      </a:lnTo>
                      <a:lnTo>
                        <a:pt x="6651654" y="283308"/>
                      </a:lnTo>
                      <a:lnTo>
                        <a:pt x="6368347" y="566615"/>
                      </a:lnTo>
                      <a:lnTo>
                        <a:pt x="4751610" y="566615"/>
                      </a:lnTo>
                      <a:lnTo>
                        <a:pt x="4442737" y="566615"/>
                      </a:lnTo>
                      <a:lnTo>
                        <a:pt x="0" y="566615"/>
                      </a:lnTo>
                      <a:lnTo>
                        <a:pt x="283308" y="2833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dirty="0">
                      <a:solidFill>
                        <a:schemeClr val="bg1"/>
                      </a:solidFill>
                    </a:rPr>
                    <a:t>Put your text here. Add description.</a:t>
                  </a:r>
                </a:p>
              </p:txBody>
            </p:sp>
          </p:grpSp>
        </p:grpSp>
        <p:sp>
          <p:nvSpPr>
            <p:cNvPr id="189" name="pole tekstowe 188">
              <a:extLst>
                <a:ext uri="{FF2B5EF4-FFF2-40B4-BE49-F238E27FC236}">
                  <a16:creationId xmlns:a16="http://schemas.microsoft.com/office/drawing/2014/main" id="{6F211989-8818-4DA2-885A-39C135F16C54}"/>
                </a:ext>
              </a:extLst>
            </p:cNvPr>
            <p:cNvSpPr txBox="1"/>
            <p:nvPr/>
          </p:nvSpPr>
          <p:spPr>
            <a:xfrm>
              <a:off x="5968373" y="4293639"/>
              <a:ext cx="4769069" cy="1593362"/>
            </a:xfrm>
            <a:prstGeom prst="rect">
              <a:avLst/>
            </a:prstGeom>
            <a:noFill/>
          </p:spPr>
          <p:txBody>
            <a:bodyPr wrap="square" rtlCol="0" anchor="ctr">
              <a:noAutofit/>
            </a:bodyPr>
            <a:lstStyle/>
            <a:p>
              <a:pPr lvl="0">
                <a:spcBef>
                  <a:spcPts val="300"/>
                </a:spcBef>
                <a:spcAft>
                  <a:spcPts val="1200"/>
                </a:spcAft>
              </a:pPr>
              <a:r>
                <a:rPr lang="en-US" sz="1600" dirty="0">
                  <a:solidFill>
                    <a:prstClr val="black"/>
                  </a:solidFill>
                </a:rPr>
                <a:t>Write your text here. Add your description of an item. Fill the textbox with your description.</a:t>
              </a:r>
            </a:p>
            <a:p>
              <a:pPr>
                <a:spcBef>
                  <a:spcPts val="300"/>
                </a:spcBef>
                <a:spcAft>
                  <a:spcPts val="1200"/>
                </a:spcAft>
              </a:pPr>
              <a:r>
                <a:rPr lang="en-US" sz="1600" dirty="0">
                  <a:solidFill>
                    <a:prstClr val="black"/>
                  </a:solidFill>
                </a:rPr>
                <a:t>Write your text here. Add your description of an item. Fill the textbox with your description.</a:t>
              </a:r>
            </a:p>
          </p:txBody>
        </p:sp>
      </p:grpSp>
      <p:grpSp>
        <p:nvGrpSpPr>
          <p:cNvPr id="11" name="Grupa 10">
            <a:extLst>
              <a:ext uri="{FF2B5EF4-FFF2-40B4-BE49-F238E27FC236}">
                <a16:creationId xmlns:a16="http://schemas.microsoft.com/office/drawing/2014/main" id="{808C17E4-9415-43F7-AF62-10108002C678}"/>
              </a:ext>
            </a:extLst>
          </p:cNvPr>
          <p:cNvGrpSpPr/>
          <p:nvPr/>
        </p:nvGrpSpPr>
        <p:grpSpPr>
          <a:xfrm>
            <a:off x="2578108" y="3862543"/>
            <a:ext cx="522280" cy="1350422"/>
            <a:chOff x="-414338" y="0"/>
            <a:chExt cx="2651125" cy="6854826"/>
          </a:xfrm>
          <a:solidFill>
            <a:schemeClr val="accent6"/>
          </a:solidFill>
        </p:grpSpPr>
        <p:sp>
          <p:nvSpPr>
            <p:cNvPr id="7" name="Freeform 5">
              <a:extLst>
                <a:ext uri="{FF2B5EF4-FFF2-40B4-BE49-F238E27FC236}">
                  <a16:creationId xmlns:a16="http://schemas.microsoft.com/office/drawing/2014/main" id="{B2C25B7C-DADA-44E6-8898-4DE9DC99A339}"/>
                </a:ext>
              </a:extLst>
            </p:cNvPr>
            <p:cNvSpPr>
              <a:spLocks/>
            </p:cNvSpPr>
            <p:nvPr/>
          </p:nvSpPr>
          <p:spPr bwMode="auto">
            <a:xfrm>
              <a:off x="1290637" y="1395413"/>
              <a:ext cx="946150" cy="1082675"/>
            </a:xfrm>
            <a:custGeom>
              <a:avLst/>
              <a:gdLst>
                <a:gd name="T0" fmla="*/ 241 w 241"/>
                <a:gd name="T1" fmla="*/ 120 h 276"/>
                <a:gd name="T2" fmla="*/ 232 w 241"/>
                <a:gd name="T3" fmla="*/ 5 h 276"/>
                <a:gd name="T4" fmla="*/ 232 w 241"/>
                <a:gd name="T5" fmla="*/ 0 h 276"/>
                <a:gd name="T6" fmla="*/ 227 w 241"/>
                <a:gd name="T7" fmla="*/ 0 h 276"/>
                <a:gd name="T8" fmla="*/ 116 w 241"/>
                <a:gd name="T9" fmla="*/ 20 h 276"/>
                <a:gd name="T10" fmla="*/ 10 w 241"/>
                <a:gd name="T11" fmla="*/ 161 h 276"/>
                <a:gd name="T12" fmla="*/ 19 w 241"/>
                <a:gd name="T13" fmla="*/ 271 h 276"/>
                <a:gd name="T14" fmla="*/ 19 w 241"/>
                <a:gd name="T15" fmla="*/ 276 h 276"/>
                <a:gd name="T16" fmla="*/ 24 w 241"/>
                <a:gd name="T17" fmla="*/ 276 h 276"/>
                <a:gd name="T18" fmla="*/ 130 w 241"/>
                <a:gd name="T19" fmla="*/ 261 h 276"/>
                <a:gd name="T20" fmla="*/ 241 w 241"/>
                <a:gd name="T21" fmla="*/ 12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276">
                  <a:moveTo>
                    <a:pt x="241" y="120"/>
                  </a:moveTo>
                  <a:cubicBezTo>
                    <a:pt x="237" y="85"/>
                    <a:pt x="237" y="40"/>
                    <a:pt x="232" y="5"/>
                  </a:cubicBezTo>
                  <a:cubicBezTo>
                    <a:pt x="232" y="0"/>
                    <a:pt x="232" y="0"/>
                    <a:pt x="232" y="0"/>
                  </a:cubicBezTo>
                  <a:cubicBezTo>
                    <a:pt x="232" y="0"/>
                    <a:pt x="232" y="0"/>
                    <a:pt x="227" y="0"/>
                  </a:cubicBezTo>
                  <a:cubicBezTo>
                    <a:pt x="193" y="5"/>
                    <a:pt x="150" y="15"/>
                    <a:pt x="116" y="20"/>
                  </a:cubicBezTo>
                  <a:cubicBezTo>
                    <a:pt x="53" y="30"/>
                    <a:pt x="0" y="95"/>
                    <a:pt x="10" y="161"/>
                  </a:cubicBezTo>
                  <a:cubicBezTo>
                    <a:pt x="15" y="201"/>
                    <a:pt x="15" y="236"/>
                    <a:pt x="19" y="271"/>
                  </a:cubicBezTo>
                  <a:cubicBezTo>
                    <a:pt x="19" y="276"/>
                    <a:pt x="19" y="276"/>
                    <a:pt x="19" y="276"/>
                  </a:cubicBezTo>
                  <a:cubicBezTo>
                    <a:pt x="24" y="276"/>
                    <a:pt x="24" y="276"/>
                    <a:pt x="24" y="276"/>
                  </a:cubicBezTo>
                  <a:cubicBezTo>
                    <a:pt x="58" y="271"/>
                    <a:pt x="97" y="266"/>
                    <a:pt x="130" y="261"/>
                  </a:cubicBezTo>
                  <a:cubicBezTo>
                    <a:pt x="193" y="256"/>
                    <a:pt x="241" y="186"/>
                    <a:pt x="241" y="1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6E781D60-3484-4AC7-A8E5-D20BF435512F}"/>
                </a:ext>
              </a:extLst>
            </p:cNvPr>
            <p:cNvSpPr>
              <a:spLocks/>
            </p:cNvSpPr>
            <p:nvPr/>
          </p:nvSpPr>
          <p:spPr bwMode="auto">
            <a:xfrm>
              <a:off x="-288925" y="0"/>
              <a:ext cx="993775" cy="1262063"/>
            </a:xfrm>
            <a:custGeom>
              <a:avLst/>
              <a:gdLst>
                <a:gd name="T0" fmla="*/ 167 w 253"/>
                <a:gd name="T1" fmla="*/ 53 h 322"/>
                <a:gd name="T2" fmla="*/ 71 w 253"/>
                <a:gd name="T3" fmla="*/ 0 h 322"/>
                <a:gd name="T4" fmla="*/ 67 w 253"/>
                <a:gd name="T5" fmla="*/ 0 h 322"/>
                <a:gd name="T6" fmla="*/ 67 w 253"/>
                <a:gd name="T7" fmla="*/ 4 h 322"/>
                <a:gd name="T8" fmla="*/ 24 w 253"/>
                <a:gd name="T9" fmla="*/ 107 h 322"/>
                <a:gd name="T10" fmla="*/ 81 w 253"/>
                <a:gd name="T11" fmla="*/ 273 h 322"/>
                <a:gd name="T12" fmla="*/ 176 w 253"/>
                <a:gd name="T13" fmla="*/ 322 h 322"/>
                <a:gd name="T14" fmla="*/ 176 w 253"/>
                <a:gd name="T15" fmla="*/ 322 h 322"/>
                <a:gd name="T16" fmla="*/ 181 w 253"/>
                <a:gd name="T17" fmla="*/ 317 h 322"/>
                <a:gd name="T18" fmla="*/ 224 w 253"/>
                <a:gd name="T19" fmla="*/ 224 h 322"/>
                <a:gd name="T20" fmla="*/ 167 w 253"/>
                <a:gd name="T21" fmla="*/ 5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322">
                  <a:moveTo>
                    <a:pt x="167" y="53"/>
                  </a:moveTo>
                  <a:cubicBezTo>
                    <a:pt x="138" y="39"/>
                    <a:pt x="105" y="14"/>
                    <a:pt x="71" y="0"/>
                  </a:cubicBezTo>
                  <a:cubicBezTo>
                    <a:pt x="71" y="0"/>
                    <a:pt x="71" y="0"/>
                    <a:pt x="67" y="0"/>
                  </a:cubicBezTo>
                  <a:cubicBezTo>
                    <a:pt x="67" y="0"/>
                    <a:pt x="67" y="0"/>
                    <a:pt x="67" y="4"/>
                  </a:cubicBezTo>
                  <a:cubicBezTo>
                    <a:pt x="52" y="34"/>
                    <a:pt x="38" y="78"/>
                    <a:pt x="24" y="107"/>
                  </a:cubicBezTo>
                  <a:cubicBezTo>
                    <a:pt x="0" y="165"/>
                    <a:pt x="24" y="248"/>
                    <a:pt x="81" y="273"/>
                  </a:cubicBezTo>
                  <a:cubicBezTo>
                    <a:pt x="114" y="292"/>
                    <a:pt x="143" y="307"/>
                    <a:pt x="176" y="322"/>
                  </a:cubicBezTo>
                  <a:cubicBezTo>
                    <a:pt x="176" y="322"/>
                    <a:pt x="176" y="322"/>
                    <a:pt x="176" y="322"/>
                  </a:cubicBezTo>
                  <a:cubicBezTo>
                    <a:pt x="181" y="322"/>
                    <a:pt x="181" y="322"/>
                    <a:pt x="181" y="317"/>
                  </a:cubicBezTo>
                  <a:cubicBezTo>
                    <a:pt x="195" y="287"/>
                    <a:pt x="210" y="253"/>
                    <a:pt x="224" y="224"/>
                  </a:cubicBezTo>
                  <a:cubicBezTo>
                    <a:pt x="253" y="165"/>
                    <a:pt x="224" y="87"/>
                    <a:pt x="167" y="5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8">
              <a:extLst>
                <a:ext uri="{FF2B5EF4-FFF2-40B4-BE49-F238E27FC236}">
                  <a16:creationId xmlns:a16="http://schemas.microsoft.com/office/drawing/2014/main" id="{DFC8C6FC-B710-4F35-BEC5-6CFF798F5246}"/>
                </a:ext>
              </a:extLst>
            </p:cNvPr>
            <p:cNvSpPr>
              <a:spLocks/>
            </p:cNvSpPr>
            <p:nvPr/>
          </p:nvSpPr>
          <p:spPr bwMode="auto">
            <a:xfrm>
              <a:off x="249237" y="941388"/>
              <a:ext cx="1449388" cy="5913438"/>
            </a:xfrm>
            <a:custGeom>
              <a:avLst/>
              <a:gdLst>
                <a:gd name="T0" fmla="*/ 367 w 369"/>
                <a:gd name="T1" fmla="*/ 320 h 1508"/>
                <a:gd name="T2" fmla="*/ 361 w 369"/>
                <a:gd name="T3" fmla="*/ 318 h 1508"/>
                <a:gd name="T4" fmla="*/ 178 w 369"/>
                <a:gd name="T5" fmla="*/ 515 h 1508"/>
                <a:gd name="T6" fmla="*/ 11 w 369"/>
                <a:gd name="T7" fmla="*/ 3 h 1508"/>
                <a:gd name="T8" fmla="*/ 4 w 369"/>
                <a:gd name="T9" fmla="*/ 2 h 1508"/>
                <a:gd name="T10" fmla="*/ 1 w 369"/>
                <a:gd name="T11" fmla="*/ 9 h 1508"/>
                <a:gd name="T12" fmla="*/ 143 w 369"/>
                <a:gd name="T13" fmla="*/ 616 h 1508"/>
                <a:gd name="T14" fmla="*/ 59 w 369"/>
                <a:gd name="T15" fmla="*/ 523 h 1508"/>
                <a:gd name="T16" fmla="*/ 53 w 369"/>
                <a:gd name="T17" fmla="*/ 523 h 1508"/>
                <a:gd name="T18" fmla="*/ 50 w 369"/>
                <a:gd name="T19" fmla="*/ 528 h 1508"/>
                <a:gd name="T20" fmla="*/ 50 w 369"/>
                <a:gd name="T21" fmla="*/ 562 h 1508"/>
                <a:gd name="T22" fmla="*/ 52 w 369"/>
                <a:gd name="T23" fmla="*/ 566 h 1508"/>
                <a:gd name="T24" fmla="*/ 144 w 369"/>
                <a:gd name="T25" fmla="*/ 742 h 1508"/>
                <a:gd name="T26" fmla="*/ 144 w 369"/>
                <a:gd name="T27" fmla="*/ 815 h 1508"/>
                <a:gd name="T28" fmla="*/ 139 w 369"/>
                <a:gd name="T29" fmla="*/ 1463 h 1508"/>
                <a:gd name="T30" fmla="*/ 139 w 369"/>
                <a:gd name="T31" fmla="*/ 1477 h 1508"/>
                <a:gd name="T32" fmla="*/ 150 w 369"/>
                <a:gd name="T33" fmla="*/ 1508 h 1508"/>
                <a:gd name="T34" fmla="*/ 204 w 369"/>
                <a:gd name="T35" fmla="*/ 1508 h 1508"/>
                <a:gd name="T36" fmla="*/ 210 w 369"/>
                <a:gd name="T37" fmla="*/ 1504 h 1508"/>
                <a:gd name="T38" fmla="*/ 212 w 369"/>
                <a:gd name="T39" fmla="*/ 1483 h 1508"/>
                <a:gd name="T40" fmla="*/ 210 w 369"/>
                <a:gd name="T41" fmla="*/ 1463 h 1508"/>
                <a:gd name="T42" fmla="*/ 210 w 369"/>
                <a:gd name="T43" fmla="*/ 1462 h 1508"/>
                <a:gd name="T44" fmla="*/ 205 w 369"/>
                <a:gd name="T45" fmla="*/ 815 h 1508"/>
                <a:gd name="T46" fmla="*/ 205 w 369"/>
                <a:gd name="T47" fmla="*/ 790 h 1508"/>
                <a:gd name="T48" fmla="*/ 343 w 369"/>
                <a:gd name="T49" fmla="*/ 356 h 1508"/>
                <a:gd name="T50" fmla="*/ 367 w 369"/>
                <a:gd name="T51" fmla="*/ 327 h 1508"/>
                <a:gd name="T52" fmla="*/ 367 w 369"/>
                <a:gd name="T53" fmla="*/ 32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9" h="1508">
                  <a:moveTo>
                    <a:pt x="367" y="320"/>
                  </a:moveTo>
                  <a:cubicBezTo>
                    <a:pt x="366" y="318"/>
                    <a:pt x="363" y="317"/>
                    <a:pt x="361" y="318"/>
                  </a:cubicBezTo>
                  <a:cubicBezTo>
                    <a:pt x="258" y="361"/>
                    <a:pt x="199" y="469"/>
                    <a:pt x="178" y="515"/>
                  </a:cubicBezTo>
                  <a:cubicBezTo>
                    <a:pt x="169" y="437"/>
                    <a:pt x="132" y="176"/>
                    <a:pt x="11" y="3"/>
                  </a:cubicBezTo>
                  <a:cubicBezTo>
                    <a:pt x="9" y="1"/>
                    <a:pt x="6" y="0"/>
                    <a:pt x="4" y="2"/>
                  </a:cubicBezTo>
                  <a:cubicBezTo>
                    <a:pt x="1" y="3"/>
                    <a:pt x="0" y="6"/>
                    <a:pt x="1" y="9"/>
                  </a:cubicBezTo>
                  <a:cubicBezTo>
                    <a:pt x="84" y="205"/>
                    <a:pt x="129" y="398"/>
                    <a:pt x="143" y="616"/>
                  </a:cubicBezTo>
                  <a:cubicBezTo>
                    <a:pt x="121" y="585"/>
                    <a:pt x="94" y="548"/>
                    <a:pt x="59" y="523"/>
                  </a:cubicBezTo>
                  <a:cubicBezTo>
                    <a:pt x="58" y="522"/>
                    <a:pt x="55" y="522"/>
                    <a:pt x="53" y="523"/>
                  </a:cubicBezTo>
                  <a:cubicBezTo>
                    <a:pt x="51" y="524"/>
                    <a:pt x="50" y="526"/>
                    <a:pt x="50" y="528"/>
                  </a:cubicBezTo>
                  <a:cubicBezTo>
                    <a:pt x="50" y="562"/>
                    <a:pt x="50" y="562"/>
                    <a:pt x="50" y="562"/>
                  </a:cubicBezTo>
                  <a:cubicBezTo>
                    <a:pt x="50" y="563"/>
                    <a:pt x="51" y="565"/>
                    <a:pt x="52" y="566"/>
                  </a:cubicBezTo>
                  <a:cubicBezTo>
                    <a:pt x="101" y="624"/>
                    <a:pt x="149" y="705"/>
                    <a:pt x="144" y="742"/>
                  </a:cubicBezTo>
                  <a:cubicBezTo>
                    <a:pt x="144" y="815"/>
                    <a:pt x="144" y="815"/>
                    <a:pt x="144" y="815"/>
                  </a:cubicBezTo>
                  <a:cubicBezTo>
                    <a:pt x="144" y="821"/>
                    <a:pt x="144" y="1410"/>
                    <a:pt x="139" y="1463"/>
                  </a:cubicBezTo>
                  <a:cubicBezTo>
                    <a:pt x="139" y="1477"/>
                    <a:pt x="139" y="1477"/>
                    <a:pt x="139" y="1477"/>
                  </a:cubicBezTo>
                  <a:cubicBezTo>
                    <a:pt x="139" y="1495"/>
                    <a:pt x="139" y="1508"/>
                    <a:pt x="150" y="1508"/>
                  </a:cubicBezTo>
                  <a:cubicBezTo>
                    <a:pt x="204" y="1508"/>
                    <a:pt x="204" y="1508"/>
                    <a:pt x="204" y="1508"/>
                  </a:cubicBezTo>
                  <a:cubicBezTo>
                    <a:pt x="207" y="1508"/>
                    <a:pt x="209" y="1506"/>
                    <a:pt x="210" y="1504"/>
                  </a:cubicBezTo>
                  <a:cubicBezTo>
                    <a:pt x="210" y="1504"/>
                    <a:pt x="212" y="1499"/>
                    <a:pt x="212" y="1483"/>
                  </a:cubicBezTo>
                  <a:cubicBezTo>
                    <a:pt x="212" y="1480"/>
                    <a:pt x="211" y="1472"/>
                    <a:pt x="210" y="1463"/>
                  </a:cubicBezTo>
                  <a:cubicBezTo>
                    <a:pt x="210" y="1462"/>
                    <a:pt x="210" y="1462"/>
                    <a:pt x="210" y="1462"/>
                  </a:cubicBezTo>
                  <a:cubicBezTo>
                    <a:pt x="205" y="1410"/>
                    <a:pt x="205" y="821"/>
                    <a:pt x="205" y="815"/>
                  </a:cubicBezTo>
                  <a:cubicBezTo>
                    <a:pt x="205" y="790"/>
                    <a:pt x="205" y="790"/>
                    <a:pt x="205" y="790"/>
                  </a:cubicBezTo>
                  <a:cubicBezTo>
                    <a:pt x="192" y="533"/>
                    <a:pt x="265" y="447"/>
                    <a:pt x="343" y="356"/>
                  </a:cubicBezTo>
                  <a:cubicBezTo>
                    <a:pt x="351" y="346"/>
                    <a:pt x="359" y="337"/>
                    <a:pt x="367" y="327"/>
                  </a:cubicBezTo>
                  <a:cubicBezTo>
                    <a:pt x="369" y="325"/>
                    <a:pt x="369" y="322"/>
                    <a:pt x="367" y="320"/>
                  </a:cubicBezTo>
                  <a:close/>
                </a:path>
              </a:pathLst>
            </a:custGeom>
            <a:solidFill>
              <a:schemeClr val="accent6">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
              <a:extLst>
                <a:ext uri="{FF2B5EF4-FFF2-40B4-BE49-F238E27FC236}">
                  <a16:creationId xmlns:a16="http://schemas.microsoft.com/office/drawing/2014/main" id="{8AE7B685-D30D-49B0-9F60-1960A56FB33C}"/>
                </a:ext>
              </a:extLst>
            </p:cNvPr>
            <p:cNvSpPr>
              <a:spLocks/>
            </p:cNvSpPr>
            <p:nvPr/>
          </p:nvSpPr>
          <p:spPr bwMode="auto">
            <a:xfrm>
              <a:off x="-414338" y="2155825"/>
              <a:ext cx="950913" cy="992188"/>
            </a:xfrm>
            <a:custGeom>
              <a:avLst/>
              <a:gdLst>
                <a:gd name="T0" fmla="*/ 116 w 242"/>
                <a:gd name="T1" fmla="*/ 10 h 253"/>
                <a:gd name="T2" fmla="*/ 5 w 242"/>
                <a:gd name="T3" fmla="*/ 0 h 253"/>
                <a:gd name="T4" fmla="*/ 0 w 242"/>
                <a:gd name="T5" fmla="*/ 0 h 253"/>
                <a:gd name="T6" fmla="*/ 0 w 242"/>
                <a:gd name="T7" fmla="*/ 5 h 253"/>
                <a:gd name="T8" fmla="*/ 5 w 242"/>
                <a:gd name="T9" fmla="*/ 124 h 253"/>
                <a:gd name="T10" fmla="*/ 130 w 242"/>
                <a:gd name="T11" fmla="*/ 253 h 253"/>
                <a:gd name="T12" fmla="*/ 237 w 242"/>
                <a:gd name="T13" fmla="*/ 253 h 253"/>
                <a:gd name="T14" fmla="*/ 242 w 242"/>
                <a:gd name="T15" fmla="*/ 253 h 253"/>
                <a:gd name="T16" fmla="*/ 242 w 242"/>
                <a:gd name="T17" fmla="*/ 248 h 253"/>
                <a:gd name="T18" fmla="*/ 242 w 242"/>
                <a:gd name="T19" fmla="*/ 139 h 253"/>
                <a:gd name="T20" fmla="*/ 116 w 242"/>
                <a:gd name="T21" fmla="*/ 1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253">
                  <a:moveTo>
                    <a:pt x="116" y="10"/>
                  </a:moveTo>
                  <a:cubicBezTo>
                    <a:pt x="82" y="10"/>
                    <a:pt x="44" y="5"/>
                    <a:pt x="5" y="0"/>
                  </a:cubicBezTo>
                  <a:cubicBezTo>
                    <a:pt x="5" y="0"/>
                    <a:pt x="5" y="0"/>
                    <a:pt x="0" y="0"/>
                  </a:cubicBezTo>
                  <a:cubicBezTo>
                    <a:pt x="0" y="5"/>
                    <a:pt x="0" y="5"/>
                    <a:pt x="0" y="5"/>
                  </a:cubicBezTo>
                  <a:cubicBezTo>
                    <a:pt x="0" y="45"/>
                    <a:pt x="5" y="89"/>
                    <a:pt x="5" y="124"/>
                  </a:cubicBezTo>
                  <a:cubicBezTo>
                    <a:pt x="10" y="189"/>
                    <a:pt x="68" y="248"/>
                    <a:pt x="130" y="253"/>
                  </a:cubicBezTo>
                  <a:cubicBezTo>
                    <a:pt x="164" y="253"/>
                    <a:pt x="198" y="253"/>
                    <a:pt x="237" y="253"/>
                  </a:cubicBezTo>
                  <a:cubicBezTo>
                    <a:pt x="237" y="253"/>
                    <a:pt x="237" y="253"/>
                    <a:pt x="242" y="253"/>
                  </a:cubicBezTo>
                  <a:cubicBezTo>
                    <a:pt x="242" y="248"/>
                    <a:pt x="242" y="248"/>
                    <a:pt x="242" y="248"/>
                  </a:cubicBezTo>
                  <a:cubicBezTo>
                    <a:pt x="242" y="208"/>
                    <a:pt x="242" y="174"/>
                    <a:pt x="242" y="139"/>
                  </a:cubicBezTo>
                  <a:cubicBezTo>
                    <a:pt x="242" y="74"/>
                    <a:pt x="179" y="15"/>
                    <a:pt x="116"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82271987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a:xfrm>
            <a:off x="623889" y="0"/>
            <a:ext cx="10947022" cy="972000"/>
          </a:xfrm>
        </p:spPr>
        <p:txBody>
          <a:bodyPr>
            <a:normAutofit fontScale="90000"/>
          </a:bodyPr>
          <a:lstStyle/>
          <a:p>
            <a:r>
              <a:rPr lang="en-US" dirty="0"/>
              <a:t>Four Growth Stages Diagram - Plant Infographics</a:t>
            </a:r>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264352" y="1232937"/>
            <a:ext cx="2232248" cy="975927"/>
            <a:chOff x="9300808" y="1152163"/>
            <a:chExt cx="1907760" cy="908685"/>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tx2"/>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152163"/>
              <a:ext cx="1849828" cy="908685"/>
            </a:xfrm>
            <a:prstGeom prst="rect">
              <a:avLst/>
            </a:prstGeom>
            <a:noFill/>
          </p:spPr>
          <p:txBody>
            <a:bodyPr wrap="square" rtlCol="0" anchor="ctr">
              <a:noAutofit/>
            </a:bodyPr>
            <a:lstStyle/>
            <a:p>
              <a:r>
                <a:rPr lang="en-US" sz="2400" dirty="0">
                  <a:solidFill>
                    <a:schemeClr val="tx2"/>
                  </a:solidFill>
                </a:rPr>
                <a:t>Your product</a:t>
              </a:r>
            </a:p>
            <a:p>
              <a:pPr lvl="0">
                <a:spcBef>
                  <a:spcPts val="300"/>
                </a:spcBef>
                <a:spcAft>
                  <a:spcPts val="1200"/>
                </a:spcAft>
              </a:pPr>
              <a:r>
                <a:rPr lang="en-US" dirty="0"/>
                <a:t>Add your description of an item.</a:t>
              </a:r>
            </a:p>
          </p:txBody>
        </p:sp>
      </p:grpSp>
      <p:grpSp>
        <p:nvGrpSpPr>
          <p:cNvPr id="5" name="Grupa 4">
            <a:extLst>
              <a:ext uri="{FF2B5EF4-FFF2-40B4-BE49-F238E27FC236}">
                <a16:creationId xmlns:a16="http://schemas.microsoft.com/office/drawing/2014/main" id="{290046BC-3763-475A-AE57-CD618D2A718B}"/>
              </a:ext>
            </a:extLst>
          </p:cNvPr>
          <p:cNvGrpSpPr/>
          <p:nvPr/>
        </p:nvGrpSpPr>
        <p:grpSpPr>
          <a:xfrm>
            <a:off x="758473" y="3544810"/>
            <a:ext cx="2102306" cy="2511531"/>
            <a:chOff x="1127448" y="3544810"/>
            <a:chExt cx="2102306" cy="2511531"/>
          </a:xfrm>
        </p:grpSpPr>
        <p:grpSp>
          <p:nvGrpSpPr>
            <p:cNvPr id="50" name="Grupa 49">
              <a:extLst>
                <a:ext uri="{FF2B5EF4-FFF2-40B4-BE49-F238E27FC236}">
                  <a16:creationId xmlns:a16="http://schemas.microsoft.com/office/drawing/2014/main" id="{81FA8EC2-4CEB-4432-922D-D2D7D1003E98}"/>
                </a:ext>
              </a:extLst>
            </p:cNvPr>
            <p:cNvGrpSpPr/>
            <p:nvPr/>
          </p:nvGrpSpPr>
          <p:grpSpPr>
            <a:xfrm>
              <a:off x="1905805" y="3544810"/>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BE8887EA-15C9-4E56-BFFF-66B596207A6A}"/>
                </a:ext>
              </a:extLst>
            </p:cNvPr>
            <p:cNvGrpSpPr/>
            <p:nvPr/>
          </p:nvGrpSpPr>
          <p:grpSpPr>
            <a:xfrm>
              <a:off x="1127448" y="4245554"/>
              <a:ext cx="2102306" cy="1765069"/>
              <a:chOff x="1116110" y="4256220"/>
              <a:chExt cx="2102306" cy="1765069"/>
            </a:xfrm>
          </p:grpSpPr>
          <p:sp>
            <p:nvSpPr>
              <p:cNvPr id="59" name="Prostokąt 58">
                <a:extLst>
                  <a:ext uri="{FF2B5EF4-FFF2-40B4-BE49-F238E27FC236}">
                    <a16:creationId xmlns:a16="http://schemas.microsoft.com/office/drawing/2014/main" id="{0F387DED-31B2-4928-B2EB-505728F364AA}"/>
                  </a:ext>
                </a:extLst>
              </p:cNvPr>
              <p:cNvSpPr/>
              <p:nvPr/>
            </p:nvSpPr>
            <p:spPr>
              <a:xfrm>
                <a:off x="1116110" y="4256220"/>
                <a:ext cx="2102306" cy="17650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ole tekstowe 77">
                <a:extLst>
                  <a:ext uri="{FF2B5EF4-FFF2-40B4-BE49-F238E27FC236}">
                    <a16:creationId xmlns:a16="http://schemas.microsoft.com/office/drawing/2014/main" id="{302C241A-43BA-4B35-A76C-0695EBE64E2E}"/>
                  </a:ext>
                </a:extLst>
              </p:cNvPr>
              <p:cNvSpPr txBox="1"/>
              <p:nvPr/>
            </p:nvSpPr>
            <p:spPr>
              <a:xfrm>
                <a:off x="1116110" y="4270813"/>
                <a:ext cx="2102306" cy="612121"/>
              </a:xfrm>
              <a:prstGeom prst="rect">
                <a:avLst/>
              </a:prstGeom>
              <a:noFill/>
            </p:spPr>
            <p:txBody>
              <a:bodyPr wrap="none" rtlCol="0">
                <a:noAutofit/>
              </a:bodyPr>
              <a:lstStyle/>
              <a:p>
                <a:pPr algn="ctr"/>
                <a:r>
                  <a:rPr lang="en-US" sz="3200" dirty="0">
                    <a:solidFill>
                      <a:schemeClr val="bg1"/>
                    </a:solidFill>
                  </a:rPr>
                  <a:t>01</a:t>
                </a:r>
                <a:r>
                  <a:rPr lang="en-US" sz="2000" dirty="0">
                    <a:solidFill>
                      <a:schemeClr val="bg1"/>
                    </a:solidFill>
                  </a:rPr>
                  <a:t> Header</a:t>
                </a:r>
              </a:p>
            </p:txBody>
          </p:sp>
          <p:sp>
            <p:nvSpPr>
              <p:cNvPr id="6" name="pole tekstowe 5">
                <a:extLst>
                  <a:ext uri="{FF2B5EF4-FFF2-40B4-BE49-F238E27FC236}">
                    <a16:creationId xmlns:a16="http://schemas.microsoft.com/office/drawing/2014/main" id="{E80688F4-A0D7-4B84-8B41-C78E47A731D9}"/>
                  </a:ext>
                </a:extLst>
              </p:cNvPr>
              <p:cNvSpPr txBox="1"/>
              <p:nvPr/>
            </p:nvSpPr>
            <p:spPr>
              <a:xfrm>
                <a:off x="1116110" y="4846143"/>
                <a:ext cx="2102306" cy="1175146"/>
              </a:xfrm>
              <a:prstGeom prst="rect">
                <a:avLst/>
              </a:prstGeom>
              <a:noFill/>
            </p:spPr>
            <p:txBody>
              <a:bodyPr wrap="square" rtlCol="0" anchor="t">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4" name="Prostokąt 3"/>
            <p:cNvSpPr/>
            <p:nvPr/>
          </p:nvSpPr>
          <p:spPr>
            <a:xfrm>
              <a:off x="1127448" y="6010622"/>
              <a:ext cx="21023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441E68BF-CC1F-4F57-82E5-F9BC7DC910DC}"/>
              </a:ext>
            </a:extLst>
          </p:cNvPr>
          <p:cNvGrpSpPr/>
          <p:nvPr/>
        </p:nvGrpSpPr>
        <p:grpSpPr>
          <a:xfrm>
            <a:off x="3090198" y="3389657"/>
            <a:ext cx="2102631" cy="2666684"/>
            <a:chOff x="3459173" y="3389657"/>
            <a:chExt cx="2102631" cy="2666684"/>
          </a:xfrm>
        </p:grpSpPr>
        <p:grpSp>
          <p:nvGrpSpPr>
            <p:cNvPr id="55" name="Grupa 54">
              <a:extLst>
                <a:ext uri="{FF2B5EF4-FFF2-40B4-BE49-F238E27FC236}">
                  <a16:creationId xmlns:a16="http://schemas.microsoft.com/office/drawing/2014/main" id="{1FA77DEA-4453-4F63-B71E-2BDC275F8342}"/>
                </a:ext>
              </a:extLst>
            </p:cNvPr>
            <p:cNvGrpSpPr/>
            <p:nvPr/>
          </p:nvGrpSpPr>
          <p:grpSpPr>
            <a:xfrm>
              <a:off x="4066180" y="3389657"/>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219DA50A-9F96-49DE-9F18-0D4422D057A4}"/>
                </a:ext>
              </a:extLst>
            </p:cNvPr>
            <p:cNvGrpSpPr/>
            <p:nvPr/>
          </p:nvGrpSpPr>
          <p:grpSpPr>
            <a:xfrm>
              <a:off x="3459173" y="4245554"/>
              <a:ext cx="2102306" cy="1765069"/>
              <a:chOff x="3352800" y="4256220"/>
              <a:chExt cx="2102306" cy="1765069"/>
            </a:xfrm>
          </p:grpSpPr>
          <p:sp>
            <p:nvSpPr>
              <p:cNvPr id="58" name="Prostokąt 57">
                <a:extLst>
                  <a:ext uri="{FF2B5EF4-FFF2-40B4-BE49-F238E27FC236}">
                    <a16:creationId xmlns:a16="http://schemas.microsoft.com/office/drawing/2014/main" id="{A9623538-9B21-4AB1-99F3-F7982EF2BEC5}"/>
                  </a:ext>
                </a:extLst>
              </p:cNvPr>
              <p:cNvSpPr/>
              <p:nvPr/>
            </p:nvSpPr>
            <p:spPr>
              <a:xfrm>
                <a:off x="3352800" y="4256220"/>
                <a:ext cx="2102306" cy="17650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pole tekstowe 85">
                <a:extLst>
                  <a:ext uri="{FF2B5EF4-FFF2-40B4-BE49-F238E27FC236}">
                    <a16:creationId xmlns:a16="http://schemas.microsoft.com/office/drawing/2014/main" id="{88C61F44-14EF-43D3-9D1E-2597AFDA5E2D}"/>
                  </a:ext>
                </a:extLst>
              </p:cNvPr>
              <p:cNvSpPr txBox="1"/>
              <p:nvPr/>
            </p:nvSpPr>
            <p:spPr>
              <a:xfrm>
                <a:off x="3359696" y="4270813"/>
                <a:ext cx="2086279" cy="575330"/>
              </a:xfrm>
              <a:prstGeom prst="rect">
                <a:avLst/>
              </a:prstGeom>
              <a:noFill/>
            </p:spPr>
            <p:txBody>
              <a:bodyPr wrap="none" rtlCol="0">
                <a:noAutofit/>
              </a:bodyPr>
              <a:lstStyle/>
              <a:p>
                <a:pPr algn="ctr"/>
                <a:r>
                  <a:rPr lang="en-US" sz="3200" dirty="0">
                    <a:solidFill>
                      <a:schemeClr val="bg1"/>
                    </a:solidFill>
                  </a:rPr>
                  <a:t>02</a:t>
                </a:r>
                <a:r>
                  <a:rPr lang="en-US" sz="2000" dirty="0">
                    <a:solidFill>
                      <a:schemeClr val="bg1"/>
                    </a:solidFill>
                  </a:rPr>
                  <a:t> Header</a:t>
                </a:r>
              </a:p>
            </p:txBody>
          </p:sp>
          <p:sp>
            <p:nvSpPr>
              <p:cNvPr id="62" name="pole tekstowe 61">
                <a:extLst>
                  <a:ext uri="{FF2B5EF4-FFF2-40B4-BE49-F238E27FC236}">
                    <a16:creationId xmlns:a16="http://schemas.microsoft.com/office/drawing/2014/main" id="{D38835DC-50C1-40AD-B328-C76486FB4585}"/>
                  </a:ext>
                </a:extLst>
              </p:cNvPr>
              <p:cNvSpPr txBox="1"/>
              <p:nvPr/>
            </p:nvSpPr>
            <p:spPr>
              <a:xfrm>
                <a:off x="3352800" y="4846143"/>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66" name="Prostokąt 65">
              <a:extLst>
                <a:ext uri="{FF2B5EF4-FFF2-40B4-BE49-F238E27FC236}">
                  <a16:creationId xmlns:a16="http://schemas.microsoft.com/office/drawing/2014/main" id="{E62A6994-B3FF-4878-9264-42B8BBE120C3}"/>
                </a:ext>
              </a:extLst>
            </p:cNvPr>
            <p:cNvSpPr/>
            <p:nvPr/>
          </p:nvSpPr>
          <p:spPr>
            <a:xfrm>
              <a:off x="3459498" y="6010622"/>
              <a:ext cx="2102306" cy="45719"/>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upa 20">
            <a:extLst>
              <a:ext uri="{FF2B5EF4-FFF2-40B4-BE49-F238E27FC236}">
                <a16:creationId xmlns:a16="http://schemas.microsoft.com/office/drawing/2014/main" id="{488930C1-D5E9-4FC7-A2E1-B41FC932788F}"/>
              </a:ext>
            </a:extLst>
          </p:cNvPr>
          <p:cNvGrpSpPr/>
          <p:nvPr/>
        </p:nvGrpSpPr>
        <p:grpSpPr>
          <a:xfrm>
            <a:off x="5421923" y="2632649"/>
            <a:ext cx="2106227" cy="3423692"/>
            <a:chOff x="5790898" y="2632649"/>
            <a:chExt cx="2106227" cy="3423692"/>
          </a:xfrm>
        </p:grpSpPr>
        <p:grpSp>
          <p:nvGrpSpPr>
            <p:cNvPr id="57" name="Grupa 56">
              <a:extLst>
                <a:ext uri="{FF2B5EF4-FFF2-40B4-BE49-F238E27FC236}">
                  <a16:creationId xmlns:a16="http://schemas.microsoft.com/office/drawing/2014/main" id="{60CBEB70-D5E1-4EB6-AF86-EA649B7BF707}"/>
                </a:ext>
              </a:extLst>
            </p:cNvPr>
            <p:cNvGrpSpPr/>
            <p:nvPr/>
          </p:nvGrpSpPr>
          <p:grpSpPr>
            <a:xfrm>
              <a:off x="6031591" y="2632649"/>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1171"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1171"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 name="Grupa 9">
              <a:extLst>
                <a:ext uri="{FF2B5EF4-FFF2-40B4-BE49-F238E27FC236}">
                  <a16:creationId xmlns:a16="http://schemas.microsoft.com/office/drawing/2014/main" id="{EFD7F8AE-C94D-48D3-889F-0AE411CB803F}"/>
                </a:ext>
              </a:extLst>
            </p:cNvPr>
            <p:cNvGrpSpPr/>
            <p:nvPr/>
          </p:nvGrpSpPr>
          <p:grpSpPr>
            <a:xfrm>
              <a:off x="5790898" y="4245554"/>
              <a:ext cx="2106227" cy="1765069"/>
              <a:chOff x="5714318" y="4256220"/>
              <a:chExt cx="2106227" cy="1765069"/>
            </a:xfrm>
          </p:grpSpPr>
          <p:sp>
            <p:nvSpPr>
              <p:cNvPr id="60" name="Prostokąt 59">
                <a:extLst>
                  <a:ext uri="{FF2B5EF4-FFF2-40B4-BE49-F238E27FC236}">
                    <a16:creationId xmlns:a16="http://schemas.microsoft.com/office/drawing/2014/main" id="{71DB7B80-0ED3-41F1-AFCB-8FC39AD92778}"/>
                  </a:ext>
                </a:extLst>
              </p:cNvPr>
              <p:cNvSpPr/>
              <p:nvPr/>
            </p:nvSpPr>
            <p:spPr>
              <a:xfrm>
                <a:off x="5714318" y="4256220"/>
                <a:ext cx="2102306" cy="176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pole tekstowe 81">
                <a:extLst>
                  <a:ext uri="{FF2B5EF4-FFF2-40B4-BE49-F238E27FC236}">
                    <a16:creationId xmlns:a16="http://schemas.microsoft.com/office/drawing/2014/main" id="{90714F0F-AD96-4BFE-9D2E-90F7C1CEA16F}"/>
                  </a:ext>
                </a:extLst>
              </p:cNvPr>
              <p:cNvSpPr txBox="1"/>
              <p:nvPr/>
            </p:nvSpPr>
            <p:spPr>
              <a:xfrm>
                <a:off x="5718238" y="4270813"/>
                <a:ext cx="2095679" cy="575330"/>
              </a:xfrm>
              <a:prstGeom prst="rect">
                <a:avLst/>
              </a:prstGeom>
              <a:noFill/>
            </p:spPr>
            <p:txBody>
              <a:bodyPr wrap="none" rtlCol="0">
                <a:noAutofit/>
              </a:bodyPr>
              <a:lstStyle/>
              <a:p>
                <a:pPr algn="ctr"/>
                <a:r>
                  <a:rPr lang="en-US" sz="3200" dirty="0">
                    <a:solidFill>
                      <a:schemeClr val="bg1"/>
                    </a:solidFill>
                  </a:rPr>
                  <a:t>03</a:t>
                </a:r>
                <a:r>
                  <a:rPr lang="en-US" sz="2000" dirty="0">
                    <a:solidFill>
                      <a:schemeClr val="bg1"/>
                    </a:solidFill>
                  </a:rPr>
                  <a:t> Header</a:t>
                </a:r>
              </a:p>
            </p:txBody>
          </p:sp>
          <p:sp>
            <p:nvSpPr>
              <p:cNvPr id="63" name="pole tekstowe 62">
                <a:extLst>
                  <a:ext uri="{FF2B5EF4-FFF2-40B4-BE49-F238E27FC236}">
                    <a16:creationId xmlns:a16="http://schemas.microsoft.com/office/drawing/2014/main" id="{150084AF-DEDB-40A2-B50F-950F8A96AD69}"/>
                  </a:ext>
                </a:extLst>
              </p:cNvPr>
              <p:cNvSpPr txBox="1"/>
              <p:nvPr/>
            </p:nvSpPr>
            <p:spPr>
              <a:xfrm>
                <a:off x="5718239" y="4846143"/>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67" name="Prostokąt 66">
              <a:extLst>
                <a:ext uri="{FF2B5EF4-FFF2-40B4-BE49-F238E27FC236}">
                  <a16:creationId xmlns:a16="http://schemas.microsoft.com/office/drawing/2014/main" id="{139CCFEA-AFC1-4607-BFEE-A01FF282823A}"/>
                </a:ext>
              </a:extLst>
            </p:cNvPr>
            <p:cNvSpPr/>
            <p:nvPr/>
          </p:nvSpPr>
          <p:spPr>
            <a:xfrm>
              <a:off x="5791740" y="6010622"/>
              <a:ext cx="2102306" cy="4571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a:extLst>
              <a:ext uri="{FF2B5EF4-FFF2-40B4-BE49-F238E27FC236}">
                <a16:creationId xmlns:a16="http://schemas.microsoft.com/office/drawing/2014/main" id="{A6B275FF-46E0-4394-B01F-5A088F307C2F}"/>
              </a:ext>
            </a:extLst>
          </p:cNvPr>
          <p:cNvGrpSpPr/>
          <p:nvPr/>
        </p:nvGrpSpPr>
        <p:grpSpPr>
          <a:xfrm>
            <a:off x="7758922" y="1483496"/>
            <a:ext cx="2102306" cy="4572845"/>
            <a:chOff x="7758922" y="1483496"/>
            <a:chExt cx="2102306" cy="4572845"/>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7930308" y="1483496"/>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7521"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29121"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7521"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29121"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Grupa 2">
              <a:extLst>
                <a:ext uri="{FF2B5EF4-FFF2-40B4-BE49-F238E27FC236}">
                  <a16:creationId xmlns:a16="http://schemas.microsoft.com/office/drawing/2014/main" id="{4148B7AB-3113-4B4D-92E6-819B7496CA74}"/>
                </a:ext>
              </a:extLst>
            </p:cNvPr>
            <p:cNvGrpSpPr/>
            <p:nvPr/>
          </p:nvGrpSpPr>
          <p:grpSpPr>
            <a:xfrm>
              <a:off x="7758922" y="4245554"/>
              <a:ext cx="2102306" cy="1810787"/>
              <a:chOff x="7758922" y="4245554"/>
              <a:chExt cx="2102306" cy="1810787"/>
            </a:xfrm>
          </p:grpSpPr>
          <p:sp>
            <p:nvSpPr>
              <p:cNvPr id="61" name="Prostokąt 60">
                <a:extLst>
                  <a:ext uri="{FF2B5EF4-FFF2-40B4-BE49-F238E27FC236}">
                    <a16:creationId xmlns:a16="http://schemas.microsoft.com/office/drawing/2014/main" id="{8A931CE8-7854-448A-8B05-D9E2F5C7B771}"/>
                  </a:ext>
                </a:extLst>
              </p:cNvPr>
              <p:cNvSpPr/>
              <p:nvPr/>
            </p:nvSpPr>
            <p:spPr>
              <a:xfrm>
                <a:off x="7758922" y="4245554"/>
                <a:ext cx="2102306" cy="17650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pole tekstowe 73">
                <a:extLst>
                  <a:ext uri="{FF2B5EF4-FFF2-40B4-BE49-F238E27FC236}">
                    <a16:creationId xmlns:a16="http://schemas.microsoft.com/office/drawing/2014/main" id="{AA1F110C-82FD-423C-B2FF-2271AB2B6BDA}"/>
                  </a:ext>
                </a:extLst>
              </p:cNvPr>
              <p:cNvSpPr txBox="1"/>
              <p:nvPr/>
            </p:nvSpPr>
            <p:spPr>
              <a:xfrm>
                <a:off x="7758922" y="4260148"/>
                <a:ext cx="2102306" cy="575330"/>
              </a:xfrm>
              <a:prstGeom prst="rect">
                <a:avLst/>
              </a:prstGeom>
              <a:noFill/>
            </p:spPr>
            <p:txBody>
              <a:bodyPr wrap="none" rtlCol="0">
                <a:noAutofit/>
              </a:bodyPr>
              <a:lstStyle/>
              <a:p>
                <a:pPr algn="ctr"/>
                <a:r>
                  <a:rPr lang="en-US" sz="3200" dirty="0">
                    <a:solidFill>
                      <a:schemeClr val="bg1"/>
                    </a:solidFill>
                  </a:rPr>
                  <a:t>04</a:t>
                </a:r>
                <a:r>
                  <a:rPr lang="en-US" sz="2000" dirty="0">
                    <a:solidFill>
                      <a:schemeClr val="accent6"/>
                    </a:solidFill>
                  </a:rPr>
                  <a:t> </a:t>
                </a:r>
                <a:r>
                  <a:rPr lang="en-US" sz="2000" dirty="0">
                    <a:solidFill>
                      <a:schemeClr val="bg1"/>
                    </a:solidFill>
                  </a:rPr>
                  <a:t>Header</a:t>
                </a:r>
              </a:p>
            </p:txBody>
          </p:sp>
          <p:sp>
            <p:nvSpPr>
              <p:cNvPr id="64" name="pole tekstowe 63">
                <a:extLst>
                  <a:ext uri="{FF2B5EF4-FFF2-40B4-BE49-F238E27FC236}">
                    <a16:creationId xmlns:a16="http://schemas.microsoft.com/office/drawing/2014/main" id="{B66B0A34-41E9-419F-9F52-4D595E737877}"/>
                  </a:ext>
                </a:extLst>
              </p:cNvPr>
              <p:cNvSpPr txBox="1"/>
              <p:nvPr/>
            </p:nvSpPr>
            <p:spPr>
              <a:xfrm>
                <a:off x="7758922" y="4835477"/>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sp>
            <p:nvSpPr>
              <p:cNvPr id="68" name="Prostokąt 67">
                <a:extLst>
                  <a:ext uri="{FF2B5EF4-FFF2-40B4-BE49-F238E27FC236}">
                    <a16:creationId xmlns:a16="http://schemas.microsoft.com/office/drawing/2014/main" id="{119D980D-6AB7-4C1F-B8C8-CB2B4E33DAA5}"/>
                  </a:ext>
                </a:extLst>
              </p:cNvPr>
              <p:cNvSpPr/>
              <p:nvPr/>
            </p:nvSpPr>
            <p:spPr>
              <a:xfrm>
                <a:off x="7758922" y="6010622"/>
                <a:ext cx="2102306"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40065866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p:txBody>
          <a:bodyPr>
            <a:normAutofit fontScale="90000"/>
          </a:bodyPr>
          <a:lstStyle/>
          <a:p>
            <a:r>
              <a:rPr lang="en-US" dirty="0"/>
              <a:t>Progress Stages Diagram </a:t>
            </a:r>
            <a:r>
              <a:rPr lang="en-US" sz="2800" dirty="0"/>
              <a:t>(growing plant in a pot)</a:t>
            </a:r>
            <a:endParaRPr lang="en-US" dirty="0"/>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375657" y="1208146"/>
            <a:ext cx="1866937" cy="1217100"/>
            <a:chOff x="9300808" y="1041494"/>
            <a:chExt cx="1738304" cy="1133241"/>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041494"/>
              <a:ext cx="1680372" cy="1133241"/>
            </a:xfrm>
            <a:prstGeom prst="rect">
              <a:avLst/>
            </a:prstGeom>
            <a:noFill/>
          </p:spPr>
          <p:txBody>
            <a:bodyPr wrap="square" rtlCol="0">
              <a:noAutofit/>
            </a:bodyPr>
            <a:lstStyle/>
            <a:p>
              <a:r>
                <a:rPr lang="en-US" sz="2400" dirty="0">
                  <a:solidFill>
                    <a:schemeClr val="accent5">
                      <a:lumMod val="75000"/>
                    </a:schemeClr>
                  </a:solidFill>
                </a:rPr>
                <a:t>Your product</a:t>
              </a:r>
            </a:p>
            <a:p>
              <a:r>
                <a:rPr lang="en-US" dirty="0"/>
                <a:t>Write your </a:t>
              </a:r>
              <a:br>
                <a:rPr lang="en-US" dirty="0"/>
              </a:br>
              <a:r>
                <a:rPr lang="en-US" dirty="0"/>
                <a:t>text here.</a:t>
              </a:r>
            </a:p>
          </p:txBody>
        </p:sp>
      </p:grpSp>
      <p:grpSp>
        <p:nvGrpSpPr>
          <p:cNvPr id="79" name="Grupa 78">
            <a:extLst>
              <a:ext uri="{FF2B5EF4-FFF2-40B4-BE49-F238E27FC236}">
                <a16:creationId xmlns:a16="http://schemas.microsoft.com/office/drawing/2014/main" id="{696AE96B-BFC5-4299-8BE4-AC8560E04A06}"/>
              </a:ext>
            </a:extLst>
          </p:cNvPr>
          <p:cNvGrpSpPr/>
          <p:nvPr/>
        </p:nvGrpSpPr>
        <p:grpSpPr>
          <a:xfrm>
            <a:off x="1292657" y="1766812"/>
            <a:ext cx="1576697" cy="777122"/>
            <a:chOff x="1353898" y="968158"/>
            <a:chExt cx="1506261" cy="742406"/>
          </a:xfrm>
        </p:grpSpPr>
        <p:cxnSp>
          <p:nvCxnSpPr>
            <p:cNvPr id="80" name="Łącznik prosty 79">
              <a:extLst>
                <a:ext uri="{FF2B5EF4-FFF2-40B4-BE49-F238E27FC236}">
                  <a16:creationId xmlns:a16="http://schemas.microsoft.com/office/drawing/2014/main" id="{519163A4-0C83-4933-855E-91C0AD6B3001}"/>
                </a:ext>
              </a:extLst>
            </p:cNvPr>
            <p:cNvCxnSpPr>
              <a:cxnSpLocks/>
            </p:cNvCxnSpPr>
            <p:nvPr/>
          </p:nvCxnSpPr>
          <p:spPr>
            <a:xfrm>
              <a:off x="1353898" y="968163"/>
              <a:ext cx="0" cy="742401"/>
            </a:xfrm>
            <a:prstGeom prst="line">
              <a:avLst/>
            </a:prstGeom>
            <a:ln w="50800">
              <a:solidFill>
                <a:schemeClr val="accent1"/>
              </a:solidFill>
            </a:ln>
          </p:spPr>
          <p:style>
            <a:lnRef idx="1">
              <a:schemeClr val="accent1"/>
            </a:lnRef>
            <a:fillRef idx="0">
              <a:schemeClr val="accent1"/>
            </a:fillRef>
            <a:effectRef idx="0">
              <a:schemeClr val="accent1"/>
            </a:effectRef>
            <a:fontRef idx="minor">
              <a:schemeClr val="tx1"/>
            </a:fontRef>
          </p:style>
        </p:cxnSp>
        <p:sp>
          <p:nvSpPr>
            <p:cNvPr id="81" name="pole tekstowe 80">
              <a:extLst>
                <a:ext uri="{FF2B5EF4-FFF2-40B4-BE49-F238E27FC236}">
                  <a16:creationId xmlns:a16="http://schemas.microsoft.com/office/drawing/2014/main" id="{BACA3629-1D27-4BBD-A6CE-DD05059835F9}"/>
                </a:ext>
              </a:extLst>
            </p:cNvPr>
            <p:cNvSpPr txBox="1"/>
            <p:nvPr/>
          </p:nvSpPr>
          <p:spPr>
            <a:xfrm>
              <a:off x="1413339" y="968158"/>
              <a:ext cx="1446820" cy="742401"/>
            </a:xfrm>
            <a:prstGeom prst="rect">
              <a:avLst/>
            </a:prstGeom>
            <a:noFill/>
          </p:spPr>
          <p:txBody>
            <a:bodyPr wrap="square" rtlCol="0">
              <a:noAutofit/>
            </a:bodyPr>
            <a:lstStyle/>
            <a:p>
              <a:r>
                <a:rPr lang="en-US" dirty="0"/>
                <a:t>Write your text here.</a:t>
              </a:r>
            </a:p>
          </p:txBody>
        </p:sp>
      </p:grpSp>
      <p:grpSp>
        <p:nvGrpSpPr>
          <p:cNvPr id="83" name="Grupa 82">
            <a:extLst>
              <a:ext uri="{FF2B5EF4-FFF2-40B4-BE49-F238E27FC236}">
                <a16:creationId xmlns:a16="http://schemas.microsoft.com/office/drawing/2014/main" id="{B0527D09-FED6-438C-AEDE-0289B13628CC}"/>
              </a:ext>
            </a:extLst>
          </p:cNvPr>
          <p:cNvGrpSpPr/>
          <p:nvPr/>
        </p:nvGrpSpPr>
        <p:grpSpPr>
          <a:xfrm>
            <a:off x="5762155" y="1766812"/>
            <a:ext cx="1677896" cy="777122"/>
            <a:chOff x="1353898" y="968158"/>
            <a:chExt cx="1602939" cy="742406"/>
          </a:xfrm>
        </p:grpSpPr>
        <p:cxnSp>
          <p:nvCxnSpPr>
            <p:cNvPr id="84" name="Łącznik prosty 83">
              <a:extLst>
                <a:ext uri="{FF2B5EF4-FFF2-40B4-BE49-F238E27FC236}">
                  <a16:creationId xmlns:a16="http://schemas.microsoft.com/office/drawing/2014/main" id="{69C88F30-BCCF-4431-8D4E-DBCD60D6118B}"/>
                </a:ext>
              </a:extLst>
            </p:cNvPr>
            <p:cNvCxnSpPr>
              <a:cxnSpLocks/>
            </p:cNvCxnSpPr>
            <p:nvPr/>
          </p:nvCxnSpPr>
          <p:spPr>
            <a:xfrm>
              <a:off x="1353898" y="968163"/>
              <a:ext cx="0" cy="742401"/>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5" name="pole tekstowe 84">
              <a:extLst>
                <a:ext uri="{FF2B5EF4-FFF2-40B4-BE49-F238E27FC236}">
                  <a16:creationId xmlns:a16="http://schemas.microsoft.com/office/drawing/2014/main" id="{8AED4983-0C4C-40C2-AC45-E9893E735D80}"/>
                </a:ext>
              </a:extLst>
            </p:cNvPr>
            <p:cNvSpPr txBox="1"/>
            <p:nvPr/>
          </p:nvSpPr>
          <p:spPr>
            <a:xfrm>
              <a:off x="1413339" y="968158"/>
              <a:ext cx="1543498" cy="742401"/>
            </a:xfrm>
            <a:prstGeom prst="rect">
              <a:avLst/>
            </a:prstGeom>
            <a:noFill/>
          </p:spPr>
          <p:txBody>
            <a:bodyPr wrap="square" rtlCol="0">
              <a:noAutofit/>
            </a:bodyPr>
            <a:lstStyle/>
            <a:p>
              <a:r>
                <a:rPr lang="en-US" dirty="0"/>
                <a:t>Write your </a:t>
              </a:r>
              <a:br>
                <a:rPr lang="en-US" dirty="0"/>
              </a:br>
              <a:r>
                <a:rPr lang="en-US" dirty="0"/>
                <a:t>text here.</a:t>
              </a:r>
            </a:p>
          </p:txBody>
        </p:sp>
      </p:grpSp>
      <p:grpSp>
        <p:nvGrpSpPr>
          <p:cNvPr id="87" name="Grupa 86">
            <a:extLst>
              <a:ext uri="{FF2B5EF4-FFF2-40B4-BE49-F238E27FC236}">
                <a16:creationId xmlns:a16="http://schemas.microsoft.com/office/drawing/2014/main" id="{82A05F14-5CD6-4063-B5F0-9539183ADA2F}"/>
              </a:ext>
            </a:extLst>
          </p:cNvPr>
          <p:cNvGrpSpPr/>
          <p:nvPr/>
        </p:nvGrpSpPr>
        <p:grpSpPr>
          <a:xfrm>
            <a:off x="3527406" y="1766812"/>
            <a:ext cx="1677895" cy="777122"/>
            <a:chOff x="1353898" y="968158"/>
            <a:chExt cx="1602939" cy="742406"/>
          </a:xfrm>
        </p:grpSpPr>
        <p:cxnSp>
          <p:nvCxnSpPr>
            <p:cNvPr id="88" name="Łącznik prosty 87">
              <a:extLst>
                <a:ext uri="{FF2B5EF4-FFF2-40B4-BE49-F238E27FC236}">
                  <a16:creationId xmlns:a16="http://schemas.microsoft.com/office/drawing/2014/main" id="{1BC261EC-6C71-4BD8-B449-173922A6B71C}"/>
                </a:ext>
              </a:extLst>
            </p:cNvPr>
            <p:cNvCxnSpPr>
              <a:cxnSpLocks/>
            </p:cNvCxnSpPr>
            <p:nvPr/>
          </p:nvCxnSpPr>
          <p:spPr>
            <a:xfrm>
              <a:off x="1353898" y="968163"/>
              <a:ext cx="0" cy="742401"/>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pole tekstowe 88">
              <a:extLst>
                <a:ext uri="{FF2B5EF4-FFF2-40B4-BE49-F238E27FC236}">
                  <a16:creationId xmlns:a16="http://schemas.microsoft.com/office/drawing/2014/main" id="{D06FA3B5-42AD-4111-B2F4-9B659F5BBB7B}"/>
                </a:ext>
              </a:extLst>
            </p:cNvPr>
            <p:cNvSpPr txBox="1"/>
            <p:nvPr/>
          </p:nvSpPr>
          <p:spPr>
            <a:xfrm>
              <a:off x="1413339" y="968158"/>
              <a:ext cx="1543498" cy="742401"/>
            </a:xfrm>
            <a:prstGeom prst="rect">
              <a:avLst/>
            </a:prstGeom>
            <a:noFill/>
          </p:spPr>
          <p:txBody>
            <a:bodyPr wrap="square" rtlCol="0">
              <a:noAutofit/>
            </a:bodyPr>
            <a:lstStyle/>
            <a:p>
              <a:r>
                <a:rPr lang="en-US" dirty="0"/>
                <a:t>Write your </a:t>
              </a:r>
              <a:br>
                <a:rPr lang="en-US" dirty="0"/>
              </a:br>
              <a:r>
                <a:rPr lang="en-US" dirty="0"/>
                <a:t>text here.</a:t>
              </a:r>
            </a:p>
          </p:txBody>
        </p:sp>
      </p:grpSp>
      <p:grpSp>
        <p:nvGrpSpPr>
          <p:cNvPr id="22" name="Grupa 21">
            <a:extLst>
              <a:ext uri="{FF2B5EF4-FFF2-40B4-BE49-F238E27FC236}">
                <a16:creationId xmlns:a16="http://schemas.microsoft.com/office/drawing/2014/main" id="{26EA2A57-D059-4A52-B8DD-825B0A4E04E2}"/>
              </a:ext>
            </a:extLst>
          </p:cNvPr>
          <p:cNvGrpSpPr/>
          <p:nvPr/>
        </p:nvGrpSpPr>
        <p:grpSpPr>
          <a:xfrm>
            <a:off x="7975876" y="1577564"/>
            <a:ext cx="1759534" cy="4674923"/>
            <a:chOff x="7975876" y="1502670"/>
            <a:chExt cx="1759534" cy="4674923"/>
          </a:xfrm>
        </p:grpSpPr>
        <p:sp>
          <p:nvSpPr>
            <p:cNvPr id="74" name="pole tekstowe 73">
              <a:extLst>
                <a:ext uri="{FF2B5EF4-FFF2-40B4-BE49-F238E27FC236}">
                  <a16:creationId xmlns:a16="http://schemas.microsoft.com/office/drawing/2014/main" id="{AA1F110C-82FD-423C-B2FF-2271AB2B6BDA}"/>
                </a:ext>
              </a:extLst>
            </p:cNvPr>
            <p:cNvSpPr txBox="1"/>
            <p:nvPr/>
          </p:nvSpPr>
          <p:spPr>
            <a:xfrm>
              <a:off x="8004634" y="5602263"/>
              <a:ext cx="1702018" cy="575330"/>
            </a:xfrm>
            <a:prstGeom prst="rect">
              <a:avLst/>
            </a:prstGeom>
            <a:noFill/>
          </p:spPr>
          <p:txBody>
            <a:bodyPr wrap="none" rtlCol="0">
              <a:noAutofit/>
            </a:bodyPr>
            <a:lstStyle/>
            <a:p>
              <a:pPr algn="ctr"/>
              <a:r>
                <a:rPr lang="en-US" sz="3200" dirty="0">
                  <a:solidFill>
                    <a:schemeClr val="accent5"/>
                  </a:solidFill>
                </a:rPr>
                <a:t>04</a:t>
              </a:r>
              <a:r>
                <a:rPr lang="en-US" sz="2000" dirty="0">
                  <a:solidFill>
                    <a:schemeClr val="accent6"/>
                  </a:solidFill>
                </a:rPr>
                <a:t> </a:t>
              </a:r>
              <a:r>
                <a:rPr lang="en-US" sz="2000" dirty="0"/>
                <a:t>Header</a:t>
              </a:r>
            </a:p>
          </p:txBody>
        </p:sp>
        <p:grpSp>
          <p:nvGrpSpPr>
            <p:cNvPr id="8" name="Grupa 7">
              <a:extLst>
                <a:ext uri="{FF2B5EF4-FFF2-40B4-BE49-F238E27FC236}">
                  <a16:creationId xmlns:a16="http://schemas.microsoft.com/office/drawing/2014/main" id="{3076878D-C3C8-41E2-A785-464C01096BE0}"/>
                </a:ext>
              </a:extLst>
            </p:cNvPr>
            <p:cNvGrpSpPr/>
            <p:nvPr/>
          </p:nvGrpSpPr>
          <p:grpSpPr>
            <a:xfrm>
              <a:off x="7975876" y="1502670"/>
              <a:ext cx="1759534" cy="3857007"/>
              <a:chOff x="7975876" y="1502670"/>
              <a:chExt cx="1759534" cy="3857007"/>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7975876" y="1502670"/>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2643"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31338"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2643"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31338"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6" name="Grupa 5">
                <a:extLst>
                  <a:ext uri="{FF2B5EF4-FFF2-40B4-BE49-F238E27FC236}">
                    <a16:creationId xmlns:a16="http://schemas.microsoft.com/office/drawing/2014/main" id="{C8321F6B-C6DE-4CEE-BA82-737C8466EFAC}"/>
                  </a:ext>
                </a:extLst>
              </p:cNvPr>
              <p:cNvGrpSpPr/>
              <p:nvPr/>
            </p:nvGrpSpPr>
            <p:grpSpPr>
              <a:xfrm>
                <a:off x="8225529" y="4264723"/>
                <a:ext cx="1260228" cy="1094954"/>
                <a:chOff x="8227108" y="4264723"/>
                <a:chExt cx="1260228" cy="1094954"/>
              </a:xfrm>
            </p:grpSpPr>
            <p:sp>
              <p:nvSpPr>
                <p:cNvPr id="110" name="Freeform 5">
                  <a:extLst>
                    <a:ext uri="{FF2B5EF4-FFF2-40B4-BE49-F238E27FC236}">
                      <a16:creationId xmlns:a16="http://schemas.microsoft.com/office/drawing/2014/main" id="{27BB8489-7E93-47CD-AF23-C9EE26F83890}"/>
                    </a:ext>
                  </a:extLst>
                </p:cNvPr>
                <p:cNvSpPr>
                  <a:spLocks/>
                </p:cNvSpPr>
                <p:nvPr/>
              </p:nvSpPr>
              <p:spPr bwMode="auto">
                <a:xfrm>
                  <a:off x="8312746"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6">
                  <a:extLst>
                    <a:ext uri="{FF2B5EF4-FFF2-40B4-BE49-F238E27FC236}">
                      <a16:creationId xmlns:a16="http://schemas.microsoft.com/office/drawing/2014/main" id="{AF382785-F6BC-4073-AC1A-8B051846B7FF}"/>
                    </a:ext>
                  </a:extLst>
                </p:cNvPr>
                <p:cNvSpPr>
                  <a:spLocks/>
                </p:cNvSpPr>
                <p:nvPr/>
              </p:nvSpPr>
              <p:spPr bwMode="auto">
                <a:xfrm>
                  <a:off x="8227108"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7">
                  <a:extLst>
                    <a:ext uri="{FF2B5EF4-FFF2-40B4-BE49-F238E27FC236}">
                      <a16:creationId xmlns:a16="http://schemas.microsoft.com/office/drawing/2014/main" id="{EADD72F7-082A-415D-A512-4081BFDAD479}"/>
                    </a:ext>
                  </a:extLst>
                </p:cNvPr>
                <p:cNvSpPr>
                  <a:spLocks/>
                </p:cNvSpPr>
                <p:nvPr/>
              </p:nvSpPr>
              <p:spPr bwMode="auto">
                <a:xfrm>
                  <a:off x="8856802"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8">
                  <a:extLst>
                    <a:ext uri="{FF2B5EF4-FFF2-40B4-BE49-F238E27FC236}">
                      <a16:creationId xmlns:a16="http://schemas.microsoft.com/office/drawing/2014/main" id="{B452A1D1-5F61-42D8-9373-28B3512F6435}"/>
                    </a:ext>
                  </a:extLst>
                </p:cNvPr>
                <p:cNvSpPr>
                  <a:spLocks/>
                </p:cNvSpPr>
                <p:nvPr/>
              </p:nvSpPr>
              <p:spPr bwMode="auto">
                <a:xfrm>
                  <a:off x="8856802"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1" name="Grupa 20">
            <a:extLst>
              <a:ext uri="{FF2B5EF4-FFF2-40B4-BE49-F238E27FC236}">
                <a16:creationId xmlns:a16="http://schemas.microsoft.com/office/drawing/2014/main" id="{6040F195-AF00-4742-AE2A-3D78CDADEF86}"/>
              </a:ext>
            </a:extLst>
          </p:cNvPr>
          <p:cNvGrpSpPr/>
          <p:nvPr/>
        </p:nvGrpSpPr>
        <p:grpSpPr>
          <a:xfrm>
            <a:off x="5763223" y="2726717"/>
            <a:ext cx="1624841" cy="3525769"/>
            <a:chOff x="5763223" y="2651823"/>
            <a:chExt cx="1624841" cy="3525769"/>
          </a:xfrm>
        </p:grpSpPr>
        <p:sp>
          <p:nvSpPr>
            <p:cNvPr id="82" name="pole tekstowe 81">
              <a:extLst>
                <a:ext uri="{FF2B5EF4-FFF2-40B4-BE49-F238E27FC236}">
                  <a16:creationId xmlns:a16="http://schemas.microsoft.com/office/drawing/2014/main" id="{90714F0F-AD96-4BFE-9D2E-90F7C1CEA16F}"/>
                </a:ext>
              </a:extLst>
            </p:cNvPr>
            <p:cNvSpPr txBox="1"/>
            <p:nvPr/>
          </p:nvSpPr>
          <p:spPr>
            <a:xfrm>
              <a:off x="5884238" y="5602262"/>
              <a:ext cx="1382811" cy="575330"/>
            </a:xfrm>
            <a:prstGeom prst="rect">
              <a:avLst/>
            </a:prstGeom>
            <a:noFill/>
          </p:spPr>
          <p:txBody>
            <a:bodyPr wrap="none" rtlCol="0">
              <a:noAutofit/>
            </a:bodyPr>
            <a:lstStyle/>
            <a:p>
              <a:pPr algn="ctr"/>
              <a:r>
                <a:rPr lang="en-US" sz="3200" dirty="0">
                  <a:solidFill>
                    <a:schemeClr val="accent2"/>
                  </a:solidFill>
                </a:rPr>
                <a:t>03</a:t>
              </a:r>
              <a:r>
                <a:rPr lang="en-US" sz="2000" dirty="0">
                  <a:solidFill>
                    <a:schemeClr val="accent6"/>
                  </a:solidFill>
                </a:rPr>
                <a:t> </a:t>
              </a:r>
              <a:r>
                <a:rPr lang="en-US" sz="2000" dirty="0"/>
                <a:t>Header</a:t>
              </a:r>
            </a:p>
          </p:txBody>
        </p:sp>
        <p:grpSp>
          <p:nvGrpSpPr>
            <p:cNvPr id="9" name="Grupa 8">
              <a:extLst>
                <a:ext uri="{FF2B5EF4-FFF2-40B4-BE49-F238E27FC236}">
                  <a16:creationId xmlns:a16="http://schemas.microsoft.com/office/drawing/2014/main" id="{9D6E6F57-570D-4FCE-82B1-A4E77EB30918}"/>
                </a:ext>
              </a:extLst>
            </p:cNvPr>
            <p:cNvGrpSpPr/>
            <p:nvPr/>
          </p:nvGrpSpPr>
          <p:grpSpPr>
            <a:xfrm>
              <a:off x="5763223" y="2651823"/>
              <a:ext cx="1624841" cy="2707854"/>
              <a:chOff x="5762897" y="2651823"/>
              <a:chExt cx="1624841" cy="2707854"/>
            </a:xfrm>
          </p:grpSpPr>
          <p:grpSp>
            <p:nvGrpSpPr>
              <p:cNvPr id="57" name="Grupa 56">
                <a:extLst>
                  <a:ext uri="{FF2B5EF4-FFF2-40B4-BE49-F238E27FC236}">
                    <a16:creationId xmlns:a16="http://schemas.microsoft.com/office/drawing/2014/main" id="{60CBEB70-D5E1-4EB6-AF86-EA649B7BF707}"/>
                  </a:ext>
                </a:extLst>
              </p:cNvPr>
              <p:cNvGrpSpPr/>
              <p:nvPr/>
            </p:nvGrpSpPr>
            <p:grpSpPr>
              <a:xfrm>
                <a:off x="5762897" y="2651823"/>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3388"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3388"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5" name="Grupa 4">
                <a:extLst>
                  <a:ext uri="{FF2B5EF4-FFF2-40B4-BE49-F238E27FC236}">
                    <a16:creationId xmlns:a16="http://schemas.microsoft.com/office/drawing/2014/main" id="{7F9C88BB-84AB-4007-9F40-97B8BED25BD7}"/>
                  </a:ext>
                </a:extLst>
              </p:cNvPr>
              <p:cNvGrpSpPr/>
              <p:nvPr/>
            </p:nvGrpSpPr>
            <p:grpSpPr>
              <a:xfrm>
                <a:off x="5905135" y="4264723"/>
                <a:ext cx="1260228" cy="1094954"/>
                <a:chOff x="5905135" y="4264723"/>
                <a:chExt cx="1260228" cy="1094954"/>
              </a:xfrm>
            </p:grpSpPr>
            <p:sp>
              <p:nvSpPr>
                <p:cNvPr id="105" name="Freeform 5">
                  <a:extLst>
                    <a:ext uri="{FF2B5EF4-FFF2-40B4-BE49-F238E27FC236}">
                      <a16:creationId xmlns:a16="http://schemas.microsoft.com/office/drawing/2014/main" id="{02F06AF1-ED6B-44C7-A220-1D8272BF1A8F}"/>
                    </a:ext>
                  </a:extLst>
                </p:cNvPr>
                <p:cNvSpPr>
                  <a:spLocks/>
                </p:cNvSpPr>
                <p:nvPr/>
              </p:nvSpPr>
              <p:spPr bwMode="auto">
                <a:xfrm>
                  <a:off x="5990773"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6">
                  <a:extLst>
                    <a:ext uri="{FF2B5EF4-FFF2-40B4-BE49-F238E27FC236}">
                      <a16:creationId xmlns:a16="http://schemas.microsoft.com/office/drawing/2014/main" id="{9706B59C-70B4-4CD7-B990-40317C6703B5}"/>
                    </a:ext>
                  </a:extLst>
                </p:cNvPr>
                <p:cNvSpPr>
                  <a:spLocks/>
                </p:cNvSpPr>
                <p:nvPr/>
              </p:nvSpPr>
              <p:spPr bwMode="auto">
                <a:xfrm>
                  <a:off x="5905135"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7">
                  <a:extLst>
                    <a:ext uri="{FF2B5EF4-FFF2-40B4-BE49-F238E27FC236}">
                      <a16:creationId xmlns:a16="http://schemas.microsoft.com/office/drawing/2014/main" id="{39F66878-1705-4EDD-9D5C-A57A29DB3E1D}"/>
                    </a:ext>
                  </a:extLst>
                </p:cNvPr>
                <p:cNvSpPr>
                  <a:spLocks/>
                </p:cNvSpPr>
                <p:nvPr/>
              </p:nvSpPr>
              <p:spPr bwMode="auto">
                <a:xfrm>
                  <a:off x="6534829"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Freeform 8">
                  <a:extLst>
                    <a:ext uri="{FF2B5EF4-FFF2-40B4-BE49-F238E27FC236}">
                      <a16:creationId xmlns:a16="http://schemas.microsoft.com/office/drawing/2014/main" id="{0EE76292-0333-4A23-9D3D-5F36790AB241}"/>
                    </a:ext>
                  </a:extLst>
                </p:cNvPr>
                <p:cNvSpPr>
                  <a:spLocks/>
                </p:cNvSpPr>
                <p:nvPr/>
              </p:nvSpPr>
              <p:spPr bwMode="auto">
                <a:xfrm>
                  <a:off x="6534829"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0" name="Grupa 19">
            <a:extLst>
              <a:ext uri="{FF2B5EF4-FFF2-40B4-BE49-F238E27FC236}">
                <a16:creationId xmlns:a16="http://schemas.microsoft.com/office/drawing/2014/main" id="{D46FA0F9-6112-4048-96F4-9802ADA5CB4E}"/>
              </a:ext>
            </a:extLst>
          </p:cNvPr>
          <p:cNvGrpSpPr/>
          <p:nvPr/>
        </p:nvGrpSpPr>
        <p:grpSpPr>
          <a:xfrm>
            <a:off x="3143523" y="3483725"/>
            <a:ext cx="2031887" cy="2768761"/>
            <a:chOff x="3143523" y="3408831"/>
            <a:chExt cx="2031887" cy="2768761"/>
          </a:xfrm>
        </p:grpSpPr>
        <p:sp>
          <p:nvSpPr>
            <p:cNvPr id="86" name="pole tekstowe 85">
              <a:extLst>
                <a:ext uri="{FF2B5EF4-FFF2-40B4-BE49-F238E27FC236}">
                  <a16:creationId xmlns:a16="http://schemas.microsoft.com/office/drawing/2014/main" id="{88C61F44-14EF-43D3-9D1E-2597AFDA5E2D}"/>
                </a:ext>
              </a:extLst>
            </p:cNvPr>
            <p:cNvSpPr txBox="1"/>
            <p:nvPr/>
          </p:nvSpPr>
          <p:spPr>
            <a:xfrm>
              <a:off x="3143523" y="5602262"/>
              <a:ext cx="2031887" cy="575330"/>
            </a:xfrm>
            <a:prstGeom prst="rect">
              <a:avLst/>
            </a:prstGeom>
            <a:noFill/>
          </p:spPr>
          <p:txBody>
            <a:bodyPr wrap="none" rtlCol="0">
              <a:noAutofit/>
            </a:bodyPr>
            <a:lstStyle/>
            <a:p>
              <a:pPr algn="ctr"/>
              <a:r>
                <a:rPr lang="en-US" sz="3200" dirty="0">
                  <a:solidFill>
                    <a:schemeClr val="accent4"/>
                  </a:solidFill>
                </a:rPr>
                <a:t>02</a:t>
              </a:r>
              <a:r>
                <a:rPr lang="en-US" sz="2000" dirty="0">
                  <a:solidFill>
                    <a:schemeClr val="accent6"/>
                  </a:solidFill>
                </a:rPr>
                <a:t> </a:t>
              </a:r>
              <a:r>
                <a:rPr lang="en-US" sz="2000" dirty="0"/>
                <a:t>Header</a:t>
              </a:r>
            </a:p>
          </p:txBody>
        </p:sp>
        <p:grpSp>
          <p:nvGrpSpPr>
            <p:cNvPr id="30" name="Grupa 29">
              <a:extLst>
                <a:ext uri="{FF2B5EF4-FFF2-40B4-BE49-F238E27FC236}">
                  <a16:creationId xmlns:a16="http://schemas.microsoft.com/office/drawing/2014/main" id="{8BB96C74-B61B-401A-A8FD-E069B867A29D}"/>
                </a:ext>
              </a:extLst>
            </p:cNvPr>
            <p:cNvGrpSpPr/>
            <p:nvPr/>
          </p:nvGrpSpPr>
          <p:grpSpPr>
            <a:xfrm>
              <a:off x="3529352" y="3408831"/>
              <a:ext cx="1260228" cy="1950846"/>
              <a:chOff x="3537349" y="3408831"/>
              <a:chExt cx="1260228" cy="1950846"/>
            </a:xfrm>
          </p:grpSpPr>
          <p:grpSp>
            <p:nvGrpSpPr>
              <p:cNvPr id="55" name="Grupa 54">
                <a:extLst>
                  <a:ext uri="{FF2B5EF4-FFF2-40B4-BE49-F238E27FC236}">
                    <a16:creationId xmlns:a16="http://schemas.microsoft.com/office/drawing/2014/main" id="{1FA77DEA-4453-4F63-B71E-2BDC275F8342}"/>
                  </a:ext>
                </a:extLst>
              </p:cNvPr>
              <p:cNvGrpSpPr/>
              <p:nvPr/>
            </p:nvGrpSpPr>
            <p:grpSpPr>
              <a:xfrm>
                <a:off x="3757294" y="3408831"/>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7" name="Grupa 6">
                <a:extLst>
                  <a:ext uri="{FF2B5EF4-FFF2-40B4-BE49-F238E27FC236}">
                    <a16:creationId xmlns:a16="http://schemas.microsoft.com/office/drawing/2014/main" id="{93A1D3C3-EA43-4395-B924-B9FBC1C2FE8E}"/>
                  </a:ext>
                </a:extLst>
              </p:cNvPr>
              <p:cNvGrpSpPr/>
              <p:nvPr/>
            </p:nvGrpSpPr>
            <p:grpSpPr>
              <a:xfrm>
                <a:off x="3537349" y="4264723"/>
                <a:ext cx="1260228" cy="1094954"/>
                <a:chOff x="3537349" y="4264723"/>
                <a:chExt cx="1260228" cy="1094954"/>
              </a:xfrm>
            </p:grpSpPr>
            <p:sp>
              <p:nvSpPr>
                <p:cNvPr id="100" name="Freeform 5">
                  <a:extLst>
                    <a:ext uri="{FF2B5EF4-FFF2-40B4-BE49-F238E27FC236}">
                      <a16:creationId xmlns:a16="http://schemas.microsoft.com/office/drawing/2014/main" id="{5C4D2A2F-49F1-4C2D-AC5E-8F0C4540DD2E}"/>
                    </a:ext>
                  </a:extLst>
                </p:cNvPr>
                <p:cNvSpPr>
                  <a:spLocks/>
                </p:cNvSpPr>
                <p:nvPr/>
              </p:nvSpPr>
              <p:spPr bwMode="auto">
                <a:xfrm>
                  <a:off x="3622987"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6">
                  <a:extLst>
                    <a:ext uri="{FF2B5EF4-FFF2-40B4-BE49-F238E27FC236}">
                      <a16:creationId xmlns:a16="http://schemas.microsoft.com/office/drawing/2014/main" id="{265C52E3-8C27-47EF-8E11-55BA73CE32A6}"/>
                    </a:ext>
                  </a:extLst>
                </p:cNvPr>
                <p:cNvSpPr>
                  <a:spLocks/>
                </p:cNvSpPr>
                <p:nvPr/>
              </p:nvSpPr>
              <p:spPr bwMode="auto">
                <a:xfrm>
                  <a:off x="3537349"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7">
                  <a:extLst>
                    <a:ext uri="{FF2B5EF4-FFF2-40B4-BE49-F238E27FC236}">
                      <a16:creationId xmlns:a16="http://schemas.microsoft.com/office/drawing/2014/main" id="{AB1BD3AE-4FF6-4516-A3AA-B4FBB390FF9E}"/>
                    </a:ext>
                  </a:extLst>
                </p:cNvPr>
                <p:cNvSpPr>
                  <a:spLocks/>
                </p:cNvSpPr>
                <p:nvPr/>
              </p:nvSpPr>
              <p:spPr bwMode="auto">
                <a:xfrm>
                  <a:off x="4167043"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8">
                  <a:extLst>
                    <a:ext uri="{FF2B5EF4-FFF2-40B4-BE49-F238E27FC236}">
                      <a16:creationId xmlns:a16="http://schemas.microsoft.com/office/drawing/2014/main" id="{70BA64AC-BB80-4E2E-A36B-A5D0ED8CCCFE}"/>
                    </a:ext>
                  </a:extLst>
                </p:cNvPr>
                <p:cNvSpPr>
                  <a:spLocks/>
                </p:cNvSpPr>
                <p:nvPr/>
              </p:nvSpPr>
              <p:spPr bwMode="auto">
                <a:xfrm>
                  <a:off x="4167043"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16" name="Grupa 15">
            <a:extLst>
              <a:ext uri="{FF2B5EF4-FFF2-40B4-BE49-F238E27FC236}">
                <a16:creationId xmlns:a16="http://schemas.microsoft.com/office/drawing/2014/main" id="{42E7F694-515F-40C6-A06F-8CBF1E095AB1}"/>
              </a:ext>
            </a:extLst>
          </p:cNvPr>
          <p:cNvGrpSpPr/>
          <p:nvPr/>
        </p:nvGrpSpPr>
        <p:grpSpPr>
          <a:xfrm>
            <a:off x="1295482" y="3638878"/>
            <a:ext cx="1260228" cy="2597331"/>
            <a:chOff x="1295482" y="3563984"/>
            <a:chExt cx="1260228" cy="2597331"/>
          </a:xfrm>
        </p:grpSpPr>
        <p:sp>
          <p:nvSpPr>
            <p:cNvPr id="78" name="pole tekstowe 77">
              <a:extLst>
                <a:ext uri="{FF2B5EF4-FFF2-40B4-BE49-F238E27FC236}">
                  <a16:creationId xmlns:a16="http://schemas.microsoft.com/office/drawing/2014/main" id="{302C241A-43BA-4B35-A76C-0695EBE64E2E}"/>
                </a:ext>
              </a:extLst>
            </p:cNvPr>
            <p:cNvSpPr txBox="1"/>
            <p:nvPr/>
          </p:nvSpPr>
          <p:spPr>
            <a:xfrm>
              <a:off x="1344853" y="5602263"/>
              <a:ext cx="1161486" cy="559052"/>
            </a:xfrm>
            <a:prstGeom prst="rect">
              <a:avLst/>
            </a:prstGeom>
            <a:noFill/>
          </p:spPr>
          <p:txBody>
            <a:bodyPr wrap="none" rtlCol="0">
              <a:noAutofit/>
            </a:bodyPr>
            <a:lstStyle/>
            <a:p>
              <a:pPr algn="ctr"/>
              <a:r>
                <a:rPr lang="en-US" sz="3200" dirty="0">
                  <a:solidFill>
                    <a:schemeClr val="accent1"/>
                  </a:solidFill>
                </a:rPr>
                <a:t>01</a:t>
              </a:r>
              <a:r>
                <a:rPr lang="en-US" sz="2000" dirty="0">
                  <a:solidFill>
                    <a:schemeClr val="accent6"/>
                  </a:solidFill>
                </a:rPr>
                <a:t> </a:t>
              </a:r>
              <a:r>
                <a:rPr lang="en-US" sz="2000" dirty="0"/>
                <a:t>Header</a:t>
              </a:r>
            </a:p>
          </p:txBody>
        </p:sp>
        <p:grpSp>
          <p:nvGrpSpPr>
            <p:cNvPr id="11" name="Grupa 10">
              <a:extLst>
                <a:ext uri="{FF2B5EF4-FFF2-40B4-BE49-F238E27FC236}">
                  <a16:creationId xmlns:a16="http://schemas.microsoft.com/office/drawing/2014/main" id="{3B7EEC79-EE16-44AC-A4A7-949AB4CD6F1F}"/>
                </a:ext>
              </a:extLst>
            </p:cNvPr>
            <p:cNvGrpSpPr/>
            <p:nvPr/>
          </p:nvGrpSpPr>
          <p:grpSpPr>
            <a:xfrm>
              <a:off x="1295482" y="3563984"/>
              <a:ext cx="1260228" cy="1795693"/>
              <a:chOff x="1295482" y="3563984"/>
              <a:chExt cx="1260228" cy="1795693"/>
            </a:xfrm>
          </p:grpSpPr>
          <p:grpSp>
            <p:nvGrpSpPr>
              <p:cNvPr id="50" name="Grupa 49">
                <a:extLst>
                  <a:ext uri="{FF2B5EF4-FFF2-40B4-BE49-F238E27FC236}">
                    <a16:creationId xmlns:a16="http://schemas.microsoft.com/office/drawing/2014/main" id="{81FA8EC2-4CEB-4432-922D-D2D7D1003E98}"/>
                  </a:ext>
                </a:extLst>
              </p:cNvPr>
              <p:cNvGrpSpPr/>
              <p:nvPr/>
            </p:nvGrpSpPr>
            <p:grpSpPr>
              <a:xfrm>
                <a:off x="1652800" y="3563984"/>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94" name="Grupa 93">
                <a:extLst>
                  <a:ext uri="{FF2B5EF4-FFF2-40B4-BE49-F238E27FC236}">
                    <a16:creationId xmlns:a16="http://schemas.microsoft.com/office/drawing/2014/main" id="{80A560EA-04C2-4945-BE35-0029F1BEEF9D}"/>
                  </a:ext>
                </a:extLst>
              </p:cNvPr>
              <p:cNvGrpSpPr/>
              <p:nvPr/>
            </p:nvGrpSpPr>
            <p:grpSpPr>
              <a:xfrm>
                <a:off x="1295482" y="4264723"/>
                <a:ext cx="1260228" cy="1094954"/>
                <a:chOff x="4906963" y="2516188"/>
                <a:chExt cx="2382838" cy="2070336"/>
              </a:xfrm>
            </p:grpSpPr>
            <p:sp>
              <p:nvSpPr>
                <p:cNvPr id="95" name="Freeform 5">
                  <a:extLst>
                    <a:ext uri="{FF2B5EF4-FFF2-40B4-BE49-F238E27FC236}">
                      <a16:creationId xmlns:a16="http://schemas.microsoft.com/office/drawing/2014/main" id="{CD3BC6EB-DCA6-4DEC-90DD-AB15CEC5ED16}"/>
                    </a:ext>
                  </a:extLst>
                </p:cNvPr>
                <p:cNvSpPr>
                  <a:spLocks/>
                </p:cNvSpPr>
                <p:nvPr/>
              </p:nvSpPr>
              <p:spPr bwMode="auto">
                <a:xfrm>
                  <a:off x="5068887" y="2976563"/>
                  <a:ext cx="1028701" cy="1609961"/>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6">
                  <a:extLst>
                    <a:ext uri="{FF2B5EF4-FFF2-40B4-BE49-F238E27FC236}">
                      <a16:creationId xmlns:a16="http://schemas.microsoft.com/office/drawing/2014/main" id="{B484AB70-CB48-420B-820E-750BC3CBC306}"/>
                    </a:ext>
                  </a:extLst>
                </p:cNvPr>
                <p:cNvSpPr>
                  <a:spLocks/>
                </p:cNvSpPr>
                <p:nvPr/>
              </p:nvSpPr>
              <p:spPr bwMode="auto">
                <a:xfrm>
                  <a:off x="4906963" y="2516188"/>
                  <a:ext cx="1190625" cy="358775"/>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
                  <a:extLst>
                    <a:ext uri="{FF2B5EF4-FFF2-40B4-BE49-F238E27FC236}">
                      <a16:creationId xmlns:a16="http://schemas.microsoft.com/office/drawing/2014/main" id="{127C65AD-34A1-46EE-B524-2A4134DFCEAE}"/>
                    </a:ext>
                  </a:extLst>
                </p:cNvPr>
                <p:cNvSpPr>
                  <a:spLocks/>
                </p:cNvSpPr>
                <p:nvPr/>
              </p:nvSpPr>
              <p:spPr bwMode="auto">
                <a:xfrm>
                  <a:off x="6097588" y="2976563"/>
                  <a:ext cx="1030289" cy="1609961"/>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8">
                  <a:extLst>
                    <a:ext uri="{FF2B5EF4-FFF2-40B4-BE49-F238E27FC236}">
                      <a16:creationId xmlns:a16="http://schemas.microsoft.com/office/drawing/2014/main" id="{C9E08895-2EF5-497A-89F0-FD536FFA3429}"/>
                    </a:ext>
                  </a:extLst>
                </p:cNvPr>
                <p:cNvSpPr>
                  <a:spLocks/>
                </p:cNvSpPr>
                <p:nvPr/>
              </p:nvSpPr>
              <p:spPr bwMode="auto">
                <a:xfrm>
                  <a:off x="6097588" y="2516188"/>
                  <a:ext cx="1192213" cy="358775"/>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spTree>
    <p:extLst>
      <p:ext uri="{BB962C8B-B14F-4D97-AF65-F5344CB8AC3E}">
        <p14:creationId xmlns:p14="http://schemas.microsoft.com/office/powerpoint/2010/main" val="241294788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p:txBody>
          <a:bodyPr>
            <a:normAutofit fontScale="90000"/>
          </a:bodyPr>
          <a:lstStyle/>
          <a:p>
            <a:r>
              <a:rPr lang="en-US" dirty="0"/>
              <a:t>Development Timeline Diagram – Growing Plant Graphics</a:t>
            </a:r>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528010" y="1628800"/>
            <a:ext cx="2048933" cy="1217100"/>
            <a:chOff x="9300808" y="1041494"/>
            <a:chExt cx="1907760" cy="1133241"/>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accent1"/>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041494"/>
              <a:ext cx="1849828" cy="1133241"/>
            </a:xfrm>
            <a:prstGeom prst="rect">
              <a:avLst/>
            </a:prstGeom>
            <a:noFill/>
          </p:spPr>
          <p:txBody>
            <a:bodyPr wrap="square" rtlCol="0">
              <a:noAutofit/>
            </a:bodyPr>
            <a:lstStyle/>
            <a:p>
              <a:r>
                <a:rPr lang="en-US" sz="2400" dirty="0">
                  <a:solidFill>
                    <a:schemeClr val="accent1"/>
                  </a:solidFill>
                </a:rPr>
                <a:t>Your product</a:t>
              </a:r>
            </a:p>
            <a:p>
              <a:r>
                <a:rPr lang="en-US" dirty="0"/>
                <a:t>Write your </a:t>
              </a:r>
              <a:br>
                <a:rPr lang="en-US" dirty="0"/>
              </a:br>
              <a:r>
                <a:rPr lang="en-US" dirty="0"/>
                <a:t>text here.</a:t>
              </a:r>
            </a:p>
          </p:txBody>
        </p:sp>
      </p:grpSp>
      <p:grpSp>
        <p:nvGrpSpPr>
          <p:cNvPr id="79" name="Grupa 78">
            <a:extLst>
              <a:ext uri="{FF2B5EF4-FFF2-40B4-BE49-F238E27FC236}">
                <a16:creationId xmlns:a16="http://schemas.microsoft.com/office/drawing/2014/main" id="{696AE96B-BFC5-4299-8BE4-AC8560E04A06}"/>
              </a:ext>
            </a:extLst>
          </p:cNvPr>
          <p:cNvGrpSpPr/>
          <p:nvPr/>
        </p:nvGrpSpPr>
        <p:grpSpPr>
          <a:xfrm>
            <a:off x="1445008" y="2187466"/>
            <a:ext cx="1577024" cy="777122"/>
            <a:chOff x="1353898" y="968158"/>
            <a:chExt cx="1506573" cy="742406"/>
          </a:xfrm>
        </p:grpSpPr>
        <p:cxnSp>
          <p:nvCxnSpPr>
            <p:cNvPr id="80" name="Łącznik prosty 79">
              <a:extLst>
                <a:ext uri="{FF2B5EF4-FFF2-40B4-BE49-F238E27FC236}">
                  <a16:creationId xmlns:a16="http://schemas.microsoft.com/office/drawing/2014/main" id="{519163A4-0C83-4933-855E-91C0AD6B3001}"/>
                </a:ext>
              </a:extLst>
            </p:cNvPr>
            <p:cNvCxnSpPr>
              <a:cxnSpLocks/>
            </p:cNvCxnSpPr>
            <p:nvPr/>
          </p:nvCxnSpPr>
          <p:spPr>
            <a:xfrm>
              <a:off x="1353898" y="968163"/>
              <a:ext cx="0" cy="742401"/>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pole tekstowe 80">
              <a:extLst>
                <a:ext uri="{FF2B5EF4-FFF2-40B4-BE49-F238E27FC236}">
                  <a16:creationId xmlns:a16="http://schemas.microsoft.com/office/drawing/2014/main" id="{BACA3629-1D27-4BBD-A6CE-DD05059835F9}"/>
                </a:ext>
              </a:extLst>
            </p:cNvPr>
            <p:cNvSpPr txBox="1"/>
            <p:nvPr/>
          </p:nvSpPr>
          <p:spPr>
            <a:xfrm>
              <a:off x="1413339" y="968158"/>
              <a:ext cx="1447132" cy="742401"/>
            </a:xfrm>
            <a:prstGeom prst="rect">
              <a:avLst/>
            </a:prstGeom>
            <a:noFill/>
          </p:spPr>
          <p:txBody>
            <a:bodyPr wrap="square" rtlCol="0">
              <a:noAutofit/>
            </a:bodyPr>
            <a:lstStyle/>
            <a:p>
              <a:r>
                <a:rPr lang="en-US" dirty="0"/>
                <a:t>Write your text here.</a:t>
              </a:r>
            </a:p>
          </p:txBody>
        </p:sp>
      </p:grpSp>
      <p:grpSp>
        <p:nvGrpSpPr>
          <p:cNvPr id="83" name="Grupa 82">
            <a:extLst>
              <a:ext uri="{FF2B5EF4-FFF2-40B4-BE49-F238E27FC236}">
                <a16:creationId xmlns:a16="http://schemas.microsoft.com/office/drawing/2014/main" id="{B0527D09-FED6-438C-AEDE-0289B13628CC}"/>
              </a:ext>
            </a:extLst>
          </p:cNvPr>
          <p:cNvGrpSpPr/>
          <p:nvPr/>
        </p:nvGrpSpPr>
        <p:grpSpPr>
          <a:xfrm>
            <a:off x="5914506" y="2187466"/>
            <a:ext cx="1552184" cy="777122"/>
            <a:chOff x="1353898" y="968158"/>
            <a:chExt cx="1482843" cy="742406"/>
          </a:xfrm>
        </p:grpSpPr>
        <p:cxnSp>
          <p:nvCxnSpPr>
            <p:cNvPr id="84" name="Łącznik prosty 83">
              <a:extLst>
                <a:ext uri="{FF2B5EF4-FFF2-40B4-BE49-F238E27FC236}">
                  <a16:creationId xmlns:a16="http://schemas.microsoft.com/office/drawing/2014/main" id="{69C88F30-BCCF-4431-8D4E-DBCD60D6118B}"/>
                </a:ext>
              </a:extLst>
            </p:cNvPr>
            <p:cNvCxnSpPr>
              <a:cxnSpLocks/>
            </p:cNvCxnSpPr>
            <p:nvPr/>
          </p:nvCxnSpPr>
          <p:spPr>
            <a:xfrm>
              <a:off x="1353898" y="968163"/>
              <a:ext cx="0" cy="742401"/>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5" name="pole tekstowe 84">
              <a:extLst>
                <a:ext uri="{FF2B5EF4-FFF2-40B4-BE49-F238E27FC236}">
                  <a16:creationId xmlns:a16="http://schemas.microsoft.com/office/drawing/2014/main" id="{8AED4983-0C4C-40C2-AC45-E9893E735D80}"/>
                </a:ext>
              </a:extLst>
            </p:cNvPr>
            <p:cNvSpPr txBox="1"/>
            <p:nvPr/>
          </p:nvSpPr>
          <p:spPr>
            <a:xfrm>
              <a:off x="1413340" y="968158"/>
              <a:ext cx="1423401" cy="742401"/>
            </a:xfrm>
            <a:prstGeom prst="rect">
              <a:avLst/>
            </a:prstGeom>
            <a:noFill/>
          </p:spPr>
          <p:txBody>
            <a:bodyPr wrap="square" rtlCol="0">
              <a:noAutofit/>
            </a:bodyPr>
            <a:lstStyle/>
            <a:p>
              <a:r>
                <a:rPr lang="en-US" dirty="0"/>
                <a:t>Write your text here.</a:t>
              </a:r>
            </a:p>
          </p:txBody>
        </p:sp>
      </p:grpSp>
      <p:sp>
        <p:nvSpPr>
          <p:cNvPr id="74" name="pole tekstowe 73">
            <a:extLst>
              <a:ext uri="{FF2B5EF4-FFF2-40B4-BE49-F238E27FC236}">
                <a16:creationId xmlns:a16="http://schemas.microsoft.com/office/drawing/2014/main" id="{AA1F110C-82FD-423C-B2FF-2271AB2B6BDA}"/>
              </a:ext>
            </a:extLst>
          </p:cNvPr>
          <p:cNvSpPr txBox="1"/>
          <p:nvPr/>
        </p:nvSpPr>
        <p:spPr>
          <a:xfrm>
            <a:off x="8153173" y="4932661"/>
            <a:ext cx="1702018" cy="575330"/>
          </a:xfrm>
          <a:prstGeom prst="rect">
            <a:avLst/>
          </a:prstGeom>
          <a:noFill/>
        </p:spPr>
        <p:txBody>
          <a:bodyPr wrap="none" rtlCol="0">
            <a:noAutofit/>
          </a:bodyPr>
          <a:lstStyle/>
          <a:p>
            <a:pPr algn="ctr"/>
            <a:r>
              <a:rPr lang="en-US" sz="3200" dirty="0">
                <a:solidFill>
                  <a:schemeClr val="accent1"/>
                </a:solidFill>
              </a:rPr>
              <a:t>04</a:t>
            </a:r>
            <a:r>
              <a:rPr lang="en-US" sz="2000" dirty="0">
                <a:solidFill>
                  <a:schemeClr val="accent6"/>
                </a:solidFill>
              </a:rPr>
              <a:t> </a:t>
            </a:r>
            <a:r>
              <a:rPr lang="en-US" sz="2000" dirty="0"/>
              <a:t>Header</a:t>
            </a:r>
          </a:p>
        </p:txBody>
      </p:sp>
      <p:sp>
        <p:nvSpPr>
          <p:cNvPr id="78" name="pole tekstowe 77">
            <a:extLst>
              <a:ext uri="{FF2B5EF4-FFF2-40B4-BE49-F238E27FC236}">
                <a16:creationId xmlns:a16="http://schemas.microsoft.com/office/drawing/2014/main" id="{302C241A-43BA-4B35-A76C-0695EBE64E2E}"/>
              </a:ext>
            </a:extLst>
          </p:cNvPr>
          <p:cNvSpPr txBox="1"/>
          <p:nvPr/>
        </p:nvSpPr>
        <p:spPr>
          <a:xfrm>
            <a:off x="1492541" y="4932660"/>
            <a:ext cx="1161486" cy="612121"/>
          </a:xfrm>
          <a:prstGeom prst="rect">
            <a:avLst/>
          </a:prstGeom>
          <a:noFill/>
        </p:spPr>
        <p:txBody>
          <a:bodyPr wrap="none" rtlCol="0">
            <a:noAutofit/>
          </a:bodyPr>
          <a:lstStyle/>
          <a:p>
            <a:pPr algn="ctr"/>
            <a:r>
              <a:rPr lang="en-US" sz="3200" dirty="0">
                <a:solidFill>
                  <a:schemeClr val="accent2"/>
                </a:solidFill>
              </a:rPr>
              <a:t>01</a:t>
            </a:r>
            <a:r>
              <a:rPr lang="en-US" sz="2000" dirty="0">
                <a:solidFill>
                  <a:schemeClr val="accent6"/>
                </a:solidFill>
              </a:rPr>
              <a:t> </a:t>
            </a:r>
            <a:r>
              <a:rPr lang="en-US" sz="2000" dirty="0"/>
              <a:t>Header</a:t>
            </a:r>
          </a:p>
        </p:txBody>
      </p:sp>
      <p:sp>
        <p:nvSpPr>
          <p:cNvPr id="82" name="pole tekstowe 81">
            <a:extLst>
              <a:ext uri="{FF2B5EF4-FFF2-40B4-BE49-F238E27FC236}">
                <a16:creationId xmlns:a16="http://schemas.microsoft.com/office/drawing/2014/main" id="{90714F0F-AD96-4BFE-9D2E-90F7C1CEA16F}"/>
              </a:ext>
            </a:extLst>
          </p:cNvPr>
          <p:cNvSpPr txBox="1"/>
          <p:nvPr/>
        </p:nvSpPr>
        <p:spPr>
          <a:xfrm>
            <a:off x="5959952" y="4932660"/>
            <a:ext cx="1382811" cy="575330"/>
          </a:xfrm>
          <a:prstGeom prst="rect">
            <a:avLst/>
          </a:prstGeom>
          <a:noFill/>
        </p:spPr>
        <p:txBody>
          <a:bodyPr wrap="none" rtlCol="0">
            <a:noAutofit/>
          </a:bodyPr>
          <a:lstStyle/>
          <a:p>
            <a:pPr algn="ctr"/>
            <a:r>
              <a:rPr lang="en-US" sz="3200" dirty="0">
                <a:solidFill>
                  <a:schemeClr val="accent5"/>
                </a:solidFill>
              </a:rPr>
              <a:t>03</a:t>
            </a:r>
            <a:r>
              <a:rPr lang="en-US" sz="2000" dirty="0">
                <a:solidFill>
                  <a:schemeClr val="accent6"/>
                </a:solidFill>
              </a:rPr>
              <a:t> </a:t>
            </a:r>
            <a:r>
              <a:rPr lang="en-US" sz="2000" dirty="0"/>
              <a:t>Header</a:t>
            </a:r>
          </a:p>
        </p:txBody>
      </p:sp>
      <p:sp>
        <p:nvSpPr>
          <p:cNvPr id="86" name="pole tekstowe 85">
            <a:extLst>
              <a:ext uri="{FF2B5EF4-FFF2-40B4-BE49-F238E27FC236}">
                <a16:creationId xmlns:a16="http://schemas.microsoft.com/office/drawing/2014/main" id="{88C61F44-14EF-43D3-9D1E-2597AFDA5E2D}"/>
              </a:ext>
            </a:extLst>
          </p:cNvPr>
          <p:cNvSpPr txBox="1"/>
          <p:nvPr/>
        </p:nvSpPr>
        <p:spPr>
          <a:xfrm>
            <a:off x="3291410" y="4932660"/>
            <a:ext cx="2031887" cy="575330"/>
          </a:xfrm>
          <a:prstGeom prst="rect">
            <a:avLst/>
          </a:prstGeom>
          <a:noFill/>
        </p:spPr>
        <p:txBody>
          <a:bodyPr wrap="none" rtlCol="0">
            <a:noAutofit/>
          </a:bodyPr>
          <a:lstStyle/>
          <a:p>
            <a:pPr algn="ctr"/>
            <a:r>
              <a:rPr lang="en-US" sz="3200" dirty="0">
                <a:solidFill>
                  <a:schemeClr val="accent4"/>
                </a:solidFill>
              </a:rPr>
              <a:t>02</a:t>
            </a:r>
            <a:r>
              <a:rPr lang="en-US" sz="2000" dirty="0">
                <a:solidFill>
                  <a:schemeClr val="accent6"/>
                </a:solidFill>
              </a:rPr>
              <a:t> </a:t>
            </a:r>
            <a:r>
              <a:rPr lang="en-US" sz="2000" dirty="0"/>
              <a:t>Header</a:t>
            </a:r>
          </a:p>
        </p:txBody>
      </p:sp>
      <p:grpSp>
        <p:nvGrpSpPr>
          <p:cNvPr id="87" name="Grupa 86">
            <a:extLst>
              <a:ext uri="{FF2B5EF4-FFF2-40B4-BE49-F238E27FC236}">
                <a16:creationId xmlns:a16="http://schemas.microsoft.com/office/drawing/2014/main" id="{82A05F14-5CD6-4063-B5F0-9539183ADA2F}"/>
              </a:ext>
            </a:extLst>
          </p:cNvPr>
          <p:cNvGrpSpPr/>
          <p:nvPr/>
        </p:nvGrpSpPr>
        <p:grpSpPr>
          <a:xfrm>
            <a:off x="3679757" y="2187466"/>
            <a:ext cx="1591688" cy="777122"/>
            <a:chOff x="1353898" y="968158"/>
            <a:chExt cx="1520583" cy="742406"/>
          </a:xfrm>
        </p:grpSpPr>
        <p:cxnSp>
          <p:nvCxnSpPr>
            <p:cNvPr id="88" name="Łącznik prosty 87">
              <a:extLst>
                <a:ext uri="{FF2B5EF4-FFF2-40B4-BE49-F238E27FC236}">
                  <a16:creationId xmlns:a16="http://schemas.microsoft.com/office/drawing/2014/main" id="{1BC261EC-6C71-4BD8-B449-173922A6B71C}"/>
                </a:ext>
              </a:extLst>
            </p:cNvPr>
            <p:cNvCxnSpPr>
              <a:cxnSpLocks/>
            </p:cNvCxnSpPr>
            <p:nvPr/>
          </p:nvCxnSpPr>
          <p:spPr>
            <a:xfrm>
              <a:off x="1353898" y="968163"/>
              <a:ext cx="0" cy="742401"/>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pole tekstowe 88">
              <a:extLst>
                <a:ext uri="{FF2B5EF4-FFF2-40B4-BE49-F238E27FC236}">
                  <a16:creationId xmlns:a16="http://schemas.microsoft.com/office/drawing/2014/main" id="{D06FA3B5-42AD-4111-B2F4-9B659F5BBB7B}"/>
                </a:ext>
              </a:extLst>
            </p:cNvPr>
            <p:cNvSpPr txBox="1"/>
            <p:nvPr/>
          </p:nvSpPr>
          <p:spPr>
            <a:xfrm>
              <a:off x="1413339" y="968158"/>
              <a:ext cx="1461142" cy="742401"/>
            </a:xfrm>
            <a:prstGeom prst="rect">
              <a:avLst/>
            </a:prstGeom>
            <a:noFill/>
          </p:spPr>
          <p:txBody>
            <a:bodyPr wrap="square" rtlCol="0">
              <a:noAutofit/>
            </a:bodyPr>
            <a:lstStyle/>
            <a:p>
              <a:r>
                <a:rPr lang="en-US" dirty="0"/>
                <a:t>Write your text here.</a:t>
              </a:r>
            </a:p>
          </p:txBody>
        </p:sp>
      </p:grpSp>
      <p:grpSp>
        <p:nvGrpSpPr>
          <p:cNvPr id="10" name="Grupa 9">
            <a:extLst>
              <a:ext uri="{FF2B5EF4-FFF2-40B4-BE49-F238E27FC236}">
                <a16:creationId xmlns:a16="http://schemas.microsoft.com/office/drawing/2014/main" id="{8FC1E7BC-2089-4A81-9332-51947E9DA60D}"/>
              </a:ext>
            </a:extLst>
          </p:cNvPr>
          <p:cNvGrpSpPr/>
          <p:nvPr/>
        </p:nvGrpSpPr>
        <p:grpSpPr>
          <a:xfrm>
            <a:off x="1033469" y="1998218"/>
            <a:ext cx="10251752" cy="2911156"/>
            <a:chOff x="1127448" y="1840428"/>
            <a:chExt cx="10251752" cy="2911156"/>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8218394" y="1840428"/>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7521"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31338"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7521"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31338"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 name="Grupa 49">
              <a:extLst>
                <a:ext uri="{FF2B5EF4-FFF2-40B4-BE49-F238E27FC236}">
                  <a16:creationId xmlns:a16="http://schemas.microsoft.com/office/drawing/2014/main" id="{81FA8EC2-4CEB-4432-922D-D2D7D1003E98}"/>
                </a:ext>
              </a:extLst>
            </p:cNvPr>
            <p:cNvGrpSpPr/>
            <p:nvPr/>
          </p:nvGrpSpPr>
          <p:grpSpPr>
            <a:xfrm>
              <a:off x="1893614" y="3901742"/>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 name="Grupa 56">
              <a:extLst>
                <a:ext uri="{FF2B5EF4-FFF2-40B4-BE49-F238E27FC236}">
                  <a16:creationId xmlns:a16="http://schemas.microsoft.com/office/drawing/2014/main" id="{60CBEB70-D5E1-4EB6-AF86-EA649B7BF707}"/>
                </a:ext>
              </a:extLst>
            </p:cNvPr>
            <p:cNvGrpSpPr/>
            <p:nvPr/>
          </p:nvGrpSpPr>
          <p:grpSpPr>
            <a:xfrm>
              <a:off x="6005415" y="2989581"/>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3388"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3388"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 name="Grupa 54">
              <a:extLst>
                <a:ext uri="{FF2B5EF4-FFF2-40B4-BE49-F238E27FC236}">
                  <a16:creationId xmlns:a16="http://schemas.microsoft.com/office/drawing/2014/main" id="{1FA77DEA-4453-4F63-B71E-2BDC275F8342}"/>
                </a:ext>
              </a:extLst>
            </p:cNvPr>
            <p:cNvGrpSpPr/>
            <p:nvPr/>
          </p:nvGrpSpPr>
          <p:grpSpPr>
            <a:xfrm>
              <a:off x="3999812" y="3746589"/>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BA0DDE05-C872-43EF-85DA-727A2A1CE3C9}"/>
                </a:ext>
              </a:extLst>
            </p:cNvPr>
            <p:cNvGrpSpPr/>
            <p:nvPr/>
          </p:nvGrpSpPr>
          <p:grpSpPr>
            <a:xfrm>
              <a:off x="1127448" y="4416335"/>
              <a:ext cx="10251752" cy="335249"/>
              <a:chOff x="1127448" y="4416335"/>
              <a:chExt cx="10251752" cy="335249"/>
            </a:xfrm>
          </p:grpSpPr>
          <p:sp>
            <p:nvSpPr>
              <p:cNvPr id="4" name="Prostokąt 3">
                <a:extLst>
                  <a:ext uri="{FF2B5EF4-FFF2-40B4-BE49-F238E27FC236}">
                    <a16:creationId xmlns:a16="http://schemas.microsoft.com/office/drawing/2014/main" id="{1CCB8A0A-6438-4FD1-A6CB-F32E524B3F58}"/>
                  </a:ext>
                </a:extLst>
              </p:cNvPr>
              <p:cNvSpPr/>
              <p:nvPr/>
            </p:nvSpPr>
            <p:spPr>
              <a:xfrm>
                <a:off x="1127448" y="4600197"/>
                <a:ext cx="9413456" cy="151387"/>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rójkąt prostokątny 5">
                <a:extLst>
                  <a:ext uri="{FF2B5EF4-FFF2-40B4-BE49-F238E27FC236}">
                    <a16:creationId xmlns:a16="http://schemas.microsoft.com/office/drawing/2014/main" id="{00130F89-3922-4401-846B-3FED9132053F}"/>
                  </a:ext>
                </a:extLst>
              </p:cNvPr>
              <p:cNvSpPr/>
              <p:nvPr/>
            </p:nvSpPr>
            <p:spPr>
              <a:xfrm>
                <a:off x="10460285" y="4416335"/>
                <a:ext cx="918915" cy="335249"/>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71043393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Downwards Spring Shape Template with 4 Steps</a:t>
            </a:r>
          </a:p>
        </p:txBody>
      </p:sp>
      <p:grpSp>
        <p:nvGrpSpPr>
          <p:cNvPr id="16" name="Grupa 15"/>
          <p:cNvGrpSpPr/>
          <p:nvPr/>
        </p:nvGrpSpPr>
        <p:grpSpPr>
          <a:xfrm>
            <a:off x="911424" y="1220468"/>
            <a:ext cx="3456384" cy="2365801"/>
            <a:chOff x="911424" y="1220468"/>
            <a:chExt cx="3456384" cy="2365801"/>
          </a:xfrm>
        </p:grpSpPr>
        <p:sp>
          <p:nvSpPr>
            <p:cNvPr id="66" name="Prostokąt 65"/>
            <p:cNvSpPr/>
            <p:nvPr/>
          </p:nvSpPr>
          <p:spPr>
            <a:xfrm>
              <a:off x="911424" y="1417282"/>
              <a:ext cx="3456384"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5" name="Grupa 4"/>
            <p:cNvGrpSpPr/>
            <p:nvPr/>
          </p:nvGrpSpPr>
          <p:grpSpPr>
            <a:xfrm>
              <a:off x="1522799" y="1220468"/>
              <a:ext cx="2233635" cy="700076"/>
              <a:chOff x="1486101" y="1220468"/>
              <a:chExt cx="2233635" cy="700076"/>
            </a:xfrm>
          </p:grpSpPr>
          <p:sp>
            <p:nvSpPr>
              <p:cNvPr id="86" name="Freeform 10">
                <a:extLst>
                  <a:ext uri="{FF2B5EF4-FFF2-40B4-BE49-F238E27FC236}">
                    <a16:creationId xmlns:a16="http://schemas.microsoft.com/office/drawing/2014/main" id="{AE930804-6040-4AF5-B420-4180004E9384}"/>
                  </a:ext>
                </a:extLst>
              </p:cNvPr>
              <p:cNvSpPr>
                <a:spLocks/>
              </p:cNvSpPr>
              <p:nvPr/>
            </p:nvSpPr>
            <p:spPr bwMode="auto">
              <a:xfrm rot="5400000">
                <a:off x="2252881" y="624599"/>
                <a:ext cx="700076" cy="1891814"/>
              </a:xfrm>
              <a:prstGeom prst="homePlate">
                <a:avLst>
                  <a:gd name="adj" fmla="val 30275"/>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7" name="Rectangle 2">
                <a:extLst>
                  <a:ext uri="{FF2B5EF4-FFF2-40B4-BE49-F238E27FC236}">
                    <a16:creationId xmlns:a16="http://schemas.microsoft.com/office/drawing/2014/main" id="{EB7B67CC-F45C-416C-BB73-A4054D913E6B}"/>
                  </a:ext>
                </a:extLst>
              </p:cNvPr>
              <p:cNvSpPr/>
              <p:nvPr/>
            </p:nvSpPr>
            <p:spPr>
              <a:xfrm>
                <a:off x="1941854" y="1298765"/>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1:</a:t>
                </a:r>
              </a:p>
            </p:txBody>
          </p:sp>
          <p:sp>
            <p:nvSpPr>
              <p:cNvPr id="88" name="Right Triangle 18"/>
              <p:cNvSpPr/>
              <p:nvPr/>
            </p:nvSpPr>
            <p:spPr>
              <a:xfrm flipH="1">
                <a:off x="1486101" y="1220470"/>
                <a:ext cx="170911" cy="19240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9" name="Right Triangle 39"/>
              <p:cNvSpPr/>
              <p:nvPr/>
            </p:nvSpPr>
            <p:spPr>
              <a:xfrm>
                <a:off x="3548825" y="1220470"/>
                <a:ext cx="170911" cy="19240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 name="Prostokąt 8"/>
            <p:cNvSpPr/>
            <p:nvPr/>
          </p:nvSpPr>
          <p:spPr>
            <a:xfrm>
              <a:off x="911424" y="3514269"/>
              <a:ext cx="3454808"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p:cNvGrpSpPr/>
          <p:nvPr/>
        </p:nvGrpSpPr>
        <p:grpSpPr>
          <a:xfrm>
            <a:off x="7898179" y="3963878"/>
            <a:ext cx="3454808" cy="2353761"/>
            <a:chOff x="7897194" y="3963878"/>
            <a:chExt cx="3454808" cy="2353761"/>
          </a:xfrm>
        </p:grpSpPr>
        <p:sp>
          <p:nvSpPr>
            <p:cNvPr id="69" name="Prostokąt 68"/>
            <p:cNvSpPr/>
            <p:nvPr/>
          </p:nvSpPr>
          <p:spPr>
            <a:xfrm>
              <a:off x="7897982" y="4151802"/>
              <a:ext cx="3453232"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7" name="Grupa 6"/>
            <p:cNvGrpSpPr/>
            <p:nvPr/>
          </p:nvGrpSpPr>
          <p:grpSpPr>
            <a:xfrm>
              <a:off x="8471116" y="3963878"/>
              <a:ext cx="2233635" cy="700076"/>
              <a:chOff x="8471116" y="3951521"/>
              <a:chExt cx="2233635" cy="700076"/>
            </a:xfrm>
          </p:grpSpPr>
          <p:sp>
            <p:nvSpPr>
              <p:cNvPr id="76" name="Freeform 10">
                <a:extLst>
                  <a:ext uri="{FF2B5EF4-FFF2-40B4-BE49-F238E27FC236}">
                    <a16:creationId xmlns:a16="http://schemas.microsoft.com/office/drawing/2014/main" id="{AE930804-6040-4AF5-B420-4180004E9384}"/>
                  </a:ext>
                </a:extLst>
              </p:cNvPr>
              <p:cNvSpPr>
                <a:spLocks/>
              </p:cNvSpPr>
              <p:nvPr/>
            </p:nvSpPr>
            <p:spPr bwMode="auto">
              <a:xfrm rot="5400000">
                <a:off x="9237896" y="3355652"/>
                <a:ext cx="700076" cy="1891814"/>
              </a:xfrm>
              <a:prstGeom prst="homePlate">
                <a:avLst>
                  <a:gd name="adj" fmla="val 30275"/>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77" name="Rectangle 2">
                <a:extLst>
                  <a:ext uri="{FF2B5EF4-FFF2-40B4-BE49-F238E27FC236}">
                    <a16:creationId xmlns:a16="http://schemas.microsoft.com/office/drawing/2014/main" id="{EB7B67CC-F45C-416C-BB73-A4054D913E6B}"/>
                  </a:ext>
                </a:extLst>
              </p:cNvPr>
              <p:cNvSpPr/>
              <p:nvPr/>
            </p:nvSpPr>
            <p:spPr>
              <a:xfrm>
                <a:off x="8926869" y="4029818"/>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4:</a:t>
                </a:r>
              </a:p>
            </p:txBody>
          </p:sp>
          <p:sp>
            <p:nvSpPr>
              <p:cNvPr id="78" name="Right Triangle 18"/>
              <p:cNvSpPr/>
              <p:nvPr/>
            </p:nvSpPr>
            <p:spPr>
              <a:xfrm flipH="1">
                <a:off x="8471116" y="3951523"/>
                <a:ext cx="170911" cy="192406"/>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9" name="Right Triangle 39"/>
              <p:cNvSpPr/>
              <p:nvPr/>
            </p:nvSpPr>
            <p:spPr>
              <a:xfrm>
                <a:off x="10533840" y="3951523"/>
                <a:ext cx="170911" cy="192406"/>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2" name="Prostokąt 91"/>
            <p:cNvSpPr/>
            <p:nvPr/>
          </p:nvSpPr>
          <p:spPr>
            <a:xfrm>
              <a:off x="7897194" y="6245639"/>
              <a:ext cx="3454808" cy="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p:cNvGrpSpPr/>
          <p:nvPr/>
        </p:nvGrpSpPr>
        <p:grpSpPr>
          <a:xfrm>
            <a:off x="912212" y="3963878"/>
            <a:ext cx="3454808" cy="2353761"/>
            <a:chOff x="911424" y="3963878"/>
            <a:chExt cx="3454808" cy="2353761"/>
          </a:xfrm>
        </p:grpSpPr>
        <p:sp>
          <p:nvSpPr>
            <p:cNvPr id="67" name="Prostokąt 66"/>
            <p:cNvSpPr/>
            <p:nvPr/>
          </p:nvSpPr>
          <p:spPr>
            <a:xfrm>
              <a:off x="913000" y="4151802"/>
              <a:ext cx="3453232"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6" name="Grupa 5"/>
            <p:cNvGrpSpPr/>
            <p:nvPr/>
          </p:nvGrpSpPr>
          <p:grpSpPr>
            <a:xfrm>
              <a:off x="1522799" y="3963878"/>
              <a:ext cx="2233635" cy="700076"/>
              <a:chOff x="1483468" y="3951521"/>
              <a:chExt cx="2233635" cy="700076"/>
            </a:xfrm>
          </p:grpSpPr>
          <p:sp>
            <p:nvSpPr>
              <p:cNvPr id="71" name="Freeform 10">
                <a:extLst>
                  <a:ext uri="{FF2B5EF4-FFF2-40B4-BE49-F238E27FC236}">
                    <a16:creationId xmlns:a16="http://schemas.microsoft.com/office/drawing/2014/main" id="{AE930804-6040-4AF5-B420-4180004E9384}"/>
                  </a:ext>
                </a:extLst>
              </p:cNvPr>
              <p:cNvSpPr>
                <a:spLocks/>
              </p:cNvSpPr>
              <p:nvPr/>
            </p:nvSpPr>
            <p:spPr bwMode="auto">
              <a:xfrm rot="5400000">
                <a:off x="2250248" y="3355652"/>
                <a:ext cx="700076" cy="1891814"/>
              </a:xfrm>
              <a:prstGeom prst="homePlate">
                <a:avLst>
                  <a:gd name="adj" fmla="val 30275"/>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72" name="Rectangle 2">
                <a:extLst>
                  <a:ext uri="{FF2B5EF4-FFF2-40B4-BE49-F238E27FC236}">
                    <a16:creationId xmlns:a16="http://schemas.microsoft.com/office/drawing/2014/main" id="{EB7B67CC-F45C-416C-BB73-A4054D913E6B}"/>
                  </a:ext>
                </a:extLst>
              </p:cNvPr>
              <p:cNvSpPr/>
              <p:nvPr/>
            </p:nvSpPr>
            <p:spPr>
              <a:xfrm>
                <a:off x="1939221" y="4029818"/>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3:</a:t>
                </a:r>
              </a:p>
            </p:txBody>
          </p:sp>
          <p:sp>
            <p:nvSpPr>
              <p:cNvPr id="73" name="Right Triangle 18"/>
              <p:cNvSpPr/>
              <p:nvPr/>
            </p:nvSpPr>
            <p:spPr>
              <a:xfrm flipH="1">
                <a:off x="1483468" y="3951523"/>
                <a:ext cx="170911" cy="19240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4" name="Right Triangle 39"/>
              <p:cNvSpPr/>
              <p:nvPr/>
            </p:nvSpPr>
            <p:spPr>
              <a:xfrm>
                <a:off x="3546192" y="3951523"/>
                <a:ext cx="170911" cy="19240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0" name="Prostokąt 89"/>
            <p:cNvSpPr/>
            <p:nvPr/>
          </p:nvSpPr>
          <p:spPr>
            <a:xfrm>
              <a:off x="911424" y="6245639"/>
              <a:ext cx="3454808"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upa 17"/>
          <p:cNvGrpSpPr/>
          <p:nvPr/>
        </p:nvGrpSpPr>
        <p:grpSpPr>
          <a:xfrm>
            <a:off x="7897391" y="1223429"/>
            <a:ext cx="3456384" cy="2359879"/>
            <a:chOff x="7897589" y="1226390"/>
            <a:chExt cx="3456384" cy="2359879"/>
          </a:xfrm>
        </p:grpSpPr>
        <p:sp>
          <p:nvSpPr>
            <p:cNvPr id="68" name="Prostokąt 67"/>
            <p:cNvSpPr/>
            <p:nvPr/>
          </p:nvSpPr>
          <p:spPr>
            <a:xfrm>
              <a:off x="7897589" y="1417282"/>
              <a:ext cx="3456384"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8" name="Grupa 7"/>
            <p:cNvGrpSpPr/>
            <p:nvPr/>
          </p:nvGrpSpPr>
          <p:grpSpPr>
            <a:xfrm>
              <a:off x="8472266" y="1226390"/>
              <a:ext cx="2233635" cy="700076"/>
              <a:chOff x="8472266" y="1226390"/>
              <a:chExt cx="2233635" cy="700076"/>
            </a:xfrm>
          </p:grpSpPr>
          <p:sp>
            <p:nvSpPr>
              <p:cNvPr id="81" name="Freeform 10">
                <a:extLst>
                  <a:ext uri="{FF2B5EF4-FFF2-40B4-BE49-F238E27FC236}">
                    <a16:creationId xmlns:a16="http://schemas.microsoft.com/office/drawing/2014/main" id="{AE930804-6040-4AF5-B420-4180004E9384}"/>
                  </a:ext>
                </a:extLst>
              </p:cNvPr>
              <p:cNvSpPr>
                <a:spLocks/>
              </p:cNvSpPr>
              <p:nvPr/>
            </p:nvSpPr>
            <p:spPr bwMode="auto">
              <a:xfrm rot="5400000">
                <a:off x="9239046" y="630521"/>
                <a:ext cx="700076" cy="1891814"/>
              </a:xfrm>
              <a:prstGeom prst="homePlate">
                <a:avLst>
                  <a:gd name="adj" fmla="val 30275"/>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2" name="Rectangle 2">
                <a:extLst>
                  <a:ext uri="{FF2B5EF4-FFF2-40B4-BE49-F238E27FC236}">
                    <a16:creationId xmlns:a16="http://schemas.microsoft.com/office/drawing/2014/main" id="{EB7B67CC-F45C-416C-BB73-A4054D913E6B}"/>
                  </a:ext>
                </a:extLst>
              </p:cNvPr>
              <p:cNvSpPr/>
              <p:nvPr/>
            </p:nvSpPr>
            <p:spPr>
              <a:xfrm>
                <a:off x="8928019" y="1304687"/>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2:</a:t>
                </a:r>
              </a:p>
            </p:txBody>
          </p:sp>
          <p:sp>
            <p:nvSpPr>
              <p:cNvPr id="83" name="Right Triangle 18"/>
              <p:cNvSpPr/>
              <p:nvPr/>
            </p:nvSpPr>
            <p:spPr>
              <a:xfrm flipH="1">
                <a:off x="8472266" y="1226392"/>
                <a:ext cx="170911" cy="19240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4" name="Right Triangle 39"/>
              <p:cNvSpPr/>
              <p:nvPr/>
            </p:nvSpPr>
            <p:spPr>
              <a:xfrm>
                <a:off x="10534990" y="1226392"/>
                <a:ext cx="170911" cy="19240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1" name="Prostokąt 90"/>
            <p:cNvSpPr/>
            <p:nvPr/>
          </p:nvSpPr>
          <p:spPr>
            <a:xfrm>
              <a:off x="7897589" y="3514269"/>
              <a:ext cx="3454808" cy="7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p:cNvGrpSpPr/>
          <p:nvPr/>
        </p:nvGrpSpPr>
        <p:grpSpPr>
          <a:xfrm>
            <a:off x="4870449" y="1261830"/>
            <a:ext cx="2534639" cy="4893416"/>
            <a:chOff x="4870449" y="1261830"/>
            <a:chExt cx="2534639" cy="4893416"/>
          </a:xfrm>
        </p:grpSpPr>
        <p:sp>
          <p:nvSpPr>
            <p:cNvPr id="24" name="Freeform 10"/>
            <p:cNvSpPr>
              <a:spLocks/>
            </p:cNvSpPr>
            <p:nvPr/>
          </p:nvSpPr>
          <p:spPr bwMode="auto">
            <a:xfrm flipV="1">
              <a:off x="4870450" y="188866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5" name="Grupa 24"/>
            <p:cNvGrpSpPr/>
            <p:nvPr/>
          </p:nvGrpSpPr>
          <p:grpSpPr>
            <a:xfrm>
              <a:off x="4870450" y="2089012"/>
              <a:ext cx="2451100" cy="2222163"/>
              <a:chOff x="5110163" y="596901"/>
              <a:chExt cx="2451100" cy="2222163"/>
            </a:xfrm>
          </p:grpSpPr>
          <p:sp>
            <p:nvSpPr>
              <p:cNvPr id="26" name="Freeform 10"/>
              <p:cNvSpPr>
                <a:spLocks/>
              </p:cNvSpPr>
              <p:nvPr/>
            </p:nvSpPr>
            <p:spPr bwMode="auto">
              <a:xfrm flipV="1">
                <a:off x="5110163" y="1401427"/>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p:cNvSpPr>
                <a:spLocks/>
              </p:cNvSpPr>
              <p:nvPr/>
            </p:nvSpPr>
            <p:spPr bwMode="auto">
              <a:xfrm>
                <a:off x="5110163" y="59690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upa 27"/>
            <p:cNvGrpSpPr/>
            <p:nvPr/>
          </p:nvGrpSpPr>
          <p:grpSpPr>
            <a:xfrm>
              <a:off x="4870450" y="3093889"/>
              <a:ext cx="2451100" cy="2222163"/>
              <a:chOff x="5110163" y="596901"/>
              <a:chExt cx="2451100" cy="2222163"/>
            </a:xfrm>
          </p:grpSpPr>
          <p:sp>
            <p:nvSpPr>
              <p:cNvPr id="29" name="Freeform 10"/>
              <p:cNvSpPr>
                <a:spLocks/>
              </p:cNvSpPr>
              <p:nvPr/>
            </p:nvSpPr>
            <p:spPr bwMode="auto">
              <a:xfrm flipV="1">
                <a:off x="5110163" y="1401427"/>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tx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0"/>
              <p:cNvSpPr>
                <a:spLocks/>
              </p:cNvSpPr>
              <p:nvPr/>
            </p:nvSpPr>
            <p:spPr bwMode="auto">
              <a:xfrm>
                <a:off x="5110163" y="59690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tx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4" name="Dowolny kształt 53"/>
            <p:cNvSpPr>
              <a:spLocks/>
            </p:cNvSpPr>
            <p:nvPr/>
          </p:nvSpPr>
          <p:spPr bwMode="auto">
            <a:xfrm flipV="1">
              <a:off x="4870450" y="4903292"/>
              <a:ext cx="2534638" cy="1251954"/>
            </a:xfrm>
            <a:custGeom>
              <a:avLst/>
              <a:gdLst>
                <a:gd name="connsiteX0" fmla="*/ 0 w 2534638"/>
                <a:gd name="connsiteY0" fmla="*/ 1251954 h 1251954"/>
                <a:gd name="connsiteX1" fmla="*/ 1928034 w 2534638"/>
                <a:gd name="connsiteY1" fmla="*/ 591658 h 1251954"/>
                <a:gd name="connsiteX2" fmla="*/ 2030582 w 2534638"/>
                <a:gd name="connsiteY2" fmla="*/ 599055 h 1251954"/>
                <a:gd name="connsiteX3" fmla="*/ 2030582 w 2534638"/>
                <a:gd name="connsiteY3" fmla="*/ 599789 h 1251954"/>
                <a:gd name="connsiteX4" fmla="*/ 2031758 w 2534638"/>
                <a:gd name="connsiteY4" fmla="*/ 599139 h 1251954"/>
                <a:gd name="connsiteX5" fmla="*/ 2032948 w 2534638"/>
                <a:gd name="connsiteY5" fmla="*/ 599225 h 1251954"/>
                <a:gd name="connsiteX6" fmla="*/ 2032948 w 2534638"/>
                <a:gd name="connsiteY6" fmla="*/ 598481 h 1251954"/>
                <a:gd name="connsiteX7" fmla="*/ 2534638 w 2534638"/>
                <a:gd name="connsiteY7" fmla="*/ 321079 h 1251954"/>
                <a:gd name="connsiteX8" fmla="*/ 2030582 w 2534638"/>
                <a:gd name="connsiteY8" fmla="*/ 2097 h 1251954"/>
                <a:gd name="connsiteX9" fmla="*/ 2030582 w 2534638"/>
                <a:gd name="connsiteY9" fmla="*/ 3745 h 1251954"/>
                <a:gd name="connsiteX10" fmla="*/ 1906607 w 2534638"/>
                <a:gd name="connsiteY10" fmla="*/ 0 h 1251954"/>
                <a:gd name="connsiteX11" fmla="*/ 0 w 2534638"/>
                <a:gd name="connsiteY11" fmla="*/ 637076 h 1251954"/>
                <a:gd name="connsiteX12" fmla="*/ 0 w 2534638"/>
                <a:gd name="connsiteY12" fmla="*/ 1251954 h 12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4638" h="1251954">
                  <a:moveTo>
                    <a:pt x="0" y="1251954"/>
                  </a:moveTo>
                  <a:cubicBezTo>
                    <a:pt x="155056" y="761706"/>
                    <a:pt x="1255438" y="566120"/>
                    <a:pt x="1928034" y="591658"/>
                  </a:cubicBezTo>
                  <a:lnTo>
                    <a:pt x="2030582" y="599055"/>
                  </a:lnTo>
                  <a:lnTo>
                    <a:pt x="2030582" y="599789"/>
                  </a:lnTo>
                  <a:lnTo>
                    <a:pt x="2031758" y="599139"/>
                  </a:lnTo>
                  <a:lnTo>
                    <a:pt x="2032948" y="599225"/>
                  </a:lnTo>
                  <a:lnTo>
                    <a:pt x="2032948" y="598481"/>
                  </a:lnTo>
                  <a:lnTo>
                    <a:pt x="2534638" y="321079"/>
                  </a:lnTo>
                  <a:lnTo>
                    <a:pt x="2030582" y="2097"/>
                  </a:lnTo>
                  <a:lnTo>
                    <a:pt x="2030582" y="3745"/>
                  </a:lnTo>
                  <a:lnTo>
                    <a:pt x="1906607" y="0"/>
                  </a:lnTo>
                  <a:cubicBezTo>
                    <a:pt x="1209725" y="780"/>
                    <a:pt x="81916" y="226089"/>
                    <a:pt x="0" y="637076"/>
                  </a:cubicBezTo>
                  <a:cubicBezTo>
                    <a:pt x="0" y="1251954"/>
                    <a:pt x="0" y="1251954"/>
                    <a:pt x="0" y="1251954"/>
                  </a:cubicBezTo>
                  <a:close/>
                </a:path>
              </a:pathLst>
            </a:custGeom>
            <a:solidFill>
              <a:schemeClr val="accent4">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10"/>
            <p:cNvSpPr>
              <a:spLocks/>
            </p:cNvSpPr>
            <p:nvPr/>
          </p:nvSpPr>
          <p:spPr bwMode="auto">
            <a:xfrm>
              <a:off x="4870450" y="409876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4"/>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5"/>
            <p:cNvSpPr>
              <a:spLocks/>
            </p:cNvSpPr>
            <p:nvPr/>
          </p:nvSpPr>
          <p:spPr bwMode="auto">
            <a:xfrm>
              <a:off x="4870449" y="1261830"/>
              <a:ext cx="2451100" cy="1236714"/>
            </a:xfrm>
            <a:custGeom>
              <a:avLst/>
              <a:gdLst>
                <a:gd name="T0" fmla="*/ 791 w 1018"/>
                <a:gd name="T1" fmla="*/ 0 h 520"/>
                <a:gd name="T2" fmla="*/ 1018 w 1018"/>
                <a:gd name="T3" fmla="*/ 30 h 520"/>
                <a:gd name="T4" fmla="*/ 859 w 1018"/>
                <a:gd name="T5" fmla="*/ 124 h 520"/>
                <a:gd name="T6" fmla="*/ 998 w 1018"/>
                <a:gd name="T7" fmla="*/ 271 h 520"/>
                <a:gd name="T8" fmla="*/ 993 w 1018"/>
                <a:gd name="T9" fmla="*/ 271 h 520"/>
                <a:gd name="T10" fmla="*/ 0 w 1018"/>
                <a:gd name="T11" fmla="*/ 520 h 520"/>
                <a:gd name="T12" fmla="*/ 0 w 1018"/>
                <a:gd name="T13" fmla="*/ 262 h 520"/>
                <a:gd name="T14" fmla="*/ 791 w 1018"/>
                <a:gd name="T15" fmla="*/ 0 h 5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8" h="520">
                  <a:moveTo>
                    <a:pt x="791" y="0"/>
                  </a:moveTo>
                  <a:cubicBezTo>
                    <a:pt x="885" y="5"/>
                    <a:pt x="941" y="7"/>
                    <a:pt x="1018" y="30"/>
                  </a:cubicBezTo>
                  <a:cubicBezTo>
                    <a:pt x="1018" y="30"/>
                    <a:pt x="908" y="97"/>
                    <a:pt x="859" y="124"/>
                  </a:cubicBezTo>
                  <a:cubicBezTo>
                    <a:pt x="998" y="271"/>
                    <a:pt x="998" y="271"/>
                    <a:pt x="998" y="271"/>
                  </a:cubicBezTo>
                  <a:cubicBezTo>
                    <a:pt x="993" y="271"/>
                    <a:pt x="993" y="271"/>
                    <a:pt x="993" y="271"/>
                  </a:cubicBezTo>
                  <a:cubicBezTo>
                    <a:pt x="812" y="196"/>
                    <a:pt x="84" y="258"/>
                    <a:pt x="0" y="520"/>
                  </a:cubicBezTo>
                  <a:cubicBezTo>
                    <a:pt x="0" y="262"/>
                    <a:pt x="0" y="262"/>
                    <a:pt x="0" y="262"/>
                  </a:cubicBezTo>
                  <a:cubicBezTo>
                    <a:pt x="35" y="89"/>
                    <a:pt x="497" y="1"/>
                    <a:pt x="791"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6" name="Freeform 12">
            <a:extLst>
              <a:ext uri="{FF2B5EF4-FFF2-40B4-BE49-F238E27FC236}">
                <a16:creationId xmlns:a16="http://schemas.microsoft.com/office/drawing/2014/main" id="{CB7DF340-D0FB-4E4C-AF5B-F5F684C428B5}"/>
              </a:ext>
            </a:extLst>
          </p:cNvPr>
          <p:cNvSpPr>
            <a:spLocks noChangeAspect="1" noEditPoints="1"/>
          </p:cNvSpPr>
          <p:nvPr/>
        </p:nvSpPr>
        <p:spPr bwMode="auto">
          <a:xfrm>
            <a:off x="5876324" y="2380440"/>
            <a:ext cx="474686" cy="389144"/>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36">
            <a:extLst>
              <a:ext uri="{FF2B5EF4-FFF2-40B4-BE49-F238E27FC236}">
                <a16:creationId xmlns:a16="http://schemas.microsoft.com/office/drawing/2014/main" id="{CDD47395-1A6F-46ED-BC00-B2900FF838E5}"/>
              </a:ext>
            </a:extLst>
          </p:cNvPr>
          <p:cNvSpPr>
            <a:spLocks noChangeAspect="1" noEditPoints="1"/>
          </p:cNvSpPr>
          <p:nvPr/>
        </p:nvSpPr>
        <p:spPr bwMode="auto">
          <a:xfrm>
            <a:off x="5897965" y="3388937"/>
            <a:ext cx="431404" cy="39466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8" name="Freeform 30">
            <a:extLst>
              <a:ext uri="{FF2B5EF4-FFF2-40B4-BE49-F238E27FC236}">
                <a16:creationId xmlns:a16="http://schemas.microsoft.com/office/drawing/2014/main" id="{16279AA9-86DE-4B11-91A6-A41E732995C0}"/>
              </a:ext>
            </a:extLst>
          </p:cNvPr>
          <p:cNvSpPr>
            <a:spLocks noChangeAspect="1" noEditPoints="1"/>
          </p:cNvSpPr>
          <p:nvPr/>
        </p:nvSpPr>
        <p:spPr bwMode="auto">
          <a:xfrm>
            <a:off x="5911355" y="1428684"/>
            <a:ext cx="404624" cy="35563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9">
            <a:extLst>
              <a:ext uri="{FF2B5EF4-FFF2-40B4-BE49-F238E27FC236}">
                <a16:creationId xmlns:a16="http://schemas.microsoft.com/office/drawing/2014/main" id="{8B5494A0-FF0C-4051-B38B-742FBECEC978}"/>
              </a:ext>
            </a:extLst>
          </p:cNvPr>
          <p:cNvSpPr>
            <a:spLocks noChangeAspect="1" noEditPoints="1"/>
          </p:cNvSpPr>
          <p:nvPr/>
        </p:nvSpPr>
        <p:spPr bwMode="auto">
          <a:xfrm>
            <a:off x="5915727" y="4447699"/>
            <a:ext cx="395880" cy="314602"/>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55268959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a 18">
            <a:extLst>
              <a:ext uri="{FF2B5EF4-FFF2-40B4-BE49-F238E27FC236}">
                <a16:creationId xmlns:a16="http://schemas.microsoft.com/office/drawing/2014/main" id="{63719907-BC2B-497A-BE7B-F849396A9578}"/>
              </a:ext>
            </a:extLst>
          </p:cNvPr>
          <p:cNvGrpSpPr/>
          <p:nvPr/>
        </p:nvGrpSpPr>
        <p:grpSpPr>
          <a:xfrm>
            <a:off x="1919536" y="5221908"/>
            <a:ext cx="3423248" cy="972108"/>
            <a:chOff x="2279576" y="5157192"/>
            <a:chExt cx="3423248" cy="972108"/>
          </a:xfrm>
        </p:grpSpPr>
        <p:grpSp>
          <p:nvGrpSpPr>
            <p:cNvPr id="3" name="Grupa 2"/>
            <p:cNvGrpSpPr/>
            <p:nvPr/>
          </p:nvGrpSpPr>
          <p:grpSpPr>
            <a:xfrm>
              <a:off x="2279576" y="5157192"/>
              <a:ext cx="3423248" cy="972108"/>
              <a:chOff x="956902" y="4490872"/>
              <a:chExt cx="3423248" cy="972108"/>
            </a:xfrm>
          </p:grpSpPr>
          <p:sp>
            <p:nvSpPr>
              <p:cNvPr id="5" name="Pagon 4"/>
              <p:cNvSpPr/>
              <p:nvPr/>
            </p:nvSpPr>
            <p:spPr>
              <a:xfrm>
                <a:off x="1128536" y="4490872"/>
                <a:ext cx="3251614" cy="972108"/>
              </a:xfrm>
              <a:prstGeom prst="chevron">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2" name="Pagon 1"/>
              <p:cNvSpPr/>
              <p:nvPr/>
            </p:nvSpPr>
            <p:spPr>
              <a:xfrm>
                <a:off x="956902" y="4490872"/>
                <a:ext cx="3251614" cy="972108"/>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2" name="pole tekstowe 21"/>
            <p:cNvSpPr txBox="1"/>
            <p:nvPr/>
          </p:nvSpPr>
          <p:spPr>
            <a:xfrm>
              <a:off x="2783634" y="5269226"/>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1</a:t>
              </a:r>
            </a:p>
            <a:p>
              <a:pPr marL="6350" indent="-6350" algn="ctr"/>
              <a:r>
                <a:rPr lang="en-US" dirty="0">
                  <a:solidFill>
                    <a:schemeClr val="bg1"/>
                  </a:solidFill>
                </a:rPr>
                <a:t>Your text here </a:t>
              </a:r>
            </a:p>
          </p:txBody>
        </p:sp>
      </p:grpSp>
      <p:grpSp>
        <p:nvGrpSpPr>
          <p:cNvPr id="9" name="Grupa 8">
            <a:extLst>
              <a:ext uri="{FF2B5EF4-FFF2-40B4-BE49-F238E27FC236}">
                <a16:creationId xmlns:a16="http://schemas.microsoft.com/office/drawing/2014/main" id="{5890C9F4-B4C9-4DB2-A6DA-8D36E2BEE8DD}"/>
              </a:ext>
            </a:extLst>
          </p:cNvPr>
          <p:cNvGrpSpPr/>
          <p:nvPr/>
        </p:nvGrpSpPr>
        <p:grpSpPr>
          <a:xfrm>
            <a:off x="2831659" y="4249800"/>
            <a:ext cx="3423248" cy="972108"/>
            <a:chOff x="3191699" y="4185084"/>
            <a:chExt cx="3423248" cy="972108"/>
          </a:xfrm>
        </p:grpSpPr>
        <p:grpSp>
          <p:nvGrpSpPr>
            <p:cNvPr id="4" name="Grupa 3"/>
            <p:cNvGrpSpPr/>
            <p:nvPr/>
          </p:nvGrpSpPr>
          <p:grpSpPr>
            <a:xfrm>
              <a:off x="3191699" y="4185084"/>
              <a:ext cx="3423248" cy="972108"/>
              <a:chOff x="1870095" y="3518764"/>
              <a:chExt cx="3423248" cy="972108"/>
            </a:xfrm>
          </p:grpSpPr>
          <p:sp>
            <p:nvSpPr>
              <p:cNvPr id="6" name="Pagon 5"/>
              <p:cNvSpPr/>
              <p:nvPr/>
            </p:nvSpPr>
            <p:spPr>
              <a:xfrm>
                <a:off x="2041729" y="3518764"/>
                <a:ext cx="3251614" cy="972108"/>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7" name="Pagon 6"/>
              <p:cNvSpPr/>
              <p:nvPr/>
            </p:nvSpPr>
            <p:spPr>
              <a:xfrm>
                <a:off x="1870095" y="3518764"/>
                <a:ext cx="3251614" cy="972108"/>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3" name="pole tekstowe 22"/>
            <p:cNvSpPr txBox="1"/>
            <p:nvPr/>
          </p:nvSpPr>
          <p:spPr>
            <a:xfrm>
              <a:off x="3688829" y="4258292"/>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2</a:t>
              </a:r>
            </a:p>
            <a:p>
              <a:pPr marL="6350" indent="-6350" algn="ctr"/>
              <a:r>
                <a:rPr lang="en-US" dirty="0">
                  <a:solidFill>
                    <a:schemeClr val="bg1"/>
                  </a:solidFill>
                </a:rPr>
                <a:t>Your text here </a:t>
              </a:r>
            </a:p>
          </p:txBody>
        </p:sp>
      </p:grpSp>
      <p:grpSp>
        <p:nvGrpSpPr>
          <p:cNvPr id="12" name="Grupa 11">
            <a:extLst>
              <a:ext uri="{FF2B5EF4-FFF2-40B4-BE49-F238E27FC236}">
                <a16:creationId xmlns:a16="http://schemas.microsoft.com/office/drawing/2014/main" id="{EC4E9E77-28F3-4E17-911D-7B43DAED0DC3}"/>
              </a:ext>
            </a:extLst>
          </p:cNvPr>
          <p:cNvGrpSpPr/>
          <p:nvPr/>
        </p:nvGrpSpPr>
        <p:grpSpPr>
          <a:xfrm>
            <a:off x="3743782" y="3277692"/>
            <a:ext cx="3423248" cy="972108"/>
            <a:chOff x="4103822" y="3212976"/>
            <a:chExt cx="3423248" cy="972108"/>
          </a:xfrm>
        </p:grpSpPr>
        <p:grpSp>
          <p:nvGrpSpPr>
            <p:cNvPr id="15" name="Grupa 14"/>
            <p:cNvGrpSpPr/>
            <p:nvPr/>
          </p:nvGrpSpPr>
          <p:grpSpPr>
            <a:xfrm>
              <a:off x="4103822" y="3212976"/>
              <a:ext cx="3423248" cy="972108"/>
              <a:chOff x="2783287" y="2546656"/>
              <a:chExt cx="3423248" cy="972108"/>
            </a:xfrm>
          </p:grpSpPr>
          <p:sp>
            <p:nvSpPr>
              <p:cNvPr id="10" name="Pagon 9"/>
              <p:cNvSpPr/>
              <p:nvPr/>
            </p:nvSpPr>
            <p:spPr>
              <a:xfrm>
                <a:off x="2954921" y="2546656"/>
                <a:ext cx="3251614" cy="972108"/>
              </a:xfrm>
              <a:prstGeom prst="chevr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11" name="Pagon 10"/>
              <p:cNvSpPr/>
              <p:nvPr/>
            </p:nvSpPr>
            <p:spPr>
              <a:xfrm>
                <a:off x="2783287" y="2546656"/>
                <a:ext cx="3251614" cy="972108"/>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4" name="pole tekstowe 23"/>
            <p:cNvSpPr txBox="1"/>
            <p:nvPr/>
          </p:nvSpPr>
          <p:spPr>
            <a:xfrm>
              <a:off x="4594024" y="3296261"/>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3</a:t>
              </a:r>
            </a:p>
            <a:p>
              <a:pPr marL="6350" indent="-6350" algn="ctr"/>
              <a:r>
                <a:rPr lang="en-US" dirty="0">
                  <a:solidFill>
                    <a:schemeClr val="bg1"/>
                  </a:solidFill>
                </a:rPr>
                <a:t>Your text here </a:t>
              </a:r>
            </a:p>
          </p:txBody>
        </p:sp>
      </p:grpSp>
      <p:grpSp>
        <p:nvGrpSpPr>
          <p:cNvPr id="16" name="Grupa 15">
            <a:extLst>
              <a:ext uri="{FF2B5EF4-FFF2-40B4-BE49-F238E27FC236}">
                <a16:creationId xmlns:a16="http://schemas.microsoft.com/office/drawing/2014/main" id="{E45EBBE0-2D09-4358-B311-546726ADE6CF}"/>
              </a:ext>
            </a:extLst>
          </p:cNvPr>
          <p:cNvGrpSpPr/>
          <p:nvPr/>
        </p:nvGrpSpPr>
        <p:grpSpPr>
          <a:xfrm>
            <a:off x="4660176" y="2305584"/>
            <a:ext cx="3423248" cy="972108"/>
            <a:chOff x="5015945" y="2240868"/>
            <a:chExt cx="3423248" cy="972108"/>
          </a:xfrm>
          <a:solidFill>
            <a:schemeClr val="accent3"/>
          </a:solidFill>
        </p:grpSpPr>
        <p:grpSp>
          <p:nvGrpSpPr>
            <p:cNvPr id="17" name="Grupa 16"/>
            <p:cNvGrpSpPr/>
            <p:nvPr/>
          </p:nvGrpSpPr>
          <p:grpSpPr>
            <a:xfrm>
              <a:off x="5015945" y="2240868"/>
              <a:ext cx="3423248" cy="972108"/>
              <a:chOff x="3696479" y="1574548"/>
              <a:chExt cx="3423248" cy="972108"/>
            </a:xfrm>
            <a:grpFill/>
          </p:grpSpPr>
          <p:sp>
            <p:nvSpPr>
              <p:cNvPr id="13" name="Pagon 12"/>
              <p:cNvSpPr/>
              <p:nvPr/>
            </p:nvSpPr>
            <p:spPr>
              <a:xfrm>
                <a:off x="3868113" y="1574548"/>
                <a:ext cx="3251614" cy="972108"/>
              </a:xfrm>
              <a:prstGeom prst="chevron">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14" name="Pagon 13"/>
              <p:cNvSpPr/>
              <p:nvPr/>
            </p:nvSpPr>
            <p:spPr>
              <a:xfrm>
                <a:off x="3696479" y="1574548"/>
                <a:ext cx="3251614" cy="972108"/>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5" name="pole tekstowe 24"/>
            <p:cNvSpPr txBox="1"/>
            <p:nvPr/>
          </p:nvSpPr>
          <p:spPr>
            <a:xfrm>
              <a:off x="5499219" y="2334230"/>
              <a:ext cx="2500649" cy="790181"/>
            </a:xfrm>
            <a:prstGeom prst="rect">
              <a:avLst/>
            </a:prstGeom>
            <a:noFill/>
          </p:spPr>
          <p:txBody>
            <a:bodyPr vert="horz" wrap="square" lIns="91440" tIns="45720" rIns="91440" bIns="45720" rtlCol="0" anchor="ctr">
              <a:noAutofit/>
            </a:bodyPr>
            <a:lstStyle/>
            <a:p>
              <a:pPr marL="6350" indent="-6350" algn="ctr"/>
              <a:r>
                <a:rPr lang="en-US" sz="2400" dirty="0">
                  <a:solidFill>
                    <a:schemeClr val="bg1"/>
                  </a:solidFill>
                </a:rPr>
                <a:t>STEP 4</a:t>
              </a:r>
            </a:p>
            <a:p>
              <a:pPr marL="6350" indent="-6350" algn="ctr"/>
              <a:r>
                <a:rPr lang="en-US" dirty="0">
                  <a:solidFill>
                    <a:schemeClr val="bg1"/>
                  </a:solidFill>
                </a:rPr>
                <a:t>Your text here </a:t>
              </a:r>
            </a:p>
          </p:txBody>
        </p:sp>
      </p:grpSp>
      <p:grpSp>
        <p:nvGrpSpPr>
          <p:cNvPr id="18" name="Grupa 17">
            <a:extLst>
              <a:ext uri="{FF2B5EF4-FFF2-40B4-BE49-F238E27FC236}">
                <a16:creationId xmlns:a16="http://schemas.microsoft.com/office/drawing/2014/main" id="{A0F267E1-DEC2-46F6-AFD7-55177830B7E0}"/>
              </a:ext>
            </a:extLst>
          </p:cNvPr>
          <p:cNvGrpSpPr/>
          <p:nvPr/>
        </p:nvGrpSpPr>
        <p:grpSpPr>
          <a:xfrm>
            <a:off x="5568028" y="1333476"/>
            <a:ext cx="3423248" cy="972108"/>
            <a:chOff x="5928068" y="1268760"/>
            <a:chExt cx="3423248" cy="972108"/>
          </a:xfrm>
        </p:grpSpPr>
        <p:grpSp>
          <p:nvGrpSpPr>
            <p:cNvPr id="26" name="Grupa 25"/>
            <p:cNvGrpSpPr/>
            <p:nvPr/>
          </p:nvGrpSpPr>
          <p:grpSpPr>
            <a:xfrm>
              <a:off x="5928068" y="1268760"/>
              <a:ext cx="3423248" cy="972108"/>
              <a:chOff x="3696479" y="1574548"/>
              <a:chExt cx="3423248" cy="972108"/>
            </a:xfrm>
          </p:grpSpPr>
          <p:sp>
            <p:nvSpPr>
              <p:cNvPr id="27" name="Pagon 26"/>
              <p:cNvSpPr/>
              <p:nvPr/>
            </p:nvSpPr>
            <p:spPr>
              <a:xfrm>
                <a:off x="3868113" y="1574548"/>
                <a:ext cx="3251614" cy="972108"/>
              </a:xfrm>
              <a:prstGeom prst="chevr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28" name="Pagon 27"/>
              <p:cNvSpPr/>
              <p:nvPr/>
            </p:nvSpPr>
            <p:spPr>
              <a:xfrm>
                <a:off x="3696479" y="1574548"/>
                <a:ext cx="3251614" cy="972108"/>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9" name="pole tekstowe 28"/>
            <p:cNvSpPr txBox="1"/>
            <p:nvPr/>
          </p:nvSpPr>
          <p:spPr>
            <a:xfrm>
              <a:off x="6452524" y="1362122"/>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5</a:t>
              </a:r>
            </a:p>
            <a:p>
              <a:pPr marL="6350" indent="-6350" algn="ctr"/>
              <a:r>
                <a:rPr lang="en-US" dirty="0">
                  <a:solidFill>
                    <a:schemeClr val="bg1"/>
                  </a:solidFill>
                </a:rPr>
                <a:t>Your text here </a:t>
              </a:r>
            </a:p>
          </p:txBody>
        </p:sp>
      </p:grpSp>
      <p:sp>
        <p:nvSpPr>
          <p:cNvPr id="8" name="Tytuł 7"/>
          <p:cNvSpPr>
            <a:spLocks noGrp="1"/>
          </p:cNvSpPr>
          <p:nvPr>
            <p:ph type="title"/>
          </p:nvPr>
        </p:nvSpPr>
        <p:spPr/>
        <p:txBody>
          <a:bodyPr>
            <a:normAutofit fontScale="90000"/>
          </a:bodyPr>
          <a:lstStyle/>
          <a:p>
            <a:r>
              <a:rPr lang="en-US" dirty="0"/>
              <a:t>Chevron Steps Diagram – 5 Escalating Levels</a:t>
            </a:r>
          </a:p>
        </p:txBody>
      </p:sp>
      <p:sp>
        <p:nvSpPr>
          <p:cNvPr id="30" name="Freeform 12">
            <a:extLst>
              <a:ext uri="{FF2B5EF4-FFF2-40B4-BE49-F238E27FC236}">
                <a16:creationId xmlns:a16="http://schemas.microsoft.com/office/drawing/2014/main" id="{8B8E1F06-8161-4992-B443-1293ED1ACA2F}"/>
              </a:ext>
            </a:extLst>
          </p:cNvPr>
          <p:cNvSpPr>
            <a:spLocks noChangeAspect="1" noEditPoints="1"/>
          </p:cNvSpPr>
          <p:nvPr/>
        </p:nvSpPr>
        <p:spPr bwMode="auto">
          <a:xfrm>
            <a:off x="7559953" y="3493778"/>
            <a:ext cx="658624" cy="5399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36">
            <a:extLst>
              <a:ext uri="{FF2B5EF4-FFF2-40B4-BE49-F238E27FC236}">
                <a16:creationId xmlns:a16="http://schemas.microsoft.com/office/drawing/2014/main" id="{DB539AFD-8F25-4974-A7F9-15FA32288AAC}"/>
              </a:ext>
            </a:extLst>
          </p:cNvPr>
          <p:cNvSpPr>
            <a:spLocks noChangeAspect="1" noEditPoints="1"/>
          </p:cNvSpPr>
          <p:nvPr/>
        </p:nvSpPr>
        <p:spPr bwMode="auto">
          <a:xfrm>
            <a:off x="9432479" y="1606725"/>
            <a:ext cx="598572" cy="54759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2" name="Freeform 30">
            <a:extLst>
              <a:ext uri="{FF2B5EF4-FFF2-40B4-BE49-F238E27FC236}">
                <a16:creationId xmlns:a16="http://schemas.microsoft.com/office/drawing/2014/main" id="{AAE5C4C6-6FE9-4031-8825-0780318C95FD}"/>
              </a:ext>
            </a:extLst>
          </p:cNvPr>
          <p:cNvSpPr>
            <a:spLocks noChangeAspect="1" noEditPoints="1"/>
          </p:cNvSpPr>
          <p:nvPr/>
        </p:nvSpPr>
        <p:spPr bwMode="auto">
          <a:xfrm>
            <a:off x="6686791" y="4489135"/>
            <a:ext cx="561414" cy="49343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9">
            <a:extLst>
              <a:ext uri="{FF2B5EF4-FFF2-40B4-BE49-F238E27FC236}">
                <a16:creationId xmlns:a16="http://schemas.microsoft.com/office/drawing/2014/main" id="{CDEBE4AC-6023-4041-8706-CE622AE9559E}"/>
              </a:ext>
            </a:extLst>
          </p:cNvPr>
          <p:cNvSpPr>
            <a:spLocks noChangeAspect="1" noEditPoints="1"/>
          </p:cNvSpPr>
          <p:nvPr/>
        </p:nvSpPr>
        <p:spPr bwMode="auto">
          <a:xfrm>
            <a:off x="5821360" y="5489708"/>
            <a:ext cx="549280" cy="43650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5">
            <a:extLst>
              <a:ext uri="{FF2B5EF4-FFF2-40B4-BE49-F238E27FC236}">
                <a16:creationId xmlns:a16="http://schemas.microsoft.com/office/drawing/2014/main" id="{CA6511B9-7197-462E-B9EF-F8E9FBEEC49A}"/>
              </a:ext>
            </a:extLst>
          </p:cNvPr>
          <p:cNvSpPr>
            <a:spLocks noChangeAspect="1" noEditPoints="1"/>
          </p:cNvSpPr>
          <p:nvPr/>
        </p:nvSpPr>
        <p:spPr bwMode="auto">
          <a:xfrm>
            <a:off x="8524627" y="2564527"/>
            <a:ext cx="702934" cy="44903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579474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a:extLst>
              <a:ext uri="{FF2B5EF4-FFF2-40B4-BE49-F238E27FC236}">
                <a16:creationId xmlns:a16="http://schemas.microsoft.com/office/drawing/2014/main" id="{74C05F9B-4F98-4DB2-A1DE-391BFAF736C4}"/>
              </a:ext>
            </a:extLst>
          </p:cNvPr>
          <p:cNvGrpSpPr/>
          <p:nvPr/>
        </p:nvGrpSpPr>
        <p:grpSpPr>
          <a:xfrm>
            <a:off x="1988865" y="1150343"/>
            <a:ext cx="8221935" cy="2818009"/>
            <a:chOff x="70402" y="1440289"/>
            <a:chExt cx="8616398" cy="2953208"/>
          </a:xfrm>
        </p:grpSpPr>
        <p:sp>
          <p:nvSpPr>
            <p:cNvPr id="8" name="Strzałka: prążkowana w prawo 7">
              <a:extLst>
                <a:ext uri="{FF2B5EF4-FFF2-40B4-BE49-F238E27FC236}">
                  <a16:creationId xmlns:a16="http://schemas.microsoft.com/office/drawing/2014/main" id="{B2E2E95A-4A0A-4EF6-BB99-CABBE1CDB83C}"/>
                </a:ext>
              </a:extLst>
            </p:cNvPr>
            <p:cNvSpPr/>
            <p:nvPr/>
          </p:nvSpPr>
          <p:spPr>
            <a:xfrm>
              <a:off x="70402" y="2288234"/>
              <a:ext cx="8616398" cy="1055074"/>
            </a:xfrm>
            <a:prstGeom prst="strip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9" name="Grupa 8">
              <a:extLst>
                <a:ext uri="{FF2B5EF4-FFF2-40B4-BE49-F238E27FC236}">
                  <a16:creationId xmlns:a16="http://schemas.microsoft.com/office/drawing/2014/main" id="{C3BA950C-62BF-4059-9D30-5E0EAF10EE77}"/>
                </a:ext>
              </a:extLst>
            </p:cNvPr>
            <p:cNvGrpSpPr/>
            <p:nvPr/>
          </p:nvGrpSpPr>
          <p:grpSpPr>
            <a:xfrm>
              <a:off x="1004447" y="1440289"/>
              <a:ext cx="6425054" cy="2953208"/>
              <a:chOff x="594227" y="1340768"/>
              <a:chExt cx="5958973" cy="2738979"/>
            </a:xfrm>
          </p:grpSpPr>
          <p:sp>
            <p:nvSpPr>
              <p:cNvPr id="5" name="Owal 4">
                <a:extLst>
                  <a:ext uri="{FF2B5EF4-FFF2-40B4-BE49-F238E27FC236}">
                    <a16:creationId xmlns:a16="http://schemas.microsoft.com/office/drawing/2014/main" id="{844BE332-E57A-445D-A747-A3D3F4C84422}"/>
                  </a:ext>
                </a:extLst>
              </p:cNvPr>
              <p:cNvSpPr/>
              <p:nvPr/>
            </p:nvSpPr>
            <p:spPr>
              <a:xfrm>
                <a:off x="953401" y="2377142"/>
                <a:ext cx="698510" cy="6985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Owal 22">
                <a:extLst>
                  <a:ext uri="{FF2B5EF4-FFF2-40B4-BE49-F238E27FC236}">
                    <a16:creationId xmlns:a16="http://schemas.microsoft.com/office/drawing/2014/main" id="{E39C4B94-1F8B-4A2B-8312-F2FBF820C40E}"/>
                  </a:ext>
                </a:extLst>
              </p:cNvPr>
              <p:cNvSpPr/>
              <p:nvPr/>
            </p:nvSpPr>
            <p:spPr>
              <a:xfrm>
                <a:off x="2310276" y="2770842"/>
                <a:ext cx="566808" cy="5668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Owal 23">
                <a:extLst>
                  <a:ext uri="{FF2B5EF4-FFF2-40B4-BE49-F238E27FC236}">
                    <a16:creationId xmlns:a16="http://schemas.microsoft.com/office/drawing/2014/main" id="{E28781C6-735B-436E-BE3E-648DBF7570FA}"/>
                  </a:ext>
                </a:extLst>
              </p:cNvPr>
              <p:cNvSpPr/>
              <p:nvPr/>
            </p:nvSpPr>
            <p:spPr>
              <a:xfrm>
                <a:off x="5778634" y="2282565"/>
                <a:ext cx="566808" cy="5668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Owal 27">
                <a:extLst>
                  <a:ext uri="{FF2B5EF4-FFF2-40B4-BE49-F238E27FC236}">
                    <a16:creationId xmlns:a16="http://schemas.microsoft.com/office/drawing/2014/main" id="{3B9EA545-A47D-463C-B574-CCC3E95866BA}"/>
                  </a:ext>
                </a:extLst>
              </p:cNvPr>
              <p:cNvSpPr/>
              <p:nvPr/>
            </p:nvSpPr>
            <p:spPr>
              <a:xfrm>
                <a:off x="3151120" y="1750522"/>
                <a:ext cx="916822" cy="9168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5" name="Grupa 24">
                <a:extLst>
                  <a:ext uri="{FF2B5EF4-FFF2-40B4-BE49-F238E27FC236}">
                    <a16:creationId xmlns:a16="http://schemas.microsoft.com/office/drawing/2014/main" id="{30E812FE-675C-4C99-BE0A-40C9546B8570}"/>
                  </a:ext>
                </a:extLst>
              </p:cNvPr>
              <p:cNvGrpSpPr/>
              <p:nvPr/>
            </p:nvGrpSpPr>
            <p:grpSpPr>
              <a:xfrm rot="17056737">
                <a:off x="2204224" y="-269229"/>
                <a:ext cx="2738979" cy="5958973"/>
                <a:chOff x="6728336" y="1728525"/>
                <a:chExt cx="1938203" cy="4216791"/>
              </a:xfrm>
              <a:solidFill>
                <a:schemeClr val="accent3"/>
              </a:solidFill>
            </p:grpSpPr>
            <p:sp>
              <p:nvSpPr>
                <p:cNvPr id="12" name="Freeform 10">
                  <a:extLst>
                    <a:ext uri="{FF2B5EF4-FFF2-40B4-BE49-F238E27FC236}">
                      <a16:creationId xmlns:a16="http://schemas.microsoft.com/office/drawing/2014/main" id="{5073207C-BE08-4254-A577-7F8625676675}"/>
                    </a:ext>
                  </a:extLst>
                </p:cNvPr>
                <p:cNvSpPr>
                  <a:spLocks noEditPoints="1"/>
                </p:cNvSpPr>
                <p:nvPr/>
              </p:nvSpPr>
              <p:spPr bwMode="auto">
                <a:xfrm rot="5499028">
                  <a:off x="6854196" y="2787083"/>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a:extLst>
                    <a:ext uri="{FF2B5EF4-FFF2-40B4-BE49-F238E27FC236}">
                      <a16:creationId xmlns:a16="http://schemas.microsoft.com/office/drawing/2014/main" id="{D6124362-B3D1-4674-BF21-D8690C4953B6}"/>
                    </a:ext>
                  </a:extLst>
                </p:cNvPr>
                <p:cNvSpPr>
                  <a:spLocks noEditPoints="1"/>
                </p:cNvSpPr>
                <p:nvPr/>
              </p:nvSpPr>
              <p:spPr bwMode="auto">
                <a:xfrm rot="4500000">
                  <a:off x="6731222" y="1725639"/>
                  <a:ext cx="1120952" cy="1126724"/>
                </a:xfrm>
                <a:custGeom>
                  <a:avLst/>
                  <a:gdLst>
                    <a:gd name="T0" fmla="*/ 1877 w 2117"/>
                    <a:gd name="T1" fmla="*/ 1054 h 2126"/>
                    <a:gd name="T2" fmla="*/ 2088 w 2117"/>
                    <a:gd name="T3" fmla="*/ 931 h 2126"/>
                    <a:gd name="T4" fmla="*/ 2095 w 2117"/>
                    <a:gd name="T5" fmla="*/ 796 h 2126"/>
                    <a:gd name="T6" fmla="*/ 1853 w 2117"/>
                    <a:gd name="T7" fmla="*/ 760 h 2126"/>
                    <a:gd name="T8" fmla="*/ 1788 w 2117"/>
                    <a:gd name="T9" fmla="*/ 695 h 2126"/>
                    <a:gd name="T10" fmla="*/ 1912 w 2117"/>
                    <a:gd name="T11" fmla="*/ 475 h 2126"/>
                    <a:gd name="T12" fmla="*/ 1857 w 2117"/>
                    <a:gd name="T13" fmla="*/ 354 h 2126"/>
                    <a:gd name="T14" fmla="*/ 1628 w 2117"/>
                    <a:gd name="T15" fmla="*/ 434 h 2126"/>
                    <a:gd name="T16" fmla="*/ 1535 w 2117"/>
                    <a:gd name="T17" fmla="*/ 402 h 2126"/>
                    <a:gd name="T18" fmla="*/ 1543 w 2117"/>
                    <a:gd name="T19" fmla="*/ 150 h 2126"/>
                    <a:gd name="T20" fmla="*/ 1441 w 2117"/>
                    <a:gd name="T21" fmla="*/ 68 h 2126"/>
                    <a:gd name="T22" fmla="*/ 1275 w 2117"/>
                    <a:gd name="T23" fmla="*/ 246 h 2126"/>
                    <a:gd name="T24" fmla="*/ 1171 w 2117"/>
                    <a:gd name="T25" fmla="*/ 259 h 2126"/>
                    <a:gd name="T26" fmla="*/ 1061 w 2117"/>
                    <a:gd name="T27" fmla="*/ 32 h 2126"/>
                    <a:gd name="T28" fmla="*/ 937 w 2117"/>
                    <a:gd name="T29" fmla="*/ 7 h 2126"/>
                    <a:gd name="T30" fmla="*/ 872 w 2117"/>
                    <a:gd name="T31" fmla="*/ 241 h 2126"/>
                    <a:gd name="T32" fmla="*/ 779 w 2117"/>
                    <a:gd name="T33" fmla="*/ 304 h 2126"/>
                    <a:gd name="T34" fmla="*/ 576 w 2117"/>
                    <a:gd name="T35" fmla="*/ 155 h 2126"/>
                    <a:gd name="T36" fmla="*/ 458 w 2117"/>
                    <a:gd name="T37" fmla="*/ 189 h 2126"/>
                    <a:gd name="T38" fmla="*/ 510 w 2117"/>
                    <a:gd name="T39" fmla="*/ 427 h 2126"/>
                    <a:gd name="T40" fmla="*/ 453 w 2117"/>
                    <a:gd name="T41" fmla="*/ 530 h 2126"/>
                    <a:gd name="T42" fmla="*/ 206 w 2117"/>
                    <a:gd name="T43" fmla="*/ 493 h 2126"/>
                    <a:gd name="T44" fmla="*/ 118 w 2117"/>
                    <a:gd name="T45" fmla="*/ 577 h 2126"/>
                    <a:gd name="T46" fmla="*/ 275 w 2117"/>
                    <a:gd name="T47" fmla="*/ 763 h 2126"/>
                    <a:gd name="T48" fmla="*/ 273 w 2117"/>
                    <a:gd name="T49" fmla="*/ 884 h 2126"/>
                    <a:gd name="T50" fmla="*/ 38 w 2117"/>
                    <a:gd name="T51" fmla="*/ 966 h 2126"/>
                    <a:gd name="T52" fmla="*/ 0 w 2117"/>
                    <a:gd name="T53" fmla="*/ 1064 h 2126"/>
                    <a:gd name="T54" fmla="*/ 35 w 2117"/>
                    <a:gd name="T55" fmla="*/ 1124 h 2126"/>
                    <a:gd name="T56" fmla="*/ 268 w 2117"/>
                    <a:gd name="T57" fmla="*/ 1216 h 2126"/>
                    <a:gd name="T58" fmla="*/ 265 w 2117"/>
                    <a:gd name="T59" fmla="*/ 1335 h 2126"/>
                    <a:gd name="T60" fmla="*/ 100 w 2117"/>
                    <a:gd name="T61" fmla="*/ 1515 h 2126"/>
                    <a:gd name="T62" fmla="*/ 185 w 2117"/>
                    <a:gd name="T63" fmla="*/ 1603 h 2126"/>
                    <a:gd name="T64" fmla="*/ 435 w 2117"/>
                    <a:gd name="T65" fmla="*/ 1576 h 2126"/>
                    <a:gd name="T66" fmla="*/ 485 w 2117"/>
                    <a:gd name="T67" fmla="*/ 1678 h 2126"/>
                    <a:gd name="T68" fmla="*/ 423 w 2117"/>
                    <a:gd name="T69" fmla="*/ 1913 h 2126"/>
                    <a:gd name="T70" fmla="*/ 542 w 2117"/>
                    <a:gd name="T71" fmla="*/ 1954 h 2126"/>
                    <a:gd name="T72" fmla="*/ 751 w 2117"/>
                    <a:gd name="T73" fmla="*/ 1813 h 2126"/>
                    <a:gd name="T74" fmla="*/ 836 w 2117"/>
                    <a:gd name="T75" fmla="*/ 1878 h 2126"/>
                    <a:gd name="T76" fmla="*/ 891 w 2117"/>
                    <a:gd name="T77" fmla="*/ 2114 h 2126"/>
                    <a:gd name="T78" fmla="*/ 1019 w 2117"/>
                    <a:gd name="T79" fmla="*/ 2095 h 2126"/>
                    <a:gd name="T80" fmla="*/ 1139 w 2117"/>
                    <a:gd name="T81" fmla="*/ 1872 h 2126"/>
                    <a:gd name="T82" fmla="*/ 1236 w 2117"/>
                    <a:gd name="T83" fmla="*/ 1891 h 2126"/>
                    <a:gd name="T84" fmla="*/ 1395 w 2117"/>
                    <a:gd name="T85" fmla="*/ 2076 h 2126"/>
                    <a:gd name="T86" fmla="*/ 1502 w 2117"/>
                    <a:gd name="T87" fmla="*/ 1999 h 2126"/>
                    <a:gd name="T88" fmla="*/ 1506 w 2117"/>
                    <a:gd name="T89" fmla="*/ 1746 h 2126"/>
                    <a:gd name="T90" fmla="*/ 1595 w 2117"/>
                    <a:gd name="T91" fmla="*/ 1721 h 2126"/>
                    <a:gd name="T92" fmla="*/ 1822 w 2117"/>
                    <a:gd name="T93" fmla="*/ 1812 h 2126"/>
                    <a:gd name="T94" fmla="*/ 1884 w 2117"/>
                    <a:gd name="T95" fmla="*/ 1692 h 2126"/>
                    <a:gd name="T96" fmla="*/ 1769 w 2117"/>
                    <a:gd name="T97" fmla="*/ 1468 h 2126"/>
                    <a:gd name="T98" fmla="*/ 2035 w 2117"/>
                    <a:gd name="T99" fmla="*/ 1415 h 2126"/>
                    <a:gd name="T100" fmla="*/ 2103 w 2117"/>
                    <a:gd name="T101" fmla="*/ 1297 h 2126"/>
                    <a:gd name="T102" fmla="*/ 1905 w 2117"/>
                    <a:gd name="T103" fmla="*/ 1152 h 2126"/>
                    <a:gd name="T104" fmla="*/ 1877 w 2117"/>
                    <a:gd name="T105" fmla="*/ 1064 h 2126"/>
                    <a:gd name="T106" fmla="*/ 679 w 2117"/>
                    <a:gd name="T107" fmla="*/ 1063 h 2126"/>
                    <a:gd name="T108" fmla="*/ 144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1877" y="1064"/>
                      </a:moveTo>
                      <a:cubicBezTo>
                        <a:pt x="1877" y="1054"/>
                        <a:pt x="1877" y="1054"/>
                        <a:pt x="1877" y="1054"/>
                      </a:cubicBezTo>
                      <a:cubicBezTo>
                        <a:pt x="1877" y="1042"/>
                        <a:pt x="1891" y="1026"/>
                        <a:pt x="1908" y="1018"/>
                      </a:cubicBezTo>
                      <a:cubicBezTo>
                        <a:pt x="2088" y="931"/>
                        <a:pt x="2088" y="931"/>
                        <a:pt x="2088" y="931"/>
                      </a:cubicBezTo>
                      <a:cubicBezTo>
                        <a:pt x="2105" y="923"/>
                        <a:pt x="2117" y="901"/>
                        <a:pt x="2113" y="882"/>
                      </a:cubicBezTo>
                      <a:cubicBezTo>
                        <a:pt x="2095" y="796"/>
                        <a:pt x="2095" y="796"/>
                        <a:pt x="2095" y="796"/>
                      </a:cubicBezTo>
                      <a:cubicBezTo>
                        <a:pt x="2090" y="777"/>
                        <a:pt x="2071" y="762"/>
                        <a:pt x="2051" y="762"/>
                      </a:cubicBezTo>
                      <a:cubicBezTo>
                        <a:pt x="1853" y="760"/>
                        <a:pt x="1853" y="760"/>
                        <a:pt x="1853" y="760"/>
                      </a:cubicBezTo>
                      <a:cubicBezTo>
                        <a:pt x="1834" y="760"/>
                        <a:pt x="1812" y="746"/>
                        <a:pt x="1804" y="728"/>
                      </a:cubicBezTo>
                      <a:cubicBezTo>
                        <a:pt x="1788" y="695"/>
                        <a:pt x="1788" y="695"/>
                        <a:pt x="1788" y="695"/>
                      </a:cubicBezTo>
                      <a:cubicBezTo>
                        <a:pt x="1779" y="678"/>
                        <a:pt x="1781" y="651"/>
                        <a:pt x="1793" y="636"/>
                      </a:cubicBezTo>
                      <a:cubicBezTo>
                        <a:pt x="1912" y="475"/>
                        <a:pt x="1912" y="475"/>
                        <a:pt x="1912" y="475"/>
                      </a:cubicBezTo>
                      <a:cubicBezTo>
                        <a:pt x="1924" y="460"/>
                        <a:pt x="1923" y="435"/>
                        <a:pt x="1912" y="420"/>
                      </a:cubicBezTo>
                      <a:cubicBezTo>
                        <a:pt x="1857" y="354"/>
                        <a:pt x="1857" y="354"/>
                        <a:pt x="1857" y="354"/>
                      </a:cubicBezTo>
                      <a:cubicBezTo>
                        <a:pt x="1845" y="339"/>
                        <a:pt x="1820" y="335"/>
                        <a:pt x="1803" y="344"/>
                      </a:cubicBezTo>
                      <a:cubicBezTo>
                        <a:pt x="1628" y="434"/>
                        <a:pt x="1628" y="434"/>
                        <a:pt x="1628" y="434"/>
                      </a:cubicBezTo>
                      <a:cubicBezTo>
                        <a:pt x="1610" y="443"/>
                        <a:pt x="1584" y="440"/>
                        <a:pt x="1569" y="428"/>
                      </a:cubicBezTo>
                      <a:cubicBezTo>
                        <a:pt x="1535" y="402"/>
                        <a:pt x="1535" y="402"/>
                        <a:pt x="1535" y="402"/>
                      </a:cubicBezTo>
                      <a:cubicBezTo>
                        <a:pt x="1519" y="391"/>
                        <a:pt x="1509" y="367"/>
                        <a:pt x="1512" y="348"/>
                      </a:cubicBezTo>
                      <a:cubicBezTo>
                        <a:pt x="1543" y="150"/>
                        <a:pt x="1543" y="150"/>
                        <a:pt x="1543" y="150"/>
                      </a:cubicBezTo>
                      <a:cubicBezTo>
                        <a:pt x="1546" y="131"/>
                        <a:pt x="1534" y="108"/>
                        <a:pt x="1517" y="100"/>
                      </a:cubicBezTo>
                      <a:cubicBezTo>
                        <a:pt x="1441" y="68"/>
                        <a:pt x="1441" y="68"/>
                        <a:pt x="1441" y="68"/>
                      </a:cubicBezTo>
                      <a:cubicBezTo>
                        <a:pt x="1423" y="62"/>
                        <a:pt x="1400" y="69"/>
                        <a:pt x="1389" y="85"/>
                      </a:cubicBezTo>
                      <a:cubicBezTo>
                        <a:pt x="1275" y="246"/>
                        <a:pt x="1275" y="246"/>
                        <a:pt x="1275" y="246"/>
                      </a:cubicBezTo>
                      <a:cubicBezTo>
                        <a:pt x="1264" y="261"/>
                        <a:pt x="1240" y="271"/>
                        <a:pt x="1221" y="267"/>
                      </a:cubicBezTo>
                      <a:cubicBezTo>
                        <a:pt x="1171" y="259"/>
                        <a:pt x="1171" y="259"/>
                        <a:pt x="1171" y="259"/>
                      </a:cubicBezTo>
                      <a:cubicBezTo>
                        <a:pt x="1152" y="257"/>
                        <a:pt x="1131"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2" y="241"/>
                        <a:pt x="872" y="241"/>
                        <a:pt x="872" y="241"/>
                      </a:cubicBezTo>
                      <a:cubicBezTo>
                        <a:pt x="870" y="260"/>
                        <a:pt x="853" y="280"/>
                        <a:pt x="834" y="286"/>
                      </a:cubicBezTo>
                      <a:cubicBezTo>
                        <a:pt x="779" y="304"/>
                        <a:pt x="779" y="304"/>
                        <a:pt x="779" y="304"/>
                      </a:cubicBezTo>
                      <a:cubicBezTo>
                        <a:pt x="761" y="311"/>
                        <a:pt x="735" y="306"/>
                        <a:pt x="721" y="292"/>
                      </a:cubicBezTo>
                      <a:cubicBezTo>
                        <a:pt x="576" y="155"/>
                        <a:pt x="576" y="155"/>
                        <a:pt x="576" y="155"/>
                      </a:cubicBezTo>
                      <a:cubicBezTo>
                        <a:pt x="562" y="142"/>
                        <a:pt x="537" y="139"/>
                        <a:pt x="521" y="149"/>
                      </a:cubicBezTo>
                      <a:cubicBezTo>
                        <a:pt x="458" y="189"/>
                        <a:pt x="458" y="189"/>
                        <a:pt x="458" y="189"/>
                      </a:cubicBezTo>
                      <a:cubicBezTo>
                        <a:pt x="442" y="200"/>
                        <a:pt x="435" y="224"/>
                        <a:pt x="442" y="242"/>
                      </a:cubicBezTo>
                      <a:cubicBezTo>
                        <a:pt x="510" y="427"/>
                        <a:pt x="510" y="427"/>
                        <a:pt x="510" y="427"/>
                      </a:cubicBezTo>
                      <a:cubicBezTo>
                        <a:pt x="517" y="445"/>
                        <a:pt x="511" y="471"/>
                        <a:pt x="497" y="484"/>
                      </a:cubicBezTo>
                      <a:cubicBezTo>
                        <a:pt x="453" y="530"/>
                        <a:pt x="453" y="530"/>
                        <a:pt x="453" y="530"/>
                      </a:cubicBezTo>
                      <a:cubicBezTo>
                        <a:pt x="441" y="545"/>
                        <a:pt x="415" y="552"/>
                        <a:pt x="397" y="547"/>
                      </a:cubicBezTo>
                      <a:cubicBezTo>
                        <a:pt x="206" y="493"/>
                        <a:pt x="206" y="493"/>
                        <a:pt x="206" y="493"/>
                      </a:cubicBezTo>
                      <a:cubicBezTo>
                        <a:pt x="187" y="488"/>
                        <a:pt x="164" y="497"/>
                        <a:pt x="154" y="513"/>
                      </a:cubicBezTo>
                      <a:cubicBezTo>
                        <a:pt x="118" y="577"/>
                        <a:pt x="118" y="577"/>
                        <a:pt x="118" y="577"/>
                      </a:cubicBezTo>
                      <a:cubicBezTo>
                        <a:pt x="110" y="594"/>
                        <a:pt x="114" y="618"/>
                        <a:pt x="128" y="631"/>
                      </a:cubicBezTo>
                      <a:cubicBezTo>
                        <a:pt x="275" y="763"/>
                        <a:pt x="275" y="763"/>
                        <a:pt x="275" y="763"/>
                      </a:cubicBezTo>
                      <a:cubicBezTo>
                        <a:pt x="289" y="776"/>
                        <a:pt x="296" y="802"/>
                        <a:pt x="291" y="820"/>
                      </a:cubicBezTo>
                      <a:cubicBezTo>
                        <a:pt x="273" y="884"/>
                        <a:pt x="273" y="884"/>
                        <a:pt x="273" y="884"/>
                      </a:cubicBezTo>
                      <a:cubicBezTo>
                        <a:pt x="269" y="903"/>
                        <a:pt x="250" y="921"/>
                        <a:pt x="232" y="925"/>
                      </a:cubicBezTo>
                      <a:cubicBezTo>
                        <a:pt x="38" y="966"/>
                        <a:pt x="38" y="966"/>
                        <a:pt x="38" y="966"/>
                      </a:cubicBezTo>
                      <a:cubicBezTo>
                        <a:pt x="19" y="970"/>
                        <a:pt x="3" y="989"/>
                        <a:pt x="2" y="1008"/>
                      </a:cubicBezTo>
                      <a:cubicBezTo>
                        <a:pt x="2" y="1008"/>
                        <a:pt x="0" y="1033"/>
                        <a:pt x="0" y="1064"/>
                      </a:cubicBezTo>
                      <a:cubicBezTo>
                        <a:pt x="0" y="1081"/>
                        <a:pt x="0" y="1081"/>
                        <a:pt x="0" y="1081"/>
                      </a:cubicBezTo>
                      <a:cubicBezTo>
                        <a:pt x="0" y="1100"/>
                        <a:pt x="16" y="1119"/>
                        <a:pt x="35" y="1124"/>
                      </a:cubicBezTo>
                      <a:cubicBezTo>
                        <a:pt x="227" y="1173"/>
                        <a:pt x="227" y="1173"/>
                        <a:pt x="227" y="1173"/>
                      </a:cubicBezTo>
                      <a:cubicBezTo>
                        <a:pt x="246" y="1178"/>
                        <a:pt x="264" y="1197"/>
                        <a:pt x="268" y="1216"/>
                      </a:cubicBezTo>
                      <a:cubicBezTo>
                        <a:pt x="282" y="1279"/>
                        <a:pt x="282" y="1279"/>
                        <a:pt x="282" y="1279"/>
                      </a:cubicBezTo>
                      <a:cubicBezTo>
                        <a:pt x="287" y="1298"/>
                        <a:pt x="279" y="1323"/>
                        <a:pt x="265" y="1335"/>
                      </a:cubicBezTo>
                      <a:cubicBezTo>
                        <a:pt x="112" y="1461"/>
                        <a:pt x="112" y="1461"/>
                        <a:pt x="112" y="1461"/>
                      </a:cubicBezTo>
                      <a:cubicBezTo>
                        <a:pt x="98" y="1473"/>
                        <a:pt x="92" y="1497"/>
                        <a:pt x="100" y="1515"/>
                      </a:cubicBezTo>
                      <a:cubicBezTo>
                        <a:pt x="134" y="1581"/>
                        <a:pt x="134" y="1581"/>
                        <a:pt x="134" y="1581"/>
                      </a:cubicBezTo>
                      <a:cubicBezTo>
                        <a:pt x="143" y="1597"/>
                        <a:pt x="166" y="1608"/>
                        <a:pt x="185" y="1603"/>
                      </a:cubicBezTo>
                      <a:cubicBezTo>
                        <a:pt x="379" y="1557"/>
                        <a:pt x="379" y="1557"/>
                        <a:pt x="379" y="1557"/>
                      </a:cubicBezTo>
                      <a:cubicBezTo>
                        <a:pt x="398" y="1553"/>
                        <a:pt x="423" y="1561"/>
                        <a:pt x="435" y="1576"/>
                      </a:cubicBezTo>
                      <a:cubicBezTo>
                        <a:pt x="474" y="1621"/>
                        <a:pt x="474" y="1621"/>
                        <a:pt x="474" y="1621"/>
                      </a:cubicBezTo>
                      <a:cubicBezTo>
                        <a:pt x="488" y="1635"/>
                        <a:pt x="492" y="1661"/>
                        <a:pt x="485" y="1678"/>
                      </a:cubicBezTo>
                      <a:cubicBezTo>
                        <a:pt x="409" y="1860"/>
                        <a:pt x="409" y="1860"/>
                        <a:pt x="409" y="1860"/>
                      </a:cubicBezTo>
                      <a:cubicBezTo>
                        <a:pt x="401" y="1878"/>
                        <a:pt x="408" y="1902"/>
                        <a:pt x="423" y="1913"/>
                      </a:cubicBezTo>
                      <a:cubicBezTo>
                        <a:pt x="486" y="1958"/>
                        <a:pt x="486" y="1958"/>
                        <a:pt x="486" y="1958"/>
                      </a:cubicBezTo>
                      <a:cubicBezTo>
                        <a:pt x="502" y="1968"/>
                        <a:pt x="528" y="1966"/>
                        <a:pt x="542" y="1954"/>
                      </a:cubicBezTo>
                      <a:cubicBezTo>
                        <a:pt x="693" y="1822"/>
                        <a:pt x="693" y="1822"/>
                        <a:pt x="693" y="1822"/>
                      </a:cubicBezTo>
                      <a:cubicBezTo>
                        <a:pt x="707" y="1810"/>
                        <a:pt x="734" y="1805"/>
                        <a:pt x="751" y="1813"/>
                      </a:cubicBezTo>
                      <a:cubicBezTo>
                        <a:pt x="800" y="1832"/>
                        <a:pt x="800" y="1832"/>
                        <a:pt x="800" y="1832"/>
                      </a:cubicBezTo>
                      <a:cubicBezTo>
                        <a:pt x="819" y="1838"/>
                        <a:pt x="835" y="1858"/>
                        <a:pt x="836" y="1878"/>
                      </a:cubicBezTo>
                      <a:cubicBezTo>
                        <a:pt x="853" y="2074"/>
                        <a:pt x="853" y="2074"/>
                        <a:pt x="853" y="2074"/>
                      </a:cubicBezTo>
                      <a:cubicBezTo>
                        <a:pt x="855" y="2093"/>
                        <a:pt x="872" y="2111"/>
                        <a:pt x="891" y="2114"/>
                      </a:cubicBezTo>
                      <a:cubicBezTo>
                        <a:pt x="971" y="2124"/>
                        <a:pt x="971" y="2124"/>
                        <a:pt x="971" y="2124"/>
                      </a:cubicBezTo>
                      <a:cubicBezTo>
                        <a:pt x="990" y="2126"/>
                        <a:pt x="1012" y="2113"/>
                        <a:pt x="1019" y="2095"/>
                      </a:cubicBezTo>
                      <a:cubicBezTo>
                        <a:pt x="1091" y="1908"/>
                        <a:pt x="1091" y="1908"/>
                        <a:pt x="1091" y="1908"/>
                      </a:cubicBezTo>
                      <a:cubicBezTo>
                        <a:pt x="1098"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6" y="2082"/>
                        <a:pt x="1395" y="2076"/>
                      </a:cubicBezTo>
                      <a:cubicBezTo>
                        <a:pt x="1474" y="2047"/>
                        <a:pt x="1474" y="2047"/>
                        <a:pt x="1474" y="2047"/>
                      </a:cubicBezTo>
                      <a:cubicBezTo>
                        <a:pt x="1492" y="2039"/>
                        <a:pt x="1505" y="2018"/>
                        <a:pt x="1502" y="1999"/>
                      </a:cubicBezTo>
                      <a:cubicBezTo>
                        <a:pt x="1480" y="1799"/>
                        <a:pt x="1480" y="1799"/>
                        <a:pt x="1480" y="1799"/>
                      </a:cubicBezTo>
                      <a:cubicBezTo>
                        <a:pt x="1478" y="1780"/>
                        <a:pt x="1489" y="1756"/>
                        <a:pt x="1506" y="1746"/>
                      </a:cubicBezTo>
                      <a:cubicBezTo>
                        <a:pt x="1537" y="1725"/>
                        <a:pt x="1537" y="1725"/>
                        <a:pt x="1537" y="1725"/>
                      </a:cubicBezTo>
                      <a:cubicBezTo>
                        <a:pt x="1552" y="1713"/>
                        <a:pt x="1578" y="1712"/>
                        <a:pt x="1595" y="1721"/>
                      </a:cubicBezTo>
                      <a:cubicBezTo>
                        <a:pt x="1767" y="1819"/>
                        <a:pt x="1767" y="1819"/>
                        <a:pt x="1767" y="1819"/>
                      </a:cubicBezTo>
                      <a:cubicBezTo>
                        <a:pt x="1784" y="1829"/>
                        <a:pt x="1808" y="1826"/>
                        <a:pt x="1822" y="1812"/>
                      </a:cubicBezTo>
                      <a:cubicBezTo>
                        <a:pt x="1881" y="1747"/>
                        <a:pt x="1881" y="1747"/>
                        <a:pt x="1881" y="1747"/>
                      </a:cubicBezTo>
                      <a:cubicBezTo>
                        <a:pt x="1893" y="1732"/>
                        <a:pt x="1894" y="1707"/>
                        <a:pt x="1884" y="1692"/>
                      </a:cubicBezTo>
                      <a:cubicBezTo>
                        <a:pt x="1772" y="1526"/>
                        <a:pt x="1772" y="1526"/>
                        <a:pt x="1772" y="1526"/>
                      </a:cubicBezTo>
                      <a:cubicBezTo>
                        <a:pt x="1761" y="1510"/>
                        <a:pt x="1760" y="1484"/>
                        <a:pt x="1769" y="1468"/>
                      </a:cubicBezTo>
                      <a:cubicBezTo>
                        <a:pt x="1779" y="1451"/>
                        <a:pt x="1817" y="1407"/>
                        <a:pt x="1836" y="1408"/>
                      </a:cubicBezTo>
                      <a:cubicBezTo>
                        <a:pt x="2035" y="1415"/>
                        <a:pt x="2035" y="1415"/>
                        <a:pt x="2035" y="1415"/>
                      </a:cubicBezTo>
                      <a:cubicBezTo>
                        <a:pt x="2054" y="1415"/>
                        <a:pt x="2075" y="1401"/>
                        <a:pt x="2081" y="1382"/>
                      </a:cubicBezTo>
                      <a:cubicBezTo>
                        <a:pt x="2103" y="1297"/>
                        <a:pt x="2103" y="1297"/>
                        <a:pt x="2103" y="1297"/>
                      </a:cubicBezTo>
                      <a:cubicBezTo>
                        <a:pt x="2108" y="1278"/>
                        <a:pt x="2097" y="1256"/>
                        <a:pt x="2080" y="1246"/>
                      </a:cubicBezTo>
                      <a:cubicBezTo>
                        <a:pt x="1905" y="1152"/>
                        <a:pt x="1905" y="1152"/>
                        <a:pt x="1905" y="1152"/>
                      </a:cubicBezTo>
                      <a:cubicBezTo>
                        <a:pt x="1888" y="1143"/>
                        <a:pt x="1875" y="1120"/>
                        <a:pt x="1876" y="1101"/>
                      </a:cubicBezTo>
                      <a:cubicBezTo>
                        <a:pt x="1876" y="1101"/>
                        <a:pt x="1877" y="1088"/>
                        <a:pt x="1877" y="1064"/>
                      </a:cubicBezTo>
                      <a:close/>
                      <a:moveTo>
                        <a:pt x="1060" y="1444"/>
                      </a:moveTo>
                      <a:cubicBezTo>
                        <a:pt x="849" y="1444"/>
                        <a:pt x="679" y="1274"/>
                        <a:pt x="679" y="1063"/>
                      </a:cubicBezTo>
                      <a:cubicBezTo>
                        <a:pt x="679" y="853"/>
                        <a:pt x="849" y="682"/>
                        <a:pt x="1060" y="682"/>
                      </a:cubicBezTo>
                      <a:cubicBezTo>
                        <a:pt x="1270" y="682"/>
                        <a:pt x="1441" y="853"/>
                        <a:pt x="1441" y="1063"/>
                      </a:cubicBezTo>
                      <a:cubicBezTo>
                        <a:pt x="1441" y="1274"/>
                        <a:pt x="1270" y="1444"/>
                        <a:pt x="1060" y="14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5">
                  <a:extLst>
                    <a:ext uri="{FF2B5EF4-FFF2-40B4-BE49-F238E27FC236}">
                      <a16:creationId xmlns:a16="http://schemas.microsoft.com/office/drawing/2014/main" id="{1BD391D5-1C60-44B9-8349-B072B709150A}"/>
                    </a:ext>
                  </a:extLst>
                </p:cNvPr>
                <p:cNvSpPr>
                  <a:spLocks noEditPoints="1"/>
                </p:cNvSpPr>
                <p:nvPr/>
              </p:nvSpPr>
              <p:spPr bwMode="auto">
                <a:xfrm rot="4500000">
                  <a:off x="7475869" y="3213459"/>
                  <a:ext cx="1120952" cy="1126724"/>
                </a:xfrm>
                <a:custGeom>
                  <a:avLst/>
                  <a:gdLst>
                    <a:gd name="T0" fmla="*/ 1905 w 2117"/>
                    <a:gd name="T1" fmla="*/ 1152 h 2126"/>
                    <a:gd name="T2" fmla="*/ 1878 w 2117"/>
                    <a:gd name="T3" fmla="*/ 1064 h 2126"/>
                    <a:gd name="T4" fmla="*/ 1908 w 2117"/>
                    <a:gd name="T5" fmla="*/ 1018 h 2126"/>
                    <a:gd name="T6" fmla="*/ 2114 w 2117"/>
                    <a:gd name="T7" fmla="*/ 882 h 2126"/>
                    <a:gd name="T8" fmla="*/ 2052 w 2117"/>
                    <a:gd name="T9" fmla="*/ 762 h 2126"/>
                    <a:gd name="T10" fmla="*/ 1804 w 2117"/>
                    <a:gd name="T11" fmla="*/ 728 h 2126"/>
                    <a:gd name="T12" fmla="*/ 1793 w 2117"/>
                    <a:gd name="T13" fmla="*/ 636 h 2126"/>
                    <a:gd name="T14" fmla="*/ 1912 w 2117"/>
                    <a:gd name="T15" fmla="*/ 420 h 2126"/>
                    <a:gd name="T16" fmla="*/ 1803 w 2117"/>
                    <a:gd name="T17" fmla="*/ 344 h 2126"/>
                    <a:gd name="T18" fmla="*/ 1569 w 2117"/>
                    <a:gd name="T19" fmla="*/ 428 h 2126"/>
                    <a:gd name="T20" fmla="*/ 1512 w 2117"/>
                    <a:gd name="T21" fmla="*/ 348 h 2126"/>
                    <a:gd name="T22" fmla="*/ 1517 w 2117"/>
                    <a:gd name="T23" fmla="*/ 100 h 2126"/>
                    <a:gd name="T24" fmla="*/ 1389 w 2117"/>
                    <a:gd name="T25" fmla="*/ 85 h 2126"/>
                    <a:gd name="T26" fmla="*/ 1221 w 2117"/>
                    <a:gd name="T27" fmla="*/ 267 h 2126"/>
                    <a:gd name="T28" fmla="*/ 1125 w 2117"/>
                    <a:gd name="T29" fmla="*/ 222 h 2126"/>
                    <a:gd name="T30" fmla="*/ 1015 w 2117"/>
                    <a:gd name="T31" fmla="*/ 1 h 2126"/>
                    <a:gd name="T32" fmla="*/ 898 w 2117"/>
                    <a:gd name="T33" fmla="*/ 46 h 2126"/>
                    <a:gd name="T34" fmla="*/ 835 w 2117"/>
                    <a:gd name="T35" fmla="*/ 286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1 h 2126"/>
                    <a:gd name="T66" fmla="*/ 379 w 2117"/>
                    <a:gd name="T67" fmla="*/ 1557 h 2126"/>
                    <a:gd name="T68" fmla="*/ 475 w 2117"/>
                    <a:gd name="T69" fmla="*/ 1621 h 2126"/>
                    <a:gd name="T70" fmla="*/ 409 w 2117"/>
                    <a:gd name="T71" fmla="*/ 1860 h 2126"/>
                    <a:gd name="T72" fmla="*/ 487 w 2117"/>
                    <a:gd name="T73" fmla="*/ 1958 h 2126"/>
                    <a:gd name="T74" fmla="*/ 693 w 2117"/>
                    <a:gd name="T75" fmla="*/ 1822 h 2126"/>
                    <a:gd name="T76" fmla="*/ 801 w 2117"/>
                    <a:gd name="T77" fmla="*/ 1832 h 2126"/>
                    <a:gd name="T78" fmla="*/ 854 w 2117"/>
                    <a:gd name="T79" fmla="*/ 2074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7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8 h 2126"/>
                    <a:gd name="T102" fmla="*/ 2081 w 2117"/>
                    <a:gd name="T103" fmla="*/ 1382 h 2126"/>
                    <a:gd name="T104" fmla="*/ 2081 w 2117"/>
                    <a:gd name="T105" fmla="*/ 1246 h 2126"/>
                    <a:gd name="T106" fmla="*/ 494 w 2117"/>
                    <a:gd name="T107" fmla="*/ 1063 h 2126"/>
                    <a:gd name="T108" fmla="*/ 162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4"/>
                        <a:pt x="1878" y="1054"/>
                        <a:pt x="1878" y="1054"/>
                      </a:cubicBezTo>
                      <a:cubicBezTo>
                        <a:pt x="1877" y="1042"/>
                        <a:pt x="1891" y="1026"/>
                        <a:pt x="1908" y="1018"/>
                      </a:cubicBezTo>
                      <a:cubicBezTo>
                        <a:pt x="2088" y="931"/>
                        <a:pt x="2088" y="931"/>
                        <a:pt x="2088" y="931"/>
                      </a:cubicBezTo>
                      <a:cubicBezTo>
                        <a:pt x="2106" y="923"/>
                        <a:pt x="2117" y="901"/>
                        <a:pt x="2114" y="882"/>
                      </a:cubicBezTo>
                      <a:cubicBezTo>
                        <a:pt x="2095" y="796"/>
                        <a:pt x="2095" y="796"/>
                        <a:pt x="2095" y="796"/>
                      </a:cubicBezTo>
                      <a:cubicBezTo>
                        <a:pt x="2090" y="777"/>
                        <a:pt x="2071" y="762"/>
                        <a:pt x="2052" y="762"/>
                      </a:cubicBezTo>
                      <a:cubicBezTo>
                        <a:pt x="1853" y="760"/>
                        <a:pt x="1853" y="760"/>
                        <a:pt x="1853" y="760"/>
                      </a:cubicBezTo>
                      <a:cubicBezTo>
                        <a:pt x="1834" y="760"/>
                        <a:pt x="1812" y="746"/>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20"/>
                      </a:cubicBezTo>
                      <a:cubicBezTo>
                        <a:pt x="1858" y="354"/>
                        <a:pt x="1858" y="354"/>
                        <a:pt x="1858" y="354"/>
                      </a:cubicBezTo>
                      <a:cubicBezTo>
                        <a:pt x="1845" y="339"/>
                        <a:pt x="1820" y="335"/>
                        <a:pt x="1803" y="344"/>
                      </a:cubicBezTo>
                      <a:cubicBezTo>
                        <a:pt x="1628" y="434"/>
                        <a:pt x="1628" y="434"/>
                        <a:pt x="1628" y="434"/>
                      </a:cubicBezTo>
                      <a:cubicBezTo>
                        <a:pt x="1611" y="443"/>
                        <a:pt x="1584" y="440"/>
                        <a:pt x="1569" y="428"/>
                      </a:cubicBezTo>
                      <a:cubicBezTo>
                        <a:pt x="1535" y="402"/>
                        <a:pt x="1535" y="402"/>
                        <a:pt x="1535" y="402"/>
                      </a:cubicBezTo>
                      <a:cubicBezTo>
                        <a:pt x="1520" y="391"/>
                        <a:pt x="1509" y="367"/>
                        <a:pt x="1512" y="348"/>
                      </a:cubicBezTo>
                      <a:cubicBezTo>
                        <a:pt x="1543" y="150"/>
                        <a:pt x="1543" y="150"/>
                        <a:pt x="1543" y="150"/>
                      </a:cubicBezTo>
                      <a:cubicBezTo>
                        <a:pt x="1546" y="131"/>
                        <a:pt x="1534" y="108"/>
                        <a:pt x="1517" y="100"/>
                      </a:cubicBezTo>
                      <a:cubicBezTo>
                        <a:pt x="1442" y="68"/>
                        <a:pt x="1442" y="68"/>
                        <a:pt x="1442" y="68"/>
                      </a:cubicBezTo>
                      <a:cubicBezTo>
                        <a:pt x="1424" y="62"/>
                        <a:pt x="1400" y="69"/>
                        <a:pt x="1389" y="85"/>
                      </a:cubicBezTo>
                      <a:cubicBezTo>
                        <a:pt x="1276" y="246"/>
                        <a:pt x="1276" y="246"/>
                        <a:pt x="1276" y="246"/>
                      </a:cubicBezTo>
                      <a:cubicBezTo>
                        <a:pt x="1265" y="261"/>
                        <a:pt x="1240" y="271"/>
                        <a:pt x="1221" y="267"/>
                      </a:cubicBezTo>
                      <a:cubicBezTo>
                        <a:pt x="1171" y="259"/>
                        <a:pt x="1171" y="259"/>
                        <a:pt x="1171" y="259"/>
                      </a:cubicBezTo>
                      <a:cubicBezTo>
                        <a:pt x="1152" y="257"/>
                        <a:pt x="1132"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6"/>
                      </a:cubicBezTo>
                      <a:cubicBezTo>
                        <a:pt x="779" y="304"/>
                        <a:pt x="779" y="304"/>
                        <a:pt x="779" y="304"/>
                      </a:cubicBezTo>
                      <a:cubicBezTo>
                        <a:pt x="761" y="311"/>
                        <a:pt x="735" y="306"/>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1"/>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5"/>
                      </a:cubicBezTo>
                      <a:cubicBezTo>
                        <a:pt x="134" y="1581"/>
                        <a:pt x="134" y="1581"/>
                        <a:pt x="134" y="1581"/>
                      </a:cubicBezTo>
                      <a:cubicBezTo>
                        <a:pt x="144" y="1597"/>
                        <a:pt x="167" y="1608"/>
                        <a:pt x="185" y="1603"/>
                      </a:cubicBezTo>
                      <a:cubicBezTo>
                        <a:pt x="379" y="1557"/>
                        <a:pt x="379" y="1557"/>
                        <a:pt x="379" y="1557"/>
                      </a:cubicBezTo>
                      <a:cubicBezTo>
                        <a:pt x="398" y="1553"/>
                        <a:pt x="423" y="1561"/>
                        <a:pt x="435" y="1576"/>
                      </a:cubicBezTo>
                      <a:cubicBezTo>
                        <a:pt x="475" y="1621"/>
                        <a:pt x="475" y="1621"/>
                        <a:pt x="475" y="1621"/>
                      </a:cubicBezTo>
                      <a:cubicBezTo>
                        <a:pt x="488" y="1635"/>
                        <a:pt x="493" y="1661"/>
                        <a:pt x="485" y="1678"/>
                      </a:cubicBezTo>
                      <a:cubicBezTo>
                        <a:pt x="409" y="1860"/>
                        <a:pt x="409" y="1860"/>
                        <a:pt x="409" y="1860"/>
                      </a:cubicBezTo>
                      <a:cubicBezTo>
                        <a:pt x="402" y="1878"/>
                        <a:pt x="408" y="1902"/>
                        <a:pt x="423" y="1913"/>
                      </a:cubicBezTo>
                      <a:cubicBezTo>
                        <a:pt x="487" y="1958"/>
                        <a:pt x="487" y="1958"/>
                        <a:pt x="487" y="1958"/>
                      </a:cubicBezTo>
                      <a:cubicBezTo>
                        <a:pt x="503" y="1968"/>
                        <a:pt x="528" y="1966"/>
                        <a:pt x="542" y="1954"/>
                      </a:cubicBezTo>
                      <a:cubicBezTo>
                        <a:pt x="693" y="1822"/>
                        <a:pt x="693" y="1822"/>
                        <a:pt x="693" y="1822"/>
                      </a:cubicBezTo>
                      <a:cubicBezTo>
                        <a:pt x="708" y="1810"/>
                        <a:pt x="734" y="1805"/>
                        <a:pt x="752" y="1813"/>
                      </a:cubicBezTo>
                      <a:cubicBezTo>
                        <a:pt x="801" y="1832"/>
                        <a:pt x="801" y="1832"/>
                        <a:pt x="801" y="1832"/>
                      </a:cubicBezTo>
                      <a:cubicBezTo>
                        <a:pt x="819" y="1838"/>
                        <a:pt x="835" y="1858"/>
                        <a:pt x="837" y="1878"/>
                      </a:cubicBezTo>
                      <a:cubicBezTo>
                        <a:pt x="854" y="2074"/>
                        <a:pt x="854" y="2074"/>
                        <a:pt x="854" y="2074"/>
                      </a:cubicBezTo>
                      <a:cubicBezTo>
                        <a:pt x="855" y="2093"/>
                        <a:pt x="872" y="2111"/>
                        <a:pt x="891" y="2114"/>
                      </a:cubicBezTo>
                      <a:cubicBezTo>
                        <a:pt x="972" y="2124"/>
                        <a:pt x="972" y="2124"/>
                        <a:pt x="972" y="2124"/>
                      </a:cubicBezTo>
                      <a:cubicBezTo>
                        <a:pt x="991" y="2126"/>
                        <a:pt x="1012" y="2113"/>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7" y="2082"/>
                        <a:pt x="1395" y="2076"/>
                      </a:cubicBezTo>
                      <a:cubicBezTo>
                        <a:pt x="1474" y="2047"/>
                        <a:pt x="1474" y="2047"/>
                        <a:pt x="1474" y="2047"/>
                      </a:cubicBezTo>
                      <a:cubicBezTo>
                        <a:pt x="1492" y="2039"/>
                        <a:pt x="1505" y="2018"/>
                        <a:pt x="1503" y="1999"/>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6"/>
                        <a:pt x="1822" y="1812"/>
                      </a:cubicBezTo>
                      <a:cubicBezTo>
                        <a:pt x="1881" y="1747"/>
                        <a:pt x="1881" y="1747"/>
                        <a:pt x="1881" y="1747"/>
                      </a:cubicBezTo>
                      <a:cubicBezTo>
                        <a:pt x="1893" y="1732"/>
                        <a:pt x="1895" y="1707"/>
                        <a:pt x="1884" y="1692"/>
                      </a:cubicBezTo>
                      <a:cubicBezTo>
                        <a:pt x="1772" y="1526"/>
                        <a:pt x="1772" y="1526"/>
                        <a:pt x="1772" y="1526"/>
                      </a:cubicBezTo>
                      <a:cubicBezTo>
                        <a:pt x="1761" y="1510"/>
                        <a:pt x="1760" y="1484"/>
                        <a:pt x="1770" y="1468"/>
                      </a:cubicBezTo>
                      <a:cubicBezTo>
                        <a:pt x="1779" y="1451"/>
                        <a:pt x="1818" y="1407"/>
                        <a:pt x="1837" y="1408"/>
                      </a:cubicBezTo>
                      <a:cubicBezTo>
                        <a:pt x="2036" y="1415"/>
                        <a:pt x="2036" y="1415"/>
                        <a:pt x="2036" y="1415"/>
                      </a:cubicBezTo>
                      <a:cubicBezTo>
                        <a:pt x="2055" y="1415"/>
                        <a:pt x="2075" y="1401"/>
                        <a:pt x="2081" y="1382"/>
                      </a:cubicBezTo>
                      <a:cubicBezTo>
                        <a:pt x="2104" y="1297"/>
                        <a:pt x="2104" y="1297"/>
                        <a:pt x="2104" y="1297"/>
                      </a:cubicBezTo>
                      <a:cubicBezTo>
                        <a:pt x="2108" y="1278"/>
                        <a:pt x="2098" y="1256"/>
                        <a:pt x="2081" y="1246"/>
                      </a:cubicBezTo>
                      <a:close/>
                      <a:moveTo>
                        <a:pt x="1057" y="1626"/>
                      </a:moveTo>
                      <a:cubicBezTo>
                        <a:pt x="746" y="1626"/>
                        <a:pt x="494" y="1374"/>
                        <a:pt x="494" y="1063"/>
                      </a:cubicBezTo>
                      <a:cubicBezTo>
                        <a:pt x="494" y="751"/>
                        <a:pt x="746" y="499"/>
                        <a:pt x="1057" y="499"/>
                      </a:cubicBezTo>
                      <a:cubicBezTo>
                        <a:pt x="1368" y="499"/>
                        <a:pt x="1621" y="751"/>
                        <a:pt x="1621" y="1063"/>
                      </a:cubicBezTo>
                      <a:cubicBezTo>
                        <a:pt x="1621" y="1374"/>
                        <a:pt x="1368" y="1626"/>
                        <a:pt x="1057" y="16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9">
                  <a:extLst>
                    <a:ext uri="{FF2B5EF4-FFF2-40B4-BE49-F238E27FC236}">
                      <a16:creationId xmlns:a16="http://schemas.microsoft.com/office/drawing/2014/main" id="{27A66DBC-9938-4677-A712-93FC356F8C28}"/>
                    </a:ext>
                  </a:extLst>
                </p:cNvPr>
                <p:cNvSpPr>
                  <a:spLocks/>
                </p:cNvSpPr>
                <p:nvPr/>
              </p:nvSpPr>
              <p:spPr bwMode="auto">
                <a:xfrm rot="5693433">
                  <a:off x="7579083" y="4292255"/>
                  <a:ext cx="851970" cy="880253"/>
                </a:xfrm>
                <a:custGeom>
                  <a:avLst/>
                  <a:gdLst>
                    <a:gd name="T0" fmla="*/ 1339 w 1393"/>
                    <a:gd name="T1" fmla="*/ 446 h 1438"/>
                    <a:gd name="T2" fmla="*/ 1121 w 1393"/>
                    <a:gd name="T3" fmla="*/ 455 h 1438"/>
                    <a:gd name="T4" fmla="*/ 1074 w 1393"/>
                    <a:gd name="T5" fmla="*/ 358 h 1438"/>
                    <a:gd name="T6" fmla="*/ 1146 w 1393"/>
                    <a:gd name="T7" fmla="*/ 158 h 1438"/>
                    <a:gd name="T8" fmla="*/ 1056 w 1393"/>
                    <a:gd name="T9" fmla="*/ 121 h 1438"/>
                    <a:gd name="T10" fmla="*/ 885 w 1393"/>
                    <a:gd name="T11" fmla="*/ 256 h 1438"/>
                    <a:gd name="T12" fmla="*/ 790 w 1393"/>
                    <a:gd name="T13" fmla="*/ 205 h 1438"/>
                    <a:gd name="T14" fmla="*/ 731 w 1393"/>
                    <a:gd name="T15" fmla="*/ 0 h 1438"/>
                    <a:gd name="T16" fmla="*/ 662 w 1393"/>
                    <a:gd name="T17" fmla="*/ 0 h 1438"/>
                    <a:gd name="T18" fmla="*/ 603 w 1393"/>
                    <a:gd name="T19" fmla="*/ 205 h 1438"/>
                    <a:gd name="T20" fmla="*/ 508 w 1393"/>
                    <a:gd name="T21" fmla="*/ 256 h 1438"/>
                    <a:gd name="T22" fmla="*/ 337 w 1393"/>
                    <a:gd name="T23" fmla="*/ 121 h 1438"/>
                    <a:gd name="T24" fmla="*/ 247 w 1393"/>
                    <a:gd name="T25" fmla="*/ 158 h 1438"/>
                    <a:gd name="T26" fmla="*/ 319 w 1393"/>
                    <a:gd name="T27" fmla="*/ 358 h 1438"/>
                    <a:gd name="T28" fmla="*/ 272 w 1393"/>
                    <a:gd name="T29" fmla="*/ 455 h 1438"/>
                    <a:gd name="T30" fmla="*/ 55 w 1393"/>
                    <a:gd name="T31" fmla="*/ 446 h 1438"/>
                    <a:gd name="T32" fmla="*/ 3 w 1393"/>
                    <a:gd name="T33" fmla="*/ 529 h 1438"/>
                    <a:gd name="T34" fmla="*/ 179 w 1393"/>
                    <a:gd name="T35" fmla="*/ 649 h 1438"/>
                    <a:gd name="T36" fmla="*/ 196 w 1393"/>
                    <a:gd name="T37" fmla="*/ 719 h 1438"/>
                    <a:gd name="T38" fmla="*/ 179 w 1393"/>
                    <a:gd name="T39" fmla="*/ 789 h 1438"/>
                    <a:gd name="T40" fmla="*/ 3 w 1393"/>
                    <a:gd name="T41" fmla="*/ 908 h 1438"/>
                    <a:gd name="T42" fmla="*/ 55 w 1393"/>
                    <a:gd name="T43" fmla="*/ 991 h 1438"/>
                    <a:gd name="T44" fmla="*/ 272 w 1393"/>
                    <a:gd name="T45" fmla="*/ 982 h 1438"/>
                    <a:gd name="T46" fmla="*/ 319 w 1393"/>
                    <a:gd name="T47" fmla="*/ 1079 h 1438"/>
                    <a:gd name="T48" fmla="*/ 247 w 1393"/>
                    <a:gd name="T49" fmla="*/ 1280 h 1438"/>
                    <a:gd name="T50" fmla="*/ 337 w 1393"/>
                    <a:gd name="T51" fmla="*/ 1317 h 1438"/>
                    <a:gd name="T52" fmla="*/ 508 w 1393"/>
                    <a:gd name="T53" fmla="*/ 1182 h 1438"/>
                    <a:gd name="T54" fmla="*/ 603 w 1393"/>
                    <a:gd name="T55" fmla="*/ 1232 h 1438"/>
                    <a:gd name="T56" fmla="*/ 662 w 1393"/>
                    <a:gd name="T57" fmla="*/ 1437 h 1438"/>
                    <a:gd name="T58" fmla="*/ 731 w 1393"/>
                    <a:gd name="T59" fmla="*/ 1437 h 1438"/>
                    <a:gd name="T60" fmla="*/ 790 w 1393"/>
                    <a:gd name="T61" fmla="*/ 1232 h 1438"/>
                    <a:gd name="T62" fmla="*/ 885 w 1393"/>
                    <a:gd name="T63" fmla="*/ 1182 h 1438"/>
                    <a:gd name="T64" fmla="*/ 1056 w 1393"/>
                    <a:gd name="T65" fmla="*/ 1317 h 1438"/>
                    <a:gd name="T66" fmla="*/ 1146 w 1393"/>
                    <a:gd name="T67" fmla="*/ 1280 h 1438"/>
                    <a:gd name="T68" fmla="*/ 1074 w 1393"/>
                    <a:gd name="T69" fmla="*/ 1079 h 1438"/>
                    <a:gd name="T70" fmla="*/ 1121 w 1393"/>
                    <a:gd name="T71" fmla="*/ 982 h 1438"/>
                    <a:gd name="T72" fmla="*/ 1339 w 1393"/>
                    <a:gd name="T73" fmla="*/ 991 h 1438"/>
                    <a:gd name="T74" fmla="*/ 1390 w 1393"/>
                    <a:gd name="T75" fmla="*/ 908 h 1438"/>
                    <a:gd name="T76" fmla="*/ 1214 w 1393"/>
                    <a:gd name="T77" fmla="*/ 789 h 1438"/>
                    <a:gd name="T78" fmla="*/ 1197 w 1393"/>
                    <a:gd name="T79" fmla="*/ 719 h 1438"/>
                    <a:gd name="T80" fmla="*/ 1214 w 1393"/>
                    <a:gd name="T81" fmla="*/ 649 h 1438"/>
                    <a:gd name="T82" fmla="*/ 1390 w 1393"/>
                    <a:gd name="T83" fmla="*/ 529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3" h="1438">
                      <a:moveTo>
                        <a:pt x="1369" y="464"/>
                      </a:moveTo>
                      <a:cubicBezTo>
                        <a:pt x="1365" y="453"/>
                        <a:pt x="1351" y="445"/>
                        <a:pt x="1339" y="446"/>
                      </a:cubicBezTo>
                      <a:cubicBezTo>
                        <a:pt x="1156" y="471"/>
                        <a:pt x="1156" y="471"/>
                        <a:pt x="1156" y="471"/>
                      </a:cubicBezTo>
                      <a:cubicBezTo>
                        <a:pt x="1144" y="473"/>
                        <a:pt x="1128" y="466"/>
                        <a:pt x="1121" y="455"/>
                      </a:cubicBezTo>
                      <a:cubicBezTo>
                        <a:pt x="1079" y="396"/>
                        <a:pt x="1079" y="396"/>
                        <a:pt x="1079" y="396"/>
                      </a:cubicBezTo>
                      <a:cubicBezTo>
                        <a:pt x="1071" y="387"/>
                        <a:pt x="1069" y="370"/>
                        <a:pt x="1074" y="358"/>
                      </a:cubicBezTo>
                      <a:cubicBezTo>
                        <a:pt x="1154" y="193"/>
                        <a:pt x="1154" y="193"/>
                        <a:pt x="1154" y="193"/>
                      </a:cubicBezTo>
                      <a:cubicBezTo>
                        <a:pt x="1160" y="181"/>
                        <a:pt x="1156" y="166"/>
                        <a:pt x="1146" y="158"/>
                      </a:cubicBezTo>
                      <a:cubicBezTo>
                        <a:pt x="1091" y="118"/>
                        <a:pt x="1091" y="118"/>
                        <a:pt x="1091" y="118"/>
                      </a:cubicBezTo>
                      <a:cubicBezTo>
                        <a:pt x="1081" y="111"/>
                        <a:pt x="1065" y="112"/>
                        <a:pt x="1056" y="121"/>
                      </a:cubicBezTo>
                      <a:cubicBezTo>
                        <a:pt x="923" y="248"/>
                        <a:pt x="923" y="248"/>
                        <a:pt x="923" y="248"/>
                      </a:cubicBezTo>
                      <a:cubicBezTo>
                        <a:pt x="914" y="257"/>
                        <a:pt x="897" y="260"/>
                        <a:pt x="885" y="256"/>
                      </a:cubicBezTo>
                      <a:cubicBezTo>
                        <a:pt x="816" y="233"/>
                        <a:pt x="816" y="233"/>
                        <a:pt x="816" y="233"/>
                      </a:cubicBezTo>
                      <a:cubicBezTo>
                        <a:pt x="804" y="230"/>
                        <a:pt x="792" y="218"/>
                        <a:pt x="790" y="205"/>
                      </a:cubicBezTo>
                      <a:cubicBezTo>
                        <a:pt x="757" y="24"/>
                        <a:pt x="757" y="24"/>
                        <a:pt x="757" y="24"/>
                      </a:cubicBezTo>
                      <a:cubicBezTo>
                        <a:pt x="755" y="12"/>
                        <a:pt x="743" y="1"/>
                        <a:pt x="731" y="0"/>
                      </a:cubicBezTo>
                      <a:cubicBezTo>
                        <a:pt x="731" y="0"/>
                        <a:pt x="716" y="0"/>
                        <a:pt x="697" y="0"/>
                      </a:cubicBezTo>
                      <a:cubicBezTo>
                        <a:pt x="677" y="0"/>
                        <a:pt x="662" y="0"/>
                        <a:pt x="662" y="0"/>
                      </a:cubicBezTo>
                      <a:cubicBezTo>
                        <a:pt x="650" y="1"/>
                        <a:pt x="638" y="12"/>
                        <a:pt x="636" y="24"/>
                      </a:cubicBezTo>
                      <a:cubicBezTo>
                        <a:pt x="603" y="205"/>
                        <a:pt x="603" y="205"/>
                        <a:pt x="603" y="205"/>
                      </a:cubicBezTo>
                      <a:cubicBezTo>
                        <a:pt x="601" y="218"/>
                        <a:pt x="589" y="230"/>
                        <a:pt x="577" y="233"/>
                      </a:cubicBezTo>
                      <a:cubicBezTo>
                        <a:pt x="508" y="256"/>
                        <a:pt x="508" y="256"/>
                        <a:pt x="508" y="256"/>
                      </a:cubicBezTo>
                      <a:cubicBezTo>
                        <a:pt x="496" y="260"/>
                        <a:pt x="479" y="257"/>
                        <a:pt x="470" y="248"/>
                      </a:cubicBezTo>
                      <a:cubicBezTo>
                        <a:pt x="337" y="121"/>
                        <a:pt x="337" y="121"/>
                        <a:pt x="337" y="121"/>
                      </a:cubicBezTo>
                      <a:cubicBezTo>
                        <a:pt x="328" y="112"/>
                        <a:pt x="313" y="111"/>
                        <a:pt x="302" y="118"/>
                      </a:cubicBezTo>
                      <a:cubicBezTo>
                        <a:pt x="247" y="158"/>
                        <a:pt x="247" y="158"/>
                        <a:pt x="247" y="158"/>
                      </a:cubicBezTo>
                      <a:cubicBezTo>
                        <a:pt x="237" y="166"/>
                        <a:pt x="234" y="181"/>
                        <a:pt x="239" y="193"/>
                      </a:cubicBezTo>
                      <a:cubicBezTo>
                        <a:pt x="319" y="358"/>
                        <a:pt x="319" y="358"/>
                        <a:pt x="319" y="358"/>
                      </a:cubicBezTo>
                      <a:cubicBezTo>
                        <a:pt x="325" y="370"/>
                        <a:pt x="323" y="387"/>
                        <a:pt x="315" y="396"/>
                      </a:cubicBezTo>
                      <a:cubicBezTo>
                        <a:pt x="272" y="455"/>
                        <a:pt x="272" y="455"/>
                        <a:pt x="272" y="455"/>
                      </a:cubicBezTo>
                      <a:cubicBezTo>
                        <a:pt x="265" y="466"/>
                        <a:pt x="250" y="473"/>
                        <a:pt x="237" y="471"/>
                      </a:cubicBezTo>
                      <a:cubicBezTo>
                        <a:pt x="55" y="446"/>
                        <a:pt x="55" y="446"/>
                        <a:pt x="55" y="446"/>
                      </a:cubicBezTo>
                      <a:cubicBezTo>
                        <a:pt x="42" y="445"/>
                        <a:pt x="29" y="453"/>
                        <a:pt x="24" y="464"/>
                      </a:cubicBezTo>
                      <a:cubicBezTo>
                        <a:pt x="3" y="529"/>
                        <a:pt x="3" y="529"/>
                        <a:pt x="3" y="529"/>
                      </a:cubicBezTo>
                      <a:cubicBezTo>
                        <a:pt x="0" y="541"/>
                        <a:pt x="6" y="556"/>
                        <a:pt x="17" y="562"/>
                      </a:cubicBezTo>
                      <a:cubicBezTo>
                        <a:pt x="179" y="649"/>
                        <a:pt x="179" y="649"/>
                        <a:pt x="179" y="649"/>
                      </a:cubicBezTo>
                      <a:cubicBezTo>
                        <a:pt x="190" y="655"/>
                        <a:pt x="199" y="670"/>
                        <a:pt x="197" y="682"/>
                      </a:cubicBezTo>
                      <a:cubicBezTo>
                        <a:pt x="197" y="682"/>
                        <a:pt x="196" y="699"/>
                        <a:pt x="196" y="719"/>
                      </a:cubicBezTo>
                      <a:cubicBezTo>
                        <a:pt x="196" y="739"/>
                        <a:pt x="197" y="755"/>
                        <a:pt x="197" y="755"/>
                      </a:cubicBezTo>
                      <a:cubicBezTo>
                        <a:pt x="199" y="768"/>
                        <a:pt x="190" y="783"/>
                        <a:pt x="179" y="789"/>
                      </a:cubicBezTo>
                      <a:cubicBezTo>
                        <a:pt x="17" y="876"/>
                        <a:pt x="17" y="876"/>
                        <a:pt x="17" y="876"/>
                      </a:cubicBezTo>
                      <a:cubicBezTo>
                        <a:pt x="6" y="882"/>
                        <a:pt x="0" y="896"/>
                        <a:pt x="3" y="908"/>
                      </a:cubicBezTo>
                      <a:cubicBezTo>
                        <a:pt x="24" y="973"/>
                        <a:pt x="24" y="973"/>
                        <a:pt x="24" y="973"/>
                      </a:cubicBezTo>
                      <a:cubicBezTo>
                        <a:pt x="29" y="985"/>
                        <a:pt x="42" y="993"/>
                        <a:pt x="55" y="991"/>
                      </a:cubicBezTo>
                      <a:cubicBezTo>
                        <a:pt x="237" y="966"/>
                        <a:pt x="237" y="966"/>
                        <a:pt x="237" y="966"/>
                      </a:cubicBezTo>
                      <a:cubicBezTo>
                        <a:pt x="250" y="965"/>
                        <a:pt x="265" y="972"/>
                        <a:pt x="272" y="982"/>
                      </a:cubicBezTo>
                      <a:cubicBezTo>
                        <a:pt x="315" y="1041"/>
                        <a:pt x="315" y="1041"/>
                        <a:pt x="315" y="1041"/>
                      </a:cubicBezTo>
                      <a:cubicBezTo>
                        <a:pt x="323" y="1051"/>
                        <a:pt x="325" y="1068"/>
                        <a:pt x="319" y="1079"/>
                      </a:cubicBezTo>
                      <a:cubicBezTo>
                        <a:pt x="239" y="1245"/>
                        <a:pt x="239" y="1245"/>
                        <a:pt x="239" y="1245"/>
                      </a:cubicBezTo>
                      <a:cubicBezTo>
                        <a:pt x="234" y="1256"/>
                        <a:pt x="237" y="1272"/>
                        <a:pt x="247" y="1280"/>
                      </a:cubicBezTo>
                      <a:cubicBezTo>
                        <a:pt x="302" y="1320"/>
                        <a:pt x="302" y="1320"/>
                        <a:pt x="302" y="1320"/>
                      </a:cubicBezTo>
                      <a:cubicBezTo>
                        <a:pt x="313" y="1327"/>
                        <a:pt x="328" y="1325"/>
                        <a:pt x="337" y="1317"/>
                      </a:cubicBezTo>
                      <a:cubicBezTo>
                        <a:pt x="470" y="1189"/>
                        <a:pt x="470" y="1189"/>
                        <a:pt x="470" y="1189"/>
                      </a:cubicBezTo>
                      <a:cubicBezTo>
                        <a:pt x="479" y="1180"/>
                        <a:pt x="496" y="1177"/>
                        <a:pt x="508" y="1182"/>
                      </a:cubicBezTo>
                      <a:cubicBezTo>
                        <a:pt x="577" y="1204"/>
                        <a:pt x="577" y="1204"/>
                        <a:pt x="577" y="1204"/>
                      </a:cubicBezTo>
                      <a:cubicBezTo>
                        <a:pt x="589" y="1207"/>
                        <a:pt x="601" y="1220"/>
                        <a:pt x="603" y="1232"/>
                      </a:cubicBezTo>
                      <a:cubicBezTo>
                        <a:pt x="636" y="1414"/>
                        <a:pt x="636" y="1414"/>
                        <a:pt x="636" y="1414"/>
                      </a:cubicBezTo>
                      <a:cubicBezTo>
                        <a:pt x="638" y="1426"/>
                        <a:pt x="650" y="1436"/>
                        <a:pt x="662" y="1437"/>
                      </a:cubicBezTo>
                      <a:cubicBezTo>
                        <a:pt x="662" y="1437"/>
                        <a:pt x="677" y="1438"/>
                        <a:pt x="697" y="1438"/>
                      </a:cubicBezTo>
                      <a:cubicBezTo>
                        <a:pt x="716" y="1438"/>
                        <a:pt x="731" y="1437"/>
                        <a:pt x="731" y="1437"/>
                      </a:cubicBezTo>
                      <a:cubicBezTo>
                        <a:pt x="743" y="1436"/>
                        <a:pt x="755" y="1426"/>
                        <a:pt x="757" y="1414"/>
                      </a:cubicBezTo>
                      <a:cubicBezTo>
                        <a:pt x="790" y="1232"/>
                        <a:pt x="790" y="1232"/>
                        <a:pt x="790" y="1232"/>
                      </a:cubicBezTo>
                      <a:cubicBezTo>
                        <a:pt x="792" y="1220"/>
                        <a:pt x="804" y="1207"/>
                        <a:pt x="816" y="1204"/>
                      </a:cubicBezTo>
                      <a:cubicBezTo>
                        <a:pt x="885" y="1182"/>
                        <a:pt x="885" y="1182"/>
                        <a:pt x="885" y="1182"/>
                      </a:cubicBezTo>
                      <a:cubicBezTo>
                        <a:pt x="897" y="1177"/>
                        <a:pt x="914" y="1180"/>
                        <a:pt x="923" y="1189"/>
                      </a:cubicBezTo>
                      <a:cubicBezTo>
                        <a:pt x="1056" y="1317"/>
                        <a:pt x="1056" y="1317"/>
                        <a:pt x="1056" y="1317"/>
                      </a:cubicBezTo>
                      <a:cubicBezTo>
                        <a:pt x="1065" y="1325"/>
                        <a:pt x="1081" y="1327"/>
                        <a:pt x="1091" y="1320"/>
                      </a:cubicBezTo>
                      <a:cubicBezTo>
                        <a:pt x="1146" y="1280"/>
                        <a:pt x="1146" y="1280"/>
                        <a:pt x="1146" y="1280"/>
                      </a:cubicBezTo>
                      <a:cubicBezTo>
                        <a:pt x="1156" y="1272"/>
                        <a:pt x="1160" y="1256"/>
                        <a:pt x="1154" y="1245"/>
                      </a:cubicBezTo>
                      <a:cubicBezTo>
                        <a:pt x="1074" y="1079"/>
                        <a:pt x="1074" y="1079"/>
                        <a:pt x="1074" y="1079"/>
                      </a:cubicBezTo>
                      <a:cubicBezTo>
                        <a:pt x="1069" y="1068"/>
                        <a:pt x="1071" y="1051"/>
                        <a:pt x="1079" y="1041"/>
                      </a:cubicBezTo>
                      <a:cubicBezTo>
                        <a:pt x="1121" y="982"/>
                        <a:pt x="1121" y="982"/>
                        <a:pt x="1121" y="982"/>
                      </a:cubicBezTo>
                      <a:cubicBezTo>
                        <a:pt x="1128" y="972"/>
                        <a:pt x="1144" y="965"/>
                        <a:pt x="1156" y="966"/>
                      </a:cubicBezTo>
                      <a:cubicBezTo>
                        <a:pt x="1339" y="991"/>
                        <a:pt x="1339" y="991"/>
                        <a:pt x="1339" y="991"/>
                      </a:cubicBezTo>
                      <a:cubicBezTo>
                        <a:pt x="1351" y="993"/>
                        <a:pt x="1365" y="985"/>
                        <a:pt x="1369" y="973"/>
                      </a:cubicBezTo>
                      <a:cubicBezTo>
                        <a:pt x="1390" y="908"/>
                        <a:pt x="1390" y="908"/>
                        <a:pt x="1390" y="908"/>
                      </a:cubicBezTo>
                      <a:cubicBezTo>
                        <a:pt x="1393" y="896"/>
                        <a:pt x="1387" y="882"/>
                        <a:pt x="1376" y="876"/>
                      </a:cubicBezTo>
                      <a:cubicBezTo>
                        <a:pt x="1214" y="789"/>
                        <a:pt x="1214" y="789"/>
                        <a:pt x="1214" y="789"/>
                      </a:cubicBezTo>
                      <a:cubicBezTo>
                        <a:pt x="1203" y="783"/>
                        <a:pt x="1195" y="768"/>
                        <a:pt x="1196" y="755"/>
                      </a:cubicBezTo>
                      <a:cubicBezTo>
                        <a:pt x="1196" y="755"/>
                        <a:pt x="1197" y="739"/>
                        <a:pt x="1197" y="719"/>
                      </a:cubicBezTo>
                      <a:cubicBezTo>
                        <a:pt x="1197" y="699"/>
                        <a:pt x="1196" y="682"/>
                        <a:pt x="1196" y="682"/>
                      </a:cubicBezTo>
                      <a:cubicBezTo>
                        <a:pt x="1195" y="670"/>
                        <a:pt x="1203" y="655"/>
                        <a:pt x="1214" y="649"/>
                      </a:cubicBezTo>
                      <a:cubicBezTo>
                        <a:pt x="1376" y="562"/>
                        <a:pt x="1376" y="562"/>
                        <a:pt x="1376" y="562"/>
                      </a:cubicBezTo>
                      <a:cubicBezTo>
                        <a:pt x="1387" y="556"/>
                        <a:pt x="1393" y="541"/>
                        <a:pt x="1390" y="529"/>
                      </a:cubicBezTo>
                      <a:lnTo>
                        <a:pt x="1369" y="4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0">
                  <a:extLst>
                    <a:ext uri="{FF2B5EF4-FFF2-40B4-BE49-F238E27FC236}">
                      <a16:creationId xmlns:a16="http://schemas.microsoft.com/office/drawing/2014/main" id="{B3DD0CF6-309A-4B8C-AC71-478FF669FDF5}"/>
                    </a:ext>
                  </a:extLst>
                </p:cNvPr>
                <p:cNvSpPr>
                  <a:spLocks noEditPoints="1"/>
                </p:cNvSpPr>
                <p:nvPr/>
              </p:nvSpPr>
              <p:spPr bwMode="auto">
                <a:xfrm rot="6505945">
                  <a:off x="7800139" y="5078915"/>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27" name="Tytuł 26">
            <a:extLst>
              <a:ext uri="{FF2B5EF4-FFF2-40B4-BE49-F238E27FC236}">
                <a16:creationId xmlns:a16="http://schemas.microsoft.com/office/drawing/2014/main" id="{1F085AFA-A5EA-4935-8F6D-226A51FDC0A7}"/>
              </a:ext>
            </a:extLst>
          </p:cNvPr>
          <p:cNvSpPr>
            <a:spLocks noGrp="1"/>
          </p:cNvSpPr>
          <p:nvPr>
            <p:ph type="title"/>
          </p:nvPr>
        </p:nvSpPr>
        <p:spPr/>
        <p:txBody>
          <a:bodyPr/>
          <a:lstStyle/>
          <a:p>
            <a:r>
              <a:rPr lang="en-US" dirty="0"/>
              <a:t>Gears Timeline Layout</a:t>
            </a:r>
          </a:p>
        </p:txBody>
      </p:sp>
      <p:grpSp>
        <p:nvGrpSpPr>
          <p:cNvPr id="2" name="Grupa 1">
            <a:extLst>
              <a:ext uri="{FF2B5EF4-FFF2-40B4-BE49-F238E27FC236}">
                <a16:creationId xmlns:a16="http://schemas.microsoft.com/office/drawing/2014/main" id="{22B8AA6F-C2CA-4F3F-9568-4E88853C9CEA}"/>
              </a:ext>
            </a:extLst>
          </p:cNvPr>
          <p:cNvGrpSpPr/>
          <p:nvPr/>
        </p:nvGrpSpPr>
        <p:grpSpPr>
          <a:xfrm>
            <a:off x="1990588" y="3615965"/>
            <a:ext cx="1436768" cy="2597511"/>
            <a:chOff x="1990588" y="3530240"/>
            <a:chExt cx="1436768" cy="2597511"/>
          </a:xfrm>
        </p:grpSpPr>
        <p:sp>
          <p:nvSpPr>
            <p:cNvPr id="11" name="Prostokąt 10">
              <a:extLst>
                <a:ext uri="{FF2B5EF4-FFF2-40B4-BE49-F238E27FC236}">
                  <a16:creationId xmlns:a16="http://schemas.microsoft.com/office/drawing/2014/main" id="{FDA74649-1984-4699-B814-4A8C36830C2B}"/>
                </a:ext>
              </a:extLst>
            </p:cNvPr>
            <p:cNvSpPr/>
            <p:nvPr/>
          </p:nvSpPr>
          <p:spPr>
            <a:xfrm>
              <a:off x="1990588" y="3791406"/>
              <a:ext cx="1436768" cy="233634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p:txBody>
        </p:sp>
        <p:sp>
          <p:nvSpPr>
            <p:cNvPr id="14" name="Prostokąt 13">
              <a:extLst>
                <a:ext uri="{FF2B5EF4-FFF2-40B4-BE49-F238E27FC236}">
                  <a16:creationId xmlns:a16="http://schemas.microsoft.com/office/drawing/2014/main" id="{E1D4CD13-CCD1-4194-8458-69755488F693}"/>
                </a:ext>
              </a:extLst>
            </p:cNvPr>
            <p:cNvSpPr/>
            <p:nvPr/>
          </p:nvSpPr>
          <p:spPr>
            <a:xfrm>
              <a:off x="1990588" y="3791406"/>
              <a:ext cx="1436768" cy="8289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7" name="Grupa 6">
              <a:extLst>
                <a:ext uri="{FF2B5EF4-FFF2-40B4-BE49-F238E27FC236}">
                  <a16:creationId xmlns:a16="http://schemas.microsoft.com/office/drawing/2014/main" id="{948AA919-17B3-4A6E-91FE-9646BFC4B46D}"/>
                </a:ext>
              </a:extLst>
            </p:cNvPr>
            <p:cNvGrpSpPr/>
            <p:nvPr/>
          </p:nvGrpSpPr>
          <p:grpSpPr>
            <a:xfrm>
              <a:off x="2382509" y="3530240"/>
              <a:ext cx="611228" cy="612000"/>
              <a:chOff x="858509" y="3509422"/>
              <a:chExt cx="611228" cy="702756"/>
            </a:xfrm>
          </p:grpSpPr>
          <p:sp>
            <p:nvSpPr>
              <p:cNvPr id="6" name="Schemat blokowy: decyzja 5">
                <a:extLst>
                  <a:ext uri="{FF2B5EF4-FFF2-40B4-BE49-F238E27FC236}">
                    <a16:creationId xmlns:a16="http://schemas.microsoft.com/office/drawing/2014/main" id="{89B8862D-1DA9-4B09-8274-D85A5C7D4B8D}"/>
                  </a:ext>
                </a:extLst>
              </p:cNvPr>
              <p:cNvSpPr/>
              <p:nvPr/>
            </p:nvSpPr>
            <p:spPr>
              <a:xfrm>
                <a:off x="858509" y="3509422"/>
                <a:ext cx="611228" cy="702756"/>
              </a:xfrm>
              <a:prstGeom prst="flowChartDecision">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2" name="pole tekstowe 41">
                <a:extLst>
                  <a:ext uri="{FF2B5EF4-FFF2-40B4-BE49-F238E27FC236}">
                    <a16:creationId xmlns:a16="http://schemas.microsoft.com/office/drawing/2014/main" id="{1612260D-B037-45DD-928C-5FC952BE3C18}"/>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1</a:t>
                </a:r>
              </a:p>
            </p:txBody>
          </p:sp>
        </p:grpSp>
      </p:grpSp>
      <p:grpSp>
        <p:nvGrpSpPr>
          <p:cNvPr id="3" name="Grupa 2">
            <a:extLst>
              <a:ext uri="{FF2B5EF4-FFF2-40B4-BE49-F238E27FC236}">
                <a16:creationId xmlns:a16="http://schemas.microsoft.com/office/drawing/2014/main" id="{933F74A6-7567-4DEE-ACFA-834F321B1F00}"/>
              </a:ext>
            </a:extLst>
          </p:cNvPr>
          <p:cNvGrpSpPr/>
          <p:nvPr/>
        </p:nvGrpSpPr>
        <p:grpSpPr>
          <a:xfrm>
            <a:off x="3687743" y="3615965"/>
            <a:ext cx="1436768" cy="2597511"/>
            <a:chOff x="3687743" y="3530240"/>
            <a:chExt cx="1436768" cy="2597511"/>
          </a:xfrm>
        </p:grpSpPr>
        <p:sp>
          <p:nvSpPr>
            <p:cNvPr id="35" name="Prostokąt 34">
              <a:extLst>
                <a:ext uri="{FF2B5EF4-FFF2-40B4-BE49-F238E27FC236}">
                  <a16:creationId xmlns:a16="http://schemas.microsoft.com/office/drawing/2014/main" id="{7F49ED37-315E-4944-98A4-B93DBFB66F54}"/>
                </a:ext>
              </a:extLst>
            </p:cNvPr>
            <p:cNvSpPr/>
            <p:nvPr/>
          </p:nvSpPr>
          <p:spPr>
            <a:xfrm>
              <a:off x="3687743"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7" name="Prostokąt 46">
              <a:extLst>
                <a:ext uri="{FF2B5EF4-FFF2-40B4-BE49-F238E27FC236}">
                  <a16:creationId xmlns:a16="http://schemas.microsoft.com/office/drawing/2014/main" id="{CBEF1E5B-F338-4FDF-9066-D4221F1CC286}"/>
                </a:ext>
              </a:extLst>
            </p:cNvPr>
            <p:cNvSpPr/>
            <p:nvPr/>
          </p:nvSpPr>
          <p:spPr>
            <a:xfrm>
              <a:off x="3687743" y="3794147"/>
              <a:ext cx="1436768" cy="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1" name="Grupa 50">
              <a:extLst>
                <a:ext uri="{FF2B5EF4-FFF2-40B4-BE49-F238E27FC236}">
                  <a16:creationId xmlns:a16="http://schemas.microsoft.com/office/drawing/2014/main" id="{EA952D1B-48AE-44C6-BACB-D6B10F3A6032}"/>
                </a:ext>
              </a:extLst>
            </p:cNvPr>
            <p:cNvGrpSpPr/>
            <p:nvPr/>
          </p:nvGrpSpPr>
          <p:grpSpPr>
            <a:xfrm>
              <a:off x="4100343" y="3530240"/>
              <a:ext cx="611228" cy="612000"/>
              <a:chOff x="858509" y="3509422"/>
              <a:chExt cx="611228" cy="702756"/>
            </a:xfrm>
            <a:solidFill>
              <a:schemeClr val="accent3">
                <a:lumMod val="75000"/>
              </a:schemeClr>
            </a:solidFill>
          </p:grpSpPr>
          <p:sp>
            <p:nvSpPr>
              <p:cNvPr id="52" name="Schemat blokowy: decyzja 51">
                <a:extLst>
                  <a:ext uri="{FF2B5EF4-FFF2-40B4-BE49-F238E27FC236}">
                    <a16:creationId xmlns:a16="http://schemas.microsoft.com/office/drawing/2014/main" id="{869796D7-D571-4554-A6E0-AF6179CD0AF5}"/>
                  </a:ext>
                </a:extLst>
              </p:cNvPr>
              <p:cNvSpPr/>
              <p:nvPr/>
            </p:nvSpPr>
            <p:spPr>
              <a:xfrm>
                <a:off x="858509" y="3509422"/>
                <a:ext cx="611228" cy="702756"/>
              </a:xfrm>
              <a:prstGeom prst="flowChartDecisi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pole tekstowe 52">
                <a:extLst>
                  <a:ext uri="{FF2B5EF4-FFF2-40B4-BE49-F238E27FC236}">
                    <a16:creationId xmlns:a16="http://schemas.microsoft.com/office/drawing/2014/main" id="{479EF176-1BB7-4ECE-B978-8F8C177C1832}"/>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2</a:t>
                </a:r>
              </a:p>
            </p:txBody>
          </p:sp>
        </p:grpSp>
      </p:grpSp>
      <p:grpSp>
        <p:nvGrpSpPr>
          <p:cNvPr id="4" name="Grupa 3">
            <a:extLst>
              <a:ext uri="{FF2B5EF4-FFF2-40B4-BE49-F238E27FC236}">
                <a16:creationId xmlns:a16="http://schemas.microsoft.com/office/drawing/2014/main" id="{C3F6578B-C94E-4C3E-824A-F5DE853018D6}"/>
              </a:ext>
            </a:extLst>
          </p:cNvPr>
          <p:cNvGrpSpPr/>
          <p:nvPr/>
        </p:nvGrpSpPr>
        <p:grpSpPr>
          <a:xfrm>
            <a:off x="5380394" y="3615965"/>
            <a:ext cx="1436768" cy="2597511"/>
            <a:chOff x="5380394" y="3530240"/>
            <a:chExt cx="1436768" cy="2597511"/>
          </a:xfrm>
        </p:grpSpPr>
        <p:sp>
          <p:nvSpPr>
            <p:cNvPr id="37" name="Prostokąt 36">
              <a:extLst>
                <a:ext uri="{FF2B5EF4-FFF2-40B4-BE49-F238E27FC236}">
                  <a16:creationId xmlns:a16="http://schemas.microsoft.com/office/drawing/2014/main" id="{EAF6E697-5E15-484A-AFC7-9CE9475E0BCF}"/>
                </a:ext>
              </a:extLst>
            </p:cNvPr>
            <p:cNvSpPr/>
            <p:nvPr/>
          </p:nvSpPr>
          <p:spPr>
            <a:xfrm>
              <a:off x="5380394"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8" name="Prostokąt 47">
              <a:extLst>
                <a:ext uri="{FF2B5EF4-FFF2-40B4-BE49-F238E27FC236}">
                  <a16:creationId xmlns:a16="http://schemas.microsoft.com/office/drawing/2014/main" id="{0277483D-4F2F-470B-9224-431844750709}"/>
                </a:ext>
              </a:extLst>
            </p:cNvPr>
            <p:cNvSpPr/>
            <p:nvPr/>
          </p:nvSpPr>
          <p:spPr>
            <a:xfrm>
              <a:off x="5380394" y="3794147"/>
              <a:ext cx="1436768" cy="82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4" name="Grupa 53">
              <a:extLst>
                <a:ext uri="{FF2B5EF4-FFF2-40B4-BE49-F238E27FC236}">
                  <a16:creationId xmlns:a16="http://schemas.microsoft.com/office/drawing/2014/main" id="{8C48D2C0-F1CE-4AD6-B426-AFB975797844}"/>
                </a:ext>
              </a:extLst>
            </p:cNvPr>
            <p:cNvGrpSpPr/>
            <p:nvPr/>
          </p:nvGrpSpPr>
          <p:grpSpPr>
            <a:xfrm>
              <a:off x="5786225" y="3530240"/>
              <a:ext cx="611228" cy="612000"/>
              <a:chOff x="858509" y="3509422"/>
              <a:chExt cx="611228" cy="702756"/>
            </a:xfrm>
          </p:grpSpPr>
          <p:sp>
            <p:nvSpPr>
              <p:cNvPr id="55" name="Schemat blokowy: decyzja 54">
                <a:extLst>
                  <a:ext uri="{FF2B5EF4-FFF2-40B4-BE49-F238E27FC236}">
                    <a16:creationId xmlns:a16="http://schemas.microsoft.com/office/drawing/2014/main" id="{E42DA3DD-75AD-42E3-9ACA-62C02C74E85C}"/>
                  </a:ext>
                </a:extLst>
              </p:cNvPr>
              <p:cNvSpPr/>
              <p:nvPr/>
            </p:nvSpPr>
            <p:spPr>
              <a:xfrm>
                <a:off x="858509" y="3509422"/>
                <a:ext cx="611228" cy="702756"/>
              </a:xfrm>
              <a:prstGeom prst="flowChartDecision">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pole tekstowe 55">
                <a:extLst>
                  <a:ext uri="{FF2B5EF4-FFF2-40B4-BE49-F238E27FC236}">
                    <a16:creationId xmlns:a16="http://schemas.microsoft.com/office/drawing/2014/main" id="{9A7F4B42-67EB-487C-8510-3D141EE1A0C4}"/>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3</a:t>
                </a:r>
              </a:p>
            </p:txBody>
          </p:sp>
        </p:grpSp>
      </p:grpSp>
      <p:grpSp>
        <p:nvGrpSpPr>
          <p:cNvPr id="13" name="Grupa 12">
            <a:extLst>
              <a:ext uri="{FF2B5EF4-FFF2-40B4-BE49-F238E27FC236}">
                <a16:creationId xmlns:a16="http://schemas.microsoft.com/office/drawing/2014/main" id="{AFF19586-DBA9-4301-A922-1CEFD62A1FD4}"/>
              </a:ext>
            </a:extLst>
          </p:cNvPr>
          <p:cNvGrpSpPr/>
          <p:nvPr/>
        </p:nvGrpSpPr>
        <p:grpSpPr>
          <a:xfrm>
            <a:off x="7078603" y="3615965"/>
            <a:ext cx="1436768" cy="2597511"/>
            <a:chOff x="7078603" y="3530240"/>
            <a:chExt cx="1436768" cy="2597511"/>
          </a:xfrm>
        </p:grpSpPr>
        <p:sp>
          <p:nvSpPr>
            <p:cNvPr id="41" name="Prostokąt 40">
              <a:extLst>
                <a:ext uri="{FF2B5EF4-FFF2-40B4-BE49-F238E27FC236}">
                  <a16:creationId xmlns:a16="http://schemas.microsoft.com/office/drawing/2014/main" id="{9699263B-12E4-44A7-A5CB-4E6B3CBE25D5}"/>
                </a:ext>
              </a:extLst>
            </p:cNvPr>
            <p:cNvSpPr/>
            <p:nvPr/>
          </p:nvSpPr>
          <p:spPr>
            <a:xfrm>
              <a:off x="7078603"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9" name="Prostokąt 48">
              <a:extLst>
                <a:ext uri="{FF2B5EF4-FFF2-40B4-BE49-F238E27FC236}">
                  <a16:creationId xmlns:a16="http://schemas.microsoft.com/office/drawing/2014/main" id="{66D7C57D-0CD8-4305-9F2D-F09C01359764}"/>
                </a:ext>
              </a:extLst>
            </p:cNvPr>
            <p:cNvSpPr/>
            <p:nvPr/>
          </p:nvSpPr>
          <p:spPr>
            <a:xfrm>
              <a:off x="7078603" y="3794147"/>
              <a:ext cx="1436768" cy="82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7" name="Grupa 56">
              <a:extLst>
                <a:ext uri="{FF2B5EF4-FFF2-40B4-BE49-F238E27FC236}">
                  <a16:creationId xmlns:a16="http://schemas.microsoft.com/office/drawing/2014/main" id="{6E9BB915-87F5-4C15-BE11-061DBB106CB2}"/>
                </a:ext>
              </a:extLst>
            </p:cNvPr>
            <p:cNvGrpSpPr/>
            <p:nvPr/>
          </p:nvGrpSpPr>
          <p:grpSpPr>
            <a:xfrm>
              <a:off x="7480431" y="3530240"/>
              <a:ext cx="611228" cy="612000"/>
              <a:chOff x="858509" y="3509422"/>
              <a:chExt cx="611228" cy="702756"/>
            </a:xfrm>
          </p:grpSpPr>
          <p:sp>
            <p:nvSpPr>
              <p:cNvPr id="58" name="Schemat blokowy: decyzja 57">
                <a:extLst>
                  <a:ext uri="{FF2B5EF4-FFF2-40B4-BE49-F238E27FC236}">
                    <a16:creationId xmlns:a16="http://schemas.microsoft.com/office/drawing/2014/main" id="{7CAA3DBA-4367-4474-A3BA-59D5AC1A761E}"/>
                  </a:ext>
                </a:extLst>
              </p:cNvPr>
              <p:cNvSpPr/>
              <p:nvPr/>
            </p:nvSpPr>
            <p:spPr>
              <a:xfrm>
                <a:off x="858509" y="3509422"/>
                <a:ext cx="611228" cy="702756"/>
              </a:xfrm>
              <a:prstGeom prst="flowChartDecisi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pole tekstowe 58">
                <a:extLst>
                  <a:ext uri="{FF2B5EF4-FFF2-40B4-BE49-F238E27FC236}">
                    <a16:creationId xmlns:a16="http://schemas.microsoft.com/office/drawing/2014/main" id="{7CEB85E0-A0AF-4F1A-B7F4-8C6F226BA994}"/>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4</a:t>
                </a:r>
              </a:p>
            </p:txBody>
          </p:sp>
        </p:grpSp>
      </p:grpSp>
      <p:grpSp>
        <p:nvGrpSpPr>
          <p:cNvPr id="15" name="Grupa 14">
            <a:extLst>
              <a:ext uri="{FF2B5EF4-FFF2-40B4-BE49-F238E27FC236}">
                <a16:creationId xmlns:a16="http://schemas.microsoft.com/office/drawing/2014/main" id="{61819445-3539-4512-AB29-537F731A8CDE}"/>
              </a:ext>
            </a:extLst>
          </p:cNvPr>
          <p:cNvGrpSpPr/>
          <p:nvPr/>
        </p:nvGrpSpPr>
        <p:grpSpPr>
          <a:xfrm>
            <a:off x="8774031" y="3615965"/>
            <a:ext cx="1436768" cy="2597511"/>
            <a:chOff x="8774031" y="3530240"/>
            <a:chExt cx="1436768" cy="2597511"/>
          </a:xfrm>
        </p:grpSpPr>
        <p:sp>
          <p:nvSpPr>
            <p:cNvPr id="43" name="Prostokąt 42">
              <a:extLst>
                <a:ext uri="{FF2B5EF4-FFF2-40B4-BE49-F238E27FC236}">
                  <a16:creationId xmlns:a16="http://schemas.microsoft.com/office/drawing/2014/main" id="{5C045D1F-D013-41FD-8547-DAC046116B52}"/>
                </a:ext>
              </a:extLst>
            </p:cNvPr>
            <p:cNvSpPr/>
            <p:nvPr/>
          </p:nvSpPr>
          <p:spPr>
            <a:xfrm>
              <a:off x="8774031"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50" name="Prostokąt 49">
              <a:extLst>
                <a:ext uri="{FF2B5EF4-FFF2-40B4-BE49-F238E27FC236}">
                  <a16:creationId xmlns:a16="http://schemas.microsoft.com/office/drawing/2014/main" id="{EDB29341-1D3E-4990-B035-A4C2CF096638}"/>
                </a:ext>
              </a:extLst>
            </p:cNvPr>
            <p:cNvSpPr/>
            <p:nvPr/>
          </p:nvSpPr>
          <p:spPr>
            <a:xfrm>
              <a:off x="8774031" y="3794147"/>
              <a:ext cx="1436768" cy="82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60" name="Grupa 59">
              <a:extLst>
                <a:ext uri="{FF2B5EF4-FFF2-40B4-BE49-F238E27FC236}">
                  <a16:creationId xmlns:a16="http://schemas.microsoft.com/office/drawing/2014/main" id="{319B149D-D26A-4327-8221-D179ADF436C4}"/>
                </a:ext>
              </a:extLst>
            </p:cNvPr>
            <p:cNvGrpSpPr/>
            <p:nvPr/>
          </p:nvGrpSpPr>
          <p:grpSpPr>
            <a:xfrm>
              <a:off x="9198263" y="3530240"/>
              <a:ext cx="611228" cy="612000"/>
              <a:chOff x="858509" y="3509422"/>
              <a:chExt cx="611228" cy="702756"/>
            </a:xfrm>
          </p:grpSpPr>
          <p:sp>
            <p:nvSpPr>
              <p:cNvPr id="61" name="Schemat blokowy: decyzja 60">
                <a:extLst>
                  <a:ext uri="{FF2B5EF4-FFF2-40B4-BE49-F238E27FC236}">
                    <a16:creationId xmlns:a16="http://schemas.microsoft.com/office/drawing/2014/main" id="{2B121008-7088-40DA-9F7D-EFCCF5E63E76}"/>
                  </a:ext>
                </a:extLst>
              </p:cNvPr>
              <p:cNvSpPr/>
              <p:nvPr/>
            </p:nvSpPr>
            <p:spPr>
              <a:xfrm>
                <a:off x="858509" y="3509422"/>
                <a:ext cx="611228" cy="702756"/>
              </a:xfrm>
              <a:prstGeom prst="flowChartDecisi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2" name="pole tekstowe 61">
                <a:extLst>
                  <a:ext uri="{FF2B5EF4-FFF2-40B4-BE49-F238E27FC236}">
                    <a16:creationId xmlns:a16="http://schemas.microsoft.com/office/drawing/2014/main" id="{5E133C73-9036-4CE6-92CA-188BE8544763}"/>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5</a:t>
                </a:r>
              </a:p>
            </p:txBody>
          </p:sp>
        </p:grpSp>
      </p:grpSp>
    </p:spTree>
    <p:extLst>
      <p:ext uri="{BB962C8B-B14F-4D97-AF65-F5344CB8AC3E}">
        <p14:creationId xmlns:p14="http://schemas.microsoft.com/office/powerpoint/2010/main" val="424972624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a 12"/>
          <p:cNvGrpSpPr/>
          <p:nvPr/>
        </p:nvGrpSpPr>
        <p:grpSpPr>
          <a:xfrm>
            <a:off x="830580" y="1054834"/>
            <a:ext cx="2451100" cy="5450190"/>
            <a:chOff x="830580" y="972000"/>
            <a:chExt cx="2451100" cy="5450190"/>
          </a:xfrm>
        </p:grpSpPr>
        <p:sp>
          <p:nvSpPr>
            <p:cNvPr id="24" name="Freeform 10"/>
            <p:cNvSpPr>
              <a:spLocks/>
            </p:cNvSpPr>
            <p:nvPr/>
          </p:nvSpPr>
          <p:spPr bwMode="auto">
            <a:xfrm flipV="1">
              <a:off x="830580" y="177652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p:cNvSpPr>
            <p:nvPr/>
          </p:nvSpPr>
          <p:spPr bwMode="auto">
            <a:xfrm>
              <a:off x="830580" y="972000"/>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0"/>
            <p:cNvSpPr>
              <a:spLocks/>
            </p:cNvSpPr>
            <p:nvPr/>
          </p:nvSpPr>
          <p:spPr bwMode="auto">
            <a:xfrm flipV="1">
              <a:off x="830580" y="2784664"/>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3">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p:cNvSpPr>
              <a:spLocks/>
            </p:cNvSpPr>
            <p:nvPr/>
          </p:nvSpPr>
          <p:spPr bwMode="auto">
            <a:xfrm>
              <a:off x="830580" y="1980138"/>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3"/>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0"/>
            <p:cNvSpPr>
              <a:spLocks/>
            </p:cNvSpPr>
            <p:nvPr/>
          </p:nvSpPr>
          <p:spPr bwMode="auto">
            <a:xfrm flipV="1">
              <a:off x="830580" y="3792802"/>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0"/>
            <p:cNvSpPr>
              <a:spLocks/>
            </p:cNvSpPr>
            <p:nvPr/>
          </p:nvSpPr>
          <p:spPr bwMode="auto">
            <a:xfrm>
              <a:off x="830580" y="298827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0"/>
            <p:cNvSpPr>
              <a:spLocks/>
            </p:cNvSpPr>
            <p:nvPr/>
          </p:nvSpPr>
          <p:spPr bwMode="auto">
            <a:xfrm flipV="1">
              <a:off x="830580" y="4800940"/>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6">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0"/>
            <p:cNvSpPr>
              <a:spLocks/>
            </p:cNvSpPr>
            <p:nvPr/>
          </p:nvSpPr>
          <p:spPr bwMode="auto">
            <a:xfrm>
              <a:off x="830580" y="3996414"/>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6"/>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Freeform 10"/>
            <p:cNvSpPr>
              <a:spLocks/>
            </p:cNvSpPr>
            <p:nvPr/>
          </p:nvSpPr>
          <p:spPr bwMode="auto">
            <a:xfrm>
              <a:off x="830580" y="5004553"/>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4"/>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 name="Grupa 2"/>
          <p:cNvGrpSpPr/>
          <p:nvPr/>
        </p:nvGrpSpPr>
        <p:grpSpPr>
          <a:xfrm>
            <a:off x="3134797" y="5203400"/>
            <a:ext cx="8273645" cy="891809"/>
            <a:chOff x="3134797" y="5203400"/>
            <a:chExt cx="8273645" cy="891809"/>
          </a:xfrm>
        </p:grpSpPr>
        <p:cxnSp>
          <p:nvCxnSpPr>
            <p:cNvPr id="44" name="Straight Connector 82"/>
            <p:cNvCxnSpPr/>
            <p:nvPr/>
          </p:nvCxnSpPr>
          <p:spPr>
            <a:xfrm>
              <a:off x="3422829" y="5649304"/>
              <a:ext cx="1625700"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4" name="Para nawiasów 63">
              <a:extLst>
                <a:ext uri="{FF2B5EF4-FFF2-40B4-BE49-F238E27FC236}">
                  <a16:creationId xmlns:a16="http://schemas.microsoft.com/office/drawing/2014/main" id="{59842F97-83C2-4D4A-A572-4834CCC65EB3}"/>
                </a:ext>
              </a:extLst>
            </p:cNvPr>
            <p:cNvSpPr/>
            <p:nvPr/>
          </p:nvSpPr>
          <p:spPr>
            <a:xfrm flipH="1">
              <a:off x="5048529" y="5237176"/>
              <a:ext cx="5771396" cy="824256"/>
            </a:xfrm>
            <a:prstGeom prst="bracketPair">
              <a:avLst>
                <a:gd name="adj" fmla="val 0"/>
              </a:avLst>
            </a:prstGeom>
            <a:solidFill>
              <a:schemeClr val="bg2"/>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4">
                      <a:lumMod val="75000"/>
                    </a:schemeClr>
                  </a:solidFill>
                </a:rPr>
                <a:t>Step 5: </a:t>
              </a:r>
              <a:r>
                <a:rPr lang="en-US" dirty="0">
                  <a:solidFill>
                    <a:schemeClr val="tx1"/>
                  </a:solidFill>
                </a:rPr>
                <a:t>Put your text here. Add description.</a:t>
              </a:r>
            </a:p>
          </p:txBody>
        </p:sp>
        <p:sp>
          <p:nvSpPr>
            <p:cNvPr id="70" name="Owal 69"/>
            <p:cNvSpPr/>
            <p:nvPr/>
          </p:nvSpPr>
          <p:spPr>
            <a:xfrm flipH="1">
              <a:off x="10516632" y="5203400"/>
              <a:ext cx="891810" cy="891809"/>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1" name="Owal 40"/>
            <p:cNvSpPr/>
            <p:nvPr/>
          </p:nvSpPr>
          <p:spPr>
            <a:xfrm>
              <a:off x="3134797" y="5505288"/>
              <a:ext cx="288032" cy="288032"/>
            </a:xfrm>
            <a:prstGeom prst="ellipse">
              <a:avLst/>
            </a:prstGeom>
            <a:solidFill>
              <a:schemeClr val="bg1"/>
            </a:solidFill>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sp>
        <p:nvSpPr>
          <p:cNvPr id="2" name="Tytuł 1"/>
          <p:cNvSpPr>
            <a:spLocks noGrp="1"/>
          </p:cNvSpPr>
          <p:nvPr>
            <p:ph type="title"/>
          </p:nvPr>
        </p:nvSpPr>
        <p:spPr/>
        <p:txBody>
          <a:bodyPr/>
          <a:lstStyle/>
          <a:p>
            <a:r>
              <a:rPr lang="en-US" dirty="0"/>
              <a:t>Spring Spiral Infographics for 5 Items</a:t>
            </a:r>
          </a:p>
        </p:txBody>
      </p:sp>
      <p:grpSp>
        <p:nvGrpSpPr>
          <p:cNvPr id="5" name="Grupa 4"/>
          <p:cNvGrpSpPr/>
          <p:nvPr/>
        </p:nvGrpSpPr>
        <p:grpSpPr>
          <a:xfrm>
            <a:off x="3134797" y="4195459"/>
            <a:ext cx="7498281" cy="891809"/>
            <a:chOff x="3134797" y="4195459"/>
            <a:chExt cx="7498281" cy="891809"/>
          </a:xfrm>
        </p:grpSpPr>
        <p:cxnSp>
          <p:nvCxnSpPr>
            <p:cNvPr id="54" name="Straight Connector 17"/>
            <p:cNvCxnSpPr/>
            <p:nvPr/>
          </p:nvCxnSpPr>
          <p:spPr>
            <a:xfrm>
              <a:off x="3422829" y="4637153"/>
              <a:ext cx="850336"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Para nawiasów 51">
              <a:extLst>
                <a:ext uri="{FF2B5EF4-FFF2-40B4-BE49-F238E27FC236}">
                  <a16:creationId xmlns:a16="http://schemas.microsoft.com/office/drawing/2014/main" id="{59842F97-83C2-4D4A-A572-4834CCC65EB3}"/>
                </a:ext>
              </a:extLst>
            </p:cNvPr>
            <p:cNvSpPr/>
            <p:nvPr/>
          </p:nvSpPr>
          <p:spPr>
            <a:xfrm flipH="1">
              <a:off x="4273165" y="4229235"/>
              <a:ext cx="5771396" cy="824256"/>
            </a:xfrm>
            <a:prstGeom prst="bracketPair">
              <a:avLst>
                <a:gd name="adj" fmla="val 0"/>
              </a:avLst>
            </a:prstGeom>
            <a:solidFill>
              <a:schemeClr val="bg2"/>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6">
                      <a:lumMod val="75000"/>
                    </a:schemeClr>
                  </a:solidFill>
                </a:rPr>
                <a:t>Step 4: </a:t>
              </a:r>
              <a:r>
                <a:rPr lang="en-US" dirty="0">
                  <a:solidFill>
                    <a:schemeClr val="tx1"/>
                  </a:solidFill>
                </a:rPr>
                <a:t>Put your text here. Add description.</a:t>
              </a:r>
            </a:p>
          </p:txBody>
        </p:sp>
        <p:sp>
          <p:nvSpPr>
            <p:cNvPr id="53" name="Owal 52"/>
            <p:cNvSpPr/>
            <p:nvPr/>
          </p:nvSpPr>
          <p:spPr>
            <a:xfrm flipH="1">
              <a:off x="9741268" y="4195459"/>
              <a:ext cx="891810" cy="891809"/>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51" name="Owal 50"/>
            <p:cNvSpPr/>
            <p:nvPr/>
          </p:nvSpPr>
          <p:spPr>
            <a:xfrm>
              <a:off x="3134797" y="4493137"/>
              <a:ext cx="288032" cy="288032"/>
            </a:xfrm>
            <a:prstGeom prst="ellipse">
              <a:avLst/>
            </a:prstGeom>
            <a:solidFill>
              <a:schemeClr val="bg1"/>
            </a:solidFill>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12" name="Grupa 11"/>
          <p:cNvGrpSpPr/>
          <p:nvPr/>
        </p:nvGrpSpPr>
        <p:grpSpPr>
          <a:xfrm>
            <a:off x="3134797" y="1171636"/>
            <a:ext cx="8273645" cy="891809"/>
            <a:chOff x="3134797" y="1171636"/>
            <a:chExt cx="8273645" cy="891809"/>
          </a:xfrm>
        </p:grpSpPr>
        <p:cxnSp>
          <p:nvCxnSpPr>
            <p:cNvPr id="50" name="Straight Connector 12"/>
            <p:cNvCxnSpPr/>
            <p:nvPr/>
          </p:nvCxnSpPr>
          <p:spPr>
            <a:xfrm>
              <a:off x="3422829" y="1600706"/>
              <a:ext cx="1625700" cy="0"/>
            </a:xfrm>
            <a:prstGeom prst="line">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Para nawiasów 59">
              <a:extLst>
                <a:ext uri="{FF2B5EF4-FFF2-40B4-BE49-F238E27FC236}">
                  <a16:creationId xmlns:a16="http://schemas.microsoft.com/office/drawing/2014/main" id="{59842F97-83C2-4D4A-A572-4834CCC65EB3}"/>
                </a:ext>
              </a:extLst>
            </p:cNvPr>
            <p:cNvSpPr/>
            <p:nvPr/>
          </p:nvSpPr>
          <p:spPr>
            <a:xfrm flipH="1">
              <a:off x="5048529" y="1188578"/>
              <a:ext cx="5933796" cy="824256"/>
            </a:xfrm>
            <a:prstGeom prst="bracketPair">
              <a:avLst>
                <a:gd name="adj" fmla="val 0"/>
              </a:avLst>
            </a:prstGeom>
            <a:solidFill>
              <a:schemeClr val="bg2"/>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1">
                      <a:lumMod val="75000"/>
                    </a:schemeClr>
                  </a:solidFill>
                </a:rPr>
                <a:t>Step 1: </a:t>
              </a:r>
              <a:r>
                <a:rPr lang="en-US" dirty="0">
                  <a:solidFill>
                    <a:schemeClr val="tx1"/>
                  </a:solidFill>
                </a:rPr>
                <a:t>Put your text here. Add description.</a:t>
              </a:r>
            </a:p>
          </p:txBody>
        </p:sp>
        <p:sp>
          <p:nvSpPr>
            <p:cNvPr id="38" name="Owal 37"/>
            <p:cNvSpPr/>
            <p:nvPr/>
          </p:nvSpPr>
          <p:spPr>
            <a:xfrm flipH="1">
              <a:off x="10516632" y="1171636"/>
              <a:ext cx="891810" cy="891809"/>
            </a:xfrm>
            <a:prstGeom prst="ellipse">
              <a:avLst/>
            </a:prstGeom>
            <a:solidFill>
              <a:schemeClr val="accent1"/>
            </a:solidFill>
            <a:ln w="101600">
              <a:solidFill>
                <a:schemeClr val="accent1">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9" name="Owal 48"/>
            <p:cNvSpPr/>
            <p:nvPr/>
          </p:nvSpPr>
          <p:spPr>
            <a:xfrm>
              <a:off x="3134797" y="1456690"/>
              <a:ext cx="288032" cy="288032"/>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7" name="Grupa 6"/>
          <p:cNvGrpSpPr/>
          <p:nvPr/>
        </p:nvGrpSpPr>
        <p:grpSpPr>
          <a:xfrm>
            <a:off x="3134797" y="3187518"/>
            <a:ext cx="8273645" cy="891809"/>
            <a:chOff x="3134797" y="3187518"/>
            <a:chExt cx="8273645" cy="891809"/>
          </a:xfrm>
        </p:grpSpPr>
        <p:cxnSp>
          <p:nvCxnSpPr>
            <p:cNvPr id="46" name="Straight Connector 80"/>
            <p:cNvCxnSpPr/>
            <p:nvPr/>
          </p:nvCxnSpPr>
          <p:spPr>
            <a:xfrm>
              <a:off x="3422829" y="3625004"/>
              <a:ext cx="1625700" cy="0"/>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Para nawiasów 46">
              <a:extLst>
                <a:ext uri="{FF2B5EF4-FFF2-40B4-BE49-F238E27FC236}">
                  <a16:creationId xmlns:a16="http://schemas.microsoft.com/office/drawing/2014/main" id="{59842F97-83C2-4D4A-A572-4834CCC65EB3}"/>
                </a:ext>
              </a:extLst>
            </p:cNvPr>
            <p:cNvSpPr/>
            <p:nvPr/>
          </p:nvSpPr>
          <p:spPr>
            <a:xfrm flipH="1">
              <a:off x="5048529" y="3221294"/>
              <a:ext cx="5771396" cy="824256"/>
            </a:xfrm>
            <a:prstGeom prst="bracketPair">
              <a:avLst>
                <a:gd name="adj" fmla="val 0"/>
              </a:avLst>
            </a:prstGeom>
            <a:solidFill>
              <a:schemeClr val="bg2"/>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2">
                      <a:lumMod val="75000"/>
                    </a:schemeClr>
                  </a:solidFill>
                </a:rPr>
                <a:t>Step 3: </a:t>
              </a:r>
              <a:r>
                <a:rPr lang="en-US" dirty="0">
                  <a:solidFill>
                    <a:schemeClr val="tx1"/>
                  </a:solidFill>
                </a:rPr>
                <a:t>Put your text here. Add description.</a:t>
              </a:r>
            </a:p>
          </p:txBody>
        </p:sp>
        <p:sp>
          <p:nvSpPr>
            <p:cNvPr id="48" name="Owal 47"/>
            <p:cNvSpPr/>
            <p:nvPr/>
          </p:nvSpPr>
          <p:spPr>
            <a:xfrm flipH="1">
              <a:off x="10516632" y="3187518"/>
              <a:ext cx="891810" cy="891809"/>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5" name="Owal 44"/>
            <p:cNvSpPr/>
            <p:nvPr/>
          </p:nvSpPr>
          <p:spPr>
            <a:xfrm>
              <a:off x="3134797" y="3480988"/>
              <a:ext cx="288032" cy="288032"/>
            </a:xfrm>
            <a:prstGeom prst="ellipse">
              <a:avLst/>
            </a:prstGeom>
            <a:solidFill>
              <a:schemeClr val="bg1"/>
            </a:solidFill>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9" name="Grupa 8"/>
          <p:cNvGrpSpPr/>
          <p:nvPr/>
        </p:nvGrpSpPr>
        <p:grpSpPr>
          <a:xfrm>
            <a:off x="3134797" y="2179577"/>
            <a:ext cx="7498281" cy="891809"/>
            <a:chOff x="3134797" y="2179577"/>
            <a:chExt cx="7498281" cy="891809"/>
          </a:xfrm>
        </p:grpSpPr>
        <p:cxnSp>
          <p:nvCxnSpPr>
            <p:cNvPr id="40" name="Straight Connector 17"/>
            <p:cNvCxnSpPr/>
            <p:nvPr/>
          </p:nvCxnSpPr>
          <p:spPr>
            <a:xfrm>
              <a:off x="3422829" y="2612855"/>
              <a:ext cx="850336" cy="0"/>
            </a:xfrm>
            <a:prstGeom prst="line">
              <a:avLst/>
            </a:prstGeom>
            <a:ln w="3810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Para nawiasów 41">
              <a:extLst>
                <a:ext uri="{FF2B5EF4-FFF2-40B4-BE49-F238E27FC236}">
                  <a16:creationId xmlns:a16="http://schemas.microsoft.com/office/drawing/2014/main" id="{59842F97-83C2-4D4A-A572-4834CCC65EB3}"/>
                </a:ext>
              </a:extLst>
            </p:cNvPr>
            <p:cNvSpPr/>
            <p:nvPr/>
          </p:nvSpPr>
          <p:spPr>
            <a:xfrm flipH="1">
              <a:off x="4273165" y="2213353"/>
              <a:ext cx="5771396" cy="824256"/>
            </a:xfrm>
            <a:prstGeom prst="bracketPair">
              <a:avLst>
                <a:gd name="adj" fmla="val 0"/>
              </a:avLst>
            </a:prstGeom>
            <a:solidFill>
              <a:schemeClr val="bg2"/>
            </a:solidFill>
            <a:ln w="571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3">
                      <a:lumMod val="75000"/>
                    </a:schemeClr>
                  </a:solidFill>
                </a:rPr>
                <a:t>Step 2: </a:t>
              </a:r>
              <a:r>
                <a:rPr lang="en-US" dirty="0">
                  <a:solidFill>
                    <a:schemeClr val="tx1"/>
                  </a:solidFill>
                </a:rPr>
                <a:t>Put your text here. Add description.</a:t>
              </a:r>
            </a:p>
          </p:txBody>
        </p:sp>
        <p:sp>
          <p:nvSpPr>
            <p:cNvPr id="43" name="Owal 42"/>
            <p:cNvSpPr/>
            <p:nvPr/>
          </p:nvSpPr>
          <p:spPr>
            <a:xfrm flipH="1">
              <a:off x="9741268" y="2179577"/>
              <a:ext cx="891810" cy="891809"/>
            </a:xfrm>
            <a:prstGeom prst="ellipse">
              <a:avLst/>
            </a:prstGeom>
            <a:solidFill>
              <a:schemeClr val="accent3"/>
            </a:solidFill>
            <a:ln w="101600">
              <a:solidFill>
                <a:schemeClr val="accent3">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39" name="Owal 38"/>
            <p:cNvSpPr/>
            <p:nvPr/>
          </p:nvSpPr>
          <p:spPr>
            <a:xfrm>
              <a:off x="3134797" y="2468839"/>
              <a:ext cx="288032" cy="288032"/>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sp>
        <p:nvSpPr>
          <p:cNvPr id="55" name="Freeform 19">
            <a:extLst>
              <a:ext uri="{FF2B5EF4-FFF2-40B4-BE49-F238E27FC236}">
                <a16:creationId xmlns:a16="http://schemas.microsoft.com/office/drawing/2014/main" id="{F417CE24-3E01-43E0-9101-93B3A1DDA13A}"/>
              </a:ext>
            </a:extLst>
          </p:cNvPr>
          <p:cNvSpPr>
            <a:spLocks noChangeAspect="1" noEditPoints="1"/>
          </p:cNvSpPr>
          <p:nvPr/>
        </p:nvSpPr>
        <p:spPr bwMode="auto">
          <a:xfrm>
            <a:off x="10713972" y="1413109"/>
            <a:ext cx="481412" cy="412637"/>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55">
            <a:extLst>
              <a:ext uri="{FF2B5EF4-FFF2-40B4-BE49-F238E27FC236}">
                <a16:creationId xmlns:a16="http://schemas.microsoft.com/office/drawing/2014/main" id="{E0697F64-5091-4931-B20F-019343D1A8BC}"/>
              </a:ext>
            </a:extLst>
          </p:cNvPr>
          <p:cNvSpPr>
            <a:spLocks noChangeAspect="1" noEditPoints="1"/>
          </p:cNvSpPr>
          <p:nvPr/>
        </p:nvSpPr>
        <p:spPr bwMode="auto">
          <a:xfrm>
            <a:off x="10883145" y="3389843"/>
            <a:ext cx="198359" cy="470321"/>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84">
            <a:extLst>
              <a:ext uri="{FF2B5EF4-FFF2-40B4-BE49-F238E27FC236}">
                <a16:creationId xmlns:a16="http://schemas.microsoft.com/office/drawing/2014/main" id="{6FED7DD7-5591-4D94-86B0-27154E8943D2}"/>
              </a:ext>
            </a:extLst>
          </p:cNvPr>
          <p:cNvSpPr>
            <a:spLocks noChangeAspect="1" noEditPoints="1"/>
          </p:cNvSpPr>
          <p:nvPr/>
        </p:nvSpPr>
        <p:spPr bwMode="auto">
          <a:xfrm>
            <a:off x="10029036" y="2372009"/>
            <a:ext cx="316274" cy="475627"/>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6">
            <a:extLst>
              <a:ext uri="{FF2B5EF4-FFF2-40B4-BE49-F238E27FC236}">
                <a16:creationId xmlns:a16="http://schemas.microsoft.com/office/drawing/2014/main" id="{7FCA2E52-9349-4C37-8758-A6C133D4B62B}"/>
              </a:ext>
            </a:extLst>
          </p:cNvPr>
          <p:cNvSpPr>
            <a:spLocks noChangeAspect="1" noEditPoints="1"/>
          </p:cNvSpPr>
          <p:nvPr/>
        </p:nvSpPr>
        <p:spPr bwMode="auto">
          <a:xfrm>
            <a:off x="10727601" y="5444891"/>
            <a:ext cx="511140" cy="373750"/>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0">
            <a:extLst>
              <a:ext uri="{FF2B5EF4-FFF2-40B4-BE49-F238E27FC236}">
                <a16:creationId xmlns:a16="http://schemas.microsoft.com/office/drawing/2014/main" id="{D186BFDE-9A1D-4192-A772-704D9806C08C}"/>
              </a:ext>
            </a:extLst>
          </p:cNvPr>
          <p:cNvSpPr>
            <a:spLocks noChangeAspect="1"/>
          </p:cNvSpPr>
          <p:nvPr/>
        </p:nvSpPr>
        <p:spPr bwMode="auto">
          <a:xfrm>
            <a:off x="9990419" y="4412395"/>
            <a:ext cx="348400" cy="449516"/>
          </a:xfrm>
          <a:custGeom>
            <a:avLst/>
            <a:gdLst>
              <a:gd name="T0" fmla="*/ 214 w 217"/>
              <a:gd name="T1" fmla="*/ 180 h 279"/>
              <a:gd name="T2" fmla="*/ 154 w 217"/>
              <a:gd name="T3" fmla="*/ 272 h 279"/>
              <a:gd name="T4" fmla="*/ 9 w 217"/>
              <a:gd name="T5" fmla="*/ 178 h 279"/>
              <a:gd name="T6" fmla="*/ 28 w 217"/>
              <a:gd name="T7" fmla="*/ 154 h 279"/>
              <a:gd name="T8" fmla="*/ 81 w 217"/>
              <a:gd name="T9" fmla="*/ 183 h 279"/>
              <a:gd name="T10" fmla="*/ 67 w 217"/>
              <a:gd name="T11" fmla="*/ 46 h 279"/>
              <a:gd name="T12" fmla="*/ 91 w 217"/>
              <a:gd name="T13" fmla="*/ 39 h 279"/>
              <a:gd name="T14" fmla="*/ 107 w 217"/>
              <a:gd name="T15" fmla="*/ 132 h 279"/>
              <a:gd name="T16" fmla="*/ 110 w 217"/>
              <a:gd name="T17" fmla="*/ 17 h 279"/>
              <a:gd name="T18" fmla="*/ 139 w 217"/>
              <a:gd name="T19" fmla="*/ 15 h 279"/>
              <a:gd name="T20" fmla="*/ 146 w 217"/>
              <a:gd name="T21" fmla="*/ 130 h 279"/>
              <a:gd name="T22" fmla="*/ 157 w 217"/>
              <a:gd name="T23" fmla="*/ 29 h 279"/>
              <a:gd name="T24" fmla="*/ 184 w 217"/>
              <a:gd name="T25" fmla="*/ 33 h 279"/>
              <a:gd name="T26" fmla="*/ 185 w 217"/>
              <a:gd name="T27" fmla="*/ 132 h 279"/>
              <a:gd name="T28" fmla="*/ 195 w 217"/>
              <a:gd name="T29" fmla="*/ 73 h 279"/>
              <a:gd name="T30" fmla="*/ 217 w 217"/>
              <a:gd name="T31" fmla="*/ 74 h 279"/>
              <a:gd name="T32" fmla="*/ 215 w 217"/>
              <a:gd name="T33"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279">
                <a:moveTo>
                  <a:pt x="214" y="180"/>
                </a:moveTo>
                <a:cubicBezTo>
                  <a:pt x="210" y="238"/>
                  <a:pt x="201" y="272"/>
                  <a:pt x="154" y="272"/>
                </a:cubicBezTo>
                <a:cubicBezTo>
                  <a:pt x="94" y="279"/>
                  <a:pt x="76" y="220"/>
                  <a:pt x="9" y="178"/>
                </a:cubicBezTo>
                <a:cubicBezTo>
                  <a:pt x="0" y="165"/>
                  <a:pt x="10" y="148"/>
                  <a:pt x="28" y="154"/>
                </a:cubicBezTo>
                <a:cubicBezTo>
                  <a:pt x="55" y="175"/>
                  <a:pt x="78" y="195"/>
                  <a:pt x="81" y="183"/>
                </a:cubicBezTo>
                <a:cubicBezTo>
                  <a:pt x="84" y="170"/>
                  <a:pt x="71" y="77"/>
                  <a:pt x="67" y="46"/>
                </a:cubicBezTo>
                <a:cubicBezTo>
                  <a:pt x="68" y="28"/>
                  <a:pt x="89" y="31"/>
                  <a:pt x="91" y="39"/>
                </a:cubicBezTo>
                <a:cubicBezTo>
                  <a:pt x="99" y="94"/>
                  <a:pt x="102" y="134"/>
                  <a:pt x="107" y="132"/>
                </a:cubicBezTo>
                <a:cubicBezTo>
                  <a:pt x="115" y="133"/>
                  <a:pt x="112" y="86"/>
                  <a:pt x="110" y="17"/>
                </a:cubicBezTo>
                <a:cubicBezTo>
                  <a:pt x="111" y="0"/>
                  <a:pt x="139" y="1"/>
                  <a:pt x="139" y="15"/>
                </a:cubicBezTo>
                <a:cubicBezTo>
                  <a:pt x="140" y="80"/>
                  <a:pt x="142" y="126"/>
                  <a:pt x="146" y="130"/>
                </a:cubicBezTo>
                <a:cubicBezTo>
                  <a:pt x="154" y="133"/>
                  <a:pt x="153" y="107"/>
                  <a:pt x="157" y="29"/>
                </a:cubicBezTo>
                <a:cubicBezTo>
                  <a:pt x="159" y="14"/>
                  <a:pt x="185" y="16"/>
                  <a:pt x="184" y="33"/>
                </a:cubicBezTo>
                <a:cubicBezTo>
                  <a:pt x="183" y="80"/>
                  <a:pt x="178" y="130"/>
                  <a:pt x="185" y="132"/>
                </a:cubicBezTo>
                <a:cubicBezTo>
                  <a:pt x="190" y="133"/>
                  <a:pt x="193" y="118"/>
                  <a:pt x="195" y="73"/>
                </a:cubicBezTo>
                <a:cubicBezTo>
                  <a:pt x="198" y="58"/>
                  <a:pt x="217" y="57"/>
                  <a:pt x="217" y="74"/>
                </a:cubicBezTo>
                <a:cubicBezTo>
                  <a:pt x="216" y="104"/>
                  <a:pt x="215" y="132"/>
                  <a:pt x="215" y="156"/>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199114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CD75DFE7-068B-4D9E-831D-AD098C4A8044}"/>
              </a:ext>
            </a:extLst>
          </p:cNvPr>
          <p:cNvSpPr>
            <a:spLocks noGrp="1"/>
          </p:cNvSpPr>
          <p:nvPr>
            <p:ph type="title"/>
          </p:nvPr>
        </p:nvSpPr>
        <p:spPr/>
        <p:txBody>
          <a:bodyPr>
            <a:normAutofit fontScale="90000"/>
          </a:bodyPr>
          <a:lstStyle/>
          <a:p>
            <a:r>
              <a:rPr lang="en-US" dirty="0"/>
              <a:t>Venn Diagram Template – 3 circles </a:t>
            </a:r>
            <a:r>
              <a:rPr lang="en-US" sz="2800" dirty="0"/>
              <a:t>(colorful &amp; monochrome)</a:t>
            </a:r>
            <a:endParaRPr lang="en-US" dirty="0"/>
          </a:p>
        </p:txBody>
      </p:sp>
      <p:grpSp>
        <p:nvGrpSpPr>
          <p:cNvPr id="21" name="Grupa 7">
            <a:extLst>
              <a:ext uri="{FF2B5EF4-FFF2-40B4-BE49-F238E27FC236}">
                <a16:creationId xmlns:a16="http://schemas.microsoft.com/office/drawing/2014/main" id="{E3C277BA-D2E4-4F55-84DB-9DDD113835CB}"/>
              </a:ext>
            </a:extLst>
          </p:cNvPr>
          <p:cNvGrpSpPr/>
          <p:nvPr/>
        </p:nvGrpSpPr>
        <p:grpSpPr>
          <a:xfrm>
            <a:off x="1270364" y="1547060"/>
            <a:ext cx="4559619" cy="4351931"/>
            <a:chOff x="4179093" y="1755775"/>
            <a:chExt cx="3833814" cy="3659187"/>
          </a:xfrm>
        </p:grpSpPr>
        <p:grpSp>
          <p:nvGrpSpPr>
            <p:cNvPr id="22" name="Grupa 3">
              <a:extLst>
                <a:ext uri="{FF2B5EF4-FFF2-40B4-BE49-F238E27FC236}">
                  <a16:creationId xmlns:a16="http://schemas.microsoft.com/office/drawing/2014/main" id="{3A857D9D-23BE-4DA1-9861-648E1CF92CE0}"/>
                </a:ext>
              </a:extLst>
            </p:cNvPr>
            <p:cNvGrpSpPr/>
            <p:nvPr/>
          </p:nvGrpSpPr>
          <p:grpSpPr>
            <a:xfrm rot="10800000">
              <a:off x="4179093" y="1755775"/>
              <a:ext cx="3833814" cy="3659187"/>
              <a:chOff x="3810149" y="1755775"/>
              <a:chExt cx="3833814" cy="3659187"/>
            </a:xfrm>
          </p:grpSpPr>
          <p:sp>
            <p:nvSpPr>
              <p:cNvPr id="37" name="Freeform 17">
                <a:extLst>
                  <a:ext uri="{FF2B5EF4-FFF2-40B4-BE49-F238E27FC236}">
                    <a16:creationId xmlns:a16="http://schemas.microsoft.com/office/drawing/2014/main" id="{6DE17E18-F573-455C-927E-D09CD22339A0}"/>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accent4"/>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38" name="Freeform 18">
                <a:extLst>
                  <a:ext uri="{FF2B5EF4-FFF2-40B4-BE49-F238E27FC236}">
                    <a16:creationId xmlns:a16="http://schemas.microsoft.com/office/drawing/2014/main" id="{1026280B-38DA-47CC-B7BC-5C1BAFEF3004}"/>
                  </a:ext>
                </a:extLst>
              </p:cNvPr>
              <p:cNvSpPr>
                <a:spLocks/>
              </p:cNvSpPr>
              <p:nvPr/>
            </p:nvSpPr>
            <p:spPr bwMode="auto">
              <a:xfrm>
                <a:off x="5727850"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accent6"/>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39" name="Freeform 19">
                <a:extLst>
                  <a:ext uri="{FF2B5EF4-FFF2-40B4-BE49-F238E27FC236}">
                    <a16:creationId xmlns:a16="http://schemas.microsoft.com/office/drawing/2014/main" id="{EC424C16-B729-481B-8880-EE046A870ED2}"/>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4">
                  <a:lumMod val="5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0" name="Freeform 20">
                <a:extLst>
                  <a:ext uri="{FF2B5EF4-FFF2-40B4-BE49-F238E27FC236}">
                    <a16:creationId xmlns:a16="http://schemas.microsoft.com/office/drawing/2014/main" id="{14F6B63B-9B40-495F-8FB3-933C9E006818}"/>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1" name="Freeform 21">
                <a:extLst>
                  <a:ext uri="{FF2B5EF4-FFF2-40B4-BE49-F238E27FC236}">
                    <a16:creationId xmlns:a16="http://schemas.microsoft.com/office/drawing/2014/main" id="{257830D9-6058-4319-85A8-34AC20FEA730}"/>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5">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2" name="Freeform 22">
                <a:extLst>
                  <a:ext uri="{FF2B5EF4-FFF2-40B4-BE49-F238E27FC236}">
                    <a16:creationId xmlns:a16="http://schemas.microsoft.com/office/drawing/2014/main" id="{3FD210D1-5B39-4682-972D-52F010DE11A3}"/>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6">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9" name="Freeform 23">
                <a:extLst>
                  <a:ext uri="{FF2B5EF4-FFF2-40B4-BE49-F238E27FC236}">
                    <a16:creationId xmlns:a16="http://schemas.microsoft.com/office/drawing/2014/main" id="{46D3B59E-6FEA-4187-BF70-A5CEC792E70E}"/>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tx2"/>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grpSp>
        <p:sp>
          <p:nvSpPr>
            <p:cNvPr id="23" name="pole tekstowe 6">
              <a:extLst>
                <a:ext uri="{FF2B5EF4-FFF2-40B4-BE49-F238E27FC236}">
                  <a16:creationId xmlns:a16="http://schemas.microsoft.com/office/drawing/2014/main" id="{6721BF32-0B48-4041-85D3-6E6B0D61B623}"/>
                </a:ext>
              </a:extLst>
            </p:cNvPr>
            <p:cNvSpPr txBox="1"/>
            <p:nvPr/>
          </p:nvSpPr>
          <p:spPr>
            <a:xfrm>
              <a:off x="5231904" y="2101849"/>
              <a:ext cx="1728192" cy="901284"/>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24" name="pole tekstowe 42">
              <a:extLst>
                <a:ext uri="{FF2B5EF4-FFF2-40B4-BE49-F238E27FC236}">
                  <a16:creationId xmlns:a16="http://schemas.microsoft.com/office/drawing/2014/main" id="{194B5944-8F4E-4118-9CFD-0ABBF4BC5B6F}"/>
                </a:ext>
              </a:extLst>
            </p:cNvPr>
            <p:cNvSpPr txBox="1"/>
            <p:nvPr/>
          </p:nvSpPr>
          <p:spPr>
            <a:xfrm>
              <a:off x="4205388" y="3759200"/>
              <a:ext cx="1372293" cy="1165016"/>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32" name="pole tekstowe 43">
              <a:extLst>
                <a:ext uri="{FF2B5EF4-FFF2-40B4-BE49-F238E27FC236}">
                  <a16:creationId xmlns:a16="http://schemas.microsoft.com/office/drawing/2014/main" id="{E45FE674-C6B5-42A1-910B-86579426790D}"/>
                </a:ext>
              </a:extLst>
            </p:cNvPr>
            <p:cNvSpPr txBox="1"/>
            <p:nvPr/>
          </p:nvSpPr>
          <p:spPr>
            <a:xfrm>
              <a:off x="6603207" y="3714542"/>
              <a:ext cx="1372293" cy="1254332"/>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33" name="pole tekstowe 44">
              <a:extLst>
                <a:ext uri="{FF2B5EF4-FFF2-40B4-BE49-F238E27FC236}">
                  <a16:creationId xmlns:a16="http://schemas.microsoft.com/office/drawing/2014/main" id="{8CF1A426-ED89-406A-AB13-873C988530BC}"/>
                </a:ext>
              </a:extLst>
            </p:cNvPr>
            <p:cNvSpPr txBox="1"/>
            <p:nvPr/>
          </p:nvSpPr>
          <p:spPr>
            <a:xfrm>
              <a:off x="4884440" y="3054141"/>
              <a:ext cx="1059160" cy="717970"/>
            </a:xfrm>
            <a:prstGeom prst="rect">
              <a:avLst/>
            </a:prstGeom>
            <a:noFill/>
          </p:spPr>
          <p:txBody>
            <a:bodyPr wrap="square" rtlCol="0" anchor="ctr">
              <a:noAutofit/>
            </a:bodyPr>
            <a:lstStyle/>
            <a:p>
              <a:pPr algn="ctr"/>
              <a:r>
                <a:rPr lang="en-US" dirty="0">
                  <a:solidFill>
                    <a:schemeClr val="bg1"/>
                  </a:solidFill>
                </a:rPr>
                <a:t>Your text here</a:t>
              </a:r>
            </a:p>
          </p:txBody>
        </p:sp>
        <p:sp>
          <p:nvSpPr>
            <p:cNvPr id="34" name="pole tekstowe 45">
              <a:extLst>
                <a:ext uri="{FF2B5EF4-FFF2-40B4-BE49-F238E27FC236}">
                  <a16:creationId xmlns:a16="http://schemas.microsoft.com/office/drawing/2014/main" id="{4867253F-B266-41D1-9A91-77DE65D36CF4}"/>
                </a:ext>
              </a:extLst>
            </p:cNvPr>
            <p:cNvSpPr txBox="1"/>
            <p:nvPr/>
          </p:nvSpPr>
          <p:spPr>
            <a:xfrm>
              <a:off x="6256720" y="3054142"/>
              <a:ext cx="1059160" cy="673024"/>
            </a:xfrm>
            <a:prstGeom prst="rect">
              <a:avLst/>
            </a:prstGeom>
            <a:noFill/>
          </p:spPr>
          <p:txBody>
            <a:bodyPr wrap="square" rtlCol="0" anchor="ctr">
              <a:noAutofit/>
            </a:bodyPr>
            <a:lstStyle/>
            <a:p>
              <a:pPr algn="ctr"/>
              <a:r>
                <a:rPr lang="en-US" dirty="0">
                  <a:solidFill>
                    <a:schemeClr val="bg1"/>
                  </a:solidFill>
                </a:rPr>
                <a:t>Your text here</a:t>
              </a:r>
            </a:p>
          </p:txBody>
        </p:sp>
        <p:sp>
          <p:nvSpPr>
            <p:cNvPr id="35" name="pole tekstowe 46">
              <a:extLst>
                <a:ext uri="{FF2B5EF4-FFF2-40B4-BE49-F238E27FC236}">
                  <a16:creationId xmlns:a16="http://schemas.microsoft.com/office/drawing/2014/main" id="{3EAB7910-2498-45D4-9CC8-547E7E12BCC5}"/>
                </a:ext>
              </a:extLst>
            </p:cNvPr>
            <p:cNvSpPr txBox="1"/>
            <p:nvPr/>
          </p:nvSpPr>
          <p:spPr>
            <a:xfrm>
              <a:off x="5583237" y="4208944"/>
              <a:ext cx="1025526" cy="595522"/>
            </a:xfrm>
            <a:prstGeom prst="rect">
              <a:avLst/>
            </a:prstGeom>
            <a:noFill/>
          </p:spPr>
          <p:txBody>
            <a:bodyPr wrap="square" rtlCol="0" anchor="ctr">
              <a:noAutofit/>
            </a:bodyPr>
            <a:lstStyle/>
            <a:p>
              <a:pPr algn="ctr"/>
              <a:r>
                <a:rPr lang="en-US" dirty="0">
                  <a:solidFill>
                    <a:schemeClr val="bg1"/>
                  </a:solidFill>
                </a:rPr>
                <a:t>Your text here</a:t>
              </a:r>
            </a:p>
          </p:txBody>
        </p:sp>
        <p:sp>
          <p:nvSpPr>
            <p:cNvPr id="36" name="pole tekstowe 47">
              <a:extLst>
                <a:ext uri="{FF2B5EF4-FFF2-40B4-BE49-F238E27FC236}">
                  <a16:creationId xmlns:a16="http://schemas.microsoft.com/office/drawing/2014/main" id="{F7D06D94-60B1-429C-AEA4-42B551FCAE98}"/>
                </a:ext>
              </a:extLst>
            </p:cNvPr>
            <p:cNvSpPr txBox="1"/>
            <p:nvPr/>
          </p:nvSpPr>
          <p:spPr>
            <a:xfrm>
              <a:off x="5739797" y="3432846"/>
              <a:ext cx="712406" cy="672645"/>
            </a:xfrm>
            <a:prstGeom prst="rect">
              <a:avLst/>
            </a:prstGeom>
            <a:noFill/>
          </p:spPr>
          <p:txBody>
            <a:bodyPr wrap="square" rtlCol="0" anchor="ctr">
              <a:noAutofit/>
            </a:bodyPr>
            <a:lstStyle/>
            <a:p>
              <a:pPr algn="ctr"/>
              <a:r>
                <a:rPr lang="en-US" dirty="0">
                  <a:solidFill>
                    <a:schemeClr val="bg1"/>
                  </a:solidFill>
                </a:rPr>
                <a:t>Your text here</a:t>
              </a:r>
            </a:p>
          </p:txBody>
        </p:sp>
      </p:grpSp>
      <p:grpSp>
        <p:nvGrpSpPr>
          <p:cNvPr id="8" name="Grupa 7">
            <a:extLst>
              <a:ext uri="{FF2B5EF4-FFF2-40B4-BE49-F238E27FC236}">
                <a16:creationId xmlns:a16="http://schemas.microsoft.com/office/drawing/2014/main" id="{F069072A-B38E-4088-A27F-B88911A52E3B}"/>
              </a:ext>
            </a:extLst>
          </p:cNvPr>
          <p:cNvGrpSpPr/>
          <p:nvPr/>
        </p:nvGrpSpPr>
        <p:grpSpPr>
          <a:xfrm>
            <a:off x="6332632" y="1519012"/>
            <a:ext cx="4589004" cy="4379979"/>
            <a:chOff x="4179094" y="1755775"/>
            <a:chExt cx="3833813" cy="3659187"/>
          </a:xfrm>
        </p:grpSpPr>
        <p:grpSp>
          <p:nvGrpSpPr>
            <p:cNvPr id="4" name="Grupa 3">
              <a:extLst>
                <a:ext uri="{FF2B5EF4-FFF2-40B4-BE49-F238E27FC236}">
                  <a16:creationId xmlns:a16="http://schemas.microsoft.com/office/drawing/2014/main" id="{D3B1695E-C67C-4D2E-AA39-4306E520E224}"/>
                </a:ext>
              </a:extLst>
            </p:cNvPr>
            <p:cNvGrpSpPr/>
            <p:nvPr/>
          </p:nvGrpSpPr>
          <p:grpSpPr>
            <a:xfrm rot="10800000">
              <a:off x="4179094" y="1755775"/>
              <a:ext cx="3833813" cy="3659187"/>
              <a:chOff x="3810149" y="1755775"/>
              <a:chExt cx="3833813" cy="3659187"/>
            </a:xfrm>
          </p:grpSpPr>
          <p:sp>
            <p:nvSpPr>
              <p:cNvPr id="25" name="Freeform 17">
                <a:extLst>
                  <a:ext uri="{FF2B5EF4-FFF2-40B4-BE49-F238E27FC236}">
                    <a16:creationId xmlns:a16="http://schemas.microsoft.com/office/drawing/2014/main" id="{1191FAE8-0441-40CA-9D48-9969F33CB773}"/>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bg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18">
                <a:extLst>
                  <a:ext uri="{FF2B5EF4-FFF2-40B4-BE49-F238E27FC236}">
                    <a16:creationId xmlns:a16="http://schemas.microsoft.com/office/drawing/2014/main" id="{6393344A-B6AF-42C5-9CF0-0A3A04466988}"/>
                  </a:ext>
                </a:extLst>
              </p:cNvPr>
              <p:cNvSpPr>
                <a:spLocks/>
              </p:cNvSpPr>
              <p:nvPr/>
            </p:nvSpPr>
            <p:spPr bwMode="auto">
              <a:xfrm>
                <a:off x="5727849"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tx2"/>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9">
                <a:extLst>
                  <a:ext uri="{FF2B5EF4-FFF2-40B4-BE49-F238E27FC236}">
                    <a16:creationId xmlns:a16="http://schemas.microsoft.com/office/drawing/2014/main" id="{5AC8E670-FB86-450F-A2C7-9716425CC6FD}"/>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bg2">
                  <a:lumMod val="5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0">
                <a:extLst>
                  <a:ext uri="{FF2B5EF4-FFF2-40B4-BE49-F238E27FC236}">
                    <a16:creationId xmlns:a16="http://schemas.microsoft.com/office/drawing/2014/main" id="{5D2F2487-DCF2-461A-A583-F079C257AF0C}"/>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rgbClr val="00A4DE"/>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21">
                <a:extLst>
                  <a:ext uri="{FF2B5EF4-FFF2-40B4-BE49-F238E27FC236}">
                    <a16:creationId xmlns:a16="http://schemas.microsoft.com/office/drawing/2014/main" id="{D4D91877-5A38-433A-9164-680DF35D7364}"/>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1">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22">
                <a:extLst>
                  <a:ext uri="{FF2B5EF4-FFF2-40B4-BE49-F238E27FC236}">
                    <a16:creationId xmlns:a16="http://schemas.microsoft.com/office/drawing/2014/main" id="{CE9F7F59-C55F-409A-BAA6-01E44EC85AD4}"/>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tx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23">
                <a:extLst>
                  <a:ext uri="{FF2B5EF4-FFF2-40B4-BE49-F238E27FC236}">
                    <a16:creationId xmlns:a16="http://schemas.microsoft.com/office/drawing/2014/main" id="{951EBD8A-3A2D-4CB2-A576-2D832B989928}"/>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tx2">
                  <a:lumMod val="40000"/>
                  <a:lumOff val="6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7" name="pole tekstowe 6">
              <a:extLst>
                <a:ext uri="{FF2B5EF4-FFF2-40B4-BE49-F238E27FC236}">
                  <a16:creationId xmlns:a16="http://schemas.microsoft.com/office/drawing/2014/main" id="{9CFEE97E-1426-4AD7-AE46-CA0BFBF1684E}"/>
                </a:ext>
              </a:extLst>
            </p:cNvPr>
            <p:cNvSpPr txBox="1"/>
            <p:nvPr/>
          </p:nvSpPr>
          <p:spPr>
            <a:xfrm>
              <a:off x="5231904" y="2101849"/>
              <a:ext cx="1728192" cy="901284"/>
            </a:xfrm>
            <a:prstGeom prst="rect">
              <a:avLst/>
            </a:prstGeom>
            <a:noFill/>
          </p:spPr>
          <p:txBody>
            <a:bodyPr wrap="square" rtlCol="0" anchor="ctr">
              <a:noAutofit/>
            </a:bodyPr>
            <a:lstStyle/>
            <a:p>
              <a:pPr algn="ctr"/>
              <a:r>
                <a:rPr lang="en-US" dirty="0">
                  <a:solidFill>
                    <a:schemeClr val="bg1"/>
                  </a:solidFill>
                </a:rPr>
                <a:t>Your text here</a:t>
              </a:r>
            </a:p>
          </p:txBody>
        </p:sp>
        <p:sp>
          <p:nvSpPr>
            <p:cNvPr id="43" name="pole tekstowe 42">
              <a:extLst>
                <a:ext uri="{FF2B5EF4-FFF2-40B4-BE49-F238E27FC236}">
                  <a16:creationId xmlns:a16="http://schemas.microsoft.com/office/drawing/2014/main" id="{D97A6240-8039-4A40-807B-E4BC5A519FC7}"/>
                </a:ext>
              </a:extLst>
            </p:cNvPr>
            <p:cNvSpPr txBox="1"/>
            <p:nvPr/>
          </p:nvSpPr>
          <p:spPr>
            <a:xfrm>
              <a:off x="4205388" y="3759200"/>
              <a:ext cx="1372293" cy="1165016"/>
            </a:xfrm>
            <a:prstGeom prst="rect">
              <a:avLst/>
            </a:prstGeom>
            <a:noFill/>
          </p:spPr>
          <p:txBody>
            <a:bodyPr wrap="square" rtlCol="0" anchor="ctr">
              <a:noAutofit/>
            </a:bodyPr>
            <a:lstStyle/>
            <a:p>
              <a:pPr algn="ctr"/>
              <a:r>
                <a:rPr lang="en-US" dirty="0">
                  <a:solidFill>
                    <a:schemeClr val="bg1"/>
                  </a:solidFill>
                </a:rPr>
                <a:t>Your text here</a:t>
              </a:r>
            </a:p>
          </p:txBody>
        </p:sp>
        <p:sp>
          <p:nvSpPr>
            <p:cNvPr id="44" name="pole tekstowe 43">
              <a:extLst>
                <a:ext uri="{FF2B5EF4-FFF2-40B4-BE49-F238E27FC236}">
                  <a16:creationId xmlns:a16="http://schemas.microsoft.com/office/drawing/2014/main" id="{15AB5934-3817-4DF1-BAB0-30EBF1993CB4}"/>
                </a:ext>
              </a:extLst>
            </p:cNvPr>
            <p:cNvSpPr txBox="1"/>
            <p:nvPr/>
          </p:nvSpPr>
          <p:spPr>
            <a:xfrm>
              <a:off x="6603207" y="3714542"/>
              <a:ext cx="1372293" cy="1254332"/>
            </a:xfrm>
            <a:prstGeom prst="rect">
              <a:avLst/>
            </a:prstGeom>
            <a:noFill/>
          </p:spPr>
          <p:txBody>
            <a:bodyPr wrap="square" rtlCol="0" anchor="ctr">
              <a:noAutofit/>
            </a:bodyPr>
            <a:lstStyle/>
            <a:p>
              <a:pPr algn="ctr"/>
              <a:r>
                <a:rPr lang="en-US" dirty="0">
                  <a:solidFill>
                    <a:schemeClr val="bg1"/>
                  </a:solidFill>
                </a:rPr>
                <a:t>Your text here</a:t>
              </a:r>
            </a:p>
          </p:txBody>
        </p:sp>
        <p:sp>
          <p:nvSpPr>
            <p:cNvPr id="45" name="pole tekstowe 44">
              <a:extLst>
                <a:ext uri="{FF2B5EF4-FFF2-40B4-BE49-F238E27FC236}">
                  <a16:creationId xmlns:a16="http://schemas.microsoft.com/office/drawing/2014/main" id="{2E79DA1A-5BE2-4E29-AE71-C3B066F1300F}"/>
                </a:ext>
              </a:extLst>
            </p:cNvPr>
            <p:cNvSpPr txBox="1"/>
            <p:nvPr/>
          </p:nvSpPr>
          <p:spPr>
            <a:xfrm>
              <a:off x="4884440" y="3054142"/>
              <a:ext cx="1059160" cy="705058"/>
            </a:xfrm>
            <a:prstGeom prst="rect">
              <a:avLst/>
            </a:prstGeom>
            <a:noFill/>
          </p:spPr>
          <p:txBody>
            <a:bodyPr wrap="square" rtlCol="0" anchor="ctr">
              <a:noAutofit/>
            </a:bodyPr>
            <a:lstStyle/>
            <a:p>
              <a:pPr algn="ctr"/>
              <a:r>
                <a:rPr lang="en-US" dirty="0">
                  <a:solidFill>
                    <a:schemeClr val="bg1"/>
                  </a:solidFill>
                </a:rPr>
                <a:t>Your text here</a:t>
              </a:r>
            </a:p>
          </p:txBody>
        </p:sp>
        <p:sp>
          <p:nvSpPr>
            <p:cNvPr id="46" name="pole tekstowe 45">
              <a:extLst>
                <a:ext uri="{FF2B5EF4-FFF2-40B4-BE49-F238E27FC236}">
                  <a16:creationId xmlns:a16="http://schemas.microsoft.com/office/drawing/2014/main" id="{948F8454-E536-49C5-8259-E3197FD99D5A}"/>
                </a:ext>
              </a:extLst>
            </p:cNvPr>
            <p:cNvSpPr txBox="1"/>
            <p:nvPr/>
          </p:nvSpPr>
          <p:spPr>
            <a:xfrm>
              <a:off x="6256720" y="3054142"/>
              <a:ext cx="1059160" cy="705058"/>
            </a:xfrm>
            <a:prstGeom prst="rect">
              <a:avLst/>
            </a:prstGeom>
            <a:noFill/>
          </p:spPr>
          <p:txBody>
            <a:bodyPr wrap="square" rtlCol="0" anchor="ctr">
              <a:noAutofit/>
            </a:bodyPr>
            <a:lstStyle/>
            <a:p>
              <a:pPr algn="ctr"/>
              <a:r>
                <a:rPr lang="en-US" dirty="0">
                  <a:solidFill>
                    <a:schemeClr val="bg1"/>
                  </a:solidFill>
                </a:rPr>
                <a:t>Your text here</a:t>
              </a:r>
            </a:p>
          </p:txBody>
        </p:sp>
        <p:sp>
          <p:nvSpPr>
            <p:cNvPr id="47" name="pole tekstowe 46">
              <a:extLst>
                <a:ext uri="{FF2B5EF4-FFF2-40B4-BE49-F238E27FC236}">
                  <a16:creationId xmlns:a16="http://schemas.microsoft.com/office/drawing/2014/main" id="{DAAEDCF3-2ADB-4D11-B2C7-360ACF93CCD2}"/>
                </a:ext>
              </a:extLst>
            </p:cNvPr>
            <p:cNvSpPr txBox="1"/>
            <p:nvPr/>
          </p:nvSpPr>
          <p:spPr>
            <a:xfrm>
              <a:off x="5583237" y="4208944"/>
              <a:ext cx="1025526" cy="595522"/>
            </a:xfrm>
            <a:prstGeom prst="rect">
              <a:avLst/>
            </a:prstGeom>
            <a:noFill/>
          </p:spPr>
          <p:txBody>
            <a:bodyPr wrap="square" rtlCol="0" anchor="ctr">
              <a:noAutofit/>
            </a:bodyPr>
            <a:lstStyle/>
            <a:p>
              <a:pPr algn="ctr"/>
              <a:r>
                <a:rPr lang="en-US" dirty="0">
                  <a:solidFill>
                    <a:schemeClr val="bg1"/>
                  </a:solidFill>
                </a:rPr>
                <a:t>Your text here</a:t>
              </a:r>
            </a:p>
          </p:txBody>
        </p:sp>
        <p:sp>
          <p:nvSpPr>
            <p:cNvPr id="48" name="pole tekstowe 47">
              <a:extLst>
                <a:ext uri="{FF2B5EF4-FFF2-40B4-BE49-F238E27FC236}">
                  <a16:creationId xmlns:a16="http://schemas.microsoft.com/office/drawing/2014/main" id="{6BB8CEB3-975C-4437-9176-5887B32F4FC6}"/>
                </a:ext>
              </a:extLst>
            </p:cNvPr>
            <p:cNvSpPr txBox="1"/>
            <p:nvPr/>
          </p:nvSpPr>
          <p:spPr>
            <a:xfrm>
              <a:off x="5739797" y="3422108"/>
              <a:ext cx="712406" cy="683384"/>
            </a:xfrm>
            <a:prstGeom prst="rect">
              <a:avLst/>
            </a:prstGeom>
            <a:noFill/>
          </p:spPr>
          <p:txBody>
            <a:bodyPr wrap="square" rtlCol="0" anchor="ctr">
              <a:noAutofit/>
            </a:bodyPr>
            <a:lstStyle/>
            <a:p>
              <a:pPr algn="ctr"/>
              <a:r>
                <a:rPr lang="en-US" dirty="0">
                  <a:solidFill>
                    <a:schemeClr val="bg1"/>
                  </a:solidFill>
                </a:rPr>
                <a:t>Your text here</a:t>
              </a:r>
            </a:p>
          </p:txBody>
        </p:sp>
      </p:grpSp>
    </p:spTree>
    <p:extLst>
      <p:ext uri="{BB962C8B-B14F-4D97-AF65-F5344CB8AC3E}">
        <p14:creationId xmlns:p14="http://schemas.microsoft.com/office/powerpoint/2010/main" val="267792170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Iterative Workflow Chart – 5 Stages with Feedback Loops</a:t>
            </a:r>
            <a:endParaRPr lang="en-US" sz="2700" dirty="0"/>
          </a:p>
        </p:txBody>
      </p:sp>
      <p:grpSp>
        <p:nvGrpSpPr>
          <p:cNvPr id="23" name="Grupa 22"/>
          <p:cNvGrpSpPr/>
          <p:nvPr/>
        </p:nvGrpSpPr>
        <p:grpSpPr>
          <a:xfrm>
            <a:off x="7679899" y="1484784"/>
            <a:ext cx="2758172" cy="974542"/>
            <a:chOff x="7613397" y="1310404"/>
            <a:chExt cx="2758172" cy="974542"/>
          </a:xfrm>
        </p:grpSpPr>
        <p:sp>
          <p:nvSpPr>
            <p:cNvPr id="69" name="Freeform 5"/>
            <p:cNvSpPr>
              <a:spLocks/>
            </p:cNvSpPr>
            <p:nvPr/>
          </p:nvSpPr>
          <p:spPr bwMode="auto">
            <a:xfrm>
              <a:off x="8039844" y="1864258"/>
              <a:ext cx="1941701" cy="420688"/>
            </a:xfrm>
            <a:custGeom>
              <a:avLst/>
              <a:gdLst>
                <a:gd name="T0" fmla="*/ 0 w 868"/>
                <a:gd name="T1" fmla="*/ 265 h 265"/>
                <a:gd name="T2" fmla="*/ 0 w 868"/>
                <a:gd name="T3" fmla="*/ 0 h 265"/>
                <a:gd name="T4" fmla="*/ 868 w 868"/>
                <a:gd name="T5" fmla="*/ 0 h 265"/>
                <a:gd name="T6" fmla="*/ 868 w 868"/>
                <a:gd name="T7" fmla="*/ 265 h 265"/>
              </a:gdLst>
              <a:ahLst/>
              <a:cxnLst>
                <a:cxn ang="0">
                  <a:pos x="T0" y="T1"/>
                </a:cxn>
                <a:cxn ang="0">
                  <a:pos x="T2" y="T3"/>
                </a:cxn>
                <a:cxn ang="0">
                  <a:pos x="T4" y="T5"/>
                </a:cxn>
                <a:cxn ang="0">
                  <a:pos x="T6" y="T7"/>
                </a:cxn>
              </a:cxnLst>
              <a:rect l="0" t="0" r="r" b="b"/>
              <a:pathLst>
                <a:path w="868" h="265">
                  <a:moveTo>
                    <a:pt x="0" y="265"/>
                  </a:moveTo>
                  <a:lnTo>
                    <a:pt x="0" y="0"/>
                  </a:lnTo>
                  <a:lnTo>
                    <a:pt x="868" y="0"/>
                  </a:lnTo>
                  <a:lnTo>
                    <a:pt x="868" y="265"/>
                  </a:lnTo>
                </a:path>
              </a:pathLst>
            </a:custGeom>
            <a:ln w="38100">
              <a:solidFill>
                <a:schemeClr val="bg2">
                  <a:lumMod val="50000"/>
                </a:schemeClr>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p>
          </p:txBody>
        </p:sp>
        <p:sp>
          <p:nvSpPr>
            <p:cNvPr id="70" name="pole tekstowe 69"/>
            <p:cNvSpPr txBox="1"/>
            <p:nvPr/>
          </p:nvSpPr>
          <p:spPr>
            <a:xfrm>
              <a:off x="7613397" y="1310404"/>
              <a:ext cx="2758172" cy="479941"/>
            </a:xfrm>
            <a:prstGeom prst="rect">
              <a:avLst/>
            </a:prstGeom>
            <a:noFill/>
          </p:spPr>
          <p:txBody>
            <a:bodyPr wrap="square" lIns="144000" tIns="108000" rIns="144000" bIns="108000" rtlCol="0" anchor="ctr">
              <a:noAutofit/>
            </a:bodyPr>
            <a:lstStyle/>
            <a:p>
              <a:pPr algn="ctr"/>
              <a:r>
                <a:rPr lang="en-US" dirty="0"/>
                <a:t>Put your text here. </a:t>
              </a:r>
              <a:br>
                <a:rPr lang="en-US" dirty="0"/>
              </a:br>
              <a:r>
                <a:rPr lang="en-US" dirty="0"/>
                <a:t>Add description.</a:t>
              </a:r>
            </a:p>
          </p:txBody>
        </p:sp>
      </p:grpSp>
      <p:grpSp>
        <p:nvGrpSpPr>
          <p:cNvPr id="30" name="Grupa 29"/>
          <p:cNvGrpSpPr/>
          <p:nvPr/>
        </p:nvGrpSpPr>
        <p:grpSpPr>
          <a:xfrm>
            <a:off x="2324581" y="1484784"/>
            <a:ext cx="3909558" cy="974542"/>
            <a:chOff x="2258079" y="1310404"/>
            <a:chExt cx="3909558" cy="974542"/>
          </a:xfrm>
        </p:grpSpPr>
        <p:sp>
          <p:nvSpPr>
            <p:cNvPr id="68" name="Freeform 5"/>
            <p:cNvSpPr>
              <a:spLocks/>
            </p:cNvSpPr>
            <p:nvPr/>
          </p:nvSpPr>
          <p:spPr bwMode="auto">
            <a:xfrm>
              <a:off x="2258079" y="1864258"/>
              <a:ext cx="3909558" cy="420688"/>
            </a:xfrm>
            <a:custGeom>
              <a:avLst/>
              <a:gdLst>
                <a:gd name="T0" fmla="*/ 0 w 868"/>
                <a:gd name="T1" fmla="*/ 265 h 265"/>
                <a:gd name="T2" fmla="*/ 0 w 868"/>
                <a:gd name="T3" fmla="*/ 0 h 265"/>
                <a:gd name="T4" fmla="*/ 868 w 868"/>
                <a:gd name="T5" fmla="*/ 0 h 265"/>
                <a:gd name="T6" fmla="*/ 868 w 868"/>
                <a:gd name="T7" fmla="*/ 265 h 265"/>
              </a:gdLst>
              <a:ahLst/>
              <a:cxnLst>
                <a:cxn ang="0">
                  <a:pos x="T0" y="T1"/>
                </a:cxn>
                <a:cxn ang="0">
                  <a:pos x="T2" y="T3"/>
                </a:cxn>
                <a:cxn ang="0">
                  <a:pos x="T4" y="T5"/>
                </a:cxn>
                <a:cxn ang="0">
                  <a:pos x="T6" y="T7"/>
                </a:cxn>
              </a:cxnLst>
              <a:rect l="0" t="0" r="r" b="b"/>
              <a:pathLst>
                <a:path w="868" h="265">
                  <a:moveTo>
                    <a:pt x="0" y="265"/>
                  </a:moveTo>
                  <a:lnTo>
                    <a:pt x="0" y="0"/>
                  </a:lnTo>
                  <a:lnTo>
                    <a:pt x="868" y="0"/>
                  </a:lnTo>
                  <a:lnTo>
                    <a:pt x="868" y="265"/>
                  </a:lnTo>
                </a:path>
              </a:pathLst>
            </a:custGeom>
            <a:ln w="38100">
              <a:solidFill>
                <a:schemeClr val="bg2">
                  <a:lumMod val="50000"/>
                </a:schemeClr>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p>
          </p:txBody>
        </p:sp>
        <p:sp>
          <p:nvSpPr>
            <p:cNvPr id="71" name="pole tekstowe 70"/>
            <p:cNvSpPr txBox="1"/>
            <p:nvPr/>
          </p:nvSpPr>
          <p:spPr>
            <a:xfrm>
              <a:off x="2833772" y="1310404"/>
              <a:ext cx="2758172" cy="479941"/>
            </a:xfrm>
            <a:prstGeom prst="rect">
              <a:avLst/>
            </a:prstGeom>
            <a:noFill/>
          </p:spPr>
          <p:txBody>
            <a:bodyPr wrap="square" lIns="144000" tIns="108000" rIns="144000" bIns="108000" rtlCol="0" anchor="ctr">
              <a:noAutofit/>
            </a:bodyPr>
            <a:lstStyle/>
            <a:p>
              <a:pPr algn="ctr"/>
              <a:r>
                <a:rPr lang="en-US" dirty="0"/>
                <a:t>Put your text here. </a:t>
              </a:r>
              <a:br>
                <a:rPr lang="en-US" dirty="0"/>
              </a:br>
              <a:r>
                <a:rPr lang="en-US" dirty="0"/>
                <a:t>Add description.</a:t>
              </a:r>
            </a:p>
          </p:txBody>
        </p:sp>
      </p:grpSp>
      <p:grpSp>
        <p:nvGrpSpPr>
          <p:cNvPr id="3" name="Grupa 2">
            <a:extLst>
              <a:ext uri="{FF2B5EF4-FFF2-40B4-BE49-F238E27FC236}">
                <a16:creationId xmlns:a16="http://schemas.microsoft.com/office/drawing/2014/main" id="{53ABE030-C5F1-4D15-8AF7-0088C7C8DA97}"/>
              </a:ext>
            </a:extLst>
          </p:cNvPr>
          <p:cNvGrpSpPr/>
          <p:nvPr/>
        </p:nvGrpSpPr>
        <p:grpSpPr>
          <a:xfrm>
            <a:off x="1271464" y="2461224"/>
            <a:ext cx="2106234" cy="3416048"/>
            <a:chOff x="1271464" y="2461224"/>
            <a:chExt cx="2106234" cy="3416048"/>
          </a:xfrm>
        </p:grpSpPr>
        <p:grpSp>
          <p:nvGrpSpPr>
            <p:cNvPr id="31" name="Group 111"/>
            <p:cNvGrpSpPr/>
            <p:nvPr/>
          </p:nvGrpSpPr>
          <p:grpSpPr>
            <a:xfrm>
              <a:off x="1271464" y="2461224"/>
              <a:ext cx="2106234" cy="1026114"/>
              <a:chOff x="1926499" y="1551305"/>
              <a:chExt cx="2645501" cy="1288834"/>
            </a:xfrm>
          </p:grpSpPr>
          <p:grpSp>
            <p:nvGrpSpPr>
              <p:cNvPr id="33" name="Group 112"/>
              <p:cNvGrpSpPr/>
              <p:nvPr/>
            </p:nvGrpSpPr>
            <p:grpSpPr>
              <a:xfrm>
                <a:off x="1926499" y="1551305"/>
                <a:ext cx="2645501" cy="1288834"/>
                <a:chOff x="996463" y="1329110"/>
                <a:chExt cx="2106234" cy="1026114"/>
              </a:xfrm>
            </p:grpSpPr>
            <p:grpSp>
              <p:nvGrpSpPr>
                <p:cNvPr id="35" name="Grupa 4"/>
                <p:cNvGrpSpPr/>
                <p:nvPr/>
              </p:nvGrpSpPr>
              <p:grpSpPr>
                <a:xfrm>
                  <a:off x="996463" y="1329110"/>
                  <a:ext cx="2106234" cy="1026114"/>
                  <a:chOff x="1020915" y="2276872"/>
                  <a:chExt cx="2808312" cy="1368152"/>
                </a:xfrm>
              </p:grpSpPr>
              <p:sp>
                <p:nvSpPr>
                  <p:cNvPr id="37" name="Pagon 1"/>
                  <p:cNvSpPr/>
                  <p:nvPr/>
                </p:nvSpPr>
                <p:spPr>
                  <a:xfrm>
                    <a:off x="1020915" y="2276872"/>
                    <a:ext cx="2808312" cy="1368152"/>
                  </a:xfrm>
                  <a:prstGeom prst="chevron">
                    <a:avLst>
                      <a:gd name="adj" fmla="val 3855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38"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36"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34"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1</a:t>
                </a:r>
              </a:p>
            </p:txBody>
          </p:sp>
        </p:grpSp>
        <p:sp>
          <p:nvSpPr>
            <p:cNvPr id="52" name="Dowolny kształt 51"/>
            <p:cNvSpPr/>
            <p:nvPr/>
          </p:nvSpPr>
          <p:spPr>
            <a:xfrm>
              <a:off x="1274695"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5" name="Grupa 4">
            <a:extLst>
              <a:ext uri="{FF2B5EF4-FFF2-40B4-BE49-F238E27FC236}">
                <a16:creationId xmlns:a16="http://schemas.microsoft.com/office/drawing/2014/main" id="{A9C486EB-B354-4758-8CFC-6BE2E9148F35}"/>
              </a:ext>
            </a:extLst>
          </p:cNvPr>
          <p:cNvGrpSpPr/>
          <p:nvPr/>
        </p:nvGrpSpPr>
        <p:grpSpPr>
          <a:xfrm>
            <a:off x="3199156" y="2461224"/>
            <a:ext cx="2116881" cy="3416048"/>
            <a:chOff x="3199156" y="2461224"/>
            <a:chExt cx="2116881" cy="3416048"/>
          </a:xfrm>
        </p:grpSpPr>
        <p:grpSp>
          <p:nvGrpSpPr>
            <p:cNvPr id="4" name="Group 119"/>
            <p:cNvGrpSpPr/>
            <p:nvPr/>
          </p:nvGrpSpPr>
          <p:grpSpPr>
            <a:xfrm>
              <a:off x="3209803" y="2461224"/>
              <a:ext cx="2106234" cy="1026114"/>
              <a:chOff x="1926499" y="1551305"/>
              <a:chExt cx="2645501" cy="1288834"/>
            </a:xfrm>
          </p:grpSpPr>
          <p:grpSp>
            <p:nvGrpSpPr>
              <p:cNvPr id="6" name="Group 121"/>
              <p:cNvGrpSpPr/>
              <p:nvPr/>
            </p:nvGrpSpPr>
            <p:grpSpPr>
              <a:xfrm>
                <a:off x="1926499" y="1551305"/>
                <a:ext cx="2645501" cy="1288834"/>
                <a:chOff x="996463" y="1329110"/>
                <a:chExt cx="2106234" cy="1026114"/>
              </a:xfrm>
            </p:grpSpPr>
            <p:grpSp>
              <p:nvGrpSpPr>
                <p:cNvPr id="8" name="Grupa 4"/>
                <p:cNvGrpSpPr/>
                <p:nvPr/>
              </p:nvGrpSpPr>
              <p:grpSpPr>
                <a:xfrm>
                  <a:off x="996463" y="1329110"/>
                  <a:ext cx="2106234" cy="1026114"/>
                  <a:chOff x="1020915" y="2276872"/>
                  <a:chExt cx="2808312" cy="1368152"/>
                </a:xfrm>
              </p:grpSpPr>
              <p:sp>
                <p:nvSpPr>
                  <p:cNvPr id="10" name="Pagon 1"/>
                  <p:cNvSpPr/>
                  <p:nvPr/>
                </p:nvSpPr>
                <p:spPr>
                  <a:xfrm>
                    <a:off x="1020915" y="2276872"/>
                    <a:ext cx="2808312" cy="1368152"/>
                  </a:xfrm>
                  <a:prstGeom prst="chevron">
                    <a:avLst>
                      <a:gd name="adj" fmla="val 3855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11"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9"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7"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2</a:t>
                </a:r>
              </a:p>
            </p:txBody>
          </p:sp>
        </p:grpSp>
        <p:sp>
          <p:nvSpPr>
            <p:cNvPr id="53" name="Dowolny kształt 52"/>
            <p:cNvSpPr/>
            <p:nvPr/>
          </p:nvSpPr>
          <p:spPr>
            <a:xfrm>
              <a:off x="3199156"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12" name="Grupa 11">
            <a:extLst>
              <a:ext uri="{FF2B5EF4-FFF2-40B4-BE49-F238E27FC236}">
                <a16:creationId xmlns:a16="http://schemas.microsoft.com/office/drawing/2014/main" id="{70F04827-ADF5-4271-BE12-F281A29C2AAD}"/>
              </a:ext>
            </a:extLst>
          </p:cNvPr>
          <p:cNvGrpSpPr/>
          <p:nvPr/>
        </p:nvGrpSpPr>
        <p:grpSpPr>
          <a:xfrm>
            <a:off x="5123618" y="2461224"/>
            <a:ext cx="2130758" cy="3416048"/>
            <a:chOff x="5123618" y="2461224"/>
            <a:chExt cx="2130758" cy="3416048"/>
          </a:xfrm>
        </p:grpSpPr>
        <p:grpSp>
          <p:nvGrpSpPr>
            <p:cNvPr id="13" name="Group 128"/>
            <p:cNvGrpSpPr/>
            <p:nvPr/>
          </p:nvGrpSpPr>
          <p:grpSpPr>
            <a:xfrm>
              <a:off x="5148142" y="2461224"/>
              <a:ext cx="2106234" cy="1026114"/>
              <a:chOff x="1926499" y="1551305"/>
              <a:chExt cx="2645501" cy="1288834"/>
            </a:xfrm>
          </p:grpSpPr>
          <p:grpSp>
            <p:nvGrpSpPr>
              <p:cNvPr id="15" name="Group 130"/>
              <p:cNvGrpSpPr/>
              <p:nvPr/>
            </p:nvGrpSpPr>
            <p:grpSpPr>
              <a:xfrm>
                <a:off x="1926499" y="1551305"/>
                <a:ext cx="2645501" cy="1288834"/>
                <a:chOff x="996463" y="1329110"/>
                <a:chExt cx="2106234" cy="1026114"/>
              </a:xfrm>
            </p:grpSpPr>
            <p:grpSp>
              <p:nvGrpSpPr>
                <p:cNvPr id="17" name="Grupa 4"/>
                <p:cNvGrpSpPr/>
                <p:nvPr/>
              </p:nvGrpSpPr>
              <p:grpSpPr>
                <a:xfrm>
                  <a:off x="996463" y="1329110"/>
                  <a:ext cx="2106234" cy="1026114"/>
                  <a:chOff x="1020915" y="2276872"/>
                  <a:chExt cx="2808312" cy="1368152"/>
                </a:xfrm>
              </p:grpSpPr>
              <p:sp>
                <p:nvSpPr>
                  <p:cNvPr id="19" name="Pagon 1"/>
                  <p:cNvSpPr/>
                  <p:nvPr/>
                </p:nvSpPr>
                <p:spPr>
                  <a:xfrm>
                    <a:off x="1020915" y="2276872"/>
                    <a:ext cx="2808312" cy="1368152"/>
                  </a:xfrm>
                  <a:prstGeom prst="chevron">
                    <a:avLst>
                      <a:gd name="adj" fmla="val 3855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20"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18"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16"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3</a:t>
                </a:r>
              </a:p>
            </p:txBody>
          </p:sp>
        </p:grpSp>
        <p:sp>
          <p:nvSpPr>
            <p:cNvPr id="54" name="Dowolny kształt 53"/>
            <p:cNvSpPr/>
            <p:nvPr/>
          </p:nvSpPr>
          <p:spPr>
            <a:xfrm>
              <a:off x="5123618"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14" name="Grupa 13">
            <a:extLst>
              <a:ext uri="{FF2B5EF4-FFF2-40B4-BE49-F238E27FC236}">
                <a16:creationId xmlns:a16="http://schemas.microsoft.com/office/drawing/2014/main" id="{F1EF8996-C6F7-4AD7-824C-22D6F452A035}"/>
              </a:ext>
            </a:extLst>
          </p:cNvPr>
          <p:cNvGrpSpPr/>
          <p:nvPr/>
        </p:nvGrpSpPr>
        <p:grpSpPr>
          <a:xfrm>
            <a:off x="7048079" y="2461224"/>
            <a:ext cx="2144637" cy="3416048"/>
            <a:chOff x="7048079" y="2461224"/>
            <a:chExt cx="2144637" cy="3416048"/>
          </a:xfrm>
        </p:grpSpPr>
        <p:grpSp>
          <p:nvGrpSpPr>
            <p:cNvPr id="22" name="Group 137"/>
            <p:cNvGrpSpPr/>
            <p:nvPr/>
          </p:nvGrpSpPr>
          <p:grpSpPr>
            <a:xfrm>
              <a:off x="7086482" y="2461224"/>
              <a:ext cx="2106234" cy="1026114"/>
              <a:chOff x="1926499" y="1551305"/>
              <a:chExt cx="2645501" cy="1288834"/>
            </a:xfrm>
          </p:grpSpPr>
          <p:grpSp>
            <p:nvGrpSpPr>
              <p:cNvPr id="24" name="Group 139"/>
              <p:cNvGrpSpPr/>
              <p:nvPr/>
            </p:nvGrpSpPr>
            <p:grpSpPr>
              <a:xfrm>
                <a:off x="1926499" y="1551305"/>
                <a:ext cx="2645501" cy="1288834"/>
                <a:chOff x="996463" y="1329110"/>
                <a:chExt cx="2106234" cy="1026114"/>
              </a:xfrm>
            </p:grpSpPr>
            <p:grpSp>
              <p:nvGrpSpPr>
                <p:cNvPr id="26" name="Grupa 4"/>
                <p:cNvGrpSpPr/>
                <p:nvPr/>
              </p:nvGrpSpPr>
              <p:grpSpPr>
                <a:xfrm>
                  <a:off x="996463" y="1329110"/>
                  <a:ext cx="2106234" cy="1026114"/>
                  <a:chOff x="1020915" y="2276872"/>
                  <a:chExt cx="2808312" cy="1368152"/>
                </a:xfrm>
              </p:grpSpPr>
              <p:sp>
                <p:nvSpPr>
                  <p:cNvPr id="28" name="Pagon 1"/>
                  <p:cNvSpPr/>
                  <p:nvPr/>
                </p:nvSpPr>
                <p:spPr>
                  <a:xfrm>
                    <a:off x="1020915" y="2276872"/>
                    <a:ext cx="2808312" cy="1368152"/>
                  </a:xfrm>
                  <a:prstGeom prst="chevron">
                    <a:avLst>
                      <a:gd name="adj" fmla="val 385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29"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27"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25"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4</a:t>
                </a:r>
              </a:p>
            </p:txBody>
          </p:sp>
        </p:grpSp>
        <p:sp>
          <p:nvSpPr>
            <p:cNvPr id="55" name="Dowolny kształt 54"/>
            <p:cNvSpPr/>
            <p:nvPr/>
          </p:nvSpPr>
          <p:spPr>
            <a:xfrm>
              <a:off x="7048079"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21" name="Grupa 20">
            <a:extLst>
              <a:ext uri="{FF2B5EF4-FFF2-40B4-BE49-F238E27FC236}">
                <a16:creationId xmlns:a16="http://schemas.microsoft.com/office/drawing/2014/main" id="{1B61F2AC-E624-4E50-9956-92DA8F0B7D9E}"/>
              </a:ext>
            </a:extLst>
          </p:cNvPr>
          <p:cNvGrpSpPr/>
          <p:nvPr/>
        </p:nvGrpSpPr>
        <p:grpSpPr>
          <a:xfrm>
            <a:off x="8972541" y="2461224"/>
            <a:ext cx="2158513" cy="3416048"/>
            <a:chOff x="8972541" y="2461224"/>
            <a:chExt cx="2158513" cy="3416048"/>
          </a:xfrm>
        </p:grpSpPr>
        <p:grpSp>
          <p:nvGrpSpPr>
            <p:cNvPr id="40" name="Group 137"/>
            <p:cNvGrpSpPr/>
            <p:nvPr/>
          </p:nvGrpSpPr>
          <p:grpSpPr>
            <a:xfrm>
              <a:off x="9024820" y="2461224"/>
              <a:ext cx="2106234" cy="1026114"/>
              <a:chOff x="1926499" y="1551305"/>
              <a:chExt cx="2645501" cy="1288834"/>
            </a:xfrm>
          </p:grpSpPr>
          <p:grpSp>
            <p:nvGrpSpPr>
              <p:cNvPr id="42" name="Group 139"/>
              <p:cNvGrpSpPr/>
              <p:nvPr/>
            </p:nvGrpSpPr>
            <p:grpSpPr>
              <a:xfrm>
                <a:off x="1926499" y="1551305"/>
                <a:ext cx="2645501" cy="1288834"/>
                <a:chOff x="996463" y="1329110"/>
                <a:chExt cx="2106234" cy="1026114"/>
              </a:xfrm>
            </p:grpSpPr>
            <p:grpSp>
              <p:nvGrpSpPr>
                <p:cNvPr id="44" name="Grupa 4"/>
                <p:cNvGrpSpPr/>
                <p:nvPr/>
              </p:nvGrpSpPr>
              <p:grpSpPr>
                <a:xfrm>
                  <a:off x="996463" y="1329110"/>
                  <a:ext cx="2106234" cy="1026114"/>
                  <a:chOff x="1020915" y="2276872"/>
                  <a:chExt cx="2808312" cy="1368152"/>
                </a:xfrm>
              </p:grpSpPr>
              <p:sp>
                <p:nvSpPr>
                  <p:cNvPr id="46" name="Pagon 1"/>
                  <p:cNvSpPr/>
                  <p:nvPr/>
                </p:nvSpPr>
                <p:spPr>
                  <a:xfrm>
                    <a:off x="1020915" y="2276872"/>
                    <a:ext cx="2808312" cy="1368152"/>
                  </a:xfrm>
                  <a:prstGeom prst="chevron">
                    <a:avLst>
                      <a:gd name="adj" fmla="val 385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47"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45"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43"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5</a:t>
                </a:r>
              </a:p>
            </p:txBody>
          </p:sp>
        </p:grpSp>
        <p:sp>
          <p:nvSpPr>
            <p:cNvPr id="56" name="Dowolny kształt 55"/>
            <p:cNvSpPr/>
            <p:nvPr/>
          </p:nvSpPr>
          <p:spPr>
            <a:xfrm>
              <a:off x="8972541"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spTree>
    <p:extLst>
      <p:ext uri="{BB962C8B-B14F-4D97-AF65-F5344CB8AC3E}">
        <p14:creationId xmlns:p14="http://schemas.microsoft.com/office/powerpoint/2010/main" val="253780008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Waterfall Chart Template</a:t>
            </a:r>
          </a:p>
        </p:txBody>
      </p:sp>
      <p:grpSp>
        <p:nvGrpSpPr>
          <p:cNvPr id="5" name="Grupa 4"/>
          <p:cNvGrpSpPr/>
          <p:nvPr/>
        </p:nvGrpSpPr>
        <p:grpSpPr>
          <a:xfrm>
            <a:off x="3300681" y="3274826"/>
            <a:ext cx="6117859" cy="1003544"/>
            <a:chOff x="3300681" y="3274826"/>
            <a:chExt cx="6117859" cy="1003544"/>
          </a:xfrm>
        </p:grpSpPr>
        <p:sp>
          <p:nvSpPr>
            <p:cNvPr id="22" name="Prostokąt 21"/>
            <p:cNvSpPr/>
            <p:nvPr/>
          </p:nvSpPr>
          <p:spPr>
            <a:xfrm>
              <a:off x="3745668" y="3275851"/>
              <a:ext cx="5672872"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24" name="Elipsa 23"/>
            <p:cNvSpPr/>
            <p:nvPr/>
          </p:nvSpPr>
          <p:spPr>
            <a:xfrm>
              <a:off x="3300681" y="3274826"/>
              <a:ext cx="792000" cy="792088"/>
            </a:xfrm>
            <a:prstGeom prst="ellipse">
              <a:avLst/>
            </a:prstGeom>
            <a:solidFill>
              <a:schemeClr val="accent6">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3</a:t>
              </a:r>
            </a:p>
          </p:txBody>
        </p:sp>
        <p:sp>
          <p:nvSpPr>
            <p:cNvPr id="25" name="Trójkąt równoramienny 24"/>
            <p:cNvSpPr/>
            <p:nvPr/>
          </p:nvSpPr>
          <p:spPr>
            <a:xfrm flipH="1" flipV="1">
              <a:off x="8811959" y="4065889"/>
              <a:ext cx="606579" cy="212481"/>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3" name="Grupa 2"/>
          <p:cNvGrpSpPr/>
          <p:nvPr/>
        </p:nvGrpSpPr>
        <p:grpSpPr>
          <a:xfrm>
            <a:off x="1284125" y="1268760"/>
            <a:ext cx="6138537" cy="1004568"/>
            <a:chOff x="1284125" y="1268760"/>
            <a:chExt cx="6138537" cy="1004568"/>
          </a:xfrm>
        </p:grpSpPr>
        <p:sp>
          <p:nvSpPr>
            <p:cNvPr id="27" name="Prostokąt 26"/>
            <p:cNvSpPr/>
            <p:nvPr/>
          </p:nvSpPr>
          <p:spPr>
            <a:xfrm>
              <a:off x="1749790" y="1268760"/>
              <a:ext cx="5672872" cy="7920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29" name="Elipsa 28"/>
            <p:cNvSpPr/>
            <p:nvPr/>
          </p:nvSpPr>
          <p:spPr>
            <a:xfrm>
              <a:off x="1284125" y="1268760"/>
              <a:ext cx="792000" cy="792088"/>
            </a:xfrm>
            <a:prstGeom prst="ellipse">
              <a:avLst/>
            </a:prstGeom>
            <a:solidFill>
              <a:schemeClr val="accent3">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1</a:t>
              </a:r>
            </a:p>
          </p:txBody>
        </p:sp>
        <p:sp>
          <p:nvSpPr>
            <p:cNvPr id="30" name="Trójkąt równoramienny 29"/>
            <p:cNvSpPr/>
            <p:nvPr/>
          </p:nvSpPr>
          <p:spPr>
            <a:xfrm flipH="1" flipV="1">
              <a:off x="6816079" y="2060847"/>
              <a:ext cx="606579" cy="212481"/>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7" name="Grupa 6"/>
          <p:cNvGrpSpPr/>
          <p:nvPr/>
        </p:nvGrpSpPr>
        <p:grpSpPr>
          <a:xfrm>
            <a:off x="5317239" y="5280891"/>
            <a:ext cx="6097178" cy="792088"/>
            <a:chOff x="5317239" y="5280891"/>
            <a:chExt cx="6097178" cy="792088"/>
          </a:xfrm>
        </p:grpSpPr>
        <p:sp>
          <p:nvSpPr>
            <p:cNvPr id="32" name="Prostokąt 31"/>
            <p:cNvSpPr/>
            <p:nvPr/>
          </p:nvSpPr>
          <p:spPr>
            <a:xfrm>
              <a:off x="5741545" y="5280891"/>
              <a:ext cx="5672872"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34" name="Elipsa 33"/>
            <p:cNvSpPr/>
            <p:nvPr/>
          </p:nvSpPr>
          <p:spPr>
            <a:xfrm>
              <a:off x="5317239" y="5280891"/>
              <a:ext cx="792000" cy="792088"/>
            </a:xfrm>
            <a:prstGeom prst="ellipse">
              <a:avLst/>
            </a:prstGeom>
            <a:solidFill>
              <a:schemeClr val="accent1">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5</a:t>
              </a:r>
            </a:p>
          </p:txBody>
        </p:sp>
      </p:grpSp>
      <p:grpSp>
        <p:nvGrpSpPr>
          <p:cNvPr id="4" name="Grupa 3"/>
          <p:cNvGrpSpPr/>
          <p:nvPr/>
        </p:nvGrpSpPr>
        <p:grpSpPr>
          <a:xfrm>
            <a:off x="2292403" y="2271793"/>
            <a:ext cx="6128198" cy="1004057"/>
            <a:chOff x="2292403" y="2271793"/>
            <a:chExt cx="6128198" cy="1004057"/>
          </a:xfrm>
        </p:grpSpPr>
        <p:sp>
          <p:nvSpPr>
            <p:cNvPr id="36" name="Prostokąt 35"/>
            <p:cNvSpPr/>
            <p:nvPr/>
          </p:nvSpPr>
          <p:spPr>
            <a:xfrm>
              <a:off x="2747729" y="2273331"/>
              <a:ext cx="5672872"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38" name="Elipsa 37"/>
            <p:cNvSpPr/>
            <p:nvPr/>
          </p:nvSpPr>
          <p:spPr>
            <a:xfrm>
              <a:off x="2292403" y="2271793"/>
              <a:ext cx="792000" cy="792088"/>
            </a:xfrm>
            <a:prstGeom prst="ellipse">
              <a:avLst/>
            </a:prstGeom>
            <a:solidFill>
              <a:schemeClr val="accent4">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2</a:t>
              </a:r>
            </a:p>
          </p:txBody>
        </p:sp>
        <p:sp>
          <p:nvSpPr>
            <p:cNvPr id="39" name="Trójkąt równoramienny 38"/>
            <p:cNvSpPr/>
            <p:nvPr/>
          </p:nvSpPr>
          <p:spPr>
            <a:xfrm flipH="1" flipV="1">
              <a:off x="7814020" y="3063369"/>
              <a:ext cx="606579" cy="212481"/>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6" name="Grupa 5"/>
          <p:cNvGrpSpPr/>
          <p:nvPr/>
        </p:nvGrpSpPr>
        <p:grpSpPr>
          <a:xfrm>
            <a:off x="4308959" y="4277859"/>
            <a:ext cx="6107520" cy="1003031"/>
            <a:chOff x="4308959" y="4277859"/>
            <a:chExt cx="6107520" cy="1003031"/>
          </a:xfrm>
        </p:grpSpPr>
        <p:sp>
          <p:nvSpPr>
            <p:cNvPr id="41" name="Prostokąt 40"/>
            <p:cNvSpPr/>
            <p:nvPr/>
          </p:nvSpPr>
          <p:spPr>
            <a:xfrm>
              <a:off x="4743607" y="4278371"/>
              <a:ext cx="5672872"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43" name="Elipsa 42"/>
            <p:cNvSpPr/>
            <p:nvPr/>
          </p:nvSpPr>
          <p:spPr>
            <a:xfrm>
              <a:off x="4308959" y="4277859"/>
              <a:ext cx="792000" cy="792088"/>
            </a:xfrm>
            <a:prstGeom prst="ellipse">
              <a:avLst/>
            </a:prstGeom>
            <a:solidFill>
              <a:schemeClr val="accent2">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4</a:t>
              </a:r>
            </a:p>
          </p:txBody>
        </p:sp>
        <p:sp>
          <p:nvSpPr>
            <p:cNvPr id="44" name="Trójkąt równoramienny 43"/>
            <p:cNvSpPr/>
            <p:nvPr/>
          </p:nvSpPr>
          <p:spPr>
            <a:xfrm flipH="1" flipV="1">
              <a:off x="9809898" y="5068409"/>
              <a:ext cx="606579" cy="212481"/>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spTree>
    <p:extLst>
      <p:ext uri="{BB962C8B-B14F-4D97-AF65-F5344CB8AC3E}">
        <p14:creationId xmlns:p14="http://schemas.microsoft.com/office/powerpoint/2010/main" val="130559428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Decreasing Levels Ribbon List Diagram</a:t>
            </a:r>
          </a:p>
        </p:txBody>
      </p:sp>
      <p:grpSp>
        <p:nvGrpSpPr>
          <p:cNvPr id="16" name="Grupa 15">
            <a:extLst>
              <a:ext uri="{FF2B5EF4-FFF2-40B4-BE49-F238E27FC236}">
                <a16:creationId xmlns:a16="http://schemas.microsoft.com/office/drawing/2014/main" id="{8F721F3F-010A-43F1-AF8B-A163E5E78985}"/>
              </a:ext>
            </a:extLst>
          </p:cNvPr>
          <p:cNvGrpSpPr/>
          <p:nvPr/>
        </p:nvGrpSpPr>
        <p:grpSpPr>
          <a:xfrm>
            <a:off x="5834108" y="4297276"/>
            <a:ext cx="2936384" cy="1011243"/>
            <a:chOff x="6364344" y="4194853"/>
            <a:chExt cx="2936384" cy="1011243"/>
          </a:xfrm>
        </p:grpSpPr>
        <p:sp>
          <p:nvSpPr>
            <p:cNvPr id="8" name="Prostokąt 7"/>
            <p:cNvSpPr/>
            <p:nvPr/>
          </p:nvSpPr>
          <p:spPr>
            <a:xfrm flipH="1">
              <a:off x="6364344" y="4194853"/>
              <a:ext cx="2936384" cy="7920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9" name="Równoległobok 8"/>
            <p:cNvSpPr/>
            <p:nvPr/>
          </p:nvSpPr>
          <p:spPr>
            <a:xfrm>
              <a:off x="8099480" y="4987367"/>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6" name="Grupa 5">
            <a:extLst>
              <a:ext uri="{FF2B5EF4-FFF2-40B4-BE49-F238E27FC236}">
                <a16:creationId xmlns:a16="http://schemas.microsoft.com/office/drawing/2014/main" id="{833B7870-29A1-4577-B962-82C576C3ADFE}"/>
              </a:ext>
            </a:extLst>
          </p:cNvPr>
          <p:cNvGrpSpPr/>
          <p:nvPr/>
        </p:nvGrpSpPr>
        <p:grpSpPr>
          <a:xfrm>
            <a:off x="4098972" y="3285607"/>
            <a:ext cx="2936384" cy="1011243"/>
            <a:chOff x="4629208" y="3183184"/>
            <a:chExt cx="2936384" cy="1011243"/>
          </a:xfrm>
        </p:grpSpPr>
        <p:sp>
          <p:nvSpPr>
            <p:cNvPr id="5" name="Równoległobok 4"/>
            <p:cNvSpPr/>
            <p:nvPr/>
          </p:nvSpPr>
          <p:spPr>
            <a:xfrm>
              <a:off x="6364344" y="3975698"/>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10" name="Prostokąt 9"/>
            <p:cNvSpPr/>
            <p:nvPr/>
          </p:nvSpPr>
          <p:spPr>
            <a:xfrm flipH="1">
              <a:off x="4629208" y="3183184"/>
              <a:ext cx="2936384"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grpSp>
      <p:grpSp>
        <p:nvGrpSpPr>
          <p:cNvPr id="4" name="Grupa 3">
            <a:extLst>
              <a:ext uri="{FF2B5EF4-FFF2-40B4-BE49-F238E27FC236}">
                <a16:creationId xmlns:a16="http://schemas.microsoft.com/office/drawing/2014/main" id="{8AB74C04-F1F2-4C99-B10D-EF5FFD00FFC6}"/>
              </a:ext>
            </a:extLst>
          </p:cNvPr>
          <p:cNvGrpSpPr/>
          <p:nvPr/>
        </p:nvGrpSpPr>
        <p:grpSpPr>
          <a:xfrm>
            <a:off x="2363836" y="2273938"/>
            <a:ext cx="2936384" cy="1011243"/>
            <a:chOff x="2894072" y="2171515"/>
            <a:chExt cx="2936384" cy="1011243"/>
          </a:xfrm>
        </p:grpSpPr>
        <p:sp>
          <p:nvSpPr>
            <p:cNvPr id="11" name="Prostokąt 10"/>
            <p:cNvSpPr/>
            <p:nvPr/>
          </p:nvSpPr>
          <p:spPr>
            <a:xfrm flipH="1">
              <a:off x="2894072" y="2171515"/>
              <a:ext cx="2936384"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2" name="Równoległobok 11"/>
            <p:cNvSpPr/>
            <p:nvPr/>
          </p:nvSpPr>
          <p:spPr>
            <a:xfrm>
              <a:off x="4629208" y="2964029"/>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3" name="Grupa 2">
            <a:extLst>
              <a:ext uri="{FF2B5EF4-FFF2-40B4-BE49-F238E27FC236}">
                <a16:creationId xmlns:a16="http://schemas.microsoft.com/office/drawing/2014/main" id="{E7C70E52-B381-4CD7-9F37-0371383445D7}"/>
              </a:ext>
            </a:extLst>
          </p:cNvPr>
          <p:cNvGrpSpPr/>
          <p:nvPr/>
        </p:nvGrpSpPr>
        <p:grpSpPr>
          <a:xfrm>
            <a:off x="628700" y="1268690"/>
            <a:ext cx="2936384" cy="1004822"/>
            <a:chOff x="1158936" y="1166267"/>
            <a:chExt cx="2936384" cy="1004822"/>
          </a:xfrm>
        </p:grpSpPr>
        <p:sp>
          <p:nvSpPr>
            <p:cNvPr id="13" name="Prostokąt 12"/>
            <p:cNvSpPr/>
            <p:nvPr/>
          </p:nvSpPr>
          <p:spPr>
            <a:xfrm flipH="1">
              <a:off x="1158936" y="1166267"/>
              <a:ext cx="2936384"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4" name="Równoległobok 13"/>
            <p:cNvSpPr/>
            <p:nvPr/>
          </p:nvSpPr>
          <p:spPr>
            <a:xfrm>
              <a:off x="2894072" y="1958781"/>
              <a:ext cx="1201248" cy="212308"/>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27" name="Grupa 26"/>
          <p:cNvGrpSpPr/>
          <p:nvPr/>
        </p:nvGrpSpPr>
        <p:grpSpPr>
          <a:xfrm>
            <a:off x="6364344" y="1293152"/>
            <a:ext cx="5206567" cy="1065346"/>
            <a:chOff x="6364344" y="1190729"/>
            <a:chExt cx="5206567" cy="1065346"/>
          </a:xfrm>
        </p:grpSpPr>
        <p:sp>
          <p:nvSpPr>
            <p:cNvPr id="26" name="Prostokąt 25"/>
            <p:cNvSpPr/>
            <p:nvPr/>
          </p:nvSpPr>
          <p:spPr>
            <a:xfrm>
              <a:off x="6888088" y="1190729"/>
              <a:ext cx="4682823" cy="105023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rtlCol="0" anchor="ctr"/>
            <a:lstStyle/>
            <a:p>
              <a:r>
                <a:rPr lang="en-US" sz="2800" dirty="0">
                  <a:solidFill>
                    <a:schemeClr val="tx1"/>
                  </a:solidFill>
                </a:rPr>
                <a:t>Problem statement…</a:t>
              </a:r>
            </a:p>
          </p:txBody>
        </p:sp>
        <p:sp>
          <p:nvSpPr>
            <p:cNvPr id="23" name="Elipsa 22"/>
            <p:cNvSpPr/>
            <p:nvPr/>
          </p:nvSpPr>
          <p:spPr>
            <a:xfrm>
              <a:off x="6364344" y="1190729"/>
              <a:ext cx="1065346" cy="1065346"/>
            </a:xfrm>
            <a:prstGeom prst="ellipse">
              <a:avLst/>
            </a:prstGeom>
            <a:solidFill>
              <a:schemeClr val="bg2">
                <a:lumMod val="75000"/>
              </a:schemeClr>
            </a:solidFill>
            <a:ln w="101600">
              <a:solidFill>
                <a:schemeClr val="bg2">
                  <a:lumMod val="75000"/>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upa 16">
            <a:extLst>
              <a:ext uri="{FF2B5EF4-FFF2-40B4-BE49-F238E27FC236}">
                <a16:creationId xmlns:a16="http://schemas.microsoft.com/office/drawing/2014/main" id="{A6717831-529F-4CBD-81B7-1C8B9B8681BF}"/>
              </a:ext>
            </a:extLst>
          </p:cNvPr>
          <p:cNvGrpSpPr/>
          <p:nvPr/>
        </p:nvGrpSpPr>
        <p:grpSpPr>
          <a:xfrm>
            <a:off x="7569244" y="5308946"/>
            <a:ext cx="2936384" cy="1009651"/>
            <a:chOff x="8099480" y="5206523"/>
            <a:chExt cx="2936384" cy="1009651"/>
          </a:xfrm>
        </p:grpSpPr>
        <p:sp>
          <p:nvSpPr>
            <p:cNvPr id="7" name="Prostokąt 6"/>
            <p:cNvSpPr/>
            <p:nvPr/>
          </p:nvSpPr>
          <p:spPr>
            <a:xfrm flipH="1">
              <a:off x="8099480" y="5206523"/>
              <a:ext cx="2936384"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5" name="Równoległobok 14">
              <a:extLst>
                <a:ext uri="{FF2B5EF4-FFF2-40B4-BE49-F238E27FC236}">
                  <a16:creationId xmlns:a16="http://schemas.microsoft.com/office/drawing/2014/main" id="{4F3597D8-43DC-4547-8E43-1B890BCDE354}"/>
                </a:ext>
              </a:extLst>
            </p:cNvPr>
            <p:cNvSpPr/>
            <p:nvPr/>
          </p:nvSpPr>
          <p:spPr>
            <a:xfrm>
              <a:off x="9834616" y="5997445"/>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spTree>
    <p:extLst>
      <p:ext uri="{BB962C8B-B14F-4D97-AF65-F5344CB8AC3E}">
        <p14:creationId xmlns:p14="http://schemas.microsoft.com/office/powerpoint/2010/main" val="118310560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a:extLst>
              <a:ext uri="{FF2B5EF4-FFF2-40B4-BE49-F238E27FC236}">
                <a16:creationId xmlns:a16="http://schemas.microsoft.com/office/drawing/2014/main" id="{8C04ACF6-E4E5-47CC-A1EA-2B764AA4B62B}"/>
              </a:ext>
            </a:extLst>
          </p:cNvPr>
          <p:cNvSpPr>
            <a:spLocks noGrp="1"/>
          </p:cNvSpPr>
          <p:nvPr>
            <p:ph type="title"/>
          </p:nvPr>
        </p:nvSpPr>
        <p:spPr/>
        <p:txBody>
          <a:bodyPr>
            <a:normAutofit fontScale="90000"/>
          </a:bodyPr>
          <a:lstStyle/>
          <a:p>
            <a:r>
              <a:rPr lang="en-US" dirty="0"/>
              <a:t>Process Breakup Chevron Diagram – 5 Stages with Splits</a:t>
            </a:r>
          </a:p>
        </p:txBody>
      </p:sp>
      <p:grpSp>
        <p:nvGrpSpPr>
          <p:cNvPr id="54" name="Grupa 53">
            <a:extLst>
              <a:ext uri="{FF2B5EF4-FFF2-40B4-BE49-F238E27FC236}">
                <a16:creationId xmlns:a16="http://schemas.microsoft.com/office/drawing/2014/main" id="{9DC47493-20F3-42EC-BA99-091B395A7A72}"/>
              </a:ext>
            </a:extLst>
          </p:cNvPr>
          <p:cNvGrpSpPr/>
          <p:nvPr/>
        </p:nvGrpSpPr>
        <p:grpSpPr>
          <a:xfrm>
            <a:off x="1132114" y="1385979"/>
            <a:ext cx="2659641" cy="4652430"/>
            <a:chOff x="1139788" y="1638085"/>
            <a:chExt cx="2655529" cy="4645239"/>
          </a:xfrm>
        </p:grpSpPr>
        <p:sp>
          <p:nvSpPr>
            <p:cNvPr id="29" name="Freeform 13">
              <a:extLst>
                <a:ext uri="{FF2B5EF4-FFF2-40B4-BE49-F238E27FC236}">
                  <a16:creationId xmlns:a16="http://schemas.microsoft.com/office/drawing/2014/main" id="{189E7090-4EE9-4DF1-B2AC-1740CC64C966}"/>
                </a:ext>
              </a:extLst>
            </p:cNvPr>
            <p:cNvSpPr>
              <a:spLocks/>
            </p:cNvSpPr>
            <p:nvPr/>
          </p:nvSpPr>
          <p:spPr bwMode="auto">
            <a:xfrm>
              <a:off x="1169466" y="1711635"/>
              <a:ext cx="2625851" cy="4496850"/>
            </a:xfrm>
            <a:custGeom>
              <a:avLst/>
              <a:gdLst>
                <a:gd name="T0" fmla="*/ 1078 w 1078"/>
                <a:gd name="T1" fmla="*/ 922 h 1844"/>
                <a:gd name="T2" fmla="*/ 701 w 1078"/>
                <a:gd name="T3" fmla="*/ 0 h 1844"/>
                <a:gd name="T4" fmla="*/ 0 w 1078"/>
                <a:gd name="T5" fmla="*/ 0 h 1844"/>
                <a:gd name="T6" fmla="*/ 375 w 1078"/>
                <a:gd name="T7" fmla="*/ 915 h 1844"/>
                <a:gd name="T8" fmla="*/ 375 w 1078"/>
                <a:gd name="T9" fmla="*/ 930 h 1844"/>
                <a:gd name="T10" fmla="*/ 0 w 1078"/>
                <a:gd name="T11" fmla="*/ 1844 h 1844"/>
                <a:gd name="T12" fmla="*/ 701 w 1078"/>
                <a:gd name="T13" fmla="*/ 1844 h 1844"/>
                <a:gd name="T14" fmla="*/ 1078 w 1078"/>
                <a:gd name="T15" fmla="*/ 922 h 1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8" h="1844">
                  <a:moveTo>
                    <a:pt x="1078" y="922"/>
                  </a:moveTo>
                  <a:cubicBezTo>
                    <a:pt x="701" y="0"/>
                    <a:pt x="701" y="0"/>
                    <a:pt x="701" y="0"/>
                  </a:cubicBezTo>
                  <a:cubicBezTo>
                    <a:pt x="0" y="0"/>
                    <a:pt x="0" y="0"/>
                    <a:pt x="0" y="0"/>
                  </a:cubicBezTo>
                  <a:cubicBezTo>
                    <a:pt x="375" y="915"/>
                    <a:pt x="375" y="915"/>
                    <a:pt x="375" y="915"/>
                  </a:cubicBezTo>
                  <a:cubicBezTo>
                    <a:pt x="377" y="920"/>
                    <a:pt x="377" y="925"/>
                    <a:pt x="375" y="930"/>
                  </a:cubicBezTo>
                  <a:cubicBezTo>
                    <a:pt x="0" y="1844"/>
                    <a:pt x="0" y="1844"/>
                    <a:pt x="0" y="1844"/>
                  </a:cubicBezTo>
                  <a:cubicBezTo>
                    <a:pt x="701" y="1844"/>
                    <a:pt x="701" y="1844"/>
                    <a:pt x="701" y="1844"/>
                  </a:cubicBezTo>
                  <a:lnTo>
                    <a:pt x="1078" y="92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19">
              <a:extLst>
                <a:ext uri="{FF2B5EF4-FFF2-40B4-BE49-F238E27FC236}">
                  <a16:creationId xmlns:a16="http://schemas.microsoft.com/office/drawing/2014/main" id="{286BEF97-AC1C-453B-93BA-714CCF3429B4}"/>
                </a:ext>
              </a:extLst>
            </p:cNvPr>
            <p:cNvSpPr>
              <a:spLocks/>
            </p:cNvSpPr>
            <p:nvPr/>
          </p:nvSpPr>
          <p:spPr bwMode="auto">
            <a:xfrm>
              <a:off x="1139788" y="6208484"/>
              <a:ext cx="1736803" cy="74840"/>
            </a:xfrm>
            <a:custGeom>
              <a:avLst/>
              <a:gdLst>
                <a:gd name="T0" fmla="*/ 23 w 1346"/>
                <a:gd name="T1" fmla="*/ 0 h 58"/>
                <a:gd name="T2" fmla="*/ 0 w 1346"/>
                <a:gd name="T3" fmla="*/ 58 h 58"/>
                <a:gd name="T4" fmla="*/ 1321 w 1346"/>
                <a:gd name="T5" fmla="*/ 58 h 58"/>
                <a:gd name="T6" fmla="*/ 1346 w 1346"/>
                <a:gd name="T7" fmla="*/ 0 h 58"/>
                <a:gd name="T8" fmla="*/ 23 w 1346"/>
                <a:gd name="T9" fmla="*/ 0 h 58"/>
              </a:gdLst>
              <a:ahLst/>
              <a:cxnLst>
                <a:cxn ang="0">
                  <a:pos x="T0" y="T1"/>
                </a:cxn>
                <a:cxn ang="0">
                  <a:pos x="T2" y="T3"/>
                </a:cxn>
                <a:cxn ang="0">
                  <a:pos x="T4" y="T5"/>
                </a:cxn>
                <a:cxn ang="0">
                  <a:pos x="T6" y="T7"/>
                </a:cxn>
                <a:cxn ang="0">
                  <a:pos x="T8" y="T9"/>
                </a:cxn>
              </a:cxnLst>
              <a:rect l="0" t="0" r="r" b="b"/>
              <a:pathLst>
                <a:path w="1346" h="58">
                  <a:moveTo>
                    <a:pt x="23" y="0"/>
                  </a:moveTo>
                  <a:lnTo>
                    <a:pt x="0" y="58"/>
                  </a:lnTo>
                  <a:lnTo>
                    <a:pt x="1321" y="58"/>
                  </a:lnTo>
                  <a:lnTo>
                    <a:pt x="1346" y="0"/>
                  </a:lnTo>
                  <a:lnTo>
                    <a:pt x="23"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024DD460-454B-4A58-84C5-44341F9E3C6C}"/>
                </a:ext>
              </a:extLst>
            </p:cNvPr>
            <p:cNvSpPr>
              <a:spLocks/>
            </p:cNvSpPr>
            <p:nvPr/>
          </p:nvSpPr>
          <p:spPr bwMode="auto">
            <a:xfrm>
              <a:off x="1139788" y="1638085"/>
              <a:ext cx="1736803" cy="73550"/>
            </a:xfrm>
            <a:custGeom>
              <a:avLst/>
              <a:gdLst>
                <a:gd name="T0" fmla="*/ 1321 w 1346"/>
                <a:gd name="T1" fmla="*/ 0 h 57"/>
                <a:gd name="T2" fmla="*/ 0 w 1346"/>
                <a:gd name="T3" fmla="*/ 0 h 57"/>
                <a:gd name="T4" fmla="*/ 23 w 1346"/>
                <a:gd name="T5" fmla="*/ 57 h 57"/>
                <a:gd name="T6" fmla="*/ 1346 w 1346"/>
                <a:gd name="T7" fmla="*/ 57 h 57"/>
                <a:gd name="T8" fmla="*/ 1321 w 1346"/>
                <a:gd name="T9" fmla="*/ 0 h 57"/>
              </a:gdLst>
              <a:ahLst/>
              <a:cxnLst>
                <a:cxn ang="0">
                  <a:pos x="T0" y="T1"/>
                </a:cxn>
                <a:cxn ang="0">
                  <a:pos x="T2" y="T3"/>
                </a:cxn>
                <a:cxn ang="0">
                  <a:pos x="T4" y="T5"/>
                </a:cxn>
                <a:cxn ang="0">
                  <a:pos x="T6" y="T7"/>
                </a:cxn>
                <a:cxn ang="0">
                  <a:pos x="T8" y="T9"/>
                </a:cxn>
              </a:cxnLst>
              <a:rect l="0" t="0" r="r" b="b"/>
              <a:pathLst>
                <a:path w="1346" h="57">
                  <a:moveTo>
                    <a:pt x="1321" y="0"/>
                  </a:moveTo>
                  <a:lnTo>
                    <a:pt x="0" y="0"/>
                  </a:lnTo>
                  <a:lnTo>
                    <a:pt x="23" y="57"/>
                  </a:lnTo>
                  <a:lnTo>
                    <a:pt x="1346" y="57"/>
                  </a:lnTo>
                  <a:lnTo>
                    <a:pt x="1321"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pole tekstowe 42">
              <a:extLst>
                <a:ext uri="{FF2B5EF4-FFF2-40B4-BE49-F238E27FC236}">
                  <a16:creationId xmlns:a16="http://schemas.microsoft.com/office/drawing/2014/main" id="{80E42E3F-7624-4DF3-AD75-1D84A85019DA}"/>
                </a:ext>
              </a:extLst>
            </p:cNvPr>
            <p:cNvSpPr txBox="1"/>
            <p:nvPr/>
          </p:nvSpPr>
          <p:spPr>
            <a:xfrm>
              <a:off x="2067749" y="2629271"/>
              <a:ext cx="1335756" cy="2684804"/>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Fill the textbox with your description.</a:t>
              </a:r>
            </a:p>
          </p:txBody>
        </p:sp>
      </p:grpSp>
      <p:grpSp>
        <p:nvGrpSpPr>
          <p:cNvPr id="64" name="Grupa 63">
            <a:extLst>
              <a:ext uri="{FF2B5EF4-FFF2-40B4-BE49-F238E27FC236}">
                <a16:creationId xmlns:a16="http://schemas.microsoft.com/office/drawing/2014/main" id="{15590C37-6715-4959-BAB9-682988B0361B}"/>
              </a:ext>
            </a:extLst>
          </p:cNvPr>
          <p:cNvGrpSpPr/>
          <p:nvPr/>
        </p:nvGrpSpPr>
        <p:grpSpPr>
          <a:xfrm>
            <a:off x="8405415" y="1385979"/>
            <a:ext cx="2654471" cy="4652430"/>
            <a:chOff x="8401845" y="1638085"/>
            <a:chExt cx="2650367" cy="4645239"/>
          </a:xfrm>
        </p:grpSpPr>
        <p:sp>
          <p:nvSpPr>
            <p:cNvPr id="7" name="Freeform 5">
              <a:extLst>
                <a:ext uri="{FF2B5EF4-FFF2-40B4-BE49-F238E27FC236}">
                  <a16:creationId xmlns:a16="http://schemas.microsoft.com/office/drawing/2014/main" id="{9E4CF882-77A3-4ABE-92E6-EC4601000CBA}"/>
                </a:ext>
              </a:extLst>
            </p:cNvPr>
            <p:cNvSpPr>
              <a:spLocks/>
            </p:cNvSpPr>
            <p:nvPr/>
          </p:nvSpPr>
          <p:spPr bwMode="auto">
            <a:xfrm>
              <a:off x="8430233" y="1711635"/>
              <a:ext cx="2621979" cy="4496850"/>
            </a:xfrm>
            <a:custGeom>
              <a:avLst/>
              <a:gdLst>
                <a:gd name="T0" fmla="*/ 175 w 1076"/>
                <a:gd name="T1" fmla="*/ 429 h 1844"/>
                <a:gd name="T2" fmla="*/ 177 w 1076"/>
                <a:gd name="T3" fmla="*/ 438 h 1844"/>
                <a:gd name="T4" fmla="*/ 177 w 1076"/>
                <a:gd name="T5" fmla="*/ 440 h 1844"/>
                <a:gd name="T6" fmla="*/ 371 w 1076"/>
                <a:gd name="T7" fmla="*/ 913 h 1844"/>
                <a:gd name="T8" fmla="*/ 374 w 1076"/>
                <a:gd name="T9" fmla="*/ 922 h 1844"/>
                <a:gd name="T10" fmla="*/ 373 w 1076"/>
                <a:gd name="T11" fmla="*/ 925 h 1844"/>
                <a:gd name="T12" fmla="*/ 373 w 1076"/>
                <a:gd name="T13" fmla="*/ 925 h 1844"/>
                <a:gd name="T14" fmla="*/ 373 w 1076"/>
                <a:gd name="T15" fmla="*/ 927 h 1844"/>
                <a:gd name="T16" fmla="*/ 373 w 1076"/>
                <a:gd name="T17" fmla="*/ 928 h 1844"/>
                <a:gd name="T18" fmla="*/ 372 w 1076"/>
                <a:gd name="T19" fmla="*/ 931 h 1844"/>
                <a:gd name="T20" fmla="*/ 177 w 1076"/>
                <a:gd name="T21" fmla="*/ 1405 h 1844"/>
                <a:gd name="T22" fmla="*/ 176 w 1076"/>
                <a:gd name="T23" fmla="*/ 1414 h 1844"/>
                <a:gd name="T24" fmla="*/ 0 w 1076"/>
                <a:gd name="T25" fmla="*/ 1844 h 1844"/>
                <a:gd name="T26" fmla="*/ 699 w 1076"/>
                <a:gd name="T27" fmla="*/ 1844 h 1844"/>
                <a:gd name="T28" fmla="*/ 1076 w 1076"/>
                <a:gd name="T29" fmla="*/ 922 h 1844"/>
                <a:gd name="T30" fmla="*/ 699 w 1076"/>
                <a:gd name="T31" fmla="*/ 0 h 1844"/>
                <a:gd name="T32" fmla="*/ 0 w 1076"/>
                <a:gd name="T33" fmla="*/ 0 h 1844"/>
                <a:gd name="T34" fmla="*/ 175 w 1076"/>
                <a:gd name="T35" fmla="*/ 429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6" h="1844">
                  <a:moveTo>
                    <a:pt x="175" y="429"/>
                  </a:moveTo>
                  <a:cubicBezTo>
                    <a:pt x="177" y="432"/>
                    <a:pt x="177" y="435"/>
                    <a:pt x="177" y="438"/>
                  </a:cubicBezTo>
                  <a:cubicBezTo>
                    <a:pt x="177" y="439"/>
                    <a:pt x="177" y="439"/>
                    <a:pt x="177" y="440"/>
                  </a:cubicBezTo>
                  <a:cubicBezTo>
                    <a:pt x="371" y="913"/>
                    <a:pt x="371" y="913"/>
                    <a:pt x="371" y="913"/>
                  </a:cubicBezTo>
                  <a:cubicBezTo>
                    <a:pt x="373" y="916"/>
                    <a:pt x="374" y="919"/>
                    <a:pt x="374" y="922"/>
                  </a:cubicBezTo>
                  <a:cubicBezTo>
                    <a:pt x="374" y="923"/>
                    <a:pt x="373" y="924"/>
                    <a:pt x="373" y="925"/>
                  </a:cubicBezTo>
                  <a:cubicBezTo>
                    <a:pt x="373" y="925"/>
                    <a:pt x="373" y="925"/>
                    <a:pt x="373" y="925"/>
                  </a:cubicBezTo>
                  <a:cubicBezTo>
                    <a:pt x="373" y="926"/>
                    <a:pt x="373" y="927"/>
                    <a:pt x="373" y="927"/>
                  </a:cubicBezTo>
                  <a:cubicBezTo>
                    <a:pt x="373" y="928"/>
                    <a:pt x="373" y="928"/>
                    <a:pt x="373" y="928"/>
                  </a:cubicBezTo>
                  <a:cubicBezTo>
                    <a:pt x="372" y="929"/>
                    <a:pt x="372" y="930"/>
                    <a:pt x="372" y="931"/>
                  </a:cubicBezTo>
                  <a:cubicBezTo>
                    <a:pt x="177" y="1405"/>
                    <a:pt x="177" y="1405"/>
                    <a:pt x="177" y="1405"/>
                  </a:cubicBezTo>
                  <a:cubicBezTo>
                    <a:pt x="178" y="1408"/>
                    <a:pt x="177" y="1411"/>
                    <a:pt x="176" y="1414"/>
                  </a:cubicBezTo>
                  <a:cubicBezTo>
                    <a:pt x="0" y="1844"/>
                    <a:pt x="0" y="1844"/>
                    <a:pt x="0" y="1844"/>
                  </a:cubicBezTo>
                  <a:cubicBezTo>
                    <a:pt x="699" y="1844"/>
                    <a:pt x="699" y="1844"/>
                    <a:pt x="699" y="1844"/>
                  </a:cubicBezTo>
                  <a:cubicBezTo>
                    <a:pt x="1076" y="922"/>
                    <a:pt x="1076" y="922"/>
                    <a:pt x="1076" y="922"/>
                  </a:cubicBezTo>
                  <a:cubicBezTo>
                    <a:pt x="699" y="0"/>
                    <a:pt x="699" y="0"/>
                    <a:pt x="699" y="0"/>
                  </a:cubicBezTo>
                  <a:cubicBezTo>
                    <a:pt x="0" y="0"/>
                    <a:pt x="0" y="0"/>
                    <a:pt x="0" y="0"/>
                  </a:cubicBezTo>
                  <a:lnTo>
                    <a:pt x="175" y="42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6">
              <a:extLst>
                <a:ext uri="{FF2B5EF4-FFF2-40B4-BE49-F238E27FC236}">
                  <a16:creationId xmlns:a16="http://schemas.microsoft.com/office/drawing/2014/main" id="{64CAB2D9-A36A-4966-9C59-416A77BFAD06}"/>
                </a:ext>
              </a:extLst>
            </p:cNvPr>
            <p:cNvSpPr>
              <a:spLocks/>
            </p:cNvSpPr>
            <p:nvPr/>
          </p:nvSpPr>
          <p:spPr bwMode="auto">
            <a:xfrm>
              <a:off x="8401845" y="6208484"/>
              <a:ext cx="1731642" cy="74840"/>
            </a:xfrm>
            <a:custGeom>
              <a:avLst/>
              <a:gdLst>
                <a:gd name="T0" fmla="*/ 22 w 1342"/>
                <a:gd name="T1" fmla="*/ 0 h 58"/>
                <a:gd name="T2" fmla="*/ 0 w 1342"/>
                <a:gd name="T3" fmla="*/ 58 h 58"/>
                <a:gd name="T4" fmla="*/ 1318 w 1342"/>
                <a:gd name="T5" fmla="*/ 58 h 58"/>
                <a:gd name="T6" fmla="*/ 1342 w 1342"/>
                <a:gd name="T7" fmla="*/ 0 h 58"/>
                <a:gd name="T8" fmla="*/ 22 w 1342"/>
                <a:gd name="T9" fmla="*/ 0 h 58"/>
              </a:gdLst>
              <a:ahLst/>
              <a:cxnLst>
                <a:cxn ang="0">
                  <a:pos x="T0" y="T1"/>
                </a:cxn>
                <a:cxn ang="0">
                  <a:pos x="T2" y="T3"/>
                </a:cxn>
                <a:cxn ang="0">
                  <a:pos x="T4" y="T5"/>
                </a:cxn>
                <a:cxn ang="0">
                  <a:pos x="T6" y="T7"/>
                </a:cxn>
                <a:cxn ang="0">
                  <a:pos x="T8" y="T9"/>
                </a:cxn>
              </a:cxnLst>
              <a:rect l="0" t="0" r="r" b="b"/>
              <a:pathLst>
                <a:path w="1342" h="58">
                  <a:moveTo>
                    <a:pt x="22" y="0"/>
                  </a:moveTo>
                  <a:lnTo>
                    <a:pt x="0" y="58"/>
                  </a:lnTo>
                  <a:lnTo>
                    <a:pt x="1318" y="58"/>
                  </a:lnTo>
                  <a:lnTo>
                    <a:pt x="1342" y="0"/>
                  </a:lnTo>
                  <a:lnTo>
                    <a:pt x="22"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D60ED5A6-A35D-4099-8FB4-968173E9DC74}"/>
                </a:ext>
              </a:extLst>
            </p:cNvPr>
            <p:cNvSpPr>
              <a:spLocks/>
            </p:cNvSpPr>
            <p:nvPr/>
          </p:nvSpPr>
          <p:spPr bwMode="auto">
            <a:xfrm>
              <a:off x="8401845" y="1638085"/>
              <a:ext cx="1731642" cy="73550"/>
            </a:xfrm>
            <a:custGeom>
              <a:avLst/>
              <a:gdLst>
                <a:gd name="T0" fmla="*/ 1342 w 1342"/>
                <a:gd name="T1" fmla="*/ 57 h 57"/>
                <a:gd name="T2" fmla="*/ 1318 w 1342"/>
                <a:gd name="T3" fmla="*/ 0 h 57"/>
                <a:gd name="T4" fmla="*/ 0 w 1342"/>
                <a:gd name="T5" fmla="*/ 0 h 57"/>
                <a:gd name="T6" fmla="*/ 22 w 1342"/>
                <a:gd name="T7" fmla="*/ 57 h 57"/>
                <a:gd name="T8" fmla="*/ 1342 w 1342"/>
                <a:gd name="T9" fmla="*/ 57 h 57"/>
              </a:gdLst>
              <a:ahLst/>
              <a:cxnLst>
                <a:cxn ang="0">
                  <a:pos x="T0" y="T1"/>
                </a:cxn>
                <a:cxn ang="0">
                  <a:pos x="T2" y="T3"/>
                </a:cxn>
                <a:cxn ang="0">
                  <a:pos x="T4" y="T5"/>
                </a:cxn>
                <a:cxn ang="0">
                  <a:pos x="T6" y="T7"/>
                </a:cxn>
                <a:cxn ang="0">
                  <a:pos x="T8" y="T9"/>
                </a:cxn>
              </a:cxnLst>
              <a:rect l="0" t="0" r="r" b="b"/>
              <a:pathLst>
                <a:path w="1342" h="57">
                  <a:moveTo>
                    <a:pt x="1342" y="57"/>
                  </a:moveTo>
                  <a:lnTo>
                    <a:pt x="1318" y="0"/>
                  </a:lnTo>
                  <a:lnTo>
                    <a:pt x="0" y="0"/>
                  </a:lnTo>
                  <a:lnTo>
                    <a:pt x="22" y="57"/>
                  </a:lnTo>
                  <a:lnTo>
                    <a:pt x="1342" y="5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pole tekstowe 43">
              <a:extLst>
                <a:ext uri="{FF2B5EF4-FFF2-40B4-BE49-F238E27FC236}">
                  <a16:creationId xmlns:a16="http://schemas.microsoft.com/office/drawing/2014/main" id="{89578B20-5B14-48F7-B0ED-6D91306586E1}"/>
                </a:ext>
              </a:extLst>
            </p:cNvPr>
            <p:cNvSpPr txBox="1"/>
            <p:nvPr/>
          </p:nvSpPr>
          <p:spPr>
            <a:xfrm>
              <a:off x="9322222" y="2629271"/>
              <a:ext cx="1335756" cy="2684804"/>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Fill the textbox with your description.</a:t>
              </a:r>
            </a:p>
          </p:txBody>
        </p:sp>
      </p:grpSp>
      <p:grpSp>
        <p:nvGrpSpPr>
          <p:cNvPr id="67" name="Grupa 66">
            <a:extLst>
              <a:ext uri="{FF2B5EF4-FFF2-40B4-BE49-F238E27FC236}">
                <a16:creationId xmlns:a16="http://schemas.microsoft.com/office/drawing/2014/main" id="{272EE09F-DFE4-4167-AC63-A71103C985A5}"/>
              </a:ext>
            </a:extLst>
          </p:cNvPr>
          <p:cNvGrpSpPr/>
          <p:nvPr/>
        </p:nvGrpSpPr>
        <p:grpSpPr>
          <a:xfrm>
            <a:off x="2959486" y="1385979"/>
            <a:ext cx="2627332" cy="4652430"/>
            <a:chOff x="2964335" y="1638085"/>
            <a:chExt cx="2623270" cy="4645239"/>
          </a:xfrm>
        </p:grpSpPr>
        <p:grpSp>
          <p:nvGrpSpPr>
            <p:cNvPr id="55" name="Grupa 54">
              <a:extLst>
                <a:ext uri="{FF2B5EF4-FFF2-40B4-BE49-F238E27FC236}">
                  <a16:creationId xmlns:a16="http://schemas.microsoft.com/office/drawing/2014/main" id="{3C0677F4-5CB3-4684-8D6C-9A520B0B483F}"/>
                </a:ext>
              </a:extLst>
            </p:cNvPr>
            <p:cNvGrpSpPr/>
            <p:nvPr/>
          </p:nvGrpSpPr>
          <p:grpSpPr>
            <a:xfrm>
              <a:off x="2964335" y="1638085"/>
              <a:ext cx="2623270" cy="2272296"/>
              <a:chOff x="2964335" y="1638085"/>
              <a:chExt cx="2623270" cy="2272296"/>
            </a:xfrm>
          </p:grpSpPr>
          <p:sp>
            <p:nvSpPr>
              <p:cNvPr id="8" name="Freeform 6">
                <a:extLst>
                  <a:ext uri="{FF2B5EF4-FFF2-40B4-BE49-F238E27FC236}">
                    <a16:creationId xmlns:a16="http://schemas.microsoft.com/office/drawing/2014/main" id="{E8C78935-58D8-447A-B000-46809033851D}"/>
                  </a:ext>
                </a:extLst>
              </p:cNvPr>
              <p:cNvSpPr>
                <a:spLocks/>
              </p:cNvSpPr>
              <p:nvPr/>
            </p:nvSpPr>
            <p:spPr bwMode="auto">
              <a:xfrm>
                <a:off x="2994013" y="1711635"/>
                <a:ext cx="2593592" cy="2198746"/>
              </a:xfrm>
              <a:custGeom>
                <a:avLst/>
                <a:gdLst>
                  <a:gd name="T0" fmla="*/ 1065 w 1065"/>
                  <a:gd name="T1" fmla="*/ 902 h 902"/>
                  <a:gd name="T2" fmla="*/ 927 w 1065"/>
                  <a:gd name="T3" fmla="*/ 566 h 902"/>
                  <a:gd name="T4" fmla="*/ 925 w 1065"/>
                  <a:gd name="T5" fmla="*/ 560 h 902"/>
                  <a:gd name="T6" fmla="*/ 696 w 1065"/>
                  <a:gd name="T7" fmla="*/ 0 h 902"/>
                  <a:gd name="T8" fmla="*/ 0 w 1065"/>
                  <a:gd name="T9" fmla="*/ 0 h 902"/>
                  <a:gd name="T10" fmla="*/ 370 w 1065"/>
                  <a:gd name="T11" fmla="*/ 902 h 902"/>
                  <a:gd name="T12" fmla="*/ 1065 w 1065"/>
                  <a:gd name="T13" fmla="*/ 902 h 902"/>
                </a:gdLst>
                <a:ahLst/>
                <a:cxnLst>
                  <a:cxn ang="0">
                    <a:pos x="T0" y="T1"/>
                  </a:cxn>
                  <a:cxn ang="0">
                    <a:pos x="T2" y="T3"/>
                  </a:cxn>
                  <a:cxn ang="0">
                    <a:pos x="T4" y="T5"/>
                  </a:cxn>
                  <a:cxn ang="0">
                    <a:pos x="T6" y="T7"/>
                  </a:cxn>
                  <a:cxn ang="0">
                    <a:pos x="T8" y="T9"/>
                  </a:cxn>
                  <a:cxn ang="0">
                    <a:pos x="T10" y="T11"/>
                  </a:cxn>
                  <a:cxn ang="0">
                    <a:pos x="T12" y="T13"/>
                  </a:cxn>
                </a:cxnLst>
                <a:rect l="0" t="0" r="r" b="b"/>
                <a:pathLst>
                  <a:path w="1065" h="902">
                    <a:moveTo>
                      <a:pt x="1065" y="902"/>
                    </a:moveTo>
                    <a:cubicBezTo>
                      <a:pt x="927" y="566"/>
                      <a:pt x="927" y="566"/>
                      <a:pt x="927" y="566"/>
                    </a:cubicBezTo>
                    <a:cubicBezTo>
                      <a:pt x="926" y="564"/>
                      <a:pt x="925" y="562"/>
                      <a:pt x="925" y="560"/>
                    </a:cubicBezTo>
                    <a:cubicBezTo>
                      <a:pt x="696" y="0"/>
                      <a:pt x="696" y="0"/>
                      <a:pt x="696" y="0"/>
                    </a:cubicBezTo>
                    <a:cubicBezTo>
                      <a:pt x="0" y="0"/>
                      <a:pt x="0" y="0"/>
                      <a:pt x="0" y="0"/>
                    </a:cubicBezTo>
                    <a:cubicBezTo>
                      <a:pt x="370" y="902"/>
                      <a:pt x="370" y="902"/>
                      <a:pt x="370" y="902"/>
                    </a:cubicBezTo>
                    <a:lnTo>
                      <a:pt x="1065" y="90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46101D40-5F9A-4491-8273-3C01081973DA}"/>
                  </a:ext>
                </a:extLst>
              </p:cNvPr>
              <p:cNvSpPr>
                <a:spLocks/>
              </p:cNvSpPr>
              <p:nvPr/>
            </p:nvSpPr>
            <p:spPr bwMode="auto">
              <a:xfrm>
                <a:off x="2964335" y="1638085"/>
                <a:ext cx="1725191" cy="73550"/>
              </a:xfrm>
              <a:custGeom>
                <a:avLst/>
                <a:gdLst>
                  <a:gd name="T0" fmla="*/ 1337 w 1337"/>
                  <a:gd name="T1" fmla="*/ 57 h 57"/>
                  <a:gd name="T2" fmla="*/ 1314 w 1337"/>
                  <a:gd name="T3" fmla="*/ 0 h 57"/>
                  <a:gd name="T4" fmla="*/ 0 w 1337"/>
                  <a:gd name="T5" fmla="*/ 0 h 57"/>
                  <a:gd name="T6" fmla="*/ 23 w 1337"/>
                  <a:gd name="T7" fmla="*/ 57 h 57"/>
                  <a:gd name="T8" fmla="*/ 1337 w 1337"/>
                  <a:gd name="T9" fmla="*/ 57 h 57"/>
                </a:gdLst>
                <a:ahLst/>
                <a:cxnLst>
                  <a:cxn ang="0">
                    <a:pos x="T0" y="T1"/>
                  </a:cxn>
                  <a:cxn ang="0">
                    <a:pos x="T2" y="T3"/>
                  </a:cxn>
                  <a:cxn ang="0">
                    <a:pos x="T4" y="T5"/>
                  </a:cxn>
                  <a:cxn ang="0">
                    <a:pos x="T6" y="T7"/>
                  </a:cxn>
                  <a:cxn ang="0">
                    <a:pos x="T8" y="T9"/>
                  </a:cxn>
                </a:cxnLst>
                <a:rect l="0" t="0" r="r" b="b"/>
                <a:pathLst>
                  <a:path w="1337" h="57">
                    <a:moveTo>
                      <a:pt x="1337" y="57"/>
                    </a:moveTo>
                    <a:lnTo>
                      <a:pt x="1314" y="0"/>
                    </a:lnTo>
                    <a:lnTo>
                      <a:pt x="0" y="0"/>
                    </a:lnTo>
                    <a:lnTo>
                      <a:pt x="23" y="57"/>
                    </a:lnTo>
                    <a:lnTo>
                      <a:pt x="1337" y="57"/>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pole tekstowe 44">
                <a:extLst>
                  <a:ext uri="{FF2B5EF4-FFF2-40B4-BE49-F238E27FC236}">
                    <a16:creationId xmlns:a16="http://schemas.microsoft.com/office/drawing/2014/main" id="{96D80AD9-4BEF-4A51-8CBE-67CFDD079CDA}"/>
                  </a:ext>
                </a:extLst>
              </p:cNvPr>
              <p:cNvSpPr txBox="1"/>
              <p:nvPr/>
            </p:nvSpPr>
            <p:spPr>
              <a:xfrm>
                <a:off x="3645341" y="2006138"/>
                <a:ext cx="1335756" cy="1609740"/>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a:t>
                </a:r>
              </a:p>
            </p:txBody>
          </p:sp>
        </p:grpSp>
        <p:grpSp>
          <p:nvGrpSpPr>
            <p:cNvPr id="56" name="Grupa 55">
              <a:extLst>
                <a:ext uri="{FF2B5EF4-FFF2-40B4-BE49-F238E27FC236}">
                  <a16:creationId xmlns:a16="http://schemas.microsoft.com/office/drawing/2014/main" id="{9870F6EC-7068-4D92-BC69-48EB57D48441}"/>
                </a:ext>
              </a:extLst>
            </p:cNvPr>
            <p:cNvGrpSpPr/>
            <p:nvPr/>
          </p:nvGrpSpPr>
          <p:grpSpPr>
            <a:xfrm>
              <a:off x="2964335" y="4008448"/>
              <a:ext cx="2623270" cy="2274876"/>
              <a:chOff x="2964335" y="4008448"/>
              <a:chExt cx="2623270" cy="2274876"/>
            </a:xfrm>
          </p:grpSpPr>
          <p:sp>
            <p:nvSpPr>
              <p:cNvPr id="9" name="Freeform 7">
                <a:extLst>
                  <a:ext uri="{FF2B5EF4-FFF2-40B4-BE49-F238E27FC236}">
                    <a16:creationId xmlns:a16="http://schemas.microsoft.com/office/drawing/2014/main" id="{2F90927E-EDC4-4097-935C-F341BE13D734}"/>
                  </a:ext>
                </a:extLst>
              </p:cNvPr>
              <p:cNvSpPr>
                <a:spLocks/>
              </p:cNvSpPr>
              <p:nvPr/>
            </p:nvSpPr>
            <p:spPr bwMode="auto">
              <a:xfrm>
                <a:off x="2994013" y="4008448"/>
                <a:ext cx="2593592" cy="2200037"/>
              </a:xfrm>
              <a:custGeom>
                <a:avLst/>
                <a:gdLst>
                  <a:gd name="T0" fmla="*/ 927 w 1065"/>
                  <a:gd name="T1" fmla="*/ 337 h 902"/>
                  <a:gd name="T2" fmla="*/ 1065 w 1065"/>
                  <a:gd name="T3" fmla="*/ 0 h 902"/>
                  <a:gd name="T4" fmla="*/ 370 w 1065"/>
                  <a:gd name="T5" fmla="*/ 0 h 902"/>
                  <a:gd name="T6" fmla="*/ 0 w 1065"/>
                  <a:gd name="T7" fmla="*/ 902 h 902"/>
                  <a:gd name="T8" fmla="*/ 696 w 1065"/>
                  <a:gd name="T9" fmla="*/ 902 h 902"/>
                  <a:gd name="T10" fmla="*/ 925 w 1065"/>
                  <a:gd name="T11" fmla="*/ 342 h 902"/>
                  <a:gd name="T12" fmla="*/ 927 w 1065"/>
                  <a:gd name="T13" fmla="*/ 337 h 902"/>
                </a:gdLst>
                <a:ahLst/>
                <a:cxnLst>
                  <a:cxn ang="0">
                    <a:pos x="T0" y="T1"/>
                  </a:cxn>
                  <a:cxn ang="0">
                    <a:pos x="T2" y="T3"/>
                  </a:cxn>
                  <a:cxn ang="0">
                    <a:pos x="T4" y="T5"/>
                  </a:cxn>
                  <a:cxn ang="0">
                    <a:pos x="T6" y="T7"/>
                  </a:cxn>
                  <a:cxn ang="0">
                    <a:pos x="T8" y="T9"/>
                  </a:cxn>
                  <a:cxn ang="0">
                    <a:pos x="T10" y="T11"/>
                  </a:cxn>
                  <a:cxn ang="0">
                    <a:pos x="T12" y="T13"/>
                  </a:cxn>
                </a:cxnLst>
                <a:rect l="0" t="0" r="r" b="b"/>
                <a:pathLst>
                  <a:path w="1065" h="902">
                    <a:moveTo>
                      <a:pt x="927" y="337"/>
                    </a:moveTo>
                    <a:cubicBezTo>
                      <a:pt x="1065" y="0"/>
                      <a:pt x="1065" y="0"/>
                      <a:pt x="1065" y="0"/>
                    </a:cubicBezTo>
                    <a:cubicBezTo>
                      <a:pt x="370" y="0"/>
                      <a:pt x="370" y="0"/>
                      <a:pt x="370" y="0"/>
                    </a:cubicBezTo>
                    <a:cubicBezTo>
                      <a:pt x="0" y="902"/>
                      <a:pt x="0" y="902"/>
                      <a:pt x="0" y="902"/>
                    </a:cubicBezTo>
                    <a:cubicBezTo>
                      <a:pt x="696" y="902"/>
                      <a:pt x="696" y="902"/>
                      <a:pt x="696" y="902"/>
                    </a:cubicBezTo>
                    <a:cubicBezTo>
                      <a:pt x="925" y="342"/>
                      <a:pt x="925" y="342"/>
                      <a:pt x="925" y="342"/>
                    </a:cubicBezTo>
                    <a:cubicBezTo>
                      <a:pt x="925" y="340"/>
                      <a:pt x="926" y="339"/>
                      <a:pt x="927" y="33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95B4531F-4DD0-4989-AD60-02B22A933FEF}"/>
                  </a:ext>
                </a:extLst>
              </p:cNvPr>
              <p:cNvSpPr>
                <a:spLocks/>
              </p:cNvSpPr>
              <p:nvPr/>
            </p:nvSpPr>
            <p:spPr bwMode="auto">
              <a:xfrm>
                <a:off x="2964335" y="6208484"/>
                <a:ext cx="1725191" cy="74840"/>
              </a:xfrm>
              <a:custGeom>
                <a:avLst/>
                <a:gdLst>
                  <a:gd name="T0" fmla="*/ 23 w 1337"/>
                  <a:gd name="T1" fmla="*/ 0 h 58"/>
                  <a:gd name="T2" fmla="*/ 0 w 1337"/>
                  <a:gd name="T3" fmla="*/ 58 h 58"/>
                  <a:gd name="T4" fmla="*/ 1314 w 1337"/>
                  <a:gd name="T5" fmla="*/ 58 h 58"/>
                  <a:gd name="T6" fmla="*/ 1337 w 1337"/>
                  <a:gd name="T7" fmla="*/ 0 h 58"/>
                  <a:gd name="T8" fmla="*/ 23 w 1337"/>
                  <a:gd name="T9" fmla="*/ 0 h 58"/>
                </a:gdLst>
                <a:ahLst/>
                <a:cxnLst>
                  <a:cxn ang="0">
                    <a:pos x="T0" y="T1"/>
                  </a:cxn>
                  <a:cxn ang="0">
                    <a:pos x="T2" y="T3"/>
                  </a:cxn>
                  <a:cxn ang="0">
                    <a:pos x="T4" y="T5"/>
                  </a:cxn>
                  <a:cxn ang="0">
                    <a:pos x="T6" y="T7"/>
                  </a:cxn>
                  <a:cxn ang="0">
                    <a:pos x="T8" y="T9"/>
                  </a:cxn>
                </a:cxnLst>
                <a:rect l="0" t="0" r="r" b="b"/>
                <a:pathLst>
                  <a:path w="1337" h="58">
                    <a:moveTo>
                      <a:pt x="23" y="0"/>
                    </a:moveTo>
                    <a:lnTo>
                      <a:pt x="0" y="58"/>
                    </a:lnTo>
                    <a:lnTo>
                      <a:pt x="1314" y="58"/>
                    </a:lnTo>
                    <a:lnTo>
                      <a:pt x="1337" y="0"/>
                    </a:lnTo>
                    <a:lnTo>
                      <a:pt x="23"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pole tekstowe 45">
                <a:extLst>
                  <a:ext uri="{FF2B5EF4-FFF2-40B4-BE49-F238E27FC236}">
                    <a16:creationId xmlns:a16="http://schemas.microsoft.com/office/drawing/2014/main" id="{49F789DC-2762-4E21-B564-15DFD0B163FF}"/>
                  </a:ext>
                </a:extLst>
              </p:cNvPr>
              <p:cNvSpPr txBox="1"/>
              <p:nvPr/>
            </p:nvSpPr>
            <p:spPr>
              <a:xfrm>
                <a:off x="3619941" y="4380451"/>
                <a:ext cx="1335756" cy="1609740"/>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a:t>
                </a:r>
              </a:p>
            </p:txBody>
          </p:sp>
        </p:grpSp>
      </p:grpSp>
      <p:grpSp>
        <p:nvGrpSpPr>
          <p:cNvPr id="65" name="Grupa 64">
            <a:extLst>
              <a:ext uri="{FF2B5EF4-FFF2-40B4-BE49-F238E27FC236}">
                <a16:creationId xmlns:a16="http://schemas.microsoft.com/office/drawing/2014/main" id="{52C9238C-47E4-4384-8E45-3097B92250C3}"/>
              </a:ext>
            </a:extLst>
          </p:cNvPr>
          <p:cNvGrpSpPr/>
          <p:nvPr/>
        </p:nvGrpSpPr>
        <p:grpSpPr>
          <a:xfrm>
            <a:off x="6584506" y="1385979"/>
            <a:ext cx="2632501" cy="4652430"/>
            <a:chOff x="6583751" y="1638085"/>
            <a:chExt cx="2628431" cy="4645239"/>
          </a:xfrm>
        </p:grpSpPr>
        <p:grpSp>
          <p:nvGrpSpPr>
            <p:cNvPr id="62" name="Grupa 61">
              <a:extLst>
                <a:ext uri="{FF2B5EF4-FFF2-40B4-BE49-F238E27FC236}">
                  <a16:creationId xmlns:a16="http://schemas.microsoft.com/office/drawing/2014/main" id="{47018D6E-C28E-4A9E-94E8-C75106D82C1B}"/>
                </a:ext>
              </a:extLst>
            </p:cNvPr>
            <p:cNvGrpSpPr/>
            <p:nvPr/>
          </p:nvGrpSpPr>
          <p:grpSpPr>
            <a:xfrm>
              <a:off x="7071501" y="2827782"/>
              <a:ext cx="2140681" cy="1082599"/>
              <a:chOff x="7071501" y="2827782"/>
              <a:chExt cx="2140681" cy="1082599"/>
            </a:xfrm>
          </p:grpSpPr>
          <p:sp>
            <p:nvSpPr>
              <p:cNvPr id="18" name="Freeform 9">
                <a:extLst>
                  <a:ext uri="{FF2B5EF4-FFF2-40B4-BE49-F238E27FC236}">
                    <a16:creationId xmlns:a16="http://schemas.microsoft.com/office/drawing/2014/main" id="{56A5EA85-435D-4285-8ACE-F86185F280EB}"/>
                  </a:ext>
                </a:extLst>
              </p:cNvPr>
              <p:cNvSpPr>
                <a:spLocks/>
              </p:cNvSpPr>
              <p:nvPr/>
            </p:nvSpPr>
            <p:spPr bwMode="auto">
              <a:xfrm>
                <a:off x="7071501" y="2827782"/>
                <a:ext cx="2140681" cy="1082599"/>
              </a:xfrm>
              <a:custGeom>
                <a:avLst/>
                <a:gdLst>
                  <a:gd name="T0" fmla="*/ 39 w 879"/>
                  <a:gd name="T1" fmla="*/ 99 h 444"/>
                  <a:gd name="T2" fmla="*/ 181 w 879"/>
                  <a:gd name="T3" fmla="*/ 444 h 444"/>
                  <a:gd name="T4" fmla="*/ 879 w 879"/>
                  <a:gd name="T5" fmla="*/ 444 h 444"/>
                  <a:gd name="T6" fmla="*/ 698 w 879"/>
                  <a:gd name="T7" fmla="*/ 0 h 444"/>
                  <a:gd name="T8" fmla="*/ 0 w 879"/>
                  <a:gd name="T9" fmla="*/ 0 h 444"/>
                  <a:gd name="T10" fmla="*/ 37 w 879"/>
                  <a:gd name="T11" fmla="*/ 91 h 444"/>
                  <a:gd name="T12" fmla="*/ 39 w 879"/>
                  <a:gd name="T13" fmla="*/ 99 h 444"/>
                </a:gdLst>
                <a:ahLst/>
                <a:cxnLst>
                  <a:cxn ang="0">
                    <a:pos x="T0" y="T1"/>
                  </a:cxn>
                  <a:cxn ang="0">
                    <a:pos x="T2" y="T3"/>
                  </a:cxn>
                  <a:cxn ang="0">
                    <a:pos x="T4" y="T5"/>
                  </a:cxn>
                  <a:cxn ang="0">
                    <a:pos x="T6" y="T7"/>
                  </a:cxn>
                  <a:cxn ang="0">
                    <a:pos x="T8" y="T9"/>
                  </a:cxn>
                  <a:cxn ang="0">
                    <a:pos x="T10" y="T11"/>
                  </a:cxn>
                  <a:cxn ang="0">
                    <a:pos x="T12" y="T13"/>
                  </a:cxn>
                </a:cxnLst>
                <a:rect l="0" t="0" r="r" b="b"/>
                <a:pathLst>
                  <a:path w="879" h="444">
                    <a:moveTo>
                      <a:pt x="39" y="99"/>
                    </a:moveTo>
                    <a:cubicBezTo>
                      <a:pt x="181" y="444"/>
                      <a:pt x="181" y="444"/>
                      <a:pt x="181" y="444"/>
                    </a:cubicBezTo>
                    <a:cubicBezTo>
                      <a:pt x="879" y="444"/>
                      <a:pt x="879" y="444"/>
                      <a:pt x="879" y="444"/>
                    </a:cubicBezTo>
                    <a:cubicBezTo>
                      <a:pt x="698" y="0"/>
                      <a:pt x="698" y="0"/>
                      <a:pt x="698" y="0"/>
                    </a:cubicBezTo>
                    <a:cubicBezTo>
                      <a:pt x="0" y="0"/>
                      <a:pt x="0" y="0"/>
                      <a:pt x="0" y="0"/>
                    </a:cubicBezTo>
                    <a:cubicBezTo>
                      <a:pt x="37" y="91"/>
                      <a:pt x="37" y="91"/>
                      <a:pt x="37" y="91"/>
                    </a:cubicBezTo>
                    <a:cubicBezTo>
                      <a:pt x="38" y="94"/>
                      <a:pt x="39" y="96"/>
                      <a:pt x="39" y="99"/>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pole tekstowe 47">
                <a:extLst>
                  <a:ext uri="{FF2B5EF4-FFF2-40B4-BE49-F238E27FC236}">
                    <a16:creationId xmlns:a16="http://schemas.microsoft.com/office/drawing/2014/main" id="{F3D38CDC-8EFB-4E00-8C70-7B85DE3C7E36}"/>
                  </a:ext>
                </a:extLst>
              </p:cNvPr>
              <p:cNvSpPr txBox="1"/>
              <p:nvPr/>
            </p:nvSpPr>
            <p:spPr>
              <a:xfrm>
                <a:off x="7473963" y="2955257"/>
                <a:ext cx="1335756" cy="827648"/>
              </a:xfrm>
              <a:prstGeom prst="rect">
                <a:avLst/>
              </a:prstGeom>
              <a:noFill/>
              <a:ln>
                <a:noFill/>
              </a:ln>
            </p:spPr>
            <p:txBody>
              <a:bodyPr wrap="square" rtlCol="0" anchor="ctr">
                <a:noAutofit/>
              </a:bodyPr>
              <a:lstStyle/>
              <a:p>
                <a:r>
                  <a:rPr lang="en-US" sz="1600" dirty="0"/>
                  <a:t>Write your text here.</a:t>
                </a:r>
              </a:p>
            </p:txBody>
          </p:sp>
        </p:grpSp>
        <p:grpSp>
          <p:nvGrpSpPr>
            <p:cNvPr id="60" name="Grupa 59">
              <a:extLst>
                <a:ext uri="{FF2B5EF4-FFF2-40B4-BE49-F238E27FC236}">
                  <a16:creationId xmlns:a16="http://schemas.microsoft.com/office/drawing/2014/main" id="{0C19E5C9-4E2F-4FCC-B853-B5944C83A0B9}"/>
                </a:ext>
              </a:extLst>
            </p:cNvPr>
            <p:cNvGrpSpPr/>
            <p:nvPr/>
          </p:nvGrpSpPr>
          <p:grpSpPr>
            <a:xfrm>
              <a:off x="6583751" y="5189112"/>
              <a:ext cx="2147133" cy="1094212"/>
              <a:chOff x="6583751" y="5189112"/>
              <a:chExt cx="2147133" cy="1094212"/>
            </a:xfrm>
          </p:grpSpPr>
          <p:sp>
            <p:nvSpPr>
              <p:cNvPr id="19" name="Freeform 10">
                <a:extLst>
                  <a:ext uri="{FF2B5EF4-FFF2-40B4-BE49-F238E27FC236}">
                    <a16:creationId xmlns:a16="http://schemas.microsoft.com/office/drawing/2014/main" id="{77BA48C4-4E9B-4D94-AE85-4D1969098D46}"/>
                  </a:ext>
                </a:extLst>
              </p:cNvPr>
              <p:cNvSpPr>
                <a:spLocks/>
              </p:cNvSpPr>
              <p:nvPr/>
            </p:nvSpPr>
            <p:spPr bwMode="auto">
              <a:xfrm>
                <a:off x="6616009" y="5189112"/>
                <a:ext cx="2114875" cy="1019372"/>
              </a:xfrm>
              <a:custGeom>
                <a:avLst/>
                <a:gdLst>
                  <a:gd name="T0" fmla="*/ 323 w 1639"/>
                  <a:gd name="T1" fmla="*/ 0 h 790"/>
                  <a:gd name="T2" fmla="*/ 0 w 1639"/>
                  <a:gd name="T3" fmla="*/ 790 h 790"/>
                  <a:gd name="T4" fmla="*/ 1316 w 1639"/>
                  <a:gd name="T5" fmla="*/ 790 h 790"/>
                  <a:gd name="T6" fmla="*/ 1639 w 1639"/>
                  <a:gd name="T7" fmla="*/ 0 h 790"/>
                  <a:gd name="T8" fmla="*/ 323 w 1639"/>
                  <a:gd name="T9" fmla="*/ 0 h 790"/>
                </a:gdLst>
                <a:ahLst/>
                <a:cxnLst>
                  <a:cxn ang="0">
                    <a:pos x="T0" y="T1"/>
                  </a:cxn>
                  <a:cxn ang="0">
                    <a:pos x="T2" y="T3"/>
                  </a:cxn>
                  <a:cxn ang="0">
                    <a:pos x="T4" y="T5"/>
                  </a:cxn>
                  <a:cxn ang="0">
                    <a:pos x="T6" y="T7"/>
                  </a:cxn>
                  <a:cxn ang="0">
                    <a:pos x="T8" y="T9"/>
                  </a:cxn>
                </a:cxnLst>
                <a:rect l="0" t="0" r="r" b="b"/>
                <a:pathLst>
                  <a:path w="1639" h="790">
                    <a:moveTo>
                      <a:pt x="323" y="0"/>
                    </a:moveTo>
                    <a:lnTo>
                      <a:pt x="0" y="790"/>
                    </a:lnTo>
                    <a:lnTo>
                      <a:pt x="1316" y="790"/>
                    </a:lnTo>
                    <a:lnTo>
                      <a:pt x="1639" y="0"/>
                    </a:lnTo>
                    <a:lnTo>
                      <a:pt x="323"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8">
                <a:extLst>
                  <a:ext uri="{FF2B5EF4-FFF2-40B4-BE49-F238E27FC236}">
                    <a16:creationId xmlns:a16="http://schemas.microsoft.com/office/drawing/2014/main" id="{F8A219AB-4C80-41FF-AC69-065B99D02229}"/>
                  </a:ext>
                </a:extLst>
              </p:cNvPr>
              <p:cNvSpPr>
                <a:spLocks/>
              </p:cNvSpPr>
              <p:nvPr/>
            </p:nvSpPr>
            <p:spPr bwMode="auto">
              <a:xfrm>
                <a:off x="6583751" y="6208484"/>
                <a:ext cx="1730352" cy="74840"/>
              </a:xfrm>
              <a:custGeom>
                <a:avLst/>
                <a:gdLst>
                  <a:gd name="T0" fmla="*/ 25 w 1341"/>
                  <a:gd name="T1" fmla="*/ 0 h 58"/>
                  <a:gd name="T2" fmla="*/ 0 w 1341"/>
                  <a:gd name="T3" fmla="*/ 58 h 58"/>
                  <a:gd name="T4" fmla="*/ 1318 w 1341"/>
                  <a:gd name="T5" fmla="*/ 58 h 58"/>
                  <a:gd name="T6" fmla="*/ 1341 w 1341"/>
                  <a:gd name="T7" fmla="*/ 0 h 58"/>
                  <a:gd name="T8" fmla="*/ 25 w 1341"/>
                  <a:gd name="T9" fmla="*/ 0 h 58"/>
                </a:gdLst>
                <a:ahLst/>
                <a:cxnLst>
                  <a:cxn ang="0">
                    <a:pos x="T0" y="T1"/>
                  </a:cxn>
                  <a:cxn ang="0">
                    <a:pos x="T2" y="T3"/>
                  </a:cxn>
                  <a:cxn ang="0">
                    <a:pos x="T4" y="T5"/>
                  </a:cxn>
                  <a:cxn ang="0">
                    <a:pos x="T6" y="T7"/>
                  </a:cxn>
                  <a:cxn ang="0">
                    <a:pos x="T8" y="T9"/>
                  </a:cxn>
                </a:cxnLst>
                <a:rect l="0" t="0" r="r" b="b"/>
                <a:pathLst>
                  <a:path w="1341" h="58">
                    <a:moveTo>
                      <a:pt x="25" y="0"/>
                    </a:moveTo>
                    <a:lnTo>
                      <a:pt x="0" y="58"/>
                    </a:lnTo>
                    <a:lnTo>
                      <a:pt x="1318" y="58"/>
                    </a:lnTo>
                    <a:lnTo>
                      <a:pt x="1341" y="0"/>
                    </a:lnTo>
                    <a:lnTo>
                      <a:pt x="25"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pole tekstowe 48">
                <a:extLst>
                  <a:ext uri="{FF2B5EF4-FFF2-40B4-BE49-F238E27FC236}">
                    <a16:creationId xmlns:a16="http://schemas.microsoft.com/office/drawing/2014/main" id="{09C161C7-2B9E-443E-90F8-D8ED1D5A941B}"/>
                  </a:ext>
                </a:extLst>
              </p:cNvPr>
              <p:cNvSpPr txBox="1"/>
              <p:nvPr/>
            </p:nvSpPr>
            <p:spPr>
              <a:xfrm>
                <a:off x="7005568" y="5284974"/>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nvGrpSpPr>
            <p:cNvPr id="61" name="Grupa 60">
              <a:extLst>
                <a:ext uri="{FF2B5EF4-FFF2-40B4-BE49-F238E27FC236}">
                  <a16:creationId xmlns:a16="http://schemas.microsoft.com/office/drawing/2014/main" id="{DCB0DA3E-6DD9-47B3-87AA-90AA6F9C192E}"/>
                </a:ext>
              </a:extLst>
            </p:cNvPr>
            <p:cNvGrpSpPr/>
            <p:nvPr/>
          </p:nvGrpSpPr>
          <p:grpSpPr>
            <a:xfrm>
              <a:off x="7071501" y="4008448"/>
              <a:ext cx="2140681" cy="1082599"/>
              <a:chOff x="7071501" y="4008448"/>
              <a:chExt cx="2140681" cy="1082599"/>
            </a:xfrm>
          </p:grpSpPr>
          <p:sp>
            <p:nvSpPr>
              <p:cNvPr id="24" name="Freeform 11">
                <a:extLst>
                  <a:ext uri="{FF2B5EF4-FFF2-40B4-BE49-F238E27FC236}">
                    <a16:creationId xmlns:a16="http://schemas.microsoft.com/office/drawing/2014/main" id="{8613CEA1-6726-4710-BA18-62D72BB810F6}"/>
                  </a:ext>
                </a:extLst>
              </p:cNvPr>
              <p:cNvSpPr>
                <a:spLocks/>
              </p:cNvSpPr>
              <p:nvPr/>
            </p:nvSpPr>
            <p:spPr bwMode="auto">
              <a:xfrm>
                <a:off x="7071501" y="4008448"/>
                <a:ext cx="2140681" cy="1082599"/>
              </a:xfrm>
              <a:custGeom>
                <a:avLst/>
                <a:gdLst>
                  <a:gd name="T0" fmla="*/ 181 w 879"/>
                  <a:gd name="T1" fmla="*/ 0 h 444"/>
                  <a:gd name="T2" fmla="*/ 39 w 879"/>
                  <a:gd name="T3" fmla="*/ 346 h 444"/>
                  <a:gd name="T4" fmla="*/ 38 w 879"/>
                  <a:gd name="T5" fmla="*/ 352 h 444"/>
                  <a:gd name="T6" fmla="*/ 0 w 879"/>
                  <a:gd name="T7" fmla="*/ 444 h 444"/>
                  <a:gd name="T8" fmla="*/ 698 w 879"/>
                  <a:gd name="T9" fmla="*/ 444 h 444"/>
                  <a:gd name="T10" fmla="*/ 879 w 879"/>
                  <a:gd name="T11" fmla="*/ 0 h 444"/>
                  <a:gd name="T12" fmla="*/ 181 w 879"/>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879" h="444">
                    <a:moveTo>
                      <a:pt x="181" y="0"/>
                    </a:moveTo>
                    <a:cubicBezTo>
                      <a:pt x="39" y="346"/>
                      <a:pt x="39" y="346"/>
                      <a:pt x="39" y="346"/>
                    </a:cubicBezTo>
                    <a:cubicBezTo>
                      <a:pt x="39" y="348"/>
                      <a:pt x="39" y="350"/>
                      <a:pt x="38" y="352"/>
                    </a:cubicBezTo>
                    <a:cubicBezTo>
                      <a:pt x="0" y="444"/>
                      <a:pt x="0" y="444"/>
                      <a:pt x="0" y="444"/>
                    </a:cubicBezTo>
                    <a:cubicBezTo>
                      <a:pt x="698" y="444"/>
                      <a:pt x="698" y="444"/>
                      <a:pt x="698" y="444"/>
                    </a:cubicBezTo>
                    <a:cubicBezTo>
                      <a:pt x="879" y="0"/>
                      <a:pt x="879" y="0"/>
                      <a:pt x="879" y="0"/>
                    </a:cubicBezTo>
                    <a:lnTo>
                      <a:pt x="181"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pole tekstowe 49">
                <a:extLst>
                  <a:ext uri="{FF2B5EF4-FFF2-40B4-BE49-F238E27FC236}">
                    <a16:creationId xmlns:a16="http://schemas.microsoft.com/office/drawing/2014/main" id="{A62D48B6-7972-4815-BD57-D7FF3B8B1896}"/>
                  </a:ext>
                </a:extLst>
              </p:cNvPr>
              <p:cNvSpPr txBox="1"/>
              <p:nvPr/>
            </p:nvSpPr>
            <p:spPr>
              <a:xfrm>
                <a:off x="7473963" y="4133622"/>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nvGrpSpPr>
            <p:cNvPr id="63" name="Grupa 62">
              <a:extLst>
                <a:ext uri="{FF2B5EF4-FFF2-40B4-BE49-F238E27FC236}">
                  <a16:creationId xmlns:a16="http://schemas.microsoft.com/office/drawing/2014/main" id="{B6BA433E-EBF8-43C3-9B93-E3B397845564}"/>
                </a:ext>
              </a:extLst>
            </p:cNvPr>
            <p:cNvGrpSpPr/>
            <p:nvPr/>
          </p:nvGrpSpPr>
          <p:grpSpPr>
            <a:xfrm>
              <a:off x="6583751" y="1638085"/>
              <a:ext cx="2147133" cy="1092922"/>
              <a:chOff x="6583751" y="1638085"/>
              <a:chExt cx="2147133" cy="1092922"/>
            </a:xfrm>
          </p:grpSpPr>
          <p:sp>
            <p:nvSpPr>
              <p:cNvPr id="17" name="Freeform 8">
                <a:extLst>
                  <a:ext uri="{FF2B5EF4-FFF2-40B4-BE49-F238E27FC236}">
                    <a16:creationId xmlns:a16="http://schemas.microsoft.com/office/drawing/2014/main" id="{BD9CFD5E-FD97-4E88-973F-CF7BF225E5B4}"/>
                  </a:ext>
                </a:extLst>
              </p:cNvPr>
              <p:cNvSpPr>
                <a:spLocks/>
              </p:cNvSpPr>
              <p:nvPr/>
            </p:nvSpPr>
            <p:spPr bwMode="auto">
              <a:xfrm>
                <a:off x="6616009" y="1711635"/>
                <a:ext cx="2114875" cy="1019372"/>
              </a:xfrm>
              <a:custGeom>
                <a:avLst/>
                <a:gdLst>
                  <a:gd name="T0" fmla="*/ 1639 w 1639"/>
                  <a:gd name="T1" fmla="*/ 790 h 790"/>
                  <a:gd name="T2" fmla="*/ 1316 w 1639"/>
                  <a:gd name="T3" fmla="*/ 0 h 790"/>
                  <a:gd name="T4" fmla="*/ 0 w 1639"/>
                  <a:gd name="T5" fmla="*/ 0 h 790"/>
                  <a:gd name="T6" fmla="*/ 323 w 1639"/>
                  <a:gd name="T7" fmla="*/ 790 h 790"/>
                  <a:gd name="T8" fmla="*/ 1639 w 1639"/>
                  <a:gd name="T9" fmla="*/ 790 h 790"/>
                </a:gdLst>
                <a:ahLst/>
                <a:cxnLst>
                  <a:cxn ang="0">
                    <a:pos x="T0" y="T1"/>
                  </a:cxn>
                  <a:cxn ang="0">
                    <a:pos x="T2" y="T3"/>
                  </a:cxn>
                  <a:cxn ang="0">
                    <a:pos x="T4" y="T5"/>
                  </a:cxn>
                  <a:cxn ang="0">
                    <a:pos x="T6" y="T7"/>
                  </a:cxn>
                  <a:cxn ang="0">
                    <a:pos x="T8" y="T9"/>
                  </a:cxn>
                </a:cxnLst>
                <a:rect l="0" t="0" r="r" b="b"/>
                <a:pathLst>
                  <a:path w="1639" h="790">
                    <a:moveTo>
                      <a:pt x="1639" y="790"/>
                    </a:moveTo>
                    <a:lnTo>
                      <a:pt x="1316" y="0"/>
                    </a:lnTo>
                    <a:lnTo>
                      <a:pt x="0" y="0"/>
                    </a:lnTo>
                    <a:lnTo>
                      <a:pt x="323" y="790"/>
                    </a:lnTo>
                    <a:lnTo>
                      <a:pt x="1639" y="79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610646C7-2A55-4A84-A11C-37488D3AB92D}"/>
                  </a:ext>
                </a:extLst>
              </p:cNvPr>
              <p:cNvSpPr>
                <a:spLocks/>
              </p:cNvSpPr>
              <p:nvPr/>
            </p:nvSpPr>
            <p:spPr bwMode="auto">
              <a:xfrm>
                <a:off x="6583751" y="1638085"/>
                <a:ext cx="1730352" cy="73550"/>
              </a:xfrm>
              <a:custGeom>
                <a:avLst/>
                <a:gdLst>
                  <a:gd name="T0" fmla="*/ 1341 w 1341"/>
                  <a:gd name="T1" fmla="*/ 57 h 57"/>
                  <a:gd name="T2" fmla="*/ 1318 w 1341"/>
                  <a:gd name="T3" fmla="*/ 0 h 57"/>
                  <a:gd name="T4" fmla="*/ 0 w 1341"/>
                  <a:gd name="T5" fmla="*/ 0 h 57"/>
                  <a:gd name="T6" fmla="*/ 25 w 1341"/>
                  <a:gd name="T7" fmla="*/ 57 h 57"/>
                  <a:gd name="T8" fmla="*/ 1341 w 1341"/>
                  <a:gd name="T9" fmla="*/ 57 h 57"/>
                </a:gdLst>
                <a:ahLst/>
                <a:cxnLst>
                  <a:cxn ang="0">
                    <a:pos x="T0" y="T1"/>
                  </a:cxn>
                  <a:cxn ang="0">
                    <a:pos x="T2" y="T3"/>
                  </a:cxn>
                  <a:cxn ang="0">
                    <a:pos x="T4" y="T5"/>
                  </a:cxn>
                  <a:cxn ang="0">
                    <a:pos x="T6" y="T7"/>
                  </a:cxn>
                  <a:cxn ang="0">
                    <a:pos x="T8" y="T9"/>
                  </a:cxn>
                </a:cxnLst>
                <a:rect l="0" t="0" r="r" b="b"/>
                <a:pathLst>
                  <a:path w="1341" h="57">
                    <a:moveTo>
                      <a:pt x="1341" y="57"/>
                    </a:moveTo>
                    <a:lnTo>
                      <a:pt x="1318" y="0"/>
                    </a:lnTo>
                    <a:lnTo>
                      <a:pt x="0" y="0"/>
                    </a:lnTo>
                    <a:lnTo>
                      <a:pt x="25" y="57"/>
                    </a:lnTo>
                    <a:lnTo>
                      <a:pt x="1341" y="57"/>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pole tekstowe 50">
                <a:extLst>
                  <a:ext uri="{FF2B5EF4-FFF2-40B4-BE49-F238E27FC236}">
                    <a16:creationId xmlns:a16="http://schemas.microsoft.com/office/drawing/2014/main" id="{E810BE46-278C-4E68-B5A5-F3976879AB06}"/>
                  </a:ext>
                </a:extLst>
              </p:cNvPr>
              <p:cNvSpPr txBox="1"/>
              <p:nvPr/>
            </p:nvSpPr>
            <p:spPr>
              <a:xfrm>
                <a:off x="7005568" y="1807497"/>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grpSp>
        <p:nvGrpSpPr>
          <p:cNvPr id="66" name="Grupa 65">
            <a:extLst>
              <a:ext uri="{FF2B5EF4-FFF2-40B4-BE49-F238E27FC236}">
                <a16:creationId xmlns:a16="http://schemas.microsoft.com/office/drawing/2014/main" id="{5C65BAA6-64A4-4BD5-A712-DFEC835E8D6C}"/>
              </a:ext>
            </a:extLst>
          </p:cNvPr>
          <p:cNvGrpSpPr/>
          <p:nvPr/>
        </p:nvGrpSpPr>
        <p:grpSpPr>
          <a:xfrm>
            <a:off x="4767473" y="1385979"/>
            <a:ext cx="2657055" cy="4652430"/>
            <a:chOff x="4769527" y="1638085"/>
            <a:chExt cx="2652947" cy="4645239"/>
          </a:xfrm>
        </p:grpSpPr>
        <p:grpSp>
          <p:nvGrpSpPr>
            <p:cNvPr id="58" name="Grupa 57">
              <a:extLst>
                <a:ext uri="{FF2B5EF4-FFF2-40B4-BE49-F238E27FC236}">
                  <a16:creationId xmlns:a16="http://schemas.microsoft.com/office/drawing/2014/main" id="{65638891-8B41-4C56-8E4C-8704AF747FEE}"/>
                </a:ext>
              </a:extLst>
            </p:cNvPr>
            <p:cNvGrpSpPr/>
            <p:nvPr/>
          </p:nvGrpSpPr>
          <p:grpSpPr>
            <a:xfrm>
              <a:off x="5375988" y="3120691"/>
              <a:ext cx="2046486" cy="1677447"/>
              <a:chOff x="5375988" y="3120691"/>
              <a:chExt cx="2046486" cy="1677447"/>
            </a:xfrm>
          </p:grpSpPr>
          <p:sp>
            <p:nvSpPr>
              <p:cNvPr id="28" name="Freeform 12">
                <a:extLst>
                  <a:ext uri="{FF2B5EF4-FFF2-40B4-BE49-F238E27FC236}">
                    <a16:creationId xmlns:a16="http://schemas.microsoft.com/office/drawing/2014/main" id="{5C276A25-24E5-4AE9-9A74-C549603772D2}"/>
                  </a:ext>
                </a:extLst>
              </p:cNvPr>
              <p:cNvSpPr>
                <a:spLocks/>
              </p:cNvSpPr>
              <p:nvPr/>
            </p:nvSpPr>
            <p:spPr bwMode="auto">
              <a:xfrm>
                <a:off x="5375988" y="3120691"/>
                <a:ext cx="2046486" cy="1677447"/>
              </a:xfrm>
              <a:custGeom>
                <a:avLst/>
                <a:gdLst>
                  <a:gd name="T0" fmla="*/ 840 w 840"/>
                  <a:gd name="T1" fmla="*/ 344 h 688"/>
                  <a:gd name="T2" fmla="*/ 699 w 840"/>
                  <a:gd name="T3" fmla="*/ 0 h 688"/>
                  <a:gd name="T4" fmla="*/ 0 w 840"/>
                  <a:gd name="T5" fmla="*/ 0 h 688"/>
                  <a:gd name="T6" fmla="*/ 137 w 840"/>
                  <a:gd name="T7" fmla="*/ 335 h 688"/>
                  <a:gd name="T8" fmla="*/ 139 w 840"/>
                  <a:gd name="T9" fmla="*/ 344 h 688"/>
                  <a:gd name="T10" fmla="*/ 139 w 840"/>
                  <a:gd name="T11" fmla="*/ 347 h 688"/>
                  <a:gd name="T12" fmla="*/ 139 w 840"/>
                  <a:gd name="T13" fmla="*/ 347 h 688"/>
                  <a:gd name="T14" fmla="*/ 138 w 840"/>
                  <a:gd name="T15" fmla="*/ 349 h 688"/>
                  <a:gd name="T16" fmla="*/ 138 w 840"/>
                  <a:gd name="T17" fmla="*/ 350 h 688"/>
                  <a:gd name="T18" fmla="*/ 137 w 840"/>
                  <a:gd name="T19" fmla="*/ 353 h 688"/>
                  <a:gd name="T20" fmla="*/ 0 w 840"/>
                  <a:gd name="T21" fmla="*/ 688 h 688"/>
                  <a:gd name="T22" fmla="*/ 699 w 840"/>
                  <a:gd name="T23" fmla="*/ 688 h 688"/>
                  <a:gd name="T24" fmla="*/ 840 w 840"/>
                  <a:gd name="T25" fmla="*/ 344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0" h="688">
                    <a:moveTo>
                      <a:pt x="840" y="344"/>
                    </a:moveTo>
                    <a:cubicBezTo>
                      <a:pt x="699" y="0"/>
                      <a:pt x="699" y="0"/>
                      <a:pt x="699" y="0"/>
                    </a:cubicBezTo>
                    <a:cubicBezTo>
                      <a:pt x="0" y="0"/>
                      <a:pt x="0" y="0"/>
                      <a:pt x="0" y="0"/>
                    </a:cubicBezTo>
                    <a:cubicBezTo>
                      <a:pt x="137" y="335"/>
                      <a:pt x="137" y="335"/>
                      <a:pt x="137" y="335"/>
                    </a:cubicBezTo>
                    <a:cubicBezTo>
                      <a:pt x="138" y="338"/>
                      <a:pt x="139" y="341"/>
                      <a:pt x="139" y="344"/>
                    </a:cubicBezTo>
                    <a:cubicBezTo>
                      <a:pt x="139" y="345"/>
                      <a:pt x="139" y="346"/>
                      <a:pt x="139" y="347"/>
                    </a:cubicBezTo>
                    <a:cubicBezTo>
                      <a:pt x="139" y="347"/>
                      <a:pt x="139" y="347"/>
                      <a:pt x="139" y="347"/>
                    </a:cubicBezTo>
                    <a:cubicBezTo>
                      <a:pt x="139" y="348"/>
                      <a:pt x="139" y="349"/>
                      <a:pt x="138" y="349"/>
                    </a:cubicBezTo>
                    <a:cubicBezTo>
                      <a:pt x="138" y="350"/>
                      <a:pt x="138" y="350"/>
                      <a:pt x="138" y="350"/>
                    </a:cubicBezTo>
                    <a:cubicBezTo>
                      <a:pt x="138" y="351"/>
                      <a:pt x="138" y="352"/>
                      <a:pt x="137" y="353"/>
                    </a:cubicBezTo>
                    <a:cubicBezTo>
                      <a:pt x="0" y="688"/>
                      <a:pt x="0" y="688"/>
                      <a:pt x="0" y="688"/>
                    </a:cubicBezTo>
                    <a:cubicBezTo>
                      <a:pt x="699" y="688"/>
                      <a:pt x="699" y="688"/>
                      <a:pt x="699" y="688"/>
                    </a:cubicBezTo>
                    <a:lnTo>
                      <a:pt x="840" y="344"/>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pole tekstowe 46">
                <a:extLst>
                  <a:ext uri="{FF2B5EF4-FFF2-40B4-BE49-F238E27FC236}">
                    <a16:creationId xmlns:a16="http://schemas.microsoft.com/office/drawing/2014/main" id="{7EF16395-0A03-4982-BFBD-F582C248E9ED}"/>
                  </a:ext>
                </a:extLst>
              </p:cNvPr>
              <p:cNvSpPr txBox="1"/>
              <p:nvPr/>
            </p:nvSpPr>
            <p:spPr>
              <a:xfrm>
                <a:off x="5742719" y="3263900"/>
                <a:ext cx="1335756" cy="1414328"/>
              </a:xfrm>
              <a:prstGeom prst="rect">
                <a:avLst/>
              </a:prstGeom>
              <a:noFill/>
              <a:ln>
                <a:noFill/>
              </a:ln>
            </p:spPr>
            <p:txBody>
              <a:bodyPr wrap="square" rtlCol="0" anchor="ctr">
                <a:noAutofit/>
              </a:bodyPr>
              <a:lstStyle/>
              <a:p>
                <a:r>
                  <a:rPr lang="en-US" sz="1600" dirty="0"/>
                  <a:t>Add your description of an item. Fill the textbox with your description.</a:t>
                </a:r>
              </a:p>
            </p:txBody>
          </p:sp>
        </p:grpSp>
        <p:grpSp>
          <p:nvGrpSpPr>
            <p:cNvPr id="57" name="Grupa 56">
              <a:extLst>
                <a:ext uri="{FF2B5EF4-FFF2-40B4-BE49-F238E27FC236}">
                  <a16:creationId xmlns:a16="http://schemas.microsoft.com/office/drawing/2014/main" id="{F2ECC64C-2ECF-4F15-95B6-45FF2F259AF2}"/>
                </a:ext>
              </a:extLst>
            </p:cNvPr>
            <p:cNvGrpSpPr/>
            <p:nvPr/>
          </p:nvGrpSpPr>
          <p:grpSpPr>
            <a:xfrm>
              <a:off x="4769527" y="1638085"/>
              <a:ext cx="2269716" cy="1385830"/>
              <a:chOff x="4769527" y="1638085"/>
              <a:chExt cx="2269716" cy="1385830"/>
            </a:xfrm>
          </p:grpSpPr>
          <p:sp>
            <p:nvSpPr>
              <p:cNvPr id="30" name="Freeform 14">
                <a:extLst>
                  <a:ext uri="{FF2B5EF4-FFF2-40B4-BE49-F238E27FC236}">
                    <a16:creationId xmlns:a16="http://schemas.microsoft.com/office/drawing/2014/main" id="{7DF393F3-E0B9-49FF-85C7-70B7FBC84AE6}"/>
                  </a:ext>
                </a:extLst>
              </p:cNvPr>
              <p:cNvSpPr>
                <a:spLocks/>
              </p:cNvSpPr>
              <p:nvPr/>
            </p:nvSpPr>
            <p:spPr bwMode="auto">
              <a:xfrm>
                <a:off x="4800495" y="1711635"/>
                <a:ext cx="2238748" cy="1312280"/>
              </a:xfrm>
              <a:custGeom>
                <a:avLst/>
                <a:gdLst>
                  <a:gd name="T0" fmla="*/ 919 w 919"/>
                  <a:gd name="T1" fmla="*/ 538 h 538"/>
                  <a:gd name="T2" fmla="*/ 882 w 919"/>
                  <a:gd name="T3" fmla="*/ 450 h 538"/>
                  <a:gd name="T4" fmla="*/ 880 w 919"/>
                  <a:gd name="T5" fmla="*/ 446 h 538"/>
                  <a:gd name="T6" fmla="*/ 698 w 919"/>
                  <a:gd name="T7" fmla="*/ 0 h 538"/>
                  <a:gd name="T8" fmla="*/ 0 w 919"/>
                  <a:gd name="T9" fmla="*/ 0 h 538"/>
                  <a:gd name="T10" fmla="*/ 220 w 919"/>
                  <a:gd name="T11" fmla="*/ 538 h 538"/>
                  <a:gd name="T12" fmla="*/ 919 w 919"/>
                  <a:gd name="T13" fmla="*/ 538 h 538"/>
                </a:gdLst>
                <a:ahLst/>
                <a:cxnLst>
                  <a:cxn ang="0">
                    <a:pos x="T0" y="T1"/>
                  </a:cxn>
                  <a:cxn ang="0">
                    <a:pos x="T2" y="T3"/>
                  </a:cxn>
                  <a:cxn ang="0">
                    <a:pos x="T4" y="T5"/>
                  </a:cxn>
                  <a:cxn ang="0">
                    <a:pos x="T6" y="T7"/>
                  </a:cxn>
                  <a:cxn ang="0">
                    <a:pos x="T8" y="T9"/>
                  </a:cxn>
                  <a:cxn ang="0">
                    <a:pos x="T10" y="T11"/>
                  </a:cxn>
                  <a:cxn ang="0">
                    <a:pos x="T12" y="T13"/>
                  </a:cxn>
                </a:cxnLst>
                <a:rect l="0" t="0" r="r" b="b"/>
                <a:pathLst>
                  <a:path w="919" h="538">
                    <a:moveTo>
                      <a:pt x="919" y="538"/>
                    </a:moveTo>
                    <a:cubicBezTo>
                      <a:pt x="882" y="450"/>
                      <a:pt x="882" y="450"/>
                      <a:pt x="882" y="450"/>
                    </a:cubicBezTo>
                    <a:cubicBezTo>
                      <a:pt x="882" y="449"/>
                      <a:pt x="881" y="447"/>
                      <a:pt x="880" y="446"/>
                    </a:cubicBezTo>
                    <a:cubicBezTo>
                      <a:pt x="698" y="0"/>
                      <a:pt x="698" y="0"/>
                      <a:pt x="698" y="0"/>
                    </a:cubicBezTo>
                    <a:cubicBezTo>
                      <a:pt x="0" y="0"/>
                      <a:pt x="0" y="0"/>
                      <a:pt x="0" y="0"/>
                    </a:cubicBezTo>
                    <a:cubicBezTo>
                      <a:pt x="220" y="538"/>
                      <a:pt x="220" y="538"/>
                      <a:pt x="220" y="538"/>
                    </a:cubicBezTo>
                    <a:lnTo>
                      <a:pt x="919" y="53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A16A67B1-F0CC-43C1-9A2F-B2F59A66D3B3}"/>
                  </a:ext>
                </a:extLst>
              </p:cNvPr>
              <p:cNvSpPr>
                <a:spLocks/>
              </p:cNvSpPr>
              <p:nvPr/>
            </p:nvSpPr>
            <p:spPr bwMode="auto">
              <a:xfrm>
                <a:off x="4769527" y="1638085"/>
                <a:ext cx="1731642" cy="73550"/>
              </a:xfrm>
              <a:custGeom>
                <a:avLst/>
                <a:gdLst>
                  <a:gd name="T0" fmla="*/ 1342 w 1342"/>
                  <a:gd name="T1" fmla="*/ 57 h 57"/>
                  <a:gd name="T2" fmla="*/ 1320 w 1342"/>
                  <a:gd name="T3" fmla="*/ 0 h 57"/>
                  <a:gd name="T4" fmla="*/ 0 w 1342"/>
                  <a:gd name="T5" fmla="*/ 0 h 57"/>
                  <a:gd name="T6" fmla="*/ 24 w 1342"/>
                  <a:gd name="T7" fmla="*/ 57 h 57"/>
                  <a:gd name="T8" fmla="*/ 1342 w 1342"/>
                  <a:gd name="T9" fmla="*/ 57 h 57"/>
                </a:gdLst>
                <a:ahLst/>
                <a:cxnLst>
                  <a:cxn ang="0">
                    <a:pos x="T0" y="T1"/>
                  </a:cxn>
                  <a:cxn ang="0">
                    <a:pos x="T2" y="T3"/>
                  </a:cxn>
                  <a:cxn ang="0">
                    <a:pos x="T4" y="T5"/>
                  </a:cxn>
                  <a:cxn ang="0">
                    <a:pos x="T6" y="T7"/>
                  </a:cxn>
                  <a:cxn ang="0">
                    <a:pos x="T8" y="T9"/>
                  </a:cxn>
                </a:cxnLst>
                <a:rect l="0" t="0" r="r" b="b"/>
                <a:pathLst>
                  <a:path w="1342" h="57">
                    <a:moveTo>
                      <a:pt x="1342" y="57"/>
                    </a:moveTo>
                    <a:lnTo>
                      <a:pt x="1320" y="0"/>
                    </a:lnTo>
                    <a:lnTo>
                      <a:pt x="0" y="0"/>
                    </a:lnTo>
                    <a:lnTo>
                      <a:pt x="24" y="57"/>
                    </a:lnTo>
                    <a:lnTo>
                      <a:pt x="1342" y="5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pole tekstowe 51">
                <a:extLst>
                  <a:ext uri="{FF2B5EF4-FFF2-40B4-BE49-F238E27FC236}">
                    <a16:creationId xmlns:a16="http://schemas.microsoft.com/office/drawing/2014/main" id="{35DD7EFA-6B0E-41E1-A1A8-A70373132D99}"/>
                  </a:ext>
                </a:extLst>
              </p:cNvPr>
              <p:cNvSpPr txBox="1"/>
              <p:nvPr/>
            </p:nvSpPr>
            <p:spPr>
              <a:xfrm>
                <a:off x="5251991" y="1797047"/>
                <a:ext cx="1335756" cy="1141456"/>
              </a:xfrm>
              <a:prstGeom prst="rect">
                <a:avLst/>
              </a:prstGeom>
              <a:noFill/>
              <a:ln>
                <a:noFill/>
              </a:ln>
            </p:spPr>
            <p:txBody>
              <a:bodyPr wrap="square" rtlCol="0" anchor="ctr">
                <a:noAutofit/>
              </a:bodyPr>
              <a:lstStyle/>
              <a:p>
                <a:r>
                  <a:rPr lang="en-US" sz="1600" dirty="0">
                    <a:solidFill>
                      <a:schemeClr val="bg1"/>
                    </a:solidFill>
                  </a:rPr>
                  <a:t>Fill the textbox with your description.</a:t>
                </a:r>
              </a:p>
            </p:txBody>
          </p:sp>
        </p:grpSp>
        <p:grpSp>
          <p:nvGrpSpPr>
            <p:cNvPr id="59" name="Grupa 58">
              <a:extLst>
                <a:ext uri="{FF2B5EF4-FFF2-40B4-BE49-F238E27FC236}">
                  <a16:creationId xmlns:a16="http://schemas.microsoft.com/office/drawing/2014/main" id="{1EA9AF04-D682-404C-843E-39325A087406}"/>
                </a:ext>
              </a:extLst>
            </p:cNvPr>
            <p:cNvGrpSpPr/>
            <p:nvPr/>
          </p:nvGrpSpPr>
          <p:grpSpPr>
            <a:xfrm>
              <a:off x="4769527" y="4896204"/>
              <a:ext cx="2269716" cy="1387120"/>
              <a:chOff x="4769527" y="4896204"/>
              <a:chExt cx="2269716" cy="1387120"/>
            </a:xfrm>
          </p:grpSpPr>
          <p:sp>
            <p:nvSpPr>
              <p:cNvPr id="31" name="Freeform 15">
                <a:extLst>
                  <a:ext uri="{FF2B5EF4-FFF2-40B4-BE49-F238E27FC236}">
                    <a16:creationId xmlns:a16="http://schemas.microsoft.com/office/drawing/2014/main" id="{9C152472-A181-4BA2-B902-7B5C75E4B29D}"/>
                  </a:ext>
                </a:extLst>
              </p:cNvPr>
              <p:cNvSpPr>
                <a:spLocks/>
              </p:cNvSpPr>
              <p:nvPr/>
            </p:nvSpPr>
            <p:spPr bwMode="auto">
              <a:xfrm>
                <a:off x="4800495" y="4896204"/>
                <a:ext cx="2238748" cy="1312280"/>
              </a:xfrm>
              <a:custGeom>
                <a:avLst/>
                <a:gdLst>
                  <a:gd name="T0" fmla="*/ 882 w 919"/>
                  <a:gd name="T1" fmla="*/ 89 h 538"/>
                  <a:gd name="T2" fmla="*/ 919 w 919"/>
                  <a:gd name="T3" fmla="*/ 0 h 538"/>
                  <a:gd name="T4" fmla="*/ 220 w 919"/>
                  <a:gd name="T5" fmla="*/ 0 h 538"/>
                  <a:gd name="T6" fmla="*/ 0 w 919"/>
                  <a:gd name="T7" fmla="*/ 538 h 538"/>
                  <a:gd name="T8" fmla="*/ 698 w 919"/>
                  <a:gd name="T9" fmla="*/ 538 h 538"/>
                  <a:gd name="T10" fmla="*/ 880 w 919"/>
                  <a:gd name="T11" fmla="*/ 93 h 538"/>
                  <a:gd name="T12" fmla="*/ 882 w 919"/>
                  <a:gd name="T13" fmla="*/ 89 h 538"/>
                </a:gdLst>
                <a:ahLst/>
                <a:cxnLst>
                  <a:cxn ang="0">
                    <a:pos x="T0" y="T1"/>
                  </a:cxn>
                  <a:cxn ang="0">
                    <a:pos x="T2" y="T3"/>
                  </a:cxn>
                  <a:cxn ang="0">
                    <a:pos x="T4" y="T5"/>
                  </a:cxn>
                  <a:cxn ang="0">
                    <a:pos x="T6" y="T7"/>
                  </a:cxn>
                  <a:cxn ang="0">
                    <a:pos x="T8" y="T9"/>
                  </a:cxn>
                  <a:cxn ang="0">
                    <a:pos x="T10" y="T11"/>
                  </a:cxn>
                  <a:cxn ang="0">
                    <a:pos x="T12" y="T13"/>
                  </a:cxn>
                </a:cxnLst>
                <a:rect l="0" t="0" r="r" b="b"/>
                <a:pathLst>
                  <a:path w="919" h="538">
                    <a:moveTo>
                      <a:pt x="882" y="89"/>
                    </a:moveTo>
                    <a:cubicBezTo>
                      <a:pt x="919" y="0"/>
                      <a:pt x="919" y="0"/>
                      <a:pt x="919" y="0"/>
                    </a:cubicBezTo>
                    <a:cubicBezTo>
                      <a:pt x="220" y="0"/>
                      <a:pt x="220" y="0"/>
                      <a:pt x="220" y="0"/>
                    </a:cubicBezTo>
                    <a:cubicBezTo>
                      <a:pt x="0" y="538"/>
                      <a:pt x="0" y="538"/>
                      <a:pt x="0" y="538"/>
                    </a:cubicBezTo>
                    <a:cubicBezTo>
                      <a:pt x="698" y="538"/>
                      <a:pt x="698" y="538"/>
                      <a:pt x="698" y="538"/>
                    </a:cubicBezTo>
                    <a:cubicBezTo>
                      <a:pt x="880" y="93"/>
                      <a:pt x="880" y="93"/>
                      <a:pt x="880" y="93"/>
                    </a:cubicBezTo>
                    <a:cubicBezTo>
                      <a:pt x="881" y="91"/>
                      <a:pt x="882" y="90"/>
                      <a:pt x="882" y="89"/>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ADF17F93-85CA-487B-8F81-E1ACFAE95929}"/>
                  </a:ext>
                </a:extLst>
              </p:cNvPr>
              <p:cNvSpPr>
                <a:spLocks/>
              </p:cNvSpPr>
              <p:nvPr/>
            </p:nvSpPr>
            <p:spPr bwMode="auto">
              <a:xfrm>
                <a:off x="4769527" y="6208484"/>
                <a:ext cx="1731642" cy="74840"/>
              </a:xfrm>
              <a:custGeom>
                <a:avLst/>
                <a:gdLst>
                  <a:gd name="T0" fmla="*/ 24 w 1342"/>
                  <a:gd name="T1" fmla="*/ 0 h 58"/>
                  <a:gd name="T2" fmla="*/ 0 w 1342"/>
                  <a:gd name="T3" fmla="*/ 58 h 58"/>
                  <a:gd name="T4" fmla="*/ 1320 w 1342"/>
                  <a:gd name="T5" fmla="*/ 58 h 58"/>
                  <a:gd name="T6" fmla="*/ 1342 w 1342"/>
                  <a:gd name="T7" fmla="*/ 0 h 58"/>
                  <a:gd name="T8" fmla="*/ 24 w 1342"/>
                  <a:gd name="T9" fmla="*/ 0 h 58"/>
                </a:gdLst>
                <a:ahLst/>
                <a:cxnLst>
                  <a:cxn ang="0">
                    <a:pos x="T0" y="T1"/>
                  </a:cxn>
                  <a:cxn ang="0">
                    <a:pos x="T2" y="T3"/>
                  </a:cxn>
                  <a:cxn ang="0">
                    <a:pos x="T4" y="T5"/>
                  </a:cxn>
                  <a:cxn ang="0">
                    <a:pos x="T6" y="T7"/>
                  </a:cxn>
                  <a:cxn ang="0">
                    <a:pos x="T8" y="T9"/>
                  </a:cxn>
                </a:cxnLst>
                <a:rect l="0" t="0" r="r" b="b"/>
                <a:pathLst>
                  <a:path w="1342" h="58">
                    <a:moveTo>
                      <a:pt x="24" y="0"/>
                    </a:moveTo>
                    <a:lnTo>
                      <a:pt x="0" y="58"/>
                    </a:lnTo>
                    <a:lnTo>
                      <a:pt x="1320" y="58"/>
                    </a:lnTo>
                    <a:lnTo>
                      <a:pt x="1342" y="0"/>
                    </a:lnTo>
                    <a:lnTo>
                      <a:pt x="24" y="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pole tekstowe 52">
                <a:extLst>
                  <a:ext uri="{FF2B5EF4-FFF2-40B4-BE49-F238E27FC236}">
                    <a16:creationId xmlns:a16="http://schemas.microsoft.com/office/drawing/2014/main" id="{712062F1-5F67-4A15-B7FB-F8615F3E3C1B}"/>
                  </a:ext>
                </a:extLst>
              </p:cNvPr>
              <p:cNvSpPr txBox="1"/>
              <p:nvPr/>
            </p:nvSpPr>
            <p:spPr>
              <a:xfrm>
                <a:off x="5251991" y="4981616"/>
                <a:ext cx="1335756" cy="1141456"/>
              </a:xfrm>
              <a:prstGeom prst="rect">
                <a:avLst/>
              </a:prstGeom>
              <a:noFill/>
              <a:ln>
                <a:noFill/>
              </a:ln>
            </p:spPr>
            <p:txBody>
              <a:bodyPr wrap="square" rtlCol="0" anchor="ctr">
                <a:noAutofit/>
              </a:bodyPr>
              <a:lstStyle/>
              <a:p>
                <a:r>
                  <a:rPr lang="en-US" sz="1600" dirty="0">
                    <a:solidFill>
                      <a:schemeClr val="bg1"/>
                    </a:solidFill>
                  </a:rPr>
                  <a:t>Fill the textbox with your description.</a:t>
                </a:r>
              </a:p>
            </p:txBody>
          </p:sp>
        </p:grpSp>
      </p:grpSp>
    </p:spTree>
    <p:extLst>
      <p:ext uri="{BB962C8B-B14F-4D97-AF65-F5344CB8AC3E}">
        <p14:creationId xmlns:p14="http://schemas.microsoft.com/office/powerpoint/2010/main" val="94132557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upa 17">
            <a:extLst>
              <a:ext uri="{FF2B5EF4-FFF2-40B4-BE49-F238E27FC236}">
                <a16:creationId xmlns:a16="http://schemas.microsoft.com/office/drawing/2014/main" id="{7924ADDC-26B6-40C6-A22C-603650DC16C4}"/>
              </a:ext>
            </a:extLst>
          </p:cNvPr>
          <p:cNvGrpSpPr/>
          <p:nvPr/>
        </p:nvGrpSpPr>
        <p:grpSpPr>
          <a:xfrm>
            <a:off x="4159846" y="2133918"/>
            <a:ext cx="5968603" cy="3959378"/>
            <a:chOff x="4159846" y="2133918"/>
            <a:chExt cx="5968603" cy="3959378"/>
          </a:xfrm>
        </p:grpSpPr>
        <p:sp>
          <p:nvSpPr>
            <p:cNvPr id="11" name="Trójkąt prostokątny 10"/>
            <p:cNvSpPr/>
            <p:nvPr/>
          </p:nvSpPr>
          <p:spPr>
            <a:xfrm flipV="1">
              <a:off x="4159846" y="5301208"/>
              <a:ext cx="1189636"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rójkąt prostokątny 29"/>
            <p:cNvSpPr/>
            <p:nvPr/>
          </p:nvSpPr>
          <p:spPr>
            <a:xfrm flipV="1">
              <a:off x="6544222" y="3717032"/>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Trójkąt prostokątny 21"/>
            <p:cNvSpPr/>
            <p:nvPr/>
          </p:nvSpPr>
          <p:spPr>
            <a:xfrm flipV="1">
              <a:off x="5349481" y="4509120"/>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prostokątny 38"/>
            <p:cNvSpPr/>
            <p:nvPr/>
          </p:nvSpPr>
          <p:spPr>
            <a:xfrm flipV="1">
              <a:off x="7738965" y="2924842"/>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rójkąt prostokątny 46"/>
            <p:cNvSpPr/>
            <p:nvPr/>
          </p:nvSpPr>
          <p:spPr>
            <a:xfrm flipV="1">
              <a:off x="8933707" y="2133918"/>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 name="Group 3"/>
          <p:cNvGrpSpPr/>
          <p:nvPr/>
        </p:nvGrpSpPr>
        <p:grpSpPr>
          <a:xfrm>
            <a:off x="2138329" y="5301208"/>
            <a:ext cx="2021518" cy="797010"/>
            <a:chOff x="614329" y="5152270"/>
            <a:chExt cx="2021518" cy="797010"/>
          </a:xfrm>
        </p:grpSpPr>
        <p:grpSp>
          <p:nvGrpSpPr>
            <p:cNvPr id="5" name="Grupa 4"/>
            <p:cNvGrpSpPr/>
            <p:nvPr/>
          </p:nvGrpSpPr>
          <p:grpSpPr>
            <a:xfrm>
              <a:off x="614329" y="5152270"/>
              <a:ext cx="2021518" cy="792088"/>
              <a:chOff x="614329" y="5152270"/>
              <a:chExt cx="2021518" cy="792088"/>
            </a:xfrm>
          </p:grpSpPr>
          <p:sp>
            <p:nvSpPr>
              <p:cNvPr id="2" name="Prostokąt 1"/>
              <p:cNvSpPr/>
              <p:nvPr/>
            </p:nvSpPr>
            <p:spPr>
              <a:xfrm>
                <a:off x="618297" y="5152270"/>
                <a:ext cx="2017550"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1" name="Grupa 30"/>
              <p:cNvGrpSpPr/>
              <p:nvPr/>
            </p:nvGrpSpPr>
            <p:grpSpPr>
              <a:xfrm>
                <a:off x="614329" y="5152270"/>
                <a:ext cx="540060" cy="792088"/>
                <a:chOff x="942276" y="4175559"/>
                <a:chExt cx="540060" cy="792088"/>
              </a:xfrm>
            </p:grpSpPr>
            <p:sp>
              <p:nvSpPr>
                <p:cNvPr id="9" name="Pięciokąt 8"/>
                <p:cNvSpPr/>
                <p:nvPr/>
              </p:nvSpPr>
              <p:spPr>
                <a:xfrm>
                  <a:off x="942276" y="4175559"/>
                  <a:ext cx="540060" cy="792088"/>
                </a:xfrm>
                <a:prstGeom prst="homePlate">
                  <a:avLst>
                    <a:gd name="adj" fmla="val 3288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ole tekstowe 9"/>
                <p:cNvSpPr txBox="1"/>
                <p:nvPr/>
              </p:nvSpPr>
              <p:spPr>
                <a:xfrm>
                  <a:off x="987805" y="4310050"/>
                  <a:ext cx="360040" cy="523220"/>
                </a:xfrm>
                <a:prstGeom prst="rect">
                  <a:avLst/>
                </a:prstGeom>
                <a:noFill/>
              </p:spPr>
              <p:txBody>
                <a:bodyPr wrap="square" rtlCol="0">
                  <a:spAutoFit/>
                </a:bodyPr>
                <a:lstStyle/>
                <a:p>
                  <a:r>
                    <a:rPr lang="en-US" sz="2800" dirty="0">
                      <a:solidFill>
                        <a:schemeClr val="bg1"/>
                      </a:solidFill>
                    </a:rPr>
                    <a:t>1</a:t>
                  </a:r>
                </a:p>
              </p:txBody>
            </p:sp>
          </p:grpSp>
        </p:grpSp>
        <p:sp>
          <p:nvSpPr>
            <p:cNvPr id="13" name="pole tekstowe 12"/>
            <p:cNvSpPr txBox="1"/>
            <p:nvPr/>
          </p:nvSpPr>
          <p:spPr>
            <a:xfrm>
              <a:off x="1078282" y="5155749"/>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1</a:t>
              </a:r>
            </a:p>
            <a:p>
              <a:pPr marL="6350" indent="-6350" algn="ctr"/>
              <a:r>
                <a:rPr lang="en-US" sz="1400" dirty="0">
                  <a:solidFill>
                    <a:schemeClr val="bg1"/>
                  </a:solidFill>
                </a:rPr>
                <a:t>Put your text here here </a:t>
              </a:r>
            </a:p>
          </p:txBody>
        </p:sp>
      </p:grpSp>
      <p:grpSp>
        <p:nvGrpSpPr>
          <p:cNvPr id="25" name="Group 24"/>
          <p:cNvGrpSpPr/>
          <p:nvPr/>
        </p:nvGrpSpPr>
        <p:grpSpPr>
          <a:xfrm>
            <a:off x="3334486" y="4507676"/>
            <a:ext cx="2017550" cy="793532"/>
            <a:chOff x="1810486" y="4358738"/>
            <a:chExt cx="2017550" cy="793532"/>
          </a:xfrm>
        </p:grpSpPr>
        <p:grpSp>
          <p:nvGrpSpPr>
            <p:cNvPr id="7" name="Grupa 6"/>
            <p:cNvGrpSpPr/>
            <p:nvPr/>
          </p:nvGrpSpPr>
          <p:grpSpPr>
            <a:xfrm>
              <a:off x="1810486" y="4360182"/>
              <a:ext cx="2017550" cy="792088"/>
              <a:chOff x="1810486" y="4360182"/>
              <a:chExt cx="2017550" cy="792088"/>
            </a:xfrm>
          </p:grpSpPr>
          <p:sp>
            <p:nvSpPr>
              <p:cNvPr id="3" name="Prostokąt 2"/>
              <p:cNvSpPr/>
              <p:nvPr/>
            </p:nvSpPr>
            <p:spPr>
              <a:xfrm>
                <a:off x="1810486" y="4360182"/>
                <a:ext cx="2017550" cy="792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2" name="Grupa 31"/>
              <p:cNvGrpSpPr/>
              <p:nvPr/>
            </p:nvGrpSpPr>
            <p:grpSpPr>
              <a:xfrm>
                <a:off x="1810486" y="4360182"/>
                <a:ext cx="540060" cy="792088"/>
                <a:chOff x="2911994" y="3383471"/>
                <a:chExt cx="540060" cy="792088"/>
              </a:xfrm>
            </p:grpSpPr>
            <p:sp>
              <p:nvSpPr>
                <p:cNvPr id="17" name="Pięciokąt 16"/>
                <p:cNvSpPr/>
                <p:nvPr/>
              </p:nvSpPr>
              <p:spPr>
                <a:xfrm>
                  <a:off x="2911994" y="3383471"/>
                  <a:ext cx="540060" cy="792088"/>
                </a:xfrm>
                <a:prstGeom prst="homePlate">
                  <a:avLst>
                    <a:gd name="adj" fmla="val 32882"/>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pole tekstowe 18"/>
                <p:cNvSpPr txBox="1"/>
                <p:nvPr/>
              </p:nvSpPr>
              <p:spPr>
                <a:xfrm>
                  <a:off x="2957523" y="3517962"/>
                  <a:ext cx="360040" cy="523220"/>
                </a:xfrm>
                <a:prstGeom prst="rect">
                  <a:avLst/>
                </a:prstGeom>
                <a:noFill/>
              </p:spPr>
              <p:txBody>
                <a:bodyPr wrap="square" rtlCol="0">
                  <a:spAutoFit/>
                </a:bodyPr>
                <a:lstStyle/>
                <a:p>
                  <a:r>
                    <a:rPr lang="en-US" sz="2800" dirty="0">
                      <a:solidFill>
                        <a:schemeClr val="bg1"/>
                      </a:solidFill>
                    </a:rPr>
                    <a:t>2</a:t>
                  </a:r>
                </a:p>
              </p:txBody>
            </p:sp>
          </p:grpSp>
        </p:grpSp>
        <p:sp>
          <p:nvSpPr>
            <p:cNvPr id="14" name="pole tekstowe 13"/>
            <p:cNvSpPr txBox="1"/>
            <p:nvPr/>
          </p:nvSpPr>
          <p:spPr>
            <a:xfrm>
              <a:off x="2271911" y="4358738"/>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2</a:t>
              </a:r>
            </a:p>
            <a:p>
              <a:pPr marL="6350" indent="-6350" algn="ctr"/>
              <a:r>
                <a:rPr lang="en-US" sz="1400" dirty="0">
                  <a:solidFill>
                    <a:schemeClr val="bg1"/>
                  </a:solidFill>
                </a:rPr>
                <a:t>Put your text here here </a:t>
              </a:r>
            </a:p>
          </p:txBody>
        </p:sp>
      </p:grpSp>
      <p:grpSp>
        <p:nvGrpSpPr>
          <p:cNvPr id="36" name="Group 35"/>
          <p:cNvGrpSpPr/>
          <p:nvPr/>
        </p:nvGrpSpPr>
        <p:grpSpPr>
          <a:xfrm>
            <a:off x="4526674" y="3716074"/>
            <a:ext cx="2017550" cy="793531"/>
            <a:chOff x="3002674" y="3567135"/>
            <a:chExt cx="2017550" cy="793531"/>
          </a:xfrm>
        </p:grpSpPr>
        <p:grpSp>
          <p:nvGrpSpPr>
            <p:cNvPr id="8" name="Grupa 7"/>
            <p:cNvGrpSpPr/>
            <p:nvPr/>
          </p:nvGrpSpPr>
          <p:grpSpPr>
            <a:xfrm>
              <a:off x="3002674" y="3568094"/>
              <a:ext cx="2017550" cy="792088"/>
              <a:chOff x="3002674" y="3568094"/>
              <a:chExt cx="2017550" cy="792088"/>
            </a:xfrm>
          </p:grpSpPr>
          <p:sp>
            <p:nvSpPr>
              <p:cNvPr id="6" name="Prostokąt 5"/>
              <p:cNvSpPr/>
              <p:nvPr/>
            </p:nvSpPr>
            <p:spPr>
              <a:xfrm>
                <a:off x="3002674" y="3568094"/>
                <a:ext cx="2017550" cy="7920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3" name="Grupa 32"/>
              <p:cNvGrpSpPr/>
              <p:nvPr/>
            </p:nvGrpSpPr>
            <p:grpSpPr>
              <a:xfrm>
                <a:off x="3002674" y="3568094"/>
                <a:ext cx="540060" cy="792088"/>
                <a:chOff x="4881714" y="2591383"/>
                <a:chExt cx="540060" cy="792088"/>
              </a:xfrm>
            </p:grpSpPr>
            <p:sp>
              <p:nvSpPr>
                <p:cNvPr id="23" name="Pięciokąt 22"/>
                <p:cNvSpPr/>
                <p:nvPr/>
              </p:nvSpPr>
              <p:spPr>
                <a:xfrm>
                  <a:off x="4881714" y="2591383"/>
                  <a:ext cx="540060" cy="792088"/>
                </a:xfrm>
                <a:prstGeom prst="homePlate">
                  <a:avLst>
                    <a:gd name="adj" fmla="val 3288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pole tekstowe 23"/>
                <p:cNvSpPr txBox="1"/>
                <p:nvPr/>
              </p:nvSpPr>
              <p:spPr>
                <a:xfrm>
                  <a:off x="4927243" y="2725874"/>
                  <a:ext cx="360040" cy="523220"/>
                </a:xfrm>
                <a:prstGeom prst="rect">
                  <a:avLst/>
                </a:prstGeom>
                <a:noFill/>
              </p:spPr>
              <p:txBody>
                <a:bodyPr wrap="square" rtlCol="0">
                  <a:spAutoFit/>
                </a:bodyPr>
                <a:lstStyle/>
                <a:p>
                  <a:r>
                    <a:rPr lang="en-US" sz="2800" dirty="0">
                      <a:solidFill>
                        <a:schemeClr val="bg1"/>
                      </a:solidFill>
                    </a:rPr>
                    <a:t>3</a:t>
                  </a:r>
                </a:p>
              </p:txBody>
            </p:sp>
          </p:grpSp>
        </p:grpSp>
        <p:sp>
          <p:nvSpPr>
            <p:cNvPr id="15" name="pole tekstowe 14"/>
            <p:cNvSpPr txBox="1"/>
            <p:nvPr/>
          </p:nvSpPr>
          <p:spPr>
            <a:xfrm>
              <a:off x="3466626" y="3567135"/>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3</a:t>
              </a:r>
            </a:p>
            <a:p>
              <a:pPr marL="6350" indent="-6350" algn="ctr"/>
              <a:r>
                <a:rPr lang="en-US" sz="1400" dirty="0">
                  <a:solidFill>
                    <a:schemeClr val="bg1"/>
                  </a:solidFill>
                </a:rPr>
                <a:t>Put your text here here </a:t>
              </a:r>
            </a:p>
          </p:txBody>
        </p:sp>
      </p:grpSp>
      <p:grpSp>
        <p:nvGrpSpPr>
          <p:cNvPr id="37" name="Group 36"/>
          <p:cNvGrpSpPr/>
          <p:nvPr/>
        </p:nvGrpSpPr>
        <p:grpSpPr>
          <a:xfrm>
            <a:off x="5721415" y="2923986"/>
            <a:ext cx="2017550" cy="793531"/>
            <a:chOff x="4197415" y="2775047"/>
            <a:chExt cx="2017550" cy="793531"/>
          </a:xfrm>
        </p:grpSpPr>
        <p:grpSp>
          <p:nvGrpSpPr>
            <p:cNvPr id="12" name="Grupa 11"/>
            <p:cNvGrpSpPr/>
            <p:nvPr/>
          </p:nvGrpSpPr>
          <p:grpSpPr>
            <a:xfrm>
              <a:off x="4197415" y="2776006"/>
              <a:ext cx="2017550" cy="792088"/>
              <a:chOff x="4197415" y="2776006"/>
              <a:chExt cx="2017550" cy="792088"/>
            </a:xfrm>
          </p:grpSpPr>
          <p:sp>
            <p:nvSpPr>
              <p:cNvPr id="26" name="Prostokąt 25"/>
              <p:cNvSpPr/>
              <p:nvPr/>
            </p:nvSpPr>
            <p:spPr>
              <a:xfrm>
                <a:off x="4197415" y="2776006"/>
                <a:ext cx="2017550"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4" name="Grupa 33"/>
              <p:cNvGrpSpPr/>
              <p:nvPr/>
            </p:nvGrpSpPr>
            <p:grpSpPr>
              <a:xfrm>
                <a:off x="4197415" y="2776006"/>
                <a:ext cx="540060" cy="792088"/>
                <a:chOff x="6855650" y="1799295"/>
                <a:chExt cx="540060" cy="792088"/>
              </a:xfrm>
            </p:grpSpPr>
            <p:sp>
              <p:nvSpPr>
                <p:cNvPr id="28" name="Pięciokąt 27"/>
                <p:cNvSpPr/>
                <p:nvPr/>
              </p:nvSpPr>
              <p:spPr>
                <a:xfrm>
                  <a:off x="6855650" y="1799295"/>
                  <a:ext cx="540060" cy="792088"/>
                </a:xfrm>
                <a:prstGeom prst="homePlate">
                  <a:avLst>
                    <a:gd name="adj" fmla="val 3288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pole tekstowe 28"/>
                <p:cNvSpPr txBox="1"/>
                <p:nvPr/>
              </p:nvSpPr>
              <p:spPr>
                <a:xfrm>
                  <a:off x="6901179" y="1933786"/>
                  <a:ext cx="360040" cy="523220"/>
                </a:xfrm>
                <a:prstGeom prst="rect">
                  <a:avLst/>
                </a:prstGeom>
                <a:noFill/>
              </p:spPr>
              <p:txBody>
                <a:bodyPr wrap="square" rtlCol="0">
                  <a:spAutoFit/>
                </a:bodyPr>
                <a:lstStyle/>
                <a:p>
                  <a:r>
                    <a:rPr lang="en-US" sz="2800" dirty="0">
                      <a:solidFill>
                        <a:schemeClr val="bg1"/>
                      </a:solidFill>
                    </a:rPr>
                    <a:t>4</a:t>
                  </a:r>
                </a:p>
              </p:txBody>
            </p:sp>
          </p:grpSp>
        </p:grpSp>
        <p:sp>
          <p:nvSpPr>
            <p:cNvPr id="27" name="pole tekstowe 26"/>
            <p:cNvSpPr txBox="1"/>
            <p:nvPr/>
          </p:nvSpPr>
          <p:spPr>
            <a:xfrm>
              <a:off x="4661367" y="2775047"/>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4</a:t>
              </a:r>
            </a:p>
            <a:p>
              <a:pPr marL="6350" indent="-6350" algn="ctr"/>
              <a:r>
                <a:rPr lang="en-US" sz="1400" dirty="0">
                  <a:solidFill>
                    <a:schemeClr val="bg1"/>
                  </a:solidFill>
                </a:rPr>
                <a:t>Put your text here here </a:t>
              </a:r>
            </a:p>
          </p:txBody>
        </p:sp>
      </p:grpSp>
      <p:grpSp>
        <p:nvGrpSpPr>
          <p:cNvPr id="38" name="Group 37"/>
          <p:cNvGrpSpPr/>
          <p:nvPr/>
        </p:nvGrpSpPr>
        <p:grpSpPr>
          <a:xfrm>
            <a:off x="6916157" y="2131796"/>
            <a:ext cx="2017550" cy="793531"/>
            <a:chOff x="5392157" y="1982857"/>
            <a:chExt cx="2017550" cy="793531"/>
          </a:xfrm>
        </p:grpSpPr>
        <p:grpSp>
          <p:nvGrpSpPr>
            <p:cNvPr id="16" name="Grupa 15"/>
            <p:cNvGrpSpPr/>
            <p:nvPr/>
          </p:nvGrpSpPr>
          <p:grpSpPr>
            <a:xfrm>
              <a:off x="5392157" y="1983816"/>
              <a:ext cx="2017550" cy="792088"/>
              <a:chOff x="5392157" y="1983816"/>
              <a:chExt cx="2017550" cy="792088"/>
            </a:xfrm>
          </p:grpSpPr>
          <p:sp>
            <p:nvSpPr>
              <p:cNvPr id="41" name="Prostokąt 40"/>
              <p:cNvSpPr/>
              <p:nvPr/>
            </p:nvSpPr>
            <p:spPr>
              <a:xfrm>
                <a:off x="5392157" y="1983816"/>
                <a:ext cx="2017550"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3" name="Grupa 42"/>
              <p:cNvGrpSpPr/>
              <p:nvPr/>
            </p:nvGrpSpPr>
            <p:grpSpPr>
              <a:xfrm>
                <a:off x="5400391" y="1983816"/>
                <a:ext cx="540060" cy="792088"/>
                <a:chOff x="6855650" y="1799295"/>
                <a:chExt cx="540060" cy="792088"/>
              </a:xfrm>
            </p:grpSpPr>
            <p:sp>
              <p:nvSpPr>
                <p:cNvPr id="44" name="Pięciokąt 43"/>
                <p:cNvSpPr/>
                <p:nvPr/>
              </p:nvSpPr>
              <p:spPr>
                <a:xfrm>
                  <a:off x="6855650" y="1799295"/>
                  <a:ext cx="540060" cy="792088"/>
                </a:xfrm>
                <a:prstGeom prst="homePlate">
                  <a:avLst>
                    <a:gd name="adj" fmla="val 328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pole tekstowe 44"/>
                <p:cNvSpPr txBox="1"/>
                <p:nvPr/>
              </p:nvSpPr>
              <p:spPr>
                <a:xfrm>
                  <a:off x="6901179" y="1933786"/>
                  <a:ext cx="360040" cy="523220"/>
                </a:xfrm>
                <a:prstGeom prst="rect">
                  <a:avLst/>
                </a:prstGeom>
                <a:noFill/>
              </p:spPr>
              <p:txBody>
                <a:bodyPr wrap="square" rtlCol="0">
                  <a:spAutoFit/>
                </a:bodyPr>
                <a:lstStyle/>
                <a:p>
                  <a:r>
                    <a:rPr lang="en-US" sz="2800" dirty="0">
                      <a:solidFill>
                        <a:schemeClr val="bg1"/>
                      </a:solidFill>
                    </a:rPr>
                    <a:t>5</a:t>
                  </a:r>
                </a:p>
              </p:txBody>
            </p:sp>
          </p:grpSp>
        </p:grpSp>
        <p:sp>
          <p:nvSpPr>
            <p:cNvPr id="42" name="pole tekstowe 41"/>
            <p:cNvSpPr txBox="1"/>
            <p:nvPr/>
          </p:nvSpPr>
          <p:spPr>
            <a:xfrm>
              <a:off x="5857994" y="1982857"/>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5</a:t>
              </a:r>
            </a:p>
            <a:p>
              <a:pPr marL="6350" indent="-6350" algn="ctr"/>
              <a:r>
                <a:rPr lang="en-US" sz="1400" dirty="0">
                  <a:solidFill>
                    <a:schemeClr val="bg1"/>
                  </a:solidFill>
                </a:rPr>
                <a:t>Put your text here here </a:t>
              </a:r>
            </a:p>
          </p:txBody>
        </p:sp>
      </p:grpSp>
      <p:grpSp>
        <p:nvGrpSpPr>
          <p:cNvPr id="54" name="Group 53"/>
          <p:cNvGrpSpPr/>
          <p:nvPr/>
        </p:nvGrpSpPr>
        <p:grpSpPr>
          <a:xfrm>
            <a:off x="8101939" y="1335456"/>
            <a:ext cx="2026510" cy="798946"/>
            <a:chOff x="6577939" y="1186518"/>
            <a:chExt cx="2026510" cy="798946"/>
          </a:xfrm>
        </p:grpSpPr>
        <p:grpSp>
          <p:nvGrpSpPr>
            <p:cNvPr id="40" name="Grupa 39"/>
            <p:cNvGrpSpPr/>
            <p:nvPr/>
          </p:nvGrpSpPr>
          <p:grpSpPr>
            <a:xfrm>
              <a:off x="6577939" y="1186518"/>
              <a:ext cx="2026510" cy="798462"/>
              <a:chOff x="6577939" y="1186518"/>
              <a:chExt cx="2026510" cy="798462"/>
            </a:xfrm>
          </p:grpSpPr>
          <p:sp>
            <p:nvSpPr>
              <p:cNvPr id="49" name="Prostokąt 48"/>
              <p:cNvSpPr/>
              <p:nvPr/>
            </p:nvSpPr>
            <p:spPr>
              <a:xfrm>
                <a:off x="6586899" y="1192892"/>
                <a:ext cx="2017550"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1" name="Grupa 50"/>
              <p:cNvGrpSpPr/>
              <p:nvPr/>
            </p:nvGrpSpPr>
            <p:grpSpPr>
              <a:xfrm>
                <a:off x="6577939" y="1186518"/>
                <a:ext cx="540060" cy="792088"/>
                <a:chOff x="6824216" y="1799295"/>
                <a:chExt cx="540060" cy="792088"/>
              </a:xfrm>
            </p:grpSpPr>
            <p:sp>
              <p:nvSpPr>
                <p:cNvPr id="52" name="Pięciokąt 51"/>
                <p:cNvSpPr/>
                <p:nvPr/>
              </p:nvSpPr>
              <p:spPr>
                <a:xfrm>
                  <a:off x="6824216" y="1799295"/>
                  <a:ext cx="540060" cy="792088"/>
                </a:xfrm>
                <a:prstGeom prst="homePlate">
                  <a:avLst>
                    <a:gd name="adj" fmla="val 32882"/>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pole tekstowe 52"/>
                <p:cNvSpPr txBox="1"/>
                <p:nvPr/>
              </p:nvSpPr>
              <p:spPr>
                <a:xfrm>
                  <a:off x="6869745" y="1933786"/>
                  <a:ext cx="360040" cy="523220"/>
                </a:xfrm>
                <a:prstGeom prst="rect">
                  <a:avLst/>
                </a:prstGeom>
                <a:noFill/>
              </p:spPr>
              <p:txBody>
                <a:bodyPr wrap="square" rtlCol="0">
                  <a:spAutoFit/>
                </a:bodyPr>
                <a:lstStyle/>
                <a:p>
                  <a:r>
                    <a:rPr lang="en-US" sz="2800" dirty="0">
                      <a:solidFill>
                        <a:schemeClr val="bg1"/>
                      </a:solidFill>
                    </a:rPr>
                    <a:t>6</a:t>
                  </a:r>
                </a:p>
              </p:txBody>
            </p:sp>
          </p:grpSp>
        </p:grpSp>
        <p:sp>
          <p:nvSpPr>
            <p:cNvPr id="50" name="pole tekstowe 49"/>
            <p:cNvSpPr txBox="1"/>
            <p:nvPr/>
          </p:nvSpPr>
          <p:spPr>
            <a:xfrm>
              <a:off x="7047926" y="1191933"/>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6</a:t>
              </a:r>
            </a:p>
            <a:p>
              <a:pPr marL="6350" indent="-6350" algn="ctr"/>
              <a:r>
                <a:rPr lang="en-US" sz="1400" dirty="0">
                  <a:solidFill>
                    <a:schemeClr val="bg1"/>
                  </a:solidFill>
                </a:rPr>
                <a:t>Put your text here here </a:t>
              </a:r>
            </a:p>
          </p:txBody>
        </p:sp>
      </p:grpSp>
      <p:sp>
        <p:nvSpPr>
          <p:cNvPr id="48" name="Tytuł 47"/>
          <p:cNvSpPr>
            <a:spLocks noGrp="1"/>
          </p:cNvSpPr>
          <p:nvPr>
            <p:ph type="title"/>
          </p:nvPr>
        </p:nvSpPr>
        <p:spPr/>
        <p:txBody>
          <a:bodyPr>
            <a:normAutofit fontScale="90000"/>
          </a:bodyPr>
          <a:lstStyle/>
          <a:p>
            <a:r>
              <a:rPr lang="en-US" dirty="0"/>
              <a:t>Stairs Diagram with Arrow Steps - 6 Levels</a:t>
            </a:r>
          </a:p>
        </p:txBody>
      </p:sp>
    </p:spTree>
    <p:extLst>
      <p:ext uri="{BB962C8B-B14F-4D97-AF65-F5344CB8AC3E}">
        <p14:creationId xmlns:p14="http://schemas.microsoft.com/office/powerpoint/2010/main" val="404070862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a 3">
            <a:extLst>
              <a:ext uri="{FF2B5EF4-FFF2-40B4-BE49-F238E27FC236}">
                <a16:creationId xmlns:a16="http://schemas.microsoft.com/office/drawing/2014/main" id="{5A135F2E-42BD-472E-B765-F06A54CF9671}"/>
              </a:ext>
            </a:extLst>
          </p:cNvPr>
          <p:cNvGrpSpPr/>
          <p:nvPr/>
        </p:nvGrpSpPr>
        <p:grpSpPr>
          <a:xfrm>
            <a:off x="4195086" y="1867763"/>
            <a:ext cx="5573322" cy="4438243"/>
            <a:chOff x="4195086" y="1867763"/>
            <a:chExt cx="5573322" cy="4438243"/>
          </a:xfrm>
        </p:grpSpPr>
        <p:sp>
          <p:nvSpPr>
            <p:cNvPr id="30" name="Trójkąt prostokątny 29"/>
            <p:cNvSpPr/>
            <p:nvPr/>
          </p:nvSpPr>
          <p:spPr>
            <a:xfrm flipV="1">
              <a:off x="6050211" y="4087411"/>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1" name="Trójkąt prostokątny 10"/>
            <p:cNvSpPr/>
            <p:nvPr/>
          </p:nvSpPr>
          <p:spPr>
            <a:xfrm flipV="1">
              <a:off x="4195086" y="5566474"/>
              <a:ext cx="925576"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2" name="Trójkąt prostokątny 21"/>
            <p:cNvSpPr/>
            <p:nvPr/>
          </p:nvSpPr>
          <p:spPr>
            <a:xfrm flipV="1">
              <a:off x="5120662" y="4826942"/>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39" name="Trójkąt prostokątny 38"/>
            <p:cNvSpPr/>
            <p:nvPr/>
          </p:nvSpPr>
          <p:spPr>
            <a:xfrm flipV="1">
              <a:off x="6979760" y="3347784"/>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47" name="Trójkąt prostokątny 46"/>
            <p:cNvSpPr/>
            <p:nvPr/>
          </p:nvSpPr>
          <p:spPr>
            <a:xfrm flipV="1">
              <a:off x="7909309" y="2609339"/>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7" name="Trójkąt prostokątny 56"/>
            <p:cNvSpPr/>
            <p:nvPr/>
          </p:nvSpPr>
          <p:spPr>
            <a:xfrm flipV="1">
              <a:off x="8838859" y="1867763"/>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13" name="Grupa 12">
            <a:extLst>
              <a:ext uri="{FF2B5EF4-FFF2-40B4-BE49-F238E27FC236}">
                <a16:creationId xmlns:a16="http://schemas.microsoft.com/office/drawing/2014/main" id="{4C2A4C95-1EFD-496B-B9C0-A1E491023DE5}"/>
              </a:ext>
            </a:extLst>
          </p:cNvPr>
          <p:cNvGrpSpPr/>
          <p:nvPr/>
        </p:nvGrpSpPr>
        <p:grpSpPr>
          <a:xfrm>
            <a:off x="3141968" y="4830657"/>
            <a:ext cx="1980682" cy="740380"/>
            <a:chOff x="3141968" y="4830657"/>
            <a:chExt cx="1980682" cy="740380"/>
          </a:xfrm>
        </p:grpSpPr>
        <p:sp>
          <p:nvSpPr>
            <p:cNvPr id="3" name="Prostokąt 2"/>
            <p:cNvSpPr/>
            <p:nvPr/>
          </p:nvSpPr>
          <p:spPr>
            <a:xfrm>
              <a:off x="3141968" y="4831082"/>
              <a:ext cx="1980682" cy="73953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2</a:t>
              </a:r>
            </a:p>
            <a:p>
              <a:pPr marL="6350" indent="-6350"/>
              <a:r>
                <a:rPr lang="en-US" sz="1600" dirty="0">
                  <a:solidFill>
                    <a:schemeClr val="bg1"/>
                  </a:solidFill>
                </a:rPr>
                <a:t>Your text here </a:t>
              </a:r>
            </a:p>
          </p:txBody>
        </p:sp>
        <p:sp>
          <p:nvSpPr>
            <p:cNvPr id="17" name="Pięciokąt 16"/>
            <p:cNvSpPr/>
            <p:nvPr/>
          </p:nvSpPr>
          <p:spPr>
            <a:xfrm>
              <a:off x="3141968" y="4830657"/>
              <a:ext cx="519016" cy="740380"/>
            </a:xfrm>
            <a:prstGeom prst="homePlate">
              <a:avLst>
                <a:gd name="adj" fmla="val 3288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grpSp>
        <p:nvGrpSpPr>
          <p:cNvPr id="12" name="Grupa 11">
            <a:extLst>
              <a:ext uri="{FF2B5EF4-FFF2-40B4-BE49-F238E27FC236}">
                <a16:creationId xmlns:a16="http://schemas.microsoft.com/office/drawing/2014/main" id="{69CCB61A-26B2-4CD7-98DF-7794D48F498E}"/>
              </a:ext>
            </a:extLst>
          </p:cNvPr>
          <p:cNvGrpSpPr/>
          <p:nvPr/>
        </p:nvGrpSpPr>
        <p:grpSpPr>
          <a:xfrm>
            <a:off x="4057904" y="4085887"/>
            <a:ext cx="1992308" cy="740380"/>
            <a:chOff x="4057904" y="4085887"/>
            <a:chExt cx="1992308" cy="740380"/>
          </a:xfrm>
        </p:grpSpPr>
        <p:sp>
          <p:nvSpPr>
            <p:cNvPr id="6" name="Prostokąt 5"/>
            <p:cNvSpPr/>
            <p:nvPr/>
          </p:nvSpPr>
          <p:spPr>
            <a:xfrm>
              <a:off x="4069530" y="4086311"/>
              <a:ext cx="1980682" cy="73953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3</a:t>
              </a:r>
            </a:p>
            <a:p>
              <a:pPr marL="6350" indent="-6350"/>
              <a:r>
                <a:rPr lang="en-US" sz="1600" dirty="0">
                  <a:solidFill>
                    <a:schemeClr val="bg1"/>
                  </a:solidFill>
                </a:rPr>
                <a:t>Your text here </a:t>
              </a:r>
            </a:p>
          </p:txBody>
        </p:sp>
        <p:sp>
          <p:nvSpPr>
            <p:cNvPr id="23" name="Pięciokąt 22"/>
            <p:cNvSpPr/>
            <p:nvPr/>
          </p:nvSpPr>
          <p:spPr>
            <a:xfrm>
              <a:off x="4057904" y="4085887"/>
              <a:ext cx="519016" cy="740380"/>
            </a:xfrm>
            <a:prstGeom prst="homePlate">
              <a:avLst>
                <a:gd name="adj" fmla="val 32882"/>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grpSp>
        <p:nvGrpSpPr>
          <p:cNvPr id="10" name="Grupa 9">
            <a:extLst>
              <a:ext uri="{FF2B5EF4-FFF2-40B4-BE49-F238E27FC236}">
                <a16:creationId xmlns:a16="http://schemas.microsoft.com/office/drawing/2014/main" id="{41C22AAD-09A7-4E79-9F6A-9A4E6B7C5DDF}"/>
              </a:ext>
            </a:extLst>
          </p:cNvPr>
          <p:cNvGrpSpPr/>
          <p:nvPr/>
        </p:nvGrpSpPr>
        <p:grpSpPr>
          <a:xfrm>
            <a:off x="4999079" y="3345930"/>
            <a:ext cx="1980682" cy="740380"/>
            <a:chOff x="4999079" y="3345930"/>
            <a:chExt cx="1980682" cy="740380"/>
          </a:xfrm>
        </p:grpSpPr>
        <p:sp>
          <p:nvSpPr>
            <p:cNvPr id="26" name="Prostokąt 25"/>
            <p:cNvSpPr/>
            <p:nvPr/>
          </p:nvSpPr>
          <p:spPr>
            <a:xfrm>
              <a:off x="4999079" y="3346355"/>
              <a:ext cx="1980682" cy="7395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4</a:t>
              </a:r>
            </a:p>
            <a:p>
              <a:pPr marL="6350" indent="-6350"/>
              <a:r>
                <a:rPr lang="en-US" sz="1600" dirty="0">
                  <a:solidFill>
                    <a:schemeClr val="bg1"/>
                  </a:solidFill>
                </a:rPr>
                <a:t>Your text here </a:t>
              </a:r>
            </a:p>
          </p:txBody>
        </p:sp>
        <p:sp>
          <p:nvSpPr>
            <p:cNvPr id="28" name="Pięciokąt 27"/>
            <p:cNvSpPr/>
            <p:nvPr/>
          </p:nvSpPr>
          <p:spPr>
            <a:xfrm>
              <a:off x="4999079" y="3345930"/>
              <a:ext cx="519016" cy="740380"/>
            </a:xfrm>
            <a:prstGeom prst="homePlate">
              <a:avLst>
                <a:gd name="adj" fmla="val 3288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grpSp>
      <p:grpSp>
        <p:nvGrpSpPr>
          <p:cNvPr id="8" name="Grupa 7">
            <a:extLst>
              <a:ext uri="{FF2B5EF4-FFF2-40B4-BE49-F238E27FC236}">
                <a16:creationId xmlns:a16="http://schemas.microsoft.com/office/drawing/2014/main" id="{22C56649-FE71-4ABB-96B0-137F7896C8D8}"/>
              </a:ext>
            </a:extLst>
          </p:cNvPr>
          <p:cNvGrpSpPr/>
          <p:nvPr/>
        </p:nvGrpSpPr>
        <p:grpSpPr>
          <a:xfrm>
            <a:off x="5935035" y="2609021"/>
            <a:ext cx="1974276" cy="740380"/>
            <a:chOff x="5935035" y="2609021"/>
            <a:chExt cx="1974276" cy="740380"/>
          </a:xfrm>
        </p:grpSpPr>
        <p:sp>
          <p:nvSpPr>
            <p:cNvPr id="41" name="Prostokąt 40"/>
            <p:cNvSpPr/>
            <p:nvPr/>
          </p:nvSpPr>
          <p:spPr>
            <a:xfrm>
              <a:off x="5935035" y="2609446"/>
              <a:ext cx="1974276" cy="7395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5</a:t>
              </a:r>
            </a:p>
            <a:p>
              <a:pPr marL="6350" indent="-6350"/>
              <a:r>
                <a:rPr lang="en-US" sz="1600" dirty="0">
                  <a:solidFill>
                    <a:schemeClr val="bg1"/>
                  </a:solidFill>
                </a:rPr>
                <a:t>Your text here </a:t>
              </a:r>
            </a:p>
          </p:txBody>
        </p:sp>
        <p:sp>
          <p:nvSpPr>
            <p:cNvPr id="44" name="Pięciokąt 43"/>
            <p:cNvSpPr/>
            <p:nvPr/>
          </p:nvSpPr>
          <p:spPr>
            <a:xfrm>
              <a:off x="5935035" y="2609021"/>
              <a:ext cx="519016" cy="740380"/>
            </a:xfrm>
            <a:prstGeom prst="homePlate">
              <a:avLst>
                <a:gd name="adj" fmla="val 328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grpSp>
      <p:grpSp>
        <p:nvGrpSpPr>
          <p:cNvPr id="7" name="Grupa 6">
            <a:extLst>
              <a:ext uri="{FF2B5EF4-FFF2-40B4-BE49-F238E27FC236}">
                <a16:creationId xmlns:a16="http://schemas.microsoft.com/office/drawing/2014/main" id="{8D6835E8-F301-4485-81E4-E5076356886E}"/>
              </a:ext>
            </a:extLst>
          </p:cNvPr>
          <p:cNvGrpSpPr/>
          <p:nvPr/>
        </p:nvGrpSpPr>
        <p:grpSpPr>
          <a:xfrm>
            <a:off x="6875662" y="1867936"/>
            <a:ext cx="1963196" cy="740380"/>
            <a:chOff x="6875662" y="1867936"/>
            <a:chExt cx="1963196" cy="740380"/>
          </a:xfrm>
        </p:grpSpPr>
        <p:sp>
          <p:nvSpPr>
            <p:cNvPr id="49" name="Prostokąt 48"/>
            <p:cNvSpPr/>
            <p:nvPr/>
          </p:nvSpPr>
          <p:spPr>
            <a:xfrm>
              <a:off x="6875662" y="1868361"/>
              <a:ext cx="1963196" cy="7395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6</a:t>
              </a:r>
            </a:p>
            <a:p>
              <a:pPr marL="6350" indent="-6350"/>
              <a:r>
                <a:rPr lang="en-US" sz="1600" dirty="0">
                  <a:solidFill>
                    <a:schemeClr val="bg1"/>
                  </a:solidFill>
                </a:rPr>
                <a:t>Your text here </a:t>
              </a:r>
            </a:p>
          </p:txBody>
        </p:sp>
        <p:sp>
          <p:nvSpPr>
            <p:cNvPr id="52" name="Pięciokąt 51"/>
            <p:cNvSpPr/>
            <p:nvPr/>
          </p:nvSpPr>
          <p:spPr>
            <a:xfrm>
              <a:off x="6877752" y="1867936"/>
              <a:ext cx="519016" cy="740380"/>
            </a:xfrm>
            <a:prstGeom prst="homePlate">
              <a:avLst>
                <a:gd name="adj" fmla="val 32882"/>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6</a:t>
              </a:r>
            </a:p>
          </p:txBody>
        </p:sp>
      </p:grpSp>
      <p:grpSp>
        <p:nvGrpSpPr>
          <p:cNvPr id="5" name="Grupa 4">
            <a:extLst>
              <a:ext uri="{FF2B5EF4-FFF2-40B4-BE49-F238E27FC236}">
                <a16:creationId xmlns:a16="http://schemas.microsoft.com/office/drawing/2014/main" id="{CA88EAF9-959C-492D-8591-F2798E8A4A93}"/>
              </a:ext>
            </a:extLst>
          </p:cNvPr>
          <p:cNvGrpSpPr/>
          <p:nvPr/>
        </p:nvGrpSpPr>
        <p:grpSpPr>
          <a:xfrm>
            <a:off x="7805211" y="1126958"/>
            <a:ext cx="1963196" cy="740380"/>
            <a:chOff x="7805211" y="1126958"/>
            <a:chExt cx="1963196" cy="740380"/>
          </a:xfrm>
        </p:grpSpPr>
        <p:sp>
          <p:nvSpPr>
            <p:cNvPr id="59" name="Prostokąt 58"/>
            <p:cNvSpPr/>
            <p:nvPr/>
          </p:nvSpPr>
          <p:spPr>
            <a:xfrm>
              <a:off x="7805211" y="1127383"/>
              <a:ext cx="1963196" cy="7395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7</a:t>
              </a:r>
            </a:p>
            <a:p>
              <a:pPr marL="6350" indent="-6350"/>
              <a:r>
                <a:rPr lang="en-US" sz="1600" dirty="0">
                  <a:solidFill>
                    <a:schemeClr val="bg1"/>
                  </a:solidFill>
                </a:rPr>
                <a:t>Your text here </a:t>
              </a:r>
            </a:p>
          </p:txBody>
        </p:sp>
        <p:sp>
          <p:nvSpPr>
            <p:cNvPr id="62" name="Pięciokąt 61"/>
            <p:cNvSpPr/>
            <p:nvPr/>
          </p:nvSpPr>
          <p:spPr>
            <a:xfrm>
              <a:off x="7805211" y="1126958"/>
              <a:ext cx="519016" cy="740380"/>
            </a:xfrm>
            <a:prstGeom prst="homePlate">
              <a:avLst>
                <a:gd name="adj" fmla="val 32882"/>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7</a:t>
              </a:r>
            </a:p>
          </p:txBody>
        </p:sp>
      </p:grpSp>
      <p:grpSp>
        <p:nvGrpSpPr>
          <p:cNvPr id="14" name="Grupa 13">
            <a:extLst>
              <a:ext uri="{FF2B5EF4-FFF2-40B4-BE49-F238E27FC236}">
                <a16:creationId xmlns:a16="http://schemas.microsoft.com/office/drawing/2014/main" id="{D7D7EBAA-617C-40C7-90BD-32ED6DCBD21B}"/>
              </a:ext>
            </a:extLst>
          </p:cNvPr>
          <p:cNvGrpSpPr/>
          <p:nvPr/>
        </p:nvGrpSpPr>
        <p:grpSpPr>
          <a:xfrm>
            <a:off x="2211318" y="5568346"/>
            <a:ext cx="1983769" cy="740380"/>
            <a:chOff x="2211318" y="5568346"/>
            <a:chExt cx="1983769" cy="740380"/>
          </a:xfrm>
        </p:grpSpPr>
        <p:sp>
          <p:nvSpPr>
            <p:cNvPr id="2" name="Prostokąt 1"/>
            <p:cNvSpPr/>
            <p:nvPr/>
          </p:nvSpPr>
          <p:spPr>
            <a:xfrm>
              <a:off x="2211318" y="5568770"/>
              <a:ext cx="1983769" cy="7395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1</a:t>
              </a:r>
            </a:p>
            <a:p>
              <a:pPr marL="6350" indent="-6350"/>
              <a:r>
                <a:rPr lang="en-US" sz="1600" dirty="0">
                  <a:solidFill>
                    <a:schemeClr val="bg1"/>
                  </a:solidFill>
                </a:rPr>
                <a:t>Your text here </a:t>
              </a:r>
            </a:p>
          </p:txBody>
        </p:sp>
        <p:sp>
          <p:nvSpPr>
            <p:cNvPr id="9" name="Pięciokąt 8"/>
            <p:cNvSpPr/>
            <p:nvPr/>
          </p:nvSpPr>
          <p:spPr>
            <a:xfrm>
              <a:off x="2211318" y="5568346"/>
              <a:ext cx="519016" cy="740380"/>
            </a:xfrm>
            <a:prstGeom prst="homePlate">
              <a:avLst>
                <a:gd name="adj" fmla="val 3288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sp>
        <p:nvSpPr>
          <p:cNvPr id="48" name="Tytuł 47"/>
          <p:cNvSpPr>
            <a:spLocks noGrp="1"/>
          </p:cNvSpPr>
          <p:nvPr>
            <p:ph type="title"/>
          </p:nvPr>
        </p:nvSpPr>
        <p:spPr/>
        <p:txBody>
          <a:bodyPr>
            <a:normAutofit fontScale="90000"/>
          </a:bodyPr>
          <a:lstStyle/>
          <a:p>
            <a:r>
              <a:rPr lang="en-US" dirty="0"/>
              <a:t>Stairs Diagram with Arrow Steps - 7 Levels</a:t>
            </a:r>
          </a:p>
        </p:txBody>
      </p:sp>
    </p:spTree>
    <p:extLst>
      <p:ext uri="{BB962C8B-B14F-4D97-AF65-F5344CB8AC3E}">
        <p14:creationId xmlns:p14="http://schemas.microsoft.com/office/powerpoint/2010/main" val="277947535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a:extLst>
              <a:ext uri="{FF2B5EF4-FFF2-40B4-BE49-F238E27FC236}">
                <a16:creationId xmlns:a16="http://schemas.microsoft.com/office/drawing/2014/main" id="{3C71DF86-EF32-4B32-AB21-88A3A06DC609}"/>
              </a:ext>
            </a:extLst>
          </p:cNvPr>
          <p:cNvGrpSpPr/>
          <p:nvPr/>
        </p:nvGrpSpPr>
        <p:grpSpPr>
          <a:xfrm>
            <a:off x="639075" y="5539748"/>
            <a:ext cx="6088165" cy="774657"/>
            <a:chOff x="639075" y="5539748"/>
            <a:chExt cx="6088165" cy="774657"/>
          </a:xfrm>
        </p:grpSpPr>
        <p:sp>
          <p:nvSpPr>
            <p:cNvPr id="109" name="Dowolny kształt: kształt 108">
              <a:extLst>
                <a:ext uri="{FF2B5EF4-FFF2-40B4-BE49-F238E27FC236}">
                  <a16:creationId xmlns:a16="http://schemas.microsoft.com/office/drawing/2014/main" id="{9BDA7841-B385-4079-916C-427170934F4F}"/>
                </a:ext>
              </a:extLst>
            </p:cNvPr>
            <p:cNvSpPr/>
            <p:nvPr/>
          </p:nvSpPr>
          <p:spPr>
            <a:xfrm>
              <a:off x="639075" y="5539748"/>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1</a:t>
              </a:r>
            </a:p>
          </p:txBody>
        </p:sp>
        <p:sp>
          <p:nvSpPr>
            <p:cNvPr id="40" name="Prostokąt 39">
              <a:extLst>
                <a:ext uri="{FF2B5EF4-FFF2-40B4-BE49-F238E27FC236}">
                  <a16:creationId xmlns:a16="http://schemas.microsoft.com/office/drawing/2014/main" id="{978BC3A2-B999-4FDD-A7AB-E38CF804F6EF}"/>
                </a:ext>
              </a:extLst>
            </p:cNvPr>
            <p:cNvSpPr/>
            <p:nvPr/>
          </p:nvSpPr>
          <p:spPr>
            <a:xfrm>
              <a:off x="2266683" y="5757539"/>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9" name="Prostokąt 48">
              <a:extLst>
                <a:ext uri="{FF2B5EF4-FFF2-40B4-BE49-F238E27FC236}">
                  <a16:creationId xmlns:a16="http://schemas.microsoft.com/office/drawing/2014/main" id="{6571C720-E7CF-4A1F-9CD2-1DE6EDED613C}"/>
                </a:ext>
              </a:extLst>
            </p:cNvPr>
            <p:cNvSpPr/>
            <p:nvPr/>
          </p:nvSpPr>
          <p:spPr>
            <a:xfrm rot="5400000">
              <a:off x="6491127" y="5946850"/>
              <a:ext cx="425426"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E69D70A7-F9D7-4EA1-A69F-F1D382EFDC13}"/>
              </a:ext>
            </a:extLst>
          </p:cNvPr>
          <p:cNvGrpSpPr/>
          <p:nvPr/>
        </p:nvGrpSpPr>
        <p:grpSpPr>
          <a:xfrm>
            <a:off x="1452878" y="4855679"/>
            <a:ext cx="6088167" cy="774657"/>
            <a:chOff x="1452878" y="4851444"/>
            <a:chExt cx="6088167" cy="774657"/>
          </a:xfrm>
        </p:grpSpPr>
        <p:sp>
          <p:nvSpPr>
            <p:cNvPr id="110" name="Dowolny kształt: kształt 109">
              <a:extLst>
                <a:ext uri="{FF2B5EF4-FFF2-40B4-BE49-F238E27FC236}">
                  <a16:creationId xmlns:a16="http://schemas.microsoft.com/office/drawing/2014/main" id="{9334896F-067A-461B-8249-018EF949F69A}"/>
                </a:ext>
              </a:extLst>
            </p:cNvPr>
            <p:cNvSpPr/>
            <p:nvPr/>
          </p:nvSpPr>
          <p:spPr>
            <a:xfrm>
              <a:off x="1452878" y="4851444"/>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2</a:t>
              </a:r>
            </a:p>
          </p:txBody>
        </p:sp>
        <p:sp>
          <p:nvSpPr>
            <p:cNvPr id="39" name="Prostokąt 38">
              <a:extLst>
                <a:ext uri="{FF2B5EF4-FFF2-40B4-BE49-F238E27FC236}">
                  <a16:creationId xmlns:a16="http://schemas.microsoft.com/office/drawing/2014/main" id="{C258541E-1289-462C-8D96-30316EDFD5D6}"/>
                </a:ext>
              </a:extLst>
            </p:cNvPr>
            <p:cNvSpPr/>
            <p:nvPr/>
          </p:nvSpPr>
          <p:spPr>
            <a:xfrm>
              <a:off x="3080485" y="5070830"/>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8" name="Prostokąt 47">
              <a:extLst>
                <a:ext uri="{FF2B5EF4-FFF2-40B4-BE49-F238E27FC236}">
                  <a16:creationId xmlns:a16="http://schemas.microsoft.com/office/drawing/2014/main" id="{AA7AEEB7-29F9-4B3E-B009-E3D6DF073753}"/>
                </a:ext>
              </a:extLst>
            </p:cNvPr>
            <p:cNvSpPr/>
            <p:nvPr/>
          </p:nvSpPr>
          <p:spPr>
            <a:xfrm rot="5400000">
              <a:off x="7304932" y="5260140"/>
              <a:ext cx="425426" cy="4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AD3CD42B-7176-4A9D-90E8-B7636C61D0A4}"/>
              </a:ext>
            </a:extLst>
          </p:cNvPr>
          <p:cNvGrpSpPr/>
          <p:nvPr/>
        </p:nvGrpSpPr>
        <p:grpSpPr>
          <a:xfrm>
            <a:off x="2266683" y="4171608"/>
            <a:ext cx="6088165" cy="774657"/>
            <a:chOff x="2266683" y="4163140"/>
            <a:chExt cx="6088165" cy="774657"/>
          </a:xfrm>
        </p:grpSpPr>
        <p:sp>
          <p:nvSpPr>
            <p:cNvPr id="111" name="Dowolny kształt: kształt 110">
              <a:extLst>
                <a:ext uri="{FF2B5EF4-FFF2-40B4-BE49-F238E27FC236}">
                  <a16:creationId xmlns:a16="http://schemas.microsoft.com/office/drawing/2014/main" id="{62C056DF-78E7-459B-9FD7-891130C906A0}"/>
                </a:ext>
              </a:extLst>
            </p:cNvPr>
            <p:cNvSpPr/>
            <p:nvPr/>
          </p:nvSpPr>
          <p:spPr>
            <a:xfrm>
              <a:off x="2266683" y="4163140"/>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3</a:t>
              </a:r>
            </a:p>
          </p:txBody>
        </p:sp>
        <p:sp>
          <p:nvSpPr>
            <p:cNvPr id="38" name="Prostokąt 37">
              <a:extLst>
                <a:ext uri="{FF2B5EF4-FFF2-40B4-BE49-F238E27FC236}">
                  <a16:creationId xmlns:a16="http://schemas.microsoft.com/office/drawing/2014/main" id="{D583A903-C560-4409-9711-43C3C84AB193}"/>
                </a:ext>
              </a:extLst>
            </p:cNvPr>
            <p:cNvSpPr/>
            <p:nvPr/>
          </p:nvSpPr>
          <p:spPr>
            <a:xfrm>
              <a:off x="3894288" y="4384121"/>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7" name="Prostokąt 46">
              <a:extLst>
                <a:ext uri="{FF2B5EF4-FFF2-40B4-BE49-F238E27FC236}">
                  <a16:creationId xmlns:a16="http://schemas.microsoft.com/office/drawing/2014/main" id="{89332E34-F5F1-4A73-9782-D8CBD2C45FE3}"/>
                </a:ext>
              </a:extLst>
            </p:cNvPr>
            <p:cNvSpPr/>
            <p:nvPr/>
          </p:nvSpPr>
          <p:spPr>
            <a:xfrm rot="5400000">
              <a:off x="8118735" y="4573432"/>
              <a:ext cx="425426" cy="46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p:cNvSpPr>
            <a:spLocks noGrp="1"/>
          </p:cNvSpPr>
          <p:nvPr>
            <p:ph type="title"/>
          </p:nvPr>
        </p:nvSpPr>
        <p:spPr/>
        <p:txBody>
          <a:bodyPr>
            <a:normAutofit fontScale="90000"/>
          </a:bodyPr>
          <a:lstStyle/>
          <a:p>
            <a:r>
              <a:rPr lang="en-US" dirty="0"/>
              <a:t>2D Bricks Increasing List Diagram – 7 Steps</a:t>
            </a:r>
          </a:p>
        </p:txBody>
      </p:sp>
      <p:grpSp>
        <p:nvGrpSpPr>
          <p:cNvPr id="6" name="Grupa 5">
            <a:extLst>
              <a:ext uri="{FF2B5EF4-FFF2-40B4-BE49-F238E27FC236}">
                <a16:creationId xmlns:a16="http://schemas.microsoft.com/office/drawing/2014/main" id="{14A63719-1034-4D6D-A364-10B20C190000}"/>
              </a:ext>
            </a:extLst>
          </p:cNvPr>
          <p:cNvGrpSpPr/>
          <p:nvPr/>
        </p:nvGrpSpPr>
        <p:grpSpPr>
          <a:xfrm>
            <a:off x="3080485" y="3487537"/>
            <a:ext cx="6088165" cy="774657"/>
            <a:chOff x="3080485" y="3474836"/>
            <a:chExt cx="6088165" cy="774657"/>
          </a:xfrm>
        </p:grpSpPr>
        <p:sp>
          <p:nvSpPr>
            <p:cNvPr id="112" name="Dowolny kształt: kształt 111">
              <a:extLst>
                <a:ext uri="{FF2B5EF4-FFF2-40B4-BE49-F238E27FC236}">
                  <a16:creationId xmlns:a16="http://schemas.microsoft.com/office/drawing/2014/main" id="{9830306F-7E53-45BC-B145-A9BDE523856B}"/>
                </a:ext>
              </a:extLst>
            </p:cNvPr>
            <p:cNvSpPr/>
            <p:nvPr/>
          </p:nvSpPr>
          <p:spPr>
            <a:xfrm>
              <a:off x="3080485" y="3474836"/>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4</a:t>
              </a:r>
            </a:p>
          </p:txBody>
        </p:sp>
        <p:sp>
          <p:nvSpPr>
            <p:cNvPr id="34" name="Prostokąt 33">
              <a:extLst>
                <a:ext uri="{FF2B5EF4-FFF2-40B4-BE49-F238E27FC236}">
                  <a16:creationId xmlns:a16="http://schemas.microsoft.com/office/drawing/2014/main" id="{FE95291A-D1FD-4253-B5DE-E3DE250F5D2F}"/>
                </a:ext>
              </a:extLst>
            </p:cNvPr>
            <p:cNvSpPr/>
            <p:nvPr/>
          </p:nvSpPr>
          <p:spPr>
            <a:xfrm>
              <a:off x="4708092" y="3697414"/>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6" name="Prostokąt 45">
              <a:extLst>
                <a:ext uri="{FF2B5EF4-FFF2-40B4-BE49-F238E27FC236}">
                  <a16:creationId xmlns:a16="http://schemas.microsoft.com/office/drawing/2014/main" id="{F2271C6F-745D-4058-B070-16F7CAC5A869}"/>
                </a:ext>
              </a:extLst>
            </p:cNvPr>
            <p:cNvSpPr/>
            <p:nvPr/>
          </p:nvSpPr>
          <p:spPr>
            <a:xfrm rot="5400000">
              <a:off x="8932537" y="3886725"/>
              <a:ext cx="425426" cy="4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7C66537F-5C19-4CB8-83DF-041B9E575FBE}"/>
              </a:ext>
            </a:extLst>
          </p:cNvPr>
          <p:cNvGrpSpPr/>
          <p:nvPr/>
        </p:nvGrpSpPr>
        <p:grpSpPr>
          <a:xfrm>
            <a:off x="3894288" y="2803466"/>
            <a:ext cx="6088166" cy="774657"/>
            <a:chOff x="3894288" y="2786532"/>
            <a:chExt cx="6088166" cy="774657"/>
          </a:xfrm>
        </p:grpSpPr>
        <p:sp>
          <p:nvSpPr>
            <p:cNvPr id="33" name="Prostokąt 32">
              <a:extLst>
                <a:ext uri="{FF2B5EF4-FFF2-40B4-BE49-F238E27FC236}">
                  <a16:creationId xmlns:a16="http://schemas.microsoft.com/office/drawing/2014/main" id="{B3467241-E0C7-4D8C-AEB9-602D0034A25D}"/>
                </a:ext>
              </a:extLst>
            </p:cNvPr>
            <p:cNvSpPr/>
            <p:nvPr/>
          </p:nvSpPr>
          <p:spPr>
            <a:xfrm>
              <a:off x="5521896" y="3010705"/>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3" name="Prostokąt 42">
              <a:extLst>
                <a:ext uri="{FF2B5EF4-FFF2-40B4-BE49-F238E27FC236}">
                  <a16:creationId xmlns:a16="http://schemas.microsoft.com/office/drawing/2014/main" id="{323CF961-E385-462C-92D8-F429F105A155}"/>
                </a:ext>
              </a:extLst>
            </p:cNvPr>
            <p:cNvSpPr/>
            <p:nvPr/>
          </p:nvSpPr>
          <p:spPr>
            <a:xfrm rot="5400000">
              <a:off x="9746341" y="3200018"/>
              <a:ext cx="425426"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Dowolny kształt: kształt 112">
              <a:extLst>
                <a:ext uri="{FF2B5EF4-FFF2-40B4-BE49-F238E27FC236}">
                  <a16:creationId xmlns:a16="http://schemas.microsoft.com/office/drawing/2014/main" id="{6D49B2E8-3788-4154-B924-A805AA4DFB76}"/>
                </a:ext>
              </a:extLst>
            </p:cNvPr>
            <p:cNvSpPr/>
            <p:nvPr/>
          </p:nvSpPr>
          <p:spPr>
            <a:xfrm>
              <a:off x="3894288" y="2786532"/>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5</a:t>
              </a:r>
            </a:p>
          </p:txBody>
        </p:sp>
      </p:grpSp>
      <p:grpSp>
        <p:nvGrpSpPr>
          <p:cNvPr id="4" name="Grupa 3">
            <a:extLst>
              <a:ext uri="{FF2B5EF4-FFF2-40B4-BE49-F238E27FC236}">
                <a16:creationId xmlns:a16="http://schemas.microsoft.com/office/drawing/2014/main" id="{FE751EC1-25BE-4E7D-A033-F2B2CEEEB4E2}"/>
              </a:ext>
            </a:extLst>
          </p:cNvPr>
          <p:cNvGrpSpPr/>
          <p:nvPr/>
        </p:nvGrpSpPr>
        <p:grpSpPr>
          <a:xfrm>
            <a:off x="4707661" y="2119395"/>
            <a:ext cx="6075862" cy="774657"/>
            <a:chOff x="4707661" y="2098228"/>
            <a:chExt cx="6075862" cy="774657"/>
          </a:xfrm>
        </p:grpSpPr>
        <p:sp>
          <p:nvSpPr>
            <p:cNvPr id="44" name="Prostokąt 43">
              <a:extLst>
                <a:ext uri="{FF2B5EF4-FFF2-40B4-BE49-F238E27FC236}">
                  <a16:creationId xmlns:a16="http://schemas.microsoft.com/office/drawing/2014/main" id="{B16BA54C-E364-432D-A54D-C9543387496B}"/>
                </a:ext>
              </a:extLst>
            </p:cNvPr>
            <p:cNvSpPr/>
            <p:nvPr/>
          </p:nvSpPr>
          <p:spPr>
            <a:xfrm>
              <a:off x="6322965" y="2323998"/>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55" name="Prostokąt 54">
              <a:extLst>
                <a:ext uri="{FF2B5EF4-FFF2-40B4-BE49-F238E27FC236}">
                  <a16:creationId xmlns:a16="http://schemas.microsoft.com/office/drawing/2014/main" id="{B28E7CBC-9CC7-47C6-B8B1-5DDAAA1BE4A5}"/>
                </a:ext>
              </a:extLst>
            </p:cNvPr>
            <p:cNvSpPr/>
            <p:nvPr/>
          </p:nvSpPr>
          <p:spPr>
            <a:xfrm rot="5400000">
              <a:off x="10547410" y="2513310"/>
              <a:ext cx="425426" cy="4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Dowolny kształt: kształt 113">
              <a:extLst>
                <a:ext uri="{FF2B5EF4-FFF2-40B4-BE49-F238E27FC236}">
                  <a16:creationId xmlns:a16="http://schemas.microsoft.com/office/drawing/2014/main" id="{148C3B65-0B61-4C5F-B021-51FD4A9918FD}"/>
                </a:ext>
              </a:extLst>
            </p:cNvPr>
            <p:cNvSpPr/>
            <p:nvPr/>
          </p:nvSpPr>
          <p:spPr>
            <a:xfrm>
              <a:off x="4707661" y="2098228"/>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6</a:t>
              </a:r>
            </a:p>
          </p:txBody>
        </p:sp>
      </p:grpSp>
      <p:grpSp>
        <p:nvGrpSpPr>
          <p:cNvPr id="3" name="Grupa 2">
            <a:extLst>
              <a:ext uri="{FF2B5EF4-FFF2-40B4-BE49-F238E27FC236}">
                <a16:creationId xmlns:a16="http://schemas.microsoft.com/office/drawing/2014/main" id="{22F0F317-CCE5-4EE2-831D-0525F12E8FF0}"/>
              </a:ext>
            </a:extLst>
          </p:cNvPr>
          <p:cNvGrpSpPr/>
          <p:nvPr/>
        </p:nvGrpSpPr>
        <p:grpSpPr>
          <a:xfrm>
            <a:off x="5495968" y="1435324"/>
            <a:ext cx="6075862" cy="774657"/>
            <a:chOff x="5495968" y="1409924"/>
            <a:chExt cx="6075862" cy="774657"/>
          </a:xfrm>
        </p:grpSpPr>
        <p:sp>
          <p:nvSpPr>
            <p:cNvPr id="22" name="Prostokąt 21">
              <a:extLst>
                <a:ext uri="{FF2B5EF4-FFF2-40B4-BE49-F238E27FC236}">
                  <a16:creationId xmlns:a16="http://schemas.microsoft.com/office/drawing/2014/main" id="{CDCE79D1-1A12-4D91-80EC-3A6E12A22EFF}"/>
                </a:ext>
              </a:extLst>
            </p:cNvPr>
            <p:cNvSpPr/>
            <p:nvPr/>
          </p:nvSpPr>
          <p:spPr>
            <a:xfrm>
              <a:off x="7111272" y="1635694"/>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23" name="Prostokąt 22">
              <a:extLst>
                <a:ext uri="{FF2B5EF4-FFF2-40B4-BE49-F238E27FC236}">
                  <a16:creationId xmlns:a16="http://schemas.microsoft.com/office/drawing/2014/main" id="{C3899986-69E1-469B-9103-D2F75FB830F0}"/>
                </a:ext>
              </a:extLst>
            </p:cNvPr>
            <p:cNvSpPr/>
            <p:nvPr/>
          </p:nvSpPr>
          <p:spPr>
            <a:xfrm rot="5400000">
              <a:off x="11335717" y="1825006"/>
              <a:ext cx="425426" cy="46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Dowolny kształt: kształt 23">
              <a:extLst>
                <a:ext uri="{FF2B5EF4-FFF2-40B4-BE49-F238E27FC236}">
                  <a16:creationId xmlns:a16="http://schemas.microsoft.com/office/drawing/2014/main" id="{984C2648-6BEF-4636-A4AA-1524156FC9BC}"/>
                </a:ext>
              </a:extLst>
            </p:cNvPr>
            <p:cNvSpPr/>
            <p:nvPr/>
          </p:nvSpPr>
          <p:spPr>
            <a:xfrm>
              <a:off x="5495968" y="1409924"/>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7</a:t>
              </a:r>
            </a:p>
          </p:txBody>
        </p:sp>
      </p:grpSp>
    </p:spTree>
    <p:extLst>
      <p:ext uri="{BB962C8B-B14F-4D97-AF65-F5344CB8AC3E}">
        <p14:creationId xmlns:p14="http://schemas.microsoft.com/office/powerpoint/2010/main" val="345438623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2920804-F471-4E80-89FB-729349F3C9CB}"/>
              </a:ext>
            </a:extLst>
          </p:cNvPr>
          <p:cNvSpPr>
            <a:spLocks noGrp="1"/>
          </p:cNvSpPr>
          <p:nvPr>
            <p:ph type="title"/>
          </p:nvPr>
        </p:nvSpPr>
        <p:spPr/>
        <p:txBody>
          <a:bodyPr>
            <a:normAutofit fontScale="90000"/>
          </a:bodyPr>
          <a:lstStyle/>
          <a:p>
            <a:r>
              <a:rPr lang="en-US" dirty="0"/>
              <a:t>Cause and Effect Ikishawa Flow Chart</a:t>
            </a:r>
          </a:p>
        </p:txBody>
      </p:sp>
      <p:sp>
        <p:nvSpPr>
          <p:cNvPr id="5" name="Prostokąt 4"/>
          <p:cNvSpPr/>
          <p:nvPr/>
        </p:nvSpPr>
        <p:spPr>
          <a:xfrm>
            <a:off x="1927707" y="3076539"/>
            <a:ext cx="8685629" cy="14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upa 15">
            <a:extLst>
              <a:ext uri="{FF2B5EF4-FFF2-40B4-BE49-F238E27FC236}">
                <a16:creationId xmlns:a16="http://schemas.microsoft.com/office/drawing/2014/main" id="{5C56C988-6EBE-4C27-89FE-556AD602E940}"/>
              </a:ext>
            </a:extLst>
          </p:cNvPr>
          <p:cNvGrpSpPr/>
          <p:nvPr/>
        </p:nvGrpSpPr>
        <p:grpSpPr>
          <a:xfrm>
            <a:off x="9296400" y="1854200"/>
            <a:ext cx="2280295" cy="3951824"/>
            <a:chOff x="617090" y="1851579"/>
            <a:chExt cx="2280295" cy="3951824"/>
          </a:xfrm>
        </p:grpSpPr>
        <p:sp>
          <p:nvSpPr>
            <p:cNvPr id="48" name="Strzałka: pagon 47">
              <a:extLst>
                <a:ext uri="{FF2B5EF4-FFF2-40B4-BE49-F238E27FC236}">
                  <a16:creationId xmlns:a16="http://schemas.microsoft.com/office/drawing/2014/main" id="{F797377C-A125-4CE0-9855-F5DC72485A16}"/>
                </a:ext>
              </a:extLst>
            </p:cNvPr>
            <p:cNvSpPr/>
            <p:nvPr/>
          </p:nvSpPr>
          <p:spPr>
            <a:xfrm>
              <a:off x="680258" y="1851579"/>
              <a:ext cx="2217127" cy="3951824"/>
            </a:xfrm>
            <a:prstGeom prst="chevron">
              <a:avLst>
                <a:gd name="adj" fmla="val 2633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2" name="Strzałka: pagon 11">
              <a:extLst>
                <a:ext uri="{FF2B5EF4-FFF2-40B4-BE49-F238E27FC236}">
                  <a16:creationId xmlns:a16="http://schemas.microsoft.com/office/drawing/2014/main" id="{036E1884-D609-454A-BCFC-FEA9F5B84856}"/>
                </a:ext>
              </a:extLst>
            </p:cNvPr>
            <p:cNvSpPr/>
            <p:nvPr/>
          </p:nvSpPr>
          <p:spPr>
            <a:xfrm>
              <a:off x="617090" y="1851579"/>
              <a:ext cx="2217127" cy="3951824"/>
            </a:xfrm>
            <a:prstGeom prst="chevron">
              <a:avLst>
                <a:gd name="adj" fmla="val 2633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 name="pole tekstowe 3">
              <a:extLst>
                <a:ext uri="{FF2B5EF4-FFF2-40B4-BE49-F238E27FC236}">
                  <a16:creationId xmlns:a16="http://schemas.microsoft.com/office/drawing/2014/main" id="{8674EBFC-308D-4F46-A314-033CFC19B089}"/>
                </a:ext>
              </a:extLst>
            </p:cNvPr>
            <p:cNvSpPr txBox="1"/>
            <p:nvPr/>
          </p:nvSpPr>
          <p:spPr>
            <a:xfrm>
              <a:off x="1346045" y="2580788"/>
              <a:ext cx="1058777" cy="2487896"/>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Fill the textbox with your description.</a:t>
              </a:r>
            </a:p>
          </p:txBody>
        </p:sp>
      </p:grpSp>
      <p:sp>
        <p:nvSpPr>
          <p:cNvPr id="52" name="pole tekstowe 51">
            <a:extLst>
              <a:ext uri="{FF2B5EF4-FFF2-40B4-BE49-F238E27FC236}">
                <a16:creationId xmlns:a16="http://schemas.microsoft.com/office/drawing/2014/main" id="{B3D47402-35CF-46CC-81C8-8751A2A69AE3}"/>
              </a:ext>
            </a:extLst>
          </p:cNvPr>
          <p:cNvSpPr txBox="1"/>
          <p:nvPr/>
        </p:nvSpPr>
        <p:spPr>
          <a:xfrm>
            <a:off x="689830" y="1335315"/>
            <a:ext cx="1575832" cy="490870"/>
          </a:xfrm>
          <a:prstGeom prst="rect">
            <a:avLst/>
          </a:prstGeom>
          <a:noFill/>
        </p:spPr>
        <p:txBody>
          <a:bodyPr wrap="square" lIns="144000" tIns="108000" rIns="144000" bIns="108000" rtlCol="0" anchor="ctr">
            <a:noAutofit/>
          </a:bodyPr>
          <a:lstStyle/>
          <a:p>
            <a:pPr algn="ctr"/>
            <a:r>
              <a:rPr lang="en-US" sz="2000" dirty="0">
                <a:solidFill>
                  <a:schemeClr val="tx2"/>
                </a:solidFill>
              </a:rPr>
              <a:t>CAUSE</a:t>
            </a:r>
          </a:p>
        </p:txBody>
      </p:sp>
      <p:grpSp>
        <p:nvGrpSpPr>
          <p:cNvPr id="14" name="Grupa 13">
            <a:extLst>
              <a:ext uri="{FF2B5EF4-FFF2-40B4-BE49-F238E27FC236}">
                <a16:creationId xmlns:a16="http://schemas.microsoft.com/office/drawing/2014/main" id="{64798F06-C079-408F-B414-0EF005203DF7}"/>
              </a:ext>
            </a:extLst>
          </p:cNvPr>
          <p:cNvGrpSpPr/>
          <p:nvPr/>
        </p:nvGrpSpPr>
        <p:grpSpPr>
          <a:xfrm>
            <a:off x="622300" y="1854200"/>
            <a:ext cx="2280295" cy="3951824"/>
            <a:chOff x="9290616" y="1851579"/>
            <a:chExt cx="2280295" cy="3951824"/>
          </a:xfrm>
        </p:grpSpPr>
        <p:sp>
          <p:nvSpPr>
            <p:cNvPr id="41" name="Strzałka: pagon 40">
              <a:extLst>
                <a:ext uri="{FF2B5EF4-FFF2-40B4-BE49-F238E27FC236}">
                  <a16:creationId xmlns:a16="http://schemas.microsoft.com/office/drawing/2014/main" id="{83C4824E-5220-4873-88A1-3B3441D718B4}"/>
                </a:ext>
              </a:extLst>
            </p:cNvPr>
            <p:cNvSpPr/>
            <p:nvPr/>
          </p:nvSpPr>
          <p:spPr>
            <a:xfrm>
              <a:off x="9353784" y="1851579"/>
              <a:ext cx="2217127" cy="3951824"/>
            </a:xfrm>
            <a:prstGeom prst="chevron">
              <a:avLst>
                <a:gd name="adj" fmla="val 26335"/>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9" name="Strzałka: pagon 48">
              <a:extLst>
                <a:ext uri="{FF2B5EF4-FFF2-40B4-BE49-F238E27FC236}">
                  <a16:creationId xmlns:a16="http://schemas.microsoft.com/office/drawing/2014/main" id="{CE8E8455-8B7C-4EDF-A14A-B41C72BD6000}"/>
                </a:ext>
              </a:extLst>
            </p:cNvPr>
            <p:cNvSpPr/>
            <p:nvPr/>
          </p:nvSpPr>
          <p:spPr>
            <a:xfrm>
              <a:off x="9290616" y="1851579"/>
              <a:ext cx="2217127" cy="3951824"/>
            </a:xfrm>
            <a:prstGeom prst="chevron">
              <a:avLst>
                <a:gd name="adj" fmla="val 26335"/>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0" name="pole tekstowe 49">
              <a:extLst>
                <a:ext uri="{FF2B5EF4-FFF2-40B4-BE49-F238E27FC236}">
                  <a16:creationId xmlns:a16="http://schemas.microsoft.com/office/drawing/2014/main" id="{6B1D149A-52B1-4346-9341-4962096D483B}"/>
                </a:ext>
              </a:extLst>
            </p:cNvPr>
            <p:cNvSpPr txBox="1"/>
            <p:nvPr/>
          </p:nvSpPr>
          <p:spPr>
            <a:xfrm>
              <a:off x="10019571" y="2580788"/>
              <a:ext cx="1058777" cy="249350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Fill the textbox with your description.</a:t>
              </a:r>
            </a:p>
          </p:txBody>
        </p:sp>
      </p:grpSp>
      <p:sp>
        <p:nvSpPr>
          <p:cNvPr id="53" name="pole tekstowe 52">
            <a:extLst>
              <a:ext uri="{FF2B5EF4-FFF2-40B4-BE49-F238E27FC236}">
                <a16:creationId xmlns:a16="http://schemas.microsoft.com/office/drawing/2014/main" id="{6648AE2F-DA2C-4084-A22B-AF153AC3E516}"/>
              </a:ext>
            </a:extLst>
          </p:cNvPr>
          <p:cNvSpPr txBox="1"/>
          <p:nvPr/>
        </p:nvSpPr>
        <p:spPr>
          <a:xfrm>
            <a:off x="9353785" y="1335315"/>
            <a:ext cx="1525881" cy="490870"/>
          </a:xfrm>
          <a:prstGeom prst="rect">
            <a:avLst/>
          </a:prstGeom>
          <a:noFill/>
        </p:spPr>
        <p:txBody>
          <a:bodyPr wrap="square" lIns="144000" tIns="108000" rIns="144000" bIns="108000" rtlCol="0" anchor="ctr">
            <a:noAutofit/>
          </a:bodyPr>
          <a:lstStyle/>
          <a:p>
            <a:pPr algn="ctr"/>
            <a:r>
              <a:rPr lang="en-US" sz="2000" dirty="0">
                <a:solidFill>
                  <a:schemeClr val="accent6"/>
                </a:solidFill>
              </a:rPr>
              <a:t>EFFECT</a:t>
            </a:r>
          </a:p>
        </p:txBody>
      </p:sp>
      <p:grpSp>
        <p:nvGrpSpPr>
          <p:cNvPr id="3" name="Grupa 2">
            <a:extLst>
              <a:ext uri="{FF2B5EF4-FFF2-40B4-BE49-F238E27FC236}">
                <a16:creationId xmlns:a16="http://schemas.microsoft.com/office/drawing/2014/main" id="{6CF592E9-167D-4E1D-BF84-A3D7D168BCFB}"/>
              </a:ext>
            </a:extLst>
          </p:cNvPr>
          <p:cNvGrpSpPr/>
          <p:nvPr/>
        </p:nvGrpSpPr>
        <p:grpSpPr>
          <a:xfrm>
            <a:off x="7581900" y="1841500"/>
            <a:ext cx="1995633" cy="3957333"/>
            <a:chOff x="4269888" y="1846068"/>
            <a:chExt cx="1995633" cy="3957333"/>
          </a:xfrm>
        </p:grpSpPr>
        <p:grpSp>
          <p:nvGrpSpPr>
            <p:cNvPr id="6" name="Grupa 5">
              <a:extLst>
                <a:ext uri="{FF2B5EF4-FFF2-40B4-BE49-F238E27FC236}">
                  <a16:creationId xmlns:a16="http://schemas.microsoft.com/office/drawing/2014/main" id="{077632C0-F0E3-4713-9741-B20CD1B8079C}"/>
                </a:ext>
              </a:extLst>
            </p:cNvPr>
            <p:cNvGrpSpPr/>
            <p:nvPr/>
          </p:nvGrpSpPr>
          <p:grpSpPr>
            <a:xfrm>
              <a:off x="4269888" y="1846068"/>
              <a:ext cx="1995633" cy="1888011"/>
              <a:chOff x="3264643" y="1916832"/>
              <a:chExt cx="1924573" cy="1820784"/>
            </a:xfrm>
          </p:grpSpPr>
          <p:sp>
            <p:nvSpPr>
              <p:cNvPr id="46" name="Równoległobok 45">
                <a:extLst>
                  <a:ext uri="{FF2B5EF4-FFF2-40B4-BE49-F238E27FC236}">
                    <a16:creationId xmlns:a16="http://schemas.microsoft.com/office/drawing/2014/main" id="{01C5EEB9-EBED-4277-B80F-31CBA63A4F9D}"/>
                  </a:ext>
                </a:extLst>
              </p:cNvPr>
              <p:cNvSpPr/>
              <p:nvPr/>
            </p:nvSpPr>
            <p:spPr>
              <a:xfrm rot="10800000" flipH="1">
                <a:off x="3327527" y="1916832"/>
                <a:ext cx="1861689" cy="1820231"/>
              </a:xfrm>
              <a:prstGeom prst="parallelogram">
                <a:avLst>
                  <a:gd name="adj" fmla="val 2919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5" name="Równoległobok 14">
                <a:extLst>
                  <a:ext uri="{FF2B5EF4-FFF2-40B4-BE49-F238E27FC236}">
                    <a16:creationId xmlns:a16="http://schemas.microsoft.com/office/drawing/2014/main" id="{A4B8CE81-939B-4700-A55F-B01A8EC1CB9C}"/>
                  </a:ext>
                </a:extLst>
              </p:cNvPr>
              <p:cNvSpPr/>
              <p:nvPr/>
            </p:nvSpPr>
            <p:spPr>
              <a:xfrm rot="10800000" flipH="1">
                <a:off x="3264643" y="1917385"/>
                <a:ext cx="1861689" cy="1820231"/>
              </a:xfrm>
              <a:prstGeom prst="parallelogram">
                <a:avLst>
                  <a:gd name="adj" fmla="val 291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2" name="pole tekstowe 21">
                <a:extLst>
                  <a:ext uri="{FF2B5EF4-FFF2-40B4-BE49-F238E27FC236}">
                    <a16:creationId xmlns:a16="http://schemas.microsoft.com/office/drawing/2014/main" id="{16B7FD63-0251-44C4-BA35-166BBC958E29}"/>
                  </a:ext>
                </a:extLst>
              </p:cNvPr>
              <p:cNvSpPr txBox="1"/>
              <p:nvPr/>
            </p:nvSpPr>
            <p:spPr>
              <a:xfrm>
                <a:off x="3676001"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7" name="Grupa 6">
              <a:extLst>
                <a:ext uri="{FF2B5EF4-FFF2-40B4-BE49-F238E27FC236}">
                  <a16:creationId xmlns:a16="http://schemas.microsoft.com/office/drawing/2014/main" id="{22DE7BAB-97D6-4551-80BF-4CD1E5331439}"/>
                </a:ext>
              </a:extLst>
            </p:cNvPr>
            <p:cNvGrpSpPr/>
            <p:nvPr/>
          </p:nvGrpSpPr>
          <p:grpSpPr>
            <a:xfrm>
              <a:off x="4269888" y="3915963"/>
              <a:ext cx="1995633" cy="1887438"/>
              <a:chOff x="3264643" y="3913023"/>
              <a:chExt cx="1924573" cy="1820231"/>
            </a:xfrm>
          </p:grpSpPr>
          <p:sp>
            <p:nvSpPr>
              <p:cNvPr id="47" name="Równoległobok 46">
                <a:extLst>
                  <a:ext uri="{FF2B5EF4-FFF2-40B4-BE49-F238E27FC236}">
                    <a16:creationId xmlns:a16="http://schemas.microsoft.com/office/drawing/2014/main" id="{A3D71946-0F72-475D-AB70-336411C56E2C}"/>
                  </a:ext>
                </a:extLst>
              </p:cNvPr>
              <p:cNvSpPr/>
              <p:nvPr/>
            </p:nvSpPr>
            <p:spPr>
              <a:xfrm rot="10800000">
                <a:off x="3327527" y="3913023"/>
                <a:ext cx="1861689" cy="1820231"/>
              </a:xfrm>
              <a:prstGeom prst="parallelogram">
                <a:avLst>
                  <a:gd name="adj" fmla="val 2919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3" name="Równoległobok 22">
                <a:extLst>
                  <a:ext uri="{FF2B5EF4-FFF2-40B4-BE49-F238E27FC236}">
                    <a16:creationId xmlns:a16="http://schemas.microsoft.com/office/drawing/2014/main" id="{223232E3-749E-4748-BA6B-3593ADDC14DD}"/>
                  </a:ext>
                </a:extLst>
              </p:cNvPr>
              <p:cNvSpPr/>
              <p:nvPr/>
            </p:nvSpPr>
            <p:spPr>
              <a:xfrm rot="10800000">
                <a:off x="3264643" y="3913023"/>
                <a:ext cx="1861689" cy="1820231"/>
              </a:xfrm>
              <a:prstGeom prst="parallelogram">
                <a:avLst>
                  <a:gd name="adj" fmla="val 291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9" name="pole tekstowe 28">
                <a:extLst>
                  <a:ext uri="{FF2B5EF4-FFF2-40B4-BE49-F238E27FC236}">
                    <a16:creationId xmlns:a16="http://schemas.microsoft.com/office/drawing/2014/main" id="{891535B7-A3D8-4C00-9173-93E6868543E1}"/>
                  </a:ext>
                </a:extLst>
              </p:cNvPr>
              <p:cNvSpPr txBox="1"/>
              <p:nvPr/>
            </p:nvSpPr>
            <p:spPr>
              <a:xfrm>
                <a:off x="368494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4" name="pole tekstowe 53">
            <a:extLst>
              <a:ext uri="{FF2B5EF4-FFF2-40B4-BE49-F238E27FC236}">
                <a16:creationId xmlns:a16="http://schemas.microsoft.com/office/drawing/2014/main" id="{D7E7A814-A8D2-43E4-8B8F-7E12CDDE1ACD}"/>
              </a:ext>
            </a:extLst>
          </p:cNvPr>
          <p:cNvSpPr txBox="1"/>
          <p:nvPr/>
        </p:nvSpPr>
        <p:spPr>
          <a:xfrm>
            <a:off x="4281884"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0" name="pole tekstowe 59">
            <a:extLst>
              <a:ext uri="{FF2B5EF4-FFF2-40B4-BE49-F238E27FC236}">
                <a16:creationId xmlns:a16="http://schemas.microsoft.com/office/drawing/2014/main" id="{036D4CFC-BBDD-4818-88F8-50BCC078DC75}"/>
              </a:ext>
            </a:extLst>
          </p:cNvPr>
          <p:cNvSpPr txBox="1"/>
          <p:nvPr/>
        </p:nvSpPr>
        <p:spPr>
          <a:xfrm>
            <a:off x="4281884"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1" name="pole tekstowe 60">
            <a:extLst>
              <a:ext uri="{FF2B5EF4-FFF2-40B4-BE49-F238E27FC236}">
                <a16:creationId xmlns:a16="http://schemas.microsoft.com/office/drawing/2014/main" id="{75B4BADA-09CF-4867-B747-D9C30EEAE384}"/>
              </a:ext>
            </a:extLst>
          </p:cNvPr>
          <p:cNvSpPr txBox="1"/>
          <p:nvPr/>
        </p:nvSpPr>
        <p:spPr>
          <a:xfrm>
            <a:off x="5944685"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8" name="Grupa 17">
            <a:extLst>
              <a:ext uri="{FF2B5EF4-FFF2-40B4-BE49-F238E27FC236}">
                <a16:creationId xmlns:a16="http://schemas.microsoft.com/office/drawing/2014/main" id="{8E2F6F2E-7893-48CF-B981-3BEEF7611B45}"/>
              </a:ext>
            </a:extLst>
          </p:cNvPr>
          <p:cNvGrpSpPr/>
          <p:nvPr/>
        </p:nvGrpSpPr>
        <p:grpSpPr>
          <a:xfrm>
            <a:off x="4267200" y="1841500"/>
            <a:ext cx="1988881" cy="3957333"/>
            <a:chOff x="4911704" y="1916832"/>
            <a:chExt cx="1918062" cy="3816422"/>
          </a:xfrm>
        </p:grpSpPr>
        <p:grpSp>
          <p:nvGrpSpPr>
            <p:cNvPr id="8" name="Grupa 7">
              <a:extLst>
                <a:ext uri="{FF2B5EF4-FFF2-40B4-BE49-F238E27FC236}">
                  <a16:creationId xmlns:a16="http://schemas.microsoft.com/office/drawing/2014/main" id="{2C175760-72C5-4222-8B2E-87ADA395BCEA}"/>
                </a:ext>
              </a:extLst>
            </p:cNvPr>
            <p:cNvGrpSpPr/>
            <p:nvPr/>
          </p:nvGrpSpPr>
          <p:grpSpPr>
            <a:xfrm>
              <a:off x="4911704" y="3913023"/>
              <a:ext cx="1918062" cy="1820231"/>
              <a:chOff x="4911704" y="3913023"/>
              <a:chExt cx="1918062" cy="1820231"/>
            </a:xfrm>
          </p:grpSpPr>
          <p:sp>
            <p:nvSpPr>
              <p:cNvPr id="43" name="Równoległobok 42">
                <a:extLst>
                  <a:ext uri="{FF2B5EF4-FFF2-40B4-BE49-F238E27FC236}">
                    <a16:creationId xmlns:a16="http://schemas.microsoft.com/office/drawing/2014/main" id="{603054A3-BFD4-43FA-AD87-7132A8B970D5}"/>
                  </a:ext>
                </a:extLst>
              </p:cNvPr>
              <p:cNvSpPr/>
              <p:nvPr/>
            </p:nvSpPr>
            <p:spPr>
              <a:xfrm rot="10800000">
                <a:off x="4968077" y="3913023"/>
                <a:ext cx="1861689" cy="1820231"/>
              </a:xfrm>
              <a:prstGeom prst="parallelogram">
                <a:avLst>
                  <a:gd name="adj" fmla="val 2919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4" name="Równoległobok 23">
                <a:extLst>
                  <a:ext uri="{FF2B5EF4-FFF2-40B4-BE49-F238E27FC236}">
                    <a16:creationId xmlns:a16="http://schemas.microsoft.com/office/drawing/2014/main" id="{91881F8A-88DC-4BD0-B0BF-520BCF77B43A}"/>
                  </a:ext>
                </a:extLst>
              </p:cNvPr>
              <p:cNvSpPr/>
              <p:nvPr/>
            </p:nvSpPr>
            <p:spPr>
              <a:xfrm rot="10800000">
                <a:off x="4911704" y="3913023"/>
                <a:ext cx="1861689" cy="1820231"/>
              </a:xfrm>
              <a:prstGeom prst="parallelogram">
                <a:avLst>
                  <a:gd name="adj" fmla="val 2919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0" name="pole tekstowe 29">
                <a:extLst>
                  <a:ext uri="{FF2B5EF4-FFF2-40B4-BE49-F238E27FC236}">
                    <a16:creationId xmlns:a16="http://schemas.microsoft.com/office/drawing/2014/main" id="{371A788C-F232-408B-9884-1F1CEDD7205C}"/>
                  </a:ext>
                </a:extLst>
              </p:cNvPr>
              <p:cNvSpPr txBox="1"/>
              <p:nvPr/>
            </p:nvSpPr>
            <p:spPr>
              <a:xfrm>
                <a:off x="533258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9" name="Grupa 8">
              <a:extLst>
                <a:ext uri="{FF2B5EF4-FFF2-40B4-BE49-F238E27FC236}">
                  <a16:creationId xmlns:a16="http://schemas.microsoft.com/office/drawing/2014/main" id="{373D6ACC-A5E5-496E-86CA-24B297260DE5}"/>
                </a:ext>
              </a:extLst>
            </p:cNvPr>
            <p:cNvGrpSpPr/>
            <p:nvPr/>
          </p:nvGrpSpPr>
          <p:grpSpPr>
            <a:xfrm>
              <a:off x="4911704" y="1916832"/>
              <a:ext cx="1918062" cy="1820231"/>
              <a:chOff x="4911704" y="1916832"/>
              <a:chExt cx="1918062" cy="1820231"/>
            </a:xfrm>
          </p:grpSpPr>
          <p:sp>
            <p:nvSpPr>
              <p:cNvPr id="42" name="Równoległobok 41">
                <a:extLst>
                  <a:ext uri="{FF2B5EF4-FFF2-40B4-BE49-F238E27FC236}">
                    <a16:creationId xmlns:a16="http://schemas.microsoft.com/office/drawing/2014/main" id="{11552D2C-EC25-4347-8D28-7CEBDD2AAB37}"/>
                  </a:ext>
                </a:extLst>
              </p:cNvPr>
              <p:cNvSpPr/>
              <p:nvPr/>
            </p:nvSpPr>
            <p:spPr>
              <a:xfrm rot="10800000" flipH="1">
                <a:off x="4968077" y="1916832"/>
                <a:ext cx="1861689" cy="1820231"/>
              </a:xfrm>
              <a:prstGeom prst="parallelogram">
                <a:avLst>
                  <a:gd name="adj" fmla="val 2919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7" name="Równoległobok 26">
                <a:extLst>
                  <a:ext uri="{FF2B5EF4-FFF2-40B4-BE49-F238E27FC236}">
                    <a16:creationId xmlns:a16="http://schemas.microsoft.com/office/drawing/2014/main" id="{C5C8B68B-337F-4EAE-953D-BE3597B22EB4}"/>
                  </a:ext>
                </a:extLst>
              </p:cNvPr>
              <p:cNvSpPr/>
              <p:nvPr/>
            </p:nvSpPr>
            <p:spPr>
              <a:xfrm rot="10800000" flipH="1">
                <a:off x="4911704" y="1916832"/>
                <a:ext cx="1861689" cy="1820231"/>
              </a:xfrm>
              <a:prstGeom prst="parallelogram">
                <a:avLst>
                  <a:gd name="adj" fmla="val 2919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2" name="pole tekstowe 31">
                <a:extLst>
                  <a:ext uri="{FF2B5EF4-FFF2-40B4-BE49-F238E27FC236}">
                    <a16:creationId xmlns:a16="http://schemas.microsoft.com/office/drawing/2014/main" id="{0E1BCBDD-F8C9-4003-AEA5-BFC528DF0304}"/>
                  </a:ext>
                </a:extLst>
              </p:cNvPr>
              <p:cNvSpPr txBox="1"/>
              <p:nvPr/>
            </p:nvSpPr>
            <p:spPr>
              <a:xfrm>
                <a:off x="5356392"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5" name="pole tekstowe 54">
            <a:extLst>
              <a:ext uri="{FF2B5EF4-FFF2-40B4-BE49-F238E27FC236}">
                <a16:creationId xmlns:a16="http://schemas.microsoft.com/office/drawing/2014/main" id="{5F6B4B72-AFF9-4363-822B-9CB1A502E81E}"/>
              </a:ext>
            </a:extLst>
          </p:cNvPr>
          <p:cNvSpPr txBox="1"/>
          <p:nvPr/>
        </p:nvSpPr>
        <p:spPr>
          <a:xfrm>
            <a:off x="5944685"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1" name="Grupa 10">
            <a:extLst>
              <a:ext uri="{FF2B5EF4-FFF2-40B4-BE49-F238E27FC236}">
                <a16:creationId xmlns:a16="http://schemas.microsoft.com/office/drawing/2014/main" id="{D02E5178-A681-4411-B0AC-4A9784190A95}"/>
              </a:ext>
            </a:extLst>
          </p:cNvPr>
          <p:cNvGrpSpPr/>
          <p:nvPr/>
        </p:nvGrpSpPr>
        <p:grpSpPr>
          <a:xfrm>
            <a:off x="5930900" y="1841500"/>
            <a:ext cx="1997291" cy="3957333"/>
            <a:chOff x="7578508" y="1846068"/>
            <a:chExt cx="1997291" cy="3957333"/>
          </a:xfrm>
        </p:grpSpPr>
        <p:grpSp>
          <p:nvGrpSpPr>
            <p:cNvPr id="10" name="Grupa 9">
              <a:extLst>
                <a:ext uri="{FF2B5EF4-FFF2-40B4-BE49-F238E27FC236}">
                  <a16:creationId xmlns:a16="http://schemas.microsoft.com/office/drawing/2014/main" id="{3D8E2663-6654-41B9-8322-861AE0EEC168}"/>
                </a:ext>
              </a:extLst>
            </p:cNvPr>
            <p:cNvGrpSpPr/>
            <p:nvPr/>
          </p:nvGrpSpPr>
          <p:grpSpPr>
            <a:xfrm>
              <a:off x="7578508" y="3915963"/>
              <a:ext cx="1997291" cy="1887438"/>
              <a:chOff x="6449275" y="3913023"/>
              <a:chExt cx="1926172" cy="1820231"/>
            </a:xfrm>
          </p:grpSpPr>
          <p:sp>
            <p:nvSpPr>
              <p:cNvPr id="45" name="Równoległobok 44">
                <a:extLst>
                  <a:ext uri="{FF2B5EF4-FFF2-40B4-BE49-F238E27FC236}">
                    <a16:creationId xmlns:a16="http://schemas.microsoft.com/office/drawing/2014/main" id="{09D7644D-64AA-4733-AC91-6DACD48B1E81}"/>
                  </a:ext>
                </a:extLst>
              </p:cNvPr>
              <p:cNvSpPr/>
              <p:nvPr/>
            </p:nvSpPr>
            <p:spPr>
              <a:xfrm rot="10800000">
                <a:off x="6513758" y="3913023"/>
                <a:ext cx="1861689" cy="1820231"/>
              </a:xfrm>
              <a:prstGeom prst="parallelogram">
                <a:avLst>
                  <a:gd name="adj" fmla="val 29198"/>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5" name="Równoległobok 24">
                <a:extLst>
                  <a:ext uri="{FF2B5EF4-FFF2-40B4-BE49-F238E27FC236}">
                    <a16:creationId xmlns:a16="http://schemas.microsoft.com/office/drawing/2014/main" id="{BB9231A9-693E-48FB-9B65-5B0B68725089}"/>
                  </a:ext>
                </a:extLst>
              </p:cNvPr>
              <p:cNvSpPr/>
              <p:nvPr/>
            </p:nvSpPr>
            <p:spPr>
              <a:xfrm rot="10800000">
                <a:off x="6449275" y="3913023"/>
                <a:ext cx="1861689" cy="1820231"/>
              </a:xfrm>
              <a:prstGeom prst="parallelogram">
                <a:avLst>
                  <a:gd name="adj" fmla="val 2919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1" name="pole tekstowe 30">
                <a:extLst>
                  <a:ext uri="{FF2B5EF4-FFF2-40B4-BE49-F238E27FC236}">
                    <a16:creationId xmlns:a16="http://schemas.microsoft.com/office/drawing/2014/main" id="{64A1816E-701E-476A-B1A7-885A6A5C9B26}"/>
                  </a:ext>
                </a:extLst>
              </p:cNvPr>
              <p:cNvSpPr txBox="1"/>
              <p:nvPr/>
            </p:nvSpPr>
            <p:spPr>
              <a:xfrm>
                <a:off x="6870161"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13" name="Grupa 12">
              <a:extLst>
                <a:ext uri="{FF2B5EF4-FFF2-40B4-BE49-F238E27FC236}">
                  <a16:creationId xmlns:a16="http://schemas.microsoft.com/office/drawing/2014/main" id="{A0DE07E2-7CF2-4704-BA4C-F7FA31E0155D}"/>
                </a:ext>
              </a:extLst>
            </p:cNvPr>
            <p:cNvGrpSpPr/>
            <p:nvPr/>
          </p:nvGrpSpPr>
          <p:grpSpPr>
            <a:xfrm>
              <a:off x="7578508" y="1846068"/>
              <a:ext cx="1997291" cy="1887438"/>
              <a:chOff x="6449275" y="1916832"/>
              <a:chExt cx="1926172" cy="1820231"/>
            </a:xfrm>
          </p:grpSpPr>
          <p:sp>
            <p:nvSpPr>
              <p:cNvPr id="44" name="Równoległobok 43">
                <a:extLst>
                  <a:ext uri="{FF2B5EF4-FFF2-40B4-BE49-F238E27FC236}">
                    <a16:creationId xmlns:a16="http://schemas.microsoft.com/office/drawing/2014/main" id="{DB17B698-35F0-4799-A3A0-03C41428DFDE}"/>
                  </a:ext>
                </a:extLst>
              </p:cNvPr>
              <p:cNvSpPr/>
              <p:nvPr/>
            </p:nvSpPr>
            <p:spPr>
              <a:xfrm rot="10800000" flipH="1">
                <a:off x="6513758" y="1916832"/>
                <a:ext cx="1861689" cy="1820231"/>
              </a:xfrm>
              <a:prstGeom prst="parallelogram">
                <a:avLst>
                  <a:gd name="adj" fmla="val 29198"/>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8" name="Równoległobok 27">
                <a:extLst>
                  <a:ext uri="{FF2B5EF4-FFF2-40B4-BE49-F238E27FC236}">
                    <a16:creationId xmlns:a16="http://schemas.microsoft.com/office/drawing/2014/main" id="{C37457B8-30C5-404A-8913-8DDA6D1F9BCD}"/>
                  </a:ext>
                </a:extLst>
              </p:cNvPr>
              <p:cNvSpPr/>
              <p:nvPr/>
            </p:nvSpPr>
            <p:spPr>
              <a:xfrm rot="10800000" flipH="1">
                <a:off x="6449275" y="1916832"/>
                <a:ext cx="1861689" cy="1820231"/>
              </a:xfrm>
              <a:prstGeom prst="parallelogram">
                <a:avLst>
                  <a:gd name="adj" fmla="val 2919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3" name="pole tekstowe 32">
                <a:extLst>
                  <a:ext uri="{FF2B5EF4-FFF2-40B4-BE49-F238E27FC236}">
                    <a16:creationId xmlns:a16="http://schemas.microsoft.com/office/drawing/2014/main" id="{8727FBD6-F68A-4493-B930-85E9247E95B0}"/>
                  </a:ext>
                </a:extLst>
              </p:cNvPr>
              <p:cNvSpPr txBox="1"/>
              <p:nvPr/>
            </p:nvSpPr>
            <p:spPr>
              <a:xfrm>
                <a:off x="6878530"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6" name="pole tekstowe 55">
            <a:extLst>
              <a:ext uri="{FF2B5EF4-FFF2-40B4-BE49-F238E27FC236}">
                <a16:creationId xmlns:a16="http://schemas.microsoft.com/office/drawing/2014/main" id="{F8254BF5-3D73-4FDC-95B4-48916BEC64CD}"/>
              </a:ext>
            </a:extLst>
          </p:cNvPr>
          <p:cNvSpPr txBox="1"/>
          <p:nvPr/>
        </p:nvSpPr>
        <p:spPr>
          <a:xfrm>
            <a:off x="7607485"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2" name="pole tekstowe 61">
            <a:extLst>
              <a:ext uri="{FF2B5EF4-FFF2-40B4-BE49-F238E27FC236}">
                <a16:creationId xmlns:a16="http://schemas.microsoft.com/office/drawing/2014/main" id="{7799C716-B3FE-48A3-B68A-B93A0154A112}"/>
              </a:ext>
            </a:extLst>
          </p:cNvPr>
          <p:cNvSpPr txBox="1"/>
          <p:nvPr/>
        </p:nvSpPr>
        <p:spPr>
          <a:xfrm>
            <a:off x="7607485"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7" name="Grupa 16">
            <a:extLst>
              <a:ext uri="{FF2B5EF4-FFF2-40B4-BE49-F238E27FC236}">
                <a16:creationId xmlns:a16="http://schemas.microsoft.com/office/drawing/2014/main" id="{4C7843ED-170D-4C55-B74D-1D842D31190E}"/>
              </a:ext>
            </a:extLst>
          </p:cNvPr>
          <p:cNvGrpSpPr/>
          <p:nvPr/>
        </p:nvGrpSpPr>
        <p:grpSpPr>
          <a:xfrm>
            <a:off x="2612202" y="1846068"/>
            <a:ext cx="1995633" cy="3957333"/>
            <a:chOff x="2612202" y="1846068"/>
            <a:chExt cx="1995633" cy="3957333"/>
          </a:xfrm>
        </p:grpSpPr>
        <p:grpSp>
          <p:nvGrpSpPr>
            <p:cNvPr id="75" name="Grupa 74">
              <a:extLst>
                <a:ext uri="{FF2B5EF4-FFF2-40B4-BE49-F238E27FC236}">
                  <a16:creationId xmlns:a16="http://schemas.microsoft.com/office/drawing/2014/main" id="{00A2A90E-D629-4E74-BE50-26E036A43EC9}"/>
                </a:ext>
              </a:extLst>
            </p:cNvPr>
            <p:cNvGrpSpPr/>
            <p:nvPr/>
          </p:nvGrpSpPr>
          <p:grpSpPr>
            <a:xfrm>
              <a:off x="2612202" y="1846068"/>
              <a:ext cx="1995633" cy="1888011"/>
              <a:chOff x="3264643" y="1916832"/>
              <a:chExt cx="1924573" cy="1820784"/>
            </a:xfrm>
          </p:grpSpPr>
          <p:sp>
            <p:nvSpPr>
              <p:cNvPr id="80" name="Równoległobok 79">
                <a:extLst>
                  <a:ext uri="{FF2B5EF4-FFF2-40B4-BE49-F238E27FC236}">
                    <a16:creationId xmlns:a16="http://schemas.microsoft.com/office/drawing/2014/main" id="{9A57BA2B-7770-47C6-9613-81E7A35C3264}"/>
                  </a:ext>
                </a:extLst>
              </p:cNvPr>
              <p:cNvSpPr/>
              <p:nvPr/>
            </p:nvSpPr>
            <p:spPr>
              <a:xfrm rot="10800000" flipH="1">
                <a:off x="3327527" y="1916832"/>
                <a:ext cx="1861689" cy="1820231"/>
              </a:xfrm>
              <a:prstGeom prst="parallelogram">
                <a:avLst>
                  <a:gd name="adj" fmla="val 2919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1" name="Równoległobok 80">
                <a:extLst>
                  <a:ext uri="{FF2B5EF4-FFF2-40B4-BE49-F238E27FC236}">
                    <a16:creationId xmlns:a16="http://schemas.microsoft.com/office/drawing/2014/main" id="{D6370EA5-C9A6-41E5-B824-0305A96C67AD}"/>
                  </a:ext>
                </a:extLst>
              </p:cNvPr>
              <p:cNvSpPr/>
              <p:nvPr/>
            </p:nvSpPr>
            <p:spPr>
              <a:xfrm rot="10800000" flipH="1">
                <a:off x="3264643" y="1917385"/>
                <a:ext cx="1861689" cy="1820231"/>
              </a:xfrm>
              <a:prstGeom prst="parallelogram">
                <a:avLst>
                  <a:gd name="adj" fmla="val 291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2" name="pole tekstowe 81">
                <a:extLst>
                  <a:ext uri="{FF2B5EF4-FFF2-40B4-BE49-F238E27FC236}">
                    <a16:creationId xmlns:a16="http://schemas.microsoft.com/office/drawing/2014/main" id="{49032781-868F-45B0-84F7-03C615B4980E}"/>
                  </a:ext>
                </a:extLst>
              </p:cNvPr>
              <p:cNvSpPr txBox="1"/>
              <p:nvPr/>
            </p:nvSpPr>
            <p:spPr>
              <a:xfrm>
                <a:off x="3676001"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76" name="Grupa 75">
              <a:extLst>
                <a:ext uri="{FF2B5EF4-FFF2-40B4-BE49-F238E27FC236}">
                  <a16:creationId xmlns:a16="http://schemas.microsoft.com/office/drawing/2014/main" id="{F56A2EA5-0B0C-471A-B048-4A1106BB189C}"/>
                </a:ext>
              </a:extLst>
            </p:cNvPr>
            <p:cNvGrpSpPr/>
            <p:nvPr/>
          </p:nvGrpSpPr>
          <p:grpSpPr>
            <a:xfrm>
              <a:off x="2612202" y="3915963"/>
              <a:ext cx="1995633" cy="1887438"/>
              <a:chOff x="3264643" y="3913023"/>
              <a:chExt cx="1924573" cy="1820231"/>
            </a:xfrm>
          </p:grpSpPr>
          <p:sp>
            <p:nvSpPr>
              <p:cNvPr id="77" name="Równoległobok 76">
                <a:extLst>
                  <a:ext uri="{FF2B5EF4-FFF2-40B4-BE49-F238E27FC236}">
                    <a16:creationId xmlns:a16="http://schemas.microsoft.com/office/drawing/2014/main" id="{05F8E636-E8C9-4EAB-8462-911631F203AE}"/>
                  </a:ext>
                </a:extLst>
              </p:cNvPr>
              <p:cNvSpPr/>
              <p:nvPr/>
            </p:nvSpPr>
            <p:spPr>
              <a:xfrm rot="10800000">
                <a:off x="3327527" y="3913023"/>
                <a:ext cx="1861689" cy="1820231"/>
              </a:xfrm>
              <a:prstGeom prst="parallelogram">
                <a:avLst>
                  <a:gd name="adj" fmla="val 2919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8" name="Równoległobok 77">
                <a:extLst>
                  <a:ext uri="{FF2B5EF4-FFF2-40B4-BE49-F238E27FC236}">
                    <a16:creationId xmlns:a16="http://schemas.microsoft.com/office/drawing/2014/main" id="{DAFA3110-8988-466B-A809-7982D535B94C}"/>
                  </a:ext>
                </a:extLst>
              </p:cNvPr>
              <p:cNvSpPr/>
              <p:nvPr/>
            </p:nvSpPr>
            <p:spPr>
              <a:xfrm rot="10800000">
                <a:off x="3264643" y="3913023"/>
                <a:ext cx="1861689" cy="1820231"/>
              </a:xfrm>
              <a:prstGeom prst="parallelogram">
                <a:avLst>
                  <a:gd name="adj" fmla="val 291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9" name="pole tekstowe 78">
                <a:extLst>
                  <a:ext uri="{FF2B5EF4-FFF2-40B4-BE49-F238E27FC236}">
                    <a16:creationId xmlns:a16="http://schemas.microsoft.com/office/drawing/2014/main" id="{A83B939F-52DC-49B2-AC3D-DF1A096BD152}"/>
                  </a:ext>
                </a:extLst>
              </p:cNvPr>
              <p:cNvSpPr txBox="1"/>
              <p:nvPr/>
            </p:nvSpPr>
            <p:spPr>
              <a:xfrm>
                <a:off x="368494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71" name="pole tekstowe 70">
            <a:extLst>
              <a:ext uri="{FF2B5EF4-FFF2-40B4-BE49-F238E27FC236}">
                <a16:creationId xmlns:a16="http://schemas.microsoft.com/office/drawing/2014/main" id="{7A150152-498C-4D44-9F80-ACA4564F7946}"/>
              </a:ext>
            </a:extLst>
          </p:cNvPr>
          <p:cNvSpPr txBox="1"/>
          <p:nvPr/>
        </p:nvSpPr>
        <p:spPr>
          <a:xfrm>
            <a:off x="2624198"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72" name="pole tekstowe 71">
            <a:extLst>
              <a:ext uri="{FF2B5EF4-FFF2-40B4-BE49-F238E27FC236}">
                <a16:creationId xmlns:a16="http://schemas.microsoft.com/office/drawing/2014/main" id="{4F2A0203-01D2-44EA-B335-3B7A914D35C6}"/>
              </a:ext>
            </a:extLst>
          </p:cNvPr>
          <p:cNvSpPr txBox="1"/>
          <p:nvPr/>
        </p:nvSpPr>
        <p:spPr>
          <a:xfrm>
            <a:off x="2624198"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spTree>
    <p:extLst>
      <p:ext uri="{BB962C8B-B14F-4D97-AF65-F5344CB8AC3E}">
        <p14:creationId xmlns:p14="http://schemas.microsoft.com/office/powerpoint/2010/main" val="5766704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Cycle Diagrams, Loop Flow Charts</a:t>
            </a:r>
          </a:p>
        </p:txBody>
      </p:sp>
    </p:spTree>
    <p:extLst>
      <p:ext uri="{BB962C8B-B14F-4D97-AF65-F5344CB8AC3E}">
        <p14:creationId xmlns:p14="http://schemas.microsoft.com/office/powerpoint/2010/main" val="282076402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sz="4000" dirty="0"/>
              <a:t>3 Stages Cycle Diagram</a:t>
            </a:r>
            <a:endParaRPr lang="en-US" dirty="0"/>
          </a:p>
        </p:txBody>
      </p:sp>
      <p:sp>
        <p:nvSpPr>
          <p:cNvPr id="20" name="Prostokąt 19"/>
          <p:cNvSpPr/>
          <p:nvPr/>
        </p:nvSpPr>
        <p:spPr>
          <a:xfrm>
            <a:off x="7134739" y="1325034"/>
            <a:ext cx="3525939"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marL="6350" indent="-6350"/>
            <a:r>
              <a:rPr lang="en-US" sz="2000" dirty="0">
                <a:solidFill>
                  <a:schemeClr val="tx1"/>
                </a:solidFill>
              </a:rPr>
              <a:t>Write your text here. Add your description of an item. Fill the textbox with your description.</a:t>
            </a:r>
          </a:p>
        </p:txBody>
      </p:sp>
      <p:sp>
        <p:nvSpPr>
          <p:cNvPr id="22" name="Prostokąt 21"/>
          <p:cNvSpPr/>
          <p:nvPr/>
        </p:nvSpPr>
        <p:spPr>
          <a:xfrm>
            <a:off x="8713585" y="4379063"/>
            <a:ext cx="2826006"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lvl="0" defTabSz="622300">
              <a:lnSpc>
                <a:spcPct val="90000"/>
              </a:lnSpc>
              <a:spcBef>
                <a:spcPct val="0"/>
              </a:spcBef>
              <a:spcAft>
                <a:spcPct val="35000"/>
              </a:spcAft>
            </a:pPr>
            <a:r>
              <a:rPr lang="en-US" sz="2000" dirty="0">
                <a:solidFill>
                  <a:schemeClr val="tx1"/>
                </a:solidFill>
              </a:rPr>
              <a:t>Write your text here. Add your description of an item. Fill the textbox with your description.</a:t>
            </a:r>
          </a:p>
        </p:txBody>
      </p:sp>
      <p:sp>
        <p:nvSpPr>
          <p:cNvPr id="24" name="Prostokąt 23"/>
          <p:cNvSpPr/>
          <p:nvPr/>
        </p:nvSpPr>
        <p:spPr>
          <a:xfrm>
            <a:off x="767408" y="4379063"/>
            <a:ext cx="2721739"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lvl="0" algn="r" defTabSz="622300">
              <a:lnSpc>
                <a:spcPct val="90000"/>
              </a:lnSpc>
              <a:spcBef>
                <a:spcPct val="0"/>
              </a:spcBef>
              <a:spcAft>
                <a:spcPct val="35000"/>
              </a:spcAft>
            </a:pPr>
            <a:r>
              <a:rPr lang="en-US" sz="2000" dirty="0">
                <a:solidFill>
                  <a:schemeClr val="tx1"/>
                </a:solidFill>
              </a:rPr>
              <a:t>Write your text here. Add your description of an item. Fill the textbox with your description.</a:t>
            </a:r>
          </a:p>
        </p:txBody>
      </p:sp>
      <p:grpSp>
        <p:nvGrpSpPr>
          <p:cNvPr id="10" name="Grupa 9"/>
          <p:cNvGrpSpPr/>
          <p:nvPr/>
        </p:nvGrpSpPr>
        <p:grpSpPr>
          <a:xfrm>
            <a:off x="3784296" y="1445392"/>
            <a:ext cx="4695418" cy="4652958"/>
            <a:chOff x="3784296" y="1445392"/>
            <a:chExt cx="4695418" cy="4652958"/>
          </a:xfrm>
        </p:grpSpPr>
        <p:grpSp>
          <p:nvGrpSpPr>
            <p:cNvPr id="9" name="Grupa 8"/>
            <p:cNvGrpSpPr/>
            <p:nvPr/>
          </p:nvGrpSpPr>
          <p:grpSpPr>
            <a:xfrm>
              <a:off x="4295800" y="2204864"/>
              <a:ext cx="3672408" cy="3893486"/>
              <a:chOff x="4295800" y="2204864"/>
              <a:chExt cx="3672408" cy="3893486"/>
            </a:xfrm>
          </p:grpSpPr>
          <p:sp>
            <p:nvSpPr>
              <p:cNvPr id="5" name="Elipsa 4"/>
              <p:cNvSpPr/>
              <p:nvPr/>
            </p:nvSpPr>
            <p:spPr>
              <a:xfrm>
                <a:off x="4295800" y="2204864"/>
                <a:ext cx="3672408" cy="3672408"/>
              </a:xfrm>
              <a:prstGeom prst="ellipse">
                <a:avLst/>
              </a:prstGeom>
              <a:solidFill>
                <a:schemeClr val="bg1">
                  <a:lumMod val="85000"/>
                </a:schemeClr>
              </a:solidFill>
              <a:ln w="120650">
                <a:solidFill>
                  <a:schemeClr val="bg1">
                    <a:lumMod val="8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Pagon 25"/>
              <p:cNvSpPr/>
              <p:nvPr/>
            </p:nvSpPr>
            <p:spPr>
              <a:xfrm rot="2700000">
                <a:off x="7547135" y="2913896"/>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Pagon 26"/>
              <p:cNvSpPr/>
              <p:nvPr/>
            </p:nvSpPr>
            <p:spPr>
              <a:xfrm rot="10800000">
                <a:off x="6113308" y="5656193"/>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Pagon 27"/>
              <p:cNvSpPr/>
              <p:nvPr/>
            </p:nvSpPr>
            <p:spPr>
              <a:xfrm rot="18900000">
                <a:off x="4353158" y="2947169"/>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9" name="Dowolny kształt 18"/>
            <p:cNvSpPr/>
            <p:nvPr/>
          </p:nvSpPr>
          <p:spPr>
            <a:xfrm>
              <a:off x="5259185" y="3168248"/>
              <a:ext cx="1745641" cy="1745641"/>
            </a:xfrm>
            <a:custGeom>
              <a:avLst/>
              <a:gdLst>
                <a:gd name="connsiteX0" fmla="*/ 0 w 1745641"/>
                <a:gd name="connsiteY0" fmla="*/ 872821 h 1745641"/>
                <a:gd name="connsiteX1" fmla="*/ 872821 w 1745641"/>
                <a:gd name="connsiteY1" fmla="*/ 0 h 1745641"/>
                <a:gd name="connsiteX2" fmla="*/ 1745642 w 1745641"/>
                <a:gd name="connsiteY2" fmla="*/ 872821 h 1745641"/>
                <a:gd name="connsiteX3" fmla="*/ 872821 w 1745641"/>
                <a:gd name="connsiteY3" fmla="*/ 1745642 h 1745641"/>
                <a:gd name="connsiteX4" fmla="*/ 0 w 1745641"/>
                <a:gd name="connsiteY4" fmla="*/ 872821 h 1745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641" h="1745641">
                  <a:moveTo>
                    <a:pt x="0" y="872821"/>
                  </a:moveTo>
                  <a:cubicBezTo>
                    <a:pt x="0" y="390775"/>
                    <a:pt x="390775" y="0"/>
                    <a:pt x="872821" y="0"/>
                  </a:cubicBezTo>
                  <a:cubicBezTo>
                    <a:pt x="1354867" y="0"/>
                    <a:pt x="1745642" y="390775"/>
                    <a:pt x="1745642" y="872821"/>
                  </a:cubicBezTo>
                  <a:cubicBezTo>
                    <a:pt x="1745642" y="1354867"/>
                    <a:pt x="1354867" y="1745642"/>
                    <a:pt x="872821" y="1745642"/>
                  </a:cubicBezTo>
                  <a:cubicBezTo>
                    <a:pt x="390775" y="1745642"/>
                    <a:pt x="0" y="1354867"/>
                    <a:pt x="0" y="872821"/>
                  </a:cubicBezTo>
                  <a:close/>
                </a:path>
              </a:pathLst>
            </a:custGeom>
            <a:solidFill>
              <a:schemeClr val="tx2"/>
            </a:solidFill>
            <a:ln w="1206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a:t>Your text here</a:t>
              </a:r>
              <a:endParaRPr lang="en-US" sz="2400" dirty="0">
                <a:solidFill>
                  <a:schemeClr val="bg1"/>
                </a:solidFill>
              </a:endParaRPr>
            </a:p>
          </p:txBody>
        </p:sp>
        <p:sp>
          <p:nvSpPr>
            <p:cNvPr id="11" name="Elipsa 10"/>
            <p:cNvSpPr/>
            <p:nvPr/>
          </p:nvSpPr>
          <p:spPr>
            <a:xfrm>
              <a:off x="5387174" y="1445392"/>
              <a:ext cx="1489661" cy="1489661"/>
            </a:xfrm>
            <a:prstGeom prst="ellipse">
              <a:avLst/>
            </a:prstGeom>
            <a:solidFill>
              <a:schemeClr val="accent2"/>
            </a:solidFill>
            <a:ln w="120650">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Elipsa 16"/>
            <p:cNvSpPr/>
            <p:nvPr/>
          </p:nvSpPr>
          <p:spPr>
            <a:xfrm>
              <a:off x="6990053" y="4221659"/>
              <a:ext cx="1489661" cy="1489661"/>
            </a:xfrm>
            <a:prstGeom prst="ellipse">
              <a:avLst/>
            </a:prstGeom>
            <a:solidFill>
              <a:schemeClr val="accent1"/>
            </a:solidFill>
            <a:ln w="1206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Elipsa 13"/>
            <p:cNvSpPr/>
            <p:nvPr/>
          </p:nvSpPr>
          <p:spPr>
            <a:xfrm>
              <a:off x="3784296" y="4221659"/>
              <a:ext cx="1489661" cy="1489661"/>
            </a:xfrm>
            <a:prstGeom prst="ellipse">
              <a:avLst/>
            </a:prstGeom>
            <a:solidFill>
              <a:schemeClr val="accent6"/>
            </a:solidFill>
            <a:ln w="1206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6" name="Freeform 41">
            <a:extLst>
              <a:ext uri="{FF2B5EF4-FFF2-40B4-BE49-F238E27FC236}">
                <a16:creationId xmlns:a16="http://schemas.microsoft.com/office/drawing/2014/main" id="{17416A9B-4CE1-46CA-A8E4-80A16ED88805}"/>
              </a:ext>
            </a:extLst>
          </p:cNvPr>
          <p:cNvSpPr>
            <a:spLocks noChangeAspect="1" noEditPoints="1"/>
          </p:cNvSpPr>
          <p:nvPr/>
        </p:nvSpPr>
        <p:spPr bwMode="auto">
          <a:xfrm>
            <a:off x="4081582" y="4733667"/>
            <a:ext cx="895088" cy="497944"/>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19">
            <a:extLst>
              <a:ext uri="{FF2B5EF4-FFF2-40B4-BE49-F238E27FC236}">
                <a16:creationId xmlns:a16="http://schemas.microsoft.com/office/drawing/2014/main" id="{C1F08AF4-6227-40C5-93F8-54E0E23E64D7}"/>
              </a:ext>
            </a:extLst>
          </p:cNvPr>
          <p:cNvSpPr>
            <a:spLocks noChangeAspect="1" noEditPoints="1"/>
          </p:cNvSpPr>
          <p:nvPr/>
        </p:nvSpPr>
        <p:spPr bwMode="auto">
          <a:xfrm>
            <a:off x="5712038" y="1838763"/>
            <a:ext cx="802538" cy="687884"/>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64">
            <a:extLst>
              <a:ext uri="{FF2B5EF4-FFF2-40B4-BE49-F238E27FC236}">
                <a16:creationId xmlns:a16="http://schemas.microsoft.com/office/drawing/2014/main" id="{15863865-0374-4C99-9299-61DCFA3A5DC8}"/>
              </a:ext>
            </a:extLst>
          </p:cNvPr>
          <p:cNvSpPr>
            <a:spLocks noChangeAspect="1" noEditPoints="1"/>
          </p:cNvSpPr>
          <p:nvPr/>
        </p:nvSpPr>
        <p:spPr bwMode="auto">
          <a:xfrm>
            <a:off x="7306841" y="4581929"/>
            <a:ext cx="875134" cy="711970"/>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9942394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D538CC3-5945-46D3-BC10-D668DB4B575F}"/>
              </a:ext>
            </a:extLst>
          </p:cNvPr>
          <p:cNvSpPr>
            <a:spLocks noGrp="1"/>
          </p:cNvSpPr>
          <p:nvPr>
            <p:ph type="title"/>
          </p:nvPr>
        </p:nvSpPr>
        <p:spPr/>
        <p:txBody>
          <a:bodyPr>
            <a:normAutofit fontScale="90000"/>
          </a:bodyPr>
          <a:lstStyle/>
          <a:p>
            <a:r>
              <a:rPr lang="en-US" dirty="0"/>
              <a:t>3 Items Synergy Diagram and Description Boxes</a:t>
            </a:r>
          </a:p>
        </p:txBody>
      </p:sp>
      <p:grpSp>
        <p:nvGrpSpPr>
          <p:cNvPr id="17" name="Grupa 16">
            <a:extLst>
              <a:ext uri="{FF2B5EF4-FFF2-40B4-BE49-F238E27FC236}">
                <a16:creationId xmlns:a16="http://schemas.microsoft.com/office/drawing/2014/main" id="{89707730-DE96-400E-8F87-1743E9B53C46}"/>
              </a:ext>
            </a:extLst>
          </p:cNvPr>
          <p:cNvGrpSpPr/>
          <p:nvPr/>
        </p:nvGrpSpPr>
        <p:grpSpPr>
          <a:xfrm>
            <a:off x="8513872" y="1308443"/>
            <a:ext cx="2865323" cy="3626532"/>
            <a:chOff x="7891932" y="1314426"/>
            <a:chExt cx="3680884" cy="3626532"/>
          </a:xfrm>
        </p:grpSpPr>
        <p:sp>
          <p:nvSpPr>
            <p:cNvPr id="18" name="Rectangle 46">
              <a:extLst>
                <a:ext uri="{FF2B5EF4-FFF2-40B4-BE49-F238E27FC236}">
                  <a16:creationId xmlns:a16="http://schemas.microsoft.com/office/drawing/2014/main" id="{09D2B716-2E14-42C2-81F6-1CD8B2FEAEED}"/>
                </a:ext>
              </a:extLst>
            </p:cNvPr>
            <p:cNvSpPr/>
            <p:nvPr/>
          </p:nvSpPr>
          <p:spPr>
            <a:xfrm>
              <a:off x="7891932" y="1351299"/>
              <a:ext cx="3680884" cy="358965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grpSp>
          <p:nvGrpSpPr>
            <p:cNvPr id="19" name="Group 47">
              <a:extLst>
                <a:ext uri="{FF2B5EF4-FFF2-40B4-BE49-F238E27FC236}">
                  <a16:creationId xmlns:a16="http://schemas.microsoft.com/office/drawing/2014/main" id="{FB09EC35-455C-4762-BC12-FCBAC7807861}"/>
                </a:ext>
              </a:extLst>
            </p:cNvPr>
            <p:cNvGrpSpPr/>
            <p:nvPr/>
          </p:nvGrpSpPr>
          <p:grpSpPr>
            <a:xfrm>
              <a:off x="7891953" y="1314426"/>
              <a:ext cx="3680862" cy="160391"/>
              <a:chOff x="3262028" y="2213129"/>
              <a:chExt cx="2619954" cy="160391"/>
            </a:xfrm>
          </p:grpSpPr>
          <p:sp>
            <p:nvSpPr>
              <p:cNvPr id="21" name="Prostokąt 13">
                <a:extLst>
                  <a:ext uri="{FF2B5EF4-FFF2-40B4-BE49-F238E27FC236}">
                    <a16:creationId xmlns:a16="http://schemas.microsoft.com/office/drawing/2014/main" id="{ED6E70EF-D8BC-4AA1-8B7D-E3E6A355CB9F}"/>
                  </a:ext>
                </a:extLst>
              </p:cNvPr>
              <p:cNvSpPr/>
              <p:nvPr/>
            </p:nvSpPr>
            <p:spPr>
              <a:xfrm rot="5400000">
                <a:off x="4549145" y="926012"/>
                <a:ext cx="45719" cy="2619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sp>
            <p:nvSpPr>
              <p:cNvPr id="22" name="Trójkąt równoramienny 14">
                <a:extLst>
                  <a:ext uri="{FF2B5EF4-FFF2-40B4-BE49-F238E27FC236}">
                    <a16:creationId xmlns:a16="http://schemas.microsoft.com/office/drawing/2014/main" id="{FD5FF575-98B5-4162-84BB-905DE7390E06}"/>
                  </a:ext>
                </a:extLst>
              </p:cNvPr>
              <p:cNvSpPr/>
              <p:nvPr/>
            </p:nvSpPr>
            <p:spPr>
              <a:xfrm rot="10800000">
                <a:off x="4372806" y="2247520"/>
                <a:ext cx="398399" cy="12600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grpSp>
      <p:grpSp>
        <p:nvGrpSpPr>
          <p:cNvPr id="23" name="Grupa 22">
            <a:extLst>
              <a:ext uri="{FF2B5EF4-FFF2-40B4-BE49-F238E27FC236}">
                <a16:creationId xmlns:a16="http://schemas.microsoft.com/office/drawing/2014/main" id="{61C43DF3-F0C2-4FF0-9923-93DF30B61797}"/>
              </a:ext>
            </a:extLst>
          </p:cNvPr>
          <p:cNvGrpSpPr/>
          <p:nvPr/>
        </p:nvGrpSpPr>
        <p:grpSpPr>
          <a:xfrm>
            <a:off x="839788" y="1308443"/>
            <a:ext cx="2865323" cy="3626532"/>
            <a:chOff x="7891932" y="1314426"/>
            <a:chExt cx="3680884" cy="3626532"/>
          </a:xfrm>
        </p:grpSpPr>
        <p:sp>
          <p:nvSpPr>
            <p:cNvPr id="24" name="Rectangle 46">
              <a:extLst>
                <a:ext uri="{FF2B5EF4-FFF2-40B4-BE49-F238E27FC236}">
                  <a16:creationId xmlns:a16="http://schemas.microsoft.com/office/drawing/2014/main" id="{0452E411-844F-4E52-8C7C-09F2D662C93B}"/>
                </a:ext>
              </a:extLst>
            </p:cNvPr>
            <p:cNvSpPr/>
            <p:nvPr/>
          </p:nvSpPr>
          <p:spPr>
            <a:xfrm>
              <a:off x="7891932" y="1351299"/>
              <a:ext cx="3680884" cy="358965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grpSp>
          <p:nvGrpSpPr>
            <p:cNvPr id="25" name="Group 47">
              <a:extLst>
                <a:ext uri="{FF2B5EF4-FFF2-40B4-BE49-F238E27FC236}">
                  <a16:creationId xmlns:a16="http://schemas.microsoft.com/office/drawing/2014/main" id="{2CC4F409-D7F0-4F4D-BB99-0D3F70BA4A31}"/>
                </a:ext>
              </a:extLst>
            </p:cNvPr>
            <p:cNvGrpSpPr/>
            <p:nvPr/>
          </p:nvGrpSpPr>
          <p:grpSpPr>
            <a:xfrm>
              <a:off x="7891953" y="1314426"/>
              <a:ext cx="3680862" cy="160391"/>
              <a:chOff x="3262028" y="2213129"/>
              <a:chExt cx="2619954" cy="160391"/>
            </a:xfrm>
          </p:grpSpPr>
          <p:sp>
            <p:nvSpPr>
              <p:cNvPr id="27" name="Prostokąt 13">
                <a:extLst>
                  <a:ext uri="{FF2B5EF4-FFF2-40B4-BE49-F238E27FC236}">
                    <a16:creationId xmlns:a16="http://schemas.microsoft.com/office/drawing/2014/main" id="{CF2069AE-5103-4531-AD0A-2D6477AAC089}"/>
                  </a:ext>
                </a:extLst>
              </p:cNvPr>
              <p:cNvSpPr/>
              <p:nvPr/>
            </p:nvSpPr>
            <p:spPr>
              <a:xfrm rot="5400000">
                <a:off x="4549145" y="926012"/>
                <a:ext cx="45719" cy="2619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sp>
            <p:nvSpPr>
              <p:cNvPr id="28" name="Trójkąt równoramienny 14">
                <a:extLst>
                  <a:ext uri="{FF2B5EF4-FFF2-40B4-BE49-F238E27FC236}">
                    <a16:creationId xmlns:a16="http://schemas.microsoft.com/office/drawing/2014/main" id="{B31A9984-762B-47DF-B3B4-0770B4A2278D}"/>
                  </a:ext>
                </a:extLst>
              </p:cNvPr>
              <p:cNvSpPr/>
              <p:nvPr/>
            </p:nvSpPr>
            <p:spPr>
              <a:xfrm rot="10800000">
                <a:off x="4372806" y="2247520"/>
                <a:ext cx="398399" cy="12600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grpSp>
      <p:grpSp>
        <p:nvGrpSpPr>
          <p:cNvPr id="14" name="Grupa 13">
            <a:extLst>
              <a:ext uri="{FF2B5EF4-FFF2-40B4-BE49-F238E27FC236}">
                <a16:creationId xmlns:a16="http://schemas.microsoft.com/office/drawing/2014/main" id="{89EE6C1B-2A74-463A-AE3C-E27F8889F07F}"/>
              </a:ext>
            </a:extLst>
          </p:cNvPr>
          <p:cNvGrpSpPr/>
          <p:nvPr/>
        </p:nvGrpSpPr>
        <p:grpSpPr>
          <a:xfrm rot="3600000">
            <a:off x="4046443" y="1398190"/>
            <a:ext cx="3818674" cy="3641924"/>
            <a:chOff x="3413760" y="1186921"/>
            <a:chExt cx="5364480" cy="5116182"/>
          </a:xfrm>
        </p:grpSpPr>
        <p:sp>
          <p:nvSpPr>
            <p:cNvPr id="4" name="Freeform 5">
              <a:extLst>
                <a:ext uri="{FF2B5EF4-FFF2-40B4-BE49-F238E27FC236}">
                  <a16:creationId xmlns:a16="http://schemas.microsoft.com/office/drawing/2014/main" id="{4E7AE6FE-27D8-4C7A-BA45-ADE0BDFB02CF}"/>
                </a:ext>
              </a:extLst>
            </p:cNvPr>
            <p:cNvSpPr>
              <a:spLocks/>
            </p:cNvSpPr>
            <p:nvPr/>
          </p:nvSpPr>
          <p:spPr bwMode="auto">
            <a:xfrm>
              <a:off x="3413760" y="1186921"/>
              <a:ext cx="3402111" cy="3245922"/>
            </a:xfrm>
            <a:custGeom>
              <a:avLst/>
              <a:gdLst>
                <a:gd name="T0" fmla="*/ 808 w 1024"/>
                <a:gd name="T1" fmla="*/ 94 h 977"/>
                <a:gd name="T2" fmla="*/ 512 w 1024"/>
                <a:gd name="T3" fmla="*/ 0 h 977"/>
                <a:gd name="T4" fmla="*/ 0 w 1024"/>
                <a:gd name="T5" fmla="*/ 512 h 977"/>
                <a:gd name="T6" fmla="*/ 298 w 1024"/>
                <a:gd name="T7" fmla="*/ 977 h 977"/>
                <a:gd name="T8" fmla="*/ 594 w 1024"/>
                <a:gd name="T9" fmla="*/ 558 h 977"/>
                <a:gd name="T10" fmla="*/ 808 w 1024"/>
                <a:gd name="T11" fmla="*/ 512 h 977"/>
                <a:gd name="T12" fmla="*/ 1021 w 1024"/>
                <a:gd name="T13" fmla="*/ 558 h 977"/>
                <a:gd name="T14" fmla="*/ 1024 w 1024"/>
                <a:gd name="T15" fmla="*/ 512 h 977"/>
                <a:gd name="T16" fmla="*/ 808 w 1024"/>
                <a:gd name="T17" fmla="*/ 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4" h="977">
                  <a:moveTo>
                    <a:pt x="808" y="94"/>
                  </a:moveTo>
                  <a:cubicBezTo>
                    <a:pt x="724" y="34"/>
                    <a:pt x="622" y="0"/>
                    <a:pt x="512" y="0"/>
                  </a:cubicBezTo>
                  <a:cubicBezTo>
                    <a:pt x="229" y="0"/>
                    <a:pt x="0" y="229"/>
                    <a:pt x="0" y="512"/>
                  </a:cubicBezTo>
                  <a:cubicBezTo>
                    <a:pt x="0" y="718"/>
                    <a:pt x="122" y="896"/>
                    <a:pt x="298" y="977"/>
                  </a:cubicBezTo>
                  <a:cubicBezTo>
                    <a:pt x="316" y="791"/>
                    <a:pt x="432" y="633"/>
                    <a:pt x="594" y="558"/>
                  </a:cubicBezTo>
                  <a:cubicBezTo>
                    <a:pt x="659" y="528"/>
                    <a:pt x="731" y="512"/>
                    <a:pt x="808" y="512"/>
                  </a:cubicBezTo>
                  <a:cubicBezTo>
                    <a:pt x="884" y="512"/>
                    <a:pt x="956" y="528"/>
                    <a:pt x="1021" y="558"/>
                  </a:cubicBezTo>
                  <a:cubicBezTo>
                    <a:pt x="1023" y="543"/>
                    <a:pt x="1024" y="527"/>
                    <a:pt x="1024" y="512"/>
                  </a:cubicBezTo>
                  <a:cubicBezTo>
                    <a:pt x="1024" y="339"/>
                    <a:pt x="938" y="187"/>
                    <a:pt x="808" y="94"/>
                  </a:cubicBezTo>
                  <a:close/>
                </a:path>
              </a:pathLst>
            </a:custGeom>
            <a:solidFill>
              <a:schemeClr val="accent1"/>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5" name="Freeform 6">
              <a:extLst>
                <a:ext uri="{FF2B5EF4-FFF2-40B4-BE49-F238E27FC236}">
                  <a16:creationId xmlns:a16="http://schemas.microsoft.com/office/drawing/2014/main" id="{9FFC7EBD-C401-4DCD-BC21-885636AAB6C6}"/>
                </a:ext>
              </a:extLst>
            </p:cNvPr>
            <p:cNvSpPr>
              <a:spLocks/>
            </p:cNvSpPr>
            <p:nvPr/>
          </p:nvSpPr>
          <p:spPr bwMode="auto">
            <a:xfrm>
              <a:off x="4396948" y="3041161"/>
              <a:ext cx="3398105" cy="3261942"/>
            </a:xfrm>
            <a:custGeom>
              <a:avLst/>
              <a:gdLst>
                <a:gd name="T0" fmla="*/ 1021 w 1023"/>
                <a:gd name="T1" fmla="*/ 419 h 982"/>
                <a:gd name="T2" fmla="*/ 808 w 1023"/>
                <a:gd name="T3" fmla="*/ 466 h 982"/>
                <a:gd name="T4" fmla="*/ 512 w 1023"/>
                <a:gd name="T5" fmla="*/ 371 h 982"/>
                <a:gd name="T6" fmla="*/ 298 w 1023"/>
                <a:gd name="T7" fmla="*/ 0 h 982"/>
                <a:gd name="T8" fmla="*/ 2 w 1023"/>
                <a:gd name="T9" fmla="*/ 419 h 982"/>
                <a:gd name="T10" fmla="*/ 0 w 1023"/>
                <a:gd name="T11" fmla="*/ 468 h 982"/>
                <a:gd name="T12" fmla="*/ 512 w 1023"/>
                <a:gd name="T13" fmla="*/ 982 h 982"/>
                <a:gd name="T14" fmla="*/ 1023 w 1023"/>
                <a:gd name="T15" fmla="*/ 468 h 982"/>
                <a:gd name="T16" fmla="*/ 1021 w 1023"/>
                <a:gd name="T17" fmla="*/ 419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982">
                  <a:moveTo>
                    <a:pt x="1021" y="419"/>
                  </a:moveTo>
                  <a:cubicBezTo>
                    <a:pt x="956" y="449"/>
                    <a:pt x="884" y="466"/>
                    <a:pt x="808" y="466"/>
                  </a:cubicBezTo>
                  <a:cubicBezTo>
                    <a:pt x="697" y="466"/>
                    <a:pt x="595" y="431"/>
                    <a:pt x="512" y="371"/>
                  </a:cubicBezTo>
                  <a:cubicBezTo>
                    <a:pt x="393" y="287"/>
                    <a:pt x="312" y="153"/>
                    <a:pt x="298" y="0"/>
                  </a:cubicBezTo>
                  <a:cubicBezTo>
                    <a:pt x="136" y="75"/>
                    <a:pt x="20" y="233"/>
                    <a:pt x="2" y="419"/>
                  </a:cubicBezTo>
                  <a:cubicBezTo>
                    <a:pt x="1" y="435"/>
                    <a:pt x="0" y="451"/>
                    <a:pt x="0" y="468"/>
                  </a:cubicBezTo>
                  <a:cubicBezTo>
                    <a:pt x="0" y="751"/>
                    <a:pt x="229" y="982"/>
                    <a:pt x="512" y="982"/>
                  </a:cubicBezTo>
                  <a:cubicBezTo>
                    <a:pt x="794" y="982"/>
                    <a:pt x="1023" y="751"/>
                    <a:pt x="1023" y="468"/>
                  </a:cubicBezTo>
                  <a:cubicBezTo>
                    <a:pt x="1023" y="451"/>
                    <a:pt x="1023" y="435"/>
                    <a:pt x="1021" y="419"/>
                  </a:cubicBezTo>
                  <a:close/>
                </a:path>
              </a:pathLst>
            </a:custGeom>
            <a:solidFill>
              <a:schemeClr val="accent4"/>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6" name="Freeform 7">
              <a:extLst>
                <a:ext uri="{FF2B5EF4-FFF2-40B4-BE49-F238E27FC236}">
                  <a16:creationId xmlns:a16="http://schemas.microsoft.com/office/drawing/2014/main" id="{F9F72019-82EA-4AB1-82A3-3AA70FE1B26B}"/>
                </a:ext>
              </a:extLst>
            </p:cNvPr>
            <p:cNvSpPr>
              <a:spLocks/>
            </p:cNvSpPr>
            <p:nvPr/>
          </p:nvSpPr>
          <p:spPr bwMode="auto">
            <a:xfrm>
              <a:off x="6099004" y="1186921"/>
              <a:ext cx="2679236" cy="3402111"/>
            </a:xfrm>
            <a:custGeom>
              <a:avLst/>
              <a:gdLst>
                <a:gd name="T0" fmla="*/ 296 w 807"/>
                <a:gd name="T1" fmla="*/ 0 h 1024"/>
                <a:gd name="T2" fmla="*/ 0 w 807"/>
                <a:gd name="T3" fmla="*/ 94 h 1024"/>
                <a:gd name="T4" fmla="*/ 216 w 807"/>
                <a:gd name="T5" fmla="*/ 512 h 1024"/>
                <a:gd name="T6" fmla="*/ 213 w 807"/>
                <a:gd name="T7" fmla="*/ 558 h 1024"/>
                <a:gd name="T8" fmla="*/ 0 w 807"/>
                <a:gd name="T9" fmla="*/ 929 h 1024"/>
                <a:gd name="T10" fmla="*/ 296 w 807"/>
                <a:gd name="T11" fmla="*/ 1024 h 1024"/>
                <a:gd name="T12" fmla="*/ 509 w 807"/>
                <a:gd name="T13" fmla="*/ 977 h 1024"/>
                <a:gd name="T14" fmla="*/ 807 w 807"/>
                <a:gd name="T15" fmla="*/ 512 h 1024"/>
                <a:gd name="T16" fmla="*/ 296 w 807"/>
                <a:gd name="T17"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1024">
                  <a:moveTo>
                    <a:pt x="296" y="0"/>
                  </a:moveTo>
                  <a:cubicBezTo>
                    <a:pt x="185" y="0"/>
                    <a:pt x="83" y="34"/>
                    <a:pt x="0" y="94"/>
                  </a:cubicBezTo>
                  <a:cubicBezTo>
                    <a:pt x="130" y="187"/>
                    <a:pt x="216" y="339"/>
                    <a:pt x="216" y="512"/>
                  </a:cubicBezTo>
                  <a:cubicBezTo>
                    <a:pt x="216" y="527"/>
                    <a:pt x="215" y="543"/>
                    <a:pt x="213" y="558"/>
                  </a:cubicBezTo>
                  <a:cubicBezTo>
                    <a:pt x="200" y="711"/>
                    <a:pt x="118" y="845"/>
                    <a:pt x="0" y="929"/>
                  </a:cubicBezTo>
                  <a:cubicBezTo>
                    <a:pt x="83" y="989"/>
                    <a:pt x="185" y="1024"/>
                    <a:pt x="296" y="1024"/>
                  </a:cubicBezTo>
                  <a:cubicBezTo>
                    <a:pt x="372" y="1024"/>
                    <a:pt x="444" y="1007"/>
                    <a:pt x="509" y="977"/>
                  </a:cubicBezTo>
                  <a:cubicBezTo>
                    <a:pt x="685" y="896"/>
                    <a:pt x="807" y="718"/>
                    <a:pt x="807" y="512"/>
                  </a:cubicBezTo>
                  <a:cubicBezTo>
                    <a:pt x="807" y="229"/>
                    <a:pt x="578" y="0"/>
                    <a:pt x="296" y="0"/>
                  </a:cubicBezTo>
                  <a:close/>
                </a:path>
              </a:pathLst>
            </a:custGeom>
            <a:solidFill>
              <a:schemeClr val="tx2"/>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7" name="Freeform 8">
              <a:extLst>
                <a:ext uri="{FF2B5EF4-FFF2-40B4-BE49-F238E27FC236}">
                  <a16:creationId xmlns:a16="http://schemas.microsoft.com/office/drawing/2014/main" id="{7A960DE1-625F-4790-9A87-F07F1EEB7F94}"/>
                </a:ext>
              </a:extLst>
            </p:cNvPr>
            <p:cNvSpPr>
              <a:spLocks/>
            </p:cNvSpPr>
            <p:nvPr/>
          </p:nvSpPr>
          <p:spPr bwMode="auto">
            <a:xfrm>
              <a:off x="5388145" y="2886976"/>
              <a:ext cx="1417712" cy="1385674"/>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accent2"/>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8" name="pole tekstowe 7">
              <a:extLst>
                <a:ext uri="{FF2B5EF4-FFF2-40B4-BE49-F238E27FC236}">
                  <a16:creationId xmlns:a16="http://schemas.microsoft.com/office/drawing/2014/main" id="{B2191DE6-FE31-41F6-BA24-6D81A236FEF0}"/>
                </a:ext>
              </a:extLst>
            </p:cNvPr>
            <p:cNvSpPr txBox="1"/>
            <p:nvPr/>
          </p:nvSpPr>
          <p:spPr>
            <a:xfrm rot="18000000">
              <a:off x="3703975" y="1561266"/>
              <a:ext cx="1979453" cy="1979454"/>
            </a:xfrm>
            <a:prstGeom prst="rect">
              <a:avLst/>
            </a:prstGeom>
            <a:noFill/>
          </p:spPr>
          <p:txBody>
            <a:bodyPr wrap="square" rtlCol="0" anchor="ctr">
              <a:noAutofit/>
            </a:bodyPr>
            <a:lstStyle/>
            <a:p>
              <a:pPr algn="ctr"/>
              <a:r>
                <a:rPr lang="en-US" sz="2400" dirty="0">
                  <a:solidFill>
                    <a:schemeClr val="bg1"/>
                  </a:solidFill>
                </a:rPr>
                <a:t>Header 1</a:t>
              </a:r>
            </a:p>
          </p:txBody>
        </p:sp>
        <p:sp>
          <p:nvSpPr>
            <p:cNvPr id="15" name="pole tekstowe 14">
              <a:extLst>
                <a:ext uri="{FF2B5EF4-FFF2-40B4-BE49-F238E27FC236}">
                  <a16:creationId xmlns:a16="http://schemas.microsoft.com/office/drawing/2014/main" id="{B1810AA4-397F-4394-BD3F-7DAD6C00CDBE}"/>
                </a:ext>
              </a:extLst>
            </p:cNvPr>
            <p:cNvSpPr txBox="1"/>
            <p:nvPr/>
          </p:nvSpPr>
          <p:spPr>
            <a:xfrm rot="18000000">
              <a:off x="6545172" y="2380849"/>
              <a:ext cx="1889501" cy="1413933"/>
            </a:xfrm>
            <a:prstGeom prst="rect">
              <a:avLst/>
            </a:prstGeom>
            <a:noFill/>
          </p:spPr>
          <p:txBody>
            <a:bodyPr wrap="square" rtlCol="0" anchor="ctr">
              <a:noAutofit/>
            </a:bodyPr>
            <a:lstStyle/>
            <a:p>
              <a:pPr algn="ctr"/>
              <a:r>
                <a:rPr lang="en-US" sz="2400" dirty="0">
                  <a:solidFill>
                    <a:schemeClr val="bg1"/>
                  </a:solidFill>
                </a:rPr>
                <a:t>Header 3</a:t>
              </a:r>
            </a:p>
          </p:txBody>
        </p:sp>
        <p:sp>
          <p:nvSpPr>
            <p:cNvPr id="16" name="pole tekstowe 15">
              <a:extLst>
                <a:ext uri="{FF2B5EF4-FFF2-40B4-BE49-F238E27FC236}">
                  <a16:creationId xmlns:a16="http://schemas.microsoft.com/office/drawing/2014/main" id="{F1184F5A-1D81-404F-89D3-FCF90F5A6829}"/>
                </a:ext>
              </a:extLst>
            </p:cNvPr>
            <p:cNvSpPr txBox="1"/>
            <p:nvPr/>
          </p:nvSpPr>
          <p:spPr>
            <a:xfrm rot="18000000">
              <a:off x="4831743" y="4207912"/>
              <a:ext cx="1979453" cy="1979454"/>
            </a:xfrm>
            <a:prstGeom prst="rect">
              <a:avLst/>
            </a:prstGeom>
            <a:noFill/>
          </p:spPr>
          <p:txBody>
            <a:bodyPr wrap="square" rtlCol="0" anchor="ctr">
              <a:noAutofit/>
            </a:bodyPr>
            <a:lstStyle/>
            <a:p>
              <a:pPr algn="ctr"/>
              <a:r>
                <a:rPr lang="en-US" sz="2400" dirty="0">
                  <a:solidFill>
                    <a:schemeClr val="bg1"/>
                  </a:solidFill>
                </a:rPr>
                <a:t>Header 2</a:t>
              </a:r>
            </a:p>
          </p:txBody>
        </p:sp>
      </p:grpSp>
      <p:grpSp>
        <p:nvGrpSpPr>
          <p:cNvPr id="3" name="Grupa 2">
            <a:extLst>
              <a:ext uri="{FF2B5EF4-FFF2-40B4-BE49-F238E27FC236}">
                <a16:creationId xmlns:a16="http://schemas.microsoft.com/office/drawing/2014/main" id="{C74C2E27-31D0-4D2A-844C-5D499C3CFF09}"/>
              </a:ext>
            </a:extLst>
          </p:cNvPr>
          <p:cNvGrpSpPr/>
          <p:nvPr/>
        </p:nvGrpSpPr>
        <p:grpSpPr>
          <a:xfrm>
            <a:off x="839788" y="5110238"/>
            <a:ext cx="10539412" cy="1238049"/>
            <a:chOff x="839788" y="5110238"/>
            <a:chExt cx="10539412" cy="1238049"/>
          </a:xfrm>
        </p:grpSpPr>
        <p:grpSp>
          <p:nvGrpSpPr>
            <p:cNvPr id="29" name="Group 63">
              <a:extLst>
                <a:ext uri="{FF2B5EF4-FFF2-40B4-BE49-F238E27FC236}">
                  <a16:creationId xmlns:a16="http://schemas.microsoft.com/office/drawing/2014/main" id="{FB824DF4-5538-4F3D-AADD-EC4DED5A564A}"/>
                </a:ext>
              </a:extLst>
            </p:cNvPr>
            <p:cNvGrpSpPr/>
            <p:nvPr/>
          </p:nvGrpSpPr>
          <p:grpSpPr>
            <a:xfrm>
              <a:off x="839788" y="5110238"/>
              <a:ext cx="10539412" cy="1238049"/>
              <a:chOff x="6718174" y="1945593"/>
              <a:chExt cx="1964978" cy="1252111"/>
            </a:xfrm>
          </p:grpSpPr>
          <p:sp>
            <p:nvSpPr>
              <p:cNvPr id="30" name="Rectangle 64">
                <a:extLst>
                  <a:ext uri="{FF2B5EF4-FFF2-40B4-BE49-F238E27FC236}">
                    <a16:creationId xmlns:a16="http://schemas.microsoft.com/office/drawing/2014/main" id="{92091226-BF56-4A7E-8FA1-8616CED7260A}"/>
                  </a:ext>
                </a:extLst>
              </p:cNvPr>
              <p:cNvSpPr/>
              <p:nvPr/>
            </p:nvSpPr>
            <p:spPr>
              <a:xfrm>
                <a:off x="6718174" y="1984542"/>
                <a:ext cx="1964978" cy="12131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sp>
            <p:nvSpPr>
              <p:cNvPr id="31" name="Prostokąt 13">
                <a:extLst>
                  <a:ext uri="{FF2B5EF4-FFF2-40B4-BE49-F238E27FC236}">
                    <a16:creationId xmlns:a16="http://schemas.microsoft.com/office/drawing/2014/main" id="{BCFA91A7-2158-427F-86A1-710997C82CF7}"/>
                  </a:ext>
                </a:extLst>
              </p:cNvPr>
              <p:cNvSpPr/>
              <p:nvPr/>
            </p:nvSpPr>
            <p:spPr>
              <a:xfrm rot="5400000">
                <a:off x="7677002" y="986776"/>
                <a:ext cx="47332" cy="19649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defTabSz="1219170"/>
                <a:endParaRPr lang="en-US" sz="1600" dirty="0">
                  <a:solidFill>
                    <a:schemeClr val="tx1"/>
                  </a:solidFill>
                  <a:latin typeface="Calibri"/>
                </a:endParaRPr>
              </a:p>
            </p:txBody>
          </p:sp>
        </p:grpSp>
        <p:sp>
          <p:nvSpPr>
            <p:cNvPr id="32" name="Trójkąt równoramienny 14">
              <a:extLst>
                <a:ext uri="{FF2B5EF4-FFF2-40B4-BE49-F238E27FC236}">
                  <a16:creationId xmlns:a16="http://schemas.microsoft.com/office/drawing/2014/main" id="{5214F66B-E3A4-41EF-A6E2-81D28E4D31B1}"/>
                </a:ext>
              </a:extLst>
            </p:cNvPr>
            <p:cNvSpPr/>
            <p:nvPr/>
          </p:nvSpPr>
          <p:spPr>
            <a:xfrm rot="10800000">
              <a:off x="5891641" y="5149024"/>
              <a:ext cx="435708" cy="126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spTree>
    <p:extLst>
      <p:ext uri="{BB962C8B-B14F-4D97-AF65-F5344CB8AC3E}">
        <p14:creationId xmlns:p14="http://schemas.microsoft.com/office/powerpoint/2010/main" val="207359212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106C3C81-AC38-435F-86C8-8F6A6AB750D6}"/>
              </a:ext>
            </a:extLst>
          </p:cNvPr>
          <p:cNvSpPr>
            <a:spLocks noGrp="1"/>
          </p:cNvSpPr>
          <p:nvPr>
            <p:ph type="title"/>
          </p:nvPr>
        </p:nvSpPr>
        <p:spPr/>
        <p:txBody>
          <a:bodyPr/>
          <a:lstStyle/>
          <a:p>
            <a:r>
              <a:rPr lang="en-US" dirty="0"/>
              <a:t>4 Elements Loop</a:t>
            </a:r>
          </a:p>
        </p:txBody>
      </p:sp>
      <p:grpSp>
        <p:nvGrpSpPr>
          <p:cNvPr id="37" name="Grupa 36">
            <a:extLst>
              <a:ext uri="{FF2B5EF4-FFF2-40B4-BE49-F238E27FC236}">
                <a16:creationId xmlns:a16="http://schemas.microsoft.com/office/drawing/2014/main" id="{280603A6-BCF9-4239-BD72-77E7ADE77C97}"/>
              </a:ext>
            </a:extLst>
          </p:cNvPr>
          <p:cNvGrpSpPr/>
          <p:nvPr/>
        </p:nvGrpSpPr>
        <p:grpSpPr>
          <a:xfrm>
            <a:off x="1735410" y="1732785"/>
            <a:ext cx="4248044" cy="1896577"/>
            <a:chOff x="988851" y="1417878"/>
            <a:chExt cx="4949309" cy="2209662"/>
          </a:xfrm>
        </p:grpSpPr>
        <p:grpSp>
          <p:nvGrpSpPr>
            <p:cNvPr id="31" name="Grupa 30">
              <a:extLst>
                <a:ext uri="{FF2B5EF4-FFF2-40B4-BE49-F238E27FC236}">
                  <a16:creationId xmlns:a16="http://schemas.microsoft.com/office/drawing/2014/main" id="{52792795-F33F-45D6-A0AE-2329139AA43D}"/>
                </a:ext>
              </a:extLst>
            </p:cNvPr>
            <p:cNvGrpSpPr/>
            <p:nvPr/>
          </p:nvGrpSpPr>
          <p:grpSpPr>
            <a:xfrm>
              <a:off x="988851" y="1417878"/>
              <a:ext cx="4949309" cy="2209662"/>
              <a:chOff x="988851" y="1417878"/>
              <a:chExt cx="4949309" cy="2209662"/>
            </a:xfrm>
          </p:grpSpPr>
          <p:sp>
            <p:nvSpPr>
              <p:cNvPr id="20" name="Dowolny kształt: kształt 19">
                <a:extLst>
                  <a:ext uri="{FF2B5EF4-FFF2-40B4-BE49-F238E27FC236}">
                    <a16:creationId xmlns:a16="http://schemas.microsoft.com/office/drawing/2014/main" id="{CE1D11E3-ADC5-4A69-AA25-C8E36928187A}"/>
                  </a:ext>
                </a:extLst>
              </p:cNvPr>
              <p:cNvSpPr>
                <a:spLocks/>
              </p:cNvSpPr>
              <p:nvPr/>
            </p:nvSpPr>
            <p:spPr bwMode="auto">
              <a:xfrm>
                <a:off x="988851" y="1418217"/>
                <a:ext cx="4949309" cy="2209323"/>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6" name="Prostokąt 25">
                <a:extLst>
                  <a:ext uri="{FF2B5EF4-FFF2-40B4-BE49-F238E27FC236}">
                    <a16:creationId xmlns:a16="http://schemas.microsoft.com/office/drawing/2014/main" id="{337D417E-5FBB-4A33-91CE-340981771DB0}"/>
                  </a:ext>
                </a:extLst>
              </p:cNvPr>
              <p:cNvSpPr/>
              <p:nvPr/>
            </p:nvSpPr>
            <p:spPr>
              <a:xfrm>
                <a:off x="988851" y="1417878"/>
                <a:ext cx="93600" cy="2209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25" name="pole tekstowe 24">
              <a:extLst>
                <a:ext uri="{FF2B5EF4-FFF2-40B4-BE49-F238E27FC236}">
                  <a16:creationId xmlns:a16="http://schemas.microsoft.com/office/drawing/2014/main" id="{8A8F5D2F-CA06-4E9B-8978-77E48D7977F5}"/>
                </a:ext>
              </a:extLst>
            </p:cNvPr>
            <p:cNvSpPr txBox="1"/>
            <p:nvPr/>
          </p:nvSpPr>
          <p:spPr>
            <a:xfrm>
              <a:off x="1290484" y="1599578"/>
              <a:ext cx="2441913" cy="1846262"/>
            </a:xfrm>
            <a:prstGeom prst="rect">
              <a:avLst/>
            </a:prstGeom>
            <a:noFill/>
          </p:spPr>
          <p:txBody>
            <a:bodyPr wrap="square" lIns="144000" tIns="108000" rIns="144000" bIns="108000" rtlCol="0" anchor="ctr">
              <a:noAutofit/>
            </a:bodyPr>
            <a:lstStyle/>
            <a:p>
              <a:pPr marL="6350" indent="-6350"/>
              <a:r>
                <a:rPr lang="en-US" dirty="0"/>
                <a:t>Add your description of an item. Fill the textbox with your description.</a:t>
              </a:r>
            </a:p>
          </p:txBody>
        </p:sp>
      </p:grpSp>
      <p:grpSp>
        <p:nvGrpSpPr>
          <p:cNvPr id="38" name="Grupa 37">
            <a:extLst>
              <a:ext uri="{FF2B5EF4-FFF2-40B4-BE49-F238E27FC236}">
                <a16:creationId xmlns:a16="http://schemas.microsoft.com/office/drawing/2014/main" id="{94F0DC8D-6FD7-4C37-A509-5DF2011306BA}"/>
              </a:ext>
            </a:extLst>
          </p:cNvPr>
          <p:cNvGrpSpPr/>
          <p:nvPr/>
        </p:nvGrpSpPr>
        <p:grpSpPr>
          <a:xfrm>
            <a:off x="1735410" y="3791261"/>
            <a:ext cx="4367814" cy="1752860"/>
            <a:chOff x="988851" y="3816166"/>
            <a:chExt cx="5088851" cy="2042221"/>
          </a:xfrm>
        </p:grpSpPr>
        <p:grpSp>
          <p:nvGrpSpPr>
            <p:cNvPr id="30" name="Grupa 29">
              <a:extLst>
                <a:ext uri="{FF2B5EF4-FFF2-40B4-BE49-F238E27FC236}">
                  <a16:creationId xmlns:a16="http://schemas.microsoft.com/office/drawing/2014/main" id="{CA8525C8-E5F7-4737-978E-BE7F1CA926C4}"/>
                </a:ext>
              </a:extLst>
            </p:cNvPr>
            <p:cNvGrpSpPr/>
            <p:nvPr/>
          </p:nvGrpSpPr>
          <p:grpSpPr>
            <a:xfrm>
              <a:off x="988851" y="3816166"/>
              <a:ext cx="5088851" cy="2042221"/>
              <a:chOff x="988851" y="3816166"/>
              <a:chExt cx="5088851" cy="2042221"/>
            </a:xfrm>
          </p:grpSpPr>
          <p:sp>
            <p:nvSpPr>
              <p:cNvPr id="22" name="Dowolny kształt: kształt 21">
                <a:extLst>
                  <a:ext uri="{FF2B5EF4-FFF2-40B4-BE49-F238E27FC236}">
                    <a16:creationId xmlns:a16="http://schemas.microsoft.com/office/drawing/2014/main" id="{82FE5B20-A490-4A8F-A1DC-8C8C9BA81E5C}"/>
                  </a:ext>
                </a:extLst>
              </p:cNvPr>
              <p:cNvSpPr>
                <a:spLocks/>
              </p:cNvSpPr>
              <p:nvPr/>
            </p:nvSpPr>
            <p:spPr bwMode="auto">
              <a:xfrm flipV="1">
                <a:off x="988851" y="3816166"/>
                <a:ext cx="5088851" cy="2042220"/>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7" name="Prostokąt 26">
                <a:extLst>
                  <a:ext uri="{FF2B5EF4-FFF2-40B4-BE49-F238E27FC236}">
                    <a16:creationId xmlns:a16="http://schemas.microsoft.com/office/drawing/2014/main" id="{A24FC1B5-2129-46E0-A0C8-CC9FCA6D56B5}"/>
                  </a:ext>
                </a:extLst>
              </p:cNvPr>
              <p:cNvSpPr/>
              <p:nvPr/>
            </p:nvSpPr>
            <p:spPr>
              <a:xfrm>
                <a:off x="988851" y="3816167"/>
                <a:ext cx="93600" cy="20422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4" name="pole tekstowe 33">
              <a:extLst>
                <a:ext uri="{FF2B5EF4-FFF2-40B4-BE49-F238E27FC236}">
                  <a16:creationId xmlns:a16="http://schemas.microsoft.com/office/drawing/2014/main" id="{34C60FA8-8AB6-4D76-B42B-33AABF2FD824}"/>
                </a:ext>
              </a:extLst>
            </p:cNvPr>
            <p:cNvSpPr txBox="1"/>
            <p:nvPr/>
          </p:nvSpPr>
          <p:spPr>
            <a:xfrm>
              <a:off x="1290484" y="3914145"/>
              <a:ext cx="2441913" cy="1846262"/>
            </a:xfrm>
            <a:prstGeom prst="rect">
              <a:avLst/>
            </a:prstGeom>
            <a:noFill/>
          </p:spPr>
          <p:txBody>
            <a:bodyPr wrap="square" lIns="144000" tIns="108000" rIns="144000" bIns="108000" rtlCol="0" anchor="ctr">
              <a:noAutofit/>
            </a:bodyPr>
            <a:lstStyle/>
            <a:p>
              <a:pPr marL="6350" indent="-6350"/>
              <a:r>
                <a:rPr lang="en-US" dirty="0"/>
                <a:t>Add your description of an item. Fill the textbox with your description.</a:t>
              </a:r>
            </a:p>
          </p:txBody>
        </p:sp>
      </p:grpSp>
      <p:grpSp>
        <p:nvGrpSpPr>
          <p:cNvPr id="40" name="Grupa 39">
            <a:extLst>
              <a:ext uri="{FF2B5EF4-FFF2-40B4-BE49-F238E27FC236}">
                <a16:creationId xmlns:a16="http://schemas.microsoft.com/office/drawing/2014/main" id="{12E095AC-64A9-4944-8064-5DBF3DD58442}"/>
              </a:ext>
            </a:extLst>
          </p:cNvPr>
          <p:cNvGrpSpPr/>
          <p:nvPr/>
        </p:nvGrpSpPr>
        <p:grpSpPr>
          <a:xfrm>
            <a:off x="6165609" y="1732785"/>
            <a:ext cx="4288213" cy="1779265"/>
            <a:chOff x="6150385" y="1417878"/>
            <a:chExt cx="4996109" cy="2072985"/>
          </a:xfrm>
        </p:grpSpPr>
        <p:grpSp>
          <p:nvGrpSpPr>
            <p:cNvPr id="32" name="Grupa 31">
              <a:extLst>
                <a:ext uri="{FF2B5EF4-FFF2-40B4-BE49-F238E27FC236}">
                  <a16:creationId xmlns:a16="http://schemas.microsoft.com/office/drawing/2014/main" id="{41AD11F4-A094-46B2-968A-4B9FE8C9A16D}"/>
                </a:ext>
              </a:extLst>
            </p:cNvPr>
            <p:cNvGrpSpPr/>
            <p:nvPr/>
          </p:nvGrpSpPr>
          <p:grpSpPr>
            <a:xfrm>
              <a:off x="6150385" y="1417878"/>
              <a:ext cx="4996109" cy="2072985"/>
              <a:chOff x="6150385" y="1417878"/>
              <a:chExt cx="4996109" cy="2072985"/>
            </a:xfrm>
          </p:grpSpPr>
          <p:sp>
            <p:nvSpPr>
              <p:cNvPr id="21" name="Dowolny kształt: kształt 20">
                <a:extLst>
                  <a:ext uri="{FF2B5EF4-FFF2-40B4-BE49-F238E27FC236}">
                    <a16:creationId xmlns:a16="http://schemas.microsoft.com/office/drawing/2014/main" id="{A64D98D0-4032-46D8-9CF1-7DA8106D6897}"/>
                  </a:ext>
                </a:extLst>
              </p:cNvPr>
              <p:cNvSpPr>
                <a:spLocks/>
              </p:cNvSpPr>
              <p:nvPr/>
            </p:nvSpPr>
            <p:spPr bwMode="auto">
              <a:xfrm flipH="1">
                <a:off x="6150385" y="1418217"/>
                <a:ext cx="4949309" cy="2072646"/>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9" name="Prostokąt 28">
                <a:extLst>
                  <a:ext uri="{FF2B5EF4-FFF2-40B4-BE49-F238E27FC236}">
                    <a16:creationId xmlns:a16="http://schemas.microsoft.com/office/drawing/2014/main" id="{24B37225-3210-4F31-8138-53CFD931A5D8}"/>
                  </a:ext>
                </a:extLst>
              </p:cNvPr>
              <p:cNvSpPr/>
              <p:nvPr/>
            </p:nvSpPr>
            <p:spPr>
              <a:xfrm>
                <a:off x="11052894" y="1417878"/>
                <a:ext cx="93600" cy="20726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5" name="pole tekstowe 34">
              <a:extLst>
                <a:ext uri="{FF2B5EF4-FFF2-40B4-BE49-F238E27FC236}">
                  <a16:creationId xmlns:a16="http://schemas.microsoft.com/office/drawing/2014/main" id="{BE7E07E5-1430-455F-8A0E-753231497059}"/>
                </a:ext>
              </a:extLst>
            </p:cNvPr>
            <p:cNvSpPr txBox="1"/>
            <p:nvPr/>
          </p:nvSpPr>
          <p:spPr>
            <a:xfrm>
              <a:off x="8380999" y="1531239"/>
              <a:ext cx="2441913" cy="1846262"/>
            </a:xfrm>
            <a:prstGeom prst="rect">
              <a:avLst/>
            </a:prstGeom>
            <a:noFill/>
          </p:spPr>
          <p:txBody>
            <a:bodyPr wrap="square" lIns="144000" tIns="108000" rIns="144000" bIns="108000" rtlCol="0" anchor="ctr">
              <a:noAutofit/>
            </a:bodyPr>
            <a:lstStyle/>
            <a:p>
              <a:pPr marL="6350" indent="-6350" algn="r"/>
              <a:r>
                <a:rPr lang="en-US" dirty="0"/>
                <a:t>Add your description of an item. Fill the textbox with your description.</a:t>
              </a:r>
            </a:p>
          </p:txBody>
        </p:sp>
      </p:grpSp>
      <p:grpSp>
        <p:nvGrpSpPr>
          <p:cNvPr id="39" name="Grupa 38">
            <a:extLst>
              <a:ext uri="{FF2B5EF4-FFF2-40B4-BE49-F238E27FC236}">
                <a16:creationId xmlns:a16="http://schemas.microsoft.com/office/drawing/2014/main" id="{0D47E502-0750-4A86-8C98-6CE3ACC6F0E5}"/>
              </a:ext>
            </a:extLst>
          </p:cNvPr>
          <p:cNvGrpSpPr/>
          <p:nvPr/>
        </p:nvGrpSpPr>
        <p:grpSpPr>
          <a:xfrm>
            <a:off x="6208546" y="3673950"/>
            <a:ext cx="4248044" cy="1870172"/>
            <a:chOff x="6200410" y="3679489"/>
            <a:chExt cx="4949309" cy="2178898"/>
          </a:xfrm>
        </p:grpSpPr>
        <p:grpSp>
          <p:nvGrpSpPr>
            <p:cNvPr id="33" name="Grupa 32">
              <a:extLst>
                <a:ext uri="{FF2B5EF4-FFF2-40B4-BE49-F238E27FC236}">
                  <a16:creationId xmlns:a16="http://schemas.microsoft.com/office/drawing/2014/main" id="{E06E7776-6D32-487B-8B0F-8DAAC3A00285}"/>
                </a:ext>
              </a:extLst>
            </p:cNvPr>
            <p:cNvGrpSpPr/>
            <p:nvPr/>
          </p:nvGrpSpPr>
          <p:grpSpPr>
            <a:xfrm>
              <a:off x="6200410" y="3679489"/>
              <a:ext cx="4949309" cy="2178898"/>
              <a:chOff x="6200410" y="3679489"/>
              <a:chExt cx="4949309" cy="2178898"/>
            </a:xfrm>
          </p:grpSpPr>
          <p:sp>
            <p:nvSpPr>
              <p:cNvPr id="23" name="Dowolny kształt: kształt 22">
                <a:extLst>
                  <a:ext uri="{FF2B5EF4-FFF2-40B4-BE49-F238E27FC236}">
                    <a16:creationId xmlns:a16="http://schemas.microsoft.com/office/drawing/2014/main" id="{42058FA2-84F8-44AB-A04B-731B3738C91C}"/>
                  </a:ext>
                </a:extLst>
              </p:cNvPr>
              <p:cNvSpPr>
                <a:spLocks/>
              </p:cNvSpPr>
              <p:nvPr/>
            </p:nvSpPr>
            <p:spPr bwMode="auto">
              <a:xfrm flipH="1" flipV="1">
                <a:off x="6200410" y="3679489"/>
                <a:ext cx="4949309" cy="2178898"/>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8" name="Prostokąt 27">
                <a:extLst>
                  <a:ext uri="{FF2B5EF4-FFF2-40B4-BE49-F238E27FC236}">
                    <a16:creationId xmlns:a16="http://schemas.microsoft.com/office/drawing/2014/main" id="{755825DF-60EE-4B97-8585-D68837B35CE5}"/>
                  </a:ext>
                </a:extLst>
              </p:cNvPr>
              <p:cNvSpPr/>
              <p:nvPr/>
            </p:nvSpPr>
            <p:spPr>
              <a:xfrm>
                <a:off x="11056119" y="3679489"/>
                <a:ext cx="93600" cy="21788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6" name="pole tekstowe 35">
              <a:extLst>
                <a:ext uri="{FF2B5EF4-FFF2-40B4-BE49-F238E27FC236}">
                  <a16:creationId xmlns:a16="http://schemas.microsoft.com/office/drawing/2014/main" id="{BC34B98D-58ED-4750-AB52-C1B3608865DD}"/>
                </a:ext>
              </a:extLst>
            </p:cNvPr>
            <p:cNvSpPr txBox="1"/>
            <p:nvPr/>
          </p:nvSpPr>
          <p:spPr>
            <a:xfrm>
              <a:off x="8380999" y="3845807"/>
              <a:ext cx="2441913" cy="1846262"/>
            </a:xfrm>
            <a:prstGeom prst="rect">
              <a:avLst/>
            </a:prstGeom>
            <a:noFill/>
          </p:spPr>
          <p:txBody>
            <a:bodyPr wrap="square" lIns="144000" tIns="108000" rIns="144000" bIns="108000" rtlCol="0" anchor="ctr">
              <a:noAutofit/>
            </a:bodyPr>
            <a:lstStyle/>
            <a:p>
              <a:pPr marL="6350" indent="-6350" algn="r"/>
              <a:r>
                <a:rPr lang="en-US" dirty="0"/>
                <a:t>Add your description of an item. Fill the textbox with your description.</a:t>
              </a:r>
            </a:p>
          </p:txBody>
        </p:sp>
      </p:grpSp>
      <p:grpSp>
        <p:nvGrpSpPr>
          <p:cNvPr id="3" name="Grupa 2">
            <a:extLst>
              <a:ext uri="{FF2B5EF4-FFF2-40B4-BE49-F238E27FC236}">
                <a16:creationId xmlns:a16="http://schemas.microsoft.com/office/drawing/2014/main" id="{A73B050A-5A1C-407D-8407-F3353EF6853B}"/>
              </a:ext>
            </a:extLst>
          </p:cNvPr>
          <p:cNvGrpSpPr/>
          <p:nvPr/>
        </p:nvGrpSpPr>
        <p:grpSpPr>
          <a:xfrm>
            <a:off x="4208592" y="1728406"/>
            <a:ext cx="3820675" cy="3823982"/>
            <a:chOff x="4727575" y="2063750"/>
            <a:chExt cx="3668713" cy="3671888"/>
          </a:xfrm>
        </p:grpSpPr>
        <p:sp>
          <p:nvSpPr>
            <p:cNvPr id="4" name="Freeform 14">
              <a:extLst>
                <a:ext uri="{FF2B5EF4-FFF2-40B4-BE49-F238E27FC236}">
                  <a16:creationId xmlns:a16="http://schemas.microsoft.com/office/drawing/2014/main" id="{5E0BFF2B-2B9B-4DCA-BCE4-30D43056D2E7}"/>
                </a:ext>
              </a:extLst>
            </p:cNvPr>
            <p:cNvSpPr>
              <a:spLocks/>
            </p:cNvSpPr>
            <p:nvPr/>
          </p:nvSpPr>
          <p:spPr bwMode="auto">
            <a:xfrm>
              <a:off x="4732338" y="3906838"/>
              <a:ext cx="1814513" cy="1828800"/>
            </a:xfrm>
            <a:custGeom>
              <a:avLst/>
              <a:gdLst>
                <a:gd name="T0" fmla="*/ 636 w 689"/>
                <a:gd name="T1" fmla="*/ 568 h 694"/>
                <a:gd name="T2" fmla="*/ 684 w 689"/>
                <a:gd name="T3" fmla="*/ 454 h 694"/>
                <a:gd name="T4" fmla="*/ 241 w 689"/>
                <a:gd name="T5" fmla="*/ 52 h 694"/>
                <a:gd name="T6" fmla="*/ 119 w 689"/>
                <a:gd name="T7" fmla="*/ 0 h 694"/>
                <a:gd name="T8" fmla="*/ 0 w 689"/>
                <a:gd name="T9" fmla="*/ 50 h 694"/>
                <a:gd name="T10" fmla="*/ 203 w 689"/>
                <a:gd name="T11" fmla="*/ 490 h 694"/>
                <a:gd name="T12" fmla="*/ 689 w 689"/>
                <a:gd name="T13" fmla="*/ 694 h 694"/>
                <a:gd name="T14" fmla="*/ 636 w 689"/>
                <a:gd name="T15" fmla="*/ 568 h 6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9" h="694">
                  <a:moveTo>
                    <a:pt x="636" y="568"/>
                  </a:moveTo>
                  <a:cubicBezTo>
                    <a:pt x="684" y="454"/>
                    <a:pt x="684" y="454"/>
                    <a:pt x="684" y="454"/>
                  </a:cubicBezTo>
                  <a:cubicBezTo>
                    <a:pt x="456" y="448"/>
                    <a:pt x="268" y="274"/>
                    <a:pt x="241" y="52"/>
                  </a:cubicBezTo>
                  <a:cubicBezTo>
                    <a:pt x="119" y="0"/>
                    <a:pt x="119" y="0"/>
                    <a:pt x="119" y="0"/>
                  </a:cubicBezTo>
                  <a:cubicBezTo>
                    <a:pt x="0" y="50"/>
                    <a:pt x="0" y="50"/>
                    <a:pt x="0" y="50"/>
                  </a:cubicBezTo>
                  <a:cubicBezTo>
                    <a:pt x="13" y="216"/>
                    <a:pt x="83" y="371"/>
                    <a:pt x="203" y="490"/>
                  </a:cubicBezTo>
                  <a:cubicBezTo>
                    <a:pt x="333" y="620"/>
                    <a:pt x="505" y="692"/>
                    <a:pt x="689" y="694"/>
                  </a:cubicBezTo>
                  <a:lnTo>
                    <a:pt x="636" y="56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5" name="Freeform 15">
              <a:extLst>
                <a:ext uri="{FF2B5EF4-FFF2-40B4-BE49-F238E27FC236}">
                  <a16:creationId xmlns:a16="http://schemas.microsoft.com/office/drawing/2014/main" id="{9908E33A-BD3F-41F3-A6C5-15E9437CF338}"/>
                </a:ext>
              </a:extLst>
            </p:cNvPr>
            <p:cNvSpPr>
              <a:spLocks/>
            </p:cNvSpPr>
            <p:nvPr/>
          </p:nvSpPr>
          <p:spPr bwMode="auto">
            <a:xfrm>
              <a:off x="6559550" y="3922713"/>
              <a:ext cx="1836738" cy="1812925"/>
            </a:xfrm>
            <a:custGeom>
              <a:avLst/>
              <a:gdLst>
                <a:gd name="T0" fmla="*/ 575 w 698"/>
                <a:gd name="T1" fmla="*/ 52 h 688"/>
                <a:gd name="T2" fmla="*/ 457 w 698"/>
                <a:gd name="T3" fmla="*/ 3 h 688"/>
                <a:gd name="T4" fmla="*/ 48 w 698"/>
                <a:gd name="T5" fmla="*/ 448 h 688"/>
                <a:gd name="T6" fmla="*/ 1 w 698"/>
                <a:gd name="T7" fmla="*/ 560 h 688"/>
                <a:gd name="T8" fmla="*/ 1 w 698"/>
                <a:gd name="T9" fmla="*/ 560 h 688"/>
                <a:gd name="T10" fmla="*/ 0 w 698"/>
                <a:gd name="T11" fmla="*/ 562 h 688"/>
                <a:gd name="T12" fmla="*/ 1 w 698"/>
                <a:gd name="T13" fmla="*/ 564 h 688"/>
                <a:gd name="T14" fmla="*/ 1 w 698"/>
                <a:gd name="T15" fmla="*/ 564 h 688"/>
                <a:gd name="T16" fmla="*/ 53 w 698"/>
                <a:gd name="T17" fmla="*/ 688 h 688"/>
                <a:gd name="T18" fmla="*/ 493 w 698"/>
                <a:gd name="T19" fmla="*/ 486 h 688"/>
                <a:gd name="T20" fmla="*/ 698 w 698"/>
                <a:gd name="T21" fmla="*/ 0 h 688"/>
                <a:gd name="T22" fmla="*/ 575 w 698"/>
                <a:gd name="T23" fmla="*/ 5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8" h="688">
                  <a:moveTo>
                    <a:pt x="575" y="52"/>
                  </a:moveTo>
                  <a:cubicBezTo>
                    <a:pt x="457" y="3"/>
                    <a:pt x="457" y="3"/>
                    <a:pt x="457" y="3"/>
                  </a:cubicBezTo>
                  <a:cubicBezTo>
                    <a:pt x="453" y="234"/>
                    <a:pt x="275" y="424"/>
                    <a:pt x="48" y="448"/>
                  </a:cubicBezTo>
                  <a:cubicBezTo>
                    <a:pt x="1" y="560"/>
                    <a:pt x="1" y="560"/>
                    <a:pt x="1" y="560"/>
                  </a:cubicBezTo>
                  <a:cubicBezTo>
                    <a:pt x="1" y="560"/>
                    <a:pt x="1" y="560"/>
                    <a:pt x="1" y="560"/>
                  </a:cubicBezTo>
                  <a:cubicBezTo>
                    <a:pt x="0" y="562"/>
                    <a:pt x="0" y="562"/>
                    <a:pt x="0" y="562"/>
                  </a:cubicBezTo>
                  <a:cubicBezTo>
                    <a:pt x="1" y="564"/>
                    <a:pt x="1" y="564"/>
                    <a:pt x="1" y="564"/>
                  </a:cubicBezTo>
                  <a:cubicBezTo>
                    <a:pt x="1" y="564"/>
                    <a:pt x="1" y="564"/>
                    <a:pt x="1" y="564"/>
                  </a:cubicBezTo>
                  <a:cubicBezTo>
                    <a:pt x="53" y="688"/>
                    <a:pt x="53" y="688"/>
                    <a:pt x="53" y="688"/>
                  </a:cubicBezTo>
                  <a:cubicBezTo>
                    <a:pt x="219" y="676"/>
                    <a:pt x="374" y="605"/>
                    <a:pt x="493" y="486"/>
                  </a:cubicBezTo>
                  <a:cubicBezTo>
                    <a:pt x="623" y="356"/>
                    <a:pt x="696" y="184"/>
                    <a:pt x="698" y="0"/>
                  </a:cubicBezTo>
                  <a:lnTo>
                    <a:pt x="575" y="5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6" name="Freeform 16">
              <a:extLst>
                <a:ext uri="{FF2B5EF4-FFF2-40B4-BE49-F238E27FC236}">
                  <a16:creationId xmlns:a16="http://schemas.microsoft.com/office/drawing/2014/main" id="{488E794D-8A23-46B0-8926-23F28C8C8310}"/>
                </a:ext>
              </a:extLst>
            </p:cNvPr>
            <p:cNvSpPr>
              <a:spLocks/>
            </p:cNvSpPr>
            <p:nvPr/>
          </p:nvSpPr>
          <p:spPr bwMode="auto">
            <a:xfrm>
              <a:off x="6578600" y="2063750"/>
              <a:ext cx="1812925" cy="1843088"/>
            </a:xfrm>
            <a:custGeom>
              <a:avLst/>
              <a:gdLst>
                <a:gd name="T0" fmla="*/ 568 w 689"/>
                <a:gd name="T1" fmla="*/ 700 h 700"/>
                <a:gd name="T2" fmla="*/ 568 w 689"/>
                <a:gd name="T3" fmla="*/ 700 h 700"/>
                <a:gd name="T4" fmla="*/ 689 w 689"/>
                <a:gd name="T5" fmla="*/ 649 h 700"/>
                <a:gd name="T6" fmla="*/ 1 w 689"/>
                <a:gd name="T7" fmla="*/ 0 h 700"/>
                <a:gd name="T8" fmla="*/ 51 w 689"/>
                <a:gd name="T9" fmla="*/ 118 h 700"/>
                <a:gd name="T10" fmla="*/ 0 w 689"/>
                <a:gd name="T11" fmla="*/ 240 h 700"/>
                <a:gd name="T12" fmla="*/ 448 w 689"/>
                <a:gd name="T13" fmla="*/ 650 h 700"/>
                <a:gd name="T14" fmla="*/ 568 w 689"/>
                <a:gd name="T15" fmla="*/ 700 h 7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9" h="700">
                  <a:moveTo>
                    <a:pt x="568" y="700"/>
                  </a:moveTo>
                  <a:cubicBezTo>
                    <a:pt x="568" y="700"/>
                    <a:pt x="568" y="700"/>
                    <a:pt x="568" y="700"/>
                  </a:cubicBezTo>
                  <a:cubicBezTo>
                    <a:pt x="689" y="649"/>
                    <a:pt x="689" y="649"/>
                    <a:pt x="689" y="649"/>
                  </a:cubicBezTo>
                  <a:cubicBezTo>
                    <a:pt x="664" y="290"/>
                    <a:pt x="366" y="4"/>
                    <a:pt x="1" y="0"/>
                  </a:cubicBezTo>
                  <a:cubicBezTo>
                    <a:pt x="51" y="118"/>
                    <a:pt x="51" y="118"/>
                    <a:pt x="51" y="118"/>
                  </a:cubicBezTo>
                  <a:cubicBezTo>
                    <a:pt x="0" y="240"/>
                    <a:pt x="0" y="240"/>
                    <a:pt x="0" y="240"/>
                  </a:cubicBezTo>
                  <a:cubicBezTo>
                    <a:pt x="233" y="243"/>
                    <a:pt x="424" y="422"/>
                    <a:pt x="448" y="650"/>
                  </a:cubicBezTo>
                  <a:lnTo>
                    <a:pt x="568" y="70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7" name="Freeform 17">
              <a:extLst>
                <a:ext uri="{FF2B5EF4-FFF2-40B4-BE49-F238E27FC236}">
                  <a16:creationId xmlns:a16="http://schemas.microsoft.com/office/drawing/2014/main" id="{B76C2612-7C81-4B03-9F12-D0501E2F45FA}"/>
                </a:ext>
              </a:extLst>
            </p:cNvPr>
            <p:cNvSpPr>
              <a:spLocks/>
            </p:cNvSpPr>
            <p:nvPr/>
          </p:nvSpPr>
          <p:spPr bwMode="auto">
            <a:xfrm>
              <a:off x="8391525" y="3922713"/>
              <a:ext cx="3175" cy="31750"/>
            </a:xfrm>
            <a:custGeom>
              <a:avLst/>
              <a:gdLst>
                <a:gd name="T0" fmla="*/ 1 w 1"/>
                <a:gd name="T1" fmla="*/ 1 h 12"/>
                <a:gd name="T2" fmla="*/ 0 w 1"/>
                <a:gd name="T3" fmla="*/ 12 h 12"/>
                <a:gd name="T4" fmla="*/ 1 w 1"/>
                <a:gd name="T5" fmla="*/ 0 h 12"/>
                <a:gd name="T6" fmla="*/ 1 w 1"/>
                <a:gd name="T7" fmla="*/ 1 h 12"/>
              </a:gdLst>
              <a:ahLst/>
              <a:cxnLst>
                <a:cxn ang="0">
                  <a:pos x="T0" y="T1"/>
                </a:cxn>
                <a:cxn ang="0">
                  <a:pos x="T2" y="T3"/>
                </a:cxn>
                <a:cxn ang="0">
                  <a:pos x="T4" y="T5"/>
                </a:cxn>
                <a:cxn ang="0">
                  <a:pos x="T6" y="T7"/>
                </a:cxn>
              </a:cxnLst>
              <a:rect l="0" t="0" r="r" b="b"/>
              <a:pathLst>
                <a:path w="1" h="12">
                  <a:moveTo>
                    <a:pt x="1" y="1"/>
                  </a:moveTo>
                  <a:cubicBezTo>
                    <a:pt x="1" y="4"/>
                    <a:pt x="1" y="8"/>
                    <a:pt x="0" y="12"/>
                  </a:cubicBezTo>
                  <a:cubicBezTo>
                    <a:pt x="1" y="8"/>
                    <a:pt x="1" y="4"/>
                    <a:pt x="1" y="0"/>
                  </a:cubicBezTo>
                  <a:lnTo>
                    <a:pt x="1" y="1"/>
                  </a:lnTo>
                  <a:close/>
                </a:path>
              </a:pathLst>
            </a:custGeom>
            <a:solidFill>
              <a:srgbClr val="F8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8" name="Freeform 18">
              <a:extLst>
                <a:ext uri="{FF2B5EF4-FFF2-40B4-BE49-F238E27FC236}">
                  <a16:creationId xmlns:a16="http://schemas.microsoft.com/office/drawing/2014/main" id="{CDAA2CF7-DC94-46EB-B3ED-A1D95352F269}"/>
                </a:ext>
              </a:extLst>
            </p:cNvPr>
            <p:cNvSpPr>
              <a:spLocks/>
            </p:cNvSpPr>
            <p:nvPr/>
          </p:nvSpPr>
          <p:spPr bwMode="auto">
            <a:xfrm>
              <a:off x="4727575" y="2068513"/>
              <a:ext cx="1831975" cy="1820863"/>
            </a:xfrm>
            <a:custGeom>
              <a:avLst/>
              <a:gdLst>
                <a:gd name="T0" fmla="*/ 647 w 696"/>
                <a:gd name="T1" fmla="*/ 0 h 691"/>
                <a:gd name="T2" fmla="*/ 0 w 696"/>
                <a:gd name="T3" fmla="*/ 691 h 691"/>
                <a:gd name="T4" fmla="*/ 121 w 696"/>
                <a:gd name="T5" fmla="*/ 640 h 691"/>
                <a:gd name="T6" fmla="*/ 240 w 696"/>
                <a:gd name="T7" fmla="*/ 690 h 691"/>
                <a:gd name="T8" fmla="*/ 643 w 696"/>
                <a:gd name="T9" fmla="*/ 241 h 691"/>
                <a:gd name="T10" fmla="*/ 696 w 696"/>
                <a:gd name="T11" fmla="*/ 116 h 691"/>
                <a:gd name="T12" fmla="*/ 647 w 696"/>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696" h="691">
                  <a:moveTo>
                    <a:pt x="647" y="0"/>
                  </a:moveTo>
                  <a:cubicBezTo>
                    <a:pt x="288" y="25"/>
                    <a:pt x="2" y="325"/>
                    <a:pt x="0" y="691"/>
                  </a:cubicBezTo>
                  <a:cubicBezTo>
                    <a:pt x="121" y="640"/>
                    <a:pt x="121" y="640"/>
                    <a:pt x="121" y="640"/>
                  </a:cubicBezTo>
                  <a:cubicBezTo>
                    <a:pt x="240" y="690"/>
                    <a:pt x="240" y="690"/>
                    <a:pt x="240" y="690"/>
                  </a:cubicBezTo>
                  <a:cubicBezTo>
                    <a:pt x="243" y="459"/>
                    <a:pt x="418" y="268"/>
                    <a:pt x="643" y="241"/>
                  </a:cubicBezTo>
                  <a:cubicBezTo>
                    <a:pt x="696" y="116"/>
                    <a:pt x="696" y="116"/>
                    <a:pt x="696" y="116"/>
                  </a:cubicBezTo>
                  <a:lnTo>
                    <a:pt x="64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grpSp>
      <p:sp>
        <p:nvSpPr>
          <p:cNvPr id="10" name="pole tekstowe 9">
            <a:extLst>
              <a:ext uri="{FF2B5EF4-FFF2-40B4-BE49-F238E27FC236}">
                <a16:creationId xmlns:a16="http://schemas.microsoft.com/office/drawing/2014/main" id="{C5795BEB-771A-4F76-8AC9-22E870C2F6C4}"/>
              </a:ext>
            </a:extLst>
          </p:cNvPr>
          <p:cNvSpPr txBox="1"/>
          <p:nvPr/>
        </p:nvSpPr>
        <p:spPr>
          <a:xfrm rot="18981046">
            <a:off x="4613702" y="2135169"/>
            <a:ext cx="3010456" cy="3010456"/>
          </a:xfrm>
          <a:prstGeom prst="rect">
            <a:avLst/>
          </a:prstGeom>
          <a:noFill/>
        </p:spPr>
        <p:txBody>
          <a:bodyPr wrap="square" lIns="144000" tIns="108000" rIns="144000" bIns="108000" rtlCol="0" anchor="ctr">
            <a:prstTxWarp prst="textArchUp">
              <a:avLst>
                <a:gd name="adj" fmla="val 10759539"/>
              </a:avLst>
            </a:prstTxWarp>
            <a:noAutofit/>
          </a:bodyPr>
          <a:lstStyle/>
          <a:p>
            <a:pPr algn="ctr"/>
            <a:r>
              <a:rPr lang="en-US" sz="2800" dirty="0">
                <a:solidFill>
                  <a:schemeClr val="bg1"/>
                </a:solidFill>
              </a:rPr>
              <a:t>HEADER 1</a:t>
            </a:r>
          </a:p>
        </p:txBody>
      </p:sp>
      <p:sp>
        <p:nvSpPr>
          <p:cNvPr id="11" name="pole tekstowe 10">
            <a:extLst>
              <a:ext uri="{FF2B5EF4-FFF2-40B4-BE49-F238E27FC236}">
                <a16:creationId xmlns:a16="http://schemas.microsoft.com/office/drawing/2014/main" id="{E399CA8A-92C9-4E39-8081-4FDF215A1006}"/>
              </a:ext>
            </a:extLst>
          </p:cNvPr>
          <p:cNvSpPr txBox="1"/>
          <p:nvPr/>
        </p:nvSpPr>
        <p:spPr>
          <a:xfrm rot="2757873">
            <a:off x="4613701" y="2135169"/>
            <a:ext cx="3010456" cy="3010456"/>
          </a:xfrm>
          <a:prstGeom prst="rect">
            <a:avLst/>
          </a:prstGeom>
          <a:noFill/>
        </p:spPr>
        <p:txBody>
          <a:bodyPr wrap="square" lIns="144000" tIns="108000" rIns="144000" bIns="108000" rtlCol="0" anchor="ctr">
            <a:prstTxWarp prst="textArchUp">
              <a:avLst>
                <a:gd name="adj" fmla="val 10759539"/>
              </a:avLst>
            </a:prstTxWarp>
            <a:noAutofit/>
          </a:bodyPr>
          <a:lstStyle/>
          <a:p>
            <a:pPr algn="ctr"/>
            <a:r>
              <a:rPr lang="en-US" sz="2800" dirty="0">
                <a:solidFill>
                  <a:schemeClr val="bg1"/>
                </a:solidFill>
              </a:rPr>
              <a:t>HEADER 3</a:t>
            </a:r>
          </a:p>
        </p:txBody>
      </p:sp>
      <p:sp>
        <p:nvSpPr>
          <p:cNvPr id="12" name="pole tekstowe 11">
            <a:extLst>
              <a:ext uri="{FF2B5EF4-FFF2-40B4-BE49-F238E27FC236}">
                <a16:creationId xmlns:a16="http://schemas.microsoft.com/office/drawing/2014/main" id="{21ED78DC-00E5-420B-BB32-3D69ACACA68B}"/>
              </a:ext>
            </a:extLst>
          </p:cNvPr>
          <p:cNvSpPr txBox="1"/>
          <p:nvPr/>
        </p:nvSpPr>
        <p:spPr>
          <a:xfrm rot="2757873">
            <a:off x="4493395" y="2014862"/>
            <a:ext cx="3251070" cy="3251069"/>
          </a:xfrm>
          <a:prstGeom prst="rect">
            <a:avLst/>
          </a:prstGeom>
          <a:noFill/>
        </p:spPr>
        <p:txBody>
          <a:bodyPr wrap="square" lIns="144000" tIns="108000" rIns="144000" bIns="108000" rtlCol="0" anchor="ctr">
            <a:prstTxWarp prst="textArchDown">
              <a:avLst/>
            </a:prstTxWarp>
            <a:noAutofit/>
          </a:bodyPr>
          <a:lstStyle/>
          <a:p>
            <a:pPr algn="ctr"/>
            <a:r>
              <a:rPr lang="en-US" sz="2800" dirty="0">
                <a:solidFill>
                  <a:schemeClr val="bg1"/>
                </a:solidFill>
              </a:rPr>
              <a:t>HEADER 2</a:t>
            </a:r>
          </a:p>
        </p:txBody>
      </p:sp>
      <p:sp>
        <p:nvSpPr>
          <p:cNvPr id="13" name="pole tekstowe 12">
            <a:extLst>
              <a:ext uri="{FF2B5EF4-FFF2-40B4-BE49-F238E27FC236}">
                <a16:creationId xmlns:a16="http://schemas.microsoft.com/office/drawing/2014/main" id="{4A232D71-3D32-4B4B-87FB-2E772330F26D}"/>
              </a:ext>
            </a:extLst>
          </p:cNvPr>
          <p:cNvSpPr txBox="1"/>
          <p:nvPr/>
        </p:nvSpPr>
        <p:spPr>
          <a:xfrm rot="18694552">
            <a:off x="4493395" y="2014862"/>
            <a:ext cx="3251070" cy="3251069"/>
          </a:xfrm>
          <a:prstGeom prst="rect">
            <a:avLst/>
          </a:prstGeom>
          <a:noFill/>
        </p:spPr>
        <p:txBody>
          <a:bodyPr wrap="square" lIns="144000" tIns="108000" rIns="144000" bIns="108000" rtlCol="0" anchor="ctr">
            <a:prstTxWarp prst="textArchDown">
              <a:avLst/>
            </a:prstTxWarp>
            <a:noAutofit/>
          </a:bodyPr>
          <a:lstStyle/>
          <a:p>
            <a:pPr algn="ctr"/>
            <a:r>
              <a:rPr lang="en-US" sz="2800" dirty="0">
                <a:solidFill>
                  <a:schemeClr val="bg1"/>
                </a:solidFill>
              </a:rPr>
              <a:t>HEADER 4</a:t>
            </a:r>
          </a:p>
        </p:txBody>
      </p:sp>
    </p:spTree>
    <p:extLst>
      <p:ext uri="{BB962C8B-B14F-4D97-AF65-F5344CB8AC3E}">
        <p14:creationId xmlns:p14="http://schemas.microsoft.com/office/powerpoint/2010/main" val="50885950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lstStyle/>
          <a:p>
            <a:r>
              <a:rPr lang="en-US" dirty="0"/>
              <a:t>Quarters Circle Diagram Template</a:t>
            </a:r>
          </a:p>
        </p:txBody>
      </p:sp>
      <p:grpSp>
        <p:nvGrpSpPr>
          <p:cNvPr id="11265" name="Grupa 11264"/>
          <p:cNvGrpSpPr/>
          <p:nvPr/>
        </p:nvGrpSpPr>
        <p:grpSpPr>
          <a:xfrm>
            <a:off x="826532" y="1226069"/>
            <a:ext cx="4942898" cy="4952010"/>
            <a:chOff x="826532" y="1226069"/>
            <a:chExt cx="4942898" cy="4952010"/>
          </a:xfrm>
        </p:grpSpPr>
        <p:grpSp>
          <p:nvGrpSpPr>
            <p:cNvPr id="22" name="Grupa 21"/>
            <p:cNvGrpSpPr/>
            <p:nvPr/>
          </p:nvGrpSpPr>
          <p:grpSpPr>
            <a:xfrm>
              <a:off x="826532" y="1226069"/>
              <a:ext cx="4942898" cy="4952010"/>
              <a:chOff x="2366963" y="1223963"/>
              <a:chExt cx="4701444" cy="4710112"/>
            </a:xfrm>
          </p:grpSpPr>
          <p:sp>
            <p:nvSpPr>
              <p:cNvPr id="25" name="Freeform 11"/>
              <p:cNvSpPr>
                <a:spLocks/>
              </p:cNvSpPr>
              <p:nvPr/>
            </p:nvSpPr>
            <p:spPr bwMode="auto">
              <a:xfrm>
                <a:off x="4712557" y="1223963"/>
                <a:ext cx="2355850" cy="2651125"/>
              </a:xfrm>
              <a:custGeom>
                <a:avLst/>
                <a:gdLst>
                  <a:gd name="T0" fmla="*/ 445 w 628"/>
                  <a:gd name="T1" fmla="*/ 184 h 707"/>
                  <a:gd name="T2" fmla="*/ 0 w 628"/>
                  <a:gd name="T3" fmla="*/ 0 h 707"/>
                  <a:gd name="T4" fmla="*/ 0 w 628"/>
                  <a:gd name="T5" fmla="*/ 628 h 707"/>
                  <a:gd name="T6" fmla="*/ 236 w 628"/>
                  <a:gd name="T7" fmla="*/ 628 h 707"/>
                  <a:gd name="T8" fmla="*/ 314 w 628"/>
                  <a:gd name="T9" fmla="*/ 707 h 707"/>
                  <a:gd name="T10" fmla="*/ 393 w 628"/>
                  <a:gd name="T11" fmla="*/ 628 h 707"/>
                  <a:gd name="T12" fmla="*/ 628 w 628"/>
                  <a:gd name="T13" fmla="*/ 628 h 707"/>
                  <a:gd name="T14" fmla="*/ 445 w 628"/>
                  <a:gd name="T15" fmla="*/ 184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707">
                    <a:moveTo>
                      <a:pt x="445" y="184"/>
                    </a:moveTo>
                    <a:cubicBezTo>
                      <a:pt x="331" y="70"/>
                      <a:pt x="174" y="0"/>
                      <a:pt x="0" y="0"/>
                    </a:cubicBezTo>
                    <a:cubicBezTo>
                      <a:pt x="0" y="628"/>
                      <a:pt x="0" y="628"/>
                      <a:pt x="0" y="628"/>
                    </a:cubicBezTo>
                    <a:cubicBezTo>
                      <a:pt x="236" y="628"/>
                      <a:pt x="236" y="628"/>
                      <a:pt x="236" y="628"/>
                    </a:cubicBezTo>
                    <a:cubicBezTo>
                      <a:pt x="314" y="707"/>
                      <a:pt x="314" y="707"/>
                      <a:pt x="314" y="707"/>
                    </a:cubicBezTo>
                    <a:cubicBezTo>
                      <a:pt x="393" y="628"/>
                      <a:pt x="393" y="628"/>
                      <a:pt x="393" y="628"/>
                    </a:cubicBezTo>
                    <a:cubicBezTo>
                      <a:pt x="628" y="628"/>
                      <a:pt x="628" y="628"/>
                      <a:pt x="628" y="628"/>
                    </a:cubicBezTo>
                    <a:cubicBezTo>
                      <a:pt x="628" y="455"/>
                      <a:pt x="558" y="298"/>
                      <a:pt x="445" y="184"/>
                    </a:cubicBezTo>
                    <a:close/>
                  </a:path>
                </a:pathLst>
              </a:cu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3" name="Freeform 6"/>
              <p:cNvSpPr>
                <a:spLocks/>
              </p:cNvSpPr>
              <p:nvPr/>
            </p:nvSpPr>
            <p:spPr bwMode="auto">
              <a:xfrm>
                <a:off x="2366964" y="3578225"/>
                <a:ext cx="2353371" cy="2355850"/>
              </a:xfrm>
              <a:custGeom>
                <a:avLst/>
                <a:gdLst>
                  <a:gd name="T0" fmla="*/ 628 w 628"/>
                  <a:gd name="T1" fmla="*/ 0 h 628"/>
                  <a:gd name="T2" fmla="*/ 0 w 628"/>
                  <a:gd name="T3" fmla="*/ 0 h 628"/>
                  <a:gd name="T4" fmla="*/ 184 w 628"/>
                  <a:gd name="T5" fmla="*/ 444 h 628"/>
                  <a:gd name="T6" fmla="*/ 628 w 628"/>
                  <a:gd name="T7" fmla="*/ 628 h 628"/>
                  <a:gd name="T8" fmla="*/ 628 w 628"/>
                  <a:gd name="T9" fmla="*/ 628 h 628"/>
                  <a:gd name="T10" fmla="*/ 628 w 628"/>
                  <a:gd name="T11" fmla="*/ 0 h 628"/>
                </a:gdLst>
                <a:ahLst/>
                <a:cxnLst>
                  <a:cxn ang="0">
                    <a:pos x="T0" y="T1"/>
                  </a:cxn>
                  <a:cxn ang="0">
                    <a:pos x="T2" y="T3"/>
                  </a:cxn>
                  <a:cxn ang="0">
                    <a:pos x="T4" y="T5"/>
                  </a:cxn>
                  <a:cxn ang="0">
                    <a:pos x="T6" y="T7"/>
                  </a:cxn>
                  <a:cxn ang="0">
                    <a:pos x="T8" y="T9"/>
                  </a:cxn>
                  <a:cxn ang="0">
                    <a:pos x="T10" y="T11"/>
                  </a:cxn>
                </a:cxnLst>
                <a:rect l="0" t="0" r="r" b="b"/>
                <a:pathLst>
                  <a:path w="628" h="628">
                    <a:moveTo>
                      <a:pt x="628" y="0"/>
                    </a:moveTo>
                    <a:cubicBezTo>
                      <a:pt x="0" y="0"/>
                      <a:pt x="0" y="0"/>
                      <a:pt x="0" y="0"/>
                    </a:cubicBezTo>
                    <a:cubicBezTo>
                      <a:pt x="0" y="173"/>
                      <a:pt x="71" y="330"/>
                      <a:pt x="184" y="444"/>
                    </a:cubicBezTo>
                    <a:cubicBezTo>
                      <a:pt x="298" y="558"/>
                      <a:pt x="455" y="628"/>
                      <a:pt x="628" y="628"/>
                    </a:cubicBezTo>
                    <a:cubicBezTo>
                      <a:pt x="628" y="628"/>
                      <a:pt x="628" y="628"/>
                      <a:pt x="628" y="628"/>
                    </a:cubicBezTo>
                    <a:cubicBezTo>
                      <a:pt x="628" y="0"/>
                      <a:pt x="628" y="0"/>
                      <a:pt x="628" y="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4" name="Freeform 10"/>
              <p:cNvSpPr>
                <a:spLocks/>
              </p:cNvSpPr>
              <p:nvPr/>
            </p:nvSpPr>
            <p:spPr bwMode="auto">
              <a:xfrm>
                <a:off x="4420457" y="3578225"/>
                <a:ext cx="2647950" cy="2355850"/>
              </a:xfrm>
              <a:custGeom>
                <a:avLst/>
                <a:gdLst/>
                <a:ahLst/>
                <a:cxnLst/>
                <a:rect l="l" t="t" r="r" b="b"/>
                <a:pathLst>
                  <a:path w="2647950" h="2355850">
                    <a:moveTo>
                      <a:pt x="292100" y="0"/>
                    </a:moveTo>
                    <a:lnTo>
                      <a:pt x="2647950" y="0"/>
                    </a:lnTo>
                    <a:cubicBezTo>
                      <a:pt x="2647950" y="648984"/>
                      <a:pt x="2385355" y="1237947"/>
                      <a:pt x="1961453" y="1665601"/>
                    </a:cubicBezTo>
                    <a:cubicBezTo>
                      <a:pt x="1533798" y="2093255"/>
                      <a:pt x="944836" y="2355850"/>
                      <a:pt x="292100" y="2355850"/>
                    </a:cubicBezTo>
                    <a:cubicBezTo>
                      <a:pt x="292100" y="2355850"/>
                      <a:pt x="292100" y="2355850"/>
                      <a:pt x="292100" y="1474787"/>
                    </a:cubicBezTo>
                    <a:lnTo>
                      <a:pt x="0" y="1177925"/>
                    </a:lnTo>
                    <a:lnTo>
                      <a:pt x="292100" y="885825"/>
                    </a:lnTo>
                    <a:cubicBezTo>
                      <a:pt x="292100" y="635570"/>
                      <a:pt x="292100" y="342713"/>
                      <a:pt x="292100" y="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6" name="Freeform 12"/>
              <p:cNvSpPr>
                <a:spLocks/>
              </p:cNvSpPr>
              <p:nvPr/>
            </p:nvSpPr>
            <p:spPr bwMode="auto">
              <a:xfrm>
                <a:off x="2366963" y="1223963"/>
                <a:ext cx="2644456" cy="2354262"/>
              </a:xfrm>
              <a:custGeom>
                <a:avLst/>
                <a:gdLst>
                  <a:gd name="T0" fmla="*/ 707 w 707"/>
                  <a:gd name="T1" fmla="*/ 328 h 628"/>
                  <a:gd name="T2" fmla="*/ 628 w 707"/>
                  <a:gd name="T3" fmla="*/ 249 h 628"/>
                  <a:gd name="T4" fmla="*/ 628 w 707"/>
                  <a:gd name="T5" fmla="*/ 0 h 628"/>
                  <a:gd name="T6" fmla="*/ 628 w 707"/>
                  <a:gd name="T7" fmla="*/ 0 h 628"/>
                  <a:gd name="T8" fmla="*/ 184 w 707"/>
                  <a:gd name="T9" fmla="*/ 184 h 628"/>
                  <a:gd name="T10" fmla="*/ 0 w 707"/>
                  <a:gd name="T11" fmla="*/ 628 h 628"/>
                  <a:gd name="T12" fmla="*/ 628 w 707"/>
                  <a:gd name="T13" fmla="*/ 628 h 628"/>
                  <a:gd name="T14" fmla="*/ 628 w 707"/>
                  <a:gd name="T15" fmla="*/ 628 h 628"/>
                  <a:gd name="T16" fmla="*/ 628 w 707"/>
                  <a:gd name="T17" fmla="*/ 406 h 628"/>
                  <a:gd name="T18" fmla="*/ 707 w 707"/>
                  <a:gd name="T19" fmla="*/ 3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7" h="628">
                    <a:moveTo>
                      <a:pt x="707" y="328"/>
                    </a:moveTo>
                    <a:cubicBezTo>
                      <a:pt x="628" y="249"/>
                      <a:pt x="628" y="249"/>
                      <a:pt x="628" y="249"/>
                    </a:cubicBezTo>
                    <a:cubicBezTo>
                      <a:pt x="628" y="0"/>
                      <a:pt x="628" y="0"/>
                      <a:pt x="628" y="0"/>
                    </a:cubicBezTo>
                    <a:cubicBezTo>
                      <a:pt x="628" y="0"/>
                      <a:pt x="628" y="0"/>
                      <a:pt x="628" y="0"/>
                    </a:cubicBezTo>
                    <a:cubicBezTo>
                      <a:pt x="455" y="0"/>
                      <a:pt x="298" y="70"/>
                      <a:pt x="184" y="184"/>
                    </a:cubicBezTo>
                    <a:cubicBezTo>
                      <a:pt x="71" y="298"/>
                      <a:pt x="0" y="455"/>
                      <a:pt x="0" y="628"/>
                    </a:cubicBezTo>
                    <a:cubicBezTo>
                      <a:pt x="628" y="628"/>
                      <a:pt x="628" y="628"/>
                      <a:pt x="628" y="628"/>
                    </a:cubicBezTo>
                    <a:cubicBezTo>
                      <a:pt x="628" y="628"/>
                      <a:pt x="628" y="628"/>
                      <a:pt x="628" y="628"/>
                    </a:cubicBezTo>
                    <a:cubicBezTo>
                      <a:pt x="628" y="406"/>
                      <a:pt x="628" y="406"/>
                      <a:pt x="628" y="406"/>
                    </a:cubicBezTo>
                    <a:lnTo>
                      <a:pt x="707" y="328"/>
                    </a:lnTo>
                    <a:close/>
                  </a:path>
                </a:pathLst>
              </a:cu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grpSp>
        <p:grpSp>
          <p:nvGrpSpPr>
            <p:cNvPr id="51" name="Grupa 50"/>
            <p:cNvGrpSpPr/>
            <p:nvPr/>
          </p:nvGrpSpPr>
          <p:grpSpPr>
            <a:xfrm>
              <a:off x="942925" y="1347018"/>
              <a:ext cx="4710112" cy="4710112"/>
              <a:chOff x="946797" y="1344364"/>
              <a:chExt cx="4710112" cy="4710112"/>
            </a:xfrm>
          </p:grpSpPr>
          <p:sp>
            <p:nvSpPr>
              <p:cNvPr id="28" name="Freeform 6"/>
              <p:cNvSpPr>
                <a:spLocks/>
              </p:cNvSpPr>
              <p:nvPr/>
            </p:nvSpPr>
            <p:spPr bwMode="auto">
              <a:xfrm>
                <a:off x="946797" y="3698626"/>
                <a:ext cx="2354262" cy="2355850"/>
              </a:xfrm>
              <a:custGeom>
                <a:avLst/>
                <a:gdLst>
                  <a:gd name="T0" fmla="*/ 628 w 628"/>
                  <a:gd name="T1" fmla="*/ 0 h 628"/>
                  <a:gd name="T2" fmla="*/ 0 w 628"/>
                  <a:gd name="T3" fmla="*/ 0 h 628"/>
                  <a:gd name="T4" fmla="*/ 184 w 628"/>
                  <a:gd name="T5" fmla="*/ 444 h 628"/>
                  <a:gd name="T6" fmla="*/ 628 w 628"/>
                  <a:gd name="T7" fmla="*/ 628 h 628"/>
                  <a:gd name="T8" fmla="*/ 628 w 628"/>
                  <a:gd name="T9" fmla="*/ 628 h 628"/>
                  <a:gd name="T10" fmla="*/ 628 w 628"/>
                  <a:gd name="T11" fmla="*/ 0 h 628"/>
                </a:gdLst>
                <a:ahLst/>
                <a:cxnLst>
                  <a:cxn ang="0">
                    <a:pos x="T0" y="T1"/>
                  </a:cxn>
                  <a:cxn ang="0">
                    <a:pos x="T2" y="T3"/>
                  </a:cxn>
                  <a:cxn ang="0">
                    <a:pos x="T4" y="T5"/>
                  </a:cxn>
                  <a:cxn ang="0">
                    <a:pos x="T6" y="T7"/>
                  </a:cxn>
                  <a:cxn ang="0">
                    <a:pos x="T8" y="T9"/>
                  </a:cxn>
                  <a:cxn ang="0">
                    <a:pos x="T10" y="T11"/>
                  </a:cxn>
                </a:cxnLst>
                <a:rect l="0" t="0" r="r" b="b"/>
                <a:pathLst>
                  <a:path w="628" h="628">
                    <a:moveTo>
                      <a:pt x="628" y="0"/>
                    </a:moveTo>
                    <a:cubicBezTo>
                      <a:pt x="0" y="0"/>
                      <a:pt x="0" y="0"/>
                      <a:pt x="0" y="0"/>
                    </a:cubicBezTo>
                    <a:cubicBezTo>
                      <a:pt x="0" y="173"/>
                      <a:pt x="71" y="330"/>
                      <a:pt x="184" y="444"/>
                    </a:cubicBezTo>
                    <a:cubicBezTo>
                      <a:pt x="298" y="558"/>
                      <a:pt x="455" y="628"/>
                      <a:pt x="628" y="628"/>
                    </a:cubicBezTo>
                    <a:cubicBezTo>
                      <a:pt x="628" y="628"/>
                      <a:pt x="628" y="628"/>
                      <a:pt x="628" y="628"/>
                    </a:cubicBezTo>
                    <a:cubicBezTo>
                      <a:pt x="628" y="0"/>
                      <a:pt x="628" y="0"/>
                      <a:pt x="6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1" name="Freeform 10"/>
              <p:cNvSpPr>
                <a:spLocks/>
              </p:cNvSpPr>
              <p:nvPr/>
            </p:nvSpPr>
            <p:spPr bwMode="auto">
              <a:xfrm>
                <a:off x="3008959" y="3698626"/>
                <a:ext cx="2647950" cy="2355850"/>
              </a:xfrm>
              <a:custGeom>
                <a:avLst/>
                <a:gdLst/>
                <a:ahLst/>
                <a:cxnLst/>
                <a:rect l="l" t="t" r="r" b="b"/>
                <a:pathLst>
                  <a:path w="2647950" h="2355850">
                    <a:moveTo>
                      <a:pt x="292100" y="0"/>
                    </a:moveTo>
                    <a:lnTo>
                      <a:pt x="2647950" y="0"/>
                    </a:lnTo>
                    <a:cubicBezTo>
                      <a:pt x="2647950" y="648984"/>
                      <a:pt x="2385355" y="1237947"/>
                      <a:pt x="1961453" y="1665601"/>
                    </a:cubicBezTo>
                    <a:cubicBezTo>
                      <a:pt x="1533798" y="2093255"/>
                      <a:pt x="944836" y="2355850"/>
                      <a:pt x="292100" y="2355850"/>
                    </a:cubicBezTo>
                    <a:cubicBezTo>
                      <a:pt x="292100" y="2355850"/>
                      <a:pt x="292100" y="2355850"/>
                      <a:pt x="292100" y="1474787"/>
                    </a:cubicBezTo>
                    <a:lnTo>
                      <a:pt x="0" y="1177925"/>
                    </a:lnTo>
                    <a:lnTo>
                      <a:pt x="292100" y="885825"/>
                    </a:lnTo>
                    <a:cubicBezTo>
                      <a:pt x="292100" y="635570"/>
                      <a:pt x="292100" y="342713"/>
                      <a:pt x="2921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2" name="Freeform 11"/>
              <p:cNvSpPr>
                <a:spLocks/>
              </p:cNvSpPr>
              <p:nvPr/>
            </p:nvSpPr>
            <p:spPr bwMode="auto">
              <a:xfrm>
                <a:off x="3301059" y="1344364"/>
                <a:ext cx="2355850" cy="2651125"/>
              </a:xfrm>
              <a:custGeom>
                <a:avLst/>
                <a:gdLst>
                  <a:gd name="T0" fmla="*/ 445 w 628"/>
                  <a:gd name="T1" fmla="*/ 184 h 707"/>
                  <a:gd name="T2" fmla="*/ 0 w 628"/>
                  <a:gd name="T3" fmla="*/ 0 h 707"/>
                  <a:gd name="T4" fmla="*/ 0 w 628"/>
                  <a:gd name="T5" fmla="*/ 628 h 707"/>
                  <a:gd name="T6" fmla="*/ 236 w 628"/>
                  <a:gd name="T7" fmla="*/ 628 h 707"/>
                  <a:gd name="T8" fmla="*/ 314 w 628"/>
                  <a:gd name="T9" fmla="*/ 707 h 707"/>
                  <a:gd name="T10" fmla="*/ 393 w 628"/>
                  <a:gd name="T11" fmla="*/ 628 h 707"/>
                  <a:gd name="T12" fmla="*/ 628 w 628"/>
                  <a:gd name="T13" fmla="*/ 628 h 707"/>
                  <a:gd name="T14" fmla="*/ 445 w 628"/>
                  <a:gd name="T15" fmla="*/ 184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707">
                    <a:moveTo>
                      <a:pt x="445" y="184"/>
                    </a:moveTo>
                    <a:cubicBezTo>
                      <a:pt x="331" y="70"/>
                      <a:pt x="174" y="0"/>
                      <a:pt x="0" y="0"/>
                    </a:cubicBezTo>
                    <a:cubicBezTo>
                      <a:pt x="0" y="628"/>
                      <a:pt x="0" y="628"/>
                      <a:pt x="0" y="628"/>
                    </a:cubicBezTo>
                    <a:cubicBezTo>
                      <a:pt x="236" y="628"/>
                      <a:pt x="236" y="628"/>
                      <a:pt x="236" y="628"/>
                    </a:cubicBezTo>
                    <a:cubicBezTo>
                      <a:pt x="314" y="707"/>
                      <a:pt x="314" y="707"/>
                      <a:pt x="314" y="707"/>
                    </a:cubicBezTo>
                    <a:cubicBezTo>
                      <a:pt x="393" y="628"/>
                      <a:pt x="393" y="628"/>
                      <a:pt x="393" y="628"/>
                    </a:cubicBezTo>
                    <a:cubicBezTo>
                      <a:pt x="628" y="628"/>
                      <a:pt x="628" y="628"/>
                      <a:pt x="628" y="628"/>
                    </a:cubicBezTo>
                    <a:cubicBezTo>
                      <a:pt x="628" y="455"/>
                      <a:pt x="558" y="298"/>
                      <a:pt x="445" y="1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3" name="Freeform 12"/>
              <p:cNvSpPr>
                <a:spLocks/>
              </p:cNvSpPr>
              <p:nvPr/>
            </p:nvSpPr>
            <p:spPr bwMode="auto">
              <a:xfrm>
                <a:off x="946797" y="1344364"/>
                <a:ext cx="2651125" cy="2354262"/>
              </a:xfrm>
              <a:custGeom>
                <a:avLst/>
                <a:gdLst>
                  <a:gd name="T0" fmla="*/ 707 w 707"/>
                  <a:gd name="T1" fmla="*/ 328 h 628"/>
                  <a:gd name="T2" fmla="*/ 628 w 707"/>
                  <a:gd name="T3" fmla="*/ 249 h 628"/>
                  <a:gd name="T4" fmla="*/ 628 w 707"/>
                  <a:gd name="T5" fmla="*/ 0 h 628"/>
                  <a:gd name="T6" fmla="*/ 628 w 707"/>
                  <a:gd name="T7" fmla="*/ 0 h 628"/>
                  <a:gd name="T8" fmla="*/ 184 w 707"/>
                  <a:gd name="T9" fmla="*/ 184 h 628"/>
                  <a:gd name="T10" fmla="*/ 0 w 707"/>
                  <a:gd name="T11" fmla="*/ 628 h 628"/>
                  <a:gd name="T12" fmla="*/ 628 w 707"/>
                  <a:gd name="T13" fmla="*/ 628 h 628"/>
                  <a:gd name="T14" fmla="*/ 628 w 707"/>
                  <a:gd name="T15" fmla="*/ 628 h 628"/>
                  <a:gd name="T16" fmla="*/ 628 w 707"/>
                  <a:gd name="T17" fmla="*/ 406 h 628"/>
                  <a:gd name="T18" fmla="*/ 707 w 707"/>
                  <a:gd name="T19" fmla="*/ 3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7" h="628">
                    <a:moveTo>
                      <a:pt x="707" y="328"/>
                    </a:moveTo>
                    <a:cubicBezTo>
                      <a:pt x="628" y="249"/>
                      <a:pt x="628" y="249"/>
                      <a:pt x="628" y="249"/>
                    </a:cubicBezTo>
                    <a:cubicBezTo>
                      <a:pt x="628" y="0"/>
                      <a:pt x="628" y="0"/>
                      <a:pt x="628" y="0"/>
                    </a:cubicBezTo>
                    <a:cubicBezTo>
                      <a:pt x="628" y="0"/>
                      <a:pt x="628" y="0"/>
                      <a:pt x="628" y="0"/>
                    </a:cubicBezTo>
                    <a:cubicBezTo>
                      <a:pt x="455" y="0"/>
                      <a:pt x="298" y="70"/>
                      <a:pt x="184" y="184"/>
                    </a:cubicBezTo>
                    <a:cubicBezTo>
                      <a:pt x="71" y="298"/>
                      <a:pt x="0" y="455"/>
                      <a:pt x="0" y="628"/>
                    </a:cubicBezTo>
                    <a:cubicBezTo>
                      <a:pt x="628" y="628"/>
                      <a:pt x="628" y="628"/>
                      <a:pt x="628" y="628"/>
                    </a:cubicBezTo>
                    <a:cubicBezTo>
                      <a:pt x="628" y="628"/>
                      <a:pt x="628" y="628"/>
                      <a:pt x="628" y="628"/>
                    </a:cubicBezTo>
                    <a:cubicBezTo>
                      <a:pt x="628" y="406"/>
                      <a:pt x="628" y="406"/>
                      <a:pt x="628" y="406"/>
                    </a:cubicBezTo>
                    <a:lnTo>
                      <a:pt x="707" y="32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4" name="Freeform 13"/>
              <p:cNvSpPr>
                <a:spLocks/>
              </p:cNvSpPr>
              <p:nvPr/>
            </p:nvSpPr>
            <p:spPr bwMode="auto">
              <a:xfrm>
                <a:off x="1832622" y="3406526"/>
                <a:ext cx="587375" cy="292100"/>
              </a:xfrm>
              <a:custGeom>
                <a:avLst/>
                <a:gdLst>
                  <a:gd name="T0" fmla="*/ 184 w 370"/>
                  <a:gd name="T1" fmla="*/ 0 h 184"/>
                  <a:gd name="T2" fmla="*/ 370 w 370"/>
                  <a:gd name="T3" fmla="*/ 184 h 184"/>
                  <a:gd name="T4" fmla="*/ 0 w 370"/>
                  <a:gd name="T5" fmla="*/ 184 h 184"/>
                  <a:gd name="T6" fmla="*/ 184 w 370"/>
                  <a:gd name="T7" fmla="*/ 0 h 184"/>
                </a:gdLst>
                <a:ahLst/>
                <a:cxnLst>
                  <a:cxn ang="0">
                    <a:pos x="T0" y="T1"/>
                  </a:cxn>
                  <a:cxn ang="0">
                    <a:pos x="T2" y="T3"/>
                  </a:cxn>
                  <a:cxn ang="0">
                    <a:pos x="T4" y="T5"/>
                  </a:cxn>
                  <a:cxn ang="0">
                    <a:pos x="T6" y="T7"/>
                  </a:cxn>
                </a:cxnLst>
                <a:rect l="0" t="0" r="r" b="b"/>
                <a:pathLst>
                  <a:path w="370" h="184">
                    <a:moveTo>
                      <a:pt x="184" y="0"/>
                    </a:moveTo>
                    <a:lnTo>
                      <a:pt x="370" y="184"/>
                    </a:lnTo>
                    <a:lnTo>
                      <a:pt x="0" y="184"/>
                    </a:lnTo>
                    <a:lnTo>
                      <a:pt x="18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3200" dirty="0"/>
              </a:p>
            </p:txBody>
          </p:sp>
        </p:grpSp>
        <p:sp>
          <p:nvSpPr>
            <p:cNvPr id="2" name="Elipsa 1"/>
            <p:cNvSpPr/>
            <p:nvPr/>
          </p:nvSpPr>
          <p:spPr>
            <a:xfrm>
              <a:off x="2559698" y="2958243"/>
              <a:ext cx="1473810" cy="14738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sp>
        <p:nvSpPr>
          <p:cNvPr id="35" name="pole tekstowe 34"/>
          <p:cNvSpPr txBox="1"/>
          <p:nvPr/>
        </p:nvSpPr>
        <p:spPr>
          <a:xfrm>
            <a:off x="4045056" y="205799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2</a:t>
            </a:r>
          </a:p>
        </p:txBody>
      </p:sp>
      <p:sp>
        <p:nvSpPr>
          <p:cNvPr id="40" name="pole tekstowe 39"/>
          <p:cNvSpPr txBox="1"/>
          <p:nvPr/>
        </p:nvSpPr>
        <p:spPr>
          <a:xfrm>
            <a:off x="1677245" y="205799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1</a:t>
            </a:r>
          </a:p>
        </p:txBody>
      </p:sp>
      <p:sp>
        <p:nvSpPr>
          <p:cNvPr id="41" name="pole tekstowe 40"/>
          <p:cNvSpPr txBox="1"/>
          <p:nvPr/>
        </p:nvSpPr>
        <p:spPr>
          <a:xfrm>
            <a:off x="4045056" y="4297456"/>
            <a:ext cx="901364" cy="991088"/>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4</a:t>
            </a:r>
          </a:p>
        </p:txBody>
      </p:sp>
      <p:sp>
        <p:nvSpPr>
          <p:cNvPr id="42" name="pole tekstowe 41"/>
          <p:cNvSpPr txBox="1"/>
          <p:nvPr/>
        </p:nvSpPr>
        <p:spPr>
          <a:xfrm>
            <a:off x="1677245" y="428894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3</a:t>
            </a:r>
          </a:p>
        </p:txBody>
      </p:sp>
      <p:sp>
        <p:nvSpPr>
          <p:cNvPr id="52" name="Symbol zastępczy zawartości 4"/>
          <p:cNvSpPr txBox="1">
            <a:spLocks/>
          </p:cNvSpPr>
          <p:nvPr/>
        </p:nvSpPr>
        <p:spPr>
          <a:xfrm>
            <a:off x="6700128" y="1522016"/>
            <a:ext cx="4870781" cy="4535114"/>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2000" b="1" dirty="0">
                <a:solidFill>
                  <a:schemeClr val="tx2"/>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6"/>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1"/>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2"/>
                </a:solidFill>
              </a:rPr>
              <a:t>Your description here</a:t>
            </a:r>
          </a:p>
          <a:p>
            <a:pPr marL="0" indent="0" fontAlgn="base">
              <a:buNone/>
            </a:pPr>
            <a:r>
              <a:rPr lang="en-US" sz="2000" dirty="0">
                <a:solidFill>
                  <a:schemeClr val="tx1"/>
                </a:solidFill>
              </a:rPr>
              <a:t>Add your description of an item. Fill the textbox with your description.</a:t>
            </a:r>
          </a:p>
        </p:txBody>
      </p:sp>
      <p:grpSp>
        <p:nvGrpSpPr>
          <p:cNvPr id="53" name="Grupa 52"/>
          <p:cNvGrpSpPr/>
          <p:nvPr/>
        </p:nvGrpSpPr>
        <p:grpSpPr>
          <a:xfrm>
            <a:off x="6285599" y="1468211"/>
            <a:ext cx="349525" cy="425402"/>
            <a:chOff x="6285599" y="1137289"/>
            <a:chExt cx="349525" cy="288032"/>
          </a:xfrm>
        </p:grpSpPr>
        <p:sp>
          <p:nvSpPr>
            <p:cNvPr id="54" name="Pięciokąt 53"/>
            <p:cNvSpPr/>
            <p:nvPr/>
          </p:nvSpPr>
          <p:spPr>
            <a:xfrm>
              <a:off x="6347093" y="1137289"/>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rostokąt 54"/>
            <p:cNvSpPr/>
            <p:nvPr/>
          </p:nvSpPr>
          <p:spPr>
            <a:xfrm>
              <a:off x="6285599" y="1137321"/>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6" name="Grupa 55"/>
          <p:cNvGrpSpPr/>
          <p:nvPr/>
        </p:nvGrpSpPr>
        <p:grpSpPr>
          <a:xfrm>
            <a:off x="6285599" y="3808500"/>
            <a:ext cx="349524" cy="425378"/>
            <a:chOff x="6285599" y="1984763"/>
            <a:chExt cx="349524" cy="288016"/>
          </a:xfrm>
        </p:grpSpPr>
        <p:sp>
          <p:nvSpPr>
            <p:cNvPr id="57" name="Pięciokąt 56"/>
            <p:cNvSpPr/>
            <p:nvPr/>
          </p:nvSpPr>
          <p:spPr>
            <a:xfrm>
              <a:off x="6347092" y="1984763"/>
              <a:ext cx="288031" cy="288000"/>
            </a:xfrm>
            <a:prstGeom prst="homePlate">
              <a:avLst>
                <a:gd name="adj" fmla="val 341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Prostokąt 57"/>
            <p:cNvSpPr/>
            <p:nvPr/>
          </p:nvSpPr>
          <p:spPr>
            <a:xfrm>
              <a:off x="6285599" y="1984779"/>
              <a:ext cx="61200" cy="28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9" name="Grupa 58"/>
          <p:cNvGrpSpPr/>
          <p:nvPr/>
        </p:nvGrpSpPr>
        <p:grpSpPr>
          <a:xfrm>
            <a:off x="6285599" y="4967210"/>
            <a:ext cx="349523" cy="425402"/>
            <a:chOff x="6285599" y="3111121"/>
            <a:chExt cx="349523" cy="288032"/>
          </a:xfrm>
        </p:grpSpPr>
        <p:sp>
          <p:nvSpPr>
            <p:cNvPr id="60" name="Pięciokąt 59"/>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rostokąt 60"/>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upa 64"/>
          <p:cNvGrpSpPr/>
          <p:nvPr/>
        </p:nvGrpSpPr>
        <p:grpSpPr>
          <a:xfrm>
            <a:off x="6285599" y="2626941"/>
            <a:ext cx="349521" cy="425402"/>
            <a:chOff x="6285599" y="5091235"/>
            <a:chExt cx="349521" cy="288032"/>
          </a:xfrm>
        </p:grpSpPr>
        <p:sp>
          <p:nvSpPr>
            <p:cNvPr id="66" name="Pięciokąt 65"/>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Prostokąt 66"/>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Freeform 6">
            <a:extLst>
              <a:ext uri="{FF2B5EF4-FFF2-40B4-BE49-F238E27FC236}">
                <a16:creationId xmlns:a16="http://schemas.microsoft.com/office/drawing/2014/main" id="{D24ED82B-7EFA-46ED-A903-89EFBAAA2093}"/>
              </a:ext>
            </a:extLst>
          </p:cNvPr>
          <p:cNvSpPr>
            <a:spLocks noChangeAspect="1" noEditPoints="1"/>
          </p:cNvSpPr>
          <p:nvPr/>
        </p:nvSpPr>
        <p:spPr bwMode="auto">
          <a:xfrm>
            <a:off x="2836582" y="3447288"/>
            <a:ext cx="911430" cy="541752"/>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9314879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4 Steps Arrow Circle Cycle Template</a:t>
            </a:r>
          </a:p>
        </p:txBody>
      </p:sp>
      <p:grpSp>
        <p:nvGrpSpPr>
          <p:cNvPr id="50" name="Grupa 49">
            <a:extLst>
              <a:ext uri="{FF2B5EF4-FFF2-40B4-BE49-F238E27FC236}">
                <a16:creationId xmlns:a16="http://schemas.microsoft.com/office/drawing/2014/main" id="{0C00BB12-38A4-40FE-B326-48B3B388DEBB}"/>
              </a:ext>
            </a:extLst>
          </p:cNvPr>
          <p:cNvGrpSpPr/>
          <p:nvPr/>
        </p:nvGrpSpPr>
        <p:grpSpPr>
          <a:xfrm>
            <a:off x="1194562" y="2375059"/>
            <a:ext cx="2681095" cy="1492433"/>
            <a:chOff x="839415" y="2791538"/>
            <a:chExt cx="2681095" cy="1492433"/>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49243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1194562" y="4305539"/>
            <a:ext cx="2681095" cy="1492432"/>
            <a:chOff x="839415" y="4426857"/>
            <a:chExt cx="2681095" cy="1492432"/>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49243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318500" y="2374900"/>
            <a:ext cx="2681095" cy="1488607"/>
            <a:chOff x="8504158" y="4426857"/>
            <a:chExt cx="2681095" cy="1488607"/>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4428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318500" y="4305300"/>
            <a:ext cx="2681095" cy="1489526"/>
            <a:chOff x="8504158" y="2792456"/>
            <a:chExt cx="2681095" cy="1489526"/>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4666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3143250" y="1166000"/>
            <a:ext cx="5905500" cy="914400"/>
          </a:xfrm>
          <a:prstGeom prst="rect">
            <a:avLst/>
          </a:prstGeom>
          <a:noFill/>
        </p:spPr>
        <p:txBody>
          <a:bodyPr wrap="none" lIns="144000" tIns="108000" rIns="144000" bIns="108000" rtlCol="0" anchor="ctr">
            <a:noAutofit/>
          </a:bodyPr>
          <a:lstStyle/>
          <a:p>
            <a:pPr algn="ctr"/>
            <a:r>
              <a:rPr lang="en-US" sz="3600" dirty="0"/>
              <a:t>Your Slide Title Here</a:t>
            </a:r>
          </a:p>
        </p:txBody>
      </p:sp>
      <p:grpSp>
        <p:nvGrpSpPr>
          <p:cNvPr id="14" name="Grupa 13">
            <a:extLst>
              <a:ext uri="{FF2B5EF4-FFF2-40B4-BE49-F238E27FC236}">
                <a16:creationId xmlns:a16="http://schemas.microsoft.com/office/drawing/2014/main" id="{B8BEEB53-0FC9-40EA-B686-AC1DD5BD6E45}"/>
              </a:ext>
            </a:extLst>
          </p:cNvPr>
          <p:cNvGrpSpPr/>
          <p:nvPr/>
        </p:nvGrpSpPr>
        <p:grpSpPr>
          <a:xfrm>
            <a:off x="4417412" y="2490160"/>
            <a:ext cx="3357173" cy="3357173"/>
            <a:chOff x="4417412" y="2490160"/>
            <a:chExt cx="3357173" cy="3357173"/>
          </a:xfrm>
        </p:grpSpPr>
        <p:grpSp>
          <p:nvGrpSpPr>
            <p:cNvPr id="43" name="Grupa 42">
              <a:extLst>
                <a:ext uri="{FF2B5EF4-FFF2-40B4-BE49-F238E27FC236}">
                  <a16:creationId xmlns:a16="http://schemas.microsoft.com/office/drawing/2014/main" id="{69456471-002E-4398-9663-C28F186E89C6}"/>
                </a:ext>
              </a:extLst>
            </p:cNvPr>
            <p:cNvGrpSpPr/>
            <p:nvPr/>
          </p:nvGrpSpPr>
          <p:grpSpPr>
            <a:xfrm>
              <a:off x="4417412" y="2490160"/>
              <a:ext cx="3357173" cy="3357173"/>
              <a:chOff x="4861398" y="1154225"/>
              <a:chExt cx="3357173" cy="3357173"/>
            </a:xfrm>
          </p:grpSpPr>
          <p:sp>
            <p:nvSpPr>
              <p:cNvPr id="51" name="Strzałka: kolista 50">
                <a:extLst>
                  <a:ext uri="{FF2B5EF4-FFF2-40B4-BE49-F238E27FC236}">
                    <a16:creationId xmlns:a16="http://schemas.microsoft.com/office/drawing/2014/main" id="{03D09F27-E4CE-43C9-8A16-9A303BDE2A74}"/>
                  </a:ext>
                </a:extLst>
              </p:cNvPr>
              <p:cNvSpPr/>
              <p:nvPr/>
            </p:nvSpPr>
            <p:spPr>
              <a:xfrm>
                <a:off x="4861398" y="1154225"/>
                <a:ext cx="3357173" cy="3357173"/>
              </a:xfrm>
              <a:prstGeom prst="circularArrow">
                <a:avLst>
                  <a:gd name="adj1" fmla="val 6901"/>
                  <a:gd name="adj2" fmla="val 465268"/>
                  <a:gd name="adj3" fmla="val 549767"/>
                  <a:gd name="adj4" fmla="val 20584964"/>
                  <a:gd name="adj5" fmla="val 8051"/>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53" name="Strzałka: kolista 52">
                <a:extLst>
                  <a:ext uri="{FF2B5EF4-FFF2-40B4-BE49-F238E27FC236}">
                    <a16:creationId xmlns:a16="http://schemas.microsoft.com/office/drawing/2014/main" id="{49F429F3-D135-4B1B-875E-ADF4B46C717E}"/>
                  </a:ext>
                </a:extLst>
              </p:cNvPr>
              <p:cNvSpPr/>
              <p:nvPr/>
            </p:nvSpPr>
            <p:spPr>
              <a:xfrm>
                <a:off x="4861398" y="1154225"/>
                <a:ext cx="3357173" cy="3357173"/>
              </a:xfrm>
              <a:prstGeom prst="circularArrow">
                <a:avLst>
                  <a:gd name="adj1" fmla="val 6901"/>
                  <a:gd name="adj2" fmla="val 465268"/>
                  <a:gd name="adj3" fmla="val 5949767"/>
                  <a:gd name="adj4" fmla="val 4384964"/>
                  <a:gd name="adj5" fmla="val 8051"/>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56" name="Strzałka: kolista 55">
                <a:extLst>
                  <a:ext uri="{FF2B5EF4-FFF2-40B4-BE49-F238E27FC236}">
                    <a16:creationId xmlns:a16="http://schemas.microsoft.com/office/drawing/2014/main" id="{17BD3BE7-C7FA-45D3-BB9C-2945B01DC0ED}"/>
                  </a:ext>
                </a:extLst>
              </p:cNvPr>
              <p:cNvSpPr/>
              <p:nvPr/>
            </p:nvSpPr>
            <p:spPr>
              <a:xfrm>
                <a:off x="4861398" y="1154225"/>
                <a:ext cx="3357173" cy="3357173"/>
              </a:xfrm>
              <a:prstGeom prst="circularArrow">
                <a:avLst>
                  <a:gd name="adj1" fmla="val 6901"/>
                  <a:gd name="adj2" fmla="val 465268"/>
                  <a:gd name="adj3" fmla="val 11349767"/>
                  <a:gd name="adj4" fmla="val 9784964"/>
                  <a:gd name="adj5" fmla="val 8051"/>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65" name="Strzałka: kolista 64">
                <a:extLst>
                  <a:ext uri="{FF2B5EF4-FFF2-40B4-BE49-F238E27FC236}">
                    <a16:creationId xmlns:a16="http://schemas.microsoft.com/office/drawing/2014/main" id="{3E9A6A8C-034C-493B-9428-3B9EA0AA7A51}"/>
                  </a:ext>
                </a:extLst>
              </p:cNvPr>
              <p:cNvSpPr/>
              <p:nvPr/>
            </p:nvSpPr>
            <p:spPr>
              <a:xfrm>
                <a:off x="4861398" y="1154225"/>
                <a:ext cx="3357173" cy="3357173"/>
              </a:xfrm>
              <a:prstGeom prst="circularArrow">
                <a:avLst>
                  <a:gd name="adj1" fmla="val 6901"/>
                  <a:gd name="adj2" fmla="val 465268"/>
                  <a:gd name="adj3" fmla="val 16749767"/>
                  <a:gd name="adj4" fmla="val 15184964"/>
                  <a:gd name="adj5" fmla="val 8051"/>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grpSp>
        <p:sp>
          <p:nvSpPr>
            <p:cNvPr id="9" name="Owal 8">
              <a:extLst>
                <a:ext uri="{FF2B5EF4-FFF2-40B4-BE49-F238E27FC236}">
                  <a16:creationId xmlns:a16="http://schemas.microsoft.com/office/drawing/2014/main" id="{6025C0C5-DECA-4408-A568-65408B0A99D5}"/>
                </a:ext>
              </a:extLst>
            </p:cNvPr>
            <p:cNvSpPr/>
            <p:nvPr/>
          </p:nvSpPr>
          <p:spPr>
            <a:xfrm>
              <a:off x="6577293" y="2785771"/>
              <a:ext cx="903600" cy="9036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p>
          </p:txBody>
        </p:sp>
        <p:sp>
          <p:nvSpPr>
            <p:cNvPr id="11" name="Owal 10">
              <a:extLst>
                <a:ext uri="{FF2B5EF4-FFF2-40B4-BE49-F238E27FC236}">
                  <a16:creationId xmlns:a16="http://schemas.microsoft.com/office/drawing/2014/main" id="{246EE78B-730E-4CA9-960C-21E2B75A0FF2}"/>
                </a:ext>
              </a:extLst>
            </p:cNvPr>
            <p:cNvSpPr/>
            <p:nvPr/>
          </p:nvSpPr>
          <p:spPr>
            <a:xfrm>
              <a:off x="4681719" y="4673992"/>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sp>
          <p:nvSpPr>
            <p:cNvPr id="15" name="Owal 14">
              <a:extLst>
                <a:ext uri="{FF2B5EF4-FFF2-40B4-BE49-F238E27FC236}">
                  <a16:creationId xmlns:a16="http://schemas.microsoft.com/office/drawing/2014/main" id="{52B20543-B6F5-4BBF-A4CC-5291A0AAB602}"/>
                </a:ext>
              </a:extLst>
            </p:cNvPr>
            <p:cNvSpPr/>
            <p:nvPr/>
          </p:nvSpPr>
          <p:spPr>
            <a:xfrm>
              <a:off x="6582437" y="4673992"/>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sp>
          <p:nvSpPr>
            <p:cNvPr id="13" name="Owal 12">
              <a:extLst>
                <a:ext uri="{FF2B5EF4-FFF2-40B4-BE49-F238E27FC236}">
                  <a16:creationId xmlns:a16="http://schemas.microsoft.com/office/drawing/2014/main" id="{ADECA39B-21E7-45C2-897F-D88CC96D2421}"/>
                </a:ext>
              </a:extLst>
            </p:cNvPr>
            <p:cNvSpPr/>
            <p:nvPr/>
          </p:nvSpPr>
          <p:spPr>
            <a:xfrm>
              <a:off x="4681719" y="2785771"/>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grpSp>
      <p:sp>
        <p:nvSpPr>
          <p:cNvPr id="30" name="Freeform 8">
            <a:extLst>
              <a:ext uri="{FF2B5EF4-FFF2-40B4-BE49-F238E27FC236}">
                <a16:creationId xmlns:a16="http://schemas.microsoft.com/office/drawing/2014/main" id="{824F145E-DAC3-4380-BF9A-F06389E3DAAD}"/>
              </a:ext>
            </a:extLst>
          </p:cNvPr>
          <p:cNvSpPr>
            <a:spLocks noChangeAspect="1" noEditPoints="1"/>
          </p:cNvSpPr>
          <p:nvPr/>
        </p:nvSpPr>
        <p:spPr bwMode="auto">
          <a:xfrm>
            <a:off x="4970431" y="2983324"/>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8">
            <a:extLst>
              <a:ext uri="{FF2B5EF4-FFF2-40B4-BE49-F238E27FC236}">
                <a16:creationId xmlns:a16="http://schemas.microsoft.com/office/drawing/2014/main" id="{A6C2BA84-B8C7-42FC-947C-F6D770E01909}"/>
              </a:ext>
            </a:extLst>
          </p:cNvPr>
          <p:cNvSpPr>
            <a:spLocks noChangeAspect="1" noEditPoints="1"/>
          </p:cNvSpPr>
          <p:nvPr/>
        </p:nvSpPr>
        <p:spPr bwMode="auto">
          <a:xfrm>
            <a:off x="6914132" y="4862293"/>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6">
            <a:extLst>
              <a:ext uri="{FF2B5EF4-FFF2-40B4-BE49-F238E27FC236}">
                <a16:creationId xmlns:a16="http://schemas.microsoft.com/office/drawing/2014/main" id="{61D748E0-EF6A-4019-981C-EAD687F37C5F}"/>
              </a:ext>
            </a:extLst>
          </p:cNvPr>
          <p:cNvSpPr>
            <a:spLocks noChangeAspect="1" noEditPoints="1"/>
          </p:cNvSpPr>
          <p:nvPr/>
        </p:nvSpPr>
        <p:spPr bwMode="auto">
          <a:xfrm>
            <a:off x="4873589" y="4873066"/>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2" name="Freeform 30">
            <a:extLst>
              <a:ext uri="{FF2B5EF4-FFF2-40B4-BE49-F238E27FC236}">
                <a16:creationId xmlns:a16="http://schemas.microsoft.com/office/drawing/2014/main" id="{A6244330-AA73-4410-AE6C-82D8B9EFDB6B}"/>
              </a:ext>
            </a:extLst>
          </p:cNvPr>
          <p:cNvSpPr>
            <a:spLocks noChangeAspect="1" noEditPoints="1"/>
          </p:cNvSpPr>
          <p:nvPr/>
        </p:nvSpPr>
        <p:spPr bwMode="auto">
          <a:xfrm>
            <a:off x="6775659" y="3014414"/>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75448261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a:xfrm>
            <a:off x="623889" y="-1126586"/>
            <a:ext cx="10947022" cy="972000"/>
          </a:xfrm>
        </p:spPr>
        <p:txBody>
          <a:bodyPr>
            <a:normAutofit fontScale="90000"/>
          </a:bodyPr>
          <a:lstStyle/>
          <a:p>
            <a:r>
              <a:rPr lang="en-US" dirty="0"/>
              <a:t>5 Stages Cycle Diagram with Description</a:t>
            </a:r>
          </a:p>
        </p:txBody>
      </p:sp>
      <p:grpSp>
        <p:nvGrpSpPr>
          <p:cNvPr id="10286" name="Grupa 10285"/>
          <p:cNvGrpSpPr/>
          <p:nvPr/>
        </p:nvGrpSpPr>
        <p:grpSpPr>
          <a:xfrm>
            <a:off x="623889" y="1189516"/>
            <a:ext cx="5221010" cy="5059575"/>
            <a:chOff x="3393869" y="942924"/>
            <a:chExt cx="5404260" cy="5237159"/>
          </a:xfrm>
        </p:grpSpPr>
        <p:sp>
          <p:nvSpPr>
            <p:cNvPr id="10267" name="Dowolny kształt 10266"/>
            <p:cNvSpPr/>
            <p:nvPr/>
          </p:nvSpPr>
          <p:spPr>
            <a:xfrm>
              <a:off x="5256682" y="2910312"/>
              <a:ext cx="1678636" cy="1678636"/>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bg2"/>
            </a:solidFill>
            <a:ln w="127000">
              <a:solidFill>
                <a:schemeClr val="bg2">
                  <a:alpha val="67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72000" tIns="72000" rIns="72000" bIns="72000" numCol="1" spcCol="1270" anchor="ctr" anchorCtr="0">
              <a:noAutofit/>
            </a:bodyPr>
            <a:lstStyle/>
            <a:p>
              <a:pPr algn="ctr" fontAlgn="base"/>
              <a:r>
                <a:rPr lang="en-US" sz="2000" b="1" dirty="0">
                  <a:solidFill>
                    <a:schemeClr val="tx1"/>
                  </a:solidFill>
                </a:rPr>
                <a:t>Your description here</a:t>
              </a:r>
            </a:p>
          </p:txBody>
        </p:sp>
        <p:sp>
          <p:nvSpPr>
            <p:cNvPr id="10268" name="Dowolny kształt 10267"/>
            <p:cNvSpPr/>
            <p:nvPr/>
          </p:nvSpPr>
          <p:spPr>
            <a:xfrm>
              <a:off x="5267528" y="942924"/>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69" name="Dowolny kształt 10268"/>
            <p:cNvSpPr/>
            <p:nvPr/>
          </p:nvSpPr>
          <p:spPr>
            <a:xfrm>
              <a:off x="7141187" y="2304217"/>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0" name="Dowolny kształt 10269"/>
            <p:cNvSpPr/>
            <p:nvPr/>
          </p:nvSpPr>
          <p:spPr>
            <a:xfrm>
              <a:off x="6425513" y="4506835"/>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1" name="Dowolny kształt 10270"/>
            <p:cNvSpPr/>
            <p:nvPr/>
          </p:nvSpPr>
          <p:spPr>
            <a:xfrm>
              <a:off x="4109543" y="4506835"/>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tx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2" name="Dowolny kształt 10271"/>
            <p:cNvSpPr/>
            <p:nvPr/>
          </p:nvSpPr>
          <p:spPr>
            <a:xfrm>
              <a:off x="3393869" y="2304217"/>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5" name="Dowolny kształt 10274"/>
            <p:cNvSpPr/>
            <p:nvPr/>
          </p:nvSpPr>
          <p:spPr>
            <a:xfrm>
              <a:off x="4545560" y="1946890"/>
              <a:ext cx="3605478" cy="3605478"/>
            </a:xfrm>
            <a:custGeom>
              <a:avLst/>
              <a:gdLst/>
              <a:ahLst/>
              <a:cxnLst/>
              <a:rect l="0" t="0" r="0" b="0"/>
              <a:pathLst>
                <a:path>
                  <a:moveTo>
                    <a:pt x="2342394" y="228836"/>
                  </a:moveTo>
                  <a:arcTo wR="1535832" hR="1535832" stAng="18100751" swAng="977628"/>
                </a:path>
              </a:pathLst>
            </a:custGeom>
            <a:noFill/>
            <a:ln w="38100">
              <a:solidFill>
                <a:schemeClr val="accent4"/>
              </a:solidFill>
              <a:tailEnd type="arrow"/>
            </a:ln>
          </p:spPr>
          <p:style>
            <a:lnRef idx="1">
              <a:schemeClr val="accent2">
                <a:hueOff val="0"/>
                <a:satOff val="0"/>
                <a:lumOff val="0"/>
                <a:alphaOff val="0"/>
              </a:schemeClr>
            </a:lnRef>
            <a:fillRef idx="0">
              <a:scrgbClr r="0" g="0" b="0"/>
            </a:fillRef>
            <a:effectRef idx="0">
              <a:schemeClr val="accent2">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77" name="Dowolny kształt 10276"/>
            <p:cNvSpPr/>
            <p:nvPr/>
          </p:nvSpPr>
          <p:spPr>
            <a:xfrm>
              <a:off x="4800001" y="2336788"/>
              <a:ext cx="3605478" cy="3605478"/>
            </a:xfrm>
            <a:custGeom>
              <a:avLst/>
              <a:gdLst/>
              <a:ahLst/>
              <a:cxnLst/>
              <a:rect l="0" t="0" r="0" b="0"/>
              <a:pathLst>
                <a:path>
                  <a:moveTo>
                    <a:pt x="3065248" y="1676081"/>
                  </a:moveTo>
                  <a:arcTo wR="1535832" hR="1535832" stAng="21914365" swAng="1182861"/>
                </a:path>
              </a:pathLst>
            </a:custGeom>
            <a:noFill/>
            <a:ln w="38100">
              <a:solidFill>
                <a:schemeClr val="accent1"/>
              </a:solidFill>
              <a:tailEnd type="arrow"/>
            </a:ln>
          </p:spPr>
          <p:style>
            <a:lnRef idx="1">
              <a:schemeClr val="accent3">
                <a:hueOff val="0"/>
                <a:satOff val="0"/>
                <a:lumOff val="0"/>
                <a:alphaOff val="0"/>
              </a:schemeClr>
            </a:lnRef>
            <a:fillRef idx="0">
              <a:scrgbClr r="0" g="0" b="0"/>
            </a:fillRef>
            <a:effectRef idx="0">
              <a:schemeClr val="accent3">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79" name="Dowolny kształt 10278"/>
            <p:cNvSpPr/>
            <p:nvPr/>
          </p:nvSpPr>
          <p:spPr>
            <a:xfrm>
              <a:off x="4506661" y="2396683"/>
              <a:ext cx="3605478" cy="3605478"/>
            </a:xfrm>
            <a:custGeom>
              <a:avLst/>
              <a:gdLst/>
              <a:ahLst/>
              <a:cxnLst/>
              <a:rect l="0" t="0" r="0" b="0"/>
              <a:pathLst>
                <a:path>
                  <a:moveTo>
                    <a:pt x="1669348" y="3065851"/>
                  </a:moveTo>
                  <a:arcTo wR="1535832" hR="1535832" stAng="5100767" swAng="598467"/>
                </a:path>
              </a:pathLst>
            </a:custGeom>
            <a:noFill/>
            <a:ln w="38100">
              <a:solidFill>
                <a:schemeClr val="accent2"/>
              </a:solidFill>
              <a:tailEnd type="arrow"/>
            </a:ln>
          </p:spPr>
          <p:style>
            <a:lnRef idx="1">
              <a:schemeClr val="accent4">
                <a:hueOff val="0"/>
                <a:satOff val="0"/>
                <a:lumOff val="0"/>
                <a:alphaOff val="0"/>
              </a:schemeClr>
            </a:lnRef>
            <a:fillRef idx="0">
              <a:scrgbClr r="0" g="0" b="0"/>
            </a:fillRef>
            <a:effectRef idx="0">
              <a:schemeClr val="accent4">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81" name="Dowolny kształt 10280"/>
            <p:cNvSpPr/>
            <p:nvPr/>
          </p:nvSpPr>
          <p:spPr>
            <a:xfrm>
              <a:off x="4263607" y="2332832"/>
              <a:ext cx="3605478" cy="3605478"/>
            </a:xfrm>
            <a:custGeom>
              <a:avLst/>
              <a:gdLst/>
              <a:ahLst/>
              <a:cxnLst/>
              <a:rect l="0" t="0" r="0" b="0"/>
              <a:pathLst>
                <a:path>
                  <a:moveTo>
                    <a:pt x="143372" y="2183780"/>
                  </a:moveTo>
                  <a:arcTo wR="1535832" hR="1535832" stAng="9302774" swAng="1182861"/>
                </a:path>
              </a:pathLst>
            </a:custGeom>
            <a:noFill/>
            <a:ln w="38100">
              <a:solidFill>
                <a:schemeClr val="tx2"/>
              </a:solidFill>
              <a:tailEnd type="arrow"/>
            </a:ln>
          </p:spPr>
          <p:style>
            <a:lnRef idx="1">
              <a:schemeClr val="accent5">
                <a:hueOff val="0"/>
                <a:satOff val="0"/>
                <a:lumOff val="0"/>
                <a:alphaOff val="0"/>
              </a:schemeClr>
            </a:lnRef>
            <a:fillRef idx="0">
              <a:scrgbClr r="0" g="0" b="0"/>
            </a:fillRef>
            <a:effectRef idx="0">
              <a:schemeClr val="accent5">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83" name="Dowolny kształt 10282"/>
            <p:cNvSpPr/>
            <p:nvPr/>
          </p:nvSpPr>
          <p:spPr>
            <a:xfrm>
              <a:off x="4467762" y="1926594"/>
              <a:ext cx="3605478" cy="3605478"/>
            </a:xfrm>
            <a:custGeom>
              <a:avLst/>
              <a:gdLst/>
              <a:ahLst/>
              <a:cxnLst/>
              <a:rect l="0" t="0" r="0" b="0"/>
              <a:pathLst>
                <a:path>
                  <a:moveTo>
                    <a:pt x="394971" y="507621"/>
                  </a:moveTo>
                  <a:arcTo wR="1535832" hR="1535832" stAng="13321621" swAng="977628"/>
                </a:path>
              </a:pathLst>
            </a:custGeom>
            <a:noFill/>
            <a:ln w="38100">
              <a:tailEnd type="arrow"/>
            </a:ln>
          </p:spPr>
          <p:style>
            <a:lnRef idx="1">
              <a:schemeClr val="accent6">
                <a:hueOff val="0"/>
                <a:satOff val="0"/>
                <a:lumOff val="0"/>
                <a:alphaOff val="0"/>
              </a:schemeClr>
            </a:lnRef>
            <a:fillRef idx="0">
              <a:scrgbClr r="0" g="0" b="0"/>
            </a:fillRef>
            <a:effectRef idx="0">
              <a:schemeClr val="accent6">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grpSp>
      <p:sp>
        <p:nvSpPr>
          <p:cNvPr id="15" name="Symbol zastępczy zawartości 4"/>
          <p:cNvSpPr txBox="1">
            <a:spLocks/>
          </p:cNvSpPr>
          <p:nvPr/>
        </p:nvSpPr>
        <p:spPr>
          <a:xfrm>
            <a:off x="6696628" y="1306999"/>
            <a:ext cx="4935785" cy="4824610"/>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p:txBody>
      </p:sp>
      <p:grpSp>
        <p:nvGrpSpPr>
          <p:cNvPr id="9" name="Grupa 8"/>
          <p:cNvGrpSpPr/>
          <p:nvPr/>
        </p:nvGrpSpPr>
        <p:grpSpPr>
          <a:xfrm>
            <a:off x="6347103" y="1295005"/>
            <a:ext cx="349525" cy="288032"/>
            <a:chOff x="6285599" y="1137289"/>
            <a:chExt cx="349525" cy="288032"/>
          </a:xfrm>
        </p:grpSpPr>
        <p:sp>
          <p:nvSpPr>
            <p:cNvPr id="2" name="Pięciokąt 1"/>
            <p:cNvSpPr/>
            <p:nvPr/>
          </p:nvSpPr>
          <p:spPr>
            <a:xfrm>
              <a:off x="6347093" y="1137289"/>
              <a:ext cx="288031" cy="288032"/>
            </a:xfrm>
            <a:prstGeom prst="homePlate">
              <a:avLst>
                <a:gd name="adj" fmla="val 3412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rostokąt 2"/>
            <p:cNvSpPr/>
            <p:nvPr/>
          </p:nvSpPr>
          <p:spPr>
            <a:xfrm>
              <a:off x="6285599" y="1137321"/>
              <a:ext cx="61200" cy="288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p:cNvGrpSpPr/>
          <p:nvPr/>
        </p:nvGrpSpPr>
        <p:grpSpPr>
          <a:xfrm>
            <a:off x="6347103" y="2281022"/>
            <a:ext cx="349524" cy="288032"/>
            <a:chOff x="6285599" y="1984763"/>
            <a:chExt cx="349524" cy="288032"/>
          </a:xfrm>
        </p:grpSpPr>
        <p:sp>
          <p:nvSpPr>
            <p:cNvPr id="17" name="Pięciokąt 16"/>
            <p:cNvSpPr/>
            <p:nvPr/>
          </p:nvSpPr>
          <p:spPr>
            <a:xfrm>
              <a:off x="6347092" y="1984763"/>
              <a:ext cx="288031" cy="288032"/>
            </a:xfrm>
            <a:prstGeom prst="homePlate">
              <a:avLst>
                <a:gd name="adj" fmla="val 341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Prostokąt 21"/>
            <p:cNvSpPr/>
            <p:nvPr/>
          </p:nvSpPr>
          <p:spPr>
            <a:xfrm>
              <a:off x="6285599" y="1984779"/>
              <a:ext cx="61200" cy="28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p:cNvGrpSpPr/>
          <p:nvPr/>
        </p:nvGrpSpPr>
        <p:grpSpPr>
          <a:xfrm>
            <a:off x="6347103" y="3267039"/>
            <a:ext cx="349523" cy="288032"/>
            <a:chOff x="6285599" y="3111121"/>
            <a:chExt cx="349523" cy="288032"/>
          </a:xfrm>
        </p:grpSpPr>
        <p:sp>
          <p:nvSpPr>
            <p:cNvPr id="18" name="Pięciokąt 17"/>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rostokąt 22"/>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p:cNvGrpSpPr/>
          <p:nvPr/>
        </p:nvGrpSpPr>
        <p:grpSpPr>
          <a:xfrm>
            <a:off x="6347103" y="4253056"/>
            <a:ext cx="349522" cy="288032"/>
            <a:chOff x="6285599" y="3987502"/>
            <a:chExt cx="349522" cy="288032"/>
          </a:xfrm>
        </p:grpSpPr>
        <p:sp>
          <p:nvSpPr>
            <p:cNvPr id="19" name="Pięciokąt 18"/>
            <p:cNvSpPr/>
            <p:nvPr/>
          </p:nvSpPr>
          <p:spPr>
            <a:xfrm>
              <a:off x="6347090" y="3987502"/>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Prostokąt 23"/>
            <p:cNvSpPr/>
            <p:nvPr/>
          </p:nvSpPr>
          <p:spPr>
            <a:xfrm>
              <a:off x="6285599" y="3987518"/>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p:cNvGrpSpPr/>
          <p:nvPr/>
        </p:nvGrpSpPr>
        <p:grpSpPr>
          <a:xfrm>
            <a:off x="6347103" y="5239072"/>
            <a:ext cx="349521" cy="288032"/>
            <a:chOff x="6285599" y="5091235"/>
            <a:chExt cx="349521" cy="288032"/>
          </a:xfrm>
        </p:grpSpPr>
        <p:sp>
          <p:nvSpPr>
            <p:cNvPr id="20" name="Pięciokąt 19"/>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Prostokąt 24"/>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89288400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normAutofit/>
          </a:bodyPr>
          <a:lstStyle/>
          <a:p>
            <a:r>
              <a:rPr lang="en-US" dirty="0"/>
              <a:t>5 Phases Loop Chart Graphics</a:t>
            </a:r>
          </a:p>
        </p:txBody>
      </p:sp>
      <p:grpSp>
        <p:nvGrpSpPr>
          <p:cNvPr id="2" name="Grupa 1"/>
          <p:cNvGrpSpPr/>
          <p:nvPr/>
        </p:nvGrpSpPr>
        <p:grpSpPr>
          <a:xfrm>
            <a:off x="687388" y="2060848"/>
            <a:ext cx="6427533" cy="3063722"/>
            <a:chOff x="623392" y="1943447"/>
            <a:chExt cx="6893340" cy="3285753"/>
          </a:xfrm>
        </p:grpSpPr>
        <p:sp>
          <p:nvSpPr>
            <p:cNvPr id="5" name="Rounded Rectangle 23"/>
            <p:cNvSpPr/>
            <p:nvPr/>
          </p:nvSpPr>
          <p:spPr>
            <a:xfrm>
              <a:off x="781050" y="2735050"/>
              <a:ext cx="6559680" cy="1722422"/>
            </a:xfrm>
            <a:prstGeom prst="roundRect">
              <a:avLst>
                <a:gd name="adj" fmla="val 50000"/>
              </a:avLst>
            </a:prstGeom>
            <a:noFill/>
            <a:ln w="28575">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7" name="Sześciokąt 1"/>
            <p:cNvSpPr/>
            <p:nvPr/>
          </p:nvSpPr>
          <p:spPr>
            <a:xfrm rot="16200000">
              <a:off x="1359845" y="1943447"/>
              <a:ext cx="1671889" cy="1671889"/>
            </a:xfrm>
            <a:prstGeom prst="ellipse">
              <a:avLst/>
            </a:prstGeom>
            <a:solidFill>
              <a:schemeClr val="accent4"/>
            </a:solidFill>
            <a:ln w="127000">
              <a:solidFill>
                <a:schemeClr val="accent4">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9" name="pole tekstowe 8"/>
            <p:cNvSpPr txBox="1"/>
            <p:nvPr/>
          </p:nvSpPr>
          <p:spPr>
            <a:xfrm>
              <a:off x="1488372"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11" name="Sześciokąt 2"/>
            <p:cNvSpPr/>
            <p:nvPr/>
          </p:nvSpPr>
          <p:spPr>
            <a:xfrm rot="16200000">
              <a:off x="3289256" y="1943665"/>
              <a:ext cx="1671889" cy="1671889"/>
            </a:xfrm>
            <a:prstGeom prst="ellipse">
              <a:avLst/>
            </a:prstGeom>
            <a:solidFill>
              <a:schemeClr val="accent5"/>
            </a:solidFill>
            <a:ln w="127000">
              <a:solidFill>
                <a:schemeClr val="accent5">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15" name="Sześciokąt 3"/>
            <p:cNvSpPr/>
            <p:nvPr/>
          </p:nvSpPr>
          <p:spPr>
            <a:xfrm rot="16200000">
              <a:off x="5218666" y="1943666"/>
              <a:ext cx="1671889" cy="1671889"/>
            </a:xfrm>
            <a:prstGeom prst="ellipse">
              <a:avLst/>
            </a:prstGeom>
            <a:solidFill>
              <a:schemeClr val="accent2"/>
            </a:solidFill>
            <a:ln w="127000">
              <a:solidFill>
                <a:schemeClr val="accent2">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19" name="Sześciokąt 4"/>
            <p:cNvSpPr/>
            <p:nvPr/>
          </p:nvSpPr>
          <p:spPr>
            <a:xfrm rot="16200000">
              <a:off x="2324550" y="3544687"/>
              <a:ext cx="1671889" cy="1671889"/>
            </a:xfrm>
            <a:prstGeom prst="ellipse">
              <a:avLst/>
            </a:prstGeom>
            <a:solidFill>
              <a:schemeClr val="tx2"/>
            </a:solidFill>
            <a:ln w="127000">
              <a:solidFill>
                <a:schemeClr val="tx2">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24" name="Sześciokąt 5"/>
            <p:cNvSpPr/>
            <p:nvPr/>
          </p:nvSpPr>
          <p:spPr>
            <a:xfrm rot="16200000">
              <a:off x="4253961" y="3557311"/>
              <a:ext cx="1671889" cy="1671889"/>
            </a:xfrm>
            <a:prstGeom prst="ellipse">
              <a:avLst/>
            </a:prstGeom>
            <a:solidFill>
              <a:schemeClr val="accent6"/>
            </a:solidFill>
            <a:ln w="127000">
              <a:solidFill>
                <a:schemeClr val="accent6">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34" name="Freeform 5"/>
            <p:cNvSpPr>
              <a:spLocks/>
            </p:cNvSpPr>
            <p:nvPr/>
          </p:nvSpPr>
          <p:spPr bwMode="auto">
            <a:xfrm rot="2700000">
              <a:off x="7183708" y="3289638"/>
              <a:ext cx="331957" cy="334090"/>
            </a:xfrm>
            <a:custGeom>
              <a:avLst/>
              <a:gdLst>
                <a:gd name="T0" fmla="*/ 622 w 622"/>
                <a:gd name="T1" fmla="*/ 0 h 626"/>
                <a:gd name="T2" fmla="*/ 622 w 622"/>
                <a:gd name="T3" fmla="*/ 626 h 626"/>
                <a:gd name="T4" fmla="*/ 0 w 622"/>
                <a:gd name="T5" fmla="*/ 626 h 626"/>
              </a:gdLst>
              <a:ahLst/>
              <a:cxnLst>
                <a:cxn ang="0">
                  <a:pos x="T0" y="T1"/>
                </a:cxn>
                <a:cxn ang="0">
                  <a:pos x="T2" y="T3"/>
                </a:cxn>
                <a:cxn ang="0">
                  <a:pos x="T4" y="T5"/>
                </a:cxn>
              </a:cxnLst>
              <a:rect l="0" t="0" r="r" b="b"/>
              <a:pathLst>
                <a:path w="622" h="626">
                  <a:moveTo>
                    <a:pt x="622" y="0"/>
                  </a:moveTo>
                  <a:lnTo>
                    <a:pt x="622" y="626"/>
                  </a:lnTo>
                  <a:lnTo>
                    <a:pt x="0" y="626"/>
                  </a:lnTo>
                </a:path>
              </a:pathLst>
            </a:custGeom>
            <a:noFill/>
            <a:ln w="28575" cap="rnd">
              <a:solidFill>
                <a:schemeClr val="bg2">
                  <a:lumMod val="7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5" name="Freeform 5"/>
            <p:cNvSpPr>
              <a:spLocks/>
            </p:cNvSpPr>
            <p:nvPr/>
          </p:nvSpPr>
          <p:spPr bwMode="auto">
            <a:xfrm rot="13500000">
              <a:off x="624458" y="3643887"/>
              <a:ext cx="331957" cy="334090"/>
            </a:xfrm>
            <a:custGeom>
              <a:avLst/>
              <a:gdLst>
                <a:gd name="T0" fmla="*/ 622 w 622"/>
                <a:gd name="T1" fmla="*/ 0 h 626"/>
                <a:gd name="T2" fmla="*/ 622 w 622"/>
                <a:gd name="T3" fmla="*/ 626 h 626"/>
                <a:gd name="T4" fmla="*/ 0 w 622"/>
                <a:gd name="T5" fmla="*/ 626 h 626"/>
              </a:gdLst>
              <a:ahLst/>
              <a:cxnLst>
                <a:cxn ang="0">
                  <a:pos x="T0" y="T1"/>
                </a:cxn>
                <a:cxn ang="0">
                  <a:pos x="T2" y="T3"/>
                </a:cxn>
                <a:cxn ang="0">
                  <a:pos x="T4" y="T5"/>
                </a:cxn>
              </a:cxnLst>
              <a:rect l="0" t="0" r="r" b="b"/>
              <a:pathLst>
                <a:path w="622" h="626">
                  <a:moveTo>
                    <a:pt x="622" y="0"/>
                  </a:moveTo>
                  <a:lnTo>
                    <a:pt x="622" y="626"/>
                  </a:lnTo>
                  <a:lnTo>
                    <a:pt x="0" y="626"/>
                  </a:lnTo>
                </a:path>
              </a:pathLst>
            </a:custGeom>
            <a:noFill/>
            <a:ln w="28575" cap="rnd">
              <a:solidFill>
                <a:schemeClr val="bg2">
                  <a:lumMod val="7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69" name="pole tekstowe 68">
              <a:extLst>
                <a:ext uri="{FF2B5EF4-FFF2-40B4-BE49-F238E27FC236}">
                  <a16:creationId xmlns:a16="http://schemas.microsoft.com/office/drawing/2014/main" id="{42677777-2D10-43A5-A11C-B6D53F5FDAB6}"/>
                </a:ext>
              </a:extLst>
            </p:cNvPr>
            <p:cNvSpPr txBox="1"/>
            <p:nvPr/>
          </p:nvSpPr>
          <p:spPr>
            <a:xfrm>
              <a:off x="3417784"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0" name="pole tekstowe 69">
              <a:extLst>
                <a:ext uri="{FF2B5EF4-FFF2-40B4-BE49-F238E27FC236}">
                  <a16:creationId xmlns:a16="http://schemas.microsoft.com/office/drawing/2014/main" id="{94A591E8-D0FA-448F-8DAA-2C98AE481D2F}"/>
                </a:ext>
              </a:extLst>
            </p:cNvPr>
            <p:cNvSpPr txBox="1"/>
            <p:nvPr/>
          </p:nvSpPr>
          <p:spPr>
            <a:xfrm>
              <a:off x="5347194"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1" name="pole tekstowe 70">
              <a:extLst>
                <a:ext uri="{FF2B5EF4-FFF2-40B4-BE49-F238E27FC236}">
                  <a16:creationId xmlns:a16="http://schemas.microsoft.com/office/drawing/2014/main" id="{A0FB8FF7-06EF-48FD-96B0-7ED373FA4D60}"/>
                </a:ext>
              </a:extLst>
            </p:cNvPr>
            <p:cNvSpPr txBox="1"/>
            <p:nvPr/>
          </p:nvSpPr>
          <p:spPr>
            <a:xfrm>
              <a:off x="2453077" y="4682867"/>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2" name="pole tekstowe 71">
              <a:extLst>
                <a:ext uri="{FF2B5EF4-FFF2-40B4-BE49-F238E27FC236}">
                  <a16:creationId xmlns:a16="http://schemas.microsoft.com/office/drawing/2014/main" id="{60056F9D-D7B7-4D88-9C9C-87C7EA033DA8}"/>
                </a:ext>
              </a:extLst>
            </p:cNvPr>
            <p:cNvSpPr txBox="1"/>
            <p:nvPr/>
          </p:nvSpPr>
          <p:spPr>
            <a:xfrm>
              <a:off x="4382488" y="4682867"/>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grpSp>
      <p:grpSp>
        <p:nvGrpSpPr>
          <p:cNvPr id="37" name="Grupa 36">
            <a:extLst>
              <a:ext uri="{FF2B5EF4-FFF2-40B4-BE49-F238E27FC236}">
                <a16:creationId xmlns:a16="http://schemas.microsoft.com/office/drawing/2014/main" id="{CFEF2120-3F3B-495D-A6FC-BEFAE704D268}"/>
              </a:ext>
            </a:extLst>
          </p:cNvPr>
          <p:cNvGrpSpPr/>
          <p:nvPr/>
        </p:nvGrpSpPr>
        <p:grpSpPr>
          <a:xfrm>
            <a:off x="7669869" y="1295005"/>
            <a:ext cx="3792154" cy="4836604"/>
            <a:chOff x="6285599" y="1186148"/>
            <a:chExt cx="3792154" cy="4836604"/>
          </a:xfrm>
        </p:grpSpPr>
        <p:sp>
          <p:nvSpPr>
            <p:cNvPr id="53" name="Symbol zastępczy zawartości 4">
              <a:extLst>
                <a:ext uri="{FF2B5EF4-FFF2-40B4-BE49-F238E27FC236}">
                  <a16:creationId xmlns:a16="http://schemas.microsoft.com/office/drawing/2014/main" id="{4823EDBF-31FB-402F-B152-C1CC7D49D356}"/>
                </a:ext>
              </a:extLst>
            </p:cNvPr>
            <p:cNvSpPr txBox="1">
              <a:spLocks/>
            </p:cNvSpPr>
            <p:nvPr/>
          </p:nvSpPr>
          <p:spPr>
            <a:xfrm>
              <a:off x="6635124" y="1198142"/>
              <a:ext cx="3442629" cy="4824610"/>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p:txBody>
        </p:sp>
        <p:grpSp>
          <p:nvGrpSpPr>
            <p:cNvPr id="54" name="Grupa 53">
              <a:extLst>
                <a:ext uri="{FF2B5EF4-FFF2-40B4-BE49-F238E27FC236}">
                  <a16:creationId xmlns:a16="http://schemas.microsoft.com/office/drawing/2014/main" id="{A46AFE95-856B-4F47-A681-470F8006D890}"/>
                </a:ext>
              </a:extLst>
            </p:cNvPr>
            <p:cNvGrpSpPr/>
            <p:nvPr/>
          </p:nvGrpSpPr>
          <p:grpSpPr>
            <a:xfrm>
              <a:off x="6285599" y="1186148"/>
              <a:ext cx="349525" cy="288032"/>
              <a:chOff x="6285599" y="1137289"/>
              <a:chExt cx="349525" cy="288032"/>
            </a:xfrm>
          </p:grpSpPr>
          <p:sp>
            <p:nvSpPr>
              <p:cNvPr id="67" name="Pięciokąt 1">
                <a:extLst>
                  <a:ext uri="{FF2B5EF4-FFF2-40B4-BE49-F238E27FC236}">
                    <a16:creationId xmlns:a16="http://schemas.microsoft.com/office/drawing/2014/main" id="{CFA37674-BCEF-4C40-8D24-BD09E1823652}"/>
                  </a:ext>
                </a:extLst>
              </p:cNvPr>
              <p:cNvSpPr/>
              <p:nvPr/>
            </p:nvSpPr>
            <p:spPr>
              <a:xfrm>
                <a:off x="6347093" y="1137289"/>
                <a:ext cx="288031" cy="288032"/>
              </a:xfrm>
              <a:prstGeom prst="homePlate">
                <a:avLst>
                  <a:gd name="adj" fmla="val 3412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rostokąt 67">
                <a:extLst>
                  <a:ext uri="{FF2B5EF4-FFF2-40B4-BE49-F238E27FC236}">
                    <a16:creationId xmlns:a16="http://schemas.microsoft.com/office/drawing/2014/main" id="{37B13A89-333F-4CEA-9F68-18D246CDDB23}"/>
                  </a:ext>
                </a:extLst>
              </p:cNvPr>
              <p:cNvSpPr/>
              <p:nvPr/>
            </p:nvSpPr>
            <p:spPr>
              <a:xfrm>
                <a:off x="6285599" y="1137321"/>
                <a:ext cx="61200" cy="288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upa 54">
              <a:extLst>
                <a:ext uri="{FF2B5EF4-FFF2-40B4-BE49-F238E27FC236}">
                  <a16:creationId xmlns:a16="http://schemas.microsoft.com/office/drawing/2014/main" id="{0FF9CADE-209F-4D22-8AED-6E113F3AF6E5}"/>
                </a:ext>
              </a:extLst>
            </p:cNvPr>
            <p:cNvGrpSpPr/>
            <p:nvPr/>
          </p:nvGrpSpPr>
          <p:grpSpPr>
            <a:xfrm>
              <a:off x="6285599" y="2172165"/>
              <a:ext cx="349524" cy="288032"/>
              <a:chOff x="6285599" y="1984763"/>
              <a:chExt cx="349524" cy="288032"/>
            </a:xfrm>
          </p:grpSpPr>
          <p:sp>
            <p:nvSpPr>
              <p:cNvPr id="65" name="Pięciokąt 16">
                <a:extLst>
                  <a:ext uri="{FF2B5EF4-FFF2-40B4-BE49-F238E27FC236}">
                    <a16:creationId xmlns:a16="http://schemas.microsoft.com/office/drawing/2014/main" id="{3053CD0F-E5A7-48B5-95DE-CC97D5271033}"/>
                  </a:ext>
                </a:extLst>
              </p:cNvPr>
              <p:cNvSpPr/>
              <p:nvPr/>
            </p:nvSpPr>
            <p:spPr>
              <a:xfrm>
                <a:off x="6347092" y="1984763"/>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Prostokąt 65">
                <a:extLst>
                  <a:ext uri="{FF2B5EF4-FFF2-40B4-BE49-F238E27FC236}">
                    <a16:creationId xmlns:a16="http://schemas.microsoft.com/office/drawing/2014/main" id="{77FBBC06-112D-4B08-A35A-40BEBFB3EEA6}"/>
                  </a:ext>
                </a:extLst>
              </p:cNvPr>
              <p:cNvSpPr/>
              <p:nvPr/>
            </p:nvSpPr>
            <p:spPr>
              <a:xfrm>
                <a:off x="6285599" y="1984779"/>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6" name="Grupa 55">
              <a:extLst>
                <a:ext uri="{FF2B5EF4-FFF2-40B4-BE49-F238E27FC236}">
                  <a16:creationId xmlns:a16="http://schemas.microsoft.com/office/drawing/2014/main" id="{792BE09D-7EF1-40A4-A683-0114E348AE7B}"/>
                </a:ext>
              </a:extLst>
            </p:cNvPr>
            <p:cNvGrpSpPr/>
            <p:nvPr/>
          </p:nvGrpSpPr>
          <p:grpSpPr>
            <a:xfrm>
              <a:off x="6285599" y="3158182"/>
              <a:ext cx="349523" cy="288032"/>
              <a:chOff x="6285599" y="3111121"/>
              <a:chExt cx="349523" cy="288032"/>
            </a:xfrm>
          </p:grpSpPr>
          <p:sp>
            <p:nvSpPr>
              <p:cNvPr id="63" name="Pięciokąt 17">
                <a:extLst>
                  <a:ext uri="{FF2B5EF4-FFF2-40B4-BE49-F238E27FC236}">
                    <a16:creationId xmlns:a16="http://schemas.microsoft.com/office/drawing/2014/main" id="{A3247C29-19EC-4657-BE44-D6A36D9CE3E1}"/>
                  </a:ext>
                </a:extLst>
              </p:cNvPr>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Prostokąt 63">
                <a:extLst>
                  <a:ext uri="{FF2B5EF4-FFF2-40B4-BE49-F238E27FC236}">
                    <a16:creationId xmlns:a16="http://schemas.microsoft.com/office/drawing/2014/main" id="{55115D76-2F9B-4B31-8819-14B12EE3E8F1}"/>
                  </a:ext>
                </a:extLst>
              </p:cNvPr>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upa 56">
              <a:extLst>
                <a:ext uri="{FF2B5EF4-FFF2-40B4-BE49-F238E27FC236}">
                  <a16:creationId xmlns:a16="http://schemas.microsoft.com/office/drawing/2014/main" id="{220C9422-E683-475D-94DA-A791FD6273A7}"/>
                </a:ext>
              </a:extLst>
            </p:cNvPr>
            <p:cNvGrpSpPr/>
            <p:nvPr/>
          </p:nvGrpSpPr>
          <p:grpSpPr>
            <a:xfrm>
              <a:off x="6285599" y="4144199"/>
              <a:ext cx="349522" cy="288032"/>
              <a:chOff x="6285599" y="3987502"/>
              <a:chExt cx="349522" cy="288032"/>
            </a:xfrm>
          </p:grpSpPr>
          <p:sp>
            <p:nvSpPr>
              <p:cNvPr id="61" name="Pięciokąt 18">
                <a:extLst>
                  <a:ext uri="{FF2B5EF4-FFF2-40B4-BE49-F238E27FC236}">
                    <a16:creationId xmlns:a16="http://schemas.microsoft.com/office/drawing/2014/main" id="{4C2F985F-E1C5-4021-86FF-60A4D2E69148}"/>
                  </a:ext>
                </a:extLst>
              </p:cNvPr>
              <p:cNvSpPr/>
              <p:nvPr/>
            </p:nvSpPr>
            <p:spPr>
              <a:xfrm>
                <a:off x="6347090" y="3987502"/>
                <a:ext cx="288031" cy="288032"/>
              </a:xfrm>
              <a:prstGeom prst="homePlate">
                <a:avLst>
                  <a:gd name="adj" fmla="val 3412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Prostokąt 61">
                <a:extLst>
                  <a:ext uri="{FF2B5EF4-FFF2-40B4-BE49-F238E27FC236}">
                    <a16:creationId xmlns:a16="http://schemas.microsoft.com/office/drawing/2014/main" id="{D6B306B0-36AD-48F3-8DB9-99E902830A6A}"/>
                  </a:ext>
                </a:extLst>
              </p:cNvPr>
              <p:cNvSpPr/>
              <p:nvPr/>
            </p:nvSpPr>
            <p:spPr>
              <a:xfrm>
                <a:off x="6285599" y="3987518"/>
                <a:ext cx="61200" cy="288000"/>
              </a:xfrm>
              <a:prstGeom prst="rect">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8" name="Grupa 57">
              <a:extLst>
                <a:ext uri="{FF2B5EF4-FFF2-40B4-BE49-F238E27FC236}">
                  <a16:creationId xmlns:a16="http://schemas.microsoft.com/office/drawing/2014/main" id="{71279D78-710A-4185-A9AE-B3CF84C64458}"/>
                </a:ext>
              </a:extLst>
            </p:cNvPr>
            <p:cNvGrpSpPr/>
            <p:nvPr/>
          </p:nvGrpSpPr>
          <p:grpSpPr>
            <a:xfrm>
              <a:off x="6285599" y="5130215"/>
              <a:ext cx="349521" cy="288032"/>
              <a:chOff x="6285599" y="5091235"/>
              <a:chExt cx="349521" cy="288032"/>
            </a:xfrm>
          </p:grpSpPr>
          <p:sp>
            <p:nvSpPr>
              <p:cNvPr id="59" name="Pięciokąt 19">
                <a:extLst>
                  <a:ext uri="{FF2B5EF4-FFF2-40B4-BE49-F238E27FC236}">
                    <a16:creationId xmlns:a16="http://schemas.microsoft.com/office/drawing/2014/main" id="{9A6239C3-DDBD-4B3B-A477-D6FDF792445B}"/>
                  </a:ext>
                </a:extLst>
              </p:cNvPr>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Prostokąt 59">
                <a:extLst>
                  <a:ext uri="{FF2B5EF4-FFF2-40B4-BE49-F238E27FC236}">
                    <a16:creationId xmlns:a16="http://schemas.microsoft.com/office/drawing/2014/main" id="{EF583DE6-4B97-4027-9E7B-A1ADC622A042}"/>
                  </a:ext>
                </a:extLst>
              </p:cNvPr>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2" name="Freeform 7">
            <a:extLst>
              <a:ext uri="{FF2B5EF4-FFF2-40B4-BE49-F238E27FC236}">
                <a16:creationId xmlns:a16="http://schemas.microsoft.com/office/drawing/2014/main" id="{E22A4393-A079-47E3-B3C0-A73EB5D3BCF8}"/>
              </a:ext>
            </a:extLst>
          </p:cNvPr>
          <p:cNvSpPr>
            <a:spLocks noChangeAspect="1" noEditPoints="1"/>
          </p:cNvSpPr>
          <p:nvPr/>
        </p:nvSpPr>
        <p:spPr bwMode="auto">
          <a:xfrm>
            <a:off x="5560657" y="241174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91213BE8-CBEE-4946-BA70-E3D4CF525F8C}"/>
              </a:ext>
            </a:extLst>
          </p:cNvPr>
          <p:cNvPicPr>
            <a:picLocks noChangeAspect="1"/>
          </p:cNvPicPr>
          <p:nvPr/>
        </p:nvPicPr>
        <p:blipFill>
          <a:blip/>
          <a:stretch>
            <a:fillRect/>
          </a:stretch>
        </p:blipFill>
        <p:spPr>
          <a:xfrm>
            <a:off x="3760178" y="2411741"/>
            <a:ext cx="374524" cy="537780"/>
          </a:xfrm>
          <a:prstGeom prst="rect">
            <a:avLst/>
          </a:prstGeom>
        </p:spPr>
      </p:pic>
      <p:sp>
        <p:nvSpPr>
          <p:cNvPr id="44" name="Freeform 6">
            <a:extLst>
              <a:ext uri="{FF2B5EF4-FFF2-40B4-BE49-F238E27FC236}">
                <a16:creationId xmlns:a16="http://schemas.microsoft.com/office/drawing/2014/main" id="{B503AA45-DAC5-4B38-B9AB-46A3ECFFFEF3}"/>
              </a:ext>
            </a:extLst>
          </p:cNvPr>
          <p:cNvSpPr>
            <a:spLocks noChangeAspect="1" noEditPoints="1"/>
          </p:cNvSpPr>
          <p:nvPr/>
        </p:nvSpPr>
        <p:spPr bwMode="auto">
          <a:xfrm>
            <a:off x="1785796" y="2479602"/>
            <a:ext cx="737948" cy="438634"/>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14">
            <a:extLst>
              <a:ext uri="{FF2B5EF4-FFF2-40B4-BE49-F238E27FC236}">
                <a16:creationId xmlns:a16="http://schemas.microsoft.com/office/drawing/2014/main" id="{CD3DEBA4-2BD2-41D1-9279-F26168DA0C11}"/>
              </a:ext>
            </a:extLst>
          </p:cNvPr>
          <p:cNvSpPr>
            <a:spLocks noChangeAspect="1" noEditPoints="1"/>
          </p:cNvSpPr>
          <p:nvPr/>
        </p:nvSpPr>
        <p:spPr bwMode="auto">
          <a:xfrm>
            <a:off x="2795850" y="3947381"/>
            <a:ext cx="506538" cy="52977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6">
            <a:extLst>
              <a:ext uri="{FF2B5EF4-FFF2-40B4-BE49-F238E27FC236}">
                <a16:creationId xmlns:a16="http://schemas.microsoft.com/office/drawing/2014/main" id="{2839709B-BD40-4EB2-AB1A-168F8411B43D}"/>
              </a:ext>
            </a:extLst>
          </p:cNvPr>
          <p:cNvSpPr>
            <a:spLocks noChangeAspect="1" noEditPoints="1"/>
          </p:cNvSpPr>
          <p:nvPr/>
        </p:nvSpPr>
        <p:spPr bwMode="auto">
          <a:xfrm>
            <a:off x="4495758" y="3995928"/>
            <a:ext cx="712648" cy="43267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6301324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B304419-918D-4568-B484-62555B54CB45}"/>
              </a:ext>
            </a:extLst>
          </p:cNvPr>
          <p:cNvSpPr>
            <a:spLocks noGrp="1"/>
          </p:cNvSpPr>
          <p:nvPr>
            <p:ph type="title"/>
          </p:nvPr>
        </p:nvSpPr>
        <p:spPr>
          <a:xfrm>
            <a:off x="623889" y="0"/>
            <a:ext cx="10947022" cy="972000"/>
          </a:xfrm>
        </p:spPr>
        <p:txBody>
          <a:bodyPr/>
          <a:lstStyle/>
          <a:p>
            <a:r>
              <a:rPr lang="en-US" dirty="0"/>
              <a:t>Circular Chevron Ring with 5 Items</a:t>
            </a:r>
          </a:p>
        </p:txBody>
      </p:sp>
      <p:grpSp>
        <p:nvGrpSpPr>
          <p:cNvPr id="11" name="Grupa 10">
            <a:extLst>
              <a:ext uri="{FF2B5EF4-FFF2-40B4-BE49-F238E27FC236}">
                <a16:creationId xmlns:a16="http://schemas.microsoft.com/office/drawing/2014/main" id="{4624B70D-4C99-452D-A946-4F59E0A79CE6}"/>
              </a:ext>
            </a:extLst>
          </p:cNvPr>
          <p:cNvGrpSpPr/>
          <p:nvPr/>
        </p:nvGrpSpPr>
        <p:grpSpPr>
          <a:xfrm>
            <a:off x="4465936" y="1973991"/>
            <a:ext cx="3546253" cy="3658434"/>
            <a:chOff x="4465936" y="1973991"/>
            <a:chExt cx="3546253" cy="3658434"/>
          </a:xfrm>
        </p:grpSpPr>
        <p:sp>
          <p:nvSpPr>
            <p:cNvPr id="39" name="Freeform 22">
              <a:extLst>
                <a:ext uri="{FF2B5EF4-FFF2-40B4-BE49-F238E27FC236}">
                  <a16:creationId xmlns:a16="http://schemas.microsoft.com/office/drawing/2014/main" id="{C42BB61D-6E82-47F6-A354-A621A1E4103B}"/>
                </a:ext>
              </a:extLst>
            </p:cNvPr>
            <p:cNvSpPr>
              <a:spLocks/>
            </p:cNvSpPr>
            <p:nvPr/>
          </p:nvSpPr>
          <p:spPr bwMode="auto">
            <a:xfrm rot="2173977">
              <a:off x="4465936" y="2674621"/>
              <a:ext cx="965929" cy="1681209"/>
            </a:xfrm>
            <a:custGeom>
              <a:avLst/>
              <a:gdLst>
                <a:gd name="T0" fmla="*/ 240 w 424"/>
                <a:gd name="T1" fmla="*/ 178 h 738"/>
                <a:gd name="T2" fmla="*/ 248 w 424"/>
                <a:gd name="T3" fmla="*/ 89 h 738"/>
                <a:gd name="T4" fmla="*/ 146 w 424"/>
                <a:gd name="T5" fmla="*/ 0 h 738"/>
                <a:gd name="T6" fmla="*/ 20 w 424"/>
                <a:gd name="T7" fmla="*/ 11 h 738"/>
                <a:gd name="T8" fmla="*/ 0 w 424"/>
                <a:gd name="T9" fmla="*/ 178 h 738"/>
                <a:gd name="T10" fmla="*/ 78 w 424"/>
                <a:gd name="T11" fmla="*/ 500 h 738"/>
                <a:gd name="T12" fmla="*/ 282 w 424"/>
                <a:gd name="T13" fmla="*/ 738 h 738"/>
                <a:gd name="T14" fmla="*/ 311 w 424"/>
                <a:gd name="T15" fmla="*/ 613 h 738"/>
                <a:gd name="T16" fmla="*/ 424 w 424"/>
                <a:gd name="T17" fmla="*/ 545 h 738"/>
                <a:gd name="T18" fmla="*/ 240 w 424"/>
                <a:gd name="T19" fmla="*/ 17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4" h="738">
                  <a:moveTo>
                    <a:pt x="240" y="178"/>
                  </a:moveTo>
                  <a:cubicBezTo>
                    <a:pt x="240" y="148"/>
                    <a:pt x="243" y="118"/>
                    <a:pt x="248" y="89"/>
                  </a:cubicBezTo>
                  <a:cubicBezTo>
                    <a:pt x="146" y="0"/>
                    <a:pt x="146" y="0"/>
                    <a:pt x="146" y="0"/>
                  </a:cubicBezTo>
                  <a:cubicBezTo>
                    <a:pt x="20" y="11"/>
                    <a:pt x="20" y="11"/>
                    <a:pt x="20" y="11"/>
                  </a:cubicBezTo>
                  <a:cubicBezTo>
                    <a:pt x="6" y="65"/>
                    <a:pt x="0" y="121"/>
                    <a:pt x="0" y="178"/>
                  </a:cubicBezTo>
                  <a:cubicBezTo>
                    <a:pt x="0" y="290"/>
                    <a:pt x="27" y="401"/>
                    <a:pt x="78" y="500"/>
                  </a:cubicBezTo>
                  <a:cubicBezTo>
                    <a:pt x="127" y="593"/>
                    <a:pt x="197" y="675"/>
                    <a:pt x="282" y="738"/>
                  </a:cubicBezTo>
                  <a:cubicBezTo>
                    <a:pt x="311" y="613"/>
                    <a:pt x="311" y="613"/>
                    <a:pt x="311" y="613"/>
                  </a:cubicBezTo>
                  <a:cubicBezTo>
                    <a:pt x="424" y="545"/>
                    <a:pt x="424" y="545"/>
                    <a:pt x="424" y="545"/>
                  </a:cubicBezTo>
                  <a:cubicBezTo>
                    <a:pt x="308" y="459"/>
                    <a:pt x="240" y="322"/>
                    <a:pt x="240" y="17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23">
              <a:extLst>
                <a:ext uri="{FF2B5EF4-FFF2-40B4-BE49-F238E27FC236}">
                  <a16:creationId xmlns:a16="http://schemas.microsoft.com/office/drawing/2014/main" id="{AFB8457E-6BD2-4F55-93A0-A20DF1F37F11}"/>
                </a:ext>
              </a:extLst>
            </p:cNvPr>
            <p:cNvSpPr>
              <a:spLocks/>
            </p:cNvSpPr>
            <p:nvPr/>
          </p:nvSpPr>
          <p:spPr bwMode="auto">
            <a:xfrm rot="2173977">
              <a:off x="5304171" y="1973991"/>
              <a:ext cx="1505587" cy="1248119"/>
            </a:xfrm>
            <a:custGeom>
              <a:avLst/>
              <a:gdLst>
                <a:gd name="T0" fmla="*/ 611 w 661"/>
                <a:gd name="T1" fmla="*/ 0 h 548"/>
                <a:gd name="T2" fmla="*/ 247 w 661"/>
                <a:gd name="T3" fmla="*/ 134 h 548"/>
                <a:gd name="T4" fmla="*/ 0 w 661"/>
                <a:gd name="T5" fmla="*/ 473 h 548"/>
                <a:gd name="T6" fmla="*/ 128 w 661"/>
                <a:gd name="T7" fmla="*/ 462 h 548"/>
                <a:gd name="T8" fmla="*/ 228 w 661"/>
                <a:gd name="T9" fmla="*/ 548 h 548"/>
                <a:gd name="T10" fmla="*/ 609 w 661"/>
                <a:gd name="T11" fmla="*/ 241 h 548"/>
                <a:gd name="T12" fmla="*/ 661 w 661"/>
                <a:gd name="T13" fmla="*/ 118 h 548"/>
                <a:gd name="T14" fmla="*/ 661 w 661"/>
                <a:gd name="T15" fmla="*/ 117 h 548"/>
                <a:gd name="T16" fmla="*/ 611 w 661"/>
                <a:gd name="T17"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1" h="548">
                  <a:moveTo>
                    <a:pt x="611" y="0"/>
                  </a:moveTo>
                  <a:cubicBezTo>
                    <a:pt x="479" y="9"/>
                    <a:pt x="354" y="55"/>
                    <a:pt x="247" y="134"/>
                  </a:cubicBezTo>
                  <a:cubicBezTo>
                    <a:pt x="131" y="220"/>
                    <a:pt x="46" y="337"/>
                    <a:pt x="0" y="473"/>
                  </a:cubicBezTo>
                  <a:cubicBezTo>
                    <a:pt x="128" y="462"/>
                    <a:pt x="128" y="462"/>
                    <a:pt x="128" y="462"/>
                  </a:cubicBezTo>
                  <a:cubicBezTo>
                    <a:pt x="228" y="548"/>
                    <a:pt x="228" y="548"/>
                    <a:pt x="228" y="548"/>
                  </a:cubicBezTo>
                  <a:cubicBezTo>
                    <a:pt x="285" y="379"/>
                    <a:pt x="434" y="261"/>
                    <a:pt x="609" y="241"/>
                  </a:cubicBezTo>
                  <a:cubicBezTo>
                    <a:pt x="661" y="118"/>
                    <a:pt x="661" y="118"/>
                    <a:pt x="661" y="118"/>
                  </a:cubicBezTo>
                  <a:cubicBezTo>
                    <a:pt x="661" y="117"/>
                    <a:pt x="661" y="117"/>
                    <a:pt x="661" y="117"/>
                  </a:cubicBezTo>
                  <a:lnTo>
                    <a:pt x="61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24">
              <a:extLst>
                <a:ext uri="{FF2B5EF4-FFF2-40B4-BE49-F238E27FC236}">
                  <a16:creationId xmlns:a16="http://schemas.microsoft.com/office/drawing/2014/main" id="{5A02851B-137D-4ED5-9647-753CC61FD233}"/>
                </a:ext>
              </a:extLst>
            </p:cNvPr>
            <p:cNvSpPr>
              <a:spLocks/>
            </p:cNvSpPr>
            <p:nvPr/>
          </p:nvSpPr>
          <p:spPr bwMode="auto">
            <a:xfrm rot="2173977">
              <a:off x="4531074" y="4454004"/>
              <a:ext cx="1762202" cy="740858"/>
            </a:xfrm>
            <a:custGeom>
              <a:avLst/>
              <a:gdLst>
                <a:gd name="T0" fmla="*/ 662 w 774"/>
                <a:gd name="T1" fmla="*/ 126 h 325"/>
                <a:gd name="T2" fmla="*/ 632 w 774"/>
                <a:gd name="T3" fmla="*/ 0 h 325"/>
                <a:gd name="T4" fmla="*/ 368 w 774"/>
                <a:gd name="T5" fmla="*/ 85 h 325"/>
                <a:gd name="T6" fmla="*/ 145 w 774"/>
                <a:gd name="T7" fmla="*/ 27 h 325"/>
                <a:gd name="T8" fmla="*/ 29 w 774"/>
                <a:gd name="T9" fmla="*/ 97 h 325"/>
                <a:gd name="T10" fmla="*/ 0 w 774"/>
                <a:gd name="T11" fmla="*/ 220 h 325"/>
                <a:gd name="T12" fmla="*/ 368 w 774"/>
                <a:gd name="T13" fmla="*/ 325 h 325"/>
                <a:gd name="T14" fmla="*/ 774 w 774"/>
                <a:gd name="T15" fmla="*/ 194 h 325"/>
                <a:gd name="T16" fmla="*/ 662 w 774"/>
                <a:gd name="T17" fmla="*/ 12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4" h="325">
                  <a:moveTo>
                    <a:pt x="662" y="126"/>
                  </a:moveTo>
                  <a:cubicBezTo>
                    <a:pt x="632" y="0"/>
                    <a:pt x="632" y="0"/>
                    <a:pt x="632" y="0"/>
                  </a:cubicBezTo>
                  <a:cubicBezTo>
                    <a:pt x="555" y="56"/>
                    <a:pt x="463" y="85"/>
                    <a:pt x="368" y="85"/>
                  </a:cubicBezTo>
                  <a:cubicBezTo>
                    <a:pt x="288" y="85"/>
                    <a:pt x="212" y="65"/>
                    <a:pt x="145" y="27"/>
                  </a:cubicBezTo>
                  <a:cubicBezTo>
                    <a:pt x="29" y="97"/>
                    <a:pt x="29" y="97"/>
                    <a:pt x="29" y="97"/>
                  </a:cubicBezTo>
                  <a:cubicBezTo>
                    <a:pt x="0" y="220"/>
                    <a:pt x="0" y="220"/>
                    <a:pt x="0" y="220"/>
                  </a:cubicBezTo>
                  <a:cubicBezTo>
                    <a:pt x="110" y="289"/>
                    <a:pt x="236" y="325"/>
                    <a:pt x="368" y="325"/>
                  </a:cubicBezTo>
                  <a:cubicBezTo>
                    <a:pt x="515" y="325"/>
                    <a:pt x="655" y="280"/>
                    <a:pt x="774" y="194"/>
                  </a:cubicBezTo>
                  <a:lnTo>
                    <a:pt x="662" y="12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25">
              <a:extLst>
                <a:ext uri="{FF2B5EF4-FFF2-40B4-BE49-F238E27FC236}">
                  <a16:creationId xmlns:a16="http://schemas.microsoft.com/office/drawing/2014/main" id="{6D28413A-8DDD-4E88-A61B-2A8542F03F0E}"/>
                </a:ext>
              </a:extLst>
            </p:cNvPr>
            <p:cNvSpPr>
              <a:spLocks/>
            </p:cNvSpPr>
            <p:nvPr/>
          </p:nvSpPr>
          <p:spPr bwMode="auto">
            <a:xfrm rot="2173977">
              <a:off x="6364759" y="3946953"/>
              <a:ext cx="878970" cy="1685472"/>
            </a:xfrm>
            <a:custGeom>
              <a:avLst/>
              <a:gdLst>
                <a:gd name="T0" fmla="*/ 354 w 386"/>
                <a:gd name="T1" fmla="*/ 0 h 740"/>
                <a:gd name="T2" fmla="*/ 255 w 386"/>
                <a:gd name="T3" fmla="*/ 85 h 740"/>
                <a:gd name="T4" fmla="*/ 126 w 386"/>
                <a:gd name="T5" fmla="*/ 74 h 740"/>
                <a:gd name="T6" fmla="*/ 146 w 386"/>
                <a:gd name="T7" fmla="*/ 209 h 740"/>
                <a:gd name="T8" fmla="*/ 0 w 386"/>
                <a:gd name="T9" fmla="*/ 544 h 740"/>
                <a:gd name="T10" fmla="*/ 31 w 386"/>
                <a:gd name="T11" fmla="*/ 673 h 740"/>
                <a:gd name="T12" fmla="*/ 141 w 386"/>
                <a:gd name="T13" fmla="*/ 740 h 740"/>
                <a:gd name="T14" fmla="*/ 308 w 386"/>
                <a:gd name="T15" fmla="*/ 530 h 740"/>
                <a:gd name="T16" fmla="*/ 386 w 386"/>
                <a:gd name="T17" fmla="*/ 209 h 740"/>
                <a:gd name="T18" fmla="*/ 354 w 386"/>
                <a:gd name="T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740">
                  <a:moveTo>
                    <a:pt x="354" y="0"/>
                  </a:moveTo>
                  <a:cubicBezTo>
                    <a:pt x="255" y="85"/>
                    <a:pt x="255" y="85"/>
                    <a:pt x="255" y="85"/>
                  </a:cubicBezTo>
                  <a:cubicBezTo>
                    <a:pt x="126" y="74"/>
                    <a:pt x="126" y="74"/>
                    <a:pt x="126" y="74"/>
                  </a:cubicBezTo>
                  <a:cubicBezTo>
                    <a:pt x="140" y="118"/>
                    <a:pt x="146" y="163"/>
                    <a:pt x="146" y="209"/>
                  </a:cubicBezTo>
                  <a:cubicBezTo>
                    <a:pt x="146" y="336"/>
                    <a:pt x="93" y="458"/>
                    <a:pt x="0" y="544"/>
                  </a:cubicBezTo>
                  <a:cubicBezTo>
                    <a:pt x="31" y="673"/>
                    <a:pt x="31" y="673"/>
                    <a:pt x="31" y="673"/>
                  </a:cubicBezTo>
                  <a:cubicBezTo>
                    <a:pt x="141" y="740"/>
                    <a:pt x="141" y="740"/>
                    <a:pt x="141" y="740"/>
                  </a:cubicBezTo>
                  <a:cubicBezTo>
                    <a:pt x="210" y="682"/>
                    <a:pt x="267" y="610"/>
                    <a:pt x="308" y="530"/>
                  </a:cubicBezTo>
                  <a:cubicBezTo>
                    <a:pt x="359" y="431"/>
                    <a:pt x="386" y="321"/>
                    <a:pt x="386" y="209"/>
                  </a:cubicBezTo>
                  <a:cubicBezTo>
                    <a:pt x="386" y="138"/>
                    <a:pt x="376" y="67"/>
                    <a:pt x="35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26">
              <a:extLst>
                <a:ext uri="{FF2B5EF4-FFF2-40B4-BE49-F238E27FC236}">
                  <a16:creationId xmlns:a16="http://schemas.microsoft.com/office/drawing/2014/main" id="{9E20C06B-44F7-421B-9C7D-93B9F53711B0}"/>
                </a:ext>
              </a:extLst>
            </p:cNvPr>
            <p:cNvSpPr>
              <a:spLocks/>
            </p:cNvSpPr>
            <p:nvPr/>
          </p:nvSpPr>
          <p:spPr bwMode="auto">
            <a:xfrm rot="2173977">
              <a:off x="6559460" y="2861007"/>
              <a:ext cx="1452729" cy="1179915"/>
            </a:xfrm>
            <a:custGeom>
              <a:avLst/>
              <a:gdLst>
                <a:gd name="T0" fmla="*/ 540 w 638"/>
                <a:gd name="T1" fmla="*/ 518 h 518"/>
                <a:gd name="T2" fmla="*/ 638 w 638"/>
                <a:gd name="T3" fmla="*/ 433 h 518"/>
                <a:gd name="T4" fmla="*/ 406 w 638"/>
                <a:gd name="T5" fmla="*/ 136 h 518"/>
                <a:gd name="T6" fmla="*/ 0 w 638"/>
                <a:gd name="T7" fmla="*/ 0 h 518"/>
                <a:gd name="T8" fmla="*/ 50 w 638"/>
                <a:gd name="T9" fmla="*/ 120 h 518"/>
                <a:gd name="T10" fmla="*/ 0 w 638"/>
                <a:gd name="T11" fmla="*/ 240 h 518"/>
                <a:gd name="T12" fmla="*/ 409 w 638"/>
                <a:gd name="T13" fmla="*/ 507 h 518"/>
                <a:gd name="T14" fmla="*/ 540 w 638"/>
                <a:gd name="T15" fmla="*/ 518 h 5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8" h="518">
                  <a:moveTo>
                    <a:pt x="540" y="518"/>
                  </a:moveTo>
                  <a:cubicBezTo>
                    <a:pt x="638" y="433"/>
                    <a:pt x="638" y="433"/>
                    <a:pt x="638" y="433"/>
                  </a:cubicBezTo>
                  <a:cubicBezTo>
                    <a:pt x="590" y="315"/>
                    <a:pt x="510" y="213"/>
                    <a:pt x="406" y="136"/>
                  </a:cubicBezTo>
                  <a:cubicBezTo>
                    <a:pt x="288" y="48"/>
                    <a:pt x="147" y="2"/>
                    <a:pt x="0" y="0"/>
                  </a:cubicBezTo>
                  <a:cubicBezTo>
                    <a:pt x="50" y="120"/>
                    <a:pt x="50" y="120"/>
                    <a:pt x="50" y="120"/>
                  </a:cubicBezTo>
                  <a:cubicBezTo>
                    <a:pt x="0" y="240"/>
                    <a:pt x="0" y="240"/>
                    <a:pt x="0" y="240"/>
                  </a:cubicBezTo>
                  <a:cubicBezTo>
                    <a:pt x="178" y="243"/>
                    <a:pt x="336" y="348"/>
                    <a:pt x="409" y="507"/>
                  </a:cubicBezTo>
                  <a:lnTo>
                    <a:pt x="540" y="51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758A63F0-1917-4A86-8E5D-9C7FB96972C6}"/>
              </a:ext>
            </a:extLst>
          </p:cNvPr>
          <p:cNvGrpSpPr/>
          <p:nvPr/>
        </p:nvGrpSpPr>
        <p:grpSpPr>
          <a:xfrm>
            <a:off x="2386597" y="4970754"/>
            <a:ext cx="2875812" cy="777861"/>
            <a:chOff x="1809627" y="4182820"/>
            <a:chExt cx="2875812" cy="777861"/>
          </a:xfrm>
        </p:grpSpPr>
        <p:grpSp>
          <p:nvGrpSpPr>
            <p:cNvPr id="54" name="Grupa 53">
              <a:extLst>
                <a:ext uri="{FF2B5EF4-FFF2-40B4-BE49-F238E27FC236}">
                  <a16:creationId xmlns:a16="http://schemas.microsoft.com/office/drawing/2014/main" id="{186417EC-A741-4552-A02F-0E64D8701B67}"/>
                </a:ext>
              </a:extLst>
            </p:cNvPr>
            <p:cNvGrpSpPr/>
            <p:nvPr/>
          </p:nvGrpSpPr>
          <p:grpSpPr>
            <a:xfrm flipV="1">
              <a:off x="1864040" y="4182820"/>
              <a:ext cx="2821399" cy="777861"/>
              <a:chOff x="2423592" y="1857943"/>
              <a:chExt cx="2821399" cy="777861"/>
            </a:xfrm>
          </p:grpSpPr>
          <p:cxnSp>
            <p:nvCxnSpPr>
              <p:cNvPr id="55" name="Łącznik prosty 54">
                <a:extLst>
                  <a:ext uri="{FF2B5EF4-FFF2-40B4-BE49-F238E27FC236}">
                    <a16:creationId xmlns:a16="http://schemas.microsoft.com/office/drawing/2014/main" id="{F809665D-08D0-4AB0-8E9F-43EB82714928}"/>
                  </a:ext>
                </a:extLst>
              </p:cNvPr>
              <p:cNvCxnSpPr>
                <a:cxnSpLocks/>
              </p:cNvCxnSpPr>
              <p:nvPr/>
            </p:nvCxnSpPr>
            <p:spPr>
              <a:xfrm flipH="1" flipV="1">
                <a:off x="4476361" y="1857943"/>
                <a:ext cx="603189" cy="603189"/>
              </a:xfrm>
              <a:prstGeom prst="line">
                <a:avLst/>
              </a:prstGeom>
              <a:noFill/>
              <a:ln w="38100" cap="rnd">
                <a:solidFill>
                  <a:schemeClr val="accent6">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6" name="Owal 55">
                <a:extLst>
                  <a:ext uri="{FF2B5EF4-FFF2-40B4-BE49-F238E27FC236}">
                    <a16:creationId xmlns:a16="http://schemas.microsoft.com/office/drawing/2014/main" id="{1B7CE6ED-F554-4E66-B5D5-E0A432AE0A37}"/>
                  </a:ext>
                </a:extLst>
              </p:cNvPr>
              <p:cNvSpPr/>
              <p:nvPr/>
            </p:nvSpPr>
            <p:spPr>
              <a:xfrm>
                <a:off x="5046002" y="2436815"/>
                <a:ext cx="198989" cy="198989"/>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7" name="Łącznik prosty 56">
                <a:extLst>
                  <a:ext uri="{FF2B5EF4-FFF2-40B4-BE49-F238E27FC236}">
                    <a16:creationId xmlns:a16="http://schemas.microsoft.com/office/drawing/2014/main" id="{0408B82F-20F0-4087-A9E2-FD55BA708F90}"/>
                  </a:ext>
                </a:extLst>
              </p:cNvPr>
              <p:cNvCxnSpPr/>
              <p:nvPr/>
            </p:nvCxnSpPr>
            <p:spPr>
              <a:xfrm flipH="1">
                <a:off x="2423592" y="1857943"/>
                <a:ext cx="2052769" cy="0"/>
              </a:xfrm>
              <a:prstGeom prst="line">
                <a:avLst/>
              </a:prstGeom>
              <a:noFill/>
              <a:ln w="38100" cap="rnd">
                <a:solidFill>
                  <a:schemeClr val="accent6">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58" name="pole tekstowe 57">
              <a:extLst>
                <a:ext uri="{FF2B5EF4-FFF2-40B4-BE49-F238E27FC236}">
                  <a16:creationId xmlns:a16="http://schemas.microsoft.com/office/drawing/2014/main" id="{105B3179-3D19-4D18-AED3-B24384EEB22B}"/>
                </a:ext>
              </a:extLst>
            </p:cNvPr>
            <p:cNvSpPr txBox="1"/>
            <p:nvPr/>
          </p:nvSpPr>
          <p:spPr>
            <a:xfrm>
              <a:off x="1809627" y="4357491"/>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3" name="Grupa 2">
            <a:extLst>
              <a:ext uri="{FF2B5EF4-FFF2-40B4-BE49-F238E27FC236}">
                <a16:creationId xmlns:a16="http://schemas.microsoft.com/office/drawing/2014/main" id="{4F187E61-B81D-4B2D-9136-38A508A98D03}"/>
              </a:ext>
            </a:extLst>
          </p:cNvPr>
          <p:cNvGrpSpPr/>
          <p:nvPr/>
        </p:nvGrpSpPr>
        <p:grpSpPr>
          <a:xfrm>
            <a:off x="1783306" y="2051077"/>
            <a:ext cx="2921380" cy="1361228"/>
            <a:chOff x="2323611" y="1274576"/>
            <a:chExt cx="2921380" cy="1361228"/>
          </a:xfrm>
        </p:grpSpPr>
        <p:grpSp>
          <p:nvGrpSpPr>
            <p:cNvPr id="9" name="Grupa 8">
              <a:extLst>
                <a:ext uri="{FF2B5EF4-FFF2-40B4-BE49-F238E27FC236}">
                  <a16:creationId xmlns:a16="http://schemas.microsoft.com/office/drawing/2014/main" id="{45CB8257-5732-43BB-80FC-7E29D9CDFA58}"/>
                </a:ext>
              </a:extLst>
            </p:cNvPr>
            <p:cNvGrpSpPr/>
            <p:nvPr/>
          </p:nvGrpSpPr>
          <p:grpSpPr>
            <a:xfrm>
              <a:off x="2423592" y="1857943"/>
              <a:ext cx="2821399" cy="777861"/>
              <a:chOff x="2423592" y="1857943"/>
              <a:chExt cx="2821399" cy="777861"/>
            </a:xfrm>
          </p:grpSpPr>
          <p:cxnSp>
            <p:nvCxnSpPr>
              <p:cNvPr id="4" name="Łącznik prosty 3">
                <a:extLst>
                  <a:ext uri="{FF2B5EF4-FFF2-40B4-BE49-F238E27FC236}">
                    <a16:creationId xmlns:a16="http://schemas.microsoft.com/office/drawing/2014/main" id="{1B806881-5B37-4439-9E30-243D0E44B396}"/>
                  </a:ext>
                </a:extLst>
              </p:cNvPr>
              <p:cNvCxnSpPr>
                <a:cxnSpLocks/>
              </p:cNvCxnSpPr>
              <p:nvPr/>
            </p:nvCxnSpPr>
            <p:spPr>
              <a:xfrm flipH="1" flipV="1">
                <a:off x="4476361" y="1857943"/>
                <a:ext cx="603189" cy="603189"/>
              </a:xfrm>
              <a:prstGeom prst="line">
                <a:avLst/>
              </a:prstGeom>
              <a:noFill/>
              <a:ln w="38100" cap="rnd">
                <a:solidFill>
                  <a:schemeClr val="accent4">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 name="Owal 4">
                <a:extLst>
                  <a:ext uri="{FF2B5EF4-FFF2-40B4-BE49-F238E27FC236}">
                    <a16:creationId xmlns:a16="http://schemas.microsoft.com/office/drawing/2014/main" id="{9FD996C9-7BEE-4F83-A2D9-7EF61F09FEF1}"/>
                  </a:ext>
                </a:extLst>
              </p:cNvPr>
              <p:cNvSpPr/>
              <p:nvPr/>
            </p:nvSpPr>
            <p:spPr>
              <a:xfrm>
                <a:off x="5046002" y="2436815"/>
                <a:ext cx="198989" cy="198989"/>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8" name="Łącznik prosty 7">
                <a:extLst>
                  <a:ext uri="{FF2B5EF4-FFF2-40B4-BE49-F238E27FC236}">
                    <a16:creationId xmlns:a16="http://schemas.microsoft.com/office/drawing/2014/main" id="{21AE01AA-340A-4752-AA15-4166F3D098D8}"/>
                  </a:ext>
                </a:extLst>
              </p:cNvPr>
              <p:cNvCxnSpPr/>
              <p:nvPr/>
            </p:nvCxnSpPr>
            <p:spPr>
              <a:xfrm flipH="1">
                <a:off x="2423592" y="1857943"/>
                <a:ext cx="2052769" cy="0"/>
              </a:xfrm>
              <a:prstGeom prst="line">
                <a:avLst/>
              </a:prstGeom>
              <a:noFill/>
              <a:ln w="38100" cap="rnd">
                <a:solidFill>
                  <a:schemeClr val="accent4">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59" name="pole tekstowe 58">
              <a:extLst>
                <a:ext uri="{FF2B5EF4-FFF2-40B4-BE49-F238E27FC236}">
                  <a16:creationId xmlns:a16="http://schemas.microsoft.com/office/drawing/2014/main" id="{C845626F-B61B-44BF-9535-5E3AB1235C9F}"/>
                </a:ext>
              </a:extLst>
            </p:cNvPr>
            <p:cNvSpPr txBox="1"/>
            <p:nvPr/>
          </p:nvSpPr>
          <p:spPr>
            <a:xfrm>
              <a:off x="2323611" y="1274576"/>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6" name="Grupa 5">
            <a:extLst>
              <a:ext uri="{FF2B5EF4-FFF2-40B4-BE49-F238E27FC236}">
                <a16:creationId xmlns:a16="http://schemas.microsoft.com/office/drawing/2014/main" id="{DC05869D-4C9A-4A04-B66C-2D959648060C}"/>
              </a:ext>
            </a:extLst>
          </p:cNvPr>
          <p:cNvGrpSpPr/>
          <p:nvPr/>
        </p:nvGrpSpPr>
        <p:grpSpPr>
          <a:xfrm>
            <a:off x="7500732" y="2051077"/>
            <a:ext cx="2863512" cy="1361228"/>
            <a:chOff x="7009888" y="1274576"/>
            <a:chExt cx="2863512" cy="1361228"/>
          </a:xfrm>
        </p:grpSpPr>
        <p:grpSp>
          <p:nvGrpSpPr>
            <p:cNvPr id="33" name="Grupa 32">
              <a:extLst>
                <a:ext uri="{FF2B5EF4-FFF2-40B4-BE49-F238E27FC236}">
                  <a16:creationId xmlns:a16="http://schemas.microsoft.com/office/drawing/2014/main" id="{353F158E-53F2-4975-B4AE-AD15B3696B13}"/>
                </a:ext>
              </a:extLst>
            </p:cNvPr>
            <p:cNvGrpSpPr/>
            <p:nvPr/>
          </p:nvGrpSpPr>
          <p:grpSpPr>
            <a:xfrm flipH="1">
              <a:off x="7009888" y="1857943"/>
              <a:ext cx="2821399" cy="777861"/>
              <a:chOff x="2423592" y="1857943"/>
              <a:chExt cx="2821399" cy="777861"/>
            </a:xfrm>
          </p:grpSpPr>
          <p:cxnSp>
            <p:nvCxnSpPr>
              <p:cNvPr id="34" name="Łącznik prosty 33">
                <a:extLst>
                  <a:ext uri="{FF2B5EF4-FFF2-40B4-BE49-F238E27FC236}">
                    <a16:creationId xmlns:a16="http://schemas.microsoft.com/office/drawing/2014/main" id="{D2A968DB-E6E7-4F02-966C-2E9C68933BA9}"/>
                  </a:ext>
                </a:extLst>
              </p:cNvPr>
              <p:cNvCxnSpPr>
                <a:cxnSpLocks/>
              </p:cNvCxnSpPr>
              <p:nvPr/>
            </p:nvCxnSpPr>
            <p:spPr>
              <a:xfrm flipH="1" flipV="1">
                <a:off x="4476361" y="1857943"/>
                <a:ext cx="603189" cy="603189"/>
              </a:xfrm>
              <a:prstGeom prst="line">
                <a:avLst/>
              </a:prstGeom>
              <a:noFill/>
              <a:ln w="38100" cap="rnd">
                <a:solidFill>
                  <a:schemeClr val="accent5">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35" name="Owal 34">
                <a:extLst>
                  <a:ext uri="{FF2B5EF4-FFF2-40B4-BE49-F238E27FC236}">
                    <a16:creationId xmlns:a16="http://schemas.microsoft.com/office/drawing/2014/main" id="{822179F8-4227-49FD-95F1-46F8B2658451}"/>
                  </a:ext>
                </a:extLst>
              </p:cNvPr>
              <p:cNvSpPr/>
              <p:nvPr/>
            </p:nvSpPr>
            <p:spPr>
              <a:xfrm>
                <a:off x="5046002" y="2436815"/>
                <a:ext cx="198989" cy="198989"/>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36" name="Łącznik prosty 35">
                <a:extLst>
                  <a:ext uri="{FF2B5EF4-FFF2-40B4-BE49-F238E27FC236}">
                    <a16:creationId xmlns:a16="http://schemas.microsoft.com/office/drawing/2014/main" id="{F4923488-37D7-4206-A254-32EFEE04792F}"/>
                  </a:ext>
                </a:extLst>
              </p:cNvPr>
              <p:cNvCxnSpPr/>
              <p:nvPr/>
            </p:nvCxnSpPr>
            <p:spPr>
              <a:xfrm flipH="1">
                <a:off x="2423592" y="1857943"/>
                <a:ext cx="2052769" cy="0"/>
              </a:xfrm>
              <a:prstGeom prst="line">
                <a:avLst/>
              </a:prstGeom>
              <a:noFill/>
              <a:ln w="38100" cap="rnd">
                <a:solidFill>
                  <a:schemeClr val="accent5">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60" name="pole tekstowe 59">
              <a:extLst>
                <a:ext uri="{FF2B5EF4-FFF2-40B4-BE49-F238E27FC236}">
                  <a16:creationId xmlns:a16="http://schemas.microsoft.com/office/drawing/2014/main" id="{E6B9DD7E-9D09-4304-97CB-F379407694B8}"/>
                </a:ext>
              </a:extLst>
            </p:cNvPr>
            <p:cNvSpPr txBox="1"/>
            <p:nvPr/>
          </p:nvSpPr>
          <p:spPr>
            <a:xfrm>
              <a:off x="7611067" y="1274576"/>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10" name="Grupa 9">
            <a:extLst>
              <a:ext uri="{FF2B5EF4-FFF2-40B4-BE49-F238E27FC236}">
                <a16:creationId xmlns:a16="http://schemas.microsoft.com/office/drawing/2014/main" id="{1583E61D-B813-4A10-A57A-3689FCF3AD4A}"/>
              </a:ext>
            </a:extLst>
          </p:cNvPr>
          <p:cNvGrpSpPr/>
          <p:nvPr/>
        </p:nvGrpSpPr>
        <p:grpSpPr>
          <a:xfrm>
            <a:off x="6937969" y="4970754"/>
            <a:ext cx="2895059" cy="777861"/>
            <a:chOff x="7487314" y="4182820"/>
            <a:chExt cx="2895059" cy="777861"/>
          </a:xfrm>
        </p:grpSpPr>
        <p:grpSp>
          <p:nvGrpSpPr>
            <p:cNvPr id="37" name="Grupa 36">
              <a:extLst>
                <a:ext uri="{FF2B5EF4-FFF2-40B4-BE49-F238E27FC236}">
                  <a16:creationId xmlns:a16="http://schemas.microsoft.com/office/drawing/2014/main" id="{E9E4C8FD-BC3D-4F65-AE8B-0B58F024CCFC}"/>
                </a:ext>
              </a:extLst>
            </p:cNvPr>
            <p:cNvGrpSpPr/>
            <p:nvPr/>
          </p:nvGrpSpPr>
          <p:grpSpPr>
            <a:xfrm flipH="1" flipV="1">
              <a:off x="7487314" y="4182820"/>
              <a:ext cx="2821399" cy="777861"/>
              <a:chOff x="2423592" y="1857943"/>
              <a:chExt cx="2821399" cy="777861"/>
            </a:xfrm>
          </p:grpSpPr>
          <p:cxnSp>
            <p:nvCxnSpPr>
              <p:cNvPr id="38" name="Łącznik prosty 37">
                <a:extLst>
                  <a:ext uri="{FF2B5EF4-FFF2-40B4-BE49-F238E27FC236}">
                    <a16:creationId xmlns:a16="http://schemas.microsoft.com/office/drawing/2014/main" id="{FAFC6DFD-F727-4B63-A4C6-0F9667B9AF95}"/>
                  </a:ext>
                </a:extLst>
              </p:cNvPr>
              <p:cNvCxnSpPr>
                <a:cxnSpLocks/>
              </p:cNvCxnSpPr>
              <p:nvPr/>
            </p:nvCxnSpPr>
            <p:spPr>
              <a:xfrm flipH="1" flipV="1">
                <a:off x="4476361" y="1857943"/>
                <a:ext cx="603189" cy="603189"/>
              </a:xfrm>
              <a:prstGeom prst="line">
                <a:avLst/>
              </a:prstGeom>
              <a:noFill/>
              <a:ln w="38100"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48" name="Owal 47">
                <a:extLst>
                  <a:ext uri="{FF2B5EF4-FFF2-40B4-BE49-F238E27FC236}">
                    <a16:creationId xmlns:a16="http://schemas.microsoft.com/office/drawing/2014/main" id="{28BD9609-6E76-4736-8DD8-11947A00BF90}"/>
                  </a:ext>
                </a:extLst>
              </p:cNvPr>
              <p:cNvSpPr/>
              <p:nvPr/>
            </p:nvSpPr>
            <p:spPr>
              <a:xfrm>
                <a:off x="5046002" y="2436815"/>
                <a:ext cx="198989" cy="198989"/>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49" name="Łącznik prosty 48">
                <a:extLst>
                  <a:ext uri="{FF2B5EF4-FFF2-40B4-BE49-F238E27FC236}">
                    <a16:creationId xmlns:a16="http://schemas.microsoft.com/office/drawing/2014/main" id="{98D25444-D663-42E9-B6B4-0525CB69EE66}"/>
                  </a:ext>
                </a:extLst>
              </p:cNvPr>
              <p:cNvCxnSpPr/>
              <p:nvPr/>
            </p:nvCxnSpPr>
            <p:spPr>
              <a:xfrm flipH="1">
                <a:off x="2423592" y="1857943"/>
                <a:ext cx="2052769" cy="0"/>
              </a:xfrm>
              <a:prstGeom prst="line">
                <a:avLst/>
              </a:prstGeom>
              <a:noFill/>
              <a:ln w="38100"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61" name="pole tekstowe 60">
              <a:extLst>
                <a:ext uri="{FF2B5EF4-FFF2-40B4-BE49-F238E27FC236}">
                  <a16:creationId xmlns:a16="http://schemas.microsoft.com/office/drawing/2014/main" id="{25FBDC7B-6733-421B-8D90-E5C5C358A232}"/>
                </a:ext>
              </a:extLst>
            </p:cNvPr>
            <p:cNvSpPr txBox="1"/>
            <p:nvPr/>
          </p:nvSpPr>
          <p:spPr>
            <a:xfrm>
              <a:off x="8120040" y="4377313"/>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12" name="Grupa 11">
            <a:extLst>
              <a:ext uri="{FF2B5EF4-FFF2-40B4-BE49-F238E27FC236}">
                <a16:creationId xmlns:a16="http://schemas.microsoft.com/office/drawing/2014/main" id="{BB1EB6EB-0BEF-42BE-9A70-0BA0C915D099}"/>
              </a:ext>
            </a:extLst>
          </p:cNvPr>
          <p:cNvGrpSpPr/>
          <p:nvPr/>
        </p:nvGrpSpPr>
        <p:grpSpPr>
          <a:xfrm>
            <a:off x="4943872" y="1257363"/>
            <a:ext cx="2304256" cy="1094753"/>
            <a:chOff x="4943872" y="1257363"/>
            <a:chExt cx="2304256" cy="1094753"/>
          </a:xfrm>
        </p:grpSpPr>
        <p:sp>
          <p:nvSpPr>
            <p:cNvPr id="52" name="Owal 51">
              <a:extLst>
                <a:ext uri="{FF2B5EF4-FFF2-40B4-BE49-F238E27FC236}">
                  <a16:creationId xmlns:a16="http://schemas.microsoft.com/office/drawing/2014/main" id="{83896278-4091-4CCF-8E23-C7F89AB7206E}"/>
                </a:ext>
              </a:extLst>
            </p:cNvPr>
            <p:cNvSpPr/>
            <p:nvPr/>
          </p:nvSpPr>
          <p:spPr>
            <a:xfrm flipH="1" flipV="1">
              <a:off x="5996506" y="2153127"/>
              <a:ext cx="198989" cy="198989"/>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64" name="Łącznik prosty 63">
              <a:extLst>
                <a:ext uri="{FF2B5EF4-FFF2-40B4-BE49-F238E27FC236}">
                  <a16:creationId xmlns:a16="http://schemas.microsoft.com/office/drawing/2014/main" id="{0FAD0894-A84E-45F7-98C9-CC93658E32A8}"/>
                </a:ext>
              </a:extLst>
            </p:cNvPr>
            <p:cNvCxnSpPr>
              <a:cxnSpLocks/>
              <a:stCxn id="52" idx="4"/>
              <a:endCxn id="50" idx="2"/>
            </p:cNvCxnSpPr>
            <p:nvPr/>
          </p:nvCxnSpPr>
          <p:spPr>
            <a:xfrm flipV="1">
              <a:off x="6096000" y="1815630"/>
              <a:ext cx="1" cy="337497"/>
            </a:xfrm>
            <a:prstGeom prst="line">
              <a:avLst/>
            </a:prstGeom>
            <a:noFill/>
            <a:ln w="38100" cap="rnd">
              <a:solidFill>
                <a:schemeClr val="accent1">
                  <a:lumMod val="75000"/>
                </a:schemeClr>
              </a:solidFill>
              <a:prstDash val="solid"/>
              <a:miter lim="800000"/>
              <a:headEnd/>
              <a:tailEnd/>
            </a:ln>
            <a:extLst>
              <a:ext uri="{909E8E84-426E-40DD-AFC4-6F175D3DCCD1}">
                <a14:hiddenFill xmlns:a14="http://schemas.microsoft.com/office/drawing/2010/main">
                  <a:noFill/>
                </a14:hiddenFill>
              </a:ext>
            </a:extLst>
          </p:spPr>
        </p:cxnSp>
        <p:grpSp>
          <p:nvGrpSpPr>
            <p:cNvPr id="15" name="Grupa 14">
              <a:extLst>
                <a:ext uri="{FF2B5EF4-FFF2-40B4-BE49-F238E27FC236}">
                  <a16:creationId xmlns:a16="http://schemas.microsoft.com/office/drawing/2014/main" id="{5C7DF7DB-8F6F-4F40-9051-46198CB5967A}"/>
                </a:ext>
              </a:extLst>
            </p:cNvPr>
            <p:cNvGrpSpPr/>
            <p:nvPr/>
          </p:nvGrpSpPr>
          <p:grpSpPr>
            <a:xfrm>
              <a:off x="4943872" y="1257363"/>
              <a:ext cx="2304256" cy="558267"/>
              <a:chOff x="4943872" y="1016870"/>
              <a:chExt cx="2304256" cy="558267"/>
            </a:xfrm>
          </p:grpSpPr>
          <p:cxnSp>
            <p:nvCxnSpPr>
              <p:cNvPr id="66" name="Łącznik prosty 65">
                <a:extLst>
                  <a:ext uri="{FF2B5EF4-FFF2-40B4-BE49-F238E27FC236}">
                    <a16:creationId xmlns:a16="http://schemas.microsoft.com/office/drawing/2014/main" id="{9915F5AF-909C-4265-A838-1FF96F88C5AB}"/>
                  </a:ext>
                </a:extLst>
              </p:cNvPr>
              <p:cNvCxnSpPr>
                <a:cxnSpLocks/>
              </p:cNvCxnSpPr>
              <p:nvPr/>
            </p:nvCxnSpPr>
            <p:spPr>
              <a:xfrm flipH="1">
                <a:off x="4943872" y="1574043"/>
                <a:ext cx="2304256" cy="0"/>
              </a:xfrm>
              <a:prstGeom prst="line">
                <a:avLst/>
              </a:prstGeom>
              <a:noFill/>
              <a:ln w="38100" cap="rnd">
                <a:solidFill>
                  <a:schemeClr val="accent1">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0" name="pole tekstowe 49">
                <a:extLst>
                  <a:ext uri="{FF2B5EF4-FFF2-40B4-BE49-F238E27FC236}">
                    <a16:creationId xmlns:a16="http://schemas.microsoft.com/office/drawing/2014/main" id="{9CF5C08D-7803-4939-90A9-735B1C6A9B2C}"/>
                  </a:ext>
                </a:extLst>
              </p:cNvPr>
              <p:cNvSpPr txBox="1"/>
              <p:nvPr/>
            </p:nvSpPr>
            <p:spPr>
              <a:xfrm>
                <a:off x="5103224" y="1016870"/>
                <a:ext cx="1985554"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spTree>
    <p:extLst>
      <p:ext uri="{BB962C8B-B14F-4D97-AF65-F5344CB8AC3E}">
        <p14:creationId xmlns:p14="http://schemas.microsoft.com/office/powerpoint/2010/main" val="132960130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normAutofit fontScale="90000"/>
          </a:bodyPr>
          <a:lstStyle/>
          <a:p>
            <a:r>
              <a:rPr lang="en-US" dirty="0"/>
              <a:t>5 Steps Arrow Circle Cycle Template with Icons</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839415" y="1391796"/>
            <a:ext cx="2681095" cy="1377208"/>
            <a:chOff x="839415" y="1156220"/>
            <a:chExt cx="2681095" cy="1377208"/>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839415" y="3027114"/>
            <a:ext cx="2681095" cy="1377209"/>
            <a:chOff x="839415" y="2791538"/>
            <a:chExt cx="2681095" cy="1377209"/>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839415" y="4662433"/>
            <a:ext cx="2681095" cy="1377208"/>
            <a:chOff x="839415" y="4426857"/>
            <a:chExt cx="2681095" cy="1377208"/>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671490" y="4662433"/>
            <a:ext cx="2681095" cy="1377208"/>
            <a:chOff x="8504158" y="4426857"/>
            <a:chExt cx="2681095" cy="1377208"/>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33148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671490" y="3028032"/>
            <a:ext cx="2681095" cy="1376291"/>
            <a:chOff x="8504158" y="2792456"/>
            <a:chExt cx="2681095" cy="1376291"/>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35343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8006640" y="1166000"/>
            <a:ext cx="3345945" cy="914400"/>
          </a:xfrm>
          <a:prstGeom prst="rect">
            <a:avLst/>
          </a:prstGeom>
          <a:noFill/>
        </p:spPr>
        <p:txBody>
          <a:bodyPr wrap="none" lIns="144000" tIns="108000" rIns="144000" bIns="108000" rtlCol="0" anchor="ctr">
            <a:noAutofit/>
          </a:bodyPr>
          <a:lstStyle/>
          <a:p>
            <a:pPr algn="r"/>
            <a:r>
              <a:rPr lang="en-US" sz="3600" dirty="0"/>
              <a:t>Your Title Here</a:t>
            </a:r>
          </a:p>
        </p:txBody>
      </p:sp>
      <p:grpSp>
        <p:nvGrpSpPr>
          <p:cNvPr id="25" name="Grupa 24">
            <a:extLst>
              <a:ext uri="{FF2B5EF4-FFF2-40B4-BE49-F238E27FC236}">
                <a16:creationId xmlns:a16="http://schemas.microsoft.com/office/drawing/2014/main" id="{603B22AD-B08E-4FD0-8A2D-A0D178693568}"/>
              </a:ext>
            </a:extLst>
          </p:cNvPr>
          <p:cNvGrpSpPr/>
          <p:nvPr/>
        </p:nvGrpSpPr>
        <p:grpSpPr>
          <a:xfrm>
            <a:off x="4219558" y="2262051"/>
            <a:ext cx="3860800" cy="3813392"/>
            <a:chOff x="4440353" y="2533428"/>
            <a:chExt cx="3311295" cy="3270637"/>
          </a:xfrm>
        </p:grpSpPr>
        <p:grpSp>
          <p:nvGrpSpPr>
            <p:cNvPr id="19" name="Grupa 18">
              <a:extLst>
                <a:ext uri="{FF2B5EF4-FFF2-40B4-BE49-F238E27FC236}">
                  <a16:creationId xmlns:a16="http://schemas.microsoft.com/office/drawing/2014/main" id="{8166853C-E397-463A-B8DC-CB2C40A558AE}"/>
                </a:ext>
              </a:extLst>
            </p:cNvPr>
            <p:cNvGrpSpPr/>
            <p:nvPr/>
          </p:nvGrpSpPr>
          <p:grpSpPr>
            <a:xfrm>
              <a:off x="4582697" y="2533428"/>
              <a:ext cx="3026604" cy="3026605"/>
              <a:chOff x="4582697" y="2533428"/>
              <a:chExt cx="3026604" cy="3026605"/>
            </a:xfrm>
          </p:grpSpPr>
          <p:sp>
            <p:nvSpPr>
              <p:cNvPr id="10" name="Strzałka: kolista 9">
                <a:extLst>
                  <a:ext uri="{FF2B5EF4-FFF2-40B4-BE49-F238E27FC236}">
                    <a16:creationId xmlns:a16="http://schemas.microsoft.com/office/drawing/2014/main" id="{C2E8C992-91FF-41B5-B5A1-81A372575CA7}"/>
                  </a:ext>
                </a:extLst>
              </p:cNvPr>
              <p:cNvSpPr/>
              <p:nvPr/>
            </p:nvSpPr>
            <p:spPr>
              <a:xfrm>
                <a:off x="4582697" y="2533428"/>
                <a:ext cx="3026604" cy="3026605"/>
              </a:xfrm>
              <a:prstGeom prst="circularArrow">
                <a:avLst>
                  <a:gd name="adj1" fmla="val 5202"/>
                  <a:gd name="adj2" fmla="val 336015"/>
                  <a:gd name="adj3" fmla="val 21292825"/>
                  <a:gd name="adj4" fmla="val 19766604"/>
                  <a:gd name="adj5" fmla="val 6068"/>
                </a:avLst>
              </a:prstGeom>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endParaRPr lang="en-US" dirty="0">
                  <a:solidFill>
                    <a:schemeClr val="tx1"/>
                  </a:solidFill>
                </a:endParaRPr>
              </a:p>
            </p:txBody>
          </p:sp>
          <p:sp>
            <p:nvSpPr>
              <p:cNvPr id="12" name="Strzałka: kolista 11">
                <a:extLst>
                  <a:ext uri="{FF2B5EF4-FFF2-40B4-BE49-F238E27FC236}">
                    <a16:creationId xmlns:a16="http://schemas.microsoft.com/office/drawing/2014/main" id="{27FF7FD1-B909-4211-B910-0243B007C73E}"/>
                  </a:ext>
                </a:extLst>
              </p:cNvPr>
              <p:cNvSpPr/>
              <p:nvPr/>
            </p:nvSpPr>
            <p:spPr>
              <a:xfrm>
                <a:off x="4582697" y="2533428"/>
                <a:ext cx="3026604" cy="3026605"/>
              </a:xfrm>
              <a:prstGeom prst="circularArrow">
                <a:avLst>
                  <a:gd name="adj1" fmla="val 5202"/>
                  <a:gd name="adj2" fmla="val 336015"/>
                  <a:gd name="adj3" fmla="val 4014266"/>
                  <a:gd name="adj4" fmla="val 2253829"/>
                  <a:gd name="adj5" fmla="val 6068"/>
                </a:avLst>
              </a:prstGeom>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US" dirty="0">
                  <a:solidFill>
                    <a:schemeClr val="tx1"/>
                  </a:solidFill>
                </a:endParaRPr>
              </a:p>
            </p:txBody>
          </p:sp>
          <p:sp>
            <p:nvSpPr>
              <p:cNvPr id="14" name="Strzałka: kolista 13">
                <a:extLst>
                  <a:ext uri="{FF2B5EF4-FFF2-40B4-BE49-F238E27FC236}">
                    <a16:creationId xmlns:a16="http://schemas.microsoft.com/office/drawing/2014/main" id="{3DD60BF7-8CFF-4295-BEA2-FDD2BD1352B6}"/>
                  </a:ext>
                </a:extLst>
              </p:cNvPr>
              <p:cNvSpPr/>
              <p:nvPr/>
            </p:nvSpPr>
            <p:spPr>
              <a:xfrm>
                <a:off x="4582697" y="2533428"/>
                <a:ext cx="3026604" cy="3026605"/>
              </a:xfrm>
              <a:prstGeom prst="circularArrow">
                <a:avLst>
                  <a:gd name="adj1" fmla="val 5202"/>
                  <a:gd name="adj2" fmla="val 336015"/>
                  <a:gd name="adj3" fmla="val 8210155"/>
                  <a:gd name="adj4" fmla="val 6449719"/>
                  <a:gd name="adj5" fmla="val 6068"/>
                </a:avLst>
              </a:prstGeom>
              <a:ln>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endParaRPr lang="en-US" dirty="0">
                  <a:solidFill>
                    <a:schemeClr val="tx1"/>
                  </a:solidFill>
                </a:endParaRPr>
              </a:p>
            </p:txBody>
          </p:sp>
          <p:sp>
            <p:nvSpPr>
              <p:cNvPr id="16" name="Strzałka: kolista 15">
                <a:extLst>
                  <a:ext uri="{FF2B5EF4-FFF2-40B4-BE49-F238E27FC236}">
                    <a16:creationId xmlns:a16="http://schemas.microsoft.com/office/drawing/2014/main" id="{C4336043-7600-47F2-A9BE-37A49F2F5BC1}"/>
                  </a:ext>
                </a:extLst>
              </p:cNvPr>
              <p:cNvSpPr/>
              <p:nvPr/>
            </p:nvSpPr>
            <p:spPr>
              <a:xfrm>
                <a:off x="4582697" y="2533428"/>
                <a:ext cx="3026604" cy="3026605"/>
              </a:xfrm>
              <a:prstGeom prst="circularArrow">
                <a:avLst>
                  <a:gd name="adj1" fmla="val 5202"/>
                  <a:gd name="adj2" fmla="val 336015"/>
                  <a:gd name="adj3" fmla="val 12297380"/>
                  <a:gd name="adj4" fmla="val 10771160"/>
                  <a:gd name="adj5" fmla="val 6068"/>
                </a:avLst>
              </a:prstGeom>
              <a:solidFill>
                <a:schemeClr val="accent1"/>
              </a:solidFill>
              <a:ln>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a:lstStyle/>
              <a:p>
                <a:endParaRPr lang="en-US" dirty="0">
                  <a:solidFill>
                    <a:schemeClr val="tx1"/>
                  </a:solidFill>
                </a:endParaRPr>
              </a:p>
            </p:txBody>
          </p:sp>
          <p:sp>
            <p:nvSpPr>
              <p:cNvPr id="18" name="Strzałka: kolista 17">
                <a:extLst>
                  <a:ext uri="{FF2B5EF4-FFF2-40B4-BE49-F238E27FC236}">
                    <a16:creationId xmlns:a16="http://schemas.microsoft.com/office/drawing/2014/main" id="{33CDDBFA-40EA-48E2-A179-6D9FF663BA85}"/>
                  </a:ext>
                </a:extLst>
              </p:cNvPr>
              <p:cNvSpPr/>
              <p:nvPr/>
            </p:nvSpPr>
            <p:spPr>
              <a:xfrm>
                <a:off x="4582697" y="2533428"/>
                <a:ext cx="3026604" cy="3026605"/>
              </a:xfrm>
              <a:prstGeom prst="circularArrow">
                <a:avLst>
                  <a:gd name="adj1" fmla="val 5202"/>
                  <a:gd name="adj2" fmla="val 336015"/>
                  <a:gd name="adj3" fmla="val 16865256"/>
                  <a:gd name="adj4" fmla="val 15198729"/>
                  <a:gd name="adj5" fmla="val 6068"/>
                </a:avLst>
              </a:prstGeom>
              <a:ln>
                <a:no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a:lstStyle/>
              <a:p>
                <a:endParaRPr lang="en-US" dirty="0">
                  <a:solidFill>
                    <a:schemeClr val="tx1"/>
                  </a:solidFill>
                </a:endParaRPr>
              </a:p>
            </p:txBody>
          </p:sp>
        </p:grpSp>
        <p:sp>
          <p:nvSpPr>
            <p:cNvPr id="9" name="Owal 8">
              <a:extLst>
                <a:ext uri="{FF2B5EF4-FFF2-40B4-BE49-F238E27FC236}">
                  <a16:creationId xmlns:a16="http://schemas.microsoft.com/office/drawing/2014/main" id="{6025C0C5-DECA-4408-A568-65408B0A99D5}"/>
                </a:ext>
              </a:extLst>
            </p:cNvPr>
            <p:cNvSpPr/>
            <p:nvPr/>
          </p:nvSpPr>
          <p:spPr>
            <a:xfrm>
              <a:off x="6513141" y="2582420"/>
              <a:ext cx="756000" cy="7560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solidFill>
                  <a:schemeClr val="tx1"/>
                </a:solidFill>
              </a:endParaRPr>
            </a:p>
          </p:txBody>
        </p:sp>
        <p:sp>
          <p:nvSpPr>
            <p:cNvPr id="13" name="Owal 12">
              <a:extLst>
                <a:ext uri="{FF2B5EF4-FFF2-40B4-BE49-F238E27FC236}">
                  <a16:creationId xmlns:a16="http://schemas.microsoft.com/office/drawing/2014/main" id="{ADECA39B-21E7-45C2-897F-D88CC96D2421}"/>
                </a:ext>
              </a:extLst>
            </p:cNvPr>
            <p:cNvSpPr/>
            <p:nvPr/>
          </p:nvSpPr>
          <p:spPr>
            <a:xfrm>
              <a:off x="5724353" y="5046839"/>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1" name="Owal 10">
              <a:extLst>
                <a:ext uri="{FF2B5EF4-FFF2-40B4-BE49-F238E27FC236}">
                  <a16:creationId xmlns:a16="http://schemas.microsoft.com/office/drawing/2014/main" id="{246EE78B-730E-4CA9-960C-21E2B75A0FF2}"/>
                </a:ext>
              </a:extLst>
            </p:cNvPr>
            <p:cNvSpPr/>
            <p:nvPr/>
          </p:nvSpPr>
          <p:spPr>
            <a:xfrm>
              <a:off x="6994420" y="4083051"/>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5" name="Owal 14">
              <a:extLst>
                <a:ext uri="{FF2B5EF4-FFF2-40B4-BE49-F238E27FC236}">
                  <a16:creationId xmlns:a16="http://schemas.microsoft.com/office/drawing/2014/main" id="{52B20543-B6F5-4BBF-A4CC-5291A0AAB602}"/>
                </a:ext>
              </a:extLst>
            </p:cNvPr>
            <p:cNvSpPr/>
            <p:nvPr/>
          </p:nvSpPr>
          <p:spPr>
            <a:xfrm>
              <a:off x="4440353" y="4135043"/>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7" name="Owal 16">
              <a:extLst>
                <a:ext uri="{FF2B5EF4-FFF2-40B4-BE49-F238E27FC236}">
                  <a16:creationId xmlns:a16="http://schemas.microsoft.com/office/drawing/2014/main" id="{87F67436-E29F-47B5-A5E8-D4A23C9EC4A3}"/>
                </a:ext>
              </a:extLst>
            </p:cNvPr>
            <p:cNvSpPr/>
            <p:nvPr/>
          </p:nvSpPr>
          <p:spPr>
            <a:xfrm>
              <a:off x="4885819" y="2606863"/>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endParaRPr lang="en-US" sz="2000" kern="1200" dirty="0">
                <a:solidFill>
                  <a:schemeClr val="tx1"/>
                </a:solidFill>
              </a:endParaRPr>
            </a:p>
          </p:txBody>
        </p:sp>
      </p:grpSp>
      <p:sp>
        <p:nvSpPr>
          <p:cNvPr id="42" name="Freeform 7">
            <a:extLst>
              <a:ext uri="{FF2B5EF4-FFF2-40B4-BE49-F238E27FC236}">
                <a16:creationId xmlns:a16="http://schemas.microsoft.com/office/drawing/2014/main" id="{9CA424CD-C28A-46F9-AD1C-01F5AF607035}"/>
              </a:ext>
            </a:extLst>
          </p:cNvPr>
          <p:cNvSpPr>
            <a:spLocks noChangeAspect="1" noEditPoints="1"/>
          </p:cNvSpPr>
          <p:nvPr/>
        </p:nvSpPr>
        <p:spPr bwMode="auto">
          <a:xfrm>
            <a:off x="6891214" y="251105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00D61ABF-66FD-4ABE-8002-C35C37C231E3}"/>
              </a:ext>
            </a:extLst>
          </p:cNvPr>
          <p:cNvPicPr>
            <a:picLocks noChangeAspect="1"/>
          </p:cNvPicPr>
          <p:nvPr/>
        </p:nvPicPr>
        <p:blipFill>
          <a:blip/>
          <a:stretch>
            <a:fillRect/>
          </a:stretch>
        </p:blipFill>
        <p:spPr>
          <a:xfrm>
            <a:off x="7463312" y="4244940"/>
            <a:ext cx="351202" cy="504292"/>
          </a:xfrm>
          <a:prstGeom prst="rect">
            <a:avLst/>
          </a:prstGeom>
        </p:spPr>
      </p:pic>
      <p:sp>
        <p:nvSpPr>
          <p:cNvPr id="45" name="Freeform 6">
            <a:extLst>
              <a:ext uri="{FF2B5EF4-FFF2-40B4-BE49-F238E27FC236}">
                <a16:creationId xmlns:a16="http://schemas.microsoft.com/office/drawing/2014/main" id="{828C6D1A-A4F3-4535-846E-52358933D15C}"/>
              </a:ext>
            </a:extLst>
          </p:cNvPr>
          <p:cNvSpPr>
            <a:spLocks noChangeAspect="1" noEditPoints="1"/>
          </p:cNvSpPr>
          <p:nvPr/>
        </p:nvSpPr>
        <p:spPr bwMode="auto">
          <a:xfrm>
            <a:off x="4833334" y="2606653"/>
            <a:ext cx="691994" cy="41132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4">
            <a:extLst>
              <a:ext uri="{FF2B5EF4-FFF2-40B4-BE49-F238E27FC236}">
                <a16:creationId xmlns:a16="http://schemas.microsoft.com/office/drawing/2014/main" id="{5F9FEA6B-3B74-4399-88C8-EC7A1FEE75C0}"/>
              </a:ext>
            </a:extLst>
          </p:cNvPr>
          <p:cNvSpPr>
            <a:spLocks noChangeAspect="1" noEditPoints="1"/>
          </p:cNvSpPr>
          <p:nvPr/>
        </p:nvSpPr>
        <p:spPr bwMode="auto">
          <a:xfrm>
            <a:off x="4423740" y="4316871"/>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16">
            <a:extLst>
              <a:ext uri="{FF2B5EF4-FFF2-40B4-BE49-F238E27FC236}">
                <a16:creationId xmlns:a16="http://schemas.microsoft.com/office/drawing/2014/main" id="{1C11509A-D3A7-42E8-901E-D6A2BB27EF24}"/>
              </a:ext>
            </a:extLst>
          </p:cNvPr>
          <p:cNvSpPr>
            <a:spLocks noChangeAspect="1" noEditPoints="1"/>
          </p:cNvSpPr>
          <p:nvPr/>
        </p:nvSpPr>
        <p:spPr bwMode="auto">
          <a:xfrm>
            <a:off x="5860043" y="5453048"/>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9103482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6 Steps Arrow Circle Cycle Template</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1271464" y="1271699"/>
            <a:ext cx="2681095" cy="1377208"/>
            <a:chOff x="839415" y="1156220"/>
            <a:chExt cx="2681095" cy="1377208"/>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839415" y="3094757"/>
            <a:ext cx="2681095" cy="1377209"/>
            <a:chOff x="839415" y="2791538"/>
            <a:chExt cx="2681095" cy="1377209"/>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1271464" y="4917815"/>
            <a:ext cx="2681095" cy="1377208"/>
            <a:chOff x="839415" y="4426857"/>
            <a:chExt cx="2681095" cy="1377208"/>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239439" y="4917815"/>
            <a:ext cx="2681095" cy="1377208"/>
            <a:chOff x="8504158" y="4426857"/>
            <a:chExt cx="2681095" cy="1377208"/>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33148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671488" y="3095216"/>
            <a:ext cx="2681095" cy="1376291"/>
            <a:chOff x="8504158" y="2792456"/>
            <a:chExt cx="2681095" cy="1376291"/>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35343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4064000" y="1238603"/>
            <a:ext cx="4064000" cy="579276"/>
          </a:xfrm>
          <a:prstGeom prst="rect">
            <a:avLst/>
          </a:prstGeom>
          <a:noFill/>
        </p:spPr>
        <p:txBody>
          <a:bodyPr wrap="none" lIns="144000" tIns="108000" rIns="144000" bIns="108000" rtlCol="0" anchor="ctr">
            <a:noAutofit/>
          </a:bodyPr>
          <a:lstStyle/>
          <a:p>
            <a:pPr algn="ctr"/>
            <a:r>
              <a:rPr lang="en-US" sz="3200" dirty="0"/>
              <a:t>Your Slide Title Here</a:t>
            </a:r>
          </a:p>
        </p:txBody>
      </p:sp>
      <p:grpSp>
        <p:nvGrpSpPr>
          <p:cNvPr id="51" name="Grupa 50">
            <a:extLst>
              <a:ext uri="{FF2B5EF4-FFF2-40B4-BE49-F238E27FC236}">
                <a16:creationId xmlns:a16="http://schemas.microsoft.com/office/drawing/2014/main" id="{2BB1328C-EDB2-4205-AFAA-702E634E8755}"/>
              </a:ext>
            </a:extLst>
          </p:cNvPr>
          <p:cNvGrpSpPr/>
          <p:nvPr/>
        </p:nvGrpSpPr>
        <p:grpSpPr>
          <a:xfrm>
            <a:off x="8239438" y="1271699"/>
            <a:ext cx="2681095" cy="1377208"/>
            <a:chOff x="839415" y="1156220"/>
            <a:chExt cx="2681095" cy="1377208"/>
          </a:xfrm>
        </p:grpSpPr>
        <p:sp>
          <p:nvSpPr>
            <p:cNvPr id="52" name="Prostokąt 51">
              <a:extLst>
                <a:ext uri="{FF2B5EF4-FFF2-40B4-BE49-F238E27FC236}">
                  <a16:creationId xmlns:a16="http://schemas.microsoft.com/office/drawing/2014/main" id="{B0EF210E-A2A6-4547-8051-3806F0871EB5}"/>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53" name="Prostokąt 52">
              <a:extLst>
                <a:ext uri="{FF2B5EF4-FFF2-40B4-BE49-F238E27FC236}">
                  <a16:creationId xmlns:a16="http://schemas.microsoft.com/office/drawing/2014/main" id="{BDDC5448-1B31-4C7A-93B5-8BDB0BD2F728}"/>
                </a:ext>
              </a:extLst>
            </p:cNvPr>
            <p:cNvSpPr/>
            <p:nvPr/>
          </p:nvSpPr>
          <p:spPr>
            <a:xfrm>
              <a:off x="839415" y="1157137"/>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Trójkąt równoramienny 53">
              <a:extLst>
                <a:ext uri="{FF2B5EF4-FFF2-40B4-BE49-F238E27FC236}">
                  <a16:creationId xmlns:a16="http://schemas.microsoft.com/office/drawing/2014/main" id="{9C120AA1-07D0-447E-B701-25E975D637CA}"/>
                </a:ext>
              </a:extLst>
            </p:cNvPr>
            <p:cNvSpPr/>
            <p:nvPr/>
          </p:nvSpPr>
          <p:spPr>
            <a:xfrm rot="10800000">
              <a:off x="2021680" y="1202856"/>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1" name="Grupa 20">
            <a:extLst>
              <a:ext uri="{FF2B5EF4-FFF2-40B4-BE49-F238E27FC236}">
                <a16:creationId xmlns:a16="http://schemas.microsoft.com/office/drawing/2014/main" id="{0B8F68AD-5897-472C-847B-A5B1C9E42865}"/>
              </a:ext>
            </a:extLst>
          </p:cNvPr>
          <p:cNvGrpSpPr/>
          <p:nvPr/>
        </p:nvGrpSpPr>
        <p:grpSpPr>
          <a:xfrm>
            <a:off x="4276144" y="2116185"/>
            <a:ext cx="3642986" cy="3357212"/>
            <a:chOff x="4276144" y="2425649"/>
            <a:chExt cx="3642986" cy="3357212"/>
          </a:xfrm>
        </p:grpSpPr>
        <p:grpSp>
          <p:nvGrpSpPr>
            <p:cNvPr id="20" name="Grupa 19">
              <a:extLst>
                <a:ext uri="{FF2B5EF4-FFF2-40B4-BE49-F238E27FC236}">
                  <a16:creationId xmlns:a16="http://schemas.microsoft.com/office/drawing/2014/main" id="{62879925-E1E9-4C73-9E31-D6E7FF448F53}"/>
                </a:ext>
              </a:extLst>
            </p:cNvPr>
            <p:cNvGrpSpPr/>
            <p:nvPr/>
          </p:nvGrpSpPr>
          <p:grpSpPr>
            <a:xfrm>
              <a:off x="4417394" y="2425649"/>
              <a:ext cx="3357212" cy="3357212"/>
              <a:chOff x="4417394" y="2425649"/>
              <a:chExt cx="3357212" cy="3357212"/>
            </a:xfrm>
          </p:grpSpPr>
          <p:sp>
            <p:nvSpPr>
              <p:cNvPr id="63" name="Strzałka: kolista 62">
                <a:extLst>
                  <a:ext uri="{FF2B5EF4-FFF2-40B4-BE49-F238E27FC236}">
                    <a16:creationId xmlns:a16="http://schemas.microsoft.com/office/drawing/2014/main" id="{0A26200B-DEDA-4351-AF89-73534766D122}"/>
                  </a:ext>
                </a:extLst>
              </p:cNvPr>
              <p:cNvSpPr/>
              <p:nvPr/>
            </p:nvSpPr>
            <p:spPr>
              <a:xfrm>
                <a:off x="4417394" y="2425649"/>
                <a:ext cx="3357212" cy="3357212"/>
              </a:xfrm>
              <a:prstGeom prst="circularArrow">
                <a:avLst>
                  <a:gd name="adj1" fmla="val 3990"/>
                  <a:gd name="adj2" fmla="val 250298"/>
                  <a:gd name="adj3" fmla="val 20573135"/>
                  <a:gd name="adj4" fmla="val 18983033"/>
                  <a:gd name="adj5" fmla="val 4655"/>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5" name="Strzałka: kolista 64">
                <a:extLst>
                  <a:ext uri="{FF2B5EF4-FFF2-40B4-BE49-F238E27FC236}">
                    <a16:creationId xmlns:a16="http://schemas.microsoft.com/office/drawing/2014/main" id="{C9893AC6-47AA-4A40-8D03-D867526D7A49}"/>
                  </a:ext>
                </a:extLst>
              </p:cNvPr>
              <p:cNvSpPr/>
              <p:nvPr/>
            </p:nvSpPr>
            <p:spPr>
              <a:xfrm>
                <a:off x="4417394" y="2425649"/>
                <a:ext cx="3357212" cy="3357212"/>
              </a:xfrm>
              <a:prstGeom prst="circularArrow">
                <a:avLst>
                  <a:gd name="adj1" fmla="val 3990"/>
                  <a:gd name="adj2" fmla="val 250298"/>
                  <a:gd name="adj3" fmla="val 2366669"/>
                  <a:gd name="adj4" fmla="val 776567"/>
                  <a:gd name="adj5" fmla="val 4655"/>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7" name="Strzałka: kolista 66">
                <a:extLst>
                  <a:ext uri="{FF2B5EF4-FFF2-40B4-BE49-F238E27FC236}">
                    <a16:creationId xmlns:a16="http://schemas.microsoft.com/office/drawing/2014/main" id="{0D7D4B93-C05D-4574-9060-51F2A6B831EB}"/>
                  </a:ext>
                </a:extLst>
              </p:cNvPr>
              <p:cNvSpPr/>
              <p:nvPr/>
            </p:nvSpPr>
            <p:spPr>
              <a:xfrm>
                <a:off x="4417394" y="2425649"/>
                <a:ext cx="3357212" cy="3357212"/>
              </a:xfrm>
              <a:prstGeom prst="circularArrow">
                <a:avLst>
                  <a:gd name="adj1" fmla="val 3990"/>
                  <a:gd name="adj2" fmla="val 250298"/>
                  <a:gd name="adj3" fmla="val 6111078"/>
                  <a:gd name="adj4" fmla="val 4438624"/>
                  <a:gd name="adj5" fmla="val 4655"/>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9" name="Strzałka: kolista 68">
                <a:extLst>
                  <a:ext uri="{FF2B5EF4-FFF2-40B4-BE49-F238E27FC236}">
                    <a16:creationId xmlns:a16="http://schemas.microsoft.com/office/drawing/2014/main" id="{E169539E-FB98-45D2-BEDB-27A86F6EFC39}"/>
                  </a:ext>
                </a:extLst>
              </p:cNvPr>
              <p:cNvSpPr/>
              <p:nvPr/>
            </p:nvSpPr>
            <p:spPr>
              <a:xfrm>
                <a:off x="4417394" y="2425649"/>
                <a:ext cx="3357212" cy="3357212"/>
              </a:xfrm>
              <a:prstGeom prst="circularArrow">
                <a:avLst>
                  <a:gd name="adj1" fmla="val 3990"/>
                  <a:gd name="adj2" fmla="val 250298"/>
                  <a:gd name="adj3" fmla="val 9773135"/>
                  <a:gd name="adj4" fmla="val 8183033"/>
                  <a:gd name="adj5" fmla="val 4655"/>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71" name="Strzałka: kolista 70">
                <a:extLst>
                  <a:ext uri="{FF2B5EF4-FFF2-40B4-BE49-F238E27FC236}">
                    <a16:creationId xmlns:a16="http://schemas.microsoft.com/office/drawing/2014/main" id="{BB0A26D8-C570-470A-A477-3848A9D0A264}"/>
                  </a:ext>
                </a:extLst>
              </p:cNvPr>
              <p:cNvSpPr/>
              <p:nvPr/>
            </p:nvSpPr>
            <p:spPr>
              <a:xfrm>
                <a:off x="4417394" y="2425649"/>
                <a:ext cx="3357212" cy="3357212"/>
              </a:xfrm>
              <a:prstGeom prst="circularArrow">
                <a:avLst>
                  <a:gd name="adj1" fmla="val 3990"/>
                  <a:gd name="adj2" fmla="val 250298"/>
                  <a:gd name="adj3" fmla="val 13166669"/>
                  <a:gd name="adj4" fmla="val 11576567"/>
                  <a:gd name="adj5" fmla="val 4655"/>
                </a:avLst>
              </a:pr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73" name="Strzałka: kolista 72">
                <a:extLst>
                  <a:ext uri="{FF2B5EF4-FFF2-40B4-BE49-F238E27FC236}">
                    <a16:creationId xmlns:a16="http://schemas.microsoft.com/office/drawing/2014/main" id="{24699EBF-B0D2-44EE-8853-E36DDB42D110}"/>
                  </a:ext>
                </a:extLst>
              </p:cNvPr>
              <p:cNvSpPr/>
              <p:nvPr/>
            </p:nvSpPr>
            <p:spPr>
              <a:xfrm>
                <a:off x="4417394" y="2425649"/>
                <a:ext cx="3357212" cy="3357212"/>
              </a:xfrm>
              <a:prstGeom prst="circularArrow">
                <a:avLst>
                  <a:gd name="adj1" fmla="val 3990"/>
                  <a:gd name="adj2" fmla="val 250298"/>
                  <a:gd name="adj3" fmla="val 16911078"/>
                  <a:gd name="adj4" fmla="val 15238624"/>
                  <a:gd name="adj5" fmla="val 4655"/>
                </a:avLst>
              </a:prstGeom>
              <a:solidFill>
                <a:schemeClr val="tx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grpSp>
        <p:sp>
          <p:nvSpPr>
            <p:cNvPr id="9" name="Owal 8">
              <a:extLst>
                <a:ext uri="{FF2B5EF4-FFF2-40B4-BE49-F238E27FC236}">
                  <a16:creationId xmlns:a16="http://schemas.microsoft.com/office/drawing/2014/main" id="{6025C0C5-DECA-4408-A568-65408B0A99D5}"/>
                </a:ext>
              </a:extLst>
            </p:cNvPr>
            <p:cNvSpPr/>
            <p:nvPr/>
          </p:nvSpPr>
          <p:spPr>
            <a:xfrm>
              <a:off x="6572945" y="2487496"/>
              <a:ext cx="579600" cy="5796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r>
                <a:rPr lang="en-US" sz="2400" dirty="0">
                  <a:solidFill>
                    <a:schemeClr val="tx1"/>
                  </a:solidFill>
                </a:rPr>
                <a:t>2</a:t>
              </a:r>
            </a:p>
          </p:txBody>
        </p:sp>
        <p:sp>
          <p:nvSpPr>
            <p:cNvPr id="13" name="Owal 12">
              <a:extLst>
                <a:ext uri="{FF2B5EF4-FFF2-40B4-BE49-F238E27FC236}">
                  <a16:creationId xmlns:a16="http://schemas.microsoft.com/office/drawing/2014/main" id="{ADECA39B-21E7-45C2-897F-D88CC96D2421}"/>
                </a:ext>
              </a:extLst>
            </p:cNvPr>
            <p:cNvSpPr/>
            <p:nvPr/>
          </p:nvSpPr>
          <p:spPr>
            <a:xfrm>
              <a:off x="6573106" y="5140701"/>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4</a:t>
              </a:r>
            </a:p>
          </p:txBody>
        </p:sp>
        <p:sp>
          <p:nvSpPr>
            <p:cNvPr id="11" name="Owal 10">
              <a:extLst>
                <a:ext uri="{FF2B5EF4-FFF2-40B4-BE49-F238E27FC236}">
                  <a16:creationId xmlns:a16="http://schemas.microsoft.com/office/drawing/2014/main" id="{246EE78B-730E-4CA9-960C-21E2B75A0FF2}"/>
                </a:ext>
              </a:extLst>
            </p:cNvPr>
            <p:cNvSpPr/>
            <p:nvPr/>
          </p:nvSpPr>
          <p:spPr>
            <a:xfrm>
              <a:off x="7339852" y="3814616"/>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3</a:t>
              </a:r>
            </a:p>
          </p:txBody>
        </p:sp>
        <p:sp>
          <p:nvSpPr>
            <p:cNvPr id="74" name="Owal 73">
              <a:extLst>
                <a:ext uri="{FF2B5EF4-FFF2-40B4-BE49-F238E27FC236}">
                  <a16:creationId xmlns:a16="http://schemas.microsoft.com/office/drawing/2014/main" id="{F269DCCA-D128-42BE-9B00-2D78BD28AE1F}"/>
                </a:ext>
              </a:extLst>
            </p:cNvPr>
            <p:cNvSpPr/>
            <p:nvPr/>
          </p:nvSpPr>
          <p:spPr>
            <a:xfrm>
              <a:off x="5036210" y="5142085"/>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5</a:t>
              </a:r>
            </a:p>
          </p:txBody>
        </p:sp>
        <p:sp>
          <p:nvSpPr>
            <p:cNvPr id="15" name="Owal 14">
              <a:extLst>
                <a:ext uri="{FF2B5EF4-FFF2-40B4-BE49-F238E27FC236}">
                  <a16:creationId xmlns:a16="http://schemas.microsoft.com/office/drawing/2014/main" id="{52B20543-B6F5-4BBF-A4CC-5291A0AAB602}"/>
                </a:ext>
              </a:extLst>
            </p:cNvPr>
            <p:cNvSpPr/>
            <p:nvPr/>
          </p:nvSpPr>
          <p:spPr>
            <a:xfrm>
              <a:off x="4276144" y="3814617"/>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6</a:t>
              </a:r>
            </a:p>
          </p:txBody>
        </p:sp>
        <p:sp>
          <p:nvSpPr>
            <p:cNvPr id="17" name="Owal 16">
              <a:extLst>
                <a:ext uri="{FF2B5EF4-FFF2-40B4-BE49-F238E27FC236}">
                  <a16:creationId xmlns:a16="http://schemas.microsoft.com/office/drawing/2014/main" id="{87F67436-E29F-47B5-A5E8-D4A23C9EC4A3}"/>
                </a:ext>
              </a:extLst>
            </p:cNvPr>
            <p:cNvSpPr/>
            <p:nvPr/>
          </p:nvSpPr>
          <p:spPr>
            <a:xfrm>
              <a:off x="5037943" y="2487496"/>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US" sz="2400" kern="1200" dirty="0">
                  <a:solidFill>
                    <a:schemeClr val="tx1"/>
                  </a:solidFill>
                </a:rPr>
                <a:t>1</a:t>
              </a:r>
            </a:p>
          </p:txBody>
        </p:sp>
      </p:grpSp>
    </p:spTree>
    <p:extLst>
      <p:ext uri="{BB962C8B-B14F-4D97-AF65-F5344CB8AC3E}">
        <p14:creationId xmlns:p14="http://schemas.microsoft.com/office/powerpoint/2010/main" val="109547740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6 Steps Development List with Archimedean Spiral Drawing</a:t>
            </a:r>
          </a:p>
        </p:txBody>
      </p:sp>
      <p:grpSp>
        <p:nvGrpSpPr>
          <p:cNvPr id="5" name="Grupa 4"/>
          <p:cNvGrpSpPr/>
          <p:nvPr/>
        </p:nvGrpSpPr>
        <p:grpSpPr>
          <a:xfrm>
            <a:off x="934419" y="4702708"/>
            <a:ext cx="5029056" cy="697085"/>
            <a:chOff x="934419" y="4702708"/>
            <a:chExt cx="5029056" cy="697085"/>
          </a:xfrm>
        </p:grpSpPr>
        <p:sp>
          <p:nvSpPr>
            <p:cNvPr id="24" name="Para nawiasów 23">
              <a:extLst>
                <a:ext uri="{FF2B5EF4-FFF2-40B4-BE49-F238E27FC236}">
                  <a16:creationId xmlns:a16="http://schemas.microsoft.com/office/drawing/2014/main" id="{59842F97-83C2-4D4A-A572-4834CCC65EB3}"/>
                </a:ext>
              </a:extLst>
            </p:cNvPr>
            <p:cNvSpPr/>
            <p:nvPr/>
          </p:nvSpPr>
          <p:spPr>
            <a:xfrm>
              <a:off x="1414289" y="4729109"/>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4">
                      <a:lumMod val="75000"/>
                    </a:schemeClr>
                  </a:solidFill>
                </a:rPr>
                <a:t>Step 5: </a:t>
              </a:r>
              <a:r>
                <a:rPr lang="en-US" sz="2000" dirty="0">
                  <a:solidFill>
                    <a:schemeClr val="tx1"/>
                  </a:solidFill>
                </a:rPr>
                <a:t>Put your text here</a:t>
              </a:r>
              <a:endParaRPr lang="en-US" dirty="0">
                <a:solidFill>
                  <a:schemeClr val="tx1"/>
                </a:solidFill>
              </a:endParaRPr>
            </a:p>
          </p:txBody>
        </p:sp>
        <p:sp>
          <p:nvSpPr>
            <p:cNvPr id="32" name="Owal 31"/>
            <p:cNvSpPr/>
            <p:nvPr/>
          </p:nvSpPr>
          <p:spPr>
            <a:xfrm>
              <a:off x="934419" y="4702708"/>
              <a:ext cx="697086" cy="697085"/>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5</a:t>
              </a:r>
            </a:p>
          </p:txBody>
        </p:sp>
        <p:sp>
          <p:nvSpPr>
            <p:cNvPr id="33" name="Prostokąt 32"/>
            <p:cNvSpPr/>
            <p:nvPr/>
          </p:nvSpPr>
          <p:spPr>
            <a:xfrm flipH="1">
              <a:off x="5891475" y="4729109"/>
              <a:ext cx="72000" cy="6442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3" name="Grupa 2"/>
          <p:cNvGrpSpPr/>
          <p:nvPr/>
        </p:nvGrpSpPr>
        <p:grpSpPr>
          <a:xfrm>
            <a:off x="934419" y="5580001"/>
            <a:ext cx="5029056" cy="697085"/>
            <a:chOff x="934419" y="5580001"/>
            <a:chExt cx="5029056" cy="697085"/>
          </a:xfrm>
        </p:grpSpPr>
        <p:sp>
          <p:nvSpPr>
            <p:cNvPr id="26" name="Para nawiasów 25">
              <a:extLst>
                <a:ext uri="{FF2B5EF4-FFF2-40B4-BE49-F238E27FC236}">
                  <a16:creationId xmlns:a16="http://schemas.microsoft.com/office/drawing/2014/main" id="{59842F97-83C2-4D4A-A572-4834CCC65EB3}"/>
                </a:ext>
              </a:extLst>
            </p:cNvPr>
            <p:cNvSpPr/>
            <p:nvPr/>
          </p:nvSpPr>
          <p:spPr>
            <a:xfrm>
              <a:off x="1414289" y="5606402"/>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2">
                      <a:lumMod val="75000"/>
                    </a:schemeClr>
                  </a:solidFill>
                </a:rPr>
                <a:t>Step 6: </a:t>
              </a:r>
              <a:r>
                <a:rPr lang="en-US" sz="2000" dirty="0">
                  <a:solidFill>
                    <a:schemeClr val="tx1"/>
                  </a:solidFill>
                </a:rPr>
                <a:t>Put your text here</a:t>
              </a:r>
              <a:endParaRPr lang="en-US" dirty="0">
                <a:solidFill>
                  <a:schemeClr val="tx1"/>
                </a:solidFill>
              </a:endParaRPr>
            </a:p>
          </p:txBody>
        </p:sp>
        <p:sp>
          <p:nvSpPr>
            <p:cNvPr id="54" name="Owal 53"/>
            <p:cNvSpPr/>
            <p:nvPr/>
          </p:nvSpPr>
          <p:spPr>
            <a:xfrm>
              <a:off x="934419" y="5580001"/>
              <a:ext cx="697086" cy="697085"/>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6</a:t>
              </a:r>
            </a:p>
          </p:txBody>
        </p:sp>
        <p:sp>
          <p:nvSpPr>
            <p:cNvPr id="55" name="Prostokąt 54"/>
            <p:cNvSpPr/>
            <p:nvPr/>
          </p:nvSpPr>
          <p:spPr>
            <a:xfrm flipH="1">
              <a:off x="5891475" y="5606402"/>
              <a:ext cx="72000" cy="644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13" name="Grupa 12"/>
          <p:cNvGrpSpPr/>
          <p:nvPr/>
        </p:nvGrpSpPr>
        <p:grpSpPr>
          <a:xfrm>
            <a:off x="934419" y="1193544"/>
            <a:ext cx="5029056" cy="697085"/>
            <a:chOff x="934419" y="1193544"/>
            <a:chExt cx="5029056" cy="697085"/>
          </a:xfrm>
        </p:grpSpPr>
        <p:sp>
          <p:nvSpPr>
            <p:cNvPr id="29" name="Para nawiasów 28">
              <a:extLst>
                <a:ext uri="{FF2B5EF4-FFF2-40B4-BE49-F238E27FC236}">
                  <a16:creationId xmlns:a16="http://schemas.microsoft.com/office/drawing/2014/main" id="{59842F97-83C2-4D4A-A572-4834CCC65EB3}"/>
                </a:ext>
              </a:extLst>
            </p:cNvPr>
            <p:cNvSpPr/>
            <p:nvPr/>
          </p:nvSpPr>
          <p:spPr>
            <a:xfrm>
              <a:off x="1414289" y="1219945"/>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tx2">
                      <a:lumMod val="75000"/>
                    </a:schemeClr>
                  </a:solidFill>
                </a:rPr>
                <a:t>Step 1: </a:t>
              </a:r>
              <a:r>
                <a:rPr lang="en-US" sz="2000" dirty="0">
                  <a:solidFill>
                    <a:schemeClr val="tx1"/>
                  </a:solidFill>
                </a:rPr>
                <a:t>Put your text here</a:t>
              </a:r>
              <a:endParaRPr lang="en-US" dirty="0">
                <a:solidFill>
                  <a:schemeClr val="tx1"/>
                </a:solidFill>
              </a:endParaRPr>
            </a:p>
          </p:txBody>
        </p:sp>
        <p:sp>
          <p:nvSpPr>
            <p:cNvPr id="56" name="Owal 55"/>
            <p:cNvSpPr/>
            <p:nvPr/>
          </p:nvSpPr>
          <p:spPr>
            <a:xfrm>
              <a:off x="934419" y="1193544"/>
              <a:ext cx="697086" cy="697085"/>
            </a:xfrm>
            <a:prstGeom prst="ellipse">
              <a:avLst/>
            </a:prstGeom>
            <a:solidFill>
              <a:schemeClr val="tx2"/>
            </a:solidFill>
            <a:ln w="101600">
              <a:solidFill>
                <a:schemeClr val="tx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lt1"/>
                  </a:solidFill>
                </a:rPr>
                <a:t>1</a:t>
              </a:r>
            </a:p>
          </p:txBody>
        </p:sp>
        <p:sp>
          <p:nvSpPr>
            <p:cNvPr id="59" name="Prostokąt 58"/>
            <p:cNvSpPr/>
            <p:nvPr/>
          </p:nvSpPr>
          <p:spPr>
            <a:xfrm flipH="1">
              <a:off x="5891475" y="1219945"/>
              <a:ext cx="72000" cy="64428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upa 10"/>
          <p:cNvGrpSpPr/>
          <p:nvPr/>
        </p:nvGrpSpPr>
        <p:grpSpPr>
          <a:xfrm>
            <a:off x="934419" y="2070835"/>
            <a:ext cx="5029056" cy="697085"/>
            <a:chOff x="934419" y="2070835"/>
            <a:chExt cx="5029056" cy="697085"/>
          </a:xfrm>
        </p:grpSpPr>
        <p:sp>
          <p:nvSpPr>
            <p:cNvPr id="25" name="Para nawiasów 24">
              <a:extLst>
                <a:ext uri="{FF2B5EF4-FFF2-40B4-BE49-F238E27FC236}">
                  <a16:creationId xmlns:a16="http://schemas.microsoft.com/office/drawing/2014/main" id="{59842F97-83C2-4D4A-A572-4834CCC65EB3}"/>
                </a:ext>
              </a:extLst>
            </p:cNvPr>
            <p:cNvSpPr/>
            <p:nvPr/>
          </p:nvSpPr>
          <p:spPr>
            <a:xfrm>
              <a:off x="1414289" y="2097236"/>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1">
                      <a:lumMod val="75000"/>
                    </a:schemeClr>
                  </a:solidFill>
                </a:rPr>
                <a:t>Step 2: </a:t>
              </a:r>
              <a:r>
                <a:rPr lang="en-US" sz="2000" dirty="0">
                  <a:solidFill>
                    <a:schemeClr val="tx1"/>
                  </a:solidFill>
                </a:rPr>
                <a:t>Put your text here</a:t>
              </a:r>
              <a:endParaRPr lang="en-US" dirty="0">
                <a:solidFill>
                  <a:schemeClr val="tx1"/>
                </a:solidFill>
              </a:endParaRPr>
            </a:p>
          </p:txBody>
        </p:sp>
        <p:sp>
          <p:nvSpPr>
            <p:cNvPr id="34" name="Owal 33"/>
            <p:cNvSpPr/>
            <p:nvPr/>
          </p:nvSpPr>
          <p:spPr>
            <a:xfrm>
              <a:off x="934419" y="2070835"/>
              <a:ext cx="697086" cy="697085"/>
            </a:xfrm>
            <a:prstGeom prst="ellipse">
              <a:avLst/>
            </a:prstGeom>
            <a:solidFill>
              <a:schemeClr val="accent3"/>
            </a:solidFill>
            <a:ln w="101600">
              <a:solidFill>
                <a:schemeClr val="accent3">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2</a:t>
              </a:r>
            </a:p>
          </p:txBody>
        </p:sp>
        <p:sp>
          <p:nvSpPr>
            <p:cNvPr id="35" name="Prostokąt 34"/>
            <p:cNvSpPr/>
            <p:nvPr/>
          </p:nvSpPr>
          <p:spPr>
            <a:xfrm flipH="1">
              <a:off x="5891475" y="2097236"/>
              <a:ext cx="72000" cy="644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9" name="Grupa 8"/>
          <p:cNvGrpSpPr/>
          <p:nvPr/>
        </p:nvGrpSpPr>
        <p:grpSpPr>
          <a:xfrm>
            <a:off x="934419" y="2948126"/>
            <a:ext cx="5029056" cy="697085"/>
            <a:chOff x="934419" y="2948126"/>
            <a:chExt cx="5029056" cy="697085"/>
          </a:xfrm>
        </p:grpSpPr>
        <p:sp>
          <p:nvSpPr>
            <p:cNvPr id="23" name="Para nawiasów 22">
              <a:extLst>
                <a:ext uri="{FF2B5EF4-FFF2-40B4-BE49-F238E27FC236}">
                  <a16:creationId xmlns:a16="http://schemas.microsoft.com/office/drawing/2014/main" id="{59842F97-83C2-4D4A-A572-4834CCC65EB3}"/>
                </a:ext>
              </a:extLst>
            </p:cNvPr>
            <p:cNvSpPr/>
            <p:nvPr/>
          </p:nvSpPr>
          <p:spPr>
            <a:xfrm>
              <a:off x="1414289" y="2974527"/>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6">
                      <a:lumMod val="75000"/>
                    </a:schemeClr>
                  </a:solidFill>
                </a:rPr>
                <a:t>Step 3: </a:t>
              </a:r>
              <a:r>
                <a:rPr lang="en-US" sz="2000" dirty="0">
                  <a:solidFill>
                    <a:schemeClr val="tx1"/>
                  </a:solidFill>
                </a:rPr>
                <a:t>Put your text here</a:t>
              </a:r>
              <a:endParaRPr lang="en-US" dirty="0">
                <a:solidFill>
                  <a:schemeClr val="tx1"/>
                </a:solidFill>
              </a:endParaRPr>
            </a:p>
          </p:txBody>
        </p:sp>
        <p:sp>
          <p:nvSpPr>
            <p:cNvPr id="31" name="Prostokąt 30"/>
            <p:cNvSpPr/>
            <p:nvPr/>
          </p:nvSpPr>
          <p:spPr>
            <a:xfrm flipH="1">
              <a:off x="5891475" y="2974527"/>
              <a:ext cx="72000" cy="64428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7" name="Owal 56"/>
            <p:cNvSpPr/>
            <p:nvPr/>
          </p:nvSpPr>
          <p:spPr>
            <a:xfrm>
              <a:off x="934419" y="2948126"/>
              <a:ext cx="697086" cy="697085"/>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3</a:t>
              </a:r>
            </a:p>
          </p:txBody>
        </p:sp>
      </p:grpSp>
      <p:grpSp>
        <p:nvGrpSpPr>
          <p:cNvPr id="7" name="Grupa 6"/>
          <p:cNvGrpSpPr/>
          <p:nvPr/>
        </p:nvGrpSpPr>
        <p:grpSpPr>
          <a:xfrm>
            <a:off x="934419" y="3825417"/>
            <a:ext cx="5029056" cy="697085"/>
            <a:chOff x="934419" y="3825417"/>
            <a:chExt cx="5029056" cy="697085"/>
          </a:xfrm>
        </p:grpSpPr>
        <p:sp>
          <p:nvSpPr>
            <p:cNvPr id="27" name="Para nawiasów 26">
              <a:extLst>
                <a:ext uri="{FF2B5EF4-FFF2-40B4-BE49-F238E27FC236}">
                  <a16:creationId xmlns:a16="http://schemas.microsoft.com/office/drawing/2014/main" id="{59842F97-83C2-4D4A-A572-4834CCC65EB3}"/>
                </a:ext>
              </a:extLst>
            </p:cNvPr>
            <p:cNvSpPr/>
            <p:nvPr/>
          </p:nvSpPr>
          <p:spPr>
            <a:xfrm>
              <a:off x="1414289" y="3851818"/>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5">
                      <a:lumMod val="75000"/>
                    </a:schemeClr>
                  </a:solidFill>
                </a:rPr>
                <a:t>Step 4: </a:t>
              </a:r>
              <a:r>
                <a:rPr lang="en-US" sz="2000" dirty="0">
                  <a:solidFill>
                    <a:schemeClr val="tx1"/>
                  </a:solidFill>
                </a:rPr>
                <a:t>Put your text here</a:t>
              </a:r>
              <a:endParaRPr lang="en-US" dirty="0">
                <a:solidFill>
                  <a:schemeClr val="tx1"/>
                </a:solidFill>
              </a:endParaRPr>
            </a:p>
          </p:txBody>
        </p:sp>
        <p:sp>
          <p:nvSpPr>
            <p:cNvPr id="30" name="Owal 29"/>
            <p:cNvSpPr/>
            <p:nvPr/>
          </p:nvSpPr>
          <p:spPr>
            <a:xfrm>
              <a:off x="934419" y="3825417"/>
              <a:ext cx="697086" cy="697085"/>
            </a:xfrm>
            <a:prstGeom prst="ellipse">
              <a:avLst/>
            </a:prstGeom>
            <a:solidFill>
              <a:schemeClr val="accent1"/>
            </a:solidFill>
            <a:ln w="101600">
              <a:solidFill>
                <a:schemeClr val="accent1">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4</a:t>
              </a:r>
            </a:p>
          </p:txBody>
        </p:sp>
        <p:sp>
          <p:nvSpPr>
            <p:cNvPr id="58" name="Prostokąt 57"/>
            <p:cNvSpPr/>
            <p:nvPr/>
          </p:nvSpPr>
          <p:spPr>
            <a:xfrm flipH="1">
              <a:off x="5891475" y="3851818"/>
              <a:ext cx="72000" cy="644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53" name="Grupa 52"/>
          <p:cNvGrpSpPr/>
          <p:nvPr/>
        </p:nvGrpSpPr>
        <p:grpSpPr>
          <a:xfrm>
            <a:off x="6965091" y="1469560"/>
            <a:ext cx="4546188" cy="4284951"/>
            <a:chOff x="6965091" y="1469560"/>
            <a:chExt cx="4546188" cy="4284951"/>
          </a:xfrm>
        </p:grpSpPr>
        <p:grpSp>
          <p:nvGrpSpPr>
            <p:cNvPr id="66" name="Grupa 65"/>
            <p:cNvGrpSpPr/>
            <p:nvPr/>
          </p:nvGrpSpPr>
          <p:grpSpPr>
            <a:xfrm>
              <a:off x="6965091" y="1572032"/>
              <a:ext cx="4546188" cy="4182479"/>
              <a:chOff x="6965091" y="1572032"/>
              <a:chExt cx="4546188" cy="4182479"/>
            </a:xfrm>
          </p:grpSpPr>
          <p:sp>
            <p:nvSpPr>
              <p:cNvPr id="73" name="Freeform 6"/>
              <p:cNvSpPr>
                <a:spLocks/>
              </p:cNvSpPr>
              <p:nvPr/>
            </p:nvSpPr>
            <p:spPr bwMode="auto">
              <a:xfrm flipH="1">
                <a:off x="6965091" y="3057062"/>
                <a:ext cx="3331903" cy="2697449"/>
              </a:xfrm>
              <a:custGeom>
                <a:avLst/>
                <a:gdLst>
                  <a:gd name="T0" fmla="*/ 1523 w 1523"/>
                  <a:gd name="T1" fmla="*/ 193 h 1235"/>
                  <a:gd name="T2" fmla="*/ 1522 w 1523"/>
                  <a:gd name="T3" fmla="*/ 192 h 1235"/>
                  <a:gd name="T4" fmla="*/ 1521 w 1523"/>
                  <a:gd name="T5" fmla="*/ 183 h 1235"/>
                  <a:gd name="T6" fmla="*/ 1522 w 1523"/>
                  <a:gd name="T7" fmla="*/ 175 h 1235"/>
                  <a:gd name="T8" fmla="*/ 1521 w 1523"/>
                  <a:gd name="T9" fmla="*/ 168 h 1235"/>
                  <a:gd name="T10" fmla="*/ 1520 w 1523"/>
                  <a:gd name="T11" fmla="*/ 152 h 1235"/>
                  <a:gd name="T12" fmla="*/ 1518 w 1523"/>
                  <a:gd name="T13" fmla="*/ 133 h 1235"/>
                  <a:gd name="T14" fmla="*/ 1517 w 1523"/>
                  <a:gd name="T15" fmla="*/ 129 h 1235"/>
                  <a:gd name="T16" fmla="*/ 1513 w 1523"/>
                  <a:gd name="T17" fmla="*/ 103 h 1235"/>
                  <a:gd name="T18" fmla="*/ 1497 w 1523"/>
                  <a:gd name="T19" fmla="*/ 19 h 1235"/>
                  <a:gd name="T20" fmla="*/ 1314 w 1523"/>
                  <a:gd name="T21" fmla="*/ 51 h 1235"/>
                  <a:gd name="T22" fmla="*/ 1334 w 1523"/>
                  <a:gd name="T23" fmla="*/ 153 h 1235"/>
                  <a:gd name="T24" fmla="*/ 1334 w 1523"/>
                  <a:gd name="T25" fmla="*/ 160 h 1235"/>
                  <a:gd name="T26" fmla="*/ 1337 w 1523"/>
                  <a:gd name="T27" fmla="*/ 198 h 1235"/>
                  <a:gd name="T28" fmla="*/ 1338 w 1523"/>
                  <a:gd name="T29" fmla="*/ 200 h 1235"/>
                  <a:gd name="T30" fmla="*/ 1338 w 1523"/>
                  <a:gd name="T31" fmla="*/ 241 h 1235"/>
                  <a:gd name="T32" fmla="*/ 1320 w 1523"/>
                  <a:gd name="T33" fmla="*/ 398 h 1235"/>
                  <a:gd name="T34" fmla="*/ 1319 w 1523"/>
                  <a:gd name="T35" fmla="*/ 400 h 1235"/>
                  <a:gd name="T36" fmla="*/ 1288 w 1523"/>
                  <a:gd name="T37" fmla="*/ 507 h 1235"/>
                  <a:gd name="T38" fmla="*/ 1287 w 1523"/>
                  <a:gd name="T39" fmla="*/ 508 h 1235"/>
                  <a:gd name="T40" fmla="*/ 1229 w 1523"/>
                  <a:gd name="T41" fmla="*/ 631 h 1235"/>
                  <a:gd name="T42" fmla="*/ 1008 w 1523"/>
                  <a:gd name="T43" fmla="*/ 879 h 1235"/>
                  <a:gd name="T44" fmla="*/ 637 w 1523"/>
                  <a:gd name="T45" fmla="*/ 1038 h 1235"/>
                  <a:gd name="T46" fmla="*/ 525 w 1523"/>
                  <a:gd name="T47" fmla="*/ 1049 h 1235"/>
                  <a:gd name="T48" fmla="*/ 493 w 1523"/>
                  <a:gd name="T49" fmla="*/ 1050 h 1235"/>
                  <a:gd name="T50" fmla="*/ 175 w 1523"/>
                  <a:gd name="T51" fmla="*/ 991 h 1235"/>
                  <a:gd name="T52" fmla="*/ 173 w 1523"/>
                  <a:gd name="T53" fmla="*/ 990 h 1235"/>
                  <a:gd name="T54" fmla="*/ 87 w 1523"/>
                  <a:gd name="T55" fmla="*/ 952 h 1235"/>
                  <a:gd name="T56" fmla="*/ 81 w 1523"/>
                  <a:gd name="T57" fmla="*/ 949 h 1235"/>
                  <a:gd name="T58" fmla="*/ 4 w 1523"/>
                  <a:gd name="T59" fmla="*/ 1118 h 1235"/>
                  <a:gd name="T60" fmla="*/ 38 w 1523"/>
                  <a:gd name="T61" fmla="*/ 1135 h 1235"/>
                  <a:gd name="T62" fmla="*/ 40 w 1523"/>
                  <a:gd name="T63" fmla="*/ 1135 h 1235"/>
                  <a:gd name="T64" fmla="*/ 108 w 1523"/>
                  <a:gd name="T65" fmla="*/ 1163 h 1235"/>
                  <a:gd name="T66" fmla="*/ 109 w 1523"/>
                  <a:gd name="T67" fmla="*/ 1164 h 1235"/>
                  <a:gd name="T68" fmla="*/ 392 w 1523"/>
                  <a:gd name="T69" fmla="*/ 1230 h 1235"/>
                  <a:gd name="T70" fmla="*/ 394 w 1523"/>
                  <a:gd name="T71" fmla="*/ 1231 h 1235"/>
                  <a:gd name="T72" fmla="*/ 532 w 1523"/>
                  <a:gd name="T73" fmla="*/ 1234 h 1235"/>
                  <a:gd name="T74" fmla="*/ 533 w 1523"/>
                  <a:gd name="T75" fmla="*/ 1234 h 1235"/>
                  <a:gd name="T76" fmla="*/ 666 w 1523"/>
                  <a:gd name="T77" fmla="*/ 1221 h 1235"/>
                  <a:gd name="T78" fmla="*/ 667 w 1523"/>
                  <a:gd name="T79" fmla="*/ 1220 h 1235"/>
                  <a:gd name="T80" fmla="*/ 914 w 1523"/>
                  <a:gd name="T81" fmla="*/ 1147 h 1235"/>
                  <a:gd name="T82" fmla="*/ 1119 w 1523"/>
                  <a:gd name="T83" fmla="*/ 1028 h 1235"/>
                  <a:gd name="T84" fmla="*/ 1460 w 1523"/>
                  <a:gd name="T85" fmla="*/ 575 h 1235"/>
                  <a:gd name="T86" fmla="*/ 1461 w 1523"/>
                  <a:gd name="T87" fmla="*/ 573 h 1235"/>
                  <a:gd name="T88" fmla="*/ 1484 w 1523"/>
                  <a:gd name="T89" fmla="*/ 503 h 1235"/>
                  <a:gd name="T90" fmla="*/ 1501 w 1523"/>
                  <a:gd name="T91" fmla="*/ 439 h 1235"/>
                  <a:gd name="T92" fmla="*/ 1519 w 1523"/>
                  <a:gd name="T93" fmla="*/ 327 h 1235"/>
                  <a:gd name="T94" fmla="*/ 1523 w 1523"/>
                  <a:gd name="T95" fmla="*/ 244 h 1235"/>
                  <a:gd name="T96" fmla="*/ 1523 w 1523"/>
                  <a:gd name="T97" fmla="*/ 216 h 1235"/>
                  <a:gd name="T98" fmla="*/ 1523 w 1523"/>
                  <a:gd name="T99" fmla="*/ 212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3" h="1235">
                    <a:moveTo>
                      <a:pt x="1523" y="212"/>
                    </a:moveTo>
                    <a:cubicBezTo>
                      <a:pt x="1523" y="204"/>
                      <a:pt x="1523" y="198"/>
                      <a:pt x="1523" y="193"/>
                    </a:cubicBezTo>
                    <a:cubicBezTo>
                      <a:pt x="1523" y="192"/>
                      <a:pt x="1523" y="192"/>
                      <a:pt x="1523" y="192"/>
                    </a:cubicBezTo>
                    <a:cubicBezTo>
                      <a:pt x="1522" y="192"/>
                      <a:pt x="1522" y="192"/>
                      <a:pt x="1522" y="192"/>
                    </a:cubicBezTo>
                    <a:cubicBezTo>
                      <a:pt x="1522" y="188"/>
                      <a:pt x="1521" y="186"/>
                      <a:pt x="1521" y="183"/>
                    </a:cubicBezTo>
                    <a:cubicBezTo>
                      <a:pt x="1521" y="183"/>
                      <a:pt x="1521" y="183"/>
                      <a:pt x="1521" y="183"/>
                    </a:cubicBezTo>
                    <a:cubicBezTo>
                      <a:pt x="1521" y="179"/>
                      <a:pt x="1522" y="175"/>
                      <a:pt x="1522" y="175"/>
                    </a:cubicBezTo>
                    <a:cubicBezTo>
                      <a:pt x="1522" y="175"/>
                      <a:pt x="1522" y="175"/>
                      <a:pt x="1522" y="175"/>
                    </a:cubicBezTo>
                    <a:cubicBezTo>
                      <a:pt x="1521" y="167"/>
                      <a:pt x="1521" y="167"/>
                      <a:pt x="1521" y="167"/>
                    </a:cubicBezTo>
                    <a:cubicBezTo>
                      <a:pt x="1521" y="168"/>
                      <a:pt x="1521" y="168"/>
                      <a:pt x="1521" y="168"/>
                    </a:cubicBezTo>
                    <a:cubicBezTo>
                      <a:pt x="1521" y="168"/>
                      <a:pt x="1521" y="163"/>
                      <a:pt x="1520" y="152"/>
                    </a:cubicBezTo>
                    <a:cubicBezTo>
                      <a:pt x="1520" y="152"/>
                      <a:pt x="1520" y="152"/>
                      <a:pt x="1520" y="152"/>
                    </a:cubicBezTo>
                    <a:cubicBezTo>
                      <a:pt x="1520" y="152"/>
                      <a:pt x="1520" y="152"/>
                      <a:pt x="1520" y="152"/>
                    </a:cubicBezTo>
                    <a:cubicBezTo>
                      <a:pt x="1519" y="147"/>
                      <a:pt x="1518" y="141"/>
                      <a:pt x="1518" y="133"/>
                    </a:cubicBezTo>
                    <a:cubicBezTo>
                      <a:pt x="1518" y="131"/>
                      <a:pt x="1518" y="131"/>
                      <a:pt x="1518" y="131"/>
                    </a:cubicBezTo>
                    <a:cubicBezTo>
                      <a:pt x="1517" y="129"/>
                      <a:pt x="1517" y="129"/>
                      <a:pt x="1517" y="129"/>
                    </a:cubicBezTo>
                    <a:cubicBezTo>
                      <a:pt x="1516" y="122"/>
                      <a:pt x="1515" y="113"/>
                      <a:pt x="1514" y="103"/>
                    </a:cubicBezTo>
                    <a:cubicBezTo>
                      <a:pt x="1513" y="103"/>
                      <a:pt x="1513" y="103"/>
                      <a:pt x="1513" y="103"/>
                    </a:cubicBezTo>
                    <a:cubicBezTo>
                      <a:pt x="1513" y="102"/>
                      <a:pt x="1513" y="102"/>
                      <a:pt x="1513" y="102"/>
                    </a:cubicBezTo>
                    <a:cubicBezTo>
                      <a:pt x="1510" y="80"/>
                      <a:pt x="1505" y="52"/>
                      <a:pt x="1497" y="19"/>
                    </a:cubicBezTo>
                    <a:cubicBezTo>
                      <a:pt x="1496" y="13"/>
                      <a:pt x="1494" y="7"/>
                      <a:pt x="1492" y="0"/>
                    </a:cubicBezTo>
                    <a:cubicBezTo>
                      <a:pt x="1314" y="51"/>
                      <a:pt x="1314" y="51"/>
                      <a:pt x="1314" y="51"/>
                    </a:cubicBezTo>
                    <a:cubicBezTo>
                      <a:pt x="1322" y="82"/>
                      <a:pt x="1327" y="109"/>
                      <a:pt x="1330" y="130"/>
                    </a:cubicBezTo>
                    <a:cubicBezTo>
                      <a:pt x="1331" y="139"/>
                      <a:pt x="1333" y="147"/>
                      <a:pt x="1334" y="153"/>
                    </a:cubicBezTo>
                    <a:cubicBezTo>
                      <a:pt x="1334" y="155"/>
                      <a:pt x="1334" y="157"/>
                      <a:pt x="1334" y="159"/>
                    </a:cubicBezTo>
                    <a:cubicBezTo>
                      <a:pt x="1334" y="159"/>
                      <a:pt x="1334" y="159"/>
                      <a:pt x="1334" y="160"/>
                    </a:cubicBezTo>
                    <a:cubicBezTo>
                      <a:pt x="1334" y="163"/>
                      <a:pt x="1335" y="165"/>
                      <a:pt x="1335" y="168"/>
                    </a:cubicBezTo>
                    <a:cubicBezTo>
                      <a:pt x="1336" y="176"/>
                      <a:pt x="1337" y="187"/>
                      <a:pt x="1337" y="198"/>
                    </a:cubicBezTo>
                    <a:cubicBezTo>
                      <a:pt x="1337" y="199"/>
                      <a:pt x="1338" y="200"/>
                      <a:pt x="1338" y="200"/>
                    </a:cubicBezTo>
                    <a:cubicBezTo>
                      <a:pt x="1338" y="200"/>
                      <a:pt x="1338" y="200"/>
                      <a:pt x="1338" y="200"/>
                    </a:cubicBezTo>
                    <a:cubicBezTo>
                      <a:pt x="1338" y="204"/>
                      <a:pt x="1338" y="210"/>
                      <a:pt x="1338" y="217"/>
                    </a:cubicBezTo>
                    <a:cubicBezTo>
                      <a:pt x="1338" y="224"/>
                      <a:pt x="1338" y="232"/>
                      <a:pt x="1338" y="241"/>
                    </a:cubicBezTo>
                    <a:cubicBezTo>
                      <a:pt x="1338" y="260"/>
                      <a:pt x="1337" y="282"/>
                      <a:pt x="1334" y="308"/>
                    </a:cubicBezTo>
                    <a:cubicBezTo>
                      <a:pt x="1332" y="334"/>
                      <a:pt x="1327" y="365"/>
                      <a:pt x="1320" y="398"/>
                    </a:cubicBezTo>
                    <a:cubicBezTo>
                      <a:pt x="1320" y="399"/>
                      <a:pt x="1320" y="399"/>
                      <a:pt x="1320" y="399"/>
                    </a:cubicBezTo>
                    <a:cubicBezTo>
                      <a:pt x="1319" y="400"/>
                      <a:pt x="1319" y="400"/>
                      <a:pt x="1319" y="400"/>
                    </a:cubicBezTo>
                    <a:cubicBezTo>
                      <a:pt x="1317" y="413"/>
                      <a:pt x="1312" y="431"/>
                      <a:pt x="1307" y="451"/>
                    </a:cubicBezTo>
                    <a:cubicBezTo>
                      <a:pt x="1300" y="472"/>
                      <a:pt x="1294" y="490"/>
                      <a:pt x="1288" y="507"/>
                    </a:cubicBezTo>
                    <a:cubicBezTo>
                      <a:pt x="1288" y="508"/>
                      <a:pt x="1288" y="508"/>
                      <a:pt x="1288" y="508"/>
                    </a:cubicBezTo>
                    <a:cubicBezTo>
                      <a:pt x="1287" y="508"/>
                      <a:pt x="1287" y="508"/>
                      <a:pt x="1287" y="508"/>
                    </a:cubicBezTo>
                    <a:cubicBezTo>
                      <a:pt x="1273" y="548"/>
                      <a:pt x="1254" y="589"/>
                      <a:pt x="1229" y="631"/>
                    </a:cubicBezTo>
                    <a:cubicBezTo>
                      <a:pt x="1229" y="631"/>
                      <a:pt x="1229" y="631"/>
                      <a:pt x="1229" y="631"/>
                    </a:cubicBezTo>
                    <a:cubicBezTo>
                      <a:pt x="1180" y="716"/>
                      <a:pt x="1108" y="805"/>
                      <a:pt x="1008" y="879"/>
                    </a:cubicBezTo>
                    <a:cubicBezTo>
                      <a:pt x="1008" y="879"/>
                      <a:pt x="1008" y="879"/>
                      <a:pt x="1008" y="879"/>
                    </a:cubicBezTo>
                    <a:cubicBezTo>
                      <a:pt x="959" y="916"/>
                      <a:pt x="902" y="950"/>
                      <a:pt x="840" y="977"/>
                    </a:cubicBezTo>
                    <a:cubicBezTo>
                      <a:pt x="778" y="1004"/>
                      <a:pt x="710" y="1025"/>
                      <a:pt x="637" y="1038"/>
                    </a:cubicBezTo>
                    <a:cubicBezTo>
                      <a:pt x="600" y="1044"/>
                      <a:pt x="563" y="1048"/>
                      <a:pt x="526" y="1049"/>
                    </a:cubicBezTo>
                    <a:cubicBezTo>
                      <a:pt x="525" y="1049"/>
                      <a:pt x="525" y="1049"/>
                      <a:pt x="525" y="1049"/>
                    </a:cubicBezTo>
                    <a:cubicBezTo>
                      <a:pt x="524" y="1049"/>
                      <a:pt x="524" y="1049"/>
                      <a:pt x="524" y="1049"/>
                    </a:cubicBezTo>
                    <a:cubicBezTo>
                      <a:pt x="514" y="1050"/>
                      <a:pt x="503" y="1050"/>
                      <a:pt x="493" y="1050"/>
                    </a:cubicBezTo>
                    <a:cubicBezTo>
                      <a:pt x="466" y="1050"/>
                      <a:pt x="438" y="1048"/>
                      <a:pt x="409" y="1046"/>
                    </a:cubicBezTo>
                    <a:cubicBezTo>
                      <a:pt x="331" y="1038"/>
                      <a:pt x="251" y="1021"/>
                      <a:pt x="175" y="991"/>
                    </a:cubicBezTo>
                    <a:cubicBezTo>
                      <a:pt x="174" y="991"/>
                      <a:pt x="174" y="991"/>
                      <a:pt x="174" y="991"/>
                    </a:cubicBezTo>
                    <a:cubicBezTo>
                      <a:pt x="173" y="990"/>
                      <a:pt x="173" y="990"/>
                      <a:pt x="173" y="990"/>
                    </a:cubicBezTo>
                    <a:cubicBezTo>
                      <a:pt x="156" y="984"/>
                      <a:pt x="137" y="976"/>
                      <a:pt x="116" y="966"/>
                    </a:cubicBezTo>
                    <a:cubicBezTo>
                      <a:pt x="107" y="962"/>
                      <a:pt x="98" y="958"/>
                      <a:pt x="87" y="952"/>
                    </a:cubicBezTo>
                    <a:cubicBezTo>
                      <a:pt x="88" y="953"/>
                      <a:pt x="88" y="953"/>
                      <a:pt x="88" y="953"/>
                    </a:cubicBezTo>
                    <a:cubicBezTo>
                      <a:pt x="81" y="949"/>
                      <a:pt x="81" y="949"/>
                      <a:pt x="81" y="949"/>
                    </a:cubicBezTo>
                    <a:cubicBezTo>
                      <a:pt x="0" y="1116"/>
                      <a:pt x="0" y="1116"/>
                      <a:pt x="0" y="1116"/>
                    </a:cubicBezTo>
                    <a:cubicBezTo>
                      <a:pt x="4" y="1118"/>
                      <a:pt x="4" y="1118"/>
                      <a:pt x="4" y="1118"/>
                    </a:cubicBezTo>
                    <a:cubicBezTo>
                      <a:pt x="5" y="1118"/>
                      <a:pt x="5" y="1118"/>
                      <a:pt x="5" y="1118"/>
                    </a:cubicBezTo>
                    <a:cubicBezTo>
                      <a:pt x="15" y="1123"/>
                      <a:pt x="26" y="1129"/>
                      <a:pt x="38" y="1135"/>
                    </a:cubicBezTo>
                    <a:cubicBezTo>
                      <a:pt x="39" y="1135"/>
                      <a:pt x="39" y="1135"/>
                      <a:pt x="39" y="1135"/>
                    </a:cubicBezTo>
                    <a:cubicBezTo>
                      <a:pt x="40" y="1135"/>
                      <a:pt x="40" y="1135"/>
                      <a:pt x="40" y="1135"/>
                    </a:cubicBezTo>
                    <a:cubicBezTo>
                      <a:pt x="60" y="1144"/>
                      <a:pt x="83" y="1155"/>
                      <a:pt x="108" y="1163"/>
                    </a:cubicBezTo>
                    <a:cubicBezTo>
                      <a:pt x="108" y="1163"/>
                      <a:pt x="108" y="1163"/>
                      <a:pt x="108" y="1163"/>
                    </a:cubicBezTo>
                    <a:cubicBezTo>
                      <a:pt x="108" y="1163"/>
                      <a:pt x="108" y="1164"/>
                      <a:pt x="108" y="1164"/>
                    </a:cubicBezTo>
                    <a:cubicBezTo>
                      <a:pt x="109" y="1164"/>
                      <a:pt x="109" y="1164"/>
                      <a:pt x="109" y="1164"/>
                    </a:cubicBezTo>
                    <a:cubicBezTo>
                      <a:pt x="109" y="1164"/>
                      <a:pt x="109" y="1164"/>
                      <a:pt x="109" y="1164"/>
                    </a:cubicBezTo>
                    <a:cubicBezTo>
                      <a:pt x="203" y="1200"/>
                      <a:pt x="299" y="1221"/>
                      <a:pt x="392" y="1230"/>
                    </a:cubicBezTo>
                    <a:cubicBezTo>
                      <a:pt x="393" y="1231"/>
                      <a:pt x="393" y="1231"/>
                      <a:pt x="393" y="1231"/>
                    </a:cubicBezTo>
                    <a:cubicBezTo>
                      <a:pt x="394" y="1231"/>
                      <a:pt x="394" y="1231"/>
                      <a:pt x="394" y="1231"/>
                    </a:cubicBezTo>
                    <a:cubicBezTo>
                      <a:pt x="426" y="1233"/>
                      <a:pt x="459" y="1235"/>
                      <a:pt x="493" y="1235"/>
                    </a:cubicBezTo>
                    <a:cubicBezTo>
                      <a:pt x="506" y="1235"/>
                      <a:pt x="519" y="1235"/>
                      <a:pt x="532" y="1234"/>
                    </a:cubicBezTo>
                    <a:cubicBezTo>
                      <a:pt x="532" y="1234"/>
                      <a:pt x="532" y="1234"/>
                      <a:pt x="532" y="1234"/>
                    </a:cubicBezTo>
                    <a:cubicBezTo>
                      <a:pt x="532" y="1234"/>
                      <a:pt x="533" y="1234"/>
                      <a:pt x="533" y="1234"/>
                    </a:cubicBezTo>
                    <a:cubicBezTo>
                      <a:pt x="533" y="1234"/>
                      <a:pt x="533" y="1234"/>
                      <a:pt x="533" y="1234"/>
                    </a:cubicBezTo>
                    <a:cubicBezTo>
                      <a:pt x="581" y="1232"/>
                      <a:pt x="624" y="1227"/>
                      <a:pt x="666" y="1221"/>
                    </a:cubicBezTo>
                    <a:cubicBezTo>
                      <a:pt x="667" y="1221"/>
                      <a:pt x="667" y="1221"/>
                      <a:pt x="667" y="1221"/>
                    </a:cubicBezTo>
                    <a:cubicBezTo>
                      <a:pt x="667" y="1220"/>
                      <a:pt x="667" y="1220"/>
                      <a:pt x="667" y="1220"/>
                    </a:cubicBezTo>
                    <a:cubicBezTo>
                      <a:pt x="755" y="1206"/>
                      <a:pt x="838" y="1180"/>
                      <a:pt x="914" y="1147"/>
                    </a:cubicBezTo>
                    <a:cubicBezTo>
                      <a:pt x="914" y="1147"/>
                      <a:pt x="914" y="1147"/>
                      <a:pt x="914" y="1147"/>
                    </a:cubicBezTo>
                    <a:cubicBezTo>
                      <a:pt x="914" y="1147"/>
                      <a:pt x="914" y="1147"/>
                      <a:pt x="914" y="1147"/>
                    </a:cubicBezTo>
                    <a:cubicBezTo>
                      <a:pt x="990" y="1114"/>
                      <a:pt x="1059" y="1073"/>
                      <a:pt x="1119" y="1028"/>
                    </a:cubicBezTo>
                    <a:cubicBezTo>
                      <a:pt x="1241" y="936"/>
                      <a:pt x="1329" y="828"/>
                      <a:pt x="1389" y="725"/>
                    </a:cubicBezTo>
                    <a:cubicBezTo>
                      <a:pt x="1420" y="673"/>
                      <a:pt x="1443" y="622"/>
                      <a:pt x="1460" y="575"/>
                    </a:cubicBezTo>
                    <a:cubicBezTo>
                      <a:pt x="1461" y="574"/>
                      <a:pt x="1461" y="574"/>
                      <a:pt x="1461" y="574"/>
                    </a:cubicBezTo>
                    <a:cubicBezTo>
                      <a:pt x="1461" y="574"/>
                      <a:pt x="1461" y="573"/>
                      <a:pt x="1461" y="573"/>
                    </a:cubicBezTo>
                    <a:cubicBezTo>
                      <a:pt x="1471" y="547"/>
                      <a:pt x="1478" y="524"/>
                      <a:pt x="1484" y="505"/>
                    </a:cubicBezTo>
                    <a:cubicBezTo>
                      <a:pt x="1484" y="503"/>
                      <a:pt x="1484" y="503"/>
                      <a:pt x="1484" y="503"/>
                    </a:cubicBezTo>
                    <a:cubicBezTo>
                      <a:pt x="1485" y="502"/>
                      <a:pt x="1485" y="502"/>
                      <a:pt x="1485" y="502"/>
                    </a:cubicBezTo>
                    <a:cubicBezTo>
                      <a:pt x="1490" y="483"/>
                      <a:pt x="1496" y="463"/>
                      <a:pt x="1501" y="439"/>
                    </a:cubicBezTo>
                    <a:cubicBezTo>
                      <a:pt x="1501" y="439"/>
                      <a:pt x="1501" y="439"/>
                      <a:pt x="1501" y="439"/>
                    </a:cubicBezTo>
                    <a:cubicBezTo>
                      <a:pt x="1510" y="395"/>
                      <a:pt x="1515" y="360"/>
                      <a:pt x="1519" y="327"/>
                    </a:cubicBezTo>
                    <a:cubicBezTo>
                      <a:pt x="1522" y="294"/>
                      <a:pt x="1523" y="266"/>
                      <a:pt x="1523" y="244"/>
                    </a:cubicBezTo>
                    <a:cubicBezTo>
                      <a:pt x="1523" y="244"/>
                      <a:pt x="1523" y="244"/>
                      <a:pt x="1523" y="244"/>
                    </a:cubicBezTo>
                    <a:cubicBezTo>
                      <a:pt x="1523" y="243"/>
                      <a:pt x="1523" y="243"/>
                      <a:pt x="1523" y="243"/>
                    </a:cubicBezTo>
                    <a:cubicBezTo>
                      <a:pt x="1523" y="233"/>
                      <a:pt x="1523" y="224"/>
                      <a:pt x="1523" y="216"/>
                    </a:cubicBezTo>
                    <a:cubicBezTo>
                      <a:pt x="1523" y="214"/>
                      <a:pt x="1523" y="214"/>
                      <a:pt x="1523" y="214"/>
                    </a:cubicBezTo>
                    <a:lnTo>
                      <a:pt x="1523" y="21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Freeform 7"/>
              <p:cNvSpPr>
                <a:spLocks/>
              </p:cNvSpPr>
              <p:nvPr/>
            </p:nvSpPr>
            <p:spPr bwMode="auto">
              <a:xfrm flipH="1">
                <a:off x="7033039" y="1572032"/>
                <a:ext cx="3714212" cy="1647122"/>
              </a:xfrm>
              <a:custGeom>
                <a:avLst/>
                <a:gdLst>
                  <a:gd name="T0" fmla="*/ 1673 w 1698"/>
                  <a:gd name="T1" fmla="*/ 600 h 754"/>
                  <a:gd name="T2" fmla="*/ 1673 w 1698"/>
                  <a:gd name="T3" fmla="*/ 600 h 754"/>
                  <a:gd name="T4" fmla="*/ 1650 w 1698"/>
                  <a:gd name="T5" fmla="*/ 543 h 754"/>
                  <a:gd name="T6" fmla="*/ 1649 w 1698"/>
                  <a:gd name="T7" fmla="*/ 541 h 754"/>
                  <a:gd name="T8" fmla="*/ 1648 w 1698"/>
                  <a:gd name="T9" fmla="*/ 539 h 754"/>
                  <a:gd name="T10" fmla="*/ 1618 w 1698"/>
                  <a:gd name="T11" fmla="*/ 478 h 754"/>
                  <a:gd name="T12" fmla="*/ 1618 w 1698"/>
                  <a:gd name="T13" fmla="*/ 478 h 754"/>
                  <a:gd name="T14" fmla="*/ 1533 w 1698"/>
                  <a:gd name="T15" fmla="*/ 348 h 754"/>
                  <a:gd name="T16" fmla="*/ 1257 w 1698"/>
                  <a:gd name="T17" fmla="*/ 111 h 754"/>
                  <a:gd name="T18" fmla="*/ 1258 w 1698"/>
                  <a:gd name="T19" fmla="*/ 111 h 754"/>
                  <a:gd name="T20" fmla="*/ 1069 w 1698"/>
                  <a:gd name="T21" fmla="*/ 33 h 754"/>
                  <a:gd name="T22" fmla="*/ 1069 w 1698"/>
                  <a:gd name="T23" fmla="*/ 33 h 754"/>
                  <a:gd name="T24" fmla="*/ 1068 w 1698"/>
                  <a:gd name="T25" fmla="*/ 33 h 754"/>
                  <a:gd name="T26" fmla="*/ 856 w 1698"/>
                  <a:gd name="T27" fmla="*/ 0 h 754"/>
                  <a:gd name="T28" fmla="*/ 856 w 1698"/>
                  <a:gd name="T29" fmla="*/ 0 h 754"/>
                  <a:gd name="T30" fmla="*/ 855 w 1698"/>
                  <a:gd name="T31" fmla="*/ 0 h 754"/>
                  <a:gd name="T32" fmla="*/ 832 w 1698"/>
                  <a:gd name="T33" fmla="*/ 0 h 754"/>
                  <a:gd name="T34" fmla="*/ 634 w 1698"/>
                  <a:gd name="T35" fmla="*/ 23 h 754"/>
                  <a:gd name="T36" fmla="*/ 633 w 1698"/>
                  <a:gd name="T37" fmla="*/ 23 h 754"/>
                  <a:gd name="T38" fmla="*/ 633 w 1698"/>
                  <a:gd name="T39" fmla="*/ 23 h 754"/>
                  <a:gd name="T40" fmla="*/ 419 w 1698"/>
                  <a:gd name="T41" fmla="*/ 105 h 754"/>
                  <a:gd name="T42" fmla="*/ 233 w 1698"/>
                  <a:gd name="T43" fmla="*/ 245 h 754"/>
                  <a:gd name="T44" fmla="*/ 93 w 1698"/>
                  <a:gd name="T45" fmla="*/ 431 h 754"/>
                  <a:gd name="T46" fmla="*/ 13 w 1698"/>
                  <a:gd name="T47" fmla="*/ 648 h 754"/>
                  <a:gd name="T48" fmla="*/ 13 w 1698"/>
                  <a:gd name="T49" fmla="*/ 648 h 754"/>
                  <a:gd name="T50" fmla="*/ 13 w 1698"/>
                  <a:gd name="T51" fmla="*/ 649 h 754"/>
                  <a:gd name="T52" fmla="*/ 13 w 1698"/>
                  <a:gd name="T53" fmla="*/ 649 h 754"/>
                  <a:gd name="T54" fmla="*/ 0 w 1698"/>
                  <a:gd name="T55" fmla="*/ 743 h 754"/>
                  <a:gd name="T56" fmla="*/ 185 w 1698"/>
                  <a:gd name="T57" fmla="*/ 754 h 754"/>
                  <a:gd name="T58" fmla="*/ 194 w 1698"/>
                  <a:gd name="T59" fmla="*/ 688 h 754"/>
                  <a:gd name="T60" fmla="*/ 194 w 1698"/>
                  <a:gd name="T61" fmla="*/ 687 h 754"/>
                  <a:gd name="T62" fmla="*/ 195 w 1698"/>
                  <a:gd name="T63" fmla="*/ 687 h 754"/>
                  <a:gd name="T64" fmla="*/ 256 w 1698"/>
                  <a:gd name="T65" fmla="*/ 520 h 754"/>
                  <a:gd name="T66" fmla="*/ 256 w 1698"/>
                  <a:gd name="T67" fmla="*/ 520 h 754"/>
                  <a:gd name="T68" fmla="*/ 364 w 1698"/>
                  <a:gd name="T69" fmla="*/ 376 h 754"/>
                  <a:gd name="T70" fmla="*/ 508 w 1698"/>
                  <a:gd name="T71" fmla="*/ 267 h 754"/>
                  <a:gd name="T72" fmla="*/ 509 w 1698"/>
                  <a:gd name="T73" fmla="*/ 267 h 754"/>
                  <a:gd name="T74" fmla="*/ 509 w 1698"/>
                  <a:gd name="T75" fmla="*/ 267 h 754"/>
                  <a:gd name="T76" fmla="*/ 676 w 1698"/>
                  <a:gd name="T77" fmla="*/ 203 h 754"/>
                  <a:gd name="T78" fmla="*/ 832 w 1698"/>
                  <a:gd name="T79" fmla="*/ 185 h 754"/>
                  <a:gd name="T80" fmla="*/ 850 w 1698"/>
                  <a:gd name="T81" fmla="*/ 186 h 754"/>
                  <a:gd name="T82" fmla="*/ 1018 w 1698"/>
                  <a:gd name="T83" fmla="*/ 211 h 754"/>
                  <a:gd name="T84" fmla="*/ 1168 w 1698"/>
                  <a:gd name="T85" fmla="*/ 273 h 754"/>
                  <a:gd name="T86" fmla="*/ 1168 w 1698"/>
                  <a:gd name="T87" fmla="*/ 274 h 754"/>
                  <a:gd name="T88" fmla="*/ 1168 w 1698"/>
                  <a:gd name="T89" fmla="*/ 274 h 754"/>
                  <a:gd name="T90" fmla="*/ 1387 w 1698"/>
                  <a:gd name="T91" fmla="*/ 462 h 754"/>
                  <a:gd name="T92" fmla="*/ 1388 w 1698"/>
                  <a:gd name="T93" fmla="*/ 462 h 754"/>
                  <a:gd name="T94" fmla="*/ 1455 w 1698"/>
                  <a:gd name="T95" fmla="*/ 566 h 754"/>
                  <a:gd name="T96" fmla="*/ 1456 w 1698"/>
                  <a:gd name="T97" fmla="*/ 567 h 754"/>
                  <a:gd name="T98" fmla="*/ 1456 w 1698"/>
                  <a:gd name="T99" fmla="*/ 567 h 754"/>
                  <a:gd name="T100" fmla="*/ 1480 w 1698"/>
                  <a:gd name="T101" fmla="*/ 616 h 754"/>
                  <a:gd name="T102" fmla="*/ 1498 w 1698"/>
                  <a:gd name="T103" fmla="*/ 661 h 754"/>
                  <a:gd name="T104" fmla="*/ 1498 w 1698"/>
                  <a:gd name="T105" fmla="*/ 662 h 754"/>
                  <a:gd name="T106" fmla="*/ 1499 w 1698"/>
                  <a:gd name="T107" fmla="*/ 663 h 754"/>
                  <a:gd name="T108" fmla="*/ 1520 w 1698"/>
                  <a:gd name="T109" fmla="*/ 730 h 754"/>
                  <a:gd name="T110" fmla="*/ 1520 w 1698"/>
                  <a:gd name="T111" fmla="*/ 731 h 754"/>
                  <a:gd name="T112" fmla="*/ 1698 w 1698"/>
                  <a:gd name="T113" fmla="*/ 680 h 754"/>
                  <a:gd name="T114" fmla="*/ 1673 w 1698"/>
                  <a:gd name="T115" fmla="*/ 60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8" h="754">
                    <a:moveTo>
                      <a:pt x="1673" y="600"/>
                    </a:moveTo>
                    <a:cubicBezTo>
                      <a:pt x="1673" y="600"/>
                      <a:pt x="1673" y="600"/>
                      <a:pt x="1673" y="600"/>
                    </a:cubicBezTo>
                    <a:cubicBezTo>
                      <a:pt x="1665" y="578"/>
                      <a:pt x="1657" y="559"/>
                      <a:pt x="1650" y="543"/>
                    </a:cubicBezTo>
                    <a:cubicBezTo>
                      <a:pt x="1649" y="541"/>
                      <a:pt x="1649" y="541"/>
                      <a:pt x="1649" y="541"/>
                    </a:cubicBezTo>
                    <a:cubicBezTo>
                      <a:pt x="1648" y="539"/>
                      <a:pt x="1648" y="539"/>
                      <a:pt x="1648" y="539"/>
                    </a:cubicBezTo>
                    <a:cubicBezTo>
                      <a:pt x="1640" y="522"/>
                      <a:pt x="1631" y="501"/>
                      <a:pt x="1618" y="478"/>
                    </a:cubicBezTo>
                    <a:cubicBezTo>
                      <a:pt x="1618" y="478"/>
                      <a:pt x="1618" y="478"/>
                      <a:pt x="1618" y="478"/>
                    </a:cubicBezTo>
                    <a:cubicBezTo>
                      <a:pt x="1596" y="436"/>
                      <a:pt x="1568" y="392"/>
                      <a:pt x="1533" y="348"/>
                    </a:cubicBezTo>
                    <a:cubicBezTo>
                      <a:pt x="1466" y="261"/>
                      <a:pt x="1374" y="176"/>
                      <a:pt x="1257" y="111"/>
                    </a:cubicBezTo>
                    <a:cubicBezTo>
                      <a:pt x="1258" y="111"/>
                      <a:pt x="1258" y="111"/>
                      <a:pt x="1258" y="111"/>
                    </a:cubicBezTo>
                    <a:cubicBezTo>
                      <a:pt x="1200" y="79"/>
                      <a:pt x="1136" y="53"/>
                      <a:pt x="1069" y="33"/>
                    </a:cubicBezTo>
                    <a:cubicBezTo>
                      <a:pt x="1069" y="33"/>
                      <a:pt x="1069" y="33"/>
                      <a:pt x="1069" y="33"/>
                    </a:cubicBezTo>
                    <a:cubicBezTo>
                      <a:pt x="1068" y="33"/>
                      <a:pt x="1068" y="33"/>
                      <a:pt x="1068" y="33"/>
                    </a:cubicBezTo>
                    <a:cubicBezTo>
                      <a:pt x="1001" y="14"/>
                      <a:pt x="929" y="3"/>
                      <a:pt x="856" y="0"/>
                    </a:cubicBezTo>
                    <a:cubicBezTo>
                      <a:pt x="856" y="0"/>
                      <a:pt x="856" y="0"/>
                      <a:pt x="856" y="0"/>
                    </a:cubicBezTo>
                    <a:cubicBezTo>
                      <a:pt x="855" y="0"/>
                      <a:pt x="855" y="0"/>
                      <a:pt x="855" y="0"/>
                    </a:cubicBezTo>
                    <a:cubicBezTo>
                      <a:pt x="848" y="0"/>
                      <a:pt x="840" y="0"/>
                      <a:pt x="832" y="0"/>
                    </a:cubicBezTo>
                    <a:cubicBezTo>
                      <a:pt x="766" y="0"/>
                      <a:pt x="700" y="8"/>
                      <a:pt x="634" y="23"/>
                    </a:cubicBezTo>
                    <a:cubicBezTo>
                      <a:pt x="633" y="23"/>
                      <a:pt x="633" y="23"/>
                      <a:pt x="633" y="23"/>
                    </a:cubicBezTo>
                    <a:cubicBezTo>
                      <a:pt x="633" y="23"/>
                      <a:pt x="633" y="23"/>
                      <a:pt x="633" y="23"/>
                    </a:cubicBezTo>
                    <a:cubicBezTo>
                      <a:pt x="560" y="40"/>
                      <a:pt x="487" y="67"/>
                      <a:pt x="419" y="105"/>
                    </a:cubicBezTo>
                    <a:cubicBezTo>
                      <a:pt x="351" y="142"/>
                      <a:pt x="288" y="190"/>
                      <a:pt x="233" y="245"/>
                    </a:cubicBezTo>
                    <a:cubicBezTo>
                      <a:pt x="178" y="300"/>
                      <a:pt x="131" y="362"/>
                      <a:pt x="93" y="431"/>
                    </a:cubicBezTo>
                    <a:cubicBezTo>
                      <a:pt x="56" y="499"/>
                      <a:pt x="29" y="573"/>
                      <a:pt x="13" y="648"/>
                    </a:cubicBezTo>
                    <a:cubicBezTo>
                      <a:pt x="13" y="648"/>
                      <a:pt x="13" y="648"/>
                      <a:pt x="13" y="648"/>
                    </a:cubicBezTo>
                    <a:cubicBezTo>
                      <a:pt x="13" y="648"/>
                      <a:pt x="13" y="649"/>
                      <a:pt x="13" y="649"/>
                    </a:cubicBezTo>
                    <a:cubicBezTo>
                      <a:pt x="13" y="649"/>
                      <a:pt x="13" y="649"/>
                      <a:pt x="13" y="649"/>
                    </a:cubicBezTo>
                    <a:cubicBezTo>
                      <a:pt x="6" y="682"/>
                      <a:pt x="2" y="713"/>
                      <a:pt x="0" y="743"/>
                    </a:cubicBezTo>
                    <a:cubicBezTo>
                      <a:pt x="185" y="754"/>
                      <a:pt x="185" y="754"/>
                      <a:pt x="185" y="754"/>
                    </a:cubicBezTo>
                    <a:cubicBezTo>
                      <a:pt x="187" y="731"/>
                      <a:pt x="190" y="709"/>
                      <a:pt x="194" y="688"/>
                    </a:cubicBezTo>
                    <a:cubicBezTo>
                      <a:pt x="194" y="687"/>
                      <a:pt x="194" y="687"/>
                      <a:pt x="194" y="687"/>
                    </a:cubicBezTo>
                    <a:cubicBezTo>
                      <a:pt x="195" y="687"/>
                      <a:pt x="195" y="687"/>
                      <a:pt x="195" y="687"/>
                    </a:cubicBezTo>
                    <a:cubicBezTo>
                      <a:pt x="206" y="629"/>
                      <a:pt x="227" y="572"/>
                      <a:pt x="256" y="520"/>
                    </a:cubicBezTo>
                    <a:cubicBezTo>
                      <a:pt x="256" y="520"/>
                      <a:pt x="256" y="520"/>
                      <a:pt x="256" y="520"/>
                    </a:cubicBezTo>
                    <a:cubicBezTo>
                      <a:pt x="285" y="467"/>
                      <a:pt x="321" y="418"/>
                      <a:pt x="364" y="376"/>
                    </a:cubicBezTo>
                    <a:cubicBezTo>
                      <a:pt x="407" y="333"/>
                      <a:pt x="456" y="296"/>
                      <a:pt x="508" y="267"/>
                    </a:cubicBezTo>
                    <a:cubicBezTo>
                      <a:pt x="509" y="267"/>
                      <a:pt x="509" y="267"/>
                      <a:pt x="509" y="267"/>
                    </a:cubicBezTo>
                    <a:cubicBezTo>
                      <a:pt x="509" y="267"/>
                      <a:pt x="509" y="267"/>
                      <a:pt x="509" y="267"/>
                    </a:cubicBezTo>
                    <a:cubicBezTo>
                      <a:pt x="561" y="238"/>
                      <a:pt x="617" y="217"/>
                      <a:pt x="676" y="203"/>
                    </a:cubicBezTo>
                    <a:cubicBezTo>
                      <a:pt x="728" y="191"/>
                      <a:pt x="780" y="185"/>
                      <a:pt x="832" y="185"/>
                    </a:cubicBezTo>
                    <a:cubicBezTo>
                      <a:pt x="838" y="185"/>
                      <a:pt x="844" y="185"/>
                      <a:pt x="850" y="186"/>
                    </a:cubicBezTo>
                    <a:cubicBezTo>
                      <a:pt x="908" y="187"/>
                      <a:pt x="965" y="196"/>
                      <a:pt x="1018" y="211"/>
                    </a:cubicBezTo>
                    <a:cubicBezTo>
                      <a:pt x="1071" y="227"/>
                      <a:pt x="1122" y="248"/>
                      <a:pt x="1168" y="273"/>
                    </a:cubicBezTo>
                    <a:cubicBezTo>
                      <a:pt x="1168" y="274"/>
                      <a:pt x="1168" y="274"/>
                      <a:pt x="1168" y="274"/>
                    </a:cubicBezTo>
                    <a:cubicBezTo>
                      <a:pt x="1168" y="274"/>
                      <a:pt x="1168" y="274"/>
                      <a:pt x="1168" y="274"/>
                    </a:cubicBezTo>
                    <a:cubicBezTo>
                      <a:pt x="1260" y="324"/>
                      <a:pt x="1333" y="392"/>
                      <a:pt x="1387" y="462"/>
                    </a:cubicBezTo>
                    <a:cubicBezTo>
                      <a:pt x="1388" y="462"/>
                      <a:pt x="1388" y="462"/>
                      <a:pt x="1388" y="462"/>
                    </a:cubicBezTo>
                    <a:cubicBezTo>
                      <a:pt x="1414" y="496"/>
                      <a:pt x="1437" y="532"/>
                      <a:pt x="1455" y="566"/>
                    </a:cubicBezTo>
                    <a:cubicBezTo>
                      <a:pt x="1456" y="567"/>
                      <a:pt x="1456" y="567"/>
                      <a:pt x="1456" y="567"/>
                    </a:cubicBezTo>
                    <a:cubicBezTo>
                      <a:pt x="1456" y="567"/>
                      <a:pt x="1456" y="567"/>
                      <a:pt x="1456" y="567"/>
                    </a:cubicBezTo>
                    <a:cubicBezTo>
                      <a:pt x="1464" y="581"/>
                      <a:pt x="1471" y="598"/>
                      <a:pt x="1480" y="616"/>
                    </a:cubicBezTo>
                    <a:cubicBezTo>
                      <a:pt x="1488" y="635"/>
                      <a:pt x="1494" y="650"/>
                      <a:pt x="1498" y="661"/>
                    </a:cubicBezTo>
                    <a:cubicBezTo>
                      <a:pt x="1498" y="662"/>
                      <a:pt x="1498" y="662"/>
                      <a:pt x="1498" y="662"/>
                    </a:cubicBezTo>
                    <a:cubicBezTo>
                      <a:pt x="1499" y="663"/>
                      <a:pt x="1499" y="663"/>
                      <a:pt x="1499" y="663"/>
                    </a:cubicBezTo>
                    <a:cubicBezTo>
                      <a:pt x="1508" y="687"/>
                      <a:pt x="1514" y="709"/>
                      <a:pt x="1520" y="730"/>
                    </a:cubicBezTo>
                    <a:cubicBezTo>
                      <a:pt x="1520" y="730"/>
                      <a:pt x="1520" y="730"/>
                      <a:pt x="1520" y="731"/>
                    </a:cubicBezTo>
                    <a:cubicBezTo>
                      <a:pt x="1698" y="680"/>
                      <a:pt x="1698" y="680"/>
                      <a:pt x="1698" y="680"/>
                    </a:cubicBezTo>
                    <a:cubicBezTo>
                      <a:pt x="1692" y="656"/>
                      <a:pt x="1683" y="629"/>
                      <a:pt x="1673" y="6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5" name="Freeform 8"/>
              <p:cNvSpPr>
                <a:spLocks/>
              </p:cNvSpPr>
              <p:nvPr/>
            </p:nvSpPr>
            <p:spPr bwMode="auto">
              <a:xfrm flipH="1">
                <a:off x="7770642" y="2443893"/>
                <a:ext cx="1338492" cy="2172695"/>
              </a:xfrm>
              <a:custGeom>
                <a:avLst/>
                <a:gdLst>
                  <a:gd name="T0" fmla="*/ 610 w 612"/>
                  <a:gd name="T1" fmla="*/ 482 h 995"/>
                  <a:gd name="T2" fmla="*/ 607 w 612"/>
                  <a:gd name="T3" fmla="*/ 450 h 995"/>
                  <a:gd name="T4" fmla="*/ 607 w 612"/>
                  <a:gd name="T5" fmla="*/ 442 h 995"/>
                  <a:gd name="T6" fmla="*/ 605 w 612"/>
                  <a:gd name="T7" fmla="*/ 429 h 995"/>
                  <a:gd name="T8" fmla="*/ 603 w 612"/>
                  <a:gd name="T9" fmla="*/ 419 h 995"/>
                  <a:gd name="T10" fmla="*/ 601 w 612"/>
                  <a:gd name="T11" fmla="*/ 413 h 995"/>
                  <a:gd name="T12" fmla="*/ 568 w 612"/>
                  <a:gd name="T13" fmla="*/ 309 h 995"/>
                  <a:gd name="T14" fmla="*/ 554 w 612"/>
                  <a:gd name="T15" fmla="*/ 278 h 995"/>
                  <a:gd name="T16" fmla="*/ 550 w 612"/>
                  <a:gd name="T17" fmla="*/ 271 h 995"/>
                  <a:gd name="T18" fmla="*/ 532 w 612"/>
                  <a:gd name="T19" fmla="*/ 239 h 995"/>
                  <a:gd name="T20" fmla="*/ 406 w 612"/>
                  <a:gd name="T21" fmla="*/ 101 h 995"/>
                  <a:gd name="T22" fmla="*/ 206 w 612"/>
                  <a:gd name="T23" fmla="*/ 10 h 995"/>
                  <a:gd name="T24" fmla="*/ 205 w 612"/>
                  <a:gd name="T25" fmla="*/ 9 h 995"/>
                  <a:gd name="T26" fmla="*/ 88 w 612"/>
                  <a:gd name="T27" fmla="*/ 1 h 995"/>
                  <a:gd name="T28" fmla="*/ 85 w 612"/>
                  <a:gd name="T29" fmla="*/ 1 h 995"/>
                  <a:gd name="T30" fmla="*/ 30 w 612"/>
                  <a:gd name="T31" fmla="*/ 7 h 995"/>
                  <a:gd name="T32" fmla="*/ 27 w 612"/>
                  <a:gd name="T33" fmla="*/ 8 h 995"/>
                  <a:gd name="T34" fmla="*/ 51 w 612"/>
                  <a:gd name="T35" fmla="*/ 192 h 995"/>
                  <a:gd name="T36" fmla="*/ 60 w 612"/>
                  <a:gd name="T37" fmla="*/ 190 h 995"/>
                  <a:gd name="T38" fmla="*/ 97 w 612"/>
                  <a:gd name="T39" fmla="*/ 186 h 995"/>
                  <a:gd name="T40" fmla="*/ 169 w 612"/>
                  <a:gd name="T41" fmla="*/ 191 h 995"/>
                  <a:gd name="T42" fmla="*/ 236 w 612"/>
                  <a:gd name="T43" fmla="*/ 214 h 995"/>
                  <a:gd name="T44" fmla="*/ 294 w 612"/>
                  <a:gd name="T45" fmla="*/ 249 h 995"/>
                  <a:gd name="T46" fmla="*/ 341 w 612"/>
                  <a:gd name="T47" fmla="*/ 292 h 995"/>
                  <a:gd name="T48" fmla="*/ 375 w 612"/>
                  <a:gd name="T49" fmla="*/ 338 h 995"/>
                  <a:gd name="T50" fmla="*/ 376 w 612"/>
                  <a:gd name="T51" fmla="*/ 340 h 995"/>
                  <a:gd name="T52" fmla="*/ 388 w 612"/>
                  <a:gd name="T53" fmla="*/ 360 h 995"/>
                  <a:gd name="T54" fmla="*/ 397 w 612"/>
                  <a:gd name="T55" fmla="*/ 379 h 995"/>
                  <a:gd name="T56" fmla="*/ 398 w 612"/>
                  <a:gd name="T57" fmla="*/ 382 h 995"/>
                  <a:gd name="T58" fmla="*/ 424 w 612"/>
                  <a:gd name="T59" fmla="*/ 482 h 995"/>
                  <a:gd name="T60" fmla="*/ 425 w 612"/>
                  <a:gd name="T61" fmla="*/ 487 h 995"/>
                  <a:gd name="T62" fmla="*/ 426 w 612"/>
                  <a:gd name="T63" fmla="*/ 507 h 995"/>
                  <a:gd name="T64" fmla="*/ 426 w 612"/>
                  <a:gd name="T65" fmla="*/ 510 h 995"/>
                  <a:gd name="T66" fmla="*/ 422 w 612"/>
                  <a:gd name="T67" fmla="*/ 591 h 995"/>
                  <a:gd name="T68" fmla="*/ 421 w 612"/>
                  <a:gd name="T69" fmla="*/ 592 h 995"/>
                  <a:gd name="T70" fmla="*/ 408 w 612"/>
                  <a:gd name="T71" fmla="*/ 650 h 995"/>
                  <a:gd name="T72" fmla="*/ 382 w 612"/>
                  <a:gd name="T73" fmla="*/ 716 h 995"/>
                  <a:gd name="T74" fmla="*/ 272 w 612"/>
                  <a:gd name="T75" fmla="*/ 854 h 995"/>
                  <a:gd name="T76" fmla="*/ 546 w 612"/>
                  <a:gd name="T77" fmla="*/ 801 h 995"/>
                  <a:gd name="T78" fmla="*/ 585 w 612"/>
                  <a:gd name="T79" fmla="*/ 704 h 995"/>
                  <a:gd name="T80" fmla="*/ 604 w 612"/>
                  <a:gd name="T81" fmla="*/ 620 h 995"/>
                  <a:gd name="T82" fmla="*/ 605 w 612"/>
                  <a:gd name="T83" fmla="*/ 620 h 995"/>
                  <a:gd name="T84" fmla="*/ 611 w 612"/>
                  <a:gd name="T85" fmla="*/ 502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2" h="995">
                    <a:moveTo>
                      <a:pt x="611" y="502"/>
                    </a:moveTo>
                    <a:cubicBezTo>
                      <a:pt x="611" y="494"/>
                      <a:pt x="611" y="488"/>
                      <a:pt x="610" y="482"/>
                    </a:cubicBezTo>
                    <a:cubicBezTo>
                      <a:pt x="610" y="476"/>
                      <a:pt x="609" y="472"/>
                      <a:pt x="609" y="471"/>
                    </a:cubicBezTo>
                    <a:cubicBezTo>
                      <a:pt x="609" y="471"/>
                      <a:pt x="608" y="462"/>
                      <a:pt x="607" y="450"/>
                    </a:cubicBezTo>
                    <a:cubicBezTo>
                      <a:pt x="608" y="450"/>
                      <a:pt x="608" y="450"/>
                      <a:pt x="608" y="450"/>
                    </a:cubicBezTo>
                    <a:cubicBezTo>
                      <a:pt x="608" y="450"/>
                      <a:pt x="607" y="447"/>
                      <a:pt x="607" y="442"/>
                    </a:cubicBezTo>
                    <a:cubicBezTo>
                      <a:pt x="606" y="439"/>
                      <a:pt x="606" y="436"/>
                      <a:pt x="605" y="432"/>
                    </a:cubicBezTo>
                    <a:cubicBezTo>
                      <a:pt x="605" y="429"/>
                      <a:pt x="605" y="429"/>
                      <a:pt x="605" y="429"/>
                    </a:cubicBezTo>
                    <a:cubicBezTo>
                      <a:pt x="604" y="426"/>
                      <a:pt x="604" y="426"/>
                      <a:pt x="604" y="426"/>
                    </a:cubicBezTo>
                    <a:cubicBezTo>
                      <a:pt x="604" y="424"/>
                      <a:pt x="603" y="422"/>
                      <a:pt x="603" y="419"/>
                    </a:cubicBezTo>
                    <a:cubicBezTo>
                      <a:pt x="603" y="419"/>
                      <a:pt x="603" y="419"/>
                      <a:pt x="603" y="419"/>
                    </a:cubicBezTo>
                    <a:cubicBezTo>
                      <a:pt x="602" y="417"/>
                      <a:pt x="602" y="415"/>
                      <a:pt x="601" y="413"/>
                    </a:cubicBezTo>
                    <a:cubicBezTo>
                      <a:pt x="601" y="412"/>
                      <a:pt x="601" y="412"/>
                      <a:pt x="601" y="412"/>
                    </a:cubicBezTo>
                    <a:cubicBezTo>
                      <a:pt x="596" y="388"/>
                      <a:pt x="587" y="351"/>
                      <a:pt x="568" y="309"/>
                    </a:cubicBezTo>
                    <a:cubicBezTo>
                      <a:pt x="565" y="302"/>
                      <a:pt x="562" y="295"/>
                      <a:pt x="560" y="291"/>
                    </a:cubicBezTo>
                    <a:cubicBezTo>
                      <a:pt x="557" y="285"/>
                      <a:pt x="555" y="281"/>
                      <a:pt x="554" y="278"/>
                    </a:cubicBezTo>
                    <a:cubicBezTo>
                      <a:pt x="552" y="275"/>
                      <a:pt x="552" y="275"/>
                      <a:pt x="552" y="275"/>
                    </a:cubicBezTo>
                    <a:cubicBezTo>
                      <a:pt x="550" y="271"/>
                      <a:pt x="550" y="271"/>
                      <a:pt x="550" y="271"/>
                    </a:cubicBezTo>
                    <a:cubicBezTo>
                      <a:pt x="549" y="269"/>
                      <a:pt x="546" y="264"/>
                      <a:pt x="543" y="258"/>
                    </a:cubicBezTo>
                    <a:cubicBezTo>
                      <a:pt x="540" y="253"/>
                      <a:pt x="536" y="247"/>
                      <a:pt x="532" y="239"/>
                    </a:cubicBezTo>
                    <a:cubicBezTo>
                      <a:pt x="517" y="217"/>
                      <a:pt x="500" y="192"/>
                      <a:pt x="479" y="169"/>
                    </a:cubicBezTo>
                    <a:cubicBezTo>
                      <a:pt x="458" y="145"/>
                      <a:pt x="434" y="122"/>
                      <a:pt x="406" y="101"/>
                    </a:cubicBezTo>
                    <a:cubicBezTo>
                      <a:pt x="379" y="80"/>
                      <a:pt x="348" y="61"/>
                      <a:pt x="313" y="45"/>
                    </a:cubicBezTo>
                    <a:cubicBezTo>
                      <a:pt x="280" y="30"/>
                      <a:pt x="244" y="18"/>
                      <a:pt x="206" y="10"/>
                    </a:cubicBezTo>
                    <a:cubicBezTo>
                      <a:pt x="206" y="10"/>
                      <a:pt x="206" y="10"/>
                      <a:pt x="206" y="10"/>
                    </a:cubicBezTo>
                    <a:cubicBezTo>
                      <a:pt x="205" y="9"/>
                      <a:pt x="205" y="9"/>
                      <a:pt x="205" y="9"/>
                    </a:cubicBezTo>
                    <a:cubicBezTo>
                      <a:pt x="174" y="3"/>
                      <a:pt x="142" y="0"/>
                      <a:pt x="110" y="0"/>
                    </a:cubicBezTo>
                    <a:cubicBezTo>
                      <a:pt x="102" y="0"/>
                      <a:pt x="95" y="0"/>
                      <a:pt x="88" y="1"/>
                    </a:cubicBezTo>
                    <a:cubicBezTo>
                      <a:pt x="87" y="1"/>
                      <a:pt x="87" y="1"/>
                      <a:pt x="87" y="1"/>
                    </a:cubicBezTo>
                    <a:cubicBezTo>
                      <a:pt x="85" y="1"/>
                      <a:pt x="85" y="1"/>
                      <a:pt x="85" y="1"/>
                    </a:cubicBezTo>
                    <a:cubicBezTo>
                      <a:pt x="69" y="2"/>
                      <a:pt x="50" y="3"/>
                      <a:pt x="27" y="8"/>
                    </a:cubicBezTo>
                    <a:cubicBezTo>
                      <a:pt x="28" y="8"/>
                      <a:pt x="29" y="7"/>
                      <a:pt x="30" y="7"/>
                    </a:cubicBezTo>
                    <a:cubicBezTo>
                      <a:pt x="26" y="8"/>
                      <a:pt x="26" y="8"/>
                      <a:pt x="26" y="8"/>
                    </a:cubicBezTo>
                    <a:cubicBezTo>
                      <a:pt x="26" y="8"/>
                      <a:pt x="27" y="8"/>
                      <a:pt x="27" y="8"/>
                    </a:cubicBezTo>
                    <a:cubicBezTo>
                      <a:pt x="17" y="9"/>
                      <a:pt x="8" y="11"/>
                      <a:pt x="0" y="13"/>
                    </a:cubicBezTo>
                    <a:cubicBezTo>
                      <a:pt x="51" y="192"/>
                      <a:pt x="51" y="192"/>
                      <a:pt x="51" y="192"/>
                    </a:cubicBezTo>
                    <a:cubicBezTo>
                      <a:pt x="53" y="191"/>
                      <a:pt x="56" y="191"/>
                      <a:pt x="58" y="191"/>
                    </a:cubicBezTo>
                    <a:cubicBezTo>
                      <a:pt x="60" y="190"/>
                      <a:pt x="60" y="190"/>
                      <a:pt x="60" y="190"/>
                    </a:cubicBezTo>
                    <a:cubicBezTo>
                      <a:pt x="62" y="190"/>
                      <a:pt x="62" y="190"/>
                      <a:pt x="62" y="190"/>
                    </a:cubicBezTo>
                    <a:cubicBezTo>
                      <a:pt x="71" y="188"/>
                      <a:pt x="83" y="187"/>
                      <a:pt x="97" y="186"/>
                    </a:cubicBezTo>
                    <a:cubicBezTo>
                      <a:pt x="101" y="186"/>
                      <a:pt x="106" y="185"/>
                      <a:pt x="110" y="185"/>
                    </a:cubicBezTo>
                    <a:cubicBezTo>
                      <a:pt x="130" y="185"/>
                      <a:pt x="149" y="187"/>
                      <a:pt x="169" y="191"/>
                    </a:cubicBezTo>
                    <a:cubicBezTo>
                      <a:pt x="192" y="196"/>
                      <a:pt x="215" y="204"/>
                      <a:pt x="236" y="214"/>
                    </a:cubicBezTo>
                    <a:cubicBezTo>
                      <a:pt x="236" y="214"/>
                      <a:pt x="236" y="214"/>
                      <a:pt x="236" y="214"/>
                    </a:cubicBezTo>
                    <a:cubicBezTo>
                      <a:pt x="236" y="214"/>
                      <a:pt x="236" y="214"/>
                      <a:pt x="236" y="214"/>
                    </a:cubicBezTo>
                    <a:cubicBezTo>
                      <a:pt x="257" y="223"/>
                      <a:pt x="276" y="235"/>
                      <a:pt x="294" y="249"/>
                    </a:cubicBezTo>
                    <a:cubicBezTo>
                      <a:pt x="311" y="262"/>
                      <a:pt x="327" y="277"/>
                      <a:pt x="341" y="292"/>
                    </a:cubicBezTo>
                    <a:cubicBezTo>
                      <a:pt x="341" y="292"/>
                      <a:pt x="341" y="292"/>
                      <a:pt x="341" y="292"/>
                    </a:cubicBezTo>
                    <a:cubicBezTo>
                      <a:pt x="341" y="292"/>
                      <a:pt x="341" y="292"/>
                      <a:pt x="341" y="292"/>
                    </a:cubicBezTo>
                    <a:cubicBezTo>
                      <a:pt x="354" y="307"/>
                      <a:pt x="365" y="322"/>
                      <a:pt x="375" y="338"/>
                    </a:cubicBezTo>
                    <a:cubicBezTo>
                      <a:pt x="376" y="339"/>
                      <a:pt x="376" y="339"/>
                      <a:pt x="376" y="339"/>
                    </a:cubicBezTo>
                    <a:cubicBezTo>
                      <a:pt x="376" y="340"/>
                      <a:pt x="376" y="340"/>
                      <a:pt x="376" y="340"/>
                    </a:cubicBezTo>
                    <a:cubicBezTo>
                      <a:pt x="377" y="342"/>
                      <a:pt x="379" y="345"/>
                      <a:pt x="381" y="348"/>
                    </a:cubicBezTo>
                    <a:cubicBezTo>
                      <a:pt x="383" y="352"/>
                      <a:pt x="385" y="356"/>
                      <a:pt x="388" y="360"/>
                    </a:cubicBezTo>
                    <a:cubicBezTo>
                      <a:pt x="390" y="365"/>
                      <a:pt x="392" y="370"/>
                      <a:pt x="394" y="373"/>
                    </a:cubicBezTo>
                    <a:cubicBezTo>
                      <a:pt x="396" y="376"/>
                      <a:pt x="397" y="378"/>
                      <a:pt x="397" y="379"/>
                    </a:cubicBezTo>
                    <a:cubicBezTo>
                      <a:pt x="397" y="380"/>
                      <a:pt x="397" y="380"/>
                      <a:pt x="397" y="380"/>
                    </a:cubicBezTo>
                    <a:cubicBezTo>
                      <a:pt x="398" y="382"/>
                      <a:pt x="398" y="382"/>
                      <a:pt x="398" y="382"/>
                    </a:cubicBezTo>
                    <a:cubicBezTo>
                      <a:pt x="409" y="407"/>
                      <a:pt x="415" y="429"/>
                      <a:pt x="419" y="445"/>
                    </a:cubicBezTo>
                    <a:cubicBezTo>
                      <a:pt x="419" y="446"/>
                      <a:pt x="422" y="462"/>
                      <a:pt x="424" y="482"/>
                    </a:cubicBezTo>
                    <a:cubicBezTo>
                      <a:pt x="424" y="483"/>
                      <a:pt x="424" y="485"/>
                      <a:pt x="425" y="487"/>
                    </a:cubicBezTo>
                    <a:cubicBezTo>
                      <a:pt x="425" y="487"/>
                      <a:pt x="425" y="487"/>
                      <a:pt x="425" y="487"/>
                    </a:cubicBezTo>
                    <a:cubicBezTo>
                      <a:pt x="425" y="492"/>
                      <a:pt x="425" y="495"/>
                      <a:pt x="426" y="498"/>
                    </a:cubicBezTo>
                    <a:cubicBezTo>
                      <a:pt x="426" y="501"/>
                      <a:pt x="426" y="504"/>
                      <a:pt x="426" y="507"/>
                    </a:cubicBezTo>
                    <a:cubicBezTo>
                      <a:pt x="426" y="508"/>
                      <a:pt x="426" y="508"/>
                      <a:pt x="426" y="508"/>
                    </a:cubicBezTo>
                    <a:cubicBezTo>
                      <a:pt x="426" y="510"/>
                      <a:pt x="426" y="510"/>
                      <a:pt x="426" y="510"/>
                    </a:cubicBezTo>
                    <a:cubicBezTo>
                      <a:pt x="426" y="515"/>
                      <a:pt x="427" y="522"/>
                      <a:pt x="427" y="529"/>
                    </a:cubicBezTo>
                    <a:cubicBezTo>
                      <a:pt x="427" y="545"/>
                      <a:pt x="426" y="566"/>
                      <a:pt x="422" y="591"/>
                    </a:cubicBezTo>
                    <a:cubicBezTo>
                      <a:pt x="421" y="592"/>
                      <a:pt x="421" y="592"/>
                      <a:pt x="421" y="592"/>
                    </a:cubicBezTo>
                    <a:cubicBezTo>
                      <a:pt x="421" y="592"/>
                      <a:pt x="421" y="592"/>
                      <a:pt x="421" y="592"/>
                    </a:cubicBezTo>
                    <a:cubicBezTo>
                      <a:pt x="419" y="608"/>
                      <a:pt x="415" y="627"/>
                      <a:pt x="408" y="650"/>
                    </a:cubicBezTo>
                    <a:cubicBezTo>
                      <a:pt x="408" y="650"/>
                      <a:pt x="408" y="650"/>
                      <a:pt x="408" y="650"/>
                    </a:cubicBezTo>
                    <a:cubicBezTo>
                      <a:pt x="401" y="670"/>
                      <a:pt x="393" y="693"/>
                      <a:pt x="381" y="716"/>
                    </a:cubicBezTo>
                    <a:cubicBezTo>
                      <a:pt x="382" y="716"/>
                      <a:pt x="382" y="716"/>
                      <a:pt x="382" y="716"/>
                    </a:cubicBezTo>
                    <a:cubicBezTo>
                      <a:pt x="382" y="716"/>
                      <a:pt x="382" y="716"/>
                      <a:pt x="382" y="716"/>
                    </a:cubicBezTo>
                    <a:cubicBezTo>
                      <a:pt x="358" y="762"/>
                      <a:pt x="322" y="811"/>
                      <a:pt x="272" y="854"/>
                    </a:cubicBezTo>
                    <a:cubicBezTo>
                      <a:pt x="391" y="995"/>
                      <a:pt x="391" y="995"/>
                      <a:pt x="391" y="995"/>
                    </a:cubicBezTo>
                    <a:cubicBezTo>
                      <a:pt x="462" y="935"/>
                      <a:pt x="512" y="865"/>
                      <a:pt x="546" y="801"/>
                    </a:cubicBezTo>
                    <a:cubicBezTo>
                      <a:pt x="563" y="767"/>
                      <a:pt x="575" y="735"/>
                      <a:pt x="585" y="704"/>
                    </a:cubicBezTo>
                    <a:cubicBezTo>
                      <a:pt x="585" y="704"/>
                      <a:pt x="585" y="704"/>
                      <a:pt x="585" y="704"/>
                    </a:cubicBezTo>
                    <a:cubicBezTo>
                      <a:pt x="594" y="675"/>
                      <a:pt x="600" y="648"/>
                      <a:pt x="604" y="620"/>
                    </a:cubicBezTo>
                    <a:cubicBezTo>
                      <a:pt x="604" y="620"/>
                      <a:pt x="604" y="620"/>
                      <a:pt x="604" y="620"/>
                    </a:cubicBezTo>
                    <a:cubicBezTo>
                      <a:pt x="605" y="620"/>
                      <a:pt x="605" y="620"/>
                      <a:pt x="605" y="620"/>
                    </a:cubicBezTo>
                    <a:cubicBezTo>
                      <a:pt x="605" y="619"/>
                      <a:pt x="605" y="620"/>
                      <a:pt x="605" y="620"/>
                    </a:cubicBezTo>
                    <a:cubicBezTo>
                      <a:pt x="610" y="584"/>
                      <a:pt x="612" y="554"/>
                      <a:pt x="612" y="529"/>
                    </a:cubicBezTo>
                    <a:cubicBezTo>
                      <a:pt x="612" y="519"/>
                      <a:pt x="612" y="510"/>
                      <a:pt x="611" y="50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9"/>
              <p:cNvSpPr>
                <a:spLocks/>
              </p:cNvSpPr>
              <p:nvPr/>
            </p:nvSpPr>
            <p:spPr bwMode="auto">
              <a:xfrm flipH="1">
                <a:off x="8253645" y="3194595"/>
                <a:ext cx="2500155" cy="1760915"/>
              </a:xfrm>
              <a:custGeom>
                <a:avLst/>
                <a:gdLst>
                  <a:gd name="T0" fmla="*/ 1018 w 1143"/>
                  <a:gd name="T1" fmla="*/ 514 h 806"/>
                  <a:gd name="T2" fmla="*/ 931 w 1143"/>
                  <a:gd name="T3" fmla="*/ 571 h 806"/>
                  <a:gd name="T4" fmla="*/ 819 w 1143"/>
                  <a:gd name="T5" fmla="*/ 609 h 806"/>
                  <a:gd name="T6" fmla="*/ 713 w 1143"/>
                  <a:gd name="T7" fmla="*/ 620 h 806"/>
                  <a:gd name="T8" fmla="*/ 626 w 1143"/>
                  <a:gd name="T9" fmla="*/ 612 h 806"/>
                  <a:gd name="T10" fmla="*/ 622 w 1143"/>
                  <a:gd name="T11" fmla="*/ 612 h 806"/>
                  <a:gd name="T12" fmla="*/ 572 w 1143"/>
                  <a:gd name="T13" fmla="*/ 600 h 806"/>
                  <a:gd name="T14" fmla="*/ 565 w 1143"/>
                  <a:gd name="T15" fmla="*/ 598 h 806"/>
                  <a:gd name="T16" fmla="*/ 556 w 1143"/>
                  <a:gd name="T17" fmla="*/ 595 h 806"/>
                  <a:gd name="T18" fmla="*/ 310 w 1143"/>
                  <a:gd name="T19" fmla="*/ 423 h 806"/>
                  <a:gd name="T20" fmla="*/ 310 w 1143"/>
                  <a:gd name="T21" fmla="*/ 423 h 806"/>
                  <a:gd name="T22" fmla="*/ 227 w 1143"/>
                  <a:gd name="T23" fmla="*/ 282 h 806"/>
                  <a:gd name="T24" fmla="*/ 188 w 1143"/>
                  <a:gd name="T25" fmla="*/ 118 h 806"/>
                  <a:gd name="T26" fmla="*/ 186 w 1143"/>
                  <a:gd name="T27" fmla="*/ 32 h 806"/>
                  <a:gd name="T28" fmla="*/ 3 w 1143"/>
                  <a:gd name="T29" fmla="*/ 0 h 806"/>
                  <a:gd name="T30" fmla="*/ 1 w 1143"/>
                  <a:gd name="T31" fmla="*/ 20 h 806"/>
                  <a:gd name="T32" fmla="*/ 0 w 1143"/>
                  <a:gd name="T33" fmla="*/ 62 h 806"/>
                  <a:gd name="T34" fmla="*/ 3 w 1143"/>
                  <a:gd name="T35" fmla="*/ 134 h 806"/>
                  <a:gd name="T36" fmla="*/ 21 w 1143"/>
                  <a:gd name="T37" fmla="*/ 246 h 806"/>
                  <a:gd name="T38" fmla="*/ 22 w 1143"/>
                  <a:gd name="T39" fmla="*/ 247 h 806"/>
                  <a:gd name="T40" fmla="*/ 56 w 1143"/>
                  <a:gd name="T41" fmla="*/ 353 h 806"/>
                  <a:gd name="T42" fmla="*/ 104 w 1143"/>
                  <a:gd name="T43" fmla="*/ 451 h 806"/>
                  <a:gd name="T44" fmla="*/ 105 w 1143"/>
                  <a:gd name="T45" fmla="*/ 452 h 806"/>
                  <a:gd name="T46" fmla="*/ 320 w 1143"/>
                  <a:gd name="T47" fmla="*/ 682 h 806"/>
                  <a:gd name="T48" fmla="*/ 498 w 1143"/>
                  <a:gd name="T49" fmla="*/ 770 h 806"/>
                  <a:gd name="T50" fmla="*/ 522 w 1143"/>
                  <a:gd name="T51" fmla="*/ 778 h 806"/>
                  <a:gd name="T52" fmla="*/ 544 w 1143"/>
                  <a:gd name="T53" fmla="*/ 784 h 806"/>
                  <a:gd name="T54" fmla="*/ 547 w 1143"/>
                  <a:gd name="T55" fmla="*/ 785 h 806"/>
                  <a:gd name="T56" fmla="*/ 594 w 1143"/>
                  <a:gd name="T57" fmla="*/ 795 h 806"/>
                  <a:gd name="T58" fmla="*/ 683 w 1143"/>
                  <a:gd name="T59" fmla="*/ 805 h 806"/>
                  <a:gd name="T60" fmla="*/ 714 w 1143"/>
                  <a:gd name="T61" fmla="*/ 806 h 806"/>
                  <a:gd name="T62" fmla="*/ 1014 w 1143"/>
                  <a:gd name="T63" fmla="*/ 736 h 806"/>
                  <a:gd name="T64" fmla="*/ 1117 w 1143"/>
                  <a:gd name="T65" fmla="*/ 672 h 806"/>
                  <a:gd name="T66" fmla="*/ 1139 w 1143"/>
                  <a:gd name="T67" fmla="*/ 654 h 806"/>
                  <a:gd name="T68" fmla="*/ 1024 w 1143"/>
                  <a:gd name="T69" fmla="*/ 51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3" h="806">
                    <a:moveTo>
                      <a:pt x="1021" y="512"/>
                    </a:moveTo>
                    <a:cubicBezTo>
                      <a:pt x="1020" y="513"/>
                      <a:pt x="1019" y="514"/>
                      <a:pt x="1018" y="514"/>
                    </a:cubicBezTo>
                    <a:cubicBezTo>
                      <a:pt x="992" y="535"/>
                      <a:pt x="963" y="554"/>
                      <a:pt x="931" y="571"/>
                    </a:cubicBezTo>
                    <a:cubicBezTo>
                      <a:pt x="931" y="571"/>
                      <a:pt x="931" y="571"/>
                      <a:pt x="931" y="571"/>
                    </a:cubicBezTo>
                    <a:cubicBezTo>
                      <a:pt x="898" y="587"/>
                      <a:pt x="861" y="600"/>
                      <a:pt x="820" y="609"/>
                    </a:cubicBezTo>
                    <a:cubicBezTo>
                      <a:pt x="819" y="609"/>
                      <a:pt x="819" y="609"/>
                      <a:pt x="819" y="609"/>
                    </a:cubicBezTo>
                    <a:cubicBezTo>
                      <a:pt x="819" y="609"/>
                      <a:pt x="819" y="609"/>
                      <a:pt x="819" y="609"/>
                    </a:cubicBezTo>
                    <a:cubicBezTo>
                      <a:pt x="787" y="617"/>
                      <a:pt x="751" y="620"/>
                      <a:pt x="713" y="620"/>
                    </a:cubicBezTo>
                    <a:cubicBezTo>
                      <a:pt x="706" y="620"/>
                      <a:pt x="699" y="620"/>
                      <a:pt x="692" y="620"/>
                    </a:cubicBezTo>
                    <a:cubicBezTo>
                      <a:pt x="668" y="619"/>
                      <a:pt x="646" y="616"/>
                      <a:pt x="626" y="612"/>
                    </a:cubicBezTo>
                    <a:cubicBezTo>
                      <a:pt x="624" y="612"/>
                      <a:pt x="624" y="612"/>
                      <a:pt x="624" y="612"/>
                    </a:cubicBezTo>
                    <a:cubicBezTo>
                      <a:pt x="622" y="612"/>
                      <a:pt x="622" y="612"/>
                      <a:pt x="622" y="612"/>
                    </a:cubicBezTo>
                    <a:cubicBezTo>
                      <a:pt x="615" y="611"/>
                      <a:pt x="605" y="608"/>
                      <a:pt x="589" y="605"/>
                    </a:cubicBezTo>
                    <a:cubicBezTo>
                      <a:pt x="586" y="604"/>
                      <a:pt x="580" y="602"/>
                      <a:pt x="572" y="600"/>
                    </a:cubicBezTo>
                    <a:cubicBezTo>
                      <a:pt x="573" y="600"/>
                      <a:pt x="573" y="600"/>
                      <a:pt x="573" y="600"/>
                    </a:cubicBezTo>
                    <a:cubicBezTo>
                      <a:pt x="565" y="598"/>
                      <a:pt x="565" y="598"/>
                      <a:pt x="565" y="598"/>
                    </a:cubicBezTo>
                    <a:cubicBezTo>
                      <a:pt x="556" y="595"/>
                      <a:pt x="556" y="595"/>
                      <a:pt x="556" y="595"/>
                    </a:cubicBezTo>
                    <a:cubicBezTo>
                      <a:pt x="556" y="595"/>
                      <a:pt x="556" y="595"/>
                      <a:pt x="556" y="595"/>
                    </a:cubicBezTo>
                    <a:cubicBezTo>
                      <a:pt x="511" y="580"/>
                      <a:pt x="466" y="558"/>
                      <a:pt x="424" y="529"/>
                    </a:cubicBezTo>
                    <a:cubicBezTo>
                      <a:pt x="382" y="500"/>
                      <a:pt x="344" y="465"/>
                      <a:pt x="310" y="423"/>
                    </a:cubicBezTo>
                    <a:cubicBezTo>
                      <a:pt x="310" y="423"/>
                      <a:pt x="310" y="423"/>
                      <a:pt x="310" y="423"/>
                    </a:cubicBezTo>
                    <a:cubicBezTo>
                      <a:pt x="310" y="423"/>
                      <a:pt x="310" y="423"/>
                      <a:pt x="310" y="423"/>
                    </a:cubicBezTo>
                    <a:cubicBezTo>
                      <a:pt x="294" y="403"/>
                      <a:pt x="278" y="381"/>
                      <a:pt x="264" y="356"/>
                    </a:cubicBezTo>
                    <a:cubicBezTo>
                      <a:pt x="250" y="334"/>
                      <a:pt x="238" y="309"/>
                      <a:pt x="227" y="282"/>
                    </a:cubicBezTo>
                    <a:cubicBezTo>
                      <a:pt x="217" y="257"/>
                      <a:pt x="209" y="231"/>
                      <a:pt x="201" y="203"/>
                    </a:cubicBezTo>
                    <a:cubicBezTo>
                      <a:pt x="195" y="175"/>
                      <a:pt x="190" y="147"/>
                      <a:pt x="188" y="118"/>
                    </a:cubicBezTo>
                    <a:cubicBezTo>
                      <a:pt x="186" y="99"/>
                      <a:pt x="185" y="80"/>
                      <a:pt x="185" y="62"/>
                    </a:cubicBezTo>
                    <a:cubicBezTo>
                      <a:pt x="185" y="52"/>
                      <a:pt x="185" y="42"/>
                      <a:pt x="186" y="32"/>
                    </a:cubicBezTo>
                    <a:cubicBezTo>
                      <a:pt x="187" y="25"/>
                      <a:pt x="187" y="18"/>
                      <a:pt x="188" y="11"/>
                    </a:cubicBezTo>
                    <a:cubicBezTo>
                      <a:pt x="3" y="0"/>
                      <a:pt x="3" y="0"/>
                      <a:pt x="3" y="0"/>
                    </a:cubicBezTo>
                    <a:cubicBezTo>
                      <a:pt x="2" y="7"/>
                      <a:pt x="2" y="13"/>
                      <a:pt x="1" y="20"/>
                    </a:cubicBezTo>
                    <a:cubicBezTo>
                      <a:pt x="1" y="20"/>
                      <a:pt x="1" y="20"/>
                      <a:pt x="1" y="20"/>
                    </a:cubicBezTo>
                    <a:cubicBezTo>
                      <a:pt x="1" y="20"/>
                      <a:pt x="1" y="20"/>
                      <a:pt x="1" y="20"/>
                    </a:cubicBezTo>
                    <a:cubicBezTo>
                      <a:pt x="0" y="34"/>
                      <a:pt x="0" y="48"/>
                      <a:pt x="0" y="62"/>
                    </a:cubicBezTo>
                    <a:cubicBezTo>
                      <a:pt x="0" y="87"/>
                      <a:pt x="1" y="111"/>
                      <a:pt x="3" y="134"/>
                    </a:cubicBezTo>
                    <a:cubicBezTo>
                      <a:pt x="3" y="134"/>
                      <a:pt x="3" y="134"/>
                      <a:pt x="3" y="134"/>
                    </a:cubicBezTo>
                    <a:cubicBezTo>
                      <a:pt x="3" y="135"/>
                      <a:pt x="3" y="135"/>
                      <a:pt x="3" y="135"/>
                    </a:cubicBezTo>
                    <a:cubicBezTo>
                      <a:pt x="7" y="173"/>
                      <a:pt x="13" y="210"/>
                      <a:pt x="21" y="246"/>
                    </a:cubicBezTo>
                    <a:cubicBezTo>
                      <a:pt x="21" y="246"/>
                      <a:pt x="21" y="246"/>
                      <a:pt x="21" y="246"/>
                    </a:cubicBezTo>
                    <a:cubicBezTo>
                      <a:pt x="22" y="247"/>
                      <a:pt x="22" y="247"/>
                      <a:pt x="22" y="247"/>
                    </a:cubicBezTo>
                    <a:cubicBezTo>
                      <a:pt x="31" y="282"/>
                      <a:pt x="42" y="318"/>
                      <a:pt x="56" y="352"/>
                    </a:cubicBezTo>
                    <a:cubicBezTo>
                      <a:pt x="56" y="353"/>
                      <a:pt x="56" y="353"/>
                      <a:pt x="56" y="353"/>
                    </a:cubicBezTo>
                    <a:cubicBezTo>
                      <a:pt x="56" y="353"/>
                      <a:pt x="56" y="353"/>
                      <a:pt x="56" y="353"/>
                    </a:cubicBezTo>
                    <a:cubicBezTo>
                      <a:pt x="70" y="386"/>
                      <a:pt x="86" y="419"/>
                      <a:pt x="104" y="451"/>
                    </a:cubicBezTo>
                    <a:cubicBezTo>
                      <a:pt x="105" y="451"/>
                      <a:pt x="105" y="451"/>
                      <a:pt x="105" y="451"/>
                    </a:cubicBezTo>
                    <a:cubicBezTo>
                      <a:pt x="105" y="452"/>
                      <a:pt x="105" y="452"/>
                      <a:pt x="105" y="452"/>
                    </a:cubicBezTo>
                    <a:cubicBezTo>
                      <a:pt x="123" y="482"/>
                      <a:pt x="143" y="511"/>
                      <a:pt x="166" y="540"/>
                    </a:cubicBezTo>
                    <a:cubicBezTo>
                      <a:pt x="211" y="595"/>
                      <a:pt x="264" y="643"/>
                      <a:pt x="320" y="682"/>
                    </a:cubicBezTo>
                    <a:cubicBezTo>
                      <a:pt x="376" y="720"/>
                      <a:pt x="434" y="750"/>
                      <a:pt x="498" y="770"/>
                    </a:cubicBezTo>
                    <a:cubicBezTo>
                      <a:pt x="498" y="770"/>
                      <a:pt x="498" y="770"/>
                      <a:pt x="498" y="770"/>
                    </a:cubicBezTo>
                    <a:cubicBezTo>
                      <a:pt x="510" y="774"/>
                      <a:pt x="510" y="774"/>
                      <a:pt x="510" y="774"/>
                    </a:cubicBezTo>
                    <a:cubicBezTo>
                      <a:pt x="522" y="778"/>
                      <a:pt x="522" y="778"/>
                      <a:pt x="522" y="778"/>
                    </a:cubicBezTo>
                    <a:cubicBezTo>
                      <a:pt x="522" y="778"/>
                      <a:pt x="522" y="778"/>
                      <a:pt x="522" y="778"/>
                    </a:cubicBezTo>
                    <a:cubicBezTo>
                      <a:pt x="527" y="779"/>
                      <a:pt x="535" y="782"/>
                      <a:pt x="544" y="784"/>
                    </a:cubicBezTo>
                    <a:cubicBezTo>
                      <a:pt x="546" y="785"/>
                      <a:pt x="546" y="785"/>
                      <a:pt x="546" y="785"/>
                    </a:cubicBezTo>
                    <a:cubicBezTo>
                      <a:pt x="547" y="785"/>
                      <a:pt x="547" y="785"/>
                      <a:pt x="547" y="785"/>
                    </a:cubicBezTo>
                    <a:cubicBezTo>
                      <a:pt x="558" y="787"/>
                      <a:pt x="574" y="792"/>
                      <a:pt x="594" y="795"/>
                    </a:cubicBezTo>
                    <a:cubicBezTo>
                      <a:pt x="594" y="795"/>
                      <a:pt x="594" y="795"/>
                      <a:pt x="594" y="795"/>
                    </a:cubicBezTo>
                    <a:cubicBezTo>
                      <a:pt x="626" y="801"/>
                      <a:pt x="655" y="803"/>
                      <a:pt x="683" y="805"/>
                    </a:cubicBezTo>
                    <a:cubicBezTo>
                      <a:pt x="683" y="805"/>
                      <a:pt x="683" y="805"/>
                      <a:pt x="683" y="805"/>
                    </a:cubicBezTo>
                    <a:cubicBezTo>
                      <a:pt x="684" y="805"/>
                      <a:pt x="684" y="805"/>
                      <a:pt x="684" y="805"/>
                    </a:cubicBezTo>
                    <a:cubicBezTo>
                      <a:pt x="694" y="805"/>
                      <a:pt x="704" y="806"/>
                      <a:pt x="714" y="806"/>
                    </a:cubicBezTo>
                    <a:cubicBezTo>
                      <a:pt x="763" y="806"/>
                      <a:pt x="812" y="801"/>
                      <a:pt x="860" y="790"/>
                    </a:cubicBezTo>
                    <a:cubicBezTo>
                      <a:pt x="914" y="778"/>
                      <a:pt x="966" y="760"/>
                      <a:pt x="1014" y="736"/>
                    </a:cubicBezTo>
                    <a:cubicBezTo>
                      <a:pt x="1014" y="736"/>
                      <a:pt x="1014" y="736"/>
                      <a:pt x="1014" y="736"/>
                    </a:cubicBezTo>
                    <a:cubicBezTo>
                      <a:pt x="1051" y="717"/>
                      <a:pt x="1086" y="696"/>
                      <a:pt x="1117" y="672"/>
                    </a:cubicBezTo>
                    <a:cubicBezTo>
                      <a:pt x="1124" y="666"/>
                      <a:pt x="1132" y="660"/>
                      <a:pt x="1139" y="654"/>
                    </a:cubicBezTo>
                    <a:cubicBezTo>
                      <a:pt x="1139" y="654"/>
                      <a:pt x="1139" y="654"/>
                      <a:pt x="1139" y="654"/>
                    </a:cubicBezTo>
                    <a:cubicBezTo>
                      <a:pt x="1140" y="653"/>
                      <a:pt x="1142" y="652"/>
                      <a:pt x="1143" y="651"/>
                    </a:cubicBezTo>
                    <a:cubicBezTo>
                      <a:pt x="1024" y="510"/>
                      <a:pt x="1024" y="510"/>
                      <a:pt x="1024" y="510"/>
                    </a:cubicBezTo>
                    <a:cubicBezTo>
                      <a:pt x="1023" y="510"/>
                      <a:pt x="1022" y="511"/>
                      <a:pt x="1021" y="51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10"/>
              <p:cNvSpPr>
                <a:spLocks/>
              </p:cNvSpPr>
              <p:nvPr/>
            </p:nvSpPr>
            <p:spPr bwMode="auto">
              <a:xfrm flipH="1">
                <a:off x="8537716" y="2471728"/>
                <a:ext cx="1284461" cy="1627475"/>
              </a:xfrm>
              <a:custGeom>
                <a:avLst/>
                <a:gdLst>
                  <a:gd name="T0" fmla="*/ 404 w 587"/>
                  <a:gd name="T1" fmla="*/ 510 h 745"/>
                  <a:gd name="T2" fmla="*/ 376 w 587"/>
                  <a:gd name="T3" fmla="*/ 542 h 745"/>
                  <a:gd name="T4" fmla="*/ 190 w 587"/>
                  <a:gd name="T5" fmla="*/ 439 h 745"/>
                  <a:gd name="T6" fmla="*/ 185 w 587"/>
                  <a:gd name="T7" fmla="*/ 395 h 745"/>
                  <a:gd name="T8" fmla="*/ 186 w 587"/>
                  <a:gd name="T9" fmla="*/ 382 h 745"/>
                  <a:gd name="T10" fmla="*/ 201 w 587"/>
                  <a:gd name="T11" fmla="*/ 320 h 745"/>
                  <a:gd name="T12" fmla="*/ 236 w 587"/>
                  <a:gd name="T13" fmla="*/ 264 h 745"/>
                  <a:gd name="T14" fmla="*/ 260 w 587"/>
                  <a:gd name="T15" fmla="*/ 238 h 745"/>
                  <a:gd name="T16" fmla="*/ 265 w 587"/>
                  <a:gd name="T17" fmla="*/ 234 h 745"/>
                  <a:gd name="T18" fmla="*/ 271 w 587"/>
                  <a:gd name="T19" fmla="*/ 229 h 745"/>
                  <a:gd name="T20" fmla="*/ 281 w 587"/>
                  <a:gd name="T21" fmla="*/ 221 h 745"/>
                  <a:gd name="T22" fmla="*/ 284 w 587"/>
                  <a:gd name="T23" fmla="*/ 219 h 745"/>
                  <a:gd name="T24" fmla="*/ 286 w 587"/>
                  <a:gd name="T25" fmla="*/ 218 h 745"/>
                  <a:gd name="T26" fmla="*/ 351 w 587"/>
                  <a:gd name="T27" fmla="*/ 186 h 745"/>
                  <a:gd name="T28" fmla="*/ 326 w 587"/>
                  <a:gd name="T29" fmla="*/ 0 h 745"/>
                  <a:gd name="T30" fmla="*/ 295 w 587"/>
                  <a:gd name="T31" fmla="*/ 9 h 745"/>
                  <a:gd name="T32" fmla="*/ 185 w 587"/>
                  <a:gd name="T33" fmla="*/ 62 h 745"/>
                  <a:gd name="T34" fmla="*/ 162 w 587"/>
                  <a:gd name="T35" fmla="*/ 79 h 745"/>
                  <a:gd name="T36" fmla="*/ 159 w 587"/>
                  <a:gd name="T37" fmla="*/ 81 h 745"/>
                  <a:gd name="T38" fmla="*/ 149 w 587"/>
                  <a:gd name="T39" fmla="*/ 89 h 745"/>
                  <a:gd name="T40" fmla="*/ 149 w 587"/>
                  <a:gd name="T41" fmla="*/ 90 h 745"/>
                  <a:gd name="T42" fmla="*/ 144 w 587"/>
                  <a:gd name="T43" fmla="*/ 94 h 745"/>
                  <a:gd name="T44" fmla="*/ 134 w 587"/>
                  <a:gd name="T45" fmla="*/ 102 h 745"/>
                  <a:gd name="T46" fmla="*/ 134 w 587"/>
                  <a:gd name="T47" fmla="*/ 102 h 745"/>
                  <a:gd name="T48" fmla="*/ 94 w 587"/>
                  <a:gd name="T49" fmla="*/ 145 h 745"/>
                  <a:gd name="T50" fmla="*/ 93 w 587"/>
                  <a:gd name="T51" fmla="*/ 145 h 745"/>
                  <a:gd name="T52" fmla="*/ 30 w 587"/>
                  <a:gd name="T53" fmla="*/ 249 h 745"/>
                  <a:gd name="T54" fmla="*/ 0 w 587"/>
                  <a:gd name="T55" fmla="*/ 395 h 745"/>
                  <a:gd name="T56" fmla="*/ 1 w 587"/>
                  <a:gd name="T57" fmla="*/ 419 h 745"/>
                  <a:gd name="T58" fmla="*/ 8 w 587"/>
                  <a:gd name="T59" fmla="*/ 474 h 745"/>
                  <a:gd name="T60" fmla="*/ 8 w 587"/>
                  <a:gd name="T61" fmla="*/ 477 h 745"/>
                  <a:gd name="T62" fmla="*/ 112 w 587"/>
                  <a:gd name="T63" fmla="*/ 660 h 745"/>
                  <a:gd name="T64" fmla="*/ 113 w 587"/>
                  <a:gd name="T65" fmla="*/ 662 h 745"/>
                  <a:gd name="T66" fmla="*/ 151 w 587"/>
                  <a:gd name="T67" fmla="*/ 692 h 745"/>
                  <a:gd name="T68" fmla="*/ 193 w 587"/>
                  <a:gd name="T69" fmla="*/ 715 h 745"/>
                  <a:gd name="T70" fmla="*/ 276 w 587"/>
                  <a:gd name="T71" fmla="*/ 741 h 745"/>
                  <a:gd name="T72" fmla="*/ 285 w 587"/>
                  <a:gd name="T73" fmla="*/ 743 h 745"/>
                  <a:gd name="T74" fmla="*/ 298 w 587"/>
                  <a:gd name="T75" fmla="*/ 744 h 745"/>
                  <a:gd name="T76" fmla="*/ 308 w 587"/>
                  <a:gd name="T77" fmla="*/ 744 h 745"/>
                  <a:gd name="T78" fmla="*/ 319 w 587"/>
                  <a:gd name="T79" fmla="*/ 745 h 745"/>
                  <a:gd name="T80" fmla="*/ 325 w 587"/>
                  <a:gd name="T81" fmla="*/ 745 h 745"/>
                  <a:gd name="T82" fmla="*/ 365 w 587"/>
                  <a:gd name="T83" fmla="*/ 741 h 745"/>
                  <a:gd name="T84" fmla="*/ 374 w 587"/>
                  <a:gd name="T85" fmla="*/ 740 h 745"/>
                  <a:gd name="T86" fmla="*/ 394 w 587"/>
                  <a:gd name="T87" fmla="*/ 735 h 745"/>
                  <a:gd name="T88" fmla="*/ 397 w 587"/>
                  <a:gd name="T89" fmla="*/ 734 h 745"/>
                  <a:gd name="T90" fmla="*/ 398 w 587"/>
                  <a:gd name="T91" fmla="*/ 734 h 745"/>
                  <a:gd name="T92" fmla="*/ 421 w 587"/>
                  <a:gd name="T93" fmla="*/ 727 h 745"/>
                  <a:gd name="T94" fmla="*/ 431 w 587"/>
                  <a:gd name="T95" fmla="*/ 723 h 745"/>
                  <a:gd name="T96" fmla="*/ 440 w 587"/>
                  <a:gd name="T97" fmla="*/ 719 h 745"/>
                  <a:gd name="T98" fmla="*/ 538 w 587"/>
                  <a:gd name="T99" fmla="*/ 637 h 745"/>
                  <a:gd name="T100" fmla="*/ 538 w 587"/>
                  <a:gd name="T101" fmla="*/ 637 h 745"/>
                  <a:gd name="T102" fmla="*/ 569 w 587"/>
                  <a:gd name="T103" fmla="*/ 577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7" h="745">
                    <a:moveTo>
                      <a:pt x="494" y="449"/>
                    </a:moveTo>
                    <a:cubicBezTo>
                      <a:pt x="428" y="440"/>
                      <a:pt x="409" y="498"/>
                      <a:pt x="404" y="510"/>
                    </a:cubicBezTo>
                    <a:cubicBezTo>
                      <a:pt x="399" y="524"/>
                      <a:pt x="389" y="535"/>
                      <a:pt x="376" y="541"/>
                    </a:cubicBezTo>
                    <a:cubicBezTo>
                      <a:pt x="376" y="542"/>
                      <a:pt x="376" y="542"/>
                      <a:pt x="376" y="542"/>
                    </a:cubicBezTo>
                    <a:cubicBezTo>
                      <a:pt x="265" y="605"/>
                      <a:pt x="200" y="469"/>
                      <a:pt x="197" y="463"/>
                    </a:cubicBezTo>
                    <a:cubicBezTo>
                      <a:pt x="194" y="456"/>
                      <a:pt x="191" y="448"/>
                      <a:pt x="190" y="439"/>
                    </a:cubicBezTo>
                    <a:cubicBezTo>
                      <a:pt x="187" y="426"/>
                      <a:pt x="186" y="417"/>
                      <a:pt x="186" y="411"/>
                    </a:cubicBezTo>
                    <a:cubicBezTo>
                      <a:pt x="186" y="405"/>
                      <a:pt x="185" y="399"/>
                      <a:pt x="185" y="395"/>
                    </a:cubicBezTo>
                    <a:cubicBezTo>
                      <a:pt x="185" y="389"/>
                      <a:pt x="186" y="385"/>
                      <a:pt x="186" y="383"/>
                    </a:cubicBezTo>
                    <a:cubicBezTo>
                      <a:pt x="186" y="382"/>
                      <a:pt x="186" y="382"/>
                      <a:pt x="186" y="382"/>
                    </a:cubicBezTo>
                    <a:cubicBezTo>
                      <a:pt x="186" y="380"/>
                      <a:pt x="186" y="380"/>
                      <a:pt x="186" y="380"/>
                    </a:cubicBezTo>
                    <a:cubicBezTo>
                      <a:pt x="188" y="361"/>
                      <a:pt x="193" y="340"/>
                      <a:pt x="201" y="320"/>
                    </a:cubicBezTo>
                    <a:cubicBezTo>
                      <a:pt x="201" y="320"/>
                      <a:pt x="201" y="320"/>
                      <a:pt x="201" y="320"/>
                    </a:cubicBezTo>
                    <a:cubicBezTo>
                      <a:pt x="209" y="301"/>
                      <a:pt x="221" y="281"/>
                      <a:pt x="236" y="264"/>
                    </a:cubicBezTo>
                    <a:cubicBezTo>
                      <a:pt x="244" y="253"/>
                      <a:pt x="252" y="245"/>
                      <a:pt x="258" y="240"/>
                    </a:cubicBezTo>
                    <a:cubicBezTo>
                      <a:pt x="260" y="238"/>
                      <a:pt x="260" y="238"/>
                      <a:pt x="260" y="238"/>
                    </a:cubicBezTo>
                    <a:cubicBezTo>
                      <a:pt x="263" y="235"/>
                      <a:pt x="263" y="235"/>
                      <a:pt x="263" y="235"/>
                    </a:cubicBezTo>
                    <a:cubicBezTo>
                      <a:pt x="265" y="234"/>
                      <a:pt x="265" y="234"/>
                      <a:pt x="265" y="234"/>
                    </a:cubicBezTo>
                    <a:cubicBezTo>
                      <a:pt x="264" y="234"/>
                      <a:pt x="264" y="234"/>
                      <a:pt x="264" y="234"/>
                    </a:cubicBezTo>
                    <a:cubicBezTo>
                      <a:pt x="268" y="232"/>
                      <a:pt x="270" y="230"/>
                      <a:pt x="271" y="229"/>
                    </a:cubicBezTo>
                    <a:cubicBezTo>
                      <a:pt x="272" y="228"/>
                      <a:pt x="272" y="228"/>
                      <a:pt x="272" y="228"/>
                    </a:cubicBezTo>
                    <a:cubicBezTo>
                      <a:pt x="276" y="225"/>
                      <a:pt x="279" y="223"/>
                      <a:pt x="281" y="221"/>
                    </a:cubicBezTo>
                    <a:cubicBezTo>
                      <a:pt x="282" y="220"/>
                      <a:pt x="283" y="220"/>
                      <a:pt x="283" y="219"/>
                    </a:cubicBezTo>
                    <a:cubicBezTo>
                      <a:pt x="284" y="219"/>
                      <a:pt x="284" y="219"/>
                      <a:pt x="284" y="219"/>
                    </a:cubicBezTo>
                    <a:cubicBezTo>
                      <a:pt x="284" y="219"/>
                      <a:pt x="284" y="219"/>
                      <a:pt x="284" y="219"/>
                    </a:cubicBezTo>
                    <a:cubicBezTo>
                      <a:pt x="286" y="218"/>
                      <a:pt x="286" y="218"/>
                      <a:pt x="286" y="218"/>
                    </a:cubicBezTo>
                    <a:cubicBezTo>
                      <a:pt x="288" y="216"/>
                      <a:pt x="288" y="216"/>
                      <a:pt x="288" y="216"/>
                    </a:cubicBezTo>
                    <a:cubicBezTo>
                      <a:pt x="305" y="204"/>
                      <a:pt x="327" y="194"/>
                      <a:pt x="351" y="186"/>
                    </a:cubicBezTo>
                    <a:cubicBezTo>
                      <a:pt x="362" y="183"/>
                      <a:pt x="370" y="180"/>
                      <a:pt x="377" y="179"/>
                    </a:cubicBezTo>
                    <a:cubicBezTo>
                      <a:pt x="326" y="0"/>
                      <a:pt x="326" y="0"/>
                      <a:pt x="326" y="0"/>
                    </a:cubicBezTo>
                    <a:cubicBezTo>
                      <a:pt x="315" y="3"/>
                      <a:pt x="305" y="6"/>
                      <a:pt x="297" y="9"/>
                    </a:cubicBezTo>
                    <a:cubicBezTo>
                      <a:pt x="295" y="9"/>
                      <a:pt x="295" y="9"/>
                      <a:pt x="295" y="9"/>
                    </a:cubicBezTo>
                    <a:cubicBezTo>
                      <a:pt x="292" y="10"/>
                      <a:pt x="292" y="10"/>
                      <a:pt x="292" y="10"/>
                    </a:cubicBezTo>
                    <a:cubicBezTo>
                      <a:pt x="257" y="22"/>
                      <a:pt x="220" y="39"/>
                      <a:pt x="185" y="62"/>
                    </a:cubicBezTo>
                    <a:cubicBezTo>
                      <a:pt x="179" y="66"/>
                      <a:pt x="174" y="70"/>
                      <a:pt x="170" y="73"/>
                    </a:cubicBezTo>
                    <a:cubicBezTo>
                      <a:pt x="166" y="76"/>
                      <a:pt x="163" y="78"/>
                      <a:pt x="162" y="79"/>
                    </a:cubicBezTo>
                    <a:cubicBezTo>
                      <a:pt x="160" y="80"/>
                      <a:pt x="160" y="80"/>
                      <a:pt x="160" y="80"/>
                    </a:cubicBezTo>
                    <a:cubicBezTo>
                      <a:pt x="159" y="81"/>
                      <a:pt x="159" y="81"/>
                      <a:pt x="159" y="81"/>
                    </a:cubicBezTo>
                    <a:cubicBezTo>
                      <a:pt x="155" y="84"/>
                      <a:pt x="153" y="86"/>
                      <a:pt x="151" y="88"/>
                    </a:cubicBezTo>
                    <a:cubicBezTo>
                      <a:pt x="150" y="88"/>
                      <a:pt x="150" y="89"/>
                      <a:pt x="149" y="89"/>
                    </a:cubicBezTo>
                    <a:cubicBezTo>
                      <a:pt x="149" y="89"/>
                      <a:pt x="149" y="89"/>
                      <a:pt x="149" y="89"/>
                    </a:cubicBezTo>
                    <a:cubicBezTo>
                      <a:pt x="149" y="90"/>
                      <a:pt x="149" y="90"/>
                      <a:pt x="149" y="90"/>
                    </a:cubicBezTo>
                    <a:cubicBezTo>
                      <a:pt x="148" y="90"/>
                      <a:pt x="148" y="90"/>
                      <a:pt x="148" y="90"/>
                    </a:cubicBezTo>
                    <a:cubicBezTo>
                      <a:pt x="144" y="94"/>
                      <a:pt x="144" y="94"/>
                      <a:pt x="144" y="94"/>
                    </a:cubicBezTo>
                    <a:cubicBezTo>
                      <a:pt x="141" y="96"/>
                      <a:pt x="141" y="96"/>
                      <a:pt x="141" y="96"/>
                    </a:cubicBezTo>
                    <a:cubicBezTo>
                      <a:pt x="134" y="102"/>
                      <a:pt x="134" y="102"/>
                      <a:pt x="134" y="102"/>
                    </a:cubicBezTo>
                    <a:cubicBezTo>
                      <a:pt x="135" y="101"/>
                      <a:pt x="136" y="101"/>
                      <a:pt x="137" y="100"/>
                    </a:cubicBezTo>
                    <a:cubicBezTo>
                      <a:pt x="134" y="102"/>
                      <a:pt x="134" y="102"/>
                      <a:pt x="134" y="102"/>
                    </a:cubicBezTo>
                    <a:cubicBezTo>
                      <a:pt x="134" y="102"/>
                      <a:pt x="134" y="102"/>
                      <a:pt x="134" y="102"/>
                    </a:cubicBezTo>
                    <a:cubicBezTo>
                      <a:pt x="118" y="117"/>
                      <a:pt x="105" y="132"/>
                      <a:pt x="94" y="145"/>
                    </a:cubicBezTo>
                    <a:cubicBezTo>
                      <a:pt x="93" y="145"/>
                      <a:pt x="93" y="145"/>
                      <a:pt x="93" y="145"/>
                    </a:cubicBezTo>
                    <a:cubicBezTo>
                      <a:pt x="93" y="145"/>
                      <a:pt x="93" y="145"/>
                      <a:pt x="93" y="145"/>
                    </a:cubicBezTo>
                    <a:cubicBezTo>
                      <a:pt x="67" y="177"/>
                      <a:pt x="46" y="212"/>
                      <a:pt x="30" y="249"/>
                    </a:cubicBezTo>
                    <a:cubicBezTo>
                      <a:pt x="30" y="249"/>
                      <a:pt x="30" y="249"/>
                      <a:pt x="30" y="249"/>
                    </a:cubicBezTo>
                    <a:cubicBezTo>
                      <a:pt x="15" y="286"/>
                      <a:pt x="5" y="324"/>
                      <a:pt x="2" y="363"/>
                    </a:cubicBezTo>
                    <a:cubicBezTo>
                      <a:pt x="0" y="374"/>
                      <a:pt x="0" y="385"/>
                      <a:pt x="0" y="395"/>
                    </a:cubicBezTo>
                    <a:cubicBezTo>
                      <a:pt x="0" y="404"/>
                      <a:pt x="0" y="412"/>
                      <a:pt x="1" y="419"/>
                    </a:cubicBezTo>
                    <a:cubicBezTo>
                      <a:pt x="1" y="419"/>
                      <a:pt x="1" y="419"/>
                      <a:pt x="1" y="419"/>
                    </a:cubicBezTo>
                    <a:cubicBezTo>
                      <a:pt x="1" y="419"/>
                      <a:pt x="1" y="419"/>
                      <a:pt x="1" y="419"/>
                    </a:cubicBezTo>
                    <a:cubicBezTo>
                      <a:pt x="2" y="442"/>
                      <a:pt x="5" y="460"/>
                      <a:pt x="8" y="474"/>
                    </a:cubicBezTo>
                    <a:cubicBezTo>
                      <a:pt x="8" y="475"/>
                      <a:pt x="8" y="475"/>
                      <a:pt x="8" y="475"/>
                    </a:cubicBezTo>
                    <a:cubicBezTo>
                      <a:pt x="8" y="477"/>
                      <a:pt x="8" y="477"/>
                      <a:pt x="8" y="477"/>
                    </a:cubicBezTo>
                    <a:cubicBezTo>
                      <a:pt x="16" y="514"/>
                      <a:pt x="30" y="549"/>
                      <a:pt x="47" y="580"/>
                    </a:cubicBezTo>
                    <a:cubicBezTo>
                      <a:pt x="65" y="610"/>
                      <a:pt x="87" y="638"/>
                      <a:pt x="112" y="660"/>
                    </a:cubicBezTo>
                    <a:cubicBezTo>
                      <a:pt x="112" y="661"/>
                      <a:pt x="112" y="661"/>
                      <a:pt x="112" y="661"/>
                    </a:cubicBezTo>
                    <a:cubicBezTo>
                      <a:pt x="113" y="662"/>
                      <a:pt x="113" y="662"/>
                      <a:pt x="113" y="662"/>
                    </a:cubicBezTo>
                    <a:cubicBezTo>
                      <a:pt x="124" y="671"/>
                      <a:pt x="136" y="681"/>
                      <a:pt x="150" y="691"/>
                    </a:cubicBezTo>
                    <a:cubicBezTo>
                      <a:pt x="151" y="692"/>
                      <a:pt x="151" y="692"/>
                      <a:pt x="151" y="692"/>
                    </a:cubicBezTo>
                    <a:cubicBezTo>
                      <a:pt x="152" y="692"/>
                      <a:pt x="152" y="692"/>
                      <a:pt x="152" y="692"/>
                    </a:cubicBezTo>
                    <a:cubicBezTo>
                      <a:pt x="163" y="699"/>
                      <a:pt x="176" y="708"/>
                      <a:pt x="193" y="715"/>
                    </a:cubicBezTo>
                    <a:cubicBezTo>
                      <a:pt x="193" y="715"/>
                      <a:pt x="193" y="715"/>
                      <a:pt x="193" y="715"/>
                    </a:cubicBezTo>
                    <a:cubicBezTo>
                      <a:pt x="220" y="728"/>
                      <a:pt x="248" y="737"/>
                      <a:pt x="276" y="741"/>
                    </a:cubicBezTo>
                    <a:cubicBezTo>
                      <a:pt x="280" y="742"/>
                      <a:pt x="280" y="742"/>
                      <a:pt x="280" y="742"/>
                    </a:cubicBezTo>
                    <a:cubicBezTo>
                      <a:pt x="285" y="743"/>
                      <a:pt x="285" y="743"/>
                      <a:pt x="285" y="743"/>
                    </a:cubicBezTo>
                    <a:cubicBezTo>
                      <a:pt x="292" y="743"/>
                      <a:pt x="292" y="743"/>
                      <a:pt x="292" y="743"/>
                    </a:cubicBezTo>
                    <a:cubicBezTo>
                      <a:pt x="298" y="744"/>
                      <a:pt x="298" y="744"/>
                      <a:pt x="298" y="744"/>
                    </a:cubicBezTo>
                    <a:cubicBezTo>
                      <a:pt x="304" y="744"/>
                      <a:pt x="304" y="744"/>
                      <a:pt x="304" y="744"/>
                    </a:cubicBezTo>
                    <a:cubicBezTo>
                      <a:pt x="308" y="744"/>
                      <a:pt x="308" y="744"/>
                      <a:pt x="308" y="744"/>
                    </a:cubicBezTo>
                    <a:cubicBezTo>
                      <a:pt x="308" y="744"/>
                      <a:pt x="309" y="744"/>
                      <a:pt x="310" y="744"/>
                    </a:cubicBezTo>
                    <a:cubicBezTo>
                      <a:pt x="312" y="744"/>
                      <a:pt x="315" y="745"/>
                      <a:pt x="319" y="745"/>
                    </a:cubicBezTo>
                    <a:cubicBezTo>
                      <a:pt x="320" y="745"/>
                      <a:pt x="322" y="745"/>
                      <a:pt x="324" y="745"/>
                    </a:cubicBezTo>
                    <a:cubicBezTo>
                      <a:pt x="324" y="745"/>
                      <a:pt x="324" y="745"/>
                      <a:pt x="325" y="745"/>
                    </a:cubicBezTo>
                    <a:cubicBezTo>
                      <a:pt x="341" y="745"/>
                      <a:pt x="353" y="743"/>
                      <a:pt x="360" y="742"/>
                    </a:cubicBezTo>
                    <a:cubicBezTo>
                      <a:pt x="365" y="741"/>
                      <a:pt x="365" y="741"/>
                      <a:pt x="365" y="741"/>
                    </a:cubicBezTo>
                    <a:cubicBezTo>
                      <a:pt x="369" y="741"/>
                      <a:pt x="369" y="741"/>
                      <a:pt x="369" y="741"/>
                    </a:cubicBezTo>
                    <a:cubicBezTo>
                      <a:pt x="369" y="740"/>
                      <a:pt x="371" y="740"/>
                      <a:pt x="374" y="740"/>
                    </a:cubicBezTo>
                    <a:cubicBezTo>
                      <a:pt x="376" y="739"/>
                      <a:pt x="380" y="739"/>
                      <a:pt x="384" y="737"/>
                    </a:cubicBezTo>
                    <a:cubicBezTo>
                      <a:pt x="386" y="737"/>
                      <a:pt x="389" y="736"/>
                      <a:pt x="394" y="735"/>
                    </a:cubicBezTo>
                    <a:cubicBezTo>
                      <a:pt x="395" y="735"/>
                      <a:pt x="395" y="735"/>
                      <a:pt x="395" y="735"/>
                    </a:cubicBezTo>
                    <a:cubicBezTo>
                      <a:pt x="397" y="734"/>
                      <a:pt x="397" y="734"/>
                      <a:pt x="397" y="734"/>
                    </a:cubicBezTo>
                    <a:cubicBezTo>
                      <a:pt x="398" y="734"/>
                      <a:pt x="398" y="734"/>
                      <a:pt x="398" y="734"/>
                    </a:cubicBezTo>
                    <a:cubicBezTo>
                      <a:pt x="398" y="734"/>
                      <a:pt x="398" y="734"/>
                      <a:pt x="398" y="734"/>
                    </a:cubicBezTo>
                    <a:cubicBezTo>
                      <a:pt x="404" y="732"/>
                      <a:pt x="409" y="731"/>
                      <a:pt x="413" y="729"/>
                    </a:cubicBezTo>
                    <a:cubicBezTo>
                      <a:pt x="421" y="727"/>
                      <a:pt x="421" y="727"/>
                      <a:pt x="421" y="727"/>
                    </a:cubicBezTo>
                    <a:cubicBezTo>
                      <a:pt x="427" y="724"/>
                      <a:pt x="427" y="724"/>
                      <a:pt x="427" y="724"/>
                    </a:cubicBezTo>
                    <a:cubicBezTo>
                      <a:pt x="427" y="724"/>
                      <a:pt x="429" y="724"/>
                      <a:pt x="431" y="723"/>
                    </a:cubicBezTo>
                    <a:cubicBezTo>
                      <a:pt x="433" y="722"/>
                      <a:pt x="436" y="721"/>
                      <a:pt x="440" y="719"/>
                    </a:cubicBezTo>
                    <a:cubicBezTo>
                      <a:pt x="440" y="719"/>
                      <a:pt x="440" y="719"/>
                      <a:pt x="440" y="719"/>
                    </a:cubicBezTo>
                    <a:cubicBezTo>
                      <a:pt x="460" y="710"/>
                      <a:pt x="479" y="698"/>
                      <a:pt x="498" y="682"/>
                    </a:cubicBezTo>
                    <a:cubicBezTo>
                      <a:pt x="514" y="668"/>
                      <a:pt x="527" y="653"/>
                      <a:pt x="538" y="637"/>
                    </a:cubicBezTo>
                    <a:cubicBezTo>
                      <a:pt x="538" y="637"/>
                      <a:pt x="538" y="637"/>
                      <a:pt x="538" y="637"/>
                    </a:cubicBezTo>
                    <a:cubicBezTo>
                      <a:pt x="538" y="637"/>
                      <a:pt x="538" y="637"/>
                      <a:pt x="538" y="637"/>
                    </a:cubicBezTo>
                    <a:cubicBezTo>
                      <a:pt x="549" y="621"/>
                      <a:pt x="558" y="605"/>
                      <a:pt x="564" y="589"/>
                    </a:cubicBezTo>
                    <a:cubicBezTo>
                      <a:pt x="566" y="585"/>
                      <a:pt x="567" y="581"/>
                      <a:pt x="569" y="577"/>
                    </a:cubicBezTo>
                    <a:cubicBezTo>
                      <a:pt x="587" y="514"/>
                      <a:pt x="558" y="458"/>
                      <a:pt x="494" y="449"/>
                    </a:cubicBezTo>
                    <a:close/>
                  </a:path>
                </a:pathLst>
              </a:custGeom>
              <a:solidFill>
                <a:srgbClr val="1C5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Dowolny kształt 77"/>
              <p:cNvSpPr/>
              <p:nvPr/>
            </p:nvSpPr>
            <p:spPr>
              <a:xfrm rot="956294" flipH="1">
                <a:off x="10346730" y="3203698"/>
                <a:ext cx="1164549" cy="2423475"/>
              </a:xfrm>
              <a:custGeom>
                <a:avLst/>
                <a:gdLst>
                  <a:gd name="connsiteX0" fmla="*/ 342049 w 1164549"/>
                  <a:gd name="connsiteY0" fmla="*/ 0 h 2423475"/>
                  <a:gd name="connsiteX1" fmla="*/ 0 w 1164549"/>
                  <a:gd name="connsiteY1" fmla="*/ 561750 h 2423475"/>
                  <a:gd name="connsiteX2" fmla="*/ 125631 w 1164549"/>
                  <a:gd name="connsiteY2" fmla="*/ 561750 h 2423475"/>
                  <a:gd name="connsiteX3" fmla="*/ 123584 w 1164549"/>
                  <a:gd name="connsiteY3" fmla="*/ 653872 h 2423475"/>
                  <a:gd name="connsiteX4" fmla="*/ 129740 w 1164549"/>
                  <a:gd name="connsiteY4" fmla="*/ 805591 h 2423475"/>
                  <a:gd name="connsiteX5" fmla="*/ 281802 w 1164549"/>
                  <a:gd name="connsiteY5" fmla="*/ 1507936 h 2423475"/>
                  <a:gd name="connsiteX6" fmla="*/ 618004 w 1164549"/>
                  <a:gd name="connsiteY6" fmla="*/ 2115178 h 2423475"/>
                  <a:gd name="connsiteX7" fmla="*/ 617404 w 1164549"/>
                  <a:gd name="connsiteY7" fmla="*/ 2117279 h 2423475"/>
                  <a:gd name="connsiteX8" fmla="*/ 842570 w 1164549"/>
                  <a:gd name="connsiteY8" fmla="*/ 2372442 h 2423475"/>
                  <a:gd name="connsiteX9" fmla="*/ 840466 w 1164549"/>
                  <a:gd name="connsiteY9" fmla="*/ 2371841 h 2423475"/>
                  <a:gd name="connsiteX10" fmla="*/ 870827 w 1164549"/>
                  <a:gd name="connsiteY10" fmla="*/ 2400960 h 2423475"/>
                  <a:gd name="connsiteX11" fmla="*/ 893973 w 1164549"/>
                  <a:gd name="connsiteY11" fmla="*/ 2423475 h 2423475"/>
                  <a:gd name="connsiteX12" fmla="*/ 1164549 w 1164549"/>
                  <a:gd name="connsiteY12" fmla="*/ 2121299 h 2423475"/>
                  <a:gd name="connsiteX13" fmla="*/ 1152224 w 1164549"/>
                  <a:gd name="connsiteY13" fmla="*/ 2108691 h 2423475"/>
                  <a:gd name="connsiteX14" fmla="*/ 1126974 w 1164549"/>
                  <a:gd name="connsiteY14" fmla="*/ 2085576 h 2423475"/>
                  <a:gd name="connsiteX15" fmla="*/ 1125471 w 1164549"/>
                  <a:gd name="connsiteY15" fmla="*/ 2082874 h 2423475"/>
                  <a:gd name="connsiteX16" fmla="*/ 940286 w 1164549"/>
                  <a:gd name="connsiteY16" fmla="*/ 1870939 h 2423475"/>
                  <a:gd name="connsiteX17" fmla="*/ 661821 w 1164549"/>
                  <a:gd name="connsiteY17" fmla="*/ 1364254 h 2423475"/>
                  <a:gd name="connsiteX18" fmla="*/ 533550 w 1164549"/>
                  <a:gd name="connsiteY18" fmla="*/ 777766 h 2423475"/>
                  <a:gd name="connsiteX19" fmla="*/ 534150 w 1164549"/>
                  <a:gd name="connsiteY19" fmla="*/ 775666 h 2423475"/>
                  <a:gd name="connsiteX20" fmla="*/ 528946 w 1164549"/>
                  <a:gd name="connsiteY20" fmla="*/ 651484 h 2423475"/>
                  <a:gd name="connsiteX21" fmla="*/ 532085 w 1164549"/>
                  <a:gd name="connsiteY21" fmla="*/ 561750 h 2423475"/>
                  <a:gd name="connsiteX22" fmla="*/ 684097 w 1164549"/>
                  <a:gd name="connsiteY22" fmla="*/ 561750 h 242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4549" h="2423475">
                    <a:moveTo>
                      <a:pt x="342049" y="0"/>
                    </a:moveTo>
                    <a:lnTo>
                      <a:pt x="0" y="561750"/>
                    </a:lnTo>
                    <a:lnTo>
                      <a:pt x="125631" y="561750"/>
                    </a:lnTo>
                    <a:lnTo>
                      <a:pt x="123584" y="653872"/>
                    </a:lnTo>
                    <a:cubicBezTo>
                      <a:pt x="124059" y="703995"/>
                      <a:pt x="126110" y="754568"/>
                      <a:pt x="129740" y="805591"/>
                    </a:cubicBezTo>
                    <a:cubicBezTo>
                      <a:pt x="146680" y="1049003"/>
                      <a:pt x="197268" y="1286119"/>
                      <a:pt x="281802" y="1507936"/>
                    </a:cubicBezTo>
                    <a:cubicBezTo>
                      <a:pt x="366336" y="1729753"/>
                      <a:pt x="480607" y="1935068"/>
                      <a:pt x="618004" y="2115178"/>
                    </a:cubicBezTo>
                    <a:cubicBezTo>
                      <a:pt x="617404" y="2117279"/>
                      <a:pt x="617404" y="2117279"/>
                      <a:pt x="617404" y="2117279"/>
                    </a:cubicBezTo>
                    <a:cubicBezTo>
                      <a:pt x="685649" y="2204933"/>
                      <a:pt x="760806" y="2292288"/>
                      <a:pt x="842570" y="2372442"/>
                    </a:cubicBezTo>
                    <a:cubicBezTo>
                      <a:pt x="840466" y="2371841"/>
                      <a:pt x="840466" y="2371841"/>
                      <a:pt x="840466" y="2371841"/>
                    </a:cubicBezTo>
                    <a:cubicBezTo>
                      <a:pt x="870827" y="2400960"/>
                      <a:pt x="870827" y="2400960"/>
                      <a:pt x="870827" y="2400960"/>
                    </a:cubicBezTo>
                    <a:cubicBezTo>
                      <a:pt x="893973" y="2423475"/>
                      <a:pt x="893973" y="2423475"/>
                      <a:pt x="893973" y="2423475"/>
                    </a:cubicBezTo>
                    <a:cubicBezTo>
                      <a:pt x="1164549" y="2121299"/>
                      <a:pt x="1164549" y="2121299"/>
                      <a:pt x="1164549" y="2121299"/>
                    </a:cubicBezTo>
                    <a:lnTo>
                      <a:pt x="1152224" y="2108691"/>
                    </a:lnTo>
                    <a:cubicBezTo>
                      <a:pt x="1126974" y="2085576"/>
                      <a:pt x="1126974" y="2085576"/>
                      <a:pt x="1126974" y="2085576"/>
                    </a:cubicBezTo>
                    <a:cubicBezTo>
                      <a:pt x="1125471" y="2082874"/>
                      <a:pt x="1125471" y="2082874"/>
                      <a:pt x="1125471" y="2082874"/>
                    </a:cubicBezTo>
                    <a:cubicBezTo>
                      <a:pt x="1061143" y="2021333"/>
                      <a:pt x="999815" y="1949287"/>
                      <a:pt x="940286" y="1870939"/>
                    </a:cubicBezTo>
                    <a:cubicBezTo>
                      <a:pt x="826341" y="1720248"/>
                      <a:pt x="731615" y="1550052"/>
                      <a:pt x="661821" y="1364254"/>
                    </a:cubicBezTo>
                    <a:cubicBezTo>
                      <a:pt x="591427" y="1180558"/>
                      <a:pt x="548068" y="981860"/>
                      <a:pt x="533550" y="777766"/>
                    </a:cubicBezTo>
                    <a:cubicBezTo>
                      <a:pt x="534150" y="775666"/>
                      <a:pt x="534150" y="775666"/>
                      <a:pt x="534150" y="775666"/>
                    </a:cubicBezTo>
                    <a:cubicBezTo>
                      <a:pt x="530975" y="734997"/>
                      <a:pt x="529154" y="693578"/>
                      <a:pt x="528946" y="651484"/>
                    </a:cubicBezTo>
                    <a:lnTo>
                      <a:pt x="532085" y="561750"/>
                    </a:lnTo>
                    <a:lnTo>
                      <a:pt x="684097" y="5617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7" name="Oval 2"/>
            <p:cNvSpPr/>
            <p:nvPr/>
          </p:nvSpPr>
          <p:spPr>
            <a:xfrm>
              <a:off x="7552061" y="4767762"/>
              <a:ext cx="663296" cy="663296"/>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5</a:t>
              </a:r>
            </a:p>
          </p:txBody>
        </p:sp>
        <p:sp>
          <p:nvSpPr>
            <p:cNvPr id="68" name="Oval 2"/>
            <p:cNvSpPr/>
            <p:nvPr/>
          </p:nvSpPr>
          <p:spPr>
            <a:xfrm>
              <a:off x="10751841" y="4184347"/>
              <a:ext cx="663296" cy="663296"/>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6</a:t>
              </a:r>
            </a:p>
          </p:txBody>
        </p:sp>
        <p:sp>
          <p:nvSpPr>
            <p:cNvPr id="69" name="Oval 2"/>
            <p:cNvSpPr/>
            <p:nvPr/>
          </p:nvSpPr>
          <p:spPr>
            <a:xfrm>
              <a:off x="8548247" y="1469560"/>
              <a:ext cx="663296" cy="663296"/>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sp>
          <p:nvSpPr>
            <p:cNvPr id="70" name="Oval 2"/>
            <p:cNvSpPr/>
            <p:nvPr/>
          </p:nvSpPr>
          <p:spPr>
            <a:xfrm>
              <a:off x="9578082" y="4191719"/>
              <a:ext cx="663296" cy="663296"/>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sp>
          <p:nvSpPr>
            <p:cNvPr id="71" name="Oval 2"/>
            <p:cNvSpPr/>
            <p:nvPr/>
          </p:nvSpPr>
          <p:spPr>
            <a:xfrm>
              <a:off x="7659063" y="3009564"/>
              <a:ext cx="663296" cy="663296"/>
            </a:xfrm>
            <a:prstGeom prst="ellipse">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sp>
          <p:nvSpPr>
            <p:cNvPr id="72" name="Oval 2"/>
            <p:cNvSpPr/>
            <p:nvPr/>
          </p:nvSpPr>
          <p:spPr>
            <a:xfrm>
              <a:off x="9229476" y="3062752"/>
              <a:ext cx="663296" cy="663296"/>
            </a:xfrm>
            <a:prstGeom prst="ellipse">
              <a:avLst/>
            </a:prstGeom>
            <a:solidFill>
              <a:schemeClr val="tx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spTree>
    <p:extLst>
      <p:ext uri="{BB962C8B-B14F-4D97-AF65-F5344CB8AC3E}">
        <p14:creationId xmlns:p14="http://schemas.microsoft.com/office/powerpoint/2010/main" val="265222520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7 Steps Arrow Circle Cycle Template</a:t>
            </a:r>
          </a:p>
        </p:txBody>
      </p:sp>
      <p:sp>
        <p:nvSpPr>
          <p:cNvPr id="55" name="pole tekstowe 54">
            <a:extLst>
              <a:ext uri="{FF2B5EF4-FFF2-40B4-BE49-F238E27FC236}">
                <a16:creationId xmlns:a16="http://schemas.microsoft.com/office/drawing/2014/main" id="{4AF666FD-6845-4C1D-8834-E0E3E5BC0412}"/>
              </a:ext>
            </a:extLst>
          </p:cNvPr>
          <p:cNvSpPr txBox="1"/>
          <p:nvPr/>
        </p:nvSpPr>
        <p:spPr>
          <a:xfrm>
            <a:off x="5996355" y="1101321"/>
            <a:ext cx="4064000" cy="914400"/>
          </a:xfrm>
          <a:prstGeom prst="rect">
            <a:avLst/>
          </a:prstGeom>
          <a:noFill/>
        </p:spPr>
        <p:txBody>
          <a:bodyPr wrap="none" lIns="144000" tIns="108000" rIns="144000" bIns="108000" rtlCol="0" anchor="ctr">
            <a:noAutofit/>
          </a:bodyPr>
          <a:lstStyle/>
          <a:p>
            <a:pPr algn="ctr"/>
            <a:r>
              <a:rPr lang="en-US" sz="3200" dirty="0"/>
              <a:t>Your Slide Title Here</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1282700" y="1143000"/>
            <a:ext cx="2681095" cy="1124692"/>
            <a:chOff x="839415" y="1156220"/>
            <a:chExt cx="2681095" cy="1124692"/>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901700" y="2501900"/>
            <a:ext cx="2681095" cy="1124693"/>
            <a:chOff x="839415" y="2791538"/>
            <a:chExt cx="2681095" cy="1124693"/>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901700" y="3848100"/>
            <a:ext cx="2681095" cy="1124692"/>
            <a:chOff x="839415" y="4426857"/>
            <a:chExt cx="2681095" cy="1124692"/>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1270000" y="5194300"/>
            <a:ext cx="2681095" cy="1133076"/>
            <a:chOff x="8504158" y="4426857"/>
            <a:chExt cx="2681095" cy="1133076"/>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7"/>
              <a:ext cx="2681095" cy="10873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331200" y="5194300"/>
            <a:ext cx="2681095" cy="1128135"/>
            <a:chOff x="8504158" y="2792456"/>
            <a:chExt cx="2681095" cy="1128135"/>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1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1" name="Grupa 50">
            <a:extLst>
              <a:ext uri="{FF2B5EF4-FFF2-40B4-BE49-F238E27FC236}">
                <a16:creationId xmlns:a16="http://schemas.microsoft.com/office/drawing/2014/main" id="{2BB1328C-EDB2-4205-AFAA-702E634E8755}"/>
              </a:ext>
            </a:extLst>
          </p:cNvPr>
          <p:cNvGrpSpPr/>
          <p:nvPr/>
        </p:nvGrpSpPr>
        <p:grpSpPr>
          <a:xfrm>
            <a:off x="8610600" y="3810000"/>
            <a:ext cx="2681095" cy="1124692"/>
            <a:chOff x="839415" y="1156220"/>
            <a:chExt cx="2681095" cy="1124692"/>
          </a:xfrm>
        </p:grpSpPr>
        <p:sp>
          <p:nvSpPr>
            <p:cNvPr id="52" name="Prostokąt 51">
              <a:extLst>
                <a:ext uri="{FF2B5EF4-FFF2-40B4-BE49-F238E27FC236}">
                  <a16:creationId xmlns:a16="http://schemas.microsoft.com/office/drawing/2014/main" id="{B0EF210E-A2A6-4547-8051-3806F0871EB5}"/>
                </a:ext>
              </a:extLst>
            </p:cNvPr>
            <p:cNvSpPr/>
            <p:nvPr/>
          </p:nvSpPr>
          <p:spPr>
            <a:xfrm>
              <a:off x="839415" y="1156220"/>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53" name="Prostokąt 52">
              <a:extLst>
                <a:ext uri="{FF2B5EF4-FFF2-40B4-BE49-F238E27FC236}">
                  <a16:creationId xmlns:a16="http://schemas.microsoft.com/office/drawing/2014/main" id="{BDDC5448-1B31-4C7A-93B5-8BDB0BD2F728}"/>
                </a:ext>
              </a:extLst>
            </p:cNvPr>
            <p:cNvSpPr/>
            <p:nvPr/>
          </p:nvSpPr>
          <p:spPr>
            <a:xfrm>
              <a:off x="839415" y="1157137"/>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Trójkąt równoramienny 53">
              <a:extLst>
                <a:ext uri="{FF2B5EF4-FFF2-40B4-BE49-F238E27FC236}">
                  <a16:creationId xmlns:a16="http://schemas.microsoft.com/office/drawing/2014/main" id="{9C120AA1-07D0-447E-B701-25E975D637CA}"/>
                </a:ext>
              </a:extLst>
            </p:cNvPr>
            <p:cNvSpPr/>
            <p:nvPr/>
          </p:nvSpPr>
          <p:spPr>
            <a:xfrm rot="10800000">
              <a:off x="2021680" y="1202856"/>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6" name="Grupa 55">
            <a:extLst>
              <a:ext uri="{FF2B5EF4-FFF2-40B4-BE49-F238E27FC236}">
                <a16:creationId xmlns:a16="http://schemas.microsoft.com/office/drawing/2014/main" id="{1143F5AF-E5F8-4A99-8A66-0F01125428D8}"/>
              </a:ext>
            </a:extLst>
          </p:cNvPr>
          <p:cNvGrpSpPr/>
          <p:nvPr/>
        </p:nvGrpSpPr>
        <p:grpSpPr>
          <a:xfrm>
            <a:off x="8610600" y="2400300"/>
            <a:ext cx="2681095" cy="1128135"/>
            <a:chOff x="8504158" y="2792456"/>
            <a:chExt cx="2681095" cy="1128135"/>
          </a:xfrm>
        </p:grpSpPr>
        <p:sp>
          <p:nvSpPr>
            <p:cNvPr id="62" name="Prostokąt 61">
              <a:extLst>
                <a:ext uri="{FF2B5EF4-FFF2-40B4-BE49-F238E27FC236}">
                  <a16:creationId xmlns:a16="http://schemas.microsoft.com/office/drawing/2014/main" id="{C4011668-8D6B-448F-84A8-D6372F52F8D5}"/>
                </a:ext>
              </a:extLst>
            </p:cNvPr>
            <p:cNvSpPr/>
            <p:nvPr/>
          </p:nvSpPr>
          <p:spPr>
            <a:xfrm>
              <a:off x="8504158" y="2815316"/>
              <a:ext cx="2681095" cy="11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64" name="Prostokąt 63">
              <a:extLst>
                <a:ext uri="{FF2B5EF4-FFF2-40B4-BE49-F238E27FC236}">
                  <a16:creationId xmlns:a16="http://schemas.microsoft.com/office/drawing/2014/main" id="{5EA61466-081E-4A55-B163-C972F77C2FD7}"/>
                </a:ext>
              </a:extLst>
            </p:cNvPr>
            <p:cNvSpPr/>
            <p:nvPr/>
          </p:nvSpPr>
          <p:spPr>
            <a:xfrm>
              <a:off x="8504158" y="2792456"/>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6" name="Trójkąt równoramienny 65">
              <a:extLst>
                <a:ext uri="{FF2B5EF4-FFF2-40B4-BE49-F238E27FC236}">
                  <a16:creationId xmlns:a16="http://schemas.microsoft.com/office/drawing/2014/main" id="{66DB8B81-67ED-4D57-9700-5560B0FC0D25}"/>
                </a:ext>
              </a:extLst>
            </p:cNvPr>
            <p:cNvSpPr/>
            <p:nvPr/>
          </p:nvSpPr>
          <p:spPr>
            <a:xfrm rot="10800000">
              <a:off x="9686423" y="2837639"/>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3" name="Grupa 22">
            <a:extLst>
              <a:ext uri="{FF2B5EF4-FFF2-40B4-BE49-F238E27FC236}">
                <a16:creationId xmlns:a16="http://schemas.microsoft.com/office/drawing/2014/main" id="{1F951B28-1051-4275-B4F0-8CC0D323B897}"/>
              </a:ext>
            </a:extLst>
          </p:cNvPr>
          <p:cNvGrpSpPr/>
          <p:nvPr/>
        </p:nvGrpSpPr>
        <p:grpSpPr>
          <a:xfrm rot="3169922">
            <a:off x="4102100" y="2298317"/>
            <a:ext cx="3987800" cy="3917390"/>
            <a:chOff x="4229100" y="2518167"/>
            <a:chExt cx="3733800" cy="3667874"/>
          </a:xfrm>
        </p:grpSpPr>
        <p:sp>
          <p:nvSpPr>
            <p:cNvPr id="72" name="Strzałka: kolista 71">
              <a:extLst>
                <a:ext uri="{FF2B5EF4-FFF2-40B4-BE49-F238E27FC236}">
                  <a16:creationId xmlns:a16="http://schemas.microsoft.com/office/drawing/2014/main" id="{F6AB4DD4-9092-4013-A8E1-9F71114D7D79}"/>
                </a:ext>
              </a:extLst>
            </p:cNvPr>
            <p:cNvSpPr/>
            <p:nvPr/>
          </p:nvSpPr>
          <p:spPr>
            <a:xfrm>
              <a:off x="4335564" y="2518167"/>
              <a:ext cx="3520872" cy="3520872"/>
            </a:xfrm>
            <a:prstGeom prst="circularArrow">
              <a:avLst>
                <a:gd name="adj1" fmla="val 3762"/>
                <a:gd name="adj2" fmla="val 234691"/>
                <a:gd name="adj3" fmla="val 19827585"/>
                <a:gd name="adj4" fmla="val 18604999"/>
                <a:gd name="adj5" fmla="val 4388"/>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76" name="Strzałka: kolista 75">
              <a:extLst>
                <a:ext uri="{FF2B5EF4-FFF2-40B4-BE49-F238E27FC236}">
                  <a16:creationId xmlns:a16="http://schemas.microsoft.com/office/drawing/2014/main" id="{0EB03AAD-7D91-4F60-A8A7-8CED2B81950C}"/>
                </a:ext>
              </a:extLst>
            </p:cNvPr>
            <p:cNvSpPr/>
            <p:nvPr/>
          </p:nvSpPr>
          <p:spPr>
            <a:xfrm>
              <a:off x="4335564" y="2518167"/>
              <a:ext cx="3520872" cy="3520872"/>
            </a:xfrm>
            <a:prstGeom prst="circularArrow">
              <a:avLst>
                <a:gd name="adj1" fmla="val 3762"/>
                <a:gd name="adj2" fmla="val 234691"/>
                <a:gd name="adj3" fmla="val 1230699"/>
                <a:gd name="adj4" fmla="val 21557014"/>
                <a:gd name="adj5" fmla="val 4388"/>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78" name="Strzałka: kolista 77">
              <a:extLst>
                <a:ext uri="{FF2B5EF4-FFF2-40B4-BE49-F238E27FC236}">
                  <a16:creationId xmlns:a16="http://schemas.microsoft.com/office/drawing/2014/main" id="{893B897F-FF10-4E6C-8B5A-148478B2CDA0}"/>
                </a:ext>
              </a:extLst>
            </p:cNvPr>
            <p:cNvSpPr/>
            <p:nvPr/>
          </p:nvSpPr>
          <p:spPr>
            <a:xfrm>
              <a:off x="4335564" y="2518167"/>
              <a:ext cx="3520872" cy="3520872"/>
            </a:xfrm>
            <a:prstGeom prst="circularArrow">
              <a:avLst>
                <a:gd name="adj1" fmla="val 3762"/>
                <a:gd name="adj2" fmla="val 234691"/>
                <a:gd name="adj3" fmla="val 4437908"/>
                <a:gd name="adj4" fmla="val 3307389"/>
                <a:gd name="adj5" fmla="val 4388"/>
              </a:avLst>
            </a:prstGeom>
            <a:solidFill>
              <a:schemeClr val="tx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0" name="Strzałka: kolista 79">
              <a:extLst>
                <a:ext uri="{FF2B5EF4-FFF2-40B4-BE49-F238E27FC236}">
                  <a16:creationId xmlns:a16="http://schemas.microsoft.com/office/drawing/2014/main" id="{73452EBE-CC6B-4C9C-98F4-9592CDAE15D4}"/>
                </a:ext>
              </a:extLst>
            </p:cNvPr>
            <p:cNvSpPr/>
            <p:nvPr/>
          </p:nvSpPr>
          <p:spPr>
            <a:xfrm>
              <a:off x="4335564" y="2518167"/>
              <a:ext cx="3520872" cy="3520872"/>
            </a:xfrm>
            <a:prstGeom prst="circularArrow">
              <a:avLst>
                <a:gd name="adj1" fmla="val 3762"/>
                <a:gd name="adj2" fmla="val 234691"/>
                <a:gd name="adj3" fmla="val 7257920"/>
                <a:gd name="adj4" fmla="val 6127401"/>
                <a:gd name="adj5" fmla="val 4388"/>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2" name="Strzałka: kolista 81">
              <a:extLst>
                <a:ext uri="{FF2B5EF4-FFF2-40B4-BE49-F238E27FC236}">
                  <a16:creationId xmlns:a16="http://schemas.microsoft.com/office/drawing/2014/main" id="{CCB72AF1-C8B7-4ADE-99BE-21AF891B5527}"/>
                </a:ext>
              </a:extLst>
            </p:cNvPr>
            <p:cNvSpPr/>
            <p:nvPr/>
          </p:nvSpPr>
          <p:spPr>
            <a:xfrm>
              <a:off x="4335564" y="2518167"/>
              <a:ext cx="3520872" cy="3520872"/>
            </a:xfrm>
            <a:prstGeom prst="circularArrow">
              <a:avLst>
                <a:gd name="adj1" fmla="val 3762"/>
                <a:gd name="adj2" fmla="val 234691"/>
                <a:gd name="adj3" fmla="val 10608295"/>
                <a:gd name="adj4" fmla="val 9334610"/>
                <a:gd name="adj5" fmla="val 4388"/>
              </a:avLst>
            </a:pr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4" name="Strzałka: kolista 83">
              <a:extLst>
                <a:ext uri="{FF2B5EF4-FFF2-40B4-BE49-F238E27FC236}">
                  <a16:creationId xmlns:a16="http://schemas.microsoft.com/office/drawing/2014/main" id="{FED02650-215A-45D8-A253-73A3CCD19212}"/>
                </a:ext>
              </a:extLst>
            </p:cNvPr>
            <p:cNvSpPr/>
            <p:nvPr/>
          </p:nvSpPr>
          <p:spPr>
            <a:xfrm>
              <a:off x="4335564" y="2518167"/>
              <a:ext cx="3520872" cy="3520872"/>
            </a:xfrm>
            <a:prstGeom prst="circularArrow">
              <a:avLst>
                <a:gd name="adj1" fmla="val 3762"/>
                <a:gd name="adj2" fmla="val 234691"/>
                <a:gd name="adj3" fmla="val 13560310"/>
                <a:gd name="adj4" fmla="val 12337724"/>
                <a:gd name="adj5" fmla="val 4388"/>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6" name="Strzałka: kolista 85">
              <a:extLst>
                <a:ext uri="{FF2B5EF4-FFF2-40B4-BE49-F238E27FC236}">
                  <a16:creationId xmlns:a16="http://schemas.microsoft.com/office/drawing/2014/main" id="{0C8F7911-B038-422C-BF82-907ADF5F1395}"/>
                </a:ext>
              </a:extLst>
            </p:cNvPr>
            <p:cNvSpPr/>
            <p:nvPr/>
          </p:nvSpPr>
          <p:spPr>
            <a:xfrm>
              <a:off x="4335564" y="2518167"/>
              <a:ext cx="3520872" cy="3520872"/>
            </a:xfrm>
            <a:prstGeom prst="circularArrow">
              <a:avLst>
                <a:gd name="adj1" fmla="val 3762"/>
                <a:gd name="adj2" fmla="val 234691"/>
                <a:gd name="adj3" fmla="val 16741483"/>
                <a:gd name="adj4" fmla="val 15423826"/>
                <a:gd name="adj5" fmla="val 4388"/>
              </a:avLst>
            </a:pr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15" name="Owal 14">
              <a:extLst>
                <a:ext uri="{FF2B5EF4-FFF2-40B4-BE49-F238E27FC236}">
                  <a16:creationId xmlns:a16="http://schemas.microsoft.com/office/drawing/2014/main" id="{52B20543-B6F5-4BBF-A4CC-5291A0AAB602}"/>
                </a:ext>
              </a:extLst>
            </p:cNvPr>
            <p:cNvSpPr/>
            <p:nvPr/>
          </p:nvSpPr>
          <p:spPr>
            <a:xfrm>
              <a:off x="4229100" y="3628316"/>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9" name="Owal 8">
              <a:extLst>
                <a:ext uri="{FF2B5EF4-FFF2-40B4-BE49-F238E27FC236}">
                  <a16:creationId xmlns:a16="http://schemas.microsoft.com/office/drawing/2014/main" id="{6025C0C5-DECA-4408-A568-65408B0A99D5}"/>
                </a:ext>
              </a:extLst>
            </p:cNvPr>
            <p:cNvSpPr/>
            <p:nvPr/>
          </p:nvSpPr>
          <p:spPr>
            <a:xfrm>
              <a:off x="6506931" y="2531130"/>
              <a:ext cx="581283" cy="581283"/>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solidFill>
                  <a:schemeClr val="tx1"/>
                </a:solidFill>
              </a:endParaRPr>
            </a:p>
          </p:txBody>
        </p:sp>
        <p:sp>
          <p:nvSpPr>
            <p:cNvPr id="87" name="Owal 86">
              <a:extLst>
                <a:ext uri="{FF2B5EF4-FFF2-40B4-BE49-F238E27FC236}">
                  <a16:creationId xmlns:a16="http://schemas.microsoft.com/office/drawing/2014/main" id="{0435391F-EB7D-40DA-833A-BD7F48816CF9}"/>
                </a:ext>
              </a:extLst>
            </p:cNvPr>
            <p:cNvSpPr/>
            <p:nvPr/>
          </p:nvSpPr>
          <p:spPr>
            <a:xfrm>
              <a:off x="7069140" y="5024124"/>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3" name="Owal 12">
              <a:extLst>
                <a:ext uri="{FF2B5EF4-FFF2-40B4-BE49-F238E27FC236}">
                  <a16:creationId xmlns:a16="http://schemas.microsoft.com/office/drawing/2014/main" id="{ADECA39B-21E7-45C2-897F-D88CC96D2421}"/>
                </a:ext>
              </a:extLst>
            </p:cNvPr>
            <p:cNvSpPr/>
            <p:nvPr/>
          </p:nvSpPr>
          <p:spPr>
            <a:xfrm>
              <a:off x="7381939" y="3628316"/>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74" name="Owal 73">
              <a:extLst>
                <a:ext uri="{FF2B5EF4-FFF2-40B4-BE49-F238E27FC236}">
                  <a16:creationId xmlns:a16="http://schemas.microsoft.com/office/drawing/2014/main" id="{F269DCCA-D128-42BE-9B00-2D78BD28AE1F}"/>
                </a:ext>
              </a:extLst>
            </p:cNvPr>
            <p:cNvSpPr/>
            <p:nvPr/>
          </p:nvSpPr>
          <p:spPr>
            <a:xfrm>
              <a:off x="5805520" y="5605083"/>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1" name="Owal 10">
              <a:extLst>
                <a:ext uri="{FF2B5EF4-FFF2-40B4-BE49-F238E27FC236}">
                  <a16:creationId xmlns:a16="http://schemas.microsoft.com/office/drawing/2014/main" id="{246EE78B-730E-4CA9-960C-21E2B75A0FF2}"/>
                </a:ext>
              </a:extLst>
            </p:cNvPr>
            <p:cNvSpPr/>
            <p:nvPr/>
          </p:nvSpPr>
          <p:spPr>
            <a:xfrm>
              <a:off x="4602667" y="5010491"/>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7" name="Owal 16">
              <a:extLst>
                <a:ext uri="{FF2B5EF4-FFF2-40B4-BE49-F238E27FC236}">
                  <a16:creationId xmlns:a16="http://schemas.microsoft.com/office/drawing/2014/main" id="{87F67436-E29F-47B5-A5E8-D4A23C9EC4A3}"/>
                </a:ext>
              </a:extLst>
            </p:cNvPr>
            <p:cNvSpPr/>
            <p:nvPr/>
          </p:nvSpPr>
          <p:spPr>
            <a:xfrm>
              <a:off x="5103947" y="2531293"/>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endParaRPr lang="en-US" sz="2000" kern="1200" dirty="0">
                <a:solidFill>
                  <a:schemeClr val="tx1"/>
                </a:solidFill>
              </a:endParaRPr>
            </a:p>
          </p:txBody>
        </p:sp>
      </p:grpSp>
      <p:sp>
        <p:nvSpPr>
          <p:cNvPr id="57" name="Freeform 31">
            <a:extLst>
              <a:ext uri="{FF2B5EF4-FFF2-40B4-BE49-F238E27FC236}">
                <a16:creationId xmlns:a16="http://schemas.microsoft.com/office/drawing/2014/main" id="{504E234B-17D8-405D-BD1E-CADE3926CDFD}"/>
              </a:ext>
            </a:extLst>
          </p:cNvPr>
          <p:cNvSpPr>
            <a:spLocks noChangeAspect="1"/>
          </p:cNvSpPr>
          <p:nvPr/>
        </p:nvSpPr>
        <p:spPr bwMode="auto">
          <a:xfrm>
            <a:off x="4299517" y="3695666"/>
            <a:ext cx="425564" cy="288882"/>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8" name="Grafika 57">
            <a:extLst>
              <a:ext uri="{FF2B5EF4-FFF2-40B4-BE49-F238E27FC236}">
                <a16:creationId xmlns:a16="http://schemas.microsoft.com/office/drawing/2014/main" id="{529A3BD2-2896-4C2A-BC96-95700E5A1CC5}"/>
              </a:ext>
            </a:extLst>
          </p:cNvPr>
          <p:cNvPicPr>
            <a:picLocks noChangeAspect="1"/>
          </p:cNvPicPr>
          <p:nvPr/>
        </p:nvPicPr>
        <p:blipFill>
          <a:blip/>
          <a:stretch>
            <a:fillRect/>
          </a:stretch>
        </p:blipFill>
        <p:spPr>
          <a:xfrm>
            <a:off x="5306782" y="2423495"/>
            <a:ext cx="280202" cy="402342"/>
          </a:xfrm>
          <a:prstGeom prst="rect">
            <a:avLst/>
          </a:prstGeom>
        </p:spPr>
      </p:pic>
      <p:sp>
        <p:nvSpPr>
          <p:cNvPr id="59" name="Freeform 22">
            <a:extLst>
              <a:ext uri="{FF2B5EF4-FFF2-40B4-BE49-F238E27FC236}">
                <a16:creationId xmlns:a16="http://schemas.microsoft.com/office/drawing/2014/main" id="{C22D7C10-674B-4794-8EA6-1BDC620BE663}"/>
              </a:ext>
            </a:extLst>
          </p:cNvPr>
          <p:cNvSpPr>
            <a:spLocks noChangeAspect="1" noEditPoints="1"/>
          </p:cNvSpPr>
          <p:nvPr/>
        </p:nvSpPr>
        <p:spPr bwMode="auto">
          <a:xfrm>
            <a:off x="6740439" y="2487613"/>
            <a:ext cx="409954" cy="32270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6">
            <a:extLst>
              <a:ext uri="{FF2B5EF4-FFF2-40B4-BE49-F238E27FC236}">
                <a16:creationId xmlns:a16="http://schemas.microsoft.com/office/drawing/2014/main" id="{7DBB0BEB-FFCE-4C3A-AB55-0552DFE120EC}"/>
              </a:ext>
            </a:extLst>
          </p:cNvPr>
          <p:cNvSpPr>
            <a:spLocks noChangeAspect="1" noEditPoints="1"/>
          </p:cNvSpPr>
          <p:nvPr/>
        </p:nvSpPr>
        <p:spPr bwMode="auto">
          <a:xfrm>
            <a:off x="7638340" y="3670588"/>
            <a:ext cx="425564" cy="339038"/>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6">
            <a:extLst>
              <a:ext uri="{FF2B5EF4-FFF2-40B4-BE49-F238E27FC236}">
                <a16:creationId xmlns:a16="http://schemas.microsoft.com/office/drawing/2014/main" id="{86C65DDA-6165-4D86-A39B-0A4382B3B200}"/>
              </a:ext>
            </a:extLst>
          </p:cNvPr>
          <p:cNvSpPr>
            <a:spLocks noChangeAspect="1"/>
          </p:cNvSpPr>
          <p:nvPr/>
        </p:nvSpPr>
        <p:spPr bwMode="auto">
          <a:xfrm>
            <a:off x="7262138" y="5155496"/>
            <a:ext cx="418554" cy="35326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3" name="Freeform 12">
            <a:extLst>
              <a:ext uri="{FF2B5EF4-FFF2-40B4-BE49-F238E27FC236}">
                <a16:creationId xmlns:a16="http://schemas.microsoft.com/office/drawing/2014/main" id="{8575F651-AFFC-4224-AA4E-83F116A1F542}"/>
              </a:ext>
            </a:extLst>
          </p:cNvPr>
          <p:cNvSpPr>
            <a:spLocks noChangeAspect="1" noEditPoints="1"/>
          </p:cNvSpPr>
          <p:nvPr/>
        </p:nvSpPr>
        <p:spPr bwMode="auto">
          <a:xfrm>
            <a:off x="5858790" y="5753725"/>
            <a:ext cx="474420" cy="38892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Freeform 8">
            <a:extLst>
              <a:ext uri="{FF2B5EF4-FFF2-40B4-BE49-F238E27FC236}">
                <a16:creationId xmlns:a16="http://schemas.microsoft.com/office/drawing/2014/main" id="{EE3E9C7A-83E6-4519-A8B8-E559022D2BF6}"/>
              </a:ext>
            </a:extLst>
          </p:cNvPr>
          <p:cNvSpPr>
            <a:spLocks noChangeAspect="1" noEditPoints="1"/>
          </p:cNvSpPr>
          <p:nvPr/>
        </p:nvSpPr>
        <p:spPr bwMode="auto">
          <a:xfrm>
            <a:off x="4629528" y="5043368"/>
            <a:ext cx="303774" cy="41912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794219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3">
            <a:extLst>
              <a:ext uri="{FF2B5EF4-FFF2-40B4-BE49-F238E27FC236}">
                <a16:creationId xmlns:a16="http://schemas.microsoft.com/office/drawing/2014/main" id="{190F0C7A-0767-402D-BFA5-4F016CA41E21}"/>
              </a:ext>
            </a:extLst>
          </p:cNvPr>
          <p:cNvGrpSpPr/>
          <p:nvPr/>
        </p:nvGrpSpPr>
        <p:grpSpPr>
          <a:xfrm>
            <a:off x="631186" y="1154183"/>
            <a:ext cx="3926143" cy="5158317"/>
            <a:chOff x="11570910" y="1844824"/>
            <a:chExt cx="3083007" cy="5158317"/>
          </a:xfrm>
        </p:grpSpPr>
        <p:sp>
          <p:nvSpPr>
            <p:cNvPr id="31" name="pole tekstowe 3">
              <a:extLst>
                <a:ext uri="{FF2B5EF4-FFF2-40B4-BE49-F238E27FC236}">
                  <a16:creationId xmlns:a16="http://schemas.microsoft.com/office/drawing/2014/main" id="{5842F005-5C5D-4376-9EF9-254BEFBE383F}"/>
                </a:ext>
              </a:extLst>
            </p:cNvPr>
            <p:cNvSpPr txBox="1"/>
            <p:nvPr/>
          </p:nvSpPr>
          <p:spPr>
            <a:xfrm>
              <a:off x="11570910" y="1916832"/>
              <a:ext cx="3083006" cy="5086309"/>
            </a:xfrm>
            <a:prstGeom prst="rect">
              <a:avLst/>
            </a:prstGeom>
            <a:solidFill>
              <a:schemeClr val="bg2"/>
            </a:solidFill>
          </p:spPr>
          <p:txBody>
            <a:bodyPr wrap="square" lIns="180000" tIns="360000" rIns="144000" bIns="108000" rtlCol="0" anchor="t">
              <a:noAutofit/>
            </a:bodyPr>
            <a:lstStyle/>
            <a:p>
              <a:pPr algn="ctr"/>
              <a:r>
                <a:rPr lang="en-US" sz="2800" dirty="0">
                  <a:solidFill>
                    <a:schemeClr val="accent2"/>
                  </a:solidFill>
                </a:rPr>
                <a:t>Write header here</a:t>
              </a:r>
            </a:p>
            <a:p>
              <a:endParaRPr lang="en-US" sz="2000" dirty="0"/>
            </a:p>
            <a:p>
              <a:r>
                <a:rPr lang="en-US" b="1" dirty="0"/>
                <a:t>Write your header text here…</a:t>
              </a:r>
            </a:p>
            <a:p>
              <a:endParaRPr lang="en-US" dirty="0"/>
            </a:p>
            <a:p>
              <a:pPr>
                <a:spcBef>
                  <a:spcPts val="300"/>
                </a:spcBef>
                <a:spcAft>
                  <a:spcPts val="1200"/>
                </a:spcAft>
              </a:pPr>
              <a:r>
                <a:rPr lang="en-US" dirty="0"/>
                <a:t>Write your description in this box</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5750" indent="-285750">
                <a:buFont typeface="Arial" panose="020B0604020202020204" pitchFamily="34" charset="0"/>
                <a:buChar char="•"/>
              </a:pPr>
              <a:endParaRPr lang="en-US" dirty="0"/>
            </a:p>
          </p:txBody>
        </p:sp>
        <p:sp>
          <p:nvSpPr>
            <p:cNvPr id="32" name="Prostokąt 4">
              <a:extLst>
                <a:ext uri="{FF2B5EF4-FFF2-40B4-BE49-F238E27FC236}">
                  <a16:creationId xmlns:a16="http://schemas.microsoft.com/office/drawing/2014/main" id="{94627D8A-90F9-4AED-AB34-A57A24E1190D}"/>
                </a:ext>
              </a:extLst>
            </p:cNvPr>
            <p:cNvSpPr/>
            <p:nvPr/>
          </p:nvSpPr>
          <p:spPr>
            <a:xfrm>
              <a:off x="11570911" y="1844824"/>
              <a:ext cx="3083006"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56FD5A7A-91BC-4154-8545-A84B87706220}"/>
              </a:ext>
            </a:extLst>
          </p:cNvPr>
          <p:cNvSpPr>
            <a:spLocks noGrp="1"/>
          </p:cNvSpPr>
          <p:nvPr>
            <p:ph type="title"/>
          </p:nvPr>
        </p:nvSpPr>
        <p:spPr/>
        <p:txBody>
          <a:bodyPr>
            <a:normAutofit fontScale="90000"/>
          </a:bodyPr>
          <a:lstStyle/>
          <a:p>
            <a:r>
              <a:rPr lang="en-US" dirty="0"/>
              <a:t>3 Combined Items Diagram with Description Box</a:t>
            </a:r>
          </a:p>
        </p:txBody>
      </p:sp>
      <p:grpSp>
        <p:nvGrpSpPr>
          <p:cNvPr id="5" name="Grupa 4"/>
          <p:cNvGrpSpPr/>
          <p:nvPr/>
        </p:nvGrpSpPr>
        <p:grpSpPr>
          <a:xfrm>
            <a:off x="5083696" y="4476125"/>
            <a:ext cx="2425378" cy="631945"/>
            <a:chOff x="5554945" y="4476125"/>
            <a:chExt cx="2425378" cy="631945"/>
          </a:xfrm>
        </p:grpSpPr>
        <p:cxnSp>
          <p:nvCxnSpPr>
            <p:cNvPr id="40" name="Łącznik prosty 39"/>
            <p:cNvCxnSpPr/>
            <p:nvPr/>
          </p:nvCxnSpPr>
          <p:spPr>
            <a:xfrm>
              <a:off x="5554945" y="5108070"/>
              <a:ext cx="2425378" cy="0"/>
            </a:xfrm>
            <a:prstGeom prst="line">
              <a:avLst/>
            </a:prstGeom>
            <a:ln w="38100">
              <a:solidFill>
                <a:schemeClr val="accent4"/>
              </a:solidFill>
              <a:headEnd type="oval" w="lg" len="lg"/>
              <a:tailEnd type="none" w="med" len="med"/>
            </a:ln>
          </p:spPr>
          <p:style>
            <a:lnRef idx="1">
              <a:schemeClr val="accent1"/>
            </a:lnRef>
            <a:fillRef idx="0">
              <a:schemeClr val="accent1"/>
            </a:fillRef>
            <a:effectRef idx="0">
              <a:schemeClr val="accent1"/>
            </a:effectRef>
            <a:fontRef idx="minor">
              <a:schemeClr val="tx1"/>
            </a:fontRef>
          </p:style>
        </p:cxnSp>
        <p:sp>
          <p:nvSpPr>
            <p:cNvPr id="43" name="pole tekstowe 42">
              <a:extLst>
                <a:ext uri="{FF2B5EF4-FFF2-40B4-BE49-F238E27FC236}">
                  <a16:creationId xmlns:a16="http://schemas.microsoft.com/office/drawing/2014/main" id="{0AF344F1-377C-4265-AC1B-E2D174BA868C}"/>
                </a:ext>
              </a:extLst>
            </p:cNvPr>
            <p:cNvSpPr txBox="1"/>
            <p:nvPr/>
          </p:nvSpPr>
          <p:spPr>
            <a:xfrm>
              <a:off x="5749814" y="4476125"/>
              <a:ext cx="1688067" cy="601655"/>
            </a:xfrm>
            <a:prstGeom prst="rect">
              <a:avLst/>
            </a:prstGeom>
            <a:noFill/>
          </p:spPr>
          <p:txBody>
            <a:bodyPr wrap="square" lIns="0" tIns="0" rIns="0" bIns="0" rtlCol="0">
              <a:noAutofit/>
            </a:bodyPr>
            <a:lstStyle>
              <a:defPPr>
                <a:defRPr lang="pl-PL"/>
              </a:defPPr>
            </a:lstStyle>
            <a:p>
              <a:r>
                <a:rPr lang="en-US" dirty="0"/>
                <a:t>Description of </a:t>
              </a:r>
              <a:br>
                <a:rPr lang="en-US" dirty="0"/>
              </a:br>
              <a:r>
                <a:rPr lang="en-US" dirty="0"/>
                <a:t>an item here</a:t>
              </a:r>
            </a:p>
          </p:txBody>
        </p:sp>
      </p:grpSp>
      <p:grpSp>
        <p:nvGrpSpPr>
          <p:cNvPr id="4" name="Grupa 3"/>
          <p:cNvGrpSpPr/>
          <p:nvPr/>
        </p:nvGrpSpPr>
        <p:grpSpPr>
          <a:xfrm>
            <a:off x="5083696" y="2067824"/>
            <a:ext cx="2263511" cy="593236"/>
            <a:chOff x="5625491" y="2067824"/>
            <a:chExt cx="2263511" cy="593236"/>
          </a:xfrm>
        </p:grpSpPr>
        <p:cxnSp>
          <p:nvCxnSpPr>
            <p:cNvPr id="42" name="Łącznik prosty 41"/>
            <p:cNvCxnSpPr/>
            <p:nvPr/>
          </p:nvCxnSpPr>
          <p:spPr>
            <a:xfrm>
              <a:off x="5625491" y="2661060"/>
              <a:ext cx="2263511" cy="0"/>
            </a:xfrm>
            <a:prstGeom prst="line">
              <a:avLst/>
            </a:prstGeom>
            <a:ln w="38100">
              <a:solidFill>
                <a:schemeClr val="accent2">
                  <a:lumMod val="75000"/>
                </a:schemeClr>
              </a:solidFill>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4" name="Prostokąt 43"/>
            <p:cNvSpPr/>
            <p:nvPr/>
          </p:nvSpPr>
          <p:spPr>
            <a:xfrm>
              <a:off x="5826107" y="2067824"/>
              <a:ext cx="1899806" cy="562947"/>
            </a:xfrm>
            <a:prstGeom prst="rect">
              <a:avLst/>
            </a:prstGeom>
            <a:noFill/>
          </p:spPr>
          <p:txBody>
            <a:bodyPr wrap="square" lIns="0" tIns="0" rIns="0" bIns="0" rtlCol="0">
              <a:noAutofit/>
            </a:bodyPr>
            <a:lstStyle/>
            <a:p>
              <a:r>
                <a:rPr lang="en-US" dirty="0"/>
                <a:t>Description of </a:t>
              </a:r>
              <a:br>
                <a:rPr lang="en-US" dirty="0"/>
              </a:br>
              <a:r>
                <a:rPr lang="en-US" dirty="0"/>
                <a:t>an item here</a:t>
              </a:r>
            </a:p>
          </p:txBody>
        </p:sp>
      </p:grpSp>
      <p:grpSp>
        <p:nvGrpSpPr>
          <p:cNvPr id="6" name="Grupa 5"/>
          <p:cNvGrpSpPr/>
          <p:nvPr/>
        </p:nvGrpSpPr>
        <p:grpSpPr>
          <a:xfrm>
            <a:off x="9187618" y="3241800"/>
            <a:ext cx="2263511" cy="624258"/>
            <a:chOff x="9208277" y="3241800"/>
            <a:chExt cx="2263511" cy="624258"/>
          </a:xfrm>
        </p:grpSpPr>
        <p:cxnSp>
          <p:nvCxnSpPr>
            <p:cNvPr id="41" name="Łącznik prosty 40"/>
            <p:cNvCxnSpPr/>
            <p:nvPr/>
          </p:nvCxnSpPr>
          <p:spPr>
            <a:xfrm>
              <a:off x="9208277" y="3866058"/>
              <a:ext cx="2263511" cy="0"/>
            </a:xfrm>
            <a:prstGeom prst="line">
              <a:avLst/>
            </a:prstGeom>
            <a:ln w="38100">
              <a:solidFill>
                <a:schemeClr val="accent1">
                  <a:lumMod val="75000"/>
                </a:schemeClr>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45" name="Prostokąt 44"/>
            <p:cNvSpPr/>
            <p:nvPr/>
          </p:nvSpPr>
          <p:spPr>
            <a:xfrm>
              <a:off x="9887955" y="3241800"/>
              <a:ext cx="1510532" cy="596529"/>
            </a:xfrm>
            <a:prstGeom prst="rect">
              <a:avLst/>
            </a:prstGeom>
            <a:noFill/>
          </p:spPr>
          <p:txBody>
            <a:bodyPr wrap="square" lIns="0" tIns="0" rIns="0" bIns="0" rtlCol="0">
              <a:noAutofit/>
            </a:bodyPr>
            <a:lstStyle/>
            <a:p>
              <a:r>
                <a:rPr lang="en-US" dirty="0"/>
                <a:t>Description of an item here</a:t>
              </a:r>
            </a:p>
          </p:txBody>
        </p:sp>
      </p:grpSp>
      <p:grpSp>
        <p:nvGrpSpPr>
          <p:cNvPr id="8" name="Grupa 7"/>
          <p:cNvGrpSpPr/>
          <p:nvPr/>
        </p:nvGrpSpPr>
        <p:grpSpPr>
          <a:xfrm>
            <a:off x="6460384" y="2349298"/>
            <a:ext cx="3218439" cy="3069470"/>
            <a:chOff x="6931633" y="2349298"/>
            <a:chExt cx="3218439" cy="3069470"/>
          </a:xfrm>
        </p:grpSpPr>
        <p:sp>
          <p:nvSpPr>
            <p:cNvPr id="53" name="Freeform 5">
              <a:extLst>
                <a:ext uri="{FF2B5EF4-FFF2-40B4-BE49-F238E27FC236}">
                  <a16:creationId xmlns:a16="http://schemas.microsoft.com/office/drawing/2014/main" id="{DDA5F9F7-E298-4528-94F8-03F649F3EDE7}"/>
                </a:ext>
              </a:extLst>
            </p:cNvPr>
            <p:cNvSpPr>
              <a:spLocks/>
            </p:cNvSpPr>
            <p:nvPr/>
          </p:nvSpPr>
          <p:spPr bwMode="auto">
            <a:xfrm>
              <a:off x="6931633" y="2349298"/>
              <a:ext cx="2041108" cy="1947402"/>
            </a:xfrm>
            <a:custGeom>
              <a:avLst/>
              <a:gdLst>
                <a:gd name="T0" fmla="*/ 808 w 1024"/>
                <a:gd name="T1" fmla="*/ 94 h 977"/>
                <a:gd name="T2" fmla="*/ 512 w 1024"/>
                <a:gd name="T3" fmla="*/ 0 h 977"/>
                <a:gd name="T4" fmla="*/ 0 w 1024"/>
                <a:gd name="T5" fmla="*/ 512 h 977"/>
                <a:gd name="T6" fmla="*/ 298 w 1024"/>
                <a:gd name="T7" fmla="*/ 977 h 977"/>
                <a:gd name="T8" fmla="*/ 594 w 1024"/>
                <a:gd name="T9" fmla="*/ 558 h 977"/>
                <a:gd name="T10" fmla="*/ 808 w 1024"/>
                <a:gd name="T11" fmla="*/ 512 h 977"/>
                <a:gd name="T12" fmla="*/ 1021 w 1024"/>
                <a:gd name="T13" fmla="*/ 558 h 977"/>
                <a:gd name="T14" fmla="*/ 1024 w 1024"/>
                <a:gd name="T15" fmla="*/ 512 h 977"/>
                <a:gd name="T16" fmla="*/ 808 w 1024"/>
                <a:gd name="T17" fmla="*/ 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4" h="977">
                  <a:moveTo>
                    <a:pt x="808" y="94"/>
                  </a:moveTo>
                  <a:cubicBezTo>
                    <a:pt x="724" y="34"/>
                    <a:pt x="622" y="0"/>
                    <a:pt x="512" y="0"/>
                  </a:cubicBezTo>
                  <a:cubicBezTo>
                    <a:pt x="229" y="0"/>
                    <a:pt x="0" y="229"/>
                    <a:pt x="0" y="512"/>
                  </a:cubicBezTo>
                  <a:cubicBezTo>
                    <a:pt x="0" y="718"/>
                    <a:pt x="122" y="896"/>
                    <a:pt x="298" y="977"/>
                  </a:cubicBezTo>
                  <a:cubicBezTo>
                    <a:pt x="316" y="791"/>
                    <a:pt x="432" y="633"/>
                    <a:pt x="594" y="558"/>
                  </a:cubicBezTo>
                  <a:cubicBezTo>
                    <a:pt x="659" y="528"/>
                    <a:pt x="731" y="512"/>
                    <a:pt x="808" y="512"/>
                  </a:cubicBezTo>
                  <a:cubicBezTo>
                    <a:pt x="884" y="512"/>
                    <a:pt x="956" y="528"/>
                    <a:pt x="1021" y="558"/>
                  </a:cubicBezTo>
                  <a:cubicBezTo>
                    <a:pt x="1023" y="543"/>
                    <a:pt x="1024" y="527"/>
                    <a:pt x="1024" y="512"/>
                  </a:cubicBezTo>
                  <a:cubicBezTo>
                    <a:pt x="1024" y="339"/>
                    <a:pt x="938" y="187"/>
                    <a:pt x="808" y="94"/>
                  </a:cubicBezTo>
                  <a:close/>
                </a:path>
              </a:pathLst>
            </a:custGeom>
            <a:solidFill>
              <a:schemeClr val="accent2"/>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4" name="Freeform 6">
              <a:extLst>
                <a:ext uri="{FF2B5EF4-FFF2-40B4-BE49-F238E27FC236}">
                  <a16:creationId xmlns:a16="http://schemas.microsoft.com/office/drawing/2014/main" id="{EEA1FC94-024B-4926-8E0F-70FF0A5159FC}"/>
                </a:ext>
              </a:extLst>
            </p:cNvPr>
            <p:cNvSpPr>
              <a:spLocks/>
            </p:cNvSpPr>
            <p:nvPr/>
          </p:nvSpPr>
          <p:spPr bwMode="auto">
            <a:xfrm>
              <a:off x="7521500" y="3461755"/>
              <a:ext cx="2038705" cy="1957013"/>
            </a:xfrm>
            <a:custGeom>
              <a:avLst/>
              <a:gdLst>
                <a:gd name="T0" fmla="*/ 1021 w 1023"/>
                <a:gd name="T1" fmla="*/ 419 h 982"/>
                <a:gd name="T2" fmla="*/ 808 w 1023"/>
                <a:gd name="T3" fmla="*/ 466 h 982"/>
                <a:gd name="T4" fmla="*/ 512 w 1023"/>
                <a:gd name="T5" fmla="*/ 371 h 982"/>
                <a:gd name="T6" fmla="*/ 298 w 1023"/>
                <a:gd name="T7" fmla="*/ 0 h 982"/>
                <a:gd name="T8" fmla="*/ 2 w 1023"/>
                <a:gd name="T9" fmla="*/ 419 h 982"/>
                <a:gd name="T10" fmla="*/ 0 w 1023"/>
                <a:gd name="T11" fmla="*/ 468 h 982"/>
                <a:gd name="T12" fmla="*/ 512 w 1023"/>
                <a:gd name="T13" fmla="*/ 982 h 982"/>
                <a:gd name="T14" fmla="*/ 1023 w 1023"/>
                <a:gd name="T15" fmla="*/ 468 h 982"/>
                <a:gd name="T16" fmla="*/ 1021 w 1023"/>
                <a:gd name="T17" fmla="*/ 419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982">
                  <a:moveTo>
                    <a:pt x="1021" y="419"/>
                  </a:moveTo>
                  <a:cubicBezTo>
                    <a:pt x="956" y="449"/>
                    <a:pt x="884" y="466"/>
                    <a:pt x="808" y="466"/>
                  </a:cubicBezTo>
                  <a:cubicBezTo>
                    <a:pt x="697" y="466"/>
                    <a:pt x="595" y="431"/>
                    <a:pt x="512" y="371"/>
                  </a:cubicBezTo>
                  <a:cubicBezTo>
                    <a:pt x="393" y="287"/>
                    <a:pt x="312" y="153"/>
                    <a:pt x="298" y="0"/>
                  </a:cubicBezTo>
                  <a:cubicBezTo>
                    <a:pt x="136" y="75"/>
                    <a:pt x="20" y="233"/>
                    <a:pt x="2" y="419"/>
                  </a:cubicBezTo>
                  <a:cubicBezTo>
                    <a:pt x="1" y="435"/>
                    <a:pt x="0" y="451"/>
                    <a:pt x="0" y="468"/>
                  </a:cubicBezTo>
                  <a:cubicBezTo>
                    <a:pt x="0" y="751"/>
                    <a:pt x="229" y="982"/>
                    <a:pt x="512" y="982"/>
                  </a:cubicBezTo>
                  <a:cubicBezTo>
                    <a:pt x="794" y="982"/>
                    <a:pt x="1023" y="751"/>
                    <a:pt x="1023" y="468"/>
                  </a:cubicBezTo>
                  <a:cubicBezTo>
                    <a:pt x="1023" y="451"/>
                    <a:pt x="1023" y="435"/>
                    <a:pt x="1021" y="419"/>
                  </a:cubicBezTo>
                  <a:close/>
                </a:path>
              </a:pathLst>
            </a:custGeom>
            <a:solidFill>
              <a:schemeClr val="accent4"/>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5" name="Freeform 7">
              <a:extLst>
                <a:ext uri="{FF2B5EF4-FFF2-40B4-BE49-F238E27FC236}">
                  <a16:creationId xmlns:a16="http://schemas.microsoft.com/office/drawing/2014/main" id="{35F295B5-FA00-47FB-88D5-31C361E9E587}"/>
                </a:ext>
              </a:extLst>
            </p:cNvPr>
            <p:cNvSpPr>
              <a:spLocks/>
            </p:cNvSpPr>
            <p:nvPr/>
          </p:nvSpPr>
          <p:spPr bwMode="auto">
            <a:xfrm>
              <a:off x="8542655" y="2349298"/>
              <a:ext cx="1607417" cy="2041108"/>
            </a:xfrm>
            <a:custGeom>
              <a:avLst/>
              <a:gdLst>
                <a:gd name="T0" fmla="*/ 296 w 807"/>
                <a:gd name="T1" fmla="*/ 0 h 1024"/>
                <a:gd name="T2" fmla="*/ 0 w 807"/>
                <a:gd name="T3" fmla="*/ 94 h 1024"/>
                <a:gd name="T4" fmla="*/ 216 w 807"/>
                <a:gd name="T5" fmla="*/ 512 h 1024"/>
                <a:gd name="T6" fmla="*/ 213 w 807"/>
                <a:gd name="T7" fmla="*/ 558 h 1024"/>
                <a:gd name="T8" fmla="*/ 0 w 807"/>
                <a:gd name="T9" fmla="*/ 929 h 1024"/>
                <a:gd name="T10" fmla="*/ 296 w 807"/>
                <a:gd name="T11" fmla="*/ 1024 h 1024"/>
                <a:gd name="T12" fmla="*/ 509 w 807"/>
                <a:gd name="T13" fmla="*/ 977 h 1024"/>
                <a:gd name="T14" fmla="*/ 807 w 807"/>
                <a:gd name="T15" fmla="*/ 512 h 1024"/>
                <a:gd name="T16" fmla="*/ 296 w 807"/>
                <a:gd name="T17"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1024">
                  <a:moveTo>
                    <a:pt x="296" y="0"/>
                  </a:moveTo>
                  <a:cubicBezTo>
                    <a:pt x="185" y="0"/>
                    <a:pt x="83" y="34"/>
                    <a:pt x="0" y="94"/>
                  </a:cubicBezTo>
                  <a:cubicBezTo>
                    <a:pt x="130" y="187"/>
                    <a:pt x="216" y="339"/>
                    <a:pt x="216" y="512"/>
                  </a:cubicBezTo>
                  <a:cubicBezTo>
                    <a:pt x="216" y="527"/>
                    <a:pt x="215" y="543"/>
                    <a:pt x="213" y="558"/>
                  </a:cubicBezTo>
                  <a:cubicBezTo>
                    <a:pt x="200" y="711"/>
                    <a:pt x="118" y="845"/>
                    <a:pt x="0" y="929"/>
                  </a:cubicBezTo>
                  <a:cubicBezTo>
                    <a:pt x="83" y="989"/>
                    <a:pt x="185" y="1024"/>
                    <a:pt x="296" y="1024"/>
                  </a:cubicBezTo>
                  <a:cubicBezTo>
                    <a:pt x="372" y="1024"/>
                    <a:pt x="444" y="1007"/>
                    <a:pt x="509" y="977"/>
                  </a:cubicBezTo>
                  <a:cubicBezTo>
                    <a:pt x="685" y="896"/>
                    <a:pt x="807" y="718"/>
                    <a:pt x="807" y="512"/>
                  </a:cubicBezTo>
                  <a:cubicBezTo>
                    <a:pt x="807" y="229"/>
                    <a:pt x="578" y="0"/>
                    <a:pt x="296" y="0"/>
                  </a:cubicBezTo>
                  <a:close/>
                </a:path>
              </a:pathLst>
            </a:custGeom>
            <a:solidFill>
              <a:schemeClr val="accent1"/>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6" name="Freeform 8">
              <a:extLst>
                <a:ext uri="{FF2B5EF4-FFF2-40B4-BE49-F238E27FC236}">
                  <a16:creationId xmlns:a16="http://schemas.microsoft.com/office/drawing/2014/main" id="{12BEC87E-B67F-4F39-A4C7-17006C268505}"/>
                </a:ext>
              </a:extLst>
            </p:cNvPr>
            <p:cNvSpPr>
              <a:spLocks/>
            </p:cNvSpPr>
            <p:nvPr/>
          </p:nvSpPr>
          <p:spPr bwMode="auto">
            <a:xfrm>
              <a:off x="8116172" y="3369251"/>
              <a:ext cx="850562" cy="83134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bg2"/>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grpSp>
    </p:spTree>
    <p:extLst>
      <p:ext uri="{BB962C8B-B14F-4D97-AF65-F5344CB8AC3E}">
        <p14:creationId xmlns:p14="http://schemas.microsoft.com/office/powerpoint/2010/main" val="404309517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
          <p:cNvGrpSpPr/>
          <p:nvPr/>
        </p:nvGrpSpPr>
        <p:grpSpPr>
          <a:xfrm>
            <a:off x="3573041" y="2204864"/>
            <a:ext cx="5115248" cy="2886330"/>
            <a:chOff x="1043608" y="1772816"/>
            <a:chExt cx="7270129" cy="4102243"/>
          </a:xfrm>
        </p:grpSpPr>
        <p:grpSp>
          <p:nvGrpSpPr>
            <p:cNvPr id="3" name="Grupa 2"/>
            <p:cNvGrpSpPr/>
            <p:nvPr/>
          </p:nvGrpSpPr>
          <p:grpSpPr>
            <a:xfrm>
              <a:off x="1043608" y="1772816"/>
              <a:ext cx="7270129" cy="4102243"/>
              <a:chOff x="830263" y="1700213"/>
              <a:chExt cx="7497762" cy="4230687"/>
            </a:xfrm>
          </p:grpSpPr>
          <p:sp>
            <p:nvSpPr>
              <p:cNvPr id="10" name="Freeform 6"/>
              <p:cNvSpPr>
                <a:spLocks/>
              </p:cNvSpPr>
              <p:nvPr/>
            </p:nvSpPr>
            <p:spPr bwMode="auto">
              <a:xfrm>
                <a:off x="6211888" y="3962400"/>
                <a:ext cx="2116137" cy="1836737"/>
              </a:xfrm>
              <a:custGeom>
                <a:avLst/>
                <a:gdLst>
                  <a:gd name="T0" fmla="*/ 445 w 564"/>
                  <a:gd name="T1" fmla="*/ 0 h 490"/>
                  <a:gd name="T2" fmla="*/ 564 w 564"/>
                  <a:gd name="T3" fmla="*/ 164 h 490"/>
                  <a:gd name="T4" fmla="*/ 493 w 564"/>
                  <a:gd name="T5" fmla="*/ 140 h 490"/>
                  <a:gd name="T6" fmla="*/ 0 w 564"/>
                  <a:gd name="T7" fmla="*/ 490 h 490"/>
                  <a:gd name="T8" fmla="*/ 0 w 564"/>
                  <a:gd name="T9" fmla="*/ 296 h 490"/>
                  <a:gd name="T10" fmla="*/ 310 w 564"/>
                  <a:gd name="T11" fmla="*/ 76 h 490"/>
                  <a:gd name="T12" fmla="*/ 232 w 564"/>
                  <a:gd name="T13" fmla="*/ 49 h 490"/>
                  <a:gd name="T14" fmla="*/ 445 w 564"/>
                  <a:gd name="T15" fmla="*/ 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445" y="0"/>
                    </a:moveTo>
                    <a:cubicBezTo>
                      <a:pt x="564" y="164"/>
                      <a:pt x="564" y="164"/>
                      <a:pt x="564" y="164"/>
                    </a:cubicBezTo>
                    <a:cubicBezTo>
                      <a:pt x="493" y="140"/>
                      <a:pt x="493" y="140"/>
                      <a:pt x="493" y="140"/>
                    </a:cubicBezTo>
                    <a:cubicBezTo>
                      <a:pt x="422" y="344"/>
                      <a:pt x="228" y="490"/>
                      <a:pt x="0" y="490"/>
                    </a:cubicBezTo>
                    <a:cubicBezTo>
                      <a:pt x="0" y="296"/>
                      <a:pt x="0" y="296"/>
                      <a:pt x="0" y="296"/>
                    </a:cubicBezTo>
                    <a:cubicBezTo>
                      <a:pt x="144" y="296"/>
                      <a:pt x="266" y="204"/>
                      <a:pt x="310" y="76"/>
                    </a:cubicBezTo>
                    <a:cubicBezTo>
                      <a:pt x="232" y="49"/>
                      <a:pt x="232" y="49"/>
                      <a:pt x="232" y="49"/>
                    </a:cubicBezTo>
                    <a:lnTo>
                      <a:pt x="445"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 name="Freeform 7"/>
              <p:cNvSpPr>
                <a:spLocks/>
              </p:cNvSpPr>
              <p:nvPr/>
            </p:nvSpPr>
            <p:spPr bwMode="auto">
              <a:xfrm>
                <a:off x="6343650" y="1700213"/>
                <a:ext cx="1838325" cy="2114550"/>
              </a:xfrm>
              <a:custGeom>
                <a:avLst/>
                <a:gdLst>
                  <a:gd name="T0" fmla="*/ 0 w 490"/>
                  <a:gd name="T1" fmla="*/ 119 h 564"/>
                  <a:gd name="T2" fmla="*/ 164 w 490"/>
                  <a:gd name="T3" fmla="*/ 0 h 564"/>
                  <a:gd name="T4" fmla="*/ 140 w 490"/>
                  <a:gd name="T5" fmla="*/ 71 h 564"/>
                  <a:gd name="T6" fmla="*/ 490 w 490"/>
                  <a:gd name="T7" fmla="*/ 564 h 564"/>
                  <a:gd name="T8" fmla="*/ 296 w 490"/>
                  <a:gd name="T9" fmla="*/ 564 h 564"/>
                  <a:gd name="T10" fmla="*/ 76 w 490"/>
                  <a:gd name="T11" fmla="*/ 254 h 564"/>
                  <a:gd name="T12" fmla="*/ 49 w 490"/>
                  <a:gd name="T13" fmla="*/ 332 h 564"/>
                  <a:gd name="T14" fmla="*/ 0 w 490"/>
                  <a:gd name="T15" fmla="*/ 119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0" y="119"/>
                    </a:moveTo>
                    <a:cubicBezTo>
                      <a:pt x="164" y="0"/>
                      <a:pt x="164" y="0"/>
                      <a:pt x="164" y="0"/>
                    </a:cubicBezTo>
                    <a:cubicBezTo>
                      <a:pt x="140" y="71"/>
                      <a:pt x="140" y="71"/>
                      <a:pt x="140" y="71"/>
                    </a:cubicBezTo>
                    <a:cubicBezTo>
                      <a:pt x="344" y="142"/>
                      <a:pt x="490" y="336"/>
                      <a:pt x="490" y="564"/>
                    </a:cubicBezTo>
                    <a:cubicBezTo>
                      <a:pt x="296" y="564"/>
                      <a:pt x="296" y="564"/>
                      <a:pt x="296" y="564"/>
                    </a:cubicBezTo>
                    <a:cubicBezTo>
                      <a:pt x="296" y="420"/>
                      <a:pt x="204" y="298"/>
                      <a:pt x="76" y="254"/>
                    </a:cubicBezTo>
                    <a:cubicBezTo>
                      <a:pt x="49" y="332"/>
                      <a:pt x="49" y="332"/>
                      <a:pt x="49" y="332"/>
                    </a:cubicBezTo>
                    <a:lnTo>
                      <a:pt x="0" y="1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2" name="Freeform 8"/>
              <p:cNvSpPr>
                <a:spLocks/>
              </p:cNvSpPr>
              <p:nvPr/>
            </p:nvSpPr>
            <p:spPr bwMode="auto">
              <a:xfrm>
                <a:off x="4097338" y="1860550"/>
                <a:ext cx="2114550" cy="1838325"/>
              </a:xfrm>
              <a:custGeom>
                <a:avLst/>
                <a:gdLst>
                  <a:gd name="T0" fmla="*/ 119 w 564"/>
                  <a:gd name="T1" fmla="*/ 490 h 490"/>
                  <a:gd name="T2" fmla="*/ 0 w 564"/>
                  <a:gd name="T3" fmla="*/ 326 h 490"/>
                  <a:gd name="T4" fmla="*/ 71 w 564"/>
                  <a:gd name="T5" fmla="*/ 350 h 490"/>
                  <a:gd name="T6" fmla="*/ 564 w 564"/>
                  <a:gd name="T7" fmla="*/ 0 h 490"/>
                  <a:gd name="T8" fmla="*/ 564 w 564"/>
                  <a:gd name="T9" fmla="*/ 194 h 490"/>
                  <a:gd name="T10" fmla="*/ 254 w 564"/>
                  <a:gd name="T11" fmla="*/ 414 h 490"/>
                  <a:gd name="T12" fmla="*/ 332 w 564"/>
                  <a:gd name="T13" fmla="*/ 441 h 490"/>
                  <a:gd name="T14" fmla="*/ 119 w 564"/>
                  <a:gd name="T15" fmla="*/ 49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119" y="490"/>
                    </a:moveTo>
                    <a:cubicBezTo>
                      <a:pt x="0" y="326"/>
                      <a:pt x="0" y="326"/>
                      <a:pt x="0" y="326"/>
                    </a:cubicBezTo>
                    <a:cubicBezTo>
                      <a:pt x="71" y="350"/>
                      <a:pt x="71" y="350"/>
                      <a:pt x="71" y="350"/>
                    </a:cubicBezTo>
                    <a:cubicBezTo>
                      <a:pt x="141" y="146"/>
                      <a:pt x="335" y="0"/>
                      <a:pt x="564" y="0"/>
                    </a:cubicBezTo>
                    <a:cubicBezTo>
                      <a:pt x="564" y="194"/>
                      <a:pt x="564" y="194"/>
                      <a:pt x="564" y="194"/>
                    </a:cubicBezTo>
                    <a:cubicBezTo>
                      <a:pt x="420" y="194"/>
                      <a:pt x="298" y="286"/>
                      <a:pt x="254" y="414"/>
                    </a:cubicBezTo>
                    <a:cubicBezTo>
                      <a:pt x="332" y="441"/>
                      <a:pt x="332" y="441"/>
                      <a:pt x="332" y="441"/>
                    </a:cubicBezTo>
                    <a:lnTo>
                      <a:pt x="119" y="49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3" name="Freeform 9"/>
              <p:cNvSpPr>
                <a:spLocks/>
              </p:cNvSpPr>
              <p:nvPr/>
            </p:nvSpPr>
            <p:spPr bwMode="auto">
              <a:xfrm>
                <a:off x="3092450" y="3814763"/>
                <a:ext cx="1836737" cy="2116137"/>
              </a:xfrm>
              <a:custGeom>
                <a:avLst/>
                <a:gdLst>
                  <a:gd name="T0" fmla="*/ 0 w 490"/>
                  <a:gd name="T1" fmla="*/ 445 h 564"/>
                  <a:gd name="T2" fmla="*/ 165 w 490"/>
                  <a:gd name="T3" fmla="*/ 564 h 564"/>
                  <a:gd name="T4" fmla="*/ 140 w 490"/>
                  <a:gd name="T5" fmla="*/ 493 h 564"/>
                  <a:gd name="T6" fmla="*/ 490 w 490"/>
                  <a:gd name="T7" fmla="*/ 0 h 564"/>
                  <a:gd name="T8" fmla="*/ 297 w 490"/>
                  <a:gd name="T9" fmla="*/ 0 h 564"/>
                  <a:gd name="T10" fmla="*/ 76 w 490"/>
                  <a:gd name="T11" fmla="*/ 310 h 564"/>
                  <a:gd name="T12" fmla="*/ 49 w 490"/>
                  <a:gd name="T13" fmla="*/ 232 h 564"/>
                  <a:gd name="T14" fmla="*/ 0 w 490"/>
                  <a:gd name="T15" fmla="*/ 445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0" y="445"/>
                    </a:moveTo>
                    <a:cubicBezTo>
                      <a:pt x="165" y="564"/>
                      <a:pt x="165" y="564"/>
                      <a:pt x="165" y="564"/>
                    </a:cubicBezTo>
                    <a:cubicBezTo>
                      <a:pt x="140" y="493"/>
                      <a:pt x="140" y="493"/>
                      <a:pt x="140" y="493"/>
                    </a:cubicBezTo>
                    <a:cubicBezTo>
                      <a:pt x="344" y="422"/>
                      <a:pt x="490" y="228"/>
                      <a:pt x="490" y="0"/>
                    </a:cubicBezTo>
                    <a:cubicBezTo>
                      <a:pt x="297" y="0"/>
                      <a:pt x="297" y="0"/>
                      <a:pt x="297" y="0"/>
                    </a:cubicBezTo>
                    <a:cubicBezTo>
                      <a:pt x="297" y="144"/>
                      <a:pt x="205" y="266"/>
                      <a:pt x="76" y="310"/>
                    </a:cubicBezTo>
                    <a:cubicBezTo>
                      <a:pt x="49" y="232"/>
                      <a:pt x="49" y="232"/>
                      <a:pt x="49" y="232"/>
                    </a:cubicBezTo>
                    <a:lnTo>
                      <a:pt x="0" y="445"/>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4" name="Freeform 10"/>
              <p:cNvSpPr>
                <a:spLocks/>
              </p:cNvSpPr>
              <p:nvPr/>
            </p:nvSpPr>
            <p:spPr bwMode="auto">
              <a:xfrm>
                <a:off x="830263" y="3946525"/>
                <a:ext cx="2116137" cy="1838325"/>
              </a:xfrm>
              <a:custGeom>
                <a:avLst/>
                <a:gdLst>
                  <a:gd name="T0" fmla="*/ 119 w 564"/>
                  <a:gd name="T1" fmla="*/ 0 h 490"/>
                  <a:gd name="T2" fmla="*/ 0 w 564"/>
                  <a:gd name="T3" fmla="*/ 164 h 490"/>
                  <a:gd name="T4" fmla="*/ 71 w 564"/>
                  <a:gd name="T5" fmla="*/ 140 h 490"/>
                  <a:gd name="T6" fmla="*/ 564 w 564"/>
                  <a:gd name="T7" fmla="*/ 490 h 490"/>
                  <a:gd name="T8" fmla="*/ 564 w 564"/>
                  <a:gd name="T9" fmla="*/ 296 h 490"/>
                  <a:gd name="T10" fmla="*/ 254 w 564"/>
                  <a:gd name="T11" fmla="*/ 76 h 490"/>
                  <a:gd name="T12" fmla="*/ 332 w 564"/>
                  <a:gd name="T13" fmla="*/ 49 h 490"/>
                  <a:gd name="T14" fmla="*/ 119 w 564"/>
                  <a:gd name="T15" fmla="*/ 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119" y="0"/>
                    </a:moveTo>
                    <a:cubicBezTo>
                      <a:pt x="0" y="164"/>
                      <a:pt x="0" y="164"/>
                      <a:pt x="0" y="164"/>
                    </a:cubicBezTo>
                    <a:cubicBezTo>
                      <a:pt x="71" y="140"/>
                      <a:pt x="71" y="140"/>
                      <a:pt x="71" y="140"/>
                    </a:cubicBezTo>
                    <a:cubicBezTo>
                      <a:pt x="142" y="344"/>
                      <a:pt x="336" y="490"/>
                      <a:pt x="564" y="490"/>
                    </a:cubicBezTo>
                    <a:cubicBezTo>
                      <a:pt x="564" y="296"/>
                      <a:pt x="564" y="296"/>
                      <a:pt x="564" y="296"/>
                    </a:cubicBezTo>
                    <a:cubicBezTo>
                      <a:pt x="420" y="296"/>
                      <a:pt x="298" y="204"/>
                      <a:pt x="254" y="76"/>
                    </a:cubicBezTo>
                    <a:cubicBezTo>
                      <a:pt x="332" y="49"/>
                      <a:pt x="332" y="49"/>
                      <a:pt x="332" y="49"/>
                    </a:cubicBezTo>
                    <a:lnTo>
                      <a:pt x="11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5" name="Freeform 11"/>
              <p:cNvSpPr>
                <a:spLocks/>
              </p:cNvSpPr>
              <p:nvPr/>
            </p:nvSpPr>
            <p:spPr bwMode="auto">
              <a:xfrm>
                <a:off x="992188" y="1700213"/>
                <a:ext cx="1836737" cy="2114550"/>
              </a:xfrm>
              <a:custGeom>
                <a:avLst/>
                <a:gdLst>
                  <a:gd name="T0" fmla="*/ 490 w 490"/>
                  <a:gd name="T1" fmla="*/ 119 h 564"/>
                  <a:gd name="T2" fmla="*/ 326 w 490"/>
                  <a:gd name="T3" fmla="*/ 0 h 564"/>
                  <a:gd name="T4" fmla="*/ 350 w 490"/>
                  <a:gd name="T5" fmla="*/ 71 h 564"/>
                  <a:gd name="T6" fmla="*/ 0 w 490"/>
                  <a:gd name="T7" fmla="*/ 564 h 564"/>
                  <a:gd name="T8" fmla="*/ 194 w 490"/>
                  <a:gd name="T9" fmla="*/ 564 h 564"/>
                  <a:gd name="T10" fmla="*/ 414 w 490"/>
                  <a:gd name="T11" fmla="*/ 254 h 564"/>
                  <a:gd name="T12" fmla="*/ 441 w 490"/>
                  <a:gd name="T13" fmla="*/ 332 h 564"/>
                  <a:gd name="T14" fmla="*/ 490 w 490"/>
                  <a:gd name="T15" fmla="*/ 119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490" y="119"/>
                    </a:moveTo>
                    <a:cubicBezTo>
                      <a:pt x="326" y="0"/>
                      <a:pt x="326" y="0"/>
                      <a:pt x="326" y="0"/>
                    </a:cubicBezTo>
                    <a:cubicBezTo>
                      <a:pt x="350" y="71"/>
                      <a:pt x="350" y="71"/>
                      <a:pt x="350" y="71"/>
                    </a:cubicBezTo>
                    <a:cubicBezTo>
                      <a:pt x="146" y="142"/>
                      <a:pt x="0" y="336"/>
                      <a:pt x="0" y="564"/>
                    </a:cubicBezTo>
                    <a:cubicBezTo>
                      <a:pt x="194" y="564"/>
                      <a:pt x="194" y="564"/>
                      <a:pt x="194" y="564"/>
                    </a:cubicBezTo>
                    <a:cubicBezTo>
                      <a:pt x="194" y="420"/>
                      <a:pt x="286" y="298"/>
                      <a:pt x="414" y="254"/>
                    </a:cubicBezTo>
                    <a:cubicBezTo>
                      <a:pt x="441" y="332"/>
                      <a:pt x="441" y="332"/>
                      <a:pt x="441" y="332"/>
                    </a:cubicBezTo>
                    <a:lnTo>
                      <a:pt x="490" y="1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grpSp>
        <p:sp>
          <p:nvSpPr>
            <p:cNvPr id="4" name="pole tekstowe 3"/>
            <p:cNvSpPr txBox="1"/>
            <p:nvPr/>
          </p:nvSpPr>
          <p:spPr>
            <a:xfrm>
              <a:off x="7380312" y="4149080"/>
              <a:ext cx="648072" cy="576064"/>
            </a:xfrm>
            <a:prstGeom prst="rect">
              <a:avLst/>
            </a:prstGeom>
          </p:spPr>
          <p:txBody>
            <a:bodyPr vert="horz" wrap="square" lIns="91440" tIns="45720" rIns="91440" bIns="45720" rtlCol="0">
              <a:noAutofit/>
            </a:bodyPr>
            <a:lstStyle/>
            <a:p>
              <a:pPr marL="6350" indent="-6350">
                <a:spcBef>
                  <a:spcPct val="20000"/>
                </a:spcBef>
              </a:pPr>
              <a:r>
                <a:rPr lang="en-US" sz="2000" dirty="0">
                  <a:solidFill>
                    <a:schemeClr val="bg1"/>
                  </a:solidFill>
                  <a:latin typeface="Myriad Pro" pitchFamily="34" charset="0"/>
                </a:rPr>
                <a:t>01</a:t>
              </a:r>
            </a:p>
          </p:txBody>
        </p:sp>
        <p:sp>
          <p:nvSpPr>
            <p:cNvPr id="5" name="pole tekstowe 4"/>
            <p:cNvSpPr txBox="1"/>
            <p:nvPr/>
          </p:nvSpPr>
          <p:spPr>
            <a:xfrm>
              <a:off x="6516216" y="2132856"/>
              <a:ext cx="648072" cy="576064"/>
            </a:xfrm>
            <a:prstGeom prst="rect">
              <a:avLst/>
            </a:prstGeom>
          </p:spPr>
          <p:txBody>
            <a:bodyPr vert="horz" wrap="square" lIns="91440" tIns="45720" rIns="91440" bIns="45720" rtlCol="0">
              <a:noAutofit/>
            </a:bodyPr>
            <a:lstStyle/>
            <a:p>
              <a:pPr marL="6350" indent="-6350">
                <a:spcBef>
                  <a:spcPct val="20000"/>
                </a:spcBef>
              </a:pPr>
              <a:r>
                <a:rPr lang="en-US" sz="2000" dirty="0">
                  <a:solidFill>
                    <a:schemeClr val="bg1"/>
                  </a:solidFill>
                  <a:latin typeface="Myriad Pro" pitchFamily="34" charset="0"/>
                </a:rPr>
                <a:t>02</a:t>
              </a:r>
            </a:p>
          </p:txBody>
        </p:sp>
        <p:sp>
          <p:nvSpPr>
            <p:cNvPr id="6" name="pole tekstowe 5"/>
            <p:cNvSpPr txBox="1"/>
            <p:nvPr/>
          </p:nvSpPr>
          <p:spPr>
            <a:xfrm>
              <a:off x="4499992" y="2996952"/>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03</a:t>
              </a:r>
            </a:p>
          </p:txBody>
        </p:sp>
        <p:sp>
          <p:nvSpPr>
            <p:cNvPr id="7" name="pole tekstowe 6"/>
            <p:cNvSpPr txBox="1"/>
            <p:nvPr/>
          </p:nvSpPr>
          <p:spPr>
            <a:xfrm>
              <a:off x="3347864" y="5013176"/>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04</a:t>
              </a:r>
            </a:p>
          </p:txBody>
        </p:sp>
        <p:sp>
          <p:nvSpPr>
            <p:cNvPr id="8" name="pole tekstowe 7"/>
            <p:cNvSpPr txBox="1"/>
            <p:nvPr/>
          </p:nvSpPr>
          <p:spPr>
            <a:xfrm>
              <a:off x="1331640" y="4077072"/>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05</a:t>
              </a:r>
            </a:p>
          </p:txBody>
        </p:sp>
        <p:sp>
          <p:nvSpPr>
            <p:cNvPr id="9" name="pole tekstowe 8"/>
            <p:cNvSpPr txBox="1"/>
            <p:nvPr/>
          </p:nvSpPr>
          <p:spPr>
            <a:xfrm>
              <a:off x="2267744" y="2087743"/>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06</a:t>
              </a:r>
            </a:p>
          </p:txBody>
        </p:sp>
      </p:grpSp>
      <p:cxnSp>
        <p:nvCxnSpPr>
          <p:cNvPr id="18" name="Łącznik prostoliniowy 17"/>
          <p:cNvCxnSpPr>
            <a:cxnSpLocks/>
            <a:endCxn id="31" idx="1"/>
          </p:cNvCxnSpPr>
          <p:nvPr/>
        </p:nvCxnSpPr>
        <p:spPr>
          <a:xfrm>
            <a:off x="7896200" y="4549235"/>
            <a:ext cx="722383" cy="631851"/>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1" name="Łącznik prostoliniowy 20"/>
          <p:cNvCxnSpPr>
            <a:cxnSpLocks/>
            <a:endCxn id="30" idx="1"/>
          </p:cNvCxnSpPr>
          <p:nvPr/>
        </p:nvCxnSpPr>
        <p:spPr>
          <a:xfrm flipV="1">
            <a:off x="8184232" y="2497009"/>
            <a:ext cx="434351" cy="468050"/>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2" name="Łącznik prostoliniowy 21"/>
          <p:cNvCxnSpPr>
            <a:cxnSpLocks/>
            <a:endCxn id="23" idx="2"/>
          </p:cNvCxnSpPr>
          <p:nvPr/>
        </p:nvCxnSpPr>
        <p:spPr>
          <a:xfrm flipH="1" flipV="1">
            <a:off x="6312024" y="2018923"/>
            <a:ext cx="360040" cy="730112"/>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pole tekstowe 22"/>
          <p:cNvSpPr txBox="1"/>
          <p:nvPr/>
        </p:nvSpPr>
        <p:spPr>
          <a:xfrm>
            <a:off x="4835860" y="1380882"/>
            <a:ext cx="2952328" cy="638041"/>
          </a:xfrm>
          <a:prstGeom prst="rect">
            <a:avLst/>
          </a:prstGeom>
        </p:spPr>
        <p:txBody>
          <a:bodyPr vert="horz" wrap="square" lIns="91440" tIns="45720" rIns="91440" bIns="45720" rtlCol="0">
            <a:noAutofit/>
          </a:bodyPr>
          <a:lstStyle/>
          <a:p>
            <a:pPr marL="6350" indent="-6350" algn="ctr">
              <a:spcBef>
                <a:spcPct val="20000"/>
              </a:spcBef>
            </a:pPr>
            <a:r>
              <a:rPr lang="en-US" dirty="0"/>
              <a:t>Write your text here. Add your description of an item.</a:t>
            </a:r>
            <a:endParaRPr lang="en-US" dirty="0">
              <a:latin typeface="Myriad Pro" pitchFamily="34" charset="0"/>
            </a:endParaRPr>
          </a:p>
        </p:txBody>
      </p:sp>
      <p:cxnSp>
        <p:nvCxnSpPr>
          <p:cNvPr id="25" name="Łącznik prostoliniowy 24"/>
          <p:cNvCxnSpPr>
            <a:cxnSpLocks/>
            <a:endCxn id="32" idx="0"/>
          </p:cNvCxnSpPr>
          <p:nvPr/>
        </p:nvCxnSpPr>
        <p:spPr>
          <a:xfrm>
            <a:off x="5879976" y="4333211"/>
            <a:ext cx="0" cy="1053311"/>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6" name="Łącznik prostoliniowy 25"/>
          <p:cNvCxnSpPr>
            <a:cxnSpLocks/>
            <a:endCxn id="36" idx="3"/>
          </p:cNvCxnSpPr>
          <p:nvPr/>
        </p:nvCxnSpPr>
        <p:spPr>
          <a:xfrm flipH="1">
            <a:off x="3625800" y="4477227"/>
            <a:ext cx="742008" cy="703859"/>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Łącznik prostoliniowy 27"/>
          <p:cNvCxnSpPr>
            <a:cxnSpLocks/>
            <a:endCxn id="35" idx="3"/>
          </p:cNvCxnSpPr>
          <p:nvPr/>
        </p:nvCxnSpPr>
        <p:spPr>
          <a:xfrm flipH="1" flipV="1">
            <a:off x="3625800" y="2497009"/>
            <a:ext cx="525984" cy="540058"/>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6" name="Title 15"/>
          <p:cNvSpPr>
            <a:spLocks noGrp="1"/>
          </p:cNvSpPr>
          <p:nvPr>
            <p:ph type="title"/>
          </p:nvPr>
        </p:nvSpPr>
        <p:spPr/>
        <p:txBody>
          <a:bodyPr/>
          <a:lstStyle/>
          <a:p>
            <a:r>
              <a:rPr lang="en-US" dirty="0"/>
              <a:t>Snake Shape Diagram – 6 Steps</a:t>
            </a:r>
          </a:p>
        </p:txBody>
      </p:sp>
      <p:sp>
        <p:nvSpPr>
          <p:cNvPr id="30" name="pole tekstowe 29">
            <a:extLst>
              <a:ext uri="{FF2B5EF4-FFF2-40B4-BE49-F238E27FC236}">
                <a16:creationId xmlns:a16="http://schemas.microsoft.com/office/drawing/2014/main" id="{0B6F1A5A-E815-4770-B603-6B704396EAA4}"/>
              </a:ext>
            </a:extLst>
          </p:cNvPr>
          <p:cNvSpPr txBox="1"/>
          <p:nvPr/>
        </p:nvSpPr>
        <p:spPr>
          <a:xfrm>
            <a:off x="8618583" y="2208977"/>
            <a:ext cx="2952328" cy="576064"/>
          </a:xfrm>
          <a:prstGeom prst="rect">
            <a:avLst/>
          </a:prstGeom>
        </p:spPr>
        <p:txBody>
          <a:bodyPr vert="horz" wrap="square" lIns="91440" tIns="45720" rIns="91440" bIns="45720" rtlCol="0">
            <a:noAutofit/>
          </a:bodyPr>
          <a:lstStyle/>
          <a:p>
            <a:pPr marL="6350" indent="-6350">
              <a:spcBef>
                <a:spcPct val="20000"/>
              </a:spcBef>
            </a:pPr>
            <a:r>
              <a:rPr lang="en-US" dirty="0"/>
              <a:t>Write your text here. Add your description of an item.</a:t>
            </a:r>
            <a:endParaRPr lang="en-US" dirty="0">
              <a:latin typeface="Myriad Pro" pitchFamily="34" charset="0"/>
            </a:endParaRPr>
          </a:p>
        </p:txBody>
      </p:sp>
      <p:sp>
        <p:nvSpPr>
          <p:cNvPr id="31" name="pole tekstowe 30">
            <a:extLst>
              <a:ext uri="{FF2B5EF4-FFF2-40B4-BE49-F238E27FC236}">
                <a16:creationId xmlns:a16="http://schemas.microsoft.com/office/drawing/2014/main" id="{06B8BCB9-D37E-405B-A236-6374396E3029}"/>
              </a:ext>
            </a:extLst>
          </p:cNvPr>
          <p:cNvSpPr txBox="1"/>
          <p:nvPr/>
        </p:nvSpPr>
        <p:spPr>
          <a:xfrm>
            <a:off x="8618583" y="4893054"/>
            <a:ext cx="2952328" cy="576064"/>
          </a:xfrm>
          <a:prstGeom prst="rect">
            <a:avLst/>
          </a:prstGeom>
        </p:spPr>
        <p:txBody>
          <a:bodyPr vert="horz" wrap="square" lIns="91440" tIns="45720" rIns="91440" bIns="45720" rtlCol="0">
            <a:noAutofit/>
          </a:bodyPr>
          <a:lstStyle/>
          <a:p>
            <a:pPr marL="6350" indent="-6350">
              <a:spcBef>
                <a:spcPct val="20000"/>
              </a:spcBef>
            </a:pPr>
            <a:r>
              <a:rPr lang="en-US" dirty="0"/>
              <a:t>Write your text here. Add your description of an item.</a:t>
            </a:r>
            <a:endParaRPr lang="en-US" dirty="0">
              <a:latin typeface="Myriad Pro" pitchFamily="34" charset="0"/>
            </a:endParaRPr>
          </a:p>
        </p:txBody>
      </p:sp>
      <p:sp>
        <p:nvSpPr>
          <p:cNvPr id="32" name="pole tekstowe 31">
            <a:extLst>
              <a:ext uri="{FF2B5EF4-FFF2-40B4-BE49-F238E27FC236}">
                <a16:creationId xmlns:a16="http://schemas.microsoft.com/office/drawing/2014/main" id="{262E69A3-EC66-4664-8087-1A10E64EF9F0}"/>
              </a:ext>
            </a:extLst>
          </p:cNvPr>
          <p:cNvSpPr txBox="1"/>
          <p:nvPr/>
        </p:nvSpPr>
        <p:spPr>
          <a:xfrm>
            <a:off x="4403812" y="5386522"/>
            <a:ext cx="2952328" cy="576064"/>
          </a:xfrm>
          <a:prstGeom prst="rect">
            <a:avLst/>
          </a:prstGeom>
        </p:spPr>
        <p:txBody>
          <a:bodyPr vert="horz" wrap="square" lIns="91440" tIns="45720" rIns="91440" bIns="45720" rtlCol="0">
            <a:noAutofit/>
          </a:bodyPr>
          <a:lstStyle/>
          <a:p>
            <a:pPr marL="6350" indent="-6350" algn="ctr">
              <a:spcBef>
                <a:spcPct val="20000"/>
              </a:spcBef>
            </a:pPr>
            <a:r>
              <a:rPr lang="en-US" dirty="0"/>
              <a:t>Write your text here. Add your description of an item.</a:t>
            </a:r>
            <a:endParaRPr lang="en-US" dirty="0">
              <a:latin typeface="Myriad Pro" pitchFamily="34" charset="0"/>
            </a:endParaRPr>
          </a:p>
        </p:txBody>
      </p:sp>
      <p:sp>
        <p:nvSpPr>
          <p:cNvPr id="35" name="pole tekstowe 34">
            <a:extLst>
              <a:ext uri="{FF2B5EF4-FFF2-40B4-BE49-F238E27FC236}">
                <a16:creationId xmlns:a16="http://schemas.microsoft.com/office/drawing/2014/main" id="{7C9B4E5E-CCCF-4205-9683-76090E76606D}"/>
              </a:ext>
            </a:extLst>
          </p:cNvPr>
          <p:cNvSpPr txBox="1"/>
          <p:nvPr/>
        </p:nvSpPr>
        <p:spPr>
          <a:xfrm>
            <a:off x="673472" y="2208977"/>
            <a:ext cx="2952328" cy="576064"/>
          </a:xfrm>
          <a:prstGeom prst="rect">
            <a:avLst/>
          </a:prstGeom>
        </p:spPr>
        <p:txBody>
          <a:bodyPr vert="horz" wrap="square" lIns="91440" tIns="45720" rIns="91440" bIns="45720" rtlCol="0">
            <a:noAutofit/>
          </a:bodyPr>
          <a:lstStyle/>
          <a:p>
            <a:pPr marL="6350" indent="-6350" algn="r">
              <a:spcBef>
                <a:spcPct val="20000"/>
              </a:spcBef>
            </a:pPr>
            <a:r>
              <a:rPr lang="en-US" dirty="0"/>
              <a:t>Write your text here. Add your description of an item.</a:t>
            </a:r>
            <a:endParaRPr lang="en-US" dirty="0">
              <a:latin typeface="Myriad Pro" pitchFamily="34" charset="0"/>
            </a:endParaRPr>
          </a:p>
        </p:txBody>
      </p:sp>
      <p:sp>
        <p:nvSpPr>
          <p:cNvPr id="36" name="pole tekstowe 35">
            <a:extLst>
              <a:ext uri="{FF2B5EF4-FFF2-40B4-BE49-F238E27FC236}">
                <a16:creationId xmlns:a16="http://schemas.microsoft.com/office/drawing/2014/main" id="{81CC8EAB-44AD-4FFA-BF7C-9582E9D37438}"/>
              </a:ext>
            </a:extLst>
          </p:cNvPr>
          <p:cNvSpPr txBox="1"/>
          <p:nvPr/>
        </p:nvSpPr>
        <p:spPr>
          <a:xfrm>
            <a:off x="673472" y="4893054"/>
            <a:ext cx="2952328" cy="576064"/>
          </a:xfrm>
          <a:prstGeom prst="rect">
            <a:avLst/>
          </a:prstGeom>
        </p:spPr>
        <p:txBody>
          <a:bodyPr vert="horz" wrap="square" lIns="91440" tIns="45720" rIns="91440" bIns="45720" rtlCol="0">
            <a:noAutofit/>
          </a:bodyPr>
          <a:lstStyle/>
          <a:p>
            <a:pPr marL="6350" indent="-6350" algn="r">
              <a:spcBef>
                <a:spcPct val="20000"/>
              </a:spcBef>
            </a:pPr>
            <a:r>
              <a:rPr lang="en-US" dirty="0"/>
              <a:t>Write your text here. Add your description of an item.</a:t>
            </a:r>
            <a:endParaRPr lang="en-US" dirty="0">
              <a:latin typeface="Myriad Pro" pitchFamily="34" charset="0"/>
            </a:endParaRPr>
          </a:p>
        </p:txBody>
      </p:sp>
    </p:spTree>
    <p:extLst>
      <p:ext uri="{BB962C8B-B14F-4D97-AF65-F5344CB8AC3E}">
        <p14:creationId xmlns:p14="http://schemas.microsoft.com/office/powerpoint/2010/main" val="138583696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ytuł 100"/>
          <p:cNvSpPr>
            <a:spLocks noGrp="1"/>
          </p:cNvSpPr>
          <p:nvPr>
            <p:ph type="title"/>
          </p:nvPr>
        </p:nvSpPr>
        <p:spPr>
          <a:xfrm>
            <a:off x="623889" y="0"/>
            <a:ext cx="10947022" cy="972000"/>
          </a:xfrm>
        </p:spPr>
        <p:txBody>
          <a:bodyPr>
            <a:normAutofit/>
          </a:bodyPr>
          <a:lstStyle/>
          <a:p>
            <a:r>
              <a:rPr lang="en-US" dirty="0"/>
              <a:t>Double Loop Diagram 7 Elements</a:t>
            </a:r>
          </a:p>
        </p:txBody>
      </p:sp>
      <p:grpSp>
        <p:nvGrpSpPr>
          <p:cNvPr id="38" name="Grupa 37"/>
          <p:cNvGrpSpPr/>
          <p:nvPr/>
        </p:nvGrpSpPr>
        <p:grpSpPr>
          <a:xfrm>
            <a:off x="6177841" y="1815008"/>
            <a:ext cx="3436060" cy="3368388"/>
            <a:chOff x="6179442" y="1782566"/>
            <a:chExt cx="3493694" cy="3424887"/>
          </a:xfrm>
        </p:grpSpPr>
        <p:sp>
          <p:nvSpPr>
            <p:cNvPr id="9" name="Freeform 8">
              <a:extLst>
                <a:ext uri="{FF2B5EF4-FFF2-40B4-BE49-F238E27FC236}">
                  <a16:creationId xmlns:a16="http://schemas.microsoft.com/office/drawing/2014/main" id="{BF6DBB75-5227-43B0-8D7A-81B3590F0102}"/>
                </a:ext>
              </a:extLst>
            </p:cNvPr>
            <p:cNvSpPr>
              <a:spLocks/>
            </p:cNvSpPr>
            <p:nvPr/>
          </p:nvSpPr>
          <p:spPr bwMode="auto">
            <a:xfrm>
              <a:off x="7476513" y="2254137"/>
              <a:ext cx="1637346" cy="1670607"/>
            </a:xfrm>
            <a:custGeom>
              <a:avLst/>
              <a:gdLst>
                <a:gd name="T0" fmla="*/ 544 w 660"/>
                <a:gd name="T1" fmla="*/ 672 h 672"/>
                <a:gd name="T2" fmla="*/ 544 w 660"/>
                <a:gd name="T3" fmla="*/ 672 h 672"/>
                <a:gd name="T4" fmla="*/ 660 w 660"/>
                <a:gd name="T5" fmla="*/ 623 h 672"/>
                <a:gd name="T6" fmla="*/ 1 w 660"/>
                <a:gd name="T7" fmla="*/ 0 h 672"/>
                <a:gd name="T8" fmla="*/ 49 w 660"/>
                <a:gd name="T9" fmla="*/ 113 h 672"/>
                <a:gd name="T10" fmla="*/ 0 w 660"/>
                <a:gd name="T11" fmla="*/ 230 h 672"/>
                <a:gd name="T12" fmla="*/ 429 w 660"/>
                <a:gd name="T13" fmla="*/ 624 h 672"/>
                <a:gd name="T14" fmla="*/ 544 w 660"/>
                <a:gd name="T15" fmla="*/ 672 h 672"/>
                <a:gd name="T16" fmla="*/ 544 w 660"/>
                <a:gd name="T17"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672">
                  <a:moveTo>
                    <a:pt x="544" y="672"/>
                  </a:moveTo>
                  <a:cubicBezTo>
                    <a:pt x="544" y="672"/>
                    <a:pt x="544" y="672"/>
                    <a:pt x="544" y="672"/>
                  </a:cubicBezTo>
                  <a:cubicBezTo>
                    <a:pt x="660" y="623"/>
                    <a:pt x="660" y="623"/>
                    <a:pt x="660" y="623"/>
                  </a:cubicBezTo>
                  <a:cubicBezTo>
                    <a:pt x="636" y="278"/>
                    <a:pt x="351" y="4"/>
                    <a:pt x="1" y="0"/>
                  </a:cubicBezTo>
                  <a:cubicBezTo>
                    <a:pt x="49" y="113"/>
                    <a:pt x="49" y="113"/>
                    <a:pt x="49" y="113"/>
                  </a:cubicBezTo>
                  <a:cubicBezTo>
                    <a:pt x="0" y="230"/>
                    <a:pt x="0" y="230"/>
                    <a:pt x="0" y="230"/>
                  </a:cubicBezTo>
                  <a:cubicBezTo>
                    <a:pt x="224" y="233"/>
                    <a:pt x="406" y="405"/>
                    <a:pt x="429" y="624"/>
                  </a:cubicBezTo>
                  <a:cubicBezTo>
                    <a:pt x="544" y="672"/>
                    <a:pt x="544" y="672"/>
                    <a:pt x="544" y="672"/>
                  </a:cubicBezTo>
                  <a:cubicBezTo>
                    <a:pt x="544" y="672"/>
                    <a:pt x="544" y="672"/>
                    <a:pt x="544" y="6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1" name="pole tekstowe 30">
              <a:extLst>
                <a:ext uri="{FF2B5EF4-FFF2-40B4-BE49-F238E27FC236}">
                  <a16:creationId xmlns:a16="http://schemas.microsoft.com/office/drawing/2014/main" id="{C3924A97-4FCF-4429-99F6-E0F5495786FF}"/>
                </a:ext>
              </a:extLst>
            </p:cNvPr>
            <p:cNvSpPr txBox="1"/>
            <p:nvPr/>
          </p:nvSpPr>
          <p:spPr>
            <a:xfrm rot="2728250">
              <a:off x="6179442" y="2631452"/>
              <a:ext cx="2576001"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6" name="Owal 55">
              <a:extLst>
                <a:ext uri="{FF2B5EF4-FFF2-40B4-BE49-F238E27FC236}">
                  <a16:creationId xmlns:a16="http://schemas.microsoft.com/office/drawing/2014/main" id="{F0166940-8D47-40E0-A078-60BABC93191C}"/>
                </a:ext>
              </a:extLst>
            </p:cNvPr>
            <p:cNvSpPr/>
            <p:nvPr/>
          </p:nvSpPr>
          <p:spPr>
            <a:xfrm>
              <a:off x="8523367" y="1782566"/>
              <a:ext cx="1149769" cy="1149769"/>
            </a:xfrm>
            <a:prstGeom prst="ellipse">
              <a:avLst/>
            </a:prstGeom>
            <a:noFill/>
            <a:ln w="444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8" name="Owal 57">
              <a:extLst>
                <a:ext uri="{FF2B5EF4-FFF2-40B4-BE49-F238E27FC236}">
                  <a16:creationId xmlns:a16="http://schemas.microsoft.com/office/drawing/2014/main" id="{9D652E12-5F1E-40C6-B6F9-BDCCC7F53877}"/>
                </a:ext>
              </a:extLst>
            </p:cNvPr>
            <p:cNvSpPr/>
            <p:nvPr/>
          </p:nvSpPr>
          <p:spPr>
            <a:xfrm flipH="1">
              <a:off x="8577392" y="2647507"/>
              <a:ext cx="210716" cy="210716"/>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36" name="Grupa 35"/>
          <p:cNvGrpSpPr/>
          <p:nvPr/>
        </p:nvGrpSpPr>
        <p:grpSpPr>
          <a:xfrm>
            <a:off x="6056993" y="2529043"/>
            <a:ext cx="3556908" cy="3512854"/>
            <a:chOff x="6056567" y="2508577"/>
            <a:chExt cx="3616569" cy="3571776"/>
          </a:xfrm>
        </p:grpSpPr>
        <p:sp>
          <p:nvSpPr>
            <p:cNvPr id="8" name="Freeform 7">
              <a:extLst>
                <a:ext uri="{FF2B5EF4-FFF2-40B4-BE49-F238E27FC236}">
                  <a16:creationId xmlns:a16="http://schemas.microsoft.com/office/drawing/2014/main" id="{97FAE498-8445-451A-BF4B-5A92FC828D24}"/>
                </a:ext>
              </a:extLst>
            </p:cNvPr>
            <p:cNvSpPr>
              <a:spLocks/>
            </p:cNvSpPr>
            <p:nvPr/>
          </p:nvSpPr>
          <p:spPr bwMode="auto">
            <a:xfrm>
              <a:off x="7465930" y="3944398"/>
              <a:ext cx="1658512" cy="1640370"/>
            </a:xfrm>
            <a:custGeom>
              <a:avLst/>
              <a:gdLst>
                <a:gd name="T0" fmla="*/ 551 w 668"/>
                <a:gd name="T1" fmla="*/ 50 h 660"/>
                <a:gd name="T2" fmla="*/ 438 w 668"/>
                <a:gd name="T3" fmla="*/ 3 h 660"/>
                <a:gd name="T4" fmla="*/ 46 w 668"/>
                <a:gd name="T5" fmla="*/ 430 h 660"/>
                <a:gd name="T6" fmla="*/ 1 w 668"/>
                <a:gd name="T7" fmla="*/ 537 h 660"/>
                <a:gd name="T8" fmla="*/ 1 w 668"/>
                <a:gd name="T9" fmla="*/ 537 h 660"/>
                <a:gd name="T10" fmla="*/ 0 w 668"/>
                <a:gd name="T11" fmla="*/ 539 h 660"/>
                <a:gd name="T12" fmla="*/ 1 w 668"/>
                <a:gd name="T13" fmla="*/ 541 h 660"/>
                <a:gd name="T14" fmla="*/ 1 w 668"/>
                <a:gd name="T15" fmla="*/ 541 h 660"/>
                <a:gd name="T16" fmla="*/ 51 w 668"/>
                <a:gd name="T17" fmla="*/ 660 h 660"/>
                <a:gd name="T18" fmla="*/ 472 w 668"/>
                <a:gd name="T19" fmla="*/ 466 h 660"/>
                <a:gd name="T20" fmla="*/ 668 w 668"/>
                <a:gd name="T21" fmla="*/ 0 h 660"/>
                <a:gd name="T22" fmla="*/ 551 w 668"/>
                <a:gd name="T23" fmla="*/ 50 h 660"/>
                <a:gd name="T24" fmla="*/ 551 w 668"/>
                <a:gd name="T25" fmla="*/ 5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8" h="660">
                  <a:moveTo>
                    <a:pt x="551" y="50"/>
                  </a:moveTo>
                  <a:cubicBezTo>
                    <a:pt x="438" y="3"/>
                    <a:pt x="438" y="3"/>
                    <a:pt x="438" y="3"/>
                  </a:cubicBezTo>
                  <a:cubicBezTo>
                    <a:pt x="434" y="224"/>
                    <a:pt x="264" y="407"/>
                    <a:pt x="46" y="430"/>
                  </a:cubicBezTo>
                  <a:cubicBezTo>
                    <a:pt x="1" y="537"/>
                    <a:pt x="1" y="537"/>
                    <a:pt x="1" y="537"/>
                  </a:cubicBezTo>
                  <a:cubicBezTo>
                    <a:pt x="1" y="537"/>
                    <a:pt x="1" y="537"/>
                    <a:pt x="1" y="537"/>
                  </a:cubicBezTo>
                  <a:cubicBezTo>
                    <a:pt x="0" y="539"/>
                    <a:pt x="0" y="539"/>
                    <a:pt x="0" y="539"/>
                  </a:cubicBezTo>
                  <a:cubicBezTo>
                    <a:pt x="1" y="541"/>
                    <a:pt x="1" y="541"/>
                    <a:pt x="1" y="541"/>
                  </a:cubicBezTo>
                  <a:cubicBezTo>
                    <a:pt x="1" y="541"/>
                    <a:pt x="1" y="541"/>
                    <a:pt x="1" y="541"/>
                  </a:cubicBezTo>
                  <a:cubicBezTo>
                    <a:pt x="51" y="660"/>
                    <a:pt x="51" y="660"/>
                    <a:pt x="51" y="660"/>
                  </a:cubicBezTo>
                  <a:cubicBezTo>
                    <a:pt x="210" y="648"/>
                    <a:pt x="358" y="580"/>
                    <a:pt x="472" y="466"/>
                  </a:cubicBezTo>
                  <a:cubicBezTo>
                    <a:pt x="596" y="341"/>
                    <a:pt x="666" y="176"/>
                    <a:pt x="668" y="0"/>
                  </a:cubicBezTo>
                  <a:cubicBezTo>
                    <a:pt x="551" y="50"/>
                    <a:pt x="551" y="50"/>
                    <a:pt x="551" y="50"/>
                  </a:cubicBezTo>
                  <a:cubicBezTo>
                    <a:pt x="551" y="50"/>
                    <a:pt x="551" y="50"/>
                    <a:pt x="551" y="5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34" name="pole tekstowe 33">
              <a:extLst>
                <a:ext uri="{FF2B5EF4-FFF2-40B4-BE49-F238E27FC236}">
                  <a16:creationId xmlns:a16="http://schemas.microsoft.com/office/drawing/2014/main" id="{02D11791-FADA-4615-BBD9-6A4FEA3D705B}"/>
                </a:ext>
              </a:extLst>
            </p:cNvPr>
            <p:cNvSpPr txBox="1"/>
            <p:nvPr/>
          </p:nvSpPr>
          <p:spPr>
            <a:xfrm rot="18923979">
              <a:off x="6056567" y="2508577"/>
              <a:ext cx="2821750" cy="2821750"/>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54" name="Owal 53">
              <a:extLst>
                <a:ext uri="{FF2B5EF4-FFF2-40B4-BE49-F238E27FC236}">
                  <a16:creationId xmlns:a16="http://schemas.microsoft.com/office/drawing/2014/main" id="{B39593E9-0915-452E-8EDD-F6F7582C54FE}"/>
                </a:ext>
              </a:extLst>
            </p:cNvPr>
            <p:cNvSpPr/>
            <p:nvPr/>
          </p:nvSpPr>
          <p:spPr>
            <a:xfrm>
              <a:off x="8523367" y="4930584"/>
              <a:ext cx="1149769" cy="1149769"/>
            </a:xfrm>
            <a:prstGeom prst="ellipse">
              <a:avLst/>
            </a:prstGeom>
            <a:no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9" name="Owal 58">
              <a:extLst>
                <a:ext uri="{FF2B5EF4-FFF2-40B4-BE49-F238E27FC236}">
                  <a16:creationId xmlns:a16="http://schemas.microsoft.com/office/drawing/2014/main" id="{0BEB58CC-86CA-457E-8F75-5A6C5358832A}"/>
                </a:ext>
              </a:extLst>
            </p:cNvPr>
            <p:cNvSpPr/>
            <p:nvPr/>
          </p:nvSpPr>
          <p:spPr>
            <a:xfrm flipH="1">
              <a:off x="8585695" y="4989991"/>
              <a:ext cx="210716" cy="210716"/>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4" name="Grupa 13"/>
          <p:cNvGrpSpPr/>
          <p:nvPr/>
        </p:nvGrpSpPr>
        <p:grpSpPr>
          <a:xfrm>
            <a:off x="2550863" y="1805640"/>
            <a:ext cx="3464695" cy="3380729"/>
            <a:chOff x="2491627" y="1773041"/>
            <a:chExt cx="3522810" cy="3437435"/>
          </a:xfrm>
        </p:grpSpPr>
        <p:sp>
          <p:nvSpPr>
            <p:cNvPr id="7" name="Freeform 6">
              <a:extLst>
                <a:ext uri="{FF2B5EF4-FFF2-40B4-BE49-F238E27FC236}">
                  <a16:creationId xmlns:a16="http://schemas.microsoft.com/office/drawing/2014/main" id="{F72DCE6F-9CBB-4B18-AA48-2896D58218A5}"/>
                </a:ext>
              </a:extLst>
            </p:cNvPr>
            <p:cNvSpPr>
              <a:spLocks/>
            </p:cNvSpPr>
            <p:nvPr/>
          </p:nvSpPr>
          <p:spPr bwMode="auto">
            <a:xfrm>
              <a:off x="3069437" y="2257161"/>
              <a:ext cx="1638858" cy="1670607"/>
            </a:xfrm>
            <a:custGeom>
              <a:avLst/>
              <a:gdLst>
                <a:gd name="T0" fmla="*/ 116 w 660"/>
                <a:gd name="T1" fmla="*/ 672 h 672"/>
                <a:gd name="T2" fmla="*/ 116 w 660"/>
                <a:gd name="T3" fmla="*/ 672 h 672"/>
                <a:gd name="T4" fmla="*/ 0 w 660"/>
                <a:gd name="T5" fmla="*/ 623 h 672"/>
                <a:gd name="T6" fmla="*/ 659 w 660"/>
                <a:gd name="T7" fmla="*/ 0 h 672"/>
                <a:gd name="T8" fmla="*/ 611 w 660"/>
                <a:gd name="T9" fmla="*/ 113 h 672"/>
                <a:gd name="T10" fmla="*/ 660 w 660"/>
                <a:gd name="T11" fmla="*/ 230 h 672"/>
                <a:gd name="T12" fmla="*/ 231 w 660"/>
                <a:gd name="T13" fmla="*/ 624 h 672"/>
                <a:gd name="T14" fmla="*/ 116 w 660"/>
                <a:gd name="T15" fmla="*/ 672 h 672"/>
                <a:gd name="T16" fmla="*/ 116 w 660"/>
                <a:gd name="T17"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672">
                  <a:moveTo>
                    <a:pt x="116" y="672"/>
                  </a:moveTo>
                  <a:cubicBezTo>
                    <a:pt x="116" y="672"/>
                    <a:pt x="116" y="672"/>
                    <a:pt x="116" y="672"/>
                  </a:cubicBezTo>
                  <a:cubicBezTo>
                    <a:pt x="0" y="623"/>
                    <a:pt x="0" y="623"/>
                    <a:pt x="0" y="623"/>
                  </a:cubicBezTo>
                  <a:cubicBezTo>
                    <a:pt x="24" y="278"/>
                    <a:pt x="310" y="3"/>
                    <a:pt x="659" y="0"/>
                  </a:cubicBezTo>
                  <a:cubicBezTo>
                    <a:pt x="611" y="113"/>
                    <a:pt x="611" y="113"/>
                    <a:pt x="611" y="113"/>
                  </a:cubicBezTo>
                  <a:cubicBezTo>
                    <a:pt x="660" y="230"/>
                    <a:pt x="660" y="230"/>
                    <a:pt x="660" y="230"/>
                  </a:cubicBezTo>
                  <a:cubicBezTo>
                    <a:pt x="437" y="233"/>
                    <a:pt x="254" y="405"/>
                    <a:pt x="231" y="624"/>
                  </a:cubicBezTo>
                  <a:cubicBezTo>
                    <a:pt x="116" y="672"/>
                    <a:pt x="116" y="672"/>
                    <a:pt x="116" y="672"/>
                  </a:cubicBezTo>
                  <a:cubicBezTo>
                    <a:pt x="116" y="672"/>
                    <a:pt x="116" y="672"/>
                    <a:pt x="116" y="67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25" name="pole tekstowe 24">
              <a:extLst>
                <a:ext uri="{FF2B5EF4-FFF2-40B4-BE49-F238E27FC236}">
                  <a16:creationId xmlns:a16="http://schemas.microsoft.com/office/drawing/2014/main" id="{0190D77C-3BCF-496C-A412-C4F576BE6052}"/>
                </a:ext>
              </a:extLst>
            </p:cNvPr>
            <p:cNvSpPr txBox="1"/>
            <p:nvPr/>
          </p:nvSpPr>
          <p:spPr>
            <a:xfrm rot="18876724">
              <a:off x="3438437" y="2634475"/>
              <a:ext cx="2576000"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3" name="Owal 2">
              <a:extLst>
                <a:ext uri="{FF2B5EF4-FFF2-40B4-BE49-F238E27FC236}">
                  <a16:creationId xmlns:a16="http://schemas.microsoft.com/office/drawing/2014/main" id="{3853363F-73FA-4AF9-BE97-519DAD42412A}"/>
                </a:ext>
              </a:extLst>
            </p:cNvPr>
            <p:cNvSpPr/>
            <p:nvPr/>
          </p:nvSpPr>
          <p:spPr>
            <a:xfrm>
              <a:off x="2491627" y="1773041"/>
              <a:ext cx="1149769" cy="1149769"/>
            </a:xfrm>
            <a:prstGeom prst="ellipse">
              <a:avLst/>
            </a:prstGeom>
            <a:no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6" name="Owal 45">
              <a:extLst>
                <a:ext uri="{FF2B5EF4-FFF2-40B4-BE49-F238E27FC236}">
                  <a16:creationId xmlns:a16="http://schemas.microsoft.com/office/drawing/2014/main" id="{D89D13DD-B72D-4F0C-BF6B-424E2F34B73E}"/>
                </a:ext>
              </a:extLst>
            </p:cNvPr>
            <p:cNvSpPr/>
            <p:nvPr/>
          </p:nvSpPr>
          <p:spPr>
            <a:xfrm flipH="1">
              <a:off x="3420549" y="2647507"/>
              <a:ext cx="210716" cy="210716"/>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0" name="Grupa 19"/>
          <p:cNvGrpSpPr/>
          <p:nvPr/>
        </p:nvGrpSpPr>
        <p:grpSpPr>
          <a:xfrm>
            <a:off x="2550863" y="2554307"/>
            <a:ext cx="3563253" cy="3478222"/>
            <a:chOff x="2491627" y="2534265"/>
            <a:chExt cx="3623021" cy="3536563"/>
          </a:xfrm>
        </p:grpSpPr>
        <p:sp>
          <p:nvSpPr>
            <p:cNvPr id="6" name="Freeform 5">
              <a:extLst>
                <a:ext uri="{FF2B5EF4-FFF2-40B4-BE49-F238E27FC236}">
                  <a16:creationId xmlns:a16="http://schemas.microsoft.com/office/drawing/2014/main" id="{BA7A0709-A80C-427B-804D-AE0018909AD4}"/>
                </a:ext>
              </a:extLst>
            </p:cNvPr>
            <p:cNvSpPr>
              <a:spLocks/>
            </p:cNvSpPr>
            <p:nvPr/>
          </p:nvSpPr>
          <p:spPr bwMode="auto">
            <a:xfrm>
              <a:off x="3069437" y="3947422"/>
              <a:ext cx="1658512" cy="1640370"/>
            </a:xfrm>
            <a:custGeom>
              <a:avLst/>
              <a:gdLst>
                <a:gd name="T0" fmla="*/ 118 w 668"/>
                <a:gd name="T1" fmla="*/ 50 h 660"/>
                <a:gd name="T2" fmla="*/ 231 w 668"/>
                <a:gd name="T3" fmla="*/ 3 h 660"/>
                <a:gd name="T4" fmla="*/ 622 w 668"/>
                <a:gd name="T5" fmla="*/ 429 h 660"/>
                <a:gd name="T6" fmla="*/ 667 w 668"/>
                <a:gd name="T7" fmla="*/ 537 h 660"/>
                <a:gd name="T8" fmla="*/ 667 w 668"/>
                <a:gd name="T9" fmla="*/ 537 h 660"/>
                <a:gd name="T10" fmla="*/ 668 w 668"/>
                <a:gd name="T11" fmla="*/ 539 h 660"/>
                <a:gd name="T12" fmla="*/ 667 w 668"/>
                <a:gd name="T13" fmla="*/ 541 h 660"/>
                <a:gd name="T14" fmla="*/ 667 w 668"/>
                <a:gd name="T15" fmla="*/ 541 h 660"/>
                <a:gd name="T16" fmla="*/ 617 w 668"/>
                <a:gd name="T17" fmla="*/ 660 h 660"/>
                <a:gd name="T18" fmla="*/ 196 w 668"/>
                <a:gd name="T19" fmla="*/ 466 h 660"/>
                <a:gd name="T20" fmla="*/ 0 w 668"/>
                <a:gd name="T21" fmla="*/ 0 h 660"/>
                <a:gd name="T22" fmla="*/ 118 w 668"/>
                <a:gd name="T23" fmla="*/ 50 h 660"/>
                <a:gd name="T24" fmla="*/ 118 w 668"/>
                <a:gd name="T25" fmla="*/ 5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8" h="660">
                  <a:moveTo>
                    <a:pt x="118" y="50"/>
                  </a:moveTo>
                  <a:cubicBezTo>
                    <a:pt x="231" y="3"/>
                    <a:pt x="231" y="3"/>
                    <a:pt x="231" y="3"/>
                  </a:cubicBezTo>
                  <a:cubicBezTo>
                    <a:pt x="235" y="224"/>
                    <a:pt x="405" y="406"/>
                    <a:pt x="622" y="429"/>
                  </a:cubicBezTo>
                  <a:cubicBezTo>
                    <a:pt x="667" y="537"/>
                    <a:pt x="667" y="537"/>
                    <a:pt x="667" y="537"/>
                  </a:cubicBezTo>
                  <a:cubicBezTo>
                    <a:pt x="667" y="537"/>
                    <a:pt x="667" y="537"/>
                    <a:pt x="667" y="537"/>
                  </a:cubicBezTo>
                  <a:cubicBezTo>
                    <a:pt x="668" y="539"/>
                    <a:pt x="668" y="539"/>
                    <a:pt x="668" y="539"/>
                  </a:cubicBezTo>
                  <a:cubicBezTo>
                    <a:pt x="667" y="541"/>
                    <a:pt x="667" y="541"/>
                    <a:pt x="667" y="541"/>
                  </a:cubicBezTo>
                  <a:cubicBezTo>
                    <a:pt x="667" y="541"/>
                    <a:pt x="667" y="541"/>
                    <a:pt x="667" y="541"/>
                  </a:cubicBezTo>
                  <a:cubicBezTo>
                    <a:pt x="617" y="660"/>
                    <a:pt x="617" y="660"/>
                    <a:pt x="617" y="660"/>
                  </a:cubicBezTo>
                  <a:cubicBezTo>
                    <a:pt x="459" y="648"/>
                    <a:pt x="310" y="580"/>
                    <a:pt x="196" y="466"/>
                  </a:cubicBezTo>
                  <a:cubicBezTo>
                    <a:pt x="72" y="341"/>
                    <a:pt x="2" y="176"/>
                    <a:pt x="0" y="0"/>
                  </a:cubicBezTo>
                  <a:cubicBezTo>
                    <a:pt x="118" y="50"/>
                    <a:pt x="118" y="50"/>
                    <a:pt x="118" y="50"/>
                  </a:cubicBezTo>
                  <a:cubicBezTo>
                    <a:pt x="118" y="50"/>
                    <a:pt x="118" y="50"/>
                    <a:pt x="118" y="5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2" name="pole tekstowe 31">
              <a:extLst>
                <a:ext uri="{FF2B5EF4-FFF2-40B4-BE49-F238E27FC236}">
                  <a16:creationId xmlns:a16="http://schemas.microsoft.com/office/drawing/2014/main" id="{D7CBB682-304B-45D7-9B61-A72B3E644676}"/>
                </a:ext>
              </a:extLst>
            </p:cNvPr>
            <p:cNvSpPr txBox="1"/>
            <p:nvPr/>
          </p:nvSpPr>
          <p:spPr>
            <a:xfrm rot="2581493">
              <a:off x="3338226" y="2534265"/>
              <a:ext cx="2776422" cy="2776421"/>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47" name="Owal 46">
              <a:extLst>
                <a:ext uri="{FF2B5EF4-FFF2-40B4-BE49-F238E27FC236}">
                  <a16:creationId xmlns:a16="http://schemas.microsoft.com/office/drawing/2014/main" id="{8CA269C4-A91B-4627-891D-0B561A09D98D}"/>
                </a:ext>
              </a:extLst>
            </p:cNvPr>
            <p:cNvSpPr/>
            <p:nvPr/>
          </p:nvSpPr>
          <p:spPr>
            <a:xfrm>
              <a:off x="2491627" y="4921059"/>
              <a:ext cx="1149769" cy="1149769"/>
            </a:xfrm>
            <a:prstGeom prst="ellipse">
              <a:avLst/>
            </a:prstGeom>
            <a:no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8" name="Owal 47">
              <a:extLst>
                <a:ext uri="{FF2B5EF4-FFF2-40B4-BE49-F238E27FC236}">
                  <a16:creationId xmlns:a16="http://schemas.microsoft.com/office/drawing/2014/main" id="{90564779-80CD-45A4-B229-DB103FC4CABD}"/>
                </a:ext>
              </a:extLst>
            </p:cNvPr>
            <p:cNvSpPr/>
            <p:nvPr/>
          </p:nvSpPr>
          <p:spPr>
            <a:xfrm flipH="1">
              <a:off x="3428853" y="4989991"/>
              <a:ext cx="210716" cy="210716"/>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4" name="Grupa 23"/>
          <p:cNvGrpSpPr/>
          <p:nvPr/>
        </p:nvGrpSpPr>
        <p:grpSpPr>
          <a:xfrm>
            <a:off x="3482053" y="1210974"/>
            <a:ext cx="3941724" cy="4343513"/>
            <a:chOff x="3438436" y="1168400"/>
            <a:chExt cx="4007840" cy="4416368"/>
          </a:xfrm>
        </p:grpSpPr>
        <p:sp>
          <p:nvSpPr>
            <p:cNvPr id="11" name="Freeform 10">
              <a:extLst>
                <a:ext uri="{FF2B5EF4-FFF2-40B4-BE49-F238E27FC236}">
                  <a16:creationId xmlns:a16="http://schemas.microsoft.com/office/drawing/2014/main" id="{F1B48895-AA6E-4A59-B163-BE27C25BD05C}"/>
                </a:ext>
              </a:extLst>
            </p:cNvPr>
            <p:cNvSpPr>
              <a:spLocks/>
            </p:cNvSpPr>
            <p:nvPr/>
          </p:nvSpPr>
          <p:spPr bwMode="auto">
            <a:xfrm>
              <a:off x="6173288" y="4340506"/>
              <a:ext cx="1272988" cy="1244262"/>
            </a:xfrm>
            <a:custGeom>
              <a:avLst/>
              <a:gdLst>
                <a:gd name="T0" fmla="*/ 513 w 513"/>
                <a:gd name="T1" fmla="*/ 501 h 501"/>
                <a:gd name="T2" fmla="*/ 463 w 513"/>
                <a:gd name="T3" fmla="*/ 380 h 501"/>
                <a:gd name="T4" fmla="*/ 509 w 513"/>
                <a:gd name="T5" fmla="*/ 270 h 501"/>
                <a:gd name="T6" fmla="*/ 115 w 513"/>
                <a:gd name="T7" fmla="*/ 0 h 501"/>
                <a:gd name="T8" fmla="*/ 69 w 513"/>
                <a:gd name="T9" fmla="*/ 132 h 501"/>
                <a:gd name="T10" fmla="*/ 0 w 513"/>
                <a:gd name="T11" fmla="*/ 251 h 501"/>
                <a:gd name="T12" fmla="*/ 48 w 513"/>
                <a:gd name="T13" fmla="*/ 305 h 501"/>
                <a:gd name="T14" fmla="*/ 513 w 513"/>
                <a:gd name="T15" fmla="*/ 501 h 5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3" h="501">
                  <a:moveTo>
                    <a:pt x="513" y="501"/>
                  </a:moveTo>
                  <a:cubicBezTo>
                    <a:pt x="463" y="380"/>
                    <a:pt x="463" y="380"/>
                    <a:pt x="463" y="380"/>
                  </a:cubicBezTo>
                  <a:cubicBezTo>
                    <a:pt x="509" y="270"/>
                    <a:pt x="509" y="270"/>
                    <a:pt x="509" y="270"/>
                  </a:cubicBezTo>
                  <a:cubicBezTo>
                    <a:pt x="332" y="265"/>
                    <a:pt x="181" y="155"/>
                    <a:pt x="115" y="0"/>
                  </a:cubicBezTo>
                  <a:cubicBezTo>
                    <a:pt x="104" y="45"/>
                    <a:pt x="89" y="90"/>
                    <a:pt x="69" y="132"/>
                  </a:cubicBezTo>
                  <a:cubicBezTo>
                    <a:pt x="50" y="174"/>
                    <a:pt x="27" y="214"/>
                    <a:pt x="0" y="251"/>
                  </a:cubicBezTo>
                  <a:cubicBezTo>
                    <a:pt x="15" y="270"/>
                    <a:pt x="31" y="287"/>
                    <a:pt x="48" y="305"/>
                  </a:cubicBezTo>
                  <a:cubicBezTo>
                    <a:pt x="173" y="430"/>
                    <a:pt x="337" y="499"/>
                    <a:pt x="513" y="50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nvGrpSpPr>
            <p:cNvPr id="17" name="Grupa 16"/>
            <p:cNvGrpSpPr/>
            <p:nvPr/>
          </p:nvGrpSpPr>
          <p:grpSpPr>
            <a:xfrm>
              <a:off x="3438436" y="1168400"/>
              <a:ext cx="2584925" cy="4042075"/>
              <a:chOff x="3438436" y="1168400"/>
              <a:chExt cx="2584925" cy="4042075"/>
            </a:xfrm>
          </p:grpSpPr>
          <p:sp>
            <p:nvSpPr>
              <p:cNvPr id="13" name="Freeform 12">
                <a:extLst>
                  <a:ext uri="{FF2B5EF4-FFF2-40B4-BE49-F238E27FC236}">
                    <a16:creationId xmlns:a16="http://schemas.microsoft.com/office/drawing/2014/main" id="{C728EE99-074C-4DD5-9635-93D6CDCFB879}"/>
                  </a:ext>
                </a:extLst>
              </p:cNvPr>
              <p:cNvSpPr>
                <a:spLocks/>
              </p:cNvSpPr>
              <p:nvPr/>
            </p:nvSpPr>
            <p:spPr bwMode="auto">
              <a:xfrm>
                <a:off x="4727949" y="2266232"/>
                <a:ext cx="1292641" cy="1257869"/>
              </a:xfrm>
              <a:custGeom>
                <a:avLst/>
                <a:gdLst>
                  <a:gd name="T0" fmla="*/ 521 w 521"/>
                  <a:gd name="T1" fmla="*/ 250 h 506"/>
                  <a:gd name="T2" fmla="*/ 47 w 521"/>
                  <a:gd name="T3" fmla="*/ 0 h 506"/>
                  <a:gd name="T4" fmla="*/ 0 w 521"/>
                  <a:gd name="T5" fmla="*/ 111 h 506"/>
                  <a:gd name="T6" fmla="*/ 51 w 521"/>
                  <a:gd name="T7" fmla="*/ 231 h 506"/>
                  <a:gd name="T8" fmla="*/ 406 w 521"/>
                  <a:gd name="T9" fmla="*/ 506 h 506"/>
                  <a:gd name="T10" fmla="*/ 512 w 521"/>
                  <a:gd name="T11" fmla="*/ 264 h 506"/>
                  <a:gd name="T12" fmla="*/ 521 w 521"/>
                  <a:gd name="T13" fmla="*/ 250 h 506"/>
                </a:gdLst>
                <a:ahLst/>
                <a:cxnLst>
                  <a:cxn ang="0">
                    <a:pos x="T0" y="T1"/>
                  </a:cxn>
                  <a:cxn ang="0">
                    <a:pos x="T2" y="T3"/>
                  </a:cxn>
                  <a:cxn ang="0">
                    <a:pos x="T4" y="T5"/>
                  </a:cxn>
                  <a:cxn ang="0">
                    <a:pos x="T6" y="T7"/>
                  </a:cxn>
                  <a:cxn ang="0">
                    <a:pos x="T8" y="T9"/>
                  </a:cxn>
                  <a:cxn ang="0">
                    <a:pos x="T10" y="T11"/>
                  </a:cxn>
                  <a:cxn ang="0">
                    <a:pos x="T12" y="T13"/>
                  </a:cxn>
                </a:cxnLst>
                <a:rect l="0" t="0" r="r" b="b"/>
                <a:pathLst>
                  <a:path w="521" h="506">
                    <a:moveTo>
                      <a:pt x="521" y="250"/>
                    </a:moveTo>
                    <a:cubicBezTo>
                      <a:pt x="408" y="108"/>
                      <a:pt x="238" y="13"/>
                      <a:pt x="47" y="0"/>
                    </a:cubicBezTo>
                    <a:cubicBezTo>
                      <a:pt x="0" y="111"/>
                      <a:pt x="0" y="111"/>
                      <a:pt x="0" y="111"/>
                    </a:cubicBezTo>
                    <a:cubicBezTo>
                      <a:pt x="0" y="111"/>
                      <a:pt x="0" y="111"/>
                      <a:pt x="51" y="231"/>
                    </a:cubicBezTo>
                    <a:cubicBezTo>
                      <a:pt x="213" y="251"/>
                      <a:pt x="348" y="359"/>
                      <a:pt x="406" y="506"/>
                    </a:cubicBezTo>
                    <a:cubicBezTo>
                      <a:pt x="426" y="419"/>
                      <a:pt x="462" y="337"/>
                      <a:pt x="512" y="264"/>
                    </a:cubicBezTo>
                    <a:cubicBezTo>
                      <a:pt x="515" y="259"/>
                      <a:pt x="518" y="255"/>
                      <a:pt x="521" y="2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9" name="pole tekstowe 28">
                <a:extLst>
                  <a:ext uri="{FF2B5EF4-FFF2-40B4-BE49-F238E27FC236}">
                    <a16:creationId xmlns:a16="http://schemas.microsoft.com/office/drawing/2014/main" id="{15F53BC6-8121-422F-A0EE-510D117FF88B}"/>
                  </a:ext>
                </a:extLst>
              </p:cNvPr>
              <p:cNvSpPr txBox="1"/>
              <p:nvPr/>
            </p:nvSpPr>
            <p:spPr>
              <a:xfrm rot="1802820">
                <a:off x="3438436" y="2634475"/>
                <a:ext cx="2576001" cy="2576000"/>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1" name="Owal 50">
                <a:extLst>
                  <a:ext uri="{FF2B5EF4-FFF2-40B4-BE49-F238E27FC236}">
                    <a16:creationId xmlns:a16="http://schemas.microsoft.com/office/drawing/2014/main" id="{85DDBE8B-808F-43D6-92B2-30E8E2BFD4A2}"/>
                  </a:ext>
                </a:extLst>
              </p:cNvPr>
              <p:cNvSpPr/>
              <p:nvPr/>
            </p:nvSpPr>
            <p:spPr>
              <a:xfrm>
                <a:off x="4873592" y="1168400"/>
                <a:ext cx="1149769" cy="1149769"/>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0" name="Owal 59">
                <a:extLst>
                  <a:ext uri="{FF2B5EF4-FFF2-40B4-BE49-F238E27FC236}">
                    <a16:creationId xmlns:a16="http://schemas.microsoft.com/office/drawing/2014/main" id="{EC808F6D-161B-4A49-8727-733689B14FD4}"/>
                  </a:ext>
                </a:extLst>
              </p:cNvPr>
              <p:cNvSpPr/>
              <p:nvPr/>
            </p:nvSpPr>
            <p:spPr>
              <a:xfrm flipH="1">
                <a:off x="5154972" y="2230087"/>
                <a:ext cx="210716" cy="210716"/>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grpSp>
        <p:nvGrpSpPr>
          <p:cNvPr id="53" name="Grupa 52"/>
          <p:cNvGrpSpPr/>
          <p:nvPr/>
        </p:nvGrpSpPr>
        <p:grpSpPr>
          <a:xfrm>
            <a:off x="5814928" y="1210974"/>
            <a:ext cx="2896419" cy="3972422"/>
            <a:chOff x="5810441" y="1168400"/>
            <a:chExt cx="2945002" cy="4039053"/>
          </a:xfrm>
        </p:grpSpPr>
        <p:sp>
          <p:nvSpPr>
            <p:cNvPr id="12" name="Freeform 11">
              <a:extLst>
                <a:ext uri="{FF2B5EF4-FFF2-40B4-BE49-F238E27FC236}">
                  <a16:creationId xmlns:a16="http://schemas.microsoft.com/office/drawing/2014/main" id="{0B2E4ABD-A44A-4B9D-A875-2A82416160D3}"/>
                </a:ext>
              </a:extLst>
            </p:cNvPr>
            <p:cNvSpPr>
              <a:spLocks/>
            </p:cNvSpPr>
            <p:nvPr/>
          </p:nvSpPr>
          <p:spPr bwMode="auto">
            <a:xfrm>
              <a:off x="5810441" y="2264721"/>
              <a:ext cx="1655488" cy="1644905"/>
            </a:xfrm>
            <a:custGeom>
              <a:avLst/>
              <a:gdLst>
                <a:gd name="T0" fmla="*/ 116 w 667"/>
                <a:gd name="T1" fmla="*/ 292 h 662"/>
                <a:gd name="T2" fmla="*/ 0 w 667"/>
                <a:gd name="T3" fmla="*/ 639 h 662"/>
                <a:gd name="T4" fmla="*/ 1 w 667"/>
                <a:gd name="T5" fmla="*/ 662 h 662"/>
                <a:gd name="T6" fmla="*/ 116 w 667"/>
                <a:gd name="T7" fmla="*/ 614 h 662"/>
                <a:gd name="T8" fmla="*/ 230 w 667"/>
                <a:gd name="T9" fmla="*/ 662 h 662"/>
                <a:gd name="T10" fmla="*/ 231 w 667"/>
                <a:gd name="T11" fmla="*/ 639 h 662"/>
                <a:gd name="T12" fmla="*/ 617 w 667"/>
                <a:gd name="T13" fmla="*/ 232 h 662"/>
                <a:gd name="T14" fmla="*/ 667 w 667"/>
                <a:gd name="T15" fmla="*/ 111 h 662"/>
                <a:gd name="T16" fmla="*/ 620 w 667"/>
                <a:gd name="T17" fmla="*/ 0 h 662"/>
                <a:gd name="T18" fmla="*/ 116 w 667"/>
                <a:gd name="T19" fmla="*/ 292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662">
                  <a:moveTo>
                    <a:pt x="116" y="292"/>
                  </a:moveTo>
                  <a:cubicBezTo>
                    <a:pt x="48" y="392"/>
                    <a:pt x="6" y="511"/>
                    <a:pt x="0" y="639"/>
                  </a:cubicBezTo>
                  <a:cubicBezTo>
                    <a:pt x="1" y="647"/>
                    <a:pt x="1" y="654"/>
                    <a:pt x="1" y="662"/>
                  </a:cubicBezTo>
                  <a:cubicBezTo>
                    <a:pt x="116" y="614"/>
                    <a:pt x="116" y="614"/>
                    <a:pt x="116" y="614"/>
                  </a:cubicBezTo>
                  <a:cubicBezTo>
                    <a:pt x="230" y="662"/>
                    <a:pt x="230" y="662"/>
                    <a:pt x="230" y="662"/>
                  </a:cubicBezTo>
                  <a:cubicBezTo>
                    <a:pt x="230" y="654"/>
                    <a:pt x="231" y="647"/>
                    <a:pt x="231" y="639"/>
                  </a:cubicBezTo>
                  <a:cubicBezTo>
                    <a:pt x="245" y="428"/>
                    <a:pt x="409" y="257"/>
                    <a:pt x="617" y="232"/>
                  </a:cubicBezTo>
                  <a:cubicBezTo>
                    <a:pt x="667" y="111"/>
                    <a:pt x="667" y="111"/>
                    <a:pt x="667" y="111"/>
                  </a:cubicBezTo>
                  <a:cubicBezTo>
                    <a:pt x="620" y="0"/>
                    <a:pt x="620" y="0"/>
                    <a:pt x="620" y="0"/>
                  </a:cubicBezTo>
                  <a:cubicBezTo>
                    <a:pt x="411" y="15"/>
                    <a:pt x="228" y="127"/>
                    <a:pt x="116" y="29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0" name="pole tekstowe 29">
              <a:extLst>
                <a:ext uri="{FF2B5EF4-FFF2-40B4-BE49-F238E27FC236}">
                  <a16:creationId xmlns:a16="http://schemas.microsoft.com/office/drawing/2014/main" id="{4162B730-9CFC-4221-AFEF-7C23D4EADF1E}"/>
                </a:ext>
              </a:extLst>
            </p:cNvPr>
            <p:cNvSpPr txBox="1"/>
            <p:nvPr/>
          </p:nvSpPr>
          <p:spPr>
            <a:xfrm rot="18876724">
              <a:off x="6179442" y="2631452"/>
              <a:ext cx="2576001"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2" name="Owal 51">
              <a:extLst>
                <a:ext uri="{FF2B5EF4-FFF2-40B4-BE49-F238E27FC236}">
                  <a16:creationId xmlns:a16="http://schemas.microsoft.com/office/drawing/2014/main" id="{9549F436-AFB9-4590-A82A-D09D3DB63417}"/>
                </a:ext>
              </a:extLst>
            </p:cNvPr>
            <p:cNvSpPr/>
            <p:nvPr/>
          </p:nvSpPr>
          <p:spPr>
            <a:xfrm>
              <a:off x="6170518" y="1168400"/>
              <a:ext cx="1149769" cy="1149769"/>
            </a:xfrm>
            <a:prstGeom prst="ellipse">
              <a:avLst/>
            </a:prstGeom>
            <a:no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1" name="Owal 60">
              <a:extLst>
                <a:ext uri="{FF2B5EF4-FFF2-40B4-BE49-F238E27FC236}">
                  <a16:creationId xmlns:a16="http://schemas.microsoft.com/office/drawing/2014/main" id="{B3F8163C-CD39-436E-A0A4-A5996FE1E1B8}"/>
                </a:ext>
              </a:extLst>
            </p:cNvPr>
            <p:cNvSpPr/>
            <p:nvPr/>
          </p:nvSpPr>
          <p:spPr>
            <a:xfrm flipH="1">
              <a:off x="6828192" y="2230087"/>
              <a:ext cx="210716" cy="210716"/>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2" name="Grupa 21"/>
          <p:cNvGrpSpPr/>
          <p:nvPr/>
        </p:nvGrpSpPr>
        <p:grpSpPr>
          <a:xfrm>
            <a:off x="3407732" y="2578542"/>
            <a:ext cx="3229663" cy="3708820"/>
            <a:chOff x="3362869" y="2558907"/>
            <a:chExt cx="3283835" cy="3771029"/>
          </a:xfrm>
        </p:grpSpPr>
        <p:sp>
          <p:nvSpPr>
            <p:cNvPr id="10" name="Freeform 9">
              <a:extLst>
                <a:ext uri="{FF2B5EF4-FFF2-40B4-BE49-F238E27FC236}">
                  <a16:creationId xmlns:a16="http://schemas.microsoft.com/office/drawing/2014/main" id="{BABABCF7-3AAE-4FD9-A95B-7E35127592FB}"/>
                </a:ext>
              </a:extLst>
            </p:cNvPr>
            <p:cNvSpPr>
              <a:spLocks/>
            </p:cNvSpPr>
            <p:nvPr/>
          </p:nvSpPr>
          <p:spPr bwMode="auto">
            <a:xfrm>
              <a:off x="4737020" y="3935327"/>
              <a:ext cx="1646417" cy="1652465"/>
            </a:xfrm>
            <a:custGeom>
              <a:avLst/>
              <a:gdLst>
                <a:gd name="T0" fmla="*/ 431 w 663"/>
                <a:gd name="T1" fmla="*/ 49 h 665"/>
                <a:gd name="T2" fmla="*/ 5 w 663"/>
                <a:gd name="T3" fmla="*/ 434 h 665"/>
                <a:gd name="T4" fmla="*/ 51 w 663"/>
                <a:gd name="T5" fmla="*/ 543 h 665"/>
                <a:gd name="T6" fmla="*/ 0 w 663"/>
                <a:gd name="T7" fmla="*/ 665 h 665"/>
                <a:gd name="T8" fmla="*/ 468 w 663"/>
                <a:gd name="T9" fmla="*/ 468 h 665"/>
                <a:gd name="T10" fmla="*/ 663 w 663"/>
                <a:gd name="T11" fmla="*/ 48 h 665"/>
                <a:gd name="T12" fmla="*/ 548 w 663"/>
                <a:gd name="T13" fmla="*/ 0 h 665"/>
                <a:gd name="T14" fmla="*/ 431 w 663"/>
                <a:gd name="T15" fmla="*/ 49 h 6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3" h="665">
                  <a:moveTo>
                    <a:pt x="431" y="49"/>
                  </a:moveTo>
                  <a:cubicBezTo>
                    <a:pt x="404" y="261"/>
                    <a:pt x="224" y="428"/>
                    <a:pt x="5" y="434"/>
                  </a:cubicBezTo>
                  <a:cubicBezTo>
                    <a:pt x="5" y="434"/>
                    <a:pt x="5" y="434"/>
                    <a:pt x="51" y="543"/>
                  </a:cubicBezTo>
                  <a:cubicBezTo>
                    <a:pt x="0" y="665"/>
                    <a:pt x="0" y="665"/>
                    <a:pt x="0" y="665"/>
                  </a:cubicBezTo>
                  <a:cubicBezTo>
                    <a:pt x="177" y="663"/>
                    <a:pt x="343" y="593"/>
                    <a:pt x="468" y="468"/>
                  </a:cubicBezTo>
                  <a:cubicBezTo>
                    <a:pt x="583" y="355"/>
                    <a:pt x="650" y="207"/>
                    <a:pt x="663" y="48"/>
                  </a:cubicBezTo>
                  <a:cubicBezTo>
                    <a:pt x="548" y="0"/>
                    <a:pt x="548" y="0"/>
                    <a:pt x="548" y="0"/>
                  </a:cubicBezTo>
                  <a:lnTo>
                    <a:pt x="431" y="4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3" name="pole tekstowe 32">
              <a:extLst>
                <a:ext uri="{FF2B5EF4-FFF2-40B4-BE49-F238E27FC236}">
                  <a16:creationId xmlns:a16="http://schemas.microsoft.com/office/drawing/2014/main" id="{BD6231B4-CC66-47D6-9438-7171300F4BBF}"/>
                </a:ext>
              </a:extLst>
            </p:cNvPr>
            <p:cNvSpPr txBox="1"/>
            <p:nvPr/>
          </p:nvSpPr>
          <p:spPr>
            <a:xfrm rot="19003162">
              <a:off x="3362869" y="2558907"/>
              <a:ext cx="2727139" cy="2727136"/>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50" name="Owal 49">
              <a:extLst>
                <a:ext uri="{FF2B5EF4-FFF2-40B4-BE49-F238E27FC236}">
                  <a16:creationId xmlns:a16="http://schemas.microsoft.com/office/drawing/2014/main" id="{257FBB6F-5DDC-46CB-B31C-FD91A6A99080}"/>
                </a:ext>
              </a:extLst>
            </p:cNvPr>
            <p:cNvSpPr/>
            <p:nvPr/>
          </p:nvSpPr>
          <p:spPr>
            <a:xfrm>
              <a:off x="5496935" y="5180167"/>
              <a:ext cx="1149769" cy="1149769"/>
            </a:xfrm>
            <a:prstGeom prst="ellipse">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Owal 61">
              <a:extLst>
                <a:ext uri="{FF2B5EF4-FFF2-40B4-BE49-F238E27FC236}">
                  <a16:creationId xmlns:a16="http://schemas.microsoft.com/office/drawing/2014/main" id="{1514D237-B503-43DE-8342-D41CFE9254F3}"/>
                </a:ext>
              </a:extLst>
            </p:cNvPr>
            <p:cNvSpPr/>
            <p:nvPr/>
          </p:nvSpPr>
          <p:spPr>
            <a:xfrm flipH="1">
              <a:off x="5623999" y="5143948"/>
              <a:ext cx="221258" cy="221258"/>
            </a:xfrm>
            <a:prstGeom prst="ellipse">
              <a:avLst/>
            </a:prstGeom>
            <a:solidFill>
              <a:schemeClr val="bg1"/>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1" name="Freeform 31">
            <a:extLst>
              <a:ext uri="{FF2B5EF4-FFF2-40B4-BE49-F238E27FC236}">
                <a16:creationId xmlns:a16="http://schemas.microsoft.com/office/drawing/2014/main" id="{D55EED3B-3690-4717-BFA9-58117BF1F51D}"/>
              </a:ext>
            </a:extLst>
          </p:cNvPr>
          <p:cNvSpPr>
            <a:spLocks noChangeAspect="1"/>
          </p:cNvSpPr>
          <p:nvPr/>
        </p:nvSpPr>
        <p:spPr bwMode="auto">
          <a:xfrm>
            <a:off x="6455768" y="1557563"/>
            <a:ext cx="601326" cy="408192"/>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2" name="Grafika 41">
            <a:extLst>
              <a:ext uri="{FF2B5EF4-FFF2-40B4-BE49-F238E27FC236}">
                <a16:creationId xmlns:a16="http://schemas.microsoft.com/office/drawing/2014/main" id="{5045F639-85F6-492D-8804-402BBE0BF200}"/>
              </a:ext>
            </a:extLst>
          </p:cNvPr>
          <p:cNvPicPr>
            <a:picLocks noChangeAspect="1"/>
          </p:cNvPicPr>
          <p:nvPr/>
        </p:nvPicPr>
        <p:blipFill>
          <a:blip/>
          <a:stretch>
            <a:fillRect/>
          </a:stretch>
        </p:blipFill>
        <p:spPr>
          <a:xfrm>
            <a:off x="8854811" y="5190492"/>
            <a:ext cx="395930" cy="568518"/>
          </a:xfrm>
          <a:prstGeom prst="rect">
            <a:avLst/>
          </a:prstGeom>
        </p:spPr>
      </p:pic>
      <p:sp>
        <p:nvSpPr>
          <p:cNvPr id="43" name="Freeform 22">
            <a:extLst>
              <a:ext uri="{FF2B5EF4-FFF2-40B4-BE49-F238E27FC236}">
                <a16:creationId xmlns:a16="http://schemas.microsoft.com/office/drawing/2014/main" id="{9AF9A85A-E7ED-459A-8456-44C85513BA11}"/>
              </a:ext>
            </a:extLst>
          </p:cNvPr>
          <p:cNvSpPr>
            <a:spLocks noChangeAspect="1" noEditPoints="1"/>
          </p:cNvSpPr>
          <p:nvPr/>
        </p:nvSpPr>
        <p:spPr bwMode="auto">
          <a:xfrm>
            <a:off x="2835504" y="5255649"/>
            <a:ext cx="579272" cy="45598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6">
            <a:extLst>
              <a:ext uri="{FF2B5EF4-FFF2-40B4-BE49-F238E27FC236}">
                <a16:creationId xmlns:a16="http://schemas.microsoft.com/office/drawing/2014/main" id="{5D1282B0-B42A-4C15-A568-6BEC3549B3A4}"/>
              </a:ext>
            </a:extLst>
          </p:cNvPr>
          <p:cNvSpPr>
            <a:spLocks noChangeAspect="1" noEditPoints="1"/>
          </p:cNvSpPr>
          <p:nvPr/>
        </p:nvSpPr>
        <p:spPr bwMode="auto">
          <a:xfrm>
            <a:off x="8763187" y="2110493"/>
            <a:ext cx="601326" cy="479064"/>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6">
            <a:extLst>
              <a:ext uri="{FF2B5EF4-FFF2-40B4-BE49-F238E27FC236}">
                <a16:creationId xmlns:a16="http://schemas.microsoft.com/office/drawing/2014/main" id="{0BB46B1B-894D-4A43-8D06-BE2BF0198175}"/>
              </a:ext>
            </a:extLst>
          </p:cNvPr>
          <p:cNvSpPr>
            <a:spLocks noChangeAspect="1"/>
          </p:cNvSpPr>
          <p:nvPr/>
        </p:nvSpPr>
        <p:spPr bwMode="auto">
          <a:xfrm>
            <a:off x="5762778" y="5512279"/>
            <a:ext cx="591422" cy="49917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12">
            <a:extLst>
              <a:ext uri="{FF2B5EF4-FFF2-40B4-BE49-F238E27FC236}">
                <a16:creationId xmlns:a16="http://schemas.microsoft.com/office/drawing/2014/main" id="{8B90B203-15D2-43AF-9BB5-C4EA85DBA04E}"/>
              </a:ext>
            </a:extLst>
          </p:cNvPr>
          <p:cNvSpPr>
            <a:spLocks noChangeAspect="1" noEditPoints="1"/>
          </p:cNvSpPr>
          <p:nvPr/>
        </p:nvSpPr>
        <p:spPr bwMode="auto">
          <a:xfrm>
            <a:off x="5119505" y="1472222"/>
            <a:ext cx="670362" cy="549560"/>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8">
            <a:extLst>
              <a:ext uri="{FF2B5EF4-FFF2-40B4-BE49-F238E27FC236}">
                <a16:creationId xmlns:a16="http://schemas.microsoft.com/office/drawing/2014/main" id="{34F1281E-2791-4B6D-BFCB-EBD7F1248305}"/>
              </a:ext>
            </a:extLst>
          </p:cNvPr>
          <p:cNvSpPr>
            <a:spLocks noChangeAspect="1" noEditPoints="1"/>
          </p:cNvSpPr>
          <p:nvPr/>
        </p:nvSpPr>
        <p:spPr bwMode="auto">
          <a:xfrm>
            <a:off x="2904515" y="2074924"/>
            <a:ext cx="429236" cy="59223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98543277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Funnels &amp; Filter Diagrams</a:t>
            </a:r>
          </a:p>
        </p:txBody>
      </p:sp>
    </p:spTree>
    <p:extLst>
      <p:ext uri="{BB962C8B-B14F-4D97-AF65-F5344CB8AC3E}">
        <p14:creationId xmlns:p14="http://schemas.microsoft.com/office/powerpoint/2010/main" val="415842141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A639241-1843-476C-9011-9D4158B82883}"/>
              </a:ext>
            </a:extLst>
          </p:cNvPr>
          <p:cNvSpPr>
            <a:spLocks noGrp="1"/>
          </p:cNvSpPr>
          <p:nvPr>
            <p:ph type="title"/>
          </p:nvPr>
        </p:nvSpPr>
        <p:spPr/>
        <p:txBody>
          <a:bodyPr>
            <a:normAutofit fontScale="90000"/>
          </a:bodyPr>
          <a:lstStyle/>
          <a:p>
            <a:r>
              <a:rPr lang="en-US" dirty="0"/>
              <a:t>Vertical Elements Filtration Model – 4 Layers</a:t>
            </a:r>
          </a:p>
        </p:txBody>
      </p:sp>
      <p:grpSp>
        <p:nvGrpSpPr>
          <p:cNvPr id="3" name="Grupa 2">
            <a:extLst>
              <a:ext uri="{FF2B5EF4-FFF2-40B4-BE49-F238E27FC236}">
                <a16:creationId xmlns:a16="http://schemas.microsoft.com/office/drawing/2014/main" id="{1B49FFC6-6EC5-4D69-82DE-FB959AB4A669}"/>
              </a:ext>
            </a:extLst>
          </p:cNvPr>
          <p:cNvGrpSpPr/>
          <p:nvPr/>
        </p:nvGrpSpPr>
        <p:grpSpPr>
          <a:xfrm>
            <a:off x="5300752" y="4789072"/>
            <a:ext cx="6264011" cy="830190"/>
            <a:chOff x="5431659" y="5064667"/>
            <a:chExt cx="6264011" cy="830190"/>
          </a:xfrm>
        </p:grpSpPr>
        <p:sp>
          <p:nvSpPr>
            <p:cNvPr id="73" name="Strzałka: pięciokąt 72">
              <a:extLst>
                <a:ext uri="{FF2B5EF4-FFF2-40B4-BE49-F238E27FC236}">
                  <a16:creationId xmlns:a16="http://schemas.microsoft.com/office/drawing/2014/main" id="{1DA7BA27-3E99-499B-8CAA-6CCCE8027C43}"/>
                </a:ext>
              </a:extLst>
            </p:cNvPr>
            <p:cNvSpPr/>
            <p:nvPr/>
          </p:nvSpPr>
          <p:spPr>
            <a:xfrm flipH="1">
              <a:off x="5431659" y="5064667"/>
              <a:ext cx="5784305" cy="830190"/>
            </a:xfrm>
            <a:prstGeom prst="homePlate">
              <a:avLst>
                <a:gd name="adj" fmla="val 331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7" name="Strzałka: pięciokąt 56">
              <a:extLst>
                <a:ext uri="{FF2B5EF4-FFF2-40B4-BE49-F238E27FC236}">
                  <a16:creationId xmlns:a16="http://schemas.microsoft.com/office/drawing/2014/main" id="{17CD9BBD-B36B-47AF-BAD7-32A0D9C55AB4}"/>
                </a:ext>
              </a:extLst>
            </p:cNvPr>
            <p:cNvSpPr/>
            <p:nvPr/>
          </p:nvSpPr>
          <p:spPr>
            <a:xfrm flipH="1">
              <a:off x="5481774" y="5064667"/>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8" name="Owal 97">
              <a:extLst>
                <a:ext uri="{FF2B5EF4-FFF2-40B4-BE49-F238E27FC236}">
                  <a16:creationId xmlns:a16="http://schemas.microsoft.com/office/drawing/2014/main" id="{815AFFF8-9E1B-428A-936E-5B31451B00BA}"/>
                </a:ext>
              </a:extLst>
            </p:cNvPr>
            <p:cNvSpPr/>
            <p:nvPr/>
          </p:nvSpPr>
          <p:spPr>
            <a:xfrm>
              <a:off x="10865480" y="5064667"/>
              <a:ext cx="830190" cy="830190"/>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4" name="Grupa 3">
            <a:extLst>
              <a:ext uri="{FF2B5EF4-FFF2-40B4-BE49-F238E27FC236}">
                <a16:creationId xmlns:a16="http://schemas.microsoft.com/office/drawing/2014/main" id="{B97130C7-AD5E-4870-8E17-E7180A28DE3B}"/>
              </a:ext>
            </a:extLst>
          </p:cNvPr>
          <p:cNvGrpSpPr/>
          <p:nvPr/>
        </p:nvGrpSpPr>
        <p:grpSpPr>
          <a:xfrm>
            <a:off x="5302409" y="3759984"/>
            <a:ext cx="6262354" cy="830190"/>
            <a:chOff x="5433316" y="4035579"/>
            <a:chExt cx="6262354" cy="830190"/>
          </a:xfrm>
        </p:grpSpPr>
        <p:sp>
          <p:nvSpPr>
            <p:cNvPr id="72" name="Strzałka: pięciokąt 71">
              <a:extLst>
                <a:ext uri="{FF2B5EF4-FFF2-40B4-BE49-F238E27FC236}">
                  <a16:creationId xmlns:a16="http://schemas.microsoft.com/office/drawing/2014/main" id="{F673E6F6-484D-41FC-9AF5-215495743B2C}"/>
                </a:ext>
              </a:extLst>
            </p:cNvPr>
            <p:cNvSpPr/>
            <p:nvPr/>
          </p:nvSpPr>
          <p:spPr>
            <a:xfrm flipH="1">
              <a:off x="5433316" y="4035579"/>
              <a:ext cx="5784305" cy="830190"/>
            </a:xfrm>
            <a:prstGeom prst="homePlate">
              <a:avLst>
                <a:gd name="adj" fmla="val 331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6" name="Strzałka: pięciokąt 55">
              <a:extLst>
                <a:ext uri="{FF2B5EF4-FFF2-40B4-BE49-F238E27FC236}">
                  <a16:creationId xmlns:a16="http://schemas.microsoft.com/office/drawing/2014/main" id="{17BA05B3-3F78-4835-ACD0-FCB9773EB03C}"/>
                </a:ext>
              </a:extLst>
            </p:cNvPr>
            <p:cNvSpPr/>
            <p:nvPr/>
          </p:nvSpPr>
          <p:spPr>
            <a:xfrm flipH="1">
              <a:off x="5483431" y="4035579"/>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5" name="Owal 94">
              <a:extLst>
                <a:ext uri="{FF2B5EF4-FFF2-40B4-BE49-F238E27FC236}">
                  <a16:creationId xmlns:a16="http://schemas.microsoft.com/office/drawing/2014/main" id="{CBBBE16D-1965-48E6-8235-6F7BC18F5824}"/>
                </a:ext>
              </a:extLst>
            </p:cNvPr>
            <p:cNvSpPr/>
            <p:nvPr/>
          </p:nvSpPr>
          <p:spPr>
            <a:xfrm>
              <a:off x="10865480" y="4035579"/>
              <a:ext cx="830190" cy="830190"/>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5" name="Grupa 4">
            <a:extLst>
              <a:ext uri="{FF2B5EF4-FFF2-40B4-BE49-F238E27FC236}">
                <a16:creationId xmlns:a16="http://schemas.microsoft.com/office/drawing/2014/main" id="{1D7840EC-8EFC-45AF-B074-DCBA353F2FFE}"/>
              </a:ext>
            </a:extLst>
          </p:cNvPr>
          <p:cNvGrpSpPr/>
          <p:nvPr/>
        </p:nvGrpSpPr>
        <p:grpSpPr>
          <a:xfrm>
            <a:off x="5304066" y="2730896"/>
            <a:ext cx="6260697" cy="830190"/>
            <a:chOff x="5434973" y="3006491"/>
            <a:chExt cx="6260697" cy="830190"/>
          </a:xfrm>
        </p:grpSpPr>
        <p:sp>
          <p:nvSpPr>
            <p:cNvPr id="58" name="Strzałka: pięciokąt 57">
              <a:extLst>
                <a:ext uri="{FF2B5EF4-FFF2-40B4-BE49-F238E27FC236}">
                  <a16:creationId xmlns:a16="http://schemas.microsoft.com/office/drawing/2014/main" id="{C6AEDC4A-9B3A-4FF5-9256-C52521D0B019}"/>
                </a:ext>
              </a:extLst>
            </p:cNvPr>
            <p:cNvSpPr/>
            <p:nvPr/>
          </p:nvSpPr>
          <p:spPr>
            <a:xfrm flipH="1">
              <a:off x="5434973" y="3006491"/>
              <a:ext cx="5784305" cy="830190"/>
            </a:xfrm>
            <a:prstGeom prst="homePlate">
              <a:avLst>
                <a:gd name="adj" fmla="val 331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5" name="Strzałka: pięciokąt 54">
              <a:extLst>
                <a:ext uri="{FF2B5EF4-FFF2-40B4-BE49-F238E27FC236}">
                  <a16:creationId xmlns:a16="http://schemas.microsoft.com/office/drawing/2014/main" id="{80827F33-DC00-409F-A374-EB6106A4AACB}"/>
                </a:ext>
              </a:extLst>
            </p:cNvPr>
            <p:cNvSpPr/>
            <p:nvPr/>
          </p:nvSpPr>
          <p:spPr>
            <a:xfrm flipH="1">
              <a:off x="5485088" y="3006491"/>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2" name="Owal 91">
              <a:extLst>
                <a:ext uri="{FF2B5EF4-FFF2-40B4-BE49-F238E27FC236}">
                  <a16:creationId xmlns:a16="http://schemas.microsoft.com/office/drawing/2014/main" id="{796C080B-FCE4-47F6-B0C0-833AB57A0712}"/>
                </a:ext>
              </a:extLst>
            </p:cNvPr>
            <p:cNvSpPr/>
            <p:nvPr/>
          </p:nvSpPr>
          <p:spPr>
            <a:xfrm>
              <a:off x="10865480" y="3006491"/>
              <a:ext cx="830190" cy="830190"/>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6" name="Grupa 5">
            <a:extLst>
              <a:ext uri="{FF2B5EF4-FFF2-40B4-BE49-F238E27FC236}">
                <a16:creationId xmlns:a16="http://schemas.microsoft.com/office/drawing/2014/main" id="{BF841C84-07F2-4539-BCDB-05D1055C3007}"/>
              </a:ext>
            </a:extLst>
          </p:cNvPr>
          <p:cNvGrpSpPr/>
          <p:nvPr/>
        </p:nvGrpSpPr>
        <p:grpSpPr>
          <a:xfrm>
            <a:off x="5305723" y="1701808"/>
            <a:ext cx="6259040" cy="830190"/>
            <a:chOff x="5436630" y="1977403"/>
            <a:chExt cx="6259040" cy="830190"/>
          </a:xfrm>
        </p:grpSpPr>
        <p:sp>
          <p:nvSpPr>
            <p:cNvPr id="74" name="Strzałka: pięciokąt 73">
              <a:extLst>
                <a:ext uri="{FF2B5EF4-FFF2-40B4-BE49-F238E27FC236}">
                  <a16:creationId xmlns:a16="http://schemas.microsoft.com/office/drawing/2014/main" id="{AF0F57A1-798D-450F-B1E2-6AD32161A9F1}"/>
                </a:ext>
              </a:extLst>
            </p:cNvPr>
            <p:cNvSpPr/>
            <p:nvPr/>
          </p:nvSpPr>
          <p:spPr>
            <a:xfrm flipH="1">
              <a:off x="5436630" y="1977403"/>
              <a:ext cx="5784305" cy="830190"/>
            </a:xfrm>
            <a:prstGeom prst="homePlate">
              <a:avLst>
                <a:gd name="adj" fmla="val 331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71" name="Strzałka: pięciokąt 70">
              <a:extLst>
                <a:ext uri="{FF2B5EF4-FFF2-40B4-BE49-F238E27FC236}">
                  <a16:creationId xmlns:a16="http://schemas.microsoft.com/office/drawing/2014/main" id="{D340F9ED-F11E-4963-AAB7-18FC4D740E27}"/>
                </a:ext>
              </a:extLst>
            </p:cNvPr>
            <p:cNvSpPr/>
            <p:nvPr/>
          </p:nvSpPr>
          <p:spPr>
            <a:xfrm flipH="1">
              <a:off x="5486745" y="1977403"/>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89" name="Owal 88">
              <a:extLst>
                <a:ext uri="{FF2B5EF4-FFF2-40B4-BE49-F238E27FC236}">
                  <a16:creationId xmlns:a16="http://schemas.microsoft.com/office/drawing/2014/main" id="{4B8BA0CC-3778-410C-86BC-85205A6BE6CC}"/>
                </a:ext>
              </a:extLst>
            </p:cNvPr>
            <p:cNvSpPr/>
            <p:nvPr/>
          </p:nvSpPr>
          <p:spPr>
            <a:xfrm>
              <a:off x="10865480" y="1977403"/>
              <a:ext cx="830190" cy="83019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7" name="Grupa 6">
            <a:extLst>
              <a:ext uri="{FF2B5EF4-FFF2-40B4-BE49-F238E27FC236}">
                <a16:creationId xmlns:a16="http://schemas.microsoft.com/office/drawing/2014/main" id="{57B9D051-DC14-4910-9298-AE11B298518B}"/>
              </a:ext>
            </a:extLst>
          </p:cNvPr>
          <p:cNvGrpSpPr/>
          <p:nvPr/>
        </p:nvGrpSpPr>
        <p:grpSpPr>
          <a:xfrm>
            <a:off x="649444" y="1313931"/>
            <a:ext cx="4230624" cy="4960973"/>
            <a:chOff x="649444" y="1313931"/>
            <a:chExt cx="4230624" cy="4960973"/>
          </a:xfrm>
        </p:grpSpPr>
        <p:sp>
          <p:nvSpPr>
            <p:cNvPr id="8" name="Strzałka: pięciokąt 7">
              <a:extLst>
                <a:ext uri="{FF2B5EF4-FFF2-40B4-BE49-F238E27FC236}">
                  <a16:creationId xmlns:a16="http://schemas.microsoft.com/office/drawing/2014/main" id="{EDB44531-0102-4FEE-8DA9-AD98378A4018}"/>
                </a:ext>
              </a:extLst>
            </p:cNvPr>
            <p:cNvSpPr/>
            <p:nvPr/>
          </p:nvSpPr>
          <p:spPr>
            <a:xfrm rot="5400000">
              <a:off x="657914" y="2989026"/>
              <a:ext cx="4202705" cy="2369052"/>
            </a:xfrm>
            <a:prstGeom prst="homePlate">
              <a:avLst>
                <a:gd name="adj" fmla="val 2105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fika 48">
              <a:extLst>
                <a:ext uri="{FF2B5EF4-FFF2-40B4-BE49-F238E27FC236}">
                  <a16:creationId xmlns:a16="http://schemas.microsoft.com/office/drawing/2014/main" id="{84C3E439-98AF-421A-B47E-50B2785AA8EF}"/>
                </a:ext>
              </a:extLst>
            </p:cNvPr>
            <p:cNvGrpSpPr/>
            <p:nvPr/>
          </p:nvGrpSpPr>
          <p:grpSpPr>
            <a:xfrm>
              <a:off x="649444" y="4759052"/>
              <a:ext cx="4230624" cy="887184"/>
              <a:chOff x="3980688" y="5034647"/>
              <a:chExt cx="4230624" cy="887184"/>
            </a:xfrm>
            <a:solidFill>
              <a:schemeClr val="accent6"/>
            </a:solidFill>
          </p:grpSpPr>
          <p:sp>
            <p:nvSpPr>
              <p:cNvPr id="69" name="Dowolny kształt: kształt 68">
                <a:extLst>
                  <a:ext uri="{FF2B5EF4-FFF2-40B4-BE49-F238E27FC236}">
                    <a16:creationId xmlns:a16="http://schemas.microsoft.com/office/drawing/2014/main" id="{44EBF602-F76F-49E0-AA72-A85A8A77E068}"/>
                  </a:ext>
                </a:extLst>
              </p:cNvPr>
              <p:cNvSpPr/>
              <p:nvPr/>
            </p:nvSpPr>
            <p:spPr>
              <a:xfrm>
                <a:off x="3980688" y="5102832"/>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2">
                  <a:lumMod val="75000"/>
                </a:schemeClr>
              </a:solidFill>
              <a:ln w="1527"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FC2E09D6-9B01-4CF7-8B47-0F5C8DDF9920}"/>
                  </a:ext>
                </a:extLst>
              </p:cNvPr>
              <p:cNvSpPr/>
              <p:nvPr/>
            </p:nvSpPr>
            <p:spPr>
              <a:xfrm>
                <a:off x="3980688" y="5034647"/>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2"/>
              </a:solidFill>
              <a:ln w="1527" cap="flat">
                <a:noFill/>
                <a:prstDash val="solid"/>
                <a:miter/>
              </a:ln>
            </p:spPr>
            <p:txBody>
              <a:bodyPr rtlCol="0" anchor="ctr"/>
              <a:lstStyle/>
              <a:p>
                <a:endParaRPr lang="en-US" dirty="0"/>
              </a:p>
            </p:txBody>
          </p:sp>
        </p:grpSp>
        <p:sp>
          <p:nvSpPr>
            <p:cNvPr id="76" name="Strzałka: pięciokąt 75">
              <a:extLst>
                <a:ext uri="{FF2B5EF4-FFF2-40B4-BE49-F238E27FC236}">
                  <a16:creationId xmlns:a16="http://schemas.microsoft.com/office/drawing/2014/main" id="{9188B998-D51D-4B7E-A32C-5AC9C0F23DDC}"/>
                </a:ext>
              </a:extLst>
            </p:cNvPr>
            <p:cNvSpPr/>
            <p:nvPr/>
          </p:nvSpPr>
          <p:spPr>
            <a:xfrm rot="5400000">
              <a:off x="1457463" y="2848176"/>
              <a:ext cx="2603608" cy="2369052"/>
            </a:xfrm>
            <a:prstGeom prst="homePlate">
              <a:avLst>
                <a:gd name="adj" fmla="val 2105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 name="Grafika 2">
              <a:extLst>
                <a:ext uri="{FF2B5EF4-FFF2-40B4-BE49-F238E27FC236}">
                  <a16:creationId xmlns:a16="http://schemas.microsoft.com/office/drawing/2014/main" id="{C7486964-18CC-4319-820F-776D1DF36528}"/>
                </a:ext>
              </a:extLst>
            </p:cNvPr>
            <p:cNvGrpSpPr/>
            <p:nvPr/>
          </p:nvGrpSpPr>
          <p:grpSpPr>
            <a:xfrm>
              <a:off x="649444" y="3722043"/>
              <a:ext cx="4230624" cy="887184"/>
              <a:chOff x="3980688" y="4086212"/>
              <a:chExt cx="4230624" cy="887184"/>
            </a:xfrm>
          </p:grpSpPr>
          <p:sp>
            <p:nvSpPr>
              <p:cNvPr id="66" name="Dowolny kształt: kształt 65">
                <a:extLst>
                  <a:ext uri="{FF2B5EF4-FFF2-40B4-BE49-F238E27FC236}">
                    <a16:creationId xmlns:a16="http://schemas.microsoft.com/office/drawing/2014/main" id="{A7791FE9-D75E-41CE-8A07-99D173EF3824}"/>
                  </a:ext>
                </a:extLst>
              </p:cNvPr>
              <p:cNvSpPr/>
              <p:nvPr/>
            </p:nvSpPr>
            <p:spPr>
              <a:xfrm>
                <a:off x="3980688" y="4154397"/>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4">
                  <a:lumMod val="75000"/>
                </a:schemeClr>
              </a:solidFill>
              <a:ln w="1527"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0C1C66D2-EBDF-4CEF-B0BA-1F8594D25D8E}"/>
                  </a:ext>
                </a:extLst>
              </p:cNvPr>
              <p:cNvSpPr/>
              <p:nvPr/>
            </p:nvSpPr>
            <p:spPr>
              <a:xfrm>
                <a:off x="3980688" y="4086212"/>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4"/>
              </a:solidFill>
              <a:ln w="1527" cap="flat">
                <a:noFill/>
                <a:prstDash val="solid"/>
                <a:miter/>
              </a:ln>
            </p:spPr>
            <p:txBody>
              <a:bodyPr rtlCol="0" anchor="ctr"/>
              <a:lstStyle/>
              <a:p>
                <a:endParaRPr lang="en-US" dirty="0"/>
              </a:p>
            </p:txBody>
          </p:sp>
        </p:grpSp>
        <p:sp>
          <p:nvSpPr>
            <p:cNvPr id="77" name="Strzałka: pięciokąt 76">
              <a:extLst>
                <a:ext uri="{FF2B5EF4-FFF2-40B4-BE49-F238E27FC236}">
                  <a16:creationId xmlns:a16="http://schemas.microsoft.com/office/drawing/2014/main" id="{341D0564-878C-4093-8121-DB7015627909}"/>
                </a:ext>
              </a:extLst>
            </p:cNvPr>
            <p:cNvSpPr/>
            <p:nvPr/>
          </p:nvSpPr>
          <p:spPr>
            <a:xfrm rot="5400000">
              <a:off x="1660323" y="2009174"/>
              <a:ext cx="2197888" cy="2369052"/>
            </a:xfrm>
            <a:prstGeom prst="homePlate">
              <a:avLst>
                <a:gd name="adj" fmla="val 2256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fika 3">
              <a:extLst>
                <a:ext uri="{FF2B5EF4-FFF2-40B4-BE49-F238E27FC236}">
                  <a16:creationId xmlns:a16="http://schemas.microsoft.com/office/drawing/2014/main" id="{AD34BAB4-0C14-4174-886B-DCB144076205}"/>
                </a:ext>
              </a:extLst>
            </p:cNvPr>
            <p:cNvGrpSpPr/>
            <p:nvPr/>
          </p:nvGrpSpPr>
          <p:grpSpPr>
            <a:xfrm>
              <a:off x="649444" y="2696196"/>
              <a:ext cx="4230624" cy="887184"/>
              <a:chOff x="3980688" y="3005676"/>
              <a:chExt cx="4230624" cy="887184"/>
            </a:xfrm>
            <a:solidFill>
              <a:schemeClr val="accent2"/>
            </a:solidFill>
          </p:grpSpPr>
          <p:sp>
            <p:nvSpPr>
              <p:cNvPr id="63" name="Dowolny kształt: kształt 62">
                <a:extLst>
                  <a:ext uri="{FF2B5EF4-FFF2-40B4-BE49-F238E27FC236}">
                    <a16:creationId xmlns:a16="http://schemas.microsoft.com/office/drawing/2014/main" id="{348A29CD-660D-4B1E-B48B-25CFC4D3D629}"/>
                  </a:ext>
                </a:extLst>
              </p:cNvPr>
              <p:cNvSpPr/>
              <p:nvPr/>
            </p:nvSpPr>
            <p:spPr>
              <a:xfrm>
                <a:off x="3980688" y="3073861"/>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tx2">
                  <a:lumMod val="75000"/>
                </a:schemeClr>
              </a:solidFill>
              <a:ln w="1527"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626F6CFF-5361-4D40-B71C-3543554BF042}"/>
                  </a:ext>
                </a:extLst>
              </p:cNvPr>
              <p:cNvSpPr/>
              <p:nvPr/>
            </p:nvSpPr>
            <p:spPr>
              <a:xfrm>
                <a:off x="3980688" y="3005676"/>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tx2"/>
              </a:solidFill>
              <a:ln w="1527" cap="flat">
                <a:noFill/>
                <a:prstDash val="solid"/>
                <a:miter/>
              </a:ln>
            </p:spPr>
            <p:txBody>
              <a:bodyPr rtlCol="0" anchor="ctr"/>
              <a:lstStyle/>
              <a:p>
                <a:endParaRPr lang="en-US" dirty="0"/>
              </a:p>
            </p:txBody>
          </p:sp>
        </p:grpSp>
        <p:sp>
          <p:nvSpPr>
            <p:cNvPr id="79" name="Strzałka: pięciokąt 78">
              <a:extLst>
                <a:ext uri="{FF2B5EF4-FFF2-40B4-BE49-F238E27FC236}">
                  <a16:creationId xmlns:a16="http://schemas.microsoft.com/office/drawing/2014/main" id="{DD6130C3-9909-420F-9A47-B8D5F65C9FFB}"/>
                </a:ext>
              </a:extLst>
            </p:cNvPr>
            <p:cNvSpPr/>
            <p:nvPr/>
          </p:nvSpPr>
          <p:spPr>
            <a:xfrm rot="5400000">
              <a:off x="2070173" y="1401433"/>
              <a:ext cx="1378188" cy="2369052"/>
            </a:xfrm>
            <a:prstGeom prst="homePlate">
              <a:avLst>
                <a:gd name="adj" fmla="val 3694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5" name="Grupa 114">
              <a:extLst>
                <a:ext uri="{FF2B5EF4-FFF2-40B4-BE49-F238E27FC236}">
                  <a16:creationId xmlns:a16="http://schemas.microsoft.com/office/drawing/2014/main" id="{08635F46-AD50-49F7-B25F-769C28058C53}"/>
                </a:ext>
              </a:extLst>
            </p:cNvPr>
            <p:cNvGrpSpPr/>
            <p:nvPr/>
          </p:nvGrpSpPr>
          <p:grpSpPr>
            <a:xfrm>
              <a:off x="1100424" y="2453581"/>
              <a:ext cx="3486708" cy="939048"/>
              <a:chOff x="7365945" y="926032"/>
              <a:chExt cx="2703401" cy="728086"/>
            </a:xfrm>
            <a:solidFill>
              <a:schemeClr val="bg2">
                <a:lumMod val="25000"/>
              </a:schemeClr>
            </a:solidFill>
          </p:grpSpPr>
          <p:sp>
            <p:nvSpPr>
              <p:cNvPr id="107" name="Freeform 34">
                <a:extLst>
                  <a:ext uri="{FF2B5EF4-FFF2-40B4-BE49-F238E27FC236}">
                    <a16:creationId xmlns:a16="http://schemas.microsoft.com/office/drawing/2014/main" id="{D2ACD9BA-6F0D-4AE2-8CA4-0C44DF32FFC3}"/>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0" name="Freeform 34">
                <a:extLst>
                  <a:ext uri="{FF2B5EF4-FFF2-40B4-BE49-F238E27FC236}">
                    <a16:creationId xmlns:a16="http://schemas.microsoft.com/office/drawing/2014/main" id="{2F9FCC4D-DEE4-4B2C-B1D2-91CB7F5955A9}"/>
                  </a:ext>
                </a:extLst>
              </p:cNvPr>
              <p:cNvSpPr>
                <a:spLocks noChangeAspect="1"/>
              </p:cNvSpPr>
              <p:nvPr/>
            </p:nvSpPr>
            <p:spPr bwMode="auto">
              <a:xfrm>
                <a:off x="7911832" y="103648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1" name="Freeform 34">
                <a:extLst>
                  <a:ext uri="{FF2B5EF4-FFF2-40B4-BE49-F238E27FC236}">
                    <a16:creationId xmlns:a16="http://schemas.microsoft.com/office/drawing/2014/main" id="{5694513B-F7DE-432E-AB73-643FB07107C6}"/>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34">
                <a:extLst>
                  <a:ext uri="{FF2B5EF4-FFF2-40B4-BE49-F238E27FC236}">
                    <a16:creationId xmlns:a16="http://schemas.microsoft.com/office/drawing/2014/main" id="{456BB233-0F9E-4AF2-8CA4-A2F7CE2B26CD}"/>
                  </a:ext>
                </a:extLst>
              </p:cNvPr>
              <p:cNvSpPr>
                <a:spLocks noChangeAspect="1"/>
              </p:cNvSpPr>
              <p:nvPr/>
            </p:nvSpPr>
            <p:spPr bwMode="auto">
              <a:xfrm>
                <a:off x="8246592" y="136051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4" name="Freeform 34">
                <a:extLst>
                  <a:ext uri="{FF2B5EF4-FFF2-40B4-BE49-F238E27FC236}">
                    <a16:creationId xmlns:a16="http://schemas.microsoft.com/office/drawing/2014/main" id="{4EAED7CA-41FE-4E77-93CC-E9066F24E523}"/>
                  </a:ext>
                </a:extLst>
              </p:cNvPr>
              <p:cNvSpPr>
                <a:spLocks noChangeAspect="1"/>
              </p:cNvSpPr>
              <p:nvPr/>
            </p:nvSpPr>
            <p:spPr bwMode="auto">
              <a:xfrm>
                <a:off x="7365945" y="954021"/>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59" name="Grafika 4">
              <a:extLst>
                <a:ext uri="{FF2B5EF4-FFF2-40B4-BE49-F238E27FC236}">
                  <a16:creationId xmlns:a16="http://schemas.microsoft.com/office/drawing/2014/main" id="{7E3D1359-489A-4595-A302-52A4C696413E}"/>
                </a:ext>
              </a:extLst>
            </p:cNvPr>
            <p:cNvGrpSpPr/>
            <p:nvPr/>
          </p:nvGrpSpPr>
          <p:grpSpPr>
            <a:xfrm>
              <a:off x="649444" y="1674919"/>
              <a:ext cx="4230624" cy="887184"/>
              <a:chOff x="3980688" y="1923622"/>
              <a:chExt cx="4230624" cy="887184"/>
            </a:xfrm>
          </p:grpSpPr>
          <p:sp>
            <p:nvSpPr>
              <p:cNvPr id="60" name="Dowolny kształt: kształt 59">
                <a:extLst>
                  <a:ext uri="{FF2B5EF4-FFF2-40B4-BE49-F238E27FC236}">
                    <a16:creationId xmlns:a16="http://schemas.microsoft.com/office/drawing/2014/main" id="{393EAB8C-E7DB-423D-B8EE-47BB32C1DEE1}"/>
                  </a:ext>
                </a:extLst>
              </p:cNvPr>
              <p:cNvSpPr/>
              <p:nvPr/>
            </p:nvSpPr>
            <p:spPr>
              <a:xfrm>
                <a:off x="3980688" y="1991807"/>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1">
                  <a:lumMod val="75000"/>
                </a:schemeClr>
              </a:solidFill>
              <a:ln w="1527" cap="flat">
                <a:noFill/>
                <a:prstDash val="solid"/>
                <a:miter/>
              </a:ln>
            </p:spPr>
            <p:txBody>
              <a:bodyPr rtlCol="0" anchor="ctr"/>
              <a:lstStyle/>
              <a:p>
                <a:endParaRPr lang="en-US" dirty="0"/>
              </a:p>
            </p:txBody>
          </p:sp>
          <p:sp>
            <p:nvSpPr>
              <p:cNvPr id="61" name="Dowolny kształt: kształt 60">
                <a:extLst>
                  <a:ext uri="{FF2B5EF4-FFF2-40B4-BE49-F238E27FC236}">
                    <a16:creationId xmlns:a16="http://schemas.microsoft.com/office/drawing/2014/main" id="{CDD70B4B-1239-4D02-8CF2-27D5514B66B2}"/>
                  </a:ext>
                </a:extLst>
              </p:cNvPr>
              <p:cNvSpPr/>
              <p:nvPr/>
            </p:nvSpPr>
            <p:spPr>
              <a:xfrm>
                <a:off x="3980688" y="1923622"/>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1"/>
              </a:solidFill>
              <a:ln w="1527" cap="flat">
                <a:noFill/>
                <a:prstDash val="solid"/>
                <a:miter/>
              </a:ln>
            </p:spPr>
            <p:txBody>
              <a:bodyPr rtlCol="0" anchor="ctr"/>
              <a:lstStyle/>
              <a:p>
                <a:endParaRPr lang="en-US" dirty="0"/>
              </a:p>
            </p:txBody>
          </p:sp>
        </p:grpSp>
        <p:grpSp>
          <p:nvGrpSpPr>
            <p:cNvPr id="137" name="Grupa 136">
              <a:extLst>
                <a:ext uri="{FF2B5EF4-FFF2-40B4-BE49-F238E27FC236}">
                  <a16:creationId xmlns:a16="http://schemas.microsoft.com/office/drawing/2014/main" id="{3241A68D-CD87-426D-82F2-628B3140D267}"/>
                </a:ext>
              </a:extLst>
            </p:cNvPr>
            <p:cNvGrpSpPr/>
            <p:nvPr/>
          </p:nvGrpSpPr>
          <p:grpSpPr>
            <a:xfrm>
              <a:off x="1021403" y="1313931"/>
              <a:ext cx="3486708" cy="1039784"/>
              <a:chOff x="7365945" y="926032"/>
              <a:chExt cx="2703401" cy="806192"/>
            </a:xfrm>
            <a:solidFill>
              <a:schemeClr val="bg2">
                <a:lumMod val="25000"/>
              </a:schemeClr>
            </a:solidFill>
          </p:grpSpPr>
          <p:sp>
            <p:nvSpPr>
              <p:cNvPr id="138" name="Freeform 34">
                <a:extLst>
                  <a:ext uri="{FF2B5EF4-FFF2-40B4-BE49-F238E27FC236}">
                    <a16:creationId xmlns:a16="http://schemas.microsoft.com/office/drawing/2014/main" id="{866692AE-FF12-4B9A-9CB3-6A971AA0338B}"/>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39" name="Freeform 34">
                <a:extLst>
                  <a:ext uri="{FF2B5EF4-FFF2-40B4-BE49-F238E27FC236}">
                    <a16:creationId xmlns:a16="http://schemas.microsoft.com/office/drawing/2014/main" id="{D65BF08A-81DB-4291-B863-F6C2FCFC4F84}"/>
                  </a:ext>
                </a:extLst>
              </p:cNvPr>
              <p:cNvSpPr>
                <a:spLocks noChangeAspect="1"/>
              </p:cNvSpPr>
              <p:nvPr/>
            </p:nvSpPr>
            <p:spPr bwMode="auto">
              <a:xfrm>
                <a:off x="8457718" y="93554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0" name="Freeform 34">
                <a:extLst>
                  <a:ext uri="{FF2B5EF4-FFF2-40B4-BE49-F238E27FC236}">
                    <a16:creationId xmlns:a16="http://schemas.microsoft.com/office/drawing/2014/main" id="{5CCE8C4E-DB03-4E0C-BA88-2D1526E703C3}"/>
                  </a:ext>
                </a:extLst>
              </p:cNvPr>
              <p:cNvSpPr>
                <a:spLocks noChangeAspect="1"/>
              </p:cNvSpPr>
              <p:nvPr/>
            </p:nvSpPr>
            <p:spPr bwMode="auto">
              <a:xfrm>
                <a:off x="9256489" y="1012205"/>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1" name="Freeform 34">
                <a:extLst>
                  <a:ext uri="{FF2B5EF4-FFF2-40B4-BE49-F238E27FC236}">
                    <a16:creationId xmlns:a16="http://schemas.microsoft.com/office/drawing/2014/main" id="{4B5B5553-604A-4DB3-82AD-627226CCE0C1}"/>
                  </a:ext>
                </a:extLst>
              </p:cNvPr>
              <p:cNvSpPr>
                <a:spLocks noChangeAspect="1"/>
              </p:cNvSpPr>
              <p:nvPr/>
            </p:nvSpPr>
            <p:spPr bwMode="auto">
              <a:xfrm>
                <a:off x="7911832" y="103648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2" name="Freeform 34">
                <a:extLst>
                  <a:ext uri="{FF2B5EF4-FFF2-40B4-BE49-F238E27FC236}">
                    <a16:creationId xmlns:a16="http://schemas.microsoft.com/office/drawing/2014/main" id="{36ABE48F-0CF5-47D5-A764-D5D765AD0373}"/>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3" name="Freeform 34">
                <a:extLst>
                  <a:ext uri="{FF2B5EF4-FFF2-40B4-BE49-F238E27FC236}">
                    <a16:creationId xmlns:a16="http://schemas.microsoft.com/office/drawing/2014/main" id="{B763C473-BBE9-4AF9-A096-818E3AF90A97}"/>
                  </a:ext>
                </a:extLst>
              </p:cNvPr>
              <p:cNvSpPr>
                <a:spLocks noChangeAspect="1"/>
              </p:cNvSpPr>
              <p:nvPr/>
            </p:nvSpPr>
            <p:spPr bwMode="auto">
              <a:xfrm>
                <a:off x="8246592" y="136051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4" name="Freeform 34">
                <a:extLst>
                  <a:ext uri="{FF2B5EF4-FFF2-40B4-BE49-F238E27FC236}">
                    <a16:creationId xmlns:a16="http://schemas.microsoft.com/office/drawing/2014/main" id="{73FE9E6A-E39F-43D7-ADD7-1C10CB45E962}"/>
                  </a:ext>
                </a:extLst>
              </p:cNvPr>
              <p:cNvSpPr>
                <a:spLocks noChangeAspect="1"/>
              </p:cNvSpPr>
              <p:nvPr/>
            </p:nvSpPr>
            <p:spPr bwMode="auto">
              <a:xfrm>
                <a:off x="9187528" y="1438616"/>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5" name="Freeform 34">
                <a:extLst>
                  <a:ext uri="{FF2B5EF4-FFF2-40B4-BE49-F238E27FC236}">
                    <a16:creationId xmlns:a16="http://schemas.microsoft.com/office/drawing/2014/main" id="{ED33BD9C-7FBE-47BD-BE12-6B60B5DDEB95}"/>
                  </a:ext>
                </a:extLst>
              </p:cNvPr>
              <p:cNvSpPr>
                <a:spLocks noChangeAspect="1"/>
              </p:cNvSpPr>
              <p:nvPr/>
            </p:nvSpPr>
            <p:spPr bwMode="auto">
              <a:xfrm>
                <a:off x="7365945" y="954021"/>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6" name="Grupa 145">
              <a:extLst>
                <a:ext uri="{FF2B5EF4-FFF2-40B4-BE49-F238E27FC236}">
                  <a16:creationId xmlns:a16="http://schemas.microsoft.com/office/drawing/2014/main" id="{078EDAD1-C5AD-4AFE-BF84-2F0F13AD2BBC}"/>
                </a:ext>
              </a:extLst>
            </p:cNvPr>
            <p:cNvGrpSpPr/>
            <p:nvPr/>
          </p:nvGrpSpPr>
          <p:grpSpPr>
            <a:xfrm>
              <a:off x="1621930" y="3544004"/>
              <a:ext cx="2350896" cy="757360"/>
              <a:chOff x="8246592" y="926032"/>
              <a:chExt cx="1822754" cy="587216"/>
            </a:xfrm>
            <a:solidFill>
              <a:schemeClr val="bg2">
                <a:lumMod val="25000"/>
              </a:schemeClr>
            </a:solidFill>
          </p:grpSpPr>
          <p:sp>
            <p:nvSpPr>
              <p:cNvPr id="147" name="Freeform 34">
                <a:extLst>
                  <a:ext uri="{FF2B5EF4-FFF2-40B4-BE49-F238E27FC236}">
                    <a16:creationId xmlns:a16="http://schemas.microsoft.com/office/drawing/2014/main" id="{33E824CE-53FF-4A89-96FD-1AEDCFCDD04D}"/>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9" name="Freeform 34">
                <a:extLst>
                  <a:ext uri="{FF2B5EF4-FFF2-40B4-BE49-F238E27FC236}">
                    <a16:creationId xmlns:a16="http://schemas.microsoft.com/office/drawing/2014/main" id="{5DD28DDA-7D6C-4729-A58A-F635572535FC}"/>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0" name="Freeform 34">
                <a:extLst>
                  <a:ext uri="{FF2B5EF4-FFF2-40B4-BE49-F238E27FC236}">
                    <a16:creationId xmlns:a16="http://schemas.microsoft.com/office/drawing/2014/main" id="{1A889991-D5E4-4BB2-93C5-33C93A34643E}"/>
                  </a:ext>
                </a:extLst>
              </p:cNvPr>
              <p:cNvSpPr>
                <a:spLocks noChangeAspect="1"/>
              </p:cNvSpPr>
              <p:nvPr/>
            </p:nvSpPr>
            <p:spPr bwMode="auto">
              <a:xfrm>
                <a:off x="8246592" y="121964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54" name="Freeform 34">
              <a:extLst>
                <a:ext uri="{FF2B5EF4-FFF2-40B4-BE49-F238E27FC236}">
                  <a16:creationId xmlns:a16="http://schemas.microsoft.com/office/drawing/2014/main" id="{D784651E-0589-4606-BA6F-9B3D803C27CA}"/>
                </a:ext>
              </a:extLst>
            </p:cNvPr>
            <p:cNvSpPr>
              <a:spLocks noChangeAspect="1"/>
            </p:cNvSpPr>
            <p:nvPr/>
          </p:nvSpPr>
          <p:spPr bwMode="auto">
            <a:xfrm>
              <a:off x="2870270" y="4653121"/>
              <a:ext cx="341282" cy="378680"/>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75" name="Freeform 14">
            <a:extLst>
              <a:ext uri="{FF2B5EF4-FFF2-40B4-BE49-F238E27FC236}">
                <a16:creationId xmlns:a16="http://schemas.microsoft.com/office/drawing/2014/main" id="{823AC756-6F77-44D0-AC3F-EE6F10849422}"/>
              </a:ext>
            </a:extLst>
          </p:cNvPr>
          <p:cNvSpPr>
            <a:spLocks noChangeAspect="1" noEditPoints="1"/>
          </p:cNvSpPr>
          <p:nvPr/>
        </p:nvSpPr>
        <p:spPr bwMode="auto">
          <a:xfrm>
            <a:off x="11004759" y="2919418"/>
            <a:ext cx="289817" cy="453147"/>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222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3">
            <a:extLst>
              <a:ext uri="{FF2B5EF4-FFF2-40B4-BE49-F238E27FC236}">
                <a16:creationId xmlns:a16="http://schemas.microsoft.com/office/drawing/2014/main" id="{60058E0C-4797-41F1-834C-FE3817F68C39}"/>
              </a:ext>
            </a:extLst>
          </p:cNvPr>
          <p:cNvSpPr>
            <a:spLocks noChangeAspect="1" noEditPoints="1"/>
          </p:cNvSpPr>
          <p:nvPr/>
        </p:nvSpPr>
        <p:spPr bwMode="auto">
          <a:xfrm>
            <a:off x="10918356" y="3992878"/>
            <a:ext cx="457945" cy="361347"/>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65">
            <a:extLst>
              <a:ext uri="{FF2B5EF4-FFF2-40B4-BE49-F238E27FC236}">
                <a16:creationId xmlns:a16="http://schemas.microsoft.com/office/drawing/2014/main" id="{4860F016-6A3E-4119-A46C-B9A7B849FE4A}"/>
              </a:ext>
            </a:extLst>
          </p:cNvPr>
          <p:cNvSpPr>
            <a:spLocks noChangeAspect="1" noEditPoints="1"/>
          </p:cNvSpPr>
          <p:nvPr/>
        </p:nvSpPr>
        <p:spPr bwMode="auto">
          <a:xfrm>
            <a:off x="10900283" y="1917355"/>
            <a:ext cx="501657" cy="354802"/>
          </a:xfrm>
          <a:custGeom>
            <a:avLst/>
            <a:gdLst>
              <a:gd name="T0" fmla="*/ 17 w 306"/>
              <a:gd name="T1" fmla="*/ 61 h 216"/>
              <a:gd name="T2" fmla="*/ 16 w 306"/>
              <a:gd name="T3" fmla="*/ 58 h 216"/>
              <a:gd name="T4" fmla="*/ 146 w 306"/>
              <a:gd name="T5" fmla="*/ 1 h 216"/>
              <a:gd name="T6" fmla="*/ 159 w 306"/>
              <a:gd name="T7" fmla="*/ 1 h 216"/>
              <a:gd name="T8" fmla="*/ 290 w 306"/>
              <a:gd name="T9" fmla="*/ 58 h 216"/>
              <a:gd name="T10" fmla="*/ 289 w 306"/>
              <a:gd name="T11" fmla="*/ 61 h 216"/>
              <a:gd name="T12" fmla="*/ 17 w 306"/>
              <a:gd name="T13" fmla="*/ 61 h 216"/>
              <a:gd name="T14" fmla="*/ 75 w 306"/>
              <a:gd name="T15" fmla="*/ 88 h 216"/>
              <a:gd name="T16" fmla="*/ 67 w 306"/>
              <a:gd name="T17" fmla="*/ 80 h 216"/>
              <a:gd name="T18" fmla="*/ 52 w 306"/>
              <a:gd name="T19" fmla="*/ 80 h 216"/>
              <a:gd name="T20" fmla="*/ 45 w 306"/>
              <a:gd name="T21" fmla="*/ 88 h 216"/>
              <a:gd name="T22" fmla="*/ 45 w 306"/>
              <a:gd name="T23" fmla="*/ 166 h 216"/>
              <a:gd name="T24" fmla="*/ 52 w 306"/>
              <a:gd name="T25" fmla="*/ 173 h 216"/>
              <a:gd name="T26" fmla="*/ 67 w 306"/>
              <a:gd name="T27" fmla="*/ 173 h 216"/>
              <a:gd name="T28" fmla="*/ 75 w 306"/>
              <a:gd name="T29" fmla="*/ 166 h 216"/>
              <a:gd name="T30" fmla="*/ 75 w 306"/>
              <a:gd name="T31" fmla="*/ 106 h 216"/>
              <a:gd name="T32" fmla="*/ 137 w 306"/>
              <a:gd name="T33" fmla="*/ 88 h 216"/>
              <a:gd name="T34" fmla="*/ 129 w 306"/>
              <a:gd name="T35" fmla="*/ 80 h 216"/>
              <a:gd name="T36" fmla="*/ 114 w 306"/>
              <a:gd name="T37" fmla="*/ 80 h 216"/>
              <a:gd name="T38" fmla="*/ 107 w 306"/>
              <a:gd name="T39" fmla="*/ 88 h 216"/>
              <a:gd name="T40" fmla="*/ 107 w 306"/>
              <a:gd name="T41" fmla="*/ 166 h 216"/>
              <a:gd name="T42" fmla="*/ 114 w 306"/>
              <a:gd name="T43" fmla="*/ 173 h 216"/>
              <a:gd name="T44" fmla="*/ 129 w 306"/>
              <a:gd name="T45" fmla="*/ 173 h 216"/>
              <a:gd name="T46" fmla="*/ 137 w 306"/>
              <a:gd name="T47" fmla="*/ 166 h 216"/>
              <a:gd name="T48" fmla="*/ 137 w 306"/>
              <a:gd name="T49" fmla="*/ 106 h 216"/>
              <a:gd name="T50" fmla="*/ 199 w 306"/>
              <a:gd name="T51" fmla="*/ 88 h 216"/>
              <a:gd name="T52" fmla="*/ 191 w 306"/>
              <a:gd name="T53" fmla="*/ 80 h 216"/>
              <a:gd name="T54" fmla="*/ 176 w 306"/>
              <a:gd name="T55" fmla="*/ 80 h 216"/>
              <a:gd name="T56" fmla="*/ 168 w 306"/>
              <a:gd name="T57" fmla="*/ 88 h 216"/>
              <a:gd name="T58" fmla="*/ 168 w 306"/>
              <a:gd name="T59" fmla="*/ 166 h 216"/>
              <a:gd name="T60" fmla="*/ 176 w 306"/>
              <a:gd name="T61" fmla="*/ 173 h 216"/>
              <a:gd name="T62" fmla="*/ 191 w 306"/>
              <a:gd name="T63" fmla="*/ 173 h 216"/>
              <a:gd name="T64" fmla="*/ 199 w 306"/>
              <a:gd name="T65" fmla="*/ 166 h 216"/>
              <a:gd name="T66" fmla="*/ 199 w 306"/>
              <a:gd name="T67" fmla="*/ 106 h 216"/>
              <a:gd name="T68" fmla="*/ 260 w 306"/>
              <a:gd name="T69" fmla="*/ 88 h 216"/>
              <a:gd name="T70" fmla="*/ 253 w 306"/>
              <a:gd name="T71" fmla="*/ 80 h 216"/>
              <a:gd name="T72" fmla="*/ 238 w 306"/>
              <a:gd name="T73" fmla="*/ 80 h 216"/>
              <a:gd name="T74" fmla="*/ 230 w 306"/>
              <a:gd name="T75" fmla="*/ 88 h 216"/>
              <a:gd name="T76" fmla="*/ 230 w 306"/>
              <a:gd name="T77" fmla="*/ 166 h 216"/>
              <a:gd name="T78" fmla="*/ 238 w 306"/>
              <a:gd name="T79" fmla="*/ 173 h 216"/>
              <a:gd name="T80" fmla="*/ 253 w 306"/>
              <a:gd name="T81" fmla="*/ 173 h 216"/>
              <a:gd name="T82" fmla="*/ 260 w 306"/>
              <a:gd name="T83" fmla="*/ 166 h 216"/>
              <a:gd name="T84" fmla="*/ 260 w 306"/>
              <a:gd name="T85" fmla="*/ 106 h 216"/>
              <a:gd name="T86" fmla="*/ 289 w 306"/>
              <a:gd name="T87" fmla="*/ 193 h 216"/>
              <a:gd name="T88" fmla="*/ 16 w 306"/>
              <a:gd name="T89" fmla="*/ 193 h 216"/>
              <a:gd name="T90" fmla="*/ 306 w 306"/>
              <a:gd name="T91" fmla="*/ 216 h 216"/>
              <a:gd name="T92" fmla="*/ 0 w 306"/>
              <a:gd name="T9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 h="216">
                <a:moveTo>
                  <a:pt x="17" y="61"/>
                </a:moveTo>
                <a:cubicBezTo>
                  <a:pt x="12" y="61"/>
                  <a:pt x="12" y="59"/>
                  <a:pt x="16" y="58"/>
                </a:cubicBezTo>
                <a:cubicBezTo>
                  <a:pt x="146" y="1"/>
                  <a:pt x="146" y="1"/>
                  <a:pt x="146" y="1"/>
                </a:cubicBezTo>
                <a:cubicBezTo>
                  <a:pt x="150" y="0"/>
                  <a:pt x="156" y="0"/>
                  <a:pt x="159" y="1"/>
                </a:cubicBezTo>
                <a:cubicBezTo>
                  <a:pt x="290" y="58"/>
                  <a:pt x="290" y="58"/>
                  <a:pt x="290" y="58"/>
                </a:cubicBezTo>
                <a:cubicBezTo>
                  <a:pt x="293" y="59"/>
                  <a:pt x="293" y="61"/>
                  <a:pt x="289" y="61"/>
                </a:cubicBezTo>
                <a:lnTo>
                  <a:pt x="17" y="61"/>
                </a:lnTo>
                <a:close/>
                <a:moveTo>
                  <a:pt x="75" y="88"/>
                </a:moveTo>
                <a:cubicBezTo>
                  <a:pt x="75" y="83"/>
                  <a:pt x="72" y="80"/>
                  <a:pt x="67" y="80"/>
                </a:cubicBezTo>
                <a:cubicBezTo>
                  <a:pt x="52" y="80"/>
                  <a:pt x="52" y="80"/>
                  <a:pt x="52" y="80"/>
                </a:cubicBezTo>
                <a:cubicBezTo>
                  <a:pt x="48" y="80"/>
                  <a:pt x="45" y="83"/>
                  <a:pt x="45" y="88"/>
                </a:cubicBezTo>
                <a:cubicBezTo>
                  <a:pt x="45" y="166"/>
                  <a:pt x="45" y="166"/>
                  <a:pt x="45" y="166"/>
                </a:cubicBezTo>
                <a:cubicBezTo>
                  <a:pt x="45" y="170"/>
                  <a:pt x="48" y="173"/>
                  <a:pt x="52" y="173"/>
                </a:cubicBezTo>
                <a:cubicBezTo>
                  <a:pt x="67" y="173"/>
                  <a:pt x="67" y="173"/>
                  <a:pt x="67" y="173"/>
                </a:cubicBezTo>
                <a:cubicBezTo>
                  <a:pt x="72" y="173"/>
                  <a:pt x="75" y="170"/>
                  <a:pt x="75" y="166"/>
                </a:cubicBezTo>
                <a:cubicBezTo>
                  <a:pt x="75" y="106"/>
                  <a:pt x="75" y="106"/>
                  <a:pt x="75" y="106"/>
                </a:cubicBezTo>
                <a:moveTo>
                  <a:pt x="137" y="88"/>
                </a:moveTo>
                <a:cubicBezTo>
                  <a:pt x="137" y="83"/>
                  <a:pt x="133" y="80"/>
                  <a:pt x="129" y="80"/>
                </a:cubicBezTo>
                <a:cubicBezTo>
                  <a:pt x="114" y="80"/>
                  <a:pt x="114" y="80"/>
                  <a:pt x="114" y="80"/>
                </a:cubicBezTo>
                <a:cubicBezTo>
                  <a:pt x="110" y="80"/>
                  <a:pt x="107" y="83"/>
                  <a:pt x="107" y="88"/>
                </a:cubicBezTo>
                <a:cubicBezTo>
                  <a:pt x="107" y="166"/>
                  <a:pt x="107" y="166"/>
                  <a:pt x="107" y="166"/>
                </a:cubicBezTo>
                <a:cubicBezTo>
                  <a:pt x="107" y="170"/>
                  <a:pt x="110" y="173"/>
                  <a:pt x="114" y="173"/>
                </a:cubicBezTo>
                <a:cubicBezTo>
                  <a:pt x="129" y="173"/>
                  <a:pt x="129" y="173"/>
                  <a:pt x="129" y="173"/>
                </a:cubicBezTo>
                <a:cubicBezTo>
                  <a:pt x="133" y="173"/>
                  <a:pt x="137" y="170"/>
                  <a:pt x="137" y="166"/>
                </a:cubicBezTo>
                <a:cubicBezTo>
                  <a:pt x="137" y="106"/>
                  <a:pt x="137" y="106"/>
                  <a:pt x="137" y="106"/>
                </a:cubicBezTo>
                <a:moveTo>
                  <a:pt x="199" y="88"/>
                </a:moveTo>
                <a:cubicBezTo>
                  <a:pt x="199" y="83"/>
                  <a:pt x="195" y="80"/>
                  <a:pt x="191" y="80"/>
                </a:cubicBezTo>
                <a:cubicBezTo>
                  <a:pt x="176" y="80"/>
                  <a:pt x="176" y="80"/>
                  <a:pt x="176" y="80"/>
                </a:cubicBezTo>
                <a:cubicBezTo>
                  <a:pt x="172" y="80"/>
                  <a:pt x="168" y="83"/>
                  <a:pt x="168" y="88"/>
                </a:cubicBezTo>
                <a:cubicBezTo>
                  <a:pt x="168" y="166"/>
                  <a:pt x="168" y="166"/>
                  <a:pt x="168" y="166"/>
                </a:cubicBezTo>
                <a:cubicBezTo>
                  <a:pt x="168" y="170"/>
                  <a:pt x="172" y="173"/>
                  <a:pt x="176" y="173"/>
                </a:cubicBezTo>
                <a:cubicBezTo>
                  <a:pt x="191" y="173"/>
                  <a:pt x="191" y="173"/>
                  <a:pt x="191" y="173"/>
                </a:cubicBezTo>
                <a:cubicBezTo>
                  <a:pt x="195" y="173"/>
                  <a:pt x="199" y="170"/>
                  <a:pt x="199" y="166"/>
                </a:cubicBezTo>
                <a:cubicBezTo>
                  <a:pt x="199" y="106"/>
                  <a:pt x="199" y="106"/>
                  <a:pt x="199" y="106"/>
                </a:cubicBezTo>
                <a:moveTo>
                  <a:pt x="260" y="88"/>
                </a:moveTo>
                <a:cubicBezTo>
                  <a:pt x="260" y="83"/>
                  <a:pt x="257" y="80"/>
                  <a:pt x="253" y="80"/>
                </a:cubicBezTo>
                <a:cubicBezTo>
                  <a:pt x="238" y="80"/>
                  <a:pt x="238" y="80"/>
                  <a:pt x="238" y="80"/>
                </a:cubicBezTo>
                <a:cubicBezTo>
                  <a:pt x="234" y="80"/>
                  <a:pt x="230" y="83"/>
                  <a:pt x="230" y="88"/>
                </a:cubicBezTo>
                <a:cubicBezTo>
                  <a:pt x="230" y="166"/>
                  <a:pt x="230" y="166"/>
                  <a:pt x="230" y="166"/>
                </a:cubicBezTo>
                <a:cubicBezTo>
                  <a:pt x="230" y="170"/>
                  <a:pt x="234" y="173"/>
                  <a:pt x="238" y="173"/>
                </a:cubicBezTo>
                <a:cubicBezTo>
                  <a:pt x="253" y="173"/>
                  <a:pt x="253" y="173"/>
                  <a:pt x="253" y="173"/>
                </a:cubicBezTo>
                <a:cubicBezTo>
                  <a:pt x="257" y="173"/>
                  <a:pt x="260" y="170"/>
                  <a:pt x="260" y="166"/>
                </a:cubicBezTo>
                <a:cubicBezTo>
                  <a:pt x="260" y="106"/>
                  <a:pt x="260" y="106"/>
                  <a:pt x="260" y="106"/>
                </a:cubicBezTo>
                <a:moveTo>
                  <a:pt x="289" y="193"/>
                </a:moveTo>
                <a:cubicBezTo>
                  <a:pt x="16" y="193"/>
                  <a:pt x="16" y="193"/>
                  <a:pt x="16" y="193"/>
                </a:cubicBezTo>
                <a:moveTo>
                  <a:pt x="306" y="216"/>
                </a:moveTo>
                <a:cubicBezTo>
                  <a:pt x="0" y="216"/>
                  <a:pt x="0" y="216"/>
                  <a:pt x="0" y="216"/>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15">
            <a:extLst>
              <a:ext uri="{FF2B5EF4-FFF2-40B4-BE49-F238E27FC236}">
                <a16:creationId xmlns:a16="http://schemas.microsoft.com/office/drawing/2014/main" id="{6FF9629E-7A39-4F97-8F32-E43A9257439B}"/>
              </a:ext>
            </a:extLst>
          </p:cNvPr>
          <p:cNvSpPr>
            <a:spLocks noChangeAspect="1" noEditPoints="1"/>
          </p:cNvSpPr>
          <p:nvPr/>
        </p:nvSpPr>
        <p:spPr bwMode="auto">
          <a:xfrm>
            <a:off x="11018807" y="4986428"/>
            <a:ext cx="281045" cy="45452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7171651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9F15693-36A8-4236-B559-5D7926EAAA56}"/>
              </a:ext>
            </a:extLst>
          </p:cNvPr>
          <p:cNvSpPr>
            <a:spLocks noGrp="1"/>
          </p:cNvSpPr>
          <p:nvPr>
            <p:ph type="title"/>
          </p:nvPr>
        </p:nvSpPr>
        <p:spPr/>
        <p:txBody>
          <a:bodyPr/>
          <a:lstStyle/>
          <a:p>
            <a:r>
              <a:rPr lang="en-US" dirty="0"/>
              <a:t>Circular Filters Diagram – 4 Levels</a:t>
            </a:r>
          </a:p>
        </p:txBody>
      </p:sp>
      <p:grpSp>
        <p:nvGrpSpPr>
          <p:cNvPr id="10" name="Grupa 9">
            <a:extLst>
              <a:ext uri="{FF2B5EF4-FFF2-40B4-BE49-F238E27FC236}">
                <a16:creationId xmlns:a16="http://schemas.microsoft.com/office/drawing/2014/main" id="{1F451151-1DEA-49F5-8E7F-621E22BC4454}"/>
              </a:ext>
            </a:extLst>
          </p:cNvPr>
          <p:cNvGrpSpPr/>
          <p:nvPr/>
        </p:nvGrpSpPr>
        <p:grpSpPr>
          <a:xfrm>
            <a:off x="4163862" y="1465510"/>
            <a:ext cx="1919446" cy="4609891"/>
            <a:chOff x="4199821" y="1465510"/>
            <a:chExt cx="1919446" cy="4609891"/>
          </a:xfrm>
        </p:grpSpPr>
        <p:sp>
          <p:nvSpPr>
            <p:cNvPr id="89" name="Prostokąt 88">
              <a:extLst>
                <a:ext uri="{FF2B5EF4-FFF2-40B4-BE49-F238E27FC236}">
                  <a16:creationId xmlns:a16="http://schemas.microsoft.com/office/drawing/2014/main" id="{6429150B-82ED-4E07-978B-2136D1636471}"/>
                </a:ext>
              </a:extLst>
            </p:cNvPr>
            <p:cNvSpPr/>
            <p:nvPr/>
          </p:nvSpPr>
          <p:spPr>
            <a:xfrm>
              <a:off x="4199821"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3" name="pole tekstowe 92">
              <a:extLst>
                <a:ext uri="{FF2B5EF4-FFF2-40B4-BE49-F238E27FC236}">
                  <a16:creationId xmlns:a16="http://schemas.microsoft.com/office/drawing/2014/main" id="{D17A1410-02B0-446A-9E68-948A57F2344B}"/>
                </a:ext>
              </a:extLst>
            </p:cNvPr>
            <p:cNvSpPr txBox="1"/>
            <p:nvPr/>
          </p:nvSpPr>
          <p:spPr>
            <a:xfrm>
              <a:off x="4199821" y="4725144"/>
              <a:ext cx="1919446" cy="276752"/>
            </a:xfrm>
            <a:prstGeom prst="rect">
              <a:avLst/>
            </a:prstGeom>
            <a:noFill/>
          </p:spPr>
          <p:txBody>
            <a:bodyPr wrap="square" lIns="144000" tIns="108000" rIns="144000" bIns="108000" rtlCol="0" anchor="ctr">
              <a:noAutofit/>
            </a:bodyPr>
            <a:lstStyle/>
            <a:p>
              <a:pPr algn="ctr"/>
              <a:r>
                <a:rPr lang="en-US" sz="2400" dirty="0"/>
                <a:t>Header 2</a:t>
              </a:r>
            </a:p>
          </p:txBody>
        </p:sp>
        <p:sp>
          <p:nvSpPr>
            <p:cNvPr id="101" name="Prostokąt 100">
              <a:extLst>
                <a:ext uri="{FF2B5EF4-FFF2-40B4-BE49-F238E27FC236}">
                  <a16:creationId xmlns:a16="http://schemas.microsoft.com/office/drawing/2014/main" id="{D6E7BE10-7E9B-4C89-BACA-638514E81B34}"/>
                </a:ext>
              </a:extLst>
            </p:cNvPr>
            <p:cNvSpPr/>
            <p:nvPr/>
          </p:nvSpPr>
          <p:spPr>
            <a:xfrm>
              <a:off x="4199821" y="6029682"/>
              <a:ext cx="1919446"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71" name="Group 12">
              <a:extLst>
                <a:ext uri="{FF2B5EF4-FFF2-40B4-BE49-F238E27FC236}">
                  <a16:creationId xmlns:a16="http://schemas.microsoft.com/office/drawing/2014/main" id="{65103DAD-6724-4972-88C0-69299A346DF8}"/>
                </a:ext>
              </a:extLst>
            </p:cNvPr>
            <p:cNvGrpSpPr/>
            <p:nvPr/>
          </p:nvGrpSpPr>
          <p:grpSpPr>
            <a:xfrm>
              <a:off x="4637202" y="1465510"/>
              <a:ext cx="1044683" cy="3108184"/>
              <a:chOff x="4941888" y="-4763"/>
              <a:chExt cx="2308225" cy="6867526"/>
            </a:xfrm>
          </p:grpSpPr>
          <p:sp>
            <p:nvSpPr>
              <p:cNvPr id="114" name="Freeform 5">
                <a:extLst>
                  <a:ext uri="{FF2B5EF4-FFF2-40B4-BE49-F238E27FC236}">
                    <a16:creationId xmlns:a16="http://schemas.microsoft.com/office/drawing/2014/main" id="{8531E0D4-EA54-414E-8179-100E5198CA54}"/>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6">
                <a:extLst>
                  <a:ext uri="{FF2B5EF4-FFF2-40B4-BE49-F238E27FC236}">
                    <a16:creationId xmlns:a16="http://schemas.microsoft.com/office/drawing/2014/main" id="{96A6041A-E563-4A6F-AA91-6316CCD2D429}"/>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B831AB53-DA76-41DA-AE66-B89A76A2D752}"/>
              </a:ext>
            </a:extLst>
          </p:cNvPr>
          <p:cNvGrpSpPr/>
          <p:nvPr/>
        </p:nvGrpSpPr>
        <p:grpSpPr>
          <a:xfrm>
            <a:off x="1866900" y="1460500"/>
            <a:ext cx="1919446" cy="4609891"/>
            <a:chOff x="6491724" y="1465510"/>
            <a:chExt cx="1919446" cy="4609891"/>
          </a:xfrm>
        </p:grpSpPr>
        <p:sp>
          <p:nvSpPr>
            <p:cNvPr id="90" name="Prostokąt 89">
              <a:extLst>
                <a:ext uri="{FF2B5EF4-FFF2-40B4-BE49-F238E27FC236}">
                  <a16:creationId xmlns:a16="http://schemas.microsoft.com/office/drawing/2014/main" id="{789CD087-5710-464B-895B-3BCD8CD9119B}"/>
                </a:ext>
              </a:extLst>
            </p:cNvPr>
            <p:cNvSpPr/>
            <p:nvPr/>
          </p:nvSpPr>
          <p:spPr>
            <a:xfrm>
              <a:off x="6491724"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4" name="pole tekstowe 93">
              <a:extLst>
                <a:ext uri="{FF2B5EF4-FFF2-40B4-BE49-F238E27FC236}">
                  <a16:creationId xmlns:a16="http://schemas.microsoft.com/office/drawing/2014/main" id="{74FF71FD-9B0C-41DA-9635-1E4435FFE4A3}"/>
                </a:ext>
              </a:extLst>
            </p:cNvPr>
            <p:cNvSpPr txBox="1"/>
            <p:nvPr/>
          </p:nvSpPr>
          <p:spPr>
            <a:xfrm>
              <a:off x="6491724" y="4725144"/>
              <a:ext cx="1919446" cy="276752"/>
            </a:xfrm>
            <a:prstGeom prst="rect">
              <a:avLst/>
            </a:prstGeom>
            <a:noFill/>
          </p:spPr>
          <p:txBody>
            <a:bodyPr wrap="square" lIns="144000" tIns="108000" rIns="144000" bIns="108000" rtlCol="0" anchor="ctr">
              <a:noAutofit/>
            </a:bodyPr>
            <a:lstStyle/>
            <a:p>
              <a:pPr algn="ctr"/>
              <a:r>
                <a:rPr lang="en-US" sz="2400" dirty="0"/>
                <a:t>Header 1</a:t>
              </a:r>
            </a:p>
          </p:txBody>
        </p:sp>
        <p:sp>
          <p:nvSpPr>
            <p:cNvPr id="102" name="Prostokąt 101">
              <a:extLst>
                <a:ext uri="{FF2B5EF4-FFF2-40B4-BE49-F238E27FC236}">
                  <a16:creationId xmlns:a16="http://schemas.microsoft.com/office/drawing/2014/main" id="{96E6527A-EB4F-4531-A971-C09EE9D4EE09}"/>
                </a:ext>
              </a:extLst>
            </p:cNvPr>
            <p:cNvSpPr/>
            <p:nvPr/>
          </p:nvSpPr>
          <p:spPr>
            <a:xfrm>
              <a:off x="6491724" y="6029682"/>
              <a:ext cx="1919446"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16" name="Group 12">
              <a:extLst>
                <a:ext uri="{FF2B5EF4-FFF2-40B4-BE49-F238E27FC236}">
                  <a16:creationId xmlns:a16="http://schemas.microsoft.com/office/drawing/2014/main" id="{9621EEAB-7543-41E3-B435-8159889E5FDB}"/>
                </a:ext>
              </a:extLst>
            </p:cNvPr>
            <p:cNvGrpSpPr/>
            <p:nvPr/>
          </p:nvGrpSpPr>
          <p:grpSpPr>
            <a:xfrm>
              <a:off x="6923587" y="1465510"/>
              <a:ext cx="1044683" cy="3108184"/>
              <a:chOff x="4941888" y="-4763"/>
              <a:chExt cx="2308225" cy="6867526"/>
            </a:xfrm>
          </p:grpSpPr>
          <p:sp>
            <p:nvSpPr>
              <p:cNvPr id="117" name="Freeform 5">
                <a:extLst>
                  <a:ext uri="{FF2B5EF4-FFF2-40B4-BE49-F238E27FC236}">
                    <a16:creationId xmlns:a16="http://schemas.microsoft.com/office/drawing/2014/main" id="{01D58C36-185E-4F04-9E41-1F57A06FD33F}"/>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6">
                <a:extLst>
                  <a:ext uri="{FF2B5EF4-FFF2-40B4-BE49-F238E27FC236}">
                    <a16:creationId xmlns:a16="http://schemas.microsoft.com/office/drawing/2014/main" id="{2E738B10-67B9-4B9C-B2B7-6217BA6E6052}"/>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8" name="Grupa 7">
            <a:extLst>
              <a:ext uri="{FF2B5EF4-FFF2-40B4-BE49-F238E27FC236}">
                <a16:creationId xmlns:a16="http://schemas.microsoft.com/office/drawing/2014/main" id="{94D7E703-112D-4280-86AC-468EDCE7E18F}"/>
              </a:ext>
            </a:extLst>
          </p:cNvPr>
          <p:cNvGrpSpPr/>
          <p:nvPr/>
        </p:nvGrpSpPr>
        <p:grpSpPr>
          <a:xfrm>
            <a:off x="8747668" y="1471155"/>
            <a:ext cx="1919446" cy="4604246"/>
            <a:chOff x="8783627" y="1471155"/>
            <a:chExt cx="1919446" cy="4604246"/>
          </a:xfrm>
        </p:grpSpPr>
        <p:sp>
          <p:nvSpPr>
            <p:cNvPr id="91" name="Prostokąt 90">
              <a:extLst>
                <a:ext uri="{FF2B5EF4-FFF2-40B4-BE49-F238E27FC236}">
                  <a16:creationId xmlns:a16="http://schemas.microsoft.com/office/drawing/2014/main" id="{73C05F2A-0E99-4B5D-8A5F-F17A325B5C50}"/>
                </a:ext>
              </a:extLst>
            </p:cNvPr>
            <p:cNvSpPr/>
            <p:nvPr/>
          </p:nvSpPr>
          <p:spPr>
            <a:xfrm>
              <a:off x="8783627"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5" name="pole tekstowe 94">
              <a:extLst>
                <a:ext uri="{FF2B5EF4-FFF2-40B4-BE49-F238E27FC236}">
                  <a16:creationId xmlns:a16="http://schemas.microsoft.com/office/drawing/2014/main" id="{61DB33F2-6E2F-43C3-9671-A804D11B63DB}"/>
                </a:ext>
              </a:extLst>
            </p:cNvPr>
            <p:cNvSpPr txBox="1"/>
            <p:nvPr/>
          </p:nvSpPr>
          <p:spPr>
            <a:xfrm>
              <a:off x="8783627" y="4725144"/>
              <a:ext cx="1919446" cy="276752"/>
            </a:xfrm>
            <a:prstGeom prst="rect">
              <a:avLst/>
            </a:prstGeom>
            <a:noFill/>
          </p:spPr>
          <p:txBody>
            <a:bodyPr wrap="square" lIns="144000" tIns="108000" rIns="144000" bIns="108000" rtlCol="0" anchor="ctr">
              <a:noAutofit/>
            </a:bodyPr>
            <a:lstStyle/>
            <a:p>
              <a:pPr algn="ctr"/>
              <a:r>
                <a:rPr lang="en-US" sz="2400" dirty="0"/>
                <a:t>Header 4</a:t>
              </a:r>
            </a:p>
          </p:txBody>
        </p:sp>
        <p:sp>
          <p:nvSpPr>
            <p:cNvPr id="103" name="Prostokąt 102">
              <a:extLst>
                <a:ext uri="{FF2B5EF4-FFF2-40B4-BE49-F238E27FC236}">
                  <a16:creationId xmlns:a16="http://schemas.microsoft.com/office/drawing/2014/main" id="{BD54EF59-2765-4EC1-8973-C6877757D1AE}"/>
                </a:ext>
              </a:extLst>
            </p:cNvPr>
            <p:cNvSpPr/>
            <p:nvPr/>
          </p:nvSpPr>
          <p:spPr>
            <a:xfrm>
              <a:off x="8783627" y="6029682"/>
              <a:ext cx="1919446"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19" name="Group 12">
              <a:extLst>
                <a:ext uri="{FF2B5EF4-FFF2-40B4-BE49-F238E27FC236}">
                  <a16:creationId xmlns:a16="http://schemas.microsoft.com/office/drawing/2014/main" id="{E587B676-ADAF-41D6-ADE0-70DDA33031D6}"/>
                </a:ext>
              </a:extLst>
            </p:cNvPr>
            <p:cNvGrpSpPr/>
            <p:nvPr/>
          </p:nvGrpSpPr>
          <p:grpSpPr>
            <a:xfrm>
              <a:off x="9221008" y="1471155"/>
              <a:ext cx="1044683" cy="3108184"/>
              <a:chOff x="4941888" y="-4763"/>
              <a:chExt cx="2308225" cy="6867526"/>
            </a:xfrm>
          </p:grpSpPr>
          <p:sp>
            <p:nvSpPr>
              <p:cNvPr id="120" name="Freeform 5">
                <a:extLst>
                  <a:ext uri="{FF2B5EF4-FFF2-40B4-BE49-F238E27FC236}">
                    <a16:creationId xmlns:a16="http://schemas.microsoft.com/office/drawing/2014/main" id="{3768C827-A5F1-49A1-A879-7897F89253FA}"/>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6">
                <a:extLst>
                  <a:ext uri="{FF2B5EF4-FFF2-40B4-BE49-F238E27FC236}">
                    <a16:creationId xmlns:a16="http://schemas.microsoft.com/office/drawing/2014/main" id="{ACBF9B30-6B83-40A6-816C-CCA490BF5735}"/>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1" name="Grupa 10">
            <a:extLst>
              <a:ext uri="{FF2B5EF4-FFF2-40B4-BE49-F238E27FC236}">
                <a16:creationId xmlns:a16="http://schemas.microsoft.com/office/drawing/2014/main" id="{D7C2C8E9-DE8F-4FED-86D5-ECC5EBED487C}"/>
              </a:ext>
            </a:extLst>
          </p:cNvPr>
          <p:cNvGrpSpPr/>
          <p:nvPr/>
        </p:nvGrpSpPr>
        <p:grpSpPr>
          <a:xfrm>
            <a:off x="6451600" y="1460500"/>
            <a:ext cx="1919446" cy="4609891"/>
            <a:chOff x="1907918" y="1465510"/>
            <a:chExt cx="1919446" cy="4609891"/>
          </a:xfrm>
        </p:grpSpPr>
        <p:sp>
          <p:nvSpPr>
            <p:cNvPr id="88" name="Prostokąt 87">
              <a:extLst>
                <a:ext uri="{FF2B5EF4-FFF2-40B4-BE49-F238E27FC236}">
                  <a16:creationId xmlns:a16="http://schemas.microsoft.com/office/drawing/2014/main" id="{A1986B73-85F8-41A5-B2E3-25BB61808F27}"/>
                </a:ext>
              </a:extLst>
            </p:cNvPr>
            <p:cNvSpPr/>
            <p:nvPr/>
          </p:nvSpPr>
          <p:spPr>
            <a:xfrm>
              <a:off x="1907918"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2" name="pole tekstowe 91">
              <a:extLst>
                <a:ext uri="{FF2B5EF4-FFF2-40B4-BE49-F238E27FC236}">
                  <a16:creationId xmlns:a16="http://schemas.microsoft.com/office/drawing/2014/main" id="{4F515B99-2AD4-4963-B684-036C8B19EC25}"/>
                </a:ext>
              </a:extLst>
            </p:cNvPr>
            <p:cNvSpPr txBox="1"/>
            <p:nvPr/>
          </p:nvSpPr>
          <p:spPr>
            <a:xfrm>
              <a:off x="1907918" y="4725144"/>
              <a:ext cx="1919446" cy="276752"/>
            </a:xfrm>
            <a:prstGeom prst="rect">
              <a:avLst/>
            </a:prstGeom>
            <a:noFill/>
          </p:spPr>
          <p:txBody>
            <a:bodyPr wrap="square" lIns="144000" tIns="108000" rIns="144000" bIns="108000" rtlCol="0" anchor="ctr">
              <a:noAutofit/>
            </a:bodyPr>
            <a:lstStyle/>
            <a:p>
              <a:pPr algn="ctr"/>
              <a:r>
                <a:rPr lang="en-US" sz="2400" dirty="0"/>
                <a:t>Header 3</a:t>
              </a:r>
            </a:p>
          </p:txBody>
        </p:sp>
        <p:sp>
          <p:nvSpPr>
            <p:cNvPr id="100" name="Prostokąt 99">
              <a:extLst>
                <a:ext uri="{FF2B5EF4-FFF2-40B4-BE49-F238E27FC236}">
                  <a16:creationId xmlns:a16="http://schemas.microsoft.com/office/drawing/2014/main" id="{218FB7C7-27CC-4C04-A86F-8E59029201E0}"/>
                </a:ext>
              </a:extLst>
            </p:cNvPr>
            <p:cNvSpPr/>
            <p:nvPr/>
          </p:nvSpPr>
          <p:spPr>
            <a:xfrm>
              <a:off x="1907918" y="6029682"/>
              <a:ext cx="1919446"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22" name="Group 12">
              <a:extLst>
                <a:ext uri="{FF2B5EF4-FFF2-40B4-BE49-F238E27FC236}">
                  <a16:creationId xmlns:a16="http://schemas.microsoft.com/office/drawing/2014/main" id="{7ED030AC-6FCC-4088-AE0C-6CE30614A2F2}"/>
                </a:ext>
              </a:extLst>
            </p:cNvPr>
            <p:cNvGrpSpPr/>
            <p:nvPr/>
          </p:nvGrpSpPr>
          <p:grpSpPr>
            <a:xfrm>
              <a:off x="2345694" y="1465510"/>
              <a:ext cx="1044683" cy="3108184"/>
              <a:chOff x="4941888" y="-4763"/>
              <a:chExt cx="2308225" cy="6867526"/>
            </a:xfrm>
            <a:solidFill>
              <a:schemeClr val="accent1"/>
            </a:solidFill>
          </p:grpSpPr>
          <p:sp>
            <p:nvSpPr>
              <p:cNvPr id="123" name="Freeform 5">
                <a:extLst>
                  <a:ext uri="{FF2B5EF4-FFF2-40B4-BE49-F238E27FC236}">
                    <a16:creationId xmlns:a16="http://schemas.microsoft.com/office/drawing/2014/main" id="{41ADB1B9-BA98-4F56-A535-DC914CB60A56}"/>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6">
                <a:extLst>
                  <a:ext uri="{FF2B5EF4-FFF2-40B4-BE49-F238E27FC236}">
                    <a16:creationId xmlns:a16="http://schemas.microsoft.com/office/drawing/2014/main" id="{6E927110-B405-450E-8732-9DE5E057462F}"/>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 name="Grupa 2">
            <a:extLst>
              <a:ext uri="{FF2B5EF4-FFF2-40B4-BE49-F238E27FC236}">
                <a16:creationId xmlns:a16="http://schemas.microsoft.com/office/drawing/2014/main" id="{02F2BEA9-F8BE-4C58-B5F9-1A7F6978D2C0}"/>
              </a:ext>
            </a:extLst>
          </p:cNvPr>
          <p:cNvGrpSpPr/>
          <p:nvPr/>
        </p:nvGrpSpPr>
        <p:grpSpPr>
          <a:xfrm>
            <a:off x="1192384" y="2358090"/>
            <a:ext cx="9772809" cy="1377967"/>
            <a:chOff x="1228343" y="2358090"/>
            <a:chExt cx="9772809" cy="1377967"/>
          </a:xfrm>
        </p:grpSpPr>
        <p:sp>
          <p:nvSpPr>
            <p:cNvPr id="72" name="Owal 71">
              <a:extLst>
                <a:ext uri="{FF2B5EF4-FFF2-40B4-BE49-F238E27FC236}">
                  <a16:creationId xmlns:a16="http://schemas.microsoft.com/office/drawing/2014/main" id="{910F105A-79E6-455A-A6BB-26B9A95263F5}"/>
                </a:ext>
              </a:extLst>
            </p:cNvPr>
            <p:cNvSpPr/>
            <p:nvPr/>
          </p:nvSpPr>
          <p:spPr>
            <a:xfrm>
              <a:off x="1405480"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wal 72">
              <a:extLst>
                <a:ext uri="{FF2B5EF4-FFF2-40B4-BE49-F238E27FC236}">
                  <a16:creationId xmlns:a16="http://schemas.microsoft.com/office/drawing/2014/main" id="{D442E7E7-8499-4214-9DDC-35A903D6E99A}"/>
                </a:ext>
              </a:extLst>
            </p:cNvPr>
            <p:cNvSpPr/>
            <p:nvPr/>
          </p:nvSpPr>
          <p:spPr>
            <a:xfrm>
              <a:off x="1228343"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wal 73">
              <a:extLst>
                <a:ext uri="{FF2B5EF4-FFF2-40B4-BE49-F238E27FC236}">
                  <a16:creationId xmlns:a16="http://schemas.microsoft.com/office/drawing/2014/main" id="{F866EA80-8C40-4E8F-A704-12385F020BFE}"/>
                </a:ext>
              </a:extLst>
            </p:cNvPr>
            <p:cNvSpPr/>
            <p:nvPr/>
          </p:nvSpPr>
          <p:spPr>
            <a:xfrm>
              <a:off x="1839445" y="2358090"/>
              <a:ext cx="210552" cy="210552"/>
            </a:xfrm>
            <a:prstGeom prst="ellipse">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wal 74">
              <a:extLst>
                <a:ext uri="{FF2B5EF4-FFF2-40B4-BE49-F238E27FC236}">
                  <a16:creationId xmlns:a16="http://schemas.microsoft.com/office/drawing/2014/main" id="{913C6476-F669-481B-90F9-95DA18485D59}"/>
                </a:ext>
              </a:extLst>
            </p:cNvPr>
            <p:cNvSpPr/>
            <p:nvPr/>
          </p:nvSpPr>
          <p:spPr>
            <a:xfrm>
              <a:off x="1745585"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wal 75">
              <a:extLst>
                <a:ext uri="{FF2B5EF4-FFF2-40B4-BE49-F238E27FC236}">
                  <a16:creationId xmlns:a16="http://schemas.microsoft.com/office/drawing/2014/main" id="{FE958986-2255-44D7-9BC7-A36470252CB7}"/>
                </a:ext>
              </a:extLst>
            </p:cNvPr>
            <p:cNvSpPr/>
            <p:nvPr/>
          </p:nvSpPr>
          <p:spPr>
            <a:xfrm>
              <a:off x="2375221" y="3131219"/>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wal 76">
              <a:extLst>
                <a:ext uri="{FF2B5EF4-FFF2-40B4-BE49-F238E27FC236}">
                  <a16:creationId xmlns:a16="http://schemas.microsoft.com/office/drawing/2014/main" id="{0D4406A6-8DAD-4867-8314-DD90D5C0616C}"/>
                </a:ext>
              </a:extLst>
            </p:cNvPr>
            <p:cNvSpPr/>
            <p:nvPr/>
          </p:nvSpPr>
          <p:spPr>
            <a:xfrm>
              <a:off x="1802018" y="3226316"/>
              <a:ext cx="210552" cy="210552"/>
            </a:xfrm>
            <a:prstGeom prst="ellipse">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wal 77">
              <a:extLst>
                <a:ext uri="{FF2B5EF4-FFF2-40B4-BE49-F238E27FC236}">
                  <a16:creationId xmlns:a16="http://schemas.microsoft.com/office/drawing/2014/main" id="{461B1396-3EB5-4D08-8A55-893CAA1FF0E1}"/>
                </a:ext>
              </a:extLst>
            </p:cNvPr>
            <p:cNvSpPr/>
            <p:nvPr/>
          </p:nvSpPr>
          <p:spPr>
            <a:xfrm>
              <a:off x="2023260" y="3525505"/>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Owal 78">
              <a:extLst>
                <a:ext uri="{FF2B5EF4-FFF2-40B4-BE49-F238E27FC236}">
                  <a16:creationId xmlns:a16="http://schemas.microsoft.com/office/drawing/2014/main" id="{6ED7D009-F2B4-4400-8011-A86E3AA975DA}"/>
                </a:ext>
              </a:extLst>
            </p:cNvPr>
            <p:cNvSpPr/>
            <p:nvPr/>
          </p:nvSpPr>
          <p:spPr>
            <a:xfrm>
              <a:off x="2229190"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wal 79">
              <a:extLst>
                <a:ext uri="{FF2B5EF4-FFF2-40B4-BE49-F238E27FC236}">
                  <a16:creationId xmlns:a16="http://schemas.microsoft.com/office/drawing/2014/main" id="{B2EFE43B-4802-49AF-8516-8DD14A1D0AB5}"/>
                </a:ext>
              </a:extLst>
            </p:cNvPr>
            <p:cNvSpPr/>
            <p:nvPr/>
          </p:nvSpPr>
          <p:spPr>
            <a:xfrm>
              <a:off x="1381002"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wal 80">
              <a:extLst>
                <a:ext uri="{FF2B5EF4-FFF2-40B4-BE49-F238E27FC236}">
                  <a16:creationId xmlns:a16="http://schemas.microsoft.com/office/drawing/2014/main" id="{49B9C54E-62C0-412B-8310-37176D655FD9}"/>
                </a:ext>
              </a:extLst>
            </p:cNvPr>
            <p:cNvSpPr/>
            <p:nvPr/>
          </p:nvSpPr>
          <p:spPr>
            <a:xfrm>
              <a:off x="2709810" y="2775351"/>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wal 81">
              <a:extLst>
                <a:ext uri="{FF2B5EF4-FFF2-40B4-BE49-F238E27FC236}">
                  <a16:creationId xmlns:a16="http://schemas.microsoft.com/office/drawing/2014/main" id="{52E261D4-71D9-438C-9B85-BBB0A38778C9}"/>
                </a:ext>
              </a:extLst>
            </p:cNvPr>
            <p:cNvSpPr/>
            <p:nvPr/>
          </p:nvSpPr>
          <p:spPr>
            <a:xfrm>
              <a:off x="3751210"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wal 82">
              <a:extLst>
                <a:ext uri="{FF2B5EF4-FFF2-40B4-BE49-F238E27FC236}">
                  <a16:creationId xmlns:a16="http://schemas.microsoft.com/office/drawing/2014/main" id="{5D7970B4-CB9A-479E-8E32-CD8F9670459D}"/>
                </a:ext>
              </a:extLst>
            </p:cNvPr>
            <p:cNvSpPr/>
            <p:nvPr/>
          </p:nvSpPr>
          <p:spPr>
            <a:xfrm>
              <a:off x="3574073"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wal 83">
              <a:extLst>
                <a:ext uri="{FF2B5EF4-FFF2-40B4-BE49-F238E27FC236}">
                  <a16:creationId xmlns:a16="http://schemas.microsoft.com/office/drawing/2014/main" id="{19FA7D2E-E6E5-4335-A148-0CD4E3722D95}"/>
                </a:ext>
              </a:extLst>
            </p:cNvPr>
            <p:cNvSpPr/>
            <p:nvPr/>
          </p:nvSpPr>
          <p:spPr>
            <a:xfrm>
              <a:off x="4091315"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Owal 84">
              <a:extLst>
                <a:ext uri="{FF2B5EF4-FFF2-40B4-BE49-F238E27FC236}">
                  <a16:creationId xmlns:a16="http://schemas.microsoft.com/office/drawing/2014/main" id="{3084DBFB-FE35-4FE2-888D-120A708D1656}"/>
                </a:ext>
              </a:extLst>
            </p:cNvPr>
            <p:cNvSpPr/>
            <p:nvPr/>
          </p:nvSpPr>
          <p:spPr>
            <a:xfrm>
              <a:off x="4720951" y="3131219"/>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wal 85">
              <a:extLst>
                <a:ext uri="{FF2B5EF4-FFF2-40B4-BE49-F238E27FC236}">
                  <a16:creationId xmlns:a16="http://schemas.microsoft.com/office/drawing/2014/main" id="{777F45C8-B79A-4600-9CEB-CA297F4D4360}"/>
                </a:ext>
              </a:extLst>
            </p:cNvPr>
            <p:cNvSpPr/>
            <p:nvPr/>
          </p:nvSpPr>
          <p:spPr>
            <a:xfrm>
              <a:off x="4247917" y="3311396"/>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wal 86">
              <a:extLst>
                <a:ext uri="{FF2B5EF4-FFF2-40B4-BE49-F238E27FC236}">
                  <a16:creationId xmlns:a16="http://schemas.microsoft.com/office/drawing/2014/main" id="{2E22833A-51C0-4AF1-9055-B8EB3D514EC8}"/>
                </a:ext>
              </a:extLst>
            </p:cNvPr>
            <p:cNvSpPr/>
            <p:nvPr/>
          </p:nvSpPr>
          <p:spPr>
            <a:xfrm>
              <a:off x="4574920"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wal 95">
              <a:extLst>
                <a:ext uri="{FF2B5EF4-FFF2-40B4-BE49-F238E27FC236}">
                  <a16:creationId xmlns:a16="http://schemas.microsoft.com/office/drawing/2014/main" id="{D44CF6B1-997D-4A71-8E1A-616F578A9749}"/>
                </a:ext>
              </a:extLst>
            </p:cNvPr>
            <p:cNvSpPr/>
            <p:nvPr/>
          </p:nvSpPr>
          <p:spPr>
            <a:xfrm>
              <a:off x="3726732"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wal 96">
              <a:extLst>
                <a:ext uri="{FF2B5EF4-FFF2-40B4-BE49-F238E27FC236}">
                  <a16:creationId xmlns:a16="http://schemas.microsoft.com/office/drawing/2014/main" id="{3FC26194-EE2E-4F46-9EF6-CB61CB4DEF20}"/>
                </a:ext>
              </a:extLst>
            </p:cNvPr>
            <p:cNvSpPr/>
            <p:nvPr/>
          </p:nvSpPr>
          <p:spPr>
            <a:xfrm>
              <a:off x="5055540" y="2775351"/>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wal 97">
              <a:extLst>
                <a:ext uri="{FF2B5EF4-FFF2-40B4-BE49-F238E27FC236}">
                  <a16:creationId xmlns:a16="http://schemas.microsoft.com/office/drawing/2014/main" id="{349A1F51-03BE-41F1-A952-DC460D51D6B4}"/>
                </a:ext>
              </a:extLst>
            </p:cNvPr>
            <p:cNvSpPr/>
            <p:nvPr/>
          </p:nvSpPr>
          <p:spPr>
            <a:xfrm>
              <a:off x="6208672"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wal 98">
              <a:extLst>
                <a:ext uri="{FF2B5EF4-FFF2-40B4-BE49-F238E27FC236}">
                  <a16:creationId xmlns:a16="http://schemas.microsoft.com/office/drawing/2014/main" id="{0751C149-2EE1-4689-A032-FDD9BE2930E8}"/>
                </a:ext>
              </a:extLst>
            </p:cNvPr>
            <p:cNvSpPr/>
            <p:nvPr/>
          </p:nvSpPr>
          <p:spPr>
            <a:xfrm>
              <a:off x="6031535"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wal 103">
              <a:extLst>
                <a:ext uri="{FF2B5EF4-FFF2-40B4-BE49-F238E27FC236}">
                  <a16:creationId xmlns:a16="http://schemas.microsoft.com/office/drawing/2014/main" id="{8512E6AD-A05C-4398-9424-172346BC10EF}"/>
                </a:ext>
              </a:extLst>
            </p:cNvPr>
            <p:cNvSpPr/>
            <p:nvPr/>
          </p:nvSpPr>
          <p:spPr>
            <a:xfrm>
              <a:off x="6548777"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wal 104">
              <a:extLst>
                <a:ext uri="{FF2B5EF4-FFF2-40B4-BE49-F238E27FC236}">
                  <a16:creationId xmlns:a16="http://schemas.microsoft.com/office/drawing/2014/main" id="{EC931724-8DFD-43E6-9B7A-7D260FE30760}"/>
                </a:ext>
              </a:extLst>
            </p:cNvPr>
            <p:cNvSpPr/>
            <p:nvPr/>
          </p:nvSpPr>
          <p:spPr>
            <a:xfrm>
              <a:off x="6688606" y="3351237"/>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wal 105">
              <a:extLst>
                <a:ext uri="{FF2B5EF4-FFF2-40B4-BE49-F238E27FC236}">
                  <a16:creationId xmlns:a16="http://schemas.microsoft.com/office/drawing/2014/main" id="{997AA45B-1C90-4567-88CF-5267F855AB05}"/>
                </a:ext>
              </a:extLst>
            </p:cNvPr>
            <p:cNvSpPr/>
            <p:nvPr/>
          </p:nvSpPr>
          <p:spPr>
            <a:xfrm>
              <a:off x="7032382"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wal 106">
              <a:extLst>
                <a:ext uri="{FF2B5EF4-FFF2-40B4-BE49-F238E27FC236}">
                  <a16:creationId xmlns:a16="http://schemas.microsoft.com/office/drawing/2014/main" id="{42518526-2414-4064-87A8-C7F8B672D7CB}"/>
                </a:ext>
              </a:extLst>
            </p:cNvPr>
            <p:cNvSpPr/>
            <p:nvPr/>
          </p:nvSpPr>
          <p:spPr>
            <a:xfrm>
              <a:off x="6184194"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Owal 107">
              <a:extLst>
                <a:ext uri="{FF2B5EF4-FFF2-40B4-BE49-F238E27FC236}">
                  <a16:creationId xmlns:a16="http://schemas.microsoft.com/office/drawing/2014/main" id="{41E3F5F1-91EE-4DE4-B414-2533ABEF43D0}"/>
                </a:ext>
              </a:extLst>
            </p:cNvPr>
            <p:cNvSpPr/>
            <p:nvPr/>
          </p:nvSpPr>
          <p:spPr>
            <a:xfrm>
              <a:off x="8351119" y="2954610"/>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Owal 108">
              <a:extLst>
                <a:ext uri="{FF2B5EF4-FFF2-40B4-BE49-F238E27FC236}">
                  <a16:creationId xmlns:a16="http://schemas.microsoft.com/office/drawing/2014/main" id="{BA82FA83-8709-4283-8BF2-DE630981A921}"/>
                </a:ext>
              </a:extLst>
            </p:cNvPr>
            <p:cNvSpPr/>
            <p:nvPr/>
          </p:nvSpPr>
          <p:spPr>
            <a:xfrm>
              <a:off x="8821866" y="2599861"/>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wal 109">
              <a:extLst>
                <a:ext uri="{FF2B5EF4-FFF2-40B4-BE49-F238E27FC236}">
                  <a16:creationId xmlns:a16="http://schemas.microsoft.com/office/drawing/2014/main" id="{84456469-9C2B-4634-A66F-C1D2643B3264}"/>
                </a:ext>
              </a:extLst>
            </p:cNvPr>
            <p:cNvSpPr/>
            <p:nvPr/>
          </p:nvSpPr>
          <p:spPr>
            <a:xfrm>
              <a:off x="8917017" y="3279408"/>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wal 110">
              <a:extLst>
                <a:ext uri="{FF2B5EF4-FFF2-40B4-BE49-F238E27FC236}">
                  <a16:creationId xmlns:a16="http://schemas.microsoft.com/office/drawing/2014/main" id="{CF4DC197-61E4-440E-A8EF-49A3EC29A2FA}"/>
                </a:ext>
              </a:extLst>
            </p:cNvPr>
            <p:cNvSpPr/>
            <p:nvPr/>
          </p:nvSpPr>
          <p:spPr>
            <a:xfrm>
              <a:off x="9532798" y="2691437"/>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wal 111">
              <a:extLst>
                <a:ext uri="{FF2B5EF4-FFF2-40B4-BE49-F238E27FC236}">
                  <a16:creationId xmlns:a16="http://schemas.microsoft.com/office/drawing/2014/main" id="{2055476E-E70B-4FDF-B3DB-7E238CC8F883}"/>
                </a:ext>
              </a:extLst>
            </p:cNvPr>
            <p:cNvSpPr/>
            <p:nvPr/>
          </p:nvSpPr>
          <p:spPr>
            <a:xfrm>
              <a:off x="10416039"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wal 112">
              <a:extLst>
                <a:ext uri="{FF2B5EF4-FFF2-40B4-BE49-F238E27FC236}">
                  <a16:creationId xmlns:a16="http://schemas.microsoft.com/office/drawing/2014/main" id="{10E5E94E-9FC5-450B-B644-763C245E5EAB}"/>
                </a:ext>
              </a:extLst>
            </p:cNvPr>
            <p:cNvSpPr/>
            <p:nvPr/>
          </p:nvSpPr>
          <p:spPr>
            <a:xfrm>
              <a:off x="10790600" y="3245961"/>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CDC3900B-F2F1-45EB-882B-1E51D163BEFE}"/>
              </a:ext>
            </a:extLst>
          </p:cNvPr>
          <p:cNvGrpSpPr/>
          <p:nvPr/>
        </p:nvGrpSpPr>
        <p:grpSpPr>
          <a:xfrm>
            <a:off x="890361" y="1465510"/>
            <a:ext cx="10512878" cy="3095618"/>
            <a:chOff x="890361" y="1465510"/>
            <a:chExt cx="10512878" cy="3095618"/>
          </a:xfrm>
          <a:solidFill>
            <a:schemeClr val="bg2">
              <a:lumMod val="75000"/>
            </a:schemeClr>
          </a:solidFill>
        </p:grpSpPr>
        <p:sp>
          <p:nvSpPr>
            <p:cNvPr id="4" name="Strzałka: wygięta 3">
              <a:extLst>
                <a:ext uri="{FF2B5EF4-FFF2-40B4-BE49-F238E27FC236}">
                  <a16:creationId xmlns:a16="http://schemas.microsoft.com/office/drawing/2014/main" id="{FF7AA82D-C924-4E95-9F87-5B71A16166E8}"/>
                </a:ext>
              </a:extLst>
            </p:cNvPr>
            <p:cNvSpPr/>
            <p:nvPr/>
          </p:nvSpPr>
          <p:spPr>
            <a:xfrm>
              <a:off x="890361" y="3677245"/>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Strzałka: wygięta 63">
              <a:extLst>
                <a:ext uri="{FF2B5EF4-FFF2-40B4-BE49-F238E27FC236}">
                  <a16:creationId xmlns:a16="http://schemas.microsoft.com/office/drawing/2014/main" id="{C5C16C64-336E-4576-8DD7-61C43F9D385A}"/>
                </a:ext>
              </a:extLst>
            </p:cNvPr>
            <p:cNvSpPr/>
            <p:nvPr/>
          </p:nvSpPr>
          <p:spPr>
            <a:xfrm rot="5400000">
              <a:off x="10497287" y="3655176"/>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3" name="Strzałka: wygięta 62">
              <a:extLst>
                <a:ext uri="{FF2B5EF4-FFF2-40B4-BE49-F238E27FC236}">
                  <a16:creationId xmlns:a16="http://schemas.microsoft.com/office/drawing/2014/main" id="{EFFB751E-5781-4097-9B03-E16AEF33BBEE}"/>
                </a:ext>
              </a:extLst>
            </p:cNvPr>
            <p:cNvSpPr/>
            <p:nvPr/>
          </p:nvSpPr>
          <p:spPr>
            <a:xfrm flipV="1">
              <a:off x="890361" y="1465510"/>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5" name="Strzałka: wygięta 64">
              <a:extLst>
                <a:ext uri="{FF2B5EF4-FFF2-40B4-BE49-F238E27FC236}">
                  <a16:creationId xmlns:a16="http://schemas.microsoft.com/office/drawing/2014/main" id="{12CF7652-70C6-4CBA-8F03-2A9C0537364C}"/>
                </a:ext>
              </a:extLst>
            </p:cNvPr>
            <p:cNvSpPr/>
            <p:nvPr/>
          </p:nvSpPr>
          <p:spPr>
            <a:xfrm rot="16200000" flipV="1">
              <a:off x="10497287" y="1487579"/>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 name="Strzałka: w prawo 5">
              <a:extLst>
                <a:ext uri="{FF2B5EF4-FFF2-40B4-BE49-F238E27FC236}">
                  <a16:creationId xmlns:a16="http://schemas.microsoft.com/office/drawing/2014/main" id="{02D1BF4C-2DC4-411A-BA13-9CC70CEEA3D8}"/>
                </a:ext>
              </a:extLst>
            </p:cNvPr>
            <p:cNvSpPr/>
            <p:nvPr/>
          </p:nvSpPr>
          <p:spPr>
            <a:xfrm>
              <a:off x="3505231"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Strzałka: w prawo 67">
              <a:extLst>
                <a:ext uri="{FF2B5EF4-FFF2-40B4-BE49-F238E27FC236}">
                  <a16:creationId xmlns:a16="http://schemas.microsoft.com/office/drawing/2014/main" id="{A8C96C81-F9FF-4C29-B612-A2D78F6D96DD}"/>
                </a:ext>
              </a:extLst>
            </p:cNvPr>
            <p:cNvSpPr/>
            <p:nvPr/>
          </p:nvSpPr>
          <p:spPr>
            <a:xfrm>
              <a:off x="3505231"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Strzałka: w prawo 68">
              <a:extLst>
                <a:ext uri="{FF2B5EF4-FFF2-40B4-BE49-F238E27FC236}">
                  <a16:creationId xmlns:a16="http://schemas.microsoft.com/office/drawing/2014/main" id="{E3163E8A-ED58-451E-9302-222100A7B83F}"/>
                </a:ext>
              </a:extLst>
            </p:cNvPr>
            <p:cNvSpPr/>
            <p:nvPr/>
          </p:nvSpPr>
          <p:spPr>
            <a:xfrm>
              <a:off x="5793719"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Strzałka: w prawo 69">
              <a:extLst>
                <a:ext uri="{FF2B5EF4-FFF2-40B4-BE49-F238E27FC236}">
                  <a16:creationId xmlns:a16="http://schemas.microsoft.com/office/drawing/2014/main" id="{61BB5F2D-C716-4982-83EE-15BAABD77BDC}"/>
                </a:ext>
              </a:extLst>
            </p:cNvPr>
            <p:cNvSpPr/>
            <p:nvPr/>
          </p:nvSpPr>
          <p:spPr>
            <a:xfrm>
              <a:off x="5793719"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trzałka: w prawo 124">
              <a:extLst>
                <a:ext uri="{FF2B5EF4-FFF2-40B4-BE49-F238E27FC236}">
                  <a16:creationId xmlns:a16="http://schemas.microsoft.com/office/drawing/2014/main" id="{3111E8B6-4430-4222-9C52-FD4A42EDAE11}"/>
                </a:ext>
              </a:extLst>
            </p:cNvPr>
            <p:cNvSpPr/>
            <p:nvPr/>
          </p:nvSpPr>
          <p:spPr>
            <a:xfrm>
              <a:off x="8081912"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trzałka: w prawo 125">
              <a:extLst>
                <a:ext uri="{FF2B5EF4-FFF2-40B4-BE49-F238E27FC236}">
                  <a16:creationId xmlns:a16="http://schemas.microsoft.com/office/drawing/2014/main" id="{6842F56D-DC9C-4FA2-86B1-C6D64A88B3FD}"/>
                </a:ext>
              </a:extLst>
            </p:cNvPr>
            <p:cNvSpPr/>
            <p:nvPr/>
          </p:nvSpPr>
          <p:spPr>
            <a:xfrm>
              <a:off x="8081912"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6579755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Sales Funnel Diagram – Lead to Client Filtering</a:t>
            </a:r>
          </a:p>
        </p:txBody>
      </p:sp>
      <p:grpSp>
        <p:nvGrpSpPr>
          <p:cNvPr id="3" name="Group 2"/>
          <p:cNvGrpSpPr/>
          <p:nvPr/>
        </p:nvGrpSpPr>
        <p:grpSpPr>
          <a:xfrm>
            <a:off x="2117156" y="1654122"/>
            <a:ext cx="8273381" cy="3960816"/>
            <a:chOff x="593155" y="1654122"/>
            <a:chExt cx="8273381" cy="3960816"/>
          </a:xfrm>
        </p:grpSpPr>
        <p:sp>
          <p:nvSpPr>
            <p:cNvPr id="15" name="Rectangle 17"/>
            <p:cNvSpPr>
              <a:spLocks noChangeArrowheads="1"/>
            </p:cNvSpPr>
            <p:nvPr/>
          </p:nvSpPr>
          <p:spPr bwMode="auto">
            <a:xfrm>
              <a:off x="593155" y="2051000"/>
              <a:ext cx="1177925" cy="35639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18"/>
            <p:cNvSpPr>
              <a:spLocks noChangeArrowheads="1"/>
            </p:cNvSpPr>
            <p:nvPr/>
          </p:nvSpPr>
          <p:spPr bwMode="auto">
            <a:xfrm>
              <a:off x="2950592" y="2420888"/>
              <a:ext cx="1179513" cy="282575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Rectangle 19"/>
            <p:cNvSpPr>
              <a:spLocks noChangeArrowheads="1"/>
            </p:cNvSpPr>
            <p:nvPr/>
          </p:nvSpPr>
          <p:spPr bwMode="auto">
            <a:xfrm>
              <a:off x="5308030" y="2786013"/>
              <a:ext cx="1179513" cy="20034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0"/>
            <p:cNvSpPr>
              <a:spLocks/>
            </p:cNvSpPr>
            <p:nvPr/>
          </p:nvSpPr>
          <p:spPr bwMode="auto">
            <a:xfrm>
              <a:off x="6487542" y="2786013"/>
              <a:ext cx="1179513" cy="2003425"/>
            </a:xfrm>
            <a:custGeom>
              <a:avLst/>
              <a:gdLst>
                <a:gd name="T0" fmla="*/ 743 w 743"/>
                <a:gd name="T1" fmla="*/ 974 h 1262"/>
                <a:gd name="T2" fmla="*/ 0 w 743"/>
                <a:gd name="T3" fmla="*/ 1262 h 1262"/>
                <a:gd name="T4" fmla="*/ 0 w 743"/>
                <a:gd name="T5" fmla="*/ 0 h 1262"/>
                <a:gd name="T6" fmla="*/ 743 w 743"/>
                <a:gd name="T7" fmla="*/ 230 h 1262"/>
                <a:gd name="T8" fmla="*/ 743 w 743"/>
                <a:gd name="T9" fmla="*/ 974 h 1262"/>
              </a:gdLst>
              <a:ahLst/>
              <a:cxnLst>
                <a:cxn ang="0">
                  <a:pos x="T0" y="T1"/>
                </a:cxn>
                <a:cxn ang="0">
                  <a:pos x="T2" y="T3"/>
                </a:cxn>
                <a:cxn ang="0">
                  <a:pos x="T4" y="T5"/>
                </a:cxn>
                <a:cxn ang="0">
                  <a:pos x="T6" y="T7"/>
                </a:cxn>
                <a:cxn ang="0">
                  <a:pos x="T8" y="T9"/>
                </a:cxn>
              </a:cxnLst>
              <a:rect l="0" t="0" r="r" b="b"/>
              <a:pathLst>
                <a:path w="743" h="1262">
                  <a:moveTo>
                    <a:pt x="743" y="974"/>
                  </a:moveTo>
                  <a:lnTo>
                    <a:pt x="0" y="1262"/>
                  </a:lnTo>
                  <a:lnTo>
                    <a:pt x="0" y="0"/>
                  </a:lnTo>
                  <a:lnTo>
                    <a:pt x="743" y="230"/>
                  </a:lnTo>
                  <a:lnTo>
                    <a:pt x="743" y="97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21"/>
            <p:cNvSpPr>
              <a:spLocks/>
            </p:cNvSpPr>
            <p:nvPr/>
          </p:nvSpPr>
          <p:spPr bwMode="auto">
            <a:xfrm>
              <a:off x="4130105" y="2420888"/>
              <a:ext cx="1177925" cy="2825750"/>
            </a:xfrm>
            <a:custGeom>
              <a:avLst/>
              <a:gdLst>
                <a:gd name="T0" fmla="*/ 742 w 742"/>
                <a:gd name="T1" fmla="*/ 1492 h 1780"/>
                <a:gd name="T2" fmla="*/ 0 w 742"/>
                <a:gd name="T3" fmla="*/ 1780 h 1780"/>
                <a:gd name="T4" fmla="*/ 0 w 742"/>
                <a:gd name="T5" fmla="*/ 0 h 1780"/>
                <a:gd name="T6" fmla="*/ 742 w 742"/>
                <a:gd name="T7" fmla="*/ 230 h 1780"/>
                <a:gd name="T8" fmla="*/ 742 w 742"/>
                <a:gd name="T9" fmla="*/ 1492 h 1780"/>
              </a:gdLst>
              <a:ahLst/>
              <a:cxnLst>
                <a:cxn ang="0">
                  <a:pos x="T0" y="T1"/>
                </a:cxn>
                <a:cxn ang="0">
                  <a:pos x="T2" y="T3"/>
                </a:cxn>
                <a:cxn ang="0">
                  <a:pos x="T4" y="T5"/>
                </a:cxn>
                <a:cxn ang="0">
                  <a:pos x="T6" y="T7"/>
                </a:cxn>
                <a:cxn ang="0">
                  <a:pos x="T8" y="T9"/>
                </a:cxn>
              </a:cxnLst>
              <a:rect l="0" t="0" r="r" b="b"/>
              <a:pathLst>
                <a:path w="742" h="1780">
                  <a:moveTo>
                    <a:pt x="742" y="1492"/>
                  </a:moveTo>
                  <a:lnTo>
                    <a:pt x="0" y="1780"/>
                  </a:lnTo>
                  <a:lnTo>
                    <a:pt x="0" y="0"/>
                  </a:lnTo>
                  <a:lnTo>
                    <a:pt x="742" y="230"/>
                  </a:lnTo>
                  <a:lnTo>
                    <a:pt x="742" y="1492"/>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22"/>
            <p:cNvSpPr>
              <a:spLocks/>
            </p:cNvSpPr>
            <p:nvPr/>
          </p:nvSpPr>
          <p:spPr bwMode="auto">
            <a:xfrm>
              <a:off x="1771080" y="2051000"/>
              <a:ext cx="1179513" cy="3563938"/>
            </a:xfrm>
            <a:custGeom>
              <a:avLst/>
              <a:gdLst>
                <a:gd name="T0" fmla="*/ 743 w 743"/>
                <a:gd name="T1" fmla="*/ 2014 h 2245"/>
                <a:gd name="T2" fmla="*/ 0 w 743"/>
                <a:gd name="T3" fmla="*/ 2245 h 2245"/>
                <a:gd name="T4" fmla="*/ 0 w 743"/>
                <a:gd name="T5" fmla="*/ 0 h 2245"/>
                <a:gd name="T6" fmla="*/ 743 w 743"/>
                <a:gd name="T7" fmla="*/ 230 h 2245"/>
                <a:gd name="T8" fmla="*/ 743 w 743"/>
                <a:gd name="T9" fmla="*/ 2014 h 2245"/>
              </a:gdLst>
              <a:ahLst/>
              <a:cxnLst>
                <a:cxn ang="0">
                  <a:pos x="T0" y="T1"/>
                </a:cxn>
                <a:cxn ang="0">
                  <a:pos x="T2" y="T3"/>
                </a:cxn>
                <a:cxn ang="0">
                  <a:pos x="T4" y="T5"/>
                </a:cxn>
                <a:cxn ang="0">
                  <a:pos x="T6" y="T7"/>
                </a:cxn>
                <a:cxn ang="0">
                  <a:pos x="T8" y="T9"/>
                </a:cxn>
              </a:cxnLst>
              <a:rect l="0" t="0" r="r" b="b"/>
              <a:pathLst>
                <a:path w="743" h="2245">
                  <a:moveTo>
                    <a:pt x="743" y="2014"/>
                  </a:moveTo>
                  <a:lnTo>
                    <a:pt x="0" y="2245"/>
                  </a:lnTo>
                  <a:lnTo>
                    <a:pt x="0" y="0"/>
                  </a:lnTo>
                  <a:lnTo>
                    <a:pt x="743" y="230"/>
                  </a:lnTo>
                  <a:lnTo>
                    <a:pt x="743" y="201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pole tekstowe 20"/>
            <p:cNvSpPr txBox="1"/>
            <p:nvPr/>
          </p:nvSpPr>
          <p:spPr>
            <a:xfrm>
              <a:off x="593155" y="3404355"/>
              <a:ext cx="1177925" cy="1323439"/>
            </a:xfrm>
            <a:prstGeom prst="rect">
              <a:avLst/>
            </a:prstGeom>
            <a:noFill/>
          </p:spPr>
          <p:txBody>
            <a:bodyPr wrap="square" lIns="0" rIns="0" rtlCol="0">
              <a:spAutoFit/>
            </a:bodyPr>
            <a:lstStyle/>
            <a:p>
              <a:pPr algn="ctr"/>
              <a:r>
                <a:rPr lang="en-US" sz="2000" dirty="0">
                  <a:solidFill>
                    <a:schemeClr val="bg1"/>
                  </a:solidFill>
                </a:rPr>
                <a:t>Leads…</a:t>
              </a:r>
              <a:br>
                <a:rPr lang="en-US" sz="2000" dirty="0">
                  <a:solidFill>
                    <a:schemeClr val="bg1"/>
                  </a:solidFill>
                </a:rPr>
              </a:br>
              <a:endParaRPr lang="en-US" sz="2000" dirty="0">
                <a:solidFill>
                  <a:schemeClr val="bg1"/>
                </a:solidFill>
              </a:endParaRPr>
            </a:p>
            <a:p>
              <a:pPr algn="ctr"/>
              <a:r>
                <a:rPr lang="en-US" sz="2000" dirty="0">
                  <a:solidFill>
                    <a:schemeClr val="bg1"/>
                  </a:solidFill>
                </a:rPr>
                <a:t>Your text here</a:t>
              </a:r>
              <a:endParaRPr lang="en-US" sz="1400" dirty="0">
                <a:solidFill>
                  <a:schemeClr val="bg1"/>
                </a:solidFill>
              </a:endParaRPr>
            </a:p>
          </p:txBody>
        </p:sp>
        <p:sp>
          <p:nvSpPr>
            <p:cNvPr id="25" name="pole tekstowe 24"/>
            <p:cNvSpPr txBox="1"/>
            <p:nvPr/>
          </p:nvSpPr>
          <p:spPr>
            <a:xfrm>
              <a:off x="1403648" y="1654122"/>
              <a:ext cx="2089016" cy="400110"/>
            </a:xfrm>
            <a:prstGeom prst="rect">
              <a:avLst/>
            </a:prstGeom>
            <a:noFill/>
          </p:spPr>
          <p:txBody>
            <a:bodyPr wrap="square" rtlCol="0">
              <a:spAutoFit/>
            </a:bodyPr>
            <a:lstStyle/>
            <a:p>
              <a:pPr algn="ctr"/>
              <a:r>
                <a:rPr lang="en-US" sz="2000" dirty="0"/>
                <a:t>Header 1</a:t>
              </a:r>
            </a:p>
          </p:txBody>
        </p:sp>
        <p:sp>
          <p:nvSpPr>
            <p:cNvPr id="27" name="pole tekstowe 26"/>
            <p:cNvSpPr txBox="1"/>
            <p:nvPr/>
          </p:nvSpPr>
          <p:spPr>
            <a:xfrm>
              <a:off x="3752002" y="1986377"/>
              <a:ext cx="2089016" cy="400110"/>
            </a:xfrm>
            <a:prstGeom prst="rect">
              <a:avLst/>
            </a:prstGeom>
            <a:noFill/>
          </p:spPr>
          <p:txBody>
            <a:bodyPr wrap="square" rtlCol="0">
              <a:spAutoFit/>
            </a:bodyPr>
            <a:lstStyle/>
            <a:p>
              <a:pPr algn="ctr"/>
              <a:r>
                <a:rPr lang="en-US" sz="2000" dirty="0"/>
                <a:t>Header 2</a:t>
              </a:r>
            </a:p>
          </p:txBody>
        </p:sp>
        <p:sp>
          <p:nvSpPr>
            <p:cNvPr id="29" name="pole tekstowe 28"/>
            <p:cNvSpPr txBox="1"/>
            <p:nvPr/>
          </p:nvSpPr>
          <p:spPr>
            <a:xfrm>
              <a:off x="6032790" y="2385903"/>
              <a:ext cx="2089016" cy="400110"/>
            </a:xfrm>
            <a:prstGeom prst="rect">
              <a:avLst/>
            </a:prstGeom>
            <a:noFill/>
          </p:spPr>
          <p:txBody>
            <a:bodyPr wrap="square" rtlCol="0">
              <a:spAutoFit/>
            </a:bodyPr>
            <a:lstStyle/>
            <a:p>
              <a:pPr algn="ctr"/>
              <a:r>
                <a:rPr lang="en-US" sz="2000" dirty="0"/>
                <a:t>Header 3</a:t>
              </a:r>
            </a:p>
          </p:txBody>
        </p:sp>
        <p:grpSp>
          <p:nvGrpSpPr>
            <p:cNvPr id="4" name="Group 3"/>
            <p:cNvGrpSpPr/>
            <p:nvPr/>
          </p:nvGrpSpPr>
          <p:grpSpPr>
            <a:xfrm>
              <a:off x="1985526" y="2383585"/>
              <a:ext cx="809137" cy="2667671"/>
              <a:chOff x="1968268" y="2375901"/>
              <a:chExt cx="809137" cy="2667671"/>
            </a:xfrm>
          </p:grpSpPr>
          <p:sp>
            <p:nvSpPr>
              <p:cNvPr id="23"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24"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0"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1" name="Freeform 7"/>
              <p:cNvSpPr>
                <a:spLocks noEditPoints="1"/>
              </p:cNvSpPr>
              <p:nvPr/>
            </p:nvSpPr>
            <p:spPr bwMode="auto">
              <a:xfrm>
                <a:off x="2273550" y="346883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2" name="Freeform 7"/>
              <p:cNvSpPr>
                <a:spLocks noEditPoints="1"/>
              </p:cNvSpPr>
              <p:nvPr/>
            </p:nvSpPr>
            <p:spPr bwMode="auto">
              <a:xfrm>
                <a:off x="1989314" y="3833138"/>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4" name="Freeform 7"/>
              <p:cNvSpPr>
                <a:spLocks noEditPoints="1"/>
              </p:cNvSpPr>
              <p:nvPr/>
            </p:nvSpPr>
            <p:spPr bwMode="auto">
              <a:xfrm>
                <a:off x="2577306"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5" name="Freeform 7"/>
              <p:cNvSpPr>
                <a:spLocks noEditPoints="1"/>
              </p:cNvSpPr>
              <p:nvPr/>
            </p:nvSpPr>
            <p:spPr bwMode="auto">
              <a:xfrm>
                <a:off x="2273549" y="4209906"/>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6" name="Freeform 7"/>
              <p:cNvSpPr>
                <a:spLocks noEditPoints="1"/>
              </p:cNvSpPr>
              <p:nvPr/>
            </p:nvSpPr>
            <p:spPr bwMode="auto">
              <a:xfrm>
                <a:off x="2577306" y="3833139"/>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9" name="Freeform 7"/>
              <p:cNvSpPr>
                <a:spLocks noEditPoints="1"/>
              </p:cNvSpPr>
              <p:nvPr/>
            </p:nvSpPr>
            <p:spPr bwMode="auto">
              <a:xfrm>
                <a:off x="1968268" y="4561757"/>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8" name="Freeform 7"/>
              <p:cNvSpPr>
                <a:spLocks noEditPoints="1"/>
              </p:cNvSpPr>
              <p:nvPr/>
            </p:nvSpPr>
            <p:spPr bwMode="auto">
              <a:xfrm>
                <a:off x="2588606" y="4561757"/>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40" name="Group 39"/>
            <p:cNvGrpSpPr/>
            <p:nvPr/>
          </p:nvGrpSpPr>
          <p:grpSpPr>
            <a:xfrm>
              <a:off x="6840780" y="3149044"/>
              <a:ext cx="473035" cy="1210434"/>
              <a:chOff x="1989314" y="2375901"/>
              <a:chExt cx="473035" cy="1210434"/>
            </a:xfrm>
          </p:grpSpPr>
          <p:sp>
            <p:nvSpPr>
              <p:cNvPr id="41"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2"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3"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51" name="Group 50"/>
            <p:cNvGrpSpPr/>
            <p:nvPr/>
          </p:nvGrpSpPr>
          <p:grpSpPr>
            <a:xfrm>
              <a:off x="4321632" y="2908136"/>
              <a:ext cx="776791" cy="1939052"/>
              <a:chOff x="1989314" y="2375901"/>
              <a:chExt cx="776791" cy="1939052"/>
            </a:xfrm>
          </p:grpSpPr>
          <p:sp>
            <p:nvSpPr>
              <p:cNvPr id="52"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3"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4"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5" name="Freeform 7"/>
              <p:cNvSpPr>
                <a:spLocks noEditPoints="1"/>
              </p:cNvSpPr>
              <p:nvPr/>
            </p:nvSpPr>
            <p:spPr bwMode="auto">
              <a:xfrm>
                <a:off x="2273550" y="346883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6" name="Freeform 7"/>
              <p:cNvSpPr>
                <a:spLocks noEditPoints="1"/>
              </p:cNvSpPr>
              <p:nvPr/>
            </p:nvSpPr>
            <p:spPr bwMode="auto">
              <a:xfrm>
                <a:off x="1989314" y="3833138"/>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7" name="Freeform 7"/>
              <p:cNvSpPr>
                <a:spLocks noEditPoints="1"/>
              </p:cNvSpPr>
              <p:nvPr/>
            </p:nvSpPr>
            <p:spPr bwMode="auto">
              <a:xfrm>
                <a:off x="2577306"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sp>
          <p:nvSpPr>
            <p:cNvPr id="59" name="Freeform 7"/>
            <p:cNvSpPr>
              <a:spLocks noEditPoints="1"/>
            </p:cNvSpPr>
            <p:nvPr/>
          </p:nvSpPr>
          <p:spPr bwMode="auto">
            <a:xfrm>
              <a:off x="8207880" y="282005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4" name="pole tekstowe 43">
              <a:extLst>
                <a:ext uri="{FF2B5EF4-FFF2-40B4-BE49-F238E27FC236}">
                  <a16:creationId xmlns:a16="http://schemas.microsoft.com/office/drawing/2014/main" id="{18E3A82C-011F-4B2D-BFDF-47D02B41A0C3}"/>
                </a:ext>
              </a:extLst>
            </p:cNvPr>
            <p:cNvSpPr txBox="1"/>
            <p:nvPr/>
          </p:nvSpPr>
          <p:spPr>
            <a:xfrm>
              <a:off x="2934100" y="3404355"/>
              <a:ext cx="1177925" cy="707886"/>
            </a:xfrm>
            <a:prstGeom prst="rect">
              <a:avLst/>
            </a:prstGeom>
            <a:noFill/>
          </p:spPr>
          <p:txBody>
            <a:bodyPr wrap="square" lIns="0" rIns="0" rtlCol="0">
              <a:spAutoFit/>
            </a:bodyPr>
            <a:lstStyle/>
            <a:p>
              <a:pPr algn="ctr"/>
              <a:r>
                <a:rPr lang="en-US" sz="2000" dirty="0">
                  <a:solidFill>
                    <a:schemeClr val="bg1"/>
                  </a:solidFill>
                </a:rPr>
                <a:t>Your text here</a:t>
              </a:r>
              <a:endParaRPr lang="en-US" sz="1400" dirty="0">
                <a:solidFill>
                  <a:schemeClr val="bg1"/>
                </a:solidFill>
              </a:endParaRPr>
            </a:p>
          </p:txBody>
        </p:sp>
        <p:sp>
          <p:nvSpPr>
            <p:cNvPr id="45" name="pole tekstowe 44">
              <a:extLst>
                <a:ext uri="{FF2B5EF4-FFF2-40B4-BE49-F238E27FC236}">
                  <a16:creationId xmlns:a16="http://schemas.microsoft.com/office/drawing/2014/main" id="{6D7E9FFC-A457-4E41-8169-1FFEDC901B26}"/>
                </a:ext>
              </a:extLst>
            </p:cNvPr>
            <p:cNvSpPr txBox="1"/>
            <p:nvPr/>
          </p:nvSpPr>
          <p:spPr>
            <a:xfrm>
              <a:off x="5308030" y="3404355"/>
              <a:ext cx="1177925" cy="707886"/>
            </a:xfrm>
            <a:prstGeom prst="rect">
              <a:avLst/>
            </a:prstGeom>
            <a:noFill/>
          </p:spPr>
          <p:txBody>
            <a:bodyPr wrap="square" lIns="0" rIns="0" rtlCol="0">
              <a:spAutoFit/>
            </a:bodyPr>
            <a:lstStyle/>
            <a:p>
              <a:pPr algn="ctr"/>
              <a:r>
                <a:rPr lang="en-US" sz="2000" dirty="0">
                  <a:solidFill>
                    <a:schemeClr val="bg1"/>
                  </a:solidFill>
                </a:rPr>
                <a:t>Your text here</a:t>
              </a:r>
              <a:endParaRPr lang="en-US" sz="1400" dirty="0">
                <a:solidFill>
                  <a:schemeClr val="bg1"/>
                </a:solidFill>
              </a:endParaRPr>
            </a:p>
          </p:txBody>
        </p:sp>
        <p:sp>
          <p:nvSpPr>
            <p:cNvPr id="46" name="pole tekstowe 45">
              <a:extLst>
                <a:ext uri="{FF2B5EF4-FFF2-40B4-BE49-F238E27FC236}">
                  <a16:creationId xmlns:a16="http://schemas.microsoft.com/office/drawing/2014/main" id="{84BE9672-BE67-475D-96F4-F950A6C09CAF}"/>
                </a:ext>
              </a:extLst>
            </p:cNvPr>
            <p:cNvSpPr txBox="1"/>
            <p:nvPr/>
          </p:nvSpPr>
          <p:spPr>
            <a:xfrm>
              <a:off x="7688611" y="3404355"/>
              <a:ext cx="1177925" cy="1015663"/>
            </a:xfrm>
            <a:prstGeom prst="rect">
              <a:avLst/>
            </a:prstGeom>
            <a:noFill/>
          </p:spPr>
          <p:txBody>
            <a:bodyPr wrap="square" lIns="0" rIns="0" rtlCol="0">
              <a:spAutoFit/>
            </a:bodyPr>
            <a:lstStyle/>
            <a:p>
              <a:pPr algn="ctr"/>
              <a:r>
                <a:rPr lang="en-US" sz="2000" dirty="0">
                  <a:solidFill>
                    <a:schemeClr val="tx2"/>
                  </a:solidFill>
                </a:rPr>
                <a:t>Client…</a:t>
              </a:r>
            </a:p>
            <a:p>
              <a:pPr algn="ctr"/>
              <a:r>
                <a:rPr lang="en-US" sz="2000" dirty="0">
                  <a:solidFill>
                    <a:schemeClr val="tx2"/>
                  </a:solidFill>
                </a:rPr>
                <a:t>Your text here</a:t>
              </a:r>
              <a:endParaRPr lang="en-US" sz="1400" dirty="0">
                <a:solidFill>
                  <a:schemeClr val="tx2"/>
                </a:solidFill>
              </a:endParaRPr>
            </a:p>
          </p:txBody>
        </p:sp>
      </p:grpSp>
    </p:spTree>
    <p:extLst>
      <p:ext uri="{BB962C8B-B14F-4D97-AF65-F5344CB8AC3E}">
        <p14:creationId xmlns:p14="http://schemas.microsoft.com/office/powerpoint/2010/main" val="153541111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09CAD8C-6866-4A15-93E6-AC71B90BB6D4}"/>
              </a:ext>
            </a:extLst>
          </p:cNvPr>
          <p:cNvSpPr>
            <a:spLocks noGrp="1"/>
          </p:cNvSpPr>
          <p:nvPr>
            <p:ph type="title"/>
          </p:nvPr>
        </p:nvSpPr>
        <p:spPr>
          <a:xfrm>
            <a:off x="623889" y="0"/>
            <a:ext cx="10947022" cy="972000"/>
          </a:xfrm>
        </p:spPr>
        <p:txBody>
          <a:bodyPr>
            <a:normAutofit fontScale="90000"/>
          </a:bodyPr>
          <a:lstStyle/>
          <a:p>
            <a:r>
              <a:rPr lang="en-US" dirty="0"/>
              <a:t>Horizontal Filtration Diagram – 5 Stages</a:t>
            </a:r>
          </a:p>
        </p:txBody>
      </p:sp>
      <p:sp>
        <p:nvSpPr>
          <p:cNvPr id="108" name="Strzałka: pięciokąt 107">
            <a:extLst>
              <a:ext uri="{FF2B5EF4-FFF2-40B4-BE49-F238E27FC236}">
                <a16:creationId xmlns:a16="http://schemas.microsoft.com/office/drawing/2014/main" id="{3FA1D128-7256-4C83-9EFE-2760BD719980}"/>
              </a:ext>
            </a:extLst>
          </p:cNvPr>
          <p:cNvSpPr/>
          <p:nvPr/>
        </p:nvSpPr>
        <p:spPr>
          <a:xfrm>
            <a:off x="9900328" y="3624244"/>
            <a:ext cx="1545705" cy="972712"/>
          </a:xfrm>
          <a:prstGeom prst="homePlate">
            <a:avLst>
              <a:gd name="adj" fmla="val 14422"/>
            </a:avLst>
          </a:prstGeom>
          <a:solidFill>
            <a:schemeClr val="bg2">
              <a:lumMod val="9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upa 15">
            <a:extLst>
              <a:ext uri="{FF2B5EF4-FFF2-40B4-BE49-F238E27FC236}">
                <a16:creationId xmlns:a16="http://schemas.microsoft.com/office/drawing/2014/main" id="{6034A781-B270-496D-8F90-4FAAF6ACA840}"/>
              </a:ext>
            </a:extLst>
          </p:cNvPr>
          <p:cNvGrpSpPr/>
          <p:nvPr/>
        </p:nvGrpSpPr>
        <p:grpSpPr>
          <a:xfrm>
            <a:off x="8921342" y="1345187"/>
            <a:ext cx="1499393" cy="4972582"/>
            <a:chOff x="8921342" y="1345187"/>
            <a:chExt cx="1499393" cy="4972582"/>
          </a:xfrm>
        </p:grpSpPr>
        <p:sp>
          <p:nvSpPr>
            <p:cNvPr id="92" name="Prostokąt 91">
              <a:extLst>
                <a:ext uri="{FF2B5EF4-FFF2-40B4-BE49-F238E27FC236}">
                  <a16:creationId xmlns:a16="http://schemas.microsoft.com/office/drawing/2014/main" id="{021B7855-A3D9-42FB-821C-180CFA85A523}"/>
                </a:ext>
              </a:extLst>
            </p:cNvPr>
            <p:cNvSpPr/>
            <p:nvPr/>
          </p:nvSpPr>
          <p:spPr>
            <a:xfrm>
              <a:off x="8923450"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5</a:t>
              </a:r>
            </a:p>
          </p:txBody>
        </p:sp>
        <p:sp>
          <p:nvSpPr>
            <p:cNvPr id="93" name="Prostokąt 92">
              <a:extLst>
                <a:ext uri="{FF2B5EF4-FFF2-40B4-BE49-F238E27FC236}">
                  <a16:creationId xmlns:a16="http://schemas.microsoft.com/office/drawing/2014/main" id="{0F95F900-53CE-43EC-B23B-C37CA9F9EC8B}"/>
                </a:ext>
              </a:extLst>
            </p:cNvPr>
            <p:cNvSpPr/>
            <p:nvPr/>
          </p:nvSpPr>
          <p:spPr>
            <a:xfrm>
              <a:off x="8923450" y="2367288"/>
              <a:ext cx="1497285" cy="350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7" name="Prostokąt 66">
              <a:extLst>
                <a:ext uri="{FF2B5EF4-FFF2-40B4-BE49-F238E27FC236}">
                  <a16:creationId xmlns:a16="http://schemas.microsoft.com/office/drawing/2014/main" id="{0C7E1F95-7137-4DA9-8443-B5C143E79132}"/>
                </a:ext>
              </a:extLst>
            </p:cNvPr>
            <p:cNvSpPr/>
            <p:nvPr/>
          </p:nvSpPr>
          <p:spPr>
            <a:xfrm>
              <a:off x="8923450"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8" name="Prostokąt 67">
              <a:extLst>
                <a:ext uri="{FF2B5EF4-FFF2-40B4-BE49-F238E27FC236}">
                  <a16:creationId xmlns:a16="http://schemas.microsoft.com/office/drawing/2014/main" id="{E1435E96-6E6E-44B8-B469-C155E9E51D19}"/>
                </a:ext>
              </a:extLst>
            </p:cNvPr>
            <p:cNvSpPr/>
            <p:nvPr/>
          </p:nvSpPr>
          <p:spPr>
            <a:xfrm>
              <a:off x="8923450" y="6282715"/>
              <a:ext cx="1497285" cy="350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8" name="Owal 97">
              <a:extLst>
                <a:ext uri="{FF2B5EF4-FFF2-40B4-BE49-F238E27FC236}">
                  <a16:creationId xmlns:a16="http://schemas.microsoft.com/office/drawing/2014/main" id="{E1160B69-AAFF-46BD-AC87-82EF0C4E9F60}"/>
                </a:ext>
              </a:extLst>
            </p:cNvPr>
            <p:cNvSpPr/>
            <p:nvPr/>
          </p:nvSpPr>
          <p:spPr>
            <a:xfrm>
              <a:off x="9319752" y="1345187"/>
              <a:ext cx="704681" cy="70468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Dowolny kształt: kształt 113">
              <a:extLst>
                <a:ext uri="{FF2B5EF4-FFF2-40B4-BE49-F238E27FC236}">
                  <a16:creationId xmlns:a16="http://schemas.microsoft.com/office/drawing/2014/main" id="{7DAB7CCF-5521-4176-AA28-36DE364A39AA}"/>
                </a:ext>
              </a:extLst>
            </p:cNvPr>
            <p:cNvSpPr/>
            <p:nvPr/>
          </p:nvSpPr>
          <p:spPr>
            <a:xfrm>
              <a:off x="8923450"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4"/>
            </a:solidFill>
            <a:ln w="1684" cap="flat">
              <a:noFill/>
              <a:prstDash val="solid"/>
              <a:miter/>
            </a:ln>
          </p:spPr>
          <p:txBody>
            <a:bodyPr rIns="216000" rtlCol="0" anchor="ctr"/>
            <a:lstStyle/>
            <a:p>
              <a:pPr algn="r"/>
              <a:r>
                <a:rPr lang="en-US" sz="3600" dirty="0">
                  <a:solidFill>
                    <a:schemeClr val="bg1"/>
                  </a:solidFill>
                </a:rPr>
                <a:t>5</a:t>
              </a:r>
            </a:p>
          </p:txBody>
        </p:sp>
        <p:sp>
          <p:nvSpPr>
            <p:cNvPr id="115" name="Dowolny kształt: kształt 114">
              <a:extLst>
                <a:ext uri="{FF2B5EF4-FFF2-40B4-BE49-F238E27FC236}">
                  <a16:creationId xmlns:a16="http://schemas.microsoft.com/office/drawing/2014/main" id="{D95682AA-8773-4B24-84AA-E95A942027C2}"/>
                </a:ext>
              </a:extLst>
            </p:cNvPr>
            <p:cNvSpPr/>
            <p:nvPr/>
          </p:nvSpPr>
          <p:spPr>
            <a:xfrm>
              <a:off x="8921342"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4">
                <a:lumMod val="75000"/>
              </a:schemeClr>
            </a:solidFill>
            <a:ln w="1684" cap="flat">
              <a:noFill/>
              <a:prstDash val="solid"/>
              <a:miter/>
            </a:ln>
          </p:spPr>
          <p:txBody>
            <a:bodyPr rtlCol="0" anchor="ctr"/>
            <a:lstStyle/>
            <a:p>
              <a:endParaRPr lang="en-US" dirty="0"/>
            </a:p>
          </p:txBody>
        </p:sp>
      </p:grpSp>
      <p:sp>
        <p:nvSpPr>
          <p:cNvPr id="33" name="Strzałka: pięciokąt 32">
            <a:extLst>
              <a:ext uri="{FF2B5EF4-FFF2-40B4-BE49-F238E27FC236}">
                <a16:creationId xmlns:a16="http://schemas.microsoft.com/office/drawing/2014/main" id="{F7593028-ACBC-42E2-B6AC-CCF4A9D2E78B}"/>
              </a:ext>
            </a:extLst>
          </p:cNvPr>
          <p:cNvSpPr/>
          <p:nvPr/>
        </p:nvSpPr>
        <p:spPr>
          <a:xfrm>
            <a:off x="8014537" y="3624244"/>
            <a:ext cx="1655434" cy="972712"/>
          </a:xfrm>
          <a:prstGeom prst="homePlate">
            <a:avLst>
              <a:gd name="adj" fmla="val 14422"/>
            </a:avLst>
          </a:prstGeom>
          <a:solidFill>
            <a:schemeClr val="bg2">
              <a:lumMod val="9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upa 11">
            <a:extLst>
              <a:ext uri="{FF2B5EF4-FFF2-40B4-BE49-F238E27FC236}">
                <a16:creationId xmlns:a16="http://schemas.microsoft.com/office/drawing/2014/main" id="{6BB7F237-065F-4A30-93EF-36D1AD987435}"/>
              </a:ext>
            </a:extLst>
          </p:cNvPr>
          <p:cNvGrpSpPr/>
          <p:nvPr/>
        </p:nvGrpSpPr>
        <p:grpSpPr>
          <a:xfrm>
            <a:off x="7026629" y="1354282"/>
            <a:ext cx="1507013" cy="4963487"/>
            <a:chOff x="7026629" y="1354282"/>
            <a:chExt cx="1507013" cy="4963487"/>
          </a:xfrm>
        </p:grpSpPr>
        <p:sp>
          <p:nvSpPr>
            <p:cNvPr id="89" name="Prostokąt 88">
              <a:extLst>
                <a:ext uri="{FF2B5EF4-FFF2-40B4-BE49-F238E27FC236}">
                  <a16:creationId xmlns:a16="http://schemas.microsoft.com/office/drawing/2014/main" id="{74E4F23D-7CDA-431D-8880-EF286BED5B5D}"/>
                </a:ext>
              </a:extLst>
            </p:cNvPr>
            <p:cNvSpPr/>
            <p:nvPr/>
          </p:nvSpPr>
          <p:spPr>
            <a:xfrm>
              <a:off x="7036357"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4</a:t>
              </a:r>
            </a:p>
          </p:txBody>
        </p:sp>
        <p:sp>
          <p:nvSpPr>
            <p:cNvPr id="90" name="Prostokąt 89">
              <a:extLst>
                <a:ext uri="{FF2B5EF4-FFF2-40B4-BE49-F238E27FC236}">
                  <a16:creationId xmlns:a16="http://schemas.microsoft.com/office/drawing/2014/main" id="{742D0FFB-CAE2-4236-9D23-454DFDF6CE79}"/>
                </a:ext>
              </a:extLst>
            </p:cNvPr>
            <p:cNvSpPr/>
            <p:nvPr/>
          </p:nvSpPr>
          <p:spPr>
            <a:xfrm>
              <a:off x="7036357" y="2367288"/>
              <a:ext cx="1497285" cy="350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3" name="Prostokąt 62">
              <a:extLst>
                <a:ext uri="{FF2B5EF4-FFF2-40B4-BE49-F238E27FC236}">
                  <a16:creationId xmlns:a16="http://schemas.microsoft.com/office/drawing/2014/main" id="{7BCB68BB-6118-4364-A7C4-0E5742194FE5}"/>
                </a:ext>
              </a:extLst>
            </p:cNvPr>
            <p:cNvSpPr/>
            <p:nvPr/>
          </p:nvSpPr>
          <p:spPr>
            <a:xfrm>
              <a:off x="7036357"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4" name="Prostokąt 63">
              <a:extLst>
                <a:ext uri="{FF2B5EF4-FFF2-40B4-BE49-F238E27FC236}">
                  <a16:creationId xmlns:a16="http://schemas.microsoft.com/office/drawing/2014/main" id="{483836AF-CF3C-467F-A74F-DA19E2D22AED}"/>
                </a:ext>
              </a:extLst>
            </p:cNvPr>
            <p:cNvSpPr/>
            <p:nvPr/>
          </p:nvSpPr>
          <p:spPr>
            <a:xfrm>
              <a:off x="7036357" y="6282715"/>
              <a:ext cx="1497285" cy="350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7" name="Owal 96">
              <a:extLst>
                <a:ext uri="{FF2B5EF4-FFF2-40B4-BE49-F238E27FC236}">
                  <a16:creationId xmlns:a16="http://schemas.microsoft.com/office/drawing/2014/main" id="{0A1B2A18-10D8-4DDF-AC5C-BEAADB5C3AF9}"/>
                </a:ext>
              </a:extLst>
            </p:cNvPr>
            <p:cNvSpPr/>
            <p:nvPr/>
          </p:nvSpPr>
          <p:spPr>
            <a:xfrm>
              <a:off x="7432659" y="1354282"/>
              <a:ext cx="704681" cy="7046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Dowolny kształt: kształt 110">
              <a:extLst>
                <a:ext uri="{FF2B5EF4-FFF2-40B4-BE49-F238E27FC236}">
                  <a16:creationId xmlns:a16="http://schemas.microsoft.com/office/drawing/2014/main" id="{AAD0348B-979E-4D5D-A5FB-43ABB5E88FEE}"/>
                </a:ext>
              </a:extLst>
            </p:cNvPr>
            <p:cNvSpPr/>
            <p:nvPr/>
          </p:nvSpPr>
          <p:spPr>
            <a:xfrm>
              <a:off x="7036357"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tx2"/>
            </a:solidFill>
            <a:ln w="1684" cap="flat">
              <a:noFill/>
              <a:prstDash val="solid"/>
              <a:miter/>
            </a:ln>
          </p:spPr>
          <p:txBody>
            <a:bodyPr rIns="216000" rtlCol="0" anchor="ctr"/>
            <a:lstStyle/>
            <a:p>
              <a:pPr algn="r"/>
              <a:r>
                <a:rPr lang="en-US" sz="3600" dirty="0">
                  <a:solidFill>
                    <a:schemeClr val="bg1"/>
                  </a:solidFill>
                </a:rPr>
                <a:t>4</a:t>
              </a:r>
            </a:p>
          </p:txBody>
        </p:sp>
        <p:sp>
          <p:nvSpPr>
            <p:cNvPr id="112" name="Dowolny kształt: kształt 111">
              <a:extLst>
                <a:ext uri="{FF2B5EF4-FFF2-40B4-BE49-F238E27FC236}">
                  <a16:creationId xmlns:a16="http://schemas.microsoft.com/office/drawing/2014/main" id="{C74B634F-C548-4D54-A6BE-1298C0B39A5A}"/>
                </a:ext>
              </a:extLst>
            </p:cNvPr>
            <p:cNvSpPr/>
            <p:nvPr/>
          </p:nvSpPr>
          <p:spPr>
            <a:xfrm>
              <a:off x="7026629"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tx2">
                <a:lumMod val="75000"/>
              </a:schemeClr>
            </a:solidFill>
            <a:ln w="1684" cap="flat">
              <a:noFill/>
              <a:prstDash val="solid"/>
              <a:miter/>
            </a:ln>
          </p:spPr>
          <p:txBody>
            <a:bodyPr rtlCol="0" anchor="ctr"/>
            <a:lstStyle/>
            <a:p>
              <a:endParaRPr lang="en-US" dirty="0"/>
            </a:p>
          </p:txBody>
        </p:sp>
      </p:grpSp>
      <p:sp>
        <p:nvSpPr>
          <p:cNvPr id="15" name="Strzałka: pięciokąt 14">
            <a:extLst>
              <a:ext uri="{FF2B5EF4-FFF2-40B4-BE49-F238E27FC236}">
                <a16:creationId xmlns:a16="http://schemas.microsoft.com/office/drawing/2014/main" id="{08A6D918-8325-4A65-A784-92AA39160164}"/>
              </a:ext>
            </a:extLst>
          </p:cNvPr>
          <p:cNvSpPr/>
          <p:nvPr/>
        </p:nvSpPr>
        <p:spPr>
          <a:xfrm>
            <a:off x="6128745" y="3624244"/>
            <a:ext cx="1655434" cy="972712"/>
          </a:xfrm>
          <a:prstGeom prst="homePlate">
            <a:avLst>
              <a:gd name="adj" fmla="val 14422"/>
            </a:avLst>
          </a:prstGeom>
          <a:solidFill>
            <a:schemeClr val="bg2">
              <a:lumMod val="9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a 10">
            <a:extLst>
              <a:ext uri="{FF2B5EF4-FFF2-40B4-BE49-F238E27FC236}">
                <a16:creationId xmlns:a16="http://schemas.microsoft.com/office/drawing/2014/main" id="{C22C331F-6D7E-462B-ADEF-3F3B06C604F6}"/>
              </a:ext>
            </a:extLst>
          </p:cNvPr>
          <p:cNvGrpSpPr/>
          <p:nvPr/>
        </p:nvGrpSpPr>
        <p:grpSpPr>
          <a:xfrm>
            <a:off x="5139536" y="1363377"/>
            <a:ext cx="1507013" cy="4954392"/>
            <a:chOff x="5139536" y="1363377"/>
            <a:chExt cx="1507013" cy="4954392"/>
          </a:xfrm>
        </p:grpSpPr>
        <p:sp>
          <p:nvSpPr>
            <p:cNvPr id="86" name="Prostokąt 85">
              <a:extLst>
                <a:ext uri="{FF2B5EF4-FFF2-40B4-BE49-F238E27FC236}">
                  <a16:creationId xmlns:a16="http://schemas.microsoft.com/office/drawing/2014/main" id="{52E0069F-802B-410C-832E-CD3087500DDF}"/>
                </a:ext>
              </a:extLst>
            </p:cNvPr>
            <p:cNvSpPr/>
            <p:nvPr/>
          </p:nvSpPr>
          <p:spPr>
            <a:xfrm>
              <a:off x="5149264"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3</a:t>
              </a:r>
            </a:p>
          </p:txBody>
        </p:sp>
        <p:sp>
          <p:nvSpPr>
            <p:cNvPr id="87" name="Prostokąt 86">
              <a:extLst>
                <a:ext uri="{FF2B5EF4-FFF2-40B4-BE49-F238E27FC236}">
                  <a16:creationId xmlns:a16="http://schemas.microsoft.com/office/drawing/2014/main" id="{B5F23747-AF77-44F7-A11E-7AA5F698A936}"/>
                </a:ext>
              </a:extLst>
            </p:cNvPr>
            <p:cNvSpPr/>
            <p:nvPr/>
          </p:nvSpPr>
          <p:spPr>
            <a:xfrm>
              <a:off x="5149264" y="2367288"/>
              <a:ext cx="1497285" cy="35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59" name="Prostokąt 58">
              <a:extLst>
                <a:ext uri="{FF2B5EF4-FFF2-40B4-BE49-F238E27FC236}">
                  <a16:creationId xmlns:a16="http://schemas.microsoft.com/office/drawing/2014/main" id="{10DBB0C8-D7F3-4036-8EDF-C332831345C1}"/>
                </a:ext>
              </a:extLst>
            </p:cNvPr>
            <p:cNvSpPr/>
            <p:nvPr/>
          </p:nvSpPr>
          <p:spPr>
            <a:xfrm>
              <a:off x="5149264"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0" name="Prostokąt 59">
              <a:extLst>
                <a:ext uri="{FF2B5EF4-FFF2-40B4-BE49-F238E27FC236}">
                  <a16:creationId xmlns:a16="http://schemas.microsoft.com/office/drawing/2014/main" id="{960A021D-B1CB-4B47-8C25-F8B7CE86FFE3}"/>
                </a:ext>
              </a:extLst>
            </p:cNvPr>
            <p:cNvSpPr/>
            <p:nvPr/>
          </p:nvSpPr>
          <p:spPr>
            <a:xfrm>
              <a:off x="5149264" y="6282715"/>
              <a:ext cx="1497285" cy="35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6" name="Owal 95">
              <a:extLst>
                <a:ext uri="{FF2B5EF4-FFF2-40B4-BE49-F238E27FC236}">
                  <a16:creationId xmlns:a16="http://schemas.microsoft.com/office/drawing/2014/main" id="{F12C4F19-FF8B-4BFA-ABE0-6F0CDE732715}"/>
                </a:ext>
              </a:extLst>
            </p:cNvPr>
            <p:cNvSpPr/>
            <p:nvPr/>
          </p:nvSpPr>
          <p:spPr>
            <a:xfrm>
              <a:off x="5545566" y="1363377"/>
              <a:ext cx="704681" cy="7046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Dowolny kształt: kształt 25">
              <a:extLst>
                <a:ext uri="{FF2B5EF4-FFF2-40B4-BE49-F238E27FC236}">
                  <a16:creationId xmlns:a16="http://schemas.microsoft.com/office/drawing/2014/main" id="{303A6587-9FD2-4090-900D-91B5A2F794C0}"/>
                </a:ext>
              </a:extLst>
            </p:cNvPr>
            <p:cNvSpPr/>
            <p:nvPr/>
          </p:nvSpPr>
          <p:spPr>
            <a:xfrm>
              <a:off x="5149264"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1"/>
            </a:solidFill>
            <a:ln w="1684" cap="flat">
              <a:noFill/>
              <a:prstDash val="solid"/>
              <a:miter/>
            </a:ln>
          </p:spPr>
          <p:txBody>
            <a:bodyPr rIns="216000" rtlCol="0" anchor="ctr"/>
            <a:lstStyle/>
            <a:p>
              <a:pPr algn="r"/>
              <a:r>
                <a:rPr lang="en-US" sz="3600" dirty="0">
                  <a:solidFill>
                    <a:schemeClr val="bg1"/>
                  </a:solidFill>
                </a:rPr>
                <a:t>3</a:t>
              </a:r>
            </a:p>
          </p:txBody>
        </p:sp>
        <p:sp>
          <p:nvSpPr>
            <p:cNvPr id="27" name="Dowolny kształt: kształt 26">
              <a:extLst>
                <a:ext uri="{FF2B5EF4-FFF2-40B4-BE49-F238E27FC236}">
                  <a16:creationId xmlns:a16="http://schemas.microsoft.com/office/drawing/2014/main" id="{AF3AF73D-AC03-4890-B5F7-DB5ED30D1049}"/>
                </a:ext>
              </a:extLst>
            </p:cNvPr>
            <p:cNvSpPr/>
            <p:nvPr/>
          </p:nvSpPr>
          <p:spPr>
            <a:xfrm>
              <a:off x="5139536"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1">
                <a:lumMod val="75000"/>
              </a:schemeClr>
            </a:solidFill>
            <a:ln w="1684" cap="flat">
              <a:noFill/>
              <a:prstDash val="solid"/>
              <a:miter/>
            </a:ln>
          </p:spPr>
          <p:txBody>
            <a:bodyPr rtlCol="0" anchor="ctr"/>
            <a:lstStyle/>
            <a:p>
              <a:endParaRPr lang="en-US" dirty="0"/>
            </a:p>
          </p:txBody>
        </p:sp>
      </p:grpSp>
      <p:sp>
        <p:nvSpPr>
          <p:cNvPr id="14" name="Strzałka: pięciokąt 13">
            <a:extLst>
              <a:ext uri="{FF2B5EF4-FFF2-40B4-BE49-F238E27FC236}">
                <a16:creationId xmlns:a16="http://schemas.microsoft.com/office/drawing/2014/main" id="{4D0AB295-622E-46C8-AF93-38B7B9AC9122}"/>
              </a:ext>
            </a:extLst>
          </p:cNvPr>
          <p:cNvSpPr/>
          <p:nvPr/>
        </p:nvSpPr>
        <p:spPr>
          <a:xfrm>
            <a:off x="4242953" y="3624244"/>
            <a:ext cx="1655434" cy="972712"/>
          </a:xfrm>
          <a:prstGeom prst="homePlate">
            <a:avLst>
              <a:gd name="adj" fmla="val 14422"/>
            </a:avLst>
          </a:prstGeom>
          <a:solidFill>
            <a:schemeClr val="bg2">
              <a:lumMod val="9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upa 9">
            <a:extLst>
              <a:ext uri="{FF2B5EF4-FFF2-40B4-BE49-F238E27FC236}">
                <a16:creationId xmlns:a16="http://schemas.microsoft.com/office/drawing/2014/main" id="{A47A6A0B-3798-4502-B64F-D52F83F99740}"/>
              </a:ext>
            </a:extLst>
          </p:cNvPr>
          <p:cNvGrpSpPr/>
          <p:nvPr/>
        </p:nvGrpSpPr>
        <p:grpSpPr>
          <a:xfrm>
            <a:off x="3252443" y="1372472"/>
            <a:ext cx="1507013" cy="4945297"/>
            <a:chOff x="3252443" y="1372472"/>
            <a:chExt cx="1507013" cy="4945297"/>
          </a:xfrm>
        </p:grpSpPr>
        <p:sp>
          <p:nvSpPr>
            <p:cNvPr id="83" name="Prostokąt 82">
              <a:extLst>
                <a:ext uri="{FF2B5EF4-FFF2-40B4-BE49-F238E27FC236}">
                  <a16:creationId xmlns:a16="http://schemas.microsoft.com/office/drawing/2014/main" id="{F4694C6A-3BE7-4BE8-B612-FD052815D426}"/>
                </a:ext>
              </a:extLst>
            </p:cNvPr>
            <p:cNvSpPr/>
            <p:nvPr/>
          </p:nvSpPr>
          <p:spPr>
            <a:xfrm>
              <a:off x="3262171"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2</a:t>
              </a:r>
            </a:p>
          </p:txBody>
        </p:sp>
        <p:sp>
          <p:nvSpPr>
            <p:cNvPr id="84" name="Prostokąt 83">
              <a:extLst>
                <a:ext uri="{FF2B5EF4-FFF2-40B4-BE49-F238E27FC236}">
                  <a16:creationId xmlns:a16="http://schemas.microsoft.com/office/drawing/2014/main" id="{4ADCEF18-7EE5-48E5-9836-94C83CA2991D}"/>
                </a:ext>
              </a:extLst>
            </p:cNvPr>
            <p:cNvSpPr/>
            <p:nvPr/>
          </p:nvSpPr>
          <p:spPr>
            <a:xfrm>
              <a:off x="3262171" y="2367288"/>
              <a:ext cx="1497285" cy="350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46" name="Prostokąt 45">
              <a:extLst>
                <a:ext uri="{FF2B5EF4-FFF2-40B4-BE49-F238E27FC236}">
                  <a16:creationId xmlns:a16="http://schemas.microsoft.com/office/drawing/2014/main" id="{44AF1B0F-CF53-4A8F-AAFF-A250D07D8BD2}"/>
                </a:ext>
              </a:extLst>
            </p:cNvPr>
            <p:cNvSpPr/>
            <p:nvPr/>
          </p:nvSpPr>
          <p:spPr>
            <a:xfrm>
              <a:off x="3262171"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56" name="Prostokąt 55">
              <a:extLst>
                <a:ext uri="{FF2B5EF4-FFF2-40B4-BE49-F238E27FC236}">
                  <a16:creationId xmlns:a16="http://schemas.microsoft.com/office/drawing/2014/main" id="{69DC7A8F-DBE8-45A5-BCAC-525E9C95B91A}"/>
                </a:ext>
              </a:extLst>
            </p:cNvPr>
            <p:cNvSpPr/>
            <p:nvPr/>
          </p:nvSpPr>
          <p:spPr>
            <a:xfrm>
              <a:off x="3262171" y="6282715"/>
              <a:ext cx="1497285" cy="350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5" name="Owal 94">
              <a:extLst>
                <a:ext uri="{FF2B5EF4-FFF2-40B4-BE49-F238E27FC236}">
                  <a16:creationId xmlns:a16="http://schemas.microsoft.com/office/drawing/2014/main" id="{9B95B7C3-CA3C-4FF0-8157-8C01773003BB}"/>
                </a:ext>
              </a:extLst>
            </p:cNvPr>
            <p:cNvSpPr/>
            <p:nvPr/>
          </p:nvSpPr>
          <p:spPr>
            <a:xfrm>
              <a:off x="3658473" y="1372472"/>
              <a:ext cx="704681" cy="70468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Dowolny kształt: kształt 22">
              <a:extLst>
                <a:ext uri="{FF2B5EF4-FFF2-40B4-BE49-F238E27FC236}">
                  <a16:creationId xmlns:a16="http://schemas.microsoft.com/office/drawing/2014/main" id="{161628B7-0E00-4D0E-ABDD-A955BCAB9A49}"/>
                </a:ext>
              </a:extLst>
            </p:cNvPr>
            <p:cNvSpPr/>
            <p:nvPr/>
          </p:nvSpPr>
          <p:spPr>
            <a:xfrm>
              <a:off x="3262171"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6"/>
            </a:solidFill>
            <a:ln w="1684" cap="flat">
              <a:noFill/>
              <a:prstDash val="solid"/>
              <a:miter/>
            </a:ln>
          </p:spPr>
          <p:txBody>
            <a:bodyPr rIns="216000" rtlCol="0" anchor="ctr"/>
            <a:lstStyle/>
            <a:p>
              <a:pPr algn="r"/>
              <a:r>
                <a:rPr lang="en-US" sz="3600" dirty="0">
                  <a:solidFill>
                    <a:schemeClr val="bg1"/>
                  </a:solidFill>
                </a:rPr>
                <a:t>2</a:t>
              </a:r>
            </a:p>
          </p:txBody>
        </p:sp>
        <p:sp>
          <p:nvSpPr>
            <p:cNvPr id="24" name="Dowolny kształt: kształt 23">
              <a:extLst>
                <a:ext uri="{FF2B5EF4-FFF2-40B4-BE49-F238E27FC236}">
                  <a16:creationId xmlns:a16="http://schemas.microsoft.com/office/drawing/2014/main" id="{5BB4A2F6-9320-42BA-8DBF-DD91F67CD64F}"/>
                </a:ext>
              </a:extLst>
            </p:cNvPr>
            <p:cNvSpPr/>
            <p:nvPr/>
          </p:nvSpPr>
          <p:spPr>
            <a:xfrm>
              <a:off x="3252443"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6">
                <a:lumMod val="75000"/>
              </a:schemeClr>
            </a:solidFill>
            <a:ln w="1684" cap="flat">
              <a:noFill/>
              <a:prstDash val="solid"/>
              <a:miter/>
            </a:ln>
          </p:spPr>
          <p:txBody>
            <a:bodyPr rtlCol="0" anchor="ctr"/>
            <a:lstStyle/>
            <a:p>
              <a:endParaRPr lang="en-US" dirty="0"/>
            </a:p>
          </p:txBody>
        </p:sp>
      </p:grpSp>
      <p:sp>
        <p:nvSpPr>
          <p:cNvPr id="13" name="Strzałka: pięciokąt 12">
            <a:extLst>
              <a:ext uri="{FF2B5EF4-FFF2-40B4-BE49-F238E27FC236}">
                <a16:creationId xmlns:a16="http://schemas.microsoft.com/office/drawing/2014/main" id="{23B81D9E-D685-41A3-AE9A-AADD7904DE44}"/>
              </a:ext>
            </a:extLst>
          </p:cNvPr>
          <p:cNvSpPr/>
          <p:nvPr/>
        </p:nvSpPr>
        <p:spPr>
          <a:xfrm>
            <a:off x="2357161" y="3624244"/>
            <a:ext cx="1655434" cy="972712"/>
          </a:xfrm>
          <a:prstGeom prst="homePlate">
            <a:avLst>
              <a:gd name="adj" fmla="val 14422"/>
            </a:avLst>
          </a:prstGeom>
          <a:solidFill>
            <a:schemeClr val="bg2">
              <a:lumMod val="9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upa 8">
            <a:extLst>
              <a:ext uri="{FF2B5EF4-FFF2-40B4-BE49-F238E27FC236}">
                <a16:creationId xmlns:a16="http://schemas.microsoft.com/office/drawing/2014/main" id="{CD36CE48-0CE2-4A42-9B2D-8CCD9696A0CC}"/>
              </a:ext>
            </a:extLst>
          </p:cNvPr>
          <p:cNvGrpSpPr/>
          <p:nvPr/>
        </p:nvGrpSpPr>
        <p:grpSpPr>
          <a:xfrm>
            <a:off x="1370089" y="1381567"/>
            <a:ext cx="1502274" cy="4936202"/>
            <a:chOff x="1370089" y="1381567"/>
            <a:chExt cx="1502274" cy="4936202"/>
          </a:xfrm>
        </p:grpSpPr>
        <p:sp>
          <p:nvSpPr>
            <p:cNvPr id="76" name="Prostokąt 75">
              <a:extLst>
                <a:ext uri="{FF2B5EF4-FFF2-40B4-BE49-F238E27FC236}">
                  <a16:creationId xmlns:a16="http://schemas.microsoft.com/office/drawing/2014/main" id="{32025BA0-DA14-400C-A811-FF6E7B0EFD32}"/>
                </a:ext>
              </a:extLst>
            </p:cNvPr>
            <p:cNvSpPr/>
            <p:nvPr/>
          </p:nvSpPr>
          <p:spPr>
            <a:xfrm>
              <a:off x="1375078"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1</a:t>
              </a:r>
            </a:p>
          </p:txBody>
        </p:sp>
        <p:sp>
          <p:nvSpPr>
            <p:cNvPr id="79" name="Prostokąt 78">
              <a:extLst>
                <a:ext uri="{FF2B5EF4-FFF2-40B4-BE49-F238E27FC236}">
                  <a16:creationId xmlns:a16="http://schemas.microsoft.com/office/drawing/2014/main" id="{53351F26-04FE-48D9-A2B4-4C6E070A7148}"/>
                </a:ext>
              </a:extLst>
            </p:cNvPr>
            <p:cNvSpPr/>
            <p:nvPr/>
          </p:nvSpPr>
          <p:spPr>
            <a:xfrm>
              <a:off x="1375078" y="2367288"/>
              <a:ext cx="1497285" cy="350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29" name="Prostokąt 28">
              <a:extLst>
                <a:ext uri="{FF2B5EF4-FFF2-40B4-BE49-F238E27FC236}">
                  <a16:creationId xmlns:a16="http://schemas.microsoft.com/office/drawing/2014/main" id="{422EB87E-D405-4073-B06F-C0E76998037E}"/>
                </a:ext>
              </a:extLst>
            </p:cNvPr>
            <p:cNvSpPr/>
            <p:nvPr/>
          </p:nvSpPr>
          <p:spPr>
            <a:xfrm>
              <a:off x="1375078" y="4596956"/>
              <a:ext cx="1497285" cy="1685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43" name="Prostokąt 42">
              <a:extLst>
                <a:ext uri="{FF2B5EF4-FFF2-40B4-BE49-F238E27FC236}">
                  <a16:creationId xmlns:a16="http://schemas.microsoft.com/office/drawing/2014/main" id="{22959373-559B-410A-B9AC-EE163E8F4C60}"/>
                </a:ext>
              </a:extLst>
            </p:cNvPr>
            <p:cNvSpPr/>
            <p:nvPr/>
          </p:nvSpPr>
          <p:spPr>
            <a:xfrm>
              <a:off x="1375078" y="6282715"/>
              <a:ext cx="1497285" cy="350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 name="Owal 5">
              <a:extLst>
                <a:ext uri="{FF2B5EF4-FFF2-40B4-BE49-F238E27FC236}">
                  <a16:creationId xmlns:a16="http://schemas.microsoft.com/office/drawing/2014/main" id="{8923BE9E-9339-4228-9067-C625B95AC49A}"/>
                </a:ext>
              </a:extLst>
            </p:cNvPr>
            <p:cNvSpPr/>
            <p:nvPr/>
          </p:nvSpPr>
          <p:spPr>
            <a:xfrm>
              <a:off x="1771380" y="1381567"/>
              <a:ext cx="704681" cy="70468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wolny kształt: kształt 19">
              <a:extLst>
                <a:ext uri="{FF2B5EF4-FFF2-40B4-BE49-F238E27FC236}">
                  <a16:creationId xmlns:a16="http://schemas.microsoft.com/office/drawing/2014/main" id="{B7CEC3B3-BD5E-4F6C-BD1B-2B4C857440AB}"/>
                </a:ext>
              </a:extLst>
            </p:cNvPr>
            <p:cNvSpPr/>
            <p:nvPr/>
          </p:nvSpPr>
          <p:spPr>
            <a:xfrm>
              <a:off x="1375078"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3"/>
            </a:solidFill>
            <a:ln w="1684" cap="flat">
              <a:noFill/>
              <a:prstDash val="solid"/>
              <a:miter/>
            </a:ln>
          </p:spPr>
          <p:txBody>
            <a:bodyPr rIns="216000" rtlCol="0" anchor="ctr"/>
            <a:lstStyle/>
            <a:p>
              <a:pPr algn="r"/>
              <a:r>
                <a:rPr lang="en-US" sz="3600" dirty="0">
                  <a:solidFill>
                    <a:schemeClr val="bg1"/>
                  </a:solidFill>
                </a:rPr>
                <a:t>1</a:t>
              </a:r>
            </a:p>
          </p:txBody>
        </p:sp>
        <p:sp>
          <p:nvSpPr>
            <p:cNvPr id="21" name="Dowolny kształt: kształt 20">
              <a:extLst>
                <a:ext uri="{FF2B5EF4-FFF2-40B4-BE49-F238E27FC236}">
                  <a16:creationId xmlns:a16="http://schemas.microsoft.com/office/drawing/2014/main" id="{27226AD9-F1FC-4356-8F35-3B783278A295}"/>
                </a:ext>
              </a:extLst>
            </p:cNvPr>
            <p:cNvSpPr/>
            <p:nvPr/>
          </p:nvSpPr>
          <p:spPr>
            <a:xfrm>
              <a:off x="1370089"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3">
                <a:lumMod val="75000"/>
              </a:schemeClr>
            </a:solidFill>
            <a:ln w="1684" cap="flat">
              <a:noFill/>
              <a:prstDash val="solid"/>
              <a:miter/>
            </a:ln>
          </p:spPr>
          <p:txBody>
            <a:bodyPr rtlCol="0" anchor="ctr"/>
            <a:lstStyle/>
            <a:p>
              <a:endParaRPr lang="en-US" dirty="0"/>
            </a:p>
          </p:txBody>
        </p:sp>
      </p:grpSp>
      <p:sp>
        <p:nvSpPr>
          <p:cNvPr id="109" name="Strzałka: pięciokąt 108">
            <a:extLst>
              <a:ext uri="{FF2B5EF4-FFF2-40B4-BE49-F238E27FC236}">
                <a16:creationId xmlns:a16="http://schemas.microsoft.com/office/drawing/2014/main" id="{55F3F641-9945-4C6D-ADA3-60D733AFA6AD}"/>
              </a:ext>
            </a:extLst>
          </p:cNvPr>
          <p:cNvSpPr/>
          <p:nvPr/>
        </p:nvSpPr>
        <p:spPr>
          <a:xfrm>
            <a:off x="671559" y="3624244"/>
            <a:ext cx="1455243" cy="972712"/>
          </a:xfrm>
          <a:prstGeom prst="homePlate">
            <a:avLst>
              <a:gd name="adj" fmla="val 14422"/>
            </a:avLst>
          </a:prstGeom>
          <a:solidFill>
            <a:schemeClr val="bg2">
              <a:lumMod val="9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14">
            <a:extLst>
              <a:ext uri="{FF2B5EF4-FFF2-40B4-BE49-F238E27FC236}">
                <a16:creationId xmlns:a16="http://schemas.microsoft.com/office/drawing/2014/main" id="{36697D03-4DDC-4714-8CC7-6C4644CE61D8}"/>
              </a:ext>
            </a:extLst>
          </p:cNvPr>
          <p:cNvSpPr>
            <a:spLocks noChangeAspect="1" noEditPoints="1"/>
          </p:cNvSpPr>
          <p:nvPr/>
        </p:nvSpPr>
        <p:spPr bwMode="auto">
          <a:xfrm>
            <a:off x="1914901" y="1500406"/>
            <a:ext cx="423802" cy="44324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16">
            <a:extLst>
              <a:ext uri="{FF2B5EF4-FFF2-40B4-BE49-F238E27FC236}">
                <a16:creationId xmlns:a16="http://schemas.microsoft.com/office/drawing/2014/main" id="{9C16F60C-286A-4916-812C-B016931FDA7A}"/>
              </a:ext>
            </a:extLst>
          </p:cNvPr>
          <p:cNvSpPr>
            <a:spLocks noChangeAspect="1" noEditPoints="1"/>
          </p:cNvSpPr>
          <p:nvPr/>
        </p:nvSpPr>
        <p:spPr bwMode="auto">
          <a:xfrm>
            <a:off x="3741066" y="1564157"/>
            <a:ext cx="520038" cy="31573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6">
            <a:extLst>
              <a:ext uri="{FF2B5EF4-FFF2-40B4-BE49-F238E27FC236}">
                <a16:creationId xmlns:a16="http://schemas.microsoft.com/office/drawing/2014/main" id="{05BF60A6-C0AA-4BE6-B9D9-4491128C4ED5}"/>
              </a:ext>
            </a:extLst>
          </p:cNvPr>
          <p:cNvSpPr>
            <a:spLocks noChangeAspect="1" noEditPoints="1"/>
          </p:cNvSpPr>
          <p:nvPr/>
        </p:nvSpPr>
        <p:spPr bwMode="auto">
          <a:xfrm>
            <a:off x="5662729" y="1490243"/>
            <a:ext cx="488642" cy="3925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8">
            <a:extLst>
              <a:ext uri="{FF2B5EF4-FFF2-40B4-BE49-F238E27FC236}">
                <a16:creationId xmlns:a16="http://schemas.microsoft.com/office/drawing/2014/main" id="{897712DD-A87D-4E25-82FF-FEC5210EF7EA}"/>
              </a:ext>
            </a:extLst>
          </p:cNvPr>
          <p:cNvSpPr>
            <a:spLocks noChangeAspect="1" noEditPoints="1"/>
          </p:cNvSpPr>
          <p:nvPr/>
        </p:nvSpPr>
        <p:spPr bwMode="auto">
          <a:xfrm>
            <a:off x="9569674" y="1492495"/>
            <a:ext cx="200594" cy="45906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36">
            <a:extLst>
              <a:ext uri="{FF2B5EF4-FFF2-40B4-BE49-F238E27FC236}">
                <a16:creationId xmlns:a16="http://schemas.microsoft.com/office/drawing/2014/main" id="{672BDBB0-6A44-4B07-B945-7E7B9C9F65C8}"/>
              </a:ext>
            </a:extLst>
          </p:cNvPr>
          <p:cNvSpPr>
            <a:spLocks noChangeAspect="1" noEditPoints="1"/>
          </p:cNvSpPr>
          <p:nvPr/>
        </p:nvSpPr>
        <p:spPr bwMode="auto">
          <a:xfrm>
            <a:off x="7539532" y="1506364"/>
            <a:ext cx="471478" cy="43132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200142658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6">
            <a:extLst>
              <a:ext uri="{FF2B5EF4-FFF2-40B4-BE49-F238E27FC236}">
                <a16:creationId xmlns:a16="http://schemas.microsoft.com/office/drawing/2014/main" id="{315B313D-1F6A-4FC6-A237-83BC1802BB48}"/>
              </a:ext>
            </a:extLst>
          </p:cNvPr>
          <p:cNvGrpSpPr/>
          <p:nvPr/>
        </p:nvGrpSpPr>
        <p:grpSpPr>
          <a:xfrm>
            <a:off x="1514502" y="5466280"/>
            <a:ext cx="9471644" cy="822725"/>
            <a:chOff x="1514502" y="5466280"/>
            <a:chExt cx="9471644" cy="822725"/>
          </a:xfrm>
        </p:grpSpPr>
        <p:sp>
          <p:nvSpPr>
            <p:cNvPr id="154" name="Prostokąt 153">
              <a:extLst>
                <a:ext uri="{FF2B5EF4-FFF2-40B4-BE49-F238E27FC236}">
                  <a16:creationId xmlns:a16="http://schemas.microsoft.com/office/drawing/2014/main" id="{E800BD20-58B9-4336-82F2-C5CAD6760646}"/>
                </a:ext>
              </a:extLst>
            </p:cNvPr>
            <p:cNvSpPr/>
            <p:nvPr/>
          </p:nvSpPr>
          <p:spPr>
            <a:xfrm>
              <a:off x="10563249" y="5640933"/>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rostokąt 131">
              <a:extLst>
                <a:ext uri="{FF2B5EF4-FFF2-40B4-BE49-F238E27FC236}">
                  <a16:creationId xmlns:a16="http://schemas.microsoft.com/office/drawing/2014/main" id="{D3D4F4F0-06DA-49D3-96FB-87E3498D85AA}"/>
                </a:ext>
              </a:extLst>
            </p:cNvPr>
            <p:cNvSpPr/>
            <p:nvPr/>
          </p:nvSpPr>
          <p:spPr>
            <a:xfrm>
              <a:off x="1838538" y="5492195"/>
              <a:ext cx="2601278" cy="64807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5</a:t>
              </a:r>
            </a:p>
          </p:txBody>
        </p:sp>
        <p:sp>
          <p:nvSpPr>
            <p:cNvPr id="131" name="Prostokąt 130">
              <a:extLst>
                <a:ext uri="{FF2B5EF4-FFF2-40B4-BE49-F238E27FC236}">
                  <a16:creationId xmlns:a16="http://schemas.microsoft.com/office/drawing/2014/main" id="{EB2B0745-E554-4FFA-B4B4-F930826CABDE}"/>
                </a:ext>
              </a:extLst>
            </p:cNvPr>
            <p:cNvSpPr/>
            <p:nvPr/>
          </p:nvSpPr>
          <p:spPr>
            <a:xfrm>
              <a:off x="4439816" y="5492195"/>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65" name="Grupa 64">
              <a:extLst>
                <a:ext uri="{FF2B5EF4-FFF2-40B4-BE49-F238E27FC236}">
                  <a16:creationId xmlns:a16="http://schemas.microsoft.com/office/drawing/2014/main" id="{AD9FA027-5FAF-4A72-BD46-E38D26873862}"/>
                </a:ext>
              </a:extLst>
            </p:cNvPr>
            <p:cNvGrpSpPr/>
            <p:nvPr/>
          </p:nvGrpSpPr>
          <p:grpSpPr>
            <a:xfrm rot="5400000">
              <a:off x="4095478" y="5574163"/>
              <a:ext cx="670696" cy="454930"/>
              <a:chOff x="8679180" y="3094672"/>
              <a:chExt cx="982980" cy="666750"/>
            </a:xfrm>
            <a:solidFill>
              <a:schemeClr val="accent5"/>
            </a:solidFill>
          </p:grpSpPr>
          <p:sp>
            <p:nvSpPr>
              <p:cNvPr id="66" name="Dowolny kształt: kształt 65">
                <a:extLst>
                  <a:ext uri="{FF2B5EF4-FFF2-40B4-BE49-F238E27FC236}">
                    <a16:creationId xmlns:a16="http://schemas.microsoft.com/office/drawing/2014/main" id="{95206158-05F8-44BE-A0AC-065D4F63BC1B}"/>
                  </a:ext>
                </a:extLst>
              </p:cNvPr>
              <p:cNvSpPr/>
              <p:nvPr/>
            </p:nvSpPr>
            <p:spPr>
              <a:xfrm>
                <a:off x="8719185" y="3095625"/>
                <a:ext cx="942975" cy="657225"/>
              </a:xfrm>
              <a:custGeom>
                <a:avLst/>
                <a:gdLst>
                  <a:gd name="connsiteX0" fmla="*/ 928688 w 942975"/>
                  <a:gd name="connsiteY0" fmla="*/ 160973 h 657225"/>
                  <a:gd name="connsiteX1" fmla="*/ 0 w 942975"/>
                  <a:gd name="connsiteY1" fmla="*/ 0 h 657225"/>
                  <a:gd name="connsiteX2" fmla="*/ 0 w 942975"/>
                  <a:gd name="connsiteY2" fmla="*/ 665797 h 657225"/>
                  <a:gd name="connsiteX3" fmla="*/ 928688 w 942975"/>
                  <a:gd name="connsiteY3" fmla="*/ 504825 h 657225"/>
                  <a:gd name="connsiteX4" fmla="*/ 951547 w 942975"/>
                  <a:gd name="connsiteY4" fmla="*/ 332422 h 657225"/>
                  <a:gd name="connsiteX5" fmla="*/ 928688 w 942975"/>
                  <a:gd name="connsiteY5" fmla="*/ 16097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5" h="657225">
                    <a:moveTo>
                      <a:pt x="928688" y="160973"/>
                    </a:moveTo>
                    <a:lnTo>
                      <a:pt x="0" y="0"/>
                    </a:lnTo>
                    <a:lnTo>
                      <a:pt x="0" y="665797"/>
                    </a:lnTo>
                    <a:lnTo>
                      <a:pt x="928688" y="504825"/>
                    </a:lnTo>
                    <a:cubicBezTo>
                      <a:pt x="941070" y="504825"/>
                      <a:pt x="951547" y="427672"/>
                      <a:pt x="951547" y="332422"/>
                    </a:cubicBezTo>
                    <a:cubicBezTo>
                      <a:pt x="951547" y="237172"/>
                      <a:pt x="942022" y="160973"/>
                      <a:pt x="928688" y="160973"/>
                    </a:cubicBezTo>
                    <a:close/>
                  </a:path>
                </a:pathLst>
              </a:custGeom>
              <a:grp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D61A1BBB-496D-40E1-9893-CA88FB6C4890}"/>
                  </a:ext>
                </a:extLst>
              </p:cNvPr>
              <p:cNvSpPr/>
              <p:nvPr/>
            </p:nvSpPr>
            <p:spPr>
              <a:xfrm>
                <a:off x="8679180" y="3094672"/>
                <a:ext cx="76200" cy="666750"/>
              </a:xfrm>
              <a:custGeom>
                <a:avLst/>
                <a:gdLst>
                  <a:gd name="connsiteX0" fmla="*/ 80010 w 76200"/>
                  <a:gd name="connsiteY0" fmla="*/ 333375 h 666750"/>
                  <a:gd name="connsiteX1" fmla="*/ 40005 w 76200"/>
                  <a:gd name="connsiteY1" fmla="*/ 666750 h 666750"/>
                  <a:gd name="connsiteX2" fmla="*/ 0 w 76200"/>
                  <a:gd name="connsiteY2" fmla="*/ 333375 h 666750"/>
                  <a:gd name="connsiteX3" fmla="*/ 40005 w 76200"/>
                  <a:gd name="connsiteY3" fmla="*/ 0 h 666750"/>
                  <a:gd name="connsiteX4" fmla="*/ 80010 w 76200"/>
                  <a:gd name="connsiteY4" fmla="*/ 333375 h 66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666750">
                    <a:moveTo>
                      <a:pt x="80010" y="333375"/>
                    </a:moveTo>
                    <a:cubicBezTo>
                      <a:pt x="80010" y="517493"/>
                      <a:pt x="62099" y="666750"/>
                      <a:pt x="40005" y="666750"/>
                    </a:cubicBezTo>
                    <a:cubicBezTo>
                      <a:pt x="17911" y="666750"/>
                      <a:pt x="0" y="517493"/>
                      <a:pt x="0" y="333375"/>
                    </a:cubicBezTo>
                    <a:cubicBezTo>
                      <a:pt x="0" y="149257"/>
                      <a:pt x="17911" y="0"/>
                      <a:pt x="40005" y="0"/>
                    </a:cubicBezTo>
                    <a:cubicBezTo>
                      <a:pt x="62099" y="0"/>
                      <a:pt x="80010" y="149257"/>
                      <a:pt x="80010" y="333375"/>
                    </a:cubicBezTo>
                    <a:close/>
                  </a:path>
                </a:pathLst>
              </a:custGeom>
              <a:solidFill>
                <a:schemeClr val="accent5">
                  <a:lumMod val="75000"/>
                </a:schemeClr>
              </a:solidFill>
              <a:ln w="9525" cap="flat">
                <a:noFill/>
                <a:prstDash val="solid"/>
                <a:miter/>
              </a:ln>
            </p:spPr>
            <p:txBody>
              <a:bodyPr rtlCol="0" anchor="ctr"/>
              <a:lstStyle/>
              <a:p>
                <a:endParaRPr lang="en-US" dirty="0"/>
              </a:p>
            </p:txBody>
          </p:sp>
        </p:grpSp>
        <p:sp>
          <p:nvSpPr>
            <p:cNvPr id="97" name="pole tekstowe 96">
              <a:extLst>
                <a:ext uri="{FF2B5EF4-FFF2-40B4-BE49-F238E27FC236}">
                  <a16:creationId xmlns:a16="http://schemas.microsoft.com/office/drawing/2014/main" id="{CD1E2274-DC20-419A-9A0D-15E2CF97A12F}"/>
                </a:ext>
              </a:extLst>
            </p:cNvPr>
            <p:cNvSpPr txBox="1"/>
            <p:nvPr/>
          </p:nvSpPr>
          <p:spPr>
            <a:xfrm>
              <a:off x="4293468" y="5532661"/>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5</a:t>
              </a:r>
            </a:p>
          </p:txBody>
        </p:sp>
        <p:sp>
          <p:nvSpPr>
            <p:cNvPr id="146" name="Owal 145">
              <a:extLst>
                <a:ext uri="{FF2B5EF4-FFF2-40B4-BE49-F238E27FC236}">
                  <a16:creationId xmlns:a16="http://schemas.microsoft.com/office/drawing/2014/main" id="{5DD4F62B-D262-4FB5-8B81-7CCB8B5073C7}"/>
                </a:ext>
              </a:extLst>
            </p:cNvPr>
            <p:cNvSpPr/>
            <p:nvPr/>
          </p:nvSpPr>
          <p:spPr>
            <a:xfrm>
              <a:off x="1514502" y="5492195"/>
              <a:ext cx="648072" cy="648072"/>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rójkąt prostokątny 154">
              <a:extLst>
                <a:ext uri="{FF2B5EF4-FFF2-40B4-BE49-F238E27FC236}">
                  <a16:creationId xmlns:a16="http://schemas.microsoft.com/office/drawing/2014/main" id="{178B32B7-B819-40E6-9AB1-F6CDB7C0D64C}"/>
                </a:ext>
              </a:extLst>
            </p:cNvPr>
            <p:cNvSpPr/>
            <p:nvPr/>
          </p:nvSpPr>
          <p:spPr>
            <a:xfrm rot="5400000">
              <a:off x="10563250" y="6140267"/>
              <a:ext cx="146319" cy="14631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92" name="Grafika 91">
            <a:extLst>
              <a:ext uri="{FF2B5EF4-FFF2-40B4-BE49-F238E27FC236}">
                <a16:creationId xmlns:a16="http://schemas.microsoft.com/office/drawing/2014/main" id="{733EEBC9-55E6-4532-BE77-2FE9352CA024}"/>
              </a:ext>
            </a:extLst>
          </p:cNvPr>
          <p:cNvPicPr>
            <a:picLocks noChangeAspect="1"/>
          </p:cNvPicPr>
          <p:nvPr/>
        </p:nvPicPr>
        <p:blipFill>
          <a:blip/>
          <a:stretch>
            <a:fillRect/>
          </a:stretch>
        </p:blipFill>
        <p:spPr>
          <a:xfrm rot="5400000">
            <a:off x="4129695" y="5053706"/>
            <a:ext cx="602262" cy="274716"/>
          </a:xfrm>
          <a:prstGeom prst="rect">
            <a:avLst/>
          </a:prstGeom>
        </p:spPr>
      </p:pic>
      <p:pic>
        <p:nvPicPr>
          <p:cNvPr id="93" name="Grafika 92">
            <a:extLst>
              <a:ext uri="{FF2B5EF4-FFF2-40B4-BE49-F238E27FC236}">
                <a16:creationId xmlns:a16="http://schemas.microsoft.com/office/drawing/2014/main" id="{B0BCAED2-DCB0-4139-B3E3-5B89C5FE38F1}"/>
              </a:ext>
            </a:extLst>
          </p:cNvPr>
          <p:cNvPicPr>
            <a:picLocks noChangeAspect="1"/>
          </p:cNvPicPr>
          <p:nvPr/>
        </p:nvPicPr>
        <p:blipFill>
          <a:blip/>
          <a:stretch>
            <a:fillRect/>
          </a:stretch>
        </p:blipFill>
        <p:spPr>
          <a:xfrm rot="5400000">
            <a:off x="4129695" y="4102516"/>
            <a:ext cx="602262" cy="274716"/>
          </a:xfrm>
          <a:prstGeom prst="rect">
            <a:avLst/>
          </a:prstGeom>
        </p:spPr>
      </p:pic>
      <p:grpSp>
        <p:nvGrpSpPr>
          <p:cNvPr id="5" name="Grupa 4">
            <a:extLst>
              <a:ext uri="{FF2B5EF4-FFF2-40B4-BE49-F238E27FC236}">
                <a16:creationId xmlns:a16="http://schemas.microsoft.com/office/drawing/2014/main" id="{50A4C4D7-CCEF-4B5F-8AFD-F06F249A27D4}"/>
              </a:ext>
            </a:extLst>
          </p:cNvPr>
          <p:cNvGrpSpPr/>
          <p:nvPr/>
        </p:nvGrpSpPr>
        <p:grpSpPr>
          <a:xfrm>
            <a:off x="1514502" y="3421677"/>
            <a:ext cx="9471644" cy="865154"/>
            <a:chOff x="1514502" y="3421677"/>
            <a:chExt cx="9471644" cy="865154"/>
          </a:xfrm>
        </p:grpSpPr>
        <p:sp>
          <p:nvSpPr>
            <p:cNvPr id="150" name="Prostokąt 149">
              <a:extLst>
                <a:ext uri="{FF2B5EF4-FFF2-40B4-BE49-F238E27FC236}">
                  <a16:creationId xmlns:a16="http://schemas.microsoft.com/office/drawing/2014/main" id="{AEF0354F-A28A-42D0-9F3C-DA75C4EA7242}"/>
                </a:ext>
              </a:extLst>
            </p:cNvPr>
            <p:cNvSpPr/>
            <p:nvPr/>
          </p:nvSpPr>
          <p:spPr>
            <a:xfrm>
              <a:off x="10563249" y="3638759"/>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Prostokąt 135">
              <a:extLst>
                <a:ext uri="{FF2B5EF4-FFF2-40B4-BE49-F238E27FC236}">
                  <a16:creationId xmlns:a16="http://schemas.microsoft.com/office/drawing/2014/main" id="{37EC061C-DF14-40BA-A5A2-BA8565C98A5A}"/>
                </a:ext>
              </a:extLst>
            </p:cNvPr>
            <p:cNvSpPr/>
            <p:nvPr/>
          </p:nvSpPr>
          <p:spPr>
            <a:xfrm>
              <a:off x="1838538" y="3494859"/>
              <a:ext cx="2601278" cy="64807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3</a:t>
              </a:r>
            </a:p>
          </p:txBody>
        </p:sp>
        <p:sp>
          <p:nvSpPr>
            <p:cNvPr id="129" name="Prostokąt 128">
              <a:extLst>
                <a:ext uri="{FF2B5EF4-FFF2-40B4-BE49-F238E27FC236}">
                  <a16:creationId xmlns:a16="http://schemas.microsoft.com/office/drawing/2014/main" id="{72DDF536-9BA5-4F6F-9363-D767FC4C4A3E}"/>
                </a:ext>
              </a:extLst>
            </p:cNvPr>
            <p:cNvSpPr/>
            <p:nvPr/>
          </p:nvSpPr>
          <p:spPr>
            <a:xfrm>
              <a:off x="4439816" y="3494859"/>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72" name="Grupa 71">
              <a:extLst>
                <a:ext uri="{FF2B5EF4-FFF2-40B4-BE49-F238E27FC236}">
                  <a16:creationId xmlns:a16="http://schemas.microsoft.com/office/drawing/2014/main" id="{5EA085B4-5BF0-4B37-A02F-4B8EC73D5080}"/>
                </a:ext>
              </a:extLst>
            </p:cNvPr>
            <p:cNvGrpSpPr/>
            <p:nvPr/>
          </p:nvGrpSpPr>
          <p:grpSpPr>
            <a:xfrm rot="5400000">
              <a:off x="4049660" y="3221182"/>
              <a:ext cx="762332" cy="1163321"/>
              <a:chOff x="5749290" y="2573655"/>
              <a:chExt cx="1117282" cy="1704975"/>
            </a:xfrm>
          </p:grpSpPr>
          <p:sp>
            <p:nvSpPr>
              <p:cNvPr id="73" name="Dowolny kształt: kształt 72">
                <a:extLst>
                  <a:ext uri="{FF2B5EF4-FFF2-40B4-BE49-F238E27FC236}">
                    <a16:creationId xmlns:a16="http://schemas.microsoft.com/office/drawing/2014/main" id="{9E0D374E-1926-4AC4-9D0B-91D36C1637FC}"/>
                  </a:ext>
                </a:extLst>
              </p:cNvPr>
              <p:cNvSpPr/>
              <p:nvPr/>
            </p:nvSpPr>
            <p:spPr>
              <a:xfrm>
                <a:off x="5847397" y="2573655"/>
                <a:ext cx="1019175" cy="1704975"/>
              </a:xfrm>
              <a:custGeom>
                <a:avLst/>
                <a:gdLst>
                  <a:gd name="connsiteX0" fmla="*/ 928688 w 1019175"/>
                  <a:gd name="connsiteY0" fmla="*/ 160972 h 1704975"/>
                  <a:gd name="connsiteX1" fmla="*/ 0 w 1019175"/>
                  <a:gd name="connsiteY1" fmla="*/ 0 h 1704975"/>
                  <a:gd name="connsiteX2" fmla="*/ 0 w 1019175"/>
                  <a:gd name="connsiteY2" fmla="*/ 1708785 h 1704975"/>
                  <a:gd name="connsiteX3" fmla="*/ 928688 w 1019175"/>
                  <a:gd name="connsiteY3" fmla="*/ 1547813 h 1704975"/>
                  <a:gd name="connsiteX4" fmla="*/ 1022033 w 1019175"/>
                  <a:gd name="connsiteY4" fmla="*/ 854392 h 1704975"/>
                  <a:gd name="connsiteX5" fmla="*/ 928688 w 1019175"/>
                  <a:gd name="connsiteY5" fmla="*/ 160972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704975">
                    <a:moveTo>
                      <a:pt x="928688" y="160972"/>
                    </a:moveTo>
                    <a:lnTo>
                      <a:pt x="0" y="0"/>
                    </a:lnTo>
                    <a:lnTo>
                      <a:pt x="0" y="1708785"/>
                    </a:lnTo>
                    <a:lnTo>
                      <a:pt x="928688" y="1547813"/>
                    </a:lnTo>
                    <a:cubicBezTo>
                      <a:pt x="980122" y="1547813"/>
                      <a:pt x="1022033" y="1237298"/>
                      <a:pt x="1022033" y="854392"/>
                    </a:cubicBezTo>
                    <a:cubicBezTo>
                      <a:pt x="1022033" y="471487"/>
                      <a:pt x="981075" y="160972"/>
                      <a:pt x="928688" y="160972"/>
                    </a:cubicBezTo>
                    <a:close/>
                  </a:path>
                </a:pathLst>
              </a:custGeom>
              <a:solidFill>
                <a:schemeClr val="accent4"/>
              </a:solidFill>
              <a:ln w="9525" cap="flat">
                <a:noFill/>
                <a:prstDash val="solid"/>
                <a:miter/>
              </a:ln>
            </p:spPr>
            <p:txBody>
              <a:bodyPr rtlCol="0" anchor="ctr"/>
              <a:lstStyle/>
              <a:p>
                <a:endParaRPr lang="en-US" dirty="0"/>
              </a:p>
            </p:txBody>
          </p:sp>
          <p:sp>
            <p:nvSpPr>
              <p:cNvPr id="74" name="Dowolny kształt: kształt 73">
                <a:extLst>
                  <a:ext uri="{FF2B5EF4-FFF2-40B4-BE49-F238E27FC236}">
                    <a16:creationId xmlns:a16="http://schemas.microsoft.com/office/drawing/2014/main" id="{BA847AEC-B5E2-41DE-AFA9-F9ED634B64C7}"/>
                  </a:ext>
                </a:extLst>
              </p:cNvPr>
              <p:cNvSpPr/>
              <p:nvPr/>
            </p:nvSpPr>
            <p:spPr>
              <a:xfrm>
                <a:off x="5749290" y="2573655"/>
                <a:ext cx="190500" cy="1704975"/>
              </a:xfrm>
              <a:custGeom>
                <a:avLst/>
                <a:gdLst>
                  <a:gd name="connsiteX0" fmla="*/ 196215 w 190500"/>
                  <a:gd name="connsiteY0" fmla="*/ 854392 h 1704975"/>
                  <a:gd name="connsiteX1" fmla="*/ 98108 w 190500"/>
                  <a:gd name="connsiteY1" fmla="*/ 1708785 h 1704975"/>
                  <a:gd name="connsiteX2" fmla="*/ 0 w 190500"/>
                  <a:gd name="connsiteY2" fmla="*/ 854392 h 1704975"/>
                  <a:gd name="connsiteX3" fmla="*/ 98108 w 190500"/>
                  <a:gd name="connsiteY3" fmla="*/ 0 h 1704975"/>
                  <a:gd name="connsiteX4" fmla="*/ 196215 w 190500"/>
                  <a:gd name="connsiteY4" fmla="*/ 854392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704975">
                    <a:moveTo>
                      <a:pt x="196215" y="854392"/>
                    </a:moveTo>
                    <a:cubicBezTo>
                      <a:pt x="196215" y="1326261"/>
                      <a:pt x="152291" y="1708785"/>
                      <a:pt x="98108" y="1708785"/>
                    </a:cubicBezTo>
                    <a:cubicBezTo>
                      <a:pt x="43924" y="1708785"/>
                      <a:pt x="0" y="1326260"/>
                      <a:pt x="0" y="854392"/>
                    </a:cubicBezTo>
                    <a:cubicBezTo>
                      <a:pt x="0" y="382525"/>
                      <a:pt x="43925" y="0"/>
                      <a:pt x="98108" y="0"/>
                    </a:cubicBezTo>
                    <a:cubicBezTo>
                      <a:pt x="152291" y="0"/>
                      <a:pt x="196215" y="382525"/>
                      <a:pt x="196215" y="854392"/>
                    </a:cubicBezTo>
                    <a:close/>
                  </a:path>
                </a:pathLst>
              </a:custGeom>
              <a:solidFill>
                <a:schemeClr val="accent4">
                  <a:lumMod val="75000"/>
                </a:schemeClr>
              </a:solidFill>
              <a:ln w="9525" cap="flat">
                <a:noFill/>
                <a:prstDash val="solid"/>
                <a:miter/>
              </a:ln>
            </p:spPr>
            <p:txBody>
              <a:bodyPr rtlCol="0" anchor="ctr"/>
              <a:lstStyle/>
              <a:p>
                <a:endParaRPr lang="en-US" dirty="0"/>
              </a:p>
            </p:txBody>
          </p:sp>
        </p:grpSp>
        <p:sp>
          <p:nvSpPr>
            <p:cNvPr id="95" name="pole tekstowe 94">
              <a:extLst>
                <a:ext uri="{FF2B5EF4-FFF2-40B4-BE49-F238E27FC236}">
                  <a16:creationId xmlns:a16="http://schemas.microsoft.com/office/drawing/2014/main" id="{15ED9A5C-70F7-4226-B5D1-BE16DB4809FB}"/>
                </a:ext>
              </a:extLst>
            </p:cNvPr>
            <p:cNvSpPr txBox="1"/>
            <p:nvPr/>
          </p:nvSpPr>
          <p:spPr>
            <a:xfrm>
              <a:off x="4293468" y="3592122"/>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3</a:t>
              </a:r>
            </a:p>
          </p:txBody>
        </p:sp>
        <p:sp>
          <p:nvSpPr>
            <p:cNvPr id="144" name="Owal 143">
              <a:extLst>
                <a:ext uri="{FF2B5EF4-FFF2-40B4-BE49-F238E27FC236}">
                  <a16:creationId xmlns:a16="http://schemas.microsoft.com/office/drawing/2014/main" id="{1B4E9AE5-E100-4388-A3A3-398E8C20A460}"/>
                </a:ext>
              </a:extLst>
            </p:cNvPr>
            <p:cNvSpPr/>
            <p:nvPr/>
          </p:nvSpPr>
          <p:spPr>
            <a:xfrm>
              <a:off x="1514502" y="3494859"/>
              <a:ext cx="648072" cy="648072"/>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Trójkąt prostokątny 150">
              <a:extLst>
                <a:ext uri="{FF2B5EF4-FFF2-40B4-BE49-F238E27FC236}">
                  <a16:creationId xmlns:a16="http://schemas.microsoft.com/office/drawing/2014/main" id="{0FB95EFD-A12A-4609-8495-59A5CF8B06A9}"/>
                </a:ext>
              </a:extLst>
            </p:cNvPr>
            <p:cNvSpPr/>
            <p:nvPr/>
          </p:nvSpPr>
          <p:spPr>
            <a:xfrm rot="5400000">
              <a:off x="10563250" y="4138093"/>
              <a:ext cx="146319" cy="14631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91" name="Grafika 90">
            <a:extLst>
              <a:ext uri="{FF2B5EF4-FFF2-40B4-BE49-F238E27FC236}">
                <a16:creationId xmlns:a16="http://schemas.microsoft.com/office/drawing/2014/main" id="{BBFD1A26-33E4-452A-A04E-7A6DC1E6585D}"/>
              </a:ext>
            </a:extLst>
          </p:cNvPr>
          <p:cNvPicPr>
            <a:picLocks noChangeAspect="1"/>
          </p:cNvPicPr>
          <p:nvPr/>
        </p:nvPicPr>
        <p:blipFill>
          <a:blip/>
          <a:stretch>
            <a:fillRect/>
          </a:stretch>
        </p:blipFill>
        <p:spPr>
          <a:xfrm rot="5400000">
            <a:off x="4129695" y="3099927"/>
            <a:ext cx="602262" cy="274716"/>
          </a:xfrm>
          <a:prstGeom prst="rect">
            <a:avLst/>
          </a:prstGeom>
        </p:spPr>
      </p:pic>
      <p:grpSp>
        <p:nvGrpSpPr>
          <p:cNvPr id="4" name="Grupa 3">
            <a:extLst>
              <a:ext uri="{FF2B5EF4-FFF2-40B4-BE49-F238E27FC236}">
                <a16:creationId xmlns:a16="http://schemas.microsoft.com/office/drawing/2014/main" id="{890ACB54-7F34-4B4E-BD7E-525AC7CFD4C4}"/>
              </a:ext>
            </a:extLst>
          </p:cNvPr>
          <p:cNvGrpSpPr/>
          <p:nvPr/>
        </p:nvGrpSpPr>
        <p:grpSpPr>
          <a:xfrm>
            <a:off x="1514502" y="2396314"/>
            <a:ext cx="9471644" cy="894268"/>
            <a:chOff x="1514502" y="2396314"/>
            <a:chExt cx="9471644" cy="894268"/>
          </a:xfrm>
        </p:grpSpPr>
        <p:sp>
          <p:nvSpPr>
            <p:cNvPr id="148" name="Prostokąt 147">
              <a:extLst>
                <a:ext uri="{FF2B5EF4-FFF2-40B4-BE49-F238E27FC236}">
                  <a16:creationId xmlns:a16="http://schemas.microsoft.com/office/drawing/2014/main" id="{89E2CE5E-0B5E-42C5-9DC1-6587509C1E32}"/>
                </a:ext>
              </a:extLst>
            </p:cNvPr>
            <p:cNvSpPr/>
            <p:nvPr/>
          </p:nvSpPr>
          <p:spPr>
            <a:xfrm>
              <a:off x="10563249" y="2642510"/>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Prostokąt 133">
              <a:extLst>
                <a:ext uri="{FF2B5EF4-FFF2-40B4-BE49-F238E27FC236}">
                  <a16:creationId xmlns:a16="http://schemas.microsoft.com/office/drawing/2014/main" id="{AE2CDF90-1DAA-4841-81E0-D090CD324063}"/>
                </a:ext>
              </a:extLst>
            </p:cNvPr>
            <p:cNvSpPr/>
            <p:nvPr/>
          </p:nvSpPr>
          <p:spPr>
            <a:xfrm>
              <a:off x="1838538" y="2496191"/>
              <a:ext cx="2601278" cy="64807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2</a:t>
              </a:r>
            </a:p>
          </p:txBody>
        </p:sp>
        <p:sp>
          <p:nvSpPr>
            <p:cNvPr id="128" name="Prostokąt 127">
              <a:extLst>
                <a:ext uri="{FF2B5EF4-FFF2-40B4-BE49-F238E27FC236}">
                  <a16:creationId xmlns:a16="http://schemas.microsoft.com/office/drawing/2014/main" id="{9E464AC1-BDCA-4EB3-BCED-3DB326A0627C}"/>
                </a:ext>
              </a:extLst>
            </p:cNvPr>
            <p:cNvSpPr/>
            <p:nvPr/>
          </p:nvSpPr>
          <p:spPr>
            <a:xfrm>
              <a:off x="4439816" y="2496191"/>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75" name="Grupa 74">
              <a:extLst>
                <a:ext uri="{FF2B5EF4-FFF2-40B4-BE49-F238E27FC236}">
                  <a16:creationId xmlns:a16="http://schemas.microsoft.com/office/drawing/2014/main" id="{19AE1C4A-1523-4F4B-8701-C4931451EAE9}"/>
                </a:ext>
              </a:extLst>
            </p:cNvPr>
            <p:cNvGrpSpPr/>
            <p:nvPr/>
          </p:nvGrpSpPr>
          <p:grpSpPr>
            <a:xfrm rot="5400000">
              <a:off x="4023989" y="2042443"/>
              <a:ext cx="813674" cy="1521416"/>
              <a:chOff x="4177665" y="2312670"/>
              <a:chExt cx="1192530" cy="2229802"/>
            </a:xfrm>
            <a:solidFill>
              <a:schemeClr val="accent2"/>
            </a:solidFill>
          </p:grpSpPr>
          <p:sp>
            <p:nvSpPr>
              <p:cNvPr id="86" name="Dowolny kształt: kształt 85">
                <a:extLst>
                  <a:ext uri="{FF2B5EF4-FFF2-40B4-BE49-F238E27FC236}">
                    <a16:creationId xmlns:a16="http://schemas.microsoft.com/office/drawing/2014/main" id="{0B6DDAC5-528D-4DCD-B154-4F04E9979245}"/>
                  </a:ext>
                </a:extLst>
              </p:cNvPr>
              <p:cNvSpPr/>
              <p:nvPr/>
            </p:nvSpPr>
            <p:spPr>
              <a:xfrm>
                <a:off x="4331970" y="2313622"/>
                <a:ext cx="1038225" cy="2228850"/>
              </a:xfrm>
              <a:custGeom>
                <a:avLst/>
                <a:gdLst>
                  <a:gd name="connsiteX0" fmla="*/ 928687 w 1038225"/>
                  <a:gd name="connsiteY0" fmla="*/ 160973 h 2228850"/>
                  <a:gd name="connsiteX1" fmla="*/ 0 w 1038225"/>
                  <a:gd name="connsiteY1" fmla="*/ 0 h 2228850"/>
                  <a:gd name="connsiteX2" fmla="*/ 0 w 1038225"/>
                  <a:gd name="connsiteY2" fmla="*/ 2229803 h 2228850"/>
                  <a:gd name="connsiteX3" fmla="*/ 928687 w 1038225"/>
                  <a:gd name="connsiteY3" fmla="*/ 2068830 h 2228850"/>
                  <a:gd name="connsiteX4" fmla="*/ 1044893 w 1038225"/>
                  <a:gd name="connsiteY4" fmla="*/ 1115378 h 2228850"/>
                  <a:gd name="connsiteX5" fmla="*/ 928687 w 1038225"/>
                  <a:gd name="connsiteY5" fmla="*/ 160973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8225" h="2228850">
                    <a:moveTo>
                      <a:pt x="928687" y="160973"/>
                    </a:moveTo>
                    <a:lnTo>
                      <a:pt x="0" y="0"/>
                    </a:lnTo>
                    <a:lnTo>
                      <a:pt x="0" y="2229803"/>
                    </a:lnTo>
                    <a:lnTo>
                      <a:pt x="928687" y="2068830"/>
                    </a:lnTo>
                    <a:cubicBezTo>
                      <a:pt x="993458" y="2068830"/>
                      <a:pt x="1044893" y="1642110"/>
                      <a:pt x="1044893" y="1115378"/>
                    </a:cubicBezTo>
                    <a:cubicBezTo>
                      <a:pt x="1044893" y="588645"/>
                      <a:pt x="993458" y="160973"/>
                      <a:pt x="928687" y="160973"/>
                    </a:cubicBezTo>
                    <a:close/>
                  </a:path>
                </a:pathLst>
              </a:custGeom>
              <a:grpFill/>
              <a:ln w="9525" cap="flat">
                <a:noFill/>
                <a:prstDash val="solid"/>
                <a:miter/>
              </a:ln>
            </p:spPr>
            <p:txBody>
              <a:bodyPr rtlCol="0" anchor="ctr"/>
              <a:lstStyle/>
              <a:p>
                <a:endParaRPr lang="en-US" dirty="0"/>
              </a:p>
            </p:txBody>
          </p:sp>
          <p:sp>
            <p:nvSpPr>
              <p:cNvPr id="87" name="Dowolny kształt: kształt 86">
                <a:extLst>
                  <a:ext uri="{FF2B5EF4-FFF2-40B4-BE49-F238E27FC236}">
                    <a16:creationId xmlns:a16="http://schemas.microsoft.com/office/drawing/2014/main" id="{F14714DC-371A-4947-930E-5FD320B745FC}"/>
                  </a:ext>
                </a:extLst>
              </p:cNvPr>
              <p:cNvSpPr/>
              <p:nvPr/>
            </p:nvSpPr>
            <p:spPr>
              <a:xfrm>
                <a:off x="4177665" y="2312670"/>
                <a:ext cx="304800" cy="2228850"/>
              </a:xfrm>
              <a:custGeom>
                <a:avLst/>
                <a:gdLst>
                  <a:gd name="connsiteX0" fmla="*/ 308610 w 304800"/>
                  <a:gd name="connsiteY0" fmla="*/ 1115378 h 2228850"/>
                  <a:gd name="connsiteX1" fmla="*/ 154305 w 304800"/>
                  <a:gd name="connsiteY1" fmla="*/ 2230755 h 2228850"/>
                  <a:gd name="connsiteX2" fmla="*/ 0 w 304800"/>
                  <a:gd name="connsiteY2" fmla="*/ 1115378 h 2228850"/>
                  <a:gd name="connsiteX3" fmla="*/ 154305 w 304800"/>
                  <a:gd name="connsiteY3" fmla="*/ 0 h 2228850"/>
                  <a:gd name="connsiteX4" fmla="*/ 308610 w 304800"/>
                  <a:gd name="connsiteY4" fmla="*/ 1115378 h 2228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2228850">
                    <a:moveTo>
                      <a:pt x="308610" y="1115378"/>
                    </a:moveTo>
                    <a:cubicBezTo>
                      <a:pt x="308610" y="1731384"/>
                      <a:pt x="239525" y="2230755"/>
                      <a:pt x="154305" y="2230755"/>
                    </a:cubicBezTo>
                    <a:cubicBezTo>
                      <a:pt x="69085" y="2230755"/>
                      <a:pt x="0" y="1731384"/>
                      <a:pt x="0" y="1115378"/>
                    </a:cubicBezTo>
                    <a:cubicBezTo>
                      <a:pt x="0" y="499371"/>
                      <a:pt x="69085" y="0"/>
                      <a:pt x="154305" y="0"/>
                    </a:cubicBezTo>
                    <a:cubicBezTo>
                      <a:pt x="239525" y="0"/>
                      <a:pt x="308610" y="499371"/>
                      <a:pt x="308610" y="1115378"/>
                    </a:cubicBezTo>
                    <a:close/>
                  </a:path>
                </a:pathLst>
              </a:custGeom>
              <a:solidFill>
                <a:schemeClr val="accent2">
                  <a:lumMod val="75000"/>
                </a:schemeClr>
              </a:solidFill>
              <a:ln w="9525" cap="flat">
                <a:noFill/>
                <a:prstDash val="solid"/>
                <a:miter/>
              </a:ln>
            </p:spPr>
            <p:txBody>
              <a:bodyPr rtlCol="0" anchor="ctr"/>
              <a:lstStyle/>
              <a:p>
                <a:endParaRPr lang="en-US" dirty="0"/>
              </a:p>
            </p:txBody>
          </p:sp>
        </p:grpSp>
        <p:sp>
          <p:nvSpPr>
            <p:cNvPr id="94" name="pole tekstowe 93">
              <a:extLst>
                <a:ext uri="{FF2B5EF4-FFF2-40B4-BE49-F238E27FC236}">
                  <a16:creationId xmlns:a16="http://schemas.microsoft.com/office/drawing/2014/main" id="{E84C83EA-AAF1-4CE6-9AA8-E5C0672DDC06}"/>
                </a:ext>
              </a:extLst>
            </p:cNvPr>
            <p:cNvSpPr txBox="1"/>
            <p:nvPr/>
          </p:nvSpPr>
          <p:spPr>
            <a:xfrm>
              <a:off x="4293468" y="2628787"/>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2</a:t>
              </a:r>
            </a:p>
          </p:txBody>
        </p:sp>
        <p:sp>
          <p:nvSpPr>
            <p:cNvPr id="143" name="Owal 142">
              <a:extLst>
                <a:ext uri="{FF2B5EF4-FFF2-40B4-BE49-F238E27FC236}">
                  <a16:creationId xmlns:a16="http://schemas.microsoft.com/office/drawing/2014/main" id="{4CF3D2A9-4A8B-4EA9-A8C9-56BC191E32CF}"/>
                </a:ext>
              </a:extLst>
            </p:cNvPr>
            <p:cNvSpPr/>
            <p:nvPr/>
          </p:nvSpPr>
          <p:spPr>
            <a:xfrm>
              <a:off x="1514502" y="2496191"/>
              <a:ext cx="648072" cy="648072"/>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rójkąt prostokątny 148">
              <a:extLst>
                <a:ext uri="{FF2B5EF4-FFF2-40B4-BE49-F238E27FC236}">
                  <a16:creationId xmlns:a16="http://schemas.microsoft.com/office/drawing/2014/main" id="{2A3DF16F-5BA6-436A-B6FA-8CBEA9F989A7}"/>
                </a:ext>
              </a:extLst>
            </p:cNvPr>
            <p:cNvSpPr/>
            <p:nvPr/>
          </p:nvSpPr>
          <p:spPr>
            <a:xfrm rot="5400000">
              <a:off x="10563250" y="3141844"/>
              <a:ext cx="146319" cy="14631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92958169-BCD7-4995-A9F6-AB116E464578}"/>
              </a:ext>
            </a:extLst>
          </p:cNvPr>
          <p:cNvSpPr>
            <a:spLocks noGrp="1"/>
          </p:cNvSpPr>
          <p:nvPr>
            <p:ph type="title"/>
          </p:nvPr>
        </p:nvSpPr>
        <p:spPr/>
        <p:txBody>
          <a:bodyPr>
            <a:normAutofit fontScale="90000"/>
          </a:bodyPr>
          <a:lstStyle/>
          <a:p>
            <a:r>
              <a:rPr lang="en-US" dirty="0"/>
              <a:t>Vertical Tube Filtration Diagram – 5 Layers</a:t>
            </a:r>
          </a:p>
        </p:txBody>
      </p:sp>
      <p:pic>
        <p:nvPicPr>
          <p:cNvPr id="22" name="Grafika 21">
            <a:extLst>
              <a:ext uri="{FF2B5EF4-FFF2-40B4-BE49-F238E27FC236}">
                <a16:creationId xmlns:a16="http://schemas.microsoft.com/office/drawing/2014/main" id="{D12AB8C7-09D2-44A8-A5FB-3C75992D3DA7}"/>
              </a:ext>
            </a:extLst>
          </p:cNvPr>
          <p:cNvPicPr>
            <a:picLocks noChangeAspect="1"/>
          </p:cNvPicPr>
          <p:nvPr/>
        </p:nvPicPr>
        <p:blipFill>
          <a:blip/>
          <a:stretch>
            <a:fillRect/>
          </a:stretch>
        </p:blipFill>
        <p:spPr>
          <a:xfrm rot="5400000">
            <a:off x="4129695" y="2061809"/>
            <a:ext cx="602262" cy="274716"/>
          </a:xfrm>
          <a:prstGeom prst="rect">
            <a:avLst/>
          </a:prstGeom>
        </p:spPr>
      </p:pic>
      <p:grpSp>
        <p:nvGrpSpPr>
          <p:cNvPr id="9" name="Grupa 8">
            <a:extLst>
              <a:ext uri="{FF2B5EF4-FFF2-40B4-BE49-F238E27FC236}">
                <a16:creationId xmlns:a16="http://schemas.microsoft.com/office/drawing/2014/main" id="{3D9638F8-B652-497F-843B-DADE566CAFFC}"/>
              </a:ext>
            </a:extLst>
          </p:cNvPr>
          <p:cNvGrpSpPr/>
          <p:nvPr/>
        </p:nvGrpSpPr>
        <p:grpSpPr>
          <a:xfrm>
            <a:off x="1514502" y="4440458"/>
            <a:ext cx="9471644" cy="842622"/>
            <a:chOff x="1514502" y="4440458"/>
            <a:chExt cx="9471644" cy="842622"/>
          </a:xfrm>
        </p:grpSpPr>
        <p:sp>
          <p:nvSpPr>
            <p:cNvPr id="152" name="Prostokąt 151">
              <a:extLst>
                <a:ext uri="{FF2B5EF4-FFF2-40B4-BE49-F238E27FC236}">
                  <a16:creationId xmlns:a16="http://schemas.microsoft.com/office/drawing/2014/main" id="{69DBD78B-6DA3-4A17-893A-691C427400D2}"/>
                </a:ext>
              </a:extLst>
            </p:cNvPr>
            <p:cNvSpPr/>
            <p:nvPr/>
          </p:nvSpPr>
          <p:spPr>
            <a:xfrm>
              <a:off x="10563249" y="4635008"/>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Prostokąt 132">
              <a:extLst>
                <a:ext uri="{FF2B5EF4-FFF2-40B4-BE49-F238E27FC236}">
                  <a16:creationId xmlns:a16="http://schemas.microsoft.com/office/drawing/2014/main" id="{111D362C-FB11-4AFB-8AC8-EB42429BBF8B}"/>
                </a:ext>
              </a:extLst>
            </p:cNvPr>
            <p:cNvSpPr/>
            <p:nvPr/>
          </p:nvSpPr>
          <p:spPr>
            <a:xfrm>
              <a:off x="1838538" y="4493527"/>
              <a:ext cx="2601278" cy="64807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4</a:t>
              </a:r>
            </a:p>
          </p:txBody>
        </p:sp>
        <p:sp>
          <p:nvSpPr>
            <p:cNvPr id="130" name="Prostokąt 129">
              <a:extLst>
                <a:ext uri="{FF2B5EF4-FFF2-40B4-BE49-F238E27FC236}">
                  <a16:creationId xmlns:a16="http://schemas.microsoft.com/office/drawing/2014/main" id="{BF85907C-ECA6-4564-A814-F7322E808882}"/>
                </a:ext>
              </a:extLst>
            </p:cNvPr>
            <p:cNvSpPr/>
            <p:nvPr/>
          </p:nvSpPr>
          <p:spPr>
            <a:xfrm>
              <a:off x="4439816" y="4493527"/>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69" name="Grupa 68">
              <a:extLst>
                <a:ext uri="{FF2B5EF4-FFF2-40B4-BE49-F238E27FC236}">
                  <a16:creationId xmlns:a16="http://schemas.microsoft.com/office/drawing/2014/main" id="{DBA12D32-5C41-44E6-BDE2-846DBE22056F}"/>
                </a:ext>
              </a:extLst>
            </p:cNvPr>
            <p:cNvGrpSpPr/>
            <p:nvPr/>
          </p:nvGrpSpPr>
          <p:grpSpPr>
            <a:xfrm rot="5400000">
              <a:off x="4069157" y="4399189"/>
              <a:ext cx="723339" cy="805877"/>
              <a:chOff x="7241857" y="2834639"/>
              <a:chExt cx="1060133" cy="1181101"/>
            </a:xfrm>
          </p:grpSpPr>
          <p:sp>
            <p:nvSpPr>
              <p:cNvPr id="70" name="Dowolny kształt: kształt 69">
                <a:extLst>
                  <a:ext uri="{FF2B5EF4-FFF2-40B4-BE49-F238E27FC236}">
                    <a16:creationId xmlns:a16="http://schemas.microsoft.com/office/drawing/2014/main" id="{2DC1FDE5-5C90-4245-8287-D8FA8AF93465}"/>
                  </a:ext>
                </a:extLst>
              </p:cNvPr>
              <p:cNvSpPr/>
              <p:nvPr/>
            </p:nvSpPr>
            <p:spPr>
              <a:xfrm>
                <a:off x="7320915" y="2834639"/>
                <a:ext cx="981075" cy="1181100"/>
              </a:xfrm>
              <a:custGeom>
                <a:avLst/>
                <a:gdLst>
                  <a:gd name="connsiteX0" fmla="*/ 928687 w 981075"/>
                  <a:gd name="connsiteY0" fmla="*/ 160973 h 1181100"/>
                  <a:gd name="connsiteX1" fmla="*/ 0 w 981075"/>
                  <a:gd name="connsiteY1" fmla="*/ 0 h 1181100"/>
                  <a:gd name="connsiteX2" fmla="*/ 0 w 981075"/>
                  <a:gd name="connsiteY2" fmla="*/ 1187768 h 1181100"/>
                  <a:gd name="connsiteX3" fmla="*/ 928687 w 981075"/>
                  <a:gd name="connsiteY3" fmla="*/ 1026795 h 1181100"/>
                  <a:gd name="connsiteX4" fmla="*/ 985837 w 981075"/>
                  <a:gd name="connsiteY4" fmla="*/ 594360 h 1181100"/>
                  <a:gd name="connsiteX5" fmla="*/ 928687 w 981075"/>
                  <a:gd name="connsiteY5" fmla="*/ 160973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1181100">
                    <a:moveTo>
                      <a:pt x="928687" y="160973"/>
                    </a:moveTo>
                    <a:lnTo>
                      <a:pt x="0" y="0"/>
                    </a:lnTo>
                    <a:lnTo>
                      <a:pt x="0" y="1187768"/>
                    </a:lnTo>
                    <a:lnTo>
                      <a:pt x="928687" y="1026795"/>
                    </a:lnTo>
                    <a:cubicBezTo>
                      <a:pt x="960120" y="1026795"/>
                      <a:pt x="985837" y="833438"/>
                      <a:pt x="985837" y="594360"/>
                    </a:cubicBezTo>
                    <a:cubicBezTo>
                      <a:pt x="985837" y="355283"/>
                      <a:pt x="961072" y="160973"/>
                      <a:pt x="928687" y="160973"/>
                    </a:cubicBezTo>
                    <a:close/>
                  </a:path>
                </a:pathLst>
              </a:custGeom>
              <a:solidFill>
                <a:schemeClr val="accent3"/>
              </a:solid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7C7BDC93-F8D9-4CC9-A733-DCC07EE833E6}"/>
                  </a:ext>
                </a:extLst>
              </p:cNvPr>
              <p:cNvSpPr/>
              <p:nvPr/>
            </p:nvSpPr>
            <p:spPr>
              <a:xfrm>
                <a:off x="7241857" y="2834640"/>
                <a:ext cx="152400" cy="1181100"/>
              </a:xfrm>
              <a:custGeom>
                <a:avLst/>
                <a:gdLst>
                  <a:gd name="connsiteX0" fmla="*/ 158115 w 152400"/>
                  <a:gd name="connsiteY0" fmla="*/ 593407 h 1181100"/>
                  <a:gd name="connsiteX1" fmla="*/ 79058 w 152400"/>
                  <a:gd name="connsiteY1" fmla="*/ 1186815 h 1181100"/>
                  <a:gd name="connsiteX2" fmla="*/ 0 w 152400"/>
                  <a:gd name="connsiteY2" fmla="*/ 593407 h 1181100"/>
                  <a:gd name="connsiteX3" fmla="*/ 79058 w 152400"/>
                  <a:gd name="connsiteY3" fmla="*/ 0 h 1181100"/>
                  <a:gd name="connsiteX4" fmla="*/ 158115 w 152400"/>
                  <a:gd name="connsiteY4" fmla="*/ 593407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181100">
                    <a:moveTo>
                      <a:pt x="158115" y="593407"/>
                    </a:moveTo>
                    <a:cubicBezTo>
                      <a:pt x="158115" y="921137"/>
                      <a:pt x="122720" y="1186815"/>
                      <a:pt x="79058" y="1186815"/>
                    </a:cubicBezTo>
                    <a:cubicBezTo>
                      <a:pt x="35396" y="1186815"/>
                      <a:pt x="0" y="921137"/>
                      <a:pt x="0" y="593407"/>
                    </a:cubicBezTo>
                    <a:cubicBezTo>
                      <a:pt x="0" y="265678"/>
                      <a:pt x="35396" y="0"/>
                      <a:pt x="79058" y="0"/>
                    </a:cubicBezTo>
                    <a:cubicBezTo>
                      <a:pt x="122720" y="0"/>
                      <a:pt x="158115" y="265678"/>
                      <a:pt x="158115" y="593407"/>
                    </a:cubicBezTo>
                    <a:close/>
                  </a:path>
                </a:pathLst>
              </a:custGeom>
              <a:solidFill>
                <a:schemeClr val="accent3">
                  <a:lumMod val="75000"/>
                </a:schemeClr>
              </a:solidFill>
              <a:ln w="9525" cap="flat">
                <a:noFill/>
                <a:prstDash val="solid"/>
                <a:miter/>
              </a:ln>
            </p:spPr>
            <p:txBody>
              <a:bodyPr rtlCol="0" anchor="ctr"/>
              <a:lstStyle/>
              <a:p>
                <a:endParaRPr lang="en-US" dirty="0"/>
              </a:p>
            </p:txBody>
          </p:sp>
        </p:grpSp>
        <p:sp>
          <p:nvSpPr>
            <p:cNvPr id="96" name="pole tekstowe 95">
              <a:extLst>
                <a:ext uri="{FF2B5EF4-FFF2-40B4-BE49-F238E27FC236}">
                  <a16:creationId xmlns:a16="http://schemas.microsoft.com/office/drawing/2014/main" id="{E97EBEC4-E451-47E8-8D3B-78B44D7C788A}"/>
                </a:ext>
              </a:extLst>
            </p:cNvPr>
            <p:cNvSpPr txBox="1"/>
            <p:nvPr/>
          </p:nvSpPr>
          <p:spPr>
            <a:xfrm>
              <a:off x="4293468" y="4579042"/>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4</a:t>
              </a:r>
            </a:p>
          </p:txBody>
        </p:sp>
        <p:sp>
          <p:nvSpPr>
            <p:cNvPr id="145" name="Owal 144">
              <a:extLst>
                <a:ext uri="{FF2B5EF4-FFF2-40B4-BE49-F238E27FC236}">
                  <a16:creationId xmlns:a16="http://schemas.microsoft.com/office/drawing/2014/main" id="{2DE61F24-63AF-4FC9-B903-6676BBA1BF8F}"/>
                </a:ext>
              </a:extLst>
            </p:cNvPr>
            <p:cNvSpPr/>
            <p:nvPr/>
          </p:nvSpPr>
          <p:spPr>
            <a:xfrm>
              <a:off x="1514502" y="4493527"/>
              <a:ext cx="648072" cy="648072"/>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rójkąt prostokątny 152">
              <a:extLst>
                <a:ext uri="{FF2B5EF4-FFF2-40B4-BE49-F238E27FC236}">
                  <a16:creationId xmlns:a16="http://schemas.microsoft.com/office/drawing/2014/main" id="{52C272E1-7100-443A-BDCA-F92293671F5E}"/>
                </a:ext>
              </a:extLst>
            </p:cNvPr>
            <p:cNvSpPr/>
            <p:nvPr/>
          </p:nvSpPr>
          <p:spPr>
            <a:xfrm rot="5400000">
              <a:off x="10563250" y="5134342"/>
              <a:ext cx="146319" cy="146319"/>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1336605D-4BDC-4CD2-88FF-5530B773A009}"/>
              </a:ext>
            </a:extLst>
          </p:cNvPr>
          <p:cNvGrpSpPr/>
          <p:nvPr/>
        </p:nvGrpSpPr>
        <p:grpSpPr>
          <a:xfrm>
            <a:off x="1514502" y="1370085"/>
            <a:ext cx="9471644" cy="924248"/>
            <a:chOff x="1514502" y="1370085"/>
            <a:chExt cx="9471644" cy="924248"/>
          </a:xfrm>
        </p:grpSpPr>
        <p:sp>
          <p:nvSpPr>
            <p:cNvPr id="138" name="Prostokąt 137">
              <a:extLst>
                <a:ext uri="{FF2B5EF4-FFF2-40B4-BE49-F238E27FC236}">
                  <a16:creationId xmlns:a16="http://schemas.microsoft.com/office/drawing/2014/main" id="{96A1BA19-FECE-4C13-96C7-0C451B7208CE}"/>
                </a:ext>
              </a:extLst>
            </p:cNvPr>
            <p:cNvSpPr/>
            <p:nvPr/>
          </p:nvSpPr>
          <p:spPr>
            <a:xfrm>
              <a:off x="10563249" y="1646261"/>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Prostokąt 134">
              <a:extLst>
                <a:ext uri="{FF2B5EF4-FFF2-40B4-BE49-F238E27FC236}">
                  <a16:creationId xmlns:a16="http://schemas.microsoft.com/office/drawing/2014/main" id="{65B5B0FF-EC4C-444D-A006-1712FEC5E471}"/>
                </a:ext>
              </a:extLst>
            </p:cNvPr>
            <p:cNvSpPr/>
            <p:nvPr/>
          </p:nvSpPr>
          <p:spPr>
            <a:xfrm>
              <a:off x="1838538" y="1497523"/>
              <a:ext cx="2601278" cy="64807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1</a:t>
              </a:r>
            </a:p>
          </p:txBody>
        </p:sp>
        <p:sp>
          <p:nvSpPr>
            <p:cNvPr id="25" name="Prostokąt 24">
              <a:extLst>
                <a:ext uri="{FF2B5EF4-FFF2-40B4-BE49-F238E27FC236}">
                  <a16:creationId xmlns:a16="http://schemas.microsoft.com/office/drawing/2014/main" id="{49852213-36F3-429A-BD33-DCB01409C6B6}"/>
                </a:ext>
              </a:extLst>
            </p:cNvPr>
            <p:cNvSpPr/>
            <p:nvPr/>
          </p:nvSpPr>
          <p:spPr>
            <a:xfrm>
              <a:off x="4439816" y="1497523"/>
              <a:ext cx="6269754"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88" name="Grupa 87">
              <a:extLst>
                <a:ext uri="{FF2B5EF4-FFF2-40B4-BE49-F238E27FC236}">
                  <a16:creationId xmlns:a16="http://schemas.microsoft.com/office/drawing/2014/main" id="{8C30CF36-C242-4A1D-A443-268437B33BA4}"/>
                </a:ext>
              </a:extLst>
            </p:cNvPr>
            <p:cNvGrpSpPr/>
            <p:nvPr/>
          </p:nvGrpSpPr>
          <p:grpSpPr>
            <a:xfrm rot="5400000">
              <a:off x="3992794" y="872261"/>
              <a:ext cx="876064" cy="1871712"/>
              <a:chOff x="2519362" y="2052637"/>
              <a:chExt cx="1283970" cy="2743200"/>
            </a:xfrm>
            <a:solidFill>
              <a:schemeClr val="accent1"/>
            </a:solidFill>
          </p:grpSpPr>
          <p:sp>
            <p:nvSpPr>
              <p:cNvPr id="89" name="Dowolny kształt: kształt 88">
                <a:extLst>
                  <a:ext uri="{FF2B5EF4-FFF2-40B4-BE49-F238E27FC236}">
                    <a16:creationId xmlns:a16="http://schemas.microsoft.com/office/drawing/2014/main" id="{7EC29B0E-533F-4D31-BBF2-3BC897672A8F}"/>
                  </a:ext>
                </a:extLst>
              </p:cNvPr>
              <p:cNvSpPr/>
              <p:nvPr/>
            </p:nvSpPr>
            <p:spPr>
              <a:xfrm>
                <a:off x="2707957" y="2052637"/>
                <a:ext cx="1095375" cy="2743200"/>
              </a:xfrm>
              <a:custGeom>
                <a:avLst/>
                <a:gdLst>
                  <a:gd name="connsiteX0" fmla="*/ 928688 w 1095375"/>
                  <a:gd name="connsiteY0" fmla="*/ 160973 h 2743200"/>
                  <a:gd name="connsiteX1" fmla="*/ 0 w 1095375"/>
                  <a:gd name="connsiteY1" fmla="*/ 0 h 2743200"/>
                  <a:gd name="connsiteX2" fmla="*/ 0 w 1095375"/>
                  <a:gd name="connsiteY2" fmla="*/ 2750820 h 2743200"/>
                  <a:gd name="connsiteX3" fmla="*/ 928688 w 1095375"/>
                  <a:gd name="connsiteY3" fmla="*/ 2589848 h 2743200"/>
                  <a:gd name="connsiteX4" fmla="*/ 1097280 w 1095375"/>
                  <a:gd name="connsiteY4" fmla="*/ 1375410 h 2743200"/>
                  <a:gd name="connsiteX5" fmla="*/ 928688 w 1095375"/>
                  <a:gd name="connsiteY5" fmla="*/ 160973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5" h="2743200">
                    <a:moveTo>
                      <a:pt x="928688" y="160973"/>
                    </a:moveTo>
                    <a:lnTo>
                      <a:pt x="0" y="0"/>
                    </a:lnTo>
                    <a:lnTo>
                      <a:pt x="0" y="2750820"/>
                    </a:lnTo>
                    <a:lnTo>
                      <a:pt x="928688" y="2589848"/>
                    </a:lnTo>
                    <a:cubicBezTo>
                      <a:pt x="1022033" y="2589848"/>
                      <a:pt x="1097280" y="2045970"/>
                      <a:pt x="1097280" y="1375410"/>
                    </a:cubicBezTo>
                    <a:cubicBezTo>
                      <a:pt x="1097280" y="704850"/>
                      <a:pt x="1022033" y="160973"/>
                      <a:pt x="928688" y="160973"/>
                    </a:cubicBezTo>
                    <a:close/>
                  </a:path>
                </a:pathLst>
              </a:custGeom>
              <a:solidFill>
                <a:schemeClr val="tx2"/>
              </a:solidFill>
              <a:ln w="9525" cap="flat">
                <a:noFill/>
                <a:prstDash val="solid"/>
                <a:miter/>
              </a:ln>
            </p:spPr>
            <p:txBody>
              <a:bodyPr rtlCol="0" anchor="ctr"/>
              <a:lstStyle/>
              <a:p>
                <a:endParaRPr lang="en-US" dirty="0"/>
              </a:p>
            </p:txBody>
          </p:sp>
          <p:sp>
            <p:nvSpPr>
              <p:cNvPr id="90" name="Dowolny kształt: kształt 89">
                <a:extLst>
                  <a:ext uri="{FF2B5EF4-FFF2-40B4-BE49-F238E27FC236}">
                    <a16:creationId xmlns:a16="http://schemas.microsoft.com/office/drawing/2014/main" id="{A38DD4D8-C5A0-4D11-9326-5F06FC4137FA}"/>
                  </a:ext>
                </a:extLst>
              </p:cNvPr>
              <p:cNvSpPr/>
              <p:nvPr/>
            </p:nvSpPr>
            <p:spPr>
              <a:xfrm>
                <a:off x="2519362" y="2052637"/>
                <a:ext cx="371475" cy="2743200"/>
              </a:xfrm>
              <a:custGeom>
                <a:avLst/>
                <a:gdLst>
                  <a:gd name="connsiteX0" fmla="*/ 377190 w 371475"/>
                  <a:gd name="connsiteY0" fmla="*/ 1375410 h 2743200"/>
                  <a:gd name="connsiteX1" fmla="*/ 188595 w 371475"/>
                  <a:gd name="connsiteY1" fmla="*/ 2750820 h 2743200"/>
                  <a:gd name="connsiteX2" fmla="*/ 0 w 371475"/>
                  <a:gd name="connsiteY2" fmla="*/ 1375410 h 2743200"/>
                  <a:gd name="connsiteX3" fmla="*/ 188595 w 371475"/>
                  <a:gd name="connsiteY3" fmla="*/ 0 h 2743200"/>
                  <a:gd name="connsiteX4" fmla="*/ 377190 w 371475"/>
                  <a:gd name="connsiteY4" fmla="*/ 137541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2743200">
                    <a:moveTo>
                      <a:pt x="377190" y="1375410"/>
                    </a:moveTo>
                    <a:cubicBezTo>
                      <a:pt x="377190" y="2135028"/>
                      <a:pt x="292753" y="2750820"/>
                      <a:pt x="188595" y="2750820"/>
                    </a:cubicBezTo>
                    <a:cubicBezTo>
                      <a:pt x="84437" y="2750820"/>
                      <a:pt x="0" y="2135028"/>
                      <a:pt x="0" y="1375410"/>
                    </a:cubicBezTo>
                    <a:cubicBezTo>
                      <a:pt x="0" y="615792"/>
                      <a:pt x="84437" y="0"/>
                      <a:pt x="188595" y="0"/>
                    </a:cubicBezTo>
                    <a:cubicBezTo>
                      <a:pt x="292753" y="0"/>
                      <a:pt x="377190" y="615792"/>
                      <a:pt x="377190" y="1375410"/>
                    </a:cubicBezTo>
                    <a:close/>
                  </a:path>
                </a:pathLst>
              </a:custGeom>
              <a:solidFill>
                <a:schemeClr val="tx2">
                  <a:lumMod val="75000"/>
                </a:schemeClr>
              </a:solidFill>
              <a:ln w="9525" cap="flat">
                <a:noFill/>
                <a:prstDash val="solid"/>
                <a:miter/>
              </a:ln>
            </p:spPr>
            <p:txBody>
              <a:bodyPr rtlCol="0" anchor="ctr"/>
              <a:lstStyle/>
              <a:p>
                <a:endParaRPr lang="en-US" dirty="0"/>
              </a:p>
            </p:txBody>
          </p:sp>
        </p:grpSp>
        <p:sp>
          <p:nvSpPr>
            <p:cNvPr id="23" name="pole tekstowe 22">
              <a:extLst>
                <a:ext uri="{FF2B5EF4-FFF2-40B4-BE49-F238E27FC236}">
                  <a16:creationId xmlns:a16="http://schemas.microsoft.com/office/drawing/2014/main" id="{7D4BBC5D-01A2-4990-864C-72BF06E2BED4}"/>
                </a:ext>
              </a:extLst>
            </p:cNvPr>
            <p:cNvSpPr txBox="1"/>
            <p:nvPr/>
          </p:nvSpPr>
          <p:spPr>
            <a:xfrm>
              <a:off x="4293468" y="1650854"/>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1</a:t>
              </a:r>
            </a:p>
          </p:txBody>
        </p:sp>
        <p:sp>
          <p:nvSpPr>
            <p:cNvPr id="32" name="Trójkąt prostokątny 31">
              <a:extLst>
                <a:ext uri="{FF2B5EF4-FFF2-40B4-BE49-F238E27FC236}">
                  <a16:creationId xmlns:a16="http://schemas.microsoft.com/office/drawing/2014/main" id="{4CD6AD2F-DFD6-4FCB-99AB-C6936256EA59}"/>
                </a:ext>
              </a:extLst>
            </p:cNvPr>
            <p:cNvSpPr/>
            <p:nvPr/>
          </p:nvSpPr>
          <p:spPr>
            <a:xfrm rot="5400000">
              <a:off x="10563250" y="2145595"/>
              <a:ext cx="146319" cy="146319"/>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wal 33">
              <a:extLst>
                <a:ext uri="{FF2B5EF4-FFF2-40B4-BE49-F238E27FC236}">
                  <a16:creationId xmlns:a16="http://schemas.microsoft.com/office/drawing/2014/main" id="{80BCA893-9519-4994-A2EF-A52AE5793975}"/>
                </a:ext>
              </a:extLst>
            </p:cNvPr>
            <p:cNvSpPr/>
            <p:nvPr/>
          </p:nvSpPr>
          <p:spPr>
            <a:xfrm>
              <a:off x="1514502" y="1497523"/>
              <a:ext cx="648072" cy="648072"/>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7" name="Freeform 14">
            <a:extLst>
              <a:ext uri="{FF2B5EF4-FFF2-40B4-BE49-F238E27FC236}">
                <a16:creationId xmlns:a16="http://schemas.microsoft.com/office/drawing/2014/main" id="{21A8FA8C-B3D8-4151-9702-0DB63F90FF17}"/>
              </a:ext>
            </a:extLst>
          </p:cNvPr>
          <p:cNvSpPr>
            <a:spLocks noChangeAspect="1" noEditPoints="1"/>
          </p:cNvSpPr>
          <p:nvPr/>
        </p:nvSpPr>
        <p:spPr bwMode="auto">
          <a:xfrm>
            <a:off x="1658007" y="2667385"/>
            <a:ext cx="365092" cy="38183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8" name="Freeform 16">
            <a:extLst>
              <a:ext uri="{FF2B5EF4-FFF2-40B4-BE49-F238E27FC236}">
                <a16:creationId xmlns:a16="http://schemas.microsoft.com/office/drawing/2014/main" id="{CA771F6D-0F46-4E03-81ED-4D8CD963CD52}"/>
              </a:ext>
            </a:extLst>
          </p:cNvPr>
          <p:cNvSpPr>
            <a:spLocks noChangeAspect="1" noEditPoints="1"/>
          </p:cNvSpPr>
          <p:nvPr/>
        </p:nvSpPr>
        <p:spPr bwMode="auto">
          <a:xfrm>
            <a:off x="1624929" y="3700313"/>
            <a:ext cx="447998" cy="27199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6">
            <a:extLst>
              <a:ext uri="{FF2B5EF4-FFF2-40B4-BE49-F238E27FC236}">
                <a16:creationId xmlns:a16="http://schemas.microsoft.com/office/drawing/2014/main" id="{3F2D6190-505F-41F4-9303-B7AB1B541532}"/>
              </a:ext>
            </a:extLst>
          </p:cNvPr>
          <p:cNvSpPr>
            <a:spLocks noChangeAspect="1" noEditPoints="1"/>
          </p:cNvSpPr>
          <p:nvPr/>
        </p:nvSpPr>
        <p:spPr bwMode="auto">
          <a:xfrm>
            <a:off x="1641853" y="5632450"/>
            <a:ext cx="420950" cy="338194"/>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2AD865FC-7707-41AC-BDED-F04277D9C321}"/>
              </a:ext>
            </a:extLst>
          </p:cNvPr>
          <p:cNvSpPr>
            <a:spLocks noChangeAspect="1" noEditPoints="1"/>
          </p:cNvSpPr>
          <p:nvPr/>
        </p:nvSpPr>
        <p:spPr bwMode="auto">
          <a:xfrm>
            <a:off x="1762524" y="4619828"/>
            <a:ext cx="172806" cy="39547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36">
            <a:extLst>
              <a:ext uri="{FF2B5EF4-FFF2-40B4-BE49-F238E27FC236}">
                <a16:creationId xmlns:a16="http://schemas.microsoft.com/office/drawing/2014/main" id="{32A6EF3C-B818-4ACE-977A-8E40E02B5126}"/>
              </a:ext>
            </a:extLst>
          </p:cNvPr>
          <p:cNvSpPr>
            <a:spLocks noChangeAspect="1" noEditPoints="1"/>
          </p:cNvSpPr>
          <p:nvPr/>
        </p:nvSpPr>
        <p:spPr bwMode="auto">
          <a:xfrm>
            <a:off x="1635455" y="1640718"/>
            <a:ext cx="406164" cy="37157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140114464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Top Down Selection Funnel – 5 objects and Outcome</a:t>
            </a:r>
            <a:endParaRPr lang="en-US" sz="3200" dirty="0"/>
          </a:p>
        </p:txBody>
      </p:sp>
      <p:grpSp>
        <p:nvGrpSpPr>
          <p:cNvPr id="29" name="Grupa 28"/>
          <p:cNvGrpSpPr/>
          <p:nvPr/>
        </p:nvGrpSpPr>
        <p:grpSpPr>
          <a:xfrm>
            <a:off x="6456041" y="1340769"/>
            <a:ext cx="3456383" cy="530401"/>
            <a:chOff x="4932040" y="1737784"/>
            <a:chExt cx="3456383" cy="530401"/>
          </a:xfrm>
        </p:grpSpPr>
        <p:sp>
          <p:nvSpPr>
            <p:cNvPr id="19" name="Freeform 6"/>
            <p:cNvSpPr>
              <a:spLocks/>
            </p:cNvSpPr>
            <p:nvPr/>
          </p:nvSpPr>
          <p:spPr bwMode="auto">
            <a:xfrm>
              <a:off x="5196622" y="1737784"/>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15" name="Elipsa 14"/>
            <p:cNvSpPr/>
            <p:nvPr/>
          </p:nvSpPr>
          <p:spPr>
            <a:xfrm>
              <a:off x="4932040" y="1738401"/>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grpSp>
        <p:nvGrpSpPr>
          <p:cNvPr id="28" name="Grupa 27"/>
          <p:cNvGrpSpPr/>
          <p:nvPr/>
        </p:nvGrpSpPr>
        <p:grpSpPr>
          <a:xfrm>
            <a:off x="6456040" y="2209568"/>
            <a:ext cx="3456383" cy="530401"/>
            <a:chOff x="4932039" y="2708920"/>
            <a:chExt cx="3456383" cy="530401"/>
          </a:xfrm>
        </p:grpSpPr>
        <p:sp>
          <p:nvSpPr>
            <p:cNvPr id="21" name="Freeform 6"/>
            <p:cNvSpPr>
              <a:spLocks/>
            </p:cNvSpPr>
            <p:nvPr/>
          </p:nvSpPr>
          <p:spPr bwMode="auto">
            <a:xfrm>
              <a:off x="5196621" y="2708920"/>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2" name="Elipsa 21"/>
            <p:cNvSpPr/>
            <p:nvPr/>
          </p:nvSpPr>
          <p:spPr>
            <a:xfrm>
              <a:off x="4932039" y="2709537"/>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grpSp>
        <p:nvGrpSpPr>
          <p:cNvPr id="27" name="Grupa 26"/>
          <p:cNvGrpSpPr/>
          <p:nvPr/>
        </p:nvGrpSpPr>
        <p:grpSpPr>
          <a:xfrm>
            <a:off x="6456042" y="3078367"/>
            <a:ext cx="3456383" cy="530401"/>
            <a:chOff x="4932041" y="3649644"/>
            <a:chExt cx="3456383" cy="530401"/>
          </a:xfrm>
        </p:grpSpPr>
        <p:sp>
          <p:nvSpPr>
            <p:cNvPr id="23" name="Freeform 6"/>
            <p:cNvSpPr>
              <a:spLocks/>
            </p:cNvSpPr>
            <p:nvPr/>
          </p:nvSpPr>
          <p:spPr bwMode="auto">
            <a:xfrm>
              <a:off x="5196623" y="3649644"/>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4" name="Elipsa 23"/>
            <p:cNvSpPr/>
            <p:nvPr/>
          </p:nvSpPr>
          <p:spPr>
            <a:xfrm>
              <a:off x="4932041" y="3650261"/>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grpSp>
        <p:nvGrpSpPr>
          <p:cNvPr id="20" name="Grupa 19"/>
          <p:cNvGrpSpPr/>
          <p:nvPr/>
        </p:nvGrpSpPr>
        <p:grpSpPr>
          <a:xfrm>
            <a:off x="6456044" y="3947166"/>
            <a:ext cx="3456383" cy="530401"/>
            <a:chOff x="4932043" y="4590368"/>
            <a:chExt cx="3456383" cy="530401"/>
          </a:xfrm>
        </p:grpSpPr>
        <p:sp>
          <p:nvSpPr>
            <p:cNvPr id="25" name="Freeform 6"/>
            <p:cNvSpPr>
              <a:spLocks/>
            </p:cNvSpPr>
            <p:nvPr/>
          </p:nvSpPr>
          <p:spPr bwMode="auto">
            <a:xfrm>
              <a:off x="5196625" y="4590368"/>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6" name="Elipsa 25"/>
            <p:cNvSpPr/>
            <p:nvPr/>
          </p:nvSpPr>
          <p:spPr>
            <a:xfrm>
              <a:off x="4932043" y="4590985"/>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grpSp>
      <p:sp>
        <p:nvSpPr>
          <p:cNvPr id="13" name="Strzałka w dół 12"/>
          <p:cNvSpPr/>
          <p:nvPr/>
        </p:nvSpPr>
        <p:spPr>
          <a:xfrm>
            <a:off x="4012680" y="5157193"/>
            <a:ext cx="350215" cy="360040"/>
          </a:xfrm>
          <a:prstGeom prst="down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16" name="Grupa 15"/>
          <p:cNvGrpSpPr/>
          <p:nvPr/>
        </p:nvGrpSpPr>
        <p:grpSpPr>
          <a:xfrm>
            <a:off x="2896215" y="5630876"/>
            <a:ext cx="2585592" cy="461666"/>
            <a:chOff x="1372215" y="5630875"/>
            <a:chExt cx="2585592" cy="461666"/>
          </a:xfrm>
          <a:solidFill>
            <a:schemeClr val="accent4"/>
          </a:solidFill>
        </p:grpSpPr>
        <p:sp>
          <p:nvSpPr>
            <p:cNvPr id="12" name="Freeform 6"/>
            <p:cNvSpPr>
              <a:spLocks/>
            </p:cNvSpPr>
            <p:nvPr/>
          </p:nvSpPr>
          <p:spPr bwMode="auto">
            <a:xfrm>
              <a:off x="1372215" y="5630876"/>
              <a:ext cx="2585592" cy="461665"/>
            </a:xfrm>
            <a:custGeom>
              <a:avLst/>
              <a:gdLst>
                <a:gd name="T0" fmla="*/ 0 w 1921"/>
                <a:gd name="T1" fmla="*/ 0 h 343"/>
                <a:gd name="T2" fmla="*/ 95 w 1921"/>
                <a:gd name="T3" fmla="*/ 173 h 343"/>
                <a:gd name="T4" fmla="*/ 0 w 1921"/>
                <a:gd name="T5" fmla="*/ 343 h 343"/>
                <a:gd name="T6" fmla="*/ 1921 w 1921"/>
                <a:gd name="T7" fmla="*/ 343 h 343"/>
                <a:gd name="T8" fmla="*/ 1827 w 1921"/>
                <a:gd name="T9" fmla="*/ 173 h 343"/>
                <a:gd name="T10" fmla="*/ 1921 w 1921"/>
                <a:gd name="T11" fmla="*/ 0 h 343"/>
                <a:gd name="T12" fmla="*/ 0 w 1921"/>
                <a:gd name="T13" fmla="*/ 0 h 343"/>
                <a:gd name="T14" fmla="*/ 0 w 1921"/>
                <a:gd name="T15" fmla="*/ 0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1" h="343">
                  <a:moveTo>
                    <a:pt x="0" y="0"/>
                  </a:moveTo>
                  <a:lnTo>
                    <a:pt x="95" y="173"/>
                  </a:lnTo>
                  <a:lnTo>
                    <a:pt x="0" y="343"/>
                  </a:lnTo>
                  <a:lnTo>
                    <a:pt x="1921" y="343"/>
                  </a:lnTo>
                  <a:lnTo>
                    <a:pt x="1827" y="173"/>
                  </a:lnTo>
                  <a:lnTo>
                    <a:pt x="192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pole tekstowe 13"/>
            <p:cNvSpPr txBox="1"/>
            <p:nvPr/>
          </p:nvSpPr>
          <p:spPr>
            <a:xfrm>
              <a:off x="1624565" y="5630875"/>
              <a:ext cx="2083340" cy="461665"/>
            </a:xfrm>
            <a:prstGeom prst="rect">
              <a:avLst/>
            </a:prstGeom>
            <a:grpFill/>
          </p:spPr>
          <p:txBody>
            <a:bodyPr wrap="square" rtlCol="0">
              <a:spAutoFit/>
            </a:bodyPr>
            <a:lstStyle/>
            <a:p>
              <a:pPr algn="ctr"/>
              <a:r>
                <a:rPr lang="en-US" sz="2400" dirty="0">
                  <a:solidFill>
                    <a:schemeClr val="bg1"/>
                  </a:solidFill>
                </a:rPr>
                <a:t>Outcome</a:t>
              </a:r>
            </a:p>
          </p:txBody>
        </p:sp>
      </p:grpSp>
      <p:grpSp>
        <p:nvGrpSpPr>
          <p:cNvPr id="4" name="Grupa 3">
            <a:extLst>
              <a:ext uri="{FF2B5EF4-FFF2-40B4-BE49-F238E27FC236}">
                <a16:creationId xmlns:a16="http://schemas.microsoft.com/office/drawing/2014/main" id="{778150DF-2FA5-425E-96ED-F0A881926B5B}"/>
              </a:ext>
            </a:extLst>
          </p:cNvPr>
          <p:cNvGrpSpPr/>
          <p:nvPr/>
        </p:nvGrpSpPr>
        <p:grpSpPr>
          <a:xfrm>
            <a:off x="2567608" y="1196753"/>
            <a:ext cx="3240360" cy="4083116"/>
            <a:chOff x="2567608" y="1196753"/>
            <a:chExt cx="3240360" cy="4083116"/>
          </a:xfrm>
        </p:grpSpPr>
        <p:sp>
          <p:nvSpPr>
            <p:cNvPr id="7" name="Elipsa 6"/>
            <p:cNvSpPr/>
            <p:nvPr/>
          </p:nvSpPr>
          <p:spPr>
            <a:xfrm>
              <a:off x="3059473" y="1584347"/>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1</a:t>
              </a:r>
            </a:p>
          </p:txBody>
        </p:sp>
        <p:sp>
          <p:nvSpPr>
            <p:cNvPr id="8" name="Elipsa 7"/>
            <p:cNvSpPr/>
            <p:nvPr/>
          </p:nvSpPr>
          <p:spPr>
            <a:xfrm>
              <a:off x="3757465" y="2308142"/>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3</a:t>
              </a:r>
            </a:p>
          </p:txBody>
        </p:sp>
        <p:sp>
          <p:nvSpPr>
            <p:cNvPr id="9" name="Elipsa 8"/>
            <p:cNvSpPr/>
            <p:nvPr/>
          </p:nvSpPr>
          <p:spPr>
            <a:xfrm>
              <a:off x="4579787" y="1762041"/>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2</a:t>
              </a:r>
            </a:p>
          </p:txBody>
        </p:sp>
        <p:sp>
          <p:nvSpPr>
            <p:cNvPr id="10" name="Elipsa 9"/>
            <p:cNvSpPr/>
            <p:nvPr/>
          </p:nvSpPr>
          <p:spPr>
            <a:xfrm>
              <a:off x="3806667" y="3268915"/>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4</a:t>
              </a:r>
            </a:p>
          </p:txBody>
        </p:sp>
        <p:sp>
          <p:nvSpPr>
            <p:cNvPr id="5" name="Freeform 8"/>
            <p:cNvSpPr>
              <a:spLocks/>
            </p:cNvSpPr>
            <p:nvPr/>
          </p:nvSpPr>
          <p:spPr bwMode="auto">
            <a:xfrm>
              <a:off x="2567608" y="1196753"/>
              <a:ext cx="3240360" cy="655477"/>
            </a:xfrm>
            <a:custGeom>
              <a:avLst/>
              <a:gdLst>
                <a:gd name="T0" fmla="*/ 565 w 1131"/>
                <a:gd name="T1" fmla="*/ 40 h 229"/>
                <a:gd name="T2" fmla="*/ 1128 w 1131"/>
                <a:gd name="T3" fmla="*/ 229 h 229"/>
                <a:gd name="T4" fmla="*/ 1131 w 1131"/>
                <a:gd name="T5" fmla="*/ 209 h 229"/>
                <a:gd name="T6" fmla="*/ 565 w 1131"/>
                <a:gd name="T7" fmla="*/ 0 h 229"/>
                <a:gd name="T8" fmla="*/ 0 w 1131"/>
                <a:gd name="T9" fmla="*/ 209 h 229"/>
                <a:gd name="T10" fmla="*/ 2 w 1131"/>
                <a:gd name="T11" fmla="*/ 229 h 229"/>
                <a:gd name="T12" fmla="*/ 565 w 1131"/>
                <a:gd name="T13" fmla="*/ 40 h 229"/>
              </a:gdLst>
              <a:ahLst/>
              <a:cxnLst>
                <a:cxn ang="0">
                  <a:pos x="T0" y="T1"/>
                </a:cxn>
                <a:cxn ang="0">
                  <a:pos x="T2" y="T3"/>
                </a:cxn>
                <a:cxn ang="0">
                  <a:pos x="T4" y="T5"/>
                </a:cxn>
                <a:cxn ang="0">
                  <a:pos x="T6" y="T7"/>
                </a:cxn>
                <a:cxn ang="0">
                  <a:pos x="T8" y="T9"/>
                </a:cxn>
                <a:cxn ang="0">
                  <a:pos x="T10" y="T11"/>
                </a:cxn>
                <a:cxn ang="0">
                  <a:pos x="T12" y="T13"/>
                </a:cxn>
              </a:cxnLst>
              <a:rect l="0" t="0" r="r" b="b"/>
              <a:pathLst>
                <a:path w="1131" h="229">
                  <a:moveTo>
                    <a:pt x="565" y="40"/>
                  </a:moveTo>
                  <a:cubicBezTo>
                    <a:pt x="860" y="40"/>
                    <a:pt x="1101" y="123"/>
                    <a:pt x="1128" y="229"/>
                  </a:cubicBezTo>
                  <a:cubicBezTo>
                    <a:pt x="1130" y="222"/>
                    <a:pt x="1131" y="215"/>
                    <a:pt x="1131" y="209"/>
                  </a:cubicBezTo>
                  <a:cubicBezTo>
                    <a:pt x="1131" y="93"/>
                    <a:pt x="878" y="0"/>
                    <a:pt x="565" y="0"/>
                  </a:cubicBezTo>
                  <a:cubicBezTo>
                    <a:pt x="253" y="0"/>
                    <a:pt x="0" y="93"/>
                    <a:pt x="0" y="209"/>
                  </a:cubicBezTo>
                  <a:cubicBezTo>
                    <a:pt x="0" y="215"/>
                    <a:pt x="1" y="222"/>
                    <a:pt x="2" y="229"/>
                  </a:cubicBezTo>
                  <a:cubicBezTo>
                    <a:pt x="30" y="123"/>
                    <a:pt x="271" y="40"/>
                    <a:pt x="565" y="4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Elipsa 29"/>
            <p:cNvSpPr/>
            <p:nvPr/>
          </p:nvSpPr>
          <p:spPr>
            <a:xfrm>
              <a:off x="3806666" y="4229689"/>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5</a:t>
              </a:r>
            </a:p>
          </p:txBody>
        </p:sp>
        <p:sp>
          <p:nvSpPr>
            <p:cNvPr id="6" name="Freeform 9"/>
            <p:cNvSpPr>
              <a:spLocks/>
            </p:cNvSpPr>
            <p:nvPr/>
          </p:nvSpPr>
          <p:spPr bwMode="auto">
            <a:xfrm>
              <a:off x="2571963" y="1965468"/>
              <a:ext cx="3231649" cy="3314401"/>
            </a:xfrm>
            <a:custGeom>
              <a:avLst/>
              <a:gdLst>
                <a:gd name="T0" fmla="*/ 563 w 1127"/>
                <a:gd name="T1" fmla="*/ 190 h 1157"/>
                <a:gd name="T2" fmla="*/ 0 w 1127"/>
                <a:gd name="T3" fmla="*/ 0 h 1157"/>
                <a:gd name="T4" fmla="*/ 3 w 1127"/>
                <a:gd name="T5" fmla="*/ 16 h 1157"/>
                <a:gd name="T6" fmla="*/ 369 w 1127"/>
                <a:gd name="T7" fmla="*/ 783 h 1157"/>
                <a:gd name="T8" fmla="*/ 385 w 1127"/>
                <a:gd name="T9" fmla="*/ 857 h 1157"/>
                <a:gd name="T10" fmla="*/ 385 w 1127"/>
                <a:gd name="T11" fmla="*/ 1091 h 1157"/>
                <a:gd name="T12" fmla="*/ 386 w 1127"/>
                <a:gd name="T13" fmla="*/ 1092 h 1157"/>
                <a:gd name="T14" fmla="*/ 563 w 1127"/>
                <a:gd name="T15" fmla="*/ 1157 h 1157"/>
                <a:gd name="T16" fmla="*/ 741 w 1127"/>
                <a:gd name="T17" fmla="*/ 1092 h 1157"/>
                <a:gd name="T18" fmla="*/ 741 w 1127"/>
                <a:gd name="T19" fmla="*/ 1091 h 1157"/>
                <a:gd name="T20" fmla="*/ 741 w 1127"/>
                <a:gd name="T21" fmla="*/ 857 h 1157"/>
                <a:gd name="T22" fmla="*/ 758 w 1127"/>
                <a:gd name="T23" fmla="*/ 783 h 1157"/>
                <a:gd name="T24" fmla="*/ 1123 w 1127"/>
                <a:gd name="T25" fmla="*/ 16 h 1157"/>
                <a:gd name="T26" fmla="*/ 1127 w 1127"/>
                <a:gd name="T27" fmla="*/ 0 h 1157"/>
                <a:gd name="T28" fmla="*/ 563 w 1127"/>
                <a:gd name="T29" fmla="*/ 19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7" h="1157">
                  <a:moveTo>
                    <a:pt x="563" y="190"/>
                  </a:moveTo>
                  <a:cubicBezTo>
                    <a:pt x="269" y="190"/>
                    <a:pt x="26" y="106"/>
                    <a:pt x="0" y="0"/>
                  </a:cubicBezTo>
                  <a:cubicBezTo>
                    <a:pt x="0" y="5"/>
                    <a:pt x="1" y="10"/>
                    <a:pt x="3" y="16"/>
                  </a:cubicBezTo>
                  <a:cubicBezTo>
                    <a:pt x="369" y="783"/>
                    <a:pt x="369" y="783"/>
                    <a:pt x="369" y="783"/>
                  </a:cubicBezTo>
                  <a:cubicBezTo>
                    <a:pt x="378" y="802"/>
                    <a:pt x="385" y="835"/>
                    <a:pt x="385" y="857"/>
                  </a:cubicBezTo>
                  <a:cubicBezTo>
                    <a:pt x="385" y="1091"/>
                    <a:pt x="385" y="1091"/>
                    <a:pt x="385" y="1091"/>
                  </a:cubicBezTo>
                  <a:cubicBezTo>
                    <a:pt x="385" y="1092"/>
                    <a:pt x="385" y="1092"/>
                    <a:pt x="386" y="1092"/>
                  </a:cubicBezTo>
                  <a:cubicBezTo>
                    <a:pt x="388" y="1128"/>
                    <a:pt x="467" y="1157"/>
                    <a:pt x="563" y="1157"/>
                  </a:cubicBezTo>
                  <a:cubicBezTo>
                    <a:pt x="660" y="1157"/>
                    <a:pt x="739" y="1128"/>
                    <a:pt x="741" y="1092"/>
                  </a:cubicBezTo>
                  <a:cubicBezTo>
                    <a:pt x="741" y="1092"/>
                    <a:pt x="741" y="1092"/>
                    <a:pt x="741" y="1091"/>
                  </a:cubicBezTo>
                  <a:cubicBezTo>
                    <a:pt x="741" y="857"/>
                    <a:pt x="741" y="857"/>
                    <a:pt x="741" y="857"/>
                  </a:cubicBezTo>
                  <a:cubicBezTo>
                    <a:pt x="741" y="835"/>
                    <a:pt x="749" y="802"/>
                    <a:pt x="758" y="783"/>
                  </a:cubicBezTo>
                  <a:cubicBezTo>
                    <a:pt x="1123" y="16"/>
                    <a:pt x="1123" y="16"/>
                    <a:pt x="1123" y="16"/>
                  </a:cubicBezTo>
                  <a:cubicBezTo>
                    <a:pt x="1126" y="10"/>
                    <a:pt x="1127" y="5"/>
                    <a:pt x="1127" y="0"/>
                  </a:cubicBezTo>
                  <a:cubicBezTo>
                    <a:pt x="1100" y="106"/>
                    <a:pt x="858" y="190"/>
                    <a:pt x="563" y="190"/>
                  </a:cubicBezTo>
                  <a:close/>
                </a:path>
              </a:pathLst>
            </a:custGeom>
            <a:solidFill>
              <a:schemeClr val="accent3">
                <a:alpha val="42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 name="Grupa 30"/>
          <p:cNvGrpSpPr/>
          <p:nvPr/>
        </p:nvGrpSpPr>
        <p:grpSpPr>
          <a:xfrm>
            <a:off x="6456040" y="4815967"/>
            <a:ext cx="3456383" cy="530401"/>
            <a:chOff x="4932043" y="4590368"/>
            <a:chExt cx="3456383" cy="530401"/>
          </a:xfrm>
        </p:grpSpPr>
        <p:sp>
          <p:nvSpPr>
            <p:cNvPr id="32" name="Freeform 6"/>
            <p:cNvSpPr>
              <a:spLocks/>
            </p:cNvSpPr>
            <p:nvPr/>
          </p:nvSpPr>
          <p:spPr bwMode="auto">
            <a:xfrm>
              <a:off x="5196625" y="4590368"/>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33" name="Elipsa 32"/>
            <p:cNvSpPr/>
            <p:nvPr/>
          </p:nvSpPr>
          <p:spPr>
            <a:xfrm>
              <a:off x="4932043" y="4590985"/>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grpSp>
    </p:spTree>
    <p:extLst>
      <p:ext uri="{BB962C8B-B14F-4D97-AF65-F5344CB8AC3E}">
        <p14:creationId xmlns:p14="http://schemas.microsoft.com/office/powerpoint/2010/main" val="398744652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2958169-BCD7-4995-A9F6-AB116E464578}"/>
              </a:ext>
            </a:extLst>
          </p:cNvPr>
          <p:cNvSpPr>
            <a:spLocks noGrp="1"/>
          </p:cNvSpPr>
          <p:nvPr>
            <p:ph type="title"/>
          </p:nvPr>
        </p:nvSpPr>
        <p:spPr/>
        <p:txBody>
          <a:bodyPr>
            <a:normAutofit fontScale="90000"/>
          </a:bodyPr>
          <a:lstStyle/>
          <a:p>
            <a:r>
              <a:rPr lang="en-US" dirty="0"/>
              <a:t>Horizontal Tube Filtration Model Diagram – 5 Levels</a:t>
            </a:r>
          </a:p>
        </p:txBody>
      </p:sp>
      <p:grpSp>
        <p:nvGrpSpPr>
          <p:cNvPr id="27" name="Grupa 26">
            <a:extLst>
              <a:ext uri="{FF2B5EF4-FFF2-40B4-BE49-F238E27FC236}">
                <a16:creationId xmlns:a16="http://schemas.microsoft.com/office/drawing/2014/main" id="{DEE84102-C55C-47FE-A444-65850DC96F67}"/>
              </a:ext>
            </a:extLst>
          </p:cNvPr>
          <p:cNvGrpSpPr/>
          <p:nvPr/>
        </p:nvGrpSpPr>
        <p:grpSpPr>
          <a:xfrm>
            <a:off x="7060952" y="3382607"/>
            <a:ext cx="1022694" cy="693688"/>
            <a:chOff x="7032578" y="3576146"/>
            <a:chExt cx="1022694" cy="693688"/>
          </a:xfrm>
        </p:grpSpPr>
        <p:grpSp>
          <p:nvGrpSpPr>
            <p:cNvPr id="19" name="Grupa 18">
              <a:extLst>
                <a:ext uri="{FF2B5EF4-FFF2-40B4-BE49-F238E27FC236}">
                  <a16:creationId xmlns:a16="http://schemas.microsoft.com/office/drawing/2014/main" id="{FA41F4CC-29F8-495B-85E3-684A7829CA53}"/>
                </a:ext>
              </a:extLst>
            </p:cNvPr>
            <p:cNvGrpSpPr/>
            <p:nvPr/>
          </p:nvGrpSpPr>
          <p:grpSpPr>
            <a:xfrm>
              <a:off x="7032578" y="3576146"/>
              <a:ext cx="1022694" cy="693688"/>
              <a:chOff x="8679180" y="3094672"/>
              <a:chExt cx="982980" cy="666750"/>
            </a:xfrm>
            <a:solidFill>
              <a:schemeClr val="accent5"/>
            </a:solidFill>
          </p:grpSpPr>
          <p:sp>
            <p:nvSpPr>
              <p:cNvPr id="13" name="Dowolny kształt: kształt 12">
                <a:extLst>
                  <a:ext uri="{FF2B5EF4-FFF2-40B4-BE49-F238E27FC236}">
                    <a16:creationId xmlns:a16="http://schemas.microsoft.com/office/drawing/2014/main" id="{D5A384CF-F2A2-4284-895B-A7ED27B46EC6}"/>
                  </a:ext>
                </a:extLst>
              </p:cNvPr>
              <p:cNvSpPr/>
              <p:nvPr/>
            </p:nvSpPr>
            <p:spPr>
              <a:xfrm>
                <a:off x="8719185" y="3095625"/>
                <a:ext cx="942975" cy="657225"/>
              </a:xfrm>
              <a:custGeom>
                <a:avLst/>
                <a:gdLst>
                  <a:gd name="connsiteX0" fmla="*/ 928688 w 942975"/>
                  <a:gd name="connsiteY0" fmla="*/ 160973 h 657225"/>
                  <a:gd name="connsiteX1" fmla="*/ 0 w 942975"/>
                  <a:gd name="connsiteY1" fmla="*/ 0 h 657225"/>
                  <a:gd name="connsiteX2" fmla="*/ 0 w 942975"/>
                  <a:gd name="connsiteY2" fmla="*/ 665797 h 657225"/>
                  <a:gd name="connsiteX3" fmla="*/ 928688 w 942975"/>
                  <a:gd name="connsiteY3" fmla="*/ 504825 h 657225"/>
                  <a:gd name="connsiteX4" fmla="*/ 951547 w 942975"/>
                  <a:gd name="connsiteY4" fmla="*/ 332422 h 657225"/>
                  <a:gd name="connsiteX5" fmla="*/ 928688 w 942975"/>
                  <a:gd name="connsiteY5" fmla="*/ 16097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5" h="657225">
                    <a:moveTo>
                      <a:pt x="928688" y="160973"/>
                    </a:moveTo>
                    <a:lnTo>
                      <a:pt x="0" y="0"/>
                    </a:lnTo>
                    <a:lnTo>
                      <a:pt x="0" y="665797"/>
                    </a:lnTo>
                    <a:lnTo>
                      <a:pt x="928688" y="504825"/>
                    </a:lnTo>
                    <a:cubicBezTo>
                      <a:pt x="941070" y="504825"/>
                      <a:pt x="951547" y="427672"/>
                      <a:pt x="951547" y="332422"/>
                    </a:cubicBezTo>
                    <a:cubicBezTo>
                      <a:pt x="951547" y="237172"/>
                      <a:pt x="942022" y="160973"/>
                      <a:pt x="928688" y="160973"/>
                    </a:cubicBezTo>
                    <a:close/>
                  </a:path>
                </a:pathLst>
              </a:custGeom>
              <a:grpFill/>
              <a:ln w="9525" cap="flat">
                <a:noFill/>
                <a:prstDash val="solid"/>
                <a:miter/>
              </a:ln>
            </p:spPr>
            <p:txBody>
              <a:bodyPr rtlCol="0" anchor="ctr"/>
              <a:lstStyle/>
              <a:p>
                <a:endParaRPr lang="en-US" dirty="0"/>
              </a:p>
            </p:txBody>
          </p:sp>
          <p:sp>
            <p:nvSpPr>
              <p:cNvPr id="14" name="Dowolny kształt: kształt 13">
                <a:extLst>
                  <a:ext uri="{FF2B5EF4-FFF2-40B4-BE49-F238E27FC236}">
                    <a16:creationId xmlns:a16="http://schemas.microsoft.com/office/drawing/2014/main" id="{E44CB04D-472D-425F-9A2E-6A6A41CB9723}"/>
                  </a:ext>
                </a:extLst>
              </p:cNvPr>
              <p:cNvSpPr/>
              <p:nvPr/>
            </p:nvSpPr>
            <p:spPr>
              <a:xfrm>
                <a:off x="8679180" y="3094672"/>
                <a:ext cx="76200" cy="666750"/>
              </a:xfrm>
              <a:custGeom>
                <a:avLst/>
                <a:gdLst>
                  <a:gd name="connsiteX0" fmla="*/ 80010 w 76200"/>
                  <a:gd name="connsiteY0" fmla="*/ 333375 h 666750"/>
                  <a:gd name="connsiteX1" fmla="*/ 40005 w 76200"/>
                  <a:gd name="connsiteY1" fmla="*/ 666750 h 666750"/>
                  <a:gd name="connsiteX2" fmla="*/ 0 w 76200"/>
                  <a:gd name="connsiteY2" fmla="*/ 333375 h 666750"/>
                  <a:gd name="connsiteX3" fmla="*/ 40005 w 76200"/>
                  <a:gd name="connsiteY3" fmla="*/ 0 h 666750"/>
                  <a:gd name="connsiteX4" fmla="*/ 80010 w 76200"/>
                  <a:gd name="connsiteY4" fmla="*/ 333375 h 66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666750">
                    <a:moveTo>
                      <a:pt x="80010" y="333375"/>
                    </a:moveTo>
                    <a:cubicBezTo>
                      <a:pt x="80010" y="517493"/>
                      <a:pt x="62099" y="666750"/>
                      <a:pt x="40005" y="666750"/>
                    </a:cubicBezTo>
                    <a:cubicBezTo>
                      <a:pt x="17911" y="666750"/>
                      <a:pt x="0" y="517493"/>
                      <a:pt x="0" y="333375"/>
                    </a:cubicBezTo>
                    <a:cubicBezTo>
                      <a:pt x="0" y="149257"/>
                      <a:pt x="17911" y="0"/>
                      <a:pt x="40005" y="0"/>
                    </a:cubicBezTo>
                    <a:cubicBezTo>
                      <a:pt x="62099" y="0"/>
                      <a:pt x="80010" y="149257"/>
                      <a:pt x="80010" y="333375"/>
                    </a:cubicBezTo>
                    <a:close/>
                  </a:path>
                </a:pathLst>
              </a:custGeom>
              <a:solidFill>
                <a:schemeClr val="accent5">
                  <a:lumMod val="75000"/>
                </a:schemeClr>
              </a:solidFill>
              <a:ln w="9525" cap="flat">
                <a:noFill/>
                <a:prstDash val="solid"/>
                <a:miter/>
              </a:ln>
            </p:spPr>
            <p:txBody>
              <a:bodyPr rtlCol="0" anchor="ctr"/>
              <a:lstStyle/>
              <a:p>
                <a:endParaRPr lang="en-US" dirty="0"/>
              </a:p>
            </p:txBody>
          </p:sp>
        </p:grpSp>
        <p:sp>
          <p:nvSpPr>
            <p:cNvPr id="163" name="pole tekstowe 162">
              <a:extLst>
                <a:ext uri="{FF2B5EF4-FFF2-40B4-BE49-F238E27FC236}">
                  <a16:creationId xmlns:a16="http://schemas.microsoft.com/office/drawing/2014/main" id="{8AD7D00A-525A-42CB-89B8-9C7103B7479B}"/>
                </a:ext>
              </a:extLst>
            </p:cNvPr>
            <p:cNvSpPr txBox="1"/>
            <p:nvPr/>
          </p:nvSpPr>
          <p:spPr>
            <a:xfrm>
              <a:off x="7379039"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5</a:t>
              </a:r>
            </a:p>
          </p:txBody>
        </p:sp>
      </p:grpSp>
      <p:cxnSp>
        <p:nvCxnSpPr>
          <p:cNvPr id="128" name="Łącznik: łamany 127">
            <a:extLst>
              <a:ext uri="{FF2B5EF4-FFF2-40B4-BE49-F238E27FC236}">
                <a16:creationId xmlns:a16="http://schemas.microsoft.com/office/drawing/2014/main" id="{FDDE5E1A-029B-4CF4-9004-4D2C219D34A4}"/>
              </a:ext>
            </a:extLst>
          </p:cNvPr>
          <p:cNvCxnSpPr>
            <a:cxnSpLocks/>
            <a:stCxn id="112" idx="1"/>
          </p:cNvCxnSpPr>
          <p:nvPr/>
        </p:nvCxnSpPr>
        <p:spPr>
          <a:xfrm rot="10800000">
            <a:off x="3051579" y="3739114"/>
            <a:ext cx="5547516" cy="1970697"/>
          </a:xfrm>
          <a:prstGeom prst="bentConnector3">
            <a:avLst>
              <a:gd name="adj1" fmla="val 99828"/>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5" name="Łącznik: łamany 124">
            <a:extLst>
              <a:ext uri="{FF2B5EF4-FFF2-40B4-BE49-F238E27FC236}">
                <a16:creationId xmlns:a16="http://schemas.microsoft.com/office/drawing/2014/main" id="{E670EB5C-8162-41A4-A36F-7A0E8E6E4A3B}"/>
              </a:ext>
            </a:extLst>
          </p:cNvPr>
          <p:cNvCxnSpPr>
            <a:cxnSpLocks/>
            <a:stCxn id="108" idx="1"/>
          </p:cNvCxnSpPr>
          <p:nvPr/>
        </p:nvCxnSpPr>
        <p:spPr>
          <a:xfrm rot="10800000" flipV="1">
            <a:off x="1475533" y="1756889"/>
            <a:ext cx="7097114" cy="1982210"/>
          </a:xfrm>
          <a:prstGeom prst="bentConnector3">
            <a:avLst>
              <a:gd name="adj1" fmla="val 100352"/>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Łącznik prosty 114">
            <a:extLst>
              <a:ext uri="{FF2B5EF4-FFF2-40B4-BE49-F238E27FC236}">
                <a16:creationId xmlns:a16="http://schemas.microsoft.com/office/drawing/2014/main" id="{6BDE7946-7BC3-4DDB-BDB5-475BD6A879E4}"/>
              </a:ext>
            </a:extLst>
          </p:cNvPr>
          <p:cNvCxnSpPr>
            <a:cxnSpLocks/>
            <a:stCxn id="13" idx="4"/>
            <a:endCxn id="110" idx="1"/>
          </p:cNvCxnSpPr>
          <p:nvPr/>
        </p:nvCxnSpPr>
        <p:spPr>
          <a:xfrm>
            <a:off x="8092564" y="3729451"/>
            <a:ext cx="493307" cy="389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Łącznik: łamany 116">
            <a:extLst>
              <a:ext uri="{FF2B5EF4-FFF2-40B4-BE49-F238E27FC236}">
                <a16:creationId xmlns:a16="http://schemas.microsoft.com/office/drawing/2014/main" id="{7731FFD0-6F7D-423C-A809-85F7B232893D}"/>
              </a:ext>
            </a:extLst>
          </p:cNvPr>
          <p:cNvCxnSpPr>
            <a:cxnSpLocks/>
            <a:endCxn id="111" idx="1"/>
          </p:cNvCxnSpPr>
          <p:nvPr/>
        </p:nvCxnSpPr>
        <p:spPr>
          <a:xfrm>
            <a:off x="6116547" y="3740286"/>
            <a:ext cx="2475936" cy="981293"/>
          </a:xfrm>
          <a:prstGeom prst="bentConnector3">
            <a:avLst>
              <a:gd name="adj1" fmla="val 2032"/>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Łącznik: łamany 121">
            <a:extLst>
              <a:ext uri="{FF2B5EF4-FFF2-40B4-BE49-F238E27FC236}">
                <a16:creationId xmlns:a16="http://schemas.microsoft.com/office/drawing/2014/main" id="{5B4939F4-40D7-4475-91BC-73E01B05F798}"/>
              </a:ext>
            </a:extLst>
          </p:cNvPr>
          <p:cNvCxnSpPr>
            <a:cxnSpLocks/>
          </p:cNvCxnSpPr>
          <p:nvPr/>
        </p:nvCxnSpPr>
        <p:spPr>
          <a:xfrm rot="10800000" flipV="1">
            <a:off x="4617403" y="2750869"/>
            <a:ext cx="3993386" cy="988230"/>
          </a:xfrm>
          <a:prstGeom prst="bentConnector3">
            <a:avLst>
              <a:gd name="adj1" fmla="val 100006"/>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7" name="Dowolny kształt: kształt 66">
            <a:extLst>
              <a:ext uri="{FF2B5EF4-FFF2-40B4-BE49-F238E27FC236}">
                <a16:creationId xmlns:a16="http://schemas.microsoft.com/office/drawing/2014/main" id="{9D2E9CED-88B0-465E-9009-E8829636B9CB}"/>
              </a:ext>
            </a:extLst>
          </p:cNvPr>
          <p:cNvSpPr/>
          <p:nvPr/>
        </p:nvSpPr>
        <p:spPr>
          <a:xfrm>
            <a:off x="6042997" y="3602531"/>
            <a:ext cx="1057593" cy="253827"/>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solidFill>
            <a:schemeClr val="bg2">
              <a:lumMod val="75000"/>
            </a:schemeClr>
          </a:solidFill>
          <a:ln w="9525" cap="flat">
            <a:noFill/>
            <a:prstDash val="solid"/>
            <a:miter/>
          </a:ln>
        </p:spPr>
        <p:txBody>
          <a:bodyPr rtlCol="0" anchor="ctr"/>
          <a:lstStyle/>
          <a:p>
            <a:endParaRPr lang="en-US" dirty="0"/>
          </a:p>
        </p:txBody>
      </p:sp>
      <p:grpSp>
        <p:nvGrpSpPr>
          <p:cNvPr id="26" name="Grupa 25">
            <a:extLst>
              <a:ext uri="{FF2B5EF4-FFF2-40B4-BE49-F238E27FC236}">
                <a16:creationId xmlns:a16="http://schemas.microsoft.com/office/drawing/2014/main" id="{D7AF6223-5ED5-4D89-9CDE-86BE354D8C88}"/>
              </a:ext>
            </a:extLst>
          </p:cNvPr>
          <p:cNvGrpSpPr/>
          <p:nvPr/>
        </p:nvGrpSpPr>
        <p:grpSpPr>
          <a:xfrm>
            <a:off x="5566303" y="3115043"/>
            <a:ext cx="1102964" cy="1228820"/>
            <a:chOff x="5537929" y="3308582"/>
            <a:chExt cx="1102964" cy="1228820"/>
          </a:xfrm>
          <a:solidFill>
            <a:schemeClr val="accent4">
              <a:lumMod val="75000"/>
            </a:schemeClr>
          </a:solidFill>
        </p:grpSpPr>
        <p:grpSp>
          <p:nvGrpSpPr>
            <p:cNvPr id="18" name="Grupa 17">
              <a:extLst>
                <a:ext uri="{FF2B5EF4-FFF2-40B4-BE49-F238E27FC236}">
                  <a16:creationId xmlns:a16="http://schemas.microsoft.com/office/drawing/2014/main" id="{915F33F9-CFDF-4256-A8DB-5EE2A859E9BF}"/>
                </a:ext>
              </a:extLst>
            </p:cNvPr>
            <p:cNvGrpSpPr/>
            <p:nvPr/>
          </p:nvGrpSpPr>
          <p:grpSpPr>
            <a:xfrm>
              <a:off x="5537929" y="3308582"/>
              <a:ext cx="1102964" cy="1228820"/>
              <a:chOff x="7241857" y="2834639"/>
              <a:chExt cx="1060133" cy="1181101"/>
            </a:xfrm>
            <a:grpFill/>
          </p:grpSpPr>
          <p:sp>
            <p:nvSpPr>
              <p:cNvPr id="11" name="Dowolny kształt: kształt 10">
                <a:extLst>
                  <a:ext uri="{FF2B5EF4-FFF2-40B4-BE49-F238E27FC236}">
                    <a16:creationId xmlns:a16="http://schemas.microsoft.com/office/drawing/2014/main" id="{F934561B-D867-4BF9-98CA-028045FC4C5D}"/>
                  </a:ext>
                </a:extLst>
              </p:cNvPr>
              <p:cNvSpPr/>
              <p:nvPr/>
            </p:nvSpPr>
            <p:spPr>
              <a:xfrm>
                <a:off x="7320915" y="2834639"/>
                <a:ext cx="981075" cy="1181100"/>
              </a:xfrm>
              <a:custGeom>
                <a:avLst/>
                <a:gdLst>
                  <a:gd name="connsiteX0" fmla="*/ 928687 w 981075"/>
                  <a:gd name="connsiteY0" fmla="*/ 160973 h 1181100"/>
                  <a:gd name="connsiteX1" fmla="*/ 0 w 981075"/>
                  <a:gd name="connsiteY1" fmla="*/ 0 h 1181100"/>
                  <a:gd name="connsiteX2" fmla="*/ 0 w 981075"/>
                  <a:gd name="connsiteY2" fmla="*/ 1187768 h 1181100"/>
                  <a:gd name="connsiteX3" fmla="*/ 928687 w 981075"/>
                  <a:gd name="connsiteY3" fmla="*/ 1026795 h 1181100"/>
                  <a:gd name="connsiteX4" fmla="*/ 985837 w 981075"/>
                  <a:gd name="connsiteY4" fmla="*/ 594360 h 1181100"/>
                  <a:gd name="connsiteX5" fmla="*/ 928687 w 981075"/>
                  <a:gd name="connsiteY5" fmla="*/ 160973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1181100">
                    <a:moveTo>
                      <a:pt x="928687" y="160973"/>
                    </a:moveTo>
                    <a:lnTo>
                      <a:pt x="0" y="0"/>
                    </a:lnTo>
                    <a:lnTo>
                      <a:pt x="0" y="1187768"/>
                    </a:lnTo>
                    <a:lnTo>
                      <a:pt x="928687" y="1026795"/>
                    </a:lnTo>
                    <a:cubicBezTo>
                      <a:pt x="960120" y="1026795"/>
                      <a:pt x="985837" y="833438"/>
                      <a:pt x="985837" y="594360"/>
                    </a:cubicBezTo>
                    <a:cubicBezTo>
                      <a:pt x="985837" y="355283"/>
                      <a:pt x="961072" y="160973"/>
                      <a:pt x="928687" y="160973"/>
                    </a:cubicBezTo>
                    <a:close/>
                  </a:path>
                </a:pathLst>
              </a:custGeom>
              <a:solidFill>
                <a:schemeClr val="accent4"/>
              </a:solidFill>
              <a:ln w="9525"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3CFEA902-1714-4CC0-AD5B-400A2A265323}"/>
                  </a:ext>
                </a:extLst>
              </p:cNvPr>
              <p:cNvSpPr/>
              <p:nvPr/>
            </p:nvSpPr>
            <p:spPr>
              <a:xfrm>
                <a:off x="7241857" y="2834640"/>
                <a:ext cx="152400" cy="1181100"/>
              </a:xfrm>
              <a:custGeom>
                <a:avLst/>
                <a:gdLst>
                  <a:gd name="connsiteX0" fmla="*/ 158115 w 152400"/>
                  <a:gd name="connsiteY0" fmla="*/ 593407 h 1181100"/>
                  <a:gd name="connsiteX1" fmla="*/ 79058 w 152400"/>
                  <a:gd name="connsiteY1" fmla="*/ 1186815 h 1181100"/>
                  <a:gd name="connsiteX2" fmla="*/ 0 w 152400"/>
                  <a:gd name="connsiteY2" fmla="*/ 593407 h 1181100"/>
                  <a:gd name="connsiteX3" fmla="*/ 79058 w 152400"/>
                  <a:gd name="connsiteY3" fmla="*/ 0 h 1181100"/>
                  <a:gd name="connsiteX4" fmla="*/ 158115 w 152400"/>
                  <a:gd name="connsiteY4" fmla="*/ 593407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181100">
                    <a:moveTo>
                      <a:pt x="158115" y="593407"/>
                    </a:moveTo>
                    <a:cubicBezTo>
                      <a:pt x="158115" y="921137"/>
                      <a:pt x="122720" y="1186815"/>
                      <a:pt x="79058" y="1186815"/>
                    </a:cubicBezTo>
                    <a:cubicBezTo>
                      <a:pt x="35396" y="1186815"/>
                      <a:pt x="0" y="921137"/>
                      <a:pt x="0" y="593407"/>
                    </a:cubicBezTo>
                    <a:cubicBezTo>
                      <a:pt x="0" y="265678"/>
                      <a:pt x="35396" y="0"/>
                      <a:pt x="79058" y="0"/>
                    </a:cubicBezTo>
                    <a:cubicBezTo>
                      <a:pt x="122720" y="0"/>
                      <a:pt x="158115" y="265678"/>
                      <a:pt x="158115" y="593407"/>
                    </a:cubicBezTo>
                    <a:close/>
                  </a:path>
                </a:pathLst>
              </a:custGeom>
              <a:grpFill/>
              <a:ln w="9525" cap="flat">
                <a:noFill/>
                <a:prstDash val="solid"/>
                <a:miter/>
              </a:ln>
            </p:spPr>
            <p:txBody>
              <a:bodyPr rtlCol="0" anchor="ctr"/>
              <a:lstStyle/>
              <a:p>
                <a:endParaRPr lang="en-US" dirty="0"/>
              </a:p>
            </p:txBody>
          </p:sp>
        </p:grpSp>
        <p:sp>
          <p:nvSpPr>
            <p:cNvPr id="164" name="pole tekstowe 163">
              <a:extLst>
                <a:ext uri="{FF2B5EF4-FFF2-40B4-BE49-F238E27FC236}">
                  <a16:creationId xmlns:a16="http://schemas.microsoft.com/office/drawing/2014/main" id="{3DA8289A-AC8C-441D-B6FA-51A9267767BF}"/>
                </a:ext>
              </a:extLst>
            </p:cNvPr>
            <p:cNvSpPr txBox="1"/>
            <p:nvPr/>
          </p:nvSpPr>
          <p:spPr>
            <a:xfrm>
              <a:off x="5952576"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4</a:t>
              </a:r>
            </a:p>
          </p:txBody>
        </p:sp>
      </p:grpSp>
      <p:grpSp>
        <p:nvGrpSpPr>
          <p:cNvPr id="60" name="Grupa 59">
            <a:extLst>
              <a:ext uri="{FF2B5EF4-FFF2-40B4-BE49-F238E27FC236}">
                <a16:creationId xmlns:a16="http://schemas.microsoft.com/office/drawing/2014/main" id="{7887E010-C762-4F33-9958-21B2CECD53EE}"/>
              </a:ext>
            </a:extLst>
          </p:cNvPr>
          <p:cNvGrpSpPr/>
          <p:nvPr/>
        </p:nvGrpSpPr>
        <p:grpSpPr>
          <a:xfrm>
            <a:off x="4401871" y="3321852"/>
            <a:ext cx="1241595" cy="815197"/>
            <a:chOff x="7328674" y="5314187"/>
            <a:chExt cx="1118218" cy="734178"/>
          </a:xfrm>
          <a:solidFill>
            <a:schemeClr val="bg2">
              <a:lumMod val="75000"/>
            </a:schemeClr>
          </a:solidFill>
        </p:grpSpPr>
        <p:sp>
          <p:nvSpPr>
            <p:cNvPr id="61" name="Dowolny kształt: kształt 60">
              <a:extLst>
                <a:ext uri="{FF2B5EF4-FFF2-40B4-BE49-F238E27FC236}">
                  <a16:creationId xmlns:a16="http://schemas.microsoft.com/office/drawing/2014/main" id="{123CB344-9C42-4649-9DA3-D36D73CF4A9E}"/>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62" name="Dowolny kształt: kształt 61">
              <a:extLst>
                <a:ext uri="{FF2B5EF4-FFF2-40B4-BE49-F238E27FC236}">
                  <a16:creationId xmlns:a16="http://schemas.microsoft.com/office/drawing/2014/main" id="{E5B86384-5260-4AEC-9B05-040CB1054E4C}"/>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63" name="Dowolny kształt: kształt 62">
              <a:extLst>
                <a:ext uri="{FF2B5EF4-FFF2-40B4-BE49-F238E27FC236}">
                  <a16:creationId xmlns:a16="http://schemas.microsoft.com/office/drawing/2014/main" id="{B0F0ACBB-0984-4185-8090-C7B9DED16F42}"/>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25" name="Grupa 24">
            <a:extLst>
              <a:ext uri="{FF2B5EF4-FFF2-40B4-BE49-F238E27FC236}">
                <a16:creationId xmlns:a16="http://schemas.microsoft.com/office/drawing/2014/main" id="{9C930214-7791-4171-BA42-FD564CE84543}"/>
              </a:ext>
            </a:extLst>
          </p:cNvPr>
          <p:cNvGrpSpPr/>
          <p:nvPr/>
        </p:nvGrpSpPr>
        <p:grpSpPr>
          <a:xfrm>
            <a:off x="4012194" y="2842522"/>
            <a:ext cx="1162422" cy="1773860"/>
            <a:chOff x="3983820" y="3036061"/>
            <a:chExt cx="1162422" cy="1773860"/>
          </a:xfrm>
        </p:grpSpPr>
        <p:grpSp>
          <p:nvGrpSpPr>
            <p:cNvPr id="17" name="Grupa 16">
              <a:extLst>
                <a:ext uri="{FF2B5EF4-FFF2-40B4-BE49-F238E27FC236}">
                  <a16:creationId xmlns:a16="http://schemas.microsoft.com/office/drawing/2014/main" id="{3AD45168-1734-4821-9AFF-DFE953C45C49}"/>
                </a:ext>
              </a:extLst>
            </p:cNvPr>
            <p:cNvGrpSpPr/>
            <p:nvPr/>
          </p:nvGrpSpPr>
          <p:grpSpPr>
            <a:xfrm>
              <a:off x="3983820" y="3036061"/>
              <a:ext cx="1162422" cy="1773860"/>
              <a:chOff x="5749290" y="2573655"/>
              <a:chExt cx="1117282" cy="1704975"/>
            </a:xfrm>
          </p:grpSpPr>
          <p:sp>
            <p:nvSpPr>
              <p:cNvPr id="9" name="Dowolny kształt: kształt 8">
                <a:extLst>
                  <a:ext uri="{FF2B5EF4-FFF2-40B4-BE49-F238E27FC236}">
                    <a16:creationId xmlns:a16="http://schemas.microsoft.com/office/drawing/2014/main" id="{CEF2DC1E-5063-456A-89A9-F23D23584CF6}"/>
                  </a:ext>
                </a:extLst>
              </p:cNvPr>
              <p:cNvSpPr/>
              <p:nvPr/>
            </p:nvSpPr>
            <p:spPr>
              <a:xfrm>
                <a:off x="5847397" y="2573655"/>
                <a:ext cx="1019175" cy="1704975"/>
              </a:xfrm>
              <a:custGeom>
                <a:avLst/>
                <a:gdLst>
                  <a:gd name="connsiteX0" fmla="*/ 928688 w 1019175"/>
                  <a:gd name="connsiteY0" fmla="*/ 160972 h 1704975"/>
                  <a:gd name="connsiteX1" fmla="*/ 0 w 1019175"/>
                  <a:gd name="connsiteY1" fmla="*/ 0 h 1704975"/>
                  <a:gd name="connsiteX2" fmla="*/ 0 w 1019175"/>
                  <a:gd name="connsiteY2" fmla="*/ 1708785 h 1704975"/>
                  <a:gd name="connsiteX3" fmla="*/ 928688 w 1019175"/>
                  <a:gd name="connsiteY3" fmla="*/ 1547813 h 1704975"/>
                  <a:gd name="connsiteX4" fmla="*/ 1022033 w 1019175"/>
                  <a:gd name="connsiteY4" fmla="*/ 854392 h 1704975"/>
                  <a:gd name="connsiteX5" fmla="*/ 928688 w 1019175"/>
                  <a:gd name="connsiteY5" fmla="*/ 160972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704975">
                    <a:moveTo>
                      <a:pt x="928688" y="160972"/>
                    </a:moveTo>
                    <a:lnTo>
                      <a:pt x="0" y="0"/>
                    </a:lnTo>
                    <a:lnTo>
                      <a:pt x="0" y="1708785"/>
                    </a:lnTo>
                    <a:lnTo>
                      <a:pt x="928688" y="1547813"/>
                    </a:lnTo>
                    <a:cubicBezTo>
                      <a:pt x="980122" y="1547813"/>
                      <a:pt x="1022033" y="1237298"/>
                      <a:pt x="1022033" y="854392"/>
                    </a:cubicBezTo>
                    <a:cubicBezTo>
                      <a:pt x="1022033" y="471487"/>
                      <a:pt x="981075" y="160972"/>
                      <a:pt x="928688" y="160972"/>
                    </a:cubicBezTo>
                    <a:close/>
                  </a:path>
                </a:pathLst>
              </a:custGeom>
              <a:solidFill>
                <a:schemeClr val="accent6"/>
              </a:solidFill>
              <a:ln w="9525" cap="flat">
                <a:noFill/>
                <a:prstDash val="solid"/>
                <a:miter/>
              </a:ln>
            </p:spPr>
            <p:txBody>
              <a:bodyPr rtlCol="0" anchor="ctr"/>
              <a:lstStyle/>
              <a:p>
                <a:endParaRPr lang="en-US" dirty="0"/>
              </a:p>
            </p:txBody>
          </p:sp>
          <p:sp>
            <p:nvSpPr>
              <p:cNvPr id="10" name="Dowolny kształt: kształt 9">
                <a:extLst>
                  <a:ext uri="{FF2B5EF4-FFF2-40B4-BE49-F238E27FC236}">
                    <a16:creationId xmlns:a16="http://schemas.microsoft.com/office/drawing/2014/main" id="{BEECC3BC-04AC-480E-AC3D-340387B177FB}"/>
                  </a:ext>
                </a:extLst>
              </p:cNvPr>
              <p:cNvSpPr/>
              <p:nvPr/>
            </p:nvSpPr>
            <p:spPr>
              <a:xfrm>
                <a:off x="5749290" y="2573655"/>
                <a:ext cx="190500" cy="1704975"/>
              </a:xfrm>
              <a:custGeom>
                <a:avLst/>
                <a:gdLst>
                  <a:gd name="connsiteX0" fmla="*/ 196215 w 190500"/>
                  <a:gd name="connsiteY0" fmla="*/ 854392 h 1704975"/>
                  <a:gd name="connsiteX1" fmla="*/ 98108 w 190500"/>
                  <a:gd name="connsiteY1" fmla="*/ 1708785 h 1704975"/>
                  <a:gd name="connsiteX2" fmla="*/ 0 w 190500"/>
                  <a:gd name="connsiteY2" fmla="*/ 854392 h 1704975"/>
                  <a:gd name="connsiteX3" fmla="*/ 98108 w 190500"/>
                  <a:gd name="connsiteY3" fmla="*/ 0 h 1704975"/>
                  <a:gd name="connsiteX4" fmla="*/ 196215 w 190500"/>
                  <a:gd name="connsiteY4" fmla="*/ 854392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704975">
                    <a:moveTo>
                      <a:pt x="196215" y="854392"/>
                    </a:moveTo>
                    <a:cubicBezTo>
                      <a:pt x="196215" y="1326261"/>
                      <a:pt x="152291" y="1708785"/>
                      <a:pt x="98108" y="1708785"/>
                    </a:cubicBezTo>
                    <a:cubicBezTo>
                      <a:pt x="43924" y="1708785"/>
                      <a:pt x="0" y="1326260"/>
                      <a:pt x="0" y="854392"/>
                    </a:cubicBezTo>
                    <a:cubicBezTo>
                      <a:pt x="0" y="382525"/>
                      <a:pt x="43925" y="0"/>
                      <a:pt x="98108" y="0"/>
                    </a:cubicBezTo>
                    <a:cubicBezTo>
                      <a:pt x="152291" y="0"/>
                      <a:pt x="196215" y="382525"/>
                      <a:pt x="196215" y="854392"/>
                    </a:cubicBezTo>
                    <a:close/>
                  </a:path>
                </a:pathLst>
              </a:custGeom>
              <a:solidFill>
                <a:schemeClr val="accent6">
                  <a:lumMod val="75000"/>
                </a:schemeClr>
              </a:solidFill>
              <a:ln w="9525" cap="flat">
                <a:noFill/>
                <a:prstDash val="solid"/>
                <a:miter/>
              </a:ln>
            </p:spPr>
            <p:txBody>
              <a:bodyPr rtlCol="0" anchor="ctr"/>
              <a:lstStyle/>
              <a:p>
                <a:endParaRPr lang="en-US" dirty="0"/>
              </a:p>
            </p:txBody>
          </p:sp>
        </p:grpSp>
        <p:sp>
          <p:nvSpPr>
            <p:cNvPr id="165" name="pole tekstowe 164">
              <a:extLst>
                <a:ext uri="{FF2B5EF4-FFF2-40B4-BE49-F238E27FC236}">
                  <a16:creationId xmlns:a16="http://schemas.microsoft.com/office/drawing/2014/main" id="{35A69B5D-962F-435A-8EBC-CFAF2A481834}"/>
                </a:ext>
              </a:extLst>
            </p:cNvPr>
            <p:cNvSpPr txBox="1"/>
            <p:nvPr/>
          </p:nvSpPr>
          <p:spPr>
            <a:xfrm>
              <a:off x="4456921"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3</a:t>
              </a:r>
            </a:p>
          </p:txBody>
        </p:sp>
      </p:grpSp>
      <p:grpSp>
        <p:nvGrpSpPr>
          <p:cNvPr id="52" name="Grupa 51">
            <a:extLst>
              <a:ext uri="{FF2B5EF4-FFF2-40B4-BE49-F238E27FC236}">
                <a16:creationId xmlns:a16="http://schemas.microsoft.com/office/drawing/2014/main" id="{A5A4AD00-3FE4-4ECD-94E8-524BC8C61406}"/>
              </a:ext>
            </a:extLst>
          </p:cNvPr>
          <p:cNvGrpSpPr/>
          <p:nvPr/>
        </p:nvGrpSpPr>
        <p:grpSpPr>
          <a:xfrm>
            <a:off x="2867577" y="3041167"/>
            <a:ext cx="1243709" cy="1376569"/>
            <a:chOff x="7328674" y="5061398"/>
            <a:chExt cx="1120123" cy="1239756"/>
          </a:xfrm>
          <a:solidFill>
            <a:schemeClr val="bg2">
              <a:lumMod val="75000"/>
            </a:schemeClr>
          </a:solidFill>
        </p:grpSpPr>
        <p:sp>
          <p:nvSpPr>
            <p:cNvPr id="53" name="Dowolny kształt: kształt 52">
              <a:extLst>
                <a:ext uri="{FF2B5EF4-FFF2-40B4-BE49-F238E27FC236}">
                  <a16:creationId xmlns:a16="http://schemas.microsoft.com/office/drawing/2014/main" id="{B6095BB9-0917-4582-9A2F-5B9588E999F8}"/>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54" name="Dowolny kształt: kształt 53">
              <a:extLst>
                <a:ext uri="{FF2B5EF4-FFF2-40B4-BE49-F238E27FC236}">
                  <a16:creationId xmlns:a16="http://schemas.microsoft.com/office/drawing/2014/main" id="{26407615-5BCD-4782-A70B-45B9B9243CE6}"/>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55" name="Dowolny kształt: kształt 54">
              <a:extLst>
                <a:ext uri="{FF2B5EF4-FFF2-40B4-BE49-F238E27FC236}">
                  <a16:creationId xmlns:a16="http://schemas.microsoft.com/office/drawing/2014/main" id="{6D9F067F-9F39-49FA-8471-38F39DC1558A}"/>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6" name="Dowolny kształt: kształt 55">
              <a:extLst>
                <a:ext uri="{FF2B5EF4-FFF2-40B4-BE49-F238E27FC236}">
                  <a16:creationId xmlns:a16="http://schemas.microsoft.com/office/drawing/2014/main" id="{3ECC5CEE-8FDB-4A64-9E43-EE3F11C9CAB8}"/>
                </a:ext>
              </a:extLst>
            </p:cNvPr>
            <p:cNvSpPr/>
            <p:nvPr/>
          </p:nvSpPr>
          <p:spPr>
            <a:xfrm>
              <a:off x="7486768" y="5061398"/>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7" name="Dowolny kształt: kształt 56">
              <a:extLst>
                <a:ext uri="{FF2B5EF4-FFF2-40B4-BE49-F238E27FC236}">
                  <a16:creationId xmlns:a16="http://schemas.microsoft.com/office/drawing/2014/main" id="{957A084C-53CB-4168-B299-20AC810A874A}"/>
                </a:ext>
              </a:extLst>
            </p:cNvPr>
            <p:cNvSpPr/>
            <p:nvPr/>
          </p:nvSpPr>
          <p:spPr>
            <a:xfrm>
              <a:off x="7486772" y="6063029"/>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24" name="Grupa 23">
            <a:extLst>
              <a:ext uri="{FF2B5EF4-FFF2-40B4-BE49-F238E27FC236}">
                <a16:creationId xmlns:a16="http://schemas.microsoft.com/office/drawing/2014/main" id="{C72F8C78-A85F-4A81-8BE1-BE9ACA526EBE}"/>
              </a:ext>
            </a:extLst>
          </p:cNvPr>
          <p:cNvGrpSpPr/>
          <p:nvPr/>
        </p:nvGrpSpPr>
        <p:grpSpPr>
          <a:xfrm>
            <a:off x="2379795" y="2569507"/>
            <a:ext cx="1240710" cy="2319891"/>
            <a:chOff x="2351421" y="2763046"/>
            <a:chExt cx="1240710" cy="2319891"/>
          </a:xfrm>
        </p:grpSpPr>
        <p:grpSp>
          <p:nvGrpSpPr>
            <p:cNvPr id="16" name="Grupa 15">
              <a:extLst>
                <a:ext uri="{FF2B5EF4-FFF2-40B4-BE49-F238E27FC236}">
                  <a16:creationId xmlns:a16="http://schemas.microsoft.com/office/drawing/2014/main" id="{0AF2B7D8-EB68-4950-89F8-7C9A6B41F713}"/>
                </a:ext>
              </a:extLst>
            </p:cNvPr>
            <p:cNvGrpSpPr/>
            <p:nvPr/>
          </p:nvGrpSpPr>
          <p:grpSpPr>
            <a:xfrm>
              <a:off x="2351421" y="2763046"/>
              <a:ext cx="1240710" cy="2319891"/>
              <a:chOff x="4177665" y="2312670"/>
              <a:chExt cx="1192530" cy="2229802"/>
            </a:xfrm>
            <a:solidFill>
              <a:schemeClr val="accent2"/>
            </a:solidFill>
          </p:grpSpPr>
          <p:sp>
            <p:nvSpPr>
              <p:cNvPr id="7" name="Dowolny kształt: kształt 6">
                <a:extLst>
                  <a:ext uri="{FF2B5EF4-FFF2-40B4-BE49-F238E27FC236}">
                    <a16:creationId xmlns:a16="http://schemas.microsoft.com/office/drawing/2014/main" id="{AA5F90DC-56AF-4FE0-AD20-355D8A855759}"/>
                  </a:ext>
                </a:extLst>
              </p:cNvPr>
              <p:cNvSpPr/>
              <p:nvPr/>
            </p:nvSpPr>
            <p:spPr>
              <a:xfrm>
                <a:off x="4331970" y="2313622"/>
                <a:ext cx="1038225" cy="2228850"/>
              </a:xfrm>
              <a:custGeom>
                <a:avLst/>
                <a:gdLst>
                  <a:gd name="connsiteX0" fmla="*/ 928687 w 1038225"/>
                  <a:gd name="connsiteY0" fmla="*/ 160973 h 2228850"/>
                  <a:gd name="connsiteX1" fmla="*/ 0 w 1038225"/>
                  <a:gd name="connsiteY1" fmla="*/ 0 h 2228850"/>
                  <a:gd name="connsiteX2" fmla="*/ 0 w 1038225"/>
                  <a:gd name="connsiteY2" fmla="*/ 2229803 h 2228850"/>
                  <a:gd name="connsiteX3" fmla="*/ 928687 w 1038225"/>
                  <a:gd name="connsiteY3" fmla="*/ 2068830 h 2228850"/>
                  <a:gd name="connsiteX4" fmla="*/ 1044893 w 1038225"/>
                  <a:gd name="connsiteY4" fmla="*/ 1115378 h 2228850"/>
                  <a:gd name="connsiteX5" fmla="*/ 928687 w 1038225"/>
                  <a:gd name="connsiteY5" fmla="*/ 160973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8225" h="2228850">
                    <a:moveTo>
                      <a:pt x="928687" y="160973"/>
                    </a:moveTo>
                    <a:lnTo>
                      <a:pt x="0" y="0"/>
                    </a:lnTo>
                    <a:lnTo>
                      <a:pt x="0" y="2229803"/>
                    </a:lnTo>
                    <a:lnTo>
                      <a:pt x="928687" y="2068830"/>
                    </a:lnTo>
                    <a:cubicBezTo>
                      <a:pt x="993458" y="2068830"/>
                      <a:pt x="1044893" y="1642110"/>
                      <a:pt x="1044893" y="1115378"/>
                    </a:cubicBezTo>
                    <a:cubicBezTo>
                      <a:pt x="1044893" y="588645"/>
                      <a:pt x="993458" y="160973"/>
                      <a:pt x="928687" y="160973"/>
                    </a:cubicBezTo>
                    <a:close/>
                  </a:path>
                </a:pathLst>
              </a:custGeom>
              <a:grpFill/>
              <a:ln w="9525" cap="flat">
                <a:noFill/>
                <a:prstDash val="solid"/>
                <a:miter/>
              </a:ln>
            </p:spPr>
            <p:txBody>
              <a:bodyPr rtlCol="0" anchor="ctr"/>
              <a:lstStyle/>
              <a:p>
                <a:endParaRPr lang="en-US" dirty="0"/>
              </a:p>
            </p:txBody>
          </p:sp>
          <p:sp>
            <p:nvSpPr>
              <p:cNvPr id="8" name="Dowolny kształt: kształt 7">
                <a:extLst>
                  <a:ext uri="{FF2B5EF4-FFF2-40B4-BE49-F238E27FC236}">
                    <a16:creationId xmlns:a16="http://schemas.microsoft.com/office/drawing/2014/main" id="{13FB7636-EE23-4FD0-B821-0D431C640779}"/>
                  </a:ext>
                </a:extLst>
              </p:cNvPr>
              <p:cNvSpPr/>
              <p:nvPr/>
            </p:nvSpPr>
            <p:spPr>
              <a:xfrm>
                <a:off x="4177665" y="2312670"/>
                <a:ext cx="304800" cy="2228850"/>
              </a:xfrm>
              <a:custGeom>
                <a:avLst/>
                <a:gdLst>
                  <a:gd name="connsiteX0" fmla="*/ 308610 w 304800"/>
                  <a:gd name="connsiteY0" fmla="*/ 1115378 h 2228850"/>
                  <a:gd name="connsiteX1" fmla="*/ 154305 w 304800"/>
                  <a:gd name="connsiteY1" fmla="*/ 2230755 h 2228850"/>
                  <a:gd name="connsiteX2" fmla="*/ 0 w 304800"/>
                  <a:gd name="connsiteY2" fmla="*/ 1115378 h 2228850"/>
                  <a:gd name="connsiteX3" fmla="*/ 154305 w 304800"/>
                  <a:gd name="connsiteY3" fmla="*/ 0 h 2228850"/>
                  <a:gd name="connsiteX4" fmla="*/ 308610 w 304800"/>
                  <a:gd name="connsiteY4" fmla="*/ 1115378 h 2228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2228850">
                    <a:moveTo>
                      <a:pt x="308610" y="1115378"/>
                    </a:moveTo>
                    <a:cubicBezTo>
                      <a:pt x="308610" y="1731384"/>
                      <a:pt x="239525" y="2230755"/>
                      <a:pt x="154305" y="2230755"/>
                    </a:cubicBezTo>
                    <a:cubicBezTo>
                      <a:pt x="69085" y="2230755"/>
                      <a:pt x="0" y="1731384"/>
                      <a:pt x="0" y="1115378"/>
                    </a:cubicBezTo>
                    <a:cubicBezTo>
                      <a:pt x="0" y="499371"/>
                      <a:pt x="69085" y="0"/>
                      <a:pt x="154305" y="0"/>
                    </a:cubicBezTo>
                    <a:cubicBezTo>
                      <a:pt x="239525" y="0"/>
                      <a:pt x="308610" y="499371"/>
                      <a:pt x="308610" y="1115378"/>
                    </a:cubicBezTo>
                    <a:close/>
                  </a:path>
                </a:pathLst>
              </a:custGeom>
              <a:solidFill>
                <a:schemeClr val="accent2">
                  <a:lumMod val="75000"/>
                </a:schemeClr>
              </a:solidFill>
              <a:ln w="9525" cap="flat">
                <a:noFill/>
                <a:prstDash val="solid"/>
                <a:miter/>
              </a:ln>
            </p:spPr>
            <p:txBody>
              <a:bodyPr rtlCol="0" anchor="ctr"/>
              <a:lstStyle/>
              <a:p>
                <a:endParaRPr lang="en-US" dirty="0"/>
              </a:p>
            </p:txBody>
          </p:sp>
        </p:grpSp>
        <p:sp>
          <p:nvSpPr>
            <p:cNvPr id="166" name="pole tekstowe 165">
              <a:extLst>
                <a:ext uri="{FF2B5EF4-FFF2-40B4-BE49-F238E27FC236}">
                  <a16:creationId xmlns:a16="http://schemas.microsoft.com/office/drawing/2014/main" id="{254E191D-91F8-4DDF-BC3A-5C3F492D5331}"/>
                </a:ext>
              </a:extLst>
            </p:cNvPr>
            <p:cNvSpPr txBox="1"/>
            <p:nvPr/>
          </p:nvSpPr>
          <p:spPr>
            <a:xfrm>
              <a:off x="2903965"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2</a:t>
              </a:r>
            </a:p>
          </p:txBody>
        </p:sp>
      </p:grpSp>
      <p:grpSp>
        <p:nvGrpSpPr>
          <p:cNvPr id="51" name="Grupa 50">
            <a:extLst>
              <a:ext uri="{FF2B5EF4-FFF2-40B4-BE49-F238E27FC236}">
                <a16:creationId xmlns:a16="http://schemas.microsoft.com/office/drawing/2014/main" id="{298D168C-E732-4BC7-8D63-4C2A79C6D9E0}"/>
              </a:ext>
            </a:extLst>
          </p:cNvPr>
          <p:cNvGrpSpPr/>
          <p:nvPr/>
        </p:nvGrpSpPr>
        <p:grpSpPr>
          <a:xfrm>
            <a:off x="1291488" y="2760483"/>
            <a:ext cx="1243753" cy="1937938"/>
            <a:chOff x="7328635" y="4808609"/>
            <a:chExt cx="1120162" cy="1745333"/>
          </a:xfrm>
          <a:solidFill>
            <a:schemeClr val="bg2">
              <a:lumMod val="75000"/>
            </a:schemeClr>
          </a:solidFill>
        </p:grpSpPr>
        <p:sp>
          <p:nvSpPr>
            <p:cNvPr id="44" name="Dowolny kształt: kształt 43">
              <a:extLst>
                <a:ext uri="{FF2B5EF4-FFF2-40B4-BE49-F238E27FC236}">
                  <a16:creationId xmlns:a16="http://schemas.microsoft.com/office/drawing/2014/main" id="{A539125E-F1E8-4C2B-897E-9D285A55687E}"/>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45" name="Dowolny kształt: kształt 44">
              <a:extLst>
                <a:ext uri="{FF2B5EF4-FFF2-40B4-BE49-F238E27FC236}">
                  <a16:creationId xmlns:a16="http://schemas.microsoft.com/office/drawing/2014/main" id="{C986C14E-0BC1-480B-AFD3-84241A04BB7D}"/>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46" name="Dowolny kształt: kształt 45">
              <a:extLst>
                <a:ext uri="{FF2B5EF4-FFF2-40B4-BE49-F238E27FC236}">
                  <a16:creationId xmlns:a16="http://schemas.microsoft.com/office/drawing/2014/main" id="{8F9B0596-23D4-497B-A40A-8EE8F740CFBC}"/>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7" name="Dowolny kształt: kształt 46">
              <a:extLst>
                <a:ext uri="{FF2B5EF4-FFF2-40B4-BE49-F238E27FC236}">
                  <a16:creationId xmlns:a16="http://schemas.microsoft.com/office/drawing/2014/main" id="{1EE2088E-1C7A-4BAB-A049-60E408D6B0B9}"/>
                </a:ext>
              </a:extLst>
            </p:cNvPr>
            <p:cNvSpPr/>
            <p:nvPr/>
          </p:nvSpPr>
          <p:spPr>
            <a:xfrm>
              <a:off x="7486768" y="5061398"/>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8" name="Dowolny kształt: kształt 47">
              <a:extLst>
                <a:ext uri="{FF2B5EF4-FFF2-40B4-BE49-F238E27FC236}">
                  <a16:creationId xmlns:a16="http://schemas.microsoft.com/office/drawing/2014/main" id="{773F8CF5-DBBB-4068-A6FD-C9BBE9BE421E}"/>
                </a:ext>
              </a:extLst>
            </p:cNvPr>
            <p:cNvSpPr/>
            <p:nvPr/>
          </p:nvSpPr>
          <p:spPr>
            <a:xfrm>
              <a:off x="7486772" y="6063029"/>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9" name="Dowolny kształt: kształt 48">
              <a:extLst>
                <a:ext uri="{FF2B5EF4-FFF2-40B4-BE49-F238E27FC236}">
                  <a16:creationId xmlns:a16="http://schemas.microsoft.com/office/drawing/2014/main" id="{8D482E0C-040E-41CE-A91A-D1BFDF13B915}"/>
                </a:ext>
              </a:extLst>
            </p:cNvPr>
            <p:cNvSpPr/>
            <p:nvPr/>
          </p:nvSpPr>
          <p:spPr>
            <a:xfrm>
              <a:off x="7328635" y="6315817"/>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0" name="Dowolny kształt: kształt 49">
              <a:extLst>
                <a:ext uri="{FF2B5EF4-FFF2-40B4-BE49-F238E27FC236}">
                  <a16:creationId xmlns:a16="http://schemas.microsoft.com/office/drawing/2014/main" id="{3CA1962C-7240-43AB-A733-62153D298063}"/>
                </a:ext>
              </a:extLst>
            </p:cNvPr>
            <p:cNvSpPr/>
            <p:nvPr/>
          </p:nvSpPr>
          <p:spPr>
            <a:xfrm>
              <a:off x="7328701" y="4808609"/>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4" name="Grupa 3">
            <a:extLst>
              <a:ext uri="{FF2B5EF4-FFF2-40B4-BE49-F238E27FC236}">
                <a16:creationId xmlns:a16="http://schemas.microsoft.com/office/drawing/2014/main" id="{B7ED37E3-8711-4894-8529-2D4F7C18106E}"/>
              </a:ext>
            </a:extLst>
          </p:cNvPr>
          <p:cNvGrpSpPr/>
          <p:nvPr/>
        </p:nvGrpSpPr>
        <p:grpSpPr>
          <a:xfrm>
            <a:off x="8576235" y="2402409"/>
            <a:ext cx="2963503" cy="684710"/>
            <a:chOff x="8547861" y="2595948"/>
            <a:chExt cx="2963503" cy="684710"/>
          </a:xfrm>
        </p:grpSpPr>
        <p:sp>
          <p:nvSpPr>
            <p:cNvPr id="109" name="Prostokąt 108">
              <a:extLst>
                <a:ext uri="{FF2B5EF4-FFF2-40B4-BE49-F238E27FC236}">
                  <a16:creationId xmlns:a16="http://schemas.microsoft.com/office/drawing/2014/main" id="{42C6FF5B-A34B-4708-A6E1-6CD7CB6D0740}"/>
                </a:ext>
              </a:extLst>
            </p:cNvPr>
            <p:cNvSpPr/>
            <p:nvPr/>
          </p:nvSpPr>
          <p:spPr>
            <a:xfrm>
              <a:off x="8550885" y="2596658"/>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3" name="Owal 82">
              <a:extLst>
                <a:ext uri="{FF2B5EF4-FFF2-40B4-BE49-F238E27FC236}">
                  <a16:creationId xmlns:a16="http://schemas.microsoft.com/office/drawing/2014/main" id="{174D14FC-972B-4B0E-BAB3-C331C23034E3}"/>
                </a:ext>
              </a:extLst>
            </p:cNvPr>
            <p:cNvSpPr/>
            <p:nvPr/>
          </p:nvSpPr>
          <p:spPr>
            <a:xfrm>
              <a:off x="10827364" y="2595948"/>
              <a:ext cx="684000" cy="684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Prostokąt 157">
              <a:extLst>
                <a:ext uri="{FF2B5EF4-FFF2-40B4-BE49-F238E27FC236}">
                  <a16:creationId xmlns:a16="http://schemas.microsoft.com/office/drawing/2014/main" id="{A8320466-1CDB-495E-A33D-829EEFEF3DB2}"/>
                </a:ext>
              </a:extLst>
            </p:cNvPr>
            <p:cNvSpPr/>
            <p:nvPr/>
          </p:nvSpPr>
          <p:spPr>
            <a:xfrm>
              <a:off x="8547861" y="2596658"/>
              <a:ext cx="45719" cy="68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upa 21">
            <a:extLst>
              <a:ext uri="{FF2B5EF4-FFF2-40B4-BE49-F238E27FC236}">
                <a16:creationId xmlns:a16="http://schemas.microsoft.com/office/drawing/2014/main" id="{98EB6CCC-86FD-4872-8469-FE1F5BE4FCE5}"/>
              </a:ext>
            </a:extLst>
          </p:cNvPr>
          <p:cNvGrpSpPr/>
          <p:nvPr/>
        </p:nvGrpSpPr>
        <p:grpSpPr>
          <a:xfrm>
            <a:off x="8596071" y="5367810"/>
            <a:ext cx="2943667" cy="688052"/>
            <a:chOff x="8567697" y="5561349"/>
            <a:chExt cx="2943667" cy="688052"/>
          </a:xfrm>
        </p:grpSpPr>
        <p:sp>
          <p:nvSpPr>
            <p:cNvPr id="112" name="Prostokąt 111">
              <a:extLst>
                <a:ext uri="{FF2B5EF4-FFF2-40B4-BE49-F238E27FC236}">
                  <a16:creationId xmlns:a16="http://schemas.microsoft.com/office/drawing/2014/main" id="{D3F17989-759F-4EDE-8813-130CA0C6E3B3}"/>
                </a:ext>
              </a:extLst>
            </p:cNvPr>
            <p:cNvSpPr/>
            <p:nvPr/>
          </p:nvSpPr>
          <p:spPr>
            <a:xfrm>
              <a:off x="8570721" y="556134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2" name="Owal 81">
              <a:extLst>
                <a:ext uri="{FF2B5EF4-FFF2-40B4-BE49-F238E27FC236}">
                  <a16:creationId xmlns:a16="http://schemas.microsoft.com/office/drawing/2014/main" id="{48E9A778-3BB5-4464-94E6-2CE0C01EF36D}"/>
                </a:ext>
              </a:extLst>
            </p:cNvPr>
            <p:cNvSpPr/>
            <p:nvPr/>
          </p:nvSpPr>
          <p:spPr>
            <a:xfrm>
              <a:off x="10827364" y="5565401"/>
              <a:ext cx="684000" cy="68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Prostokąt 159">
              <a:extLst>
                <a:ext uri="{FF2B5EF4-FFF2-40B4-BE49-F238E27FC236}">
                  <a16:creationId xmlns:a16="http://schemas.microsoft.com/office/drawing/2014/main" id="{F2B49C3C-A402-4A45-BD55-5611B6941F93}"/>
                </a:ext>
              </a:extLst>
            </p:cNvPr>
            <p:cNvSpPr/>
            <p:nvPr/>
          </p:nvSpPr>
          <p:spPr>
            <a:xfrm>
              <a:off x="8567697" y="5561349"/>
              <a:ext cx="45719" cy="68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upa 19">
            <a:extLst>
              <a:ext uri="{FF2B5EF4-FFF2-40B4-BE49-F238E27FC236}">
                <a16:creationId xmlns:a16="http://schemas.microsoft.com/office/drawing/2014/main" id="{B8BEE4D0-588E-4CBB-BFB7-58FAD905EC37}"/>
              </a:ext>
            </a:extLst>
          </p:cNvPr>
          <p:cNvGrpSpPr/>
          <p:nvPr/>
        </p:nvGrpSpPr>
        <p:grpSpPr>
          <a:xfrm>
            <a:off x="8582847" y="3391349"/>
            <a:ext cx="2956891" cy="684877"/>
            <a:chOff x="8554473" y="3584888"/>
            <a:chExt cx="2956891" cy="684877"/>
          </a:xfrm>
        </p:grpSpPr>
        <p:sp>
          <p:nvSpPr>
            <p:cNvPr id="110" name="Prostokąt 109">
              <a:extLst>
                <a:ext uri="{FF2B5EF4-FFF2-40B4-BE49-F238E27FC236}">
                  <a16:creationId xmlns:a16="http://schemas.microsoft.com/office/drawing/2014/main" id="{854C2158-BC59-43BB-A7C2-DF2B9E84E9E2}"/>
                </a:ext>
              </a:extLst>
            </p:cNvPr>
            <p:cNvSpPr/>
            <p:nvPr/>
          </p:nvSpPr>
          <p:spPr>
            <a:xfrm>
              <a:off x="8557497" y="3584888"/>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5" name="Owal 84">
              <a:extLst>
                <a:ext uri="{FF2B5EF4-FFF2-40B4-BE49-F238E27FC236}">
                  <a16:creationId xmlns:a16="http://schemas.microsoft.com/office/drawing/2014/main" id="{92CA5F0C-0365-40F2-AF6F-24B97F7E42F5}"/>
                </a:ext>
              </a:extLst>
            </p:cNvPr>
            <p:cNvSpPr/>
            <p:nvPr/>
          </p:nvSpPr>
          <p:spPr>
            <a:xfrm>
              <a:off x="10827364" y="3585765"/>
              <a:ext cx="684000" cy="68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Prostokąt 160">
              <a:extLst>
                <a:ext uri="{FF2B5EF4-FFF2-40B4-BE49-F238E27FC236}">
                  <a16:creationId xmlns:a16="http://schemas.microsoft.com/office/drawing/2014/main" id="{BCC665F2-B771-462F-BBA2-1CA9CA26ED38}"/>
                </a:ext>
              </a:extLst>
            </p:cNvPr>
            <p:cNvSpPr/>
            <p:nvPr/>
          </p:nvSpPr>
          <p:spPr>
            <a:xfrm>
              <a:off x="8554473" y="3584888"/>
              <a:ext cx="45719" cy="68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upa 22">
            <a:extLst>
              <a:ext uri="{FF2B5EF4-FFF2-40B4-BE49-F238E27FC236}">
                <a16:creationId xmlns:a16="http://schemas.microsoft.com/office/drawing/2014/main" id="{15DF4A92-F4AC-4DCF-BAD6-837809B8806C}"/>
              </a:ext>
            </a:extLst>
          </p:cNvPr>
          <p:cNvGrpSpPr/>
          <p:nvPr/>
        </p:nvGrpSpPr>
        <p:grpSpPr>
          <a:xfrm>
            <a:off x="652262" y="2302436"/>
            <a:ext cx="1335844" cy="2854031"/>
            <a:chOff x="623888" y="2495975"/>
            <a:chExt cx="1335844" cy="2854031"/>
          </a:xfrm>
        </p:grpSpPr>
        <p:grpSp>
          <p:nvGrpSpPr>
            <p:cNvPr id="15" name="Grupa 14">
              <a:extLst>
                <a:ext uri="{FF2B5EF4-FFF2-40B4-BE49-F238E27FC236}">
                  <a16:creationId xmlns:a16="http://schemas.microsoft.com/office/drawing/2014/main" id="{92159389-B454-49F6-BA82-58A862E20E06}"/>
                </a:ext>
              </a:extLst>
            </p:cNvPr>
            <p:cNvGrpSpPr/>
            <p:nvPr/>
          </p:nvGrpSpPr>
          <p:grpSpPr>
            <a:xfrm>
              <a:off x="623888" y="2495975"/>
              <a:ext cx="1335844" cy="2854031"/>
              <a:chOff x="2519362" y="2052637"/>
              <a:chExt cx="1283970" cy="2743200"/>
            </a:xfrm>
            <a:solidFill>
              <a:schemeClr val="accent1"/>
            </a:solidFill>
          </p:grpSpPr>
          <p:sp>
            <p:nvSpPr>
              <p:cNvPr id="5" name="Dowolny kształt: kształt 4">
                <a:extLst>
                  <a:ext uri="{FF2B5EF4-FFF2-40B4-BE49-F238E27FC236}">
                    <a16:creationId xmlns:a16="http://schemas.microsoft.com/office/drawing/2014/main" id="{E4653549-0EC8-4F56-B775-460CB68C2DE9}"/>
                  </a:ext>
                </a:extLst>
              </p:cNvPr>
              <p:cNvSpPr/>
              <p:nvPr/>
            </p:nvSpPr>
            <p:spPr>
              <a:xfrm>
                <a:off x="2707957" y="2052637"/>
                <a:ext cx="1095375" cy="2743200"/>
              </a:xfrm>
              <a:custGeom>
                <a:avLst/>
                <a:gdLst>
                  <a:gd name="connsiteX0" fmla="*/ 928688 w 1095375"/>
                  <a:gd name="connsiteY0" fmla="*/ 160973 h 2743200"/>
                  <a:gd name="connsiteX1" fmla="*/ 0 w 1095375"/>
                  <a:gd name="connsiteY1" fmla="*/ 0 h 2743200"/>
                  <a:gd name="connsiteX2" fmla="*/ 0 w 1095375"/>
                  <a:gd name="connsiteY2" fmla="*/ 2750820 h 2743200"/>
                  <a:gd name="connsiteX3" fmla="*/ 928688 w 1095375"/>
                  <a:gd name="connsiteY3" fmla="*/ 2589848 h 2743200"/>
                  <a:gd name="connsiteX4" fmla="*/ 1097280 w 1095375"/>
                  <a:gd name="connsiteY4" fmla="*/ 1375410 h 2743200"/>
                  <a:gd name="connsiteX5" fmla="*/ 928688 w 1095375"/>
                  <a:gd name="connsiteY5" fmla="*/ 160973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5" h="2743200">
                    <a:moveTo>
                      <a:pt x="928688" y="160973"/>
                    </a:moveTo>
                    <a:lnTo>
                      <a:pt x="0" y="0"/>
                    </a:lnTo>
                    <a:lnTo>
                      <a:pt x="0" y="2750820"/>
                    </a:lnTo>
                    <a:lnTo>
                      <a:pt x="928688" y="2589848"/>
                    </a:lnTo>
                    <a:cubicBezTo>
                      <a:pt x="1022033" y="2589848"/>
                      <a:pt x="1097280" y="2045970"/>
                      <a:pt x="1097280" y="1375410"/>
                    </a:cubicBezTo>
                    <a:cubicBezTo>
                      <a:pt x="1097280" y="704850"/>
                      <a:pt x="1022033" y="160973"/>
                      <a:pt x="928688" y="160973"/>
                    </a:cubicBezTo>
                    <a:close/>
                  </a:path>
                </a:pathLst>
              </a:custGeom>
              <a:solidFill>
                <a:schemeClr val="tx2"/>
              </a:solidFill>
              <a:ln w="9525" cap="flat">
                <a:noFill/>
                <a:prstDash val="solid"/>
                <a:miter/>
              </a:ln>
            </p:spPr>
            <p:txBody>
              <a:bodyPr rtlCol="0" anchor="ctr"/>
              <a:lstStyle/>
              <a:p>
                <a:endParaRPr lang="en-US" dirty="0"/>
              </a:p>
            </p:txBody>
          </p:sp>
          <p:sp>
            <p:nvSpPr>
              <p:cNvPr id="6" name="Dowolny kształt: kształt 5">
                <a:extLst>
                  <a:ext uri="{FF2B5EF4-FFF2-40B4-BE49-F238E27FC236}">
                    <a16:creationId xmlns:a16="http://schemas.microsoft.com/office/drawing/2014/main" id="{A53148C8-7E62-4C8B-8017-030BA8961223}"/>
                  </a:ext>
                </a:extLst>
              </p:cNvPr>
              <p:cNvSpPr/>
              <p:nvPr/>
            </p:nvSpPr>
            <p:spPr>
              <a:xfrm>
                <a:off x="2519362" y="2052637"/>
                <a:ext cx="371475" cy="2743200"/>
              </a:xfrm>
              <a:custGeom>
                <a:avLst/>
                <a:gdLst>
                  <a:gd name="connsiteX0" fmla="*/ 377190 w 371475"/>
                  <a:gd name="connsiteY0" fmla="*/ 1375410 h 2743200"/>
                  <a:gd name="connsiteX1" fmla="*/ 188595 w 371475"/>
                  <a:gd name="connsiteY1" fmla="*/ 2750820 h 2743200"/>
                  <a:gd name="connsiteX2" fmla="*/ 0 w 371475"/>
                  <a:gd name="connsiteY2" fmla="*/ 1375410 h 2743200"/>
                  <a:gd name="connsiteX3" fmla="*/ 188595 w 371475"/>
                  <a:gd name="connsiteY3" fmla="*/ 0 h 2743200"/>
                  <a:gd name="connsiteX4" fmla="*/ 377190 w 371475"/>
                  <a:gd name="connsiteY4" fmla="*/ 137541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2743200">
                    <a:moveTo>
                      <a:pt x="377190" y="1375410"/>
                    </a:moveTo>
                    <a:cubicBezTo>
                      <a:pt x="377190" y="2135028"/>
                      <a:pt x="292753" y="2750820"/>
                      <a:pt x="188595" y="2750820"/>
                    </a:cubicBezTo>
                    <a:cubicBezTo>
                      <a:pt x="84437" y="2750820"/>
                      <a:pt x="0" y="2135028"/>
                      <a:pt x="0" y="1375410"/>
                    </a:cubicBezTo>
                    <a:cubicBezTo>
                      <a:pt x="0" y="615792"/>
                      <a:pt x="84437" y="0"/>
                      <a:pt x="188595" y="0"/>
                    </a:cubicBezTo>
                    <a:cubicBezTo>
                      <a:pt x="292753" y="0"/>
                      <a:pt x="377190" y="615792"/>
                      <a:pt x="377190" y="1375410"/>
                    </a:cubicBezTo>
                    <a:close/>
                  </a:path>
                </a:pathLst>
              </a:custGeom>
              <a:solidFill>
                <a:schemeClr val="tx2">
                  <a:lumMod val="75000"/>
                </a:schemeClr>
              </a:solidFill>
              <a:ln w="9525" cap="flat">
                <a:noFill/>
                <a:prstDash val="solid"/>
                <a:miter/>
              </a:ln>
            </p:spPr>
            <p:txBody>
              <a:bodyPr rtlCol="0" anchor="ctr"/>
              <a:lstStyle/>
              <a:p>
                <a:endParaRPr lang="en-US" dirty="0"/>
              </a:p>
            </p:txBody>
          </p:sp>
        </p:grpSp>
        <p:sp>
          <p:nvSpPr>
            <p:cNvPr id="167" name="pole tekstowe 166">
              <a:extLst>
                <a:ext uri="{FF2B5EF4-FFF2-40B4-BE49-F238E27FC236}">
                  <a16:creationId xmlns:a16="http://schemas.microsoft.com/office/drawing/2014/main" id="{BD0AE1B7-6F3C-4E86-B585-AD17B7FAE3C2}"/>
                </a:ext>
              </a:extLst>
            </p:cNvPr>
            <p:cNvSpPr txBox="1"/>
            <p:nvPr/>
          </p:nvSpPr>
          <p:spPr>
            <a:xfrm>
              <a:off x="1294208"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1</a:t>
              </a:r>
            </a:p>
          </p:txBody>
        </p:sp>
      </p:grpSp>
      <p:grpSp>
        <p:nvGrpSpPr>
          <p:cNvPr id="29" name="Grupa 28">
            <a:extLst>
              <a:ext uri="{FF2B5EF4-FFF2-40B4-BE49-F238E27FC236}">
                <a16:creationId xmlns:a16="http://schemas.microsoft.com/office/drawing/2014/main" id="{46C3CDEF-A086-4214-82F0-14AE8D31382A}"/>
              </a:ext>
            </a:extLst>
          </p:cNvPr>
          <p:cNvGrpSpPr/>
          <p:nvPr/>
        </p:nvGrpSpPr>
        <p:grpSpPr>
          <a:xfrm>
            <a:off x="8569623" y="1412592"/>
            <a:ext cx="2970115" cy="686297"/>
            <a:chOff x="8569623" y="1412592"/>
            <a:chExt cx="2970115" cy="686297"/>
          </a:xfrm>
        </p:grpSpPr>
        <p:sp>
          <p:nvSpPr>
            <p:cNvPr id="108" name="Prostokąt 107">
              <a:extLst>
                <a:ext uri="{FF2B5EF4-FFF2-40B4-BE49-F238E27FC236}">
                  <a16:creationId xmlns:a16="http://schemas.microsoft.com/office/drawing/2014/main" id="{7BA928A5-725A-4264-8E2A-0C9EE922C899}"/>
                </a:ext>
              </a:extLst>
            </p:cNvPr>
            <p:cNvSpPr/>
            <p:nvPr/>
          </p:nvSpPr>
          <p:spPr>
            <a:xfrm>
              <a:off x="8572647" y="141488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1" name="Owal 80">
              <a:extLst>
                <a:ext uri="{FF2B5EF4-FFF2-40B4-BE49-F238E27FC236}">
                  <a16:creationId xmlns:a16="http://schemas.microsoft.com/office/drawing/2014/main" id="{59B240EF-60F8-4DCF-BE1B-66BA09E7C6DB}"/>
                </a:ext>
              </a:extLst>
            </p:cNvPr>
            <p:cNvSpPr/>
            <p:nvPr/>
          </p:nvSpPr>
          <p:spPr>
            <a:xfrm>
              <a:off x="10855738" y="1412592"/>
              <a:ext cx="684000" cy="684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Prostokąt 156">
              <a:extLst>
                <a:ext uri="{FF2B5EF4-FFF2-40B4-BE49-F238E27FC236}">
                  <a16:creationId xmlns:a16="http://schemas.microsoft.com/office/drawing/2014/main" id="{3D48BCF4-2D81-49B3-A9EE-8751740A8EA1}"/>
                </a:ext>
              </a:extLst>
            </p:cNvPr>
            <p:cNvSpPr/>
            <p:nvPr/>
          </p:nvSpPr>
          <p:spPr>
            <a:xfrm>
              <a:off x="8569623" y="1414889"/>
              <a:ext cx="45719" cy="684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upa 27">
            <a:extLst>
              <a:ext uri="{FF2B5EF4-FFF2-40B4-BE49-F238E27FC236}">
                <a16:creationId xmlns:a16="http://schemas.microsoft.com/office/drawing/2014/main" id="{3E13A4E6-4626-4D9E-BC1A-D3B13FBD67E9}"/>
              </a:ext>
            </a:extLst>
          </p:cNvPr>
          <p:cNvGrpSpPr/>
          <p:nvPr/>
        </p:nvGrpSpPr>
        <p:grpSpPr>
          <a:xfrm>
            <a:off x="8589459" y="4379579"/>
            <a:ext cx="2950279" cy="686464"/>
            <a:chOff x="8589459" y="4379579"/>
            <a:chExt cx="2950279" cy="686464"/>
          </a:xfrm>
        </p:grpSpPr>
        <p:sp>
          <p:nvSpPr>
            <p:cNvPr id="111" name="Prostokąt 110">
              <a:extLst>
                <a:ext uri="{FF2B5EF4-FFF2-40B4-BE49-F238E27FC236}">
                  <a16:creationId xmlns:a16="http://schemas.microsoft.com/office/drawing/2014/main" id="{06F65A8A-0734-4820-A161-8E8884FA18D8}"/>
                </a:ext>
              </a:extLst>
            </p:cNvPr>
            <p:cNvSpPr/>
            <p:nvPr/>
          </p:nvSpPr>
          <p:spPr>
            <a:xfrm>
              <a:off x="8592483" y="437957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4" name="Owal 83">
              <a:extLst>
                <a:ext uri="{FF2B5EF4-FFF2-40B4-BE49-F238E27FC236}">
                  <a16:creationId xmlns:a16="http://schemas.microsoft.com/office/drawing/2014/main" id="{62073C1A-8187-4E61-A630-20DDA3A5553D}"/>
                </a:ext>
              </a:extLst>
            </p:cNvPr>
            <p:cNvSpPr/>
            <p:nvPr/>
          </p:nvSpPr>
          <p:spPr>
            <a:xfrm>
              <a:off x="10855738" y="4382043"/>
              <a:ext cx="684000" cy="68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Prostokąt 158">
              <a:extLst>
                <a:ext uri="{FF2B5EF4-FFF2-40B4-BE49-F238E27FC236}">
                  <a16:creationId xmlns:a16="http://schemas.microsoft.com/office/drawing/2014/main" id="{659550BA-8537-4A14-8EA8-1F76531DC679}"/>
                </a:ext>
              </a:extLst>
            </p:cNvPr>
            <p:cNvSpPr/>
            <p:nvPr/>
          </p:nvSpPr>
          <p:spPr>
            <a:xfrm>
              <a:off x="8589459" y="4379579"/>
              <a:ext cx="45719" cy="68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2" name="Freeform 47">
            <a:extLst>
              <a:ext uri="{FF2B5EF4-FFF2-40B4-BE49-F238E27FC236}">
                <a16:creationId xmlns:a16="http://schemas.microsoft.com/office/drawing/2014/main" id="{A7B4F2D4-3B1F-4A3F-82B2-E37B46513E91}"/>
              </a:ext>
            </a:extLst>
          </p:cNvPr>
          <p:cNvSpPr>
            <a:spLocks noChangeAspect="1" noEditPoints="1"/>
          </p:cNvSpPr>
          <p:nvPr/>
        </p:nvSpPr>
        <p:spPr bwMode="auto">
          <a:xfrm>
            <a:off x="10986047" y="1549764"/>
            <a:ext cx="434428" cy="342570"/>
          </a:xfrm>
          <a:custGeom>
            <a:avLst/>
            <a:gdLst>
              <a:gd name="T0" fmla="*/ 243 w 288"/>
              <a:gd name="T1" fmla="*/ 111 h 227"/>
              <a:gd name="T2" fmla="*/ 278 w 288"/>
              <a:gd name="T3" fmla="*/ 111 h 227"/>
              <a:gd name="T4" fmla="*/ 278 w 288"/>
              <a:gd name="T5" fmla="*/ 197 h 227"/>
              <a:gd name="T6" fmla="*/ 249 w 288"/>
              <a:gd name="T7" fmla="*/ 227 h 227"/>
              <a:gd name="T8" fmla="*/ 40 w 288"/>
              <a:gd name="T9" fmla="*/ 227 h 227"/>
              <a:gd name="T10" fmla="*/ 10 w 288"/>
              <a:gd name="T11" fmla="*/ 197 h 227"/>
              <a:gd name="T12" fmla="*/ 10 w 288"/>
              <a:gd name="T13" fmla="*/ 111 h 227"/>
              <a:gd name="T14" fmla="*/ 10 w 288"/>
              <a:gd name="T15" fmla="*/ 111 h 227"/>
              <a:gd name="T16" fmla="*/ 46 w 288"/>
              <a:gd name="T17" fmla="*/ 111 h 227"/>
              <a:gd name="T18" fmla="*/ 202 w 288"/>
              <a:gd name="T19" fmla="*/ 131 h 227"/>
              <a:gd name="T20" fmla="*/ 202 w 288"/>
              <a:gd name="T21" fmla="*/ 143 h 227"/>
              <a:gd name="T22" fmla="*/ 243 w 288"/>
              <a:gd name="T23" fmla="*/ 143 h 227"/>
              <a:gd name="T24" fmla="*/ 243 w 288"/>
              <a:gd name="T25" fmla="*/ 131 h 227"/>
              <a:gd name="T26" fmla="*/ 202 w 288"/>
              <a:gd name="T27" fmla="*/ 111 h 227"/>
              <a:gd name="T28" fmla="*/ 88 w 288"/>
              <a:gd name="T29" fmla="*/ 111 h 227"/>
              <a:gd name="T30" fmla="*/ 46 w 288"/>
              <a:gd name="T31" fmla="*/ 131 h 227"/>
              <a:gd name="T32" fmla="*/ 46 w 288"/>
              <a:gd name="T33" fmla="*/ 143 h 227"/>
              <a:gd name="T34" fmla="*/ 88 w 288"/>
              <a:gd name="T35" fmla="*/ 143 h 227"/>
              <a:gd name="T36" fmla="*/ 88 w 288"/>
              <a:gd name="T37" fmla="*/ 131 h 227"/>
              <a:gd name="T38" fmla="*/ 255 w 288"/>
              <a:gd name="T39" fmla="*/ 45 h 227"/>
              <a:gd name="T40" fmla="*/ 210 w 288"/>
              <a:gd name="T41" fmla="*/ 45 h 227"/>
              <a:gd name="T42" fmla="*/ 192 w 288"/>
              <a:gd name="T43" fmla="*/ 9 h 227"/>
              <a:gd name="T44" fmla="*/ 176 w 288"/>
              <a:gd name="T45" fmla="*/ 0 h 227"/>
              <a:gd name="T46" fmla="*/ 111 w 288"/>
              <a:gd name="T47" fmla="*/ 0 h 227"/>
              <a:gd name="T48" fmla="*/ 95 w 288"/>
              <a:gd name="T49" fmla="*/ 10 h 227"/>
              <a:gd name="T50" fmla="*/ 78 w 288"/>
              <a:gd name="T51" fmla="*/ 45 h 227"/>
              <a:gd name="T52" fmla="*/ 33 w 288"/>
              <a:gd name="T53" fmla="*/ 45 h 227"/>
              <a:gd name="T54" fmla="*/ 0 w 288"/>
              <a:gd name="T55" fmla="*/ 78 h 227"/>
              <a:gd name="T56" fmla="*/ 0 w 288"/>
              <a:gd name="T57" fmla="*/ 111 h 227"/>
              <a:gd name="T58" fmla="*/ 46 w 288"/>
              <a:gd name="T59" fmla="*/ 111 h 227"/>
              <a:gd name="T60" fmla="*/ 46 w 288"/>
              <a:gd name="T61" fmla="*/ 89 h 227"/>
              <a:gd name="T62" fmla="*/ 88 w 288"/>
              <a:gd name="T63" fmla="*/ 89 h 227"/>
              <a:gd name="T64" fmla="*/ 88 w 288"/>
              <a:gd name="T65" fmla="*/ 111 h 227"/>
              <a:gd name="T66" fmla="*/ 202 w 288"/>
              <a:gd name="T67" fmla="*/ 111 h 227"/>
              <a:gd name="T68" fmla="*/ 202 w 288"/>
              <a:gd name="T69" fmla="*/ 89 h 227"/>
              <a:gd name="T70" fmla="*/ 243 w 288"/>
              <a:gd name="T71" fmla="*/ 89 h 227"/>
              <a:gd name="T72" fmla="*/ 243 w 288"/>
              <a:gd name="T73" fmla="*/ 111 h 227"/>
              <a:gd name="T74" fmla="*/ 288 w 288"/>
              <a:gd name="T75" fmla="*/ 111 h 227"/>
              <a:gd name="T76" fmla="*/ 288 w 288"/>
              <a:gd name="T77" fmla="*/ 78 h 227"/>
              <a:gd name="T78" fmla="*/ 255 w 288"/>
              <a:gd name="T79" fmla="*/ 45 h 227"/>
              <a:gd name="T80" fmla="*/ 82 w 288"/>
              <a:gd name="T81" fmla="*/ 45 h 227"/>
              <a:gd name="T82" fmla="*/ 212 w 288"/>
              <a:gd name="T83" fmla="*/ 4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7">
                <a:moveTo>
                  <a:pt x="243" y="111"/>
                </a:moveTo>
                <a:cubicBezTo>
                  <a:pt x="278" y="111"/>
                  <a:pt x="278" y="111"/>
                  <a:pt x="278" y="111"/>
                </a:cubicBezTo>
                <a:cubicBezTo>
                  <a:pt x="278" y="197"/>
                  <a:pt x="278" y="197"/>
                  <a:pt x="278" y="197"/>
                </a:cubicBezTo>
                <a:cubicBezTo>
                  <a:pt x="278" y="213"/>
                  <a:pt x="265" y="227"/>
                  <a:pt x="249" y="227"/>
                </a:cubicBezTo>
                <a:cubicBezTo>
                  <a:pt x="40" y="227"/>
                  <a:pt x="40" y="227"/>
                  <a:pt x="40" y="227"/>
                </a:cubicBezTo>
                <a:cubicBezTo>
                  <a:pt x="24" y="227"/>
                  <a:pt x="10" y="213"/>
                  <a:pt x="10" y="197"/>
                </a:cubicBezTo>
                <a:cubicBezTo>
                  <a:pt x="10" y="111"/>
                  <a:pt x="10" y="111"/>
                  <a:pt x="10" y="111"/>
                </a:cubicBezTo>
                <a:cubicBezTo>
                  <a:pt x="10" y="111"/>
                  <a:pt x="10" y="111"/>
                  <a:pt x="10" y="111"/>
                </a:cubicBezTo>
                <a:cubicBezTo>
                  <a:pt x="46" y="111"/>
                  <a:pt x="46" y="111"/>
                  <a:pt x="46" y="111"/>
                </a:cubicBezTo>
                <a:moveTo>
                  <a:pt x="202" y="131"/>
                </a:moveTo>
                <a:cubicBezTo>
                  <a:pt x="202" y="143"/>
                  <a:pt x="202" y="143"/>
                  <a:pt x="202" y="143"/>
                </a:cubicBezTo>
                <a:cubicBezTo>
                  <a:pt x="243" y="143"/>
                  <a:pt x="243" y="143"/>
                  <a:pt x="243" y="143"/>
                </a:cubicBezTo>
                <a:cubicBezTo>
                  <a:pt x="243" y="131"/>
                  <a:pt x="243" y="131"/>
                  <a:pt x="243" y="131"/>
                </a:cubicBezTo>
                <a:moveTo>
                  <a:pt x="202" y="111"/>
                </a:moveTo>
                <a:cubicBezTo>
                  <a:pt x="88" y="111"/>
                  <a:pt x="88" y="111"/>
                  <a:pt x="88" y="111"/>
                </a:cubicBezTo>
                <a:moveTo>
                  <a:pt x="46" y="131"/>
                </a:moveTo>
                <a:cubicBezTo>
                  <a:pt x="46" y="143"/>
                  <a:pt x="46" y="143"/>
                  <a:pt x="46" y="143"/>
                </a:cubicBezTo>
                <a:cubicBezTo>
                  <a:pt x="88" y="143"/>
                  <a:pt x="88" y="143"/>
                  <a:pt x="88" y="143"/>
                </a:cubicBezTo>
                <a:cubicBezTo>
                  <a:pt x="88" y="131"/>
                  <a:pt x="88" y="131"/>
                  <a:pt x="88" y="131"/>
                </a:cubicBezTo>
                <a:moveTo>
                  <a:pt x="255" y="45"/>
                </a:moveTo>
                <a:cubicBezTo>
                  <a:pt x="210" y="45"/>
                  <a:pt x="210" y="45"/>
                  <a:pt x="210" y="45"/>
                </a:cubicBezTo>
                <a:cubicBezTo>
                  <a:pt x="192" y="9"/>
                  <a:pt x="192" y="9"/>
                  <a:pt x="192" y="9"/>
                </a:cubicBezTo>
                <a:cubicBezTo>
                  <a:pt x="189" y="4"/>
                  <a:pt x="182" y="0"/>
                  <a:pt x="176" y="0"/>
                </a:cubicBezTo>
                <a:cubicBezTo>
                  <a:pt x="111" y="0"/>
                  <a:pt x="111" y="0"/>
                  <a:pt x="111" y="0"/>
                </a:cubicBezTo>
                <a:cubicBezTo>
                  <a:pt x="105" y="0"/>
                  <a:pt x="98" y="4"/>
                  <a:pt x="95" y="10"/>
                </a:cubicBezTo>
                <a:cubicBezTo>
                  <a:pt x="78" y="45"/>
                  <a:pt x="78" y="45"/>
                  <a:pt x="78" y="45"/>
                </a:cubicBezTo>
                <a:cubicBezTo>
                  <a:pt x="33" y="45"/>
                  <a:pt x="33" y="45"/>
                  <a:pt x="33" y="45"/>
                </a:cubicBezTo>
                <a:cubicBezTo>
                  <a:pt x="15" y="45"/>
                  <a:pt x="0" y="60"/>
                  <a:pt x="0" y="78"/>
                </a:cubicBezTo>
                <a:cubicBezTo>
                  <a:pt x="0" y="111"/>
                  <a:pt x="0" y="111"/>
                  <a:pt x="0" y="111"/>
                </a:cubicBezTo>
                <a:cubicBezTo>
                  <a:pt x="46" y="111"/>
                  <a:pt x="46" y="111"/>
                  <a:pt x="46" y="111"/>
                </a:cubicBezTo>
                <a:cubicBezTo>
                  <a:pt x="46" y="89"/>
                  <a:pt x="46" y="89"/>
                  <a:pt x="46" y="89"/>
                </a:cubicBezTo>
                <a:cubicBezTo>
                  <a:pt x="88" y="89"/>
                  <a:pt x="88" y="89"/>
                  <a:pt x="88" y="89"/>
                </a:cubicBezTo>
                <a:cubicBezTo>
                  <a:pt x="88" y="111"/>
                  <a:pt x="88" y="111"/>
                  <a:pt x="88" y="111"/>
                </a:cubicBezTo>
                <a:cubicBezTo>
                  <a:pt x="202" y="111"/>
                  <a:pt x="202" y="111"/>
                  <a:pt x="202" y="111"/>
                </a:cubicBezTo>
                <a:cubicBezTo>
                  <a:pt x="202" y="89"/>
                  <a:pt x="202" y="89"/>
                  <a:pt x="202" y="89"/>
                </a:cubicBezTo>
                <a:cubicBezTo>
                  <a:pt x="243" y="89"/>
                  <a:pt x="243" y="89"/>
                  <a:pt x="243" y="89"/>
                </a:cubicBezTo>
                <a:cubicBezTo>
                  <a:pt x="243" y="111"/>
                  <a:pt x="243" y="111"/>
                  <a:pt x="243" y="111"/>
                </a:cubicBezTo>
                <a:cubicBezTo>
                  <a:pt x="288" y="111"/>
                  <a:pt x="288" y="111"/>
                  <a:pt x="288" y="111"/>
                </a:cubicBezTo>
                <a:cubicBezTo>
                  <a:pt x="288" y="78"/>
                  <a:pt x="288" y="78"/>
                  <a:pt x="288" y="78"/>
                </a:cubicBezTo>
                <a:cubicBezTo>
                  <a:pt x="288" y="60"/>
                  <a:pt x="273" y="45"/>
                  <a:pt x="255" y="45"/>
                </a:cubicBezTo>
                <a:close/>
                <a:moveTo>
                  <a:pt x="82" y="45"/>
                </a:moveTo>
                <a:cubicBezTo>
                  <a:pt x="212" y="45"/>
                  <a:pt x="212" y="45"/>
                  <a:pt x="212" y="4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68">
            <a:extLst>
              <a:ext uri="{FF2B5EF4-FFF2-40B4-BE49-F238E27FC236}">
                <a16:creationId xmlns:a16="http://schemas.microsoft.com/office/drawing/2014/main" id="{E180F306-CE08-4EAB-B278-A3B367855559}"/>
              </a:ext>
            </a:extLst>
          </p:cNvPr>
          <p:cNvSpPr>
            <a:spLocks noChangeAspect="1" noEditPoints="1"/>
          </p:cNvSpPr>
          <p:nvPr/>
        </p:nvSpPr>
        <p:spPr bwMode="auto">
          <a:xfrm>
            <a:off x="11035894" y="2532572"/>
            <a:ext cx="304638" cy="393700"/>
          </a:xfrm>
          <a:custGeom>
            <a:avLst/>
            <a:gdLst>
              <a:gd name="T0" fmla="*/ 188 w 212"/>
              <a:gd name="T1" fmla="*/ 104 h 275"/>
              <a:gd name="T2" fmla="*/ 207 w 212"/>
              <a:gd name="T3" fmla="*/ 212 h 275"/>
              <a:gd name="T4" fmla="*/ 124 w 212"/>
              <a:gd name="T5" fmla="*/ 275 h 275"/>
              <a:gd name="T6" fmla="*/ 44 w 212"/>
              <a:gd name="T7" fmla="*/ 252 h 275"/>
              <a:gd name="T8" fmla="*/ 31 w 212"/>
              <a:gd name="T9" fmla="*/ 128 h 275"/>
              <a:gd name="T10" fmla="*/ 69 w 212"/>
              <a:gd name="T11" fmla="*/ 63 h 275"/>
              <a:gd name="T12" fmla="*/ 156 w 212"/>
              <a:gd name="T13" fmla="*/ 63 h 275"/>
              <a:gd name="T14" fmla="*/ 173 w 212"/>
              <a:gd name="T15" fmla="*/ 81 h 275"/>
              <a:gd name="T16" fmla="*/ 160 w 212"/>
              <a:gd name="T17" fmla="*/ 47 h 275"/>
              <a:gd name="T18" fmla="*/ 186 w 212"/>
              <a:gd name="T19" fmla="*/ 17 h 275"/>
              <a:gd name="T20" fmla="*/ 161 w 212"/>
              <a:gd name="T21" fmla="*/ 11 h 275"/>
              <a:gd name="T22" fmla="*/ 145 w 212"/>
              <a:gd name="T23" fmla="*/ 24 h 275"/>
              <a:gd name="T24" fmla="*/ 145 w 212"/>
              <a:gd name="T25" fmla="*/ 8 h 275"/>
              <a:gd name="T26" fmla="*/ 121 w 212"/>
              <a:gd name="T27" fmla="*/ 2 h 275"/>
              <a:gd name="T28" fmla="*/ 101 w 212"/>
              <a:gd name="T29" fmla="*/ 6 h 275"/>
              <a:gd name="T30" fmla="*/ 98 w 212"/>
              <a:gd name="T31" fmla="*/ 22 h 275"/>
              <a:gd name="T32" fmla="*/ 86 w 212"/>
              <a:gd name="T33" fmla="*/ 8 h 275"/>
              <a:gd name="T34" fmla="*/ 55 w 212"/>
              <a:gd name="T35" fmla="*/ 17 h 275"/>
              <a:gd name="T36" fmla="*/ 69 w 212"/>
              <a:gd name="T37" fmla="*/ 47 h 275"/>
              <a:gd name="T38" fmla="*/ 82 w 212"/>
              <a:gd name="T39" fmla="*/ 205 h 275"/>
              <a:gd name="T40" fmla="*/ 149 w 212"/>
              <a:gd name="T41" fmla="*/ 192 h 275"/>
              <a:gd name="T42" fmla="*/ 90 w 212"/>
              <a:gd name="T43" fmla="*/ 142 h 275"/>
              <a:gd name="T44" fmla="*/ 140 w 212"/>
              <a:gd name="T45" fmla="*/ 124 h 275"/>
              <a:gd name="T46" fmla="*/ 115 w 212"/>
              <a:gd name="T47" fmla="*/ 115 h 275"/>
              <a:gd name="T48" fmla="*/ 115 w 212"/>
              <a:gd name="T49" fmla="*/ 95 h 275"/>
              <a:gd name="T50" fmla="*/ 115 w 212"/>
              <a:gd name="T51" fmla="*/ 237 h 275"/>
              <a:gd name="T52" fmla="*/ 115 w 212"/>
              <a:gd name="T53" fmla="*/ 21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2" h="275">
                <a:moveTo>
                  <a:pt x="188" y="104"/>
                </a:moveTo>
                <a:cubicBezTo>
                  <a:pt x="195" y="121"/>
                  <a:pt x="212" y="158"/>
                  <a:pt x="207" y="212"/>
                </a:cubicBezTo>
                <a:cubicBezTo>
                  <a:pt x="202" y="258"/>
                  <a:pt x="149" y="274"/>
                  <a:pt x="124" y="275"/>
                </a:cubicBezTo>
                <a:cubicBezTo>
                  <a:pt x="104" y="275"/>
                  <a:pt x="69" y="271"/>
                  <a:pt x="44" y="252"/>
                </a:cubicBezTo>
                <a:cubicBezTo>
                  <a:pt x="0" y="218"/>
                  <a:pt x="21" y="153"/>
                  <a:pt x="31" y="128"/>
                </a:cubicBezTo>
                <a:cubicBezTo>
                  <a:pt x="38" y="108"/>
                  <a:pt x="61" y="68"/>
                  <a:pt x="69" y="63"/>
                </a:cubicBezTo>
                <a:cubicBezTo>
                  <a:pt x="77" y="58"/>
                  <a:pt x="153" y="62"/>
                  <a:pt x="156" y="63"/>
                </a:cubicBezTo>
                <a:cubicBezTo>
                  <a:pt x="158" y="64"/>
                  <a:pt x="165" y="71"/>
                  <a:pt x="173" y="81"/>
                </a:cubicBezTo>
                <a:moveTo>
                  <a:pt x="160" y="47"/>
                </a:moveTo>
                <a:cubicBezTo>
                  <a:pt x="173" y="35"/>
                  <a:pt x="186" y="22"/>
                  <a:pt x="186" y="17"/>
                </a:cubicBezTo>
                <a:cubicBezTo>
                  <a:pt x="185" y="12"/>
                  <a:pt x="161" y="11"/>
                  <a:pt x="161" y="11"/>
                </a:cubicBezTo>
                <a:cubicBezTo>
                  <a:pt x="145" y="24"/>
                  <a:pt x="145" y="24"/>
                  <a:pt x="145" y="24"/>
                </a:cubicBezTo>
                <a:cubicBezTo>
                  <a:pt x="145" y="24"/>
                  <a:pt x="144" y="12"/>
                  <a:pt x="145" y="8"/>
                </a:cubicBezTo>
                <a:cubicBezTo>
                  <a:pt x="146" y="4"/>
                  <a:pt x="134" y="4"/>
                  <a:pt x="121" y="2"/>
                </a:cubicBezTo>
                <a:cubicBezTo>
                  <a:pt x="108" y="0"/>
                  <a:pt x="103" y="1"/>
                  <a:pt x="101" y="6"/>
                </a:cubicBezTo>
                <a:cubicBezTo>
                  <a:pt x="100" y="12"/>
                  <a:pt x="98" y="22"/>
                  <a:pt x="98" y="22"/>
                </a:cubicBezTo>
                <a:cubicBezTo>
                  <a:pt x="98" y="22"/>
                  <a:pt x="89" y="10"/>
                  <a:pt x="86" y="8"/>
                </a:cubicBezTo>
                <a:cubicBezTo>
                  <a:pt x="82" y="7"/>
                  <a:pt x="65" y="8"/>
                  <a:pt x="55" y="17"/>
                </a:cubicBezTo>
                <a:cubicBezTo>
                  <a:pt x="46" y="26"/>
                  <a:pt x="69" y="47"/>
                  <a:pt x="69" y="47"/>
                </a:cubicBezTo>
                <a:moveTo>
                  <a:pt x="82" y="205"/>
                </a:moveTo>
                <a:cubicBezTo>
                  <a:pt x="94" y="223"/>
                  <a:pt x="147" y="224"/>
                  <a:pt x="149" y="192"/>
                </a:cubicBezTo>
                <a:cubicBezTo>
                  <a:pt x="151" y="156"/>
                  <a:pt x="91" y="172"/>
                  <a:pt x="90" y="142"/>
                </a:cubicBezTo>
                <a:cubicBezTo>
                  <a:pt x="88" y="106"/>
                  <a:pt x="134" y="112"/>
                  <a:pt x="140" y="124"/>
                </a:cubicBezTo>
                <a:moveTo>
                  <a:pt x="115" y="115"/>
                </a:moveTo>
                <a:cubicBezTo>
                  <a:pt x="115" y="95"/>
                  <a:pt x="115" y="95"/>
                  <a:pt x="115" y="95"/>
                </a:cubicBezTo>
                <a:moveTo>
                  <a:pt x="115" y="237"/>
                </a:moveTo>
                <a:cubicBezTo>
                  <a:pt x="115" y="217"/>
                  <a:pt x="115" y="217"/>
                  <a:pt x="115" y="217"/>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41">
            <a:extLst>
              <a:ext uri="{FF2B5EF4-FFF2-40B4-BE49-F238E27FC236}">
                <a16:creationId xmlns:a16="http://schemas.microsoft.com/office/drawing/2014/main" id="{7DF5DF4F-32EB-4DCB-8672-269557284F9F}"/>
              </a:ext>
            </a:extLst>
          </p:cNvPr>
          <p:cNvSpPr>
            <a:spLocks noChangeAspect="1" noEditPoints="1"/>
          </p:cNvSpPr>
          <p:nvPr/>
        </p:nvSpPr>
        <p:spPr bwMode="auto">
          <a:xfrm>
            <a:off x="10956315" y="3601721"/>
            <a:ext cx="493892" cy="274756"/>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29">
            <a:extLst>
              <a:ext uri="{FF2B5EF4-FFF2-40B4-BE49-F238E27FC236}">
                <a16:creationId xmlns:a16="http://schemas.microsoft.com/office/drawing/2014/main" id="{FC70FB2F-7725-4710-83CC-085ABC0D9803}"/>
              </a:ext>
            </a:extLst>
          </p:cNvPr>
          <p:cNvSpPr>
            <a:spLocks noChangeAspect="1" noEditPoints="1"/>
          </p:cNvSpPr>
          <p:nvPr/>
        </p:nvSpPr>
        <p:spPr bwMode="auto">
          <a:xfrm>
            <a:off x="10962893" y="4570392"/>
            <a:ext cx="480738" cy="32085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49">
            <a:extLst>
              <a:ext uri="{FF2B5EF4-FFF2-40B4-BE49-F238E27FC236}">
                <a16:creationId xmlns:a16="http://schemas.microsoft.com/office/drawing/2014/main" id="{EC2371AC-7885-4DE3-961D-12F3DF4AF4F1}"/>
              </a:ext>
            </a:extLst>
          </p:cNvPr>
          <p:cNvSpPr>
            <a:spLocks noChangeAspect="1" noEditPoints="1"/>
          </p:cNvSpPr>
          <p:nvPr/>
        </p:nvSpPr>
        <p:spPr bwMode="auto">
          <a:xfrm>
            <a:off x="11097055" y="5462626"/>
            <a:ext cx="212414" cy="494368"/>
          </a:xfrm>
          <a:custGeom>
            <a:avLst/>
            <a:gdLst>
              <a:gd name="T0" fmla="*/ 38 w 118"/>
              <a:gd name="T1" fmla="*/ 24 h 276"/>
              <a:gd name="T2" fmla="*/ 60 w 118"/>
              <a:gd name="T3" fmla="*/ 0 h 276"/>
              <a:gd name="T4" fmla="*/ 81 w 118"/>
              <a:gd name="T5" fmla="*/ 24 h 276"/>
              <a:gd name="T6" fmla="*/ 60 w 118"/>
              <a:gd name="T7" fmla="*/ 49 h 276"/>
              <a:gd name="T8" fmla="*/ 38 w 118"/>
              <a:gd name="T9" fmla="*/ 24 h 276"/>
              <a:gd name="T10" fmla="*/ 91 w 118"/>
              <a:gd name="T11" fmla="*/ 167 h 276"/>
              <a:gd name="T12" fmla="*/ 104 w 118"/>
              <a:gd name="T13" fmla="*/ 178 h 276"/>
              <a:gd name="T14" fmla="*/ 118 w 118"/>
              <a:gd name="T15" fmla="*/ 167 h 276"/>
              <a:gd name="T16" fmla="*/ 118 w 118"/>
              <a:gd name="T17" fmla="*/ 113 h 276"/>
              <a:gd name="T18" fmla="*/ 118 w 118"/>
              <a:gd name="T19" fmla="*/ 113 h 276"/>
              <a:gd name="T20" fmla="*/ 78 w 118"/>
              <a:gd name="T21" fmla="*/ 67 h 276"/>
              <a:gd name="T22" fmla="*/ 42 w 118"/>
              <a:gd name="T23" fmla="*/ 67 h 276"/>
              <a:gd name="T24" fmla="*/ 0 w 118"/>
              <a:gd name="T25" fmla="*/ 113 h 276"/>
              <a:gd name="T26" fmla="*/ 0 w 118"/>
              <a:gd name="T27" fmla="*/ 167 h 276"/>
              <a:gd name="T28" fmla="*/ 15 w 118"/>
              <a:gd name="T29" fmla="*/ 177 h 276"/>
              <a:gd name="T30" fmla="*/ 30 w 118"/>
              <a:gd name="T31" fmla="*/ 164 h 276"/>
              <a:gd name="T32" fmla="*/ 30 w 118"/>
              <a:gd name="T33" fmla="*/ 101 h 276"/>
              <a:gd name="T34" fmla="*/ 30 w 118"/>
              <a:gd name="T35" fmla="*/ 123 h 276"/>
              <a:gd name="T36" fmla="*/ 30 w 118"/>
              <a:gd name="T37" fmla="*/ 162 h 276"/>
              <a:gd name="T38" fmla="*/ 30 w 118"/>
              <a:gd name="T39" fmla="*/ 167 h 276"/>
              <a:gd name="T40" fmla="*/ 30 w 118"/>
              <a:gd name="T41" fmla="*/ 262 h 276"/>
              <a:gd name="T42" fmla="*/ 43 w 118"/>
              <a:gd name="T43" fmla="*/ 275 h 276"/>
              <a:gd name="T44" fmla="*/ 60 w 118"/>
              <a:gd name="T45" fmla="*/ 262 h 276"/>
              <a:gd name="T46" fmla="*/ 60 w 118"/>
              <a:gd name="T47" fmla="*/ 263 h 276"/>
              <a:gd name="T48" fmla="*/ 77 w 118"/>
              <a:gd name="T49" fmla="*/ 276 h 276"/>
              <a:gd name="T50" fmla="*/ 90 w 118"/>
              <a:gd name="T51" fmla="*/ 263 h 276"/>
              <a:gd name="T52" fmla="*/ 90 w 118"/>
              <a:gd name="T53" fmla="*/ 168 h 276"/>
              <a:gd name="T54" fmla="*/ 90 w 118"/>
              <a:gd name="T55" fmla="*/ 163 h 276"/>
              <a:gd name="T56" fmla="*/ 90 w 118"/>
              <a:gd name="T57" fmla="*/ 124 h 276"/>
              <a:gd name="T58" fmla="*/ 90 w 118"/>
              <a:gd name="T59" fmla="*/ 102 h 276"/>
              <a:gd name="T60" fmla="*/ 60 w 118"/>
              <a:gd name="T61" fmla="*/ 265 h 276"/>
              <a:gd name="T62" fmla="*/ 60 w 118"/>
              <a:gd name="T63" fmla="*/ 16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76">
                <a:moveTo>
                  <a:pt x="38" y="24"/>
                </a:moveTo>
                <a:cubicBezTo>
                  <a:pt x="38" y="11"/>
                  <a:pt x="47" y="0"/>
                  <a:pt x="60" y="0"/>
                </a:cubicBezTo>
                <a:cubicBezTo>
                  <a:pt x="71" y="0"/>
                  <a:pt x="81" y="11"/>
                  <a:pt x="81" y="24"/>
                </a:cubicBezTo>
                <a:cubicBezTo>
                  <a:pt x="81" y="38"/>
                  <a:pt x="71" y="49"/>
                  <a:pt x="60" y="49"/>
                </a:cubicBezTo>
                <a:cubicBezTo>
                  <a:pt x="47" y="49"/>
                  <a:pt x="38" y="38"/>
                  <a:pt x="38" y="24"/>
                </a:cubicBezTo>
                <a:close/>
                <a:moveTo>
                  <a:pt x="91" y="167"/>
                </a:moveTo>
                <a:cubicBezTo>
                  <a:pt x="91" y="173"/>
                  <a:pt x="97" y="178"/>
                  <a:pt x="104" y="178"/>
                </a:cubicBezTo>
                <a:cubicBezTo>
                  <a:pt x="110" y="178"/>
                  <a:pt x="118" y="173"/>
                  <a:pt x="118" y="167"/>
                </a:cubicBezTo>
                <a:cubicBezTo>
                  <a:pt x="118" y="113"/>
                  <a:pt x="118" y="113"/>
                  <a:pt x="118" y="113"/>
                </a:cubicBezTo>
                <a:cubicBezTo>
                  <a:pt x="118" y="113"/>
                  <a:pt x="118" y="113"/>
                  <a:pt x="118" y="113"/>
                </a:cubicBezTo>
                <a:cubicBezTo>
                  <a:pt x="117" y="101"/>
                  <a:pt x="109" y="67"/>
                  <a:pt x="78" y="67"/>
                </a:cubicBezTo>
                <a:cubicBezTo>
                  <a:pt x="42" y="67"/>
                  <a:pt x="42" y="67"/>
                  <a:pt x="42" y="67"/>
                </a:cubicBezTo>
                <a:cubicBezTo>
                  <a:pt x="12" y="66"/>
                  <a:pt x="0" y="101"/>
                  <a:pt x="0" y="113"/>
                </a:cubicBezTo>
                <a:cubicBezTo>
                  <a:pt x="0" y="167"/>
                  <a:pt x="0" y="167"/>
                  <a:pt x="0" y="167"/>
                </a:cubicBezTo>
                <a:cubicBezTo>
                  <a:pt x="0" y="173"/>
                  <a:pt x="9" y="177"/>
                  <a:pt x="15" y="177"/>
                </a:cubicBezTo>
                <a:cubicBezTo>
                  <a:pt x="24" y="177"/>
                  <a:pt x="30" y="170"/>
                  <a:pt x="30" y="164"/>
                </a:cubicBezTo>
                <a:moveTo>
                  <a:pt x="30" y="101"/>
                </a:moveTo>
                <a:cubicBezTo>
                  <a:pt x="30" y="110"/>
                  <a:pt x="30" y="123"/>
                  <a:pt x="30" y="123"/>
                </a:cubicBezTo>
                <a:cubicBezTo>
                  <a:pt x="30" y="162"/>
                  <a:pt x="30" y="162"/>
                  <a:pt x="30" y="162"/>
                </a:cubicBezTo>
                <a:cubicBezTo>
                  <a:pt x="30" y="167"/>
                  <a:pt x="30" y="167"/>
                  <a:pt x="30" y="167"/>
                </a:cubicBezTo>
                <a:cubicBezTo>
                  <a:pt x="30" y="262"/>
                  <a:pt x="30" y="262"/>
                  <a:pt x="30" y="262"/>
                </a:cubicBezTo>
                <a:cubicBezTo>
                  <a:pt x="30" y="269"/>
                  <a:pt x="35" y="275"/>
                  <a:pt x="43" y="275"/>
                </a:cubicBezTo>
                <a:cubicBezTo>
                  <a:pt x="51" y="275"/>
                  <a:pt x="60" y="269"/>
                  <a:pt x="60" y="262"/>
                </a:cubicBezTo>
                <a:cubicBezTo>
                  <a:pt x="60" y="259"/>
                  <a:pt x="60" y="263"/>
                  <a:pt x="60" y="263"/>
                </a:cubicBezTo>
                <a:cubicBezTo>
                  <a:pt x="60" y="270"/>
                  <a:pt x="69" y="276"/>
                  <a:pt x="77" y="276"/>
                </a:cubicBezTo>
                <a:cubicBezTo>
                  <a:pt x="85" y="276"/>
                  <a:pt x="90" y="270"/>
                  <a:pt x="90" y="263"/>
                </a:cubicBezTo>
                <a:cubicBezTo>
                  <a:pt x="90" y="168"/>
                  <a:pt x="90" y="168"/>
                  <a:pt x="90" y="168"/>
                </a:cubicBezTo>
                <a:cubicBezTo>
                  <a:pt x="90" y="163"/>
                  <a:pt x="90" y="163"/>
                  <a:pt x="90" y="163"/>
                </a:cubicBezTo>
                <a:cubicBezTo>
                  <a:pt x="90" y="124"/>
                  <a:pt x="90" y="124"/>
                  <a:pt x="90" y="124"/>
                </a:cubicBezTo>
                <a:cubicBezTo>
                  <a:pt x="90" y="124"/>
                  <a:pt x="91" y="115"/>
                  <a:pt x="90" y="102"/>
                </a:cubicBezTo>
                <a:moveTo>
                  <a:pt x="60" y="265"/>
                </a:moveTo>
                <a:cubicBezTo>
                  <a:pt x="60" y="168"/>
                  <a:pt x="60" y="168"/>
                  <a:pt x="60" y="16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548104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ytuł 4">
            <a:extLst>
              <a:ext uri="{FF2B5EF4-FFF2-40B4-BE49-F238E27FC236}">
                <a16:creationId xmlns:a16="http://schemas.microsoft.com/office/drawing/2014/main" id="{20305D52-CF2A-4298-8521-72AF2DE12E8E}"/>
              </a:ext>
            </a:extLst>
          </p:cNvPr>
          <p:cNvSpPr>
            <a:spLocks noGrp="1"/>
          </p:cNvSpPr>
          <p:nvPr>
            <p:ph type="title"/>
          </p:nvPr>
        </p:nvSpPr>
        <p:spPr>
          <a:xfrm>
            <a:off x="623889" y="0"/>
            <a:ext cx="10947022" cy="972000"/>
          </a:xfrm>
        </p:spPr>
        <p:txBody>
          <a:bodyPr>
            <a:normAutofit/>
          </a:bodyPr>
          <a:lstStyle/>
          <a:p>
            <a:r>
              <a:rPr lang="en-US" dirty="0"/>
              <a:t>3 Intersections Focus Venn Diagram</a:t>
            </a:r>
            <a:endParaRPr lang="en-US" sz="2700" dirty="0"/>
          </a:p>
        </p:txBody>
      </p:sp>
      <p:grpSp>
        <p:nvGrpSpPr>
          <p:cNvPr id="21" name="Grupa 20">
            <a:extLst>
              <a:ext uri="{FF2B5EF4-FFF2-40B4-BE49-F238E27FC236}">
                <a16:creationId xmlns:a16="http://schemas.microsoft.com/office/drawing/2014/main" id="{9E693FCC-6236-4D73-915A-6D311867E05F}"/>
              </a:ext>
            </a:extLst>
          </p:cNvPr>
          <p:cNvGrpSpPr/>
          <p:nvPr/>
        </p:nvGrpSpPr>
        <p:grpSpPr>
          <a:xfrm>
            <a:off x="7343818" y="1628800"/>
            <a:ext cx="3158339" cy="4248472"/>
            <a:chOff x="8729163" y="1375196"/>
            <a:chExt cx="3087360" cy="4248472"/>
          </a:xfrm>
        </p:grpSpPr>
        <p:sp>
          <p:nvSpPr>
            <p:cNvPr id="22" name="Prostokąt 21">
              <a:extLst>
                <a:ext uri="{FF2B5EF4-FFF2-40B4-BE49-F238E27FC236}">
                  <a16:creationId xmlns:a16="http://schemas.microsoft.com/office/drawing/2014/main" id="{5C2B9509-843E-4DA7-B7F3-4575E63511DE}"/>
                </a:ext>
              </a:extLst>
            </p:cNvPr>
            <p:cNvSpPr/>
            <p:nvPr/>
          </p:nvSpPr>
          <p:spPr>
            <a:xfrm>
              <a:off x="8729163"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24000" tIns="144000" rIns="180000" bIns="144000" rtlCol="0" anchor="t"/>
            <a:lstStyle/>
            <a:p>
              <a:pPr>
                <a:spcAft>
                  <a:spcPts val="1200"/>
                </a:spcAft>
              </a:pPr>
              <a:r>
                <a:rPr lang="en-US" sz="2100" dirty="0">
                  <a:solidFill>
                    <a:schemeClr val="accent2"/>
                  </a:solidFill>
                </a:rPr>
                <a:t>Your description of </a:t>
              </a:r>
              <a:br>
                <a:rPr lang="en-US" sz="2100" dirty="0">
                  <a:solidFill>
                    <a:schemeClr val="accent2"/>
                  </a:solidFill>
                </a:rPr>
              </a:br>
              <a:r>
                <a:rPr lang="en-US" sz="2100" dirty="0">
                  <a:solidFill>
                    <a:schemeClr val="accent2"/>
                  </a:solidFill>
                </a:rPr>
                <a:t>a content here</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23" name="Prostokąt 22">
              <a:extLst>
                <a:ext uri="{FF2B5EF4-FFF2-40B4-BE49-F238E27FC236}">
                  <a16:creationId xmlns:a16="http://schemas.microsoft.com/office/drawing/2014/main" id="{FDC0E26B-9E50-4F7D-B1D7-75300178E53D}"/>
                </a:ext>
              </a:extLst>
            </p:cNvPr>
            <p:cNvSpPr/>
            <p:nvPr/>
          </p:nvSpPr>
          <p:spPr>
            <a:xfrm>
              <a:off x="8729163" y="1375196"/>
              <a:ext cx="3087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 name="Grupa 5">
            <a:extLst>
              <a:ext uri="{FF2B5EF4-FFF2-40B4-BE49-F238E27FC236}">
                <a16:creationId xmlns:a16="http://schemas.microsoft.com/office/drawing/2014/main" id="{161997CD-21F4-4FB8-9E89-887DF694235C}"/>
              </a:ext>
            </a:extLst>
          </p:cNvPr>
          <p:cNvGrpSpPr/>
          <p:nvPr/>
        </p:nvGrpSpPr>
        <p:grpSpPr>
          <a:xfrm>
            <a:off x="1688282" y="1667549"/>
            <a:ext cx="4473614" cy="4281731"/>
            <a:chOff x="3861706" y="1844824"/>
            <a:chExt cx="4473614" cy="4281731"/>
          </a:xfrm>
        </p:grpSpPr>
        <p:grpSp>
          <p:nvGrpSpPr>
            <p:cNvPr id="7" name="Grupa 6">
              <a:extLst>
                <a:ext uri="{FF2B5EF4-FFF2-40B4-BE49-F238E27FC236}">
                  <a16:creationId xmlns:a16="http://schemas.microsoft.com/office/drawing/2014/main" id="{C6837FE7-8561-4A66-8068-811BC8D9EF68}"/>
                </a:ext>
              </a:extLst>
            </p:cNvPr>
            <p:cNvGrpSpPr/>
            <p:nvPr/>
          </p:nvGrpSpPr>
          <p:grpSpPr>
            <a:xfrm>
              <a:off x="3863267" y="1844824"/>
              <a:ext cx="4465466" cy="4281731"/>
              <a:chOff x="6338021" y="1698625"/>
              <a:chExt cx="3935413" cy="3773487"/>
            </a:xfrm>
          </p:grpSpPr>
          <p:sp>
            <p:nvSpPr>
              <p:cNvPr id="12" name="Freeform 17">
                <a:extLst>
                  <a:ext uri="{FF2B5EF4-FFF2-40B4-BE49-F238E27FC236}">
                    <a16:creationId xmlns:a16="http://schemas.microsoft.com/office/drawing/2014/main" id="{7065E26D-48F5-480F-B273-749E5DC4D10E}"/>
                  </a:ext>
                </a:extLst>
              </p:cNvPr>
              <p:cNvSpPr>
                <a:spLocks/>
              </p:cNvSpPr>
              <p:nvPr/>
            </p:nvSpPr>
            <p:spPr bwMode="auto">
              <a:xfrm>
                <a:off x="6338021" y="169862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bg2">
                  <a:lumMod val="90000"/>
                </a:schemeClr>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8">
                <a:extLst>
                  <a:ext uri="{FF2B5EF4-FFF2-40B4-BE49-F238E27FC236}">
                    <a16:creationId xmlns:a16="http://schemas.microsoft.com/office/drawing/2014/main" id="{4754C715-DF9B-4888-8A5F-67E72C369A2D}"/>
                  </a:ext>
                </a:extLst>
              </p:cNvPr>
              <p:cNvSpPr>
                <a:spLocks/>
              </p:cNvSpPr>
              <p:nvPr/>
            </p:nvSpPr>
            <p:spPr bwMode="auto">
              <a:xfrm>
                <a:off x="8357321" y="169862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bg2">
                  <a:lumMod val="90000"/>
                </a:schemeClr>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9">
                <a:extLst>
                  <a:ext uri="{FF2B5EF4-FFF2-40B4-BE49-F238E27FC236}">
                    <a16:creationId xmlns:a16="http://schemas.microsoft.com/office/drawing/2014/main" id="{5B2AB42A-F41F-4F75-A3D0-3D5CC9D5BA9B}"/>
                  </a:ext>
                </a:extLst>
              </p:cNvPr>
              <p:cNvSpPr>
                <a:spLocks/>
              </p:cNvSpPr>
              <p:nvPr/>
            </p:nvSpPr>
            <p:spPr bwMode="auto">
              <a:xfrm>
                <a:off x="7861261" y="2053723"/>
                <a:ext cx="887558" cy="953506"/>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4"/>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20">
                <a:extLst>
                  <a:ext uri="{FF2B5EF4-FFF2-40B4-BE49-F238E27FC236}">
                    <a16:creationId xmlns:a16="http://schemas.microsoft.com/office/drawing/2014/main" id="{1E86C5CD-9761-4178-80C3-FD3FCD48C196}"/>
                  </a:ext>
                </a:extLst>
              </p:cNvPr>
              <p:cNvSpPr>
                <a:spLocks/>
              </p:cNvSpPr>
              <p:nvPr/>
            </p:nvSpPr>
            <p:spPr bwMode="auto">
              <a:xfrm>
                <a:off x="7090496" y="401955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bg2">
                  <a:lumMod val="90000"/>
                </a:schemeClr>
              </a:solidFill>
              <a:ln w="3810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a:extLst>
                  <a:ext uri="{FF2B5EF4-FFF2-40B4-BE49-F238E27FC236}">
                    <a16:creationId xmlns:a16="http://schemas.microsoft.com/office/drawing/2014/main" id="{563E4316-FC5D-4F58-B206-BF9773E74380}"/>
                  </a:ext>
                </a:extLst>
              </p:cNvPr>
              <p:cNvSpPr>
                <a:spLocks/>
              </p:cNvSpPr>
              <p:nvPr/>
            </p:nvSpPr>
            <p:spPr bwMode="auto">
              <a:xfrm>
                <a:off x="7176735" y="3155874"/>
                <a:ext cx="1048310" cy="959004"/>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1"/>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22">
                <a:extLst>
                  <a:ext uri="{FF2B5EF4-FFF2-40B4-BE49-F238E27FC236}">
                    <a16:creationId xmlns:a16="http://schemas.microsoft.com/office/drawing/2014/main" id="{E4806A0C-2AD9-4D9D-A15B-F84E9E7005B4}"/>
                  </a:ext>
                </a:extLst>
              </p:cNvPr>
              <p:cNvSpPr>
                <a:spLocks/>
              </p:cNvSpPr>
              <p:nvPr/>
            </p:nvSpPr>
            <p:spPr bwMode="auto">
              <a:xfrm>
                <a:off x="8387785" y="3155876"/>
                <a:ext cx="1045560" cy="959000"/>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5"/>
              </a:solidFill>
              <a:ln w="38100">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pole tekstowe 8">
              <a:extLst>
                <a:ext uri="{FF2B5EF4-FFF2-40B4-BE49-F238E27FC236}">
                  <a16:creationId xmlns:a16="http://schemas.microsoft.com/office/drawing/2014/main" id="{F23CD154-A5CF-44F6-B8DA-CF34C7F0478D}"/>
                </a:ext>
              </a:extLst>
            </p:cNvPr>
            <p:cNvSpPr txBox="1"/>
            <p:nvPr/>
          </p:nvSpPr>
          <p:spPr>
            <a:xfrm>
              <a:off x="5146539" y="4623327"/>
              <a:ext cx="1907341" cy="1477828"/>
            </a:xfrm>
            <a:prstGeom prst="rect">
              <a:avLst/>
            </a:prstGeom>
            <a:noFill/>
          </p:spPr>
          <p:txBody>
            <a:bodyPr wrap="square" rtlCol="0" anchor="ctr">
              <a:noAutofit/>
            </a:bodyPr>
            <a:lstStyle/>
            <a:p>
              <a:pPr algn="ctr"/>
              <a:r>
                <a:rPr lang="en-US" sz="2400" dirty="0"/>
                <a:t>Your text here</a:t>
              </a:r>
            </a:p>
          </p:txBody>
        </p:sp>
        <p:sp>
          <p:nvSpPr>
            <p:cNvPr id="10" name="pole tekstowe 9">
              <a:extLst>
                <a:ext uri="{FF2B5EF4-FFF2-40B4-BE49-F238E27FC236}">
                  <a16:creationId xmlns:a16="http://schemas.microsoft.com/office/drawing/2014/main" id="{F5FA8AD8-ABCD-42D9-B47D-07618415D5E5}"/>
                </a:ext>
              </a:extLst>
            </p:cNvPr>
            <p:cNvSpPr txBox="1"/>
            <p:nvPr/>
          </p:nvSpPr>
          <p:spPr>
            <a:xfrm>
              <a:off x="3861706" y="2231174"/>
              <a:ext cx="1614678" cy="1629873"/>
            </a:xfrm>
            <a:prstGeom prst="rect">
              <a:avLst/>
            </a:prstGeom>
            <a:noFill/>
          </p:spPr>
          <p:txBody>
            <a:bodyPr wrap="square" rtlCol="0" anchor="ctr">
              <a:noAutofit/>
            </a:bodyPr>
            <a:lstStyle/>
            <a:p>
              <a:pPr algn="ctr"/>
              <a:r>
                <a:rPr lang="en-US" sz="2400" dirty="0"/>
                <a:t>Your text here</a:t>
              </a:r>
            </a:p>
          </p:txBody>
        </p:sp>
        <p:sp>
          <p:nvSpPr>
            <p:cNvPr id="11" name="pole tekstowe 10">
              <a:extLst>
                <a:ext uri="{FF2B5EF4-FFF2-40B4-BE49-F238E27FC236}">
                  <a16:creationId xmlns:a16="http://schemas.microsoft.com/office/drawing/2014/main" id="{E95210C2-B6A2-4953-B05D-8E30DF99438E}"/>
                </a:ext>
              </a:extLst>
            </p:cNvPr>
            <p:cNvSpPr txBox="1"/>
            <p:nvPr/>
          </p:nvSpPr>
          <p:spPr>
            <a:xfrm>
              <a:off x="6720642" y="2231174"/>
              <a:ext cx="1614678" cy="1629873"/>
            </a:xfrm>
            <a:prstGeom prst="rect">
              <a:avLst/>
            </a:prstGeom>
            <a:noFill/>
          </p:spPr>
          <p:txBody>
            <a:bodyPr wrap="square" rtlCol="0" anchor="ctr">
              <a:noAutofit/>
            </a:bodyPr>
            <a:lstStyle/>
            <a:p>
              <a:pPr algn="ctr"/>
              <a:r>
                <a:rPr lang="en-US" sz="2400" dirty="0"/>
                <a:t>Your text here</a:t>
              </a:r>
            </a:p>
          </p:txBody>
        </p:sp>
      </p:grpSp>
    </p:spTree>
    <p:extLst>
      <p:ext uri="{BB962C8B-B14F-4D97-AF65-F5344CB8AC3E}">
        <p14:creationId xmlns:p14="http://schemas.microsoft.com/office/powerpoint/2010/main" val="373560440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upa 30">
            <a:extLst>
              <a:ext uri="{FF2B5EF4-FFF2-40B4-BE49-F238E27FC236}">
                <a16:creationId xmlns:a16="http://schemas.microsoft.com/office/drawing/2014/main" id="{C554C5EE-6FCF-4517-B3FE-00814F9952E0}"/>
              </a:ext>
            </a:extLst>
          </p:cNvPr>
          <p:cNvGrpSpPr/>
          <p:nvPr/>
        </p:nvGrpSpPr>
        <p:grpSpPr>
          <a:xfrm>
            <a:off x="633465" y="5547297"/>
            <a:ext cx="7216024" cy="768761"/>
            <a:chOff x="633465" y="5547297"/>
            <a:chExt cx="7216024" cy="768761"/>
          </a:xfrm>
        </p:grpSpPr>
        <p:sp>
          <p:nvSpPr>
            <p:cNvPr id="51" name="Prostokąt 50">
              <a:extLst>
                <a:ext uri="{FF2B5EF4-FFF2-40B4-BE49-F238E27FC236}">
                  <a16:creationId xmlns:a16="http://schemas.microsoft.com/office/drawing/2014/main" id="{507AE1EC-4954-41BE-B356-D0B04FC03FA3}"/>
                </a:ext>
              </a:extLst>
            </p:cNvPr>
            <p:cNvSpPr/>
            <p:nvPr/>
          </p:nvSpPr>
          <p:spPr>
            <a:xfrm>
              <a:off x="959386" y="5547297"/>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7" name="Owal 56">
              <a:extLst>
                <a:ext uri="{FF2B5EF4-FFF2-40B4-BE49-F238E27FC236}">
                  <a16:creationId xmlns:a16="http://schemas.microsoft.com/office/drawing/2014/main" id="{02FC74D0-9552-45F1-9EE0-A3957D95040F}"/>
                </a:ext>
              </a:extLst>
            </p:cNvPr>
            <p:cNvSpPr/>
            <p:nvPr/>
          </p:nvSpPr>
          <p:spPr>
            <a:xfrm>
              <a:off x="633465" y="5547301"/>
              <a:ext cx="651841" cy="651841"/>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grpSp>
          <p:nvGrpSpPr>
            <p:cNvPr id="22" name="Grafika 51">
              <a:extLst>
                <a:ext uri="{FF2B5EF4-FFF2-40B4-BE49-F238E27FC236}">
                  <a16:creationId xmlns:a16="http://schemas.microsoft.com/office/drawing/2014/main" id="{80AFC81F-D8A4-416A-9245-C361716D4A13}"/>
                </a:ext>
              </a:extLst>
            </p:cNvPr>
            <p:cNvGrpSpPr/>
            <p:nvPr/>
          </p:nvGrpSpPr>
          <p:grpSpPr>
            <a:xfrm>
              <a:off x="4346001" y="5547297"/>
              <a:ext cx="3503488" cy="768761"/>
              <a:chOff x="4346001" y="5547297"/>
              <a:chExt cx="3503488" cy="768761"/>
            </a:xfrm>
            <a:solidFill>
              <a:schemeClr val="accent3"/>
            </a:solidFill>
          </p:grpSpPr>
          <p:sp>
            <p:nvSpPr>
              <p:cNvPr id="23" name="Dowolny kształt: kształt 22">
                <a:extLst>
                  <a:ext uri="{FF2B5EF4-FFF2-40B4-BE49-F238E27FC236}">
                    <a16:creationId xmlns:a16="http://schemas.microsoft.com/office/drawing/2014/main" id="{7CB7EEA9-8AF2-4DC5-BE99-F2F341536536}"/>
                  </a:ext>
                </a:extLst>
              </p:cNvPr>
              <p:cNvSpPr/>
              <p:nvPr/>
            </p:nvSpPr>
            <p:spPr>
              <a:xfrm>
                <a:off x="4346001" y="5547297"/>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tx2">
                  <a:lumMod val="75000"/>
                </a:schemeClr>
              </a:solidFill>
              <a:ln w="1353" cap="flat">
                <a:noFill/>
                <a:prstDash val="solid"/>
                <a:miter/>
              </a:ln>
            </p:spPr>
            <p:txBody>
              <a:bodyPr rtlCol="0" anchor="ctr"/>
              <a:lstStyle/>
              <a:p>
                <a:endParaRPr lang="en-US" dirty="0"/>
              </a:p>
            </p:txBody>
          </p:sp>
          <p:sp>
            <p:nvSpPr>
              <p:cNvPr id="24" name="Dowolny kształt: kształt 23">
                <a:extLst>
                  <a:ext uri="{FF2B5EF4-FFF2-40B4-BE49-F238E27FC236}">
                    <a16:creationId xmlns:a16="http://schemas.microsoft.com/office/drawing/2014/main" id="{951DAC03-412E-464C-AC7B-65F2EE2BF7F1}"/>
                  </a:ext>
                </a:extLst>
              </p:cNvPr>
              <p:cNvSpPr/>
              <p:nvPr/>
            </p:nvSpPr>
            <p:spPr>
              <a:xfrm>
                <a:off x="4346001" y="5547297"/>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tx2"/>
              </a:solidFill>
              <a:ln w="1353" cap="flat">
                <a:noFill/>
                <a:prstDash val="solid"/>
                <a:miter/>
              </a:ln>
            </p:spPr>
            <p:txBody>
              <a:bodyPr rtlCol="0" anchor="ctr"/>
              <a:lstStyle/>
              <a:p>
                <a:endParaRPr lang="en-US" dirty="0"/>
              </a:p>
            </p:txBody>
          </p:sp>
        </p:grpSp>
      </p:grpSp>
      <p:grpSp>
        <p:nvGrpSpPr>
          <p:cNvPr id="194" name="Grupa 193">
            <a:extLst>
              <a:ext uri="{FF2B5EF4-FFF2-40B4-BE49-F238E27FC236}">
                <a16:creationId xmlns:a16="http://schemas.microsoft.com/office/drawing/2014/main" id="{42E48B46-147C-4CAC-9B08-AFBD81B5BCD1}"/>
              </a:ext>
            </a:extLst>
          </p:cNvPr>
          <p:cNvGrpSpPr/>
          <p:nvPr/>
        </p:nvGrpSpPr>
        <p:grpSpPr>
          <a:xfrm>
            <a:off x="5951984" y="5500339"/>
            <a:ext cx="288032" cy="440863"/>
            <a:chOff x="5447928" y="3020050"/>
            <a:chExt cx="288032" cy="440863"/>
          </a:xfrm>
        </p:grpSpPr>
        <p:cxnSp>
          <p:nvCxnSpPr>
            <p:cNvPr id="195" name="Łącznik prosty ze strzałką 194">
              <a:extLst>
                <a:ext uri="{FF2B5EF4-FFF2-40B4-BE49-F238E27FC236}">
                  <a16:creationId xmlns:a16="http://schemas.microsoft.com/office/drawing/2014/main" id="{EC169426-EB0B-4216-AE49-4E255370325B}"/>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6" name="Łącznik prosty ze strzałką 195">
              <a:extLst>
                <a:ext uri="{FF2B5EF4-FFF2-40B4-BE49-F238E27FC236}">
                  <a16:creationId xmlns:a16="http://schemas.microsoft.com/office/drawing/2014/main" id="{BCF5DA5C-861C-493B-B915-5EECDC808603}"/>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30" name="Grupa 29">
            <a:extLst>
              <a:ext uri="{FF2B5EF4-FFF2-40B4-BE49-F238E27FC236}">
                <a16:creationId xmlns:a16="http://schemas.microsoft.com/office/drawing/2014/main" id="{C682277A-F1A9-4413-BD6F-A0792F7A67AC}"/>
              </a:ext>
            </a:extLst>
          </p:cNvPr>
          <p:cNvGrpSpPr/>
          <p:nvPr/>
        </p:nvGrpSpPr>
        <p:grpSpPr>
          <a:xfrm>
            <a:off x="4346001" y="4723296"/>
            <a:ext cx="7218590" cy="768761"/>
            <a:chOff x="4346001" y="4723296"/>
            <a:chExt cx="7218590" cy="768761"/>
          </a:xfrm>
        </p:grpSpPr>
        <p:sp>
          <p:nvSpPr>
            <p:cNvPr id="50" name="Prostokąt 49">
              <a:extLst>
                <a:ext uri="{FF2B5EF4-FFF2-40B4-BE49-F238E27FC236}">
                  <a16:creationId xmlns:a16="http://schemas.microsoft.com/office/drawing/2014/main" id="{857965FE-88A5-475B-9469-EEC171250CC4}"/>
                </a:ext>
              </a:extLst>
            </p:cNvPr>
            <p:cNvSpPr/>
            <p:nvPr/>
          </p:nvSpPr>
          <p:spPr>
            <a:xfrm>
              <a:off x="5850136" y="4840214"/>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54" name="Owal 53">
              <a:extLst>
                <a:ext uri="{FF2B5EF4-FFF2-40B4-BE49-F238E27FC236}">
                  <a16:creationId xmlns:a16="http://schemas.microsoft.com/office/drawing/2014/main" id="{E55C6236-6474-4810-A573-8B6338434670}"/>
                </a:ext>
              </a:extLst>
            </p:cNvPr>
            <p:cNvSpPr/>
            <p:nvPr/>
          </p:nvSpPr>
          <p:spPr>
            <a:xfrm>
              <a:off x="10912750" y="4840216"/>
              <a:ext cx="651841" cy="651841"/>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6</a:t>
              </a:r>
            </a:p>
          </p:txBody>
        </p:sp>
        <p:grpSp>
          <p:nvGrpSpPr>
            <p:cNvPr id="19" name="Grafika 2">
              <a:extLst>
                <a:ext uri="{FF2B5EF4-FFF2-40B4-BE49-F238E27FC236}">
                  <a16:creationId xmlns:a16="http://schemas.microsoft.com/office/drawing/2014/main" id="{7C484582-91C8-4C29-9257-5A9AE88142E7}"/>
                </a:ext>
              </a:extLst>
            </p:cNvPr>
            <p:cNvGrpSpPr/>
            <p:nvPr/>
          </p:nvGrpSpPr>
          <p:grpSpPr>
            <a:xfrm>
              <a:off x="4346001" y="4723296"/>
              <a:ext cx="3503488" cy="768761"/>
              <a:chOff x="4346001" y="4723296"/>
              <a:chExt cx="3503488" cy="768761"/>
            </a:xfrm>
            <a:solidFill>
              <a:schemeClr val="accent4"/>
            </a:solidFill>
          </p:grpSpPr>
          <p:sp>
            <p:nvSpPr>
              <p:cNvPr id="20" name="Dowolny kształt: kształt 19">
                <a:extLst>
                  <a:ext uri="{FF2B5EF4-FFF2-40B4-BE49-F238E27FC236}">
                    <a16:creationId xmlns:a16="http://schemas.microsoft.com/office/drawing/2014/main" id="{54B329D5-2B25-4D1E-BC1B-9EA9C132D925}"/>
                  </a:ext>
                </a:extLst>
              </p:cNvPr>
              <p:cNvSpPr/>
              <p:nvPr/>
            </p:nvSpPr>
            <p:spPr>
              <a:xfrm>
                <a:off x="4346001" y="4723296"/>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4">
                  <a:lumMod val="75000"/>
                </a:schemeClr>
              </a:solidFill>
              <a:ln w="1353" cap="flat">
                <a:noFill/>
                <a:prstDash val="solid"/>
                <a:miter/>
              </a:ln>
            </p:spPr>
            <p:txBody>
              <a:bodyPr rtlCol="0" anchor="ctr"/>
              <a:lstStyle/>
              <a:p>
                <a:endParaRPr lang="en-US" dirty="0"/>
              </a:p>
            </p:txBody>
          </p:sp>
          <p:sp>
            <p:nvSpPr>
              <p:cNvPr id="21" name="Dowolny kształt: kształt 20">
                <a:extLst>
                  <a:ext uri="{FF2B5EF4-FFF2-40B4-BE49-F238E27FC236}">
                    <a16:creationId xmlns:a16="http://schemas.microsoft.com/office/drawing/2014/main" id="{A411B3A7-6011-469F-B2ED-91EC59253B5D}"/>
                  </a:ext>
                </a:extLst>
              </p:cNvPr>
              <p:cNvSpPr/>
              <p:nvPr/>
            </p:nvSpPr>
            <p:spPr>
              <a:xfrm>
                <a:off x="4346001" y="4723296"/>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9" name="Grupa 188">
            <a:extLst>
              <a:ext uri="{FF2B5EF4-FFF2-40B4-BE49-F238E27FC236}">
                <a16:creationId xmlns:a16="http://schemas.microsoft.com/office/drawing/2014/main" id="{453BE91D-DB02-4EDF-B528-245583458CBA}"/>
              </a:ext>
            </a:extLst>
          </p:cNvPr>
          <p:cNvGrpSpPr/>
          <p:nvPr/>
        </p:nvGrpSpPr>
        <p:grpSpPr>
          <a:xfrm>
            <a:off x="5807968" y="4666813"/>
            <a:ext cx="576064" cy="440863"/>
            <a:chOff x="5447928" y="3020050"/>
            <a:chExt cx="576064" cy="440863"/>
          </a:xfrm>
        </p:grpSpPr>
        <p:cxnSp>
          <p:nvCxnSpPr>
            <p:cNvPr id="190" name="Łącznik prosty ze strzałką 189">
              <a:extLst>
                <a:ext uri="{FF2B5EF4-FFF2-40B4-BE49-F238E27FC236}">
                  <a16:creationId xmlns:a16="http://schemas.microsoft.com/office/drawing/2014/main" id="{1EA94552-2159-4E1B-96DF-FE29F56B8E7F}"/>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2" name="Łącznik prosty ze strzałką 191">
              <a:extLst>
                <a:ext uri="{FF2B5EF4-FFF2-40B4-BE49-F238E27FC236}">
                  <a16:creationId xmlns:a16="http://schemas.microsoft.com/office/drawing/2014/main" id="{390298FA-6F9B-4009-8BE2-7289128930A7}"/>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3" name="Łącznik prosty ze strzałką 192">
              <a:extLst>
                <a:ext uri="{FF2B5EF4-FFF2-40B4-BE49-F238E27FC236}">
                  <a16:creationId xmlns:a16="http://schemas.microsoft.com/office/drawing/2014/main" id="{D3CF1E5E-DF8E-4A1E-A1ED-5BC8F05062AD}"/>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sp>
        <p:nvSpPr>
          <p:cNvPr id="2" name="Tytuł 1">
            <a:extLst>
              <a:ext uri="{FF2B5EF4-FFF2-40B4-BE49-F238E27FC236}">
                <a16:creationId xmlns:a16="http://schemas.microsoft.com/office/drawing/2014/main" id="{FA639241-1843-476C-9011-9D4158B82883}"/>
              </a:ext>
            </a:extLst>
          </p:cNvPr>
          <p:cNvSpPr>
            <a:spLocks noGrp="1"/>
          </p:cNvSpPr>
          <p:nvPr>
            <p:ph type="title"/>
          </p:nvPr>
        </p:nvSpPr>
        <p:spPr/>
        <p:txBody>
          <a:bodyPr>
            <a:normAutofit fontScale="90000"/>
          </a:bodyPr>
          <a:lstStyle/>
          <a:p>
            <a:r>
              <a:rPr lang="en-US" dirty="0"/>
              <a:t>Vertical Layered Density Filtration Diagram – 6 Layers</a:t>
            </a:r>
          </a:p>
        </p:txBody>
      </p:sp>
      <p:grpSp>
        <p:nvGrpSpPr>
          <p:cNvPr id="25" name="Grupa 24">
            <a:extLst>
              <a:ext uri="{FF2B5EF4-FFF2-40B4-BE49-F238E27FC236}">
                <a16:creationId xmlns:a16="http://schemas.microsoft.com/office/drawing/2014/main" id="{AD24BBD8-34F4-4822-BC8C-01D3D999F684}"/>
              </a:ext>
            </a:extLst>
          </p:cNvPr>
          <p:cNvGrpSpPr/>
          <p:nvPr/>
        </p:nvGrpSpPr>
        <p:grpSpPr>
          <a:xfrm>
            <a:off x="633464" y="2251289"/>
            <a:ext cx="7216025" cy="768761"/>
            <a:chOff x="633464" y="2251289"/>
            <a:chExt cx="7216025" cy="768761"/>
          </a:xfrm>
        </p:grpSpPr>
        <p:sp>
          <p:nvSpPr>
            <p:cNvPr id="47" name="Prostokąt 46">
              <a:extLst>
                <a:ext uri="{FF2B5EF4-FFF2-40B4-BE49-F238E27FC236}">
                  <a16:creationId xmlns:a16="http://schemas.microsoft.com/office/drawing/2014/main" id="{09E90336-1433-40CA-AA3C-8F7F0CCEF34F}"/>
                </a:ext>
              </a:extLst>
            </p:cNvPr>
            <p:cNvSpPr/>
            <p:nvPr/>
          </p:nvSpPr>
          <p:spPr>
            <a:xfrm>
              <a:off x="959386" y="2251289"/>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5" name="Owal 54">
              <a:extLst>
                <a:ext uri="{FF2B5EF4-FFF2-40B4-BE49-F238E27FC236}">
                  <a16:creationId xmlns:a16="http://schemas.microsoft.com/office/drawing/2014/main" id="{18C176BD-3E12-408F-82B8-54313FAF97F9}"/>
                </a:ext>
              </a:extLst>
            </p:cNvPr>
            <p:cNvSpPr/>
            <p:nvPr/>
          </p:nvSpPr>
          <p:spPr>
            <a:xfrm>
              <a:off x="633464" y="2251293"/>
              <a:ext cx="651841" cy="651841"/>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nvGrpSpPr>
            <p:cNvPr id="10" name="Grafika 44">
              <a:extLst>
                <a:ext uri="{FF2B5EF4-FFF2-40B4-BE49-F238E27FC236}">
                  <a16:creationId xmlns:a16="http://schemas.microsoft.com/office/drawing/2014/main" id="{787C8C53-B9DC-4C29-9B38-B4EAAAD34B93}"/>
                </a:ext>
              </a:extLst>
            </p:cNvPr>
            <p:cNvGrpSpPr/>
            <p:nvPr/>
          </p:nvGrpSpPr>
          <p:grpSpPr>
            <a:xfrm>
              <a:off x="4346001" y="2251289"/>
              <a:ext cx="3503488" cy="768761"/>
              <a:chOff x="4346001" y="2251289"/>
              <a:chExt cx="3503488" cy="768761"/>
            </a:xfrm>
            <a:solidFill>
              <a:schemeClr val="accent6"/>
            </a:solidFill>
          </p:grpSpPr>
          <p:sp>
            <p:nvSpPr>
              <p:cNvPr id="11" name="Dowolny kształt: kształt 10">
                <a:extLst>
                  <a:ext uri="{FF2B5EF4-FFF2-40B4-BE49-F238E27FC236}">
                    <a16:creationId xmlns:a16="http://schemas.microsoft.com/office/drawing/2014/main" id="{D852B6B5-F7D1-40BF-BB75-9C37CDC421B6}"/>
                  </a:ext>
                </a:extLst>
              </p:cNvPr>
              <p:cNvSpPr/>
              <p:nvPr/>
            </p:nvSpPr>
            <p:spPr>
              <a:xfrm>
                <a:off x="4346001" y="2251289"/>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6">
                  <a:lumMod val="75000"/>
                </a:schemeClr>
              </a:solidFill>
              <a:ln w="1353"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175B05E5-DBEF-4999-938F-678A09D4F4BC}"/>
                  </a:ext>
                </a:extLst>
              </p:cNvPr>
              <p:cNvSpPr/>
              <p:nvPr/>
            </p:nvSpPr>
            <p:spPr>
              <a:xfrm>
                <a:off x="4346001" y="2251289"/>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2" name="Grupa 181">
            <a:extLst>
              <a:ext uri="{FF2B5EF4-FFF2-40B4-BE49-F238E27FC236}">
                <a16:creationId xmlns:a16="http://schemas.microsoft.com/office/drawing/2014/main" id="{6340C27D-47CC-42ED-8282-A04ECECCAEA0}"/>
              </a:ext>
            </a:extLst>
          </p:cNvPr>
          <p:cNvGrpSpPr/>
          <p:nvPr/>
        </p:nvGrpSpPr>
        <p:grpSpPr>
          <a:xfrm>
            <a:off x="5375920" y="2196049"/>
            <a:ext cx="1440160" cy="440863"/>
            <a:chOff x="5375920" y="2196049"/>
            <a:chExt cx="1440160" cy="440863"/>
          </a:xfrm>
        </p:grpSpPr>
        <p:cxnSp>
          <p:nvCxnSpPr>
            <p:cNvPr id="166" name="Łącznik prosty ze strzałką 165">
              <a:extLst>
                <a:ext uri="{FF2B5EF4-FFF2-40B4-BE49-F238E27FC236}">
                  <a16:creationId xmlns:a16="http://schemas.microsoft.com/office/drawing/2014/main" id="{56E0341C-4D0A-4C4D-9EC4-E772065BCCC6}"/>
                </a:ext>
              </a:extLst>
            </p:cNvPr>
            <p:cNvCxnSpPr>
              <a:cxnSpLocks/>
            </p:cNvCxnSpPr>
            <p:nvPr/>
          </p:nvCxnSpPr>
          <p:spPr>
            <a:xfrm>
              <a:off x="5375920"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0" name="Łącznik prosty ze strzałką 169">
              <a:extLst>
                <a:ext uri="{FF2B5EF4-FFF2-40B4-BE49-F238E27FC236}">
                  <a16:creationId xmlns:a16="http://schemas.microsoft.com/office/drawing/2014/main" id="{E28226BD-EF30-48C2-8A51-3BE6D39819EA}"/>
                </a:ext>
              </a:extLst>
            </p:cNvPr>
            <p:cNvCxnSpPr>
              <a:cxnSpLocks/>
            </p:cNvCxnSpPr>
            <p:nvPr/>
          </p:nvCxnSpPr>
          <p:spPr>
            <a:xfrm>
              <a:off x="5951984"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1" name="Łącznik prosty ze strzałką 170">
              <a:extLst>
                <a:ext uri="{FF2B5EF4-FFF2-40B4-BE49-F238E27FC236}">
                  <a16:creationId xmlns:a16="http://schemas.microsoft.com/office/drawing/2014/main" id="{224BECB9-0DF5-40CD-935A-21E02F0F2509}"/>
                </a:ext>
              </a:extLst>
            </p:cNvPr>
            <p:cNvCxnSpPr>
              <a:cxnSpLocks/>
            </p:cNvCxnSpPr>
            <p:nvPr/>
          </p:nvCxnSpPr>
          <p:spPr>
            <a:xfrm>
              <a:off x="6528048"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2" name="Łącznik prosty ze strzałką 171">
              <a:extLst>
                <a:ext uri="{FF2B5EF4-FFF2-40B4-BE49-F238E27FC236}">
                  <a16:creationId xmlns:a16="http://schemas.microsoft.com/office/drawing/2014/main" id="{81BBE6BC-9DDA-4D4E-BAD7-71D8A0705049}"/>
                </a:ext>
              </a:extLst>
            </p:cNvPr>
            <p:cNvCxnSpPr>
              <a:cxnSpLocks/>
            </p:cNvCxnSpPr>
            <p:nvPr/>
          </p:nvCxnSpPr>
          <p:spPr>
            <a:xfrm>
              <a:off x="5663952"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3" name="Łącznik prosty ze strzałką 172">
              <a:extLst>
                <a:ext uri="{FF2B5EF4-FFF2-40B4-BE49-F238E27FC236}">
                  <a16:creationId xmlns:a16="http://schemas.microsoft.com/office/drawing/2014/main" id="{E858548B-754C-4983-B1FA-A166AA6C9AC5}"/>
                </a:ext>
              </a:extLst>
            </p:cNvPr>
            <p:cNvCxnSpPr>
              <a:cxnSpLocks/>
            </p:cNvCxnSpPr>
            <p:nvPr/>
          </p:nvCxnSpPr>
          <p:spPr>
            <a:xfrm>
              <a:off x="6240016"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4" name="Łącznik prosty ze strzałką 173">
              <a:extLst>
                <a:ext uri="{FF2B5EF4-FFF2-40B4-BE49-F238E27FC236}">
                  <a16:creationId xmlns:a16="http://schemas.microsoft.com/office/drawing/2014/main" id="{43DA99E4-93A6-4239-BAE6-499D701DEF36}"/>
                </a:ext>
              </a:extLst>
            </p:cNvPr>
            <p:cNvCxnSpPr>
              <a:cxnSpLocks/>
            </p:cNvCxnSpPr>
            <p:nvPr/>
          </p:nvCxnSpPr>
          <p:spPr>
            <a:xfrm>
              <a:off x="6816080"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27" name="Grupa 26">
            <a:extLst>
              <a:ext uri="{FF2B5EF4-FFF2-40B4-BE49-F238E27FC236}">
                <a16:creationId xmlns:a16="http://schemas.microsoft.com/office/drawing/2014/main" id="{EA894664-5BB1-41C6-B02D-637BEB25F67F}"/>
              </a:ext>
            </a:extLst>
          </p:cNvPr>
          <p:cNvGrpSpPr/>
          <p:nvPr/>
        </p:nvGrpSpPr>
        <p:grpSpPr>
          <a:xfrm>
            <a:off x="4346001" y="3075292"/>
            <a:ext cx="7218590" cy="768761"/>
            <a:chOff x="4346001" y="3075292"/>
            <a:chExt cx="7218590" cy="768761"/>
          </a:xfrm>
        </p:grpSpPr>
        <p:sp>
          <p:nvSpPr>
            <p:cNvPr id="49" name="Prostokąt 48">
              <a:extLst>
                <a:ext uri="{FF2B5EF4-FFF2-40B4-BE49-F238E27FC236}">
                  <a16:creationId xmlns:a16="http://schemas.microsoft.com/office/drawing/2014/main" id="{157442B6-7C25-4834-A1F0-D2CAA5B8B4E3}"/>
                </a:ext>
              </a:extLst>
            </p:cNvPr>
            <p:cNvSpPr/>
            <p:nvPr/>
          </p:nvSpPr>
          <p:spPr>
            <a:xfrm>
              <a:off x="5850136" y="3192210"/>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53" name="Owal 52">
              <a:extLst>
                <a:ext uri="{FF2B5EF4-FFF2-40B4-BE49-F238E27FC236}">
                  <a16:creationId xmlns:a16="http://schemas.microsoft.com/office/drawing/2014/main" id="{F28A1ADD-C6CB-4695-8438-1E9186A30C3C}"/>
                </a:ext>
              </a:extLst>
            </p:cNvPr>
            <p:cNvSpPr/>
            <p:nvPr/>
          </p:nvSpPr>
          <p:spPr>
            <a:xfrm>
              <a:off x="10912750" y="3192208"/>
              <a:ext cx="651841" cy="651841"/>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5</a:t>
              </a:r>
            </a:p>
          </p:txBody>
        </p:sp>
        <p:grpSp>
          <p:nvGrpSpPr>
            <p:cNvPr id="13" name="Grafika 39">
              <a:extLst>
                <a:ext uri="{FF2B5EF4-FFF2-40B4-BE49-F238E27FC236}">
                  <a16:creationId xmlns:a16="http://schemas.microsoft.com/office/drawing/2014/main" id="{D789C1A0-68B8-4085-A993-F9427A147E15}"/>
                </a:ext>
              </a:extLst>
            </p:cNvPr>
            <p:cNvGrpSpPr/>
            <p:nvPr/>
          </p:nvGrpSpPr>
          <p:grpSpPr>
            <a:xfrm>
              <a:off x="4346001" y="3075292"/>
              <a:ext cx="3503488" cy="768761"/>
              <a:chOff x="4346001" y="3075292"/>
              <a:chExt cx="3503488" cy="768761"/>
            </a:xfrm>
            <a:solidFill>
              <a:schemeClr val="accent1"/>
            </a:solidFill>
          </p:grpSpPr>
          <p:sp>
            <p:nvSpPr>
              <p:cNvPr id="14" name="Dowolny kształt: kształt 13">
                <a:extLst>
                  <a:ext uri="{FF2B5EF4-FFF2-40B4-BE49-F238E27FC236}">
                    <a16:creationId xmlns:a16="http://schemas.microsoft.com/office/drawing/2014/main" id="{153F2B34-7C77-45F5-B014-946684EBB864}"/>
                  </a:ext>
                </a:extLst>
              </p:cNvPr>
              <p:cNvSpPr/>
              <p:nvPr/>
            </p:nvSpPr>
            <p:spPr>
              <a:xfrm>
                <a:off x="4346001" y="3075292"/>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1">
                  <a:lumMod val="75000"/>
                </a:schemeClr>
              </a:solidFill>
              <a:ln w="1353" cap="flat">
                <a:noFill/>
                <a:prstDash val="solid"/>
                <a:miter/>
              </a:ln>
            </p:spPr>
            <p:txBody>
              <a:bodyPr rtlCol="0" anchor="ctr"/>
              <a:lstStyle/>
              <a:p>
                <a:endParaRPr lang="en-US" dirty="0"/>
              </a:p>
            </p:txBody>
          </p:sp>
          <p:sp>
            <p:nvSpPr>
              <p:cNvPr id="15" name="Dowolny kształt: kształt 14">
                <a:extLst>
                  <a:ext uri="{FF2B5EF4-FFF2-40B4-BE49-F238E27FC236}">
                    <a16:creationId xmlns:a16="http://schemas.microsoft.com/office/drawing/2014/main" id="{CDCFD17E-A1F4-424D-95F3-AC2BE3CBB109}"/>
                  </a:ext>
                </a:extLst>
              </p:cNvPr>
              <p:cNvSpPr/>
              <p:nvPr/>
            </p:nvSpPr>
            <p:spPr>
              <a:xfrm>
                <a:off x="4346001" y="3075292"/>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1" name="Grupa 180">
            <a:extLst>
              <a:ext uri="{FF2B5EF4-FFF2-40B4-BE49-F238E27FC236}">
                <a16:creationId xmlns:a16="http://schemas.microsoft.com/office/drawing/2014/main" id="{B489F7DF-5517-47BC-87B4-01C48B9FFCB3}"/>
              </a:ext>
            </a:extLst>
          </p:cNvPr>
          <p:cNvGrpSpPr/>
          <p:nvPr/>
        </p:nvGrpSpPr>
        <p:grpSpPr>
          <a:xfrm>
            <a:off x="5519936" y="3020050"/>
            <a:ext cx="1152128" cy="440863"/>
            <a:chOff x="5447928" y="3020050"/>
            <a:chExt cx="1152128" cy="440863"/>
          </a:xfrm>
        </p:grpSpPr>
        <p:cxnSp>
          <p:nvCxnSpPr>
            <p:cNvPr id="176" name="Łącznik prosty ze strzałką 175">
              <a:extLst>
                <a:ext uri="{FF2B5EF4-FFF2-40B4-BE49-F238E27FC236}">
                  <a16:creationId xmlns:a16="http://schemas.microsoft.com/office/drawing/2014/main" id="{A4727E66-1113-4B7F-B3AB-07E7DC3FC7A5}"/>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7" name="Łącznik prosty ze strzałką 176">
              <a:extLst>
                <a:ext uri="{FF2B5EF4-FFF2-40B4-BE49-F238E27FC236}">
                  <a16:creationId xmlns:a16="http://schemas.microsoft.com/office/drawing/2014/main" id="{09DA1B56-5A46-48A1-8765-35CE57F844E5}"/>
                </a:ext>
              </a:extLst>
            </p:cNvPr>
            <p:cNvCxnSpPr>
              <a:cxnSpLocks/>
            </p:cNvCxnSpPr>
            <p:nvPr/>
          </p:nvCxnSpPr>
          <p:spPr>
            <a:xfrm>
              <a:off x="6312024"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8" name="Łącznik prosty ze strzałką 177">
              <a:extLst>
                <a:ext uri="{FF2B5EF4-FFF2-40B4-BE49-F238E27FC236}">
                  <a16:creationId xmlns:a16="http://schemas.microsoft.com/office/drawing/2014/main" id="{FBE05DD5-3BCE-45A4-A4D9-11DA574B4C05}"/>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9" name="Łącznik prosty ze strzałką 178">
              <a:extLst>
                <a:ext uri="{FF2B5EF4-FFF2-40B4-BE49-F238E27FC236}">
                  <a16:creationId xmlns:a16="http://schemas.microsoft.com/office/drawing/2014/main" id="{570A08C4-682A-43F5-B4E8-B071B4017B78}"/>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0" name="Łącznik prosty ze strzałką 179">
              <a:extLst>
                <a:ext uri="{FF2B5EF4-FFF2-40B4-BE49-F238E27FC236}">
                  <a16:creationId xmlns:a16="http://schemas.microsoft.com/office/drawing/2014/main" id="{16F141F1-1E85-4246-B65A-5169DE2586E5}"/>
                </a:ext>
              </a:extLst>
            </p:cNvPr>
            <p:cNvCxnSpPr>
              <a:cxnSpLocks/>
            </p:cNvCxnSpPr>
            <p:nvPr/>
          </p:nvCxnSpPr>
          <p:spPr>
            <a:xfrm>
              <a:off x="6600056"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29" name="Grupa 28">
            <a:extLst>
              <a:ext uri="{FF2B5EF4-FFF2-40B4-BE49-F238E27FC236}">
                <a16:creationId xmlns:a16="http://schemas.microsoft.com/office/drawing/2014/main" id="{5FB016E7-3B9F-4B11-B3A5-E35757BBCE41}"/>
              </a:ext>
            </a:extLst>
          </p:cNvPr>
          <p:cNvGrpSpPr/>
          <p:nvPr/>
        </p:nvGrpSpPr>
        <p:grpSpPr>
          <a:xfrm>
            <a:off x="633465" y="3899293"/>
            <a:ext cx="7214668" cy="768761"/>
            <a:chOff x="633465" y="3899293"/>
            <a:chExt cx="7214668" cy="768761"/>
          </a:xfrm>
        </p:grpSpPr>
        <p:sp>
          <p:nvSpPr>
            <p:cNvPr id="48" name="Prostokąt 47">
              <a:extLst>
                <a:ext uri="{FF2B5EF4-FFF2-40B4-BE49-F238E27FC236}">
                  <a16:creationId xmlns:a16="http://schemas.microsoft.com/office/drawing/2014/main" id="{6C0A2EE2-5118-4067-BDA8-85387B8F7A54}"/>
                </a:ext>
              </a:extLst>
            </p:cNvPr>
            <p:cNvSpPr/>
            <p:nvPr/>
          </p:nvSpPr>
          <p:spPr>
            <a:xfrm>
              <a:off x="959386" y="3899293"/>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6" name="Owal 55">
              <a:extLst>
                <a:ext uri="{FF2B5EF4-FFF2-40B4-BE49-F238E27FC236}">
                  <a16:creationId xmlns:a16="http://schemas.microsoft.com/office/drawing/2014/main" id="{B2473395-58C5-4727-8FC2-2F60182EE513}"/>
                </a:ext>
              </a:extLst>
            </p:cNvPr>
            <p:cNvSpPr/>
            <p:nvPr/>
          </p:nvSpPr>
          <p:spPr>
            <a:xfrm>
              <a:off x="633465" y="3899293"/>
              <a:ext cx="651841" cy="651841"/>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sp>
          <p:nvSpPr>
            <p:cNvPr id="17" name="Dowolny kształt: kształt 16">
              <a:extLst>
                <a:ext uri="{FF2B5EF4-FFF2-40B4-BE49-F238E27FC236}">
                  <a16:creationId xmlns:a16="http://schemas.microsoft.com/office/drawing/2014/main" id="{9C992273-C8A0-455D-8C48-2F877F10F77D}"/>
                </a:ext>
              </a:extLst>
            </p:cNvPr>
            <p:cNvSpPr/>
            <p:nvPr/>
          </p:nvSpPr>
          <p:spPr>
            <a:xfrm>
              <a:off x="4346001" y="3899293"/>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5">
                <a:lumMod val="75000"/>
              </a:schemeClr>
            </a:solidFill>
            <a:ln w="1353" cap="flat">
              <a:noFill/>
              <a:prstDash val="solid"/>
              <a:miter/>
            </a:ln>
          </p:spPr>
          <p:txBody>
            <a:bodyPr rtlCol="0" anchor="ctr"/>
            <a:lstStyle/>
            <a:p>
              <a:endParaRPr lang="en-US" dirty="0"/>
            </a:p>
          </p:txBody>
        </p:sp>
        <p:sp>
          <p:nvSpPr>
            <p:cNvPr id="18" name="Dowolny kształt: kształt 17">
              <a:extLst>
                <a:ext uri="{FF2B5EF4-FFF2-40B4-BE49-F238E27FC236}">
                  <a16:creationId xmlns:a16="http://schemas.microsoft.com/office/drawing/2014/main" id="{773EAD43-99C0-4D1C-9CAF-581922CF9D9C}"/>
                </a:ext>
              </a:extLst>
            </p:cNvPr>
            <p:cNvSpPr/>
            <p:nvPr/>
          </p:nvSpPr>
          <p:spPr>
            <a:xfrm>
              <a:off x="4346001" y="3899293"/>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accent5"/>
            </a:solidFill>
            <a:ln w="1353" cap="flat">
              <a:noFill/>
              <a:prstDash val="solid"/>
              <a:miter/>
            </a:ln>
          </p:spPr>
          <p:txBody>
            <a:bodyPr rtlCol="0" anchor="ctr"/>
            <a:lstStyle/>
            <a:p>
              <a:endParaRPr lang="en-US" dirty="0"/>
            </a:p>
          </p:txBody>
        </p:sp>
      </p:grpSp>
      <p:grpSp>
        <p:nvGrpSpPr>
          <p:cNvPr id="183" name="Grupa 182">
            <a:extLst>
              <a:ext uri="{FF2B5EF4-FFF2-40B4-BE49-F238E27FC236}">
                <a16:creationId xmlns:a16="http://schemas.microsoft.com/office/drawing/2014/main" id="{E96F68E3-1199-4E22-B71F-C22819B94312}"/>
              </a:ext>
            </a:extLst>
          </p:cNvPr>
          <p:cNvGrpSpPr/>
          <p:nvPr/>
        </p:nvGrpSpPr>
        <p:grpSpPr>
          <a:xfrm>
            <a:off x="5663952" y="3848725"/>
            <a:ext cx="864096" cy="440863"/>
            <a:chOff x="5447928" y="3020050"/>
            <a:chExt cx="864096" cy="440863"/>
          </a:xfrm>
        </p:grpSpPr>
        <p:cxnSp>
          <p:nvCxnSpPr>
            <p:cNvPr id="184" name="Łącznik prosty ze strzałką 183">
              <a:extLst>
                <a:ext uri="{FF2B5EF4-FFF2-40B4-BE49-F238E27FC236}">
                  <a16:creationId xmlns:a16="http://schemas.microsoft.com/office/drawing/2014/main" id="{5C9FB5DA-E9D6-49B5-8280-11F5C74CBDE7}"/>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5" name="Łącznik prosty ze strzałką 184">
              <a:extLst>
                <a:ext uri="{FF2B5EF4-FFF2-40B4-BE49-F238E27FC236}">
                  <a16:creationId xmlns:a16="http://schemas.microsoft.com/office/drawing/2014/main" id="{3F31BE7D-9709-4FB1-9AB2-A553E221A5AE}"/>
                </a:ext>
              </a:extLst>
            </p:cNvPr>
            <p:cNvCxnSpPr>
              <a:cxnSpLocks/>
            </p:cNvCxnSpPr>
            <p:nvPr/>
          </p:nvCxnSpPr>
          <p:spPr>
            <a:xfrm>
              <a:off x="6312024"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6" name="Łącznik prosty ze strzałką 185">
              <a:extLst>
                <a:ext uri="{FF2B5EF4-FFF2-40B4-BE49-F238E27FC236}">
                  <a16:creationId xmlns:a16="http://schemas.microsoft.com/office/drawing/2014/main" id="{03106688-8FDC-46C4-91AF-BBFC899409DD}"/>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7" name="Łącznik prosty ze strzałką 186">
              <a:extLst>
                <a:ext uri="{FF2B5EF4-FFF2-40B4-BE49-F238E27FC236}">
                  <a16:creationId xmlns:a16="http://schemas.microsoft.com/office/drawing/2014/main" id="{5F983C49-C67F-433C-8887-47947698B950}"/>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3" name="Grupa 2">
            <a:extLst>
              <a:ext uri="{FF2B5EF4-FFF2-40B4-BE49-F238E27FC236}">
                <a16:creationId xmlns:a16="http://schemas.microsoft.com/office/drawing/2014/main" id="{3BA93B5D-660D-449E-8519-CEE9BBE249AB}"/>
              </a:ext>
            </a:extLst>
          </p:cNvPr>
          <p:cNvGrpSpPr/>
          <p:nvPr/>
        </p:nvGrpSpPr>
        <p:grpSpPr>
          <a:xfrm>
            <a:off x="4346001" y="1427290"/>
            <a:ext cx="7218590" cy="768761"/>
            <a:chOff x="4346001" y="1427290"/>
            <a:chExt cx="7218590" cy="768761"/>
          </a:xfrm>
        </p:grpSpPr>
        <p:sp>
          <p:nvSpPr>
            <p:cNvPr id="4" name="Prostokąt 3">
              <a:extLst>
                <a:ext uri="{FF2B5EF4-FFF2-40B4-BE49-F238E27FC236}">
                  <a16:creationId xmlns:a16="http://schemas.microsoft.com/office/drawing/2014/main" id="{2C713A5E-6823-4F14-BEAC-AD9302B61105}"/>
                </a:ext>
              </a:extLst>
            </p:cNvPr>
            <p:cNvSpPr/>
            <p:nvPr/>
          </p:nvSpPr>
          <p:spPr>
            <a:xfrm>
              <a:off x="5850136" y="1544208"/>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6" name="Owal 5">
              <a:extLst>
                <a:ext uri="{FF2B5EF4-FFF2-40B4-BE49-F238E27FC236}">
                  <a16:creationId xmlns:a16="http://schemas.microsoft.com/office/drawing/2014/main" id="{5A6CB5B1-A33C-434F-BF4C-181A1C98C13D}"/>
                </a:ext>
              </a:extLst>
            </p:cNvPr>
            <p:cNvSpPr/>
            <p:nvPr/>
          </p:nvSpPr>
          <p:spPr>
            <a:xfrm>
              <a:off x="10912750" y="1544208"/>
              <a:ext cx="651841" cy="651841"/>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grpSp>
          <p:nvGrpSpPr>
            <p:cNvPr id="7" name="Grafika 45">
              <a:extLst>
                <a:ext uri="{FF2B5EF4-FFF2-40B4-BE49-F238E27FC236}">
                  <a16:creationId xmlns:a16="http://schemas.microsoft.com/office/drawing/2014/main" id="{65F00CCF-C715-426F-8E5D-D8038AE62C1B}"/>
                </a:ext>
              </a:extLst>
            </p:cNvPr>
            <p:cNvGrpSpPr/>
            <p:nvPr/>
          </p:nvGrpSpPr>
          <p:grpSpPr>
            <a:xfrm>
              <a:off x="4346001" y="1427290"/>
              <a:ext cx="3503488" cy="768761"/>
              <a:chOff x="4346001" y="1427290"/>
              <a:chExt cx="3503488" cy="768761"/>
            </a:xfrm>
            <a:solidFill>
              <a:schemeClr val="accent2"/>
            </a:solidFill>
          </p:grpSpPr>
          <p:sp>
            <p:nvSpPr>
              <p:cNvPr id="8" name="Dowolny kształt: kształt 7">
                <a:extLst>
                  <a:ext uri="{FF2B5EF4-FFF2-40B4-BE49-F238E27FC236}">
                    <a16:creationId xmlns:a16="http://schemas.microsoft.com/office/drawing/2014/main" id="{36750032-9D93-41FA-8B15-DE074A21B5BF}"/>
                  </a:ext>
                </a:extLst>
              </p:cNvPr>
              <p:cNvSpPr/>
              <p:nvPr/>
            </p:nvSpPr>
            <p:spPr>
              <a:xfrm>
                <a:off x="4346001" y="1427290"/>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3">
                  <a:lumMod val="75000"/>
                </a:schemeClr>
              </a:solidFill>
              <a:ln w="1353" cap="flat">
                <a:noFill/>
                <a:prstDash val="solid"/>
                <a:miter/>
              </a:ln>
            </p:spPr>
            <p:txBody>
              <a:bodyPr rtlCol="0" anchor="ctr"/>
              <a:lstStyle/>
              <a:p>
                <a:endParaRPr lang="en-US" dirty="0"/>
              </a:p>
            </p:txBody>
          </p:sp>
          <p:sp>
            <p:nvSpPr>
              <p:cNvPr id="9" name="Dowolny kształt: kształt 8">
                <a:extLst>
                  <a:ext uri="{FF2B5EF4-FFF2-40B4-BE49-F238E27FC236}">
                    <a16:creationId xmlns:a16="http://schemas.microsoft.com/office/drawing/2014/main" id="{824DCB8D-AA73-41E4-8D35-D33EE0BF229D}"/>
                  </a:ext>
                </a:extLst>
              </p:cNvPr>
              <p:cNvSpPr/>
              <p:nvPr/>
            </p:nvSpPr>
            <p:spPr>
              <a:xfrm>
                <a:off x="4346001" y="1427290"/>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accent3"/>
              </a:solidFill>
              <a:ln w="1353"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261008814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Top to Bottom Funnel with 6 Levels</a:t>
            </a:r>
          </a:p>
        </p:txBody>
      </p:sp>
      <p:grpSp>
        <p:nvGrpSpPr>
          <p:cNvPr id="11" name="Group 10"/>
          <p:cNvGrpSpPr/>
          <p:nvPr/>
        </p:nvGrpSpPr>
        <p:grpSpPr>
          <a:xfrm>
            <a:off x="2351584" y="1709754"/>
            <a:ext cx="3679921" cy="4239525"/>
            <a:chOff x="1116013" y="1709755"/>
            <a:chExt cx="3299120" cy="3800816"/>
          </a:xfrm>
        </p:grpSpPr>
        <p:grpSp>
          <p:nvGrpSpPr>
            <p:cNvPr id="4099" name="Grupa 4098"/>
            <p:cNvGrpSpPr/>
            <p:nvPr/>
          </p:nvGrpSpPr>
          <p:grpSpPr>
            <a:xfrm>
              <a:off x="1116013" y="1709755"/>
              <a:ext cx="3299120" cy="3800816"/>
              <a:chOff x="10357270" y="1709755"/>
              <a:chExt cx="3299120" cy="3800816"/>
            </a:xfrm>
          </p:grpSpPr>
          <p:sp>
            <p:nvSpPr>
              <p:cNvPr id="20" name="Freeform 21"/>
              <p:cNvSpPr>
                <a:spLocks/>
              </p:cNvSpPr>
              <p:nvPr/>
            </p:nvSpPr>
            <p:spPr bwMode="auto">
              <a:xfrm>
                <a:off x="10357270" y="1709755"/>
                <a:ext cx="3299120" cy="608266"/>
              </a:xfrm>
              <a:custGeom>
                <a:avLst/>
                <a:gdLst>
                  <a:gd name="T0" fmla="*/ 870 w 870"/>
                  <a:gd name="T1" fmla="*/ 120 h 144"/>
                  <a:gd name="T2" fmla="*/ 847 w 870"/>
                  <a:gd name="T3" fmla="*/ 144 h 144"/>
                  <a:gd name="T4" fmla="*/ 23 w 870"/>
                  <a:gd name="T5" fmla="*/ 144 h 144"/>
                  <a:gd name="T6" fmla="*/ 0 w 870"/>
                  <a:gd name="T7" fmla="*/ 120 h 144"/>
                  <a:gd name="T8" fmla="*/ 0 w 870"/>
                  <a:gd name="T9" fmla="*/ 24 h 144"/>
                  <a:gd name="T10" fmla="*/ 23 w 870"/>
                  <a:gd name="T11" fmla="*/ 0 h 144"/>
                  <a:gd name="T12" fmla="*/ 847 w 870"/>
                  <a:gd name="T13" fmla="*/ 0 h 144"/>
                  <a:gd name="T14" fmla="*/ 870 w 870"/>
                  <a:gd name="T15" fmla="*/ 24 h 144"/>
                  <a:gd name="T16" fmla="*/ 870 w 870"/>
                  <a:gd name="T17" fmla="*/ 12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0" h="144">
                    <a:moveTo>
                      <a:pt x="870" y="120"/>
                    </a:moveTo>
                    <a:cubicBezTo>
                      <a:pt x="870" y="133"/>
                      <a:pt x="860" y="144"/>
                      <a:pt x="847" y="144"/>
                    </a:cubicBezTo>
                    <a:cubicBezTo>
                      <a:pt x="23" y="144"/>
                      <a:pt x="23" y="144"/>
                      <a:pt x="23" y="144"/>
                    </a:cubicBezTo>
                    <a:cubicBezTo>
                      <a:pt x="10" y="144"/>
                      <a:pt x="0" y="133"/>
                      <a:pt x="0" y="120"/>
                    </a:cubicBezTo>
                    <a:cubicBezTo>
                      <a:pt x="0" y="24"/>
                      <a:pt x="0" y="24"/>
                      <a:pt x="0" y="24"/>
                    </a:cubicBezTo>
                    <a:cubicBezTo>
                      <a:pt x="0" y="11"/>
                      <a:pt x="10" y="0"/>
                      <a:pt x="23" y="0"/>
                    </a:cubicBezTo>
                    <a:cubicBezTo>
                      <a:pt x="847" y="0"/>
                      <a:pt x="847" y="0"/>
                      <a:pt x="847" y="0"/>
                    </a:cubicBezTo>
                    <a:cubicBezTo>
                      <a:pt x="860" y="0"/>
                      <a:pt x="870" y="11"/>
                      <a:pt x="870" y="24"/>
                    </a:cubicBezTo>
                    <a:lnTo>
                      <a:pt x="870" y="12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10978493" y="3474059"/>
                <a:ext cx="2060037" cy="473843"/>
              </a:xfrm>
              <a:custGeom>
                <a:avLst/>
                <a:gdLst>
                  <a:gd name="T0" fmla="*/ 481 w 487"/>
                  <a:gd name="T1" fmla="*/ 22 h 112"/>
                  <a:gd name="T2" fmla="*/ 467 w 487"/>
                  <a:gd name="T3" fmla="*/ 0 h 112"/>
                  <a:gd name="T4" fmla="*/ 19 w 487"/>
                  <a:gd name="T5" fmla="*/ 0 h 112"/>
                  <a:gd name="T6" fmla="*/ 5 w 487"/>
                  <a:gd name="T7" fmla="*/ 22 h 112"/>
                  <a:gd name="T8" fmla="*/ 38 w 487"/>
                  <a:gd name="T9" fmla="*/ 90 h 112"/>
                  <a:gd name="T10" fmla="*/ 73 w 487"/>
                  <a:gd name="T11" fmla="*/ 112 h 112"/>
                  <a:gd name="T12" fmla="*/ 413 w 487"/>
                  <a:gd name="T13" fmla="*/ 112 h 112"/>
                  <a:gd name="T14" fmla="*/ 449 w 487"/>
                  <a:gd name="T15" fmla="*/ 90 h 112"/>
                  <a:gd name="T16" fmla="*/ 481 w 487"/>
                  <a:gd name="T17"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7" h="112">
                    <a:moveTo>
                      <a:pt x="481" y="22"/>
                    </a:moveTo>
                    <a:cubicBezTo>
                      <a:pt x="487" y="10"/>
                      <a:pt x="480" y="0"/>
                      <a:pt x="467" y="0"/>
                    </a:cubicBezTo>
                    <a:cubicBezTo>
                      <a:pt x="19" y="0"/>
                      <a:pt x="19" y="0"/>
                      <a:pt x="19" y="0"/>
                    </a:cubicBezTo>
                    <a:cubicBezTo>
                      <a:pt x="6" y="0"/>
                      <a:pt x="0" y="10"/>
                      <a:pt x="5" y="22"/>
                    </a:cubicBezTo>
                    <a:cubicBezTo>
                      <a:pt x="38" y="90"/>
                      <a:pt x="38" y="90"/>
                      <a:pt x="38" y="90"/>
                    </a:cubicBezTo>
                    <a:cubicBezTo>
                      <a:pt x="43" y="102"/>
                      <a:pt x="59" y="112"/>
                      <a:pt x="73" y="112"/>
                    </a:cubicBezTo>
                    <a:cubicBezTo>
                      <a:pt x="413" y="112"/>
                      <a:pt x="413" y="112"/>
                      <a:pt x="413" y="112"/>
                    </a:cubicBezTo>
                    <a:cubicBezTo>
                      <a:pt x="427" y="112"/>
                      <a:pt x="443" y="102"/>
                      <a:pt x="449" y="90"/>
                    </a:cubicBezTo>
                    <a:lnTo>
                      <a:pt x="481"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10729810" y="2949808"/>
                <a:ext cx="2554042" cy="477202"/>
              </a:xfrm>
              <a:custGeom>
                <a:avLst/>
                <a:gdLst>
                  <a:gd name="T0" fmla="*/ 38 w 604"/>
                  <a:gd name="T1" fmla="*/ 90 h 113"/>
                  <a:gd name="T2" fmla="*/ 73 w 604"/>
                  <a:gd name="T3" fmla="*/ 113 h 113"/>
                  <a:gd name="T4" fmla="*/ 531 w 604"/>
                  <a:gd name="T5" fmla="*/ 113 h 113"/>
                  <a:gd name="T6" fmla="*/ 566 w 604"/>
                  <a:gd name="T7" fmla="*/ 90 h 113"/>
                  <a:gd name="T8" fmla="*/ 599 w 604"/>
                  <a:gd name="T9" fmla="*/ 23 h 113"/>
                  <a:gd name="T10" fmla="*/ 585 w 604"/>
                  <a:gd name="T11" fmla="*/ 0 h 113"/>
                  <a:gd name="T12" fmla="*/ 20 w 604"/>
                  <a:gd name="T13" fmla="*/ 0 h 113"/>
                  <a:gd name="T14" fmla="*/ 6 w 604"/>
                  <a:gd name="T15" fmla="*/ 23 h 113"/>
                  <a:gd name="T16" fmla="*/ 38 w 604"/>
                  <a:gd name="T17"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4" h="113">
                    <a:moveTo>
                      <a:pt x="38" y="90"/>
                    </a:moveTo>
                    <a:cubicBezTo>
                      <a:pt x="44" y="103"/>
                      <a:pt x="60" y="113"/>
                      <a:pt x="73" y="113"/>
                    </a:cubicBezTo>
                    <a:cubicBezTo>
                      <a:pt x="531" y="113"/>
                      <a:pt x="531" y="113"/>
                      <a:pt x="531" y="113"/>
                    </a:cubicBezTo>
                    <a:cubicBezTo>
                      <a:pt x="545" y="113"/>
                      <a:pt x="561" y="103"/>
                      <a:pt x="566" y="90"/>
                    </a:cubicBezTo>
                    <a:cubicBezTo>
                      <a:pt x="599" y="23"/>
                      <a:pt x="599" y="23"/>
                      <a:pt x="599" y="23"/>
                    </a:cubicBezTo>
                    <a:cubicBezTo>
                      <a:pt x="604" y="10"/>
                      <a:pt x="598" y="0"/>
                      <a:pt x="585" y="0"/>
                    </a:cubicBezTo>
                    <a:cubicBezTo>
                      <a:pt x="20" y="0"/>
                      <a:pt x="20" y="0"/>
                      <a:pt x="20" y="0"/>
                    </a:cubicBezTo>
                    <a:cubicBezTo>
                      <a:pt x="6" y="0"/>
                      <a:pt x="0" y="10"/>
                      <a:pt x="6" y="23"/>
                    </a:cubicBezTo>
                    <a:lnTo>
                      <a:pt x="38" y="9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11223815" y="3994950"/>
                <a:ext cx="1566031" cy="473843"/>
              </a:xfrm>
              <a:custGeom>
                <a:avLst/>
                <a:gdLst>
                  <a:gd name="T0" fmla="*/ 364 w 370"/>
                  <a:gd name="T1" fmla="*/ 22 h 112"/>
                  <a:gd name="T2" fmla="*/ 350 w 370"/>
                  <a:gd name="T3" fmla="*/ 0 h 112"/>
                  <a:gd name="T4" fmla="*/ 20 w 370"/>
                  <a:gd name="T5" fmla="*/ 0 h 112"/>
                  <a:gd name="T6" fmla="*/ 6 w 370"/>
                  <a:gd name="T7" fmla="*/ 22 h 112"/>
                  <a:gd name="T8" fmla="*/ 38 w 370"/>
                  <a:gd name="T9" fmla="*/ 90 h 112"/>
                  <a:gd name="T10" fmla="*/ 74 w 370"/>
                  <a:gd name="T11" fmla="*/ 112 h 112"/>
                  <a:gd name="T12" fmla="*/ 297 w 370"/>
                  <a:gd name="T13" fmla="*/ 112 h 112"/>
                  <a:gd name="T14" fmla="*/ 332 w 370"/>
                  <a:gd name="T15" fmla="*/ 90 h 112"/>
                  <a:gd name="T16" fmla="*/ 364 w 370"/>
                  <a:gd name="T17"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0" h="112">
                    <a:moveTo>
                      <a:pt x="364" y="22"/>
                    </a:moveTo>
                    <a:cubicBezTo>
                      <a:pt x="370" y="10"/>
                      <a:pt x="364" y="0"/>
                      <a:pt x="350" y="0"/>
                    </a:cubicBezTo>
                    <a:cubicBezTo>
                      <a:pt x="20" y="0"/>
                      <a:pt x="20" y="0"/>
                      <a:pt x="20" y="0"/>
                    </a:cubicBezTo>
                    <a:cubicBezTo>
                      <a:pt x="7" y="0"/>
                      <a:pt x="0" y="10"/>
                      <a:pt x="6" y="22"/>
                    </a:cubicBezTo>
                    <a:cubicBezTo>
                      <a:pt x="38" y="90"/>
                      <a:pt x="38" y="90"/>
                      <a:pt x="38" y="90"/>
                    </a:cubicBezTo>
                    <a:cubicBezTo>
                      <a:pt x="44" y="102"/>
                      <a:pt x="60" y="112"/>
                      <a:pt x="74" y="112"/>
                    </a:cubicBezTo>
                    <a:cubicBezTo>
                      <a:pt x="297" y="112"/>
                      <a:pt x="297" y="112"/>
                      <a:pt x="297" y="112"/>
                    </a:cubicBezTo>
                    <a:cubicBezTo>
                      <a:pt x="310" y="112"/>
                      <a:pt x="326" y="102"/>
                      <a:pt x="332" y="90"/>
                    </a:cubicBezTo>
                    <a:lnTo>
                      <a:pt x="364" y="22"/>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11469138" y="4519201"/>
                <a:ext cx="1075386" cy="473843"/>
              </a:xfrm>
              <a:custGeom>
                <a:avLst/>
                <a:gdLst>
                  <a:gd name="T0" fmla="*/ 215 w 254"/>
                  <a:gd name="T1" fmla="*/ 112 h 112"/>
                  <a:gd name="T2" fmla="*/ 240 w 254"/>
                  <a:gd name="T3" fmla="*/ 87 h 112"/>
                  <a:gd name="T4" fmla="*/ 240 w 254"/>
                  <a:gd name="T5" fmla="*/ 62 h 112"/>
                  <a:gd name="T6" fmla="*/ 249 w 254"/>
                  <a:gd name="T7" fmla="*/ 18 h 112"/>
                  <a:gd name="T8" fmla="*/ 233 w 254"/>
                  <a:gd name="T9" fmla="*/ 0 h 112"/>
                  <a:gd name="T10" fmla="*/ 21 w 254"/>
                  <a:gd name="T11" fmla="*/ 0 h 112"/>
                  <a:gd name="T12" fmla="*/ 5 w 254"/>
                  <a:gd name="T13" fmla="*/ 18 h 112"/>
                  <a:gd name="T14" fmla="*/ 14 w 254"/>
                  <a:gd name="T15" fmla="*/ 62 h 112"/>
                  <a:gd name="T16" fmla="*/ 14 w 254"/>
                  <a:gd name="T17" fmla="*/ 87 h 112"/>
                  <a:gd name="T18" fmla="*/ 39 w 254"/>
                  <a:gd name="T19" fmla="*/ 112 h 112"/>
                  <a:gd name="T20" fmla="*/ 215 w 254"/>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112">
                    <a:moveTo>
                      <a:pt x="215" y="112"/>
                    </a:moveTo>
                    <a:cubicBezTo>
                      <a:pt x="229" y="112"/>
                      <a:pt x="240" y="101"/>
                      <a:pt x="240" y="87"/>
                    </a:cubicBezTo>
                    <a:cubicBezTo>
                      <a:pt x="240" y="62"/>
                      <a:pt x="240" y="62"/>
                      <a:pt x="240" y="62"/>
                    </a:cubicBezTo>
                    <a:cubicBezTo>
                      <a:pt x="240" y="48"/>
                      <a:pt x="244" y="29"/>
                      <a:pt x="249" y="18"/>
                    </a:cubicBezTo>
                    <a:cubicBezTo>
                      <a:pt x="254" y="8"/>
                      <a:pt x="247" y="0"/>
                      <a:pt x="233" y="0"/>
                    </a:cubicBezTo>
                    <a:cubicBezTo>
                      <a:pt x="21" y="0"/>
                      <a:pt x="21" y="0"/>
                      <a:pt x="21" y="0"/>
                    </a:cubicBezTo>
                    <a:cubicBezTo>
                      <a:pt x="7" y="0"/>
                      <a:pt x="0" y="8"/>
                      <a:pt x="5" y="18"/>
                    </a:cubicBezTo>
                    <a:cubicBezTo>
                      <a:pt x="10" y="29"/>
                      <a:pt x="14" y="48"/>
                      <a:pt x="14" y="62"/>
                    </a:cubicBezTo>
                    <a:cubicBezTo>
                      <a:pt x="14" y="87"/>
                      <a:pt x="14" y="87"/>
                      <a:pt x="14" y="87"/>
                    </a:cubicBezTo>
                    <a:cubicBezTo>
                      <a:pt x="14" y="101"/>
                      <a:pt x="25" y="112"/>
                      <a:pt x="39" y="112"/>
                    </a:cubicBezTo>
                    <a:lnTo>
                      <a:pt x="215" y="11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p:cNvSpPr>
              <p:nvPr/>
            </p:nvSpPr>
            <p:spPr bwMode="auto">
              <a:xfrm>
                <a:off x="11567446" y="5040090"/>
                <a:ext cx="878772" cy="470481"/>
              </a:xfrm>
              <a:custGeom>
                <a:avLst/>
                <a:gdLst>
                  <a:gd name="T0" fmla="*/ 25 w 226"/>
                  <a:gd name="T1" fmla="*/ 0 h 112"/>
                  <a:gd name="T2" fmla="*/ 0 w 226"/>
                  <a:gd name="T3" fmla="*/ 25 h 112"/>
                  <a:gd name="T4" fmla="*/ 0 w 226"/>
                  <a:gd name="T5" fmla="*/ 88 h 112"/>
                  <a:gd name="T6" fmla="*/ 25 w 226"/>
                  <a:gd name="T7" fmla="*/ 112 h 112"/>
                  <a:gd name="T8" fmla="*/ 201 w 226"/>
                  <a:gd name="T9" fmla="*/ 112 h 112"/>
                  <a:gd name="T10" fmla="*/ 226 w 226"/>
                  <a:gd name="T11" fmla="*/ 88 h 112"/>
                  <a:gd name="T12" fmla="*/ 226 w 226"/>
                  <a:gd name="T13" fmla="*/ 25 h 112"/>
                  <a:gd name="T14" fmla="*/ 201 w 226"/>
                  <a:gd name="T15" fmla="*/ 0 h 112"/>
                  <a:gd name="T16" fmla="*/ 25 w 226"/>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12">
                    <a:moveTo>
                      <a:pt x="25" y="0"/>
                    </a:moveTo>
                    <a:cubicBezTo>
                      <a:pt x="11" y="0"/>
                      <a:pt x="0" y="11"/>
                      <a:pt x="0" y="25"/>
                    </a:cubicBezTo>
                    <a:cubicBezTo>
                      <a:pt x="0" y="88"/>
                      <a:pt x="0" y="88"/>
                      <a:pt x="0" y="88"/>
                    </a:cubicBezTo>
                    <a:cubicBezTo>
                      <a:pt x="0" y="101"/>
                      <a:pt x="11" y="112"/>
                      <a:pt x="25" y="112"/>
                    </a:cubicBezTo>
                    <a:cubicBezTo>
                      <a:pt x="201" y="112"/>
                      <a:pt x="201" y="112"/>
                      <a:pt x="201" y="112"/>
                    </a:cubicBezTo>
                    <a:cubicBezTo>
                      <a:pt x="215" y="112"/>
                      <a:pt x="226" y="101"/>
                      <a:pt x="226" y="88"/>
                    </a:cubicBezTo>
                    <a:cubicBezTo>
                      <a:pt x="226" y="25"/>
                      <a:pt x="226" y="25"/>
                      <a:pt x="226" y="25"/>
                    </a:cubicBezTo>
                    <a:cubicBezTo>
                      <a:pt x="226" y="11"/>
                      <a:pt x="215" y="0"/>
                      <a:pt x="201" y="0"/>
                    </a:cubicBezTo>
                    <a:lnTo>
                      <a:pt x="2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10481127" y="2428919"/>
                <a:ext cx="3051408" cy="473843"/>
              </a:xfrm>
              <a:custGeom>
                <a:avLst/>
                <a:gdLst>
                  <a:gd name="T0" fmla="*/ 649 w 722"/>
                  <a:gd name="T1" fmla="*/ 112 h 112"/>
                  <a:gd name="T2" fmla="*/ 684 w 722"/>
                  <a:gd name="T3" fmla="*/ 90 h 112"/>
                  <a:gd name="T4" fmla="*/ 716 w 722"/>
                  <a:gd name="T5" fmla="*/ 22 h 112"/>
                  <a:gd name="T6" fmla="*/ 702 w 722"/>
                  <a:gd name="T7" fmla="*/ 0 h 112"/>
                  <a:gd name="T8" fmla="*/ 20 w 722"/>
                  <a:gd name="T9" fmla="*/ 0 h 112"/>
                  <a:gd name="T10" fmla="*/ 6 w 722"/>
                  <a:gd name="T11" fmla="*/ 22 h 112"/>
                  <a:gd name="T12" fmla="*/ 38 w 722"/>
                  <a:gd name="T13" fmla="*/ 90 h 112"/>
                  <a:gd name="T14" fmla="*/ 73 w 722"/>
                  <a:gd name="T15" fmla="*/ 112 h 112"/>
                  <a:gd name="T16" fmla="*/ 649 w 722"/>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112">
                    <a:moveTo>
                      <a:pt x="649" y="112"/>
                    </a:moveTo>
                    <a:cubicBezTo>
                      <a:pt x="663" y="112"/>
                      <a:pt x="678" y="102"/>
                      <a:pt x="684" y="90"/>
                    </a:cubicBezTo>
                    <a:cubicBezTo>
                      <a:pt x="716" y="22"/>
                      <a:pt x="716" y="22"/>
                      <a:pt x="716" y="22"/>
                    </a:cubicBezTo>
                    <a:cubicBezTo>
                      <a:pt x="722" y="10"/>
                      <a:pt x="716" y="0"/>
                      <a:pt x="702" y="0"/>
                    </a:cubicBezTo>
                    <a:cubicBezTo>
                      <a:pt x="20" y="0"/>
                      <a:pt x="20" y="0"/>
                      <a:pt x="20" y="0"/>
                    </a:cubicBezTo>
                    <a:cubicBezTo>
                      <a:pt x="6" y="0"/>
                      <a:pt x="0" y="10"/>
                      <a:pt x="6" y="22"/>
                    </a:cubicBezTo>
                    <a:cubicBezTo>
                      <a:pt x="38" y="90"/>
                      <a:pt x="38" y="90"/>
                      <a:pt x="38" y="90"/>
                    </a:cubicBezTo>
                    <a:cubicBezTo>
                      <a:pt x="44" y="102"/>
                      <a:pt x="60" y="112"/>
                      <a:pt x="73" y="112"/>
                    </a:cubicBezTo>
                    <a:lnTo>
                      <a:pt x="649" y="11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0" name="pole tekstowe 39"/>
            <p:cNvSpPr txBox="1"/>
            <p:nvPr/>
          </p:nvSpPr>
          <p:spPr>
            <a:xfrm>
              <a:off x="1525521" y="1772816"/>
              <a:ext cx="2507446" cy="469077"/>
            </a:xfrm>
            <a:prstGeom prst="rect">
              <a:avLst/>
            </a:prstGeom>
            <a:noFill/>
          </p:spPr>
          <p:txBody>
            <a:bodyPr wrap="square" rtlCol="0">
              <a:spAutoFit/>
            </a:bodyPr>
            <a:lstStyle/>
            <a:p>
              <a:pPr algn="ctr"/>
              <a:r>
                <a:rPr lang="en-US" sz="2800" dirty="0">
                  <a:solidFill>
                    <a:schemeClr val="bg1"/>
                  </a:solidFill>
                  <a:latin typeface="Calibri Light" panose="020F0302020204030204" pitchFamily="34" charset="0"/>
                </a:rPr>
                <a:t>Top Level Header</a:t>
              </a:r>
            </a:p>
          </p:txBody>
        </p:sp>
        <p:sp>
          <p:nvSpPr>
            <p:cNvPr id="41" name="pole tekstowe 40"/>
            <p:cNvSpPr txBox="1"/>
            <p:nvPr/>
          </p:nvSpPr>
          <p:spPr>
            <a:xfrm>
              <a:off x="1514072" y="2465785"/>
              <a:ext cx="2530345" cy="358706"/>
            </a:xfrm>
            <a:prstGeom prst="rect">
              <a:avLst/>
            </a:prstGeom>
            <a:noFill/>
          </p:spPr>
          <p:txBody>
            <a:bodyPr wrap="square" rtlCol="0">
              <a:spAutoFit/>
            </a:bodyPr>
            <a:lstStyle/>
            <a:p>
              <a:pPr algn="ctr"/>
              <a:r>
                <a:rPr lang="en-US" sz="2000" dirty="0">
                  <a:solidFill>
                    <a:schemeClr val="bg1"/>
                  </a:solidFill>
                </a:rPr>
                <a:t>Level 1</a:t>
              </a:r>
            </a:p>
          </p:txBody>
        </p:sp>
        <p:sp>
          <p:nvSpPr>
            <p:cNvPr id="42" name="pole tekstowe 41"/>
            <p:cNvSpPr txBox="1"/>
            <p:nvPr/>
          </p:nvSpPr>
          <p:spPr>
            <a:xfrm>
              <a:off x="1514072" y="2995299"/>
              <a:ext cx="2530345" cy="358706"/>
            </a:xfrm>
            <a:prstGeom prst="rect">
              <a:avLst/>
            </a:prstGeom>
            <a:noFill/>
          </p:spPr>
          <p:txBody>
            <a:bodyPr wrap="square" rtlCol="0">
              <a:spAutoFit/>
            </a:bodyPr>
            <a:lstStyle/>
            <a:p>
              <a:pPr algn="ctr"/>
              <a:r>
                <a:rPr lang="en-US" sz="2000" dirty="0">
                  <a:solidFill>
                    <a:schemeClr val="bg1"/>
                  </a:solidFill>
                </a:rPr>
                <a:t>Level 2</a:t>
              </a:r>
            </a:p>
          </p:txBody>
        </p:sp>
        <p:sp>
          <p:nvSpPr>
            <p:cNvPr id="43" name="pole tekstowe 42"/>
            <p:cNvSpPr txBox="1"/>
            <p:nvPr/>
          </p:nvSpPr>
          <p:spPr>
            <a:xfrm>
              <a:off x="1514072" y="3509424"/>
              <a:ext cx="2530345" cy="358706"/>
            </a:xfrm>
            <a:prstGeom prst="rect">
              <a:avLst/>
            </a:prstGeom>
            <a:noFill/>
          </p:spPr>
          <p:txBody>
            <a:bodyPr wrap="square" rtlCol="0">
              <a:spAutoFit/>
            </a:bodyPr>
            <a:lstStyle/>
            <a:p>
              <a:pPr algn="ctr"/>
              <a:r>
                <a:rPr lang="en-US" sz="2000" dirty="0">
                  <a:solidFill>
                    <a:schemeClr val="bg1"/>
                  </a:solidFill>
                </a:rPr>
                <a:t>Level 3</a:t>
              </a:r>
            </a:p>
          </p:txBody>
        </p:sp>
        <p:sp>
          <p:nvSpPr>
            <p:cNvPr id="44" name="pole tekstowe 43"/>
            <p:cNvSpPr txBox="1"/>
            <p:nvPr/>
          </p:nvSpPr>
          <p:spPr>
            <a:xfrm>
              <a:off x="1488067" y="4035287"/>
              <a:ext cx="2530345" cy="358706"/>
            </a:xfrm>
            <a:prstGeom prst="rect">
              <a:avLst/>
            </a:prstGeom>
            <a:noFill/>
          </p:spPr>
          <p:txBody>
            <a:bodyPr wrap="square" rtlCol="0">
              <a:spAutoFit/>
            </a:bodyPr>
            <a:lstStyle/>
            <a:p>
              <a:pPr algn="ctr"/>
              <a:r>
                <a:rPr lang="en-US" sz="2000" dirty="0">
                  <a:solidFill>
                    <a:schemeClr val="bg1"/>
                  </a:solidFill>
                </a:rPr>
                <a:t>Level 4</a:t>
              </a:r>
            </a:p>
          </p:txBody>
        </p:sp>
        <p:sp>
          <p:nvSpPr>
            <p:cNvPr id="45" name="pole tekstowe 44"/>
            <p:cNvSpPr txBox="1"/>
            <p:nvPr/>
          </p:nvSpPr>
          <p:spPr>
            <a:xfrm>
              <a:off x="1514072" y="4555281"/>
              <a:ext cx="2530345" cy="358706"/>
            </a:xfrm>
            <a:prstGeom prst="rect">
              <a:avLst/>
            </a:prstGeom>
            <a:noFill/>
          </p:spPr>
          <p:txBody>
            <a:bodyPr wrap="square" rtlCol="0">
              <a:spAutoFit/>
            </a:bodyPr>
            <a:lstStyle/>
            <a:p>
              <a:pPr algn="ctr"/>
              <a:r>
                <a:rPr lang="en-US" sz="2000" dirty="0">
                  <a:solidFill>
                    <a:schemeClr val="bg1"/>
                  </a:solidFill>
                </a:rPr>
                <a:t>Level 5</a:t>
              </a:r>
            </a:p>
          </p:txBody>
        </p:sp>
        <p:sp>
          <p:nvSpPr>
            <p:cNvPr id="54" name="pole tekstowe 53"/>
            <p:cNvSpPr txBox="1"/>
            <p:nvPr/>
          </p:nvSpPr>
          <p:spPr>
            <a:xfrm>
              <a:off x="1488553" y="5075275"/>
              <a:ext cx="2530345" cy="358706"/>
            </a:xfrm>
            <a:prstGeom prst="rect">
              <a:avLst/>
            </a:prstGeom>
            <a:noFill/>
          </p:spPr>
          <p:txBody>
            <a:bodyPr wrap="square" rtlCol="0">
              <a:spAutoFit/>
            </a:bodyPr>
            <a:lstStyle/>
            <a:p>
              <a:pPr algn="ctr"/>
              <a:r>
                <a:rPr lang="en-US" sz="2000" dirty="0">
                  <a:solidFill>
                    <a:schemeClr val="bg1"/>
                  </a:solidFill>
                </a:rPr>
                <a:t>Level 6</a:t>
              </a:r>
            </a:p>
          </p:txBody>
        </p:sp>
      </p:grpSp>
      <p:grpSp>
        <p:nvGrpSpPr>
          <p:cNvPr id="7" name="Grupa 6">
            <a:extLst>
              <a:ext uri="{FF2B5EF4-FFF2-40B4-BE49-F238E27FC236}">
                <a16:creationId xmlns:a16="http://schemas.microsoft.com/office/drawing/2014/main" id="{7F3D41CF-69A8-42C8-8304-3CA1E08E087F}"/>
              </a:ext>
            </a:extLst>
          </p:cNvPr>
          <p:cNvGrpSpPr/>
          <p:nvPr/>
        </p:nvGrpSpPr>
        <p:grpSpPr>
          <a:xfrm>
            <a:off x="4921367" y="4303710"/>
            <a:ext cx="5301087" cy="446293"/>
            <a:chOff x="4921367" y="4303710"/>
            <a:chExt cx="5301087" cy="446293"/>
          </a:xfrm>
        </p:grpSpPr>
        <p:sp>
          <p:nvSpPr>
            <p:cNvPr id="32" name="Prostokąt 31"/>
            <p:cNvSpPr/>
            <p:nvPr/>
          </p:nvSpPr>
          <p:spPr>
            <a:xfrm>
              <a:off x="7089993" y="4303710"/>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0" name="Łącznik prostoliniowy 29"/>
            <p:cNvCxnSpPr>
              <a:endCxn id="32" idx="1"/>
            </p:cNvCxnSpPr>
            <p:nvPr/>
          </p:nvCxnSpPr>
          <p:spPr>
            <a:xfrm>
              <a:off x="4921367" y="4526857"/>
              <a:ext cx="2168626"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5" name="Grupa 4">
            <a:extLst>
              <a:ext uri="{FF2B5EF4-FFF2-40B4-BE49-F238E27FC236}">
                <a16:creationId xmlns:a16="http://schemas.microsoft.com/office/drawing/2014/main" id="{582A4EB7-C739-4A4F-9BF7-38A8F6FF56EA}"/>
              </a:ext>
            </a:extLst>
          </p:cNvPr>
          <p:cNvGrpSpPr/>
          <p:nvPr/>
        </p:nvGrpSpPr>
        <p:grpSpPr>
          <a:xfrm>
            <a:off x="5483604" y="3143682"/>
            <a:ext cx="4738850" cy="446293"/>
            <a:chOff x="5483604" y="3143682"/>
            <a:chExt cx="4738850" cy="446293"/>
          </a:xfrm>
        </p:grpSpPr>
        <p:sp>
          <p:nvSpPr>
            <p:cNvPr id="36" name="Prostokąt 35"/>
            <p:cNvSpPr/>
            <p:nvPr/>
          </p:nvSpPr>
          <p:spPr>
            <a:xfrm>
              <a:off x="7089993" y="3143682"/>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5" name="Łącznik prostoliniowy 34"/>
            <p:cNvCxnSpPr/>
            <p:nvPr/>
          </p:nvCxnSpPr>
          <p:spPr>
            <a:xfrm>
              <a:off x="5483604" y="3359082"/>
              <a:ext cx="160638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upa 3">
            <a:extLst>
              <a:ext uri="{FF2B5EF4-FFF2-40B4-BE49-F238E27FC236}">
                <a16:creationId xmlns:a16="http://schemas.microsoft.com/office/drawing/2014/main" id="{F0736A85-38B0-4697-8286-FB166E8BA297}"/>
              </a:ext>
            </a:extLst>
          </p:cNvPr>
          <p:cNvGrpSpPr/>
          <p:nvPr/>
        </p:nvGrpSpPr>
        <p:grpSpPr>
          <a:xfrm>
            <a:off x="5760871" y="2563668"/>
            <a:ext cx="4461582" cy="446293"/>
            <a:chOff x="5760871" y="2563668"/>
            <a:chExt cx="4461582" cy="446293"/>
          </a:xfrm>
        </p:grpSpPr>
        <p:sp>
          <p:nvSpPr>
            <p:cNvPr id="29" name="Prostokąt 28"/>
            <p:cNvSpPr/>
            <p:nvPr/>
          </p:nvSpPr>
          <p:spPr>
            <a:xfrm>
              <a:off x="7089992" y="2563668"/>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7" name="Łącznik prostoliniowy 36"/>
            <p:cNvCxnSpPr/>
            <p:nvPr/>
          </p:nvCxnSpPr>
          <p:spPr>
            <a:xfrm>
              <a:off x="5760871" y="2786814"/>
              <a:ext cx="132911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upa 5">
            <a:extLst>
              <a:ext uri="{FF2B5EF4-FFF2-40B4-BE49-F238E27FC236}">
                <a16:creationId xmlns:a16="http://schemas.microsoft.com/office/drawing/2014/main" id="{CE948B58-F62C-4405-BBB4-684AFD2462C9}"/>
              </a:ext>
            </a:extLst>
          </p:cNvPr>
          <p:cNvGrpSpPr/>
          <p:nvPr/>
        </p:nvGrpSpPr>
        <p:grpSpPr>
          <a:xfrm>
            <a:off x="5242644" y="3723696"/>
            <a:ext cx="4967710" cy="446293"/>
            <a:chOff x="5242644" y="3723696"/>
            <a:chExt cx="4967710" cy="446293"/>
          </a:xfrm>
        </p:grpSpPr>
        <p:sp>
          <p:nvSpPr>
            <p:cNvPr id="39" name="Prostokąt 38"/>
            <p:cNvSpPr/>
            <p:nvPr/>
          </p:nvSpPr>
          <p:spPr>
            <a:xfrm>
              <a:off x="7077893" y="3723696"/>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8" name="Łącznik prostoliniowy 37"/>
            <p:cNvCxnSpPr/>
            <p:nvPr/>
          </p:nvCxnSpPr>
          <p:spPr>
            <a:xfrm>
              <a:off x="5242644" y="3959974"/>
              <a:ext cx="183524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80EEC10B-BBD8-48BA-BC5B-09274F2CB16D}"/>
              </a:ext>
            </a:extLst>
          </p:cNvPr>
          <p:cNvGrpSpPr/>
          <p:nvPr/>
        </p:nvGrpSpPr>
        <p:grpSpPr>
          <a:xfrm>
            <a:off x="4711219" y="5463739"/>
            <a:ext cx="5511234" cy="446293"/>
            <a:chOff x="4711219" y="5463739"/>
            <a:chExt cx="5511234" cy="446293"/>
          </a:xfrm>
        </p:grpSpPr>
        <p:sp>
          <p:nvSpPr>
            <p:cNvPr id="34" name="Prostokąt 33"/>
            <p:cNvSpPr/>
            <p:nvPr/>
          </p:nvSpPr>
          <p:spPr>
            <a:xfrm>
              <a:off x="7089992" y="5463739"/>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3" name="Łącznik prostoliniowy 32"/>
            <p:cNvCxnSpPr>
              <a:endCxn id="34" idx="1"/>
            </p:cNvCxnSpPr>
            <p:nvPr/>
          </p:nvCxnSpPr>
          <p:spPr>
            <a:xfrm>
              <a:off x="4711219" y="5686885"/>
              <a:ext cx="2378773"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8" name="Grupa 7">
            <a:extLst>
              <a:ext uri="{FF2B5EF4-FFF2-40B4-BE49-F238E27FC236}">
                <a16:creationId xmlns:a16="http://schemas.microsoft.com/office/drawing/2014/main" id="{39A5D65F-E135-4807-A1B8-DA197C3A6AAC}"/>
              </a:ext>
            </a:extLst>
          </p:cNvPr>
          <p:cNvGrpSpPr/>
          <p:nvPr/>
        </p:nvGrpSpPr>
        <p:grpSpPr>
          <a:xfrm>
            <a:off x="4711219" y="4883725"/>
            <a:ext cx="5511234" cy="446293"/>
            <a:chOff x="4711219" y="4883725"/>
            <a:chExt cx="5511234" cy="446293"/>
          </a:xfrm>
        </p:grpSpPr>
        <p:sp>
          <p:nvSpPr>
            <p:cNvPr id="49" name="Prostokąt 48"/>
            <p:cNvSpPr/>
            <p:nvPr/>
          </p:nvSpPr>
          <p:spPr>
            <a:xfrm>
              <a:off x="7089992" y="4883725"/>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52" name="Łącznik prostoliniowy 51"/>
            <p:cNvCxnSpPr/>
            <p:nvPr/>
          </p:nvCxnSpPr>
          <p:spPr>
            <a:xfrm>
              <a:off x="4711219" y="5107748"/>
              <a:ext cx="2366674"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1337165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Downward Cylinder Funnel Diagram</a:t>
            </a:r>
          </a:p>
        </p:txBody>
      </p:sp>
      <p:sp>
        <p:nvSpPr>
          <p:cNvPr id="25" name="Symbol zastępczy zawartości 24"/>
          <p:cNvSpPr txBox="1">
            <a:spLocks/>
          </p:cNvSpPr>
          <p:nvPr/>
        </p:nvSpPr>
        <p:spPr>
          <a:xfrm>
            <a:off x="6528048" y="2092807"/>
            <a:ext cx="4248472" cy="3496433"/>
          </a:xfrm>
          <a:prstGeom prst="rect">
            <a:avLst/>
          </a:prstGeom>
        </p:spPr>
        <p:txBody>
          <a:bodyP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Aft>
                <a:spcPts val="600"/>
              </a:spcAft>
              <a:buNone/>
            </a:pPr>
            <a:r>
              <a:rPr lang="en-US" sz="3600" dirty="0"/>
              <a:t>Output</a:t>
            </a:r>
          </a:p>
          <a:p>
            <a:pPr marL="0" lvl="0" indent="0">
              <a:spcAft>
                <a:spcPts val="600"/>
              </a:spcAft>
              <a:buNone/>
            </a:pPr>
            <a:r>
              <a:rPr lang="en-US" sz="2000" dirty="0">
                <a:solidFill>
                  <a:prstClr val="black"/>
                </a:solidFill>
              </a:rPr>
              <a:t>Write your text here. Add your description of an item. Fill the textbox with your description.</a:t>
            </a:r>
          </a:p>
          <a:p>
            <a:pPr marL="288000" lvl="0" indent="-288000">
              <a:spcAft>
                <a:spcPts val="600"/>
              </a:spcAft>
              <a:buClr>
                <a:schemeClr val="tx1"/>
              </a:buClr>
            </a:pPr>
            <a:r>
              <a:rPr lang="en-US" sz="2000" dirty="0">
                <a:solidFill>
                  <a:prstClr val="black"/>
                </a:solidFill>
              </a:rPr>
              <a:t>Put your text here</a:t>
            </a:r>
          </a:p>
          <a:p>
            <a:pPr marL="288000" lvl="0" indent="-288000">
              <a:spcAft>
                <a:spcPts val="600"/>
              </a:spcAft>
              <a:buClr>
                <a:schemeClr val="tx1"/>
              </a:buClr>
            </a:pPr>
            <a:r>
              <a:rPr lang="en-US" sz="2000" dirty="0">
                <a:solidFill>
                  <a:prstClr val="black"/>
                </a:solidFill>
              </a:rPr>
              <a:t>Add an item description</a:t>
            </a:r>
          </a:p>
          <a:p>
            <a:pPr marL="288000" lvl="0" indent="-288000">
              <a:spcAft>
                <a:spcPts val="600"/>
              </a:spcAft>
              <a:buClr>
                <a:schemeClr val="tx1"/>
              </a:buClr>
            </a:pPr>
            <a:r>
              <a:rPr lang="en-US" sz="2000" dirty="0">
                <a:solidFill>
                  <a:prstClr val="black"/>
                </a:solidFill>
              </a:rPr>
              <a:t>Put your text here</a:t>
            </a:r>
          </a:p>
          <a:p>
            <a:pPr marL="288000" indent="-288000">
              <a:spcAft>
                <a:spcPts val="600"/>
              </a:spcAft>
              <a:buClr>
                <a:schemeClr val="tx1"/>
              </a:buClr>
            </a:pPr>
            <a:r>
              <a:rPr lang="en-US" sz="2000" dirty="0">
                <a:solidFill>
                  <a:prstClr val="black"/>
                </a:solidFill>
              </a:rPr>
              <a:t>Add an item description</a:t>
            </a:r>
          </a:p>
        </p:txBody>
      </p:sp>
      <p:grpSp>
        <p:nvGrpSpPr>
          <p:cNvPr id="3" name="Group 2"/>
          <p:cNvGrpSpPr/>
          <p:nvPr/>
        </p:nvGrpSpPr>
        <p:grpSpPr>
          <a:xfrm>
            <a:off x="2201615" y="1516063"/>
            <a:ext cx="3462338" cy="4360862"/>
            <a:chOff x="888296" y="1516063"/>
            <a:chExt cx="3462338" cy="4360862"/>
          </a:xfrm>
        </p:grpSpPr>
        <p:grpSp>
          <p:nvGrpSpPr>
            <p:cNvPr id="18" name="Grupa 17"/>
            <p:cNvGrpSpPr/>
            <p:nvPr/>
          </p:nvGrpSpPr>
          <p:grpSpPr>
            <a:xfrm>
              <a:off x="888296" y="1516063"/>
              <a:ext cx="3462338" cy="4360862"/>
              <a:chOff x="4587875" y="1516063"/>
              <a:chExt cx="3462338" cy="4360862"/>
            </a:xfrm>
            <a:solidFill>
              <a:schemeClr val="accent4"/>
            </a:solidFill>
          </p:grpSpPr>
          <p:sp>
            <p:nvSpPr>
              <p:cNvPr id="11" name="Freeform 6"/>
              <p:cNvSpPr>
                <a:spLocks/>
              </p:cNvSpPr>
              <p:nvPr/>
            </p:nvSpPr>
            <p:spPr bwMode="auto">
              <a:xfrm>
                <a:off x="4587875" y="1516063"/>
                <a:ext cx="3462338" cy="701675"/>
              </a:xfrm>
              <a:custGeom>
                <a:avLst/>
                <a:gdLst>
                  <a:gd name="T0" fmla="*/ 566 w 1131"/>
                  <a:gd name="T1" fmla="*/ 40 h 229"/>
                  <a:gd name="T2" fmla="*/ 1129 w 1131"/>
                  <a:gd name="T3" fmla="*/ 229 h 229"/>
                  <a:gd name="T4" fmla="*/ 1131 w 1131"/>
                  <a:gd name="T5" fmla="*/ 209 h 229"/>
                  <a:gd name="T6" fmla="*/ 566 w 1131"/>
                  <a:gd name="T7" fmla="*/ 0 h 229"/>
                  <a:gd name="T8" fmla="*/ 0 w 1131"/>
                  <a:gd name="T9" fmla="*/ 209 h 229"/>
                  <a:gd name="T10" fmla="*/ 3 w 1131"/>
                  <a:gd name="T11" fmla="*/ 229 h 229"/>
                  <a:gd name="T12" fmla="*/ 566 w 1131"/>
                  <a:gd name="T13" fmla="*/ 40 h 229"/>
                </a:gdLst>
                <a:ahLst/>
                <a:cxnLst>
                  <a:cxn ang="0">
                    <a:pos x="T0" y="T1"/>
                  </a:cxn>
                  <a:cxn ang="0">
                    <a:pos x="T2" y="T3"/>
                  </a:cxn>
                  <a:cxn ang="0">
                    <a:pos x="T4" y="T5"/>
                  </a:cxn>
                  <a:cxn ang="0">
                    <a:pos x="T6" y="T7"/>
                  </a:cxn>
                  <a:cxn ang="0">
                    <a:pos x="T8" y="T9"/>
                  </a:cxn>
                  <a:cxn ang="0">
                    <a:pos x="T10" y="T11"/>
                  </a:cxn>
                  <a:cxn ang="0">
                    <a:pos x="T12" y="T13"/>
                  </a:cxn>
                </a:cxnLst>
                <a:rect l="0" t="0" r="r" b="b"/>
                <a:pathLst>
                  <a:path w="1131" h="229">
                    <a:moveTo>
                      <a:pt x="566" y="40"/>
                    </a:moveTo>
                    <a:cubicBezTo>
                      <a:pt x="860" y="40"/>
                      <a:pt x="1102" y="123"/>
                      <a:pt x="1129" y="229"/>
                    </a:cubicBezTo>
                    <a:cubicBezTo>
                      <a:pt x="1130" y="222"/>
                      <a:pt x="1131" y="215"/>
                      <a:pt x="1131" y="209"/>
                    </a:cubicBezTo>
                    <a:cubicBezTo>
                      <a:pt x="1131" y="93"/>
                      <a:pt x="878" y="0"/>
                      <a:pt x="566" y="0"/>
                    </a:cubicBezTo>
                    <a:cubicBezTo>
                      <a:pt x="253" y="0"/>
                      <a:pt x="0" y="93"/>
                      <a:pt x="0" y="209"/>
                    </a:cubicBezTo>
                    <a:cubicBezTo>
                      <a:pt x="0" y="215"/>
                      <a:pt x="1" y="222"/>
                      <a:pt x="3" y="229"/>
                    </a:cubicBezTo>
                    <a:cubicBezTo>
                      <a:pt x="30" y="123"/>
                      <a:pt x="272" y="40"/>
                      <a:pt x="566"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a:off x="5762625" y="4854575"/>
                <a:ext cx="1114425" cy="490537"/>
              </a:xfrm>
              <a:custGeom>
                <a:avLst/>
                <a:gdLst>
                  <a:gd name="T0" fmla="*/ 182 w 364"/>
                  <a:gd name="T1" fmla="*/ 160 h 160"/>
                  <a:gd name="T2" fmla="*/ 360 w 364"/>
                  <a:gd name="T3" fmla="*/ 139 h 160"/>
                  <a:gd name="T4" fmla="*/ 360 w 364"/>
                  <a:gd name="T5" fmla="*/ 34 h 160"/>
                  <a:gd name="T6" fmla="*/ 364 w 364"/>
                  <a:gd name="T7" fmla="*/ 0 h 160"/>
                  <a:gd name="T8" fmla="*/ 182 w 364"/>
                  <a:gd name="T9" fmla="*/ 21 h 160"/>
                  <a:gd name="T10" fmla="*/ 0 w 364"/>
                  <a:gd name="T11" fmla="*/ 0 h 160"/>
                  <a:gd name="T12" fmla="*/ 4 w 364"/>
                  <a:gd name="T13" fmla="*/ 34 h 160"/>
                  <a:gd name="T14" fmla="*/ 4 w 364"/>
                  <a:gd name="T15" fmla="*/ 139 h 160"/>
                  <a:gd name="T16" fmla="*/ 182 w 364"/>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0">
                    <a:moveTo>
                      <a:pt x="182" y="160"/>
                    </a:moveTo>
                    <a:cubicBezTo>
                      <a:pt x="251" y="160"/>
                      <a:pt x="312" y="152"/>
                      <a:pt x="360" y="139"/>
                    </a:cubicBezTo>
                    <a:cubicBezTo>
                      <a:pt x="360" y="34"/>
                      <a:pt x="360" y="34"/>
                      <a:pt x="360" y="34"/>
                    </a:cubicBezTo>
                    <a:cubicBezTo>
                      <a:pt x="360" y="24"/>
                      <a:pt x="361" y="12"/>
                      <a:pt x="364" y="0"/>
                    </a:cubicBezTo>
                    <a:cubicBezTo>
                      <a:pt x="312" y="13"/>
                      <a:pt x="250" y="21"/>
                      <a:pt x="182" y="21"/>
                    </a:cubicBezTo>
                    <a:cubicBezTo>
                      <a:pt x="114" y="21"/>
                      <a:pt x="51" y="13"/>
                      <a:pt x="0" y="0"/>
                    </a:cubicBezTo>
                    <a:cubicBezTo>
                      <a:pt x="2" y="12"/>
                      <a:pt x="4" y="24"/>
                      <a:pt x="4" y="34"/>
                    </a:cubicBezTo>
                    <a:cubicBezTo>
                      <a:pt x="4" y="139"/>
                      <a:pt x="4" y="139"/>
                      <a:pt x="4" y="139"/>
                    </a:cubicBezTo>
                    <a:cubicBezTo>
                      <a:pt x="52" y="152"/>
                      <a:pt x="112" y="160"/>
                      <a:pt x="182" y="16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8"/>
              <p:cNvSpPr>
                <a:spLocks/>
              </p:cNvSpPr>
              <p:nvPr/>
            </p:nvSpPr>
            <p:spPr bwMode="auto">
              <a:xfrm>
                <a:off x="5294313" y="3832225"/>
                <a:ext cx="2047875" cy="547687"/>
              </a:xfrm>
              <a:custGeom>
                <a:avLst/>
                <a:gdLst>
                  <a:gd name="T0" fmla="*/ 0 w 669"/>
                  <a:gd name="T1" fmla="*/ 0 h 179"/>
                  <a:gd name="T2" fmla="*/ 70 w 669"/>
                  <a:gd name="T3" fmla="*/ 147 h 179"/>
                  <a:gd name="T4" fmla="*/ 335 w 669"/>
                  <a:gd name="T5" fmla="*/ 179 h 179"/>
                  <a:gd name="T6" fmla="*/ 599 w 669"/>
                  <a:gd name="T7" fmla="*/ 147 h 179"/>
                  <a:gd name="T8" fmla="*/ 669 w 669"/>
                  <a:gd name="T9" fmla="*/ 0 h 179"/>
                  <a:gd name="T10" fmla="*/ 335 w 669"/>
                  <a:gd name="T11" fmla="*/ 40 h 179"/>
                  <a:gd name="T12" fmla="*/ 0 w 669"/>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669" h="179">
                    <a:moveTo>
                      <a:pt x="0" y="0"/>
                    </a:moveTo>
                    <a:cubicBezTo>
                      <a:pt x="70" y="147"/>
                      <a:pt x="70" y="147"/>
                      <a:pt x="70" y="147"/>
                    </a:cubicBezTo>
                    <a:cubicBezTo>
                      <a:pt x="145" y="167"/>
                      <a:pt x="237" y="179"/>
                      <a:pt x="335" y="179"/>
                    </a:cubicBezTo>
                    <a:cubicBezTo>
                      <a:pt x="433" y="179"/>
                      <a:pt x="525" y="167"/>
                      <a:pt x="599" y="147"/>
                    </a:cubicBezTo>
                    <a:cubicBezTo>
                      <a:pt x="669" y="0"/>
                      <a:pt x="669" y="0"/>
                      <a:pt x="669" y="0"/>
                    </a:cubicBezTo>
                    <a:cubicBezTo>
                      <a:pt x="572" y="26"/>
                      <a:pt x="456" y="40"/>
                      <a:pt x="335" y="40"/>
                    </a:cubicBezTo>
                    <a:cubicBezTo>
                      <a:pt x="213" y="40"/>
                      <a:pt x="97" y="26"/>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4997450" y="3208338"/>
                <a:ext cx="2641600" cy="685800"/>
              </a:xfrm>
              <a:custGeom>
                <a:avLst/>
                <a:gdLst>
                  <a:gd name="T0" fmla="*/ 835 w 863"/>
                  <a:gd name="T1" fmla="*/ 11 h 224"/>
                  <a:gd name="T2" fmla="*/ 432 w 863"/>
                  <a:gd name="T3" fmla="*/ 73 h 224"/>
                  <a:gd name="T4" fmla="*/ 28 w 863"/>
                  <a:gd name="T5" fmla="*/ 11 h 224"/>
                  <a:gd name="T6" fmla="*/ 0 w 863"/>
                  <a:gd name="T7" fmla="*/ 0 h 224"/>
                  <a:gd name="T8" fmla="*/ 86 w 863"/>
                  <a:gd name="T9" fmla="*/ 180 h 224"/>
                  <a:gd name="T10" fmla="*/ 432 w 863"/>
                  <a:gd name="T11" fmla="*/ 224 h 224"/>
                  <a:gd name="T12" fmla="*/ 778 w 863"/>
                  <a:gd name="T13" fmla="*/ 180 h 224"/>
                  <a:gd name="T14" fmla="*/ 863 w 863"/>
                  <a:gd name="T15" fmla="*/ 0 h 224"/>
                  <a:gd name="T16" fmla="*/ 835 w 863"/>
                  <a:gd name="T17" fmla="*/ 1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3" h="224">
                    <a:moveTo>
                      <a:pt x="835" y="11"/>
                    </a:moveTo>
                    <a:cubicBezTo>
                      <a:pt x="727" y="51"/>
                      <a:pt x="584" y="73"/>
                      <a:pt x="432" y="73"/>
                    </a:cubicBezTo>
                    <a:cubicBezTo>
                      <a:pt x="279" y="73"/>
                      <a:pt x="136" y="51"/>
                      <a:pt x="28" y="11"/>
                    </a:cubicBezTo>
                    <a:cubicBezTo>
                      <a:pt x="18" y="8"/>
                      <a:pt x="9" y="4"/>
                      <a:pt x="0" y="0"/>
                    </a:cubicBezTo>
                    <a:cubicBezTo>
                      <a:pt x="86" y="180"/>
                      <a:pt x="86" y="180"/>
                      <a:pt x="86" y="180"/>
                    </a:cubicBezTo>
                    <a:cubicBezTo>
                      <a:pt x="184" y="209"/>
                      <a:pt x="305" y="224"/>
                      <a:pt x="432" y="224"/>
                    </a:cubicBezTo>
                    <a:cubicBezTo>
                      <a:pt x="559" y="224"/>
                      <a:pt x="679" y="209"/>
                      <a:pt x="778" y="180"/>
                    </a:cubicBezTo>
                    <a:cubicBezTo>
                      <a:pt x="863" y="0"/>
                      <a:pt x="863" y="0"/>
                      <a:pt x="863" y="0"/>
                    </a:cubicBezTo>
                    <a:cubicBezTo>
                      <a:pt x="854" y="4"/>
                      <a:pt x="845" y="8"/>
                      <a:pt x="835" y="1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0"/>
              <p:cNvSpPr>
                <a:spLocks/>
              </p:cNvSpPr>
              <p:nvPr/>
            </p:nvSpPr>
            <p:spPr bwMode="auto">
              <a:xfrm>
                <a:off x="5775325" y="5345113"/>
                <a:ext cx="1090613" cy="531812"/>
              </a:xfrm>
              <a:custGeom>
                <a:avLst/>
                <a:gdLst>
                  <a:gd name="T0" fmla="*/ 178 w 356"/>
                  <a:gd name="T1" fmla="*/ 20 h 174"/>
                  <a:gd name="T2" fmla="*/ 0 w 356"/>
                  <a:gd name="T3" fmla="*/ 0 h 174"/>
                  <a:gd name="T4" fmla="*/ 0 w 356"/>
                  <a:gd name="T5" fmla="*/ 108 h 174"/>
                  <a:gd name="T6" fmla="*/ 0 w 356"/>
                  <a:gd name="T7" fmla="*/ 109 h 174"/>
                  <a:gd name="T8" fmla="*/ 178 w 356"/>
                  <a:gd name="T9" fmla="*/ 174 h 174"/>
                  <a:gd name="T10" fmla="*/ 355 w 356"/>
                  <a:gd name="T11" fmla="*/ 109 h 174"/>
                  <a:gd name="T12" fmla="*/ 356 w 356"/>
                  <a:gd name="T13" fmla="*/ 108 h 174"/>
                  <a:gd name="T14" fmla="*/ 356 w 356"/>
                  <a:gd name="T15" fmla="*/ 0 h 174"/>
                  <a:gd name="T16" fmla="*/ 178 w 356"/>
                  <a:gd name="T17" fmla="*/ 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174">
                    <a:moveTo>
                      <a:pt x="178" y="20"/>
                    </a:moveTo>
                    <a:cubicBezTo>
                      <a:pt x="111" y="20"/>
                      <a:pt x="50" y="13"/>
                      <a:pt x="0" y="0"/>
                    </a:cubicBezTo>
                    <a:cubicBezTo>
                      <a:pt x="0" y="108"/>
                      <a:pt x="0" y="108"/>
                      <a:pt x="0" y="108"/>
                    </a:cubicBezTo>
                    <a:cubicBezTo>
                      <a:pt x="0" y="109"/>
                      <a:pt x="0" y="109"/>
                      <a:pt x="0" y="109"/>
                    </a:cubicBezTo>
                    <a:cubicBezTo>
                      <a:pt x="2" y="145"/>
                      <a:pt x="81" y="174"/>
                      <a:pt x="178" y="174"/>
                    </a:cubicBezTo>
                    <a:cubicBezTo>
                      <a:pt x="274" y="174"/>
                      <a:pt x="353" y="145"/>
                      <a:pt x="355" y="109"/>
                    </a:cubicBezTo>
                    <a:cubicBezTo>
                      <a:pt x="356" y="109"/>
                      <a:pt x="356" y="109"/>
                      <a:pt x="356" y="108"/>
                    </a:cubicBezTo>
                    <a:cubicBezTo>
                      <a:pt x="356" y="0"/>
                      <a:pt x="356" y="0"/>
                      <a:pt x="356" y="0"/>
                    </a:cubicBezTo>
                    <a:cubicBezTo>
                      <a:pt x="305" y="13"/>
                      <a:pt x="244" y="20"/>
                      <a:pt x="178" y="2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1"/>
              <p:cNvSpPr>
                <a:spLocks/>
              </p:cNvSpPr>
              <p:nvPr/>
            </p:nvSpPr>
            <p:spPr bwMode="auto">
              <a:xfrm>
                <a:off x="4594225" y="2336800"/>
                <a:ext cx="3449638" cy="1033462"/>
              </a:xfrm>
              <a:custGeom>
                <a:avLst/>
                <a:gdLst>
                  <a:gd name="T0" fmla="*/ 119 w 1127"/>
                  <a:gd name="T1" fmla="*/ 257 h 338"/>
                  <a:gd name="T2" fmla="*/ 167 w 1127"/>
                  <a:gd name="T3" fmla="*/ 278 h 338"/>
                  <a:gd name="T4" fmla="*/ 564 w 1127"/>
                  <a:gd name="T5" fmla="*/ 338 h 338"/>
                  <a:gd name="T6" fmla="*/ 960 w 1127"/>
                  <a:gd name="T7" fmla="*/ 278 h 338"/>
                  <a:gd name="T8" fmla="*/ 1009 w 1127"/>
                  <a:gd name="T9" fmla="*/ 257 h 338"/>
                  <a:gd name="T10" fmla="*/ 1124 w 1127"/>
                  <a:gd name="T11" fmla="*/ 16 h 338"/>
                  <a:gd name="T12" fmla="*/ 1127 w 1127"/>
                  <a:gd name="T13" fmla="*/ 0 h 338"/>
                  <a:gd name="T14" fmla="*/ 564 w 1127"/>
                  <a:gd name="T15" fmla="*/ 190 h 338"/>
                  <a:gd name="T16" fmla="*/ 1 w 1127"/>
                  <a:gd name="T17" fmla="*/ 0 h 338"/>
                  <a:gd name="T18" fmla="*/ 4 w 1127"/>
                  <a:gd name="T19" fmla="*/ 16 h 338"/>
                  <a:gd name="T20" fmla="*/ 119 w 1127"/>
                  <a:gd name="T21" fmla="*/ 25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338">
                    <a:moveTo>
                      <a:pt x="119" y="257"/>
                    </a:moveTo>
                    <a:cubicBezTo>
                      <a:pt x="134" y="264"/>
                      <a:pt x="150" y="271"/>
                      <a:pt x="167" y="278"/>
                    </a:cubicBezTo>
                    <a:cubicBezTo>
                      <a:pt x="273" y="317"/>
                      <a:pt x="414" y="338"/>
                      <a:pt x="564" y="338"/>
                    </a:cubicBezTo>
                    <a:cubicBezTo>
                      <a:pt x="714" y="338"/>
                      <a:pt x="854" y="317"/>
                      <a:pt x="960" y="278"/>
                    </a:cubicBezTo>
                    <a:cubicBezTo>
                      <a:pt x="978" y="271"/>
                      <a:pt x="994" y="264"/>
                      <a:pt x="1009" y="257"/>
                    </a:cubicBezTo>
                    <a:cubicBezTo>
                      <a:pt x="1124" y="16"/>
                      <a:pt x="1124" y="16"/>
                      <a:pt x="1124" y="16"/>
                    </a:cubicBezTo>
                    <a:cubicBezTo>
                      <a:pt x="1126" y="10"/>
                      <a:pt x="1127" y="5"/>
                      <a:pt x="1127" y="0"/>
                    </a:cubicBezTo>
                    <a:cubicBezTo>
                      <a:pt x="1101" y="106"/>
                      <a:pt x="859" y="190"/>
                      <a:pt x="564" y="190"/>
                    </a:cubicBezTo>
                    <a:cubicBezTo>
                      <a:pt x="269" y="190"/>
                      <a:pt x="27" y="106"/>
                      <a:pt x="1" y="0"/>
                    </a:cubicBezTo>
                    <a:cubicBezTo>
                      <a:pt x="0" y="5"/>
                      <a:pt x="1" y="10"/>
                      <a:pt x="4" y="16"/>
                    </a:cubicBezTo>
                    <a:lnTo>
                      <a:pt x="119" y="25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5546725" y="4356100"/>
                <a:ext cx="1547813" cy="501650"/>
              </a:xfrm>
              <a:custGeom>
                <a:avLst/>
                <a:gdLst>
                  <a:gd name="T0" fmla="*/ 0 w 506"/>
                  <a:gd name="T1" fmla="*/ 0 h 164"/>
                  <a:gd name="T2" fmla="*/ 58 w 506"/>
                  <a:gd name="T3" fmla="*/ 123 h 164"/>
                  <a:gd name="T4" fmla="*/ 65 w 506"/>
                  <a:gd name="T5" fmla="*/ 141 h 164"/>
                  <a:gd name="T6" fmla="*/ 253 w 506"/>
                  <a:gd name="T7" fmla="*/ 164 h 164"/>
                  <a:gd name="T8" fmla="*/ 441 w 506"/>
                  <a:gd name="T9" fmla="*/ 141 h 164"/>
                  <a:gd name="T10" fmla="*/ 447 w 506"/>
                  <a:gd name="T11" fmla="*/ 123 h 164"/>
                  <a:gd name="T12" fmla="*/ 506 w 506"/>
                  <a:gd name="T13" fmla="*/ 0 h 164"/>
                  <a:gd name="T14" fmla="*/ 253 w 506"/>
                  <a:gd name="T15" fmla="*/ 28 h 164"/>
                  <a:gd name="T16" fmla="*/ 0 w 506"/>
                  <a:gd name="T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6" h="164">
                    <a:moveTo>
                      <a:pt x="0" y="0"/>
                    </a:moveTo>
                    <a:cubicBezTo>
                      <a:pt x="58" y="123"/>
                      <a:pt x="58" y="123"/>
                      <a:pt x="58" y="123"/>
                    </a:cubicBezTo>
                    <a:cubicBezTo>
                      <a:pt x="60" y="128"/>
                      <a:pt x="63" y="134"/>
                      <a:pt x="65" y="141"/>
                    </a:cubicBezTo>
                    <a:cubicBezTo>
                      <a:pt x="115" y="155"/>
                      <a:pt x="179" y="164"/>
                      <a:pt x="253" y="164"/>
                    </a:cubicBezTo>
                    <a:cubicBezTo>
                      <a:pt x="327" y="164"/>
                      <a:pt x="391" y="155"/>
                      <a:pt x="441" y="141"/>
                    </a:cubicBezTo>
                    <a:cubicBezTo>
                      <a:pt x="443" y="134"/>
                      <a:pt x="445" y="128"/>
                      <a:pt x="447" y="123"/>
                    </a:cubicBezTo>
                    <a:cubicBezTo>
                      <a:pt x="506" y="0"/>
                      <a:pt x="506" y="0"/>
                      <a:pt x="506" y="0"/>
                    </a:cubicBezTo>
                    <a:cubicBezTo>
                      <a:pt x="434" y="18"/>
                      <a:pt x="347" y="28"/>
                      <a:pt x="253" y="28"/>
                    </a:cubicBezTo>
                    <a:cubicBezTo>
                      <a:pt x="159" y="28"/>
                      <a:pt x="72" y="18"/>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pole tekstowe 18"/>
            <p:cNvSpPr txBox="1"/>
            <p:nvPr/>
          </p:nvSpPr>
          <p:spPr>
            <a:xfrm>
              <a:off x="1341165" y="1988840"/>
              <a:ext cx="2507446" cy="646331"/>
            </a:xfrm>
            <a:prstGeom prst="rect">
              <a:avLst/>
            </a:prstGeom>
            <a:noFill/>
          </p:spPr>
          <p:txBody>
            <a:bodyPr wrap="square" rtlCol="0">
              <a:spAutoFit/>
            </a:bodyPr>
            <a:lstStyle/>
            <a:p>
              <a:pPr algn="ctr"/>
              <a:r>
                <a:rPr lang="en-US" sz="3600" dirty="0"/>
                <a:t>Input</a:t>
              </a:r>
            </a:p>
          </p:txBody>
        </p:sp>
        <p:sp>
          <p:nvSpPr>
            <p:cNvPr id="20" name="pole tekstowe 19"/>
            <p:cNvSpPr txBox="1"/>
            <p:nvPr/>
          </p:nvSpPr>
          <p:spPr>
            <a:xfrm>
              <a:off x="1357430" y="2945124"/>
              <a:ext cx="2530345" cy="400110"/>
            </a:xfrm>
            <a:prstGeom prst="rect">
              <a:avLst/>
            </a:prstGeom>
            <a:noFill/>
          </p:spPr>
          <p:txBody>
            <a:bodyPr wrap="square" rtlCol="0">
              <a:spAutoFit/>
            </a:bodyPr>
            <a:lstStyle/>
            <a:p>
              <a:pPr algn="ctr"/>
              <a:r>
                <a:rPr lang="en-US" sz="2000" dirty="0">
                  <a:solidFill>
                    <a:schemeClr val="bg1"/>
                  </a:solidFill>
                </a:rPr>
                <a:t>Level 1</a:t>
              </a:r>
            </a:p>
          </p:txBody>
        </p:sp>
        <p:sp>
          <p:nvSpPr>
            <p:cNvPr id="21" name="pole tekstowe 20"/>
            <p:cNvSpPr txBox="1"/>
            <p:nvPr/>
          </p:nvSpPr>
          <p:spPr>
            <a:xfrm>
              <a:off x="1357430" y="3468014"/>
              <a:ext cx="2530345" cy="400110"/>
            </a:xfrm>
            <a:prstGeom prst="rect">
              <a:avLst/>
            </a:prstGeom>
            <a:noFill/>
          </p:spPr>
          <p:txBody>
            <a:bodyPr wrap="square" rtlCol="0">
              <a:spAutoFit/>
            </a:bodyPr>
            <a:lstStyle/>
            <a:p>
              <a:pPr algn="ctr"/>
              <a:r>
                <a:rPr lang="en-US" sz="2000" dirty="0">
                  <a:solidFill>
                    <a:schemeClr val="bg1"/>
                  </a:solidFill>
                </a:rPr>
                <a:t>Level 2</a:t>
              </a:r>
            </a:p>
          </p:txBody>
        </p:sp>
        <p:sp>
          <p:nvSpPr>
            <p:cNvPr id="22" name="pole tekstowe 21"/>
            <p:cNvSpPr txBox="1"/>
            <p:nvPr/>
          </p:nvSpPr>
          <p:spPr>
            <a:xfrm>
              <a:off x="1357430" y="3963652"/>
              <a:ext cx="2530345" cy="400110"/>
            </a:xfrm>
            <a:prstGeom prst="rect">
              <a:avLst/>
            </a:prstGeom>
            <a:noFill/>
          </p:spPr>
          <p:txBody>
            <a:bodyPr wrap="square" rtlCol="0">
              <a:spAutoFit/>
            </a:bodyPr>
            <a:lstStyle/>
            <a:p>
              <a:pPr algn="ctr"/>
              <a:r>
                <a:rPr lang="en-US" sz="2000" dirty="0">
                  <a:solidFill>
                    <a:schemeClr val="bg1"/>
                  </a:solidFill>
                </a:rPr>
                <a:t>Level 3</a:t>
              </a:r>
            </a:p>
          </p:txBody>
        </p:sp>
        <p:sp>
          <p:nvSpPr>
            <p:cNvPr id="23" name="pole tekstowe 22"/>
            <p:cNvSpPr txBox="1"/>
            <p:nvPr/>
          </p:nvSpPr>
          <p:spPr>
            <a:xfrm>
              <a:off x="1367485" y="4454465"/>
              <a:ext cx="2530345" cy="400110"/>
            </a:xfrm>
            <a:prstGeom prst="rect">
              <a:avLst/>
            </a:prstGeom>
            <a:noFill/>
          </p:spPr>
          <p:txBody>
            <a:bodyPr wrap="square" rtlCol="0">
              <a:spAutoFit/>
            </a:bodyPr>
            <a:lstStyle/>
            <a:p>
              <a:pPr algn="ctr"/>
              <a:r>
                <a:rPr lang="en-US" sz="2000" dirty="0">
                  <a:solidFill>
                    <a:schemeClr val="bg1"/>
                  </a:solidFill>
                </a:rPr>
                <a:t>Level 4</a:t>
              </a:r>
            </a:p>
          </p:txBody>
        </p:sp>
        <p:sp>
          <p:nvSpPr>
            <p:cNvPr id="24" name="pole tekstowe 23"/>
            <p:cNvSpPr txBox="1"/>
            <p:nvPr/>
          </p:nvSpPr>
          <p:spPr>
            <a:xfrm>
              <a:off x="1367484" y="4899788"/>
              <a:ext cx="2530345" cy="400110"/>
            </a:xfrm>
            <a:prstGeom prst="rect">
              <a:avLst/>
            </a:prstGeom>
            <a:noFill/>
          </p:spPr>
          <p:txBody>
            <a:bodyPr wrap="square" rtlCol="0">
              <a:spAutoFit/>
            </a:bodyPr>
            <a:lstStyle/>
            <a:p>
              <a:pPr algn="ctr"/>
              <a:r>
                <a:rPr lang="en-US" sz="2000" dirty="0">
                  <a:solidFill>
                    <a:schemeClr val="bg1"/>
                  </a:solidFill>
                </a:rPr>
                <a:t>Level 5</a:t>
              </a:r>
            </a:p>
          </p:txBody>
        </p:sp>
        <p:sp>
          <p:nvSpPr>
            <p:cNvPr id="27" name="pole tekstowe 26"/>
            <p:cNvSpPr txBox="1"/>
            <p:nvPr/>
          </p:nvSpPr>
          <p:spPr>
            <a:xfrm>
              <a:off x="1367483" y="5424920"/>
              <a:ext cx="2530345" cy="400110"/>
            </a:xfrm>
            <a:prstGeom prst="rect">
              <a:avLst/>
            </a:prstGeom>
            <a:noFill/>
          </p:spPr>
          <p:txBody>
            <a:bodyPr wrap="square" rtlCol="0">
              <a:spAutoFit/>
            </a:bodyPr>
            <a:lstStyle/>
            <a:p>
              <a:pPr algn="ctr"/>
              <a:r>
                <a:rPr lang="en-US" sz="2000" dirty="0">
                  <a:solidFill>
                    <a:schemeClr val="bg1"/>
                  </a:solidFill>
                </a:rPr>
                <a:t>Level 6</a:t>
              </a:r>
            </a:p>
          </p:txBody>
        </p:sp>
      </p:grpSp>
    </p:spTree>
    <p:extLst>
      <p:ext uri="{BB962C8B-B14F-4D97-AF65-F5344CB8AC3E}">
        <p14:creationId xmlns:p14="http://schemas.microsoft.com/office/powerpoint/2010/main" val="155723515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Comparisons Diagrams</a:t>
            </a:r>
          </a:p>
        </p:txBody>
      </p:sp>
    </p:spTree>
    <p:extLst>
      <p:ext uri="{BB962C8B-B14F-4D97-AF65-F5344CB8AC3E}">
        <p14:creationId xmlns:p14="http://schemas.microsoft.com/office/powerpoint/2010/main" val="4572795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FE8FE4-50B6-4B78-8DDC-BEE41A6BBCA8}"/>
              </a:ext>
            </a:extLst>
          </p:cNvPr>
          <p:cNvSpPr>
            <a:spLocks noGrp="1"/>
          </p:cNvSpPr>
          <p:nvPr>
            <p:ph type="title"/>
          </p:nvPr>
        </p:nvSpPr>
        <p:spPr/>
        <p:txBody>
          <a:bodyPr>
            <a:normAutofit fontScale="90000"/>
          </a:bodyPr>
          <a:lstStyle/>
          <a:p>
            <a:r>
              <a:rPr lang="en-US" dirty="0"/>
              <a:t>Scales Comparison Diagram – 5 Elements</a:t>
            </a:r>
          </a:p>
        </p:txBody>
      </p:sp>
      <p:sp>
        <p:nvSpPr>
          <p:cNvPr id="49" name="Prostokąt zaokrąglony 42">
            <a:extLst>
              <a:ext uri="{FF2B5EF4-FFF2-40B4-BE49-F238E27FC236}">
                <a16:creationId xmlns:a16="http://schemas.microsoft.com/office/drawing/2014/main" id="{FC02E112-D653-4F8B-A359-9F64643B2C62}"/>
              </a:ext>
            </a:extLst>
          </p:cNvPr>
          <p:cNvSpPr/>
          <p:nvPr/>
        </p:nvSpPr>
        <p:spPr>
          <a:xfrm flipH="1">
            <a:off x="2328721" y="1875281"/>
            <a:ext cx="2722854" cy="805781"/>
          </a:xfrm>
          <a:prstGeom prst="roundRect">
            <a:avLst/>
          </a:prstGeom>
          <a:solidFill>
            <a:schemeClr val="accent2"/>
          </a:solidFill>
        </p:spPr>
        <p:txBody>
          <a:bodyPr vert="horz" wrap="square" lIns="72000" tIns="72000" rIns="72000" bIns="72000" anchor="ctr" anchorCtr="0">
            <a:noAutofit/>
          </a:bodyPr>
          <a:lstStyle/>
          <a:p>
            <a:pPr algn="ctr" defTabSz="456560">
              <a:spcBef>
                <a:spcPts val="599"/>
              </a:spcBef>
            </a:pPr>
            <a:r>
              <a:rPr lang="en-US" sz="2000" dirty="0">
                <a:solidFill>
                  <a:schemeClr val="bg1"/>
                </a:solidFill>
              </a:rPr>
              <a:t>Write text here</a:t>
            </a:r>
          </a:p>
        </p:txBody>
      </p:sp>
      <p:sp>
        <p:nvSpPr>
          <p:cNvPr id="50" name="Prostokąt zaokrąglony 43">
            <a:extLst>
              <a:ext uri="{FF2B5EF4-FFF2-40B4-BE49-F238E27FC236}">
                <a16:creationId xmlns:a16="http://schemas.microsoft.com/office/drawing/2014/main" id="{C46116F6-D160-499C-A1D2-D84501B1ACE4}"/>
              </a:ext>
            </a:extLst>
          </p:cNvPr>
          <p:cNvSpPr/>
          <p:nvPr/>
        </p:nvSpPr>
        <p:spPr>
          <a:xfrm flipH="1">
            <a:off x="2328721" y="2749710"/>
            <a:ext cx="2722854" cy="805781"/>
          </a:xfrm>
          <a:prstGeom prst="roundRect">
            <a:avLst/>
          </a:prstGeom>
          <a:solidFill>
            <a:schemeClr val="accent2"/>
          </a:solidFill>
        </p:spPr>
        <p:txBody>
          <a:bodyPr vert="horz" wrap="square" lIns="72000" tIns="72000" rIns="72000" bIns="72000" anchor="ctr" anchorCtr="0">
            <a:noAutofit/>
          </a:bodyPr>
          <a:lstStyle/>
          <a:p>
            <a:pPr algn="ctr" defTabSz="456560">
              <a:spcBef>
                <a:spcPts val="599"/>
              </a:spcBef>
            </a:pPr>
            <a:r>
              <a:rPr lang="en-US" sz="2000" dirty="0">
                <a:solidFill>
                  <a:schemeClr val="bg1"/>
                </a:solidFill>
              </a:rPr>
              <a:t>Write text here</a:t>
            </a:r>
          </a:p>
        </p:txBody>
      </p:sp>
      <p:grpSp>
        <p:nvGrpSpPr>
          <p:cNvPr id="8" name="Grupa 7">
            <a:extLst>
              <a:ext uri="{FF2B5EF4-FFF2-40B4-BE49-F238E27FC236}">
                <a16:creationId xmlns:a16="http://schemas.microsoft.com/office/drawing/2014/main" id="{A16E2EEA-4867-453B-B9CC-920B656970EB}"/>
              </a:ext>
            </a:extLst>
          </p:cNvPr>
          <p:cNvGrpSpPr/>
          <p:nvPr/>
        </p:nvGrpSpPr>
        <p:grpSpPr>
          <a:xfrm>
            <a:off x="2289809" y="3899166"/>
            <a:ext cx="7612382" cy="2340205"/>
            <a:chOff x="2289809" y="3899166"/>
            <a:chExt cx="7612382" cy="2340205"/>
          </a:xfrm>
        </p:grpSpPr>
        <p:grpSp>
          <p:nvGrpSpPr>
            <p:cNvPr id="42" name="Group 41">
              <a:extLst>
                <a:ext uri="{FF2B5EF4-FFF2-40B4-BE49-F238E27FC236}">
                  <a16:creationId xmlns:a16="http://schemas.microsoft.com/office/drawing/2014/main" id="{FDB30BFA-0C45-47A2-BDFE-A621123B96CD}"/>
                </a:ext>
              </a:extLst>
            </p:cNvPr>
            <p:cNvGrpSpPr/>
            <p:nvPr/>
          </p:nvGrpSpPr>
          <p:grpSpPr>
            <a:xfrm flipH="1">
              <a:off x="7101515" y="3899166"/>
              <a:ext cx="2800676" cy="356077"/>
              <a:chOff x="1032177" y="2864604"/>
              <a:chExt cx="3168013" cy="388124"/>
            </a:xfrm>
            <a:solidFill>
              <a:schemeClr val="bg2">
                <a:lumMod val="75000"/>
              </a:schemeClr>
            </a:solidFill>
          </p:grpSpPr>
          <p:sp>
            <p:nvSpPr>
              <p:cNvPr id="39" name="Rectangle: Rounded Corners 38">
                <a:extLst>
                  <a:ext uri="{FF2B5EF4-FFF2-40B4-BE49-F238E27FC236}">
                    <a16:creationId xmlns:a16="http://schemas.microsoft.com/office/drawing/2014/main" id="{AA1C6034-2741-4610-A343-2C66442D1073}"/>
                  </a:ext>
                </a:extLst>
              </p:cNvPr>
              <p:cNvSpPr/>
              <p:nvPr/>
            </p:nvSpPr>
            <p:spPr>
              <a:xfrm>
                <a:off x="1032177" y="2864604"/>
                <a:ext cx="3168013" cy="200834"/>
              </a:xfrm>
              <a:prstGeom prst="roundRect">
                <a:avLst>
                  <a:gd name="adj" fmla="val 50000"/>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Rectangle: Rounded Corners 40">
                <a:extLst>
                  <a:ext uri="{FF2B5EF4-FFF2-40B4-BE49-F238E27FC236}">
                    <a16:creationId xmlns:a16="http://schemas.microsoft.com/office/drawing/2014/main" id="{1B43A13D-45B9-471D-BA46-94BF48C4731C}"/>
                  </a:ext>
                </a:extLst>
              </p:cNvPr>
              <p:cNvSpPr/>
              <p:nvPr/>
            </p:nvSpPr>
            <p:spPr>
              <a:xfrm rot="16200000">
                <a:off x="2387266" y="2508174"/>
                <a:ext cx="388124" cy="1100984"/>
              </a:xfrm>
              <a:prstGeom prst="roundRect">
                <a:avLst>
                  <a:gd name="adj" fmla="val 50000"/>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42">
              <a:extLst>
                <a:ext uri="{FF2B5EF4-FFF2-40B4-BE49-F238E27FC236}">
                  <a16:creationId xmlns:a16="http://schemas.microsoft.com/office/drawing/2014/main" id="{38E300E2-4930-40CE-8ABC-973D497ACFEC}"/>
                </a:ext>
              </a:extLst>
            </p:cNvPr>
            <p:cNvGrpSpPr/>
            <p:nvPr/>
          </p:nvGrpSpPr>
          <p:grpSpPr>
            <a:xfrm flipH="1">
              <a:off x="2289809" y="4500782"/>
              <a:ext cx="2800676" cy="307247"/>
              <a:chOff x="1032177" y="2864596"/>
              <a:chExt cx="3168013" cy="334899"/>
            </a:xfrm>
            <a:solidFill>
              <a:schemeClr val="bg2">
                <a:lumMod val="75000"/>
              </a:schemeClr>
            </a:solidFill>
          </p:grpSpPr>
          <p:sp>
            <p:nvSpPr>
              <p:cNvPr id="44" name="Rectangle: Rounded Corners 43">
                <a:extLst>
                  <a:ext uri="{FF2B5EF4-FFF2-40B4-BE49-F238E27FC236}">
                    <a16:creationId xmlns:a16="http://schemas.microsoft.com/office/drawing/2014/main" id="{397C7314-FEFA-41A3-A93A-18BF5E426994}"/>
                  </a:ext>
                </a:extLst>
              </p:cNvPr>
              <p:cNvSpPr/>
              <p:nvPr/>
            </p:nvSpPr>
            <p:spPr>
              <a:xfrm>
                <a:off x="1032177" y="2864596"/>
                <a:ext cx="3168013" cy="200833"/>
              </a:xfrm>
              <a:prstGeom prst="roundRect">
                <a:avLst>
                  <a:gd name="adj" fmla="val 50000"/>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Rectangle: Rounded Corners 44">
                <a:extLst>
                  <a:ext uri="{FF2B5EF4-FFF2-40B4-BE49-F238E27FC236}">
                    <a16:creationId xmlns:a16="http://schemas.microsoft.com/office/drawing/2014/main" id="{96E4145C-C360-4BA5-89D5-9F55170525A9}"/>
                  </a:ext>
                </a:extLst>
              </p:cNvPr>
              <p:cNvSpPr/>
              <p:nvPr/>
            </p:nvSpPr>
            <p:spPr>
              <a:xfrm rot="16200000">
                <a:off x="2413881" y="2481556"/>
                <a:ext cx="334894" cy="1100984"/>
              </a:xfrm>
              <a:prstGeom prst="roundRect">
                <a:avLst>
                  <a:gd name="adj" fmla="val 50000"/>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oup 62">
              <a:extLst>
                <a:ext uri="{FF2B5EF4-FFF2-40B4-BE49-F238E27FC236}">
                  <a16:creationId xmlns:a16="http://schemas.microsoft.com/office/drawing/2014/main" id="{2C4A8D52-FEFF-438A-8D75-2437E115B8CB}"/>
                </a:ext>
              </a:extLst>
            </p:cNvPr>
            <p:cNvGrpSpPr/>
            <p:nvPr/>
          </p:nvGrpSpPr>
          <p:grpSpPr>
            <a:xfrm rot="21250950">
              <a:off x="3463538" y="4392351"/>
              <a:ext cx="5376629" cy="416853"/>
              <a:chOff x="3192328" y="4295474"/>
              <a:chExt cx="5860520" cy="454369"/>
            </a:xfrm>
            <a:solidFill>
              <a:schemeClr val="bg2">
                <a:lumMod val="75000"/>
              </a:schemeClr>
            </a:solidFill>
          </p:grpSpPr>
          <p:sp>
            <p:nvSpPr>
              <p:cNvPr id="29" name="Rectangle: Rounded Corners 28">
                <a:extLst>
                  <a:ext uri="{FF2B5EF4-FFF2-40B4-BE49-F238E27FC236}">
                    <a16:creationId xmlns:a16="http://schemas.microsoft.com/office/drawing/2014/main" id="{960C9273-EE09-489A-9BA3-DB2BF986762D}"/>
                  </a:ext>
                </a:extLst>
              </p:cNvPr>
              <p:cNvSpPr/>
              <p:nvPr/>
            </p:nvSpPr>
            <p:spPr>
              <a:xfrm flipH="1">
                <a:off x="3192328" y="4543074"/>
                <a:ext cx="5860520" cy="206769"/>
              </a:xfrm>
              <a:prstGeom prst="roundRect">
                <a:avLst>
                  <a:gd name="adj" fmla="val 50000"/>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2" name="Group 61">
                <a:extLst>
                  <a:ext uri="{FF2B5EF4-FFF2-40B4-BE49-F238E27FC236}">
                    <a16:creationId xmlns:a16="http://schemas.microsoft.com/office/drawing/2014/main" id="{666B2767-6942-4794-994C-924C728AA55F}"/>
                  </a:ext>
                </a:extLst>
              </p:cNvPr>
              <p:cNvGrpSpPr/>
              <p:nvPr/>
            </p:nvGrpSpPr>
            <p:grpSpPr>
              <a:xfrm>
                <a:off x="3277798" y="4295474"/>
                <a:ext cx="5636404" cy="360000"/>
                <a:chOff x="3292919" y="4295474"/>
                <a:chExt cx="5636404" cy="360000"/>
              </a:xfrm>
              <a:grpFill/>
            </p:grpSpPr>
            <p:sp>
              <p:nvSpPr>
                <p:cNvPr id="60" name="Oval 59">
                  <a:extLst>
                    <a:ext uri="{FF2B5EF4-FFF2-40B4-BE49-F238E27FC236}">
                      <a16:creationId xmlns:a16="http://schemas.microsoft.com/office/drawing/2014/main" id="{0B5FCB9E-F901-42C0-A6AA-3A5F1B825FBE}"/>
                    </a:ext>
                  </a:extLst>
                </p:cNvPr>
                <p:cNvSpPr/>
                <p:nvPr/>
              </p:nvSpPr>
              <p:spPr>
                <a:xfrm>
                  <a:off x="3292919" y="4295474"/>
                  <a:ext cx="360000" cy="360000"/>
                </a:xfrm>
                <a:prstGeom prst="ellipse">
                  <a:avLst/>
                </a:prstGeom>
                <a:gr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spcAft>
                      <a:spcPts val="600"/>
                    </a:spcAft>
                  </a:pPr>
                  <a:endParaRPr lang="en-US" sz="1400" dirty="0">
                    <a:solidFill>
                      <a:schemeClr val="tx1"/>
                    </a:solidFill>
                  </a:endParaRPr>
                </a:p>
              </p:txBody>
            </p:sp>
            <p:sp>
              <p:nvSpPr>
                <p:cNvPr id="61" name="Oval 60">
                  <a:extLst>
                    <a:ext uri="{FF2B5EF4-FFF2-40B4-BE49-F238E27FC236}">
                      <a16:creationId xmlns:a16="http://schemas.microsoft.com/office/drawing/2014/main" id="{AC69246E-3D43-43C2-ADA7-F29F2026EFC3}"/>
                    </a:ext>
                  </a:extLst>
                </p:cNvPr>
                <p:cNvSpPr/>
                <p:nvPr/>
              </p:nvSpPr>
              <p:spPr>
                <a:xfrm>
                  <a:off x="8569323" y="4295474"/>
                  <a:ext cx="360000" cy="360000"/>
                </a:xfrm>
                <a:prstGeom prst="ellipse">
                  <a:avLst/>
                </a:prstGeom>
                <a:gr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spcAft>
                      <a:spcPts val="600"/>
                    </a:spcAft>
                  </a:pPr>
                  <a:endParaRPr lang="en-US" sz="1400" dirty="0">
                    <a:solidFill>
                      <a:schemeClr val="tx1"/>
                    </a:solidFill>
                  </a:endParaRPr>
                </a:p>
              </p:txBody>
            </p:sp>
          </p:grpSp>
        </p:grpSp>
        <p:grpSp>
          <p:nvGrpSpPr>
            <p:cNvPr id="57" name="Group 56">
              <a:extLst>
                <a:ext uri="{FF2B5EF4-FFF2-40B4-BE49-F238E27FC236}">
                  <a16:creationId xmlns:a16="http://schemas.microsoft.com/office/drawing/2014/main" id="{D3C6555B-1FA8-49B9-9842-30EC1FD6C9F8}"/>
                </a:ext>
              </a:extLst>
            </p:cNvPr>
            <p:cNvGrpSpPr/>
            <p:nvPr/>
          </p:nvGrpSpPr>
          <p:grpSpPr>
            <a:xfrm flipH="1">
              <a:off x="5490925" y="3990382"/>
              <a:ext cx="1302783" cy="2248989"/>
              <a:chOff x="5381834" y="3857329"/>
              <a:chExt cx="1420032" cy="2451396"/>
            </a:xfrm>
          </p:grpSpPr>
          <p:sp>
            <p:nvSpPr>
              <p:cNvPr id="48" name="Freeform: Shape 47">
                <a:extLst>
                  <a:ext uri="{FF2B5EF4-FFF2-40B4-BE49-F238E27FC236}">
                    <a16:creationId xmlns:a16="http://schemas.microsoft.com/office/drawing/2014/main" id="{97C9A136-CF46-4FD0-9097-E2EB2B9553C3}"/>
                  </a:ext>
                </a:extLst>
              </p:cNvPr>
              <p:cNvSpPr>
                <a:spLocks/>
              </p:cNvSpPr>
              <p:nvPr/>
            </p:nvSpPr>
            <p:spPr bwMode="auto">
              <a:xfrm>
                <a:off x="5443900" y="4905823"/>
                <a:ext cx="1312500" cy="1402902"/>
              </a:xfrm>
              <a:custGeom>
                <a:avLst/>
                <a:gdLst>
                  <a:gd name="connsiteX0" fmla="*/ 544413 w 1312500"/>
                  <a:gd name="connsiteY0" fmla="*/ 0 h 1402902"/>
                  <a:gd name="connsiteX1" fmla="*/ 656250 w 1312500"/>
                  <a:gd name="connsiteY1" fmla="*/ 11274 h 1402902"/>
                  <a:gd name="connsiteX2" fmla="*/ 763867 w 1312500"/>
                  <a:gd name="connsiteY2" fmla="*/ 426 h 1402902"/>
                  <a:gd name="connsiteX3" fmla="*/ 763867 w 1312500"/>
                  <a:gd name="connsiteY3" fmla="*/ 74256 h 1402902"/>
                  <a:gd name="connsiteX4" fmla="*/ 763867 w 1312500"/>
                  <a:gd name="connsiteY4" fmla="*/ 547353 h 1402902"/>
                  <a:gd name="connsiteX5" fmla="*/ 873593 w 1312500"/>
                  <a:gd name="connsiteY5" fmla="*/ 903832 h 1402902"/>
                  <a:gd name="connsiteX6" fmla="*/ 1312500 w 1312500"/>
                  <a:gd name="connsiteY6" fmla="*/ 1092256 h 1402902"/>
                  <a:gd name="connsiteX7" fmla="*/ 1312500 w 1312500"/>
                  <a:gd name="connsiteY7" fmla="*/ 1204293 h 1402902"/>
                  <a:gd name="connsiteX8" fmla="*/ 658361 w 1312500"/>
                  <a:gd name="connsiteY8" fmla="*/ 1402902 h 1402902"/>
                  <a:gd name="connsiteX9" fmla="*/ 0 w 1312500"/>
                  <a:gd name="connsiteY9" fmla="*/ 1204293 h 1402902"/>
                  <a:gd name="connsiteX10" fmla="*/ 0 w 1312500"/>
                  <a:gd name="connsiteY10" fmla="*/ 1102442 h 1402902"/>
                  <a:gd name="connsiteX11" fmla="*/ 0 w 1312500"/>
                  <a:gd name="connsiteY11" fmla="*/ 1092256 h 1402902"/>
                  <a:gd name="connsiteX12" fmla="*/ 434687 w 1312500"/>
                  <a:gd name="connsiteY12" fmla="*/ 903832 h 1402902"/>
                  <a:gd name="connsiteX13" fmla="*/ 544413 w 1312500"/>
                  <a:gd name="connsiteY13" fmla="*/ 562631 h 1402902"/>
                  <a:gd name="connsiteX14" fmla="*/ 544413 w 1312500"/>
                  <a:gd name="connsiteY14" fmla="*/ 557538 h 1402902"/>
                  <a:gd name="connsiteX15" fmla="*/ 544413 w 1312500"/>
                  <a:gd name="connsiteY15" fmla="*/ 77954 h 140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2500" h="1402902">
                    <a:moveTo>
                      <a:pt x="544413" y="0"/>
                    </a:moveTo>
                    <a:lnTo>
                      <a:pt x="656250" y="11274"/>
                    </a:lnTo>
                    <a:lnTo>
                      <a:pt x="763867" y="426"/>
                    </a:lnTo>
                    <a:lnTo>
                      <a:pt x="763867" y="74256"/>
                    </a:lnTo>
                    <a:cubicBezTo>
                      <a:pt x="763867" y="547353"/>
                      <a:pt x="763867" y="547353"/>
                      <a:pt x="763867" y="547353"/>
                    </a:cubicBezTo>
                    <a:cubicBezTo>
                      <a:pt x="822950" y="659389"/>
                      <a:pt x="856712" y="801981"/>
                      <a:pt x="873593" y="903832"/>
                    </a:cubicBezTo>
                    <a:cubicBezTo>
                      <a:pt x="1126809" y="929295"/>
                      <a:pt x="1312500" y="1005683"/>
                      <a:pt x="1312500" y="1092256"/>
                    </a:cubicBezTo>
                    <a:cubicBezTo>
                      <a:pt x="1312500" y="1204293"/>
                      <a:pt x="1312500" y="1204293"/>
                      <a:pt x="1312500" y="1204293"/>
                    </a:cubicBezTo>
                    <a:cubicBezTo>
                      <a:pt x="1312500" y="1311236"/>
                      <a:pt x="1017082" y="1402902"/>
                      <a:pt x="658361" y="1402902"/>
                    </a:cubicBezTo>
                    <a:cubicBezTo>
                      <a:pt x="295419" y="1402902"/>
                      <a:pt x="0" y="1311236"/>
                      <a:pt x="0" y="1204293"/>
                    </a:cubicBezTo>
                    <a:cubicBezTo>
                      <a:pt x="0" y="1102442"/>
                      <a:pt x="0" y="1102442"/>
                      <a:pt x="0" y="1102442"/>
                    </a:cubicBezTo>
                    <a:cubicBezTo>
                      <a:pt x="0" y="1092256"/>
                      <a:pt x="0" y="1092256"/>
                      <a:pt x="0" y="1092256"/>
                    </a:cubicBezTo>
                    <a:cubicBezTo>
                      <a:pt x="0" y="1005683"/>
                      <a:pt x="181472" y="934387"/>
                      <a:pt x="434687" y="903832"/>
                    </a:cubicBezTo>
                    <a:cubicBezTo>
                      <a:pt x="481109" y="633927"/>
                      <a:pt x="544413" y="562631"/>
                      <a:pt x="544413" y="562631"/>
                    </a:cubicBezTo>
                    <a:cubicBezTo>
                      <a:pt x="544413" y="562631"/>
                      <a:pt x="544413" y="562631"/>
                      <a:pt x="544413" y="557538"/>
                    </a:cubicBezTo>
                    <a:cubicBezTo>
                      <a:pt x="544413" y="387256"/>
                      <a:pt x="544413" y="227616"/>
                      <a:pt x="544413" y="7795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46" name="Group 45">
                <a:extLst>
                  <a:ext uri="{FF2B5EF4-FFF2-40B4-BE49-F238E27FC236}">
                    <a16:creationId xmlns:a16="http://schemas.microsoft.com/office/drawing/2014/main" id="{E1036D47-3E55-4891-AE66-45773EE56AD2}"/>
                  </a:ext>
                </a:extLst>
              </p:cNvPr>
              <p:cNvGrpSpPr/>
              <p:nvPr/>
            </p:nvGrpSpPr>
            <p:grpSpPr>
              <a:xfrm>
                <a:off x="5381834" y="3857329"/>
                <a:ext cx="1420032" cy="1420032"/>
                <a:chOff x="5299850" y="3588316"/>
                <a:chExt cx="1584000" cy="1584000"/>
              </a:xfrm>
            </p:grpSpPr>
            <p:sp>
              <p:nvSpPr>
                <p:cNvPr id="6" name="Oval 5">
                  <a:extLst>
                    <a:ext uri="{FF2B5EF4-FFF2-40B4-BE49-F238E27FC236}">
                      <a16:creationId xmlns:a16="http://schemas.microsoft.com/office/drawing/2014/main" id="{63E5171D-279B-44BF-BFED-FB710D7090A6}"/>
                    </a:ext>
                  </a:extLst>
                </p:cNvPr>
                <p:cNvSpPr/>
                <p:nvPr/>
              </p:nvSpPr>
              <p:spPr>
                <a:xfrm>
                  <a:off x="5299850" y="3588316"/>
                  <a:ext cx="1584000" cy="1584000"/>
                </a:xfrm>
                <a:prstGeom prst="ellipse">
                  <a:avLst/>
                </a:pr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Oval 6">
                  <a:extLst>
                    <a:ext uri="{FF2B5EF4-FFF2-40B4-BE49-F238E27FC236}">
                      <a16:creationId xmlns:a16="http://schemas.microsoft.com/office/drawing/2014/main" id="{B7CA90A9-5353-4C9B-B809-AE4BD141471B}"/>
                    </a:ext>
                  </a:extLst>
                </p:cNvPr>
                <p:cNvSpPr/>
                <p:nvPr/>
              </p:nvSpPr>
              <p:spPr>
                <a:xfrm>
                  <a:off x="5535691" y="3824158"/>
                  <a:ext cx="1112320" cy="11123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5">
                  <a:extLst>
                    <a:ext uri="{FF2B5EF4-FFF2-40B4-BE49-F238E27FC236}">
                      <a16:creationId xmlns:a16="http://schemas.microsoft.com/office/drawing/2014/main" id="{66434B9B-3F63-4282-B38F-3B74B7F2B51D}"/>
                    </a:ext>
                  </a:extLst>
                </p:cNvPr>
                <p:cNvSpPr>
                  <a:spLocks/>
                </p:cNvSpPr>
                <p:nvPr/>
              </p:nvSpPr>
              <p:spPr bwMode="auto">
                <a:xfrm>
                  <a:off x="6002278" y="4068781"/>
                  <a:ext cx="197658" cy="418112"/>
                </a:xfrm>
                <a:custGeom>
                  <a:avLst/>
                  <a:gdLst>
                    <a:gd name="T0" fmla="*/ 142 w 148"/>
                    <a:gd name="T1" fmla="*/ 191 h 292"/>
                    <a:gd name="T2" fmla="*/ 142 w 148"/>
                    <a:gd name="T3" fmla="*/ 189 h 292"/>
                    <a:gd name="T4" fmla="*/ 84 w 148"/>
                    <a:gd name="T5" fmla="*/ 18 h 292"/>
                    <a:gd name="T6" fmla="*/ 63 w 148"/>
                    <a:gd name="T7" fmla="*/ 18 h 292"/>
                    <a:gd name="T8" fmla="*/ 5 w 148"/>
                    <a:gd name="T9" fmla="*/ 189 h 292"/>
                    <a:gd name="T10" fmla="*/ 5 w 148"/>
                    <a:gd name="T11" fmla="*/ 191 h 292"/>
                    <a:gd name="T12" fmla="*/ 0 w 148"/>
                    <a:gd name="T13" fmla="*/ 218 h 292"/>
                    <a:gd name="T14" fmla="*/ 74 w 148"/>
                    <a:gd name="T15" fmla="*/ 292 h 292"/>
                    <a:gd name="T16" fmla="*/ 148 w 148"/>
                    <a:gd name="T17" fmla="*/ 218 h 292"/>
                    <a:gd name="T18" fmla="*/ 142 w 148"/>
                    <a:gd name="T19" fmla="*/ 1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292">
                      <a:moveTo>
                        <a:pt x="142" y="191"/>
                      </a:moveTo>
                      <a:cubicBezTo>
                        <a:pt x="142" y="191"/>
                        <a:pt x="142" y="190"/>
                        <a:pt x="142" y="189"/>
                      </a:cubicBezTo>
                      <a:cubicBezTo>
                        <a:pt x="142" y="189"/>
                        <a:pt x="142" y="189"/>
                        <a:pt x="84" y="18"/>
                      </a:cubicBezTo>
                      <a:cubicBezTo>
                        <a:pt x="78" y="0"/>
                        <a:pt x="69" y="0"/>
                        <a:pt x="63" y="18"/>
                      </a:cubicBezTo>
                      <a:cubicBezTo>
                        <a:pt x="63" y="18"/>
                        <a:pt x="63" y="18"/>
                        <a:pt x="5" y="189"/>
                      </a:cubicBezTo>
                      <a:cubicBezTo>
                        <a:pt x="5" y="190"/>
                        <a:pt x="5" y="191"/>
                        <a:pt x="5" y="191"/>
                      </a:cubicBezTo>
                      <a:cubicBezTo>
                        <a:pt x="2" y="200"/>
                        <a:pt x="0" y="209"/>
                        <a:pt x="0" y="218"/>
                      </a:cubicBezTo>
                      <a:cubicBezTo>
                        <a:pt x="0" y="259"/>
                        <a:pt x="33" y="292"/>
                        <a:pt x="74" y="292"/>
                      </a:cubicBezTo>
                      <a:cubicBezTo>
                        <a:pt x="114" y="292"/>
                        <a:pt x="148" y="259"/>
                        <a:pt x="148" y="218"/>
                      </a:cubicBezTo>
                      <a:cubicBezTo>
                        <a:pt x="148" y="209"/>
                        <a:pt x="146" y="200"/>
                        <a:pt x="142" y="191"/>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51" name="Prostokąt zaokrąglony 35">
            <a:extLst>
              <a:ext uri="{FF2B5EF4-FFF2-40B4-BE49-F238E27FC236}">
                <a16:creationId xmlns:a16="http://schemas.microsoft.com/office/drawing/2014/main" id="{7D46A7C6-2430-4DCC-BA6E-E59F44D6348D}"/>
              </a:ext>
            </a:extLst>
          </p:cNvPr>
          <p:cNvSpPr/>
          <p:nvPr/>
        </p:nvSpPr>
        <p:spPr>
          <a:xfrm flipH="1">
            <a:off x="2328721" y="3624139"/>
            <a:ext cx="2722854" cy="805781"/>
          </a:xfrm>
          <a:prstGeom prst="roundRect">
            <a:avLst/>
          </a:prstGeom>
          <a:solidFill>
            <a:schemeClr val="accent2"/>
          </a:solidFill>
        </p:spPr>
        <p:txBody>
          <a:bodyPr vert="horz" wrap="square" lIns="72000" tIns="72000" rIns="72000" bIns="72000" anchor="ctr" anchorCtr="0">
            <a:noAutofit/>
          </a:bodyPr>
          <a:lstStyle/>
          <a:p>
            <a:pPr algn="ctr" defTabSz="456560">
              <a:spcBef>
                <a:spcPts val="599"/>
              </a:spcBef>
            </a:pPr>
            <a:r>
              <a:rPr lang="en-US" sz="2000" dirty="0">
                <a:solidFill>
                  <a:schemeClr val="bg1"/>
                </a:solidFill>
              </a:rPr>
              <a:t>Write text here</a:t>
            </a:r>
          </a:p>
        </p:txBody>
      </p:sp>
      <p:sp>
        <p:nvSpPr>
          <p:cNvPr id="54" name="Prostokąt zaokrąglony 42">
            <a:extLst>
              <a:ext uri="{FF2B5EF4-FFF2-40B4-BE49-F238E27FC236}">
                <a16:creationId xmlns:a16="http://schemas.microsoft.com/office/drawing/2014/main" id="{A360A59C-BBB7-4A9F-A93E-DB0CF4E46834}"/>
              </a:ext>
            </a:extLst>
          </p:cNvPr>
          <p:cNvSpPr/>
          <p:nvPr/>
        </p:nvSpPr>
        <p:spPr>
          <a:xfrm flipH="1">
            <a:off x="7140427" y="2149719"/>
            <a:ext cx="2722854" cy="805781"/>
          </a:xfrm>
          <a:prstGeom prst="roundRect">
            <a:avLst/>
          </a:prstGeom>
          <a:solidFill>
            <a:schemeClr val="accent6"/>
          </a:solidFill>
        </p:spPr>
        <p:txBody>
          <a:bodyPr vert="horz" lIns="72000" tIns="72000" rIns="72000" bIns="72000" anchor="ctr" anchorCtr="0"/>
          <a:lstStyle/>
          <a:p>
            <a:pPr algn="ctr" defTabSz="456560">
              <a:spcBef>
                <a:spcPts val="599"/>
              </a:spcBef>
            </a:pPr>
            <a:r>
              <a:rPr lang="en-US" dirty="0">
                <a:solidFill>
                  <a:schemeClr val="bg1"/>
                </a:solidFill>
                <a:latin typeface="Arial"/>
              </a:rPr>
              <a:t>Write text here</a:t>
            </a:r>
          </a:p>
        </p:txBody>
      </p:sp>
      <p:sp>
        <p:nvSpPr>
          <p:cNvPr id="55" name="Prostokąt zaokrąglony 43">
            <a:extLst>
              <a:ext uri="{FF2B5EF4-FFF2-40B4-BE49-F238E27FC236}">
                <a16:creationId xmlns:a16="http://schemas.microsoft.com/office/drawing/2014/main" id="{42F8318C-0CB9-4EF9-9106-683A5E4888A1}"/>
              </a:ext>
            </a:extLst>
          </p:cNvPr>
          <p:cNvSpPr/>
          <p:nvPr/>
        </p:nvSpPr>
        <p:spPr>
          <a:xfrm flipH="1">
            <a:off x="7140427" y="3024148"/>
            <a:ext cx="2722854" cy="805781"/>
          </a:xfrm>
          <a:prstGeom prst="roundRect">
            <a:avLst/>
          </a:prstGeom>
          <a:solidFill>
            <a:schemeClr val="accent6"/>
          </a:solidFill>
        </p:spPr>
        <p:txBody>
          <a:bodyPr vert="horz" lIns="72000" tIns="72000" rIns="72000" bIns="72000" anchor="ctr" anchorCtr="0"/>
          <a:lstStyle/>
          <a:p>
            <a:pPr algn="ctr" defTabSz="456560">
              <a:spcBef>
                <a:spcPts val="599"/>
              </a:spcBef>
            </a:pPr>
            <a:r>
              <a:rPr lang="en-US" dirty="0">
                <a:solidFill>
                  <a:schemeClr val="bg1"/>
                </a:solidFill>
                <a:latin typeface="Arial"/>
              </a:rPr>
              <a:t>Write text here</a:t>
            </a:r>
          </a:p>
        </p:txBody>
      </p:sp>
      <p:sp>
        <p:nvSpPr>
          <p:cNvPr id="65" name="Rectangle: Rounded Corners 64">
            <a:extLst>
              <a:ext uri="{FF2B5EF4-FFF2-40B4-BE49-F238E27FC236}">
                <a16:creationId xmlns:a16="http://schemas.microsoft.com/office/drawing/2014/main" id="{2D517ADC-B2AF-4CDF-9B30-D736268063CD}"/>
              </a:ext>
            </a:extLst>
          </p:cNvPr>
          <p:cNvSpPr/>
          <p:nvPr/>
        </p:nvSpPr>
        <p:spPr>
          <a:xfrm>
            <a:off x="552451" y="1875281"/>
            <a:ext cx="1583550" cy="805781"/>
          </a:xfrm>
          <a:prstGeom prst="roundRect">
            <a:avLst>
              <a:gd name="adj" fmla="val 19814"/>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Write your text here…</a:t>
            </a:r>
          </a:p>
        </p:txBody>
      </p:sp>
      <p:sp>
        <p:nvSpPr>
          <p:cNvPr id="66" name="Rectangle: Rounded Corners 65">
            <a:extLst>
              <a:ext uri="{FF2B5EF4-FFF2-40B4-BE49-F238E27FC236}">
                <a16:creationId xmlns:a16="http://schemas.microsoft.com/office/drawing/2014/main" id="{C55B72F8-D23D-4CD1-99BC-38344FEB43E0}"/>
              </a:ext>
            </a:extLst>
          </p:cNvPr>
          <p:cNvSpPr/>
          <p:nvPr/>
        </p:nvSpPr>
        <p:spPr>
          <a:xfrm>
            <a:off x="552451" y="2774797"/>
            <a:ext cx="1583550" cy="805781"/>
          </a:xfrm>
          <a:prstGeom prst="roundRect">
            <a:avLst>
              <a:gd name="adj" fmla="val 19814"/>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Write your text here…</a:t>
            </a:r>
          </a:p>
        </p:txBody>
      </p:sp>
      <p:sp>
        <p:nvSpPr>
          <p:cNvPr id="67" name="Rectangle: Rounded Corners 66">
            <a:extLst>
              <a:ext uri="{FF2B5EF4-FFF2-40B4-BE49-F238E27FC236}">
                <a16:creationId xmlns:a16="http://schemas.microsoft.com/office/drawing/2014/main" id="{6DBE5B61-76C5-4696-BBD3-2A4EAF5685FC}"/>
              </a:ext>
            </a:extLst>
          </p:cNvPr>
          <p:cNvSpPr/>
          <p:nvPr/>
        </p:nvSpPr>
        <p:spPr>
          <a:xfrm>
            <a:off x="552451" y="3674313"/>
            <a:ext cx="1583550" cy="805781"/>
          </a:xfrm>
          <a:prstGeom prst="roundRect">
            <a:avLst>
              <a:gd name="adj" fmla="val 19814"/>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Write your text here…</a:t>
            </a:r>
          </a:p>
        </p:txBody>
      </p:sp>
      <p:sp>
        <p:nvSpPr>
          <p:cNvPr id="68" name="Rectangle: Rounded Corners 67">
            <a:extLst>
              <a:ext uri="{FF2B5EF4-FFF2-40B4-BE49-F238E27FC236}">
                <a16:creationId xmlns:a16="http://schemas.microsoft.com/office/drawing/2014/main" id="{CD092F90-1442-4A8A-82B9-29DAB376BB07}"/>
              </a:ext>
            </a:extLst>
          </p:cNvPr>
          <p:cNvSpPr/>
          <p:nvPr/>
        </p:nvSpPr>
        <p:spPr>
          <a:xfrm>
            <a:off x="10053368" y="2150112"/>
            <a:ext cx="1583550" cy="805388"/>
          </a:xfrm>
          <a:prstGeom prst="roundRect">
            <a:avLst>
              <a:gd name="adj" fmla="val 19814"/>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Write your text here…</a:t>
            </a:r>
          </a:p>
        </p:txBody>
      </p:sp>
      <p:sp>
        <p:nvSpPr>
          <p:cNvPr id="69" name="Rectangle: Rounded Corners 68">
            <a:extLst>
              <a:ext uri="{FF2B5EF4-FFF2-40B4-BE49-F238E27FC236}">
                <a16:creationId xmlns:a16="http://schemas.microsoft.com/office/drawing/2014/main" id="{63AFE78F-5D63-4404-A37B-E9E2B3FB7A27}"/>
              </a:ext>
            </a:extLst>
          </p:cNvPr>
          <p:cNvSpPr/>
          <p:nvPr/>
        </p:nvSpPr>
        <p:spPr>
          <a:xfrm>
            <a:off x="10053368" y="3024148"/>
            <a:ext cx="1583550" cy="805782"/>
          </a:xfrm>
          <a:prstGeom prst="roundRect">
            <a:avLst>
              <a:gd name="adj" fmla="val 19814"/>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Write your text here…</a:t>
            </a:r>
          </a:p>
        </p:txBody>
      </p:sp>
    </p:spTree>
    <p:extLst>
      <p:ext uri="{BB962C8B-B14F-4D97-AF65-F5344CB8AC3E}">
        <p14:creationId xmlns:p14="http://schemas.microsoft.com/office/powerpoint/2010/main" val="403845432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027D-4C83-4727-BD07-2F232BC5E87E}"/>
              </a:ext>
            </a:extLst>
          </p:cNvPr>
          <p:cNvSpPr>
            <a:spLocks noGrp="1"/>
          </p:cNvSpPr>
          <p:nvPr>
            <p:ph type="title"/>
          </p:nvPr>
        </p:nvSpPr>
        <p:spPr/>
        <p:txBody>
          <a:bodyPr>
            <a:normAutofit fontScale="90000"/>
          </a:bodyPr>
          <a:lstStyle/>
          <a:p>
            <a:r>
              <a:rPr lang="en-US" dirty="0"/>
              <a:t>Comparison Diagram with Two Textboxes </a:t>
            </a:r>
            <a:br>
              <a:rPr lang="en-US" dirty="0"/>
            </a:br>
            <a:r>
              <a:rPr lang="en-US" sz="2700" dirty="0"/>
              <a:t>Growth versus Costs Symbols</a:t>
            </a:r>
            <a:endParaRPr lang="en-US" dirty="0"/>
          </a:p>
        </p:txBody>
      </p:sp>
      <p:grpSp>
        <p:nvGrpSpPr>
          <p:cNvPr id="51" name="Grupa 50"/>
          <p:cNvGrpSpPr/>
          <p:nvPr/>
        </p:nvGrpSpPr>
        <p:grpSpPr>
          <a:xfrm>
            <a:off x="4826306" y="3082009"/>
            <a:ext cx="2558342" cy="1624696"/>
            <a:chOff x="4734276" y="2951557"/>
            <a:chExt cx="2742402" cy="1741583"/>
          </a:xfrm>
        </p:grpSpPr>
        <p:sp>
          <p:nvSpPr>
            <p:cNvPr id="18" name="Freeform 5">
              <a:extLst>
                <a:ext uri="{FF2B5EF4-FFF2-40B4-BE49-F238E27FC236}">
                  <a16:creationId xmlns:a16="http://schemas.microsoft.com/office/drawing/2014/main" id="{53B22C47-E716-47E9-9750-37EB3A3F2617}"/>
                </a:ext>
              </a:extLst>
            </p:cNvPr>
            <p:cNvSpPr>
              <a:spLocks/>
            </p:cNvSpPr>
            <p:nvPr/>
          </p:nvSpPr>
          <p:spPr bwMode="auto">
            <a:xfrm>
              <a:off x="4785905" y="3007430"/>
              <a:ext cx="1023497" cy="991298"/>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5">
              <a:extLst>
                <a:ext uri="{FF2B5EF4-FFF2-40B4-BE49-F238E27FC236}">
                  <a16:creationId xmlns:a16="http://schemas.microsoft.com/office/drawing/2014/main" id="{53B22C47-E716-47E9-9750-37EB3A3F2617}"/>
                </a:ext>
              </a:extLst>
            </p:cNvPr>
            <p:cNvSpPr>
              <a:spLocks/>
            </p:cNvSpPr>
            <p:nvPr/>
          </p:nvSpPr>
          <p:spPr bwMode="auto">
            <a:xfrm>
              <a:off x="6410088" y="2951557"/>
              <a:ext cx="1021060" cy="988938"/>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32" name="Grupa 31"/>
            <p:cNvGrpSpPr/>
            <p:nvPr/>
          </p:nvGrpSpPr>
          <p:grpSpPr>
            <a:xfrm>
              <a:off x="4734276" y="4189388"/>
              <a:ext cx="2742402" cy="503752"/>
              <a:chOff x="4721750" y="3863712"/>
              <a:chExt cx="2742402" cy="503752"/>
            </a:xfrm>
          </p:grpSpPr>
          <p:sp>
            <p:nvSpPr>
              <p:cNvPr id="33" name="Trójkąt równoramienny 32"/>
              <p:cNvSpPr/>
              <p:nvPr/>
            </p:nvSpPr>
            <p:spPr>
              <a:xfrm>
                <a:off x="5877616" y="3933056"/>
                <a:ext cx="434408" cy="434408"/>
              </a:xfrm>
              <a:prstGeom prst="triangle">
                <a:avLst>
                  <a:gd name="adj" fmla="val 50403"/>
                </a:avLst>
              </a:prstGeom>
              <a:solidFill>
                <a:schemeClr val="tx2">
                  <a:lumMod val="50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en-US" dirty="0"/>
              </a:p>
            </p:txBody>
          </p:sp>
          <p:sp>
            <p:nvSpPr>
              <p:cNvPr id="34" name="Prostokąt 33"/>
              <p:cNvSpPr/>
              <p:nvPr/>
            </p:nvSpPr>
            <p:spPr>
              <a:xfrm rot="21430140">
                <a:off x="4724310" y="3908980"/>
                <a:ext cx="2739842" cy="96296"/>
              </a:xfrm>
              <a:prstGeom prst="rect">
                <a:avLst/>
              </a:prstGeom>
              <a:solidFill>
                <a:schemeClr val="accent1">
                  <a:lumMod val="5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en-US" dirty="0"/>
              </a:p>
            </p:txBody>
          </p:sp>
          <p:sp>
            <p:nvSpPr>
              <p:cNvPr id="35" name="Prostokąt 34"/>
              <p:cNvSpPr/>
              <p:nvPr/>
            </p:nvSpPr>
            <p:spPr>
              <a:xfrm rot="21430140">
                <a:off x="4721750" y="3863712"/>
                <a:ext cx="2739842" cy="45719"/>
              </a:xfrm>
              <a:prstGeom prst="rect">
                <a:avLst/>
              </a:prstGeom>
              <a:solidFill>
                <a:schemeClr val="accent1"/>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en-US" dirty="0"/>
              </a:p>
            </p:txBody>
          </p:sp>
        </p:grpSp>
      </p:grpSp>
      <p:grpSp>
        <p:nvGrpSpPr>
          <p:cNvPr id="58" name="Grupa 57"/>
          <p:cNvGrpSpPr/>
          <p:nvPr/>
        </p:nvGrpSpPr>
        <p:grpSpPr>
          <a:xfrm>
            <a:off x="623888" y="1235838"/>
            <a:ext cx="3862276" cy="4713442"/>
            <a:chOff x="623888" y="1235838"/>
            <a:chExt cx="3862276" cy="4713442"/>
          </a:xfrm>
        </p:grpSpPr>
        <p:grpSp>
          <p:nvGrpSpPr>
            <p:cNvPr id="3" name="Grupa 2"/>
            <p:cNvGrpSpPr/>
            <p:nvPr/>
          </p:nvGrpSpPr>
          <p:grpSpPr>
            <a:xfrm>
              <a:off x="623888" y="2122142"/>
              <a:ext cx="3862276" cy="3827138"/>
              <a:chOff x="623888" y="1977604"/>
              <a:chExt cx="3862276" cy="3827138"/>
            </a:xfrm>
          </p:grpSpPr>
          <p:sp>
            <p:nvSpPr>
              <p:cNvPr id="4" name="TextBox 3">
                <a:extLst>
                  <a:ext uri="{FF2B5EF4-FFF2-40B4-BE49-F238E27FC236}">
                    <a16:creationId xmlns:a16="http://schemas.microsoft.com/office/drawing/2014/main" id="{8FC4941A-7CF2-41B9-A431-0173C33CF749}"/>
                  </a:ext>
                </a:extLst>
              </p:cNvPr>
              <p:cNvSpPr txBox="1"/>
              <p:nvPr/>
            </p:nvSpPr>
            <p:spPr>
              <a:xfrm>
                <a:off x="623888" y="2028975"/>
                <a:ext cx="3862276" cy="3775767"/>
              </a:xfrm>
              <a:prstGeom prst="rect">
                <a:avLst/>
              </a:prstGeom>
              <a:solidFill>
                <a:schemeClr val="bg2"/>
              </a:solidFill>
            </p:spPr>
            <p:txBody>
              <a:bodyPr wrap="square" lIns="216000" tIns="468000" rIns="216000" bIns="144000" rtlCol="0" anchor="t">
                <a:noAutofit/>
              </a:bodyPr>
              <a:lstStyle/>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p:txBody>
          </p:sp>
          <p:sp>
            <p:nvSpPr>
              <p:cNvPr id="46" name="Prostokąt 45">
                <a:extLst>
                  <a:ext uri="{FF2B5EF4-FFF2-40B4-BE49-F238E27FC236}">
                    <a16:creationId xmlns:a16="http://schemas.microsoft.com/office/drawing/2014/main" id="{CFC48DEA-EBC4-4810-AC7B-12D70F79DDA7}"/>
                  </a:ext>
                </a:extLst>
              </p:cNvPr>
              <p:cNvSpPr/>
              <p:nvPr/>
            </p:nvSpPr>
            <p:spPr>
              <a:xfrm>
                <a:off x="623888" y="1977604"/>
                <a:ext cx="3862276"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sz="1600" dirty="0"/>
              </a:p>
            </p:txBody>
          </p:sp>
        </p:grpSp>
        <p:sp>
          <p:nvSpPr>
            <p:cNvPr id="47" name="Dowolny kształt 62">
              <a:extLst>
                <a:ext uri="{FF2B5EF4-FFF2-40B4-BE49-F238E27FC236}">
                  <a16:creationId xmlns:a16="http://schemas.microsoft.com/office/drawing/2014/main" id="{65150C66-A7CA-4414-B14A-876CFDB4F6A2}"/>
                </a:ext>
              </a:extLst>
            </p:cNvPr>
            <p:cNvSpPr/>
            <p:nvPr/>
          </p:nvSpPr>
          <p:spPr>
            <a:xfrm>
              <a:off x="1961261" y="1235838"/>
              <a:ext cx="1187530" cy="1187530"/>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6"/>
            </a:solidFill>
            <a:ln w="127000">
              <a:solidFill>
                <a:schemeClr val="accent6">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6000" tIns="210635" rIns="216000" bIns="210635" numCol="1" spcCol="1270" anchor="ctr" anchorCtr="0">
              <a:noAutofit/>
            </a:bodyPr>
            <a:lstStyle/>
            <a:p>
              <a:pPr algn="ctr" defTabSz="711200">
                <a:lnSpc>
                  <a:spcPct val="90000"/>
                </a:lnSpc>
                <a:spcBef>
                  <a:spcPct val="0"/>
                </a:spcBef>
                <a:spcAft>
                  <a:spcPct val="35000"/>
                </a:spcAft>
              </a:pPr>
              <a:endParaRPr lang="en-US" sz="4400" dirty="0">
                <a:solidFill>
                  <a:schemeClr val="bg1"/>
                </a:solidFill>
              </a:endParaRPr>
            </a:p>
          </p:txBody>
        </p:sp>
      </p:grpSp>
      <p:grpSp>
        <p:nvGrpSpPr>
          <p:cNvPr id="57" name="Grupa 56"/>
          <p:cNvGrpSpPr/>
          <p:nvPr/>
        </p:nvGrpSpPr>
        <p:grpSpPr>
          <a:xfrm>
            <a:off x="7695308" y="1235838"/>
            <a:ext cx="3862276" cy="4713442"/>
            <a:chOff x="7695308" y="1235838"/>
            <a:chExt cx="3862276" cy="4713442"/>
          </a:xfrm>
        </p:grpSpPr>
        <p:grpSp>
          <p:nvGrpSpPr>
            <p:cNvPr id="48" name="Grupa 47"/>
            <p:cNvGrpSpPr/>
            <p:nvPr/>
          </p:nvGrpSpPr>
          <p:grpSpPr>
            <a:xfrm>
              <a:off x="7695308" y="2122142"/>
              <a:ext cx="3862276" cy="3827138"/>
              <a:chOff x="623888" y="1977604"/>
              <a:chExt cx="3862276" cy="3827138"/>
            </a:xfrm>
          </p:grpSpPr>
          <p:sp>
            <p:nvSpPr>
              <p:cNvPr id="49" name="TextBox 3">
                <a:extLst>
                  <a:ext uri="{FF2B5EF4-FFF2-40B4-BE49-F238E27FC236}">
                    <a16:creationId xmlns:a16="http://schemas.microsoft.com/office/drawing/2014/main" id="{8FC4941A-7CF2-41B9-A431-0173C33CF749}"/>
                  </a:ext>
                </a:extLst>
              </p:cNvPr>
              <p:cNvSpPr txBox="1"/>
              <p:nvPr/>
            </p:nvSpPr>
            <p:spPr>
              <a:xfrm>
                <a:off x="623888" y="2028975"/>
                <a:ext cx="3862276" cy="3775767"/>
              </a:xfrm>
              <a:prstGeom prst="rect">
                <a:avLst/>
              </a:prstGeom>
              <a:solidFill>
                <a:schemeClr val="bg2"/>
              </a:solidFill>
            </p:spPr>
            <p:txBody>
              <a:bodyPr wrap="square" lIns="216000" tIns="468000" rIns="216000" bIns="144000" rtlCol="0" anchor="t">
                <a:noAutofit/>
              </a:bodyPr>
              <a:lstStyle/>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a:p>
                <a:pPr marL="800100" lvl="1" indent="-342900">
                  <a:spcAft>
                    <a:spcPts val="300"/>
                  </a:spcAft>
                  <a:buFont typeface="Arial" panose="020B0604020202020204" pitchFamily="34" charset="0"/>
                  <a:buChar char="•"/>
                </a:pPr>
                <a:r>
                  <a:rPr lang="en-US" sz="2000" dirty="0"/>
                  <a:t>Add an item description</a:t>
                </a:r>
              </a:p>
              <a:p>
                <a:pPr marL="800100" lvl="1" indent="-342900">
                  <a:spcAft>
                    <a:spcPts val="300"/>
                  </a:spcAft>
                  <a:buFont typeface="Arial" panose="020B0604020202020204" pitchFamily="34" charset="0"/>
                  <a:buChar char="•"/>
                </a:pPr>
                <a:r>
                  <a:rPr lang="en-US" sz="2000" dirty="0"/>
                  <a:t>Add an item description</a:t>
                </a:r>
              </a:p>
              <a:p>
                <a:pPr marL="342900" indent="-342900">
                  <a:spcAft>
                    <a:spcPts val="300"/>
                  </a:spcAft>
                  <a:buFont typeface="Arial" panose="020B0604020202020204" pitchFamily="34" charset="0"/>
                  <a:buChar char="•"/>
                </a:pPr>
                <a:r>
                  <a:rPr lang="en-US" sz="2000" dirty="0"/>
                  <a:t>Put your text here</a:t>
                </a:r>
              </a:p>
            </p:txBody>
          </p:sp>
          <p:sp>
            <p:nvSpPr>
              <p:cNvPr id="50" name="Prostokąt 49">
                <a:extLst>
                  <a:ext uri="{FF2B5EF4-FFF2-40B4-BE49-F238E27FC236}">
                    <a16:creationId xmlns:a16="http://schemas.microsoft.com/office/drawing/2014/main" id="{CFC48DEA-EBC4-4810-AC7B-12D70F79DDA7}"/>
                  </a:ext>
                </a:extLst>
              </p:cNvPr>
              <p:cNvSpPr/>
              <p:nvPr/>
            </p:nvSpPr>
            <p:spPr>
              <a:xfrm>
                <a:off x="623888" y="1977604"/>
                <a:ext cx="3862276"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sz="1600" dirty="0"/>
              </a:p>
            </p:txBody>
          </p:sp>
        </p:grpSp>
        <p:sp>
          <p:nvSpPr>
            <p:cNvPr id="52" name="Dowolny kształt 62">
              <a:extLst>
                <a:ext uri="{FF2B5EF4-FFF2-40B4-BE49-F238E27FC236}">
                  <a16:creationId xmlns:a16="http://schemas.microsoft.com/office/drawing/2014/main" id="{65150C66-A7CA-4414-B14A-876CFDB4F6A2}"/>
                </a:ext>
              </a:extLst>
            </p:cNvPr>
            <p:cNvSpPr/>
            <p:nvPr/>
          </p:nvSpPr>
          <p:spPr>
            <a:xfrm>
              <a:off x="9032681" y="1235838"/>
              <a:ext cx="1187530" cy="1187530"/>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tx2"/>
            </a:solidFill>
            <a:ln w="127000">
              <a:solidFill>
                <a:schemeClr val="tx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6000" tIns="210635" rIns="216000" bIns="210635" numCol="1" spcCol="1270" anchor="ctr" anchorCtr="0">
              <a:noAutofit/>
            </a:bodyPr>
            <a:lstStyle/>
            <a:p>
              <a:pPr algn="ctr" defTabSz="711200">
                <a:lnSpc>
                  <a:spcPct val="90000"/>
                </a:lnSpc>
                <a:spcBef>
                  <a:spcPct val="0"/>
                </a:spcBef>
                <a:spcAft>
                  <a:spcPct val="35000"/>
                </a:spcAft>
              </a:pPr>
              <a:endParaRPr lang="en-US" sz="4400" dirty="0">
                <a:solidFill>
                  <a:schemeClr val="bg1"/>
                </a:solidFill>
              </a:endParaRPr>
            </a:p>
          </p:txBody>
        </p:sp>
      </p:grpSp>
      <p:sp>
        <p:nvSpPr>
          <p:cNvPr id="20" name="Freeform 31">
            <a:extLst>
              <a:ext uri="{FF2B5EF4-FFF2-40B4-BE49-F238E27FC236}">
                <a16:creationId xmlns:a16="http://schemas.microsoft.com/office/drawing/2014/main" id="{3967F13B-1EC3-422D-B9F4-17852E68E912}"/>
              </a:ext>
            </a:extLst>
          </p:cNvPr>
          <p:cNvSpPr>
            <a:spLocks noChangeAspect="1"/>
          </p:cNvSpPr>
          <p:nvPr/>
        </p:nvSpPr>
        <p:spPr bwMode="auto">
          <a:xfrm>
            <a:off x="5085174" y="3429000"/>
            <a:ext cx="533396" cy="362080"/>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1" name="Grafika 20">
            <a:extLst>
              <a:ext uri="{FF2B5EF4-FFF2-40B4-BE49-F238E27FC236}">
                <a16:creationId xmlns:a16="http://schemas.microsoft.com/office/drawing/2014/main" id="{5320A156-E30A-4EE0-B49D-70E848BDA221}"/>
              </a:ext>
            </a:extLst>
          </p:cNvPr>
          <p:cNvPicPr>
            <a:picLocks noChangeAspect="1"/>
          </p:cNvPicPr>
          <p:nvPr/>
        </p:nvPicPr>
        <p:blipFill>
          <a:blip/>
          <a:stretch>
            <a:fillRect/>
          </a:stretch>
        </p:blipFill>
        <p:spPr>
          <a:xfrm>
            <a:off x="6690308" y="3278723"/>
            <a:ext cx="351202" cy="504292"/>
          </a:xfrm>
          <a:prstGeom prst="rect">
            <a:avLst/>
          </a:prstGeom>
        </p:spPr>
      </p:pic>
      <p:pic>
        <p:nvPicPr>
          <p:cNvPr id="22" name="Grafika 21">
            <a:extLst>
              <a:ext uri="{FF2B5EF4-FFF2-40B4-BE49-F238E27FC236}">
                <a16:creationId xmlns:a16="http://schemas.microsoft.com/office/drawing/2014/main" id="{127F3911-FDD6-4E8F-9636-6644DF2CC5BA}"/>
              </a:ext>
            </a:extLst>
          </p:cNvPr>
          <p:cNvPicPr>
            <a:picLocks noChangeAspect="1"/>
          </p:cNvPicPr>
          <p:nvPr/>
        </p:nvPicPr>
        <p:blipFill>
          <a:blip/>
          <a:stretch>
            <a:fillRect/>
          </a:stretch>
        </p:blipFill>
        <p:spPr>
          <a:xfrm>
            <a:off x="9397692" y="1488694"/>
            <a:ext cx="457508" cy="656938"/>
          </a:xfrm>
          <a:prstGeom prst="rect">
            <a:avLst/>
          </a:prstGeom>
        </p:spPr>
      </p:pic>
      <p:sp>
        <p:nvSpPr>
          <p:cNvPr id="23" name="Freeform 31">
            <a:extLst>
              <a:ext uri="{FF2B5EF4-FFF2-40B4-BE49-F238E27FC236}">
                <a16:creationId xmlns:a16="http://schemas.microsoft.com/office/drawing/2014/main" id="{77341650-1C89-493B-9226-3909B05C793F}"/>
              </a:ext>
            </a:extLst>
          </p:cNvPr>
          <p:cNvSpPr>
            <a:spLocks noChangeAspect="1"/>
          </p:cNvSpPr>
          <p:nvPr/>
        </p:nvSpPr>
        <p:spPr bwMode="auto">
          <a:xfrm>
            <a:off x="2198374" y="1562360"/>
            <a:ext cx="713304" cy="484206"/>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6723411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2 Categories Comparison – Product Cost vs Innovation</a:t>
            </a:r>
          </a:p>
        </p:txBody>
      </p:sp>
      <p:grpSp>
        <p:nvGrpSpPr>
          <p:cNvPr id="3" name="Grupa 2"/>
          <p:cNvGrpSpPr/>
          <p:nvPr/>
        </p:nvGrpSpPr>
        <p:grpSpPr>
          <a:xfrm>
            <a:off x="6761271" y="1250221"/>
            <a:ext cx="4663321" cy="5050212"/>
            <a:chOff x="6761271" y="1250221"/>
            <a:chExt cx="4663321" cy="5050212"/>
          </a:xfrm>
        </p:grpSpPr>
        <p:grpSp>
          <p:nvGrpSpPr>
            <p:cNvPr id="35" name="Grupa 34"/>
            <p:cNvGrpSpPr/>
            <p:nvPr/>
          </p:nvGrpSpPr>
          <p:grpSpPr>
            <a:xfrm>
              <a:off x="6761271" y="1786994"/>
              <a:ext cx="3998710" cy="4513439"/>
              <a:chOff x="7010319" y="1129830"/>
              <a:chExt cx="3770573" cy="4513439"/>
            </a:xfrm>
          </p:grpSpPr>
          <p:sp>
            <p:nvSpPr>
              <p:cNvPr id="36" name="Prostokąt 35"/>
              <p:cNvSpPr/>
              <p:nvPr/>
            </p:nvSpPr>
            <p:spPr>
              <a:xfrm>
                <a:off x="7010319" y="1149522"/>
                <a:ext cx="3770573" cy="44937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algn="ctr"/>
                <a:endParaRPr lang="en-US" dirty="0"/>
              </a:p>
            </p:txBody>
          </p:sp>
          <p:sp>
            <p:nvSpPr>
              <p:cNvPr id="37" name="pole tekstowe 36"/>
              <p:cNvSpPr txBox="1"/>
              <p:nvPr/>
            </p:nvSpPr>
            <p:spPr>
              <a:xfrm flipH="1">
                <a:off x="7159011" y="1959480"/>
                <a:ext cx="3506406" cy="3508583"/>
              </a:xfrm>
              <a:prstGeom prst="rect">
                <a:avLst/>
              </a:prstGeom>
              <a:noFill/>
            </p:spPr>
            <p:txBody>
              <a:bodyPr wrap="square" lIns="288000" tIns="216000" rIns="288000" bIns="108000" rtlCol="0">
                <a:noAutofit/>
              </a:bodyPr>
              <a:lstStyle>
                <a:defPPr>
                  <a:defRPr lang="pl-PL"/>
                </a:defPPr>
                <a:lvl1pPr marL="171450" indent="-171450">
                  <a:spcAft>
                    <a:spcPts val="600"/>
                  </a:spcAft>
                  <a:buFont typeface="Arial" panose="020B0604020202020204" pitchFamily="34" charset="0"/>
                  <a:buChar char="•"/>
                  <a:defRPr sz="2000"/>
                </a:lvl1pPr>
              </a:lstStyle>
              <a:p>
                <a:r>
                  <a:rPr lang="en-US" dirty="0"/>
                  <a:t>Put your text here</a:t>
                </a:r>
              </a:p>
              <a:p>
                <a:r>
                  <a:rPr lang="en-US" dirty="0"/>
                  <a:t>Add an item description</a:t>
                </a:r>
              </a:p>
              <a:p>
                <a:r>
                  <a:rPr lang="en-US" dirty="0"/>
                  <a:t>Put your text here</a:t>
                </a:r>
              </a:p>
              <a:p>
                <a:r>
                  <a:rPr lang="en-US" dirty="0"/>
                  <a:t>Add an item description</a:t>
                </a:r>
              </a:p>
              <a:p>
                <a:r>
                  <a:rPr lang="en-US" dirty="0"/>
                  <a:t>Put your text here</a:t>
                </a:r>
              </a:p>
              <a:p>
                <a:r>
                  <a:rPr lang="en-US" dirty="0"/>
                  <a:t>Add an item description</a:t>
                </a:r>
              </a:p>
              <a:p>
                <a:r>
                  <a:rPr lang="en-US" dirty="0"/>
                  <a:t>Put your text here</a:t>
                </a:r>
              </a:p>
              <a:p>
                <a:r>
                  <a:rPr lang="en-US" dirty="0"/>
                  <a:t>Add an item description</a:t>
                </a:r>
              </a:p>
            </p:txBody>
          </p:sp>
          <p:sp>
            <p:nvSpPr>
              <p:cNvPr id="38" name="Prostokąt 37"/>
              <p:cNvSpPr/>
              <p:nvPr/>
            </p:nvSpPr>
            <p:spPr>
              <a:xfrm>
                <a:off x="7010319" y="1129830"/>
                <a:ext cx="3770573" cy="728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algn="ctr"/>
                <a:endParaRPr lang="en-US" dirty="0"/>
              </a:p>
            </p:txBody>
          </p:sp>
          <p:sp>
            <p:nvSpPr>
              <p:cNvPr id="39" name="pole tekstowe 38"/>
              <p:cNvSpPr txBox="1"/>
              <p:nvPr/>
            </p:nvSpPr>
            <p:spPr>
              <a:xfrm flipH="1">
                <a:off x="7878449" y="1255924"/>
                <a:ext cx="2034313" cy="556576"/>
              </a:xfrm>
              <a:prstGeom prst="rect">
                <a:avLst/>
              </a:prstGeom>
              <a:noFill/>
            </p:spPr>
            <p:txBody>
              <a:bodyPr wrap="square" lIns="288000" tIns="108000" rIns="288000" bIns="108000" rtlCol="0">
                <a:noAutofit/>
              </a:bodyPr>
              <a:lstStyle/>
              <a:p>
                <a:pPr algn="ctr"/>
                <a:r>
                  <a:rPr lang="en-US" sz="2400" dirty="0"/>
                  <a:t>Category 2</a:t>
                </a:r>
              </a:p>
            </p:txBody>
          </p:sp>
        </p:grpSp>
        <p:sp>
          <p:nvSpPr>
            <p:cNvPr id="27" name="Oval 28">
              <a:extLst>
                <a:ext uri="{FF2B5EF4-FFF2-40B4-BE49-F238E27FC236}">
                  <a16:creationId xmlns:a16="http://schemas.microsoft.com/office/drawing/2014/main" id="{36B80A82-D715-4DF6-B035-E60DC760B310}"/>
                </a:ext>
              </a:extLst>
            </p:cNvPr>
            <p:cNvSpPr/>
            <p:nvPr/>
          </p:nvSpPr>
          <p:spPr>
            <a:xfrm flipH="1">
              <a:off x="10211594" y="1250221"/>
              <a:ext cx="1212998" cy="1212996"/>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88000" tIns="0" rIns="288000" bIns="0" rtlCol="0" anchor="ctr"/>
            <a:lstStyle/>
            <a:p>
              <a:pPr algn="ctr"/>
              <a:endParaRPr lang="en-US" dirty="0">
                <a:solidFill>
                  <a:schemeClr val="tx1">
                    <a:lumMod val="85000"/>
                    <a:lumOff val="15000"/>
                  </a:schemeClr>
                </a:solidFill>
              </a:endParaRPr>
            </a:p>
          </p:txBody>
        </p:sp>
      </p:grpSp>
      <p:grpSp>
        <p:nvGrpSpPr>
          <p:cNvPr id="5" name="Grupa 4"/>
          <p:cNvGrpSpPr/>
          <p:nvPr/>
        </p:nvGrpSpPr>
        <p:grpSpPr>
          <a:xfrm>
            <a:off x="767408" y="1250030"/>
            <a:ext cx="4671507" cy="5050403"/>
            <a:chOff x="767408" y="1250030"/>
            <a:chExt cx="4671507" cy="5050403"/>
          </a:xfrm>
        </p:grpSpPr>
        <p:grpSp>
          <p:nvGrpSpPr>
            <p:cNvPr id="23" name="Grupa 22"/>
            <p:cNvGrpSpPr/>
            <p:nvPr/>
          </p:nvGrpSpPr>
          <p:grpSpPr>
            <a:xfrm>
              <a:off x="1440206" y="1786994"/>
              <a:ext cx="3998709" cy="4513439"/>
              <a:chOff x="7010319" y="1129830"/>
              <a:chExt cx="3770573" cy="4513439"/>
            </a:xfrm>
          </p:grpSpPr>
          <p:sp>
            <p:nvSpPr>
              <p:cNvPr id="28" name="Prostokąt 27"/>
              <p:cNvSpPr/>
              <p:nvPr/>
            </p:nvSpPr>
            <p:spPr>
              <a:xfrm>
                <a:off x="7010319" y="1149522"/>
                <a:ext cx="3770573" cy="44937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algn="ctr"/>
                <a:endParaRPr lang="en-US" dirty="0"/>
              </a:p>
            </p:txBody>
          </p:sp>
          <p:sp>
            <p:nvSpPr>
              <p:cNvPr id="29" name="pole tekstowe 28"/>
              <p:cNvSpPr txBox="1"/>
              <p:nvPr/>
            </p:nvSpPr>
            <p:spPr>
              <a:xfrm flipH="1">
                <a:off x="7118071" y="1959480"/>
                <a:ext cx="3555066" cy="3533635"/>
              </a:xfrm>
              <a:prstGeom prst="rect">
                <a:avLst/>
              </a:prstGeom>
              <a:noFill/>
            </p:spPr>
            <p:txBody>
              <a:bodyPr wrap="square" lIns="288000" tIns="216000" rIns="288000" bIns="108000" rtlCol="0">
                <a:noAutofit/>
              </a:bodyPr>
              <a:lstStyle/>
              <a:p>
                <a:pPr marL="171450" indent="-171450">
                  <a:spcAft>
                    <a:spcPts val="600"/>
                  </a:spcAft>
                  <a:buFont typeface="Arial" panose="020B0604020202020204" pitchFamily="34" charset="0"/>
                  <a:buChar char="•"/>
                </a:pPr>
                <a:r>
                  <a:rPr lang="en-US" sz="2000" dirty="0"/>
                  <a:t>Put your text here</a:t>
                </a:r>
              </a:p>
              <a:p>
                <a:pPr marL="171450" indent="-171450">
                  <a:spcAft>
                    <a:spcPts val="600"/>
                  </a:spcAft>
                  <a:buFont typeface="Arial" panose="020B0604020202020204" pitchFamily="34" charset="0"/>
                  <a:buChar char="•"/>
                </a:pPr>
                <a:r>
                  <a:rPr lang="en-US" sz="2000" dirty="0"/>
                  <a:t>Add an item description</a:t>
                </a:r>
              </a:p>
              <a:p>
                <a:pPr marL="171450" indent="-171450">
                  <a:spcAft>
                    <a:spcPts val="600"/>
                  </a:spcAft>
                  <a:buFont typeface="Arial" panose="020B0604020202020204" pitchFamily="34" charset="0"/>
                  <a:buChar char="•"/>
                </a:pPr>
                <a:r>
                  <a:rPr lang="en-US" sz="2000" dirty="0"/>
                  <a:t>Put your text here</a:t>
                </a:r>
              </a:p>
              <a:p>
                <a:pPr marL="171450" indent="-171450">
                  <a:spcAft>
                    <a:spcPts val="600"/>
                  </a:spcAft>
                  <a:buFont typeface="Arial" panose="020B0604020202020204" pitchFamily="34" charset="0"/>
                  <a:buChar char="•"/>
                </a:pPr>
                <a:r>
                  <a:rPr lang="en-US" sz="2000" dirty="0"/>
                  <a:t>Add an item description</a:t>
                </a:r>
              </a:p>
              <a:p>
                <a:pPr marL="171450" indent="-171450">
                  <a:spcAft>
                    <a:spcPts val="600"/>
                  </a:spcAft>
                  <a:buFont typeface="Arial" panose="020B0604020202020204" pitchFamily="34" charset="0"/>
                  <a:buChar char="•"/>
                </a:pPr>
                <a:r>
                  <a:rPr lang="en-US" sz="2000" dirty="0"/>
                  <a:t>Put your text here</a:t>
                </a:r>
              </a:p>
              <a:p>
                <a:pPr marL="171450" indent="-171450">
                  <a:spcAft>
                    <a:spcPts val="600"/>
                  </a:spcAft>
                  <a:buFont typeface="Arial" panose="020B0604020202020204" pitchFamily="34" charset="0"/>
                  <a:buChar char="•"/>
                </a:pPr>
                <a:r>
                  <a:rPr lang="en-US" sz="2000" dirty="0"/>
                  <a:t>Add an item description</a:t>
                </a:r>
              </a:p>
              <a:p>
                <a:pPr marL="171450" indent="-171450">
                  <a:spcAft>
                    <a:spcPts val="600"/>
                  </a:spcAft>
                  <a:buFont typeface="Arial" panose="020B0604020202020204" pitchFamily="34" charset="0"/>
                  <a:buChar char="•"/>
                </a:pPr>
                <a:r>
                  <a:rPr lang="en-US" sz="2000" dirty="0"/>
                  <a:t>Put your text here</a:t>
                </a:r>
              </a:p>
              <a:p>
                <a:pPr marL="171450" indent="-171450">
                  <a:spcAft>
                    <a:spcPts val="600"/>
                  </a:spcAft>
                  <a:buFont typeface="Arial" panose="020B0604020202020204" pitchFamily="34" charset="0"/>
                  <a:buChar char="•"/>
                </a:pPr>
                <a:r>
                  <a:rPr lang="en-US" sz="2000" dirty="0"/>
                  <a:t>Add an item description</a:t>
                </a:r>
              </a:p>
            </p:txBody>
          </p:sp>
          <p:sp>
            <p:nvSpPr>
              <p:cNvPr id="30" name="Prostokąt 29"/>
              <p:cNvSpPr/>
              <p:nvPr/>
            </p:nvSpPr>
            <p:spPr>
              <a:xfrm>
                <a:off x="7010319" y="1129830"/>
                <a:ext cx="3770573" cy="7289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algn="ctr"/>
                <a:endParaRPr lang="en-US" dirty="0"/>
              </a:p>
            </p:txBody>
          </p:sp>
          <p:sp>
            <p:nvSpPr>
              <p:cNvPr id="31" name="pole tekstowe 30"/>
              <p:cNvSpPr txBox="1"/>
              <p:nvPr/>
            </p:nvSpPr>
            <p:spPr>
              <a:xfrm flipH="1">
                <a:off x="7477120" y="1255924"/>
                <a:ext cx="2836970" cy="556576"/>
              </a:xfrm>
              <a:prstGeom prst="rect">
                <a:avLst/>
              </a:prstGeom>
              <a:noFill/>
            </p:spPr>
            <p:txBody>
              <a:bodyPr wrap="square" lIns="288000" tIns="108000" rIns="288000" bIns="108000" rtlCol="0">
                <a:noAutofit/>
              </a:bodyPr>
              <a:lstStyle/>
              <a:p>
                <a:pPr algn="ctr"/>
                <a:r>
                  <a:rPr lang="en-US" sz="2400" dirty="0"/>
                  <a:t>Category 1</a:t>
                </a:r>
              </a:p>
            </p:txBody>
          </p:sp>
        </p:grpSp>
        <p:sp>
          <p:nvSpPr>
            <p:cNvPr id="10" name="Oval 28">
              <a:extLst>
                <a:ext uri="{FF2B5EF4-FFF2-40B4-BE49-F238E27FC236}">
                  <a16:creationId xmlns:a16="http://schemas.microsoft.com/office/drawing/2014/main" id="{36B80A82-D715-4DF6-B035-E60DC760B310}"/>
                </a:ext>
              </a:extLst>
            </p:cNvPr>
            <p:cNvSpPr/>
            <p:nvPr/>
          </p:nvSpPr>
          <p:spPr>
            <a:xfrm>
              <a:off x="767408" y="1250030"/>
              <a:ext cx="1230168" cy="1230166"/>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88000" tIns="0" rIns="288000" bIns="0" rtlCol="0" anchor="ctr"/>
            <a:lstStyle/>
            <a:p>
              <a:pPr algn="ctr"/>
              <a:endParaRPr lang="en-US" dirty="0">
                <a:solidFill>
                  <a:schemeClr val="tx1">
                    <a:lumMod val="85000"/>
                    <a:lumOff val="15000"/>
                  </a:schemeClr>
                </a:solidFill>
              </a:endParaRPr>
            </a:p>
          </p:txBody>
        </p:sp>
      </p:grpSp>
      <p:sp>
        <p:nvSpPr>
          <p:cNvPr id="18" name="Elipsa 63">
            <a:extLst>
              <a:ext uri="{FF2B5EF4-FFF2-40B4-BE49-F238E27FC236}">
                <a16:creationId xmlns:a16="http://schemas.microsoft.com/office/drawing/2014/main" id="{993E724A-FC95-439B-A586-D9DEC2412E11}"/>
              </a:ext>
            </a:extLst>
          </p:cNvPr>
          <p:cNvSpPr/>
          <p:nvPr/>
        </p:nvSpPr>
        <p:spPr>
          <a:xfrm>
            <a:off x="5245100" y="3202660"/>
            <a:ext cx="1701800" cy="1701798"/>
          </a:xfrm>
          <a:prstGeom prst="ellipse">
            <a:avLst/>
          </a:prstGeom>
          <a:solidFill>
            <a:schemeClr val="accent2"/>
          </a:solidFill>
          <a:ln w="152400">
            <a:solidFill>
              <a:schemeClr val="accent2">
                <a:alpha val="4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19" name="Grafika 18">
            <a:extLst>
              <a:ext uri="{FF2B5EF4-FFF2-40B4-BE49-F238E27FC236}">
                <a16:creationId xmlns:a16="http://schemas.microsoft.com/office/drawing/2014/main" id="{A0C107A0-0272-4547-AF51-595032AB5C9A}"/>
              </a:ext>
            </a:extLst>
          </p:cNvPr>
          <p:cNvPicPr>
            <a:picLocks noChangeAspect="1"/>
          </p:cNvPicPr>
          <p:nvPr/>
        </p:nvPicPr>
        <p:blipFill>
          <a:blip/>
          <a:stretch>
            <a:fillRect/>
          </a:stretch>
        </p:blipFill>
        <p:spPr>
          <a:xfrm>
            <a:off x="1164186" y="1549400"/>
            <a:ext cx="429380" cy="616548"/>
          </a:xfrm>
          <a:prstGeom prst="rect">
            <a:avLst/>
          </a:prstGeom>
        </p:spPr>
      </p:pic>
      <p:sp>
        <p:nvSpPr>
          <p:cNvPr id="20" name="Freeform 8">
            <a:extLst>
              <a:ext uri="{FF2B5EF4-FFF2-40B4-BE49-F238E27FC236}">
                <a16:creationId xmlns:a16="http://schemas.microsoft.com/office/drawing/2014/main" id="{A99BCE57-8E3E-4A97-AC39-6813D2814B0A}"/>
              </a:ext>
            </a:extLst>
          </p:cNvPr>
          <p:cNvSpPr>
            <a:spLocks noChangeAspect="1" noEditPoints="1"/>
          </p:cNvSpPr>
          <p:nvPr/>
        </p:nvSpPr>
        <p:spPr bwMode="auto">
          <a:xfrm>
            <a:off x="10581935" y="1536540"/>
            <a:ext cx="465500" cy="64226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5">
            <a:extLst>
              <a:ext uri="{FF2B5EF4-FFF2-40B4-BE49-F238E27FC236}">
                <a16:creationId xmlns:a16="http://schemas.microsoft.com/office/drawing/2014/main" id="{32215E0F-A74B-4087-86E1-CFE2897ABC61}"/>
              </a:ext>
            </a:extLst>
          </p:cNvPr>
          <p:cNvSpPr>
            <a:spLocks noChangeAspect="1" noEditPoints="1"/>
          </p:cNvSpPr>
          <p:nvPr/>
        </p:nvSpPr>
        <p:spPr bwMode="auto">
          <a:xfrm>
            <a:off x="5575556" y="3721100"/>
            <a:ext cx="1040888" cy="66491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3008875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p:cNvGrpSpPr/>
          <p:nvPr/>
        </p:nvGrpSpPr>
        <p:grpSpPr>
          <a:xfrm>
            <a:off x="839788" y="1364684"/>
            <a:ext cx="3239988" cy="4848791"/>
            <a:chOff x="839788" y="1737340"/>
            <a:chExt cx="3239988" cy="4589838"/>
          </a:xfrm>
        </p:grpSpPr>
        <p:sp>
          <p:nvSpPr>
            <p:cNvPr id="7" name="pole tekstowe 6"/>
            <p:cNvSpPr txBox="1"/>
            <p:nvPr/>
          </p:nvSpPr>
          <p:spPr>
            <a:xfrm>
              <a:off x="1307654" y="1737340"/>
              <a:ext cx="2304256" cy="442890"/>
            </a:xfrm>
            <a:prstGeom prst="rect">
              <a:avLst/>
            </a:prstGeom>
            <a:noFill/>
          </p:spPr>
          <p:txBody>
            <a:bodyPr wrap="square" lIns="144000" tIns="108000" rIns="144000" bIns="108000" rtlCol="0">
              <a:noAutofit/>
            </a:bodyPr>
            <a:lstStyle/>
            <a:p>
              <a:pPr algn="ctr"/>
              <a:r>
                <a:rPr lang="en-US" sz="2400" dirty="0"/>
                <a:t>Trait A</a:t>
              </a:r>
            </a:p>
          </p:txBody>
        </p:sp>
        <p:sp>
          <p:nvSpPr>
            <p:cNvPr id="8" name="pole tekstowe 7"/>
            <p:cNvSpPr txBox="1"/>
            <p:nvPr/>
          </p:nvSpPr>
          <p:spPr>
            <a:xfrm>
              <a:off x="839788" y="2274881"/>
              <a:ext cx="3239988" cy="4052297"/>
            </a:xfrm>
            <a:prstGeom prst="rect">
              <a:avLst/>
            </a:prstGeom>
            <a:noFill/>
          </p:spPr>
          <p:txBody>
            <a:bodyPr wrap="square" lIns="144000" tIns="108000" rIns="144000" bIns="108000" rtlCol="0">
              <a:noAutofit/>
            </a:bodyPr>
            <a:lstStyle/>
            <a:p>
              <a:pPr marL="171450" indent="-171450">
                <a:spcAft>
                  <a:spcPts val="600"/>
                </a:spcAft>
                <a:buClr>
                  <a:schemeClr val="accent5"/>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5"/>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5"/>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5"/>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p:txBody>
        </p:sp>
        <p:cxnSp>
          <p:nvCxnSpPr>
            <p:cNvPr id="10" name="Łącznik prosty 9"/>
            <p:cNvCxnSpPr>
              <a:cxnSpLocks/>
            </p:cNvCxnSpPr>
            <p:nvPr/>
          </p:nvCxnSpPr>
          <p:spPr>
            <a:xfrm>
              <a:off x="1307654" y="2274882"/>
              <a:ext cx="2304256" cy="0"/>
            </a:xfrm>
            <a:prstGeom prst="line">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 name="Grupa 3"/>
          <p:cNvGrpSpPr/>
          <p:nvPr/>
        </p:nvGrpSpPr>
        <p:grpSpPr>
          <a:xfrm>
            <a:off x="4650995" y="1535113"/>
            <a:ext cx="2894012" cy="4678362"/>
            <a:chOff x="4650995" y="1535113"/>
            <a:chExt cx="2894012" cy="4678362"/>
          </a:xfrm>
        </p:grpSpPr>
        <p:grpSp>
          <p:nvGrpSpPr>
            <p:cNvPr id="2" name="Grupa 1"/>
            <p:cNvGrpSpPr/>
            <p:nvPr/>
          </p:nvGrpSpPr>
          <p:grpSpPr>
            <a:xfrm>
              <a:off x="4650995" y="1535113"/>
              <a:ext cx="2894012" cy="4678362"/>
              <a:chOff x="4650995" y="1535113"/>
              <a:chExt cx="2894012" cy="4678362"/>
            </a:xfrm>
          </p:grpSpPr>
          <p:sp>
            <p:nvSpPr>
              <p:cNvPr id="16" name="Freeform 5"/>
              <p:cNvSpPr>
                <a:spLocks/>
              </p:cNvSpPr>
              <p:nvPr/>
            </p:nvSpPr>
            <p:spPr bwMode="auto">
              <a:xfrm>
                <a:off x="4650995" y="1535113"/>
                <a:ext cx="2765425" cy="4678362"/>
              </a:xfrm>
              <a:custGeom>
                <a:avLst/>
                <a:gdLst>
                  <a:gd name="T0" fmla="*/ 585 w 650"/>
                  <a:gd name="T1" fmla="*/ 30 h 1103"/>
                  <a:gd name="T2" fmla="*/ 584 w 650"/>
                  <a:gd name="T3" fmla="*/ 103 h 1103"/>
                  <a:gd name="T4" fmla="*/ 570 w 650"/>
                  <a:gd name="T5" fmla="*/ 177 h 1103"/>
                  <a:gd name="T6" fmla="*/ 536 w 650"/>
                  <a:gd name="T7" fmla="*/ 271 h 1103"/>
                  <a:gd name="T8" fmla="*/ 372 w 650"/>
                  <a:gd name="T9" fmla="*/ 484 h 1103"/>
                  <a:gd name="T10" fmla="*/ 237 w 650"/>
                  <a:gd name="T11" fmla="*/ 588 h 1103"/>
                  <a:gd name="T12" fmla="*/ 133 w 650"/>
                  <a:gd name="T13" fmla="*/ 697 h 1103"/>
                  <a:gd name="T14" fmla="*/ 15 w 650"/>
                  <a:gd name="T15" fmla="*/ 946 h 1103"/>
                  <a:gd name="T16" fmla="*/ 3 w 650"/>
                  <a:gd name="T17" fmla="*/ 1064 h 1103"/>
                  <a:gd name="T18" fmla="*/ 63 w 650"/>
                  <a:gd name="T19" fmla="*/ 1064 h 1103"/>
                  <a:gd name="T20" fmla="*/ 63 w 650"/>
                  <a:gd name="T21" fmla="*/ 1045 h 1103"/>
                  <a:gd name="T22" fmla="*/ 64 w 650"/>
                  <a:gd name="T23" fmla="*/ 1023 h 1103"/>
                  <a:gd name="T24" fmla="*/ 65 w 650"/>
                  <a:gd name="T25" fmla="*/ 1010 h 1103"/>
                  <a:gd name="T26" fmla="*/ 66 w 650"/>
                  <a:gd name="T27" fmla="*/ 1003 h 1103"/>
                  <a:gd name="T28" fmla="*/ 67 w 650"/>
                  <a:gd name="T29" fmla="*/ 998 h 1103"/>
                  <a:gd name="T30" fmla="*/ 122 w 650"/>
                  <a:gd name="T31" fmla="*/ 825 h 1103"/>
                  <a:gd name="T32" fmla="*/ 300 w 650"/>
                  <a:gd name="T33" fmla="*/ 613 h 1103"/>
                  <a:gd name="T34" fmla="*/ 433 w 650"/>
                  <a:gd name="T35" fmla="*/ 509 h 1103"/>
                  <a:gd name="T36" fmla="*/ 530 w 650"/>
                  <a:gd name="T37" fmla="*/ 399 h 1103"/>
                  <a:gd name="T38" fmla="*/ 637 w 650"/>
                  <a:gd name="T39" fmla="*/ 149 h 1103"/>
                  <a:gd name="T40" fmla="*/ 645 w 650"/>
                  <a:gd name="T41" fmla="*/ 30 h 1103"/>
                  <a:gd name="T42" fmla="*/ 615 w 650"/>
                  <a:gd name="T43" fmla="*/ 0 h 1103"/>
                  <a:gd name="T44" fmla="*/ 585 w 650"/>
                  <a:gd name="T45"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0" h="1103">
                    <a:moveTo>
                      <a:pt x="585" y="30"/>
                    </a:moveTo>
                    <a:cubicBezTo>
                      <a:pt x="588" y="54"/>
                      <a:pt x="586" y="79"/>
                      <a:pt x="584" y="103"/>
                    </a:cubicBezTo>
                    <a:cubicBezTo>
                      <a:pt x="582" y="124"/>
                      <a:pt x="576" y="151"/>
                      <a:pt x="570" y="177"/>
                    </a:cubicBezTo>
                    <a:cubicBezTo>
                      <a:pt x="561" y="209"/>
                      <a:pt x="550" y="241"/>
                      <a:pt x="536" y="271"/>
                    </a:cubicBezTo>
                    <a:cubicBezTo>
                      <a:pt x="498" y="354"/>
                      <a:pt x="440" y="424"/>
                      <a:pt x="372" y="484"/>
                    </a:cubicBezTo>
                    <a:cubicBezTo>
                      <a:pt x="329" y="521"/>
                      <a:pt x="280" y="551"/>
                      <a:pt x="237" y="588"/>
                    </a:cubicBezTo>
                    <a:cubicBezTo>
                      <a:pt x="199" y="621"/>
                      <a:pt x="164" y="657"/>
                      <a:pt x="133" y="697"/>
                    </a:cubicBezTo>
                    <a:cubicBezTo>
                      <a:pt x="77" y="771"/>
                      <a:pt x="35" y="856"/>
                      <a:pt x="15" y="946"/>
                    </a:cubicBezTo>
                    <a:cubicBezTo>
                      <a:pt x="7" y="984"/>
                      <a:pt x="0" y="1025"/>
                      <a:pt x="3" y="1064"/>
                    </a:cubicBezTo>
                    <a:cubicBezTo>
                      <a:pt x="7" y="1103"/>
                      <a:pt x="67" y="1103"/>
                      <a:pt x="63" y="1064"/>
                    </a:cubicBezTo>
                    <a:cubicBezTo>
                      <a:pt x="63" y="1058"/>
                      <a:pt x="63" y="1051"/>
                      <a:pt x="63" y="1045"/>
                    </a:cubicBezTo>
                    <a:cubicBezTo>
                      <a:pt x="63" y="1038"/>
                      <a:pt x="64" y="1031"/>
                      <a:pt x="64" y="1023"/>
                    </a:cubicBezTo>
                    <a:cubicBezTo>
                      <a:pt x="64" y="1019"/>
                      <a:pt x="65" y="1014"/>
                      <a:pt x="65" y="1010"/>
                    </a:cubicBezTo>
                    <a:cubicBezTo>
                      <a:pt x="65" y="1008"/>
                      <a:pt x="66" y="1005"/>
                      <a:pt x="66" y="1003"/>
                    </a:cubicBezTo>
                    <a:cubicBezTo>
                      <a:pt x="67" y="994"/>
                      <a:pt x="66" y="1003"/>
                      <a:pt x="67" y="998"/>
                    </a:cubicBezTo>
                    <a:cubicBezTo>
                      <a:pt x="75" y="938"/>
                      <a:pt x="95" y="879"/>
                      <a:pt x="122" y="825"/>
                    </a:cubicBezTo>
                    <a:cubicBezTo>
                      <a:pt x="165" y="742"/>
                      <a:pt x="228" y="672"/>
                      <a:pt x="300" y="613"/>
                    </a:cubicBezTo>
                    <a:cubicBezTo>
                      <a:pt x="344" y="577"/>
                      <a:pt x="391" y="547"/>
                      <a:pt x="433" y="509"/>
                    </a:cubicBezTo>
                    <a:cubicBezTo>
                      <a:pt x="470" y="476"/>
                      <a:pt x="502" y="439"/>
                      <a:pt x="530" y="399"/>
                    </a:cubicBezTo>
                    <a:cubicBezTo>
                      <a:pt x="584" y="326"/>
                      <a:pt x="621" y="239"/>
                      <a:pt x="637" y="149"/>
                    </a:cubicBezTo>
                    <a:cubicBezTo>
                      <a:pt x="644" y="111"/>
                      <a:pt x="650" y="69"/>
                      <a:pt x="645" y="30"/>
                    </a:cubicBezTo>
                    <a:cubicBezTo>
                      <a:pt x="644" y="14"/>
                      <a:pt x="633" y="0"/>
                      <a:pt x="615" y="0"/>
                    </a:cubicBezTo>
                    <a:cubicBezTo>
                      <a:pt x="600" y="0"/>
                      <a:pt x="584" y="14"/>
                      <a:pt x="585" y="3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12" name="Łącznik prosty 11"/>
              <p:cNvCxnSpPr>
                <a:stCxn id="17" idx="16"/>
              </p:cNvCxnSpPr>
              <p:nvPr/>
            </p:nvCxnSpPr>
            <p:spPr>
              <a:xfrm flipV="1">
                <a:off x="5072358" y="2118209"/>
                <a:ext cx="2169817" cy="6471"/>
              </a:xfrm>
              <a:prstGeom prst="line">
                <a:avLst/>
              </a:prstGeom>
              <a:ln w="57150" cap="rnd">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8" name="Łącznik prosty 27"/>
              <p:cNvCxnSpPr/>
              <p:nvPr/>
            </p:nvCxnSpPr>
            <p:spPr>
              <a:xfrm>
                <a:off x="4970688" y="2550268"/>
                <a:ext cx="2154012" cy="0"/>
              </a:xfrm>
              <a:prstGeom prst="line">
                <a:avLst/>
              </a:prstGeom>
              <a:ln w="5715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0" name="Łącznik prosty 29"/>
              <p:cNvCxnSpPr/>
              <p:nvPr/>
            </p:nvCxnSpPr>
            <p:spPr>
              <a:xfrm>
                <a:off x="5303912" y="2980718"/>
                <a:ext cx="1623938" cy="0"/>
              </a:xfrm>
              <a:prstGeom prst="line">
                <a:avLst/>
              </a:prstGeom>
              <a:ln w="57150" cap="rnd">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32" name="Łącznik prosty 31"/>
              <p:cNvCxnSpPr/>
              <p:nvPr/>
            </p:nvCxnSpPr>
            <p:spPr>
              <a:xfrm>
                <a:off x="5591944" y="3414364"/>
                <a:ext cx="1015231"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4826000" y="5830886"/>
                <a:ext cx="2498725" cy="0"/>
              </a:xfrm>
              <a:prstGeom prst="line">
                <a:avLst/>
              </a:prstGeom>
              <a:ln w="57150" cap="rnd">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 name="Łącznik prosty 47"/>
              <p:cNvCxnSpPr/>
              <p:nvPr/>
            </p:nvCxnSpPr>
            <p:spPr>
              <a:xfrm>
                <a:off x="4918075" y="5397237"/>
                <a:ext cx="2402061" cy="0"/>
              </a:xfrm>
              <a:prstGeom prst="line">
                <a:avLst/>
              </a:prstGeom>
              <a:ln w="5715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Łącznik prosty 48"/>
              <p:cNvCxnSpPr/>
              <p:nvPr/>
            </p:nvCxnSpPr>
            <p:spPr>
              <a:xfrm>
                <a:off x="5089373" y="4966790"/>
                <a:ext cx="1942731" cy="0"/>
              </a:xfrm>
              <a:prstGeom prst="line">
                <a:avLst/>
              </a:prstGeom>
              <a:ln w="57150" cap="rnd">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Łącznik prosty 49"/>
              <p:cNvCxnSpPr/>
              <p:nvPr/>
            </p:nvCxnSpPr>
            <p:spPr>
              <a:xfrm>
                <a:off x="5353050" y="4534742"/>
                <a:ext cx="1419750"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7" name="Freeform 6"/>
              <p:cNvSpPr>
                <a:spLocks/>
              </p:cNvSpPr>
              <p:nvPr/>
            </p:nvSpPr>
            <p:spPr bwMode="auto">
              <a:xfrm>
                <a:off x="4744657" y="1535113"/>
                <a:ext cx="2800350" cy="4678362"/>
              </a:xfrm>
              <a:custGeom>
                <a:avLst/>
                <a:gdLst>
                  <a:gd name="T0" fmla="*/ 9 w 658"/>
                  <a:gd name="T1" fmla="*/ 30 h 1103"/>
                  <a:gd name="T2" fmla="*/ 59 w 658"/>
                  <a:gd name="T3" fmla="*/ 285 h 1103"/>
                  <a:gd name="T4" fmla="*/ 212 w 658"/>
                  <a:gd name="T5" fmla="*/ 501 h 1103"/>
                  <a:gd name="T6" fmla="*/ 344 w 658"/>
                  <a:gd name="T7" fmla="*/ 605 h 1103"/>
                  <a:gd name="T8" fmla="*/ 457 w 658"/>
                  <a:gd name="T9" fmla="*/ 712 h 1103"/>
                  <a:gd name="T10" fmla="*/ 580 w 658"/>
                  <a:gd name="T11" fmla="*/ 956 h 1103"/>
                  <a:gd name="T12" fmla="*/ 585 w 658"/>
                  <a:gd name="T13" fmla="*/ 981 h 1103"/>
                  <a:gd name="T14" fmla="*/ 587 w 658"/>
                  <a:gd name="T15" fmla="*/ 992 h 1103"/>
                  <a:gd name="T16" fmla="*/ 588 w 658"/>
                  <a:gd name="T17" fmla="*/ 998 h 1103"/>
                  <a:gd name="T18" fmla="*/ 591 w 658"/>
                  <a:gd name="T19" fmla="*/ 1033 h 1103"/>
                  <a:gd name="T20" fmla="*/ 591 w 658"/>
                  <a:gd name="T21" fmla="*/ 1064 h 1103"/>
                  <a:gd name="T22" fmla="*/ 651 w 658"/>
                  <a:gd name="T23" fmla="*/ 1064 h 1103"/>
                  <a:gd name="T24" fmla="*/ 592 w 658"/>
                  <a:gd name="T25" fmla="*/ 811 h 1103"/>
                  <a:gd name="T26" fmla="*/ 427 w 658"/>
                  <a:gd name="T27" fmla="*/ 596 h 1103"/>
                  <a:gd name="T28" fmla="*/ 293 w 658"/>
                  <a:gd name="T29" fmla="*/ 492 h 1103"/>
                  <a:gd name="T30" fmla="*/ 188 w 658"/>
                  <a:gd name="T31" fmla="*/ 385 h 1103"/>
                  <a:gd name="T32" fmla="*/ 77 w 658"/>
                  <a:gd name="T33" fmla="*/ 139 h 1103"/>
                  <a:gd name="T34" fmla="*/ 69 w 658"/>
                  <a:gd name="T35" fmla="*/ 30 h 1103"/>
                  <a:gd name="T36" fmla="*/ 39 w 658"/>
                  <a:gd name="T37" fmla="*/ 0 h 1103"/>
                  <a:gd name="T38" fmla="*/ 9 w 658"/>
                  <a:gd name="T39"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8" h="1103">
                    <a:moveTo>
                      <a:pt x="9" y="30"/>
                    </a:moveTo>
                    <a:cubicBezTo>
                      <a:pt x="0" y="115"/>
                      <a:pt x="26" y="208"/>
                      <a:pt x="59" y="285"/>
                    </a:cubicBezTo>
                    <a:cubicBezTo>
                      <a:pt x="94" y="367"/>
                      <a:pt x="148" y="439"/>
                      <a:pt x="212" y="501"/>
                    </a:cubicBezTo>
                    <a:cubicBezTo>
                      <a:pt x="253" y="540"/>
                      <a:pt x="300" y="570"/>
                      <a:pt x="344" y="605"/>
                    </a:cubicBezTo>
                    <a:cubicBezTo>
                      <a:pt x="385" y="637"/>
                      <a:pt x="423" y="673"/>
                      <a:pt x="457" y="712"/>
                    </a:cubicBezTo>
                    <a:cubicBezTo>
                      <a:pt x="516" y="782"/>
                      <a:pt x="559" y="866"/>
                      <a:pt x="580" y="956"/>
                    </a:cubicBezTo>
                    <a:cubicBezTo>
                      <a:pt x="582" y="964"/>
                      <a:pt x="584" y="972"/>
                      <a:pt x="585" y="981"/>
                    </a:cubicBezTo>
                    <a:cubicBezTo>
                      <a:pt x="586" y="984"/>
                      <a:pt x="587" y="988"/>
                      <a:pt x="587" y="992"/>
                    </a:cubicBezTo>
                    <a:cubicBezTo>
                      <a:pt x="587" y="993"/>
                      <a:pt x="589" y="1005"/>
                      <a:pt x="588" y="998"/>
                    </a:cubicBezTo>
                    <a:cubicBezTo>
                      <a:pt x="590" y="1009"/>
                      <a:pt x="591" y="1021"/>
                      <a:pt x="591" y="1033"/>
                    </a:cubicBezTo>
                    <a:cubicBezTo>
                      <a:pt x="592" y="1044"/>
                      <a:pt x="592" y="1054"/>
                      <a:pt x="591" y="1064"/>
                    </a:cubicBezTo>
                    <a:cubicBezTo>
                      <a:pt x="588" y="1103"/>
                      <a:pt x="648" y="1103"/>
                      <a:pt x="651" y="1064"/>
                    </a:cubicBezTo>
                    <a:cubicBezTo>
                      <a:pt x="658" y="979"/>
                      <a:pt x="628" y="887"/>
                      <a:pt x="592" y="811"/>
                    </a:cubicBezTo>
                    <a:cubicBezTo>
                      <a:pt x="553" y="729"/>
                      <a:pt x="495" y="657"/>
                      <a:pt x="427" y="596"/>
                    </a:cubicBezTo>
                    <a:cubicBezTo>
                      <a:pt x="385" y="558"/>
                      <a:pt x="337" y="528"/>
                      <a:pt x="293" y="492"/>
                    </a:cubicBezTo>
                    <a:cubicBezTo>
                      <a:pt x="254" y="460"/>
                      <a:pt x="219" y="424"/>
                      <a:pt x="188" y="385"/>
                    </a:cubicBezTo>
                    <a:cubicBezTo>
                      <a:pt x="132" y="314"/>
                      <a:pt x="94" y="228"/>
                      <a:pt x="77" y="139"/>
                    </a:cubicBezTo>
                    <a:cubicBezTo>
                      <a:pt x="70" y="107"/>
                      <a:pt x="65" y="68"/>
                      <a:pt x="69" y="30"/>
                    </a:cubicBezTo>
                    <a:cubicBezTo>
                      <a:pt x="71" y="14"/>
                      <a:pt x="54" y="0"/>
                      <a:pt x="39" y="0"/>
                    </a:cubicBezTo>
                    <a:cubicBezTo>
                      <a:pt x="22" y="0"/>
                      <a:pt x="11" y="14"/>
                      <a:pt x="9" y="30"/>
                    </a:cubicBez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79" name="Owal 78"/>
            <p:cNvSpPr/>
            <p:nvPr/>
          </p:nvSpPr>
          <p:spPr>
            <a:xfrm>
              <a:off x="5771964" y="2204864"/>
              <a:ext cx="648072" cy="64807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200" dirty="0">
                  <a:solidFill>
                    <a:schemeClr val="tx1"/>
                  </a:solidFill>
                </a:rPr>
                <a:t>A</a:t>
              </a:r>
            </a:p>
          </p:txBody>
        </p:sp>
        <p:sp>
          <p:nvSpPr>
            <p:cNvPr id="81" name="Owal 80"/>
            <p:cNvSpPr/>
            <p:nvPr/>
          </p:nvSpPr>
          <p:spPr>
            <a:xfrm>
              <a:off x="5771964" y="5085184"/>
              <a:ext cx="648072" cy="6480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200" dirty="0">
                  <a:solidFill>
                    <a:schemeClr val="tx1"/>
                  </a:solidFill>
                </a:rPr>
                <a:t>B</a:t>
              </a:r>
            </a:p>
          </p:txBody>
        </p:sp>
      </p:grpSp>
      <p:sp>
        <p:nvSpPr>
          <p:cNvPr id="29"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Traits Comparison DNA Helix Graphics Template</a:t>
            </a:r>
          </a:p>
        </p:txBody>
      </p:sp>
      <p:grpSp>
        <p:nvGrpSpPr>
          <p:cNvPr id="25" name="Grupa 24">
            <a:extLst>
              <a:ext uri="{FF2B5EF4-FFF2-40B4-BE49-F238E27FC236}">
                <a16:creationId xmlns:a16="http://schemas.microsoft.com/office/drawing/2014/main" id="{3155AB1C-CDF6-4B3A-9FF1-31685DD7A957}"/>
              </a:ext>
            </a:extLst>
          </p:cNvPr>
          <p:cNvGrpSpPr/>
          <p:nvPr/>
        </p:nvGrpSpPr>
        <p:grpSpPr>
          <a:xfrm>
            <a:off x="8270309" y="1364684"/>
            <a:ext cx="3239988" cy="4848791"/>
            <a:chOff x="839788" y="1737340"/>
            <a:chExt cx="3239988" cy="4589838"/>
          </a:xfrm>
        </p:grpSpPr>
        <p:sp>
          <p:nvSpPr>
            <p:cNvPr id="26" name="pole tekstowe 25">
              <a:extLst>
                <a:ext uri="{FF2B5EF4-FFF2-40B4-BE49-F238E27FC236}">
                  <a16:creationId xmlns:a16="http://schemas.microsoft.com/office/drawing/2014/main" id="{17D453BB-0080-4365-9D21-277EBBAEE1C7}"/>
                </a:ext>
              </a:extLst>
            </p:cNvPr>
            <p:cNvSpPr txBox="1"/>
            <p:nvPr/>
          </p:nvSpPr>
          <p:spPr>
            <a:xfrm>
              <a:off x="1307654" y="1737340"/>
              <a:ext cx="2304256" cy="442890"/>
            </a:xfrm>
            <a:prstGeom prst="rect">
              <a:avLst/>
            </a:prstGeom>
            <a:noFill/>
          </p:spPr>
          <p:txBody>
            <a:bodyPr wrap="square" lIns="144000" tIns="108000" rIns="144000" bIns="108000" rtlCol="0">
              <a:noAutofit/>
            </a:bodyPr>
            <a:lstStyle/>
            <a:p>
              <a:pPr algn="ctr"/>
              <a:r>
                <a:rPr lang="en-US" sz="2400" dirty="0"/>
                <a:t>Trait B</a:t>
              </a:r>
            </a:p>
          </p:txBody>
        </p:sp>
        <p:sp>
          <p:nvSpPr>
            <p:cNvPr id="27" name="pole tekstowe 26">
              <a:extLst>
                <a:ext uri="{FF2B5EF4-FFF2-40B4-BE49-F238E27FC236}">
                  <a16:creationId xmlns:a16="http://schemas.microsoft.com/office/drawing/2014/main" id="{8E6EEE47-4D59-48C0-A879-2FCA8D63FE5E}"/>
                </a:ext>
              </a:extLst>
            </p:cNvPr>
            <p:cNvSpPr txBox="1"/>
            <p:nvPr/>
          </p:nvSpPr>
          <p:spPr>
            <a:xfrm>
              <a:off x="839788" y="2274881"/>
              <a:ext cx="3239988" cy="4052297"/>
            </a:xfrm>
            <a:prstGeom prst="rect">
              <a:avLst/>
            </a:prstGeom>
            <a:noFill/>
          </p:spPr>
          <p:txBody>
            <a:bodyPr wrap="square" lIns="144000" tIns="108000" rIns="144000" bIns="108000" rtlCol="0">
              <a:noAutofit/>
            </a:bodyPr>
            <a:lstStyle/>
            <a:p>
              <a:pPr marL="171450" indent="-171450">
                <a:spcAft>
                  <a:spcPts val="600"/>
                </a:spcAft>
                <a:buClr>
                  <a:schemeClr val="accent1"/>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1"/>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1"/>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a:p>
              <a:pPr marL="171450" indent="-171450">
                <a:spcAft>
                  <a:spcPts val="600"/>
                </a:spcAft>
                <a:buClr>
                  <a:schemeClr val="accent1"/>
                </a:buClr>
                <a:buFont typeface="Arial" panose="020B0604020202020204" pitchFamily="34" charset="0"/>
                <a:buChar char="•"/>
              </a:pPr>
              <a:r>
                <a:rPr lang="en-US" sz="1600" b="1" dirty="0"/>
                <a:t>Your text here… </a:t>
              </a:r>
              <a:r>
                <a:rPr lang="en-US" sz="1600" dirty="0"/>
                <a:t>Write your text here. Add your description of an item. Fill the textbox with your description.</a:t>
              </a:r>
            </a:p>
          </p:txBody>
        </p:sp>
        <p:cxnSp>
          <p:nvCxnSpPr>
            <p:cNvPr id="31" name="Łącznik prosty 30">
              <a:extLst>
                <a:ext uri="{FF2B5EF4-FFF2-40B4-BE49-F238E27FC236}">
                  <a16:creationId xmlns:a16="http://schemas.microsoft.com/office/drawing/2014/main" id="{31495F0D-6B7B-42CC-89D5-8893847332D5}"/>
                </a:ext>
              </a:extLst>
            </p:cNvPr>
            <p:cNvCxnSpPr/>
            <p:nvPr/>
          </p:nvCxnSpPr>
          <p:spPr>
            <a:xfrm>
              <a:off x="1307654" y="2274882"/>
              <a:ext cx="23042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2356092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Pluses versus Minuses Evaluation Template</a:t>
            </a:r>
          </a:p>
        </p:txBody>
      </p:sp>
      <p:grpSp>
        <p:nvGrpSpPr>
          <p:cNvPr id="5" name="Grupa 4">
            <a:extLst>
              <a:ext uri="{FF2B5EF4-FFF2-40B4-BE49-F238E27FC236}">
                <a16:creationId xmlns:a16="http://schemas.microsoft.com/office/drawing/2014/main" id="{472F5A75-F86C-472C-B5A2-7D282B404830}"/>
              </a:ext>
            </a:extLst>
          </p:cNvPr>
          <p:cNvGrpSpPr/>
          <p:nvPr/>
        </p:nvGrpSpPr>
        <p:grpSpPr>
          <a:xfrm>
            <a:off x="623890" y="1484660"/>
            <a:ext cx="3701824" cy="4394990"/>
            <a:chOff x="623890" y="1484660"/>
            <a:chExt cx="3701824" cy="4394990"/>
          </a:xfrm>
        </p:grpSpPr>
        <p:sp>
          <p:nvSpPr>
            <p:cNvPr id="11" name="Prostokąt 10"/>
            <p:cNvSpPr/>
            <p:nvPr/>
          </p:nvSpPr>
          <p:spPr>
            <a:xfrm>
              <a:off x="623890" y="1484660"/>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360000" rtlCol="0" anchor="ctr"/>
            <a:lstStyle/>
            <a:p>
              <a:pPr algn="r"/>
              <a:r>
                <a:rPr lang="en-US" sz="1600" dirty="0">
                  <a:solidFill>
                    <a:schemeClr val="tx1"/>
                  </a:solidFill>
                </a:rPr>
                <a:t>Put your text here</a:t>
              </a:r>
            </a:p>
          </p:txBody>
        </p:sp>
        <p:sp>
          <p:nvSpPr>
            <p:cNvPr id="95" name="Prostokąt 94">
              <a:extLst>
                <a:ext uri="{FF2B5EF4-FFF2-40B4-BE49-F238E27FC236}">
                  <a16:creationId xmlns:a16="http://schemas.microsoft.com/office/drawing/2014/main" id="{ECCB3DCD-8AD2-4DB0-B479-7E7D1798F8B9}"/>
                </a:ext>
              </a:extLst>
            </p:cNvPr>
            <p:cNvSpPr/>
            <p:nvPr/>
          </p:nvSpPr>
          <p:spPr>
            <a:xfrm>
              <a:off x="623890" y="2403493"/>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360000" rtlCol="0" anchor="ctr"/>
            <a:lstStyle/>
            <a:p>
              <a:pPr algn="r"/>
              <a:r>
                <a:rPr lang="en-US" sz="1600" dirty="0">
                  <a:solidFill>
                    <a:schemeClr val="tx1"/>
                  </a:solidFill>
                </a:rPr>
                <a:t>Put your text here</a:t>
              </a:r>
            </a:p>
          </p:txBody>
        </p:sp>
        <p:sp>
          <p:nvSpPr>
            <p:cNvPr id="96" name="Prostokąt 95">
              <a:extLst>
                <a:ext uri="{FF2B5EF4-FFF2-40B4-BE49-F238E27FC236}">
                  <a16:creationId xmlns:a16="http://schemas.microsoft.com/office/drawing/2014/main" id="{7ADCE543-EA6D-4487-82D2-3E132C0DBB71}"/>
                </a:ext>
              </a:extLst>
            </p:cNvPr>
            <p:cNvSpPr/>
            <p:nvPr/>
          </p:nvSpPr>
          <p:spPr>
            <a:xfrm>
              <a:off x="623890" y="3322326"/>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360000" rtlCol="0" anchor="ctr"/>
            <a:lstStyle/>
            <a:p>
              <a:pPr algn="r"/>
              <a:r>
                <a:rPr lang="en-US" sz="1600" dirty="0">
                  <a:solidFill>
                    <a:schemeClr val="tx1"/>
                  </a:solidFill>
                </a:rPr>
                <a:t>Put your text here</a:t>
              </a:r>
            </a:p>
          </p:txBody>
        </p:sp>
        <p:sp>
          <p:nvSpPr>
            <p:cNvPr id="97" name="Prostokąt 96">
              <a:extLst>
                <a:ext uri="{FF2B5EF4-FFF2-40B4-BE49-F238E27FC236}">
                  <a16:creationId xmlns:a16="http://schemas.microsoft.com/office/drawing/2014/main" id="{92280808-083B-4022-909D-A9462D70E0B6}"/>
                </a:ext>
              </a:extLst>
            </p:cNvPr>
            <p:cNvSpPr/>
            <p:nvPr/>
          </p:nvSpPr>
          <p:spPr>
            <a:xfrm>
              <a:off x="623890" y="4241159"/>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360000" rtlCol="0" anchor="ctr"/>
            <a:lstStyle/>
            <a:p>
              <a:pPr algn="r"/>
              <a:r>
                <a:rPr lang="en-US" sz="1600" dirty="0">
                  <a:solidFill>
                    <a:schemeClr val="tx1"/>
                  </a:solidFill>
                </a:rPr>
                <a:t>Put your text here</a:t>
              </a:r>
            </a:p>
          </p:txBody>
        </p:sp>
        <p:sp>
          <p:nvSpPr>
            <p:cNvPr id="98" name="Prostokąt 97">
              <a:extLst>
                <a:ext uri="{FF2B5EF4-FFF2-40B4-BE49-F238E27FC236}">
                  <a16:creationId xmlns:a16="http://schemas.microsoft.com/office/drawing/2014/main" id="{D2386CC3-33F5-447B-AB57-2E897CFFF336}"/>
                </a:ext>
              </a:extLst>
            </p:cNvPr>
            <p:cNvSpPr/>
            <p:nvPr/>
          </p:nvSpPr>
          <p:spPr>
            <a:xfrm>
              <a:off x="623890" y="5159992"/>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360000" rtlCol="0" anchor="ctr"/>
            <a:lstStyle/>
            <a:p>
              <a:pPr algn="r"/>
              <a:r>
                <a:rPr lang="en-US" sz="1600" dirty="0">
                  <a:solidFill>
                    <a:schemeClr val="tx1"/>
                  </a:solidFill>
                </a:rPr>
                <a:t>Put your text here</a:t>
              </a:r>
            </a:p>
          </p:txBody>
        </p:sp>
        <p:cxnSp>
          <p:nvCxnSpPr>
            <p:cNvPr id="41" name="Łącznik łamany 40"/>
            <p:cNvCxnSpPr>
              <a:cxnSpLocks/>
              <a:stCxn id="30" idx="6"/>
              <a:endCxn id="3" idx="2"/>
            </p:cNvCxnSpPr>
            <p:nvPr/>
          </p:nvCxnSpPr>
          <p:spPr>
            <a:xfrm>
              <a:off x="3693599" y="1844489"/>
              <a:ext cx="632115" cy="1831012"/>
            </a:xfrm>
            <a:prstGeom prst="bentConnector3">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Łącznik łamany 42"/>
            <p:cNvCxnSpPr>
              <a:cxnSpLocks/>
              <a:stCxn id="31" idx="6"/>
              <a:endCxn id="3" idx="2"/>
            </p:cNvCxnSpPr>
            <p:nvPr/>
          </p:nvCxnSpPr>
          <p:spPr>
            <a:xfrm>
              <a:off x="3693599" y="2762728"/>
              <a:ext cx="632115" cy="912773"/>
            </a:xfrm>
            <a:prstGeom prst="bentConnector3">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5" name="Łącznik łamany 44"/>
            <p:cNvCxnSpPr>
              <a:cxnSpLocks/>
            </p:cNvCxnSpPr>
            <p:nvPr/>
          </p:nvCxnSpPr>
          <p:spPr>
            <a:xfrm flipV="1">
              <a:off x="3693599" y="3690478"/>
              <a:ext cx="632115" cy="5466"/>
            </a:xfrm>
            <a:prstGeom prst="bentConnector3">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Łącznik łamany 48"/>
            <p:cNvCxnSpPr>
              <a:cxnSpLocks/>
              <a:stCxn id="33" idx="6"/>
              <a:endCxn id="3" idx="2"/>
            </p:cNvCxnSpPr>
            <p:nvPr/>
          </p:nvCxnSpPr>
          <p:spPr>
            <a:xfrm flipV="1">
              <a:off x="3693599" y="3675501"/>
              <a:ext cx="632115" cy="923705"/>
            </a:xfrm>
            <a:prstGeom prst="bentConnector3">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Łącznik łamany 50"/>
            <p:cNvCxnSpPr>
              <a:cxnSpLocks/>
              <a:stCxn id="34" idx="6"/>
              <a:endCxn id="3" idx="2"/>
            </p:cNvCxnSpPr>
            <p:nvPr/>
          </p:nvCxnSpPr>
          <p:spPr>
            <a:xfrm flipV="1">
              <a:off x="3693599" y="3675501"/>
              <a:ext cx="632115" cy="1841942"/>
            </a:xfrm>
            <a:prstGeom prst="bentConnector3">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Owal 29"/>
            <p:cNvSpPr/>
            <p:nvPr/>
          </p:nvSpPr>
          <p:spPr>
            <a:xfrm>
              <a:off x="3443969" y="1719674"/>
              <a:ext cx="249630" cy="24963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wal 30"/>
            <p:cNvSpPr/>
            <p:nvPr/>
          </p:nvSpPr>
          <p:spPr>
            <a:xfrm>
              <a:off x="3443969" y="2637913"/>
              <a:ext cx="249630" cy="24963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wal 31"/>
            <p:cNvSpPr/>
            <p:nvPr/>
          </p:nvSpPr>
          <p:spPr>
            <a:xfrm>
              <a:off x="3443969" y="3568398"/>
              <a:ext cx="249630" cy="24963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wal 33"/>
            <p:cNvSpPr/>
            <p:nvPr/>
          </p:nvSpPr>
          <p:spPr>
            <a:xfrm>
              <a:off x="3443969" y="5392628"/>
              <a:ext cx="249630" cy="24963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wal 32"/>
            <p:cNvSpPr/>
            <p:nvPr/>
          </p:nvSpPr>
          <p:spPr>
            <a:xfrm>
              <a:off x="3443969" y="4474391"/>
              <a:ext cx="249630" cy="24963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A7B38E52-14B8-4433-BC32-A7370B8D5B2F}"/>
              </a:ext>
            </a:extLst>
          </p:cNvPr>
          <p:cNvGrpSpPr/>
          <p:nvPr/>
        </p:nvGrpSpPr>
        <p:grpSpPr>
          <a:xfrm>
            <a:off x="7866288" y="1484660"/>
            <a:ext cx="3688687" cy="4394990"/>
            <a:chOff x="7866288" y="1484660"/>
            <a:chExt cx="3688687" cy="4394990"/>
          </a:xfrm>
        </p:grpSpPr>
        <p:sp>
          <p:nvSpPr>
            <p:cNvPr id="99" name="Prostokąt 98">
              <a:extLst>
                <a:ext uri="{FF2B5EF4-FFF2-40B4-BE49-F238E27FC236}">
                  <a16:creationId xmlns:a16="http://schemas.microsoft.com/office/drawing/2014/main" id="{3A91E9C3-E46D-48E5-94D3-C2C54D16549A}"/>
                </a:ext>
              </a:extLst>
            </p:cNvPr>
            <p:cNvSpPr/>
            <p:nvPr/>
          </p:nvSpPr>
          <p:spPr>
            <a:xfrm flipH="1">
              <a:off x="8603142" y="1484660"/>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720000" rtlCol="0" anchor="ctr"/>
            <a:lstStyle/>
            <a:p>
              <a:r>
                <a:rPr lang="en-US" sz="1600" dirty="0">
                  <a:solidFill>
                    <a:schemeClr val="tx1"/>
                  </a:solidFill>
                </a:rPr>
                <a:t>Put your text here</a:t>
              </a:r>
            </a:p>
          </p:txBody>
        </p:sp>
        <p:sp>
          <p:nvSpPr>
            <p:cNvPr id="100" name="Prostokąt 99">
              <a:extLst>
                <a:ext uri="{FF2B5EF4-FFF2-40B4-BE49-F238E27FC236}">
                  <a16:creationId xmlns:a16="http://schemas.microsoft.com/office/drawing/2014/main" id="{76FCC94F-82A8-47FA-838B-87E5FA4FEDE7}"/>
                </a:ext>
              </a:extLst>
            </p:cNvPr>
            <p:cNvSpPr/>
            <p:nvPr/>
          </p:nvSpPr>
          <p:spPr>
            <a:xfrm flipH="1">
              <a:off x="8603142" y="2403493"/>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720000" rtlCol="0" anchor="ctr"/>
            <a:lstStyle/>
            <a:p>
              <a:r>
                <a:rPr lang="en-US" sz="1600" dirty="0">
                  <a:solidFill>
                    <a:schemeClr val="tx1"/>
                  </a:solidFill>
                </a:rPr>
                <a:t>Put your text here</a:t>
              </a:r>
            </a:p>
          </p:txBody>
        </p:sp>
        <p:sp>
          <p:nvSpPr>
            <p:cNvPr id="101" name="Prostokąt 100">
              <a:extLst>
                <a:ext uri="{FF2B5EF4-FFF2-40B4-BE49-F238E27FC236}">
                  <a16:creationId xmlns:a16="http://schemas.microsoft.com/office/drawing/2014/main" id="{E77BA9A4-AC53-4C7C-B872-C9CF87C58114}"/>
                </a:ext>
              </a:extLst>
            </p:cNvPr>
            <p:cNvSpPr/>
            <p:nvPr/>
          </p:nvSpPr>
          <p:spPr>
            <a:xfrm flipH="1">
              <a:off x="8603142" y="3322326"/>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720000" rtlCol="0" anchor="ctr"/>
            <a:lstStyle/>
            <a:p>
              <a:r>
                <a:rPr lang="en-US" sz="1600" dirty="0">
                  <a:solidFill>
                    <a:schemeClr val="tx1"/>
                  </a:solidFill>
                </a:rPr>
                <a:t>Put your text here</a:t>
              </a:r>
            </a:p>
          </p:txBody>
        </p:sp>
        <p:sp>
          <p:nvSpPr>
            <p:cNvPr id="102" name="Prostokąt 101">
              <a:extLst>
                <a:ext uri="{FF2B5EF4-FFF2-40B4-BE49-F238E27FC236}">
                  <a16:creationId xmlns:a16="http://schemas.microsoft.com/office/drawing/2014/main" id="{218AE874-C301-46E1-9CD0-6B08D6413E83}"/>
                </a:ext>
              </a:extLst>
            </p:cNvPr>
            <p:cNvSpPr/>
            <p:nvPr/>
          </p:nvSpPr>
          <p:spPr>
            <a:xfrm flipH="1">
              <a:off x="8603142" y="4241159"/>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720000" rtlCol="0" anchor="ctr"/>
            <a:lstStyle/>
            <a:p>
              <a:r>
                <a:rPr lang="en-US" sz="1600" dirty="0">
                  <a:solidFill>
                    <a:schemeClr val="tx1"/>
                  </a:solidFill>
                </a:rPr>
                <a:t>Put your text here</a:t>
              </a:r>
            </a:p>
          </p:txBody>
        </p:sp>
        <p:sp>
          <p:nvSpPr>
            <p:cNvPr id="103" name="Prostokąt 102">
              <a:extLst>
                <a:ext uri="{FF2B5EF4-FFF2-40B4-BE49-F238E27FC236}">
                  <a16:creationId xmlns:a16="http://schemas.microsoft.com/office/drawing/2014/main" id="{3D16AAC8-E21D-4368-855E-84ADC60AFC0F}"/>
                </a:ext>
              </a:extLst>
            </p:cNvPr>
            <p:cNvSpPr/>
            <p:nvPr/>
          </p:nvSpPr>
          <p:spPr>
            <a:xfrm flipH="1">
              <a:off x="8603142" y="5159992"/>
              <a:ext cx="2951833" cy="71965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720000" rtlCol="0" anchor="ctr"/>
            <a:lstStyle/>
            <a:p>
              <a:r>
                <a:rPr lang="en-US" sz="1600" dirty="0">
                  <a:solidFill>
                    <a:schemeClr val="tx1"/>
                  </a:solidFill>
                </a:rPr>
                <a:t>Put your text here</a:t>
              </a:r>
            </a:p>
          </p:txBody>
        </p:sp>
        <p:cxnSp>
          <p:nvCxnSpPr>
            <p:cNvPr id="88" name="Łącznik prosty 87">
              <a:extLst>
                <a:ext uri="{FF2B5EF4-FFF2-40B4-BE49-F238E27FC236}">
                  <a16:creationId xmlns:a16="http://schemas.microsoft.com/office/drawing/2014/main" id="{F8B0FE0E-B7B1-40B7-B0FD-6FC970C130EB}"/>
                </a:ext>
              </a:extLst>
            </p:cNvPr>
            <p:cNvCxnSpPr>
              <a:cxnSpLocks/>
              <a:stCxn id="37" idx="2"/>
            </p:cNvCxnSpPr>
            <p:nvPr/>
          </p:nvCxnSpPr>
          <p:spPr>
            <a:xfrm flipH="1" flipV="1">
              <a:off x="8172082" y="3669753"/>
              <a:ext cx="313184" cy="4048"/>
            </a:xfrm>
            <a:prstGeom prst="line">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Łącznik łamany 59"/>
            <p:cNvCxnSpPr>
              <a:cxnSpLocks/>
              <a:stCxn id="35" idx="2"/>
              <a:endCxn id="4" idx="6"/>
            </p:cNvCxnSpPr>
            <p:nvPr/>
          </p:nvCxnSpPr>
          <p:spPr>
            <a:xfrm rot="10800000" flipV="1">
              <a:off x="7866288" y="1825076"/>
              <a:ext cx="618979" cy="1852871"/>
            </a:xfrm>
            <a:prstGeom prst="bentConnector3">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2" name="Łącznik łamany 61"/>
            <p:cNvCxnSpPr>
              <a:cxnSpLocks/>
              <a:stCxn id="36" idx="2"/>
              <a:endCxn id="4" idx="6"/>
            </p:cNvCxnSpPr>
            <p:nvPr/>
          </p:nvCxnSpPr>
          <p:spPr>
            <a:xfrm rot="10800000" flipV="1">
              <a:off x="7866288" y="2743316"/>
              <a:ext cx="618979" cy="934632"/>
            </a:xfrm>
            <a:prstGeom prst="bentConnector3">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6" name="Łącznik łamany 65"/>
            <p:cNvCxnSpPr>
              <a:cxnSpLocks/>
              <a:stCxn id="38" idx="2"/>
              <a:endCxn id="4" idx="6"/>
            </p:cNvCxnSpPr>
            <p:nvPr/>
          </p:nvCxnSpPr>
          <p:spPr>
            <a:xfrm rot="10800000">
              <a:off x="7866288" y="3677948"/>
              <a:ext cx="618979" cy="901846"/>
            </a:xfrm>
            <a:prstGeom prst="bentConnector3">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Łącznik łamany 67"/>
            <p:cNvCxnSpPr>
              <a:cxnSpLocks/>
            </p:cNvCxnSpPr>
            <p:nvPr/>
          </p:nvCxnSpPr>
          <p:spPr>
            <a:xfrm rot="10800000">
              <a:off x="8025646" y="3669752"/>
              <a:ext cx="459619" cy="1820083"/>
            </a:xfrm>
            <a:prstGeom prst="bentConnector3">
              <a:avLst>
                <a:gd name="adj1" fmla="val 66579"/>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Owal 34"/>
            <p:cNvSpPr/>
            <p:nvPr/>
          </p:nvSpPr>
          <p:spPr>
            <a:xfrm>
              <a:off x="8485266" y="1700262"/>
              <a:ext cx="249630" cy="24963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Owal 35"/>
            <p:cNvSpPr/>
            <p:nvPr/>
          </p:nvSpPr>
          <p:spPr>
            <a:xfrm>
              <a:off x="8485266" y="2618501"/>
              <a:ext cx="249630" cy="24963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wal 36"/>
            <p:cNvSpPr/>
            <p:nvPr/>
          </p:nvSpPr>
          <p:spPr>
            <a:xfrm>
              <a:off x="8485266" y="3548986"/>
              <a:ext cx="249630" cy="24963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wal 38"/>
            <p:cNvSpPr/>
            <p:nvPr/>
          </p:nvSpPr>
          <p:spPr>
            <a:xfrm>
              <a:off x="8485266" y="5373216"/>
              <a:ext cx="249630" cy="24963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wal 37"/>
            <p:cNvSpPr/>
            <p:nvPr/>
          </p:nvSpPr>
          <p:spPr>
            <a:xfrm>
              <a:off x="8485266" y="4454979"/>
              <a:ext cx="249630" cy="24963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CA17A4EC-12BB-4212-8040-7879F258F476}"/>
              </a:ext>
            </a:extLst>
          </p:cNvPr>
          <p:cNvGrpSpPr/>
          <p:nvPr/>
        </p:nvGrpSpPr>
        <p:grpSpPr>
          <a:xfrm>
            <a:off x="4325714" y="2667148"/>
            <a:ext cx="2016706" cy="2016706"/>
            <a:chOff x="4325714" y="2667148"/>
            <a:chExt cx="2016706" cy="2016706"/>
          </a:xfrm>
        </p:grpSpPr>
        <p:sp>
          <p:nvSpPr>
            <p:cNvPr id="3" name="Owal 2"/>
            <p:cNvSpPr/>
            <p:nvPr/>
          </p:nvSpPr>
          <p:spPr>
            <a:xfrm>
              <a:off x="4325714" y="2667148"/>
              <a:ext cx="2016706" cy="2016706"/>
            </a:xfrm>
            <a:prstGeom prst="ellipse">
              <a:avLst/>
            </a:prstGeom>
            <a:no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10"/>
            <p:cNvSpPr>
              <a:spLocks/>
            </p:cNvSpPr>
            <p:nvPr/>
          </p:nvSpPr>
          <p:spPr bwMode="auto">
            <a:xfrm>
              <a:off x="4836684" y="3328825"/>
              <a:ext cx="727357" cy="728773"/>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grpSp>
      <p:grpSp>
        <p:nvGrpSpPr>
          <p:cNvPr id="8" name="Grupa 7">
            <a:extLst>
              <a:ext uri="{FF2B5EF4-FFF2-40B4-BE49-F238E27FC236}">
                <a16:creationId xmlns:a16="http://schemas.microsoft.com/office/drawing/2014/main" id="{6C8BC645-4071-4495-A9CC-6696208FB9F8}"/>
              </a:ext>
            </a:extLst>
          </p:cNvPr>
          <p:cNvGrpSpPr/>
          <p:nvPr/>
        </p:nvGrpSpPr>
        <p:grpSpPr>
          <a:xfrm>
            <a:off x="5849581" y="2669595"/>
            <a:ext cx="2016706" cy="2016706"/>
            <a:chOff x="5849581" y="2669595"/>
            <a:chExt cx="2016706" cy="2016706"/>
          </a:xfrm>
        </p:grpSpPr>
        <p:sp>
          <p:nvSpPr>
            <p:cNvPr id="4" name="Owal 3"/>
            <p:cNvSpPr/>
            <p:nvPr/>
          </p:nvSpPr>
          <p:spPr>
            <a:xfrm>
              <a:off x="5849581" y="2669595"/>
              <a:ext cx="2016706" cy="2016706"/>
            </a:xfrm>
            <a:prstGeom prst="ellipse">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9"/>
            <p:cNvSpPr>
              <a:spLocks/>
            </p:cNvSpPr>
            <p:nvPr/>
          </p:nvSpPr>
          <p:spPr bwMode="auto">
            <a:xfrm>
              <a:off x="6640659" y="3639438"/>
              <a:ext cx="727359" cy="107547"/>
            </a:xfrm>
            <a:custGeom>
              <a:avLst/>
              <a:gdLst>
                <a:gd name="T0" fmla="*/ 428 w 462"/>
                <a:gd name="T1" fmla="*/ 0 h 68"/>
                <a:gd name="T2" fmla="*/ 34 w 462"/>
                <a:gd name="T3" fmla="*/ 0 h 68"/>
                <a:gd name="T4" fmla="*/ 0 w 462"/>
                <a:gd name="T5" fmla="*/ 34 h 68"/>
                <a:gd name="T6" fmla="*/ 34 w 462"/>
                <a:gd name="T7" fmla="*/ 68 h 68"/>
                <a:gd name="T8" fmla="*/ 428 w 462"/>
                <a:gd name="T9" fmla="*/ 68 h 68"/>
                <a:gd name="T10" fmla="*/ 462 w 462"/>
                <a:gd name="T11" fmla="*/ 34 h 68"/>
                <a:gd name="T12" fmla="*/ 428 w 46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62" h="68">
                  <a:moveTo>
                    <a:pt x="428" y="0"/>
                  </a:moveTo>
                  <a:cubicBezTo>
                    <a:pt x="34" y="0"/>
                    <a:pt x="34" y="0"/>
                    <a:pt x="34" y="0"/>
                  </a:cubicBezTo>
                  <a:cubicBezTo>
                    <a:pt x="15" y="0"/>
                    <a:pt x="0" y="15"/>
                    <a:pt x="0" y="34"/>
                  </a:cubicBezTo>
                  <a:cubicBezTo>
                    <a:pt x="0" y="53"/>
                    <a:pt x="15" y="68"/>
                    <a:pt x="34" y="68"/>
                  </a:cubicBezTo>
                  <a:cubicBezTo>
                    <a:pt x="428" y="68"/>
                    <a:pt x="428" y="68"/>
                    <a:pt x="428" y="68"/>
                  </a:cubicBezTo>
                  <a:cubicBezTo>
                    <a:pt x="447" y="68"/>
                    <a:pt x="462" y="53"/>
                    <a:pt x="462" y="34"/>
                  </a:cubicBezTo>
                  <a:cubicBezTo>
                    <a:pt x="462" y="15"/>
                    <a:pt x="447" y="0"/>
                    <a:pt x="428"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grpSp>
      <p:sp>
        <p:nvSpPr>
          <p:cNvPr id="42" name="Freeform 22">
            <a:extLst>
              <a:ext uri="{FF2B5EF4-FFF2-40B4-BE49-F238E27FC236}">
                <a16:creationId xmlns:a16="http://schemas.microsoft.com/office/drawing/2014/main" id="{E439251C-F203-4D3B-9BD4-F95A21D4B888}"/>
              </a:ext>
            </a:extLst>
          </p:cNvPr>
          <p:cNvSpPr>
            <a:spLocks noChangeAspect="1" noEditPoints="1"/>
          </p:cNvSpPr>
          <p:nvPr/>
        </p:nvSpPr>
        <p:spPr bwMode="auto">
          <a:xfrm>
            <a:off x="898031" y="1663042"/>
            <a:ext cx="468070" cy="368448"/>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6">
            <a:extLst>
              <a:ext uri="{FF2B5EF4-FFF2-40B4-BE49-F238E27FC236}">
                <a16:creationId xmlns:a16="http://schemas.microsoft.com/office/drawing/2014/main" id="{D3CE642D-BA8E-44D4-A743-3F307CDD3EDC}"/>
              </a:ext>
            </a:extLst>
          </p:cNvPr>
          <p:cNvSpPr>
            <a:spLocks noChangeAspect="1" noEditPoints="1"/>
          </p:cNvSpPr>
          <p:nvPr/>
        </p:nvSpPr>
        <p:spPr bwMode="auto">
          <a:xfrm>
            <a:off x="816884" y="2572652"/>
            <a:ext cx="630364" cy="374686"/>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4">
            <a:extLst>
              <a:ext uri="{FF2B5EF4-FFF2-40B4-BE49-F238E27FC236}">
                <a16:creationId xmlns:a16="http://schemas.microsoft.com/office/drawing/2014/main" id="{63C3A524-099C-4BD0-8CBF-BE414AFF9AF6}"/>
              </a:ext>
            </a:extLst>
          </p:cNvPr>
          <p:cNvSpPr>
            <a:spLocks noChangeAspect="1" noEditPoints="1"/>
          </p:cNvSpPr>
          <p:nvPr/>
        </p:nvSpPr>
        <p:spPr bwMode="auto">
          <a:xfrm>
            <a:off x="910817" y="3446549"/>
            <a:ext cx="442500" cy="462796"/>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6">
            <a:extLst>
              <a:ext uri="{FF2B5EF4-FFF2-40B4-BE49-F238E27FC236}">
                <a16:creationId xmlns:a16="http://schemas.microsoft.com/office/drawing/2014/main" id="{D3572DC6-F66F-49E7-8559-EDBB8C535954}"/>
              </a:ext>
            </a:extLst>
          </p:cNvPr>
          <p:cNvSpPr>
            <a:spLocks noChangeAspect="1" noEditPoints="1"/>
          </p:cNvSpPr>
          <p:nvPr/>
        </p:nvSpPr>
        <p:spPr bwMode="auto">
          <a:xfrm>
            <a:off x="978993" y="4332859"/>
            <a:ext cx="263614" cy="527226"/>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11">
            <a:extLst>
              <a:ext uri="{FF2B5EF4-FFF2-40B4-BE49-F238E27FC236}">
                <a16:creationId xmlns:a16="http://schemas.microsoft.com/office/drawing/2014/main" id="{BC816C41-5F58-4C9E-804B-9729C77E06E5}"/>
              </a:ext>
            </a:extLst>
          </p:cNvPr>
          <p:cNvSpPr>
            <a:spLocks noChangeAspect="1" noEditPoints="1"/>
          </p:cNvSpPr>
          <p:nvPr/>
        </p:nvSpPr>
        <p:spPr bwMode="auto">
          <a:xfrm>
            <a:off x="869051" y="5290230"/>
            <a:ext cx="483500" cy="454426"/>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8">
            <a:extLst>
              <a:ext uri="{FF2B5EF4-FFF2-40B4-BE49-F238E27FC236}">
                <a16:creationId xmlns:a16="http://schemas.microsoft.com/office/drawing/2014/main" id="{205BB953-723B-4225-A02E-D39B519FF797}"/>
              </a:ext>
            </a:extLst>
          </p:cNvPr>
          <p:cNvSpPr>
            <a:spLocks noChangeAspect="1" noEditPoints="1"/>
          </p:cNvSpPr>
          <p:nvPr/>
        </p:nvSpPr>
        <p:spPr bwMode="auto">
          <a:xfrm>
            <a:off x="10907585" y="1605994"/>
            <a:ext cx="341440" cy="47109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30">
            <a:extLst>
              <a:ext uri="{FF2B5EF4-FFF2-40B4-BE49-F238E27FC236}">
                <a16:creationId xmlns:a16="http://schemas.microsoft.com/office/drawing/2014/main" id="{111C2915-B68D-4A10-9228-535370919E63}"/>
              </a:ext>
            </a:extLst>
          </p:cNvPr>
          <p:cNvSpPr>
            <a:spLocks noChangeAspect="1" noEditPoints="1"/>
          </p:cNvSpPr>
          <p:nvPr/>
        </p:nvSpPr>
        <p:spPr bwMode="auto">
          <a:xfrm>
            <a:off x="10851035" y="2563235"/>
            <a:ext cx="454540" cy="39950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5">
            <a:extLst>
              <a:ext uri="{FF2B5EF4-FFF2-40B4-BE49-F238E27FC236}">
                <a16:creationId xmlns:a16="http://schemas.microsoft.com/office/drawing/2014/main" id="{0B4D29A4-468A-4A1E-B966-9B559F27BA15}"/>
              </a:ext>
            </a:extLst>
          </p:cNvPr>
          <p:cNvSpPr>
            <a:spLocks noChangeAspect="1" noEditPoints="1"/>
          </p:cNvSpPr>
          <p:nvPr/>
        </p:nvSpPr>
        <p:spPr bwMode="auto">
          <a:xfrm>
            <a:off x="10804242" y="4421402"/>
            <a:ext cx="548124" cy="35014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9">
            <a:extLst>
              <a:ext uri="{FF2B5EF4-FFF2-40B4-BE49-F238E27FC236}">
                <a16:creationId xmlns:a16="http://schemas.microsoft.com/office/drawing/2014/main" id="{A94C15A6-B4A5-4299-9A0F-07A75E01E910}"/>
              </a:ext>
            </a:extLst>
          </p:cNvPr>
          <p:cNvSpPr>
            <a:spLocks noChangeAspect="1" noEditPoints="1"/>
          </p:cNvSpPr>
          <p:nvPr/>
        </p:nvSpPr>
        <p:spPr bwMode="auto">
          <a:xfrm>
            <a:off x="10855947" y="5340240"/>
            <a:ext cx="444716" cy="35341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14">
            <a:extLst>
              <a:ext uri="{FF2B5EF4-FFF2-40B4-BE49-F238E27FC236}">
                <a16:creationId xmlns:a16="http://schemas.microsoft.com/office/drawing/2014/main" id="{78D85C1F-4A40-4FD0-8813-EEC3FE1DAF40}"/>
              </a:ext>
            </a:extLst>
          </p:cNvPr>
          <p:cNvSpPr>
            <a:spLocks noChangeAspect="1" noEditPoints="1"/>
          </p:cNvSpPr>
          <p:nvPr/>
        </p:nvSpPr>
        <p:spPr bwMode="auto">
          <a:xfrm>
            <a:off x="10917059" y="3464739"/>
            <a:ext cx="322492" cy="41141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4115202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a:extLst>
              <a:ext uri="{FF2B5EF4-FFF2-40B4-BE49-F238E27FC236}">
                <a16:creationId xmlns:a16="http://schemas.microsoft.com/office/drawing/2014/main" id="{74817448-BCA6-4E53-AF82-52443349F4D7}"/>
              </a:ext>
            </a:extLst>
          </p:cNvPr>
          <p:cNvGrpSpPr/>
          <p:nvPr/>
        </p:nvGrpSpPr>
        <p:grpSpPr>
          <a:xfrm>
            <a:off x="839788" y="1127125"/>
            <a:ext cx="10512425" cy="2417763"/>
            <a:chOff x="839788" y="1127125"/>
            <a:chExt cx="10512425" cy="2417763"/>
          </a:xfrm>
        </p:grpSpPr>
        <p:sp>
          <p:nvSpPr>
            <p:cNvPr id="5" name="Prostokąt 4"/>
            <p:cNvSpPr/>
            <p:nvPr/>
          </p:nvSpPr>
          <p:spPr>
            <a:xfrm>
              <a:off x="839788" y="1304109"/>
              <a:ext cx="10512425" cy="2052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upa 8"/>
            <p:cNvGrpSpPr/>
            <p:nvPr/>
          </p:nvGrpSpPr>
          <p:grpSpPr>
            <a:xfrm>
              <a:off x="4676504" y="1127125"/>
              <a:ext cx="2869484" cy="2417763"/>
              <a:chOff x="4676504" y="1127125"/>
              <a:chExt cx="2869484" cy="2417763"/>
            </a:xfrm>
            <a:solidFill>
              <a:schemeClr val="accent6"/>
            </a:solidFill>
          </p:grpSpPr>
          <p:grpSp>
            <p:nvGrpSpPr>
              <p:cNvPr id="6" name="Grupa 5"/>
              <p:cNvGrpSpPr/>
              <p:nvPr/>
            </p:nvGrpSpPr>
            <p:grpSpPr>
              <a:xfrm>
                <a:off x="4676504" y="1127125"/>
                <a:ext cx="2869484" cy="2417763"/>
                <a:chOff x="4676504" y="1127125"/>
                <a:chExt cx="2869484" cy="2417763"/>
              </a:xfrm>
              <a:grpFill/>
            </p:grpSpPr>
            <p:sp>
              <p:nvSpPr>
                <p:cNvPr id="24" name="Isosceles Triangle 23">
                  <a:extLst>
                    <a:ext uri="{FF2B5EF4-FFF2-40B4-BE49-F238E27FC236}">
                      <a16:creationId xmlns:a16="http://schemas.microsoft.com/office/drawing/2014/main" id="{56AF3DCC-0E27-4B18-8B5E-2D9C279847DB}"/>
                    </a:ext>
                  </a:extLst>
                </p:cNvPr>
                <p:cNvSpPr/>
                <p:nvPr/>
              </p:nvSpPr>
              <p:spPr>
                <a:xfrm>
                  <a:off x="4676504" y="1129179"/>
                  <a:ext cx="185345" cy="17492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Isosceles Triangle 24">
                  <a:extLst>
                    <a:ext uri="{FF2B5EF4-FFF2-40B4-BE49-F238E27FC236}">
                      <a16:creationId xmlns:a16="http://schemas.microsoft.com/office/drawing/2014/main" id="{5A1D810C-B0BB-4C37-95AE-374375F33182}"/>
                    </a:ext>
                  </a:extLst>
                </p:cNvPr>
                <p:cNvSpPr/>
                <p:nvPr/>
              </p:nvSpPr>
              <p:spPr>
                <a:xfrm>
                  <a:off x="7360643" y="1129179"/>
                  <a:ext cx="185345" cy="17492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p:cNvSpPr>
                  <a:spLocks/>
                </p:cNvSpPr>
                <p:nvPr/>
              </p:nvSpPr>
              <p:spPr bwMode="auto">
                <a:xfrm>
                  <a:off x="4764087" y="1127125"/>
                  <a:ext cx="2697163" cy="2417763"/>
                </a:xfrm>
                <a:custGeom>
                  <a:avLst/>
                  <a:gdLst>
                    <a:gd name="T0" fmla="*/ 587 w 1129"/>
                    <a:gd name="T1" fmla="*/ 976 h 1014"/>
                    <a:gd name="T2" fmla="*/ 1129 w 1129"/>
                    <a:gd name="T3" fmla="*/ 0 h 1014"/>
                    <a:gd name="T4" fmla="*/ 0 w 1129"/>
                    <a:gd name="T5" fmla="*/ 0 h 1014"/>
                    <a:gd name="T6" fmla="*/ 527 w 1129"/>
                    <a:gd name="T7" fmla="*/ 976 h 1014"/>
                    <a:gd name="T8" fmla="*/ 587 w 1129"/>
                    <a:gd name="T9" fmla="*/ 976 h 1014"/>
                  </a:gdLst>
                  <a:ahLst/>
                  <a:cxnLst>
                    <a:cxn ang="0">
                      <a:pos x="T0" y="T1"/>
                    </a:cxn>
                    <a:cxn ang="0">
                      <a:pos x="T2" y="T3"/>
                    </a:cxn>
                    <a:cxn ang="0">
                      <a:pos x="T4" y="T5"/>
                    </a:cxn>
                    <a:cxn ang="0">
                      <a:pos x="T6" y="T7"/>
                    </a:cxn>
                    <a:cxn ang="0">
                      <a:pos x="T8" y="T9"/>
                    </a:cxn>
                  </a:cxnLst>
                  <a:rect l="0" t="0" r="r" b="b"/>
                  <a:pathLst>
                    <a:path w="1129" h="1014">
                      <a:moveTo>
                        <a:pt x="587" y="976"/>
                      </a:moveTo>
                      <a:cubicBezTo>
                        <a:pt x="600" y="953"/>
                        <a:pt x="1129" y="0"/>
                        <a:pt x="1129" y="0"/>
                      </a:cubicBezTo>
                      <a:cubicBezTo>
                        <a:pt x="0" y="0"/>
                        <a:pt x="0" y="0"/>
                        <a:pt x="0" y="0"/>
                      </a:cubicBezTo>
                      <a:cubicBezTo>
                        <a:pt x="0" y="0"/>
                        <a:pt x="514" y="952"/>
                        <a:pt x="527" y="976"/>
                      </a:cubicBezTo>
                      <a:cubicBezTo>
                        <a:pt x="540" y="1000"/>
                        <a:pt x="565" y="1014"/>
                        <a:pt x="587" y="9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1" name="Freeform 33"/>
              <p:cNvSpPr>
                <a:spLocks/>
              </p:cNvSpPr>
              <p:nvPr/>
            </p:nvSpPr>
            <p:spPr bwMode="auto">
              <a:xfrm>
                <a:off x="5756998" y="1610827"/>
                <a:ext cx="716226" cy="726917"/>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5" name="Prostokąt 14"/>
            <p:cNvSpPr/>
            <p:nvPr/>
          </p:nvSpPr>
          <p:spPr>
            <a:xfrm>
              <a:off x="1979391" y="1730385"/>
              <a:ext cx="3036490" cy="1200329"/>
            </a:xfrm>
            <a:prstGeom prst="rect">
              <a:avLst/>
            </a:prstGeom>
          </p:spPr>
          <p:txBody>
            <a:bodyPr wrap="square">
              <a:spAutoFit/>
            </a:bodyPr>
            <a:lstStyle/>
            <a:p>
              <a:pPr>
                <a:spcAft>
                  <a:spcPts val="600"/>
                </a:spcAft>
              </a:pPr>
              <a:r>
                <a:rPr lang="en-US" b="1" dirty="0"/>
                <a:t>Write your text here… </a:t>
              </a:r>
              <a:r>
                <a:rPr lang="en-US" dirty="0"/>
                <a:t>Write your text here. Add your description of an item. Fill the textbox with your description.</a:t>
              </a:r>
            </a:p>
          </p:txBody>
        </p:sp>
        <p:sp>
          <p:nvSpPr>
            <p:cNvPr id="34" name="Prostokąt 33">
              <a:extLst>
                <a:ext uri="{FF2B5EF4-FFF2-40B4-BE49-F238E27FC236}">
                  <a16:creationId xmlns:a16="http://schemas.microsoft.com/office/drawing/2014/main" id="{6FA0DE0E-6F1B-478B-8536-922EDAF04A38}"/>
                </a:ext>
              </a:extLst>
            </p:cNvPr>
            <p:cNvSpPr/>
            <p:nvPr/>
          </p:nvSpPr>
          <p:spPr>
            <a:xfrm>
              <a:off x="7367786" y="1730385"/>
              <a:ext cx="3036490" cy="1200329"/>
            </a:xfrm>
            <a:prstGeom prst="rect">
              <a:avLst/>
            </a:prstGeom>
          </p:spPr>
          <p:txBody>
            <a:bodyPr wrap="square">
              <a:spAutoFit/>
            </a:bodyPr>
            <a:lstStyle/>
            <a:p>
              <a:pPr>
                <a:spcAft>
                  <a:spcPts val="600"/>
                </a:spcAft>
              </a:pPr>
              <a:r>
                <a:rPr lang="en-US" b="1" dirty="0"/>
                <a:t>Write your text here… </a:t>
              </a:r>
              <a:r>
                <a:rPr lang="en-US" dirty="0"/>
                <a:t>Write your text here. Add your description of an item. Fill the textbox with your description.</a:t>
              </a:r>
            </a:p>
          </p:txBody>
        </p:sp>
      </p:grpSp>
      <p:grpSp>
        <p:nvGrpSpPr>
          <p:cNvPr id="14" name="Grupa 13">
            <a:extLst>
              <a:ext uri="{FF2B5EF4-FFF2-40B4-BE49-F238E27FC236}">
                <a16:creationId xmlns:a16="http://schemas.microsoft.com/office/drawing/2014/main" id="{8E36F2AA-3B26-4501-AE67-ADD62A6CC34D}"/>
              </a:ext>
            </a:extLst>
          </p:cNvPr>
          <p:cNvGrpSpPr/>
          <p:nvPr/>
        </p:nvGrpSpPr>
        <p:grpSpPr>
          <a:xfrm>
            <a:off x="839788" y="3746739"/>
            <a:ext cx="10512425" cy="2418086"/>
            <a:chOff x="839788" y="3746739"/>
            <a:chExt cx="10512425" cy="2418086"/>
          </a:xfrm>
        </p:grpSpPr>
        <p:sp>
          <p:nvSpPr>
            <p:cNvPr id="13" name="Prostokąt 12"/>
            <p:cNvSpPr/>
            <p:nvPr/>
          </p:nvSpPr>
          <p:spPr>
            <a:xfrm>
              <a:off x="839788" y="3937060"/>
              <a:ext cx="10512425" cy="2052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upa 3"/>
            <p:cNvGrpSpPr/>
            <p:nvPr/>
          </p:nvGrpSpPr>
          <p:grpSpPr>
            <a:xfrm>
              <a:off x="4681266" y="3746739"/>
              <a:ext cx="2871865" cy="2418086"/>
              <a:chOff x="4681266" y="3746739"/>
              <a:chExt cx="2871865" cy="2418086"/>
            </a:xfrm>
          </p:grpSpPr>
          <p:grpSp>
            <p:nvGrpSpPr>
              <p:cNvPr id="3" name="Grupa 2"/>
              <p:cNvGrpSpPr/>
              <p:nvPr/>
            </p:nvGrpSpPr>
            <p:grpSpPr>
              <a:xfrm>
                <a:off x="4681266" y="3746739"/>
                <a:ext cx="2871865" cy="2418086"/>
                <a:chOff x="4681266" y="3746739"/>
                <a:chExt cx="2871865" cy="2418086"/>
              </a:xfrm>
            </p:grpSpPr>
            <p:grpSp>
              <p:nvGrpSpPr>
                <p:cNvPr id="23" name="Grupa 22"/>
                <p:cNvGrpSpPr/>
                <p:nvPr/>
              </p:nvGrpSpPr>
              <p:grpSpPr>
                <a:xfrm flipH="1" flipV="1">
                  <a:off x="4681266" y="5989896"/>
                  <a:ext cx="2871865" cy="174929"/>
                  <a:chOff x="4828904" y="1281579"/>
                  <a:chExt cx="2871865" cy="174929"/>
                </a:xfrm>
                <a:solidFill>
                  <a:schemeClr val="tx2"/>
                </a:solidFill>
              </p:grpSpPr>
              <p:sp>
                <p:nvSpPr>
                  <p:cNvPr id="27" name="Isosceles Triangle 23">
                    <a:extLst>
                      <a:ext uri="{FF2B5EF4-FFF2-40B4-BE49-F238E27FC236}">
                        <a16:creationId xmlns:a16="http://schemas.microsoft.com/office/drawing/2014/main" id="{56AF3DCC-0E27-4B18-8B5E-2D9C279847DB}"/>
                      </a:ext>
                    </a:extLst>
                  </p:cNvPr>
                  <p:cNvSpPr/>
                  <p:nvPr/>
                </p:nvSpPr>
                <p:spPr>
                  <a:xfrm>
                    <a:off x="4828904" y="1281579"/>
                    <a:ext cx="185345" cy="17492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Isosceles Triangle 24">
                    <a:extLst>
                      <a:ext uri="{FF2B5EF4-FFF2-40B4-BE49-F238E27FC236}">
                        <a16:creationId xmlns:a16="http://schemas.microsoft.com/office/drawing/2014/main" id="{5A1D810C-B0BB-4C37-95AE-374375F33182}"/>
                      </a:ext>
                    </a:extLst>
                  </p:cNvPr>
                  <p:cNvSpPr/>
                  <p:nvPr/>
                </p:nvSpPr>
                <p:spPr>
                  <a:xfrm>
                    <a:off x="7515424" y="1281579"/>
                    <a:ext cx="185345" cy="17492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Freeform 5"/>
                <p:cNvSpPr>
                  <a:spLocks/>
                </p:cNvSpPr>
                <p:nvPr/>
              </p:nvSpPr>
              <p:spPr bwMode="auto">
                <a:xfrm flipV="1">
                  <a:off x="4769176" y="3746739"/>
                  <a:ext cx="2697163" cy="2417763"/>
                </a:xfrm>
                <a:custGeom>
                  <a:avLst/>
                  <a:gdLst>
                    <a:gd name="T0" fmla="*/ 587 w 1129"/>
                    <a:gd name="T1" fmla="*/ 976 h 1014"/>
                    <a:gd name="T2" fmla="*/ 1129 w 1129"/>
                    <a:gd name="T3" fmla="*/ 0 h 1014"/>
                    <a:gd name="T4" fmla="*/ 0 w 1129"/>
                    <a:gd name="T5" fmla="*/ 0 h 1014"/>
                    <a:gd name="T6" fmla="*/ 527 w 1129"/>
                    <a:gd name="T7" fmla="*/ 976 h 1014"/>
                    <a:gd name="T8" fmla="*/ 587 w 1129"/>
                    <a:gd name="T9" fmla="*/ 976 h 1014"/>
                  </a:gdLst>
                  <a:ahLst/>
                  <a:cxnLst>
                    <a:cxn ang="0">
                      <a:pos x="T0" y="T1"/>
                    </a:cxn>
                    <a:cxn ang="0">
                      <a:pos x="T2" y="T3"/>
                    </a:cxn>
                    <a:cxn ang="0">
                      <a:pos x="T4" y="T5"/>
                    </a:cxn>
                    <a:cxn ang="0">
                      <a:pos x="T6" y="T7"/>
                    </a:cxn>
                    <a:cxn ang="0">
                      <a:pos x="T8" y="T9"/>
                    </a:cxn>
                  </a:cxnLst>
                  <a:rect l="0" t="0" r="r" b="b"/>
                  <a:pathLst>
                    <a:path w="1129" h="1014">
                      <a:moveTo>
                        <a:pt x="587" y="976"/>
                      </a:moveTo>
                      <a:cubicBezTo>
                        <a:pt x="600" y="953"/>
                        <a:pt x="1129" y="0"/>
                        <a:pt x="1129" y="0"/>
                      </a:cubicBezTo>
                      <a:cubicBezTo>
                        <a:pt x="0" y="0"/>
                        <a:pt x="0" y="0"/>
                        <a:pt x="0" y="0"/>
                      </a:cubicBezTo>
                      <a:cubicBezTo>
                        <a:pt x="0" y="0"/>
                        <a:pt x="514" y="952"/>
                        <a:pt x="527" y="976"/>
                      </a:cubicBezTo>
                      <a:cubicBezTo>
                        <a:pt x="540" y="1000"/>
                        <a:pt x="565" y="1014"/>
                        <a:pt x="587" y="9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 name="Freeform 10"/>
              <p:cNvSpPr>
                <a:spLocks/>
              </p:cNvSpPr>
              <p:nvPr/>
            </p:nvSpPr>
            <p:spPr bwMode="auto">
              <a:xfrm rot="2700000">
                <a:off x="5675575" y="4981535"/>
                <a:ext cx="883837" cy="885554"/>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dirty="0"/>
              </a:p>
            </p:txBody>
          </p:sp>
        </p:grpSp>
        <p:sp>
          <p:nvSpPr>
            <p:cNvPr id="32" name="Prostokąt 31">
              <a:extLst>
                <a:ext uri="{FF2B5EF4-FFF2-40B4-BE49-F238E27FC236}">
                  <a16:creationId xmlns:a16="http://schemas.microsoft.com/office/drawing/2014/main" id="{251EE9E6-2C1F-417E-9CC8-7450D033828D}"/>
                </a:ext>
              </a:extLst>
            </p:cNvPr>
            <p:cNvSpPr/>
            <p:nvPr/>
          </p:nvSpPr>
          <p:spPr>
            <a:xfrm>
              <a:off x="1979391" y="4358011"/>
              <a:ext cx="3036490" cy="1200329"/>
            </a:xfrm>
            <a:prstGeom prst="rect">
              <a:avLst/>
            </a:prstGeom>
          </p:spPr>
          <p:txBody>
            <a:bodyPr wrap="square">
              <a:spAutoFit/>
            </a:bodyPr>
            <a:lstStyle/>
            <a:p>
              <a:pPr>
                <a:spcAft>
                  <a:spcPts val="600"/>
                </a:spcAft>
              </a:pPr>
              <a:r>
                <a:rPr lang="en-US" b="1" dirty="0"/>
                <a:t>Write your text here… </a:t>
              </a:r>
              <a:r>
                <a:rPr lang="en-US" dirty="0"/>
                <a:t>Write your text here. Add your description of an item. Fill the textbox with your description.</a:t>
              </a:r>
            </a:p>
          </p:txBody>
        </p:sp>
        <p:sp>
          <p:nvSpPr>
            <p:cNvPr id="35" name="Prostokąt 34">
              <a:extLst>
                <a:ext uri="{FF2B5EF4-FFF2-40B4-BE49-F238E27FC236}">
                  <a16:creationId xmlns:a16="http://schemas.microsoft.com/office/drawing/2014/main" id="{D232139B-D28E-4E02-B3BB-EBE9D3764C50}"/>
                </a:ext>
              </a:extLst>
            </p:cNvPr>
            <p:cNvSpPr/>
            <p:nvPr/>
          </p:nvSpPr>
          <p:spPr>
            <a:xfrm>
              <a:off x="7367786" y="4358011"/>
              <a:ext cx="3036490" cy="1200329"/>
            </a:xfrm>
            <a:prstGeom prst="rect">
              <a:avLst/>
            </a:prstGeom>
          </p:spPr>
          <p:txBody>
            <a:bodyPr wrap="square">
              <a:spAutoFit/>
            </a:bodyPr>
            <a:lstStyle/>
            <a:p>
              <a:pPr>
                <a:spcAft>
                  <a:spcPts val="600"/>
                </a:spcAft>
              </a:pPr>
              <a:r>
                <a:rPr lang="en-US" b="1" dirty="0"/>
                <a:t>Write your text here… </a:t>
              </a:r>
              <a:r>
                <a:rPr lang="en-US" dirty="0"/>
                <a:t>Write your text here. Add your description of an item. Fill the textbox with your description.</a:t>
              </a:r>
            </a:p>
          </p:txBody>
        </p:sp>
      </p:grpSp>
      <p:sp>
        <p:nvSpPr>
          <p:cNvPr id="8" name="Freeform 18"/>
          <p:cNvSpPr>
            <a:spLocks noEditPoints="1"/>
          </p:cNvSpPr>
          <p:nvPr/>
        </p:nvSpPr>
        <p:spPr bwMode="auto">
          <a:xfrm flipV="1">
            <a:off x="1142428" y="1921769"/>
            <a:ext cx="507130" cy="817562"/>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6"/>
          <p:cNvSpPr>
            <a:spLocks noEditPoints="1"/>
          </p:cNvSpPr>
          <p:nvPr/>
        </p:nvSpPr>
        <p:spPr bwMode="auto">
          <a:xfrm>
            <a:off x="10598758" y="1917901"/>
            <a:ext cx="412650" cy="825300"/>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18"/>
          <p:cNvSpPr>
            <a:spLocks noEditPoints="1"/>
          </p:cNvSpPr>
          <p:nvPr/>
        </p:nvSpPr>
        <p:spPr bwMode="auto">
          <a:xfrm>
            <a:off x="1172411" y="4559136"/>
            <a:ext cx="501651" cy="808731"/>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8"/>
          <p:cNvSpPr>
            <a:spLocks noEditPoints="1"/>
          </p:cNvSpPr>
          <p:nvPr/>
        </p:nvSpPr>
        <p:spPr bwMode="auto">
          <a:xfrm>
            <a:off x="10598776" y="4550853"/>
            <a:ext cx="411806" cy="825298"/>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4 w 207"/>
              <a:gd name="T41" fmla="*/ 0 h 414"/>
              <a:gd name="T42" fmla="*/ 58 w 207"/>
              <a:gd name="T43" fmla="*/ 6 h 414"/>
              <a:gd name="T44" fmla="*/ 58 w 207"/>
              <a:gd name="T45" fmla="*/ 24 h 414"/>
              <a:gd name="T46" fmla="*/ 64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5 w 207"/>
              <a:gd name="T61" fmla="*/ 381 h 414"/>
              <a:gd name="T62" fmla="*/ 174 w 207"/>
              <a:gd name="T63" fmla="*/ 362 h 414"/>
              <a:gd name="T64" fmla="*/ 174 w 207"/>
              <a:gd name="T65" fmla="*/ 258 h 414"/>
              <a:gd name="T66" fmla="*/ 33 w 207"/>
              <a:gd name="T67" fmla="*/ 34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5" y="55"/>
                  <a:pt x="15" y="65"/>
                  <a:pt x="15" y="78"/>
                </a:cubicBezTo>
                <a:cubicBezTo>
                  <a:pt x="15" y="376"/>
                  <a:pt x="15" y="376"/>
                  <a:pt x="15" y="376"/>
                </a:cubicBezTo>
                <a:cubicBezTo>
                  <a:pt x="15" y="389"/>
                  <a:pt x="25"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6" y="0"/>
                  <a:pt x="143" y="0"/>
                </a:cubicBezTo>
                <a:cubicBezTo>
                  <a:pt x="64" y="0"/>
                  <a:pt x="64" y="0"/>
                  <a:pt x="64" y="0"/>
                </a:cubicBezTo>
                <a:cubicBezTo>
                  <a:pt x="61" y="0"/>
                  <a:pt x="58" y="3"/>
                  <a:pt x="58" y="6"/>
                </a:cubicBezTo>
                <a:cubicBezTo>
                  <a:pt x="58" y="24"/>
                  <a:pt x="58" y="24"/>
                  <a:pt x="58" y="24"/>
                </a:cubicBezTo>
                <a:cubicBezTo>
                  <a:pt x="58" y="28"/>
                  <a:pt x="61" y="30"/>
                  <a:pt x="64" y="30"/>
                </a:cubicBezTo>
                <a:cubicBezTo>
                  <a:pt x="143" y="30"/>
                  <a:pt x="143" y="30"/>
                  <a:pt x="143" y="30"/>
                </a:cubicBezTo>
                <a:cubicBezTo>
                  <a:pt x="146" y="30"/>
                  <a:pt x="149" y="28"/>
                  <a:pt x="149" y="24"/>
                </a:cubicBezTo>
                <a:lnTo>
                  <a:pt x="149" y="6"/>
                </a:lnTo>
                <a:close/>
                <a:moveTo>
                  <a:pt x="33" y="340"/>
                </a:moveTo>
                <a:cubicBezTo>
                  <a:pt x="33" y="362"/>
                  <a:pt x="33" y="362"/>
                  <a:pt x="33" y="362"/>
                </a:cubicBezTo>
                <a:cubicBezTo>
                  <a:pt x="33" y="373"/>
                  <a:pt x="41" y="381"/>
                  <a:pt x="52" y="381"/>
                </a:cubicBezTo>
                <a:cubicBezTo>
                  <a:pt x="155" y="381"/>
                  <a:pt x="155" y="381"/>
                  <a:pt x="155" y="381"/>
                </a:cubicBezTo>
                <a:cubicBezTo>
                  <a:pt x="166" y="381"/>
                  <a:pt x="174" y="373"/>
                  <a:pt x="174" y="362"/>
                </a:cubicBezTo>
                <a:cubicBezTo>
                  <a:pt x="174" y="258"/>
                  <a:pt x="174" y="258"/>
                  <a:pt x="174" y="258"/>
                </a:cubicBezTo>
                <a:lnTo>
                  <a:pt x="33" y="34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 name="Tytuł 1"/>
          <p:cNvSpPr>
            <a:spLocks noGrp="1"/>
          </p:cNvSpPr>
          <p:nvPr>
            <p:ph type="title"/>
          </p:nvPr>
        </p:nvSpPr>
        <p:spPr/>
        <p:txBody>
          <a:bodyPr>
            <a:normAutofit fontScale="90000"/>
          </a:bodyPr>
          <a:lstStyle/>
          <a:p>
            <a:r>
              <a:rPr lang="en-US" dirty="0"/>
              <a:t>Ups and Downs – Hourglass Diagram Template</a:t>
            </a:r>
          </a:p>
        </p:txBody>
      </p:sp>
    </p:spTree>
    <p:extLst>
      <p:ext uri="{BB962C8B-B14F-4D97-AF65-F5344CB8AC3E}">
        <p14:creationId xmlns:p14="http://schemas.microsoft.com/office/powerpoint/2010/main" val="40349244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DD86350E-5F0D-4D63-B5A4-2585ED7DC094}"/>
              </a:ext>
            </a:extLst>
          </p:cNvPr>
          <p:cNvSpPr>
            <a:spLocks noGrp="1"/>
          </p:cNvSpPr>
          <p:nvPr>
            <p:ph type="title"/>
          </p:nvPr>
        </p:nvSpPr>
        <p:spPr/>
        <p:txBody>
          <a:bodyPr>
            <a:normAutofit fontScale="90000"/>
          </a:bodyPr>
          <a:lstStyle/>
          <a:p>
            <a:r>
              <a:rPr lang="en-US" dirty="0"/>
              <a:t>Venn Diagram – 4 circles with textboxes</a:t>
            </a:r>
          </a:p>
        </p:txBody>
      </p:sp>
      <p:grpSp>
        <p:nvGrpSpPr>
          <p:cNvPr id="4" name="Grupa 3">
            <a:extLst>
              <a:ext uri="{FF2B5EF4-FFF2-40B4-BE49-F238E27FC236}">
                <a16:creationId xmlns:a16="http://schemas.microsoft.com/office/drawing/2014/main" id="{8BE8402A-96EB-48A9-BBE6-FD8F4592ACF5}"/>
              </a:ext>
            </a:extLst>
          </p:cNvPr>
          <p:cNvGrpSpPr/>
          <p:nvPr/>
        </p:nvGrpSpPr>
        <p:grpSpPr>
          <a:xfrm>
            <a:off x="4620131" y="2242456"/>
            <a:ext cx="2951738" cy="2951740"/>
            <a:chOff x="4282575" y="1808163"/>
            <a:chExt cx="3625576" cy="3625578"/>
          </a:xfrm>
        </p:grpSpPr>
        <p:grpSp>
          <p:nvGrpSpPr>
            <p:cNvPr id="20" name="Grupa 19">
              <a:extLst>
                <a:ext uri="{FF2B5EF4-FFF2-40B4-BE49-F238E27FC236}">
                  <a16:creationId xmlns:a16="http://schemas.microsoft.com/office/drawing/2014/main" id="{7AFA9A86-FF52-4BC2-BB4B-8E0AC033D581}"/>
                </a:ext>
              </a:extLst>
            </p:cNvPr>
            <p:cNvGrpSpPr/>
            <p:nvPr/>
          </p:nvGrpSpPr>
          <p:grpSpPr>
            <a:xfrm>
              <a:off x="4283849" y="1808163"/>
              <a:ext cx="3624302" cy="3625578"/>
              <a:chOff x="982663" y="1171575"/>
              <a:chExt cx="4513262" cy="4514851"/>
            </a:xfrm>
          </p:grpSpPr>
          <p:sp>
            <p:nvSpPr>
              <p:cNvPr id="7" name="Freeform 5">
                <a:extLst>
                  <a:ext uri="{FF2B5EF4-FFF2-40B4-BE49-F238E27FC236}">
                    <a16:creationId xmlns:a16="http://schemas.microsoft.com/office/drawing/2014/main" id="{E2F258C2-9EBE-4155-90D1-C2A8CA24342F}"/>
                  </a:ext>
                </a:extLst>
              </p:cNvPr>
              <p:cNvSpPr>
                <a:spLocks/>
              </p:cNvSpPr>
              <p:nvPr/>
            </p:nvSpPr>
            <p:spPr bwMode="auto">
              <a:xfrm>
                <a:off x="982663" y="2085975"/>
                <a:ext cx="1077912" cy="2686050"/>
              </a:xfrm>
              <a:custGeom>
                <a:avLst/>
                <a:gdLst>
                  <a:gd name="T0" fmla="*/ 395 w 395"/>
                  <a:gd name="T1" fmla="*/ 492 h 985"/>
                  <a:gd name="T2" fmla="*/ 300 w 395"/>
                  <a:gd name="T3" fmla="*/ 190 h 985"/>
                  <a:gd name="T4" fmla="*/ 335 w 395"/>
                  <a:gd name="T5" fmla="*/ 0 h 985"/>
                  <a:gd name="T6" fmla="*/ 0 w 395"/>
                  <a:gd name="T7" fmla="*/ 492 h 985"/>
                  <a:gd name="T8" fmla="*/ 335 w 395"/>
                  <a:gd name="T9" fmla="*/ 985 h 985"/>
                  <a:gd name="T10" fmla="*/ 300 w 395"/>
                  <a:gd name="T11" fmla="*/ 794 h 985"/>
                  <a:gd name="T12" fmla="*/ 395 w 395"/>
                  <a:gd name="T13" fmla="*/ 492 h 985"/>
                </a:gdLst>
                <a:ahLst/>
                <a:cxnLst>
                  <a:cxn ang="0">
                    <a:pos x="T0" y="T1"/>
                  </a:cxn>
                  <a:cxn ang="0">
                    <a:pos x="T2" y="T3"/>
                  </a:cxn>
                  <a:cxn ang="0">
                    <a:pos x="T4" y="T5"/>
                  </a:cxn>
                  <a:cxn ang="0">
                    <a:pos x="T6" y="T7"/>
                  </a:cxn>
                  <a:cxn ang="0">
                    <a:pos x="T8" y="T9"/>
                  </a:cxn>
                  <a:cxn ang="0">
                    <a:pos x="T10" y="T11"/>
                  </a:cxn>
                  <a:cxn ang="0">
                    <a:pos x="T12" y="T13"/>
                  </a:cxn>
                </a:cxnLst>
                <a:rect l="0" t="0" r="r" b="b"/>
                <a:pathLst>
                  <a:path w="395" h="985">
                    <a:moveTo>
                      <a:pt x="395" y="492"/>
                    </a:moveTo>
                    <a:cubicBezTo>
                      <a:pt x="335" y="407"/>
                      <a:pt x="300" y="303"/>
                      <a:pt x="300" y="190"/>
                    </a:cubicBezTo>
                    <a:cubicBezTo>
                      <a:pt x="300" y="123"/>
                      <a:pt x="312" y="59"/>
                      <a:pt x="335" y="0"/>
                    </a:cubicBezTo>
                    <a:cubicBezTo>
                      <a:pt x="139" y="77"/>
                      <a:pt x="0" y="268"/>
                      <a:pt x="0" y="492"/>
                    </a:cubicBezTo>
                    <a:cubicBezTo>
                      <a:pt x="0" y="716"/>
                      <a:pt x="139" y="908"/>
                      <a:pt x="335" y="985"/>
                    </a:cubicBezTo>
                    <a:cubicBezTo>
                      <a:pt x="312" y="926"/>
                      <a:pt x="300" y="861"/>
                      <a:pt x="300" y="794"/>
                    </a:cubicBezTo>
                    <a:cubicBezTo>
                      <a:pt x="300" y="682"/>
                      <a:pt x="335" y="578"/>
                      <a:pt x="395" y="49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8" name="Freeform 6">
                <a:extLst>
                  <a:ext uri="{FF2B5EF4-FFF2-40B4-BE49-F238E27FC236}">
                    <a16:creationId xmlns:a16="http://schemas.microsoft.com/office/drawing/2014/main" id="{96FB9239-F79A-4286-8204-0490A8FFCFA0}"/>
                  </a:ext>
                </a:extLst>
              </p:cNvPr>
              <p:cNvSpPr>
                <a:spLocks/>
              </p:cNvSpPr>
              <p:nvPr/>
            </p:nvSpPr>
            <p:spPr bwMode="auto">
              <a:xfrm>
                <a:off x="4419600" y="2085975"/>
                <a:ext cx="1076325" cy="2686050"/>
              </a:xfrm>
              <a:custGeom>
                <a:avLst/>
                <a:gdLst>
                  <a:gd name="T0" fmla="*/ 395 w 395"/>
                  <a:gd name="T1" fmla="*/ 492 h 985"/>
                  <a:gd name="T2" fmla="*/ 60 w 395"/>
                  <a:gd name="T3" fmla="*/ 0 h 985"/>
                  <a:gd name="T4" fmla="*/ 96 w 395"/>
                  <a:gd name="T5" fmla="*/ 190 h 985"/>
                  <a:gd name="T6" fmla="*/ 0 w 395"/>
                  <a:gd name="T7" fmla="*/ 492 h 985"/>
                  <a:gd name="T8" fmla="*/ 96 w 395"/>
                  <a:gd name="T9" fmla="*/ 794 h 985"/>
                  <a:gd name="T10" fmla="*/ 60 w 395"/>
                  <a:gd name="T11" fmla="*/ 985 h 985"/>
                  <a:gd name="T12" fmla="*/ 395 w 395"/>
                  <a:gd name="T13" fmla="*/ 492 h 985"/>
                </a:gdLst>
                <a:ahLst/>
                <a:cxnLst>
                  <a:cxn ang="0">
                    <a:pos x="T0" y="T1"/>
                  </a:cxn>
                  <a:cxn ang="0">
                    <a:pos x="T2" y="T3"/>
                  </a:cxn>
                  <a:cxn ang="0">
                    <a:pos x="T4" y="T5"/>
                  </a:cxn>
                  <a:cxn ang="0">
                    <a:pos x="T6" y="T7"/>
                  </a:cxn>
                  <a:cxn ang="0">
                    <a:pos x="T8" y="T9"/>
                  </a:cxn>
                  <a:cxn ang="0">
                    <a:pos x="T10" y="T11"/>
                  </a:cxn>
                  <a:cxn ang="0">
                    <a:pos x="T12" y="T13"/>
                  </a:cxn>
                </a:cxnLst>
                <a:rect l="0" t="0" r="r" b="b"/>
                <a:pathLst>
                  <a:path w="395" h="985">
                    <a:moveTo>
                      <a:pt x="395" y="492"/>
                    </a:moveTo>
                    <a:cubicBezTo>
                      <a:pt x="395" y="268"/>
                      <a:pt x="256" y="77"/>
                      <a:pt x="60" y="0"/>
                    </a:cubicBezTo>
                    <a:cubicBezTo>
                      <a:pt x="83" y="59"/>
                      <a:pt x="96" y="123"/>
                      <a:pt x="96" y="190"/>
                    </a:cubicBezTo>
                    <a:cubicBezTo>
                      <a:pt x="96" y="303"/>
                      <a:pt x="60" y="407"/>
                      <a:pt x="0" y="492"/>
                    </a:cubicBezTo>
                    <a:cubicBezTo>
                      <a:pt x="60" y="578"/>
                      <a:pt x="96" y="682"/>
                      <a:pt x="96" y="794"/>
                    </a:cubicBezTo>
                    <a:cubicBezTo>
                      <a:pt x="96" y="861"/>
                      <a:pt x="83" y="926"/>
                      <a:pt x="60" y="985"/>
                    </a:cubicBezTo>
                    <a:cubicBezTo>
                      <a:pt x="256" y="908"/>
                      <a:pt x="395" y="716"/>
                      <a:pt x="395" y="49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9" name="Freeform 7">
                <a:extLst>
                  <a:ext uri="{FF2B5EF4-FFF2-40B4-BE49-F238E27FC236}">
                    <a16:creationId xmlns:a16="http://schemas.microsoft.com/office/drawing/2014/main" id="{AC4D6F9A-477F-4E45-8E0A-945E3B771A10}"/>
                  </a:ext>
                </a:extLst>
              </p:cNvPr>
              <p:cNvSpPr>
                <a:spLocks/>
              </p:cNvSpPr>
              <p:nvPr/>
            </p:nvSpPr>
            <p:spPr bwMode="auto">
              <a:xfrm>
                <a:off x="1895475" y="1171575"/>
                <a:ext cx="2687637" cy="1077913"/>
              </a:xfrm>
              <a:custGeom>
                <a:avLst/>
                <a:gdLst>
                  <a:gd name="T0" fmla="*/ 493 w 985"/>
                  <a:gd name="T1" fmla="*/ 395 h 395"/>
                  <a:gd name="T2" fmla="*/ 795 w 985"/>
                  <a:gd name="T3" fmla="*/ 299 h 395"/>
                  <a:gd name="T4" fmla="*/ 985 w 985"/>
                  <a:gd name="T5" fmla="*/ 335 h 395"/>
                  <a:gd name="T6" fmla="*/ 493 w 985"/>
                  <a:gd name="T7" fmla="*/ 0 h 395"/>
                  <a:gd name="T8" fmla="*/ 0 w 985"/>
                  <a:gd name="T9" fmla="*/ 335 h 395"/>
                  <a:gd name="T10" fmla="*/ 191 w 985"/>
                  <a:gd name="T11" fmla="*/ 299 h 395"/>
                  <a:gd name="T12" fmla="*/ 493 w 985"/>
                  <a:gd name="T13" fmla="*/ 395 h 395"/>
                </a:gdLst>
                <a:ahLst/>
                <a:cxnLst>
                  <a:cxn ang="0">
                    <a:pos x="T0" y="T1"/>
                  </a:cxn>
                  <a:cxn ang="0">
                    <a:pos x="T2" y="T3"/>
                  </a:cxn>
                  <a:cxn ang="0">
                    <a:pos x="T4" y="T5"/>
                  </a:cxn>
                  <a:cxn ang="0">
                    <a:pos x="T6" y="T7"/>
                  </a:cxn>
                  <a:cxn ang="0">
                    <a:pos x="T8" y="T9"/>
                  </a:cxn>
                  <a:cxn ang="0">
                    <a:pos x="T10" y="T11"/>
                  </a:cxn>
                  <a:cxn ang="0">
                    <a:pos x="T12" y="T13"/>
                  </a:cxn>
                </a:cxnLst>
                <a:rect l="0" t="0" r="r" b="b"/>
                <a:pathLst>
                  <a:path w="985" h="395">
                    <a:moveTo>
                      <a:pt x="493" y="395"/>
                    </a:moveTo>
                    <a:cubicBezTo>
                      <a:pt x="578" y="335"/>
                      <a:pt x="682" y="299"/>
                      <a:pt x="795" y="299"/>
                    </a:cubicBezTo>
                    <a:cubicBezTo>
                      <a:pt x="862" y="299"/>
                      <a:pt x="926" y="312"/>
                      <a:pt x="985" y="335"/>
                    </a:cubicBezTo>
                    <a:cubicBezTo>
                      <a:pt x="908" y="139"/>
                      <a:pt x="717" y="0"/>
                      <a:pt x="493" y="0"/>
                    </a:cubicBezTo>
                    <a:cubicBezTo>
                      <a:pt x="269" y="0"/>
                      <a:pt x="77" y="139"/>
                      <a:pt x="0" y="335"/>
                    </a:cubicBezTo>
                    <a:cubicBezTo>
                      <a:pt x="60" y="312"/>
                      <a:pt x="124" y="299"/>
                      <a:pt x="191" y="299"/>
                    </a:cubicBezTo>
                    <a:cubicBezTo>
                      <a:pt x="303" y="299"/>
                      <a:pt x="407" y="335"/>
                      <a:pt x="493" y="39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0" name="Freeform 8">
                <a:extLst>
                  <a:ext uri="{FF2B5EF4-FFF2-40B4-BE49-F238E27FC236}">
                    <a16:creationId xmlns:a16="http://schemas.microsoft.com/office/drawing/2014/main" id="{7F6ABC57-1569-4370-A91B-1FE2B4087FCA}"/>
                  </a:ext>
                </a:extLst>
              </p:cNvPr>
              <p:cNvSpPr>
                <a:spLocks/>
              </p:cNvSpPr>
              <p:nvPr/>
            </p:nvSpPr>
            <p:spPr bwMode="auto">
              <a:xfrm>
                <a:off x="1800225" y="1987550"/>
                <a:ext cx="1439862" cy="1439863"/>
              </a:xfrm>
              <a:custGeom>
                <a:avLst/>
                <a:gdLst>
                  <a:gd name="T0" fmla="*/ 95 w 528"/>
                  <a:gd name="T1" fmla="*/ 528 h 528"/>
                  <a:gd name="T2" fmla="*/ 339 w 528"/>
                  <a:gd name="T3" fmla="*/ 339 h 528"/>
                  <a:gd name="T4" fmla="*/ 528 w 528"/>
                  <a:gd name="T5" fmla="*/ 96 h 528"/>
                  <a:gd name="T6" fmla="*/ 226 w 528"/>
                  <a:gd name="T7" fmla="*/ 0 h 528"/>
                  <a:gd name="T8" fmla="*/ 35 w 528"/>
                  <a:gd name="T9" fmla="*/ 36 h 528"/>
                  <a:gd name="T10" fmla="*/ 0 w 528"/>
                  <a:gd name="T11" fmla="*/ 226 h 528"/>
                  <a:gd name="T12" fmla="*/ 95 w 528"/>
                  <a:gd name="T13" fmla="*/ 528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95" y="528"/>
                    </a:moveTo>
                    <a:cubicBezTo>
                      <a:pt x="155" y="443"/>
                      <a:pt x="240" y="377"/>
                      <a:pt x="339" y="339"/>
                    </a:cubicBezTo>
                    <a:cubicBezTo>
                      <a:pt x="376" y="240"/>
                      <a:pt x="443" y="156"/>
                      <a:pt x="528" y="96"/>
                    </a:cubicBezTo>
                    <a:cubicBezTo>
                      <a:pt x="442" y="36"/>
                      <a:pt x="338" y="0"/>
                      <a:pt x="226" y="0"/>
                    </a:cubicBezTo>
                    <a:cubicBezTo>
                      <a:pt x="159" y="0"/>
                      <a:pt x="95" y="13"/>
                      <a:pt x="35" y="36"/>
                    </a:cubicBezTo>
                    <a:cubicBezTo>
                      <a:pt x="12" y="95"/>
                      <a:pt x="0" y="159"/>
                      <a:pt x="0" y="226"/>
                    </a:cubicBezTo>
                    <a:cubicBezTo>
                      <a:pt x="0" y="339"/>
                      <a:pt x="35" y="443"/>
                      <a:pt x="95" y="528"/>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1" name="Freeform 9">
                <a:extLst>
                  <a:ext uri="{FF2B5EF4-FFF2-40B4-BE49-F238E27FC236}">
                    <a16:creationId xmlns:a16="http://schemas.microsoft.com/office/drawing/2014/main" id="{C697497A-0951-4433-A830-A898C3A45339}"/>
                  </a:ext>
                </a:extLst>
              </p:cNvPr>
              <p:cNvSpPr>
                <a:spLocks/>
              </p:cNvSpPr>
              <p:nvPr/>
            </p:nvSpPr>
            <p:spPr bwMode="auto">
              <a:xfrm>
                <a:off x="3240088" y="1987550"/>
                <a:ext cx="1441450" cy="1439863"/>
              </a:xfrm>
              <a:custGeom>
                <a:avLst/>
                <a:gdLst>
                  <a:gd name="T0" fmla="*/ 0 w 528"/>
                  <a:gd name="T1" fmla="*/ 96 h 528"/>
                  <a:gd name="T2" fmla="*/ 189 w 528"/>
                  <a:gd name="T3" fmla="*/ 339 h 528"/>
                  <a:gd name="T4" fmla="*/ 432 w 528"/>
                  <a:gd name="T5" fmla="*/ 528 h 528"/>
                  <a:gd name="T6" fmla="*/ 528 w 528"/>
                  <a:gd name="T7" fmla="*/ 226 h 528"/>
                  <a:gd name="T8" fmla="*/ 492 w 528"/>
                  <a:gd name="T9" fmla="*/ 36 h 528"/>
                  <a:gd name="T10" fmla="*/ 302 w 528"/>
                  <a:gd name="T11" fmla="*/ 0 h 528"/>
                  <a:gd name="T12" fmla="*/ 0 w 528"/>
                  <a:gd name="T13" fmla="*/ 96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0" y="96"/>
                    </a:moveTo>
                    <a:cubicBezTo>
                      <a:pt x="85" y="156"/>
                      <a:pt x="151" y="240"/>
                      <a:pt x="189" y="339"/>
                    </a:cubicBezTo>
                    <a:cubicBezTo>
                      <a:pt x="288" y="377"/>
                      <a:pt x="372" y="443"/>
                      <a:pt x="432" y="528"/>
                    </a:cubicBezTo>
                    <a:cubicBezTo>
                      <a:pt x="492" y="443"/>
                      <a:pt x="528" y="339"/>
                      <a:pt x="528" y="226"/>
                    </a:cubicBezTo>
                    <a:cubicBezTo>
                      <a:pt x="528" y="159"/>
                      <a:pt x="515" y="95"/>
                      <a:pt x="492" y="36"/>
                    </a:cubicBezTo>
                    <a:cubicBezTo>
                      <a:pt x="433" y="13"/>
                      <a:pt x="369" y="0"/>
                      <a:pt x="302" y="0"/>
                    </a:cubicBezTo>
                    <a:cubicBezTo>
                      <a:pt x="189" y="0"/>
                      <a:pt x="85" y="36"/>
                      <a:pt x="0" y="9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2" name="Freeform 10">
                <a:extLst>
                  <a:ext uri="{FF2B5EF4-FFF2-40B4-BE49-F238E27FC236}">
                    <a16:creationId xmlns:a16="http://schemas.microsoft.com/office/drawing/2014/main" id="{6396968A-B554-4F13-868C-87D3E85A491C}"/>
                  </a:ext>
                </a:extLst>
              </p:cNvPr>
              <p:cNvSpPr>
                <a:spLocks/>
              </p:cNvSpPr>
              <p:nvPr/>
            </p:nvSpPr>
            <p:spPr bwMode="auto">
              <a:xfrm>
                <a:off x="2725738" y="2249488"/>
                <a:ext cx="1030287" cy="661988"/>
              </a:xfrm>
              <a:custGeom>
                <a:avLst/>
                <a:gdLst>
                  <a:gd name="T0" fmla="*/ 378 w 378"/>
                  <a:gd name="T1" fmla="*/ 243 h 243"/>
                  <a:gd name="T2" fmla="*/ 189 w 378"/>
                  <a:gd name="T3" fmla="*/ 0 h 243"/>
                  <a:gd name="T4" fmla="*/ 0 w 378"/>
                  <a:gd name="T5" fmla="*/ 243 h 243"/>
                  <a:gd name="T6" fmla="*/ 189 w 378"/>
                  <a:gd name="T7" fmla="*/ 208 h 243"/>
                  <a:gd name="T8" fmla="*/ 378 w 378"/>
                  <a:gd name="T9" fmla="*/ 243 h 243"/>
                </a:gdLst>
                <a:ahLst/>
                <a:cxnLst>
                  <a:cxn ang="0">
                    <a:pos x="T0" y="T1"/>
                  </a:cxn>
                  <a:cxn ang="0">
                    <a:pos x="T2" y="T3"/>
                  </a:cxn>
                  <a:cxn ang="0">
                    <a:pos x="T4" y="T5"/>
                  </a:cxn>
                  <a:cxn ang="0">
                    <a:pos x="T6" y="T7"/>
                  </a:cxn>
                  <a:cxn ang="0">
                    <a:pos x="T8" y="T9"/>
                  </a:cxn>
                </a:cxnLst>
                <a:rect l="0" t="0" r="r" b="b"/>
                <a:pathLst>
                  <a:path w="378" h="243">
                    <a:moveTo>
                      <a:pt x="378" y="243"/>
                    </a:moveTo>
                    <a:cubicBezTo>
                      <a:pt x="340" y="144"/>
                      <a:pt x="274" y="60"/>
                      <a:pt x="189" y="0"/>
                    </a:cubicBezTo>
                    <a:cubicBezTo>
                      <a:pt x="104" y="60"/>
                      <a:pt x="37" y="144"/>
                      <a:pt x="0" y="243"/>
                    </a:cubicBezTo>
                    <a:cubicBezTo>
                      <a:pt x="58" y="221"/>
                      <a:pt x="122" y="208"/>
                      <a:pt x="189" y="208"/>
                    </a:cubicBezTo>
                    <a:cubicBezTo>
                      <a:pt x="255" y="208"/>
                      <a:pt x="319" y="221"/>
                      <a:pt x="378" y="243"/>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3" name="Freeform 11">
                <a:extLst>
                  <a:ext uri="{FF2B5EF4-FFF2-40B4-BE49-F238E27FC236}">
                    <a16:creationId xmlns:a16="http://schemas.microsoft.com/office/drawing/2014/main" id="{DFF7A847-B2B7-40FB-9F09-46076FB5AEBB}"/>
                  </a:ext>
                </a:extLst>
              </p:cNvPr>
              <p:cNvSpPr>
                <a:spLocks/>
              </p:cNvSpPr>
              <p:nvPr/>
            </p:nvSpPr>
            <p:spPr bwMode="auto">
              <a:xfrm>
                <a:off x="1895475" y="4608513"/>
                <a:ext cx="2687637" cy="1077913"/>
              </a:xfrm>
              <a:custGeom>
                <a:avLst/>
                <a:gdLst>
                  <a:gd name="T0" fmla="*/ 493 w 985"/>
                  <a:gd name="T1" fmla="*/ 0 h 395"/>
                  <a:gd name="T2" fmla="*/ 191 w 985"/>
                  <a:gd name="T3" fmla="*/ 95 h 395"/>
                  <a:gd name="T4" fmla="*/ 0 w 985"/>
                  <a:gd name="T5" fmla="*/ 60 h 395"/>
                  <a:gd name="T6" fmla="*/ 493 w 985"/>
                  <a:gd name="T7" fmla="*/ 395 h 395"/>
                  <a:gd name="T8" fmla="*/ 985 w 985"/>
                  <a:gd name="T9" fmla="*/ 60 h 395"/>
                  <a:gd name="T10" fmla="*/ 795 w 985"/>
                  <a:gd name="T11" fmla="*/ 95 h 395"/>
                  <a:gd name="T12" fmla="*/ 493 w 985"/>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985" h="395">
                    <a:moveTo>
                      <a:pt x="493" y="0"/>
                    </a:moveTo>
                    <a:cubicBezTo>
                      <a:pt x="407" y="60"/>
                      <a:pt x="303" y="95"/>
                      <a:pt x="191" y="95"/>
                    </a:cubicBezTo>
                    <a:cubicBezTo>
                      <a:pt x="124" y="95"/>
                      <a:pt x="60" y="83"/>
                      <a:pt x="0" y="60"/>
                    </a:cubicBezTo>
                    <a:cubicBezTo>
                      <a:pt x="77" y="256"/>
                      <a:pt x="269" y="395"/>
                      <a:pt x="493" y="395"/>
                    </a:cubicBezTo>
                    <a:cubicBezTo>
                      <a:pt x="717" y="395"/>
                      <a:pt x="908" y="256"/>
                      <a:pt x="985" y="60"/>
                    </a:cubicBezTo>
                    <a:cubicBezTo>
                      <a:pt x="926" y="83"/>
                      <a:pt x="862" y="95"/>
                      <a:pt x="795" y="95"/>
                    </a:cubicBezTo>
                    <a:cubicBezTo>
                      <a:pt x="682" y="95"/>
                      <a:pt x="578" y="60"/>
                      <a:pt x="49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4" name="Freeform 12">
                <a:extLst>
                  <a:ext uri="{FF2B5EF4-FFF2-40B4-BE49-F238E27FC236}">
                    <a16:creationId xmlns:a16="http://schemas.microsoft.com/office/drawing/2014/main" id="{B1C48B36-6167-41C6-B624-2A79C3614F04}"/>
                  </a:ext>
                </a:extLst>
              </p:cNvPr>
              <p:cNvSpPr>
                <a:spLocks/>
              </p:cNvSpPr>
              <p:nvPr/>
            </p:nvSpPr>
            <p:spPr bwMode="auto">
              <a:xfrm>
                <a:off x="1800225" y="3427413"/>
                <a:ext cx="1439862" cy="1439863"/>
              </a:xfrm>
              <a:custGeom>
                <a:avLst/>
                <a:gdLst>
                  <a:gd name="T0" fmla="*/ 528 w 528"/>
                  <a:gd name="T1" fmla="*/ 433 h 528"/>
                  <a:gd name="T2" fmla="*/ 339 w 528"/>
                  <a:gd name="T3" fmla="*/ 189 h 528"/>
                  <a:gd name="T4" fmla="*/ 95 w 528"/>
                  <a:gd name="T5" fmla="*/ 0 h 528"/>
                  <a:gd name="T6" fmla="*/ 0 w 528"/>
                  <a:gd name="T7" fmla="*/ 302 h 528"/>
                  <a:gd name="T8" fmla="*/ 35 w 528"/>
                  <a:gd name="T9" fmla="*/ 493 h 528"/>
                  <a:gd name="T10" fmla="*/ 226 w 528"/>
                  <a:gd name="T11" fmla="*/ 528 h 528"/>
                  <a:gd name="T12" fmla="*/ 528 w 528"/>
                  <a:gd name="T13" fmla="*/ 433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528" y="433"/>
                    </a:moveTo>
                    <a:cubicBezTo>
                      <a:pt x="443" y="373"/>
                      <a:pt x="376" y="288"/>
                      <a:pt x="339" y="189"/>
                    </a:cubicBezTo>
                    <a:cubicBezTo>
                      <a:pt x="240" y="152"/>
                      <a:pt x="155" y="85"/>
                      <a:pt x="95" y="0"/>
                    </a:cubicBezTo>
                    <a:cubicBezTo>
                      <a:pt x="35" y="86"/>
                      <a:pt x="0" y="190"/>
                      <a:pt x="0" y="302"/>
                    </a:cubicBezTo>
                    <a:cubicBezTo>
                      <a:pt x="0" y="369"/>
                      <a:pt x="12" y="434"/>
                      <a:pt x="35" y="493"/>
                    </a:cubicBezTo>
                    <a:cubicBezTo>
                      <a:pt x="95" y="516"/>
                      <a:pt x="159" y="528"/>
                      <a:pt x="226" y="528"/>
                    </a:cubicBezTo>
                    <a:cubicBezTo>
                      <a:pt x="338" y="528"/>
                      <a:pt x="442" y="493"/>
                      <a:pt x="528" y="43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5" name="Freeform 13">
                <a:extLst>
                  <a:ext uri="{FF2B5EF4-FFF2-40B4-BE49-F238E27FC236}">
                    <a16:creationId xmlns:a16="http://schemas.microsoft.com/office/drawing/2014/main" id="{76C174F8-E566-45FD-9F28-DAC129BD00F7}"/>
                  </a:ext>
                </a:extLst>
              </p:cNvPr>
              <p:cNvSpPr>
                <a:spLocks/>
              </p:cNvSpPr>
              <p:nvPr/>
            </p:nvSpPr>
            <p:spPr bwMode="auto">
              <a:xfrm>
                <a:off x="3240088" y="3427413"/>
                <a:ext cx="1441450" cy="1439863"/>
              </a:xfrm>
              <a:custGeom>
                <a:avLst/>
                <a:gdLst>
                  <a:gd name="T0" fmla="*/ 432 w 528"/>
                  <a:gd name="T1" fmla="*/ 0 h 528"/>
                  <a:gd name="T2" fmla="*/ 189 w 528"/>
                  <a:gd name="T3" fmla="*/ 189 h 528"/>
                  <a:gd name="T4" fmla="*/ 0 w 528"/>
                  <a:gd name="T5" fmla="*/ 433 h 528"/>
                  <a:gd name="T6" fmla="*/ 302 w 528"/>
                  <a:gd name="T7" fmla="*/ 528 h 528"/>
                  <a:gd name="T8" fmla="*/ 492 w 528"/>
                  <a:gd name="T9" fmla="*/ 493 h 528"/>
                  <a:gd name="T10" fmla="*/ 528 w 528"/>
                  <a:gd name="T11" fmla="*/ 302 h 528"/>
                  <a:gd name="T12" fmla="*/ 432 w 528"/>
                  <a:gd name="T13" fmla="*/ 0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432" y="0"/>
                    </a:moveTo>
                    <a:cubicBezTo>
                      <a:pt x="372" y="85"/>
                      <a:pt x="288" y="152"/>
                      <a:pt x="189" y="189"/>
                    </a:cubicBezTo>
                    <a:cubicBezTo>
                      <a:pt x="151" y="288"/>
                      <a:pt x="85" y="373"/>
                      <a:pt x="0" y="433"/>
                    </a:cubicBezTo>
                    <a:cubicBezTo>
                      <a:pt x="85" y="493"/>
                      <a:pt x="189" y="528"/>
                      <a:pt x="302" y="528"/>
                    </a:cubicBezTo>
                    <a:cubicBezTo>
                      <a:pt x="369" y="528"/>
                      <a:pt x="433" y="516"/>
                      <a:pt x="492" y="493"/>
                    </a:cubicBezTo>
                    <a:cubicBezTo>
                      <a:pt x="515" y="434"/>
                      <a:pt x="528" y="369"/>
                      <a:pt x="528" y="302"/>
                    </a:cubicBezTo>
                    <a:cubicBezTo>
                      <a:pt x="528" y="190"/>
                      <a:pt x="492" y="86"/>
                      <a:pt x="432"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6" name="Freeform 14">
                <a:extLst>
                  <a:ext uri="{FF2B5EF4-FFF2-40B4-BE49-F238E27FC236}">
                    <a16:creationId xmlns:a16="http://schemas.microsoft.com/office/drawing/2014/main" id="{D9CBCC67-FDD5-4690-9458-F05D9CCFE336}"/>
                  </a:ext>
                </a:extLst>
              </p:cNvPr>
              <p:cNvSpPr>
                <a:spLocks/>
              </p:cNvSpPr>
              <p:nvPr/>
            </p:nvSpPr>
            <p:spPr bwMode="auto">
              <a:xfrm>
                <a:off x="2725738" y="3943350"/>
                <a:ext cx="1030287" cy="665163"/>
              </a:xfrm>
              <a:custGeom>
                <a:avLst/>
                <a:gdLst>
                  <a:gd name="T0" fmla="*/ 0 w 378"/>
                  <a:gd name="T1" fmla="*/ 0 h 244"/>
                  <a:gd name="T2" fmla="*/ 189 w 378"/>
                  <a:gd name="T3" fmla="*/ 244 h 244"/>
                  <a:gd name="T4" fmla="*/ 378 w 378"/>
                  <a:gd name="T5" fmla="*/ 0 h 244"/>
                  <a:gd name="T6" fmla="*/ 189 w 378"/>
                  <a:gd name="T7" fmla="*/ 35 h 244"/>
                  <a:gd name="T8" fmla="*/ 0 w 378"/>
                  <a:gd name="T9" fmla="*/ 0 h 244"/>
                </a:gdLst>
                <a:ahLst/>
                <a:cxnLst>
                  <a:cxn ang="0">
                    <a:pos x="T0" y="T1"/>
                  </a:cxn>
                  <a:cxn ang="0">
                    <a:pos x="T2" y="T3"/>
                  </a:cxn>
                  <a:cxn ang="0">
                    <a:pos x="T4" y="T5"/>
                  </a:cxn>
                  <a:cxn ang="0">
                    <a:pos x="T6" y="T7"/>
                  </a:cxn>
                  <a:cxn ang="0">
                    <a:pos x="T8" y="T9"/>
                  </a:cxn>
                </a:cxnLst>
                <a:rect l="0" t="0" r="r" b="b"/>
                <a:pathLst>
                  <a:path w="378" h="244">
                    <a:moveTo>
                      <a:pt x="0" y="0"/>
                    </a:moveTo>
                    <a:cubicBezTo>
                      <a:pt x="37" y="99"/>
                      <a:pt x="104" y="184"/>
                      <a:pt x="189" y="244"/>
                    </a:cubicBezTo>
                    <a:cubicBezTo>
                      <a:pt x="274" y="184"/>
                      <a:pt x="340" y="99"/>
                      <a:pt x="378" y="0"/>
                    </a:cubicBezTo>
                    <a:cubicBezTo>
                      <a:pt x="319" y="23"/>
                      <a:pt x="255" y="35"/>
                      <a:pt x="189" y="35"/>
                    </a:cubicBezTo>
                    <a:cubicBezTo>
                      <a:pt x="122" y="35"/>
                      <a:pt x="58" y="23"/>
                      <a:pt x="0" y="0"/>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7" name="Freeform 15">
                <a:extLst>
                  <a:ext uri="{FF2B5EF4-FFF2-40B4-BE49-F238E27FC236}">
                    <a16:creationId xmlns:a16="http://schemas.microsoft.com/office/drawing/2014/main" id="{E3454F5D-6D16-482E-A332-396E79CFF2A9}"/>
                  </a:ext>
                </a:extLst>
              </p:cNvPr>
              <p:cNvSpPr>
                <a:spLocks/>
              </p:cNvSpPr>
              <p:nvPr/>
            </p:nvSpPr>
            <p:spPr bwMode="auto">
              <a:xfrm>
                <a:off x="2060575" y="2911475"/>
                <a:ext cx="665162" cy="1031875"/>
              </a:xfrm>
              <a:custGeom>
                <a:avLst/>
                <a:gdLst>
                  <a:gd name="T0" fmla="*/ 244 w 244"/>
                  <a:gd name="T1" fmla="*/ 0 h 378"/>
                  <a:gd name="T2" fmla="*/ 0 w 244"/>
                  <a:gd name="T3" fmla="*/ 189 h 378"/>
                  <a:gd name="T4" fmla="*/ 244 w 244"/>
                  <a:gd name="T5" fmla="*/ 378 h 378"/>
                  <a:gd name="T6" fmla="*/ 209 w 244"/>
                  <a:gd name="T7" fmla="*/ 189 h 378"/>
                  <a:gd name="T8" fmla="*/ 244 w 244"/>
                  <a:gd name="T9" fmla="*/ 0 h 378"/>
                </a:gdLst>
                <a:ahLst/>
                <a:cxnLst>
                  <a:cxn ang="0">
                    <a:pos x="T0" y="T1"/>
                  </a:cxn>
                  <a:cxn ang="0">
                    <a:pos x="T2" y="T3"/>
                  </a:cxn>
                  <a:cxn ang="0">
                    <a:pos x="T4" y="T5"/>
                  </a:cxn>
                  <a:cxn ang="0">
                    <a:pos x="T6" y="T7"/>
                  </a:cxn>
                  <a:cxn ang="0">
                    <a:pos x="T8" y="T9"/>
                  </a:cxn>
                </a:cxnLst>
                <a:rect l="0" t="0" r="r" b="b"/>
                <a:pathLst>
                  <a:path w="244" h="378">
                    <a:moveTo>
                      <a:pt x="244" y="0"/>
                    </a:moveTo>
                    <a:cubicBezTo>
                      <a:pt x="145" y="38"/>
                      <a:pt x="60" y="104"/>
                      <a:pt x="0" y="189"/>
                    </a:cubicBezTo>
                    <a:cubicBezTo>
                      <a:pt x="60" y="274"/>
                      <a:pt x="145" y="341"/>
                      <a:pt x="244" y="378"/>
                    </a:cubicBezTo>
                    <a:cubicBezTo>
                      <a:pt x="221" y="320"/>
                      <a:pt x="209" y="256"/>
                      <a:pt x="209" y="189"/>
                    </a:cubicBezTo>
                    <a:cubicBezTo>
                      <a:pt x="209" y="123"/>
                      <a:pt x="221" y="59"/>
                      <a:pt x="244" y="0"/>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8" name="Freeform 16">
                <a:extLst>
                  <a:ext uri="{FF2B5EF4-FFF2-40B4-BE49-F238E27FC236}">
                    <a16:creationId xmlns:a16="http://schemas.microsoft.com/office/drawing/2014/main" id="{5C411E4E-FE20-41D8-88BE-D339CE2D3B6C}"/>
                  </a:ext>
                </a:extLst>
              </p:cNvPr>
              <p:cNvSpPr>
                <a:spLocks/>
              </p:cNvSpPr>
              <p:nvPr/>
            </p:nvSpPr>
            <p:spPr bwMode="auto">
              <a:xfrm>
                <a:off x="3756025" y="2911475"/>
                <a:ext cx="663575" cy="1031875"/>
              </a:xfrm>
              <a:custGeom>
                <a:avLst/>
                <a:gdLst>
                  <a:gd name="T0" fmla="*/ 0 w 243"/>
                  <a:gd name="T1" fmla="*/ 0 h 378"/>
                  <a:gd name="T2" fmla="*/ 35 w 243"/>
                  <a:gd name="T3" fmla="*/ 189 h 378"/>
                  <a:gd name="T4" fmla="*/ 0 w 243"/>
                  <a:gd name="T5" fmla="*/ 378 h 378"/>
                  <a:gd name="T6" fmla="*/ 243 w 243"/>
                  <a:gd name="T7" fmla="*/ 189 h 378"/>
                  <a:gd name="T8" fmla="*/ 0 w 243"/>
                  <a:gd name="T9" fmla="*/ 0 h 378"/>
                </a:gdLst>
                <a:ahLst/>
                <a:cxnLst>
                  <a:cxn ang="0">
                    <a:pos x="T0" y="T1"/>
                  </a:cxn>
                  <a:cxn ang="0">
                    <a:pos x="T2" y="T3"/>
                  </a:cxn>
                  <a:cxn ang="0">
                    <a:pos x="T4" y="T5"/>
                  </a:cxn>
                  <a:cxn ang="0">
                    <a:pos x="T6" y="T7"/>
                  </a:cxn>
                  <a:cxn ang="0">
                    <a:pos x="T8" y="T9"/>
                  </a:cxn>
                </a:cxnLst>
                <a:rect l="0" t="0" r="r" b="b"/>
                <a:pathLst>
                  <a:path w="243" h="378">
                    <a:moveTo>
                      <a:pt x="0" y="0"/>
                    </a:moveTo>
                    <a:cubicBezTo>
                      <a:pt x="22" y="59"/>
                      <a:pt x="35" y="123"/>
                      <a:pt x="35" y="189"/>
                    </a:cubicBezTo>
                    <a:cubicBezTo>
                      <a:pt x="35" y="256"/>
                      <a:pt x="22" y="320"/>
                      <a:pt x="0" y="378"/>
                    </a:cubicBezTo>
                    <a:cubicBezTo>
                      <a:pt x="99" y="341"/>
                      <a:pt x="183" y="274"/>
                      <a:pt x="243" y="189"/>
                    </a:cubicBezTo>
                    <a:cubicBezTo>
                      <a:pt x="183" y="104"/>
                      <a:pt x="99" y="38"/>
                      <a:pt x="0"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9" name="Freeform 17">
                <a:extLst>
                  <a:ext uri="{FF2B5EF4-FFF2-40B4-BE49-F238E27FC236}">
                    <a16:creationId xmlns:a16="http://schemas.microsoft.com/office/drawing/2014/main" id="{EB3D4C2D-6B9F-49F7-95E2-2B9BE451FA26}"/>
                  </a:ext>
                </a:extLst>
              </p:cNvPr>
              <p:cNvSpPr>
                <a:spLocks/>
              </p:cNvSpPr>
              <p:nvPr/>
            </p:nvSpPr>
            <p:spPr bwMode="auto">
              <a:xfrm>
                <a:off x="2630488" y="2816225"/>
                <a:ext cx="1220787" cy="1222375"/>
              </a:xfrm>
              <a:custGeom>
                <a:avLst/>
                <a:gdLst>
                  <a:gd name="T0" fmla="*/ 413 w 448"/>
                  <a:gd name="T1" fmla="*/ 35 h 448"/>
                  <a:gd name="T2" fmla="*/ 224 w 448"/>
                  <a:gd name="T3" fmla="*/ 0 h 448"/>
                  <a:gd name="T4" fmla="*/ 35 w 448"/>
                  <a:gd name="T5" fmla="*/ 35 h 448"/>
                  <a:gd name="T6" fmla="*/ 0 w 448"/>
                  <a:gd name="T7" fmla="*/ 224 h 448"/>
                  <a:gd name="T8" fmla="*/ 35 w 448"/>
                  <a:gd name="T9" fmla="*/ 413 h 448"/>
                  <a:gd name="T10" fmla="*/ 224 w 448"/>
                  <a:gd name="T11" fmla="*/ 448 h 448"/>
                  <a:gd name="T12" fmla="*/ 413 w 448"/>
                  <a:gd name="T13" fmla="*/ 413 h 448"/>
                  <a:gd name="T14" fmla="*/ 448 w 448"/>
                  <a:gd name="T15" fmla="*/ 224 h 448"/>
                  <a:gd name="T16" fmla="*/ 413 w 448"/>
                  <a:gd name="T17" fmla="*/ 35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448">
                    <a:moveTo>
                      <a:pt x="413" y="35"/>
                    </a:moveTo>
                    <a:cubicBezTo>
                      <a:pt x="354" y="13"/>
                      <a:pt x="290" y="0"/>
                      <a:pt x="224" y="0"/>
                    </a:cubicBezTo>
                    <a:cubicBezTo>
                      <a:pt x="157" y="0"/>
                      <a:pt x="93" y="13"/>
                      <a:pt x="35" y="35"/>
                    </a:cubicBezTo>
                    <a:cubicBezTo>
                      <a:pt x="12" y="94"/>
                      <a:pt x="0" y="158"/>
                      <a:pt x="0" y="224"/>
                    </a:cubicBezTo>
                    <a:cubicBezTo>
                      <a:pt x="0" y="291"/>
                      <a:pt x="12" y="355"/>
                      <a:pt x="35" y="413"/>
                    </a:cubicBezTo>
                    <a:cubicBezTo>
                      <a:pt x="93" y="436"/>
                      <a:pt x="157" y="448"/>
                      <a:pt x="224" y="448"/>
                    </a:cubicBezTo>
                    <a:cubicBezTo>
                      <a:pt x="290" y="448"/>
                      <a:pt x="354" y="436"/>
                      <a:pt x="413" y="413"/>
                    </a:cubicBezTo>
                    <a:cubicBezTo>
                      <a:pt x="435" y="355"/>
                      <a:pt x="448" y="291"/>
                      <a:pt x="448" y="224"/>
                    </a:cubicBezTo>
                    <a:cubicBezTo>
                      <a:pt x="448" y="158"/>
                      <a:pt x="435" y="94"/>
                      <a:pt x="413" y="35"/>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grpSp>
        <p:sp>
          <p:nvSpPr>
            <p:cNvPr id="22" name="pole tekstowe 21">
              <a:extLst>
                <a:ext uri="{FF2B5EF4-FFF2-40B4-BE49-F238E27FC236}">
                  <a16:creationId xmlns:a16="http://schemas.microsoft.com/office/drawing/2014/main" id="{68AA94D8-03A5-4A17-B747-98980BEE8477}"/>
                </a:ext>
              </a:extLst>
            </p:cNvPr>
            <p:cNvSpPr txBox="1"/>
            <p:nvPr/>
          </p:nvSpPr>
          <p:spPr>
            <a:xfrm>
              <a:off x="4282575" y="3168391"/>
              <a:ext cx="849665" cy="921406"/>
            </a:xfrm>
            <a:prstGeom prst="rect">
              <a:avLst/>
            </a:prstGeom>
            <a:noFill/>
          </p:spPr>
          <p:txBody>
            <a:bodyPr wrap="square" rtlCol="0" anchor="ctr">
              <a:noAutofit/>
            </a:bodyPr>
            <a:lstStyle/>
            <a:p>
              <a:pPr algn="ctr"/>
              <a:r>
                <a:rPr lang="en-US" sz="2400" dirty="0">
                  <a:solidFill>
                    <a:schemeClr val="bg1"/>
                  </a:solidFill>
                </a:rPr>
                <a:t>D</a:t>
              </a:r>
            </a:p>
          </p:txBody>
        </p:sp>
        <p:sp>
          <p:nvSpPr>
            <p:cNvPr id="23" name="pole tekstowe 22">
              <a:extLst>
                <a:ext uri="{FF2B5EF4-FFF2-40B4-BE49-F238E27FC236}">
                  <a16:creationId xmlns:a16="http://schemas.microsoft.com/office/drawing/2014/main" id="{469E2DB4-069A-4745-B885-7524BEBB6CF3}"/>
                </a:ext>
              </a:extLst>
            </p:cNvPr>
            <p:cNvSpPr txBox="1"/>
            <p:nvPr/>
          </p:nvSpPr>
          <p:spPr>
            <a:xfrm>
              <a:off x="5680733" y="1823056"/>
              <a:ext cx="849665" cy="735141"/>
            </a:xfrm>
            <a:prstGeom prst="rect">
              <a:avLst/>
            </a:prstGeom>
            <a:noFill/>
          </p:spPr>
          <p:txBody>
            <a:bodyPr wrap="square" rtlCol="0" anchor="ctr">
              <a:noAutofit/>
            </a:bodyPr>
            <a:lstStyle/>
            <a:p>
              <a:pPr algn="ctr"/>
              <a:r>
                <a:rPr lang="en-US" sz="2400" dirty="0">
                  <a:solidFill>
                    <a:schemeClr val="bg1"/>
                  </a:solidFill>
                </a:rPr>
                <a:t>A</a:t>
              </a:r>
            </a:p>
          </p:txBody>
        </p:sp>
        <p:sp>
          <p:nvSpPr>
            <p:cNvPr id="24" name="pole tekstowe 23">
              <a:extLst>
                <a:ext uri="{FF2B5EF4-FFF2-40B4-BE49-F238E27FC236}">
                  <a16:creationId xmlns:a16="http://schemas.microsoft.com/office/drawing/2014/main" id="{19ECF8E5-A9F0-4D5C-87D9-7297C1216867}"/>
                </a:ext>
              </a:extLst>
            </p:cNvPr>
            <p:cNvSpPr txBox="1"/>
            <p:nvPr/>
          </p:nvSpPr>
          <p:spPr>
            <a:xfrm>
              <a:off x="5683336" y="4676259"/>
              <a:ext cx="849665" cy="735141"/>
            </a:xfrm>
            <a:prstGeom prst="rect">
              <a:avLst/>
            </a:prstGeom>
            <a:noFill/>
          </p:spPr>
          <p:txBody>
            <a:bodyPr wrap="square" rtlCol="0" anchor="ctr">
              <a:noAutofit/>
            </a:bodyPr>
            <a:lstStyle/>
            <a:p>
              <a:pPr algn="ctr"/>
              <a:r>
                <a:rPr lang="en-US" sz="2400" dirty="0">
                  <a:solidFill>
                    <a:schemeClr val="bg1"/>
                  </a:solidFill>
                </a:rPr>
                <a:t>C</a:t>
              </a:r>
            </a:p>
          </p:txBody>
        </p:sp>
        <p:sp>
          <p:nvSpPr>
            <p:cNvPr id="25" name="pole tekstowe 24">
              <a:extLst>
                <a:ext uri="{FF2B5EF4-FFF2-40B4-BE49-F238E27FC236}">
                  <a16:creationId xmlns:a16="http://schemas.microsoft.com/office/drawing/2014/main" id="{E4C7BDFA-4A9F-4CF0-A8F7-CDF4BCA5F32D}"/>
                </a:ext>
              </a:extLst>
            </p:cNvPr>
            <p:cNvSpPr txBox="1"/>
            <p:nvPr/>
          </p:nvSpPr>
          <p:spPr>
            <a:xfrm>
              <a:off x="7028327" y="3168391"/>
              <a:ext cx="849665" cy="921406"/>
            </a:xfrm>
            <a:prstGeom prst="rect">
              <a:avLst/>
            </a:prstGeom>
            <a:noFill/>
          </p:spPr>
          <p:txBody>
            <a:bodyPr wrap="square" rtlCol="0" anchor="ctr">
              <a:noAutofit/>
            </a:bodyPr>
            <a:lstStyle/>
            <a:p>
              <a:pPr algn="ctr"/>
              <a:r>
                <a:rPr lang="en-US" sz="2400" dirty="0">
                  <a:solidFill>
                    <a:schemeClr val="bg1"/>
                  </a:solidFill>
                </a:rPr>
                <a:t>B</a:t>
              </a:r>
            </a:p>
          </p:txBody>
        </p:sp>
      </p:grpSp>
      <p:grpSp>
        <p:nvGrpSpPr>
          <p:cNvPr id="26" name="Grupa 25">
            <a:extLst>
              <a:ext uri="{FF2B5EF4-FFF2-40B4-BE49-F238E27FC236}">
                <a16:creationId xmlns:a16="http://schemas.microsoft.com/office/drawing/2014/main" id="{8BC93A0B-4398-4F5D-90DF-56BBFB880F46}"/>
              </a:ext>
            </a:extLst>
          </p:cNvPr>
          <p:cNvGrpSpPr/>
          <p:nvPr/>
        </p:nvGrpSpPr>
        <p:grpSpPr>
          <a:xfrm>
            <a:off x="7996711" y="1617622"/>
            <a:ext cx="3240000" cy="1954614"/>
            <a:chOff x="7893588" y="1617622"/>
            <a:chExt cx="3240000" cy="1954614"/>
          </a:xfrm>
        </p:grpSpPr>
        <p:sp>
          <p:nvSpPr>
            <p:cNvPr id="27" name="Prostokąt 20">
              <a:extLst>
                <a:ext uri="{FF2B5EF4-FFF2-40B4-BE49-F238E27FC236}">
                  <a16:creationId xmlns:a16="http://schemas.microsoft.com/office/drawing/2014/main" id="{021F285D-25EC-496F-AFD1-8E89BB2AC1BC}"/>
                </a:ext>
              </a:extLst>
            </p:cNvPr>
            <p:cNvSpPr/>
            <p:nvPr/>
          </p:nvSpPr>
          <p:spPr>
            <a:xfrm>
              <a:off x="7893588" y="1816139"/>
              <a:ext cx="3240000" cy="1756097"/>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28" name="Prostokąt 30">
              <a:extLst>
                <a:ext uri="{FF2B5EF4-FFF2-40B4-BE49-F238E27FC236}">
                  <a16:creationId xmlns:a16="http://schemas.microsoft.com/office/drawing/2014/main" id="{9EF26BCA-70DE-4DC9-BD82-F343710B4669}"/>
                </a:ext>
              </a:extLst>
            </p:cNvPr>
            <p:cNvSpPr/>
            <p:nvPr/>
          </p:nvSpPr>
          <p:spPr>
            <a:xfrm>
              <a:off x="7893588" y="1816141"/>
              <a:ext cx="3240000" cy="6131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51" name="Grupa 50">
              <a:extLst>
                <a:ext uri="{FF2B5EF4-FFF2-40B4-BE49-F238E27FC236}">
                  <a16:creationId xmlns:a16="http://schemas.microsoft.com/office/drawing/2014/main" id="{428F6511-1826-477E-A7A6-C0532A1B6DF3}"/>
                </a:ext>
              </a:extLst>
            </p:cNvPr>
            <p:cNvGrpSpPr/>
            <p:nvPr/>
          </p:nvGrpSpPr>
          <p:grpSpPr>
            <a:xfrm>
              <a:off x="9287744" y="1617622"/>
              <a:ext cx="451688" cy="451688"/>
              <a:chOff x="2148028" y="1534581"/>
              <a:chExt cx="667926" cy="667926"/>
            </a:xfrm>
          </p:grpSpPr>
          <p:sp>
            <p:nvSpPr>
              <p:cNvPr id="52" name="Elipsa 49">
                <a:extLst>
                  <a:ext uri="{FF2B5EF4-FFF2-40B4-BE49-F238E27FC236}">
                    <a16:creationId xmlns:a16="http://schemas.microsoft.com/office/drawing/2014/main" id="{9E0DF69D-3D76-4BD7-A763-6A8594FA39FF}"/>
                  </a:ext>
                </a:extLst>
              </p:cNvPr>
              <p:cNvSpPr/>
              <p:nvPr/>
            </p:nvSpPr>
            <p:spPr>
              <a:xfrm>
                <a:off x="2148028" y="1534581"/>
                <a:ext cx="667926" cy="667926"/>
              </a:xfrm>
              <a:prstGeom prst="ellipse">
                <a:avLst/>
              </a:prstGeom>
              <a:solidFill>
                <a:schemeClr val="bg1"/>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3" name="pole tekstowe 52">
                <a:extLst>
                  <a:ext uri="{FF2B5EF4-FFF2-40B4-BE49-F238E27FC236}">
                    <a16:creationId xmlns:a16="http://schemas.microsoft.com/office/drawing/2014/main" id="{E74D9B3C-5179-4698-8445-7238B84A06EA}"/>
                  </a:ext>
                </a:extLst>
              </p:cNvPr>
              <p:cNvSpPr txBox="1"/>
              <p:nvPr/>
            </p:nvSpPr>
            <p:spPr>
              <a:xfrm>
                <a:off x="2223322" y="1611194"/>
                <a:ext cx="515881" cy="512817"/>
              </a:xfrm>
              <a:prstGeom prst="rect">
                <a:avLst/>
              </a:prstGeom>
              <a:noFill/>
            </p:spPr>
            <p:txBody>
              <a:bodyPr wrap="square" rtlCol="0" anchor="ctr">
                <a:noAutofit/>
              </a:bodyPr>
              <a:lstStyle/>
              <a:p>
                <a:pPr algn="ctr"/>
                <a:r>
                  <a:rPr lang="en-US" sz="2400" dirty="0">
                    <a:solidFill>
                      <a:schemeClr val="accent6"/>
                    </a:solidFill>
                  </a:rPr>
                  <a:t>B</a:t>
                </a:r>
              </a:p>
            </p:txBody>
          </p:sp>
        </p:grpSp>
      </p:grpSp>
      <p:grpSp>
        <p:nvGrpSpPr>
          <p:cNvPr id="32" name="Grupa 31">
            <a:extLst>
              <a:ext uri="{FF2B5EF4-FFF2-40B4-BE49-F238E27FC236}">
                <a16:creationId xmlns:a16="http://schemas.microsoft.com/office/drawing/2014/main" id="{E244AF3C-D997-4264-BE4E-E1AB86F56501}"/>
              </a:ext>
            </a:extLst>
          </p:cNvPr>
          <p:cNvGrpSpPr/>
          <p:nvPr/>
        </p:nvGrpSpPr>
        <p:grpSpPr>
          <a:xfrm>
            <a:off x="7996711" y="3861048"/>
            <a:ext cx="3240000" cy="2010365"/>
            <a:chOff x="7893588" y="3861048"/>
            <a:chExt cx="3240000" cy="2010365"/>
          </a:xfrm>
        </p:grpSpPr>
        <p:sp>
          <p:nvSpPr>
            <p:cNvPr id="44" name="Prostokąt 20">
              <a:extLst>
                <a:ext uri="{FF2B5EF4-FFF2-40B4-BE49-F238E27FC236}">
                  <a16:creationId xmlns:a16="http://schemas.microsoft.com/office/drawing/2014/main" id="{B393F28C-DA6C-45AB-B89E-3B4CA75A01D5}"/>
                </a:ext>
              </a:extLst>
            </p:cNvPr>
            <p:cNvSpPr/>
            <p:nvPr/>
          </p:nvSpPr>
          <p:spPr>
            <a:xfrm>
              <a:off x="7893588" y="3861048"/>
              <a:ext cx="3240000" cy="1815179"/>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45" name="Prostokąt 44">
              <a:extLst>
                <a:ext uri="{FF2B5EF4-FFF2-40B4-BE49-F238E27FC236}">
                  <a16:creationId xmlns:a16="http://schemas.microsoft.com/office/drawing/2014/main" id="{B9F565F1-8F74-4BCB-BF1E-AB9C5170EE36}"/>
                </a:ext>
              </a:extLst>
            </p:cNvPr>
            <p:cNvSpPr/>
            <p:nvPr/>
          </p:nvSpPr>
          <p:spPr>
            <a:xfrm flipV="1">
              <a:off x="7893588" y="5614909"/>
              <a:ext cx="3240000" cy="6131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54" name="Grupa 53">
              <a:extLst>
                <a:ext uri="{FF2B5EF4-FFF2-40B4-BE49-F238E27FC236}">
                  <a16:creationId xmlns:a16="http://schemas.microsoft.com/office/drawing/2014/main" id="{6AC202E7-5E21-4A6B-B089-4A04DAEE4227}"/>
                </a:ext>
              </a:extLst>
            </p:cNvPr>
            <p:cNvGrpSpPr/>
            <p:nvPr/>
          </p:nvGrpSpPr>
          <p:grpSpPr>
            <a:xfrm>
              <a:off x="9287744" y="5419725"/>
              <a:ext cx="451688" cy="451688"/>
              <a:chOff x="2148028" y="1457121"/>
              <a:chExt cx="667926" cy="667926"/>
            </a:xfrm>
          </p:grpSpPr>
          <p:sp>
            <p:nvSpPr>
              <p:cNvPr id="55" name="Elipsa 49">
                <a:extLst>
                  <a:ext uri="{FF2B5EF4-FFF2-40B4-BE49-F238E27FC236}">
                    <a16:creationId xmlns:a16="http://schemas.microsoft.com/office/drawing/2014/main" id="{C3341CEA-2C03-4B3C-ADF6-B61F0D5BABAE}"/>
                  </a:ext>
                </a:extLst>
              </p:cNvPr>
              <p:cNvSpPr/>
              <p:nvPr/>
            </p:nvSpPr>
            <p:spPr>
              <a:xfrm>
                <a:off x="2148028" y="1457121"/>
                <a:ext cx="667926" cy="667926"/>
              </a:xfrm>
              <a:prstGeom prst="ellipse">
                <a:avLst/>
              </a:prstGeom>
              <a:solidFill>
                <a:schemeClr val="bg1"/>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6" name="pole tekstowe 55">
                <a:extLst>
                  <a:ext uri="{FF2B5EF4-FFF2-40B4-BE49-F238E27FC236}">
                    <a16:creationId xmlns:a16="http://schemas.microsoft.com/office/drawing/2014/main" id="{A60AD500-0467-4B60-BF92-5A3DBDC735A4}"/>
                  </a:ext>
                </a:extLst>
              </p:cNvPr>
              <p:cNvSpPr txBox="1"/>
              <p:nvPr/>
            </p:nvSpPr>
            <p:spPr>
              <a:xfrm>
                <a:off x="2231551" y="1542130"/>
                <a:ext cx="500878" cy="497906"/>
              </a:xfrm>
              <a:prstGeom prst="rect">
                <a:avLst/>
              </a:prstGeom>
              <a:noFill/>
            </p:spPr>
            <p:txBody>
              <a:bodyPr wrap="square" rtlCol="0" anchor="ctr">
                <a:noAutofit/>
              </a:bodyPr>
              <a:lstStyle/>
              <a:p>
                <a:pPr algn="ctr"/>
                <a:r>
                  <a:rPr lang="en-US" sz="2400" dirty="0">
                    <a:solidFill>
                      <a:schemeClr val="accent2"/>
                    </a:solidFill>
                  </a:rPr>
                  <a:t>D</a:t>
                </a:r>
              </a:p>
            </p:txBody>
          </p:sp>
        </p:grpSp>
      </p:grpSp>
      <p:grpSp>
        <p:nvGrpSpPr>
          <p:cNvPr id="3" name="Grupa 2">
            <a:extLst>
              <a:ext uri="{FF2B5EF4-FFF2-40B4-BE49-F238E27FC236}">
                <a16:creationId xmlns:a16="http://schemas.microsoft.com/office/drawing/2014/main" id="{9B3C8D0B-55D0-472C-AE6D-BB6678BA44B1}"/>
              </a:ext>
            </a:extLst>
          </p:cNvPr>
          <p:cNvGrpSpPr/>
          <p:nvPr/>
        </p:nvGrpSpPr>
        <p:grpSpPr>
          <a:xfrm>
            <a:off x="957784" y="1617622"/>
            <a:ext cx="3240000" cy="1954614"/>
            <a:chOff x="854661" y="1617622"/>
            <a:chExt cx="3240000" cy="1954614"/>
          </a:xfrm>
        </p:grpSpPr>
        <p:grpSp>
          <p:nvGrpSpPr>
            <p:cNvPr id="47" name="Grupa 46">
              <a:extLst>
                <a:ext uri="{FF2B5EF4-FFF2-40B4-BE49-F238E27FC236}">
                  <a16:creationId xmlns:a16="http://schemas.microsoft.com/office/drawing/2014/main" id="{D47378A6-34E8-42C2-9ECF-669EC36E50AC}"/>
                </a:ext>
              </a:extLst>
            </p:cNvPr>
            <p:cNvGrpSpPr/>
            <p:nvPr/>
          </p:nvGrpSpPr>
          <p:grpSpPr>
            <a:xfrm>
              <a:off x="854661" y="1816139"/>
              <a:ext cx="3240000" cy="1756097"/>
              <a:chOff x="7783368" y="1816139"/>
              <a:chExt cx="3592801" cy="1756097"/>
            </a:xfrm>
          </p:grpSpPr>
          <p:sp>
            <p:nvSpPr>
              <p:cNvPr id="48" name="Prostokąt 20">
                <a:extLst>
                  <a:ext uri="{FF2B5EF4-FFF2-40B4-BE49-F238E27FC236}">
                    <a16:creationId xmlns:a16="http://schemas.microsoft.com/office/drawing/2014/main" id="{00B8B9E6-08F9-44A0-8EDD-5C7BF5BFDF05}"/>
                  </a:ext>
                </a:extLst>
              </p:cNvPr>
              <p:cNvSpPr/>
              <p:nvPr/>
            </p:nvSpPr>
            <p:spPr>
              <a:xfrm>
                <a:off x="7783368" y="1816139"/>
                <a:ext cx="3590038" cy="1756097"/>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49" name="Prostokąt 30">
                <a:extLst>
                  <a:ext uri="{FF2B5EF4-FFF2-40B4-BE49-F238E27FC236}">
                    <a16:creationId xmlns:a16="http://schemas.microsoft.com/office/drawing/2014/main" id="{E698D85C-3475-4850-ACF1-B08676B722AE}"/>
                  </a:ext>
                </a:extLst>
              </p:cNvPr>
              <p:cNvSpPr/>
              <p:nvPr/>
            </p:nvSpPr>
            <p:spPr>
              <a:xfrm>
                <a:off x="7783369" y="1816141"/>
                <a:ext cx="3592800" cy="6131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50" name="Grupa 49">
              <a:extLst>
                <a:ext uri="{FF2B5EF4-FFF2-40B4-BE49-F238E27FC236}">
                  <a16:creationId xmlns:a16="http://schemas.microsoft.com/office/drawing/2014/main" id="{2AC173AE-38C8-4DBA-989E-EEF1543553DE}"/>
                </a:ext>
              </a:extLst>
            </p:cNvPr>
            <p:cNvGrpSpPr/>
            <p:nvPr/>
          </p:nvGrpSpPr>
          <p:grpSpPr>
            <a:xfrm>
              <a:off x="2248817" y="1617622"/>
              <a:ext cx="451688" cy="451688"/>
              <a:chOff x="2148028" y="1534583"/>
              <a:chExt cx="667926" cy="667926"/>
            </a:xfrm>
          </p:grpSpPr>
          <p:sp>
            <p:nvSpPr>
              <p:cNvPr id="41" name="Elipsa 49">
                <a:extLst>
                  <a:ext uri="{FF2B5EF4-FFF2-40B4-BE49-F238E27FC236}">
                    <a16:creationId xmlns:a16="http://schemas.microsoft.com/office/drawing/2014/main" id="{9A30FF37-09EA-40FA-BB57-8BC0A7811E49}"/>
                  </a:ext>
                </a:extLst>
              </p:cNvPr>
              <p:cNvSpPr/>
              <p:nvPr/>
            </p:nvSpPr>
            <p:spPr>
              <a:xfrm>
                <a:off x="2148028" y="1534583"/>
                <a:ext cx="667926" cy="667926"/>
              </a:xfrm>
              <a:prstGeom prst="ellipse">
                <a:avLst/>
              </a:prstGeom>
              <a:solidFill>
                <a:schemeClr val="bg1"/>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6" name="pole tekstowe 5">
                <a:extLst>
                  <a:ext uri="{FF2B5EF4-FFF2-40B4-BE49-F238E27FC236}">
                    <a16:creationId xmlns:a16="http://schemas.microsoft.com/office/drawing/2014/main" id="{52EEE5C1-DBBE-4263-8381-5FBEE7E1DD6E}"/>
                  </a:ext>
                </a:extLst>
              </p:cNvPr>
              <p:cNvSpPr txBox="1"/>
              <p:nvPr/>
            </p:nvSpPr>
            <p:spPr>
              <a:xfrm>
                <a:off x="2230620" y="1618667"/>
                <a:ext cx="502744" cy="499759"/>
              </a:xfrm>
              <a:prstGeom prst="rect">
                <a:avLst/>
              </a:prstGeom>
              <a:noFill/>
            </p:spPr>
            <p:txBody>
              <a:bodyPr wrap="square" rtlCol="0" anchor="ctr">
                <a:noAutofit/>
              </a:bodyPr>
              <a:lstStyle/>
              <a:p>
                <a:pPr algn="ctr"/>
                <a:r>
                  <a:rPr lang="en-US" sz="2400" dirty="0">
                    <a:solidFill>
                      <a:schemeClr val="accent1"/>
                    </a:solidFill>
                  </a:rPr>
                  <a:t>A</a:t>
                </a:r>
              </a:p>
            </p:txBody>
          </p:sp>
        </p:grpSp>
      </p:grpSp>
      <p:grpSp>
        <p:nvGrpSpPr>
          <p:cNvPr id="5" name="Grupa 4">
            <a:extLst>
              <a:ext uri="{FF2B5EF4-FFF2-40B4-BE49-F238E27FC236}">
                <a16:creationId xmlns:a16="http://schemas.microsoft.com/office/drawing/2014/main" id="{AD9F8580-E003-422E-B1E4-ED0124512DE3}"/>
              </a:ext>
            </a:extLst>
          </p:cNvPr>
          <p:cNvGrpSpPr/>
          <p:nvPr/>
        </p:nvGrpSpPr>
        <p:grpSpPr>
          <a:xfrm>
            <a:off x="957784" y="3861048"/>
            <a:ext cx="3240000" cy="2010365"/>
            <a:chOff x="854661" y="3861048"/>
            <a:chExt cx="3240000" cy="2010365"/>
          </a:xfrm>
        </p:grpSpPr>
        <p:grpSp>
          <p:nvGrpSpPr>
            <p:cNvPr id="29" name="Group 64">
              <a:extLst>
                <a:ext uri="{FF2B5EF4-FFF2-40B4-BE49-F238E27FC236}">
                  <a16:creationId xmlns:a16="http://schemas.microsoft.com/office/drawing/2014/main" id="{DAC96844-8243-486A-A9A3-5E10958A7A05}"/>
                </a:ext>
              </a:extLst>
            </p:cNvPr>
            <p:cNvGrpSpPr/>
            <p:nvPr/>
          </p:nvGrpSpPr>
          <p:grpSpPr>
            <a:xfrm flipV="1">
              <a:off x="854661" y="3861048"/>
              <a:ext cx="3240000" cy="1815180"/>
              <a:chOff x="997636" y="1761755"/>
              <a:chExt cx="1657458" cy="1815180"/>
            </a:xfrm>
          </p:grpSpPr>
          <p:sp>
            <p:nvSpPr>
              <p:cNvPr id="30" name="Prostokąt 20">
                <a:extLst>
                  <a:ext uri="{FF2B5EF4-FFF2-40B4-BE49-F238E27FC236}">
                    <a16:creationId xmlns:a16="http://schemas.microsoft.com/office/drawing/2014/main" id="{E4A6A470-BBDC-453A-9B4E-70C7E23557B2}"/>
                  </a:ext>
                </a:extLst>
              </p:cNvPr>
              <p:cNvSpPr/>
              <p:nvPr/>
            </p:nvSpPr>
            <p:spPr>
              <a:xfrm flipV="1">
                <a:off x="997636" y="1761756"/>
                <a:ext cx="1656184" cy="1815179"/>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31" name="Prostokąt 30">
                <a:extLst>
                  <a:ext uri="{FF2B5EF4-FFF2-40B4-BE49-F238E27FC236}">
                    <a16:creationId xmlns:a16="http://schemas.microsoft.com/office/drawing/2014/main" id="{2A051C6B-4C2E-4701-B43D-DCC372C15D06}"/>
                  </a:ext>
                </a:extLst>
              </p:cNvPr>
              <p:cNvSpPr/>
              <p:nvPr/>
            </p:nvSpPr>
            <p:spPr>
              <a:xfrm>
                <a:off x="997636" y="1761755"/>
                <a:ext cx="1657458" cy="61317"/>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57" name="Grupa 56">
              <a:extLst>
                <a:ext uri="{FF2B5EF4-FFF2-40B4-BE49-F238E27FC236}">
                  <a16:creationId xmlns:a16="http://schemas.microsoft.com/office/drawing/2014/main" id="{E062AC85-9190-4F23-B17B-26A83211D540}"/>
                </a:ext>
              </a:extLst>
            </p:cNvPr>
            <p:cNvGrpSpPr/>
            <p:nvPr/>
          </p:nvGrpSpPr>
          <p:grpSpPr>
            <a:xfrm>
              <a:off x="2248817" y="5419725"/>
              <a:ext cx="451688" cy="451688"/>
              <a:chOff x="2148028" y="1457121"/>
              <a:chExt cx="667926" cy="667926"/>
            </a:xfrm>
          </p:grpSpPr>
          <p:sp>
            <p:nvSpPr>
              <p:cNvPr id="58" name="Elipsa 49">
                <a:extLst>
                  <a:ext uri="{FF2B5EF4-FFF2-40B4-BE49-F238E27FC236}">
                    <a16:creationId xmlns:a16="http://schemas.microsoft.com/office/drawing/2014/main" id="{F036E4B6-2D82-4E85-B1E8-678C4F779724}"/>
                  </a:ext>
                </a:extLst>
              </p:cNvPr>
              <p:cNvSpPr/>
              <p:nvPr/>
            </p:nvSpPr>
            <p:spPr>
              <a:xfrm>
                <a:off x="2148028" y="1457121"/>
                <a:ext cx="667926" cy="667926"/>
              </a:xfrm>
              <a:prstGeom prst="ellipse">
                <a:avLst/>
              </a:prstGeom>
              <a:solidFill>
                <a:schemeClr val="bg1"/>
              </a:solidFill>
              <a:ln w="571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9" name="pole tekstowe 58">
                <a:extLst>
                  <a:ext uri="{FF2B5EF4-FFF2-40B4-BE49-F238E27FC236}">
                    <a16:creationId xmlns:a16="http://schemas.microsoft.com/office/drawing/2014/main" id="{08B42A56-3EC6-45D9-9971-BD00DFA115E1}"/>
                  </a:ext>
                </a:extLst>
              </p:cNvPr>
              <p:cNvSpPr txBox="1"/>
              <p:nvPr/>
            </p:nvSpPr>
            <p:spPr>
              <a:xfrm>
                <a:off x="2192601" y="1536310"/>
                <a:ext cx="512592" cy="509548"/>
              </a:xfrm>
              <a:prstGeom prst="rect">
                <a:avLst/>
              </a:prstGeom>
              <a:noFill/>
            </p:spPr>
            <p:txBody>
              <a:bodyPr wrap="square" rtlCol="0" anchor="ctr">
                <a:noAutofit/>
              </a:bodyPr>
              <a:lstStyle/>
              <a:p>
                <a:pPr algn="ctr"/>
                <a:r>
                  <a:rPr lang="en-US" sz="2400" dirty="0">
                    <a:solidFill>
                      <a:schemeClr val="accent5"/>
                    </a:solidFill>
                  </a:rPr>
                  <a:t>C</a:t>
                </a:r>
              </a:p>
            </p:txBody>
          </p:sp>
        </p:grpSp>
      </p:grpSp>
    </p:spTree>
    <p:extLst>
      <p:ext uri="{BB962C8B-B14F-4D97-AF65-F5344CB8AC3E}">
        <p14:creationId xmlns:p14="http://schemas.microsoft.com/office/powerpoint/2010/main" val="259749653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3214742B-9DC7-4F44-AE9C-A64D596880E3}"/>
              </a:ext>
            </a:extLst>
          </p:cNvPr>
          <p:cNvSpPr>
            <a:spLocks noGrp="1"/>
          </p:cNvSpPr>
          <p:nvPr>
            <p:ph type="title"/>
          </p:nvPr>
        </p:nvSpPr>
        <p:spPr/>
        <p:txBody>
          <a:bodyPr>
            <a:normAutofit fontScale="90000"/>
          </a:bodyPr>
          <a:lstStyle/>
          <a:p>
            <a:r>
              <a:rPr lang="en-US" dirty="0"/>
              <a:t>Double Balance Diagram of Pros and Cons</a:t>
            </a:r>
          </a:p>
        </p:txBody>
      </p:sp>
      <p:grpSp>
        <p:nvGrpSpPr>
          <p:cNvPr id="19" name="Grupa 18">
            <a:extLst>
              <a:ext uri="{FF2B5EF4-FFF2-40B4-BE49-F238E27FC236}">
                <a16:creationId xmlns:a16="http://schemas.microsoft.com/office/drawing/2014/main" id="{60EB44F9-8A5D-43B6-B1EC-47A687182B2C}"/>
              </a:ext>
            </a:extLst>
          </p:cNvPr>
          <p:cNvGrpSpPr/>
          <p:nvPr/>
        </p:nvGrpSpPr>
        <p:grpSpPr>
          <a:xfrm>
            <a:off x="1271464" y="1154204"/>
            <a:ext cx="6811873" cy="2504404"/>
            <a:chOff x="822182" y="695848"/>
            <a:chExt cx="7434058" cy="2733152"/>
          </a:xfrm>
        </p:grpSpPr>
        <p:sp>
          <p:nvSpPr>
            <p:cNvPr id="4" name="Łza 3">
              <a:extLst>
                <a:ext uri="{FF2B5EF4-FFF2-40B4-BE49-F238E27FC236}">
                  <a16:creationId xmlns:a16="http://schemas.microsoft.com/office/drawing/2014/main" id="{AA79A16E-17DC-4786-A60E-527E2379D360}"/>
                </a:ext>
              </a:extLst>
            </p:cNvPr>
            <p:cNvSpPr/>
            <p:nvPr/>
          </p:nvSpPr>
          <p:spPr>
            <a:xfrm rot="5400000" flipV="1">
              <a:off x="6088872" y="1261632"/>
              <a:ext cx="2167368" cy="2167368"/>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sp>
          <p:nvSpPr>
            <p:cNvPr id="7" name="Prostokąt 6">
              <a:extLst>
                <a:ext uri="{FF2B5EF4-FFF2-40B4-BE49-F238E27FC236}">
                  <a16:creationId xmlns:a16="http://schemas.microsoft.com/office/drawing/2014/main" id="{0EF708C3-F03A-44EE-8584-58734F5A6C22}"/>
                </a:ext>
              </a:extLst>
            </p:cNvPr>
            <p:cNvSpPr/>
            <p:nvPr/>
          </p:nvSpPr>
          <p:spPr>
            <a:xfrm>
              <a:off x="825161" y="2852936"/>
              <a:ext cx="5263712" cy="5760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sp>
          <p:nvSpPr>
            <p:cNvPr id="12" name="Trójkąt prostokątny 11">
              <a:extLst>
                <a:ext uri="{FF2B5EF4-FFF2-40B4-BE49-F238E27FC236}">
                  <a16:creationId xmlns:a16="http://schemas.microsoft.com/office/drawing/2014/main" id="{CD39E761-9230-4A07-9D9E-C8C4537D133A}"/>
                </a:ext>
              </a:extLst>
            </p:cNvPr>
            <p:cNvSpPr/>
            <p:nvPr/>
          </p:nvSpPr>
          <p:spPr>
            <a:xfrm rot="16200000">
              <a:off x="822182" y="2575184"/>
              <a:ext cx="288031" cy="288031"/>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sp>
          <p:nvSpPr>
            <p:cNvPr id="13" name="Prostokąt 12">
              <a:extLst>
                <a:ext uri="{FF2B5EF4-FFF2-40B4-BE49-F238E27FC236}">
                  <a16:creationId xmlns:a16="http://schemas.microsoft.com/office/drawing/2014/main" id="{97DA372D-620D-437F-A7A1-64AD5316A353}"/>
                </a:ext>
              </a:extLst>
            </p:cNvPr>
            <p:cNvSpPr/>
            <p:nvPr/>
          </p:nvSpPr>
          <p:spPr>
            <a:xfrm>
              <a:off x="1113191" y="695848"/>
              <a:ext cx="4975680" cy="2167368"/>
            </a:xfrm>
            <a:prstGeom prst="rect">
              <a:avLst/>
            </a:prstGeom>
            <a:solidFill>
              <a:schemeClr val="bg2"/>
            </a:solidFill>
          </p:spPr>
          <p:txBody>
            <a:bodyPr wrap="square" lIns="180000" tIns="180000" rIns="180000" bIns="180000" rtlCol="0" anchor="ctr">
              <a:normAutofit/>
            </a:bodyPr>
            <a:lstStyle/>
            <a:p>
              <a:pPr lvl="0" algn="ctr"/>
              <a:r>
                <a:rPr lang="en-US" sz="3600" dirty="0">
                  <a:solidFill>
                    <a:schemeClr val="tx1"/>
                  </a:solidFill>
                </a:rPr>
                <a:t>Pros…</a:t>
              </a:r>
              <a:br>
                <a:rPr lang="en-US" sz="3600" dirty="0">
                  <a:solidFill>
                    <a:schemeClr val="tx1"/>
                  </a:solidFill>
                </a:rPr>
              </a:br>
              <a:r>
                <a:rPr lang="en-US" sz="2000" dirty="0">
                  <a:solidFill>
                    <a:prstClr val="black"/>
                  </a:solidFill>
                </a:rPr>
                <a:t>Write your text here. Add your description of an item. Fill the textbox with your description.</a:t>
              </a:r>
              <a:endParaRPr lang="en-US" dirty="0">
                <a:solidFill>
                  <a:prstClr val="black"/>
                </a:solidFill>
              </a:endParaRPr>
            </a:p>
          </p:txBody>
        </p:sp>
      </p:grpSp>
      <p:grpSp>
        <p:nvGrpSpPr>
          <p:cNvPr id="8" name="Grupa 7">
            <a:extLst>
              <a:ext uri="{FF2B5EF4-FFF2-40B4-BE49-F238E27FC236}">
                <a16:creationId xmlns:a16="http://schemas.microsoft.com/office/drawing/2014/main" id="{2D3BD680-7338-40BE-B259-6B88BC5C5B01}"/>
              </a:ext>
            </a:extLst>
          </p:cNvPr>
          <p:cNvGrpSpPr/>
          <p:nvPr/>
        </p:nvGrpSpPr>
        <p:grpSpPr>
          <a:xfrm>
            <a:off x="4124455" y="3658608"/>
            <a:ext cx="6796082" cy="2513823"/>
            <a:chOff x="4124455" y="3658608"/>
            <a:chExt cx="6796082" cy="2513823"/>
          </a:xfrm>
        </p:grpSpPr>
        <p:sp>
          <p:nvSpPr>
            <p:cNvPr id="11" name="Trójkąt prostokątny 10">
              <a:extLst>
                <a:ext uri="{FF2B5EF4-FFF2-40B4-BE49-F238E27FC236}">
                  <a16:creationId xmlns:a16="http://schemas.microsoft.com/office/drawing/2014/main" id="{FE15D8A1-7313-402B-9105-26EE134F0A8A}"/>
                </a:ext>
              </a:extLst>
            </p:cNvPr>
            <p:cNvSpPr/>
            <p:nvPr/>
          </p:nvSpPr>
          <p:spPr>
            <a:xfrm rot="5400000">
              <a:off x="10656612" y="4186459"/>
              <a:ext cx="263925" cy="263925"/>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grpSp>
          <p:nvGrpSpPr>
            <p:cNvPr id="17" name="Grupa 16"/>
            <p:cNvGrpSpPr/>
            <p:nvPr/>
          </p:nvGrpSpPr>
          <p:grpSpPr>
            <a:xfrm>
              <a:off x="4124455" y="3658608"/>
              <a:ext cx="6796081" cy="1985972"/>
              <a:chOff x="4124455" y="3658608"/>
              <a:chExt cx="6796081" cy="1985972"/>
            </a:xfrm>
          </p:grpSpPr>
          <p:sp>
            <p:nvSpPr>
              <p:cNvPr id="3" name="Łza 2">
                <a:extLst>
                  <a:ext uri="{FF2B5EF4-FFF2-40B4-BE49-F238E27FC236}">
                    <a16:creationId xmlns:a16="http://schemas.microsoft.com/office/drawing/2014/main" id="{9360CBA6-DC71-4CC5-9F1A-82D54139A677}"/>
                  </a:ext>
                </a:extLst>
              </p:cNvPr>
              <p:cNvSpPr/>
              <p:nvPr/>
            </p:nvSpPr>
            <p:spPr>
              <a:xfrm>
                <a:off x="4124455" y="3658608"/>
                <a:ext cx="1985973" cy="198597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sp>
            <p:nvSpPr>
              <p:cNvPr id="6" name="Prostokąt 5">
                <a:extLst>
                  <a:ext uri="{FF2B5EF4-FFF2-40B4-BE49-F238E27FC236}">
                    <a16:creationId xmlns:a16="http://schemas.microsoft.com/office/drawing/2014/main" id="{D51BE29B-8393-4A0B-AE27-846819D44232}"/>
                  </a:ext>
                </a:extLst>
              </p:cNvPr>
              <p:cNvSpPr/>
              <p:nvPr/>
            </p:nvSpPr>
            <p:spPr>
              <a:xfrm>
                <a:off x="6097365" y="3658608"/>
                <a:ext cx="4823171" cy="5278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pPr algn="ctr"/>
                <a:endParaRPr lang="en-US" sz="1600" dirty="0"/>
              </a:p>
            </p:txBody>
          </p:sp>
        </p:grpSp>
        <p:sp>
          <p:nvSpPr>
            <p:cNvPr id="9" name="Prostokąt 8">
              <a:extLst>
                <a:ext uri="{FF2B5EF4-FFF2-40B4-BE49-F238E27FC236}">
                  <a16:creationId xmlns:a16="http://schemas.microsoft.com/office/drawing/2014/main" id="{06FCE184-DF64-4214-9617-5A258279021E}"/>
                </a:ext>
              </a:extLst>
            </p:cNvPr>
            <p:cNvSpPr/>
            <p:nvPr/>
          </p:nvSpPr>
          <p:spPr>
            <a:xfrm>
              <a:off x="6097365" y="4186459"/>
              <a:ext cx="4559246" cy="1985972"/>
            </a:xfrm>
            <a:prstGeom prst="rect">
              <a:avLst/>
            </a:prstGeom>
            <a:solidFill>
              <a:schemeClr val="bg2"/>
            </a:solidFill>
          </p:spPr>
          <p:txBody>
            <a:bodyPr wrap="square" lIns="180000" tIns="180000" rIns="180000" bIns="180000" rtlCol="0" anchor="ctr">
              <a:normAutofit/>
            </a:bodyPr>
            <a:lstStyle/>
            <a:p>
              <a:pPr algn="ctr"/>
              <a:r>
                <a:rPr lang="en-US" sz="3600" dirty="0">
                  <a:solidFill>
                    <a:schemeClr val="tx1"/>
                  </a:solidFill>
                </a:rPr>
                <a:t>Cons….</a:t>
              </a:r>
            </a:p>
            <a:p>
              <a:pPr algn="ctr"/>
              <a:r>
                <a:rPr lang="en-US" sz="2000" dirty="0"/>
                <a:t>Write your text here. Add your description of an item. Fill the textbox with your description.</a:t>
              </a:r>
              <a:endParaRPr lang="en-US" dirty="0">
                <a:solidFill>
                  <a:schemeClr val="tx1"/>
                </a:solidFill>
              </a:endParaRPr>
            </a:p>
          </p:txBody>
        </p:sp>
      </p:grpSp>
      <p:sp>
        <p:nvSpPr>
          <p:cNvPr id="14" name="Freeform 31">
            <a:extLst>
              <a:ext uri="{FF2B5EF4-FFF2-40B4-BE49-F238E27FC236}">
                <a16:creationId xmlns:a16="http://schemas.microsoft.com/office/drawing/2014/main" id="{35AEB56C-15EE-4524-A540-1E02845A2679}"/>
              </a:ext>
            </a:extLst>
          </p:cNvPr>
          <p:cNvSpPr>
            <a:spLocks noChangeAspect="1"/>
          </p:cNvSpPr>
          <p:nvPr/>
        </p:nvSpPr>
        <p:spPr bwMode="auto">
          <a:xfrm>
            <a:off x="6611500" y="2340569"/>
            <a:ext cx="957700" cy="650106"/>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8">
            <a:extLst>
              <a:ext uri="{FF2B5EF4-FFF2-40B4-BE49-F238E27FC236}">
                <a16:creationId xmlns:a16="http://schemas.microsoft.com/office/drawing/2014/main" id="{8A67BC73-F318-4BB2-9278-F82DBB803504}"/>
              </a:ext>
            </a:extLst>
          </p:cNvPr>
          <p:cNvSpPr>
            <a:spLocks noChangeAspect="1" noEditPoints="1"/>
          </p:cNvSpPr>
          <p:nvPr/>
        </p:nvSpPr>
        <p:spPr bwMode="auto">
          <a:xfrm>
            <a:off x="4821044" y="4152901"/>
            <a:ext cx="551598" cy="11054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4 w 207"/>
              <a:gd name="T41" fmla="*/ 0 h 414"/>
              <a:gd name="T42" fmla="*/ 58 w 207"/>
              <a:gd name="T43" fmla="*/ 6 h 414"/>
              <a:gd name="T44" fmla="*/ 58 w 207"/>
              <a:gd name="T45" fmla="*/ 24 h 414"/>
              <a:gd name="T46" fmla="*/ 64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5 w 207"/>
              <a:gd name="T61" fmla="*/ 381 h 414"/>
              <a:gd name="T62" fmla="*/ 174 w 207"/>
              <a:gd name="T63" fmla="*/ 362 h 414"/>
              <a:gd name="T64" fmla="*/ 174 w 207"/>
              <a:gd name="T65" fmla="*/ 258 h 414"/>
              <a:gd name="T66" fmla="*/ 33 w 207"/>
              <a:gd name="T67" fmla="*/ 34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5" y="55"/>
                  <a:pt x="15" y="65"/>
                  <a:pt x="15" y="78"/>
                </a:cubicBezTo>
                <a:cubicBezTo>
                  <a:pt x="15" y="376"/>
                  <a:pt x="15" y="376"/>
                  <a:pt x="15" y="376"/>
                </a:cubicBezTo>
                <a:cubicBezTo>
                  <a:pt x="15" y="389"/>
                  <a:pt x="25"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6" y="0"/>
                  <a:pt x="143" y="0"/>
                </a:cubicBezTo>
                <a:cubicBezTo>
                  <a:pt x="64" y="0"/>
                  <a:pt x="64" y="0"/>
                  <a:pt x="64" y="0"/>
                </a:cubicBezTo>
                <a:cubicBezTo>
                  <a:pt x="61" y="0"/>
                  <a:pt x="58" y="3"/>
                  <a:pt x="58" y="6"/>
                </a:cubicBezTo>
                <a:cubicBezTo>
                  <a:pt x="58" y="24"/>
                  <a:pt x="58" y="24"/>
                  <a:pt x="58" y="24"/>
                </a:cubicBezTo>
                <a:cubicBezTo>
                  <a:pt x="58" y="28"/>
                  <a:pt x="61" y="30"/>
                  <a:pt x="64" y="30"/>
                </a:cubicBezTo>
                <a:cubicBezTo>
                  <a:pt x="143" y="30"/>
                  <a:pt x="143" y="30"/>
                  <a:pt x="143" y="30"/>
                </a:cubicBezTo>
                <a:cubicBezTo>
                  <a:pt x="146" y="30"/>
                  <a:pt x="149" y="28"/>
                  <a:pt x="149" y="24"/>
                </a:cubicBezTo>
                <a:lnTo>
                  <a:pt x="149" y="6"/>
                </a:lnTo>
                <a:close/>
                <a:moveTo>
                  <a:pt x="33" y="340"/>
                </a:moveTo>
                <a:cubicBezTo>
                  <a:pt x="33" y="362"/>
                  <a:pt x="33" y="362"/>
                  <a:pt x="33" y="362"/>
                </a:cubicBezTo>
                <a:cubicBezTo>
                  <a:pt x="33" y="373"/>
                  <a:pt x="41" y="381"/>
                  <a:pt x="52" y="381"/>
                </a:cubicBezTo>
                <a:cubicBezTo>
                  <a:pt x="155" y="381"/>
                  <a:pt x="155" y="381"/>
                  <a:pt x="155" y="381"/>
                </a:cubicBezTo>
                <a:cubicBezTo>
                  <a:pt x="166" y="381"/>
                  <a:pt x="174" y="373"/>
                  <a:pt x="174" y="362"/>
                </a:cubicBezTo>
                <a:cubicBezTo>
                  <a:pt x="174" y="258"/>
                  <a:pt x="174" y="258"/>
                  <a:pt x="174" y="258"/>
                </a:cubicBezTo>
                <a:lnTo>
                  <a:pt x="33" y="3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9853345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Prostokąt 55"/>
          <p:cNvSpPr/>
          <p:nvPr/>
        </p:nvSpPr>
        <p:spPr>
          <a:xfrm>
            <a:off x="3287688" y="1637900"/>
            <a:ext cx="6912000" cy="4176465"/>
          </a:xfrm>
          <a:prstGeom prst="rect">
            <a:avLst/>
          </a:prstGeom>
          <a:solidFill>
            <a:schemeClr val="bg1">
              <a:lumMod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7" name="Prostokąt 416"/>
          <p:cNvSpPr/>
          <p:nvPr/>
        </p:nvSpPr>
        <p:spPr>
          <a:xfrm>
            <a:off x="1992313" y="3501008"/>
            <a:ext cx="8207375"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3</a:t>
            </a:r>
          </a:p>
        </p:txBody>
      </p:sp>
      <p:sp>
        <p:nvSpPr>
          <p:cNvPr id="418" name="Prostokąt 417"/>
          <p:cNvSpPr/>
          <p:nvPr/>
        </p:nvSpPr>
        <p:spPr>
          <a:xfrm>
            <a:off x="1992314" y="4653136"/>
            <a:ext cx="8207374"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5</a:t>
            </a:r>
          </a:p>
        </p:txBody>
      </p:sp>
      <p:sp>
        <p:nvSpPr>
          <p:cNvPr id="416" name="Prostokąt 415"/>
          <p:cNvSpPr/>
          <p:nvPr/>
        </p:nvSpPr>
        <p:spPr>
          <a:xfrm>
            <a:off x="1992312" y="2348880"/>
            <a:ext cx="8207376"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1</a:t>
            </a:r>
          </a:p>
        </p:txBody>
      </p:sp>
      <p:sp>
        <p:nvSpPr>
          <p:cNvPr id="95" name="Prostokąt 94"/>
          <p:cNvSpPr/>
          <p:nvPr/>
        </p:nvSpPr>
        <p:spPr>
          <a:xfrm>
            <a:off x="1992313" y="2924944"/>
            <a:ext cx="1367383" cy="576064"/>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2</a:t>
            </a:r>
          </a:p>
        </p:txBody>
      </p:sp>
      <p:sp>
        <p:nvSpPr>
          <p:cNvPr id="96" name="Prostokąt 95"/>
          <p:cNvSpPr/>
          <p:nvPr/>
        </p:nvSpPr>
        <p:spPr>
          <a:xfrm>
            <a:off x="1992313" y="4077072"/>
            <a:ext cx="1367383" cy="576064"/>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4</a:t>
            </a:r>
          </a:p>
        </p:txBody>
      </p:sp>
      <p:sp>
        <p:nvSpPr>
          <p:cNvPr id="97" name="Prostokąt 96"/>
          <p:cNvSpPr/>
          <p:nvPr/>
        </p:nvSpPr>
        <p:spPr>
          <a:xfrm>
            <a:off x="1992313" y="5229200"/>
            <a:ext cx="1367383" cy="576064"/>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6</a:t>
            </a:r>
          </a:p>
        </p:txBody>
      </p:sp>
      <p:sp>
        <p:nvSpPr>
          <p:cNvPr id="205" name="Freeform 33">
            <a:extLst>
              <a:ext uri="{FF2B5EF4-FFF2-40B4-BE49-F238E27FC236}">
                <a16:creationId xmlns:a16="http://schemas.microsoft.com/office/drawing/2014/main" id="{718B17CF-1E32-4A59-8BD5-3F395D9300D0}"/>
              </a:ext>
            </a:extLst>
          </p:cNvPr>
          <p:cNvSpPr>
            <a:spLocks/>
          </p:cNvSpPr>
          <p:nvPr/>
        </p:nvSpPr>
        <p:spPr bwMode="auto">
          <a:xfrm>
            <a:off x="4224391" y="3030875"/>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9" name="Freeform 10">
            <a:extLst>
              <a:ext uri="{FF2B5EF4-FFF2-40B4-BE49-F238E27FC236}">
                <a16:creationId xmlns:a16="http://schemas.microsoft.com/office/drawing/2014/main" id="{382A7477-64ED-482C-8B7E-E0E9A20C5CA9}"/>
              </a:ext>
            </a:extLst>
          </p:cNvPr>
          <p:cNvSpPr>
            <a:spLocks/>
          </p:cNvSpPr>
          <p:nvPr/>
        </p:nvSpPr>
        <p:spPr bwMode="auto">
          <a:xfrm rot="2700000">
            <a:off x="4185458" y="4722389"/>
            <a:ext cx="436714" cy="43756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290" name="Freeform 10">
            <a:extLst>
              <a:ext uri="{FF2B5EF4-FFF2-40B4-BE49-F238E27FC236}">
                <a16:creationId xmlns:a16="http://schemas.microsoft.com/office/drawing/2014/main" id="{382A7477-64ED-482C-8B7E-E0E9A20C5CA9}"/>
              </a:ext>
            </a:extLst>
          </p:cNvPr>
          <p:cNvSpPr>
            <a:spLocks/>
          </p:cNvSpPr>
          <p:nvPr/>
        </p:nvSpPr>
        <p:spPr bwMode="auto">
          <a:xfrm rot="2700000">
            <a:off x="4185458" y="5298452"/>
            <a:ext cx="436714" cy="43756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293" name="Freeform 33">
            <a:extLst>
              <a:ext uri="{FF2B5EF4-FFF2-40B4-BE49-F238E27FC236}">
                <a16:creationId xmlns:a16="http://schemas.microsoft.com/office/drawing/2014/main" id="{718B17CF-1E32-4A59-8BD5-3F395D9300D0}"/>
              </a:ext>
            </a:extLst>
          </p:cNvPr>
          <p:cNvSpPr>
            <a:spLocks/>
          </p:cNvSpPr>
          <p:nvPr/>
        </p:nvSpPr>
        <p:spPr bwMode="auto">
          <a:xfrm>
            <a:off x="4224391" y="2454811"/>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0" name="Freeform 33">
            <a:extLst>
              <a:ext uri="{FF2B5EF4-FFF2-40B4-BE49-F238E27FC236}">
                <a16:creationId xmlns:a16="http://schemas.microsoft.com/office/drawing/2014/main" id="{718B17CF-1E32-4A59-8BD5-3F395D9300D0}"/>
              </a:ext>
            </a:extLst>
          </p:cNvPr>
          <p:cNvSpPr>
            <a:spLocks/>
          </p:cNvSpPr>
          <p:nvPr/>
        </p:nvSpPr>
        <p:spPr bwMode="auto">
          <a:xfrm>
            <a:off x="4224391" y="3606939"/>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3" name="Freeform 10">
            <a:extLst>
              <a:ext uri="{FF2B5EF4-FFF2-40B4-BE49-F238E27FC236}">
                <a16:creationId xmlns:a16="http://schemas.microsoft.com/office/drawing/2014/main" id="{382A7477-64ED-482C-8B7E-E0E9A20C5CA9}"/>
              </a:ext>
            </a:extLst>
          </p:cNvPr>
          <p:cNvSpPr>
            <a:spLocks/>
          </p:cNvSpPr>
          <p:nvPr/>
        </p:nvSpPr>
        <p:spPr bwMode="auto">
          <a:xfrm rot="2700000">
            <a:off x="4185458" y="4158890"/>
            <a:ext cx="436714" cy="43756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000" dirty="0"/>
          </a:p>
        </p:txBody>
      </p:sp>
      <p:grpSp>
        <p:nvGrpSpPr>
          <p:cNvPr id="2" name="Grupa 1">
            <a:extLst>
              <a:ext uri="{FF2B5EF4-FFF2-40B4-BE49-F238E27FC236}">
                <a16:creationId xmlns:a16="http://schemas.microsoft.com/office/drawing/2014/main" id="{255C64DE-40A5-42DE-8EBC-E1A95E54F1BB}"/>
              </a:ext>
            </a:extLst>
          </p:cNvPr>
          <p:cNvGrpSpPr/>
          <p:nvPr/>
        </p:nvGrpSpPr>
        <p:grpSpPr>
          <a:xfrm>
            <a:off x="8331200" y="1485900"/>
            <a:ext cx="1438859" cy="792088"/>
            <a:chOff x="3719737" y="1484785"/>
            <a:chExt cx="1438859" cy="792088"/>
          </a:xfrm>
        </p:grpSpPr>
        <p:sp>
          <p:nvSpPr>
            <p:cNvPr id="37" name="Strzałka w prawo 36"/>
            <p:cNvSpPr/>
            <p:nvPr/>
          </p:nvSpPr>
          <p:spPr>
            <a:xfrm rot="5400000">
              <a:off x="4007770" y="1196752"/>
              <a:ext cx="792088" cy="1368153"/>
            </a:xfrm>
            <a:prstGeom prst="rightArrow">
              <a:avLst>
                <a:gd name="adj1" fmla="val 100000"/>
                <a:gd name="adj2" fmla="val 1851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16" name="Trójkąt prostokątny 15"/>
            <p:cNvSpPr/>
            <p:nvPr/>
          </p:nvSpPr>
          <p:spPr>
            <a:xfrm>
              <a:off x="5086588" y="1496690"/>
              <a:ext cx="72008" cy="14401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2" name="pole tekstowe 71"/>
            <p:cNvSpPr txBox="1"/>
            <p:nvPr/>
          </p:nvSpPr>
          <p:spPr>
            <a:xfrm>
              <a:off x="3719737" y="1647273"/>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370" name="Prostokąt 369"/>
          <p:cNvSpPr/>
          <p:nvPr/>
        </p:nvSpPr>
        <p:spPr>
          <a:xfrm>
            <a:off x="5555556" y="1538320"/>
            <a:ext cx="2376264" cy="4338678"/>
          </a:xfrm>
          <a:prstGeom prst="rect">
            <a:avLst/>
          </a:prstGeom>
          <a:solidFill>
            <a:schemeClr val="accent3">
              <a:lumMod val="20000"/>
              <a:lumOff val="8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Prostokąt 16"/>
          <p:cNvSpPr/>
          <p:nvPr/>
        </p:nvSpPr>
        <p:spPr>
          <a:xfrm>
            <a:off x="5555556" y="2348606"/>
            <a:ext cx="2376264"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0" name="Prostokąt 99"/>
          <p:cNvSpPr/>
          <p:nvPr/>
        </p:nvSpPr>
        <p:spPr>
          <a:xfrm>
            <a:off x="5555556" y="3500734"/>
            <a:ext cx="2376264"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1" name="Prostokąt 100"/>
          <p:cNvSpPr/>
          <p:nvPr/>
        </p:nvSpPr>
        <p:spPr>
          <a:xfrm>
            <a:off x="5555556" y="4652862"/>
            <a:ext cx="2376264"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63" name="Freeform 33">
            <a:extLst>
              <a:ext uri="{FF2B5EF4-FFF2-40B4-BE49-F238E27FC236}">
                <a16:creationId xmlns:a16="http://schemas.microsoft.com/office/drawing/2014/main" id="{718B17CF-1E32-4A59-8BD5-3F395D9300D0}"/>
              </a:ext>
            </a:extLst>
          </p:cNvPr>
          <p:cNvSpPr>
            <a:spLocks/>
          </p:cNvSpPr>
          <p:nvPr/>
        </p:nvSpPr>
        <p:spPr bwMode="auto">
          <a:xfrm>
            <a:off x="6527632" y="3022727"/>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9" name="Freeform 33">
            <a:extLst>
              <a:ext uri="{FF2B5EF4-FFF2-40B4-BE49-F238E27FC236}">
                <a16:creationId xmlns:a16="http://schemas.microsoft.com/office/drawing/2014/main" id="{718B17CF-1E32-4A59-8BD5-3F395D9300D0}"/>
              </a:ext>
            </a:extLst>
          </p:cNvPr>
          <p:cNvSpPr>
            <a:spLocks/>
          </p:cNvSpPr>
          <p:nvPr/>
        </p:nvSpPr>
        <p:spPr bwMode="auto">
          <a:xfrm>
            <a:off x="6527632" y="4750919"/>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5" name="Freeform 10">
            <a:extLst>
              <a:ext uri="{FF2B5EF4-FFF2-40B4-BE49-F238E27FC236}">
                <a16:creationId xmlns:a16="http://schemas.microsoft.com/office/drawing/2014/main" id="{382A7477-64ED-482C-8B7E-E0E9A20C5CA9}"/>
              </a:ext>
            </a:extLst>
          </p:cNvPr>
          <p:cNvSpPr>
            <a:spLocks/>
          </p:cNvSpPr>
          <p:nvPr/>
        </p:nvSpPr>
        <p:spPr bwMode="auto">
          <a:xfrm rot="2700000">
            <a:off x="6486823" y="5298451"/>
            <a:ext cx="456254" cy="43756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367" name="Freeform 33">
            <a:extLst>
              <a:ext uri="{FF2B5EF4-FFF2-40B4-BE49-F238E27FC236}">
                <a16:creationId xmlns:a16="http://schemas.microsoft.com/office/drawing/2014/main" id="{718B17CF-1E32-4A59-8BD5-3F395D9300D0}"/>
              </a:ext>
            </a:extLst>
          </p:cNvPr>
          <p:cNvSpPr>
            <a:spLocks/>
          </p:cNvSpPr>
          <p:nvPr/>
        </p:nvSpPr>
        <p:spPr bwMode="auto">
          <a:xfrm>
            <a:off x="6527632" y="2446663"/>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8" name="Freeform 33">
            <a:extLst>
              <a:ext uri="{FF2B5EF4-FFF2-40B4-BE49-F238E27FC236}">
                <a16:creationId xmlns:a16="http://schemas.microsoft.com/office/drawing/2014/main" id="{718B17CF-1E32-4A59-8BD5-3F395D9300D0}"/>
              </a:ext>
            </a:extLst>
          </p:cNvPr>
          <p:cNvSpPr>
            <a:spLocks/>
          </p:cNvSpPr>
          <p:nvPr/>
        </p:nvSpPr>
        <p:spPr bwMode="auto">
          <a:xfrm>
            <a:off x="6527632" y="3598791"/>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Freeform 33">
            <a:extLst>
              <a:ext uri="{FF2B5EF4-FFF2-40B4-BE49-F238E27FC236}">
                <a16:creationId xmlns:a16="http://schemas.microsoft.com/office/drawing/2014/main" id="{718B17CF-1E32-4A59-8BD5-3F395D9300D0}"/>
              </a:ext>
            </a:extLst>
          </p:cNvPr>
          <p:cNvSpPr>
            <a:spLocks/>
          </p:cNvSpPr>
          <p:nvPr/>
        </p:nvSpPr>
        <p:spPr bwMode="auto">
          <a:xfrm>
            <a:off x="6531579" y="4161645"/>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 name="Grupa 2">
            <a:extLst>
              <a:ext uri="{FF2B5EF4-FFF2-40B4-BE49-F238E27FC236}">
                <a16:creationId xmlns:a16="http://schemas.microsoft.com/office/drawing/2014/main" id="{51279CBC-3D0C-41E0-ACCB-E65468E30DB6}"/>
              </a:ext>
            </a:extLst>
          </p:cNvPr>
          <p:cNvGrpSpPr/>
          <p:nvPr/>
        </p:nvGrpSpPr>
        <p:grpSpPr>
          <a:xfrm>
            <a:off x="6023156" y="1378610"/>
            <a:ext cx="1441062" cy="837053"/>
            <a:chOff x="6023156" y="1378610"/>
            <a:chExt cx="1441062" cy="837053"/>
          </a:xfrm>
        </p:grpSpPr>
        <p:sp>
          <p:nvSpPr>
            <p:cNvPr id="372" name="Trójkąt prostokątny 371"/>
            <p:cNvSpPr/>
            <p:nvPr/>
          </p:nvSpPr>
          <p:spPr>
            <a:xfrm>
              <a:off x="7392210" y="1378610"/>
              <a:ext cx="72008" cy="1620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71" name="Strzałka w prawo 370"/>
            <p:cNvSpPr/>
            <p:nvPr/>
          </p:nvSpPr>
          <p:spPr>
            <a:xfrm rot="5400000">
              <a:off x="6288707" y="1113060"/>
              <a:ext cx="837052" cy="1368153"/>
            </a:xfrm>
            <a:prstGeom prst="rightArrow">
              <a:avLst>
                <a:gd name="adj1" fmla="val 100000"/>
                <a:gd name="adj2" fmla="val 1851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390" name="Gwiazda 5-ramienna 389"/>
            <p:cNvSpPr/>
            <p:nvPr/>
          </p:nvSpPr>
          <p:spPr>
            <a:xfrm>
              <a:off x="6635226" y="1988840"/>
              <a:ext cx="144016" cy="136781"/>
            </a:xfrm>
            <a:prstGeom prst="star5">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3" name="pole tekstowe 72"/>
            <p:cNvSpPr txBox="1"/>
            <p:nvPr/>
          </p:nvSpPr>
          <p:spPr>
            <a:xfrm>
              <a:off x="6023992" y="1522888"/>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341" name="Freeform 33">
            <a:extLst>
              <a:ext uri="{FF2B5EF4-FFF2-40B4-BE49-F238E27FC236}">
                <a16:creationId xmlns:a16="http://schemas.microsoft.com/office/drawing/2014/main" id="{718B17CF-1E32-4A59-8BD5-3F395D9300D0}"/>
              </a:ext>
            </a:extLst>
          </p:cNvPr>
          <p:cNvSpPr>
            <a:spLocks/>
          </p:cNvSpPr>
          <p:nvPr/>
        </p:nvSpPr>
        <p:spPr bwMode="auto">
          <a:xfrm>
            <a:off x="8832825" y="3030874"/>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7" name="Freeform 33">
            <a:extLst>
              <a:ext uri="{FF2B5EF4-FFF2-40B4-BE49-F238E27FC236}">
                <a16:creationId xmlns:a16="http://schemas.microsoft.com/office/drawing/2014/main" id="{718B17CF-1E32-4A59-8BD5-3F395D9300D0}"/>
              </a:ext>
            </a:extLst>
          </p:cNvPr>
          <p:cNvSpPr>
            <a:spLocks/>
          </p:cNvSpPr>
          <p:nvPr/>
        </p:nvSpPr>
        <p:spPr bwMode="auto">
          <a:xfrm>
            <a:off x="8832825" y="4759066"/>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8" name="Freeform 33">
            <a:extLst>
              <a:ext uri="{FF2B5EF4-FFF2-40B4-BE49-F238E27FC236}">
                <a16:creationId xmlns:a16="http://schemas.microsoft.com/office/drawing/2014/main" id="{718B17CF-1E32-4A59-8BD5-3F395D9300D0}"/>
              </a:ext>
            </a:extLst>
          </p:cNvPr>
          <p:cNvSpPr>
            <a:spLocks/>
          </p:cNvSpPr>
          <p:nvPr/>
        </p:nvSpPr>
        <p:spPr bwMode="auto">
          <a:xfrm>
            <a:off x="8832825" y="5335129"/>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5" name="Freeform 33">
            <a:extLst>
              <a:ext uri="{FF2B5EF4-FFF2-40B4-BE49-F238E27FC236}">
                <a16:creationId xmlns:a16="http://schemas.microsoft.com/office/drawing/2014/main" id="{718B17CF-1E32-4A59-8BD5-3F395D9300D0}"/>
              </a:ext>
            </a:extLst>
          </p:cNvPr>
          <p:cNvSpPr>
            <a:spLocks/>
          </p:cNvSpPr>
          <p:nvPr/>
        </p:nvSpPr>
        <p:spPr bwMode="auto">
          <a:xfrm>
            <a:off x="8832825" y="2454810"/>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6" name="Freeform 33">
            <a:extLst>
              <a:ext uri="{FF2B5EF4-FFF2-40B4-BE49-F238E27FC236}">
                <a16:creationId xmlns:a16="http://schemas.microsoft.com/office/drawing/2014/main" id="{718B17CF-1E32-4A59-8BD5-3F395D9300D0}"/>
              </a:ext>
            </a:extLst>
          </p:cNvPr>
          <p:cNvSpPr>
            <a:spLocks/>
          </p:cNvSpPr>
          <p:nvPr/>
        </p:nvSpPr>
        <p:spPr bwMode="auto">
          <a:xfrm>
            <a:off x="8832825" y="3606938"/>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4" name="Freeform 33">
            <a:extLst>
              <a:ext uri="{FF2B5EF4-FFF2-40B4-BE49-F238E27FC236}">
                <a16:creationId xmlns:a16="http://schemas.microsoft.com/office/drawing/2014/main" id="{718B17CF-1E32-4A59-8BD5-3F395D9300D0}"/>
              </a:ext>
            </a:extLst>
          </p:cNvPr>
          <p:cNvSpPr>
            <a:spLocks/>
          </p:cNvSpPr>
          <p:nvPr/>
        </p:nvSpPr>
        <p:spPr bwMode="auto">
          <a:xfrm>
            <a:off x="8832825" y="4195568"/>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 name="Grupa 4">
            <a:extLst>
              <a:ext uri="{FF2B5EF4-FFF2-40B4-BE49-F238E27FC236}">
                <a16:creationId xmlns:a16="http://schemas.microsoft.com/office/drawing/2014/main" id="{13756353-DDD0-4597-B576-F0D0410EB2D7}"/>
              </a:ext>
            </a:extLst>
          </p:cNvPr>
          <p:cNvGrpSpPr/>
          <p:nvPr/>
        </p:nvGrpSpPr>
        <p:grpSpPr>
          <a:xfrm>
            <a:off x="3721100" y="1485900"/>
            <a:ext cx="1438782" cy="792088"/>
            <a:chOff x="8328248" y="1484785"/>
            <a:chExt cx="1438782" cy="792088"/>
          </a:xfrm>
        </p:grpSpPr>
        <p:sp>
          <p:nvSpPr>
            <p:cNvPr id="349" name="Strzałka w prawo 348"/>
            <p:cNvSpPr/>
            <p:nvPr/>
          </p:nvSpPr>
          <p:spPr>
            <a:xfrm rot="5400000">
              <a:off x="8616281" y="1196752"/>
              <a:ext cx="792088" cy="1368153"/>
            </a:xfrm>
            <a:prstGeom prst="rightArrow">
              <a:avLst>
                <a:gd name="adj1" fmla="val 100000"/>
                <a:gd name="adj2" fmla="val 185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350" name="Trójkąt prostokątny 349"/>
            <p:cNvSpPr/>
            <p:nvPr/>
          </p:nvSpPr>
          <p:spPr>
            <a:xfrm>
              <a:off x="9695022" y="1494308"/>
              <a:ext cx="72008" cy="14401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5" name="pole tekstowe 74"/>
            <p:cNvSpPr txBox="1"/>
            <p:nvPr/>
          </p:nvSpPr>
          <p:spPr>
            <a:xfrm>
              <a:off x="8328248" y="1628800"/>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4" name="Tytuł 3">
            <a:extLst>
              <a:ext uri="{FF2B5EF4-FFF2-40B4-BE49-F238E27FC236}">
                <a16:creationId xmlns:a16="http://schemas.microsoft.com/office/drawing/2014/main" id="{B6E5BF4E-6B6F-4FAE-B9A0-2559DEB4EB74}"/>
              </a:ext>
            </a:extLst>
          </p:cNvPr>
          <p:cNvSpPr>
            <a:spLocks noGrp="1"/>
          </p:cNvSpPr>
          <p:nvPr>
            <p:ph type="title"/>
          </p:nvPr>
        </p:nvSpPr>
        <p:spPr>
          <a:xfrm>
            <a:off x="623889" y="0"/>
            <a:ext cx="10947022" cy="972000"/>
          </a:xfrm>
        </p:spPr>
        <p:txBody>
          <a:bodyPr>
            <a:normAutofit fontScale="90000"/>
          </a:bodyPr>
          <a:lstStyle/>
          <a:p>
            <a:r>
              <a:rPr lang="en-US" dirty="0"/>
              <a:t>Content Comparison Table – 3 Columns with Checkmarks</a:t>
            </a:r>
          </a:p>
        </p:txBody>
      </p:sp>
    </p:spTree>
    <p:extLst>
      <p:ext uri="{BB962C8B-B14F-4D97-AF65-F5344CB8AC3E}">
        <p14:creationId xmlns:p14="http://schemas.microsoft.com/office/powerpoint/2010/main" val="413049763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Prostokąt 55"/>
          <p:cNvSpPr/>
          <p:nvPr/>
        </p:nvSpPr>
        <p:spPr>
          <a:xfrm>
            <a:off x="3287688" y="1628799"/>
            <a:ext cx="6912000" cy="4176465"/>
          </a:xfrm>
          <a:prstGeom prst="rect">
            <a:avLst/>
          </a:prstGeom>
          <a:solidFill>
            <a:schemeClr val="bg1">
              <a:lumMod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7" name="Prostokąt 416"/>
          <p:cNvSpPr/>
          <p:nvPr/>
        </p:nvSpPr>
        <p:spPr>
          <a:xfrm>
            <a:off x="1992313" y="3501008"/>
            <a:ext cx="8207375"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3</a:t>
            </a:r>
          </a:p>
        </p:txBody>
      </p:sp>
      <p:sp>
        <p:nvSpPr>
          <p:cNvPr id="418" name="Prostokąt 417"/>
          <p:cNvSpPr/>
          <p:nvPr/>
        </p:nvSpPr>
        <p:spPr>
          <a:xfrm>
            <a:off x="1992314" y="4653136"/>
            <a:ext cx="8207374"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5</a:t>
            </a:r>
          </a:p>
        </p:txBody>
      </p:sp>
      <p:sp>
        <p:nvSpPr>
          <p:cNvPr id="416" name="Prostokąt 415"/>
          <p:cNvSpPr/>
          <p:nvPr/>
        </p:nvSpPr>
        <p:spPr>
          <a:xfrm>
            <a:off x="1992312" y="2348880"/>
            <a:ext cx="8207376" cy="576064"/>
          </a:xfrm>
          <a:prstGeom prst="rect">
            <a:avLst/>
          </a:prstGeom>
          <a:solidFill>
            <a:schemeClr val="bg1">
              <a:lumMod val="8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1</a:t>
            </a:r>
          </a:p>
        </p:txBody>
      </p:sp>
      <p:sp>
        <p:nvSpPr>
          <p:cNvPr id="95" name="Prostokąt 94"/>
          <p:cNvSpPr/>
          <p:nvPr/>
        </p:nvSpPr>
        <p:spPr>
          <a:xfrm>
            <a:off x="1992313" y="2924944"/>
            <a:ext cx="1295375"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2</a:t>
            </a:r>
          </a:p>
        </p:txBody>
      </p:sp>
      <p:sp>
        <p:nvSpPr>
          <p:cNvPr id="96" name="Prostokąt 95"/>
          <p:cNvSpPr/>
          <p:nvPr/>
        </p:nvSpPr>
        <p:spPr>
          <a:xfrm>
            <a:off x="1992313" y="4077072"/>
            <a:ext cx="1295375"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4</a:t>
            </a:r>
          </a:p>
        </p:txBody>
      </p:sp>
      <p:sp>
        <p:nvSpPr>
          <p:cNvPr id="97" name="Prostokąt 96"/>
          <p:cNvSpPr/>
          <p:nvPr/>
        </p:nvSpPr>
        <p:spPr>
          <a:xfrm>
            <a:off x="1992313" y="5229200"/>
            <a:ext cx="1295375"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r>
              <a:rPr lang="en-US" sz="1600" dirty="0">
                <a:solidFill>
                  <a:schemeClr val="tx1"/>
                </a:solidFill>
              </a:rPr>
              <a:t>Product 6</a:t>
            </a:r>
          </a:p>
        </p:txBody>
      </p:sp>
      <p:sp>
        <p:nvSpPr>
          <p:cNvPr id="370" name="Prostokąt 369"/>
          <p:cNvSpPr/>
          <p:nvPr/>
        </p:nvSpPr>
        <p:spPr>
          <a:xfrm>
            <a:off x="6805032" y="1538594"/>
            <a:ext cx="1728192" cy="4338678"/>
          </a:xfrm>
          <a:prstGeom prst="rect">
            <a:avLst/>
          </a:prstGeom>
          <a:solidFill>
            <a:schemeClr val="bg2">
              <a:lumMod val="90000"/>
              <a:alpha val="5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Prostokąt 16"/>
          <p:cNvSpPr/>
          <p:nvPr/>
        </p:nvSpPr>
        <p:spPr>
          <a:xfrm>
            <a:off x="6805032" y="2348880"/>
            <a:ext cx="1728192"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0" name="Prostokąt 99"/>
          <p:cNvSpPr/>
          <p:nvPr/>
        </p:nvSpPr>
        <p:spPr>
          <a:xfrm>
            <a:off x="6805032" y="3501008"/>
            <a:ext cx="1728192"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1" name="Prostokąt 100"/>
          <p:cNvSpPr/>
          <p:nvPr/>
        </p:nvSpPr>
        <p:spPr>
          <a:xfrm>
            <a:off x="6805032" y="4653136"/>
            <a:ext cx="1728192" cy="57606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6" name="Freeform 33">
            <a:extLst>
              <a:ext uri="{FF2B5EF4-FFF2-40B4-BE49-F238E27FC236}">
                <a16:creationId xmlns:a16="http://schemas.microsoft.com/office/drawing/2014/main" id="{718B17CF-1E32-4A59-8BD5-3F395D9300D0}"/>
              </a:ext>
            </a:extLst>
          </p:cNvPr>
          <p:cNvSpPr>
            <a:spLocks/>
          </p:cNvSpPr>
          <p:nvPr/>
        </p:nvSpPr>
        <p:spPr bwMode="auto">
          <a:xfrm>
            <a:off x="4080376" y="3021350"/>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0">
            <a:extLst>
              <a:ext uri="{FF2B5EF4-FFF2-40B4-BE49-F238E27FC236}">
                <a16:creationId xmlns:a16="http://schemas.microsoft.com/office/drawing/2014/main" id="{382A7477-64ED-482C-8B7E-E0E9A20C5CA9}"/>
              </a:ext>
            </a:extLst>
          </p:cNvPr>
          <p:cNvSpPr>
            <a:spLocks/>
          </p:cNvSpPr>
          <p:nvPr/>
        </p:nvSpPr>
        <p:spPr bwMode="auto">
          <a:xfrm rot="2700000">
            <a:off x="4027716" y="4699111"/>
            <a:ext cx="464166"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88" name="Freeform 10">
            <a:extLst>
              <a:ext uri="{FF2B5EF4-FFF2-40B4-BE49-F238E27FC236}">
                <a16:creationId xmlns:a16="http://schemas.microsoft.com/office/drawing/2014/main" id="{382A7477-64ED-482C-8B7E-E0E9A20C5CA9}"/>
              </a:ext>
            </a:extLst>
          </p:cNvPr>
          <p:cNvSpPr>
            <a:spLocks/>
          </p:cNvSpPr>
          <p:nvPr/>
        </p:nvSpPr>
        <p:spPr bwMode="auto">
          <a:xfrm rot="2700000">
            <a:off x="4027716" y="5275174"/>
            <a:ext cx="464166"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89" name="Freeform 33">
            <a:extLst>
              <a:ext uri="{FF2B5EF4-FFF2-40B4-BE49-F238E27FC236}">
                <a16:creationId xmlns:a16="http://schemas.microsoft.com/office/drawing/2014/main" id="{718B17CF-1E32-4A59-8BD5-3F395D9300D0}"/>
              </a:ext>
            </a:extLst>
          </p:cNvPr>
          <p:cNvSpPr>
            <a:spLocks/>
          </p:cNvSpPr>
          <p:nvPr/>
        </p:nvSpPr>
        <p:spPr bwMode="auto">
          <a:xfrm>
            <a:off x="4080376" y="2445286"/>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33">
            <a:extLst>
              <a:ext uri="{FF2B5EF4-FFF2-40B4-BE49-F238E27FC236}">
                <a16:creationId xmlns:a16="http://schemas.microsoft.com/office/drawing/2014/main" id="{718B17CF-1E32-4A59-8BD5-3F395D9300D0}"/>
              </a:ext>
            </a:extLst>
          </p:cNvPr>
          <p:cNvSpPr>
            <a:spLocks/>
          </p:cNvSpPr>
          <p:nvPr/>
        </p:nvSpPr>
        <p:spPr bwMode="auto">
          <a:xfrm>
            <a:off x="4080376" y="3597414"/>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10">
            <a:extLst>
              <a:ext uri="{FF2B5EF4-FFF2-40B4-BE49-F238E27FC236}">
                <a16:creationId xmlns:a16="http://schemas.microsoft.com/office/drawing/2014/main" id="{382A7477-64ED-482C-8B7E-E0E9A20C5CA9}"/>
              </a:ext>
            </a:extLst>
          </p:cNvPr>
          <p:cNvSpPr>
            <a:spLocks/>
          </p:cNvSpPr>
          <p:nvPr/>
        </p:nvSpPr>
        <p:spPr bwMode="auto">
          <a:xfrm rot="2700000">
            <a:off x="4027716" y="4135612"/>
            <a:ext cx="464166"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grpSp>
        <p:nvGrpSpPr>
          <p:cNvPr id="2" name="Grupa 1">
            <a:extLst>
              <a:ext uri="{FF2B5EF4-FFF2-40B4-BE49-F238E27FC236}">
                <a16:creationId xmlns:a16="http://schemas.microsoft.com/office/drawing/2014/main" id="{BB352B11-A613-46C8-B4CA-40B455B209A7}"/>
              </a:ext>
            </a:extLst>
          </p:cNvPr>
          <p:cNvGrpSpPr/>
          <p:nvPr/>
        </p:nvGrpSpPr>
        <p:grpSpPr>
          <a:xfrm>
            <a:off x="8648700" y="1485900"/>
            <a:ext cx="1438859" cy="792088"/>
            <a:chOff x="3575721" y="1475260"/>
            <a:chExt cx="1438859" cy="792088"/>
          </a:xfrm>
        </p:grpSpPr>
        <p:grpSp>
          <p:nvGrpSpPr>
            <p:cNvPr id="83" name="Grupa 82"/>
            <p:cNvGrpSpPr/>
            <p:nvPr/>
          </p:nvGrpSpPr>
          <p:grpSpPr>
            <a:xfrm>
              <a:off x="3575721" y="1475260"/>
              <a:ext cx="1438859" cy="792088"/>
              <a:chOff x="1943707" y="1484784"/>
              <a:chExt cx="1438859" cy="792088"/>
            </a:xfrm>
          </p:grpSpPr>
          <p:sp>
            <p:nvSpPr>
              <p:cNvPr id="92" name="Strzałka w prawo 91"/>
              <p:cNvSpPr/>
              <p:nvPr/>
            </p:nvSpPr>
            <p:spPr>
              <a:xfrm rot="5400000">
                <a:off x="2231740" y="1196751"/>
                <a:ext cx="792088" cy="1368153"/>
              </a:xfrm>
              <a:prstGeom prst="rightArrow">
                <a:avLst>
                  <a:gd name="adj1" fmla="val 100000"/>
                  <a:gd name="adj2" fmla="val 1851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93" name="Trójkąt prostokątny 92"/>
              <p:cNvSpPr/>
              <p:nvPr/>
            </p:nvSpPr>
            <p:spPr>
              <a:xfrm>
                <a:off x="3310558" y="1496689"/>
                <a:ext cx="72008" cy="14401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5" name="pole tekstowe 84"/>
            <p:cNvSpPr txBox="1"/>
            <p:nvPr/>
          </p:nvSpPr>
          <p:spPr>
            <a:xfrm>
              <a:off x="3575721" y="1637748"/>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105" name="Freeform 33">
            <a:extLst>
              <a:ext uri="{FF2B5EF4-FFF2-40B4-BE49-F238E27FC236}">
                <a16:creationId xmlns:a16="http://schemas.microsoft.com/office/drawing/2014/main" id="{718B17CF-1E32-4A59-8BD5-3F395D9300D0}"/>
              </a:ext>
            </a:extLst>
          </p:cNvPr>
          <p:cNvSpPr>
            <a:spLocks/>
          </p:cNvSpPr>
          <p:nvPr/>
        </p:nvSpPr>
        <p:spPr bwMode="auto">
          <a:xfrm>
            <a:off x="9154765" y="3030873"/>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33">
            <a:extLst>
              <a:ext uri="{FF2B5EF4-FFF2-40B4-BE49-F238E27FC236}">
                <a16:creationId xmlns:a16="http://schemas.microsoft.com/office/drawing/2014/main" id="{718B17CF-1E32-4A59-8BD5-3F395D9300D0}"/>
              </a:ext>
            </a:extLst>
          </p:cNvPr>
          <p:cNvSpPr>
            <a:spLocks/>
          </p:cNvSpPr>
          <p:nvPr/>
        </p:nvSpPr>
        <p:spPr bwMode="auto">
          <a:xfrm>
            <a:off x="9154765" y="4759065"/>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7" name="Freeform 33">
            <a:extLst>
              <a:ext uri="{FF2B5EF4-FFF2-40B4-BE49-F238E27FC236}">
                <a16:creationId xmlns:a16="http://schemas.microsoft.com/office/drawing/2014/main" id="{718B17CF-1E32-4A59-8BD5-3F395D9300D0}"/>
              </a:ext>
            </a:extLst>
          </p:cNvPr>
          <p:cNvSpPr>
            <a:spLocks/>
          </p:cNvSpPr>
          <p:nvPr/>
        </p:nvSpPr>
        <p:spPr bwMode="auto">
          <a:xfrm>
            <a:off x="9154765" y="5335128"/>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Freeform 33">
            <a:extLst>
              <a:ext uri="{FF2B5EF4-FFF2-40B4-BE49-F238E27FC236}">
                <a16:creationId xmlns:a16="http://schemas.microsoft.com/office/drawing/2014/main" id="{718B17CF-1E32-4A59-8BD5-3F395D9300D0}"/>
              </a:ext>
            </a:extLst>
          </p:cNvPr>
          <p:cNvSpPr>
            <a:spLocks/>
          </p:cNvSpPr>
          <p:nvPr/>
        </p:nvSpPr>
        <p:spPr bwMode="auto">
          <a:xfrm>
            <a:off x="9154765" y="2454809"/>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9" name="Freeform 33">
            <a:extLst>
              <a:ext uri="{FF2B5EF4-FFF2-40B4-BE49-F238E27FC236}">
                <a16:creationId xmlns:a16="http://schemas.microsoft.com/office/drawing/2014/main" id="{718B17CF-1E32-4A59-8BD5-3F395D9300D0}"/>
              </a:ext>
            </a:extLst>
          </p:cNvPr>
          <p:cNvSpPr>
            <a:spLocks/>
          </p:cNvSpPr>
          <p:nvPr/>
        </p:nvSpPr>
        <p:spPr bwMode="auto">
          <a:xfrm>
            <a:off x="9154765" y="3606937"/>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0" name="Freeform 33">
            <a:extLst>
              <a:ext uri="{FF2B5EF4-FFF2-40B4-BE49-F238E27FC236}">
                <a16:creationId xmlns:a16="http://schemas.microsoft.com/office/drawing/2014/main" id="{718B17CF-1E32-4A59-8BD5-3F395D9300D0}"/>
              </a:ext>
            </a:extLst>
          </p:cNvPr>
          <p:cNvSpPr>
            <a:spLocks/>
          </p:cNvSpPr>
          <p:nvPr/>
        </p:nvSpPr>
        <p:spPr bwMode="auto">
          <a:xfrm>
            <a:off x="9154765" y="4195567"/>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 name="Grupa 2">
            <a:extLst>
              <a:ext uri="{FF2B5EF4-FFF2-40B4-BE49-F238E27FC236}">
                <a16:creationId xmlns:a16="http://schemas.microsoft.com/office/drawing/2014/main" id="{7BBD9A2E-3C4C-4B44-8691-1D40C41AAE1A}"/>
              </a:ext>
            </a:extLst>
          </p:cNvPr>
          <p:cNvGrpSpPr/>
          <p:nvPr/>
        </p:nvGrpSpPr>
        <p:grpSpPr>
          <a:xfrm>
            <a:off x="3581400" y="1473200"/>
            <a:ext cx="1438782" cy="792088"/>
            <a:chOff x="8650188" y="1484784"/>
            <a:chExt cx="1438782" cy="792088"/>
          </a:xfrm>
        </p:grpSpPr>
        <p:grpSp>
          <p:nvGrpSpPr>
            <p:cNvPr id="102" name="Grupa 101"/>
            <p:cNvGrpSpPr/>
            <p:nvPr/>
          </p:nvGrpSpPr>
          <p:grpSpPr>
            <a:xfrm>
              <a:off x="8650188" y="1484784"/>
              <a:ext cx="1438782" cy="792088"/>
              <a:chOff x="7128360" y="1484785"/>
              <a:chExt cx="1438782" cy="792088"/>
            </a:xfrm>
          </p:grpSpPr>
          <p:sp>
            <p:nvSpPr>
              <p:cNvPr id="111" name="Strzałka w prawo 110"/>
              <p:cNvSpPr/>
              <p:nvPr/>
            </p:nvSpPr>
            <p:spPr>
              <a:xfrm rot="5400000">
                <a:off x="7416393" y="1196752"/>
                <a:ext cx="792088" cy="1368153"/>
              </a:xfrm>
              <a:prstGeom prst="rightArrow">
                <a:avLst>
                  <a:gd name="adj1" fmla="val 100000"/>
                  <a:gd name="adj2" fmla="val 185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112" name="Trójkąt prostokątny 111"/>
              <p:cNvSpPr/>
              <p:nvPr/>
            </p:nvSpPr>
            <p:spPr>
              <a:xfrm>
                <a:off x="8495134" y="1494308"/>
                <a:ext cx="72008" cy="14401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04" name="pole tekstowe 103"/>
            <p:cNvSpPr txBox="1"/>
            <p:nvPr/>
          </p:nvSpPr>
          <p:spPr>
            <a:xfrm>
              <a:off x="8650188" y="1628799"/>
              <a:ext cx="1368152" cy="369332"/>
            </a:xfrm>
            <a:prstGeom prst="rect">
              <a:avLst/>
            </a:prstGeom>
            <a:noFill/>
          </p:spPr>
          <p:txBody>
            <a:bodyPr wrap="square" rtlCol="0">
              <a:spAutoFit/>
            </a:bodyPr>
            <a:lstStyle/>
            <a:p>
              <a:pPr algn="ctr"/>
              <a:r>
                <a:rPr lang="en-US" dirty="0">
                  <a:solidFill>
                    <a:schemeClr val="bg1"/>
                  </a:solidFill>
                </a:rPr>
                <a:t>Sample text</a:t>
              </a:r>
            </a:p>
          </p:txBody>
        </p:sp>
      </p:grpSp>
      <p:grpSp>
        <p:nvGrpSpPr>
          <p:cNvPr id="6" name="Grupa 5">
            <a:extLst>
              <a:ext uri="{FF2B5EF4-FFF2-40B4-BE49-F238E27FC236}">
                <a16:creationId xmlns:a16="http://schemas.microsoft.com/office/drawing/2014/main" id="{44D31CD0-04EA-4317-AE09-E699ABAE0E02}"/>
              </a:ext>
            </a:extLst>
          </p:cNvPr>
          <p:cNvGrpSpPr/>
          <p:nvPr/>
        </p:nvGrpSpPr>
        <p:grpSpPr>
          <a:xfrm>
            <a:off x="6960643" y="1378868"/>
            <a:ext cx="1434712" cy="837053"/>
            <a:chOff x="6960643" y="1378868"/>
            <a:chExt cx="1434712" cy="837053"/>
          </a:xfrm>
        </p:grpSpPr>
        <p:grpSp>
          <p:nvGrpSpPr>
            <p:cNvPr id="114" name="Grupa 113"/>
            <p:cNvGrpSpPr/>
            <p:nvPr/>
          </p:nvGrpSpPr>
          <p:grpSpPr>
            <a:xfrm>
              <a:off x="6960643" y="1378868"/>
              <a:ext cx="1434712" cy="837053"/>
              <a:chOff x="5400269" y="1378610"/>
              <a:chExt cx="1434712" cy="837053"/>
            </a:xfrm>
          </p:grpSpPr>
          <p:sp>
            <p:nvSpPr>
              <p:cNvPr id="123" name="Trójkąt prostokątny 122"/>
              <p:cNvSpPr/>
              <p:nvPr/>
            </p:nvSpPr>
            <p:spPr>
              <a:xfrm>
                <a:off x="6762973" y="1378610"/>
                <a:ext cx="72008" cy="1620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4" name="Strzałka w prawo 123"/>
              <p:cNvSpPr/>
              <p:nvPr/>
            </p:nvSpPr>
            <p:spPr>
              <a:xfrm rot="5400000">
                <a:off x="5665820" y="1113060"/>
                <a:ext cx="837052" cy="1368153"/>
              </a:xfrm>
              <a:prstGeom prst="rightArrow">
                <a:avLst>
                  <a:gd name="adj1" fmla="val 100000"/>
                  <a:gd name="adj2" fmla="val 1851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125" name="Gwiazda 5-ramienna 124"/>
              <p:cNvSpPr/>
              <p:nvPr/>
            </p:nvSpPr>
            <p:spPr>
              <a:xfrm>
                <a:off x="6012339" y="1988840"/>
                <a:ext cx="144016" cy="136781"/>
              </a:xfrm>
              <a:prstGeom prst="star5">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6" name="pole tekstowe 115"/>
            <p:cNvSpPr txBox="1"/>
            <p:nvPr/>
          </p:nvSpPr>
          <p:spPr>
            <a:xfrm>
              <a:off x="6961479" y="1523146"/>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326" name="Freeform 33">
            <a:extLst>
              <a:ext uri="{FF2B5EF4-FFF2-40B4-BE49-F238E27FC236}">
                <a16:creationId xmlns:a16="http://schemas.microsoft.com/office/drawing/2014/main" id="{718B17CF-1E32-4A59-8BD5-3F395D9300D0}"/>
              </a:ext>
            </a:extLst>
          </p:cNvPr>
          <p:cNvSpPr>
            <a:spLocks/>
          </p:cNvSpPr>
          <p:nvPr/>
        </p:nvSpPr>
        <p:spPr bwMode="auto">
          <a:xfrm>
            <a:off x="5775962" y="3030875"/>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8" name="Freeform 10">
            <a:extLst>
              <a:ext uri="{FF2B5EF4-FFF2-40B4-BE49-F238E27FC236}">
                <a16:creationId xmlns:a16="http://schemas.microsoft.com/office/drawing/2014/main" id="{382A7477-64ED-482C-8B7E-E0E9A20C5CA9}"/>
              </a:ext>
            </a:extLst>
          </p:cNvPr>
          <p:cNvSpPr>
            <a:spLocks/>
          </p:cNvSpPr>
          <p:nvPr/>
        </p:nvSpPr>
        <p:spPr bwMode="auto">
          <a:xfrm rot="2700000">
            <a:off x="5723302" y="4708636"/>
            <a:ext cx="464166"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329" name="Freeform 10">
            <a:extLst>
              <a:ext uri="{FF2B5EF4-FFF2-40B4-BE49-F238E27FC236}">
                <a16:creationId xmlns:a16="http://schemas.microsoft.com/office/drawing/2014/main" id="{382A7477-64ED-482C-8B7E-E0E9A20C5CA9}"/>
              </a:ext>
            </a:extLst>
          </p:cNvPr>
          <p:cNvSpPr>
            <a:spLocks/>
          </p:cNvSpPr>
          <p:nvPr/>
        </p:nvSpPr>
        <p:spPr bwMode="auto">
          <a:xfrm rot="2700000">
            <a:off x="5723302" y="5284699"/>
            <a:ext cx="464166"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331" name="Freeform 33">
            <a:extLst>
              <a:ext uri="{FF2B5EF4-FFF2-40B4-BE49-F238E27FC236}">
                <a16:creationId xmlns:a16="http://schemas.microsoft.com/office/drawing/2014/main" id="{718B17CF-1E32-4A59-8BD5-3F395D9300D0}"/>
              </a:ext>
            </a:extLst>
          </p:cNvPr>
          <p:cNvSpPr>
            <a:spLocks/>
          </p:cNvSpPr>
          <p:nvPr/>
        </p:nvSpPr>
        <p:spPr bwMode="auto">
          <a:xfrm>
            <a:off x="5775962" y="2454811"/>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2" name="Freeform 33">
            <a:extLst>
              <a:ext uri="{FF2B5EF4-FFF2-40B4-BE49-F238E27FC236}">
                <a16:creationId xmlns:a16="http://schemas.microsoft.com/office/drawing/2014/main" id="{718B17CF-1E32-4A59-8BD5-3F395D9300D0}"/>
              </a:ext>
            </a:extLst>
          </p:cNvPr>
          <p:cNvSpPr>
            <a:spLocks/>
          </p:cNvSpPr>
          <p:nvPr/>
        </p:nvSpPr>
        <p:spPr bwMode="auto">
          <a:xfrm>
            <a:off x="5775962" y="3606939"/>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0" name="Freeform 33">
            <a:extLst>
              <a:ext uri="{FF2B5EF4-FFF2-40B4-BE49-F238E27FC236}">
                <a16:creationId xmlns:a16="http://schemas.microsoft.com/office/drawing/2014/main" id="{718B17CF-1E32-4A59-8BD5-3F395D9300D0}"/>
              </a:ext>
            </a:extLst>
          </p:cNvPr>
          <p:cNvSpPr>
            <a:spLocks/>
          </p:cNvSpPr>
          <p:nvPr/>
        </p:nvSpPr>
        <p:spPr bwMode="auto">
          <a:xfrm>
            <a:off x="5775962" y="4195569"/>
            <a:ext cx="358846" cy="36420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 name="Grupa 3">
            <a:extLst>
              <a:ext uri="{FF2B5EF4-FFF2-40B4-BE49-F238E27FC236}">
                <a16:creationId xmlns:a16="http://schemas.microsoft.com/office/drawing/2014/main" id="{1004C2BF-FAD3-4506-B416-C0655C1605B5}"/>
              </a:ext>
            </a:extLst>
          </p:cNvPr>
          <p:cNvGrpSpPr/>
          <p:nvPr/>
        </p:nvGrpSpPr>
        <p:grpSpPr>
          <a:xfrm>
            <a:off x="5269411" y="1484785"/>
            <a:ext cx="1436400" cy="792089"/>
            <a:chOff x="5269411" y="1484785"/>
            <a:chExt cx="1436400" cy="792089"/>
          </a:xfrm>
        </p:grpSpPr>
        <p:grpSp>
          <p:nvGrpSpPr>
            <p:cNvPr id="396" name="Grupa 395"/>
            <p:cNvGrpSpPr/>
            <p:nvPr/>
          </p:nvGrpSpPr>
          <p:grpSpPr>
            <a:xfrm>
              <a:off x="5269411" y="1484785"/>
              <a:ext cx="1436400" cy="792089"/>
              <a:chOff x="3671976" y="1484784"/>
              <a:chExt cx="1436400" cy="792089"/>
            </a:xfrm>
          </p:grpSpPr>
          <p:sp>
            <p:nvSpPr>
              <p:cNvPr id="319" name="Strzałka w prawo 318"/>
              <p:cNvSpPr/>
              <p:nvPr/>
            </p:nvSpPr>
            <p:spPr>
              <a:xfrm rot="5400000">
                <a:off x="3960009" y="1196752"/>
                <a:ext cx="792088" cy="1368153"/>
              </a:xfrm>
              <a:prstGeom prst="rightArrow">
                <a:avLst>
                  <a:gd name="adj1" fmla="val 100000"/>
                  <a:gd name="adj2" fmla="val 1851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endParaRPr lang="en-US" dirty="0">
                  <a:solidFill>
                    <a:schemeClr val="bg1"/>
                  </a:solidFill>
                </a:endParaRPr>
              </a:p>
            </p:txBody>
          </p:sp>
          <p:sp>
            <p:nvSpPr>
              <p:cNvPr id="320" name="Trójkąt prostokątny 319"/>
              <p:cNvSpPr/>
              <p:nvPr/>
            </p:nvSpPr>
            <p:spPr>
              <a:xfrm>
                <a:off x="5036368" y="1484784"/>
                <a:ext cx="72008" cy="144016"/>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26" name="pole tekstowe 125"/>
            <p:cNvSpPr txBox="1"/>
            <p:nvPr/>
          </p:nvSpPr>
          <p:spPr>
            <a:xfrm>
              <a:off x="5273432" y="1628801"/>
              <a:ext cx="1368152" cy="369332"/>
            </a:xfrm>
            <a:prstGeom prst="rect">
              <a:avLst/>
            </a:prstGeom>
            <a:noFill/>
          </p:spPr>
          <p:txBody>
            <a:bodyPr wrap="square" rtlCol="0">
              <a:spAutoFit/>
            </a:bodyPr>
            <a:lstStyle/>
            <a:p>
              <a:pPr algn="ctr"/>
              <a:r>
                <a:rPr lang="en-US" dirty="0">
                  <a:solidFill>
                    <a:schemeClr val="bg1"/>
                  </a:solidFill>
                </a:rPr>
                <a:t>Sample text</a:t>
              </a:r>
            </a:p>
          </p:txBody>
        </p:sp>
      </p:grpSp>
      <p:sp>
        <p:nvSpPr>
          <p:cNvPr id="5" name="Tytuł 4">
            <a:extLst>
              <a:ext uri="{FF2B5EF4-FFF2-40B4-BE49-F238E27FC236}">
                <a16:creationId xmlns:a16="http://schemas.microsoft.com/office/drawing/2014/main" id="{18ACB7E9-66B0-489F-A9D1-50DC9C8E92A0}"/>
              </a:ext>
            </a:extLst>
          </p:cNvPr>
          <p:cNvSpPr>
            <a:spLocks noGrp="1"/>
          </p:cNvSpPr>
          <p:nvPr>
            <p:ph type="title"/>
          </p:nvPr>
        </p:nvSpPr>
        <p:spPr/>
        <p:txBody>
          <a:bodyPr>
            <a:normAutofit fontScale="90000"/>
          </a:bodyPr>
          <a:lstStyle/>
          <a:p>
            <a:r>
              <a:rPr lang="en-US" dirty="0"/>
              <a:t>Content Comparison Table – 4 Columns with Checkmarks</a:t>
            </a:r>
          </a:p>
        </p:txBody>
      </p:sp>
      <p:sp>
        <p:nvSpPr>
          <p:cNvPr id="117" name="Freeform 33">
            <a:extLst>
              <a:ext uri="{FF2B5EF4-FFF2-40B4-BE49-F238E27FC236}">
                <a16:creationId xmlns:a16="http://schemas.microsoft.com/office/drawing/2014/main" id="{718B17CF-1E32-4A59-8BD5-3F395D9300D0}"/>
              </a:ext>
            </a:extLst>
          </p:cNvPr>
          <p:cNvSpPr>
            <a:spLocks/>
          </p:cNvSpPr>
          <p:nvPr/>
        </p:nvSpPr>
        <p:spPr bwMode="auto">
          <a:xfrm>
            <a:off x="7473014" y="3022985"/>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8" name="Freeform 33">
            <a:extLst>
              <a:ext uri="{FF2B5EF4-FFF2-40B4-BE49-F238E27FC236}">
                <a16:creationId xmlns:a16="http://schemas.microsoft.com/office/drawing/2014/main" id="{718B17CF-1E32-4A59-8BD5-3F395D9300D0}"/>
              </a:ext>
            </a:extLst>
          </p:cNvPr>
          <p:cNvSpPr>
            <a:spLocks/>
          </p:cNvSpPr>
          <p:nvPr/>
        </p:nvSpPr>
        <p:spPr bwMode="auto">
          <a:xfrm>
            <a:off x="7473014" y="4751177"/>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9" name="Freeform 10">
            <a:extLst>
              <a:ext uri="{FF2B5EF4-FFF2-40B4-BE49-F238E27FC236}">
                <a16:creationId xmlns:a16="http://schemas.microsoft.com/office/drawing/2014/main" id="{382A7477-64ED-482C-8B7E-E0E9A20C5CA9}"/>
              </a:ext>
            </a:extLst>
          </p:cNvPr>
          <p:cNvSpPr>
            <a:spLocks/>
          </p:cNvSpPr>
          <p:nvPr/>
        </p:nvSpPr>
        <p:spPr bwMode="auto">
          <a:xfrm rot="2700000">
            <a:off x="7409970" y="5284956"/>
            <a:ext cx="484934" cy="46506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120" name="Freeform 33">
            <a:extLst>
              <a:ext uri="{FF2B5EF4-FFF2-40B4-BE49-F238E27FC236}">
                <a16:creationId xmlns:a16="http://schemas.microsoft.com/office/drawing/2014/main" id="{718B17CF-1E32-4A59-8BD5-3F395D9300D0}"/>
              </a:ext>
            </a:extLst>
          </p:cNvPr>
          <p:cNvSpPr>
            <a:spLocks/>
          </p:cNvSpPr>
          <p:nvPr/>
        </p:nvSpPr>
        <p:spPr bwMode="auto">
          <a:xfrm>
            <a:off x="7473014" y="2446921"/>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1" name="Freeform 33">
            <a:extLst>
              <a:ext uri="{FF2B5EF4-FFF2-40B4-BE49-F238E27FC236}">
                <a16:creationId xmlns:a16="http://schemas.microsoft.com/office/drawing/2014/main" id="{718B17CF-1E32-4A59-8BD5-3F395D9300D0}"/>
              </a:ext>
            </a:extLst>
          </p:cNvPr>
          <p:cNvSpPr>
            <a:spLocks/>
          </p:cNvSpPr>
          <p:nvPr/>
        </p:nvSpPr>
        <p:spPr bwMode="auto">
          <a:xfrm>
            <a:off x="7473014" y="3599049"/>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2" name="Freeform 33">
            <a:extLst>
              <a:ext uri="{FF2B5EF4-FFF2-40B4-BE49-F238E27FC236}">
                <a16:creationId xmlns:a16="http://schemas.microsoft.com/office/drawing/2014/main" id="{718B17CF-1E32-4A59-8BD5-3F395D9300D0}"/>
              </a:ext>
            </a:extLst>
          </p:cNvPr>
          <p:cNvSpPr>
            <a:spLocks/>
          </p:cNvSpPr>
          <p:nvPr/>
        </p:nvSpPr>
        <p:spPr bwMode="auto">
          <a:xfrm>
            <a:off x="7473014" y="4161903"/>
            <a:ext cx="358846" cy="3804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84310595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
            <a:extLst>
              <a:ext uri="{FF2B5EF4-FFF2-40B4-BE49-F238E27FC236}">
                <a16:creationId xmlns:a16="http://schemas.microsoft.com/office/drawing/2014/main" id="{69D8D5A1-24E8-43E2-99FF-98D2F5B5AD1E}"/>
              </a:ext>
            </a:extLst>
          </p:cNvPr>
          <p:cNvGrpSpPr/>
          <p:nvPr/>
        </p:nvGrpSpPr>
        <p:grpSpPr>
          <a:xfrm>
            <a:off x="1991545" y="1484785"/>
            <a:ext cx="3922033" cy="4428767"/>
            <a:chOff x="1991545" y="1484785"/>
            <a:chExt cx="3922033" cy="4428767"/>
          </a:xfrm>
        </p:grpSpPr>
        <p:grpSp>
          <p:nvGrpSpPr>
            <p:cNvPr id="93" name="Group 92"/>
            <p:cNvGrpSpPr/>
            <p:nvPr/>
          </p:nvGrpSpPr>
          <p:grpSpPr>
            <a:xfrm>
              <a:off x="2246078" y="1484785"/>
              <a:ext cx="3312420" cy="4336487"/>
              <a:chOff x="722078" y="1484784"/>
              <a:chExt cx="3312420" cy="4336487"/>
            </a:xfrm>
          </p:grpSpPr>
          <p:grpSp>
            <p:nvGrpSpPr>
              <p:cNvPr id="94" name="Group 93"/>
              <p:cNvGrpSpPr/>
              <p:nvPr/>
            </p:nvGrpSpPr>
            <p:grpSpPr>
              <a:xfrm>
                <a:off x="722374" y="1508479"/>
                <a:ext cx="3312124" cy="4312792"/>
                <a:chOff x="2915816" y="1508479"/>
                <a:chExt cx="3304800" cy="4312792"/>
              </a:xfrm>
            </p:grpSpPr>
            <p:sp>
              <p:nvSpPr>
                <p:cNvPr id="96" name="Prostokąt 1"/>
                <p:cNvSpPr/>
                <p:nvPr/>
              </p:nvSpPr>
              <p:spPr>
                <a:xfrm>
                  <a:off x="2916706" y="1508479"/>
                  <a:ext cx="3303021" cy="4312792"/>
                </a:xfrm>
                <a:prstGeom prst="rect">
                  <a:avLst/>
                </a:prstGeom>
                <a:solidFill>
                  <a:schemeClr val="bg2">
                    <a:lumMod val="90000"/>
                    <a:alpha val="70000"/>
                  </a:schemeClr>
                </a:solidFill>
                <a:ln>
                  <a:noFill/>
                </a:ln>
                <a:effectLst/>
              </p:spPr>
              <p:style>
                <a:lnRef idx="1">
                  <a:schemeClr val="dk1"/>
                </a:lnRef>
                <a:fillRef idx="3">
                  <a:schemeClr val="dk1"/>
                </a:fillRef>
                <a:effectRef idx="2">
                  <a:schemeClr val="dk1"/>
                </a:effectRef>
                <a:fontRef idx="minor">
                  <a:schemeClr val="lt1"/>
                </a:fontRef>
              </p:style>
              <p:txBody>
                <a:bodyPr vert="vert" rtlCol="0" anchor="ctr"/>
                <a:lstStyle/>
                <a:p>
                  <a:pPr algn="ctr"/>
                  <a:endParaRPr lang="en-US" sz="3200" b="1" dirty="0">
                    <a:latin typeface="Corbel" panose="020B0503020204020204" pitchFamily="34" charset="0"/>
                    <a:cs typeface="Tahoma" pitchFamily="34" charset="0"/>
                  </a:endParaRPr>
                </a:p>
              </p:txBody>
            </p:sp>
            <p:sp>
              <p:nvSpPr>
                <p:cNvPr id="97" name="TextBox 96"/>
                <p:cNvSpPr txBox="1"/>
                <p:nvPr/>
              </p:nvSpPr>
              <p:spPr>
                <a:xfrm>
                  <a:off x="2915816" y="1566535"/>
                  <a:ext cx="3304800" cy="461665"/>
                </a:xfrm>
                <a:prstGeom prst="rect">
                  <a:avLst/>
                </a:prstGeom>
                <a:noFill/>
              </p:spPr>
              <p:txBody>
                <a:bodyPr wrap="square" rtlCol="0">
                  <a:spAutoFit/>
                </a:bodyPr>
                <a:lstStyle/>
                <a:p>
                  <a:pPr algn="ctr"/>
                  <a:r>
                    <a:rPr lang="en-US" sz="2400" dirty="0"/>
                    <a:t>Item 1</a:t>
                  </a:r>
                </a:p>
              </p:txBody>
            </p:sp>
          </p:grpSp>
          <p:sp>
            <p:nvSpPr>
              <p:cNvPr id="95" name="Rectangle 5"/>
              <p:cNvSpPr/>
              <p:nvPr/>
            </p:nvSpPr>
            <p:spPr>
              <a:xfrm>
                <a:off x="722078" y="1484784"/>
                <a:ext cx="3312000" cy="79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61" name="Freeform 16"/>
            <p:cNvSpPr>
              <a:spLocks/>
            </p:cNvSpPr>
            <p:nvPr/>
          </p:nvSpPr>
          <p:spPr bwMode="auto">
            <a:xfrm>
              <a:off x="1991545" y="3195152"/>
              <a:ext cx="2700000" cy="720000"/>
            </a:xfrm>
            <a:prstGeom prst="rect">
              <a:avLst/>
            </a:prstGeom>
            <a:solidFill>
              <a:schemeClr val="accent2"/>
            </a:solidFill>
            <a:ln>
              <a:noFill/>
            </a:ln>
          </p:spPr>
          <p:txBody>
            <a:bodyPr lIns="396000" tIns="72000" bIns="72000" anchor="ctr">
              <a:normAutofit/>
            </a:bodyPr>
            <a:lstStyle/>
            <a:p>
              <a:pPr>
                <a:spcBef>
                  <a:spcPct val="20000"/>
                </a:spcBef>
                <a:buClr>
                  <a:schemeClr val="accent5"/>
                </a:buClr>
              </a:pPr>
              <a:r>
                <a:rPr lang="en-US" dirty="0">
                  <a:solidFill>
                    <a:schemeClr val="bg1"/>
                  </a:solidFill>
                </a:rPr>
                <a:t>Put your text here. </a:t>
              </a:r>
            </a:p>
          </p:txBody>
        </p:sp>
        <p:grpSp>
          <p:nvGrpSpPr>
            <p:cNvPr id="62" name="Grupa 9"/>
            <p:cNvGrpSpPr/>
            <p:nvPr/>
          </p:nvGrpSpPr>
          <p:grpSpPr>
            <a:xfrm flipH="1">
              <a:off x="4536674" y="3141152"/>
              <a:ext cx="1376904" cy="828000"/>
              <a:chOff x="494418" y="1511930"/>
              <a:chExt cx="1376904" cy="828000"/>
            </a:xfrm>
            <a:solidFill>
              <a:schemeClr val="accent2">
                <a:lumMod val="75000"/>
              </a:schemeClr>
            </a:solidFill>
          </p:grpSpPr>
          <p:sp>
            <p:nvSpPr>
              <p:cNvPr id="63" name="Diamond 62"/>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endParaRPr lang="en-US" b="1" dirty="0">
                  <a:solidFill>
                    <a:schemeClr val="bg1"/>
                  </a:solidFill>
                </a:endParaRPr>
              </a:p>
            </p:txBody>
          </p:sp>
        </p:grpSp>
        <p:sp>
          <p:nvSpPr>
            <p:cNvPr id="71" name="Freeform 16"/>
            <p:cNvSpPr>
              <a:spLocks/>
            </p:cNvSpPr>
            <p:nvPr/>
          </p:nvSpPr>
          <p:spPr bwMode="auto">
            <a:xfrm>
              <a:off x="1991545" y="4167352"/>
              <a:ext cx="2700000" cy="720000"/>
            </a:xfrm>
            <a:prstGeom prst="rect">
              <a:avLst/>
            </a:prstGeom>
            <a:solidFill>
              <a:schemeClr val="accent2"/>
            </a:solidFill>
            <a:ln>
              <a:noFill/>
            </a:ln>
          </p:spPr>
          <p:txBody>
            <a:bodyPr lIns="396000" tIns="72000" bIns="72000" anchor="ctr">
              <a:normAutofit/>
            </a:bodyPr>
            <a:lstStyle/>
            <a:p>
              <a:pPr>
                <a:spcBef>
                  <a:spcPct val="20000"/>
                </a:spcBef>
                <a:buClr>
                  <a:schemeClr val="accent5"/>
                </a:buClr>
              </a:pPr>
              <a:r>
                <a:rPr lang="en-US" dirty="0">
                  <a:solidFill>
                    <a:schemeClr val="bg1"/>
                  </a:solidFill>
                </a:rPr>
                <a:t>Put your text here. </a:t>
              </a:r>
            </a:p>
          </p:txBody>
        </p:sp>
        <p:grpSp>
          <p:nvGrpSpPr>
            <p:cNvPr id="72" name="Grupa 9"/>
            <p:cNvGrpSpPr/>
            <p:nvPr/>
          </p:nvGrpSpPr>
          <p:grpSpPr>
            <a:xfrm flipH="1">
              <a:off x="4536674" y="4113352"/>
              <a:ext cx="1376904" cy="828000"/>
              <a:chOff x="494418" y="1511930"/>
              <a:chExt cx="1376904" cy="828000"/>
            </a:xfrm>
            <a:solidFill>
              <a:schemeClr val="accent2">
                <a:lumMod val="75000"/>
              </a:schemeClr>
            </a:solidFill>
          </p:grpSpPr>
          <p:sp>
            <p:nvSpPr>
              <p:cNvPr id="73" name="Diamond 72"/>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4"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endParaRPr lang="en-US" b="1" dirty="0">
                  <a:solidFill>
                    <a:schemeClr val="bg1"/>
                  </a:solidFill>
                </a:endParaRPr>
              </a:p>
            </p:txBody>
          </p:sp>
        </p:grpSp>
        <p:sp>
          <p:nvSpPr>
            <p:cNvPr id="81" name="Freeform 16"/>
            <p:cNvSpPr>
              <a:spLocks/>
            </p:cNvSpPr>
            <p:nvPr/>
          </p:nvSpPr>
          <p:spPr bwMode="auto">
            <a:xfrm>
              <a:off x="1991545" y="5139552"/>
              <a:ext cx="2700000" cy="720000"/>
            </a:xfrm>
            <a:prstGeom prst="rect">
              <a:avLst/>
            </a:prstGeom>
            <a:solidFill>
              <a:schemeClr val="accent2"/>
            </a:solidFill>
            <a:ln>
              <a:noFill/>
            </a:ln>
          </p:spPr>
          <p:txBody>
            <a:bodyPr lIns="396000" tIns="72000" bIns="72000" anchor="ctr">
              <a:normAutofit/>
            </a:bodyPr>
            <a:lstStyle/>
            <a:p>
              <a:pPr>
                <a:spcBef>
                  <a:spcPct val="20000"/>
                </a:spcBef>
                <a:buClr>
                  <a:schemeClr val="accent5"/>
                </a:buClr>
              </a:pPr>
              <a:r>
                <a:rPr lang="en-US" dirty="0">
                  <a:solidFill>
                    <a:schemeClr val="bg1"/>
                  </a:solidFill>
                </a:rPr>
                <a:t>Put your text here. </a:t>
              </a:r>
            </a:p>
          </p:txBody>
        </p:sp>
        <p:grpSp>
          <p:nvGrpSpPr>
            <p:cNvPr id="82" name="Grupa 9"/>
            <p:cNvGrpSpPr/>
            <p:nvPr/>
          </p:nvGrpSpPr>
          <p:grpSpPr>
            <a:xfrm flipH="1">
              <a:off x="4536674" y="5085552"/>
              <a:ext cx="1376904" cy="828000"/>
              <a:chOff x="494418" y="1511930"/>
              <a:chExt cx="1376904" cy="828000"/>
            </a:xfrm>
            <a:solidFill>
              <a:schemeClr val="accent2">
                <a:lumMod val="75000"/>
              </a:schemeClr>
            </a:solidFill>
          </p:grpSpPr>
          <p:sp>
            <p:nvSpPr>
              <p:cNvPr id="83" name="Diamond 82"/>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4"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endParaRPr lang="en-US" b="1" dirty="0">
                  <a:solidFill>
                    <a:schemeClr val="bg1"/>
                  </a:solidFill>
                </a:endParaRPr>
              </a:p>
            </p:txBody>
          </p:sp>
        </p:grpSp>
        <p:sp>
          <p:nvSpPr>
            <p:cNvPr id="51" name="Freeform 16"/>
            <p:cNvSpPr>
              <a:spLocks/>
            </p:cNvSpPr>
            <p:nvPr/>
          </p:nvSpPr>
          <p:spPr bwMode="auto">
            <a:xfrm>
              <a:off x="1991545" y="2222952"/>
              <a:ext cx="2700000" cy="720000"/>
            </a:xfrm>
            <a:prstGeom prst="rect">
              <a:avLst/>
            </a:prstGeom>
            <a:solidFill>
              <a:schemeClr val="accent2"/>
            </a:solidFill>
            <a:ln>
              <a:noFill/>
            </a:ln>
          </p:spPr>
          <p:txBody>
            <a:bodyPr lIns="396000" tIns="72000" bIns="72000" anchor="ctr">
              <a:normAutofit/>
            </a:bodyPr>
            <a:lstStyle/>
            <a:p>
              <a:pPr>
                <a:spcBef>
                  <a:spcPct val="20000"/>
                </a:spcBef>
                <a:buClr>
                  <a:schemeClr val="accent5"/>
                </a:buClr>
              </a:pPr>
              <a:r>
                <a:rPr lang="en-US" dirty="0">
                  <a:solidFill>
                    <a:schemeClr val="bg1"/>
                  </a:solidFill>
                </a:rPr>
                <a:t>Put your text here. </a:t>
              </a:r>
            </a:p>
          </p:txBody>
        </p:sp>
        <p:grpSp>
          <p:nvGrpSpPr>
            <p:cNvPr id="52" name="Grupa 9"/>
            <p:cNvGrpSpPr/>
            <p:nvPr/>
          </p:nvGrpSpPr>
          <p:grpSpPr>
            <a:xfrm flipH="1">
              <a:off x="4536674" y="2168952"/>
              <a:ext cx="1376904" cy="828000"/>
              <a:chOff x="494418" y="1511930"/>
              <a:chExt cx="1376904" cy="828000"/>
            </a:xfrm>
            <a:solidFill>
              <a:schemeClr val="accent2">
                <a:lumMod val="75000"/>
              </a:schemeClr>
            </a:solidFill>
          </p:grpSpPr>
          <p:sp>
            <p:nvSpPr>
              <p:cNvPr id="53" name="Diamond 52"/>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endParaRPr lang="en-US" b="1" dirty="0">
                  <a:solidFill>
                    <a:schemeClr val="bg1"/>
                  </a:solidFill>
                </a:endParaRPr>
              </a:p>
            </p:txBody>
          </p:sp>
        </p:grpSp>
      </p:grpSp>
      <p:grpSp>
        <p:nvGrpSpPr>
          <p:cNvPr id="4" name="Grupa 3">
            <a:extLst>
              <a:ext uri="{FF2B5EF4-FFF2-40B4-BE49-F238E27FC236}">
                <a16:creationId xmlns:a16="http://schemas.microsoft.com/office/drawing/2014/main" id="{40A2CC6E-9879-4935-993F-CA620A460970}"/>
              </a:ext>
            </a:extLst>
          </p:cNvPr>
          <p:cNvGrpSpPr/>
          <p:nvPr/>
        </p:nvGrpSpPr>
        <p:grpSpPr>
          <a:xfrm>
            <a:off x="6278424" y="1484785"/>
            <a:ext cx="3922033" cy="4428767"/>
            <a:chOff x="6278424" y="1484785"/>
            <a:chExt cx="3922033" cy="4428767"/>
          </a:xfrm>
        </p:grpSpPr>
        <p:grpSp>
          <p:nvGrpSpPr>
            <p:cNvPr id="98" name="Group 97"/>
            <p:cNvGrpSpPr/>
            <p:nvPr/>
          </p:nvGrpSpPr>
          <p:grpSpPr>
            <a:xfrm>
              <a:off x="6634189" y="1484785"/>
              <a:ext cx="3312420" cy="4336487"/>
              <a:chOff x="5110189" y="1484784"/>
              <a:chExt cx="3312420" cy="4336487"/>
            </a:xfrm>
          </p:grpSpPr>
          <p:grpSp>
            <p:nvGrpSpPr>
              <p:cNvPr id="99" name="Group 98"/>
              <p:cNvGrpSpPr/>
              <p:nvPr/>
            </p:nvGrpSpPr>
            <p:grpSpPr>
              <a:xfrm>
                <a:off x="5110485" y="1508479"/>
                <a:ext cx="3312124" cy="4312792"/>
                <a:chOff x="2915816" y="1508479"/>
                <a:chExt cx="3304800" cy="4312792"/>
              </a:xfrm>
            </p:grpSpPr>
            <p:sp>
              <p:nvSpPr>
                <p:cNvPr id="101" name="Prostokąt 1"/>
                <p:cNvSpPr/>
                <p:nvPr/>
              </p:nvSpPr>
              <p:spPr>
                <a:xfrm>
                  <a:off x="2916706" y="1508479"/>
                  <a:ext cx="3303021" cy="4312792"/>
                </a:xfrm>
                <a:prstGeom prst="rect">
                  <a:avLst/>
                </a:prstGeom>
                <a:solidFill>
                  <a:schemeClr val="bg2">
                    <a:lumMod val="90000"/>
                    <a:alpha val="70000"/>
                  </a:schemeClr>
                </a:solidFill>
                <a:ln>
                  <a:noFill/>
                </a:ln>
                <a:effectLst/>
              </p:spPr>
              <p:style>
                <a:lnRef idx="1">
                  <a:schemeClr val="dk1"/>
                </a:lnRef>
                <a:fillRef idx="3">
                  <a:schemeClr val="dk1"/>
                </a:fillRef>
                <a:effectRef idx="2">
                  <a:schemeClr val="dk1"/>
                </a:effectRef>
                <a:fontRef idx="minor">
                  <a:schemeClr val="lt1"/>
                </a:fontRef>
              </p:style>
              <p:txBody>
                <a:bodyPr vert="vert" rtlCol="0" anchor="ctr"/>
                <a:lstStyle/>
                <a:p>
                  <a:pPr algn="ctr"/>
                  <a:endParaRPr lang="en-US" sz="3200" b="1" dirty="0">
                    <a:latin typeface="Corbel" panose="020B0503020204020204" pitchFamily="34" charset="0"/>
                    <a:cs typeface="Tahoma" pitchFamily="34" charset="0"/>
                  </a:endParaRPr>
                </a:p>
              </p:txBody>
            </p:sp>
            <p:sp>
              <p:nvSpPr>
                <p:cNvPr id="102" name="TextBox 101"/>
                <p:cNvSpPr txBox="1"/>
                <p:nvPr/>
              </p:nvSpPr>
              <p:spPr>
                <a:xfrm>
                  <a:off x="2915816" y="1566535"/>
                  <a:ext cx="3304800" cy="461665"/>
                </a:xfrm>
                <a:prstGeom prst="rect">
                  <a:avLst/>
                </a:prstGeom>
                <a:noFill/>
              </p:spPr>
              <p:txBody>
                <a:bodyPr wrap="square" rtlCol="0">
                  <a:spAutoFit/>
                </a:bodyPr>
                <a:lstStyle/>
                <a:p>
                  <a:pPr algn="ctr"/>
                  <a:r>
                    <a:rPr lang="en-US" sz="2400" dirty="0"/>
                    <a:t>Item 2</a:t>
                  </a:r>
                </a:p>
              </p:txBody>
            </p:sp>
          </p:grpSp>
          <p:sp>
            <p:nvSpPr>
              <p:cNvPr id="100" name="Rectangle 5"/>
              <p:cNvSpPr/>
              <p:nvPr/>
            </p:nvSpPr>
            <p:spPr>
              <a:xfrm>
                <a:off x="5110189" y="1484784"/>
                <a:ext cx="3312000" cy="79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66" name="Freeform 16"/>
            <p:cNvSpPr>
              <a:spLocks/>
            </p:cNvSpPr>
            <p:nvPr/>
          </p:nvSpPr>
          <p:spPr bwMode="auto">
            <a:xfrm flipH="1">
              <a:off x="7500457" y="3195152"/>
              <a:ext cx="2700000" cy="720000"/>
            </a:xfrm>
            <a:prstGeom prst="rect">
              <a:avLst/>
            </a:prstGeom>
            <a:solidFill>
              <a:schemeClr val="accent6"/>
            </a:solidFill>
            <a:ln>
              <a:noFill/>
            </a:ln>
          </p:spPr>
          <p:txBody>
            <a:bodyPr vert="horz" wrap="square" lIns="360000" tIns="72000" rIns="144000" bIns="72000" numCol="1" anchor="ctr" anchorCtr="0" compatLnSpc="1">
              <a:prstTxWarp prst="textNoShape">
                <a:avLst/>
              </a:prstTxWarp>
            </a:bodyPr>
            <a:lstStyle/>
            <a:p>
              <a:r>
                <a:rPr lang="en-US" dirty="0">
                  <a:solidFill>
                    <a:schemeClr val="bg1"/>
                  </a:solidFill>
                </a:rPr>
                <a:t>Put your text here. </a:t>
              </a:r>
            </a:p>
          </p:txBody>
        </p:sp>
        <p:grpSp>
          <p:nvGrpSpPr>
            <p:cNvPr id="67" name="Grupa 9"/>
            <p:cNvGrpSpPr/>
            <p:nvPr/>
          </p:nvGrpSpPr>
          <p:grpSpPr>
            <a:xfrm>
              <a:off x="6278424" y="3141152"/>
              <a:ext cx="1376904" cy="828000"/>
              <a:chOff x="494418" y="1511930"/>
              <a:chExt cx="1376904" cy="828000"/>
            </a:xfrm>
            <a:solidFill>
              <a:schemeClr val="accent6">
                <a:lumMod val="75000"/>
              </a:schemeClr>
            </a:solidFill>
          </p:grpSpPr>
          <p:sp>
            <p:nvSpPr>
              <p:cNvPr id="68" name="Diamond 67"/>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9"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16"/>
            <p:cNvSpPr>
              <a:spLocks/>
            </p:cNvSpPr>
            <p:nvPr/>
          </p:nvSpPr>
          <p:spPr bwMode="auto">
            <a:xfrm flipH="1">
              <a:off x="7500457" y="2222952"/>
              <a:ext cx="2700000" cy="720000"/>
            </a:xfrm>
            <a:prstGeom prst="rect">
              <a:avLst/>
            </a:prstGeom>
            <a:solidFill>
              <a:schemeClr val="accent6"/>
            </a:solidFill>
            <a:ln>
              <a:noFill/>
            </a:ln>
          </p:spPr>
          <p:txBody>
            <a:bodyPr vert="horz" wrap="square" lIns="360000" tIns="72000" rIns="144000" bIns="72000" numCol="1" anchor="ctr" anchorCtr="0" compatLnSpc="1">
              <a:prstTxWarp prst="textNoShape">
                <a:avLst/>
              </a:prstTxWarp>
            </a:bodyPr>
            <a:lstStyle/>
            <a:p>
              <a:r>
                <a:rPr lang="en-US" dirty="0">
                  <a:solidFill>
                    <a:schemeClr val="bg1"/>
                  </a:solidFill>
                </a:rPr>
                <a:t>Put your text here. </a:t>
              </a:r>
            </a:p>
          </p:txBody>
        </p:sp>
        <p:grpSp>
          <p:nvGrpSpPr>
            <p:cNvPr id="57" name="Grupa 9"/>
            <p:cNvGrpSpPr/>
            <p:nvPr/>
          </p:nvGrpSpPr>
          <p:grpSpPr>
            <a:xfrm>
              <a:off x="6278424" y="2168952"/>
              <a:ext cx="1376904" cy="828000"/>
              <a:chOff x="494418" y="1511930"/>
              <a:chExt cx="1376904" cy="828000"/>
            </a:xfrm>
            <a:solidFill>
              <a:schemeClr val="accent6">
                <a:lumMod val="75000"/>
              </a:schemeClr>
            </a:solidFill>
          </p:grpSpPr>
          <p:sp>
            <p:nvSpPr>
              <p:cNvPr id="58" name="Diamond 57"/>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144000" rIns="144000" bIns="216000" numCol="1" anchor="ctr" anchorCtr="0" compatLnSpc="1">
                <a:prstTxWarp prst="textNoShape">
                  <a:avLst/>
                </a:prstTxWarp>
              </a:bodyPr>
              <a:lstStyle/>
              <a:p>
                <a:pPr algn="ctr"/>
                <a:endParaRPr lang="en-US" b="1" dirty="0">
                  <a:solidFill>
                    <a:schemeClr val="bg1"/>
                  </a:solidFill>
                </a:endParaRPr>
              </a:p>
            </p:txBody>
          </p:sp>
        </p:grpSp>
        <p:sp>
          <p:nvSpPr>
            <p:cNvPr id="76" name="Freeform 16"/>
            <p:cNvSpPr>
              <a:spLocks/>
            </p:cNvSpPr>
            <p:nvPr/>
          </p:nvSpPr>
          <p:spPr bwMode="auto">
            <a:xfrm flipH="1">
              <a:off x="7500457" y="4167352"/>
              <a:ext cx="2700000" cy="720000"/>
            </a:xfrm>
            <a:prstGeom prst="rect">
              <a:avLst/>
            </a:prstGeom>
            <a:solidFill>
              <a:schemeClr val="accent6"/>
            </a:solidFill>
            <a:ln>
              <a:noFill/>
            </a:ln>
          </p:spPr>
          <p:txBody>
            <a:bodyPr vert="horz" wrap="square" lIns="360000" tIns="72000" rIns="144000" bIns="72000" numCol="1" anchor="ctr" anchorCtr="0" compatLnSpc="1">
              <a:prstTxWarp prst="textNoShape">
                <a:avLst/>
              </a:prstTxWarp>
            </a:bodyPr>
            <a:lstStyle/>
            <a:p>
              <a:r>
                <a:rPr lang="en-US" dirty="0">
                  <a:solidFill>
                    <a:schemeClr val="bg1"/>
                  </a:solidFill>
                </a:rPr>
                <a:t>Put your text here. </a:t>
              </a:r>
            </a:p>
          </p:txBody>
        </p:sp>
        <p:grpSp>
          <p:nvGrpSpPr>
            <p:cNvPr id="77" name="Grupa 9"/>
            <p:cNvGrpSpPr/>
            <p:nvPr/>
          </p:nvGrpSpPr>
          <p:grpSpPr>
            <a:xfrm>
              <a:off x="6278424" y="4113352"/>
              <a:ext cx="1376904" cy="828000"/>
              <a:chOff x="494418" y="1511930"/>
              <a:chExt cx="1376904" cy="828000"/>
            </a:xfrm>
            <a:solidFill>
              <a:schemeClr val="accent6">
                <a:lumMod val="75000"/>
              </a:schemeClr>
            </a:solidFill>
          </p:grpSpPr>
          <p:sp>
            <p:nvSpPr>
              <p:cNvPr id="78" name="Diamond 77"/>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9"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6" name="Freeform 16"/>
            <p:cNvSpPr>
              <a:spLocks/>
            </p:cNvSpPr>
            <p:nvPr/>
          </p:nvSpPr>
          <p:spPr bwMode="auto">
            <a:xfrm flipH="1">
              <a:off x="7500457" y="5139552"/>
              <a:ext cx="2700000" cy="720000"/>
            </a:xfrm>
            <a:prstGeom prst="rect">
              <a:avLst/>
            </a:prstGeom>
            <a:solidFill>
              <a:schemeClr val="accent6"/>
            </a:solidFill>
            <a:ln>
              <a:noFill/>
            </a:ln>
          </p:spPr>
          <p:txBody>
            <a:bodyPr vert="horz" wrap="square" lIns="360000" tIns="72000" rIns="144000" bIns="72000" numCol="1" anchor="ctr" anchorCtr="0" compatLnSpc="1">
              <a:prstTxWarp prst="textNoShape">
                <a:avLst/>
              </a:prstTxWarp>
            </a:bodyPr>
            <a:lstStyle/>
            <a:p>
              <a:r>
                <a:rPr lang="en-US" dirty="0">
                  <a:solidFill>
                    <a:schemeClr val="bg1"/>
                  </a:solidFill>
                </a:rPr>
                <a:t>Put your text here. </a:t>
              </a:r>
            </a:p>
          </p:txBody>
        </p:sp>
        <p:grpSp>
          <p:nvGrpSpPr>
            <p:cNvPr id="87" name="Grupa 9"/>
            <p:cNvGrpSpPr/>
            <p:nvPr/>
          </p:nvGrpSpPr>
          <p:grpSpPr>
            <a:xfrm>
              <a:off x="6278424" y="5085552"/>
              <a:ext cx="1376904" cy="828000"/>
              <a:chOff x="494418" y="1511930"/>
              <a:chExt cx="1376904" cy="828000"/>
            </a:xfrm>
            <a:solidFill>
              <a:schemeClr val="accent6">
                <a:lumMod val="75000"/>
              </a:schemeClr>
            </a:solidFill>
          </p:grpSpPr>
          <p:sp>
            <p:nvSpPr>
              <p:cNvPr id="88" name="Diamond 87"/>
              <p:cNvSpPr/>
              <p:nvPr/>
            </p:nvSpPr>
            <p:spPr>
              <a:xfrm>
                <a:off x="1561584" y="1724587"/>
                <a:ext cx="309738" cy="40268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9" name="Freeform 16"/>
              <p:cNvSpPr>
                <a:spLocks/>
              </p:cNvSpPr>
              <p:nvPr/>
            </p:nvSpPr>
            <p:spPr bwMode="auto">
              <a:xfrm rot="10800000" flipH="1" flipV="1">
                <a:off x="494418" y="1511930"/>
                <a:ext cx="1224136" cy="828000"/>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 name="Tytuł 2">
            <a:extLst>
              <a:ext uri="{FF2B5EF4-FFF2-40B4-BE49-F238E27FC236}">
                <a16:creationId xmlns:a16="http://schemas.microsoft.com/office/drawing/2014/main" id="{D0654BAA-B0E7-4849-99B7-72E368A9F9C0}"/>
              </a:ext>
            </a:extLst>
          </p:cNvPr>
          <p:cNvSpPr>
            <a:spLocks noGrp="1"/>
          </p:cNvSpPr>
          <p:nvPr>
            <p:ph type="title"/>
          </p:nvPr>
        </p:nvSpPr>
        <p:spPr/>
        <p:txBody>
          <a:bodyPr>
            <a:normAutofit fontScale="90000"/>
          </a:bodyPr>
          <a:lstStyle/>
          <a:p>
            <a:r>
              <a:rPr lang="en-US" dirty="0"/>
              <a:t>Comparing 2 Items – Double Column Graphics</a:t>
            </a:r>
          </a:p>
        </p:txBody>
      </p:sp>
      <p:sp>
        <p:nvSpPr>
          <p:cNvPr id="55" name="Freeform 6">
            <a:extLst>
              <a:ext uri="{FF2B5EF4-FFF2-40B4-BE49-F238E27FC236}">
                <a16:creationId xmlns:a16="http://schemas.microsoft.com/office/drawing/2014/main" id="{1064005E-EA91-4F9E-989F-0BFE35BD4BFE}"/>
              </a:ext>
            </a:extLst>
          </p:cNvPr>
          <p:cNvSpPr>
            <a:spLocks noChangeAspect="1"/>
          </p:cNvSpPr>
          <p:nvPr/>
        </p:nvSpPr>
        <p:spPr bwMode="auto">
          <a:xfrm>
            <a:off x="5005089" y="2392086"/>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0" name="Freeform 8">
            <a:extLst>
              <a:ext uri="{FF2B5EF4-FFF2-40B4-BE49-F238E27FC236}">
                <a16:creationId xmlns:a16="http://schemas.microsoft.com/office/drawing/2014/main" id="{C8462A70-148A-4357-9379-A8B4D2D13373}"/>
              </a:ext>
            </a:extLst>
          </p:cNvPr>
          <p:cNvSpPr>
            <a:spLocks noChangeAspect="1" noEditPoints="1"/>
          </p:cNvSpPr>
          <p:nvPr/>
        </p:nvSpPr>
        <p:spPr bwMode="auto">
          <a:xfrm>
            <a:off x="5102133" y="3301313"/>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5" name="Freeform 8">
            <a:extLst>
              <a:ext uri="{FF2B5EF4-FFF2-40B4-BE49-F238E27FC236}">
                <a16:creationId xmlns:a16="http://schemas.microsoft.com/office/drawing/2014/main" id="{725E43B1-0466-42EC-B9B6-CB96EB1A8DCF}"/>
              </a:ext>
            </a:extLst>
          </p:cNvPr>
          <p:cNvSpPr>
            <a:spLocks noChangeAspect="1" noEditPoints="1"/>
          </p:cNvSpPr>
          <p:nvPr/>
        </p:nvSpPr>
        <p:spPr bwMode="auto">
          <a:xfrm>
            <a:off x="5152433" y="4264261"/>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0" name="Freeform 44">
            <a:extLst>
              <a:ext uri="{FF2B5EF4-FFF2-40B4-BE49-F238E27FC236}">
                <a16:creationId xmlns:a16="http://schemas.microsoft.com/office/drawing/2014/main" id="{DDC6EC1A-0D32-4AE7-B332-93C311713315}"/>
              </a:ext>
            </a:extLst>
          </p:cNvPr>
          <p:cNvSpPr>
            <a:spLocks noChangeAspect="1" noEditPoints="1"/>
          </p:cNvSpPr>
          <p:nvPr/>
        </p:nvSpPr>
        <p:spPr bwMode="auto">
          <a:xfrm>
            <a:off x="5081367" y="5305105"/>
            <a:ext cx="372052" cy="379311"/>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5" name="Freeform 8">
            <a:extLst>
              <a:ext uri="{FF2B5EF4-FFF2-40B4-BE49-F238E27FC236}">
                <a16:creationId xmlns:a16="http://schemas.microsoft.com/office/drawing/2014/main" id="{39277BD6-B6D6-43DB-BDA6-343E447D3C17}"/>
              </a:ext>
            </a:extLst>
          </p:cNvPr>
          <p:cNvSpPr>
            <a:spLocks noChangeAspect="1" noEditPoints="1"/>
          </p:cNvSpPr>
          <p:nvPr/>
        </p:nvSpPr>
        <p:spPr bwMode="auto">
          <a:xfrm>
            <a:off x="6681522" y="2311626"/>
            <a:ext cx="380745" cy="525330"/>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30">
            <a:extLst>
              <a:ext uri="{FF2B5EF4-FFF2-40B4-BE49-F238E27FC236}">
                <a16:creationId xmlns:a16="http://schemas.microsoft.com/office/drawing/2014/main" id="{4B340D00-7B01-4A54-90C5-207F75C9D3A9}"/>
              </a:ext>
            </a:extLst>
          </p:cNvPr>
          <p:cNvSpPr>
            <a:spLocks noChangeAspect="1" noEditPoints="1"/>
          </p:cNvSpPr>
          <p:nvPr/>
        </p:nvSpPr>
        <p:spPr bwMode="auto">
          <a:xfrm>
            <a:off x="6666511" y="3277002"/>
            <a:ext cx="410767" cy="55629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15">
            <a:extLst>
              <a:ext uri="{FF2B5EF4-FFF2-40B4-BE49-F238E27FC236}">
                <a16:creationId xmlns:a16="http://schemas.microsoft.com/office/drawing/2014/main" id="{1F51D77E-7CC8-4FBD-8E4E-F04508C2968D}"/>
              </a:ext>
            </a:extLst>
          </p:cNvPr>
          <p:cNvSpPr>
            <a:spLocks noChangeAspect="1" noEditPoints="1"/>
          </p:cNvSpPr>
          <p:nvPr/>
        </p:nvSpPr>
        <p:spPr bwMode="auto">
          <a:xfrm>
            <a:off x="6566283" y="4326009"/>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14">
            <a:extLst>
              <a:ext uri="{FF2B5EF4-FFF2-40B4-BE49-F238E27FC236}">
                <a16:creationId xmlns:a16="http://schemas.microsoft.com/office/drawing/2014/main" id="{A734B85C-73A6-4FF9-85E0-5E8C8D5F0D7E}"/>
              </a:ext>
            </a:extLst>
          </p:cNvPr>
          <p:cNvSpPr>
            <a:spLocks noChangeAspect="1" noEditPoints="1"/>
          </p:cNvSpPr>
          <p:nvPr/>
        </p:nvSpPr>
        <p:spPr bwMode="auto">
          <a:xfrm>
            <a:off x="6692087" y="5274764"/>
            <a:ext cx="359615" cy="4587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43841034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Structures Diagrams, Key Terms Listings</a:t>
            </a:r>
          </a:p>
        </p:txBody>
      </p:sp>
    </p:spTree>
    <p:extLst>
      <p:ext uri="{BB962C8B-B14F-4D97-AF65-F5344CB8AC3E}">
        <p14:creationId xmlns:p14="http://schemas.microsoft.com/office/powerpoint/2010/main" val="336374863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05AB0570-9B23-4504-89CD-FCFD9D2DE063}"/>
              </a:ext>
            </a:extLst>
          </p:cNvPr>
          <p:cNvGrpSpPr/>
          <p:nvPr/>
        </p:nvGrpSpPr>
        <p:grpSpPr>
          <a:xfrm>
            <a:off x="8184232" y="1196752"/>
            <a:ext cx="3386679" cy="5046524"/>
            <a:chOff x="8184232" y="1196752"/>
            <a:chExt cx="3386679" cy="5046524"/>
          </a:xfrm>
        </p:grpSpPr>
        <p:sp>
          <p:nvSpPr>
            <p:cNvPr id="66" name="Prostokąt 4">
              <a:extLst>
                <a:ext uri="{FF2B5EF4-FFF2-40B4-BE49-F238E27FC236}">
                  <a16:creationId xmlns:a16="http://schemas.microsoft.com/office/drawing/2014/main" id="{FFBDBB24-0662-43A1-9789-A3B690E2EC4E}"/>
                </a:ext>
              </a:extLst>
            </p:cNvPr>
            <p:cNvSpPr/>
            <p:nvPr/>
          </p:nvSpPr>
          <p:spPr>
            <a:xfrm>
              <a:off x="8274232" y="1196752"/>
              <a:ext cx="3296679" cy="5046524"/>
            </a:xfrm>
            <a:prstGeom prst="rect">
              <a:avLst/>
            </a:prstGeom>
            <a:solidFill>
              <a:schemeClr val="bg2"/>
            </a:solidFill>
            <a:ln w="25400" cap="flat" cmpd="sng" algn="ctr">
              <a:noFill/>
              <a:prstDash val="solid"/>
            </a:ln>
            <a:effectLst/>
          </p:spPr>
          <p:txBody>
            <a:bodyPr lIns="216000" tIns="180000" rIns="216000" bIns="180000" rtlCol="0" anchor="t"/>
            <a:lstStyle/>
            <a:p>
              <a:pPr marL="0" lvl="1">
                <a:spcAft>
                  <a:spcPts val="600"/>
                </a:spcAft>
              </a:pPr>
              <a:r>
                <a:rPr lang="en-US" sz="2400" dirty="0">
                  <a:solidFill>
                    <a:schemeClr val="accent4">
                      <a:lumMod val="75000"/>
                    </a:schemeClr>
                  </a:solidFill>
                </a:rPr>
                <a:t>Write your explanation here…</a:t>
              </a:r>
              <a:br>
                <a:rPr lang="en-US" sz="2400" dirty="0">
                  <a:solidFill>
                    <a:schemeClr val="accent4">
                      <a:lumMod val="75000"/>
                    </a:schemeClr>
                  </a:solidFill>
                </a:rPr>
              </a:br>
              <a:endParaRPr lang="en-US" dirty="0"/>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p:txBody>
        </p:sp>
        <p:sp>
          <p:nvSpPr>
            <p:cNvPr id="72" name="Prostokąt 2">
              <a:extLst>
                <a:ext uri="{FF2B5EF4-FFF2-40B4-BE49-F238E27FC236}">
                  <a16:creationId xmlns:a16="http://schemas.microsoft.com/office/drawing/2014/main" id="{55A31ED7-9617-49E8-B018-CAD5BDA87440}"/>
                </a:ext>
              </a:extLst>
            </p:cNvPr>
            <p:cNvSpPr/>
            <p:nvPr/>
          </p:nvSpPr>
          <p:spPr>
            <a:xfrm>
              <a:off x="8184232" y="1196752"/>
              <a:ext cx="90000" cy="5046524"/>
            </a:xfrm>
            <a:prstGeom prst="rect">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dirty="0">
                <a:ln>
                  <a:noFill/>
                </a:ln>
                <a:solidFill>
                  <a:prstClr val="white"/>
                </a:solidFill>
                <a:effectLst/>
                <a:uLnTx/>
                <a:uFillTx/>
                <a:latin typeface="Calibri"/>
                <a:ea typeface="+mn-ea"/>
                <a:cs typeface="+mn-cs"/>
              </a:endParaRPr>
            </a:p>
          </p:txBody>
        </p:sp>
      </p:grpSp>
      <p:sp>
        <p:nvSpPr>
          <p:cNvPr id="2" name="Title 1">
            <a:extLst>
              <a:ext uri="{FF2B5EF4-FFF2-40B4-BE49-F238E27FC236}">
                <a16:creationId xmlns:a16="http://schemas.microsoft.com/office/drawing/2014/main" id="{1B405F9A-BFDA-411B-8102-AE5316EBE6BC}"/>
              </a:ext>
            </a:extLst>
          </p:cNvPr>
          <p:cNvSpPr>
            <a:spLocks noGrp="1"/>
          </p:cNvSpPr>
          <p:nvPr>
            <p:ph type="title"/>
          </p:nvPr>
        </p:nvSpPr>
        <p:spPr>
          <a:xfrm>
            <a:off x="623889" y="-746609"/>
            <a:ext cx="10947022" cy="972000"/>
          </a:xfrm>
        </p:spPr>
        <p:txBody>
          <a:bodyPr>
            <a:normAutofit fontScale="90000"/>
          </a:bodyPr>
          <a:lstStyle/>
          <a:p>
            <a:r>
              <a:rPr lang="en-US" dirty="0"/>
              <a:t>Key Terms List - 6 Category Elements with Explanation Box</a:t>
            </a:r>
            <a:endParaRPr lang="en-US" sz="2700" dirty="0"/>
          </a:p>
        </p:txBody>
      </p:sp>
      <p:cxnSp>
        <p:nvCxnSpPr>
          <p:cNvPr id="4" name="Straight Arrow Connector 3">
            <a:extLst>
              <a:ext uri="{FF2B5EF4-FFF2-40B4-BE49-F238E27FC236}">
                <a16:creationId xmlns:a16="http://schemas.microsoft.com/office/drawing/2014/main" id="{5B861510-46A0-4759-B88A-9DE3289C4E11}"/>
              </a:ext>
            </a:extLst>
          </p:cNvPr>
          <p:cNvCxnSpPr>
            <a:cxnSpLocks/>
          </p:cNvCxnSpPr>
          <p:nvPr/>
        </p:nvCxnSpPr>
        <p:spPr>
          <a:xfrm flipH="1">
            <a:off x="3021433" y="3722964"/>
            <a:ext cx="510304" cy="0"/>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78468D38-66A8-4C0A-86FB-82290BAF0158}"/>
              </a:ext>
            </a:extLst>
          </p:cNvPr>
          <p:cNvCxnSpPr>
            <a:cxnSpLocks/>
          </p:cNvCxnSpPr>
          <p:nvPr/>
        </p:nvCxnSpPr>
        <p:spPr>
          <a:xfrm flipH="1" flipV="1">
            <a:off x="2975162" y="4373832"/>
            <a:ext cx="556576" cy="371484"/>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322B29EC-60FA-49D3-895C-A8A2B27B72BA}"/>
              </a:ext>
            </a:extLst>
          </p:cNvPr>
          <p:cNvCxnSpPr>
            <a:cxnSpLocks/>
          </p:cNvCxnSpPr>
          <p:nvPr/>
        </p:nvCxnSpPr>
        <p:spPr>
          <a:xfrm flipH="1" flipV="1">
            <a:off x="2435087" y="5005474"/>
            <a:ext cx="1096650" cy="762191"/>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645BE81C-A6B7-42F8-BD01-FF60E307FF52}"/>
              </a:ext>
            </a:extLst>
          </p:cNvPr>
          <p:cNvGrpSpPr/>
          <p:nvPr/>
        </p:nvGrpSpPr>
        <p:grpSpPr>
          <a:xfrm>
            <a:off x="623889" y="2589502"/>
            <a:ext cx="2185317" cy="2255061"/>
            <a:chOff x="1055440" y="2364750"/>
            <a:chExt cx="2185317" cy="2255061"/>
          </a:xfrm>
        </p:grpSpPr>
        <p:sp>
          <p:nvSpPr>
            <p:cNvPr id="20" name="Graphic 84">
              <a:extLst>
                <a:ext uri="{FF2B5EF4-FFF2-40B4-BE49-F238E27FC236}">
                  <a16:creationId xmlns:a16="http://schemas.microsoft.com/office/drawing/2014/main" id="{36357E02-093A-4CD6-A39D-155846E3AAD4}"/>
                </a:ext>
              </a:extLst>
            </p:cNvPr>
            <p:cNvSpPr/>
            <p:nvPr/>
          </p:nvSpPr>
          <p:spPr>
            <a:xfrm>
              <a:off x="1055440" y="2364750"/>
              <a:ext cx="2185317" cy="2255061"/>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4"/>
            </a:solidFill>
            <a:ln w="76200" cap="flat">
              <a:solidFill>
                <a:schemeClr val="accent4">
                  <a:alpha val="50196"/>
                </a:schemeClr>
              </a:solidFill>
              <a:prstDash val="solid"/>
              <a:round/>
            </a:ln>
          </p:spPr>
          <p:txBody>
            <a:bodyPr rtlCol="0" anchor="ctr"/>
            <a:lstStyle/>
            <a:p>
              <a:endParaRPr lang="en-US" dirty="0"/>
            </a:p>
          </p:txBody>
        </p:sp>
        <p:sp>
          <p:nvSpPr>
            <p:cNvPr id="21" name="Prostokąt 35">
              <a:extLst>
                <a:ext uri="{FF2B5EF4-FFF2-40B4-BE49-F238E27FC236}">
                  <a16:creationId xmlns:a16="http://schemas.microsoft.com/office/drawing/2014/main" id="{1A35293C-D9E1-4DAC-827A-C79A9846DACA}"/>
                </a:ext>
              </a:extLst>
            </p:cNvPr>
            <p:cNvSpPr/>
            <p:nvPr/>
          </p:nvSpPr>
          <p:spPr>
            <a:xfrm flipH="1">
              <a:off x="1244883" y="2750678"/>
              <a:ext cx="1806430" cy="148320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1"/>
                  </a:solidFill>
                </a:rPr>
                <a:t>Put category name here</a:t>
              </a:r>
            </a:p>
          </p:txBody>
        </p:sp>
      </p:grpSp>
      <p:cxnSp>
        <p:nvCxnSpPr>
          <p:cNvPr id="17" name="Straight Arrow Connector 16">
            <a:extLst>
              <a:ext uri="{FF2B5EF4-FFF2-40B4-BE49-F238E27FC236}">
                <a16:creationId xmlns:a16="http://schemas.microsoft.com/office/drawing/2014/main" id="{2AEC6E41-A15E-4B52-9B73-F88FE0B72E79}"/>
              </a:ext>
            </a:extLst>
          </p:cNvPr>
          <p:cNvCxnSpPr>
            <a:cxnSpLocks/>
          </p:cNvCxnSpPr>
          <p:nvPr/>
        </p:nvCxnSpPr>
        <p:spPr>
          <a:xfrm flipH="1">
            <a:off x="2975162" y="2625044"/>
            <a:ext cx="556576" cy="371484"/>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C337CD8E-C206-4BFE-A31D-427B86B1D86A}"/>
              </a:ext>
            </a:extLst>
          </p:cNvPr>
          <p:cNvCxnSpPr>
            <a:cxnSpLocks/>
          </p:cNvCxnSpPr>
          <p:nvPr/>
        </p:nvCxnSpPr>
        <p:spPr>
          <a:xfrm flipH="1">
            <a:off x="2435087" y="1602695"/>
            <a:ext cx="1096650" cy="762191"/>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nvGrpSpPr>
          <p:cNvPr id="10" name="Grupa 9">
            <a:extLst>
              <a:ext uri="{FF2B5EF4-FFF2-40B4-BE49-F238E27FC236}">
                <a16:creationId xmlns:a16="http://schemas.microsoft.com/office/drawing/2014/main" id="{7DE4140D-0E4C-4AA4-A6E2-07095ABE0A43}"/>
              </a:ext>
            </a:extLst>
          </p:cNvPr>
          <p:cNvGrpSpPr/>
          <p:nvPr/>
        </p:nvGrpSpPr>
        <p:grpSpPr>
          <a:xfrm>
            <a:off x="3746500" y="4267200"/>
            <a:ext cx="3872178" cy="951224"/>
            <a:chOff x="3745209" y="2220577"/>
            <a:chExt cx="3872178" cy="951224"/>
          </a:xfrm>
        </p:grpSpPr>
        <p:grpSp>
          <p:nvGrpSpPr>
            <p:cNvPr id="16" name="Group 15">
              <a:extLst>
                <a:ext uri="{FF2B5EF4-FFF2-40B4-BE49-F238E27FC236}">
                  <a16:creationId xmlns:a16="http://schemas.microsoft.com/office/drawing/2014/main" id="{07F6BEE6-D4A1-4165-88DF-83C638C61519}"/>
                </a:ext>
              </a:extLst>
            </p:cNvPr>
            <p:cNvGrpSpPr/>
            <p:nvPr/>
          </p:nvGrpSpPr>
          <p:grpSpPr>
            <a:xfrm>
              <a:off x="4215111" y="2220577"/>
              <a:ext cx="3402276" cy="951224"/>
              <a:chOff x="4215111" y="2220577"/>
              <a:chExt cx="3402276" cy="951224"/>
            </a:xfrm>
          </p:grpSpPr>
          <p:sp>
            <p:nvSpPr>
              <p:cNvPr id="40" name="Rectangle 39">
                <a:extLst>
                  <a:ext uri="{FF2B5EF4-FFF2-40B4-BE49-F238E27FC236}">
                    <a16:creationId xmlns:a16="http://schemas.microsoft.com/office/drawing/2014/main" id="{B83FDE10-F0AA-4379-8013-9546FB2AC2DE}"/>
                  </a:ext>
                </a:extLst>
              </p:cNvPr>
              <p:cNvSpPr/>
              <p:nvPr/>
            </p:nvSpPr>
            <p:spPr>
              <a:xfrm>
                <a:off x="4215111" y="2220577"/>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41" name="Rectangle 40">
                <a:extLst>
                  <a:ext uri="{FF2B5EF4-FFF2-40B4-BE49-F238E27FC236}">
                    <a16:creationId xmlns:a16="http://schemas.microsoft.com/office/drawing/2014/main" id="{06D185AE-7594-4876-86F4-9CC189CCBD69}"/>
                  </a:ext>
                </a:extLst>
              </p:cNvPr>
              <p:cNvSpPr/>
              <p:nvPr/>
            </p:nvSpPr>
            <p:spPr>
              <a:xfrm>
                <a:off x="7527387" y="2220577"/>
                <a:ext cx="90000" cy="951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9" name="Oval 38">
              <a:extLst>
                <a:ext uri="{FF2B5EF4-FFF2-40B4-BE49-F238E27FC236}">
                  <a16:creationId xmlns:a16="http://schemas.microsoft.com/office/drawing/2014/main" id="{99DCFB6D-055F-4E55-BC39-EBABBAAA5853}"/>
                </a:ext>
              </a:extLst>
            </p:cNvPr>
            <p:cNvSpPr/>
            <p:nvPr/>
          </p:nvSpPr>
          <p:spPr>
            <a:xfrm>
              <a:off x="3745209" y="2220577"/>
              <a:ext cx="951223" cy="951224"/>
            </a:xfrm>
            <a:prstGeom prst="ellipse">
              <a:avLst/>
            </a:prstGeom>
            <a:solidFill>
              <a:schemeClr val="accent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7" name="Grupa 6">
            <a:extLst>
              <a:ext uri="{FF2B5EF4-FFF2-40B4-BE49-F238E27FC236}">
                <a16:creationId xmlns:a16="http://schemas.microsoft.com/office/drawing/2014/main" id="{781F6B22-3CD4-4687-A075-8C0048CC88B8}"/>
              </a:ext>
            </a:extLst>
          </p:cNvPr>
          <p:cNvGrpSpPr/>
          <p:nvPr/>
        </p:nvGrpSpPr>
        <p:grpSpPr>
          <a:xfrm>
            <a:off x="3746500" y="5295900"/>
            <a:ext cx="3872178" cy="951224"/>
            <a:chOff x="3745209" y="4268227"/>
            <a:chExt cx="3872178" cy="951224"/>
          </a:xfrm>
        </p:grpSpPr>
        <p:grpSp>
          <p:nvGrpSpPr>
            <p:cNvPr id="14" name="Group 13">
              <a:extLst>
                <a:ext uri="{FF2B5EF4-FFF2-40B4-BE49-F238E27FC236}">
                  <a16:creationId xmlns:a16="http://schemas.microsoft.com/office/drawing/2014/main" id="{774E7303-6EAE-4BF2-9E96-88996B2DE8BF}"/>
                </a:ext>
              </a:extLst>
            </p:cNvPr>
            <p:cNvGrpSpPr/>
            <p:nvPr/>
          </p:nvGrpSpPr>
          <p:grpSpPr>
            <a:xfrm>
              <a:off x="4215111" y="4268227"/>
              <a:ext cx="3402276" cy="951224"/>
              <a:chOff x="4215111" y="4268227"/>
              <a:chExt cx="3402276" cy="951224"/>
            </a:xfrm>
          </p:grpSpPr>
          <p:sp>
            <p:nvSpPr>
              <p:cNvPr id="32" name="Rectangle 31">
                <a:extLst>
                  <a:ext uri="{FF2B5EF4-FFF2-40B4-BE49-F238E27FC236}">
                    <a16:creationId xmlns:a16="http://schemas.microsoft.com/office/drawing/2014/main" id="{62AB82A2-BBC7-4F0B-98E2-274019A8879A}"/>
                  </a:ext>
                </a:extLst>
              </p:cNvPr>
              <p:cNvSpPr/>
              <p:nvPr/>
            </p:nvSpPr>
            <p:spPr>
              <a:xfrm>
                <a:off x="4215111" y="4268227"/>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33" name="Rectangle 32">
                <a:extLst>
                  <a:ext uri="{FF2B5EF4-FFF2-40B4-BE49-F238E27FC236}">
                    <a16:creationId xmlns:a16="http://schemas.microsoft.com/office/drawing/2014/main" id="{E254185C-F0FE-4A46-96B4-F591945BA86C}"/>
                  </a:ext>
                </a:extLst>
              </p:cNvPr>
              <p:cNvSpPr/>
              <p:nvPr/>
            </p:nvSpPr>
            <p:spPr>
              <a:xfrm>
                <a:off x="7527387" y="4268227"/>
                <a:ext cx="90000" cy="9512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1" name="Oval 30">
              <a:extLst>
                <a:ext uri="{FF2B5EF4-FFF2-40B4-BE49-F238E27FC236}">
                  <a16:creationId xmlns:a16="http://schemas.microsoft.com/office/drawing/2014/main" id="{C48AD19D-0286-4B6B-9B82-33D84DD54D6E}"/>
                </a:ext>
              </a:extLst>
            </p:cNvPr>
            <p:cNvSpPr/>
            <p:nvPr/>
          </p:nvSpPr>
          <p:spPr>
            <a:xfrm>
              <a:off x="3745209" y="4268227"/>
              <a:ext cx="951223" cy="951224"/>
            </a:xfrm>
            <a:prstGeom prst="ellipse">
              <a:avLst/>
            </a:prstGeom>
            <a:solidFill>
              <a:schemeClr val="accent6"/>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9" name="Grupa 8">
            <a:extLst>
              <a:ext uri="{FF2B5EF4-FFF2-40B4-BE49-F238E27FC236}">
                <a16:creationId xmlns:a16="http://schemas.microsoft.com/office/drawing/2014/main" id="{1572E532-4298-484F-913C-AA858833DD1A}"/>
              </a:ext>
            </a:extLst>
          </p:cNvPr>
          <p:cNvGrpSpPr/>
          <p:nvPr/>
        </p:nvGrpSpPr>
        <p:grpSpPr>
          <a:xfrm>
            <a:off x="3746500" y="1193800"/>
            <a:ext cx="3872178" cy="951224"/>
            <a:chOff x="3745209" y="3244402"/>
            <a:chExt cx="3872178" cy="951224"/>
          </a:xfrm>
        </p:grpSpPr>
        <p:grpSp>
          <p:nvGrpSpPr>
            <p:cNvPr id="15" name="Group 14">
              <a:extLst>
                <a:ext uri="{FF2B5EF4-FFF2-40B4-BE49-F238E27FC236}">
                  <a16:creationId xmlns:a16="http://schemas.microsoft.com/office/drawing/2014/main" id="{BAAC13BD-5F6D-4E84-BF54-0BCA2DCF001A}"/>
                </a:ext>
              </a:extLst>
            </p:cNvPr>
            <p:cNvGrpSpPr/>
            <p:nvPr/>
          </p:nvGrpSpPr>
          <p:grpSpPr>
            <a:xfrm>
              <a:off x="4215111" y="3244402"/>
              <a:ext cx="3402276" cy="951224"/>
              <a:chOff x="4215111" y="3244402"/>
              <a:chExt cx="3402276" cy="951224"/>
            </a:xfrm>
          </p:grpSpPr>
          <p:sp>
            <p:nvSpPr>
              <p:cNvPr id="36" name="Rectangle 35">
                <a:extLst>
                  <a:ext uri="{FF2B5EF4-FFF2-40B4-BE49-F238E27FC236}">
                    <a16:creationId xmlns:a16="http://schemas.microsoft.com/office/drawing/2014/main" id="{3DAEA4C9-27B1-4863-8A2B-B6A4C0FF52AB}"/>
                  </a:ext>
                </a:extLst>
              </p:cNvPr>
              <p:cNvSpPr/>
              <p:nvPr/>
            </p:nvSpPr>
            <p:spPr>
              <a:xfrm>
                <a:off x="4215111" y="324440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37" name="Rectangle 36">
                <a:extLst>
                  <a:ext uri="{FF2B5EF4-FFF2-40B4-BE49-F238E27FC236}">
                    <a16:creationId xmlns:a16="http://schemas.microsoft.com/office/drawing/2014/main" id="{06DF9153-DDF8-441D-B8EB-3865A890BE4D}"/>
                  </a:ext>
                </a:extLst>
              </p:cNvPr>
              <p:cNvSpPr/>
              <p:nvPr/>
            </p:nvSpPr>
            <p:spPr>
              <a:xfrm>
                <a:off x="7527387" y="3244402"/>
                <a:ext cx="90000" cy="9512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5" name="Oval 34">
              <a:extLst>
                <a:ext uri="{FF2B5EF4-FFF2-40B4-BE49-F238E27FC236}">
                  <a16:creationId xmlns:a16="http://schemas.microsoft.com/office/drawing/2014/main" id="{149FDAA9-24F9-4FD5-8C28-BA4862F3E71F}"/>
                </a:ext>
              </a:extLst>
            </p:cNvPr>
            <p:cNvSpPr/>
            <p:nvPr/>
          </p:nvSpPr>
          <p:spPr>
            <a:xfrm>
              <a:off x="3745209" y="3244402"/>
              <a:ext cx="951223" cy="951224"/>
            </a:xfrm>
            <a:prstGeom prst="ellipse">
              <a:avLst/>
            </a:prstGeom>
            <a:solidFill>
              <a:schemeClr val="tx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3" name="Grupa 2">
            <a:extLst>
              <a:ext uri="{FF2B5EF4-FFF2-40B4-BE49-F238E27FC236}">
                <a16:creationId xmlns:a16="http://schemas.microsoft.com/office/drawing/2014/main" id="{924949A5-5678-4884-A0B4-8A4C1173E596}"/>
              </a:ext>
            </a:extLst>
          </p:cNvPr>
          <p:cNvGrpSpPr/>
          <p:nvPr/>
        </p:nvGrpSpPr>
        <p:grpSpPr>
          <a:xfrm>
            <a:off x="3746500" y="2222500"/>
            <a:ext cx="3875006" cy="951224"/>
            <a:chOff x="3742381" y="5292052"/>
            <a:chExt cx="3875006" cy="951224"/>
          </a:xfrm>
        </p:grpSpPr>
        <p:grpSp>
          <p:nvGrpSpPr>
            <p:cNvPr id="13" name="Group 12">
              <a:extLst>
                <a:ext uri="{FF2B5EF4-FFF2-40B4-BE49-F238E27FC236}">
                  <a16:creationId xmlns:a16="http://schemas.microsoft.com/office/drawing/2014/main" id="{4390C8D3-496B-4EA4-8ABF-A5C09D649587}"/>
                </a:ext>
              </a:extLst>
            </p:cNvPr>
            <p:cNvGrpSpPr/>
            <p:nvPr/>
          </p:nvGrpSpPr>
          <p:grpSpPr>
            <a:xfrm>
              <a:off x="4215111" y="5292052"/>
              <a:ext cx="3402276" cy="951224"/>
              <a:chOff x="4215111" y="5292052"/>
              <a:chExt cx="3402276" cy="951224"/>
            </a:xfrm>
          </p:grpSpPr>
          <p:sp>
            <p:nvSpPr>
              <p:cNvPr id="24" name="Rectangle 23">
                <a:extLst>
                  <a:ext uri="{FF2B5EF4-FFF2-40B4-BE49-F238E27FC236}">
                    <a16:creationId xmlns:a16="http://schemas.microsoft.com/office/drawing/2014/main" id="{EFC45053-A292-4316-B0F9-EB58F867CFEE}"/>
                  </a:ext>
                </a:extLst>
              </p:cNvPr>
              <p:cNvSpPr/>
              <p:nvPr/>
            </p:nvSpPr>
            <p:spPr>
              <a:xfrm>
                <a:off x="4215111" y="529205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25" name="Rectangle 24">
                <a:extLst>
                  <a:ext uri="{FF2B5EF4-FFF2-40B4-BE49-F238E27FC236}">
                    <a16:creationId xmlns:a16="http://schemas.microsoft.com/office/drawing/2014/main" id="{7EFA550B-70B4-4954-B6FB-BAF671B4A62A}"/>
                  </a:ext>
                </a:extLst>
              </p:cNvPr>
              <p:cNvSpPr/>
              <p:nvPr/>
            </p:nvSpPr>
            <p:spPr>
              <a:xfrm>
                <a:off x="7527387" y="5292052"/>
                <a:ext cx="90000" cy="951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23" name="Oval 22">
              <a:extLst>
                <a:ext uri="{FF2B5EF4-FFF2-40B4-BE49-F238E27FC236}">
                  <a16:creationId xmlns:a16="http://schemas.microsoft.com/office/drawing/2014/main" id="{0081E3E0-BF7E-401D-9F5C-F81ECDCA1082}"/>
                </a:ext>
              </a:extLst>
            </p:cNvPr>
            <p:cNvSpPr/>
            <p:nvPr/>
          </p:nvSpPr>
          <p:spPr>
            <a:xfrm>
              <a:off x="3742381" y="5292052"/>
              <a:ext cx="951223" cy="951224"/>
            </a:xfrm>
            <a:prstGeom prst="ellipse">
              <a:avLst/>
            </a:prstGeom>
            <a:solidFill>
              <a:schemeClr val="accent1"/>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1" name="Grupa 10">
            <a:extLst>
              <a:ext uri="{FF2B5EF4-FFF2-40B4-BE49-F238E27FC236}">
                <a16:creationId xmlns:a16="http://schemas.microsoft.com/office/drawing/2014/main" id="{7C7D6C62-6BED-451C-BF58-47F07808EB52}"/>
              </a:ext>
            </a:extLst>
          </p:cNvPr>
          <p:cNvGrpSpPr/>
          <p:nvPr/>
        </p:nvGrpSpPr>
        <p:grpSpPr>
          <a:xfrm>
            <a:off x="3746500" y="3238500"/>
            <a:ext cx="3875006" cy="951224"/>
            <a:chOff x="3742381" y="1196752"/>
            <a:chExt cx="3875006" cy="951224"/>
          </a:xfrm>
        </p:grpSpPr>
        <p:grpSp>
          <p:nvGrpSpPr>
            <p:cNvPr id="19" name="Group 18">
              <a:extLst>
                <a:ext uri="{FF2B5EF4-FFF2-40B4-BE49-F238E27FC236}">
                  <a16:creationId xmlns:a16="http://schemas.microsoft.com/office/drawing/2014/main" id="{7E14EE2A-3002-40FB-B5CB-7AB8C588488F}"/>
                </a:ext>
              </a:extLst>
            </p:cNvPr>
            <p:cNvGrpSpPr/>
            <p:nvPr/>
          </p:nvGrpSpPr>
          <p:grpSpPr>
            <a:xfrm>
              <a:off x="4215111" y="1196752"/>
              <a:ext cx="3402276" cy="951224"/>
              <a:chOff x="4215111" y="1196752"/>
              <a:chExt cx="3402276" cy="951224"/>
            </a:xfrm>
          </p:grpSpPr>
          <p:sp>
            <p:nvSpPr>
              <p:cNvPr id="28" name="Rectangle 27">
                <a:extLst>
                  <a:ext uri="{FF2B5EF4-FFF2-40B4-BE49-F238E27FC236}">
                    <a16:creationId xmlns:a16="http://schemas.microsoft.com/office/drawing/2014/main" id="{F5EF4C7E-EEE7-4845-BDED-3EF59ECB5B9F}"/>
                  </a:ext>
                </a:extLst>
              </p:cNvPr>
              <p:cNvSpPr/>
              <p:nvPr/>
            </p:nvSpPr>
            <p:spPr>
              <a:xfrm>
                <a:off x="4215111" y="119675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29" name="Rectangle 28">
                <a:extLst>
                  <a:ext uri="{FF2B5EF4-FFF2-40B4-BE49-F238E27FC236}">
                    <a16:creationId xmlns:a16="http://schemas.microsoft.com/office/drawing/2014/main" id="{2D04F253-8E07-407E-89B1-6B05DCA6F0B3}"/>
                  </a:ext>
                </a:extLst>
              </p:cNvPr>
              <p:cNvSpPr/>
              <p:nvPr/>
            </p:nvSpPr>
            <p:spPr>
              <a:xfrm>
                <a:off x="7527387" y="1196752"/>
                <a:ext cx="90000" cy="951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27" name="Oval 26">
              <a:extLst>
                <a:ext uri="{FF2B5EF4-FFF2-40B4-BE49-F238E27FC236}">
                  <a16:creationId xmlns:a16="http://schemas.microsoft.com/office/drawing/2014/main" id="{1428262D-F46E-44C2-ADF4-10D733FDB50E}"/>
                </a:ext>
              </a:extLst>
            </p:cNvPr>
            <p:cNvSpPr/>
            <p:nvPr/>
          </p:nvSpPr>
          <p:spPr>
            <a:xfrm>
              <a:off x="3742381" y="1196752"/>
              <a:ext cx="951223" cy="951224"/>
            </a:xfrm>
            <a:prstGeom prst="ellipse">
              <a:avLst/>
            </a:prstGeom>
            <a:solidFill>
              <a:schemeClr val="accent3"/>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42" name="Freeform 31">
            <a:extLst>
              <a:ext uri="{FF2B5EF4-FFF2-40B4-BE49-F238E27FC236}">
                <a16:creationId xmlns:a16="http://schemas.microsoft.com/office/drawing/2014/main" id="{993CC662-A26B-4C41-9794-410F960902C3}"/>
              </a:ext>
            </a:extLst>
          </p:cNvPr>
          <p:cNvSpPr>
            <a:spLocks noChangeAspect="1"/>
          </p:cNvSpPr>
          <p:nvPr/>
        </p:nvSpPr>
        <p:spPr bwMode="auto">
          <a:xfrm>
            <a:off x="3948026" y="1488372"/>
            <a:ext cx="533396" cy="362080"/>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FD7217B1-5561-45DB-9CD8-CFAFD7B6DD5E}"/>
              </a:ext>
            </a:extLst>
          </p:cNvPr>
          <p:cNvPicPr>
            <a:picLocks noChangeAspect="1"/>
          </p:cNvPicPr>
          <p:nvPr/>
        </p:nvPicPr>
        <p:blipFill>
          <a:blip/>
          <a:stretch>
            <a:fillRect/>
          </a:stretch>
        </p:blipFill>
        <p:spPr>
          <a:xfrm>
            <a:off x="4039123" y="2438839"/>
            <a:ext cx="351202" cy="504292"/>
          </a:xfrm>
          <a:prstGeom prst="rect">
            <a:avLst/>
          </a:prstGeom>
        </p:spPr>
      </p:pic>
      <p:sp>
        <p:nvSpPr>
          <p:cNvPr id="44" name="Freeform 6">
            <a:extLst>
              <a:ext uri="{FF2B5EF4-FFF2-40B4-BE49-F238E27FC236}">
                <a16:creationId xmlns:a16="http://schemas.microsoft.com/office/drawing/2014/main" id="{2893F9F2-2B48-49AD-96AE-CFB71DBB54CC}"/>
              </a:ext>
            </a:extLst>
          </p:cNvPr>
          <p:cNvSpPr>
            <a:spLocks noChangeAspect="1" noEditPoints="1"/>
          </p:cNvSpPr>
          <p:nvPr/>
        </p:nvSpPr>
        <p:spPr bwMode="auto">
          <a:xfrm>
            <a:off x="3934681" y="3469124"/>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D3DBB10D-D6D7-4D6D-9856-56B2C1922517}"/>
              </a:ext>
            </a:extLst>
          </p:cNvPr>
          <p:cNvSpPr>
            <a:spLocks noChangeAspect="1" noEditPoints="1"/>
          </p:cNvSpPr>
          <p:nvPr/>
        </p:nvSpPr>
        <p:spPr bwMode="auto">
          <a:xfrm>
            <a:off x="3966769" y="5564786"/>
            <a:ext cx="495911" cy="394097"/>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4">
            <a:extLst>
              <a:ext uri="{FF2B5EF4-FFF2-40B4-BE49-F238E27FC236}">
                <a16:creationId xmlns:a16="http://schemas.microsoft.com/office/drawing/2014/main" id="{25B1F74C-9BE3-44EC-9AE2-6F75DC42832F}"/>
              </a:ext>
            </a:extLst>
          </p:cNvPr>
          <p:cNvSpPr>
            <a:spLocks noChangeAspect="1" noEditPoints="1"/>
          </p:cNvSpPr>
          <p:nvPr/>
        </p:nvSpPr>
        <p:spPr bwMode="auto">
          <a:xfrm>
            <a:off x="4034917" y="4513425"/>
            <a:ext cx="359615" cy="4587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9678420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normAutofit fontScale="90000"/>
          </a:bodyPr>
          <a:lstStyle/>
          <a:p>
            <a:r>
              <a:rPr lang="en-US" dirty="0"/>
              <a:t>2 Pillars with Roof Ancient Structure Diagram</a:t>
            </a:r>
          </a:p>
        </p:txBody>
      </p:sp>
      <p:grpSp>
        <p:nvGrpSpPr>
          <p:cNvPr id="14" name="Grupa 13"/>
          <p:cNvGrpSpPr/>
          <p:nvPr/>
        </p:nvGrpSpPr>
        <p:grpSpPr>
          <a:xfrm>
            <a:off x="1883033" y="1125538"/>
            <a:ext cx="8425934" cy="4978268"/>
            <a:chOff x="1883033" y="1125538"/>
            <a:chExt cx="8425934" cy="4978268"/>
          </a:xfrm>
        </p:grpSpPr>
        <p:grpSp>
          <p:nvGrpSpPr>
            <p:cNvPr id="5" name="Grupa 4">
              <a:extLst>
                <a:ext uri="{FF2B5EF4-FFF2-40B4-BE49-F238E27FC236}">
                  <a16:creationId xmlns:a16="http://schemas.microsoft.com/office/drawing/2014/main" id="{3368E4D2-7FA5-478D-8D08-784F79C6B74A}"/>
                </a:ext>
              </a:extLst>
            </p:cNvPr>
            <p:cNvGrpSpPr/>
            <p:nvPr/>
          </p:nvGrpSpPr>
          <p:grpSpPr>
            <a:xfrm>
              <a:off x="1883033" y="5251577"/>
              <a:ext cx="8425934" cy="852229"/>
              <a:chOff x="1922016" y="5445222"/>
              <a:chExt cx="8491984" cy="1817378"/>
            </a:xfrm>
            <a:solidFill>
              <a:schemeClr val="accent6"/>
            </a:solidFill>
          </p:grpSpPr>
          <p:sp>
            <p:nvSpPr>
              <p:cNvPr id="6" name="Prostokąt: zaokrąglone rogi u góry 7">
                <a:extLst>
                  <a:ext uri="{FF2B5EF4-FFF2-40B4-BE49-F238E27FC236}">
                    <a16:creationId xmlns:a16="http://schemas.microsoft.com/office/drawing/2014/main" id="{F3B9D2EC-6EB4-42F9-B54E-5FB66F3B5381}"/>
                  </a:ext>
                </a:extLst>
              </p:cNvPr>
              <p:cNvSpPr/>
              <p:nvPr/>
            </p:nvSpPr>
            <p:spPr>
              <a:xfrm>
                <a:off x="2639616" y="5445222"/>
                <a:ext cx="7056784" cy="84447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Add an item description</a:t>
                </a:r>
              </a:p>
            </p:txBody>
          </p:sp>
          <p:sp>
            <p:nvSpPr>
              <p:cNvPr id="7" name="Prostokąt: zaokrąglone rogi u góry 9">
                <a:extLst>
                  <a:ext uri="{FF2B5EF4-FFF2-40B4-BE49-F238E27FC236}">
                    <a16:creationId xmlns:a16="http://schemas.microsoft.com/office/drawing/2014/main" id="{92E9DD43-F7B2-4C66-B393-D5482387B19D}"/>
                  </a:ext>
                </a:extLst>
              </p:cNvPr>
              <p:cNvSpPr/>
              <p:nvPr/>
            </p:nvSpPr>
            <p:spPr>
              <a:xfrm>
                <a:off x="1922016" y="6418130"/>
                <a:ext cx="8491984" cy="844470"/>
              </a:xfrm>
              <a:prstGeom prst="round2Same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Write your text here.</a:t>
                </a:r>
              </a:p>
            </p:txBody>
          </p:sp>
        </p:grpSp>
        <p:grpSp>
          <p:nvGrpSpPr>
            <p:cNvPr id="8" name="Grupa 7">
              <a:extLst>
                <a:ext uri="{FF2B5EF4-FFF2-40B4-BE49-F238E27FC236}">
                  <a16:creationId xmlns:a16="http://schemas.microsoft.com/office/drawing/2014/main" id="{0B9E1369-F771-45E1-8C17-CA82AA686FF6}"/>
                </a:ext>
              </a:extLst>
            </p:cNvPr>
            <p:cNvGrpSpPr/>
            <p:nvPr/>
          </p:nvGrpSpPr>
          <p:grpSpPr>
            <a:xfrm>
              <a:off x="2611943" y="1125538"/>
              <a:ext cx="6968114" cy="1001827"/>
              <a:chOff x="2611943" y="1125538"/>
              <a:chExt cx="6968114" cy="1001827"/>
            </a:xfrm>
          </p:grpSpPr>
          <p:grpSp>
            <p:nvGrpSpPr>
              <p:cNvPr id="9" name="Grupa 8">
                <a:extLst>
                  <a:ext uri="{FF2B5EF4-FFF2-40B4-BE49-F238E27FC236}">
                    <a16:creationId xmlns:a16="http://schemas.microsoft.com/office/drawing/2014/main" id="{2F30676F-F1D8-445E-A6B9-3EADDAFE129F}"/>
                  </a:ext>
                </a:extLst>
              </p:cNvPr>
              <p:cNvGrpSpPr/>
              <p:nvPr/>
            </p:nvGrpSpPr>
            <p:grpSpPr>
              <a:xfrm>
                <a:off x="2611943" y="1125538"/>
                <a:ext cx="6968114" cy="818509"/>
                <a:chOff x="2574538" y="1022090"/>
                <a:chExt cx="6968114" cy="776708"/>
              </a:xfrm>
              <a:solidFill>
                <a:schemeClr val="bg2">
                  <a:lumMod val="75000"/>
                </a:schemeClr>
              </a:solidFill>
            </p:grpSpPr>
            <p:sp>
              <p:nvSpPr>
                <p:cNvPr id="11" name="Freeform 5">
                  <a:extLst>
                    <a:ext uri="{FF2B5EF4-FFF2-40B4-BE49-F238E27FC236}">
                      <a16:creationId xmlns:a16="http://schemas.microsoft.com/office/drawing/2014/main" id="{6E023641-A5D5-471A-B92B-1FC541F11835}"/>
                    </a:ext>
                  </a:extLst>
                </p:cNvPr>
                <p:cNvSpPr>
                  <a:spLocks/>
                </p:cNvSpPr>
                <p:nvPr/>
              </p:nvSpPr>
              <p:spPr bwMode="auto">
                <a:xfrm>
                  <a:off x="2574538" y="1022090"/>
                  <a:ext cx="6968114" cy="776708"/>
                </a:xfrm>
                <a:custGeom>
                  <a:avLst/>
                  <a:gdLst>
                    <a:gd name="T0" fmla="*/ 2922 w 2933"/>
                    <a:gd name="T1" fmla="*/ 293 h 324"/>
                    <a:gd name="T2" fmla="*/ 2919 w 2933"/>
                    <a:gd name="T3" fmla="*/ 292 h 324"/>
                    <a:gd name="T4" fmla="*/ 2532 w 2933"/>
                    <a:gd name="T5" fmla="*/ 214 h 324"/>
                    <a:gd name="T6" fmla="*/ 1467 w 2933"/>
                    <a:gd name="T7" fmla="*/ 0 h 324"/>
                    <a:gd name="T8" fmla="*/ 664 w 2933"/>
                    <a:gd name="T9" fmla="*/ 162 h 324"/>
                    <a:gd name="T10" fmla="*/ 15 w 2933"/>
                    <a:gd name="T11" fmla="*/ 292 h 324"/>
                    <a:gd name="T12" fmla="*/ 9 w 2933"/>
                    <a:gd name="T13" fmla="*/ 293 h 324"/>
                    <a:gd name="T14" fmla="*/ 0 w 2933"/>
                    <a:gd name="T15" fmla="*/ 308 h 324"/>
                    <a:gd name="T16" fmla="*/ 15 w 2933"/>
                    <a:gd name="T17" fmla="*/ 324 h 324"/>
                    <a:gd name="T18" fmla="*/ 2918 w 2933"/>
                    <a:gd name="T19" fmla="*/ 324 h 324"/>
                    <a:gd name="T20" fmla="*/ 2933 w 2933"/>
                    <a:gd name="T21" fmla="*/ 308 h 324"/>
                    <a:gd name="T22" fmla="*/ 2922 w 2933"/>
                    <a:gd name="T23"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3" h="324">
                      <a:moveTo>
                        <a:pt x="2922" y="293"/>
                      </a:moveTo>
                      <a:cubicBezTo>
                        <a:pt x="2921" y="293"/>
                        <a:pt x="2920" y="293"/>
                        <a:pt x="2919" y="292"/>
                      </a:cubicBezTo>
                      <a:cubicBezTo>
                        <a:pt x="2532" y="214"/>
                        <a:pt x="2532" y="214"/>
                        <a:pt x="2532" y="214"/>
                      </a:cubicBezTo>
                      <a:cubicBezTo>
                        <a:pt x="1467" y="0"/>
                        <a:pt x="1467" y="0"/>
                        <a:pt x="1467" y="0"/>
                      </a:cubicBezTo>
                      <a:cubicBezTo>
                        <a:pt x="664" y="162"/>
                        <a:pt x="664" y="162"/>
                        <a:pt x="664" y="162"/>
                      </a:cubicBezTo>
                      <a:cubicBezTo>
                        <a:pt x="200" y="255"/>
                        <a:pt x="58" y="284"/>
                        <a:pt x="15" y="292"/>
                      </a:cubicBezTo>
                      <a:cubicBezTo>
                        <a:pt x="13" y="293"/>
                        <a:pt x="11" y="293"/>
                        <a:pt x="9" y="293"/>
                      </a:cubicBezTo>
                      <a:cubicBezTo>
                        <a:pt x="4" y="296"/>
                        <a:pt x="0" y="301"/>
                        <a:pt x="0" y="308"/>
                      </a:cubicBezTo>
                      <a:cubicBezTo>
                        <a:pt x="0" y="317"/>
                        <a:pt x="7" y="324"/>
                        <a:pt x="15" y="324"/>
                      </a:cubicBezTo>
                      <a:cubicBezTo>
                        <a:pt x="2448" y="324"/>
                        <a:pt x="2851" y="324"/>
                        <a:pt x="2918" y="324"/>
                      </a:cubicBezTo>
                      <a:cubicBezTo>
                        <a:pt x="2926" y="324"/>
                        <a:pt x="2933" y="317"/>
                        <a:pt x="2933" y="308"/>
                      </a:cubicBezTo>
                      <a:cubicBezTo>
                        <a:pt x="2933" y="301"/>
                        <a:pt x="2929" y="295"/>
                        <a:pt x="2922" y="29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12" name="pole tekstowe 11">
                  <a:extLst>
                    <a:ext uri="{FF2B5EF4-FFF2-40B4-BE49-F238E27FC236}">
                      <a16:creationId xmlns:a16="http://schemas.microsoft.com/office/drawing/2014/main" id="{62D9F945-BF09-4E67-B2B0-0A542603E0CB}"/>
                    </a:ext>
                  </a:extLst>
                </p:cNvPr>
                <p:cNvSpPr txBox="1"/>
                <p:nvPr/>
              </p:nvSpPr>
              <p:spPr>
                <a:xfrm>
                  <a:off x="4463691" y="1247958"/>
                  <a:ext cx="3192614" cy="498928"/>
                </a:xfrm>
                <a:prstGeom prst="rect">
                  <a:avLst/>
                </a:prstGeom>
                <a:noFill/>
              </p:spPr>
              <p:txBody>
                <a:bodyPr wrap="none" rtlCol="0" anchor="ctr">
                  <a:noAutofit/>
                </a:bodyPr>
                <a:lstStyle/>
                <a:p>
                  <a:pPr algn="ctr"/>
                  <a:r>
                    <a:rPr lang="en-US" sz="2400" dirty="0">
                      <a:solidFill>
                        <a:schemeClr val="bg1"/>
                      </a:solidFill>
                    </a:rPr>
                    <a:t>Write title here</a:t>
                  </a:r>
                </a:p>
              </p:txBody>
            </p:sp>
          </p:grpSp>
          <p:sp>
            <p:nvSpPr>
              <p:cNvPr id="10" name="Prostokąt: zaokrąglone rogi u góry 13">
                <a:extLst>
                  <a:ext uri="{FF2B5EF4-FFF2-40B4-BE49-F238E27FC236}">
                    <a16:creationId xmlns:a16="http://schemas.microsoft.com/office/drawing/2014/main" id="{5C27D911-6A0F-4B43-98D7-215D91E4EC97}"/>
                  </a:ext>
                </a:extLst>
              </p:cNvPr>
              <p:cNvSpPr/>
              <p:nvPr/>
            </p:nvSpPr>
            <p:spPr>
              <a:xfrm flipV="1">
                <a:off x="2685578" y="2004875"/>
                <a:ext cx="6820845" cy="122490"/>
              </a:xfrm>
              <a:prstGeom prst="round2Same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13" name="Grupa 12"/>
            <p:cNvGrpSpPr/>
            <p:nvPr/>
          </p:nvGrpSpPr>
          <p:grpSpPr>
            <a:xfrm>
              <a:off x="2753779" y="2200014"/>
              <a:ext cx="2035567" cy="2991451"/>
              <a:chOff x="2753779" y="2200014"/>
              <a:chExt cx="2035567" cy="2991451"/>
            </a:xfrm>
          </p:grpSpPr>
          <p:sp>
            <p:nvSpPr>
              <p:cNvPr id="16" name="Prostokąt 15">
                <a:extLst>
                  <a:ext uri="{FF2B5EF4-FFF2-40B4-BE49-F238E27FC236}">
                    <a16:creationId xmlns:a16="http://schemas.microsoft.com/office/drawing/2014/main" id="{5D241FE3-DD5D-4809-A999-E37F0914C631}"/>
                  </a:ext>
                </a:extLst>
              </p:cNvPr>
              <p:cNvSpPr/>
              <p:nvPr/>
            </p:nvSpPr>
            <p:spPr>
              <a:xfrm>
                <a:off x="2976459" y="2764460"/>
                <a:ext cx="1590203" cy="221310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dirty="0">
                    <a:solidFill>
                      <a:schemeClr val="bg1"/>
                    </a:solidFill>
                  </a:rPr>
                  <a:t>Put your text here.</a:t>
                </a:r>
              </a:p>
            </p:txBody>
          </p:sp>
          <p:sp>
            <p:nvSpPr>
              <p:cNvPr id="17" name="Trapez 16">
                <a:extLst>
                  <a:ext uri="{FF2B5EF4-FFF2-40B4-BE49-F238E27FC236}">
                    <a16:creationId xmlns:a16="http://schemas.microsoft.com/office/drawing/2014/main" id="{ECD48FD1-7339-4877-B947-5CC72C30B96F}"/>
                  </a:ext>
                </a:extLst>
              </p:cNvPr>
              <p:cNvSpPr/>
              <p:nvPr/>
            </p:nvSpPr>
            <p:spPr>
              <a:xfrm>
                <a:off x="2896102" y="5047449"/>
                <a:ext cx="1750917" cy="144016"/>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8" name="Trapez 17">
                <a:extLst>
                  <a:ext uri="{FF2B5EF4-FFF2-40B4-BE49-F238E27FC236}">
                    <a16:creationId xmlns:a16="http://schemas.microsoft.com/office/drawing/2014/main" id="{EE42E1A8-2872-4AD1-8161-4630453CD843}"/>
                  </a:ext>
                </a:extLst>
              </p:cNvPr>
              <p:cNvSpPr/>
              <p:nvPr/>
            </p:nvSpPr>
            <p:spPr>
              <a:xfrm rot="10800000">
                <a:off x="2753779" y="2200014"/>
                <a:ext cx="2035567" cy="504335"/>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4" name="pole tekstowe 43"/>
              <p:cNvSpPr txBox="1"/>
              <p:nvPr/>
            </p:nvSpPr>
            <p:spPr>
              <a:xfrm>
                <a:off x="2905246" y="2354966"/>
                <a:ext cx="1728192" cy="199556"/>
              </a:xfrm>
              <a:prstGeom prst="rect">
                <a:avLst/>
              </a:prstGeom>
              <a:noFill/>
            </p:spPr>
            <p:txBody>
              <a:bodyPr wrap="square" lIns="144000" tIns="108000" rIns="144000" bIns="108000" rtlCol="0" anchor="ctr">
                <a:noAutofit/>
              </a:bodyPr>
              <a:lstStyle/>
              <a:p>
                <a:pPr algn="ctr"/>
                <a:r>
                  <a:rPr lang="en-US" sz="2000" dirty="0">
                    <a:solidFill>
                      <a:schemeClr val="bg1"/>
                    </a:solidFill>
                  </a:rPr>
                  <a:t>Header 1</a:t>
                </a:r>
              </a:p>
            </p:txBody>
          </p:sp>
        </p:grpSp>
        <p:grpSp>
          <p:nvGrpSpPr>
            <p:cNvPr id="3" name="Grupa 2"/>
            <p:cNvGrpSpPr/>
            <p:nvPr/>
          </p:nvGrpSpPr>
          <p:grpSpPr>
            <a:xfrm>
              <a:off x="7402654" y="2200014"/>
              <a:ext cx="2035567" cy="2991451"/>
              <a:chOff x="7402654" y="2200014"/>
              <a:chExt cx="2035567" cy="2991451"/>
            </a:xfrm>
          </p:grpSpPr>
          <p:sp>
            <p:nvSpPr>
              <p:cNvPr id="40" name="Prostokąt 39">
                <a:extLst>
                  <a:ext uri="{FF2B5EF4-FFF2-40B4-BE49-F238E27FC236}">
                    <a16:creationId xmlns:a16="http://schemas.microsoft.com/office/drawing/2014/main" id="{CCAABAE3-0B69-4DC6-BC24-D2D2E36502F9}"/>
                  </a:ext>
                </a:extLst>
              </p:cNvPr>
              <p:cNvSpPr/>
              <p:nvPr/>
            </p:nvSpPr>
            <p:spPr>
              <a:xfrm>
                <a:off x="7625336" y="2764460"/>
                <a:ext cx="1590203" cy="221310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dirty="0">
                    <a:solidFill>
                      <a:schemeClr val="bg1"/>
                    </a:solidFill>
                  </a:rPr>
                  <a:t>Put your text here.</a:t>
                </a:r>
              </a:p>
            </p:txBody>
          </p:sp>
          <p:sp>
            <p:nvSpPr>
              <p:cNvPr id="41" name="Trapez 40">
                <a:extLst>
                  <a:ext uri="{FF2B5EF4-FFF2-40B4-BE49-F238E27FC236}">
                    <a16:creationId xmlns:a16="http://schemas.microsoft.com/office/drawing/2014/main" id="{56BE9EE7-5250-4F5A-9193-CE94CF824469}"/>
                  </a:ext>
                </a:extLst>
              </p:cNvPr>
              <p:cNvSpPr/>
              <p:nvPr/>
            </p:nvSpPr>
            <p:spPr>
              <a:xfrm>
                <a:off x="7544979" y="5047449"/>
                <a:ext cx="1750917" cy="144016"/>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rapez 41">
                <a:extLst>
                  <a:ext uri="{FF2B5EF4-FFF2-40B4-BE49-F238E27FC236}">
                    <a16:creationId xmlns:a16="http://schemas.microsoft.com/office/drawing/2014/main" id="{003E3FFE-3CBD-466F-9035-D09A6E53AC20}"/>
                  </a:ext>
                </a:extLst>
              </p:cNvPr>
              <p:cNvSpPr/>
              <p:nvPr/>
            </p:nvSpPr>
            <p:spPr>
              <a:xfrm rot="10800000">
                <a:off x="7402654" y="2200014"/>
                <a:ext cx="2035567" cy="504335"/>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ole tekstowe 44"/>
              <p:cNvSpPr txBox="1"/>
              <p:nvPr/>
            </p:nvSpPr>
            <p:spPr>
              <a:xfrm>
                <a:off x="7556341" y="2352404"/>
                <a:ext cx="1728192" cy="199556"/>
              </a:xfrm>
              <a:prstGeom prst="rect">
                <a:avLst/>
              </a:prstGeom>
              <a:noFill/>
            </p:spPr>
            <p:txBody>
              <a:bodyPr wrap="square" lIns="144000" tIns="108000" rIns="144000" bIns="108000" rtlCol="0" anchor="ctr">
                <a:noAutofit/>
              </a:bodyPr>
              <a:lstStyle/>
              <a:p>
                <a:pPr algn="ctr"/>
                <a:r>
                  <a:rPr lang="en-US" sz="2000" dirty="0">
                    <a:solidFill>
                      <a:schemeClr val="bg1"/>
                    </a:solidFill>
                  </a:rPr>
                  <a:t>Header 2</a:t>
                </a:r>
              </a:p>
            </p:txBody>
          </p:sp>
        </p:grpSp>
        <p:sp>
          <p:nvSpPr>
            <p:cNvPr id="46" name="pole tekstowe 45"/>
            <p:cNvSpPr txBox="1"/>
            <p:nvPr/>
          </p:nvSpPr>
          <p:spPr>
            <a:xfrm>
              <a:off x="4914367" y="2911261"/>
              <a:ext cx="2376264" cy="2232248"/>
            </a:xfrm>
            <a:prstGeom prst="rect">
              <a:avLst/>
            </a:prstGeom>
            <a:noFill/>
          </p:spPr>
          <p:txBody>
            <a:bodyPr wrap="square" lIns="144000" tIns="108000" rIns="144000" bIns="108000" rtlCol="0" anchor="ctr">
              <a:noAutofit/>
            </a:bodyPr>
            <a:lstStyle/>
            <a:p>
              <a:pPr algn="ctr"/>
              <a:r>
                <a:rPr lang="en-US" sz="2000" dirty="0"/>
                <a:t>Write your text here. Add your description of an item. Fill the textbox with your description.</a:t>
              </a:r>
            </a:p>
          </p:txBody>
        </p:sp>
      </p:grpSp>
    </p:spTree>
    <p:extLst>
      <p:ext uri="{BB962C8B-B14F-4D97-AF65-F5344CB8AC3E}">
        <p14:creationId xmlns:p14="http://schemas.microsoft.com/office/powerpoint/2010/main" val="421102685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7BD3A-C683-4B8B-9B2F-33EBA6CAFF74}"/>
              </a:ext>
            </a:extLst>
          </p:cNvPr>
          <p:cNvSpPr>
            <a:spLocks noGrp="1"/>
          </p:cNvSpPr>
          <p:nvPr>
            <p:ph type="title"/>
          </p:nvPr>
        </p:nvSpPr>
        <p:spPr/>
        <p:txBody>
          <a:bodyPr>
            <a:normAutofit/>
          </a:bodyPr>
          <a:lstStyle/>
          <a:p>
            <a:r>
              <a:rPr lang="en-US" dirty="0"/>
              <a:t>5 Pillars Infographics Diagram</a:t>
            </a:r>
          </a:p>
        </p:txBody>
      </p:sp>
      <p:grpSp>
        <p:nvGrpSpPr>
          <p:cNvPr id="3" name="Grupa 11">
            <a:extLst>
              <a:ext uri="{FF2B5EF4-FFF2-40B4-BE49-F238E27FC236}">
                <a16:creationId xmlns:a16="http://schemas.microsoft.com/office/drawing/2014/main" id="{684C1A54-8F91-4D45-8DAA-69AB0DD3BE25}"/>
              </a:ext>
            </a:extLst>
          </p:cNvPr>
          <p:cNvGrpSpPr/>
          <p:nvPr/>
        </p:nvGrpSpPr>
        <p:grpSpPr>
          <a:xfrm>
            <a:off x="1559496" y="5547356"/>
            <a:ext cx="9073008" cy="761370"/>
            <a:chOff x="1922016" y="5429883"/>
            <a:chExt cx="8491984" cy="1623622"/>
          </a:xfrm>
          <a:solidFill>
            <a:schemeClr val="bg2">
              <a:lumMod val="75000"/>
            </a:schemeClr>
          </a:solidFill>
        </p:grpSpPr>
        <p:sp>
          <p:nvSpPr>
            <p:cNvPr id="4" name="Prostokąt: zaokrąglone rogi u góry 7">
              <a:extLst>
                <a:ext uri="{FF2B5EF4-FFF2-40B4-BE49-F238E27FC236}">
                  <a16:creationId xmlns:a16="http://schemas.microsoft.com/office/drawing/2014/main" id="{0C94DE31-43CB-4CBA-9129-DAD6DF7D30EA}"/>
                </a:ext>
              </a:extLst>
            </p:cNvPr>
            <p:cNvSpPr/>
            <p:nvPr/>
          </p:nvSpPr>
          <p:spPr>
            <a:xfrm>
              <a:off x="2308172" y="5429883"/>
              <a:ext cx="7719672" cy="35736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Prostokąt: zaokrąglone rogi u góry 9">
              <a:extLst>
                <a:ext uri="{FF2B5EF4-FFF2-40B4-BE49-F238E27FC236}">
                  <a16:creationId xmlns:a16="http://schemas.microsoft.com/office/drawing/2014/main" id="{3D2C0A11-EACC-4C64-AC6A-A26EF8066B9A}"/>
                </a:ext>
              </a:extLst>
            </p:cNvPr>
            <p:cNvSpPr/>
            <p:nvPr/>
          </p:nvSpPr>
          <p:spPr>
            <a:xfrm>
              <a:off x="1922016" y="5888558"/>
              <a:ext cx="8491984" cy="1164947"/>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rPr>
                <a:t>Write title here </a:t>
              </a:r>
            </a:p>
          </p:txBody>
        </p:sp>
      </p:grpSp>
      <p:grpSp>
        <p:nvGrpSpPr>
          <p:cNvPr id="6" name="Grupa 8">
            <a:extLst>
              <a:ext uri="{FF2B5EF4-FFF2-40B4-BE49-F238E27FC236}">
                <a16:creationId xmlns:a16="http://schemas.microsoft.com/office/drawing/2014/main" id="{F070979D-DD57-49A2-BD2B-CF5A0BEFC0A7}"/>
              </a:ext>
            </a:extLst>
          </p:cNvPr>
          <p:cNvGrpSpPr/>
          <p:nvPr/>
        </p:nvGrpSpPr>
        <p:grpSpPr>
          <a:xfrm>
            <a:off x="1559496" y="1125538"/>
            <a:ext cx="9073008" cy="1001827"/>
            <a:chOff x="2611943" y="1125538"/>
            <a:chExt cx="6968114" cy="1001827"/>
          </a:xfrm>
        </p:grpSpPr>
        <p:grpSp>
          <p:nvGrpSpPr>
            <p:cNvPr id="7" name="Grupa 47">
              <a:extLst>
                <a:ext uri="{FF2B5EF4-FFF2-40B4-BE49-F238E27FC236}">
                  <a16:creationId xmlns:a16="http://schemas.microsoft.com/office/drawing/2014/main" id="{42FA01F9-E466-49C4-96E3-E2949BF052C2}"/>
                </a:ext>
              </a:extLst>
            </p:cNvPr>
            <p:cNvGrpSpPr/>
            <p:nvPr/>
          </p:nvGrpSpPr>
          <p:grpSpPr>
            <a:xfrm>
              <a:off x="2611943" y="1125538"/>
              <a:ext cx="6968114" cy="818509"/>
              <a:chOff x="2574538" y="1022090"/>
              <a:chExt cx="6968114" cy="776708"/>
            </a:xfrm>
            <a:solidFill>
              <a:schemeClr val="bg2">
                <a:lumMod val="75000"/>
              </a:schemeClr>
            </a:solidFill>
          </p:grpSpPr>
          <p:sp>
            <p:nvSpPr>
              <p:cNvPr id="9" name="Freeform 5">
                <a:extLst>
                  <a:ext uri="{FF2B5EF4-FFF2-40B4-BE49-F238E27FC236}">
                    <a16:creationId xmlns:a16="http://schemas.microsoft.com/office/drawing/2014/main" id="{952F535F-31E0-493A-BB6F-FDFBBCF4BA67}"/>
                  </a:ext>
                </a:extLst>
              </p:cNvPr>
              <p:cNvSpPr>
                <a:spLocks/>
              </p:cNvSpPr>
              <p:nvPr/>
            </p:nvSpPr>
            <p:spPr bwMode="auto">
              <a:xfrm>
                <a:off x="2574538" y="1022090"/>
                <a:ext cx="6968114" cy="776708"/>
              </a:xfrm>
              <a:custGeom>
                <a:avLst/>
                <a:gdLst>
                  <a:gd name="T0" fmla="*/ 2922 w 2933"/>
                  <a:gd name="T1" fmla="*/ 293 h 324"/>
                  <a:gd name="T2" fmla="*/ 2919 w 2933"/>
                  <a:gd name="T3" fmla="*/ 292 h 324"/>
                  <a:gd name="T4" fmla="*/ 2532 w 2933"/>
                  <a:gd name="T5" fmla="*/ 214 h 324"/>
                  <a:gd name="T6" fmla="*/ 1467 w 2933"/>
                  <a:gd name="T7" fmla="*/ 0 h 324"/>
                  <a:gd name="T8" fmla="*/ 664 w 2933"/>
                  <a:gd name="T9" fmla="*/ 162 h 324"/>
                  <a:gd name="T10" fmla="*/ 15 w 2933"/>
                  <a:gd name="T11" fmla="*/ 292 h 324"/>
                  <a:gd name="T12" fmla="*/ 9 w 2933"/>
                  <a:gd name="T13" fmla="*/ 293 h 324"/>
                  <a:gd name="T14" fmla="*/ 0 w 2933"/>
                  <a:gd name="T15" fmla="*/ 308 h 324"/>
                  <a:gd name="T16" fmla="*/ 15 w 2933"/>
                  <a:gd name="T17" fmla="*/ 324 h 324"/>
                  <a:gd name="T18" fmla="*/ 2918 w 2933"/>
                  <a:gd name="T19" fmla="*/ 324 h 324"/>
                  <a:gd name="T20" fmla="*/ 2933 w 2933"/>
                  <a:gd name="T21" fmla="*/ 308 h 324"/>
                  <a:gd name="T22" fmla="*/ 2922 w 2933"/>
                  <a:gd name="T23"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3" h="324">
                    <a:moveTo>
                      <a:pt x="2922" y="293"/>
                    </a:moveTo>
                    <a:cubicBezTo>
                      <a:pt x="2921" y="293"/>
                      <a:pt x="2920" y="293"/>
                      <a:pt x="2919" y="292"/>
                    </a:cubicBezTo>
                    <a:cubicBezTo>
                      <a:pt x="2532" y="214"/>
                      <a:pt x="2532" y="214"/>
                      <a:pt x="2532" y="214"/>
                    </a:cubicBezTo>
                    <a:cubicBezTo>
                      <a:pt x="1467" y="0"/>
                      <a:pt x="1467" y="0"/>
                      <a:pt x="1467" y="0"/>
                    </a:cubicBezTo>
                    <a:cubicBezTo>
                      <a:pt x="664" y="162"/>
                      <a:pt x="664" y="162"/>
                      <a:pt x="664" y="162"/>
                    </a:cubicBezTo>
                    <a:cubicBezTo>
                      <a:pt x="200" y="255"/>
                      <a:pt x="58" y="284"/>
                      <a:pt x="15" y="292"/>
                    </a:cubicBezTo>
                    <a:cubicBezTo>
                      <a:pt x="13" y="293"/>
                      <a:pt x="11" y="293"/>
                      <a:pt x="9" y="293"/>
                    </a:cubicBezTo>
                    <a:cubicBezTo>
                      <a:pt x="4" y="296"/>
                      <a:pt x="0" y="301"/>
                      <a:pt x="0" y="308"/>
                    </a:cubicBezTo>
                    <a:cubicBezTo>
                      <a:pt x="0" y="317"/>
                      <a:pt x="7" y="324"/>
                      <a:pt x="15" y="324"/>
                    </a:cubicBezTo>
                    <a:cubicBezTo>
                      <a:pt x="2448" y="324"/>
                      <a:pt x="2851" y="324"/>
                      <a:pt x="2918" y="324"/>
                    </a:cubicBezTo>
                    <a:cubicBezTo>
                      <a:pt x="2926" y="324"/>
                      <a:pt x="2933" y="317"/>
                      <a:pt x="2933" y="308"/>
                    </a:cubicBezTo>
                    <a:cubicBezTo>
                      <a:pt x="2933" y="301"/>
                      <a:pt x="2929" y="295"/>
                      <a:pt x="2922" y="29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pole tekstowe 50">
                <a:extLst>
                  <a:ext uri="{FF2B5EF4-FFF2-40B4-BE49-F238E27FC236}">
                    <a16:creationId xmlns:a16="http://schemas.microsoft.com/office/drawing/2014/main" id="{BFD2BFDA-F54E-45B4-AEC5-843ADF3278CD}"/>
                  </a:ext>
                </a:extLst>
              </p:cNvPr>
              <p:cNvSpPr txBox="1"/>
              <p:nvPr/>
            </p:nvSpPr>
            <p:spPr>
              <a:xfrm>
                <a:off x="4463691" y="1247958"/>
                <a:ext cx="3192614" cy="498928"/>
              </a:xfrm>
              <a:prstGeom prst="rect">
                <a:avLst/>
              </a:prstGeom>
              <a:noFill/>
            </p:spPr>
            <p:txBody>
              <a:bodyPr wrap="none" rtlCol="0" anchor="ctr">
                <a:noAutofit/>
              </a:bodyPr>
              <a:lstStyle/>
              <a:p>
                <a:pPr algn="ctr"/>
                <a:r>
                  <a:rPr lang="en-US" sz="2800" dirty="0">
                    <a:solidFill>
                      <a:schemeClr val="bg1"/>
                    </a:solidFill>
                  </a:rPr>
                  <a:t>Put header here</a:t>
                </a:r>
              </a:p>
            </p:txBody>
          </p:sp>
        </p:grpSp>
        <p:sp>
          <p:nvSpPr>
            <p:cNvPr id="8" name="Prostokąt: zaokrąglone rogi u góry 13">
              <a:extLst>
                <a:ext uri="{FF2B5EF4-FFF2-40B4-BE49-F238E27FC236}">
                  <a16:creationId xmlns:a16="http://schemas.microsoft.com/office/drawing/2014/main" id="{0571188F-8BC2-4625-B102-241C3CFF8316}"/>
                </a:ext>
              </a:extLst>
            </p:cNvPr>
            <p:cNvSpPr/>
            <p:nvPr/>
          </p:nvSpPr>
          <p:spPr>
            <a:xfrm flipV="1">
              <a:off x="2685578" y="2004875"/>
              <a:ext cx="6820845" cy="122490"/>
            </a:xfrm>
            <a:prstGeom prst="round2Same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a:extLst>
              <a:ext uri="{FF2B5EF4-FFF2-40B4-BE49-F238E27FC236}">
                <a16:creationId xmlns:a16="http://schemas.microsoft.com/office/drawing/2014/main" id="{62C6B4D8-E1C9-4B38-85EE-E67A6C4DDA18}"/>
              </a:ext>
            </a:extLst>
          </p:cNvPr>
          <p:cNvGrpSpPr/>
          <p:nvPr/>
        </p:nvGrpSpPr>
        <p:grpSpPr>
          <a:xfrm>
            <a:off x="1823146" y="2200011"/>
            <a:ext cx="1679006" cy="3294427"/>
            <a:chOff x="1823146" y="2200011"/>
            <a:chExt cx="1679006" cy="3294427"/>
          </a:xfrm>
        </p:grpSpPr>
        <p:sp>
          <p:nvSpPr>
            <p:cNvPr id="12" name="Prostokąt 2">
              <a:extLst>
                <a:ext uri="{FF2B5EF4-FFF2-40B4-BE49-F238E27FC236}">
                  <a16:creationId xmlns:a16="http://schemas.microsoft.com/office/drawing/2014/main" id="{DF29B44F-27E7-4B97-BD78-7F1E4B8E3F45}"/>
                </a:ext>
              </a:extLst>
            </p:cNvPr>
            <p:cNvSpPr/>
            <p:nvPr/>
          </p:nvSpPr>
          <p:spPr>
            <a:xfrm>
              <a:off x="2170114" y="2764460"/>
              <a:ext cx="1197534" cy="252585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13" name="Trapez 6">
              <a:extLst>
                <a:ext uri="{FF2B5EF4-FFF2-40B4-BE49-F238E27FC236}">
                  <a16:creationId xmlns:a16="http://schemas.microsoft.com/office/drawing/2014/main" id="{DAD313D4-0D08-4F48-8D2F-238CABE14D8A}"/>
                </a:ext>
              </a:extLst>
            </p:cNvPr>
            <p:cNvSpPr/>
            <p:nvPr/>
          </p:nvSpPr>
          <p:spPr>
            <a:xfrm>
              <a:off x="2109599" y="5350422"/>
              <a:ext cx="1318563" cy="144016"/>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14" name="Rectangle 13">
              <a:extLst>
                <a:ext uri="{FF2B5EF4-FFF2-40B4-BE49-F238E27FC236}">
                  <a16:creationId xmlns:a16="http://schemas.microsoft.com/office/drawing/2014/main" id="{FFE0AEF3-2051-444E-8518-8D24ED1216A9}"/>
                </a:ext>
              </a:extLst>
            </p:cNvPr>
            <p:cNvSpPr/>
            <p:nvPr/>
          </p:nvSpPr>
          <p:spPr>
            <a:xfrm rot="16200000">
              <a:off x="729498" y="3859590"/>
              <a:ext cx="2525849" cy="338554"/>
            </a:xfrm>
            <a:prstGeom prst="rect">
              <a:avLst/>
            </a:prstGeom>
          </p:spPr>
          <p:txBody>
            <a:bodyPr wrap="square" lIns="108000" rIns="108000" anchor="ctr">
              <a:noAutofit/>
            </a:bodyPr>
            <a:lstStyle/>
            <a:p>
              <a:pPr algn="ctr"/>
              <a:r>
                <a:rPr lang="en-US" sz="2400" dirty="0">
                  <a:solidFill>
                    <a:schemeClr val="accent1"/>
                  </a:solidFill>
                </a:rPr>
                <a:t>Header 1</a:t>
              </a:r>
            </a:p>
          </p:txBody>
        </p:sp>
        <p:grpSp>
          <p:nvGrpSpPr>
            <p:cNvPr id="15" name="Group 14">
              <a:extLst>
                <a:ext uri="{FF2B5EF4-FFF2-40B4-BE49-F238E27FC236}">
                  <a16:creationId xmlns:a16="http://schemas.microsoft.com/office/drawing/2014/main" id="{F72ED301-DD6F-49A9-A725-3D72BA9FB48A}"/>
                </a:ext>
              </a:extLst>
            </p:cNvPr>
            <p:cNvGrpSpPr/>
            <p:nvPr/>
          </p:nvGrpSpPr>
          <p:grpSpPr>
            <a:xfrm>
              <a:off x="2035612" y="2200011"/>
              <a:ext cx="1466540" cy="504335"/>
              <a:chOff x="2035612" y="2200011"/>
              <a:chExt cx="1466540" cy="504335"/>
            </a:xfrm>
          </p:grpSpPr>
          <p:sp>
            <p:nvSpPr>
              <p:cNvPr id="16" name="Trapez 24">
                <a:extLst>
                  <a:ext uri="{FF2B5EF4-FFF2-40B4-BE49-F238E27FC236}">
                    <a16:creationId xmlns:a16="http://schemas.microsoft.com/office/drawing/2014/main" id="{A55CCF04-4675-424D-B01F-F428F575045F}"/>
                  </a:ext>
                </a:extLst>
              </p:cNvPr>
              <p:cNvSpPr/>
              <p:nvPr/>
            </p:nvSpPr>
            <p:spPr>
              <a:xfrm rot="10800000">
                <a:off x="2035612" y="2200011"/>
                <a:ext cx="1466540" cy="504335"/>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17" name="Rectangle 16">
                <a:extLst>
                  <a:ext uri="{FF2B5EF4-FFF2-40B4-BE49-F238E27FC236}">
                    <a16:creationId xmlns:a16="http://schemas.microsoft.com/office/drawing/2014/main" id="{35CB3F2E-D6BA-4F84-B26B-BC30DA9E658C}"/>
                  </a:ext>
                </a:extLst>
              </p:cNvPr>
              <p:cNvSpPr/>
              <p:nvPr/>
            </p:nvSpPr>
            <p:spPr>
              <a:xfrm>
                <a:off x="2161700" y="2262014"/>
                <a:ext cx="1172722" cy="404324"/>
              </a:xfrm>
              <a:prstGeom prst="rect">
                <a:avLst/>
              </a:prstGeom>
            </p:spPr>
            <p:txBody>
              <a:bodyPr wrap="square" lIns="108000" rIns="108000" anchor="ctr">
                <a:noAutofit/>
              </a:bodyPr>
              <a:lstStyle/>
              <a:p>
                <a:pPr algn="ctr"/>
                <a:r>
                  <a:rPr lang="en-US" sz="3200" dirty="0">
                    <a:solidFill>
                      <a:schemeClr val="bg1"/>
                    </a:solidFill>
                  </a:rPr>
                  <a:t>1</a:t>
                </a:r>
              </a:p>
            </p:txBody>
          </p:sp>
        </p:grpSp>
      </p:grpSp>
      <p:grpSp>
        <p:nvGrpSpPr>
          <p:cNvPr id="18" name="Group 17">
            <a:extLst>
              <a:ext uri="{FF2B5EF4-FFF2-40B4-BE49-F238E27FC236}">
                <a16:creationId xmlns:a16="http://schemas.microsoft.com/office/drawing/2014/main" id="{EA761680-91CD-45EC-B836-43A4B784D024}"/>
              </a:ext>
            </a:extLst>
          </p:cNvPr>
          <p:cNvGrpSpPr/>
          <p:nvPr/>
        </p:nvGrpSpPr>
        <p:grpSpPr>
          <a:xfrm>
            <a:off x="3491290" y="2200011"/>
            <a:ext cx="1674421" cy="3294427"/>
            <a:chOff x="3491290" y="2200011"/>
            <a:chExt cx="1674421" cy="3294427"/>
          </a:xfrm>
        </p:grpSpPr>
        <p:sp>
          <p:nvSpPr>
            <p:cNvPr id="19" name="Prostokąt 3">
              <a:extLst>
                <a:ext uri="{FF2B5EF4-FFF2-40B4-BE49-F238E27FC236}">
                  <a16:creationId xmlns:a16="http://schemas.microsoft.com/office/drawing/2014/main" id="{B2DB5817-FB5A-4085-979F-6D93A75308A0}"/>
                </a:ext>
              </a:extLst>
            </p:cNvPr>
            <p:cNvSpPr/>
            <p:nvPr/>
          </p:nvSpPr>
          <p:spPr>
            <a:xfrm>
              <a:off x="3833674" y="2764461"/>
              <a:ext cx="1197534" cy="252585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20" name="Trapez 26">
              <a:extLst>
                <a:ext uri="{FF2B5EF4-FFF2-40B4-BE49-F238E27FC236}">
                  <a16:creationId xmlns:a16="http://schemas.microsoft.com/office/drawing/2014/main" id="{47A76D76-08B4-4BFE-AA9A-895726ADF24F}"/>
                </a:ext>
              </a:extLst>
            </p:cNvPr>
            <p:cNvSpPr/>
            <p:nvPr/>
          </p:nvSpPr>
          <p:spPr>
            <a:xfrm>
              <a:off x="3773159" y="5350422"/>
              <a:ext cx="1318563" cy="144016"/>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1" name="Rectangle 20">
              <a:extLst>
                <a:ext uri="{FF2B5EF4-FFF2-40B4-BE49-F238E27FC236}">
                  <a16:creationId xmlns:a16="http://schemas.microsoft.com/office/drawing/2014/main" id="{DD412F0D-E5C5-42D8-8282-3448CB364213}"/>
                </a:ext>
              </a:extLst>
            </p:cNvPr>
            <p:cNvSpPr/>
            <p:nvPr/>
          </p:nvSpPr>
          <p:spPr>
            <a:xfrm rot="16200000">
              <a:off x="2397642" y="3859590"/>
              <a:ext cx="2525849" cy="338554"/>
            </a:xfrm>
            <a:prstGeom prst="rect">
              <a:avLst/>
            </a:prstGeom>
          </p:spPr>
          <p:txBody>
            <a:bodyPr wrap="square" lIns="108000" rIns="108000" anchor="ctr">
              <a:noAutofit/>
            </a:bodyPr>
            <a:lstStyle/>
            <a:p>
              <a:pPr algn="ctr"/>
              <a:r>
                <a:rPr lang="en-US" sz="2400" dirty="0">
                  <a:solidFill>
                    <a:schemeClr val="accent5">
                      <a:lumMod val="75000"/>
                    </a:schemeClr>
                  </a:solidFill>
                </a:rPr>
                <a:t>Header 2</a:t>
              </a:r>
            </a:p>
          </p:txBody>
        </p:sp>
        <p:grpSp>
          <p:nvGrpSpPr>
            <p:cNvPr id="22" name="Group 21">
              <a:extLst>
                <a:ext uri="{FF2B5EF4-FFF2-40B4-BE49-F238E27FC236}">
                  <a16:creationId xmlns:a16="http://schemas.microsoft.com/office/drawing/2014/main" id="{3BBB178C-86C0-4E9E-A7A5-99BB93555A6B}"/>
                </a:ext>
              </a:extLst>
            </p:cNvPr>
            <p:cNvGrpSpPr/>
            <p:nvPr/>
          </p:nvGrpSpPr>
          <p:grpSpPr>
            <a:xfrm>
              <a:off x="3699171" y="2200011"/>
              <a:ext cx="1466540" cy="504335"/>
              <a:chOff x="3699171" y="2200011"/>
              <a:chExt cx="1466540" cy="504335"/>
            </a:xfrm>
          </p:grpSpPr>
          <p:sp>
            <p:nvSpPr>
              <p:cNvPr id="23" name="Trapez 27">
                <a:extLst>
                  <a:ext uri="{FF2B5EF4-FFF2-40B4-BE49-F238E27FC236}">
                    <a16:creationId xmlns:a16="http://schemas.microsoft.com/office/drawing/2014/main" id="{5572FD54-B25E-4F67-B0C7-5D9CF092D598}"/>
                  </a:ext>
                </a:extLst>
              </p:cNvPr>
              <p:cNvSpPr/>
              <p:nvPr/>
            </p:nvSpPr>
            <p:spPr>
              <a:xfrm rot="10800000">
                <a:off x="3699171" y="2200011"/>
                <a:ext cx="1466540" cy="504335"/>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4" name="Rectangle 23">
                <a:extLst>
                  <a:ext uri="{FF2B5EF4-FFF2-40B4-BE49-F238E27FC236}">
                    <a16:creationId xmlns:a16="http://schemas.microsoft.com/office/drawing/2014/main" id="{FA412580-E482-45B3-A82A-4398502D97A7}"/>
                  </a:ext>
                </a:extLst>
              </p:cNvPr>
              <p:cNvSpPr/>
              <p:nvPr/>
            </p:nvSpPr>
            <p:spPr>
              <a:xfrm>
                <a:off x="3838253" y="2262014"/>
                <a:ext cx="1172722" cy="404324"/>
              </a:xfrm>
              <a:prstGeom prst="rect">
                <a:avLst/>
              </a:prstGeom>
            </p:spPr>
            <p:txBody>
              <a:bodyPr wrap="square" lIns="108000" rIns="108000" anchor="ctr">
                <a:noAutofit/>
              </a:bodyPr>
              <a:lstStyle/>
              <a:p>
                <a:pPr algn="ctr"/>
                <a:r>
                  <a:rPr lang="en-US" sz="3200" dirty="0">
                    <a:solidFill>
                      <a:schemeClr val="bg1"/>
                    </a:solidFill>
                  </a:rPr>
                  <a:t>2</a:t>
                </a:r>
              </a:p>
            </p:txBody>
          </p:sp>
        </p:grpSp>
      </p:grpSp>
      <p:grpSp>
        <p:nvGrpSpPr>
          <p:cNvPr id="25" name="Group 24">
            <a:extLst>
              <a:ext uri="{FF2B5EF4-FFF2-40B4-BE49-F238E27FC236}">
                <a16:creationId xmlns:a16="http://schemas.microsoft.com/office/drawing/2014/main" id="{9B049B54-42DA-47F5-AF11-615585E8F990}"/>
              </a:ext>
            </a:extLst>
          </p:cNvPr>
          <p:cNvGrpSpPr/>
          <p:nvPr/>
        </p:nvGrpSpPr>
        <p:grpSpPr>
          <a:xfrm>
            <a:off x="5143794" y="2200011"/>
            <a:ext cx="1685476" cy="3294427"/>
            <a:chOff x="5143794" y="2200011"/>
            <a:chExt cx="1685476" cy="3294427"/>
          </a:xfrm>
        </p:grpSpPr>
        <p:sp>
          <p:nvSpPr>
            <p:cNvPr id="26" name="Prostokąt 4">
              <a:extLst>
                <a:ext uri="{FF2B5EF4-FFF2-40B4-BE49-F238E27FC236}">
                  <a16:creationId xmlns:a16="http://schemas.microsoft.com/office/drawing/2014/main" id="{2F4B294F-221B-4A68-8165-9360E6BC2111}"/>
                </a:ext>
              </a:extLst>
            </p:cNvPr>
            <p:cNvSpPr/>
            <p:nvPr/>
          </p:nvSpPr>
          <p:spPr>
            <a:xfrm>
              <a:off x="5497233" y="2764460"/>
              <a:ext cx="1197534" cy="252585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solidFill>
                    <a:schemeClr val="bg1"/>
                  </a:solidFill>
                </a:rPr>
                <a:t> </a:t>
              </a:r>
              <a:r>
                <a:rPr lang="en-US" sz="1200" dirty="0"/>
                <a:t>Write your text here. Add your description of an item. Fill the textbox with your description</a:t>
              </a:r>
              <a:endParaRPr lang="en-US" sz="1200" dirty="0">
                <a:solidFill>
                  <a:schemeClr val="bg1"/>
                </a:solidFill>
              </a:endParaRPr>
            </a:p>
          </p:txBody>
        </p:sp>
        <p:sp>
          <p:nvSpPr>
            <p:cNvPr id="27" name="Trapez 30">
              <a:extLst>
                <a:ext uri="{FF2B5EF4-FFF2-40B4-BE49-F238E27FC236}">
                  <a16:creationId xmlns:a16="http://schemas.microsoft.com/office/drawing/2014/main" id="{86FEA474-A013-41FA-97EA-57F0B653C393}"/>
                </a:ext>
              </a:extLst>
            </p:cNvPr>
            <p:cNvSpPr/>
            <p:nvPr/>
          </p:nvSpPr>
          <p:spPr>
            <a:xfrm>
              <a:off x="5436718" y="5350422"/>
              <a:ext cx="1318563" cy="144016"/>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8" name="Rectangle 27">
              <a:extLst>
                <a:ext uri="{FF2B5EF4-FFF2-40B4-BE49-F238E27FC236}">
                  <a16:creationId xmlns:a16="http://schemas.microsoft.com/office/drawing/2014/main" id="{1F1CBBC1-DB92-4415-BFFD-622FFC657E26}"/>
                </a:ext>
              </a:extLst>
            </p:cNvPr>
            <p:cNvSpPr/>
            <p:nvPr/>
          </p:nvSpPr>
          <p:spPr>
            <a:xfrm rot="16200000">
              <a:off x="4050146" y="3851252"/>
              <a:ext cx="2525849" cy="338554"/>
            </a:xfrm>
            <a:prstGeom prst="rect">
              <a:avLst/>
            </a:prstGeom>
          </p:spPr>
          <p:txBody>
            <a:bodyPr wrap="square" lIns="108000" rIns="108000" anchor="ctr">
              <a:noAutofit/>
            </a:bodyPr>
            <a:lstStyle/>
            <a:p>
              <a:pPr algn="ctr"/>
              <a:r>
                <a:rPr lang="en-US" sz="2400" dirty="0">
                  <a:solidFill>
                    <a:schemeClr val="accent6">
                      <a:lumMod val="75000"/>
                    </a:schemeClr>
                  </a:solidFill>
                </a:rPr>
                <a:t>Header 3</a:t>
              </a:r>
            </a:p>
          </p:txBody>
        </p:sp>
        <p:grpSp>
          <p:nvGrpSpPr>
            <p:cNvPr id="29" name="Group 28">
              <a:extLst>
                <a:ext uri="{FF2B5EF4-FFF2-40B4-BE49-F238E27FC236}">
                  <a16:creationId xmlns:a16="http://schemas.microsoft.com/office/drawing/2014/main" id="{FABFD249-1AB8-4B81-9551-7C551B9EF0ED}"/>
                </a:ext>
              </a:extLst>
            </p:cNvPr>
            <p:cNvGrpSpPr/>
            <p:nvPr/>
          </p:nvGrpSpPr>
          <p:grpSpPr>
            <a:xfrm>
              <a:off x="5362730" y="2200011"/>
              <a:ext cx="1466540" cy="504335"/>
              <a:chOff x="5362730" y="2200011"/>
              <a:chExt cx="1466540" cy="504335"/>
            </a:xfrm>
          </p:grpSpPr>
          <p:sp>
            <p:nvSpPr>
              <p:cNvPr id="30" name="Trapez 31">
                <a:extLst>
                  <a:ext uri="{FF2B5EF4-FFF2-40B4-BE49-F238E27FC236}">
                    <a16:creationId xmlns:a16="http://schemas.microsoft.com/office/drawing/2014/main" id="{2E1709B5-D44C-49DC-8E00-BDF520AA8A01}"/>
                  </a:ext>
                </a:extLst>
              </p:cNvPr>
              <p:cNvSpPr/>
              <p:nvPr/>
            </p:nvSpPr>
            <p:spPr>
              <a:xfrm rot="10800000">
                <a:off x="5362730" y="2200011"/>
                <a:ext cx="1466540" cy="504335"/>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1" name="Rectangle 30">
                <a:extLst>
                  <a:ext uri="{FF2B5EF4-FFF2-40B4-BE49-F238E27FC236}">
                    <a16:creationId xmlns:a16="http://schemas.microsoft.com/office/drawing/2014/main" id="{FE3F7A54-560F-4EB7-9677-F18F65DF9CD2}"/>
                  </a:ext>
                </a:extLst>
              </p:cNvPr>
              <p:cNvSpPr/>
              <p:nvPr/>
            </p:nvSpPr>
            <p:spPr>
              <a:xfrm>
                <a:off x="5514806" y="2262014"/>
                <a:ext cx="1172722" cy="404324"/>
              </a:xfrm>
              <a:prstGeom prst="rect">
                <a:avLst/>
              </a:prstGeom>
            </p:spPr>
            <p:txBody>
              <a:bodyPr wrap="square" lIns="108000" rIns="108000" anchor="ctr">
                <a:noAutofit/>
              </a:bodyPr>
              <a:lstStyle/>
              <a:p>
                <a:pPr algn="ctr"/>
                <a:r>
                  <a:rPr lang="en-US" sz="3200" dirty="0">
                    <a:solidFill>
                      <a:schemeClr val="bg1"/>
                    </a:solidFill>
                  </a:rPr>
                  <a:t>3</a:t>
                </a:r>
              </a:p>
            </p:txBody>
          </p:sp>
        </p:grpSp>
      </p:grpSp>
      <p:grpSp>
        <p:nvGrpSpPr>
          <p:cNvPr id="32" name="Group 31">
            <a:extLst>
              <a:ext uri="{FF2B5EF4-FFF2-40B4-BE49-F238E27FC236}">
                <a16:creationId xmlns:a16="http://schemas.microsoft.com/office/drawing/2014/main" id="{36BDD24E-FD46-4315-A36E-B03D4EDA5150}"/>
              </a:ext>
            </a:extLst>
          </p:cNvPr>
          <p:cNvGrpSpPr/>
          <p:nvPr/>
        </p:nvGrpSpPr>
        <p:grpSpPr>
          <a:xfrm>
            <a:off x="6811938" y="2200011"/>
            <a:ext cx="1680891" cy="3294427"/>
            <a:chOff x="6811938" y="2200011"/>
            <a:chExt cx="1680891" cy="3294427"/>
          </a:xfrm>
        </p:grpSpPr>
        <p:sp>
          <p:nvSpPr>
            <p:cNvPr id="33" name="Prostokąt 5">
              <a:extLst>
                <a:ext uri="{FF2B5EF4-FFF2-40B4-BE49-F238E27FC236}">
                  <a16:creationId xmlns:a16="http://schemas.microsoft.com/office/drawing/2014/main" id="{B6976FF2-187E-4972-979F-539CD8FF0C62}"/>
                </a:ext>
              </a:extLst>
            </p:cNvPr>
            <p:cNvSpPr/>
            <p:nvPr/>
          </p:nvSpPr>
          <p:spPr>
            <a:xfrm>
              <a:off x="7160792" y="2764460"/>
              <a:ext cx="1197534" cy="252585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34" name="Trapez 32">
              <a:extLst>
                <a:ext uri="{FF2B5EF4-FFF2-40B4-BE49-F238E27FC236}">
                  <a16:creationId xmlns:a16="http://schemas.microsoft.com/office/drawing/2014/main" id="{0B0EE853-F2C1-45F1-BE56-C7AB642386D5}"/>
                </a:ext>
              </a:extLst>
            </p:cNvPr>
            <p:cNvSpPr/>
            <p:nvPr/>
          </p:nvSpPr>
          <p:spPr>
            <a:xfrm>
              <a:off x="7100277" y="5350422"/>
              <a:ext cx="1318563" cy="144016"/>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5" name="Rectangle 34">
              <a:extLst>
                <a:ext uri="{FF2B5EF4-FFF2-40B4-BE49-F238E27FC236}">
                  <a16:creationId xmlns:a16="http://schemas.microsoft.com/office/drawing/2014/main" id="{025B0211-A0DE-4F08-8FC3-5058A99104E5}"/>
                </a:ext>
              </a:extLst>
            </p:cNvPr>
            <p:cNvSpPr/>
            <p:nvPr/>
          </p:nvSpPr>
          <p:spPr>
            <a:xfrm rot="16200000">
              <a:off x="5718290" y="3851252"/>
              <a:ext cx="2525849" cy="338554"/>
            </a:xfrm>
            <a:prstGeom prst="rect">
              <a:avLst/>
            </a:prstGeom>
          </p:spPr>
          <p:txBody>
            <a:bodyPr wrap="square" lIns="108000" rIns="108000" anchor="ctr">
              <a:noAutofit/>
            </a:bodyPr>
            <a:lstStyle/>
            <a:p>
              <a:pPr algn="ctr"/>
              <a:r>
                <a:rPr lang="en-US" sz="2400" dirty="0">
                  <a:solidFill>
                    <a:schemeClr val="accent4">
                      <a:lumMod val="75000"/>
                    </a:schemeClr>
                  </a:solidFill>
                </a:rPr>
                <a:t>Header 4</a:t>
              </a:r>
            </a:p>
          </p:txBody>
        </p:sp>
        <p:grpSp>
          <p:nvGrpSpPr>
            <p:cNvPr id="36" name="Group 35">
              <a:extLst>
                <a:ext uri="{FF2B5EF4-FFF2-40B4-BE49-F238E27FC236}">
                  <a16:creationId xmlns:a16="http://schemas.microsoft.com/office/drawing/2014/main" id="{DC839CB8-112A-45C0-B3D7-842F5F66F054}"/>
                </a:ext>
              </a:extLst>
            </p:cNvPr>
            <p:cNvGrpSpPr/>
            <p:nvPr/>
          </p:nvGrpSpPr>
          <p:grpSpPr>
            <a:xfrm>
              <a:off x="7026289" y="2200011"/>
              <a:ext cx="1466540" cy="504335"/>
              <a:chOff x="7026289" y="2200011"/>
              <a:chExt cx="1466540" cy="504335"/>
            </a:xfrm>
          </p:grpSpPr>
          <p:sp>
            <p:nvSpPr>
              <p:cNvPr id="37" name="Trapez 33">
                <a:extLst>
                  <a:ext uri="{FF2B5EF4-FFF2-40B4-BE49-F238E27FC236}">
                    <a16:creationId xmlns:a16="http://schemas.microsoft.com/office/drawing/2014/main" id="{BBE3B390-F6F1-4A67-9CAA-8E9EBE5A57B7}"/>
                  </a:ext>
                </a:extLst>
              </p:cNvPr>
              <p:cNvSpPr/>
              <p:nvPr/>
            </p:nvSpPr>
            <p:spPr>
              <a:xfrm rot="10800000">
                <a:off x="7026289" y="2200011"/>
                <a:ext cx="1466540" cy="504335"/>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8" name="Rectangle 37">
                <a:extLst>
                  <a:ext uri="{FF2B5EF4-FFF2-40B4-BE49-F238E27FC236}">
                    <a16:creationId xmlns:a16="http://schemas.microsoft.com/office/drawing/2014/main" id="{CC468770-1F3C-47D0-8685-0293EEA675DE}"/>
                  </a:ext>
                </a:extLst>
              </p:cNvPr>
              <p:cNvSpPr/>
              <p:nvPr/>
            </p:nvSpPr>
            <p:spPr>
              <a:xfrm>
                <a:off x="7191359" y="2262014"/>
                <a:ext cx="1172722" cy="404324"/>
              </a:xfrm>
              <a:prstGeom prst="rect">
                <a:avLst/>
              </a:prstGeom>
            </p:spPr>
            <p:txBody>
              <a:bodyPr wrap="square" lIns="108000" rIns="108000" anchor="ctr">
                <a:noAutofit/>
              </a:bodyPr>
              <a:lstStyle/>
              <a:p>
                <a:pPr algn="ctr"/>
                <a:r>
                  <a:rPr lang="en-US" sz="3200" dirty="0">
                    <a:solidFill>
                      <a:schemeClr val="bg1"/>
                    </a:solidFill>
                  </a:rPr>
                  <a:t>4</a:t>
                </a:r>
              </a:p>
            </p:txBody>
          </p:sp>
        </p:grpSp>
      </p:grpSp>
      <p:grpSp>
        <p:nvGrpSpPr>
          <p:cNvPr id="39" name="Group 38">
            <a:extLst>
              <a:ext uri="{FF2B5EF4-FFF2-40B4-BE49-F238E27FC236}">
                <a16:creationId xmlns:a16="http://schemas.microsoft.com/office/drawing/2014/main" id="{18E7BEBD-274D-447B-8A6B-FC879E31EA1C}"/>
              </a:ext>
            </a:extLst>
          </p:cNvPr>
          <p:cNvGrpSpPr/>
          <p:nvPr/>
        </p:nvGrpSpPr>
        <p:grpSpPr>
          <a:xfrm>
            <a:off x="8464442" y="2200011"/>
            <a:ext cx="1691946" cy="3294427"/>
            <a:chOff x="8464442" y="2200011"/>
            <a:chExt cx="1691946" cy="3294427"/>
          </a:xfrm>
        </p:grpSpPr>
        <p:sp>
          <p:nvSpPr>
            <p:cNvPr id="40" name="Prostokąt 14">
              <a:extLst>
                <a:ext uri="{FF2B5EF4-FFF2-40B4-BE49-F238E27FC236}">
                  <a16:creationId xmlns:a16="http://schemas.microsoft.com/office/drawing/2014/main" id="{76137075-B421-4FBF-A413-AD4AEFFB21EC}"/>
                </a:ext>
              </a:extLst>
            </p:cNvPr>
            <p:cNvSpPr/>
            <p:nvPr/>
          </p:nvSpPr>
          <p:spPr>
            <a:xfrm>
              <a:off x="8824351" y="2764460"/>
              <a:ext cx="1197534" cy="252585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41" name="Trapez 34">
              <a:extLst>
                <a:ext uri="{FF2B5EF4-FFF2-40B4-BE49-F238E27FC236}">
                  <a16:creationId xmlns:a16="http://schemas.microsoft.com/office/drawing/2014/main" id="{76B27FDB-966E-43C2-A698-C87A40C5A2EC}"/>
                </a:ext>
              </a:extLst>
            </p:cNvPr>
            <p:cNvSpPr/>
            <p:nvPr/>
          </p:nvSpPr>
          <p:spPr>
            <a:xfrm>
              <a:off x="8763836" y="5350422"/>
              <a:ext cx="1318563" cy="144016"/>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42" name="Rectangle 41">
              <a:extLst>
                <a:ext uri="{FF2B5EF4-FFF2-40B4-BE49-F238E27FC236}">
                  <a16:creationId xmlns:a16="http://schemas.microsoft.com/office/drawing/2014/main" id="{76B0E4F6-9575-4EA5-BD77-0F4D153573D2}"/>
                </a:ext>
              </a:extLst>
            </p:cNvPr>
            <p:cNvSpPr/>
            <p:nvPr/>
          </p:nvSpPr>
          <p:spPr>
            <a:xfrm rot="16200000">
              <a:off x="7370794" y="3842914"/>
              <a:ext cx="2525849" cy="338554"/>
            </a:xfrm>
            <a:prstGeom prst="rect">
              <a:avLst/>
            </a:prstGeom>
          </p:spPr>
          <p:txBody>
            <a:bodyPr wrap="square" lIns="108000" rIns="108000" anchor="ctr">
              <a:noAutofit/>
            </a:bodyPr>
            <a:lstStyle/>
            <a:p>
              <a:pPr algn="ctr"/>
              <a:r>
                <a:rPr lang="en-US" sz="2400" dirty="0">
                  <a:solidFill>
                    <a:schemeClr val="accent3">
                      <a:lumMod val="75000"/>
                    </a:schemeClr>
                  </a:solidFill>
                </a:rPr>
                <a:t>Header 5</a:t>
              </a:r>
            </a:p>
          </p:txBody>
        </p:sp>
        <p:grpSp>
          <p:nvGrpSpPr>
            <p:cNvPr id="43" name="Group 42">
              <a:extLst>
                <a:ext uri="{FF2B5EF4-FFF2-40B4-BE49-F238E27FC236}">
                  <a16:creationId xmlns:a16="http://schemas.microsoft.com/office/drawing/2014/main" id="{6994CBE7-E10A-4EB9-9BB2-AE55331B4764}"/>
                </a:ext>
              </a:extLst>
            </p:cNvPr>
            <p:cNvGrpSpPr/>
            <p:nvPr/>
          </p:nvGrpSpPr>
          <p:grpSpPr>
            <a:xfrm>
              <a:off x="8689848" y="2200011"/>
              <a:ext cx="1466540" cy="504335"/>
              <a:chOff x="8689848" y="2200011"/>
              <a:chExt cx="1466540" cy="504335"/>
            </a:xfrm>
          </p:grpSpPr>
          <p:sp>
            <p:nvSpPr>
              <p:cNvPr id="44" name="Trapez 35">
                <a:extLst>
                  <a:ext uri="{FF2B5EF4-FFF2-40B4-BE49-F238E27FC236}">
                    <a16:creationId xmlns:a16="http://schemas.microsoft.com/office/drawing/2014/main" id="{B5355F49-E2F4-491A-A87B-4A5E24669CF9}"/>
                  </a:ext>
                </a:extLst>
              </p:cNvPr>
              <p:cNvSpPr/>
              <p:nvPr/>
            </p:nvSpPr>
            <p:spPr>
              <a:xfrm rot="10800000">
                <a:off x="8689848" y="2200011"/>
                <a:ext cx="1466540" cy="504335"/>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45" name="Rectangle 44">
                <a:extLst>
                  <a:ext uri="{FF2B5EF4-FFF2-40B4-BE49-F238E27FC236}">
                    <a16:creationId xmlns:a16="http://schemas.microsoft.com/office/drawing/2014/main" id="{9EA81602-24BD-4FCE-AE09-EC4BF3AEE1BB}"/>
                  </a:ext>
                </a:extLst>
              </p:cNvPr>
              <p:cNvSpPr/>
              <p:nvPr/>
            </p:nvSpPr>
            <p:spPr>
              <a:xfrm>
                <a:off x="8867912" y="2262014"/>
                <a:ext cx="1172722" cy="404324"/>
              </a:xfrm>
              <a:prstGeom prst="rect">
                <a:avLst/>
              </a:prstGeom>
            </p:spPr>
            <p:txBody>
              <a:bodyPr wrap="square" lIns="108000" rIns="108000" anchor="ctr">
                <a:noAutofit/>
              </a:bodyPr>
              <a:lstStyle/>
              <a:p>
                <a:pPr algn="ctr"/>
                <a:r>
                  <a:rPr lang="en-US" sz="3200" dirty="0">
                    <a:solidFill>
                      <a:schemeClr val="bg1"/>
                    </a:solidFill>
                  </a:rPr>
                  <a:t>5</a:t>
                </a:r>
              </a:p>
            </p:txBody>
          </p:sp>
        </p:grpSp>
      </p:grpSp>
    </p:spTree>
    <p:extLst>
      <p:ext uri="{BB962C8B-B14F-4D97-AF65-F5344CB8AC3E}">
        <p14:creationId xmlns:p14="http://schemas.microsoft.com/office/powerpoint/2010/main" val="258696984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7BD3A-C683-4B8B-9B2F-33EBA6CAFF74}"/>
              </a:ext>
            </a:extLst>
          </p:cNvPr>
          <p:cNvSpPr>
            <a:spLocks noGrp="1"/>
          </p:cNvSpPr>
          <p:nvPr>
            <p:ph type="title"/>
          </p:nvPr>
        </p:nvSpPr>
        <p:spPr/>
        <p:txBody>
          <a:bodyPr>
            <a:normAutofit fontScale="90000"/>
          </a:bodyPr>
          <a:lstStyle/>
          <a:p>
            <a:r>
              <a:rPr lang="en-US" dirty="0"/>
              <a:t>Single Pillar Diagram with Detail Description</a:t>
            </a:r>
          </a:p>
        </p:txBody>
      </p:sp>
      <p:grpSp>
        <p:nvGrpSpPr>
          <p:cNvPr id="57" name="Group 56">
            <a:extLst>
              <a:ext uri="{FF2B5EF4-FFF2-40B4-BE49-F238E27FC236}">
                <a16:creationId xmlns:a16="http://schemas.microsoft.com/office/drawing/2014/main" id="{ED356148-2745-4B25-9CA0-61BC6442F99F}"/>
              </a:ext>
            </a:extLst>
          </p:cNvPr>
          <p:cNvGrpSpPr/>
          <p:nvPr/>
        </p:nvGrpSpPr>
        <p:grpSpPr>
          <a:xfrm>
            <a:off x="3013973" y="1600363"/>
            <a:ext cx="6751994" cy="4248471"/>
            <a:chOff x="-556462" y="1628800"/>
            <a:chExt cx="7051507" cy="4248471"/>
          </a:xfrm>
        </p:grpSpPr>
        <p:sp>
          <p:nvSpPr>
            <p:cNvPr id="60" name="Prostokąt 10">
              <a:extLst>
                <a:ext uri="{FF2B5EF4-FFF2-40B4-BE49-F238E27FC236}">
                  <a16:creationId xmlns:a16="http://schemas.microsoft.com/office/drawing/2014/main" id="{E0EE8262-D881-4085-BBE7-764A39E2EC40}"/>
                </a:ext>
              </a:extLst>
            </p:cNvPr>
            <p:cNvSpPr/>
            <p:nvPr/>
          </p:nvSpPr>
          <p:spPr>
            <a:xfrm>
              <a:off x="-556462" y="1628800"/>
              <a:ext cx="7051507" cy="424847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tIns="288000" rIns="288000" bIns="144000" rtlCol="0" anchor="t"/>
            <a:lstStyle/>
            <a:p>
              <a:pPr>
                <a:spcBef>
                  <a:spcPts val="1000"/>
                </a:spcBef>
                <a:buClr>
                  <a:srgbClr val="159794"/>
                </a:buClr>
              </a:pPr>
              <a:endParaRPr lang="en-US" sz="1600" dirty="0">
                <a:solidFill>
                  <a:schemeClr val="tx1"/>
                </a:solidFill>
              </a:endParaRPr>
            </a:p>
          </p:txBody>
        </p:sp>
        <p:sp>
          <p:nvSpPr>
            <p:cNvPr id="59" name="Content Placeholder 2">
              <a:extLst>
                <a:ext uri="{FF2B5EF4-FFF2-40B4-BE49-F238E27FC236}">
                  <a16:creationId xmlns:a16="http://schemas.microsoft.com/office/drawing/2014/main" id="{8EE2F8F4-3963-4968-876F-CCCE6719C67B}"/>
                </a:ext>
              </a:extLst>
            </p:cNvPr>
            <p:cNvSpPr txBox="1">
              <a:spLocks/>
            </p:cNvSpPr>
            <p:nvPr/>
          </p:nvSpPr>
          <p:spPr>
            <a:xfrm>
              <a:off x="-125900" y="1742672"/>
              <a:ext cx="5572228" cy="4020726"/>
            </a:xfrm>
            <a:prstGeom prst="rect">
              <a:avLst/>
            </a:prstGeom>
            <a:noFill/>
          </p:spPr>
          <p:txBody>
            <a:bodyPr lIns="180000" tIns="144000" anchor="t">
              <a:noAutofit/>
            </a:bodyPr>
            <a:lstStyle>
              <a:lvl1pPr marL="457189" indent="-457189" algn="l" defTabSz="1219170" rtl="0" eaLnBrk="1" latinLnBrk="0" hangingPunct="1">
                <a:spcBef>
                  <a:spcPct val="20000"/>
                </a:spcBef>
                <a:buClr>
                  <a:schemeClr val="accent1"/>
                </a:buClr>
                <a:buFont typeface="Arial" pitchFamily="34" charset="0"/>
                <a:buChar char="•"/>
                <a:defRPr sz="3200" kern="1200">
                  <a:solidFill>
                    <a:schemeClr val="bg2">
                      <a:lumMod val="25000"/>
                    </a:schemeClr>
                  </a:solidFill>
                  <a:latin typeface="+mn-lt"/>
                  <a:ea typeface="+mn-ea"/>
                  <a:cs typeface="+mn-cs"/>
                </a:defRPr>
              </a:lvl1pPr>
              <a:lvl2pPr marL="990575" indent="-380990" algn="l" defTabSz="1219170" rtl="0" eaLnBrk="1" latinLnBrk="0" hangingPunct="1">
                <a:spcBef>
                  <a:spcPct val="20000"/>
                </a:spcBef>
                <a:buClr>
                  <a:schemeClr val="accent1"/>
                </a:buClr>
                <a:buFont typeface="Arial" pitchFamily="34" charset="0"/>
                <a:buChar char="•"/>
                <a:defRPr sz="2667" kern="1200">
                  <a:solidFill>
                    <a:schemeClr val="bg2">
                      <a:lumMod val="25000"/>
                    </a:schemeClr>
                  </a:solidFill>
                  <a:latin typeface="+mn-lt"/>
                  <a:ea typeface="+mn-ea"/>
                  <a:cs typeface="+mn-cs"/>
                </a:defRPr>
              </a:lvl2pPr>
              <a:lvl3pPr marL="1523962" indent="-304792" algn="l" defTabSz="1219170" rtl="0" eaLnBrk="1" latinLnBrk="0" hangingPunct="1">
                <a:spcBef>
                  <a:spcPct val="20000"/>
                </a:spcBef>
                <a:buClr>
                  <a:schemeClr val="accent1"/>
                </a:buClr>
                <a:buFont typeface="Arial" pitchFamily="34" charset="0"/>
                <a:buChar char="•"/>
                <a:defRPr sz="2400" kern="1200" baseline="0">
                  <a:solidFill>
                    <a:schemeClr val="bg2">
                      <a:lumMod val="25000"/>
                    </a:schemeClr>
                  </a:solidFill>
                  <a:latin typeface="+mn-lt"/>
                  <a:ea typeface="+mn-ea"/>
                  <a:cs typeface="+mn-cs"/>
                </a:defRPr>
              </a:lvl3pPr>
              <a:lvl4pPr marL="2133547"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4pPr>
              <a:lvl5pPr marL="2743131"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indent="0">
                <a:spcBef>
                  <a:spcPts val="300"/>
                </a:spcBef>
                <a:spcAft>
                  <a:spcPts val="600"/>
                </a:spcAft>
                <a:buNone/>
              </a:pPr>
              <a:r>
                <a:rPr lang="en-US" sz="2400" dirty="0">
                  <a:solidFill>
                    <a:schemeClr val="tx1"/>
                  </a:solidFill>
                </a:rPr>
                <a:t>Write your description in this box</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a:p>
              <a:pPr marL="360000" indent="-360000">
                <a:spcBef>
                  <a:spcPts val="300"/>
                </a:spcBef>
                <a:spcAft>
                  <a:spcPts val="600"/>
                </a:spcAft>
                <a:buClr>
                  <a:schemeClr val="bg2">
                    <a:lumMod val="50000"/>
                  </a:schemeClr>
                </a:buClr>
              </a:pPr>
              <a:r>
                <a:rPr lang="en-US" sz="1800" dirty="0">
                  <a:solidFill>
                    <a:schemeClr val="tx1"/>
                  </a:solidFill>
                </a:rPr>
                <a:t>Put your text here</a:t>
              </a:r>
            </a:p>
            <a:p>
              <a:pPr marL="360000" indent="-360000">
                <a:spcBef>
                  <a:spcPts val="300"/>
                </a:spcBef>
                <a:spcAft>
                  <a:spcPts val="600"/>
                </a:spcAft>
                <a:buClr>
                  <a:schemeClr val="bg2">
                    <a:lumMod val="50000"/>
                  </a:schemeClr>
                </a:buClr>
              </a:pPr>
              <a:r>
                <a:rPr lang="en-US" sz="1800" dirty="0">
                  <a:solidFill>
                    <a:schemeClr val="tx1"/>
                  </a:solidFill>
                </a:rPr>
                <a:t>Add an item description</a:t>
              </a:r>
            </a:p>
          </p:txBody>
        </p:sp>
      </p:grpSp>
      <p:grpSp>
        <p:nvGrpSpPr>
          <p:cNvPr id="47" name="Grupa 14">
            <a:extLst>
              <a:ext uri="{FF2B5EF4-FFF2-40B4-BE49-F238E27FC236}">
                <a16:creationId xmlns:a16="http://schemas.microsoft.com/office/drawing/2014/main" id="{04B89873-9A99-4252-8586-0AD4C62EC421}"/>
              </a:ext>
            </a:extLst>
          </p:cNvPr>
          <p:cNvGrpSpPr/>
          <p:nvPr/>
        </p:nvGrpSpPr>
        <p:grpSpPr>
          <a:xfrm>
            <a:off x="8404973" y="2362767"/>
            <a:ext cx="2721987" cy="2723662"/>
            <a:chOff x="941601" y="2428273"/>
            <a:chExt cx="2578492" cy="2580079"/>
          </a:xfrm>
        </p:grpSpPr>
        <p:grpSp>
          <p:nvGrpSpPr>
            <p:cNvPr id="48" name="Grupa 16">
              <a:extLst>
                <a:ext uri="{FF2B5EF4-FFF2-40B4-BE49-F238E27FC236}">
                  <a16:creationId xmlns:a16="http://schemas.microsoft.com/office/drawing/2014/main" id="{819C79F6-E5D3-45FA-90B3-C95D2691A422}"/>
                </a:ext>
              </a:extLst>
            </p:cNvPr>
            <p:cNvGrpSpPr/>
            <p:nvPr/>
          </p:nvGrpSpPr>
          <p:grpSpPr>
            <a:xfrm flipH="1">
              <a:off x="941601" y="2428273"/>
              <a:ext cx="2578492" cy="2580079"/>
              <a:chOff x="-1560813" y="2794277"/>
              <a:chExt cx="2407172" cy="2408655"/>
            </a:xfrm>
          </p:grpSpPr>
          <p:sp>
            <p:nvSpPr>
              <p:cNvPr id="50" name="Freeform 5">
                <a:extLst>
                  <a:ext uri="{FF2B5EF4-FFF2-40B4-BE49-F238E27FC236}">
                    <a16:creationId xmlns:a16="http://schemas.microsoft.com/office/drawing/2014/main" id="{4A4F61DC-FB68-4FB6-B9A8-B98951789DD8}"/>
                  </a:ext>
                </a:extLst>
              </p:cNvPr>
              <p:cNvSpPr>
                <a:spLocks/>
              </p:cNvSpPr>
              <p:nvPr/>
            </p:nvSpPr>
            <p:spPr bwMode="auto">
              <a:xfrm>
                <a:off x="-1558216" y="3998605"/>
                <a:ext cx="1200701" cy="1200701"/>
              </a:xfrm>
              <a:custGeom>
                <a:avLst/>
                <a:gdLst>
                  <a:gd name="T0" fmla="*/ 0 w 862"/>
                  <a:gd name="T1" fmla="*/ 0 h 862"/>
                  <a:gd name="T2" fmla="*/ 862 w 862"/>
                  <a:gd name="T3" fmla="*/ 862 h 862"/>
                  <a:gd name="T4" fmla="*/ 862 w 862"/>
                  <a:gd name="T5" fmla="*/ 0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476"/>
                      <a:pt x="386" y="862"/>
                      <a:pt x="862" y="862"/>
                    </a:cubicBezTo>
                    <a:cubicBezTo>
                      <a:pt x="862" y="0"/>
                      <a:pt x="862" y="0"/>
                      <a:pt x="862" y="0"/>
                    </a:cubicBezTo>
                    <a:lnTo>
                      <a:pt x="0" y="0"/>
                    </a:ln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1" name="Freeform 6">
                <a:extLst>
                  <a:ext uri="{FF2B5EF4-FFF2-40B4-BE49-F238E27FC236}">
                    <a16:creationId xmlns:a16="http://schemas.microsoft.com/office/drawing/2014/main" id="{00BDA055-7B60-4361-93DE-3103DA9CFE2E}"/>
                  </a:ext>
                </a:extLst>
              </p:cNvPr>
              <p:cNvSpPr>
                <a:spLocks/>
              </p:cNvSpPr>
              <p:nvPr/>
            </p:nvSpPr>
            <p:spPr bwMode="auto">
              <a:xfrm>
                <a:off x="-357968" y="3998605"/>
                <a:ext cx="1204327" cy="1204327"/>
              </a:xfrm>
              <a:custGeom>
                <a:avLst/>
                <a:gdLst>
                  <a:gd name="T0" fmla="*/ 0 w 862"/>
                  <a:gd name="T1" fmla="*/ 862 h 862"/>
                  <a:gd name="T2" fmla="*/ 862 w 862"/>
                  <a:gd name="T3" fmla="*/ 0 h 862"/>
                  <a:gd name="T4" fmla="*/ 0 w 862"/>
                  <a:gd name="T5" fmla="*/ 0 h 862"/>
                  <a:gd name="T6" fmla="*/ 0 w 862"/>
                  <a:gd name="T7" fmla="*/ 862 h 862"/>
                </a:gdLst>
                <a:ahLst/>
                <a:cxnLst>
                  <a:cxn ang="0">
                    <a:pos x="T0" y="T1"/>
                  </a:cxn>
                  <a:cxn ang="0">
                    <a:pos x="T2" y="T3"/>
                  </a:cxn>
                  <a:cxn ang="0">
                    <a:pos x="T4" y="T5"/>
                  </a:cxn>
                  <a:cxn ang="0">
                    <a:pos x="T6" y="T7"/>
                  </a:cxn>
                </a:cxnLst>
                <a:rect l="0" t="0" r="r" b="b"/>
                <a:pathLst>
                  <a:path w="862" h="862">
                    <a:moveTo>
                      <a:pt x="0" y="862"/>
                    </a:moveTo>
                    <a:cubicBezTo>
                      <a:pt x="476" y="862"/>
                      <a:pt x="862" y="476"/>
                      <a:pt x="862" y="0"/>
                    </a:cubicBezTo>
                    <a:cubicBezTo>
                      <a:pt x="0" y="0"/>
                      <a:pt x="0" y="0"/>
                      <a:pt x="0" y="0"/>
                    </a:cubicBezTo>
                    <a:lnTo>
                      <a:pt x="0" y="862"/>
                    </a:lnTo>
                    <a:close/>
                  </a:path>
                </a:pathLst>
              </a:custGeom>
              <a:solidFill>
                <a:schemeClr val="bg2">
                  <a:lumMod val="75000"/>
                </a:schemeClr>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2" name="Freeform 7">
                <a:extLst>
                  <a:ext uri="{FF2B5EF4-FFF2-40B4-BE49-F238E27FC236}">
                    <a16:creationId xmlns:a16="http://schemas.microsoft.com/office/drawing/2014/main" id="{C9C8C013-DEE5-4C4B-930C-94C510B69CE9}"/>
                  </a:ext>
                </a:extLst>
              </p:cNvPr>
              <p:cNvSpPr>
                <a:spLocks/>
              </p:cNvSpPr>
              <p:nvPr/>
            </p:nvSpPr>
            <p:spPr bwMode="auto">
              <a:xfrm>
                <a:off x="-1560813" y="2794277"/>
                <a:ext cx="1204326" cy="1204328"/>
              </a:xfrm>
              <a:custGeom>
                <a:avLst/>
                <a:gdLst>
                  <a:gd name="T0" fmla="*/ 862 w 862"/>
                  <a:gd name="T1" fmla="*/ 0 h 862"/>
                  <a:gd name="T2" fmla="*/ 0 w 862"/>
                  <a:gd name="T3" fmla="*/ 862 h 862"/>
                  <a:gd name="T4" fmla="*/ 862 w 862"/>
                  <a:gd name="T5" fmla="*/ 862 h 862"/>
                  <a:gd name="T6" fmla="*/ 862 w 862"/>
                  <a:gd name="T7" fmla="*/ 0 h 862"/>
                </a:gdLst>
                <a:ahLst/>
                <a:cxnLst>
                  <a:cxn ang="0">
                    <a:pos x="T0" y="T1"/>
                  </a:cxn>
                  <a:cxn ang="0">
                    <a:pos x="T2" y="T3"/>
                  </a:cxn>
                  <a:cxn ang="0">
                    <a:pos x="T4" y="T5"/>
                  </a:cxn>
                  <a:cxn ang="0">
                    <a:pos x="T6" y="T7"/>
                  </a:cxn>
                </a:cxnLst>
                <a:rect l="0" t="0" r="r" b="b"/>
                <a:pathLst>
                  <a:path w="862" h="862">
                    <a:moveTo>
                      <a:pt x="862" y="0"/>
                    </a:moveTo>
                    <a:cubicBezTo>
                      <a:pt x="386" y="0"/>
                      <a:pt x="0" y="386"/>
                      <a:pt x="0" y="862"/>
                    </a:cubicBezTo>
                    <a:cubicBezTo>
                      <a:pt x="862" y="862"/>
                      <a:pt x="862" y="862"/>
                      <a:pt x="862" y="862"/>
                    </a:cubicBezTo>
                    <a:lnTo>
                      <a:pt x="862" y="0"/>
                    </a:lnTo>
                    <a:close/>
                  </a:path>
                </a:pathLst>
              </a:custGeom>
              <a:solidFill>
                <a:schemeClr val="bg2">
                  <a:lumMod val="75000"/>
                </a:schemeClr>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53" name="Freeform 8">
                <a:extLst>
                  <a:ext uri="{FF2B5EF4-FFF2-40B4-BE49-F238E27FC236}">
                    <a16:creationId xmlns:a16="http://schemas.microsoft.com/office/drawing/2014/main" id="{60DE5B3B-2E5C-4EDD-9FE8-4DD2F55A13C3}"/>
                  </a:ext>
                </a:extLst>
              </p:cNvPr>
              <p:cNvSpPr>
                <a:spLocks/>
              </p:cNvSpPr>
              <p:nvPr/>
            </p:nvSpPr>
            <p:spPr bwMode="auto">
              <a:xfrm>
                <a:off x="-357968" y="2794278"/>
                <a:ext cx="1204326" cy="1204327"/>
              </a:xfrm>
              <a:custGeom>
                <a:avLst/>
                <a:gdLst>
                  <a:gd name="T0" fmla="*/ 0 w 862"/>
                  <a:gd name="T1" fmla="*/ 0 h 862"/>
                  <a:gd name="T2" fmla="*/ 0 w 862"/>
                  <a:gd name="T3" fmla="*/ 862 h 862"/>
                  <a:gd name="T4" fmla="*/ 862 w 862"/>
                  <a:gd name="T5" fmla="*/ 862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862"/>
                      <a:pt x="0" y="862"/>
                      <a:pt x="0" y="862"/>
                    </a:cubicBezTo>
                    <a:cubicBezTo>
                      <a:pt x="862" y="862"/>
                      <a:pt x="862" y="862"/>
                      <a:pt x="862" y="862"/>
                    </a:cubicBezTo>
                    <a:cubicBezTo>
                      <a:pt x="862" y="386"/>
                      <a:pt x="476" y="0"/>
                      <a:pt x="0" y="0"/>
                    </a:cubicBez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sp>
          <p:nvSpPr>
            <p:cNvPr id="49" name="Owal 17">
              <a:extLst>
                <a:ext uri="{FF2B5EF4-FFF2-40B4-BE49-F238E27FC236}">
                  <a16:creationId xmlns:a16="http://schemas.microsoft.com/office/drawing/2014/main" id="{988744D1-11E9-4783-85C8-2579BCE6EE64}"/>
                </a:ext>
              </a:extLst>
            </p:cNvPr>
            <p:cNvSpPr/>
            <p:nvPr/>
          </p:nvSpPr>
          <p:spPr>
            <a:xfrm flipH="1">
              <a:off x="1072108" y="2560968"/>
              <a:ext cx="2314696" cy="2314695"/>
            </a:xfrm>
            <a:prstGeom prst="ellipse">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70" name="Group 10">
            <a:extLst>
              <a:ext uri="{FF2B5EF4-FFF2-40B4-BE49-F238E27FC236}">
                <a16:creationId xmlns:a16="http://schemas.microsoft.com/office/drawing/2014/main" id="{B04CE1EA-64E1-4672-908E-A2AD080C2705}"/>
              </a:ext>
            </a:extLst>
          </p:cNvPr>
          <p:cNvGrpSpPr/>
          <p:nvPr/>
        </p:nvGrpSpPr>
        <p:grpSpPr>
          <a:xfrm>
            <a:off x="1065041" y="1600362"/>
            <a:ext cx="2165235" cy="4248472"/>
            <a:chOff x="1823146" y="2200010"/>
            <a:chExt cx="1679006" cy="3294428"/>
          </a:xfrm>
        </p:grpSpPr>
        <p:sp>
          <p:nvSpPr>
            <p:cNvPr id="71" name="Prostokąt 2">
              <a:extLst>
                <a:ext uri="{FF2B5EF4-FFF2-40B4-BE49-F238E27FC236}">
                  <a16:creationId xmlns:a16="http://schemas.microsoft.com/office/drawing/2014/main" id="{61FA5BA2-C6EE-4BD3-8BFF-1152CCBA7468}"/>
                </a:ext>
              </a:extLst>
            </p:cNvPr>
            <p:cNvSpPr/>
            <p:nvPr/>
          </p:nvSpPr>
          <p:spPr>
            <a:xfrm>
              <a:off x="2170114" y="2764460"/>
              <a:ext cx="1197534" cy="2525850"/>
            </a:xfrm>
            <a:prstGeom prst="rect">
              <a:avLst/>
            </a:prstGeom>
            <a:solidFill>
              <a:schemeClr val="accent1">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0000" tIns="36000" rIns="180000" bIns="36000" rtlCol="0" anchor="ctr"/>
            <a:lstStyle/>
            <a:p>
              <a:pPr algn="ctr"/>
              <a:r>
                <a:rPr lang="en-US" sz="1600" dirty="0">
                  <a:solidFill>
                    <a:schemeClr val="bg1"/>
                  </a:solidFill>
                </a:rPr>
                <a:t>Write your text here. Add your description of an item. Fill the textbox with your description</a:t>
              </a:r>
            </a:p>
          </p:txBody>
        </p:sp>
        <p:sp>
          <p:nvSpPr>
            <p:cNvPr id="72" name="Trapez 6">
              <a:extLst>
                <a:ext uri="{FF2B5EF4-FFF2-40B4-BE49-F238E27FC236}">
                  <a16:creationId xmlns:a16="http://schemas.microsoft.com/office/drawing/2014/main" id="{36BF9C08-490C-43EA-B73D-0012E426F848}"/>
                </a:ext>
              </a:extLst>
            </p:cNvPr>
            <p:cNvSpPr/>
            <p:nvPr/>
          </p:nvSpPr>
          <p:spPr>
            <a:xfrm>
              <a:off x="2109599" y="5290310"/>
              <a:ext cx="1318563" cy="204128"/>
            </a:xfrm>
            <a:prstGeom prst="trapezoid">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3" name="Rectangle 13">
              <a:extLst>
                <a:ext uri="{FF2B5EF4-FFF2-40B4-BE49-F238E27FC236}">
                  <a16:creationId xmlns:a16="http://schemas.microsoft.com/office/drawing/2014/main" id="{03D96412-2A07-43B7-9326-71D0BE3389A0}"/>
                </a:ext>
              </a:extLst>
            </p:cNvPr>
            <p:cNvSpPr/>
            <p:nvPr/>
          </p:nvSpPr>
          <p:spPr>
            <a:xfrm rot="16200000">
              <a:off x="729498" y="3859590"/>
              <a:ext cx="2525849" cy="338554"/>
            </a:xfrm>
            <a:prstGeom prst="rect">
              <a:avLst/>
            </a:prstGeom>
            <a:ln w="76200">
              <a:solidFill>
                <a:schemeClr val="bg1"/>
              </a:solidFill>
            </a:ln>
          </p:spPr>
          <p:txBody>
            <a:bodyPr wrap="square" anchor="ctr">
              <a:noAutofit/>
            </a:bodyPr>
            <a:lstStyle/>
            <a:p>
              <a:pPr algn="ctr"/>
              <a:r>
                <a:rPr lang="en-US" sz="3200" dirty="0">
                  <a:solidFill>
                    <a:schemeClr val="accent1"/>
                  </a:solidFill>
                </a:rPr>
                <a:t>Write header here</a:t>
              </a:r>
            </a:p>
          </p:txBody>
        </p:sp>
        <p:grpSp>
          <p:nvGrpSpPr>
            <p:cNvPr id="74" name="Group 14">
              <a:extLst>
                <a:ext uri="{FF2B5EF4-FFF2-40B4-BE49-F238E27FC236}">
                  <a16:creationId xmlns:a16="http://schemas.microsoft.com/office/drawing/2014/main" id="{604F655D-6F05-4C1A-9ECB-D47A7A0854BD}"/>
                </a:ext>
              </a:extLst>
            </p:cNvPr>
            <p:cNvGrpSpPr/>
            <p:nvPr/>
          </p:nvGrpSpPr>
          <p:grpSpPr>
            <a:xfrm>
              <a:off x="2035612" y="2200010"/>
              <a:ext cx="1466540" cy="564449"/>
              <a:chOff x="2035612" y="2200010"/>
              <a:chExt cx="1466540" cy="564449"/>
            </a:xfrm>
          </p:grpSpPr>
          <p:sp>
            <p:nvSpPr>
              <p:cNvPr id="75" name="Trapez 24">
                <a:extLst>
                  <a:ext uri="{FF2B5EF4-FFF2-40B4-BE49-F238E27FC236}">
                    <a16:creationId xmlns:a16="http://schemas.microsoft.com/office/drawing/2014/main" id="{CE250D42-5917-41AE-BCA7-8016FD2CF75F}"/>
                  </a:ext>
                </a:extLst>
              </p:cNvPr>
              <p:cNvSpPr/>
              <p:nvPr/>
            </p:nvSpPr>
            <p:spPr>
              <a:xfrm rot="10800000">
                <a:off x="2035612" y="2200010"/>
                <a:ext cx="1466540" cy="564449"/>
              </a:xfrm>
              <a:prstGeom prst="trapezoid">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6" name="Rectangle 16">
                <a:extLst>
                  <a:ext uri="{FF2B5EF4-FFF2-40B4-BE49-F238E27FC236}">
                    <a16:creationId xmlns:a16="http://schemas.microsoft.com/office/drawing/2014/main" id="{84F01389-EF05-4894-B335-CCF31318C285}"/>
                  </a:ext>
                </a:extLst>
              </p:cNvPr>
              <p:cNvSpPr/>
              <p:nvPr/>
            </p:nvSpPr>
            <p:spPr>
              <a:xfrm>
                <a:off x="2470147" y="2262014"/>
                <a:ext cx="555826" cy="404324"/>
              </a:xfrm>
              <a:prstGeom prst="rect">
                <a:avLst/>
              </a:prstGeom>
              <a:ln w="76200">
                <a:noFill/>
              </a:ln>
            </p:spPr>
            <p:txBody>
              <a:bodyPr wrap="square" anchor="ctr">
                <a:noAutofit/>
              </a:bodyPr>
              <a:lstStyle/>
              <a:p>
                <a:pPr algn="ctr"/>
                <a:r>
                  <a:rPr lang="en-US" sz="3200" dirty="0">
                    <a:solidFill>
                      <a:schemeClr val="bg1"/>
                    </a:solidFill>
                  </a:rPr>
                  <a:t>1</a:t>
                </a:r>
              </a:p>
            </p:txBody>
          </p:sp>
        </p:grpSp>
      </p:grpSp>
      <p:sp>
        <p:nvSpPr>
          <p:cNvPr id="20" name="Freeform 6">
            <a:extLst>
              <a:ext uri="{FF2B5EF4-FFF2-40B4-BE49-F238E27FC236}">
                <a16:creationId xmlns:a16="http://schemas.microsoft.com/office/drawing/2014/main" id="{0D455293-0B62-488B-B913-7F0E2BA24770}"/>
              </a:ext>
            </a:extLst>
          </p:cNvPr>
          <p:cNvSpPr>
            <a:spLocks noChangeAspect="1" noEditPoints="1"/>
          </p:cNvSpPr>
          <p:nvPr/>
        </p:nvSpPr>
        <p:spPr bwMode="auto">
          <a:xfrm>
            <a:off x="9028017" y="3283415"/>
            <a:ext cx="1470676" cy="874167"/>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5565091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C805C1-D4E2-4FC7-8BE9-C6E1C360B6C6}"/>
              </a:ext>
            </a:extLst>
          </p:cNvPr>
          <p:cNvSpPr>
            <a:spLocks noGrp="1"/>
          </p:cNvSpPr>
          <p:nvPr>
            <p:ph type="title"/>
          </p:nvPr>
        </p:nvSpPr>
        <p:spPr/>
        <p:txBody>
          <a:bodyPr>
            <a:normAutofit fontScale="90000"/>
          </a:bodyPr>
          <a:lstStyle/>
          <a:p>
            <a:r>
              <a:rPr lang="en-US" dirty="0"/>
              <a:t>Double Return Flow Interaction Diagram with 6 Items</a:t>
            </a:r>
          </a:p>
        </p:txBody>
      </p:sp>
      <p:grpSp>
        <p:nvGrpSpPr>
          <p:cNvPr id="3" name="Group 2">
            <a:extLst>
              <a:ext uri="{FF2B5EF4-FFF2-40B4-BE49-F238E27FC236}">
                <a16:creationId xmlns:a16="http://schemas.microsoft.com/office/drawing/2014/main" id="{941BAD46-FDF5-4CB7-88D3-2427EC40DA70}"/>
              </a:ext>
            </a:extLst>
          </p:cNvPr>
          <p:cNvGrpSpPr/>
          <p:nvPr/>
        </p:nvGrpSpPr>
        <p:grpSpPr>
          <a:xfrm>
            <a:off x="1378572" y="1730321"/>
            <a:ext cx="9434856" cy="2219380"/>
            <a:chOff x="1158407" y="2975037"/>
            <a:chExt cx="9899275" cy="2328625"/>
          </a:xfrm>
        </p:grpSpPr>
        <p:grpSp>
          <p:nvGrpSpPr>
            <p:cNvPr id="23" name="Group 22">
              <a:extLst>
                <a:ext uri="{FF2B5EF4-FFF2-40B4-BE49-F238E27FC236}">
                  <a16:creationId xmlns:a16="http://schemas.microsoft.com/office/drawing/2014/main" id="{10B146B0-8C6D-44F5-8EE0-AA81818C853D}"/>
                </a:ext>
              </a:extLst>
            </p:cNvPr>
            <p:cNvGrpSpPr/>
            <p:nvPr/>
          </p:nvGrpSpPr>
          <p:grpSpPr>
            <a:xfrm>
              <a:off x="1158407" y="2975037"/>
              <a:ext cx="2256605" cy="2328625"/>
              <a:chOff x="5399313" y="1231533"/>
              <a:chExt cx="1393372" cy="1437842"/>
            </a:xfrm>
          </p:grpSpPr>
          <p:sp>
            <p:nvSpPr>
              <p:cNvPr id="25" name="Graphic 84">
                <a:extLst>
                  <a:ext uri="{FF2B5EF4-FFF2-40B4-BE49-F238E27FC236}">
                    <a16:creationId xmlns:a16="http://schemas.microsoft.com/office/drawing/2014/main" id="{110FC96D-1F30-4EC9-AD3C-F42E060E97AA}"/>
                  </a:ext>
                </a:extLst>
              </p:cNvPr>
              <p:cNvSpPr/>
              <p:nvPr/>
            </p:nvSpPr>
            <p:spPr>
              <a:xfrm flipH="1">
                <a:off x="5399313" y="1231533"/>
                <a:ext cx="1393372" cy="1437842"/>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1"/>
              </a:solidFill>
              <a:ln w="7055" cap="flat">
                <a:noFill/>
                <a:prstDash val="solid"/>
                <a:round/>
              </a:ln>
            </p:spPr>
            <p:txBody>
              <a:bodyPr rtlCol="0" anchor="ctr"/>
              <a:lstStyle/>
              <a:p>
                <a:endParaRPr lang="en-US" sz="2400" dirty="0"/>
              </a:p>
            </p:txBody>
          </p:sp>
          <p:sp>
            <p:nvSpPr>
              <p:cNvPr id="26" name="Rectangle 25">
                <a:extLst>
                  <a:ext uri="{FF2B5EF4-FFF2-40B4-BE49-F238E27FC236}">
                    <a16:creationId xmlns:a16="http://schemas.microsoft.com/office/drawing/2014/main" id="{6FA11399-AB6D-4584-A399-8A560CD05213}"/>
                  </a:ext>
                </a:extLst>
              </p:cNvPr>
              <p:cNvSpPr/>
              <p:nvPr/>
            </p:nvSpPr>
            <p:spPr>
              <a:xfrm flipH="1">
                <a:off x="5583809" y="2000985"/>
                <a:ext cx="1024380" cy="450535"/>
              </a:xfrm>
              <a:prstGeom prst="rect">
                <a:avLst/>
              </a:prstGeom>
              <a:no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Header 1</a:t>
                </a:r>
              </a:p>
            </p:txBody>
          </p:sp>
        </p:grpSp>
        <p:grpSp>
          <p:nvGrpSpPr>
            <p:cNvPr id="19" name="Group 18">
              <a:extLst>
                <a:ext uri="{FF2B5EF4-FFF2-40B4-BE49-F238E27FC236}">
                  <a16:creationId xmlns:a16="http://schemas.microsoft.com/office/drawing/2014/main" id="{608F8661-DD2E-4B09-B586-4884F0E55094}"/>
                </a:ext>
              </a:extLst>
            </p:cNvPr>
            <p:cNvGrpSpPr/>
            <p:nvPr/>
          </p:nvGrpSpPr>
          <p:grpSpPr>
            <a:xfrm>
              <a:off x="8801077" y="2975037"/>
              <a:ext cx="2256605" cy="2328625"/>
              <a:chOff x="5399313" y="4355039"/>
              <a:chExt cx="1393372" cy="1437842"/>
            </a:xfrm>
          </p:grpSpPr>
          <p:sp>
            <p:nvSpPr>
              <p:cNvPr id="21" name="Graphic 84">
                <a:extLst>
                  <a:ext uri="{FF2B5EF4-FFF2-40B4-BE49-F238E27FC236}">
                    <a16:creationId xmlns:a16="http://schemas.microsoft.com/office/drawing/2014/main" id="{46234E28-981D-444E-A4ED-1A6EAF9DD8C1}"/>
                  </a:ext>
                </a:extLst>
              </p:cNvPr>
              <p:cNvSpPr/>
              <p:nvPr/>
            </p:nvSpPr>
            <p:spPr>
              <a:xfrm flipH="1">
                <a:off x="5399313" y="4355039"/>
                <a:ext cx="1393372" cy="1437842"/>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6"/>
              </a:solidFill>
              <a:ln w="7055" cap="flat">
                <a:noFill/>
                <a:prstDash val="solid"/>
                <a:round/>
              </a:ln>
            </p:spPr>
            <p:txBody>
              <a:bodyPr rtlCol="0" anchor="ctr"/>
              <a:lstStyle/>
              <a:p>
                <a:endParaRPr lang="en-US" sz="2400" dirty="0"/>
              </a:p>
            </p:txBody>
          </p:sp>
          <p:sp>
            <p:nvSpPr>
              <p:cNvPr id="22" name="Rectangle 21">
                <a:extLst>
                  <a:ext uri="{FF2B5EF4-FFF2-40B4-BE49-F238E27FC236}">
                    <a16:creationId xmlns:a16="http://schemas.microsoft.com/office/drawing/2014/main" id="{8E39DEE0-8CA3-4A36-96F9-5724D9B553C3}"/>
                  </a:ext>
                </a:extLst>
              </p:cNvPr>
              <p:cNvSpPr/>
              <p:nvPr/>
            </p:nvSpPr>
            <p:spPr>
              <a:xfrm flipH="1">
                <a:off x="5583810" y="5121289"/>
                <a:ext cx="1024380" cy="450535"/>
              </a:xfrm>
              <a:prstGeom prst="rect">
                <a:avLst/>
              </a:prstGeom>
              <a:no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Header 2</a:t>
                </a:r>
              </a:p>
            </p:txBody>
          </p:sp>
        </p:grpSp>
        <p:grpSp>
          <p:nvGrpSpPr>
            <p:cNvPr id="6" name="Group 5">
              <a:extLst>
                <a:ext uri="{FF2B5EF4-FFF2-40B4-BE49-F238E27FC236}">
                  <a16:creationId xmlns:a16="http://schemas.microsoft.com/office/drawing/2014/main" id="{FF66261D-B90D-4D51-95E6-52AF86A92605}"/>
                </a:ext>
              </a:extLst>
            </p:cNvPr>
            <p:cNvGrpSpPr/>
            <p:nvPr/>
          </p:nvGrpSpPr>
          <p:grpSpPr>
            <a:xfrm>
              <a:off x="3690365" y="2985538"/>
              <a:ext cx="4849690" cy="2307622"/>
              <a:chOff x="3750451" y="3018971"/>
              <a:chExt cx="4849690" cy="2307622"/>
            </a:xfrm>
          </p:grpSpPr>
          <p:cxnSp>
            <p:nvCxnSpPr>
              <p:cNvPr id="55" name="Straight Arrow Connector 16">
                <a:extLst>
                  <a:ext uri="{FF2B5EF4-FFF2-40B4-BE49-F238E27FC236}">
                    <a16:creationId xmlns:a16="http://schemas.microsoft.com/office/drawing/2014/main" id="{0D73BBCC-4FE5-4215-A3E4-1178A0778BDB}"/>
                  </a:ext>
                </a:extLst>
              </p:cNvPr>
              <p:cNvCxnSpPr>
                <a:cxnSpLocks/>
              </p:cNvCxnSpPr>
              <p:nvPr/>
            </p:nvCxnSpPr>
            <p:spPr>
              <a:xfrm flipH="1">
                <a:off x="3750451" y="3808582"/>
                <a:ext cx="4849690" cy="0"/>
              </a:xfrm>
              <a:prstGeom prst="straightConnector1">
                <a:avLst/>
              </a:prstGeom>
              <a:ln w="57150" cap="rnd">
                <a:solidFill>
                  <a:schemeClr val="bg2">
                    <a:lumMod val="75000"/>
                  </a:schemeClr>
                </a:solidFill>
                <a:round/>
                <a:headEnd type="arrow" w="med" len="med"/>
                <a:tailEnd type="none"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FFEBD2E9-0C1B-4EE3-BA85-CDE2EBB44C24}"/>
                  </a:ext>
                </a:extLst>
              </p:cNvPr>
              <p:cNvCxnSpPr>
                <a:cxnSpLocks/>
              </p:cNvCxnSpPr>
              <p:nvPr/>
            </p:nvCxnSpPr>
            <p:spPr>
              <a:xfrm>
                <a:off x="3750451" y="4534405"/>
                <a:ext cx="4849690" cy="0"/>
              </a:xfrm>
              <a:prstGeom prst="straightConnector1">
                <a:avLst/>
              </a:prstGeom>
              <a:ln w="57150" cap="rnd">
                <a:solidFill>
                  <a:schemeClr val="bg2">
                    <a:lumMod val="75000"/>
                  </a:schemeClr>
                </a:solidFill>
                <a:round/>
                <a:headEnd type="arrow" w="med" len="med"/>
                <a:tailEnd type="none" w="med" len="sm"/>
              </a:ln>
            </p:spPr>
            <p:style>
              <a:lnRef idx="1">
                <a:schemeClr val="accent1"/>
              </a:lnRef>
              <a:fillRef idx="0">
                <a:schemeClr val="accent1"/>
              </a:fillRef>
              <a:effectRef idx="0">
                <a:schemeClr val="accent1"/>
              </a:effectRef>
              <a:fontRef idx="minor">
                <a:schemeClr val="tx1"/>
              </a:fontRef>
            </p:style>
          </p:cxnSp>
          <p:grpSp>
            <p:nvGrpSpPr>
              <p:cNvPr id="9" name="Grupa 14">
                <a:extLst>
                  <a:ext uri="{FF2B5EF4-FFF2-40B4-BE49-F238E27FC236}">
                    <a16:creationId xmlns:a16="http://schemas.microsoft.com/office/drawing/2014/main" id="{43778E34-E256-45D7-86B7-2DE43311079F}"/>
                  </a:ext>
                </a:extLst>
              </p:cNvPr>
              <p:cNvGrpSpPr/>
              <p:nvPr/>
            </p:nvGrpSpPr>
            <p:grpSpPr>
              <a:xfrm>
                <a:off x="5015031" y="3018971"/>
                <a:ext cx="2306202" cy="2307622"/>
                <a:chOff x="941601" y="2428273"/>
                <a:chExt cx="2578492" cy="2580079"/>
              </a:xfrm>
            </p:grpSpPr>
            <p:grpSp>
              <p:nvGrpSpPr>
                <p:cNvPr id="11" name="Grupa 16">
                  <a:extLst>
                    <a:ext uri="{FF2B5EF4-FFF2-40B4-BE49-F238E27FC236}">
                      <a16:creationId xmlns:a16="http://schemas.microsoft.com/office/drawing/2014/main" id="{A7E0F427-B437-4FD6-A9B3-BEC123A303FF}"/>
                    </a:ext>
                  </a:extLst>
                </p:cNvPr>
                <p:cNvGrpSpPr/>
                <p:nvPr/>
              </p:nvGrpSpPr>
              <p:grpSpPr>
                <a:xfrm flipH="1">
                  <a:off x="941601" y="2428273"/>
                  <a:ext cx="2578492" cy="2580079"/>
                  <a:chOff x="-1560813" y="2794277"/>
                  <a:chExt cx="2407172" cy="2408655"/>
                </a:xfrm>
              </p:grpSpPr>
              <p:sp>
                <p:nvSpPr>
                  <p:cNvPr id="13" name="Freeform 5">
                    <a:extLst>
                      <a:ext uri="{FF2B5EF4-FFF2-40B4-BE49-F238E27FC236}">
                        <a16:creationId xmlns:a16="http://schemas.microsoft.com/office/drawing/2014/main" id="{D6D9204D-723C-4CE0-A2D6-BF7A14232BDC}"/>
                      </a:ext>
                    </a:extLst>
                  </p:cNvPr>
                  <p:cNvSpPr>
                    <a:spLocks/>
                  </p:cNvSpPr>
                  <p:nvPr/>
                </p:nvSpPr>
                <p:spPr bwMode="auto">
                  <a:xfrm>
                    <a:off x="-1558216" y="3998605"/>
                    <a:ext cx="1200701" cy="1200701"/>
                  </a:xfrm>
                  <a:custGeom>
                    <a:avLst/>
                    <a:gdLst>
                      <a:gd name="T0" fmla="*/ 0 w 862"/>
                      <a:gd name="T1" fmla="*/ 0 h 862"/>
                      <a:gd name="T2" fmla="*/ 862 w 862"/>
                      <a:gd name="T3" fmla="*/ 862 h 862"/>
                      <a:gd name="T4" fmla="*/ 862 w 862"/>
                      <a:gd name="T5" fmla="*/ 0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476"/>
                          <a:pt x="386" y="862"/>
                          <a:pt x="862" y="862"/>
                        </a:cubicBezTo>
                        <a:cubicBezTo>
                          <a:pt x="862" y="0"/>
                          <a:pt x="862" y="0"/>
                          <a:pt x="862" y="0"/>
                        </a:cubicBezTo>
                        <a:lnTo>
                          <a:pt x="0"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4" name="Freeform 6">
                    <a:extLst>
                      <a:ext uri="{FF2B5EF4-FFF2-40B4-BE49-F238E27FC236}">
                        <a16:creationId xmlns:a16="http://schemas.microsoft.com/office/drawing/2014/main" id="{223BA341-0181-4B1E-BCF4-305CD1507B1C}"/>
                      </a:ext>
                    </a:extLst>
                  </p:cNvPr>
                  <p:cNvSpPr>
                    <a:spLocks/>
                  </p:cNvSpPr>
                  <p:nvPr/>
                </p:nvSpPr>
                <p:spPr bwMode="auto">
                  <a:xfrm>
                    <a:off x="-357968" y="3998605"/>
                    <a:ext cx="1204327" cy="1204327"/>
                  </a:xfrm>
                  <a:custGeom>
                    <a:avLst/>
                    <a:gdLst>
                      <a:gd name="T0" fmla="*/ 0 w 862"/>
                      <a:gd name="T1" fmla="*/ 862 h 862"/>
                      <a:gd name="T2" fmla="*/ 862 w 862"/>
                      <a:gd name="T3" fmla="*/ 0 h 862"/>
                      <a:gd name="T4" fmla="*/ 0 w 862"/>
                      <a:gd name="T5" fmla="*/ 0 h 862"/>
                      <a:gd name="T6" fmla="*/ 0 w 862"/>
                      <a:gd name="T7" fmla="*/ 862 h 862"/>
                    </a:gdLst>
                    <a:ahLst/>
                    <a:cxnLst>
                      <a:cxn ang="0">
                        <a:pos x="T0" y="T1"/>
                      </a:cxn>
                      <a:cxn ang="0">
                        <a:pos x="T2" y="T3"/>
                      </a:cxn>
                      <a:cxn ang="0">
                        <a:pos x="T4" y="T5"/>
                      </a:cxn>
                      <a:cxn ang="0">
                        <a:pos x="T6" y="T7"/>
                      </a:cxn>
                    </a:cxnLst>
                    <a:rect l="0" t="0" r="r" b="b"/>
                    <a:pathLst>
                      <a:path w="862" h="862">
                        <a:moveTo>
                          <a:pt x="0" y="862"/>
                        </a:moveTo>
                        <a:cubicBezTo>
                          <a:pt x="476" y="862"/>
                          <a:pt x="862" y="476"/>
                          <a:pt x="862" y="0"/>
                        </a:cubicBezTo>
                        <a:cubicBezTo>
                          <a:pt x="0" y="0"/>
                          <a:pt x="0" y="0"/>
                          <a:pt x="0" y="0"/>
                        </a:cubicBezTo>
                        <a:lnTo>
                          <a:pt x="0" y="862"/>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5" name="Freeform 7">
                    <a:extLst>
                      <a:ext uri="{FF2B5EF4-FFF2-40B4-BE49-F238E27FC236}">
                        <a16:creationId xmlns:a16="http://schemas.microsoft.com/office/drawing/2014/main" id="{CC24F791-F988-479B-A22E-6BC91F1FBC10}"/>
                      </a:ext>
                    </a:extLst>
                  </p:cNvPr>
                  <p:cNvSpPr>
                    <a:spLocks/>
                  </p:cNvSpPr>
                  <p:nvPr/>
                </p:nvSpPr>
                <p:spPr bwMode="auto">
                  <a:xfrm>
                    <a:off x="-1560813" y="2794277"/>
                    <a:ext cx="1204326" cy="1204328"/>
                  </a:xfrm>
                  <a:custGeom>
                    <a:avLst/>
                    <a:gdLst>
                      <a:gd name="T0" fmla="*/ 862 w 862"/>
                      <a:gd name="T1" fmla="*/ 0 h 862"/>
                      <a:gd name="T2" fmla="*/ 0 w 862"/>
                      <a:gd name="T3" fmla="*/ 862 h 862"/>
                      <a:gd name="T4" fmla="*/ 862 w 862"/>
                      <a:gd name="T5" fmla="*/ 862 h 862"/>
                      <a:gd name="T6" fmla="*/ 862 w 862"/>
                      <a:gd name="T7" fmla="*/ 0 h 862"/>
                    </a:gdLst>
                    <a:ahLst/>
                    <a:cxnLst>
                      <a:cxn ang="0">
                        <a:pos x="T0" y="T1"/>
                      </a:cxn>
                      <a:cxn ang="0">
                        <a:pos x="T2" y="T3"/>
                      </a:cxn>
                      <a:cxn ang="0">
                        <a:pos x="T4" y="T5"/>
                      </a:cxn>
                      <a:cxn ang="0">
                        <a:pos x="T6" y="T7"/>
                      </a:cxn>
                    </a:cxnLst>
                    <a:rect l="0" t="0" r="r" b="b"/>
                    <a:pathLst>
                      <a:path w="862" h="862">
                        <a:moveTo>
                          <a:pt x="862" y="0"/>
                        </a:moveTo>
                        <a:cubicBezTo>
                          <a:pt x="386" y="0"/>
                          <a:pt x="0" y="386"/>
                          <a:pt x="0" y="862"/>
                        </a:cubicBezTo>
                        <a:cubicBezTo>
                          <a:pt x="862" y="862"/>
                          <a:pt x="862" y="862"/>
                          <a:pt x="862" y="862"/>
                        </a:cubicBezTo>
                        <a:lnTo>
                          <a:pt x="862"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sp>
                <p:nvSpPr>
                  <p:cNvPr id="16" name="Freeform 8">
                    <a:extLst>
                      <a:ext uri="{FF2B5EF4-FFF2-40B4-BE49-F238E27FC236}">
                        <a16:creationId xmlns:a16="http://schemas.microsoft.com/office/drawing/2014/main" id="{EEF4FCB6-D673-45A9-8DF9-27843A112CE1}"/>
                      </a:ext>
                    </a:extLst>
                  </p:cNvPr>
                  <p:cNvSpPr>
                    <a:spLocks/>
                  </p:cNvSpPr>
                  <p:nvPr/>
                </p:nvSpPr>
                <p:spPr bwMode="auto">
                  <a:xfrm>
                    <a:off x="-357968" y="2794278"/>
                    <a:ext cx="1204326" cy="1204327"/>
                  </a:xfrm>
                  <a:custGeom>
                    <a:avLst/>
                    <a:gdLst>
                      <a:gd name="T0" fmla="*/ 0 w 862"/>
                      <a:gd name="T1" fmla="*/ 0 h 862"/>
                      <a:gd name="T2" fmla="*/ 0 w 862"/>
                      <a:gd name="T3" fmla="*/ 862 h 862"/>
                      <a:gd name="T4" fmla="*/ 862 w 862"/>
                      <a:gd name="T5" fmla="*/ 862 h 862"/>
                      <a:gd name="T6" fmla="*/ 0 w 862"/>
                      <a:gd name="T7" fmla="*/ 0 h 862"/>
                    </a:gdLst>
                    <a:ahLst/>
                    <a:cxnLst>
                      <a:cxn ang="0">
                        <a:pos x="T0" y="T1"/>
                      </a:cxn>
                      <a:cxn ang="0">
                        <a:pos x="T2" y="T3"/>
                      </a:cxn>
                      <a:cxn ang="0">
                        <a:pos x="T4" y="T5"/>
                      </a:cxn>
                      <a:cxn ang="0">
                        <a:pos x="T6" y="T7"/>
                      </a:cxn>
                    </a:cxnLst>
                    <a:rect l="0" t="0" r="r" b="b"/>
                    <a:pathLst>
                      <a:path w="862" h="862">
                        <a:moveTo>
                          <a:pt x="0" y="0"/>
                        </a:moveTo>
                        <a:cubicBezTo>
                          <a:pt x="0" y="862"/>
                          <a:pt x="0" y="862"/>
                          <a:pt x="0" y="862"/>
                        </a:cubicBezTo>
                        <a:cubicBezTo>
                          <a:pt x="862" y="862"/>
                          <a:pt x="862" y="862"/>
                          <a:pt x="862" y="862"/>
                        </a:cubicBezTo>
                        <a:cubicBezTo>
                          <a:pt x="862" y="386"/>
                          <a:pt x="476" y="0"/>
                          <a:pt x="0" y="0"/>
                        </a:cubicBez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000" dirty="0"/>
                  </a:p>
                </p:txBody>
              </p:sp>
            </p:grpSp>
            <p:sp>
              <p:nvSpPr>
                <p:cNvPr id="12" name="Owal 17">
                  <a:extLst>
                    <a:ext uri="{FF2B5EF4-FFF2-40B4-BE49-F238E27FC236}">
                      <a16:creationId xmlns:a16="http://schemas.microsoft.com/office/drawing/2014/main" id="{85B8886C-2967-4B32-AF55-DF62327552EA}"/>
                    </a:ext>
                  </a:extLst>
                </p:cNvPr>
                <p:cNvSpPr/>
                <p:nvPr/>
              </p:nvSpPr>
              <p:spPr>
                <a:xfrm flipH="1">
                  <a:off x="1072108" y="2560968"/>
                  <a:ext cx="2314696" cy="2314695"/>
                </a:xfrm>
                <a:prstGeom prst="ellipse">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grpSp>
      <p:grpSp>
        <p:nvGrpSpPr>
          <p:cNvPr id="7" name="Grupa 6">
            <a:extLst>
              <a:ext uri="{FF2B5EF4-FFF2-40B4-BE49-F238E27FC236}">
                <a16:creationId xmlns:a16="http://schemas.microsoft.com/office/drawing/2014/main" id="{A3EBA3A1-969F-4A4D-9907-C9612B7610DB}"/>
              </a:ext>
            </a:extLst>
          </p:cNvPr>
          <p:cNvGrpSpPr/>
          <p:nvPr/>
        </p:nvGrpSpPr>
        <p:grpSpPr>
          <a:xfrm>
            <a:off x="4318772" y="4575600"/>
            <a:ext cx="3531998" cy="549699"/>
            <a:chOff x="4393747" y="4575600"/>
            <a:chExt cx="3531998" cy="549699"/>
          </a:xfrm>
        </p:grpSpPr>
        <p:grpSp>
          <p:nvGrpSpPr>
            <p:cNvPr id="30" name="Group 29">
              <a:extLst>
                <a:ext uri="{FF2B5EF4-FFF2-40B4-BE49-F238E27FC236}">
                  <a16:creationId xmlns:a16="http://schemas.microsoft.com/office/drawing/2014/main" id="{057CB14A-B740-4E20-A802-4D309CA468EA}"/>
                </a:ext>
              </a:extLst>
            </p:cNvPr>
            <p:cNvGrpSpPr/>
            <p:nvPr/>
          </p:nvGrpSpPr>
          <p:grpSpPr>
            <a:xfrm>
              <a:off x="4662790" y="4575600"/>
              <a:ext cx="3262955" cy="549699"/>
              <a:chOff x="4207945" y="972000"/>
              <a:chExt cx="5646370" cy="951224"/>
            </a:xfrm>
          </p:grpSpPr>
          <p:sp>
            <p:nvSpPr>
              <p:cNvPr id="32" name="Rectangle 31">
                <a:extLst>
                  <a:ext uri="{FF2B5EF4-FFF2-40B4-BE49-F238E27FC236}">
                    <a16:creationId xmlns:a16="http://schemas.microsoft.com/office/drawing/2014/main" id="{B0682493-013E-4171-946C-56B3455718B8}"/>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33" name="Rectangle 32">
                <a:extLst>
                  <a:ext uri="{FF2B5EF4-FFF2-40B4-BE49-F238E27FC236}">
                    <a16:creationId xmlns:a16="http://schemas.microsoft.com/office/drawing/2014/main" id="{D631BB2F-CEC1-4E72-9676-8BF37D4F6536}"/>
                  </a:ext>
                </a:extLst>
              </p:cNvPr>
              <p:cNvSpPr/>
              <p:nvPr/>
            </p:nvSpPr>
            <p:spPr>
              <a:xfrm>
                <a:off x="9764314" y="972000"/>
                <a:ext cx="90001" cy="951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31" name="Oval 30">
              <a:extLst>
                <a:ext uri="{FF2B5EF4-FFF2-40B4-BE49-F238E27FC236}">
                  <a16:creationId xmlns:a16="http://schemas.microsoft.com/office/drawing/2014/main" id="{822B0564-27C2-4B01-9585-166F7E71BF51}"/>
                </a:ext>
              </a:extLst>
            </p:cNvPr>
            <p:cNvSpPr/>
            <p:nvPr/>
          </p:nvSpPr>
          <p:spPr>
            <a:xfrm>
              <a:off x="4393747" y="4575600"/>
              <a:ext cx="549698" cy="549699"/>
            </a:xfrm>
            <a:prstGeom prst="ellipse">
              <a:avLst/>
            </a:prstGeom>
            <a:solidFill>
              <a:schemeClr val="accent3"/>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3</a:t>
              </a:r>
            </a:p>
          </p:txBody>
        </p:sp>
      </p:grpSp>
      <p:grpSp>
        <p:nvGrpSpPr>
          <p:cNvPr id="18" name="Grupa 17">
            <a:extLst>
              <a:ext uri="{FF2B5EF4-FFF2-40B4-BE49-F238E27FC236}">
                <a16:creationId xmlns:a16="http://schemas.microsoft.com/office/drawing/2014/main" id="{7846E87A-0339-4301-ABBC-97FFF15BE732}"/>
              </a:ext>
            </a:extLst>
          </p:cNvPr>
          <p:cNvGrpSpPr/>
          <p:nvPr/>
        </p:nvGrpSpPr>
        <p:grpSpPr>
          <a:xfrm>
            <a:off x="8140700" y="5346700"/>
            <a:ext cx="3536170" cy="549699"/>
            <a:chOff x="8140700" y="5346700"/>
            <a:chExt cx="3536170" cy="549699"/>
          </a:xfrm>
        </p:grpSpPr>
        <p:grpSp>
          <p:nvGrpSpPr>
            <p:cNvPr id="37" name="Group 36">
              <a:extLst>
                <a:ext uri="{FF2B5EF4-FFF2-40B4-BE49-F238E27FC236}">
                  <a16:creationId xmlns:a16="http://schemas.microsoft.com/office/drawing/2014/main" id="{4FA3160B-8859-491A-A4A3-6A436675AE78}"/>
                </a:ext>
              </a:extLst>
            </p:cNvPr>
            <p:cNvGrpSpPr/>
            <p:nvPr/>
          </p:nvGrpSpPr>
          <p:grpSpPr>
            <a:xfrm>
              <a:off x="8413914" y="5346700"/>
              <a:ext cx="3262956" cy="549699"/>
              <a:chOff x="4207945" y="972000"/>
              <a:chExt cx="5646370" cy="951224"/>
            </a:xfrm>
          </p:grpSpPr>
          <p:sp>
            <p:nvSpPr>
              <p:cNvPr id="39" name="Rectangle 38">
                <a:extLst>
                  <a:ext uri="{FF2B5EF4-FFF2-40B4-BE49-F238E27FC236}">
                    <a16:creationId xmlns:a16="http://schemas.microsoft.com/office/drawing/2014/main" id="{3B934B83-D4F2-4B60-B3B7-5C44F6B68034}"/>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40" name="Rectangle 39">
                <a:extLst>
                  <a:ext uri="{FF2B5EF4-FFF2-40B4-BE49-F238E27FC236}">
                    <a16:creationId xmlns:a16="http://schemas.microsoft.com/office/drawing/2014/main" id="{2E449607-9D94-4621-91F9-049509A79B56}"/>
                  </a:ext>
                </a:extLst>
              </p:cNvPr>
              <p:cNvSpPr/>
              <p:nvPr/>
            </p:nvSpPr>
            <p:spPr>
              <a:xfrm>
                <a:off x="9764314" y="972000"/>
                <a:ext cx="90001" cy="9512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38" name="Oval 37">
              <a:extLst>
                <a:ext uri="{FF2B5EF4-FFF2-40B4-BE49-F238E27FC236}">
                  <a16:creationId xmlns:a16="http://schemas.microsoft.com/office/drawing/2014/main" id="{3E91BD59-05BB-44A3-8444-4C510AEBEE77}"/>
                </a:ext>
              </a:extLst>
            </p:cNvPr>
            <p:cNvSpPr/>
            <p:nvPr/>
          </p:nvSpPr>
          <p:spPr>
            <a:xfrm>
              <a:off x="8140700" y="5346700"/>
              <a:ext cx="549698" cy="549699"/>
            </a:xfrm>
            <a:prstGeom prst="ellipse">
              <a:avLst/>
            </a:prstGeom>
            <a:solidFill>
              <a:schemeClr val="tx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6</a:t>
              </a:r>
            </a:p>
          </p:txBody>
        </p:sp>
      </p:grpSp>
      <p:grpSp>
        <p:nvGrpSpPr>
          <p:cNvPr id="8" name="Grupa 7">
            <a:extLst>
              <a:ext uri="{FF2B5EF4-FFF2-40B4-BE49-F238E27FC236}">
                <a16:creationId xmlns:a16="http://schemas.microsoft.com/office/drawing/2014/main" id="{8D7FA01B-6580-4F7A-9E1B-3EB6178A333C}"/>
              </a:ext>
            </a:extLst>
          </p:cNvPr>
          <p:cNvGrpSpPr/>
          <p:nvPr/>
        </p:nvGrpSpPr>
        <p:grpSpPr>
          <a:xfrm>
            <a:off x="4315683" y="5359400"/>
            <a:ext cx="3537804" cy="549699"/>
            <a:chOff x="4394200" y="5359400"/>
            <a:chExt cx="3537804" cy="549699"/>
          </a:xfrm>
        </p:grpSpPr>
        <p:grpSp>
          <p:nvGrpSpPr>
            <p:cNvPr id="44" name="Group 43">
              <a:extLst>
                <a:ext uri="{FF2B5EF4-FFF2-40B4-BE49-F238E27FC236}">
                  <a16:creationId xmlns:a16="http://schemas.microsoft.com/office/drawing/2014/main" id="{7027CC7D-E82A-433F-AC8D-3D59C69A5453}"/>
                </a:ext>
              </a:extLst>
            </p:cNvPr>
            <p:cNvGrpSpPr/>
            <p:nvPr/>
          </p:nvGrpSpPr>
          <p:grpSpPr>
            <a:xfrm>
              <a:off x="4669049" y="5359400"/>
              <a:ext cx="3262955" cy="549699"/>
              <a:chOff x="4207945" y="972000"/>
              <a:chExt cx="5646370" cy="951224"/>
            </a:xfrm>
          </p:grpSpPr>
          <p:sp>
            <p:nvSpPr>
              <p:cNvPr id="46" name="Rectangle 45">
                <a:extLst>
                  <a:ext uri="{FF2B5EF4-FFF2-40B4-BE49-F238E27FC236}">
                    <a16:creationId xmlns:a16="http://schemas.microsoft.com/office/drawing/2014/main" id="{0DADB882-D351-4790-84B6-3FB99F211644}"/>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47" name="Rectangle 46">
                <a:extLst>
                  <a:ext uri="{FF2B5EF4-FFF2-40B4-BE49-F238E27FC236}">
                    <a16:creationId xmlns:a16="http://schemas.microsoft.com/office/drawing/2014/main" id="{6E276A17-3583-4049-AF6F-E22275DC0501}"/>
                  </a:ext>
                </a:extLst>
              </p:cNvPr>
              <p:cNvSpPr/>
              <p:nvPr/>
            </p:nvSpPr>
            <p:spPr>
              <a:xfrm>
                <a:off x="9764314" y="972000"/>
                <a:ext cx="90001" cy="951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45" name="Oval 44">
              <a:extLst>
                <a:ext uri="{FF2B5EF4-FFF2-40B4-BE49-F238E27FC236}">
                  <a16:creationId xmlns:a16="http://schemas.microsoft.com/office/drawing/2014/main" id="{B7F66B9B-1C56-44C2-A354-7B685AB7F203}"/>
                </a:ext>
              </a:extLst>
            </p:cNvPr>
            <p:cNvSpPr/>
            <p:nvPr/>
          </p:nvSpPr>
          <p:spPr>
            <a:xfrm>
              <a:off x="4394200" y="5359400"/>
              <a:ext cx="549698" cy="549699"/>
            </a:xfrm>
            <a:prstGeom prst="ellipse">
              <a:avLst/>
            </a:prstGeom>
            <a:solidFill>
              <a:schemeClr val="accent1"/>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4</a:t>
              </a:r>
            </a:p>
          </p:txBody>
        </p:sp>
      </p:grpSp>
      <p:grpSp>
        <p:nvGrpSpPr>
          <p:cNvPr id="10" name="Grupa 9">
            <a:extLst>
              <a:ext uri="{FF2B5EF4-FFF2-40B4-BE49-F238E27FC236}">
                <a16:creationId xmlns:a16="http://schemas.microsoft.com/office/drawing/2014/main" id="{160BB087-A1D9-4C82-B12C-0C640E70CB4F}"/>
              </a:ext>
            </a:extLst>
          </p:cNvPr>
          <p:cNvGrpSpPr/>
          <p:nvPr/>
        </p:nvGrpSpPr>
        <p:grpSpPr>
          <a:xfrm>
            <a:off x="8141072" y="4575600"/>
            <a:ext cx="3536170" cy="549699"/>
            <a:chOff x="8141072" y="4575600"/>
            <a:chExt cx="3536170" cy="549699"/>
          </a:xfrm>
        </p:grpSpPr>
        <p:grpSp>
          <p:nvGrpSpPr>
            <p:cNvPr id="51" name="Group 50">
              <a:extLst>
                <a:ext uri="{FF2B5EF4-FFF2-40B4-BE49-F238E27FC236}">
                  <a16:creationId xmlns:a16="http://schemas.microsoft.com/office/drawing/2014/main" id="{28BF2760-CC42-462C-B42B-722CCB35DBCF}"/>
                </a:ext>
              </a:extLst>
            </p:cNvPr>
            <p:cNvGrpSpPr/>
            <p:nvPr/>
          </p:nvGrpSpPr>
          <p:grpSpPr>
            <a:xfrm>
              <a:off x="8414286" y="4575600"/>
              <a:ext cx="3262956" cy="549699"/>
              <a:chOff x="4207945" y="972000"/>
              <a:chExt cx="5646370" cy="951224"/>
            </a:xfrm>
          </p:grpSpPr>
          <p:sp>
            <p:nvSpPr>
              <p:cNvPr id="53" name="Rectangle 52">
                <a:extLst>
                  <a:ext uri="{FF2B5EF4-FFF2-40B4-BE49-F238E27FC236}">
                    <a16:creationId xmlns:a16="http://schemas.microsoft.com/office/drawing/2014/main" id="{353AB3C8-2376-40EB-8875-011FA75F6031}"/>
                  </a:ext>
                </a:extLst>
              </p:cNvPr>
              <p:cNvSpPr/>
              <p:nvPr/>
            </p:nvSpPr>
            <p:spPr>
              <a:xfrm>
                <a:off x="4207945" y="972000"/>
                <a:ext cx="556641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54" name="Rectangle 53">
                <a:extLst>
                  <a:ext uri="{FF2B5EF4-FFF2-40B4-BE49-F238E27FC236}">
                    <a16:creationId xmlns:a16="http://schemas.microsoft.com/office/drawing/2014/main" id="{E8D4B544-1201-4C4C-879F-530B9D1031D1}"/>
                  </a:ext>
                </a:extLst>
              </p:cNvPr>
              <p:cNvSpPr/>
              <p:nvPr/>
            </p:nvSpPr>
            <p:spPr>
              <a:xfrm>
                <a:off x="9764314" y="972000"/>
                <a:ext cx="90001" cy="9512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52" name="Oval 51">
              <a:extLst>
                <a:ext uri="{FF2B5EF4-FFF2-40B4-BE49-F238E27FC236}">
                  <a16:creationId xmlns:a16="http://schemas.microsoft.com/office/drawing/2014/main" id="{ACEE8147-98B3-4435-A5D7-713048F2746A}"/>
                </a:ext>
              </a:extLst>
            </p:cNvPr>
            <p:cNvSpPr/>
            <p:nvPr/>
          </p:nvSpPr>
          <p:spPr>
            <a:xfrm>
              <a:off x="8141072" y="4575600"/>
              <a:ext cx="549698" cy="549699"/>
            </a:xfrm>
            <a:prstGeom prst="ellipse">
              <a:avLst/>
            </a:prstGeom>
            <a:solidFill>
              <a:schemeClr val="accent6"/>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5</a:t>
              </a:r>
            </a:p>
          </p:txBody>
        </p:sp>
      </p:grpSp>
      <p:grpSp>
        <p:nvGrpSpPr>
          <p:cNvPr id="4" name="Grupa 3">
            <a:extLst>
              <a:ext uri="{FF2B5EF4-FFF2-40B4-BE49-F238E27FC236}">
                <a16:creationId xmlns:a16="http://schemas.microsoft.com/office/drawing/2014/main" id="{E7325351-266F-4F77-82DA-1B102EB378F4}"/>
              </a:ext>
            </a:extLst>
          </p:cNvPr>
          <p:cNvGrpSpPr/>
          <p:nvPr/>
        </p:nvGrpSpPr>
        <p:grpSpPr>
          <a:xfrm>
            <a:off x="514759" y="5350337"/>
            <a:ext cx="3513711" cy="546279"/>
            <a:chOff x="514759" y="5350337"/>
            <a:chExt cx="3513711" cy="546279"/>
          </a:xfrm>
        </p:grpSpPr>
        <p:grpSp>
          <p:nvGrpSpPr>
            <p:cNvPr id="58" name="Group 57">
              <a:extLst>
                <a:ext uri="{FF2B5EF4-FFF2-40B4-BE49-F238E27FC236}">
                  <a16:creationId xmlns:a16="http://schemas.microsoft.com/office/drawing/2014/main" id="{68849B24-6538-4E63-86DA-9EDFD3AB369B}"/>
                </a:ext>
              </a:extLst>
            </p:cNvPr>
            <p:cNvGrpSpPr/>
            <p:nvPr/>
          </p:nvGrpSpPr>
          <p:grpSpPr>
            <a:xfrm>
              <a:off x="787898" y="5350337"/>
              <a:ext cx="3240572" cy="546279"/>
              <a:chOff x="4207945" y="972000"/>
              <a:chExt cx="5642738" cy="951224"/>
            </a:xfrm>
          </p:grpSpPr>
          <p:sp>
            <p:nvSpPr>
              <p:cNvPr id="60" name="Rectangle 59">
                <a:extLst>
                  <a:ext uri="{FF2B5EF4-FFF2-40B4-BE49-F238E27FC236}">
                    <a16:creationId xmlns:a16="http://schemas.microsoft.com/office/drawing/2014/main" id="{A186265F-110A-4F62-B9BC-A35CB64DEFBF}"/>
                  </a:ext>
                </a:extLst>
              </p:cNvPr>
              <p:cNvSpPr/>
              <p:nvPr/>
            </p:nvSpPr>
            <p:spPr>
              <a:xfrm>
                <a:off x="4207945" y="972000"/>
                <a:ext cx="5566417"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61" name="Rectangle 60">
                <a:extLst>
                  <a:ext uri="{FF2B5EF4-FFF2-40B4-BE49-F238E27FC236}">
                    <a16:creationId xmlns:a16="http://schemas.microsoft.com/office/drawing/2014/main" id="{77E1E72B-3243-4D15-A1E1-16017673806D}"/>
                  </a:ext>
                </a:extLst>
              </p:cNvPr>
              <p:cNvSpPr/>
              <p:nvPr/>
            </p:nvSpPr>
            <p:spPr>
              <a:xfrm>
                <a:off x="9760684" y="972000"/>
                <a:ext cx="89999" cy="9512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59" name="Oval 58">
              <a:extLst>
                <a:ext uri="{FF2B5EF4-FFF2-40B4-BE49-F238E27FC236}">
                  <a16:creationId xmlns:a16="http://schemas.microsoft.com/office/drawing/2014/main" id="{CF28B771-9E74-4F6E-B079-136F5D1067D0}"/>
                </a:ext>
              </a:extLst>
            </p:cNvPr>
            <p:cNvSpPr/>
            <p:nvPr/>
          </p:nvSpPr>
          <p:spPr>
            <a:xfrm>
              <a:off x="514759" y="5350337"/>
              <a:ext cx="546279" cy="546279"/>
            </a:xfrm>
            <a:prstGeom prst="ellipse">
              <a:avLst/>
            </a:prstGeom>
            <a:solidFill>
              <a:schemeClr val="accent4"/>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1"/>
                  </a:solidFill>
                </a:rPr>
                <a:t>2</a:t>
              </a:r>
            </a:p>
          </p:txBody>
        </p:sp>
      </p:grpSp>
      <p:grpSp>
        <p:nvGrpSpPr>
          <p:cNvPr id="5" name="Grupa 4">
            <a:extLst>
              <a:ext uri="{FF2B5EF4-FFF2-40B4-BE49-F238E27FC236}">
                <a16:creationId xmlns:a16="http://schemas.microsoft.com/office/drawing/2014/main" id="{032FFEED-B315-469B-A1BD-EAFBE730AA5D}"/>
              </a:ext>
            </a:extLst>
          </p:cNvPr>
          <p:cNvGrpSpPr/>
          <p:nvPr/>
        </p:nvGrpSpPr>
        <p:grpSpPr>
          <a:xfrm>
            <a:off x="516383" y="4575600"/>
            <a:ext cx="3512087" cy="546279"/>
            <a:chOff x="516383" y="4575600"/>
            <a:chExt cx="3512087" cy="546279"/>
          </a:xfrm>
        </p:grpSpPr>
        <p:grpSp>
          <p:nvGrpSpPr>
            <p:cNvPr id="65" name="Group 64">
              <a:extLst>
                <a:ext uri="{FF2B5EF4-FFF2-40B4-BE49-F238E27FC236}">
                  <a16:creationId xmlns:a16="http://schemas.microsoft.com/office/drawing/2014/main" id="{68CAC572-0706-4D75-8016-CD633954D412}"/>
                </a:ext>
              </a:extLst>
            </p:cNvPr>
            <p:cNvGrpSpPr/>
            <p:nvPr/>
          </p:nvGrpSpPr>
          <p:grpSpPr>
            <a:xfrm>
              <a:off x="787898" y="4575600"/>
              <a:ext cx="3240572" cy="546279"/>
              <a:chOff x="4207945" y="972000"/>
              <a:chExt cx="5642738" cy="951224"/>
            </a:xfrm>
          </p:grpSpPr>
          <p:sp>
            <p:nvSpPr>
              <p:cNvPr id="67" name="Rectangle 66">
                <a:extLst>
                  <a:ext uri="{FF2B5EF4-FFF2-40B4-BE49-F238E27FC236}">
                    <a16:creationId xmlns:a16="http://schemas.microsoft.com/office/drawing/2014/main" id="{3069EA7C-0852-4868-AF6F-38BF5864A197}"/>
                  </a:ext>
                </a:extLst>
              </p:cNvPr>
              <p:cNvSpPr/>
              <p:nvPr/>
            </p:nvSpPr>
            <p:spPr>
              <a:xfrm>
                <a:off x="4207945" y="972000"/>
                <a:ext cx="5566417"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r>
                  <a:rPr lang="en-US" sz="2000" dirty="0">
                    <a:solidFill>
                      <a:schemeClr val="tx1"/>
                    </a:solidFill>
                  </a:rPr>
                  <a:t>Put your text here.</a:t>
                </a:r>
              </a:p>
            </p:txBody>
          </p:sp>
          <p:sp>
            <p:nvSpPr>
              <p:cNvPr id="68" name="Rectangle 67">
                <a:extLst>
                  <a:ext uri="{FF2B5EF4-FFF2-40B4-BE49-F238E27FC236}">
                    <a16:creationId xmlns:a16="http://schemas.microsoft.com/office/drawing/2014/main" id="{D8F1B0A2-A22B-4EE5-B78B-2FFBD9AD1072}"/>
                  </a:ext>
                </a:extLst>
              </p:cNvPr>
              <p:cNvSpPr/>
              <p:nvPr/>
            </p:nvSpPr>
            <p:spPr>
              <a:xfrm>
                <a:off x="9760684" y="972000"/>
                <a:ext cx="89999" cy="951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144000" rtlCol="0" anchor="ctr"/>
              <a:lstStyle/>
              <a:p>
                <a:pPr algn="ctr"/>
                <a:endParaRPr lang="en-US" sz="2000" dirty="0">
                  <a:solidFill>
                    <a:schemeClr val="tx1"/>
                  </a:solidFill>
                </a:endParaRPr>
              </a:p>
            </p:txBody>
          </p:sp>
        </p:grpSp>
        <p:sp>
          <p:nvSpPr>
            <p:cNvPr id="66" name="Oval 65">
              <a:extLst>
                <a:ext uri="{FF2B5EF4-FFF2-40B4-BE49-F238E27FC236}">
                  <a16:creationId xmlns:a16="http://schemas.microsoft.com/office/drawing/2014/main" id="{01CD0CB1-1589-4BD7-AF14-F4102839EFF6}"/>
                </a:ext>
              </a:extLst>
            </p:cNvPr>
            <p:cNvSpPr/>
            <p:nvPr/>
          </p:nvSpPr>
          <p:spPr>
            <a:xfrm>
              <a:off x="516383" y="4575600"/>
              <a:ext cx="546279" cy="546279"/>
            </a:xfrm>
            <a:prstGeom prst="ellipse">
              <a:avLst/>
            </a:prstGeom>
            <a:solidFill>
              <a:schemeClr val="accent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lIns="144000" tIns="0" rIns="144000" bIns="0" rtlCol="0" anchor="ctr"/>
            <a:lstStyle/>
            <a:p>
              <a:pPr algn="ctr"/>
              <a:r>
                <a:rPr lang="en-US" sz="2400" dirty="0">
                  <a:solidFill>
                    <a:schemeClr val="bg1"/>
                  </a:solidFill>
                </a:rPr>
                <a:t>1</a:t>
              </a:r>
            </a:p>
          </p:txBody>
        </p:sp>
      </p:grpSp>
      <p:sp>
        <p:nvSpPr>
          <p:cNvPr id="50" name="Freeform 15">
            <a:extLst>
              <a:ext uri="{FF2B5EF4-FFF2-40B4-BE49-F238E27FC236}">
                <a16:creationId xmlns:a16="http://schemas.microsoft.com/office/drawing/2014/main" id="{7A520CFA-5C98-418F-A195-D344996336F9}"/>
              </a:ext>
            </a:extLst>
          </p:cNvPr>
          <p:cNvSpPr>
            <a:spLocks noChangeAspect="1" noEditPoints="1"/>
          </p:cNvSpPr>
          <p:nvPr/>
        </p:nvSpPr>
        <p:spPr bwMode="auto">
          <a:xfrm>
            <a:off x="5499755" y="2476500"/>
            <a:ext cx="1216526" cy="777116"/>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6">
            <a:extLst>
              <a:ext uri="{FF2B5EF4-FFF2-40B4-BE49-F238E27FC236}">
                <a16:creationId xmlns:a16="http://schemas.microsoft.com/office/drawing/2014/main" id="{BD2ED3A7-81EA-4477-8739-6F8D4AA0367E}"/>
              </a:ext>
            </a:extLst>
          </p:cNvPr>
          <p:cNvSpPr>
            <a:spLocks noChangeAspect="1"/>
          </p:cNvSpPr>
          <p:nvPr/>
        </p:nvSpPr>
        <p:spPr bwMode="auto">
          <a:xfrm>
            <a:off x="2068227" y="2337385"/>
            <a:ext cx="725774" cy="61256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14">
            <a:extLst>
              <a:ext uri="{FF2B5EF4-FFF2-40B4-BE49-F238E27FC236}">
                <a16:creationId xmlns:a16="http://schemas.microsoft.com/office/drawing/2014/main" id="{5B4B84AD-305F-4A33-BD5D-D47686614495}"/>
              </a:ext>
            </a:extLst>
          </p:cNvPr>
          <p:cNvSpPr>
            <a:spLocks noChangeAspect="1" noEditPoints="1"/>
          </p:cNvSpPr>
          <p:nvPr/>
        </p:nvSpPr>
        <p:spPr bwMode="auto">
          <a:xfrm>
            <a:off x="9443118" y="2319116"/>
            <a:ext cx="589882" cy="61693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40531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059BD-A7BE-710A-9B3F-7758BD66971A}"/>
              </a:ext>
            </a:extLst>
          </p:cNvPr>
          <p:cNvSpPr>
            <a:spLocks noGrp="1"/>
          </p:cNvSpPr>
          <p:nvPr>
            <p:ph type="title"/>
          </p:nvPr>
        </p:nvSpPr>
        <p:spPr/>
        <p:txBody>
          <a:bodyPr/>
          <a:lstStyle/>
          <a:p>
            <a:r>
              <a:rPr lang="en-US" dirty="0"/>
              <a:t>How to Utilize</a:t>
            </a:r>
          </a:p>
        </p:txBody>
      </p:sp>
      <p:sp>
        <p:nvSpPr>
          <p:cNvPr id="3" name="Content Placeholder 2">
            <a:extLst>
              <a:ext uri="{FF2B5EF4-FFF2-40B4-BE49-F238E27FC236}">
                <a16:creationId xmlns:a16="http://schemas.microsoft.com/office/drawing/2014/main" id="{F4EBA8F4-FCD1-4DE4-7FE7-7275E79B5B02}"/>
              </a:ext>
            </a:extLst>
          </p:cNvPr>
          <p:cNvSpPr>
            <a:spLocks noGrp="1"/>
          </p:cNvSpPr>
          <p:nvPr>
            <p:ph idx="10"/>
          </p:nvPr>
        </p:nvSpPr>
        <p:spPr>
          <a:xfrm>
            <a:off x="952499" y="1686757"/>
            <a:ext cx="5891214" cy="4256843"/>
          </a:xfrm>
        </p:spPr>
        <p:txBody>
          <a:bodyPr/>
          <a:lstStyle/>
          <a:p>
            <a:r>
              <a:rPr lang="en-US" dirty="0"/>
              <a:t>This </a:t>
            </a:r>
            <a:r>
              <a:rPr lang="en-US" dirty="0" err="1"/>
              <a:t>powerpoint</a:t>
            </a:r>
            <a:r>
              <a:rPr lang="en-US" dirty="0"/>
              <a:t> has several section headers</a:t>
            </a:r>
          </a:p>
          <a:p>
            <a:r>
              <a:rPr lang="en-US" dirty="0"/>
              <a:t>To view the slides in each section:</a:t>
            </a:r>
          </a:p>
          <a:p>
            <a:pPr lvl="1"/>
            <a:r>
              <a:rPr lang="en-US" dirty="0"/>
              <a:t>Use your mouse cursor</a:t>
            </a:r>
          </a:p>
          <a:p>
            <a:pPr lvl="1"/>
            <a:r>
              <a:rPr lang="en-US" dirty="0"/>
              <a:t>Click on the arrow next to the section title to expand and view all slides</a:t>
            </a:r>
          </a:p>
        </p:txBody>
      </p:sp>
      <p:pic>
        <p:nvPicPr>
          <p:cNvPr id="5" name="Picture 4" descr="Graphical user interface, application&#10;&#10;Description automatically generated">
            <a:extLst>
              <a:ext uri="{FF2B5EF4-FFF2-40B4-BE49-F238E27FC236}">
                <a16:creationId xmlns:a16="http://schemas.microsoft.com/office/drawing/2014/main" id="{20DE4764-0534-5DFD-8B14-BC290A33AA2F}"/>
              </a:ext>
            </a:extLst>
          </p:cNvPr>
          <p:cNvPicPr>
            <a:picLocks noChangeAspect="1"/>
          </p:cNvPicPr>
          <p:nvPr/>
        </p:nvPicPr>
        <p:blipFill rotWithShape="1">
          <a:blip r:embed="rId2"/>
          <a:srcRect r="56604"/>
          <a:stretch/>
        </p:blipFill>
        <p:spPr>
          <a:xfrm>
            <a:off x="7615239" y="526777"/>
            <a:ext cx="1852008" cy="5804446"/>
          </a:xfrm>
          <a:prstGeom prst="rect">
            <a:avLst/>
          </a:prstGeom>
        </p:spPr>
      </p:pic>
      <p:pic>
        <p:nvPicPr>
          <p:cNvPr id="7" name="Picture 6" descr="Graphical user interface, application&#10;&#10;Description automatically generated">
            <a:extLst>
              <a:ext uri="{FF2B5EF4-FFF2-40B4-BE49-F238E27FC236}">
                <a16:creationId xmlns:a16="http://schemas.microsoft.com/office/drawing/2014/main" id="{98444BD6-749B-54DA-7090-6531F11C4CB3}"/>
              </a:ext>
            </a:extLst>
          </p:cNvPr>
          <p:cNvPicPr>
            <a:picLocks noChangeAspect="1"/>
          </p:cNvPicPr>
          <p:nvPr/>
        </p:nvPicPr>
        <p:blipFill>
          <a:blip r:embed="rId3"/>
          <a:stretch>
            <a:fillRect/>
          </a:stretch>
        </p:blipFill>
        <p:spPr>
          <a:xfrm>
            <a:off x="10405545" y="526777"/>
            <a:ext cx="1445522" cy="5804446"/>
          </a:xfrm>
          <a:prstGeom prst="rect">
            <a:avLst/>
          </a:prstGeom>
        </p:spPr>
      </p:pic>
      <p:sp>
        <p:nvSpPr>
          <p:cNvPr id="8" name="Frame 7">
            <a:extLst>
              <a:ext uri="{FF2B5EF4-FFF2-40B4-BE49-F238E27FC236}">
                <a16:creationId xmlns:a16="http://schemas.microsoft.com/office/drawing/2014/main" id="{B0D86788-88B0-D18D-CEC0-67E4D0256BB9}"/>
              </a:ext>
            </a:extLst>
          </p:cNvPr>
          <p:cNvSpPr/>
          <p:nvPr/>
        </p:nvSpPr>
        <p:spPr>
          <a:xfrm>
            <a:off x="7505747" y="2757487"/>
            <a:ext cx="2081166" cy="400051"/>
          </a:xfrm>
          <a:prstGeom prst="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 name="Graphic 9" descr="Cursor with solid fill">
            <a:extLst>
              <a:ext uri="{FF2B5EF4-FFF2-40B4-BE49-F238E27FC236}">
                <a16:creationId xmlns:a16="http://schemas.microsoft.com/office/drawing/2014/main" id="{88B9C190-D2DE-E25C-3EAB-F849D7D206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984558">
            <a:off x="6727392" y="2809010"/>
            <a:ext cx="914400" cy="914400"/>
          </a:xfrm>
          <a:prstGeom prst="rect">
            <a:avLst/>
          </a:prstGeom>
        </p:spPr>
      </p:pic>
      <p:sp>
        <p:nvSpPr>
          <p:cNvPr id="11" name="Frame 10">
            <a:extLst>
              <a:ext uri="{FF2B5EF4-FFF2-40B4-BE49-F238E27FC236}">
                <a16:creationId xmlns:a16="http://schemas.microsoft.com/office/drawing/2014/main" id="{4B2DE62C-A9E6-D473-0EFC-6C52A7234224}"/>
              </a:ext>
            </a:extLst>
          </p:cNvPr>
          <p:cNvSpPr/>
          <p:nvPr/>
        </p:nvSpPr>
        <p:spPr>
          <a:xfrm>
            <a:off x="7543521" y="507726"/>
            <a:ext cx="1445522" cy="400051"/>
          </a:xfrm>
          <a:prstGeom prst="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 name="Rectangle 11">
            <a:extLst>
              <a:ext uri="{FF2B5EF4-FFF2-40B4-BE49-F238E27FC236}">
                <a16:creationId xmlns:a16="http://schemas.microsoft.com/office/drawing/2014/main" id="{CC4A2C23-980C-35AB-4B0A-225031257195}"/>
              </a:ext>
            </a:extLst>
          </p:cNvPr>
          <p:cNvSpPr/>
          <p:nvPr/>
        </p:nvSpPr>
        <p:spPr>
          <a:xfrm>
            <a:off x="7713933" y="188710"/>
            <a:ext cx="1145078" cy="400110"/>
          </a:xfrm>
          <a:prstGeom prst="rect">
            <a:avLst/>
          </a:prstGeom>
          <a:noFill/>
        </p:spPr>
        <p:txBody>
          <a:bodyPr wrap="square" lIns="91440" tIns="45720" rIns="91440" bIns="45720">
            <a:spAutoFit/>
          </a:bodyPr>
          <a:lstStyle/>
          <a:p>
            <a:pPr algn="ctr"/>
            <a:r>
              <a:rPr lang="en-US" sz="2000" b="0" cap="none" spc="0" dirty="0">
                <a:ln w="0"/>
                <a:solidFill>
                  <a:schemeClr val="accent1"/>
                </a:solidFill>
                <a:effectLst>
                  <a:outerShdw blurRad="38100" dist="25400" dir="5400000" algn="ctr" rotWithShape="0">
                    <a:srgbClr val="6E747A">
                      <a:alpha val="43000"/>
                    </a:srgbClr>
                  </a:outerShdw>
                </a:effectLst>
              </a:rPr>
              <a:t>Section</a:t>
            </a:r>
          </a:p>
        </p:txBody>
      </p:sp>
    </p:spTree>
    <p:extLst>
      <p:ext uri="{BB962C8B-B14F-4D97-AF65-F5344CB8AC3E}">
        <p14:creationId xmlns:p14="http://schemas.microsoft.com/office/powerpoint/2010/main" val="141556739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Venn Diagram – 5 circles with textboxes</a:t>
            </a:r>
          </a:p>
        </p:txBody>
      </p:sp>
      <p:sp>
        <p:nvSpPr>
          <p:cNvPr id="76" name="Freeform 63">
            <a:extLst>
              <a:ext uri="{FF2B5EF4-FFF2-40B4-BE49-F238E27FC236}">
                <a16:creationId xmlns:a16="http://schemas.microsoft.com/office/drawing/2014/main" id="{3E69F617-CCB6-4D6C-A238-1A4F507CC8B9}"/>
              </a:ext>
            </a:extLst>
          </p:cNvPr>
          <p:cNvSpPr>
            <a:spLocks/>
          </p:cNvSpPr>
          <p:nvPr/>
        </p:nvSpPr>
        <p:spPr bwMode="auto">
          <a:xfrm>
            <a:off x="5308019" y="2737209"/>
            <a:ext cx="1588651" cy="590593"/>
          </a:xfrm>
          <a:custGeom>
            <a:avLst/>
            <a:gdLst>
              <a:gd name="T0" fmla="*/ 427 w 859"/>
              <a:gd name="T1" fmla="*/ 319 h 319"/>
              <a:gd name="T2" fmla="*/ 729 w 859"/>
              <a:gd name="T3" fmla="*/ 220 h 319"/>
              <a:gd name="T4" fmla="*/ 859 w 859"/>
              <a:gd name="T5" fmla="*/ 236 h 319"/>
              <a:gd name="T6" fmla="*/ 429 w 859"/>
              <a:gd name="T7" fmla="*/ 0 h 319"/>
              <a:gd name="T8" fmla="*/ 0 w 859"/>
              <a:gd name="T9" fmla="*/ 235 h 319"/>
              <a:gd name="T10" fmla="*/ 125 w 859"/>
              <a:gd name="T11" fmla="*/ 220 h 319"/>
              <a:gd name="T12" fmla="*/ 427 w 85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859" h="319">
                <a:moveTo>
                  <a:pt x="427" y="319"/>
                </a:moveTo>
                <a:cubicBezTo>
                  <a:pt x="511" y="257"/>
                  <a:pt x="616" y="220"/>
                  <a:pt x="729" y="220"/>
                </a:cubicBezTo>
                <a:cubicBezTo>
                  <a:pt x="774" y="220"/>
                  <a:pt x="817" y="225"/>
                  <a:pt x="859" y="236"/>
                </a:cubicBezTo>
                <a:cubicBezTo>
                  <a:pt x="768" y="94"/>
                  <a:pt x="609" y="0"/>
                  <a:pt x="429" y="0"/>
                </a:cubicBezTo>
                <a:cubicBezTo>
                  <a:pt x="249" y="0"/>
                  <a:pt x="90" y="93"/>
                  <a:pt x="0" y="235"/>
                </a:cubicBezTo>
                <a:cubicBezTo>
                  <a:pt x="40" y="225"/>
                  <a:pt x="82" y="220"/>
                  <a:pt x="125" y="220"/>
                </a:cubicBezTo>
                <a:cubicBezTo>
                  <a:pt x="238" y="220"/>
                  <a:pt x="342" y="257"/>
                  <a:pt x="427" y="31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64">
            <a:extLst>
              <a:ext uri="{FF2B5EF4-FFF2-40B4-BE49-F238E27FC236}">
                <a16:creationId xmlns:a16="http://schemas.microsoft.com/office/drawing/2014/main" id="{22F54308-29CE-4665-8B59-A07B3E3A19DF}"/>
              </a:ext>
            </a:extLst>
          </p:cNvPr>
          <p:cNvSpPr>
            <a:spLocks/>
          </p:cNvSpPr>
          <p:nvPr/>
        </p:nvSpPr>
        <p:spPr bwMode="auto">
          <a:xfrm>
            <a:off x="6896670" y="3174431"/>
            <a:ext cx="700471" cy="1518831"/>
          </a:xfrm>
          <a:custGeom>
            <a:avLst/>
            <a:gdLst>
              <a:gd name="T0" fmla="*/ 53 w 379"/>
              <a:gd name="T1" fmla="*/ 440 h 822"/>
              <a:gd name="T2" fmla="*/ 262 w 379"/>
              <a:gd name="T3" fmla="*/ 822 h 822"/>
              <a:gd name="T4" fmla="*/ 379 w 379"/>
              <a:gd name="T5" fmla="*/ 496 h 822"/>
              <a:gd name="T6" fmla="*/ 0 w 379"/>
              <a:gd name="T7" fmla="*/ 0 h 822"/>
              <a:gd name="T8" fmla="*/ 80 w 379"/>
              <a:gd name="T9" fmla="*/ 276 h 822"/>
              <a:gd name="T10" fmla="*/ 53 w 379"/>
              <a:gd name="T11" fmla="*/ 440 h 822"/>
            </a:gdLst>
            <a:ahLst/>
            <a:cxnLst>
              <a:cxn ang="0">
                <a:pos x="T0" y="T1"/>
              </a:cxn>
              <a:cxn ang="0">
                <a:pos x="T2" y="T3"/>
              </a:cxn>
              <a:cxn ang="0">
                <a:pos x="T4" y="T5"/>
              </a:cxn>
              <a:cxn ang="0">
                <a:pos x="T6" y="T7"/>
              </a:cxn>
              <a:cxn ang="0">
                <a:pos x="T8" y="T9"/>
              </a:cxn>
              <a:cxn ang="0">
                <a:pos x="T10" y="T11"/>
              </a:cxn>
            </a:cxnLst>
            <a:rect l="0" t="0" r="r" b="b"/>
            <a:pathLst>
              <a:path w="379" h="822">
                <a:moveTo>
                  <a:pt x="53" y="440"/>
                </a:moveTo>
                <a:cubicBezTo>
                  <a:pt x="172" y="527"/>
                  <a:pt x="253" y="665"/>
                  <a:pt x="262" y="822"/>
                </a:cubicBezTo>
                <a:cubicBezTo>
                  <a:pt x="335" y="733"/>
                  <a:pt x="379" y="620"/>
                  <a:pt x="379" y="496"/>
                </a:cubicBezTo>
                <a:cubicBezTo>
                  <a:pt x="379" y="258"/>
                  <a:pt x="218" y="58"/>
                  <a:pt x="0" y="0"/>
                </a:cubicBezTo>
                <a:cubicBezTo>
                  <a:pt x="50" y="80"/>
                  <a:pt x="80" y="174"/>
                  <a:pt x="80" y="276"/>
                </a:cubicBezTo>
                <a:cubicBezTo>
                  <a:pt x="80" y="333"/>
                  <a:pt x="70" y="389"/>
                  <a:pt x="53" y="4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65">
            <a:extLst>
              <a:ext uri="{FF2B5EF4-FFF2-40B4-BE49-F238E27FC236}">
                <a16:creationId xmlns:a16="http://schemas.microsoft.com/office/drawing/2014/main" id="{812C325F-1E3D-4702-A5A6-C5F0FDE7DD3E}"/>
              </a:ext>
            </a:extLst>
          </p:cNvPr>
          <p:cNvSpPr>
            <a:spLocks/>
          </p:cNvSpPr>
          <p:nvPr/>
        </p:nvSpPr>
        <p:spPr bwMode="auto">
          <a:xfrm>
            <a:off x="6097766" y="4693262"/>
            <a:ext cx="1284197" cy="1002635"/>
          </a:xfrm>
          <a:custGeom>
            <a:avLst/>
            <a:gdLst>
              <a:gd name="T0" fmla="*/ 302 w 695"/>
              <a:gd name="T1" fmla="*/ 186 h 542"/>
              <a:gd name="T2" fmla="*/ 300 w 695"/>
              <a:gd name="T3" fmla="*/ 186 h 542"/>
              <a:gd name="T4" fmla="*/ 0 w 695"/>
              <a:gd name="T5" fmla="*/ 507 h 542"/>
              <a:gd name="T6" fmla="*/ 186 w 695"/>
              <a:gd name="T7" fmla="*/ 542 h 542"/>
              <a:gd name="T8" fmla="*/ 695 w 695"/>
              <a:gd name="T9" fmla="*/ 32 h 542"/>
              <a:gd name="T10" fmla="*/ 694 w 695"/>
              <a:gd name="T11" fmla="*/ 0 h 542"/>
              <a:gd name="T12" fmla="*/ 302 w 695"/>
              <a:gd name="T13" fmla="*/ 186 h 542"/>
            </a:gdLst>
            <a:ahLst/>
            <a:cxnLst>
              <a:cxn ang="0">
                <a:pos x="T0" y="T1"/>
              </a:cxn>
              <a:cxn ang="0">
                <a:pos x="T2" y="T3"/>
              </a:cxn>
              <a:cxn ang="0">
                <a:pos x="T4" y="T5"/>
              </a:cxn>
              <a:cxn ang="0">
                <a:pos x="T6" y="T7"/>
              </a:cxn>
              <a:cxn ang="0">
                <a:pos x="T8" y="T9"/>
              </a:cxn>
              <a:cxn ang="0">
                <a:pos x="T10" y="T11"/>
              </a:cxn>
              <a:cxn ang="0">
                <a:pos x="T12" y="T13"/>
              </a:cxn>
            </a:cxnLst>
            <a:rect l="0" t="0" r="r" b="b"/>
            <a:pathLst>
              <a:path w="695" h="542">
                <a:moveTo>
                  <a:pt x="302" y="186"/>
                </a:moveTo>
                <a:cubicBezTo>
                  <a:pt x="301" y="186"/>
                  <a:pt x="300" y="186"/>
                  <a:pt x="300" y="186"/>
                </a:cubicBezTo>
                <a:cubicBezTo>
                  <a:pt x="253" y="333"/>
                  <a:pt x="142" y="451"/>
                  <a:pt x="0" y="507"/>
                </a:cubicBezTo>
                <a:cubicBezTo>
                  <a:pt x="57" y="529"/>
                  <a:pt x="120" y="542"/>
                  <a:pt x="186" y="542"/>
                </a:cubicBezTo>
                <a:cubicBezTo>
                  <a:pt x="467" y="542"/>
                  <a:pt x="695" y="313"/>
                  <a:pt x="695" y="32"/>
                </a:cubicBezTo>
                <a:cubicBezTo>
                  <a:pt x="695" y="21"/>
                  <a:pt x="695" y="10"/>
                  <a:pt x="694" y="0"/>
                </a:cubicBezTo>
                <a:cubicBezTo>
                  <a:pt x="601" y="113"/>
                  <a:pt x="460" y="186"/>
                  <a:pt x="302" y="18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66">
            <a:extLst>
              <a:ext uri="{FF2B5EF4-FFF2-40B4-BE49-F238E27FC236}">
                <a16:creationId xmlns:a16="http://schemas.microsoft.com/office/drawing/2014/main" id="{A2E39773-E3AB-457E-9CA9-3BA8EFF127AD}"/>
              </a:ext>
            </a:extLst>
          </p:cNvPr>
          <p:cNvSpPr>
            <a:spLocks/>
          </p:cNvSpPr>
          <p:nvPr/>
        </p:nvSpPr>
        <p:spPr bwMode="auto">
          <a:xfrm>
            <a:off x="4811280" y="4693262"/>
            <a:ext cx="1286486" cy="1002635"/>
          </a:xfrm>
          <a:custGeom>
            <a:avLst/>
            <a:gdLst>
              <a:gd name="T0" fmla="*/ 396 w 696"/>
              <a:gd name="T1" fmla="*/ 186 h 542"/>
              <a:gd name="T2" fmla="*/ 394 w 696"/>
              <a:gd name="T3" fmla="*/ 186 h 542"/>
              <a:gd name="T4" fmla="*/ 1 w 696"/>
              <a:gd name="T5" fmla="*/ 0 h 542"/>
              <a:gd name="T6" fmla="*/ 0 w 696"/>
              <a:gd name="T7" fmla="*/ 32 h 542"/>
              <a:gd name="T8" fmla="*/ 510 w 696"/>
              <a:gd name="T9" fmla="*/ 542 h 542"/>
              <a:gd name="T10" fmla="*/ 696 w 696"/>
              <a:gd name="T11" fmla="*/ 507 h 542"/>
              <a:gd name="T12" fmla="*/ 396 w 696"/>
              <a:gd name="T13" fmla="*/ 186 h 542"/>
            </a:gdLst>
            <a:ahLst/>
            <a:cxnLst>
              <a:cxn ang="0">
                <a:pos x="T0" y="T1"/>
              </a:cxn>
              <a:cxn ang="0">
                <a:pos x="T2" y="T3"/>
              </a:cxn>
              <a:cxn ang="0">
                <a:pos x="T4" y="T5"/>
              </a:cxn>
              <a:cxn ang="0">
                <a:pos x="T6" y="T7"/>
              </a:cxn>
              <a:cxn ang="0">
                <a:pos x="T8" y="T9"/>
              </a:cxn>
              <a:cxn ang="0">
                <a:pos x="T10" y="T11"/>
              </a:cxn>
              <a:cxn ang="0">
                <a:pos x="T12" y="T13"/>
              </a:cxn>
            </a:cxnLst>
            <a:rect l="0" t="0" r="r" b="b"/>
            <a:pathLst>
              <a:path w="696" h="542">
                <a:moveTo>
                  <a:pt x="396" y="186"/>
                </a:moveTo>
                <a:cubicBezTo>
                  <a:pt x="395" y="186"/>
                  <a:pt x="394" y="186"/>
                  <a:pt x="394" y="186"/>
                </a:cubicBezTo>
                <a:cubicBezTo>
                  <a:pt x="236" y="186"/>
                  <a:pt x="95" y="113"/>
                  <a:pt x="1" y="0"/>
                </a:cubicBezTo>
                <a:cubicBezTo>
                  <a:pt x="0" y="10"/>
                  <a:pt x="0" y="21"/>
                  <a:pt x="0" y="32"/>
                </a:cubicBezTo>
                <a:cubicBezTo>
                  <a:pt x="0" y="313"/>
                  <a:pt x="228" y="542"/>
                  <a:pt x="510" y="542"/>
                </a:cubicBezTo>
                <a:cubicBezTo>
                  <a:pt x="575" y="542"/>
                  <a:pt x="638" y="529"/>
                  <a:pt x="696" y="507"/>
                </a:cubicBezTo>
                <a:cubicBezTo>
                  <a:pt x="553" y="451"/>
                  <a:pt x="442" y="333"/>
                  <a:pt x="396" y="1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67">
            <a:extLst>
              <a:ext uri="{FF2B5EF4-FFF2-40B4-BE49-F238E27FC236}">
                <a16:creationId xmlns:a16="http://schemas.microsoft.com/office/drawing/2014/main" id="{8E7A27BB-99F5-480F-BFCB-19294EA03514}"/>
              </a:ext>
            </a:extLst>
          </p:cNvPr>
          <p:cNvSpPr>
            <a:spLocks/>
          </p:cNvSpPr>
          <p:nvPr/>
        </p:nvSpPr>
        <p:spPr bwMode="auto">
          <a:xfrm>
            <a:off x="4597247" y="3172142"/>
            <a:ext cx="710772" cy="1521120"/>
          </a:xfrm>
          <a:custGeom>
            <a:avLst/>
            <a:gdLst>
              <a:gd name="T0" fmla="*/ 330 w 385"/>
              <a:gd name="T1" fmla="*/ 439 h 823"/>
              <a:gd name="T2" fmla="*/ 304 w 385"/>
              <a:gd name="T3" fmla="*/ 277 h 823"/>
              <a:gd name="T4" fmla="*/ 385 w 385"/>
              <a:gd name="T5" fmla="*/ 0 h 823"/>
              <a:gd name="T6" fmla="*/ 0 w 385"/>
              <a:gd name="T7" fmla="*/ 497 h 823"/>
              <a:gd name="T8" fmla="*/ 117 w 385"/>
              <a:gd name="T9" fmla="*/ 823 h 823"/>
              <a:gd name="T10" fmla="*/ 330 w 385"/>
              <a:gd name="T11" fmla="*/ 439 h 823"/>
            </a:gdLst>
            <a:ahLst/>
            <a:cxnLst>
              <a:cxn ang="0">
                <a:pos x="T0" y="T1"/>
              </a:cxn>
              <a:cxn ang="0">
                <a:pos x="T2" y="T3"/>
              </a:cxn>
              <a:cxn ang="0">
                <a:pos x="T4" y="T5"/>
              </a:cxn>
              <a:cxn ang="0">
                <a:pos x="T6" y="T7"/>
              </a:cxn>
              <a:cxn ang="0">
                <a:pos x="T8" y="T9"/>
              </a:cxn>
              <a:cxn ang="0">
                <a:pos x="T10" y="T11"/>
              </a:cxn>
            </a:cxnLst>
            <a:rect l="0" t="0" r="r" b="b"/>
            <a:pathLst>
              <a:path w="385" h="823">
                <a:moveTo>
                  <a:pt x="330" y="439"/>
                </a:moveTo>
                <a:cubicBezTo>
                  <a:pt x="313" y="388"/>
                  <a:pt x="304" y="333"/>
                  <a:pt x="304" y="277"/>
                </a:cubicBezTo>
                <a:cubicBezTo>
                  <a:pt x="304" y="175"/>
                  <a:pt x="334" y="80"/>
                  <a:pt x="385" y="0"/>
                </a:cubicBezTo>
                <a:cubicBezTo>
                  <a:pt x="164" y="56"/>
                  <a:pt x="0" y="257"/>
                  <a:pt x="0" y="497"/>
                </a:cubicBezTo>
                <a:cubicBezTo>
                  <a:pt x="0" y="621"/>
                  <a:pt x="44" y="734"/>
                  <a:pt x="117" y="823"/>
                </a:cubicBezTo>
                <a:cubicBezTo>
                  <a:pt x="127" y="665"/>
                  <a:pt x="209" y="526"/>
                  <a:pt x="330" y="43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68">
            <a:extLst>
              <a:ext uri="{FF2B5EF4-FFF2-40B4-BE49-F238E27FC236}">
                <a16:creationId xmlns:a16="http://schemas.microsoft.com/office/drawing/2014/main" id="{5CC91205-0792-44AA-B2F3-A54A5CDE3E09}"/>
              </a:ext>
            </a:extLst>
          </p:cNvPr>
          <p:cNvSpPr>
            <a:spLocks noEditPoints="1"/>
          </p:cNvSpPr>
          <p:nvPr/>
        </p:nvSpPr>
        <p:spPr bwMode="auto">
          <a:xfrm>
            <a:off x="4813569" y="3144673"/>
            <a:ext cx="2567250" cy="2485985"/>
          </a:xfrm>
          <a:custGeom>
            <a:avLst/>
            <a:gdLst>
              <a:gd name="T0" fmla="*/ 1180 w 1389"/>
              <a:gd name="T1" fmla="*/ 456 h 1345"/>
              <a:gd name="T2" fmla="*/ 1207 w 1389"/>
              <a:gd name="T3" fmla="*/ 292 h 1345"/>
              <a:gd name="T4" fmla="*/ 1127 w 1389"/>
              <a:gd name="T5" fmla="*/ 16 h 1345"/>
              <a:gd name="T6" fmla="*/ 997 w 1389"/>
              <a:gd name="T7" fmla="*/ 0 h 1345"/>
              <a:gd name="T8" fmla="*/ 695 w 1389"/>
              <a:gd name="T9" fmla="*/ 99 h 1345"/>
              <a:gd name="T10" fmla="*/ 393 w 1389"/>
              <a:gd name="T11" fmla="*/ 0 h 1345"/>
              <a:gd name="T12" fmla="*/ 268 w 1389"/>
              <a:gd name="T13" fmla="*/ 15 h 1345"/>
              <a:gd name="T14" fmla="*/ 187 w 1389"/>
              <a:gd name="T15" fmla="*/ 292 h 1345"/>
              <a:gd name="T16" fmla="*/ 213 w 1389"/>
              <a:gd name="T17" fmla="*/ 454 h 1345"/>
              <a:gd name="T18" fmla="*/ 0 w 1389"/>
              <a:gd name="T19" fmla="*/ 838 h 1345"/>
              <a:gd name="T20" fmla="*/ 393 w 1389"/>
              <a:gd name="T21" fmla="*/ 1024 h 1345"/>
              <a:gd name="T22" fmla="*/ 395 w 1389"/>
              <a:gd name="T23" fmla="*/ 1024 h 1345"/>
              <a:gd name="T24" fmla="*/ 695 w 1389"/>
              <a:gd name="T25" fmla="*/ 1345 h 1345"/>
              <a:gd name="T26" fmla="*/ 995 w 1389"/>
              <a:gd name="T27" fmla="*/ 1024 h 1345"/>
              <a:gd name="T28" fmla="*/ 997 w 1389"/>
              <a:gd name="T29" fmla="*/ 1024 h 1345"/>
              <a:gd name="T30" fmla="*/ 1389 w 1389"/>
              <a:gd name="T31" fmla="*/ 838 h 1345"/>
              <a:gd name="T32" fmla="*/ 1180 w 1389"/>
              <a:gd name="T33" fmla="*/ 456 h 1345"/>
              <a:gd name="T34" fmla="*/ 697 w 1389"/>
              <a:gd name="T35" fmla="*/ 804 h 1345"/>
              <a:gd name="T36" fmla="*/ 567 w 1389"/>
              <a:gd name="T37" fmla="*/ 787 h 1345"/>
              <a:gd name="T38" fmla="*/ 488 w 1389"/>
              <a:gd name="T39" fmla="*/ 544 h 1345"/>
              <a:gd name="T40" fmla="*/ 695 w 1389"/>
              <a:gd name="T41" fmla="*/ 395 h 1345"/>
              <a:gd name="T42" fmla="*/ 902 w 1389"/>
              <a:gd name="T43" fmla="*/ 544 h 1345"/>
              <a:gd name="T44" fmla="*/ 822 w 1389"/>
              <a:gd name="T45" fmla="*/ 788 h 1345"/>
              <a:gd name="T46" fmla="*/ 697 w 1389"/>
              <a:gd name="T47" fmla="*/ 804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89" h="1345">
                <a:moveTo>
                  <a:pt x="1180" y="456"/>
                </a:moveTo>
                <a:cubicBezTo>
                  <a:pt x="1197" y="405"/>
                  <a:pt x="1207" y="349"/>
                  <a:pt x="1207" y="292"/>
                </a:cubicBezTo>
                <a:cubicBezTo>
                  <a:pt x="1207" y="190"/>
                  <a:pt x="1177" y="96"/>
                  <a:pt x="1127" y="16"/>
                </a:cubicBezTo>
                <a:cubicBezTo>
                  <a:pt x="1085" y="5"/>
                  <a:pt x="1042" y="0"/>
                  <a:pt x="997" y="0"/>
                </a:cubicBezTo>
                <a:cubicBezTo>
                  <a:pt x="884" y="0"/>
                  <a:pt x="779" y="37"/>
                  <a:pt x="695" y="99"/>
                </a:cubicBezTo>
                <a:cubicBezTo>
                  <a:pt x="610" y="37"/>
                  <a:pt x="506" y="0"/>
                  <a:pt x="393" y="0"/>
                </a:cubicBezTo>
                <a:cubicBezTo>
                  <a:pt x="350" y="0"/>
                  <a:pt x="308" y="5"/>
                  <a:pt x="268" y="15"/>
                </a:cubicBezTo>
                <a:cubicBezTo>
                  <a:pt x="217" y="95"/>
                  <a:pt x="187" y="190"/>
                  <a:pt x="187" y="292"/>
                </a:cubicBezTo>
                <a:cubicBezTo>
                  <a:pt x="187" y="348"/>
                  <a:pt x="196" y="403"/>
                  <a:pt x="213" y="454"/>
                </a:cubicBezTo>
                <a:cubicBezTo>
                  <a:pt x="92" y="541"/>
                  <a:pt x="10" y="680"/>
                  <a:pt x="0" y="838"/>
                </a:cubicBezTo>
                <a:cubicBezTo>
                  <a:pt x="94" y="951"/>
                  <a:pt x="235" y="1024"/>
                  <a:pt x="393" y="1024"/>
                </a:cubicBezTo>
                <a:cubicBezTo>
                  <a:pt x="393" y="1024"/>
                  <a:pt x="394" y="1024"/>
                  <a:pt x="395" y="1024"/>
                </a:cubicBezTo>
                <a:cubicBezTo>
                  <a:pt x="441" y="1171"/>
                  <a:pt x="552" y="1289"/>
                  <a:pt x="695" y="1345"/>
                </a:cubicBezTo>
                <a:cubicBezTo>
                  <a:pt x="837" y="1289"/>
                  <a:pt x="948" y="1171"/>
                  <a:pt x="995" y="1024"/>
                </a:cubicBezTo>
                <a:cubicBezTo>
                  <a:pt x="995" y="1024"/>
                  <a:pt x="996" y="1024"/>
                  <a:pt x="997" y="1024"/>
                </a:cubicBezTo>
                <a:cubicBezTo>
                  <a:pt x="1155" y="1024"/>
                  <a:pt x="1296" y="951"/>
                  <a:pt x="1389" y="838"/>
                </a:cubicBezTo>
                <a:cubicBezTo>
                  <a:pt x="1380" y="681"/>
                  <a:pt x="1299" y="543"/>
                  <a:pt x="1180" y="456"/>
                </a:cubicBezTo>
                <a:close/>
                <a:moveTo>
                  <a:pt x="697" y="804"/>
                </a:moveTo>
                <a:cubicBezTo>
                  <a:pt x="652" y="804"/>
                  <a:pt x="608" y="798"/>
                  <a:pt x="567" y="787"/>
                </a:cubicBezTo>
                <a:cubicBezTo>
                  <a:pt x="522" y="716"/>
                  <a:pt x="494" y="633"/>
                  <a:pt x="488" y="544"/>
                </a:cubicBezTo>
                <a:cubicBezTo>
                  <a:pt x="543" y="478"/>
                  <a:pt x="614" y="426"/>
                  <a:pt x="695" y="395"/>
                </a:cubicBezTo>
                <a:cubicBezTo>
                  <a:pt x="776" y="426"/>
                  <a:pt x="847" y="478"/>
                  <a:pt x="902" y="544"/>
                </a:cubicBezTo>
                <a:cubicBezTo>
                  <a:pt x="896" y="634"/>
                  <a:pt x="868" y="717"/>
                  <a:pt x="822" y="788"/>
                </a:cubicBezTo>
                <a:cubicBezTo>
                  <a:pt x="782" y="798"/>
                  <a:pt x="740" y="804"/>
                  <a:pt x="697" y="80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69">
            <a:extLst>
              <a:ext uri="{FF2B5EF4-FFF2-40B4-BE49-F238E27FC236}">
                <a16:creationId xmlns:a16="http://schemas.microsoft.com/office/drawing/2014/main" id="{B4C158A8-6C75-49A5-8D9D-9C22A8E35215}"/>
              </a:ext>
            </a:extLst>
          </p:cNvPr>
          <p:cNvSpPr>
            <a:spLocks/>
          </p:cNvSpPr>
          <p:nvPr/>
        </p:nvSpPr>
        <p:spPr bwMode="auto">
          <a:xfrm>
            <a:off x="5715483" y="3874902"/>
            <a:ext cx="764567" cy="756554"/>
          </a:xfrm>
          <a:custGeom>
            <a:avLst/>
            <a:gdLst>
              <a:gd name="T0" fmla="*/ 207 w 414"/>
              <a:gd name="T1" fmla="*/ 0 h 409"/>
              <a:gd name="T2" fmla="*/ 0 w 414"/>
              <a:gd name="T3" fmla="*/ 149 h 409"/>
              <a:gd name="T4" fmla="*/ 79 w 414"/>
              <a:gd name="T5" fmla="*/ 392 h 409"/>
              <a:gd name="T6" fmla="*/ 209 w 414"/>
              <a:gd name="T7" fmla="*/ 409 h 409"/>
              <a:gd name="T8" fmla="*/ 334 w 414"/>
              <a:gd name="T9" fmla="*/ 393 h 409"/>
              <a:gd name="T10" fmla="*/ 414 w 414"/>
              <a:gd name="T11" fmla="*/ 149 h 409"/>
              <a:gd name="T12" fmla="*/ 207 w 414"/>
              <a:gd name="T13" fmla="*/ 0 h 409"/>
            </a:gdLst>
            <a:ahLst/>
            <a:cxnLst>
              <a:cxn ang="0">
                <a:pos x="T0" y="T1"/>
              </a:cxn>
              <a:cxn ang="0">
                <a:pos x="T2" y="T3"/>
              </a:cxn>
              <a:cxn ang="0">
                <a:pos x="T4" y="T5"/>
              </a:cxn>
              <a:cxn ang="0">
                <a:pos x="T6" y="T7"/>
              </a:cxn>
              <a:cxn ang="0">
                <a:pos x="T8" y="T9"/>
              </a:cxn>
              <a:cxn ang="0">
                <a:pos x="T10" y="T11"/>
              </a:cxn>
              <a:cxn ang="0">
                <a:pos x="T12" y="T13"/>
              </a:cxn>
            </a:cxnLst>
            <a:rect l="0" t="0" r="r" b="b"/>
            <a:pathLst>
              <a:path w="414" h="409">
                <a:moveTo>
                  <a:pt x="207" y="0"/>
                </a:moveTo>
                <a:cubicBezTo>
                  <a:pt x="126" y="31"/>
                  <a:pt x="55" y="83"/>
                  <a:pt x="0" y="149"/>
                </a:cubicBezTo>
                <a:cubicBezTo>
                  <a:pt x="6" y="238"/>
                  <a:pt x="34" y="321"/>
                  <a:pt x="79" y="392"/>
                </a:cubicBezTo>
                <a:cubicBezTo>
                  <a:pt x="120" y="403"/>
                  <a:pt x="164" y="409"/>
                  <a:pt x="209" y="409"/>
                </a:cubicBezTo>
                <a:cubicBezTo>
                  <a:pt x="252" y="409"/>
                  <a:pt x="294" y="403"/>
                  <a:pt x="334" y="393"/>
                </a:cubicBezTo>
                <a:cubicBezTo>
                  <a:pt x="380" y="322"/>
                  <a:pt x="408" y="239"/>
                  <a:pt x="414" y="149"/>
                </a:cubicBezTo>
                <a:cubicBezTo>
                  <a:pt x="359" y="83"/>
                  <a:pt x="288" y="31"/>
                  <a:pt x="207"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1" name="pole tekstowe 200">
            <a:extLst>
              <a:ext uri="{FF2B5EF4-FFF2-40B4-BE49-F238E27FC236}">
                <a16:creationId xmlns:a16="http://schemas.microsoft.com/office/drawing/2014/main" id="{33B63D9D-D3D7-49F5-AF1E-A5B607D7F1D6}"/>
              </a:ext>
            </a:extLst>
          </p:cNvPr>
          <p:cNvSpPr txBox="1"/>
          <p:nvPr/>
        </p:nvSpPr>
        <p:spPr>
          <a:xfrm>
            <a:off x="5828881" y="2758135"/>
            <a:ext cx="546925" cy="473206"/>
          </a:xfrm>
          <a:prstGeom prst="rect">
            <a:avLst/>
          </a:prstGeom>
          <a:noFill/>
        </p:spPr>
        <p:txBody>
          <a:bodyPr wrap="square" rtlCol="0" anchor="ctr">
            <a:noAutofit/>
          </a:bodyPr>
          <a:lstStyle/>
          <a:p>
            <a:pPr algn="ctr"/>
            <a:r>
              <a:rPr lang="en-US" sz="2400" dirty="0">
                <a:solidFill>
                  <a:schemeClr val="bg1"/>
                </a:solidFill>
              </a:rPr>
              <a:t>1</a:t>
            </a:r>
          </a:p>
        </p:txBody>
      </p:sp>
      <p:sp>
        <p:nvSpPr>
          <p:cNvPr id="202" name="pole tekstowe 201">
            <a:extLst>
              <a:ext uri="{FF2B5EF4-FFF2-40B4-BE49-F238E27FC236}">
                <a16:creationId xmlns:a16="http://schemas.microsoft.com/office/drawing/2014/main" id="{D15BA1AE-6E2C-4ACD-855E-D209D8236D16}"/>
              </a:ext>
            </a:extLst>
          </p:cNvPr>
          <p:cNvSpPr txBox="1"/>
          <p:nvPr/>
        </p:nvSpPr>
        <p:spPr>
          <a:xfrm>
            <a:off x="7042204" y="3638299"/>
            <a:ext cx="546925" cy="473206"/>
          </a:xfrm>
          <a:prstGeom prst="rect">
            <a:avLst/>
          </a:prstGeom>
          <a:noFill/>
        </p:spPr>
        <p:txBody>
          <a:bodyPr wrap="square" rtlCol="0" anchor="ctr">
            <a:noAutofit/>
          </a:bodyPr>
          <a:lstStyle/>
          <a:p>
            <a:pPr algn="ctr"/>
            <a:r>
              <a:rPr lang="en-US" sz="2400" dirty="0">
                <a:solidFill>
                  <a:schemeClr val="bg1"/>
                </a:solidFill>
              </a:rPr>
              <a:t>2</a:t>
            </a:r>
          </a:p>
        </p:txBody>
      </p:sp>
      <p:sp>
        <p:nvSpPr>
          <p:cNvPr id="203" name="pole tekstowe 202">
            <a:extLst>
              <a:ext uri="{FF2B5EF4-FFF2-40B4-BE49-F238E27FC236}">
                <a16:creationId xmlns:a16="http://schemas.microsoft.com/office/drawing/2014/main" id="{35C6970E-491D-4888-A77B-5F054EC41561}"/>
              </a:ext>
            </a:extLst>
          </p:cNvPr>
          <p:cNvSpPr txBox="1"/>
          <p:nvPr/>
        </p:nvSpPr>
        <p:spPr>
          <a:xfrm>
            <a:off x="4610843" y="3638299"/>
            <a:ext cx="546925" cy="473206"/>
          </a:xfrm>
          <a:prstGeom prst="rect">
            <a:avLst/>
          </a:prstGeom>
          <a:noFill/>
        </p:spPr>
        <p:txBody>
          <a:bodyPr wrap="square" rtlCol="0" anchor="ctr">
            <a:noAutofit/>
          </a:bodyPr>
          <a:lstStyle/>
          <a:p>
            <a:pPr algn="ctr"/>
            <a:r>
              <a:rPr lang="en-US" sz="2400" dirty="0">
                <a:solidFill>
                  <a:schemeClr val="bg1"/>
                </a:solidFill>
              </a:rPr>
              <a:t>5</a:t>
            </a:r>
          </a:p>
        </p:txBody>
      </p:sp>
      <p:sp>
        <p:nvSpPr>
          <p:cNvPr id="204" name="pole tekstowe 203">
            <a:extLst>
              <a:ext uri="{FF2B5EF4-FFF2-40B4-BE49-F238E27FC236}">
                <a16:creationId xmlns:a16="http://schemas.microsoft.com/office/drawing/2014/main" id="{7CD7AE7A-5859-49F8-A203-1B9942397F3F}"/>
              </a:ext>
            </a:extLst>
          </p:cNvPr>
          <p:cNvSpPr txBox="1"/>
          <p:nvPr/>
        </p:nvSpPr>
        <p:spPr>
          <a:xfrm>
            <a:off x="5065178" y="5038416"/>
            <a:ext cx="546925" cy="473206"/>
          </a:xfrm>
          <a:prstGeom prst="rect">
            <a:avLst/>
          </a:prstGeom>
          <a:noFill/>
        </p:spPr>
        <p:txBody>
          <a:bodyPr wrap="square" rtlCol="0" anchor="ctr">
            <a:noAutofit/>
          </a:bodyPr>
          <a:lstStyle/>
          <a:p>
            <a:pPr algn="ctr"/>
            <a:r>
              <a:rPr lang="en-US" sz="2400" dirty="0">
                <a:solidFill>
                  <a:schemeClr val="bg1"/>
                </a:solidFill>
              </a:rPr>
              <a:t>4</a:t>
            </a:r>
          </a:p>
        </p:txBody>
      </p:sp>
      <p:sp>
        <p:nvSpPr>
          <p:cNvPr id="205" name="pole tekstowe 204">
            <a:extLst>
              <a:ext uri="{FF2B5EF4-FFF2-40B4-BE49-F238E27FC236}">
                <a16:creationId xmlns:a16="http://schemas.microsoft.com/office/drawing/2014/main" id="{F6927D5A-A5F2-44E2-9AD3-D983D6212245}"/>
              </a:ext>
            </a:extLst>
          </p:cNvPr>
          <p:cNvSpPr txBox="1"/>
          <p:nvPr/>
        </p:nvSpPr>
        <p:spPr>
          <a:xfrm>
            <a:off x="6577282" y="5038416"/>
            <a:ext cx="546925" cy="473206"/>
          </a:xfrm>
          <a:prstGeom prst="rect">
            <a:avLst/>
          </a:prstGeom>
          <a:noFill/>
        </p:spPr>
        <p:txBody>
          <a:bodyPr wrap="square" rtlCol="0" anchor="ctr">
            <a:noAutofit/>
          </a:bodyPr>
          <a:lstStyle/>
          <a:p>
            <a:pPr algn="ctr"/>
            <a:r>
              <a:rPr lang="en-US" sz="2400" dirty="0">
                <a:solidFill>
                  <a:schemeClr val="bg1"/>
                </a:solidFill>
              </a:rPr>
              <a:t>3</a:t>
            </a:r>
          </a:p>
        </p:txBody>
      </p:sp>
      <p:grpSp>
        <p:nvGrpSpPr>
          <p:cNvPr id="3" name="Grupa 2">
            <a:extLst>
              <a:ext uri="{FF2B5EF4-FFF2-40B4-BE49-F238E27FC236}">
                <a16:creationId xmlns:a16="http://schemas.microsoft.com/office/drawing/2014/main" id="{6069A831-AA88-44DD-AAAA-C45E90C3C2E6}"/>
              </a:ext>
            </a:extLst>
          </p:cNvPr>
          <p:cNvGrpSpPr/>
          <p:nvPr/>
        </p:nvGrpSpPr>
        <p:grpSpPr>
          <a:xfrm>
            <a:off x="4478228" y="1251168"/>
            <a:ext cx="3249076" cy="1267071"/>
            <a:chOff x="4478228" y="1251168"/>
            <a:chExt cx="3249076" cy="1267071"/>
          </a:xfrm>
        </p:grpSpPr>
        <p:grpSp>
          <p:nvGrpSpPr>
            <p:cNvPr id="214" name="Grupa 213">
              <a:extLst>
                <a:ext uri="{FF2B5EF4-FFF2-40B4-BE49-F238E27FC236}">
                  <a16:creationId xmlns:a16="http://schemas.microsoft.com/office/drawing/2014/main" id="{A97C39E0-0319-421D-8109-76F556F2169E}"/>
                </a:ext>
              </a:extLst>
            </p:cNvPr>
            <p:cNvGrpSpPr/>
            <p:nvPr/>
          </p:nvGrpSpPr>
          <p:grpSpPr>
            <a:xfrm>
              <a:off x="4478228" y="1441870"/>
              <a:ext cx="3249076" cy="1076369"/>
              <a:chOff x="7787935" y="1816141"/>
              <a:chExt cx="3581588" cy="1076369"/>
            </a:xfrm>
          </p:grpSpPr>
          <p:sp>
            <p:nvSpPr>
              <p:cNvPr id="218" name="Prostokąt 20">
                <a:extLst>
                  <a:ext uri="{FF2B5EF4-FFF2-40B4-BE49-F238E27FC236}">
                    <a16:creationId xmlns:a16="http://schemas.microsoft.com/office/drawing/2014/main" id="{645418A2-AD26-4961-863F-A2C70CA8482C}"/>
                  </a:ext>
                </a:extLst>
              </p:cNvPr>
              <p:cNvSpPr/>
              <p:nvPr/>
            </p:nvSpPr>
            <p:spPr>
              <a:xfrm>
                <a:off x="7787935" y="1837266"/>
                <a:ext cx="3580903" cy="1055244"/>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tIns="216000" bIns="72000" rtlCol="0" anchor="ctr"/>
              <a:lstStyle/>
              <a:p>
                <a:pPr marL="6350" indent="-6350" algn="ctr">
                  <a:spcBef>
                    <a:spcPct val="20000"/>
                  </a:spcBef>
                </a:pPr>
                <a:r>
                  <a:rPr lang="en-US" sz="1600" dirty="0">
                    <a:solidFill>
                      <a:schemeClr val="tx1"/>
                    </a:solidFill>
                  </a:rPr>
                  <a:t>Write your text here. Add your description of an item.</a:t>
                </a:r>
              </a:p>
            </p:txBody>
          </p:sp>
          <p:sp>
            <p:nvSpPr>
              <p:cNvPr id="219" name="Prostokąt 30">
                <a:extLst>
                  <a:ext uri="{FF2B5EF4-FFF2-40B4-BE49-F238E27FC236}">
                    <a16:creationId xmlns:a16="http://schemas.microsoft.com/office/drawing/2014/main" id="{D9875CFC-3254-46D9-A761-526FB0897814}"/>
                  </a:ext>
                </a:extLst>
              </p:cNvPr>
              <p:cNvSpPr/>
              <p:nvPr/>
            </p:nvSpPr>
            <p:spPr>
              <a:xfrm>
                <a:off x="7788620" y="1816141"/>
                <a:ext cx="3580903" cy="61317"/>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215" name="Grupa 214">
              <a:extLst>
                <a:ext uri="{FF2B5EF4-FFF2-40B4-BE49-F238E27FC236}">
                  <a16:creationId xmlns:a16="http://schemas.microsoft.com/office/drawing/2014/main" id="{E761D4A2-860C-4C98-BB7F-CB00F333CD32}"/>
                </a:ext>
              </a:extLst>
            </p:cNvPr>
            <p:cNvGrpSpPr/>
            <p:nvPr/>
          </p:nvGrpSpPr>
          <p:grpSpPr>
            <a:xfrm>
              <a:off x="5877863" y="1251168"/>
              <a:ext cx="451688" cy="451688"/>
              <a:chOff x="2148028" y="1546140"/>
              <a:chExt cx="667926" cy="667926"/>
            </a:xfrm>
          </p:grpSpPr>
          <p:sp>
            <p:nvSpPr>
              <p:cNvPr id="216" name="Elipsa 49">
                <a:extLst>
                  <a:ext uri="{FF2B5EF4-FFF2-40B4-BE49-F238E27FC236}">
                    <a16:creationId xmlns:a16="http://schemas.microsoft.com/office/drawing/2014/main" id="{78011927-1506-413E-AB1B-C1359C83ACDA}"/>
                  </a:ext>
                </a:extLst>
              </p:cNvPr>
              <p:cNvSpPr/>
              <p:nvPr/>
            </p:nvSpPr>
            <p:spPr>
              <a:xfrm>
                <a:off x="2148028" y="1546140"/>
                <a:ext cx="667926" cy="667926"/>
              </a:xfrm>
              <a:prstGeom prst="ellipse">
                <a:avLst/>
              </a:prstGeom>
              <a:solidFill>
                <a:schemeClr val="bg1"/>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17" name="pole tekstowe 216">
                <a:extLst>
                  <a:ext uri="{FF2B5EF4-FFF2-40B4-BE49-F238E27FC236}">
                    <a16:creationId xmlns:a16="http://schemas.microsoft.com/office/drawing/2014/main" id="{B8BF1181-6EB1-420F-AAB5-5AFC8717F05D}"/>
                  </a:ext>
                </a:extLst>
              </p:cNvPr>
              <p:cNvSpPr txBox="1"/>
              <p:nvPr/>
            </p:nvSpPr>
            <p:spPr>
              <a:xfrm>
                <a:off x="2230620" y="1630224"/>
                <a:ext cx="502744" cy="499759"/>
              </a:xfrm>
              <a:prstGeom prst="rect">
                <a:avLst/>
              </a:prstGeom>
              <a:noFill/>
            </p:spPr>
            <p:txBody>
              <a:bodyPr wrap="square" rtlCol="0" anchor="ctr">
                <a:noAutofit/>
              </a:bodyPr>
              <a:lstStyle/>
              <a:p>
                <a:pPr algn="ctr"/>
                <a:r>
                  <a:rPr lang="en-US" sz="2400" dirty="0">
                    <a:solidFill>
                      <a:schemeClr val="accent4"/>
                    </a:solidFill>
                  </a:rPr>
                  <a:t>1</a:t>
                </a:r>
              </a:p>
            </p:txBody>
          </p:sp>
        </p:grpSp>
      </p:grpSp>
      <p:grpSp>
        <p:nvGrpSpPr>
          <p:cNvPr id="6" name="Grupa 5">
            <a:extLst>
              <a:ext uri="{FF2B5EF4-FFF2-40B4-BE49-F238E27FC236}">
                <a16:creationId xmlns:a16="http://schemas.microsoft.com/office/drawing/2014/main" id="{749D850A-D69B-457B-87A0-DA9C8B2054C0}"/>
              </a:ext>
            </a:extLst>
          </p:cNvPr>
          <p:cNvGrpSpPr/>
          <p:nvPr/>
        </p:nvGrpSpPr>
        <p:grpSpPr>
          <a:xfrm>
            <a:off x="826294" y="2801194"/>
            <a:ext cx="3248632" cy="1217628"/>
            <a:chOff x="826294" y="2801194"/>
            <a:chExt cx="3248632" cy="1217628"/>
          </a:xfrm>
        </p:grpSpPr>
        <p:sp>
          <p:nvSpPr>
            <p:cNvPr id="253" name="Prostokąt 20">
              <a:extLst>
                <a:ext uri="{FF2B5EF4-FFF2-40B4-BE49-F238E27FC236}">
                  <a16:creationId xmlns:a16="http://schemas.microsoft.com/office/drawing/2014/main" id="{AB116798-B498-4D7D-9974-08C1B68BECA2}"/>
                </a:ext>
              </a:extLst>
            </p:cNvPr>
            <p:cNvSpPr/>
            <p:nvPr/>
          </p:nvSpPr>
          <p:spPr>
            <a:xfrm>
              <a:off x="1053063" y="2801194"/>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54" name="Prostokąt 30">
              <a:extLst>
                <a:ext uri="{FF2B5EF4-FFF2-40B4-BE49-F238E27FC236}">
                  <a16:creationId xmlns:a16="http://schemas.microsoft.com/office/drawing/2014/main" id="{C070BC49-8E03-4343-B5B4-923C555C8948}"/>
                </a:ext>
              </a:extLst>
            </p:cNvPr>
            <p:cNvSpPr/>
            <p:nvPr/>
          </p:nvSpPr>
          <p:spPr>
            <a:xfrm>
              <a:off x="994998" y="2801196"/>
              <a:ext cx="62594" cy="1217626"/>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50" name="Grupa 249">
              <a:extLst>
                <a:ext uri="{FF2B5EF4-FFF2-40B4-BE49-F238E27FC236}">
                  <a16:creationId xmlns:a16="http://schemas.microsoft.com/office/drawing/2014/main" id="{3D524881-20DF-41CB-91B8-D23C62CD4289}"/>
                </a:ext>
              </a:extLst>
            </p:cNvPr>
            <p:cNvGrpSpPr/>
            <p:nvPr/>
          </p:nvGrpSpPr>
          <p:grpSpPr>
            <a:xfrm>
              <a:off x="826294" y="3204451"/>
              <a:ext cx="411112" cy="411113"/>
              <a:chOff x="-38144" y="2602543"/>
              <a:chExt cx="667926" cy="667926"/>
            </a:xfrm>
          </p:grpSpPr>
          <p:sp>
            <p:nvSpPr>
              <p:cNvPr id="251" name="Elipsa 49">
                <a:extLst>
                  <a:ext uri="{FF2B5EF4-FFF2-40B4-BE49-F238E27FC236}">
                    <a16:creationId xmlns:a16="http://schemas.microsoft.com/office/drawing/2014/main" id="{3E3B7C63-F89B-453A-900E-2AA3B3CF7DDC}"/>
                  </a:ext>
                </a:extLst>
              </p:cNvPr>
              <p:cNvSpPr/>
              <p:nvPr/>
            </p:nvSpPr>
            <p:spPr>
              <a:xfrm>
                <a:off x="-38144" y="2602543"/>
                <a:ext cx="667926" cy="667926"/>
              </a:xfrm>
              <a:prstGeom prst="ellipse">
                <a:avLst/>
              </a:prstGeom>
              <a:solidFill>
                <a:schemeClr val="bg1"/>
              </a:solidFill>
              <a:ln w="5715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252" name="pole tekstowe 251">
                <a:extLst>
                  <a:ext uri="{FF2B5EF4-FFF2-40B4-BE49-F238E27FC236}">
                    <a16:creationId xmlns:a16="http://schemas.microsoft.com/office/drawing/2014/main" id="{88A0C6FD-E3D8-4EE0-8532-B95B601C5E6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tx2"/>
                    </a:solidFill>
                  </a:rPr>
                  <a:t>2</a:t>
                </a:r>
              </a:p>
            </p:txBody>
          </p:sp>
        </p:grpSp>
      </p:grpSp>
      <p:grpSp>
        <p:nvGrpSpPr>
          <p:cNvPr id="7" name="Grupa 6">
            <a:extLst>
              <a:ext uri="{FF2B5EF4-FFF2-40B4-BE49-F238E27FC236}">
                <a16:creationId xmlns:a16="http://schemas.microsoft.com/office/drawing/2014/main" id="{1315955D-751A-4D21-A8C0-38823803D3AB}"/>
              </a:ext>
            </a:extLst>
          </p:cNvPr>
          <p:cNvGrpSpPr/>
          <p:nvPr/>
        </p:nvGrpSpPr>
        <p:grpSpPr>
          <a:xfrm>
            <a:off x="826294" y="4348247"/>
            <a:ext cx="3248632" cy="1217628"/>
            <a:chOff x="826294" y="4348247"/>
            <a:chExt cx="3248632" cy="1217628"/>
          </a:xfrm>
        </p:grpSpPr>
        <p:sp>
          <p:nvSpPr>
            <p:cNvPr id="260" name="Prostokąt 20">
              <a:extLst>
                <a:ext uri="{FF2B5EF4-FFF2-40B4-BE49-F238E27FC236}">
                  <a16:creationId xmlns:a16="http://schemas.microsoft.com/office/drawing/2014/main" id="{6435E6ED-781E-4861-ADDD-8973925721FD}"/>
                </a:ext>
              </a:extLst>
            </p:cNvPr>
            <p:cNvSpPr/>
            <p:nvPr/>
          </p:nvSpPr>
          <p:spPr>
            <a:xfrm>
              <a:off x="1053063" y="4348247"/>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61" name="Prostokąt 30">
              <a:extLst>
                <a:ext uri="{FF2B5EF4-FFF2-40B4-BE49-F238E27FC236}">
                  <a16:creationId xmlns:a16="http://schemas.microsoft.com/office/drawing/2014/main" id="{CA01FEC3-8544-4423-81FC-566518FE7498}"/>
                </a:ext>
              </a:extLst>
            </p:cNvPr>
            <p:cNvSpPr/>
            <p:nvPr/>
          </p:nvSpPr>
          <p:spPr>
            <a:xfrm>
              <a:off x="994998" y="4348249"/>
              <a:ext cx="62594" cy="121762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57" name="Grupa 256">
              <a:extLst>
                <a:ext uri="{FF2B5EF4-FFF2-40B4-BE49-F238E27FC236}">
                  <a16:creationId xmlns:a16="http://schemas.microsoft.com/office/drawing/2014/main" id="{8A07A5B7-21D5-4254-8C5A-3D27ACD516DF}"/>
                </a:ext>
              </a:extLst>
            </p:cNvPr>
            <p:cNvGrpSpPr/>
            <p:nvPr/>
          </p:nvGrpSpPr>
          <p:grpSpPr>
            <a:xfrm>
              <a:off x="826294" y="4751504"/>
              <a:ext cx="411112" cy="411113"/>
              <a:chOff x="-38144" y="2602543"/>
              <a:chExt cx="667926" cy="667926"/>
            </a:xfrm>
          </p:grpSpPr>
          <p:sp>
            <p:nvSpPr>
              <p:cNvPr id="258" name="Elipsa 49">
                <a:extLst>
                  <a:ext uri="{FF2B5EF4-FFF2-40B4-BE49-F238E27FC236}">
                    <a16:creationId xmlns:a16="http://schemas.microsoft.com/office/drawing/2014/main" id="{E53AB897-9098-42DA-A47B-B3E45EB2DBE0}"/>
                  </a:ext>
                </a:extLst>
              </p:cNvPr>
              <p:cNvSpPr/>
              <p:nvPr/>
            </p:nvSpPr>
            <p:spPr>
              <a:xfrm>
                <a:off x="-38144" y="2602543"/>
                <a:ext cx="667926" cy="667926"/>
              </a:xfrm>
              <a:prstGeom prst="ellipse">
                <a:avLst/>
              </a:prstGeom>
              <a:solidFill>
                <a:schemeClr val="bg1"/>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59" name="pole tekstowe 258">
                <a:extLst>
                  <a:ext uri="{FF2B5EF4-FFF2-40B4-BE49-F238E27FC236}">
                    <a16:creationId xmlns:a16="http://schemas.microsoft.com/office/drawing/2014/main" id="{C2E431FA-59D2-4229-8456-599EE52E3B3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accent1"/>
                    </a:solidFill>
                  </a:rPr>
                  <a:t>4</a:t>
                </a:r>
              </a:p>
            </p:txBody>
          </p:sp>
        </p:grpSp>
      </p:grpSp>
      <p:grpSp>
        <p:nvGrpSpPr>
          <p:cNvPr id="4" name="Grupa 3">
            <a:extLst>
              <a:ext uri="{FF2B5EF4-FFF2-40B4-BE49-F238E27FC236}">
                <a16:creationId xmlns:a16="http://schemas.microsoft.com/office/drawing/2014/main" id="{B1598BDB-474B-4512-9D3A-4FC877283043}"/>
              </a:ext>
            </a:extLst>
          </p:cNvPr>
          <p:cNvGrpSpPr/>
          <p:nvPr/>
        </p:nvGrpSpPr>
        <p:grpSpPr>
          <a:xfrm>
            <a:off x="8117074" y="2801194"/>
            <a:ext cx="3248632" cy="1217628"/>
            <a:chOff x="8117074" y="2801194"/>
            <a:chExt cx="3248632" cy="1217628"/>
          </a:xfrm>
        </p:grpSpPr>
        <p:sp>
          <p:nvSpPr>
            <p:cNvPr id="274" name="Prostokąt 20">
              <a:extLst>
                <a:ext uri="{FF2B5EF4-FFF2-40B4-BE49-F238E27FC236}">
                  <a16:creationId xmlns:a16="http://schemas.microsoft.com/office/drawing/2014/main" id="{2A05BF92-7842-47FA-BEB4-3990C3E52ABE}"/>
                </a:ext>
              </a:extLst>
            </p:cNvPr>
            <p:cNvSpPr/>
            <p:nvPr/>
          </p:nvSpPr>
          <p:spPr>
            <a:xfrm flipH="1">
              <a:off x="8117074" y="2801194"/>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75" name="Prostokąt 30">
              <a:extLst>
                <a:ext uri="{FF2B5EF4-FFF2-40B4-BE49-F238E27FC236}">
                  <a16:creationId xmlns:a16="http://schemas.microsoft.com/office/drawing/2014/main" id="{9EBBD028-8E07-4751-A1ED-175A909B4AF2}"/>
                </a:ext>
              </a:extLst>
            </p:cNvPr>
            <p:cNvSpPr/>
            <p:nvPr/>
          </p:nvSpPr>
          <p:spPr>
            <a:xfrm flipH="1">
              <a:off x="11134408" y="2801196"/>
              <a:ext cx="62594" cy="121762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sp>
          <p:nvSpPr>
            <p:cNvPr id="272" name="Elipsa 49">
              <a:extLst>
                <a:ext uri="{FF2B5EF4-FFF2-40B4-BE49-F238E27FC236}">
                  <a16:creationId xmlns:a16="http://schemas.microsoft.com/office/drawing/2014/main" id="{CC8A39A4-09F1-4EE4-8914-5B309EBA68E2}"/>
                </a:ext>
              </a:extLst>
            </p:cNvPr>
            <p:cNvSpPr/>
            <p:nvPr/>
          </p:nvSpPr>
          <p:spPr>
            <a:xfrm flipH="1">
              <a:off x="10954594" y="3204451"/>
              <a:ext cx="411112" cy="411113"/>
            </a:xfrm>
            <a:prstGeom prst="ellipse">
              <a:avLst/>
            </a:prstGeom>
            <a:solidFill>
              <a:schemeClr val="bg1"/>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solidFill>
              </a:endParaRPr>
            </a:p>
          </p:txBody>
        </p:sp>
        <p:sp>
          <p:nvSpPr>
            <p:cNvPr id="273" name="pole tekstowe 272">
              <a:extLst>
                <a:ext uri="{FF2B5EF4-FFF2-40B4-BE49-F238E27FC236}">
                  <a16:creationId xmlns:a16="http://schemas.microsoft.com/office/drawing/2014/main" id="{E07DB525-C4E7-4965-B3E5-40E5DDDBF960}"/>
                </a:ext>
              </a:extLst>
            </p:cNvPr>
            <p:cNvSpPr txBox="1"/>
            <p:nvPr/>
          </p:nvSpPr>
          <p:spPr>
            <a:xfrm flipH="1">
              <a:off x="11005428" y="3256205"/>
              <a:ext cx="309442" cy="307605"/>
            </a:xfrm>
            <a:prstGeom prst="rect">
              <a:avLst/>
            </a:prstGeom>
            <a:noFill/>
          </p:spPr>
          <p:txBody>
            <a:bodyPr wrap="square" rtlCol="0" anchor="ctr">
              <a:noAutofit/>
            </a:bodyPr>
            <a:lstStyle/>
            <a:p>
              <a:pPr algn="ctr"/>
              <a:r>
                <a:rPr lang="en-US" sz="2400" dirty="0">
                  <a:solidFill>
                    <a:schemeClr val="accent2"/>
                  </a:solidFill>
                </a:rPr>
                <a:t>3</a:t>
              </a:r>
            </a:p>
          </p:txBody>
        </p:sp>
      </p:grpSp>
      <p:grpSp>
        <p:nvGrpSpPr>
          <p:cNvPr id="5" name="Grupa 4">
            <a:extLst>
              <a:ext uri="{FF2B5EF4-FFF2-40B4-BE49-F238E27FC236}">
                <a16:creationId xmlns:a16="http://schemas.microsoft.com/office/drawing/2014/main" id="{D9770054-3BCB-4780-A896-D9AF0E225F33}"/>
              </a:ext>
            </a:extLst>
          </p:cNvPr>
          <p:cNvGrpSpPr/>
          <p:nvPr/>
        </p:nvGrpSpPr>
        <p:grpSpPr>
          <a:xfrm>
            <a:off x="8117074" y="4348247"/>
            <a:ext cx="3248632" cy="1217628"/>
            <a:chOff x="8117074" y="4348247"/>
            <a:chExt cx="3248632" cy="1217628"/>
          </a:xfrm>
        </p:grpSpPr>
        <p:sp>
          <p:nvSpPr>
            <p:cNvPr id="281" name="Prostokąt 20">
              <a:extLst>
                <a:ext uri="{FF2B5EF4-FFF2-40B4-BE49-F238E27FC236}">
                  <a16:creationId xmlns:a16="http://schemas.microsoft.com/office/drawing/2014/main" id="{3FAF219A-2D7E-4A5C-A73F-35D9CF34C473}"/>
                </a:ext>
              </a:extLst>
            </p:cNvPr>
            <p:cNvSpPr/>
            <p:nvPr/>
          </p:nvSpPr>
          <p:spPr>
            <a:xfrm flipH="1">
              <a:off x="8117074" y="4348247"/>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82" name="Prostokąt 30">
              <a:extLst>
                <a:ext uri="{FF2B5EF4-FFF2-40B4-BE49-F238E27FC236}">
                  <a16:creationId xmlns:a16="http://schemas.microsoft.com/office/drawing/2014/main" id="{A491808A-6CD3-433A-B410-84BB3325ACA5}"/>
                </a:ext>
              </a:extLst>
            </p:cNvPr>
            <p:cNvSpPr/>
            <p:nvPr/>
          </p:nvSpPr>
          <p:spPr>
            <a:xfrm flipH="1">
              <a:off x="11134408" y="4348249"/>
              <a:ext cx="62594" cy="121762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78" name="Grupa 277">
              <a:extLst>
                <a:ext uri="{FF2B5EF4-FFF2-40B4-BE49-F238E27FC236}">
                  <a16:creationId xmlns:a16="http://schemas.microsoft.com/office/drawing/2014/main" id="{46652935-4C00-4E6E-8708-59BE0C1D343A}"/>
                </a:ext>
              </a:extLst>
            </p:cNvPr>
            <p:cNvGrpSpPr/>
            <p:nvPr/>
          </p:nvGrpSpPr>
          <p:grpSpPr>
            <a:xfrm flipH="1">
              <a:off x="10954594" y="4751504"/>
              <a:ext cx="411112" cy="411113"/>
              <a:chOff x="-38144" y="2602543"/>
              <a:chExt cx="667926" cy="667926"/>
            </a:xfrm>
          </p:grpSpPr>
          <p:sp>
            <p:nvSpPr>
              <p:cNvPr id="279" name="Elipsa 49">
                <a:extLst>
                  <a:ext uri="{FF2B5EF4-FFF2-40B4-BE49-F238E27FC236}">
                    <a16:creationId xmlns:a16="http://schemas.microsoft.com/office/drawing/2014/main" id="{02031B24-58FF-42A9-A960-E9056BDE4BE9}"/>
                  </a:ext>
                </a:extLst>
              </p:cNvPr>
              <p:cNvSpPr/>
              <p:nvPr/>
            </p:nvSpPr>
            <p:spPr>
              <a:xfrm>
                <a:off x="-38144" y="2602543"/>
                <a:ext cx="667926" cy="667926"/>
              </a:xfrm>
              <a:prstGeom prst="ellipse">
                <a:avLst/>
              </a:prstGeom>
              <a:solidFill>
                <a:schemeClr val="bg1"/>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80" name="pole tekstowe 279">
                <a:extLst>
                  <a:ext uri="{FF2B5EF4-FFF2-40B4-BE49-F238E27FC236}">
                    <a16:creationId xmlns:a16="http://schemas.microsoft.com/office/drawing/2014/main" id="{78886A45-5AE2-4D82-BDD6-E9E14564CED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accent6"/>
                    </a:solidFill>
                  </a:rPr>
                  <a:t>5</a:t>
                </a:r>
              </a:p>
            </p:txBody>
          </p:sp>
        </p:grpSp>
      </p:grpSp>
      <p:sp>
        <p:nvSpPr>
          <p:cNvPr id="283" name="pole tekstowe 282">
            <a:extLst>
              <a:ext uri="{FF2B5EF4-FFF2-40B4-BE49-F238E27FC236}">
                <a16:creationId xmlns:a16="http://schemas.microsoft.com/office/drawing/2014/main" id="{F9D8163E-9F82-4675-BBFC-9538B43E8F22}"/>
              </a:ext>
            </a:extLst>
          </p:cNvPr>
          <p:cNvSpPr txBox="1"/>
          <p:nvPr/>
        </p:nvSpPr>
        <p:spPr>
          <a:xfrm>
            <a:off x="5827952" y="3963761"/>
            <a:ext cx="575987" cy="642565"/>
          </a:xfrm>
          <a:prstGeom prst="rect">
            <a:avLst/>
          </a:prstGeom>
          <a:noFill/>
        </p:spPr>
        <p:txBody>
          <a:bodyPr wrap="square" rtlCol="0">
            <a:noAutofit/>
          </a:bodyPr>
          <a:lstStyle/>
          <a:p>
            <a:pPr algn="l"/>
            <a:r>
              <a:rPr lang="en-US" sz="1600" dirty="0">
                <a:solidFill>
                  <a:schemeClr val="bg1"/>
                </a:solidFill>
              </a:rPr>
              <a:t>Your goal</a:t>
            </a:r>
          </a:p>
        </p:txBody>
      </p:sp>
    </p:spTree>
    <p:extLst>
      <p:ext uri="{BB962C8B-B14F-4D97-AF65-F5344CB8AC3E}">
        <p14:creationId xmlns:p14="http://schemas.microsoft.com/office/powerpoint/2010/main" val="97331159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idx="1"/>
          </p:nvPr>
        </p:nvSpPr>
        <p:spPr/>
        <p:txBody>
          <a:bodyPr/>
          <a:lstStyle/>
          <a:p>
            <a:r>
              <a:rPr lang="en-US" dirty="0"/>
              <a:t>Basic diagrams shapes</a:t>
            </a:r>
          </a:p>
        </p:txBody>
      </p:sp>
      <p:sp>
        <p:nvSpPr>
          <p:cNvPr id="2" name="Tytuł 1"/>
          <p:cNvSpPr>
            <a:spLocks noGrp="1"/>
          </p:cNvSpPr>
          <p:nvPr>
            <p:ph type="title"/>
          </p:nvPr>
        </p:nvSpPr>
        <p:spPr/>
        <p:txBody>
          <a:bodyPr>
            <a:normAutofit fontScale="90000"/>
          </a:bodyPr>
          <a:lstStyle/>
          <a:p>
            <a:r>
              <a:rPr lang="en-US" dirty="0"/>
              <a:t>Venn Diagrams for Intersection &amp; Synergy</a:t>
            </a:r>
          </a:p>
        </p:txBody>
      </p:sp>
    </p:spTree>
    <p:extLst>
      <p:ext uri="{BB962C8B-B14F-4D97-AF65-F5344CB8AC3E}">
        <p14:creationId xmlns:p14="http://schemas.microsoft.com/office/powerpoint/2010/main" val="83718780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7ED93586-B1C6-4C89-BFD0-30E17898997F}"/>
              </a:ext>
            </a:extLst>
          </p:cNvPr>
          <p:cNvSpPr>
            <a:spLocks noGrp="1"/>
          </p:cNvSpPr>
          <p:nvPr>
            <p:ph type="title"/>
          </p:nvPr>
        </p:nvSpPr>
        <p:spPr/>
        <p:txBody>
          <a:bodyPr>
            <a:normAutofit fontScale="90000"/>
          </a:bodyPr>
          <a:lstStyle/>
          <a:p>
            <a:r>
              <a:rPr lang="en-US" dirty="0"/>
              <a:t>Venn Diagram Template – 2 Intersecting Circles</a:t>
            </a:r>
          </a:p>
        </p:txBody>
      </p:sp>
      <p:grpSp>
        <p:nvGrpSpPr>
          <p:cNvPr id="41" name="Grupa 40">
            <a:extLst>
              <a:ext uri="{FF2B5EF4-FFF2-40B4-BE49-F238E27FC236}">
                <a16:creationId xmlns:a16="http://schemas.microsoft.com/office/drawing/2014/main" id="{CAB842D8-7442-4610-B24E-3A5C1D28C980}"/>
              </a:ext>
            </a:extLst>
          </p:cNvPr>
          <p:cNvGrpSpPr/>
          <p:nvPr/>
        </p:nvGrpSpPr>
        <p:grpSpPr>
          <a:xfrm>
            <a:off x="646407" y="1628800"/>
            <a:ext cx="2623421" cy="4248472"/>
            <a:chOff x="453397" y="1375196"/>
            <a:chExt cx="3087360" cy="4248472"/>
          </a:xfrm>
        </p:grpSpPr>
        <p:sp>
          <p:nvSpPr>
            <p:cNvPr id="36" name="Prostokąt 35">
              <a:extLst>
                <a:ext uri="{FF2B5EF4-FFF2-40B4-BE49-F238E27FC236}">
                  <a16:creationId xmlns:a16="http://schemas.microsoft.com/office/drawing/2014/main" id="{49061338-7D6E-4DA4-ABF1-5EDA27A80655}"/>
                </a:ext>
              </a:extLst>
            </p:cNvPr>
            <p:cNvSpPr/>
            <p:nvPr/>
          </p:nvSpPr>
          <p:spPr>
            <a:xfrm>
              <a:off x="453397"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16000" tIns="144000" rIns="216000" bIns="144000" rtlCol="0" anchor="t"/>
            <a:lstStyle/>
            <a:p>
              <a:pPr>
                <a:spcAft>
                  <a:spcPts val="600"/>
                </a:spcAft>
              </a:pPr>
              <a:r>
                <a:rPr lang="en-US" sz="2100" dirty="0">
                  <a:solidFill>
                    <a:schemeClr val="tx2">
                      <a:lumMod val="75000"/>
                    </a:schemeClr>
                  </a:solidFill>
                </a:rPr>
                <a:t>Header 1</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37" name="Prostokąt 36">
              <a:extLst>
                <a:ext uri="{FF2B5EF4-FFF2-40B4-BE49-F238E27FC236}">
                  <a16:creationId xmlns:a16="http://schemas.microsoft.com/office/drawing/2014/main" id="{F70103F0-3FDF-44A1-8AFD-22C786B1B1FB}"/>
                </a:ext>
              </a:extLst>
            </p:cNvPr>
            <p:cNvSpPr/>
            <p:nvPr/>
          </p:nvSpPr>
          <p:spPr>
            <a:xfrm>
              <a:off x="453397" y="1375196"/>
              <a:ext cx="3087360" cy="720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dirty="0">
                <a:solidFill>
                  <a:schemeClr val="tx1"/>
                </a:solidFill>
              </a:endParaRPr>
            </a:p>
          </p:txBody>
        </p:sp>
      </p:grpSp>
      <p:grpSp>
        <p:nvGrpSpPr>
          <p:cNvPr id="42" name="Grupa 41">
            <a:extLst>
              <a:ext uri="{FF2B5EF4-FFF2-40B4-BE49-F238E27FC236}">
                <a16:creationId xmlns:a16="http://schemas.microsoft.com/office/drawing/2014/main" id="{31DE8F3A-A327-4148-AF06-BA3E83C9E945}"/>
              </a:ext>
            </a:extLst>
          </p:cNvPr>
          <p:cNvGrpSpPr/>
          <p:nvPr/>
        </p:nvGrpSpPr>
        <p:grpSpPr>
          <a:xfrm>
            <a:off x="8922173" y="1628800"/>
            <a:ext cx="2623421" cy="4248472"/>
            <a:chOff x="8729163" y="1375196"/>
            <a:chExt cx="3087360" cy="4248472"/>
          </a:xfrm>
        </p:grpSpPr>
        <p:sp>
          <p:nvSpPr>
            <p:cNvPr id="38" name="Prostokąt 37">
              <a:extLst>
                <a:ext uri="{FF2B5EF4-FFF2-40B4-BE49-F238E27FC236}">
                  <a16:creationId xmlns:a16="http://schemas.microsoft.com/office/drawing/2014/main" id="{75106EA8-1005-4A19-8E8C-D680162374B4}"/>
                </a:ext>
              </a:extLst>
            </p:cNvPr>
            <p:cNvSpPr/>
            <p:nvPr/>
          </p:nvSpPr>
          <p:spPr>
            <a:xfrm>
              <a:off x="8729163"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16000" tIns="144000" rIns="216000" bIns="144000" rtlCol="0" anchor="t"/>
            <a:lstStyle/>
            <a:p>
              <a:pPr>
                <a:spcAft>
                  <a:spcPts val="600"/>
                </a:spcAft>
              </a:pPr>
              <a:r>
                <a:rPr lang="en-US" sz="2100" dirty="0">
                  <a:solidFill>
                    <a:schemeClr val="accent4">
                      <a:lumMod val="75000"/>
                    </a:schemeClr>
                  </a:solidFill>
                </a:rPr>
                <a:t>Header 2</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39" name="Prostokąt 38">
              <a:extLst>
                <a:ext uri="{FF2B5EF4-FFF2-40B4-BE49-F238E27FC236}">
                  <a16:creationId xmlns:a16="http://schemas.microsoft.com/office/drawing/2014/main" id="{2D74AE25-6256-4A7E-AC63-9EAEBDBED359}"/>
                </a:ext>
              </a:extLst>
            </p:cNvPr>
            <p:cNvSpPr/>
            <p:nvPr/>
          </p:nvSpPr>
          <p:spPr>
            <a:xfrm>
              <a:off x="8729163" y="1375196"/>
              <a:ext cx="3087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ctr"/>
              <a:endParaRPr lang="en-US" dirty="0">
                <a:solidFill>
                  <a:schemeClr val="tx1"/>
                </a:solidFill>
              </a:endParaRPr>
            </a:p>
          </p:txBody>
        </p:sp>
      </p:grpSp>
      <p:grpSp>
        <p:nvGrpSpPr>
          <p:cNvPr id="3" name="Grupa 2">
            <a:extLst>
              <a:ext uri="{FF2B5EF4-FFF2-40B4-BE49-F238E27FC236}">
                <a16:creationId xmlns:a16="http://schemas.microsoft.com/office/drawing/2014/main" id="{2BCF9619-0D34-4A44-A548-C488CAD4B14A}"/>
              </a:ext>
            </a:extLst>
          </p:cNvPr>
          <p:cNvGrpSpPr/>
          <p:nvPr/>
        </p:nvGrpSpPr>
        <p:grpSpPr>
          <a:xfrm>
            <a:off x="3878019" y="2234601"/>
            <a:ext cx="2521916" cy="2521916"/>
            <a:chOff x="3878019" y="2234601"/>
            <a:chExt cx="2521916" cy="2521916"/>
          </a:xfrm>
        </p:grpSpPr>
        <p:sp>
          <p:nvSpPr>
            <p:cNvPr id="30" name="Owal 29">
              <a:extLst>
                <a:ext uri="{FF2B5EF4-FFF2-40B4-BE49-F238E27FC236}">
                  <a16:creationId xmlns:a16="http://schemas.microsoft.com/office/drawing/2014/main" id="{A4B91064-A351-4299-A031-AD786F3E0BE4}"/>
                </a:ext>
              </a:extLst>
            </p:cNvPr>
            <p:cNvSpPr/>
            <p:nvPr/>
          </p:nvSpPr>
          <p:spPr>
            <a:xfrm>
              <a:off x="3878019" y="2234601"/>
              <a:ext cx="2521916" cy="252191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upa 3">
              <a:extLst>
                <a:ext uri="{FF2B5EF4-FFF2-40B4-BE49-F238E27FC236}">
                  <a16:creationId xmlns:a16="http://schemas.microsoft.com/office/drawing/2014/main" id="{6A468EC5-B9D1-4C9E-B231-072C4E9949D3}"/>
                </a:ext>
              </a:extLst>
            </p:cNvPr>
            <p:cNvGrpSpPr/>
            <p:nvPr/>
          </p:nvGrpSpPr>
          <p:grpSpPr>
            <a:xfrm>
              <a:off x="4348337" y="2895850"/>
              <a:ext cx="1581280" cy="1856283"/>
              <a:chOff x="1064474" y="2388080"/>
              <a:chExt cx="1273342" cy="1494791"/>
            </a:xfrm>
            <a:noFill/>
          </p:grpSpPr>
          <p:sp>
            <p:nvSpPr>
              <p:cNvPr id="9" name="Freeform 8">
                <a:extLst>
                  <a:ext uri="{FF2B5EF4-FFF2-40B4-BE49-F238E27FC236}">
                    <a16:creationId xmlns:a16="http://schemas.microsoft.com/office/drawing/2014/main" id="{8C9EF822-BBF9-4817-9DB6-89E546409775}"/>
                  </a:ext>
                </a:extLst>
              </p:cNvPr>
              <p:cNvSpPr>
                <a:spLocks/>
              </p:cNvSpPr>
              <p:nvPr/>
            </p:nvSpPr>
            <p:spPr bwMode="auto">
              <a:xfrm>
                <a:off x="1064474" y="3670769"/>
                <a:ext cx="1273342" cy="212102"/>
              </a:xfrm>
              <a:custGeom>
                <a:avLst/>
                <a:gdLst>
                  <a:gd name="T0" fmla="*/ 0 w 740"/>
                  <a:gd name="T1" fmla="*/ 0 h 123"/>
                  <a:gd name="T2" fmla="*/ 370 w 740"/>
                  <a:gd name="T3" fmla="*/ 123 h 123"/>
                  <a:gd name="T4" fmla="*/ 740 w 740"/>
                  <a:gd name="T5" fmla="*/ 0 h 123"/>
                </a:gdLst>
                <a:ahLst/>
                <a:cxnLst>
                  <a:cxn ang="0">
                    <a:pos x="T0" y="T1"/>
                  </a:cxn>
                  <a:cxn ang="0">
                    <a:pos x="T2" y="T3"/>
                  </a:cxn>
                  <a:cxn ang="0">
                    <a:pos x="T4" y="T5"/>
                  </a:cxn>
                </a:cxnLst>
                <a:rect l="0" t="0" r="r" b="b"/>
                <a:pathLst>
                  <a:path w="740" h="123">
                    <a:moveTo>
                      <a:pt x="0" y="0"/>
                    </a:moveTo>
                    <a:cubicBezTo>
                      <a:pt x="103" y="77"/>
                      <a:pt x="231" y="123"/>
                      <a:pt x="370" y="123"/>
                    </a:cubicBezTo>
                    <a:cubicBezTo>
                      <a:pt x="509" y="123"/>
                      <a:pt x="637" y="77"/>
                      <a:pt x="740" y="0"/>
                    </a:cubicBezTo>
                  </a:path>
                </a:pathLst>
              </a:custGeom>
              <a:noFill/>
              <a:ln w="7620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pole tekstowe 5">
                <a:extLst>
                  <a:ext uri="{FF2B5EF4-FFF2-40B4-BE49-F238E27FC236}">
                    <a16:creationId xmlns:a16="http://schemas.microsoft.com/office/drawing/2014/main" id="{3663358F-FE52-4B63-AC61-58E7792A787F}"/>
                  </a:ext>
                </a:extLst>
              </p:cNvPr>
              <p:cNvSpPr txBox="1"/>
              <p:nvPr/>
            </p:nvSpPr>
            <p:spPr>
              <a:xfrm>
                <a:off x="1197089" y="2388080"/>
                <a:ext cx="1008112" cy="966577"/>
              </a:xfrm>
              <a:prstGeom prst="rect">
                <a:avLst/>
              </a:prstGeom>
              <a:grpFill/>
            </p:spPr>
            <p:txBody>
              <a:bodyPr wrap="square" rtlCol="0" anchor="ctr">
                <a:spAutoFit/>
              </a:bodyPr>
              <a:lstStyle/>
              <a:p>
                <a:pPr algn="ctr"/>
                <a:r>
                  <a:rPr lang="en-US" sz="7200" dirty="0">
                    <a:solidFill>
                      <a:schemeClr val="tx2">
                        <a:lumMod val="75000"/>
                      </a:schemeClr>
                    </a:solidFill>
                  </a:rPr>
                  <a:t>1</a:t>
                </a:r>
              </a:p>
            </p:txBody>
          </p:sp>
        </p:grpSp>
      </p:grpSp>
      <p:grpSp>
        <p:nvGrpSpPr>
          <p:cNvPr id="5" name="Grupa 4">
            <a:extLst>
              <a:ext uri="{FF2B5EF4-FFF2-40B4-BE49-F238E27FC236}">
                <a16:creationId xmlns:a16="http://schemas.microsoft.com/office/drawing/2014/main" id="{76EE6F5A-8595-4BE6-B0E1-949A1BF07811}"/>
              </a:ext>
            </a:extLst>
          </p:cNvPr>
          <p:cNvGrpSpPr/>
          <p:nvPr/>
        </p:nvGrpSpPr>
        <p:grpSpPr>
          <a:xfrm>
            <a:off x="5878179" y="2234601"/>
            <a:ext cx="2521916" cy="2521916"/>
            <a:chOff x="5878179" y="2234601"/>
            <a:chExt cx="2521916" cy="2521916"/>
          </a:xfrm>
        </p:grpSpPr>
        <p:sp>
          <p:nvSpPr>
            <p:cNvPr id="21" name="Owal 20">
              <a:extLst>
                <a:ext uri="{FF2B5EF4-FFF2-40B4-BE49-F238E27FC236}">
                  <a16:creationId xmlns:a16="http://schemas.microsoft.com/office/drawing/2014/main" id="{24570A83-DF97-40E7-85E7-757A59BFEF3E}"/>
                </a:ext>
              </a:extLst>
            </p:cNvPr>
            <p:cNvSpPr/>
            <p:nvPr/>
          </p:nvSpPr>
          <p:spPr>
            <a:xfrm>
              <a:off x="5878179" y="2234601"/>
              <a:ext cx="2521916" cy="2521916"/>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a 10">
              <a:extLst>
                <a:ext uri="{FF2B5EF4-FFF2-40B4-BE49-F238E27FC236}">
                  <a16:creationId xmlns:a16="http://schemas.microsoft.com/office/drawing/2014/main" id="{F5C5F8CD-F2B0-4483-B20F-B2D73268F074}"/>
                </a:ext>
              </a:extLst>
            </p:cNvPr>
            <p:cNvGrpSpPr/>
            <p:nvPr/>
          </p:nvGrpSpPr>
          <p:grpSpPr>
            <a:xfrm>
              <a:off x="6348497" y="2895393"/>
              <a:ext cx="1581280" cy="1856741"/>
              <a:chOff x="3862038" y="2433224"/>
              <a:chExt cx="1273342" cy="1495159"/>
            </a:xfrm>
          </p:grpSpPr>
          <p:sp>
            <p:nvSpPr>
              <p:cNvPr id="16" name="Freeform 8">
                <a:extLst>
                  <a:ext uri="{FF2B5EF4-FFF2-40B4-BE49-F238E27FC236}">
                    <a16:creationId xmlns:a16="http://schemas.microsoft.com/office/drawing/2014/main" id="{215D4352-3793-4D5A-AF64-4B87EF1764F5}"/>
                  </a:ext>
                </a:extLst>
              </p:cNvPr>
              <p:cNvSpPr>
                <a:spLocks/>
              </p:cNvSpPr>
              <p:nvPr/>
            </p:nvSpPr>
            <p:spPr bwMode="auto">
              <a:xfrm>
                <a:off x="3862038" y="3716281"/>
                <a:ext cx="1273342" cy="212102"/>
              </a:xfrm>
              <a:custGeom>
                <a:avLst/>
                <a:gdLst>
                  <a:gd name="T0" fmla="*/ 0 w 740"/>
                  <a:gd name="T1" fmla="*/ 0 h 123"/>
                  <a:gd name="T2" fmla="*/ 370 w 740"/>
                  <a:gd name="T3" fmla="*/ 123 h 123"/>
                  <a:gd name="T4" fmla="*/ 740 w 740"/>
                  <a:gd name="T5" fmla="*/ 0 h 123"/>
                </a:gdLst>
                <a:ahLst/>
                <a:cxnLst>
                  <a:cxn ang="0">
                    <a:pos x="T0" y="T1"/>
                  </a:cxn>
                  <a:cxn ang="0">
                    <a:pos x="T2" y="T3"/>
                  </a:cxn>
                  <a:cxn ang="0">
                    <a:pos x="T4" y="T5"/>
                  </a:cxn>
                </a:cxnLst>
                <a:rect l="0" t="0" r="r" b="b"/>
                <a:pathLst>
                  <a:path w="740" h="123">
                    <a:moveTo>
                      <a:pt x="0" y="0"/>
                    </a:moveTo>
                    <a:cubicBezTo>
                      <a:pt x="103" y="77"/>
                      <a:pt x="231" y="123"/>
                      <a:pt x="370" y="123"/>
                    </a:cubicBezTo>
                    <a:cubicBezTo>
                      <a:pt x="509" y="123"/>
                      <a:pt x="637" y="77"/>
                      <a:pt x="740" y="0"/>
                    </a:cubicBezTo>
                  </a:path>
                </a:pathLst>
              </a:custGeom>
              <a:noFill/>
              <a:ln w="762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 name="pole tekstowe 12">
                <a:extLst>
                  <a:ext uri="{FF2B5EF4-FFF2-40B4-BE49-F238E27FC236}">
                    <a16:creationId xmlns:a16="http://schemas.microsoft.com/office/drawing/2014/main" id="{423D110F-39A3-408D-B10B-7FBA3D49CEF8}"/>
                  </a:ext>
                </a:extLst>
              </p:cNvPr>
              <p:cNvSpPr txBox="1"/>
              <p:nvPr/>
            </p:nvSpPr>
            <p:spPr>
              <a:xfrm>
                <a:off x="3994653" y="2433224"/>
                <a:ext cx="1008112" cy="966577"/>
              </a:xfrm>
              <a:prstGeom prst="rect">
                <a:avLst/>
              </a:prstGeom>
              <a:noFill/>
            </p:spPr>
            <p:txBody>
              <a:bodyPr wrap="square" rtlCol="0" anchor="ctr">
                <a:spAutoFit/>
              </a:bodyPr>
              <a:lstStyle/>
              <a:p>
                <a:pPr algn="ctr"/>
                <a:r>
                  <a:rPr lang="en-US" sz="7200" dirty="0">
                    <a:solidFill>
                      <a:schemeClr val="accent4">
                        <a:lumMod val="75000"/>
                      </a:schemeClr>
                    </a:solidFill>
                  </a:rPr>
                  <a:t>2</a:t>
                </a:r>
              </a:p>
            </p:txBody>
          </p:sp>
        </p:grpSp>
      </p:grpSp>
      <p:sp>
        <p:nvSpPr>
          <p:cNvPr id="40" name="Dowolny kształt: kształt 39">
            <a:extLst>
              <a:ext uri="{FF2B5EF4-FFF2-40B4-BE49-F238E27FC236}">
                <a16:creationId xmlns:a16="http://schemas.microsoft.com/office/drawing/2014/main" id="{1B99C758-2D21-4266-9DDE-AAAADF26CD10}"/>
              </a:ext>
            </a:extLst>
          </p:cNvPr>
          <p:cNvSpPr/>
          <p:nvPr/>
        </p:nvSpPr>
        <p:spPr>
          <a:xfrm>
            <a:off x="5878179" y="2729662"/>
            <a:ext cx="521756" cy="1531790"/>
          </a:xfrm>
          <a:custGeom>
            <a:avLst/>
            <a:gdLst>
              <a:gd name="connsiteX0" fmla="*/ 260878 w 521756"/>
              <a:gd name="connsiteY0" fmla="*/ 0 h 1531790"/>
              <a:gd name="connsiteX1" fmla="*/ 306404 w 521756"/>
              <a:gd name="connsiteY1" fmla="*/ 60881 h 1531790"/>
              <a:gd name="connsiteX2" fmla="*/ 521756 w 521756"/>
              <a:gd name="connsiteY2" fmla="*/ 765895 h 1531790"/>
              <a:gd name="connsiteX3" fmla="*/ 306404 w 521756"/>
              <a:gd name="connsiteY3" fmla="*/ 1470909 h 1531790"/>
              <a:gd name="connsiteX4" fmla="*/ 260878 w 521756"/>
              <a:gd name="connsiteY4" fmla="*/ 1531790 h 1531790"/>
              <a:gd name="connsiteX5" fmla="*/ 215352 w 521756"/>
              <a:gd name="connsiteY5" fmla="*/ 1470909 h 1531790"/>
              <a:gd name="connsiteX6" fmla="*/ 0 w 521756"/>
              <a:gd name="connsiteY6" fmla="*/ 765895 h 1531790"/>
              <a:gd name="connsiteX7" fmla="*/ 215352 w 521756"/>
              <a:gd name="connsiteY7" fmla="*/ 60881 h 153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756" h="1531790">
                <a:moveTo>
                  <a:pt x="260878" y="0"/>
                </a:moveTo>
                <a:lnTo>
                  <a:pt x="306404" y="60881"/>
                </a:lnTo>
                <a:cubicBezTo>
                  <a:pt x="442366" y="262132"/>
                  <a:pt x="521756" y="504742"/>
                  <a:pt x="521756" y="765895"/>
                </a:cubicBezTo>
                <a:cubicBezTo>
                  <a:pt x="521756" y="1027048"/>
                  <a:pt x="442366" y="1269659"/>
                  <a:pt x="306404" y="1470909"/>
                </a:cubicBezTo>
                <a:lnTo>
                  <a:pt x="260878" y="1531790"/>
                </a:lnTo>
                <a:lnTo>
                  <a:pt x="215352" y="1470909"/>
                </a:lnTo>
                <a:cubicBezTo>
                  <a:pt x="79390" y="1269659"/>
                  <a:pt x="0" y="1027048"/>
                  <a:pt x="0" y="765895"/>
                </a:cubicBezTo>
                <a:cubicBezTo>
                  <a:pt x="0" y="504742"/>
                  <a:pt x="79390" y="262132"/>
                  <a:pt x="215352" y="60881"/>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0198123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F069072A-B38E-4088-A27F-B88911A52E3B}"/>
              </a:ext>
            </a:extLst>
          </p:cNvPr>
          <p:cNvGrpSpPr/>
          <p:nvPr/>
        </p:nvGrpSpPr>
        <p:grpSpPr>
          <a:xfrm>
            <a:off x="3359696" y="1111157"/>
            <a:ext cx="5328594" cy="5085880"/>
            <a:chOff x="4179093" y="1755775"/>
            <a:chExt cx="3833814" cy="3659187"/>
          </a:xfrm>
        </p:grpSpPr>
        <p:grpSp>
          <p:nvGrpSpPr>
            <p:cNvPr id="4" name="Grupa 3">
              <a:extLst>
                <a:ext uri="{FF2B5EF4-FFF2-40B4-BE49-F238E27FC236}">
                  <a16:creationId xmlns:a16="http://schemas.microsoft.com/office/drawing/2014/main" id="{D3B1695E-C67C-4D2E-AA39-4306E520E224}"/>
                </a:ext>
              </a:extLst>
            </p:cNvPr>
            <p:cNvGrpSpPr/>
            <p:nvPr/>
          </p:nvGrpSpPr>
          <p:grpSpPr>
            <a:xfrm rot="10800000">
              <a:off x="4179093" y="1755775"/>
              <a:ext cx="3833814" cy="3659187"/>
              <a:chOff x="3810149" y="1755775"/>
              <a:chExt cx="3833814" cy="3659187"/>
            </a:xfrm>
          </p:grpSpPr>
          <p:sp>
            <p:nvSpPr>
              <p:cNvPr id="25" name="Freeform 17">
                <a:extLst>
                  <a:ext uri="{FF2B5EF4-FFF2-40B4-BE49-F238E27FC236}">
                    <a16:creationId xmlns:a16="http://schemas.microsoft.com/office/drawing/2014/main" id="{1191FAE8-0441-40CA-9D48-9969F33CB773}"/>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accent1"/>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6" name="Freeform 18">
                <a:extLst>
                  <a:ext uri="{FF2B5EF4-FFF2-40B4-BE49-F238E27FC236}">
                    <a16:creationId xmlns:a16="http://schemas.microsoft.com/office/drawing/2014/main" id="{6393344A-B6AF-42C5-9CF0-0A3A04466988}"/>
                  </a:ext>
                </a:extLst>
              </p:cNvPr>
              <p:cNvSpPr>
                <a:spLocks/>
              </p:cNvSpPr>
              <p:nvPr/>
            </p:nvSpPr>
            <p:spPr bwMode="auto">
              <a:xfrm>
                <a:off x="5727850"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accent6"/>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7" name="Freeform 19">
                <a:extLst>
                  <a:ext uri="{FF2B5EF4-FFF2-40B4-BE49-F238E27FC236}">
                    <a16:creationId xmlns:a16="http://schemas.microsoft.com/office/drawing/2014/main" id="{5AC8E670-FB86-450F-A2C7-9716425CC6FD}"/>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1">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28" name="Freeform 20">
                <a:extLst>
                  <a:ext uri="{FF2B5EF4-FFF2-40B4-BE49-F238E27FC236}">
                    <a16:creationId xmlns:a16="http://schemas.microsoft.com/office/drawing/2014/main" id="{5D2F2487-DCF2-461A-A583-F079C257AF0C}"/>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tx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p>
            </p:txBody>
          </p:sp>
          <p:sp>
            <p:nvSpPr>
              <p:cNvPr id="29" name="Freeform 21">
                <a:extLst>
                  <a:ext uri="{FF2B5EF4-FFF2-40B4-BE49-F238E27FC236}">
                    <a16:creationId xmlns:a16="http://schemas.microsoft.com/office/drawing/2014/main" id="{D4D91877-5A38-433A-9164-680DF35D7364}"/>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tx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30" name="Freeform 22">
                <a:extLst>
                  <a:ext uri="{FF2B5EF4-FFF2-40B4-BE49-F238E27FC236}">
                    <a16:creationId xmlns:a16="http://schemas.microsoft.com/office/drawing/2014/main" id="{CE9F7F59-C55F-409A-BAA6-01E44EC85AD4}"/>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6">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sp>
            <p:nvSpPr>
              <p:cNvPr id="31" name="Freeform 23">
                <a:extLst>
                  <a:ext uri="{FF2B5EF4-FFF2-40B4-BE49-F238E27FC236}">
                    <a16:creationId xmlns:a16="http://schemas.microsoft.com/office/drawing/2014/main" id="{951EBD8A-3A2D-4CB2-A576-2D832B989928}"/>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accent3"/>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p>
            </p:txBody>
          </p:sp>
        </p:grpSp>
        <p:sp>
          <p:nvSpPr>
            <p:cNvPr id="7" name="pole tekstowe 6">
              <a:extLst>
                <a:ext uri="{FF2B5EF4-FFF2-40B4-BE49-F238E27FC236}">
                  <a16:creationId xmlns:a16="http://schemas.microsoft.com/office/drawing/2014/main" id="{9CFEE97E-1426-4AD7-AE46-CA0BFBF1684E}"/>
                </a:ext>
              </a:extLst>
            </p:cNvPr>
            <p:cNvSpPr txBox="1"/>
            <p:nvPr/>
          </p:nvSpPr>
          <p:spPr>
            <a:xfrm>
              <a:off x="5231904" y="2101849"/>
              <a:ext cx="1728192" cy="901284"/>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3" name="pole tekstowe 42">
              <a:extLst>
                <a:ext uri="{FF2B5EF4-FFF2-40B4-BE49-F238E27FC236}">
                  <a16:creationId xmlns:a16="http://schemas.microsoft.com/office/drawing/2014/main" id="{D97A6240-8039-4A40-807B-E4BC5A519FC7}"/>
                </a:ext>
              </a:extLst>
            </p:cNvPr>
            <p:cNvSpPr txBox="1"/>
            <p:nvPr/>
          </p:nvSpPr>
          <p:spPr>
            <a:xfrm>
              <a:off x="4205388" y="3827314"/>
              <a:ext cx="1372293" cy="1165016"/>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4" name="pole tekstowe 43">
              <a:extLst>
                <a:ext uri="{FF2B5EF4-FFF2-40B4-BE49-F238E27FC236}">
                  <a16:creationId xmlns:a16="http://schemas.microsoft.com/office/drawing/2014/main" id="{15AB5934-3817-4DF1-BAB0-30EBF1993CB4}"/>
                </a:ext>
              </a:extLst>
            </p:cNvPr>
            <p:cNvSpPr txBox="1"/>
            <p:nvPr/>
          </p:nvSpPr>
          <p:spPr>
            <a:xfrm>
              <a:off x="6603207" y="3782656"/>
              <a:ext cx="1372293" cy="1254332"/>
            </a:xfrm>
            <a:prstGeom prst="rect">
              <a:avLst/>
            </a:prstGeom>
            <a:noFill/>
          </p:spPr>
          <p:txBody>
            <a:bodyPr wrap="square" rtlCol="0" anchor="ctr">
              <a:noAutofit/>
            </a:bodyPr>
            <a:lstStyle/>
            <a:p>
              <a:pPr algn="ctr"/>
              <a:r>
                <a:rPr lang="en-US" sz="2000" dirty="0">
                  <a:solidFill>
                    <a:schemeClr val="bg1"/>
                  </a:solidFill>
                </a:rPr>
                <a:t>Put your text here</a:t>
              </a:r>
            </a:p>
          </p:txBody>
        </p:sp>
        <p:sp>
          <p:nvSpPr>
            <p:cNvPr id="45" name="pole tekstowe 44">
              <a:extLst>
                <a:ext uri="{FF2B5EF4-FFF2-40B4-BE49-F238E27FC236}">
                  <a16:creationId xmlns:a16="http://schemas.microsoft.com/office/drawing/2014/main" id="{2E79DA1A-5BE2-4E29-AE71-C3B066F1300F}"/>
                </a:ext>
              </a:extLst>
            </p:cNvPr>
            <p:cNvSpPr txBox="1"/>
            <p:nvPr/>
          </p:nvSpPr>
          <p:spPr>
            <a:xfrm>
              <a:off x="4937906" y="3074421"/>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sp>
          <p:nvSpPr>
            <p:cNvPr id="21" name="pole tekstowe 20">
              <a:extLst>
                <a:ext uri="{FF2B5EF4-FFF2-40B4-BE49-F238E27FC236}">
                  <a16:creationId xmlns:a16="http://schemas.microsoft.com/office/drawing/2014/main" id="{BCCEB33E-3ED2-4CCB-8557-E90730CDB257}"/>
                </a:ext>
              </a:extLst>
            </p:cNvPr>
            <p:cNvSpPr txBox="1"/>
            <p:nvPr/>
          </p:nvSpPr>
          <p:spPr>
            <a:xfrm>
              <a:off x="6298492" y="3074421"/>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sp>
          <p:nvSpPr>
            <p:cNvPr id="22" name="pole tekstowe 21">
              <a:extLst>
                <a:ext uri="{FF2B5EF4-FFF2-40B4-BE49-F238E27FC236}">
                  <a16:creationId xmlns:a16="http://schemas.microsoft.com/office/drawing/2014/main" id="{3EFFD835-F822-4D64-92F1-4878968B8BAE}"/>
                </a:ext>
              </a:extLst>
            </p:cNvPr>
            <p:cNvSpPr txBox="1"/>
            <p:nvPr/>
          </p:nvSpPr>
          <p:spPr>
            <a:xfrm>
              <a:off x="5619092" y="4273288"/>
              <a:ext cx="952227" cy="595522"/>
            </a:xfrm>
            <a:prstGeom prst="rect">
              <a:avLst/>
            </a:prstGeom>
            <a:noFill/>
          </p:spPr>
          <p:txBody>
            <a:bodyPr wrap="square" rtlCol="0" anchor="ctr">
              <a:noAutofit/>
            </a:bodyPr>
            <a:lstStyle/>
            <a:p>
              <a:pPr algn="ctr"/>
              <a:r>
                <a:rPr lang="en-US" dirty="0">
                  <a:solidFill>
                    <a:schemeClr val="bg1"/>
                  </a:solidFill>
                </a:rPr>
                <a:t>Add description here</a:t>
              </a:r>
            </a:p>
          </p:txBody>
        </p:sp>
      </p:grpSp>
      <p:sp>
        <p:nvSpPr>
          <p:cNvPr id="2" name="Tytuł 1">
            <a:extLst>
              <a:ext uri="{FF2B5EF4-FFF2-40B4-BE49-F238E27FC236}">
                <a16:creationId xmlns:a16="http://schemas.microsoft.com/office/drawing/2014/main" id="{CD75DFE7-068B-4D9E-831D-AD098C4A8044}"/>
              </a:ext>
            </a:extLst>
          </p:cNvPr>
          <p:cNvSpPr>
            <a:spLocks noGrp="1"/>
          </p:cNvSpPr>
          <p:nvPr>
            <p:ph type="title"/>
          </p:nvPr>
        </p:nvSpPr>
        <p:spPr>
          <a:xfrm>
            <a:off x="623889" y="0"/>
            <a:ext cx="10368655" cy="972000"/>
          </a:xfrm>
        </p:spPr>
        <p:txBody>
          <a:bodyPr>
            <a:normAutofit fontScale="90000"/>
          </a:bodyPr>
          <a:lstStyle/>
          <a:p>
            <a:r>
              <a:rPr lang="en-US" dirty="0"/>
              <a:t>3 Overlapping Circles Intersections Venn Diagram</a:t>
            </a:r>
          </a:p>
        </p:txBody>
      </p:sp>
    </p:spTree>
    <p:extLst>
      <p:ext uri="{BB962C8B-B14F-4D97-AF65-F5344CB8AC3E}">
        <p14:creationId xmlns:p14="http://schemas.microsoft.com/office/powerpoint/2010/main" val="43681554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CD75DFE7-068B-4D9E-831D-AD098C4A8044}"/>
              </a:ext>
            </a:extLst>
          </p:cNvPr>
          <p:cNvSpPr>
            <a:spLocks noGrp="1"/>
          </p:cNvSpPr>
          <p:nvPr>
            <p:ph type="title"/>
          </p:nvPr>
        </p:nvSpPr>
        <p:spPr/>
        <p:txBody>
          <a:bodyPr>
            <a:normAutofit fontScale="90000"/>
          </a:bodyPr>
          <a:lstStyle/>
          <a:p>
            <a:r>
              <a:rPr lang="en-US" dirty="0"/>
              <a:t>Venn Diagram Template – 3 circles </a:t>
            </a:r>
            <a:r>
              <a:rPr lang="en-US" sz="2800" dirty="0"/>
              <a:t>(colorful &amp; monochrome)</a:t>
            </a:r>
            <a:endParaRPr lang="en-US" dirty="0"/>
          </a:p>
        </p:txBody>
      </p:sp>
      <p:grpSp>
        <p:nvGrpSpPr>
          <p:cNvPr id="21" name="Grupa 7">
            <a:extLst>
              <a:ext uri="{FF2B5EF4-FFF2-40B4-BE49-F238E27FC236}">
                <a16:creationId xmlns:a16="http://schemas.microsoft.com/office/drawing/2014/main" id="{E3C277BA-D2E4-4F55-84DB-9DDD113835CB}"/>
              </a:ext>
            </a:extLst>
          </p:cNvPr>
          <p:cNvGrpSpPr/>
          <p:nvPr/>
        </p:nvGrpSpPr>
        <p:grpSpPr>
          <a:xfrm>
            <a:off x="1270364" y="1547060"/>
            <a:ext cx="4559619" cy="4351931"/>
            <a:chOff x="4179093" y="1755775"/>
            <a:chExt cx="3833814" cy="3659187"/>
          </a:xfrm>
        </p:grpSpPr>
        <p:grpSp>
          <p:nvGrpSpPr>
            <p:cNvPr id="22" name="Grupa 3">
              <a:extLst>
                <a:ext uri="{FF2B5EF4-FFF2-40B4-BE49-F238E27FC236}">
                  <a16:creationId xmlns:a16="http://schemas.microsoft.com/office/drawing/2014/main" id="{3A857D9D-23BE-4DA1-9861-648E1CF92CE0}"/>
                </a:ext>
              </a:extLst>
            </p:cNvPr>
            <p:cNvGrpSpPr/>
            <p:nvPr/>
          </p:nvGrpSpPr>
          <p:grpSpPr>
            <a:xfrm rot="10800000">
              <a:off x="4179093" y="1755775"/>
              <a:ext cx="3833814" cy="3659187"/>
              <a:chOff x="3810149" y="1755775"/>
              <a:chExt cx="3833814" cy="3659187"/>
            </a:xfrm>
          </p:grpSpPr>
          <p:sp>
            <p:nvSpPr>
              <p:cNvPr id="37" name="Freeform 17">
                <a:extLst>
                  <a:ext uri="{FF2B5EF4-FFF2-40B4-BE49-F238E27FC236}">
                    <a16:creationId xmlns:a16="http://schemas.microsoft.com/office/drawing/2014/main" id="{6DE17E18-F573-455C-927E-D09CD22339A0}"/>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accent4"/>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38" name="Freeform 18">
                <a:extLst>
                  <a:ext uri="{FF2B5EF4-FFF2-40B4-BE49-F238E27FC236}">
                    <a16:creationId xmlns:a16="http://schemas.microsoft.com/office/drawing/2014/main" id="{1026280B-38DA-47CC-B7BC-5C1BAFEF3004}"/>
                  </a:ext>
                </a:extLst>
              </p:cNvPr>
              <p:cNvSpPr>
                <a:spLocks/>
              </p:cNvSpPr>
              <p:nvPr/>
            </p:nvSpPr>
            <p:spPr bwMode="auto">
              <a:xfrm>
                <a:off x="5727850"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accent6"/>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39" name="Freeform 19">
                <a:extLst>
                  <a:ext uri="{FF2B5EF4-FFF2-40B4-BE49-F238E27FC236}">
                    <a16:creationId xmlns:a16="http://schemas.microsoft.com/office/drawing/2014/main" id="{EC424C16-B729-481B-8880-EE046A870ED2}"/>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4">
                  <a:lumMod val="5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0" name="Freeform 20">
                <a:extLst>
                  <a:ext uri="{FF2B5EF4-FFF2-40B4-BE49-F238E27FC236}">
                    <a16:creationId xmlns:a16="http://schemas.microsoft.com/office/drawing/2014/main" id="{14F6B63B-9B40-495F-8FB3-933C9E006818}"/>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1" name="Freeform 21">
                <a:extLst>
                  <a:ext uri="{FF2B5EF4-FFF2-40B4-BE49-F238E27FC236}">
                    <a16:creationId xmlns:a16="http://schemas.microsoft.com/office/drawing/2014/main" id="{257830D9-6058-4319-85A8-34AC20FEA730}"/>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5">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2" name="Freeform 22">
                <a:extLst>
                  <a:ext uri="{FF2B5EF4-FFF2-40B4-BE49-F238E27FC236}">
                    <a16:creationId xmlns:a16="http://schemas.microsoft.com/office/drawing/2014/main" id="{3FD210D1-5B39-4682-972D-52F010DE11A3}"/>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6">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sp>
            <p:nvSpPr>
              <p:cNvPr id="49" name="Freeform 23">
                <a:extLst>
                  <a:ext uri="{FF2B5EF4-FFF2-40B4-BE49-F238E27FC236}">
                    <a16:creationId xmlns:a16="http://schemas.microsoft.com/office/drawing/2014/main" id="{46D3B59E-6FEA-4187-BF70-A5CEC792E70E}"/>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tx2"/>
              </a:solidFill>
              <a:ln w="38100">
                <a:solidFill>
                  <a:schemeClr val="bg1"/>
                </a:solidFill>
              </a:ln>
            </p:spPr>
            <p:txBody>
              <a:bodyPr vert="horz" wrap="square" lIns="91440" tIns="45720" rIns="91440" bIns="45720" numCol="1" anchor="t" anchorCtr="0" compatLnSpc="1">
                <a:prstTxWarp prst="textNoShape">
                  <a:avLst/>
                </a:prstTxWarp>
              </a:bodyPr>
              <a:lstStyle/>
              <a:p>
                <a:endParaRPr lang="en-US" sz="2800" dirty="0">
                  <a:solidFill>
                    <a:schemeClr val="bg1"/>
                  </a:solidFill>
                </a:endParaRPr>
              </a:p>
            </p:txBody>
          </p:sp>
        </p:grpSp>
        <p:sp>
          <p:nvSpPr>
            <p:cNvPr id="23" name="pole tekstowe 6">
              <a:extLst>
                <a:ext uri="{FF2B5EF4-FFF2-40B4-BE49-F238E27FC236}">
                  <a16:creationId xmlns:a16="http://schemas.microsoft.com/office/drawing/2014/main" id="{6721BF32-0B48-4041-85D3-6E6B0D61B623}"/>
                </a:ext>
              </a:extLst>
            </p:cNvPr>
            <p:cNvSpPr txBox="1"/>
            <p:nvPr/>
          </p:nvSpPr>
          <p:spPr>
            <a:xfrm>
              <a:off x="5231904" y="2101849"/>
              <a:ext cx="1728192" cy="901284"/>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24" name="pole tekstowe 42">
              <a:extLst>
                <a:ext uri="{FF2B5EF4-FFF2-40B4-BE49-F238E27FC236}">
                  <a16:creationId xmlns:a16="http://schemas.microsoft.com/office/drawing/2014/main" id="{194B5944-8F4E-4118-9CFD-0ABBF4BC5B6F}"/>
                </a:ext>
              </a:extLst>
            </p:cNvPr>
            <p:cNvSpPr txBox="1"/>
            <p:nvPr/>
          </p:nvSpPr>
          <p:spPr>
            <a:xfrm>
              <a:off x="4205388" y="3759200"/>
              <a:ext cx="1372293" cy="1165016"/>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32" name="pole tekstowe 43">
              <a:extLst>
                <a:ext uri="{FF2B5EF4-FFF2-40B4-BE49-F238E27FC236}">
                  <a16:creationId xmlns:a16="http://schemas.microsoft.com/office/drawing/2014/main" id="{E45FE674-C6B5-42A1-910B-86579426790D}"/>
                </a:ext>
              </a:extLst>
            </p:cNvPr>
            <p:cNvSpPr txBox="1"/>
            <p:nvPr/>
          </p:nvSpPr>
          <p:spPr>
            <a:xfrm>
              <a:off x="6603207" y="3714542"/>
              <a:ext cx="1372293" cy="1254332"/>
            </a:xfrm>
            <a:prstGeom prst="rect">
              <a:avLst/>
            </a:prstGeom>
            <a:noFill/>
          </p:spPr>
          <p:txBody>
            <a:bodyPr wrap="square" rtlCol="0" anchor="ctr">
              <a:noAutofit/>
            </a:bodyPr>
            <a:lstStyle/>
            <a:p>
              <a:pPr algn="ctr"/>
              <a:r>
                <a:rPr lang="en-US" sz="2000" dirty="0">
                  <a:solidFill>
                    <a:schemeClr val="bg1"/>
                  </a:solidFill>
                </a:rPr>
                <a:t>Your text here</a:t>
              </a:r>
            </a:p>
          </p:txBody>
        </p:sp>
        <p:sp>
          <p:nvSpPr>
            <p:cNvPr id="33" name="pole tekstowe 44">
              <a:extLst>
                <a:ext uri="{FF2B5EF4-FFF2-40B4-BE49-F238E27FC236}">
                  <a16:creationId xmlns:a16="http://schemas.microsoft.com/office/drawing/2014/main" id="{8CF1A426-ED89-406A-AB13-873C988530BC}"/>
                </a:ext>
              </a:extLst>
            </p:cNvPr>
            <p:cNvSpPr txBox="1"/>
            <p:nvPr/>
          </p:nvSpPr>
          <p:spPr>
            <a:xfrm>
              <a:off x="4884440" y="3054141"/>
              <a:ext cx="1059160" cy="717970"/>
            </a:xfrm>
            <a:prstGeom prst="rect">
              <a:avLst/>
            </a:prstGeom>
            <a:noFill/>
          </p:spPr>
          <p:txBody>
            <a:bodyPr wrap="square" rtlCol="0" anchor="ctr">
              <a:noAutofit/>
            </a:bodyPr>
            <a:lstStyle/>
            <a:p>
              <a:pPr algn="ctr"/>
              <a:r>
                <a:rPr lang="en-US" dirty="0">
                  <a:solidFill>
                    <a:schemeClr val="bg1"/>
                  </a:solidFill>
                </a:rPr>
                <a:t>Your text here</a:t>
              </a:r>
            </a:p>
          </p:txBody>
        </p:sp>
        <p:sp>
          <p:nvSpPr>
            <p:cNvPr id="34" name="pole tekstowe 45">
              <a:extLst>
                <a:ext uri="{FF2B5EF4-FFF2-40B4-BE49-F238E27FC236}">
                  <a16:creationId xmlns:a16="http://schemas.microsoft.com/office/drawing/2014/main" id="{4867253F-B266-41D1-9A91-77DE65D36CF4}"/>
                </a:ext>
              </a:extLst>
            </p:cNvPr>
            <p:cNvSpPr txBox="1"/>
            <p:nvPr/>
          </p:nvSpPr>
          <p:spPr>
            <a:xfrm>
              <a:off x="6256720" y="3054142"/>
              <a:ext cx="1059160" cy="673024"/>
            </a:xfrm>
            <a:prstGeom prst="rect">
              <a:avLst/>
            </a:prstGeom>
            <a:noFill/>
          </p:spPr>
          <p:txBody>
            <a:bodyPr wrap="square" rtlCol="0" anchor="ctr">
              <a:noAutofit/>
            </a:bodyPr>
            <a:lstStyle/>
            <a:p>
              <a:pPr algn="ctr"/>
              <a:r>
                <a:rPr lang="en-US" dirty="0">
                  <a:solidFill>
                    <a:schemeClr val="bg1"/>
                  </a:solidFill>
                </a:rPr>
                <a:t>Your text here</a:t>
              </a:r>
            </a:p>
          </p:txBody>
        </p:sp>
        <p:sp>
          <p:nvSpPr>
            <p:cNvPr id="35" name="pole tekstowe 46">
              <a:extLst>
                <a:ext uri="{FF2B5EF4-FFF2-40B4-BE49-F238E27FC236}">
                  <a16:creationId xmlns:a16="http://schemas.microsoft.com/office/drawing/2014/main" id="{3EAB7910-2498-45D4-9CC8-547E7E12BCC5}"/>
                </a:ext>
              </a:extLst>
            </p:cNvPr>
            <p:cNvSpPr txBox="1"/>
            <p:nvPr/>
          </p:nvSpPr>
          <p:spPr>
            <a:xfrm>
              <a:off x="5583237" y="4208944"/>
              <a:ext cx="1025526" cy="595522"/>
            </a:xfrm>
            <a:prstGeom prst="rect">
              <a:avLst/>
            </a:prstGeom>
            <a:noFill/>
          </p:spPr>
          <p:txBody>
            <a:bodyPr wrap="square" rtlCol="0" anchor="ctr">
              <a:noAutofit/>
            </a:bodyPr>
            <a:lstStyle/>
            <a:p>
              <a:pPr algn="ctr"/>
              <a:r>
                <a:rPr lang="en-US" dirty="0">
                  <a:solidFill>
                    <a:schemeClr val="bg1"/>
                  </a:solidFill>
                </a:rPr>
                <a:t>Your text here</a:t>
              </a:r>
            </a:p>
          </p:txBody>
        </p:sp>
        <p:sp>
          <p:nvSpPr>
            <p:cNvPr id="36" name="pole tekstowe 47">
              <a:extLst>
                <a:ext uri="{FF2B5EF4-FFF2-40B4-BE49-F238E27FC236}">
                  <a16:creationId xmlns:a16="http://schemas.microsoft.com/office/drawing/2014/main" id="{F7D06D94-60B1-429C-AEA4-42B551FCAE98}"/>
                </a:ext>
              </a:extLst>
            </p:cNvPr>
            <p:cNvSpPr txBox="1"/>
            <p:nvPr/>
          </p:nvSpPr>
          <p:spPr>
            <a:xfrm>
              <a:off x="5739797" y="3432846"/>
              <a:ext cx="712406" cy="672645"/>
            </a:xfrm>
            <a:prstGeom prst="rect">
              <a:avLst/>
            </a:prstGeom>
            <a:noFill/>
          </p:spPr>
          <p:txBody>
            <a:bodyPr wrap="square" rtlCol="0" anchor="ctr">
              <a:noAutofit/>
            </a:bodyPr>
            <a:lstStyle/>
            <a:p>
              <a:pPr algn="ctr"/>
              <a:r>
                <a:rPr lang="en-US" dirty="0">
                  <a:solidFill>
                    <a:schemeClr val="bg1"/>
                  </a:solidFill>
                </a:rPr>
                <a:t>Your text here</a:t>
              </a:r>
            </a:p>
          </p:txBody>
        </p:sp>
      </p:grpSp>
      <p:grpSp>
        <p:nvGrpSpPr>
          <p:cNvPr id="8" name="Grupa 7">
            <a:extLst>
              <a:ext uri="{FF2B5EF4-FFF2-40B4-BE49-F238E27FC236}">
                <a16:creationId xmlns:a16="http://schemas.microsoft.com/office/drawing/2014/main" id="{F069072A-B38E-4088-A27F-B88911A52E3B}"/>
              </a:ext>
            </a:extLst>
          </p:cNvPr>
          <p:cNvGrpSpPr/>
          <p:nvPr/>
        </p:nvGrpSpPr>
        <p:grpSpPr>
          <a:xfrm>
            <a:off x="6332632" y="1519012"/>
            <a:ext cx="4589004" cy="4379979"/>
            <a:chOff x="4179094" y="1755775"/>
            <a:chExt cx="3833813" cy="3659187"/>
          </a:xfrm>
        </p:grpSpPr>
        <p:grpSp>
          <p:nvGrpSpPr>
            <p:cNvPr id="4" name="Grupa 3">
              <a:extLst>
                <a:ext uri="{FF2B5EF4-FFF2-40B4-BE49-F238E27FC236}">
                  <a16:creationId xmlns:a16="http://schemas.microsoft.com/office/drawing/2014/main" id="{D3B1695E-C67C-4D2E-AA39-4306E520E224}"/>
                </a:ext>
              </a:extLst>
            </p:cNvPr>
            <p:cNvGrpSpPr/>
            <p:nvPr/>
          </p:nvGrpSpPr>
          <p:grpSpPr>
            <a:xfrm rot="10800000">
              <a:off x="4179094" y="1755775"/>
              <a:ext cx="3833813" cy="3659187"/>
              <a:chOff x="3810149" y="1755775"/>
              <a:chExt cx="3833813" cy="3659187"/>
            </a:xfrm>
          </p:grpSpPr>
          <p:sp>
            <p:nvSpPr>
              <p:cNvPr id="25" name="Freeform 17">
                <a:extLst>
                  <a:ext uri="{FF2B5EF4-FFF2-40B4-BE49-F238E27FC236}">
                    <a16:creationId xmlns:a16="http://schemas.microsoft.com/office/drawing/2014/main" id="{1191FAE8-0441-40CA-9D48-9969F33CB773}"/>
                  </a:ext>
                </a:extLst>
              </p:cNvPr>
              <p:cNvSpPr>
                <a:spLocks/>
              </p:cNvSpPr>
              <p:nvPr/>
            </p:nvSpPr>
            <p:spPr bwMode="auto">
              <a:xfrm>
                <a:off x="3810149" y="175577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bg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18">
                <a:extLst>
                  <a:ext uri="{FF2B5EF4-FFF2-40B4-BE49-F238E27FC236}">
                    <a16:creationId xmlns:a16="http://schemas.microsoft.com/office/drawing/2014/main" id="{6393344A-B6AF-42C5-9CF0-0A3A04466988}"/>
                  </a:ext>
                </a:extLst>
              </p:cNvPr>
              <p:cNvSpPr>
                <a:spLocks/>
              </p:cNvSpPr>
              <p:nvPr/>
            </p:nvSpPr>
            <p:spPr bwMode="auto">
              <a:xfrm>
                <a:off x="5727849" y="175577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tx2"/>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9">
                <a:extLst>
                  <a:ext uri="{FF2B5EF4-FFF2-40B4-BE49-F238E27FC236}">
                    <a16:creationId xmlns:a16="http://schemas.microsoft.com/office/drawing/2014/main" id="{5AC8E670-FB86-450F-A2C7-9716425CC6FD}"/>
                  </a:ext>
                </a:extLst>
              </p:cNvPr>
              <p:cNvSpPr>
                <a:spLocks/>
              </p:cNvSpPr>
              <p:nvPr/>
            </p:nvSpPr>
            <p:spPr bwMode="auto">
              <a:xfrm>
                <a:off x="5215086" y="1979613"/>
                <a:ext cx="1025525" cy="1101725"/>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bg2">
                  <a:lumMod val="5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0">
                <a:extLst>
                  <a:ext uri="{FF2B5EF4-FFF2-40B4-BE49-F238E27FC236}">
                    <a16:creationId xmlns:a16="http://schemas.microsoft.com/office/drawing/2014/main" id="{5D2F2487-DCF2-461A-A583-F079C257AF0C}"/>
                  </a:ext>
                </a:extLst>
              </p:cNvPr>
              <p:cNvSpPr>
                <a:spLocks/>
              </p:cNvSpPr>
              <p:nvPr/>
            </p:nvSpPr>
            <p:spPr bwMode="auto">
              <a:xfrm>
                <a:off x="4511824" y="396240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rgbClr val="00A4DE"/>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21">
                <a:extLst>
                  <a:ext uri="{FF2B5EF4-FFF2-40B4-BE49-F238E27FC236}">
                    <a16:creationId xmlns:a16="http://schemas.microsoft.com/office/drawing/2014/main" id="{D4D91877-5A38-433A-9164-680DF35D7364}"/>
                  </a:ext>
                </a:extLst>
              </p:cNvPr>
              <p:cNvSpPr>
                <a:spLocks/>
              </p:cNvSpPr>
              <p:nvPr/>
            </p:nvSpPr>
            <p:spPr bwMode="auto">
              <a:xfrm>
                <a:off x="4516586" y="3081338"/>
                <a:ext cx="1211263" cy="1108075"/>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1">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22">
                <a:extLst>
                  <a:ext uri="{FF2B5EF4-FFF2-40B4-BE49-F238E27FC236}">
                    <a16:creationId xmlns:a16="http://schemas.microsoft.com/office/drawing/2014/main" id="{CE9F7F59-C55F-409A-BAA6-01E44EC85AD4}"/>
                  </a:ext>
                </a:extLst>
              </p:cNvPr>
              <p:cNvSpPr>
                <a:spLocks/>
              </p:cNvSpPr>
              <p:nvPr/>
            </p:nvSpPr>
            <p:spPr bwMode="auto">
              <a:xfrm>
                <a:off x="5727849" y="3081338"/>
                <a:ext cx="1208088" cy="1108075"/>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tx2">
                  <a:lumMod val="75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23">
                <a:extLst>
                  <a:ext uri="{FF2B5EF4-FFF2-40B4-BE49-F238E27FC236}">
                    <a16:creationId xmlns:a16="http://schemas.microsoft.com/office/drawing/2014/main" id="{951EBD8A-3A2D-4CB2-A576-2D832B989928}"/>
                  </a:ext>
                </a:extLst>
              </p:cNvPr>
              <p:cNvSpPr>
                <a:spLocks/>
              </p:cNvSpPr>
              <p:nvPr/>
            </p:nvSpPr>
            <p:spPr bwMode="auto">
              <a:xfrm>
                <a:off x="5219849" y="2971800"/>
                <a:ext cx="1014413" cy="99060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tx2">
                  <a:lumMod val="40000"/>
                  <a:lumOff val="60000"/>
                </a:schemeClr>
              </a:solidFill>
              <a:ln w="38100">
                <a:solidFill>
                  <a:schemeClr val="bg1"/>
                </a:solid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7" name="pole tekstowe 6">
              <a:extLst>
                <a:ext uri="{FF2B5EF4-FFF2-40B4-BE49-F238E27FC236}">
                  <a16:creationId xmlns:a16="http://schemas.microsoft.com/office/drawing/2014/main" id="{9CFEE97E-1426-4AD7-AE46-CA0BFBF1684E}"/>
                </a:ext>
              </a:extLst>
            </p:cNvPr>
            <p:cNvSpPr txBox="1"/>
            <p:nvPr/>
          </p:nvSpPr>
          <p:spPr>
            <a:xfrm>
              <a:off x="5231904" y="2101849"/>
              <a:ext cx="1728192" cy="901284"/>
            </a:xfrm>
            <a:prstGeom prst="rect">
              <a:avLst/>
            </a:prstGeom>
            <a:noFill/>
          </p:spPr>
          <p:txBody>
            <a:bodyPr wrap="square" rtlCol="0" anchor="ctr">
              <a:noAutofit/>
            </a:bodyPr>
            <a:lstStyle/>
            <a:p>
              <a:pPr algn="ctr"/>
              <a:r>
                <a:rPr lang="en-US" dirty="0">
                  <a:solidFill>
                    <a:schemeClr val="bg1"/>
                  </a:solidFill>
                </a:rPr>
                <a:t>Your text here</a:t>
              </a:r>
            </a:p>
          </p:txBody>
        </p:sp>
        <p:sp>
          <p:nvSpPr>
            <p:cNvPr id="43" name="pole tekstowe 42">
              <a:extLst>
                <a:ext uri="{FF2B5EF4-FFF2-40B4-BE49-F238E27FC236}">
                  <a16:creationId xmlns:a16="http://schemas.microsoft.com/office/drawing/2014/main" id="{D97A6240-8039-4A40-807B-E4BC5A519FC7}"/>
                </a:ext>
              </a:extLst>
            </p:cNvPr>
            <p:cNvSpPr txBox="1"/>
            <p:nvPr/>
          </p:nvSpPr>
          <p:spPr>
            <a:xfrm>
              <a:off x="4205388" y="3759200"/>
              <a:ext cx="1372293" cy="1165016"/>
            </a:xfrm>
            <a:prstGeom prst="rect">
              <a:avLst/>
            </a:prstGeom>
            <a:noFill/>
          </p:spPr>
          <p:txBody>
            <a:bodyPr wrap="square" rtlCol="0" anchor="ctr">
              <a:noAutofit/>
            </a:bodyPr>
            <a:lstStyle/>
            <a:p>
              <a:pPr algn="ctr"/>
              <a:r>
                <a:rPr lang="en-US" dirty="0">
                  <a:solidFill>
                    <a:schemeClr val="bg1"/>
                  </a:solidFill>
                </a:rPr>
                <a:t>Your text here</a:t>
              </a:r>
            </a:p>
          </p:txBody>
        </p:sp>
        <p:sp>
          <p:nvSpPr>
            <p:cNvPr id="44" name="pole tekstowe 43">
              <a:extLst>
                <a:ext uri="{FF2B5EF4-FFF2-40B4-BE49-F238E27FC236}">
                  <a16:creationId xmlns:a16="http://schemas.microsoft.com/office/drawing/2014/main" id="{15AB5934-3817-4DF1-BAB0-30EBF1993CB4}"/>
                </a:ext>
              </a:extLst>
            </p:cNvPr>
            <p:cNvSpPr txBox="1"/>
            <p:nvPr/>
          </p:nvSpPr>
          <p:spPr>
            <a:xfrm>
              <a:off x="6603207" y="3714542"/>
              <a:ext cx="1372293" cy="1254332"/>
            </a:xfrm>
            <a:prstGeom prst="rect">
              <a:avLst/>
            </a:prstGeom>
            <a:noFill/>
          </p:spPr>
          <p:txBody>
            <a:bodyPr wrap="square" rtlCol="0" anchor="ctr">
              <a:noAutofit/>
            </a:bodyPr>
            <a:lstStyle/>
            <a:p>
              <a:pPr algn="ctr"/>
              <a:r>
                <a:rPr lang="en-US" dirty="0">
                  <a:solidFill>
                    <a:schemeClr val="bg1"/>
                  </a:solidFill>
                </a:rPr>
                <a:t>Your text here</a:t>
              </a:r>
            </a:p>
          </p:txBody>
        </p:sp>
        <p:sp>
          <p:nvSpPr>
            <p:cNvPr id="45" name="pole tekstowe 44">
              <a:extLst>
                <a:ext uri="{FF2B5EF4-FFF2-40B4-BE49-F238E27FC236}">
                  <a16:creationId xmlns:a16="http://schemas.microsoft.com/office/drawing/2014/main" id="{2E79DA1A-5BE2-4E29-AE71-C3B066F1300F}"/>
                </a:ext>
              </a:extLst>
            </p:cNvPr>
            <p:cNvSpPr txBox="1"/>
            <p:nvPr/>
          </p:nvSpPr>
          <p:spPr>
            <a:xfrm>
              <a:off x="4884440" y="3054142"/>
              <a:ext cx="1059160" cy="705058"/>
            </a:xfrm>
            <a:prstGeom prst="rect">
              <a:avLst/>
            </a:prstGeom>
            <a:noFill/>
          </p:spPr>
          <p:txBody>
            <a:bodyPr wrap="square" rtlCol="0" anchor="ctr">
              <a:noAutofit/>
            </a:bodyPr>
            <a:lstStyle/>
            <a:p>
              <a:pPr algn="ctr"/>
              <a:r>
                <a:rPr lang="en-US" dirty="0">
                  <a:solidFill>
                    <a:schemeClr val="bg1"/>
                  </a:solidFill>
                </a:rPr>
                <a:t>Your text here</a:t>
              </a:r>
            </a:p>
          </p:txBody>
        </p:sp>
        <p:sp>
          <p:nvSpPr>
            <p:cNvPr id="46" name="pole tekstowe 45">
              <a:extLst>
                <a:ext uri="{FF2B5EF4-FFF2-40B4-BE49-F238E27FC236}">
                  <a16:creationId xmlns:a16="http://schemas.microsoft.com/office/drawing/2014/main" id="{948F8454-E536-49C5-8259-E3197FD99D5A}"/>
                </a:ext>
              </a:extLst>
            </p:cNvPr>
            <p:cNvSpPr txBox="1"/>
            <p:nvPr/>
          </p:nvSpPr>
          <p:spPr>
            <a:xfrm>
              <a:off x="6256720" y="3054142"/>
              <a:ext cx="1059160" cy="705058"/>
            </a:xfrm>
            <a:prstGeom prst="rect">
              <a:avLst/>
            </a:prstGeom>
            <a:noFill/>
          </p:spPr>
          <p:txBody>
            <a:bodyPr wrap="square" rtlCol="0" anchor="ctr">
              <a:noAutofit/>
            </a:bodyPr>
            <a:lstStyle/>
            <a:p>
              <a:pPr algn="ctr"/>
              <a:r>
                <a:rPr lang="en-US" dirty="0">
                  <a:solidFill>
                    <a:schemeClr val="bg1"/>
                  </a:solidFill>
                </a:rPr>
                <a:t>Your text here</a:t>
              </a:r>
            </a:p>
          </p:txBody>
        </p:sp>
        <p:sp>
          <p:nvSpPr>
            <p:cNvPr id="47" name="pole tekstowe 46">
              <a:extLst>
                <a:ext uri="{FF2B5EF4-FFF2-40B4-BE49-F238E27FC236}">
                  <a16:creationId xmlns:a16="http://schemas.microsoft.com/office/drawing/2014/main" id="{DAAEDCF3-2ADB-4D11-B2C7-360ACF93CCD2}"/>
                </a:ext>
              </a:extLst>
            </p:cNvPr>
            <p:cNvSpPr txBox="1"/>
            <p:nvPr/>
          </p:nvSpPr>
          <p:spPr>
            <a:xfrm>
              <a:off x="5583237" y="4208944"/>
              <a:ext cx="1025526" cy="595522"/>
            </a:xfrm>
            <a:prstGeom prst="rect">
              <a:avLst/>
            </a:prstGeom>
            <a:noFill/>
          </p:spPr>
          <p:txBody>
            <a:bodyPr wrap="square" rtlCol="0" anchor="ctr">
              <a:noAutofit/>
            </a:bodyPr>
            <a:lstStyle/>
            <a:p>
              <a:pPr algn="ctr"/>
              <a:r>
                <a:rPr lang="en-US" dirty="0">
                  <a:solidFill>
                    <a:schemeClr val="bg1"/>
                  </a:solidFill>
                </a:rPr>
                <a:t>Your text here</a:t>
              </a:r>
            </a:p>
          </p:txBody>
        </p:sp>
        <p:sp>
          <p:nvSpPr>
            <p:cNvPr id="48" name="pole tekstowe 47">
              <a:extLst>
                <a:ext uri="{FF2B5EF4-FFF2-40B4-BE49-F238E27FC236}">
                  <a16:creationId xmlns:a16="http://schemas.microsoft.com/office/drawing/2014/main" id="{6BB8CEB3-975C-4437-9176-5887B32F4FC6}"/>
                </a:ext>
              </a:extLst>
            </p:cNvPr>
            <p:cNvSpPr txBox="1"/>
            <p:nvPr/>
          </p:nvSpPr>
          <p:spPr>
            <a:xfrm>
              <a:off x="5739797" y="3422108"/>
              <a:ext cx="712406" cy="683384"/>
            </a:xfrm>
            <a:prstGeom prst="rect">
              <a:avLst/>
            </a:prstGeom>
            <a:noFill/>
          </p:spPr>
          <p:txBody>
            <a:bodyPr wrap="square" rtlCol="0" anchor="ctr">
              <a:noAutofit/>
            </a:bodyPr>
            <a:lstStyle/>
            <a:p>
              <a:pPr algn="ctr"/>
              <a:r>
                <a:rPr lang="en-US" dirty="0">
                  <a:solidFill>
                    <a:schemeClr val="bg1"/>
                  </a:solidFill>
                </a:rPr>
                <a:t>Your text here</a:t>
              </a:r>
            </a:p>
          </p:txBody>
        </p:sp>
      </p:grpSp>
    </p:spTree>
    <p:extLst>
      <p:ext uri="{BB962C8B-B14F-4D97-AF65-F5344CB8AC3E}">
        <p14:creationId xmlns:p14="http://schemas.microsoft.com/office/powerpoint/2010/main" val="7719526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D538CC3-5945-46D3-BC10-D668DB4B575F}"/>
              </a:ext>
            </a:extLst>
          </p:cNvPr>
          <p:cNvSpPr>
            <a:spLocks noGrp="1"/>
          </p:cNvSpPr>
          <p:nvPr>
            <p:ph type="title"/>
          </p:nvPr>
        </p:nvSpPr>
        <p:spPr/>
        <p:txBody>
          <a:bodyPr>
            <a:normAutofit fontScale="90000"/>
          </a:bodyPr>
          <a:lstStyle/>
          <a:p>
            <a:r>
              <a:rPr lang="en-US" dirty="0"/>
              <a:t>3 Items Synergy Diagram and Description Boxes</a:t>
            </a:r>
          </a:p>
        </p:txBody>
      </p:sp>
      <p:grpSp>
        <p:nvGrpSpPr>
          <p:cNvPr id="17" name="Grupa 16">
            <a:extLst>
              <a:ext uri="{FF2B5EF4-FFF2-40B4-BE49-F238E27FC236}">
                <a16:creationId xmlns:a16="http://schemas.microsoft.com/office/drawing/2014/main" id="{89707730-DE96-400E-8F87-1743E9B53C46}"/>
              </a:ext>
            </a:extLst>
          </p:cNvPr>
          <p:cNvGrpSpPr/>
          <p:nvPr/>
        </p:nvGrpSpPr>
        <p:grpSpPr>
          <a:xfrm>
            <a:off x="8513872" y="1308443"/>
            <a:ext cx="2865323" cy="3626532"/>
            <a:chOff x="7891932" y="1314426"/>
            <a:chExt cx="3680884" cy="3626532"/>
          </a:xfrm>
        </p:grpSpPr>
        <p:sp>
          <p:nvSpPr>
            <p:cNvPr id="18" name="Rectangle 46">
              <a:extLst>
                <a:ext uri="{FF2B5EF4-FFF2-40B4-BE49-F238E27FC236}">
                  <a16:creationId xmlns:a16="http://schemas.microsoft.com/office/drawing/2014/main" id="{09D2B716-2E14-42C2-81F6-1CD8B2FEAEED}"/>
                </a:ext>
              </a:extLst>
            </p:cNvPr>
            <p:cNvSpPr/>
            <p:nvPr/>
          </p:nvSpPr>
          <p:spPr>
            <a:xfrm>
              <a:off x="7891932" y="1351299"/>
              <a:ext cx="3680884" cy="358965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grpSp>
          <p:nvGrpSpPr>
            <p:cNvPr id="19" name="Group 47">
              <a:extLst>
                <a:ext uri="{FF2B5EF4-FFF2-40B4-BE49-F238E27FC236}">
                  <a16:creationId xmlns:a16="http://schemas.microsoft.com/office/drawing/2014/main" id="{FB09EC35-455C-4762-BC12-FCBAC7807861}"/>
                </a:ext>
              </a:extLst>
            </p:cNvPr>
            <p:cNvGrpSpPr/>
            <p:nvPr/>
          </p:nvGrpSpPr>
          <p:grpSpPr>
            <a:xfrm>
              <a:off x="7891953" y="1314426"/>
              <a:ext cx="3680862" cy="160391"/>
              <a:chOff x="3262028" y="2213129"/>
              <a:chExt cx="2619954" cy="160391"/>
            </a:xfrm>
          </p:grpSpPr>
          <p:sp>
            <p:nvSpPr>
              <p:cNvPr id="21" name="Prostokąt 13">
                <a:extLst>
                  <a:ext uri="{FF2B5EF4-FFF2-40B4-BE49-F238E27FC236}">
                    <a16:creationId xmlns:a16="http://schemas.microsoft.com/office/drawing/2014/main" id="{ED6E70EF-D8BC-4AA1-8B7D-E3E6A355CB9F}"/>
                  </a:ext>
                </a:extLst>
              </p:cNvPr>
              <p:cNvSpPr/>
              <p:nvPr/>
            </p:nvSpPr>
            <p:spPr>
              <a:xfrm rot="5400000">
                <a:off x="4549145" y="926012"/>
                <a:ext cx="45719" cy="2619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sp>
            <p:nvSpPr>
              <p:cNvPr id="22" name="Trójkąt równoramienny 14">
                <a:extLst>
                  <a:ext uri="{FF2B5EF4-FFF2-40B4-BE49-F238E27FC236}">
                    <a16:creationId xmlns:a16="http://schemas.microsoft.com/office/drawing/2014/main" id="{FD5FF575-98B5-4162-84BB-905DE7390E06}"/>
                  </a:ext>
                </a:extLst>
              </p:cNvPr>
              <p:cNvSpPr/>
              <p:nvPr/>
            </p:nvSpPr>
            <p:spPr>
              <a:xfrm rot="10800000">
                <a:off x="4372806" y="2247520"/>
                <a:ext cx="398399" cy="12600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grpSp>
      <p:grpSp>
        <p:nvGrpSpPr>
          <p:cNvPr id="23" name="Grupa 22">
            <a:extLst>
              <a:ext uri="{FF2B5EF4-FFF2-40B4-BE49-F238E27FC236}">
                <a16:creationId xmlns:a16="http://schemas.microsoft.com/office/drawing/2014/main" id="{61C43DF3-F0C2-4FF0-9923-93DF30B61797}"/>
              </a:ext>
            </a:extLst>
          </p:cNvPr>
          <p:cNvGrpSpPr/>
          <p:nvPr/>
        </p:nvGrpSpPr>
        <p:grpSpPr>
          <a:xfrm>
            <a:off x="839788" y="1308443"/>
            <a:ext cx="2865323" cy="3626532"/>
            <a:chOff x="7891932" y="1314426"/>
            <a:chExt cx="3680884" cy="3626532"/>
          </a:xfrm>
        </p:grpSpPr>
        <p:sp>
          <p:nvSpPr>
            <p:cNvPr id="24" name="Rectangle 46">
              <a:extLst>
                <a:ext uri="{FF2B5EF4-FFF2-40B4-BE49-F238E27FC236}">
                  <a16:creationId xmlns:a16="http://schemas.microsoft.com/office/drawing/2014/main" id="{0452E411-844F-4E52-8C7C-09F2D662C93B}"/>
                </a:ext>
              </a:extLst>
            </p:cNvPr>
            <p:cNvSpPr/>
            <p:nvPr/>
          </p:nvSpPr>
          <p:spPr>
            <a:xfrm>
              <a:off x="7891932" y="1351299"/>
              <a:ext cx="3680884" cy="358965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grpSp>
          <p:nvGrpSpPr>
            <p:cNvPr id="25" name="Group 47">
              <a:extLst>
                <a:ext uri="{FF2B5EF4-FFF2-40B4-BE49-F238E27FC236}">
                  <a16:creationId xmlns:a16="http://schemas.microsoft.com/office/drawing/2014/main" id="{2CC4F409-D7F0-4F4D-BB99-0D3F70BA4A31}"/>
                </a:ext>
              </a:extLst>
            </p:cNvPr>
            <p:cNvGrpSpPr/>
            <p:nvPr/>
          </p:nvGrpSpPr>
          <p:grpSpPr>
            <a:xfrm>
              <a:off x="7891953" y="1314426"/>
              <a:ext cx="3680862" cy="160391"/>
              <a:chOff x="3262028" y="2213129"/>
              <a:chExt cx="2619954" cy="160391"/>
            </a:xfrm>
          </p:grpSpPr>
          <p:sp>
            <p:nvSpPr>
              <p:cNvPr id="27" name="Prostokąt 13">
                <a:extLst>
                  <a:ext uri="{FF2B5EF4-FFF2-40B4-BE49-F238E27FC236}">
                    <a16:creationId xmlns:a16="http://schemas.microsoft.com/office/drawing/2014/main" id="{CF2069AE-5103-4531-AD0A-2D6477AAC089}"/>
                  </a:ext>
                </a:extLst>
              </p:cNvPr>
              <p:cNvSpPr/>
              <p:nvPr/>
            </p:nvSpPr>
            <p:spPr>
              <a:xfrm rot="5400000">
                <a:off x="4549145" y="926012"/>
                <a:ext cx="45719" cy="2619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sp>
            <p:nvSpPr>
              <p:cNvPr id="28" name="Trójkąt równoramienny 14">
                <a:extLst>
                  <a:ext uri="{FF2B5EF4-FFF2-40B4-BE49-F238E27FC236}">
                    <a16:creationId xmlns:a16="http://schemas.microsoft.com/office/drawing/2014/main" id="{B31A9984-762B-47DF-B3B4-0770B4A2278D}"/>
                  </a:ext>
                </a:extLst>
              </p:cNvPr>
              <p:cNvSpPr/>
              <p:nvPr/>
            </p:nvSpPr>
            <p:spPr>
              <a:xfrm rot="10800000">
                <a:off x="4372806" y="2247520"/>
                <a:ext cx="398399" cy="12600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grpSp>
      <p:grpSp>
        <p:nvGrpSpPr>
          <p:cNvPr id="14" name="Grupa 13">
            <a:extLst>
              <a:ext uri="{FF2B5EF4-FFF2-40B4-BE49-F238E27FC236}">
                <a16:creationId xmlns:a16="http://schemas.microsoft.com/office/drawing/2014/main" id="{89EE6C1B-2A74-463A-AE3C-E27F8889F07F}"/>
              </a:ext>
            </a:extLst>
          </p:cNvPr>
          <p:cNvGrpSpPr/>
          <p:nvPr/>
        </p:nvGrpSpPr>
        <p:grpSpPr>
          <a:xfrm rot="3600000">
            <a:off x="4046443" y="1398190"/>
            <a:ext cx="3818674" cy="3641924"/>
            <a:chOff x="3413760" y="1186921"/>
            <a:chExt cx="5364480" cy="5116182"/>
          </a:xfrm>
        </p:grpSpPr>
        <p:sp>
          <p:nvSpPr>
            <p:cNvPr id="4" name="Freeform 5">
              <a:extLst>
                <a:ext uri="{FF2B5EF4-FFF2-40B4-BE49-F238E27FC236}">
                  <a16:creationId xmlns:a16="http://schemas.microsoft.com/office/drawing/2014/main" id="{4E7AE6FE-27D8-4C7A-BA45-ADE0BDFB02CF}"/>
                </a:ext>
              </a:extLst>
            </p:cNvPr>
            <p:cNvSpPr>
              <a:spLocks/>
            </p:cNvSpPr>
            <p:nvPr/>
          </p:nvSpPr>
          <p:spPr bwMode="auto">
            <a:xfrm>
              <a:off x="3413760" y="1186921"/>
              <a:ext cx="3402111" cy="3245922"/>
            </a:xfrm>
            <a:custGeom>
              <a:avLst/>
              <a:gdLst>
                <a:gd name="T0" fmla="*/ 808 w 1024"/>
                <a:gd name="T1" fmla="*/ 94 h 977"/>
                <a:gd name="T2" fmla="*/ 512 w 1024"/>
                <a:gd name="T3" fmla="*/ 0 h 977"/>
                <a:gd name="T4" fmla="*/ 0 w 1024"/>
                <a:gd name="T5" fmla="*/ 512 h 977"/>
                <a:gd name="T6" fmla="*/ 298 w 1024"/>
                <a:gd name="T7" fmla="*/ 977 h 977"/>
                <a:gd name="T8" fmla="*/ 594 w 1024"/>
                <a:gd name="T9" fmla="*/ 558 h 977"/>
                <a:gd name="T10" fmla="*/ 808 w 1024"/>
                <a:gd name="T11" fmla="*/ 512 h 977"/>
                <a:gd name="T12" fmla="*/ 1021 w 1024"/>
                <a:gd name="T13" fmla="*/ 558 h 977"/>
                <a:gd name="T14" fmla="*/ 1024 w 1024"/>
                <a:gd name="T15" fmla="*/ 512 h 977"/>
                <a:gd name="T16" fmla="*/ 808 w 1024"/>
                <a:gd name="T17" fmla="*/ 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4" h="977">
                  <a:moveTo>
                    <a:pt x="808" y="94"/>
                  </a:moveTo>
                  <a:cubicBezTo>
                    <a:pt x="724" y="34"/>
                    <a:pt x="622" y="0"/>
                    <a:pt x="512" y="0"/>
                  </a:cubicBezTo>
                  <a:cubicBezTo>
                    <a:pt x="229" y="0"/>
                    <a:pt x="0" y="229"/>
                    <a:pt x="0" y="512"/>
                  </a:cubicBezTo>
                  <a:cubicBezTo>
                    <a:pt x="0" y="718"/>
                    <a:pt x="122" y="896"/>
                    <a:pt x="298" y="977"/>
                  </a:cubicBezTo>
                  <a:cubicBezTo>
                    <a:pt x="316" y="791"/>
                    <a:pt x="432" y="633"/>
                    <a:pt x="594" y="558"/>
                  </a:cubicBezTo>
                  <a:cubicBezTo>
                    <a:pt x="659" y="528"/>
                    <a:pt x="731" y="512"/>
                    <a:pt x="808" y="512"/>
                  </a:cubicBezTo>
                  <a:cubicBezTo>
                    <a:pt x="884" y="512"/>
                    <a:pt x="956" y="528"/>
                    <a:pt x="1021" y="558"/>
                  </a:cubicBezTo>
                  <a:cubicBezTo>
                    <a:pt x="1023" y="543"/>
                    <a:pt x="1024" y="527"/>
                    <a:pt x="1024" y="512"/>
                  </a:cubicBezTo>
                  <a:cubicBezTo>
                    <a:pt x="1024" y="339"/>
                    <a:pt x="938" y="187"/>
                    <a:pt x="808" y="94"/>
                  </a:cubicBezTo>
                  <a:close/>
                </a:path>
              </a:pathLst>
            </a:custGeom>
            <a:solidFill>
              <a:schemeClr val="accent1"/>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5" name="Freeform 6">
              <a:extLst>
                <a:ext uri="{FF2B5EF4-FFF2-40B4-BE49-F238E27FC236}">
                  <a16:creationId xmlns:a16="http://schemas.microsoft.com/office/drawing/2014/main" id="{9FFC7EBD-C401-4DCD-BC21-885636AAB6C6}"/>
                </a:ext>
              </a:extLst>
            </p:cNvPr>
            <p:cNvSpPr>
              <a:spLocks/>
            </p:cNvSpPr>
            <p:nvPr/>
          </p:nvSpPr>
          <p:spPr bwMode="auto">
            <a:xfrm>
              <a:off x="4396948" y="3041161"/>
              <a:ext cx="3398105" cy="3261942"/>
            </a:xfrm>
            <a:custGeom>
              <a:avLst/>
              <a:gdLst>
                <a:gd name="T0" fmla="*/ 1021 w 1023"/>
                <a:gd name="T1" fmla="*/ 419 h 982"/>
                <a:gd name="T2" fmla="*/ 808 w 1023"/>
                <a:gd name="T3" fmla="*/ 466 h 982"/>
                <a:gd name="T4" fmla="*/ 512 w 1023"/>
                <a:gd name="T5" fmla="*/ 371 h 982"/>
                <a:gd name="T6" fmla="*/ 298 w 1023"/>
                <a:gd name="T7" fmla="*/ 0 h 982"/>
                <a:gd name="T8" fmla="*/ 2 w 1023"/>
                <a:gd name="T9" fmla="*/ 419 h 982"/>
                <a:gd name="T10" fmla="*/ 0 w 1023"/>
                <a:gd name="T11" fmla="*/ 468 h 982"/>
                <a:gd name="T12" fmla="*/ 512 w 1023"/>
                <a:gd name="T13" fmla="*/ 982 h 982"/>
                <a:gd name="T14" fmla="*/ 1023 w 1023"/>
                <a:gd name="T15" fmla="*/ 468 h 982"/>
                <a:gd name="T16" fmla="*/ 1021 w 1023"/>
                <a:gd name="T17" fmla="*/ 419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982">
                  <a:moveTo>
                    <a:pt x="1021" y="419"/>
                  </a:moveTo>
                  <a:cubicBezTo>
                    <a:pt x="956" y="449"/>
                    <a:pt x="884" y="466"/>
                    <a:pt x="808" y="466"/>
                  </a:cubicBezTo>
                  <a:cubicBezTo>
                    <a:pt x="697" y="466"/>
                    <a:pt x="595" y="431"/>
                    <a:pt x="512" y="371"/>
                  </a:cubicBezTo>
                  <a:cubicBezTo>
                    <a:pt x="393" y="287"/>
                    <a:pt x="312" y="153"/>
                    <a:pt x="298" y="0"/>
                  </a:cubicBezTo>
                  <a:cubicBezTo>
                    <a:pt x="136" y="75"/>
                    <a:pt x="20" y="233"/>
                    <a:pt x="2" y="419"/>
                  </a:cubicBezTo>
                  <a:cubicBezTo>
                    <a:pt x="1" y="435"/>
                    <a:pt x="0" y="451"/>
                    <a:pt x="0" y="468"/>
                  </a:cubicBezTo>
                  <a:cubicBezTo>
                    <a:pt x="0" y="751"/>
                    <a:pt x="229" y="982"/>
                    <a:pt x="512" y="982"/>
                  </a:cubicBezTo>
                  <a:cubicBezTo>
                    <a:pt x="794" y="982"/>
                    <a:pt x="1023" y="751"/>
                    <a:pt x="1023" y="468"/>
                  </a:cubicBezTo>
                  <a:cubicBezTo>
                    <a:pt x="1023" y="451"/>
                    <a:pt x="1023" y="435"/>
                    <a:pt x="1021" y="419"/>
                  </a:cubicBezTo>
                  <a:close/>
                </a:path>
              </a:pathLst>
            </a:custGeom>
            <a:solidFill>
              <a:schemeClr val="accent4"/>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6" name="Freeform 7">
              <a:extLst>
                <a:ext uri="{FF2B5EF4-FFF2-40B4-BE49-F238E27FC236}">
                  <a16:creationId xmlns:a16="http://schemas.microsoft.com/office/drawing/2014/main" id="{F9F72019-82EA-4AB1-82A3-3AA70FE1B26B}"/>
                </a:ext>
              </a:extLst>
            </p:cNvPr>
            <p:cNvSpPr>
              <a:spLocks/>
            </p:cNvSpPr>
            <p:nvPr/>
          </p:nvSpPr>
          <p:spPr bwMode="auto">
            <a:xfrm>
              <a:off x="6099004" y="1186921"/>
              <a:ext cx="2679236" cy="3402111"/>
            </a:xfrm>
            <a:custGeom>
              <a:avLst/>
              <a:gdLst>
                <a:gd name="T0" fmla="*/ 296 w 807"/>
                <a:gd name="T1" fmla="*/ 0 h 1024"/>
                <a:gd name="T2" fmla="*/ 0 w 807"/>
                <a:gd name="T3" fmla="*/ 94 h 1024"/>
                <a:gd name="T4" fmla="*/ 216 w 807"/>
                <a:gd name="T5" fmla="*/ 512 h 1024"/>
                <a:gd name="T6" fmla="*/ 213 w 807"/>
                <a:gd name="T7" fmla="*/ 558 h 1024"/>
                <a:gd name="T8" fmla="*/ 0 w 807"/>
                <a:gd name="T9" fmla="*/ 929 h 1024"/>
                <a:gd name="T10" fmla="*/ 296 w 807"/>
                <a:gd name="T11" fmla="*/ 1024 h 1024"/>
                <a:gd name="T12" fmla="*/ 509 w 807"/>
                <a:gd name="T13" fmla="*/ 977 h 1024"/>
                <a:gd name="T14" fmla="*/ 807 w 807"/>
                <a:gd name="T15" fmla="*/ 512 h 1024"/>
                <a:gd name="T16" fmla="*/ 296 w 807"/>
                <a:gd name="T17"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1024">
                  <a:moveTo>
                    <a:pt x="296" y="0"/>
                  </a:moveTo>
                  <a:cubicBezTo>
                    <a:pt x="185" y="0"/>
                    <a:pt x="83" y="34"/>
                    <a:pt x="0" y="94"/>
                  </a:cubicBezTo>
                  <a:cubicBezTo>
                    <a:pt x="130" y="187"/>
                    <a:pt x="216" y="339"/>
                    <a:pt x="216" y="512"/>
                  </a:cubicBezTo>
                  <a:cubicBezTo>
                    <a:pt x="216" y="527"/>
                    <a:pt x="215" y="543"/>
                    <a:pt x="213" y="558"/>
                  </a:cubicBezTo>
                  <a:cubicBezTo>
                    <a:pt x="200" y="711"/>
                    <a:pt x="118" y="845"/>
                    <a:pt x="0" y="929"/>
                  </a:cubicBezTo>
                  <a:cubicBezTo>
                    <a:pt x="83" y="989"/>
                    <a:pt x="185" y="1024"/>
                    <a:pt x="296" y="1024"/>
                  </a:cubicBezTo>
                  <a:cubicBezTo>
                    <a:pt x="372" y="1024"/>
                    <a:pt x="444" y="1007"/>
                    <a:pt x="509" y="977"/>
                  </a:cubicBezTo>
                  <a:cubicBezTo>
                    <a:pt x="685" y="896"/>
                    <a:pt x="807" y="718"/>
                    <a:pt x="807" y="512"/>
                  </a:cubicBezTo>
                  <a:cubicBezTo>
                    <a:pt x="807" y="229"/>
                    <a:pt x="578" y="0"/>
                    <a:pt x="296" y="0"/>
                  </a:cubicBezTo>
                  <a:close/>
                </a:path>
              </a:pathLst>
            </a:custGeom>
            <a:solidFill>
              <a:schemeClr val="tx2"/>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7" name="Freeform 8">
              <a:extLst>
                <a:ext uri="{FF2B5EF4-FFF2-40B4-BE49-F238E27FC236}">
                  <a16:creationId xmlns:a16="http://schemas.microsoft.com/office/drawing/2014/main" id="{7A960DE1-625F-4790-9A87-F07F1EEB7F94}"/>
                </a:ext>
              </a:extLst>
            </p:cNvPr>
            <p:cNvSpPr>
              <a:spLocks/>
            </p:cNvSpPr>
            <p:nvPr/>
          </p:nvSpPr>
          <p:spPr bwMode="auto">
            <a:xfrm>
              <a:off x="5388145" y="2886976"/>
              <a:ext cx="1417712" cy="1385674"/>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accent2"/>
            </a:solidFill>
            <a:ln w="38100">
              <a:solidFill>
                <a:schemeClr val="bg1"/>
              </a:solidFill>
            </a:ln>
          </p:spPr>
          <p:txBody>
            <a:bodyPr vert="horz" wrap="square" lIns="91440" tIns="45720" rIns="91440" bIns="45720" numCol="1" anchor="ctr" anchorCtr="0" compatLnSpc="1">
              <a:prstTxWarp prst="textNoShape">
                <a:avLst/>
              </a:prstTxWarp>
            </a:bodyPr>
            <a:lstStyle/>
            <a:p>
              <a:pPr algn="ctr"/>
              <a:endParaRPr lang="en-US" sz="1050" dirty="0"/>
            </a:p>
          </p:txBody>
        </p:sp>
        <p:sp>
          <p:nvSpPr>
            <p:cNvPr id="8" name="pole tekstowe 7">
              <a:extLst>
                <a:ext uri="{FF2B5EF4-FFF2-40B4-BE49-F238E27FC236}">
                  <a16:creationId xmlns:a16="http://schemas.microsoft.com/office/drawing/2014/main" id="{B2191DE6-FE31-41F6-BA24-6D81A236FEF0}"/>
                </a:ext>
              </a:extLst>
            </p:cNvPr>
            <p:cNvSpPr txBox="1"/>
            <p:nvPr/>
          </p:nvSpPr>
          <p:spPr>
            <a:xfrm rot="18000000">
              <a:off x="3703975" y="1561266"/>
              <a:ext cx="1979453" cy="1979454"/>
            </a:xfrm>
            <a:prstGeom prst="rect">
              <a:avLst/>
            </a:prstGeom>
            <a:noFill/>
          </p:spPr>
          <p:txBody>
            <a:bodyPr wrap="square" rtlCol="0" anchor="ctr">
              <a:noAutofit/>
            </a:bodyPr>
            <a:lstStyle/>
            <a:p>
              <a:pPr algn="ctr"/>
              <a:r>
                <a:rPr lang="en-US" sz="2400" dirty="0">
                  <a:solidFill>
                    <a:schemeClr val="bg1"/>
                  </a:solidFill>
                </a:rPr>
                <a:t>Header 1</a:t>
              </a:r>
            </a:p>
          </p:txBody>
        </p:sp>
        <p:sp>
          <p:nvSpPr>
            <p:cNvPr id="15" name="pole tekstowe 14">
              <a:extLst>
                <a:ext uri="{FF2B5EF4-FFF2-40B4-BE49-F238E27FC236}">
                  <a16:creationId xmlns:a16="http://schemas.microsoft.com/office/drawing/2014/main" id="{B1810AA4-397F-4394-BD3F-7DAD6C00CDBE}"/>
                </a:ext>
              </a:extLst>
            </p:cNvPr>
            <p:cNvSpPr txBox="1"/>
            <p:nvPr/>
          </p:nvSpPr>
          <p:spPr>
            <a:xfrm rot="18000000">
              <a:off x="6545172" y="2380849"/>
              <a:ext cx="1889501" cy="1413933"/>
            </a:xfrm>
            <a:prstGeom prst="rect">
              <a:avLst/>
            </a:prstGeom>
            <a:noFill/>
          </p:spPr>
          <p:txBody>
            <a:bodyPr wrap="square" rtlCol="0" anchor="ctr">
              <a:noAutofit/>
            </a:bodyPr>
            <a:lstStyle/>
            <a:p>
              <a:pPr algn="ctr"/>
              <a:r>
                <a:rPr lang="en-US" sz="2400" dirty="0">
                  <a:solidFill>
                    <a:schemeClr val="bg1"/>
                  </a:solidFill>
                </a:rPr>
                <a:t>Header 3</a:t>
              </a:r>
            </a:p>
          </p:txBody>
        </p:sp>
        <p:sp>
          <p:nvSpPr>
            <p:cNvPr id="16" name="pole tekstowe 15">
              <a:extLst>
                <a:ext uri="{FF2B5EF4-FFF2-40B4-BE49-F238E27FC236}">
                  <a16:creationId xmlns:a16="http://schemas.microsoft.com/office/drawing/2014/main" id="{F1184F5A-1D81-404F-89D3-FCF90F5A6829}"/>
                </a:ext>
              </a:extLst>
            </p:cNvPr>
            <p:cNvSpPr txBox="1"/>
            <p:nvPr/>
          </p:nvSpPr>
          <p:spPr>
            <a:xfrm rot="18000000">
              <a:off x="4831743" y="4207912"/>
              <a:ext cx="1979453" cy="1979454"/>
            </a:xfrm>
            <a:prstGeom prst="rect">
              <a:avLst/>
            </a:prstGeom>
            <a:noFill/>
          </p:spPr>
          <p:txBody>
            <a:bodyPr wrap="square" rtlCol="0" anchor="ctr">
              <a:noAutofit/>
            </a:bodyPr>
            <a:lstStyle/>
            <a:p>
              <a:pPr algn="ctr"/>
              <a:r>
                <a:rPr lang="en-US" sz="2400" dirty="0">
                  <a:solidFill>
                    <a:schemeClr val="bg1"/>
                  </a:solidFill>
                </a:rPr>
                <a:t>Header 2</a:t>
              </a:r>
            </a:p>
          </p:txBody>
        </p:sp>
      </p:grpSp>
      <p:grpSp>
        <p:nvGrpSpPr>
          <p:cNvPr id="3" name="Grupa 2">
            <a:extLst>
              <a:ext uri="{FF2B5EF4-FFF2-40B4-BE49-F238E27FC236}">
                <a16:creationId xmlns:a16="http://schemas.microsoft.com/office/drawing/2014/main" id="{C74C2E27-31D0-4D2A-844C-5D499C3CFF09}"/>
              </a:ext>
            </a:extLst>
          </p:cNvPr>
          <p:cNvGrpSpPr/>
          <p:nvPr/>
        </p:nvGrpSpPr>
        <p:grpSpPr>
          <a:xfrm>
            <a:off x="839788" y="5110238"/>
            <a:ext cx="10539412" cy="1238049"/>
            <a:chOff x="839788" y="5110238"/>
            <a:chExt cx="10539412" cy="1238049"/>
          </a:xfrm>
        </p:grpSpPr>
        <p:grpSp>
          <p:nvGrpSpPr>
            <p:cNvPr id="29" name="Group 63">
              <a:extLst>
                <a:ext uri="{FF2B5EF4-FFF2-40B4-BE49-F238E27FC236}">
                  <a16:creationId xmlns:a16="http://schemas.microsoft.com/office/drawing/2014/main" id="{FB824DF4-5538-4F3D-AADD-EC4DED5A564A}"/>
                </a:ext>
              </a:extLst>
            </p:cNvPr>
            <p:cNvGrpSpPr/>
            <p:nvPr/>
          </p:nvGrpSpPr>
          <p:grpSpPr>
            <a:xfrm>
              <a:off x="839788" y="5110238"/>
              <a:ext cx="10539412" cy="1238049"/>
              <a:chOff x="6718174" y="1945593"/>
              <a:chExt cx="1964978" cy="1252111"/>
            </a:xfrm>
          </p:grpSpPr>
          <p:sp>
            <p:nvSpPr>
              <p:cNvPr id="30" name="Rectangle 64">
                <a:extLst>
                  <a:ext uri="{FF2B5EF4-FFF2-40B4-BE49-F238E27FC236}">
                    <a16:creationId xmlns:a16="http://schemas.microsoft.com/office/drawing/2014/main" id="{92091226-BF56-4A7E-8FA1-8616CED7260A}"/>
                  </a:ext>
                </a:extLst>
              </p:cNvPr>
              <p:cNvSpPr/>
              <p:nvPr/>
            </p:nvSpPr>
            <p:spPr>
              <a:xfrm>
                <a:off x="6718174" y="1984542"/>
                <a:ext cx="1964978" cy="12131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08000" rIns="252000" bIns="108000" rtlCol="0" anchor="ctr">
                <a:normAutofit/>
              </a:bodyPr>
              <a:lstStyle/>
              <a:p>
                <a:pPr algn="ctr"/>
                <a:r>
                  <a:rPr lang="en-US" sz="2400" dirty="0">
                    <a:solidFill>
                      <a:schemeClr val="tx1"/>
                    </a:solidFill>
                  </a:rPr>
                  <a:t>Put your text here. Add item description.</a:t>
                </a:r>
              </a:p>
            </p:txBody>
          </p:sp>
          <p:sp>
            <p:nvSpPr>
              <p:cNvPr id="31" name="Prostokąt 13">
                <a:extLst>
                  <a:ext uri="{FF2B5EF4-FFF2-40B4-BE49-F238E27FC236}">
                    <a16:creationId xmlns:a16="http://schemas.microsoft.com/office/drawing/2014/main" id="{BCFA91A7-2158-427F-86A1-710997C82CF7}"/>
                  </a:ext>
                </a:extLst>
              </p:cNvPr>
              <p:cNvSpPr/>
              <p:nvPr/>
            </p:nvSpPr>
            <p:spPr>
              <a:xfrm rot="5400000">
                <a:off x="7677002" y="986776"/>
                <a:ext cx="47332" cy="19649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defTabSz="1219170"/>
                <a:endParaRPr lang="en-US" sz="1600" dirty="0">
                  <a:solidFill>
                    <a:schemeClr val="tx1"/>
                  </a:solidFill>
                  <a:latin typeface="Calibri"/>
                </a:endParaRPr>
              </a:p>
            </p:txBody>
          </p:sp>
        </p:grpSp>
        <p:sp>
          <p:nvSpPr>
            <p:cNvPr id="32" name="Trójkąt równoramienny 14">
              <a:extLst>
                <a:ext uri="{FF2B5EF4-FFF2-40B4-BE49-F238E27FC236}">
                  <a16:creationId xmlns:a16="http://schemas.microsoft.com/office/drawing/2014/main" id="{5214F66B-E3A4-41EF-A6E2-81D28E4D31B1}"/>
                </a:ext>
              </a:extLst>
            </p:cNvPr>
            <p:cNvSpPr/>
            <p:nvPr/>
          </p:nvSpPr>
          <p:spPr>
            <a:xfrm rot="10800000">
              <a:off x="5891641" y="5149024"/>
              <a:ext cx="435708" cy="126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Ins="252000" rtlCol="0" anchor="ctr"/>
            <a:lstStyle/>
            <a:p>
              <a:pPr algn="ctr" defTabSz="1219170"/>
              <a:endParaRPr lang="en-US" sz="1600" dirty="0">
                <a:solidFill>
                  <a:schemeClr val="tx1"/>
                </a:solidFill>
                <a:latin typeface="Calibri"/>
              </a:endParaRPr>
            </a:p>
          </p:txBody>
        </p:sp>
      </p:grpSp>
    </p:spTree>
    <p:extLst>
      <p:ext uri="{BB962C8B-B14F-4D97-AF65-F5344CB8AC3E}">
        <p14:creationId xmlns:p14="http://schemas.microsoft.com/office/powerpoint/2010/main" val="75928546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3">
            <a:extLst>
              <a:ext uri="{FF2B5EF4-FFF2-40B4-BE49-F238E27FC236}">
                <a16:creationId xmlns:a16="http://schemas.microsoft.com/office/drawing/2014/main" id="{190F0C7A-0767-402D-BFA5-4F016CA41E21}"/>
              </a:ext>
            </a:extLst>
          </p:cNvPr>
          <p:cNvGrpSpPr/>
          <p:nvPr/>
        </p:nvGrpSpPr>
        <p:grpSpPr>
          <a:xfrm>
            <a:off x="631186" y="1154183"/>
            <a:ext cx="3926143" cy="5158317"/>
            <a:chOff x="11570910" y="1844824"/>
            <a:chExt cx="3083007" cy="5158317"/>
          </a:xfrm>
        </p:grpSpPr>
        <p:sp>
          <p:nvSpPr>
            <p:cNvPr id="31" name="pole tekstowe 3">
              <a:extLst>
                <a:ext uri="{FF2B5EF4-FFF2-40B4-BE49-F238E27FC236}">
                  <a16:creationId xmlns:a16="http://schemas.microsoft.com/office/drawing/2014/main" id="{5842F005-5C5D-4376-9EF9-254BEFBE383F}"/>
                </a:ext>
              </a:extLst>
            </p:cNvPr>
            <p:cNvSpPr txBox="1"/>
            <p:nvPr/>
          </p:nvSpPr>
          <p:spPr>
            <a:xfrm>
              <a:off x="11570910" y="1916832"/>
              <a:ext cx="3083006" cy="5086309"/>
            </a:xfrm>
            <a:prstGeom prst="rect">
              <a:avLst/>
            </a:prstGeom>
            <a:solidFill>
              <a:schemeClr val="bg2"/>
            </a:solidFill>
          </p:spPr>
          <p:txBody>
            <a:bodyPr wrap="square" lIns="180000" tIns="360000" rIns="144000" bIns="108000" rtlCol="0" anchor="t">
              <a:noAutofit/>
            </a:bodyPr>
            <a:lstStyle/>
            <a:p>
              <a:pPr algn="ctr"/>
              <a:r>
                <a:rPr lang="en-US" sz="2800" dirty="0">
                  <a:solidFill>
                    <a:schemeClr val="accent2"/>
                  </a:solidFill>
                </a:rPr>
                <a:t>Write header here</a:t>
              </a:r>
            </a:p>
            <a:p>
              <a:endParaRPr lang="en-US" sz="2000" dirty="0"/>
            </a:p>
            <a:p>
              <a:r>
                <a:rPr lang="en-US" b="1" dirty="0"/>
                <a:t>Write your header text here…</a:t>
              </a:r>
            </a:p>
            <a:p>
              <a:endParaRPr lang="en-US" dirty="0"/>
            </a:p>
            <a:p>
              <a:pPr>
                <a:spcBef>
                  <a:spcPts val="300"/>
                </a:spcBef>
                <a:spcAft>
                  <a:spcPts val="1200"/>
                </a:spcAft>
              </a:pPr>
              <a:r>
                <a:rPr lang="en-US" dirty="0"/>
                <a:t>Write your description in this box</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5750" indent="-285750">
                <a:buFont typeface="Arial" panose="020B0604020202020204" pitchFamily="34" charset="0"/>
                <a:buChar char="•"/>
              </a:pPr>
              <a:endParaRPr lang="en-US" dirty="0"/>
            </a:p>
          </p:txBody>
        </p:sp>
        <p:sp>
          <p:nvSpPr>
            <p:cNvPr id="32" name="Prostokąt 4">
              <a:extLst>
                <a:ext uri="{FF2B5EF4-FFF2-40B4-BE49-F238E27FC236}">
                  <a16:creationId xmlns:a16="http://schemas.microsoft.com/office/drawing/2014/main" id="{94627D8A-90F9-4AED-AB34-A57A24E1190D}"/>
                </a:ext>
              </a:extLst>
            </p:cNvPr>
            <p:cNvSpPr/>
            <p:nvPr/>
          </p:nvSpPr>
          <p:spPr>
            <a:xfrm>
              <a:off x="11570911" y="1844824"/>
              <a:ext cx="3083006"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56FD5A7A-91BC-4154-8545-A84B87706220}"/>
              </a:ext>
            </a:extLst>
          </p:cNvPr>
          <p:cNvSpPr>
            <a:spLocks noGrp="1"/>
          </p:cNvSpPr>
          <p:nvPr>
            <p:ph type="title"/>
          </p:nvPr>
        </p:nvSpPr>
        <p:spPr/>
        <p:txBody>
          <a:bodyPr>
            <a:normAutofit fontScale="90000"/>
          </a:bodyPr>
          <a:lstStyle/>
          <a:p>
            <a:r>
              <a:rPr lang="en-US" dirty="0"/>
              <a:t>3 Combined Items Diagram with Description Box</a:t>
            </a:r>
          </a:p>
        </p:txBody>
      </p:sp>
      <p:grpSp>
        <p:nvGrpSpPr>
          <p:cNvPr id="5" name="Grupa 4"/>
          <p:cNvGrpSpPr/>
          <p:nvPr/>
        </p:nvGrpSpPr>
        <p:grpSpPr>
          <a:xfrm>
            <a:off x="5083696" y="4476125"/>
            <a:ext cx="2425378" cy="631945"/>
            <a:chOff x="5554945" y="4476125"/>
            <a:chExt cx="2425378" cy="631945"/>
          </a:xfrm>
        </p:grpSpPr>
        <p:cxnSp>
          <p:nvCxnSpPr>
            <p:cNvPr id="40" name="Łącznik prosty 39"/>
            <p:cNvCxnSpPr/>
            <p:nvPr/>
          </p:nvCxnSpPr>
          <p:spPr>
            <a:xfrm>
              <a:off x="5554945" y="5108070"/>
              <a:ext cx="2425378" cy="0"/>
            </a:xfrm>
            <a:prstGeom prst="line">
              <a:avLst/>
            </a:prstGeom>
            <a:ln w="38100">
              <a:solidFill>
                <a:schemeClr val="accent4"/>
              </a:solidFill>
              <a:headEnd type="oval" w="lg" len="lg"/>
              <a:tailEnd type="none" w="med" len="med"/>
            </a:ln>
          </p:spPr>
          <p:style>
            <a:lnRef idx="1">
              <a:schemeClr val="accent1"/>
            </a:lnRef>
            <a:fillRef idx="0">
              <a:schemeClr val="accent1"/>
            </a:fillRef>
            <a:effectRef idx="0">
              <a:schemeClr val="accent1"/>
            </a:effectRef>
            <a:fontRef idx="minor">
              <a:schemeClr val="tx1"/>
            </a:fontRef>
          </p:style>
        </p:cxnSp>
        <p:sp>
          <p:nvSpPr>
            <p:cNvPr id="43" name="pole tekstowe 42">
              <a:extLst>
                <a:ext uri="{FF2B5EF4-FFF2-40B4-BE49-F238E27FC236}">
                  <a16:creationId xmlns:a16="http://schemas.microsoft.com/office/drawing/2014/main" id="{0AF344F1-377C-4265-AC1B-E2D174BA868C}"/>
                </a:ext>
              </a:extLst>
            </p:cNvPr>
            <p:cNvSpPr txBox="1"/>
            <p:nvPr/>
          </p:nvSpPr>
          <p:spPr>
            <a:xfrm>
              <a:off x="5749814" y="4476125"/>
              <a:ext cx="1688067" cy="601655"/>
            </a:xfrm>
            <a:prstGeom prst="rect">
              <a:avLst/>
            </a:prstGeom>
            <a:noFill/>
          </p:spPr>
          <p:txBody>
            <a:bodyPr wrap="square" lIns="0" tIns="0" rIns="0" bIns="0" rtlCol="0">
              <a:noAutofit/>
            </a:bodyPr>
            <a:lstStyle>
              <a:defPPr>
                <a:defRPr lang="pl-PL"/>
              </a:defPPr>
            </a:lstStyle>
            <a:p>
              <a:r>
                <a:rPr lang="en-US" dirty="0"/>
                <a:t>Description of </a:t>
              </a:r>
              <a:br>
                <a:rPr lang="en-US" dirty="0"/>
              </a:br>
              <a:r>
                <a:rPr lang="en-US" dirty="0"/>
                <a:t>an item here</a:t>
              </a:r>
            </a:p>
          </p:txBody>
        </p:sp>
      </p:grpSp>
      <p:grpSp>
        <p:nvGrpSpPr>
          <p:cNvPr id="4" name="Grupa 3"/>
          <p:cNvGrpSpPr/>
          <p:nvPr/>
        </p:nvGrpSpPr>
        <p:grpSpPr>
          <a:xfrm>
            <a:off x="5083696" y="2067824"/>
            <a:ext cx="2263511" cy="593236"/>
            <a:chOff x="5625491" y="2067824"/>
            <a:chExt cx="2263511" cy="593236"/>
          </a:xfrm>
        </p:grpSpPr>
        <p:cxnSp>
          <p:nvCxnSpPr>
            <p:cNvPr id="42" name="Łącznik prosty 41"/>
            <p:cNvCxnSpPr/>
            <p:nvPr/>
          </p:nvCxnSpPr>
          <p:spPr>
            <a:xfrm>
              <a:off x="5625491" y="2661060"/>
              <a:ext cx="2263511" cy="0"/>
            </a:xfrm>
            <a:prstGeom prst="line">
              <a:avLst/>
            </a:prstGeom>
            <a:ln w="38100">
              <a:solidFill>
                <a:schemeClr val="accent2">
                  <a:lumMod val="75000"/>
                </a:schemeClr>
              </a:solidFill>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4" name="Prostokąt 43"/>
            <p:cNvSpPr/>
            <p:nvPr/>
          </p:nvSpPr>
          <p:spPr>
            <a:xfrm>
              <a:off x="5826107" y="2067824"/>
              <a:ext cx="1899806" cy="562947"/>
            </a:xfrm>
            <a:prstGeom prst="rect">
              <a:avLst/>
            </a:prstGeom>
            <a:noFill/>
          </p:spPr>
          <p:txBody>
            <a:bodyPr wrap="square" lIns="0" tIns="0" rIns="0" bIns="0" rtlCol="0">
              <a:noAutofit/>
            </a:bodyPr>
            <a:lstStyle/>
            <a:p>
              <a:r>
                <a:rPr lang="en-US" dirty="0"/>
                <a:t>Description of </a:t>
              </a:r>
              <a:br>
                <a:rPr lang="en-US" dirty="0"/>
              </a:br>
              <a:r>
                <a:rPr lang="en-US" dirty="0"/>
                <a:t>an item here</a:t>
              </a:r>
            </a:p>
          </p:txBody>
        </p:sp>
      </p:grpSp>
      <p:grpSp>
        <p:nvGrpSpPr>
          <p:cNvPr id="6" name="Grupa 5"/>
          <p:cNvGrpSpPr/>
          <p:nvPr/>
        </p:nvGrpSpPr>
        <p:grpSpPr>
          <a:xfrm>
            <a:off x="9187618" y="3241800"/>
            <a:ext cx="2263511" cy="624258"/>
            <a:chOff x="9208277" y="3241800"/>
            <a:chExt cx="2263511" cy="624258"/>
          </a:xfrm>
        </p:grpSpPr>
        <p:cxnSp>
          <p:nvCxnSpPr>
            <p:cNvPr id="41" name="Łącznik prosty 40"/>
            <p:cNvCxnSpPr/>
            <p:nvPr/>
          </p:nvCxnSpPr>
          <p:spPr>
            <a:xfrm>
              <a:off x="9208277" y="3866058"/>
              <a:ext cx="2263511" cy="0"/>
            </a:xfrm>
            <a:prstGeom prst="line">
              <a:avLst/>
            </a:prstGeom>
            <a:ln w="38100">
              <a:solidFill>
                <a:schemeClr val="accent1">
                  <a:lumMod val="75000"/>
                </a:schemeClr>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45" name="Prostokąt 44"/>
            <p:cNvSpPr/>
            <p:nvPr/>
          </p:nvSpPr>
          <p:spPr>
            <a:xfrm>
              <a:off x="9887955" y="3241800"/>
              <a:ext cx="1510532" cy="596529"/>
            </a:xfrm>
            <a:prstGeom prst="rect">
              <a:avLst/>
            </a:prstGeom>
            <a:noFill/>
          </p:spPr>
          <p:txBody>
            <a:bodyPr wrap="square" lIns="0" tIns="0" rIns="0" bIns="0" rtlCol="0">
              <a:noAutofit/>
            </a:bodyPr>
            <a:lstStyle/>
            <a:p>
              <a:r>
                <a:rPr lang="en-US" dirty="0"/>
                <a:t>Description of an item here</a:t>
              </a:r>
            </a:p>
          </p:txBody>
        </p:sp>
      </p:grpSp>
      <p:grpSp>
        <p:nvGrpSpPr>
          <p:cNvPr id="8" name="Grupa 7"/>
          <p:cNvGrpSpPr/>
          <p:nvPr/>
        </p:nvGrpSpPr>
        <p:grpSpPr>
          <a:xfrm>
            <a:off x="6460384" y="2349298"/>
            <a:ext cx="3218439" cy="3069470"/>
            <a:chOff x="6931633" y="2349298"/>
            <a:chExt cx="3218439" cy="3069470"/>
          </a:xfrm>
        </p:grpSpPr>
        <p:sp>
          <p:nvSpPr>
            <p:cNvPr id="53" name="Freeform 5">
              <a:extLst>
                <a:ext uri="{FF2B5EF4-FFF2-40B4-BE49-F238E27FC236}">
                  <a16:creationId xmlns:a16="http://schemas.microsoft.com/office/drawing/2014/main" id="{DDA5F9F7-E298-4528-94F8-03F649F3EDE7}"/>
                </a:ext>
              </a:extLst>
            </p:cNvPr>
            <p:cNvSpPr>
              <a:spLocks/>
            </p:cNvSpPr>
            <p:nvPr/>
          </p:nvSpPr>
          <p:spPr bwMode="auto">
            <a:xfrm>
              <a:off x="6931633" y="2349298"/>
              <a:ext cx="2041108" cy="1947402"/>
            </a:xfrm>
            <a:custGeom>
              <a:avLst/>
              <a:gdLst>
                <a:gd name="T0" fmla="*/ 808 w 1024"/>
                <a:gd name="T1" fmla="*/ 94 h 977"/>
                <a:gd name="T2" fmla="*/ 512 w 1024"/>
                <a:gd name="T3" fmla="*/ 0 h 977"/>
                <a:gd name="T4" fmla="*/ 0 w 1024"/>
                <a:gd name="T5" fmla="*/ 512 h 977"/>
                <a:gd name="T6" fmla="*/ 298 w 1024"/>
                <a:gd name="T7" fmla="*/ 977 h 977"/>
                <a:gd name="T8" fmla="*/ 594 w 1024"/>
                <a:gd name="T9" fmla="*/ 558 h 977"/>
                <a:gd name="T10" fmla="*/ 808 w 1024"/>
                <a:gd name="T11" fmla="*/ 512 h 977"/>
                <a:gd name="T12" fmla="*/ 1021 w 1024"/>
                <a:gd name="T13" fmla="*/ 558 h 977"/>
                <a:gd name="T14" fmla="*/ 1024 w 1024"/>
                <a:gd name="T15" fmla="*/ 512 h 977"/>
                <a:gd name="T16" fmla="*/ 808 w 1024"/>
                <a:gd name="T17" fmla="*/ 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4" h="977">
                  <a:moveTo>
                    <a:pt x="808" y="94"/>
                  </a:moveTo>
                  <a:cubicBezTo>
                    <a:pt x="724" y="34"/>
                    <a:pt x="622" y="0"/>
                    <a:pt x="512" y="0"/>
                  </a:cubicBezTo>
                  <a:cubicBezTo>
                    <a:pt x="229" y="0"/>
                    <a:pt x="0" y="229"/>
                    <a:pt x="0" y="512"/>
                  </a:cubicBezTo>
                  <a:cubicBezTo>
                    <a:pt x="0" y="718"/>
                    <a:pt x="122" y="896"/>
                    <a:pt x="298" y="977"/>
                  </a:cubicBezTo>
                  <a:cubicBezTo>
                    <a:pt x="316" y="791"/>
                    <a:pt x="432" y="633"/>
                    <a:pt x="594" y="558"/>
                  </a:cubicBezTo>
                  <a:cubicBezTo>
                    <a:pt x="659" y="528"/>
                    <a:pt x="731" y="512"/>
                    <a:pt x="808" y="512"/>
                  </a:cubicBezTo>
                  <a:cubicBezTo>
                    <a:pt x="884" y="512"/>
                    <a:pt x="956" y="528"/>
                    <a:pt x="1021" y="558"/>
                  </a:cubicBezTo>
                  <a:cubicBezTo>
                    <a:pt x="1023" y="543"/>
                    <a:pt x="1024" y="527"/>
                    <a:pt x="1024" y="512"/>
                  </a:cubicBezTo>
                  <a:cubicBezTo>
                    <a:pt x="1024" y="339"/>
                    <a:pt x="938" y="187"/>
                    <a:pt x="808" y="94"/>
                  </a:cubicBezTo>
                  <a:close/>
                </a:path>
              </a:pathLst>
            </a:custGeom>
            <a:solidFill>
              <a:schemeClr val="accent2"/>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4" name="Freeform 6">
              <a:extLst>
                <a:ext uri="{FF2B5EF4-FFF2-40B4-BE49-F238E27FC236}">
                  <a16:creationId xmlns:a16="http://schemas.microsoft.com/office/drawing/2014/main" id="{EEA1FC94-024B-4926-8E0F-70FF0A5159FC}"/>
                </a:ext>
              </a:extLst>
            </p:cNvPr>
            <p:cNvSpPr>
              <a:spLocks/>
            </p:cNvSpPr>
            <p:nvPr/>
          </p:nvSpPr>
          <p:spPr bwMode="auto">
            <a:xfrm>
              <a:off x="7521500" y="3461755"/>
              <a:ext cx="2038705" cy="1957013"/>
            </a:xfrm>
            <a:custGeom>
              <a:avLst/>
              <a:gdLst>
                <a:gd name="T0" fmla="*/ 1021 w 1023"/>
                <a:gd name="T1" fmla="*/ 419 h 982"/>
                <a:gd name="T2" fmla="*/ 808 w 1023"/>
                <a:gd name="T3" fmla="*/ 466 h 982"/>
                <a:gd name="T4" fmla="*/ 512 w 1023"/>
                <a:gd name="T5" fmla="*/ 371 h 982"/>
                <a:gd name="T6" fmla="*/ 298 w 1023"/>
                <a:gd name="T7" fmla="*/ 0 h 982"/>
                <a:gd name="T8" fmla="*/ 2 w 1023"/>
                <a:gd name="T9" fmla="*/ 419 h 982"/>
                <a:gd name="T10" fmla="*/ 0 w 1023"/>
                <a:gd name="T11" fmla="*/ 468 h 982"/>
                <a:gd name="T12" fmla="*/ 512 w 1023"/>
                <a:gd name="T13" fmla="*/ 982 h 982"/>
                <a:gd name="T14" fmla="*/ 1023 w 1023"/>
                <a:gd name="T15" fmla="*/ 468 h 982"/>
                <a:gd name="T16" fmla="*/ 1021 w 1023"/>
                <a:gd name="T17" fmla="*/ 419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982">
                  <a:moveTo>
                    <a:pt x="1021" y="419"/>
                  </a:moveTo>
                  <a:cubicBezTo>
                    <a:pt x="956" y="449"/>
                    <a:pt x="884" y="466"/>
                    <a:pt x="808" y="466"/>
                  </a:cubicBezTo>
                  <a:cubicBezTo>
                    <a:pt x="697" y="466"/>
                    <a:pt x="595" y="431"/>
                    <a:pt x="512" y="371"/>
                  </a:cubicBezTo>
                  <a:cubicBezTo>
                    <a:pt x="393" y="287"/>
                    <a:pt x="312" y="153"/>
                    <a:pt x="298" y="0"/>
                  </a:cubicBezTo>
                  <a:cubicBezTo>
                    <a:pt x="136" y="75"/>
                    <a:pt x="20" y="233"/>
                    <a:pt x="2" y="419"/>
                  </a:cubicBezTo>
                  <a:cubicBezTo>
                    <a:pt x="1" y="435"/>
                    <a:pt x="0" y="451"/>
                    <a:pt x="0" y="468"/>
                  </a:cubicBezTo>
                  <a:cubicBezTo>
                    <a:pt x="0" y="751"/>
                    <a:pt x="229" y="982"/>
                    <a:pt x="512" y="982"/>
                  </a:cubicBezTo>
                  <a:cubicBezTo>
                    <a:pt x="794" y="982"/>
                    <a:pt x="1023" y="751"/>
                    <a:pt x="1023" y="468"/>
                  </a:cubicBezTo>
                  <a:cubicBezTo>
                    <a:pt x="1023" y="451"/>
                    <a:pt x="1023" y="435"/>
                    <a:pt x="1021" y="419"/>
                  </a:cubicBezTo>
                  <a:close/>
                </a:path>
              </a:pathLst>
            </a:custGeom>
            <a:solidFill>
              <a:schemeClr val="accent4"/>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5" name="Freeform 7">
              <a:extLst>
                <a:ext uri="{FF2B5EF4-FFF2-40B4-BE49-F238E27FC236}">
                  <a16:creationId xmlns:a16="http://schemas.microsoft.com/office/drawing/2014/main" id="{35F295B5-FA00-47FB-88D5-31C361E9E587}"/>
                </a:ext>
              </a:extLst>
            </p:cNvPr>
            <p:cNvSpPr>
              <a:spLocks/>
            </p:cNvSpPr>
            <p:nvPr/>
          </p:nvSpPr>
          <p:spPr bwMode="auto">
            <a:xfrm>
              <a:off x="8542655" y="2349298"/>
              <a:ext cx="1607417" cy="2041108"/>
            </a:xfrm>
            <a:custGeom>
              <a:avLst/>
              <a:gdLst>
                <a:gd name="T0" fmla="*/ 296 w 807"/>
                <a:gd name="T1" fmla="*/ 0 h 1024"/>
                <a:gd name="T2" fmla="*/ 0 w 807"/>
                <a:gd name="T3" fmla="*/ 94 h 1024"/>
                <a:gd name="T4" fmla="*/ 216 w 807"/>
                <a:gd name="T5" fmla="*/ 512 h 1024"/>
                <a:gd name="T6" fmla="*/ 213 w 807"/>
                <a:gd name="T7" fmla="*/ 558 h 1024"/>
                <a:gd name="T8" fmla="*/ 0 w 807"/>
                <a:gd name="T9" fmla="*/ 929 h 1024"/>
                <a:gd name="T10" fmla="*/ 296 w 807"/>
                <a:gd name="T11" fmla="*/ 1024 h 1024"/>
                <a:gd name="T12" fmla="*/ 509 w 807"/>
                <a:gd name="T13" fmla="*/ 977 h 1024"/>
                <a:gd name="T14" fmla="*/ 807 w 807"/>
                <a:gd name="T15" fmla="*/ 512 h 1024"/>
                <a:gd name="T16" fmla="*/ 296 w 807"/>
                <a:gd name="T17"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1024">
                  <a:moveTo>
                    <a:pt x="296" y="0"/>
                  </a:moveTo>
                  <a:cubicBezTo>
                    <a:pt x="185" y="0"/>
                    <a:pt x="83" y="34"/>
                    <a:pt x="0" y="94"/>
                  </a:cubicBezTo>
                  <a:cubicBezTo>
                    <a:pt x="130" y="187"/>
                    <a:pt x="216" y="339"/>
                    <a:pt x="216" y="512"/>
                  </a:cubicBezTo>
                  <a:cubicBezTo>
                    <a:pt x="216" y="527"/>
                    <a:pt x="215" y="543"/>
                    <a:pt x="213" y="558"/>
                  </a:cubicBezTo>
                  <a:cubicBezTo>
                    <a:pt x="200" y="711"/>
                    <a:pt x="118" y="845"/>
                    <a:pt x="0" y="929"/>
                  </a:cubicBezTo>
                  <a:cubicBezTo>
                    <a:pt x="83" y="989"/>
                    <a:pt x="185" y="1024"/>
                    <a:pt x="296" y="1024"/>
                  </a:cubicBezTo>
                  <a:cubicBezTo>
                    <a:pt x="372" y="1024"/>
                    <a:pt x="444" y="1007"/>
                    <a:pt x="509" y="977"/>
                  </a:cubicBezTo>
                  <a:cubicBezTo>
                    <a:pt x="685" y="896"/>
                    <a:pt x="807" y="718"/>
                    <a:pt x="807" y="512"/>
                  </a:cubicBezTo>
                  <a:cubicBezTo>
                    <a:pt x="807" y="229"/>
                    <a:pt x="578" y="0"/>
                    <a:pt x="296" y="0"/>
                  </a:cubicBezTo>
                  <a:close/>
                </a:path>
              </a:pathLst>
            </a:custGeom>
            <a:solidFill>
              <a:schemeClr val="accent1"/>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sp>
          <p:nvSpPr>
            <p:cNvPr id="56" name="Freeform 8">
              <a:extLst>
                <a:ext uri="{FF2B5EF4-FFF2-40B4-BE49-F238E27FC236}">
                  <a16:creationId xmlns:a16="http://schemas.microsoft.com/office/drawing/2014/main" id="{12BEC87E-B67F-4F39-A4C7-17006C268505}"/>
                </a:ext>
              </a:extLst>
            </p:cNvPr>
            <p:cNvSpPr>
              <a:spLocks/>
            </p:cNvSpPr>
            <p:nvPr/>
          </p:nvSpPr>
          <p:spPr bwMode="auto">
            <a:xfrm>
              <a:off x="8116172" y="3369251"/>
              <a:ext cx="850562" cy="831340"/>
            </a:xfrm>
            <a:custGeom>
              <a:avLst/>
              <a:gdLst>
                <a:gd name="T0" fmla="*/ 0 w 427"/>
                <a:gd name="T1" fmla="*/ 46 h 417"/>
                <a:gd name="T2" fmla="*/ 214 w 427"/>
                <a:gd name="T3" fmla="*/ 417 h 417"/>
                <a:gd name="T4" fmla="*/ 427 w 427"/>
                <a:gd name="T5" fmla="*/ 46 h 417"/>
                <a:gd name="T6" fmla="*/ 214 w 427"/>
                <a:gd name="T7" fmla="*/ 0 h 417"/>
                <a:gd name="T8" fmla="*/ 0 w 427"/>
                <a:gd name="T9" fmla="*/ 46 h 417"/>
              </a:gdLst>
              <a:ahLst/>
              <a:cxnLst>
                <a:cxn ang="0">
                  <a:pos x="T0" y="T1"/>
                </a:cxn>
                <a:cxn ang="0">
                  <a:pos x="T2" y="T3"/>
                </a:cxn>
                <a:cxn ang="0">
                  <a:pos x="T4" y="T5"/>
                </a:cxn>
                <a:cxn ang="0">
                  <a:pos x="T6" y="T7"/>
                </a:cxn>
                <a:cxn ang="0">
                  <a:pos x="T8" y="T9"/>
                </a:cxn>
              </a:cxnLst>
              <a:rect l="0" t="0" r="r" b="b"/>
              <a:pathLst>
                <a:path w="427" h="417">
                  <a:moveTo>
                    <a:pt x="0" y="46"/>
                  </a:moveTo>
                  <a:cubicBezTo>
                    <a:pt x="14" y="199"/>
                    <a:pt x="95" y="333"/>
                    <a:pt x="214" y="417"/>
                  </a:cubicBezTo>
                  <a:cubicBezTo>
                    <a:pt x="332" y="333"/>
                    <a:pt x="414" y="199"/>
                    <a:pt x="427" y="46"/>
                  </a:cubicBezTo>
                  <a:cubicBezTo>
                    <a:pt x="362" y="16"/>
                    <a:pt x="290" y="0"/>
                    <a:pt x="214" y="0"/>
                  </a:cubicBezTo>
                  <a:cubicBezTo>
                    <a:pt x="137" y="0"/>
                    <a:pt x="65" y="16"/>
                    <a:pt x="0" y="46"/>
                  </a:cubicBezTo>
                  <a:close/>
                </a:path>
              </a:pathLst>
            </a:custGeom>
            <a:solidFill>
              <a:schemeClr val="bg2"/>
            </a:solidFill>
            <a:ln w="38100">
              <a:solidFill>
                <a:schemeClr val="bg1"/>
              </a:solidFill>
            </a:ln>
          </p:spPr>
          <p:txBody>
            <a:bodyPr vert="horz" wrap="square" lIns="68580" tIns="34290" rIns="68580" bIns="34290" numCol="1" anchor="ctr" anchorCtr="0" compatLnSpc="1">
              <a:prstTxWarp prst="textNoShape">
                <a:avLst/>
              </a:prstTxWarp>
            </a:bodyPr>
            <a:lstStyle/>
            <a:p>
              <a:pPr algn="ctr"/>
              <a:endParaRPr lang="en-US" dirty="0"/>
            </a:p>
          </p:txBody>
        </p:sp>
      </p:grpSp>
    </p:spTree>
    <p:extLst>
      <p:ext uri="{BB962C8B-B14F-4D97-AF65-F5344CB8AC3E}">
        <p14:creationId xmlns:p14="http://schemas.microsoft.com/office/powerpoint/2010/main" val="323427105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ytuł 4">
            <a:extLst>
              <a:ext uri="{FF2B5EF4-FFF2-40B4-BE49-F238E27FC236}">
                <a16:creationId xmlns:a16="http://schemas.microsoft.com/office/drawing/2014/main" id="{20305D52-CF2A-4298-8521-72AF2DE12E8E}"/>
              </a:ext>
            </a:extLst>
          </p:cNvPr>
          <p:cNvSpPr>
            <a:spLocks noGrp="1"/>
          </p:cNvSpPr>
          <p:nvPr>
            <p:ph type="title"/>
          </p:nvPr>
        </p:nvSpPr>
        <p:spPr>
          <a:xfrm>
            <a:off x="623889" y="0"/>
            <a:ext cx="10947022" cy="972000"/>
          </a:xfrm>
        </p:spPr>
        <p:txBody>
          <a:bodyPr>
            <a:normAutofit/>
          </a:bodyPr>
          <a:lstStyle/>
          <a:p>
            <a:r>
              <a:rPr lang="en-US" dirty="0"/>
              <a:t>3 Intersections Focus Venn Diagram</a:t>
            </a:r>
            <a:endParaRPr lang="en-US" sz="2700" dirty="0"/>
          </a:p>
        </p:txBody>
      </p:sp>
      <p:grpSp>
        <p:nvGrpSpPr>
          <p:cNvPr id="21" name="Grupa 20">
            <a:extLst>
              <a:ext uri="{FF2B5EF4-FFF2-40B4-BE49-F238E27FC236}">
                <a16:creationId xmlns:a16="http://schemas.microsoft.com/office/drawing/2014/main" id="{9E693FCC-6236-4D73-915A-6D311867E05F}"/>
              </a:ext>
            </a:extLst>
          </p:cNvPr>
          <p:cNvGrpSpPr/>
          <p:nvPr/>
        </p:nvGrpSpPr>
        <p:grpSpPr>
          <a:xfrm>
            <a:off x="7343818" y="1628800"/>
            <a:ext cx="3158339" cy="4248472"/>
            <a:chOff x="8729163" y="1375196"/>
            <a:chExt cx="3087360" cy="4248472"/>
          </a:xfrm>
        </p:grpSpPr>
        <p:sp>
          <p:nvSpPr>
            <p:cNvPr id="22" name="Prostokąt 21">
              <a:extLst>
                <a:ext uri="{FF2B5EF4-FFF2-40B4-BE49-F238E27FC236}">
                  <a16:creationId xmlns:a16="http://schemas.microsoft.com/office/drawing/2014/main" id="{5C2B9509-843E-4DA7-B7F3-4575E63511DE}"/>
                </a:ext>
              </a:extLst>
            </p:cNvPr>
            <p:cNvSpPr/>
            <p:nvPr/>
          </p:nvSpPr>
          <p:spPr>
            <a:xfrm>
              <a:off x="8729163" y="1447204"/>
              <a:ext cx="3087360"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24000" tIns="144000" rIns="180000" bIns="144000" rtlCol="0" anchor="t"/>
            <a:lstStyle/>
            <a:p>
              <a:pPr>
                <a:spcAft>
                  <a:spcPts val="1200"/>
                </a:spcAft>
              </a:pPr>
              <a:r>
                <a:rPr lang="en-US" sz="2100" dirty="0">
                  <a:solidFill>
                    <a:schemeClr val="accent2"/>
                  </a:solidFill>
                </a:rPr>
                <a:t>Your description of </a:t>
              </a:r>
              <a:br>
                <a:rPr lang="en-US" sz="2100" dirty="0">
                  <a:solidFill>
                    <a:schemeClr val="accent2"/>
                  </a:solidFill>
                </a:rPr>
              </a:br>
              <a:r>
                <a:rPr lang="en-US" sz="2100" dirty="0">
                  <a:solidFill>
                    <a:schemeClr val="accent2"/>
                  </a:solidFill>
                </a:rPr>
                <a:t>a content here</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a:p>
              <a:pPr marL="263525" indent="-263525">
                <a:spcAft>
                  <a:spcPts val="600"/>
                </a:spcAft>
                <a:buFont typeface="Arial" panose="020B0604020202020204" pitchFamily="34" charset="0"/>
                <a:buChar char="•"/>
              </a:pPr>
              <a:r>
                <a:rPr lang="en-US" dirty="0">
                  <a:solidFill>
                    <a:schemeClr val="tx1"/>
                  </a:solidFill>
                </a:rPr>
                <a:t>Put your text here</a:t>
              </a:r>
            </a:p>
            <a:p>
              <a:pPr marL="263525" indent="-263525">
                <a:spcAft>
                  <a:spcPts val="600"/>
                </a:spcAft>
                <a:buFont typeface="Arial" panose="020B0604020202020204" pitchFamily="34" charset="0"/>
                <a:buChar char="•"/>
              </a:pPr>
              <a:r>
                <a:rPr lang="en-US" dirty="0">
                  <a:solidFill>
                    <a:schemeClr val="tx1"/>
                  </a:solidFill>
                </a:rPr>
                <a:t>Add an item description</a:t>
              </a:r>
            </a:p>
          </p:txBody>
        </p:sp>
        <p:sp>
          <p:nvSpPr>
            <p:cNvPr id="23" name="Prostokąt 22">
              <a:extLst>
                <a:ext uri="{FF2B5EF4-FFF2-40B4-BE49-F238E27FC236}">
                  <a16:creationId xmlns:a16="http://schemas.microsoft.com/office/drawing/2014/main" id="{FDC0E26B-9E50-4F7D-B1D7-75300178E53D}"/>
                </a:ext>
              </a:extLst>
            </p:cNvPr>
            <p:cNvSpPr/>
            <p:nvPr/>
          </p:nvSpPr>
          <p:spPr>
            <a:xfrm>
              <a:off x="8729163" y="1375196"/>
              <a:ext cx="3087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 name="Grupa 5">
            <a:extLst>
              <a:ext uri="{FF2B5EF4-FFF2-40B4-BE49-F238E27FC236}">
                <a16:creationId xmlns:a16="http://schemas.microsoft.com/office/drawing/2014/main" id="{161997CD-21F4-4FB8-9E89-887DF694235C}"/>
              </a:ext>
            </a:extLst>
          </p:cNvPr>
          <p:cNvGrpSpPr/>
          <p:nvPr/>
        </p:nvGrpSpPr>
        <p:grpSpPr>
          <a:xfrm>
            <a:off x="1688282" y="1667549"/>
            <a:ext cx="4473614" cy="4281731"/>
            <a:chOff x="3861706" y="1844824"/>
            <a:chExt cx="4473614" cy="4281731"/>
          </a:xfrm>
        </p:grpSpPr>
        <p:grpSp>
          <p:nvGrpSpPr>
            <p:cNvPr id="7" name="Grupa 6">
              <a:extLst>
                <a:ext uri="{FF2B5EF4-FFF2-40B4-BE49-F238E27FC236}">
                  <a16:creationId xmlns:a16="http://schemas.microsoft.com/office/drawing/2014/main" id="{C6837FE7-8561-4A66-8068-811BC8D9EF68}"/>
                </a:ext>
              </a:extLst>
            </p:cNvPr>
            <p:cNvGrpSpPr/>
            <p:nvPr/>
          </p:nvGrpSpPr>
          <p:grpSpPr>
            <a:xfrm>
              <a:off x="3863267" y="1844824"/>
              <a:ext cx="4465466" cy="4281731"/>
              <a:chOff x="6338021" y="1698625"/>
              <a:chExt cx="3935413" cy="3773487"/>
            </a:xfrm>
          </p:grpSpPr>
          <p:sp>
            <p:nvSpPr>
              <p:cNvPr id="12" name="Freeform 17">
                <a:extLst>
                  <a:ext uri="{FF2B5EF4-FFF2-40B4-BE49-F238E27FC236}">
                    <a16:creationId xmlns:a16="http://schemas.microsoft.com/office/drawing/2014/main" id="{7065E26D-48F5-480F-B273-749E5DC4D10E}"/>
                  </a:ext>
                </a:extLst>
              </p:cNvPr>
              <p:cNvSpPr>
                <a:spLocks/>
              </p:cNvSpPr>
              <p:nvPr/>
            </p:nvSpPr>
            <p:spPr bwMode="auto">
              <a:xfrm>
                <a:off x="6338021" y="1698625"/>
                <a:ext cx="1917700" cy="2320925"/>
              </a:xfrm>
              <a:custGeom>
                <a:avLst/>
                <a:gdLst>
                  <a:gd name="T0" fmla="*/ 594 w 808"/>
                  <a:gd name="T1" fmla="*/ 558 h 977"/>
                  <a:gd name="T2" fmla="*/ 592 w 808"/>
                  <a:gd name="T3" fmla="*/ 512 h 977"/>
                  <a:gd name="T4" fmla="*/ 808 w 808"/>
                  <a:gd name="T5" fmla="*/ 94 h 977"/>
                  <a:gd name="T6" fmla="*/ 512 w 808"/>
                  <a:gd name="T7" fmla="*/ 0 h 977"/>
                  <a:gd name="T8" fmla="*/ 0 w 808"/>
                  <a:gd name="T9" fmla="*/ 512 h 977"/>
                  <a:gd name="T10" fmla="*/ 298 w 808"/>
                  <a:gd name="T11" fmla="*/ 977 h 977"/>
                  <a:gd name="T12" fmla="*/ 594 w 808"/>
                  <a:gd name="T13" fmla="*/ 558 h 977"/>
                </a:gdLst>
                <a:ahLst/>
                <a:cxnLst>
                  <a:cxn ang="0">
                    <a:pos x="T0" y="T1"/>
                  </a:cxn>
                  <a:cxn ang="0">
                    <a:pos x="T2" y="T3"/>
                  </a:cxn>
                  <a:cxn ang="0">
                    <a:pos x="T4" y="T5"/>
                  </a:cxn>
                  <a:cxn ang="0">
                    <a:pos x="T6" y="T7"/>
                  </a:cxn>
                  <a:cxn ang="0">
                    <a:pos x="T8" y="T9"/>
                  </a:cxn>
                  <a:cxn ang="0">
                    <a:pos x="T10" y="T11"/>
                  </a:cxn>
                  <a:cxn ang="0">
                    <a:pos x="T12" y="T13"/>
                  </a:cxn>
                </a:cxnLst>
                <a:rect l="0" t="0" r="r" b="b"/>
                <a:pathLst>
                  <a:path w="808" h="977">
                    <a:moveTo>
                      <a:pt x="594" y="558"/>
                    </a:moveTo>
                    <a:cubicBezTo>
                      <a:pt x="593" y="543"/>
                      <a:pt x="592" y="527"/>
                      <a:pt x="592" y="512"/>
                    </a:cubicBezTo>
                    <a:cubicBezTo>
                      <a:pt x="592" y="339"/>
                      <a:pt x="677" y="187"/>
                      <a:pt x="808" y="94"/>
                    </a:cubicBezTo>
                    <a:cubicBezTo>
                      <a:pt x="724" y="34"/>
                      <a:pt x="622" y="0"/>
                      <a:pt x="512" y="0"/>
                    </a:cubicBezTo>
                    <a:cubicBezTo>
                      <a:pt x="229" y="0"/>
                      <a:pt x="0" y="229"/>
                      <a:pt x="0" y="512"/>
                    </a:cubicBezTo>
                    <a:cubicBezTo>
                      <a:pt x="0" y="718"/>
                      <a:pt x="122" y="896"/>
                      <a:pt x="298" y="977"/>
                    </a:cubicBezTo>
                    <a:cubicBezTo>
                      <a:pt x="316" y="791"/>
                      <a:pt x="432" y="633"/>
                      <a:pt x="594" y="558"/>
                    </a:cubicBezTo>
                    <a:close/>
                  </a:path>
                </a:pathLst>
              </a:custGeom>
              <a:solidFill>
                <a:schemeClr val="bg2">
                  <a:lumMod val="90000"/>
                </a:schemeClr>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8">
                <a:extLst>
                  <a:ext uri="{FF2B5EF4-FFF2-40B4-BE49-F238E27FC236}">
                    <a16:creationId xmlns:a16="http://schemas.microsoft.com/office/drawing/2014/main" id="{4754C715-DF9B-4888-8A5F-67E72C369A2D}"/>
                  </a:ext>
                </a:extLst>
              </p:cNvPr>
              <p:cNvSpPr>
                <a:spLocks/>
              </p:cNvSpPr>
              <p:nvPr/>
            </p:nvSpPr>
            <p:spPr bwMode="auto">
              <a:xfrm>
                <a:off x="8357321" y="1698625"/>
                <a:ext cx="1916113" cy="2320925"/>
              </a:xfrm>
              <a:custGeom>
                <a:avLst/>
                <a:gdLst>
                  <a:gd name="T0" fmla="*/ 807 w 807"/>
                  <a:gd name="T1" fmla="*/ 512 h 977"/>
                  <a:gd name="T2" fmla="*/ 296 w 807"/>
                  <a:gd name="T3" fmla="*/ 0 h 977"/>
                  <a:gd name="T4" fmla="*/ 0 w 807"/>
                  <a:gd name="T5" fmla="*/ 94 h 977"/>
                  <a:gd name="T6" fmla="*/ 216 w 807"/>
                  <a:gd name="T7" fmla="*/ 512 h 977"/>
                  <a:gd name="T8" fmla="*/ 213 w 807"/>
                  <a:gd name="T9" fmla="*/ 558 h 977"/>
                  <a:gd name="T10" fmla="*/ 509 w 807"/>
                  <a:gd name="T11" fmla="*/ 977 h 977"/>
                  <a:gd name="T12" fmla="*/ 807 w 807"/>
                  <a:gd name="T13" fmla="*/ 512 h 977"/>
                </a:gdLst>
                <a:ahLst/>
                <a:cxnLst>
                  <a:cxn ang="0">
                    <a:pos x="T0" y="T1"/>
                  </a:cxn>
                  <a:cxn ang="0">
                    <a:pos x="T2" y="T3"/>
                  </a:cxn>
                  <a:cxn ang="0">
                    <a:pos x="T4" y="T5"/>
                  </a:cxn>
                  <a:cxn ang="0">
                    <a:pos x="T6" y="T7"/>
                  </a:cxn>
                  <a:cxn ang="0">
                    <a:pos x="T8" y="T9"/>
                  </a:cxn>
                  <a:cxn ang="0">
                    <a:pos x="T10" y="T11"/>
                  </a:cxn>
                  <a:cxn ang="0">
                    <a:pos x="T12" y="T13"/>
                  </a:cxn>
                </a:cxnLst>
                <a:rect l="0" t="0" r="r" b="b"/>
                <a:pathLst>
                  <a:path w="807" h="977">
                    <a:moveTo>
                      <a:pt x="807" y="512"/>
                    </a:moveTo>
                    <a:cubicBezTo>
                      <a:pt x="807" y="229"/>
                      <a:pt x="578" y="0"/>
                      <a:pt x="296" y="0"/>
                    </a:cubicBezTo>
                    <a:cubicBezTo>
                      <a:pt x="185" y="0"/>
                      <a:pt x="83" y="34"/>
                      <a:pt x="0" y="94"/>
                    </a:cubicBezTo>
                    <a:cubicBezTo>
                      <a:pt x="130" y="187"/>
                      <a:pt x="216" y="339"/>
                      <a:pt x="216" y="512"/>
                    </a:cubicBezTo>
                    <a:cubicBezTo>
                      <a:pt x="216" y="527"/>
                      <a:pt x="215" y="543"/>
                      <a:pt x="213" y="558"/>
                    </a:cubicBezTo>
                    <a:cubicBezTo>
                      <a:pt x="375" y="633"/>
                      <a:pt x="492" y="791"/>
                      <a:pt x="509" y="977"/>
                    </a:cubicBezTo>
                    <a:cubicBezTo>
                      <a:pt x="685" y="896"/>
                      <a:pt x="807" y="718"/>
                      <a:pt x="807" y="512"/>
                    </a:cubicBezTo>
                    <a:close/>
                  </a:path>
                </a:pathLst>
              </a:custGeom>
              <a:solidFill>
                <a:schemeClr val="bg2">
                  <a:lumMod val="90000"/>
                </a:schemeClr>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9">
                <a:extLst>
                  <a:ext uri="{FF2B5EF4-FFF2-40B4-BE49-F238E27FC236}">
                    <a16:creationId xmlns:a16="http://schemas.microsoft.com/office/drawing/2014/main" id="{5B2AB42A-F41F-4F75-A3D0-3D5CC9D5BA9B}"/>
                  </a:ext>
                </a:extLst>
              </p:cNvPr>
              <p:cNvSpPr>
                <a:spLocks/>
              </p:cNvSpPr>
              <p:nvPr/>
            </p:nvSpPr>
            <p:spPr bwMode="auto">
              <a:xfrm>
                <a:off x="7861261" y="2053723"/>
                <a:ext cx="887558" cy="953506"/>
              </a:xfrm>
              <a:custGeom>
                <a:avLst/>
                <a:gdLst>
                  <a:gd name="T0" fmla="*/ 0 w 432"/>
                  <a:gd name="T1" fmla="*/ 418 h 464"/>
                  <a:gd name="T2" fmla="*/ 2 w 432"/>
                  <a:gd name="T3" fmla="*/ 464 h 464"/>
                  <a:gd name="T4" fmla="*/ 216 w 432"/>
                  <a:gd name="T5" fmla="*/ 418 h 464"/>
                  <a:gd name="T6" fmla="*/ 429 w 432"/>
                  <a:gd name="T7" fmla="*/ 464 h 464"/>
                  <a:gd name="T8" fmla="*/ 432 w 432"/>
                  <a:gd name="T9" fmla="*/ 418 h 464"/>
                  <a:gd name="T10" fmla="*/ 216 w 432"/>
                  <a:gd name="T11" fmla="*/ 0 h 464"/>
                  <a:gd name="T12" fmla="*/ 0 w 432"/>
                  <a:gd name="T13" fmla="*/ 418 h 464"/>
                </a:gdLst>
                <a:ahLst/>
                <a:cxnLst>
                  <a:cxn ang="0">
                    <a:pos x="T0" y="T1"/>
                  </a:cxn>
                  <a:cxn ang="0">
                    <a:pos x="T2" y="T3"/>
                  </a:cxn>
                  <a:cxn ang="0">
                    <a:pos x="T4" y="T5"/>
                  </a:cxn>
                  <a:cxn ang="0">
                    <a:pos x="T6" y="T7"/>
                  </a:cxn>
                  <a:cxn ang="0">
                    <a:pos x="T8" y="T9"/>
                  </a:cxn>
                  <a:cxn ang="0">
                    <a:pos x="T10" y="T11"/>
                  </a:cxn>
                  <a:cxn ang="0">
                    <a:pos x="T12" y="T13"/>
                  </a:cxn>
                </a:cxnLst>
                <a:rect l="0" t="0" r="r" b="b"/>
                <a:pathLst>
                  <a:path w="432" h="464">
                    <a:moveTo>
                      <a:pt x="0" y="418"/>
                    </a:moveTo>
                    <a:cubicBezTo>
                      <a:pt x="0" y="433"/>
                      <a:pt x="1" y="449"/>
                      <a:pt x="2" y="464"/>
                    </a:cubicBezTo>
                    <a:cubicBezTo>
                      <a:pt x="67" y="434"/>
                      <a:pt x="139" y="418"/>
                      <a:pt x="216" y="418"/>
                    </a:cubicBezTo>
                    <a:cubicBezTo>
                      <a:pt x="292" y="418"/>
                      <a:pt x="364" y="434"/>
                      <a:pt x="429" y="464"/>
                    </a:cubicBezTo>
                    <a:cubicBezTo>
                      <a:pt x="431" y="449"/>
                      <a:pt x="432" y="433"/>
                      <a:pt x="432" y="418"/>
                    </a:cubicBezTo>
                    <a:cubicBezTo>
                      <a:pt x="432" y="245"/>
                      <a:pt x="346" y="93"/>
                      <a:pt x="216" y="0"/>
                    </a:cubicBezTo>
                    <a:cubicBezTo>
                      <a:pt x="85" y="93"/>
                      <a:pt x="0" y="245"/>
                      <a:pt x="0" y="418"/>
                    </a:cubicBezTo>
                    <a:close/>
                  </a:path>
                </a:pathLst>
              </a:custGeom>
              <a:solidFill>
                <a:schemeClr val="accent4"/>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20">
                <a:extLst>
                  <a:ext uri="{FF2B5EF4-FFF2-40B4-BE49-F238E27FC236}">
                    <a16:creationId xmlns:a16="http://schemas.microsoft.com/office/drawing/2014/main" id="{1E86C5CD-9761-4178-80C3-FD3FCD48C196}"/>
                  </a:ext>
                </a:extLst>
              </p:cNvPr>
              <p:cNvSpPr>
                <a:spLocks/>
              </p:cNvSpPr>
              <p:nvPr/>
            </p:nvSpPr>
            <p:spPr bwMode="auto">
              <a:xfrm>
                <a:off x="7090496" y="4019550"/>
                <a:ext cx="2428875" cy="1452562"/>
              </a:xfrm>
              <a:custGeom>
                <a:avLst/>
                <a:gdLst>
                  <a:gd name="T0" fmla="*/ 512 w 1023"/>
                  <a:gd name="T1" fmla="*/ 0 h 611"/>
                  <a:gd name="T2" fmla="*/ 216 w 1023"/>
                  <a:gd name="T3" fmla="*/ 95 h 611"/>
                  <a:gd name="T4" fmla="*/ 2 w 1023"/>
                  <a:gd name="T5" fmla="*/ 48 h 611"/>
                  <a:gd name="T6" fmla="*/ 0 w 1023"/>
                  <a:gd name="T7" fmla="*/ 97 h 611"/>
                  <a:gd name="T8" fmla="*/ 512 w 1023"/>
                  <a:gd name="T9" fmla="*/ 611 h 611"/>
                  <a:gd name="T10" fmla="*/ 1023 w 1023"/>
                  <a:gd name="T11" fmla="*/ 97 h 611"/>
                  <a:gd name="T12" fmla="*/ 1021 w 1023"/>
                  <a:gd name="T13" fmla="*/ 48 h 611"/>
                  <a:gd name="T14" fmla="*/ 808 w 1023"/>
                  <a:gd name="T15" fmla="*/ 95 h 611"/>
                  <a:gd name="T16" fmla="*/ 512 w 1023"/>
                  <a:gd name="T17"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3" h="611">
                    <a:moveTo>
                      <a:pt x="512" y="0"/>
                    </a:moveTo>
                    <a:cubicBezTo>
                      <a:pt x="428" y="60"/>
                      <a:pt x="326" y="95"/>
                      <a:pt x="216" y="95"/>
                    </a:cubicBezTo>
                    <a:cubicBezTo>
                      <a:pt x="140" y="95"/>
                      <a:pt x="67" y="78"/>
                      <a:pt x="2" y="48"/>
                    </a:cubicBezTo>
                    <a:cubicBezTo>
                      <a:pt x="1" y="64"/>
                      <a:pt x="0" y="80"/>
                      <a:pt x="0" y="97"/>
                    </a:cubicBezTo>
                    <a:cubicBezTo>
                      <a:pt x="0" y="380"/>
                      <a:pt x="229" y="611"/>
                      <a:pt x="512" y="611"/>
                    </a:cubicBezTo>
                    <a:cubicBezTo>
                      <a:pt x="794" y="611"/>
                      <a:pt x="1023" y="380"/>
                      <a:pt x="1023" y="97"/>
                    </a:cubicBezTo>
                    <a:cubicBezTo>
                      <a:pt x="1023" y="80"/>
                      <a:pt x="1023" y="64"/>
                      <a:pt x="1021" y="48"/>
                    </a:cubicBezTo>
                    <a:cubicBezTo>
                      <a:pt x="956" y="78"/>
                      <a:pt x="884" y="95"/>
                      <a:pt x="808" y="95"/>
                    </a:cubicBezTo>
                    <a:cubicBezTo>
                      <a:pt x="697" y="95"/>
                      <a:pt x="595" y="60"/>
                      <a:pt x="512" y="0"/>
                    </a:cubicBezTo>
                    <a:close/>
                  </a:path>
                </a:pathLst>
              </a:custGeom>
              <a:solidFill>
                <a:schemeClr val="bg2">
                  <a:lumMod val="90000"/>
                </a:schemeClr>
              </a:solidFill>
              <a:ln w="38100">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a:extLst>
                  <a:ext uri="{FF2B5EF4-FFF2-40B4-BE49-F238E27FC236}">
                    <a16:creationId xmlns:a16="http://schemas.microsoft.com/office/drawing/2014/main" id="{563E4316-FC5D-4F58-B206-BF9773E74380}"/>
                  </a:ext>
                </a:extLst>
              </p:cNvPr>
              <p:cNvSpPr>
                <a:spLocks/>
              </p:cNvSpPr>
              <p:nvPr/>
            </p:nvSpPr>
            <p:spPr bwMode="auto">
              <a:xfrm>
                <a:off x="7176735" y="3155874"/>
                <a:ext cx="1048310" cy="959004"/>
              </a:xfrm>
              <a:custGeom>
                <a:avLst/>
                <a:gdLst>
                  <a:gd name="T0" fmla="*/ 510 w 510"/>
                  <a:gd name="T1" fmla="*/ 371 h 466"/>
                  <a:gd name="T2" fmla="*/ 296 w 510"/>
                  <a:gd name="T3" fmla="*/ 0 h 466"/>
                  <a:gd name="T4" fmla="*/ 0 w 510"/>
                  <a:gd name="T5" fmla="*/ 419 h 466"/>
                  <a:gd name="T6" fmla="*/ 214 w 510"/>
                  <a:gd name="T7" fmla="*/ 466 h 466"/>
                  <a:gd name="T8" fmla="*/ 510 w 510"/>
                  <a:gd name="T9" fmla="*/ 371 h 466"/>
                </a:gdLst>
                <a:ahLst/>
                <a:cxnLst>
                  <a:cxn ang="0">
                    <a:pos x="T0" y="T1"/>
                  </a:cxn>
                  <a:cxn ang="0">
                    <a:pos x="T2" y="T3"/>
                  </a:cxn>
                  <a:cxn ang="0">
                    <a:pos x="T4" y="T5"/>
                  </a:cxn>
                  <a:cxn ang="0">
                    <a:pos x="T6" y="T7"/>
                  </a:cxn>
                  <a:cxn ang="0">
                    <a:pos x="T8" y="T9"/>
                  </a:cxn>
                </a:cxnLst>
                <a:rect l="0" t="0" r="r" b="b"/>
                <a:pathLst>
                  <a:path w="510" h="466">
                    <a:moveTo>
                      <a:pt x="510" y="371"/>
                    </a:moveTo>
                    <a:cubicBezTo>
                      <a:pt x="391" y="287"/>
                      <a:pt x="310" y="153"/>
                      <a:pt x="296" y="0"/>
                    </a:cubicBezTo>
                    <a:cubicBezTo>
                      <a:pt x="134" y="75"/>
                      <a:pt x="18" y="233"/>
                      <a:pt x="0" y="419"/>
                    </a:cubicBezTo>
                    <a:cubicBezTo>
                      <a:pt x="65" y="449"/>
                      <a:pt x="138" y="466"/>
                      <a:pt x="214" y="466"/>
                    </a:cubicBezTo>
                    <a:cubicBezTo>
                      <a:pt x="324" y="466"/>
                      <a:pt x="426" y="431"/>
                      <a:pt x="510" y="371"/>
                    </a:cubicBezTo>
                    <a:close/>
                  </a:path>
                </a:pathLst>
              </a:custGeom>
              <a:solidFill>
                <a:schemeClr val="accent1"/>
              </a:solidFill>
              <a:ln w="38100">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22">
                <a:extLst>
                  <a:ext uri="{FF2B5EF4-FFF2-40B4-BE49-F238E27FC236}">
                    <a16:creationId xmlns:a16="http://schemas.microsoft.com/office/drawing/2014/main" id="{E4806A0C-2AD9-4D9D-A15B-F84E9E7005B4}"/>
                  </a:ext>
                </a:extLst>
              </p:cNvPr>
              <p:cNvSpPr>
                <a:spLocks/>
              </p:cNvSpPr>
              <p:nvPr/>
            </p:nvSpPr>
            <p:spPr bwMode="auto">
              <a:xfrm>
                <a:off x="8387785" y="3155876"/>
                <a:ext cx="1045560" cy="959000"/>
              </a:xfrm>
              <a:custGeom>
                <a:avLst/>
                <a:gdLst>
                  <a:gd name="T0" fmla="*/ 213 w 509"/>
                  <a:gd name="T1" fmla="*/ 0 h 466"/>
                  <a:gd name="T2" fmla="*/ 0 w 509"/>
                  <a:gd name="T3" fmla="*/ 371 h 466"/>
                  <a:gd name="T4" fmla="*/ 296 w 509"/>
                  <a:gd name="T5" fmla="*/ 466 h 466"/>
                  <a:gd name="T6" fmla="*/ 509 w 509"/>
                  <a:gd name="T7" fmla="*/ 419 h 466"/>
                  <a:gd name="T8" fmla="*/ 213 w 509"/>
                  <a:gd name="T9" fmla="*/ 0 h 466"/>
                </a:gdLst>
                <a:ahLst/>
                <a:cxnLst>
                  <a:cxn ang="0">
                    <a:pos x="T0" y="T1"/>
                  </a:cxn>
                  <a:cxn ang="0">
                    <a:pos x="T2" y="T3"/>
                  </a:cxn>
                  <a:cxn ang="0">
                    <a:pos x="T4" y="T5"/>
                  </a:cxn>
                  <a:cxn ang="0">
                    <a:pos x="T6" y="T7"/>
                  </a:cxn>
                  <a:cxn ang="0">
                    <a:pos x="T8" y="T9"/>
                  </a:cxn>
                </a:cxnLst>
                <a:rect l="0" t="0" r="r" b="b"/>
                <a:pathLst>
                  <a:path w="509" h="466">
                    <a:moveTo>
                      <a:pt x="213" y="0"/>
                    </a:moveTo>
                    <a:cubicBezTo>
                      <a:pt x="200" y="153"/>
                      <a:pt x="118" y="287"/>
                      <a:pt x="0" y="371"/>
                    </a:cubicBezTo>
                    <a:cubicBezTo>
                      <a:pt x="83" y="431"/>
                      <a:pt x="185" y="466"/>
                      <a:pt x="296" y="466"/>
                    </a:cubicBezTo>
                    <a:cubicBezTo>
                      <a:pt x="372" y="466"/>
                      <a:pt x="444" y="449"/>
                      <a:pt x="509" y="419"/>
                    </a:cubicBezTo>
                    <a:cubicBezTo>
                      <a:pt x="492" y="233"/>
                      <a:pt x="375" y="75"/>
                      <a:pt x="213" y="0"/>
                    </a:cubicBezTo>
                    <a:close/>
                  </a:path>
                </a:pathLst>
              </a:custGeom>
              <a:solidFill>
                <a:schemeClr val="accent5"/>
              </a:solidFill>
              <a:ln w="38100">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pole tekstowe 8">
              <a:extLst>
                <a:ext uri="{FF2B5EF4-FFF2-40B4-BE49-F238E27FC236}">
                  <a16:creationId xmlns:a16="http://schemas.microsoft.com/office/drawing/2014/main" id="{F23CD154-A5CF-44F6-B8DA-CF34C7F0478D}"/>
                </a:ext>
              </a:extLst>
            </p:cNvPr>
            <p:cNvSpPr txBox="1"/>
            <p:nvPr/>
          </p:nvSpPr>
          <p:spPr>
            <a:xfrm>
              <a:off x="5146539" y="4623327"/>
              <a:ext cx="1907341" cy="1477828"/>
            </a:xfrm>
            <a:prstGeom prst="rect">
              <a:avLst/>
            </a:prstGeom>
            <a:noFill/>
          </p:spPr>
          <p:txBody>
            <a:bodyPr wrap="square" rtlCol="0" anchor="ctr">
              <a:noAutofit/>
            </a:bodyPr>
            <a:lstStyle/>
            <a:p>
              <a:pPr algn="ctr"/>
              <a:r>
                <a:rPr lang="en-US" sz="2400" dirty="0"/>
                <a:t>Your text here</a:t>
              </a:r>
            </a:p>
          </p:txBody>
        </p:sp>
        <p:sp>
          <p:nvSpPr>
            <p:cNvPr id="10" name="pole tekstowe 9">
              <a:extLst>
                <a:ext uri="{FF2B5EF4-FFF2-40B4-BE49-F238E27FC236}">
                  <a16:creationId xmlns:a16="http://schemas.microsoft.com/office/drawing/2014/main" id="{F5FA8AD8-ABCD-42D9-B47D-07618415D5E5}"/>
                </a:ext>
              </a:extLst>
            </p:cNvPr>
            <p:cNvSpPr txBox="1"/>
            <p:nvPr/>
          </p:nvSpPr>
          <p:spPr>
            <a:xfrm>
              <a:off x="3861706" y="2231174"/>
              <a:ext cx="1614678" cy="1629873"/>
            </a:xfrm>
            <a:prstGeom prst="rect">
              <a:avLst/>
            </a:prstGeom>
            <a:noFill/>
          </p:spPr>
          <p:txBody>
            <a:bodyPr wrap="square" rtlCol="0" anchor="ctr">
              <a:noAutofit/>
            </a:bodyPr>
            <a:lstStyle/>
            <a:p>
              <a:pPr algn="ctr"/>
              <a:r>
                <a:rPr lang="en-US" sz="2400" dirty="0"/>
                <a:t>Your text here</a:t>
              </a:r>
            </a:p>
          </p:txBody>
        </p:sp>
        <p:sp>
          <p:nvSpPr>
            <p:cNvPr id="11" name="pole tekstowe 10">
              <a:extLst>
                <a:ext uri="{FF2B5EF4-FFF2-40B4-BE49-F238E27FC236}">
                  <a16:creationId xmlns:a16="http://schemas.microsoft.com/office/drawing/2014/main" id="{E95210C2-B6A2-4953-B05D-8E30DF99438E}"/>
                </a:ext>
              </a:extLst>
            </p:cNvPr>
            <p:cNvSpPr txBox="1"/>
            <p:nvPr/>
          </p:nvSpPr>
          <p:spPr>
            <a:xfrm>
              <a:off x="6720642" y="2231174"/>
              <a:ext cx="1614678" cy="1629873"/>
            </a:xfrm>
            <a:prstGeom prst="rect">
              <a:avLst/>
            </a:prstGeom>
            <a:noFill/>
          </p:spPr>
          <p:txBody>
            <a:bodyPr wrap="square" rtlCol="0" anchor="ctr">
              <a:noAutofit/>
            </a:bodyPr>
            <a:lstStyle/>
            <a:p>
              <a:pPr algn="ctr"/>
              <a:r>
                <a:rPr lang="en-US" sz="2400" dirty="0"/>
                <a:t>Your text here</a:t>
              </a:r>
            </a:p>
          </p:txBody>
        </p:sp>
      </p:grpSp>
    </p:spTree>
    <p:extLst>
      <p:ext uri="{BB962C8B-B14F-4D97-AF65-F5344CB8AC3E}">
        <p14:creationId xmlns:p14="http://schemas.microsoft.com/office/powerpoint/2010/main" val="354732568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DD86350E-5F0D-4D63-B5A4-2585ED7DC094}"/>
              </a:ext>
            </a:extLst>
          </p:cNvPr>
          <p:cNvSpPr>
            <a:spLocks noGrp="1"/>
          </p:cNvSpPr>
          <p:nvPr>
            <p:ph type="title"/>
          </p:nvPr>
        </p:nvSpPr>
        <p:spPr/>
        <p:txBody>
          <a:bodyPr>
            <a:normAutofit fontScale="90000"/>
          </a:bodyPr>
          <a:lstStyle/>
          <a:p>
            <a:r>
              <a:rPr lang="en-US" dirty="0"/>
              <a:t>Venn Diagram – 4 circles with textboxes</a:t>
            </a:r>
          </a:p>
        </p:txBody>
      </p:sp>
      <p:grpSp>
        <p:nvGrpSpPr>
          <p:cNvPr id="4" name="Grupa 3">
            <a:extLst>
              <a:ext uri="{FF2B5EF4-FFF2-40B4-BE49-F238E27FC236}">
                <a16:creationId xmlns:a16="http://schemas.microsoft.com/office/drawing/2014/main" id="{8BE8402A-96EB-48A9-BBE6-FD8F4592ACF5}"/>
              </a:ext>
            </a:extLst>
          </p:cNvPr>
          <p:cNvGrpSpPr/>
          <p:nvPr/>
        </p:nvGrpSpPr>
        <p:grpSpPr>
          <a:xfrm>
            <a:off x="4620131" y="2242456"/>
            <a:ext cx="2951738" cy="2951740"/>
            <a:chOff x="4282575" y="1808163"/>
            <a:chExt cx="3625576" cy="3625578"/>
          </a:xfrm>
        </p:grpSpPr>
        <p:grpSp>
          <p:nvGrpSpPr>
            <p:cNvPr id="20" name="Grupa 19">
              <a:extLst>
                <a:ext uri="{FF2B5EF4-FFF2-40B4-BE49-F238E27FC236}">
                  <a16:creationId xmlns:a16="http://schemas.microsoft.com/office/drawing/2014/main" id="{7AFA9A86-FF52-4BC2-BB4B-8E0AC033D581}"/>
                </a:ext>
              </a:extLst>
            </p:cNvPr>
            <p:cNvGrpSpPr/>
            <p:nvPr/>
          </p:nvGrpSpPr>
          <p:grpSpPr>
            <a:xfrm>
              <a:off x="4283849" y="1808163"/>
              <a:ext cx="3624302" cy="3625578"/>
              <a:chOff x="982663" y="1171575"/>
              <a:chExt cx="4513262" cy="4514851"/>
            </a:xfrm>
          </p:grpSpPr>
          <p:sp>
            <p:nvSpPr>
              <p:cNvPr id="7" name="Freeform 5">
                <a:extLst>
                  <a:ext uri="{FF2B5EF4-FFF2-40B4-BE49-F238E27FC236}">
                    <a16:creationId xmlns:a16="http://schemas.microsoft.com/office/drawing/2014/main" id="{E2F258C2-9EBE-4155-90D1-C2A8CA24342F}"/>
                  </a:ext>
                </a:extLst>
              </p:cNvPr>
              <p:cNvSpPr>
                <a:spLocks/>
              </p:cNvSpPr>
              <p:nvPr/>
            </p:nvSpPr>
            <p:spPr bwMode="auto">
              <a:xfrm>
                <a:off x="982663" y="2085975"/>
                <a:ext cx="1077912" cy="2686050"/>
              </a:xfrm>
              <a:custGeom>
                <a:avLst/>
                <a:gdLst>
                  <a:gd name="T0" fmla="*/ 395 w 395"/>
                  <a:gd name="T1" fmla="*/ 492 h 985"/>
                  <a:gd name="T2" fmla="*/ 300 w 395"/>
                  <a:gd name="T3" fmla="*/ 190 h 985"/>
                  <a:gd name="T4" fmla="*/ 335 w 395"/>
                  <a:gd name="T5" fmla="*/ 0 h 985"/>
                  <a:gd name="T6" fmla="*/ 0 w 395"/>
                  <a:gd name="T7" fmla="*/ 492 h 985"/>
                  <a:gd name="T8" fmla="*/ 335 w 395"/>
                  <a:gd name="T9" fmla="*/ 985 h 985"/>
                  <a:gd name="T10" fmla="*/ 300 w 395"/>
                  <a:gd name="T11" fmla="*/ 794 h 985"/>
                  <a:gd name="T12" fmla="*/ 395 w 395"/>
                  <a:gd name="T13" fmla="*/ 492 h 985"/>
                </a:gdLst>
                <a:ahLst/>
                <a:cxnLst>
                  <a:cxn ang="0">
                    <a:pos x="T0" y="T1"/>
                  </a:cxn>
                  <a:cxn ang="0">
                    <a:pos x="T2" y="T3"/>
                  </a:cxn>
                  <a:cxn ang="0">
                    <a:pos x="T4" y="T5"/>
                  </a:cxn>
                  <a:cxn ang="0">
                    <a:pos x="T6" y="T7"/>
                  </a:cxn>
                  <a:cxn ang="0">
                    <a:pos x="T8" y="T9"/>
                  </a:cxn>
                  <a:cxn ang="0">
                    <a:pos x="T10" y="T11"/>
                  </a:cxn>
                  <a:cxn ang="0">
                    <a:pos x="T12" y="T13"/>
                  </a:cxn>
                </a:cxnLst>
                <a:rect l="0" t="0" r="r" b="b"/>
                <a:pathLst>
                  <a:path w="395" h="985">
                    <a:moveTo>
                      <a:pt x="395" y="492"/>
                    </a:moveTo>
                    <a:cubicBezTo>
                      <a:pt x="335" y="407"/>
                      <a:pt x="300" y="303"/>
                      <a:pt x="300" y="190"/>
                    </a:cubicBezTo>
                    <a:cubicBezTo>
                      <a:pt x="300" y="123"/>
                      <a:pt x="312" y="59"/>
                      <a:pt x="335" y="0"/>
                    </a:cubicBezTo>
                    <a:cubicBezTo>
                      <a:pt x="139" y="77"/>
                      <a:pt x="0" y="268"/>
                      <a:pt x="0" y="492"/>
                    </a:cubicBezTo>
                    <a:cubicBezTo>
                      <a:pt x="0" y="716"/>
                      <a:pt x="139" y="908"/>
                      <a:pt x="335" y="985"/>
                    </a:cubicBezTo>
                    <a:cubicBezTo>
                      <a:pt x="312" y="926"/>
                      <a:pt x="300" y="861"/>
                      <a:pt x="300" y="794"/>
                    </a:cubicBezTo>
                    <a:cubicBezTo>
                      <a:pt x="300" y="682"/>
                      <a:pt x="335" y="578"/>
                      <a:pt x="395" y="49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8" name="Freeform 6">
                <a:extLst>
                  <a:ext uri="{FF2B5EF4-FFF2-40B4-BE49-F238E27FC236}">
                    <a16:creationId xmlns:a16="http://schemas.microsoft.com/office/drawing/2014/main" id="{96FB9239-F79A-4286-8204-0490A8FFCFA0}"/>
                  </a:ext>
                </a:extLst>
              </p:cNvPr>
              <p:cNvSpPr>
                <a:spLocks/>
              </p:cNvSpPr>
              <p:nvPr/>
            </p:nvSpPr>
            <p:spPr bwMode="auto">
              <a:xfrm>
                <a:off x="4419600" y="2085975"/>
                <a:ext cx="1076325" cy="2686050"/>
              </a:xfrm>
              <a:custGeom>
                <a:avLst/>
                <a:gdLst>
                  <a:gd name="T0" fmla="*/ 395 w 395"/>
                  <a:gd name="T1" fmla="*/ 492 h 985"/>
                  <a:gd name="T2" fmla="*/ 60 w 395"/>
                  <a:gd name="T3" fmla="*/ 0 h 985"/>
                  <a:gd name="T4" fmla="*/ 96 w 395"/>
                  <a:gd name="T5" fmla="*/ 190 h 985"/>
                  <a:gd name="T6" fmla="*/ 0 w 395"/>
                  <a:gd name="T7" fmla="*/ 492 h 985"/>
                  <a:gd name="T8" fmla="*/ 96 w 395"/>
                  <a:gd name="T9" fmla="*/ 794 h 985"/>
                  <a:gd name="T10" fmla="*/ 60 w 395"/>
                  <a:gd name="T11" fmla="*/ 985 h 985"/>
                  <a:gd name="T12" fmla="*/ 395 w 395"/>
                  <a:gd name="T13" fmla="*/ 492 h 985"/>
                </a:gdLst>
                <a:ahLst/>
                <a:cxnLst>
                  <a:cxn ang="0">
                    <a:pos x="T0" y="T1"/>
                  </a:cxn>
                  <a:cxn ang="0">
                    <a:pos x="T2" y="T3"/>
                  </a:cxn>
                  <a:cxn ang="0">
                    <a:pos x="T4" y="T5"/>
                  </a:cxn>
                  <a:cxn ang="0">
                    <a:pos x="T6" y="T7"/>
                  </a:cxn>
                  <a:cxn ang="0">
                    <a:pos x="T8" y="T9"/>
                  </a:cxn>
                  <a:cxn ang="0">
                    <a:pos x="T10" y="T11"/>
                  </a:cxn>
                  <a:cxn ang="0">
                    <a:pos x="T12" y="T13"/>
                  </a:cxn>
                </a:cxnLst>
                <a:rect l="0" t="0" r="r" b="b"/>
                <a:pathLst>
                  <a:path w="395" h="985">
                    <a:moveTo>
                      <a:pt x="395" y="492"/>
                    </a:moveTo>
                    <a:cubicBezTo>
                      <a:pt x="395" y="268"/>
                      <a:pt x="256" y="77"/>
                      <a:pt x="60" y="0"/>
                    </a:cubicBezTo>
                    <a:cubicBezTo>
                      <a:pt x="83" y="59"/>
                      <a:pt x="96" y="123"/>
                      <a:pt x="96" y="190"/>
                    </a:cubicBezTo>
                    <a:cubicBezTo>
                      <a:pt x="96" y="303"/>
                      <a:pt x="60" y="407"/>
                      <a:pt x="0" y="492"/>
                    </a:cubicBezTo>
                    <a:cubicBezTo>
                      <a:pt x="60" y="578"/>
                      <a:pt x="96" y="682"/>
                      <a:pt x="96" y="794"/>
                    </a:cubicBezTo>
                    <a:cubicBezTo>
                      <a:pt x="96" y="861"/>
                      <a:pt x="83" y="926"/>
                      <a:pt x="60" y="985"/>
                    </a:cubicBezTo>
                    <a:cubicBezTo>
                      <a:pt x="256" y="908"/>
                      <a:pt x="395" y="716"/>
                      <a:pt x="395" y="49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9" name="Freeform 7">
                <a:extLst>
                  <a:ext uri="{FF2B5EF4-FFF2-40B4-BE49-F238E27FC236}">
                    <a16:creationId xmlns:a16="http://schemas.microsoft.com/office/drawing/2014/main" id="{AC4D6F9A-477F-4E45-8E0A-945E3B771A10}"/>
                  </a:ext>
                </a:extLst>
              </p:cNvPr>
              <p:cNvSpPr>
                <a:spLocks/>
              </p:cNvSpPr>
              <p:nvPr/>
            </p:nvSpPr>
            <p:spPr bwMode="auto">
              <a:xfrm>
                <a:off x="1895475" y="1171575"/>
                <a:ext cx="2687637" cy="1077913"/>
              </a:xfrm>
              <a:custGeom>
                <a:avLst/>
                <a:gdLst>
                  <a:gd name="T0" fmla="*/ 493 w 985"/>
                  <a:gd name="T1" fmla="*/ 395 h 395"/>
                  <a:gd name="T2" fmla="*/ 795 w 985"/>
                  <a:gd name="T3" fmla="*/ 299 h 395"/>
                  <a:gd name="T4" fmla="*/ 985 w 985"/>
                  <a:gd name="T5" fmla="*/ 335 h 395"/>
                  <a:gd name="T6" fmla="*/ 493 w 985"/>
                  <a:gd name="T7" fmla="*/ 0 h 395"/>
                  <a:gd name="T8" fmla="*/ 0 w 985"/>
                  <a:gd name="T9" fmla="*/ 335 h 395"/>
                  <a:gd name="T10" fmla="*/ 191 w 985"/>
                  <a:gd name="T11" fmla="*/ 299 h 395"/>
                  <a:gd name="T12" fmla="*/ 493 w 985"/>
                  <a:gd name="T13" fmla="*/ 395 h 395"/>
                </a:gdLst>
                <a:ahLst/>
                <a:cxnLst>
                  <a:cxn ang="0">
                    <a:pos x="T0" y="T1"/>
                  </a:cxn>
                  <a:cxn ang="0">
                    <a:pos x="T2" y="T3"/>
                  </a:cxn>
                  <a:cxn ang="0">
                    <a:pos x="T4" y="T5"/>
                  </a:cxn>
                  <a:cxn ang="0">
                    <a:pos x="T6" y="T7"/>
                  </a:cxn>
                  <a:cxn ang="0">
                    <a:pos x="T8" y="T9"/>
                  </a:cxn>
                  <a:cxn ang="0">
                    <a:pos x="T10" y="T11"/>
                  </a:cxn>
                  <a:cxn ang="0">
                    <a:pos x="T12" y="T13"/>
                  </a:cxn>
                </a:cxnLst>
                <a:rect l="0" t="0" r="r" b="b"/>
                <a:pathLst>
                  <a:path w="985" h="395">
                    <a:moveTo>
                      <a:pt x="493" y="395"/>
                    </a:moveTo>
                    <a:cubicBezTo>
                      <a:pt x="578" y="335"/>
                      <a:pt x="682" y="299"/>
                      <a:pt x="795" y="299"/>
                    </a:cubicBezTo>
                    <a:cubicBezTo>
                      <a:pt x="862" y="299"/>
                      <a:pt x="926" y="312"/>
                      <a:pt x="985" y="335"/>
                    </a:cubicBezTo>
                    <a:cubicBezTo>
                      <a:pt x="908" y="139"/>
                      <a:pt x="717" y="0"/>
                      <a:pt x="493" y="0"/>
                    </a:cubicBezTo>
                    <a:cubicBezTo>
                      <a:pt x="269" y="0"/>
                      <a:pt x="77" y="139"/>
                      <a:pt x="0" y="335"/>
                    </a:cubicBezTo>
                    <a:cubicBezTo>
                      <a:pt x="60" y="312"/>
                      <a:pt x="124" y="299"/>
                      <a:pt x="191" y="299"/>
                    </a:cubicBezTo>
                    <a:cubicBezTo>
                      <a:pt x="303" y="299"/>
                      <a:pt x="407" y="335"/>
                      <a:pt x="493" y="39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0" name="Freeform 8">
                <a:extLst>
                  <a:ext uri="{FF2B5EF4-FFF2-40B4-BE49-F238E27FC236}">
                    <a16:creationId xmlns:a16="http://schemas.microsoft.com/office/drawing/2014/main" id="{7F6ABC57-1569-4370-A91B-1FE2B4087FCA}"/>
                  </a:ext>
                </a:extLst>
              </p:cNvPr>
              <p:cNvSpPr>
                <a:spLocks/>
              </p:cNvSpPr>
              <p:nvPr/>
            </p:nvSpPr>
            <p:spPr bwMode="auto">
              <a:xfrm>
                <a:off x="1800225" y="1987550"/>
                <a:ext cx="1439862" cy="1439863"/>
              </a:xfrm>
              <a:custGeom>
                <a:avLst/>
                <a:gdLst>
                  <a:gd name="T0" fmla="*/ 95 w 528"/>
                  <a:gd name="T1" fmla="*/ 528 h 528"/>
                  <a:gd name="T2" fmla="*/ 339 w 528"/>
                  <a:gd name="T3" fmla="*/ 339 h 528"/>
                  <a:gd name="T4" fmla="*/ 528 w 528"/>
                  <a:gd name="T5" fmla="*/ 96 h 528"/>
                  <a:gd name="T6" fmla="*/ 226 w 528"/>
                  <a:gd name="T7" fmla="*/ 0 h 528"/>
                  <a:gd name="T8" fmla="*/ 35 w 528"/>
                  <a:gd name="T9" fmla="*/ 36 h 528"/>
                  <a:gd name="T10" fmla="*/ 0 w 528"/>
                  <a:gd name="T11" fmla="*/ 226 h 528"/>
                  <a:gd name="T12" fmla="*/ 95 w 528"/>
                  <a:gd name="T13" fmla="*/ 528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95" y="528"/>
                    </a:moveTo>
                    <a:cubicBezTo>
                      <a:pt x="155" y="443"/>
                      <a:pt x="240" y="377"/>
                      <a:pt x="339" y="339"/>
                    </a:cubicBezTo>
                    <a:cubicBezTo>
                      <a:pt x="376" y="240"/>
                      <a:pt x="443" y="156"/>
                      <a:pt x="528" y="96"/>
                    </a:cubicBezTo>
                    <a:cubicBezTo>
                      <a:pt x="442" y="36"/>
                      <a:pt x="338" y="0"/>
                      <a:pt x="226" y="0"/>
                    </a:cubicBezTo>
                    <a:cubicBezTo>
                      <a:pt x="159" y="0"/>
                      <a:pt x="95" y="13"/>
                      <a:pt x="35" y="36"/>
                    </a:cubicBezTo>
                    <a:cubicBezTo>
                      <a:pt x="12" y="95"/>
                      <a:pt x="0" y="159"/>
                      <a:pt x="0" y="226"/>
                    </a:cubicBezTo>
                    <a:cubicBezTo>
                      <a:pt x="0" y="339"/>
                      <a:pt x="35" y="443"/>
                      <a:pt x="95" y="528"/>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1" name="Freeform 9">
                <a:extLst>
                  <a:ext uri="{FF2B5EF4-FFF2-40B4-BE49-F238E27FC236}">
                    <a16:creationId xmlns:a16="http://schemas.microsoft.com/office/drawing/2014/main" id="{C697497A-0951-4433-A830-A898C3A45339}"/>
                  </a:ext>
                </a:extLst>
              </p:cNvPr>
              <p:cNvSpPr>
                <a:spLocks/>
              </p:cNvSpPr>
              <p:nvPr/>
            </p:nvSpPr>
            <p:spPr bwMode="auto">
              <a:xfrm>
                <a:off x="3240088" y="1987550"/>
                <a:ext cx="1441450" cy="1439863"/>
              </a:xfrm>
              <a:custGeom>
                <a:avLst/>
                <a:gdLst>
                  <a:gd name="T0" fmla="*/ 0 w 528"/>
                  <a:gd name="T1" fmla="*/ 96 h 528"/>
                  <a:gd name="T2" fmla="*/ 189 w 528"/>
                  <a:gd name="T3" fmla="*/ 339 h 528"/>
                  <a:gd name="T4" fmla="*/ 432 w 528"/>
                  <a:gd name="T5" fmla="*/ 528 h 528"/>
                  <a:gd name="T6" fmla="*/ 528 w 528"/>
                  <a:gd name="T7" fmla="*/ 226 h 528"/>
                  <a:gd name="T8" fmla="*/ 492 w 528"/>
                  <a:gd name="T9" fmla="*/ 36 h 528"/>
                  <a:gd name="T10" fmla="*/ 302 w 528"/>
                  <a:gd name="T11" fmla="*/ 0 h 528"/>
                  <a:gd name="T12" fmla="*/ 0 w 528"/>
                  <a:gd name="T13" fmla="*/ 96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0" y="96"/>
                    </a:moveTo>
                    <a:cubicBezTo>
                      <a:pt x="85" y="156"/>
                      <a:pt x="151" y="240"/>
                      <a:pt x="189" y="339"/>
                    </a:cubicBezTo>
                    <a:cubicBezTo>
                      <a:pt x="288" y="377"/>
                      <a:pt x="372" y="443"/>
                      <a:pt x="432" y="528"/>
                    </a:cubicBezTo>
                    <a:cubicBezTo>
                      <a:pt x="492" y="443"/>
                      <a:pt x="528" y="339"/>
                      <a:pt x="528" y="226"/>
                    </a:cubicBezTo>
                    <a:cubicBezTo>
                      <a:pt x="528" y="159"/>
                      <a:pt x="515" y="95"/>
                      <a:pt x="492" y="36"/>
                    </a:cubicBezTo>
                    <a:cubicBezTo>
                      <a:pt x="433" y="13"/>
                      <a:pt x="369" y="0"/>
                      <a:pt x="302" y="0"/>
                    </a:cubicBezTo>
                    <a:cubicBezTo>
                      <a:pt x="189" y="0"/>
                      <a:pt x="85" y="36"/>
                      <a:pt x="0" y="9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2" name="Freeform 10">
                <a:extLst>
                  <a:ext uri="{FF2B5EF4-FFF2-40B4-BE49-F238E27FC236}">
                    <a16:creationId xmlns:a16="http://schemas.microsoft.com/office/drawing/2014/main" id="{6396968A-B554-4F13-868C-87D3E85A491C}"/>
                  </a:ext>
                </a:extLst>
              </p:cNvPr>
              <p:cNvSpPr>
                <a:spLocks/>
              </p:cNvSpPr>
              <p:nvPr/>
            </p:nvSpPr>
            <p:spPr bwMode="auto">
              <a:xfrm>
                <a:off x="2725738" y="2249488"/>
                <a:ext cx="1030287" cy="661988"/>
              </a:xfrm>
              <a:custGeom>
                <a:avLst/>
                <a:gdLst>
                  <a:gd name="T0" fmla="*/ 378 w 378"/>
                  <a:gd name="T1" fmla="*/ 243 h 243"/>
                  <a:gd name="T2" fmla="*/ 189 w 378"/>
                  <a:gd name="T3" fmla="*/ 0 h 243"/>
                  <a:gd name="T4" fmla="*/ 0 w 378"/>
                  <a:gd name="T5" fmla="*/ 243 h 243"/>
                  <a:gd name="T6" fmla="*/ 189 w 378"/>
                  <a:gd name="T7" fmla="*/ 208 h 243"/>
                  <a:gd name="T8" fmla="*/ 378 w 378"/>
                  <a:gd name="T9" fmla="*/ 243 h 243"/>
                </a:gdLst>
                <a:ahLst/>
                <a:cxnLst>
                  <a:cxn ang="0">
                    <a:pos x="T0" y="T1"/>
                  </a:cxn>
                  <a:cxn ang="0">
                    <a:pos x="T2" y="T3"/>
                  </a:cxn>
                  <a:cxn ang="0">
                    <a:pos x="T4" y="T5"/>
                  </a:cxn>
                  <a:cxn ang="0">
                    <a:pos x="T6" y="T7"/>
                  </a:cxn>
                  <a:cxn ang="0">
                    <a:pos x="T8" y="T9"/>
                  </a:cxn>
                </a:cxnLst>
                <a:rect l="0" t="0" r="r" b="b"/>
                <a:pathLst>
                  <a:path w="378" h="243">
                    <a:moveTo>
                      <a:pt x="378" y="243"/>
                    </a:moveTo>
                    <a:cubicBezTo>
                      <a:pt x="340" y="144"/>
                      <a:pt x="274" y="60"/>
                      <a:pt x="189" y="0"/>
                    </a:cubicBezTo>
                    <a:cubicBezTo>
                      <a:pt x="104" y="60"/>
                      <a:pt x="37" y="144"/>
                      <a:pt x="0" y="243"/>
                    </a:cubicBezTo>
                    <a:cubicBezTo>
                      <a:pt x="58" y="221"/>
                      <a:pt x="122" y="208"/>
                      <a:pt x="189" y="208"/>
                    </a:cubicBezTo>
                    <a:cubicBezTo>
                      <a:pt x="255" y="208"/>
                      <a:pt x="319" y="221"/>
                      <a:pt x="378" y="243"/>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3" name="Freeform 11">
                <a:extLst>
                  <a:ext uri="{FF2B5EF4-FFF2-40B4-BE49-F238E27FC236}">
                    <a16:creationId xmlns:a16="http://schemas.microsoft.com/office/drawing/2014/main" id="{DFF7A847-B2B7-40FB-9F09-46076FB5AEBB}"/>
                  </a:ext>
                </a:extLst>
              </p:cNvPr>
              <p:cNvSpPr>
                <a:spLocks/>
              </p:cNvSpPr>
              <p:nvPr/>
            </p:nvSpPr>
            <p:spPr bwMode="auto">
              <a:xfrm>
                <a:off x="1895475" y="4608513"/>
                <a:ext cx="2687637" cy="1077913"/>
              </a:xfrm>
              <a:custGeom>
                <a:avLst/>
                <a:gdLst>
                  <a:gd name="T0" fmla="*/ 493 w 985"/>
                  <a:gd name="T1" fmla="*/ 0 h 395"/>
                  <a:gd name="T2" fmla="*/ 191 w 985"/>
                  <a:gd name="T3" fmla="*/ 95 h 395"/>
                  <a:gd name="T4" fmla="*/ 0 w 985"/>
                  <a:gd name="T5" fmla="*/ 60 h 395"/>
                  <a:gd name="T6" fmla="*/ 493 w 985"/>
                  <a:gd name="T7" fmla="*/ 395 h 395"/>
                  <a:gd name="T8" fmla="*/ 985 w 985"/>
                  <a:gd name="T9" fmla="*/ 60 h 395"/>
                  <a:gd name="T10" fmla="*/ 795 w 985"/>
                  <a:gd name="T11" fmla="*/ 95 h 395"/>
                  <a:gd name="T12" fmla="*/ 493 w 985"/>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985" h="395">
                    <a:moveTo>
                      <a:pt x="493" y="0"/>
                    </a:moveTo>
                    <a:cubicBezTo>
                      <a:pt x="407" y="60"/>
                      <a:pt x="303" y="95"/>
                      <a:pt x="191" y="95"/>
                    </a:cubicBezTo>
                    <a:cubicBezTo>
                      <a:pt x="124" y="95"/>
                      <a:pt x="60" y="83"/>
                      <a:pt x="0" y="60"/>
                    </a:cubicBezTo>
                    <a:cubicBezTo>
                      <a:pt x="77" y="256"/>
                      <a:pt x="269" y="395"/>
                      <a:pt x="493" y="395"/>
                    </a:cubicBezTo>
                    <a:cubicBezTo>
                      <a:pt x="717" y="395"/>
                      <a:pt x="908" y="256"/>
                      <a:pt x="985" y="60"/>
                    </a:cubicBezTo>
                    <a:cubicBezTo>
                      <a:pt x="926" y="83"/>
                      <a:pt x="862" y="95"/>
                      <a:pt x="795" y="95"/>
                    </a:cubicBezTo>
                    <a:cubicBezTo>
                      <a:pt x="682" y="95"/>
                      <a:pt x="578" y="60"/>
                      <a:pt x="49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4" name="Freeform 12">
                <a:extLst>
                  <a:ext uri="{FF2B5EF4-FFF2-40B4-BE49-F238E27FC236}">
                    <a16:creationId xmlns:a16="http://schemas.microsoft.com/office/drawing/2014/main" id="{B1C48B36-6167-41C6-B624-2A79C3614F04}"/>
                  </a:ext>
                </a:extLst>
              </p:cNvPr>
              <p:cNvSpPr>
                <a:spLocks/>
              </p:cNvSpPr>
              <p:nvPr/>
            </p:nvSpPr>
            <p:spPr bwMode="auto">
              <a:xfrm>
                <a:off x="1800225" y="3427413"/>
                <a:ext cx="1439862" cy="1439863"/>
              </a:xfrm>
              <a:custGeom>
                <a:avLst/>
                <a:gdLst>
                  <a:gd name="T0" fmla="*/ 528 w 528"/>
                  <a:gd name="T1" fmla="*/ 433 h 528"/>
                  <a:gd name="T2" fmla="*/ 339 w 528"/>
                  <a:gd name="T3" fmla="*/ 189 h 528"/>
                  <a:gd name="T4" fmla="*/ 95 w 528"/>
                  <a:gd name="T5" fmla="*/ 0 h 528"/>
                  <a:gd name="T6" fmla="*/ 0 w 528"/>
                  <a:gd name="T7" fmla="*/ 302 h 528"/>
                  <a:gd name="T8" fmla="*/ 35 w 528"/>
                  <a:gd name="T9" fmla="*/ 493 h 528"/>
                  <a:gd name="T10" fmla="*/ 226 w 528"/>
                  <a:gd name="T11" fmla="*/ 528 h 528"/>
                  <a:gd name="T12" fmla="*/ 528 w 528"/>
                  <a:gd name="T13" fmla="*/ 433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528" y="433"/>
                    </a:moveTo>
                    <a:cubicBezTo>
                      <a:pt x="443" y="373"/>
                      <a:pt x="376" y="288"/>
                      <a:pt x="339" y="189"/>
                    </a:cubicBezTo>
                    <a:cubicBezTo>
                      <a:pt x="240" y="152"/>
                      <a:pt x="155" y="85"/>
                      <a:pt x="95" y="0"/>
                    </a:cubicBezTo>
                    <a:cubicBezTo>
                      <a:pt x="35" y="86"/>
                      <a:pt x="0" y="190"/>
                      <a:pt x="0" y="302"/>
                    </a:cubicBezTo>
                    <a:cubicBezTo>
                      <a:pt x="0" y="369"/>
                      <a:pt x="12" y="434"/>
                      <a:pt x="35" y="493"/>
                    </a:cubicBezTo>
                    <a:cubicBezTo>
                      <a:pt x="95" y="516"/>
                      <a:pt x="159" y="528"/>
                      <a:pt x="226" y="528"/>
                    </a:cubicBezTo>
                    <a:cubicBezTo>
                      <a:pt x="338" y="528"/>
                      <a:pt x="442" y="493"/>
                      <a:pt x="528" y="43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5" name="Freeform 13">
                <a:extLst>
                  <a:ext uri="{FF2B5EF4-FFF2-40B4-BE49-F238E27FC236}">
                    <a16:creationId xmlns:a16="http://schemas.microsoft.com/office/drawing/2014/main" id="{76C174F8-E566-45FD-9F28-DAC129BD00F7}"/>
                  </a:ext>
                </a:extLst>
              </p:cNvPr>
              <p:cNvSpPr>
                <a:spLocks/>
              </p:cNvSpPr>
              <p:nvPr/>
            </p:nvSpPr>
            <p:spPr bwMode="auto">
              <a:xfrm>
                <a:off x="3240088" y="3427413"/>
                <a:ext cx="1441450" cy="1439863"/>
              </a:xfrm>
              <a:custGeom>
                <a:avLst/>
                <a:gdLst>
                  <a:gd name="T0" fmla="*/ 432 w 528"/>
                  <a:gd name="T1" fmla="*/ 0 h 528"/>
                  <a:gd name="T2" fmla="*/ 189 w 528"/>
                  <a:gd name="T3" fmla="*/ 189 h 528"/>
                  <a:gd name="T4" fmla="*/ 0 w 528"/>
                  <a:gd name="T5" fmla="*/ 433 h 528"/>
                  <a:gd name="T6" fmla="*/ 302 w 528"/>
                  <a:gd name="T7" fmla="*/ 528 h 528"/>
                  <a:gd name="T8" fmla="*/ 492 w 528"/>
                  <a:gd name="T9" fmla="*/ 493 h 528"/>
                  <a:gd name="T10" fmla="*/ 528 w 528"/>
                  <a:gd name="T11" fmla="*/ 302 h 528"/>
                  <a:gd name="T12" fmla="*/ 432 w 528"/>
                  <a:gd name="T13" fmla="*/ 0 h 528"/>
                </a:gdLst>
                <a:ahLst/>
                <a:cxnLst>
                  <a:cxn ang="0">
                    <a:pos x="T0" y="T1"/>
                  </a:cxn>
                  <a:cxn ang="0">
                    <a:pos x="T2" y="T3"/>
                  </a:cxn>
                  <a:cxn ang="0">
                    <a:pos x="T4" y="T5"/>
                  </a:cxn>
                  <a:cxn ang="0">
                    <a:pos x="T6" y="T7"/>
                  </a:cxn>
                  <a:cxn ang="0">
                    <a:pos x="T8" y="T9"/>
                  </a:cxn>
                  <a:cxn ang="0">
                    <a:pos x="T10" y="T11"/>
                  </a:cxn>
                  <a:cxn ang="0">
                    <a:pos x="T12" y="T13"/>
                  </a:cxn>
                </a:cxnLst>
                <a:rect l="0" t="0" r="r" b="b"/>
                <a:pathLst>
                  <a:path w="528" h="528">
                    <a:moveTo>
                      <a:pt x="432" y="0"/>
                    </a:moveTo>
                    <a:cubicBezTo>
                      <a:pt x="372" y="85"/>
                      <a:pt x="288" y="152"/>
                      <a:pt x="189" y="189"/>
                    </a:cubicBezTo>
                    <a:cubicBezTo>
                      <a:pt x="151" y="288"/>
                      <a:pt x="85" y="373"/>
                      <a:pt x="0" y="433"/>
                    </a:cubicBezTo>
                    <a:cubicBezTo>
                      <a:pt x="85" y="493"/>
                      <a:pt x="189" y="528"/>
                      <a:pt x="302" y="528"/>
                    </a:cubicBezTo>
                    <a:cubicBezTo>
                      <a:pt x="369" y="528"/>
                      <a:pt x="433" y="516"/>
                      <a:pt x="492" y="493"/>
                    </a:cubicBezTo>
                    <a:cubicBezTo>
                      <a:pt x="515" y="434"/>
                      <a:pt x="528" y="369"/>
                      <a:pt x="528" y="302"/>
                    </a:cubicBezTo>
                    <a:cubicBezTo>
                      <a:pt x="528" y="190"/>
                      <a:pt x="492" y="86"/>
                      <a:pt x="432"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6" name="Freeform 14">
                <a:extLst>
                  <a:ext uri="{FF2B5EF4-FFF2-40B4-BE49-F238E27FC236}">
                    <a16:creationId xmlns:a16="http://schemas.microsoft.com/office/drawing/2014/main" id="{D9CBCC67-FDD5-4690-9458-F05D9CCFE336}"/>
                  </a:ext>
                </a:extLst>
              </p:cNvPr>
              <p:cNvSpPr>
                <a:spLocks/>
              </p:cNvSpPr>
              <p:nvPr/>
            </p:nvSpPr>
            <p:spPr bwMode="auto">
              <a:xfrm>
                <a:off x="2725738" y="3943350"/>
                <a:ext cx="1030287" cy="665163"/>
              </a:xfrm>
              <a:custGeom>
                <a:avLst/>
                <a:gdLst>
                  <a:gd name="T0" fmla="*/ 0 w 378"/>
                  <a:gd name="T1" fmla="*/ 0 h 244"/>
                  <a:gd name="T2" fmla="*/ 189 w 378"/>
                  <a:gd name="T3" fmla="*/ 244 h 244"/>
                  <a:gd name="T4" fmla="*/ 378 w 378"/>
                  <a:gd name="T5" fmla="*/ 0 h 244"/>
                  <a:gd name="T6" fmla="*/ 189 w 378"/>
                  <a:gd name="T7" fmla="*/ 35 h 244"/>
                  <a:gd name="T8" fmla="*/ 0 w 378"/>
                  <a:gd name="T9" fmla="*/ 0 h 244"/>
                </a:gdLst>
                <a:ahLst/>
                <a:cxnLst>
                  <a:cxn ang="0">
                    <a:pos x="T0" y="T1"/>
                  </a:cxn>
                  <a:cxn ang="0">
                    <a:pos x="T2" y="T3"/>
                  </a:cxn>
                  <a:cxn ang="0">
                    <a:pos x="T4" y="T5"/>
                  </a:cxn>
                  <a:cxn ang="0">
                    <a:pos x="T6" y="T7"/>
                  </a:cxn>
                  <a:cxn ang="0">
                    <a:pos x="T8" y="T9"/>
                  </a:cxn>
                </a:cxnLst>
                <a:rect l="0" t="0" r="r" b="b"/>
                <a:pathLst>
                  <a:path w="378" h="244">
                    <a:moveTo>
                      <a:pt x="0" y="0"/>
                    </a:moveTo>
                    <a:cubicBezTo>
                      <a:pt x="37" y="99"/>
                      <a:pt x="104" y="184"/>
                      <a:pt x="189" y="244"/>
                    </a:cubicBezTo>
                    <a:cubicBezTo>
                      <a:pt x="274" y="184"/>
                      <a:pt x="340" y="99"/>
                      <a:pt x="378" y="0"/>
                    </a:cubicBezTo>
                    <a:cubicBezTo>
                      <a:pt x="319" y="23"/>
                      <a:pt x="255" y="35"/>
                      <a:pt x="189" y="35"/>
                    </a:cubicBezTo>
                    <a:cubicBezTo>
                      <a:pt x="122" y="35"/>
                      <a:pt x="58" y="23"/>
                      <a:pt x="0" y="0"/>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7" name="Freeform 15">
                <a:extLst>
                  <a:ext uri="{FF2B5EF4-FFF2-40B4-BE49-F238E27FC236}">
                    <a16:creationId xmlns:a16="http://schemas.microsoft.com/office/drawing/2014/main" id="{E3454F5D-6D16-482E-A332-396E79CFF2A9}"/>
                  </a:ext>
                </a:extLst>
              </p:cNvPr>
              <p:cNvSpPr>
                <a:spLocks/>
              </p:cNvSpPr>
              <p:nvPr/>
            </p:nvSpPr>
            <p:spPr bwMode="auto">
              <a:xfrm>
                <a:off x="2060575" y="2911475"/>
                <a:ext cx="665162" cy="1031875"/>
              </a:xfrm>
              <a:custGeom>
                <a:avLst/>
                <a:gdLst>
                  <a:gd name="T0" fmla="*/ 244 w 244"/>
                  <a:gd name="T1" fmla="*/ 0 h 378"/>
                  <a:gd name="T2" fmla="*/ 0 w 244"/>
                  <a:gd name="T3" fmla="*/ 189 h 378"/>
                  <a:gd name="T4" fmla="*/ 244 w 244"/>
                  <a:gd name="T5" fmla="*/ 378 h 378"/>
                  <a:gd name="T6" fmla="*/ 209 w 244"/>
                  <a:gd name="T7" fmla="*/ 189 h 378"/>
                  <a:gd name="T8" fmla="*/ 244 w 244"/>
                  <a:gd name="T9" fmla="*/ 0 h 378"/>
                </a:gdLst>
                <a:ahLst/>
                <a:cxnLst>
                  <a:cxn ang="0">
                    <a:pos x="T0" y="T1"/>
                  </a:cxn>
                  <a:cxn ang="0">
                    <a:pos x="T2" y="T3"/>
                  </a:cxn>
                  <a:cxn ang="0">
                    <a:pos x="T4" y="T5"/>
                  </a:cxn>
                  <a:cxn ang="0">
                    <a:pos x="T6" y="T7"/>
                  </a:cxn>
                  <a:cxn ang="0">
                    <a:pos x="T8" y="T9"/>
                  </a:cxn>
                </a:cxnLst>
                <a:rect l="0" t="0" r="r" b="b"/>
                <a:pathLst>
                  <a:path w="244" h="378">
                    <a:moveTo>
                      <a:pt x="244" y="0"/>
                    </a:moveTo>
                    <a:cubicBezTo>
                      <a:pt x="145" y="38"/>
                      <a:pt x="60" y="104"/>
                      <a:pt x="0" y="189"/>
                    </a:cubicBezTo>
                    <a:cubicBezTo>
                      <a:pt x="60" y="274"/>
                      <a:pt x="145" y="341"/>
                      <a:pt x="244" y="378"/>
                    </a:cubicBezTo>
                    <a:cubicBezTo>
                      <a:pt x="221" y="320"/>
                      <a:pt x="209" y="256"/>
                      <a:pt x="209" y="189"/>
                    </a:cubicBezTo>
                    <a:cubicBezTo>
                      <a:pt x="209" y="123"/>
                      <a:pt x="221" y="59"/>
                      <a:pt x="244" y="0"/>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8" name="Freeform 16">
                <a:extLst>
                  <a:ext uri="{FF2B5EF4-FFF2-40B4-BE49-F238E27FC236}">
                    <a16:creationId xmlns:a16="http://schemas.microsoft.com/office/drawing/2014/main" id="{5C411E4E-FE20-41D8-88BE-D339CE2D3B6C}"/>
                  </a:ext>
                </a:extLst>
              </p:cNvPr>
              <p:cNvSpPr>
                <a:spLocks/>
              </p:cNvSpPr>
              <p:nvPr/>
            </p:nvSpPr>
            <p:spPr bwMode="auto">
              <a:xfrm>
                <a:off x="3756025" y="2911475"/>
                <a:ext cx="663575" cy="1031875"/>
              </a:xfrm>
              <a:custGeom>
                <a:avLst/>
                <a:gdLst>
                  <a:gd name="T0" fmla="*/ 0 w 243"/>
                  <a:gd name="T1" fmla="*/ 0 h 378"/>
                  <a:gd name="T2" fmla="*/ 35 w 243"/>
                  <a:gd name="T3" fmla="*/ 189 h 378"/>
                  <a:gd name="T4" fmla="*/ 0 w 243"/>
                  <a:gd name="T5" fmla="*/ 378 h 378"/>
                  <a:gd name="T6" fmla="*/ 243 w 243"/>
                  <a:gd name="T7" fmla="*/ 189 h 378"/>
                  <a:gd name="T8" fmla="*/ 0 w 243"/>
                  <a:gd name="T9" fmla="*/ 0 h 378"/>
                </a:gdLst>
                <a:ahLst/>
                <a:cxnLst>
                  <a:cxn ang="0">
                    <a:pos x="T0" y="T1"/>
                  </a:cxn>
                  <a:cxn ang="0">
                    <a:pos x="T2" y="T3"/>
                  </a:cxn>
                  <a:cxn ang="0">
                    <a:pos x="T4" y="T5"/>
                  </a:cxn>
                  <a:cxn ang="0">
                    <a:pos x="T6" y="T7"/>
                  </a:cxn>
                  <a:cxn ang="0">
                    <a:pos x="T8" y="T9"/>
                  </a:cxn>
                </a:cxnLst>
                <a:rect l="0" t="0" r="r" b="b"/>
                <a:pathLst>
                  <a:path w="243" h="378">
                    <a:moveTo>
                      <a:pt x="0" y="0"/>
                    </a:moveTo>
                    <a:cubicBezTo>
                      <a:pt x="22" y="59"/>
                      <a:pt x="35" y="123"/>
                      <a:pt x="35" y="189"/>
                    </a:cubicBezTo>
                    <a:cubicBezTo>
                      <a:pt x="35" y="256"/>
                      <a:pt x="22" y="320"/>
                      <a:pt x="0" y="378"/>
                    </a:cubicBezTo>
                    <a:cubicBezTo>
                      <a:pt x="99" y="341"/>
                      <a:pt x="183" y="274"/>
                      <a:pt x="243" y="189"/>
                    </a:cubicBezTo>
                    <a:cubicBezTo>
                      <a:pt x="183" y="104"/>
                      <a:pt x="99" y="38"/>
                      <a:pt x="0"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9" name="Freeform 17">
                <a:extLst>
                  <a:ext uri="{FF2B5EF4-FFF2-40B4-BE49-F238E27FC236}">
                    <a16:creationId xmlns:a16="http://schemas.microsoft.com/office/drawing/2014/main" id="{EB3D4C2D-6B9F-49F7-95E2-2B9BE451FA26}"/>
                  </a:ext>
                </a:extLst>
              </p:cNvPr>
              <p:cNvSpPr>
                <a:spLocks/>
              </p:cNvSpPr>
              <p:nvPr/>
            </p:nvSpPr>
            <p:spPr bwMode="auto">
              <a:xfrm>
                <a:off x="2630488" y="2816225"/>
                <a:ext cx="1220787" cy="1222375"/>
              </a:xfrm>
              <a:custGeom>
                <a:avLst/>
                <a:gdLst>
                  <a:gd name="T0" fmla="*/ 413 w 448"/>
                  <a:gd name="T1" fmla="*/ 35 h 448"/>
                  <a:gd name="T2" fmla="*/ 224 w 448"/>
                  <a:gd name="T3" fmla="*/ 0 h 448"/>
                  <a:gd name="T4" fmla="*/ 35 w 448"/>
                  <a:gd name="T5" fmla="*/ 35 h 448"/>
                  <a:gd name="T6" fmla="*/ 0 w 448"/>
                  <a:gd name="T7" fmla="*/ 224 h 448"/>
                  <a:gd name="T8" fmla="*/ 35 w 448"/>
                  <a:gd name="T9" fmla="*/ 413 h 448"/>
                  <a:gd name="T10" fmla="*/ 224 w 448"/>
                  <a:gd name="T11" fmla="*/ 448 h 448"/>
                  <a:gd name="T12" fmla="*/ 413 w 448"/>
                  <a:gd name="T13" fmla="*/ 413 h 448"/>
                  <a:gd name="T14" fmla="*/ 448 w 448"/>
                  <a:gd name="T15" fmla="*/ 224 h 448"/>
                  <a:gd name="T16" fmla="*/ 413 w 448"/>
                  <a:gd name="T17" fmla="*/ 35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448">
                    <a:moveTo>
                      <a:pt x="413" y="35"/>
                    </a:moveTo>
                    <a:cubicBezTo>
                      <a:pt x="354" y="13"/>
                      <a:pt x="290" y="0"/>
                      <a:pt x="224" y="0"/>
                    </a:cubicBezTo>
                    <a:cubicBezTo>
                      <a:pt x="157" y="0"/>
                      <a:pt x="93" y="13"/>
                      <a:pt x="35" y="35"/>
                    </a:cubicBezTo>
                    <a:cubicBezTo>
                      <a:pt x="12" y="94"/>
                      <a:pt x="0" y="158"/>
                      <a:pt x="0" y="224"/>
                    </a:cubicBezTo>
                    <a:cubicBezTo>
                      <a:pt x="0" y="291"/>
                      <a:pt x="12" y="355"/>
                      <a:pt x="35" y="413"/>
                    </a:cubicBezTo>
                    <a:cubicBezTo>
                      <a:pt x="93" y="436"/>
                      <a:pt x="157" y="448"/>
                      <a:pt x="224" y="448"/>
                    </a:cubicBezTo>
                    <a:cubicBezTo>
                      <a:pt x="290" y="448"/>
                      <a:pt x="354" y="436"/>
                      <a:pt x="413" y="413"/>
                    </a:cubicBezTo>
                    <a:cubicBezTo>
                      <a:pt x="435" y="355"/>
                      <a:pt x="448" y="291"/>
                      <a:pt x="448" y="224"/>
                    </a:cubicBezTo>
                    <a:cubicBezTo>
                      <a:pt x="448" y="158"/>
                      <a:pt x="435" y="94"/>
                      <a:pt x="413" y="35"/>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grpSp>
        <p:sp>
          <p:nvSpPr>
            <p:cNvPr id="22" name="pole tekstowe 21">
              <a:extLst>
                <a:ext uri="{FF2B5EF4-FFF2-40B4-BE49-F238E27FC236}">
                  <a16:creationId xmlns:a16="http://schemas.microsoft.com/office/drawing/2014/main" id="{68AA94D8-03A5-4A17-B747-98980BEE8477}"/>
                </a:ext>
              </a:extLst>
            </p:cNvPr>
            <p:cNvSpPr txBox="1"/>
            <p:nvPr/>
          </p:nvSpPr>
          <p:spPr>
            <a:xfrm>
              <a:off x="4282575" y="3168391"/>
              <a:ext cx="849665" cy="921406"/>
            </a:xfrm>
            <a:prstGeom prst="rect">
              <a:avLst/>
            </a:prstGeom>
            <a:noFill/>
          </p:spPr>
          <p:txBody>
            <a:bodyPr wrap="square" rtlCol="0" anchor="ctr">
              <a:noAutofit/>
            </a:bodyPr>
            <a:lstStyle/>
            <a:p>
              <a:pPr algn="ctr"/>
              <a:r>
                <a:rPr lang="en-US" sz="2400" dirty="0">
                  <a:solidFill>
                    <a:schemeClr val="bg1"/>
                  </a:solidFill>
                </a:rPr>
                <a:t>D</a:t>
              </a:r>
            </a:p>
          </p:txBody>
        </p:sp>
        <p:sp>
          <p:nvSpPr>
            <p:cNvPr id="23" name="pole tekstowe 22">
              <a:extLst>
                <a:ext uri="{FF2B5EF4-FFF2-40B4-BE49-F238E27FC236}">
                  <a16:creationId xmlns:a16="http://schemas.microsoft.com/office/drawing/2014/main" id="{469E2DB4-069A-4745-B885-7524BEBB6CF3}"/>
                </a:ext>
              </a:extLst>
            </p:cNvPr>
            <p:cNvSpPr txBox="1"/>
            <p:nvPr/>
          </p:nvSpPr>
          <p:spPr>
            <a:xfrm>
              <a:off x="5680733" y="1823056"/>
              <a:ext cx="849665" cy="735141"/>
            </a:xfrm>
            <a:prstGeom prst="rect">
              <a:avLst/>
            </a:prstGeom>
            <a:noFill/>
          </p:spPr>
          <p:txBody>
            <a:bodyPr wrap="square" rtlCol="0" anchor="ctr">
              <a:noAutofit/>
            </a:bodyPr>
            <a:lstStyle/>
            <a:p>
              <a:pPr algn="ctr"/>
              <a:r>
                <a:rPr lang="en-US" sz="2400" dirty="0">
                  <a:solidFill>
                    <a:schemeClr val="bg1"/>
                  </a:solidFill>
                </a:rPr>
                <a:t>A</a:t>
              </a:r>
            </a:p>
          </p:txBody>
        </p:sp>
        <p:sp>
          <p:nvSpPr>
            <p:cNvPr id="24" name="pole tekstowe 23">
              <a:extLst>
                <a:ext uri="{FF2B5EF4-FFF2-40B4-BE49-F238E27FC236}">
                  <a16:creationId xmlns:a16="http://schemas.microsoft.com/office/drawing/2014/main" id="{19ECF8E5-A9F0-4D5C-87D9-7297C1216867}"/>
                </a:ext>
              </a:extLst>
            </p:cNvPr>
            <p:cNvSpPr txBox="1"/>
            <p:nvPr/>
          </p:nvSpPr>
          <p:spPr>
            <a:xfrm>
              <a:off x="5683336" y="4676259"/>
              <a:ext cx="849665" cy="735141"/>
            </a:xfrm>
            <a:prstGeom prst="rect">
              <a:avLst/>
            </a:prstGeom>
            <a:noFill/>
          </p:spPr>
          <p:txBody>
            <a:bodyPr wrap="square" rtlCol="0" anchor="ctr">
              <a:noAutofit/>
            </a:bodyPr>
            <a:lstStyle/>
            <a:p>
              <a:pPr algn="ctr"/>
              <a:r>
                <a:rPr lang="en-US" sz="2400" dirty="0">
                  <a:solidFill>
                    <a:schemeClr val="bg1"/>
                  </a:solidFill>
                </a:rPr>
                <a:t>C</a:t>
              </a:r>
            </a:p>
          </p:txBody>
        </p:sp>
        <p:sp>
          <p:nvSpPr>
            <p:cNvPr id="25" name="pole tekstowe 24">
              <a:extLst>
                <a:ext uri="{FF2B5EF4-FFF2-40B4-BE49-F238E27FC236}">
                  <a16:creationId xmlns:a16="http://schemas.microsoft.com/office/drawing/2014/main" id="{E4C7BDFA-4A9F-4CF0-A8F7-CDF4BCA5F32D}"/>
                </a:ext>
              </a:extLst>
            </p:cNvPr>
            <p:cNvSpPr txBox="1"/>
            <p:nvPr/>
          </p:nvSpPr>
          <p:spPr>
            <a:xfrm>
              <a:off x="7028327" y="3168391"/>
              <a:ext cx="849665" cy="921406"/>
            </a:xfrm>
            <a:prstGeom prst="rect">
              <a:avLst/>
            </a:prstGeom>
            <a:noFill/>
          </p:spPr>
          <p:txBody>
            <a:bodyPr wrap="square" rtlCol="0" anchor="ctr">
              <a:noAutofit/>
            </a:bodyPr>
            <a:lstStyle/>
            <a:p>
              <a:pPr algn="ctr"/>
              <a:r>
                <a:rPr lang="en-US" sz="2400" dirty="0">
                  <a:solidFill>
                    <a:schemeClr val="bg1"/>
                  </a:solidFill>
                </a:rPr>
                <a:t>B</a:t>
              </a:r>
            </a:p>
          </p:txBody>
        </p:sp>
      </p:grpSp>
      <p:grpSp>
        <p:nvGrpSpPr>
          <p:cNvPr id="26" name="Grupa 25">
            <a:extLst>
              <a:ext uri="{FF2B5EF4-FFF2-40B4-BE49-F238E27FC236}">
                <a16:creationId xmlns:a16="http://schemas.microsoft.com/office/drawing/2014/main" id="{8BC93A0B-4398-4F5D-90DF-56BBFB880F46}"/>
              </a:ext>
            </a:extLst>
          </p:cNvPr>
          <p:cNvGrpSpPr/>
          <p:nvPr/>
        </p:nvGrpSpPr>
        <p:grpSpPr>
          <a:xfrm>
            <a:off x="7996711" y="1617622"/>
            <a:ext cx="3240000" cy="1954614"/>
            <a:chOff x="7893588" y="1617622"/>
            <a:chExt cx="3240000" cy="1954614"/>
          </a:xfrm>
        </p:grpSpPr>
        <p:sp>
          <p:nvSpPr>
            <p:cNvPr id="27" name="Prostokąt 20">
              <a:extLst>
                <a:ext uri="{FF2B5EF4-FFF2-40B4-BE49-F238E27FC236}">
                  <a16:creationId xmlns:a16="http://schemas.microsoft.com/office/drawing/2014/main" id="{021F285D-25EC-496F-AFD1-8E89BB2AC1BC}"/>
                </a:ext>
              </a:extLst>
            </p:cNvPr>
            <p:cNvSpPr/>
            <p:nvPr/>
          </p:nvSpPr>
          <p:spPr>
            <a:xfrm>
              <a:off x="7893588" y="1816139"/>
              <a:ext cx="3240000" cy="1756097"/>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28" name="Prostokąt 30">
              <a:extLst>
                <a:ext uri="{FF2B5EF4-FFF2-40B4-BE49-F238E27FC236}">
                  <a16:creationId xmlns:a16="http://schemas.microsoft.com/office/drawing/2014/main" id="{9EF26BCA-70DE-4DC9-BD82-F343710B4669}"/>
                </a:ext>
              </a:extLst>
            </p:cNvPr>
            <p:cNvSpPr/>
            <p:nvPr/>
          </p:nvSpPr>
          <p:spPr>
            <a:xfrm>
              <a:off x="7893588" y="1816141"/>
              <a:ext cx="3240000" cy="6131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51" name="Grupa 50">
              <a:extLst>
                <a:ext uri="{FF2B5EF4-FFF2-40B4-BE49-F238E27FC236}">
                  <a16:creationId xmlns:a16="http://schemas.microsoft.com/office/drawing/2014/main" id="{428F6511-1826-477E-A7A6-C0532A1B6DF3}"/>
                </a:ext>
              </a:extLst>
            </p:cNvPr>
            <p:cNvGrpSpPr/>
            <p:nvPr/>
          </p:nvGrpSpPr>
          <p:grpSpPr>
            <a:xfrm>
              <a:off x="9287744" y="1617622"/>
              <a:ext cx="451688" cy="451688"/>
              <a:chOff x="2148028" y="1534581"/>
              <a:chExt cx="667926" cy="667926"/>
            </a:xfrm>
          </p:grpSpPr>
          <p:sp>
            <p:nvSpPr>
              <p:cNvPr id="52" name="Elipsa 49">
                <a:extLst>
                  <a:ext uri="{FF2B5EF4-FFF2-40B4-BE49-F238E27FC236}">
                    <a16:creationId xmlns:a16="http://schemas.microsoft.com/office/drawing/2014/main" id="{9E0DF69D-3D76-4BD7-A763-6A8594FA39FF}"/>
                  </a:ext>
                </a:extLst>
              </p:cNvPr>
              <p:cNvSpPr/>
              <p:nvPr/>
            </p:nvSpPr>
            <p:spPr>
              <a:xfrm>
                <a:off x="2148028" y="1534581"/>
                <a:ext cx="667926" cy="667926"/>
              </a:xfrm>
              <a:prstGeom prst="ellipse">
                <a:avLst/>
              </a:prstGeom>
              <a:solidFill>
                <a:schemeClr val="bg1"/>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3" name="pole tekstowe 52">
                <a:extLst>
                  <a:ext uri="{FF2B5EF4-FFF2-40B4-BE49-F238E27FC236}">
                    <a16:creationId xmlns:a16="http://schemas.microsoft.com/office/drawing/2014/main" id="{E74D9B3C-5179-4698-8445-7238B84A06EA}"/>
                  </a:ext>
                </a:extLst>
              </p:cNvPr>
              <p:cNvSpPr txBox="1"/>
              <p:nvPr/>
            </p:nvSpPr>
            <p:spPr>
              <a:xfrm>
                <a:off x="2223322" y="1611194"/>
                <a:ext cx="515881" cy="512817"/>
              </a:xfrm>
              <a:prstGeom prst="rect">
                <a:avLst/>
              </a:prstGeom>
              <a:noFill/>
            </p:spPr>
            <p:txBody>
              <a:bodyPr wrap="square" rtlCol="0" anchor="ctr">
                <a:noAutofit/>
              </a:bodyPr>
              <a:lstStyle/>
              <a:p>
                <a:pPr algn="ctr"/>
                <a:r>
                  <a:rPr lang="en-US" sz="2400" dirty="0">
                    <a:solidFill>
                      <a:schemeClr val="accent6"/>
                    </a:solidFill>
                  </a:rPr>
                  <a:t>B</a:t>
                </a:r>
              </a:p>
            </p:txBody>
          </p:sp>
        </p:grpSp>
      </p:grpSp>
      <p:grpSp>
        <p:nvGrpSpPr>
          <p:cNvPr id="32" name="Grupa 31">
            <a:extLst>
              <a:ext uri="{FF2B5EF4-FFF2-40B4-BE49-F238E27FC236}">
                <a16:creationId xmlns:a16="http://schemas.microsoft.com/office/drawing/2014/main" id="{E244AF3C-D997-4264-BE4E-E1AB86F56501}"/>
              </a:ext>
            </a:extLst>
          </p:cNvPr>
          <p:cNvGrpSpPr/>
          <p:nvPr/>
        </p:nvGrpSpPr>
        <p:grpSpPr>
          <a:xfrm>
            <a:off x="7996711" y="3861048"/>
            <a:ext cx="3240000" cy="2010365"/>
            <a:chOff x="7893588" y="3861048"/>
            <a:chExt cx="3240000" cy="2010365"/>
          </a:xfrm>
        </p:grpSpPr>
        <p:sp>
          <p:nvSpPr>
            <p:cNvPr id="44" name="Prostokąt 20">
              <a:extLst>
                <a:ext uri="{FF2B5EF4-FFF2-40B4-BE49-F238E27FC236}">
                  <a16:creationId xmlns:a16="http://schemas.microsoft.com/office/drawing/2014/main" id="{B393F28C-DA6C-45AB-B89E-3B4CA75A01D5}"/>
                </a:ext>
              </a:extLst>
            </p:cNvPr>
            <p:cNvSpPr/>
            <p:nvPr/>
          </p:nvSpPr>
          <p:spPr>
            <a:xfrm>
              <a:off x="7893588" y="3861048"/>
              <a:ext cx="3240000" cy="1815179"/>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45" name="Prostokąt 44">
              <a:extLst>
                <a:ext uri="{FF2B5EF4-FFF2-40B4-BE49-F238E27FC236}">
                  <a16:creationId xmlns:a16="http://schemas.microsoft.com/office/drawing/2014/main" id="{B9F565F1-8F74-4BCB-BF1E-AB9C5170EE36}"/>
                </a:ext>
              </a:extLst>
            </p:cNvPr>
            <p:cNvSpPr/>
            <p:nvPr/>
          </p:nvSpPr>
          <p:spPr>
            <a:xfrm flipV="1">
              <a:off x="7893588" y="5614909"/>
              <a:ext cx="3240000" cy="6131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54" name="Grupa 53">
              <a:extLst>
                <a:ext uri="{FF2B5EF4-FFF2-40B4-BE49-F238E27FC236}">
                  <a16:creationId xmlns:a16="http://schemas.microsoft.com/office/drawing/2014/main" id="{6AC202E7-5E21-4A6B-B089-4A04DAEE4227}"/>
                </a:ext>
              </a:extLst>
            </p:cNvPr>
            <p:cNvGrpSpPr/>
            <p:nvPr/>
          </p:nvGrpSpPr>
          <p:grpSpPr>
            <a:xfrm>
              <a:off x="9287744" y="5419725"/>
              <a:ext cx="451688" cy="451688"/>
              <a:chOff x="2148028" y="1457121"/>
              <a:chExt cx="667926" cy="667926"/>
            </a:xfrm>
          </p:grpSpPr>
          <p:sp>
            <p:nvSpPr>
              <p:cNvPr id="55" name="Elipsa 49">
                <a:extLst>
                  <a:ext uri="{FF2B5EF4-FFF2-40B4-BE49-F238E27FC236}">
                    <a16:creationId xmlns:a16="http://schemas.microsoft.com/office/drawing/2014/main" id="{C3341CEA-2C03-4B3C-ADF6-B61F0D5BABAE}"/>
                  </a:ext>
                </a:extLst>
              </p:cNvPr>
              <p:cNvSpPr/>
              <p:nvPr/>
            </p:nvSpPr>
            <p:spPr>
              <a:xfrm>
                <a:off x="2148028" y="1457121"/>
                <a:ext cx="667926" cy="667926"/>
              </a:xfrm>
              <a:prstGeom prst="ellipse">
                <a:avLst/>
              </a:prstGeom>
              <a:solidFill>
                <a:schemeClr val="bg1"/>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6" name="pole tekstowe 55">
                <a:extLst>
                  <a:ext uri="{FF2B5EF4-FFF2-40B4-BE49-F238E27FC236}">
                    <a16:creationId xmlns:a16="http://schemas.microsoft.com/office/drawing/2014/main" id="{A60AD500-0467-4B60-BF92-5A3DBDC735A4}"/>
                  </a:ext>
                </a:extLst>
              </p:cNvPr>
              <p:cNvSpPr txBox="1"/>
              <p:nvPr/>
            </p:nvSpPr>
            <p:spPr>
              <a:xfrm>
                <a:off x="2231551" y="1542130"/>
                <a:ext cx="500878" cy="497906"/>
              </a:xfrm>
              <a:prstGeom prst="rect">
                <a:avLst/>
              </a:prstGeom>
              <a:noFill/>
            </p:spPr>
            <p:txBody>
              <a:bodyPr wrap="square" rtlCol="0" anchor="ctr">
                <a:noAutofit/>
              </a:bodyPr>
              <a:lstStyle/>
              <a:p>
                <a:pPr algn="ctr"/>
                <a:r>
                  <a:rPr lang="en-US" sz="2400" dirty="0">
                    <a:solidFill>
                      <a:schemeClr val="accent2"/>
                    </a:solidFill>
                  </a:rPr>
                  <a:t>D</a:t>
                </a:r>
              </a:p>
            </p:txBody>
          </p:sp>
        </p:grpSp>
      </p:grpSp>
      <p:grpSp>
        <p:nvGrpSpPr>
          <p:cNvPr id="3" name="Grupa 2">
            <a:extLst>
              <a:ext uri="{FF2B5EF4-FFF2-40B4-BE49-F238E27FC236}">
                <a16:creationId xmlns:a16="http://schemas.microsoft.com/office/drawing/2014/main" id="{9B3C8D0B-55D0-472C-AE6D-BB6678BA44B1}"/>
              </a:ext>
            </a:extLst>
          </p:cNvPr>
          <p:cNvGrpSpPr/>
          <p:nvPr/>
        </p:nvGrpSpPr>
        <p:grpSpPr>
          <a:xfrm>
            <a:off x="957784" y="1617622"/>
            <a:ext cx="3240000" cy="1954614"/>
            <a:chOff x="854661" y="1617622"/>
            <a:chExt cx="3240000" cy="1954614"/>
          </a:xfrm>
        </p:grpSpPr>
        <p:grpSp>
          <p:nvGrpSpPr>
            <p:cNvPr id="47" name="Grupa 46">
              <a:extLst>
                <a:ext uri="{FF2B5EF4-FFF2-40B4-BE49-F238E27FC236}">
                  <a16:creationId xmlns:a16="http://schemas.microsoft.com/office/drawing/2014/main" id="{D47378A6-34E8-42C2-9ECF-669EC36E50AC}"/>
                </a:ext>
              </a:extLst>
            </p:cNvPr>
            <p:cNvGrpSpPr/>
            <p:nvPr/>
          </p:nvGrpSpPr>
          <p:grpSpPr>
            <a:xfrm>
              <a:off x="854661" y="1816139"/>
              <a:ext cx="3240000" cy="1756097"/>
              <a:chOff x="7783368" y="1816139"/>
              <a:chExt cx="3592801" cy="1756097"/>
            </a:xfrm>
          </p:grpSpPr>
          <p:sp>
            <p:nvSpPr>
              <p:cNvPr id="48" name="Prostokąt 20">
                <a:extLst>
                  <a:ext uri="{FF2B5EF4-FFF2-40B4-BE49-F238E27FC236}">
                    <a16:creationId xmlns:a16="http://schemas.microsoft.com/office/drawing/2014/main" id="{00B8B9E6-08F9-44A0-8EDD-5C7BF5BFDF05}"/>
                  </a:ext>
                </a:extLst>
              </p:cNvPr>
              <p:cNvSpPr/>
              <p:nvPr/>
            </p:nvSpPr>
            <p:spPr>
              <a:xfrm>
                <a:off x="7783368" y="1816139"/>
                <a:ext cx="3590038" cy="1756097"/>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49" name="Prostokąt 30">
                <a:extLst>
                  <a:ext uri="{FF2B5EF4-FFF2-40B4-BE49-F238E27FC236}">
                    <a16:creationId xmlns:a16="http://schemas.microsoft.com/office/drawing/2014/main" id="{E698D85C-3475-4850-ACF1-B08676B722AE}"/>
                  </a:ext>
                </a:extLst>
              </p:cNvPr>
              <p:cNvSpPr/>
              <p:nvPr/>
            </p:nvSpPr>
            <p:spPr>
              <a:xfrm>
                <a:off x="7783369" y="1816141"/>
                <a:ext cx="3592800" cy="6131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50" name="Grupa 49">
              <a:extLst>
                <a:ext uri="{FF2B5EF4-FFF2-40B4-BE49-F238E27FC236}">
                  <a16:creationId xmlns:a16="http://schemas.microsoft.com/office/drawing/2014/main" id="{2AC173AE-38C8-4DBA-989E-EEF1543553DE}"/>
                </a:ext>
              </a:extLst>
            </p:cNvPr>
            <p:cNvGrpSpPr/>
            <p:nvPr/>
          </p:nvGrpSpPr>
          <p:grpSpPr>
            <a:xfrm>
              <a:off x="2248817" y="1617622"/>
              <a:ext cx="451688" cy="451688"/>
              <a:chOff x="2148028" y="1534583"/>
              <a:chExt cx="667926" cy="667926"/>
            </a:xfrm>
          </p:grpSpPr>
          <p:sp>
            <p:nvSpPr>
              <p:cNvPr id="41" name="Elipsa 49">
                <a:extLst>
                  <a:ext uri="{FF2B5EF4-FFF2-40B4-BE49-F238E27FC236}">
                    <a16:creationId xmlns:a16="http://schemas.microsoft.com/office/drawing/2014/main" id="{9A30FF37-09EA-40FA-BB57-8BC0A7811E49}"/>
                  </a:ext>
                </a:extLst>
              </p:cNvPr>
              <p:cNvSpPr/>
              <p:nvPr/>
            </p:nvSpPr>
            <p:spPr>
              <a:xfrm>
                <a:off x="2148028" y="1534583"/>
                <a:ext cx="667926" cy="667926"/>
              </a:xfrm>
              <a:prstGeom prst="ellipse">
                <a:avLst/>
              </a:prstGeom>
              <a:solidFill>
                <a:schemeClr val="bg1"/>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6" name="pole tekstowe 5">
                <a:extLst>
                  <a:ext uri="{FF2B5EF4-FFF2-40B4-BE49-F238E27FC236}">
                    <a16:creationId xmlns:a16="http://schemas.microsoft.com/office/drawing/2014/main" id="{52EEE5C1-DBBE-4263-8381-5FBEE7E1DD6E}"/>
                  </a:ext>
                </a:extLst>
              </p:cNvPr>
              <p:cNvSpPr txBox="1"/>
              <p:nvPr/>
            </p:nvSpPr>
            <p:spPr>
              <a:xfrm>
                <a:off x="2230620" y="1618667"/>
                <a:ext cx="502744" cy="499759"/>
              </a:xfrm>
              <a:prstGeom prst="rect">
                <a:avLst/>
              </a:prstGeom>
              <a:noFill/>
            </p:spPr>
            <p:txBody>
              <a:bodyPr wrap="square" rtlCol="0" anchor="ctr">
                <a:noAutofit/>
              </a:bodyPr>
              <a:lstStyle/>
              <a:p>
                <a:pPr algn="ctr"/>
                <a:r>
                  <a:rPr lang="en-US" sz="2400" dirty="0">
                    <a:solidFill>
                      <a:schemeClr val="accent1"/>
                    </a:solidFill>
                  </a:rPr>
                  <a:t>A</a:t>
                </a:r>
              </a:p>
            </p:txBody>
          </p:sp>
        </p:grpSp>
      </p:grpSp>
      <p:grpSp>
        <p:nvGrpSpPr>
          <p:cNvPr id="5" name="Grupa 4">
            <a:extLst>
              <a:ext uri="{FF2B5EF4-FFF2-40B4-BE49-F238E27FC236}">
                <a16:creationId xmlns:a16="http://schemas.microsoft.com/office/drawing/2014/main" id="{AD9F8580-E003-422E-B1E4-ED0124512DE3}"/>
              </a:ext>
            </a:extLst>
          </p:cNvPr>
          <p:cNvGrpSpPr/>
          <p:nvPr/>
        </p:nvGrpSpPr>
        <p:grpSpPr>
          <a:xfrm>
            <a:off x="957784" y="3861048"/>
            <a:ext cx="3240000" cy="2010365"/>
            <a:chOff x="854661" y="3861048"/>
            <a:chExt cx="3240000" cy="2010365"/>
          </a:xfrm>
        </p:grpSpPr>
        <p:grpSp>
          <p:nvGrpSpPr>
            <p:cNvPr id="29" name="Group 64">
              <a:extLst>
                <a:ext uri="{FF2B5EF4-FFF2-40B4-BE49-F238E27FC236}">
                  <a16:creationId xmlns:a16="http://schemas.microsoft.com/office/drawing/2014/main" id="{DAC96844-8243-486A-A9A3-5E10958A7A05}"/>
                </a:ext>
              </a:extLst>
            </p:cNvPr>
            <p:cNvGrpSpPr/>
            <p:nvPr/>
          </p:nvGrpSpPr>
          <p:grpSpPr>
            <a:xfrm flipV="1">
              <a:off x="854661" y="3861048"/>
              <a:ext cx="3240000" cy="1815180"/>
              <a:chOff x="997636" y="1761755"/>
              <a:chExt cx="1657458" cy="1815180"/>
            </a:xfrm>
          </p:grpSpPr>
          <p:sp>
            <p:nvSpPr>
              <p:cNvPr id="30" name="Prostokąt 20">
                <a:extLst>
                  <a:ext uri="{FF2B5EF4-FFF2-40B4-BE49-F238E27FC236}">
                    <a16:creationId xmlns:a16="http://schemas.microsoft.com/office/drawing/2014/main" id="{E4A6A470-BBDC-453A-9B4E-70C7E23557B2}"/>
                  </a:ext>
                </a:extLst>
              </p:cNvPr>
              <p:cNvSpPr/>
              <p:nvPr/>
            </p:nvSpPr>
            <p:spPr>
              <a:xfrm flipV="1">
                <a:off x="997636" y="1761756"/>
                <a:ext cx="1656184" cy="1815179"/>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Write your text here. Add your description of an item. Fill the textbox with your description.</a:t>
                </a:r>
              </a:p>
            </p:txBody>
          </p:sp>
          <p:sp>
            <p:nvSpPr>
              <p:cNvPr id="31" name="Prostokąt 30">
                <a:extLst>
                  <a:ext uri="{FF2B5EF4-FFF2-40B4-BE49-F238E27FC236}">
                    <a16:creationId xmlns:a16="http://schemas.microsoft.com/office/drawing/2014/main" id="{2A051C6B-4C2E-4701-B43D-DCC372C15D06}"/>
                  </a:ext>
                </a:extLst>
              </p:cNvPr>
              <p:cNvSpPr/>
              <p:nvPr/>
            </p:nvSpPr>
            <p:spPr>
              <a:xfrm>
                <a:off x="997636" y="1761755"/>
                <a:ext cx="1657458" cy="61317"/>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57" name="Grupa 56">
              <a:extLst>
                <a:ext uri="{FF2B5EF4-FFF2-40B4-BE49-F238E27FC236}">
                  <a16:creationId xmlns:a16="http://schemas.microsoft.com/office/drawing/2014/main" id="{E062AC85-9190-4F23-B17B-26A83211D540}"/>
                </a:ext>
              </a:extLst>
            </p:cNvPr>
            <p:cNvGrpSpPr/>
            <p:nvPr/>
          </p:nvGrpSpPr>
          <p:grpSpPr>
            <a:xfrm>
              <a:off x="2248817" y="5419725"/>
              <a:ext cx="451688" cy="451688"/>
              <a:chOff x="2148028" y="1457121"/>
              <a:chExt cx="667926" cy="667926"/>
            </a:xfrm>
          </p:grpSpPr>
          <p:sp>
            <p:nvSpPr>
              <p:cNvPr id="58" name="Elipsa 49">
                <a:extLst>
                  <a:ext uri="{FF2B5EF4-FFF2-40B4-BE49-F238E27FC236}">
                    <a16:creationId xmlns:a16="http://schemas.microsoft.com/office/drawing/2014/main" id="{F036E4B6-2D82-4E85-B1E8-678C4F779724}"/>
                  </a:ext>
                </a:extLst>
              </p:cNvPr>
              <p:cNvSpPr/>
              <p:nvPr/>
            </p:nvSpPr>
            <p:spPr>
              <a:xfrm>
                <a:off x="2148028" y="1457121"/>
                <a:ext cx="667926" cy="667926"/>
              </a:xfrm>
              <a:prstGeom prst="ellipse">
                <a:avLst/>
              </a:prstGeom>
              <a:solidFill>
                <a:schemeClr val="bg1"/>
              </a:solidFill>
              <a:ln w="571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59" name="pole tekstowe 58">
                <a:extLst>
                  <a:ext uri="{FF2B5EF4-FFF2-40B4-BE49-F238E27FC236}">
                    <a16:creationId xmlns:a16="http://schemas.microsoft.com/office/drawing/2014/main" id="{08B42A56-3EC6-45D9-9971-BD00DFA115E1}"/>
                  </a:ext>
                </a:extLst>
              </p:cNvPr>
              <p:cNvSpPr txBox="1"/>
              <p:nvPr/>
            </p:nvSpPr>
            <p:spPr>
              <a:xfrm>
                <a:off x="2192601" y="1536310"/>
                <a:ext cx="512592" cy="509548"/>
              </a:xfrm>
              <a:prstGeom prst="rect">
                <a:avLst/>
              </a:prstGeom>
              <a:noFill/>
            </p:spPr>
            <p:txBody>
              <a:bodyPr wrap="square" rtlCol="0" anchor="ctr">
                <a:noAutofit/>
              </a:bodyPr>
              <a:lstStyle/>
              <a:p>
                <a:pPr algn="ctr"/>
                <a:r>
                  <a:rPr lang="en-US" sz="2400" dirty="0">
                    <a:solidFill>
                      <a:schemeClr val="accent5"/>
                    </a:solidFill>
                  </a:rPr>
                  <a:t>C</a:t>
                </a:r>
              </a:p>
            </p:txBody>
          </p:sp>
        </p:grpSp>
      </p:grpSp>
    </p:spTree>
    <p:extLst>
      <p:ext uri="{BB962C8B-B14F-4D97-AF65-F5344CB8AC3E}">
        <p14:creationId xmlns:p14="http://schemas.microsoft.com/office/powerpoint/2010/main" val="404948126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Venn Diagram – 5 circles with textboxes</a:t>
            </a:r>
          </a:p>
        </p:txBody>
      </p:sp>
      <p:sp>
        <p:nvSpPr>
          <p:cNvPr id="76" name="Freeform 63">
            <a:extLst>
              <a:ext uri="{FF2B5EF4-FFF2-40B4-BE49-F238E27FC236}">
                <a16:creationId xmlns:a16="http://schemas.microsoft.com/office/drawing/2014/main" id="{3E69F617-CCB6-4D6C-A238-1A4F507CC8B9}"/>
              </a:ext>
            </a:extLst>
          </p:cNvPr>
          <p:cNvSpPr>
            <a:spLocks/>
          </p:cNvSpPr>
          <p:nvPr/>
        </p:nvSpPr>
        <p:spPr bwMode="auto">
          <a:xfrm>
            <a:off x="5308019" y="2737209"/>
            <a:ext cx="1588651" cy="590593"/>
          </a:xfrm>
          <a:custGeom>
            <a:avLst/>
            <a:gdLst>
              <a:gd name="T0" fmla="*/ 427 w 859"/>
              <a:gd name="T1" fmla="*/ 319 h 319"/>
              <a:gd name="T2" fmla="*/ 729 w 859"/>
              <a:gd name="T3" fmla="*/ 220 h 319"/>
              <a:gd name="T4" fmla="*/ 859 w 859"/>
              <a:gd name="T5" fmla="*/ 236 h 319"/>
              <a:gd name="T6" fmla="*/ 429 w 859"/>
              <a:gd name="T7" fmla="*/ 0 h 319"/>
              <a:gd name="T8" fmla="*/ 0 w 859"/>
              <a:gd name="T9" fmla="*/ 235 h 319"/>
              <a:gd name="T10" fmla="*/ 125 w 859"/>
              <a:gd name="T11" fmla="*/ 220 h 319"/>
              <a:gd name="T12" fmla="*/ 427 w 85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859" h="319">
                <a:moveTo>
                  <a:pt x="427" y="319"/>
                </a:moveTo>
                <a:cubicBezTo>
                  <a:pt x="511" y="257"/>
                  <a:pt x="616" y="220"/>
                  <a:pt x="729" y="220"/>
                </a:cubicBezTo>
                <a:cubicBezTo>
                  <a:pt x="774" y="220"/>
                  <a:pt x="817" y="225"/>
                  <a:pt x="859" y="236"/>
                </a:cubicBezTo>
                <a:cubicBezTo>
                  <a:pt x="768" y="94"/>
                  <a:pt x="609" y="0"/>
                  <a:pt x="429" y="0"/>
                </a:cubicBezTo>
                <a:cubicBezTo>
                  <a:pt x="249" y="0"/>
                  <a:pt x="90" y="93"/>
                  <a:pt x="0" y="235"/>
                </a:cubicBezTo>
                <a:cubicBezTo>
                  <a:pt x="40" y="225"/>
                  <a:pt x="82" y="220"/>
                  <a:pt x="125" y="220"/>
                </a:cubicBezTo>
                <a:cubicBezTo>
                  <a:pt x="238" y="220"/>
                  <a:pt x="342" y="257"/>
                  <a:pt x="427" y="31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64">
            <a:extLst>
              <a:ext uri="{FF2B5EF4-FFF2-40B4-BE49-F238E27FC236}">
                <a16:creationId xmlns:a16="http://schemas.microsoft.com/office/drawing/2014/main" id="{22F54308-29CE-4665-8B59-A07B3E3A19DF}"/>
              </a:ext>
            </a:extLst>
          </p:cNvPr>
          <p:cNvSpPr>
            <a:spLocks/>
          </p:cNvSpPr>
          <p:nvPr/>
        </p:nvSpPr>
        <p:spPr bwMode="auto">
          <a:xfrm>
            <a:off x="6896670" y="3174431"/>
            <a:ext cx="700471" cy="1518831"/>
          </a:xfrm>
          <a:custGeom>
            <a:avLst/>
            <a:gdLst>
              <a:gd name="T0" fmla="*/ 53 w 379"/>
              <a:gd name="T1" fmla="*/ 440 h 822"/>
              <a:gd name="T2" fmla="*/ 262 w 379"/>
              <a:gd name="T3" fmla="*/ 822 h 822"/>
              <a:gd name="T4" fmla="*/ 379 w 379"/>
              <a:gd name="T5" fmla="*/ 496 h 822"/>
              <a:gd name="T6" fmla="*/ 0 w 379"/>
              <a:gd name="T7" fmla="*/ 0 h 822"/>
              <a:gd name="T8" fmla="*/ 80 w 379"/>
              <a:gd name="T9" fmla="*/ 276 h 822"/>
              <a:gd name="T10" fmla="*/ 53 w 379"/>
              <a:gd name="T11" fmla="*/ 440 h 822"/>
            </a:gdLst>
            <a:ahLst/>
            <a:cxnLst>
              <a:cxn ang="0">
                <a:pos x="T0" y="T1"/>
              </a:cxn>
              <a:cxn ang="0">
                <a:pos x="T2" y="T3"/>
              </a:cxn>
              <a:cxn ang="0">
                <a:pos x="T4" y="T5"/>
              </a:cxn>
              <a:cxn ang="0">
                <a:pos x="T6" y="T7"/>
              </a:cxn>
              <a:cxn ang="0">
                <a:pos x="T8" y="T9"/>
              </a:cxn>
              <a:cxn ang="0">
                <a:pos x="T10" y="T11"/>
              </a:cxn>
            </a:cxnLst>
            <a:rect l="0" t="0" r="r" b="b"/>
            <a:pathLst>
              <a:path w="379" h="822">
                <a:moveTo>
                  <a:pt x="53" y="440"/>
                </a:moveTo>
                <a:cubicBezTo>
                  <a:pt x="172" y="527"/>
                  <a:pt x="253" y="665"/>
                  <a:pt x="262" y="822"/>
                </a:cubicBezTo>
                <a:cubicBezTo>
                  <a:pt x="335" y="733"/>
                  <a:pt x="379" y="620"/>
                  <a:pt x="379" y="496"/>
                </a:cubicBezTo>
                <a:cubicBezTo>
                  <a:pt x="379" y="258"/>
                  <a:pt x="218" y="58"/>
                  <a:pt x="0" y="0"/>
                </a:cubicBezTo>
                <a:cubicBezTo>
                  <a:pt x="50" y="80"/>
                  <a:pt x="80" y="174"/>
                  <a:pt x="80" y="276"/>
                </a:cubicBezTo>
                <a:cubicBezTo>
                  <a:pt x="80" y="333"/>
                  <a:pt x="70" y="389"/>
                  <a:pt x="53" y="4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65">
            <a:extLst>
              <a:ext uri="{FF2B5EF4-FFF2-40B4-BE49-F238E27FC236}">
                <a16:creationId xmlns:a16="http://schemas.microsoft.com/office/drawing/2014/main" id="{812C325F-1E3D-4702-A5A6-C5F0FDE7DD3E}"/>
              </a:ext>
            </a:extLst>
          </p:cNvPr>
          <p:cNvSpPr>
            <a:spLocks/>
          </p:cNvSpPr>
          <p:nvPr/>
        </p:nvSpPr>
        <p:spPr bwMode="auto">
          <a:xfrm>
            <a:off x="6097766" y="4693262"/>
            <a:ext cx="1284197" cy="1002635"/>
          </a:xfrm>
          <a:custGeom>
            <a:avLst/>
            <a:gdLst>
              <a:gd name="T0" fmla="*/ 302 w 695"/>
              <a:gd name="T1" fmla="*/ 186 h 542"/>
              <a:gd name="T2" fmla="*/ 300 w 695"/>
              <a:gd name="T3" fmla="*/ 186 h 542"/>
              <a:gd name="T4" fmla="*/ 0 w 695"/>
              <a:gd name="T5" fmla="*/ 507 h 542"/>
              <a:gd name="T6" fmla="*/ 186 w 695"/>
              <a:gd name="T7" fmla="*/ 542 h 542"/>
              <a:gd name="T8" fmla="*/ 695 w 695"/>
              <a:gd name="T9" fmla="*/ 32 h 542"/>
              <a:gd name="T10" fmla="*/ 694 w 695"/>
              <a:gd name="T11" fmla="*/ 0 h 542"/>
              <a:gd name="T12" fmla="*/ 302 w 695"/>
              <a:gd name="T13" fmla="*/ 186 h 542"/>
            </a:gdLst>
            <a:ahLst/>
            <a:cxnLst>
              <a:cxn ang="0">
                <a:pos x="T0" y="T1"/>
              </a:cxn>
              <a:cxn ang="0">
                <a:pos x="T2" y="T3"/>
              </a:cxn>
              <a:cxn ang="0">
                <a:pos x="T4" y="T5"/>
              </a:cxn>
              <a:cxn ang="0">
                <a:pos x="T6" y="T7"/>
              </a:cxn>
              <a:cxn ang="0">
                <a:pos x="T8" y="T9"/>
              </a:cxn>
              <a:cxn ang="0">
                <a:pos x="T10" y="T11"/>
              </a:cxn>
              <a:cxn ang="0">
                <a:pos x="T12" y="T13"/>
              </a:cxn>
            </a:cxnLst>
            <a:rect l="0" t="0" r="r" b="b"/>
            <a:pathLst>
              <a:path w="695" h="542">
                <a:moveTo>
                  <a:pt x="302" y="186"/>
                </a:moveTo>
                <a:cubicBezTo>
                  <a:pt x="301" y="186"/>
                  <a:pt x="300" y="186"/>
                  <a:pt x="300" y="186"/>
                </a:cubicBezTo>
                <a:cubicBezTo>
                  <a:pt x="253" y="333"/>
                  <a:pt x="142" y="451"/>
                  <a:pt x="0" y="507"/>
                </a:cubicBezTo>
                <a:cubicBezTo>
                  <a:pt x="57" y="529"/>
                  <a:pt x="120" y="542"/>
                  <a:pt x="186" y="542"/>
                </a:cubicBezTo>
                <a:cubicBezTo>
                  <a:pt x="467" y="542"/>
                  <a:pt x="695" y="313"/>
                  <a:pt x="695" y="32"/>
                </a:cubicBezTo>
                <a:cubicBezTo>
                  <a:pt x="695" y="21"/>
                  <a:pt x="695" y="10"/>
                  <a:pt x="694" y="0"/>
                </a:cubicBezTo>
                <a:cubicBezTo>
                  <a:pt x="601" y="113"/>
                  <a:pt x="460" y="186"/>
                  <a:pt x="302" y="18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66">
            <a:extLst>
              <a:ext uri="{FF2B5EF4-FFF2-40B4-BE49-F238E27FC236}">
                <a16:creationId xmlns:a16="http://schemas.microsoft.com/office/drawing/2014/main" id="{A2E39773-E3AB-457E-9CA9-3BA8EFF127AD}"/>
              </a:ext>
            </a:extLst>
          </p:cNvPr>
          <p:cNvSpPr>
            <a:spLocks/>
          </p:cNvSpPr>
          <p:nvPr/>
        </p:nvSpPr>
        <p:spPr bwMode="auto">
          <a:xfrm>
            <a:off x="4811280" y="4693262"/>
            <a:ext cx="1286486" cy="1002635"/>
          </a:xfrm>
          <a:custGeom>
            <a:avLst/>
            <a:gdLst>
              <a:gd name="T0" fmla="*/ 396 w 696"/>
              <a:gd name="T1" fmla="*/ 186 h 542"/>
              <a:gd name="T2" fmla="*/ 394 w 696"/>
              <a:gd name="T3" fmla="*/ 186 h 542"/>
              <a:gd name="T4" fmla="*/ 1 w 696"/>
              <a:gd name="T5" fmla="*/ 0 h 542"/>
              <a:gd name="T6" fmla="*/ 0 w 696"/>
              <a:gd name="T7" fmla="*/ 32 h 542"/>
              <a:gd name="T8" fmla="*/ 510 w 696"/>
              <a:gd name="T9" fmla="*/ 542 h 542"/>
              <a:gd name="T10" fmla="*/ 696 w 696"/>
              <a:gd name="T11" fmla="*/ 507 h 542"/>
              <a:gd name="T12" fmla="*/ 396 w 696"/>
              <a:gd name="T13" fmla="*/ 186 h 542"/>
            </a:gdLst>
            <a:ahLst/>
            <a:cxnLst>
              <a:cxn ang="0">
                <a:pos x="T0" y="T1"/>
              </a:cxn>
              <a:cxn ang="0">
                <a:pos x="T2" y="T3"/>
              </a:cxn>
              <a:cxn ang="0">
                <a:pos x="T4" y="T5"/>
              </a:cxn>
              <a:cxn ang="0">
                <a:pos x="T6" y="T7"/>
              </a:cxn>
              <a:cxn ang="0">
                <a:pos x="T8" y="T9"/>
              </a:cxn>
              <a:cxn ang="0">
                <a:pos x="T10" y="T11"/>
              </a:cxn>
              <a:cxn ang="0">
                <a:pos x="T12" y="T13"/>
              </a:cxn>
            </a:cxnLst>
            <a:rect l="0" t="0" r="r" b="b"/>
            <a:pathLst>
              <a:path w="696" h="542">
                <a:moveTo>
                  <a:pt x="396" y="186"/>
                </a:moveTo>
                <a:cubicBezTo>
                  <a:pt x="395" y="186"/>
                  <a:pt x="394" y="186"/>
                  <a:pt x="394" y="186"/>
                </a:cubicBezTo>
                <a:cubicBezTo>
                  <a:pt x="236" y="186"/>
                  <a:pt x="95" y="113"/>
                  <a:pt x="1" y="0"/>
                </a:cubicBezTo>
                <a:cubicBezTo>
                  <a:pt x="0" y="10"/>
                  <a:pt x="0" y="21"/>
                  <a:pt x="0" y="32"/>
                </a:cubicBezTo>
                <a:cubicBezTo>
                  <a:pt x="0" y="313"/>
                  <a:pt x="228" y="542"/>
                  <a:pt x="510" y="542"/>
                </a:cubicBezTo>
                <a:cubicBezTo>
                  <a:pt x="575" y="542"/>
                  <a:pt x="638" y="529"/>
                  <a:pt x="696" y="507"/>
                </a:cubicBezTo>
                <a:cubicBezTo>
                  <a:pt x="553" y="451"/>
                  <a:pt x="442" y="333"/>
                  <a:pt x="396" y="1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67">
            <a:extLst>
              <a:ext uri="{FF2B5EF4-FFF2-40B4-BE49-F238E27FC236}">
                <a16:creationId xmlns:a16="http://schemas.microsoft.com/office/drawing/2014/main" id="{8E7A27BB-99F5-480F-BFCB-19294EA03514}"/>
              </a:ext>
            </a:extLst>
          </p:cNvPr>
          <p:cNvSpPr>
            <a:spLocks/>
          </p:cNvSpPr>
          <p:nvPr/>
        </p:nvSpPr>
        <p:spPr bwMode="auto">
          <a:xfrm>
            <a:off x="4597247" y="3172142"/>
            <a:ext cx="710772" cy="1521120"/>
          </a:xfrm>
          <a:custGeom>
            <a:avLst/>
            <a:gdLst>
              <a:gd name="T0" fmla="*/ 330 w 385"/>
              <a:gd name="T1" fmla="*/ 439 h 823"/>
              <a:gd name="T2" fmla="*/ 304 w 385"/>
              <a:gd name="T3" fmla="*/ 277 h 823"/>
              <a:gd name="T4" fmla="*/ 385 w 385"/>
              <a:gd name="T5" fmla="*/ 0 h 823"/>
              <a:gd name="T6" fmla="*/ 0 w 385"/>
              <a:gd name="T7" fmla="*/ 497 h 823"/>
              <a:gd name="T8" fmla="*/ 117 w 385"/>
              <a:gd name="T9" fmla="*/ 823 h 823"/>
              <a:gd name="T10" fmla="*/ 330 w 385"/>
              <a:gd name="T11" fmla="*/ 439 h 823"/>
            </a:gdLst>
            <a:ahLst/>
            <a:cxnLst>
              <a:cxn ang="0">
                <a:pos x="T0" y="T1"/>
              </a:cxn>
              <a:cxn ang="0">
                <a:pos x="T2" y="T3"/>
              </a:cxn>
              <a:cxn ang="0">
                <a:pos x="T4" y="T5"/>
              </a:cxn>
              <a:cxn ang="0">
                <a:pos x="T6" y="T7"/>
              </a:cxn>
              <a:cxn ang="0">
                <a:pos x="T8" y="T9"/>
              </a:cxn>
              <a:cxn ang="0">
                <a:pos x="T10" y="T11"/>
              </a:cxn>
            </a:cxnLst>
            <a:rect l="0" t="0" r="r" b="b"/>
            <a:pathLst>
              <a:path w="385" h="823">
                <a:moveTo>
                  <a:pt x="330" y="439"/>
                </a:moveTo>
                <a:cubicBezTo>
                  <a:pt x="313" y="388"/>
                  <a:pt x="304" y="333"/>
                  <a:pt x="304" y="277"/>
                </a:cubicBezTo>
                <a:cubicBezTo>
                  <a:pt x="304" y="175"/>
                  <a:pt x="334" y="80"/>
                  <a:pt x="385" y="0"/>
                </a:cubicBezTo>
                <a:cubicBezTo>
                  <a:pt x="164" y="56"/>
                  <a:pt x="0" y="257"/>
                  <a:pt x="0" y="497"/>
                </a:cubicBezTo>
                <a:cubicBezTo>
                  <a:pt x="0" y="621"/>
                  <a:pt x="44" y="734"/>
                  <a:pt x="117" y="823"/>
                </a:cubicBezTo>
                <a:cubicBezTo>
                  <a:pt x="127" y="665"/>
                  <a:pt x="209" y="526"/>
                  <a:pt x="330" y="43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68">
            <a:extLst>
              <a:ext uri="{FF2B5EF4-FFF2-40B4-BE49-F238E27FC236}">
                <a16:creationId xmlns:a16="http://schemas.microsoft.com/office/drawing/2014/main" id="{5CC91205-0792-44AA-B2F3-A54A5CDE3E09}"/>
              </a:ext>
            </a:extLst>
          </p:cNvPr>
          <p:cNvSpPr>
            <a:spLocks noEditPoints="1"/>
          </p:cNvSpPr>
          <p:nvPr/>
        </p:nvSpPr>
        <p:spPr bwMode="auto">
          <a:xfrm>
            <a:off x="4813569" y="3144673"/>
            <a:ext cx="2567250" cy="2485985"/>
          </a:xfrm>
          <a:custGeom>
            <a:avLst/>
            <a:gdLst>
              <a:gd name="T0" fmla="*/ 1180 w 1389"/>
              <a:gd name="T1" fmla="*/ 456 h 1345"/>
              <a:gd name="T2" fmla="*/ 1207 w 1389"/>
              <a:gd name="T3" fmla="*/ 292 h 1345"/>
              <a:gd name="T4" fmla="*/ 1127 w 1389"/>
              <a:gd name="T5" fmla="*/ 16 h 1345"/>
              <a:gd name="T6" fmla="*/ 997 w 1389"/>
              <a:gd name="T7" fmla="*/ 0 h 1345"/>
              <a:gd name="T8" fmla="*/ 695 w 1389"/>
              <a:gd name="T9" fmla="*/ 99 h 1345"/>
              <a:gd name="T10" fmla="*/ 393 w 1389"/>
              <a:gd name="T11" fmla="*/ 0 h 1345"/>
              <a:gd name="T12" fmla="*/ 268 w 1389"/>
              <a:gd name="T13" fmla="*/ 15 h 1345"/>
              <a:gd name="T14" fmla="*/ 187 w 1389"/>
              <a:gd name="T15" fmla="*/ 292 h 1345"/>
              <a:gd name="T16" fmla="*/ 213 w 1389"/>
              <a:gd name="T17" fmla="*/ 454 h 1345"/>
              <a:gd name="T18" fmla="*/ 0 w 1389"/>
              <a:gd name="T19" fmla="*/ 838 h 1345"/>
              <a:gd name="T20" fmla="*/ 393 w 1389"/>
              <a:gd name="T21" fmla="*/ 1024 h 1345"/>
              <a:gd name="T22" fmla="*/ 395 w 1389"/>
              <a:gd name="T23" fmla="*/ 1024 h 1345"/>
              <a:gd name="T24" fmla="*/ 695 w 1389"/>
              <a:gd name="T25" fmla="*/ 1345 h 1345"/>
              <a:gd name="T26" fmla="*/ 995 w 1389"/>
              <a:gd name="T27" fmla="*/ 1024 h 1345"/>
              <a:gd name="T28" fmla="*/ 997 w 1389"/>
              <a:gd name="T29" fmla="*/ 1024 h 1345"/>
              <a:gd name="T30" fmla="*/ 1389 w 1389"/>
              <a:gd name="T31" fmla="*/ 838 h 1345"/>
              <a:gd name="T32" fmla="*/ 1180 w 1389"/>
              <a:gd name="T33" fmla="*/ 456 h 1345"/>
              <a:gd name="T34" fmla="*/ 697 w 1389"/>
              <a:gd name="T35" fmla="*/ 804 h 1345"/>
              <a:gd name="T36" fmla="*/ 567 w 1389"/>
              <a:gd name="T37" fmla="*/ 787 h 1345"/>
              <a:gd name="T38" fmla="*/ 488 w 1389"/>
              <a:gd name="T39" fmla="*/ 544 h 1345"/>
              <a:gd name="T40" fmla="*/ 695 w 1389"/>
              <a:gd name="T41" fmla="*/ 395 h 1345"/>
              <a:gd name="T42" fmla="*/ 902 w 1389"/>
              <a:gd name="T43" fmla="*/ 544 h 1345"/>
              <a:gd name="T44" fmla="*/ 822 w 1389"/>
              <a:gd name="T45" fmla="*/ 788 h 1345"/>
              <a:gd name="T46" fmla="*/ 697 w 1389"/>
              <a:gd name="T47" fmla="*/ 804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89" h="1345">
                <a:moveTo>
                  <a:pt x="1180" y="456"/>
                </a:moveTo>
                <a:cubicBezTo>
                  <a:pt x="1197" y="405"/>
                  <a:pt x="1207" y="349"/>
                  <a:pt x="1207" y="292"/>
                </a:cubicBezTo>
                <a:cubicBezTo>
                  <a:pt x="1207" y="190"/>
                  <a:pt x="1177" y="96"/>
                  <a:pt x="1127" y="16"/>
                </a:cubicBezTo>
                <a:cubicBezTo>
                  <a:pt x="1085" y="5"/>
                  <a:pt x="1042" y="0"/>
                  <a:pt x="997" y="0"/>
                </a:cubicBezTo>
                <a:cubicBezTo>
                  <a:pt x="884" y="0"/>
                  <a:pt x="779" y="37"/>
                  <a:pt x="695" y="99"/>
                </a:cubicBezTo>
                <a:cubicBezTo>
                  <a:pt x="610" y="37"/>
                  <a:pt x="506" y="0"/>
                  <a:pt x="393" y="0"/>
                </a:cubicBezTo>
                <a:cubicBezTo>
                  <a:pt x="350" y="0"/>
                  <a:pt x="308" y="5"/>
                  <a:pt x="268" y="15"/>
                </a:cubicBezTo>
                <a:cubicBezTo>
                  <a:pt x="217" y="95"/>
                  <a:pt x="187" y="190"/>
                  <a:pt x="187" y="292"/>
                </a:cubicBezTo>
                <a:cubicBezTo>
                  <a:pt x="187" y="348"/>
                  <a:pt x="196" y="403"/>
                  <a:pt x="213" y="454"/>
                </a:cubicBezTo>
                <a:cubicBezTo>
                  <a:pt x="92" y="541"/>
                  <a:pt x="10" y="680"/>
                  <a:pt x="0" y="838"/>
                </a:cubicBezTo>
                <a:cubicBezTo>
                  <a:pt x="94" y="951"/>
                  <a:pt x="235" y="1024"/>
                  <a:pt x="393" y="1024"/>
                </a:cubicBezTo>
                <a:cubicBezTo>
                  <a:pt x="393" y="1024"/>
                  <a:pt x="394" y="1024"/>
                  <a:pt x="395" y="1024"/>
                </a:cubicBezTo>
                <a:cubicBezTo>
                  <a:pt x="441" y="1171"/>
                  <a:pt x="552" y="1289"/>
                  <a:pt x="695" y="1345"/>
                </a:cubicBezTo>
                <a:cubicBezTo>
                  <a:pt x="837" y="1289"/>
                  <a:pt x="948" y="1171"/>
                  <a:pt x="995" y="1024"/>
                </a:cubicBezTo>
                <a:cubicBezTo>
                  <a:pt x="995" y="1024"/>
                  <a:pt x="996" y="1024"/>
                  <a:pt x="997" y="1024"/>
                </a:cubicBezTo>
                <a:cubicBezTo>
                  <a:pt x="1155" y="1024"/>
                  <a:pt x="1296" y="951"/>
                  <a:pt x="1389" y="838"/>
                </a:cubicBezTo>
                <a:cubicBezTo>
                  <a:pt x="1380" y="681"/>
                  <a:pt x="1299" y="543"/>
                  <a:pt x="1180" y="456"/>
                </a:cubicBezTo>
                <a:close/>
                <a:moveTo>
                  <a:pt x="697" y="804"/>
                </a:moveTo>
                <a:cubicBezTo>
                  <a:pt x="652" y="804"/>
                  <a:pt x="608" y="798"/>
                  <a:pt x="567" y="787"/>
                </a:cubicBezTo>
                <a:cubicBezTo>
                  <a:pt x="522" y="716"/>
                  <a:pt x="494" y="633"/>
                  <a:pt x="488" y="544"/>
                </a:cubicBezTo>
                <a:cubicBezTo>
                  <a:pt x="543" y="478"/>
                  <a:pt x="614" y="426"/>
                  <a:pt x="695" y="395"/>
                </a:cubicBezTo>
                <a:cubicBezTo>
                  <a:pt x="776" y="426"/>
                  <a:pt x="847" y="478"/>
                  <a:pt x="902" y="544"/>
                </a:cubicBezTo>
                <a:cubicBezTo>
                  <a:pt x="896" y="634"/>
                  <a:pt x="868" y="717"/>
                  <a:pt x="822" y="788"/>
                </a:cubicBezTo>
                <a:cubicBezTo>
                  <a:pt x="782" y="798"/>
                  <a:pt x="740" y="804"/>
                  <a:pt x="697" y="80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69">
            <a:extLst>
              <a:ext uri="{FF2B5EF4-FFF2-40B4-BE49-F238E27FC236}">
                <a16:creationId xmlns:a16="http://schemas.microsoft.com/office/drawing/2014/main" id="{B4C158A8-6C75-49A5-8D9D-9C22A8E35215}"/>
              </a:ext>
            </a:extLst>
          </p:cNvPr>
          <p:cNvSpPr>
            <a:spLocks/>
          </p:cNvSpPr>
          <p:nvPr/>
        </p:nvSpPr>
        <p:spPr bwMode="auto">
          <a:xfrm>
            <a:off x="5715483" y="3874902"/>
            <a:ext cx="764567" cy="756554"/>
          </a:xfrm>
          <a:custGeom>
            <a:avLst/>
            <a:gdLst>
              <a:gd name="T0" fmla="*/ 207 w 414"/>
              <a:gd name="T1" fmla="*/ 0 h 409"/>
              <a:gd name="T2" fmla="*/ 0 w 414"/>
              <a:gd name="T3" fmla="*/ 149 h 409"/>
              <a:gd name="T4" fmla="*/ 79 w 414"/>
              <a:gd name="T5" fmla="*/ 392 h 409"/>
              <a:gd name="T6" fmla="*/ 209 w 414"/>
              <a:gd name="T7" fmla="*/ 409 h 409"/>
              <a:gd name="T8" fmla="*/ 334 w 414"/>
              <a:gd name="T9" fmla="*/ 393 h 409"/>
              <a:gd name="T10" fmla="*/ 414 w 414"/>
              <a:gd name="T11" fmla="*/ 149 h 409"/>
              <a:gd name="T12" fmla="*/ 207 w 414"/>
              <a:gd name="T13" fmla="*/ 0 h 409"/>
            </a:gdLst>
            <a:ahLst/>
            <a:cxnLst>
              <a:cxn ang="0">
                <a:pos x="T0" y="T1"/>
              </a:cxn>
              <a:cxn ang="0">
                <a:pos x="T2" y="T3"/>
              </a:cxn>
              <a:cxn ang="0">
                <a:pos x="T4" y="T5"/>
              </a:cxn>
              <a:cxn ang="0">
                <a:pos x="T6" y="T7"/>
              </a:cxn>
              <a:cxn ang="0">
                <a:pos x="T8" y="T9"/>
              </a:cxn>
              <a:cxn ang="0">
                <a:pos x="T10" y="T11"/>
              </a:cxn>
              <a:cxn ang="0">
                <a:pos x="T12" y="T13"/>
              </a:cxn>
            </a:cxnLst>
            <a:rect l="0" t="0" r="r" b="b"/>
            <a:pathLst>
              <a:path w="414" h="409">
                <a:moveTo>
                  <a:pt x="207" y="0"/>
                </a:moveTo>
                <a:cubicBezTo>
                  <a:pt x="126" y="31"/>
                  <a:pt x="55" y="83"/>
                  <a:pt x="0" y="149"/>
                </a:cubicBezTo>
                <a:cubicBezTo>
                  <a:pt x="6" y="238"/>
                  <a:pt x="34" y="321"/>
                  <a:pt x="79" y="392"/>
                </a:cubicBezTo>
                <a:cubicBezTo>
                  <a:pt x="120" y="403"/>
                  <a:pt x="164" y="409"/>
                  <a:pt x="209" y="409"/>
                </a:cubicBezTo>
                <a:cubicBezTo>
                  <a:pt x="252" y="409"/>
                  <a:pt x="294" y="403"/>
                  <a:pt x="334" y="393"/>
                </a:cubicBezTo>
                <a:cubicBezTo>
                  <a:pt x="380" y="322"/>
                  <a:pt x="408" y="239"/>
                  <a:pt x="414" y="149"/>
                </a:cubicBezTo>
                <a:cubicBezTo>
                  <a:pt x="359" y="83"/>
                  <a:pt x="288" y="31"/>
                  <a:pt x="207"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1" name="pole tekstowe 200">
            <a:extLst>
              <a:ext uri="{FF2B5EF4-FFF2-40B4-BE49-F238E27FC236}">
                <a16:creationId xmlns:a16="http://schemas.microsoft.com/office/drawing/2014/main" id="{33B63D9D-D3D7-49F5-AF1E-A5B607D7F1D6}"/>
              </a:ext>
            </a:extLst>
          </p:cNvPr>
          <p:cNvSpPr txBox="1"/>
          <p:nvPr/>
        </p:nvSpPr>
        <p:spPr>
          <a:xfrm>
            <a:off x="5828881" y="2758135"/>
            <a:ext cx="546925" cy="473206"/>
          </a:xfrm>
          <a:prstGeom prst="rect">
            <a:avLst/>
          </a:prstGeom>
          <a:noFill/>
        </p:spPr>
        <p:txBody>
          <a:bodyPr wrap="square" rtlCol="0" anchor="ctr">
            <a:noAutofit/>
          </a:bodyPr>
          <a:lstStyle/>
          <a:p>
            <a:pPr algn="ctr"/>
            <a:r>
              <a:rPr lang="en-US" sz="2400" dirty="0">
                <a:solidFill>
                  <a:schemeClr val="bg1"/>
                </a:solidFill>
              </a:rPr>
              <a:t>1</a:t>
            </a:r>
          </a:p>
        </p:txBody>
      </p:sp>
      <p:sp>
        <p:nvSpPr>
          <p:cNvPr id="202" name="pole tekstowe 201">
            <a:extLst>
              <a:ext uri="{FF2B5EF4-FFF2-40B4-BE49-F238E27FC236}">
                <a16:creationId xmlns:a16="http://schemas.microsoft.com/office/drawing/2014/main" id="{D15BA1AE-6E2C-4ACD-855E-D209D8236D16}"/>
              </a:ext>
            </a:extLst>
          </p:cNvPr>
          <p:cNvSpPr txBox="1"/>
          <p:nvPr/>
        </p:nvSpPr>
        <p:spPr>
          <a:xfrm>
            <a:off x="7042204" y="3638299"/>
            <a:ext cx="546925" cy="473206"/>
          </a:xfrm>
          <a:prstGeom prst="rect">
            <a:avLst/>
          </a:prstGeom>
          <a:noFill/>
        </p:spPr>
        <p:txBody>
          <a:bodyPr wrap="square" rtlCol="0" anchor="ctr">
            <a:noAutofit/>
          </a:bodyPr>
          <a:lstStyle/>
          <a:p>
            <a:pPr algn="ctr"/>
            <a:r>
              <a:rPr lang="en-US" sz="2400" dirty="0">
                <a:solidFill>
                  <a:schemeClr val="bg1"/>
                </a:solidFill>
              </a:rPr>
              <a:t>2</a:t>
            </a:r>
          </a:p>
        </p:txBody>
      </p:sp>
      <p:sp>
        <p:nvSpPr>
          <p:cNvPr id="203" name="pole tekstowe 202">
            <a:extLst>
              <a:ext uri="{FF2B5EF4-FFF2-40B4-BE49-F238E27FC236}">
                <a16:creationId xmlns:a16="http://schemas.microsoft.com/office/drawing/2014/main" id="{35C6970E-491D-4888-A77B-5F054EC41561}"/>
              </a:ext>
            </a:extLst>
          </p:cNvPr>
          <p:cNvSpPr txBox="1"/>
          <p:nvPr/>
        </p:nvSpPr>
        <p:spPr>
          <a:xfrm>
            <a:off x="4610843" y="3638299"/>
            <a:ext cx="546925" cy="473206"/>
          </a:xfrm>
          <a:prstGeom prst="rect">
            <a:avLst/>
          </a:prstGeom>
          <a:noFill/>
        </p:spPr>
        <p:txBody>
          <a:bodyPr wrap="square" rtlCol="0" anchor="ctr">
            <a:noAutofit/>
          </a:bodyPr>
          <a:lstStyle/>
          <a:p>
            <a:pPr algn="ctr"/>
            <a:r>
              <a:rPr lang="en-US" sz="2400" dirty="0">
                <a:solidFill>
                  <a:schemeClr val="bg1"/>
                </a:solidFill>
              </a:rPr>
              <a:t>5</a:t>
            </a:r>
          </a:p>
        </p:txBody>
      </p:sp>
      <p:sp>
        <p:nvSpPr>
          <p:cNvPr id="204" name="pole tekstowe 203">
            <a:extLst>
              <a:ext uri="{FF2B5EF4-FFF2-40B4-BE49-F238E27FC236}">
                <a16:creationId xmlns:a16="http://schemas.microsoft.com/office/drawing/2014/main" id="{7CD7AE7A-5859-49F8-A203-1B9942397F3F}"/>
              </a:ext>
            </a:extLst>
          </p:cNvPr>
          <p:cNvSpPr txBox="1"/>
          <p:nvPr/>
        </p:nvSpPr>
        <p:spPr>
          <a:xfrm>
            <a:off x="5065178" y="5038416"/>
            <a:ext cx="546925" cy="473206"/>
          </a:xfrm>
          <a:prstGeom prst="rect">
            <a:avLst/>
          </a:prstGeom>
          <a:noFill/>
        </p:spPr>
        <p:txBody>
          <a:bodyPr wrap="square" rtlCol="0" anchor="ctr">
            <a:noAutofit/>
          </a:bodyPr>
          <a:lstStyle/>
          <a:p>
            <a:pPr algn="ctr"/>
            <a:r>
              <a:rPr lang="en-US" sz="2400" dirty="0">
                <a:solidFill>
                  <a:schemeClr val="bg1"/>
                </a:solidFill>
              </a:rPr>
              <a:t>4</a:t>
            </a:r>
          </a:p>
        </p:txBody>
      </p:sp>
      <p:sp>
        <p:nvSpPr>
          <p:cNvPr id="205" name="pole tekstowe 204">
            <a:extLst>
              <a:ext uri="{FF2B5EF4-FFF2-40B4-BE49-F238E27FC236}">
                <a16:creationId xmlns:a16="http://schemas.microsoft.com/office/drawing/2014/main" id="{F6927D5A-A5F2-44E2-9AD3-D983D6212245}"/>
              </a:ext>
            </a:extLst>
          </p:cNvPr>
          <p:cNvSpPr txBox="1"/>
          <p:nvPr/>
        </p:nvSpPr>
        <p:spPr>
          <a:xfrm>
            <a:off x="6577282" y="5038416"/>
            <a:ext cx="546925" cy="473206"/>
          </a:xfrm>
          <a:prstGeom prst="rect">
            <a:avLst/>
          </a:prstGeom>
          <a:noFill/>
        </p:spPr>
        <p:txBody>
          <a:bodyPr wrap="square" rtlCol="0" anchor="ctr">
            <a:noAutofit/>
          </a:bodyPr>
          <a:lstStyle/>
          <a:p>
            <a:pPr algn="ctr"/>
            <a:r>
              <a:rPr lang="en-US" sz="2400" dirty="0">
                <a:solidFill>
                  <a:schemeClr val="bg1"/>
                </a:solidFill>
              </a:rPr>
              <a:t>3</a:t>
            </a:r>
          </a:p>
        </p:txBody>
      </p:sp>
      <p:grpSp>
        <p:nvGrpSpPr>
          <p:cNvPr id="3" name="Grupa 2">
            <a:extLst>
              <a:ext uri="{FF2B5EF4-FFF2-40B4-BE49-F238E27FC236}">
                <a16:creationId xmlns:a16="http://schemas.microsoft.com/office/drawing/2014/main" id="{6069A831-AA88-44DD-AAAA-C45E90C3C2E6}"/>
              </a:ext>
            </a:extLst>
          </p:cNvPr>
          <p:cNvGrpSpPr/>
          <p:nvPr/>
        </p:nvGrpSpPr>
        <p:grpSpPr>
          <a:xfrm>
            <a:off x="4478228" y="1251168"/>
            <a:ext cx="3249076" cy="1267071"/>
            <a:chOff x="4478228" y="1251168"/>
            <a:chExt cx="3249076" cy="1267071"/>
          </a:xfrm>
        </p:grpSpPr>
        <p:grpSp>
          <p:nvGrpSpPr>
            <p:cNvPr id="214" name="Grupa 213">
              <a:extLst>
                <a:ext uri="{FF2B5EF4-FFF2-40B4-BE49-F238E27FC236}">
                  <a16:creationId xmlns:a16="http://schemas.microsoft.com/office/drawing/2014/main" id="{A97C39E0-0319-421D-8109-76F556F2169E}"/>
                </a:ext>
              </a:extLst>
            </p:cNvPr>
            <p:cNvGrpSpPr/>
            <p:nvPr/>
          </p:nvGrpSpPr>
          <p:grpSpPr>
            <a:xfrm>
              <a:off x="4478228" y="1441870"/>
              <a:ext cx="3249076" cy="1076369"/>
              <a:chOff x="7787935" y="1816141"/>
              <a:chExt cx="3581588" cy="1076369"/>
            </a:xfrm>
          </p:grpSpPr>
          <p:sp>
            <p:nvSpPr>
              <p:cNvPr id="218" name="Prostokąt 20">
                <a:extLst>
                  <a:ext uri="{FF2B5EF4-FFF2-40B4-BE49-F238E27FC236}">
                    <a16:creationId xmlns:a16="http://schemas.microsoft.com/office/drawing/2014/main" id="{645418A2-AD26-4961-863F-A2C70CA8482C}"/>
                  </a:ext>
                </a:extLst>
              </p:cNvPr>
              <p:cNvSpPr/>
              <p:nvPr/>
            </p:nvSpPr>
            <p:spPr>
              <a:xfrm>
                <a:off x="7787935" y="1837266"/>
                <a:ext cx="3580903" cy="1055244"/>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tIns="216000" bIns="72000" rtlCol="0" anchor="ctr"/>
              <a:lstStyle/>
              <a:p>
                <a:pPr marL="6350" indent="-6350" algn="ctr">
                  <a:spcBef>
                    <a:spcPct val="20000"/>
                  </a:spcBef>
                </a:pPr>
                <a:r>
                  <a:rPr lang="en-US" sz="1600" dirty="0">
                    <a:solidFill>
                      <a:schemeClr val="tx1"/>
                    </a:solidFill>
                  </a:rPr>
                  <a:t>Write your text here. Add your description of an item.</a:t>
                </a:r>
              </a:p>
            </p:txBody>
          </p:sp>
          <p:sp>
            <p:nvSpPr>
              <p:cNvPr id="219" name="Prostokąt 30">
                <a:extLst>
                  <a:ext uri="{FF2B5EF4-FFF2-40B4-BE49-F238E27FC236}">
                    <a16:creationId xmlns:a16="http://schemas.microsoft.com/office/drawing/2014/main" id="{D9875CFC-3254-46D9-A761-526FB0897814}"/>
                  </a:ext>
                </a:extLst>
              </p:cNvPr>
              <p:cNvSpPr/>
              <p:nvPr/>
            </p:nvSpPr>
            <p:spPr>
              <a:xfrm>
                <a:off x="7788620" y="1816141"/>
                <a:ext cx="3580903" cy="61317"/>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215" name="Grupa 214">
              <a:extLst>
                <a:ext uri="{FF2B5EF4-FFF2-40B4-BE49-F238E27FC236}">
                  <a16:creationId xmlns:a16="http://schemas.microsoft.com/office/drawing/2014/main" id="{E761D4A2-860C-4C98-BB7F-CB00F333CD32}"/>
                </a:ext>
              </a:extLst>
            </p:cNvPr>
            <p:cNvGrpSpPr/>
            <p:nvPr/>
          </p:nvGrpSpPr>
          <p:grpSpPr>
            <a:xfrm>
              <a:off x="5877863" y="1251168"/>
              <a:ext cx="451688" cy="451688"/>
              <a:chOff x="2148028" y="1546140"/>
              <a:chExt cx="667926" cy="667926"/>
            </a:xfrm>
          </p:grpSpPr>
          <p:sp>
            <p:nvSpPr>
              <p:cNvPr id="216" name="Elipsa 49">
                <a:extLst>
                  <a:ext uri="{FF2B5EF4-FFF2-40B4-BE49-F238E27FC236}">
                    <a16:creationId xmlns:a16="http://schemas.microsoft.com/office/drawing/2014/main" id="{78011927-1506-413E-AB1B-C1359C83ACDA}"/>
                  </a:ext>
                </a:extLst>
              </p:cNvPr>
              <p:cNvSpPr/>
              <p:nvPr/>
            </p:nvSpPr>
            <p:spPr>
              <a:xfrm>
                <a:off x="2148028" y="1546140"/>
                <a:ext cx="667926" cy="667926"/>
              </a:xfrm>
              <a:prstGeom prst="ellipse">
                <a:avLst/>
              </a:prstGeom>
              <a:solidFill>
                <a:schemeClr val="bg1"/>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17" name="pole tekstowe 216">
                <a:extLst>
                  <a:ext uri="{FF2B5EF4-FFF2-40B4-BE49-F238E27FC236}">
                    <a16:creationId xmlns:a16="http://schemas.microsoft.com/office/drawing/2014/main" id="{B8BF1181-6EB1-420F-AAB5-5AFC8717F05D}"/>
                  </a:ext>
                </a:extLst>
              </p:cNvPr>
              <p:cNvSpPr txBox="1"/>
              <p:nvPr/>
            </p:nvSpPr>
            <p:spPr>
              <a:xfrm>
                <a:off x="2230620" y="1630224"/>
                <a:ext cx="502744" cy="499759"/>
              </a:xfrm>
              <a:prstGeom prst="rect">
                <a:avLst/>
              </a:prstGeom>
              <a:noFill/>
            </p:spPr>
            <p:txBody>
              <a:bodyPr wrap="square" rtlCol="0" anchor="ctr">
                <a:noAutofit/>
              </a:bodyPr>
              <a:lstStyle/>
              <a:p>
                <a:pPr algn="ctr"/>
                <a:r>
                  <a:rPr lang="en-US" sz="2400" dirty="0">
                    <a:solidFill>
                      <a:schemeClr val="accent4"/>
                    </a:solidFill>
                  </a:rPr>
                  <a:t>1</a:t>
                </a:r>
              </a:p>
            </p:txBody>
          </p:sp>
        </p:grpSp>
      </p:grpSp>
      <p:grpSp>
        <p:nvGrpSpPr>
          <p:cNvPr id="6" name="Grupa 5">
            <a:extLst>
              <a:ext uri="{FF2B5EF4-FFF2-40B4-BE49-F238E27FC236}">
                <a16:creationId xmlns:a16="http://schemas.microsoft.com/office/drawing/2014/main" id="{749D850A-D69B-457B-87A0-DA9C8B2054C0}"/>
              </a:ext>
            </a:extLst>
          </p:cNvPr>
          <p:cNvGrpSpPr/>
          <p:nvPr/>
        </p:nvGrpSpPr>
        <p:grpSpPr>
          <a:xfrm>
            <a:off x="826294" y="2801194"/>
            <a:ext cx="3248632" cy="1217628"/>
            <a:chOff x="826294" y="2801194"/>
            <a:chExt cx="3248632" cy="1217628"/>
          </a:xfrm>
        </p:grpSpPr>
        <p:sp>
          <p:nvSpPr>
            <p:cNvPr id="253" name="Prostokąt 20">
              <a:extLst>
                <a:ext uri="{FF2B5EF4-FFF2-40B4-BE49-F238E27FC236}">
                  <a16:creationId xmlns:a16="http://schemas.microsoft.com/office/drawing/2014/main" id="{AB116798-B498-4D7D-9974-08C1B68BECA2}"/>
                </a:ext>
              </a:extLst>
            </p:cNvPr>
            <p:cNvSpPr/>
            <p:nvPr/>
          </p:nvSpPr>
          <p:spPr>
            <a:xfrm>
              <a:off x="1053063" y="2801194"/>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54" name="Prostokąt 30">
              <a:extLst>
                <a:ext uri="{FF2B5EF4-FFF2-40B4-BE49-F238E27FC236}">
                  <a16:creationId xmlns:a16="http://schemas.microsoft.com/office/drawing/2014/main" id="{C070BC49-8E03-4343-B5B4-923C555C8948}"/>
                </a:ext>
              </a:extLst>
            </p:cNvPr>
            <p:cNvSpPr/>
            <p:nvPr/>
          </p:nvSpPr>
          <p:spPr>
            <a:xfrm>
              <a:off x="994998" y="2801196"/>
              <a:ext cx="62594" cy="1217626"/>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50" name="Grupa 249">
              <a:extLst>
                <a:ext uri="{FF2B5EF4-FFF2-40B4-BE49-F238E27FC236}">
                  <a16:creationId xmlns:a16="http://schemas.microsoft.com/office/drawing/2014/main" id="{3D524881-20DF-41CB-91B8-D23C62CD4289}"/>
                </a:ext>
              </a:extLst>
            </p:cNvPr>
            <p:cNvGrpSpPr/>
            <p:nvPr/>
          </p:nvGrpSpPr>
          <p:grpSpPr>
            <a:xfrm>
              <a:off x="826294" y="3204451"/>
              <a:ext cx="411112" cy="411113"/>
              <a:chOff x="-38144" y="2602543"/>
              <a:chExt cx="667926" cy="667926"/>
            </a:xfrm>
          </p:grpSpPr>
          <p:sp>
            <p:nvSpPr>
              <p:cNvPr id="251" name="Elipsa 49">
                <a:extLst>
                  <a:ext uri="{FF2B5EF4-FFF2-40B4-BE49-F238E27FC236}">
                    <a16:creationId xmlns:a16="http://schemas.microsoft.com/office/drawing/2014/main" id="{3E3B7C63-F89B-453A-900E-2AA3B3CF7DDC}"/>
                  </a:ext>
                </a:extLst>
              </p:cNvPr>
              <p:cNvSpPr/>
              <p:nvPr/>
            </p:nvSpPr>
            <p:spPr>
              <a:xfrm>
                <a:off x="-38144" y="2602543"/>
                <a:ext cx="667926" cy="667926"/>
              </a:xfrm>
              <a:prstGeom prst="ellipse">
                <a:avLst/>
              </a:prstGeom>
              <a:solidFill>
                <a:schemeClr val="bg1"/>
              </a:solidFill>
              <a:ln w="5715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252" name="pole tekstowe 251">
                <a:extLst>
                  <a:ext uri="{FF2B5EF4-FFF2-40B4-BE49-F238E27FC236}">
                    <a16:creationId xmlns:a16="http://schemas.microsoft.com/office/drawing/2014/main" id="{88A0C6FD-E3D8-4EE0-8532-B95B601C5E6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tx2"/>
                    </a:solidFill>
                  </a:rPr>
                  <a:t>2</a:t>
                </a:r>
              </a:p>
            </p:txBody>
          </p:sp>
        </p:grpSp>
      </p:grpSp>
      <p:grpSp>
        <p:nvGrpSpPr>
          <p:cNvPr id="7" name="Grupa 6">
            <a:extLst>
              <a:ext uri="{FF2B5EF4-FFF2-40B4-BE49-F238E27FC236}">
                <a16:creationId xmlns:a16="http://schemas.microsoft.com/office/drawing/2014/main" id="{1315955D-751A-4D21-A8C0-38823803D3AB}"/>
              </a:ext>
            </a:extLst>
          </p:cNvPr>
          <p:cNvGrpSpPr/>
          <p:nvPr/>
        </p:nvGrpSpPr>
        <p:grpSpPr>
          <a:xfrm>
            <a:off x="826294" y="4348247"/>
            <a:ext cx="3248632" cy="1217628"/>
            <a:chOff x="826294" y="4348247"/>
            <a:chExt cx="3248632" cy="1217628"/>
          </a:xfrm>
        </p:grpSpPr>
        <p:sp>
          <p:nvSpPr>
            <p:cNvPr id="260" name="Prostokąt 20">
              <a:extLst>
                <a:ext uri="{FF2B5EF4-FFF2-40B4-BE49-F238E27FC236}">
                  <a16:creationId xmlns:a16="http://schemas.microsoft.com/office/drawing/2014/main" id="{6435E6ED-781E-4861-ADDD-8973925721FD}"/>
                </a:ext>
              </a:extLst>
            </p:cNvPr>
            <p:cNvSpPr/>
            <p:nvPr/>
          </p:nvSpPr>
          <p:spPr>
            <a:xfrm>
              <a:off x="1053063" y="4348247"/>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61" name="Prostokąt 30">
              <a:extLst>
                <a:ext uri="{FF2B5EF4-FFF2-40B4-BE49-F238E27FC236}">
                  <a16:creationId xmlns:a16="http://schemas.microsoft.com/office/drawing/2014/main" id="{CA01FEC3-8544-4423-81FC-566518FE7498}"/>
                </a:ext>
              </a:extLst>
            </p:cNvPr>
            <p:cNvSpPr/>
            <p:nvPr/>
          </p:nvSpPr>
          <p:spPr>
            <a:xfrm>
              <a:off x="994998" y="4348249"/>
              <a:ext cx="62594" cy="121762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57" name="Grupa 256">
              <a:extLst>
                <a:ext uri="{FF2B5EF4-FFF2-40B4-BE49-F238E27FC236}">
                  <a16:creationId xmlns:a16="http://schemas.microsoft.com/office/drawing/2014/main" id="{8A07A5B7-21D5-4254-8C5A-3D27ACD516DF}"/>
                </a:ext>
              </a:extLst>
            </p:cNvPr>
            <p:cNvGrpSpPr/>
            <p:nvPr/>
          </p:nvGrpSpPr>
          <p:grpSpPr>
            <a:xfrm>
              <a:off x="826294" y="4751504"/>
              <a:ext cx="411112" cy="411113"/>
              <a:chOff x="-38144" y="2602543"/>
              <a:chExt cx="667926" cy="667926"/>
            </a:xfrm>
          </p:grpSpPr>
          <p:sp>
            <p:nvSpPr>
              <p:cNvPr id="258" name="Elipsa 49">
                <a:extLst>
                  <a:ext uri="{FF2B5EF4-FFF2-40B4-BE49-F238E27FC236}">
                    <a16:creationId xmlns:a16="http://schemas.microsoft.com/office/drawing/2014/main" id="{E53AB897-9098-42DA-A47B-B3E45EB2DBE0}"/>
                  </a:ext>
                </a:extLst>
              </p:cNvPr>
              <p:cNvSpPr/>
              <p:nvPr/>
            </p:nvSpPr>
            <p:spPr>
              <a:xfrm>
                <a:off x="-38144" y="2602543"/>
                <a:ext cx="667926" cy="667926"/>
              </a:xfrm>
              <a:prstGeom prst="ellipse">
                <a:avLst/>
              </a:prstGeom>
              <a:solidFill>
                <a:schemeClr val="bg1"/>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59" name="pole tekstowe 258">
                <a:extLst>
                  <a:ext uri="{FF2B5EF4-FFF2-40B4-BE49-F238E27FC236}">
                    <a16:creationId xmlns:a16="http://schemas.microsoft.com/office/drawing/2014/main" id="{C2E431FA-59D2-4229-8456-599EE52E3B3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accent1"/>
                    </a:solidFill>
                  </a:rPr>
                  <a:t>4</a:t>
                </a:r>
              </a:p>
            </p:txBody>
          </p:sp>
        </p:grpSp>
      </p:grpSp>
      <p:grpSp>
        <p:nvGrpSpPr>
          <p:cNvPr id="4" name="Grupa 3">
            <a:extLst>
              <a:ext uri="{FF2B5EF4-FFF2-40B4-BE49-F238E27FC236}">
                <a16:creationId xmlns:a16="http://schemas.microsoft.com/office/drawing/2014/main" id="{B1598BDB-474B-4512-9D3A-4FC877283043}"/>
              </a:ext>
            </a:extLst>
          </p:cNvPr>
          <p:cNvGrpSpPr/>
          <p:nvPr/>
        </p:nvGrpSpPr>
        <p:grpSpPr>
          <a:xfrm>
            <a:off x="8117074" y="2801194"/>
            <a:ext cx="3248632" cy="1217628"/>
            <a:chOff x="8117074" y="2801194"/>
            <a:chExt cx="3248632" cy="1217628"/>
          </a:xfrm>
        </p:grpSpPr>
        <p:sp>
          <p:nvSpPr>
            <p:cNvPr id="274" name="Prostokąt 20">
              <a:extLst>
                <a:ext uri="{FF2B5EF4-FFF2-40B4-BE49-F238E27FC236}">
                  <a16:creationId xmlns:a16="http://schemas.microsoft.com/office/drawing/2014/main" id="{2A05BF92-7842-47FA-BEB4-3990C3E52ABE}"/>
                </a:ext>
              </a:extLst>
            </p:cNvPr>
            <p:cNvSpPr/>
            <p:nvPr/>
          </p:nvSpPr>
          <p:spPr>
            <a:xfrm flipH="1">
              <a:off x="8117074" y="2801194"/>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75" name="Prostokąt 30">
              <a:extLst>
                <a:ext uri="{FF2B5EF4-FFF2-40B4-BE49-F238E27FC236}">
                  <a16:creationId xmlns:a16="http://schemas.microsoft.com/office/drawing/2014/main" id="{9EBBD028-8E07-4751-A1ED-175A909B4AF2}"/>
                </a:ext>
              </a:extLst>
            </p:cNvPr>
            <p:cNvSpPr/>
            <p:nvPr/>
          </p:nvSpPr>
          <p:spPr>
            <a:xfrm flipH="1">
              <a:off x="11134408" y="2801196"/>
              <a:ext cx="62594" cy="121762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sp>
          <p:nvSpPr>
            <p:cNvPr id="272" name="Elipsa 49">
              <a:extLst>
                <a:ext uri="{FF2B5EF4-FFF2-40B4-BE49-F238E27FC236}">
                  <a16:creationId xmlns:a16="http://schemas.microsoft.com/office/drawing/2014/main" id="{CC8A39A4-09F1-4EE4-8914-5B309EBA68E2}"/>
                </a:ext>
              </a:extLst>
            </p:cNvPr>
            <p:cNvSpPr/>
            <p:nvPr/>
          </p:nvSpPr>
          <p:spPr>
            <a:xfrm flipH="1">
              <a:off x="10954594" y="3204451"/>
              <a:ext cx="411112" cy="411113"/>
            </a:xfrm>
            <a:prstGeom prst="ellipse">
              <a:avLst/>
            </a:prstGeom>
            <a:solidFill>
              <a:schemeClr val="bg1"/>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solidFill>
              </a:endParaRPr>
            </a:p>
          </p:txBody>
        </p:sp>
        <p:sp>
          <p:nvSpPr>
            <p:cNvPr id="273" name="pole tekstowe 272">
              <a:extLst>
                <a:ext uri="{FF2B5EF4-FFF2-40B4-BE49-F238E27FC236}">
                  <a16:creationId xmlns:a16="http://schemas.microsoft.com/office/drawing/2014/main" id="{E07DB525-C4E7-4965-B3E5-40E5DDDBF960}"/>
                </a:ext>
              </a:extLst>
            </p:cNvPr>
            <p:cNvSpPr txBox="1"/>
            <p:nvPr/>
          </p:nvSpPr>
          <p:spPr>
            <a:xfrm flipH="1">
              <a:off x="11005428" y="3256205"/>
              <a:ext cx="309442" cy="307605"/>
            </a:xfrm>
            <a:prstGeom prst="rect">
              <a:avLst/>
            </a:prstGeom>
            <a:noFill/>
          </p:spPr>
          <p:txBody>
            <a:bodyPr wrap="square" rtlCol="0" anchor="ctr">
              <a:noAutofit/>
            </a:bodyPr>
            <a:lstStyle/>
            <a:p>
              <a:pPr algn="ctr"/>
              <a:r>
                <a:rPr lang="en-US" sz="2400" dirty="0">
                  <a:solidFill>
                    <a:schemeClr val="accent2"/>
                  </a:solidFill>
                </a:rPr>
                <a:t>3</a:t>
              </a:r>
            </a:p>
          </p:txBody>
        </p:sp>
      </p:grpSp>
      <p:grpSp>
        <p:nvGrpSpPr>
          <p:cNvPr id="5" name="Grupa 4">
            <a:extLst>
              <a:ext uri="{FF2B5EF4-FFF2-40B4-BE49-F238E27FC236}">
                <a16:creationId xmlns:a16="http://schemas.microsoft.com/office/drawing/2014/main" id="{D9770054-3BCB-4780-A896-D9AF0E225F33}"/>
              </a:ext>
            </a:extLst>
          </p:cNvPr>
          <p:cNvGrpSpPr/>
          <p:nvPr/>
        </p:nvGrpSpPr>
        <p:grpSpPr>
          <a:xfrm>
            <a:off x="8117074" y="4348247"/>
            <a:ext cx="3248632" cy="1217628"/>
            <a:chOff x="8117074" y="4348247"/>
            <a:chExt cx="3248632" cy="1217628"/>
          </a:xfrm>
        </p:grpSpPr>
        <p:sp>
          <p:nvSpPr>
            <p:cNvPr id="281" name="Prostokąt 20">
              <a:extLst>
                <a:ext uri="{FF2B5EF4-FFF2-40B4-BE49-F238E27FC236}">
                  <a16:creationId xmlns:a16="http://schemas.microsoft.com/office/drawing/2014/main" id="{3FAF219A-2D7E-4A5C-A73F-35D9CF34C473}"/>
                </a:ext>
              </a:extLst>
            </p:cNvPr>
            <p:cNvSpPr/>
            <p:nvPr/>
          </p:nvSpPr>
          <p:spPr>
            <a:xfrm flipH="1">
              <a:off x="8117074" y="4348247"/>
              <a:ext cx="3021863" cy="1217628"/>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88000" rIns="288000" rtlCol="0" anchor="ctr"/>
            <a:lstStyle/>
            <a:p>
              <a:pPr marL="6350" indent="-6350" algn="ctr">
                <a:spcBef>
                  <a:spcPct val="20000"/>
                </a:spcBef>
              </a:pPr>
              <a:r>
                <a:rPr lang="en-US" sz="1600" dirty="0">
                  <a:solidFill>
                    <a:schemeClr val="tx1"/>
                  </a:solidFill>
                </a:rPr>
                <a:t>Write your text here. Add your description of an item.</a:t>
              </a:r>
            </a:p>
          </p:txBody>
        </p:sp>
        <p:sp>
          <p:nvSpPr>
            <p:cNvPr id="282" name="Prostokąt 30">
              <a:extLst>
                <a:ext uri="{FF2B5EF4-FFF2-40B4-BE49-F238E27FC236}">
                  <a16:creationId xmlns:a16="http://schemas.microsoft.com/office/drawing/2014/main" id="{A491808A-6CD3-433A-B410-84BB3325ACA5}"/>
                </a:ext>
              </a:extLst>
            </p:cNvPr>
            <p:cNvSpPr/>
            <p:nvPr/>
          </p:nvSpPr>
          <p:spPr>
            <a:xfrm flipH="1">
              <a:off x="11134408" y="4348249"/>
              <a:ext cx="62594" cy="121762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mj-lt"/>
              </a:endParaRPr>
            </a:p>
          </p:txBody>
        </p:sp>
        <p:grpSp>
          <p:nvGrpSpPr>
            <p:cNvPr id="278" name="Grupa 277">
              <a:extLst>
                <a:ext uri="{FF2B5EF4-FFF2-40B4-BE49-F238E27FC236}">
                  <a16:creationId xmlns:a16="http://schemas.microsoft.com/office/drawing/2014/main" id="{46652935-4C00-4E6E-8708-59BE0C1D343A}"/>
                </a:ext>
              </a:extLst>
            </p:cNvPr>
            <p:cNvGrpSpPr/>
            <p:nvPr/>
          </p:nvGrpSpPr>
          <p:grpSpPr>
            <a:xfrm flipH="1">
              <a:off x="10954594" y="4751504"/>
              <a:ext cx="411112" cy="411113"/>
              <a:chOff x="-38144" y="2602543"/>
              <a:chExt cx="667926" cy="667926"/>
            </a:xfrm>
          </p:grpSpPr>
          <p:sp>
            <p:nvSpPr>
              <p:cNvPr id="279" name="Elipsa 49">
                <a:extLst>
                  <a:ext uri="{FF2B5EF4-FFF2-40B4-BE49-F238E27FC236}">
                    <a16:creationId xmlns:a16="http://schemas.microsoft.com/office/drawing/2014/main" id="{02031B24-58FF-42A9-A960-E9056BDE4BE9}"/>
                  </a:ext>
                </a:extLst>
              </p:cNvPr>
              <p:cNvSpPr/>
              <p:nvPr/>
            </p:nvSpPr>
            <p:spPr>
              <a:xfrm>
                <a:off x="-38144" y="2602543"/>
                <a:ext cx="667926" cy="667926"/>
              </a:xfrm>
              <a:prstGeom prst="ellipse">
                <a:avLst/>
              </a:prstGeom>
              <a:solidFill>
                <a:schemeClr val="bg1"/>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solidFill>
                </a:endParaRPr>
              </a:p>
            </p:txBody>
          </p:sp>
          <p:sp>
            <p:nvSpPr>
              <p:cNvPr id="280" name="pole tekstowe 279">
                <a:extLst>
                  <a:ext uri="{FF2B5EF4-FFF2-40B4-BE49-F238E27FC236}">
                    <a16:creationId xmlns:a16="http://schemas.microsoft.com/office/drawing/2014/main" id="{78886A45-5AE2-4D82-BDD6-E9E14564CEDC}"/>
                  </a:ext>
                </a:extLst>
              </p:cNvPr>
              <p:cNvSpPr txBox="1"/>
              <p:nvPr/>
            </p:nvSpPr>
            <p:spPr>
              <a:xfrm>
                <a:off x="44447" y="2686627"/>
                <a:ext cx="502745" cy="499759"/>
              </a:xfrm>
              <a:prstGeom prst="rect">
                <a:avLst/>
              </a:prstGeom>
              <a:noFill/>
            </p:spPr>
            <p:txBody>
              <a:bodyPr wrap="square" rtlCol="0" anchor="ctr">
                <a:noAutofit/>
              </a:bodyPr>
              <a:lstStyle/>
              <a:p>
                <a:pPr algn="ctr"/>
                <a:r>
                  <a:rPr lang="en-US" sz="2400" dirty="0">
                    <a:solidFill>
                      <a:schemeClr val="accent6"/>
                    </a:solidFill>
                  </a:rPr>
                  <a:t>5</a:t>
                </a:r>
              </a:p>
            </p:txBody>
          </p:sp>
        </p:grpSp>
      </p:grpSp>
      <p:sp>
        <p:nvSpPr>
          <p:cNvPr id="283" name="pole tekstowe 282">
            <a:extLst>
              <a:ext uri="{FF2B5EF4-FFF2-40B4-BE49-F238E27FC236}">
                <a16:creationId xmlns:a16="http://schemas.microsoft.com/office/drawing/2014/main" id="{F9D8163E-9F82-4675-BBFC-9538B43E8F22}"/>
              </a:ext>
            </a:extLst>
          </p:cNvPr>
          <p:cNvSpPr txBox="1"/>
          <p:nvPr/>
        </p:nvSpPr>
        <p:spPr>
          <a:xfrm>
            <a:off x="5827952" y="3963761"/>
            <a:ext cx="575987" cy="642565"/>
          </a:xfrm>
          <a:prstGeom prst="rect">
            <a:avLst/>
          </a:prstGeom>
          <a:noFill/>
        </p:spPr>
        <p:txBody>
          <a:bodyPr wrap="square" rtlCol="0">
            <a:noAutofit/>
          </a:bodyPr>
          <a:lstStyle/>
          <a:p>
            <a:pPr algn="l"/>
            <a:r>
              <a:rPr lang="en-US" sz="1600" dirty="0">
                <a:solidFill>
                  <a:schemeClr val="bg1"/>
                </a:solidFill>
              </a:rPr>
              <a:t>Your goal</a:t>
            </a:r>
          </a:p>
        </p:txBody>
      </p:sp>
    </p:spTree>
    <p:extLst>
      <p:ext uri="{BB962C8B-B14F-4D97-AF65-F5344CB8AC3E}">
        <p14:creationId xmlns:p14="http://schemas.microsoft.com/office/powerpoint/2010/main" val="196892082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714488-2547-4DE2-81B4-809CCFA80281}"/>
              </a:ext>
            </a:extLst>
          </p:cNvPr>
          <p:cNvSpPr>
            <a:spLocks noGrp="1"/>
          </p:cNvSpPr>
          <p:nvPr>
            <p:ph type="title"/>
          </p:nvPr>
        </p:nvSpPr>
        <p:spPr/>
        <p:txBody>
          <a:bodyPr>
            <a:normAutofit fontScale="90000"/>
          </a:bodyPr>
          <a:lstStyle/>
          <a:p>
            <a:r>
              <a:rPr lang="en-US" dirty="0"/>
              <a:t> Fan Intersection Diagram – 4 Elements </a:t>
            </a:r>
          </a:p>
        </p:txBody>
      </p:sp>
      <p:sp>
        <p:nvSpPr>
          <p:cNvPr id="19" name="Freeform 5">
            <a:extLst>
              <a:ext uri="{FF2B5EF4-FFF2-40B4-BE49-F238E27FC236}">
                <a16:creationId xmlns:a16="http://schemas.microsoft.com/office/drawing/2014/main" id="{A28C157A-0A5E-4111-B72A-127BFCEAA8DD}"/>
              </a:ext>
            </a:extLst>
          </p:cNvPr>
          <p:cNvSpPr>
            <a:spLocks/>
          </p:cNvSpPr>
          <p:nvPr/>
        </p:nvSpPr>
        <p:spPr bwMode="auto">
          <a:xfrm>
            <a:off x="3575709" y="2299775"/>
            <a:ext cx="3103735" cy="3374332"/>
          </a:xfrm>
          <a:custGeom>
            <a:avLst/>
            <a:gdLst>
              <a:gd name="T0" fmla="*/ 703 w 969"/>
              <a:gd name="T1" fmla="*/ 338 h 1053"/>
              <a:gd name="T2" fmla="*/ 848 w 969"/>
              <a:gd name="T3" fmla="*/ 949 h 1053"/>
              <a:gd name="T4" fmla="*/ 265 w 969"/>
              <a:gd name="T5" fmla="*/ 715 h 1053"/>
              <a:gd name="T6" fmla="*/ 120 w 969"/>
              <a:gd name="T7" fmla="*/ 104 h 1053"/>
              <a:gd name="T8" fmla="*/ 703 w 969"/>
              <a:gd name="T9" fmla="*/ 338 h 1053"/>
            </a:gdLst>
            <a:ahLst/>
            <a:cxnLst>
              <a:cxn ang="0">
                <a:pos x="T0" y="T1"/>
              </a:cxn>
              <a:cxn ang="0">
                <a:pos x="T2" y="T3"/>
              </a:cxn>
              <a:cxn ang="0">
                <a:pos x="T4" y="T5"/>
              </a:cxn>
              <a:cxn ang="0">
                <a:pos x="T6" y="T7"/>
              </a:cxn>
              <a:cxn ang="0">
                <a:pos x="T8" y="T9"/>
              </a:cxn>
            </a:cxnLst>
            <a:rect l="0" t="0" r="r" b="b"/>
            <a:pathLst>
              <a:path w="969" h="1053">
                <a:moveTo>
                  <a:pt x="703" y="338"/>
                </a:moveTo>
                <a:cubicBezTo>
                  <a:pt x="904" y="571"/>
                  <a:pt x="969" y="845"/>
                  <a:pt x="848" y="949"/>
                </a:cubicBezTo>
                <a:cubicBezTo>
                  <a:pt x="727" y="1053"/>
                  <a:pt x="466" y="948"/>
                  <a:pt x="265" y="715"/>
                </a:cubicBezTo>
                <a:cubicBezTo>
                  <a:pt x="64" y="481"/>
                  <a:pt x="0" y="208"/>
                  <a:pt x="120" y="104"/>
                </a:cubicBezTo>
                <a:cubicBezTo>
                  <a:pt x="241" y="0"/>
                  <a:pt x="502" y="105"/>
                  <a:pt x="703" y="338"/>
                </a:cubicBezTo>
                <a:close/>
              </a:path>
            </a:pathLst>
          </a:custGeom>
          <a:solidFill>
            <a:schemeClr val="accent1">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0" name="Freeform 6">
            <a:extLst>
              <a:ext uri="{FF2B5EF4-FFF2-40B4-BE49-F238E27FC236}">
                <a16:creationId xmlns:a16="http://schemas.microsoft.com/office/drawing/2014/main" id="{02FF211C-FE31-449F-8431-A4166E590198}"/>
              </a:ext>
            </a:extLst>
          </p:cNvPr>
          <p:cNvSpPr>
            <a:spLocks/>
          </p:cNvSpPr>
          <p:nvPr/>
        </p:nvSpPr>
        <p:spPr bwMode="auto">
          <a:xfrm>
            <a:off x="4613445" y="1860056"/>
            <a:ext cx="2267594" cy="3717990"/>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6">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1" name="Freeform 7">
            <a:extLst>
              <a:ext uri="{FF2B5EF4-FFF2-40B4-BE49-F238E27FC236}">
                <a16:creationId xmlns:a16="http://schemas.microsoft.com/office/drawing/2014/main" id="{44056E00-94F6-4968-BE7A-7C4D1B88FBAD}"/>
              </a:ext>
            </a:extLst>
          </p:cNvPr>
          <p:cNvSpPr>
            <a:spLocks/>
          </p:cNvSpPr>
          <p:nvPr/>
        </p:nvSpPr>
        <p:spPr bwMode="auto">
          <a:xfrm>
            <a:off x="5311582" y="1860056"/>
            <a:ext cx="2264888" cy="3717990"/>
          </a:xfrm>
          <a:custGeom>
            <a:avLst/>
            <a:gdLst>
              <a:gd name="T0" fmla="*/ 73 w 707"/>
              <a:gd name="T1" fmla="*/ 512 h 1160"/>
              <a:gd name="T2" fmla="*/ 221 w 707"/>
              <a:gd name="T3" fmla="*/ 1122 h 1160"/>
              <a:gd name="T4" fmla="*/ 634 w 707"/>
              <a:gd name="T5" fmla="*/ 649 h 1160"/>
              <a:gd name="T6" fmla="*/ 486 w 707"/>
              <a:gd name="T7" fmla="*/ 38 h 1160"/>
              <a:gd name="T8" fmla="*/ 73 w 707"/>
              <a:gd name="T9" fmla="*/ 512 h 1160"/>
            </a:gdLst>
            <a:ahLst/>
            <a:cxnLst>
              <a:cxn ang="0">
                <a:pos x="T0" y="T1"/>
              </a:cxn>
              <a:cxn ang="0">
                <a:pos x="T2" y="T3"/>
              </a:cxn>
              <a:cxn ang="0">
                <a:pos x="T4" y="T5"/>
              </a:cxn>
              <a:cxn ang="0">
                <a:pos x="T6" y="T7"/>
              </a:cxn>
              <a:cxn ang="0">
                <a:pos x="T8" y="T9"/>
              </a:cxn>
            </a:cxnLst>
            <a:rect l="0" t="0" r="r" b="b"/>
            <a:pathLst>
              <a:path w="707" h="1160">
                <a:moveTo>
                  <a:pt x="73" y="512"/>
                </a:moveTo>
                <a:cubicBezTo>
                  <a:pt x="0" y="811"/>
                  <a:pt x="66" y="1084"/>
                  <a:pt x="221" y="1122"/>
                </a:cubicBezTo>
                <a:cubicBezTo>
                  <a:pt x="376" y="1160"/>
                  <a:pt x="561" y="948"/>
                  <a:pt x="634" y="649"/>
                </a:cubicBezTo>
                <a:cubicBezTo>
                  <a:pt x="707" y="349"/>
                  <a:pt x="641" y="76"/>
                  <a:pt x="486" y="38"/>
                </a:cubicBezTo>
                <a:cubicBezTo>
                  <a:pt x="331" y="0"/>
                  <a:pt x="146" y="212"/>
                  <a:pt x="73" y="512"/>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2" name="Freeform 8">
            <a:extLst>
              <a:ext uri="{FF2B5EF4-FFF2-40B4-BE49-F238E27FC236}">
                <a16:creationId xmlns:a16="http://schemas.microsoft.com/office/drawing/2014/main" id="{3EB3B3BC-0E0C-4774-8965-2EF7725DC32F}"/>
              </a:ext>
            </a:extLst>
          </p:cNvPr>
          <p:cNvSpPr>
            <a:spLocks/>
          </p:cNvSpPr>
          <p:nvPr/>
        </p:nvSpPr>
        <p:spPr bwMode="auto">
          <a:xfrm>
            <a:off x="5510471" y="2299775"/>
            <a:ext cx="3107794" cy="3374332"/>
          </a:xfrm>
          <a:custGeom>
            <a:avLst/>
            <a:gdLst>
              <a:gd name="T0" fmla="*/ 266 w 970"/>
              <a:gd name="T1" fmla="*/ 338 h 1053"/>
              <a:gd name="T2" fmla="*/ 121 w 970"/>
              <a:gd name="T3" fmla="*/ 949 h 1053"/>
              <a:gd name="T4" fmla="*/ 704 w 970"/>
              <a:gd name="T5" fmla="*/ 715 h 1053"/>
              <a:gd name="T6" fmla="*/ 849 w 970"/>
              <a:gd name="T7" fmla="*/ 104 h 1053"/>
              <a:gd name="T8" fmla="*/ 266 w 970"/>
              <a:gd name="T9" fmla="*/ 338 h 1053"/>
            </a:gdLst>
            <a:ahLst/>
            <a:cxnLst>
              <a:cxn ang="0">
                <a:pos x="T0" y="T1"/>
              </a:cxn>
              <a:cxn ang="0">
                <a:pos x="T2" y="T3"/>
              </a:cxn>
              <a:cxn ang="0">
                <a:pos x="T4" y="T5"/>
              </a:cxn>
              <a:cxn ang="0">
                <a:pos x="T6" y="T7"/>
              </a:cxn>
              <a:cxn ang="0">
                <a:pos x="T8" y="T9"/>
              </a:cxn>
            </a:cxnLst>
            <a:rect l="0" t="0" r="r" b="b"/>
            <a:pathLst>
              <a:path w="970" h="1053">
                <a:moveTo>
                  <a:pt x="266" y="338"/>
                </a:moveTo>
                <a:cubicBezTo>
                  <a:pt x="65" y="571"/>
                  <a:pt x="0" y="845"/>
                  <a:pt x="121" y="949"/>
                </a:cubicBezTo>
                <a:cubicBezTo>
                  <a:pt x="242" y="1053"/>
                  <a:pt x="503" y="948"/>
                  <a:pt x="704" y="715"/>
                </a:cubicBezTo>
                <a:cubicBezTo>
                  <a:pt x="905" y="481"/>
                  <a:pt x="970" y="208"/>
                  <a:pt x="849" y="104"/>
                </a:cubicBezTo>
                <a:cubicBezTo>
                  <a:pt x="728" y="0"/>
                  <a:pt x="467" y="105"/>
                  <a:pt x="266" y="338"/>
                </a:cubicBezTo>
                <a:close/>
              </a:path>
            </a:pathLst>
          </a:custGeom>
          <a:solidFill>
            <a:schemeClr val="tx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3" name="pole tekstowe 13">
            <a:extLst>
              <a:ext uri="{FF2B5EF4-FFF2-40B4-BE49-F238E27FC236}">
                <a16:creationId xmlns:a16="http://schemas.microsoft.com/office/drawing/2014/main" id="{8EFDC206-FA2C-45CD-978A-48759C930D2C}"/>
              </a:ext>
            </a:extLst>
          </p:cNvPr>
          <p:cNvSpPr txBox="1"/>
          <p:nvPr/>
        </p:nvSpPr>
        <p:spPr>
          <a:xfrm>
            <a:off x="1361921" y="2495295"/>
            <a:ext cx="2172529" cy="387478"/>
          </a:xfrm>
          <a:prstGeom prst="bracketPair">
            <a:avLst>
              <a:gd name="adj" fmla="val 0"/>
            </a:avLst>
          </a:prstGeom>
          <a:solidFill>
            <a:schemeClr val="bg2"/>
          </a:solidFill>
          <a:ln w="38100">
            <a:solidFill>
              <a:schemeClr val="accent1"/>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4" name="pole tekstowe 13">
            <a:extLst>
              <a:ext uri="{FF2B5EF4-FFF2-40B4-BE49-F238E27FC236}">
                <a16:creationId xmlns:a16="http://schemas.microsoft.com/office/drawing/2014/main" id="{242054D1-B498-4A93-AB66-A89B30156BD3}"/>
              </a:ext>
            </a:extLst>
          </p:cNvPr>
          <p:cNvSpPr txBox="1"/>
          <p:nvPr/>
        </p:nvSpPr>
        <p:spPr>
          <a:xfrm>
            <a:off x="8657550" y="2495295"/>
            <a:ext cx="2172529" cy="387478"/>
          </a:xfrm>
          <a:prstGeom prst="bracketPair">
            <a:avLst>
              <a:gd name="adj" fmla="val 0"/>
            </a:avLst>
          </a:prstGeom>
          <a:solidFill>
            <a:schemeClr val="bg2"/>
          </a:solidFill>
          <a:ln w="38100">
            <a:solidFill>
              <a:schemeClr val="tx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5" name="pole tekstowe 13">
            <a:extLst>
              <a:ext uri="{FF2B5EF4-FFF2-40B4-BE49-F238E27FC236}">
                <a16:creationId xmlns:a16="http://schemas.microsoft.com/office/drawing/2014/main" id="{01D63C11-3805-4754-A5F1-68C6DF3BFB16}"/>
              </a:ext>
            </a:extLst>
          </p:cNvPr>
          <p:cNvSpPr txBox="1"/>
          <p:nvPr/>
        </p:nvSpPr>
        <p:spPr>
          <a:xfrm>
            <a:off x="2555319" y="1556792"/>
            <a:ext cx="2172529" cy="387478"/>
          </a:xfrm>
          <a:prstGeom prst="bracketPair">
            <a:avLst>
              <a:gd name="adj" fmla="val 0"/>
            </a:avLst>
          </a:prstGeom>
          <a:solidFill>
            <a:schemeClr val="bg2"/>
          </a:solidFill>
          <a:ln w="38100">
            <a:solidFill>
              <a:schemeClr val="accent6"/>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6" name="pole tekstowe 13">
            <a:extLst>
              <a:ext uri="{FF2B5EF4-FFF2-40B4-BE49-F238E27FC236}">
                <a16:creationId xmlns:a16="http://schemas.microsoft.com/office/drawing/2014/main" id="{FA70E244-3BF5-428F-8BD6-150786CA98B7}"/>
              </a:ext>
            </a:extLst>
          </p:cNvPr>
          <p:cNvSpPr txBox="1"/>
          <p:nvPr/>
        </p:nvSpPr>
        <p:spPr>
          <a:xfrm>
            <a:off x="7464152" y="1556792"/>
            <a:ext cx="2172529" cy="387478"/>
          </a:xfrm>
          <a:prstGeom prst="bracketPair">
            <a:avLst>
              <a:gd name="adj" fmla="val 0"/>
            </a:avLst>
          </a:prstGeom>
          <a:solidFill>
            <a:schemeClr val="bg2"/>
          </a:solidFill>
          <a:ln w="38100">
            <a:solidFill>
              <a:schemeClr val="accent4"/>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7" name="pole tekstowe 13">
            <a:extLst>
              <a:ext uri="{FF2B5EF4-FFF2-40B4-BE49-F238E27FC236}">
                <a16:creationId xmlns:a16="http://schemas.microsoft.com/office/drawing/2014/main" id="{838B051E-DA43-43D4-914C-F14D91A336FE}"/>
              </a:ext>
            </a:extLst>
          </p:cNvPr>
          <p:cNvSpPr txBox="1"/>
          <p:nvPr/>
        </p:nvSpPr>
        <p:spPr>
          <a:xfrm>
            <a:off x="623889" y="5927474"/>
            <a:ext cx="10947021" cy="387478"/>
          </a:xfrm>
          <a:prstGeom prst="bracketPair">
            <a:avLst>
              <a:gd name="adj" fmla="val 0"/>
            </a:avLst>
          </a:prstGeom>
          <a:solidFill>
            <a:schemeClr val="bg2"/>
          </a:solidFill>
          <a:ln w="38100">
            <a:solidFill>
              <a:schemeClr val="accent3"/>
            </a:solidFill>
          </a:ln>
        </p:spPr>
        <p:txBody>
          <a:bodyPr vert="horz" wrap="square" lIns="91440" tIns="45720" rIns="91440" bIns="45720" rtlCol="0" anchor="ctr">
            <a:noAutofit/>
          </a:bodyPr>
          <a:lstStyle/>
          <a:p>
            <a:pPr marL="6350" indent="-6350" algn="ctr">
              <a:spcBef>
                <a:spcPct val="20000"/>
              </a:spcBef>
            </a:pPr>
            <a:r>
              <a:rPr lang="en-US" dirty="0"/>
              <a:t>Write your text here. Add your description of an item.</a:t>
            </a:r>
          </a:p>
        </p:txBody>
      </p:sp>
    </p:spTree>
    <p:extLst>
      <p:ext uri="{BB962C8B-B14F-4D97-AF65-F5344CB8AC3E}">
        <p14:creationId xmlns:p14="http://schemas.microsoft.com/office/powerpoint/2010/main" val="183780046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714488-2547-4DE2-81B4-809CCFA80281}"/>
              </a:ext>
            </a:extLst>
          </p:cNvPr>
          <p:cNvSpPr>
            <a:spLocks noGrp="1"/>
          </p:cNvSpPr>
          <p:nvPr>
            <p:ph type="title"/>
          </p:nvPr>
        </p:nvSpPr>
        <p:spPr/>
        <p:txBody>
          <a:bodyPr>
            <a:normAutofit fontScale="90000"/>
          </a:bodyPr>
          <a:lstStyle/>
          <a:p>
            <a:r>
              <a:rPr lang="en-US" dirty="0"/>
              <a:t> Fan Intersection Diagram – 4 Elements </a:t>
            </a:r>
          </a:p>
        </p:txBody>
      </p:sp>
      <p:sp>
        <p:nvSpPr>
          <p:cNvPr id="19" name="Freeform 5">
            <a:extLst>
              <a:ext uri="{FF2B5EF4-FFF2-40B4-BE49-F238E27FC236}">
                <a16:creationId xmlns:a16="http://schemas.microsoft.com/office/drawing/2014/main" id="{A28C157A-0A5E-4111-B72A-127BFCEAA8DD}"/>
              </a:ext>
            </a:extLst>
          </p:cNvPr>
          <p:cNvSpPr>
            <a:spLocks/>
          </p:cNvSpPr>
          <p:nvPr/>
        </p:nvSpPr>
        <p:spPr bwMode="auto">
          <a:xfrm>
            <a:off x="3575709" y="2299775"/>
            <a:ext cx="3103735" cy="3374332"/>
          </a:xfrm>
          <a:custGeom>
            <a:avLst/>
            <a:gdLst>
              <a:gd name="T0" fmla="*/ 703 w 969"/>
              <a:gd name="T1" fmla="*/ 338 h 1053"/>
              <a:gd name="T2" fmla="*/ 848 w 969"/>
              <a:gd name="T3" fmla="*/ 949 h 1053"/>
              <a:gd name="T4" fmla="*/ 265 w 969"/>
              <a:gd name="T5" fmla="*/ 715 h 1053"/>
              <a:gd name="T6" fmla="*/ 120 w 969"/>
              <a:gd name="T7" fmla="*/ 104 h 1053"/>
              <a:gd name="T8" fmla="*/ 703 w 969"/>
              <a:gd name="T9" fmla="*/ 338 h 1053"/>
            </a:gdLst>
            <a:ahLst/>
            <a:cxnLst>
              <a:cxn ang="0">
                <a:pos x="T0" y="T1"/>
              </a:cxn>
              <a:cxn ang="0">
                <a:pos x="T2" y="T3"/>
              </a:cxn>
              <a:cxn ang="0">
                <a:pos x="T4" y="T5"/>
              </a:cxn>
              <a:cxn ang="0">
                <a:pos x="T6" y="T7"/>
              </a:cxn>
              <a:cxn ang="0">
                <a:pos x="T8" y="T9"/>
              </a:cxn>
            </a:cxnLst>
            <a:rect l="0" t="0" r="r" b="b"/>
            <a:pathLst>
              <a:path w="969" h="1053">
                <a:moveTo>
                  <a:pt x="703" y="338"/>
                </a:moveTo>
                <a:cubicBezTo>
                  <a:pt x="904" y="571"/>
                  <a:pt x="969" y="845"/>
                  <a:pt x="848" y="949"/>
                </a:cubicBezTo>
                <a:cubicBezTo>
                  <a:pt x="727" y="1053"/>
                  <a:pt x="466" y="948"/>
                  <a:pt x="265" y="715"/>
                </a:cubicBezTo>
                <a:cubicBezTo>
                  <a:pt x="64" y="481"/>
                  <a:pt x="0" y="208"/>
                  <a:pt x="120" y="104"/>
                </a:cubicBezTo>
                <a:cubicBezTo>
                  <a:pt x="241" y="0"/>
                  <a:pt x="502" y="105"/>
                  <a:pt x="703" y="338"/>
                </a:cubicBezTo>
                <a:close/>
              </a:path>
            </a:pathLst>
          </a:custGeom>
          <a:solidFill>
            <a:schemeClr val="accent1">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0" name="Freeform 6">
            <a:extLst>
              <a:ext uri="{FF2B5EF4-FFF2-40B4-BE49-F238E27FC236}">
                <a16:creationId xmlns:a16="http://schemas.microsoft.com/office/drawing/2014/main" id="{02FF211C-FE31-449F-8431-A4166E590198}"/>
              </a:ext>
            </a:extLst>
          </p:cNvPr>
          <p:cNvSpPr>
            <a:spLocks/>
          </p:cNvSpPr>
          <p:nvPr/>
        </p:nvSpPr>
        <p:spPr bwMode="auto">
          <a:xfrm>
            <a:off x="4613445" y="1860056"/>
            <a:ext cx="2267594" cy="3717990"/>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6">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1" name="Freeform 7">
            <a:extLst>
              <a:ext uri="{FF2B5EF4-FFF2-40B4-BE49-F238E27FC236}">
                <a16:creationId xmlns:a16="http://schemas.microsoft.com/office/drawing/2014/main" id="{44056E00-94F6-4968-BE7A-7C4D1B88FBAD}"/>
              </a:ext>
            </a:extLst>
          </p:cNvPr>
          <p:cNvSpPr>
            <a:spLocks/>
          </p:cNvSpPr>
          <p:nvPr/>
        </p:nvSpPr>
        <p:spPr bwMode="auto">
          <a:xfrm>
            <a:off x="5311582" y="1860056"/>
            <a:ext cx="2264888" cy="3717990"/>
          </a:xfrm>
          <a:custGeom>
            <a:avLst/>
            <a:gdLst>
              <a:gd name="T0" fmla="*/ 73 w 707"/>
              <a:gd name="T1" fmla="*/ 512 h 1160"/>
              <a:gd name="T2" fmla="*/ 221 w 707"/>
              <a:gd name="T3" fmla="*/ 1122 h 1160"/>
              <a:gd name="T4" fmla="*/ 634 w 707"/>
              <a:gd name="T5" fmla="*/ 649 h 1160"/>
              <a:gd name="T6" fmla="*/ 486 w 707"/>
              <a:gd name="T7" fmla="*/ 38 h 1160"/>
              <a:gd name="T8" fmla="*/ 73 w 707"/>
              <a:gd name="T9" fmla="*/ 512 h 1160"/>
            </a:gdLst>
            <a:ahLst/>
            <a:cxnLst>
              <a:cxn ang="0">
                <a:pos x="T0" y="T1"/>
              </a:cxn>
              <a:cxn ang="0">
                <a:pos x="T2" y="T3"/>
              </a:cxn>
              <a:cxn ang="0">
                <a:pos x="T4" y="T5"/>
              </a:cxn>
              <a:cxn ang="0">
                <a:pos x="T6" y="T7"/>
              </a:cxn>
              <a:cxn ang="0">
                <a:pos x="T8" y="T9"/>
              </a:cxn>
            </a:cxnLst>
            <a:rect l="0" t="0" r="r" b="b"/>
            <a:pathLst>
              <a:path w="707" h="1160">
                <a:moveTo>
                  <a:pt x="73" y="512"/>
                </a:moveTo>
                <a:cubicBezTo>
                  <a:pt x="0" y="811"/>
                  <a:pt x="66" y="1084"/>
                  <a:pt x="221" y="1122"/>
                </a:cubicBezTo>
                <a:cubicBezTo>
                  <a:pt x="376" y="1160"/>
                  <a:pt x="561" y="948"/>
                  <a:pt x="634" y="649"/>
                </a:cubicBezTo>
                <a:cubicBezTo>
                  <a:pt x="707" y="349"/>
                  <a:pt x="641" y="76"/>
                  <a:pt x="486" y="38"/>
                </a:cubicBezTo>
                <a:cubicBezTo>
                  <a:pt x="331" y="0"/>
                  <a:pt x="146" y="212"/>
                  <a:pt x="73" y="512"/>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2" name="Freeform 8">
            <a:extLst>
              <a:ext uri="{FF2B5EF4-FFF2-40B4-BE49-F238E27FC236}">
                <a16:creationId xmlns:a16="http://schemas.microsoft.com/office/drawing/2014/main" id="{3EB3B3BC-0E0C-4774-8965-2EF7725DC32F}"/>
              </a:ext>
            </a:extLst>
          </p:cNvPr>
          <p:cNvSpPr>
            <a:spLocks/>
          </p:cNvSpPr>
          <p:nvPr/>
        </p:nvSpPr>
        <p:spPr bwMode="auto">
          <a:xfrm>
            <a:off x="5510471" y="2299775"/>
            <a:ext cx="3107794" cy="3374332"/>
          </a:xfrm>
          <a:custGeom>
            <a:avLst/>
            <a:gdLst>
              <a:gd name="T0" fmla="*/ 266 w 970"/>
              <a:gd name="T1" fmla="*/ 338 h 1053"/>
              <a:gd name="T2" fmla="*/ 121 w 970"/>
              <a:gd name="T3" fmla="*/ 949 h 1053"/>
              <a:gd name="T4" fmla="*/ 704 w 970"/>
              <a:gd name="T5" fmla="*/ 715 h 1053"/>
              <a:gd name="T6" fmla="*/ 849 w 970"/>
              <a:gd name="T7" fmla="*/ 104 h 1053"/>
              <a:gd name="T8" fmla="*/ 266 w 970"/>
              <a:gd name="T9" fmla="*/ 338 h 1053"/>
            </a:gdLst>
            <a:ahLst/>
            <a:cxnLst>
              <a:cxn ang="0">
                <a:pos x="T0" y="T1"/>
              </a:cxn>
              <a:cxn ang="0">
                <a:pos x="T2" y="T3"/>
              </a:cxn>
              <a:cxn ang="0">
                <a:pos x="T4" y="T5"/>
              </a:cxn>
              <a:cxn ang="0">
                <a:pos x="T6" y="T7"/>
              </a:cxn>
              <a:cxn ang="0">
                <a:pos x="T8" y="T9"/>
              </a:cxn>
            </a:cxnLst>
            <a:rect l="0" t="0" r="r" b="b"/>
            <a:pathLst>
              <a:path w="970" h="1053">
                <a:moveTo>
                  <a:pt x="266" y="338"/>
                </a:moveTo>
                <a:cubicBezTo>
                  <a:pt x="65" y="571"/>
                  <a:pt x="0" y="845"/>
                  <a:pt x="121" y="949"/>
                </a:cubicBezTo>
                <a:cubicBezTo>
                  <a:pt x="242" y="1053"/>
                  <a:pt x="503" y="948"/>
                  <a:pt x="704" y="715"/>
                </a:cubicBezTo>
                <a:cubicBezTo>
                  <a:pt x="905" y="481"/>
                  <a:pt x="970" y="208"/>
                  <a:pt x="849" y="104"/>
                </a:cubicBezTo>
                <a:cubicBezTo>
                  <a:pt x="728" y="0"/>
                  <a:pt x="467" y="105"/>
                  <a:pt x="266" y="338"/>
                </a:cubicBezTo>
                <a:close/>
              </a:path>
            </a:pathLst>
          </a:custGeom>
          <a:solidFill>
            <a:schemeClr val="tx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23" name="pole tekstowe 13">
            <a:extLst>
              <a:ext uri="{FF2B5EF4-FFF2-40B4-BE49-F238E27FC236}">
                <a16:creationId xmlns:a16="http://schemas.microsoft.com/office/drawing/2014/main" id="{8EFDC206-FA2C-45CD-978A-48759C930D2C}"/>
              </a:ext>
            </a:extLst>
          </p:cNvPr>
          <p:cNvSpPr txBox="1"/>
          <p:nvPr/>
        </p:nvSpPr>
        <p:spPr>
          <a:xfrm>
            <a:off x="1361921" y="2495295"/>
            <a:ext cx="2172529" cy="387478"/>
          </a:xfrm>
          <a:prstGeom prst="bracketPair">
            <a:avLst>
              <a:gd name="adj" fmla="val 0"/>
            </a:avLst>
          </a:prstGeom>
          <a:solidFill>
            <a:schemeClr val="bg2"/>
          </a:solidFill>
          <a:ln w="38100">
            <a:solidFill>
              <a:schemeClr val="accent1"/>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4" name="pole tekstowe 13">
            <a:extLst>
              <a:ext uri="{FF2B5EF4-FFF2-40B4-BE49-F238E27FC236}">
                <a16:creationId xmlns:a16="http://schemas.microsoft.com/office/drawing/2014/main" id="{242054D1-B498-4A93-AB66-A89B30156BD3}"/>
              </a:ext>
            </a:extLst>
          </p:cNvPr>
          <p:cNvSpPr txBox="1"/>
          <p:nvPr/>
        </p:nvSpPr>
        <p:spPr>
          <a:xfrm>
            <a:off x="8657550" y="2495295"/>
            <a:ext cx="2172529" cy="387478"/>
          </a:xfrm>
          <a:prstGeom prst="bracketPair">
            <a:avLst>
              <a:gd name="adj" fmla="val 0"/>
            </a:avLst>
          </a:prstGeom>
          <a:solidFill>
            <a:schemeClr val="bg2"/>
          </a:solidFill>
          <a:ln w="38100">
            <a:solidFill>
              <a:schemeClr val="tx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5" name="pole tekstowe 13">
            <a:extLst>
              <a:ext uri="{FF2B5EF4-FFF2-40B4-BE49-F238E27FC236}">
                <a16:creationId xmlns:a16="http://schemas.microsoft.com/office/drawing/2014/main" id="{01D63C11-3805-4754-A5F1-68C6DF3BFB16}"/>
              </a:ext>
            </a:extLst>
          </p:cNvPr>
          <p:cNvSpPr txBox="1"/>
          <p:nvPr/>
        </p:nvSpPr>
        <p:spPr>
          <a:xfrm>
            <a:off x="2555319" y="1556792"/>
            <a:ext cx="2172529" cy="387478"/>
          </a:xfrm>
          <a:prstGeom prst="bracketPair">
            <a:avLst>
              <a:gd name="adj" fmla="val 0"/>
            </a:avLst>
          </a:prstGeom>
          <a:solidFill>
            <a:schemeClr val="bg2"/>
          </a:solidFill>
          <a:ln w="38100">
            <a:solidFill>
              <a:schemeClr val="accent6"/>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6" name="pole tekstowe 13">
            <a:extLst>
              <a:ext uri="{FF2B5EF4-FFF2-40B4-BE49-F238E27FC236}">
                <a16:creationId xmlns:a16="http://schemas.microsoft.com/office/drawing/2014/main" id="{FA70E244-3BF5-428F-8BD6-150786CA98B7}"/>
              </a:ext>
            </a:extLst>
          </p:cNvPr>
          <p:cNvSpPr txBox="1"/>
          <p:nvPr/>
        </p:nvSpPr>
        <p:spPr>
          <a:xfrm>
            <a:off x="7464152" y="1556792"/>
            <a:ext cx="2172529" cy="387478"/>
          </a:xfrm>
          <a:prstGeom prst="bracketPair">
            <a:avLst>
              <a:gd name="adj" fmla="val 0"/>
            </a:avLst>
          </a:prstGeom>
          <a:solidFill>
            <a:schemeClr val="bg2"/>
          </a:solidFill>
          <a:ln w="38100">
            <a:solidFill>
              <a:schemeClr val="accent4"/>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7" name="pole tekstowe 13">
            <a:extLst>
              <a:ext uri="{FF2B5EF4-FFF2-40B4-BE49-F238E27FC236}">
                <a16:creationId xmlns:a16="http://schemas.microsoft.com/office/drawing/2014/main" id="{838B051E-DA43-43D4-914C-F14D91A336FE}"/>
              </a:ext>
            </a:extLst>
          </p:cNvPr>
          <p:cNvSpPr txBox="1"/>
          <p:nvPr/>
        </p:nvSpPr>
        <p:spPr>
          <a:xfrm>
            <a:off x="623889" y="5927474"/>
            <a:ext cx="10947021" cy="387478"/>
          </a:xfrm>
          <a:prstGeom prst="bracketPair">
            <a:avLst>
              <a:gd name="adj" fmla="val 0"/>
            </a:avLst>
          </a:prstGeom>
          <a:solidFill>
            <a:schemeClr val="bg2"/>
          </a:solidFill>
          <a:ln w="38100">
            <a:solidFill>
              <a:schemeClr val="accent3"/>
            </a:solidFill>
          </a:ln>
        </p:spPr>
        <p:txBody>
          <a:bodyPr vert="horz" wrap="square" lIns="91440" tIns="45720" rIns="91440" bIns="45720" rtlCol="0" anchor="ctr">
            <a:noAutofit/>
          </a:bodyPr>
          <a:lstStyle/>
          <a:p>
            <a:pPr marL="6350" indent="-6350" algn="ctr">
              <a:spcBef>
                <a:spcPct val="20000"/>
              </a:spcBef>
            </a:pPr>
            <a:r>
              <a:rPr lang="en-US" dirty="0"/>
              <a:t>Write your text here. Add your description of an item.</a:t>
            </a:r>
          </a:p>
        </p:txBody>
      </p:sp>
    </p:spTree>
    <p:extLst>
      <p:ext uri="{BB962C8B-B14F-4D97-AF65-F5344CB8AC3E}">
        <p14:creationId xmlns:p14="http://schemas.microsoft.com/office/powerpoint/2010/main" val="6347968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866AC76-DB5A-42A1-83D7-FDF41B1E6B9D}"/>
              </a:ext>
            </a:extLst>
          </p:cNvPr>
          <p:cNvSpPr>
            <a:spLocks noGrp="1"/>
          </p:cNvSpPr>
          <p:nvPr>
            <p:ph type="title"/>
          </p:nvPr>
        </p:nvSpPr>
        <p:spPr/>
        <p:txBody>
          <a:bodyPr>
            <a:normAutofit fontScale="90000"/>
          </a:bodyPr>
          <a:lstStyle/>
          <a:p>
            <a:r>
              <a:rPr lang="en-US" dirty="0"/>
              <a:t> Fan Intersection Diagram – 6 Elements </a:t>
            </a:r>
          </a:p>
        </p:txBody>
      </p:sp>
      <p:sp>
        <p:nvSpPr>
          <p:cNvPr id="30" name="Freeform 6">
            <a:extLst>
              <a:ext uri="{FF2B5EF4-FFF2-40B4-BE49-F238E27FC236}">
                <a16:creationId xmlns:a16="http://schemas.microsoft.com/office/drawing/2014/main" id="{D2D8CD38-B407-4A03-B72D-12C9FFB80A88}"/>
              </a:ext>
            </a:extLst>
          </p:cNvPr>
          <p:cNvSpPr>
            <a:spLocks/>
          </p:cNvSpPr>
          <p:nvPr/>
        </p:nvSpPr>
        <p:spPr bwMode="auto">
          <a:xfrm rot="18458879">
            <a:off x="3767023" y="2665369"/>
            <a:ext cx="2213744" cy="3629697"/>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tx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solidFill>
                <a:schemeClr val="tx2"/>
              </a:solidFill>
            </a:endParaRPr>
          </a:p>
        </p:txBody>
      </p:sp>
      <p:sp>
        <p:nvSpPr>
          <p:cNvPr id="8" name="Freeform 5"/>
          <p:cNvSpPr>
            <a:spLocks/>
          </p:cNvSpPr>
          <p:nvPr/>
        </p:nvSpPr>
        <p:spPr bwMode="auto">
          <a:xfrm>
            <a:off x="3575709" y="2299775"/>
            <a:ext cx="3103735" cy="3374332"/>
          </a:xfrm>
          <a:custGeom>
            <a:avLst/>
            <a:gdLst>
              <a:gd name="T0" fmla="*/ 703 w 969"/>
              <a:gd name="T1" fmla="*/ 338 h 1053"/>
              <a:gd name="T2" fmla="*/ 848 w 969"/>
              <a:gd name="T3" fmla="*/ 949 h 1053"/>
              <a:gd name="T4" fmla="*/ 265 w 969"/>
              <a:gd name="T5" fmla="*/ 715 h 1053"/>
              <a:gd name="T6" fmla="*/ 120 w 969"/>
              <a:gd name="T7" fmla="*/ 104 h 1053"/>
              <a:gd name="T8" fmla="*/ 703 w 969"/>
              <a:gd name="T9" fmla="*/ 338 h 1053"/>
            </a:gdLst>
            <a:ahLst/>
            <a:cxnLst>
              <a:cxn ang="0">
                <a:pos x="T0" y="T1"/>
              </a:cxn>
              <a:cxn ang="0">
                <a:pos x="T2" y="T3"/>
              </a:cxn>
              <a:cxn ang="0">
                <a:pos x="T4" y="T5"/>
              </a:cxn>
              <a:cxn ang="0">
                <a:pos x="T6" y="T7"/>
              </a:cxn>
              <a:cxn ang="0">
                <a:pos x="T8" y="T9"/>
              </a:cxn>
            </a:cxnLst>
            <a:rect l="0" t="0" r="r" b="b"/>
            <a:pathLst>
              <a:path w="969" h="1053">
                <a:moveTo>
                  <a:pt x="703" y="338"/>
                </a:moveTo>
                <a:cubicBezTo>
                  <a:pt x="904" y="571"/>
                  <a:pt x="969" y="845"/>
                  <a:pt x="848" y="949"/>
                </a:cubicBezTo>
                <a:cubicBezTo>
                  <a:pt x="727" y="1053"/>
                  <a:pt x="466" y="948"/>
                  <a:pt x="265" y="715"/>
                </a:cubicBezTo>
                <a:cubicBezTo>
                  <a:pt x="64" y="481"/>
                  <a:pt x="0" y="208"/>
                  <a:pt x="120" y="104"/>
                </a:cubicBezTo>
                <a:cubicBezTo>
                  <a:pt x="241" y="0"/>
                  <a:pt x="502" y="105"/>
                  <a:pt x="703" y="338"/>
                </a:cubicBezTo>
                <a:close/>
              </a:path>
            </a:pathLst>
          </a:cu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9" name="Freeform 6"/>
          <p:cNvSpPr>
            <a:spLocks/>
          </p:cNvSpPr>
          <p:nvPr/>
        </p:nvSpPr>
        <p:spPr bwMode="auto">
          <a:xfrm>
            <a:off x="4613445" y="1860056"/>
            <a:ext cx="2267594" cy="3717990"/>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0" name="Freeform 7"/>
          <p:cNvSpPr>
            <a:spLocks/>
          </p:cNvSpPr>
          <p:nvPr/>
        </p:nvSpPr>
        <p:spPr bwMode="auto">
          <a:xfrm>
            <a:off x="5311582" y="1860056"/>
            <a:ext cx="2264888" cy="3717990"/>
          </a:xfrm>
          <a:custGeom>
            <a:avLst/>
            <a:gdLst>
              <a:gd name="T0" fmla="*/ 73 w 707"/>
              <a:gd name="T1" fmla="*/ 512 h 1160"/>
              <a:gd name="T2" fmla="*/ 221 w 707"/>
              <a:gd name="T3" fmla="*/ 1122 h 1160"/>
              <a:gd name="T4" fmla="*/ 634 w 707"/>
              <a:gd name="T5" fmla="*/ 649 h 1160"/>
              <a:gd name="T6" fmla="*/ 486 w 707"/>
              <a:gd name="T7" fmla="*/ 38 h 1160"/>
              <a:gd name="T8" fmla="*/ 73 w 707"/>
              <a:gd name="T9" fmla="*/ 512 h 1160"/>
            </a:gdLst>
            <a:ahLst/>
            <a:cxnLst>
              <a:cxn ang="0">
                <a:pos x="T0" y="T1"/>
              </a:cxn>
              <a:cxn ang="0">
                <a:pos x="T2" y="T3"/>
              </a:cxn>
              <a:cxn ang="0">
                <a:pos x="T4" y="T5"/>
              </a:cxn>
              <a:cxn ang="0">
                <a:pos x="T6" y="T7"/>
              </a:cxn>
              <a:cxn ang="0">
                <a:pos x="T8" y="T9"/>
              </a:cxn>
            </a:cxnLst>
            <a:rect l="0" t="0" r="r" b="b"/>
            <a:pathLst>
              <a:path w="707" h="1160">
                <a:moveTo>
                  <a:pt x="73" y="512"/>
                </a:moveTo>
                <a:cubicBezTo>
                  <a:pt x="0" y="811"/>
                  <a:pt x="66" y="1084"/>
                  <a:pt x="221" y="1122"/>
                </a:cubicBezTo>
                <a:cubicBezTo>
                  <a:pt x="376" y="1160"/>
                  <a:pt x="561" y="948"/>
                  <a:pt x="634" y="649"/>
                </a:cubicBezTo>
                <a:cubicBezTo>
                  <a:pt x="707" y="349"/>
                  <a:pt x="641" y="76"/>
                  <a:pt x="486" y="38"/>
                </a:cubicBezTo>
                <a:cubicBezTo>
                  <a:pt x="331" y="0"/>
                  <a:pt x="146" y="212"/>
                  <a:pt x="73" y="512"/>
                </a:cubicBezTo>
                <a:close/>
              </a:path>
            </a:pathLst>
          </a:custGeom>
          <a:solidFill>
            <a:schemeClr val="accent4">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1" name="Freeform 8"/>
          <p:cNvSpPr>
            <a:spLocks/>
          </p:cNvSpPr>
          <p:nvPr/>
        </p:nvSpPr>
        <p:spPr bwMode="auto">
          <a:xfrm>
            <a:off x="5510471" y="2299775"/>
            <a:ext cx="3107794" cy="3374332"/>
          </a:xfrm>
          <a:custGeom>
            <a:avLst/>
            <a:gdLst>
              <a:gd name="T0" fmla="*/ 266 w 970"/>
              <a:gd name="T1" fmla="*/ 338 h 1053"/>
              <a:gd name="T2" fmla="*/ 121 w 970"/>
              <a:gd name="T3" fmla="*/ 949 h 1053"/>
              <a:gd name="T4" fmla="*/ 704 w 970"/>
              <a:gd name="T5" fmla="*/ 715 h 1053"/>
              <a:gd name="T6" fmla="*/ 849 w 970"/>
              <a:gd name="T7" fmla="*/ 104 h 1053"/>
              <a:gd name="T8" fmla="*/ 266 w 970"/>
              <a:gd name="T9" fmla="*/ 338 h 1053"/>
            </a:gdLst>
            <a:ahLst/>
            <a:cxnLst>
              <a:cxn ang="0">
                <a:pos x="T0" y="T1"/>
              </a:cxn>
              <a:cxn ang="0">
                <a:pos x="T2" y="T3"/>
              </a:cxn>
              <a:cxn ang="0">
                <a:pos x="T4" y="T5"/>
              </a:cxn>
              <a:cxn ang="0">
                <a:pos x="T6" y="T7"/>
              </a:cxn>
              <a:cxn ang="0">
                <a:pos x="T8" y="T9"/>
              </a:cxn>
            </a:cxnLst>
            <a:rect l="0" t="0" r="r" b="b"/>
            <a:pathLst>
              <a:path w="970" h="1053">
                <a:moveTo>
                  <a:pt x="266" y="338"/>
                </a:moveTo>
                <a:cubicBezTo>
                  <a:pt x="65" y="571"/>
                  <a:pt x="0" y="845"/>
                  <a:pt x="121" y="949"/>
                </a:cubicBezTo>
                <a:cubicBezTo>
                  <a:pt x="242" y="1053"/>
                  <a:pt x="503" y="948"/>
                  <a:pt x="704" y="715"/>
                </a:cubicBezTo>
                <a:cubicBezTo>
                  <a:pt x="905" y="481"/>
                  <a:pt x="970" y="208"/>
                  <a:pt x="849" y="104"/>
                </a:cubicBezTo>
                <a:cubicBezTo>
                  <a:pt x="728" y="0"/>
                  <a:pt x="467" y="105"/>
                  <a:pt x="266" y="338"/>
                </a:cubicBezTo>
                <a:close/>
              </a:path>
            </a:pathLst>
          </a:custGeom>
          <a:solidFill>
            <a:schemeClr val="accent5">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7" name="pole tekstowe 13">
            <a:extLst>
              <a:ext uri="{FF2B5EF4-FFF2-40B4-BE49-F238E27FC236}">
                <a16:creationId xmlns:a16="http://schemas.microsoft.com/office/drawing/2014/main" id="{94E45F86-179F-438A-9223-3D00A88F11E5}"/>
              </a:ext>
            </a:extLst>
          </p:cNvPr>
          <p:cNvSpPr txBox="1"/>
          <p:nvPr/>
        </p:nvSpPr>
        <p:spPr>
          <a:xfrm>
            <a:off x="1361921" y="2495295"/>
            <a:ext cx="2172529" cy="387478"/>
          </a:xfrm>
          <a:prstGeom prst="bracketPair">
            <a:avLst>
              <a:gd name="adj" fmla="val 0"/>
            </a:avLst>
          </a:prstGeom>
          <a:solidFill>
            <a:schemeClr val="bg2"/>
          </a:solidFill>
          <a:ln w="38100">
            <a:solidFill>
              <a:schemeClr val="accent1"/>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18" name="pole tekstowe 13">
            <a:extLst>
              <a:ext uri="{FF2B5EF4-FFF2-40B4-BE49-F238E27FC236}">
                <a16:creationId xmlns:a16="http://schemas.microsoft.com/office/drawing/2014/main" id="{94E45F86-179F-438A-9223-3D00A88F11E5}"/>
              </a:ext>
            </a:extLst>
          </p:cNvPr>
          <p:cNvSpPr txBox="1"/>
          <p:nvPr/>
        </p:nvSpPr>
        <p:spPr>
          <a:xfrm>
            <a:off x="8657550" y="2495295"/>
            <a:ext cx="2172529" cy="387478"/>
          </a:xfrm>
          <a:prstGeom prst="bracketPair">
            <a:avLst>
              <a:gd name="adj" fmla="val 0"/>
            </a:avLst>
          </a:prstGeom>
          <a:solidFill>
            <a:schemeClr val="bg2"/>
          </a:solidFill>
          <a:ln w="38100">
            <a:solidFill>
              <a:schemeClr val="accent5"/>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19" name="pole tekstowe 13">
            <a:extLst>
              <a:ext uri="{FF2B5EF4-FFF2-40B4-BE49-F238E27FC236}">
                <a16:creationId xmlns:a16="http://schemas.microsoft.com/office/drawing/2014/main" id="{94E45F86-179F-438A-9223-3D00A88F11E5}"/>
              </a:ext>
            </a:extLst>
          </p:cNvPr>
          <p:cNvSpPr txBox="1"/>
          <p:nvPr/>
        </p:nvSpPr>
        <p:spPr>
          <a:xfrm>
            <a:off x="2555319" y="1556792"/>
            <a:ext cx="2172529" cy="387478"/>
          </a:xfrm>
          <a:prstGeom prst="bracketPair">
            <a:avLst>
              <a:gd name="adj" fmla="val 0"/>
            </a:avLst>
          </a:prstGeom>
          <a:solidFill>
            <a:schemeClr val="bg2"/>
          </a:solidFill>
          <a:ln w="38100">
            <a:solidFill>
              <a:schemeClr val="accent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0" name="pole tekstowe 13">
            <a:extLst>
              <a:ext uri="{FF2B5EF4-FFF2-40B4-BE49-F238E27FC236}">
                <a16:creationId xmlns:a16="http://schemas.microsoft.com/office/drawing/2014/main" id="{94E45F86-179F-438A-9223-3D00A88F11E5}"/>
              </a:ext>
            </a:extLst>
          </p:cNvPr>
          <p:cNvSpPr txBox="1"/>
          <p:nvPr/>
        </p:nvSpPr>
        <p:spPr>
          <a:xfrm>
            <a:off x="7464152" y="1556792"/>
            <a:ext cx="2172529" cy="387478"/>
          </a:xfrm>
          <a:prstGeom prst="bracketPair">
            <a:avLst>
              <a:gd name="adj" fmla="val 0"/>
            </a:avLst>
          </a:prstGeom>
          <a:solidFill>
            <a:schemeClr val="bg2"/>
          </a:solidFill>
          <a:ln w="38100">
            <a:solidFill>
              <a:schemeClr val="accent4"/>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2" name="pole tekstowe 13">
            <a:extLst>
              <a:ext uri="{FF2B5EF4-FFF2-40B4-BE49-F238E27FC236}">
                <a16:creationId xmlns:a16="http://schemas.microsoft.com/office/drawing/2014/main" id="{94E45F86-179F-438A-9223-3D00A88F11E5}"/>
              </a:ext>
            </a:extLst>
          </p:cNvPr>
          <p:cNvSpPr txBox="1"/>
          <p:nvPr/>
        </p:nvSpPr>
        <p:spPr>
          <a:xfrm>
            <a:off x="623889" y="5927474"/>
            <a:ext cx="10947021" cy="387478"/>
          </a:xfrm>
          <a:prstGeom prst="bracketPair">
            <a:avLst>
              <a:gd name="adj" fmla="val 0"/>
            </a:avLst>
          </a:prstGeom>
          <a:solidFill>
            <a:schemeClr val="bg2"/>
          </a:solidFill>
          <a:ln w="38100">
            <a:solidFill>
              <a:schemeClr val="accent3"/>
            </a:solidFill>
          </a:ln>
        </p:spPr>
        <p:txBody>
          <a:bodyPr vert="horz" wrap="square" lIns="91440" tIns="45720" rIns="91440" bIns="45720" rtlCol="0" anchor="ctr">
            <a:noAutofit/>
          </a:bodyPr>
          <a:lstStyle/>
          <a:p>
            <a:pPr marL="6350" indent="-6350" algn="ctr">
              <a:spcBef>
                <a:spcPct val="20000"/>
              </a:spcBef>
            </a:pPr>
            <a:r>
              <a:rPr lang="en-US" dirty="0"/>
              <a:t>Write your text here. Add your description of an item.</a:t>
            </a:r>
          </a:p>
        </p:txBody>
      </p:sp>
      <p:sp>
        <p:nvSpPr>
          <p:cNvPr id="31" name="pole tekstowe 13">
            <a:extLst>
              <a:ext uri="{FF2B5EF4-FFF2-40B4-BE49-F238E27FC236}">
                <a16:creationId xmlns:a16="http://schemas.microsoft.com/office/drawing/2014/main" id="{8922F259-F892-4CE2-9B93-9AC4AE3FCEE8}"/>
              </a:ext>
            </a:extLst>
          </p:cNvPr>
          <p:cNvSpPr txBox="1"/>
          <p:nvPr/>
        </p:nvSpPr>
        <p:spPr>
          <a:xfrm>
            <a:off x="629525" y="3427621"/>
            <a:ext cx="2172529" cy="387478"/>
          </a:xfrm>
          <a:prstGeom prst="bracketPair">
            <a:avLst>
              <a:gd name="adj" fmla="val 0"/>
            </a:avLst>
          </a:prstGeom>
          <a:solidFill>
            <a:schemeClr val="bg2"/>
          </a:solidFill>
          <a:ln w="38100">
            <a:solidFill>
              <a:schemeClr val="tx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32" name="pole tekstowe 13">
            <a:extLst>
              <a:ext uri="{FF2B5EF4-FFF2-40B4-BE49-F238E27FC236}">
                <a16:creationId xmlns:a16="http://schemas.microsoft.com/office/drawing/2014/main" id="{DB3118E3-92C7-49D3-AFEF-3CD25CDB1089}"/>
              </a:ext>
            </a:extLst>
          </p:cNvPr>
          <p:cNvSpPr txBox="1"/>
          <p:nvPr/>
        </p:nvSpPr>
        <p:spPr>
          <a:xfrm>
            <a:off x="9389946" y="3427621"/>
            <a:ext cx="2172529" cy="387478"/>
          </a:xfrm>
          <a:prstGeom prst="bracketPair">
            <a:avLst>
              <a:gd name="adj" fmla="val 0"/>
            </a:avLst>
          </a:prstGeom>
          <a:solidFill>
            <a:schemeClr val="bg2"/>
          </a:solidFill>
          <a:ln w="38100">
            <a:solidFill>
              <a:schemeClr val="accent6"/>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7" name="Freeform 6">
            <a:extLst>
              <a:ext uri="{FF2B5EF4-FFF2-40B4-BE49-F238E27FC236}">
                <a16:creationId xmlns:a16="http://schemas.microsoft.com/office/drawing/2014/main" id="{739E6566-1466-4572-806B-BD76375EF8D0}"/>
              </a:ext>
            </a:extLst>
          </p:cNvPr>
          <p:cNvSpPr>
            <a:spLocks/>
          </p:cNvSpPr>
          <p:nvPr/>
        </p:nvSpPr>
        <p:spPr bwMode="auto">
          <a:xfrm rot="3141121" flipH="1">
            <a:off x="6262146" y="2665369"/>
            <a:ext cx="2213744" cy="3629697"/>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6">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solidFill>
                <a:schemeClr val="tx2"/>
              </a:solidFill>
            </a:endParaRPr>
          </a:p>
        </p:txBody>
      </p:sp>
    </p:spTree>
    <p:extLst>
      <p:ext uri="{BB962C8B-B14F-4D97-AF65-F5344CB8AC3E}">
        <p14:creationId xmlns:p14="http://schemas.microsoft.com/office/powerpoint/2010/main" val="179425148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Central List Diagrams</a:t>
            </a:r>
          </a:p>
        </p:txBody>
      </p:sp>
    </p:spTree>
    <p:extLst>
      <p:ext uri="{BB962C8B-B14F-4D97-AF65-F5344CB8AC3E}">
        <p14:creationId xmlns:p14="http://schemas.microsoft.com/office/powerpoint/2010/main" val="91006802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064CC9-F698-4F41-BC7D-5650E603F783}"/>
              </a:ext>
            </a:extLst>
          </p:cNvPr>
          <p:cNvSpPr>
            <a:spLocks noGrp="1"/>
          </p:cNvSpPr>
          <p:nvPr>
            <p:ph type="title"/>
          </p:nvPr>
        </p:nvSpPr>
        <p:spPr>
          <a:xfrm>
            <a:off x="623889" y="0"/>
            <a:ext cx="10947022" cy="972000"/>
          </a:xfrm>
        </p:spPr>
        <p:txBody>
          <a:bodyPr>
            <a:normAutofit/>
          </a:bodyPr>
          <a:lstStyle/>
          <a:p>
            <a:r>
              <a:rPr lang="en-US" dirty="0"/>
              <a:t>Head Graphics Diagram </a:t>
            </a:r>
            <a:r>
              <a:rPr lang="en-US" sz="2800" dirty="0"/>
              <a:t>(3 branches with titles &amp; description)</a:t>
            </a:r>
            <a:endParaRPr lang="en-US" dirty="0"/>
          </a:p>
        </p:txBody>
      </p:sp>
      <p:grpSp>
        <p:nvGrpSpPr>
          <p:cNvPr id="87" name="Group 86">
            <a:extLst>
              <a:ext uri="{FF2B5EF4-FFF2-40B4-BE49-F238E27FC236}">
                <a16:creationId xmlns:a16="http://schemas.microsoft.com/office/drawing/2014/main" id="{7D40C080-8FC6-4A55-87C2-91A34F2FA70C}"/>
              </a:ext>
            </a:extLst>
          </p:cNvPr>
          <p:cNvGrpSpPr/>
          <p:nvPr/>
        </p:nvGrpSpPr>
        <p:grpSpPr>
          <a:xfrm>
            <a:off x="1415480" y="2724128"/>
            <a:ext cx="2652298" cy="3151843"/>
            <a:chOff x="839416" y="2449682"/>
            <a:chExt cx="2782828" cy="3306958"/>
          </a:xfrm>
        </p:grpSpPr>
        <p:sp>
          <p:nvSpPr>
            <p:cNvPr id="3" name="Freeform 6">
              <a:extLst>
                <a:ext uri="{FF2B5EF4-FFF2-40B4-BE49-F238E27FC236}">
                  <a16:creationId xmlns:a16="http://schemas.microsoft.com/office/drawing/2014/main" id="{BF4CE50E-36A9-4B5A-A907-48BD8B9E1653}"/>
                </a:ext>
              </a:extLst>
            </p:cNvPr>
            <p:cNvSpPr>
              <a:spLocks/>
            </p:cNvSpPr>
            <p:nvPr/>
          </p:nvSpPr>
          <p:spPr bwMode="auto">
            <a:xfrm flipH="1">
              <a:off x="839416" y="2449682"/>
              <a:ext cx="2782828" cy="3306958"/>
            </a:xfrm>
            <a:custGeom>
              <a:avLst/>
              <a:gdLst>
                <a:gd name="T0" fmla="*/ 284 w 293"/>
                <a:gd name="T1" fmla="*/ 190 h 348"/>
                <a:gd name="T2" fmla="*/ 259 w 293"/>
                <a:gd name="T3" fmla="*/ 142 h 348"/>
                <a:gd name="T4" fmla="*/ 260 w 293"/>
                <a:gd name="T5" fmla="*/ 129 h 348"/>
                <a:gd name="T6" fmla="*/ 130 w 293"/>
                <a:gd name="T7" fmla="*/ 0 h 348"/>
                <a:gd name="T8" fmla="*/ 0 w 293"/>
                <a:gd name="T9" fmla="*/ 129 h 348"/>
                <a:gd name="T10" fmla="*/ 39 w 293"/>
                <a:gd name="T11" fmla="*/ 223 h 348"/>
                <a:gd name="T12" fmla="*/ 39 w 293"/>
                <a:gd name="T13" fmla="*/ 223 h 348"/>
                <a:gd name="T14" fmla="*/ 46 w 293"/>
                <a:gd name="T15" fmla="*/ 348 h 348"/>
                <a:gd name="T16" fmla="*/ 190 w 293"/>
                <a:gd name="T17" fmla="*/ 348 h 348"/>
                <a:gd name="T18" fmla="*/ 195 w 293"/>
                <a:gd name="T19" fmla="*/ 296 h 348"/>
                <a:gd name="T20" fmla="*/ 221 w 293"/>
                <a:gd name="T21" fmla="*/ 301 h 348"/>
                <a:gd name="T22" fmla="*/ 260 w 293"/>
                <a:gd name="T23" fmla="*/ 262 h 348"/>
                <a:gd name="T24" fmla="*/ 260 w 293"/>
                <a:gd name="T25" fmla="*/ 259 h 348"/>
                <a:gd name="T26" fmla="*/ 260 w 293"/>
                <a:gd name="T27" fmla="*/ 259 h 348"/>
                <a:gd name="T28" fmla="*/ 260 w 293"/>
                <a:gd name="T29" fmla="*/ 224 h 348"/>
                <a:gd name="T30" fmla="*/ 281 w 293"/>
                <a:gd name="T31" fmla="*/ 219 h 348"/>
                <a:gd name="T32" fmla="*/ 284 w 293"/>
                <a:gd name="T33" fmla="*/ 19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48">
                  <a:moveTo>
                    <a:pt x="284" y="190"/>
                  </a:moveTo>
                  <a:cubicBezTo>
                    <a:pt x="279" y="180"/>
                    <a:pt x="264" y="152"/>
                    <a:pt x="259" y="142"/>
                  </a:cubicBezTo>
                  <a:cubicBezTo>
                    <a:pt x="260" y="138"/>
                    <a:pt x="260" y="134"/>
                    <a:pt x="260" y="129"/>
                  </a:cubicBezTo>
                  <a:cubicBezTo>
                    <a:pt x="260" y="58"/>
                    <a:pt x="202" y="0"/>
                    <a:pt x="130" y="0"/>
                  </a:cubicBezTo>
                  <a:cubicBezTo>
                    <a:pt x="58" y="0"/>
                    <a:pt x="0" y="58"/>
                    <a:pt x="0" y="129"/>
                  </a:cubicBezTo>
                  <a:cubicBezTo>
                    <a:pt x="0" y="166"/>
                    <a:pt x="15" y="199"/>
                    <a:pt x="39" y="223"/>
                  </a:cubicBezTo>
                  <a:cubicBezTo>
                    <a:pt x="39" y="223"/>
                    <a:pt x="39" y="223"/>
                    <a:pt x="39" y="223"/>
                  </a:cubicBezTo>
                  <a:cubicBezTo>
                    <a:pt x="46" y="348"/>
                    <a:pt x="46" y="348"/>
                    <a:pt x="46" y="348"/>
                  </a:cubicBezTo>
                  <a:cubicBezTo>
                    <a:pt x="190" y="348"/>
                    <a:pt x="190" y="348"/>
                    <a:pt x="190" y="348"/>
                  </a:cubicBezTo>
                  <a:cubicBezTo>
                    <a:pt x="195" y="296"/>
                    <a:pt x="195" y="296"/>
                    <a:pt x="195" y="296"/>
                  </a:cubicBezTo>
                  <a:cubicBezTo>
                    <a:pt x="221" y="301"/>
                    <a:pt x="221" y="301"/>
                    <a:pt x="221" y="301"/>
                  </a:cubicBezTo>
                  <a:cubicBezTo>
                    <a:pt x="242" y="301"/>
                    <a:pt x="260" y="284"/>
                    <a:pt x="260" y="262"/>
                  </a:cubicBezTo>
                  <a:cubicBezTo>
                    <a:pt x="260" y="261"/>
                    <a:pt x="260" y="260"/>
                    <a:pt x="260" y="259"/>
                  </a:cubicBezTo>
                  <a:cubicBezTo>
                    <a:pt x="260" y="259"/>
                    <a:pt x="260" y="259"/>
                    <a:pt x="260" y="259"/>
                  </a:cubicBezTo>
                  <a:cubicBezTo>
                    <a:pt x="260" y="224"/>
                    <a:pt x="260" y="224"/>
                    <a:pt x="260" y="224"/>
                  </a:cubicBezTo>
                  <a:cubicBezTo>
                    <a:pt x="281" y="219"/>
                    <a:pt x="281" y="219"/>
                    <a:pt x="281" y="219"/>
                  </a:cubicBezTo>
                  <a:cubicBezTo>
                    <a:pt x="293" y="215"/>
                    <a:pt x="292" y="204"/>
                    <a:pt x="284" y="19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4" name="Oval 3">
              <a:extLst>
                <a:ext uri="{FF2B5EF4-FFF2-40B4-BE49-F238E27FC236}">
                  <a16:creationId xmlns:a16="http://schemas.microsoft.com/office/drawing/2014/main" id="{D64B6533-1500-48D5-8313-FBA9DA208EBA}"/>
                </a:ext>
              </a:extLst>
            </p:cNvPr>
            <p:cNvSpPr/>
            <p:nvPr/>
          </p:nvSpPr>
          <p:spPr>
            <a:xfrm>
              <a:off x="1540154" y="2720873"/>
              <a:ext cx="1734890" cy="17348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header here</a:t>
              </a:r>
            </a:p>
          </p:txBody>
        </p:sp>
      </p:grpSp>
      <p:cxnSp>
        <p:nvCxnSpPr>
          <p:cNvPr id="10" name="Connector: Elbow 9">
            <a:extLst>
              <a:ext uri="{FF2B5EF4-FFF2-40B4-BE49-F238E27FC236}">
                <a16:creationId xmlns:a16="http://schemas.microsoft.com/office/drawing/2014/main" id="{E9DC0915-D591-402A-8235-1ECD4FCBE15F}"/>
              </a:ext>
            </a:extLst>
          </p:cNvPr>
          <p:cNvCxnSpPr>
            <a:cxnSpLocks/>
            <a:stCxn id="7" idx="6"/>
            <a:endCxn id="53" idx="2"/>
          </p:cNvCxnSpPr>
          <p:nvPr/>
        </p:nvCxnSpPr>
        <p:spPr>
          <a:xfrm flipV="1">
            <a:off x="3614915" y="2117400"/>
            <a:ext cx="1348681" cy="1118545"/>
          </a:xfrm>
          <a:prstGeom prst="bentConnector3">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DFBB4A07-F15C-4C3E-8B77-837E4BCA1794}"/>
              </a:ext>
            </a:extLst>
          </p:cNvPr>
          <p:cNvCxnSpPr>
            <a:cxnSpLocks/>
            <a:stCxn id="8" idx="6"/>
            <a:endCxn id="61" idx="2"/>
          </p:cNvCxnSpPr>
          <p:nvPr/>
        </p:nvCxnSpPr>
        <p:spPr>
          <a:xfrm>
            <a:off x="3618991" y="4382764"/>
            <a:ext cx="1344605" cy="1118814"/>
          </a:xfrm>
          <a:prstGeom prst="bentConnector3">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F067FFC4-6FF8-4D1D-838B-2FCE4FD05EF6}"/>
              </a:ext>
            </a:extLst>
          </p:cNvPr>
          <p:cNvCxnSpPr>
            <a:cxnSpLocks/>
            <a:stCxn id="5" idx="6"/>
            <a:endCxn id="58" idx="2"/>
          </p:cNvCxnSpPr>
          <p:nvPr/>
        </p:nvCxnSpPr>
        <p:spPr>
          <a:xfrm>
            <a:off x="3828839" y="3809354"/>
            <a:ext cx="1134757" cy="135"/>
          </a:xfrm>
          <a:prstGeom prst="straightConnector1">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B5530164-A5C0-414F-8815-8E8E9E5113C2}"/>
              </a:ext>
            </a:extLst>
          </p:cNvPr>
          <p:cNvSpPr/>
          <p:nvPr/>
        </p:nvSpPr>
        <p:spPr>
          <a:xfrm>
            <a:off x="3586753" y="3688311"/>
            <a:ext cx="242086" cy="24208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Oval 6">
            <a:extLst>
              <a:ext uri="{FF2B5EF4-FFF2-40B4-BE49-F238E27FC236}">
                <a16:creationId xmlns:a16="http://schemas.microsoft.com/office/drawing/2014/main" id="{AF339FB4-249A-4B25-ACA5-3479DE909F21}"/>
              </a:ext>
            </a:extLst>
          </p:cNvPr>
          <p:cNvSpPr/>
          <p:nvPr/>
        </p:nvSpPr>
        <p:spPr>
          <a:xfrm>
            <a:off x="3372829" y="3114902"/>
            <a:ext cx="242086" cy="24208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Oval 7">
            <a:extLst>
              <a:ext uri="{FF2B5EF4-FFF2-40B4-BE49-F238E27FC236}">
                <a16:creationId xmlns:a16="http://schemas.microsoft.com/office/drawing/2014/main" id="{720EF00B-5D3F-4D2C-BA08-E44ED424B2F1}"/>
              </a:ext>
            </a:extLst>
          </p:cNvPr>
          <p:cNvSpPr/>
          <p:nvPr/>
        </p:nvSpPr>
        <p:spPr>
          <a:xfrm>
            <a:off x="3376905" y="4261721"/>
            <a:ext cx="242086" cy="24208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9" name="Grupa 8">
            <a:extLst>
              <a:ext uri="{FF2B5EF4-FFF2-40B4-BE49-F238E27FC236}">
                <a16:creationId xmlns:a16="http://schemas.microsoft.com/office/drawing/2014/main" id="{920FDB95-6E3A-4686-B63B-6212AF18A347}"/>
              </a:ext>
            </a:extLst>
          </p:cNvPr>
          <p:cNvGrpSpPr/>
          <p:nvPr/>
        </p:nvGrpSpPr>
        <p:grpSpPr>
          <a:xfrm>
            <a:off x="4963596" y="1268760"/>
            <a:ext cx="5615050" cy="1457072"/>
            <a:chOff x="4963596" y="1268760"/>
            <a:chExt cx="5615050" cy="1457072"/>
          </a:xfrm>
        </p:grpSpPr>
        <p:grpSp>
          <p:nvGrpSpPr>
            <p:cNvPr id="88" name="Group 87">
              <a:extLst>
                <a:ext uri="{FF2B5EF4-FFF2-40B4-BE49-F238E27FC236}">
                  <a16:creationId xmlns:a16="http://schemas.microsoft.com/office/drawing/2014/main" id="{19A81F27-F56C-4432-BAC0-D30661B09328}"/>
                </a:ext>
              </a:extLst>
            </p:cNvPr>
            <p:cNvGrpSpPr/>
            <p:nvPr/>
          </p:nvGrpSpPr>
          <p:grpSpPr>
            <a:xfrm>
              <a:off x="4963596" y="1508967"/>
              <a:ext cx="5615050" cy="1216865"/>
              <a:chOff x="4604476" y="1119423"/>
              <a:chExt cx="6000762" cy="1387341"/>
            </a:xfrm>
          </p:grpSpPr>
          <p:sp>
            <p:nvSpPr>
              <p:cNvPr id="18" name="Double Brace 17">
                <a:extLst>
                  <a:ext uri="{FF2B5EF4-FFF2-40B4-BE49-F238E27FC236}">
                    <a16:creationId xmlns:a16="http://schemas.microsoft.com/office/drawing/2014/main" id="{8977C149-B7B7-44C1-AED8-AA113C797E2B}"/>
                  </a:ext>
                </a:extLst>
              </p:cNvPr>
              <p:cNvSpPr/>
              <p:nvPr/>
            </p:nvSpPr>
            <p:spPr>
              <a:xfrm>
                <a:off x="4731477" y="1119423"/>
                <a:ext cx="5873761" cy="1387341"/>
              </a:xfrm>
              <a:prstGeom prst="bracePair">
                <a:avLst>
                  <a:gd name="adj" fmla="val 0"/>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88000" tIns="324000" rIns="288000" bIns="72000" rtlCol="0" anchor="ctr">
                <a:noAutofit/>
              </a:bodyPr>
              <a:lstStyle/>
              <a:p>
                <a:pPr algn="ctr"/>
                <a:r>
                  <a:rPr lang="en-US" sz="1400" dirty="0">
                    <a:solidFill>
                      <a:schemeClr val="tx1"/>
                    </a:solidFill>
                  </a:rPr>
                  <a:t>Write your text here. Add your description of an item. Fill the textbox with your description.</a:t>
                </a:r>
              </a:p>
            </p:txBody>
          </p:sp>
          <p:sp>
            <p:nvSpPr>
              <p:cNvPr id="53" name="Oval 52">
                <a:extLst>
                  <a:ext uri="{FF2B5EF4-FFF2-40B4-BE49-F238E27FC236}">
                    <a16:creationId xmlns:a16="http://schemas.microsoft.com/office/drawing/2014/main" id="{14243620-CE8C-4813-948A-EC18EEBBCC16}"/>
                  </a:ext>
                </a:extLst>
              </p:cNvPr>
              <p:cNvSpPr/>
              <p:nvPr/>
            </p:nvSpPr>
            <p:spPr>
              <a:xfrm>
                <a:off x="4604476" y="1686093"/>
                <a:ext cx="254000" cy="254000"/>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6" name="Rectangle 5">
              <a:extLst>
                <a:ext uri="{FF2B5EF4-FFF2-40B4-BE49-F238E27FC236}">
                  <a16:creationId xmlns:a16="http://schemas.microsoft.com/office/drawing/2014/main" id="{CBF1EA2E-54DE-4D53-ABA7-4D274CA70DDA}"/>
                </a:ext>
              </a:extLst>
            </p:cNvPr>
            <p:cNvSpPr/>
            <p:nvPr/>
          </p:nvSpPr>
          <p:spPr>
            <a:xfrm>
              <a:off x="6236617" y="1268760"/>
              <a:ext cx="3157000" cy="4804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17" name="Right Triangle 16">
              <a:extLst>
                <a:ext uri="{FF2B5EF4-FFF2-40B4-BE49-F238E27FC236}">
                  <a16:creationId xmlns:a16="http://schemas.microsoft.com/office/drawing/2014/main" id="{AB8F3B10-B356-4154-95B9-6959BF5ED92F}"/>
                </a:ext>
              </a:extLst>
            </p:cNvPr>
            <p:cNvSpPr/>
            <p:nvPr/>
          </p:nvSpPr>
          <p:spPr>
            <a:xfrm>
              <a:off x="9393617" y="1268760"/>
              <a:ext cx="149681" cy="240207"/>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upa 11">
            <a:extLst>
              <a:ext uri="{FF2B5EF4-FFF2-40B4-BE49-F238E27FC236}">
                <a16:creationId xmlns:a16="http://schemas.microsoft.com/office/drawing/2014/main" id="{B2B4F96C-07FF-4A01-BED0-8ADFF6964140}"/>
              </a:ext>
            </a:extLst>
          </p:cNvPr>
          <p:cNvGrpSpPr/>
          <p:nvPr/>
        </p:nvGrpSpPr>
        <p:grpSpPr>
          <a:xfrm>
            <a:off x="4963596" y="2960848"/>
            <a:ext cx="5615050" cy="1457073"/>
            <a:chOff x="4963596" y="2960848"/>
            <a:chExt cx="5615050" cy="1457073"/>
          </a:xfrm>
        </p:grpSpPr>
        <p:grpSp>
          <p:nvGrpSpPr>
            <p:cNvPr id="89" name="Group 88">
              <a:extLst>
                <a:ext uri="{FF2B5EF4-FFF2-40B4-BE49-F238E27FC236}">
                  <a16:creationId xmlns:a16="http://schemas.microsoft.com/office/drawing/2014/main" id="{2A8CC3DB-4356-4A07-AC0C-A6281E419FBF}"/>
                </a:ext>
              </a:extLst>
            </p:cNvPr>
            <p:cNvGrpSpPr/>
            <p:nvPr/>
          </p:nvGrpSpPr>
          <p:grpSpPr>
            <a:xfrm>
              <a:off x="4963596" y="3201056"/>
              <a:ext cx="5615050" cy="1216865"/>
              <a:chOff x="4604476" y="2894786"/>
              <a:chExt cx="6000762" cy="1387341"/>
            </a:xfrm>
          </p:grpSpPr>
          <p:sp>
            <p:nvSpPr>
              <p:cNvPr id="19" name="Double Brace 18">
                <a:extLst>
                  <a:ext uri="{FF2B5EF4-FFF2-40B4-BE49-F238E27FC236}">
                    <a16:creationId xmlns:a16="http://schemas.microsoft.com/office/drawing/2014/main" id="{4BC04E45-9AFD-4D83-B07E-3883E99257E1}"/>
                  </a:ext>
                </a:extLst>
              </p:cNvPr>
              <p:cNvSpPr/>
              <p:nvPr/>
            </p:nvSpPr>
            <p:spPr>
              <a:xfrm>
                <a:off x="4731477" y="2894786"/>
                <a:ext cx="5873761" cy="1387341"/>
              </a:xfrm>
              <a:prstGeom prst="bracePair">
                <a:avLst>
                  <a:gd name="adj" fmla="val 0"/>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24000" rIns="288000" bIns="72000" numCol="1" spcCol="0" rtlCol="0" fromWordArt="0" anchor="ctr" anchorCtr="0" forceAA="0" compatLnSpc="1">
                <a:prstTxWarp prst="textNoShape">
                  <a:avLst/>
                </a:prstTxWarp>
                <a:noAutofit/>
              </a:bodyPr>
              <a:lstStyle/>
              <a:p>
                <a:pPr algn="ctr"/>
                <a:r>
                  <a:rPr lang="en-US" sz="1400" dirty="0">
                    <a:solidFill>
                      <a:schemeClr val="tx1"/>
                    </a:solidFill>
                  </a:rPr>
                  <a:t>Write your text here. Add your description of an item. Fill the textbox with your description.</a:t>
                </a:r>
              </a:p>
            </p:txBody>
          </p:sp>
          <p:sp>
            <p:nvSpPr>
              <p:cNvPr id="58" name="Oval 57">
                <a:extLst>
                  <a:ext uri="{FF2B5EF4-FFF2-40B4-BE49-F238E27FC236}">
                    <a16:creationId xmlns:a16="http://schemas.microsoft.com/office/drawing/2014/main" id="{619AB192-E9ED-4D5D-B5F6-015BBBECD9A0}"/>
                  </a:ext>
                </a:extLst>
              </p:cNvPr>
              <p:cNvSpPr/>
              <p:nvPr/>
            </p:nvSpPr>
            <p:spPr>
              <a:xfrm>
                <a:off x="4604476" y="3461456"/>
                <a:ext cx="254000" cy="254000"/>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25" name="Rectangle 24">
              <a:extLst>
                <a:ext uri="{FF2B5EF4-FFF2-40B4-BE49-F238E27FC236}">
                  <a16:creationId xmlns:a16="http://schemas.microsoft.com/office/drawing/2014/main" id="{A52B90A9-BF6E-4076-B9D8-B544B5463448}"/>
                </a:ext>
              </a:extLst>
            </p:cNvPr>
            <p:cNvSpPr/>
            <p:nvPr/>
          </p:nvSpPr>
          <p:spPr>
            <a:xfrm>
              <a:off x="6236617" y="2960849"/>
              <a:ext cx="3157000" cy="4804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33" name="Right Triangle 32">
              <a:extLst>
                <a:ext uri="{FF2B5EF4-FFF2-40B4-BE49-F238E27FC236}">
                  <a16:creationId xmlns:a16="http://schemas.microsoft.com/office/drawing/2014/main" id="{FF6B9FE4-4B5F-479F-9B62-B7ACC1AFF097}"/>
                </a:ext>
              </a:extLst>
            </p:cNvPr>
            <p:cNvSpPr/>
            <p:nvPr/>
          </p:nvSpPr>
          <p:spPr>
            <a:xfrm>
              <a:off x="9393617" y="2960848"/>
              <a:ext cx="149681" cy="240207"/>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8B27B40D-C0DC-4A2A-99F2-CFE15C67FD11}"/>
              </a:ext>
            </a:extLst>
          </p:cNvPr>
          <p:cNvGrpSpPr/>
          <p:nvPr/>
        </p:nvGrpSpPr>
        <p:grpSpPr>
          <a:xfrm>
            <a:off x="4963596" y="4652938"/>
            <a:ext cx="5615050" cy="1457072"/>
            <a:chOff x="4963596" y="4652938"/>
            <a:chExt cx="5615050" cy="1457072"/>
          </a:xfrm>
        </p:grpSpPr>
        <p:grpSp>
          <p:nvGrpSpPr>
            <p:cNvPr id="90" name="Group 89">
              <a:extLst>
                <a:ext uri="{FF2B5EF4-FFF2-40B4-BE49-F238E27FC236}">
                  <a16:creationId xmlns:a16="http://schemas.microsoft.com/office/drawing/2014/main" id="{E3ED3D23-BFA8-46BD-B7B6-E9CECFA43CB0}"/>
                </a:ext>
              </a:extLst>
            </p:cNvPr>
            <p:cNvGrpSpPr/>
            <p:nvPr/>
          </p:nvGrpSpPr>
          <p:grpSpPr>
            <a:xfrm>
              <a:off x="4963596" y="4893145"/>
              <a:ext cx="5615050" cy="1216865"/>
              <a:chOff x="4604476" y="4670150"/>
              <a:chExt cx="6000762" cy="1387341"/>
            </a:xfrm>
          </p:grpSpPr>
          <p:sp>
            <p:nvSpPr>
              <p:cNvPr id="20" name="Double Brace 19">
                <a:extLst>
                  <a:ext uri="{FF2B5EF4-FFF2-40B4-BE49-F238E27FC236}">
                    <a16:creationId xmlns:a16="http://schemas.microsoft.com/office/drawing/2014/main" id="{0BD8F192-0C6B-4B9C-B9AA-E71488D302D9}"/>
                  </a:ext>
                </a:extLst>
              </p:cNvPr>
              <p:cNvSpPr/>
              <p:nvPr/>
            </p:nvSpPr>
            <p:spPr>
              <a:xfrm>
                <a:off x="4731477" y="4670150"/>
                <a:ext cx="5873761" cy="1387341"/>
              </a:xfrm>
              <a:prstGeom prst="bracePair">
                <a:avLst>
                  <a:gd name="adj" fmla="val 0"/>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24000" rIns="288000" bIns="72000" numCol="1" spcCol="0" rtlCol="0" fromWordArt="0" anchor="ctr" anchorCtr="0" forceAA="0" compatLnSpc="1">
                <a:prstTxWarp prst="textNoShape">
                  <a:avLst/>
                </a:prstTxWarp>
                <a:noAutofit/>
              </a:bodyPr>
              <a:lstStyle/>
              <a:p>
                <a:pPr algn="ctr"/>
                <a:r>
                  <a:rPr lang="en-US" sz="1400" dirty="0">
                    <a:solidFill>
                      <a:schemeClr val="tx1"/>
                    </a:solidFill>
                  </a:rPr>
                  <a:t>Write your text here. Add your description of an item. Fill the textbox with your description.</a:t>
                </a:r>
              </a:p>
            </p:txBody>
          </p:sp>
          <p:sp>
            <p:nvSpPr>
              <p:cNvPr id="61" name="Oval 60">
                <a:extLst>
                  <a:ext uri="{FF2B5EF4-FFF2-40B4-BE49-F238E27FC236}">
                    <a16:creationId xmlns:a16="http://schemas.microsoft.com/office/drawing/2014/main" id="{567420DC-7244-4B83-BD36-821961BA4B45}"/>
                  </a:ext>
                </a:extLst>
              </p:cNvPr>
              <p:cNvSpPr/>
              <p:nvPr/>
            </p:nvSpPr>
            <p:spPr>
              <a:xfrm>
                <a:off x="4604476" y="5236820"/>
                <a:ext cx="254000" cy="2540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26" name="Rectangle 25">
              <a:extLst>
                <a:ext uri="{FF2B5EF4-FFF2-40B4-BE49-F238E27FC236}">
                  <a16:creationId xmlns:a16="http://schemas.microsoft.com/office/drawing/2014/main" id="{5801A454-DB7F-430C-ADB1-9DE7FFAFBA72}"/>
                </a:ext>
              </a:extLst>
            </p:cNvPr>
            <p:cNvSpPr/>
            <p:nvPr/>
          </p:nvSpPr>
          <p:spPr>
            <a:xfrm>
              <a:off x="6236617" y="4657645"/>
              <a:ext cx="3157000" cy="4804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34" name="Right Triangle 33">
              <a:extLst>
                <a:ext uri="{FF2B5EF4-FFF2-40B4-BE49-F238E27FC236}">
                  <a16:creationId xmlns:a16="http://schemas.microsoft.com/office/drawing/2014/main" id="{5D845F74-49C8-4FDF-BA3A-51FBA82B5819}"/>
                </a:ext>
              </a:extLst>
            </p:cNvPr>
            <p:cNvSpPr/>
            <p:nvPr/>
          </p:nvSpPr>
          <p:spPr>
            <a:xfrm>
              <a:off x="9393617" y="4652938"/>
              <a:ext cx="149681" cy="240207"/>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2536014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lstStyle/>
          <a:p>
            <a:r>
              <a:rPr lang="en-US" dirty="0"/>
              <a:t>Circle Diagram – 3 Elements</a:t>
            </a:r>
          </a:p>
        </p:txBody>
      </p:sp>
      <p:grpSp>
        <p:nvGrpSpPr>
          <p:cNvPr id="7" name="Group 20"/>
          <p:cNvGrpSpPr/>
          <p:nvPr/>
        </p:nvGrpSpPr>
        <p:grpSpPr>
          <a:xfrm>
            <a:off x="4564054" y="2738254"/>
            <a:ext cx="2978578" cy="3158049"/>
            <a:chOff x="3067050" y="2332706"/>
            <a:chExt cx="3003551" cy="3184526"/>
          </a:xfrm>
        </p:grpSpPr>
        <p:grpSp>
          <p:nvGrpSpPr>
            <p:cNvPr id="8" name="Grupa 7"/>
            <p:cNvGrpSpPr/>
            <p:nvPr/>
          </p:nvGrpSpPr>
          <p:grpSpPr>
            <a:xfrm>
              <a:off x="3183367" y="2453838"/>
              <a:ext cx="2770916" cy="2949592"/>
              <a:chOff x="3219450" y="2472402"/>
              <a:chExt cx="3003551" cy="3197230"/>
            </a:xfrm>
            <a:solidFill>
              <a:schemeClr val="accent3">
                <a:lumMod val="75000"/>
              </a:schemeClr>
            </a:solidFill>
          </p:grpSpPr>
          <p:sp>
            <p:nvSpPr>
              <p:cNvPr id="13" name="Freeform 6"/>
              <p:cNvSpPr>
                <a:spLocks/>
              </p:cNvSpPr>
              <p:nvPr/>
            </p:nvSpPr>
            <p:spPr bwMode="auto">
              <a:xfrm>
                <a:off x="3451224" y="2472402"/>
                <a:ext cx="2538413" cy="1139824"/>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1">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4" name="Freeform 7"/>
              <p:cNvSpPr>
                <a:spLocks/>
              </p:cNvSpPr>
              <p:nvPr/>
            </p:nvSpPr>
            <p:spPr bwMode="auto">
              <a:xfrm>
                <a:off x="4783138" y="34709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6">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5" name="Freeform 8"/>
              <p:cNvSpPr>
                <a:spLocks/>
              </p:cNvSpPr>
              <p:nvPr/>
            </p:nvSpPr>
            <p:spPr bwMode="auto">
              <a:xfrm>
                <a:off x="3219450" y="34709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2">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grpSp>
        <p:grpSp>
          <p:nvGrpSpPr>
            <p:cNvPr id="9" name="Grupa 8"/>
            <p:cNvGrpSpPr/>
            <p:nvPr/>
          </p:nvGrpSpPr>
          <p:grpSpPr>
            <a:xfrm>
              <a:off x="3067050" y="2332706"/>
              <a:ext cx="3003551" cy="3184526"/>
              <a:chOff x="3067050" y="2332706"/>
              <a:chExt cx="3003551" cy="3184526"/>
            </a:xfrm>
          </p:grpSpPr>
          <p:sp>
            <p:nvSpPr>
              <p:cNvPr id="10" name="Freeform 6"/>
              <p:cNvSpPr>
                <a:spLocks/>
              </p:cNvSpPr>
              <p:nvPr/>
            </p:nvSpPr>
            <p:spPr bwMode="auto">
              <a:xfrm>
                <a:off x="3298825" y="2332706"/>
                <a:ext cx="2538413" cy="113982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1" name="Freeform 7"/>
              <p:cNvSpPr>
                <a:spLocks/>
              </p:cNvSpPr>
              <p:nvPr/>
            </p:nvSpPr>
            <p:spPr bwMode="auto">
              <a:xfrm>
                <a:off x="4630738" y="33185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2" name="Freeform 8"/>
              <p:cNvSpPr>
                <a:spLocks/>
              </p:cNvSpPr>
              <p:nvPr/>
            </p:nvSpPr>
            <p:spPr bwMode="auto">
              <a:xfrm>
                <a:off x="3067050" y="33185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grpSp>
      </p:grpSp>
      <p:grpSp>
        <p:nvGrpSpPr>
          <p:cNvPr id="2" name="Group 1">
            <a:extLst>
              <a:ext uri="{FF2B5EF4-FFF2-40B4-BE49-F238E27FC236}">
                <a16:creationId xmlns:a16="http://schemas.microsoft.com/office/drawing/2014/main" id="{EF67D2BE-139C-4FDB-8FDC-A8590F8FE834}"/>
              </a:ext>
            </a:extLst>
          </p:cNvPr>
          <p:cNvGrpSpPr/>
          <p:nvPr/>
        </p:nvGrpSpPr>
        <p:grpSpPr>
          <a:xfrm>
            <a:off x="4029485" y="1054075"/>
            <a:ext cx="4047716" cy="1604045"/>
            <a:chOff x="4029485" y="1054075"/>
            <a:chExt cx="4047716" cy="1604045"/>
          </a:xfrm>
        </p:grpSpPr>
        <p:sp>
          <p:nvSpPr>
            <p:cNvPr id="16" name="Dowolny kształt 15"/>
            <p:cNvSpPr/>
            <p:nvPr/>
          </p:nvSpPr>
          <p:spPr>
            <a:xfrm>
              <a:off x="4029485" y="1054075"/>
              <a:ext cx="4047716" cy="1604045"/>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algn="ctr" defTabSz="1511300">
                <a:lnSpc>
                  <a:spcPct val="90000"/>
                </a:lnSpc>
                <a:spcBef>
                  <a:spcPct val="0"/>
                </a:spcBef>
                <a:spcAft>
                  <a:spcPts val="600"/>
                </a:spcAft>
              </a:pPr>
              <a:r>
                <a:rPr lang="en-US" sz="2800" kern="1200" dirty="0">
                  <a:solidFill>
                    <a:schemeClr val="accent1"/>
                  </a:solidFill>
                </a:rPr>
                <a:t>Header 1</a:t>
              </a:r>
              <a:endParaRPr lang="en-US" sz="2800" dirty="0">
                <a:solidFill>
                  <a:schemeClr val="accent1"/>
                </a:solidFill>
              </a:endParaRPr>
            </a:p>
            <a:p>
              <a:pPr algn="ctr" defTabSz="1511300">
                <a:lnSpc>
                  <a:spcPct val="90000"/>
                </a:lnSpc>
                <a:spcBef>
                  <a:spcPct val="0"/>
                </a:spcBef>
                <a:spcAft>
                  <a:spcPts val="600"/>
                </a:spcAft>
              </a:pPr>
              <a:r>
                <a:rPr lang="en-US" sz="2000" dirty="0">
                  <a:solidFill>
                    <a:schemeClr val="tx1"/>
                  </a:solidFill>
                </a:rPr>
                <a:t>Write your text here. Add your description of an item.</a:t>
              </a:r>
            </a:p>
          </p:txBody>
        </p:sp>
        <p:cxnSp>
          <p:nvCxnSpPr>
            <p:cNvPr id="21" name="Łącznik prosty 20"/>
            <p:cNvCxnSpPr/>
            <p:nvPr/>
          </p:nvCxnSpPr>
          <p:spPr>
            <a:xfrm>
              <a:off x="4319994" y="2527850"/>
              <a:ext cx="3466698"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38585D38-C31A-449B-8D3E-C7A5D0BA8E13}"/>
              </a:ext>
            </a:extLst>
          </p:cNvPr>
          <p:cNvGrpSpPr/>
          <p:nvPr/>
        </p:nvGrpSpPr>
        <p:grpSpPr>
          <a:xfrm>
            <a:off x="7859995" y="4306676"/>
            <a:ext cx="3708117" cy="1589627"/>
            <a:chOff x="7859995" y="4306676"/>
            <a:chExt cx="3708117" cy="1589627"/>
          </a:xfrm>
        </p:grpSpPr>
        <p:sp>
          <p:nvSpPr>
            <p:cNvPr id="17" name="Dowolny kształt 16"/>
            <p:cNvSpPr/>
            <p:nvPr/>
          </p:nvSpPr>
          <p:spPr>
            <a:xfrm>
              <a:off x="7973220" y="4306676"/>
              <a:ext cx="3594892" cy="1589627"/>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lvl="0" defTabSz="1511300">
                <a:lnSpc>
                  <a:spcPct val="90000"/>
                </a:lnSpc>
                <a:spcBef>
                  <a:spcPct val="0"/>
                </a:spcBef>
                <a:spcAft>
                  <a:spcPct val="35000"/>
                </a:spcAft>
              </a:pPr>
              <a:r>
                <a:rPr lang="en-US" sz="2800" kern="1200" dirty="0">
                  <a:solidFill>
                    <a:schemeClr val="accent6"/>
                  </a:solidFill>
                </a:rPr>
                <a:t>Header 3</a:t>
              </a:r>
              <a:endParaRPr lang="en-US" sz="2800" dirty="0">
                <a:solidFill>
                  <a:schemeClr val="accent6"/>
                </a:solidFill>
              </a:endParaRPr>
            </a:p>
            <a:p>
              <a:pPr lvl="0" defTabSz="1511300">
                <a:lnSpc>
                  <a:spcPct val="90000"/>
                </a:lnSpc>
                <a:spcBef>
                  <a:spcPct val="0"/>
                </a:spcBef>
                <a:spcAft>
                  <a:spcPct val="35000"/>
                </a:spcAft>
              </a:pPr>
              <a:r>
                <a:rPr lang="en-US" sz="2000" dirty="0">
                  <a:solidFill>
                    <a:schemeClr val="tx1"/>
                  </a:solidFill>
                </a:rPr>
                <a:t>Write your text here. Add your description of an item.</a:t>
              </a:r>
              <a:endParaRPr lang="en-US" sz="2000" kern="1200" dirty="0">
                <a:solidFill>
                  <a:schemeClr val="tx1"/>
                </a:solidFill>
              </a:endParaRPr>
            </a:p>
          </p:txBody>
        </p:sp>
        <p:cxnSp>
          <p:nvCxnSpPr>
            <p:cNvPr id="26" name="Łącznik prosty 25"/>
            <p:cNvCxnSpPr/>
            <p:nvPr/>
          </p:nvCxnSpPr>
          <p:spPr>
            <a:xfrm>
              <a:off x="7859995" y="4387838"/>
              <a:ext cx="0" cy="1427304"/>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F365631B-4279-4DBF-AE7E-F754102C490A}"/>
              </a:ext>
            </a:extLst>
          </p:cNvPr>
          <p:cNvGrpSpPr/>
          <p:nvPr/>
        </p:nvGrpSpPr>
        <p:grpSpPr>
          <a:xfrm>
            <a:off x="623888" y="4306676"/>
            <a:ext cx="3630944" cy="1589627"/>
            <a:chOff x="623888" y="4306676"/>
            <a:chExt cx="3630944" cy="1589627"/>
          </a:xfrm>
        </p:grpSpPr>
        <p:sp>
          <p:nvSpPr>
            <p:cNvPr id="18" name="Dowolny kształt 17"/>
            <p:cNvSpPr/>
            <p:nvPr/>
          </p:nvSpPr>
          <p:spPr>
            <a:xfrm>
              <a:off x="623888" y="4306676"/>
              <a:ext cx="3515903" cy="1589627"/>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lvl="0" algn="r" defTabSz="1511300" rtl="0">
                <a:lnSpc>
                  <a:spcPct val="90000"/>
                </a:lnSpc>
                <a:spcBef>
                  <a:spcPct val="0"/>
                </a:spcBef>
                <a:spcAft>
                  <a:spcPct val="35000"/>
                </a:spcAft>
              </a:pPr>
              <a:r>
                <a:rPr lang="en-US" sz="2800" kern="1200" dirty="0">
                  <a:solidFill>
                    <a:schemeClr val="accent2"/>
                  </a:solidFill>
                </a:rPr>
                <a:t>Header 2</a:t>
              </a:r>
            </a:p>
            <a:p>
              <a:pPr lvl="0" algn="r" defTabSz="1511300" rtl="0">
                <a:lnSpc>
                  <a:spcPct val="90000"/>
                </a:lnSpc>
                <a:spcBef>
                  <a:spcPct val="0"/>
                </a:spcBef>
                <a:spcAft>
                  <a:spcPct val="35000"/>
                </a:spcAft>
              </a:pPr>
              <a:r>
                <a:rPr lang="en-US" sz="2000" dirty="0">
                  <a:solidFill>
                    <a:prstClr val="black"/>
                  </a:solidFill>
                </a:rPr>
                <a:t>Write your text here. Add your description of an item.</a:t>
              </a:r>
              <a:endParaRPr lang="en-US" sz="2800" kern="1200" dirty="0">
                <a:solidFill>
                  <a:schemeClr val="accent2"/>
                </a:solidFill>
              </a:endParaRPr>
            </a:p>
          </p:txBody>
        </p:sp>
        <p:cxnSp>
          <p:nvCxnSpPr>
            <p:cNvPr id="29" name="Łącznik prosty 28"/>
            <p:cNvCxnSpPr/>
            <p:nvPr/>
          </p:nvCxnSpPr>
          <p:spPr>
            <a:xfrm>
              <a:off x="4254832" y="4387838"/>
              <a:ext cx="0" cy="1427304"/>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5923444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C5204F2C-D596-47A4-874F-8AC558FA6B8C}"/>
              </a:ext>
            </a:extLst>
          </p:cNvPr>
          <p:cNvSpPr>
            <a:spLocks noGrp="1"/>
          </p:cNvSpPr>
          <p:nvPr>
            <p:ph type="title"/>
          </p:nvPr>
        </p:nvSpPr>
        <p:spPr/>
        <p:txBody>
          <a:bodyPr>
            <a:normAutofit fontScale="90000"/>
          </a:bodyPr>
          <a:lstStyle/>
          <a:p>
            <a:r>
              <a:rPr lang="en-US" dirty="0"/>
              <a:t>Circle Diagram – 3 Elements with Comment Box</a:t>
            </a:r>
          </a:p>
        </p:txBody>
      </p:sp>
      <p:grpSp>
        <p:nvGrpSpPr>
          <p:cNvPr id="9" name="Grupa 8"/>
          <p:cNvGrpSpPr/>
          <p:nvPr/>
        </p:nvGrpSpPr>
        <p:grpSpPr>
          <a:xfrm>
            <a:off x="4929059" y="5131415"/>
            <a:ext cx="1887021" cy="604854"/>
            <a:chOff x="4905790" y="5121402"/>
            <a:chExt cx="1887021" cy="604854"/>
          </a:xfrm>
        </p:grpSpPr>
        <p:cxnSp>
          <p:nvCxnSpPr>
            <p:cNvPr id="37" name="Łącznik prosty 36"/>
            <p:cNvCxnSpPr/>
            <p:nvPr/>
          </p:nvCxnSpPr>
          <p:spPr>
            <a:xfrm>
              <a:off x="4905790" y="5726256"/>
              <a:ext cx="1887021" cy="0"/>
            </a:xfrm>
            <a:prstGeom prst="line">
              <a:avLst/>
            </a:prstGeom>
            <a:ln w="38100">
              <a:solidFill>
                <a:schemeClr val="accent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Prostokąt 14"/>
            <p:cNvSpPr/>
            <p:nvPr/>
          </p:nvSpPr>
          <p:spPr>
            <a:xfrm>
              <a:off x="4998372" y="5121402"/>
              <a:ext cx="1701856" cy="596529"/>
            </a:xfrm>
            <a:prstGeom prst="rect">
              <a:avLst/>
            </a:prstGeom>
            <a:noFill/>
          </p:spPr>
          <p:txBody>
            <a:bodyPr wrap="square" lIns="0" tIns="0" rIns="0" bIns="0" rtlCol="0">
              <a:noAutofit/>
            </a:bodyPr>
            <a:lstStyle/>
            <a:p>
              <a:pPr algn="ctr"/>
              <a:r>
                <a:rPr lang="en-US" dirty="0"/>
                <a:t>Add your item description here</a:t>
              </a:r>
            </a:p>
          </p:txBody>
        </p:sp>
      </p:grpSp>
      <p:grpSp>
        <p:nvGrpSpPr>
          <p:cNvPr id="29" name="Group 20"/>
          <p:cNvGrpSpPr/>
          <p:nvPr/>
        </p:nvGrpSpPr>
        <p:grpSpPr>
          <a:xfrm>
            <a:off x="2350735" y="2292425"/>
            <a:ext cx="3003551" cy="3184526"/>
            <a:chOff x="3067050" y="2332706"/>
            <a:chExt cx="3003551" cy="3184526"/>
          </a:xfrm>
        </p:grpSpPr>
        <p:grpSp>
          <p:nvGrpSpPr>
            <p:cNvPr id="30" name="Grupa 29"/>
            <p:cNvGrpSpPr/>
            <p:nvPr/>
          </p:nvGrpSpPr>
          <p:grpSpPr>
            <a:xfrm>
              <a:off x="3183368" y="2465559"/>
              <a:ext cx="2770915" cy="2937871"/>
              <a:chOff x="3219451" y="2485107"/>
              <a:chExt cx="3003550" cy="3184525"/>
            </a:xfrm>
            <a:solidFill>
              <a:schemeClr val="accent3">
                <a:lumMod val="75000"/>
              </a:schemeClr>
            </a:solidFill>
          </p:grpSpPr>
          <p:sp>
            <p:nvSpPr>
              <p:cNvPr id="35" name="Freeform 6"/>
              <p:cNvSpPr>
                <a:spLocks/>
              </p:cNvSpPr>
              <p:nvPr/>
            </p:nvSpPr>
            <p:spPr bwMode="auto">
              <a:xfrm>
                <a:off x="3455523" y="2485107"/>
                <a:ext cx="2532989" cy="113293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7"/>
              <p:cNvSpPr>
                <a:spLocks/>
              </p:cNvSpPr>
              <p:nvPr/>
            </p:nvSpPr>
            <p:spPr bwMode="auto">
              <a:xfrm>
                <a:off x="4787406" y="3476938"/>
                <a:ext cx="1435595" cy="2188835"/>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8"/>
              <p:cNvSpPr>
                <a:spLocks/>
              </p:cNvSpPr>
              <p:nvPr/>
            </p:nvSpPr>
            <p:spPr bwMode="auto">
              <a:xfrm>
                <a:off x="3219451" y="3473496"/>
                <a:ext cx="1433736" cy="2196136"/>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upa 30"/>
            <p:cNvGrpSpPr/>
            <p:nvPr/>
          </p:nvGrpSpPr>
          <p:grpSpPr>
            <a:xfrm>
              <a:off x="3067050" y="2332706"/>
              <a:ext cx="3003551" cy="3184526"/>
              <a:chOff x="3067050" y="2332706"/>
              <a:chExt cx="3003551" cy="3184526"/>
            </a:xfrm>
          </p:grpSpPr>
          <p:sp>
            <p:nvSpPr>
              <p:cNvPr id="32" name="Freeform 6"/>
              <p:cNvSpPr>
                <a:spLocks/>
              </p:cNvSpPr>
              <p:nvPr/>
            </p:nvSpPr>
            <p:spPr bwMode="auto">
              <a:xfrm>
                <a:off x="3298825" y="2332706"/>
                <a:ext cx="2538413" cy="113982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a:off x="4630738" y="33185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8"/>
              <p:cNvSpPr>
                <a:spLocks/>
              </p:cNvSpPr>
              <p:nvPr/>
            </p:nvSpPr>
            <p:spPr bwMode="auto">
              <a:xfrm>
                <a:off x="3067050" y="33185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0" name="Grupa 19"/>
          <p:cNvGrpSpPr/>
          <p:nvPr/>
        </p:nvGrpSpPr>
        <p:grpSpPr>
          <a:xfrm>
            <a:off x="7262485" y="1077767"/>
            <a:ext cx="3926142" cy="5248801"/>
            <a:chOff x="7262485" y="1077767"/>
            <a:chExt cx="3926142" cy="5248801"/>
          </a:xfrm>
        </p:grpSpPr>
        <p:grpSp>
          <p:nvGrpSpPr>
            <p:cNvPr id="4" name="Group 3">
              <a:extLst>
                <a:ext uri="{FF2B5EF4-FFF2-40B4-BE49-F238E27FC236}">
                  <a16:creationId xmlns:a16="http://schemas.microsoft.com/office/drawing/2014/main" id="{190F0C7A-0767-402D-BFA5-4F016CA41E21}"/>
                </a:ext>
              </a:extLst>
            </p:cNvPr>
            <p:cNvGrpSpPr/>
            <p:nvPr/>
          </p:nvGrpSpPr>
          <p:grpSpPr>
            <a:xfrm>
              <a:off x="7262485" y="1658609"/>
              <a:ext cx="3926142" cy="4667959"/>
              <a:chOff x="11570911" y="2335182"/>
              <a:chExt cx="3083006" cy="4667959"/>
            </a:xfrm>
          </p:grpSpPr>
          <p:sp>
            <p:nvSpPr>
              <p:cNvPr id="43" name="pole tekstowe 3">
                <a:extLst>
                  <a:ext uri="{FF2B5EF4-FFF2-40B4-BE49-F238E27FC236}">
                    <a16:creationId xmlns:a16="http://schemas.microsoft.com/office/drawing/2014/main" id="{5842F005-5C5D-4376-9EF9-254BEFBE383F}"/>
                  </a:ext>
                </a:extLst>
              </p:cNvPr>
              <p:cNvSpPr txBox="1"/>
              <p:nvPr/>
            </p:nvSpPr>
            <p:spPr>
              <a:xfrm>
                <a:off x="11570911" y="2401201"/>
                <a:ext cx="3083006" cy="4601940"/>
              </a:xfrm>
              <a:prstGeom prst="rect">
                <a:avLst/>
              </a:prstGeom>
              <a:solidFill>
                <a:schemeClr val="bg2"/>
              </a:solidFill>
            </p:spPr>
            <p:txBody>
              <a:bodyPr wrap="square" lIns="252000" tIns="720000" rIns="252000" bIns="108000" rtlCol="0" anchor="t">
                <a:noAutofit/>
              </a:bodyPr>
              <a:lstStyle/>
              <a:p>
                <a:pPr algn="ctr"/>
                <a:r>
                  <a:rPr lang="en-US" sz="2800" dirty="0">
                    <a:solidFill>
                      <a:schemeClr val="accent2"/>
                    </a:solidFill>
                  </a:rPr>
                  <a:t>Write header here</a:t>
                </a:r>
              </a:p>
              <a:p>
                <a:endParaRPr lang="en-US" sz="2000" dirty="0"/>
              </a:p>
              <a:p>
                <a:pPr>
                  <a:spcBef>
                    <a:spcPts val="300"/>
                  </a:spcBef>
                  <a:spcAft>
                    <a:spcPts val="1200"/>
                  </a:spcAft>
                </a:pPr>
                <a:r>
                  <a:rPr lang="en-US" dirty="0"/>
                  <a:t>Write your description in this box</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p:txBody>
          </p:sp>
          <p:sp>
            <p:nvSpPr>
              <p:cNvPr id="42" name="Prostokąt 4">
                <a:extLst>
                  <a:ext uri="{FF2B5EF4-FFF2-40B4-BE49-F238E27FC236}">
                    <a16:creationId xmlns:a16="http://schemas.microsoft.com/office/drawing/2014/main" id="{94627D8A-90F9-4AED-AB34-A57A24E1190D}"/>
                  </a:ext>
                </a:extLst>
              </p:cNvPr>
              <p:cNvSpPr/>
              <p:nvPr/>
            </p:nvSpPr>
            <p:spPr>
              <a:xfrm>
                <a:off x="11570911" y="2335182"/>
                <a:ext cx="3083006" cy="72008"/>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4" name="Dowolny kształt 62">
              <a:extLst>
                <a:ext uri="{FF2B5EF4-FFF2-40B4-BE49-F238E27FC236}">
                  <a16:creationId xmlns:a16="http://schemas.microsoft.com/office/drawing/2014/main" id="{635B30BA-6324-4D47-A2BC-5BE5343EB76F}"/>
                </a:ext>
              </a:extLst>
            </p:cNvPr>
            <p:cNvSpPr/>
            <p:nvPr/>
          </p:nvSpPr>
          <p:spPr>
            <a:xfrm>
              <a:off x="8631791" y="1077767"/>
              <a:ext cx="1187530" cy="1187530"/>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2"/>
            </a:solidFill>
            <a:ln w="127000">
              <a:solidFill>
                <a:schemeClr val="accent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24" name="Grupa 23"/>
          <p:cNvGrpSpPr/>
          <p:nvPr/>
        </p:nvGrpSpPr>
        <p:grpSpPr>
          <a:xfrm>
            <a:off x="2901813" y="1425694"/>
            <a:ext cx="1899806" cy="597868"/>
            <a:chOff x="3025552" y="1530075"/>
            <a:chExt cx="1899806" cy="597868"/>
          </a:xfrm>
        </p:grpSpPr>
        <p:cxnSp>
          <p:nvCxnSpPr>
            <p:cNvPr id="36" name="Łącznik prosty 35"/>
            <p:cNvCxnSpPr/>
            <p:nvPr/>
          </p:nvCxnSpPr>
          <p:spPr>
            <a:xfrm>
              <a:off x="3031945" y="2127943"/>
              <a:ext cx="1887021" cy="0"/>
            </a:xfrm>
            <a:prstGeom prst="line">
              <a:avLst/>
            </a:prstGeom>
            <a:ln w="3810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Prostokąt 13"/>
            <p:cNvSpPr/>
            <p:nvPr/>
          </p:nvSpPr>
          <p:spPr>
            <a:xfrm>
              <a:off x="3025552" y="1530075"/>
              <a:ext cx="1899806" cy="562947"/>
            </a:xfrm>
            <a:prstGeom prst="rect">
              <a:avLst/>
            </a:prstGeom>
            <a:noFill/>
          </p:spPr>
          <p:txBody>
            <a:bodyPr wrap="square" lIns="0" tIns="0" rIns="0" bIns="0" rtlCol="0">
              <a:noAutofit/>
            </a:bodyPr>
            <a:lstStyle/>
            <a:p>
              <a:pPr algn="ctr"/>
              <a:r>
                <a:rPr lang="en-US" dirty="0"/>
                <a:t>Add your item description here</a:t>
              </a:r>
            </a:p>
          </p:txBody>
        </p:sp>
      </p:grpSp>
      <p:grpSp>
        <p:nvGrpSpPr>
          <p:cNvPr id="11" name="Grupa 10"/>
          <p:cNvGrpSpPr/>
          <p:nvPr/>
        </p:nvGrpSpPr>
        <p:grpSpPr>
          <a:xfrm>
            <a:off x="839416" y="5134614"/>
            <a:ext cx="1887021" cy="601655"/>
            <a:chOff x="911424" y="5134614"/>
            <a:chExt cx="1887021" cy="601655"/>
          </a:xfrm>
        </p:grpSpPr>
        <p:cxnSp>
          <p:nvCxnSpPr>
            <p:cNvPr id="38" name="Łącznik prosty 37"/>
            <p:cNvCxnSpPr/>
            <p:nvPr/>
          </p:nvCxnSpPr>
          <p:spPr>
            <a:xfrm>
              <a:off x="911424" y="5736269"/>
              <a:ext cx="1887021"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pole tekstowe 2">
              <a:extLst>
                <a:ext uri="{FF2B5EF4-FFF2-40B4-BE49-F238E27FC236}">
                  <a16:creationId xmlns:a16="http://schemas.microsoft.com/office/drawing/2014/main" id="{0AF344F1-377C-4265-AC1B-E2D174BA868C}"/>
                </a:ext>
              </a:extLst>
            </p:cNvPr>
            <p:cNvSpPr txBox="1"/>
            <p:nvPr/>
          </p:nvSpPr>
          <p:spPr>
            <a:xfrm>
              <a:off x="1010901" y="5134614"/>
              <a:ext cx="1688067" cy="601655"/>
            </a:xfrm>
            <a:prstGeom prst="rect">
              <a:avLst/>
            </a:prstGeom>
            <a:noFill/>
          </p:spPr>
          <p:txBody>
            <a:bodyPr wrap="square" lIns="0" tIns="0" rIns="0" bIns="0" rtlCol="0">
              <a:noAutofit/>
            </a:bodyPr>
            <a:lstStyle>
              <a:defPPr>
                <a:defRPr lang="pl-PL"/>
              </a:defPPr>
            </a:lstStyle>
            <a:p>
              <a:pPr algn="ctr"/>
              <a:r>
                <a:rPr lang="en-US" dirty="0"/>
                <a:t>Add your item description here</a:t>
              </a:r>
            </a:p>
          </p:txBody>
        </p:sp>
      </p:grpSp>
      <p:sp>
        <p:nvSpPr>
          <p:cNvPr id="26" name="Freeform 30">
            <a:extLst>
              <a:ext uri="{FF2B5EF4-FFF2-40B4-BE49-F238E27FC236}">
                <a16:creationId xmlns:a16="http://schemas.microsoft.com/office/drawing/2014/main" id="{16E19E41-2452-491F-856A-6D293F8C929D}"/>
              </a:ext>
            </a:extLst>
          </p:cNvPr>
          <p:cNvSpPr>
            <a:spLocks noChangeAspect="1" noEditPoints="1"/>
          </p:cNvSpPr>
          <p:nvPr/>
        </p:nvSpPr>
        <p:spPr bwMode="auto">
          <a:xfrm>
            <a:off x="8913411" y="1405287"/>
            <a:ext cx="624290" cy="548700"/>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57439732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DB075FDA-C703-47F0-B42D-A0009CF5117B}"/>
              </a:ext>
            </a:extLst>
          </p:cNvPr>
          <p:cNvSpPr>
            <a:spLocks/>
          </p:cNvSpPr>
          <p:nvPr/>
        </p:nvSpPr>
        <p:spPr bwMode="auto">
          <a:xfrm>
            <a:off x="4012938"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8CEFA1BF-EA62-4FB1-AB22-F2C4AB9C5989}"/>
              </a:ext>
            </a:extLst>
          </p:cNvPr>
          <p:cNvSpPr>
            <a:spLocks/>
          </p:cNvSpPr>
          <p:nvPr/>
        </p:nvSpPr>
        <p:spPr bwMode="auto">
          <a:xfrm>
            <a:off x="6890921"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3EC5AF22-8306-4C02-B65A-948381C50657}"/>
              </a:ext>
            </a:extLst>
          </p:cNvPr>
          <p:cNvSpPr>
            <a:spLocks/>
          </p:cNvSpPr>
          <p:nvPr/>
        </p:nvSpPr>
        <p:spPr bwMode="auto">
          <a:xfrm>
            <a:off x="9768904"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 name="Tytuł 1">
            <a:extLst>
              <a:ext uri="{FF2B5EF4-FFF2-40B4-BE49-F238E27FC236}">
                <a16:creationId xmlns:a16="http://schemas.microsoft.com/office/drawing/2014/main" id="{49EAB6C8-3C55-4216-814F-4B46E143C996}"/>
              </a:ext>
            </a:extLst>
          </p:cNvPr>
          <p:cNvSpPr>
            <a:spLocks noGrp="1"/>
          </p:cNvSpPr>
          <p:nvPr>
            <p:ph type="title"/>
          </p:nvPr>
        </p:nvSpPr>
        <p:spPr/>
        <p:txBody>
          <a:bodyPr>
            <a:normAutofit fontScale="90000"/>
          </a:bodyPr>
          <a:lstStyle/>
          <a:p>
            <a:r>
              <a:rPr lang="en-US" dirty="0"/>
              <a:t>Central Orbits &amp; Satellites Infographics</a:t>
            </a:r>
          </a:p>
        </p:txBody>
      </p:sp>
      <p:cxnSp>
        <p:nvCxnSpPr>
          <p:cNvPr id="14" name="Connector: Curved 13">
            <a:extLst>
              <a:ext uri="{FF2B5EF4-FFF2-40B4-BE49-F238E27FC236}">
                <a16:creationId xmlns:a16="http://schemas.microsoft.com/office/drawing/2014/main" id="{8861E02A-D27A-4F5A-A682-BB8967305905}"/>
              </a:ext>
            </a:extLst>
          </p:cNvPr>
          <p:cNvCxnSpPr>
            <a:cxnSpLocks/>
            <a:stCxn id="7" idx="0"/>
            <a:endCxn id="8" idx="0"/>
          </p:cNvCxnSpPr>
          <p:nvPr/>
        </p:nvCxnSpPr>
        <p:spPr>
          <a:xfrm rot="5400000" flipH="1" flipV="1">
            <a:off x="3218126" y="1614999"/>
            <a:ext cx="12700" cy="2877983"/>
          </a:xfrm>
          <a:prstGeom prst="curvedConnector3">
            <a:avLst>
              <a:gd name="adj1" fmla="val 65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9" name="Connector: Curved 18">
            <a:extLst>
              <a:ext uri="{FF2B5EF4-FFF2-40B4-BE49-F238E27FC236}">
                <a16:creationId xmlns:a16="http://schemas.microsoft.com/office/drawing/2014/main" id="{88057D3B-57A4-479A-B0A0-31BE23AA57BE}"/>
              </a:ext>
            </a:extLst>
          </p:cNvPr>
          <p:cNvCxnSpPr>
            <a:cxnSpLocks/>
            <a:stCxn id="7" idx="0"/>
            <a:endCxn id="9" idx="0"/>
          </p:cNvCxnSpPr>
          <p:nvPr/>
        </p:nvCxnSpPr>
        <p:spPr>
          <a:xfrm rot="5400000" flipH="1" flipV="1">
            <a:off x="4657118" y="176007"/>
            <a:ext cx="12700" cy="5755966"/>
          </a:xfrm>
          <a:prstGeom prst="curvedConnector3">
            <a:avLst>
              <a:gd name="adj1" fmla="val 101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23" name="Connector: Curved 22">
            <a:extLst>
              <a:ext uri="{FF2B5EF4-FFF2-40B4-BE49-F238E27FC236}">
                <a16:creationId xmlns:a16="http://schemas.microsoft.com/office/drawing/2014/main" id="{175CE43E-CEE5-4D70-BA7C-371813FCBDEE}"/>
              </a:ext>
            </a:extLst>
          </p:cNvPr>
          <p:cNvCxnSpPr>
            <a:cxnSpLocks/>
            <a:stCxn id="7" idx="0"/>
            <a:endCxn id="10" idx="0"/>
          </p:cNvCxnSpPr>
          <p:nvPr/>
        </p:nvCxnSpPr>
        <p:spPr>
          <a:xfrm rot="5400000" flipH="1" flipV="1">
            <a:off x="6096109" y="-1262984"/>
            <a:ext cx="12700" cy="8633949"/>
          </a:xfrm>
          <a:prstGeom prst="curvedConnector3">
            <a:avLst>
              <a:gd name="adj1" fmla="val 140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9B60B2A6-29B2-4EF4-96B0-C027FF75B5AE}"/>
              </a:ext>
            </a:extLst>
          </p:cNvPr>
          <p:cNvSpPr/>
          <p:nvPr/>
        </p:nvSpPr>
        <p:spPr>
          <a:xfrm>
            <a:off x="651042" y="3053990"/>
            <a:ext cx="2256185" cy="2256185"/>
          </a:xfrm>
          <a:prstGeom prst="ellipse">
            <a:avLst/>
          </a:prstGeom>
          <a:solidFill>
            <a:schemeClr val="accent6"/>
          </a:solidFill>
          <a:ln w="139700" cap="flat">
            <a:solidFill>
              <a:schemeClr val="accent6">
                <a:alpha val="60000"/>
              </a:schemeClr>
            </a:solidFill>
            <a:prstDash val="solid"/>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grpSp>
        <p:nvGrpSpPr>
          <p:cNvPr id="18" name="Grupa 17">
            <a:extLst>
              <a:ext uri="{FF2B5EF4-FFF2-40B4-BE49-F238E27FC236}">
                <a16:creationId xmlns:a16="http://schemas.microsoft.com/office/drawing/2014/main" id="{CCB2D659-5505-44C1-AEDD-95E92F9552D7}"/>
              </a:ext>
            </a:extLst>
          </p:cNvPr>
          <p:cNvGrpSpPr/>
          <p:nvPr/>
        </p:nvGrpSpPr>
        <p:grpSpPr>
          <a:xfrm>
            <a:off x="5361104" y="2492896"/>
            <a:ext cx="3390989" cy="3515867"/>
            <a:chOff x="5361104" y="2492896"/>
            <a:chExt cx="3390989" cy="3515867"/>
          </a:xfrm>
        </p:grpSpPr>
        <p:sp>
          <p:nvSpPr>
            <p:cNvPr id="9" name="Oval 8">
              <a:extLst>
                <a:ext uri="{FF2B5EF4-FFF2-40B4-BE49-F238E27FC236}">
                  <a16:creationId xmlns:a16="http://schemas.microsoft.com/office/drawing/2014/main" id="{05AE41C1-6BED-4D23-A62A-5998D737AA4A}"/>
                </a:ext>
              </a:extLst>
            </p:cNvPr>
            <p:cNvSpPr/>
            <p:nvPr/>
          </p:nvSpPr>
          <p:spPr>
            <a:xfrm>
              <a:off x="6407008" y="3053990"/>
              <a:ext cx="2256185" cy="2256185"/>
            </a:xfrm>
            <a:prstGeom prst="ellipse">
              <a:avLst/>
            </a:prstGeom>
            <a:solidFill>
              <a:schemeClr val="accent3"/>
            </a:solidFill>
            <a:ln w="139700" cap="rnd">
              <a:solidFill>
                <a:schemeClr val="accent3">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15" name="TextBox 14">
              <a:extLst>
                <a:ext uri="{FF2B5EF4-FFF2-40B4-BE49-F238E27FC236}">
                  <a16:creationId xmlns:a16="http://schemas.microsoft.com/office/drawing/2014/main" id="{6E3A59F5-6826-4046-9D68-6E107E35AAAC}"/>
                </a:ext>
              </a:extLst>
            </p:cNvPr>
            <p:cNvSpPr txBox="1"/>
            <p:nvPr/>
          </p:nvSpPr>
          <p:spPr>
            <a:xfrm>
              <a:off x="5361104"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3">
                      <a:lumMod val="75000"/>
                    </a:schemeClr>
                  </a:solidFill>
                </a:rPr>
                <a:t>Header</a:t>
              </a:r>
            </a:p>
          </p:txBody>
        </p:sp>
        <p:sp>
          <p:nvSpPr>
            <p:cNvPr id="29" name="Oval 28">
              <a:extLst>
                <a:ext uri="{FF2B5EF4-FFF2-40B4-BE49-F238E27FC236}">
                  <a16:creationId xmlns:a16="http://schemas.microsoft.com/office/drawing/2014/main" id="{34C9AD23-A5B6-4335-BB2F-26BFBCD10630}"/>
                </a:ext>
              </a:extLst>
            </p:cNvPr>
            <p:cNvSpPr/>
            <p:nvPr/>
          </p:nvSpPr>
          <p:spPr>
            <a:xfrm>
              <a:off x="7731497" y="4988167"/>
              <a:ext cx="1020596" cy="1020596"/>
            </a:xfrm>
            <a:prstGeom prst="ellipse">
              <a:avLst/>
            </a:prstGeom>
            <a:solidFill>
              <a:schemeClr val="accent3">
                <a:lumMod val="75000"/>
              </a:schemeClr>
            </a:solidFill>
            <a:ln w="139700" cap="rnd">
              <a:solidFill>
                <a:schemeClr val="accent3">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grpSp>
        <p:nvGrpSpPr>
          <p:cNvPr id="11" name="Grupa 10">
            <a:extLst>
              <a:ext uri="{FF2B5EF4-FFF2-40B4-BE49-F238E27FC236}">
                <a16:creationId xmlns:a16="http://schemas.microsoft.com/office/drawing/2014/main" id="{D76A4977-5BD2-482F-A248-5BF11A52A519}"/>
              </a:ext>
            </a:extLst>
          </p:cNvPr>
          <p:cNvGrpSpPr/>
          <p:nvPr/>
        </p:nvGrpSpPr>
        <p:grpSpPr>
          <a:xfrm>
            <a:off x="8550185" y="2492896"/>
            <a:ext cx="3057673" cy="3515867"/>
            <a:chOff x="8550185" y="2492896"/>
            <a:chExt cx="3057673" cy="3515867"/>
          </a:xfrm>
        </p:grpSpPr>
        <p:sp>
          <p:nvSpPr>
            <p:cNvPr id="10" name="Oval 9">
              <a:extLst>
                <a:ext uri="{FF2B5EF4-FFF2-40B4-BE49-F238E27FC236}">
                  <a16:creationId xmlns:a16="http://schemas.microsoft.com/office/drawing/2014/main" id="{BC88AF0E-B696-4317-844B-18F2818A8216}"/>
                </a:ext>
              </a:extLst>
            </p:cNvPr>
            <p:cNvSpPr/>
            <p:nvPr/>
          </p:nvSpPr>
          <p:spPr>
            <a:xfrm>
              <a:off x="9284991" y="3053990"/>
              <a:ext cx="2256185" cy="2256185"/>
            </a:xfrm>
            <a:prstGeom prst="ellipse">
              <a:avLst/>
            </a:prstGeom>
            <a:solidFill>
              <a:schemeClr val="accent1"/>
            </a:solidFill>
            <a:ln w="139700" cap="rnd">
              <a:solidFill>
                <a:schemeClr val="accent1">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16" name="TextBox 15">
              <a:extLst>
                <a:ext uri="{FF2B5EF4-FFF2-40B4-BE49-F238E27FC236}">
                  <a16:creationId xmlns:a16="http://schemas.microsoft.com/office/drawing/2014/main" id="{BA059432-3D31-42A5-8797-F174C55192AF}"/>
                </a:ext>
              </a:extLst>
            </p:cNvPr>
            <p:cNvSpPr txBox="1"/>
            <p:nvPr/>
          </p:nvSpPr>
          <p:spPr>
            <a:xfrm>
              <a:off x="8550185"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1">
                      <a:lumMod val="75000"/>
                    </a:schemeClr>
                  </a:solidFill>
                </a:rPr>
                <a:t>Header</a:t>
              </a:r>
            </a:p>
          </p:txBody>
        </p:sp>
        <p:sp>
          <p:nvSpPr>
            <p:cNvPr id="30" name="Oval 29">
              <a:extLst>
                <a:ext uri="{FF2B5EF4-FFF2-40B4-BE49-F238E27FC236}">
                  <a16:creationId xmlns:a16="http://schemas.microsoft.com/office/drawing/2014/main" id="{E6BC3409-4756-4C8E-BA99-A4A4E06CA1DD}"/>
                </a:ext>
              </a:extLst>
            </p:cNvPr>
            <p:cNvSpPr/>
            <p:nvPr/>
          </p:nvSpPr>
          <p:spPr>
            <a:xfrm>
              <a:off x="10587262" y="4988167"/>
              <a:ext cx="1020596" cy="1020596"/>
            </a:xfrm>
            <a:prstGeom prst="ellipse">
              <a:avLst/>
            </a:prstGeom>
            <a:solidFill>
              <a:schemeClr val="accent1">
                <a:lumMod val="75000"/>
              </a:schemeClr>
            </a:solidFill>
            <a:ln w="139700" cap="rnd">
              <a:solidFill>
                <a:schemeClr val="accent1">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grpSp>
        <p:nvGrpSpPr>
          <p:cNvPr id="13" name="Grupa 12">
            <a:extLst>
              <a:ext uri="{FF2B5EF4-FFF2-40B4-BE49-F238E27FC236}">
                <a16:creationId xmlns:a16="http://schemas.microsoft.com/office/drawing/2014/main" id="{7FEF6227-1D14-4CC0-A9B8-133945F38FA2}"/>
              </a:ext>
            </a:extLst>
          </p:cNvPr>
          <p:cNvGrpSpPr/>
          <p:nvPr/>
        </p:nvGrpSpPr>
        <p:grpSpPr>
          <a:xfrm>
            <a:off x="2469008" y="2492896"/>
            <a:ext cx="3405102" cy="3515867"/>
            <a:chOff x="2469008" y="2492896"/>
            <a:chExt cx="3405102" cy="3515867"/>
          </a:xfrm>
        </p:grpSpPr>
        <p:sp>
          <p:nvSpPr>
            <p:cNvPr id="8" name="Oval 7">
              <a:extLst>
                <a:ext uri="{FF2B5EF4-FFF2-40B4-BE49-F238E27FC236}">
                  <a16:creationId xmlns:a16="http://schemas.microsoft.com/office/drawing/2014/main" id="{7FE20B64-04A8-45C8-BA43-A0B9E42A43D9}"/>
                </a:ext>
              </a:extLst>
            </p:cNvPr>
            <p:cNvSpPr/>
            <p:nvPr/>
          </p:nvSpPr>
          <p:spPr>
            <a:xfrm>
              <a:off x="3529025" y="3053990"/>
              <a:ext cx="2256185" cy="2256185"/>
            </a:xfrm>
            <a:prstGeom prst="ellipse">
              <a:avLst/>
            </a:prstGeom>
            <a:solidFill>
              <a:schemeClr val="accent4"/>
            </a:solidFill>
            <a:ln w="139700" cap="rnd">
              <a:solidFill>
                <a:schemeClr val="accent4">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3" name="TextBox 2">
              <a:extLst>
                <a:ext uri="{FF2B5EF4-FFF2-40B4-BE49-F238E27FC236}">
                  <a16:creationId xmlns:a16="http://schemas.microsoft.com/office/drawing/2014/main" id="{445FDDF8-B557-4D08-A69C-90F60F865F1F}"/>
                </a:ext>
              </a:extLst>
            </p:cNvPr>
            <p:cNvSpPr txBox="1"/>
            <p:nvPr/>
          </p:nvSpPr>
          <p:spPr>
            <a:xfrm>
              <a:off x="2469008"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4">
                      <a:lumMod val="75000"/>
                    </a:schemeClr>
                  </a:solidFill>
                </a:rPr>
                <a:t>Header</a:t>
              </a:r>
            </a:p>
          </p:txBody>
        </p:sp>
        <p:sp>
          <p:nvSpPr>
            <p:cNvPr id="28" name="Oval 27">
              <a:extLst>
                <a:ext uri="{FF2B5EF4-FFF2-40B4-BE49-F238E27FC236}">
                  <a16:creationId xmlns:a16="http://schemas.microsoft.com/office/drawing/2014/main" id="{AAC079DA-9F9F-4EB4-9D2E-788B36DD59AF}"/>
                </a:ext>
              </a:extLst>
            </p:cNvPr>
            <p:cNvSpPr/>
            <p:nvPr/>
          </p:nvSpPr>
          <p:spPr>
            <a:xfrm>
              <a:off x="4853514" y="4988167"/>
              <a:ext cx="1020596" cy="1020596"/>
            </a:xfrm>
            <a:prstGeom prst="ellipse">
              <a:avLst/>
            </a:prstGeom>
            <a:solidFill>
              <a:schemeClr val="accent4">
                <a:lumMod val="75000"/>
              </a:schemeClr>
            </a:solidFill>
            <a:ln w="139700" cap="rnd">
              <a:solidFill>
                <a:schemeClr val="accent4">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sp>
        <p:nvSpPr>
          <p:cNvPr id="24" name="Freeform 6">
            <a:extLst>
              <a:ext uri="{FF2B5EF4-FFF2-40B4-BE49-F238E27FC236}">
                <a16:creationId xmlns:a16="http://schemas.microsoft.com/office/drawing/2014/main" id="{D73FBB94-412C-4A17-A74F-9E9B7D8DD679}"/>
              </a:ext>
            </a:extLst>
          </p:cNvPr>
          <p:cNvSpPr>
            <a:spLocks noChangeAspect="1" noEditPoints="1"/>
          </p:cNvSpPr>
          <p:nvPr/>
        </p:nvSpPr>
        <p:spPr bwMode="auto">
          <a:xfrm>
            <a:off x="5094406" y="5265143"/>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6">
            <a:extLst>
              <a:ext uri="{FF2B5EF4-FFF2-40B4-BE49-F238E27FC236}">
                <a16:creationId xmlns:a16="http://schemas.microsoft.com/office/drawing/2014/main" id="{E36F7305-50B7-4391-BE59-09CCA0926747}"/>
              </a:ext>
            </a:extLst>
          </p:cNvPr>
          <p:cNvSpPr>
            <a:spLocks noChangeAspect="1"/>
          </p:cNvSpPr>
          <p:nvPr/>
        </p:nvSpPr>
        <p:spPr bwMode="auto">
          <a:xfrm>
            <a:off x="10835255" y="5256226"/>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2">
            <a:extLst>
              <a:ext uri="{FF2B5EF4-FFF2-40B4-BE49-F238E27FC236}">
                <a16:creationId xmlns:a16="http://schemas.microsoft.com/office/drawing/2014/main" id="{D3011460-7547-4518-8BFD-0247F8C7EF6C}"/>
              </a:ext>
            </a:extLst>
          </p:cNvPr>
          <p:cNvSpPr>
            <a:spLocks noChangeAspect="1" noEditPoints="1"/>
          </p:cNvSpPr>
          <p:nvPr/>
        </p:nvSpPr>
        <p:spPr bwMode="auto">
          <a:xfrm>
            <a:off x="7955553" y="5233878"/>
            <a:ext cx="594632" cy="48747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67234916"/>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3AC8A22-0F44-43A6-9888-3A1E26171805}"/>
              </a:ext>
            </a:extLst>
          </p:cNvPr>
          <p:cNvSpPr>
            <a:spLocks noGrp="1"/>
          </p:cNvSpPr>
          <p:nvPr>
            <p:ph type="title"/>
          </p:nvPr>
        </p:nvSpPr>
        <p:spPr/>
        <p:txBody>
          <a:bodyPr/>
          <a:lstStyle/>
          <a:p>
            <a:r>
              <a:rPr lang="en-US" dirty="0"/>
              <a:t>4 Components Circular Diagram</a:t>
            </a:r>
          </a:p>
        </p:txBody>
      </p:sp>
      <p:grpSp>
        <p:nvGrpSpPr>
          <p:cNvPr id="5" name="Grupa 4">
            <a:extLst>
              <a:ext uri="{FF2B5EF4-FFF2-40B4-BE49-F238E27FC236}">
                <a16:creationId xmlns:a16="http://schemas.microsoft.com/office/drawing/2014/main" id="{FD2362DD-1354-4670-9DF9-01A132A579BD}"/>
              </a:ext>
            </a:extLst>
          </p:cNvPr>
          <p:cNvGrpSpPr/>
          <p:nvPr/>
        </p:nvGrpSpPr>
        <p:grpSpPr>
          <a:xfrm>
            <a:off x="4474067" y="1949451"/>
            <a:ext cx="3298824" cy="3298824"/>
            <a:chOff x="4474067" y="1949451"/>
            <a:chExt cx="3298824" cy="3298824"/>
          </a:xfrm>
        </p:grpSpPr>
        <p:grpSp>
          <p:nvGrpSpPr>
            <p:cNvPr id="36" name="Grupa 35">
              <a:extLst>
                <a:ext uri="{FF2B5EF4-FFF2-40B4-BE49-F238E27FC236}">
                  <a16:creationId xmlns:a16="http://schemas.microsoft.com/office/drawing/2014/main" id="{C4EE7BF5-50F6-4F17-8588-39E1B78973ED}"/>
                </a:ext>
              </a:extLst>
            </p:cNvPr>
            <p:cNvGrpSpPr/>
            <p:nvPr/>
          </p:nvGrpSpPr>
          <p:grpSpPr>
            <a:xfrm>
              <a:off x="4891308" y="2358966"/>
              <a:ext cx="2477232" cy="2477234"/>
              <a:chOff x="4599551" y="2074935"/>
              <a:chExt cx="3047858" cy="3047860"/>
            </a:xfrm>
          </p:grpSpPr>
          <p:sp>
            <p:nvSpPr>
              <p:cNvPr id="37" name="Freeform 6">
                <a:extLst>
                  <a:ext uri="{FF2B5EF4-FFF2-40B4-BE49-F238E27FC236}">
                    <a16:creationId xmlns:a16="http://schemas.microsoft.com/office/drawing/2014/main" id="{B678B1DF-DD7A-4E6A-B5F6-26DF233C4912}"/>
                  </a:ext>
                </a:extLst>
              </p:cNvPr>
              <p:cNvSpPr>
                <a:spLocks/>
              </p:cNvSpPr>
              <p:nvPr/>
            </p:nvSpPr>
            <p:spPr bwMode="auto">
              <a:xfrm>
                <a:off x="6123480" y="2074935"/>
                <a:ext cx="1523929" cy="1523929"/>
              </a:xfrm>
              <a:custGeom>
                <a:avLst/>
                <a:gdLst>
                  <a:gd name="T0" fmla="*/ 496 w 628"/>
                  <a:gd name="T1" fmla="*/ 243 h 628"/>
                  <a:gd name="T2" fmla="*/ 496 w 628"/>
                  <a:gd name="T3" fmla="*/ 133 h 628"/>
                  <a:gd name="T4" fmla="*/ 386 w 628"/>
                  <a:gd name="T5" fmla="*/ 133 h 628"/>
                  <a:gd name="T6" fmla="*/ 0 w 628"/>
                  <a:gd name="T7" fmla="*/ 0 h 628"/>
                  <a:gd name="T8" fmla="*/ 0 w 628"/>
                  <a:gd name="T9" fmla="*/ 212 h 628"/>
                  <a:gd name="T10" fmla="*/ 417 w 628"/>
                  <a:gd name="T11" fmla="*/ 628 h 628"/>
                  <a:gd name="T12" fmla="*/ 628 w 628"/>
                  <a:gd name="T13" fmla="*/ 628 h 628"/>
                  <a:gd name="T14" fmla="*/ 496 w 628"/>
                  <a:gd name="T15" fmla="*/ 243 h 6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628">
                    <a:moveTo>
                      <a:pt x="496" y="243"/>
                    </a:moveTo>
                    <a:cubicBezTo>
                      <a:pt x="496" y="133"/>
                      <a:pt x="496" y="133"/>
                      <a:pt x="496" y="133"/>
                    </a:cubicBezTo>
                    <a:cubicBezTo>
                      <a:pt x="386" y="133"/>
                      <a:pt x="386" y="133"/>
                      <a:pt x="386" y="133"/>
                    </a:cubicBezTo>
                    <a:cubicBezTo>
                      <a:pt x="279" y="50"/>
                      <a:pt x="145" y="0"/>
                      <a:pt x="0" y="0"/>
                    </a:cubicBezTo>
                    <a:cubicBezTo>
                      <a:pt x="0" y="212"/>
                      <a:pt x="0" y="212"/>
                      <a:pt x="0" y="212"/>
                    </a:cubicBezTo>
                    <a:cubicBezTo>
                      <a:pt x="230" y="212"/>
                      <a:pt x="417" y="398"/>
                      <a:pt x="417" y="628"/>
                    </a:cubicBezTo>
                    <a:cubicBezTo>
                      <a:pt x="628" y="628"/>
                      <a:pt x="628" y="628"/>
                      <a:pt x="628" y="628"/>
                    </a:cubicBezTo>
                    <a:cubicBezTo>
                      <a:pt x="628" y="483"/>
                      <a:pt x="579" y="349"/>
                      <a:pt x="496" y="243"/>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7">
                <a:extLst>
                  <a:ext uri="{FF2B5EF4-FFF2-40B4-BE49-F238E27FC236}">
                    <a16:creationId xmlns:a16="http://schemas.microsoft.com/office/drawing/2014/main" id="{DC89A750-7C41-4D17-B78C-61BA8A7B1C9E}"/>
                  </a:ext>
                </a:extLst>
              </p:cNvPr>
              <p:cNvSpPr>
                <a:spLocks/>
              </p:cNvSpPr>
              <p:nvPr/>
            </p:nvSpPr>
            <p:spPr bwMode="auto">
              <a:xfrm>
                <a:off x="4599551" y="2074935"/>
                <a:ext cx="1523929" cy="1523929"/>
              </a:xfrm>
              <a:custGeom>
                <a:avLst/>
                <a:gdLst>
                  <a:gd name="T0" fmla="*/ 628 w 628"/>
                  <a:gd name="T1" fmla="*/ 212 h 628"/>
                  <a:gd name="T2" fmla="*/ 628 w 628"/>
                  <a:gd name="T3" fmla="*/ 212 h 628"/>
                  <a:gd name="T4" fmla="*/ 628 w 628"/>
                  <a:gd name="T5" fmla="*/ 0 h 628"/>
                  <a:gd name="T6" fmla="*/ 628 w 628"/>
                  <a:gd name="T7" fmla="*/ 0 h 628"/>
                  <a:gd name="T8" fmla="*/ 242 w 628"/>
                  <a:gd name="T9" fmla="*/ 133 h 628"/>
                  <a:gd name="T10" fmla="*/ 132 w 628"/>
                  <a:gd name="T11" fmla="*/ 133 h 628"/>
                  <a:gd name="T12" fmla="*/ 132 w 628"/>
                  <a:gd name="T13" fmla="*/ 243 h 628"/>
                  <a:gd name="T14" fmla="*/ 0 w 628"/>
                  <a:gd name="T15" fmla="*/ 628 h 628"/>
                  <a:gd name="T16" fmla="*/ 211 w 628"/>
                  <a:gd name="T17" fmla="*/ 628 h 628"/>
                  <a:gd name="T18" fmla="*/ 628 w 628"/>
                  <a:gd name="T19" fmla="*/ 21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628" y="212"/>
                    </a:moveTo>
                    <a:cubicBezTo>
                      <a:pt x="628" y="212"/>
                      <a:pt x="628" y="212"/>
                      <a:pt x="628" y="212"/>
                    </a:cubicBezTo>
                    <a:cubicBezTo>
                      <a:pt x="628" y="0"/>
                      <a:pt x="628" y="0"/>
                      <a:pt x="628" y="0"/>
                    </a:cubicBezTo>
                    <a:cubicBezTo>
                      <a:pt x="628" y="0"/>
                      <a:pt x="628" y="0"/>
                      <a:pt x="628" y="0"/>
                    </a:cubicBezTo>
                    <a:cubicBezTo>
                      <a:pt x="483" y="0"/>
                      <a:pt x="349" y="50"/>
                      <a:pt x="242" y="133"/>
                    </a:cubicBezTo>
                    <a:cubicBezTo>
                      <a:pt x="132" y="133"/>
                      <a:pt x="132" y="133"/>
                      <a:pt x="132" y="133"/>
                    </a:cubicBezTo>
                    <a:cubicBezTo>
                      <a:pt x="132" y="243"/>
                      <a:pt x="132" y="243"/>
                      <a:pt x="132" y="243"/>
                    </a:cubicBezTo>
                    <a:cubicBezTo>
                      <a:pt x="49" y="349"/>
                      <a:pt x="0" y="483"/>
                      <a:pt x="0" y="628"/>
                    </a:cubicBezTo>
                    <a:cubicBezTo>
                      <a:pt x="211" y="628"/>
                      <a:pt x="211" y="628"/>
                      <a:pt x="211" y="628"/>
                    </a:cubicBezTo>
                    <a:cubicBezTo>
                      <a:pt x="211" y="398"/>
                      <a:pt x="398" y="212"/>
                      <a:pt x="628" y="21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8">
                <a:extLst>
                  <a:ext uri="{FF2B5EF4-FFF2-40B4-BE49-F238E27FC236}">
                    <a16:creationId xmlns:a16="http://schemas.microsoft.com/office/drawing/2014/main" id="{2FA546FB-9F65-4802-B005-24808D46EF2A}"/>
                  </a:ext>
                </a:extLst>
              </p:cNvPr>
              <p:cNvSpPr>
                <a:spLocks/>
              </p:cNvSpPr>
              <p:nvPr/>
            </p:nvSpPr>
            <p:spPr bwMode="auto">
              <a:xfrm>
                <a:off x="4599551" y="3598865"/>
                <a:ext cx="1523929" cy="1523930"/>
              </a:xfrm>
              <a:custGeom>
                <a:avLst/>
                <a:gdLst>
                  <a:gd name="T0" fmla="*/ 628 w 628"/>
                  <a:gd name="T1" fmla="*/ 417 h 628"/>
                  <a:gd name="T2" fmla="*/ 211 w 628"/>
                  <a:gd name="T3" fmla="*/ 0 h 628"/>
                  <a:gd name="T4" fmla="*/ 0 w 628"/>
                  <a:gd name="T5" fmla="*/ 0 h 628"/>
                  <a:gd name="T6" fmla="*/ 132 w 628"/>
                  <a:gd name="T7" fmla="*/ 386 h 628"/>
                  <a:gd name="T8" fmla="*/ 132 w 628"/>
                  <a:gd name="T9" fmla="*/ 496 h 628"/>
                  <a:gd name="T10" fmla="*/ 242 w 628"/>
                  <a:gd name="T11" fmla="*/ 496 h 628"/>
                  <a:gd name="T12" fmla="*/ 628 w 628"/>
                  <a:gd name="T13" fmla="*/ 628 h 628"/>
                  <a:gd name="T14" fmla="*/ 628 w 628"/>
                  <a:gd name="T15" fmla="*/ 628 h 628"/>
                  <a:gd name="T16" fmla="*/ 628 w 628"/>
                  <a:gd name="T17" fmla="*/ 417 h 628"/>
                  <a:gd name="T18" fmla="*/ 628 w 628"/>
                  <a:gd name="T19" fmla="*/ 417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628" y="417"/>
                    </a:moveTo>
                    <a:cubicBezTo>
                      <a:pt x="398" y="417"/>
                      <a:pt x="211" y="231"/>
                      <a:pt x="211" y="0"/>
                    </a:cubicBezTo>
                    <a:cubicBezTo>
                      <a:pt x="0" y="0"/>
                      <a:pt x="0" y="0"/>
                      <a:pt x="0" y="0"/>
                    </a:cubicBezTo>
                    <a:cubicBezTo>
                      <a:pt x="0" y="146"/>
                      <a:pt x="49" y="280"/>
                      <a:pt x="132" y="386"/>
                    </a:cubicBezTo>
                    <a:cubicBezTo>
                      <a:pt x="132" y="496"/>
                      <a:pt x="132" y="496"/>
                      <a:pt x="132" y="496"/>
                    </a:cubicBezTo>
                    <a:cubicBezTo>
                      <a:pt x="242" y="496"/>
                      <a:pt x="242" y="496"/>
                      <a:pt x="242" y="496"/>
                    </a:cubicBezTo>
                    <a:cubicBezTo>
                      <a:pt x="349" y="579"/>
                      <a:pt x="483" y="628"/>
                      <a:pt x="628" y="628"/>
                    </a:cubicBezTo>
                    <a:cubicBezTo>
                      <a:pt x="628" y="628"/>
                      <a:pt x="628" y="628"/>
                      <a:pt x="628" y="628"/>
                    </a:cubicBezTo>
                    <a:cubicBezTo>
                      <a:pt x="628" y="417"/>
                      <a:pt x="628" y="417"/>
                      <a:pt x="628" y="417"/>
                    </a:cubicBezTo>
                    <a:cubicBezTo>
                      <a:pt x="628" y="417"/>
                      <a:pt x="628" y="417"/>
                      <a:pt x="628" y="41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9">
                <a:extLst>
                  <a:ext uri="{FF2B5EF4-FFF2-40B4-BE49-F238E27FC236}">
                    <a16:creationId xmlns:a16="http://schemas.microsoft.com/office/drawing/2014/main" id="{F366593E-E308-4487-9125-BBE53B3C0CBD}"/>
                  </a:ext>
                </a:extLst>
              </p:cNvPr>
              <p:cNvSpPr>
                <a:spLocks/>
              </p:cNvSpPr>
              <p:nvPr/>
            </p:nvSpPr>
            <p:spPr bwMode="auto">
              <a:xfrm>
                <a:off x="6123480" y="3598864"/>
                <a:ext cx="1523929" cy="1523929"/>
              </a:xfrm>
              <a:custGeom>
                <a:avLst/>
                <a:gdLst>
                  <a:gd name="T0" fmla="*/ 417 w 628"/>
                  <a:gd name="T1" fmla="*/ 0 h 628"/>
                  <a:gd name="T2" fmla="*/ 0 w 628"/>
                  <a:gd name="T3" fmla="*/ 417 h 628"/>
                  <a:gd name="T4" fmla="*/ 0 w 628"/>
                  <a:gd name="T5" fmla="*/ 628 h 628"/>
                  <a:gd name="T6" fmla="*/ 397 w 628"/>
                  <a:gd name="T7" fmla="*/ 487 h 628"/>
                  <a:gd name="T8" fmla="*/ 487 w 628"/>
                  <a:gd name="T9" fmla="*/ 487 h 628"/>
                  <a:gd name="T10" fmla="*/ 487 w 628"/>
                  <a:gd name="T11" fmla="*/ 397 h 628"/>
                  <a:gd name="T12" fmla="*/ 628 w 628"/>
                  <a:gd name="T13" fmla="*/ 0 h 628"/>
                  <a:gd name="T14" fmla="*/ 417 w 628"/>
                  <a:gd name="T15" fmla="*/ 0 h 6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628">
                    <a:moveTo>
                      <a:pt x="417" y="0"/>
                    </a:moveTo>
                    <a:cubicBezTo>
                      <a:pt x="417" y="231"/>
                      <a:pt x="230" y="417"/>
                      <a:pt x="0" y="417"/>
                    </a:cubicBezTo>
                    <a:cubicBezTo>
                      <a:pt x="0" y="628"/>
                      <a:pt x="0" y="628"/>
                      <a:pt x="0" y="628"/>
                    </a:cubicBezTo>
                    <a:cubicBezTo>
                      <a:pt x="151" y="628"/>
                      <a:pt x="289" y="575"/>
                      <a:pt x="397" y="487"/>
                    </a:cubicBezTo>
                    <a:cubicBezTo>
                      <a:pt x="487" y="487"/>
                      <a:pt x="487" y="487"/>
                      <a:pt x="487" y="487"/>
                    </a:cubicBezTo>
                    <a:cubicBezTo>
                      <a:pt x="487" y="397"/>
                      <a:pt x="487" y="397"/>
                      <a:pt x="487" y="397"/>
                    </a:cubicBezTo>
                    <a:cubicBezTo>
                      <a:pt x="575" y="289"/>
                      <a:pt x="628" y="151"/>
                      <a:pt x="628" y="0"/>
                    </a:cubicBezTo>
                    <a:lnTo>
                      <a:pt x="417"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3" name="Dowolny kształt: kształt 42">
              <a:extLst>
                <a:ext uri="{FF2B5EF4-FFF2-40B4-BE49-F238E27FC236}">
                  <a16:creationId xmlns:a16="http://schemas.microsoft.com/office/drawing/2014/main" id="{BB9D467C-4E33-47AC-BFBA-1CAB4D03A61E}"/>
                </a:ext>
              </a:extLst>
            </p:cNvPr>
            <p:cNvSpPr>
              <a:spLocks/>
            </p:cNvSpPr>
            <p:nvPr/>
          </p:nvSpPr>
          <p:spPr bwMode="auto">
            <a:xfrm>
              <a:off x="6123479" y="1949451"/>
              <a:ext cx="1649412" cy="1649413"/>
            </a:xfrm>
            <a:custGeom>
              <a:avLst/>
              <a:gdLst>
                <a:gd name="connsiteX0" fmla="*/ 0 w 1649412"/>
                <a:gd name="connsiteY0" fmla="*/ 0 h 1649413"/>
                <a:gd name="connsiteX1" fmla="*/ 1013811 w 1649412"/>
                <a:gd name="connsiteY1" fmla="*/ 349318 h 1649413"/>
                <a:gd name="connsiteX2" fmla="*/ 1302720 w 1649412"/>
                <a:gd name="connsiteY2" fmla="*/ 349318 h 1649413"/>
                <a:gd name="connsiteX3" fmla="*/ 1302720 w 1649412"/>
                <a:gd name="connsiteY3" fmla="*/ 638228 h 1649413"/>
                <a:gd name="connsiteX4" fmla="*/ 1649412 w 1649412"/>
                <a:gd name="connsiteY4" fmla="*/ 1649412 h 1649413"/>
                <a:gd name="connsiteX5" fmla="*/ 1415617 w 1649412"/>
                <a:gd name="connsiteY5" fmla="*/ 1649412 h 1649413"/>
                <a:gd name="connsiteX6" fmla="*/ 1366205 w 1649412"/>
                <a:gd name="connsiteY6" fmla="*/ 1649412 h 1649413"/>
                <a:gd name="connsiteX7" fmla="*/ 1366205 w 1649412"/>
                <a:gd name="connsiteY7" fmla="*/ 1649413 h 1649413"/>
                <a:gd name="connsiteX8" fmla="*/ 907178 w 1649412"/>
                <a:gd name="connsiteY8" fmla="*/ 1649413 h 1649413"/>
                <a:gd name="connsiteX9" fmla="*/ 1 w 1649412"/>
                <a:gd name="connsiteY9" fmla="*/ 744412 h 1649413"/>
                <a:gd name="connsiteX10" fmla="*/ 1 w 1649412"/>
                <a:gd name="connsiteY10" fmla="*/ 594543 h 1649413"/>
                <a:gd name="connsiteX11" fmla="*/ 1 w 1649412"/>
                <a:gd name="connsiteY11" fmla="*/ 556808 h 1649413"/>
                <a:gd name="connsiteX12" fmla="*/ 0 w 1649412"/>
                <a:gd name="connsiteY12" fmla="*/ 556808 h 1649413"/>
                <a:gd name="connsiteX13" fmla="*/ 0 w 1649412"/>
                <a:gd name="connsiteY13" fmla="*/ 0 h 164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2" h="1649413">
                  <a:moveTo>
                    <a:pt x="0" y="0"/>
                  </a:moveTo>
                  <a:cubicBezTo>
                    <a:pt x="380836" y="0"/>
                    <a:pt x="732780" y="131323"/>
                    <a:pt x="1013811" y="349318"/>
                  </a:cubicBezTo>
                  <a:cubicBezTo>
                    <a:pt x="1013811" y="349318"/>
                    <a:pt x="1013811" y="349318"/>
                    <a:pt x="1302720" y="349318"/>
                  </a:cubicBezTo>
                  <a:cubicBezTo>
                    <a:pt x="1302720" y="349318"/>
                    <a:pt x="1302720" y="349318"/>
                    <a:pt x="1302720" y="638228"/>
                  </a:cubicBezTo>
                  <a:cubicBezTo>
                    <a:pt x="1520716" y="916632"/>
                    <a:pt x="1649412" y="1268577"/>
                    <a:pt x="1649412" y="1649412"/>
                  </a:cubicBezTo>
                  <a:cubicBezTo>
                    <a:pt x="1649412" y="1649412"/>
                    <a:pt x="1649412" y="1649412"/>
                    <a:pt x="1415617" y="1649412"/>
                  </a:cubicBezTo>
                  <a:lnTo>
                    <a:pt x="1366205" y="1649412"/>
                  </a:lnTo>
                  <a:lnTo>
                    <a:pt x="1366205" y="1649413"/>
                  </a:lnTo>
                  <a:cubicBezTo>
                    <a:pt x="1366205" y="1649413"/>
                    <a:pt x="1366205" y="1649413"/>
                    <a:pt x="907178" y="1649413"/>
                  </a:cubicBezTo>
                  <a:cubicBezTo>
                    <a:pt x="907178" y="1149052"/>
                    <a:pt x="500363" y="744412"/>
                    <a:pt x="1" y="744412"/>
                  </a:cubicBezTo>
                  <a:cubicBezTo>
                    <a:pt x="1" y="744412"/>
                    <a:pt x="1" y="744412"/>
                    <a:pt x="1" y="594543"/>
                  </a:cubicBezTo>
                  <a:lnTo>
                    <a:pt x="1" y="556808"/>
                  </a:lnTo>
                  <a:lnTo>
                    <a:pt x="0" y="556808"/>
                  </a:lnTo>
                  <a:cubicBezTo>
                    <a:pt x="0" y="556808"/>
                    <a:pt x="0" y="556808"/>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 name="Dowolny kształt: kształt 41">
              <a:extLst>
                <a:ext uri="{FF2B5EF4-FFF2-40B4-BE49-F238E27FC236}">
                  <a16:creationId xmlns:a16="http://schemas.microsoft.com/office/drawing/2014/main" id="{ECC69F39-409A-4F6D-9E0B-884B3760ABAB}"/>
                </a:ext>
              </a:extLst>
            </p:cNvPr>
            <p:cNvSpPr>
              <a:spLocks/>
            </p:cNvSpPr>
            <p:nvPr/>
          </p:nvSpPr>
          <p:spPr bwMode="auto">
            <a:xfrm>
              <a:off x="4474067" y="1949451"/>
              <a:ext cx="1649413" cy="1649413"/>
            </a:xfrm>
            <a:custGeom>
              <a:avLst/>
              <a:gdLst>
                <a:gd name="connsiteX0" fmla="*/ 1649412 w 1649413"/>
                <a:gd name="connsiteY0" fmla="*/ 0 h 1649413"/>
                <a:gd name="connsiteX1" fmla="*/ 1649412 w 1649413"/>
                <a:gd name="connsiteY1" fmla="*/ 234903 h 1649413"/>
                <a:gd name="connsiteX2" fmla="*/ 1649412 w 1649413"/>
                <a:gd name="connsiteY2" fmla="*/ 283209 h 1649413"/>
                <a:gd name="connsiteX3" fmla="*/ 1649413 w 1649413"/>
                <a:gd name="connsiteY3" fmla="*/ 283209 h 1649413"/>
                <a:gd name="connsiteX4" fmla="*/ 1649413 w 1649413"/>
                <a:gd name="connsiteY4" fmla="*/ 744412 h 1649413"/>
                <a:gd name="connsiteX5" fmla="*/ 742236 w 1649413"/>
                <a:gd name="connsiteY5" fmla="*/ 1649413 h 1649413"/>
                <a:gd name="connsiteX6" fmla="*/ 283209 w 1649413"/>
                <a:gd name="connsiteY6" fmla="*/ 1649413 h 1649413"/>
                <a:gd name="connsiteX7" fmla="*/ 283209 w 1649413"/>
                <a:gd name="connsiteY7" fmla="*/ 1649412 h 1649413"/>
                <a:gd name="connsiteX8" fmla="*/ 256931 w 1649413"/>
                <a:gd name="connsiteY8" fmla="*/ 1649412 h 1649413"/>
                <a:gd name="connsiteX9" fmla="*/ 0 w 1649413"/>
                <a:gd name="connsiteY9" fmla="*/ 1649412 h 1649413"/>
                <a:gd name="connsiteX10" fmla="*/ 346692 w 1649413"/>
                <a:gd name="connsiteY10" fmla="*/ 638228 h 1649413"/>
                <a:gd name="connsiteX11" fmla="*/ 346692 w 1649413"/>
                <a:gd name="connsiteY11" fmla="*/ 349318 h 1649413"/>
                <a:gd name="connsiteX12" fmla="*/ 635602 w 1649413"/>
                <a:gd name="connsiteY12" fmla="*/ 349318 h 1649413"/>
                <a:gd name="connsiteX13" fmla="*/ 1649412 w 1649413"/>
                <a:gd name="connsiteY13" fmla="*/ 0 h 164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3" h="1649413">
                  <a:moveTo>
                    <a:pt x="1649412" y="0"/>
                  </a:moveTo>
                  <a:cubicBezTo>
                    <a:pt x="1649412" y="0"/>
                    <a:pt x="1649412" y="0"/>
                    <a:pt x="1649412" y="234903"/>
                  </a:cubicBezTo>
                  <a:lnTo>
                    <a:pt x="1649412" y="283209"/>
                  </a:lnTo>
                  <a:lnTo>
                    <a:pt x="1649413" y="283209"/>
                  </a:lnTo>
                  <a:cubicBezTo>
                    <a:pt x="1649413" y="283209"/>
                    <a:pt x="1649413" y="283209"/>
                    <a:pt x="1649413" y="744412"/>
                  </a:cubicBezTo>
                  <a:cubicBezTo>
                    <a:pt x="1149052" y="744412"/>
                    <a:pt x="742236" y="1149052"/>
                    <a:pt x="742236" y="1649413"/>
                  </a:cubicBezTo>
                  <a:cubicBezTo>
                    <a:pt x="742236" y="1649413"/>
                    <a:pt x="742236" y="1649413"/>
                    <a:pt x="283209" y="1649413"/>
                  </a:cubicBezTo>
                  <a:lnTo>
                    <a:pt x="283209" y="1649412"/>
                  </a:lnTo>
                  <a:lnTo>
                    <a:pt x="256931" y="1649412"/>
                  </a:lnTo>
                  <a:cubicBezTo>
                    <a:pt x="188335" y="1649412"/>
                    <a:pt x="103909" y="1649412"/>
                    <a:pt x="0" y="1649412"/>
                  </a:cubicBezTo>
                  <a:cubicBezTo>
                    <a:pt x="0" y="1268577"/>
                    <a:pt x="128696" y="916632"/>
                    <a:pt x="346692" y="638228"/>
                  </a:cubicBezTo>
                  <a:cubicBezTo>
                    <a:pt x="346692" y="638228"/>
                    <a:pt x="346692" y="638228"/>
                    <a:pt x="346692" y="349318"/>
                  </a:cubicBezTo>
                  <a:cubicBezTo>
                    <a:pt x="346692" y="349318"/>
                    <a:pt x="346692" y="349318"/>
                    <a:pt x="635602" y="349318"/>
                  </a:cubicBezTo>
                  <a:cubicBezTo>
                    <a:pt x="916632" y="131323"/>
                    <a:pt x="1268577" y="0"/>
                    <a:pt x="1649412"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5" name="Dowolny kształt: kształt 44">
              <a:extLst>
                <a:ext uri="{FF2B5EF4-FFF2-40B4-BE49-F238E27FC236}">
                  <a16:creationId xmlns:a16="http://schemas.microsoft.com/office/drawing/2014/main" id="{767FFF9D-AC68-494B-8B31-995820FF332B}"/>
                </a:ext>
              </a:extLst>
            </p:cNvPr>
            <p:cNvSpPr>
              <a:spLocks/>
            </p:cNvSpPr>
            <p:nvPr/>
          </p:nvSpPr>
          <p:spPr bwMode="auto">
            <a:xfrm>
              <a:off x="4474067" y="3598862"/>
              <a:ext cx="1649413" cy="1649412"/>
            </a:xfrm>
            <a:custGeom>
              <a:avLst/>
              <a:gdLst>
                <a:gd name="connsiteX0" fmla="*/ 0 w 1649413"/>
                <a:gd name="connsiteY0" fmla="*/ 0 h 1649412"/>
                <a:gd name="connsiteX1" fmla="*/ 554182 w 1649413"/>
                <a:gd name="connsiteY1" fmla="*/ 0 h 1649412"/>
                <a:gd name="connsiteX2" fmla="*/ 554182 w 1649413"/>
                <a:gd name="connsiteY2" fmla="*/ 2 h 1649412"/>
                <a:gd name="connsiteX3" fmla="*/ 590722 w 1649413"/>
                <a:gd name="connsiteY3" fmla="*/ 2 h 1649412"/>
                <a:gd name="connsiteX4" fmla="*/ 742236 w 1649413"/>
                <a:gd name="connsiteY4" fmla="*/ 2 h 1649412"/>
                <a:gd name="connsiteX5" fmla="*/ 1649413 w 1649413"/>
                <a:gd name="connsiteY5" fmla="*/ 907180 h 1649412"/>
                <a:gd name="connsiteX6" fmla="*/ 1649413 w 1649413"/>
                <a:gd name="connsiteY6" fmla="*/ 1366207 h 1649412"/>
                <a:gd name="connsiteX7" fmla="*/ 1649412 w 1649413"/>
                <a:gd name="connsiteY7" fmla="*/ 1366207 h 1649412"/>
                <a:gd name="connsiteX8" fmla="*/ 1649412 w 1649413"/>
                <a:gd name="connsiteY8" fmla="*/ 1392481 h 1649412"/>
                <a:gd name="connsiteX9" fmla="*/ 1649412 w 1649413"/>
                <a:gd name="connsiteY9" fmla="*/ 1649412 h 1649412"/>
                <a:gd name="connsiteX10" fmla="*/ 635602 w 1649413"/>
                <a:gd name="connsiteY10" fmla="*/ 1302720 h 1649412"/>
                <a:gd name="connsiteX11" fmla="*/ 346692 w 1649413"/>
                <a:gd name="connsiteY11" fmla="*/ 1302720 h 1649412"/>
                <a:gd name="connsiteX12" fmla="*/ 346692 w 1649413"/>
                <a:gd name="connsiteY12" fmla="*/ 1013811 h 1649412"/>
                <a:gd name="connsiteX13" fmla="*/ 0 w 1649413"/>
                <a:gd name="connsiteY13" fmla="*/ 0 h 164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3" h="1649412">
                  <a:moveTo>
                    <a:pt x="0" y="0"/>
                  </a:moveTo>
                  <a:cubicBezTo>
                    <a:pt x="0" y="0"/>
                    <a:pt x="0" y="0"/>
                    <a:pt x="554182" y="0"/>
                  </a:cubicBezTo>
                  <a:lnTo>
                    <a:pt x="554182" y="2"/>
                  </a:lnTo>
                  <a:lnTo>
                    <a:pt x="590722" y="2"/>
                  </a:lnTo>
                  <a:cubicBezTo>
                    <a:pt x="634652" y="2"/>
                    <a:pt x="684858" y="2"/>
                    <a:pt x="742236" y="2"/>
                  </a:cubicBezTo>
                  <a:cubicBezTo>
                    <a:pt x="742236" y="502539"/>
                    <a:pt x="1149052" y="907180"/>
                    <a:pt x="1649413" y="907180"/>
                  </a:cubicBezTo>
                  <a:cubicBezTo>
                    <a:pt x="1649413" y="907180"/>
                    <a:pt x="1649413" y="907180"/>
                    <a:pt x="1649413" y="1366207"/>
                  </a:cubicBezTo>
                  <a:lnTo>
                    <a:pt x="1649412" y="1366207"/>
                  </a:lnTo>
                  <a:lnTo>
                    <a:pt x="1649412" y="1392481"/>
                  </a:lnTo>
                  <a:cubicBezTo>
                    <a:pt x="1649412" y="1461077"/>
                    <a:pt x="1649412" y="1545503"/>
                    <a:pt x="1649412" y="1649412"/>
                  </a:cubicBezTo>
                  <a:cubicBezTo>
                    <a:pt x="1268577" y="1649412"/>
                    <a:pt x="916632" y="1520716"/>
                    <a:pt x="635602" y="1302720"/>
                  </a:cubicBezTo>
                  <a:cubicBezTo>
                    <a:pt x="635602" y="1302720"/>
                    <a:pt x="635602" y="1302720"/>
                    <a:pt x="346692" y="1302720"/>
                  </a:cubicBezTo>
                  <a:cubicBezTo>
                    <a:pt x="346692" y="1302720"/>
                    <a:pt x="346692" y="1302720"/>
                    <a:pt x="346692" y="1013811"/>
                  </a:cubicBezTo>
                  <a:cubicBezTo>
                    <a:pt x="128696" y="735407"/>
                    <a:pt x="0" y="383462"/>
                    <a:pt x="0"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4" name="Dowolny kształt: kształt 43">
              <a:extLst>
                <a:ext uri="{FF2B5EF4-FFF2-40B4-BE49-F238E27FC236}">
                  <a16:creationId xmlns:a16="http://schemas.microsoft.com/office/drawing/2014/main" id="{18B1E957-E2FC-458E-B939-CFA2554E8DBA}"/>
                </a:ext>
              </a:extLst>
            </p:cNvPr>
            <p:cNvSpPr>
              <a:spLocks/>
            </p:cNvSpPr>
            <p:nvPr/>
          </p:nvSpPr>
          <p:spPr bwMode="auto">
            <a:xfrm>
              <a:off x="6123479" y="3598863"/>
              <a:ext cx="1649412" cy="1649412"/>
            </a:xfrm>
            <a:custGeom>
              <a:avLst/>
              <a:gdLst>
                <a:gd name="connsiteX0" fmla="*/ 1095231 w 1649412"/>
                <a:gd name="connsiteY0" fmla="*/ 0 h 1649412"/>
                <a:gd name="connsiteX1" fmla="*/ 1649412 w 1649412"/>
                <a:gd name="connsiteY1" fmla="*/ 0 h 1649412"/>
                <a:gd name="connsiteX2" fmla="*/ 1279082 w 1649412"/>
                <a:gd name="connsiteY2" fmla="*/ 1042702 h 1649412"/>
                <a:gd name="connsiteX3" fmla="*/ 1279082 w 1649412"/>
                <a:gd name="connsiteY3" fmla="*/ 1279082 h 1649412"/>
                <a:gd name="connsiteX4" fmla="*/ 1042702 w 1649412"/>
                <a:gd name="connsiteY4" fmla="*/ 1279082 h 1649412"/>
                <a:gd name="connsiteX5" fmla="*/ 0 w 1649412"/>
                <a:gd name="connsiteY5" fmla="*/ 1649412 h 1649412"/>
                <a:gd name="connsiteX6" fmla="*/ 0 w 1649412"/>
                <a:gd name="connsiteY6" fmla="*/ 1095231 h 1649412"/>
                <a:gd name="connsiteX7" fmla="*/ 1 w 1649412"/>
                <a:gd name="connsiteY7" fmla="*/ 1095231 h 1649412"/>
                <a:gd name="connsiteX8" fmla="*/ 1 w 1649412"/>
                <a:gd name="connsiteY8" fmla="*/ 1058693 h 1649412"/>
                <a:gd name="connsiteX9" fmla="*/ 1 w 1649412"/>
                <a:gd name="connsiteY9" fmla="*/ 907178 h 1649412"/>
                <a:gd name="connsiteX10" fmla="*/ 907178 w 1649412"/>
                <a:gd name="connsiteY10" fmla="*/ 1 h 1649412"/>
                <a:gd name="connsiteX11" fmla="*/ 1095231 w 1649412"/>
                <a:gd name="connsiteY11" fmla="*/ 1 h 164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412" h="1649412">
                  <a:moveTo>
                    <a:pt x="1095231" y="0"/>
                  </a:moveTo>
                  <a:lnTo>
                    <a:pt x="1649412" y="0"/>
                  </a:lnTo>
                  <a:cubicBezTo>
                    <a:pt x="1649412" y="396594"/>
                    <a:pt x="1510210" y="759045"/>
                    <a:pt x="1279082" y="1042702"/>
                  </a:cubicBezTo>
                  <a:cubicBezTo>
                    <a:pt x="1279082" y="1042702"/>
                    <a:pt x="1279082" y="1042702"/>
                    <a:pt x="1279082" y="1279082"/>
                  </a:cubicBezTo>
                  <a:cubicBezTo>
                    <a:pt x="1279082" y="1279082"/>
                    <a:pt x="1279082" y="1279082"/>
                    <a:pt x="1042702" y="1279082"/>
                  </a:cubicBezTo>
                  <a:cubicBezTo>
                    <a:pt x="759045" y="1510210"/>
                    <a:pt x="396595" y="1649412"/>
                    <a:pt x="0" y="1649412"/>
                  </a:cubicBezTo>
                  <a:cubicBezTo>
                    <a:pt x="0" y="1649412"/>
                    <a:pt x="0" y="1649412"/>
                    <a:pt x="0" y="1095231"/>
                  </a:cubicBezTo>
                  <a:lnTo>
                    <a:pt x="1" y="1095231"/>
                  </a:lnTo>
                  <a:lnTo>
                    <a:pt x="1" y="1058693"/>
                  </a:lnTo>
                  <a:cubicBezTo>
                    <a:pt x="1" y="1014763"/>
                    <a:pt x="1" y="964557"/>
                    <a:pt x="1" y="907178"/>
                  </a:cubicBezTo>
                  <a:cubicBezTo>
                    <a:pt x="500363" y="907178"/>
                    <a:pt x="907178" y="502538"/>
                    <a:pt x="907178" y="1"/>
                  </a:cubicBezTo>
                  <a:lnTo>
                    <a:pt x="1095231" y="1"/>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7" name="Rectangle 10">
              <a:extLst>
                <a:ext uri="{FF2B5EF4-FFF2-40B4-BE49-F238E27FC236}">
                  <a16:creationId xmlns:a16="http://schemas.microsoft.com/office/drawing/2014/main" id="{E9FEBA1A-980D-45D0-84A1-F4B556E927E9}"/>
                </a:ext>
              </a:extLst>
            </p:cNvPr>
            <p:cNvSpPr>
              <a:spLocks noChangeArrowheads="1"/>
            </p:cNvSpPr>
            <p:nvPr/>
          </p:nvSpPr>
          <p:spPr bwMode="auto">
            <a:xfrm>
              <a:off x="6123479" y="3598864"/>
              <a:ext cx="1185" cy="1185"/>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Rectangle 11">
              <a:extLst>
                <a:ext uri="{FF2B5EF4-FFF2-40B4-BE49-F238E27FC236}">
                  <a16:creationId xmlns:a16="http://schemas.microsoft.com/office/drawing/2014/main" id="{5CE8BE00-645A-45F7-9405-FB780EA1C1B0}"/>
                </a:ext>
              </a:extLst>
            </p:cNvPr>
            <p:cNvSpPr>
              <a:spLocks noChangeArrowheads="1"/>
            </p:cNvSpPr>
            <p:nvPr/>
          </p:nvSpPr>
          <p:spPr bwMode="auto">
            <a:xfrm>
              <a:off x="6123479" y="3598864"/>
              <a:ext cx="1185" cy="1185"/>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Rectangle 10">
              <a:extLst>
                <a:ext uri="{FF2B5EF4-FFF2-40B4-BE49-F238E27FC236}">
                  <a16:creationId xmlns:a16="http://schemas.microsoft.com/office/drawing/2014/main" id="{21B9FEEA-778B-489A-A0F9-2E3BFD5FB32A}"/>
                </a:ext>
              </a:extLst>
            </p:cNvPr>
            <p:cNvSpPr>
              <a:spLocks noChangeArrowheads="1"/>
            </p:cNvSpPr>
            <p:nvPr/>
          </p:nvSpPr>
          <p:spPr bwMode="auto">
            <a:xfrm>
              <a:off x="6123479" y="3598863"/>
              <a:ext cx="1283" cy="1283"/>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Rectangle 11">
              <a:extLst>
                <a:ext uri="{FF2B5EF4-FFF2-40B4-BE49-F238E27FC236}">
                  <a16:creationId xmlns:a16="http://schemas.microsoft.com/office/drawing/2014/main" id="{99FFB976-25FB-473B-9909-ECD3128C8193}"/>
                </a:ext>
              </a:extLst>
            </p:cNvPr>
            <p:cNvSpPr>
              <a:spLocks noChangeArrowheads="1"/>
            </p:cNvSpPr>
            <p:nvPr/>
          </p:nvSpPr>
          <p:spPr bwMode="auto">
            <a:xfrm>
              <a:off x="6123479" y="3598863"/>
              <a:ext cx="1283" cy="1283"/>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 name="Grupa 7">
            <a:extLst>
              <a:ext uri="{FF2B5EF4-FFF2-40B4-BE49-F238E27FC236}">
                <a16:creationId xmlns:a16="http://schemas.microsoft.com/office/drawing/2014/main" id="{558687D7-9D4E-42C6-AE8F-4B52F125697C}"/>
              </a:ext>
            </a:extLst>
          </p:cNvPr>
          <p:cNvGrpSpPr/>
          <p:nvPr/>
        </p:nvGrpSpPr>
        <p:grpSpPr>
          <a:xfrm>
            <a:off x="1343474" y="1484784"/>
            <a:ext cx="3024334" cy="1512168"/>
            <a:chOff x="1343474" y="1484784"/>
            <a:chExt cx="3024334" cy="1512168"/>
          </a:xfrm>
        </p:grpSpPr>
        <p:sp>
          <p:nvSpPr>
            <p:cNvPr id="23" name="pole tekstowe 22">
              <a:extLst>
                <a:ext uri="{FF2B5EF4-FFF2-40B4-BE49-F238E27FC236}">
                  <a16:creationId xmlns:a16="http://schemas.microsoft.com/office/drawing/2014/main" id="{2330B185-9849-4647-B018-BB78316492D6}"/>
                </a:ext>
              </a:extLst>
            </p:cNvPr>
            <p:cNvSpPr txBox="1"/>
            <p:nvPr/>
          </p:nvSpPr>
          <p:spPr>
            <a:xfrm>
              <a:off x="1343474" y="1503113"/>
              <a:ext cx="2845724" cy="1459401"/>
            </a:xfrm>
            <a:prstGeom prst="rect">
              <a:avLst/>
            </a:prstGeom>
          </p:spPr>
          <p:txBody>
            <a:bodyPr vert="horz" wrap="square" lIns="91440" tIns="45720" rIns="91440" bIns="45720" rtlCol="0" anchor="ctr">
              <a:noAutofit/>
            </a:bodyPr>
            <a:lstStyle/>
            <a:p>
              <a:pPr marL="6350" indent="-6350" algn="r">
                <a:lnSpc>
                  <a:spcPct val="110000"/>
                </a:lnSpc>
                <a:spcBef>
                  <a:spcPct val="20000"/>
                </a:spcBef>
              </a:pPr>
              <a:r>
                <a:rPr lang="en-US" sz="2800" dirty="0">
                  <a:solidFill>
                    <a:schemeClr val="accent1">
                      <a:lumMod val="75000"/>
                    </a:schemeClr>
                  </a:solidFill>
                </a:rPr>
                <a:t>Title 1</a:t>
              </a:r>
            </a:p>
            <a:p>
              <a:pPr algn="r"/>
              <a:r>
                <a:rPr lang="en-US" dirty="0"/>
                <a:t>Write your text here. Add your description of an item.</a:t>
              </a:r>
            </a:p>
          </p:txBody>
        </p:sp>
        <p:cxnSp>
          <p:nvCxnSpPr>
            <p:cNvPr id="4" name="Łącznik prosty 3"/>
            <p:cNvCxnSpPr/>
            <p:nvPr/>
          </p:nvCxnSpPr>
          <p:spPr>
            <a:xfrm>
              <a:off x="4367808" y="1484784"/>
              <a:ext cx="0" cy="1512168"/>
            </a:xfrm>
            <a:prstGeom prst="line">
              <a:avLst/>
            </a:prstGeom>
            <a:ln w="22225">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 name="Grupa 5">
            <a:extLst>
              <a:ext uri="{FF2B5EF4-FFF2-40B4-BE49-F238E27FC236}">
                <a16:creationId xmlns:a16="http://schemas.microsoft.com/office/drawing/2014/main" id="{B1A510FE-0CA0-47A7-AD9E-F3921B9D1775}"/>
              </a:ext>
            </a:extLst>
          </p:cNvPr>
          <p:cNvGrpSpPr/>
          <p:nvPr/>
        </p:nvGrpSpPr>
        <p:grpSpPr>
          <a:xfrm>
            <a:off x="7896200" y="1484784"/>
            <a:ext cx="3096343" cy="1512168"/>
            <a:chOff x="7896200" y="1484784"/>
            <a:chExt cx="3096343" cy="1512168"/>
          </a:xfrm>
        </p:grpSpPr>
        <p:sp>
          <p:nvSpPr>
            <p:cNvPr id="26" name="pole tekstowe 25">
              <a:extLst>
                <a:ext uri="{FF2B5EF4-FFF2-40B4-BE49-F238E27FC236}">
                  <a16:creationId xmlns:a16="http://schemas.microsoft.com/office/drawing/2014/main" id="{812C84C1-0D38-478C-A866-A7E7F69DA0D1}"/>
                </a:ext>
              </a:extLst>
            </p:cNvPr>
            <p:cNvSpPr txBox="1"/>
            <p:nvPr/>
          </p:nvSpPr>
          <p:spPr>
            <a:xfrm>
              <a:off x="8054728" y="1493439"/>
              <a:ext cx="2937815" cy="1459402"/>
            </a:xfrm>
            <a:prstGeom prst="rect">
              <a:avLst/>
            </a:prstGeom>
          </p:spPr>
          <p:txBody>
            <a:bodyPr vert="horz" wrap="square" lIns="91440" tIns="45720" rIns="91440" bIns="45720" rtlCol="0" anchor="ctr">
              <a:noAutofit/>
            </a:bodyPr>
            <a:lstStyle/>
            <a:p>
              <a:pPr marL="6350" indent="-6350">
                <a:lnSpc>
                  <a:spcPct val="110000"/>
                </a:lnSpc>
                <a:spcBef>
                  <a:spcPct val="20000"/>
                </a:spcBef>
              </a:pPr>
              <a:r>
                <a:rPr lang="en-US" sz="2800" dirty="0">
                  <a:solidFill>
                    <a:schemeClr val="accent5">
                      <a:lumMod val="75000"/>
                    </a:schemeClr>
                  </a:solidFill>
                </a:rPr>
                <a:t>Title 3</a:t>
              </a:r>
            </a:p>
            <a:p>
              <a:r>
                <a:rPr lang="en-US" dirty="0"/>
                <a:t>Write your text here. Add your description of an item.</a:t>
              </a:r>
            </a:p>
          </p:txBody>
        </p:sp>
        <p:cxnSp>
          <p:nvCxnSpPr>
            <p:cNvPr id="27" name="Łącznik prosty 26"/>
            <p:cNvCxnSpPr/>
            <p:nvPr/>
          </p:nvCxnSpPr>
          <p:spPr>
            <a:xfrm>
              <a:off x="7896200" y="1484784"/>
              <a:ext cx="0" cy="1512168"/>
            </a:xfrm>
            <a:prstGeom prst="line">
              <a:avLst/>
            </a:prstGeom>
            <a:ln w="2222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E64EF980-93BC-427C-A8FF-BDCB6F3626B3}"/>
              </a:ext>
            </a:extLst>
          </p:cNvPr>
          <p:cNvGrpSpPr/>
          <p:nvPr/>
        </p:nvGrpSpPr>
        <p:grpSpPr>
          <a:xfrm>
            <a:off x="1343474" y="4216890"/>
            <a:ext cx="3024334" cy="1512168"/>
            <a:chOff x="1343474" y="4216890"/>
            <a:chExt cx="3024334" cy="1512168"/>
          </a:xfrm>
        </p:grpSpPr>
        <p:sp>
          <p:nvSpPr>
            <p:cNvPr id="25" name="pole tekstowe 24">
              <a:extLst>
                <a:ext uri="{FF2B5EF4-FFF2-40B4-BE49-F238E27FC236}">
                  <a16:creationId xmlns:a16="http://schemas.microsoft.com/office/drawing/2014/main" id="{2C66F6C5-0B4E-4E2F-8A9A-E6CB3DA0768C}"/>
                </a:ext>
              </a:extLst>
            </p:cNvPr>
            <p:cNvSpPr txBox="1"/>
            <p:nvPr/>
          </p:nvSpPr>
          <p:spPr>
            <a:xfrm>
              <a:off x="1343474" y="4216890"/>
              <a:ext cx="2845724" cy="1464717"/>
            </a:xfrm>
            <a:prstGeom prst="rect">
              <a:avLst/>
            </a:prstGeom>
          </p:spPr>
          <p:txBody>
            <a:bodyPr vert="horz" wrap="square" lIns="91440" tIns="45720" rIns="91440" bIns="45720" rtlCol="0" anchor="ctr">
              <a:noAutofit/>
            </a:bodyPr>
            <a:lstStyle/>
            <a:p>
              <a:pPr marL="6350" indent="-6350" algn="r">
                <a:lnSpc>
                  <a:spcPct val="110000"/>
                </a:lnSpc>
                <a:spcBef>
                  <a:spcPct val="20000"/>
                </a:spcBef>
              </a:pPr>
              <a:r>
                <a:rPr lang="en-US" sz="2800" dirty="0">
                  <a:solidFill>
                    <a:schemeClr val="accent6">
                      <a:lumMod val="75000"/>
                    </a:schemeClr>
                  </a:solidFill>
                </a:rPr>
                <a:t>Title 2</a:t>
              </a:r>
            </a:p>
            <a:p>
              <a:pPr algn="r"/>
              <a:r>
                <a:rPr lang="en-US" dirty="0"/>
                <a:t>Write your text here. Add your description of an item.</a:t>
              </a:r>
            </a:p>
          </p:txBody>
        </p:sp>
        <p:cxnSp>
          <p:nvCxnSpPr>
            <p:cNvPr id="29" name="Łącznik prosty 28"/>
            <p:cNvCxnSpPr/>
            <p:nvPr/>
          </p:nvCxnSpPr>
          <p:spPr>
            <a:xfrm>
              <a:off x="4367808" y="4216890"/>
              <a:ext cx="0" cy="1512168"/>
            </a:xfrm>
            <a:prstGeom prst="line">
              <a:avLst/>
            </a:prstGeom>
            <a:ln w="22225">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7" name="Grupa 6">
            <a:extLst>
              <a:ext uri="{FF2B5EF4-FFF2-40B4-BE49-F238E27FC236}">
                <a16:creationId xmlns:a16="http://schemas.microsoft.com/office/drawing/2014/main" id="{958D616B-D247-414F-8962-80127523261A}"/>
              </a:ext>
            </a:extLst>
          </p:cNvPr>
          <p:cNvGrpSpPr/>
          <p:nvPr/>
        </p:nvGrpSpPr>
        <p:grpSpPr>
          <a:xfrm>
            <a:off x="7896200" y="4216890"/>
            <a:ext cx="3634700" cy="1530403"/>
            <a:chOff x="7896200" y="4216890"/>
            <a:chExt cx="3634700" cy="1530403"/>
          </a:xfrm>
        </p:grpSpPr>
        <p:sp>
          <p:nvSpPr>
            <p:cNvPr id="24" name="pole tekstowe 23">
              <a:extLst>
                <a:ext uri="{FF2B5EF4-FFF2-40B4-BE49-F238E27FC236}">
                  <a16:creationId xmlns:a16="http://schemas.microsoft.com/office/drawing/2014/main" id="{CA505C2A-85AA-434D-BAF1-7631C2183A5E}"/>
                </a:ext>
              </a:extLst>
            </p:cNvPr>
            <p:cNvSpPr txBox="1"/>
            <p:nvPr/>
          </p:nvSpPr>
          <p:spPr>
            <a:xfrm>
              <a:off x="8054729" y="4282576"/>
              <a:ext cx="3476171" cy="1464717"/>
            </a:xfrm>
            <a:prstGeom prst="rect">
              <a:avLst/>
            </a:prstGeom>
          </p:spPr>
          <p:txBody>
            <a:bodyPr vert="horz" wrap="square" lIns="91440" tIns="45720" rIns="91440" bIns="45720" rtlCol="0" anchor="ctr">
              <a:noAutofit/>
            </a:bodyPr>
            <a:lstStyle/>
            <a:p>
              <a:pPr marL="6350" indent="-6350">
                <a:lnSpc>
                  <a:spcPct val="110000"/>
                </a:lnSpc>
                <a:spcBef>
                  <a:spcPct val="20000"/>
                </a:spcBef>
              </a:pPr>
              <a:r>
                <a:rPr lang="en-US" sz="2800" dirty="0">
                  <a:solidFill>
                    <a:schemeClr val="accent4">
                      <a:lumMod val="75000"/>
                    </a:schemeClr>
                  </a:solidFill>
                </a:rPr>
                <a:t>Title 4</a:t>
              </a:r>
            </a:p>
            <a:p>
              <a:r>
                <a:rPr lang="en-US" dirty="0"/>
                <a:t>Write your text here. Add your description of an item.</a:t>
              </a:r>
            </a:p>
          </p:txBody>
        </p:sp>
        <p:cxnSp>
          <p:nvCxnSpPr>
            <p:cNvPr id="32" name="Łącznik prosty 31"/>
            <p:cNvCxnSpPr/>
            <p:nvPr/>
          </p:nvCxnSpPr>
          <p:spPr>
            <a:xfrm>
              <a:off x="7896200" y="4216890"/>
              <a:ext cx="0" cy="1512168"/>
            </a:xfrm>
            <a:prstGeom prst="line">
              <a:avLst/>
            </a:prstGeom>
            <a:ln w="22225">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0" name="Freeform 36">
            <a:extLst>
              <a:ext uri="{FF2B5EF4-FFF2-40B4-BE49-F238E27FC236}">
                <a16:creationId xmlns:a16="http://schemas.microsoft.com/office/drawing/2014/main" id="{B26F618A-5022-4644-B6BC-BBC75234AA9C}"/>
              </a:ext>
            </a:extLst>
          </p:cNvPr>
          <p:cNvSpPr>
            <a:spLocks noChangeAspect="1" noEditPoints="1"/>
          </p:cNvSpPr>
          <p:nvPr/>
        </p:nvSpPr>
        <p:spPr bwMode="auto">
          <a:xfrm>
            <a:off x="4996727" y="4261398"/>
            <a:ext cx="493674" cy="45163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1" name="Freeform 30">
            <a:extLst>
              <a:ext uri="{FF2B5EF4-FFF2-40B4-BE49-F238E27FC236}">
                <a16:creationId xmlns:a16="http://schemas.microsoft.com/office/drawing/2014/main" id="{E6999B5C-4F62-47E8-A685-10B524676E63}"/>
              </a:ext>
            </a:extLst>
          </p:cNvPr>
          <p:cNvSpPr>
            <a:spLocks noChangeAspect="1" noEditPoints="1"/>
          </p:cNvSpPr>
          <p:nvPr/>
        </p:nvSpPr>
        <p:spPr bwMode="auto">
          <a:xfrm>
            <a:off x="5012051" y="2536285"/>
            <a:ext cx="463028" cy="40696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30">
            <a:extLst>
              <a:ext uri="{FF2B5EF4-FFF2-40B4-BE49-F238E27FC236}">
                <a16:creationId xmlns:a16="http://schemas.microsoft.com/office/drawing/2014/main" id="{BC215312-96AA-480D-9F88-FD47F7BB59F4}"/>
              </a:ext>
            </a:extLst>
          </p:cNvPr>
          <p:cNvSpPr>
            <a:spLocks noChangeAspect="1" noEditPoints="1"/>
          </p:cNvSpPr>
          <p:nvPr/>
        </p:nvSpPr>
        <p:spPr bwMode="auto">
          <a:xfrm>
            <a:off x="6814499" y="2505075"/>
            <a:ext cx="375242" cy="508186"/>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5">
            <a:extLst>
              <a:ext uri="{FF2B5EF4-FFF2-40B4-BE49-F238E27FC236}">
                <a16:creationId xmlns:a16="http://schemas.microsoft.com/office/drawing/2014/main" id="{07CF40D9-E0C5-4063-AFB6-E473B1937EDE}"/>
              </a:ext>
            </a:extLst>
          </p:cNvPr>
          <p:cNvSpPr>
            <a:spLocks noChangeAspect="1" noEditPoints="1"/>
          </p:cNvSpPr>
          <p:nvPr/>
        </p:nvSpPr>
        <p:spPr bwMode="auto">
          <a:xfrm>
            <a:off x="6730660" y="4308873"/>
            <a:ext cx="558360" cy="35668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1735243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- 4 Phases </a:t>
            </a:r>
          </a:p>
        </p:txBody>
      </p:sp>
      <p:grpSp>
        <p:nvGrpSpPr>
          <p:cNvPr id="3" name="Grupa 2"/>
          <p:cNvGrpSpPr/>
          <p:nvPr/>
        </p:nvGrpSpPr>
        <p:grpSpPr>
          <a:xfrm>
            <a:off x="4521200" y="1700808"/>
            <a:ext cx="3151492" cy="3149617"/>
            <a:chOff x="691531" y="3910015"/>
            <a:chExt cx="2674886" cy="2670609"/>
          </a:xfrm>
        </p:grpSpPr>
        <p:sp>
          <p:nvSpPr>
            <p:cNvPr id="4" name="Freeform 5"/>
            <p:cNvSpPr>
              <a:spLocks/>
            </p:cNvSpPr>
            <p:nvPr/>
          </p:nvSpPr>
          <p:spPr bwMode="auto">
            <a:xfrm>
              <a:off x="1569852" y="3910015"/>
              <a:ext cx="1715292" cy="872617"/>
            </a:xfrm>
            <a:custGeom>
              <a:avLst/>
              <a:gdLst>
                <a:gd name="T0" fmla="*/ 247 w 921"/>
                <a:gd name="T1" fmla="*/ 0 h 470"/>
                <a:gd name="T2" fmla="*/ 0 w 921"/>
                <a:gd name="T3" fmla="*/ 44 h 470"/>
                <a:gd name="T4" fmla="*/ 0 w 921"/>
                <a:gd name="T5" fmla="*/ 470 h 470"/>
                <a:gd name="T6" fmla="*/ 496 w 921"/>
                <a:gd name="T7" fmla="*/ 470 h 470"/>
                <a:gd name="T8" fmla="*/ 921 w 921"/>
                <a:gd name="T9" fmla="*/ 470 h 470"/>
                <a:gd name="T10" fmla="*/ 247 w 921"/>
                <a:gd name="T11" fmla="*/ 0 h 470"/>
              </a:gdLst>
              <a:ahLst/>
              <a:cxnLst>
                <a:cxn ang="0">
                  <a:pos x="T0" y="T1"/>
                </a:cxn>
                <a:cxn ang="0">
                  <a:pos x="T2" y="T3"/>
                </a:cxn>
                <a:cxn ang="0">
                  <a:pos x="T4" y="T5"/>
                </a:cxn>
                <a:cxn ang="0">
                  <a:pos x="T6" y="T7"/>
                </a:cxn>
                <a:cxn ang="0">
                  <a:pos x="T8" y="T9"/>
                </a:cxn>
                <a:cxn ang="0">
                  <a:pos x="T10" y="T11"/>
                </a:cxn>
              </a:cxnLst>
              <a:rect l="0" t="0" r="r" b="b"/>
              <a:pathLst>
                <a:path w="921" h="470">
                  <a:moveTo>
                    <a:pt x="247" y="0"/>
                  </a:moveTo>
                  <a:cubicBezTo>
                    <a:pt x="160" y="0"/>
                    <a:pt x="77" y="16"/>
                    <a:pt x="0" y="44"/>
                  </a:cubicBezTo>
                  <a:cubicBezTo>
                    <a:pt x="0" y="470"/>
                    <a:pt x="0" y="470"/>
                    <a:pt x="0" y="470"/>
                  </a:cubicBezTo>
                  <a:cubicBezTo>
                    <a:pt x="496" y="470"/>
                    <a:pt x="496" y="470"/>
                    <a:pt x="496" y="470"/>
                  </a:cubicBezTo>
                  <a:cubicBezTo>
                    <a:pt x="921" y="470"/>
                    <a:pt x="921" y="470"/>
                    <a:pt x="921" y="470"/>
                  </a:cubicBezTo>
                  <a:cubicBezTo>
                    <a:pt x="820" y="196"/>
                    <a:pt x="556" y="0"/>
                    <a:pt x="247"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 name="Freeform 6"/>
            <p:cNvSpPr>
              <a:spLocks/>
            </p:cNvSpPr>
            <p:nvPr/>
          </p:nvSpPr>
          <p:spPr bwMode="auto">
            <a:xfrm>
              <a:off x="691531" y="3992714"/>
              <a:ext cx="878321" cy="1703886"/>
            </a:xfrm>
            <a:custGeom>
              <a:avLst/>
              <a:gdLst>
                <a:gd name="T0" fmla="*/ 472 w 472"/>
                <a:gd name="T1" fmla="*/ 426 h 918"/>
                <a:gd name="T2" fmla="*/ 472 w 472"/>
                <a:gd name="T3" fmla="*/ 0 h 918"/>
                <a:gd name="T4" fmla="*/ 0 w 472"/>
                <a:gd name="T5" fmla="*/ 675 h 918"/>
                <a:gd name="T6" fmla="*/ 42 w 472"/>
                <a:gd name="T7" fmla="*/ 918 h 918"/>
                <a:gd name="T8" fmla="*/ 472 w 472"/>
                <a:gd name="T9" fmla="*/ 918 h 918"/>
                <a:gd name="T10" fmla="*/ 472 w 472"/>
                <a:gd name="T11" fmla="*/ 426 h 918"/>
              </a:gdLst>
              <a:ahLst/>
              <a:cxnLst>
                <a:cxn ang="0">
                  <a:pos x="T0" y="T1"/>
                </a:cxn>
                <a:cxn ang="0">
                  <a:pos x="T2" y="T3"/>
                </a:cxn>
                <a:cxn ang="0">
                  <a:pos x="T4" y="T5"/>
                </a:cxn>
                <a:cxn ang="0">
                  <a:pos x="T6" y="T7"/>
                </a:cxn>
                <a:cxn ang="0">
                  <a:pos x="T8" y="T9"/>
                </a:cxn>
                <a:cxn ang="0">
                  <a:pos x="T10" y="T11"/>
                </a:cxn>
              </a:cxnLst>
              <a:rect l="0" t="0" r="r" b="b"/>
              <a:pathLst>
                <a:path w="472" h="918">
                  <a:moveTo>
                    <a:pt x="472" y="426"/>
                  </a:moveTo>
                  <a:cubicBezTo>
                    <a:pt x="472" y="0"/>
                    <a:pt x="472" y="0"/>
                    <a:pt x="472" y="0"/>
                  </a:cubicBezTo>
                  <a:cubicBezTo>
                    <a:pt x="197" y="101"/>
                    <a:pt x="0" y="365"/>
                    <a:pt x="0" y="675"/>
                  </a:cubicBezTo>
                  <a:cubicBezTo>
                    <a:pt x="0" y="760"/>
                    <a:pt x="15" y="842"/>
                    <a:pt x="42" y="918"/>
                  </a:cubicBezTo>
                  <a:cubicBezTo>
                    <a:pt x="472" y="918"/>
                    <a:pt x="472" y="918"/>
                    <a:pt x="472" y="918"/>
                  </a:cubicBezTo>
                  <a:lnTo>
                    <a:pt x="472" y="426"/>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p:cNvSpPr>
            <p:nvPr/>
          </p:nvSpPr>
          <p:spPr bwMode="auto">
            <a:xfrm>
              <a:off x="2493800" y="4782633"/>
              <a:ext cx="872617" cy="1713866"/>
            </a:xfrm>
            <a:custGeom>
              <a:avLst/>
              <a:gdLst>
                <a:gd name="T0" fmla="*/ 469 w 469"/>
                <a:gd name="T1" fmla="*/ 249 h 923"/>
                <a:gd name="T2" fmla="*/ 425 w 469"/>
                <a:gd name="T3" fmla="*/ 0 h 923"/>
                <a:gd name="T4" fmla="*/ 0 w 469"/>
                <a:gd name="T5" fmla="*/ 0 h 923"/>
                <a:gd name="T6" fmla="*/ 0 w 469"/>
                <a:gd name="T7" fmla="*/ 492 h 923"/>
                <a:gd name="T8" fmla="*/ 0 w 469"/>
                <a:gd name="T9" fmla="*/ 923 h 923"/>
                <a:gd name="T10" fmla="*/ 469 w 469"/>
                <a:gd name="T11" fmla="*/ 249 h 923"/>
              </a:gdLst>
              <a:ahLst/>
              <a:cxnLst>
                <a:cxn ang="0">
                  <a:pos x="T0" y="T1"/>
                </a:cxn>
                <a:cxn ang="0">
                  <a:pos x="T2" y="T3"/>
                </a:cxn>
                <a:cxn ang="0">
                  <a:pos x="T4" y="T5"/>
                </a:cxn>
                <a:cxn ang="0">
                  <a:pos x="T6" y="T7"/>
                </a:cxn>
                <a:cxn ang="0">
                  <a:pos x="T8" y="T9"/>
                </a:cxn>
                <a:cxn ang="0">
                  <a:pos x="T10" y="T11"/>
                </a:cxn>
              </a:cxnLst>
              <a:rect l="0" t="0" r="r" b="b"/>
              <a:pathLst>
                <a:path w="469" h="923">
                  <a:moveTo>
                    <a:pt x="469" y="249"/>
                  </a:moveTo>
                  <a:cubicBezTo>
                    <a:pt x="469" y="161"/>
                    <a:pt x="454" y="78"/>
                    <a:pt x="425" y="0"/>
                  </a:cubicBezTo>
                  <a:cubicBezTo>
                    <a:pt x="0" y="0"/>
                    <a:pt x="0" y="0"/>
                    <a:pt x="0" y="0"/>
                  </a:cubicBezTo>
                  <a:cubicBezTo>
                    <a:pt x="0" y="492"/>
                    <a:pt x="0" y="492"/>
                    <a:pt x="0" y="492"/>
                  </a:cubicBezTo>
                  <a:cubicBezTo>
                    <a:pt x="0" y="923"/>
                    <a:pt x="0" y="923"/>
                    <a:pt x="0" y="923"/>
                  </a:cubicBezTo>
                  <a:cubicBezTo>
                    <a:pt x="274" y="822"/>
                    <a:pt x="469" y="558"/>
                    <a:pt x="469" y="249"/>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p:nvSpPr>
          <p:spPr bwMode="auto">
            <a:xfrm>
              <a:off x="769953" y="5696600"/>
              <a:ext cx="1723847" cy="884024"/>
            </a:xfrm>
            <a:custGeom>
              <a:avLst/>
              <a:gdLst>
                <a:gd name="T0" fmla="*/ 430 w 926"/>
                <a:gd name="T1" fmla="*/ 0 h 476"/>
                <a:gd name="T2" fmla="*/ 0 w 926"/>
                <a:gd name="T3" fmla="*/ 0 h 476"/>
                <a:gd name="T4" fmla="*/ 677 w 926"/>
                <a:gd name="T5" fmla="*/ 476 h 476"/>
                <a:gd name="T6" fmla="*/ 926 w 926"/>
                <a:gd name="T7" fmla="*/ 431 h 476"/>
                <a:gd name="T8" fmla="*/ 926 w 926"/>
                <a:gd name="T9" fmla="*/ 0 h 476"/>
                <a:gd name="T10" fmla="*/ 430 w 926"/>
                <a:gd name="T11" fmla="*/ 0 h 476"/>
              </a:gdLst>
              <a:ahLst/>
              <a:cxnLst>
                <a:cxn ang="0">
                  <a:pos x="T0" y="T1"/>
                </a:cxn>
                <a:cxn ang="0">
                  <a:pos x="T2" y="T3"/>
                </a:cxn>
                <a:cxn ang="0">
                  <a:pos x="T4" y="T5"/>
                </a:cxn>
                <a:cxn ang="0">
                  <a:pos x="T6" y="T7"/>
                </a:cxn>
                <a:cxn ang="0">
                  <a:pos x="T8" y="T9"/>
                </a:cxn>
                <a:cxn ang="0">
                  <a:pos x="T10" y="T11"/>
                </a:cxn>
              </a:cxnLst>
              <a:rect l="0" t="0" r="r" b="b"/>
              <a:pathLst>
                <a:path w="926" h="476">
                  <a:moveTo>
                    <a:pt x="430" y="0"/>
                  </a:moveTo>
                  <a:cubicBezTo>
                    <a:pt x="0" y="0"/>
                    <a:pt x="0" y="0"/>
                    <a:pt x="0" y="0"/>
                  </a:cubicBezTo>
                  <a:cubicBezTo>
                    <a:pt x="100" y="277"/>
                    <a:pt x="365" y="476"/>
                    <a:pt x="677" y="476"/>
                  </a:cubicBezTo>
                  <a:cubicBezTo>
                    <a:pt x="764" y="476"/>
                    <a:pt x="848" y="460"/>
                    <a:pt x="926" y="431"/>
                  </a:cubicBezTo>
                  <a:cubicBezTo>
                    <a:pt x="926" y="0"/>
                    <a:pt x="926" y="0"/>
                    <a:pt x="926" y="0"/>
                  </a:cubicBezTo>
                  <a:lnTo>
                    <a:pt x="430"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upa 9">
            <a:extLst>
              <a:ext uri="{FF2B5EF4-FFF2-40B4-BE49-F238E27FC236}">
                <a16:creationId xmlns:a16="http://schemas.microsoft.com/office/drawing/2014/main" id="{FDF61BA5-C49D-4DD3-B069-1F162FC2FCF4}"/>
              </a:ext>
            </a:extLst>
          </p:cNvPr>
          <p:cNvGrpSpPr/>
          <p:nvPr/>
        </p:nvGrpSpPr>
        <p:grpSpPr>
          <a:xfrm>
            <a:off x="7212835" y="4091458"/>
            <a:ext cx="3971665" cy="1873983"/>
            <a:chOff x="7212835" y="4091458"/>
            <a:chExt cx="3971665" cy="1873983"/>
          </a:xfrm>
        </p:grpSpPr>
        <p:sp>
          <p:nvSpPr>
            <p:cNvPr id="61" name="Elipsa 51"/>
            <p:cNvSpPr/>
            <p:nvPr/>
          </p:nvSpPr>
          <p:spPr>
            <a:xfrm>
              <a:off x="7212835" y="4091458"/>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2" name="Łącznik prostoliniowy 53"/>
            <p:cNvCxnSpPr/>
            <p:nvPr/>
          </p:nvCxnSpPr>
          <p:spPr>
            <a:xfrm>
              <a:off x="7388960" y="4304773"/>
              <a:ext cx="232912" cy="394968"/>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4" name="pole tekstowe 63"/>
            <p:cNvSpPr txBox="1"/>
            <p:nvPr/>
          </p:nvSpPr>
          <p:spPr>
            <a:xfrm>
              <a:off x="8170717" y="4235207"/>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b="1" dirty="0">
                  <a:solidFill>
                    <a:schemeClr val="accent2">
                      <a:lumMod val="75000"/>
                    </a:schemeClr>
                  </a:solidFill>
                </a:rPr>
                <a:t>Phase 3</a:t>
              </a:r>
            </a:p>
          </p:txBody>
        </p:sp>
        <p:cxnSp>
          <p:nvCxnSpPr>
            <p:cNvPr id="65" name="Łącznik prostoliniowy 52"/>
            <p:cNvCxnSpPr/>
            <p:nvPr/>
          </p:nvCxnSpPr>
          <p:spPr>
            <a:xfrm>
              <a:off x="7632354" y="4699741"/>
              <a:ext cx="2923426" cy="0"/>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6" name="Owal 65"/>
            <p:cNvSpPr/>
            <p:nvPr/>
          </p:nvSpPr>
          <p:spPr>
            <a:xfrm>
              <a:off x="10380026" y="4304773"/>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ole tekstowe 67"/>
            <p:cNvSpPr txBox="1"/>
            <p:nvPr/>
          </p:nvSpPr>
          <p:spPr>
            <a:xfrm>
              <a:off x="7428859" y="4789436"/>
              <a:ext cx="2891905" cy="1176005"/>
            </a:xfrm>
            <a:prstGeom prst="rect">
              <a:avLst/>
            </a:prstGeom>
          </p:spPr>
          <p:txBody>
            <a:bodyPr vert="horz" wrap="square" lIns="91440" tIns="45720" rIns="91440" bIns="45720" rtlCol="0" anchor="t" anchorCtr="0">
              <a:noAutofit/>
            </a:bodyPr>
            <a:lstStyle/>
            <a:p>
              <a:pPr algn="r"/>
              <a:r>
                <a:rPr lang="en-US" dirty="0"/>
                <a:t>Write your text here. Add your description of an item. Fill the textbox with your description.</a:t>
              </a:r>
            </a:p>
          </p:txBody>
        </p:sp>
      </p:grpSp>
      <p:grpSp>
        <p:nvGrpSpPr>
          <p:cNvPr id="11" name="Grupa 10">
            <a:extLst>
              <a:ext uri="{FF2B5EF4-FFF2-40B4-BE49-F238E27FC236}">
                <a16:creationId xmlns:a16="http://schemas.microsoft.com/office/drawing/2014/main" id="{D05697DF-15CA-4A8A-B61D-E5DF939CFE0E}"/>
              </a:ext>
            </a:extLst>
          </p:cNvPr>
          <p:cNvGrpSpPr/>
          <p:nvPr/>
        </p:nvGrpSpPr>
        <p:grpSpPr>
          <a:xfrm>
            <a:off x="1007500" y="4091458"/>
            <a:ext cx="3971665" cy="1873983"/>
            <a:chOff x="1007500" y="4091458"/>
            <a:chExt cx="3971665" cy="1873983"/>
          </a:xfrm>
        </p:grpSpPr>
        <p:sp>
          <p:nvSpPr>
            <p:cNvPr id="33" name="Elipsa 51"/>
            <p:cNvSpPr/>
            <p:nvPr/>
          </p:nvSpPr>
          <p:spPr>
            <a:xfrm flipH="1">
              <a:off x="4763141" y="4091458"/>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5" name="Łącznik prostoliniowy 53"/>
            <p:cNvCxnSpPr/>
            <p:nvPr/>
          </p:nvCxnSpPr>
          <p:spPr>
            <a:xfrm flipH="1">
              <a:off x="4570128" y="4304773"/>
              <a:ext cx="232912" cy="394968"/>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8" name="pole tekstowe 27"/>
            <p:cNvSpPr txBox="1"/>
            <p:nvPr/>
          </p:nvSpPr>
          <p:spPr>
            <a:xfrm flipH="1">
              <a:off x="1910210" y="4235207"/>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b="1" dirty="0">
                  <a:solidFill>
                    <a:schemeClr val="accent1">
                      <a:lumMod val="75000"/>
                    </a:schemeClr>
                  </a:solidFill>
                </a:rPr>
                <a:t>Phase 4</a:t>
              </a:r>
            </a:p>
          </p:txBody>
        </p:sp>
        <p:cxnSp>
          <p:nvCxnSpPr>
            <p:cNvPr id="34" name="Łącznik prostoliniowy 52"/>
            <p:cNvCxnSpPr/>
            <p:nvPr/>
          </p:nvCxnSpPr>
          <p:spPr>
            <a:xfrm flipH="1">
              <a:off x="1636220" y="4699741"/>
              <a:ext cx="2923426" cy="0"/>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1" name="Owal 30"/>
            <p:cNvSpPr/>
            <p:nvPr/>
          </p:nvSpPr>
          <p:spPr>
            <a:xfrm flipH="1">
              <a:off x="1007500" y="4304773"/>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ole tekstowe 52"/>
            <p:cNvSpPr txBox="1"/>
            <p:nvPr/>
          </p:nvSpPr>
          <p:spPr>
            <a:xfrm flipH="1">
              <a:off x="1871235" y="4789436"/>
              <a:ext cx="2931804" cy="1176005"/>
            </a:xfrm>
            <a:prstGeom prst="rect">
              <a:avLst/>
            </a:prstGeom>
          </p:spPr>
          <p:txBody>
            <a:bodyPr vert="horz" wrap="square" lIns="91440" tIns="45720" rIns="91440" bIns="45720" rtlCol="0" anchor="t" anchorCtr="0">
              <a:noAutofit/>
            </a:bodyPr>
            <a:lstStyle/>
            <a:p>
              <a:r>
                <a:rPr lang="en-US" dirty="0"/>
                <a:t>Write your text here. Add your description of an item. Fill the textbox with your description.</a:t>
              </a:r>
            </a:p>
          </p:txBody>
        </p:sp>
      </p:grpSp>
      <p:grpSp>
        <p:nvGrpSpPr>
          <p:cNvPr id="8" name="Grupa 7">
            <a:extLst>
              <a:ext uri="{FF2B5EF4-FFF2-40B4-BE49-F238E27FC236}">
                <a16:creationId xmlns:a16="http://schemas.microsoft.com/office/drawing/2014/main" id="{28A8BB83-BF7E-4DD3-AA7F-F1745CB96C24}"/>
              </a:ext>
            </a:extLst>
          </p:cNvPr>
          <p:cNvGrpSpPr/>
          <p:nvPr/>
        </p:nvGrpSpPr>
        <p:grpSpPr>
          <a:xfrm>
            <a:off x="7212835" y="1455333"/>
            <a:ext cx="3971665" cy="1724966"/>
            <a:chOff x="7212835" y="1704028"/>
            <a:chExt cx="3971665" cy="1724966"/>
          </a:xfrm>
        </p:grpSpPr>
        <p:sp>
          <p:nvSpPr>
            <p:cNvPr id="59" name="Elipsa 37"/>
            <p:cNvSpPr/>
            <p:nvPr/>
          </p:nvSpPr>
          <p:spPr>
            <a:xfrm>
              <a:off x="7212835" y="2531211"/>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0" name="Łącznik prostoliniowy 38"/>
            <p:cNvCxnSpPr/>
            <p:nvPr/>
          </p:nvCxnSpPr>
          <p:spPr>
            <a:xfrm flipH="1">
              <a:off x="7400295" y="2174632"/>
              <a:ext cx="211242" cy="376547"/>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9" name="pole tekstowe 68"/>
            <p:cNvSpPr txBox="1"/>
            <p:nvPr/>
          </p:nvSpPr>
          <p:spPr>
            <a:xfrm>
              <a:off x="8170717" y="1704028"/>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b="1" dirty="0">
                  <a:solidFill>
                    <a:schemeClr val="accent5">
                      <a:lumMod val="75000"/>
                    </a:schemeClr>
                  </a:solidFill>
                </a:rPr>
                <a:t>Phase 2</a:t>
              </a:r>
            </a:p>
          </p:txBody>
        </p:sp>
        <p:cxnSp>
          <p:nvCxnSpPr>
            <p:cNvPr id="70" name="Łącznik prostoliniowy 52"/>
            <p:cNvCxnSpPr/>
            <p:nvPr/>
          </p:nvCxnSpPr>
          <p:spPr>
            <a:xfrm>
              <a:off x="7615238" y="2168562"/>
              <a:ext cx="2940542"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71" name="Owal 70"/>
            <p:cNvSpPr/>
            <p:nvPr/>
          </p:nvSpPr>
          <p:spPr>
            <a:xfrm>
              <a:off x="10380026" y="1773594"/>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pole tekstowe 72"/>
            <p:cNvSpPr txBox="1"/>
            <p:nvPr/>
          </p:nvSpPr>
          <p:spPr>
            <a:xfrm>
              <a:off x="7654708" y="2258257"/>
              <a:ext cx="2666056" cy="1170737"/>
            </a:xfrm>
            <a:prstGeom prst="rect">
              <a:avLst/>
            </a:prstGeom>
          </p:spPr>
          <p:txBody>
            <a:bodyPr vert="horz" wrap="square" lIns="91440" tIns="45720" rIns="91440" bIns="45720" rtlCol="0" anchor="t" anchorCtr="0">
              <a:noAutofit/>
            </a:bodyPr>
            <a:lstStyle/>
            <a:p>
              <a:pPr algn="r"/>
              <a:r>
                <a:rPr lang="en-US" dirty="0"/>
                <a:t>Write your text here. Add your description of an item. Fill the textbox with your description.</a:t>
              </a:r>
            </a:p>
          </p:txBody>
        </p:sp>
      </p:grpSp>
      <p:grpSp>
        <p:nvGrpSpPr>
          <p:cNvPr id="9" name="Grupa 8">
            <a:extLst>
              <a:ext uri="{FF2B5EF4-FFF2-40B4-BE49-F238E27FC236}">
                <a16:creationId xmlns:a16="http://schemas.microsoft.com/office/drawing/2014/main" id="{8EDFBC89-71CE-47F9-8665-D45A38334A8C}"/>
              </a:ext>
            </a:extLst>
          </p:cNvPr>
          <p:cNvGrpSpPr/>
          <p:nvPr/>
        </p:nvGrpSpPr>
        <p:grpSpPr>
          <a:xfrm>
            <a:off x="1007500" y="1455333"/>
            <a:ext cx="3971665" cy="1724970"/>
            <a:chOff x="1007500" y="1704028"/>
            <a:chExt cx="3971665" cy="1724970"/>
          </a:xfrm>
        </p:grpSpPr>
        <p:sp>
          <p:nvSpPr>
            <p:cNvPr id="24" name="Elipsa 37"/>
            <p:cNvSpPr/>
            <p:nvPr/>
          </p:nvSpPr>
          <p:spPr>
            <a:xfrm flipH="1">
              <a:off x="4763141" y="2531211"/>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Łącznik prostoliniowy 38"/>
            <p:cNvCxnSpPr/>
            <p:nvPr/>
          </p:nvCxnSpPr>
          <p:spPr>
            <a:xfrm>
              <a:off x="4580463" y="2174632"/>
              <a:ext cx="211242" cy="376547"/>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54" name="pole tekstowe 53"/>
            <p:cNvSpPr txBox="1"/>
            <p:nvPr/>
          </p:nvSpPr>
          <p:spPr>
            <a:xfrm flipH="1">
              <a:off x="1910210" y="1704028"/>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b="1" dirty="0">
                  <a:solidFill>
                    <a:schemeClr val="accent6">
                      <a:lumMod val="75000"/>
                    </a:schemeClr>
                  </a:solidFill>
                </a:rPr>
                <a:t>Phase 1</a:t>
              </a:r>
            </a:p>
          </p:txBody>
        </p:sp>
        <p:cxnSp>
          <p:nvCxnSpPr>
            <p:cNvPr id="55" name="Łącznik prostoliniowy 52"/>
            <p:cNvCxnSpPr/>
            <p:nvPr/>
          </p:nvCxnSpPr>
          <p:spPr>
            <a:xfrm flipH="1">
              <a:off x="1636220" y="2168562"/>
              <a:ext cx="2940543" cy="0"/>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56" name="Owal 55"/>
            <p:cNvSpPr/>
            <p:nvPr/>
          </p:nvSpPr>
          <p:spPr>
            <a:xfrm flipH="1">
              <a:off x="1007500" y="1773594"/>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pole tekstowe 57"/>
            <p:cNvSpPr txBox="1"/>
            <p:nvPr/>
          </p:nvSpPr>
          <p:spPr>
            <a:xfrm flipH="1">
              <a:off x="1871235" y="2258257"/>
              <a:ext cx="2666055" cy="1170741"/>
            </a:xfrm>
            <a:prstGeom prst="rect">
              <a:avLst/>
            </a:prstGeom>
          </p:spPr>
          <p:txBody>
            <a:bodyPr vert="horz" wrap="square" lIns="91440" tIns="45720" rIns="91440" bIns="45720" rtlCol="0" anchor="t" anchorCtr="0">
              <a:noAutofit/>
            </a:bodyPr>
            <a:lstStyle/>
            <a:p>
              <a:r>
                <a:rPr lang="en-US" dirty="0"/>
                <a:t>Write your text here. Add your description of an item. Fill the textbox with your description.</a:t>
              </a:r>
            </a:p>
          </p:txBody>
        </p:sp>
      </p:grpSp>
      <p:sp>
        <p:nvSpPr>
          <p:cNvPr id="36" name="Freeform 6">
            <a:extLst>
              <a:ext uri="{FF2B5EF4-FFF2-40B4-BE49-F238E27FC236}">
                <a16:creationId xmlns:a16="http://schemas.microsoft.com/office/drawing/2014/main" id="{C261913D-3CB1-4C61-BC83-F0103154C57E}"/>
              </a:ext>
            </a:extLst>
          </p:cNvPr>
          <p:cNvSpPr>
            <a:spLocks noChangeAspect="1"/>
          </p:cNvSpPr>
          <p:nvPr/>
        </p:nvSpPr>
        <p:spPr bwMode="auto">
          <a:xfrm>
            <a:off x="10510305" y="1710049"/>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8">
            <a:extLst>
              <a:ext uri="{FF2B5EF4-FFF2-40B4-BE49-F238E27FC236}">
                <a16:creationId xmlns:a16="http://schemas.microsoft.com/office/drawing/2014/main" id="{AF4EF83E-4FBF-455D-B9BA-180FC94906A2}"/>
              </a:ext>
            </a:extLst>
          </p:cNvPr>
          <p:cNvSpPr>
            <a:spLocks noChangeAspect="1" noEditPoints="1"/>
          </p:cNvSpPr>
          <p:nvPr/>
        </p:nvSpPr>
        <p:spPr bwMode="auto">
          <a:xfrm>
            <a:off x="10617003" y="4453171"/>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8" name="Grafika 37">
            <a:extLst>
              <a:ext uri="{FF2B5EF4-FFF2-40B4-BE49-F238E27FC236}">
                <a16:creationId xmlns:a16="http://schemas.microsoft.com/office/drawing/2014/main" id="{18FB0F91-948D-4028-8A6F-38C7DC2866B9}"/>
              </a:ext>
            </a:extLst>
          </p:cNvPr>
          <p:cNvPicPr>
            <a:picLocks noChangeAspect="1"/>
          </p:cNvPicPr>
          <p:nvPr/>
        </p:nvPicPr>
        <p:blipFill>
          <a:blip/>
          <a:stretch>
            <a:fillRect/>
          </a:stretch>
        </p:blipFill>
        <p:spPr>
          <a:xfrm>
            <a:off x="1231606" y="1676404"/>
            <a:ext cx="351202" cy="504292"/>
          </a:xfrm>
          <a:prstGeom prst="rect">
            <a:avLst/>
          </a:prstGeom>
        </p:spPr>
      </p:pic>
      <p:sp>
        <p:nvSpPr>
          <p:cNvPr id="39" name="Freeform 16">
            <a:extLst>
              <a:ext uri="{FF2B5EF4-FFF2-40B4-BE49-F238E27FC236}">
                <a16:creationId xmlns:a16="http://schemas.microsoft.com/office/drawing/2014/main" id="{DD591AFF-3998-4DA4-9C3E-B269E6B947ED}"/>
              </a:ext>
            </a:extLst>
          </p:cNvPr>
          <p:cNvSpPr>
            <a:spLocks noChangeAspect="1" noEditPoints="1"/>
          </p:cNvSpPr>
          <p:nvPr/>
        </p:nvSpPr>
        <p:spPr bwMode="auto">
          <a:xfrm>
            <a:off x="1111700" y="4526057"/>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486761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rostokąt 5"/>
          <p:cNvSpPr/>
          <p:nvPr/>
        </p:nvSpPr>
        <p:spPr>
          <a:xfrm>
            <a:off x="5219699" y="3186644"/>
            <a:ext cx="1752602" cy="1080120"/>
          </a:xfrm>
          <a:prstGeom prst="rect">
            <a:avLst/>
          </a:prstGeom>
          <a:solidFill>
            <a:schemeClr val="bg1">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lIns="144000" rIns="144000" rtlCol="0" anchor="ctr"/>
          <a:lstStyle/>
          <a:p>
            <a:pPr marL="0" lvl="2" algn="ctr">
              <a:spcAft>
                <a:spcPts val="4200"/>
              </a:spcAft>
            </a:pPr>
            <a:r>
              <a:rPr lang="en-US" dirty="0">
                <a:solidFill>
                  <a:schemeClr val="tx1"/>
                </a:solidFill>
              </a:rPr>
              <a:t>Put your text here here</a:t>
            </a:r>
          </a:p>
        </p:txBody>
      </p:sp>
      <p:grpSp>
        <p:nvGrpSpPr>
          <p:cNvPr id="5" name="Grupa 4">
            <a:extLst>
              <a:ext uri="{FF2B5EF4-FFF2-40B4-BE49-F238E27FC236}">
                <a16:creationId xmlns:a16="http://schemas.microsoft.com/office/drawing/2014/main" id="{7FA26F54-4D72-4886-ADE2-73BF66780965}"/>
              </a:ext>
            </a:extLst>
          </p:cNvPr>
          <p:cNvGrpSpPr/>
          <p:nvPr/>
        </p:nvGrpSpPr>
        <p:grpSpPr>
          <a:xfrm>
            <a:off x="7235007" y="3093710"/>
            <a:ext cx="4317296" cy="1265988"/>
            <a:chOff x="7235007" y="3093710"/>
            <a:chExt cx="4317296" cy="1265988"/>
          </a:xfrm>
        </p:grpSpPr>
        <p:sp>
          <p:nvSpPr>
            <p:cNvPr id="8" name="Prostokąt 7"/>
            <p:cNvSpPr/>
            <p:nvPr/>
          </p:nvSpPr>
          <p:spPr>
            <a:xfrm>
              <a:off x="7585650" y="3093710"/>
              <a:ext cx="3240000" cy="1265988"/>
            </a:xfrm>
            <a:prstGeom prst="rect">
              <a:avLst/>
            </a:pr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lIns="180000" tIns="108000" rIns="360000" bIns="108000" rtlCol="0" anchor="ctr"/>
            <a:lstStyle/>
            <a:p>
              <a:r>
                <a:rPr lang="en-US" dirty="0"/>
                <a:t>Write your text here. Add your description of an item.</a:t>
              </a:r>
            </a:p>
          </p:txBody>
        </p:sp>
        <p:sp>
          <p:nvSpPr>
            <p:cNvPr id="9" name="Freeform 12"/>
            <p:cNvSpPr>
              <a:spLocks/>
            </p:cNvSpPr>
            <p:nvPr/>
          </p:nvSpPr>
          <p:spPr bwMode="auto">
            <a:xfrm>
              <a:off x="7235007" y="3970760"/>
              <a:ext cx="346075" cy="388938"/>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1">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2" name="Elipsa 1"/>
            <p:cNvSpPr/>
            <p:nvPr/>
          </p:nvSpPr>
          <p:spPr>
            <a:xfrm>
              <a:off x="10662315" y="3281710"/>
              <a:ext cx="889988" cy="889988"/>
            </a:xfrm>
            <a:prstGeom prst="ellipse">
              <a:avLst/>
            </a:prstGeom>
            <a:solidFill>
              <a:schemeClr val="bg1"/>
            </a:solidFill>
            <a:ln w="19050">
              <a:solidFill>
                <a:schemeClr val="accent1"/>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A0BCF78A-0E78-4D94-990E-E5CC525A4112}"/>
              </a:ext>
            </a:extLst>
          </p:cNvPr>
          <p:cNvGrpSpPr/>
          <p:nvPr/>
        </p:nvGrpSpPr>
        <p:grpSpPr>
          <a:xfrm>
            <a:off x="4482580" y="4465201"/>
            <a:ext cx="3980358" cy="1607121"/>
            <a:chOff x="4482580" y="4465201"/>
            <a:chExt cx="3980358" cy="1607121"/>
          </a:xfrm>
        </p:grpSpPr>
        <p:grpSp>
          <p:nvGrpSpPr>
            <p:cNvPr id="19" name="Grupa 18">
              <a:extLst>
                <a:ext uri="{FF2B5EF4-FFF2-40B4-BE49-F238E27FC236}">
                  <a16:creationId xmlns:a16="http://schemas.microsoft.com/office/drawing/2014/main" id="{97DB5EC2-B6EC-4F56-93D1-1E6D22DB968A}"/>
                </a:ext>
              </a:extLst>
            </p:cNvPr>
            <p:cNvGrpSpPr/>
            <p:nvPr/>
          </p:nvGrpSpPr>
          <p:grpSpPr>
            <a:xfrm>
              <a:off x="4482580" y="4465201"/>
              <a:ext cx="3240000" cy="1607121"/>
              <a:chOff x="4941655" y="4465201"/>
              <a:chExt cx="3240000" cy="1607121"/>
            </a:xfrm>
          </p:grpSpPr>
          <p:sp>
            <p:nvSpPr>
              <p:cNvPr id="11" name="Freeform 8"/>
              <p:cNvSpPr>
                <a:spLocks/>
              </p:cNvSpPr>
              <p:nvPr/>
            </p:nvSpPr>
            <p:spPr bwMode="auto">
              <a:xfrm rot="10800000" flipH="1">
                <a:off x="4941657" y="4465201"/>
                <a:ext cx="392113" cy="344488"/>
              </a:xfrm>
              <a:custGeom>
                <a:avLst/>
                <a:gdLst>
                  <a:gd name="T0" fmla="*/ 0 w 247"/>
                  <a:gd name="T1" fmla="*/ 0 h 217"/>
                  <a:gd name="T2" fmla="*/ 247 w 247"/>
                  <a:gd name="T3" fmla="*/ 217 h 217"/>
                  <a:gd name="T4" fmla="*/ 247 w 247"/>
                  <a:gd name="T5" fmla="*/ 0 h 217"/>
                  <a:gd name="T6" fmla="*/ 0 w 247"/>
                  <a:gd name="T7" fmla="*/ 0 h 217"/>
                </a:gdLst>
                <a:ahLst/>
                <a:cxnLst>
                  <a:cxn ang="0">
                    <a:pos x="T0" y="T1"/>
                  </a:cxn>
                  <a:cxn ang="0">
                    <a:pos x="T2" y="T3"/>
                  </a:cxn>
                  <a:cxn ang="0">
                    <a:pos x="T4" y="T5"/>
                  </a:cxn>
                  <a:cxn ang="0">
                    <a:pos x="T6" y="T7"/>
                  </a:cxn>
                </a:cxnLst>
                <a:rect l="0" t="0" r="r" b="b"/>
                <a:pathLst>
                  <a:path w="247" h="217">
                    <a:moveTo>
                      <a:pt x="0" y="0"/>
                    </a:moveTo>
                    <a:lnTo>
                      <a:pt x="247" y="217"/>
                    </a:lnTo>
                    <a:lnTo>
                      <a:pt x="247" y="0"/>
                    </a:lnTo>
                    <a:lnTo>
                      <a:pt x="0" y="0"/>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2" name="Prostokąt 11"/>
              <p:cNvSpPr/>
              <p:nvPr/>
            </p:nvSpPr>
            <p:spPr>
              <a:xfrm flipH="1">
                <a:off x="4941655" y="4806334"/>
                <a:ext cx="3240000" cy="126598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80000" tIns="108000" rIns="360000" bIns="108000" rtlCol="0" anchor="ctr"/>
              <a:lstStyle/>
              <a:p>
                <a:r>
                  <a:rPr lang="en-US" dirty="0"/>
                  <a:t>Write your text here. Add your description of an item.</a:t>
                </a:r>
              </a:p>
            </p:txBody>
          </p:sp>
        </p:grpSp>
        <p:sp>
          <p:nvSpPr>
            <p:cNvPr id="28" name="Elipsa 27"/>
            <p:cNvSpPr/>
            <p:nvPr/>
          </p:nvSpPr>
          <p:spPr>
            <a:xfrm>
              <a:off x="7572950" y="5014382"/>
              <a:ext cx="889988" cy="889988"/>
            </a:xfrm>
            <a:prstGeom prst="ellipse">
              <a:avLst/>
            </a:prstGeom>
            <a:solidFill>
              <a:schemeClr val="bg1"/>
            </a:solidFill>
            <a:ln w="19050">
              <a:solidFill>
                <a:schemeClr val="accent6"/>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FB4ECC68-AFFD-4103-AD32-4C00E5EA14D3}"/>
              </a:ext>
            </a:extLst>
          </p:cNvPr>
          <p:cNvGrpSpPr/>
          <p:nvPr/>
        </p:nvGrpSpPr>
        <p:grpSpPr>
          <a:xfrm>
            <a:off x="634006" y="3093710"/>
            <a:ext cx="4307771" cy="1265988"/>
            <a:chOff x="634006" y="3093710"/>
            <a:chExt cx="4307771" cy="1265988"/>
          </a:xfrm>
        </p:grpSpPr>
        <p:sp>
          <p:nvSpPr>
            <p:cNvPr id="24" name="Freeform 12"/>
            <p:cNvSpPr>
              <a:spLocks/>
            </p:cNvSpPr>
            <p:nvPr/>
          </p:nvSpPr>
          <p:spPr bwMode="auto">
            <a:xfrm flipH="1" flipV="1">
              <a:off x="4595702" y="3093710"/>
              <a:ext cx="346075" cy="388938"/>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25" name="Prostokąt 24"/>
            <p:cNvSpPr/>
            <p:nvPr/>
          </p:nvSpPr>
          <p:spPr>
            <a:xfrm>
              <a:off x="1355702" y="3093710"/>
              <a:ext cx="3240000" cy="1265988"/>
            </a:xfrm>
            <a:prstGeom prst="rect">
              <a:avLst/>
            </a:prstGeom>
            <a:solidFill>
              <a:schemeClr val="accent2"/>
            </a:solidFill>
            <a:ln>
              <a:noFill/>
            </a:ln>
            <a:effectLst/>
          </p:spPr>
          <p:style>
            <a:lnRef idx="1">
              <a:schemeClr val="accent3"/>
            </a:lnRef>
            <a:fillRef idx="3">
              <a:schemeClr val="accent3"/>
            </a:fillRef>
            <a:effectRef idx="2">
              <a:schemeClr val="accent3"/>
            </a:effectRef>
            <a:fontRef idx="minor">
              <a:schemeClr val="lt1"/>
            </a:fontRef>
          </p:style>
          <p:txBody>
            <a:bodyPr lIns="360000" tIns="108000" rIns="180000" bIns="108000" rtlCol="0" anchor="ctr"/>
            <a:lstStyle/>
            <a:p>
              <a:r>
                <a:rPr lang="en-US" dirty="0"/>
                <a:t>Write your text here. Add your description of an item.</a:t>
              </a:r>
            </a:p>
          </p:txBody>
        </p:sp>
        <p:sp>
          <p:nvSpPr>
            <p:cNvPr id="29" name="Elipsa 28"/>
            <p:cNvSpPr/>
            <p:nvPr/>
          </p:nvSpPr>
          <p:spPr>
            <a:xfrm>
              <a:off x="634006" y="3281710"/>
              <a:ext cx="889988" cy="889988"/>
            </a:xfrm>
            <a:prstGeom prst="ellipse">
              <a:avLst/>
            </a:prstGeom>
            <a:solidFill>
              <a:schemeClr val="bg1"/>
            </a:solidFill>
            <a:ln w="19050">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sp>
        <p:nvSpPr>
          <p:cNvPr id="10" name="Title 9"/>
          <p:cNvSpPr>
            <a:spLocks noGrp="1"/>
          </p:cNvSpPr>
          <p:nvPr>
            <p:ph type="title"/>
          </p:nvPr>
        </p:nvSpPr>
        <p:spPr/>
        <p:txBody>
          <a:bodyPr>
            <a:normAutofit fontScale="90000"/>
          </a:bodyPr>
          <a:lstStyle/>
          <a:p>
            <a:r>
              <a:rPr lang="en-US" dirty="0"/>
              <a:t>Central Flat Banners List Diagram – 4+1 items</a:t>
            </a:r>
          </a:p>
        </p:txBody>
      </p:sp>
      <p:grpSp>
        <p:nvGrpSpPr>
          <p:cNvPr id="3" name="Grupa 2">
            <a:extLst>
              <a:ext uri="{FF2B5EF4-FFF2-40B4-BE49-F238E27FC236}">
                <a16:creationId xmlns:a16="http://schemas.microsoft.com/office/drawing/2014/main" id="{50130602-3ECA-4515-9365-467ED7B1267E}"/>
              </a:ext>
            </a:extLst>
          </p:cNvPr>
          <p:cNvGrpSpPr/>
          <p:nvPr/>
        </p:nvGrpSpPr>
        <p:grpSpPr>
          <a:xfrm>
            <a:off x="3736641" y="1436369"/>
            <a:ext cx="3985939" cy="1611929"/>
            <a:chOff x="3736641" y="1436369"/>
            <a:chExt cx="3985939" cy="1611929"/>
          </a:xfrm>
        </p:grpSpPr>
        <p:sp>
          <p:nvSpPr>
            <p:cNvPr id="14" name="Freeform 8"/>
            <p:cNvSpPr>
              <a:spLocks/>
            </p:cNvSpPr>
            <p:nvPr/>
          </p:nvSpPr>
          <p:spPr bwMode="auto">
            <a:xfrm flipH="1">
              <a:off x="7330467" y="2703810"/>
              <a:ext cx="392113" cy="344488"/>
            </a:xfrm>
            <a:custGeom>
              <a:avLst/>
              <a:gdLst>
                <a:gd name="T0" fmla="*/ 0 w 247"/>
                <a:gd name="T1" fmla="*/ 0 h 217"/>
                <a:gd name="T2" fmla="*/ 247 w 247"/>
                <a:gd name="T3" fmla="*/ 217 h 217"/>
                <a:gd name="T4" fmla="*/ 247 w 247"/>
                <a:gd name="T5" fmla="*/ 0 h 217"/>
                <a:gd name="T6" fmla="*/ 0 w 247"/>
                <a:gd name="T7" fmla="*/ 0 h 217"/>
              </a:gdLst>
              <a:ahLst/>
              <a:cxnLst>
                <a:cxn ang="0">
                  <a:pos x="T0" y="T1"/>
                </a:cxn>
                <a:cxn ang="0">
                  <a:pos x="T2" y="T3"/>
                </a:cxn>
                <a:cxn ang="0">
                  <a:pos x="T4" y="T5"/>
                </a:cxn>
                <a:cxn ang="0">
                  <a:pos x="T6" y="T7"/>
                </a:cxn>
              </a:cxnLst>
              <a:rect l="0" t="0" r="r" b="b"/>
              <a:pathLst>
                <a:path w="247" h="217">
                  <a:moveTo>
                    <a:pt x="0" y="0"/>
                  </a:moveTo>
                  <a:lnTo>
                    <a:pt x="247" y="217"/>
                  </a:lnTo>
                  <a:lnTo>
                    <a:pt x="247" y="0"/>
                  </a:lnTo>
                  <a:lnTo>
                    <a:pt x="0" y="0"/>
                  </a:lnTo>
                  <a:close/>
                </a:path>
              </a:pathLst>
            </a:custGeom>
            <a:solidFill>
              <a:schemeClr val="accent4">
                <a:lumMod val="75000"/>
              </a:schemeClr>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5" name="Prostokąt 14"/>
            <p:cNvSpPr/>
            <p:nvPr/>
          </p:nvSpPr>
          <p:spPr>
            <a:xfrm>
              <a:off x="4482580" y="1436369"/>
              <a:ext cx="3240000" cy="1265988"/>
            </a:xfrm>
            <a:prstGeom prst="rect">
              <a:avLst/>
            </a:pr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lIns="360000" tIns="108000" rIns="180000" bIns="108000" rtlCol="0" anchor="ctr"/>
            <a:lstStyle/>
            <a:p>
              <a:pPr algn="r"/>
              <a:r>
                <a:rPr lang="en-US" dirty="0"/>
                <a:t>Write your text here. Add your description of an item.</a:t>
              </a:r>
            </a:p>
          </p:txBody>
        </p:sp>
        <p:sp>
          <p:nvSpPr>
            <p:cNvPr id="33" name="Elipsa 27">
              <a:extLst>
                <a:ext uri="{FF2B5EF4-FFF2-40B4-BE49-F238E27FC236}">
                  <a16:creationId xmlns:a16="http://schemas.microsoft.com/office/drawing/2014/main" id="{448C6E10-4887-4785-BDE8-6FE3FE9E07B5}"/>
                </a:ext>
              </a:extLst>
            </p:cNvPr>
            <p:cNvSpPr/>
            <p:nvPr/>
          </p:nvSpPr>
          <p:spPr>
            <a:xfrm>
              <a:off x="3736641" y="1607346"/>
              <a:ext cx="889988" cy="889988"/>
            </a:xfrm>
            <a:prstGeom prst="ellipse">
              <a:avLst/>
            </a:prstGeom>
            <a:solidFill>
              <a:schemeClr val="bg1"/>
            </a:solidFill>
            <a:ln w="19050">
              <a:solidFill>
                <a:schemeClr val="accent4"/>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sp>
        <p:nvSpPr>
          <p:cNvPr id="21" name="Freeform 36">
            <a:extLst>
              <a:ext uri="{FF2B5EF4-FFF2-40B4-BE49-F238E27FC236}">
                <a16:creationId xmlns:a16="http://schemas.microsoft.com/office/drawing/2014/main" id="{62650F27-EC6F-4CC6-A3DA-E5DD6411AC29}"/>
              </a:ext>
            </a:extLst>
          </p:cNvPr>
          <p:cNvSpPr>
            <a:spLocks noChangeAspect="1" noEditPoints="1"/>
          </p:cNvSpPr>
          <p:nvPr/>
        </p:nvSpPr>
        <p:spPr bwMode="auto">
          <a:xfrm>
            <a:off x="807574" y="3479510"/>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22" name="Freeform 30">
            <a:extLst>
              <a:ext uri="{FF2B5EF4-FFF2-40B4-BE49-F238E27FC236}">
                <a16:creationId xmlns:a16="http://schemas.microsoft.com/office/drawing/2014/main" id="{4FCC4441-A0C8-4A13-B378-9A07F11AFD18}"/>
              </a:ext>
            </a:extLst>
          </p:cNvPr>
          <p:cNvSpPr>
            <a:spLocks noChangeAspect="1" noEditPoints="1"/>
          </p:cNvSpPr>
          <p:nvPr/>
        </p:nvSpPr>
        <p:spPr bwMode="auto">
          <a:xfrm>
            <a:off x="3928202" y="1829592"/>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30">
            <a:extLst>
              <a:ext uri="{FF2B5EF4-FFF2-40B4-BE49-F238E27FC236}">
                <a16:creationId xmlns:a16="http://schemas.microsoft.com/office/drawing/2014/main" id="{5C0AD1CF-E44D-476E-9934-5B533DB93A2C}"/>
              </a:ext>
            </a:extLst>
          </p:cNvPr>
          <p:cNvSpPr>
            <a:spLocks noChangeAspect="1" noEditPoints="1"/>
          </p:cNvSpPr>
          <p:nvPr/>
        </p:nvSpPr>
        <p:spPr bwMode="auto">
          <a:xfrm>
            <a:off x="7812560" y="5181227"/>
            <a:ext cx="410767" cy="55629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5">
            <a:extLst>
              <a:ext uri="{FF2B5EF4-FFF2-40B4-BE49-F238E27FC236}">
                <a16:creationId xmlns:a16="http://schemas.microsoft.com/office/drawing/2014/main" id="{BDF16F02-159F-471C-8F5C-59F3653DC21E}"/>
              </a:ext>
            </a:extLst>
          </p:cNvPr>
          <p:cNvSpPr>
            <a:spLocks noChangeAspect="1" noEditPoints="1"/>
          </p:cNvSpPr>
          <p:nvPr/>
        </p:nvSpPr>
        <p:spPr bwMode="auto">
          <a:xfrm>
            <a:off x="10801698" y="3531480"/>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6861841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p:cNvGrpSpPr/>
          <p:nvPr/>
        </p:nvGrpSpPr>
        <p:grpSpPr>
          <a:xfrm>
            <a:off x="6096000" y="1131694"/>
            <a:ext cx="5449279" cy="2310177"/>
            <a:chOff x="6096000" y="1131694"/>
            <a:chExt cx="5449279" cy="2310177"/>
          </a:xfrm>
        </p:grpSpPr>
        <p:sp>
          <p:nvSpPr>
            <p:cNvPr id="28" name="Prostokąt 27"/>
            <p:cNvSpPr/>
            <p:nvPr/>
          </p:nvSpPr>
          <p:spPr>
            <a:xfrm flipH="1">
              <a:off x="6096000" y="1131694"/>
              <a:ext cx="5439751"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30" name="Łącznik prosty 29"/>
            <p:cNvCxnSpPr/>
            <p:nvPr/>
          </p:nvCxnSpPr>
          <p:spPr>
            <a:xfrm flipH="1">
              <a:off x="11545279" y="1131694"/>
              <a:ext cx="0" cy="2310177"/>
            </a:xfrm>
            <a:prstGeom prst="line">
              <a:avLst/>
            </a:prstGeom>
            <a:ln w="571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pole tekstowe 63">
              <a:extLst>
                <a:ext uri="{FF2B5EF4-FFF2-40B4-BE49-F238E27FC236}">
                  <a16:creationId xmlns:a16="http://schemas.microsoft.com/office/drawing/2014/main" id="{3BADF9E8-CA5E-4031-81FB-A6C05FE215B7}"/>
                </a:ext>
              </a:extLst>
            </p:cNvPr>
            <p:cNvSpPr txBox="1"/>
            <p:nvPr/>
          </p:nvSpPr>
          <p:spPr>
            <a:xfrm flipH="1">
              <a:off x="8606361" y="1140418"/>
              <a:ext cx="2664854" cy="2301453"/>
            </a:xfrm>
            <a:prstGeom prst="rect">
              <a:avLst/>
            </a:prstGeom>
            <a:noFill/>
          </p:spPr>
          <p:txBody>
            <a:bodyPr wrap="square" tIns="108000" rtlCol="0" anchor="ctr" anchorCtr="0">
              <a:noAutofit/>
            </a:bodyPr>
            <a:lstStyle>
              <a:defPPr>
                <a:defRPr lang="pl-PL"/>
              </a:defPPr>
              <a:lvl1pPr marL="269875" indent="-269875">
                <a:spcAft>
                  <a:spcPts val="600"/>
                </a:spcAft>
                <a:buFont typeface="Arial" panose="020B0604020202020204" pitchFamily="34" charset="0"/>
                <a:buChar char="•"/>
                <a:defRPr sz="2000"/>
              </a:lvl1pPr>
            </a:lstStyle>
            <a:p>
              <a:pPr marL="0" indent="0" algn="r">
                <a:buNone/>
              </a:pPr>
              <a:r>
                <a:rPr lang="en-US" b="1" dirty="0"/>
                <a:t>Your text here:</a:t>
              </a:r>
            </a:p>
            <a:p>
              <a:pPr marL="0" indent="0" algn="r">
                <a:buNone/>
              </a:pPr>
              <a:r>
                <a:rPr lang="en-US" dirty="0"/>
                <a:t>Write your text here. Add your description of an item.</a:t>
              </a:r>
            </a:p>
          </p:txBody>
        </p:sp>
      </p:grpSp>
      <p:grpSp>
        <p:nvGrpSpPr>
          <p:cNvPr id="6" name="Grupa 5"/>
          <p:cNvGrpSpPr/>
          <p:nvPr/>
        </p:nvGrpSpPr>
        <p:grpSpPr>
          <a:xfrm>
            <a:off x="6106504" y="3931345"/>
            <a:ext cx="5438774" cy="2310179"/>
            <a:chOff x="6106504" y="4074369"/>
            <a:chExt cx="5438774" cy="2310179"/>
          </a:xfrm>
        </p:grpSpPr>
        <p:sp>
          <p:nvSpPr>
            <p:cNvPr id="29" name="Prostokąt 28"/>
            <p:cNvSpPr/>
            <p:nvPr/>
          </p:nvSpPr>
          <p:spPr>
            <a:xfrm flipH="1">
              <a:off x="6106504" y="4074371"/>
              <a:ext cx="5429247"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31" name="Łącznik prosty 30"/>
            <p:cNvCxnSpPr/>
            <p:nvPr/>
          </p:nvCxnSpPr>
          <p:spPr>
            <a:xfrm flipH="1">
              <a:off x="11545278" y="4074371"/>
              <a:ext cx="0" cy="2310177"/>
            </a:xfrm>
            <a:prstGeom prst="line">
              <a:avLst/>
            </a:prstGeom>
            <a:ln w="571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pole tekstowe 63">
              <a:extLst>
                <a:ext uri="{FF2B5EF4-FFF2-40B4-BE49-F238E27FC236}">
                  <a16:creationId xmlns:a16="http://schemas.microsoft.com/office/drawing/2014/main" id="{3BADF9E8-CA5E-4031-81FB-A6C05FE215B7}"/>
                </a:ext>
              </a:extLst>
            </p:cNvPr>
            <p:cNvSpPr txBox="1"/>
            <p:nvPr/>
          </p:nvSpPr>
          <p:spPr>
            <a:xfrm flipH="1">
              <a:off x="8606361" y="4074369"/>
              <a:ext cx="2664854"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r"/>
              <a:r>
                <a:rPr lang="en-US" dirty="0"/>
                <a:t>Your text here:</a:t>
              </a:r>
            </a:p>
            <a:p>
              <a:pPr algn="r"/>
              <a:r>
                <a:rPr lang="en-US" b="0" dirty="0"/>
                <a:t>Write your text here. Add your description of an item.</a:t>
              </a:r>
            </a:p>
          </p:txBody>
        </p:sp>
      </p:grpSp>
      <p:grpSp>
        <p:nvGrpSpPr>
          <p:cNvPr id="3" name="Grupa 2"/>
          <p:cNvGrpSpPr/>
          <p:nvPr/>
        </p:nvGrpSpPr>
        <p:grpSpPr>
          <a:xfrm>
            <a:off x="652463" y="1128896"/>
            <a:ext cx="5454042" cy="2310177"/>
            <a:chOff x="652463" y="1128896"/>
            <a:chExt cx="5454042" cy="2310177"/>
          </a:xfrm>
        </p:grpSpPr>
        <p:sp>
          <p:nvSpPr>
            <p:cNvPr id="5" name="Prostokąt 4"/>
            <p:cNvSpPr/>
            <p:nvPr/>
          </p:nvSpPr>
          <p:spPr>
            <a:xfrm>
              <a:off x="666747" y="1128896"/>
              <a:ext cx="5439758"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7" name="Łącznik prosty 6"/>
            <p:cNvCxnSpPr/>
            <p:nvPr/>
          </p:nvCxnSpPr>
          <p:spPr>
            <a:xfrm>
              <a:off x="652463" y="1128896"/>
              <a:ext cx="0" cy="2310177"/>
            </a:xfrm>
            <a:prstGeom prst="line">
              <a:avLst/>
            </a:prstGeom>
            <a:ln w="571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pole tekstowe 63">
              <a:extLst>
                <a:ext uri="{FF2B5EF4-FFF2-40B4-BE49-F238E27FC236}">
                  <a16:creationId xmlns:a16="http://schemas.microsoft.com/office/drawing/2014/main" id="{3BADF9E8-CA5E-4031-81FB-A6C05FE215B7}"/>
                </a:ext>
              </a:extLst>
            </p:cNvPr>
            <p:cNvSpPr txBox="1"/>
            <p:nvPr/>
          </p:nvSpPr>
          <p:spPr>
            <a:xfrm>
              <a:off x="931290" y="1137620"/>
              <a:ext cx="2716438"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text here:</a:t>
              </a:r>
            </a:p>
            <a:p>
              <a:pPr algn="l"/>
              <a:r>
                <a:rPr lang="en-US" b="0" dirty="0"/>
                <a:t>Write your text here. Add your description of an item.</a:t>
              </a:r>
            </a:p>
          </p:txBody>
        </p:sp>
      </p:grpSp>
      <p:grpSp>
        <p:nvGrpSpPr>
          <p:cNvPr id="2" name="Grupa 1"/>
          <p:cNvGrpSpPr/>
          <p:nvPr/>
        </p:nvGrpSpPr>
        <p:grpSpPr>
          <a:xfrm>
            <a:off x="652464" y="3928547"/>
            <a:ext cx="5443536" cy="2310179"/>
            <a:chOff x="652464" y="4071571"/>
            <a:chExt cx="5443536" cy="2310179"/>
          </a:xfrm>
        </p:grpSpPr>
        <p:sp>
          <p:nvSpPr>
            <p:cNvPr id="20" name="Prostokąt 19"/>
            <p:cNvSpPr/>
            <p:nvPr/>
          </p:nvSpPr>
          <p:spPr>
            <a:xfrm>
              <a:off x="666752" y="4071573"/>
              <a:ext cx="5429248"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25" name="Łącznik prosty 24"/>
            <p:cNvCxnSpPr/>
            <p:nvPr/>
          </p:nvCxnSpPr>
          <p:spPr>
            <a:xfrm>
              <a:off x="652464" y="4071573"/>
              <a:ext cx="0" cy="2310177"/>
            </a:xfrm>
            <a:prstGeom prst="line">
              <a:avLst/>
            </a:prstGeom>
            <a:ln w="5715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pole tekstowe 63">
              <a:extLst>
                <a:ext uri="{FF2B5EF4-FFF2-40B4-BE49-F238E27FC236}">
                  <a16:creationId xmlns:a16="http://schemas.microsoft.com/office/drawing/2014/main" id="{3BADF9E8-CA5E-4031-81FB-A6C05FE215B7}"/>
                </a:ext>
              </a:extLst>
            </p:cNvPr>
            <p:cNvSpPr txBox="1"/>
            <p:nvPr/>
          </p:nvSpPr>
          <p:spPr>
            <a:xfrm>
              <a:off x="931290" y="4071571"/>
              <a:ext cx="2716438"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text here:</a:t>
              </a:r>
            </a:p>
            <a:p>
              <a:pPr algn="l"/>
              <a:r>
                <a:rPr lang="en-US" b="0" dirty="0"/>
                <a:t>Write your text here. Add your description of an item.</a:t>
              </a:r>
            </a:p>
          </p:txBody>
        </p:sp>
      </p:grpSp>
      <p:sp>
        <p:nvSpPr>
          <p:cNvPr id="4" name="Tytuł 3"/>
          <p:cNvSpPr>
            <a:spLocks noGrp="1"/>
          </p:cNvSpPr>
          <p:nvPr>
            <p:ph type="title"/>
          </p:nvPr>
        </p:nvSpPr>
        <p:spPr/>
        <p:txBody>
          <a:bodyPr>
            <a:normAutofit/>
          </a:bodyPr>
          <a:lstStyle/>
          <a:p>
            <a:r>
              <a:rPr lang="en-US" dirty="0"/>
              <a:t>4 Categories Diamond Diagram </a:t>
            </a:r>
          </a:p>
        </p:txBody>
      </p:sp>
      <p:grpSp>
        <p:nvGrpSpPr>
          <p:cNvPr id="8" name="Group 7">
            <a:extLst>
              <a:ext uri="{FF2B5EF4-FFF2-40B4-BE49-F238E27FC236}">
                <a16:creationId xmlns:a16="http://schemas.microsoft.com/office/drawing/2014/main" id="{83ED83F2-0DD1-4D8E-B6FB-2534A33C5F08}"/>
              </a:ext>
            </a:extLst>
          </p:cNvPr>
          <p:cNvGrpSpPr/>
          <p:nvPr/>
        </p:nvGrpSpPr>
        <p:grpSpPr>
          <a:xfrm>
            <a:off x="3622471" y="442710"/>
            <a:ext cx="5755141" cy="6497259"/>
            <a:chOff x="3552554" y="416276"/>
            <a:chExt cx="5920202" cy="6683610"/>
          </a:xfrm>
        </p:grpSpPr>
        <p:grpSp>
          <p:nvGrpSpPr>
            <p:cNvPr id="9" name="Grupa 8"/>
            <p:cNvGrpSpPr/>
            <p:nvPr/>
          </p:nvGrpSpPr>
          <p:grpSpPr>
            <a:xfrm>
              <a:off x="3552554" y="416276"/>
              <a:ext cx="5920202" cy="6683610"/>
              <a:chOff x="3560174" y="416276"/>
              <a:chExt cx="5920202" cy="6683610"/>
            </a:xfrm>
          </p:grpSpPr>
          <p:grpSp>
            <p:nvGrpSpPr>
              <p:cNvPr id="52" name="Grupa 42">
                <a:extLst>
                  <a:ext uri="{FF2B5EF4-FFF2-40B4-BE49-F238E27FC236}">
                    <a16:creationId xmlns:a16="http://schemas.microsoft.com/office/drawing/2014/main" id="{0AD48105-1B00-4691-B5CC-579DB46BE6B4}"/>
                  </a:ext>
                </a:extLst>
              </p:cNvPr>
              <p:cNvGrpSpPr/>
              <p:nvPr/>
            </p:nvGrpSpPr>
            <p:grpSpPr>
              <a:xfrm>
                <a:off x="3560176" y="416276"/>
                <a:ext cx="2548796" cy="3687892"/>
                <a:chOff x="2104420" y="419031"/>
                <a:chExt cx="2467580" cy="3570380"/>
              </a:xfrm>
            </p:grpSpPr>
            <p:sp>
              <p:nvSpPr>
                <p:cNvPr id="57" name="Freeform 7">
                  <a:extLst>
                    <a:ext uri="{FF2B5EF4-FFF2-40B4-BE49-F238E27FC236}">
                      <a16:creationId xmlns:a16="http://schemas.microsoft.com/office/drawing/2014/main" id="{F9842352-2225-44FE-8A8F-0CEA19BE7D23}"/>
                    </a:ext>
                  </a:extLst>
                </p:cNvPr>
                <p:cNvSpPr>
                  <a:spLocks/>
                </p:cNvSpPr>
                <p:nvPr/>
              </p:nvSpPr>
              <p:spPr bwMode="auto">
                <a:xfrm>
                  <a:off x="2104420" y="1098265"/>
                  <a:ext cx="2467580" cy="2556285"/>
                </a:xfrm>
                <a:custGeom>
                  <a:avLst/>
                  <a:gdLst>
                    <a:gd name="T0" fmla="*/ 464 w 918"/>
                    <a:gd name="T1" fmla="*/ 475 h 951"/>
                    <a:gd name="T2" fmla="*/ 0 w 918"/>
                    <a:gd name="T3" fmla="*/ 951 h 951"/>
                    <a:gd name="T4" fmla="*/ 918 w 918"/>
                    <a:gd name="T5" fmla="*/ 951 h 951"/>
                    <a:gd name="T6" fmla="*/ 918 w 918"/>
                    <a:gd name="T7" fmla="*/ 0 h 951"/>
                    <a:gd name="T8" fmla="*/ 464 w 918"/>
                    <a:gd name="T9" fmla="*/ 475 h 951"/>
                  </a:gdLst>
                  <a:ahLst/>
                  <a:cxnLst>
                    <a:cxn ang="0">
                      <a:pos x="T0" y="T1"/>
                    </a:cxn>
                    <a:cxn ang="0">
                      <a:pos x="T2" y="T3"/>
                    </a:cxn>
                    <a:cxn ang="0">
                      <a:pos x="T4" y="T5"/>
                    </a:cxn>
                    <a:cxn ang="0">
                      <a:pos x="T6" y="T7"/>
                    </a:cxn>
                    <a:cxn ang="0">
                      <a:pos x="T8" y="T9"/>
                    </a:cxn>
                  </a:cxnLst>
                  <a:rect l="0" t="0" r="r" b="b"/>
                  <a:pathLst>
                    <a:path w="918" h="951">
                      <a:moveTo>
                        <a:pt x="464" y="475"/>
                      </a:moveTo>
                      <a:lnTo>
                        <a:pt x="0" y="951"/>
                      </a:lnTo>
                      <a:lnTo>
                        <a:pt x="918" y="951"/>
                      </a:lnTo>
                      <a:lnTo>
                        <a:pt x="918" y="0"/>
                      </a:lnTo>
                      <a:lnTo>
                        <a:pt x="464" y="475"/>
                      </a:lnTo>
                      <a:close/>
                    </a:path>
                  </a:pathLst>
                </a:custGeom>
                <a:solidFill>
                  <a:schemeClr val="accent6"/>
                </a:solidFill>
                <a:ln w="38100">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Prostokąt 9">
                  <a:extLst>
                    <a:ext uri="{FF2B5EF4-FFF2-40B4-BE49-F238E27FC236}">
                      <a16:creationId xmlns:a16="http://schemas.microsoft.com/office/drawing/2014/main" id="{1A7FEB92-E4EE-4F9C-A061-D65B1BC96E3F}"/>
                    </a:ext>
                  </a:extLst>
                </p:cNvPr>
                <p:cNvSpPr/>
                <p:nvPr/>
              </p:nvSpPr>
              <p:spPr>
                <a:xfrm rot="18828202">
                  <a:off x="1228393" y="1883908"/>
                  <a:ext cx="3570380" cy="640626"/>
                </a:xfrm>
                <a:prstGeom prst="rect">
                  <a:avLst/>
                </a:prstGeom>
                <a:noFill/>
                <a:ln>
                  <a:noFill/>
                </a:ln>
                <a:effectLst/>
              </p:spPr>
              <p:style>
                <a:lnRef idx="1">
                  <a:schemeClr val="accent6"/>
                </a:lnRef>
                <a:fillRef idx="3">
                  <a:schemeClr val="accent6"/>
                </a:fillRef>
                <a:effectRef idx="2">
                  <a:schemeClr val="accent6"/>
                </a:effectRef>
                <a:fontRef idx="minor">
                  <a:schemeClr val="lt1"/>
                </a:fontRef>
              </p:style>
              <p:txBody>
                <a:bodyPr lIns="0" rIns="0" anchor="ctr"/>
                <a:lstStyle/>
                <a:p>
                  <a:pPr algn="ctr"/>
                  <a:r>
                    <a:rPr lang="en-US" sz="3200" dirty="0">
                      <a:solidFill>
                        <a:schemeClr val="accent6">
                          <a:lumMod val="50000"/>
                        </a:schemeClr>
                      </a:solidFill>
                    </a:rPr>
                    <a:t>Header 1</a:t>
                  </a:r>
                </a:p>
              </p:txBody>
            </p:sp>
          </p:grpSp>
          <p:grpSp>
            <p:nvGrpSpPr>
              <p:cNvPr id="32" name="Grupa 2">
                <a:extLst>
                  <a:ext uri="{FF2B5EF4-FFF2-40B4-BE49-F238E27FC236}">
                    <a16:creationId xmlns:a16="http://schemas.microsoft.com/office/drawing/2014/main" id="{8D43640C-324F-4A43-9AF3-71D2A9D33157}"/>
                  </a:ext>
                </a:extLst>
              </p:cNvPr>
              <p:cNvGrpSpPr/>
              <p:nvPr/>
            </p:nvGrpSpPr>
            <p:grpSpPr>
              <a:xfrm>
                <a:off x="3560174" y="3463978"/>
                <a:ext cx="2548796" cy="3635908"/>
                <a:chOff x="2104420" y="3369618"/>
                <a:chExt cx="2467580" cy="3520053"/>
              </a:xfrm>
            </p:grpSpPr>
            <p:sp>
              <p:nvSpPr>
                <p:cNvPr id="37" name="Freeform 10">
                  <a:extLst>
                    <a:ext uri="{FF2B5EF4-FFF2-40B4-BE49-F238E27FC236}">
                      <a16:creationId xmlns:a16="http://schemas.microsoft.com/office/drawing/2014/main" id="{3034D5BC-6A5C-4605-9AA9-BFA18686D90F}"/>
                    </a:ext>
                  </a:extLst>
                </p:cNvPr>
                <p:cNvSpPr>
                  <a:spLocks/>
                </p:cNvSpPr>
                <p:nvPr/>
              </p:nvSpPr>
              <p:spPr bwMode="auto">
                <a:xfrm>
                  <a:off x="2104420" y="3654549"/>
                  <a:ext cx="2467580" cy="2556285"/>
                </a:xfrm>
                <a:custGeom>
                  <a:avLst/>
                  <a:gdLst>
                    <a:gd name="T0" fmla="*/ 918 w 918"/>
                    <a:gd name="T1" fmla="*/ 951 h 951"/>
                    <a:gd name="T2" fmla="*/ 918 w 918"/>
                    <a:gd name="T3" fmla="*/ 0 h 951"/>
                    <a:gd name="T4" fmla="*/ 0 w 918"/>
                    <a:gd name="T5" fmla="*/ 0 h 951"/>
                    <a:gd name="T6" fmla="*/ 464 w 918"/>
                    <a:gd name="T7" fmla="*/ 476 h 951"/>
                    <a:gd name="T8" fmla="*/ 918 w 918"/>
                    <a:gd name="T9" fmla="*/ 951 h 951"/>
                  </a:gdLst>
                  <a:ahLst/>
                  <a:cxnLst>
                    <a:cxn ang="0">
                      <a:pos x="T0" y="T1"/>
                    </a:cxn>
                    <a:cxn ang="0">
                      <a:pos x="T2" y="T3"/>
                    </a:cxn>
                    <a:cxn ang="0">
                      <a:pos x="T4" y="T5"/>
                    </a:cxn>
                    <a:cxn ang="0">
                      <a:pos x="T6" y="T7"/>
                    </a:cxn>
                    <a:cxn ang="0">
                      <a:pos x="T8" y="T9"/>
                    </a:cxn>
                  </a:cxnLst>
                  <a:rect l="0" t="0" r="r" b="b"/>
                  <a:pathLst>
                    <a:path w="918" h="951">
                      <a:moveTo>
                        <a:pt x="918" y="951"/>
                      </a:moveTo>
                      <a:lnTo>
                        <a:pt x="918" y="0"/>
                      </a:lnTo>
                      <a:lnTo>
                        <a:pt x="0" y="0"/>
                      </a:lnTo>
                      <a:lnTo>
                        <a:pt x="464" y="476"/>
                      </a:lnTo>
                      <a:lnTo>
                        <a:pt x="918" y="951"/>
                      </a:lnTo>
                      <a:close/>
                    </a:path>
                  </a:pathLst>
                </a:custGeom>
                <a:solidFill>
                  <a:schemeClr val="accent1"/>
                </a:solidFill>
                <a:ln w="38100">
                  <a:noFill/>
                  <a:miter lim="800000"/>
                </a:ln>
              </p:spPr>
              <p:txBody>
                <a:bodyPr vert="horz" wrap="square" lIns="91440" tIns="45720" rIns="91440" bIns="45720" numCol="1" anchor="t" anchorCtr="0" compatLnSpc="1">
                  <a:prstTxWarp prst="textNoShape">
                    <a:avLst/>
                  </a:prstTxWarp>
                </a:bodyPr>
                <a:lstStyle/>
                <a:p>
                  <a:endParaRPr lang="en-US" dirty="0"/>
                </a:p>
              </p:txBody>
            </p:sp>
            <p:sp>
              <p:nvSpPr>
                <p:cNvPr id="35" name="Prostokąt 12">
                  <a:extLst>
                    <a:ext uri="{FF2B5EF4-FFF2-40B4-BE49-F238E27FC236}">
                      <a16:creationId xmlns:a16="http://schemas.microsoft.com/office/drawing/2014/main" id="{C5AA9BF0-6AAA-4007-ACA3-17BAFA630069}"/>
                    </a:ext>
                  </a:extLst>
                </p:cNvPr>
                <p:cNvSpPr/>
                <p:nvPr/>
              </p:nvSpPr>
              <p:spPr>
                <a:xfrm rot="2746366">
                  <a:off x="1336031" y="4863478"/>
                  <a:ext cx="3520053" cy="532333"/>
                </a:xfrm>
                <a:prstGeom prst="rect">
                  <a:avLst/>
                </a:prstGeom>
                <a:noFill/>
                <a:ln>
                  <a:noFill/>
                </a:ln>
                <a:effectLst/>
              </p:spPr>
              <p:style>
                <a:lnRef idx="1">
                  <a:schemeClr val="accent4"/>
                </a:lnRef>
                <a:fillRef idx="3">
                  <a:schemeClr val="accent4"/>
                </a:fillRef>
                <a:effectRef idx="2">
                  <a:schemeClr val="accent4"/>
                </a:effectRef>
                <a:fontRef idx="minor">
                  <a:schemeClr val="lt1"/>
                </a:fontRef>
              </p:style>
              <p:txBody>
                <a:bodyPr lIns="0" rIns="0" anchor="ctr"/>
                <a:lstStyle/>
                <a:p>
                  <a:pPr lvl="0" algn="ctr"/>
                  <a:r>
                    <a:rPr lang="en-US" sz="3200" dirty="0">
                      <a:solidFill>
                        <a:schemeClr val="accent1">
                          <a:lumMod val="75000"/>
                        </a:schemeClr>
                      </a:solidFill>
                    </a:rPr>
                    <a:t>Header 2</a:t>
                  </a:r>
                </a:p>
              </p:txBody>
            </p:sp>
          </p:grpSp>
          <p:grpSp>
            <p:nvGrpSpPr>
              <p:cNvPr id="45" name="Grupa 14">
                <a:extLst>
                  <a:ext uri="{FF2B5EF4-FFF2-40B4-BE49-F238E27FC236}">
                    <a16:creationId xmlns:a16="http://schemas.microsoft.com/office/drawing/2014/main" id="{54011AC5-6DBF-4E9F-93A0-5134D45E2DB1}"/>
                  </a:ext>
                </a:extLst>
              </p:cNvPr>
              <p:cNvGrpSpPr/>
              <p:nvPr/>
            </p:nvGrpSpPr>
            <p:grpSpPr>
              <a:xfrm>
                <a:off x="5825004" y="3758287"/>
                <a:ext cx="3655372" cy="2640420"/>
                <a:chOff x="4299459" y="3654549"/>
                <a:chExt cx="3538896" cy="2556285"/>
              </a:xfrm>
            </p:grpSpPr>
            <p:sp>
              <p:nvSpPr>
                <p:cNvPr id="50" name="Freeform 9">
                  <a:extLst>
                    <a:ext uri="{FF2B5EF4-FFF2-40B4-BE49-F238E27FC236}">
                      <a16:creationId xmlns:a16="http://schemas.microsoft.com/office/drawing/2014/main" id="{E529ED7B-4F68-4F7D-A7E6-E54685455917}"/>
                    </a:ext>
                  </a:extLst>
                </p:cNvPr>
                <p:cNvSpPr>
                  <a:spLocks/>
                </p:cNvSpPr>
                <p:nvPr/>
              </p:nvSpPr>
              <p:spPr bwMode="auto">
                <a:xfrm>
                  <a:off x="4572000" y="3654549"/>
                  <a:ext cx="2467580" cy="2556285"/>
                </a:xfrm>
                <a:custGeom>
                  <a:avLst/>
                  <a:gdLst>
                    <a:gd name="T0" fmla="*/ 918 w 918"/>
                    <a:gd name="T1" fmla="*/ 0 h 951"/>
                    <a:gd name="T2" fmla="*/ 0 w 918"/>
                    <a:gd name="T3" fmla="*/ 0 h 951"/>
                    <a:gd name="T4" fmla="*/ 0 w 918"/>
                    <a:gd name="T5" fmla="*/ 951 h 951"/>
                    <a:gd name="T6" fmla="*/ 465 w 918"/>
                    <a:gd name="T7" fmla="*/ 476 h 951"/>
                    <a:gd name="T8" fmla="*/ 918 w 918"/>
                    <a:gd name="T9" fmla="*/ 0 h 951"/>
                  </a:gdLst>
                  <a:ahLst/>
                  <a:cxnLst>
                    <a:cxn ang="0">
                      <a:pos x="T0" y="T1"/>
                    </a:cxn>
                    <a:cxn ang="0">
                      <a:pos x="T2" y="T3"/>
                    </a:cxn>
                    <a:cxn ang="0">
                      <a:pos x="T4" y="T5"/>
                    </a:cxn>
                    <a:cxn ang="0">
                      <a:pos x="T6" y="T7"/>
                    </a:cxn>
                    <a:cxn ang="0">
                      <a:pos x="T8" y="T9"/>
                    </a:cxn>
                  </a:cxnLst>
                  <a:rect l="0" t="0" r="r" b="b"/>
                  <a:pathLst>
                    <a:path w="918" h="951">
                      <a:moveTo>
                        <a:pt x="918" y="0"/>
                      </a:moveTo>
                      <a:lnTo>
                        <a:pt x="0" y="0"/>
                      </a:lnTo>
                      <a:lnTo>
                        <a:pt x="0" y="951"/>
                      </a:lnTo>
                      <a:lnTo>
                        <a:pt x="465" y="476"/>
                      </a:lnTo>
                      <a:lnTo>
                        <a:pt x="918" y="0"/>
                      </a:lnTo>
                      <a:close/>
                    </a:path>
                  </a:pathLst>
                </a:custGeom>
                <a:solidFill>
                  <a:schemeClr val="accent2"/>
                </a:solidFill>
                <a:ln w="38100">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Prostokąt 11">
                  <a:extLst>
                    <a:ext uri="{FF2B5EF4-FFF2-40B4-BE49-F238E27FC236}">
                      <a16:creationId xmlns:a16="http://schemas.microsoft.com/office/drawing/2014/main" id="{73324AA4-5065-4D90-9867-18F1BDD918CC}"/>
                    </a:ext>
                  </a:extLst>
                </p:cNvPr>
                <p:cNvSpPr/>
                <p:nvPr/>
              </p:nvSpPr>
              <p:spPr>
                <a:xfrm rot="18900000">
                  <a:off x="4299459" y="4863477"/>
                  <a:ext cx="3538896" cy="532333"/>
                </a:xfrm>
                <a:prstGeom prst="rect">
                  <a:avLst/>
                </a:prstGeom>
                <a:noFill/>
                <a:ln>
                  <a:noFill/>
                </a:ln>
                <a:effectLst/>
              </p:spPr>
              <p:style>
                <a:lnRef idx="1">
                  <a:schemeClr val="accent5"/>
                </a:lnRef>
                <a:fillRef idx="3">
                  <a:schemeClr val="accent5"/>
                </a:fillRef>
                <a:effectRef idx="2">
                  <a:schemeClr val="accent5"/>
                </a:effectRef>
                <a:fontRef idx="minor">
                  <a:schemeClr val="lt1"/>
                </a:fontRef>
              </p:style>
              <p:txBody>
                <a:bodyPr lIns="0" rIns="0" anchor="ctr"/>
                <a:lstStyle/>
                <a:p>
                  <a:pPr algn="ctr"/>
                  <a:r>
                    <a:rPr lang="en-US" sz="3200" dirty="0">
                      <a:solidFill>
                        <a:schemeClr val="accent2">
                          <a:lumMod val="50000"/>
                        </a:schemeClr>
                      </a:solidFill>
                    </a:rPr>
                    <a:t>Header 4</a:t>
                  </a:r>
                </a:p>
              </p:txBody>
            </p:sp>
          </p:grpSp>
          <p:grpSp>
            <p:nvGrpSpPr>
              <p:cNvPr id="59" name="Grupa 39">
                <a:extLst>
                  <a:ext uri="{FF2B5EF4-FFF2-40B4-BE49-F238E27FC236}">
                    <a16:creationId xmlns:a16="http://schemas.microsoft.com/office/drawing/2014/main" id="{824B6865-14E3-4642-AE23-8880C4925075}"/>
                  </a:ext>
                </a:extLst>
              </p:cNvPr>
              <p:cNvGrpSpPr/>
              <p:nvPr/>
            </p:nvGrpSpPr>
            <p:grpSpPr>
              <a:xfrm>
                <a:off x="6106510" y="464152"/>
                <a:ext cx="2548796" cy="3592141"/>
                <a:chOff x="4572000" y="465384"/>
                <a:chExt cx="2467580" cy="3477681"/>
              </a:xfrm>
            </p:grpSpPr>
            <p:sp>
              <p:nvSpPr>
                <p:cNvPr id="64" name="Freeform 8">
                  <a:extLst>
                    <a:ext uri="{FF2B5EF4-FFF2-40B4-BE49-F238E27FC236}">
                      <a16:creationId xmlns:a16="http://schemas.microsoft.com/office/drawing/2014/main" id="{66C41BAA-201D-4EE9-8F2E-B04837525324}"/>
                    </a:ext>
                  </a:extLst>
                </p:cNvPr>
                <p:cNvSpPr>
                  <a:spLocks/>
                </p:cNvSpPr>
                <p:nvPr/>
              </p:nvSpPr>
              <p:spPr bwMode="auto">
                <a:xfrm>
                  <a:off x="4572000" y="1098265"/>
                  <a:ext cx="2467580" cy="2556285"/>
                </a:xfrm>
                <a:custGeom>
                  <a:avLst/>
                  <a:gdLst>
                    <a:gd name="T0" fmla="*/ 0 w 918"/>
                    <a:gd name="T1" fmla="*/ 0 h 951"/>
                    <a:gd name="T2" fmla="*/ 0 w 918"/>
                    <a:gd name="T3" fmla="*/ 951 h 951"/>
                    <a:gd name="T4" fmla="*/ 918 w 918"/>
                    <a:gd name="T5" fmla="*/ 951 h 951"/>
                    <a:gd name="T6" fmla="*/ 465 w 918"/>
                    <a:gd name="T7" fmla="*/ 475 h 951"/>
                    <a:gd name="T8" fmla="*/ 0 w 918"/>
                    <a:gd name="T9" fmla="*/ 0 h 951"/>
                  </a:gdLst>
                  <a:ahLst/>
                  <a:cxnLst>
                    <a:cxn ang="0">
                      <a:pos x="T0" y="T1"/>
                    </a:cxn>
                    <a:cxn ang="0">
                      <a:pos x="T2" y="T3"/>
                    </a:cxn>
                    <a:cxn ang="0">
                      <a:pos x="T4" y="T5"/>
                    </a:cxn>
                    <a:cxn ang="0">
                      <a:pos x="T6" y="T7"/>
                    </a:cxn>
                    <a:cxn ang="0">
                      <a:pos x="T8" y="T9"/>
                    </a:cxn>
                  </a:cxnLst>
                  <a:rect l="0" t="0" r="r" b="b"/>
                  <a:pathLst>
                    <a:path w="918" h="951">
                      <a:moveTo>
                        <a:pt x="0" y="0"/>
                      </a:moveTo>
                      <a:lnTo>
                        <a:pt x="0" y="951"/>
                      </a:lnTo>
                      <a:lnTo>
                        <a:pt x="918" y="951"/>
                      </a:lnTo>
                      <a:lnTo>
                        <a:pt x="465" y="475"/>
                      </a:lnTo>
                      <a:lnTo>
                        <a:pt x="0" y="0"/>
                      </a:lnTo>
                      <a:close/>
                    </a:path>
                  </a:pathLst>
                </a:cu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ln>
                      <a:solidFill>
                        <a:schemeClr val="accent1"/>
                      </a:solidFill>
                    </a:ln>
                  </a:endParaRPr>
                </a:p>
              </p:txBody>
            </p:sp>
            <p:sp>
              <p:nvSpPr>
                <p:cNvPr id="62" name="Prostokąt 10">
                  <a:extLst>
                    <a:ext uri="{FF2B5EF4-FFF2-40B4-BE49-F238E27FC236}">
                      <a16:creationId xmlns:a16="http://schemas.microsoft.com/office/drawing/2014/main" id="{B71F3F1E-B92A-4133-B4B9-841E83CCFC90}"/>
                    </a:ext>
                  </a:extLst>
                </p:cNvPr>
                <p:cNvSpPr/>
                <p:nvPr/>
              </p:nvSpPr>
              <p:spPr>
                <a:xfrm rot="2775538">
                  <a:off x="4390502" y="1900566"/>
                  <a:ext cx="3477681" cy="607317"/>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lIns="36000" rIns="36000" anchor="ctr"/>
                <a:lstStyle/>
                <a:p>
                  <a:pPr lvl="0" algn="ctr"/>
                  <a:r>
                    <a:rPr lang="en-US" sz="3200" dirty="0">
                      <a:solidFill>
                        <a:schemeClr val="accent1">
                          <a:lumMod val="50000"/>
                        </a:schemeClr>
                      </a:solidFill>
                    </a:rPr>
                    <a:t>Header 3</a:t>
                  </a:r>
                </a:p>
              </p:txBody>
            </p:sp>
          </p:grpSp>
        </p:grpSp>
        <p:sp>
          <p:nvSpPr>
            <p:cNvPr id="40" name="Romb 22">
              <a:extLst>
                <a:ext uri="{FF2B5EF4-FFF2-40B4-BE49-F238E27FC236}">
                  <a16:creationId xmlns:a16="http://schemas.microsoft.com/office/drawing/2014/main" id="{4051DF0A-5723-4C37-A6C5-9BE5BC680629}"/>
                </a:ext>
              </a:extLst>
            </p:cNvPr>
            <p:cNvSpPr/>
            <p:nvPr/>
          </p:nvSpPr>
          <p:spPr>
            <a:xfrm>
              <a:off x="4975240" y="2639906"/>
              <a:ext cx="2233012" cy="2233011"/>
            </a:xfrm>
            <a:prstGeom prst="diamond">
              <a:avLst/>
            </a:prstGeom>
            <a:solidFill>
              <a:schemeClr val="bg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mb 22"/>
            <p:cNvSpPr/>
            <p:nvPr/>
          </p:nvSpPr>
          <p:spPr>
            <a:xfrm>
              <a:off x="5096440" y="2761106"/>
              <a:ext cx="1990612" cy="1990611"/>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pole tekstowe 23"/>
            <p:cNvSpPr txBox="1"/>
            <p:nvPr/>
          </p:nvSpPr>
          <p:spPr>
            <a:xfrm>
              <a:off x="5171057" y="3264427"/>
              <a:ext cx="1826113" cy="1066600"/>
            </a:xfrm>
            <a:prstGeom prst="rect">
              <a:avLst/>
            </a:prstGeom>
            <a:noFill/>
          </p:spPr>
          <p:txBody>
            <a:bodyPr wrap="square" lIns="144000" tIns="108000" rIns="144000" bIns="108000" rtlCol="0" anchor="ctr">
              <a:noAutofit/>
            </a:bodyPr>
            <a:lstStyle/>
            <a:p>
              <a:pPr algn="ctr">
                <a:buClr>
                  <a:schemeClr val="accent4"/>
                </a:buClr>
              </a:pPr>
              <a:r>
                <a:rPr lang="en-US" b="1" dirty="0"/>
                <a:t>Put your description here.</a:t>
              </a:r>
            </a:p>
          </p:txBody>
        </p:sp>
      </p:grpSp>
      <p:sp>
        <p:nvSpPr>
          <p:cNvPr id="36" name="Freeform 6">
            <a:extLst>
              <a:ext uri="{FF2B5EF4-FFF2-40B4-BE49-F238E27FC236}">
                <a16:creationId xmlns:a16="http://schemas.microsoft.com/office/drawing/2014/main" id="{14104056-6553-434C-9B27-5E7563335C32}"/>
              </a:ext>
            </a:extLst>
          </p:cNvPr>
          <p:cNvSpPr>
            <a:spLocks noChangeAspect="1"/>
          </p:cNvSpPr>
          <p:nvPr/>
        </p:nvSpPr>
        <p:spPr bwMode="auto">
          <a:xfrm>
            <a:off x="6748731" y="4368154"/>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8">
            <a:extLst>
              <a:ext uri="{FF2B5EF4-FFF2-40B4-BE49-F238E27FC236}">
                <a16:creationId xmlns:a16="http://schemas.microsoft.com/office/drawing/2014/main" id="{581E9E11-C3E6-4396-A104-79620F686093}"/>
              </a:ext>
            </a:extLst>
          </p:cNvPr>
          <p:cNvSpPr>
            <a:spLocks noChangeAspect="1" noEditPoints="1"/>
          </p:cNvSpPr>
          <p:nvPr/>
        </p:nvSpPr>
        <p:spPr bwMode="auto">
          <a:xfrm>
            <a:off x="6840513" y="2464585"/>
            <a:ext cx="341044" cy="52384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9" name="Grafika 38">
            <a:extLst>
              <a:ext uri="{FF2B5EF4-FFF2-40B4-BE49-F238E27FC236}">
                <a16:creationId xmlns:a16="http://schemas.microsoft.com/office/drawing/2014/main" id="{DDA57201-834A-455E-803E-80B128F33C22}"/>
              </a:ext>
            </a:extLst>
          </p:cNvPr>
          <p:cNvPicPr>
            <a:picLocks noChangeAspect="1"/>
          </p:cNvPicPr>
          <p:nvPr/>
        </p:nvPicPr>
        <p:blipFill>
          <a:blip/>
          <a:stretch>
            <a:fillRect/>
          </a:stretch>
        </p:blipFill>
        <p:spPr>
          <a:xfrm>
            <a:off x="4993579" y="2451500"/>
            <a:ext cx="351202" cy="504292"/>
          </a:xfrm>
          <a:prstGeom prst="rect">
            <a:avLst/>
          </a:prstGeom>
        </p:spPr>
      </p:pic>
      <p:sp>
        <p:nvSpPr>
          <p:cNvPr id="41" name="Freeform 16">
            <a:extLst>
              <a:ext uri="{FF2B5EF4-FFF2-40B4-BE49-F238E27FC236}">
                <a16:creationId xmlns:a16="http://schemas.microsoft.com/office/drawing/2014/main" id="{37EFCC7E-7F6F-4FF9-AB16-E65A3687D30F}"/>
              </a:ext>
            </a:extLst>
          </p:cNvPr>
          <p:cNvSpPr>
            <a:spLocks noChangeAspect="1" noEditPoints="1"/>
          </p:cNvSpPr>
          <p:nvPr/>
        </p:nvSpPr>
        <p:spPr bwMode="auto">
          <a:xfrm>
            <a:off x="4861654" y="4407428"/>
            <a:ext cx="615054" cy="37342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931672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866AC76-DB5A-42A1-83D7-FDF41B1E6B9D}"/>
              </a:ext>
            </a:extLst>
          </p:cNvPr>
          <p:cNvSpPr>
            <a:spLocks noGrp="1"/>
          </p:cNvSpPr>
          <p:nvPr>
            <p:ph type="title"/>
          </p:nvPr>
        </p:nvSpPr>
        <p:spPr/>
        <p:txBody>
          <a:bodyPr>
            <a:normAutofit fontScale="90000"/>
          </a:bodyPr>
          <a:lstStyle/>
          <a:p>
            <a:r>
              <a:rPr lang="en-US" dirty="0"/>
              <a:t> Fan Intersection Diagram – 6 Elements </a:t>
            </a:r>
          </a:p>
        </p:txBody>
      </p:sp>
      <p:sp>
        <p:nvSpPr>
          <p:cNvPr id="30" name="Freeform 6">
            <a:extLst>
              <a:ext uri="{FF2B5EF4-FFF2-40B4-BE49-F238E27FC236}">
                <a16:creationId xmlns:a16="http://schemas.microsoft.com/office/drawing/2014/main" id="{D2D8CD38-B407-4A03-B72D-12C9FFB80A88}"/>
              </a:ext>
            </a:extLst>
          </p:cNvPr>
          <p:cNvSpPr>
            <a:spLocks/>
          </p:cNvSpPr>
          <p:nvPr/>
        </p:nvSpPr>
        <p:spPr bwMode="auto">
          <a:xfrm rot="18458879">
            <a:off x="3767023" y="2665369"/>
            <a:ext cx="2213744" cy="3629697"/>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tx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solidFill>
                <a:schemeClr val="tx2"/>
              </a:solidFill>
            </a:endParaRPr>
          </a:p>
        </p:txBody>
      </p:sp>
      <p:sp>
        <p:nvSpPr>
          <p:cNvPr id="8" name="Freeform 5"/>
          <p:cNvSpPr>
            <a:spLocks/>
          </p:cNvSpPr>
          <p:nvPr/>
        </p:nvSpPr>
        <p:spPr bwMode="auto">
          <a:xfrm>
            <a:off x="3575709" y="2299775"/>
            <a:ext cx="3103735" cy="3374332"/>
          </a:xfrm>
          <a:custGeom>
            <a:avLst/>
            <a:gdLst>
              <a:gd name="T0" fmla="*/ 703 w 969"/>
              <a:gd name="T1" fmla="*/ 338 h 1053"/>
              <a:gd name="T2" fmla="*/ 848 w 969"/>
              <a:gd name="T3" fmla="*/ 949 h 1053"/>
              <a:gd name="T4" fmla="*/ 265 w 969"/>
              <a:gd name="T5" fmla="*/ 715 h 1053"/>
              <a:gd name="T6" fmla="*/ 120 w 969"/>
              <a:gd name="T7" fmla="*/ 104 h 1053"/>
              <a:gd name="T8" fmla="*/ 703 w 969"/>
              <a:gd name="T9" fmla="*/ 338 h 1053"/>
            </a:gdLst>
            <a:ahLst/>
            <a:cxnLst>
              <a:cxn ang="0">
                <a:pos x="T0" y="T1"/>
              </a:cxn>
              <a:cxn ang="0">
                <a:pos x="T2" y="T3"/>
              </a:cxn>
              <a:cxn ang="0">
                <a:pos x="T4" y="T5"/>
              </a:cxn>
              <a:cxn ang="0">
                <a:pos x="T6" y="T7"/>
              </a:cxn>
              <a:cxn ang="0">
                <a:pos x="T8" y="T9"/>
              </a:cxn>
            </a:cxnLst>
            <a:rect l="0" t="0" r="r" b="b"/>
            <a:pathLst>
              <a:path w="969" h="1053">
                <a:moveTo>
                  <a:pt x="703" y="338"/>
                </a:moveTo>
                <a:cubicBezTo>
                  <a:pt x="904" y="571"/>
                  <a:pt x="969" y="845"/>
                  <a:pt x="848" y="949"/>
                </a:cubicBezTo>
                <a:cubicBezTo>
                  <a:pt x="727" y="1053"/>
                  <a:pt x="466" y="948"/>
                  <a:pt x="265" y="715"/>
                </a:cubicBezTo>
                <a:cubicBezTo>
                  <a:pt x="64" y="481"/>
                  <a:pt x="0" y="208"/>
                  <a:pt x="120" y="104"/>
                </a:cubicBezTo>
                <a:cubicBezTo>
                  <a:pt x="241" y="0"/>
                  <a:pt x="502" y="105"/>
                  <a:pt x="703" y="338"/>
                </a:cubicBezTo>
                <a:close/>
              </a:path>
            </a:pathLst>
          </a:cu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9" name="Freeform 6"/>
          <p:cNvSpPr>
            <a:spLocks/>
          </p:cNvSpPr>
          <p:nvPr/>
        </p:nvSpPr>
        <p:spPr bwMode="auto">
          <a:xfrm>
            <a:off x="4613445" y="1860056"/>
            <a:ext cx="2267594" cy="3717990"/>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0" name="Freeform 7"/>
          <p:cNvSpPr>
            <a:spLocks/>
          </p:cNvSpPr>
          <p:nvPr/>
        </p:nvSpPr>
        <p:spPr bwMode="auto">
          <a:xfrm>
            <a:off x="5311582" y="1860056"/>
            <a:ext cx="2264888" cy="3717990"/>
          </a:xfrm>
          <a:custGeom>
            <a:avLst/>
            <a:gdLst>
              <a:gd name="T0" fmla="*/ 73 w 707"/>
              <a:gd name="T1" fmla="*/ 512 h 1160"/>
              <a:gd name="T2" fmla="*/ 221 w 707"/>
              <a:gd name="T3" fmla="*/ 1122 h 1160"/>
              <a:gd name="T4" fmla="*/ 634 w 707"/>
              <a:gd name="T5" fmla="*/ 649 h 1160"/>
              <a:gd name="T6" fmla="*/ 486 w 707"/>
              <a:gd name="T7" fmla="*/ 38 h 1160"/>
              <a:gd name="T8" fmla="*/ 73 w 707"/>
              <a:gd name="T9" fmla="*/ 512 h 1160"/>
            </a:gdLst>
            <a:ahLst/>
            <a:cxnLst>
              <a:cxn ang="0">
                <a:pos x="T0" y="T1"/>
              </a:cxn>
              <a:cxn ang="0">
                <a:pos x="T2" y="T3"/>
              </a:cxn>
              <a:cxn ang="0">
                <a:pos x="T4" y="T5"/>
              </a:cxn>
              <a:cxn ang="0">
                <a:pos x="T6" y="T7"/>
              </a:cxn>
              <a:cxn ang="0">
                <a:pos x="T8" y="T9"/>
              </a:cxn>
            </a:cxnLst>
            <a:rect l="0" t="0" r="r" b="b"/>
            <a:pathLst>
              <a:path w="707" h="1160">
                <a:moveTo>
                  <a:pt x="73" y="512"/>
                </a:moveTo>
                <a:cubicBezTo>
                  <a:pt x="0" y="811"/>
                  <a:pt x="66" y="1084"/>
                  <a:pt x="221" y="1122"/>
                </a:cubicBezTo>
                <a:cubicBezTo>
                  <a:pt x="376" y="1160"/>
                  <a:pt x="561" y="948"/>
                  <a:pt x="634" y="649"/>
                </a:cubicBezTo>
                <a:cubicBezTo>
                  <a:pt x="707" y="349"/>
                  <a:pt x="641" y="76"/>
                  <a:pt x="486" y="38"/>
                </a:cubicBezTo>
                <a:cubicBezTo>
                  <a:pt x="331" y="0"/>
                  <a:pt x="146" y="212"/>
                  <a:pt x="73" y="512"/>
                </a:cubicBezTo>
                <a:close/>
              </a:path>
            </a:pathLst>
          </a:custGeom>
          <a:solidFill>
            <a:schemeClr val="accent4">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1" name="Freeform 8"/>
          <p:cNvSpPr>
            <a:spLocks/>
          </p:cNvSpPr>
          <p:nvPr/>
        </p:nvSpPr>
        <p:spPr bwMode="auto">
          <a:xfrm>
            <a:off x="5510471" y="2299775"/>
            <a:ext cx="3107794" cy="3374332"/>
          </a:xfrm>
          <a:custGeom>
            <a:avLst/>
            <a:gdLst>
              <a:gd name="T0" fmla="*/ 266 w 970"/>
              <a:gd name="T1" fmla="*/ 338 h 1053"/>
              <a:gd name="T2" fmla="*/ 121 w 970"/>
              <a:gd name="T3" fmla="*/ 949 h 1053"/>
              <a:gd name="T4" fmla="*/ 704 w 970"/>
              <a:gd name="T5" fmla="*/ 715 h 1053"/>
              <a:gd name="T6" fmla="*/ 849 w 970"/>
              <a:gd name="T7" fmla="*/ 104 h 1053"/>
              <a:gd name="T8" fmla="*/ 266 w 970"/>
              <a:gd name="T9" fmla="*/ 338 h 1053"/>
            </a:gdLst>
            <a:ahLst/>
            <a:cxnLst>
              <a:cxn ang="0">
                <a:pos x="T0" y="T1"/>
              </a:cxn>
              <a:cxn ang="0">
                <a:pos x="T2" y="T3"/>
              </a:cxn>
              <a:cxn ang="0">
                <a:pos x="T4" y="T5"/>
              </a:cxn>
              <a:cxn ang="0">
                <a:pos x="T6" y="T7"/>
              </a:cxn>
              <a:cxn ang="0">
                <a:pos x="T8" y="T9"/>
              </a:cxn>
            </a:cxnLst>
            <a:rect l="0" t="0" r="r" b="b"/>
            <a:pathLst>
              <a:path w="970" h="1053">
                <a:moveTo>
                  <a:pt x="266" y="338"/>
                </a:moveTo>
                <a:cubicBezTo>
                  <a:pt x="65" y="571"/>
                  <a:pt x="0" y="845"/>
                  <a:pt x="121" y="949"/>
                </a:cubicBezTo>
                <a:cubicBezTo>
                  <a:pt x="242" y="1053"/>
                  <a:pt x="503" y="948"/>
                  <a:pt x="704" y="715"/>
                </a:cubicBezTo>
                <a:cubicBezTo>
                  <a:pt x="905" y="481"/>
                  <a:pt x="970" y="208"/>
                  <a:pt x="849" y="104"/>
                </a:cubicBezTo>
                <a:cubicBezTo>
                  <a:pt x="728" y="0"/>
                  <a:pt x="467" y="105"/>
                  <a:pt x="266" y="338"/>
                </a:cubicBezTo>
                <a:close/>
              </a:path>
            </a:pathLst>
          </a:custGeom>
          <a:solidFill>
            <a:schemeClr val="accent5">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p>
        </p:txBody>
      </p:sp>
      <p:sp>
        <p:nvSpPr>
          <p:cNvPr id="17" name="pole tekstowe 13">
            <a:extLst>
              <a:ext uri="{FF2B5EF4-FFF2-40B4-BE49-F238E27FC236}">
                <a16:creationId xmlns:a16="http://schemas.microsoft.com/office/drawing/2014/main" id="{94E45F86-179F-438A-9223-3D00A88F11E5}"/>
              </a:ext>
            </a:extLst>
          </p:cNvPr>
          <p:cNvSpPr txBox="1"/>
          <p:nvPr/>
        </p:nvSpPr>
        <p:spPr>
          <a:xfrm>
            <a:off x="1361921" y="2495295"/>
            <a:ext cx="2172529" cy="387478"/>
          </a:xfrm>
          <a:prstGeom prst="bracketPair">
            <a:avLst>
              <a:gd name="adj" fmla="val 0"/>
            </a:avLst>
          </a:prstGeom>
          <a:solidFill>
            <a:schemeClr val="bg2"/>
          </a:solidFill>
          <a:ln w="38100">
            <a:solidFill>
              <a:schemeClr val="accent1"/>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18" name="pole tekstowe 13">
            <a:extLst>
              <a:ext uri="{FF2B5EF4-FFF2-40B4-BE49-F238E27FC236}">
                <a16:creationId xmlns:a16="http://schemas.microsoft.com/office/drawing/2014/main" id="{94E45F86-179F-438A-9223-3D00A88F11E5}"/>
              </a:ext>
            </a:extLst>
          </p:cNvPr>
          <p:cNvSpPr txBox="1"/>
          <p:nvPr/>
        </p:nvSpPr>
        <p:spPr>
          <a:xfrm>
            <a:off x="8657550" y="2495295"/>
            <a:ext cx="2172529" cy="387478"/>
          </a:xfrm>
          <a:prstGeom prst="bracketPair">
            <a:avLst>
              <a:gd name="adj" fmla="val 0"/>
            </a:avLst>
          </a:prstGeom>
          <a:solidFill>
            <a:schemeClr val="bg2"/>
          </a:solidFill>
          <a:ln w="38100">
            <a:solidFill>
              <a:schemeClr val="accent5"/>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19" name="pole tekstowe 13">
            <a:extLst>
              <a:ext uri="{FF2B5EF4-FFF2-40B4-BE49-F238E27FC236}">
                <a16:creationId xmlns:a16="http://schemas.microsoft.com/office/drawing/2014/main" id="{94E45F86-179F-438A-9223-3D00A88F11E5}"/>
              </a:ext>
            </a:extLst>
          </p:cNvPr>
          <p:cNvSpPr txBox="1"/>
          <p:nvPr/>
        </p:nvSpPr>
        <p:spPr>
          <a:xfrm>
            <a:off x="2555319" y="1556792"/>
            <a:ext cx="2172529" cy="387478"/>
          </a:xfrm>
          <a:prstGeom prst="bracketPair">
            <a:avLst>
              <a:gd name="adj" fmla="val 0"/>
            </a:avLst>
          </a:prstGeom>
          <a:solidFill>
            <a:schemeClr val="bg2"/>
          </a:solidFill>
          <a:ln w="38100">
            <a:solidFill>
              <a:schemeClr val="accent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0" name="pole tekstowe 13">
            <a:extLst>
              <a:ext uri="{FF2B5EF4-FFF2-40B4-BE49-F238E27FC236}">
                <a16:creationId xmlns:a16="http://schemas.microsoft.com/office/drawing/2014/main" id="{94E45F86-179F-438A-9223-3D00A88F11E5}"/>
              </a:ext>
            </a:extLst>
          </p:cNvPr>
          <p:cNvSpPr txBox="1"/>
          <p:nvPr/>
        </p:nvSpPr>
        <p:spPr>
          <a:xfrm>
            <a:off x="7464152" y="1556792"/>
            <a:ext cx="2172529" cy="387478"/>
          </a:xfrm>
          <a:prstGeom prst="bracketPair">
            <a:avLst>
              <a:gd name="adj" fmla="val 0"/>
            </a:avLst>
          </a:prstGeom>
          <a:solidFill>
            <a:schemeClr val="bg2"/>
          </a:solidFill>
          <a:ln w="38100">
            <a:solidFill>
              <a:schemeClr val="accent4"/>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2" name="pole tekstowe 13">
            <a:extLst>
              <a:ext uri="{FF2B5EF4-FFF2-40B4-BE49-F238E27FC236}">
                <a16:creationId xmlns:a16="http://schemas.microsoft.com/office/drawing/2014/main" id="{94E45F86-179F-438A-9223-3D00A88F11E5}"/>
              </a:ext>
            </a:extLst>
          </p:cNvPr>
          <p:cNvSpPr txBox="1"/>
          <p:nvPr/>
        </p:nvSpPr>
        <p:spPr>
          <a:xfrm>
            <a:off x="623889" y="5927474"/>
            <a:ext cx="10947021" cy="387478"/>
          </a:xfrm>
          <a:prstGeom prst="bracketPair">
            <a:avLst>
              <a:gd name="adj" fmla="val 0"/>
            </a:avLst>
          </a:prstGeom>
          <a:solidFill>
            <a:schemeClr val="bg2"/>
          </a:solidFill>
          <a:ln w="38100">
            <a:solidFill>
              <a:schemeClr val="accent3"/>
            </a:solidFill>
          </a:ln>
        </p:spPr>
        <p:txBody>
          <a:bodyPr vert="horz" wrap="square" lIns="91440" tIns="45720" rIns="91440" bIns="45720" rtlCol="0" anchor="ctr">
            <a:noAutofit/>
          </a:bodyPr>
          <a:lstStyle/>
          <a:p>
            <a:pPr marL="6350" indent="-6350" algn="ctr">
              <a:spcBef>
                <a:spcPct val="20000"/>
              </a:spcBef>
            </a:pPr>
            <a:r>
              <a:rPr lang="en-US" dirty="0"/>
              <a:t>Write your text here. Add your description of an item.</a:t>
            </a:r>
          </a:p>
        </p:txBody>
      </p:sp>
      <p:sp>
        <p:nvSpPr>
          <p:cNvPr id="31" name="pole tekstowe 13">
            <a:extLst>
              <a:ext uri="{FF2B5EF4-FFF2-40B4-BE49-F238E27FC236}">
                <a16:creationId xmlns:a16="http://schemas.microsoft.com/office/drawing/2014/main" id="{8922F259-F892-4CE2-9B93-9AC4AE3FCEE8}"/>
              </a:ext>
            </a:extLst>
          </p:cNvPr>
          <p:cNvSpPr txBox="1"/>
          <p:nvPr/>
        </p:nvSpPr>
        <p:spPr>
          <a:xfrm>
            <a:off x="629525" y="3427621"/>
            <a:ext cx="2172529" cy="387478"/>
          </a:xfrm>
          <a:prstGeom prst="bracketPair">
            <a:avLst>
              <a:gd name="adj" fmla="val 0"/>
            </a:avLst>
          </a:prstGeom>
          <a:solidFill>
            <a:schemeClr val="bg2"/>
          </a:solidFill>
          <a:ln w="38100">
            <a:solidFill>
              <a:schemeClr val="tx2"/>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32" name="pole tekstowe 13">
            <a:extLst>
              <a:ext uri="{FF2B5EF4-FFF2-40B4-BE49-F238E27FC236}">
                <a16:creationId xmlns:a16="http://schemas.microsoft.com/office/drawing/2014/main" id="{DB3118E3-92C7-49D3-AFEF-3CD25CDB1089}"/>
              </a:ext>
            </a:extLst>
          </p:cNvPr>
          <p:cNvSpPr txBox="1"/>
          <p:nvPr/>
        </p:nvSpPr>
        <p:spPr>
          <a:xfrm>
            <a:off x="9389946" y="3427621"/>
            <a:ext cx="2172529" cy="387478"/>
          </a:xfrm>
          <a:prstGeom prst="bracketPair">
            <a:avLst>
              <a:gd name="adj" fmla="val 0"/>
            </a:avLst>
          </a:prstGeom>
          <a:solidFill>
            <a:schemeClr val="bg2"/>
          </a:solidFill>
          <a:ln w="38100">
            <a:solidFill>
              <a:schemeClr val="accent6"/>
            </a:solidFill>
          </a:ln>
        </p:spPr>
        <p:txBody>
          <a:bodyPr vert="horz" wrap="square" lIns="91440" tIns="45720" rIns="91440" bIns="45720" rtlCol="0" anchor="ctr">
            <a:noAutofit/>
          </a:bodyPr>
          <a:lstStyle/>
          <a:p>
            <a:pPr marL="6350" indent="-6350" algn="ctr">
              <a:spcBef>
                <a:spcPct val="20000"/>
              </a:spcBef>
            </a:pPr>
            <a:r>
              <a:rPr lang="en-US" dirty="0"/>
              <a:t>Your text here</a:t>
            </a:r>
          </a:p>
        </p:txBody>
      </p:sp>
      <p:sp>
        <p:nvSpPr>
          <p:cNvPr id="27" name="Freeform 6">
            <a:extLst>
              <a:ext uri="{FF2B5EF4-FFF2-40B4-BE49-F238E27FC236}">
                <a16:creationId xmlns:a16="http://schemas.microsoft.com/office/drawing/2014/main" id="{739E6566-1466-4572-806B-BD76375EF8D0}"/>
              </a:ext>
            </a:extLst>
          </p:cNvPr>
          <p:cNvSpPr>
            <a:spLocks/>
          </p:cNvSpPr>
          <p:nvPr/>
        </p:nvSpPr>
        <p:spPr bwMode="auto">
          <a:xfrm rot="3141121" flipH="1">
            <a:off x="6262146" y="2665369"/>
            <a:ext cx="2213744" cy="3629697"/>
          </a:xfrm>
          <a:custGeom>
            <a:avLst/>
            <a:gdLst>
              <a:gd name="T0" fmla="*/ 635 w 708"/>
              <a:gd name="T1" fmla="*/ 512 h 1160"/>
              <a:gd name="T2" fmla="*/ 486 w 708"/>
              <a:gd name="T3" fmla="*/ 1122 h 1160"/>
              <a:gd name="T4" fmla="*/ 73 w 708"/>
              <a:gd name="T5" fmla="*/ 649 h 1160"/>
              <a:gd name="T6" fmla="*/ 222 w 708"/>
              <a:gd name="T7" fmla="*/ 38 h 1160"/>
              <a:gd name="T8" fmla="*/ 635 w 708"/>
              <a:gd name="T9" fmla="*/ 512 h 1160"/>
            </a:gdLst>
            <a:ahLst/>
            <a:cxnLst>
              <a:cxn ang="0">
                <a:pos x="T0" y="T1"/>
              </a:cxn>
              <a:cxn ang="0">
                <a:pos x="T2" y="T3"/>
              </a:cxn>
              <a:cxn ang="0">
                <a:pos x="T4" y="T5"/>
              </a:cxn>
              <a:cxn ang="0">
                <a:pos x="T6" y="T7"/>
              </a:cxn>
              <a:cxn ang="0">
                <a:pos x="T8" y="T9"/>
              </a:cxn>
            </a:cxnLst>
            <a:rect l="0" t="0" r="r" b="b"/>
            <a:pathLst>
              <a:path w="708" h="1160">
                <a:moveTo>
                  <a:pt x="635" y="512"/>
                </a:moveTo>
                <a:cubicBezTo>
                  <a:pt x="708" y="811"/>
                  <a:pt x="641" y="1084"/>
                  <a:pt x="486" y="1122"/>
                </a:cubicBezTo>
                <a:cubicBezTo>
                  <a:pt x="331" y="1160"/>
                  <a:pt x="146" y="948"/>
                  <a:pt x="73" y="649"/>
                </a:cubicBezTo>
                <a:cubicBezTo>
                  <a:pt x="0" y="349"/>
                  <a:pt x="67" y="76"/>
                  <a:pt x="222" y="38"/>
                </a:cubicBezTo>
                <a:cubicBezTo>
                  <a:pt x="377" y="0"/>
                  <a:pt x="562" y="212"/>
                  <a:pt x="635" y="512"/>
                </a:cubicBezTo>
                <a:close/>
              </a:path>
            </a:pathLst>
          </a:custGeom>
          <a:solidFill>
            <a:schemeClr val="accent6">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229356" tIns="629208" rIns="744902" bIns="466832" numCol="1" spcCol="1270" anchor="ctr" anchorCtr="0">
            <a:noAutofit/>
          </a:bodyPr>
          <a:lstStyle/>
          <a:p>
            <a:pPr algn="ctr" defTabSz="2133600">
              <a:lnSpc>
                <a:spcPct val="90000"/>
              </a:lnSpc>
              <a:spcBef>
                <a:spcPct val="0"/>
              </a:spcBef>
              <a:spcAft>
                <a:spcPct val="35000"/>
              </a:spcAft>
            </a:pPr>
            <a:endParaRPr lang="en-US" sz="4800" dirty="0">
              <a:solidFill>
                <a:schemeClr val="tx2"/>
              </a:solidFill>
            </a:endParaRPr>
          </a:p>
        </p:txBody>
      </p:sp>
    </p:spTree>
    <p:extLst>
      <p:ext uri="{BB962C8B-B14F-4D97-AF65-F5344CB8AC3E}">
        <p14:creationId xmlns:p14="http://schemas.microsoft.com/office/powerpoint/2010/main" val="199344380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Central Puzzle Diagram – 4+1 items</a:t>
            </a:r>
          </a:p>
        </p:txBody>
      </p:sp>
      <p:grpSp>
        <p:nvGrpSpPr>
          <p:cNvPr id="25" name="Grupa 24">
            <a:extLst>
              <a:ext uri="{FF2B5EF4-FFF2-40B4-BE49-F238E27FC236}">
                <a16:creationId xmlns:a16="http://schemas.microsoft.com/office/drawing/2014/main" id="{5ACB7DDE-D5B6-4A4A-A4E8-84962D9B0DB1}"/>
              </a:ext>
            </a:extLst>
          </p:cNvPr>
          <p:cNvGrpSpPr/>
          <p:nvPr/>
        </p:nvGrpSpPr>
        <p:grpSpPr>
          <a:xfrm>
            <a:off x="4043772" y="1563071"/>
            <a:ext cx="4104456" cy="4324781"/>
            <a:chOff x="3976039" y="1484785"/>
            <a:chExt cx="4104456" cy="4324781"/>
          </a:xfrm>
        </p:grpSpPr>
        <p:sp>
          <p:nvSpPr>
            <p:cNvPr id="15" name="Freeform 7">
              <a:extLst>
                <a:ext uri="{FF2B5EF4-FFF2-40B4-BE49-F238E27FC236}">
                  <a16:creationId xmlns:a16="http://schemas.microsoft.com/office/drawing/2014/main" id="{DD9997CC-036B-48D6-AF28-2D1E47271DDE}"/>
                </a:ext>
              </a:extLst>
            </p:cNvPr>
            <p:cNvSpPr>
              <a:spLocks/>
            </p:cNvSpPr>
            <p:nvPr/>
          </p:nvSpPr>
          <p:spPr bwMode="auto">
            <a:xfrm rot="16200000">
              <a:off x="3848894" y="2890489"/>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6" name="Freeform 8">
              <a:extLst>
                <a:ext uri="{FF2B5EF4-FFF2-40B4-BE49-F238E27FC236}">
                  <a16:creationId xmlns:a16="http://schemas.microsoft.com/office/drawing/2014/main" id="{5CB58B09-7ECC-4D17-A396-DED5D9C63D60}"/>
                </a:ext>
              </a:extLst>
            </p:cNvPr>
            <p:cNvSpPr>
              <a:spLocks/>
            </p:cNvSpPr>
            <p:nvPr/>
          </p:nvSpPr>
          <p:spPr bwMode="auto">
            <a:xfrm rot="16200000">
              <a:off x="5287101" y="2747019"/>
              <a:ext cx="1485352" cy="1780210"/>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bg2"/>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7" name="Freeform 6">
              <a:extLst>
                <a:ext uri="{FF2B5EF4-FFF2-40B4-BE49-F238E27FC236}">
                  <a16:creationId xmlns:a16="http://schemas.microsoft.com/office/drawing/2014/main" id="{744C3F60-F264-4C23-948E-ADF83E303D6A}"/>
                </a:ext>
              </a:extLst>
            </p:cNvPr>
            <p:cNvSpPr>
              <a:spLocks/>
            </p:cNvSpPr>
            <p:nvPr/>
          </p:nvSpPr>
          <p:spPr bwMode="auto">
            <a:xfrm rot="16200000">
              <a:off x="6446670" y="287708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8" name="pole tekstowe 17">
              <a:extLst>
                <a:ext uri="{FF2B5EF4-FFF2-40B4-BE49-F238E27FC236}">
                  <a16:creationId xmlns:a16="http://schemas.microsoft.com/office/drawing/2014/main" id="{A7D34DA0-3F82-46CD-8DED-848B98DF6D70}"/>
                </a:ext>
              </a:extLst>
            </p:cNvPr>
            <p:cNvSpPr txBox="1"/>
            <p:nvPr/>
          </p:nvSpPr>
          <p:spPr>
            <a:xfrm>
              <a:off x="4466907" y="3395164"/>
              <a:ext cx="545411" cy="483921"/>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19" name="pole tekstowe 18">
              <a:extLst>
                <a:ext uri="{FF2B5EF4-FFF2-40B4-BE49-F238E27FC236}">
                  <a16:creationId xmlns:a16="http://schemas.microsoft.com/office/drawing/2014/main" id="{08111E39-0AA9-4C9F-8BB2-73E4008F3B34}"/>
                </a:ext>
              </a:extLst>
            </p:cNvPr>
            <p:cNvSpPr txBox="1"/>
            <p:nvPr/>
          </p:nvSpPr>
          <p:spPr>
            <a:xfrm>
              <a:off x="5503188" y="3289288"/>
              <a:ext cx="1036281" cy="695674"/>
            </a:xfrm>
            <a:prstGeom prst="rect">
              <a:avLst/>
            </a:prstGeom>
            <a:noFill/>
          </p:spPr>
          <p:txBody>
            <a:bodyPr wrap="square" lIns="72000" rIns="72000" rtlCol="0" anchor="ctr">
              <a:noAutofit/>
            </a:bodyPr>
            <a:lstStyle/>
            <a:p>
              <a:pPr algn="ctr"/>
              <a:r>
                <a:rPr lang="en-US" dirty="0"/>
                <a:t>Put your text here</a:t>
              </a:r>
            </a:p>
          </p:txBody>
        </p:sp>
        <p:sp>
          <p:nvSpPr>
            <p:cNvPr id="20" name="pole tekstowe 19">
              <a:extLst>
                <a:ext uri="{FF2B5EF4-FFF2-40B4-BE49-F238E27FC236}">
                  <a16:creationId xmlns:a16="http://schemas.microsoft.com/office/drawing/2014/main" id="{11E21179-3B65-4F3D-9C45-4E1F57A4CDBC}"/>
                </a:ext>
              </a:extLst>
            </p:cNvPr>
            <p:cNvSpPr txBox="1"/>
            <p:nvPr/>
          </p:nvSpPr>
          <p:spPr>
            <a:xfrm>
              <a:off x="7084880" y="3395164"/>
              <a:ext cx="545411" cy="483921"/>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21" name="Freeform 7">
              <a:extLst>
                <a:ext uri="{FF2B5EF4-FFF2-40B4-BE49-F238E27FC236}">
                  <a16:creationId xmlns:a16="http://schemas.microsoft.com/office/drawing/2014/main" id="{AE894F2D-C3D5-4A42-A485-90463582D995}"/>
                </a:ext>
              </a:extLst>
            </p:cNvPr>
            <p:cNvSpPr>
              <a:spLocks/>
            </p:cNvSpPr>
            <p:nvPr/>
          </p:nvSpPr>
          <p:spPr bwMode="auto">
            <a:xfrm rot="16200000">
              <a:off x="5139023" y="161193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2"/>
            </a:solidFill>
            <a:ln w="0">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pole tekstowe 21">
              <a:extLst>
                <a:ext uri="{FF2B5EF4-FFF2-40B4-BE49-F238E27FC236}">
                  <a16:creationId xmlns:a16="http://schemas.microsoft.com/office/drawing/2014/main" id="{9F0969B6-1398-44F7-97C2-5D33AAAAF7E3}"/>
                </a:ext>
              </a:extLst>
            </p:cNvPr>
            <p:cNvSpPr txBox="1"/>
            <p:nvPr/>
          </p:nvSpPr>
          <p:spPr>
            <a:xfrm>
              <a:off x="5757036" y="2116605"/>
              <a:ext cx="545411" cy="483921"/>
            </a:xfrm>
            <a:prstGeom prst="rect">
              <a:avLst/>
            </a:prstGeom>
            <a:noFill/>
          </p:spPr>
          <p:txBody>
            <a:bodyPr wrap="square" lIns="72000" rIns="72000" rtlCol="0" anchor="ctr">
              <a:noAutofit/>
            </a:bodyPr>
            <a:lstStyle/>
            <a:p>
              <a:pPr algn="ctr"/>
              <a:r>
                <a:rPr lang="en-US" sz="3600" dirty="0">
                  <a:solidFill>
                    <a:schemeClr val="bg1"/>
                  </a:solidFill>
                </a:rPr>
                <a:t>1</a:t>
              </a:r>
            </a:p>
          </p:txBody>
        </p:sp>
        <p:sp>
          <p:nvSpPr>
            <p:cNvPr id="23" name="Freeform 7">
              <a:extLst>
                <a:ext uri="{FF2B5EF4-FFF2-40B4-BE49-F238E27FC236}">
                  <a16:creationId xmlns:a16="http://schemas.microsoft.com/office/drawing/2014/main" id="{690E916B-6ED9-44B3-ADCD-9FE8B9166DC2}"/>
                </a:ext>
              </a:extLst>
            </p:cNvPr>
            <p:cNvSpPr>
              <a:spLocks/>
            </p:cNvSpPr>
            <p:nvPr/>
          </p:nvSpPr>
          <p:spPr bwMode="auto">
            <a:xfrm rot="16200000">
              <a:off x="5152603" y="4175742"/>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4" name="pole tekstowe 23">
              <a:extLst>
                <a:ext uri="{FF2B5EF4-FFF2-40B4-BE49-F238E27FC236}">
                  <a16:creationId xmlns:a16="http://schemas.microsoft.com/office/drawing/2014/main" id="{33C0FDC3-3EFD-42EB-A988-A1A68E1CEB08}"/>
                </a:ext>
              </a:extLst>
            </p:cNvPr>
            <p:cNvSpPr txBox="1"/>
            <p:nvPr/>
          </p:nvSpPr>
          <p:spPr>
            <a:xfrm>
              <a:off x="5770616" y="4680417"/>
              <a:ext cx="545411" cy="483921"/>
            </a:xfrm>
            <a:prstGeom prst="rect">
              <a:avLst/>
            </a:prstGeom>
            <a:noFill/>
          </p:spPr>
          <p:txBody>
            <a:bodyPr wrap="square" lIns="72000" rIns="72000" rtlCol="0" anchor="ctr">
              <a:noAutofit/>
            </a:bodyPr>
            <a:lstStyle/>
            <a:p>
              <a:pPr algn="ctr"/>
              <a:r>
                <a:rPr lang="en-US" sz="3600" dirty="0">
                  <a:solidFill>
                    <a:schemeClr val="bg1"/>
                  </a:solidFill>
                </a:rPr>
                <a:t>4</a:t>
              </a:r>
            </a:p>
          </p:txBody>
        </p:sp>
      </p:grpSp>
      <p:grpSp>
        <p:nvGrpSpPr>
          <p:cNvPr id="2" name="Grupa 1">
            <a:extLst>
              <a:ext uri="{FF2B5EF4-FFF2-40B4-BE49-F238E27FC236}">
                <a16:creationId xmlns:a16="http://schemas.microsoft.com/office/drawing/2014/main" id="{A9F82EFB-9813-482A-8BD2-85E2A58B3E2F}"/>
              </a:ext>
            </a:extLst>
          </p:cNvPr>
          <p:cNvGrpSpPr/>
          <p:nvPr/>
        </p:nvGrpSpPr>
        <p:grpSpPr>
          <a:xfrm>
            <a:off x="649511" y="1135264"/>
            <a:ext cx="3750313" cy="1465262"/>
            <a:chOff x="649511" y="1135264"/>
            <a:chExt cx="3750313" cy="1465262"/>
          </a:xfrm>
        </p:grpSpPr>
        <p:sp>
          <p:nvSpPr>
            <p:cNvPr id="27" name="Double Brace 72">
              <a:extLst>
                <a:ext uri="{FF2B5EF4-FFF2-40B4-BE49-F238E27FC236}">
                  <a16:creationId xmlns:a16="http://schemas.microsoft.com/office/drawing/2014/main" id="{F0686CBB-2C8A-44B2-B47E-1A2A5CDB8798}"/>
                </a:ext>
              </a:extLst>
            </p:cNvPr>
            <p:cNvSpPr/>
            <p:nvPr/>
          </p:nvSpPr>
          <p:spPr>
            <a:xfrm flipH="1">
              <a:off x="649511" y="1135264"/>
              <a:ext cx="3417908" cy="1465262"/>
            </a:xfrm>
            <a:prstGeom prst="bracePair">
              <a:avLst>
                <a:gd name="adj" fmla="val 0"/>
              </a:avLst>
            </a:prstGeom>
            <a:solidFill>
              <a:schemeClr val="bg1">
                <a:lumMod val="95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288000" tIns="72000" rIns="540000" bIns="72000" rtlCol="0" anchor="ctr">
              <a:normAutofit/>
            </a:bodyPr>
            <a:lstStyle/>
            <a:p>
              <a:r>
                <a:rPr lang="en-US" sz="1600" dirty="0">
                  <a:solidFill>
                    <a:schemeClr val="tx1"/>
                  </a:solidFill>
                </a:rPr>
                <a:t>Write your text here. Add your description of an item. Fill the textbox with your description.</a:t>
              </a:r>
            </a:p>
          </p:txBody>
        </p:sp>
        <p:sp>
          <p:nvSpPr>
            <p:cNvPr id="30" name="Owal 29">
              <a:extLst>
                <a:ext uri="{FF2B5EF4-FFF2-40B4-BE49-F238E27FC236}">
                  <a16:creationId xmlns:a16="http://schemas.microsoft.com/office/drawing/2014/main" id="{52A5C3C2-733D-4230-9EC0-5FC9CF257C3E}"/>
                </a:ext>
              </a:extLst>
            </p:cNvPr>
            <p:cNvSpPr/>
            <p:nvPr/>
          </p:nvSpPr>
          <p:spPr>
            <a:xfrm>
              <a:off x="3768004" y="1563071"/>
              <a:ext cx="631820" cy="6318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grpSp>
        <p:nvGrpSpPr>
          <p:cNvPr id="4" name="Grupa 3">
            <a:extLst>
              <a:ext uri="{FF2B5EF4-FFF2-40B4-BE49-F238E27FC236}">
                <a16:creationId xmlns:a16="http://schemas.microsoft.com/office/drawing/2014/main" id="{BAF128C1-E1D2-4232-B586-5648AA0AA18A}"/>
              </a:ext>
            </a:extLst>
          </p:cNvPr>
          <p:cNvGrpSpPr/>
          <p:nvPr/>
        </p:nvGrpSpPr>
        <p:grpSpPr>
          <a:xfrm>
            <a:off x="649511" y="4850396"/>
            <a:ext cx="3750313" cy="1465262"/>
            <a:chOff x="649511" y="4850396"/>
            <a:chExt cx="3750313" cy="1465262"/>
          </a:xfrm>
        </p:grpSpPr>
        <p:sp>
          <p:nvSpPr>
            <p:cNvPr id="29" name="Double Brace 72">
              <a:extLst>
                <a:ext uri="{FF2B5EF4-FFF2-40B4-BE49-F238E27FC236}">
                  <a16:creationId xmlns:a16="http://schemas.microsoft.com/office/drawing/2014/main" id="{AE059525-51DE-4A54-99FD-4B384C8144F8}"/>
                </a:ext>
              </a:extLst>
            </p:cNvPr>
            <p:cNvSpPr/>
            <p:nvPr/>
          </p:nvSpPr>
          <p:spPr>
            <a:xfrm flipH="1">
              <a:off x="649511" y="4850396"/>
              <a:ext cx="3417908" cy="1465262"/>
            </a:xfrm>
            <a:prstGeom prst="bracePair">
              <a:avLst>
                <a:gd name="adj" fmla="val 0"/>
              </a:avLst>
            </a:prstGeom>
            <a:solidFill>
              <a:schemeClr val="bg1">
                <a:lumMod val="95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88000" tIns="72000" rIns="540000" bIns="72000" rtlCol="0" anchor="ctr">
              <a:normAutofit/>
            </a:bodyPr>
            <a:lstStyle/>
            <a:p>
              <a:r>
                <a:rPr lang="en-US" sz="1600" dirty="0">
                  <a:solidFill>
                    <a:schemeClr val="tx1"/>
                  </a:solidFill>
                </a:rPr>
                <a:t>Write your text here. Add your description of an item. Fill the textbox with your description.</a:t>
              </a:r>
            </a:p>
          </p:txBody>
        </p:sp>
        <p:sp>
          <p:nvSpPr>
            <p:cNvPr id="32" name="Owal 31">
              <a:extLst>
                <a:ext uri="{FF2B5EF4-FFF2-40B4-BE49-F238E27FC236}">
                  <a16:creationId xmlns:a16="http://schemas.microsoft.com/office/drawing/2014/main" id="{BC5C1D51-1A89-4115-98C9-AC4F65A58FDC}"/>
                </a:ext>
              </a:extLst>
            </p:cNvPr>
            <p:cNvSpPr/>
            <p:nvPr/>
          </p:nvSpPr>
          <p:spPr>
            <a:xfrm>
              <a:off x="3768004" y="5267117"/>
              <a:ext cx="631820" cy="6318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grpSp>
      <p:grpSp>
        <p:nvGrpSpPr>
          <p:cNvPr id="6" name="Grupa 5">
            <a:extLst>
              <a:ext uri="{FF2B5EF4-FFF2-40B4-BE49-F238E27FC236}">
                <a16:creationId xmlns:a16="http://schemas.microsoft.com/office/drawing/2014/main" id="{410CD6A8-ECC5-4229-A542-F19C2AD39417}"/>
              </a:ext>
            </a:extLst>
          </p:cNvPr>
          <p:cNvGrpSpPr/>
          <p:nvPr/>
        </p:nvGrpSpPr>
        <p:grpSpPr>
          <a:xfrm>
            <a:off x="7831836" y="1135264"/>
            <a:ext cx="3733818" cy="1465262"/>
            <a:chOff x="7812786" y="1135264"/>
            <a:chExt cx="3733818" cy="1465262"/>
          </a:xfrm>
        </p:grpSpPr>
        <p:sp>
          <p:nvSpPr>
            <p:cNvPr id="33" name="Double Brace 72">
              <a:extLst>
                <a:ext uri="{FF2B5EF4-FFF2-40B4-BE49-F238E27FC236}">
                  <a16:creationId xmlns:a16="http://schemas.microsoft.com/office/drawing/2014/main" id="{5C14BF82-3D00-4747-BF9B-3F4192672DEF}"/>
                </a:ext>
              </a:extLst>
            </p:cNvPr>
            <p:cNvSpPr/>
            <p:nvPr/>
          </p:nvSpPr>
          <p:spPr>
            <a:xfrm flipH="1">
              <a:off x="8128696" y="1135264"/>
              <a:ext cx="3417908" cy="1465262"/>
            </a:xfrm>
            <a:prstGeom prst="bracePair">
              <a:avLst>
                <a:gd name="adj" fmla="val 0"/>
              </a:avLst>
            </a:prstGeom>
            <a:solidFill>
              <a:schemeClr val="bg1">
                <a:lumMod val="95000"/>
              </a:schemeClr>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4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35" name="Owal 34">
              <a:extLst>
                <a:ext uri="{FF2B5EF4-FFF2-40B4-BE49-F238E27FC236}">
                  <a16:creationId xmlns:a16="http://schemas.microsoft.com/office/drawing/2014/main" id="{F78E605B-52EE-492D-9B41-FD7711C65369}"/>
                </a:ext>
              </a:extLst>
            </p:cNvPr>
            <p:cNvSpPr/>
            <p:nvPr/>
          </p:nvSpPr>
          <p:spPr>
            <a:xfrm>
              <a:off x="7812786" y="1563071"/>
              <a:ext cx="631820" cy="6318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grpSp>
      <p:grpSp>
        <p:nvGrpSpPr>
          <p:cNvPr id="5" name="Grupa 4">
            <a:extLst>
              <a:ext uri="{FF2B5EF4-FFF2-40B4-BE49-F238E27FC236}">
                <a16:creationId xmlns:a16="http://schemas.microsoft.com/office/drawing/2014/main" id="{37C8ADC9-F55E-4851-8D37-574F4EA1F26D}"/>
              </a:ext>
            </a:extLst>
          </p:cNvPr>
          <p:cNvGrpSpPr/>
          <p:nvPr/>
        </p:nvGrpSpPr>
        <p:grpSpPr>
          <a:xfrm>
            <a:off x="7831836" y="4850396"/>
            <a:ext cx="3733818" cy="1465262"/>
            <a:chOff x="7812786" y="4850396"/>
            <a:chExt cx="3733818" cy="1465262"/>
          </a:xfrm>
        </p:grpSpPr>
        <p:sp>
          <p:nvSpPr>
            <p:cNvPr id="34" name="Double Brace 72">
              <a:extLst>
                <a:ext uri="{FF2B5EF4-FFF2-40B4-BE49-F238E27FC236}">
                  <a16:creationId xmlns:a16="http://schemas.microsoft.com/office/drawing/2014/main" id="{1FE8FC5C-F38C-49C0-B3D3-61259B6D9C4A}"/>
                </a:ext>
              </a:extLst>
            </p:cNvPr>
            <p:cNvSpPr/>
            <p:nvPr/>
          </p:nvSpPr>
          <p:spPr>
            <a:xfrm flipH="1">
              <a:off x="8128696" y="4850396"/>
              <a:ext cx="3417908" cy="1465262"/>
            </a:xfrm>
            <a:prstGeom prst="bracePair">
              <a:avLst>
                <a:gd name="adj" fmla="val 0"/>
              </a:avLst>
            </a:prstGeom>
            <a:solidFill>
              <a:schemeClr val="bg1">
                <a:lumMod val="95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36" name="Owal 35">
              <a:extLst>
                <a:ext uri="{FF2B5EF4-FFF2-40B4-BE49-F238E27FC236}">
                  <a16:creationId xmlns:a16="http://schemas.microsoft.com/office/drawing/2014/main" id="{0B5BBAB8-55A4-4F2F-9D74-8106862F8F58}"/>
                </a:ext>
              </a:extLst>
            </p:cNvPr>
            <p:cNvSpPr/>
            <p:nvPr/>
          </p:nvSpPr>
          <p:spPr>
            <a:xfrm>
              <a:off x="7812786" y="5267117"/>
              <a:ext cx="631820" cy="6318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grpSp>
    </p:spTree>
    <p:extLst>
      <p:ext uri="{BB962C8B-B14F-4D97-AF65-F5344CB8AC3E}">
        <p14:creationId xmlns:p14="http://schemas.microsoft.com/office/powerpoint/2010/main" val="1526980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556193E0-CF77-444F-9D25-4E36516B7249}"/>
              </a:ext>
            </a:extLst>
          </p:cNvPr>
          <p:cNvGrpSpPr/>
          <p:nvPr/>
        </p:nvGrpSpPr>
        <p:grpSpPr>
          <a:xfrm>
            <a:off x="5519936" y="1556792"/>
            <a:ext cx="4608512" cy="4248472"/>
            <a:chOff x="5519936" y="1556792"/>
            <a:chExt cx="4608512" cy="4248472"/>
          </a:xfrm>
        </p:grpSpPr>
        <p:sp>
          <p:nvSpPr>
            <p:cNvPr id="43" name="Prostokąt 42"/>
            <p:cNvSpPr/>
            <p:nvPr/>
          </p:nvSpPr>
          <p:spPr>
            <a:xfrm>
              <a:off x="5519936" y="1628800"/>
              <a:ext cx="4608512"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648000" tIns="324000" rIns="180000" bIns="144000" rtlCol="0" anchor="t"/>
            <a:lstStyle/>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p:txBody>
        </p:sp>
        <p:sp>
          <p:nvSpPr>
            <p:cNvPr id="4" name="Prostokąt 3"/>
            <p:cNvSpPr/>
            <p:nvPr/>
          </p:nvSpPr>
          <p:spPr>
            <a:xfrm>
              <a:off x="5519936" y="1556792"/>
              <a:ext cx="4608512"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p:txBody>
          <a:bodyPr>
            <a:normAutofit fontScale="90000"/>
          </a:bodyPr>
          <a:lstStyle/>
          <a:p>
            <a:r>
              <a:rPr lang="en-US" dirty="0"/>
              <a:t>Jigsaw Puzzle Diagram – 5 items with commentary field</a:t>
            </a:r>
            <a:endParaRPr lang="en-US" b="0" dirty="0"/>
          </a:p>
        </p:txBody>
      </p:sp>
      <p:grpSp>
        <p:nvGrpSpPr>
          <p:cNvPr id="3" name="Grupa 2">
            <a:extLst>
              <a:ext uri="{FF2B5EF4-FFF2-40B4-BE49-F238E27FC236}">
                <a16:creationId xmlns:a16="http://schemas.microsoft.com/office/drawing/2014/main" id="{036DA258-94B9-4E88-8FB0-3AE64739D8F3}"/>
              </a:ext>
            </a:extLst>
          </p:cNvPr>
          <p:cNvGrpSpPr/>
          <p:nvPr/>
        </p:nvGrpSpPr>
        <p:grpSpPr>
          <a:xfrm>
            <a:off x="1775520" y="1526885"/>
            <a:ext cx="4104456" cy="4324781"/>
            <a:chOff x="1775520" y="1526885"/>
            <a:chExt cx="4104456" cy="4324781"/>
          </a:xfrm>
        </p:grpSpPr>
        <p:sp>
          <p:nvSpPr>
            <p:cNvPr id="6" name="Freeform 7"/>
            <p:cNvSpPr>
              <a:spLocks/>
            </p:cNvSpPr>
            <p:nvPr/>
          </p:nvSpPr>
          <p:spPr bwMode="auto">
            <a:xfrm rot="16200000">
              <a:off x="1648375" y="2932589"/>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rot="16200000">
              <a:off x="3086582" y="2789119"/>
              <a:ext cx="1485352" cy="1780210"/>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a:solidFill>
                <a:schemeClr val="accent6"/>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5" name="Freeform 6"/>
            <p:cNvSpPr>
              <a:spLocks/>
            </p:cNvSpPr>
            <p:nvPr/>
          </p:nvSpPr>
          <p:spPr bwMode="auto">
            <a:xfrm rot="16200000">
              <a:off x="4246151" y="291918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7" name="pole tekstowe 16"/>
            <p:cNvSpPr txBox="1"/>
            <p:nvPr/>
          </p:nvSpPr>
          <p:spPr>
            <a:xfrm>
              <a:off x="2266388" y="3437264"/>
              <a:ext cx="545411" cy="483921"/>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18" name="pole tekstowe 17"/>
            <p:cNvSpPr txBox="1"/>
            <p:nvPr/>
          </p:nvSpPr>
          <p:spPr>
            <a:xfrm>
              <a:off x="3302669" y="3331388"/>
              <a:ext cx="1036281" cy="695674"/>
            </a:xfrm>
            <a:prstGeom prst="rect">
              <a:avLst/>
            </a:prstGeom>
            <a:noFill/>
          </p:spPr>
          <p:txBody>
            <a:bodyPr wrap="square" lIns="72000" rIns="72000" rtlCol="0" anchor="ctr">
              <a:noAutofit/>
            </a:bodyPr>
            <a:lstStyle/>
            <a:p>
              <a:pPr algn="ctr"/>
              <a:r>
                <a:rPr lang="en-US" sz="2000" dirty="0"/>
                <a:t>your text</a:t>
              </a:r>
            </a:p>
          </p:txBody>
        </p:sp>
        <p:sp>
          <p:nvSpPr>
            <p:cNvPr id="20" name="pole tekstowe 19"/>
            <p:cNvSpPr txBox="1"/>
            <p:nvPr/>
          </p:nvSpPr>
          <p:spPr>
            <a:xfrm>
              <a:off x="4884361" y="3437264"/>
              <a:ext cx="545411" cy="483921"/>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13" name="Freeform 7"/>
            <p:cNvSpPr>
              <a:spLocks/>
            </p:cNvSpPr>
            <p:nvPr/>
          </p:nvSpPr>
          <p:spPr bwMode="auto">
            <a:xfrm rot="16200000">
              <a:off x="2938504" y="165403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4" name="pole tekstowe 13"/>
            <p:cNvSpPr txBox="1"/>
            <p:nvPr/>
          </p:nvSpPr>
          <p:spPr>
            <a:xfrm>
              <a:off x="3556517" y="2158705"/>
              <a:ext cx="545411" cy="483921"/>
            </a:xfrm>
            <a:prstGeom prst="rect">
              <a:avLst/>
            </a:prstGeom>
            <a:noFill/>
          </p:spPr>
          <p:txBody>
            <a:bodyPr wrap="square" lIns="72000" rIns="72000" rtlCol="0" anchor="ctr">
              <a:noAutofit/>
            </a:bodyPr>
            <a:lstStyle/>
            <a:p>
              <a:pPr algn="ctr"/>
              <a:r>
                <a:rPr lang="en-US" sz="3600" dirty="0">
                  <a:solidFill>
                    <a:schemeClr val="bg1"/>
                  </a:solidFill>
                </a:rPr>
                <a:t>1</a:t>
              </a:r>
            </a:p>
          </p:txBody>
        </p:sp>
        <p:sp>
          <p:nvSpPr>
            <p:cNvPr id="15" name="Freeform 7"/>
            <p:cNvSpPr>
              <a:spLocks/>
            </p:cNvSpPr>
            <p:nvPr/>
          </p:nvSpPr>
          <p:spPr bwMode="auto">
            <a:xfrm rot="16200000">
              <a:off x="2952084" y="4217842"/>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6" name="pole tekstowe 15"/>
            <p:cNvSpPr txBox="1"/>
            <p:nvPr/>
          </p:nvSpPr>
          <p:spPr>
            <a:xfrm>
              <a:off x="3570097" y="4722517"/>
              <a:ext cx="545411" cy="483921"/>
            </a:xfrm>
            <a:prstGeom prst="rect">
              <a:avLst/>
            </a:prstGeom>
            <a:noFill/>
          </p:spPr>
          <p:txBody>
            <a:bodyPr wrap="square" lIns="72000" rIns="72000" rtlCol="0" anchor="ctr">
              <a:noAutofit/>
            </a:bodyPr>
            <a:lstStyle/>
            <a:p>
              <a:pPr algn="ctr"/>
              <a:r>
                <a:rPr lang="en-US" sz="3600" dirty="0">
                  <a:solidFill>
                    <a:schemeClr val="bg1"/>
                  </a:solidFill>
                </a:rPr>
                <a:t>4</a:t>
              </a:r>
            </a:p>
          </p:txBody>
        </p:sp>
      </p:grpSp>
    </p:spTree>
    <p:extLst>
      <p:ext uri="{BB962C8B-B14F-4D97-AF65-F5344CB8AC3E}">
        <p14:creationId xmlns:p14="http://schemas.microsoft.com/office/powerpoint/2010/main" val="2411835413"/>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6">
            <a:extLst>
              <a:ext uri="{FF2B5EF4-FFF2-40B4-BE49-F238E27FC236}">
                <a16:creationId xmlns:a16="http://schemas.microsoft.com/office/drawing/2014/main" id="{27F060E7-AF75-4C1D-9DBA-448EAF280893}"/>
              </a:ext>
            </a:extLst>
          </p:cNvPr>
          <p:cNvGrpSpPr/>
          <p:nvPr/>
        </p:nvGrpSpPr>
        <p:grpSpPr>
          <a:xfrm>
            <a:off x="4263188" y="1125538"/>
            <a:ext cx="7304925" cy="5183187"/>
            <a:chOff x="4263188" y="1125538"/>
            <a:chExt cx="7304925" cy="5183187"/>
          </a:xfrm>
        </p:grpSpPr>
        <p:grpSp>
          <p:nvGrpSpPr>
            <p:cNvPr id="6" name="Grupa 5">
              <a:extLst>
                <a:ext uri="{FF2B5EF4-FFF2-40B4-BE49-F238E27FC236}">
                  <a16:creationId xmlns:a16="http://schemas.microsoft.com/office/drawing/2014/main" id="{26280077-21EA-4F18-A640-1C8019A2AF03}"/>
                </a:ext>
              </a:extLst>
            </p:cNvPr>
            <p:cNvGrpSpPr/>
            <p:nvPr/>
          </p:nvGrpSpPr>
          <p:grpSpPr>
            <a:xfrm>
              <a:off x="4471164" y="1125538"/>
              <a:ext cx="7096949" cy="5183187"/>
              <a:chOff x="4471164" y="1125538"/>
              <a:chExt cx="7096949" cy="5183187"/>
            </a:xfrm>
          </p:grpSpPr>
          <p:grpSp>
            <p:nvGrpSpPr>
              <p:cNvPr id="5" name="Grupa 4">
                <a:extLst>
                  <a:ext uri="{FF2B5EF4-FFF2-40B4-BE49-F238E27FC236}">
                    <a16:creationId xmlns:a16="http://schemas.microsoft.com/office/drawing/2014/main" id="{A67D04E9-296E-4979-8FD4-3C83592237CA}"/>
                  </a:ext>
                </a:extLst>
              </p:cNvPr>
              <p:cNvGrpSpPr/>
              <p:nvPr/>
            </p:nvGrpSpPr>
            <p:grpSpPr>
              <a:xfrm>
                <a:off x="4616034" y="1125538"/>
                <a:ext cx="6952079" cy="5183187"/>
                <a:chOff x="4616034" y="1125538"/>
                <a:chExt cx="6952079" cy="5183187"/>
              </a:xfrm>
            </p:grpSpPr>
            <p:grpSp>
              <p:nvGrpSpPr>
                <p:cNvPr id="18" name="Group 17">
                  <a:extLst>
                    <a:ext uri="{FF2B5EF4-FFF2-40B4-BE49-F238E27FC236}">
                      <a16:creationId xmlns:a16="http://schemas.microsoft.com/office/drawing/2014/main" id="{BD66711D-67F6-4D40-991B-FED9543DBBBB}"/>
                    </a:ext>
                  </a:extLst>
                </p:cNvPr>
                <p:cNvGrpSpPr/>
                <p:nvPr/>
              </p:nvGrpSpPr>
              <p:grpSpPr>
                <a:xfrm>
                  <a:off x="4616034" y="1125538"/>
                  <a:ext cx="6952079" cy="5183187"/>
                  <a:chOff x="1199456" y="1806487"/>
                  <a:chExt cx="9937103" cy="3819702"/>
                </a:xfrm>
              </p:grpSpPr>
              <p:sp>
                <p:nvSpPr>
                  <p:cNvPr id="12" name="Oval 11">
                    <a:extLst>
                      <a:ext uri="{FF2B5EF4-FFF2-40B4-BE49-F238E27FC236}">
                        <a16:creationId xmlns:a16="http://schemas.microsoft.com/office/drawing/2014/main" id="{44766688-FBC8-4A1E-AC89-E46DD5F4FAB4}"/>
                      </a:ext>
                    </a:extLst>
                  </p:cNvPr>
                  <p:cNvSpPr/>
                  <p:nvPr/>
                </p:nvSpPr>
                <p:spPr>
                  <a:xfrm>
                    <a:off x="2321546" y="2221987"/>
                    <a:ext cx="6480720" cy="2808312"/>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2338F4E0-5568-4D70-BA30-7FD056918DD3}"/>
                      </a:ext>
                    </a:extLst>
                  </p:cNvPr>
                  <p:cNvSpPr/>
                  <p:nvPr/>
                </p:nvSpPr>
                <p:spPr>
                  <a:xfrm>
                    <a:off x="3473733" y="2721268"/>
                    <a:ext cx="4176346" cy="180975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41C98C86-BA1E-4DBD-BE75-FA9B458203A5}"/>
                      </a:ext>
                    </a:extLst>
                  </p:cNvPr>
                  <p:cNvSpPr/>
                  <p:nvPr/>
                </p:nvSpPr>
                <p:spPr>
                  <a:xfrm>
                    <a:off x="1199456" y="1825943"/>
                    <a:ext cx="8724900" cy="378079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uble Bracket 19">
                    <a:extLst>
                      <a:ext uri="{FF2B5EF4-FFF2-40B4-BE49-F238E27FC236}">
                        <a16:creationId xmlns:a16="http://schemas.microsoft.com/office/drawing/2014/main" id="{295DA7FF-7EB8-4AC9-A81F-FF3F00F2657F}"/>
                      </a:ext>
                    </a:extLst>
                  </p:cNvPr>
                  <p:cNvSpPr/>
                  <p:nvPr/>
                </p:nvSpPr>
                <p:spPr>
                  <a:xfrm>
                    <a:off x="5591944" y="1806487"/>
                    <a:ext cx="5544615" cy="3819702"/>
                  </a:xfrm>
                  <a:prstGeom prst="bracketPair">
                    <a:avLst>
                      <a:gd name="adj" fmla="val 0"/>
                    </a:avLst>
                  </a:prstGeom>
                  <a:solidFill>
                    <a:srgbClr val="E4E8EC">
                      <a:alpha val="80000"/>
                    </a:srgbClr>
                  </a:solidFill>
                  <a:ln w="381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684000" rIns="252000" rtlCol="0" anchor="ctr"/>
                  <a:lstStyle/>
                  <a:p>
                    <a:r>
                      <a:rPr lang="en-US" b="1" dirty="0">
                        <a:solidFill>
                          <a:schemeClr val="tx1"/>
                        </a:solidFill>
                      </a:rPr>
                      <a:t>Put your description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endParaRPr lang="en-US" dirty="0">
                      <a:solidFill>
                        <a:schemeClr val="tx1"/>
                      </a:solidFill>
                    </a:endParaRPr>
                  </a:p>
                </p:txBody>
              </p:sp>
            </p:grpSp>
            <p:sp>
              <p:nvSpPr>
                <p:cNvPr id="3" name="Oval 2">
                  <a:extLst>
                    <a:ext uri="{FF2B5EF4-FFF2-40B4-BE49-F238E27FC236}">
                      <a16:creationId xmlns:a16="http://schemas.microsoft.com/office/drawing/2014/main" id="{5813BBCD-9806-4A73-B34C-50197D16CC89}"/>
                    </a:ext>
                  </a:extLst>
                </p:cNvPr>
                <p:cNvSpPr/>
                <p:nvPr/>
              </p:nvSpPr>
              <p:spPr>
                <a:xfrm>
                  <a:off x="7148995" y="3177071"/>
                  <a:ext cx="1080120" cy="1080120"/>
                </a:xfrm>
                <a:prstGeom prst="ellipse">
                  <a:avLst/>
                </a:prstGeom>
                <a:solidFill>
                  <a:schemeClr val="accent5"/>
                </a:solidFill>
                <a:ln w="101600">
                  <a:solidFill>
                    <a:schemeClr val="accent5">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6" name="Oval 25">
                <a:extLst>
                  <a:ext uri="{FF2B5EF4-FFF2-40B4-BE49-F238E27FC236}">
                    <a16:creationId xmlns:a16="http://schemas.microsoft.com/office/drawing/2014/main" id="{A56DC42F-6DD7-4288-B664-B99A98B3D329}"/>
                  </a:ext>
                </a:extLst>
              </p:cNvPr>
              <p:cNvSpPr/>
              <p:nvPr/>
            </p:nvSpPr>
            <p:spPr>
              <a:xfrm>
                <a:off x="4471164" y="4516802"/>
                <a:ext cx="1859786" cy="1779224"/>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Oval 9">
              <a:extLst>
                <a:ext uri="{FF2B5EF4-FFF2-40B4-BE49-F238E27FC236}">
                  <a16:creationId xmlns:a16="http://schemas.microsoft.com/office/drawing/2014/main" id="{ED8A796B-C6CD-4FE9-9173-19192CCFCC6C}"/>
                </a:ext>
              </a:extLst>
            </p:cNvPr>
            <p:cNvSpPr/>
            <p:nvPr/>
          </p:nvSpPr>
          <p:spPr>
            <a:xfrm>
              <a:off x="6332676" y="2319821"/>
              <a:ext cx="857250" cy="857250"/>
            </a:xfrm>
            <a:prstGeom prst="ellipse">
              <a:avLst/>
            </a:prstGeom>
            <a:solidFill>
              <a:schemeClr val="accent3"/>
            </a:solidFill>
            <a:ln w="1016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FF8C0317-DDE5-4E86-A138-6BB82F9B345B}"/>
                </a:ext>
              </a:extLst>
            </p:cNvPr>
            <p:cNvSpPr/>
            <p:nvPr/>
          </p:nvSpPr>
          <p:spPr>
            <a:xfrm>
              <a:off x="5034345" y="3402012"/>
              <a:ext cx="857250" cy="857250"/>
            </a:xfrm>
            <a:prstGeom prst="ellipse">
              <a:avLst/>
            </a:prstGeom>
            <a:solidFill>
              <a:schemeClr val="accent4"/>
            </a:solidFill>
            <a:ln w="1016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4E8151E2-B724-48C1-9ACE-33599636373F}"/>
                </a:ext>
              </a:extLst>
            </p:cNvPr>
            <p:cNvSpPr/>
            <p:nvPr/>
          </p:nvSpPr>
          <p:spPr>
            <a:xfrm>
              <a:off x="4972432" y="5009650"/>
              <a:ext cx="857250" cy="857250"/>
            </a:xfrm>
            <a:prstGeom prst="ellipse">
              <a:avLst/>
            </a:prstGeom>
            <a:solidFill>
              <a:schemeClr val="accent1"/>
            </a:solidFill>
            <a:ln w="1016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1" name="Oval 30">
              <a:extLst>
                <a:ext uri="{FF2B5EF4-FFF2-40B4-BE49-F238E27FC236}">
                  <a16:creationId xmlns:a16="http://schemas.microsoft.com/office/drawing/2014/main" id="{761A8603-43F6-436F-8DC2-701DD569005A}"/>
                </a:ext>
              </a:extLst>
            </p:cNvPr>
            <p:cNvSpPr/>
            <p:nvPr/>
          </p:nvSpPr>
          <p:spPr>
            <a:xfrm>
              <a:off x="4263188" y="4871839"/>
              <a:ext cx="546886" cy="546886"/>
            </a:xfrm>
            <a:prstGeom prst="ellipse">
              <a:avLst/>
            </a:prstGeom>
            <a:solidFill>
              <a:schemeClr val="accent1">
                <a:lumMod val="75000"/>
              </a:schemeClr>
            </a:solidFill>
            <a:ln w="101600">
              <a:solidFill>
                <a:schemeClr val="accent1">
                  <a:lumMod val="75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 name="Title 1">
            <a:extLst>
              <a:ext uri="{FF2B5EF4-FFF2-40B4-BE49-F238E27FC236}">
                <a16:creationId xmlns:a16="http://schemas.microsoft.com/office/drawing/2014/main" id="{3A1D9658-67CA-4DEB-B2EE-84A221F0F3C2}"/>
              </a:ext>
            </a:extLst>
          </p:cNvPr>
          <p:cNvSpPr>
            <a:spLocks noGrp="1"/>
          </p:cNvSpPr>
          <p:nvPr>
            <p:ph type="title"/>
          </p:nvPr>
        </p:nvSpPr>
        <p:spPr/>
        <p:txBody>
          <a:bodyPr>
            <a:normAutofit fontScale="90000"/>
          </a:bodyPr>
          <a:lstStyle/>
          <a:p>
            <a:r>
              <a:rPr lang="en-US" dirty="0"/>
              <a:t>Orbit Diagram with Planets and Moon Sub Orbit </a:t>
            </a:r>
          </a:p>
        </p:txBody>
      </p:sp>
      <p:sp>
        <p:nvSpPr>
          <p:cNvPr id="22" name="Double Bracket 21">
            <a:extLst>
              <a:ext uri="{FF2B5EF4-FFF2-40B4-BE49-F238E27FC236}">
                <a16:creationId xmlns:a16="http://schemas.microsoft.com/office/drawing/2014/main" id="{6BBD84B5-3682-4788-A3B6-E181A5CA776C}"/>
              </a:ext>
            </a:extLst>
          </p:cNvPr>
          <p:cNvSpPr/>
          <p:nvPr/>
        </p:nvSpPr>
        <p:spPr>
          <a:xfrm>
            <a:off x="623888" y="1242269"/>
            <a:ext cx="3207122" cy="1093579"/>
          </a:xfrm>
          <a:prstGeom prst="bracketPair">
            <a:avLst>
              <a:gd name="adj" fmla="val 0"/>
            </a:avLst>
          </a:prstGeom>
          <a:solidFill>
            <a:srgbClr val="E4E8EC">
              <a:alpha val="69804"/>
            </a:srgbClr>
          </a:solidFill>
          <a:ln w="3810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r>
              <a:rPr lang="en-US" b="1" dirty="0">
                <a:solidFill>
                  <a:schemeClr val="tx1"/>
                </a:solidFill>
              </a:rPr>
              <a:t>Put title here</a:t>
            </a:r>
          </a:p>
          <a:p>
            <a:r>
              <a:rPr lang="en-US" dirty="0">
                <a:solidFill>
                  <a:schemeClr val="tx1"/>
                </a:solidFill>
              </a:rPr>
              <a:t>Write your text here. Add your description of an item. </a:t>
            </a:r>
          </a:p>
        </p:txBody>
      </p:sp>
      <p:sp>
        <p:nvSpPr>
          <p:cNvPr id="27" name="Double Bracket 26">
            <a:extLst>
              <a:ext uri="{FF2B5EF4-FFF2-40B4-BE49-F238E27FC236}">
                <a16:creationId xmlns:a16="http://schemas.microsoft.com/office/drawing/2014/main" id="{35DC40D0-C61D-4B51-8DCC-063CF0961BDA}"/>
              </a:ext>
            </a:extLst>
          </p:cNvPr>
          <p:cNvSpPr/>
          <p:nvPr/>
        </p:nvSpPr>
        <p:spPr>
          <a:xfrm>
            <a:off x="623888" y="2517826"/>
            <a:ext cx="3207122" cy="1093579"/>
          </a:xfrm>
          <a:prstGeom prst="bracketPair">
            <a:avLst>
              <a:gd name="adj" fmla="val 0"/>
            </a:avLst>
          </a:prstGeom>
          <a:solidFill>
            <a:srgbClr val="E4E8EC">
              <a:alpha val="69804"/>
            </a:srgbClr>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sp>
        <p:nvSpPr>
          <p:cNvPr id="28" name="Double Bracket 27">
            <a:extLst>
              <a:ext uri="{FF2B5EF4-FFF2-40B4-BE49-F238E27FC236}">
                <a16:creationId xmlns:a16="http://schemas.microsoft.com/office/drawing/2014/main" id="{1357295A-5D89-49F0-888F-7F61F2DAA5AC}"/>
              </a:ext>
            </a:extLst>
          </p:cNvPr>
          <p:cNvSpPr/>
          <p:nvPr/>
        </p:nvSpPr>
        <p:spPr>
          <a:xfrm>
            <a:off x="623888" y="3793383"/>
            <a:ext cx="3207122" cy="1093579"/>
          </a:xfrm>
          <a:prstGeom prst="bracketPair">
            <a:avLst>
              <a:gd name="adj" fmla="val 0"/>
            </a:avLst>
          </a:prstGeom>
          <a:solidFill>
            <a:srgbClr val="E4E8EC">
              <a:alpha val="69804"/>
            </a:srgbClr>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sp>
        <p:nvSpPr>
          <p:cNvPr id="24" name="Double Bracket 23">
            <a:extLst>
              <a:ext uri="{FF2B5EF4-FFF2-40B4-BE49-F238E27FC236}">
                <a16:creationId xmlns:a16="http://schemas.microsoft.com/office/drawing/2014/main" id="{D9A09FA8-3123-427D-9F80-E0C669DCA7B2}"/>
              </a:ext>
            </a:extLst>
          </p:cNvPr>
          <p:cNvSpPr/>
          <p:nvPr/>
        </p:nvSpPr>
        <p:spPr>
          <a:xfrm>
            <a:off x="623888" y="5068941"/>
            <a:ext cx="3207122" cy="1093579"/>
          </a:xfrm>
          <a:prstGeom prst="bracketPair">
            <a:avLst>
              <a:gd name="adj" fmla="val 0"/>
            </a:avLst>
          </a:prstGeom>
          <a:solidFill>
            <a:srgbClr val="E4E8EC">
              <a:alpha val="69804"/>
            </a:srgbClr>
          </a:solidFill>
          <a:ln w="38100">
            <a:solidFill>
              <a:schemeClr val="accent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pic>
        <p:nvPicPr>
          <p:cNvPr id="21" name="Grafika 20">
            <a:extLst>
              <a:ext uri="{FF2B5EF4-FFF2-40B4-BE49-F238E27FC236}">
                <a16:creationId xmlns:a16="http://schemas.microsoft.com/office/drawing/2014/main" id="{FEC8885C-452F-49F9-B9F9-728600DAEF08}"/>
              </a:ext>
            </a:extLst>
          </p:cNvPr>
          <p:cNvPicPr>
            <a:picLocks noChangeAspect="1"/>
          </p:cNvPicPr>
          <p:nvPr/>
        </p:nvPicPr>
        <p:blipFill>
          <a:blip/>
          <a:stretch>
            <a:fillRect/>
          </a:stretch>
        </p:blipFill>
        <p:spPr>
          <a:xfrm>
            <a:off x="5276340" y="3553965"/>
            <a:ext cx="351202" cy="504292"/>
          </a:xfrm>
          <a:prstGeom prst="rect">
            <a:avLst/>
          </a:prstGeom>
        </p:spPr>
      </p:pic>
      <p:sp>
        <p:nvSpPr>
          <p:cNvPr id="23" name="Freeform 6">
            <a:extLst>
              <a:ext uri="{FF2B5EF4-FFF2-40B4-BE49-F238E27FC236}">
                <a16:creationId xmlns:a16="http://schemas.microsoft.com/office/drawing/2014/main" id="{2062F654-7EF1-4094-BE98-B4DDB55B2667}"/>
              </a:ext>
            </a:extLst>
          </p:cNvPr>
          <p:cNvSpPr>
            <a:spLocks noChangeAspect="1" noEditPoints="1"/>
          </p:cNvSpPr>
          <p:nvPr/>
        </p:nvSpPr>
        <p:spPr bwMode="auto">
          <a:xfrm>
            <a:off x="5121014" y="5168645"/>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8">
            <a:extLst>
              <a:ext uri="{FF2B5EF4-FFF2-40B4-BE49-F238E27FC236}">
                <a16:creationId xmlns:a16="http://schemas.microsoft.com/office/drawing/2014/main" id="{4EAF85A4-7497-49B3-A289-330B34670EAF}"/>
              </a:ext>
            </a:extLst>
          </p:cNvPr>
          <p:cNvSpPr>
            <a:spLocks noChangeAspect="1" noEditPoints="1"/>
          </p:cNvSpPr>
          <p:nvPr/>
        </p:nvSpPr>
        <p:spPr bwMode="auto">
          <a:xfrm>
            <a:off x="4409297" y="4942792"/>
            <a:ext cx="263660" cy="40498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36">
            <a:extLst>
              <a:ext uri="{FF2B5EF4-FFF2-40B4-BE49-F238E27FC236}">
                <a16:creationId xmlns:a16="http://schemas.microsoft.com/office/drawing/2014/main" id="{6885FDAB-0661-4746-87E7-AC939A79A84B}"/>
              </a:ext>
            </a:extLst>
          </p:cNvPr>
          <p:cNvSpPr>
            <a:spLocks noChangeAspect="1" noEditPoints="1"/>
          </p:cNvSpPr>
          <p:nvPr/>
        </p:nvSpPr>
        <p:spPr bwMode="auto">
          <a:xfrm>
            <a:off x="7368895" y="3424236"/>
            <a:ext cx="640320" cy="58579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0" name="Freeform 30">
            <a:extLst>
              <a:ext uri="{FF2B5EF4-FFF2-40B4-BE49-F238E27FC236}">
                <a16:creationId xmlns:a16="http://schemas.microsoft.com/office/drawing/2014/main" id="{A1DFC3A7-4E1A-43B3-A3BE-0CDCC5D1F61C}"/>
              </a:ext>
            </a:extLst>
          </p:cNvPr>
          <p:cNvSpPr>
            <a:spLocks noChangeAspect="1" noEditPoints="1"/>
          </p:cNvSpPr>
          <p:nvPr/>
        </p:nvSpPr>
        <p:spPr bwMode="auto">
          <a:xfrm>
            <a:off x="6503137" y="2533797"/>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9698699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1D9658-67CA-4DEB-B2EE-84A221F0F3C2}"/>
              </a:ext>
            </a:extLst>
          </p:cNvPr>
          <p:cNvSpPr>
            <a:spLocks noGrp="1"/>
          </p:cNvSpPr>
          <p:nvPr>
            <p:ph type="title"/>
          </p:nvPr>
        </p:nvSpPr>
        <p:spPr/>
        <p:txBody>
          <a:bodyPr>
            <a:normAutofit fontScale="90000"/>
          </a:bodyPr>
          <a:lstStyle/>
          <a:p>
            <a:r>
              <a:rPr lang="en-US" dirty="0"/>
              <a:t>Orbit Shape Centric Circles Illustration - 5 elements</a:t>
            </a:r>
          </a:p>
        </p:txBody>
      </p:sp>
      <p:grpSp>
        <p:nvGrpSpPr>
          <p:cNvPr id="3" name="Grupa 2">
            <a:extLst>
              <a:ext uri="{FF2B5EF4-FFF2-40B4-BE49-F238E27FC236}">
                <a16:creationId xmlns:a16="http://schemas.microsoft.com/office/drawing/2014/main" id="{29185E69-6458-4106-B772-E9E547388828}"/>
              </a:ext>
            </a:extLst>
          </p:cNvPr>
          <p:cNvGrpSpPr/>
          <p:nvPr/>
        </p:nvGrpSpPr>
        <p:grpSpPr>
          <a:xfrm>
            <a:off x="7833259" y="1151939"/>
            <a:ext cx="6104012" cy="5130385"/>
            <a:chOff x="7833259" y="1151939"/>
            <a:chExt cx="6104012" cy="5130385"/>
          </a:xfrm>
        </p:grpSpPr>
        <p:grpSp>
          <p:nvGrpSpPr>
            <p:cNvPr id="18" name="Group 17">
              <a:extLst>
                <a:ext uri="{FF2B5EF4-FFF2-40B4-BE49-F238E27FC236}">
                  <a16:creationId xmlns:a16="http://schemas.microsoft.com/office/drawing/2014/main" id="{BD66711D-67F6-4D40-991B-FED9543DBBBB}"/>
                </a:ext>
              </a:extLst>
            </p:cNvPr>
            <p:cNvGrpSpPr/>
            <p:nvPr/>
          </p:nvGrpSpPr>
          <p:grpSpPr>
            <a:xfrm>
              <a:off x="7833259" y="1151939"/>
              <a:ext cx="6104012" cy="5130385"/>
              <a:chOff x="1199456" y="1825943"/>
              <a:chExt cx="8724900" cy="3780790"/>
            </a:xfrm>
          </p:grpSpPr>
          <p:sp>
            <p:nvSpPr>
              <p:cNvPr id="12" name="Oval 11">
                <a:extLst>
                  <a:ext uri="{FF2B5EF4-FFF2-40B4-BE49-F238E27FC236}">
                    <a16:creationId xmlns:a16="http://schemas.microsoft.com/office/drawing/2014/main" id="{44766688-FBC8-4A1E-AC89-E46DD5F4FAB4}"/>
                  </a:ext>
                </a:extLst>
              </p:cNvPr>
              <p:cNvSpPr/>
              <p:nvPr/>
            </p:nvSpPr>
            <p:spPr>
              <a:xfrm>
                <a:off x="2321546" y="2221987"/>
                <a:ext cx="6480720" cy="2808312"/>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2338F4E0-5568-4D70-BA30-7FD056918DD3}"/>
                  </a:ext>
                </a:extLst>
              </p:cNvPr>
              <p:cNvSpPr/>
              <p:nvPr/>
            </p:nvSpPr>
            <p:spPr>
              <a:xfrm>
                <a:off x="3473733" y="2721268"/>
                <a:ext cx="4176346" cy="180975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41C98C86-BA1E-4DBD-BE75-FA9B458203A5}"/>
                  </a:ext>
                </a:extLst>
              </p:cNvPr>
              <p:cNvSpPr/>
              <p:nvPr/>
            </p:nvSpPr>
            <p:spPr>
              <a:xfrm>
                <a:off x="1199456" y="1825943"/>
                <a:ext cx="8724900" cy="378079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Oval 9">
              <a:extLst>
                <a:ext uri="{FF2B5EF4-FFF2-40B4-BE49-F238E27FC236}">
                  <a16:creationId xmlns:a16="http://schemas.microsoft.com/office/drawing/2014/main" id="{ED8A796B-C6CD-4FE9-9173-19192CCFCC6C}"/>
                </a:ext>
              </a:extLst>
            </p:cNvPr>
            <p:cNvSpPr/>
            <p:nvPr/>
          </p:nvSpPr>
          <p:spPr>
            <a:xfrm>
              <a:off x="9514935" y="2418373"/>
              <a:ext cx="745282" cy="745282"/>
            </a:xfrm>
            <a:prstGeom prst="ellipse">
              <a:avLst/>
            </a:prstGeom>
            <a:solidFill>
              <a:schemeClr val="accent2"/>
            </a:solidFill>
            <a:ln w="1016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FF8C0317-DDE5-4E86-A138-6BB82F9B345B}"/>
                </a:ext>
              </a:extLst>
            </p:cNvPr>
            <p:cNvSpPr/>
            <p:nvPr/>
          </p:nvSpPr>
          <p:spPr>
            <a:xfrm>
              <a:off x="8392236" y="3025415"/>
              <a:ext cx="745282" cy="745282"/>
            </a:xfrm>
            <a:prstGeom prst="ellipse">
              <a:avLst/>
            </a:prstGeom>
            <a:solidFill>
              <a:schemeClr val="accent4"/>
            </a:solidFill>
            <a:ln w="1016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4E8151E2-B724-48C1-9ACE-33599636373F}"/>
                </a:ext>
              </a:extLst>
            </p:cNvPr>
            <p:cNvSpPr/>
            <p:nvPr/>
          </p:nvSpPr>
          <p:spPr>
            <a:xfrm>
              <a:off x="7894481" y="4799487"/>
              <a:ext cx="745282" cy="745282"/>
            </a:xfrm>
            <a:prstGeom prst="ellipse">
              <a:avLst/>
            </a:prstGeom>
            <a:solidFill>
              <a:schemeClr val="accent1"/>
            </a:solidFill>
            <a:ln w="1016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5" name="Oval 34">
              <a:extLst>
                <a:ext uri="{FF2B5EF4-FFF2-40B4-BE49-F238E27FC236}">
                  <a16:creationId xmlns:a16="http://schemas.microsoft.com/office/drawing/2014/main" id="{BD1B4CFE-5AFD-4358-AB3D-B2E818A1F44C}"/>
                </a:ext>
              </a:extLst>
            </p:cNvPr>
            <p:cNvSpPr/>
            <p:nvPr/>
          </p:nvSpPr>
          <p:spPr>
            <a:xfrm>
              <a:off x="8485354" y="1363633"/>
              <a:ext cx="745282" cy="745282"/>
            </a:xfrm>
            <a:prstGeom prst="ellipse">
              <a:avLst/>
            </a:prstGeom>
            <a:solidFill>
              <a:schemeClr val="tx2"/>
            </a:solidFill>
            <a:ln w="101600">
              <a:solidFill>
                <a:schemeClr val="tx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37">
              <a:extLst>
                <a:ext uri="{FF2B5EF4-FFF2-40B4-BE49-F238E27FC236}">
                  <a16:creationId xmlns:a16="http://schemas.microsoft.com/office/drawing/2014/main" id="{6C82E985-6D75-4E52-ADC7-63B4678B377E}"/>
                </a:ext>
              </a:extLst>
            </p:cNvPr>
            <p:cNvSpPr/>
            <p:nvPr/>
          </p:nvSpPr>
          <p:spPr>
            <a:xfrm>
              <a:off x="9693202" y="5037612"/>
              <a:ext cx="745282" cy="745282"/>
            </a:xfrm>
            <a:prstGeom prst="ellipse">
              <a:avLst/>
            </a:prstGeom>
            <a:solidFill>
              <a:schemeClr val="accent6"/>
            </a:solidFill>
            <a:ln w="1016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Double Bracket 21">
            <a:extLst>
              <a:ext uri="{FF2B5EF4-FFF2-40B4-BE49-F238E27FC236}">
                <a16:creationId xmlns:a16="http://schemas.microsoft.com/office/drawing/2014/main" id="{6BBD84B5-3682-4788-A3B6-E181A5CA776C}"/>
              </a:ext>
            </a:extLst>
          </p:cNvPr>
          <p:cNvSpPr/>
          <p:nvPr/>
        </p:nvSpPr>
        <p:spPr>
          <a:xfrm>
            <a:off x="654348" y="1592175"/>
            <a:ext cx="3199352" cy="1338738"/>
          </a:xfrm>
          <a:prstGeom prst="bracketPair">
            <a:avLst>
              <a:gd name="adj" fmla="val 0"/>
            </a:avLst>
          </a:prstGeom>
          <a:solidFill>
            <a:schemeClr val="bg2"/>
          </a:solidFill>
          <a:ln w="38100">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27" name="Double Bracket 26">
            <a:extLst>
              <a:ext uri="{FF2B5EF4-FFF2-40B4-BE49-F238E27FC236}">
                <a16:creationId xmlns:a16="http://schemas.microsoft.com/office/drawing/2014/main" id="{35DC40D0-C61D-4B51-8DCC-063CF0961BDA}"/>
              </a:ext>
            </a:extLst>
          </p:cNvPr>
          <p:cNvSpPr/>
          <p:nvPr/>
        </p:nvSpPr>
        <p:spPr>
          <a:xfrm>
            <a:off x="1306735" y="3047762"/>
            <a:ext cx="3199352" cy="1338738"/>
          </a:xfrm>
          <a:prstGeom prst="bracketPair">
            <a:avLst>
              <a:gd name="adj" fmla="val 0"/>
            </a:avLst>
          </a:prstGeom>
          <a:solidFill>
            <a:schemeClr val="bg2"/>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28" name="Double Bracket 27">
            <a:extLst>
              <a:ext uri="{FF2B5EF4-FFF2-40B4-BE49-F238E27FC236}">
                <a16:creationId xmlns:a16="http://schemas.microsoft.com/office/drawing/2014/main" id="{1357295A-5D89-49F0-888F-7F61F2DAA5AC}"/>
              </a:ext>
            </a:extLst>
          </p:cNvPr>
          <p:cNvSpPr/>
          <p:nvPr/>
        </p:nvSpPr>
        <p:spPr>
          <a:xfrm>
            <a:off x="654348" y="4503349"/>
            <a:ext cx="3199352" cy="1338738"/>
          </a:xfrm>
          <a:prstGeom prst="bracketPair">
            <a:avLst>
              <a:gd name="adj" fmla="val 0"/>
            </a:avLst>
          </a:prstGeom>
          <a:solidFill>
            <a:schemeClr val="bg2"/>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0" name="Double Bracket 39">
            <a:extLst>
              <a:ext uri="{FF2B5EF4-FFF2-40B4-BE49-F238E27FC236}">
                <a16:creationId xmlns:a16="http://schemas.microsoft.com/office/drawing/2014/main" id="{096CAAFC-7C72-41D5-AC74-67FB04E94CCD}"/>
              </a:ext>
            </a:extLst>
          </p:cNvPr>
          <p:cNvSpPr/>
          <p:nvPr/>
        </p:nvSpPr>
        <p:spPr>
          <a:xfrm>
            <a:off x="4025860" y="1592175"/>
            <a:ext cx="3199352" cy="1338738"/>
          </a:xfrm>
          <a:prstGeom prst="bracketPair">
            <a:avLst>
              <a:gd name="adj" fmla="val 0"/>
            </a:avLst>
          </a:prstGeom>
          <a:solidFill>
            <a:schemeClr val="bg2"/>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1" name="Double Bracket 40">
            <a:extLst>
              <a:ext uri="{FF2B5EF4-FFF2-40B4-BE49-F238E27FC236}">
                <a16:creationId xmlns:a16="http://schemas.microsoft.com/office/drawing/2014/main" id="{5F1FB94B-A782-431C-A794-7FD5EBDAD866}"/>
              </a:ext>
            </a:extLst>
          </p:cNvPr>
          <p:cNvSpPr/>
          <p:nvPr/>
        </p:nvSpPr>
        <p:spPr>
          <a:xfrm>
            <a:off x="4025860" y="4503349"/>
            <a:ext cx="3199352" cy="1338738"/>
          </a:xfrm>
          <a:prstGeom prst="bracketPair">
            <a:avLst>
              <a:gd name="adj" fmla="val 0"/>
            </a:avLst>
          </a:prstGeom>
          <a:solidFill>
            <a:schemeClr val="bg2"/>
          </a:solidFill>
          <a:ln w="38100">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69" name="Rectangle 68">
            <a:extLst>
              <a:ext uri="{FF2B5EF4-FFF2-40B4-BE49-F238E27FC236}">
                <a16:creationId xmlns:a16="http://schemas.microsoft.com/office/drawing/2014/main" id="{51FEFAE5-C705-4795-9548-8CE48F996C79}"/>
              </a:ext>
            </a:extLst>
          </p:cNvPr>
          <p:cNvSpPr/>
          <p:nvPr/>
        </p:nvSpPr>
        <p:spPr>
          <a:xfrm>
            <a:off x="4800373" y="3047762"/>
            <a:ext cx="2726669" cy="1338738"/>
          </a:xfrm>
          <a:prstGeom prst="rect">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ctr"/>
            <a:r>
              <a:rPr lang="en-US" sz="3600" dirty="0">
                <a:solidFill>
                  <a:schemeClr val="tx1"/>
                </a:solidFill>
              </a:rPr>
              <a:t>Your Title…</a:t>
            </a:r>
          </a:p>
        </p:txBody>
      </p:sp>
      <p:sp>
        <p:nvSpPr>
          <p:cNvPr id="19" name="Freeform 22">
            <a:extLst>
              <a:ext uri="{FF2B5EF4-FFF2-40B4-BE49-F238E27FC236}">
                <a16:creationId xmlns:a16="http://schemas.microsoft.com/office/drawing/2014/main" id="{08986C7C-45FD-4705-B6D3-9B282A204B74}"/>
              </a:ext>
            </a:extLst>
          </p:cNvPr>
          <p:cNvSpPr>
            <a:spLocks noChangeAspect="1" noEditPoints="1"/>
          </p:cNvSpPr>
          <p:nvPr/>
        </p:nvSpPr>
        <p:spPr bwMode="auto">
          <a:xfrm>
            <a:off x="9840655" y="5218060"/>
            <a:ext cx="450376" cy="35452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14">
            <a:extLst>
              <a:ext uri="{FF2B5EF4-FFF2-40B4-BE49-F238E27FC236}">
                <a16:creationId xmlns:a16="http://schemas.microsoft.com/office/drawing/2014/main" id="{1CCB95E9-3938-447A-B09E-0CA173D1AC4C}"/>
              </a:ext>
            </a:extLst>
          </p:cNvPr>
          <p:cNvSpPr>
            <a:spLocks noChangeAspect="1" noEditPoints="1"/>
          </p:cNvSpPr>
          <p:nvPr/>
        </p:nvSpPr>
        <p:spPr bwMode="auto">
          <a:xfrm>
            <a:off x="8059578" y="4964949"/>
            <a:ext cx="425776" cy="44530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8">
            <a:extLst>
              <a:ext uri="{FF2B5EF4-FFF2-40B4-BE49-F238E27FC236}">
                <a16:creationId xmlns:a16="http://schemas.microsoft.com/office/drawing/2014/main" id="{EDBC1674-CD0E-4C3D-A4FF-87292A00DE4A}"/>
              </a:ext>
            </a:extLst>
          </p:cNvPr>
          <p:cNvSpPr>
            <a:spLocks noChangeAspect="1" noEditPoints="1"/>
          </p:cNvSpPr>
          <p:nvPr/>
        </p:nvSpPr>
        <p:spPr bwMode="auto">
          <a:xfrm>
            <a:off x="9708608" y="2560787"/>
            <a:ext cx="333726" cy="46045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8">
            <a:extLst>
              <a:ext uri="{FF2B5EF4-FFF2-40B4-BE49-F238E27FC236}">
                <a16:creationId xmlns:a16="http://schemas.microsoft.com/office/drawing/2014/main" id="{76F0B69E-65EF-4D3B-ABBF-05B003833BC3}"/>
              </a:ext>
            </a:extLst>
          </p:cNvPr>
          <p:cNvSpPr>
            <a:spLocks noChangeAspect="1" noEditPoints="1"/>
          </p:cNvSpPr>
          <p:nvPr/>
        </p:nvSpPr>
        <p:spPr bwMode="auto">
          <a:xfrm>
            <a:off x="8664113" y="3167456"/>
            <a:ext cx="201528" cy="46120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15">
            <a:extLst>
              <a:ext uri="{FF2B5EF4-FFF2-40B4-BE49-F238E27FC236}">
                <a16:creationId xmlns:a16="http://schemas.microsoft.com/office/drawing/2014/main" id="{CA470AB4-0E6D-4A2C-ACD2-5CDBAF873FA2}"/>
              </a:ext>
            </a:extLst>
          </p:cNvPr>
          <p:cNvSpPr>
            <a:spLocks noChangeAspect="1" noEditPoints="1"/>
          </p:cNvSpPr>
          <p:nvPr/>
        </p:nvSpPr>
        <p:spPr bwMode="auto">
          <a:xfrm>
            <a:off x="8590125" y="1565159"/>
            <a:ext cx="535740" cy="34223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5346783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p:cNvGrpSpPr/>
          <p:nvPr/>
        </p:nvGrpSpPr>
        <p:grpSpPr>
          <a:xfrm>
            <a:off x="4017754" y="1544141"/>
            <a:ext cx="4156493" cy="4102571"/>
            <a:chOff x="3113088" y="1990725"/>
            <a:chExt cx="2936875" cy="2898775"/>
          </a:xfrm>
        </p:grpSpPr>
        <p:sp>
          <p:nvSpPr>
            <p:cNvPr id="5" name="Freeform 8"/>
            <p:cNvSpPr>
              <a:spLocks/>
            </p:cNvSpPr>
            <p:nvPr/>
          </p:nvSpPr>
          <p:spPr bwMode="auto">
            <a:xfrm>
              <a:off x="4095750" y="1990725"/>
              <a:ext cx="1871663" cy="1112838"/>
            </a:xfrm>
            <a:custGeom>
              <a:avLst/>
              <a:gdLst>
                <a:gd name="T0" fmla="*/ 379 w 499"/>
                <a:gd name="T1" fmla="*/ 94 h 297"/>
                <a:gd name="T2" fmla="*/ 128 w 499"/>
                <a:gd name="T3" fmla="*/ 0 h 297"/>
                <a:gd name="T4" fmla="*/ 0 w 499"/>
                <a:gd name="T5" fmla="*/ 22 h 297"/>
                <a:gd name="T6" fmla="*/ 128 w 499"/>
                <a:gd name="T7" fmla="*/ 68 h 297"/>
                <a:gd name="T8" fmla="*/ 220 w 499"/>
                <a:gd name="T9" fmla="*/ 254 h 297"/>
                <a:gd name="T10" fmla="*/ 220 w 499"/>
                <a:gd name="T11" fmla="*/ 255 h 297"/>
                <a:gd name="T12" fmla="*/ 499 w 499"/>
                <a:gd name="T13" fmla="*/ 297 h 297"/>
                <a:gd name="T14" fmla="*/ 379 w 499"/>
                <a:gd name="T15" fmla="*/ 94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297">
                  <a:moveTo>
                    <a:pt x="379" y="94"/>
                  </a:moveTo>
                  <a:cubicBezTo>
                    <a:pt x="312" y="35"/>
                    <a:pt x="224" y="0"/>
                    <a:pt x="128" y="0"/>
                  </a:cubicBezTo>
                  <a:cubicBezTo>
                    <a:pt x="83" y="0"/>
                    <a:pt x="40" y="7"/>
                    <a:pt x="0" y="22"/>
                  </a:cubicBezTo>
                  <a:cubicBezTo>
                    <a:pt x="64" y="13"/>
                    <a:pt x="111" y="38"/>
                    <a:pt x="128" y="68"/>
                  </a:cubicBezTo>
                  <a:cubicBezTo>
                    <a:pt x="152" y="112"/>
                    <a:pt x="215" y="244"/>
                    <a:pt x="220" y="254"/>
                  </a:cubicBezTo>
                  <a:cubicBezTo>
                    <a:pt x="220" y="255"/>
                    <a:pt x="220" y="255"/>
                    <a:pt x="220" y="255"/>
                  </a:cubicBezTo>
                  <a:cubicBezTo>
                    <a:pt x="499" y="297"/>
                    <a:pt x="499" y="297"/>
                    <a:pt x="499" y="297"/>
                  </a:cubicBezTo>
                  <a:cubicBezTo>
                    <a:pt x="481" y="217"/>
                    <a:pt x="438" y="146"/>
                    <a:pt x="379" y="94"/>
                  </a:cubicBezTo>
                  <a:close/>
                </a:path>
              </a:pathLst>
            </a:cu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6" name="Freeform 9"/>
            <p:cNvSpPr>
              <a:spLocks/>
            </p:cNvSpPr>
            <p:nvPr/>
          </p:nvSpPr>
          <p:spPr bwMode="auto">
            <a:xfrm>
              <a:off x="5119688" y="2554848"/>
              <a:ext cx="930275" cy="2100263"/>
            </a:xfrm>
            <a:custGeom>
              <a:avLst/>
              <a:gdLst>
                <a:gd name="T0" fmla="*/ 219 w 248"/>
                <a:gd name="T1" fmla="*/ 117 h 560"/>
                <a:gd name="T2" fmla="*/ 159 w 248"/>
                <a:gd name="T3" fmla="*/ 0 h 560"/>
                <a:gd name="T4" fmla="*/ 150 w 248"/>
                <a:gd name="T5" fmla="*/ 136 h 560"/>
                <a:gd name="T6" fmla="*/ 1 w 248"/>
                <a:gd name="T7" fmla="*/ 281 h 560"/>
                <a:gd name="T8" fmla="*/ 0 w 248"/>
                <a:gd name="T9" fmla="*/ 282 h 560"/>
                <a:gd name="T10" fmla="*/ 47 w 248"/>
                <a:gd name="T11" fmla="*/ 560 h 560"/>
                <a:gd name="T12" fmla="*/ 202 w 248"/>
                <a:gd name="T13" fmla="*/ 383 h 560"/>
                <a:gd name="T14" fmla="*/ 219 w 248"/>
                <a:gd name="T15" fmla="*/ 117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560">
                  <a:moveTo>
                    <a:pt x="219" y="117"/>
                  </a:moveTo>
                  <a:cubicBezTo>
                    <a:pt x="205" y="75"/>
                    <a:pt x="185" y="34"/>
                    <a:pt x="159" y="0"/>
                  </a:cubicBezTo>
                  <a:cubicBezTo>
                    <a:pt x="187" y="59"/>
                    <a:pt x="173" y="111"/>
                    <a:pt x="150" y="136"/>
                  </a:cubicBezTo>
                  <a:cubicBezTo>
                    <a:pt x="116" y="173"/>
                    <a:pt x="10" y="273"/>
                    <a:pt x="1" y="281"/>
                  </a:cubicBezTo>
                  <a:cubicBezTo>
                    <a:pt x="0" y="282"/>
                    <a:pt x="0" y="282"/>
                    <a:pt x="0" y="282"/>
                  </a:cubicBezTo>
                  <a:cubicBezTo>
                    <a:pt x="47" y="560"/>
                    <a:pt x="47" y="560"/>
                    <a:pt x="47" y="560"/>
                  </a:cubicBezTo>
                  <a:cubicBezTo>
                    <a:pt x="117" y="518"/>
                    <a:pt x="171" y="456"/>
                    <a:pt x="202" y="383"/>
                  </a:cubicBezTo>
                  <a:cubicBezTo>
                    <a:pt x="238" y="301"/>
                    <a:pt x="248" y="209"/>
                    <a:pt x="219" y="117"/>
                  </a:cubicBezTo>
                  <a:close/>
                </a:path>
              </a:pathLst>
            </a:custGeom>
            <a:solidFill>
              <a:srgbClr val="00B0F0"/>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7" name="Freeform 10"/>
            <p:cNvSpPr>
              <a:spLocks/>
            </p:cNvSpPr>
            <p:nvPr/>
          </p:nvSpPr>
          <p:spPr bwMode="auto">
            <a:xfrm>
              <a:off x="3622675" y="4019550"/>
              <a:ext cx="2122488" cy="869950"/>
            </a:xfrm>
            <a:custGeom>
              <a:avLst/>
              <a:gdLst>
                <a:gd name="T0" fmla="*/ 435 w 566"/>
                <a:gd name="T1" fmla="*/ 97 h 232"/>
                <a:gd name="T2" fmla="*/ 251 w 566"/>
                <a:gd name="T3" fmla="*/ 0 h 232"/>
                <a:gd name="T4" fmla="*/ 251 w 566"/>
                <a:gd name="T5" fmla="*/ 0 h 232"/>
                <a:gd name="T6" fmla="*/ 0 w 566"/>
                <a:gd name="T7" fmla="*/ 130 h 232"/>
                <a:gd name="T8" fmla="*/ 217 w 566"/>
                <a:gd name="T9" fmla="*/ 223 h 232"/>
                <a:gd name="T10" fmla="*/ 475 w 566"/>
                <a:gd name="T11" fmla="*/ 152 h 232"/>
                <a:gd name="T12" fmla="*/ 566 w 566"/>
                <a:gd name="T13" fmla="*/ 59 h 232"/>
                <a:gd name="T14" fmla="*/ 435 w 566"/>
                <a:gd name="T15" fmla="*/ 97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 h="232">
                  <a:moveTo>
                    <a:pt x="435" y="97"/>
                  </a:moveTo>
                  <a:cubicBezTo>
                    <a:pt x="390" y="76"/>
                    <a:pt x="262" y="6"/>
                    <a:pt x="251" y="0"/>
                  </a:cubicBezTo>
                  <a:cubicBezTo>
                    <a:pt x="251" y="0"/>
                    <a:pt x="251" y="0"/>
                    <a:pt x="251" y="0"/>
                  </a:cubicBezTo>
                  <a:cubicBezTo>
                    <a:pt x="0" y="130"/>
                    <a:pt x="0" y="130"/>
                    <a:pt x="0" y="130"/>
                  </a:cubicBezTo>
                  <a:cubicBezTo>
                    <a:pt x="62" y="184"/>
                    <a:pt x="138" y="216"/>
                    <a:pt x="217" y="223"/>
                  </a:cubicBezTo>
                  <a:cubicBezTo>
                    <a:pt x="305" y="232"/>
                    <a:pt x="398" y="209"/>
                    <a:pt x="475" y="152"/>
                  </a:cubicBezTo>
                  <a:cubicBezTo>
                    <a:pt x="512" y="126"/>
                    <a:pt x="542" y="94"/>
                    <a:pt x="566" y="59"/>
                  </a:cubicBezTo>
                  <a:cubicBezTo>
                    <a:pt x="519" y="104"/>
                    <a:pt x="466" y="111"/>
                    <a:pt x="435" y="97"/>
                  </a:cubicBezTo>
                  <a:close/>
                </a:path>
              </a:pathLst>
            </a:custGeom>
            <a:solidFill>
              <a:schemeClr val="accent3"/>
            </a:solidFill>
            <a:ln>
              <a:no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8" name="Freeform 11"/>
            <p:cNvSpPr>
              <a:spLocks/>
            </p:cNvSpPr>
            <p:nvPr/>
          </p:nvSpPr>
          <p:spPr bwMode="auto">
            <a:xfrm>
              <a:off x="3113088" y="2871788"/>
              <a:ext cx="1057275" cy="1935163"/>
            </a:xfrm>
            <a:custGeom>
              <a:avLst/>
              <a:gdLst>
                <a:gd name="T0" fmla="*/ 205 w 282"/>
                <a:gd name="T1" fmla="*/ 403 h 516"/>
                <a:gd name="T2" fmla="*/ 240 w 282"/>
                <a:gd name="T3" fmla="*/ 198 h 516"/>
                <a:gd name="T4" fmla="*/ 240 w 282"/>
                <a:gd name="T5" fmla="*/ 197 h 516"/>
                <a:gd name="T6" fmla="*/ 39 w 282"/>
                <a:gd name="T7" fmla="*/ 0 h 516"/>
                <a:gd name="T8" fmla="*/ 17 w 282"/>
                <a:gd name="T9" fmla="*/ 234 h 516"/>
                <a:gd name="T10" fmla="*/ 165 w 282"/>
                <a:gd name="T11" fmla="*/ 458 h 516"/>
                <a:gd name="T12" fmla="*/ 282 w 282"/>
                <a:gd name="T13" fmla="*/ 516 h 516"/>
                <a:gd name="T14" fmla="*/ 205 w 282"/>
                <a:gd name="T15" fmla="*/ 403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516">
                  <a:moveTo>
                    <a:pt x="205" y="403"/>
                  </a:moveTo>
                  <a:cubicBezTo>
                    <a:pt x="211" y="353"/>
                    <a:pt x="238" y="210"/>
                    <a:pt x="240" y="198"/>
                  </a:cubicBezTo>
                  <a:cubicBezTo>
                    <a:pt x="240" y="197"/>
                    <a:pt x="240" y="197"/>
                    <a:pt x="240" y="197"/>
                  </a:cubicBezTo>
                  <a:cubicBezTo>
                    <a:pt x="39" y="0"/>
                    <a:pt x="39" y="0"/>
                    <a:pt x="39" y="0"/>
                  </a:cubicBezTo>
                  <a:cubicBezTo>
                    <a:pt x="7" y="75"/>
                    <a:pt x="0" y="157"/>
                    <a:pt x="17" y="234"/>
                  </a:cubicBezTo>
                  <a:cubicBezTo>
                    <a:pt x="37" y="321"/>
                    <a:pt x="87" y="402"/>
                    <a:pt x="165" y="458"/>
                  </a:cubicBezTo>
                  <a:cubicBezTo>
                    <a:pt x="201" y="485"/>
                    <a:pt x="241" y="504"/>
                    <a:pt x="282" y="516"/>
                  </a:cubicBezTo>
                  <a:cubicBezTo>
                    <a:pt x="224" y="485"/>
                    <a:pt x="201" y="437"/>
                    <a:pt x="205" y="403"/>
                  </a:cubicBezTo>
                  <a:close/>
                </a:path>
              </a:pathLst>
            </a:custGeom>
            <a:solidFill>
              <a:schemeClr val="accent2"/>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9" name="Freeform 12"/>
            <p:cNvSpPr>
              <a:spLocks/>
            </p:cNvSpPr>
            <p:nvPr/>
          </p:nvSpPr>
          <p:spPr bwMode="auto">
            <a:xfrm>
              <a:off x="3140075" y="2038350"/>
              <a:ext cx="1439863" cy="1417638"/>
            </a:xfrm>
            <a:custGeom>
              <a:avLst/>
              <a:gdLst>
                <a:gd name="T0" fmla="*/ 383 w 384"/>
                <a:gd name="T1" fmla="*/ 55 h 378"/>
                <a:gd name="T2" fmla="*/ 255 w 384"/>
                <a:gd name="T3" fmla="*/ 9 h 378"/>
                <a:gd name="T4" fmla="*/ 255 w 384"/>
                <a:gd name="T5" fmla="*/ 9 h 378"/>
                <a:gd name="T6" fmla="*/ 188 w 384"/>
                <a:gd name="T7" fmla="*/ 40 h 378"/>
                <a:gd name="T8" fmla="*/ 20 w 384"/>
                <a:gd name="T9" fmla="*/ 250 h 378"/>
                <a:gd name="T10" fmla="*/ 2 w 384"/>
                <a:gd name="T11" fmla="*/ 378 h 378"/>
                <a:gd name="T12" fmla="*/ 85 w 384"/>
                <a:gd name="T13" fmla="*/ 271 h 378"/>
                <a:gd name="T14" fmla="*/ 291 w 384"/>
                <a:gd name="T15" fmla="*/ 241 h 378"/>
                <a:gd name="T16" fmla="*/ 291 w 384"/>
                <a:gd name="T17" fmla="*/ 241 h 378"/>
                <a:gd name="T18" fmla="*/ 384 w 384"/>
                <a:gd name="T19" fmla="*/ 56 h 378"/>
                <a:gd name="T20" fmla="*/ 383 w 384"/>
                <a:gd name="T21" fmla="*/ 5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378">
                  <a:moveTo>
                    <a:pt x="383" y="55"/>
                  </a:moveTo>
                  <a:cubicBezTo>
                    <a:pt x="366" y="25"/>
                    <a:pt x="320" y="0"/>
                    <a:pt x="255" y="9"/>
                  </a:cubicBezTo>
                  <a:cubicBezTo>
                    <a:pt x="255" y="9"/>
                    <a:pt x="255" y="9"/>
                    <a:pt x="255" y="9"/>
                  </a:cubicBezTo>
                  <a:cubicBezTo>
                    <a:pt x="232" y="17"/>
                    <a:pt x="209" y="28"/>
                    <a:pt x="188" y="40"/>
                  </a:cubicBezTo>
                  <a:cubicBezTo>
                    <a:pt x="111" y="86"/>
                    <a:pt x="50" y="158"/>
                    <a:pt x="20" y="250"/>
                  </a:cubicBezTo>
                  <a:cubicBezTo>
                    <a:pt x="6" y="292"/>
                    <a:pt x="0" y="336"/>
                    <a:pt x="2" y="378"/>
                  </a:cubicBezTo>
                  <a:cubicBezTo>
                    <a:pt x="13" y="314"/>
                    <a:pt x="52" y="278"/>
                    <a:pt x="85" y="271"/>
                  </a:cubicBezTo>
                  <a:cubicBezTo>
                    <a:pt x="134" y="261"/>
                    <a:pt x="279" y="242"/>
                    <a:pt x="291" y="241"/>
                  </a:cubicBezTo>
                  <a:cubicBezTo>
                    <a:pt x="291" y="241"/>
                    <a:pt x="291" y="241"/>
                    <a:pt x="291" y="241"/>
                  </a:cubicBezTo>
                  <a:cubicBezTo>
                    <a:pt x="384" y="56"/>
                    <a:pt x="384" y="56"/>
                    <a:pt x="384" y="56"/>
                  </a:cubicBezTo>
                  <a:cubicBezTo>
                    <a:pt x="383" y="56"/>
                    <a:pt x="383" y="55"/>
                    <a:pt x="383" y="55"/>
                  </a:cubicBezTo>
                  <a:close/>
                </a:path>
              </a:pathLst>
            </a:cu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sp>
        <p:nvSpPr>
          <p:cNvPr id="2" name="Title 1"/>
          <p:cNvSpPr>
            <a:spLocks noGrp="1"/>
          </p:cNvSpPr>
          <p:nvPr>
            <p:ph type="title"/>
          </p:nvPr>
        </p:nvSpPr>
        <p:spPr/>
        <p:txBody>
          <a:bodyPr>
            <a:normAutofit fontScale="90000"/>
          </a:bodyPr>
          <a:lstStyle/>
          <a:p>
            <a:r>
              <a:rPr lang="en-US" dirty="0"/>
              <a:t>Pentagon Star Circular Diagram with 5 Segments</a:t>
            </a:r>
          </a:p>
        </p:txBody>
      </p:sp>
      <p:grpSp>
        <p:nvGrpSpPr>
          <p:cNvPr id="13" name="Grupa 12">
            <a:extLst>
              <a:ext uri="{FF2B5EF4-FFF2-40B4-BE49-F238E27FC236}">
                <a16:creationId xmlns:a16="http://schemas.microsoft.com/office/drawing/2014/main" id="{C76D88AD-DD4B-4A6E-9E0E-5A3473A6CA14}"/>
              </a:ext>
            </a:extLst>
          </p:cNvPr>
          <p:cNvGrpSpPr/>
          <p:nvPr/>
        </p:nvGrpSpPr>
        <p:grpSpPr>
          <a:xfrm>
            <a:off x="6933330" y="1092925"/>
            <a:ext cx="4625479" cy="1150882"/>
            <a:chOff x="6933330" y="1073875"/>
            <a:chExt cx="4625479" cy="1150882"/>
          </a:xfrm>
        </p:grpSpPr>
        <p:sp>
          <p:nvSpPr>
            <p:cNvPr id="34" name="pole tekstowe 33"/>
            <p:cNvSpPr txBox="1"/>
            <p:nvPr/>
          </p:nvSpPr>
          <p:spPr>
            <a:xfrm>
              <a:off x="8545873" y="1073875"/>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grpSp>
          <p:nvGrpSpPr>
            <p:cNvPr id="41" name="Grupa 40"/>
            <p:cNvGrpSpPr/>
            <p:nvPr/>
          </p:nvGrpSpPr>
          <p:grpSpPr>
            <a:xfrm>
              <a:off x="6933330" y="1527863"/>
              <a:ext cx="3833705" cy="596448"/>
              <a:chOff x="6723978" y="1860922"/>
              <a:chExt cx="3833705" cy="596448"/>
            </a:xfrm>
          </p:grpSpPr>
          <p:sp>
            <p:nvSpPr>
              <p:cNvPr id="50" name="Elipsa 37"/>
              <p:cNvSpPr/>
              <p:nvPr/>
            </p:nvSpPr>
            <p:spPr>
              <a:xfrm rot="20145881">
                <a:off x="6723978" y="2241346"/>
                <a:ext cx="216024" cy="21602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1" name="Łącznik prostoliniowy 38"/>
              <p:cNvCxnSpPr>
                <a:cxnSpLocks/>
                <a:endCxn id="50" idx="7"/>
              </p:cNvCxnSpPr>
              <p:nvPr/>
            </p:nvCxnSpPr>
            <p:spPr>
              <a:xfrm flipH="1">
                <a:off x="6870284" y="1875971"/>
                <a:ext cx="257332" cy="372391"/>
              </a:xfrm>
              <a:prstGeom prst="line">
                <a:avLst/>
              </a:prstGeom>
              <a:ln w="28575" cap="rnd">
                <a:solidFill>
                  <a:schemeClr val="tx2">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52" name="Łącznik prostoliniowy 39"/>
              <p:cNvCxnSpPr>
                <a:cxnSpLocks/>
              </p:cNvCxnSpPr>
              <p:nvPr/>
            </p:nvCxnSpPr>
            <p:spPr>
              <a:xfrm>
                <a:off x="7140315" y="1860922"/>
                <a:ext cx="3417368" cy="0"/>
              </a:xfrm>
              <a:prstGeom prst="line">
                <a:avLst/>
              </a:prstGeom>
              <a:ln w="28575" cap="rnd">
                <a:solidFill>
                  <a:schemeClr val="tx2">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42" name="Owal 41"/>
            <p:cNvSpPr/>
            <p:nvPr/>
          </p:nvSpPr>
          <p:spPr>
            <a:xfrm>
              <a:off x="10754335" y="1125626"/>
              <a:ext cx="804474" cy="80447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5" name="Prostokąt 104"/>
            <p:cNvSpPr/>
            <p:nvPr/>
          </p:nvSpPr>
          <p:spPr>
            <a:xfrm>
              <a:off x="7873302" y="1578426"/>
              <a:ext cx="2759202" cy="646331"/>
            </a:xfrm>
            <a:prstGeom prst="rect">
              <a:avLst/>
            </a:prstGeom>
          </p:spPr>
          <p:txBody>
            <a:bodyPr wrap="square">
              <a:spAutoFit/>
            </a:bodyPr>
            <a:lstStyle/>
            <a:p>
              <a:pPr algn="r"/>
              <a:r>
                <a:rPr lang="en-US" dirty="0"/>
                <a:t>Write your text here. Add your description of an item.</a:t>
              </a:r>
            </a:p>
          </p:txBody>
        </p:sp>
      </p:grpSp>
      <p:grpSp>
        <p:nvGrpSpPr>
          <p:cNvPr id="12" name="Grupa 11">
            <a:extLst>
              <a:ext uri="{FF2B5EF4-FFF2-40B4-BE49-F238E27FC236}">
                <a16:creationId xmlns:a16="http://schemas.microsoft.com/office/drawing/2014/main" id="{9A9D7587-8A93-47AC-8758-DA6AD31BF06A}"/>
              </a:ext>
            </a:extLst>
          </p:cNvPr>
          <p:cNvGrpSpPr/>
          <p:nvPr/>
        </p:nvGrpSpPr>
        <p:grpSpPr>
          <a:xfrm>
            <a:off x="7747149" y="3156766"/>
            <a:ext cx="3806251" cy="1427964"/>
            <a:chOff x="7747149" y="3156766"/>
            <a:chExt cx="3806251" cy="1427964"/>
          </a:xfrm>
        </p:grpSpPr>
        <p:grpSp>
          <p:nvGrpSpPr>
            <p:cNvPr id="35" name="Grupa 34"/>
            <p:cNvGrpSpPr/>
            <p:nvPr/>
          </p:nvGrpSpPr>
          <p:grpSpPr>
            <a:xfrm>
              <a:off x="7747149" y="3533720"/>
              <a:ext cx="3001777" cy="216024"/>
              <a:chOff x="7677586" y="3312015"/>
              <a:chExt cx="3001777" cy="216024"/>
            </a:xfrm>
          </p:grpSpPr>
          <p:sp>
            <p:nvSpPr>
              <p:cNvPr id="58" name="Elipsa 44"/>
              <p:cNvSpPr/>
              <p:nvPr/>
            </p:nvSpPr>
            <p:spPr>
              <a:xfrm>
                <a:off x="7677586" y="3312015"/>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9" name="Łącznik prostoliniowy 45"/>
              <p:cNvCxnSpPr>
                <a:cxnSpLocks/>
                <a:stCxn id="58" idx="6"/>
                <a:endCxn id="44" idx="2"/>
              </p:cNvCxnSpPr>
              <p:nvPr/>
            </p:nvCxnSpPr>
            <p:spPr>
              <a:xfrm>
                <a:off x="7893610" y="3420027"/>
                <a:ext cx="2785753" cy="0"/>
              </a:xfrm>
              <a:prstGeom prst="line">
                <a:avLst/>
              </a:prstGeom>
              <a:ln w="28575"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36" name="pole tekstowe 35"/>
            <p:cNvSpPr txBox="1"/>
            <p:nvPr/>
          </p:nvSpPr>
          <p:spPr>
            <a:xfrm>
              <a:off x="8545873" y="3156766"/>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sp>
          <p:nvSpPr>
            <p:cNvPr id="44" name="Owal 43"/>
            <p:cNvSpPr/>
            <p:nvPr/>
          </p:nvSpPr>
          <p:spPr>
            <a:xfrm>
              <a:off x="10748926" y="3239495"/>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6" name="Prostokąt 105"/>
            <p:cNvSpPr/>
            <p:nvPr/>
          </p:nvSpPr>
          <p:spPr>
            <a:xfrm>
              <a:off x="8402676" y="3661400"/>
              <a:ext cx="2229827" cy="923330"/>
            </a:xfrm>
            <a:prstGeom prst="rect">
              <a:avLst/>
            </a:prstGeom>
          </p:spPr>
          <p:txBody>
            <a:bodyPr wrap="square">
              <a:spAutoFit/>
            </a:bodyPr>
            <a:lstStyle/>
            <a:p>
              <a:pPr algn="r"/>
              <a:r>
                <a:rPr lang="en-US" dirty="0"/>
                <a:t>Write your text here. Add your description of an item.</a:t>
              </a:r>
            </a:p>
          </p:txBody>
        </p:sp>
      </p:grpSp>
      <p:grpSp>
        <p:nvGrpSpPr>
          <p:cNvPr id="11" name="Grupa 10">
            <a:extLst>
              <a:ext uri="{FF2B5EF4-FFF2-40B4-BE49-F238E27FC236}">
                <a16:creationId xmlns:a16="http://schemas.microsoft.com/office/drawing/2014/main" id="{3E4BB841-F588-41F0-B8AB-FA21EE88E747}"/>
              </a:ext>
            </a:extLst>
          </p:cNvPr>
          <p:cNvGrpSpPr/>
          <p:nvPr/>
        </p:nvGrpSpPr>
        <p:grpSpPr>
          <a:xfrm>
            <a:off x="6860288" y="5076423"/>
            <a:ext cx="4692316" cy="1292609"/>
            <a:chOff x="6860288" y="5076423"/>
            <a:chExt cx="4692316" cy="1292609"/>
          </a:xfrm>
        </p:grpSpPr>
        <p:grpSp>
          <p:nvGrpSpPr>
            <p:cNvPr id="39" name="Grupa 38"/>
            <p:cNvGrpSpPr/>
            <p:nvPr/>
          </p:nvGrpSpPr>
          <p:grpSpPr>
            <a:xfrm>
              <a:off x="6860288" y="5076423"/>
              <a:ext cx="3900542" cy="615552"/>
              <a:chOff x="6723978" y="5702591"/>
              <a:chExt cx="3900542" cy="615552"/>
            </a:xfrm>
          </p:grpSpPr>
          <p:sp>
            <p:nvSpPr>
              <p:cNvPr id="53" name="Elipsa 51"/>
              <p:cNvSpPr/>
              <p:nvPr/>
            </p:nvSpPr>
            <p:spPr>
              <a:xfrm>
                <a:off x="6723978" y="5702591"/>
                <a:ext cx="216024" cy="21602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4" name="Łącznik prostoliniowy 52"/>
              <p:cNvCxnSpPr>
                <a:cxnSpLocks/>
              </p:cNvCxnSpPr>
              <p:nvPr/>
            </p:nvCxnSpPr>
            <p:spPr>
              <a:xfrm>
                <a:off x="7144180" y="6318143"/>
                <a:ext cx="3480340" cy="0"/>
              </a:xfrm>
              <a:prstGeom prst="line">
                <a:avLst/>
              </a:prstGeom>
              <a:ln w="28575"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55" name="Łącznik prostoliniowy 53"/>
              <p:cNvCxnSpPr/>
              <p:nvPr/>
            </p:nvCxnSpPr>
            <p:spPr>
              <a:xfrm>
                <a:off x="6900103" y="5915906"/>
                <a:ext cx="231377" cy="392365"/>
              </a:xfrm>
              <a:prstGeom prst="line">
                <a:avLst/>
              </a:prstGeom>
              <a:ln w="28575"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40" name="pole tekstowe 39"/>
            <p:cNvSpPr txBox="1"/>
            <p:nvPr/>
          </p:nvSpPr>
          <p:spPr>
            <a:xfrm>
              <a:off x="8545873" y="5220172"/>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sp>
          <p:nvSpPr>
            <p:cNvPr id="48" name="Owal 47"/>
            <p:cNvSpPr/>
            <p:nvPr/>
          </p:nvSpPr>
          <p:spPr>
            <a:xfrm>
              <a:off x="10748130" y="5289738"/>
              <a:ext cx="804474" cy="8044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7" name="Prostokąt 106"/>
            <p:cNvSpPr/>
            <p:nvPr/>
          </p:nvSpPr>
          <p:spPr>
            <a:xfrm>
              <a:off x="7831161" y="5722701"/>
              <a:ext cx="2801342" cy="646331"/>
            </a:xfrm>
            <a:prstGeom prst="rect">
              <a:avLst/>
            </a:prstGeom>
          </p:spPr>
          <p:txBody>
            <a:bodyPr wrap="square">
              <a:spAutoFit/>
            </a:bodyPr>
            <a:lstStyle/>
            <a:p>
              <a:pPr algn="r"/>
              <a:r>
                <a:rPr lang="en-US" dirty="0"/>
                <a:t>Write your text here. Add your description of an item.</a:t>
              </a:r>
            </a:p>
          </p:txBody>
        </p:sp>
      </p:grpSp>
      <p:sp>
        <p:nvSpPr>
          <p:cNvPr id="61" name="Rectangle 9"/>
          <p:cNvSpPr>
            <a:spLocks noChangeArrowheads="1"/>
          </p:cNvSpPr>
          <p:nvPr/>
        </p:nvSpPr>
        <p:spPr bwMode="auto">
          <a:xfrm>
            <a:off x="6096000" y="3544742"/>
            <a:ext cx="1275" cy="1275"/>
          </a:xfrm>
          <a:prstGeom prst="rect">
            <a:avLst/>
          </a:prstGeom>
          <a:solidFill>
            <a:srgbClr val="FFFFFF"/>
          </a:solidFill>
          <a:ln w="15875" cap="flat">
            <a:solidFill>
              <a:srgbClr val="39B54A"/>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Rectangle 10"/>
          <p:cNvSpPr>
            <a:spLocks noChangeArrowheads="1"/>
          </p:cNvSpPr>
          <p:nvPr/>
        </p:nvSpPr>
        <p:spPr bwMode="auto">
          <a:xfrm>
            <a:off x="6096000" y="3544742"/>
            <a:ext cx="1275" cy="1275"/>
          </a:xfrm>
          <a:prstGeom prst="rect">
            <a:avLst/>
          </a:prstGeom>
          <a:solidFill>
            <a:srgbClr val="FFFFFF"/>
          </a:solidFill>
          <a:ln w="15875" cap="flat">
            <a:solidFill>
              <a:srgbClr val="39B54A"/>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3" name="Rectangle 24"/>
          <p:cNvSpPr>
            <a:spLocks noChangeArrowheads="1"/>
          </p:cNvSpPr>
          <p:nvPr/>
        </p:nvSpPr>
        <p:spPr bwMode="auto">
          <a:xfrm>
            <a:off x="6096000" y="3544742"/>
            <a:ext cx="1275" cy="1275"/>
          </a:xfrm>
          <a:prstGeom prst="rect">
            <a:avLst/>
          </a:prstGeom>
          <a:solidFill>
            <a:srgbClr val="8CC63F"/>
          </a:solidFill>
          <a:ln w="15875"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Rectangle 25"/>
          <p:cNvSpPr>
            <a:spLocks noChangeArrowheads="1"/>
          </p:cNvSpPr>
          <p:nvPr/>
        </p:nvSpPr>
        <p:spPr bwMode="auto">
          <a:xfrm>
            <a:off x="6096000" y="3544742"/>
            <a:ext cx="1275" cy="1275"/>
          </a:xfrm>
          <a:prstGeom prst="rect">
            <a:avLst/>
          </a:prstGeom>
          <a:solidFill>
            <a:srgbClr val="8CC63F"/>
          </a:solidFill>
          <a:ln w="15875"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 name="Grupa 2">
            <a:extLst>
              <a:ext uri="{FF2B5EF4-FFF2-40B4-BE49-F238E27FC236}">
                <a16:creationId xmlns:a16="http://schemas.microsoft.com/office/drawing/2014/main" id="{25E61343-3894-482E-B433-160CC7A03562}"/>
              </a:ext>
            </a:extLst>
          </p:cNvPr>
          <p:cNvGrpSpPr/>
          <p:nvPr/>
        </p:nvGrpSpPr>
        <p:grpSpPr>
          <a:xfrm>
            <a:off x="639396" y="2063579"/>
            <a:ext cx="4032415" cy="1430918"/>
            <a:chOff x="639396" y="2063579"/>
            <a:chExt cx="4032415" cy="1430918"/>
          </a:xfrm>
        </p:grpSpPr>
        <p:grpSp>
          <p:nvGrpSpPr>
            <p:cNvPr id="94" name="Grupa 93"/>
            <p:cNvGrpSpPr/>
            <p:nvPr/>
          </p:nvGrpSpPr>
          <p:grpSpPr>
            <a:xfrm flipH="1">
              <a:off x="1443870" y="2441299"/>
              <a:ext cx="3227941" cy="216024"/>
              <a:chOff x="7669383" y="4634874"/>
              <a:chExt cx="3227941" cy="216024"/>
            </a:xfrm>
          </p:grpSpPr>
          <p:cxnSp>
            <p:nvCxnSpPr>
              <p:cNvPr id="99" name="Łącznik prostoliniowy 50"/>
              <p:cNvCxnSpPr>
                <a:cxnSpLocks/>
                <a:endCxn id="96" idx="2"/>
              </p:cNvCxnSpPr>
              <p:nvPr/>
            </p:nvCxnSpPr>
            <p:spPr>
              <a:xfrm>
                <a:off x="7804362" y="4742886"/>
                <a:ext cx="3092962" cy="0"/>
              </a:xfrm>
              <a:prstGeom prst="line">
                <a:avLst/>
              </a:prstGeom>
              <a:ln w="28575"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8" name="Elipsa 49"/>
              <p:cNvSpPr/>
              <p:nvPr/>
            </p:nvSpPr>
            <p:spPr>
              <a:xfrm>
                <a:off x="7669383" y="4634874"/>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95" name="pole tekstowe 94"/>
            <p:cNvSpPr txBox="1"/>
            <p:nvPr/>
          </p:nvSpPr>
          <p:spPr>
            <a:xfrm flipH="1">
              <a:off x="1577960" y="2063579"/>
              <a:ext cx="2278101" cy="421673"/>
            </a:xfrm>
            <a:prstGeom prst="rect">
              <a:avLst/>
            </a:prstGeom>
          </p:spPr>
          <p:txBody>
            <a:bodyPr vert="horz" wrap="square" lIns="91440" tIns="45720" rIns="91440" bIns="45720" rtlCol="0" anchor="b">
              <a:noAutofit/>
            </a:bodyPr>
            <a:lstStyle/>
            <a:p>
              <a:pPr marL="6350" indent="-6350">
                <a:spcBef>
                  <a:spcPct val="20000"/>
                </a:spcBef>
              </a:pPr>
              <a:r>
                <a:rPr lang="en-US" sz="2000" dirty="0"/>
                <a:t>Put your text here</a:t>
              </a:r>
            </a:p>
          </p:txBody>
        </p:sp>
        <p:sp>
          <p:nvSpPr>
            <p:cNvPr id="96" name="Owal 95"/>
            <p:cNvSpPr/>
            <p:nvPr/>
          </p:nvSpPr>
          <p:spPr>
            <a:xfrm flipH="1">
              <a:off x="639396" y="2147074"/>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8" name="Prostokąt 107"/>
            <p:cNvSpPr/>
            <p:nvPr/>
          </p:nvSpPr>
          <p:spPr>
            <a:xfrm>
              <a:off x="1577961" y="2571167"/>
              <a:ext cx="2434438" cy="923330"/>
            </a:xfrm>
            <a:prstGeom prst="rect">
              <a:avLst/>
            </a:prstGeom>
          </p:spPr>
          <p:txBody>
            <a:bodyPr wrap="square">
              <a:spAutoFit/>
            </a:bodyPr>
            <a:lstStyle/>
            <a:p>
              <a:r>
                <a:rPr lang="en-US" dirty="0"/>
                <a:t>Write your text here. Add your description of an item.</a:t>
              </a:r>
            </a:p>
          </p:txBody>
        </p:sp>
      </p:grpSp>
      <p:grpSp>
        <p:nvGrpSpPr>
          <p:cNvPr id="4" name="Grupa 3">
            <a:extLst>
              <a:ext uri="{FF2B5EF4-FFF2-40B4-BE49-F238E27FC236}">
                <a16:creationId xmlns:a16="http://schemas.microsoft.com/office/drawing/2014/main" id="{74D03DC4-AD45-4F6D-90FF-D5C52AFD9C25}"/>
              </a:ext>
            </a:extLst>
          </p:cNvPr>
          <p:cNvGrpSpPr/>
          <p:nvPr/>
        </p:nvGrpSpPr>
        <p:grpSpPr>
          <a:xfrm>
            <a:off x="634041" y="3983237"/>
            <a:ext cx="3948011" cy="1430918"/>
            <a:chOff x="634041" y="3983237"/>
            <a:chExt cx="3948011" cy="1430918"/>
          </a:xfrm>
        </p:grpSpPr>
        <p:grpSp>
          <p:nvGrpSpPr>
            <p:cNvPr id="110" name="Grupa 109"/>
            <p:cNvGrpSpPr/>
            <p:nvPr/>
          </p:nvGrpSpPr>
          <p:grpSpPr>
            <a:xfrm flipH="1">
              <a:off x="1438515" y="4360957"/>
              <a:ext cx="3143537" cy="216024"/>
              <a:chOff x="7753787" y="4634874"/>
              <a:chExt cx="3143537" cy="216024"/>
            </a:xfrm>
          </p:grpSpPr>
          <p:sp>
            <p:nvSpPr>
              <p:cNvPr id="111" name="Elipsa 49"/>
              <p:cNvSpPr/>
              <p:nvPr/>
            </p:nvSpPr>
            <p:spPr>
              <a:xfrm>
                <a:off x="7753787" y="4634874"/>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112" name="Łącznik prostoliniowy 50"/>
              <p:cNvCxnSpPr>
                <a:cxnSpLocks/>
                <a:endCxn id="114" idx="2"/>
              </p:cNvCxnSpPr>
              <p:nvPr/>
            </p:nvCxnSpPr>
            <p:spPr>
              <a:xfrm>
                <a:off x="7969810" y="4742886"/>
                <a:ext cx="2927514" cy="0"/>
              </a:xfrm>
              <a:prstGeom prst="line">
                <a:avLst/>
              </a:prstGeom>
              <a:ln w="28575"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113" name="pole tekstowe 112"/>
            <p:cNvSpPr txBox="1"/>
            <p:nvPr/>
          </p:nvSpPr>
          <p:spPr>
            <a:xfrm flipH="1">
              <a:off x="1577960" y="3983237"/>
              <a:ext cx="2278101" cy="421673"/>
            </a:xfrm>
            <a:prstGeom prst="rect">
              <a:avLst/>
            </a:prstGeom>
          </p:spPr>
          <p:txBody>
            <a:bodyPr vert="horz" wrap="square" lIns="91440" tIns="45720" rIns="91440" bIns="45720" rtlCol="0" anchor="b">
              <a:noAutofit/>
            </a:bodyPr>
            <a:lstStyle/>
            <a:p>
              <a:pPr marL="6350" indent="-6350">
                <a:spcBef>
                  <a:spcPct val="20000"/>
                </a:spcBef>
              </a:pPr>
              <a:r>
                <a:rPr lang="en-US" sz="2000" dirty="0"/>
                <a:t>Put your text here</a:t>
              </a:r>
            </a:p>
          </p:txBody>
        </p:sp>
        <p:sp>
          <p:nvSpPr>
            <p:cNvPr id="114" name="Owal 113"/>
            <p:cNvSpPr/>
            <p:nvPr/>
          </p:nvSpPr>
          <p:spPr>
            <a:xfrm flipH="1">
              <a:off x="634041" y="4066732"/>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6" name="Prostokąt 115"/>
            <p:cNvSpPr/>
            <p:nvPr/>
          </p:nvSpPr>
          <p:spPr>
            <a:xfrm>
              <a:off x="1577961" y="4490825"/>
              <a:ext cx="2434438" cy="923330"/>
            </a:xfrm>
            <a:prstGeom prst="rect">
              <a:avLst/>
            </a:prstGeom>
          </p:spPr>
          <p:txBody>
            <a:bodyPr wrap="square">
              <a:spAutoFit/>
            </a:bodyPr>
            <a:lstStyle/>
            <a:p>
              <a:r>
                <a:rPr lang="en-US" dirty="0"/>
                <a:t>Write your text here. Add your description of an item.</a:t>
              </a:r>
            </a:p>
          </p:txBody>
        </p:sp>
      </p:grpSp>
      <p:sp>
        <p:nvSpPr>
          <p:cNvPr id="56" name="Freeform 22">
            <a:extLst>
              <a:ext uri="{FF2B5EF4-FFF2-40B4-BE49-F238E27FC236}">
                <a16:creationId xmlns:a16="http://schemas.microsoft.com/office/drawing/2014/main" id="{CB73F4C9-AB2E-4FFA-B584-295C5C4C8972}"/>
              </a:ext>
            </a:extLst>
          </p:cNvPr>
          <p:cNvSpPr>
            <a:spLocks noChangeAspect="1" noEditPoints="1"/>
          </p:cNvSpPr>
          <p:nvPr/>
        </p:nvSpPr>
        <p:spPr bwMode="auto">
          <a:xfrm>
            <a:off x="10931529" y="5493073"/>
            <a:ext cx="450376" cy="35452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14">
            <a:extLst>
              <a:ext uri="{FF2B5EF4-FFF2-40B4-BE49-F238E27FC236}">
                <a16:creationId xmlns:a16="http://schemas.microsoft.com/office/drawing/2014/main" id="{64075A51-64BA-410B-A495-C8BE9EC357F7}"/>
              </a:ext>
            </a:extLst>
          </p:cNvPr>
          <p:cNvSpPr>
            <a:spLocks noChangeAspect="1" noEditPoints="1"/>
          </p:cNvSpPr>
          <p:nvPr/>
        </p:nvSpPr>
        <p:spPr bwMode="auto">
          <a:xfrm>
            <a:off x="823390" y="4246317"/>
            <a:ext cx="425776" cy="44530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156D4D10-77B7-4C20-9AD3-E6FC8EB6A5E6}"/>
              </a:ext>
            </a:extLst>
          </p:cNvPr>
          <p:cNvSpPr>
            <a:spLocks noChangeAspect="1" noEditPoints="1"/>
          </p:cNvSpPr>
          <p:nvPr/>
        </p:nvSpPr>
        <p:spPr bwMode="auto">
          <a:xfrm>
            <a:off x="10984300" y="3407837"/>
            <a:ext cx="333726" cy="46045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Freeform 8">
            <a:extLst>
              <a:ext uri="{FF2B5EF4-FFF2-40B4-BE49-F238E27FC236}">
                <a16:creationId xmlns:a16="http://schemas.microsoft.com/office/drawing/2014/main" id="{4D98E945-8E1D-41BB-B43D-7EF4CB4B1625}"/>
              </a:ext>
            </a:extLst>
          </p:cNvPr>
          <p:cNvSpPr>
            <a:spLocks noChangeAspect="1" noEditPoints="1"/>
          </p:cNvSpPr>
          <p:nvPr/>
        </p:nvSpPr>
        <p:spPr bwMode="auto">
          <a:xfrm>
            <a:off x="940869" y="2318711"/>
            <a:ext cx="201528" cy="46120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15">
            <a:extLst>
              <a:ext uri="{FF2B5EF4-FFF2-40B4-BE49-F238E27FC236}">
                <a16:creationId xmlns:a16="http://schemas.microsoft.com/office/drawing/2014/main" id="{8EFA42FC-E935-4B8E-9393-7EAA67EB46CA}"/>
              </a:ext>
            </a:extLst>
          </p:cNvPr>
          <p:cNvSpPr>
            <a:spLocks noChangeAspect="1" noEditPoints="1"/>
          </p:cNvSpPr>
          <p:nvPr/>
        </p:nvSpPr>
        <p:spPr bwMode="auto">
          <a:xfrm>
            <a:off x="10882497" y="1373026"/>
            <a:ext cx="535740" cy="34223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6348287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- 6 Phases </a:t>
            </a:r>
          </a:p>
        </p:txBody>
      </p:sp>
      <p:grpSp>
        <p:nvGrpSpPr>
          <p:cNvPr id="12" name="Grupa 11">
            <a:extLst>
              <a:ext uri="{FF2B5EF4-FFF2-40B4-BE49-F238E27FC236}">
                <a16:creationId xmlns:a16="http://schemas.microsoft.com/office/drawing/2014/main" id="{0AB65E79-A023-40FA-8793-D996606B1752}"/>
              </a:ext>
            </a:extLst>
          </p:cNvPr>
          <p:cNvGrpSpPr/>
          <p:nvPr/>
        </p:nvGrpSpPr>
        <p:grpSpPr>
          <a:xfrm>
            <a:off x="4492543" y="1827678"/>
            <a:ext cx="3209544" cy="3257213"/>
            <a:chOff x="4492543" y="1827678"/>
            <a:chExt cx="3209544" cy="3257213"/>
          </a:xfrm>
        </p:grpSpPr>
        <p:sp>
          <p:nvSpPr>
            <p:cNvPr id="38" name="Freeform 19"/>
            <p:cNvSpPr>
              <a:spLocks/>
            </p:cNvSpPr>
            <p:nvPr/>
          </p:nvSpPr>
          <p:spPr bwMode="auto">
            <a:xfrm rot="20801909">
              <a:off x="4804996" y="3952343"/>
              <a:ext cx="1901720" cy="1132548"/>
            </a:xfrm>
            <a:custGeom>
              <a:avLst/>
              <a:gdLst>
                <a:gd name="T0" fmla="*/ 523 w 867"/>
                <a:gd name="T1" fmla="*/ 111 h 517"/>
                <a:gd name="T2" fmla="*/ 523 w 867"/>
                <a:gd name="T3" fmla="*/ 111 h 517"/>
                <a:gd name="T4" fmla="*/ 0 w 867"/>
                <a:gd name="T5" fmla="*/ 0 h 517"/>
                <a:gd name="T6" fmla="*/ 508 w 867"/>
                <a:gd name="T7" fmla="*/ 517 h 517"/>
                <a:gd name="T8" fmla="*/ 867 w 867"/>
                <a:gd name="T9" fmla="*/ 111 h 517"/>
                <a:gd name="T10" fmla="*/ 523 w 867"/>
                <a:gd name="T11" fmla="*/ 111 h 517"/>
              </a:gdLst>
              <a:ahLst/>
              <a:cxnLst>
                <a:cxn ang="0">
                  <a:pos x="T0" y="T1"/>
                </a:cxn>
                <a:cxn ang="0">
                  <a:pos x="T2" y="T3"/>
                </a:cxn>
                <a:cxn ang="0">
                  <a:pos x="T4" y="T5"/>
                </a:cxn>
                <a:cxn ang="0">
                  <a:pos x="T6" y="T7"/>
                </a:cxn>
                <a:cxn ang="0">
                  <a:pos x="T8" y="T9"/>
                </a:cxn>
                <a:cxn ang="0">
                  <a:pos x="T10" y="T11"/>
                </a:cxn>
              </a:cxnLst>
              <a:rect l="0" t="0" r="r" b="b"/>
              <a:pathLst>
                <a:path w="867" h="517">
                  <a:moveTo>
                    <a:pt x="523" y="111"/>
                  </a:moveTo>
                  <a:cubicBezTo>
                    <a:pt x="523" y="111"/>
                    <a:pt x="523" y="111"/>
                    <a:pt x="523" y="111"/>
                  </a:cubicBezTo>
                  <a:cubicBezTo>
                    <a:pt x="0" y="0"/>
                    <a:pt x="0" y="0"/>
                    <a:pt x="0" y="0"/>
                  </a:cubicBezTo>
                  <a:cubicBezTo>
                    <a:pt x="63" y="251"/>
                    <a:pt x="259" y="449"/>
                    <a:pt x="508" y="517"/>
                  </a:cubicBezTo>
                  <a:cubicBezTo>
                    <a:pt x="867" y="111"/>
                    <a:pt x="867" y="111"/>
                    <a:pt x="867" y="111"/>
                  </a:cubicBezTo>
                  <a:lnTo>
                    <a:pt x="523" y="111"/>
                  </a:ln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0"/>
            <p:cNvSpPr>
              <a:spLocks/>
            </p:cNvSpPr>
            <p:nvPr/>
          </p:nvSpPr>
          <p:spPr bwMode="auto">
            <a:xfrm rot="20801909">
              <a:off x="4492543" y="2577087"/>
              <a:ext cx="1195648" cy="1742761"/>
            </a:xfrm>
            <a:custGeom>
              <a:avLst/>
              <a:gdLst>
                <a:gd name="T0" fmla="*/ 0 w 545"/>
                <a:gd name="T1" fmla="*/ 507 h 795"/>
                <a:gd name="T2" fmla="*/ 22 w 545"/>
                <a:gd name="T3" fmla="*/ 684 h 795"/>
                <a:gd name="T4" fmla="*/ 545 w 545"/>
                <a:gd name="T5" fmla="*/ 795 h 795"/>
                <a:gd name="T6" fmla="*/ 373 w 545"/>
                <a:gd name="T7" fmla="*/ 507 h 795"/>
                <a:gd name="T8" fmla="*/ 373 w 545"/>
                <a:gd name="T9" fmla="*/ 507 h 795"/>
                <a:gd name="T10" fmla="*/ 209 w 545"/>
                <a:gd name="T11" fmla="*/ 0 h 795"/>
                <a:gd name="T12" fmla="*/ 0 w 545"/>
                <a:gd name="T13" fmla="*/ 507 h 795"/>
              </a:gdLst>
              <a:ahLst/>
              <a:cxnLst>
                <a:cxn ang="0">
                  <a:pos x="T0" y="T1"/>
                </a:cxn>
                <a:cxn ang="0">
                  <a:pos x="T2" y="T3"/>
                </a:cxn>
                <a:cxn ang="0">
                  <a:pos x="T4" y="T5"/>
                </a:cxn>
                <a:cxn ang="0">
                  <a:pos x="T6" y="T7"/>
                </a:cxn>
                <a:cxn ang="0">
                  <a:pos x="T8" y="T9"/>
                </a:cxn>
                <a:cxn ang="0">
                  <a:pos x="T10" y="T11"/>
                </a:cxn>
                <a:cxn ang="0">
                  <a:pos x="T12" y="T13"/>
                </a:cxn>
              </a:cxnLst>
              <a:rect l="0" t="0" r="r" b="b"/>
              <a:pathLst>
                <a:path w="545" h="795">
                  <a:moveTo>
                    <a:pt x="0" y="507"/>
                  </a:moveTo>
                  <a:cubicBezTo>
                    <a:pt x="0" y="568"/>
                    <a:pt x="7" y="627"/>
                    <a:pt x="22" y="684"/>
                  </a:cubicBezTo>
                  <a:cubicBezTo>
                    <a:pt x="545" y="795"/>
                    <a:pt x="545" y="795"/>
                    <a:pt x="545" y="795"/>
                  </a:cubicBezTo>
                  <a:cubicBezTo>
                    <a:pt x="373" y="507"/>
                    <a:pt x="373" y="507"/>
                    <a:pt x="373" y="507"/>
                  </a:cubicBezTo>
                  <a:cubicBezTo>
                    <a:pt x="373" y="507"/>
                    <a:pt x="373" y="507"/>
                    <a:pt x="373" y="507"/>
                  </a:cubicBezTo>
                  <a:cubicBezTo>
                    <a:pt x="209" y="0"/>
                    <a:pt x="209" y="0"/>
                    <a:pt x="209" y="0"/>
                  </a:cubicBezTo>
                  <a:cubicBezTo>
                    <a:pt x="80" y="130"/>
                    <a:pt x="0" y="309"/>
                    <a:pt x="0" y="507"/>
                  </a:cubicBez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1"/>
            <p:cNvSpPr>
              <a:spLocks/>
            </p:cNvSpPr>
            <p:nvPr/>
          </p:nvSpPr>
          <p:spPr bwMode="auto">
            <a:xfrm rot="20801909">
              <a:off x="4808207" y="1984403"/>
              <a:ext cx="1517931" cy="1576041"/>
            </a:xfrm>
            <a:custGeom>
              <a:avLst/>
              <a:gdLst>
                <a:gd name="T0" fmla="*/ 509 w 692"/>
                <a:gd name="T1" fmla="*/ 0 h 719"/>
                <a:gd name="T2" fmla="*/ 0 w 692"/>
                <a:gd name="T3" fmla="*/ 212 h 719"/>
                <a:gd name="T4" fmla="*/ 164 w 692"/>
                <a:gd name="T5" fmla="*/ 719 h 719"/>
                <a:gd name="T6" fmla="*/ 336 w 692"/>
                <a:gd name="T7" fmla="*/ 431 h 719"/>
                <a:gd name="T8" fmla="*/ 336 w 692"/>
                <a:gd name="T9" fmla="*/ 431 h 719"/>
                <a:gd name="T10" fmla="*/ 692 w 692"/>
                <a:gd name="T11" fmla="*/ 24 h 719"/>
                <a:gd name="T12" fmla="*/ 509 w 692"/>
                <a:gd name="T13" fmla="*/ 0 h 719"/>
              </a:gdLst>
              <a:ahLst/>
              <a:cxnLst>
                <a:cxn ang="0">
                  <a:pos x="T0" y="T1"/>
                </a:cxn>
                <a:cxn ang="0">
                  <a:pos x="T2" y="T3"/>
                </a:cxn>
                <a:cxn ang="0">
                  <a:pos x="T4" y="T5"/>
                </a:cxn>
                <a:cxn ang="0">
                  <a:pos x="T6" y="T7"/>
                </a:cxn>
                <a:cxn ang="0">
                  <a:pos x="T8" y="T9"/>
                </a:cxn>
                <a:cxn ang="0">
                  <a:pos x="T10" y="T11"/>
                </a:cxn>
                <a:cxn ang="0">
                  <a:pos x="T12" y="T13"/>
                </a:cxn>
              </a:cxnLst>
              <a:rect l="0" t="0" r="r" b="b"/>
              <a:pathLst>
                <a:path w="692" h="719">
                  <a:moveTo>
                    <a:pt x="509" y="0"/>
                  </a:moveTo>
                  <a:cubicBezTo>
                    <a:pt x="310" y="0"/>
                    <a:pt x="130" y="81"/>
                    <a:pt x="0" y="212"/>
                  </a:cubicBezTo>
                  <a:cubicBezTo>
                    <a:pt x="164" y="719"/>
                    <a:pt x="164" y="719"/>
                    <a:pt x="164" y="719"/>
                  </a:cubicBezTo>
                  <a:cubicBezTo>
                    <a:pt x="336" y="431"/>
                    <a:pt x="336" y="431"/>
                    <a:pt x="336" y="431"/>
                  </a:cubicBezTo>
                  <a:cubicBezTo>
                    <a:pt x="336" y="431"/>
                    <a:pt x="336" y="431"/>
                    <a:pt x="336" y="431"/>
                  </a:cubicBezTo>
                  <a:cubicBezTo>
                    <a:pt x="692" y="24"/>
                    <a:pt x="692" y="24"/>
                    <a:pt x="692" y="24"/>
                  </a:cubicBezTo>
                  <a:cubicBezTo>
                    <a:pt x="634" y="8"/>
                    <a:pt x="572" y="0"/>
                    <a:pt x="509"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2"/>
            <p:cNvSpPr>
              <a:spLocks/>
            </p:cNvSpPr>
            <p:nvPr/>
          </p:nvSpPr>
          <p:spPr bwMode="auto">
            <a:xfrm rot="20801909">
              <a:off x="5855923" y="3354897"/>
              <a:ext cx="1528592" cy="1573576"/>
            </a:xfrm>
            <a:custGeom>
              <a:avLst/>
              <a:gdLst>
                <a:gd name="T0" fmla="*/ 359 w 697"/>
                <a:gd name="T1" fmla="*/ 288 h 718"/>
                <a:gd name="T2" fmla="*/ 359 w 697"/>
                <a:gd name="T3" fmla="*/ 288 h 718"/>
                <a:gd name="T4" fmla="*/ 0 w 697"/>
                <a:gd name="T5" fmla="*/ 694 h 718"/>
                <a:gd name="T6" fmla="*/ 188 w 697"/>
                <a:gd name="T7" fmla="*/ 718 h 718"/>
                <a:gd name="T8" fmla="*/ 697 w 697"/>
                <a:gd name="T9" fmla="*/ 507 h 718"/>
                <a:gd name="T10" fmla="*/ 531 w 697"/>
                <a:gd name="T11" fmla="*/ 0 h 718"/>
                <a:gd name="T12" fmla="*/ 359 w 697"/>
                <a:gd name="T13" fmla="*/ 288 h 718"/>
              </a:gdLst>
              <a:ahLst/>
              <a:cxnLst>
                <a:cxn ang="0">
                  <a:pos x="T0" y="T1"/>
                </a:cxn>
                <a:cxn ang="0">
                  <a:pos x="T2" y="T3"/>
                </a:cxn>
                <a:cxn ang="0">
                  <a:pos x="T4" y="T5"/>
                </a:cxn>
                <a:cxn ang="0">
                  <a:pos x="T6" y="T7"/>
                </a:cxn>
                <a:cxn ang="0">
                  <a:pos x="T8" y="T9"/>
                </a:cxn>
                <a:cxn ang="0">
                  <a:pos x="T10" y="T11"/>
                </a:cxn>
                <a:cxn ang="0">
                  <a:pos x="T12" y="T13"/>
                </a:cxn>
              </a:cxnLst>
              <a:rect l="0" t="0" r="r" b="b"/>
              <a:pathLst>
                <a:path w="697" h="718">
                  <a:moveTo>
                    <a:pt x="359" y="288"/>
                  </a:moveTo>
                  <a:cubicBezTo>
                    <a:pt x="359" y="288"/>
                    <a:pt x="359" y="288"/>
                    <a:pt x="359" y="288"/>
                  </a:cubicBezTo>
                  <a:cubicBezTo>
                    <a:pt x="0" y="694"/>
                    <a:pt x="0" y="694"/>
                    <a:pt x="0" y="694"/>
                  </a:cubicBezTo>
                  <a:cubicBezTo>
                    <a:pt x="60" y="710"/>
                    <a:pt x="123" y="718"/>
                    <a:pt x="188" y="718"/>
                  </a:cubicBezTo>
                  <a:cubicBezTo>
                    <a:pt x="387" y="718"/>
                    <a:pt x="567" y="638"/>
                    <a:pt x="697" y="507"/>
                  </a:cubicBezTo>
                  <a:cubicBezTo>
                    <a:pt x="531" y="0"/>
                    <a:pt x="531" y="0"/>
                    <a:pt x="531" y="0"/>
                  </a:cubicBezTo>
                  <a:lnTo>
                    <a:pt x="359" y="288"/>
                  </a:lnTo>
                  <a:close/>
                </a:path>
              </a:pathLst>
            </a:custGeom>
            <a:solidFill>
              <a:schemeClr val="accent3"/>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3"/>
            <p:cNvSpPr>
              <a:spLocks/>
            </p:cNvSpPr>
            <p:nvPr/>
          </p:nvSpPr>
          <p:spPr bwMode="auto">
            <a:xfrm rot="20801909">
              <a:off x="6500699" y="2595326"/>
              <a:ext cx="1201388" cy="1741939"/>
            </a:xfrm>
            <a:custGeom>
              <a:avLst/>
              <a:gdLst>
                <a:gd name="T0" fmla="*/ 524 w 548"/>
                <a:gd name="T1" fmla="*/ 105 h 795"/>
                <a:gd name="T2" fmla="*/ 0 w 548"/>
                <a:gd name="T3" fmla="*/ 0 h 795"/>
                <a:gd name="T4" fmla="*/ 172 w 548"/>
                <a:gd name="T5" fmla="*/ 288 h 795"/>
                <a:gd name="T6" fmla="*/ 172 w 548"/>
                <a:gd name="T7" fmla="*/ 288 h 795"/>
                <a:gd name="T8" fmla="*/ 338 w 548"/>
                <a:gd name="T9" fmla="*/ 795 h 795"/>
                <a:gd name="T10" fmla="*/ 548 w 548"/>
                <a:gd name="T11" fmla="*/ 288 h 795"/>
                <a:gd name="T12" fmla="*/ 524 w 548"/>
                <a:gd name="T13" fmla="*/ 105 h 795"/>
              </a:gdLst>
              <a:ahLst/>
              <a:cxnLst>
                <a:cxn ang="0">
                  <a:pos x="T0" y="T1"/>
                </a:cxn>
                <a:cxn ang="0">
                  <a:pos x="T2" y="T3"/>
                </a:cxn>
                <a:cxn ang="0">
                  <a:pos x="T4" y="T5"/>
                </a:cxn>
                <a:cxn ang="0">
                  <a:pos x="T6" y="T7"/>
                </a:cxn>
                <a:cxn ang="0">
                  <a:pos x="T8" y="T9"/>
                </a:cxn>
                <a:cxn ang="0">
                  <a:pos x="T10" y="T11"/>
                </a:cxn>
                <a:cxn ang="0">
                  <a:pos x="T12" y="T13"/>
                </a:cxn>
              </a:cxnLst>
              <a:rect l="0" t="0" r="r" b="b"/>
              <a:pathLst>
                <a:path w="548" h="795">
                  <a:moveTo>
                    <a:pt x="524" y="105"/>
                  </a:moveTo>
                  <a:cubicBezTo>
                    <a:pt x="0" y="0"/>
                    <a:pt x="0" y="0"/>
                    <a:pt x="0" y="0"/>
                  </a:cubicBezTo>
                  <a:cubicBezTo>
                    <a:pt x="172" y="288"/>
                    <a:pt x="172" y="288"/>
                    <a:pt x="172" y="288"/>
                  </a:cubicBezTo>
                  <a:cubicBezTo>
                    <a:pt x="172" y="288"/>
                    <a:pt x="172" y="288"/>
                    <a:pt x="172" y="288"/>
                  </a:cubicBezTo>
                  <a:cubicBezTo>
                    <a:pt x="338" y="795"/>
                    <a:pt x="338" y="795"/>
                    <a:pt x="338" y="795"/>
                  </a:cubicBezTo>
                  <a:cubicBezTo>
                    <a:pt x="468" y="665"/>
                    <a:pt x="548" y="486"/>
                    <a:pt x="548" y="288"/>
                  </a:cubicBezTo>
                  <a:cubicBezTo>
                    <a:pt x="548" y="225"/>
                    <a:pt x="540" y="163"/>
                    <a:pt x="524" y="105"/>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4"/>
            <p:cNvSpPr>
              <a:spLocks/>
            </p:cNvSpPr>
            <p:nvPr/>
          </p:nvSpPr>
          <p:spPr bwMode="auto">
            <a:xfrm rot="20801909">
              <a:off x="5480434" y="1827678"/>
              <a:ext cx="1903360" cy="1122692"/>
            </a:xfrm>
            <a:custGeom>
              <a:avLst/>
              <a:gdLst>
                <a:gd name="T0" fmla="*/ 356 w 868"/>
                <a:gd name="T1" fmla="*/ 0 h 512"/>
                <a:gd name="T2" fmla="*/ 0 w 868"/>
                <a:gd name="T3" fmla="*/ 407 h 512"/>
                <a:gd name="T4" fmla="*/ 344 w 868"/>
                <a:gd name="T5" fmla="*/ 407 h 512"/>
                <a:gd name="T6" fmla="*/ 344 w 868"/>
                <a:gd name="T7" fmla="*/ 407 h 512"/>
                <a:gd name="T8" fmla="*/ 868 w 868"/>
                <a:gd name="T9" fmla="*/ 512 h 512"/>
                <a:gd name="T10" fmla="*/ 356 w 868"/>
                <a:gd name="T11" fmla="*/ 0 h 512"/>
              </a:gdLst>
              <a:ahLst/>
              <a:cxnLst>
                <a:cxn ang="0">
                  <a:pos x="T0" y="T1"/>
                </a:cxn>
                <a:cxn ang="0">
                  <a:pos x="T2" y="T3"/>
                </a:cxn>
                <a:cxn ang="0">
                  <a:pos x="T4" y="T5"/>
                </a:cxn>
                <a:cxn ang="0">
                  <a:pos x="T6" y="T7"/>
                </a:cxn>
                <a:cxn ang="0">
                  <a:pos x="T8" y="T9"/>
                </a:cxn>
                <a:cxn ang="0">
                  <a:pos x="T10" y="T11"/>
                </a:cxn>
              </a:cxnLst>
              <a:rect l="0" t="0" r="r" b="b"/>
              <a:pathLst>
                <a:path w="868" h="512">
                  <a:moveTo>
                    <a:pt x="356" y="0"/>
                  </a:moveTo>
                  <a:cubicBezTo>
                    <a:pt x="0" y="407"/>
                    <a:pt x="0" y="407"/>
                    <a:pt x="0" y="407"/>
                  </a:cubicBezTo>
                  <a:cubicBezTo>
                    <a:pt x="344" y="407"/>
                    <a:pt x="344" y="407"/>
                    <a:pt x="344" y="407"/>
                  </a:cubicBezTo>
                  <a:cubicBezTo>
                    <a:pt x="344" y="407"/>
                    <a:pt x="344" y="407"/>
                    <a:pt x="344" y="407"/>
                  </a:cubicBezTo>
                  <a:cubicBezTo>
                    <a:pt x="868" y="512"/>
                    <a:pt x="868" y="512"/>
                    <a:pt x="868" y="512"/>
                  </a:cubicBezTo>
                  <a:cubicBezTo>
                    <a:pt x="803" y="262"/>
                    <a:pt x="606" y="65"/>
                    <a:pt x="356" y="0"/>
                  </a:cubicBez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0BFA876A-3659-45F2-9374-22051B00CCEC}"/>
              </a:ext>
            </a:extLst>
          </p:cNvPr>
          <p:cNvGrpSpPr/>
          <p:nvPr/>
        </p:nvGrpSpPr>
        <p:grpSpPr>
          <a:xfrm>
            <a:off x="6888892" y="4599931"/>
            <a:ext cx="4670339" cy="1346885"/>
            <a:chOff x="6888892" y="4599931"/>
            <a:chExt cx="4670339" cy="1346885"/>
          </a:xfrm>
        </p:grpSpPr>
        <p:sp>
          <p:nvSpPr>
            <p:cNvPr id="61" name="Elipsa 51"/>
            <p:cNvSpPr/>
            <p:nvPr/>
          </p:nvSpPr>
          <p:spPr>
            <a:xfrm>
              <a:off x="6888892" y="4599931"/>
              <a:ext cx="216024" cy="21602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62" name="Łącznik prostoliniowy 53"/>
            <p:cNvCxnSpPr/>
            <p:nvPr/>
          </p:nvCxnSpPr>
          <p:spPr>
            <a:xfrm>
              <a:off x="7065017" y="4813246"/>
              <a:ext cx="232912" cy="394968"/>
            </a:xfrm>
            <a:prstGeom prst="line">
              <a:avLst/>
            </a:prstGeom>
            <a:ln w="38100"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4" name="pole tekstowe 63"/>
            <p:cNvSpPr txBox="1"/>
            <p:nvPr/>
          </p:nvSpPr>
          <p:spPr>
            <a:xfrm>
              <a:off x="8542849" y="4743680"/>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3">
                      <a:lumMod val="75000"/>
                    </a:schemeClr>
                  </a:solidFill>
                </a:rPr>
                <a:t>Phase 4</a:t>
              </a:r>
            </a:p>
          </p:txBody>
        </p:sp>
        <p:cxnSp>
          <p:nvCxnSpPr>
            <p:cNvPr id="65" name="Łącznik prostoliniowy 52"/>
            <p:cNvCxnSpPr>
              <a:cxnSpLocks/>
            </p:cNvCxnSpPr>
            <p:nvPr/>
          </p:nvCxnSpPr>
          <p:spPr>
            <a:xfrm>
              <a:off x="7308411" y="5211849"/>
              <a:ext cx="3446346" cy="7269"/>
            </a:xfrm>
            <a:prstGeom prst="line">
              <a:avLst/>
            </a:prstGeom>
            <a:ln w="38100"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6" name="Owal 65"/>
            <p:cNvSpPr/>
            <p:nvPr/>
          </p:nvSpPr>
          <p:spPr>
            <a:xfrm>
              <a:off x="10754757" y="4813246"/>
              <a:ext cx="804474" cy="8044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68" name="pole tekstowe 67"/>
            <p:cNvSpPr txBox="1"/>
            <p:nvPr/>
          </p:nvSpPr>
          <p:spPr>
            <a:xfrm>
              <a:off x="7750761" y="5297910"/>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grpSp>
      <p:grpSp>
        <p:nvGrpSpPr>
          <p:cNvPr id="8" name="Grupa 7">
            <a:extLst>
              <a:ext uri="{FF2B5EF4-FFF2-40B4-BE49-F238E27FC236}">
                <a16:creationId xmlns:a16="http://schemas.microsoft.com/office/drawing/2014/main" id="{5CBFCF77-15C1-42CA-A66C-31F2CDC584B1}"/>
              </a:ext>
            </a:extLst>
          </p:cNvPr>
          <p:cNvGrpSpPr/>
          <p:nvPr/>
        </p:nvGrpSpPr>
        <p:grpSpPr>
          <a:xfrm>
            <a:off x="7566512" y="2916247"/>
            <a:ext cx="3992719" cy="1203136"/>
            <a:chOff x="7566512" y="2916247"/>
            <a:chExt cx="3992719" cy="1203136"/>
          </a:xfrm>
        </p:grpSpPr>
        <p:sp>
          <p:nvSpPr>
            <p:cNvPr id="88" name="pole tekstowe 87"/>
            <p:cNvSpPr txBox="1"/>
            <p:nvPr/>
          </p:nvSpPr>
          <p:spPr>
            <a:xfrm>
              <a:off x="8542849" y="2916247"/>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75000"/>
                    </a:schemeClr>
                  </a:solidFill>
                </a:rPr>
                <a:t>Phase 3</a:t>
              </a:r>
            </a:p>
          </p:txBody>
        </p:sp>
        <p:cxnSp>
          <p:nvCxnSpPr>
            <p:cNvPr id="89" name="Łącznik prostoliniowy 52"/>
            <p:cNvCxnSpPr>
              <a:cxnSpLocks/>
            </p:cNvCxnSpPr>
            <p:nvPr/>
          </p:nvCxnSpPr>
          <p:spPr>
            <a:xfrm>
              <a:off x="7711291" y="3384416"/>
              <a:ext cx="3043466" cy="7269"/>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0" name="Owal 89"/>
            <p:cNvSpPr/>
            <p:nvPr/>
          </p:nvSpPr>
          <p:spPr>
            <a:xfrm>
              <a:off x="10754757" y="2985813"/>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91" name="pole tekstowe 90"/>
            <p:cNvSpPr txBox="1"/>
            <p:nvPr/>
          </p:nvSpPr>
          <p:spPr>
            <a:xfrm>
              <a:off x="7750761" y="3470477"/>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sp>
          <p:nvSpPr>
            <p:cNvPr id="86" name="Elipsa 37"/>
            <p:cNvSpPr/>
            <p:nvPr/>
          </p:nvSpPr>
          <p:spPr>
            <a:xfrm>
              <a:off x="7566512" y="3280038"/>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grpSp>
      <p:grpSp>
        <p:nvGrpSpPr>
          <p:cNvPr id="6" name="Grupa 5">
            <a:extLst>
              <a:ext uri="{FF2B5EF4-FFF2-40B4-BE49-F238E27FC236}">
                <a16:creationId xmlns:a16="http://schemas.microsoft.com/office/drawing/2014/main" id="{710A621A-F671-4EF8-AC79-F9282A5ABE75}"/>
              </a:ext>
            </a:extLst>
          </p:cNvPr>
          <p:cNvGrpSpPr/>
          <p:nvPr/>
        </p:nvGrpSpPr>
        <p:grpSpPr>
          <a:xfrm>
            <a:off x="629074" y="4599931"/>
            <a:ext cx="4736998" cy="1346885"/>
            <a:chOff x="629074" y="4599931"/>
            <a:chExt cx="4736998" cy="1346885"/>
          </a:xfrm>
        </p:grpSpPr>
        <p:sp>
          <p:nvSpPr>
            <p:cNvPr id="101" name="Elipsa 51"/>
            <p:cNvSpPr/>
            <p:nvPr/>
          </p:nvSpPr>
          <p:spPr>
            <a:xfrm flipH="1">
              <a:off x="5150048" y="4599931"/>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102" name="Łącznik prostoliniowy 53"/>
            <p:cNvCxnSpPr/>
            <p:nvPr/>
          </p:nvCxnSpPr>
          <p:spPr>
            <a:xfrm flipH="1">
              <a:off x="4957035" y="4813246"/>
              <a:ext cx="232912" cy="394968"/>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3" name="pole tekstowe 102"/>
            <p:cNvSpPr txBox="1"/>
            <p:nvPr/>
          </p:nvSpPr>
          <p:spPr>
            <a:xfrm flipH="1">
              <a:off x="1597301" y="4743680"/>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4">
                      <a:lumMod val="75000"/>
                    </a:schemeClr>
                  </a:solidFill>
                </a:rPr>
                <a:t>Phase 5</a:t>
              </a:r>
            </a:p>
          </p:txBody>
        </p:sp>
        <p:cxnSp>
          <p:nvCxnSpPr>
            <p:cNvPr id="104" name="Łącznik prostoliniowy 52"/>
            <p:cNvCxnSpPr>
              <a:cxnSpLocks/>
            </p:cNvCxnSpPr>
            <p:nvPr/>
          </p:nvCxnSpPr>
          <p:spPr>
            <a:xfrm flipH="1">
              <a:off x="1433548" y="5215483"/>
              <a:ext cx="3513005" cy="0"/>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5" name="Owal 104"/>
            <p:cNvSpPr/>
            <p:nvPr/>
          </p:nvSpPr>
          <p:spPr>
            <a:xfrm flipH="1">
              <a:off x="629074" y="4813246"/>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06" name="pole tekstowe 105"/>
            <p:cNvSpPr txBox="1"/>
            <p:nvPr/>
          </p:nvSpPr>
          <p:spPr>
            <a:xfrm flipH="1">
              <a:off x="1597301" y="5297910"/>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grpSp>
      <p:grpSp>
        <p:nvGrpSpPr>
          <p:cNvPr id="9" name="Grupa 8">
            <a:extLst>
              <a:ext uri="{FF2B5EF4-FFF2-40B4-BE49-F238E27FC236}">
                <a16:creationId xmlns:a16="http://schemas.microsoft.com/office/drawing/2014/main" id="{F9E7B4EB-575F-41D6-B6C4-F0DBCDC069A4}"/>
              </a:ext>
            </a:extLst>
          </p:cNvPr>
          <p:cNvGrpSpPr/>
          <p:nvPr/>
        </p:nvGrpSpPr>
        <p:grpSpPr>
          <a:xfrm>
            <a:off x="629074" y="2916247"/>
            <a:ext cx="4059378" cy="1203136"/>
            <a:chOff x="629074" y="2916247"/>
            <a:chExt cx="4059378" cy="1203136"/>
          </a:xfrm>
        </p:grpSpPr>
        <p:sp>
          <p:nvSpPr>
            <p:cNvPr id="109" name="pole tekstowe 108"/>
            <p:cNvSpPr txBox="1"/>
            <p:nvPr/>
          </p:nvSpPr>
          <p:spPr>
            <a:xfrm flipH="1">
              <a:off x="1597301" y="2916247"/>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75000"/>
                    </a:schemeClr>
                  </a:solidFill>
                </a:rPr>
                <a:t>Phase 6</a:t>
              </a:r>
            </a:p>
          </p:txBody>
        </p:sp>
        <p:cxnSp>
          <p:nvCxnSpPr>
            <p:cNvPr id="110" name="Łącznik prostoliniowy 52"/>
            <p:cNvCxnSpPr>
              <a:cxnSpLocks/>
            </p:cNvCxnSpPr>
            <p:nvPr/>
          </p:nvCxnSpPr>
          <p:spPr>
            <a:xfrm flipH="1">
              <a:off x="1405364" y="3384416"/>
              <a:ext cx="3110126" cy="7269"/>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11" name="Owal 110"/>
            <p:cNvSpPr/>
            <p:nvPr/>
          </p:nvSpPr>
          <p:spPr>
            <a:xfrm flipH="1">
              <a:off x="629074" y="2985813"/>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12" name="pole tekstowe 111"/>
            <p:cNvSpPr txBox="1"/>
            <p:nvPr/>
          </p:nvSpPr>
          <p:spPr>
            <a:xfrm flipH="1">
              <a:off x="1597301" y="3470477"/>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sp>
          <p:nvSpPr>
            <p:cNvPr id="114" name="Elipsa 37"/>
            <p:cNvSpPr/>
            <p:nvPr/>
          </p:nvSpPr>
          <p:spPr>
            <a:xfrm flipH="1">
              <a:off x="4472428" y="3280038"/>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sp>
        <p:nvSpPr>
          <p:cNvPr id="95" name="pole tekstowe 94"/>
          <p:cNvSpPr txBox="1"/>
          <p:nvPr/>
        </p:nvSpPr>
        <p:spPr>
          <a:xfrm>
            <a:off x="8542849" y="1232563"/>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1">
                    <a:lumMod val="75000"/>
                  </a:schemeClr>
                </a:solidFill>
              </a:rPr>
              <a:t>Phase 2</a:t>
            </a:r>
          </a:p>
        </p:txBody>
      </p:sp>
      <p:grpSp>
        <p:nvGrpSpPr>
          <p:cNvPr id="11" name="Grupa 10">
            <a:extLst>
              <a:ext uri="{FF2B5EF4-FFF2-40B4-BE49-F238E27FC236}">
                <a16:creationId xmlns:a16="http://schemas.microsoft.com/office/drawing/2014/main" id="{675D43BC-47FD-4067-8D86-ACC393FCB09C}"/>
              </a:ext>
            </a:extLst>
          </p:cNvPr>
          <p:cNvGrpSpPr/>
          <p:nvPr/>
        </p:nvGrpSpPr>
        <p:grpSpPr>
          <a:xfrm>
            <a:off x="6888892" y="1302129"/>
            <a:ext cx="4670339" cy="1133570"/>
            <a:chOff x="6888892" y="1302129"/>
            <a:chExt cx="4670339" cy="1133570"/>
          </a:xfrm>
        </p:grpSpPr>
        <p:sp>
          <p:nvSpPr>
            <p:cNvPr id="93" name="Elipsa 37"/>
            <p:cNvSpPr/>
            <p:nvPr/>
          </p:nvSpPr>
          <p:spPr>
            <a:xfrm>
              <a:off x="6888892" y="2059746"/>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94" name="Łącznik prostoliniowy 38"/>
            <p:cNvCxnSpPr/>
            <p:nvPr/>
          </p:nvCxnSpPr>
          <p:spPr>
            <a:xfrm flipH="1">
              <a:off x="7076352" y="1703167"/>
              <a:ext cx="211242" cy="376547"/>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96" name="Łącznik prostoliniowy 52"/>
            <p:cNvCxnSpPr>
              <a:cxnSpLocks/>
            </p:cNvCxnSpPr>
            <p:nvPr/>
          </p:nvCxnSpPr>
          <p:spPr>
            <a:xfrm>
              <a:off x="7291295" y="1700732"/>
              <a:ext cx="3463462" cy="7269"/>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7" name="Owal 96"/>
            <p:cNvSpPr/>
            <p:nvPr/>
          </p:nvSpPr>
          <p:spPr>
            <a:xfrm>
              <a:off x="10754757" y="1302129"/>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98" name="pole tekstowe 97"/>
            <p:cNvSpPr txBox="1"/>
            <p:nvPr/>
          </p:nvSpPr>
          <p:spPr>
            <a:xfrm>
              <a:off x="7750761" y="1786793"/>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grpSp>
      <p:sp>
        <p:nvSpPr>
          <p:cNvPr id="118" name="pole tekstowe 117"/>
          <p:cNvSpPr txBox="1"/>
          <p:nvPr/>
        </p:nvSpPr>
        <p:spPr>
          <a:xfrm flipH="1">
            <a:off x="1597301" y="1232563"/>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75000"/>
                  </a:schemeClr>
                </a:solidFill>
              </a:rPr>
              <a:t>Phase 1</a:t>
            </a:r>
          </a:p>
        </p:txBody>
      </p:sp>
      <p:grpSp>
        <p:nvGrpSpPr>
          <p:cNvPr id="10" name="Grupa 9">
            <a:extLst>
              <a:ext uri="{FF2B5EF4-FFF2-40B4-BE49-F238E27FC236}">
                <a16:creationId xmlns:a16="http://schemas.microsoft.com/office/drawing/2014/main" id="{5FBADCA1-6295-483F-AF01-DC8798B1346E}"/>
              </a:ext>
            </a:extLst>
          </p:cNvPr>
          <p:cNvGrpSpPr/>
          <p:nvPr/>
        </p:nvGrpSpPr>
        <p:grpSpPr>
          <a:xfrm>
            <a:off x="629074" y="1302129"/>
            <a:ext cx="4736998" cy="1133570"/>
            <a:chOff x="629074" y="1302129"/>
            <a:chExt cx="4736998" cy="1133570"/>
          </a:xfrm>
        </p:grpSpPr>
        <p:sp>
          <p:nvSpPr>
            <p:cNvPr id="116" name="Elipsa 37"/>
            <p:cNvSpPr/>
            <p:nvPr/>
          </p:nvSpPr>
          <p:spPr>
            <a:xfrm flipH="1">
              <a:off x="5150048" y="2059746"/>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117" name="Łącznik prostoliniowy 38"/>
            <p:cNvCxnSpPr/>
            <p:nvPr/>
          </p:nvCxnSpPr>
          <p:spPr>
            <a:xfrm>
              <a:off x="4967370" y="1703167"/>
              <a:ext cx="211242" cy="376547"/>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9" name="Łącznik prostoliniowy 52"/>
            <p:cNvCxnSpPr>
              <a:cxnSpLocks/>
            </p:cNvCxnSpPr>
            <p:nvPr/>
          </p:nvCxnSpPr>
          <p:spPr>
            <a:xfrm flipH="1">
              <a:off x="1433548" y="1704366"/>
              <a:ext cx="3530121"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20" name="Owal 119"/>
            <p:cNvSpPr/>
            <p:nvPr/>
          </p:nvSpPr>
          <p:spPr>
            <a:xfrm flipH="1">
              <a:off x="629074" y="1302129"/>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21" name="pole tekstowe 120"/>
            <p:cNvSpPr txBox="1"/>
            <p:nvPr/>
          </p:nvSpPr>
          <p:spPr>
            <a:xfrm flipH="1">
              <a:off x="1597301" y="1786793"/>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grpSp>
      <p:sp>
        <p:nvSpPr>
          <p:cNvPr id="53" name="Freeform 31">
            <a:extLst>
              <a:ext uri="{FF2B5EF4-FFF2-40B4-BE49-F238E27FC236}">
                <a16:creationId xmlns:a16="http://schemas.microsoft.com/office/drawing/2014/main" id="{2880A476-23B2-4EA1-ABD0-988D070E4D70}"/>
              </a:ext>
            </a:extLst>
          </p:cNvPr>
          <p:cNvSpPr>
            <a:spLocks noChangeAspect="1"/>
          </p:cNvSpPr>
          <p:nvPr/>
        </p:nvSpPr>
        <p:spPr bwMode="auto">
          <a:xfrm>
            <a:off x="793557" y="1539340"/>
            <a:ext cx="475508" cy="32278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4" name="Grafika 53">
            <a:extLst>
              <a:ext uri="{FF2B5EF4-FFF2-40B4-BE49-F238E27FC236}">
                <a16:creationId xmlns:a16="http://schemas.microsoft.com/office/drawing/2014/main" id="{799B4C39-E114-41B6-819D-76A2CAD7A38C}"/>
              </a:ext>
            </a:extLst>
          </p:cNvPr>
          <p:cNvPicPr>
            <a:picLocks noChangeAspect="1"/>
          </p:cNvPicPr>
          <p:nvPr/>
        </p:nvPicPr>
        <p:blipFill>
          <a:blip/>
          <a:stretch>
            <a:fillRect/>
          </a:stretch>
        </p:blipFill>
        <p:spPr>
          <a:xfrm>
            <a:off x="879771" y="3154449"/>
            <a:ext cx="313086" cy="449560"/>
          </a:xfrm>
          <a:prstGeom prst="rect">
            <a:avLst/>
          </a:prstGeom>
        </p:spPr>
      </p:pic>
      <p:sp>
        <p:nvSpPr>
          <p:cNvPr id="55" name="Freeform 16">
            <a:extLst>
              <a:ext uri="{FF2B5EF4-FFF2-40B4-BE49-F238E27FC236}">
                <a16:creationId xmlns:a16="http://schemas.microsoft.com/office/drawing/2014/main" id="{0B4EA53D-F295-4F51-9136-D59642D7B3C0}"/>
              </a:ext>
            </a:extLst>
          </p:cNvPr>
          <p:cNvSpPr>
            <a:spLocks noChangeAspect="1" noEditPoints="1"/>
          </p:cNvSpPr>
          <p:nvPr/>
        </p:nvSpPr>
        <p:spPr bwMode="auto">
          <a:xfrm>
            <a:off x="776830" y="5046902"/>
            <a:ext cx="531380" cy="322624"/>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12">
            <a:extLst>
              <a:ext uri="{FF2B5EF4-FFF2-40B4-BE49-F238E27FC236}">
                <a16:creationId xmlns:a16="http://schemas.microsoft.com/office/drawing/2014/main" id="{40355446-5A8E-43D1-A013-12CDAEFCAA4B}"/>
              </a:ext>
            </a:extLst>
          </p:cNvPr>
          <p:cNvSpPr>
            <a:spLocks noChangeAspect="1" noEditPoints="1"/>
          </p:cNvSpPr>
          <p:nvPr/>
        </p:nvSpPr>
        <p:spPr bwMode="auto">
          <a:xfrm>
            <a:off x="10891946" y="1458081"/>
            <a:ext cx="530094" cy="43456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36">
            <a:extLst>
              <a:ext uri="{FF2B5EF4-FFF2-40B4-BE49-F238E27FC236}">
                <a16:creationId xmlns:a16="http://schemas.microsoft.com/office/drawing/2014/main" id="{A943D571-3C86-4D3A-873A-8AEE09880BAC}"/>
              </a:ext>
            </a:extLst>
          </p:cNvPr>
          <p:cNvSpPr>
            <a:spLocks noChangeAspect="1" noEditPoints="1"/>
          </p:cNvSpPr>
          <p:nvPr/>
        </p:nvSpPr>
        <p:spPr bwMode="auto">
          <a:xfrm>
            <a:off x="10916113" y="4981575"/>
            <a:ext cx="481762" cy="44073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58" name="Freeform 30">
            <a:extLst>
              <a:ext uri="{FF2B5EF4-FFF2-40B4-BE49-F238E27FC236}">
                <a16:creationId xmlns:a16="http://schemas.microsoft.com/office/drawing/2014/main" id="{28017499-3918-40D9-9383-BA966EC858FE}"/>
              </a:ext>
            </a:extLst>
          </p:cNvPr>
          <p:cNvSpPr>
            <a:spLocks noChangeAspect="1" noEditPoints="1"/>
          </p:cNvSpPr>
          <p:nvPr/>
        </p:nvSpPr>
        <p:spPr bwMode="auto">
          <a:xfrm>
            <a:off x="10921831" y="3192188"/>
            <a:ext cx="451856" cy="39714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49639452"/>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11195-51EE-44B3-AC5A-0689FAC164F8}"/>
              </a:ext>
            </a:extLst>
          </p:cNvPr>
          <p:cNvSpPr>
            <a:spLocks noGrp="1"/>
          </p:cNvSpPr>
          <p:nvPr>
            <p:ph type="title"/>
          </p:nvPr>
        </p:nvSpPr>
        <p:spPr>
          <a:xfrm>
            <a:off x="623888" y="0"/>
            <a:ext cx="11263311" cy="972000"/>
          </a:xfrm>
        </p:spPr>
        <p:txBody>
          <a:bodyPr>
            <a:normAutofit/>
          </a:bodyPr>
          <a:lstStyle/>
          <a:p>
            <a:r>
              <a:rPr lang="en-US" dirty="0"/>
              <a:t>Idea Analysis Flat Mind Map </a:t>
            </a:r>
            <a:r>
              <a:rPr lang="en-US" sz="2800" dirty="0"/>
              <a:t>(6 branches with description)</a:t>
            </a:r>
            <a:endParaRPr lang="en-US" dirty="0"/>
          </a:p>
        </p:txBody>
      </p:sp>
      <p:cxnSp>
        <p:nvCxnSpPr>
          <p:cNvPr id="6" name="Connector: Elbow 5">
            <a:extLst>
              <a:ext uri="{FF2B5EF4-FFF2-40B4-BE49-F238E27FC236}">
                <a16:creationId xmlns:a16="http://schemas.microsoft.com/office/drawing/2014/main" id="{A75E72AD-F7F4-4E59-916C-2F4EBC586858}"/>
              </a:ext>
            </a:extLst>
          </p:cNvPr>
          <p:cNvCxnSpPr>
            <a:cxnSpLocks/>
            <a:stCxn id="10" idx="6"/>
            <a:endCxn id="34" idx="2"/>
          </p:cNvCxnSpPr>
          <p:nvPr/>
        </p:nvCxnSpPr>
        <p:spPr>
          <a:xfrm flipV="1">
            <a:off x="6747690" y="2150020"/>
            <a:ext cx="931767" cy="1211345"/>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Connector: Elbow 6">
            <a:extLst>
              <a:ext uri="{FF2B5EF4-FFF2-40B4-BE49-F238E27FC236}">
                <a16:creationId xmlns:a16="http://schemas.microsoft.com/office/drawing/2014/main" id="{A858E344-8043-4527-9E65-FD5BB559A5F7}"/>
              </a:ext>
            </a:extLst>
          </p:cNvPr>
          <p:cNvCxnSpPr>
            <a:cxnSpLocks/>
            <a:stCxn id="11" idx="6"/>
            <a:endCxn id="46" idx="2"/>
          </p:cNvCxnSpPr>
          <p:nvPr/>
        </p:nvCxnSpPr>
        <p:spPr>
          <a:xfrm>
            <a:off x="6750539" y="4163122"/>
            <a:ext cx="928918" cy="1225201"/>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Connector: Elbow 14">
            <a:extLst>
              <a:ext uri="{FF2B5EF4-FFF2-40B4-BE49-F238E27FC236}">
                <a16:creationId xmlns:a16="http://schemas.microsoft.com/office/drawing/2014/main" id="{125FC9D6-03A0-458F-9F50-A7DCD6EAA039}"/>
              </a:ext>
            </a:extLst>
          </p:cNvPr>
          <p:cNvCxnSpPr>
            <a:cxnSpLocks/>
            <a:stCxn id="9" idx="6"/>
            <a:endCxn id="38" idx="2"/>
          </p:cNvCxnSpPr>
          <p:nvPr/>
        </p:nvCxnSpPr>
        <p:spPr>
          <a:xfrm>
            <a:off x="6897247" y="3762244"/>
            <a:ext cx="782210" cy="2700"/>
          </a:xfrm>
          <a:prstGeom prst="straightConnector1">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Connector: Elbow 13">
            <a:extLst>
              <a:ext uri="{FF2B5EF4-FFF2-40B4-BE49-F238E27FC236}">
                <a16:creationId xmlns:a16="http://schemas.microsoft.com/office/drawing/2014/main" id="{BC2CC3E2-B855-4111-A15B-A0CCC6B2F45C}"/>
              </a:ext>
            </a:extLst>
          </p:cNvPr>
          <p:cNvCxnSpPr>
            <a:cxnSpLocks/>
            <a:stCxn id="18" idx="6"/>
            <a:endCxn id="74" idx="2"/>
          </p:cNvCxnSpPr>
          <p:nvPr/>
        </p:nvCxnSpPr>
        <p:spPr>
          <a:xfrm rot="10800000">
            <a:off x="4512545" y="2150021"/>
            <a:ext cx="931767" cy="1211345"/>
          </a:xfrm>
          <a:prstGeom prst="bentConnector3">
            <a:avLst>
              <a:gd name="adj1" fmla="val 50000"/>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CF22ED92-F65C-4120-9A78-4B8CD06A642B}"/>
              </a:ext>
            </a:extLst>
          </p:cNvPr>
          <p:cNvCxnSpPr>
            <a:cxnSpLocks/>
            <a:stCxn id="19" idx="6"/>
            <a:endCxn id="70" idx="2"/>
          </p:cNvCxnSpPr>
          <p:nvPr/>
        </p:nvCxnSpPr>
        <p:spPr>
          <a:xfrm rot="10800000" flipV="1">
            <a:off x="4512544" y="4163121"/>
            <a:ext cx="928918" cy="1225201"/>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Connector: Elbow 14">
            <a:extLst>
              <a:ext uri="{FF2B5EF4-FFF2-40B4-BE49-F238E27FC236}">
                <a16:creationId xmlns:a16="http://schemas.microsoft.com/office/drawing/2014/main" id="{32C3828E-7FA8-4F60-BF99-E618FB45DCDC}"/>
              </a:ext>
            </a:extLst>
          </p:cNvPr>
          <p:cNvCxnSpPr>
            <a:cxnSpLocks/>
            <a:stCxn id="17" idx="6"/>
            <a:endCxn id="72" idx="2"/>
          </p:cNvCxnSpPr>
          <p:nvPr/>
        </p:nvCxnSpPr>
        <p:spPr>
          <a:xfrm flipH="1">
            <a:off x="4512544" y="3762244"/>
            <a:ext cx="782210" cy="2700"/>
          </a:xfrm>
          <a:prstGeom prst="straightConnector1">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3" name="Group 82">
            <a:extLst>
              <a:ext uri="{FF2B5EF4-FFF2-40B4-BE49-F238E27FC236}">
                <a16:creationId xmlns:a16="http://schemas.microsoft.com/office/drawing/2014/main" id="{8AEB8D58-E05A-41F4-AFC0-77F0C0B7932C}"/>
              </a:ext>
            </a:extLst>
          </p:cNvPr>
          <p:cNvGrpSpPr/>
          <p:nvPr/>
        </p:nvGrpSpPr>
        <p:grpSpPr>
          <a:xfrm>
            <a:off x="5294754" y="3036864"/>
            <a:ext cx="1602493" cy="1439416"/>
            <a:chOff x="5294754" y="2781300"/>
            <a:chExt cx="1602493" cy="1439416"/>
          </a:xfrm>
        </p:grpSpPr>
        <p:sp>
          <p:nvSpPr>
            <p:cNvPr id="4" name="Oval 3">
              <a:extLst>
                <a:ext uri="{FF2B5EF4-FFF2-40B4-BE49-F238E27FC236}">
                  <a16:creationId xmlns:a16="http://schemas.microsoft.com/office/drawing/2014/main" id="{4AA795E1-9F46-46DB-A47E-8F373A8428E4}"/>
                </a:ext>
              </a:extLst>
            </p:cNvPr>
            <p:cNvSpPr/>
            <p:nvPr/>
          </p:nvSpPr>
          <p:spPr>
            <a:xfrm>
              <a:off x="5376292" y="2781300"/>
              <a:ext cx="1439417" cy="14394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Oval 8">
              <a:extLst>
                <a:ext uri="{FF2B5EF4-FFF2-40B4-BE49-F238E27FC236}">
                  <a16:creationId xmlns:a16="http://schemas.microsoft.com/office/drawing/2014/main" id="{EB28ED3D-A90D-4B38-8C4D-F83695E4DB1C}"/>
                </a:ext>
              </a:extLst>
            </p:cNvPr>
            <p:cNvSpPr/>
            <p:nvPr/>
          </p:nvSpPr>
          <p:spPr>
            <a:xfrm>
              <a:off x="6734501" y="3425308"/>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526ACA1-0591-4CAE-BA79-3B8FB3D3FA02}"/>
                </a:ext>
              </a:extLst>
            </p:cNvPr>
            <p:cNvSpPr/>
            <p:nvPr/>
          </p:nvSpPr>
          <p:spPr>
            <a:xfrm>
              <a:off x="6584944" y="3024429"/>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Oval 10">
              <a:extLst>
                <a:ext uri="{FF2B5EF4-FFF2-40B4-BE49-F238E27FC236}">
                  <a16:creationId xmlns:a16="http://schemas.microsoft.com/office/drawing/2014/main" id="{A8001B93-8D06-4974-8F75-ADBC89BA73D8}"/>
                </a:ext>
              </a:extLst>
            </p:cNvPr>
            <p:cNvSpPr/>
            <p:nvPr/>
          </p:nvSpPr>
          <p:spPr>
            <a:xfrm>
              <a:off x="6587793" y="3826186"/>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Oval 16">
              <a:extLst>
                <a:ext uri="{FF2B5EF4-FFF2-40B4-BE49-F238E27FC236}">
                  <a16:creationId xmlns:a16="http://schemas.microsoft.com/office/drawing/2014/main" id="{08017596-4D1D-4F1E-98F3-4478A561B9A8}"/>
                </a:ext>
              </a:extLst>
            </p:cNvPr>
            <p:cNvSpPr/>
            <p:nvPr/>
          </p:nvSpPr>
          <p:spPr>
            <a:xfrm flipH="1">
              <a:off x="5294754" y="3425308"/>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Oval 17">
              <a:extLst>
                <a:ext uri="{FF2B5EF4-FFF2-40B4-BE49-F238E27FC236}">
                  <a16:creationId xmlns:a16="http://schemas.microsoft.com/office/drawing/2014/main" id="{6E172D2F-B746-4C19-90E3-5A3684EFB2B5}"/>
                </a:ext>
              </a:extLst>
            </p:cNvPr>
            <p:cNvSpPr/>
            <p:nvPr/>
          </p:nvSpPr>
          <p:spPr>
            <a:xfrm flipH="1">
              <a:off x="5444311" y="3024429"/>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Oval 18">
              <a:extLst>
                <a:ext uri="{FF2B5EF4-FFF2-40B4-BE49-F238E27FC236}">
                  <a16:creationId xmlns:a16="http://schemas.microsoft.com/office/drawing/2014/main" id="{DFDF176C-9ACB-472E-9FB8-95B26B08020B}"/>
                </a:ext>
              </a:extLst>
            </p:cNvPr>
            <p:cNvSpPr/>
            <p:nvPr/>
          </p:nvSpPr>
          <p:spPr>
            <a:xfrm flipH="1">
              <a:off x="5441462" y="3826186"/>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96" name="Group 95">
            <a:extLst>
              <a:ext uri="{FF2B5EF4-FFF2-40B4-BE49-F238E27FC236}">
                <a16:creationId xmlns:a16="http://schemas.microsoft.com/office/drawing/2014/main" id="{1439BE02-AE21-49AB-84A1-7597A0A3D531}"/>
              </a:ext>
            </a:extLst>
          </p:cNvPr>
          <p:cNvGrpSpPr/>
          <p:nvPr/>
        </p:nvGrpSpPr>
        <p:grpSpPr>
          <a:xfrm>
            <a:off x="7679457" y="4731542"/>
            <a:ext cx="3888433" cy="1313562"/>
            <a:chOff x="7679457" y="4731542"/>
            <a:chExt cx="3888433" cy="1313562"/>
          </a:xfrm>
        </p:grpSpPr>
        <p:sp>
          <p:nvSpPr>
            <p:cNvPr id="22" name="Double Brace 21">
              <a:extLst>
                <a:ext uri="{FF2B5EF4-FFF2-40B4-BE49-F238E27FC236}">
                  <a16:creationId xmlns:a16="http://schemas.microsoft.com/office/drawing/2014/main" id="{BBF36FFF-55F2-4ACA-A5D6-D177D3EB6CEC}"/>
                </a:ext>
              </a:extLst>
            </p:cNvPr>
            <p:cNvSpPr/>
            <p:nvPr/>
          </p:nvSpPr>
          <p:spPr>
            <a:xfrm>
              <a:off x="8149982" y="4731542"/>
              <a:ext cx="3417908" cy="1313562"/>
            </a:xfrm>
            <a:prstGeom prst="bracePair">
              <a:avLst>
                <a:gd name="adj" fmla="val 0"/>
              </a:avLst>
            </a:prstGeom>
            <a:solidFill>
              <a:schemeClr val="bg1">
                <a:lumMod val="9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46" name="Oval 45">
              <a:extLst>
                <a:ext uri="{FF2B5EF4-FFF2-40B4-BE49-F238E27FC236}">
                  <a16:creationId xmlns:a16="http://schemas.microsoft.com/office/drawing/2014/main" id="{258344CC-CC36-4A72-B390-6DF2631F2964}"/>
                </a:ext>
              </a:extLst>
            </p:cNvPr>
            <p:cNvSpPr/>
            <p:nvPr/>
          </p:nvSpPr>
          <p:spPr>
            <a:xfrm>
              <a:off x="7679457" y="5031809"/>
              <a:ext cx="713028" cy="713028"/>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sp>
        <p:nvSpPr>
          <p:cNvPr id="3" name="TextBox 2">
            <a:extLst>
              <a:ext uri="{FF2B5EF4-FFF2-40B4-BE49-F238E27FC236}">
                <a16:creationId xmlns:a16="http://schemas.microsoft.com/office/drawing/2014/main" id="{5D597BD8-BCC2-484F-A077-79B0A795940C}"/>
              </a:ext>
            </a:extLst>
          </p:cNvPr>
          <p:cNvSpPr txBox="1"/>
          <p:nvPr/>
        </p:nvSpPr>
        <p:spPr>
          <a:xfrm>
            <a:off x="5197311" y="2419849"/>
            <a:ext cx="1797378" cy="613900"/>
          </a:xfrm>
          <a:prstGeom prst="rect">
            <a:avLst/>
          </a:prstGeom>
          <a:noFill/>
        </p:spPr>
        <p:txBody>
          <a:bodyPr wrap="none" rtlCol="0" anchor="ctr">
            <a:noAutofit/>
          </a:bodyPr>
          <a:lstStyle/>
          <a:p>
            <a:pPr algn="ctr"/>
            <a:r>
              <a:rPr lang="en-US" sz="2800" dirty="0">
                <a:solidFill>
                  <a:schemeClr val="accent2">
                    <a:lumMod val="75000"/>
                  </a:schemeClr>
                </a:solidFill>
              </a:rPr>
              <a:t>AN IDEA</a:t>
            </a:r>
          </a:p>
        </p:txBody>
      </p:sp>
      <p:grpSp>
        <p:nvGrpSpPr>
          <p:cNvPr id="98" name="Group 97">
            <a:extLst>
              <a:ext uri="{FF2B5EF4-FFF2-40B4-BE49-F238E27FC236}">
                <a16:creationId xmlns:a16="http://schemas.microsoft.com/office/drawing/2014/main" id="{D49AE93B-ED6A-44E8-8139-5FE763C44844}"/>
              </a:ext>
            </a:extLst>
          </p:cNvPr>
          <p:cNvGrpSpPr/>
          <p:nvPr/>
        </p:nvGrpSpPr>
        <p:grpSpPr>
          <a:xfrm>
            <a:off x="7679457" y="1484784"/>
            <a:ext cx="3888433" cy="1313562"/>
            <a:chOff x="7679457" y="1484784"/>
            <a:chExt cx="3888433" cy="1313562"/>
          </a:xfrm>
        </p:grpSpPr>
        <p:sp>
          <p:nvSpPr>
            <p:cNvPr id="20" name="Double Brace 19">
              <a:extLst>
                <a:ext uri="{FF2B5EF4-FFF2-40B4-BE49-F238E27FC236}">
                  <a16:creationId xmlns:a16="http://schemas.microsoft.com/office/drawing/2014/main" id="{540FFE1B-FFDA-4D13-94E3-E43501FD7060}"/>
                </a:ext>
              </a:extLst>
            </p:cNvPr>
            <p:cNvSpPr/>
            <p:nvPr/>
          </p:nvSpPr>
          <p:spPr>
            <a:xfrm>
              <a:off x="8149982" y="1484784"/>
              <a:ext cx="3417908" cy="1313562"/>
            </a:xfrm>
            <a:prstGeom prst="bracePair">
              <a:avLst>
                <a:gd name="adj" fmla="val 0"/>
              </a:avLst>
            </a:prstGeom>
            <a:solidFill>
              <a:schemeClr val="bg1">
                <a:lumMod val="95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34" name="Oval 33">
              <a:extLst>
                <a:ext uri="{FF2B5EF4-FFF2-40B4-BE49-F238E27FC236}">
                  <a16:creationId xmlns:a16="http://schemas.microsoft.com/office/drawing/2014/main" id="{CAE7CEDF-F074-435D-8852-356AE0292665}"/>
                </a:ext>
              </a:extLst>
            </p:cNvPr>
            <p:cNvSpPr/>
            <p:nvPr/>
          </p:nvSpPr>
          <p:spPr>
            <a:xfrm>
              <a:off x="7679457" y="1793506"/>
              <a:ext cx="713028" cy="713028"/>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grpSp>
        <p:nvGrpSpPr>
          <p:cNvPr id="93" name="Group 92">
            <a:extLst>
              <a:ext uri="{FF2B5EF4-FFF2-40B4-BE49-F238E27FC236}">
                <a16:creationId xmlns:a16="http://schemas.microsoft.com/office/drawing/2014/main" id="{885E6A72-BA6E-4F6A-8F8C-F1DC3E657F2A}"/>
              </a:ext>
            </a:extLst>
          </p:cNvPr>
          <p:cNvGrpSpPr/>
          <p:nvPr/>
        </p:nvGrpSpPr>
        <p:grpSpPr>
          <a:xfrm>
            <a:off x="624111" y="1484784"/>
            <a:ext cx="3888433" cy="1313562"/>
            <a:chOff x="624111" y="1484784"/>
            <a:chExt cx="3888433" cy="1313562"/>
          </a:xfrm>
        </p:grpSpPr>
        <p:sp>
          <p:nvSpPr>
            <p:cNvPr id="73" name="Double Brace 72">
              <a:extLst>
                <a:ext uri="{FF2B5EF4-FFF2-40B4-BE49-F238E27FC236}">
                  <a16:creationId xmlns:a16="http://schemas.microsoft.com/office/drawing/2014/main" id="{F46705AC-8B40-4BED-A43D-9F20397BDD11}"/>
                </a:ext>
              </a:extLst>
            </p:cNvPr>
            <p:cNvSpPr/>
            <p:nvPr/>
          </p:nvSpPr>
          <p:spPr>
            <a:xfrm flipH="1">
              <a:off x="624111" y="1484784"/>
              <a:ext cx="3417908" cy="1313562"/>
            </a:xfrm>
            <a:prstGeom prst="bracePair">
              <a:avLst>
                <a:gd name="adj" fmla="val 0"/>
              </a:avLst>
            </a:prstGeom>
            <a:solidFill>
              <a:schemeClr val="bg1">
                <a:lumMod val="95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4" name="Oval 73">
              <a:extLst>
                <a:ext uri="{FF2B5EF4-FFF2-40B4-BE49-F238E27FC236}">
                  <a16:creationId xmlns:a16="http://schemas.microsoft.com/office/drawing/2014/main" id="{1AD3D410-E8EC-4B5E-8DFC-4A6D154F089B}"/>
                </a:ext>
              </a:extLst>
            </p:cNvPr>
            <p:cNvSpPr/>
            <p:nvPr/>
          </p:nvSpPr>
          <p:spPr>
            <a:xfrm flipH="1">
              <a:off x="3799516" y="1793506"/>
              <a:ext cx="713028" cy="713028"/>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grpSp>
        <p:nvGrpSpPr>
          <p:cNvPr id="97" name="Group 96">
            <a:extLst>
              <a:ext uri="{FF2B5EF4-FFF2-40B4-BE49-F238E27FC236}">
                <a16:creationId xmlns:a16="http://schemas.microsoft.com/office/drawing/2014/main" id="{0DC68B19-0E1F-4D84-B9BE-6671227032B3}"/>
              </a:ext>
            </a:extLst>
          </p:cNvPr>
          <p:cNvGrpSpPr/>
          <p:nvPr/>
        </p:nvGrpSpPr>
        <p:grpSpPr>
          <a:xfrm>
            <a:off x="7679457" y="3108163"/>
            <a:ext cx="3888433" cy="1313562"/>
            <a:chOff x="7679457" y="3108163"/>
            <a:chExt cx="3888433" cy="1313562"/>
          </a:xfrm>
        </p:grpSpPr>
        <p:sp>
          <p:nvSpPr>
            <p:cNvPr id="21" name="Double Brace 20">
              <a:extLst>
                <a:ext uri="{FF2B5EF4-FFF2-40B4-BE49-F238E27FC236}">
                  <a16:creationId xmlns:a16="http://schemas.microsoft.com/office/drawing/2014/main" id="{534B718E-F66B-41C7-9B34-635DDE48256F}"/>
                </a:ext>
              </a:extLst>
            </p:cNvPr>
            <p:cNvSpPr/>
            <p:nvPr/>
          </p:nvSpPr>
          <p:spPr>
            <a:xfrm>
              <a:off x="8149982" y="3108163"/>
              <a:ext cx="3417908" cy="1313562"/>
            </a:xfrm>
            <a:prstGeom prst="bracePair">
              <a:avLst>
                <a:gd name="adj" fmla="val 0"/>
              </a:avLst>
            </a:prstGeom>
            <a:solidFill>
              <a:schemeClr val="bg1">
                <a:lumMod val="95000"/>
              </a:schemeClr>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38" name="Oval 37">
              <a:extLst>
                <a:ext uri="{FF2B5EF4-FFF2-40B4-BE49-F238E27FC236}">
                  <a16:creationId xmlns:a16="http://schemas.microsoft.com/office/drawing/2014/main" id="{170E98D8-41D2-4552-A2B3-02E8F0A5F97D}"/>
                </a:ext>
              </a:extLst>
            </p:cNvPr>
            <p:cNvSpPr/>
            <p:nvPr/>
          </p:nvSpPr>
          <p:spPr>
            <a:xfrm>
              <a:off x="7679457" y="3408430"/>
              <a:ext cx="713028" cy="713028"/>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grpSp>
        <p:nvGrpSpPr>
          <p:cNvPr id="94" name="Group 93">
            <a:extLst>
              <a:ext uri="{FF2B5EF4-FFF2-40B4-BE49-F238E27FC236}">
                <a16:creationId xmlns:a16="http://schemas.microsoft.com/office/drawing/2014/main" id="{5D27701E-6DBA-4BB2-BEF2-B33AE5CA1768}"/>
              </a:ext>
            </a:extLst>
          </p:cNvPr>
          <p:cNvGrpSpPr/>
          <p:nvPr/>
        </p:nvGrpSpPr>
        <p:grpSpPr>
          <a:xfrm>
            <a:off x="624111" y="3108163"/>
            <a:ext cx="3888433" cy="1313562"/>
            <a:chOff x="624111" y="3108163"/>
            <a:chExt cx="3888433" cy="1313562"/>
          </a:xfrm>
        </p:grpSpPr>
        <p:sp>
          <p:nvSpPr>
            <p:cNvPr id="71" name="Double Brace 70">
              <a:extLst>
                <a:ext uri="{FF2B5EF4-FFF2-40B4-BE49-F238E27FC236}">
                  <a16:creationId xmlns:a16="http://schemas.microsoft.com/office/drawing/2014/main" id="{6BBE7E58-72A1-4D4C-B0B7-9790D2457D9D}"/>
                </a:ext>
              </a:extLst>
            </p:cNvPr>
            <p:cNvSpPr/>
            <p:nvPr/>
          </p:nvSpPr>
          <p:spPr>
            <a:xfrm flipH="1">
              <a:off x="624111" y="3108163"/>
              <a:ext cx="3417908" cy="1313562"/>
            </a:xfrm>
            <a:prstGeom prst="bracePair">
              <a:avLst>
                <a:gd name="adj" fmla="val 0"/>
              </a:avLst>
            </a:prstGeom>
            <a:solidFill>
              <a:schemeClr val="bg1">
                <a:lumMod val="95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2" name="Oval 71">
              <a:extLst>
                <a:ext uri="{FF2B5EF4-FFF2-40B4-BE49-F238E27FC236}">
                  <a16:creationId xmlns:a16="http://schemas.microsoft.com/office/drawing/2014/main" id="{D401DEEB-81B5-4602-B80D-448E070312EF}"/>
                </a:ext>
              </a:extLst>
            </p:cNvPr>
            <p:cNvSpPr/>
            <p:nvPr/>
          </p:nvSpPr>
          <p:spPr>
            <a:xfrm flipH="1">
              <a:off x="3799516" y="3408430"/>
              <a:ext cx="713028" cy="713028"/>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grpSp>
        <p:nvGrpSpPr>
          <p:cNvPr id="95" name="Group 94">
            <a:extLst>
              <a:ext uri="{FF2B5EF4-FFF2-40B4-BE49-F238E27FC236}">
                <a16:creationId xmlns:a16="http://schemas.microsoft.com/office/drawing/2014/main" id="{54D1C9EF-D5DC-42A0-A45A-8BF8712E1AD7}"/>
              </a:ext>
            </a:extLst>
          </p:cNvPr>
          <p:cNvGrpSpPr/>
          <p:nvPr/>
        </p:nvGrpSpPr>
        <p:grpSpPr>
          <a:xfrm>
            <a:off x="624111" y="4731542"/>
            <a:ext cx="3888433" cy="1313562"/>
            <a:chOff x="624111" y="4731542"/>
            <a:chExt cx="3888433" cy="1313562"/>
          </a:xfrm>
        </p:grpSpPr>
        <p:sp>
          <p:nvSpPr>
            <p:cNvPr id="69" name="Double Brace 68">
              <a:extLst>
                <a:ext uri="{FF2B5EF4-FFF2-40B4-BE49-F238E27FC236}">
                  <a16:creationId xmlns:a16="http://schemas.microsoft.com/office/drawing/2014/main" id="{5E62C2FD-B419-4EAD-8254-391A7581DD5C}"/>
                </a:ext>
              </a:extLst>
            </p:cNvPr>
            <p:cNvSpPr/>
            <p:nvPr/>
          </p:nvSpPr>
          <p:spPr>
            <a:xfrm flipH="1">
              <a:off x="624111" y="4731542"/>
              <a:ext cx="3417908" cy="1313562"/>
            </a:xfrm>
            <a:prstGeom prst="bracePair">
              <a:avLst>
                <a:gd name="adj" fmla="val 0"/>
              </a:avLst>
            </a:prstGeom>
            <a:solidFill>
              <a:schemeClr val="bg1">
                <a:lumMod val="95000"/>
              </a:schemeClr>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0" name="Oval 69">
              <a:extLst>
                <a:ext uri="{FF2B5EF4-FFF2-40B4-BE49-F238E27FC236}">
                  <a16:creationId xmlns:a16="http://schemas.microsoft.com/office/drawing/2014/main" id="{9BCE6DDB-2D2B-40E5-A1D1-002C86573088}"/>
                </a:ext>
              </a:extLst>
            </p:cNvPr>
            <p:cNvSpPr/>
            <p:nvPr/>
          </p:nvSpPr>
          <p:spPr>
            <a:xfrm flipH="1">
              <a:off x="3799516" y="5031809"/>
              <a:ext cx="713028" cy="713028"/>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spTree>
    <p:extLst>
      <p:ext uri="{BB962C8B-B14F-4D97-AF65-F5344CB8AC3E}">
        <p14:creationId xmlns:p14="http://schemas.microsoft.com/office/powerpoint/2010/main" val="398041699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normAutofit/>
          </a:bodyPr>
          <a:lstStyle/>
          <a:p>
            <a:r>
              <a:rPr lang="en-US" dirty="0"/>
              <a:t>Central 2 Column List Template</a:t>
            </a:r>
          </a:p>
        </p:txBody>
      </p:sp>
      <p:grpSp>
        <p:nvGrpSpPr>
          <p:cNvPr id="2" name="Grupa 1"/>
          <p:cNvGrpSpPr/>
          <p:nvPr/>
        </p:nvGrpSpPr>
        <p:grpSpPr>
          <a:xfrm>
            <a:off x="611241" y="1357913"/>
            <a:ext cx="4850020" cy="1550574"/>
            <a:chOff x="582666" y="1383313"/>
            <a:chExt cx="4850020" cy="1550574"/>
          </a:xfrm>
        </p:grpSpPr>
        <p:sp>
          <p:nvSpPr>
            <p:cNvPr id="31" name="Prostokąt 2"/>
            <p:cNvSpPr/>
            <p:nvPr/>
          </p:nvSpPr>
          <p:spPr>
            <a:xfrm>
              <a:off x="1487488" y="1383313"/>
              <a:ext cx="3945198" cy="1550574"/>
            </a:xfrm>
            <a:prstGeom prst="rect">
              <a:avLst/>
            </a:prstGeom>
            <a:solidFill>
              <a:schemeClr val="bg2"/>
            </a:solidFill>
            <a:ln w="38100" cap="flat" cmpd="sng" algn="ctr">
              <a:solidFill>
                <a:schemeClr val="bg1"/>
              </a:solidFill>
              <a:prstDash val="solid"/>
            </a:ln>
            <a:effectLst/>
          </p:spPr>
          <p:txBody>
            <a:bodyPr lIns="684000" rIns="216000" rtlCol="0" anchor="ctr"/>
            <a:lstStyle/>
            <a:p>
              <a:pPr algn="ctr">
                <a:spcAft>
                  <a:spcPts val="600"/>
                </a:spcAft>
              </a:pPr>
              <a:r>
                <a:rPr lang="en-US" sz="2400" dirty="0">
                  <a:solidFill>
                    <a:schemeClr val="accent4">
                      <a:lumMod val="50000"/>
                    </a:schemeClr>
                  </a:solidFill>
                </a:rPr>
                <a:t>Header 1</a:t>
              </a:r>
            </a:p>
            <a:p>
              <a:pPr algn="ctr"/>
              <a:r>
                <a:rPr lang="en-US" sz="1600" dirty="0"/>
                <a:t>Write your text here. Add your description of an item. Fill the textbox with your description.</a:t>
              </a:r>
            </a:p>
          </p:txBody>
        </p:sp>
        <p:sp>
          <p:nvSpPr>
            <p:cNvPr id="32" name="Pięciokąt 1"/>
            <p:cNvSpPr/>
            <p:nvPr/>
          </p:nvSpPr>
          <p:spPr>
            <a:xfrm>
              <a:off x="582666" y="1583961"/>
              <a:ext cx="1568950" cy="1149280"/>
            </a:xfrm>
            <a:prstGeom prst="homePlate">
              <a:avLst>
                <a:gd name="adj" fmla="val 33338"/>
              </a:avLst>
            </a:prstGeom>
            <a:solidFill>
              <a:schemeClr val="accent4"/>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3" name="Grupa 2"/>
          <p:cNvGrpSpPr/>
          <p:nvPr/>
        </p:nvGrpSpPr>
        <p:grpSpPr>
          <a:xfrm>
            <a:off x="611241" y="3070159"/>
            <a:ext cx="4850020" cy="1550574"/>
            <a:chOff x="582666" y="3095559"/>
            <a:chExt cx="4850020" cy="1550574"/>
          </a:xfrm>
        </p:grpSpPr>
        <p:sp>
          <p:nvSpPr>
            <p:cNvPr id="64" name="Prostokąt 2"/>
            <p:cNvSpPr/>
            <p:nvPr/>
          </p:nvSpPr>
          <p:spPr>
            <a:xfrm>
              <a:off x="1487488" y="3095559"/>
              <a:ext cx="3945198" cy="1550574"/>
            </a:xfrm>
            <a:prstGeom prst="rect">
              <a:avLst/>
            </a:prstGeom>
            <a:solidFill>
              <a:schemeClr val="bg2"/>
            </a:solidFill>
            <a:ln w="38100" cap="flat" cmpd="sng" algn="ctr">
              <a:solidFill>
                <a:schemeClr val="bg1"/>
              </a:solidFill>
              <a:prstDash val="solid"/>
            </a:ln>
            <a:effectLst/>
          </p:spPr>
          <p:txBody>
            <a:bodyPr lIns="684000" rIns="216000" rtlCol="0" anchor="ctr"/>
            <a:lstStyle/>
            <a:p>
              <a:pPr algn="ctr">
                <a:spcAft>
                  <a:spcPts val="600"/>
                </a:spcAft>
              </a:pPr>
              <a:r>
                <a:rPr lang="en-US" sz="2400" dirty="0">
                  <a:solidFill>
                    <a:schemeClr val="accent1">
                      <a:lumMod val="50000"/>
                    </a:schemeClr>
                  </a:solidFill>
                </a:rPr>
                <a:t>Header 2</a:t>
              </a:r>
            </a:p>
            <a:p>
              <a:pPr algn="ctr"/>
              <a:r>
                <a:rPr lang="en-US" sz="1600" dirty="0"/>
                <a:t>Write your text here. Add your description of an item. Fill the textbox with your description.</a:t>
              </a:r>
            </a:p>
          </p:txBody>
        </p:sp>
        <p:sp>
          <p:nvSpPr>
            <p:cNvPr id="65" name="Pięciokąt 1"/>
            <p:cNvSpPr/>
            <p:nvPr/>
          </p:nvSpPr>
          <p:spPr>
            <a:xfrm>
              <a:off x="582666" y="3296207"/>
              <a:ext cx="1568950" cy="1149280"/>
            </a:xfrm>
            <a:prstGeom prst="homePlate">
              <a:avLst>
                <a:gd name="adj" fmla="val 33338"/>
              </a:avLst>
            </a:prstGeom>
            <a:solidFill>
              <a:schemeClr val="tx2"/>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4" name="Grupa 3"/>
          <p:cNvGrpSpPr/>
          <p:nvPr/>
        </p:nvGrpSpPr>
        <p:grpSpPr>
          <a:xfrm>
            <a:off x="611241" y="4782404"/>
            <a:ext cx="4850020" cy="1550574"/>
            <a:chOff x="582666" y="4807804"/>
            <a:chExt cx="4850020" cy="1550574"/>
          </a:xfrm>
        </p:grpSpPr>
        <p:sp>
          <p:nvSpPr>
            <p:cNvPr id="67" name="Prostokąt 2"/>
            <p:cNvSpPr/>
            <p:nvPr/>
          </p:nvSpPr>
          <p:spPr>
            <a:xfrm>
              <a:off x="1487488" y="4807804"/>
              <a:ext cx="3945198" cy="1550574"/>
            </a:xfrm>
            <a:prstGeom prst="rect">
              <a:avLst/>
            </a:prstGeom>
            <a:solidFill>
              <a:schemeClr val="bg2"/>
            </a:solidFill>
            <a:ln w="38100" cap="flat" cmpd="sng" algn="ctr">
              <a:solidFill>
                <a:schemeClr val="bg1"/>
              </a:solidFill>
              <a:prstDash val="solid"/>
            </a:ln>
            <a:effectLst/>
          </p:spPr>
          <p:txBody>
            <a:bodyPr lIns="792000" rIns="216000" rtlCol="0" anchor="ctr"/>
            <a:lstStyle/>
            <a:p>
              <a:pPr algn="ctr">
                <a:spcAft>
                  <a:spcPts val="600"/>
                </a:spcAft>
              </a:pPr>
              <a:r>
                <a:rPr lang="en-US" sz="2400" dirty="0">
                  <a:solidFill>
                    <a:schemeClr val="accent2">
                      <a:lumMod val="75000"/>
                    </a:schemeClr>
                  </a:solidFill>
                </a:rPr>
                <a:t>Header 3</a:t>
              </a:r>
            </a:p>
            <a:p>
              <a:pPr algn="ctr"/>
              <a:r>
                <a:rPr lang="en-US" sz="1600" dirty="0"/>
                <a:t>Write your text here. Add your description of an item. Fill the textbox with your description.</a:t>
              </a:r>
            </a:p>
          </p:txBody>
        </p:sp>
        <p:sp>
          <p:nvSpPr>
            <p:cNvPr id="68" name="Pięciokąt 1"/>
            <p:cNvSpPr/>
            <p:nvPr/>
          </p:nvSpPr>
          <p:spPr>
            <a:xfrm>
              <a:off x="582666" y="5008452"/>
              <a:ext cx="1568950" cy="1149280"/>
            </a:xfrm>
            <a:prstGeom prst="homePlate">
              <a:avLst>
                <a:gd name="adj" fmla="val 33338"/>
              </a:avLst>
            </a:prstGeom>
            <a:solidFill>
              <a:schemeClr val="accent2"/>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7" name="Grupa 6"/>
          <p:cNvGrpSpPr/>
          <p:nvPr/>
        </p:nvGrpSpPr>
        <p:grpSpPr>
          <a:xfrm>
            <a:off x="6787333" y="1357912"/>
            <a:ext cx="4809475" cy="1550574"/>
            <a:chOff x="6787333" y="1383312"/>
            <a:chExt cx="4809475" cy="1550574"/>
          </a:xfrm>
        </p:grpSpPr>
        <p:sp>
          <p:nvSpPr>
            <p:cNvPr id="70" name="Prostokąt 2"/>
            <p:cNvSpPr/>
            <p:nvPr/>
          </p:nvSpPr>
          <p:spPr>
            <a:xfrm flipH="1">
              <a:off x="6787333" y="1383312"/>
              <a:ext cx="3917179"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6">
                      <a:lumMod val="50000"/>
                    </a:schemeClr>
                  </a:solidFill>
                </a:rPr>
                <a:t>Header 4</a:t>
              </a:r>
            </a:p>
            <a:p>
              <a:pPr algn="ctr"/>
              <a:r>
                <a:rPr lang="en-US" sz="1600" dirty="0"/>
                <a:t>Write your text here. Add your description of an item. Fill the textbox with your description.</a:t>
              </a:r>
            </a:p>
          </p:txBody>
        </p:sp>
        <p:sp>
          <p:nvSpPr>
            <p:cNvPr id="71" name="Pięciokąt 1"/>
            <p:cNvSpPr/>
            <p:nvPr/>
          </p:nvSpPr>
          <p:spPr>
            <a:xfrm flipH="1">
              <a:off x="10038724" y="1583960"/>
              <a:ext cx="1558084" cy="1149280"/>
            </a:xfrm>
            <a:prstGeom prst="homePlate">
              <a:avLst>
                <a:gd name="adj" fmla="val 33338"/>
              </a:avLst>
            </a:prstGeom>
            <a:solidFill>
              <a:schemeClr val="accent6"/>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6" name="Grupa 5"/>
          <p:cNvGrpSpPr/>
          <p:nvPr/>
        </p:nvGrpSpPr>
        <p:grpSpPr>
          <a:xfrm>
            <a:off x="6787332" y="3070158"/>
            <a:ext cx="4809476" cy="1550574"/>
            <a:chOff x="6787332" y="3095558"/>
            <a:chExt cx="4809476" cy="1550574"/>
          </a:xfrm>
        </p:grpSpPr>
        <p:sp>
          <p:nvSpPr>
            <p:cNvPr id="73" name="Prostokąt 2"/>
            <p:cNvSpPr/>
            <p:nvPr/>
          </p:nvSpPr>
          <p:spPr>
            <a:xfrm flipH="1">
              <a:off x="6787332" y="3095558"/>
              <a:ext cx="3917180"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3">
                      <a:lumMod val="75000"/>
                    </a:schemeClr>
                  </a:solidFill>
                </a:rPr>
                <a:t>Header 5</a:t>
              </a:r>
            </a:p>
            <a:p>
              <a:pPr algn="ctr"/>
              <a:r>
                <a:rPr lang="en-US" sz="1600" dirty="0"/>
                <a:t>Write your text here. Add your description of an item. Fill the textbox with your description.</a:t>
              </a:r>
            </a:p>
          </p:txBody>
        </p:sp>
        <p:sp>
          <p:nvSpPr>
            <p:cNvPr id="74" name="Pięciokąt 1"/>
            <p:cNvSpPr/>
            <p:nvPr/>
          </p:nvSpPr>
          <p:spPr>
            <a:xfrm flipH="1">
              <a:off x="10038724" y="3296206"/>
              <a:ext cx="1558084" cy="1149280"/>
            </a:xfrm>
            <a:prstGeom prst="homePlate">
              <a:avLst>
                <a:gd name="adj" fmla="val 33338"/>
              </a:avLst>
            </a:prstGeom>
            <a:solidFill>
              <a:schemeClr val="accent3"/>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5" name="Grupa 4"/>
          <p:cNvGrpSpPr/>
          <p:nvPr/>
        </p:nvGrpSpPr>
        <p:grpSpPr>
          <a:xfrm>
            <a:off x="6787332" y="4782403"/>
            <a:ext cx="4809476" cy="1550574"/>
            <a:chOff x="6787332" y="4807803"/>
            <a:chExt cx="4809476" cy="1550574"/>
          </a:xfrm>
        </p:grpSpPr>
        <p:sp>
          <p:nvSpPr>
            <p:cNvPr id="76" name="Prostokąt 2"/>
            <p:cNvSpPr/>
            <p:nvPr/>
          </p:nvSpPr>
          <p:spPr>
            <a:xfrm flipH="1">
              <a:off x="6787332" y="4807803"/>
              <a:ext cx="3917180"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1">
                      <a:lumMod val="75000"/>
                    </a:schemeClr>
                  </a:solidFill>
                </a:rPr>
                <a:t>Header 6</a:t>
              </a:r>
            </a:p>
            <a:p>
              <a:pPr algn="ctr"/>
              <a:r>
                <a:rPr lang="en-US" sz="1600" dirty="0"/>
                <a:t>Write your text here. Add your description of an item. Fill the textbox with your description.</a:t>
              </a:r>
            </a:p>
          </p:txBody>
        </p:sp>
        <p:sp>
          <p:nvSpPr>
            <p:cNvPr id="77" name="Pięciokąt 1"/>
            <p:cNvSpPr/>
            <p:nvPr/>
          </p:nvSpPr>
          <p:spPr>
            <a:xfrm flipH="1">
              <a:off x="10038724" y="5008451"/>
              <a:ext cx="1558084" cy="1149280"/>
            </a:xfrm>
            <a:prstGeom prst="homePlate">
              <a:avLst>
                <a:gd name="adj" fmla="val 33338"/>
              </a:avLst>
            </a:prstGeom>
            <a:solidFill>
              <a:schemeClr val="accent1"/>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sp>
        <p:nvSpPr>
          <p:cNvPr id="84" name="Freeform 5">
            <a:extLst>
              <a:ext uri="{FF2B5EF4-FFF2-40B4-BE49-F238E27FC236}">
                <a16:creationId xmlns:a16="http://schemas.microsoft.com/office/drawing/2014/main" id="{53B22C47-E716-47E9-9750-37EB3A3F2617}"/>
              </a:ext>
            </a:extLst>
          </p:cNvPr>
          <p:cNvSpPr>
            <a:spLocks/>
          </p:cNvSpPr>
          <p:nvPr/>
        </p:nvSpPr>
        <p:spPr bwMode="auto">
          <a:xfrm>
            <a:off x="5238076" y="3014511"/>
            <a:ext cx="1715848" cy="1661868"/>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solidFill>
            <a:schemeClr val="accent5"/>
          </a:solidFill>
          <a:ln w="381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31">
            <a:extLst>
              <a:ext uri="{FF2B5EF4-FFF2-40B4-BE49-F238E27FC236}">
                <a16:creationId xmlns:a16="http://schemas.microsoft.com/office/drawing/2014/main" id="{08DD0C8C-0C07-4749-BCAA-9EDF143A9A3A}"/>
              </a:ext>
            </a:extLst>
          </p:cNvPr>
          <p:cNvSpPr>
            <a:spLocks noChangeAspect="1"/>
          </p:cNvSpPr>
          <p:nvPr/>
        </p:nvSpPr>
        <p:spPr bwMode="auto">
          <a:xfrm>
            <a:off x="10625055" y="5354642"/>
            <a:ext cx="598236" cy="40609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3" name="Grafika 22">
            <a:extLst>
              <a:ext uri="{FF2B5EF4-FFF2-40B4-BE49-F238E27FC236}">
                <a16:creationId xmlns:a16="http://schemas.microsoft.com/office/drawing/2014/main" id="{0282D58C-55A7-4671-80C7-13A83DF522D5}"/>
              </a:ext>
            </a:extLst>
          </p:cNvPr>
          <p:cNvPicPr>
            <a:picLocks noChangeAspect="1"/>
          </p:cNvPicPr>
          <p:nvPr/>
        </p:nvPicPr>
        <p:blipFill>
          <a:blip/>
          <a:stretch>
            <a:fillRect/>
          </a:stretch>
        </p:blipFill>
        <p:spPr>
          <a:xfrm>
            <a:off x="10727226" y="3523897"/>
            <a:ext cx="393894" cy="565594"/>
          </a:xfrm>
          <a:prstGeom prst="rect">
            <a:avLst/>
          </a:prstGeom>
        </p:spPr>
      </p:pic>
      <p:sp>
        <p:nvSpPr>
          <p:cNvPr id="24" name="Freeform 16">
            <a:extLst>
              <a:ext uri="{FF2B5EF4-FFF2-40B4-BE49-F238E27FC236}">
                <a16:creationId xmlns:a16="http://schemas.microsoft.com/office/drawing/2014/main" id="{ED69EA18-699F-4552-8EED-1DDAC818FC18}"/>
              </a:ext>
            </a:extLst>
          </p:cNvPr>
          <p:cNvSpPr>
            <a:spLocks noChangeAspect="1" noEditPoints="1"/>
          </p:cNvSpPr>
          <p:nvPr/>
        </p:nvSpPr>
        <p:spPr bwMode="auto">
          <a:xfrm>
            <a:off x="972274" y="1955980"/>
            <a:ext cx="668532" cy="405894"/>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2">
            <a:extLst>
              <a:ext uri="{FF2B5EF4-FFF2-40B4-BE49-F238E27FC236}">
                <a16:creationId xmlns:a16="http://schemas.microsoft.com/office/drawing/2014/main" id="{DA293130-B84D-4D2A-A968-637639F4EA43}"/>
              </a:ext>
            </a:extLst>
          </p:cNvPr>
          <p:cNvSpPr>
            <a:spLocks noChangeAspect="1" noEditPoints="1"/>
          </p:cNvSpPr>
          <p:nvPr/>
        </p:nvSpPr>
        <p:spPr bwMode="auto">
          <a:xfrm>
            <a:off x="10590716" y="1822774"/>
            <a:ext cx="666914" cy="546732"/>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36">
            <a:extLst>
              <a:ext uri="{FF2B5EF4-FFF2-40B4-BE49-F238E27FC236}">
                <a16:creationId xmlns:a16="http://schemas.microsoft.com/office/drawing/2014/main" id="{95025D2F-F8CB-48B2-BB40-05D2F8A22730}"/>
              </a:ext>
            </a:extLst>
          </p:cNvPr>
          <p:cNvSpPr>
            <a:spLocks noChangeAspect="1" noEditPoints="1"/>
          </p:cNvSpPr>
          <p:nvPr/>
        </p:nvSpPr>
        <p:spPr bwMode="auto">
          <a:xfrm>
            <a:off x="991934" y="3568202"/>
            <a:ext cx="606104" cy="55448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27" name="Freeform 30">
            <a:extLst>
              <a:ext uri="{FF2B5EF4-FFF2-40B4-BE49-F238E27FC236}">
                <a16:creationId xmlns:a16="http://schemas.microsoft.com/office/drawing/2014/main" id="{5EFF8C39-D1AD-4BB4-80B8-3211ED655CA1}"/>
              </a:ext>
            </a:extLst>
          </p:cNvPr>
          <p:cNvSpPr>
            <a:spLocks noChangeAspect="1" noEditPoints="1"/>
          </p:cNvSpPr>
          <p:nvPr/>
        </p:nvSpPr>
        <p:spPr bwMode="auto">
          <a:xfrm>
            <a:off x="984096" y="5307866"/>
            <a:ext cx="568480" cy="49964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6">
            <a:extLst>
              <a:ext uri="{FF2B5EF4-FFF2-40B4-BE49-F238E27FC236}">
                <a16:creationId xmlns:a16="http://schemas.microsoft.com/office/drawing/2014/main" id="{FBBB9736-90E7-43F9-9C09-81757CEF5A7A}"/>
              </a:ext>
            </a:extLst>
          </p:cNvPr>
          <p:cNvSpPr>
            <a:spLocks noChangeAspect="1" noEditPoints="1"/>
          </p:cNvSpPr>
          <p:nvPr/>
        </p:nvSpPr>
        <p:spPr bwMode="auto">
          <a:xfrm>
            <a:off x="5665261" y="3467100"/>
            <a:ext cx="869152" cy="698282"/>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0210715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1"/>
          <p:cNvSpPr/>
          <p:nvPr/>
        </p:nvSpPr>
        <p:spPr>
          <a:xfrm>
            <a:off x="5640168" y="3276471"/>
            <a:ext cx="938767" cy="9387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pole tekstowe 38"/>
          <p:cNvSpPr txBox="1"/>
          <p:nvPr/>
        </p:nvSpPr>
        <p:spPr>
          <a:xfrm>
            <a:off x="4876284" y="1135443"/>
            <a:ext cx="2388116" cy="738664"/>
          </a:xfrm>
          <a:prstGeom prst="rect">
            <a:avLst/>
          </a:prstGeom>
          <a:noFill/>
        </p:spPr>
        <p:txBody>
          <a:bodyPr wrap="square" rtlCol="0">
            <a:spAutoFit/>
          </a:bodyPr>
          <a:lstStyle/>
          <a:p>
            <a:pPr algn="ctr"/>
            <a:r>
              <a:rPr lang="en-US" sz="1400" b="1" dirty="0">
                <a:solidFill>
                  <a:schemeClr val="accent4"/>
                </a:solidFill>
              </a:rPr>
              <a:t>Description</a:t>
            </a:r>
            <a:r>
              <a:rPr lang="en-US" sz="1400" dirty="0">
                <a:solidFill>
                  <a:schemeClr val="accent2"/>
                </a:solidFill>
              </a:rPr>
              <a:t> </a:t>
            </a:r>
            <a:br>
              <a:rPr lang="en-US" sz="1400" dirty="0">
                <a:solidFill>
                  <a:schemeClr val="accent2"/>
                </a:solidFill>
              </a:rPr>
            </a:br>
            <a:r>
              <a:rPr lang="en-US" sz="1400" dirty="0"/>
              <a:t>Write your text here. Add your description of an item.</a:t>
            </a:r>
          </a:p>
        </p:txBody>
      </p:sp>
      <p:sp>
        <p:nvSpPr>
          <p:cNvPr id="40" name="pole tekstowe 39"/>
          <p:cNvSpPr txBox="1"/>
          <p:nvPr/>
        </p:nvSpPr>
        <p:spPr>
          <a:xfrm>
            <a:off x="7861797" y="2690336"/>
            <a:ext cx="2338657" cy="738664"/>
          </a:xfrm>
          <a:prstGeom prst="rect">
            <a:avLst/>
          </a:prstGeom>
          <a:noFill/>
        </p:spPr>
        <p:txBody>
          <a:bodyPr wrap="square" rtlCol="0">
            <a:spAutoFit/>
          </a:bodyPr>
          <a:lstStyle/>
          <a:p>
            <a:r>
              <a:rPr lang="en-US" sz="1400" b="1" dirty="0">
                <a:solidFill>
                  <a:schemeClr val="accent3">
                    <a:lumMod val="75000"/>
                  </a:schemeClr>
                </a:solidFill>
              </a:rPr>
              <a:t>Description</a:t>
            </a:r>
            <a:r>
              <a:rPr lang="en-US" sz="1400" dirty="0">
                <a:solidFill>
                  <a:schemeClr val="accent5">
                    <a:lumMod val="75000"/>
                  </a:schemeClr>
                </a:solidFill>
              </a:rPr>
              <a:t> </a:t>
            </a:r>
            <a:br>
              <a:rPr lang="en-US" sz="1400" dirty="0">
                <a:solidFill>
                  <a:schemeClr val="accent5">
                    <a:lumMod val="75000"/>
                  </a:schemeClr>
                </a:solidFill>
              </a:rPr>
            </a:br>
            <a:r>
              <a:rPr lang="en-US" sz="1400" dirty="0"/>
              <a:t>Write your text here. Add your description of an item.</a:t>
            </a:r>
          </a:p>
        </p:txBody>
      </p:sp>
      <p:sp>
        <p:nvSpPr>
          <p:cNvPr id="42" name="pole tekstowe 41"/>
          <p:cNvSpPr txBox="1"/>
          <p:nvPr/>
        </p:nvSpPr>
        <p:spPr>
          <a:xfrm>
            <a:off x="7861799" y="4059317"/>
            <a:ext cx="2338656" cy="738664"/>
          </a:xfrm>
          <a:prstGeom prst="rect">
            <a:avLst/>
          </a:prstGeom>
          <a:noFill/>
        </p:spPr>
        <p:txBody>
          <a:bodyPr wrap="square" rtlCol="0">
            <a:spAutoFit/>
          </a:bodyPr>
          <a:lstStyle/>
          <a:p>
            <a:r>
              <a:rPr lang="en-US" sz="1400" b="1" dirty="0">
                <a:solidFill>
                  <a:schemeClr val="accent2"/>
                </a:solidFill>
              </a:rPr>
              <a:t>Description</a:t>
            </a:r>
            <a:r>
              <a:rPr lang="en-US" sz="1400" dirty="0">
                <a:solidFill>
                  <a:schemeClr val="accent2"/>
                </a:solidFill>
              </a:rPr>
              <a:t> </a:t>
            </a:r>
            <a:br>
              <a:rPr lang="en-US" sz="1400" dirty="0">
                <a:solidFill>
                  <a:schemeClr val="accent5">
                    <a:lumMod val="75000"/>
                  </a:schemeClr>
                </a:solidFill>
              </a:rPr>
            </a:br>
            <a:r>
              <a:rPr lang="en-US" sz="1400" dirty="0"/>
              <a:t>Write your text here. Add your description of an item.</a:t>
            </a:r>
          </a:p>
        </p:txBody>
      </p:sp>
      <p:sp>
        <p:nvSpPr>
          <p:cNvPr id="43" name="pole tekstowe 42"/>
          <p:cNvSpPr txBox="1"/>
          <p:nvPr/>
        </p:nvSpPr>
        <p:spPr>
          <a:xfrm>
            <a:off x="4888984" y="5603305"/>
            <a:ext cx="2362716" cy="738664"/>
          </a:xfrm>
          <a:prstGeom prst="rect">
            <a:avLst/>
          </a:prstGeom>
          <a:noFill/>
        </p:spPr>
        <p:txBody>
          <a:bodyPr wrap="square" rtlCol="0">
            <a:spAutoFit/>
          </a:bodyPr>
          <a:lstStyle/>
          <a:p>
            <a:pPr algn="ctr"/>
            <a:r>
              <a:rPr lang="en-US" sz="1400" b="1" dirty="0">
                <a:solidFill>
                  <a:schemeClr val="accent6"/>
                </a:solidFill>
              </a:rPr>
              <a:t>Description</a:t>
            </a:r>
            <a:r>
              <a:rPr lang="en-US" sz="1400" dirty="0">
                <a:solidFill>
                  <a:schemeClr val="accent6"/>
                </a:solidFill>
              </a:rPr>
              <a:t> </a:t>
            </a:r>
            <a:br>
              <a:rPr lang="en-US" sz="1400" dirty="0">
                <a:solidFill>
                  <a:schemeClr val="accent5">
                    <a:lumMod val="75000"/>
                  </a:schemeClr>
                </a:solidFill>
              </a:rPr>
            </a:br>
            <a:r>
              <a:rPr lang="en-US" sz="1400" dirty="0"/>
              <a:t>Write your text here. Add your description of an item. </a:t>
            </a:r>
          </a:p>
        </p:txBody>
      </p:sp>
      <p:sp>
        <p:nvSpPr>
          <p:cNvPr id="44" name="pole tekstowe 43"/>
          <p:cNvSpPr txBox="1"/>
          <p:nvPr/>
        </p:nvSpPr>
        <p:spPr>
          <a:xfrm>
            <a:off x="1991544" y="4059317"/>
            <a:ext cx="2323843" cy="738664"/>
          </a:xfrm>
          <a:prstGeom prst="rect">
            <a:avLst/>
          </a:prstGeom>
          <a:noFill/>
        </p:spPr>
        <p:txBody>
          <a:bodyPr wrap="square" rtlCol="0">
            <a:spAutoFit/>
          </a:bodyPr>
          <a:lstStyle/>
          <a:p>
            <a:pPr algn="r"/>
            <a:r>
              <a:rPr lang="en-US" sz="1400" b="1" dirty="0">
                <a:solidFill>
                  <a:schemeClr val="accent1">
                    <a:lumMod val="75000"/>
                  </a:schemeClr>
                </a:solidFill>
              </a:rPr>
              <a:t>Description</a:t>
            </a:r>
            <a:r>
              <a:rPr lang="en-US" sz="1400" dirty="0">
                <a:solidFill>
                  <a:schemeClr val="accent1"/>
                </a:solidFill>
              </a:rPr>
              <a:t> </a:t>
            </a:r>
            <a:br>
              <a:rPr lang="en-US" sz="1400" dirty="0">
                <a:solidFill>
                  <a:schemeClr val="accent1"/>
                </a:solidFill>
              </a:rPr>
            </a:br>
            <a:r>
              <a:rPr lang="en-US" sz="1400" dirty="0"/>
              <a:t>Write your text here. Add your description of an item.</a:t>
            </a:r>
          </a:p>
        </p:txBody>
      </p:sp>
      <p:grpSp>
        <p:nvGrpSpPr>
          <p:cNvPr id="6" name="Grupa 5">
            <a:extLst>
              <a:ext uri="{FF2B5EF4-FFF2-40B4-BE49-F238E27FC236}">
                <a16:creationId xmlns:a16="http://schemas.microsoft.com/office/drawing/2014/main" id="{4311E49F-0709-49DD-BE3C-739AFF23534B}"/>
              </a:ext>
            </a:extLst>
          </p:cNvPr>
          <p:cNvGrpSpPr/>
          <p:nvPr/>
        </p:nvGrpSpPr>
        <p:grpSpPr>
          <a:xfrm>
            <a:off x="4422071" y="1906423"/>
            <a:ext cx="3345379" cy="3670949"/>
            <a:chOff x="4422071" y="1906423"/>
            <a:chExt cx="3345379" cy="3670949"/>
          </a:xfrm>
        </p:grpSpPr>
        <p:sp>
          <p:nvSpPr>
            <p:cNvPr id="36" name="Sześciokąt 35"/>
            <p:cNvSpPr/>
            <p:nvPr/>
          </p:nvSpPr>
          <p:spPr>
            <a:xfrm rot="12600000">
              <a:off x="4721342" y="2572462"/>
              <a:ext cx="2733162" cy="2356168"/>
            </a:xfrm>
            <a:prstGeom prst="hexagon">
              <a:avLst>
                <a:gd name="adj" fmla="val 30137"/>
                <a:gd name="vf" fmla="val 115470"/>
              </a:avLst>
            </a:prstGeom>
            <a:noFill/>
            <a:ln w="203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pole tekstowe 27"/>
            <p:cNvSpPr txBox="1"/>
            <p:nvPr/>
          </p:nvSpPr>
          <p:spPr>
            <a:xfrm>
              <a:off x="5652118" y="3429000"/>
              <a:ext cx="898115" cy="646331"/>
            </a:xfrm>
            <a:prstGeom prst="rect">
              <a:avLst/>
            </a:prstGeom>
            <a:noFill/>
          </p:spPr>
          <p:txBody>
            <a:bodyPr wrap="square" rtlCol="0">
              <a:spAutoFit/>
            </a:bodyPr>
            <a:lstStyle/>
            <a:p>
              <a:pPr algn="ctr"/>
              <a:r>
                <a:rPr lang="en-US" dirty="0"/>
                <a:t>Sample title</a:t>
              </a:r>
            </a:p>
          </p:txBody>
        </p:sp>
        <p:grpSp>
          <p:nvGrpSpPr>
            <p:cNvPr id="13" name="Grupa 12"/>
            <p:cNvGrpSpPr/>
            <p:nvPr/>
          </p:nvGrpSpPr>
          <p:grpSpPr>
            <a:xfrm rot="13500000" flipH="1">
              <a:off x="5574505" y="1906422"/>
              <a:ext cx="997622" cy="997623"/>
              <a:chOff x="1979131" y="4221088"/>
              <a:chExt cx="1512168" cy="1512168"/>
            </a:xfrm>
          </p:grpSpPr>
          <p:sp>
            <p:nvSpPr>
              <p:cNvPr id="14" name="Łza 13"/>
              <p:cNvSpPr/>
              <p:nvPr/>
            </p:nvSpPr>
            <p:spPr>
              <a:xfrm>
                <a:off x="1979131" y="4221088"/>
                <a:ext cx="1512168" cy="151216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Elipsa 14"/>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 name="Grupa 2"/>
            <p:cNvGrpSpPr/>
            <p:nvPr/>
          </p:nvGrpSpPr>
          <p:grpSpPr>
            <a:xfrm rot="17100000" flipH="1">
              <a:off x="6747541" y="2583676"/>
              <a:ext cx="997624" cy="997622"/>
              <a:chOff x="1979131" y="4221088"/>
              <a:chExt cx="1512168" cy="1512168"/>
            </a:xfrm>
          </p:grpSpPr>
          <p:sp>
            <p:nvSpPr>
              <p:cNvPr id="4" name="Łza 3"/>
              <p:cNvSpPr/>
              <p:nvPr/>
            </p:nvSpPr>
            <p:spPr>
              <a:xfrm>
                <a:off x="1979131" y="4221088"/>
                <a:ext cx="1512168" cy="151216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Elipsa 4"/>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8" name="Grupa 7"/>
            <p:cNvGrpSpPr/>
            <p:nvPr/>
          </p:nvGrpSpPr>
          <p:grpSpPr>
            <a:xfrm rot="15300000">
              <a:off x="6769827" y="3927259"/>
              <a:ext cx="997623" cy="997622"/>
              <a:chOff x="1979131" y="4221088"/>
              <a:chExt cx="1512168" cy="1512168"/>
            </a:xfrm>
          </p:grpSpPr>
          <p:sp>
            <p:nvSpPr>
              <p:cNvPr id="9" name="Łza 8"/>
              <p:cNvSpPr/>
              <p:nvPr/>
            </p:nvSpPr>
            <p:spPr>
              <a:xfrm>
                <a:off x="1979131" y="4221088"/>
                <a:ext cx="1512168" cy="151216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Elipsa 9"/>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6" name="Grupa 15"/>
            <p:cNvGrpSpPr/>
            <p:nvPr/>
          </p:nvGrpSpPr>
          <p:grpSpPr>
            <a:xfrm rot="8100000" flipH="1" flipV="1">
              <a:off x="5595108" y="4579750"/>
              <a:ext cx="997623" cy="997622"/>
              <a:chOff x="1979131" y="4221088"/>
              <a:chExt cx="1512168" cy="1512168"/>
            </a:xfrm>
          </p:grpSpPr>
          <p:sp>
            <p:nvSpPr>
              <p:cNvPr id="17" name="Łza 16"/>
              <p:cNvSpPr/>
              <p:nvPr/>
            </p:nvSpPr>
            <p:spPr>
              <a:xfrm>
                <a:off x="1979131" y="4221088"/>
                <a:ext cx="1512168" cy="151216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Elipsa 17"/>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9" name="Grupa 18"/>
            <p:cNvGrpSpPr/>
            <p:nvPr/>
          </p:nvGrpSpPr>
          <p:grpSpPr>
            <a:xfrm rot="11700000" flipH="1" flipV="1">
              <a:off x="4422071" y="3902497"/>
              <a:ext cx="997622" cy="997624"/>
              <a:chOff x="1979131" y="4221088"/>
              <a:chExt cx="1512168" cy="1512168"/>
            </a:xfrm>
          </p:grpSpPr>
          <p:sp>
            <p:nvSpPr>
              <p:cNvPr id="20" name="Łza 19"/>
              <p:cNvSpPr/>
              <p:nvPr/>
            </p:nvSpPr>
            <p:spPr>
              <a:xfrm>
                <a:off x="1979131" y="4221088"/>
                <a:ext cx="1512168" cy="1512168"/>
              </a:xfrm>
              <a:prstGeom prst="teardrop">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Elipsa 20"/>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7" name="Grupa 6"/>
            <p:cNvGrpSpPr/>
            <p:nvPr/>
          </p:nvGrpSpPr>
          <p:grpSpPr>
            <a:xfrm rot="4500000">
              <a:off x="4424555" y="2573215"/>
              <a:ext cx="997624" cy="997624"/>
              <a:chOff x="1979131" y="4221088"/>
              <a:chExt cx="1512168" cy="1512168"/>
            </a:xfrm>
          </p:grpSpPr>
          <p:sp>
            <p:nvSpPr>
              <p:cNvPr id="11" name="Łza 10"/>
              <p:cNvSpPr/>
              <p:nvPr/>
            </p:nvSpPr>
            <p:spPr>
              <a:xfrm>
                <a:off x="1979131" y="4221088"/>
                <a:ext cx="1512168" cy="1512168"/>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Elipsa 11"/>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45" name="pole tekstowe 44"/>
          <p:cNvSpPr txBox="1"/>
          <p:nvPr/>
        </p:nvSpPr>
        <p:spPr>
          <a:xfrm>
            <a:off x="1991545" y="2690336"/>
            <a:ext cx="2323842" cy="738664"/>
          </a:xfrm>
          <a:prstGeom prst="rect">
            <a:avLst/>
          </a:prstGeom>
          <a:noFill/>
        </p:spPr>
        <p:txBody>
          <a:bodyPr wrap="square" rtlCol="0">
            <a:spAutoFit/>
          </a:bodyPr>
          <a:lstStyle/>
          <a:p>
            <a:pPr algn="r"/>
            <a:r>
              <a:rPr lang="en-US" sz="1400" b="1" dirty="0">
                <a:solidFill>
                  <a:schemeClr val="tx2"/>
                </a:solidFill>
              </a:rPr>
              <a:t>Description</a:t>
            </a:r>
            <a:r>
              <a:rPr lang="en-US" sz="1400" dirty="0">
                <a:solidFill>
                  <a:schemeClr val="tx2"/>
                </a:solidFill>
              </a:rPr>
              <a:t> </a:t>
            </a:r>
            <a:br>
              <a:rPr lang="en-US" sz="1400" dirty="0">
                <a:solidFill>
                  <a:schemeClr val="tx2"/>
                </a:solidFill>
              </a:rPr>
            </a:br>
            <a:r>
              <a:rPr lang="en-US" sz="1400" dirty="0"/>
              <a:t>Write your text here. Add your description of an item.</a:t>
            </a:r>
          </a:p>
        </p:txBody>
      </p:sp>
      <p:sp>
        <p:nvSpPr>
          <p:cNvPr id="27" name="Title 26"/>
          <p:cNvSpPr>
            <a:spLocks noGrp="1"/>
          </p:cNvSpPr>
          <p:nvPr>
            <p:ph type="title"/>
          </p:nvPr>
        </p:nvSpPr>
        <p:spPr/>
        <p:txBody>
          <a:bodyPr>
            <a:normAutofit fontScale="90000"/>
          </a:bodyPr>
          <a:lstStyle/>
          <a:p>
            <a:r>
              <a:rPr lang="en-US" dirty="0"/>
              <a:t>Teardrop Shape Centric Diagram – 6 items with description</a:t>
            </a:r>
          </a:p>
        </p:txBody>
      </p:sp>
      <p:sp>
        <p:nvSpPr>
          <p:cNvPr id="32" name="Freeform 6">
            <a:extLst>
              <a:ext uri="{FF2B5EF4-FFF2-40B4-BE49-F238E27FC236}">
                <a16:creationId xmlns:a16="http://schemas.microsoft.com/office/drawing/2014/main" id="{9049DDB4-0DAE-4AD0-B3C1-69922E700E58}"/>
              </a:ext>
            </a:extLst>
          </p:cNvPr>
          <p:cNvSpPr>
            <a:spLocks noChangeAspect="1"/>
          </p:cNvSpPr>
          <p:nvPr/>
        </p:nvSpPr>
        <p:spPr bwMode="auto">
          <a:xfrm>
            <a:off x="5822166" y="2195768"/>
            <a:ext cx="496352" cy="41893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2">
            <a:extLst>
              <a:ext uri="{FF2B5EF4-FFF2-40B4-BE49-F238E27FC236}">
                <a16:creationId xmlns:a16="http://schemas.microsoft.com/office/drawing/2014/main" id="{7F5A82EA-3F5D-42BD-96CE-CF23DC6AA5FF}"/>
              </a:ext>
            </a:extLst>
          </p:cNvPr>
          <p:cNvSpPr>
            <a:spLocks noChangeAspect="1" noEditPoints="1"/>
          </p:cNvSpPr>
          <p:nvPr/>
        </p:nvSpPr>
        <p:spPr bwMode="auto">
          <a:xfrm>
            <a:off x="4645302" y="2817487"/>
            <a:ext cx="562602" cy="4612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8">
            <a:extLst>
              <a:ext uri="{FF2B5EF4-FFF2-40B4-BE49-F238E27FC236}">
                <a16:creationId xmlns:a16="http://schemas.microsoft.com/office/drawing/2014/main" id="{B24B71E7-17DD-44CD-B2D0-8F83B3F4F2FB}"/>
              </a:ext>
            </a:extLst>
          </p:cNvPr>
          <p:cNvSpPr>
            <a:spLocks noChangeAspect="1" noEditPoints="1"/>
          </p:cNvSpPr>
          <p:nvPr/>
        </p:nvSpPr>
        <p:spPr bwMode="auto">
          <a:xfrm>
            <a:off x="7101544" y="2842321"/>
            <a:ext cx="312716" cy="48033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8">
            <a:extLst>
              <a:ext uri="{FF2B5EF4-FFF2-40B4-BE49-F238E27FC236}">
                <a16:creationId xmlns:a16="http://schemas.microsoft.com/office/drawing/2014/main" id="{7C6FA637-FBB8-458B-876D-11F7E1743499}"/>
              </a:ext>
            </a:extLst>
          </p:cNvPr>
          <p:cNvSpPr>
            <a:spLocks noChangeAspect="1" noEditPoints="1"/>
          </p:cNvSpPr>
          <p:nvPr/>
        </p:nvSpPr>
        <p:spPr bwMode="auto">
          <a:xfrm>
            <a:off x="5983132" y="4830548"/>
            <a:ext cx="217536" cy="49783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6">
            <a:extLst>
              <a:ext uri="{FF2B5EF4-FFF2-40B4-BE49-F238E27FC236}">
                <a16:creationId xmlns:a16="http://schemas.microsoft.com/office/drawing/2014/main" id="{5EA4CC65-00CD-4BE8-A0EA-B936D6951BA1}"/>
              </a:ext>
            </a:extLst>
          </p:cNvPr>
          <p:cNvSpPr>
            <a:spLocks noChangeAspect="1" noEditPoints="1"/>
          </p:cNvSpPr>
          <p:nvPr/>
        </p:nvSpPr>
        <p:spPr bwMode="auto">
          <a:xfrm>
            <a:off x="7002251" y="4192190"/>
            <a:ext cx="511302" cy="46775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8" name="Freeform 30">
            <a:extLst>
              <a:ext uri="{FF2B5EF4-FFF2-40B4-BE49-F238E27FC236}">
                <a16:creationId xmlns:a16="http://schemas.microsoft.com/office/drawing/2014/main" id="{C44D466C-1DF4-4EC1-8671-83DCA9552E1D}"/>
              </a:ext>
            </a:extLst>
          </p:cNvPr>
          <p:cNvSpPr>
            <a:spLocks noChangeAspect="1" noEditPoints="1"/>
          </p:cNvSpPr>
          <p:nvPr/>
        </p:nvSpPr>
        <p:spPr bwMode="auto">
          <a:xfrm>
            <a:off x="4685257" y="4174353"/>
            <a:ext cx="479562" cy="42149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5029898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upa 27">
            <a:extLst>
              <a:ext uri="{FF2B5EF4-FFF2-40B4-BE49-F238E27FC236}">
                <a16:creationId xmlns:a16="http://schemas.microsoft.com/office/drawing/2014/main" id="{3F1A9F03-AA70-46E0-B83C-7D5C5942E668}"/>
              </a:ext>
            </a:extLst>
          </p:cNvPr>
          <p:cNvGrpSpPr/>
          <p:nvPr/>
        </p:nvGrpSpPr>
        <p:grpSpPr>
          <a:xfrm>
            <a:off x="3255112" y="1196752"/>
            <a:ext cx="5681776" cy="5095268"/>
            <a:chOff x="3255112" y="1196752"/>
            <a:chExt cx="5681776" cy="5095268"/>
          </a:xfrm>
        </p:grpSpPr>
        <p:sp>
          <p:nvSpPr>
            <p:cNvPr id="3" name="Elipsa 2"/>
            <p:cNvSpPr/>
            <p:nvPr/>
          </p:nvSpPr>
          <p:spPr>
            <a:xfrm>
              <a:off x="5156202" y="2791705"/>
              <a:ext cx="1879598" cy="187959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r>
                <a:rPr lang="en-US" sz="2000" dirty="0">
                  <a:solidFill>
                    <a:schemeClr val="tx1"/>
                  </a:solidFill>
                </a:rPr>
                <a:t>Write your title here</a:t>
              </a:r>
            </a:p>
          </p:txBody>
        </p:sp>
        <p:grpSp>
          <p:nvGrpSpPr>
            <p:cNvPr id="8" name="Group 7"/>
            <p:cNvGrpSpPr/>
            <p:nvPr/>
          </p:nvGrpSpPr>
          <p:grpSpPr>
            <a:xfrm>
              <a:off x="4218748" y="4549347"/>
              <a:ext cx="1742672" cy="1742673"/>
              <a:chOff x="2632778" y="4354814"/>
              <a:chExt cx="1800200" cy="1800200"/>
            </a:xfrm>
          </p:grpSpPr>
          <p:grpSp>
            <p:nvGrpSpPr>
              <p:cNvPr id="24" name="Grupa 23"/>
              <p:cNvGrpSpPr/>
              <p:nvPr/>
            </p:nvGrpSpPr>
            <p:grpSpPr>
              <a:xfrm rot="9900000" flipH="1" flipV="1">
                <a:off x="2632778" y="4354814"/>
                <a:ext cx="1800200" cy="1800200"/>
                <a:chOff x="1979131" y="4221088"/>
                <a:chExt cx="1512168" cy="1512168"/>
              </a:xfrm>
            </p:grpSpPr>
            <p:sp>
              <p:nvSpPr>
                <p:cNvPr id="25" name="Łza 24"/>
                <p:cNvSpPr/>
                <p:nvPr/>
              </p:nvSpPr>
              <p:spPr>
                <a:xfrm>
                  <a:off x="1979131" y="4221088"/>
                  <a:ext cx="1512168" cy="1512168"/>
                </a:xfrm>
                <a:prstGeom prst="teardrop">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6" name="Elipsa 25"/>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6" name="pole tekstowe 35"/>
              <p:cNvSpPr txBox="1"/>
              <p:nvPr/>
            </p:nvSpPr>
            <p:spPr>
              <a:xfrm>
                <a:off x="2956813" y="5254913"/>
                <a:ext cx="1152128" cy="604079"/>
              </a:xfrm>
              <a:prstGeom prst="rect">
                <a:avLst/>
              </a:prstGeom>
              <a:noFill/>
            </p:spPr>
            <p:txBody>
              <a:bodyPr wrap="square" rtlCol="0">
                <a:spAutoFit/>
              </a:bodyPr>
              <a:lstStyle/>
              <a:p>
                <a:pPr algn="ctr"/>
                <a:r>
                  <a:rPr lang="en-US" sz="1600" dirty="0"/>
                  <a:t>Put your text here</a:t>
                </a:r>
              </a:p>
            </p:txBody>
          </p:sp>
        </p:grpSp>
        <p:grpSp>
          <p:nvGrpSpPr>
            <p:cNvPr id="7" name="Group 6"/>
            <p:cNvGrpSpPr/>
            <p:nvPr/>
          </p:nvGrpSpPr>
          <p:grpSpPr>
            <a:xfrm>
              <a:off x="3255112" y="2873049"/>
              <a:ext cx="1742672" cy="1742673"/>
              <a:chOff x="1637331" y="2623180"/>
              <a:chExt cx="1800200" cy="1800200"/>
            </a:xfrm>
          </p:grpSpPr>
          <p:grpSp>
            <p:nvGrpSpPr>
              <p:cNvPr id="12" name="Grupa 11"/>
              <p:cNvGrpSpPr/>
              <p:nvPr/>
            </p:nvGrpSpPr>
            <p:grpSpPr>
              <a:xfrm rot="2700000">
                <a:off x="1637331" y="2623180"/>
                <a:ext cx="1800200" cy="1800200"/>
                <a:chOff x="1979131" y="4221088"/>
                <a:chExt cx="1512168" cy="1512168"/>
              </a:xfrm>
            </p:grpSpPr>
            <p:sp>
              <p:nvSpPr>
                <p:cNvPr id="13" name="Łza 12"/>
                <p:cNvSpPr/>
                <p:nvPr/>
              </p:nvSpPr>
              <p:spPr>
                <a:xfrm>
                  <a:off x="1979131" y="4221088"/>
                  <a:ext cx="1512168" cy="151216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4" name="Elipsa 13"/>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7" name="pole tekstowe 36"/>
              <p:cNvSpPr txBox="1"/>
              <p:nvPr/>
            </p:nvSpPr>
            <p:spPr>
              <a:xfrm>
                <a:off x="1961366" y="3523279"/>
                <a:ext cx="1152128" cy="604079"/>
              </a:xfrm>
              <a:prstGeom prst="rect">
                <a:avLst/>
              </a:prstGeom>
              <a:noFill/>
            </p:spPr>
            <p:txBody>
              <a:bodyPr wrap="square" rtlCol="0">
                <a:spAutoFit/>
              </a:bodyPr>
              <a:lstStyle/>
              <a:p>
                <a:pPr algn="ctr"/>
                <a:r>
                  <a:rPr lang="en-US" sz="1600" dirty="0"/>
                  <a:t>Put your text here</a:t>
                </a:r>
              </a:p>
            </p:txBody>
          </p:sp>
        </p:grpSp>
        <p:grpSp>
          <p:nvGrpSpPr>
            <p:cNvPr id="4" name="Group 3"/>
            <p:cNvGrpSpPr/>
            <p:nvPr/>
          </p:nvGrpSpPr>
          <p:grpSpPr>
            <a:xfrm>
              <a:off x="4218748" y="1196752"/>
              <a:ext cx="1742672" cy="1742673"/>
              <a:chOff x="2632778" y="891547"/>
              <a:chExt cx="1800200" cy="1800200"/>
            </a:xfrm>
          </p:grpSpPr>
          <p:grpSp>
            <p:nvGrpSpPr>
              <p:cNvPr id="18" name="Grupa 17"/>
              <p:cNvGrpSpPr/>
              <p:nvPr/>
            </p:nvGrpSpPr>
            <p:grpSpPr>
              <a:xfrm rot="11700000" flipH="1">
                <a:off x="2632778" y="891547"/>
                <a:ext cx="1800200" cy="1800200"/>
                <a:chOff x="1979131" y="4221088"/>
                <a:chExt cx="1512168" cy="1512168"/>
              </a:xfrm>
            </p:grpSpPr>
            <p:sp>
              <p:nvSpPr>
                <p:cNvPr id="19" name="Łza 18"/>
                <p:cNvSpPr/>
                <p:nvPr/>
              </p:nvSpPr>
              <p:spPr>
                <a:xfrm>
                  <a:off x="1979131" y="4221088"/>
                  <a:ext cx="1512168" cy="151216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0" name="Elipsa 19"/>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8" name="pole tekstowe 37"/>
              <p:cNvSpPr txBox="1"/>
              <p:nvPr/>
            </p:nvSpPr>
            <p:spPr>
              <a:xfrm>
                <a:off x="2956813" y="1798752"/>
                <a:ext cx="1152128" cy="604079"/>
              </a:xfrm>
              <a:prstGeom prst="rect">
                <a:avLst/>
              </a:prstGeom>
              <a:noFill/>
            </p:spPr>
            <p:txBody>
              <a:bodyPr wrap="square" rtlCol="0">
                <a:spAutoFit/>
              </a:bodyPr>
              <a:lstStyle/>
              <a:p>
                <a:pPr algn="ctr"/>
                <a:r>
                  <a:rPr lang="en-US" sz="1600" dirty="0"/>
                  <a:t>Put your text here</a:t>
                </a:r>
              </a:p>
            </p:txBody>
          </p:sp>
        </p:grpSp>
        <p:grpSp>
          <p:nvGrpSpPr>
            <p:cNvPr id="5" name="Group 4"/>
            <p:cNvGrpSpPr/>
            <p:nvPr/>
          </p:nvGrpSpPr>
          <p:grpSpPr>
            <a:xfrm>
              <a:off x="6188976" y="1196752"/>
              <a:ext cx="1742672" cy="1742673"/>
              <a:chOff x="4668045" y="891547"/>
              <a:chExt cx="1800200" cy="1800200"/>
            </a:xfrm>
          </p:grpSpPr>
          <p:grpSp>
            <p:nvGrpSpPr>
              <p:cNvPr id="9" name="Grupa 8"/>
              <p:cNvGrpSpPr/>
              <p:nvPr/>
            </p:nvGrpSpPr>
            <p:grpSpPr>
              <a:xfrm rot="15300000" flipH="1">
                <a:off x="4668045" y="891547"/>
                <a:ext cx="1800200" cy="1800200"/>
                <a:chOff x="1979131" y="4221088"/>
                <a:chExt cx="1512168" cy="1512168"/>
              </a:xfrm>
            </p:grpSpPr>
            <p:sp>
              <p:nvSpPr>
                <p:cNvPr id="10" name="Łza 9"/>
                <p:cNvSpPr/>
                <p:nvPr/>
              </p:nvSpPr>
              <p:spPr>
                <a:xfrm>
                  <a:off x="1979131" y="4221088"/>
                  <a:ext cx="1512168" cy="1512168"/>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1" name="Elipsa 10"/>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2" name="pole tekstowe 1"/>
              <p:cNvSpPr txBox="1"/>
              <p:nvPr/>
            </p:nvSpPr>
            <p:spPr>
              <a:xfrm>
                <a:off x="4992080" y="1745386"/>
                <a:ext cx="1152128" cy="604079"/>
              </a:xfrm>
              <a:prstGeom prst="rect">
                <a:avLst/>
              </a:prstGeom>
              <a:noFill/>
            </p:spPr>
            <p:txBody>
              <a:bodyPr wrap="square" rtlCol="0">
                <a:spAutoFit/>
              </a:bodyPr>
              <a:lstStyle/>
              <a:p>
                <a:pPr algn="ctr"/>
                <a:r>
                  <a:rPr lang="en-US" sz="1600" dirty="0"/>
                  <a:t>Put your text here</a:t>
                </a:r>
              </a:p>
            </p:txBody>
          </p:sp>
        </p:grpSp>
        <p:grpSp>
          <p:nvGrpSpPr>
            <p:cNvPr id="27" name="Group 26"/>
            <p:cNvGrpSpPr/>
            <p:nvPr/>
          </p:nvGrpSpPr>
          <p:grpSpPr>
            <a:xfrm>
              <a:off x="6188976" y="4549347"/>
              <a:ext cx="1742672" cy="1742673"/>
              <a:chOff x="4668045" y="4354814"/>
              <a:chExt cx="1800200" cy="1800200"/>
            </a:xfrm>
          </p:grpSpPr>
          <p:grpSp>
            <p:nvGrpSpPr>
              <p:cNvPr id="21" name="Grupa 20"/>
              <p:cNvGrpSpPr/>
              <p:nvPr/>
            </p:nvGrpSpPr>
            <p:grpSpPr>
              <a:xfrm rot="6300000" flipH="1" flipV="1">
                <a:off x="4668045" y="4354814"/>
                <a:ext cx="1800200" cy="1800200"/>
                <a:chOff x="1979131" y="4221088"/>
                <a:chExt cx="1512168" cy="1512168"/>
              </a:xfrm>
            </p:grpSpPr>
            <p:sp>
              <p:nvSpPr>
                <p:cNvPr id="22" name="Łza 21"/>
                <p:cNvSpPr/>
                <p:nvPr/>
              </p:nvSpPr>
              <p:spPr>
                <a:xfrm>
                  <a:off x="1979131" y="4221088"/>
                  <a:ext cx="1512168" cy="151216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3" name="Elipsa 22"/>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5" name="pole tekstowe 34"/>
              <p:cNvSpPr txBox="1"/>
              <p:nvPr/>
            </p:nvSpPr>
            <p:spPr>
              <a:xfrm>
                <a:off x="4992081" y="5241169"/>
                <a:ext cx="1152128" cy="604079"/>
              </a:xfrm>
              <a:prstGeom prst="rect">
                <a:avLst/>
              </a:prstGeom>
              <a:noFill/>
            </p:spPr>
            <p:txBody>
              <a:bodyPr wrap="square" rtlCol="0">
                <a:spAutoFit/>
              </a:bodyPr>
              <a:lstStyle/>
              <a:p>
                <a:pPr algn="ctr"/>
                <a:r>
                  <a:rPr lang="en-US" sz="1600" dirty="0"/>
                  <a:t>Put your text here</a:t>
                </a:r>
              </a:p>
            </p:txBody>
          </p:sp>
        </p:grpSp>
        <p:grpSp>
          <p:nvGrpSpPr>
            <p:cNvPr id="6" name="Group 5"/>
            <p:cNvGrpSpPr/>
            <p:nvPr/>
          </p:nvGrpSpPr>
          <p:grpSpPr>
            <a:xfrm>
              <a:off x="7194216" y="2873049"/>
              <a:ext cx="1742672" cy="1742673"/>
              <a:chOff x="5706469" y="2623180"/>
              <a:chExt cx="1800200" cy="1800200"/>
            </a:xfrm>
          </p:grpSpPr>
          <p:grpSp>
            <p:nvGrpSpPr>
              <p:cNvPr id="15" name="Grupa 14"/>
              <p:cNvGrpSpPr/>
              <p:nvPr/>
            </p:nvGrpSpPr>
            <p:grpSpPr>
              <a:xfrm rot="13500000">
                <a:off x="5706469" y="2623180"/>
                <a:ext cx="1800200" cy="1800200"/>
                <a:chOff x="1979131" y="4221088"/>
                <a:chExt cx="1512168" cy="1512168"/>
              </a:xfrm>
            </p:grpSpPr>
            <p:sp>
              <p:nvSpPr>
                <p:cNvPr id="16" name="Łza 15"/>
                <p:cNvSpPr/>
                <p:nvPr/>
              </p:nvSpPr>
              <p:spPr>
                <a:xfrm>
                  <a:off x="1979131" y="4221088"/>
                  <a:ext cx="1512168" cy="151216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7" name="Elipsa 16"/>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4" name="pole tekstowe 33"/>
              <p:cNvSpPr txBox="1"/>
              <p:nvPr/>
            </p:nvSpPr>
            <p:spPr>
              <a:xfrm>
                <a:off x="6030504" y="3509973"/>
                <a:ext cx="1152128" cy="604079"/>
              </a:xfrm>
              <a:prstGeom prst="rect">
                <a:avLst/>
              </a:prstGeom>
              <a:noFill/>
            </p:spPr>
            <p:txBody>
              <a:bodyPr wrap="square" rtlCol="0">
                <a:spAutoFit/>
              </a:bodyPr>
              <a:lstStyle/>
              <a:p>
                <a:pPr algn="ctr"/>
                <a:r>
                  <a:rPr lang="en-US" sz="1600" dirty="0"/>
                  <a:t>Put your text here</a:t>
                </a:r>
              </a:p>
            </p:txBody>
          </p:sp>
        </p:grpSp>
      </p:grpSp>
      <p:sp>
        <p:nvSpPr>
          <p:cNvPr id="29" name="Title 28"/>
          <p:cNvSpPr>
            <a:spLocks noGrp="1"/>
          </p:cNvSpPr>
          <p:nvPr>
            <p:ph type="title"/>
          </p:nvPr>
        </p:nvSpPr>
        <p:spPr/>
        <p:txBody>
          <a:bodyPr>
            <a:normAutofit fontScale="90000"/>
          </a:bodyPr>
          <a:lstStyle/>
          <a:p>
            <a:r>
              <a:rPr lang="en-US" dirty="0"/>
              <a:t>Teardrop Shape Centric Diagrams – 6 items</a:t>
            </a:r>
          </a:p>
        </p:txBody>
      </p:sp>
      <p:sp>
        <p:nvSpPr>
          <p:cNvPr id="39" name="Freeform 6">
            <a:extLst>
              <a:ext uri="{FF2B5EF4-FFF2-40B4-BE49-F238E27FC236}">
                <a16:creationId xmlns:a16="http://schemas.microsoft.com/office/drawing/2014/main" id="{91A96754-3D8B-4EE9-9EE4-F308E0F59F44}"/>
              </a:ext>
            </a:extLst>
          </p:cNvPr>
          <p:cNvSpPr>
            <a:spLocks noChangeAspect="1"/>
          </p:cNvSpPr>
          <p:nvPr/>
        </p:nvSpPr>
        <p:spPr bwMode="auto">
          <a:xfrm>
            <a:off x="7803246" y="3269778"/>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12">
            <a:extLst>
              <a:ext uri="{FF2B5EF4-FFF2-40B4-BE49-F238E27FC236}">
                <a16:creationId xmlns:a16="http://schemas.microsoft.com/office/drawing/2014/main" id="{7EA768BC-1EC5-49A7-A52E-5D4D84F8CACA}"/>
              </a:ext>
            </a:extLst>
          </p:cNvPr>
          <p:cNvSpPr>
            <a:spLocks noChangeAspect="1" noEditPoints="1"/>
          </p:cNvSpPr>
          <p:nvPr/>
        </p:nvSpPr>
        <p:spPr bwMode="auto">
          <a:xfrm>
            <a:off x="6762844" y="1512789"/>
            <a:ext cx="594632" cy="48747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EC732812-E32B-4E2E-A7A5-5E41AB74D5C8}"/>
              </a:ext>
            </a:extLst>
          </p:cNvPr>
          <p:cNvSpPr>
            <a:spLocks noChangeAspect="1" noEditPoints="1"/>
          </p:cNvSpPr>
          <p:nvPr/>
        </p:nvSpPr>
        <p:spPr bwMode="auto">
          <a:xfrm>
            <a:off x="4922953" y="4913005"/>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8">
            <a:extLst>
              <a:ext uri="{FF2B5EF4-FFF2-40B4-BE49-F238E27FC236}">
                <a16:creationId xmlns:a16="http://schemas.microsoft.com/office/drawing/2014/main" id="{9F6784A9-3291-4294-8D91-8D559B8BD2A1}"/>
              </a:ext>
            </a:extLst>
          </p:cNvPr>
          <p:cNvSpPr>
            <a:spLocks noChangeAspect="1" noEditPoints="1"/>
          </p:cNvSpPr>
          <p:nvPr/>
        </p:nvSpPr>
        <p:spPr bwMode="auto">
          <a:xfrm>
            <a:off x="6942517" y="4913248"/>
            <a:ext cx="212664" cy="48668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7FE3F18C-EEFF-48DF-86A8-AEA80ED4BBAD}"/>
              </a:ext>
            </a:extLst>
          </p:cNvPr>
          <p:cNvSpPr>
            <a:spLocks noChangeAspect="1" noEditPoints="1"/>
          </p:cNvSpPr>
          <p:nvPr/>
        </p:nvSpPr>
        <p:spPr bwMode="auto">
          <a:xfrm>
            <a:off x="3878495" y="3227977"/>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181672E7-A943-426A-AEF5-A146EA2C860E}"/>
              </a:ext>
            </a:extLst>
          </p:cNvPr>
          <p:cNvSpPr>
            <a:spLocks noChangeAspect="1" noEditPoints="1"/>
          </p:cNvSpPr>
          <p:nvPr/>
        </p:nvSpPr>
        <p:spPr bwMode="auto">
          <a:xfrm>
            <a:off x="4836650" y="1573441"/>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099739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Central List Diagrams</a:t>
            </a:r>
          </a:p>
        </p:txBody>
      </p:sp>
    </p:spTree>
    <p:extLst>
      <p:ext uri="{BB962C8B-B14F-4D97-AF65-F5344CB8AC3E}">
        <p14:creationId xmlns:p14="http://schemas.microsoft.com/office/powerpoint/2010/main" val="138377597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CF87273D-2E60-4E8E-ACA0-0E2F80592569}"/>
              </a:ext>
            </a:extLst>
          </p:cNvPr>
          <p:cNvGrpSpPr/>
          <p:nvPr/>
        </p:nvGrpSpPr>
        <p:grpSpPr>
          <a:xfrm>
            <a:off x="482600" y="1591271"/>
            <a:ext cx="11226800" cy="4249265"/>
            <a:chOff x="482600" y="1591271"/>
            <a:chExt cx="11226800" cy="4249265"/>
          </a:xfrm>
        </p:grpSpPr>
        <p:sp>
          <p:nvSpPr>
            <p:cNvPr id="55" name="Oval 54">
              <a:extLst>
                <a:ext uri="{FF2B5EF4-FFF2-40B4-BE49-F238E27FC236}">
                  <a16:creationId xmlns:a16="http://schemas.microsoft.com/office/drawing/2014/main" id="{D5B0D210-8B25-4351-8DC7-751CD53415B5}"/>
                </a:ext>
              </a:extLst>
            </p:cNvPr>
            <p:cNvSpPr/>
            <p:nvPr/>
          </p:nvSpPr>
          <p:spPr>
            <a:xfrm>
              <a:off x="1924567" y="2137046"/>
              <a:ext cx="8342865" cy="3157716"/>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C5B56C94-E755-418D-A5C1-3974C6D867C4}"/>
                </a:ext>
              </a:extLst>
            </p:cNvPr>
            <p:cNvSpPr/>
            <p:nvPr/>
          </p:nvSpPr>
          <p:spPr>
            <a:xfrm>
              <a:off x="482600" y="1591271"/>
              <a:ext cx="11226800" cy="4249265"/>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988265D7-ED3D-4427-8422-182E6CEEEF58}"/>
                </a:ext>
              </a:extLst>
            </p:cNvPr>
            <p:cNvSpPr/>
            <p:nvPr/>
          </p:nvSpPr>
          <p:spPr>
            <a:xfrm>
              <a:off x="3401568" y="2696080"/>
              <a:ext cx="5388864" cy="2039647"/>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08D16137-9610-4750-95BE-6D8F8DC9D367}"/>
              </a:ext>
            </a:extLst>
          </p:cNvPr>
          <p:cNvSpPr>
            <a:spLocks noGrp="1"/>
          </p:cNvSpPr>
          <p:nvPr>
            <p:ph type="title"/>
          </p:nvPr>
        </p:nvSpPr>
        <p:spPr/>
        <p:txBody>
          <a:bodyPr>
            <a:normAutofit fontScale="90000"/>
          </a:bodyPr>
          <a:lstStyle/>
          <a:p>
            <a:r>
              <a:rPr lang="en-US" dirty="0"/>
              <a:t>Solar System-like Orbit Infographics – 6 items</a:t>
            </a:r>
          </a:p>
        </p:txBody>
      </p:sp>
      <p:grpSp>
        <p:nvGrpSpPr>
          <p:cNvPr id="3" name="Grupa 2">
            <a:extLst>
              <a:ext uri="{FF2B5EF4-FFF2-40B4-BE49-F238E27FC236}">
                <a16:creationId xmlns:a16="http://schemas.microsoft.com/office/drawing/2014/main" id="{ADAE5C28-E375-4C68-ADB2-CC5FAB60D9D5}"/>
              </a:ext>
            </a:extLst>
          </p:cNvPr>
          <p:cNvGrpSpPr/>
          <p:nvPr/>
        </p:nvGrpSpPr>
        <p:grpSpPr>
          <a:xfrm>
            <a:off x="3901218" y="1380535"/>
            <a:ext cx="4288412" cy="4664218"/>
            <a:chOff x="3901218" y="1380535"/>
            <a:chExt cx="4288412" cy="4664218"/>
          </a:xfrm>
        </p:grpSpPr>
        <p:sp>
          <p:nvSpPr>
            <p:cNvPr id="19" name="Oval 11">
              <a:extLst>
                <a:ext uri="{FF2B5EF4-FFF2-40B4-BE49-F238E27FC236}">
                  <a16:creationId xmlns:a16="http://schemas.microsoft.com/office/drawing/2014/main" id="{301D02E9-ACD8-46DD-97E5-C8E6B98B2D80}"/>
                </a:ext>
              </a:extLst>
            </p:cNvPr>
            <p:cNvSpPr>
              <a:spLocks noChangeArrowheads="1"/>
            </p:cNvSpPr>
            <p:nvPr/>
          </p:nvSpPr>
          <p:spPr bwMode="auto">
            <a:xfrm>
              <a:off x="4925799" y="2553990"/>
              <a:ext cx="2346662" cy="23384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Oval 28">
              <a:extLst>
                <a:ext uri="{FF2B5EF4-FFF2-40B4-BE49-F238E27FC236}">
                  <a16:creationId xmlns:a16="http://schemas.microsoft.com/office/drawing/2014/main" id="{A751573D-9320-4CFB-AE72-4FE5B6DEE8E8}"/>
                </a:ext>
              </a:extLst>
            </p:cNvPr>
            <p:cNvSpPr/>
            <p:nvPr/>
          </p:nvSpPr>
          <p:spPr>
            <a:xfrm>
              <a:off x="7376210" y="5321701"/>
              <a:ext cx="723054" cy="723052"/>
            </a:xfrm>
            <a:prstGeom prst="ellipse">
              <a:avLst/>
            </a:prstGeom>
            <a:solidFill>
              <a:schemeClr val="tx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7">
              <a:extLst>
                <a:ext uri="{FF2B5EF4-FFF2-40B4-BE49-F238E27FC236}">
                  <a16:creationId xmlns:a16="http://schemas.microsoft.com/office/drawing/2014/main" id="{D7180C98-8A57-42CF-BC58-D58A4AF99334}"/>
                </a:ext>
              </a:extLst>
            </p:cNvPr>
            <p:cNvSpPr/>
            <p:nvPr/>
          </p:nvSpPr>
          <p:spPr>
            <a:xfrm>
              <a:off x="4678275" y="4901151"/>
              <a:ext cx="723054" cy="723052"/>
            </a:xfrm>
            <a:prstGeom prst="ellipse">
              <a:avLst/>
            </a:prstGeom>
            <a:solidFill>
              <a:schemeClr val="accent6"/>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6948C8AD-B023-4E9A-A43C-F27C488CCE8E}"/>
                </a:ext>
              </a:extLst>
            </p:cNvPr>
            <p:cNvSpPr/>
            <p:nvPr/>
          </p:nvSpPr>
          <p:spPr>
            <a:xfrm>
              <a:off x="6391941" y="4334149"/>
              <a:ext cx="723054" cy="723052"/>
            </a:xfrm>
            <a:prstGeom prst="ellipse">
              <a:avLst/>
            </a:prstGeom>
            <a:solidFill>
              <a:schemeClr val="accent3"/>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val 82">
              <a:extLst>
                <a:ext uri="{FF2B5EF4-FFF2-40B4-BE49-F238E27FC236}">
                  <a16:creationId xmlns:a16="http://schemas.microsoft.com/office/drawing/2014/main" id="{CD7F75F8-C4F0-4E85-B18B-EEF8E27371FE}"/>
                </a:ext>
              </a:extLst>
            </p:cNvPr>
            <p:cNvSpPr/>
            <p:nvPr/>
          </p:nvSpPr>
          <p:spPr>
            <a:xfrm>
              <a:off x="3901218" y="1380535"/>
              <a:ext cx="723054" cy="723052"/>
            </a:xfrm>
            <a:prstGeom prst="ellipse">
              <a:avLst/>
            </a:prstGeom>
            <a:solidFill>
              <a:schemeClr val="accent1"/>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E2388F2E-027B-4CE0-9D9D-5563C1D9F53B}"/>
                </a:ext>
              </a:extLst>
            </p:cNvPr>
            <p:cNvSpPr/>
            <p:nvPr/>
          </p:nvSpPr>
          <p:spPr>
            <a:xfrm>
              <a:off x="7466576" y="1917135"/>
              <a:ext cx="723054" cy="723052"/>
            </a:xfrm>
            <a:prstGeom prst="ellipse">
              <a:avLst/>
            </a:prstGeom>
            <a:solidFill>
              <a:schemeClr val="accent4"/>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6B098E45-DF7A-4D8B-ADE3-91D8D5310948}"/>
                </a:ext>
              </a:extLst>
            </p:cNvPr>
            <p:cNvSpPr/>
            <p:nvPr/>
          </p:nvSpPr>
          <p:spPr>
            <a:xfrm>
              <a:off x="4589353" y="2476751"/>
              <a:ext cx="723054" cy="723052"/>
            </a:xfrm>
            <a:prstGeom prst="ellipse">
              <a:avLst/>
            </a:prstGeom>
            <a:solidFill>
              <a:schemeClr val="accent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39">
              <a:extLst>
                <a:ext uri="{FF2B5EF4-FFF2-40B4-BE49-F238E27FC236}">
                  <a16:creationId xmlns:a16="http://schemas.microsoft.com/office/drawing/2014/main" id="{A35682E4-94C0-44B6-B6F9-F297BFACE155}"/>
                </a:ext>
              </a:extLst>
            </p:cNvPr>
            <p:cNvSpPr>
              <a:spLocks/>
            </p:cNvSpPr>
            <p:nvPr/>
          </p:nvSpPr>
          <p:spPr bwMode="auto">
            <a:xfrm>
              <a:off x="4925922" y="2550319"/>
              <a:ext cx="2346416" cy="1189204"/>
            </a:xfrm>
            <a:custGeom>
              <a:avLst/>
              <a:gdLst>
                <a:gd name="T0" fmla="*/ 160 w 320"/>
                <a:gd name="T1" fmla="*/ 0 h 160"/>
                <a:gd name="T2" fmla="*/ 0 w 320"/>
                <a:gd name="T3" fmla="*/ 160 h 160"/>
                <a:gd name="T4" fmla="*/ 320 w 320"/>
                <a:gd name="T5" fmla="*/ 160 h 160"/>
                <a:gd name="T6" fmla="*/ 160 w 320"/>
                <a:gd name="T7" fmla="*/ 0 h 160"/>
              </a:gdLst>
              <a:ahLst/>
              <a:cxnLst>
                <a:cxn ang="0">
                  <a:pos x="T0" y="T1"/>
                </a:cxn>
                <a:cxn ang="0">
                  <a:pos x="T2" y="T3"/>
                </a:cxn>
                <a:cxn ang="0">
                  <a:pos x="T4" y="T5"/>
                </a:cxn>
                <a:cxn ang="0">
                  <a:pos x="T6" y="T7"/>
                </a:cxn>
              </a:cxnLst>
              <a:rect l="0" t="0" r="r" b="b"/>
              <a:pathLst>
                <a:path w="320" h="160">
                  <a:moveTo>
                    <a:pt x="160" y="0"/>
                  </a:moveTo>
                  <a:cubicBezTo>
                    <a:pt x="72" y="0"/>
                    <a:pt x="0" y="72"/>
                    <a:pt x="0" y="160"/>
                  </a:cubicBezTo>
                  <a:cubicBezTo>
                    <a:pt x="320" y="160"/>
                    <a:pt x="320" y="160"/>
                    <a:pt x="320" y="160"/>
                  </a:cubicBezTo>
                  <a:cubicBezTo>
                    <a:pt x="320" y="72"/>
                    <a:pt x="248" y="0"/>
                    <a:pt x="16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8" name="TextBox 117">
              <a:extLst>
                <a:ext uri="{FF2B5EF4-FFF2-40B4-BE49-F238E27FC236}">
                  <a16:creationId xmlns:a16="http://schemas.microsoft.com/office/drawing/2014/main" id="{CD4B0103-E756-4935-8207-FCEFF7EE3A23}"/>
                </a:ext>
              </a:extLst>
            </p:cNvPr>
            <p:cNvSpPr txBox="1"/>
            <p:nvPr/>
          </p:nvSpPr>
          <p:spPr>
            <a:xfrm>
              <a:off x="5289130" y="2967235"/>
              <a:ext cx="1620000" cy="1512000"/>
            </a:xfrm>
            <a:prstGeom prst="rect">
              <a:avLst/>
            </a:prstGeom>
            <a:noFill/>
          </p:spPr>
          <p:txBody>
            <a:bodyPr wrap="none" lIns="144000" tIns="108000" rIns="144000" bIns="108000" rtlCol="0" anchor="ctr">
              <a:prstTxWarp prst="textArchUp">
                <a:avLst>
                  <a:gd name="adj" fmla="val 6201631"/>
                </a:avLst>
              </a:prstTxWarp>
              <a:noAutofit/>
            </a:bodyPr>
            <a:lstStyle/>
            <a:p>
              <a:pPr algn="ctr"/>
              <a:r>
                <a:rPr lang="en-US" sz="2400" dirty="0">
                  <a:solidFill>
                    <a:schemeClr val="bg1"/>
                  </a:solidFill>
                </a:rPr>
                <a:t>	   Write Your Title...</a:t>
              </a:r>
            </a:p>
          </p:txBody>
        </p:sp>
      </p:grpSp>
      <p:sp>
        <p:nvSpPr>
          <p:cNvPr id="38" name="Double Bracket 37">
            <a:extLst>
              <a:ext uri="{FF2B5EF4-FFF2-40B4-BE49-F238E27FC236}">
                <a16:creationId xmlns:a16="http://schemas.microsoft.com/office/drawing/2014/main" id="{596600AA-A6C8-42F3-AF21-9EEB3FB7A354}"/>
              </a:ext>
            </a:extLst>
          </p:cNvPr>
          <p:cNvSpPr/>
          <p:nvPr/>
        </p:nvSpPr>
        <p:spPr>
          <a:xfrm>
            <a:off x="608207" y="1284026"/>
            <a:ext cx="2733342" cy="1460234"/>
          </a:xfrm>
          <a:prstGeom prst="bracketPair">
            <a:avLst>
              <a:gd name="adj" fmla="val 0"/>
            </a:avLst>
          </a:prstGeom>
          <a:solidFill>
            <a:srgbClr val="E4E8EC">
              <a:alpha val="80000"/>
            </a:srgbClr>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39" name="Double Bracket 38">
            <a:extLst>
              <a:ext uri="{FF2B5EF4-FFF2-40B4-BE49-F238E27FC236}">
                <a16:creationId xmlns:a16="http://schemas.microsoft.com/office/drawing/2014/main" id="{9ED63962-397A-4607-98A2-32F60C637557}"/>
              </a:ext>
            </a:extLst>
          </p:cNvPr>
          <p:cNvSpPr/>
          <p:nvPr/>
        </p:nvSpPr>
        <p:spPr>
          <a:xfrm>
            <a:off x="608207" y="2986221"/>
            <a:ext cx="2733342" cy="1460234"/>
          </a:xfrm>
          <a:prstGeom prst="bracketPair">
            <a:avLst>
              <a:gd name="adj" fmla="val 0"/>
            </a:avLst>
          </a:prstGeom>
          <a:solidFill>
            <a:srgbClr val="E4E8EC">
              <a:alpha val="80000"/>
            </a:srgbClr>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0" name="Double Bracket 39">
            <a:extLst>
              <a:ext uri="{FF2B5EF4-FFF2-40B4-BE49-F238E27FC236}">
                <a16:creationId xmlns:a16="http://schemas.microsoft.com/office/drawing/2014/main" id="{A19C086F-8CE6-4A9C-8FA6-1A0BED073C4E}"/>
              </a:ext>
            </a:extLst>
          </p:cNvPr>
          <p:cNvSpPr/>
          <p:nvPr/>
        </p:nvSpPr>
        <p:spPr>
          <a:xfrm>
            <a:off x="608207" y="4688416"/>
            <a:ext cx="2733342" cy="1460234"/>
          </a:xfrm>
          <a:prstGeom prst="bracketPair">
            <a:avLst>
              <a:gd name="adj" fmla="val 0"/>
            </a:avLst>
          </a:prstGeom>
          <a:solidFill>
            <a:srgbClr val="E4E8EC">
              <a:alpha val="80000"/>
            </a:srgbClr>
          </a:solidFill>
          <a:ln w="38100">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1" name="Double Bracket 40">
            <a:extLst>
              <a:ext uri="{FF2B5EF4-FFF2-40B4-BE49-F238E27FC236}">
                <a16:creationId xmlns:a16="http://schemas.microsoft.com/office/drawing/2014/main" id="{E5953C17-2E8D-4543-89E0-BE454B0D9385}"/>
              </a:ext>
            </a:extLst>
          </p:cNvPr>
          <p:cNvSpPr/>
          <p:nvPr/>
        </p:nvSpPr>
        <p:spPr>
          <a:xfrm>
            <a:off x="8850452" y="1284026"/>
            <a:ext cx="2733342" cy="1460234"/>
          </a:xfrm>
          <a:prstGeom prst="bracketPair">
            <a:avLst>
              <a:gd name="adj" fmla="val 0"/>
            </a:avLst>
          </a:prstGeom>
          <a:solidFill>
            <a:srgbClr val="E4E8EC">
              <a:alpha val="80000"/>
            </a:srgbClr>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2" name="Double Bracket 41">
            <a:extLst>
              <a:ext uri="{FF2B5EF4-FFF2-40B4-BE49-F238E27FC236}">
                <a16:creationId xmlns:a16="http://schemas.microsoft.com/office/drawing/2014/main" id="{8C0100A6-BC47-4DEA-BC54-8B2723B2DBB2}"/>
              </a:ext>
            </a:extLst>
          </p:cNvPr>
          <p:cNvSpPr/>
          <p:nvPr/>
        </p:nvSpPr>
        <p:spPr>
          <a:xfrm>
            <a:off x="8850452" y="2986221"/>
            <a:ext cx="2733342" cy="1460234"/>
          </a:xfrm>
          <a:prstGeom prst="bracketPair">
            <a:avLst>
              <a:gd name="adj" fmla="val 0"/>
            </a:avLst>
          </a:prstGeom>
          <a:solidFill>
            <a:srgbClr val="E4E8EC">
              <a:alpha val="80000"/>
            </a:srgbClr>
          </a:solidFill>
          <a:ln w="3810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3" name="Double Bracket 42">
            <a:extLst>
              <a:ext uri="{FF2B5EF4-FFF2-40B4-BE49-F238E27FC236}">
                <a16:creationId xmlns:a16="http://schemas.microsoft.com/office/drawing/2014/main" id="{61EABFC2-6AA9-49C1-AF78-5204B65B675A}"/>
              </a:ext>
            </a:extLst>
          </p:cNvPr>
          <p:cNvSpPr/>
          <p:nvPr/>
        </p:nvSpPr>
        <p:spPr>
          <a:xfrm>
            <a:off x="8850452" y="4688416"/>
            <a:ext cx="2733342" cy="1460234"/>
          </a:xfrm>
          <a:prstGeom prst="bracketPair">
            <a:avLst>
              <a:gd name="adj" fmla="val 0"/>
            </a:avLst>
          </a:prstGeom>
          <a:solidFill>
            <a:srgbClr val="E4E8EC">
              <a:alpha val="80000"/>
            </a:srgbClr>
          </a:solidFill>
          <a:ln w="38100">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pic>
        <p:nvPicPr>
          <p:cNvPr id="31" name="Grafika 30">
            <a:extLst>
              <a:ext uri="{FF2B5EF4-FFF2-40B4-BE49-F238E27FC236}">
                <a16:creationId xmlns:a16="http://schemas.microsoft.com/office/drawing/2014/main" id="{91B78774-01D7-49E9-990D-AA8724341BEE}"/>
              </a:ext>
            </a:extLst>
          </p:cNvPr>
          <p:cNvPicPr>
            <a:picLocks noChangeAspect="1"/>
          </p:cNvPicPr>
          <p:nvPr/>
        </p:nvPicPr>
        <p:blipFill>
          <a:blip/>
          <a:stretch>
            <a:fillRect/>
          </a:stretch>
        </p:blipFill>
        <p:spPr>
          <a:xfrm>
            <a:off x="4777954" y="2599564"/>
            <a:ext cx="319826" cy="459240"/>
          </a:xfrm>
          <a:prstGeom prst="rect">
            <a:avLst/>
          </a:prstGeom>
        </p:spPr>
      </p:pic>
      <p:sp>
        <p:nvSpPr>
          <p:cNvPr id="32" name="Freeform 22">
            <a:extLst>
              <a:ext uri="{FF2B5EF4-FFF2-40B4-BE49-F238E27FC236}">
                <a16:creationId xmlns:a16="http://schemas.microsoft.com/office/drawing/2014/main" id="{4402A8BA-94F8-4C73-A246-F4E92E7F409A}"/>
              </a:ext>
            </a:extLst>
          </p:cNvPr>
          <p:cNvSpPr>
            <a:spLocks noChangeAspect="1" noEditPoints="1"/>
          </p:cNvSpPr>
          <p:nvPr/>
        </p:nvSpPr>
        <p:spPr bwMode="auto">
          <a:xfrm>
            <a:off x="4025324" y="1535843"/>
            <a:ext cx="467926" cy="36833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A63C03D6-FC4C-4FA1-A5B7-31C91081A7EE}"/>
              </a:ext>
            </a:extLst>
          </p:cNvPr>
          <p:cNvSpPr>
            <a:spLocks noChangeAspect="1" noEditPoints="1"/>
          </p:cNvSpPr>
          <p:nvPr/>
        </p:nvSpPr>
        <p:spPr bwMode="auto">
          <a:xfrm>
            <a:off x="6498444" y="4466716"/>
            <a:ext cx="510048" cy="4097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6">
            <a:extLst>
              <a:ext uri="{FF2B5EF4-FFF2-40B4-BE49-F238E27FC236}">
                <a16:creationId xmlns:a16="http://schemas.microsoft.com/office/drawing/2014/main" id="{5DF67B60-3829-4A51-B0A5-BC63B11BDA26}"/>
              </a:ext>
            </a:extLst>
          </p:cNvPr>
          <p:cNvSpPr>
            <a:spLocks noChangeAspect="1"/>
          </p:cNvSpPr>
          <p:nvPr/>
        </p:nvSpPr>
        <p:spPr bwMode="auto">
          <a:xfrm>
            <a:off x="7589232" y="2062249"/>
            <a:ext cx="477742" cy="40322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6">
            <a:extLst>
              <a:ext uri="{FF2B5EF4-FFF2-40B4-BE49-F238E27FC236}">
                <a16:creationId xmlns:a16="http://schemas.microsoft.com/office/drawing/2014/main" id="{034066F4-8085-4EE9-8FB5-C8F228EBFECD}"/>
              </a:ext>
            </a:extLst>
          </p:cNvPr>
          <p:cNvSpPr>
            <a:spLocks noChangeAspect="1" noEditPoints="1"/>
          </p:cNvSpPr>
          <p:nvPr/>
        </p:nvSpPr>
        <p:spPr bwMode="auto">
          <a:xfrm>
            <a:off x="4838550" y="5057201"/>
            <a:ext cx="346886" cy="411730"/>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EB290202-6357-49E0-9EF5-D208A1587DE4}"/>
              </a:ext>
            </a:extLst>
          </p:cNvPr>
          <p:cNvSpPr>
            <a:spLocks noChangeAspect="1" noEditPoints="1"/>
          </p:cNvSpPr>
          <p:nvPr/>
        </p:nvSpPr>
        <p:spPr bwMode="auto">
          <a:xfrm>
            <a:off x="7624494" y="5424987"/>
            <a:ext cx="226486" cy="509594"/>
          </a:xfrm>
          <a:custGeom>
            <a:avLst/>
            <a:gdLst>
              <a:gd name="T0" fmla="*/ 46 w 143"/>
              <a:gd name="T1" fmla="*/ 33 h 354"/>
              <a:gd name="T2" fmla="*/ 72 w 143"/>
              <a:gd name="T3" fmla="*/ 0 h 354"/>
              <a:gd name="T4" fmla="*/ 98 w 143"/>
              <a:gd name="T5" fmla="*/ 33 h 354"/>
              <a:gd name="T6" fmla="*/ 72 w 143"/>
              <a:gd name="T7" fmla="*/ 66 h 354"/>
              <a:gd name="T8" fmla="*/ 46 w 143"/>
              <a:gd name="T9" fmla="*/ 33 h 354"/>
              <a:gd name="T10" fmla="*/ 143 w 143"/>
              <a:gd name="T11" fmla="*/ 136 h 354"/>
              <a:gd name="T12" fmla="*/ 94 w 143"/>
              <a:gd name="T13" fmla="*/ 75 h 354"/>
              <a:gd name="T14" fmla="*/ 50 w 143"/>
              <a:gd name="T15" fmla="*/ 75 h 354"/>
              <a:gd name="T16" fmla="*/ 0 w 143"/>
              <a:gd name="T17" fmla="*/ 136 h 354"/>
              <a:gd name="T18" fmla="*/ 0 w 143"/>
              <a:gd name="T19" fmla="*/ 209 h 354"/>
              <a:gd name="T20" fmla="*/ 13 w 143"/>
              <a:gd name="T21" fmla="*/ 222 h 354"/>
              <a:gd name="T22" fmla="*/ 27 w 143"/>
              <a:gd name="T23" fmla="*/ 209 h 354"/>
              <a:gd name="T24" fmla="*/ 27 w 143"/>
              <a:gd name="T25" fmla="*/ 149 h 354"/>
              <a:gd name="T26" fmla="*/ 36 w 143"/>
              <a:gd name="T27" fmla="*/ 121 h 354"/>
              <a:gd name="T28" fmla="*/ 36 w 143"/>
              <a:gd name="T29" fmla="*/ 150 h 354"/>
              <a:gd name="T30" fmla="*/ 36 w 143"/>
              <a:gd name="T31" fmla="*/ 202 h 354"/>
              <a:gd name="T32" fmla="*/ 36 w 143"/>
              <a:gd name="T33" fmla="*/ 209 h 354"/>
              <a:gd name="T34" fmla="*/ 36 w 143"/>
              <a:gd name="T35" fmla="*/ 335 h 354"/>
              <a:gd name="T36" fmla="*/ 52 w 143"/>
              <a:gd name="T37" fmla="*/ 353 h 354"/>
              <a:gd name="T38" fmla="*/ 68 w 143"/>
              <a:gd name="T39" fmla="*/ 335 h 354"/>
              <a:gd name="T40" fmla="*/ 68 w 143"/>
              <a:gd name="T41" fmla="*/ 211 h 354"/>
              <a:gd name="T42" fmla="*/ 76 w 143"/>
              <a:gd name="T43" fmla="*/ 211 h 354"/>
              <a:gd name="T44" fmla="*/ 77 w 143"/>
              <a:gd name="T45" fmla="*/ 336 h 354"/>
              <a:gd name="T46" fmla="*/ 93 w 143"/>
              <a:gd name="T47" fmla="*/ 354 h 354"/>
              <a:gd name="T48" fmla="*/ 109 w 143"/>
              <a:gd name="T49" fmla="*/ 336 h 354"/>
              <a:gd name="T50" fmla="*/ 109 w 143"/>
              <a:gd name="T51" fmla="*/ 210 h 354"/>
              <a:gd name="T52" fmla="*/ 109 w 143"/>
              <a:gd name="T53" fmla="*/ 203 h 354"/>
              <a:gd name="T54" fmla="*/ 109 w 143"/>
              <a:gd name="T55" fmla="*/ 151 h 354"/>
              <a:gd name="T56" fmla="*/ 109 w 143"/>
              <a:gd name="T57" fmla="*/ 122 h 354"/>
              <a:gd name="T58" fmla="*/ 117 w 143"/>
              <a:gd name="T59" fmla="*/ 149 h 354"/>
              <a:gd name="T60" fmla="*/ 117 w 143"/>
              <a:gd name="T61" fmla="*/ 209 h 354"/>
              <a:gd name="T62" fmla="*/ 130 w 143"/>
              <a:gd name="T63" fmla="*/ 222 h 354"/>
              <a:gd name="T64" fmla="*/ 143 w 143"/>
              <a:gd name="T65" fmla="*/ 209 h 354"/>
              <a:gd name="T66" fmla="*/ 143 w 143"/>
              <a:gd name="T67" fmla="*/ 1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54">
                <a:moveTo>
                  <a:pt x="46" y="33"/>
                </a:moveTo>
                <a:cubicBezTo>
                  <a:pt x="46" y="15"/>
                  <a:pt x="57" y="0"/>
                  <a:pt x="72" y="0"/>
                </a:cubicBezTo>
                <a:cubicBezTo>
                  <a:pt x="86" y="0"/>
                  <a:pt x="98" y="15"/>
                  <a:pt x="98" y="33"/>
                </a:cubicBezTo>
                <a:cubicBezTo>
                  <a:pt x="98" y="51"/>
                  <a:pt x="86" y="66"/>
                  <a:pt x="72" y="66"/>
                </a:cubicBezTo>
                <a:cubicBezTo>
                  <a:pt x="57" y="66"/>
                  <a:pt x="46" y="51"/>
                  <a:pt x="46" y="33"/>
                </a:cubicBezTo>
                <a:close/>
                <a:moveTo>
                  <a:pt x="143" y="136"/>
                </a:moveTo>
                <a:cubicBezTo>
                  <a:pt x="142" y="121"/>
                  <a:pt x="132" y="75"/>
                  <a:pt x="94" y="75"/>
                </a:cubicBezTo>
                <a:cubicBezTo>
                  <a:pt x="50" y="75"/>
                  <a:pt x="50" y="75"/>
                  <a:pt x="50" y="75"/>
                </a:cubicBezTo>
                <a:cubicBezTo>
                  <a:pt x="14" y="74"/>
                  <a:pt x="0" y="121"/>
                  <a:pt x="0" y="136"/>
                </a:cubicBezTo>
                <a:cubicBezTo>
                  <a:pt x="0" y="136"/>
                  <a:pt x="0" y="209"/>
                  <a:pt x="0" y="209"/>
                </a:cubicBezTo>
                <a:cubicBezTo>
                  <a:pt x="0" y="217"/>
                  <a:pt x="6" y="222"/>
                  <a:pt x="13" y="222"/>
                </a:cubicBezTo>
                <a:cubicBezTo>
                  <a:pt x="21" y="222"/>
                  <a:pt x="27" y="217"/>
                  <a:pt x="27" y="209"/>
                </a:cubicBezTo>
                <a:cubicBezTo>
                  <a:pt x="27" y="149"/>
                  <a:pt x="27" y="149"/>
                  <a:pt x="27" y="149"/>
                </a:cubicBezTo>
                <a:cubicBezTo>
                  <a:pt x="27" y="149"/>
                  <a:pt x="26" y="121"/>
                  <a:pt x="36" y="121"/>
                </a:cubicBezTo>
                <a:cubicBezTo>
                  <a:pt x="36" y="132"/>
                  <a:pt x="36" y="150"/>
                  <a:pt x="36" y="150"/>
                </a:cubicBezTo>
                <a:cubicBezTo>
                  <a:pt x="36" y="202"/>
                  <a:pt x="36" y="202"/>
                  <a:pt x="36" y="202"/>
                </a:cubicBezTo>
                <a:cubicBezTo>
                  <a:pt x="36" y="209"/>
                  <a:pt x="36" y="209"/>
                  <a:pt x="36" y="209"/>
                </a:cubicBezTo>
                <a:cubicBezTo>
                  <a:pt x="36" y="335"/>
                  <a:pt x="36" y="335"/>
                  <a:pt x="36" y="335"/>
                </a:cubicBezTo>
                <a:cubicBezTo>
                  <a:pt x="36" y="345"/>
                  <a:pt x="42" y="353"/>
                  <a:pt x="52" y="353"/>
                </a:cubicBezTo>
                <a:cubicBezTo>
                  <a:pt x="61" y="353"/>
                  <a:pt x="68" y="345"/>
                  <a:pt x="68" y="335"/>
                </a:cubicBezTo>
                <a:cubicBezTo>
                  <a:pt x="68" y="211"/>
                  <a:pt x="68" y="211"/>
                  <a:pt x="68" y="211"/>
                </a:cubicBezTo>
                <a:cubicBezTo>
                  <a:pt x="76" y="211"/>
                  <a:pt x="76" y="211"/>
                  <a:pt x="76" y="211"/>
                </a:cubicBezTo>
                <a:cubicBezTo>
                  <a:pt x="77" y="336"/>
                  <a:pt x="77" y="336"/>
                  <a:pt x="77" y="336"/>
                </a:cubicBezTo>
                <a:cubicBezTo>
                  <a:pt x="77" y="346"/>
                  <a:pt x="83" y="354"/>
                  <a:pt x="93" y="354"/>
                </a:cubicBezTo>
                <a:cubicBezTo>
                  <a:pt x="103" y="354"/>
                  <a:pt x="109" y="346"/>
                  <a:pt x="109" y="336"/>
                </a:cubicBezTo>
                <a:cubicBezTo>
                  <a:pt x="109" y="210"/>
                  <a:pt x="109" y="210"/>
                  <a:pt x="109" y="210"/>
                </a:cubicBezTo>
                <a:cubicBezTo>
                  <a:pt x="109" y="203"/>
                  <a:pt x="109" y="203"/>
                  <a:pt x="109" y="203"/>
                </a:cubicBezTo>
                <a:cubicBezTo>
                  <a:pt x="109" y="151"/>
                  <a:pt x="109" y="151"/>
                  <a:pt x="109" y="151"/>
                </a:cubicBezTo>
                <a:cubicBezTo>
                  <a:pt x="109" y="151"/>
                  <a:pt x="110" y="139"/>
                  <a:pt x="109" y="122"/>
                </a:cubicBezTo>
                <a:cubicBezTo>
                  <a:pt x="117" y="125"/>
                  <a:pt x="117" y="149"/>
                  <a:pt x="117" y="149"/>
                </a:cubicBezTo>
                <a:cubicBezTo>
                  <a:pt x="117" y="209"/>
                  <a:pt x="117" y="209"/>
                  <a:pt x="117" y="209"/>
                </a:cubicBezTo>
                <a:cubicBezTo>
                  <a:pt x="117" y="217"/>
                  <a:pt x="123" y="222"/>
                  <a:pt x="130" y="222"/>
                </a:cubicBezTo>
                <a:cubicBezTo>
                  <a:pt x="137" y="222"/>
                  <a:pt x="143" y="217"/>
                  <a:pt x="143" y="209"/>
                </a:cubicBezTo>
                <a:cubicBezTo>
                  <a:pt x="143" y="209"/>
                  <a:pt x="143" y="136"/>
                  <a:pt x="143" y="136"/>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r>
              <a:rPr lang="en-US" dirty="0"/>
              <a:t> </a:t>
            </a:r>
          </a:p>
        </p:txBody>
      </p:sp>
    </p:spTree>
    <p:extLst>
      <p:ext uri="{BB962C8B-B14F-4D97-AF65-F5344CB8AC3E}">
        <p14:creationId xmlns:p14="http://schemas.microsoft.com/office/powerpoint/2010/main" val="34267440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- 8 Phases </a:t>
            </a:r>
          </a:p>
        </p:txBody>
      </p:sp>
      <p:grpSp>
        <p:nvGrpSpPr>
          <p:cNvPr id="11" name="Grupa 10">
            <a:extLst>
              <a:ext uri="{FF2B5EF4-FFF2-40B4-BE49-F238E27FC236}">
                <a16:creationId xmlns:a16="http://schemas.microsoft.com/office/drawing/2014/main" id="{2613522E-4448-4D9A-AD0C-F8099D7FB11F}"/>
              </a:ext>
            </a:extLst>
          </p:cNvPr>
          <p:cNvGrpSpPr/>
          <p:nvPr/>
        </p:nvGrpSpPr>
        <p:grpSpPr>
          <a:xfrm>
            <a:off x="4523011" y="1953847"/>
            <a:ext cx="3146286" cy="3155628"/>
            <a:chOff x="4523011" y="1953847"/>
            <a:chExt cx="3146286" cy="3155628"/>
          </a:xfrm>
        </p:grpSpPr>
        <p:sp>
          <p:nvSpPr>
            <p:cNvPr id="38" name="Freeform 38"/>
            <p:cNvSpPr>
              <a:spLocks/>
            </p:cNvSpPr>
            <p:nvPr/>
          </p:nvSpPr>
          <p:spPr bwMode="auto">
            <a:xfrm rot="20700000">
              <a:off x="4925708" y="4250638"/>
              <a:ext cx="1732787" cy="858837"/>
            </a:xfrm>
            <a:custGeom>
              <a:avLst/>
              <a:gdLst>
                <a:gd name="T0" fmla="*/ 535 w 790"/>
                <a:gd name="T1" fmla="*/ 39 h 392"/>
                <a:gd name="T2" fmla="*/ 535 w 790"/>
                <a:gd name="T3" fmla="*/ 39 h 392"/>
                <a:gd name="T4" fmla="*/ 0 w 790"/>
                <a:gd name="T5" fmla="*/ 0 h 392"/>
                <a:gd name="T6" fmla="*/ 393 w 790"/>
                <a:gd name="T7" fmla="*/ 392 h 392"/>
                <a:gd name="T8" fmla="*/ 790 w 790"/>
                <a:gd name="T9" fmla="*/ 39 h 392"/>
                <a:gd name="T10" fmla="*/ 535 w 790"/>
                <a:gd name="T11" fmla="*/ 39 h 392"/>
              </a:gdLst>
              <a:ahLst/>
              <a:cxnLst>
                <a:cxn ang="0">
                  <a:pos x="T0" y="T1"/>
                </a:cxn>
                <a:cxn ang="0">
                  <a:pos x="T2" y="T3"/>
                </a:cxn>
                <a:cxn ang="0">
                  <a:pos x="T4" y="T5"/>
                </a:cxn>
                <a:cxn ang="0">
                  <a:pos x="T6" y="T7"/>
                </a:cxn>
                <a:cxn ang="0">
                  <a:pos x="T8" y="T9"/>
                </a:cxn>
                <a:cxn ang="0">
                  <a:pos x="T10" y="T11"/>
                </a:cxn>
              </a:cxnLst>
              <a:rect l="0" t="0" r="r" b="b"/>
              <a:pathLst>
                <a:path w="790" h="392">
                  <a:moveTo>
                    <a:pt x="535" y="39"/>
                  </a:moveTo>
                  <a:cubicBezTo>
                    <a:pt x="535" y="39"/>
                    <a:pt x="535" y="39"/>
                    <a:pt x="535" y="39"/>
                  </a:cubicBezTo>
                  <a:cubicBezTo>
                    <a:pt x="0" y="0"/>
                    <a:pt x="0" y="0"/>
                    <a:pt x="0" y="0"/>
                  </a:cubicBezTo>
                  <a:cubicBezTo>
                    <a:pt x="73" y="178"/>
                    <a:pt x="215" y="319"/>
                    <a:pt x="393" y="392"/>
                  </a:cubicBezTo>
                  <a:cubicBezTo>
                    <a:pt x="790" y="39"/>
                    <a:pt x="790" y="39"/>
                    <a:pt x="790" y="39"/>
                  </a:cubicBezTo>
                  <a:lnTo>
                    <a:pt x="535" y="39"/>
                  </a:lnTo>
                  <a:close/>
                </a:path>
              </a:pathLst>
            </a:custGeom>
            <a:solidFill>
              <a:schemeClr val="accent5">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rot="20700000">
              <a:off x="4563088" y="3166681"/>
              <a:ext cx="1291595" cy="1290718"/>
            </a:xfrm>
            <a:custGeom>
              <a:avLst/>
              <a:gdLst>
                <a:gd name="T0" fmla="*/ 413 w 589"/>
                <a:gd name="T1" fmla="*/ 399 h 589"/>
                <a:gd name="T2" fmla="*/ 413 w 589"/>
                <a:gd name="T3" fmla="*/ 399 h 589"/>
                <a:gd name="T4" fmla="*/ 55 w 589"/>
                <a:gd name="T5" fmla="*/ 0 h 589"/>
                <a:gd name="T6" fmla="*/ 0 w 589"/>
                <a:gd name="T7" fmla="*/ 277 h 589"/>
                <a:gd name="T8" fmla="*/ 54 w 589"/>
                <a:gd name="T9" fmla="*/ 550 h 589"/>
                <a:gd name="T10" fmla="*/ 589 w 589"/>
                <a:gd name="T11" fmla="*/ 589 h 589"/>
                <a:gd name="T12" fmla="*/ 413 w 589"/>
                <a:gd name="T13" fmla="*/ 399 h 589"/>
              </a:gdLst>
              <a:ahLst/>
              <a:cxnLst>
                <a:cxn ang="0">
                  <a:pos x="T0" y="T1"/>
                </a:cxn>
                <a:cxn ang="0">
                  <a:pos x="T2" y="T3"/>
                </a:cxn>
                <a:cxn ang="0">
                  <a:pos x="T4" y="T5"/>
                </a:cxn>
                <a:cxn ang="0">
                  <a:pos x="T6" y="T7"/>
                </a:cxn>
                <a:cxn ang="0">
                  <a:pos x="T8" y="T9"/>
                </a:cxn>
                <a:cxn ang="0">
                  <a:pos x="T10" y="T11"/>
                </a:cxn>
                <a:cxn ang="0">
                  <a:pos x="T12" y="T13"/>
                </a:cxn>
              </a:cxnLst>
              <a:rect l="0" t="0" r="r" b="b"/>
              <a:pathLst>
                <a:path w="589" h="589">
                  <a:moveTo>
                    <a:pt x="413" y="399"/>
                  </a:moveTo>
                  <a:cubicBezTo>
                    <a:pt x="413" y="399"/>
                    <a:pt x="413" y="399"/>
                    <a:pt x="413" y="399"/>
                  </a:cubicBezTo>
                  <a:cubicBezTo>
                    <a:pt x="55" y="0"/>
                    <a:pt x="55" y="0"/>
                    <a:pt x="55" y="0"/>
                  </a:cubicBezTo>
                  <a:cubicBezTo>
                    <a:pt x="20" y="85"/>
                    <a:pt x="0" y="179"/>
                    <a:pt x="0" y="277"/>
                  </a:cubicBezTo>
                  <a:cubicBezTo>
                    <a:pt x="0" y="373"/>
                    <a:pt x="19" y="466"/>
                    <a:pt x="54" y="550"/>
                  </a:cubicBezTo>
                  <a:cubicBezTo>
                    <a:pt x="589" y="589"/>
                    <a:pt x="589" y="589"/>
                    <a:pt x="589" y="589"/>
                  </a:cubicBezTo>
                  <a:lnTo>
                    <a:pt x="413" y="399"/>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rot="20700000">
              <a:off x="4523011" y="2362896"/>
              <a:ext cx="855323" cy="1725064"/>
            </a:xfrm>
            <a:custGeom>
              <a:avLst/>
              <a:gdLst>
                <a:gd name="T0" fmla="*/ 0 w 390"/>
                <a:gd name="T1" fmla="*/ 388 h 787"/>
                <a:gd name="T2" fmla="*/ 358 w 390"/>
                <a:gd name="T3" fmla="*/ 787 h 787"/>
                <a:gd name="T4" fmla="*/ 358 w 390"/>
                <a:gd name="T5" fmla="*/ 533 h 787"/>
                <a:gd name="T6" fmla="*/ 358 w 390"/>
                <a:gd name="T7" fmla="*/ 533 h 787"/>
                <a:gd name="T8" fmla="*/ 390 w 390"/>
                <a:gd name="T9" fmla="*/ 0 h 787"/>
                <a:gd name="T10" fmla="*/ 0 w 390"/>
                <a:gd name="T11" fmla="*/ 388 h 787"/>
              </a:gdLst>
              <a:ahLst/>
              <a:cxnLst>
                <a:cxn ang="0">
                  <a:pos x="T0" y="T1"/>
                </a:cxn>
                <a:cxn ang="0">
                  <a:pos x="T2" y="T3"/>
                </a:cxn>
                <a:cxn ang="0">
                  <a:pos x="T4" y="T5"/>
                </a:cxn>
                <a:cxn ang="0">
                  <a:pos x="T6" y="T7"/>
                </a:cxn>
                <a:cxn ang="0">
                  <a:pos x="T8" y="T9"/>
                </a:cxn>
                <a:cxn ang="0">
                  <a:pos x="T10" y="T11"/>
                </a:cxn>
              </a:cxnLst>
              <a:rect l="0" t="0" r="r" b="b"/>
              <a:pathLst>
                <a:path w="390" h="787">
                  <a:moveTo>
                    <a:pt x="0" y="388"/>
                  </a:moveTo>
                  <a:cubicBezTo>
                    <a:pt x="358" y="787"/>
                    <a:pt x="358" y="787"/>
                    <a:pt x="358" y="787"/>
                  </a:cubicBezTo>
                  <a:cubicBezTo>
                    <a:pt x="358" y="533"/>
                    <a:pt x="358" y="533"/>
                    <a:pt x="358" y="533"/>
                  </a:cubicBezTo>
                  <a:cubicBezTo>
                    <a:pt x="358" y="533"/>
                    <a:pt x="358" y="533"/>
                    <a:pt x="358" y="533"/>
                  </a:cubicBezTo>
                  <a:cubicBezTo>
                    <a:pt x="390" y="0"/>
                    <a:pt x="390" y="0"/>
                    <a:pt x="390" y="0"/>
                  </a:cubicBezTo>
                  <a:cubicBezTo>
                    <a:pt x="214" y="72"/>
                    <a:pt x="73" y="212"/>
                    <a:pt x="0" y="388"/>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rot="20700000">
              <a:off x="5186881" y="2001040"/>
              <a:ext cx="1257152" cy="1286614"/>
            </a:xfrm>
            <a:custGeom>
              <a:avLst/>
              <a:gdLst>
                <a:gd name="T0" fmla="*/ 306 w 573"/>
                <a:gd name="T1" fmla="*/ 0 h 587"/>
                <a:gd name="T2" fmla="*/ 32 w 573"/>
                <a:gd name="T3" fmla="*/ 54 h 587"/>
                <a:gd name="T4" fmla="*/ 0 w 573"/>
                <a:gd name="T5" fmla="*/ 587 h 587"/>
                <a:gd name="T6" fmla="*/ 176 w 573"/>
                <a:gd name="T7" fmla="*/ 411 h 587"/>
                <a:gd name="T8" fmla="*/ 176 w 573"/>
                <a:gd name="T9" fmla="*/ 411 h 587"/>
                <a:gd name="T10" fmla="*/ 573 w 573"/>
                <a:gd name="T11" fmla="*/ 51 h 587"/>
                <a:gd name="T12" fmla="*/ 306 w 573"/>
                <a:gd name="T13" fmla="*/ 0 h 587"/>
              </a:gdLst>
              <a:ahLst/>
              <a:cxnLst>
                <a:cxn ang="0">
                  <a:pos x="T0" y="T1"/>
                </a:cxn>
                <a:cxn ang="0">
                  <a:pos x="T2" y="T3"/>
                </a:cxn>
                <a:cxn ang="0">
                  <a:pos x="T4" y="T5"/>
                </a:cxn>
                <a:cxn ang="0">
                  <a:pos x="T6" y="T7"/>
                </a:cxn>
                <a:cxn ang="0">
                  <a:pos x="T8" y="T9"/>
                </a:cxn>
                <a:cxn ang="0">
                  <a:pos x="T10" y="T11"/>
                </a:cxn>
                <a:cxn ang="0">
                  <a:pos x="T12" y="T13"/>
                </a:cxn>
              </a:cxnLst>
              <a:rect l="0" t="0" r="r" b="b"/>
              <a:pathLst>
                <a:path w="573" h="587">
                  <a:moveTo>
                    <a:pt x="306" y="0"/>
                  </a:moveTo>
                  <a:cubicBezTo>
                    <a:pt x="209" y="0"/>
                    <a:pt x="117" y="19"/>
                    <a:pt x="32" y="54"/>
                  </a:cubicBezTo>
                  <a:cubicBezTo>
                    <a:pt x="0" y="587"/>
                    <a:pt x="0" y="587"/>
                    <a:pt x="0" y="587"/>
                  </a:cubicBezTo>
                  <a:cubicBezTo>
                    <a:pt x="176" y="411"/>
                    <a:pt x="176" y="411"/>
                    <a:pt x="176" y="411"/>
                  </a:cubicBezTo>
                  <a:cubicBezTo>
                    <a:pt x="176" y="411"/>
                    <a:pt x="176" y="411"/>
                    <a:pt x="176" y="411"/>
                  </a:cubicBezTo>
                  <a:cubicBezTo>
                    <a:pt x="573" y="51"/>
                    <a:pt x="573" y="51"/>
                    <a:pt x="573" y="51"/>
                  </a:cubicBezTo>
                  <a:cubicBezTo>
                    <a:pt x="490" y="18"/>
                    <a:pt x="400" y="0"/>
                    <a:pt x="306" y="0"/>
                  </a:cubicBezTo>
                  <a:close/>
                </a:path>
              </a:pathLst>
            </a:custGeom>
            <a:solidFill>
              <a:schemeClr val="accent6">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rot="20700000">
              <a:off x="5525083" y="1953847"/>
              <a:ext cx="1739348" cy="857195"/>
            </a:xfrm>
            <a:custGeom>
              <a:avLst/>
              <a:gdLst>
                <a:gd name="T0" fmla="*/ 397 w 793"/>
                <a:gd name="T1" fmla="*/ 0 h 391"/>
                <a:gd name="T2" fmla="*/ 0 w 793"/>
                <a:gd name="T3" fmla="*/ 360 h 391"/>
                <a:gd name="T4" fmla="*/ 255 w 793"/>
                <a:gd name="T5" fmla="*/ 360 h 391"/>
                <a:gd name="T6" fmla="*/ 255 w 793"/>
                <a:gd name="T7" fmla="*/ 360 h 391"/>
                <a:gd name="T8" fmla="*/ 793 w 793"/>
                <a:gd name="T9" fmla="*/ 391 h 391"/>
                <a:gd name="T10" fmla="*/ 397 w 793"/>
                <a:gd name="T11" fmla="*/ 0 h 391"/>
              </a:gdLst>
              <a:ahLst/>
              <a:cxnLst>
                <a:cxn ang="0">
                  <a:pos x="T0" y="T1"/>
                </a:cxn>
                <a:cxn ang="0">
                  <a:pos x="T2" y="T3"/>
                </a:cxn>
                <a:cxn ang="0">
                  <a:pos x="T4" y="T5"/>
                </a:cxn>
                <a:cxn ang="0">
                  <a:pos x="T6" y="T7"/>
                </a:cxn>
                <a:cxn ang="0">
                  <a:pos x="T8" y="T9"/>
                </a:cxn>
                <a:cxn ang="0">
                  <a:pos x="T10" y="T11"/>
                </a:cxn>
              </a:cxnLst>
              <a:rect l="0" t="0" r="r" b="b"/>
              <a:pathLst>
                <a:path w="793" h="391">
                  <a:moveTo>
                    <a:pt x="397" y="0"/>
                  </a:moveTo>
                  <a:cubicBezTo>
                    <a:pt x="0" y="360"/>
                    <a:pt x="0" y="360"/>
                    <a:pt x="0" y="360"/>
                  </a:cubicBezTo>
                  <a:cubicBezTo>
                    <a:pt x="255" y="360"/>
                    <a:pt x="255" y="360"/>
                    <a:pt x="255" y="360"/>
                  </a:cubicBezTo>
                  <a:cubicBezTo>
                    <a:pt x="255" y="360"/>
                    <a:pt x="255" y="360"/>
                    <a:pt x="255" y="360"/>
                  </a:cubicBezTo>
                  <a:cubicBezTo>
                    <a:pt x="793" y="391"/>
                    <a:pt x="793" y="391"/>
                    <a:pt x="793" y="391"/>
                  </a:cubicBezTo>
                  <a:cubicBezTo>
                    <a:pt x="719" y="214"/>
                    <a:pt x="576" y="72"/>
                    <a:pt x="397" y="0"/>
                  </a:cubicBezTo>
                  <a:close/>
                </a:path>
              </a:pathLst>
            </a:custGeom>
            <a:solidFill>
              <a:schemeClr val="accent4">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rot="20700000">
              <a:off x="6800853" y="2960838"/>
              <a:ext cx="868444" cy="1750517"/>
            </a:xfrm>
            <a:custGeom>
              <a:avLst/>
              <a:gdLst>
                <a:gd name="T0" fmla="*/ 396 w 396"/>
                <a:gd name="T1" fmla="*/ 407 h 799"/>
                <a:gd name="T2" fmla="*/ 47 w 396"/>
                <a:gd name="T3" fmla="*/ 0 h 799"/>
                <a:gd name="T4" fmla="*/ 47 w 396"/>
                <a:gd name="T5" fmla="*/ 254 h 799"/>
                <a:gd name="T6" fmla="*/ 47 w 396"/>
                <a:gd name="T7" fmla="*/ 254 h 799"/>
                <a:gd name="T8" fmla="*/ 0 w 396"/>
                <a:gd name="T9" fmla="*/ 799 h 799"/>
                <a:gd name="T10" fmla="*/ 396 w 396"/>
                <a:gd name="T11" fmla="*/ 407 h 799"/>
              </a:gdLst>
              <a:ahLst/>
              <a:cxnLst>
                <a:cxn ang="0">
                  <a:pos x="T0" y="T1"/>
                </a:cxn>
                <a:cxn ang="0">
                  <a:pos x="T2" y="T3"/>
                </a:cxn>
                <a:cxn ang="0">
                  <a:pos x="T4" y="T5"/>
                </a:cxn>
                <a:cxn ang="0">
                  <a:pos x="T6" y="T7"/>
                </a:cxn>
                <a:cxn ang="0">
                  <a:pos x="T8" y="T9"/>
                </a:cxn>
                <a:cxn ang="0">
                  <a:pos x="T10" y="T11"/>
                </a:cxn>
              </a:cxnLst>
              <a:rect l="0" t="0" r="r" b="b"/>
              <a:pathLst>
                <a:path w="396" h="799">
                  <a:moveTo>
                    <a:pt x="396" y="407"/>
                  </a:moveTo>
                  <a:cubicBezTo>
                    <a:pt x="47" y="0"/>
                    <a:pt x="47" y="0"/>
                    <a:pt x="47" y="0"/>
                  </a:cubicBezTo>
                  <a:cubicBezTo>
                    <a:pt x="47" y="254"/>
                    <a:pt x="47" y="254"/>
                    <a:pt x="47" y="254"/>
                  </a:cubicBezTo>
                  <a:cubicBezTo>
                    <a:pt x="47" y="254"/>
                    <a:pt x="47" y="254"/>
                    <a:pt x="47" y="254"/>
                  </a:cubicBezTo>
                  <a:cubicBezTo>
                    <a:pt x="0" y="799"/>
                    <a:pt x="0" y="799"/>
                    <a:pt x="0" y="799"/>
                  </a:cubicBezTo>
                  <a:cubicBezTo>
                    <a:pt x="179" y="727"/>
                    <a:pt x="322" y="585"/>
                    <a:pt x="396" y="407"/>
                  </a:cubicBez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rot="20700000">
              <a:off x="5738119" y="3758270"/>
              <a:ext cx="1285034" cy="1306320"/>
            </a:xfrm>
            <a:custGeom>
              <a:avLst/>
              <a:gdLst>
                <a:gd name="T0" fmla="*/ 397 w 586"/>
                <a:gd name="T1" fmla="*/ 190 h 596"/>
                <a:gd name="T2" fmla="*/ 397 w 586"/>
                <a:gd name="T3" fmla="*/ 190 h 596"/>
                <a:gd name="T4" fmla="*/ 0 w 586"/>
                <a:gd name="T5" fmla="*/ 543 h 596"/>
                <a:gd name="T6" fmla="*/ 272 w 586"/>
                <a:gd name="T7" fmla="*/ 596 h 596"/>
                <a:gd name="T8" fmla="*/ 539 w 586"/>
                <a:gd name="T9" fmla="*/ 545 h 596"/>
                <a:gd name="T10" fmla="*/ 586 w 586"/>
                <a:gd name="T11" fmla="*/ 0 h 596"/>
                <a:gd name="T12" fmla="*/ 397 w 586"/>
                <a:gd name="T13" fmla="*/ 190 h 596"/>
              </a:gdLst>
              <a:ahLst/>
              <a:cxnLst>
                <a:cxn ang="0">
                  <a:pos x="T0" y="T1"/>
                </a:cxn>
                <a:cxn ang="0">
                  <a:pos x="T2" y="T3"/>
                </a:cxn>
                <a:cxn ang="0">
                  <a:pos x="T4" y="T5"/>
                </a:cxn>
                <a:cxn ang="0">
                  <a:pos x="T6" y="T7"/>
                </a:cxn>
                <a:cxn ang="0">
                  <a:pos x="T8" y="T9"/>
                </a:cxn>
                <a:cxn ang="0">
                  <a:pos x="T10" y="T11"/>
                </a:cxn>
                <a:cxn ang="0">
                  <a:pos x="T12" y="T13"/>
                </a:cxn>
              </a:cxnLst>
              <a:rect l="0" t="0" r="r" b="b"/>
              <a:pathLst>
                <a:path w="586" h="596">
                  <a:moveTo>
                    <a:pt x="397" y="190"/>
                  </a:moveTo>
                  <a:cubicBezTo>
                    <a:pt x="397" y="190"/>
                    <a:pt x="397" y="190"/>
                    <a:pt x="397" y="190"/>
                  </a:cubicBezTo>
                  <a:cubicBezTo>
                    <a:pt x="0" y="543"/>
                    <a:pt x="0" y="543"/>
                    <a:pt x="0" y="543"/>
                  </a:cubicBezTo>
                  <a:cubicBezTo>
                    <a:pt x="84" y="577"/>
                    <a:pt x="176" y="596"/>
                    <a:pt x="272" y="596"/>
                  </a:cubicBezTo>
                  <a:cubicBezTo>
                    <a:pt x="366" y="596"/>
                    <a:pt x="457" y="578"/>
                    <a:pt x="539" y="545"/>
                  </a:cubicBezTo>
                  <a:cubicBezTo>
                    <a:pt x="586" y="0"/>
                    <a:pt x="586" y="0"/>
                    <a:pt x="586" y="0"/>
                  </a:cubicBezTo>
                  <a:lnTo>
                    <a:pt x="397" y="190"/>
                  </a:lnTo>
                  <a:close/>
                </a:path>
              </a:pathLst>
            </a:custGeom>
            <a:solidFill>
              <a:schemeClr val="accent2">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rot="20700000">
              <a:off x="6331404" y="2620869"/>
              <a:ext cx="1300616" cy="1277582"/>
            </a:xfrm>
            <a:custGeom>
              <a:avLst/>
              <a:gdLst>
                <a:gd name="T0" fmla="*/ 538 w 593"/>
                <a:gd name="T1" fmla="*/ 31 h 583"/>
                <a:gd name="T2" fmla="*/ 0 w 593"/>
                <a:gd name="T3" fmla="*/ 0 h 583"/>
                <a:gd name="T4" fmla="*/ 189 w 593"/>
                <a:gd name="T5" fmla="*/ 176 h 583"/>
                <a:gd name="T6" fmla="*/ 189 w 593"/>
                <a:gd name="T7" fmla="*/ 176 h 583"/>
                <a:gd name="T8" fmla="*/ 538 w 593"/>
                <a:gd name="T9" fmla="*/ 583 h 583"/>
                <a:gd name="T10" fmla="*/ 593 w 593"/>
                <a:gd name="T11" fmla="*/ 308 h 583"/>
                <a:gd name="T12" fmla="*/ 538 w 593"/>
                <a:gd name="T13" fmla="*/ 31 h 583"/>
              </a:gdLst>
              <a:ahLst/>
              <a:cxnLst>
                <a:cxn ang="0">
                  <a:pos x="T0" y="T1"/>
                </a:cxn>
                <a:cxn ang="0">
                  <a:pos x="T2" y="T3"/>
                </a:cxn>
                <a:cxn ang="0">
                  <a:pos x="T4" y="T5"/>
                </a:cxn>
                <a:cxn ang="0">
                  <a:pos x="T6" y="T7"/>
                </a:cxn>
                <a:cxn ang="0">
                  <a:pos x="T8" y="T9"/>
                </a:cxn>
                <a:cxn ang="0">
                  <a:pos x="T10" y="T11"/>
                </a:cxn>
                <a:cxn ang="0">
                  <a:pos x="T12" y="T13"/>
                </a:cxn>
              </a:cxnLst>
              <a:rect l="0" t="0" r="r" b="b"/>
              <a:pathLst>
                <a:path w="593" h="583">
                  <a:moveTo>
                    <a:pt x="538" y="31"/>
                  </a:moveTo>
                  <a:cubicBezTo>
                    <a:pt x="0" y="0"/>
                    <a:pt x="0" y="0"/>
                    <a:pt x="0" y="0"/>
                  </a:cubicBezTo>
                  <a:cubicBezTo>
                    <a:pt x="189" y="176"/>
                    <a:pt x="189" y="176"/>
                    <a:pt x="189" y="176"/>
                  </a:cubicBezTo>
                  <a:cubicBezTo>
                    <a:pt x="189" y="176"/>
                    <a:pt x="189" y="176"/>
                    <a:pt x="189" y="176"/>
                  </a:cubicBezTo>
                  <a:cubicBezTo>
                    <a:pt x="538" y="583"/>
                    <a:pt x="538" y="583"/>
                    <a:pt x="538" y="583"/>
                  </a:cubicBezTo>
                  <a:cubicBezTo>
                    <a:pt x="574" y="499"/>
                    <a:pt x="593" y="405"/>
                    <a:pt x="593" y="308"/>
                  </a:cubicBezTo>
                  <a:cubicBezTo>
                    <a:pt x="593" y="210"/>
                    <a:pt x="574" y="116"/>
                    <a:pt x="538" y="31"/>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03B1CE2C-5897-4D5A-9C9C-B5C8A5BD8791}"/>
              </a:ext>
            </a:extLst>
          </p:cNvPr>
          <p:cNvGrpSpPr/>
          <p:nvPr/>
        </p:nvGrpSpPr>
        <p:grpSpPr>
          <a:xfrm>
            <a:off x="6440625" y="4907061"/>
            <a:ext cx="4764854" cy="1113593"/>
            <a:chOff x="6440625" y="4907061"/>
            <a:chExt cx="4764854" cy="1113593"/>
          </a:xfrm>
        </p:grpSpPr>
        <p:sp>
          <p:nvSpPr>
            <p:cNvPr id="84" name="Elipsa 51"/>
            <p:cNvSpPr/>
            <p:nvPr/>
          </p:nvSpPr>
          <p:spPr>
            <a:xfrm>
              <a:off x="6440625" y="4907061"/>
              <a:ext cx="216024" cy="216024"/>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5" name="Łącznik prostoliniowy 53"/>
            <p:cNvCxnSpPr/>
            <p:nvPr/>
          </p:nvCxnSpPr>
          <p:spPr>
            <a:xfrm>
              <a:off x="6616750" y="5120376"/>
              <a:ext cx="232912" cy="394968"/>
            </a:xfrm>
            <a:prstGeom prst="line">
              <a:avLst/>
            </a:prstGeom>
            <a:ln w="38100" cap="rnd">
              <a:solidFill>
                <a:schemeClr val="accent2">
                  <a:lumMod val="50000"/>
                </a:schemeClr>
              </a:solidFill>
              <a:round/>
            </a:ln>
          </p:spPr>
          <p:style>
            <a:lnRef idx="1">
              <a:schemeClr val="accent1"/>
            </a:lnRef>
            <a:fillRef idx="0">
              <a:schemeClr val="accent1"/>
            </a:fillRef>
            <a:effectRef idx="0">
              <a:schemeClr val="accent1"/>
            </a:effectRef>
            <a:fontRef idx="minor">
              <a:schemeClr val="tx1"/>
            </a:fontRef>
          </p:style>
        </p:cxnSp>
        <p:sp>
          <p:nvSpPr>
            <p:cNvPr id="86" name="pole tekstowe 85"/>
            <p:cNvSpPr txBox="1"/>
            <p:nvPr/>
          </p:nvSpPr>
          <p:spPr>
            <a:xfrm>
              <a:off x="8259660" y="5063182"/>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50000"/>
                    </a:schemeClr>
                  </a:solidFill>
                </a:rPr>
                <a:t>Phase 5</a:t>
              </a:r>
            </a:p>
          </p:txBody>
        </p:sp>
        <p:cxnSp>
          <p:nvCxnSpPr>
            <p:cNvPr id="87" name="Łącznik prostoliniowy 52"/>
            <p:cNvCxnSpPr>
              <a:cxnSpLocks/>
              <a:endCxn id="88" idx="2"/>
            </p:cNvCxnSpPr>
            <p:nvPr/>
          </p:nvCxnSpPr>
          <p:spPr>
            <a:xfrm>
              <a:off x="6860144" y="5522613"/>
              <a:ext cx="3540861" cy="0"/>
            </a:xfrm>
            <a:prstGeom prst="line">
              <a:avLst/>
            </a:prstGeom>
            <a:ln w="38100" cap="rnd">
              <a:solidFill>
                <a:schemeClr val="accent2">
                  <a:lumMod val="50000"/>
                </a:schemeClr>
              </a:solidFill>
              <a:round/>
            </a:ln>
          </p:spPr>
          <p:style>
            <a:lnRef idx="1">
              <a:schemeClr val="accent1"/>
            </a:lnRef>
            <a:fillRef idx="0">
              <a:schemeClr val="accent1"/>
            </a:fillRef>
            <a:effectRef idx="0">
              <a:schemeClr val="accent1"/>
            </a:effectRef>
            <a:fontRef idx="minor">
              <a:schemeClr val="tx1"/>
            </a:fontRef>
          </p:style>
        </p:cxnSp>
        <p:sp>
          <p:nvSpPr>
            <p:cNvPr id="88" name="Owal 87"/>
            <p:cNvSpPr/>
            <p:nvPr/>
          </p:nvSpPr>
          <p:spPr>
            <a:xfrm>
              <a:off x="10401005" y="5120376"/>
              <a:ext cx="804474" cy="804474"/>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pole tekstowe 88"/>
            <p:cNvSpPr txBox="1"/>
            <p:nvPr/>
          </p:nvSpPr>
          <p:spPr>
            <a:xfrm>
              <a:off x="7467572" y="5532398"/>
              <a:ext cx="2878718" cy="488256"/>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grpSp>
      <p:grpSp>
        <p:nvGrpSpPr>
          <p:cNvPr id="8" name="Grupa 7">
            <a:extLst>
              <a:ext uri="{FF2B5EF4-FFF2-40B4-BE49-F238E27FC236}">
                <a16:creationId xmlns:a16="http://schemas.microsoft.com/office/drawing/2014/main" id="{EF49C6EA-307E-4DE4-A710-CE33C56DEDBF}"/>
              </a:ext>
            </a:extLst>
          </p:cNvPr>
          <p:cNvGrpSpPr/>
          <p:nvPr/>
        </p:nvGrpSpPr>
        <p:grpSpPr>
          <a:xfrm>
            <a:off x="7273208" y="3789239"/>
            <a:ext cx="3932271" cy="992687"/>
            <a:chOff x="7273208" y="3789239"/>
            <a:chExt cx="3932271" cy="992687"/>
          </a:xfrm>
        </p:grpSpPr>
        <p:sp>
          <p:nvSpPr>
            <p:cNvPr id="107" name="pole tekstowe 106"/>
            <p:cNvSpPr txBox="1"/>
            <p:nvPr/>
          </p:nvSpPr>
          <p:spPr>
            <a:xfrm>
              <a:off x="8259660" y="3789239"/>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4">
                      <a:lumMod val="75000"/>
                    </a:schemeClr>
                  </a:solidFill>
                </a:rPr>
                <a:t>Phase 4</a:t>
              </a:r>
            </a:p>
          </p:txBody>
        </p:sp>
        <p:cxnSp>
          <p:nvCxnSpPr>
            <p:cNvPr id="108" name="Łącznik prostoliniowy 52"/>
            <p:cNvCxnSpPr>
              <a:cxnSpLocks/>
            </p:cNvCxnSpPr>
            <p:nvPr/>
          </p:nvCxnSpPr>
          <p:spPr>
            <a:xfrm>
              <a:off x="7489232" y="4261184"/>
              <a:ext cx="2911773" cy="0"/>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9" name="Owal 108"/>
            <p:cNvSpPr/>
            <p:nvPr/>
          </p:nvSpPr>
          <p:spPr>
            <a:xfrm>
              <a:off x="10401005" y="3858947"/>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pole tekstowe 109"/>
            <p:cNvSpPr txBox="1"/>
            <p:nvPr/>
          </p:nvSpPr>
          <p:spPr>
            <a:xfrm>
              <a:off x="7467572" y="4262842"/>
              <a:ext cx="2878718" cy="519084"/>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sp>
          <p:nvSpPr>
            <p:cNvPr id="112" name="Elipsa 37"/>
            <p:cNvSpPr/>
            <p:nvPr/>
          </p:nvSpPr>
          <p:spPr>
            <a:xfrm>
              <a:off x="7273208" y="4153172"/>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03E20700-A905-467E-8910-DCBF2CC9B55F}"/>
              </a:ext>
            </a:extLst>
          </p:cNvPr>
          <p:cNvGrpSpPr/>
          <p:nvPr/>
        </p:nvGrpSpPr>
        <p:grpSpPr>
          <a:xfrm>
            <a:off x="7421647" y="2538974"/>
            <a:ext cx="3783832" cy="1061537"/>
            <a:chOff x="7421647" y="2538974"/>
            <a:chExt cx="3783832" cy="1061537"/>
          </a:xfrm>
        </p:grpSpPr>
        <p:sp>
          <p:nvSpPr>
            <p:cNvPr id="92" name="pole tekstowe 91"/>
            <p:cNvSpPr txBox="1"/>
            <p:nvPr/>
          </p:nvSpPr>
          <p:spPr>
            <a:xfrm>
              <a:off x="8259660" y="2538974"/>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75000"/>
                    </a:schemeClr>
                  </a:solidFill>
                </a:rPr>
                <a:t>Phase 3</a:t>
              </a:r>
            </a:p>
          </p:txBody>
        </p:sp>
        <p:cxnSp>
          <p:nvCxnSpPr>
            <p:cNvPr id="93" name="Łącznik prostoliniowy 52"/>
            <p:cNvCxnSpPr>
              <a:cxnSpLocks/>
              <a:stCxn id="97" idx="6"/>
              <a:endCxn id="94" idx="2"/>
            </p:cNvCxnSpPr>
            <p:nvPr/>
          </p:nvCxnSpPr>
          <p:spPr>
            <a:xfrm>
              <a:off x="7637671" y="2999756"/>
              <a:ext cx="2763334" cy="0"/>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4" name="Owal 93"/>
            <p:cNvSpPr/>
            <p:nvPr/>
          </p:nvSpPr>
          <p:spPr>
            <a:xfrm>
              <a:off x="10401005" y="2597519"/>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pole tekstowe 94"/>
            <p:cNvSpPr txBox="1"/>
            <p:nvPr/>
          </p:nvSpPr>
          <p:spPr>
            <a:xfrm>
              <a:off x="7467572" y="2998607"/>
              <a:ext cx="2878718" cy="601904"/>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sp>
          <p:nvSpPr>
            <p:cNvPr id="97" name="Elipsa 37"/>
            <p:cNvSpPr/>
            <p:nvPr/>
          </p:nvSpPr>
          <p:spPr>
            <a:xfrm>
              <a:off x="7421647" y="2891744"/>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2C40224E-B1DF-40CB-B7FD-F1E31AF14010}"/>
              </a:ext>
            </a:extLst>
          </p:cNvPr>
          <p:cNvGrpSpPr/>
          <p:nvPr/>
        </p:nvGrpSpPr>
        <p:grpSpPr>
          <a:xfrm>
            <a:off x="1046397" y="4907061"/>
            <a:ext cx="4644371" cy="1113593"/>
            <a:chOff x="1046397" y="4907061"/>
            <a:chExt cx="4644371" cy="1113593"/>
          </a:xfrm>
        </p:grpSpPr>
        <p:sp>
          <p:nvSpPr>
            <p:cNvPr id="114" name="Elipsa 51"/>
            <p:cNvSpPr/>
            <p:nvPr/>
          </p:nvSpPr>
          <p:spPr>
            <a:xfrm flipH="1">
              <a:off x="5474744" y="4907061"/>
              <a:ext cx="216024" cy="216024"/>
            </a:xfrm>
            <a:prstGeom prst="ellipse">
              <a:avLst/>
            </a:prstGeom>
            <a:solidFill>
              <a:schemeClr val="bg1"/>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5" name="Łącznik prostoliniowy 53"/>
            <p:cNvCxnSpPr/>
            <p:nvPr/>
          </p:nvCxnSpPr>
          <p:spPr>
            <a:xfrm flipH="1">
              <a:off x="5281731" y="5120376"/>
              <a:ext cx="232912" cy="394968"/>
            </a:xfrm>
            <a:prstGeom prst="line">
              <a:avLst/>
            </a:prstGeom>
            <a:ln w="38100" cap="rnd">
              <a:solidFill>
                <a:schemeClr val="accent5">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16" name="pole tekstowe 115"/>
            <p:cNvSpPr txBox="1"/>
            <p:nvPr/>
          </p:nvSpPr>
          <p:spPr>
            <a:xfrm flipH="1">
              <a:off x="1943065" y="5063182"/>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50000"/>
                    </a:schemeClr>
                  </a:solidFill>
                </a:rPr>
                <a:t>Phase 6</a:t>
              </a:r>
            </a:p>
          </p:txBody>
        </p:sp>
        <p:cxnSp>
          <p:nvCxnSpPr>
            <p:cNvPr id="117" name="Łącznik prostoliniowy 52"/>
            <p:cNvCxnSpPr>
              <a:cxnSpLocks/>
              <a:endCxn id="118" idx="2"/>
            </p:cNvCxnSpPr>
            <p:nvPr/>
          </p:nvCxnSpPr>
          <p:spPr>
            <a:xfrm flipH="1">
              <a:off x="1850871" y="5522613"/>
              <a:ext cx="3420378" cy="0"/>
            </a:xfrm>
            <a:prstGeom prst="line">
              <a:avLst/>
            </a:prstGeom>
            <a:ln w="38100" cap="rnd">
              <a:solidFill>
                <a:schemeClr val="accent5">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18" name="Owal 117"/>
            <p:cNvSpPr/>
            <p:nvPr/>
          </p:nvSpPr>
          <p:spPr>
            <a:xfrm flipH="1">
              <a:off x="1046397" y="5120376"/>
              <a:ext cx="804474" cy="804474"/>
            </a:xfrm>
            <a:prstGeom prst="ellipse">
              <a:avLst/>
            </a:prstGeom>
            <a:solidFill>
              <a:schemeClr val="bg1"/>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pole tekstowe 118"/>
            <p:cNvSpPr txBox="1"/>
            <p:nvPr/>
          </p:nvSpPr>
          <p:spPr>
            <a:xfrm flipH="1">
              <a:off x="1943065" y="5532398"/>
              <a:ext cx="2878718" cy="488256"/>
            </a:xfrm>
            <a:prstGeom prst="rect">
              <a:avLst/>
            </a:prstGeom>
          </p:spPr>
          <p:txBody>
            <a:bodyPr vert="horz" wrap="square" lIns="91440" tIns="45720" rIns="91440" bIns="45720" rtlCol="0" anchor="t" anchorCtr="0">
              <a:noAutofit/>
            </a:bodyPr>
            <a:lstStyle/>
            <a:p>
              <a:r>
                <a:rPr lang="en-US" sz="2000" dirty="0"/>
                <a:t>Put your text here</a:t>
              </a:r>
            </a:p>
          </p:txBody>
        </p:sp>
      </p:grpSp>
      <p:grpSp>
        <p:nvGrpSpPr>
          <p:cNvPr id="5" name="Grupa 4">
            <a:extLst>
              <a:ext uri="{FF2B5EF4-FFF2-40B4-BE49-F238E27FC236}">
                <a16:creationId xmlns:a16="http://schemas.microsoft.com/office/drawing/2014/main" id="{B57B22A2-F38F-436E-A697-5103F793211F}"/>
              </a:ext>
            </a:extLst>
          </p:cNvPr>
          <p:cNvGrpSpPr/>
          <p:nvPr/>
        </p:nvGrpSpPr>
        <p:grpSpPr>
          <a:xfrm>
            <a:off x="1046397" y="3789239"/>
            <a:ext cx="3809574" cy="992687"/>
            <a:chOff x="1046397" y="3789239"/>
            <a:chExt cx="3809574" cy="992687"/>
          </a:xfrm>
        </p:grpSpPr>
        <p:sp>
          <p:nvSpPr>
            <p:cNvPr id="137" name="pole tekstowe 136"/>
            <p:cNvSpPr txBox="1"/>
            <p:nvPr/>
          </p:nvSpPr>
          <p:spPr>
            <a:xfrm flipH="1">
              <a:off x="1943065" y="3789239"/>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75000"/>
                    </a:schemeClr>
                  </a:solidFill>
                </a:rPr>
                <a:t>Phase 7</a:t>
              </a:r>
            </a:p>
          </p:txBody>
        </p:sp>
        <p:cxnSp>
          <p:nvCxnSpPr>
            <p:cNvPr id="138" name="Łącznik prostoliniowy 52"/>
            <p:cNvCxnSpPr>
              <a:cxnSpLocks/>
            </p:cNvCxnSpPr>
            <p:nvPr/>
          </p:nvCxnSpPr>
          <p:spPr>
            <a:xfrm flipH="1">
              <a:off x="1850871" y="4261184"/>
              <a:ext cx="2789076" cy="0"/>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39" name="Owal 138"/>
            <p:cNvSpPr/>
            <p:nvPr/>
          </p:nvSpPr>
          <p:spPr>
            <a:xfrm flipH="1">
              <a:off x="1046397" y="3858947"/>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pole tekstowe 139"/>
            <p:cNvSpPr txBox="1"/>
            <p:nvPr/>
          </p:nvSpPr>
          <p:spPr>
            <a:xfrm flipH="1">
              <a:off x="1943065" y="4262842"/>
              <a:ext cx="2878718" cy="519084"/>
            </a:xfrm>
            <a:prstGeom prst="rect">
              <a:avLst/>
            </a:prstGeom>
          </p:spPr>
          <p:txBody>
            <a:bodyPr vert="horz" wrap="square" lIns="91440" tIns="45720" rIns="91440" bIns="45720" rtlCol="0" anchor="t" anchorCtr="0">
              <a:noAutofit/>
            </a:bodyPr>
            <a:lstStyle/>
            <a:p>
              <a:r>
                <a:rPr lang="en-US" sz="2000" dirty="0"/>
                <a:t>Put your text here</a:t>
              </a:r>
            </a:p>
          </p:txBody>
        </p:sp>
        <p:sp>
          <p:nvSpPr>
            <p:cNvPr id="142" name="Elipsa 37"/>
            <p:cNvSpPr/>
            <p:nvPr/>
          </p:nvSpPr>
          <p:spPr>
            <a:xfrm flipH="1">
              <a:off x="4639947" y="4153172"/>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06A94144-3C1C-41BD-AC67-73C62897BDB2}"/>
              </a:ext>
            </a:extLst>
          </p:cNvPr>
          <p:cNvGrpSpPr/>
          <p:nvPr/>
        </p:nvGrpSpPr>
        <p:grpSpPr>
          <a:xfrm>
            <a:off x="1046397" y="2538974"/>
            <a:ext cx="3775386" cy="1061537"/>
            <a:chOff x="1046397" y="2538974"/>
            <a:chExt cx="3775386" cy="1061537"/>
          </a:xfrm>
        </p:grpSpPr>
        <p:sp>
          <p:nvSpPr>
            <p:cNvPr id="122" name="pole tekstowe 121"/>
            <p:cNvSpPr txBox="1"/>
            <p:nvPr/>
          </p:nvSpPr>
          <p:spPr>
            <a:xfrm flipH="1">
              <a:off x="1943065" y="2538974"/>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75000"/>
                    </a:schemeClr>
                  </a:solidFill>
                </a:rPr>
                <a:t>Phase 8</a:t>
              </a:r>
            </a:p>
          </p:txBody>
        </p:sp>
        <p:cxnSp>
          <p:nvCxnSpPr>
            <p:cNvPr id="123" name="Łącznik prostoliniowy 52"/>
            <p:cNvCxnSpPr>
              <a:cxnSpLocks/>
              <a:stCxn id="127" idx="6"/>
              <a:endCxn id="124" idx="2"/>
            </p:cNvCxnSpPr>
            <p:nvPr/>
          </p:nvCxnSpPr>
          <p:spPr>
            <a:xfrm flipH="1">
              <a:off x="1850871" y="2999756"/>
              <a:ext cx="2738374"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24" name="Owal 123"/>
            <p:cNvSpPr/>
            <p:nvPr/>
          </p:nvSpPr>
          <p:spPr>
            <a:xfrm flipH="1">
              <a:off x="1046397" y="2597519"/>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pole tekstowe 124"/>
            <p:cNvSpPr txBox="1"/>
            <p:nvPr/>
          </p:nvSpPr>
          <p:spPr>
            <a:xfrm flipH="1">
              <a:off x="1943065" y="2998607"/>
              <a:ext cx="2878718" cy="601904"/>
            </a:xfrm>
            <a:prstGeom prst="rect">
              <a:avLst/>
            </a:prstGeom>
          </p:spPr>
          <p:txBody>
            <a:bodyPr vert="horz" wrap="square" lIns="91440" tIns="45720" rIns="91440" bIns="45720" rtlCol="0" anchor="t" anchorCtr="0">
              <a:noAutofit/>
            </a:bodyPr>
            <a:lstStyle/>
            <a:p>
              <a:r>
                <a:rPr lang="en-US" sz="2000" dirty="0"/>
                <a:t>Put your text here</a:t>
              </a:r>
            </a:p>
          </p:txBody>
        </p:sp>
        <p:sp>
          <p:nvSpPr>
            <p:cNvPr id="127" name="Elipsa 37"/>
            <p:cNvSpPr/>
            <p:nvPr/>
          </p:nvSpPr>
          <p:spPr>
            <a:xfrm flipH="1">
              <a:off x="4589245" y="2891744"/>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pole tekstowe 100"/>
          <p:cNvSpPr txBox="1"/>
          <p:nvPr/>
        </p:nvSpPr>
        <p:spPr>
          <a:xfrm>
            <a:off x="8259660" y="1266525"/>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4">
                    <a:lumMod val="50000"/>
                  </a:schemeClr>
                </a:solidFill>
              </a:rPr>
              <a:t>Phase 2</a:t>
            </a:r>
          </a:p>
        </p:txBody>
      </p:sp>
      <p:grpSp>
        <p:nvGrpSpPr>
          <p:cNvPr id="10" name="Grupa 9">
            <a:extLst>
              <a:ext uri="{FF2B5EF4-FFF2-40B4-BE49-F238E27FC236}">
                <a16:creationId xmlns:a16="http://schemas.microsoft.com/office/drawing/2014/main" id="{BACF40AC-B3E8-4652-8450-2ED5D2C89F04}"/>
              </a:ext>
            </a:extLst>
          </p:cNvPr>
          <p:cNvGrpSpPr/>
          <p:nvPr/>
        </p:nvGrpSpPr>
        <p:grpSpPr>
          <a:xfrm>
            <a:off x="6786206" y="1336091"/>
            <a:ext cx="4419273" cy="976362"/>
            <a:chOff x="6786206" y="1336091"/>
            <a:chExt cx="4419273" cy="976362"/>
          </a:xfrm>
        </p:grpSpPr>
        <p:sp>
          <p:nvSpPr>
            <p:cNvPr id="99" name="Elipsa 37"/>
            <p:cNvSpPr/>
            <p:nvPr/>
          </p:nvSpPr>
          <p:spPr>
            <a:xfrm rot="1477115">
              <a:off x="6786206" y="2093708"/>
              <a:ext cx="216024" cy="216024"/>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0" name="Łącznik prostoliniowy 38"/>
            <p:cNvCxnSpPr>
              <a:cxnSpLocks/>
              <a:endCxn id="99" idx="0"/>
            </p:cNvCxnSpPr>
            <p:nvPr/>
          </p:nvCxnSpPr>
          <p:spPr>
            <a:xfrm flipH="1">
              <a:off x="6939213" y="1743362"/>
              <a:ext cx="231098" cy="360164"/>
            </a:xfrm>
            <a:prstGeom prst="line">
              <a:avLst/>
            </a:prstGeom>
            <a:ln w="38100" cap="rnd">
              <a:solidFill>
                <a:schemeClr val="accent4">
                  <a:lumMod val="50000"/>
                </a:schemeClr>
              </a:solidFill>
              <a:round/>
            </a:ln>
          </p:spPr>
          <p:style>
            <a:lnRef idx="1">
              <a:schemeClr val="accent1"/>
            </a:lnRef>
            <a:fillRef idx="0">
              <a:schemeClr val="accent1"/>
            </a:fillRef>
            <a:effectRef idx="0">
              <a:schemeClr val="accent1"/>
            </a:effectRef>
            <a:fontRef idx="minor">
              <a:schemeClr val="tx1"/>
            </a:fontRef>
          </p:style>
        </p:cxnSp>
        <p:cxnSp>
          <p:nvCxnSpPr>
            <p:cNvPr id="102" name="Łącznik prostoliniowy 52"/>
            <p:cNvCxnSpPr>
              <a:cxnSpLocks/>
              <a:endCxn id="103" idx="2"/>
            </p:cNvCxnSpPr>
            <p:nvPr/>
          </p:nvCxnSpPr>
          <p:spPr>
            <a:xfrm>
              <a:off x="7188609" y="1738328"/>
              <a:ext cx="3212396" cy="0"/>
            </a:xfrm>
            <a:prstGeom prst="line">
              <a:avLst/>
            </a:prstGeom>
            <a:ln w="38100" cap="rnd">
              <a:solidFill>
                <a:schemeClr val="accent4">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03" name="Owal 102"/>
            <p:cNvSpPr/>
            <p:nvPr/>
          </p:nvSpPr>
          <p:spPr>
            <a:xfrm>
              <a:off x="10401005" y="1336091"/>
              <a:ext cx="804474" cy="804474"/>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pole tekstowe 103"/>
            <p:cNvSpPr txBox="1"/>
            <p:nvPr/>
          </p:nvSpPr>
          <p:spPr>
            <a:xfrm>
              <a:off x="7467572" y="1744574"/>
              <a:ext cx="2878718" cy="567879"/>
            </a:xfrm>
            <a:prstGeom prst="rect">
              <a:avLst/>
            </a:prstGeom>
          </p:spPr>
          <p:txBody>
            <a:bodyPr vert="horz" wrap="square" lIns="91440" tIns="45720" rIns="91440" bIns="45720" rtlCol="0" anchor="t" anchorCtr="0">
              <a:noAutofit/>
            </a:bodyPr>
            <a:lstStyle/>
            <a:p>
              <a:pPr algn="r"/>
              <a:r>
                <a:rPr lang="en-US" sz="2000" dirty="0"/>
                <a:t>Put your text here</a:t>
              </a:r>
            </a:p>
          </p:txBody>
        </p:sp>
      </p:grpSp>
      <p:grpSp>
        <p:nvGrpSpPr>
          <p:cNvPr id="3" name="Grupa 2">
            <a:extLst>
              <a:ext uri="{FF2B5EF4-FFF2-40B4-BE49-F238E27FC236}">
                <a16:creationId xmlns:a16="http://schemas.microsoft.com/office/drawing/2014/main" id="{5766D36F-A6BB-4894-8B9D-0F5153366F76}"/>
              </a:ext>
            </a:extLst>
          </p:cNvPr>
          <p:cNvGrpSpPr/>
          <p:nvPr/>
        </p:nvGrpSpPr>
        <p:grpSpPr>
          <a:xfrm>
            <a:off x="1046397" y="1266525"/>
            <a:ext cx="4419273" cy="1045928"/>
            <a:chOff x="1046397" y="1266525"/>
            <a:chExt cx="4419273" cy="1045928"/>
          </a:xfrm>
        </p:grpSpPr>
        <p:sp>
          <p:nvSpPr>
            <p:cNvPr id="129" name="Elipsa 37"/>
            <p:cNvSpPr/>
            <p:nvPr/>
          </p:nvSpPr>
          <p:spPr>
            <a:xfrm rot="19777365" flipH="1">
              <a:off x="5249646" y="2093708"/>
              <a:ext cx="216024" cy="216024"/>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0" name="Łącznik prostoliniowy 38"/>
            <p:cNvCxnSpPr>
              <a:cxnSpLocks/>
              <a:endCxn id="129" idx="0"/>
            </p:cNvCxnSpPr>
            <p:nvPr/>
          </p:nvCxnSpPr>
          <p:spPr>
            <a:xfrm>
              <a:off x="5070233" y="1749408"/>
              <a:ext cx="232804" cy="359128"/>
            </a:xfrm>
            <a:prstGeom prst="line">
              <a:avLst/>
            </a:prstGeom>
            <a:ln w="38100" cap="rnd">
              <a:solidFill>
                <a:schemeClr val="accent6">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31" name="pole tekstowe 130"/>
            <p:cNvSpPr txBox="1"/>
            <p:nvPr/>
          </p:nvSpPr>
          <p:spPr>
            <a:xfrm flipH="1">
              <a:off x="1943065" y="1266525"/>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50000"/>
                    </a:schemeClr>
                  </a:solidFill>
                </a:rPr>
                <a:t>Phase 1</a:t>
              </a:r>
            </a:p>
          </p:txBody>
        </p:sp>
        <p:cxnSp>
          <p:nvCxnSpPr>
            <p:cNvPr id="132" name="Łącznik prostoliniowy 52"/>
            <p:cNvCxnSpPr>
              <a:cxnSpLocks/>
              <a:endCxn id="133" idx="2"/>
            </p:cNvCxnSpPr>
            <p:nvPr/>
          </p:nvCxnSpPr>
          <p:spPr>
            <a:xfrm flipH="1">
              <a:off x="1850871" y="1738328"/>
              <a:ext cx="3212396" cy="0"/>
            </a:xfrm>
            <a:prstGeom prst="line">
              <a:avLst/>
            </a:prstGeom>
            <a:ln w="38100" cap="rnd">
              <a:solidFill>
                <a:schemeClr val="accent6">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33" name="Owal 132"/>
            <p:cNvSpPr/>
            <p:nvPr/>
          </p:nvSpPr>
          <p:spPr>
            <a:xfrm flipH="1">
              <a:off x="1046397" y="1336091"/>
              <a:ext cx="804474" cy="804474"/>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pole tekstowe 133"/>
            <p:cNvSpPr txBox="1"/>
            <p:nvPr/>
          </p:nvSpPr>
          <p:spPr>
            <a:xfrm flipH="1">
              <a:off x="1943065" y="1744574"/>
              <a:ext cx="2878718" cy="567879"/>
            </a:xfrm>
            <a:prstGeom prst="rect">
              <a:avLst/>
            </a:prstGeom>
          </p:spPr>
          <p:txBody>
            <a:bodyPr vert="horz" wrap="square" lIns="91440" tIns="45720" rIns="91440" bIns="45720" rtlCol="0" anchor="t" anchorCtr="0">
              <a:noAutofit/>
            </a:bodyPr>
            <a:lstStyle/>
            <a:p>
              <a:r>
                <a:rPr lang="en-US" sz="2000" dirty="0"/>
                <a:t>Put your text here</a:t>
              </a:r>
            </a:p>
          </p:txBody>
        </p:sp>
      </p:grpSp>
      <p:sp>
        <p:nvSpPr>
          <p:cNvPr id="64" name="Freeform 7">
            <a:extLst>
              <a:ext uri="{FF2B5EF4-FFF2-40B4-BE49-F238E27FC236}">
                <a16:creationId xmlns:a16="http://schemas.microsoft.com/office/drawing/2014/main" id="{6C99A698-D457-4BDF-A366-D8F17A13F55E}"/>
              </a:ext>
            </a:extLst>
          </p:cNvPr>
          <p:cNvSpPr>
            <a:spLocks noChangeAspect="1" noEditPoints="1"/>
          </p:cNvSpPr>
          <p:nvPr/>
        </p:nvSpPr>
        <p:spPr bwMode="auto">
          <a:xfrm>
            <a:off x="10636925" y="1515616"/>
            <a:ext cx="332634" cy="445424"/>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65" name="Grafika 64">
            <a:extLst>
              <a:ext uri="{FF2B5EF4-FFF2-40B4-BE49-F238E27FC236}">
                <a16:creationId xmlns:a16="http://schemas.microsoft.com/office/drawing/2014/main" id="{756F02C1-F587-4212-AF22-3825F8B5406C}"/>
              </a:ext>
            </a:extLst>
          </p:cNvPr>
          <p:cNvPicPr>
            <a:picLocks noChangeAspect="1"/>
          </p:cNvPicPr>
          <p:nvPr/>
        </p:nvPicPr>
        <p:blipFill>
          <a:blip/>
          <a:stretch>
            <a:fillRect/>
          </a:stretch>
        </p:blipFill>
        <p:spPr>
          <a:xfrm>
            <a:off x="1285308" y="1503845"/>
            <a:ext cx="314314" cy="451324"/>
          </a:xfrm>
          <a:prstGeom prst="rect">
            <a:avLst/>
          </a:prstGeom>
        </p:spPr>
      </p:pic>
      <p:sp>
        <p:nvSpPr>
          <p:cNvPr id="66" name="Freeform 22">
            <a:extLst>
              <a:ext uri="{FF2B5EF4-FFF2-40B4-BE49-F238E27FC236}">
                <a16:creationId xmlns:a16="http://schemas.microsoft.com/office/drawing/2014/main" id="{E4754059-E3F6-4462-AA18-DBED8BBE2F56}"/>
              </a:ext>
            </a:extLst>
          </p:cNvPr>
          <p:cNvSpPr>
            <a:spLocks noChangeAspect="1" noEditPoints="1"/>
          </p:cNvSpPr>
          <p:nvPr/>
        </p:nvSpPr>
        <p:spPr bwMode="auto">
          <a:xfrm>
            <a:off x="1222597" y="2798714"/>
            <a:ext cx="459860" cy="361986"/>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6">
            <a:extLst>
              <a:ext uri="{FF2B5EF4-FFF2-40B4-BE49-F238E27FC236}">
                <a16:creationId xmlns:a16="http://schemas.microsoft.com/office/drawing/2014/main" id="{F6D88561-6D38-403A-A185-C047C5A734EE}"/>
              </a:ext>
            </a:extLst>
          </p:cNvPr>
          <p:cNvSpPr>
            <a:spLocks noChangeAspect="1" noEditPoints="1"/>
          </p:cNvSpPr>
          <p:nvPr/>
        </p:nvSpPr>
        <p:spPr bwMode="auto">
          <a:xfrm>
            <a:off x="1135342" y="5366986"/>
            <a:ext cx="619312" cy="36811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8" name="Freeform 14">
            <a:extLst>
              <a:ext uri="{FF2B5EF4-FFF2-40B4-BE49-F238E27FC236}">
                <a16:creationId xmlns:a16="http://schemas.microsoft.com/office/drawing/2014/main" id="{947610C2-1B38-42F4-9558-00E26F853341}"/>
              </a:ext>
            </a:extLst>
          </p:cNvPr>
          <p:cNvSpPr>
            <a:spLocks noChangeAspect="1" noEditPoints="1"/>
          </p:cNvSpPr>
          <p:nvPr/>
        </p:nvSpPr>
        <p:spPr bwMode="auto">
          <a:xfrm>
            <a:off x="1227628" y="4044460"/>
            <a:ext cx="434740" cy="454682"/>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6">
            <a:extLst>
              <a:ext uri="{FF2B5EF4-FFF2-40B4-BE49-F238E27FC236}">
                <a16:creationId xmlns:a16="http://schemas.microsoft.com/office/drawing/2014/main" id="{A0B14394-EA47-45F1-B5CD-47DD287BD24E}"/>
              </a:ext>
            </a:extLst>
          </p:cNvPr>
          <p:cNvSpPr>
            <a:spLocks noChangeAspect="1"/>
          </p:cNvSpPr>
          <p:nvPr/>
        </p:nvSpPr>
        <p:spPr bwMode="auto">
          <a:xfrm>
            <a:off x="10561418" y="2817863"/>
            <a:ext cx="469506" cy="39627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0" name="Freeform 36">
            <a:extLst>
              <a:ext uri="{FF2B5EF4-FFF2-40B4-BE49-F238E27FC236}">
                <a16:creationId xmlns:a16="http://schemas.microsoft.com/office/drawing/2014/main" id="{4F57124B-A8CB-4475-B43E-73D4DEBB439E}"/>
              </a:ext>
            </a:extLst>
          </p:cNvPr>
          <p:cNvSpPr>
            <a:spLocks noChangeAspect="1" noEditPoints="1"/>
          </p:cNvSpPr>
          <p:nvPr/>
        </p:nvSpPr>
        <p:spPr bwMode="auto">
          <a:xfrm>
            <a:off x="10544259" y="5311168"/>
            <a:ext cx="483648" cy="44246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71" name="Freeform 30">
            <a:extLst>
              <a:ext uri="{FF2B5EF4-FFF2-40B4-BE49-F238E27FC236}">
                <a16:creationId xmlns:a16="http://schemas.microsoft.com/office/drawing/2014/main" id="{C166C1D4-C060-4757-9681-CCFD8A6F620B}"/>
              </a:ext>
            </a:extLst>
          </p:cNvPr>
          <p:cNvSpPr>
            <a:spLocks noChangeAspect="1" noEditPoints="1"/>
          </p:cNvSpPr>
          <p:nvPr/>
        </p:nvSpPr>
        <p:spPr bwMode="auto">
          <a:xfrm>
            <a:off x="10576428" y="4064427"/>
            <a:ext cx="453626" cy="39870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77686143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upa 33">
            <a:extLst>
              <a:ext uri="{FF2B5EF4-FFF2-40B4-BE49-F238E27FC236}">
                <a16:creationId xmlns:a16="http://schemas.microsoft.com/office/drawing/2014/main" id="{C5293C5F-8458-48B9-B1F0-6FA1F71974F5}"/>
              </a:ext>
            </a:extLst>
          </p:cNvPr>
          <p:cNvGrpSpPr/>
          <p:nvPr/>
        </p:nvGrpSpPr>
        <p:grpSpPr>
          <a:xfrm>
            <a:off x="4205057" y="2035448"/>
            <a:ext cx="3781886" cy="3783160"/>
            <a:chOff x="4205057" y="2035448"/>
            <a:chExt cx="3781886" cy="3783160"/>
          </a:xfrm>
        </p:grpSpPr>
        <p:sp>
          <p:nvSpPr>
            <p:cNvPr id="13" name="Freeform 15"/>
            <p:cNvSpPr>
              <a:spLocks/>
            </p:cNvSpPr>
            <p:nvPr/>
          </p:nvSpPr>
          <p:spPr bwMode="auto">
            <a:xfrm>
              <a:off x="4758441" y="2035448"/>
              <a:ext cx="1337559" cy="1002212"/>
            </a:xfrm>
            <a:custGeom>
              <a:avLst/>
              <a:gdLst>
                <a:gd name="T0" fmla="*/ 444 w 444"/>
                <a:gd name="T1" fmla="*/ 0 h 333"/>
                <a:gd name="T2" fmla="*/ 0 w 444"/>
                <a:gd name="T3" fmla="*/ 184 h 333"/>
                <a:gd name="T4" fmla="*/ 149 w 444"/>
                <a:gd name="T5" fmla="*/ 333 h 333"/>
                <a:gd name="T6" fmla="*/ 444 w 444"/>
                <a:gd name="T7" fmla="*/ 211 h 333"/>
                <a:gd name="T8" fmla="*/ 444 w 444"/>
                <a:gd name="T9" fmla="*/ 211 h 333"/>
                <a:gd name="T10" fmla="*/ 444 w 444"/>
                <a:gd name="T11" fmla="*/ 0 h 333"/>
                <a:gd name="T12" fmla="*/ 444 w 444"/>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444" h="333">
                  <a:moveTo>
                    <a:pt x="444" y="0"/>
                  </a:moveTo>
                  <a:cubicBezTo>
                    <a:pt x="270" y="0"/>
                    <a:pt x="113" y="70"/>
                    <a:pt x="0" y="184"/>
                  </a:cubicBezTo>
                  <a:cubicBezTo>
                    <a:pt x="149" y="333"/>
                    <a:pt x="149" y="333"/>
                    <a:pt x="149" y="333"/>
                  </a:cubicBezTo>
                  <a:cubicBezTo>
                    <a:pt x="224" y="258"/>
                    <a:pt x="329" y="211"/>
                    <a:pt x="444" y="211"/>
                  </a:cubicBezTo>
                  <a:cubicBezTo>
                    <a:pt x="444" y="211"/>
                    <a:pt x="444" y="211"/>
                    <a:pt x="444" y="211"/>
                  </a:cubicBezTo>
                  <a:cubicBezTo>
                    <a:pt x="444" y="0"/>
                    <a:pt x="444" y="0"/>
                    <a:pt x="444" y="0"/>
                  </a:cubicBezTo>
                  <a:cubicBezTo>
                    <a:pt x="444" y="0"/>
                    <a:pt x="444" y="0"/>
                    <a:pt x="44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6"/>
            <p:cNvSpPr>
              <a:spLocks/>
            </p:cNvSpPr>
            <p:nvPr/>
          </p:nvSpPr>
          <p:spPr bwMode="auto">
            <a:xfrm>
              <a:off x="6980905" y="2588832"/>
              <a:ext cx="1006038" cy="1337558"/>
            </a:xfrm>
            <a:custGeom>
              <a:avLst/>
              <a:gdLst>
                <a:gd name="T0" fmla="*/ 150 w 334"/>
                <a:gd name="T1" fmla="*/ 0 h 444"/>
                <a:gd name="T2" fmla="*/ 0 w 334"/>
                <a:gd name="T3" fmla="*/ 149 h 444"/>
                <a:gd name="T4" fmla="*/ 123 w 334"/>
                <a:gd name="T5" fmla="*/ 444 h 444"/>
                <a:gd name="T6" fmla="*/ 334 w 334"/>
                <a:gd name="T7" fmla="*/ 444 h 444"/>
                <a:gd name="T8" fmla="*/ 150 w 334"/>
                <a:gd name="T9" fmla="*/ 0 h 444"/>
              </a:gdLst>
              <a:ahLst/>
              <a:cxnLst>
                <a:cxn ang="0">
                  <a:pos x="T0" y="T1"/>
                </a:cxn>
                <a:cxn ang="0">
                  <a:pos x="T2" y="T3"/>
                </a:cxn>
                <a:cxn ang="0">
                  <a:pos x="T4" y="T5"/>
                </a:cxn>
                <a:cxn ang="0">
                  <a:pos x="T6" y="T7"/>
                </a:cxn>
                <a:cxn ang="0">
                  <a:pos x="T8" y="T9"/>
                </a:cxn>
              </a:cxnLst>
              <a:rect l="0" t="0" r="r" b="b"/>
              <a:pathLst>
                <a:path w="334" h="444">
                  <a:moveTo>
                    <a:pt x="150" y="0"/>
                  </a:moveTo>
                  <a:cubicBezTo>
                    <a:pt x="0" y="149"/>
                    <a:pt x="0" y="149"/>
                    <a:pt x="0" y="149"/>
                  </a:cubicBezTo>
                  <a:cubicBezTo>
                    <a:pt x="76" y="225"/>
                    <a:pt x="123" y="329"/>
                    <a:pt x="123" y="444"/>
                  </a:cubicBezTo>
                  <a:cubicBezTo>
                    <a:pt x="334" y="444"/>
                    <a:pt x="334" y="444"/>
                    <a:pt x="334" y="444"/>
                  </a:cubicBezTo>
                  <a:cubicBezTo>
                    <a:pt x="334" y="271"/>
                    <a:pt x="263" y="114"/>
                    <a:pt x="15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17"/>
            <p:cNvSpPr>
              <a:spLocks/>
            </p:cNvSpPr>
            <p:nvPr/>
          </p:nvSpPr>
          <p:spPr bwMode="auto">
            <a:xfrm>
              <a:off x="6096000" y="2035448"/>
              <a:ext cx="1337559" cy="1002212"/>
            </a:xfrm>
            <a:custGeom>
              <a:avLst/>
              <a:gdLst>
                <a:gd name="T0" fmla="*/ 0 w 444"/>
                <a:gd name="T1" fmla="*/ 0 h 333"/>
                <a:gd name="T2" fmla="*/ 0 w 444"/>
                <a:gd name="T3" fmla="*/ 211 h 333"/>
                <a:gd name="T4" fmla="*/ 294 w 444"/>
                <a:gd name="T5" fmla="*/ 333 h 333"/>
                <a:gd name="T6" fmla="*/ 444 w 444"/>
                <a:gd name="T7" fmla="*/ 184 h 333"/>
                <a:gd name="T8" fmla="*/ 0 w 444"/>
                <a:gd name="T9" fmla="*/ 0 h 333"/>
              </a:gdLst>
              <a:ahLst/>
              <a:cxnLst>
                <a:cxn ang="0">
                  <a:pos x="T0" y="T1"/>
                </a:cxn>
                <a:cxn ang="0">
                  <a:pos x="T2" y="T3"/>
                </a:cxn>
                <a:cxn ang="0">
                  <a:pos x="T4" y="T5"/>
                </a:cxn>
                <a:cxn ang="0">
                  <a:pos x="T6" y="T7"/>
                </a:cxn>
                <a:cxn ang="0">
                  <a:pos x="T8" y="T9"/>
                </a:cxn>
              </a:cxnLst>
              <a:rect l="0" t="0" r="r" b="b"/>
              <a:pathLst>
                <a:path w="444" h="333">
                  <a:moveTo>
                    <a:pt x="0" y="0"/>
                  </a:moveTo>
                  <a:cubicBezTo>
                    <a:pt x="0" y="211"/>
                    <a:pt x="0" y="211"/>
                    <a:pt x="0" y="211"/>
                  </a:cubicBezTo>
                  <a:cubicBezTo>
                    <a:pt x="115" y="211"/>
                    <a:pt x="219" y="258"/>
                    <a:pt x="294" y="333"/>
                  </a:cubicBezTo>
                  <a:cubicBezTo>
                    <a:pt x="444" y="184"/>
                    <a:pt x="444" y="184"/>
                    <a:pt x="444" y="184"/>
                  </a:cubicBezTo>
                  <a:cubicBezTo>
                    <a:pt x="330" y="70"/>
                    <a:pt x="173" y="0"/>
                    <a:pt x="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18"/>
            <p:cNvSpPr>
              <a:spLocks/>
            </p:cNvSpPr>
            <p:nvPr/>
          </p:nvSpPr>
          <p:spPr bwMode="auto">
            <a:xfrm>
              <a:off x="4205057" y="3926390"/>
              <a:ext cx="1002212" cy="1337558"/>
            </a:xfrm>
            <a:custGeom>
              <a:avLst/>
              <a:gdLst>
                <a:gd name="T0" fmla="*/ 0 w 333"/>
                <a:gd name="T1" fmla="*/ 0 h 444"/>
                <a:gd name="T2" fmla="*/ 184 w 333"/>
                <a:gd name="T3" fmla="*/ 444 h 444"/>
                <a:gd name="T4" fmla="*/ 333 w 333"/>
                <a:gd name="T5" fmla="*/ 295 h 444"/>
                <a:gd name="T6" fmla="*/ 211 w 333"/>
                <a:gd name="T7" fmla="*/ 0 h 444"/>
                <a:gd name="T8" fmla="*/ 0 w 333"/>
                <a:gd name="T9" fmla="*/ 0 h 444"/>
              </a:gdLst>
              <a:ahLst/>
              <a:cxnLst>
                <a:cxn ang="0">
                  <a:pos x="T0" y="T1"/>
                </a:cxn>
                <a:cxn ang="0">
                  <a:pos x="T2" y="T3"/>
                </a:cxn>
                <a:cxn ang="0">
                  <a:pos x="T4" y="T5"/>
                </a:cxn>
                <a:cxn ang="0">
                  <a:pos x="T6" y="T7"/>
                </a:cxn>
                <a:cxn ang="0">
                  <a:pos x="T8" y="T9"/>
                </a:cxn>
              </a:cxnLst>
              <a:rect l="0" t="0" r="r" b="b"/>
              <a:pathLst>
                <a:path w="333" h="444">
                  <a:moveTo>
                    <a:pt x="0" y="0"/>
                  </a:moveTo>
                  <a:cubicBezTo>
                    <a:pt x="0" y="173"/>
                    <a:pt x="70" y="330"/>
                    <a:pt x="184" y="444"/>
                  </a:cubicBezTo>
                  <a:cubicBezTo>
                    <a:pt x="333" y="295"/>
                    <a:pt x="333" y="295"/>
                    <a:pt x="333" y="295"/>
                  </a:cubicBezTo>
                  <a:cubicBezTo>
                    <a:pt x="257" y="219"/>
                    <a:pt x="211" y="115"/>
                    <a:pt x="211"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9"/>
            <p:cNvSpPr>
              <a:spLocks/>
            </p:cNvSpPr>
            <p:nvPr/>
          </p:nvSpPr>
          <p:spPr bwMode="auto">
            <a:xfrm>
              <a:off x="6096000" y="4815121"/>
              <a:ext cx="1337559" cy="1003487"/>
            </a:xfrm>
            <a:custGeom>
              <a:avLst/>
              <a:gdLst>
                <a:gd name="T0" fmla="*/ 294 w 444"/>
                <a:gd name="T1" fmla="*/ 0 h 333"/>
                <a:gd name="T2" fmla="*/ 0 w 444"/>
                <a:gd name="T3" fmla="*/ 122 h 333"/>
                <a:gd name="T4" fmla="*/ 0 w 444"/>
                <a:gd name="T5" fmla="*/ 333 h 333"/>
                <a:gd name="T6" fmla="*/ 444 w 444"/>
                <a:gd name="T7" fmla="*/ 149 h 333"/>
                <a:gd name="T8" fmla="*/ 294 w 444"/>
                <a:gd name="T9" fmla="*/ 0 h 333"/>
              </a:gdLst>
              <a:ahLst/>
              <a:cxnLst>
                <a:cxn ang="0">
                  <a:pos x="T0" y="T1"/>
                </a:cxn>
                <a:cxn ang="0">
                  <a:pos x="T2" y="T3"/>
                </a:cxn>
                <a:cxn ang="0">
                  <a:pos x="T4" y="T5"/>
                </a:cxn>
                <a:cxn ang="0">
                  <a:pos x="T6" y="T7"/>
                </a:cxn>
                <a:cxn ang="0">
                  <a:pos x="T8" y="T9"/>
                </a:cxn>
              </a:cxnLst>
              <a:rect l="0" t="0" r="r" b="b"/>
              <a:pathLst>
                <a:path w="444" h="333">
                  <a:moveTo>
                    <a:pt x="294" y="0"/>
                  </a:moveTo>
                  <a:cubicBezTo>
                    <a:pt x="219" y="75"/>
                    <a:pt x="115" y="122"/>
                    <a:pt x="0" y="122"/>
                  </a:cubicBezTo>
                  <a:cubicBezTo>
                    <a:pt x="0" y="333"/>
                    <a:pt x="0" y="333"/>
                    <a:pt x="0" y="333"/>
                  </a:cubicBezTo>
                  <a:cubicBezTo>
                    <a:pt x="173" y="333"/>
                    <a:pt x="330" y="263"/>
                    <a:pt x="444" y="149"/>
                  </a:cubicBezTo>
                  <a:lnTo>
                    <a:pt x="29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0"/>
            <p:cNvSpPr>
              <a:spLocks/>
            </p:cNvSpPr>
            <p:nvPr/>
          </p:nvSpPr>
          <p:spPr bwMode="auto">
            <a:xfrm>
              <a:off x="4758441" y="4815121"/>
              <a:ext cx="1337559" cy="1003487"/>
            </a:xfrm>
            <a:custGeom>
              <a:avLst/>
              <a:gdLst>
                <a:gd name="T0" fmla="*/ 149 w 444"/>
                <a:gd name="T1" fmla="*/ 0 h 333"/>
                <a:gd name="T2" fmla="*/ 0 w 444"/>
                <a:gd name="T3" fmla="*/ 149 h 333"/>
                <a:gd name="T4" fmla="*/ 444 w 444"/>
                <a:gd name="T5" fmla="*/ 333 h 333"/>
                <a:gd name="T6" fmla="*/ 444 w 444"/>
                <a:gd name="T7" fmla="*/ 333 h 333"/>
                <a:gd name="T8" fmla="*/ 444 w 444"/>
                <a:gd name="T9" fmla="*/ 122 h 333"/>
                <a:gd name="T10" fmla="*/ 444 w 444"/>
                <a:gd name="T11" fmla="*/ 122 h 333"/>
                <a:gd name="T12" fmla="*/ 149 w 444"/>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444" h="333">
                  <a:moveTo>
                    <a:pt x="149" y="0"/>
                  </a:moveTo>
                  <a:cubicBezTo>
                    <a:pt x="0" y="149"/>
                    <a:pt x="0" y="149"/>
                    <a:pt x="0" y="149"/>
                  </a:cubicBezTo>
                  <a:cubicBezTo>
                    <a:pt x="113" y="263"/>
                    <a:pt x="270" y="333"/>
                    <a:pt x="444" y="333"/>
                  </a:cubicBezTo>
                  <a:cubicBezTo>
                    <a:pt x="444" y="333"/>
                    <a:pt x="444" y="333"/>
                    <a:pt x="444" y="333"/>
                  </a:cubicBezTo>
                  <a:cubicBezTo>
                    <a:pt x="444" y="122"/>
                    <a:pt x="444" y="122"/>
                    <a:pt x="444" y="122"/>
                  </a:cubicBezTo>
                  <a:cubicBezTo>
                    <a:pt x="444" y="122"/>
                    <a:pt x="444" y="122"/>
                    <a:pt x="444" y="122"/>
                  </a:cubicBezTo>
                  <a:cubicBezTo>
                    <a:pt x="329" y="122"/>
                    <a:pt x="224" y="75"/>
                    <a:pt x="149"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21"/>
            <p:cNvSpPr>
              <a:spLocks/>
            </p:cNvSpPr>
            <p:nvPr/>
          </p:nvSpPr>
          <p:spPr bwMode="auto">
            <a:xfrm>
              <a:off x="4205057" y="2588832"/>
              <a:ext cx="1002212" cy="1337558"/>
            </a:xfrm>
            <a:custGeom>
              <a:avLst/>
              <a:gdLst>
                <a:gd name="T0" fmla="*/ 184 w 333"/>
                <a:gd name="T1" fmla="*/ 0 h 444"/>
                <a:gd name="T2" fmla="*/ 0 w 333"/>
                <a:gd name="T3" fmla="*/ 444 h 444"/>
                <a:gd name="T4" fmla="*/ 211 w 333"/>
                <a:gd name="T5" fmla="*/ 444 h 444"/>
                <a:gd name="T6" fmla="*/ 333 w 333"/>
                <a:gd name="T7" fmla="*/ 149 h 444"/>
                <a:gd name="T8" fmla="*/ 184 w 333"/>
                <a:gd name="T9" fmla="*/ 0 h 444"/>
              </a:gdLst>
              <a:ahLst/>
              <a:cxnLst>
                <a:cxn ang="0">
                  <a:pos x="T0" y="T1"/>
                </a:cxn>
                <a:cxn ang="0">
                  <a:pos x="T2" y="T3"/>
                </a:cxn>
                <a:cxn ang="0">
                  <a:pos x="T4" y="T5"/>
                </a:cxn>
                <a:cxn ang="0">
                  <a:pos x="T6" y="T7"/>
                </a:cxn>
                <a:cxn ang="0">
                  <a:pos x="T8" y="T9"/>
                </a:cxn>
              </a:cxnLst>
              <a:rect l="0" t="0" r="r" b="b"/>
              <a:pathLst>
                <a:path w="333" h="444">
                  <a:moveTo>
                    <a:pt x="184" y="0"/>
                  </a:moveTo>
                  <a:cubicBezTo>
                    <a:pt x="70" y="114"/>
                    <a:pt x="0" y="271"/>
                    <a:pt x="0" y="444"/>
                  </a:cubicBezTo>
                  <a:cubicBezTo>
                    <a:pt x="211" y="444"/>
                    <a:pt x="211" y="444"/>
                    <a:pt x="211" y="444"/>
                  </a:cubicBezTo>
                  <a:cubicBezTo>
                    <a:pt x="211" y="329"/>
                    <a:pt x="257" y="225"/>
                    <a:pt x="333" y="149"/>
                  </a:cubicBezTo>
                  <a:lnTo>
                    <a:pt x="18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3" name="Grupa 32">
              <a:extLst>
                <a:ext uri="{FF2B5EF4-FFF2-40B4-BE49-F238E27FC236}">
                  <a16:creationId xmlns:a16="http://schemas.microsoft.com/office/drawing/2014/main" id="{B2E66B75-3214-470E-A031-FDADB9DC9FC5}"/>
                </a:ext>
              </a:extLst>
            </p:cNvPr>
            <p:cNvGrpSpPr/>
            <p:nvPr/>
          </p:nvGrpSpPr>
          <p:grpSpPr>
            <a:xfrm>
              <a:off x="4840046" y="2670438"/>
              <a:ext cx="2511908" cy="2511905"/>
              <a:chOff x="4840046" y="2670438"/>
              <a:chExt cx="2511908" cy="2511905"/>
            </a:xfrm>
          </p:grpSpPr>
          <p:sp>
            <p:nvSpPr>
              <p:cNvPr id="4" name="Freeform 6"/>
              <p:cNvSpPr>
                <a:spLocks/>
              </p:cNvSpPr>
              <p:nvPr/>
            </p:nvSpPr>
            <p:spPr bwMode="auto">
              <a:xfrm>
                <a:off x="5207269" y="2670438"/>
                <a:ext cx="888731" cy="1255953"/>
              </a:xfrm>
              <a:custGeom>
                <a:avLst/>
                <a:gdLst>
                  <a:gd name="T0" fmla="*/ 295 w 295"/>
                  <a:gd name="T1" fmla="*/ 417 h 417"/>
                  <a:gd name="T2" fmla="*/ 295 w 295"/>
                  <a:gd name="T3" fmla="*/ 0 h 417"/>
                  <a:gd name="T4" fmla="*/ 295 w 295"/>
                  <a:gd name="T5" fmla="*/ 0 h 417"/>
                  <a:gd name="T6" fmla="*/ 0 w 295"/>
                  <a:gd name="T7" fmla="*/ 122 h 417"/>
                  <a:gd name="T8" fmla="*/ 295 w 295"/>
                  <a:gd name="T9" fmla="*/ 417 h 417"/>
                </a:gdLst>
                <a:ahLst/>
                <a:cxnLst>
                  <a:cxn ang="0">
                    <a:pos x="T0" y="T1"/>
                  </a:cxn>
                  <a:cxn ang="0">
                    <a:pos x="T2" y="T3"/>
                  </a:cxn>
                  <a:cxn ang="0">
                    <a:pos x="T4" y="T5"/>
                  </a:cxn>
                  <a:cxn ang="0">
                    <a:pos x="T6" y="T7"/>
                  </a:cxn>
                  <a:cxn ang="0">
                    <a:pos x="T8" y="T9"/>
                  </a:cxn>
                </a:cxnLst>
                <a:rect l="0" t="0" r="r" b="b"/>
                <a:pathLst>
                  <a:path w="295" h="417">
                    <a:moveTo>
                      <a:pt x="295" y="417"/>
                    </a:moveTo>
                    <a:cubicBezTo>
                      <a:pt x="295" y="0"/>
                      <a:pt x="295" y="0"/>
                      <a:pt x="295" y="0"/>
                    </a:cubicBezTo>
                    <a:cubicBezTo>
                      <a:pt x="295" y="0"/>
                      <a:pt x="295" y="0"/>
                      <a:pt x="295" y="0"/>
                    </a:cubicBezTo>
                    <a:cubicBezTo>
                      <a:pt x="180" y="0"/>
                      <a:pt x="75" y="47"/>
                      <a:pt x="0" y="122"/>
                    </a:cubicBezTo>
                    <a:cubicBezTo>
                      <a:pt x="295" y="417"/>
                      <a:pt x="295" y="417"/>
                      <a:pt x="295" y="41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p:cNvSpPr>
                <a:spLocks/>
              </p:cNvSpPr>
              <p:nvPr/>
            </p:nvSpPr>
            <p:spPr bwMode="auto">
              <a:xfrm>
                <a:off x="6096000" y="3037660"/>
                <a:ext cx="1255954" cy="888730"/>
              </a:xfrm>
              <a:custGeom>
                <a:avLst/>
                <a:gdLst>
                  <a:gd name="T0" fmla="*/ 0 w 417"/>
                  <a:gd name="T1" fmla="*/ 295 h 295"/>
                  <a:gd name="T2" fmla="*/ 417 w 417"/>
                  <a:gd name="T3" fmla="*/ 295 h 295"/>
                  <a:gd name="T4" fmla="*/ 294 w 417"/>
                  <a:gd name="T5" fmla="*/ 0 h 295"/>
                  <a:gd name="T6" fmla="*/ 0 w 417"/>
                  <a:gd name="T7" fmla="*/ 295 h 295"/>
                </a:gdLst>
                <a:ahLst/>
                <a:cxnLst>
                  <a:cxn ang="0">
                    <a:pos x="T0" y="T1"/>
                  </a:cxn>
                  <a:cxn ang="0">
                    <a:pos x="T2" y="T3"/>
                  </a:cxn>
                  <a:cxn ang="0">
                    <a:pos x="T4" y="T5"/>
                  </a:cxn>
                  <a:cxn ang="0">
                    <a:pos x="T6" y="T7"/>
                  </a:cxn>
                </a:cxnLst>
                <a:rect l="0" t="0" r="r" b="b"/>
                <a:pathLst>
                  <a:path w="417" h="295">
                    <a:moveTo>
                      <a:pt x="0" y="295"/>
                    </a:moveTo>
                    <a:cubicBezTo>
                      <a:pt x="417" y="295"/>
                      <a:pt x="417" y="295"/>
                      <a:pt x="417" y="295"/>
                    </a:cubicBezTo>
                    <a:cubicBezTo>
                      <a:pt x="417" y="180"/>
                      <a:pt x="370" y="76"/>
                      <a:pt x="294" y="0"/>
                    </a:cubicBezTo>
                    <a:cubicBezTo>
                      <a:pt x="0" y="295"/>
                      <a:pt x="0" y="295"/>
                      <a:pt x="0" y="29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8"/>
              <p:cNvSpPr>
                <a:spLocks/>
              </p:cNvSpPr>
              <p:nvPr/>
            </p:nvSpPr>
            <p:spPr bwMode="auto">
              <a:xfrm>
                <a:off x="6096000" y="2670438"/>
                <a:ext cx="884905" cy="1255953"/>
              </a:xfrm>
              <a:custGeom>
                <a:avLst/>
                <a:gdLst>
                  <a:gd name="T0" fmla="*/ 294 w 294"/>
                  <a:gd name="T1" fmla="*/ 122 h 417"/>
                  <a:gd name="T2" fmla="*/ 0 w 294"/>
                  <a:gd name="T3" fmla="*/ 0 h 417"/>
                  <a:gd name="T4" fmla="*/ 0 w 294"/>
                  <a:gd name="T5" fmla="*/ 417 h 417"/>
                  <a:gd name="T6" fmla="*/ 294 w 294"/>
                  <a:gd name="T7" fmla="*/ 122 h 417"/>
                </a:gdLst>
                <a:ahLst/>
                <a:cxnLst>
                  <a:cxn ang="0">
                    <a:pos x="T0" y="T1"/>
                  </a:cxn>
                  <a:cxn ang="0">
                    <a:pos x="T2" y="T3"/>
                  </a:cxn>
                  <a:cxn ang="0">
                    <a:pos x="T4" y="T5"/>
                  </a:cxn>
                  <a:cxn ang="0">
                    <a:pos x="T6" y="T7"/>
                  </a:cxn>
                </a:cxnLst>
                <a:rect l="0" t="0" r="r" b="b"/>
                <a:pathLst>
                  <a:path w="294" h="417">
                    <a:moveTo>
                      <a:pt x="294" y="122"/>
                    </a:moveTo>
                    <a:cubicBezTo>
                      <a:pt x="219" y="47"/>
                      <a:pt x="115" y="0"/>
                      <a:pt x="0" y="0"/>
                    </a:cubicBezTo>
                    <a:cubicBezTo>
                      <a:pt x="0" y="417"/>
                      <a:pt x="0" y="417"/>
                      <a:pt x="0" y="417"/>
                    </a:cubicBezTo>
                    <a:lnTo>
                      <a:pt x="294" y="12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11"/>
              <p:cNvSpPr>
                <a:spLocks/>
              </p:cNvSpPr>
              <p:nvPr/>
            </p:nvSpPr>
            <p:spPr bwMode="auto">
              <a:xfrm>
                <a:off x="4840046" y="3926390"/>
                <a:ext cx="1255954" cy="888730"/>
              </a:xfrm>
              <a:custGeom>
                <a:avLst/>
                <a:gdLst>
                  <a:gd name="T0" fmla="*/ 0 w 417"/>
                  <a:gd name="T1" fmla="*/ 0 h 295"/>
                  <a:gd name="T2" fmla="*/ 122 w 417"/>
                  <a:gd name="T3" fmla="*/ 295 h 295"/>
                  <a:gd name="T4" fmla="*/ 417 w 417"/>
                  <a:gd name="T5" fmla="*/ 0 h 295"/>
                  <a:gd name="T6" fmla="*/ 0 w 417"/>
                  <a:gd name="T7" fmla="*/ 0 h 295"/>
                </a:gdLst>
                <a:ahLst/>
                <a:cxnLst>
                  <a:cxn ang="0">
                    <a:pos x="T0" y="T1"/>
                  </a:cxn>
                  <a:cxn ang="0">
                    <a:pos x="T2" y="T3"/>
                  </a:cxn>
                  <a:cxn ang="0">
                    <a:pos x="T4" y="T5"/>
                  </a:cxn>
                  <a:cxn ang="0">
                    <a:pos x="T6" y="T7"/>
                  </a:cxn>
                </a:cxnLst>
                <a:rect l="0" t="0" r="r" b="b"/>
                <a:pathLst>
                  <a:path w="417" h="295">
                    <a:moveTo>
                      <a:pt x="0" y="0"/>
                    </a:moveTo>
                    <a:cubicBezTo>
                      <a:pt x="0" y="115"/>
                      <a:pt x="46" y="219"/>
                      <a:pt x="122" y="295"/>
                    </a:cubicBezTo>
                    <a:cubicBezTo>
                      <a:pt x="417" y="0"/>
                      <a:pt x="417" y="0"/>
                      <a:pt x="417" y="0"/>
                    </a:cubicBez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2"/>
              <p:cNvSpPr>
                <a:spLocks/>
              </p:cNvSpPr>
              <p:nvPr/>
            </p:nvSpPr>
            <p:spPr bwMode="auto">
              <a:xfrm>
                <a:off x="6096000" y="3926390"/>
                <a:ext cx="884905" cy="1255953"/>
              </a:xfrm>
              <a:custGeom>
                <a:avLst/>
                <a:gdLst>
                  <a:gd name="T0" fmla="*/ 0 w 294"/>
                  <a:gd name="T1" fmla="*/ 417 h 417"/>
                  <a:gd name="T2" fmla="*/ 294 w 294"/>
                  <a:gd name="T3" fmla="*/ 295 h 417"/>
                  <a:gd name="T4" fmla="*/ 0 w 294"/>
                  <a:gd name="T5" fmla="*/ 0 h 417"/>
                  <a:gd name="T6" fmla="*/ 0 w 294"/>
                  <a:gd name="T7" fmla="*/ 417 h 417"/>
                </a:gdLst>
                <a:ahLst/>
                <a:cxnLst>
                  <a:cxn ang="0">
                    <a:pos x="T0" y="T1"/>
                  </a:cxn>
                  <a:cxn ang="0">
                    <a:pos x="T2" y="T3"/>
                  </a:cxn>
                  <a:cxn ang="0">
                    <a:pos x="T4" y="T5"/>
                  </a:cxn>
                  <a:cxn ang="0">
                    <a:pos x="T6" y="T7"/>
                  </a:cxn>
                </a:cxnLst>
                <a:rect l="0" t="0" r="r" b="b"/>
                <a:pathLst>
                  <a:path w="294" h="417">
                    <a:moveTo>
                      <a:pt x="0" y="417"/>
                    </a:moveTo>
                    <a:cubicBezTo>
                      <a:pt x="115" y="417"/>
                      <a:pt x="219" y="370"/>
                      <a:pt x="294" y="295"/>
                    </a:cubicBezTo>
                    <a:cubicBezTo>
                      <a:pt x="0" y="0"/>
                      <a:pt x="0" y="0"/>
                      <a:pt x="0" y="0"/>
                    </a:cubicBezTo>
                    <a:lnTo>
                      <a:pt x="0" y="41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3"/>
              <p:cNvSpPr>
                <a:spLocks/>
              </p:cNvSpPr>
              <p:nvPr/>
            </p:nvSpPr>
            <p:spPr bwMode="auto">
              <a:xfrm>
                <a:off x="5207269" y="3926390"/>
                <a:ext cx="888731" cy="1255953"/>
              </a:xfrm>
              <a:custGeom>
                <a:avLst/>
                <a:gdLst>
                  <a:gd name="T0" fmla="*/ 295 w 295"/>
                  <a:gd name="T1" fmla="*/ 0 h 417"/>
                  <a:gd name="T2" fmla="*/ 0 w 295"/>
                  <a:gd name="T3" fmla="*/ 295 h 417"/>
                  <a:gd name="T4" fmla="*/ 295 w 295"/>
                  <a:gd name="T5" fmla="*/ 417 h 417"/>
                  <a:gd name="T6" fmla="*/ 295 w 295"/>
                  <a:gd name="T7" fmla="*/ 417 h 417"/>
                  <a:gd name="T8" fmla="*/ 295 w 295"/>
                  <a:gd name="T9" fmla="*/ 0 h 417"/>
                </a:gdLst>
                <a:ahLst/>
                <a:cxnLst>
                  <a:cxn ang="0">
                    <a:pos x="T0" y="T1"/>
                  </a:cxn>
                  <a:cxn ang="0">
                    <a:pos x="T2" y="T3"/>
                  </a:cxn>
                  <a:cxn ang="0">
                    <a:pos x="T4" y="T5"/>
                  </a:cxn>
                  <a:cxn ang="0">
                    <a:pos x="T6" y="T7"/>
                  </a:cxn>
                  <a:cxn ang="0">
                    <a:pos x="T8" y="T9"/>
                  </a:cxn>
                </a:cxnLst>
                <a:rect l="0" t="0" r="r" b="b"/>
                <a:pathLst>
                  <a:path w="295" h="417">
                    <a:moveTo>
                      <a:pt x="295" y="0"/>
                    </a:moveTo>
                    <a:cubicBezTo>
                      <a:pt x="0" y="295"/>
                      <a:pt x="0" y="295"/>
                      <a:pt x="0" y="295"/>
                    </a:cubicBezTo>
                    <a:cubicBezTo>
                      <a:pt x="75" y="370"/>
                      <a:pt x="180" y="417"/>
                      <a:pt x="295" y="417"/>
                    </a:cubicBezTo>
                    <a:cubicBezTo>
                      <a:pt x="295" y="417"/>
                      <a:pt x="295" y="417"/>
                      <a:pt x="295" y="417"/>
                    </a:cubicBezTo>
                    <a:cubicBezTo>
                      <a:pt x="295" y="0"/>
                      <a:pt x="295" y="0"/>
                      <a:pt x="29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4"/>
              <p:cNvSpPr>
                <a:spLocks/>
              </p:cNvSpPr>
              <p:nvPr/>
            </p:nvSpPr>
            <p:spPr bwMode="auto">
              <a:xfrm>
                <a:off x="4840046" y="3037660"/>
                <a:ext cx="1255954" cy="888730"/>
              </a:xfrm>
              <a:custGeom>
                <a:avLst/>
                <a:gdLst>
                  <a:gd name="T0" fmla="*/ 122 w 417"/>
                  <a:gd name="T1" fmla="*/ 0 h 295"/>
                  <a:gd name="T2" fmla="*/ 0 w 417"/>
                  <a:gd name="T3" fmla="*/ 295 h 295"/>
                  <a:gd name="T4" fmla="*/ 417 w 417"/>
                  <a:gd name="T5" fmla="*/ 295 h 295"/>
                  <a:gd name="T6" fmla="*/ 122 w 417"/>
                  <a:gd name="T7" fmla="*/ 0 h 295"/>
                </a:gdLst>
                <a:ahLst/>
                <a:cxnLst>
                  <a:cxn ang="0">
                    <a:pos x="T0" y="T1"/>
                  </a:cxn>
                  <a:cxn ang="0">
                    <a:pos x="T2" y="T3"/>
                  </a:cxn>
                  <a:cxn ang="0">
                    <a:pos x="T4" y="T5"/>
                  </a:cxn>
                  <a:cxn ang="0">
                    <a:pos x="T6" y="T7"/>
                  </a:cxn>
                </a:cxnLst>
                <a:rect l="0" t="0" r="r" b="b"/>
                <a:pathLst>
                  <a:path w="417" h="295">
                    <a:moveTo>
                      <a:pt x="122" y="0"/>
                    </a:moveTo>
                    <a:cubicBezTo>
                      <a:pt x="46" y="76"/>
                      <a:pt x="0" y="180"/>
                      <a:pt x="0" y="295"/>
                    </a:cubicBezTo>
                    <a:cubicBezTo>
                      <a:pt x="417" y="295"/>
                      <a:pt x="417" y="295"/>
                      <a:pt x="417" y="295"/>
                    </a:cubicBezTo>
                    <a:lnTo>
                      <a:pt x="12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2"/>
              <p:cNvSpPr>
                <a:spLocks/>
              </p:cNvSpPr>
              <p:nvPr/>
            </p:nvSpPr>
            <p:spPr bwMode="auto">
              <a:xfrm>
                <a:off x="6096000" y="3926390"/>
                <a:ext cx="1255954" cy="888730"/>
              </a:xfrm>
              <a:custGeom>
                <a:avLst/>
                <a:gdLst>
                  <a:gd name="T0" fmla="*/ 0 w 417"/>
                  <a:gd name="T1" fmla="*/ 0 h 295"/>
                  <a:gd name="T2" fmla="*/ 0 w 417"/>
                  <a:gd name="T3" fmla="*/ 0 h 295"/>
                  <a:gd name="T4" fmla="*/ 294 w 417"/>
                  <a:gd name="T5" fmla="*/ 295 h 295"/>
                  <a:gd name="T6" fmla="*/ 417 w 417"/>
                  <a:gd name="T7" fmla="*/ 0 h 295"/>
                  <a:gd name="T8" fmla="*/ 0 w 417"/>
                  <a:gd name="T9" fmla="*/ 0 h 295"/>
                </a:gdLst>
                <a:ahLst/>
                <a:cxnLst>
                  <a:cxn ang="0">
                    <a:pos x="T0" y="T1"/>
                  </a:cxn>
                  <a:cxn ang="0">
                    <a:pos x="T2" y="T3"/>
                  </a:cxn>
                  <a:cxn ang="0">
                    <a:pos x="T4" y="T5"/>
                  </a:cxn>
                  <a:cxn ang="0">
                    <a:pos x="T6" y="T7"/>
                  </a:cxn>
                  <a:cxn ang="0">
                    <a:pos x="T8" y="T9"/>
                  </a:cxn>
                </a:cxnLst>
                <a:rect l="0" t="0" r="r" b="b"/>
                <a:pathLst>
                  <a:path w="417" h="295">
                    <a:moveTo>
                      <a:pt x="0" y="0"/>
                    </a:moveTo>
                    <a:cubicBezTo>
                      <a:pt x="0" y="0"/>
                      <a:pt x="0" y="0"/>
                      <a:pt x="0" y="0"/>
                    </a:cubicBezTo>
                    <a:cubicBezTo>
                      <a:pt x="294" y="295"/>
                      <a:pt x="294" y="295"/>
                      <a:pt x="294" y="295"/>
                    </a:cubicBezTo>
                    <a:cubicBezTo>
                      <a:pt x="370" y="219"/>
                      <a:pt x="417" y="115"/>
                      <a:pt x="417" y="0"/>
                    </a:cubicBez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1" name="Freeform 23"/>
            <p:cNvSpPr>
              <a:spLocks/>
            </p:cNvSpPr>
            <p:nvPr/>
          </p:nvSpPr>
          <p:spPr bwMode="auto">
            <a:xfrm>
              <a:off x="6980905" y="3926390"/>
              <a:ext cx="1006038" cy="1337558"/>
            </a:xfrm>
            <a:custGeom>
              <a:avLst/>
              <a:gdLst>
                <a:gd name="T0" fmla="*/ 123 w 334"/>
                <a:gd name="T1" fmla="*/ 0 h 444"/>
                <a:gd name="T2" fmla="*/ 0 w 334"/>
                <a:gd name="T3" fmla="*/ 295 h 444"/>
                <a:gd name="T4" fmla="*/ 150 w 334"/>
                <a:gd name="T5" fmla="*/ 444 h 444"/>
                <a:gd name="T6" fmla="*/ 334 w 334"/>
                <a:gd name="T7" fmla="*/ 0 h 444"/>
                <a:gd name="T8" fmla="*/ 123 w 334"/>
                <a:gd name="T9" fmla="*/ 0 h 444"/>
              </a:gdLst>
              <a:ahLst/>
              <a:cxnLst>
                <a:cxn ang="0">
                  <a:pos x="T0" y="T1"/>
                </a:cxn>
                <a:cxn ang="0">
                  <a:pos x="T2" y="T3"/>
                </a:cxn>
                <a:cxn ang="0">
                  <a:pos x="T4" y="T5"/>
                </a:cxn>
                <a:cxn ang="0">
                  <a:pos x="T6" y="T7"/>
                </a:cxn>
                <a:cxn ang="0">
                  <a:pos x="T8" y="T9"/>
                </a:cxn>
              </a:cxnLst>
              <a:rect l="0" t="0" r="r" b="b"/>
              <a:pathLst>
                <a:path w="334" h="444">
                  <a:moveTo>
                    <a:pt x="123" y="0"/>
                  </a:moveTo>
                  <a:cubicBezTo>
                    <a:pt x="123" y="115"/>
                    <a:pt x="76" y="219"/>
                    <a:pt x="0" y="295"/>
                  </a:cubicBezTo>
                  <a:cubicBezTo>
                    <a:pt x="150" y="444"/>
                    <a:pt x="150" y="444"/>
                    <a:pt x="150" y="444"/>
                  </a:cubicBezTo>
                  <a:cubicBezTo>
                    <a:pt x="263" y="330"/>
                    <a:pt x="334" y="173"/>
                    <a:pt x="334" y="0"/>
                  </a:cubicBezTo>
                  <a:lnTo>
                    <a:pt x="12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upa 26">
            <a:extLst>
              <a:ext uri="{FF2B5EF4-FFF2-40B4-BE49-F238E27FC236}">
                <a16:creationId xmlns:a16="http://schemas.microsoft.com/office/drawing/2014/main" id="{A9F884CD-2841-438E-951B-32E1620AD12C}"/>
              </a:ext>
            </a:extLst>
          </p:cNvPr>
          <p:cNvGrpSpPr/>
          <p:nvPr/>
        </p:nvGrpSpPr>
        <p:grpSpPr>
          <a:xfrm>
            <a:off x="6723978" y="1254558"/>
            <a:ext cx="4866976" cy="1050421"/>
            <a:chOff x="6723978" y="1254558"/>
            <a:chExt cx="4866976" cy="1050421"/>
          </a:xfrm>
        </p:grpSpPr>
        <p:sp>
          <p:nvSpPr>
            <p:cNvPr id="38" name="Elipsa 37"/>
            <p:cNvSpPr/>
            <p:nvPr/>
          </p:nvSpPr>
          <p:spPr>
            <a:xfrm rot="20607721">
              <a:off x="6723978" y="2088955"/>
              <a:ext cx="216024" cy="216024"/>
            </a:xfrm>
            <a:prstGeom prst="ellipse">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9" name="Łącznik prostoliniowy 38"/>
            <p:cNvCxnSpPr>
              <a:cxnSpLocks/>
              <a:endCxn id="38" idx="7"/>
            </p:cNvCxnSpPr>
            <p:nvPr/>
          </p:nvCxnSpPr>
          <p:spPr>
            <a:xfrm flipH="1">
              <a:off x="6883466" y="1713955"/>
              <a:ext cx="249548" cy="388055"/>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Łącznik prostoliniowy 39"/>
            <p:cNvCxnSpPr>
              <a:cxnSpLocks/>
            </p:cNvCxnSpPr>
            <p:nvPr/>
          </p:nvCxnSpPr>
          <p:spPr>
            <a:xfrm>
              <a:off x="7133015" y="1721099"/>
              <a:ext cx="4435096" cy="0"/>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70" name="pole tekstowe 69"/>
            <p:cNvSpPr txBox="1"/>
            <p:nvPr/>
          </p:nvSpPr>
          <p:spPr>
            <a:xfrm>
              <a:off x="7505234" y="1254558"/>
              <a:ext cx="4085720"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8" name="Grupa 27">
            <a:extLst>
              <a:ext uri="{FF2B5EF4-FFF2-40B4-BE49-F238E27FC236}">
                <a16:creationId xmlns:a16="http://schemas.microsoft.com/office/drawing/2014/main" id="{7B40F5AF-BD59-4079-89D7-C85EAB3AFB4F}"/>
              </a:ext>
            </a:extLst>
          </p:cNvPr>
          <p:cNvGrpSpPr/>
          <p:nvPr/>
        </p:nvGrpSpPr>
        <p:grpSpPr>
          <a:xfrm>
            <a:off x="7753786" y="2782670"/>
            <a:ext cx="3837168" cy="578278"/>
            <a:chOff x="7753786" y="2782670"/>
            <a:chExt cx="3837168" cy="578278"/>
          </a:xfrm>
        </p:grpSpPr>
        <p:sp>
          <p:nvSpPr>
            <p:cNvPr id="45" name="Elipsa 44"/>
            <p:cNvSpPr/>
            <p:nvPr/>
          </p:nvSpPr>
          <p:spPr>
            <a:xfrm>
              <a:off x="7753786" y="3144924"/>
              <a:ext cx="216024" cy="216024"/>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6" name="Łącznik prostoliniowy 45"/>
            <p:cNvCxnSpPr>
              <a:cxnSpLocks/>
            </p:cNvCxnSpPr>
            <p:nvPr/>
          </p:nvCxnSpPr>
          <p:spPr>
            <a:xfrm>
              <a:off x="7969810" y="3252936"/>
              <a:ext cx="359830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pole tekstowe 70"/>
            <p:cNvSpPr txBox="1"/>
            <p:nvPr/>
          </p:nvSpPr>
          <p:spPr>
            <a:xfrm>
              <a:off x="8297322" y="2782670"/>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9" name="Grupa 28">
            <a:extLst>
              <a:ext uri="{FF2B5EF4-FFF2-40B4-BE49-F238E27FC236}">
                <a16:creationId xmlns:a16="http://schemas.microsoft.com/office/drawing/2014/main" id="{C9A54C8A-4C06-4E44-8C56-472C4BA82302}"/>
              </a:ext>
            </a:extLst>
          </p:cNvPr>
          <p:cNvGrpSpPr/>
          <p:nvPr/>
        </p:nvGrpSpPr>
        <p:grpSpPr>
          <a:xfrm>
            <a:off x="7753787" y="4124718"/>
            <a:ext cx="3837167" cy="573789"/>
            <a:chOff x="7753787" y="4124718"/>
            <a:chExt cx="3837167" cy="573789"/>
          </a:xfrm>
        </p:grpSpPr>
        <p:sp>
          <p:nvSpPr>
            <p:cNvPr id="50" name="Elipsa 49"/>
            <p:cNvSpPr/>
            <p:nvPr/>
          </p:nvSpPr>
          <p:spPr>
            <a:xfrm>
              <a:off x="7753787" y="4482483"/>
              <a:ext cx="216024" cy="216024"/>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1" name="Łącznik prostoliniowy 50"/>
            <p:cNvCxnSpPr>
              <a:cxnSpLocks/>
            </p:cNvCxnSpPr>
            <p:nvPr/>
          </p:nvCxnSpPr>
          <p:spPr>
            <a:xfrm>
              <a:off x="7969811" y="4590495"/>
              <a:ext cx="359830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2" name="pole tekstowe 71"/>
            <p:cNvSpPr txBox="1"/>
            <p:nvPr/>
          </p:nvSpPr>
          <p:spPr>
            <a:xfrm>
              <a:off x="8297322" y="4124718"/>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32" name="Grupa 31">
            <a:extLst>
              <a:ext uri="{FF2B5EF4-FFF2-40B4-BE49-F238E27FC236}">
                <a16:creationId xmlns:a16="http://schemas.microsoft.com/office/drawing/2014/main" id="{823814F2-403B-4C0C-8F93-123888F79BDB}"/>
              </a:ext>
            </a:extLst>
          </p:cNvPr>
          <p:cNvGrpSpPr/>
          <p:nvPr/>
        </p:nvGrpSpPr>
        <p:grpSpPr>
          <a:xfrm>
            <a:off x="6723978" y="5550200"/>
            <a:ext cx="4866976" cy="608283"/>
            <a:chOff x="6723978" y="5550200"/>
            <a:chExt cx="4866976" cy="608283"/>
          </a:xfrm>
        </p:grpSpPr>
        <p:sp>
          <p:nvSpPr>
            <p:cNvPr id="52" name="Elipsa 51"/>
            <p:cNvSpPr/>
            <p:nvPr/>
          </p:nvSpPr>
          <p:spPr>
            <a:xfrm>
              <a:off x="6723978" y="5550200"/>
              <a:ext cx="216024" cy="216024"/>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3" name="Łącznik prostoliniowy 52"/>
            <p:cNvCxnSpPr>
              <a:cxnSpLocks/>
            </p:cNvCxnSpPr>
            <p:nvPr/>
          </p:nvCxnSpPr>
          <p:spPr>
            <a:xfrm>
              <a:off x="7133015" y="6158483"/>
              <a:ext cx="4435096"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 name="Łącznik prostoliniowy 53"/>
            <p:cNvCxnSpPr/>
            <p:nvPr/>
          </p:nvCxnSpPr>
          <p:spPr>
            <a:xfrm>
              <a:off x="6900103" y="5763515"/>
              <a:ext cx="232912" cy="39496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73" name="pole tekstowe 72"/>
            <p:cNvSpPr txBox="1"/>
            <p:nvPr/>
          </p:nvSpPr>
          <p:spPr>
            <a:xfrm>
              <a:off x="8297322" y="5693949"/>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5" name="Grupa 24">
            <a:extLst>
              <a:ext uri="{FF2B5EF4-FFF2-40B4-BE49-F238E27FC236}">
                <a16:creationId xmlns:a16="http://schemas.microsoft.com/office/drawing/2014/main" id="{771EB2F3-BDFF-46E5-B9E1-B3BEBA340741}"/>
              </a:ext>
            </a:extLst>
          </p:cNvPr>
          <p:cNvGrpSpPr/>
          <p:nvPr/>
        </p:nvGrpSpPr>
        <p:grpSpPr>
          <a:xfrm>
            <a:off x="621089" y="1256917"/>
            <a:ext cx="4850384" cy="1057165"/>
            <a:chOff x="621089" y="1256917"/>
            <a:chExt cx="4850384" cy="1057165"/>
          </a:xfrm>
        </p:grpSpPr>
        <p:sp>
          <p:nvSpPr>
            <p:cNvPr id="58" name="Elipsa 57"/>
            <p:cNvSpPr/>
            <p:nvPr/>
          </p:nvSpPr>
          <p:spPr>
            <a:xfrm flipH="1">
              <a:off x="5255449" y="2098058"/>
              <a:ext cx="216024" cy="216024"/>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59" name="Łącznik prostoliniowy 58"/>
            <p:cNvCxnSpPr/>
            <p:nvPr/>
          </p:nvCxnSpPr>
          <p:spPr>
            <a:xfrm>
              <a:off x="5062437" y="1723058"/>
              <a:ext cx="221576" cy="39496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0" name="Łącznik prostoliniowy 59"/>
            <p:cNvCxnSpPr>
              <a:cxnSpLocks/>
            </p:cNvCxnSpPr>
            <p:nvPr/>
          </p:nvCxnSpPr>
          <p:spPr>
            <a:xfrm flipH="1">
              <a:off x="621089" y="1730202"/>
              <a:ext cx="4441347"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74" name="pole tekstowe 73"/>
            <p:cNvSpPr txBox="1"/>
            <p:nvPr/>
          </p:nvSpPr>
          <p:spPr>
            <a:xfrm>
              <a:off x="623888" y="1256917"/>
              <a:ext cx="2878718"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 name="Grupa 2">
            <a:extLst>
              <a:ext uri="{FF2B5EF4-FFF2-40B4-BE49-F238E27FC236}">
                <a16:creationId xmlns:a16="http://schemas.microsoft.com/office/drawing/2014/main" id="{FBF64265-385F-456D-A471-9A37B2EB30D4}"/>
              </a:ext>
            </a:extLst>
          </p:cNvPr>
          <p:cNvGrpSpPr/>
          <p:nvPr/>
        </p:nvGrpSpPr>
        <p:grpSpPr>
          <a:xfrm>
            <a:off x="621089" y="2785029"/>
            <a:ext cx="3820574" cy="585022"/>
            <a:chOff x="621089" y="2785029"/>
            <a:chExt cx="3820574" cy="585022"/>
          </a:xfrm>
        </p:grpSpPr>
        <p:sp>
          <p:nvSpPr>
            <p:cNvPr id="61" name="Elipsa 60"/>
            <p:cNvSpPr/>
            <p:nvPr/>
          </p:nvSpPr>
          <p:spPr>
            <a:xfrm flipH="1">
              <a:off x="4225639" y="3154027"/>
              <a:ext cx="216024" cy="216024"/>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2" name="Łącznik prostoliniowy 61"/>
            <p:cNvCxnSpPr>
              <a:cxnSpLocks/>
            </p:cNvCxnSpPr>
            <p:nvPr/>
          </p:nvCxnSpPr>
          <p:spPr>
            <a:xfrm flipH="1">
              <a:off x="621089" y="3262039"/>
              <a:ext cx="360455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5" name="pole tekstowe 74"/>
            <p:cNvSpPr txBox="1"/>
            <p:nvPr/>
          </p:nvSpPr>
          <p:spPr>
            <a:xfrm>
              <a:off x="623888" y="2785029"/>
              <a:ext cx="2086630"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0" name="Grupa 29">
            <a:extLst>
              <a:ext uri="{FF2B5EF4-FFF2-40B4-BE49-F238E27FC236}">
                <a16:creationId xmlns:a16="http://schemas.microsoft.com/office/drawing/2014/main" id="{F5BA13B8-A721-4B8D-9B00-CAFEAE71D5CA}"/>
              </a:ext>
            </a:extLst>
          </p:cNvPr>
          <p:cNvGrpSpPr/>
          <p:nvPr/>
        </p:nvGrpSpPr>
        <p:grpSpPr>
          <a:xfrm>
            <a:off x="621089" y="4127077"/>
            <a:ext cx="3820574" cy="580533"/>
            <a:chOff x="621089" y="4127077"/>
            <a:chExt cx="3820574" cy="580533"/>
          </a:xfrm>
        </p:grpSpPr>
        <p:sp>
          <p:nvSpPr>
            <p:cNvPr id="63" name="Elipsa 62"/>
            <p:cNvSpPr/>
            <p:nvPr/>
          </p:nvSpPr>
          <p:spPr>
            <a:xfrm flipH="1">
              <a:off x="4225639" y="4491586"/>
              <a:ext cx="216024" cy="216024"/>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4" name="Łącznik prostoliniowy 63"/>
            <p:cNvCxnSpPr>
              <a:cxnSpLocks/>
            </p:cNvCxnSpPr>
            <p:nvPr/>
          </p:nvCxnSpPr>
          <p:spPr>
            <a:xfrm flipH="1">
              <a:off x="621089" y="4599598"/>
              <a:ext cx="3604550"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6" name="pole tekstowe 75"/>
            <p:cNvSpPr txBox="1"/>
            <p:nvPr/>
          </p:nvSpPr>
          <p:spPr>
            <a:xfrm>
              <a:off x="623888" y="4127077"/>
              <a:ext cx="2086630"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1" name="Grupa 30">
            <a:extLst>
              <a:ext uri="{FF2B5EF4-FFF2-40B4-BE49-F238E27FC236}">
                <a16:creationId xmlns:a16="http://schemas.microsoft.com/office/drawing/2014/main" id="{FE3653AC-C4B4-4048-A861-B6B2020AF65B}"/>
              </a:ext>
            </a:extLst>
          </p:cNvPr>
          <p:cNvGrpSpPr/>
          <p:nvPr/>
        </p:nvGrpSpPr>
        <p:grpSpPr>
          <a:xfrm>
            <a:off x="623888" y="5559303"/>
            <a:ext cx="4847585" cy="608283"/>
            <a:chOff x="623888" y="5559303"/>
            <a:chExt cx="4847585" cy="608283"/>
          </a:xfrm>
        </p:grpSpPr>
        <p:sp>
          <p:nvSpPr>
            <p:cNvPr id="65" name="Elipsa 64"/>
            <p:cNvSpPr/>
            <p:nvPr/>
          </p:nvSpPr>
          <p:spPr>
            <a:xfrm flipH="1">
              <a:off x="5255449" y="5559303"/>
              <a:ext cx="216024" cy="216024"/>
            </a:xfrm>
            <a:prstGeom prst="ellipse">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6" name="Łącznik prostoliniowy 65"/>
            <p:cNvCxnSpPr>
              <a:cxnSpLocks/>
            </p:cNvCxnSpPr>
            <p:nvPr/>
          </p:nvCxnSpPr>
          <p:spPr>
            <a:xfrm flipH="1">
              <a:off x="623888" y="6158708"/>
              <a:ext cx="4447428" cy="0"/>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Łącznik prostoliniowy 66"/>
            <p:cNvCxnSpPr/>
            <p:nvPr/>
          </p:nvCxnSpPr>
          <p:spPr>
            <a:xfrm flipH="1">
              <a:off x="5062436" y="5772618"/>
              <a:ext cx="232912" cy="394968"/>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77" name="pole tekstowe 76"/>
            <p:cNvSpPr txBox="1"/>
            <p:nvPr/>
          </p:nvSpPr>
          <p:spPr>
            <a:xfrm>
              <a:off x="623888" y="5696308"/>
              <a:ext cx="2086630" cy="421673"/>
            </a:xfrm>
            <a:prstGeom prst="rect">
              <a:avLst/>
            </a:prstGeom>
          </p:spPr>
          <p:txBody>
            <a:bodyPr vert="horz" wrap="square" lIns="91440" tIns="45720" rIns="91440" bIns="45720" rtlCol="0" anchor="b">
              <a:noAutofit/>
            </a:bodyPr>
            <a:lstStyle/>
            <a:p>
              <a:r>
                <a:rPr lang="en-US" sz="2000" dirty="0"/>
                <a:t>Put your text here</a:t>
              </a:r>
            </a:p>
          </p:txBody>
        </p:sp>
      </p:grpSp>
      <p:sp>
        <p:nvSpPr>
          <p:cNvPr id="2" name="Title 1"/>
          <p:cNvSpPr>
            <a:spLocks noGrp="1"/>
          </p:cNvSpPr>
          <p:nvPr>
            <p:ph type="title"/>
          </p:nvPr>
        </p:nvSpPr>
        <p:spPr/>
        <p:txBody>
          <a:bodyPr>
            <a:normAutofit/>
          </a:bodyPr>
          <a:lstStyle/>
          <a:p>
            <a:r>
              <a:rPr lang="en-US" dirty="0"/>
              <a:t>Pizza Circle Diagram – 8 items</a:t>
            </a:r>
          </a:p>
        </p:txBody>
      </p:sp>
      <p:sp>
        <p:nvSpPr>
          <p:cNvPr id="68" name="Freeform 7">
            <a:extLst>
              <a:ext uri="{FF2B5EF4-FFF2-40B4-BE49-F238E27FC236}">
                <a16:creationId xmlns:a16="http://schemas.microsoft.com/office/drawing/2014/main" id="{E7A8F65B-95EF-4479-98D1-53B583E2B8CB}"/>
              </a:ext>
            </a:extLst>
          </p:cNvPr>
          <p:cNvSpPr>
            <a:spLocks noChangeAspect="1" noEditPoints="1"/>
          </p:cNvSpPr>
          <p:nvPr/>
        </p:nvSpPr>
        <p:spPr bwMode="auto">
          <a:xfrm>
            <a:off x="6257020" y="2908315"/>
            <a:ext cx="267342" cy="35799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69" name="Grafika 68">
            <a:extLst>
              <a:ext uri="{FF2B5EF4-FFF2-40B4-BE49-F238E27FC236}">
                <a16:creationId xmlns:a16="http://schemas.microsoft.com/office/drawing/2014/main" id="{F93218B5-6B63-45CF-9BC5-9E1F423B8FFE}"/>
              </a:ext>
            </a:extLst>
          </p:cNvPr>
          <p:cNvPicPr>
            <a:picLocks noChangeAspect="1"/>
          </p:cNvPicPr>
          <p:nvPr/>
        </p:nvPicPr>
        <p:blipFill>
          <a:blip/>
          <a:stretch>
            <a:fillRect/>
          </a:stretch>
        </p:blipFill>
        <p:spPr>
          <a:xfrm>
            <a:off x="5647442" y="2905944"/>
            <a:ext cx="252618" cy="362734"/>
          </a:xfrm>
          <a:prstGeom prst="rect">
            <a:avLst/>
          </a:prstGeom>
        </p:spPr>
      </p:pic>
      <p:sp>
        <p:nvSpPr>
          <p:cNvPr id="78" name="Freeform 22">
            <a:extLst>
              <a:ext uri="{FF2B5EF4-FFF2-40B4-BE49-F238E27FC236}">
                <a16:creationId xmlns:a16="http://schemas.microsoft.com/office/drawing/2014/main" id="{0047B302-4BA7-4133-A113-1186A6BF84A1}"/>
              </a:ext>
            </a:extLst>
          </p:cNvPr>
          <p:cNvSpPr>
            <a:spLocks noChangeAspect="1" noEditPoints="1"/>
          </p:cNvSpPr>
          <p:nvPr/>
        </p:nvSpPr>
        <p:spPr bwMode="auto">
          <a:xfrm>
            <a:off x="5129017" y="3448532"/>
            <a:ext cx="369596" cy="29093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14">
            <a:extLst>
              <a:ext uri="{FF2B5EF4-FFF2-40B4-BE49-F238E27FC236}">
                <a16:creationId xmlns:a16="http://schemas.microsoft.com/office/drawing/2014/main" id="{5AF1AA38-7A0B-41CA-8A7B-AB3BDF91196D}"/>
              </a:ext>
            </a:extLst>
          </p:cNvPr>
          <p:cNvSpPr>
            <a:spLocks noChangeAspect="1" noEditPoints="1"/>
          </p:cNvSpPr>
          <p:nvPr/>
        </p:nvSpPr>
        <p:spPr bwMode="auto">
          <a:xfrm>
            <a:off x="5139112" y="4077744"/>
            <a:ext cx="349406" cy="36543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6">
            <a:extLst>
              <a:ext uri="{FF2B5EF4-FFF2-40B4-BE49-F238E27FC236}">
                <a16:creationId xmlns:a16="http://schemas.microsoft.com/office/drawing/2014/main" id="{E9E336DF-444E-4996-96D8-E4A27AD3BF84}"/>
              </a:ext>
            </a:extLst>
          </p:cNvPr>
          <p:cNvSpPr>
            <a:spLocks noChangeAspect="1"/>
          </p:cNvSpPr>
          <p:nvPr/>
        </p:nvSpPr>
        <p:spPr bwMode="auto">
          <a:xfrm>
            <a:off x="6686045" y="3443858"/>
            <a:ext cx="377348" cy="31848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36">
            <a:extLst>
              <a:ext uri="{FF2B5EF4-FFF2-40B4-BE49-F238E27FC236}">
                <a16:creationId xmlns:a16="http://schemas.microsoft.com/office/drawing/2014/main" id="{BEE50D6C-4A42-4407-88EA-49B1ED100F35}"/>
              </a:ext>
            </a:extLst>
          </p:cNvPr>
          <p:cNvSpPr>
            <a:spLocks noChangeAspect="1" noEditPoints="1"/>
          </p:cNvSpPr>
          <p:nvPr/>
        </p:nvSpPr>
        <p:spPr bwMode="auto">
          <a:xfrm>
            <a:off x="6196334" y="4541237"/>
            <a:ext cx="388714" cy="35561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83" name="Freeform 30">
            <a:extLst>
              <a:ext uri="{FF2B5EF4-FFF2-40B4-BE49-F238E27FC236}">
                <a16:creationId xmlns:a16="http://schemas.microsoft.com/office/drawing/2014/main" id="{DE1EFCC0-BB62-4F73-8741-FBEE2FF4BDE6}"/>
              </a:ext>
            </a:extLst>
          </p:cNvPr>
          <p:cNvSpPr>
            <a:spLocks noChangeAspect="1" noEditPoints="1"/>
          </p:cNvSpPr>
          <p:nvPr/>
        </p:nvSpPr>
        <p:spPr bwMode="auto">
          <a:xfrm>
            <a:off x="6692427" y="4084301"/>
            <a:ext cx="364584" cy="32044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8">
            <a:extLst>
              <a:ext uri="{FF2B5EF4-FFF2-40B4-BE49-F238E27FC236}">
                <a16:creationId xmlns:a16="http://schemas.microsoft.com/office/drawing/2014/main" id="{FDF1CB4E-7F73-4EA9-BEE5-744EF2ED3477}"/>
              </a:ext>
            </a:extLst>
          </p:cNvPr>
          <p:cNvSpPr>
            <a:spLocks noChangeAspect="1" noEditPoints="1"/>
          </p:cNvSpPr>
          <p:nvPr/>
        </p:nvSpPr>
        <p:spPr bwMode="auto">
          <a:xfrm>
            <a:off x="5624951" y="4507935"/>
            <a:ext cx="306010" cy="42221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202082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idx="1"/>
          </p:nvPr>
        </p:nvSpPr>
        <p:spPr/>
        <p:txBody>
          <a:bodyPr/>
          <a:lstStyle/>
          <a:p>
            <a:r>
              <a:rPr lang="en-US" dirty="0"/>
              <a:t>Basic diagrams shapes</a:t>
            </a:r>
          </a:p>
        </p:txBody>
      </p:sp>
      <p:sp>
        <p:nvSpPr>
          <p:cNvPr id="2" name="Tytuł 1"/>
          <p:cNvSpPr>
            <a:spLocks noGrp="1"/>
          </p:cNvSpPr>
          <p:nvPr>
            <p:ph type="title"/>
          </p:nvPr>
        </p:nvSpPr>
        <p:spPr/>
        <p:txBody>
          <a:bodyPr>
            <a:normAutofit/>
          </a:bodyPr>
          <a:lstStyle/>
          <a:p>
            <a:r>
              <a:rPr lang="en-US" dirty="0"/>
              <a:t>Matrix Diagrams</a:t>
            </a:r>
          </a:p>
        </p:txBody>
      </p:sp>
    </p:spTree>
    <p:extLst>
      <p:ext uri="{BB962C8B-B14F-4D97-AF65-F5344CB8AC3E}">
        <p14:creationId xmlns:p14="http://schemas.microsoft.com/office/powerpoint/2010/main" val="315226027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rostokąt 24"/>
          <p:cNvSpPr/>
          <p:nvPr/>
        </p:nvSpPr>
        <p:spPr>
          <a:xfrm>
            <a:off x="1524000" y="1573642"/>
            <a:ext cx="9144000" cy="3722059"/>
          </a:xfrm>
          <a:prstGeom prst="rect">
            <a:avLst/>
          </a:prstGeom>
          <a:solidFill>
            <a:schemeClr val="bg2">
              <a:lumMod val="90000"/>
              <a:alpha val="72941"/>
            </a:schemeClr>
          </a:solidFill>
        </p:spPr>
        <p:txBody>
          <a:bodyPr tIns="144000">
            <a:normAutofit/>
          </a:bodyPr>
          <a:lstStyle/>
          <a:p>
            <a:pPr indent="180975">
              <a:spcBef>
                <a:spcPct val="20000"/>
              </a:spcBef>
              <a:buClr>
                <a:schemeClr val="accent5"/>
              </a:buClr>
            </a:pPr>
            <a:endParaRPr lang="en-US" sz="2400" dirty="0">
              <a:solidFill>
                <a:schemeClr val="accent2"/>
              </a:solidFill>
            </a:endParaRPr>
          </a:p>
        </p:txBody>
      </p:sp>
      <p:sp>
        <p:nvSpPr>
          <p:cNvPr id="2" name="Tytuł 1"/>
          <p:cNvSpPr>
            <a:spLocks noGrp="1"/>
          </p:cNvSpPr>
          <p:nvPr>
            <p:ph type="title"/>
          </p:nvPr>
        </p:nvSpPr>
        <p:spPr/>
        <p:txBody>
          <a:bodyPr>
            <a:normAutofit/>
          </a:bodyPr>
          <a:lstStyle/>
          <a:p>
            <a:r>
              <a:rPr lang="en-US" dirty="0"/>
              <a:t>2 Dimension Square Ribbon Matrix</a:t>
            </a:r>
          </a:p>
        </p:txBody>
      </p:sp>
      <p:sp>
        <p:nvSpPr>
          <p:cNvPr id="29" name="pole tekstowe 28"/>
          <p:cNvSpPr txBox="1"/>
          <p:nvPr/>
        </p:nvSpPr>
        <p:spPr>
          <a:xfrm>
            <a:off x="8184233" y="5805926"/>
            <a:ext cx="2600570" cy="461665"/>
          </a:xfrm>
          <a:prstGeom prst="rect">
            <a:avLst/>
          </a:prstGeom>
          <a:noFill/>
        </p:spPr>
        <p:txBody>
          <a:bodyPr wrap="square" rtlCol="0">
            <a:spAutoFit/>
          </a:bodyPr>
          <a:lstStyle/>
          <a:p>
            <a:pPr algn="ctr"/>
            <a:r>
              <a:rPr lang="en-US" sz="2400" b="1" dirty="0"/>
              <a:t>Dimension B</a:t>
            </a:r>
          </a:p>
        </p:txBody>
      </p:sp>
      <p:sp>
        <p:nvSpPr>
          <p:cNvPr id="30" name="pole tekstowe 29"/>
          <p:cNvSpPr txBox="1"/>
          <p:nvPr/>
        </p:nvSpPr>
        <p:spPr>
          <a:xfrm rot="16200000">
            <a:off x="1364245" y="3203839"/>
            <a:ext cx="3496140" cy="461665"/>
          </a:xfrm>
          <a:prstGeom prst="rect">
            <a:avLst/>
          </a:prstGeom>
          <a:noFill/>
        </p:spPr>
        <p:txBody>
          <a:bodyPr wrap="square" rtlCol="0">
            <a:spAutoFit/>
          </a:bodyPr>
          <a:lstStyle/>
          <a:p>
            <a:pPr algn="ctr"/>
            <a:r>
              <a:rPr lang="en-US" sz="2400" b="1" dirty="0"/>
              <a:t>Dimension A</a:t>
            </a:r>
          </a:p>
        </p:txBody>
      </p:sp>
      <p:cxnSp>
        <p:nvCxnSpPr>
          <p:cNvPr id="6" name="Łącznik prosty ze strzałką 5"/>
          <p:cNvCxnSpPr>
            <a:cxnSpLocks/>
          </p:cNvCxnSpPr>
          <p:nvPr/>
        </p:nvCxnSpPr>
        <p:spPr>
          <a:xfrm flipV="1">
            <a:off x="3487128" y="2611844"/>
            <a:ext cx="0" cy="1609244"/>
          </a:xfrm>
          <a:prstGeom prst="straightConnector1">
            <a:avLst/>
          </a:prstGeom>
          <a:ln w="38100">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Łącznik prosty ze strzałką 33"/>
          <p:cNvCxnSpPr>
            <a:cxnSpLocks/>
          </p:cNvCxnSpPr>
          <p:nvPr/>
        </p:nvCxnSpPr>
        <p:spPr>
          <a:xfrm>
            <a:off x="8660579" y="5732095"/>
            <a:ext cx="1611885" cy="0"/>
          </a:xfrm>
          <a:prstGeom prst="straightConnector1">
            <a:avLst/>
          </a:prstGeom>
          <a:ln w="38100">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6284404" y="3595936"/>
            <a:ext cx="2376175" cy="2088232"/>
            <a:chOff x="4760403" y="3595936"/>
            <a:chExt cx="2376175" cy="2088232"/>
          </a:xfrm>
        </p:grpSpPr>
        <p:sp>
          <p:nvSpPr>
            <p:cNvPr id="44" name="Prostokąt 43"/>
            <p:cNvSpPr/>
            <p:nvPr/>
          </p:nvSpPr>
          <p:spPr>
            <a:xfrm>
              <a:off x="4760403" y="3595936"/>
              <a:ext cx="2088232" cy="20882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Trójkąt prostokątny 27"/>
            <p:cNvSpPr/>
            <p:nvPr/>
          </p:nvSpPr>
          <p:spPr>
            <a:xfrm flipV="1">
              <a:off x="6848546" y="5291163"/>
              <a:ext cx="288032" cy="393005"/>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3" name="Group 2"/>
          <p:cNvGrpSpPr/>
          <p:nvPr/>
        </p:nvGrpSpPr>
        <p:grpSpPr>
          <a:xfrm>
            <a:off x="6284404" y="1183104"/>
            <a:ext cx="2376175" cy="2093586"/>
            <a:chOff x="4760403" y="1183104"/>
            <a:chExt cx="2376175" cy="2093586"/>
          </a:xfrm>
        </p:grpSpPr>
        <p:sp>
          <p:nvSpPr>
            <p:cNvPr id="42" name="Prostokąt 41"/>
            <p:cNvSpPr/>
            <p:nvPr/>
          </p:nvSpPr>
          <p:spPr>
            <a:xfrm>
              <a:off x="4760403" y="1188458"/>
              <a:ext cx="2088232" cy="20882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Trójkąt prostokątny 25"/>
            <p:cNvSpPr/>
            <p:nvPr/>
          </p:nvSpPr>
          <p:spPr>
            <a:xfrm>
              <a:off x="6848546" y="1183104"/>
              <a:ext cx="288032" cy="393005"/>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 name="Grupa 4"/>
          <p:cNvGrpSpPr/>
          <p:nvPr/>
        </p:nvGrpSpPr>
        <p:grpSpPr>
          <a:xfrm>
            <a:off x="3575720" y="1183104"/>
            <a:ext cx="2376264" cy="2088454"/>
            <a:chOff x="2051720" y="1183104"/>
            <a:chExt cx="2376264" cy="2088454"/>
          </a:xfrm>
        </p:grpSpPr>
        <p:sp>
          <p:nvSpPr>
            <p:cNvPr id="9" name="Prostokąt 8"/>
            <p:cNvSpPr/>
            <p:nvPr/>
          </p:nvSpPr>
          <p:spPr>
            <a:xfrm>
              <a:off x="2339752" y="1183326"/>
              <a:ext cx="2088232" cy="20882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b"/>
            <a:lstStyle/>
            <a:p>
              <a:pPr algn="ctr"/>
              <a:endParaRPr lang="en-US" sz="2000" dirty="0">
                <a:solidFill>
                  <a:schemeClr val="bg1"/>
                </a:solidFill>
              </a:endParaRPr>
            </a:p>
          </p:txBody>
        </p:sp>
        <p:sp>
          <p:nvSpPr>
            <p:cNvPr id="4" name="Trójkąt prostokątny 3"/>
            <p:cNvSpPr/>
            <p:nvPr/>
          </p:nvSpPr>
          <p:spPr>
            <a:xfrm flipH="1">
              <a:off x="2051720" y="1183104"/>
              <a:ext cx="288032" cy="397743"/>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2" name="Group 11"/>
          <p:cNvGrpSpPr/>
          <p:nvPr/>
        </p:nvGrpSpPr>
        <p:grpSpPr>
          <a:xfrm>
            <a:off x="3575720" y="3605412"/>
            <a:ext cx="2376264" cy="2088232"/>
            <a:chOff x="2051720" y="3605412"/>
            <a:chExt cx="2376264" cy="2088232"/>
          </a:xfrm>
        </p:grpSpPr>
        <p:sp>
          <p:nvSpPr>
            <p:cNvPr id="43" name="Prostokąt 42"/>
            <p:cNvSpPr/>
            <p:nvPr/>
          </p:nvSpPr>
          <p:spPr>
            <a:xfrm>
              <a:off x="2339752" y="3605412"/>
              <a:ext cx="2088232" cy="20882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Trójkąt prostokątny 26"/>
            <p:cNvSpPr/>
            <p:nvPr/>
          </p:nvSpPr>
          <p:spPr>
            <a:xfrm flipH="1" flipV="1">
              <a:off x="2051720" y="5295700"/>
              <a:ext cx="288032" cy="397743"/>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6" name="Prostokąt 8"/>
          <p:cNvSpPr/>
          <p:nvPr/>
        </p:nvSpPr>
        <p:spPr>
          <a:xfrm>
            <a:off x="3978122" y="1311053"/>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7" name="Prostokąt 41"/>
          <p:cNvSpPr/>
          <p:nvPr/>
        </p:nvSpPr>
        <p:spPr>
          <a:xfrm>
            <a:off x="6332259" y="1320578"/>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8" name="Prostokąt 42"/>
          <p:cNvSpPr/>
          <p:nvPr/>
        </p:nvSpPr>
        <p:spPr>
          <a:xfrm>
            <a:off x="3978122" y="3645025"/>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9" name="Prostokąt 43"/>
          <p:cNvSpPr/>
          <p:nvPr/>
        </p:nvSpPr>
        <p:spPr>
          <a:xfrm>
            <a:off x="6332259" y="3654550"/>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24" name="Freeform 6">
            <a:extLst>
              <a:ext uri="{FF2B5EF4-FFF2-40B4-BE49-F238E27FC236}">
                <a16:creationId xmlns:a16="http://schemas.microsoft.com/office/drawing/2014/main" id="{8FD788DD-5255-43DA-8A1F-9444A0F0B779}"/>
              </a:ext>
            </a:extLst>
          </p:cNvPr>
          <p:cNvSpPr>
            <a:spLocks noChangeAspect="1"/>
          </p:cNvSpPr>
          <p:nvPr/>
        </p:nvSpPr>
        <p:spPr bwMode="auto">
          <a:xfrm>
            <a:off x="4604152" y="2352676"/>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12">
            <a:extLst>
              <a:ext uri="{FF2B5EF4-FFF2-40B4-BE49-F238E27FC236}">
                <a16:creationId xmlns:a16="http://schemas.microsoft.com/office/drawing/2014/main" id="{8D2ECDD9-B4EC-4E98-8061-B37E6F2595BE}"/>
              </a:ext>
            </a:extLst>
          </p:cNvPr>
          <p:cNvSpPr>
            <a:spLocks noChangeAspect="1" noEditPoints="1"/>
          </p:cNvSpPr>
          <p:nvPr/>
        </p:nvSpPr>
        <p:spPr bwMode="auto">
          <a:xfrm>
            <a:off x="6984265" y="2309715"/>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8">
            <a:extLst>
              <a:ext uri="{FF2B5EF4-FFF2-40B4-BE49-F238E27FC236}">
                <a16:creationId xmlns:a16="http://schemas.microsoft.com/office/drawing/2014/main" id="{CDAC32D2-A9C6-4C1A-9F0A-10E207AFCBF0}"/>
              </a:ext>
            </a:extLst>
          </p:cNvPr>
          <p:cNvSpPr>
            <a:spLocks noChangeAspect="1" noEditPoints="1"/>
          </p:cNvSpPr>
          <p:nvPr/>
        </p:nvSpPr>
        <p:spPr bwMode="auto">
          <a:xfrm>
            <a:off x="4716516" y="4693630"/>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30">
            <a:extLst>
              <a:ext uri="{FF2B5EF4-FFF2-40B4-BE49-F238E27FC236}">
                <a16:creationId xmlns:a16="http://schemas.microsoft.com/office/drawing/2014/main" id="{7AC9CEB0-C462-428C-8768-D3E6AB9B7EBC}"/>
              </a:ext>
            </a:extLst>
          </p:cNvPr>
          <p:cNvSpPr>
            <a:spLocks noChangeAspect="1" noEditPoints="1"/>
          </p:cNvSpPr>
          <p:nvPr/>
        </p:nvSpPr>
        <p:spPr bwMode="auto">
          <a:xfrm>
            <a:off x="7005568" y="4719423"/>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3953210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a:bodyPr>
          <a:lstStyle/>
          <a:p>
            <a:r>
              <a:rPr lang="en-US" dirty="0"/>
              <a:t>Colorful Simple 2 x 2 Matrix</a:t>
            </a:r>
          </a:p>
        </p:txBody>
      </p:sp>
      <p:sp>
        <p:nvSpPr>
          <p:cNvPr id="10" name="pole tekstowe 9"/>
          <p:cNvSpPr txBox="1"/>
          <p:nvPr/>
        </p:nvSpPr>
        <p:spPr>
          <a:xfrm>
            <a:off x="4151784" y="5939988"/>
            <a:ext cx="4320480" cy="369332"/>
          </a:xfrm>
          <a:prstGeom prst="rect">
            <a:avLst/>
          </a:prstGeom>
          <a:noFill/>
        </p:spPr>
        <p:txBody>
          <a:bodyPr wrap="square" rtlCol="0">
            <a:spAutoFit/>
          </a:bodyPr>
          <a:lstStyle/>
          <a:p>
            <a:pPr algn="ctr"/>
            <a:r>
              <a:rPr lang="en-US" b="1" dirty="0"/>
              <a:t>Dimension B</a:t>
            </a:r>
          </a:p>
        </p:txBody>
      </p:sp>
      <p:sp>
        <p:nvSpPr>
          <p:cNvPr id="49" name="pole tekstowe 48"/>
          <p:cNvSpPr txBox="1"/>
          <p:nvPr/>
        </p:nvSpPr>
        <p:spPr>
          <a:xfrm rot="16200000">
            <a:off x="1293407" y="3028310"/>
            <a:ext cx="4320480" cy="369332"/>
          </a:xfrm>
          <a:prstGeom prst="rect">
            <a:avLst/>
          </a:prstGeom>
          <a:noFill/>
        </p:spPr>
        <p:txBody>
          <a:bodyPr wrap="square" rtlCol="0">
            <a:spAutoFit/>
          </a:bodyPr>
          <a:lstStyle/>
          <a:p>
            <a:pPr algn="ctr"/>
            <a:r>
              <a:rPr lang="en-US" b="1" dirty="0"/>
              <a:t>Dimension A</a:t>
            </a:r>
          </a:p>
        </p:txBody>
      </p:sp>
      <p:grpSp>
        <p:nvGrpSpPr>
          <p:cNvPr id="3" name="Grupa 2"/>
          <p:cNvGrpSpPr/>
          <p:nvPr/>
        </p:nvGrpSpPr>
        <p:grpSpPr>
          <a:xfrm>
            <a:off x="3660980" y="1124744"/>
            <a:ext cx="4815476" cy="4816088"/>
            <a:chOff x="2136980" y="1124744"/>
            <a:chExt cx="4815476" cy="4816088"/>
          </a:xfrm>
        </p:grpSpPr>
        <p:sp>
          <p:nvSpPr>
            <p:cNvPr id="9" name="Prostokąt 8"/>
            <p:cNvSpPr/>
            <p:nvPr/>
          </p:nvSpPr>
          <p:spPr>
            <a:xfrm>
              <a:off x="2631976" y="1124744"/>
              <a:ext cx="2088232" cy="20882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2" name="Prostokąt 41"/>
            <p:cNvSpPr/>
            <p:nvPr/>
          </p:nvSpPr>
          <p:spPr>
            <a:xfrm>
              <a:off x="4864224" y="1124744"/>
              <a:ext cx="2088232" cy="20882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3" name="Prostokąt 42"/>
            <p:cNvSpPr/>
            <p:nvPr/>
          </p:nvSpPr>
          <p:spPr>
            <a:xfrm>
              <a:off x="2631976" y="3356992"/>
              <a:ext cx="2088232" cy="20882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4" name="Prostokąt 43"/>
            <p:cNvSpPr/>
            <p:nvPr/>
          </p:nvSpPr>
          <p:spPr>
            <a:xfrm>
              <a:off x="4864224" y="3356992"/>
              <a:ext cx="2088232" cy="20882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grpSp>
          <p:nvGrpSpPr>
            <p:cNvPr id="14" name="Grupa 13"/>
            <p:cNvGrpSpPr/>
            <p:nvPr/>
          </p:nvGrpSpPr>
          <p:grpSpPr>
            <a:xfrm>
              <a:off x="2136980" y="1124744"/>
              <a:ext cx="369332" cy="2088232"/>
              <a:chOff x="2136980" y="1124744"/>
              <a:chExt cx="369332" cy="2088232"/>
            </a:xfrm>
          </p:grpSpPr>
          <p:sp>
            <p:nvSpPr>
              <p:cNvPr id="50" name="Prostokąt 49"/>
              <p:cNvSpPr/>
              <p:nvPr/>
            </p:nvSpPr>
            <p:spPr>
              <a:xfrm>
                <a:off x="2159646" y="1124744"/>
                <a:ext cx="324000"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pole tekstowe 55"/>
              <p:cNvSpPr txBox="1"/>
              <p:nvPr/>
            </p:nvSpPr>
            <p:spPr>
              <a:xfrm rot="16200000">
                <a:off x="1642574" y="1984195"/>
                <a:ext cx="1358144" cy="369332"/>
              </a:xfrm>
              <a:prstGeom prst="rect">
                <a:avLst/>
              </a:prstGeom>
              <a:noFill/>
            </p:spPr>
            <p:txBody>
              <a:bodyPr wrap="square" rtlCol="0">
                <a:spAutoFit/>
              </a:bodyPr>
              <a:lstStyle/>
              <a:p>
                <a:pPr algn="ctr"/>
                <a:r>
                  <a:rPr lang="en-US" dirty="0"/>
                  <a:t>High</a:t>
                </a:r>
              </a:p>
            </p:txBody>
          </p:sp>
        </p:grpSp>
        <p:grpSp>
          <p:nvGrpSpPr>
            <p:cNvPr id="21" name="Grupa 20"/>
            <p:cNvGrpSpPr/>
            <p:nvPr/>
          </p:nvGrpSpPr>
          <p:grpSpPr>
            <a:xfrm>
              <a:off x="4864224" y="5571500"/>
              <a:ext cx="2088232" cy="369332"/>
              <a:chOff x="4868417" y="5518492"/>
              <a:chExt cx="2088232" cy="369332"/>
            </a:xfrm>
          </p:grpSpPr>
          <p:sp>
            <p:nvSpPr>
              <p:cNvPr id="55" name="Prostokąt 54"/>
              <p:cNvSpPr/>
              <p:nvPr/>
            </p:nvSpPr>
            <p:spPr>
              <a:xfrm rot="16200000">
                <a:off x="5750532" y="4659042"/>
                <a:ext cx="324001"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8" name="pole tekstowe 57"/>
              <p:cNvSpPr txBox="1"/>
              <p:nvPr/>
            </p:nvSpPr>
            <p:spPr>
              <a:xfrm>
                <a:off x="5165643" y="5518492"/>
                <a:ext cx="1493778" cy="369332"/>
              </a:xfrm>
              <a:prstGeom prst="rect">
                <a:avLst/>
              </a:prstGeom>
              <a:noFill/>
            </p:spPr>
            <p:txBody>
              <a:bodyPr wrap="square" rtlCol="0">
                <a:spAutoFit/>
              </a:bodyPr>
              <a:lstStyle/>
              <a:p>
                <a:pPr algn="ctr"/>
                <a:r>
                  <a:rPr lang="en-US" dirty="0"/>
                  <a:t>Low</a:t>
                </a:r>
              </a:p>
            </p:txBody>
          </p:sp>
        </p:grpSp>
        <p:grpSp>
          <p:nvGrpSpPr>
            <p:cNvPr id="22" name="Grupa 21"/>
            <p:cNvGrpSpPr/>
            <p:nvPr/>
          </p:nvGrpSpPr>
          <p:grpSpPr>
            <a:xfrm>
              <a:off x="2631976" y="5569364"/>
              <a:ext cx="2088232" cy="369332"/>
              <a:chOff x="2636169" y="5516356"/>
              <a:chExt cx="2088232" cy="369332"/>
            </a:xfrm>
          </p:grpSpPr>
          <p:sp>
            <p:nvSpPr>
              <p:cNvPr id="54" name="Prostokąt 53"/>
              <p:cNvSpPr/>
              <p:nvPr/>
            </p:nvSpPr>
            <p:spPr>
              <a:xfrm rot="16200000">
                <a:off x="3518284" y="4646984"/>
                <a:ext cx="324001"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pole tekstowe 58"/>
              <p:cNvSpPr txBox="1"/>
              <p:nvPr/>
            </p:nvSpPr>
            <p:spPr>
              <a:xfrm>
                <a:off x="2790191" y="5516356"/>
                <a:ext cx="1780187" cy="369332"/>
              </a:xfrm>
              <a:prstGeom prst="rect">
                <a:avLst/>
              </a:prstGeom>
              <a:noFill/>
            </p:spPr>
            <p:txBody>
              <a:bodyPr wrap="square" rtlCol="0">
                <a:spAutoFit/>
              </a:bodyPr>
              <a:lstStyle/>
              <a:p>
                <a:pPr algn="ctr"/>
                <a:r>
                  <a:rPr lang="en-US" dirty="0"/>
                  <a:t>High</a:t>
                </a:r>
              </a:p>
            </p:txBody>
          </p:sp>
        </p:grpSp>
        <p:grpSp>
          <p:nvGrpSpPr>
            <p:cNvPr id="18" name="Grupa 17"/>
            <p:cNvGrpSpPr/>
            <p:nvPr/>
          </p:nvGrpSpPr>
          <p:grpSpPr>
            <a:xfrm>
              <a:off x="2136981" y="3356992"/>
              <a:ext cx="369332" cy="2088232"/>
              <a:chOff x="2136981" y="3356992"/>
              <a:chExt cx="369332" cy="2088232"/>
            </a:xfrm>
          </p:grpSpPr>
          <p:sp>
            <p:nvSpPr>
              <p:cNvPr id="51" name="Prostokąt 50"/>
              <p:cNvSpPr/>
              <p:nvPr/>
            </p:nvSpPr>
            <p:spPr>
              <a:xfrm>
                <a:off x="2159646" y="3356992"/>
                <a:ext cx="324000"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0" name="pole tekstowe 59"/>
              <p:cNvSpPr txBox="1"/>
              <p:nvPr/>
            </p:nvSpPr>
            <p:spPr>
              <a:xfrm rot="16200000">
                <a:off x="1714582" y="4216442"/>
                <a:ext cx="1214129" cy="369332"/>
              </a:xfrm>
              <a:prstGeom prst="rect">
                <a:avLst/>
              </a:prstGeom>
              <a:noFill/>
            </p:spPr>
            <p:txBody>
              <a:bodyPr wrap="square" rtlCol="0">
                <a:spAutoFit/>
              </a:bodyPr>
              <a:lstStyle/>
              <a:p>
                <a:pPr algn="ctr"/>
                <a:r>
                  <a:rPr lang="en-US" dirty="0"/>
                  <a:t>Low</a:t>
                </a:r>
              </a:p>
            </p:txBody>
          </p:sp>
        </p:grpSp>
      </p:grpSp>
      <p:sp>
        <p:nvSpPr>
          <p:cNvPr id="23" name="Freeform 6">
            <a:extLst>
              <a:ext uri="{FF2B5EF4-FFF2-40B4-BE49-F238E27FC236}">
                <a16:creationId xmlns:a16="http://schemas.microsoft.com/office/drawing/2014/main" id="{725AF3A9-3EB6-4D94-A903-79DBF049679D}"/>
              </a:ext>
            </a:extLst>
          </p:cNvPr>
          <p:cNvSpPr>
            <a:spLocks noChangeAspect="1"/>
          </p:cNvSpPr>
          <p:nvPr/>
        </p:nvSpPr>
        <p:spPr bwMode="auto">
          <a:xfrm>
            <a:off x="4878501" y="1617006"/>
            <a:ext cx="687870" cy="58057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12">
            <a:extLst>
              <a:ext uri="{FF2B5EF4-FFF2-40B4-BE49-F238E27FC236}">
                <a16:creationId xmlns:a16="http://schemas.microsoft.com/office/drawing/2014/main" id="{2AA8F33E-F123-49BF-873D-5BAB2836BC6F}"/>
              </a:ext>
            </a:extLst>
          </p:cNvPr>
          <p:cNvSpPr>
            <a:spLocks noChangeAspect="1" noEditPoints="1"/>
          </p:cNvSpPr>
          <p:nvPr/>
        </p:nvSpPr>
        <p:spPr bwMode="auto">
          <a:xfrm>
            <a:off x="7073728" y="1570618"/>
            <a:ext cx="779686" cy="639182"/>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8">
            <a:extLst>
              <a:ext uri="{FF2B5EF4-FFF2-40B4-BE49-F238E27FC236}">
                <a16:creationId xmlns:a16="http://schemas.microsoft.com/office/drawing/2014/main" id="{FACD3BE7-8AEE-4C88-82E5-8DDB51717AD8}"/>
              </a:ext>
            </a:extLst>
          </p:cNvPr>
          <p:cNvSpPr>
            <a:spLocks noChangeAspect="1" noEditPoints="1"/>
          </p:cNvSpPr>
          <p:nvPr/>
        </p:nvSpPr>
        <p:spPr bwMode="auto">
          <a:xfrm>
            <a:off x="5005745" y="3781001"/>
            <a:ext cx="433382" cy="66567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30">
            <a:extLst>
              <a:ext uri="{FF2B5EF4-FFF2-40B4-BE49-F238E27FC236}">
                <a16:creationId xmlns:a16="http://schemas.microsoft.com/office/drawing/2014/main" id="{398A9D62-C191-4E8B-865A-31D08E70B418}"/>
              </a:ext>
            </a:extLst>
          </p:cNvPr>
          <p:cNvSpPr>
            <a:spLocks noChangeAspect="1" noEditPoints="1"/>
          </p:cNvSpPr>
          <p:nvPr/>
        </p:nvSpPr>
        <p:spPr bwMode="auto">
          <a:xfrm>
            <a:off x="7101760" y="3811562"/>
            <a:ext cx="664606" cy="58413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06719706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Autofit/>
          </a:bodyPr>
          <a:lstStyle/>
          <a:p>
            <a:r>
              <a:rPr lang="en-US" dirty="0"/>
              <a:t>Simple Matrix Diagram with Text Description</a:t>
            </a:r>
          </a:p>
        </p:txBody>
      </p:sp>
      <p:sp>
        <p:nvSpPr>
          <p:cNvPr id="69" name="Prostokąt 15"/>
          <p:cNvSpPr/>
          <p:nvPr/>
        </p:nvSpPr>
        <p:spPr>
          <a:xfrm flipH="1">
            <a:off x="5249028" y="1612489"/>
            <a:ext cx="6267887" cy="3579894"/>
          </a:xfrm>
          <a:prstGeom prst="homePlate">
            <a:avLst>
              <a:gd name="adj" fmla="val 22045"/>
            </a:avLst>
          </a:prstGeom>
          <a:solidFill>
            <a:schemeClr val="bg1">
              <a:lumMod val="85000"/>
              <a:alpha val="72941"/>
            </a:schemeClr>
          </a:solidFill>
        </p:spPr>
        <p:txBody>
          <a:bodyPr lIns="720000" tIns="180000" rIns="108000" bIns="180000">
            <a:normAutofit fontScale="77500" lnSpcReduction="20000"/>
          </a:bodyPr>
          <a:lstStyle/>
          <a:p>
            <a:r>
              <a:rPr lang="en-US" sz="2400" b="1" dirty="0">
                <a:solidFill>
                  <a:schemeClr val="accent5">
                    <a:lumMod val="75000"/>
                  </a:schemeClr>
                </a:solidFill>
              </a:rPr>
              <a:t>Put your description here</a:t>
            </a:r>
          </a:p>
          <a:p>
            <a:endParaRPr lang="en-US" sz="2400" dirty="0"/>
          </a:p>
          <a:p>
            <a:pPr lvl="0">
              <a:spcBef>
                <a:spcPts val="300"/>
              </a:spcBef>
              <a:spcAft>
                <a:spcPts val="1200"/>
              </a:spcAft>
            </a:pPr>
            <a:r>
              <a:rPr lang="en-US" sz="2400"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endParaRPr lang="en-US" sz="2400" dirty="0"/>
          </a:p>
          <a:p>
            <a:pPr indent="180975">
              <a:spcBef>
                <a:spcPct val="20000"/>
              </a:spcBef>
              <a:buClr>
                <a:schemeClr val="accent5"/>
              </a:buClr>
            </a:pPr>
            <a:endParaRPr lang="en-US" sz="2400" dirty="0">
              <a:solidFill>
                <a:schemeClr val="accent2"/>
              </a:solidFill>
            </a:endParaRPr>
          </a:p>
        </p:txBody>
      </p:sp>
      <p:grpSp>
        <p:nvGrpSpPr>
          <p:cNvPr id="4" name="Grupa 3">
            <a:extLst>
              <a:ext uri="{FF2B5EF4-FFF2-40B4-BE49-F238E27FC236}">
                <a16:creationId xmlns:a16="http://schemas.microsoft.com/office/drawing/2014/main" id="{A6AB13F8-8738-412B-888F-E8A922877D06}"/>
              </a:ext>
            </a:extLst>
          </p:cNvPr>
          <p:cNvGrpSpPr/>
          <p:nvPr/>
        </p:nvGrpSpPr>
        <p:grpSpPr>
          <a:xfrm>
            <a:off x="619511" y="1612486"/>
            <a:ext cx="4383240" cy="4390120"/>
            <a:chOff x="619511" y="1612486"/>
            <a:chExt cx="4383240" cy="4390120"/>
          </a:xfrm>
        </p:grpSpPr>
        <p:sp>
          <p:nvSpPr>
            <p:cNvPr id="34" name="Prostokąt 8"/>
            <p:cNvSpPr/>
            <p:nvPr/>
          </p:nvSpPr>
          <p:spPr>
            <a:xfrm>
              <a:off x="1422858" y="1612490"/>
              <a:ext cx="1730282" cy="173028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5" name="Prostokąt 41"/>
            <p:cNvSpPr/>
            <p:nvPr/>
          </p:nvSpPr>
          <p:spPr>
            <a:xfrm>
              <a:off x="3272469" y="1612490"/>
              <a:ext cx="1730282" cy="17302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6" name="Prostokąt 42"/>
            <p:cNvSpPr/>
            <p:nvPr/>
          </p:nvSpPr>
          <p:spPr>
            <a:xfrm>
              <a:off x="1422858" y="3462101"/>
              <a:ext cx="1730282" cy="17302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7" name="Prostokąt 43"/>
            <p:cNvSpPr/>
            <p:nvPr/>
          </p:nvSpPr>
          <p:spPr>
            <a:xfrm>
              <a:off x="3272469" y="3462101"/>
              <a:ext cx="1730282" cy="173028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8" name="pole tekstowe 9"/>
            <p:cNvSpPr txBox="1"/>
            <p:nvPr/>
          </p:nvSpPr>
          <p:spPr>
            <a:xfrm>
              <a:off x="1419385" y="5664052"/>
              <a:ext cx="3579892" cy="338554"/>
            </a:xfrm>
            <a:prstGeom prst="rect">
              <a:avLst/>
            </a:prstGeom>
            <a:noFill/>
          </p:spPr>
          <p:txBody>
            <a:bodyPr wrap="square" rtlCol="0">
              <a:spAutoFit/>
            </a:bodyPr>
            <a:lstStyle/>
            <a:p>
              <a:pPr algn="ctr"/>
              <a:r>
                <a:rPr lang="en-US" sz="1600" b="1" dirty="0"/>
                <a:t>Variable B</a:t>
              </a:r>
            </a:p>
          </p:txBody>
        </p:sp>
        <p:sp>
          <p:nvSpPr>
            <p:cNvPr id="39" name="pole tekstowe 48"/>
            <p:cNvSpPr txBox="1"/>
            <p:nvPr/>
          </p:nvSpPr>
          <p:spPr>
            <a:xfrm rot="16200000">
              <a:off x="-1001159" y="3233156"/>
              <a:ext cx="3579893" cy="338554"/>
            </a:xfrm>
            <a:prstGeom prst="rect">
              <a:avLst/>
            </a:prstGeom>
            <a:noFill/>
          </p:spPr>
          <p:txBody>
            <a:bodyPr wrap="square" rtlCol="0">
              <a:spAutoFit/>
            </a:bodyPr>
            <a:lstStyle/>
            <a:p>
              <a:pPr algn="ctr"/>
              <a:r>
                <a:rPr lang="en-US" sz="1600" b="1" dirty="0"/>
                <a:t>Variable A</a:t>
              </a:r>
            </a:p>
          </p:txBody>
        </p:sp>
        <p:sp>
          <p:nvSpPr>
            <p:cNvPr id="53" name="Prostokąt 53"/>
            <p:cNvSpPr/>
            <p:nvPr/>
          </p:nvSpPr>
          <p:spPr>
            <a:xfrm>
              <a:off x="1419385" y="5300961"/>
              <a:ext cx="1733755" cy="26846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High</a:t>
              </a:r>
            </a:p>
          </p:txBody>
        </p:sp>
        <p:sp>
          <p:nvSpPr>
            <p:cNvPr id="26" name="Prostokąt 53">
              <a:extLst>
                <a:ext uri="{FF2B5EF4-FFF2-40B4-BE49-F238E27FC236}">
                  <a16:creationId xmlns:a16="http://schemas.microsoft.com/office/drawing/2014/main" id="{1518C6F5-E733-4EF9-A2CE-209162A8240A}"/>
                </a:ext>
              </a:extLst>
            </p:cNvPr>
            <p:cNvSpPr/>
            <p:nvPr/>
          </p:nvSpPr>
          <p:spPr>
            <a:xfrm>
              <a:off x="3265523" y="5300961"/>
              <a:ext cx="1733755" cy="26846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Low</a:t>
              </a:r>
            </a:p>
          </p:txBody>
        </p:sp>
        <p:grpSp>
          <p:nvGrpSpPr>
            <p:cNvPr id="6" name="Grupa 5">
              <a:extLst>
                <a:ext uri="{FF2B5EF4-FFF2-40B4-BE49-F238E27FC236}">
                  <a16:creationId xmlns:a16="http://schemas.microsoft.com/office/drawing/2014/main" id="{E05BF4CB-1BB3-4B4B-A436-EE25DA0F6C74}"/>
                </a:ext>
              </a:extLst>
            </p:cNvPr>
            <p:cNvGrpSpPr/>
            <p:nvPr/>
          </p:nvGrpSpPr>
          <p:grpSpPr>
            <a:xfrm rot="16200000">
              <a:off x="-620650" y="3268205"/>
              <a:ext cx="3579892" cy="268464"/>
              <a:chOff x="106974" y="2487729"/>
              <a:chExt cx="3340863" cy="250539"/>
            </a:xfrm>
          </p:grpSpPr>
          <p:sp>
            <p:nvSpPr>
              <p:cNvPr id="27" name="Prostokąt 53">
                <a:extLst>
                  <a:ext uri="{FF2B5EF4-FFF2-40B4-BE49-F238E27FC236}">
                    <a16:creationId xmlns:a16="http://schemas.microsoft.com/office/drawing/2014/main" id="{E94D2431-F5FA-4369-AE63-9CAC0FE523E5}"/>
                  </a:ext>
                </a:extLst>
              </p:cNvPr>
              <p:cNvSpPr/>
              <p:nvPr/>
            </p:nvSpPr>
            <p:spPr>
              <a:xfrm>
                <a:off x="106974" y="2487729"/>
                <a:ext cx="1617992" cy="2505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High</a:t>
                </a:r>
              </a:p>
            </p:txBody>
          </p:sp>
          <p:sp>
            <p:nvSpPr>
              <p:cNvPr id="28" name="Prostokąt 53">
                <a:extLst>
                  <a:ext uri="{FF2B5EF4-FFF2-40B4-BE49-F238E27FC236}">
                    <a16:creationId xmlns:a16="http://schemas.microsoft.com/office/drawing/2014/main" id="{D1D49369-6B25-43B4-B0EA-6093D06C7807}"/>
                  </a:ext>
                </a:extLst>
              </p:cNvPr>
              <p:cNvSpPr/>
              <p:nvPr/>
            </p:nvSpPr>
            <p:spPr>
              <a:xfrm>
                <a:off x="1829845" y="2487729"/>
                <a:ext cx="1617992" cy="2505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Low</a:t>
                </a:r>
              </a:p>
            </p:txBody>
          </p:sp>
        </p:grpSp>
      </p:grpSp>
      <p:sp>
        <p:nvSpPr>
          <p:cNvPr id="30" name="Prostokąt 41">
            <a:extLst>
              <a:ext uri="{FF2B5EF4-FFF2-40B4-BE49-F238E27FC236}">
                <a16:creationId xmlns:a16="http://schemas.microsoft.com/office/drawing/2014/main" id="{0C3DAD39-2AF1-468B-856C-E2AEDCA9661B}"/>
              </a:ext>
            </a:extLst>
          </p:cNvPr>
          <p:cNvSpPr/>
          <p:nvPr/>
        </p:nvSpPr>
        <p:spPr>
          <a:xfrm flipH="1">
            <a:off x="11516915" y="1612238"/>
            <a:ext cx="48990" cy="35798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Tree>
    <p:extLst>
      <p:ext uri="{BB962C8B-B14F-4D97-AF65-F5344CB8AC3E}">
        <p14:creationId xmlns:p14="http://schemas.microsoft.com/office/powerpoint/2010/main" val="70993079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upa 26">
            <a:extLst>
              <a:ext uri="{FF2B5EF4-FFF2-40B4-BE49-F238E27FC236}">
                <a16:creationId xmlns:a16="http://schemas.microsoft.com/office/drawing/2014/main" id="{EFA0CAC1-D478-4E9A-9095-D6803B46B135}"/>
              </a:ext>
            </a:extLst>
          </p:cNvPr>
          <p:cNvGrpSpPr/>
          <p:nvPr/>
        </p:nvGrpSpPr>
        <p:grpSpPr>
          <a:xfrm>
            <a:off x="2198544" y="3726833"/>
            <a:ext cx="3770580" cy="2408117"/>
            <a:chOff x="2198544" y="3726833"/>
            <a:chExt cx="3770580" cy="2408117"/>
          </a:xfrm>
        </p:grpSpPr>
        <p:sp>
          <p:nvSpPr>
            <p:cNvPr id="18" name="Prostokąt 17">
              <a:extLst>
                <a:ext uri="{FF2B5EF4-FFF2-40B4-BE49-F238E27FC236}">
                  <a16:creationId xmlns:a16="http://schemas.microsoft.com/office/drawing/2014/main" id="{933D963E-D9E8-43AB-BB46-26269CFFD041}"/>
                </a:ext>
              </a:extLst>
            </p:cNvPr>
            <p:cNvSpPr/>
            <p:nvPr/>
          </p:nvSpPr>
          <p:spPr>
            <a:xfrm>
              <a:off x="2198544" y="372683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Prostokąt 21">
              <a:extLst>
                <a:ext uri="{FF2B5EF4-FFF2-40B4-BE49-F238E27FC236}">
                  <a16:creationId xmlns:a16="http://schemas.microsoft.com/office/drawing/2014/main" id="{BB59000E-8069-49EE-9947-0C2A68C63BC1}"/>
                </a:ext>
              </a:extLst>
            </p:cNvPr>
            <p:cNvSpPr/>
            <p:nvPr/>
          </p:nvSpPr>
          <p:spPr>
            <a:xfrm>
              <a:off x="2198544" y="5738950"/>
              <a:ext cx="3770580" cy="39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40" name="pole tekstowe 39">
              <a:extLst>
                <a:ext uri="{FF2B5EF4-FFF2-40B4-BE49-F238E27FC236}">
                  <a16:creationId xmlns:a16="http://schemas.microsoft.com/office/drawing/2014/main" id="{A2D0A1B3-FEB2-40F1-900F-54F41E310472}"/>
                </a:ext>
              </a:extLst>
            </p:cNvPr>
            <p:cNvSpPr txBox="1"/>
            <p:nvPr/>
          </p:nvSpPr>
          <p:spPr>
            <a:xfrm>
              <a:off x="2316589" y="3735089"/>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35" name="Trójkąt równoramienny 34">
              <a:extLst>
                <a:ext uri="{FF2B5EF4-FFF2-40B4-BE49-F238E27FC236}">
                  <a16:creationId xmlns:a16="http://schemas.microsoft.com/office/drawing/2014/main" id="{73BE777C-24BC-4C97-85FF-EFE32BE578D5}"/>
                </a:ext>
              </a:extLst>
            </p:cNvPr>
            <p:cNvSpPr/>
            <p:nvPr/>
          </p:nvSpPr>
          <p:spPr>
            <a:xfrm>
              <a:off x="3882258" y="5567526"/>
              <a:ext cx="403152" cy="177398"/>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6" name="Grupa 25">
            <a:extLst>
              <a:ext uri="{FF2B5EF4-FFF2-40B4-BE49-F238E27FC236}">
                <a16:creationId xmlns:a16="http://schemas.microsoft.com/office/drawing/2014/main" id="{DDCEE103-29A0-4C0B-8D43-490DD5BB375D}"/>
              </a:ext>
            </a:extLst>
          </p:cNvPr>
          <p:cNvGrpSpPr/>
          <p:nvPr/>
        </p:nvGrpSpPr>
        <p:grpSpPr>
          <a:xfrm>
            <a:off x="6222877" y="3726831"/>
            <a:ext cx="3770580" cy="2408118"/>
            <a:chOff x="6222877" y="3726831"/>
            <a:chExt cx="3770580" cy="2408118"/>
          </a:xfrm>
        </p:grpSpPr>
        <p:grpSp>
          <p:nvGrpSpPr>
            <p:cNvPr id="3" name="Grupa 2">
              <a:extLst>
                <a:ext uri="{FF2B5EF4-FFF2-40B4-BE49-F238E27FC236}">
                  <a16:creationId xmlns:a16="http://schemas.microsoft.com/office/drawing/2014/main" id="{F6E082FC-E3E9-46D4-9C51-C5F641878B84}"/>
                </a:ext>
              </a:extLst>
            </p:cNvPr>
            <p:cNvGrpSpPr/>
            <p:nvPr/>
          </p:nvGrpSpPr>
          <p:grpSpPr>
            <a:xfrm>
              <a:off x="6222877" y="3726831"/>
              <a:ext cx="3770580" cy="2408118"/>
              <a:chOff x="6222877" y="3726831"/>
              <a:chExt cx="3770580" cy="2408118"/>
            </a:xfrm>
          </p:grpSpPr>
          <p:grpSp>
            <p:nvGrpSpPr>
              <p:cNvPr id="12" name="Grupa 11">
                <a:extLst>
                  <a:ext uri="{FF2B5EF4-FFF2-40B4-BE49-F238E27FC236}">
                    <a16:creationId xmlns:a16="http://schemas.microsoft.com/office/drawing/2014/main" id="{B5D725DE-6EC4-4C7F-BAD0-4B7D2444D1BE}"/>
                  </a:ext>
                </a:extLst>
              </p:cNvPr>
              <p:cNvGrpSpPr/>
              <p:nvPr/>
            </p:nvGrpSpPr>
            <p:grpSpPr>
              <a:xfrm>
                <a:off x="6222877" y="3726831"/>
                <a:ext cx="3770580" cy="2408118"/>
                <a:chOff x="4698877" y="3726831"/>
                <a:chExt cx="3770580" cy="2408118"/>
              </a:xfrm>
            </p:grpSpPr>
            <p:sp>
              <p:nvSpPr>
                <p:cNvPr id="16" name="Prostokąt 15">
                  <a:extLst>
                    <a:ext uri="{FF2B5EF4-FFF2-40B4-BE49-F238E27FC236}">
                      <a16:creationId xmlns:a16="http://schemas.microsoft.com/office/drawing/2014/main" id="{2589F18A-79E5-4884-898C-7A77145C65DF}"/>
                    </a:ext>
                  </a:extLst>
                </p:cNvPr>
                <p:cNvSpPr/>
                <p:nvPr/>
              </p:nvSpPr>
              <p:spPr>
                <a:xfrm>
                  <a:off x="4698877" y="3726831"/>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Prostokąt 22">
                  <a:extLst>
                    <a:ext uri="{FF2B5EF4-FFF2-40B4-BE49-F238E27FC236}">
                      <a16:creationId xmlns:a16="http://schemas.microsoft.com/office/drawing/2014/main" id="{3C97372C-9057-4A61-A943-49A974BADF3D}"/>
                    </a:ext>
                  </a:extLst>
                </p:cNvPr>
                <p:cNvSpPr/>
                <p:nvPr/>
              </p:nvSpPr>
              <p:spPr>
                <a:xfrm>
                  <a:off x="4698877" y="5738949"/>
                  <a:ext cx="3770580"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grpSp>
          <p:sp>
            <p:nvSpPr>
              <p:cNvPr id="42" name="pole tekstowe 41">
                <a:extLst>
                  <a:ext uri="{FF2B5EF4-FFF2-40B4-BE49-F238E27FC236}">
                    <a16:creationId xmlns:a16="http://schemas.microsoft.com/office/drawing/2014/main" id="{5247AF77-48BB-4239-B602-A92BB387136D}"/>
                  </a:ext>
                </a:extLst>
              </p:cNvPr>
              <p:cNvSpPr txBox="1"/>
              <p:nvPr/>
            </p:nvSpPr>
            <p:spPr>
              <a:xfrm>
                <a:off x="7208373" y="3735089"/>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grpSp>
        <p:sp>
          <p:nvSpPr>
            <p:cNvPr id="36" name="Trójkąt równoramienny 35">
              <a:extLst>
                <a:ext uri="{FF2B5EF4-FFF2-40B4-BE49-F238E27FC236}">
                  <a16:creationId xmlns:a16="http://schemas.microsoft.com/office/drawing/2014/main" id="{96CDCA7C-4187-46B3-A7F4-CA668AE575AD}"/>
                </a:ext>
              </a:extLst>
            </p:cNvPr>
            <p:cNvSpPr/>
            <p:nvPr/>
          </p:nvSpPr>
          <p:spPr>
            <a:xfrm>
              <a:off x="7906591" y="5567525"/>
              <a:ext cx="403152" cy="17739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0" name="Grupa 19">
            <a:extLst>
              <a:ext uri="{FF2B5EF4-FFF2-40B4-BE49-F238E27FC236}">
                <a16:creationId xmlns:a16="http://schemas.microsoft.com/office/drawing/2014/main" id="{CCEC11D5-53A5-4534-8A8B-77F9392300B3}"/>
              </a:ext>
            </a:extLst>
          </p:cNvPr>
          <p:cNvGrpSpPr/>
          <p:nvPr/>
        </p:nvGrpSpPr>
        <p:grpSpPr>
          <a:xfrm>
            <a:off x="2198544" y="1160463"/>
            <a:ext cx="3770580" cy="2400918"/>
            <a:chOff x="2198544" y="1160463"/>
            <a:chExt cx="3770580" cy="2400918"/>
          </a:xfrm>
        </p:grpSpPr>
        <p:sp>
          <p:nvSpPr>
            <p:cNvPr id="19" name="Prostokąt 18">
              <a:extLst>
                <a:ext uri="{FF2B5EF4-FFF2-40B4-BE49-F238E27FC236}">
                  <a16:creationId xmlns:a16="http://schemas.microsoft.com/office/drawing/2014/main" id="{3EFB9FBE-769C-4892-8A64-7DC6C28B5EF7}"/>
                </a:ext>
              </a:extLst>
            </p:cNvPr>
            <p:cNvSpPr/>
            <p:nvPr/>
          </p:nvSpPr>
          <p:spPr>
            <a:xfrm>
              <a:off x="2198544" y="116046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1" name="Prostokąt 20">
              <a:extLst>
                <a:ext uri="{FF2B5EF4-FFF2-40B4-BE49-F238E27FC236}">
                  <a16:creationId xmlns:a16="http://schemas.microsoft.com/office/drawing/2014/main" id="{81C7C18A-46F2-4E34-A303-A342F475FEF8}"/>
                </a:ext>
              </a:extLst>
            </p:cNvPr>
            <p:cNvSpPr/>
            <p:nvPr/>
          </p:nvSpPr>
          <p:spPr>
            <a:xfrm>
              <a:off x="2198544" y="1160464"/>
              <a:ext cx="3770580" cy="39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25" name="pole tekstowe 24">
              <a:extLst>
                <a:ext uri="{FF2B5EF4-FFF2-40B4-BE49-F238E27FC236}">
                  <a16:creationId xmlns:a16="http://schemas.microsoft.com/office/drawing/2014/main" id="{749E1213-7225-46A4-A9D8-E987E58C55EC}"/>
                </a:ext>
              </a:extLst>
            </p:cNvPr>
            <p:cNvSpPr txBox="1"/>
            <p:nvPr/>
          </p:nvSpPr>
          <p:spPr>
            <a:xfrm>
              <a:off x="2316589" y="1556463"/>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34" name="Trójkąt równoramienny 33">
              <a:extLst>
                <a:ext uri="{FF2B5EF4-FFF2-40B4-BE49-F238E27FC236}">
                  <a16:creationId xmlns:a16="http://schemas.microsoft.com/office/drawing/2014/main" id="{254BFAF2-1433-404C-A4A4-4AA15DAB0FEB}"/>
                </a:ext>
              </a:extLst>
            </p:cNvPr>
            <p:cNvSpPr/>
            <p:nvPr/>
          </p:nvSpPr>
          <p:spPr>
            <a:xfrm flipV="1">
              <a:off x="3882258" y="1556463"/>
              <a:ext cx="403152" cy="1773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 name="Grupa 1">
            <a:extLst>
              <a:ext uri="{FF2B5EF4-FFF2-40B4-BE49-F238E27FC236}">
                <a16:creationId xmlns:a16="http://schemas.microsoft.com/office/drawing/2014/main" id="{B49069DC-AD50-4D83-8155-3049431749E3}"/>
              </a:ext>
            </a:extLst>
          </p:cNvPr>
          <p:cNvGrpSpPr/>
          <p:nvPr/>
        </p:nvGrpSpPr>
        <p:grpSpPr>
          <a:xfrm>
            <a:off x="6222877" y="1160463"/>
            <a:ext cx="3770580" cy="2400918"/>
            <a:chOff x="6222877" y="1160463"/>
            <a:chExt cx="3770580" cy="2400918"/>
          </a:xfrm>
        </p:grpSpPr>
        <p:sp>
          <p:nvSpPr>
            <p:cNvPr id="17" name="Prostokąt 16">
              <a:extLst>
                <a:ext uri="{FF2B5EF4-FFF2-40B4-BE49-F238E27FC236}">
                  <a16:creationId xmlns:a16="http://schemas.microsoft.com/office/drawing/2014/main" id="{9FCC35F0-5BB8-4626-8CDB-143AA30B4116}"/>
                </a:ext>
              </a:extLst>
            </p:cNvPr>
            <p:cNvSpPr/>
            <p:nvPr/>
          </p:nvSpPr>
          <p:spPr>
            <a:xfrm>
              <a:off x="6222877" y="116046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Prostokąt 23">
              <a:extLst>
                <a:ext uri="{FF2B5EF4-FFF2-40B4-BE49-F238E27FC236}">
                  <a16:creationId xmlns:a16="http://schemas.microsoft.com/office/drawing/2014/main" id="{C9117A68-426C-4E95-A466-650EA6231268}"/>
                </a:ext>
              </a:extLst>
            </p:cNvPr>
            <p:cNvSpPr/>
            <p:nvPr/>
          </p:nvSpPr>
          <p:spPr>
            <a:xfrm>
              <a:off x="6222877" y="1160463"/>
              <a:ext cx="3770580" cy="39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33" name="Trójkąt równoramienny 32">
              <a:extLst>
                <a:ext uri="{FF2B5EF4-FFF2-40B4-BE49-F238E27FC236}">
                  <a16:creationId xmlns:a16="http://schemas.microsoft.com/office/drawing/2014/main" id="{03D514CC-3570-491D-9E08-1B383FA8F716}"/>
                </a:ext>
              </a:extLst>
            </p:cNvPr>
            <p:cNvSpPr/>
            <p:nvPr/>
          </p:nvSpPr>
          <p:spPr>
            <a:xfrm flipV="1">
              <a:off x="7906591" y="1556463"/>
              <a:ext cx="403152" cy="177398"/>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pole tekstowe 40">
              <a:extLst>
                <a:ext uri="{FF2B5EF4-FFF2-40B4-BE49-F238E27FC236}">
                  <a16:creationId xmlns:a16="http://schemas.microsoft.com/office/drawing/2014/main" id="{2AEA01A9-6BC4-4315-AD64-0B9E8D2BC33F}"/>
                </a:ext>
              </a:extLst>
            </p:cNvPr>
            <p:cNvSpPr txBox="1"/>
            <p:nvPr/>
          </p:nvSpPr>
          <p:spPr>
            <a:xfrm>
              <a:off x="7208373" y="1549263"/>
              <a:ext cx="2771299" cy="20121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grpSp>
      <p:sp>
        <p:nvSpPr>
          <p:cNvPr id="4" name="Tytuł 3">
            <a:extLst>
              <a:ext uri="{FF2B5EF4-FFF2-40B4-BE49-F238E27FC236}">
                <a16:creationId xmlns:a16="http://schemas.microsoft.com/office/drawing/2014/main" id="{0D714828-545B-4635-A565-273D54EF3A42}"/>
              </a:ext>
            </a:extLst>
          </p:cNvPr>
          <p:cNvSpPr>
            <a:spLocks noGrp="1"/>
          </p:cNvSpPr>
          <p:nvPr>
            <p:ph type="title"/>
          </p:nvPr>
        </p:nvSpPr>
        <p:spPr/>
        <p:txBody>
          <a:bodyPr>
            <a:normAutofit fontScale="90000"/>
          </a:bodyPr>
          <a:lstStyle/>
          <a:p>
            <a:r>
              <a:rPr lang="en-US" dirty="0"/>
              <a:t>Gear Matrix Diagram with 4 Numbered Elements</a:t>
            </a:r>
          </a:p>
        </p:txBody>
      </p:sp>
      <p:grpSp>
        <p:nvGrpSpPr>
          <p:cNvPr id="5" name="Grupa 4">
            <a:extLst>
              <a:ext uri="{FF2B5EF4-FFF2-40B4-BE49-F238E27FC236}">
                <a16:creationId xmlns:a16="http://schemas.microsoft.com/office/drawing/2014/main" id="{FB1B64D6-650C-4E50-9844-BEA47C99892A}"/>
              </a:ext>
            </a:extLst>
          </p:cNvPr>
          <p:cNvGrpSpPr/>
          <p:nvPr/>
        </p:nvGrpSpPr>
        <p:grpSpPr>
          <a:xfrm>
            <a:off x="4997415" y="2509737"/>
            <a:ext cx="2197174" cy="2268742"/>
            <a:chOff x="3109913" y="2134394"/>
            <a:chExt cx="2924175" cy="3019425"/>
          </a:xfrm>
        </p:grpSpPr>
        <p:grpSp>
          <p:nvGrpSpPr>
            <p:cNvPr id="15" name="Grupa 14">
              <a:extLst>
                <a:ext uri="{FF2B5EF4-FFF2-40B4-BE49-F238E27FC236}">
                  <a16:creationId xmlns:a16="http://schemas.microsoft.com/office/drawing/2014/main" id="{35E98C16-EA4B-448A-A245-DC7E61224B25}"/>
                </a:ext>
              </a:extLst>
            </p:cNvPr>
            <p:cNvGrpSpPr/>
            <p:nvPr/>
          </p:nvGrpSpPr>
          <p:grpSpPr>
            <a:xfrm>
              <a:off x="3109913" y="2134394"/>
              <a:ext cx="2924175" cy="3019425"/>
              <a:chOff x="2046288" y="2241551"/>
              <a:chExt cx="2924175" cy="3019425"/>
            </a:xfrm>
          </p:grpSpPr>
          <p:sp>
            <p:nvSpPr>
              <p:cNvPr id="7" name="Freeform 5">
                <a:extLst>
                  <a:ext uri="{FF2B5EF4-FFF2-40B4-BE49-F238E27FC236}">
                    <a16:creationId xmlns:a16="http://schemas.microsoft.com/office/drawing/2014/main" id="{78364888-E241-4DCC-B08B-7B1698DEE00B}"/>
                  </a:ext>
                </a:extLst>
              </p:cNvPr>
              <p:cNvSpPr>
                <a:spLocks/>
              </p:cNvSpPr>
              <p:nvPr/>
            </p:nvSpPr>
            <p:spPr bwMode="auto">
              <a:xfrm>
                <a:off x="3508375" y="2241551"/>
                <a:ext cx="1462088" cy="1511300"/>
              </a:xfrm>
              <a:custGeom>
                <a:avLst/>
                <a:gdLst>
                  <a:gd name="T0" fmla="*/ 887 w 1234"/>
                  <a:gd name="T1" fmla="*/ 1275 h 1275"/>
                  <a:gd name="T2" fmla="*/ 887 w 1234"/>
                  <a:gd name="T3" fmla="*/ 1275 h 1275"/>
                  <a:gd name="T4" fmla="*/ 884 w 1234"/>
                  <a:gd name="T5" fmla="*/ 1210 h 1275"/>
                  <a:gd name="T6" fmla="*/ 916 w 1234"/>
                  <a:gd name="T7" fmla="*/ 1151 h 1275"/>
                  <a:gd name="T8" fmla="*/ 1204 w 1234"/>
                  <a:gd name="T9" fmla="*/ 997 h 1275"/>
                  <a:gd name="T10" fmla="*/ 1228 w 1234"/>
                  <a:gd name="T11" fmla="*/ 939 h 1275"/>
                  <a:gd name="T12" fmla="*/ 1191 w 1234"/>
                  <a:gd name="T13" fmla="*/ 824 h 1275"/>
                  <a:gd name="T14" fmla="*/ 1137 w 1234"/>
                  <a:gd name="T15" fmla="*/ 792 h 1275"/>
                  <a:gd name="T16" fmla="*/ 814 w 1234"/>
                  <a:gd name="T17" fmla="*/ 836 h 1275"/>
                  <a:gd name="T18" fmla="*/ 752 w 1234"/>
                  <a:gd name="T19" fmla="*/ 808 h 1275"/>
                  <a:gd name="T20" fmla="*/ 676 w 1234"/>
                  <a:gd name="T21" fmla="*/ 703 h 1275"/>
                  <a:gd name="T22" fmla="*/ 668 w 1234"/>
                  <a:gd name="T23" fmla="*/ 636 h 1275"/>
                  <a:gd name="T24" fmla="*/ 810 w 1234"/>
                  <a:gd name="T25" fmla="*/ 342 h 1275"/>
                  <a:gd name="T26" fmla="*/ 796 w 1234"/>
                  <a:gd name="T27" fmla="*/ 281 h 1275"/>
                  <a:gd name="T28" fmla="*/ 698 w 1234"/>
                  <a:gd name="T29" fmla="*/ 210 h 1275"/>
                  <a:gd name="T30" fmla="*/ 636 w 1234"/>
                  <a:gd name="T31" fmla="*/ 215 h 1275"/>
                  <a:gd name="T32" fmla="*/ 400 w 1234"/>
                  <a:gd name="T33" fmla="*/ 441 h 1275"/>
                  <a:gd name="T34" fmla="*/ 334 w 1234"/>
                  <a:gd name="T35" fmla="*/ 454 h 1275"/>
                  <a:gd name="T36" fmla="*/ 211 w 1234"/>
                  <a:gd name="T37" fmla="*/ 415 h 1275"/>
                  <a:gd name="T38" fmla="*/ 165 w 1234"/>
                  <a:gd name="T39" fmla="*/ 365 h 1275"/>
                  <a:gd name="T40" fmla="*/ 107 w 1234"/>
                  <a:gd name="T41" fmla="*/ 44 h 1275"/>
                  <a:gd name="T42" fmla="*/ 60 w 1234"/>
                  <a:gd name="T43" fmla="*/ 2 h 1275"/>
                  <a:gd name="T44" fmla="*/ 0 w 1234"/>
                  <a:gd name="T45" fmla="*/ 0 h 1275"/>
                  <a:gd name="T46" fmla="*/ 0 w 1234"/>
                  <a:gd name="T47" fmla="*/ 1275 h 1275"/>
                  <a:gd name="T48" fmla="*/ 887 w 1234"/>
                  <a:gd name="T49" fmla="*/ 1275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275">
                    <a:moveTo>
                      <a:pt x="887" y="1275"/>
                    </a:moveTo>
                    <a:cubicBezTo>
                      <a:pt x="887" y="1275"/>
                      <a:pt x="887" y="1275"/>
                      <a:pt x="887" y="1275"/>
                    </a:cubicBezTo>
                    <a:cubicBezTo>
                      <a:pt x="887" y="1239"/>
                      <a:pt x="884" y="1210"/>
                      <a:pt x="884" y="1210"/>
                    </a:cubicBezTo>
                    <a:cubicBezTo>
                      <a:pt x="882" y="1188"/>
                      <a:pt x="896" y="1162"/>
                      <a:pt x="916" y="1151"/>
                    </a:cubicBezTo>
                    <a:cubicBezTo>
                      <a:pt x="1204" y="997"/>
                      <a:pt x="1204" y="997"/>
                      <a:pt x="1204" y="997"/>
                    </a:cubicBezTo>
                    <a:cubicBezTo>
                      <a:pt x="1223" y="986"/>
                      <a:pt x="1234" y="960"/>
                      <a:pt x="1228" y="939"/>
                    </a:cubicBezTo>
                    <a:cubicBezTo>
                      <a:pt x="1191" y="824"/>
                      <a:pt x="1191" y="824"/>
                      <a:pt x="1191" y="824"/>
                    </a:cubicBezTo>
                    <a:cubicBezTo>
                      <a:pt x="1183" y="803"/>
                      <a:pt x="1159" y="789"/>
                      <a:pt x="1137" y="792"/>
                    </a:cubicBezTo>
                    <a:cubicBezTo>
                      <a:pt x="814" y="836"/>
                      <a:pt x="814" y="836"/>
                      <a:pt x="814" y="836"/>
                    </a:cubicBezTo>
                    <a:cubicBezTo>
                      <a:pt x="792" y="839"/>
                      <a:pt x="764" y="826"/>
                      <a:pt x="752" y="808"/>
                    </a:cubicBezTo>
                    <a:cubicBezTo>
                      <a:pt x="676" y="703"/>
                      <a:pt x="676" y="703"/>
                      <a:pt x="676" y="703"/>
                    </a:cubicBezTo>
                    <a:cubicBezTo>
                      <a:pt x="662" y="686"/>
                      <a:pt x="659" y="656"/>
                      <a:pt x="668" y="636"/>
                    </a:cubicBezTo>
                    <a:cubicBezTo>
                      <a:pt x="810" y="342"/>
                      <a:pt x="810" y="342"/>
                      <a:pt x="810" y="342"/>
                    </a:cubicBezTo>
                    <a:cubicBezTo>
                      <a:pt x="820" y="322"/>
                      <a:pt x="814" y="295"/>
                      <a:pt x="796" y="281"/>
                    </a:cubicBezTo>
                    <a:cubicBezTo>
                      <a:pt x="698" y="210"/>
                      <a:pt x="698" y="210"/>
                      <a:pt x="698" y="210"/>
                    </a:cubicBezTo>
                    <a:cubicBezTo>
                      <a:pt x="680" y="198"/>
                      <a:pt x="652" y="200"/>
                      <a:pt x="636" y="215"/>
                    </a:cubicBezTo>
                    <a:cubicBezTo>
                      <a:pt x="400" y="441"/>
                      <a:pt x="400" y="441"/>
                      <a:pt x="400" y="441"/>
                    </a:cubicBezTo>
                    <a:cubicBezTo>
                      <a:pt x="384" y="457"/>
                      <a:pt x="355" y="463"/>
                      <a:pt x="334" y="454"/>
                    </a:cubicBezTo>
                    <a:cubicBezTo>
                      <a:pt x="211" y="415"/>
                      <a:pt x="211" y="415"/>
                      <a:pt x="211" y="415"/>
                    </a:cubicBezTo>
                    <a:cubicBezTo>
                      <a:pt x="190" y="409"/>
                      <a:pt x="169" y="387"/>
                      <a:pt x="165" y="365"/>
                    </a:cubicBezTo>
                    <a:cubicBezTo>
                      <a:pt x="107" y="44"/>
                      <a:pt x="107" y="44"/>
                      <a:pt x="107" y="44"/>
                    </a:cubicBezTo>
                    <a:cubicBezTo>
                      <a:pt x="103" y="22"/>
                      <a:pt x="82" y="3"/>
                      <a:pt x="60" y="2"/>
                    </a:cubicBezTo>
                    <a:cubicBezTo>
                      <a:pt x="60" y="2"/>
                      <a:pt x="33" y="0"/>
                      <a:pt x="0" y="0"/>
                    </a:cubicBezTo>
                    <a:cubicBezTo>
                      <a:pt x="0" y="1275"/>
                      <a:pt x="0" y="1275"/>
                      <a:pt x="0" y="1275"/>
                    </a:cubicBezTo>
                    <a:lnTo>
                      <a:pt x="887" y="127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8" name="Freeform 6">
                <a:extLst>
                  <a:ext uri="{FF2B5EF4-FFF2-40B4-BE49-F238E27FC236}">
                    <a16:creationId xmlns:a16="http://schemas.microsoft.com/office/drawing/2014/main" id="{07B8E9E3-15E1-40E1-A138-DE51D60EE2A2}"/>
                  </a:ext>
                </a:extLst>
              </p:cNvPr>
              <p:cNvSpPr>
                <a:spLocks/>
              </p:cNvSpPr>
              <p:nvPr/>
            </p:nvSpPr>
            <p:spPr bwMode="auto">
              <a:xfrm>
                <a:off x="2046288" y="3752851"/>
                <a:ext cx="1462088" cy="1508125"/>
              </a:xfrm>
              <a:custGeom>
                <a:avLst/>
                <a:gdLst>
                  <a:gd name="T0" fmla="*/ 347 w 1235"/>
                  <a:gd name="T1" fmla="*/ 0 h 1274"/>
                  <a:gd name="T2" fmla="*/ 350 w 1235"/>
                  <a:gd name="T3" fmla="*/ 64 h 1274"/>
                  <a:gd name="T4" fmla="*/ 318 w 1235"/>
                  <a:gd name="T5" fmla="*/ 123 h 1274"/>
                  <a:gd name="T6" fmla="*/ 30 w 1235"/>
                  <a:gd name="T7" fmla="*/ 278 h 1274"/>
                  <a:gd name="T8" fmla="*/ 6 w 1235"/>
                  <a:gd name="T9" fmla="*/ 335 h 1274"/>
                  <a:gd name="T10" fmla="*/ 43 w 1235"/>
                  <a:gd name="T11" fmla="*/ 451 h 1274"/>
                  <a:gd name="T12" fmla="*/ 97 w 1235"/>
                  <a:gd name="T13" fmla="*/ 483 h 1274"/>
                  <a:gd name="T14" fmla="*/ 421 w 1235"/>
                  <a:gd name="T15" fmla="*/ 438 h 1274"/>
                  <a:gd name="T16" fmla="*/ 482 w 1235"/>
                  <a:gd name="T17" fmla="*/ 467 h 1274"/>
                  <a:gd name="T18" fmla="*/ 558 w 1235"/>
                  <a:gd name="T19" fmla="*/ 571 h 1274"/>
                  <a:gd name="T20" fmla="*/ 566 w 1235"/>
                  <a:gd name="T21" fmla="*/ 638 h 1274"/>
                  <a:gd name="T22" fmla="*/ 424 w 1235"/>
                  <a:gd name="T23" fmla="*/ 932 h 1274"/>
                  <a:gd name="T24" fmla="*/ 438 w 1235"/>
                  <a:gd name="T25" fmla="*/ 993 h 1274"/>
                  <a:gd name="T26" fmla="*/ 536 w 1235"/>
                  <a:gd name="T27" fmla="*/ 1065 h 1274"/>
                  <a:gd name="T28" fmla="*/ 598 w 1235"/>
                  <a:gd name="T29" fmla="*/ 1059 h 1274"/>
                  <a:gd name="T30" fmla="*/ 834 w 1235"/>
                  <a:gd name="T31" fmla="*/ 833 h 1274"/>
                  <a:gd name="T32" fmla="*/ 900 w 1235"/>
                  <a:gd name="T33" fmla="*/ 820 h 1274"/>
                  <a:gd name="T34" fmla="*/ 1023 w 1235"/>
                  <a:gd name="T35" fmla="*/ 860 h 1274"/>
                  <a:gd name="T36" fmla="*/ 1069 w 1235"/>
                  <a:gd name="T37" fmla="*/ 910 h 1274"/>
                  <a:gd name="T38" fmla="*/ 1127 w 1235"/>
                  <a:gd name="T39" fmla="*/ 1231 h 1274"/>
                  <a:gd name="T40" fmla="*/ 1174 w 1235"/>
                  <a:gd name="T41" fmla="*/ 1273 h 1274"/>
                  <a:gd name="T42" fmla="*/ 1235 w 1235"/>
                  <a:gd name="T43" fmla="*/ 1274 h 1274"/>
                  <a:gd name="T44" fmla="*/ 1235 w 1235"/>
                  <a:gd name="T45" fmla="*/ 0 h 1274"/>
                  <a:gd name="T46" fmla="*/ 347 w 1235"/>
                  <a:gd name="T47" fmla="*/ 0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5" h="1274">
                    <a:moveTo>
                      <a:pt x="347" y="0"/>
                    </a:moveTo>
                    <a:cubicBezTo>
                      <a:pt x="347" y="35"/>
                      <a:pt x="350" y="64"/>
                      <a:pt x="350" y="64"/>
                    </a:cubicBezTo>
                    <a:cubicBezTo>
                      <a:pt x="352" y="86"/>
                      <a:pt x="338" y="113"/>
                      <a:pt x="318" y="123"/>
                    </a:cubicBezTo>
                    <a:cubicBezTo>
                      <a:pt x="30" y="278"/>
                      <a:pt x="30" y="278"/>
                      <a:pt x="30" y="278"/>
                    </a:cubicBezTo>
                    <a:cubicBezTo>
                      <a:pt x="11" y="288"/>
                      <a:pt x="0" y="314"/>
                      <a:pt x="6" y="335"/>
                    </a:cubicBezTo>
                    <a:cubicBezTo>
                      <a:pt x="43" y="451"/>
                      <a:pt x="43" y="451"/>
                      <a:pt x="43" y="451"/>
                    </a:cubicBezTo>
                    <a:cubicBezTo>
                      <a:pt x="51" y="471"/>
                      <a:pt x="75" y="486"/>
                      <a:pt x="97" y="483"/>
                    </a:cubicBezTo>
                    <a:cubicBezTo>
                      <a:pt x="421" y="438"/>
                      <a:pt x="421" y="438"/>
                      <a:pt x="421" y="438"/>
                    </a:cubicBezTo>
                    <a:cubicBezTo>
                      <a:pt x="442" y="435"/>
                      <a:pt x="470" y="448"/>
                      <a:pt x="482" y="467"/>
                    </a:cubicBezTo>
                    <a:cubicBezTo>
                      <a:pt x="558" y="571"/>
                      <a:pt x="558" y="571"/>
                      <a:pt x="558" y="571"/>
                    </a:cubicBezTo>
                    <a:cubicBezTo>
                      <a:pt x="572" y="588"/>
                      <a:pt x="576" y="618"/>
                      <a:pt x="566" y="638"/>
                    </a:cubicBezTo>
                    <a:cubicBezTo>
                      <a:pt x="424" y="932"/>
                      <a:pt x="424" y="932"/>
                      <a:pt x="424" y="932"/>
                    </a:cubicBezTo>
                    <a:cubicBezTo>
                      <a:pt x="414" y="952"/>
                      <a:pt x="421" y="980"/>
                      <a:pt x="438" y="993"/>
                    </a:cubicBezTo>
                    <a:cubicBezTo>
                      <a:pt x="536" y="1065"/>
                      <a:pt x="536" y="1065"/>
                      <a:pt x="536" y="1065"/>
                    </a:cubicBezTo>
                    <a:cubicBezTo>
                      <a:pt x="554" y="1077"/>
                      <a:pt x="582" y="1074"/>
                      <a:pt x="598" y="1059"/>
                    </a:cubicBezTo>
                    <a:cubicBezTo>
                      <a:pt x="834" y="833"/>
                      <a:pt x="834" y="833"/>
                      <a:pt x="834" y="833"/>
                    </a:cubicBezTo>
                    <a:cubicBezTo>
                      <a:pt x="850" y="818"/>
                      <a:pt x="880" y="812"/>
                      <a:pt x="900" y="820"/>
                    </a:cubicBezTo>
                    <a:cubicBezTo>
                      <a:pt x="1023" y="860"/>
                      <a:pt x="1023" y="860"/>
                      <a:pt x="1023" y="860"/>
                    </a:cubicBezTo>
                    <a:cubicBezTo>
                      <a:pt x="1044" y="865"/>
                      <a:pt x="1065" y="888"/>
                      <a:pt x="1069" y="910"/>
                    </a:cubicBezTo>
                    <a:cubicBezTo>
                      <a:pt x="1127" y="1231"/>
                      <a:pt x="1127" y="1231"/>
                      <a:pt x="1127" y="1231"/>
                    </a:cubicBezTo>
                    <a:cubicBezTo>
                      <a:pt x="1131" y="1253"/>
                      <a:pt x="1152" y="1271"/>
                      <a:pt x="1174" y="1273"/>
                    </a:cubicBezTo>
                    <a:cubicBezTo>
                      <a:pt x="1174" y="1273"/>
                      <a:pt x="1201" y="1274"/>
                      <a:pt x="1235" y="1274"/>
                    </a:cubicBezTo>
                    <a:cubicBezTo>
                      <a:pt x="1235" y="0"/>
                      <a:pt x="1235" y="0"/>
                      <a:pt x="1235" y="0"/>
                    </a:cubicBezTo>
                    <a:lnTo>
                      <a:pt x="347"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9" name="Freeform 7">
                <a:extLst>
                  <a:ext uri="{FF2B5EF4-FFF2-40B4-BE49-F238E27FC236}">
                    <a16:creationId xmlns:a16="http://schemas.microsoft.com/office/drawing/2014/main" id="{50AF1AAE-EEB2-44BD-A2F1-83D6CD9DD301}"/>
                  </a:ext>
                </a:extLst>
              </p:cNvPr>
              <p:cNvSpPr>
                <a:spLocks/>
              </p:cNvSpPr>
              <p:nvPr/>
            </p:nvSpPr>
            <p:spPr bwMode="auto">
              <a:xfrm>
                <a:off x="2046288" y="2241551"/>
                <a:ext cx="1462088" cy="1511300"/>
              </a:xfrm>
              <a:custGeom>
                <a:avLst/>
                <a:gdLst>
                  <a:gd name="T0" fmla="*/ 1235 w 1235"/>
                  <a:gd name="T1" fmla="*/ 0 h 1275"/>
                  <a:gd name="T2" fmla="*/ 1174 w 1235"/>
                  <a:gd name="T3" fmla="*/ 2 h 1275"/>
                  <a:gd name="T4" fmla="*/ 1127 w 1235"/>
                  <a:gd name="T5" fmla="*/ 44 h 1275"/>
                  <a:gd name="T6" fmla="*/ 1069 w 1235"/>
                  <a:gd name="T7" fmla="*/ 365 h 1275"/>
                  <a:gd name="T8" fmla="*/ 1023 w 1235"/>
                  <a:gd name="T9" fmla="*/ 415 h 1275"/>
                  <a:gd name="T10" fmla="*/ 900 w 1235"/>
                  <a:gd name="T11" fmla="*/ 454 h 1275"/>
                  <a:gd name="T12" fmla="*/ 834 w 1235"/>
                  <a:gd name="T13" fmla="*/ 441 h 1275"/>
                  <a:gd name="T14" fmla="*/ 598 w 1235"/>
                  <a:gd name="T15" fmla="*/ 215 h 1275"/>
                  <a:gd name="T16" fmla="*/ 536 w 1235"/>
                  <a:gd name="T17" fmla="*/ 210 h 1275"/>
                  <a:gd name="T18" fmla="*/ 438 w 1235"/>
                  <a:gd name="T19" fmla="*/ 281 h 1275"/>
                  <a:gd name="T20" fmla="*/ 424 w 1235"/>
                  <a:gd name="T21" fmla="*/ 342 h 1275"/>
                  <a:gd name="T22" fmla="*/ 566 w 1235"/>
                  <a:gd name="T23" fmla="*/ 636 h 1275"/>
                  <a:gd name="T24" fmla="*/ 558 w 1235"/>
                  <a:gd name="T25" fmla="*/ 703 h 1275"/>
                  <a:gd name="T26" fmla="*/ 482 w 1235"/>
                  <a:gd name="T27" fmla="*/ 808 h 1275"/>
                  <a:gd name="T28" fmla="*/ 421 w 1235"/>
                  <a:gd name="T29" fmla="*/ 836 h 1275"/>
                  <a:gd name="T30" fmla="*/ 97 w 1235"/>
                  <a:gd name="T31" fmla="*/ 792 h 1275"/>
                  <a:gd name="T32" fmla="*/ 43 w 1235"/>
                  <a:gd name="T33" fmla="*/ 824 h 1275"/>
                  <a:gd name="T34" fmla="*/ 6 w 1235"/>
                  <a:gd name="T35" fmla="*/ 939 h 1275"/>
                  <a:gd name="T36" fmla="*/ 30 w 1235"/>
                  <a:gd name="T37" fmla="*/ 997 h 1275"/>
                  <a:gd name="T38" fmla="*/ 318 w 1235"/>
                  <a:gd name="T39" fmla="*/ 1151 h 1275"/>
                  <a:gd name="T40" fmla="*/ 350 w 1235"/>
                  <a:gd name="T41" fmla="*/ 1210 h 1275"/>
                  <a:gd name="T42" fmla="*/ 347 w 1235"/>
                  <a:gd name="T43" fmla="*/ 1275 h 1275"/>
                  <a:gd name="T44" fmla="*/ 347 w 1235"/>
                  <a:gd name="T45" fmla="*/ 1275 h 1275"/>
                  <a:gd name="T46" fmla="*/ 1235 w 1235"/>
                  <a:gd name="T47" fmla="*/ 1275 h 1275"/>
                  <a:gd name="T48" fmla="*/ 1235 w 1235"/>
                  <a:gd name="T49" fmla="*/ 0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5" h="1275">
                    <a:moveTo>
                      <a:pt x="1235" y="0"/>
                    </a:moveTo>
                    <a:cubicBezTo>
                      <a:pt x="1201" y="0"/>
                      <a:pt x="1174" y="2"/>
                      <a:pt x="1174" y="2"/>
                    </a:cubicBezTo>
                    <a:cubicBezTo>
                      <a:pt x="1152" y="3"/>
                      <a:pt x="1131" y="22"/>
                      <a:pt x="1127" y="44"/>
                    </a:cubicBezTo>
                    <a:cubicBezTo>
                      <a:pt x="1069" y="365"/>
                      <a:pt x="1069" y="365"/>
                      <a:pt x="1069" y="365"/>
                    </a:cubicBezTo>
                    <a:cubicBezTo>
                      <a:pt x="1065" y="387"/>
                      <a:pt x="1044" y="409"/>
                      <a:pt x="1023" y="415"/>
                    </a:cubicBezTo>
                    <a:cubicBezTo>
                      <a:pt x="900" y="454"/>
                      <a:pt x="900" y="454"/>
                      <a:pt x="900" y="454"/>
                    </a:cubicBezTo>
                    <a:cubicBezTo>
                      <a:pt x="880" y="463"/>
                      <a:pt x="850" y="457"/>
                      <a:pt x="834" y="441"/>
                    </a:cubicBezTo>
                    <a:cubicBezTo>
                      <a:pt x="598" y="215"/>
                      <a:pt x="598" y="215"/>
                      <a:pt x="598" y="215"/>
                    </a:cubicBezTo>
                    <a:cubicBezTo>
                      <a:pt x="582" y="200"/>
                      <a:pt x="554" y="198"/>
                      <a:pt x="536" y="210"/>
                    </a:cubicBezTo>
                    <a:cubicBezTo>
                      <a:pt x="438" y="281"/>
                      <a:pt x="438" y="281"/>
                      <a:pt x="438" y="281"/>
                    </a:cubicBezTo>
                    <a:cubicBezTo>
                      <a:pt x="421" y="295"/>
                      <a:pt x="414" y="322"/>
                      <a:pt x="424" y="342"/>
                    </a:cubicBezTo>
                    <a:cubicBezTo>
                      <a:pt x="566" y="636"/>
                      <a:pt x="566" y="636"/>
                      <a:pt x="566" y="636"/>
                    </a:cubicBezTo>
                    <a:cubicBezTo>
                      <a:pt x="576" y="656"/>
                      <a:pt x="572" y="686"/>
                      <a:pt x="558" y="703"/>
                    </a:cubicBezTo>
                    <a:cubicBezTo>
                      <a:pt x="482" y="808"/>
                      <a:pt x="482" y="808"/>
                      <a:pt x="482" y="808"/>
                    </a:cubicBezTo>
                    <a:cubicBezTo>
                      <a:pt x="470" y="826"/>
                      <a:pt x="442" y="839"/>
                      <a:pt x="421" y="836"/>
                    </a:cubicBezTo>
                    <a:cubicBezTo>
                      <a:pt x="97" y="792"/>
                      <a:pt x="97" y="792"/>
                      <a:pt x="97" y="792"/>
                    </a:cubicBezTo>
                    <a:cubicBezTo>
                      <a:pt x="75" y="789"/>
                      <a:pt x="51" y="803"/>
                      <a:pt x="43" y="824"/>
                    </a:cubicBezTo>
                    <a:cubicBezTo>
                      <a:pt x="6" y="939"/>
                      <a:pt x="6" y="939"/>
                      <a:pt x="6" y="939"/>
                    </a:cubicBezTo>
                    <a:cubicBezTo>
                      <a:pt x="0" y="960"/>
                      <a:pt x="11" y="986"/>
                      <a:pt x="30" y="997"/>
                    </a:cubicBezTo>
                    <a:cubicBezTo>
                      <a:pt x="318" y="1151"/>
                      <a:pt x="318" y="1151"/>
                      <a:pt x="318" y="1151"/>
                    </a:cubicBezTo>
                    <a:cubicBezTo>
                      <a:pt x="338" y="1162"/>
                      <a:pt x="352" y="1188"/>
                      <a:pt x="350" y="1210"/>
                    </a:cubicBezTo>
                    <a:cubicBezTo>
                      <a:pt x="350" y="1210"/>
                      <a:pt x="347" y="1239"/>
                      <a:pt x="347" y="1275"/>
                    </a:cubicBezTo>
                    <a:cubicBezTo>
                      <a:pt x="347" y="1275"/>
                      <a:pt x="347" y="1275"/>
                      <a:pt x="347" y="1275"/>
                    </a:cubicBezTo>
                    <a:cubicBezTo>
                      <a:pt x="1235" y="1275"/>
                      <a:pt x="1235" y="1275"/>
                      <a:pt x="1235" y="1275"/>
                    </a:cubicBezTo>
                    <a:lnTo>
                      <a:pt x="123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10" name="Freeform 8">
                <a:extLst>
                  <a:ext uri="{FF2B5EF4-FFF2-40B4-BE49-F238E27FC236}">
                    <a16:creationId xmlns:a16="http://schemas.microsoft.com/office/drawing/2014/main" id="{A75F8799-C41A-418C-99EF-B57DC4A6A90C}"/>
                  </a:ext>
                </a:extLst>
              </p:cNvPr>
              <p:cNvSpPr>
                <a:spLocks/>
              </p:cNvSpPr>
              <p:nvPr/>
            </p:nvSpPr>
            <p:spPr bwMode="auto">
              <a:xfrm>
                <a:off x="3508375" y="3752851"/>
                <a:ext cx="1462088" cy="1508125"/>
              </a:xfrm>
              <a:custGeom>
                <a:avLst/>
                <a:gdLst>
                  <a:gd name="T0" fmla="*/ 107 w 1234"/>
                  <a:gd name="T1" fmla="*/ 1231 h 1274"/>
                  <a:gd name="T2" fmla="*/ 165 w 1234"/>
                  <a:gd name="T3" fmla="*/ 910 h 1274"/>
                  <a:gd name="T4" fmla="*/ 211 w 1234"/>
                  <a:gd name="T5" fmla="*/ 860 h 1274"/>
                  <a:gd name="T6" fmla="*/ 334 w 1234"/>
                  <a:gd name="T7" fmla="*/ 820 h 1274"/>
                  <a:gd name="T8" fmla="*/ 400 w 1234"/>
                  <a:gd name="T9" fmla="*/ 833 h 1274"/>
                  <a:gd name="T10" fmla="*/ 636 w 1234"/>
                  <a:gd name="T11" fmla="*/ 1059 h 1274"/>
                  <a:gd name="T12" fmla="*/ 698 w 1234"/>
                  <a:gd name="T13" fmla="*/ 1065 h 1274"/>
                  <a:gd name="T14" fmla="*/ 796 w 1234"/>
                  <a:gd name="T15" fmla="*/ 993 h 1274"/>
                  <a:gd name="T16" fmla="*/ 810 w 1234"/>
                  <a:gd name="T17" fmla="*/ 932 h 1274"/>
                  <a:gd name="T18" fmla="*/ 668 w 1234"/>
                  <a:gd name="T19" fmla="*/ 638 h 1274"/>
                  <a:gd name="T20" fmla="*/ 676 w 1234"/>
                  <a:gd name="T21" fmla="*/ 571 h 1274"/>
                  <a:gd name="T22" fmla="*/ 752 w 1234"/>
                  <a:gd name="T23" fmla="*/ 467 h 1274"/>
                  <a:gd name="T24" fmla="*/ 814 w 1234"/>
                  <a:gd name="T25" fmla="*/ 438 h 1274"/>
                  <a:gd name="T26" fmla="*/ 1137 w 1234"/>
                  <a:gd name="T27" fmla="*/ 483 h 1274"/>
                  <a:gd name="T28" fmla="*/ 1191 w 1234"/>
                  <a:gd name="T29" fmla="*/ 451 h 1274"/>
                  <a:gd name="T30" fmla="*/ 1228 w 1234"/>
                  <a:gd name="T31" fmla="*/ 335 h 1274"/>
                  <a:gd name="T32" fmla="*/ 1204 w 1234"/>
                  <a:gd name="T33" fmla="*/ 278 h 1274"/>
                  <a:gd name="T34" fmla="*/ 916 w 1234"/>
                  <a:gd name="T35" fmla="*/ 123 h 1274"/>
                  <a:gd name="T36" fmla="*/ 884 w 1234"/>
                  <a:gd name="T37" fmla="*/ 64 h 1274"/>
                  <a:gd name="T38" fmla="*/ 887 w 1234"/>
                  <a:gd name="T39" fmla="*/ 0 h 1274"/>
                  <a:gd name="T40" fmla="*/ 0 w 1234"/>
                  <a:gd name="T41" fmla="*/ 0 h 1274"/>
                  <a:gd name="T42" fmla="*/ 0 w 1234"/>
                  <a:gd name="T43" fmla="*/ 1274 h 1274"/>
                  <a:gd name="T44" fmla="*/ 60 w 1234"/>
                  <a:gd name="T45" fmla="*/ 1273 h 1274"/>
                  <a:gd name="T46" fmla="*/ 107 w 1234"/>
                  <a:gd name="T47" fmla="*/ 1231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4" h="1274">
                    <a:moveTo>
                      <a:pt x="107" y="1231"/>
                    </a:moveTo>
                    <a:cubicBezTo>
                      <a:pt x="165" y="910"/>
                      <a:pt x="165" y="910"/>
                      <a:pt x="165" y="910"/>
                    </a:cubicBezTo>
                    <a:cubicBezTo>
                      <a:pt x="169" y="888"/>
                      <a:pt x="190" y="865"/>
                      <a:pt x="211" y="860"/>
                    </a:cubicBezTo>
                    <a:cubicBezTo>
                      <a:pt x="334" y="820"/>
                      <a:pt x="334" y="820"/>
                      <a:pt x="334" y="820"/>
                    </a:cubicBezTo>
                    <a:cubicBezTo>
                      <a:pt x="355" y="812"/>
                      <a:pt x="384" y="818"/>
                      <a:pt x="400" y="833"/>
                    </a:cubicBezTo>
                    <a:cubicBezTo>
                      <a:pt x="636" y="1059"/>
                      <a:pt x="636" y="1059"/>
                      <a:pt x="636" y="1059"/>
                    </a:cubicBezTo>
                    <a:cubicBezTo>
                      <a:pt x="652" y="1074"/>
                      <a:pt x="680" y="1077"/>
                      <a:pt x="698" y="1065"/>
                    </a:cubicBezTo>
                    <a:cubicBezTo>
                      <a:pt x="796" y="993"/>
                      <a:pt x="796" y="993"/>
                      <a:pt x="796" y="993"/>
                    </a:cubicBezTo>
                    <a:cubicBezTo>
                      <a:pt x="814" y="980"/>
                      <a:pt x="820" y="952"/>
                      <a:pt x="810" y="932"/>
                    </a:cubicBezTo>
                    <a:cubicBezTo>
                      <a:pt x="668" y="638"/>
                      <a:pt x="668" y="638"/>
                      <a:pt x="668" y="638"/>
                    </a:cubicBezTo>
                    <a:cubicBezTo>
                      <a:pt x="659" y="618"/>
                      <a:pt x="662" y="588"/>
                      <a:pt x="676" y="571"/>
                    </a:cubicBezTo>
                    <a:cubicBezTo>
                      <a:pt x="752" y="467"/>
                      <a:pt x="752" y="467"/>
                      <a:pt x="752" y="467"/>
                    </a:cubicBezTo>
                    <a:cubicBezTo>
                      <a:pt x="764" y="448"/>
                      <a:pt x="792" y="435"/>
                      <a:pt x="814" y="438"/>
                    </a:cubicBezTo>
                    <a:cubicBezTo>
                      <a:pt x="1137" y="483"/>
                      <a:pt x="1137" y="483"/>
                      <a:pt x="1137" y="483"/>
                    </a:cubicBezTo>
                    <a:cubicBezTo>
                      <a:pt x="1159" y="486"/>
                      <a:pt x="1183" y="471"/>
                      <a:pt x="1191" y="451"/>
                    </a:cubicBezTo>
                    <a:cubicBezTo>
                      <a:pt x="1228" y="335"/>
                      <a:pt x="1228" y="335"/>
                      <a:pt x="1228" y="335"/>
                    </a:cubicBezTo>
                    <a:cubicBezTo>
                      <a:pt x="1234" y="314"/>
                      <a:pt x="1223" y="288"/>
                      <a:pt x="1204" y="278"/>
                    </a:cubicBezTo>
                    <a:cubicBezTo>
                      <a:pt x="916" y="123"/>
                      <a:pt x="916" y="123"/>
                      <a:pt x="916" y="123"/>
                    </a:cubicBezTo>
                    <a:cubicBezTo>
                      <a:pt x="896" y="113"/>
                      <a:pt x="882" y="86"/>
                      <a:pt x="884" y="64"/>
                    </a:cubicBezTo>
                    <a:cubicBezTo>
                      <a:pt x="884" y="64"/>
                      <a:pt x="887" y="35"/>
                      <a:pt x="887" y="0"/>
                    </a:cubicBezTo>
                    <a:cubicBezTo>
                      <a:pt x="0" y="0"/>
                      <a:pt x="0" y="0"/>
                      <a:pt x="0" y="0"/>
                    </a:cubicBezTo>
                    <a:cubicBezTo>
                      <a:pt x="0" y="1274"/>
                      <a:pt x="0" y="1274"/>
                      <a:pt x="0" y="1274"/>
                    </a:cubicBezTo>
                    <a:cubicBezTo>
                      <a:pt x="33" y="1274"/>
                      <a:pt x="60" y="1273"/>
                      <a:pt x="60" y="1273"/>
                    </a:cubicBezTo>
                    <a:cubicBezTo>
                      <a:pt x="82" y="1271"/>
                      <a:pt x="103" y="1253"/>
                      <a:pt x="107" y="12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p>
            </p:txBody>
          </p:sp>
        </p:grpSp>
        <p:sp>
          <p:nvSpPr>
            <p:cNvPr id="29" name="pole tekstowe 28">
              <a:extLst>
                <a:ext uri="{FF2B5EF4-FFF2-40B4-BE49-F238E27FC236}">
                  <a16:creationId xmlns:a16="http://schemas.microsoft.com/office/drawing/2014/main" id="{A995FF1B-29F6-41A4-8B28-DC32F8D28FB3}"/>
                </a:ext>
              </a:extLst>
            </p:cNvPr>
            <p:cNvSpPr txBox="1"/>
            <p:nvPr/>
          </p:nvSpPr>
          <p:spPr>
            <a:xfrm>
              <a:off x="3787055" y="2749049"/>
              <a:ext cx="783256" cy="889619"/>
            </a:xfrm>
            <a:prstGeom prst="rect">
              <a:avLst/>
            </a:prstGeom>
            <a:noFill/>
          </p:spPr>
          <p:txBody>
            <a:bodyPr wrap="square" rtlCol="0" anchor="ctr">
              <a:noAutofit/>
            </a:bodyPr>
            <a:lstStyle/>
            <a:p>
              <a:pPr algn="ctr"/>
              <a:r>
                <a:rPr lang="en-US" sz="4800" dirty="0">
                  <a:solidFill>
                    <a:schemeClr val="bg1"/>
                  </a:solidFill>
                </a:rPr>
                <a:t>1</a:t>
              </a:r>
            </a:p>
          </p:txBody>
        </p:sp>
        <p:sp>
          <p:nvSpPr>
            <p:cNvPr id="30" name="pole tekstowe 29">
              <a:extLst>
                <a:ext uri="{FF2B5EF4-FFF2-40B4-BE49-F238E27FC236}">
                  <a16:creationId xmlns:a16="http://schemas.microsoft.com/office/drawing/2014/main" id="{6D87BCBD-3324-484C-97D8-71596A9C7588}"/>
                </a:ext>
              </a:extLst>
            </p:cNvPr>
            <p:cNvSpPr txBox="1"/>
            <p:nvPr/>
          </p:nvSpPr>
          <p:spPr>
            <a:xfrm>
              <a:off x="4571999" y="2749386"/>
              <a:ext cx="783256" cy="889619"/>
            </a:xfrm>
            <a:prstGeom prst="rect">
              <a:avLst/>
            </a:prstGeom>
            <a:noFill/>
          </p:spPr>
          <p:txBody>
            <a:bodyPr wrap="square" rtlCol="0" anchor="ctr">
              <a:noAutofit/>
            </a:bodyPr>
            <a:lstStyle/>
            <a:p>
              <a:pPr algn="ctr"/>
              <a:r>
                <a:rPr lang="en-US" sz="4800" dirty="0">
                  <a:solidFill>
                    <a:schemeClr val="bg1"/>
                  </a:solidFill>
                </a:rPr>
                <a:t>2</a:t>
              </a:r>
            </a:p>
          </p:txBody>
        </p:sp>
        <p:sp>
          <p:nvSpPr>
            <p:cNvPr id="31" name="pole tekstowe 30">
              <a:extLst>
                <a:ext uri="{FF2B5EF4-FFF2-40B4-BE49-F238E27FC236}">
                  <a16:creationId xmlns:a16="http://schemas.microsoft.com/office/drawing/2014/main" id="{29EE2137-C746-4FFB-B0E0-FB1D9139AD01}"/>
                </a:ext>
              </a:extLst>
            </p:cNvPr>
            <p:cNvSpPr txBox="1"/>
            <p:nvPr/>
          </p:nvSpPr>
          <p:spPr>
            <a:xfrm>
              <a:off x="3788743" y="3639342"/>
              <a:ext cx="783256" cy="889619"/>
            </a:xfrm>
            <a:prstGeom prst="rect">
              <a:avLst/>
            </a:prstGeom>
            <a:noFill/>
          </p:spPr>
          <p:txBody>
            <a:bodyPr wrap="square" rtlCol="0" anchor="ctr">
              <a:noAutofit/>
            </a:bodyPr>
            <a:lstStyle/>
            <a:p>
              <a:pPr algn="ctr"/>
              <a:r>
                <a:rPr lang="en-US" sz="4800" dirty="0">
                  <a:solidFill>
                    <a:schemeClr val="bg1"/>
                  </a:solidFill>
                </a:rPr>
                <a:t>3</a:t>
              </a:r>
            </a:p>
          </p:txBody>
        </p:sp>
        <p:sp>
          <p:nvSpPr>
            <p:cNvPr id="32" name="pole tekstowe 31">
              <a:extLst>
                <a:ext uri="{FF2B5EF4-FFF2-40B4-BE49-F238E27FC236}">
                  <a16:creationId xmlns:a16="http://schemas.microsoft.com/office/drawing/2014/main" id="{C426589F-1396-4510-A08D-777CF419FF3C}"/>
                </a:ext>
              </a:extLst>
            </p:cNvPr>
            <p:cNvSpPr txBox="1"/>
            <p:nvPr/>
          </p:nvSpPr>
          <p:spPr>
            <a:xfrm>
              <a:off x="4572692" y="3639342"/>
              <a:ext cx="783256" cy="889619"/>
            </a:xfrm>
            <a:prstGeom prst="rect">
              <a:avLst/>
            </a:prstGeom>
            <a:noFill/>
          </p:spPr>
          <p:txBody>
            <a:bodyPr wrap="square" rtlCol="0" anchor="ctr">
              <a:noAutofit/>
            </a:bodyPr>
            <a:lstStyle/>
            <a:p>
              <a:pPr algn="ctr"/>
              <a:r>
                <a:rPr lang="en-US" sz="4800" dirty="0">
                  <a:solidFill>
                    <a:schemeClr val="bg1"/>
                  </a:solidFill>
                </a:rPr>
                <a:t>4</a:t>
              </a:r>
            </a:p>
          </p:txBody>
        </p:sp>
      </p:grpSp>
    </p:spTree>
    <p:extLst>
      <p:ext uri="{BB962C8B-B14F-4D97-AF65-F5344CB8AC3E}">
        <p14:creationId xmlns:p14="http://schemas.microsoft.com/office/powerpoint/2010/main" val="329914776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a 12">
            <a:extLst>
              <a:ext uri="{FF2B5EF4-FFF2-40B4-BE49-F238E27FC236}">
                <a16:creationId xmlns:a16="http://schemas.microsoft.com/office/drawing/2014/main" id="{9E58AB42-0CA3-4D3A-AA1C-08D8CAE29179}"/>
              </a:ext>
            </a:extLst>
          </p:cNvPr>
          <p:cNvGrpSpPr/>
          <p:nvPr/>
        </p:nvGrpSpPr>
        <p:grpSpPr>
          <a:xfrm>
            <a:off x="6096000" y="3645024"/>
            <a:ext cx="5472113" cy="1710001"/>
            <a:chOff x="6096000" y="3645024"/>
            <a:chExt cx="5472113" cy="1710001"/>
          </a:xfrm>
        </p:grpSpPr>
        <p:grpSp>
          <p:nvGrpSpPr>
            <p:cNvPr id="9" name="Group 8">
              <a:extLst>
                <a:ext uri="{FF2B5EF4-FFF2-40B4-BE49-F238E27FC236}">
                  <a16:creationId xmlns:a16="http://schemas.microsoft.com/office/drawing/2014/main" id="{EA12516D-1D20-45B1-AD70-9A72E50590FD}"/>
                </a:ext>
              </a:extLst>
            </p:cNvPr>
            <p:cNvGrpSpPr/>
            <p:nvPr/>
          </p:nvGrpSpPr>
          <p:grpSpPr>
            <a:xfrm>
              <a:off x="6096000" y="3645024"/>
              <a:ext cx="5472113" cy="1710001"/>
              <a:chOff x="6096000" y="3950134"/>
              <a:chExt cx="5472113" cy="1710001"/>
            </a:xfrm>
          </p:grpSpPr>
          <p:sp>
            <p:nvSpPr>
              <p:cNvPr id="25" name="Double Bracket 24">
                <a:extLst>
                  <a:ext uri="{FF2B5EF4-FFF2-40B4-BE49-F238E27FC236}">
                    <a16:creationId xmlns:a16="http://schemas.microsoft.com/office/drawing/2014/main" id="{03B5A140-4EBF-4654-BE98-96860151764B}"/>
                  </a:ext>
                </a:extLst>
              </p:cNvPr>
              <p:cNvSpPr/>
              <p:nvPr/>
            </p:nvSpPr>
            <p:spPr>
              <a:xfrm>
                <a:off x="6096000" y="3950134"/>
                <a:ext cx="5472113" cy="1710001"/>
              </a:xfrm>
              <a:prstGeom prst="bracketPair">
                <a:avLst>
                  <a:gd name="adj" fmla="val 0"/>
                </a:avLst>
              </a:prstGeom>
              <a:solidFill>
                <a:schemeClr val="bg2"/>
              </a:solid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D9468DD9-F0BE-4971-9541-9BE8E9A47B8A}"/>
                  </a:ext>
                </a:extLst>
              </p:cNvPr>
              <p:cNvSpPr/>
              <p:nvPr/>
            </p:nvSpPr>
            <p:spPr>
              <a:xfrm>
                <a:off x="11370692" y="4530359"/>
                <a:ext cx="186328" cy="549550"/>
              </a:xfrm>
              <a:custGeom>
                <a:avLst/>
                <a:gdLst>
                  <a:gd name="connsiteX0" fmla="*/ 760512 w 752475"/>
                  <a:gd name="connsiteY0" fmla="*/ 2222503 h 2219325"/>
                  <a:gd name="connsiteX1" fmla="*/ 145410 w 752475"/>
                  <a:gd name="connsiteY1" fmla="*/ 1504431 h 2219325"/>
                  <a:gd name="connsiteX2" fmla="*/ 145410 w 752475"/>
                  <a:gd name="connsiteY2" fmla="*/ 718072 h 2219325"/>
                  <a:gd name="connsiteX3" fmla="*/ 760512 w 752475"/>
                  <a:gd name="connsiteY3" fmla="*/ 0 h 2219325"/>
                  <a:gd name="connsiteX4" fmla="*/ 760512 w 752475"/>
                  <a:gd name="connsiteY4" fmla="*/ 2222503 h 22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219325">
                    <a:moveTo>
                      <a:pt x="760512" y="2222503"/>
                    </a:moveTo>
                    <a:cubicBezTo>
                      <a:pt x="760512" y="2222503"/>
                      <a:pt x="419121" y="1824114"/>
                      <a:pt x="145410" y="1504431"/>
                    </a:cubicBezTo>
                    <a:cubicBezTo>
                      <a:pt x="-48470" y="1278138"/>
                      <a:pt x="-48470" y="944365"/>
                      <a:pt x="145410" y="718072"/>
                    </a:cubicBezTo>
                    <a:cubicBezTo>
                      <a:pt x="419121" y="398389"/>
                      <a:pt x="760512" y="0"/>
                      <a:pt x="760512" y="0"/>
                    </a:cubicBezTo>
                    <a:lnTo>
                      <a:pt x="760512" y="2222503"/>
                    </a:lnTo>
                    <a:close/>
                  </a:path>
                </a:pathLst>
              </a:custGeom>
              <a:solidFill>
                <a:schemeClr val="accent6"/>
              </a:solidFill>
              <a:ln w="2480" cap="flat">
                <a:noFill/>
                <a:prstDash val="solid"/>
                <a:round/>
              </a:ln>
            </p:spPr>
            <p:txBody>
              <a:bodyPr rtlCol="0" anchor="ctr"/>
              <a:lstStyle/>
              <a:p>
                <a:endParaRPr lang="en-US" dirty="0"/>
              </a:p>
            </p:txBody>
          </p:sp>
        </p:grpSp>
        <p:sp>
          <p:nvSpPr>
            <p:cNvPr id="34" name="Rectangle 35">
              <a:extLst>
                <a:ext uri="{FF2B5EF4-FFF2-40B4-BE49-F238E27FC236}">
                  <a16:creationId xmlns:a16="http://schemas.microsoft.com/office/drawing/2014/main" id="{3D9FA534-A371-4518-AB7C-BBFC5009438C}"/>
                </a:ext>
              </a:extLst>
            </p:cNvPr>
            <p:cNvSpPr/>
            <p:nvPr/>
          </p:nvSpPr>
          <p:spPr>
            <a:xfrm>
              <a:off x="8040216" y="3759026"/>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D</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11" name="Grupa 10">
            <a:extLst>
              <a:ext uri="{FF2B5EF4-FFF2-40B4-BE49-F238E27FC236}">
                <a16:creationId xmlns:a16="http://schemas.microsoft.com/office/drawing/2014/main" id="{054C75EB-BF78-4ED5-84C9-B5435B02138D}"/>
              </a:ext>
            </a:extLst>
          </p:cNvPr>
          <p:cNvGrpSpPr/>
          <p:nvPr/>
        </p:nvGrpSpPr>
        <p:grpSpPr>
          <a:xfrm>
            <a:off x="6096000" y="1935021"/>
            <a:ext cx="5472113" cy="1710003"/>
            <a:chOff x="6096000" y="1935021"/>
            <a:chExt cx="5472113" cy="1710003"/>
          </a:xfrm>
        </p:grpSpPr>
        <p:grpSp>
          <p:nvGrpSpPr>
            <p:cNvPr id="8" name="Group 7">
              <a:extLst>
                <a:ext uri="{FF2B5EF4-FFF2-40B4-BE49-F238E27FC236}">
                  <a16:creationId xmlns:a16="http://schemas.microsoft.com/office/drawing/2014/main" id="{329E6550-902A-465C-9338-5720A05CE59C}"/>
                </a:ext>
              </a:extLst>
            </p:cNvPr>
            <p:cNvGrpSpPr/>
            <p:nvPr/>
          </p:nvGrpSpPr>
          <p:grpSpPr>
            <a:xfrm>
              <a:off x="6096000" y="1935021"/>
              <a:ext cx="5472113" cy="1710003"/>
              <a:chOff x="6096000" y="2229149"/>
              <a:chExt cx="5472113" cy="1710003"/>
            </a:xfrm>
          </p:grpSpPr>
          <p:sp>
            <p:nvSpPr>
              <p:cNvPr id="3" name="Double Bracket 2">
                <a:extLst>
                  <a:ext uri="{FF2B5EF4-FFF2-40B4-BE49-F238E27FC236}">
                    <a16:creationId xmlns:a16="http://schemas.microsoft.com/office/drawing/2014/main" id="{F3F996ED-64E0-4BBC-9B12-F6232A874B0B}"/>
                  </a:ext>
                </a:extLst>
              </p:cNvPr>
              <p:cNvSpPr/>
              <p:nvPr/>
            </p:nvSpPr>
            <p:spPr>
              <a:xfrm>
                <a:off x="6096000" y="2229149"/>
                <a:ext cx="5472113" cy="1710003"/>
              </a:xfrm>
              <a:prstGeom prst="bracketPair">
                <a:avLst>
                  <a:gd name="adj" fmla="val 0"/>
                </a:avLst>
              </a:prstGeom>
              <a:solidFill>
                <a:schemeClr val="bg2">
                  <a:lumMod val="90000"/>
                </a:schemeClr>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19" name="Freeform: Shape 18">
                <a:extLst>
                  <a:ext uri="{FF2B5EF4-FFF2-40B4-BE49-F238E27FC236}">
                    <a16:creationId xmlns:a16="http://schemas.microsoft.com/office/drawing/2014/main" id="{0DD65A98-574E-4CB7-AB21-9E8F5E4FFB67}"/>
                  </a:ext>
                </a:extLst>
              </p:cNvPr>
              <p:cNvSpPr/>
              <p:nvPr/>
            </p:nvSpPr>
            <p:spPr>
              <a:xfrm>
                <a:off x="11370692" y="2814093"/>
                <a:ext cx="186328" cy="540115"/>
              </a:xfrm>
              <a:custGeom>
                <a:avLst/>
                <a:gdLst>
                  <a:gd name="connsiteX0" fmla="*/ 754376 w 752475"/>
                  <a:gd name="connsiteY0" fmla="*/ 2182815 h 2181225"/>
                  <a:gd name="connsiteX1" fmla="*/ 148944 w 752475"/>
                  <a:gd name="connsiteY1" fmla="*/ 1488650 h 2181225"/>
                  <a:gd name="connsiteX2" fmla="*/ 148944 w 752475"/>
                  <a:gd name="connsiteY2" fmla="*/ 694165 h 2181225"/>
                  <a:gd name="connsiteX3" fmla="*/ 754376 w 752475"/>
                  <a:gd name="connsiteY3" fmla="*/ 0 h 2181225"/>
                  <a:gd name="connsiteX4" fmla="*/ 754376 w 752475"/>
                  <a:gd name="connsiteY4" fmla="*/ 2182815 h 218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181225">
                    <a:moveTo>
                      <a:pt x="754376" y="2182815"/>
                    </a:moveTo>
                    <a:cubicBezTo>
                      <a:pt x="754376" y="2182815"/>
                      <a:pt x="421163" y="1800686"/>
                      <a:pt x="148944" y="1488650"/>
                    </a:cubicBezTo>
                    <a:cubicBezTo>
                      <a:pt x="-49648" y="1261035"/>
                      <a:pt x="-49648" y="921781"/>
                      <a:pt x="148944" y="694165"/>
                    </a:cubicBezTo>
                    <a:cubicBezTo>
                      <a:pt x="421163" y="382129"/>
                      <a:pt x="754376" y="0"/>
                      <a:pt x="754376" y="0"/>
                    </a:cubicBezTo>
                    <a:lnTo>
                      <a:pt x="754376" y="2182815"/>
                    </a:lnTo>
                    <a:close/>
                  </a:path>
                </a:pathLst>
              </a:custGeom>
              <a:solidFill>
                <a:schemeClr val="accent2"/>
              </a:solidFill>
              <a:ln w="2480" cap="flat">
                <a:noFill/>
                <a:prstDash val="solid"/>
                <a:round/>
              </a:ln>
            </p:spPr>
            <p:txBody>
              <a:bodyPr rtlCol="0" anchor="ctr"/>
              <a:lstStyle/>
              <a:p>
                <a:endParaRPr lang="en-US" dirty="0"/>
              </a:p>
            </p:txBody>
          </p:sp>
        </p:grpSp>
        <p:sp>
          <p:nvSpPr>
            <p:cNvPr id="33" name="Rectangle 35">
              <a:extLst>
                <a:ext uri="{FF2B5EF4-FFF2-40B4-BE49-F238E27FC236}">
                  <a16:creationId xmlns:a16="http://schemas.microsoft.com/office/drawing/2014/main" id="{3A051C28-D42B-4908-8EEF-94ED004057CD}"/>
                </a:ext>
              </a:extLst>
            </p:cNvPr>
            <p:cNvSpPr/>
            <p:nvPr/>
          </p:nvSpPr>
          <p:spPr>
            <a:xfrm>
              <a:off x="8040216" y="2049025"/>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B</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7" name="Grupa 6">
            <a:extLst>
              <a:ext uri="{FF2B5EF4-FFF2-40B4-BE49-F238E27FC236}">
                <a16:creationId xmlns:a16="http://schemas.microsoft.com/office/drawing/2014/main" id="{C386CC36-E195-4786-87F9-D455D8315DAA}"/>
              </a:ext>
            </a:extLst>
          </p:cNvPr>
          <p:cNvGrpSpPr/>
          <p:nvPr/>
        </p:nvGrpSpPr>
        <p:grpSpPr>
          <a:xfrm>
            <a:off x="609688" y="3645024"/>
            <a:ext cx="5472113" cy="1710003"/>
            <a:chOff x="609688" y="3645024"/>
            <a:chExt cx="5472113" cy="1710003"/>
          </a:xfrm>
        </p:grpSpPr>
        <p:grpSp>
          <p:nvGrpSpPr>
            <p:cNvPr id="10" name="Group 9">
              <a:extLst>
                <a:ext uri="{FF2B5EF4-FFF2-40B4-BE49-F238E27FC236}">
                  <a16:creationId xmlns:a16="http://schemas.microsoft.com/office/drawing/2014/main" id="{EE52025F-7191-4639-9130-0EC6FAA25CE5}"/>
                </a:ext>
              </a:extLst>
            </p:cNvPr>
            <p:cNvGrpSpPr/>
            <p:nvPr/>
          </p:nvGrpSpPr>
          <p:grpSpPr>
            <a:xfrm>
              <a:off x="609688" y="3645024"/>
              <a:ext cx="5472113" cy="1710003"/>
              <a:chOff x="609688" y="3950132"/>
              <a:chExt cx="5472113" cy="1710003"/>
            </a:xfrm>
          </p:grpSpPr>
          <p:sp>
            <p:nvSpPr>
              <p:cNvPr id="26" name="Double Bracket 25">
                <a:extLst>
                  <a:ext uri="{FF2B5EF4-FFF2-40B4-BE49-F238E27FC236}">
                    <a16:creationId xmlns:a16="http://schemas.microsoft.com/office/drawing/2014/main" id="{66E762F0-EF87-437D-811C-06A9C061C955}"/>
                  </a:ext>
                </a:extLst>
              </p:cNvPr>
              <p:cNvSpPr/>
              <p:nvPr/>
            </p:nvSpPr>
            <p:spPr>
              <a:xfrm>
                <a:off x="609688" y="3950132"/>
                <a:ext cx="5472113" cy="1710003"/>
              </a:xfrm>
              <a:prstGeom prst="bracketPair">
                <a:avLst>
                  <a:gd name="adj" fmla="val 0"/>
                </a:avLst>
              </a:prstGeom>
              <a:solidFill>
                <a:schemeClr val="bg2">
                  <a:lumMod val="90000"/>
                </a:schemeClr>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18" name="Freeform: Shape 17">
                <a:extLst>
                  <a:ext uri="{FF2B5EF4-FFF2-40B4-BE49-F238E27FC236}">
                    <a16:creationId xmlns:a16="http://schemas.microsoft.com/office/drawing/2014/main" id="{7E0BA212-7C38-4A1F-9455-226C8D7A0F70}"/>
                  </a:ext>
                </a:extLst>
              </p:cNvPr>
              <p:cNvSpPr/>
              <p:nvPr/>
            </p:nvSpPr>
            <p:spPr>
              <a:xfrm>
                <a:off x="635680" y="4530358"/>
                <a:ext cx="186328" cy="549550"/>
              </a:xfrm>
              <a:custGeom>
                <a:avLst/>
                <a:gdLst>
                  <a:gd name="connsiteX0" fmla="*/ 0 w 752475"/>
                  <a:gd name="connsiteY0" fmla="*/ 0 h 2219325"/>
                  <a:gd name="connsiteX1" fmla="*/ 615199 w 752475"/>
                  <a:gd name="connsiteY1" fmla="*/ 718072 h 2219325"/>
                  <a:gd name="connsiteX2" fmla="*/ 615199 w 752475"/>
                  <a:gd name="connsiteY2" fmla="*/ 1504431 h 2219325"/>
                  <a:gd name="connsiteX3" fmla="*/ 0 w 752475"/>
                  <a:gd name="connsiteY3" fmla="*/ 2222503 h 2219325"/>
                  <a:gd name="connsiteX4" fmla="*/ 0 w 752475"/>
                  <a:gd name="connsiteY4" fmla="*/ 0 h 22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219325">
                    <a:moveTo>
                      <a:pt x="0" y="0"/>
                    </a:moveTo>
                    <a:cubicBezTo>
                      <a:pt x="0" y="0"/>
                      <a:pt x="341301" y="398389"/>
                      <a:pt x="615199" y="718072"/>
                    </a:cubicBezTo>
                    <a:cubicBezTo>
                      <a:pt x="809050" y="944365"/>
                      <a:pt x="809050" y="1278138"/>
                      <a:pt x="615199" y="1504431"/>
                    </a:cubicBezTo>
                    <a:cubicBezTo>
                      <a:pt x="341301" y="1824114"/>
                      <a:pt x="0" y="2222503"/>
                      <a:pt x="0" y="2222503"/>
                    </a:cubicBezTo>
                    <a:lnTo>
                      <a:pt x="0" y="0"/>
                    </a:lnTo>
                    <a:close/>
                  </a:path>
                </a:pathLst>
              </a:custGeom>
              <a:solidFill>
                <a:schemeClr val="accent4"/>
              </a:solidFill>
              <a:ln w="2480" cap="flat">
                <a:noFill/>
                <a:prstDash val="solid"/>
                <a:round/>
              </a:ln>
            </p:spPr>
            <p:txBody>
              <a:bodyPr rtlCol="0" anchor="ctr"/>
              <a:lstStyle/>
              <a:p>
                <a:endParaRPr lang="en-US" dirty="0"/>
              </a:p>
            </p:txBody>
          </p:sp>
        </p:grpSp>
        <p:sp>
          <p:nvSpPr>
            <p:cNvPr id="30" name="Rectangle 35">
              <a:extLst>
                <a:ext uri="{FF2B5EF4-FFF2-40B4-BE49-F238E27FC236}">
                  <a16:creationId xmlns:a16="http://schemas.microsoft.com/office/drawing/2014/main" id="{19D85A82-6028-48D1-ABF4-19BD872EBBB2}"/>
                </a:ext>
              </a:extLst>
            </p:cNvPr>
            <p:cNvSpPr/>
            <p:nvPr/>
          </p:nvSpPr>
          <p:spPr>
            <a:xfrm>
              <a:off x="910987" y="3759026"/>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C </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6" name="Grupa 5">
            <a:extLst>
              <a:ext uri="{FF2B5EF4-FFF2-40B4-BE49-F238E27FC236}">
                <a16:creationId xmlns:a16="http://schemas.microsoft.com/office/drawing/2014/main" id="{8FA605C8-824B-468F-9A3C-3C6A6B0AEE98}"/>
              </a:ext>
            </a:extLst>
          </p:cNvPr>
          <p:cNvGrpSpPr/>
          <p:nvPr/>
        </p:nvGrpSpPr>
        <p:grpSpPr>
          <a:xfrm>
            <a:off x="609688" y="1935023"/>
            <a:ext cx="5472113" cy="1710001"/>
            <a:chOff x="609688" y="1935023"/>
            <a:chExt cx="5472113" cy="1710001"/>
          </a:xfrm>
        </p:grpSpPr>
        <p:grpSp>
          <p:nvGrpSpPr>
            <p:cNvPr id="4" name="Grupa 3">
              <a:extLst>
                <a:ext uri="{FF2B5EF4-FFF2-40B4-BE49-F238E27FC236}">
                  <a16:creationId xmlns:a16="http://schemas.microsoft.com/office/drawing/2014/main" id="{E659FD7A-EF9F-4D34-B14E-B0A34BC9BB8F}"/>
                </a:ext>
              </a:extLst>
            </p:cNvPr>
            <p:cNvGrpSpPr/>
            <p:nvPr/>
          </p:nvGrpSpPr>
          <p:grpSpPr>
            <a:xfrm>
              <a:off x="609688" y="1935023"/>
              <a:ext cx="5472113" cy="1710001"/>
              <a:chOff x="609688" y="1935023"/>
              <a:chExt cx="5472113" cy="1710001"/>
            </a:xfrm>
          </p:grpSpPr>
          <p:sp>
            <p:nvSpPr>
              <p:cNvPr id="35" name="Double Bracket 34">
                <a:extLst>
                  <a:ext uri="{FF2B5EF4-FFF2-40B4-BE49-F238E27FC236}">
                    <a16:creationId xmlns:a16="http://schemas.microsoft.com/office/drawing/2014/main" id="{C223E601-B8F7-42F2-80C9-E84EFB269027}"/>
                  </a:ext>
                </a:extLst>
              </p:cNvPr>
              <p:cNvSpPr/>
              <p:nvPr/>
            </p:nvSpPr>
            <p:spPr>
              <a:xfrm>
                <a:off x="609688" y="1935023"/>
                <a:ext cx="5472113" cy="1710001"/>
              </a:xfrm>
              <a:prstGeom prst="bracketPair">
                <a:avLst>
                  <a:gd name="adj" fmla="val 0"/>
                </a:avLst>
              </a:prstGeom>
              <a:solidFill>
                <a:schemeClr val="bg2"/>
              </a:solid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6" name="Rectangle 35">
                <a:extLst>
                  <a:ext uri="{FF2B5EF4-FFF2-40B4-BE49-F238E27FC236}">
                    <a16:creationId xmlns:a16="http://schemas.microsoft.com/office/drawing/2014/main" id="{A34A67FF-D167-4244-BB08-141291F29E71}"/>
                  </a:ext>
                </a:extLst>
              </p:cNvPr>
              <p:cNvSpPr/>
              <p:nvPr/>
            </p:nvSpPr>
            <p:spPr>
              <a:xfrm>
                <a:off x="910987" y="2049025"/>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A</a:t>
                </a:r>
                <a:br>
                  <a:rPr lang="en-US"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sp>
          <p:nvSpPr>
            <p:cNvPr id="17" name="Freeform: Shape 16">
              <a:extLst>
                <a:ext uri="{FF2B5EF4-FFF2-40B4-BE49-F238E27FC236}">
                  <a16:creationId xmlns:a16="http://schemas.microsoft.com/office/drawing/2014/main" id="{D0A413FD-1408-404B-A43A-4C9319EC59C0}"/>
                </a:ext>
              </a:extLst>
            </p:cNvPr>
            <p:cNvSpPr/>
            <p:nvPr/>
          </p:nvSpPr>
          <p:spPr>
            <a:xfrm>
              <a:off x="635680" y="2519966"/>
              <a:ext cx="186328" cy="540115"/>
            </a:xfrm>
            <a:custGeom>
              <a:avLst/>
              <a:gdLst>
                <a:gd name="connsiteX0" fmla="*/ 0 w 752475"/>
                <a:gd name="connsiteY0" fmla="*/ 0 h 2181225"/>
                <a:gd name="connsiteX1" fmla="*/ 605520 w 752475"/>
                <a:gd name="connsiteY1" fmla="*/ 694165 h 2181225"/>
                <a:gd name="connsiteX2" fmla="*/ 605520 w 752475"/>
                <a:gd name="connsiteY2" fmla="*/ 1488650 h 2181225"/>
                <a:gd name="connsiteX3" fmla="*/ 0 w 752475"/>
                <a:gd name="connsiteY3" fmla="*/ 2182815 h 2181225"/>
                <a:gd name="connsiteX4" fmla="*/ 0 w 752475"/>
                <a:gd name="connsiteY4" fmla="*/ 0 h 218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181225">
                  <a:moveTo>
                    <a:pt x="0" y="0"/>
                  </a:moveTo>
                  <a:cubicBezTo>
                    <a:pt x="0" y="0"/>
                    <a:pt x="333331" y="382129"/>
                    <a:pt x="605520" y="694165"/>
                  </a:cubicBezTo>
                  <a:cubicBezTo>
                    <a:pt x="804066" y="921781"/>
                    <a:pt x="804066" y="1261035"/>
                    <a:pt x="605520" y="1488650"/>
                  </a:cubicBezTo>
                  <a:cubicBezTo>
                    <a:pt x="333331" y="1800686"/>
                    <a:pt x="0" y="2182815"/>
                    <a:pt x="0" y="2182815"/>
                  </a:cubicBezTo>
                  <a:lnTo>
                    <a:pt x="0" y="0"/>
                  </a:lnTo>
                  <a:close/>
                </a:path>
              </a:pathLst>
            </a:custGeom>
            <a:solidFill>
              <a:schemeClr val="accent1"/>
            </a:solidFill>
            <a:ln w="2480" cap="flat">
              <a:noFill/>
              <a:prstDash val="solid"/>
              <a:round/>
            </a:ln>
          </p:spPr>
          <p:txBody>
            <a:bodyPr rtlCol="0" anchor="ctr"/>
            <a:lstStyle/>
            <a:p>
              <a:endParaRPr lang="en-US" dirty="0"/>
            </a:p>
          </p:txBody>
        </p:sp>
      </p:grpSp>
      <p:sp>
        <p:nvSpPr>
          <p:cNvPr id="2" name="Title 1">
            <a:extLst>
              <a:ext uri="{FF2B5EF4-FFF2-40B4-BE49-F238E27FC236}">
                <a16:creationId xmlns:a16="http://schemas.microsoft.com/office/drawing/2014/main" id="{D55E1DC6-A5C2-4530-A4E3-03ACFE385006}"/>
              </a:ext>
            </a:extLst>
          </p:cNvPr>
          <p:cNvSpPr>
            <a:spLocks noGrp="1"/>
          </p:cNvSpPr>
          <p:nvPr>
            <p:ph type="title"/>
          </p:nvPr>
        </p:nvSpPr>
        <p:spPr/>
        <p:txBody>
          <a:bodyPr>
            <a:normAutofit fontScale="90000"/>
          </a:bodyPr>
          <a:lstStyle/>
          <a:p>
            <a:r>
              <a:rPr lang="en-US" dirty="0"/>
              <a:t>Comparing 4 Ideas on Segmented Light Bulb Graphics</a:t>
            </a:r>
          </a:p>
        </p:txBody>
      </p:sp>
      <p:grpSp>
        <p:nvGrpSpPr>
          <p:cNvPr id="15" name="Group 14">
            <a:extLst>
              <a:ext uri="{FF2B5EF4-FFF2-40B4-BE49-F238E27FC236}">
                <a16:creationId xmlns:a16="http://schemas.microsoft.com/office/drawing/2014/main" id="{3D0572A4-EC44-4C61-B80B-EC50D5C1E714}"/>
              </a:ext>
            </a:extLst>
          </p:cNvPr>
          <p:cNvGrpSpPr>
            <a:grpSpLocks noChangeAspect="1"/>
          </p:cNvGrpSpPr>
          <p:nvPr/>
        </p:nvGrpSpPr>
        <p:grpSpPr>
          <a:xfrm>
            <a:off x="4572002" y="1921709"/>
            <a:ext cx="3047998" cy="4093389"/>
            <a:chOff x="4572002" y="1921709"/>
            <a:chExt cx="3047998" cy="4093389"/>
          </a:xfrm>
        </p:grpSpPr>
        <p:sp>
          <p:nvSpPr>
            <p:cNvPr id="28" name="Freeform 24">
              <a:extLst>
                <a:ext uri="{FF2B5EF4-FFF2-40B4-BE49-F238E27FC236}">
                  <a16:creationId xmlns:a16="http://schemas.microsoft.com/office/drawing/2014/main" id="{61722096-F727-4210-BD5E-83EE42CAC0A2}"/>
                </a:ext>
              </a:extLst>
            </p:cNvPr>
            <p:cNvSpPr>
              <a:spLocks noEditPoints="1"/>
            </p:cNvSpPr>
            <p:nvPr/>
          </p:nvSpPr>
          <p:spPr bwMode="auto">
            <a:xfrm>
              <a:off x="5493544" y="5457268"/>
              <a:ext cx="1203899" cy="557830"/>
            </a:xfrm>
            <a:custGeom>
              <a:avLst/>
              <a:gdLst>
                <a:gd name="T0" fmla="*/ 430 w 444"/>
                <a:gd name="T1" fmla="*/ 28 h 206"/>
                <a:gd name="T2" fmla="*/ 14 w 444"/>
                <a:gd name="T3" fmla="*/ 28 h 206"/>
                <a:gd name="T4" fmla="*/ 0 w 444"/>
                <a:gd name="T5" fmla="*/ 14 h 206"/>
                <a:gd name="T6" fmla="*/ 14 w 444"/>
                <a:gd name="T7" fmla="*/ 0 h 206"/>
                <a:gd name="T8" fmla="*/ 430 w 444"/>
                <a:gd name="T9" fmla="*/ 0 h 206"/>
                <a:gd name="T10" fmla="*/ 444 w 444"/>
                <a:gd name="T11" fmla="*/ 14 h 206"/>
                <a:gd name="T12" fmla="*/ 430 w 444"/>
                <a:gd name="T13" fmla="*/ 28 h 206"/>
                <a:gd name="T14" fmla="*/ 425 w 444"/>
                <a:gd name="T15" fmla="*/ 76 h 206"/>
                <a:gd name="T16" fmla="*/ 411 w 444"/>
                <a:gd name="T17" fmla="*/ 62 h 206"/>
                <a:gd name="T18" fmla="*/ 32 w 444"/>
                <a:gd name="T19" fmla="*/ 62 h 206"/>
                <a:gd name="T20" fmla="*/ 18 w 444"/>
                <a:gd name="T21" fmla="*/ 76 h 206"/>
                <a:gd name="T22" fmla="*/ 32 w 444"/>
                <a:gd name="T23" fmla="*/ 90 h 206"/>
                <a:gd name="T24" fmla="*/ 411 w 444"/>
                <a:gd name="T25" fmla="*/ 90 h 206"/>
                <a:gd name="T26" fmla="*/ 425 w 444"/>
                <a:gd name="T27" fmla="*/ 76 h 206"/>
                <a:gd name="T28" fmla="*/ 317 w 444"/>
                <a:gd name="T29" fmla="*/ 200 h 206"/>
                <a:gd name="T30" fmla="*/ 347 w 444"/>
                <a:gd name="T31" fmla="*/ 152 h 206"/>
                <a:gd name="T32" fmla="*/ 383 w 444"/>
                <a:gd name="T33" fmla="*/ 152 h 206"/>
                <a:gd name="T34" fmla="*/ 397 w 444"/>
                <a:gd name="T35" fmla="*/ 138 h 206"/>
                <a:gd name="T36" fmla="*/ 383 w 444"/>
                <a:gd name="T37" fmla="*/ 124 h 206"/>
                <a:gd name="T38" fmla="*/ 340 w 444"/>
                <a:gd name="T39" fmla="*/ 124 h 206"/>
                <a:gd name="T40" fmla="*/ 328 w 444"/>
                <a:gd name="T41" fmla="*/ 130 h 206"/>
                <a:gd name="T42" fmla="*/ 297 w 444"/>
                <a:gd name="T43" fmla="*/ 178 h 206"/>
                <a:gd name="T44" fmla="*/ 147 w 444"/>
                <a:gd name="T45" fmla="*/ 178 h 206"/>
                <a:gd name="T46" fmla="*/ 115 w 444"/>
                <a:gd name="T47" fmla="*/ 130 h 206"/>
                <a:gd name="T48" fmla="*/ 104 w 444"/>
                <a:gd name="T49" fmla="*/ 124 h 206"/>
                <a:gd name="T50" fmla="*/ 60 w 444"/>
                <a:gd name="T51" fmla="*/ 124 h 206"/>
                <a:gd name="T52" fmla="*/ 46 w 444"/>
                <a:gd name="T53" fmla="*/ 138 h 206"/>
                <a:gd name="T54" fmla="*/ 60 w 444"/>
                <a:gd name="T55" fmla="*/ 152 h 206"/>
                <a:gd name="T56" fmla="*/ 96 w 444"/>
                <a:gd name="T57" fmla="*/ 152 h 206"/>
                <a:gd name="T58" fmla="*/ 127 w 444"/>
                <a:gd name="T59" fmla="*/ 200 h 206"/>
                <a:gd name="T60" fmla="*/ 139 w 444"/>
                <a:gd name="T61" fmla="*/ 206 h 206"/>
                <a:gd name="T62" fmla="*/ 305 w 444"/>
                <a:gd name="T63" fmla="*/ 206 h 206"/>
                <a:gd name="T64" fmla="*/ 317 w 444"/>
                <a:gd name="T6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 h="206">
                  <a:moveTo>
                    <a:pt x="430" y="28"/>
                  </a:moveTo>
                  <a:cubicBezTo>
                    <a:pt x="14" y="28"/>
                    <a:pt x="14" y="28"/>
                    <a:pt x="14" y="28"/>
                  </a:cubicBezTo>
                  <a:cubicBezTo>
                    <a:pt x="6" y="28"/>
                    <a:pt x="0" y="22"/>
                    <a:pt x="0" y="14"/>
                  </a:cubicBezTo>
                  <a:cubicBezTo>
                    <a:pt x="0" y="6"/>
                    <a:pt x="6" y="0"/>
                    <a:pt x="14" y="0"/>
                  </a:cubicBezTo>
                  <a:cubicBezTo>
                    <a:pt x="430" y="0"/>
                    <a:pt x="430" y="0"/>
                    <a:pt x="430" y="0"/>
                  </a:cubicBezTo>
                  <a:cubicBezTo>
                    <a:pt x="438" y="0"/>
                    <a:pt x="444" y="6"/>
                    <a:pt x="444" y="14"/>
                  </a:cubicBezTo>
                  <a:cubicBezTo>
                    <a:pt x="444" y="22"/>
                    <a:pt x="438" y="28"/>
                    <a:pt x="430" y="28"/>
                  </a:cubicBezTo>
                  <a:close/>
                  <a:moveTo>
                    <a:pt x="425" y="76"/>
                  </a:moveTo>
                  <a:cubicBezTo>
                    <a:pt x="425" y="68"/>
                    <a:pt x="419" y="62"/>
                    <a:pt x="411" y="62"/>
                  </a:cubicBezTo>
                  <a:cubicBezTo>
                    <a:pt x="32" y="62"/>
                    <a:pt x="32" y="62"/>
                    <a:pt x="32" y="62"/>
                  </a:cubicBezTo>
                  <a:cubicBezTo>
                    <a:pt x="25" y="62"/>
                    <a:pt x="18" y="68"/>
                    <a:pt x="18" y="76"/>
                  </a:cubicBezTo>
                  <a:cubicBezTo>
                    <a:pt x="18" y="84"/>
                    <a:pt x="25" y="90"/>
                    <a:pt x="32" y="90"/>
                  </a:cubicBezTo>
                  <a:cubicBezTo>
                    <a:pt x="411" y="90"/>
                    <a:pt x="411" y="90"/>
                    <a:pt x="411" y="90"/>
                  </a:cubicBezTo>
                  <a:cubicBezTo>
                    <a:pt x="419" y="90"/>
                    <a:pt x="425" y="84"/>
                    <a:pt x="425" y="76"/>
                  </a:cubicBezTo>
                  <a:close/>
                  <a:moveTo>
                    <a:pt x="317" y="200"/>
                  </a:moveTo>
                  <a:cubicBezTo>
                    <a:pt x="347" y="152"/>
                    <a:pt x="347" y="152"/>
                    <a:pt x="347" y="152"/>
                  </a:cubicBezTo>
                  <a:cubicBezTo>
                    <a:pt x="383" y="152"/>
                    <a:pt x="383" y="152"/>
                    <a:pt x="383" y="152"/>
                  </a:cubicBezTo>
                  <a:cubicBezTo>
                    <a:pt x="391" y="152"/>
                    <a:pt x="397" y="146"/>
                    <a:pt x="397" y="138"/>
                  </a:cubicBezTo>
                  <a:cubicBezTo>
                    <a:pt x="397" y="130"/>
                    <a:pt x="391" y="124"/>
                    <a:pt x="383" y="124"/>
                  </a:cubicBezTo>
                  <a:cubicBezTo>
                    <a:pt x="340" y="124"/>
                    <a:pt x="340" y="124"/>
                    <a:pt x="340" y="124"/>
                  </a:cubicBezTo>
                  <a:cubicBezTo>
                    <a:pt x="335" y="124"/>
                    <a:pt x="331" y="126"/>
                    <a:pt x="328" y="130"/>
                  </a:cubicBezTo>
                  <a:cubicBezTo>
                    <a:pt x="297" y="178"/>
                    <a:pt x="297" y="178"/>
                    <a:pt x="297" y="178"/>
                  </a:cubicBezTo>
                  <a:cubicBezTo>
                    <a:pt x="147" y="178"/>
                    <a:pt x="147" y="178"/>
                    <a:pt x="147" y="178"/>
                  </a:cubicBezTo>
                  <a:cubicBezTo>
                    <a:pt x="115" y="130"/>
                    <a:pt x="115" y="130"/>
                    <a:pt x="115" y="130"/>
                  </a:cubicBezTo>
                  <a:cubicBezTo>
                    <a:pt x="113" y="126"/>
                    <a:pt x="108" y="124"/>
                    <a:pt x="104" y="124"/>
                  </a:cubicBezTo>
                  <a:cubicBezTo>
                    <a:pt x="60" y="124"/>
                    <a:pt x="60" y="124"/>
                    <a:pt x="60" y="124"/>
                  </a:cubicBezTo>
                  <a:cubicBezTo>
                    <a:pt x="52" y="124"/>
                    <a:pt x="46" y="130"/>
                    <a:pt x="46" y="138"/>
                  </a:cubicBezTo>
                  <a:cubicBezTo>
                    <a:pt x="46" y="146"/>
                    <a:pt x="52" y="152"/>
                    <a:pt x="60" y="152"/>
                  </a:cubicBezTo>
                  <a:cubicBezTo>
                    <a:pt x="96" y="152"/>
                    <a:pt x="96" y="152"/>
                    <a:pt x="96" y="152"/>
                  </a:cubicBezTo>
                  <a:cubicBezTo>
                    <a:pt x="127" y="200"/>
                    <a:pt x="127" y="200"/>
                    <a:pt x="127" y="200"/>
                  </a:cubicBezTo>
                  <a:cubicBezTo>
                    <a:pt x="130" y="204"/>
                    <a:pt x="134" y="206"/>
                    <a:pt x="139" y="206"/>
                  </a:cubicBezTo>
                  <a:cubicBezTo>
                    <a:pt x="305" y="206"/>
                    <a:pt x="305" y="206"/>
                    <a:pt x="305" y="206"/>
                  </a:cubicBezTo>
                  <a:cubicBezTo>
                    <a:pt x="310" y="206"/>
                    <a:pt x="314" y="204"/>
                    <a:pt x="317" y="200"/>
                  </a:cubicBezTo>
                  <a:close/>
                </a:path>
              </a:pathLst>
            </a:custGeom>
            <a:solidFill>
              <a:srgbClr val="333333"/>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2" name="Group 11">
              <a:extLst>
                <a:ext uri="{FF2B5EF4-FFF2-40B4-BE49-F238E27FC236}">
                  <a16:creationId xmlns:a16="http://schemas.microsoft.com/office/drawing/2014/main" id="{B858C5A3-BE6A-47E0-AB3D-ECE821D6C5A8}"/>
                </a:ext>
              </a:extLst>
            </p:cNvPr>
            <p:cNvGrpSpPr/>
            <p:nvPr/>
          </p:nvGrpSpPr>
          <p:grpSpPr>
            <a:xfrm>
              <a:off x="4572002" y="1921709"/>
              <a:ext cx="3047998" cy="3498758"/>
              <a:chOff x="4572002" y="1921709"/>
              <a:chExt cx="3047998" cy="3498758"/>
            </a:xfrm>
          </p:grpSpPr>
          <p:sp>
            <p:nvSpPr>
              <p:cNvPr id="27" name="Freeform 23">
                <a:extLst>
                  <a:ext uri="{FF2B5EF4-FFF2-40B4-BE49-F238E27FC236}">
                    <a16:creationId xmlns:a16="http://schemas.microsoft.com/office/drawing/2014/main" id="{6E337D1C-8F0D-4282-B330-356BF0748193}"/>
                  </a:ext>
                </a:extLst>
              </p:cNvPr>
              <p:cNvSpPr>
                <a:spLocks/>
              </p:cNvSpPr>
              <p:nvPr/>
            </p:nvSpPr>
            <p:spPr bwMode="auto">
              <a:xfrm>
                <a:off x="6096001" y="3645024"/>
                <a:ext cx="1509689" cy="1753979"/>
              </a:xfrm>
              <a:custGeom>
                <a:avLst/>
                <a:gdLst>
                  <a:gd name="T0" fmla="*/ 553 w 553"/>
                  <a:gd name="T1" fmla="*/ 0 h 642"/>
                  <a:gd name="T2" fmla="*/ 382 w 553"/>
                  <a:gd name="T3" fmla="*/ 332 h 642"/>
                  <a:gd name="T4" fmla="*/ 299 w 553"/>
                  <a:gd name="T5" fmla="*/ 489 h 642"/>
                  <a:gd name="T6" fmla="*/ 0 w 553"/>
                  <a:gd name="T7" fmla="*/ 631 h 642"/>
                  <a:gd name="T8" fmla="*/ 0 w 553"/>
                  <a:gd name="T9" fmla="*/ 0 h 642"/>
                  <a:gd name="T10" fmla="*/ 553 w 553"/>
                  <a:gd name="T11" fmla="*/ 0 h 642"/>
                </a:gdLst>
                <a:ahLst/>
                <a:cxnLst>
                  <a:cxn ang="0">
                    <a:pos x="T0" y="T1"/>
                  </a:cxn>
                  <a:cxn ang="0">
                    <a:pos x="T2" y="T3"/>
                  </a:cxn>
                  <a:cxn ang="0">
                    <a:pos x="T4" y="T5"/>
                  </a:cxn>
                  <a:cxn ang="0">
                    <a:pos x="T6" y="T7"/>
                  </a:cxn>
                  <a:cxn ang="0">
                    <a:pos x="T8" y="T9"/>
                  </a:cxn>
                  <a:cxn ang="0">
                    <a:pos x="T10" y="T11"/>
                  </a:cxn>
                </a:cxnLst>
                <a:rect l="0" t="0" r="r" b="b"/>
                <a:pathLst>
                  <a:path w="553" h="642">
                    <a:moveTo>
                      <a:pt x="553" y="0"/>
                    </a:moveTo>
                    <a:cubicBezTo>
                      <a:pt x="536" y="130"/>
                      <a:pt x="473" y="246"/>
                      <a:pt x="382" y="332"/>
                    </a:cubicBezTo>
                    <a:cubicBezTo>
                      <a:pt x="359" y="360"/>
                      <a:pt x="317" y="416"/>
                      <a:pt x="299" y="489"/>
                    </a:cubicBezTo>
                    <a:cubicBezTo>
                      <a:pt x="286" y="642"/>
                      <a:pt x="157" y="631"/>
                      <a:pt x="0" y="631"/>
                    </a:cubicBezTo>
                    <a:cubicBezTo>
                      <a:pt x="0" y="0"/>
                      <a:pt x="0" y="0"/>
                      <a:pt x="0" y="0"/>
                    </a:cubicBezTo>
                    <a:lnTo>
                      <a:pt x="55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31966DAA-0275-47F8-A2A5-9F8CBA1AA11F}"/>
                  </a:ext>
                </a:extLst>
              </p:cNvPr>
              <p:cNvSpPr>
                <a:spLocks/>
              </p:cNvSpPr>
              <p:nvPr/>
            </p:nvSpPr>
            <p:spPr bwMode="auto">
              <a:xfrm>
                <a:off x="4585290" y="3645024"/>
                <a:ext cx="1510711" cy="1775443"/>
              </a:xfrm>
              <a:custGeom>
                <a:avLst/>
                <a:gdLst>
                  <a:gd name="T0" fmla="*/ 553 w 553"/>
                  <a:gd name="T1" fmla="*/ 631 h 650"/>
                  <a:gd name="T2" fmla="*/ 255 w 553"/>
                  <a:gd name="T3" fmla="*/ 504 h 650"/>
                  <a:gd name="T4" fmla="*/ 159 w 553"/>
                  <a:gd name="T5" fmla="*/ 321 h 650"/>
                  <a:gd name="T6" fmla="*/ 0 w 553"/>
                  <a:gd name="T7" fmla="*/ 0 h 650"/>
                  <a:gd name="T8" fmla="*/ 553 w 553"/>
                  <a:gd name="T9" fmla="*/ 0 h 650"/>
                  <a:gd name="T10" fmla="*/ 553 w 553"/>
                  <a:gd name="T11" fmla="*/ 631 h 650"/>
                </a:gdLst>
                <a:ahLst/>
                <a:cxnLst>
                  <a:cxn ang="0">
                    <a:pos x="T0" y="T1"/>
                  </a:cxn>
                  <a:cxn ang="0">
                    <a:pos x="T2" y="T3"/>
                  </a:cxn>
                  <a:cxn ang="0">
                    <a:pos x="T4" y="T5"/>
                  </a:cxn>
                  <a:cxn ang="0">
                    <a:pos x="T6" y="T7"/>
                  </a:cxn>
                  <a:cxn ang="0">
                    <a:pos x="T8" y="T9"/>
                  </a:cxn>
                  <a:cxn ang="0">
                    <a:pos x="T10" y="T11"/>
                  </a:cxn>
                </a:cxnLst>
                <a:rect l="0" t="0" r="r" b="b"/>
                <a:pathLst>
                  <a:path w="553" h="650">
                    <a:moveTo>
                      <a:pt x="553" y="631"/>
                    </a:moveTo>
                    <a:cubicBezTo>
                      <a:pt x="401" y="631"/>
                      <a:pt x="275" y="650"/>
                      <a:pt x="255" y="504"/>
                    </a:cubicBezTo>
                    <a:cubicBezTo>
                      <a:pt x="238" y="412"/>
                      <a:pt x="179" y="343"/>
                      <a:pt x="159" y="321"/>
                    </a:cubicBezTo>
                    <a:cubicBezTo>
                      <a:pt x="74" y="237"/>
                      <a:pt x="16" y="125"/>
                      <a:pt x="0" y="0"/>
                    </a:cubicBezTo>
                    <a:cubicBezTo>
                      <a:pt x="553" y="0"/>
                      <a:pt x="553" y="0"/>
                      <a:pt x="553" y="0"/>
                    </a:cubicBezTo>
                    <a:lnTo>
                      <a:pt x="553" y="6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7">
                <a:extLst>
                  <a:ext uri="{FF2B5EF4-FFF2-40B4-BE49-F238E27FC236}">
                    <a16:creationId xmlns:a16="http://schemas.microsoft.com/office/drawing/2014/main" id="{017F892D-2E0C-4797-93A5-FF3FFBE1BA6E}"/>
                  </a:ext>
                </a:extLst>
              </p:cNvPr>
              <p:cNvSpPr>
                <a:spLocks/>
              </p:cNvSpPr>
              <p:nvPr/>
            </p:nvSpPr>
            <p:spPr bwMode="auto">
              <a:xfrm>
                <a:off x="6096001" y="1921709"/>
                <a:ext cx="1523999" cy="1723315"/>
              </a:xfrm>
              <a:custGeom>
                <a:avLst/>
                <a:gdLst>
                  <a:gd name="T0" fmla="*/ 0 w 558"/>
                  <a:gd name="T1" fmla="*/ 0 h 631"/>
                  <a:gd name="T2" fmla="*/ 558 w 558"/>
                  <a:gd name="T3" fmla="*/ 558 h 631"/>
                  <a:gd name="T4" fmla="*/ 553 w 558"/>
                  <a:gd name="T5" fmla="*/ 631 h 631"/>
                  <a:gd name="T6" fmla="*/ 0 w 558"/>
                  <a:gd name="T7" fmla="*/ 631 h 631"/>
                  <a:gd name="T8" fmla="*/ 0 w 558"/>
                  <a:gd name="T9" fmla="*/ 0 h 631"/>
                </a:gdLst>
                <a:ahLst/>
                <a:cxnLst>
                  <a:cxn ang="0">
                    <a:pos x="T0" y="T1"/>
                  </a:cxn>
                  <a:cxn ang="0">
                    <a:pos x="T2" y="T3"/>
                  </a:cxn>
                  <a:cxn ang="0">
                    <a:pos x="T4" y="T5"/>
                  </a:cxn>
                  <a:cxn ang="0">
                    <a:pos x="T6" y="T7"/>
                  </a:cxn>
                  <a:cxn ang="0">
                    <a:pos x="T8" y="T9"/>
                  </a:cxn>
                </a:cxnLst>
                <a:rect l="0" t="0" r="r" b="b"/>
                <a:pathLst>
                  <a:path w="558" h="631">
                    <a:moveTo>
                      <a:pt x="0" y="0"/>
                    </a:moveTo>
                    <a:cubicBezTo>
                      <a:pt x="308" y="0"/>
                      <a:pt x="558" y="250"/>
                      <a:pt x="558" y="558"/>
                    </a:cubicBezTo>
                    <a:cubicBezTo>
                      <a:pt x="558" y="582"/>
                      <a:pt x="556" y="607"/>
                      <a:pt x="553" y="631"/>
                    </a:cubicBezTo>
                    <a:cubicBezTo>
                      <a:pt x="0" y="631"/>
                      <a:pt x="0" y="631"/>
                      <a:pt x="0" y="631"/>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28">
                <a:extLst>
                  <a:ext uri="{FF2B5EF4-FFF2-40B4-BE49-F238E27FC236}">
                    <a16:creationId xmlns:a16="http://schemas.microsoft.com/office/drawing/2014/main" id="{2603F8AB-EDD4-4032-8B2A-3CA3B73AF95A}"/>
                  </a:ext>
                </a:extLst>
              </p:cNvPr>
              <p:cNvSpPr>
                <a:spLocks/>
              </p:cNvSpPr>
              <p:nvPr/>
            </p:nvSpPr>
            <p:spPr bwMode="auto">
              <a:xfrm>
                <a:off x="4572002" y="1921709"/>
                <a:ext cx="1523999" cy="1723315"/>
              </a:xfrm>
              <a:custGeom>
                <a:avLst/>
                <a:gdLst>
                  <a:gd name="T0" fmla="*/ 558 w 558"/>
                  <a:gd name="T1" fmla="*/ 631 h 631"/>
                  <a:gd name="T2" fmla="*/ 5 w 558"/>
                  <a:gd name="T3" fmla="*/ 631 h 631"/>
                  <a:gd name="T4" fmla="*/ 0 w 558"/>
                  <a:gd name="T5" fmla="*/ 558 h 631"/>
                  <a:gd name="T6" fmla="*/ 558 w 558"/>
                  <a:gd name="T7" fmla="*/ 0 h 631"/>
                  <a:gd name="T8" fmla="*/ 558 w 558"/>
                  <a:gd name="T9" fmla="*/ 631 h 631"/>
                </a:gdLst>
                <a:ahLst/>
                <a:cxnLst>
                  <a:cxn ang="0">
                    <a:pos x="T0" y="T1"/>
                  </a:cxn>
                  <a:cxn ang="0">
                    <a:pos x="T2" y="T3"/>
                  </a:cxn>
                  <a:cxn ang="0">
                    <a:pos x="T4" y="T5"/>
                  </a:cxn>
                  <a:cxn ang="0">
                    <a:pos x="T6" y="T7"/>
                  </a:cxn>
                  <a:cxn ang="0">
                    <a:pos x="T8" y="T9"/>
                  </a:cxn>
                </a:cxnLst>
                <a:rect l="0" t="0" r="r" b="b"/>
                <a:pathLst>
                  <a:path w="558" h="631">
                    <a:moveTo>
                      <a:pt x="558" y="631"/>
                    </a:moveTo>
                    <a:cubicBezTo>
                      <a:pt x="5" y="631"/>
                      <a:pt x="5" y="631"/>
                      <a:pt x="5" y="631"/>
                    </a:cubicBezTo>
                    <a:cubicBezTo>
                      <a:pt x="1" y="607"/>
                      <a:pt x="0" y="583"/>
                      <a:pt x="0" y="558"/>
                    </a:cubicBezTo>
                    <a:cubicBezTo>
                      <a:pt x="0" y="250"/>
                      <a:pt x="250" y="0"/>
                      <a:pt x="558" y="0"/>
                    </a:cubicBezTo>
                    <a:lnTo>
                      <a:pt x="558" y="63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37" name="Freeform 6">
            <a:extLst>
              <a:ext uri="{FF2B5EF4-FFF2-40B4-BE49-F238E27FC236}">
                <a16:creationId xmlns:a16="http://schemas.microsoft.com/office/drawing/2014/main" id="{94A7959E-1EA5-4320-97B8-00A84E909B6F}"/>
              </a:ext>
            </a:extLst>
          </p:cNvPr>
          <p:cNvSpPr>
            <a:spLocks noChangeAspect="1"/>
          </p:cNvSpPr>
          <p:nvPr/>
        </p:nvSpPr>
        <p:spPr bwMode="auto">
          <a:xfrm>
            <a:off x="6350573" y="3886580"/>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2">
            <a:extLst>
              <a:ext uri="{FF2B5EF4-FFF2-40B4-BE49-F238E27FC236}">
                <a16:creationId xmlns:a16="http://schemas.microsoft.com/office/drawing/2014/main" id="{F66E1F0E-8518-4867-92D7-D2DF83F7C4BE}"/>
              </a:ext>
            </a:extLst>
          </p:cNvPr>
          <p:cNvSpPr>
            <a:spLocks noChangeAspect="1" noEditPoints="1"/>
          </p:cNvSpPr>
          <p:nvPr/>
        </p:nvSpPr>
        <p:spPr bwMode="auto">
          <a:xfrm>
            <a:off x="6350573" y="2766923"/>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8">
            <a:extLst>
              <a:ext uri="{FF2B5EF4-FFF2-40B4-BE49-F238E27FC236}">
                <a16:creationId xmlns:a16="http://schemas.microsoft.com/office/drawing/2014/main" id="{E957567F-A169-47B9-A37A-FCAF08A8F3D9}"/>
              </a:ext>
            </a:extLst>
          </p:cNvPr>
          <p:cNvSpPr>
            <a:spLocks noChangeAspect="1" noEditPoints="1"/>
          </p:cNvSpPr>
          <p:nvPr/>
        </p:nvSpPr>
        <p:spPr bwMode="auto">
          <a:xfrm>
            <a:off x="5334001" y="3811438"/>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0">
            <a:extLst>
              <a:ext uri="{FF2B5EF4-FFF2-40B4-BE49-F238E27FC236}">
                <a16:creationId xmlns:a16="http://schemas.microsoft.com/office/drawing/2014/main" id="{FC0028E9-B54B-44AE-B150-3268C5369E41}"/>
              </a:ext>
            </a:extLst>
          </p:cNvPr>
          <p:cNvSpPr>
            <a:spLocks noChangeAspect="1" noEditPoints="1"/>
          </p:cNvSpPr>
          <p:nvPr/>
        </p:nvSpPr>
        <p:spPr bwMode="auto">
          <a:xfrm>
            <a:off x="5222769" y="2817466"/>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2391757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2E90884-4DEA-47FD-B954-268EFC951368}"/>
              </a:ext>
            </a:extLst>
          </p:cNvPr>
          <p:cNvGrpSpPr/>
          <p:nvPr/>
        </p:nvGrpSpPr>
        <p:grpSpPr>
          <a:xfrm>
            <a:off x="4637695" y="1421086"/>
            <a:ext cx="2812234" cy="4903823"/>
            <a:chOff x="4637695" y="1421086"/>
            <a:chExt cx="2812234" cy="4903823"/>
          </a:xfrm>
        </p:grpSpPr>
        <p:grpSp>
          <p:nvGrpSpPr>
            <p:cNvPr id="13" name="Group 12">
              <a:extLst>
                <a:ext uri="{FF2B5EF4-FFF2-40B4-BE49-F238E27FC236}">
                  <a16:creationId xmlns:a16="http://schemas.microsoft.com/office/drawing/2014/main" id="{2190A98A-ABE3-48FE-9E96-A06A1E313B10}"/>
                </a:ext>
              </a:extLst>
            </p:cNvPr>
            <p:cNvGrpSpPr/>
            <p:nvPr/>
          </p:nvGrpSpPr>
          <p:grpSpPr>
            <a:xfrm>
              <a:off x="4637695" y="1421086"/>
              <a:ext cx="2812234" cy="4903823"/>
              <a:chOff x="4637695" y="1421086"/>
              <a:chExt cx="2812234" cy="4903823"/>
            </a:xfrm>
          </p:grpSpPr>
          <p:sp>
            <p:nvSpPr>
              <p:cNvPr id="4" name="Grafika 31">
                <a:extLst>
                  <a:ext uri="{FF2B5EF4-FFF2-40B4-BE49-F238E27FC236}">
                    <a16:creationId xmlns:a16="http://schemas.microsoft.com/office/drawing/2014/main" id="{A1A00DC6-9B6C-4225-A93C-EB9842AAB74F}"/>
                  </a:ext>
                </a:extLst>
              </p:cNvPr>
              <p:cNvSpPr/>
              <p:nvPr/>
            </p:nvSpPr>
            <p:spPr>
              <a:xfrm rot="5400000">
                <a:off x="3913656" y="2530896"/>
                <a:ext cx="4268501" cy="2048882"/>
              </a:xfrm>
              <a:custGeom>
                <a:avLst/>
                <a:gdLst>
                  <a:gd name="connsiteX0" fmla="*/ 26719 w 4268500"/>
                  <a:gd name="connsiteY0" fmla="*/ 915327 h 2048882"/>
                  <a:gd name="connsiteX1" fmla="*/ 118492 w 4268500"/>
                  <a:gd name="connsiteY1" fmla="*/ 809682 h 2048882"/>
                  <a:gd name="connsiteX2" fmla="*/ 202795 w 4268500"/>
                  <a:gd name="connsiteY2" fmla="*/ 771265 h 2048882"/>
                  <a:gd name="connsiteX3" fmla="*/ 971125 w 4268500"/>
                  <a:gd name="connsiteY3" fmla="*/ 771265 h 2048882"/>
                  <a:gd name="connsiteX4" fmla="*/ 1008474 w 4268500"/>
                  <a:gd name="connsiteY4" fmla="*/ 777668 h 2048882"/>
                  <a:gd name="connsiteX5" fmla="*/ 1126925 w 4268500"/>
                  <a:gd name="connsiteY5" fmla="*/ 820353 h 2048882"/>
                  <a:gd name="connsiteX6" fmla="*/ 1202691 w 4268500"/>
                  <a:gd name="connsiteY6" fmla="*/ 820353 h 2048882"/>
                  <a:gd name="connsiteX7" fmla="*/ 1321142 w 4268500"/>
                  <a:gd name="connsiteY7" fmla="*/ 777668 h 2048882"/>
                  <a:gd name="connsiteX8" fmla="*/ 1358491 w 4268500"/>
                  <a:gd name="connsiteY8" fmla="*/ 771265 h 2048882"/>
                  <a:gd name="connsiteX9" fmla="*/ 1918732 w 4268500"/>
                  <a:gd name="connsiteY9" fmla="*/ 771265 h 2048882"/>
                  <a:gd name="connsiteX10" fmla="*/ 1918732 w 4268500"/>
                  <a:gd name="connsiteY10" fmla="*/ 716842 h 2048882"/>
                  <a:gd name="connsiteX11" fmla="*/ 2052123 w 4268500"/>
                  <a:gd name="connsiteY11" fmla="*/ 583451 h 2048882"/>
                  <a:gd name="connsiteX12" fmla="*/ 2421348 w 4268500"/>
                  <a:gd name="connsiteY12" fmla="*/ 583451 h 2048882"/>
                  <a:gd name="connsiteX13" fmla="*/ 2566477 w 4268500"/>
                  <a:gd name="connsiteY13" fmla="*/ 398838 h 2048882"/>
                  <a:gd name="connsiteX14" fmla="*/ 3182208 w 4268500"/>
                  <a:gd name="connsiteY14" fmla="*/ 42418 h 2048882"/>
                  <a:gd name="connsiteX15" fmla="*/ 3498077 w 4268500"/>
                  <a:gd name="connsiteY15" fmla="*/ 42418 h 2048882"/>
                  <a:gd name="connsiteX16" fmla="*/ 4114876 w 4268500"/>
                  <a:gd name="connsiteY16" fmla="*/ 397771 h 2048882"/>
                  <a:gd name="connsiteX17" fmla="*/ 4273877 w 4268500"/>
                  <a:gd name="connsiteY17" fmla="*/ 670956 h 2048882"/>
                  <a:gd name="connsiteX18" fmla="*/ 4273877 w 4268500"/>
                  <a:gd name="connsiteY18" fmla="*/ 1381662 h 2048882"/>
                  <a:gd name="connsiteX19" fmla="*/ 4115943 w 4268500"/>
                  <a:gd name="connsiteY19" fmla="*/ 1654846 h 2048882"/>
                  <a:gd name="connsiteX20" fmla="*/ 3499144 w 4268500"/>
                  <a:gd name="connsiteY20" fmla="*/ 2010199 h 2048882"/>
                  <a:gd name="connsiteX21" fmla="*/ 3183275 w 4268500"/>
                  <a:gd name="connsiteY21" fmla="*/ 2010199 h 2048882"/>
                  <a:gd name="connsiteX22" fmla="*/ 2566477 w 4268500"/>
                  <a:gd name="connsiteY22" fmla="*/ 1654846 h 2048882"/>
                  <a:gd name="connsiteX23" fmla="*/ 2422415 w 4268500"/>
                  <a:gd name="connsiteY23" fmla="*/ 1472367 h 2048882"/>
                  <a:gd name="connsiteX24" fmla="*/ 2053190 w 4268500"/>
                  <a:gd name="connsiteY24" fmla="*/ 1472367 h 2048882"/>
                  <a:gd name="connsiteX25" fmla="*/ 1919799 w 4268500"/>
                  <a:gd name="connsiteY25" fmla="*/ 1338976 h 2048882"/>
                  <a:gd name="connsiteX26" fmla="*/ 1919799 w 4268500"/>
                  <a:gd name="connsiteY26" fmla="*/ 1282419 h 2048882"/>
                  <a:gd name="connsiteX27" fmla="*/ 639249 w 4268500"/>
                  <a:gd name="connsiteY27" fmla="*/ 1282419 h 2048882"/>
                  <a:gd name="connsiteX28" fmla="*/ 599765 w 4268500"/>
                  <a:gd name="connsiteY28" fmla="*/ 1274949 h 2048882"/>
                  <a:gd name="connsiteX29" fmla="*/ 535738 w 4268500"/>
                  <a:gd name="connsiteY29" fmla="*/ 1250405 h 2048882"/>
                  <a:gd name="connsiteX30" fmla="*/ 455703 w 4268500"/>
                  <a:gd name="connsiteY30" fmla="*/ 1250405 h 2048882"/>
                  <a:gd name="connsiteX31" fmla="*/ 391676 w 4268500"/>
                  <a:gd name="connsiteY31" fmla="*/ 1274949 h 2048882"/>
                  <a:gd name="connsiteX32" fmla="*/ 352192 w 4268500"/>
                  <a:gd name="connsiteY32" fmla="*/ 1282419 h 2048882"/>
                  <a:gd name="connsiteX33" fmla="*/ 216667 w 4268500"/>
                  <a:gd name="connsiteY33" fmla="*/ 1282419 h 2048882"/>
                  <a:gd name="connsiteX34" fmla="*/ 119559 w 4268500"/>
                  <a:gd name="connsiteY34" fmla="*/ 1226928 h 2048882"/>
                  <a:gd name="connsiteX35" fmla="*/ 14981 w 4268500"/>
                  <a:gd name="connsiteY35" fmla="*/ 1043383 h 2048882"/>
                  <a:gd name="connsiteX36" fmla="*/ 26719 w 4268500"/>
                  <a:gd name="connsiteY36" fmla="*/ 915327 h 2048882"/>
                  <a:gd name="connsiteX37" fmla="*/ 26719 w 4268500"/>
                  <a:gd name="connsiteY37" fmla="*/ 915327 h 20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68500" h="2048882">
                    <a:moveTo>
                      <a:pt x="26719" y="915327"/>
                    </a:moveTo>
                    <a:lnTo>
                      <a:pt x="118492" y="809682"/>
                    </a:lnTo>
                    <a:cubicBezTo>
                      <a:pt x="139834" y="785138"/>
                      <a:pt x="170781" y="771265"/>
                      <a:pt x="202795" y="771265"/>
                    </a:cubicBezTo>
                    <a:lnTo>
                      <a:pt x="971125" y="771265"/>
                    </a:lnTo>
                    <a:cubicBezTo>
                      <a:pt x="983930" y="771265"/>
                      <a:pt x="996736" y="773400"/>
                      <a:pt x="1008474" y="777668"/>
                    </a:cubicBezTo>
                    <a:lnTo>
                      <a:pt x="1126925" y="820353"/>
                    </a:lnTo>
                    <a:cubicBezTo>
                      <a:pt x="1151469" y="828890"/>
                      <a:pt x="1178147" y="828890"/>
                      <a:pt x="1202691" y="820353"/>
                    </a:cubicBezTo>
                    <a:lnTo>
                      <a:pt x="1321142" y="777668"/>
                    </a:lnTo>
                    <a:cubicBezTo>
                      <a:pt x="1333947" y="773400"/>
                      <a:pt x="1345686" y="771265"/>
                      <a:pt x="1358491" y="771265"/>
                    </a:cubicBezTo>
                    <a:lnTo>
                      <a:pt x="1918732" y="771265"/>
                    </a:lnTo>
                    <a:lnTo>
                      <a:pt x="1918732" y="716842"/>
                    </a:lnTo>
                    <a:cubicBezTo>
                      <a:pt x="1918732" y="643210"/>
                      <a:pt x="1979558" y="583451"/>
                      <a:pt x="2052123" y="583451"/>
                    </a:cubicBezTo>
                    <a:lnTo>
                      <a:pt x="2421348" y="583451"/>
                    </a:lnTo>
                    <a:cubicBezTo>
                      <a:pt x="2443758" y="506618"/>
                      <a:pt x="2494980" y="440456"/>
                      <a:pt x="2566477" y="398838"/>
                    </a:cubicBezTo>
                    <a:lnTo>
                      <a:pt x="3182208" y="42418"/>
                    </a:lnTo>
                    <a:cubicBezTo>
                      <a:pt x="3280384" y="-14139"/>
                      <a:pt x="3400969" y="-14139"/>
                      <a:pt x="3498077" y="42418"/>
                    </a:cubicBezTo>
                    <a:lnTo>
                      <a:pt x="4114876" y="397771"/>
                    </a:lnTo>
                    <a:cubicBezTo>
                      <a:pt x="4213051" y="454329"/>
                      <a:pt x="4273877" y="557840"/>
                      <a:pt x="4273877" y="670956"/>
                    </a:cubicBezTo>
                    <a:lnTo>
                      <a:pt x="4273877" y="1381662"/>
                    </a:lnTo>
                    <a:cubicBezTo>
                      <a:pt x="4273877" y="1493710"/>
                      <a:pt x="4213051" y="1598288"/>
                      <a:pt x="4115943" y="1654846"/>
                    </a:cubicBezTo>
                    <a:lnTo>
                      <a:pt x="3499144" y="2010199"/>
                    </a:lnTo>
                    <a:cubicBezTo>
                      <a:pt x="3400969" y="2066756"/>
                      <a:pt x="3280384" y="2066756"/>
                      <a:pt x="3183275" y="2010199"/>
                    </a:cubicBezTo>
                    <a:lnTo>
                      <a:pt x="2566477" y="1654846"/>
                    </a:lnTo>
                    <a:cubicBezTo>
                      <a:pt x="2494980" y="1614295"/>
                      <a:pt x="2444825" y="1548133"/>
                      <a:pt x="2422415" y="1472367"/>
                    </a:cubicBezTo>
                    <a:lnTo>
                      <a:pt x="2053190" y="1472367"/>
                    </a:lnTo>
                    <a:cubicBezTo>
                      <a:pt x="1979558" y="1472367"/>
                      <a:pt x="1919799" y="1411541"/>
                      <a:pt x="1919799" y="1338976"/>
                    </a:cubicBezTo>
                    <a:lnTo>
                      <a:pt x="1919799" y="1282419"/>
                    </a:lnTo>
                    <a:lnTo>
                      <a:pt x="639249" y="1282419"/>
                    </a:lnTo>
                    <a:cubicBezTo>
                      <a:pt x="625376" y="1282419"/>
                      <a:pt x="612571" y="1279217"/>
                      <a:pt x="599765" y="1274949"/>
                    </a:cubicBezTo>
                    <a:lnTo>
                      <a:pt x="535738" y="1250405"/>
                    </a:lnTo>
                    <a:cubicBezTo>
                      <a:pt x="510127" y="1240801"/>
                      <a:pt x="482381" y="1240801"/>
                      <a:pt x="455703" y="1250405"/>
                    </a:cubicBezTo>
                    <a:lnTo>
                      <a:pt x="391676" y="1274949"/>
                    </a:lnTo>
                    <a:cubicBezTo>
                      <a:pt x="378870" y="1279217"/>
                      <a:pt x="366065" y="1282419"/>
                      <a:pt x="352192" y="1282419"/>
                    </a:cubicBezTo>
                    <a:lnTo>
                      <a:pt x="216667" y="1282419"/>
                    </a:lnTo>
                    <a:cubicBezTo>
                      <a:pt x="176116" y="1282419"/>
                      <a:pt x="139834" y="1261076"/>
                      <a:pt x="119559" y="1226928"/>
                    </a:cubicBezTo>
                    <a:lnTo>
                      <a:pt x="14981" y="1043383"/>
                    </a:lnTo>
                    <a:cubicBezTo>
                      <a:pt x="-8496" y="1001765"/>
                      <a:pt x="-4228" y="950543"/>
                      <a:pt x="26719" y="915327"/>
                    </a:cubicBezTo>
                    <a:lnTo>
                      <a:pt x="26719" y="915327"/>
                    </a:lnTo>
                    <a:close/>
                  </a:path>
                </a:pathLst>
              </a:custGeom>
              <a:solidFill>
                <a:schemeClr val="bg2">
                  <a:lumMod val="50000"/>
                </a:schemeClr>
              </a:solidFill>
              <a:ln w="10665" cap="flat">
                <a:noFill/>
                <a:prstDash val="solid"/>
                <a:miter/>
              </a:ln>
            </p:spPr>
            <p:txBody>
              <a:bodyPr rtlCol="0" anchor="ctr"/>
              <a:lstStyle/>
              <a:p>
                <a:endParaRPr lang="en-US" dirty="0"/>
              </a:p>
            </p:txBody>
          </p:sp>
          <p:grpSp>
            <p:nvGrpSpPr>
              <p:cNvPr id="7" name="Grafika 4">
                <a:extLst>
                  <a:ext uri="{FF2B5EF4-FFF2-40B4-BE49-F238E27FC236}">
                    <a16:creationId xmlns:a16="http://schemas.microsoft.com/office/drawing/2014/main" id="{7C5E5655-A00D-4C90-BA20-07C9A0B787DC}"/>
                  </a:ext>
                </a:extLst>
              </p:cNvPr>
              <p:cNvGrpSpPr/>
              <p:nvPr/>
            </p:nvGrpSpPr>
            <p:grpSpPr>
              <a:xfrm rot="16200000">
                <a:off x="4637695" y="3512675"/>
                <a:ext cx="2812234" cy="2812234"/>
                <a:chOff x="4627971" y="3496491"/>
                <a:chExt cx="2812234" cy="2812234"/>
              </a:xfrm>
            </p:grpSpPr>
            <p:sp>
              <p:nvSpPr>
                <p:cNvPr id="8" name="Dowolny kształt: kształt 7">
                  <a:extLst>
                    <a:ext uri="{FF2B5EF4-FFF2-40B4-BE49-F238E27FC236}">
                      <a16:creationId xmlns:a16="http://schemas.microsoft.com/office/drawing/2014/main" id="{0FE6427E-2877-4E8A-BA5D-23AB31287362}"/>
                    </a:ext>
                  </a:extLst>
                </p:cNvPr>
                <p:cNvSpPr/>
                <p:nvPr/>
              </p:nvSpPr>
              <p:spPr>
                <a:xfrm>
                  <a:off x="4612687" y="3481207"/>
                  <a:ext cx="1467253" cy="1467253"/>
                </a:xfrm>
                <a:custGeom>
                  <a:avLst/>
                  <a:gdLst>
                    <a:gd name="connsiteX0" fmla="*/ 1427515 w 1467252"/>
                    <a:gd name="connsiteY0" fmla="*/ 1427515 h 1467252"/>
                    <a:gd name="connsiteX1" fmla="*/ 45852 w 1467252"/>
                    <a:gd name="connsiteY1" fmla="*/ 1427515 h 1467252"/>
                    <a:gd name="connsiteX2" fmla="*/ 1427515 w 1467252"/>
                    <a:gd name="connsiteY2" fmla="*/ 45852 h 1467252"/>
                    <a:gd name="connsiteX3" fmla="*/ 1427515 w 1467252"/>
                    <a:gd name="connsiteY3" fmla="*/ 45852 h 1467252"/>
                    <a:gd name="connsiteX4" fmla="*/ 1427515 w 1467252"/>
                    <a:gd name="connsiteY4" fmla="*/ 1427515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1427515" y="1427515"/>
                      </a:moveTo>
                      <a:lnTo>
                        <a:pt x="45852" y="1427515"/>
                      </a:lnTo>
                      <a:cubicBezTo>
                        <a:pt x="45852" y="663320"/>
                        <a:pt x="663320" y="45852"/>
                        <a:pt x="1427515" y="45852"/>
                      </a:cubicBezTo>
                      <a:lnTo>
                        <a:pt x="1427515" y="45852"/>
                      </a:lnTo>
                      <a:lnTo>
                        <a:pt x="1427515" y="1427515"/>
                      </a:lnTo>
                      <a:close/>
                    </a:path>
                  </a:pathLst>
                </a:custGeom>
                <a:solidFill>
                  <a:schemeClr val="tx2"/>
                </a:solidFill>
                <a:ln w="38100" cap="flat">
                  <a:solidFill>
                    <a:srgbClr val="FFFFFF"/>
                  </a:solidFill>
                  <a:prstDash val="solid"/>
                  <a:miter/>
                </a:ln>
              </p:spPr>
              <p:txBody>
                <a:bodyPr rtlCol="0" anchor="ctr"/>
                <a:lstStyle/>
                <a:p>
                  <a:endParaRPr lang="en-US" dirty="0"/>
                </a:p>
              </p:txBody>
            </p:sp>
            <p:sp>
              <p:nvSpPr>
                <p:cNvPr id="9" name="Dowolny kształt: kształt 8">
                  <a:extLst>
                    <a:ext uri="{FF2B5EF4-FFF2-40B4-BE49-F238E27FC236}">
                      <a16:creationId xmlns:a16="http://schemas.microsoft.com/office/drawing/2014/main" id="{960E5112-4910-453A-851F-DF9F920424B5}"/>
                    </a:ext>
                  </a:extLst>
                </p:cNvPr>
                <p:cNvSpPr/>
                <p:nvPr/>
              </p:nvSpPr>
              <p:spPr>
                <a:xfrm>
                  <a:off x="4612687" y="4862870"/>
                  <a:ext cx="1467253" cy="1467253"/>
                </a:xfrm>
                <a:custGeom>
                  <a:avLst/>
                  <a:gdLst>
                    <a:gd name="connsiteX0" fmla="*/ 1427515 w 1467252"/>
                    <a:gd name="connsiteY0" fmla="*/ 45852 h 1467252"/>
                    <a:gd name="connsiteX1" fmla="*/ 1427515 w 1467252"/>
                    <a:gd name="connsiteY1" fmla="*/ 1427515 h 1467252"/>
                    <a:gd name="connsiteX2" fmla="*/ 45852 w 1467252"/>
                    <a:gd name="connsiteY2" fmla="*/ 45852 h 1467252"/>
                    <a:gd name="connsiteX3" fmla="*/ 45852 w 1467252"/>
                    <a:gd name="connsiteY3" fmla="*/ 45852 h 1467252"/>
                    <a:gd name="connsiteX4" fmla="*/ 1427515 w 1467252"/>
                    <a:gd name="connsiteY4" fmla="*/ 45852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1427515" y="45852"/>
                      </a:moveTo>
                      <a:lnTo>
                        <a:pt x="1427515" y="1427515"/>
                      </a:lnTo>
                      <a:cubicBezTo>
                        <a:pt x="663320" y="1427515"/>
                        <a:pt x="45852" y="810046"/>
                        <a:pt x="45852" y="45852"/>
                      </a:cubicBezTo>
                      <a:lnTo>
                        <a:pt x="45852" y="45852"/>
                      </a:lnTo>
                      <a:lnTo>
                        <a:pt x="1427515" y="45852"/>
                      </a:lnTo>
                      <a:close/>
                    </a:path>
                  </a:pathLst>
                </a:custGeom>
                <a:solidFill>
                  <a:schemeClr val="accent2"/>
                </a:solidFill>
                <a:ln w="38100" cap="flat">
                  <a:solidFill>
                    <a:srgbClr val="FFFFFF"/>
                  </a:solidFill>
                  <a:prstDash val="solid"/>
                  <a:miter/>
                </a:ln>
              </p:spPr>
              <p:txBody>
                <a:bodyPr rtlCol="0" anchor="ctr"/>
                <a:lstStyle/>
                <a:p>
                  <a:endParaRPr lang="en-US" dirty="0"/>
                </a:p>
              </p:txBody>
            </p:sp>
            <p:sp>
              <p:nvSpPr>
                <p:cNvPr id="10" name="Dowolny kształt: kształt 9">
                  <a:extLst>
                    <a:ext uri="{FF2B5EF4-FFF2-40B4-BE49-F238E27FC236}">
                      <a16:creationId xmlns:a16="http://schemas.microsoft.com/office/drawing/2014/main" id="{E47A28C5-AA1F-4BB9-847E-9557F8D0077D}"/>
                    </a:ext>
                  </a:extLst>
                </p:cNvPr>
                <p:cNvSpPr/>
                <p:nvPr/>
              </p:nvSpPr>
              <p:spPr>
                <a:xfrm>
                  <a:off x="5994350" y="4862870"/>
                  <a:ext cx="1467253" cy="1467253"/>
                </a:xfrm>
                <a:custGeom>
                  <a:avLst/>
                  <a:gdLst>
                    <a:gd name="connsiteX0" fmla="*/ 45852 w 1467252"/>
                    <a:gd name="connsiteY0" fmla="*/ 45852 h 1467252"/>
                    <a:gd name="connsiteX1" fmla="*/ 1427515 w 1467252"/>
                    <a:gd name="connsiteY1" fmla="*/ 45852 h 1467252"/>
                    <a:gd name="connsiteX2" fmla="*/ 45852 w 1467252"/>
                    <a:gd name="connsiteY2" fmla="*/ 1427515 h 1467252"/>
                    <a:gd name="connsiteX3" fmla="*/ 45852 w 1467252"/>
                    <a:gd name="connsiteY3" fmla="*/ 1427515 h 1467252"/>
                    <a:gd name="connsiteX4" fmla="*/ 45852 w 1467252"/>
                    <a:gd name="connsiteY4" fmla="*/ 45852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45852" y="45852"/>
                      </a:moveTo>
                      <a:lnTo>
                        <a:pt x="1427515" y="45852"/>
                      </a:lnTo>
                      <a:cubicBezTo>
                        <a:pt x="1427515" y="810046"/>
                        <a:pt x="810046" y="1427515"/>
                        <a:pt x="45852" y="1427515"/>
                      </a:cubicBezTo>
                      <a:lnTo>
                        <a:pt x="45852" y="1427515"/>
                      </a:lnTo>
                      <a:lnTo>
                        <a:pt x="45852" y="45852"/>
                      </a:lnTo>
                      <a:close/>
                    </a:path>
                  </a:pathLst>
                </a:custGeom>
                <a:solidFill>
                  <a:schemeClr val="accent6"/>
                </a:solidFill>
                <a:ln w="38100" cap="flat">
                  <a:solidFill>
                    <a:srgbClr val="FFFFFF"/>
                  </a:solidFill>
                  <a:prstDash val="solid"/>
                  <a:miter/>
                </a:ln>
              </p:spPr>
              <p:txBody>
                <a:bodyPr rtlCol="0" anchor="ctr"/>
                <a:lstStyle/>
                <a:p>
                  <a:endParaRPr lang="en-US" dirty="0"/>
                </a:p>
              </p:txBody>
            </p:sp>
            <p:sp>
              <p:nvSpPr>
                <p:cNvPr id="11" name="Dowolny kształt: kształt 10">
                  <a:extLst>
                    <a:ext uri="{FF2B5EF4-FFF2-40B4-BE49-F238E27FC236}">
                      <a16:creationId xmlns:a16="http://schemas.microsoft.com/office/drawing/2014/main" id="{9FE36E99-6A0A-439D-83F8-3C37C3C626E0}"/>
                    </a:ext>
                  </a:extLst>
                </p:cNvPr>
                <p:cNvSpPr/>
                <p:nvPr/>
              </p:nvSpPr>
              <p:spPr>
                <a:xfrm>
                  <a:off x="5994350" y="3481207"/>
                  <a:ext cx="1467253" cy="1467253"/>
                </a:xfrm>
                <a:custGeom>
                  <a:avLst/>
                  <a:gdLst>
                    <a:gd name="connsiteX0" fmla="*/ 45852 w 1467252"/>
                    <a:gd name="connsiteY0" fmla="*/ 1427515 h 1467252"/>
                    <a:gd name="connsiteX1" fmla="*/ 45852 w 1467252"/>
                    <a:gd name="connsiteY1" fmla="*/ 45852 h 1467252"/>
                    <a:gd name="connsiteX2" fmla="*/ 1427515 w 1467252"/>
                    <a:gd name="connsiteY2" fmla="*/ 1427515 h 1467252"/>
                    <a:gd name="connsiteX3" fmla="*/ 1427515 w 1467252"/>
                    <a:gd name="connsiteY3" fmla="*/ 1427515 h 1467252"/>
                    <a:gd name="connsiteX4" fmla="*/ 45852 w 1467252"/>
                    <a:gd name="connsiteY4" fmla="*/ 1427515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45852" y="1427515"/>
                      </a:moveTo>
                      <a:lnTo>
                        <a:pt x="45852" y="45852"/>
                      </a:lnTo>
                      <a:cubicBezTo>
                        <a:pt x="810046" y="45852"/>
                        <a:pt x="1427515" y="663320"/>
                        <a:pt x="1427515" y="1427515"/>
                      </a:cubicBezTo>
                      <a:lnTo>
                        <a:pt x="1427515" y="1427515"/>
                      </a:lnTo>
                      <a:lnTo>
                        <a:pt x="45852" y="1427515"/>
                      </a:lnTo>
                      <a:close/>
                    </a:path>
                  </a:pathLst>
                </a:custGeom>
                <a:solidFill>
                  <a:schemeClr val="accent1"/>
                </a:solidFill>
                <a:ln w="38100" cap="flat">
                  <a:solidFill>
                    <a:srgbClr val="FFFFFF"/>
                  </a:solidFill>
                  <a:prstDash val="solid"/>
                  <a:miter/>
                </a:ln>
              </p:spPr>
              <p:txBody>
                <a:bodyPr rtlCol="0" anchor="ctr"/>
                <a:lstStyle/>
                <a:p>
                  <a:endParaRPr lang="en-US" dirty="0"/>
                </a:p>
              </p:txBody>
            </p:sp>
          </p:grpSp>
        </p:grpSp>
        <p:sp>
          <p:nvSpPr>
            <p:cNvPr id="39" name="Owal 38">
              <a:extLst>
                <a:ext uri="{FF2B5EF4-FFF2-40B4-BE49-F238E27FC236}">
                  <a16:creationId xmlns:a16="http://schemas.microsoft.com/office/drawing/2014/main" id="{CE0D620E-FA66-4D5E-8C69-E2908BFFA8D8}"/>
                </a:ext>
              </a:extLst>
            </p:cNvPr>
            <p:cNvSpPr/>
            <p:nvPr/>
          </p:nvSpPr>
          <p:spPr>
            <a:xfrm rot="16200000">
              <a:off x="5472427" y="4356928"/>
              <a:ext cx="1123722" cy="11237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E877D129-2FE8-4C1C-A494-28DBC6898D7F}"/>
              </a:ext>
            </a:extLst>
          </p:cNvPr>
          <p:cNvSpPr>
            <a:spLocks noGrp="1"/>
          </p:cNvSpPr>
          <p:nvPr>
            <p:ph type="title"/>
          </p:nvPr>
        </p:nvSpPr>
        <p:spPr>
          <a:xfrm>
            <a:off x="623889" y="0"/>
            <a:ext cx="10947022" cy="972000"/>
          </a:xfrm>
        </p:spPr>
        <p:txBody>
          <a:bodyPr>
            <a:normAutofit fontScale="90000"/>
          </a:bodyPr>
          <a:lstStyle/>
          <a:p>
            <a:r>
              <a:rPr lang="en-US" dirty="0"/>
              <a:t>Key Shape Graphic – 4 Synergic Elements</a:t>
            </a:r>
          </a:p>
        </p:txBody>
      </p:sp>
      <p:sp>
        <p:nvSpPr>
          <p:cNvPr id="50" name="pole tekstowe 49">
            <a:extLst>
              <a:ext uri="{FF2B5EF4-FFF2-40B4-BE49-F238E27FC236}">
                <a16:creationId xmlns:a16="http://schemas.microsoft.com/office/drawing/2014/main" id="{DED89E0B-AEA3-4D65-923D-6E0CDC1DA494}"/>
              </a:ext>
            </a:extLst>
          </p:cNvPr>
          <p:cNvSpPr txBox="1"/>
          <p:nvPr/>
        </p:nvSpPr>
        <p:spPr>
          <a:xfrm>
            <a:off x="619470" y="2200544"/>
            <a:ext cx="4108378" cy="682691"/>
          </a:xfrm>
          <a:prstGeom prst="rect">
            <a:avLst/>
          </a:prstGeom>
          <a:noFill/>
        </p:spPr>
        <p:txBody>
          <a:bodyPr wrap="square" lIns="144000" tIns="108000" rIns="144000" bIns="108000" rtlCol="0" anchor="ctr">
            <a:noAutofit/>
          </a:bodyPr>
          <a:lstStyle/>
          <a:p>
            <a:r>
              <a:rPr lang="en-US" sz="2800" dirty="0"/>
              <a:t>PUT YOUR HEADER HERE</a:t>
            </a:r>
          </a:p>
        </p:txBody>
      </p:sp>
      <p:sp>
        <p:nvSpPr>
          <p:cNvPr id="46" name="pole tekstowe 45">
            <a:extLst>
              <a:ext uri="{FF2B5EF4-FFF2-40B4-BE49-F238E27FC236}">
                <a16:creationId xmlns:a16="http://schemas.microsoft.com/office/drawing/2014/main" id="{CAEF0B18-0113-4BD8-9D8E-812E8F3F2283}"/>
              </a:ext>
            </a:extLst>
          </p:cNvPr>
          <p:cNvSpPr txBox="1"/>
          <p:nvPr/>
        </p:nvSpPr>
        <p:spPr>
          <a:xfrm>
            <a:off x="7457039" y="2200544"/>
            <a:ext cx="4108378" cy="682691"/>
          </a:xfrm>
          <a:prstGeom prst="rect">
            <a:avLst/>
          </a:prstGeom>
          <a:noFill/>
        </p:spPr>
        <p:txBody>
          <a:bodyPr wrap="square" lIns="144000" tIns="108000" rIns="144000" bIns="108000" rtlCol="0" anchor="ctr">
            <a:noAutofit/>
          </a:bodyPr>
          <a:lstStyle/>
          <a:p>
            <a:pPr algn="r"/>
            <a:r>
              <a:rPr lang="en-US" sz="2800" dirty="0"/>
              <a:t>PUT YOUR HEADER HERE</a:t>
            </a:r>
          </a:p>
        </p:txBody>
      </p:sp>
      <p:grpSp>
        <p:nvGrpSpPr>
          <p:cNvPr id="15" name="Grupa 14">
            <a:extLst>
              <a:ext uri="{FF2B5EF4-FFF2-40B4-BE49-F238E27FC236}">
                <a16:creationId xmlns:a16="http://schemas.microsoft.com/office/drawing/2014/main" id="{146BC8C9-E874-4CE5-A05D-7E06F2D16FB6}"/>
              </a:ext>
            </a:extLst>
          </p:cNvPr>
          <p:cNvGrpSpPr/>
          <p:nvPr/>
        </p:nvGrpSpPr>
        <p:grpSpPr>
          <a:xfrm>
            <a:off x="630201" y="3720242"/>
            <a:ext cx="4991953" cy="789190"/>
            <a:chOff x="630201" y="3704058"/>
            <a:chExt cx="4991953" cy="789190"/>
          </a:xfrm>
        </p:grpSpPr>
        <p:sp>
          <p:nvSpPr>
            <p:cNvPr id="58" name="Prostokąt 57">
              <a:extLst>
                <a:ext uri="{FF2B5EF4-FFF2-40B4-BE49-F238E27FC236}">
                  <a16:creationId xmlns:a16="http://schemas.microsoft.com/office/drawing/2014/main" id="{893D8CC0-9897-48F0-88D9-CB7306DC36F5}"/>
                </a:ext>
              </a:extLst>
            </p:cNvPr>
            <p:cNvSpPr/>
            <p:nvPr/>
          </p:nvSpPr>
          <p:spPr>
            <a:xfrm flipH="1">
              <a:off x="677000" y="3745205"/>
              <a:ext cx="4585111"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rPr>
                <a:t>Put your text here. Add an item description.</a:t>
              </a:r>
            </a:p>
          </p:txBody>
        </p:sp>
        <p:sp>
          <p:nvSpPr>
            <p:cNvPr id="59" name="Prostokąt 58">
              <a:extLst>
                <a:ext uri="{FF2B5EF4-FFF2-40B4-BE49-F238E27FC236}">
                  <a16:creationId xmlns:a16="http://schemas.microsoft.com/office/drawing/2014/main" id="{D882B2AC-BCD2-4CF9-8594-9D6E8FF0234E}"/>
                </a:ext>
              </a:extLst>
            </p:cNvPr>
            <p:cNvSpPr/>
            <p:nvPr/>
          </p:nvSpPr>
          <p:spPr>
            <a:xfrm flipH="1">
              <a:off x="630201" y="3745205"/>
              <a:ext cx="46800" cy="706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Owal 11">
              <a:extLst>
                <a:ext uri="{FF2B5EF4-FFF2-40B4-BE49-F238E27FC236}">
                  <a16:creationId xmlns:a16="http://schemas.microsoft.com/office/drawing/2014/main" id="{B79FAFC8-1007-4847-A236-5E4054FB45C7}"/>
                </a:ext>
              </a:extLst>
            </p:cNvPr>
            <p:cNvSpPr/>
            <p:nvPr/>
          </p:nvSpPr>
          <p:spPr>
            <a:xfrm>
              <a:off x="4832962" y="3704058"/>
              <a:ext cx="789192" cy="789190"/>
            </a:xfrm>
            <a:prstGeom prst="ellipse">
              <a:avLst/>
            </a:prstGeom>
            <a:solidFill>
              <a:schemeClr val="accent1">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8" name="Grupa 17">
            <a:extLst>
              <a:ext uri="{FF2B5EF4-FFF2-40B4-BE49-F238E27FC236}">
                <a16:creationId xmlns:a16="http://schemas.microsoft.com/office/drawing/2014/main" id="{DABA1436-8B6D-46FC-A355-0880F410B305}"/>
              </a:ext>
            </a:extLst>
          </p:cNvPr>
          <p:cNvGrpSpPr/>
          <p:nvPr/>
        </p:nvGrpSpPr>
        <p:grpSpPr>
          <a:xfrm>
            <a:off x="6471584" y="5322036"/>
            <a:ext cx="5103711" cy="789190"/>
            <a:chOff x="6471584" y="5305852"/>
            <a:chExt cx="5103711" cy="789190"/>
          </a:xfrm>
        </p:grpSpPr>
        <p:sp>
          <p:nvSpPr>
            <p:cNvPr id="73" name="Prostokąt 72">
              <a:extLst>
                <a:ext uri="{FF2B5EF4-FFF2-40B4-BE49-F238E27FC236}">
                  <a16:creationId xmlns:a16="http://schemas.microsoft.com/office/drawing/2014/main" id="{7CD15A21-DE17-49FB-BB95-BB1CDF1C4742}"/>
                </a:ext>
              </a:extLst>
            </p:cNvPr>
            <p:cNvSpPr/>
            <p:nvPr/>
          </p:nvSpPr>
          <p:spPr>
            <a:xfrm>
              <a:off x="6889380" y="5346999"/>
              <a:ext cx="4639115"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a:solidFill>
                    <a:schemeClr val="tx1"/>
                  </a:solidFill>
                </a:rPr>
                <a:t>Put your text here. Add an item description.</a:t>
              </a:r>
            </a:p>
          </p:txBody>
        </p:sp>
        <p:sp>
          <p:nvSpPr>
            <p:cNvPr id="74" name="Prostokąt 73">
              <a:extLst>
                <a:ext uri="{FF2B5EF4-FFF2-40B4-BE49-F238E27FC236}">
                  <a16:creationId xmlns:a16="http://schemas.microsoft.com/office/drawing/2014/main" id="{1336EBB1-A11C-4F04-AC48-198204957950}"/>
                </a:ext>
              </a:extLst>
            </p:cNvPr>
            <p:cNvSpPr/>
            <p:nvPr/>
          </p:nvSpPr>
          <p:spPr>
            <a:xfrm>
              <a:off x="11528495" y="5346999"/>
              <a:ext cx="46800" cy="7068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0" name="Owal 59">
              <a:extLst>
                <a:ext uri="{FF2B5EF4-FFF2-40B4-BE49-F238E27FC236}">
                  <a16:creationId xmlns:a16="http://schemas.microsoft.com/office/drawing/2014/main" id="{176D0588-7491-4697-A840-F75B4A573D6F}"/>
                </a:ext>
              </a:extLst>
            </p:cNvPr>
            <p:cNvSpPr/>
            <p:nvPr/>
          </p:nvSpPr>
          <p:spPr>
            <a:xfrm>
              <a:off x="6471584" y="5305852"/>
              <a:ext cx="789192" cy="789190"/>
            </a:xfrm>
            <a:prstGeom prst="ellipse">
              <a:avLst/>
            </a:prstGeom>
            <a:solidFill>
              <a:schemeClr val="accent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4" name="Grupa 13">
            <a:extLst>
              <a:ext uri="{FF2B5EF4-FFF2-40B4-BE49-F238E27FC236}">
                <a16:creationId xmlns:a16="http://schemas.microsoft.com/office/drawing/2014/main" id="{0B2AF7D7-5C92-46C6-B4AD-3E534822507C}"/>
              </a:ext>
            </a:extLst>
          </p:cNvPr>
          <p:cNvGrpSpPr/>
          <p:nvPr/>
        </p:nvGrpSpPr>
        <p:grpSpPr>
          <a:xfrm>
            <a:off x="630201" y="5322036"/>
            <a:ext cx="4991953" cy="789190"/>
            <a:chOff x="630201" y="5305852"/>
            <a:chExt cx="4991953" cy="789190"/>
          </a:xfrm>
        </p:grpSpPr>
        <p:sp>
          <p:nvSpPr>
            <p:cNvPr id="67" name="Prostokąt 66">
              <a:extLst>
                <a:ext uri="{FF2B5EF4-FFF2-40B4-BE49-F238E27FC236}">
                  <a16:creationId xmlns:a16="http://schemas.microsoft.com/office/drawing/2014/main" id="{22EA2585-E4A2-45F6-909D-7448FAAD1E14}"/>
                </a:ext>
              </a:extLst>
            </p:cNvPr>
            <p:cNvSpPr/>
            <p:nvPr/>
          </p:nvSpPr>
          <p:spPr>
            <a:xfrm flipH="1">
              <a:off x="686840" y="5346999"/>
              <a:ext cx="4431256"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rPr>
                <a:t>Put your text here. Add an item description.</a:t>
              </a:r>
            </a:p>
          </p:txBody>
        </p:sp>
        <p:sp>
          <p:nvSpPr>
            <p:cNvPr id="68" name="Prostokąt 67">
              <a:extLst>
                <a:ext uri="{FF2B5EF4-FFF2-40B4-BE49-F238E27FC236}">
                  <a16:creationId xmlns:a16="http://schemas.microsoft.com/office/drawing/2014/main" id="{3509C7F3-D54C-4B1A-9BC6-8F366E37795A}"/>
                </a:ext>
              </a:extLst>
            </p:cNvPr>
            <p:cNvSpPr/>
            <p:nvPr/>
          </p:nvSpPr>
          <p:spPr>
            <a:xfrm flipH="1">
              <a:off x="630201" y="5346999"/>
              <a:ext cx="46800" cy="70689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Owal 55">
              <a:extLst>
                <a:ext uri="{FF2B5EF4-FFF2-40B4-BE49-F238E27FC236}">
                  <a16:creationId xmlns:a16="http://schemas.microsoft.com/office/drawing/2014/main" id="{BC65549D-73C9-4F78-AA7A-EE60A547C6FD}"/>
                </a:ext>
              </a:extLst>
            </p:cNvPr>
            <p:cNvSpPr/>
            <p:nvPr/>
          </p:nvSpPr>
          <p:spPr>
            <a:xfrm>
              <a:off x="4832962" y="5305852"/>
              <a:ext cx="789192" cy="78919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6" name="Grupa 15">
            <a:extLst>
              <a:ext uri="{FF2B5EF4-FFF2-40B4-BE49-F238E27FC236}">
                <a16:creationId xmlns:a16="http://schemas.microsoft.com/office/drawing/2014/main" id="{BD1C9D21-D772-4E8C-8F4F-B598008DF620}"/>
              </a:ext>
            </a:extLst>
          </p:cNvPr>
          <p:cNvGrpSpPr/>
          <p:nvPr/>
        </p:nvGrpSpPr>
        <p:grpSpPr>
          <a:xfrm>
            <a:off x="6471584" y="3720242"/>
            <a:ext cx="5103711" cy="789190"/>
            <a:chOff x="6471584" y="3704058"/>
            <a:chExt cx="5103711" cy="789190"/>
          </a:xfrm>
        </p:grpSpPr>
        <p:sp>
          <p:nvSpPr>
            <p:cNvPr id="70" name="Prostokąt 69">
              <a:extLst>
                <a:ext uri="{FF2B5EF4-FFF2-40B4-BE49-F238E27FC236}">
                  <a16:creationId xmlns:a16="http://schemas.microsoft.com/office/drawing/2014/main" id="{7E1753C7-6D5D-4F1E-A2CA-37447678B138}"/>
                </a:ext>
              </a:extLst>
            </p:cNvPr>
            <p:cNvSpPr/>
            <p:nvPr/>
          </p:nvSpPr>
          <p:spPr>
            <a:xfrm>
              <a:off x="6889380" y="3745205"/>
              <a:ext cx="4639115"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a:solidFill>
                    <a:schemeClr val="tx1"/>
                  </a:solidFill>
                </a:rPr>
                <a:t>Put your text here. Add an item description.</a:t>
              </a:r>
            </a:p>
          </p:txBody>
        </p:sp>
        <p:sp>
          <p:nvSpPr>
            <p:cNvPr id="71" name="Prostokąt 70">
              <a:extLst>
                <a:ext uri="{FF2B5EF4-FFF2-40B4-BE49-F238E27FC236}">
                  <a16:creationId xmlns:a16="http://schemas.microsoft.com/office/drawing/2014/main" id="{4A3A33C7-C436-4267-A4BE-F961A81B4EEA}"/>
                </a:ext>
              </a:extLst>
            </p:cNvPr>
            <p:cNvSpPr/>
            <p:nvPr/>
          </p:nvSpPr>
          <p:spPr>
            <a:xfrm>
              <a:off x="11528495" y="3745205"/>
              <a:ext cx="46800" cy="70689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7" name="Owal 56">
              <a:extLst>
                <a:ext uri="{FF2B5EF4-FFF2-40B4-BE49-F238E27FC236}">
                  <a16:creationId xmlns:a16="http://schemas.microsoft.com/office/drawing/2014/main" id="{C2677B91-AD5D-4DD9-B73E-8A1C53C698F5}"/>
                </a:ext>
              </a:extLst>
            </p:cNvPr>
            <p:cNvSpPr/>
            <p:nvPr/>
          </p:nvSpPr>
          <p:spPr>
            <a:xfrm>
              <a:off x="6471584" y="3704058"/>
              <a:ext cx="789192" cy="789190"/>
            </a:xfrm>
            <a:prstGeom prst="ellipse">
              <a:avLst/>
            </a:prstGeom>
            <a:solidFill>
              <a:schemeClr val="accent6">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pic>
        <p:nvPicPr>
          <p:cNvPr id="30" name="Grafika 29">
            <a:extLst>
              <a:ext uri="{FF2B5EF4-FFF2-40B4-BE49-F238E27FC236}">
                <a16:creationId xmlns:a16="http://schemas.microsoft.com/office/drawing/2014/main" id="{164A6F31-D739-4689-AF04-BD314F75972A}"/>
              </a:ext>
            </a:extLst>
          </p:cNvPr>
          <p:cNvPicPr>
            <a:picLocks noChangeAspect="1"/>
          </p:cNvPicPr>
          <p:nvPr/>
        </p:nvPicPr>
        <p:blipFill>
          <a:blip/>
          <a:stretch>
            <a:fillRect/>
          </a:stretch>
        </p:blipFill>
        <p:spPr>
          <a:xfrm>
            <a:off x="6712915" y="3897280"/>
            <a:ext cx="309692" cy="444688"/>
          </a:xfrm>
          <a:prstGeom prst="rect">
            <a:avLst/>
          </a:prstGeom>
        </p:spPr>
      </p:pic>
      <p:sp>
        <p:nvSpPr>
          <p:cNvPr id="31" name="Freeform 6">
            <a:extLst>
              <a:ext uri="{FF2B5EF4-FFF2-40B4-BE49-F238E27FC236}">
                <a16:creationId xmlns:a16="http://schemas.microsoft.com/office/drawing/2014/main" id="{DA5451C2-5F71-478B-918A-155000ED2E64}"/>
              </a:ext>
            </a:extLst>
          </p:cNvPr>
          <p:cNvSpPr>
            <a:spLocks noChangeAspect="1" noEditPoints="1"/>
          </p:cNvSpPr>
          <p:nvPr/>
        </p:nvSpPr>
        <p:spPr bwMode="auto">
          <a:xfrm>
            <a:off x="4961052" y="3975100"/>
            <a:ext cx="546146" cy="32462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38C564A4-E66C-4621-9E06-84143049BF09}"/>
              </a:ext>
            </a:extLst>
          </p:cNvPr>
          <p:cNvSpPr>
            <a:spLocks noChangeAspect="1" noEditPoints="1"/>
          </p:cNvSpPr>
          <p:nvPr/>
        </p:nvSpPr>
        <p:spPr bwMode="auto">
          <a:xfrm>
            <a:off x="5042435" y="5541381"/>
            <a:ext cx="383382" cy="400966"/>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6">
            <a:extLst>
              <a:ext uri="{FF2B5EF4-FFF2-40B4-BE49-F238E27FC236}">
                <a16:creationId xmlns:a16="http://schemas.microsoft.com/office/drawing/2014/main" id="{031F8163-5CAF-4593-9F62-E641D57E895C}"/>
              </a:ext>
            </a:extLst>
          </p:cNvPr>
          <p:cNvSpPr>
            <a:spLocks noChangeAspect="1" noEditPoints="1"/>
          </p:cNvSpPr>
          <p:nvPr/>
        </p:nvSpPr>
        <p:spPr bwMode="auto">
          <a:xfrm>
            <a:off x="6603369" y="5571171"/>
            <a:ext cx="525622" cy="31912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8948744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064CC9-F698-4F41-BC7D-5650E603F783}"/>
              </a:ext>
            </a:extLst>
          </p:cNvPr>
          <p:cNvSpPr>
            <a:spLocks noGrp="1"/>
          </p:cNvSpPr>
          <p:nvPr>
            <p:ph type="title"/>
          </p:nvPr>
        </p:nvSpPr>
        <p:spPr>
          <a:xfrm>
            <a:off x="623889" y="0"/>
            <a:ext cx="10947022" cy="972000"/>
          </a:xfrm>
        </p:spPr>
        <p:txBody>
          <a:bodyPr>
            <a:normAutofit/>
          </a:bodyPr>
          <a:lstStyle/>
          <a:p>
            <a:r>
              <a:rPr lang="en-US" dirty="0"/>
              <a:t>Head Graphics Diagram </a:t>
            </a:r>
            <a:r>
              <a:rPr lang="en-US" sz="2800" dirty="0"/>
              <a:t>(3 branches with titles &amp; description)</a:t>
            </a:r>
            <a:endParaRPr lang="en-US" dirty="0"/>
          </a:p>
        </p:txBody>
      </p:sp>
      <p:grpSp>
        <p:nvGrpSpPr>
          <p:cNvPr id="87" name="Group 86">
            <a:extLst>
              <a:ext uri="{FF2B5EF4-FFF2-40B4-BE49-F238E27FC236}">
                <a16:creationId xmlns:a16="http://schemas.microsoft.com/office/drawing/2014/main" id="{7D40C080-8FC6-4A55-87C2-91A34F2FA70C}"/>
              </a:ext>
            </a:extLst>
          </p:cNvPr>
          <p:cNvGrpSpPr/>
          <p:nvPr/>
        </p:nvGrpSpPr>
        <p:grpSpPr>
          <a:xfrm>
            <a:off x="1415480" y="2724128"/>
            <a:ext cx="2652298" cy="3151843"/>
            <a:chOff x="839416" y="2449682"/>
            <a:chExt cx="2782828" cy="3306958"/>
          </a:xfrm>
        </p:grpSpPr>
        <p:sp>
          <p:nvSpPr>
            <p:cNvPr id="3" name="Freeform 6">
              <a:extLst>
                <a:ext uri="{FF2B5EF4-FFF2-40B4-BE49-F238E27FC236}">
                  <a16:creationId xmlns:a16="http://schemas.microsoft.com/office/drawing/2014/main" id="{BF4CE50E-36A9-4B5A-A907-48BD8B9E1653}"/>
                </a:ext>
              </a:extLst>
            </p:cNvPr>
            <p:cNvSpPr>
              <a:spLocks/>
            </p:cNvSpPr>
            <p:nvPr/>
          </p:nvSpPr>
          <p:spPr bwMode="auto">
            <a:xfrm flipH="1">
              <a:off x="839416" y="2449682"/>
              <a:ext cx="2782828" cy="3306958"/>
            </a:xfrm>
            <a:custGeom>
              <a:avLst/>
              <a:gdLst>
                <a:gd name="T0" fmla="*/ 284 w 293"/>
                <a:gd name="T1" fmla="*/ 190 h 348"/>
                <a:gd name="T2" fmla="*/ 259 w 293"/>
                <a:gd name="T3" fmla="*/ 142 h 348"/>
                <a:gd name="T4" fmla="*/ 260 w 293"/>
                <a:gd name="T5" fmla="*/ 129 h 348"/>
                <a:gd name="T6" fmla="*/ 130 w 293"/>
                <a:gd name="T7" fmla="*/ 0 h 348"/>
                <a:gd name="T8" fmla="*/ 0 w 293"/>
                <a:gd name="T9" fmla="*/ 129 h 348"/>
                <a:gd name="T10" fmla="*/ 39 w 293"/>
                <a:gd name="T11" fmla="*/ 223 h 348"/>
                <a:gd name="T12" fmla="*/ 39 w 293"/>
                <a:gd name="T13" fmla="*/ 223 h 348"/>
                <a:gd name="T14" fmla="*/ 46 w 293"/>
                <a:gd name="T15" fmla="*/ 348 h 348"/>
                <a:gd name="T16" fmla="*/ 190 w 293"/>
                <a:gd name="T17" fmla="*/ 348 h 348"/>
                <a:gd name="T18" fmla="*/ 195 w 293"/>
                <a:gd name="T19" fmla="*/ 296 h 348"/>
                <a:gd name="T20" fmla="*/ 221 w 293"/>
                <a:gd name="T21" fmla="*/ 301 h 348"/>
                <a:gd name="T22" fmla="*/ 260 w 293"/>
                <a:gd name="T23" fmla="*/ 262 h 348"/>
                <a:gd name="T24" fmla="*/ 260 w 293"/>
                <a:gd name="T25" fmla="*/ 259 h 348"/>
                <a:gd name="T26" fmla="*/ 260 w 293"/>
                <a:gd name="T27" fmla="*/ 259 h 348"/>
                <a:gd name="T28" fmla="*/ 260 w 293"/>
                <a:gd name="T29" fmla="*/ 224 h 348"/>
                <a:gd name="T30" fmla="*/ 281 w 293"/>
                <a:gd name="T31" fmla="*/ 219 h 348"/>
                <a:gd name="T32" fmla="*/ 284 w 293"/>
                <a:gd name="T33" fmla="*/ 19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48">
                  <a:moveTo>
                    <a:pt x="284" y="190"/>
                  </a:moveTo>
                  <a:cubicBezTo>
                    <a:pt x="279" y="180"/>
                    <a:pt x="264" y="152"/>
                    <a:pt x="259" y="142"/>
                  </a:cubicBezTo>
                  <a:cubicBezTo>
                    <a:pt x="260" y="138"/>
                    <a:pt x="260" y="134"/>
                    <a:pt x="260" y="129"/>
                  </a:cubicBezTo>
                  <a:cubicBezTo>
                    <a:pt x="260" y="58"/>
                    <a:pt x="202" y="0"/>
                    <a:pt x="130" y="0"/>
                  </a:cubicBezTo>
                  <a:cubicBezTo>
                    <a:pt x="58" y="0"/>
                    <a:pt x="0" y="58"/>
                    <a:pt x="0" y="129"/>
                  </a:cubicBezTo>
                  <a:cubicBezTo>
                    <a:pt x="0" y="166"/>
                    <a:pt x="15" y="199"/>
                    <a:pt x="39" y="223"/>
                  </a:cubicBezTo>
                  <a:cubicBezTo>
                    <a:pt x="39" y="223"/>
                    <a:pt x="39" y="223"/>
                    <a:pt x="39" y="223"/>
                  </a:cubicBezTo>
                  <a:cubicBezTo>
                    <a:pt x="46" y="348"/>
                    <a:pt x="46" y="348"/>
                    <a:pt x="46" y="348"/>
                  </a:cubicBezTo>
                  <a:cubicBezTo>
                    <a:pt x="190" y="348"/>
                    <a:pt x="190" y="348"/>
                    <a:pt x="190" y="348"/>
                  </a:cubicBezTo>
                  <a:cubicBezTo>
                    <a:pt x="195" y="296"/>
                    <a:pt x="195" y="296"/>
                    <a:pt x="195" y="296"/>
                  </a:cubicBezTo>
                  <a:cubicBezTo>
                    <a:pt x="221" y="301"/>
                    <a:pt x="221" y="301"/>
                    <a:pt x="221" y="301"/>
                  </a:cubicBezTo>
                  <a:cubicBezTo>
                    <a:pt x="242" y="301"/>
                    <a:pt x="260" y="284"/>
                    <a:pt x="260" y="262"/>
                  </a:cubicBezTo>
                  <a:cubicBezTo>
                    <a:pt x="260" y="261"/>
                    <a:pt x="260" y="260"/>
                    <a:pt x="260" y="259"/>
                  </a:cubicBezTo>
                  <a:cubicBezTo>
                    <a:pt x="260" y="259"/>
                    <a:pt x="260" y="259"/>
                    <a:pt x="260" y="259"/>
                  </a:cubicBezTo>
                  <a:cubicBezTo>
                    <a:pt x="260" y="224"/>
                    <a:pt x="260" y="224"/>
                    <a:pt x="260" y="224"/>
                  </a:cubicBezTo>
                  <a:cubicBezTo>
                    <a:pt x="281" y="219"/>
                    <a:pt x="281" y="219"/>
                    <a:pt x="281" y="219"/>
                  </a:cubicBezTo>
                  <a:cubicBezTo>
                    <a:pt x="293" y="215"/>
                    <a:pt x="292" y="204"/>
                    <a:pt x="284" y="19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4" name="Oval 3">
              <a:extLst>
                <a:ext uri="{FF2B5EF4-FFF2-40B4-BE49-F238E27FC236}">
                  <a16:creationId xmlns:a16="http://schemas.microsoft.com/office/drawing/2014/main" id="{D64B6533-1500-48D5-8313-FBA9DA208EBA}"/>
                </a:ext>
              </a:extLst>
            </p:cNvPr>
            <p:cNvSpPr/>
            <p:nvPr/>
          </p:nvSpPr>
          <p:spPr>
            <a:xfrm>
              <a:off x="1540154" y="2720873"/>
              <a:ext cx="1734890" cy="17348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header here</a:t>
              </a:r>
            </a:p>
          </p:txBody>
        </p:sp>
      </p:grpSp>
      <p:cxnSp>
        <p:nvCxnSpPr>
          <p:cNvPr id="10" name="Connector: Elbow 9">
            <a:extLst>
              <a:ext uri="{FF2B5EF4-FFF2-40B4-BE49-F238E27FC236}">
                <a16:creationId xmlns:a16="http://schemas.microsoft.com/office/drawing/2014/main" id="{E9DC0915-D591-402A-8235-1ECD4FCBE15F}"/>
              </a:ext>
            </a:extLst>
          </p:cNvPr>
          <p:cNvCxnSpPr>
            <a:cxnSpLocks/>
            <a:stCxn id="7" idx="6"/>
            <a:endCxn id="53" idx="2"/>
          </p:cNvCxnSpPr>
          <p:nvPr/>
        </p:nvCxnSpPr>
        <p:spPr>
          <a:xfrm flipV="1">
            <a:off x="3614915" y="2117400"/>
            <a:ext cx="1348681" cy="1118545"/>
          </a:xfrm>
          <a:prstGeom prst="bentConnector3">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DFBB4A07-F15C-4C3E-8B77-837E4BCA1794}"/>
              </a:ext>
            </a:extLst>
          </p:cNvPr>
          <p:cNvCxnSpPr>
            <a:cxnSpLocks/>
            <a:stCxn id="8" idx="6"/>
            <a:endCxn id="61" idx="2"/>
          </p:cNvCxnSpPr>
          <p:nvPr/>
        </p:nvCxnSpPr>
        <p:spPr>
          <a:xfrm>
            <a:off x="3618991" y="4382764"/>
            <a:ext cx="1344605" cy="1118814"/>
          </a:xfrm>
          <a:prstGeom prst="bentConnector3">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F067FFC4-6FF8-4D1D-838B-2FCE4FD05EF6}"/>
              </a:ext>
            </a:extLst>
          </p:cNvPr>
          <p:cNvCxnSpPr>
            <a:cxnSpLocks/>
            <a:stCxn id="5" idx="6"/>
            <a:endCxn id="58" idx="2"/>
          </p:cNvCxnSpPr>
          <p:nvPr/>
        </p:nvCxnSpPr>
        <p:spPr>
          <a:xfrm>
            <a:off x="3828839" y="3809354"/>
            <a:ext cx="1134757" cy="135"/>
          </a:xfrm>
          <a:prstGeom prst="straightConnector1">
            <a:avLst/>
          </a:prstGeom>
          <a:ln w="38100" cap="rnd">
            <a:solidFill>
              <a:schemeClr val="bg2">
                <a:lumMod val="75000"/>
              </a:schemeClr>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B5530164-A5C0-414F-8815-8E8E9E5113C2}"/>
              </a:ext>
            </a:extLst>
          </p:cNvPr>
          <p:cNvSpPr/>
          <p:nvPr/>
        </p:nvSpPr>
        <p:spPr>
          <a:xfrm>
            <a:off x="3586753" y="3688311"/>
            <a:ext cx="242086" cy="24208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Oval 6">
            <a:extLst>
              <a:ext uri="{FF2B5EF4-FFF2-40B4-BE49-F238E27FC236}">
                <a16:creationId xmlns:a16="http://schemas.microsoft.com/office/drawing/2014/main" id="{AF339FB4-249A-4B25-ACA5-3479DE909F21}"/>
              </a:ext>
            </a:extLst>
          </p:cNvPr>
          <p:cNvSpPr/>
          <p:nvPr/>
        </p:nvSpPr>
        <p:spPr>
          <a:xfrm>
            <a:off x="3372829" y="3114902"/>
            <a:ext cx="242086" cy="24208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Oval 7">
            <a:extLst>
              <a:ext uri="{FF2B5EF4-FFF2-40B4-BE49-F238E27FC236}">
                <a16:creationId xmlns:a16="http://schemas.microsoft.com/office/drawing/2014/main" id="{720EF00B-5D3F-4D2C-BA08-E44ED424B2F1}"/>
              </a:ext>
            </a:extLst>
          </p:cNvPr>
          <p:cNvSpPr/>
          <p:nvPr/>
        </p:nvSpPr>
        <p:spPr>
          <a:xfrm>
            <a:off x="3376905" y="4261721"/>
            <a:ext cx="242086" cy="24208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9" name="Grupa 8">
            <a:extLst>
              <a:ext uri="{FF2B5EF4-FFF2-40B4-BE49-F238E27FC236}">
                <a16:creationId xmlns:a16="http://schemas.microsoft.com/office/drawing/2014/main" id="{920FDB95-6E3A-4686-B63B-6212AF18A347}"/>
              </a:ext>
            </a:extLst>
          </p:cNvPr>
          <p:cNvGrpSpPr/>
          <p:nvPr/>
        </p:nvGrpSpPr>
        <p:grpSpPr>
          <a:xfrm>
            <a:off x="4963596" y="1268760"/>
            <a:ext cx="5615050" cy="1457072"/>
            <a:chOff x="4963596" y="1268760"/>
            <a:chExt cx="5615050" cy="1457072"/>
          </a:xfrm>
        </p:grpSpPr>
        <p:grpSp>
          <p:nvGrpSpPr>
            <p:cNvPr id="88" name="Group 87">
              <a:extLst>
                <a:ext uri="{FF2B5EF4-FFF2-40B4-BE49-F238E27FC236}">
                  <a16:creationId xmlns:a16="http://schemas.microsoft.com/office/drawing/2014/main" id="{19A81F27-F56C-4432-BAC0-D30661B09328}"/>
                </a:ext>
              </a:extLst>
            </p:cNvPr>
            <p:cNvGrpSpPr/>
            <p:nvPr/>
          </p:nvGrpSpPr>
          <p:grpSpPr>
            <a:xfrm>
              <a:off x="4963596" y="1508967"/>
              <a:ext cx="5615050" cy="1216865"/>
              <a:chOff x="4604476" y="1119423"/>
              <a:chExt cx="6000762" cy="1387341"/>
            </a:xfrm>
          </p:grpSpPr>
          <p:sp>
            <p:nvSpPr>
              <p:cNvPr id="18" name="Double Brace 17">
                <a:extLst>
                  <a:ext uri="{FF2B5EF4-FFF2-40B4-BE49-F238E27FC236}">
                    <a16:creationId xmlns:a16="http://schemas.microsoft.com/office/drawing/2014/main" id="{8977C149-B7B7-44C1-AED8-AA113C797E2B}"/>
                  </a:ext>
                </a:extLst>
              </p:cNvPr>
              <p:cNvSpPr/>
              <p:nvPr/>
            </p:nvSpPr>
            <p:spPr>
              <a:xfrm>
                <a:off x="4731477" y="1119423"/>
                <a:ext cx="5873761" cy="1387341"/>
              </a:xfrm>
              <a:prstGeom prst="bracePair">
                <a:avLst>
                  <a:gd name="adj" fmla="val 0"/>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88000" tIns="324000" rIns="288000" bIns="72000" rtlCol="0" anchor="ctr">
                <a:noAutofit/>
              </a:bodyPr>
              <a:lstStyle/>
              <a:p>
                <a:pPr algn="ctr"/>
                <a:r>
                  <a:rPr lang="en-US" sz="1400" dirty="0">
                    <a:solidFill>
                      <a:schemeClr val="tx1"/>
                    </a:solidFill>
                  </a:rPr>
                  <a:t>Write your text here. Add your description of an item. Fill the textbox with your description.</a:t>
                </a:r>
              </a:p>
            </p:txBody>
          </p:sp>
          <p:sp>
            <p:nvSpPr>
              <p:cNvPr id="53" name="Oval 52">
                <a:extLst>
                  <a:ext uri="{FF2B5EF4-FFF2-40B4-BE49-F238E27FC236}">
                    <a16:creationId xmlns:a16="http://schemas.microsoft.com/office/drawing/2014/main" id="{14243620-CE8C-4813-948A-EC18EEBBCC16}"/>
                  </a:ext>
                </a:extLst>
              </p:cNvPr>
              <p:cNvSpPr/>
              <p:nvPr/>
            </p:nvSpPr>
            <p:spPr>
              <a:xfrm>
                <a:off x="4604476" y="1686093"/>
                <a:ext cx="254000" cy="254000"/>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6" name="Rectangle 5">
              <a:extLst>
                <a:ext uri="{FF2B5EF4-FFF2-40B4-BE49-F238E27FC236}">
                  <a16:creationId xmlns:a16="http://schemas.microsoft.com/office/drawing/2014/main" id="{CBF1EA2E-54DE-4D53-ABA7-4D274CA70DDA}"/>
                </a:ext>
              </a:extLst>
            </p:cNvPr>
            <p:cNvSpPr/>
            <p:nvPr/>
          </p:nvSpPr>
          <p:spPr>
            <a:xfrm>
              <a:off x="6236617" y="1268760"/>
              <a:ext cx="3157000" cy="4804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17" name="Right Triangle 16">
              <a:extLst>
                <a:ext uri="{FF2B5EF4-FFF2-40B4-BE49-F238E27FC236}">
                  <a16:creationId xmlns:a16="http://schemas.microsoft.com/office/drawing/2014/main" id="{AB8F3B10-B356-4154-95B9-6959BF5ED92F}"/>
                </a:ext>
              </a:extLst>
            </p:cNvPr>
            <p:cNvSpPr/>
            <p:nvPr/>
          </p:nvSpPr>
          <p:spPr>
            <a:xfrm>
              <a:off x="9393617" y="1268760"/>
              <a:ext cx="149681" cy="240207"/>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upa 11">
            <a:extLst>
              <a:ext uri="{FF2B5EF4-FFF2-40B4-BE49-F238E27FC236}">
                <a16:creationId xmlns:a16="http://schemas.microsoft.com/office/drawing/2014/main" id="{B2B4F96C-07FF-4A01-BED0-8ADFF6964140}"/>
              </a:ext>
            </a:extLst>
          </p:cNvPr>
          <p:cNvGrpSpPr/>
          <p:nvPr/>
        </p:nvGrpSpPr>
        <p:grpSpPr>
          <a:xfrm>
            <a:off x="4963596" y="2960848"/>
            <a:ext cx="5615050" cy="1457073"/>
            <a:chOff x="4963596" y="2960848"/>
            <a:chExt cx="5615050" cy="1457073"/>
          </a:xfrm>
        </p:grpSpPr>
        <p:grpSp>
          <p:nvGrpSpPr>
            <p:cNvPr id="89" name="Group 88">
              <a:extLst>
                <a:ext uri="{FF2B5EF4-FFF2-40B4-BE49-F238E27FC236}">
                  <a16:creationId xmlns:a16="http://schemas.microsoft.com/office/drawing/2014/main" id="{2A8CC3DB-4356-4A07-AC0C-A6281E419FBF}"/>
                </a:ext>
              </a:extLst>
            </p:cNvPr>
            <p:cNvGrpSpPr/>
            <p:nvPr/>
          </p:nvGrpSpPr>
          <p:grpSpPr>
            <a:xfrm>
              <a:off x="4963596" y="3201056"/>
              <a:ext cx="5615050" cy="1216865"/>
              <a:chOff x="4604476" y="2894786"/>
              <a:chExt cx="6000762" cy="1387341"/>
            </a:xfrm>
          </p:grpSpPr>
          <p:sp>
            <p:nvSpPr>
              <p:cNvPr id="19" name="Double Brace 18">
                <a:extLst>
                  <a:ext uri="{FF2B5EF4-FFF2-40B4-BE49-F238E27FC236}">
                    <a16:creationId xmlns:a16="http://schemas.microsoft.com/office/drawing/2014/main" id="{4BC04E45-9AFD-4D83-B07E-3883E99257E1}"/>
                  </a:ext>
                </a:extLst>
              </p:cNvPr>
              <p:cNvSpPr/>
              <p:nvPr/>
            </p:nvSpPr>
            <p:spPr>
              <a:xfrm>
                <a:off x="4731477" y="2894786"/>
                <a:ext cx="5873761" cy="1387341"/>
              </a:xfrm>
              <a:prstGeom prst="bracePair">
                <a:avLst>
                  <a:gd name="adj" fmla="val 0"/>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24000" rIns="288000" bIns="72000" numCol="1" spcCol="0" rtlCol="0" fromWordArt="0" anchor="ctr" anchorCtr="0" forceAA="0" compatLnSpc="1">
                <a:prstTxWarp prst="textNoShape">
                  <a:avLst/>
                </a:prstTxWarp>
                <a:noAutofit/>
              </a:bodyPr>
              <a:lstStyle/>
              <a:p>
                <a:pPr algn="ctr"/>
                <a:r>
                  <a:rPr lang="en-US" sz="1400" dirty="0">
                    <a:solidFill>
                      <a:schemeClr val="tx1"/>
                    </a:solidFill>
                  </a:rPr>
                  <a:t>Write your text here. Add your description of an item. Fill the textbox with your description.</a:t>
                </a:r>
              </a:p>
            </p:txBody>
          </p:sp>
          <p:sp>
            <p:nvSpPr>
              <p:cNvPr id="58" name="Oval 57">
                <a:extLst>
                  <a:ext uri="{FF2B5EF4-FFF2-40B4-BE49-F238E27FC236}">
                    <a16:creationId xmlns:a16="http://schemas.microsoft.com/office/drawing/2014/main" id="{619AB192-E9ED-4D5D-B5F6-015BBBECD9A0}"/>
                  </a:ext>
                </a:extLst>
              </p:cNvPr>
              <p:cNvSpPr/>
              <p:nvPr/>
            </p:nvSpPr>
            <p:spPr>
              <a:xfrm>
                <a:off x="4604476" y="3461456"/>
                <a:ext cx="254000" cy="254000"/>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25" name="Rectangle 24">
              <a:extLst>
                <a:ext uri="{FF2B5EF4-FFF2-40B4-BE49-F238E27FC236}">
                  <a16:creationId xmlns:a16="http://schemas.microsoft.com/office/drawing/2014/main" id="{A52B90A9-BF6E-4076-B9D8-B544B5463448}"/>
                </a:ext>
              </a:extLst>
            </p:cNvPr>
            <p:cNvSpPr/>
            <p:nvPr/>
          </p:nvSpPr>
          <p:spPr>
            <a:xfrm>
              <a:off x="6236617" y="2960849"/>
              <a:ext cx="3157000" cy="4804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33" name="Right Triangle 32">
              <a:extLst>
                <a:ext uri="{FF2B5EF4-FFF2-40B4-BE49-F238E27FC236}">
                  <a16:creationId xmlns:a16="http://schemas.microsoft.com/office/drawing/2014/main" id="{FF6B9FE4-4B5F-479F-9B62-B7ACC1AFF097}"/>
                </a:ext>
              </a:extLst>
            </p:cNvPr>
            <p:cNvSpPr/>
            <p:nvPr/>
          </p:nvSpPr>
          <p:spPr>
            <a:xfrm>
              <a:off x="9393617" y="2960848"/>
              <a:ext cx="149681" cy="240207"/>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8B27B40D-C0DC-4A2A-99F2-CFE15C67FD11}"/>
              </a:ext>
            </a:extLst>
          </p:cNvPr>
          <p:cNvGrpSpPr/>
          <p:nvPr/>
        </p:nvGrpSpPr>
        <p:grpSpPr>
          <a:xfrm>
            <a:off x="4963596" y="4652938"/>
            <a:ext cx="5615050" cy="1457072"/>
            <a:chOff x="4963596" y="4652938"/>
            <a:chExt cx="5615050" cy="1457072"/>
          </a:xfrm>
        </p:grpSpPr>
        <p:grpSp>
          <p:nvGrpSpPr>
            <p:cNvPr id="90" name="Group 89">
              <a:extLst>
                <a:ext uri="{FF2B5EF4-FFF2-40B4-BE49-F238E27FC236}">
                  <a16:creationId xmlns:a16="http://schemas.microsoft.com/office/drawing/2014/main" id="{E3ED3D23-BFA8-46BD-B7B6-E9CECFA43CB0}"/>
                </a:ext>
              </a:extLst>
            </p:cNvPr>
            <p:cNvGrpSpPr/>
            <p:nvPr/>
          </p:nvGrpSpPr>
          <p:grpSpPr>
            <a:xfrm>
              <a:off x="4963596" y="4893145"/>
              <a:ext cx="5615050" cy="1216865"/>
              <a:chOff x="4604476" y="4670150"/>
              <a:chExt cx="6000762" cy="1387341"/>
            </a:xfrm>
          </p:grpSpPr>
          <p:sp>
            <p:nvSpPr>
              <p:cNvPr id="20" name="Double Brace 19">
                <a:extLst>
                  <a:ext uri="{FF2B5EF4-FFF2-40B4-BE49-F238E27FC236}">
                    <a16:creationId xmlns:a16="http://schemas.microsoft.com/office/drawing/2014/main" id="{0BD8F192-0C6B-4B9C-B9AA-E71488D302D9}"/>
                  </a:ext>
                </a:extLst>
              </p:cNvPr>
              <p:cNvSpPr/>
              <p:nvPr/>
            </p:nvSpPr>
            <p:spPr>
              <a:xfrm>
                <a:off x="4731477" y="4670150"/>
                <a:ext cx="5873761" cy="1387341"/>
              </a:xfrm>
              <a:prstGeom prst="bracePair">
                <a:avLst>
                  <a:gd name="adj" fmla="val 0"/>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324000" rIns="288000" bIns="72000" numCol="1" spcCol="0" rtlCol="0" fromWordArt="0" anchor="ctr" anchorCtr="0" forceAA="0" compatLnSpc="1">
                <a:prstTxWarp prst="textNoShape">
                  <a:avLst/>
                </a:prstTxWarp>
                <a:noAutofit/>
              </a:bodyPr>
              <a:lstStyle/>
              <a:p>
                <a:pPr algn="ctr"/>
                <a:r>
                  <a:rPr lang="en-US" sz="1400" dirty="0">
                    <a:solidFill>
                      <a:schemeClr val="tx1"/>
                    </a:solidFill>
                  </a:rPr>
                  <a:t>Write your text here. Add your description of an item. Fill the textbox with your description.</a:t>
                </a:r>
              </a:p>
            </p:txBody>
          </p:sp>
          <p:sp>
            <p:nvSpPr>
              <p:cNvPr id="61" name="Oval 60">
                <a:extLst>
                  <a:ext uri="{FF2B5EF4-FFF2-40B4-BE49-F238E27FC236}">
                    <a16:creationId xmlns:a16="http://schemas.microsoft.com/office/drawing/2014/main" id="{567420DC-7244-4B83-BD36-821961BA4B45}"/>
                  </a:ext>
                </a:extLst>
              </p:cNvPr>
              <p:cNvSpPr/>
              <p:nvPr/>
            </p:nvSpPr>
            <p:spPr>
              <a:xfrm>
                <a:off x="4604476" y="5236820"/>
                <a:ext cx="254000" cy="2540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324000" rtlCol="0" anchor="ctr">
                <a:noAutofit/>
              </a:bodyPr>
              <a:lstStyle/>
              <a:p>
                <a:pPr algn="ctr"/>
                <a:endParaRPr lang="en-US" sz="500" dirty="0">
                  <a:solidFill>
                    <a:schemeClr val="tx1"/>
                  </a:solidFill>
                </a:endParaRPr>
              </a:p>
            </p:txBody>
          </p:sp>
        </p:grpSp>
        <p:sp>
          <p:nvSpPr>
            <p:cNvPr id="26" name="Rectangle 25">
              <a:extLst>
                <a:ext uri="{FF2B5EF4-FFF2-40B4-BE49-F238E27FC236}">
                  <a16:creationId xmlns:a16="http://schemas.microsoft.com/office/drawing/2014/main" id="{5801A454-DB7F-430C-ADB1-9DE7FFAFBA72}"/>
                </a:ext>
              </a:extLst>
            </p:cNvPr>
            <p:cNvSpPr/>
            <p:nvPr/>
          </p:nvSpPr>
          <p:spPr>
            <a:xfrm>
              <a:off x="6236617" y="4657645"/>
              <a:ext cx="3157000" cy="4804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sp>
          <p:nvSpPr>
            <p:cNvPr id="34" name="Right Triangle 33">
              <a:extLst>
                <a:ext uri="{FF2B5EF4-FFF2-40B4-BE49-F238E27FC236}">
                  <a16:creationId xmlns:a16="http://schemas.microsoft.com/office/drawing/2014/main" id="{5D845F74-49C8-4FDF-BA3A-51FBA82B5819}"/>
                </a:ext>
              </a:extLst>
            </p:cNvPr>
            <p:cNvSpPr/>
            <p:nvPr/>
          </p:nvSpPr>
          <p:spPr>
            <a:xfrm>
              <a:off x="9393617" y="4652938"/>
              <a:ext cx="149681" cy="240207"/>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118634893"/>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17">
            <a:extLst>
              <a:ext uri="{FF2B5EF4-FFF2-40B4-BE49-F238E27FC236}">
                <a16:creationId xmlns:a16="http://schemas.microsoft.com/office/drawing/2014/main" id="{84C3E86B-EEF8-44D5-B319-E56BE44C7817}"/>
              </a:ext>
            </a:extLst>
          </p:cNvPr>
          <p:cNvGrpSpPr/>
          <p:nvPr/>
        </p:nvGrpSpPr>
        <p:grpSpPr>
          <a:xfrm>
            <a:off x="7422201" y="1531947"/>
            <a:ext cx="3024336" cy="4238854"/>
            <a:chOff x="3707904" y="1566410"/>
            <a:chExt cx="4752528" cy="4238854"/>
          </a:xfrm>
        </p:grpSpPr>
        <p:sp>
          <p:nvSpPr>
            <p:cNvPr id="22" name="Prostokąt 67">
              <a:extLst>
                <a:ext uri="{FF2B5EF4-FFF2-40B4-BE49-F238E27FC236}">
                  <a16:creationId xmlns:a16="http://schemas.microsoft.com/office/drawing/2014/main" id="{1EEB9C15-DC52-4691-9F7E-EADCB3BCFCEE}"/>
                </a:ext>
              </a:extLst>
            </p:cNvPr>
            <p:cNvSpPr/>
            <p:nvPr/>
          </p:nvSpPr>
          <p:spPr>
            <a:xfrm>
              <a:off x="3707904" y="1628800"/>
              <a:ext cx="4752528" cy="4176464"/>
            </a:xfrm>
            <a:prstGeom prst="rect">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lIns="432000" tIns="144000" rIns="216000" bIns="144000" rtlCol="0" anchor="t"/>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tx1"/>
                </a:solidFill>
              </a:endParaRPr>
            </a:p>
          </p:txBody>
        </p:sp>
        <p:sp>
          <p:nvSpPr>
            <p:cNvPr id="23" name="Prostokąt 16">
              <a:extLst>
                <a:ext uri="{FF2B5EF4-FFF2-40B4-BE49-F238E27FC236}">
                  <a16:creationId xmlns:a16="http://schemas.microsoft.com/office/drawing/2014/main" id="{612597AE-6E3A-4DB0-BB36-E2396FFED70D}"/>
                </a:ext>
              </a:extLst>
            </p:cNvPr>
            <p:cNvSpPr/>
            <p:nvPr/>
          </p:nvSpPr>
          <p:spPr>
            <a:xfrm>
              <a:off x="3707904" y="1566410"/>
              <a:ext cx="4752528"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216000" rtlCol="0" anchor="ctr"/>
            <a:lstStyle/>
            <a:p>
              <a:pPr algn="ctr"/>
              <a:endParaRPr lang="en-US" dirty="0">
                <a:solidFill>
                  <a:schemeClr val="tx1"/>
                </a:solidFill>
              </a:endParaRPr>
            </a:p>
          </p:txBody>
        </p:sp>
      </p:grpSp>
      <p:grpSp>
        <p:nvGrpSpPr>
          <p:cNvPr id="18" name="Group 17"/>
          <p:cNvGrpSpPr/>
          <p:nvPr/>
        </p:nvGrpSpPr>
        <p:grpSpPr>
          <a:xfrm>
            <a:off x="1775521" y="1531947"/>
            <a:ext cx="3024336" cy="4238854"/>
            <a:chOff x="3707904" y="1566410"/>
            <a:chExt cx="4752528" cy="4238854"/>
          </a:xfrm>
        </p:grpSpPr>
        <p:sp>
          <p:nvSpPr>
            <p:cNvPr id="19" name="Prostokąt 67"/>
            <p:cNvSpPr/>
            <p:nvPr/>
          </p:nvSpPr>
          <p:spPr>
            <a:xfrm>
              <a:off x="3707904" y="1628800"/>
              <a:ext cx="4752528" cy="4176464"/>
            </a:xfrm>
            <a:prstGeom prst="rect">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lIns="216000" tIns="144000" rIns="432000" bIns="144000" rtlCol="0" anchor="t"/>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tx1"/>
                </a:solidFill>
              </a:endParaRPr>
            </a:p>
          </p:txBody>
        </p:sp>
        <p:sp>
          <p:nvSpPr>
            <p:cNvPr id="20" name="Prostokąt 16"/>
            <p:cNvSpPr/>
            <p:nvPr/>
          </p:nvSpPr>
          <p:spPr>
            <a:xfrm>
              <a:off x="3707904" y="1566410"/>
              <a:ext cx="4752528"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p:txBody>
          <a:bodyPr>
            <a:normAutofit fontScale="90000"/>
          </a:bodyPr>
          <a:lstStyle/>
          <a:p>
            <a:r>
              <a:rPr lang="en-US" dirty="0"/>
              <a:t>Puzzle Matrix Square 2 Column Layout</a:t>
            </a:r>
            <a:endParaRPr lang="en-US" b="0" dirty="0"/>
          </a:p>
        </p:txBody>
      </p:sp>
      <p:grpSp>
        <p:nvGrpSpPr>
          <p:cNvPr id="8" name="Group 7"/>
          <p:cNvGrpSpPr/>
          <p:nvPr/>
        </p:nvGrpSpPr>
        <p:grpSpPr>
          <a:xfrm>
            <a:off x="4624770" y="2204864"/>
            <a:ext cx="2942460" cy="2938264"/>
            <a:chOff x="2411760" y="2066915"/>
            <a:chExt cx="3304947" cy="3300234"/>
          </a:xfrm>
        </p:grpSpPr>
        <p:grpSp>
          <p:nvGrpSpPr>
            <p:cNvPr id="9" name="Grupa 8"/>
            <p:cNvGrpSpPr/>
            <p:nvPr/>
          </p:nvGrpSpPr>
          <p:grpSpPr>
            <a:xfrm>
              <a:off x="2411760" y="2066915"/>
              <a:ext cx="3304947" cy="3300234"/>
              <a:chOff x="683568" y="2066915"/>
              <a:chExt cx="3304947" cy="3300234"/>
            </a:xfrm>
          </p:grpSpPr>
          <p:sp>
            <p:nvSpPr>
              <p:cNvPr id="4" name="Freeform 6"/>
              <p:cNvSpPr>
                <a:spLocks/>
              </p:cNvSpPr>
              <p:nvPr/>
            </p:nvSpPr>
            <p:spPr bwMode="auto">
              <a:xfrm>
                <a:off x="2335255" y="2066915"/>
                <a:ext cx="1653260" cy="2090148"/>
              </a:xfrm>
              <a:custGeom>
                <a:avLst/>
                <a:gdLst>
                  <a:gd name="T0" fmla="*/ 1 w 756"/>
                  <a:gd name="T1" fmla="*/ 272 h 956"/>
                  <a:gd name="T2" fmla="*/ 108 w 756"/>
                  <a:gd name="T3" fmla="*/ 270 h 956"/>
                  <a:gd name="T4" fmla="*/ 203 w 756"/>
                  <a:gd name="T5" fmla="*/ 365 h 956"/>
                  <a:gd name="T6" fmla="*/ 111 w 756"/>
                  <a:gd name="T7" fmla="*/ 461 h 956"/>
                  <a:gd name="T8" fmla="*/ 1 w 756"/>
                  <a:gd name="T9" fmla="*/ 446 h 956"/>
                  <a:gd name="T10" fmla="*/ 2 w 756"/>
                  <a:gd name="T11" fmla="*/ 754 h 956"/>
                  <a:gd name="T12" fmla="*/ 338 w 756"/>
                  <a:gd name="T13" fmla="*/ 753 h 956"/>
                  <a:gd name="T14" fmla="*/ 322 w 756"/>
                  <a:gd name="T15" fmla="*/ 864 h 956"/>
                  <a:gd name="T16" fmla="*/ 419 w 756"/>
                  <a:gd name="T17" fmla="*/ 956 h 956"/>
                  <a:gd name="T18" fmla="*/ 513 w 756"/>
                  <a:gd name="T19" fmla="*/ 861 h 956"/>
                  <a:gd name="T20" fmla="*/ 511 w 756"/>
                  <a:gd name="T21" fmla="*/ 753 h 956"/>
                  <a:gd name="T22" fmla="*/ 756 w 756"/>
                  <a:gd name="T23" fmla="*/ 753 h 956"/>
                  <a:gd name="T24" fmla="*/ 756 w 756"/>
                  <a:gd name="T25" fmla="*/ 48 h 956"/>
                  <a:gd name="T26" fmla="*/ 708 w 756"/>
                  <a:gd name="T27" fmla="*/ 0 h 956"/>
                  <a:gd name="T28" fmla="*/ 0 w 756"/>
                  <a:gd name="T29" fmla="*/ 0 h 956"/>
                  <a:gd name="T30" fmla="*/ 1 w 756"/>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6"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61" y="752"/>
                      <a:pt x="674" y="752"/>
                      <a:pt x="756" y="753"/>
                    </a:cubicBezTo>
                    <a:cubicBezTo>
                      <a:pt x="756" y="48"/>
                      <a:pt x="756" y="48"/>
                      <a:pt x="756" y="48"/>
                    </a:cubicBezTo>
                    <a:cubicBezTo>
                      <a:pt x="756" y="21"/>
                      <a:pt x="734" y="0"/>
                      <a:pt x="708" y="0"/>
                    </a:cubicBezTo>
                    <a:cubicBezTo>
                      <a:pt x="0" y="0"/>
                      <a:pt x="0" y="0"/>
                      <a:pt x="0" y="0"/>
                    </a:cubicBezTo>
                    <a:cubicBezTo>
                      <a:pt x="0" y="81"/>
                      <a:pt x="0" y="217"/>
                      <a:pt x="1" y="272"/>
                    </a:cubicBezTo>
                    <a:close/>
                  </a:path>
                </a:pathLst>
              </a:custGeom>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5" name="Freeform 7"/>
              <p:cNvSpPr>
                <a:spLocks/>
              </p:cNvSpPr>
              <p:nvPr/>
            </p:nvSpPr>
            <p:spPr bwMode="auto">
              <a:xfrm>
                <a:off x="683568" y="2066915"/>
                <a:ext cx="2094863" cy="1651689"/>
              </a:xfrm>
              <a:custGeom>
                <a:avLst/>
                <a:gdLst>
                  <a:gd name="T0" fmla="*/ 343 w 958"/>
                  <a:gd name="T1" fmla="*/ 753 h 756"/>
                  <a:gd name="T2" fmla="*/ 326 w 958"/>
                  <a:gd name="T3" fmla="*/ 648 h 756"/>
                  <a:gd name="T4" fmla="*/ 432 w 958"/>
                  <a:gd name="T5" fmla="*/ 564 h 756"/>
                  <a:gd name="T6" fmla="*/ 536 w 958"/>
                  <a:gd name="T7" fmla="*/ 645 h 756"/>
                  <a:gd name="T8" fmla="*/ 514 w 958"/>
                  <a:gd name="T9" fmla="*/ 753 h 756"/>
                  <a:gd name="T10" fmla="*/ 757 w 958"/>
                  <a:gd name="T11" fmla="*/ 754 h 756"/>
                  <a:gd name="T12" fmla="*/ 756 w 958"/>
                  <a:gd name="T13" fmla="*/ 446 h 756"/>
                  <a:gd name="T14" fmla="*/ 866 w 958"/>
                  <a:gd name="T15" fmla="*/ 461 h 756"/>
                  <a:gd name="T16" fmla="*/ 958 w 958"/>
                  <a:gd name="T17" fmla="*/ 365 h 756"/>
                  <a:gd name="T18" fmla="*/ 863 w 958"/>
                  <a:gd name="T19" fmla="*/ 270 h 756"/>
                  <a:gd name="T20" fmla="*/ 756 w 958"/>
                  <a:gd name="T21" fmla="*/ 272 h 756"/>
                  <a:gd name="T22" fmla="*/ 755 w 958"/>
                  <a:gd name="T23" fmla="*/ 0 h 756"/>
                  <a:gd name="T24" fmla="*/ 48 w 958"/>
                  <a:gd name="T25" fmla="*/ 0 h 756"/>
                  <a:gd name="T26" fmla="*/ 0 w 958"/>
                  <a:gd name="T27" fmla="*/ 48 h 756"/>
                  <a:gd name="T28" fmla="*/ 0 w 958"/>
                  <a:gd name="T29" fmla="*/ 754 h 756"/>
                  <a:gd name="T30" fmla="*/ 343 w 958"/>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8" h="756">
                    <a:moveTo>
                      <a:pt x="343" y="753"/>
                    </a:moveTo>
                    <a:cubicBezTo>
                      <a:pt x="399" y="749"/>
                      <a:pt x="323" y="688"/>
                      <a:pt x="326" y="648"/>
                    </a:cubicBezTo>
                    <a:cubicBezTo>
                      <a:pt x="328" y="612"/>
                      <a:pt x="354" y="563"/>
                      <a:pt x="432" y="564"/>
                    </a:cubicBezTo>
                    <a:cubicBezTo>
                      <a:pt x="508" y="565"/>
                      <a:pt x="531" y="612"/>
                      <a:pt x="536" y="645"/>
                    </a:cubicBezTo>
                    <a:cubicBezTo>
                      <a:pt x="542" y="686"/>
                      <a:pt x="466" y="752"/>
                      <a:pt x="514" y="753"/>
                    </a:cubicBezTo>
                    <a:cubicBezTo>
                      <a:pt x="542" y="754"/>
                      <a:pt x="645" y="754"/>
                      <a:pt x="757" y="754"/>
                    </a:cubicBezTo>
                    <a:cubicBezTo>
                      <a:pt x="757" y="622"/>
                      <a:pt x="756" y="484"/>
                      <a:pt x="756" y="446"/>
                    </a:cubicBezTo>
                    <a:cubicBezTo>
                      <a:pt x="755" y="401"/>
                      <a:pt x="818" y="458"/>
                      <a:pt x="866" y="461"/>
                    </a:cubicBezTo>
                    <a:cubicBezTo>
                      <a:pt x="897" y="464"/>
                      <a:pt x="958" y="443"/>
                      <a:pt x="958" y="365"/>
                    </a:cubicBezTo>
                    <a:cubicBezTo>
                      <a:pt x="958" y="284"/>
                      <a:pt x="895" y="268"/>
                      <a:pt x="863" y="270"/>
                    </a:cubicBezTo>
                    <a:cubicBezTo>
                      <a:pt x="816" y="274"/>
                      <a:pt x="756" y="321"/>
                      <a:pt x="756" y="272"/>
                    </a:cubicBezTo>
                    <a:cubicBezTo>
                      <a:pt x="755" y="217"/>
                      <a:pt x="755" y="81"/>
                      <a:pt x="755" y="0"/>
                    </a:cubicBezTo>
                    <a:cubicBezTo>
                      <a:pt x="48" y="0"/>
                      <a:pt x="48" y="0"/>
                      <a:pt x="48" y="0"/>
                    </a:cubicBezTo>
                    <a:cubicBezTo>
                      <a:pt x="22" y="0"/>
                      <a:pt x="0" y="21"/>
                      <a:pt x="0" y="48"/>
                    </a:cubicBezTo>
                    <a:cubicBezTo>
                      <a:pt x="0" y="754"/>
                      <a:pt x="0" y="754"/>
                      <a:pt x="0" y="754"/>
                    </a:cubicBezTo>
                    <a:cubicBezTo>
                      <a:pt x="109" y="755"/>
                      <a:pt x="298" y="756"/>
                      <a:pt x="343" y="753"/>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6" name="Freeform 8"/>
              <p:cNvSpPr>
                <a:spLocks/>
              </p:cNvSpPr>
              <p:nvPr/>
            </p:nvSpPr>
            <p:spPr bwMode="auto">
              <a:xfrm>
                <a:off x="683568" y="3297431"/>
                <a:ext cx="1659546" cy="2069718"/>
              </a:xfrm>
              <a:custGeom>
                <a:avLst/>
                <a:gdLst>
                  <a:gd name="T0" fmla="*/ 756 w 759"/>
                  <a:gd name="T1" fmla="*/ 632 h 947"/>
                  <a:gd name="T2" fmla="*/ 650 w 759"/>
                  <a:gd name="T3" fmla="*/ 650 h 947"/>
                  <a:gd name="T4" fmla="*/ 567 w 759"/>
                  <a:gd name="T5" fmla="*/ 543 h 947"/>
                  <a:gd name="T6" fmla="*/ 648 w 759"/>
                  <a:gd name="T7" fmla="*/ 439 h 947"/>
                  <a:gd name="T8" fmla="*/ 756 w 759"/>
                  <a:gd name="T9" fmla="*/ 462 h 947"/>
                  <a:gd name="T10" fmla="*/ 757 w 759"/>
                  <a:gd name="T11" fmla="*/ 191 h 947"/>
                  <a:gd name="T12" fmla="*/ 514 w 759"/>
                  <a:gd name="T13" fmla="*/ 190 h 947"/>
                  <a:gd name="T14" fmla="*/ 536 w 759"/>
                  <a:gd name="T15" fmla="*/ 82 h 947"/>
                  <a:gd name="T16" fmla="*/ 432 w 759"/>
                  <a:gd name="T17" fmla="*/ 1 h 947"/>
                  <a:gd name="T18" fmla="*/ 326 w 759"/>
                  <a:gd name="T19" fmla="*/ 85 h 947"/>
                  <a:gd name="T20" fmla="*/ 343 w 759"/>
                  <a:gd name="T21" fmla="*/ 190 h 947"/>
                  <a:gd name="T22" fmla="*/ 0 w 759"/>
                  <a:gd name="T23" fmla="*/ 191 h 947"/>
                  <a:gd name="T24" fmla="*/ 0 w 759"/>
                  <a:gd name="T25" fmla="*/ 899 h 947"/>
                  <a:gd name="T26" fmla="*/ 48 w 759"/>
                  <a:gd name="T27" fmla="*/ 947 h 947"/>
                  <a:gd name="T28" fmla="*/ 757 w 759"/>
                  <a:gd name="T29" fmla="*/ 947 h 947"/>
                  <a:gd name="T30" fmla="*/ 756 w 759"/>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9" h="947">
                    <a:moveTo>
                      <a:pt x="756" y="632"/>
                    </a:moveTo>
                    <a:cubicBezTo>
                      <a:pt x="751" y="577"/>
                      <a:pt x="690" y="652"/>
                      <a:pt x="650" y="650"/>
                    </a:cubicBezTo>
                    <a:cubicBezTo>
                      <a:pt x="615" y="647"/>
                      <a:pt x="565" y="622"/>
                      <a:pt x="567" y="543"/>
                    </a:cubicBezTo>
                    <a:cubicBezTo>
                      <a:pt x="568" y="468"/>
                      <a:pt x="615" y="444"/>
                      <a:pt x="648" y="439"/>
                    </a:cubicBezTo>
                    <a:cubicBezTo>
                      <a:pt x="688" y="433"/>
                      <a:pt x="754" y="509"/>
                      <a:pt x="756" y="462"/>
                    </a:cubicBezTo>
                    <a:cubicBezTo>
                      <a:pt x="756" y="431"/>
                      <a:pt x="757" y="313"/>
                      <a:pt x="757" y="191"/>
                    </a:cubicBezTo>
                    <a:cubicBezTo>
                      <a:pt x="645" y="191"/>
                      <a:pt x="542" y="191"/>
                      <a:pt x="514" y="190"/>
                    </a:cubicBezTo>
                    <a:cubicBezTo>
                      <a:pt x="466" y="189"/>
                      <a:pt x="542" y="123"/>
                      <a:pt x="536" y="82"/>
                    </a:cubicBezTo>
                    <a:cubicBezTo>
                      <a:pt x="531" y="49"/>
                      <a:pt x="508" y="2"/>
                      <a:pt x="432" y="1"/>
                    </a:cubicBezTo>
                    <a:cubicBezTo>
                      <a:pt x="354" y="0"/>
                      <a:pt x="328" y="49"/>
                      <a:pt x="326" y="85"/>
                    </a:cubicBezTo>
                    <a:cubicBezTo>
                      <a:pt x="323" y="125"/>
                      <a:pt x="399" y="186"/>
                      <a:pt x="343" y="190"/>
                    </a:cubicBezTo>
                    <a:cubicBezTo>
                      <a:pt x="298" y="193"/>
                      <a:pt x="109" y="192"/>
                      <a:pt x="0" y="191"/>
                    </a:cubicBezTo>
                    <a:cubicBezTo>
                      <a:pt x="0" y="899"/>
                      <a:pt x="0" y="899"/>
                      <a:pt x="0" y="899"/>
                    </a:cubicBezTo>
                    <a:cubicBezTo>
                      <a:pt x="0" y="926"/>
                      <a:pt x="22" y="947"/>
                      <a:pt x="48" y="947"/>
                    </a:cubicBezTo>
                    <a:cubicBezTo>
                      <a:pt x="757" y="947"/>
                      <a:pt x="757" y="947"/>
                      <a:pt x="757" y="947"/>
                    </a:cubicBezTo>
                    <a:cubicBezTo>
                      <a:pt x="758" y="837"/>
                      <a:pt x="759" y="674"/>
                      <a:pt x="756" y="632"/>
                    </a:cubicBezTo>
                    <a:close/>
                  </a:path>
                </a:pathLst>
              </a:custGeom>
              <a:solidFill>
                <a:schemeClr val="accent6"/>
              </a:solidFill>
              <a:ln>
                <a:solidFill>
                  <a:schemeClr val="accent6"/>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7" name="Freeform 9"/>
              <p:cNvSpPr>
                <a:spLocks/>
              </p:cNvSpPr>
              <p:nvPr/>
            </p:nvSpPr>
            <p:spPr bwMode="auto">
              <a:xfrm>
                <a:off x="1920369" y="3710746"/>
                <a:ext cx="2068146" cy="1656403"/>
              </a:xfrm>
              <a:custGeom>
                <a:avLst/>
                <a:gdLst>
                  <a:gd name="T0" fmla="*/ 701 w 946"/>
                  <a:gd name="T1" fmla="*/ 1 h 758"/>
                  <a:gd name="T2" fmla="*/ 703 w 946"/>
                  <a:gd name="T3" fmla="*/ 109 h 758"/>
                  <a:gd name="T4" fmla="*/ 609 w 946"/>
                  <a:gd name="T5" fmla="*/ 204 h 758"/>
                  <a:gd name="T6" fmla="*/ 512 w 946"/>
                  <a:gd name="T7" fmla="*/ 112 h 758"/>
                  <a:gd name="T8" fmla="*/ 528 w 946"/>
                  <a:gd name="T9" fmla="*/ 1 h 758"/>
                  <a:gd name="T10" fmla="*/ 192 w 946"/>
                  <a:gd name="T11" fmla="*/ 2 h 758"/>
                  <a:gd name="T12" fmla="*/ 191 w 946"/>
                  <a:gd name="T13" fmla="*/ 273 h 758"/>
                  <a:gd name="T14" fmla="*/ 83 w 946"/>
                  <a:gd name="T15" fmla="*/ 250 h 758"/>
                  <a:gd name="T16" fmla="*/ 2 w 946"/>
                  <a:gd name="T17" fmla="*/ 354 h 758"/>
                  <a:gd name="T18" fmla="*/ 85 w 946"/>
                  <a:gd name="T19" fmla="*/ 461 h 758"/>
                  <a:gd name="T20" fmla="*/ 191 w 946"/>
                  <a:gd name="T21" fmla="*/ 443 h 758"/>
                  <a:gd name="T22" fmla="*/ 192 w 946"/>
                  <a:gd name="T23" fmla="*/ 758 h 758"/>
                  <a:gd name="T24" fmla="*/ 898 w 946"/>
                  <a:gd name="T25" fmla="*/ 758 h 758"/>
                  <a:gd name="T26" fmla="*/ 946 w 946"/>
                  <a:gd name="T27" fmla="*/ 710 h 758"/>
                  <a:gd name="T28" fmla="*/ 946 w 946"/>
                  <a:gd name="T29" fmla="*/ 1 h 758"/>
                  <a:gd name="T30" fmla="*/ 701 w 946"/>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6" h="758">
                    <a:moveTo>
                      <a:pt x="701" y="1"/>
                    </a:move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898" y="758"/>
                      <a:pt x="898" y="758"/>
                      <a:pt x="898" y="758"/>
                    </a:cubicBezTo>
                    <a:cubicBezTo>
                      <a:pt x="924" y="758"/>
                      <a:pt x="946" y="737"/>
                      <a:pt x="946" y="710"/>
                    </a:cubicBezTo>
                    <a:cubicBezTo>
                      <a:pt x="946" y="1"/>
                      <a:pt x="946" y="1"/>
                      <a:pt x="946" y="1"/>
                    </a:cubicBezTo>
                    <a:cubicBezTo>
                      <a:pt x="864" y="0"/>
                      <a:pt x="751" y="0"/>
                      <a:pt x="701" y="1"/>
                    </a:cubicBezTo>
                    <a:close/>
                  </a:path>
                </a:pathLst>
              </a:custGeom>
              <a:solidFill>
                <a:schemeClr val="tx2"/>
              </a:solidFill>
              <a:ln>
                <a:solidFill>
                  <a:schemeClr val="tx2"/>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grpSp>
        <p:sp>
          <p:nvSpPr>
            <p:cNvPr id="15" name="pole tekstowe 14"/>
            <p:cNvSpPr txBox="1"/>
            <p:nvPr/>
          </p:nvSpPr>
          <p:spPr>
            <a:xfrm>
              <a:off x="4273724" y="4026626"/>
              <a:ext cx="1252613" cy="1204847"/>
            </a:xfrm>
            <a:prstGeom prst="rect">
              <a:avLst/>
            </a:prstGeom>
            <a:noFill/>
          </p:spPr>
          <p:txBody>
            <a:bodyPr wrap="square" lIns="72000" rIns="72000" rtlCol="0" anchor="ctr">
              <a:noAutofit/>
            </a:bodyPr>
            <a:lstStyle/>
            <a:p>
              <a:pPr algn="ctr"/>
              <a:r>
                <a:rPr lang="en-US" sz="3600" dirty="0">
                  <a:solidFill>
                    <a:schemeClr val="bg1"/>
                  </a:solidFill>
                </a:rPr>
                <a:t>4</a:t>
              </a:r>
            </a:p>
          </p:txBody>
        </p:sp>
        <p:sp>
          <p:nvSpPr>
            <p:cNvPr id="24" name="pole tekstowe 23">
              <a:extLst>
                <a:ext uri="{FF2B5EF4-FFF2-40B4-BE49-F238E27FC236}">
                  <a16:creationId xmlns:a16="http://schemas.microsoft.com/office/drawing/2014/main" id="{CA5515BD-7273-4AF1-BD43-AF450AD25EDD}"/>
                </a:ext>
              </a:extLst>
            </p:cNvPr>
            <p:cNvSpPr txBox="1"/>
            <p:nvPr/>
          </p:nvSpPr>
          <p:spPr>
            <a:xfrm>
              <a:off x="4273724" y="2286407"/>
              <a:ext cx="1252613" cy="1204847"/>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25" name="pole tekstowe 24">
              <a:extLst>
                <a:ext uri="{FF2B5EF4-FFF2-40B4-BE49-F238E27FC236}">
                  <a16:creationId xmlns:a16="http://schemas.microsoft.com/office/drawing/2014/main" id="{5DADA292-B6FC-4429-828C-235E71B0412F}"/>
                </a:ext>
              </a:extLst>
            </p:cNvPr>
            <p:cNvSpPr txBox="1"/>
            <p:nvPr/>
          </p:nvSpPr>
          <p:spPr>
            <a:xfrm>
              <a:off x="2580942" y="4026626"/>
              <a:ext cx="1273630" cy="1204847"/>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26" name="pole tekstowe 25">
              <a:extLst>
                <a:ext uri="{FF2B5EF4-FFF2-40B4-BE49-F238E27FC236}">
                  <a16:creationId xmlns:a16="http://schemas.microsoft.com/office/drawing/2014/main" id="{3F08DBB2-2830-4D0C-B3D6-47EBCE608D5A}"/>
                </a:ext>
              </a:extLst>
            </p:cNvPr>
            <p:cNvSpPr txBox="1"/>
            <p:nvPr/>
          </p:nvSpPr>
          <p:spPr>
            <a:xfrm>
              <a:off x="2580942" y="2286407"/>
              <a:ext cx="1273630" cy="1204847"/>
            </a:xfrm>
            <a:prstGeom prst="rect">
              <a:avLst/>
            </a:prstGeom>
            <a:noFill/>
          </p:spPr>
          <p:txBody>
            <a:bodyPr wrap="square" lIns="72000" rIns="72000" rtlCol="0" anchor="ctr">
              <a:noAutofit/>
            </a:bodyPr>
            <a:lstStyle/>
            <a:p>
              <a:pPr algn="ctr"/>
              <a:r>
                <a:rPr lang="en-US" sz="3600" dirty="0">
                  <a:solidFill>
                    <a:schemeClr val="bg1"/>
                  </a:solidFill>
                </a:rPr>
                <a:t>1</a:t>
              </a:r>
            </a:p>
          </p:txBody>
        </p:sp>
      </p:grpSp>
    </p:spTree>
    <p:extLst>
      <p:ext uri="{BB962C8B-B14F-4D97-AF65-F5344CB8AC3E}">
        <p14:creationId xmlns:p14="http://schemas.microsoft.com/office/powerpoint/2010/main" val="237072248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lstStyle/>
          <a:p>
            <a:r>
              <a:rPr lang="en-US" dirty="0"/>
              <a:t>Butterfly Matrix – 4 Items</a:t>
            </a:r>
          </a:p>
        </p:txBody>
      </p:sp>
      <p:grpSp>
        <p:nvGrpSpPr>
          <p:cNvPr id="3" name="Grupa 2">
            <a:extLst>
              <a:ext uri="{FF2B5EF4-FFF2-40B4-BE49-F238E27FC236}">
                <a16:creationId xmlns:a16="http://schemas.microsoft.com/office/drawing/2014/main" id="{ED2A7745-40F3-4EF9-9A1D-72FA5421BBF1}"/>
              </a:ext>
            </a:extLst>
          </p:cNvPr>
          <p:cNvGrpSpPr/>
          <p:nvPr/>
        </p:nvGrpSpPr>
        <p:grpSpPr>
          <a:xfrm>
            <a:off x="1042740" y="1675568"/>
            <a:ext cx="5028621" cy="1729208"/>
            <a:chOff x="1042740" y="1675568"/>
            <a:chExt cx="5028621" cy="1729208"/>
          </a:xfrm>
        </p:grpSpPr>
        <p:sp>
          <p:nvSpPr>
            <p:cNvPr id="10" name="Prostokąt 9"/>
            <p:cNvSpPr/>
            <p:nvPr/>
          </p:nvSpPr>
          <p:spPr>
            <a:xfrm>
              <a:off x="1042740" y="1676584"/>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Łza 27"/>
            <p:cNvSpPr/>
            <p:nvPr/>
          </p:nvSpPr>
          <p:spPr>
            <a:xfrm rot="5400000">
              <a:off x="4343169" y="1675568"/>
              <a:ext cx="1728192" cy="172819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rostokąt 10">
              <a:extLst>
                <a:ext uri="{FF2B5EF4-FFF2-40B4-BE49-F238E27FC236}">
                  <a16:creationId xmlns:a16="http://schemas.microsoft.com/office/drawing/2014/main" id="{CB632D4F-1ADF-40E1-A741-A6E8D23D7DA4}"/>
                </a:ext>
              </a:extLst>
            </p:cNvPr>
            <p:cNvSpPr/>
            <p:nvPr/>
          </p:nvSpPr>
          <p:spPr>
            <a:xfrm>
              <a:off x="1246064" y="1878147"/>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4" name="Grupa 3">
            <a:extLst>
              <a:ext uri="{FF2B5EF4-FFF2-40B4-BE49-F238E27FC236}">
                <a16:creationId xmlns:a16="http://schemas.microsoft.com/office/drawing/2014/main" id="{4CACCF88-D0B8-469E-840B-E6A8A3333F35}"/>
              </a:ext>
            </a:extLst>
          </p:cNvPr>
          <p:cNvGrpSpPr/>
          <p:nvPr/>
        </p:nvGrpSpPr>
        <p:grpSpPr>
          <a:xfrm>
            <a:off x="1042740" y="3455376"/>
            <a:ext cx="5028621" cy="1729049"/>
            <a:chOff x="1042740" y="3455376"/>
            <a:chExt cx="5028621" cy="1729049"/>
          </a:xfrm>
        </p:grpSpPr>
        <p:sp>
          <p:nvSpPr>
            <p:cNvPr id="34" name="Prostokąt 33"/>
            <p:cNvSpPr/>
            <p:nvPr/>
          </p:nvSpPr>
          <p:spPr>
            <a:xfrm>
              <a:off x="1042740" y="3456233"/>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Łza 7"/>
            <p:cNvSpPr/>
            <p:nvPr/>
          </p:nvSpPr>
          <p:spPr>
            <a:xfrm>
              <a:off x="4343169" y="3455376"/>
              <a:ext cx="1728192" cy="1728192"/>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Prostokąt 25">
              <a:extLst>
                <a:ext uri="{FF2B5EF4-FFF2-40B4-BE49-F238E27FC236}">
                  <a16:creationId xmlns:a16="http://schemas.microsoft.com/office/drawing/2014/main" id="{96D8FA0B-654D-4FD7-A4C9-9726CA4DC325}"/>
                </a:ext>
              </a:extLst>
            </p:cNvPr>
            <p:cNvSpPr/>
            <p:nvPr/>
          </p:nvSpPr>
          <p:spPr>
            <a:xfrm>
              <a:off x="1246064" y="3661599"/>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5" name="Grupa 4">
            <a:extLst>
              <a:ext uri="{FF2B5EF4-FFF2-40B4-BE49-F238E27FC236}">
                <a16:creationId xmlns:a16="http://schemas.microsoft.com/office/drawing/2014/main" id="{A04797FE-53F5-4850-8592-C588422ED4B6}"/>
              </a:ext>
            </a:extLst>
          </p:cNvPr>
          <p:cNvGrpSpPr/>
          <p:nvPr/>
        </p:nvGrpSpPr>
        <p:grpSpPr>
          <a:xfrm>
            <a:off x="6120640" y="1671924"/>
            <a:ext cx="5028620" cy="1730312"/>
            <a:chOff x="6120640" y="1671924"/>
            <a:chExt cx="5028620" cy="1730312"/>
          </a:xfrm>
        </p:grpSpPr>
        <p:sp>
          <p:nvSpPr>
            <p:cNvPr id="36" name="Prostokąt 35"/>
            <p:cNvSpPr/>
            <p:nvPr/>
          </p:nvSpPr>
          <p:spPr>
            <a:xfrm>
              <a:off x="6954321" y="1671924"/>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Łza 29"/>
            <p:cNvSpPr/>
            <p:nvPr/>
          </p:nvSpPr>
          <p:spPr>
            <a:xfrm rot="16200000" flipH="1">
              <a:off x="6120640" y="1674044"/>
              <a:ext cx="1728192" cy="1728192"/>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Prostokąt 26">
              <a:extLst>
                <a:ext uri="{FF2B5EF4-FFF2-40B4-BE49-F238E27FC236}">
                  <a16:creationId xmlns:a16="http://schemas.microsoft.com/office/drawing/2014/main" id="{E7867E73-93B9-4078-AB44-87DBBAE50FCB}"/>
                </a:ext>
              </a:extLst>
            </p:cNvPr>
            <p:cNvSpPr/>
            <p:nvPr/>
          </p:nvSpPr>
          <p:spPr>
            <a:xfrm>
              <a:off x="7956844" y="1878147"/>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6" name="Grupa 5">
            <a:extLst>
              <a:ext uri="{FF2B5EF4-FFF2-40B4-BE49-F238E27FC236}">
                <a16:creationId xmlns:a16="http://schemas.microsoft.com/office/drawing/2014/main" id="{ADD9AA97-1F71-4CE9-8E8C-F99BB5020CBC}"/>
              </a:ext>
            </a:extLst>
          </p:cNvPr>
          <p:cNvGrpSpPr/>
          <p:nvPr/>
        </p:nvGrpSpPr>
        <p:grpSpPr>
          <a:xfrm>
            <a:off x="6120641" y="3455803"/>
            <a:ext cx="5028621" cy="1728192"/>
            <a:chOff x="6120641" y="3455803"/>
            <a:chExt cx="5028621" cy="1728192"/>
          </a:xfrm>
        </p:grpSpPr>
        <p:sp>
          <p:nvSpPr>
            <p:cNvPr id="35" name="Prostokąt 34"/>
            <p:cNvSpPr/>
            <p:nvPr/>
          </p:nvSpPr>
          <p:spPr>
            <a:xfrm>
              <a:off x="6954323" y="3455803"/>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Łza 28"/>
            <p:cNvSpPr/>
            <p:nvPr/>
          </p:nvSpPr>
          <p:spPr>
            <a:xfrm flipH="1">
              <a:off x="6120641" y="3455803"/>
              <a:ext cx="1728192" cy="1728192"/>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rostokąt 30">
              <a:extLst>
                <a:ext uri="{FF2B5EF4-FFF2-40B4-BE49-F238E27FC236}">
                  <a16:creationId xmlns:a16="http://schemas.microsoft.com/office/drawing/2014/main" id="{87C7165B-EC22-455F-996D-152B41709126}"/>
                </a:ext>
              </a:extLst>
            </p:cNvPr>
            <p:cNvSpPr/>
            <p:nvPr/>
          </p:nvSpPr>
          <p:spPr>
            <a:xfrm>
              <a:off x="7956844" y="3661599"/>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pic>
        <p:nvPicPr>
          <p:cNvPr id="15" name="Grafika 14">
            <a:extLst>
              <a:ext uri="{FF2B5EF4-FFF2-40B4-BE49-F238E27FC236}">
                <a16:creationId xmlns:a16="http://schemas.microsoft.com/office/drawing/2014/main" id="{4FCC2F82-9605-4D02-A745-E11C4F82E5D2}"/>
              </a:ext>
            </a:extLst>
          </p:cNvPr>
          <p:cNvPicPr>
            <a:picLocks noChangeAspect="1"/>
          </p:cNvPicPr>
          <p:nvPr/>
        </p:nvPicPr>
        <p:blipFill>
          <a:blip/>
          <a:stretch>
            <a:fillRect/>
          </a:stretch>
        </p:blipFill>
        <p:spPr>
          <a:xfrm>
            <a:off x="6700793" y="2174367"/>
            <a:ext cx="507056" cy="728084"/>
          </a:xfrm>
          <a:prstGeom prst="rect">
            <a:avLst/>
          </a:prstGeom>
        </p:spPr>
      </p:pic>
      <p:sp>
        <p:nvSpPr>
          <p:cNvPr id="16" name="Freeform 6">
            <a:extLst>
              <a:ext uri="{FF2B5EF4-FFF2-40B4-BE49-F238E27FC236}">
                <a16:creationId xmlns:a16="http://schemas.microsoft.com/office/drawing/2014/main" id="{09026448-1580-425F-9168-8D9073641F50}"/>
              </a:ext>
            </a:extLst>
          </p:cNvPr>
          <p:cNvSpPr>
            <a:spLocks noChangeAspect="1" noEditPoints="1"/>
          </p:cNvSpPr>
          <p:nvPr/>
        </p:nvSpPr>
        <p:spPr bwMode="auto">
          <a:xfrm>
            <a:off x="4760163" y="2270263"/>
            <a:ext cx="894204" cy="531512"/>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4">
            <a:extLst>
              <a:ext uri="{FF2B5EF4-FFF2-40B4-BE49-F238E27FC236}">
                <a16:creationId xmlns:a16="http://schemas.microsoft.com/office/drawing/2014/main" id="{9FD7C0AE-C086-411E-ABEE-2B75470755C0}"/>
              </a:ext>
            </a:extLst>
          </p:cNvPr>
          <p:cNvSpPr>
            <a:spLocks noChangeAspect="1" noEditPoints="1"/>
          </p:cNvSpPr>
          <p:nvPr/>
        </p:nvSpPr>
        <p:spPr bwMode="auto">
          <a:xfrm>
            <a:off x="4893412" y="4005562"/>
            <a:ext cx="627706" cy="65649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16">
            <a:extLst>
              <a:ext uri="{FF2B5EF4-FFF2-40B4-BE49-F238E27FC236}">
                <a16:creationId xmlns:a16="http://schemas.microsoft.com/office/drawing/2014/main" id="{4A621F08-D184-4B95-A5F9-0392FA5BA146}"/>
              </a:ext>
            </a:extLst>
          </p:cNvPr>
          <p:cNvSpPr>
            <a:spLocks noChangeAspect="1" noEditPoints="1"/>
          </p:cNvSpPr>
          <p:nvPr/>
        </p:nvSpPr>
        <p:spPr bwMode="auto">
          <a:xfrm>
            <a:off x="6514121" y="4076700"/>
            <a:ext cx="860596" cy="52250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059745"/>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3D Boxes 2x2 Matrix Template</a:t>
            </a:r>
          </a:p>
        </p:txBody>
      </p:sp>
      <p:grpSp>
        <p:nvGrpSpPr>
          <p:cNvPr id="3" name="Grupa 2">
            <a:extLst>
              <a:ext uri="{FF2B5EF4-FFF2-40B4-BE49-F238E27FC236}">
                <a16:creationId xmlns:a16="http://schemas.microsoft.com/office/drawing/2014/main" id="{72650B65-EB24-4445-990E-9E2ADC0CC045}"/>
              </a:ext>
            </a:extLst>
          </p:cNvPr>
          <p:cNvGrpSpPr/>
          <p:nvPr/>
        </p:nvGrpSpPr>
        <p:grpSpPr>
          <a:xfrm>
            <a:off x="3613840" y="1377449"/>
            <a:ext cx="4964320" cy="4663108"/>
            <a:chOff x="3724350" y="1484784"/>
            <a:chExt cx="4610468" cy="4330725"/>
          </a:xfrm>
        </p:grpSpPr>
        <p:sp>
          <p:nvSpPr>
            <p:cNvPr id="7" name="Prostokąt 6"/>
            <p:cNvSpPr/>
            <p:nvPr/>
          </p:nvSpPr>
          <p:spPr>
            <a:xfrm>
              <a:off x="3724350" y="1489332"/>
              <a:ext cx="4610467" cy="3840057"/>
            </a:xfrm>
            <a:prstGeom prst="rect">
              <a:avLst/>
            </a:prstGeom>
            <a:solidFill>
              <a:srgbClr val="C3CBD1">
                <a:alpha val="61961"/>
              </a:srgbClr>
            </a:solidFill>
            <a:ln>
              <a:noFill/>
            </a:ln>
            <a:effectLst/>
          </p:spPr>
          <p:style>
            <a:lnRef idx="1">
              <a:schemeClr val="accent1"/>
            </a:lnRef>
            <a:fillRef idx="2">
              <a:schemeClr val="accent1"/>
            </a:fillRef>
            <a:effectRef idx="1">
              <a:schemeClr val="accent1"/>
            </a:effectRef>
            <a:fontRef idx="minor">
              <a:schemeClr val="dk1"/>
            </a:fontRef>
          </p:style>
          <p:txBody>
            <a:bodyPr anchor="ctr"/>
            <a:lstStyle/>
            <a:p>
              <a:endParaRPr lang="en-US" dirty="0"/>
            </a:p>
          </p:txBody>
        </p:sp>
        <p:grpSp>
          <p:nvGrpSpPr>
            <p:cNvPr id="12" name="Group 11"/>
            <p:cNvGrpSpPr/>
            <p:nvPr/>
          </p:nvGrpSpPr>
          <p:grpSpPr>
            <a:xfrm>
              <a:off x="3724351" y="1484786"/>
              <a:ext cx="2171665" cy="2280403"/>
              <a:chOff x="2200350" y="1484785"/>
              <a:chExt cx="2171665" cy="2280403"/>
            </a:xfrm>
          </p:grpSpPr>
          <p:sp>
            <p:nvSpPr>
              <p:cNvPr id="35" name="Elipsa 34"/>
              <p:cNvSpPr>
                <a:spLocks noChangeAspect="1"/>
              </p:cNvSpPr>
              <p:nvPr/>
            </p:nvSpPr>
            <p:spPr>
              <a:xfrm>
                <a:off x="2578185" y="1971358"/>
                <a:ext cx="1793830" cy="1793830"/>
              </a:xfrm>
              <a:prstGeom prst="rect">
                <a:avLst/>
              </a:prstGeom>
              <a:solidFill>
                <a:schemeClr val="tx2"/>
              </a:solidFill>
              <a:ln>
                <a:noFill/>
              </a:ln>
            </p:spPr>
            <p:style>
              <a:lnRef idx="2">
                <a:schemeClr val="accent5">
                  <a:shade val="50000"/>
                </a:schemeClr>
              </a:lnRef>
              <a:fillRef idx="1">
                <a:schemeClr val="accent5"/>
              </a:fillRef>
              <a:effectRef idx="0">
                <a:schemeClr val="accent5"/>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16" name="Równoległobok 15"/>
              <p:cNvSpPr/>
              <p:nvPr/>
            </p:nvSpPr>
            <p:spPr>
              <a:xfrm rot="5400000">
                <a:off x="1285842" y="2471301"/>
                <a:ext cx="2280403" cy="307372"/>
              </a:xfrm>
              <a:prstGeom prst="parallelogram">
                <a:avLst>
                  <a:gd name="adj" fmla="val 158324"/>
                </a:avLst>
              </a:prstGeom>
              <a:solidFill>
                <a:schemeClr val="tx2">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5" name="Prostokąt 4"/>
              <p:cNvSpPr/>
              <p:nvPr/>
            </p:nvSpPr>
            <p:spPr>
              <a:xfrm>
                <a:off x="2200350" y="1489331"/>
                <a:ext cx="72006" cy="179247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p:cNvGrpSpPr/>
            <p:nvPr/>
          </p:nvGrpSpPr>
          <p:grpSpPr>
            <a:xfrm>
              <a:off x="3724351" y="3535104"/>
              <a:ext cx="2171664" cy="2280405"/>
              <a:chOff x="2200351" y="3535103"/>
              <a:chExt cx="2171664" cy="2280405"/>
            </a:xfrm>
          </p:grpSpPr>
          <p:sp>
            <p:nvSpPr>
              <p:cNvPr id="26" name="Elipsa 34"/>
              <p:cNvSpPr>
                <a:spLocks noChangeAspect="1"/>
              </p:cNvSpPr>
              <p:nvPr/>
            </p:nvSpPr>
            <p:spPr>
              <a:xfrm>
                <a:off x="2578185" y="4021678"/>
                <a:ext cx="1793830" cy="1793830"/>
              </a:xfrm>
              <a:prstGeom prst="rect">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9" name="AutoShape 9"/>
              <p:cNvSpPr>
                <a:spLocks noChangeAspect="1" noChangeArrowheads="1" noTextEdit="1"/>
              </p:cNvSpPr>
              <p:nvPr/>
            </p:nvSpPr>
            <p:spPr bwMode="auto">
              <a:xfrm>
                <a:off x="2614385" y="4130943"/>
                <a:ext cx="726240" cy="108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en-US" dirty="0"/>
              </a:p>
            </p:txBody>
          </p:sp>
          <p:sp>
            <p:nvSpPr>
              <p:cNvPr id="18" name="Równoległobok 17"/>
              <p:cNvSpPr/>
              <p:nvPr/>
            </p:nvSpPr>
            <p:spPr>
              <a:xfrm rot="5400000">
                <a:off x="1285841" y="4521620"/>
                <a:ext cx="2280403" cy="307372"/>
              </a:xfrm>
              <a:prstGeom prst="parallelogram">
                <a:avLst>
                  <a:gd name="adj" fmla="val 158324"/>
                </a:avLst>
              </a:prstGeom>
              <a:solidFill>
                <a:schemeClr val="accent6">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5" name="Prostokąt 24"/>
              <p:cNvSpPr/>
              <p:nvPr/>
            </p:nvSpPr>
            <p:spPr>
              <a:xfrm>
                <a:off x="2200351" y="3535103"/>
                <a:ext cx="72006" cy="17924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a:off x="6160949" y="1484784"/>
              <a:ext cx="2173869" cy="2280404"/>
              <a:chOff x="4636948" y="1484784"/>
              <a:chExt cx="2173869" cy="2280404"/>
            </a:xfrm>
          </p:grpSpPr>
          <p:sp>
            <p:nvSpPr>
              <p:cNvPr id="22" name="Elipsa 34"/>
              <p:cNvSpPr>
                <a:spLocks noChangeAspect="1"/>
              </p:cNvSpPr>
              <p:nvPr/>
            </p:nvSpPr>
            <p:spPr>
              <a:xfrm>
                <a:off x="4636948" y="1971358"/>
                <a:ext cx="1793830" cy="1793830"/>
              </a:xfrm>
              <a:prstGeom prst="rect">
                <a:avLst/>
              </a:prstGeom>
              <a:solidFill>
                <a:schemeClr val="accent4"/>
              </a:solidFill>
              <a:ln>
                <a:noFill/>
              </a:ln>
            </p:spPr>
            <p:style>
              <a:lnRef idx="2">
                <a:schemeClr val="accent4">
                  <a:shade val="50000"/>
                </a:schemeClr>
              </a:lnRef>
              <a:fillRef idx="1">
                <a:schemeClr val="accent4"/>
              </a:fillRef>
              <a:effectRef idx="0">
                <a:schemeClr val="accent4"/>
              </a:effectRef>
              <a:fontRef idx="minor">
                <a:schemeClr val="lt1"/>
              </a:fontRef>
            </p:style>
            <p:txBody>
              <a:bodyPr vert="horz" wrap="square" lIns="0" tIns="144000" rIns="0" bIns="45720" numCol="1" anchor="ctr" anchorCtr="0" compatLnSpc="1">
                <a:prstTxWarp prst="textNoShape">
                  <a:avLst/>
                </a:prstTxWarp>
              </a:bodyPr>
              <a:lstStyle/>
              <a:p>
                <a:pPr algn="ctr"/>
                <a:r>
                  <a:rPr lang="en-US" sz="2000" dirty="0">
                    <a:solidFill>
                      <a:schemeClr val="bg1"/>
                    </a:solidFill>
                  </a:rPr>
                  <a:t>Matrix cell description</a:t>
                </a:r>
              </a:p>
            </p:txBody>
          </p:sp>
          <p:sp>
            <p:nvSpPr>
              <p:cNvPr id="20" name="Równoległobok 19"/>
              <p:cNvSpPr/>
              <p:nvPr/>
            </p:nvSpPr>
            <p:spPr>
              <a:xfrm rot="16200000" flipH="1">
                <a:off x="5444262" y="2471300"/>
                <a:ext cx="2280403" cy="307372"/>
              </a:xfrm>
              <a:prstGeom prst="parallelogram">
                <a:avLst>
                  <a:gd name="adj" fmla="val 158324"/>
                </a:avLst>
              </a:prstGeom>
              <a:solidFill>
                <a:schemeClr val="accent4">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7" name="Prostokąt 26"/>
              <p:cNvSpPr/>
              <p:nvPr/>
            </p:nvSpPr>
            <p:spPr>
              <a:xfrm>
                <a:off x="6738811" y="1489331"/>
                <a:ext cx="72006" cy="179247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7"/>
            <p:cNvGrpSpPr/>
            <p:nvPr/>
          </p:nvGrpSpPr>
          <p:grpSpPr>
            <a:xfrm>
              <a:off x="6160948" y="3535104"/>
              <a:ext cx="2173870" cy="2280405"/>
              <a:chOff x="4636948" y="3535103"/>
              <a:chExt cx="2173870" cy="2280405"/>
            </a:xfrm>
          </p:grpSpPr>
          <p:sp>
            <p:nvSpPr>
              <p:cNvPr id="30" name="Elipsa 34"/>
              <p:cNvSpPr>
                <a:spLocks noChangeAspect="1"/>
              </p:cNvSpPr>
              <p:nvPr/>
            </p:nvSpPr>
            <p:spPr>
              <a:xfrm>
                <a:off x="4636948" y="4021678"/>
                <a:ext cx="1793830" cy="1793830"/>
              </a:xfrm>
              <a:prstGeom prst="rect">
                <a:avLst/>
              </a:prstGeom>
              <a:solidFill>
                <a:schemeClr val="accent2"/>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21" name="Równoległobok 20"/>
              <p:cNvSpPr/>
              <p:nvPr/>
            </p:nvSpPr>
            <p:spPr>
              <a:xfrm rot="16200000" flipH="1">
                <a:off x="5444263" y="4521619"/>
                <a:ext cx="2280403" cy="307372"/>
              </a:xfrm>
              <a:prstGeom prst="parallelogram">
                <a:avLst>
                  <a:gd name="adj" fmla="val 158324"/>
                </a:avLst>
              </a:prstGeom>
              <a:solidFill>
                <a:schemeClr val="accent2">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8" name="Prostokąt 27"/>
              <p:cNvSpPr/>
              <p:nvPr/>
            </p:nvSpPr>
            <p:spPr>
              <a:xfrm>
                <a:off x="6738812" y="3535103"/>
                <a:ext cx="72006" cy="17924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355534225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Complementary Matrix Layout with Circle Jigsaw Puzzle</a:t>
            </a:r>
            <a:endParaRPr lang="en-US" b="0" dirty="0"/>
          </a:p>
        </p:txBody>
      </p:sp>
      <p:sp>
        <p:nvSpPr>
          <p:cNvPr id="11" name="Prostokąt 10"/>
          <p:cNvSpPr/>
          <p:nvPr/>
        </p:nvSpPr>
        <p:spPr>
          <a:xfrm>
            <a:off x="896675" y="1448780"/>
            <a:ext cx="4056310"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52000" tIns="144000" rIns="540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12" name="Prostokąt 11"/>
          <p:cNvSpPr/>
          <p:nvPr/>
        </p:nvSpPr>
        <p:spPr>
          <a:xfrm>
            <a:off x="850957" y="1448780"/>
            <a:ext cx="45720" cy="194421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Prostokąt 21"/>
          <p:cNvSpPr/>
          <p:nvPr/>
        </p:nvSpPr>
        <p:spPr>
          <a:xfrm>
            <a:off x="11319894" y="1484784"/>
            <a:ext cx="45720" cy="19442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 name="Prostokąt 3"/>
          <p:cNvSpPr/>
          <p:nvPr/>
        </p:nvSpPr>
        <p:spPr>
          <a:xfrm>
            <a:off x="7263585" y="1484784"/>
            <a:ext cx="4056309"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40000" tIns="144000" rIns="252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10" name="Prostokąt 9"/>
          <p:cNvSpPr/>
          <p:nvPr/>
        </p:nvSpPr>
        <p:spPr>
          <a:xfrm>
            <a:off x="872106" y="4113076"/>
            <a:ext cx="4080880"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52000" tIns="144000" rIns="540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23" name="Prostokąt 22"/>
          <p:cNvSpPr/>
          <p:nvPr/>
        </p:nvSpPr>
        <p:spPr>
          <a:xfrm>
            <a:off x="826386" y="4113076"/>
            <a:ext cx="45719" cy="19442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rostokąt 8"/>
          <p:cNvSpPr/>
          <p:nvPr/>
        </p:nvSpPr>
        <p:spPr>
          <a:xfrm>
            <a:off x="7257696" y="4113076"/>
            <a:ext cx="4056309"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40000" tIns="144000" rIns="252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24" name="Prostokąt 23"/>
          <p:cNvSpPr/>
          <p:nvPr/>
        </p:nvSpPr>
        <p:spPr>
          <a:xfrm>
            <a:off x="11314005" y="4113076"/>
            <a:ext cx="45720" cy="19442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upa 2"/>
          <p:cNvGrpSpPr/>
          <p:nvPr/>
        </p:nvGrpSpPr>
        <p:grpSpPr>
          <a:xfrm>
            <a:off x="4522273" y="2152842"/>
            <a:ext cx="3147454" cy="3148574"/>
            <a:chOff x="2124075" y="1487488"/>
            <a:chExt cx="4459288" cy="4460876"/>
          </a:xfrm>
        </p:grpSpPr>
        <p:sp>
          <p:nvSpPr>
            <p:cNvPr id="5" name="Freeform 6"/>
            <p:cNvSpPr>
              <a:spLocks/>
            </p:cNvSpPr>
            <p:nvPr/>
          </p:nvSpPr>
          <p:spPr bwMode="auto">
            <a:xfrm>
              <a:off x="2124075" y="1487488"/>
              <a:ext cx="2840038" cy="2254250"/>
            </a:xfrm>
            <a:custGeom>
              <a:avLst/>
              <a:gdLst>
                <a:gd name="T0" fmla="*/ 748 w 953"/>
                <a:gd name="T1" fmla="*/ 0 h 756"/>
                <a:gd name="T2" fmla="*/ 0 w 953"/>
                <a:gd name="T3" fmla="*/ 748 h 756"/>
                <a:gd name="T4" fmla="*/ 0 w 953"/>
                <a:gd name="T5" fmla="*/ 754 h 756"/>
                <a:gd name="T6" fmla="*/ 338 w 953"/>
                <a:gd name="T7" fmla="*/ 753 h 756"/>
                <a:gd name="T8" fmla="*/ 321 w 953"/>
                <a:gd name="T9" fmla="*/ 648 h 756"/>
                <a:gd name="T10" fmla="*/ 427 w 953"/>
                <a:gd name="T11" fmla="*/ 564 h 756"/>
                <a:gd name="T12" fmla="*/ 531 w 953"/>
                <a:gd name="T13" fmla="*/ 645 h 756"/>
                <a:gd name="T14" fmla="*/ 509 w 953"/>
                <a:gd name="T15" fmla="*/ 753 h 756"/>
                <a:gd name="T16" fmla="*/ 752 w 953"/>
                <a:gd name="T17" fmla="*/ 754 h 756"/>
                <a:gd name="T18" fmla="*/ 751 w 953"/>
                <a:gd name="T19" fmla="*/ 446 h 756"/>
                <a:gd name="T20" fmla="*/ 861 w 953"/>
                <a:gd name="T21" fmla="*/ 461 h 756"/>
                <a:gd name="T22" fmla="*/ 953 w 953"/>
                <a:gd name="T23" fmla="*/ 365 h 756"/>
                <a:gd name="T24" fmla="*/ 858 w 953"/>
                <a:gd name="T25" fmla="*/ 270 h 756"/>
                <a:gd name="T26" fmla="*/ 751 w 953"/>
                <a:gd name="T27" fmla="*/ 272 h 756"/>
                <a:gd name="T28" fmla="*/ 750 w 953"/>
                <a:gd name="T29" fmla="*/ 0 h 756"/>
                <a:gd name="T30" fmla="*/ 748 w 953"/>
                <a:gd name="T31"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3" h="756">
                  <a:moveTo>
                    <a:pt x="748" y="0"/>
                  </a:moveTo>
                  <a:cubicBezTo>
                    <a:pt x="335" y="0"/>
                    <a:pt x="0" y="335"/>
                    <a:pt x="0" y="748"/>
                  </a:cubicBezTo>
                  <a:cubicBezTo>
                    <a:pt x="0" y="750"/>
                    <a:pt x="0" y="752"/>
                    <a:pt x="0" y="754"/>
                  </a:cubicBezTo>
                  <a:cubicBezTo>
                    <a:pt x="109" y="755"/>
                    <a:pt x="293" y="756"/>
                    <a:pt x="338" y="753"/>
                  </a:cubicBezTo>
                  <a:cubicBezTo>
                    <a:pt x="394" y="749"/>
                    <a:pt x="318" y="688"/>
                    <a:pt x="321" y="648"/>
                  </a:cubicBezTo>
                  <a:cubicBezTo>
                    <a:pt x="323" y="612"/>
                    <a:pt x="349" y="563"/>
                    <a:pt x="427" y="564"/>
                  </a:cubicBezTo>
                  <a:cubicBezTo>
                    <a:pt x="503" y="565"/>
                    <a:pt x="526" y="612"/>
                    <a:pt x="531" y="645"/>
                  </a:cubicBezTo>
                  <a:cubicBezTo>
                    <a:pt x="537" y="686"/>
                    <a:pt x="461" y="752"/>
                    <a:pt x="509" y="753"/>
                  </a:cubicBezTo>
                  <a:cubicBezTo>
                    <a:pt x="537" y="754"/>
                    <a:pt x="640" y="754"/>
                    <a:pt x="752" y="754"/>
                  </a:cubicBezTo>
                  <a:cubicBezTo>
                    <a:pt x="752" y="622"/>
                    <a:pt x="751" y="484"/>
                    <a:pt x="751" y="446"/>
                  </a:cubicBezTo>
                  <a:cubicBezTo>
                    <a:pt x="750" y="401"/>
                    <a:pt x="813" y="458"/>
                    <a:pt x="861" y="461"/>
                  </a:cubicBezTo>
                  <a:cubicBezTo>
                    <a:pt x="892" y="464"/>
                    <a:pt x="953" y="443"/>
                    <a:pt x="953" y="365"/>
                  </a:cubicBezTo>
                  <a:cubicBezTo>
                    <a:pt x="953" y="284"/>
                    <a:pt x="890" y="268"/>
                    <a:pt x="858" y="270"/>
                  </a:cubicBezTo>
                  <a:cubicBezTo>
                    <a:pt x="811" y="274"/>
                    <a:pt x="751" y="321"/>
                    <a:pt x="751" y="272"/>
                  </a:cubicBezTo>
                  <a:cubicBezTo>
                    <a:pt x="750" y="217"/>
                    <a:pt x="750" y="81"/>
                    <a:pt x="750" y="0"/>
                  </a:cubicBezTo>
                  <a:cubicBezTo>
                    <a:pt x="750" y="0"/>
                    <a:pt x="749" y="0"/>
                    <a:pt x="748" y="0"/>
                  </a:cubicBezTo>
                  <a:close/>
                </a:path>
              </a:pathLst>
            </a:custGeom>
            <a:solidFill>
              <a:schemeClr val="tx2"/>
            </a:solidFill>
            <a:ln>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a:off x="2124075" y="3165476"/>
              <a:ext cx="2247900" cy="2782888"/>
            </a:xfrm>
            <a:custGeom>
              <a:avLst/>
              <a:gdLst>
                <a:gd name="T0" fmla="*/ 645 w 754"/>
                <a:gd name="T1" fmla="*/ 650 h 933"/>
                <a:gd name="T2" fmla="*/ 562 w 754"/>
                <a:gd name="T3" fmla="*/ 543 h 933"/>
                <a:gd name="T4" fmla="*/ 643 w 754"/>
                <a:gd name="T5" fmla="*/ 439 h 933"/>
                <a:gd name="T6" fmla="*/ 751 w 754"/>
                <a:gd name="T7" fmla="*/ 462 h 933"/>
                <a:gd name="T8" fmla="*/ 752 w 754"/>
                <a:gd name="T9" fmla="*/ 191 h 933"/>
                <a:gd name="T10" fmla="*/ 509 w 754"/>
                <a:gd name="T11" fmla="*/ 190 h 933"/>
                <a:gd name="T12" fmla="*/ 531 w 754"/>
                <a:gd name="T13" fmla="*/ 82 h 933"/>
                <a:gd name="T14" fmla="*/ 427 w 754"/>
                <a:gd name="T15" fmla="*/ 1 h 933"/>
                <a:gd name="T16" fmla="*/ 321 w 754"/>
                <a:gd name="T17" fmla="*/ 85 h 933"/>
                <a:gd name="T18" fmla="*/ 338 w 754"/>
                <a:gd name="T19" fmla="*/ 190 h 933"/>
                <a:gd name="T20" fmla="*/ 0 w 754"/>
                <a:gd name="T21" fmla="*/ 191 h 933"/>
                <a:gd name="T22" fmla="*/ 748 w 754"/>
                <a:gd name="T23" fmla="*/ 933 h 933"/>
                <a:gd name="T24" fmla="*/ 752 w 754"/>
                <a:gd name="T25" fmla="*/ 933 h 933"/>
                <a:gd name="T26" fmla="*/ 751 w 754"/>
                <a:gd name="T27" fmla="*/ 632 h 933"/>
                <a:gd name="T28" fmla="*/ 645 w 754"/>
                <a:gd name="T29" fmla="*/ 65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4" h="933">
                  <a:moveTo>
                    <a:pt x="645" y="650"/>
                  </a:moveTo>
                  <a:cubicBezTo>
                    <a:pt x="610" y="647"/>
                    <a:pt x="560" y="622"/>
                    <a:pt x="562" y="543"/>
                  </a:cubicBezTo>
                  <a:cubicBezTo>
                    <a:pt x="563" y="468"/>
                    <a:pt x="610" y="444"/>
                    <a:pt x="643" y="439"/>
                  </a:cubicBezTo>
                  <a:cubicBezTo>
                    <a:pt x="683" y="433"/>
                    <a:pt x="749" y="509"/>
                    <a:pt x="751" y="462"/>
                  </a:cubicBezTo>
                  <a:cubicBezTo>
                    <a:pt x="751" y="431"/>
                    <a:pt x="752" y="313"/>
                    <a:pt x="752" y="191"/>
                  </a:cubicBezTo>
                  <a:cubicBezTo>
                    <a:pt x="640" y="191"/>
                    <a:pt x="537" y="191"/>
                    <a:pt x="509" y="190"/>
                  </a:cubicBezTo>
                  <a:cubicBezTo>
                    <a:pt x="461" y="189"/>
                    <a:pt x="537" y="123"/>
                    <a:pt x="531" y="82"/>
                  </a:cubicBezTo>
                  <a:cubicBezTo>
                    <a:pt x="526" y="49"/>
                    <a:pt x="503" y="2"/>
                    <a:pt x="427" y="1"/>
                  </a:cubicBezTo>
                  <a:cubicBezTo>
                    <a:pt x="349" y="0"/>
                    <a:pt x="323" y="49"/>
                    <a:pt x="321" y="85"/>
                  </a:cubicBezTo>
                  <a:cubicBezTo>
                    <a:pt x="318" y="125"/>
                    <a:pt x="394" y="186"/>
                    <a:pt x="338" y="190"/>
                  </a:cubicBezTo>
                  <a:cubicBezTo>
                    <a:pt x="293" y="193"/>
                    <a:pt x="109" y="192"/>
                    <a:pt x="0" y="191"/>
                  </a:cubicBezTo>
                  <a:cubicBezTo>
                    <a:pt x="3" y="601"/>
                    <a:pt x="337" y="933"/>
                    <a:pt x="748" y="933"/>
                  </a:cubicBezTo>
                  <a:cubicBezTo>
                    <a:pt x="749" y="933"/>
                    <a:pt x="751" y="933"/>
                    <a:pt x="752" y="933"/>
                  </a:cubicBezTo>
                  <a:cubicBezTo>
                    <a:pt x="753" y="823"/>
                    <a:pt x="754" y="672"/>
                    <a:pt x="751" y="632"/>
                  </a:cubicBezTo>
                  <a:cubicBezTo>
                    <a:pt x="746" y="577"/>
                    <a:pt x="685" y="652"/>
                    <a:pt x="645" y="650"/>
                  </a:cubicBezTo>
                  <a:close/>
                </a:path>
              </a:pathLst>
            </a:custGeom>
            <a:solidFill>
              <a:schemeClr val="accent6"/>
            </a:solidFill>
            <a:ln>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a:off x="3794125" y="3729038"/>
              <a:ext cx="2789238" cy="2219325"/>
            </a:xfrm>
            <a:custGeom>
              <a:avLst/>
              <a:gdLst>
                <a:gd name="T0" fmla="*/ 936 w 936"/>
                <a:gd name="T1" fmla="*/ 1 h 744"/>
                <a:gd name="T2" fmla="*/ 701 w 936"/>
                <a:gd name="T3" fmla="*/ 1 h 744"/>
                <a:gd name="T4" fmla="*/ 703 w 936"/>
                <a:gd name="T5" fmla="*/ 109 h 744"/>
                <a:gd name="T6" fmla="*/ 609 w 936"/>
                <a:gd name="T7" fmla="*/ 204 h 744"/>
                <a:gd name="T8" fmla="*/ 512 w 936"/>
                <a:gd name="T9" fmla="*/ 112 h 744"/>
                <a:gd name="T10" fmla="*/ 528 w 936"/>
                <a:gd name="T11" fmla="*/ 1 h 744"/>
                <a:gd name="T12" fmla="*/ 192 w 936"/>
                <a:gd name="T13" fmla="*/ 2 h 744"/>
                <a:gd name="T14" fmla="*/ 191 w 936"/>
                <a:gd name="T15" fmla="*/ 273 h 744"/>
                <a:gd name="T16" fmla="*/ 83 w 936"/>
                <a:gd name="T17" fmla="*/ 250 h 744"/>
                <a:gd name="T18" fmla="*/ 2 w 936"/>
                <a:gd name="T19" fmla="*/ 354 h 744"/>
                <a:gd name="T20" fmla="*/ 85 w 936"/>
                <a:gd name="T21" fmla="*/ 461 h 744"/>
                <a:gd name="T22" fmla="*/ 191 w 936"/>
                <a:gd name="T23" fmla="*/ 443 h 744"/>
                <a:gd name="T24" fmla="*/ 192 w 936"/>
                <a:gd name="T25" fmla="*/ 744 h 744"/>
                <a:gd name="T26" fmla="*/ 936 w 936"/>
                <a:gd name="T27" fmla="*/ 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6" h="744">
                  <a:moveTo>
                    <a:pt x="936" y="1"/>
                  </a:moveTo>
                  <a:cubicBezTo>
                    <a:pt x="855" y="0"/>
                    <a:pt x="749" y="0"/>
                    <a:pt x="701" y="1"/>
                  </a:cubicBez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3"/>
                    <a:pt x="193" y="634"/>
                    <a:pt x="192" y="744"/>
                  </a:cubicBezTo>
                  <a:cubicBezTo>
                    <a:pt x="602" y="742"/>
                    <a:pt x="934" y="410"/>
                    <a:pt x="936" y="1"/>
                  </a:cubicBezTo>
                  <a:close/>
                </a:path>
              </a:pathLst>
            </a:custGeom>
            <a:solidFill>
              <a:schemeClr val="accent2"/>
            </a:solidFill>
            <a:ln>
              <a:round/>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4359275" y="1487488"/>
              <a:ext cx="2224088" cy="2851150"/>
            </a:xfrm>
            <a:custGeom>
              <a:avLst/>
              <a:gdLst>
                <a:gd name="T0" fmla="*/ 0 w 746"/>
                <a:gd name="T1" fmla="*/ 0 h 956"/>
                <a:gd name="T2" fmla="*/ 1 w 746"/>
                <a:gd name="T3" fmla="*/ 272 h 956"/>
                <a:gd name="T4" fmla="*/ 108 w 746"/>
                <a:gd name="T5" fmla="*/ 270 h 956"/>
                <a:gd name="T6" fmla="*/ 203 w 746"/>
                <a:gd name="T7" fmla="*/ 365 h 956"/>
                <a:gd name="T8" fmla="*/ 111 w 746"/>
                <a:gd name="T9" fmla="*/ 461 h 956"/>
                <a:gd name="T10" fmla="*/ 1 w 746"/>
                <a:gd name="T11" fmla="*/ 446 h 956"/>
                <a:gd name="T12" fmla="*/ 2 w 746"/>
                <a:gd name="T13" fmla="*/ 754 h 956"/>
                <a:gd name="T14" fmla="*/ 338 w 746"/>
                <a:gd name="T15" fmla="*/ 753 h 956"/>
                <a:gd name="T16" fmla="*/ 322 w 746"/>
                <a:gd name="T17" fmla="*/ 864 h 956"/>
                <a:gd name="T18" fmla="*/ 419 w 746"/>
                <a:gd name="T19" fmla="*/ 956 h 956"/>
                <a:gd name="T20" fmla="*/ 513 w 746"/>
                <a:gd name="T21" fmla="*/ 861 h 956"/>
                <a:gd name="T22" fmla="*/ 511 w 746"/>
                <a:gd name="T23" fmla="*/ 753 h 956"/>
                <a:gd name="T24" fmla="*/ 746 w 746"/>
                <a:gd name="T25" fmla="*/ 753 h 956"/>
                <a:gd name="T26" fmla="*/ 746 w 746"/>
                <a:gd name="T27" fmla="*/ 748 h 956"/>
                <a:gd name="T28" fmla="*/ 0 w 746"/>
                <a:gd name="T2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956">
                  <a:moveTo>
                    <a:pt x="0" y="0"/>
                  </a:moveTo>
                  <a:cubicBezTo>
                    <a:pt x="0" y="81"/>
                    <a:pt x="0" y="217"/>
                    <a:pt x="1" y="272"/>
                  </a:cubicBez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59" y="752"/>
                    <a:pt x="665" y="752"/>
                    <a:pt x="746" y="753"/>
                  </a:cubicBezTo>
                  <a:cubicBezTo>
                    <a:pt x="746" y="751"/>
                    <a:pt x="746" y="750"/>
                    <a:pt x="746" y="748"/>
                  </a:cubicBezTo>
                  <a:cubicBezTo>
                    <a:pt x="746" y="336"/>
                    <a:pt x="412" y="1"/>
                    <a:pt x="0" y="0"/>
                  </a:cubicBezTo>
                  <a:close/>
                </a:path>
              </a:pathLst>
            </a:custGeom>
            <a:ln w="9525">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6" name="Freeform 6">
            <a:extLst>
              <a:ext uri="{FF2B5EF4-FFF2-40B4-BE49-F238E27FC236}">
                <a16:creationId xmlns:a16="http://schemas.microsoft.com/office/drawing/2014/main" id="{3E1F38EE-5C23-422D-B2DD-C287456A55E4}"/>
              </a:ext>
            </a:extLst>
          </p:cNvPr>
          <p:cNvSpPr>
            <a:spLocks noChangeAspect="1"/>
          </p:cNvSpPr>
          <p:nvPr/>
        </p:nvSpPr>
        <p:spPr bwMode="auto">
          <a:xfrm>
            <a:off x="6454987" y="4289766"/>
            <a:ext cx="514630" cy="43435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2">
            <a:extLst>
              <a:ext uri="{FF2B5EF4-FFF2-40B4-BE49-F238E27FC236}">
                <a16:creationId xmlns:a16="http://schemas.microsoft.com/office/drawing/2014/main" id="{7AB16A78-536D-450E-BB8B-8F92E5BBE523}"/>
              </a:ext>
            </a:extLst>
          </p:cNvPr>
          <p:cNvSpPr>
            <a:spLocks noChangeAspect="1" noEditPoints="1"/>
          </p:cNvSpPr>
          <p:nvPr/>
        </p:nvSpPr>
        <p:spPr bwMode="auto">
          <a:xfrm>
            <a:off x="5019437" y="4165240"/>
            <a:ext cx="583322" cy="478204"/>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8">
            <a:extLst>
              <a:ext uri="{FF2B5EF4-FFF2-40B4-BE49-F238E27FC236}">
                <a16:creationId xmlns:a16="http://schemas.microsoft.com/office/drawing/2014/main" id="{82F7EBE9-68B3-4865-B9EE-25264F35F533}"/>
              </a:ext>
            </a:extLst>
          </p:cNvPr>
          <p:cNvSpPr>
            <a:spLocks noChangeAspect="1" noEditPoints="1"/>
          </p:cNvSpPr>
          <p:nvPr/>
        </p:nvSpPr>
        <p:spPr bwMode="auto">
          <a:xfrm>
            <a:off x="6645383" y="2829976"/>
            <a:ext cx="324234" cy="49802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30">
            <a:extLst>
              <a:ext uri="{FF2B5EF4-FFF2-40B4-BE49-F238E27FC236}">
                <a16:creationId xmlns:a16="http://schemas.microsoft.com/office/drawing/2014/main" id="{3EA6AAB1-F1F9-47F8-AD93-89885FE06904}"/>
              </a:ext>
            </a:extLst>
          </p:cNvPr>
          <p:cNvSpPr>
            <a:spLocks noChangeAspect="1" noEditPoints="1"/>
          </p:cNvSpPr>
          <p:nvPr/>
        </p:nvSpPr>
        <p:spPr bwMode="auto">
          <a:xfrm>
            <a:off x="5091298" y="2763052"/>
            <a:ext cx="497226" cy="437020"/>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5770038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p:txBody>
          <a:bodyPr/>
          <a:lstStyle/>
          <a:p>
            <a:r>
              <a:rPr lang="en-US" dirty="0"/>
              <a:t>Basic diagrams shapes</a:t>
            </a:r>
          </a:p>
        </p:txBody>
      </p:sp>
      <p:sp>
        <p:nvSpPr>
          <p:cNvPr id="2" name="Title 1"/>
          <p:cNvSpPr>
            <a:spLocks noGrp="1"/>
          </p:cNvSpPr>
          <p:nvPr>
            <p:ph type="title"/>
          </p:nvPr>
        </p:nvSpPr>
        <p:spPr/>
        <p:txBody>
          <a:bodyPr>
            <a:normAutofit fontScale="90000"/>
          </a:bodyPr>
          <a:lstStyle/>
          <a:p>
            <a:r>
              <a:rPr lang="en-US" dirty="0"/>
              <a:t>Puzzle Shapes Diagrams for Integrity</a:t>
            </a:r>
          </a:p>
        </p:txBody>
      </p:sp>
    </p:spTree>
    <p:extLst>
      <p:ext uri="{BB962C8B-B14F-4D97-AF65-F5344CB8AC3E}">
        <p14:creationId xmlns:p14="http://schemas.microsoft.com/office/powerpoint/2010/main" val="22828384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rostokąt 49"/>
          <p:cNvSpPr/>
          <p:nvPr/>
        </p:nvSpPr>
        <p:spPr>
          <a:xfrm>
            <a:off x="5672843" y="1556792"/>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2" name="Tytuł 1"/>
          <p:cNvSpPr>
            <a:spLocks noGrp="1"/>
          </p:cNvSpPr>
          <p:nvPr>
            <p:ph type="title"/>
          </p:nvPr>
        </p:nvSpPr>
        <p:spPr/>
        <p:txBody>
          <a:bodyPr>
            <a:normAutofit/>
          </a:bodyPr>
          <a:lstStyle/>
          <a:p>
            <a:r>
              <a:rPr lang="en-US" dirty="0"/>
              <a:t>3-puzzle Circle Diagram</a:t>
            </a:r>
            <a:endParaRPr lang="en-US" b="0" dirty="0"/>
          </a:p>
        </p:txBody>
      </p:sp>
      <p:grpSp>
        <p:nvGrpSpPr>
          <p:cNvPr id="3" name="Grupa 15"/>
          <p:cNvGrpSpPr/>
          <p:nvPr/>
        </p:nvGrpSpPr>
        <p:grpSpPr>
          <a:xfrm>
            <a:off x="1847528" y="1520776"/>
            <a:ext cx="4141008" cy="4104456"/>
            <a:chOff x="2267744" y="1340768"/>
            <a:chExt cx="4612768" cy="4611989"/>
          </a:xfrm>
        </p:grpSpPr>
        <p:grpSp>
          <p:nvGrpSpPr>
            <p:cNvPr id="4" name="Grupa 8"/>
            <p:cNvGrpSpPr/>
            <p:nvPr/>
          </p:nvGrpSpPr>
          <p:grpSpPr>
            <a:xfrm>
              <a:off x="2267744" y="1340768"/>
              <a:ext cx="4608512" cy="4611989"/>
              <a:chOff x="3519488" y="2379663"/>
              <a:chExt cx="2103437" cy="2105024"/>
            </a:xfrm>
          </p:grpSpPr>
          <p:sp>
            <p:nvSpPr>
              <p:cNvPr id="25" name="Freeform 6"/>
              <p:cNvSpPr>
                <a:spLocks/>
              </p:cNvSpPr>
              <p:nvPr/>
            </p:nvSpPr>
            <p:spPr bwMode="auto">
              <a:xfrm>
                <a:off x="3673475" y="2379663"/>
                <a:ext cx="1798637" cy="1081087"/>
              </a:xfrm>
              <a:custGeom>
                <a:avLst/>
                <a:gdLst>
                  <a:gd name="T0" fmla="*/ 393 w 480"/>
                  <a:gd name="T1" fmla="*/ 186 h 288"/>
                  <a:gd name="T2" fmla="*/ 393 w 480"/>
                  <a:gd name="T3" fmla="*/ 186 h 288"/>
                  <a:gd name="T4" fmla="*/ 480 w 480"/>
                  <a:gd name="T5" fmla="*/ 136 h 288"/>
                  <a:gd name="T6" fmla="*/ 240 w 480"/>
                  <a:gd name="T7" fmla="*/ 0 h 288"/>
                  <a:gd name="T8" fmla="*/ 0 w 480"/>
                  <a:gd name="T9" fmla="*/ 136 h 288"/>
                  <a:gd name="T10" fmla="*/ 93 w 480"/>
                  <a:gd name="T11" fmla="*/ 189 h 288"/>
                  <a:gd name="T12" fmla="*/ 108 w 480"/>
                  <a:gd name="T13" fmla="*/ 211 h 288"/>
                  <a:gd name="T14" fmla="*/ 99 w 480"/>
                  <a:gd name="T15" fmla="*/ 228 h 288"/>
                  <a:gd name="T16" fmla="*/ 98 w 480"/>
                  <a:gd name="T17" fmla="*/ 228 h 288"/>
                  <a:gd name="T18" fmla="*/ 95 w 480"/>
                  <a:gd name="T19" fmla="*/ 230 h 288"/>
                  <a:gd name="T20" fmla="*/ 80 w 480"/>
                  <a:gd name="T21" fmla="*/ 249 h 288"/>
                  <a:gd name="T22" fmla="*/ 83 w 480"/>
                  <a:gd name="T23" fmla="*/ 273 h 288"/>
                  <a:gd name="T24" fmla="*/ 110 w 480"/>
                  <a:gd name="T25" fmla="*/ 288 h 288"/>
                  <a:gd name="T26" fmla="*/ 126 w 480"/>
                  <a:gd name="T27" fmla="*/ 284 h 288"/>
                  <a:gd name="T28" fmla="*/ 142 w 480"/>
                  <a:gd name="T29" fmla="*/ 258 h 288"/>
                  <a:gd name="T30" fmla="*/ 142 w 480"/>
                  <a:gd name="T31" fmla="*/ 257 h 288"/>
                  <a:gd name="T32" fmla="*/ 142 w 480"/>
                  <a:gd name="T33" fmla="*/ 255 h 288"/>
                  <a:gd name="T34" fmla="*/ 142 w 480"/>
                  <a:gd name="T35" fmla="*/ 250 h 288"/>
                  <a:gd name="T36" fmla="*/ 142 w 480"/>
                  <a:gd name="T37" fmla="*/ 248 h 288"/>
                  <a:gd name="T38" fmla="*/ 142 w 480"/>
                  <a:gd name="T39" fmla="*/ 248 h 288"/>
                  <a:gd name="T40" fmla="*/ 147 w 480"/>
                  <a:gd name="T41" fmla="*/ 238 h 288"/>
                  <a:gd name="T42" fmla="*/ 161 w 480"/>
                  <a:gd name="T43" fmla="*/ 233 h 288"/>
                  <a:gd name="T44" fmla="*/ 171 w 480"/>
                  <a:gd name="T45" fmla="*/ 234 h 288"/>
                  <a:gd name="T46" fmla="*/ 171 w 480"/>
                  <a:gd name="T47" fmla="*/ 234 h 288"/>
                  <a:gd name="T48" fmla="*/ 240 w 480"/>
                  <a:gd name="T49" fmla="*/ 274 h 288"/>
                  <a:gd name="T50" fmla="*/ 311 w 480"/>
                  <a:gd name="T51" fmla="*/ 233 h 288"/>
                  <a:gd name="T52" fmla="*/ 316 w 480"/>
                  <a:gd name="T53" fmla="*/ 223 h 288"/>
                  <a:gd name="T54" fmla="*/ 310 w 480"/>
                  <a:gd name="T55" fmla="*/ 217 h 288"/>
                  <a:gd name="T56" fmla="*/ 308 w 480"/>
                  <a:gd name="T57" fmla="*/ 216 h 288"/>
                  <a:gd name="T58" fmla="*/ 308 w 480"/>
                  <a:gd name="T59" fmla="*/ 216 h 288"/>
                  <a:gd name="T60" fmla="*/ 300 w 480"/>
                  <a:gd name="T61" fmla="*/ 210 h 288"/>
                  <a:gd name="T62" fmla="*/ 286 w 480"/>
                  <a:gd name="T63" fmla="*/ 178 h 288"/>
                  <a:gd name="T64" fmla="*/ 329 w 480"/>
                  <a:gd name="T65" fmla="*/ 135 h 288"/>
                  <a:gd name="T66" fmla="*/ 373 w 480"/>
                  <a:gd name="T67" fmla="*/ 178 h 288"/>
                  <a:gd name="T68" fmla="*/ 373 w 480"/>
                  <a:gd name="T69" fmla="*/ 182 h 288"/>
                  <a:gd name="T70" fmla="*/ 380 w 480"/>
                  <a:gd name="T71" fmla="*/ 190 h 288"/>
                  <a:gd name="T72" fmla="*/ 393 w 480"/>
                  <a:gd name="T73" fmla="*/ 1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288">
                    <a:moveTo>
                      <a:pt x="393" y="186"/>
                    </a:moveTo>
                    <a:cubicBezTo>
                      <a:pt x="393" y="186"/>
                      <a:pt x="393" y="186"/>
                      <a:pt x="393" y="186"/>
                    </a:cubicBezTo>
                    <a:cubicBezTo>
                      <a:pt x="480" y="136"/>
                      <a:pt x="480" y="136"/>
                      <a:pt x="480" y="136"/>
                    </a:cubicBezTo>
                    <a:cubicBezTo>
                      <a:pt x="430" y="52"/>
                      <a:pt x="338" y="0"/>
                      <a:pt x="240" y="0"/>
                    </a:cubicBezTo>
                    <a:cubicBezTo>
                      <a:pt x="142" y="0"/>
                      <a:pt x="51" y="52"/>
                      <a:pt x="0" y="136"/>
                    </a:cubicBezTo>
                    <a:cubicBezTo>
                      <a:pt x="93" y="189"/>
                      <a:pt x="93" y="189"/>
                      <a:pt x="93" y="189"/>
                    </a:cubicBezTo>
                    <a:cubicBezTo>
                      <a:pt x="103" y="196"/>
                      <a:pt x="108" y="203"/>
                      <a:pt x="108" y="211"/>
                    </a:cubicBezTo>
                    <a:cubicBezTo>
                      <a:pt x="108" y="217"/>
                      <a:pt x="105" y="223"/>
                      <a:pt x="99" y="228"/>
                    </a:cubicBezTo>
                    <a:cubicBezTo>
                      <a:pt x="98" y="228"/>
                      <a:pt x="98" y="228"/>
                      <a:pt x="98" y="228"/>
                    </a:cubicBezTo>
                    <a:cubicBezTo>
                      <a:pt x="97" y="229"/>
                      <a:pt x="96" y="229"/>
                      <a:pt x="95" y="230"/>
                    </a:cubicBezTo>
                    <a:cubicBezTo>
                      <a:pt x="87" y="234"/>
                      <a:pt x="82" y="241"/>
                      <a:pt x="80" y="249"/>
                    </a:cubicBezTo>
                    <a:cubicBezTo>
                      <a:pt x="78" y="257"/>
                      <a:pt x="79" y="265"/>
                      <a:pt x="83" y="273"/>
                    </a:cubicBezTo>
                    <a:cubicBezTo>
                      <a:pt x="89" y="282"/>
                      <a:pt x="99" y="288"/>
                      <a:pt x="110" y="288"/>
                    </a:cubicBezTo>
                    <a:cubicBezTo>
                      <a:pt x="116" y="288"/>
                      <a:pt x="121" y="287"/>
                      <a:pt x="126" y="284"/>
                    </a:cubicBezTo>
                    <a:cubicBezTo>
                      <a:pt x="136" y="279"/>
                      <a:pt x="141" y="269"/>
                      <a:pt x="142" y="258"/>
                    </a:cubicBezTo>
                    <a:cubicBezTo>
                      <a:pt x="142" y="257"/>
                      <a:pt x="142" y="257"/>
                      <a:pt x="142" y="257"/>
                    </a:cubicBezTo>
                    <a:cubicBezTo>
                      <a:pt x="142" y="256"/>
                      <a:pt x="142" y="255"/>
                      <a:pt x="142" y="255"/>
                    </a:cubicBezTo>
                    <a:cubicBezTo>
                      <a:pt x="142" y="253"/>
                      <a:pt x="142" y="251"/>
                      <a:pt x="142" y="250"/>
                    </a:cubicBezTo>
                    <a:cubicBezTo>
                      <a:pt x="142" y="248"/>
                      <a:pt x="142" y="248"/>
                      <a:pt x="142" y="248"/>
                    </a:cubicBezTo>
                    <a:cubicBezTo>
                      <a:pt x="142" y="248"/>
                      <a:pt x="142" y="248"/>
                      <a:pt x="142" y="248"/>
                    </a:cubicBezTo>
                    <a:cubicBezTo>
                      <a:pt x="143" y="244"/>
                      <a:pt x="145" y="241"/>
                      <a:pt x="147" y="238"/>
                    </a:cubicBezTo>
                    <a:cubicBezTo>
                      <a:pt x="150" y="235"/>
                      <a:pt x="155" y="233"/>
                      <a:pt x="161" y="233"/>
                    </a:cubicBezTo>
                    <a:cubicBezTo>
                      <a:pt x="165" y="233"/>
                      <a:pt x="168" y="233"/>
                      <a:pt x="171" y="234"/>
                    </a:cubicBezTo>
                    <a:cubicBezTo>
                      <a:pt x="171" y="234"/>
                      <a:pt x="171" y="234"/>
                      <a:pt x="171" y="234"/>
                    </a:cubicBezTo>
                    <a:cubicBezTo>
                      <a:pt x="240" y="274"/>
                      <a:pt x="240" y="274"/>
                      <a:pt x="240" y="274"/>
                    </a:cubicBezTo>
                    <a:cubicBezTo>
                      <a:pt x="311" y="233"/>
                      <a:pt x="311" y="233"/>
                      <a:pt x="311" y="233"/>
                    </a:cubicBezTo>
                    <a:cubicBezTo>
                      <a:pt x="314" y="230"/>
                      <a:pt x="316" y="226"/>
                      <a:pt x="316" y="223"/>
                    </a:cubicBezTo>
                    <a:cubicBezTo>
                      <a:pt x="316" y="221"/>
                      <a:pt x="313" y="219"/>
                      <a:pt x="310" y="217"/>
                    </a:cubicBezTo>
                    <a:cubicBezTo>
                      <a:pt x="310" y="217"/>
                      <a:pt x="309" y="216"/>
                      <a:pt x="308" y="216"/>
                    </a:cubicBezTo>
                    <a:cubicBezTo>
                      <a:pt x="308" y="216"/>
                      <a:pt x="308" y="216"/>
                      <a:pt x="308" y="216"/>
                    </a:cubicBezTo>
                    <a:cubicBezTo>
                      <a:pt x="300" y="210"/>
                      <a:pt x="300" y="210"/>
                      <a:pt x="300" y="210"/>
                    </a:cubicBezTo>
                    <a:cubicBezTo>
                      <a:pt x="291" y="202"/>
                      <a:pt x="286" y="190"/>
                      <a:pt x="286" y="178"/>
                    </a:cubicBezTo>
                    <a:cubicBezTo>
                      <a:pt x="286" y="154"/>
                      <a:pt x="305" y="135"/>
                      <a:pt x="329" y="135"/>
                    </a:cubicBezTo>
                    <a:cubicBezTo>
                      <a:pt x="353" y="135"/>
                      <a:pt x="373" y="154"/>
                      <a:pt x="373" y="178"/>
                    </a:cubicBezTo>
                    <a:cubicBezTo>
                      <a:pt x="373" y="180"/>
                      <a:pt x="373" y="181"/>
                      <a:pt x="373" y="182"/>
                    </a:cubicBezTo>
                    <a:cubicBezTo>
                      <a:pt x="374" y="190"/>
                      <a:pt x="378" y="190"/>
                      <a:pt x="380" y="190"/>
                    </a:cubicBezTo>
                    <a:cubicBezTo>
                      <a:pt x="382" y="190"/>
                      <a:pt x="386" y="189"/>
                      <a:pt x="393" y="186"/>
                    </a:cubicBezTo>
                    <a:close/>
                  </a:path>
                </a:pathLst>
              </a:custGeom>
              <a:solidFill>
                <a:schemeClr val="accent2"/>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6" name="Freeform 7"/>
              <p:cNvSpPr>
                <a:spLocks/>
              </p:cNvSpPr>
              <p:nvPr/>
            </p:nvSpPr>
            <p:spPr bwMode="auto">
              <a:xfrm>
                <a:off x="4595813" y="2927350"/>
                <a:ext cx="1027112" cy="1557337"/>
              </a:xfrm>
              <a:custGeom>
                <a:avLst/>
                <a:gdLst>
                  <a:gd name="T0" fmla="*/ 240 w 274"/>
                  <a:gd name="T1" fmla="*/ 0 h 415"/>
                  <a:gd name="T2" fmla="*/ 153 w 274"/>
                  <a:gd name="T3" fmla="*/ 50 h 415"/>
                  <a:gd name="T4" fmla="*/ 133 w 274"/>
                  <a:gd name="T5" fmla="*/ 56 h 415"/>
                  <a:gd name="T6" fmla="*/ 114 w 274"/>
                  <a:gd name="T7" fmla="*/ 37 h 415"/>
                  <a:gd name="T8" fmla="*/ 114 w 274"/>
                  <a:gd name="T9" fmla="*/ 36 h 415"/>
                  <a:gd name="T10" fmla="*/ 114 w 274"/>
                  <a:gd name="T11" fmla="*/ 36 h 415"/>
                  <a:gd name="T12" fmla="*/ 114 w 274"/>
                  <a:gd name="T13" fmla="*/ 32 h 415"/>
                  <a:gd name="T14" fmla="*/ 83 w 274"/>
                  <a:gd name="T15" fmla="*/ 1 h 415"/>
                  <a:gd name="T16" fmla="*/ 52 w 274"/>
                  <a:gd name="T17" fmla="*/ 32 h 415"/>
                  <a:gd name="T18" fmla="*/ 67 w 274"/>
                  <a:gd name="T19" fmla="*/ 59 h 415"/>
                  <a:gd name="T20" fmla="*/ 69 w 274"/>
                  <a:gd name="T21" fmla="*/ 60 h 415"/>
                  <a:gd name="T22" fmla="*/ 81 w 274"/>
                  <a:gd name="T23" fmla="*/ 76 h 415"/>
                  <a:gd name="T24" fmla="*/ 72 w 274"/>
                  <a:gd name="T25" fmla="*/ 96 h 415"/>
                  <a:gd name="T26" fmla="*/ 71 w 274"/>
                  <a:gd name="T27" fmla="*/ 97 h 415"/>
                  <a:gd name="T28" fmla="*/ 0 w 274"/>
                  <a:gd name="T29" fmla="*/ 138 h 415"/>
                  <a:gd name="T30" fmla="*/ 0 w 274"/>
                  <a:gd name="T31" fmla="*/ 209 h 415"/>
                  <a:gd name="T32" fmla="*/ 7 w 274"/>
                  <a:gd name="T33" fmla="*/ 217 h 415"/>
                  <a:gd name="T34" fmla="*/ 13 w 274"/>
                  <a:gd name="T35" fmla="*/ 215 h 415"/>
                  <a:gd name="T36" fmla="*/ 15 w 274"/>
                  <a:gd name="T37" fmla="*/ 214 h 415"/>
                  <a:gd name="T38" fmla="*/ 25 w 274"/>
                  <a:gd name="T39" fmla="*/ 210 h 415"/>
                  <a:gd name="T40" fmla="*/ 59 w 274"/>
                  <a:gd name="T41" fmla="*/ 214 h 415"/>
                  <a:gd name="T42" fmla="*/ 79 w 274"/>
                  <a:gd name="T43" fmla="*/ 240 h 415"/>
                  <a:gd name="T44" fmla="*/ 75 w 274"/>
                  <a:gd name="T45" fmla="*/ 273 h 415"/>
                  <a:gd name="T46" fmla="*/ 37 w 274"/>
                  <a:gd name="T47" fmla="*/ 295 h 415"/>
                  <a:gd name="T48" fmla="*/ 16 w 274"/>
                  <a:gd name="T49" fmla="*/ 289 h 415"/>
                  <a:gd name="T50" fmla="*/ 12 w 274"/>
                  <a:gd name="T51" fmla="*/ 287 h 415"/>
                  <a:gd name="T52" fmla="*/ 8 w 274"/>
                  <a:gd name="T53" fmla="*/ 286 h 415"/>
                  <a:gd name="T54" fmla="*/ 0 w 274"/>
                  <a:gd name="T55" fmla="*/ 298 h 415"/>
                  <a:gd name="T56" fmla="*/ 0 w 274"/>
                  <a:gd name="T57" fmla="*/ 415 h 415"/>
                  <a:gd name="T58" fmla="*/ 274 w 274"/>
                  <a:gd name="T59" fmla="*/ 135 h 415"/>
                  <a:gd name="T60" fmla="*/ 240 w 274"/>
                  <a:gd name="T6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15">
                    <a:moveTo>
                      <a:pt x="240" y="0"/>
                    </a:moveTo>
                    <a:cubicBezTo>
                      <a:pt x="153" y="50"/>
                      <a:pt x="153" y="50"/>
                      <a:pt x="153" y="50"/>
                    </a:cubicBezTo>
                    <a:cubicBezTo>
                      <a:pt x="145" y="54"/>
                      <a:pt x="139" y="56"/>
                      <a:pt x="133" y="56"/>
                    </a:cubicBezTo>
                    <a:cubicBezTo>
                      <a:pt x="123" y="56"/>
                      <a:pt x="115" y="49"/>
                      <a:pt x="114" y="37"/>
                    </a:cubicBezTo>
                    <a:cubicBezTo>
                      <a:pt x="114" y="36"/>
                      <a:pt x="114" y="36"/>
                      <a:pt x="114" y="36"/>
                    </a:cubicBezTo>
                    <a:cubicBezTo>
                      <a:pt x="114" y="36"/>
                      <a:pt x="114" y="36"/>
                      <a:pt x="114" y="36"/>
                    </a:cubicBezTo>
                    <a:cubicBezTo>
                      <a:pt x="114" y="34"/>
                      <a:pt x="114" y="33"/>
                      <a:pt x="114" y="32"/>
                    </a:cubicBezTo>
                    <a:cubicBezTo>
                      <a:pt x="114" y="15"/>
                      <a:pt x="100" y="1"/>
                      <a:pt x="83" y="1"/>
                    </a:cubicBezTo>
                    <a:cubicBezTo>
                      <a:pt x="66" y="1"/>
                      <a:pt x="52" y="15"/>
                      <a:pt x="52" y="32"/>
                    </a:cubicBezTo>
                    <a:cubicBezTo>
                      <a:pt x="52" y="43"/>
                      <a:pt x="57" y="53"/>
                      <a:pt x="67" y="59"/>
                    </a:cubicBezTo>
                    <a:cubicBezTo>
                      <a:pt x="67" y="59"/>
                      <a:pt x="69" y="60"/>
                      <a:pt x="69" y="60"/>
                    </a:cubicBezTo>
                    <a:cubicBezTo>
                      <a:pt x="77" y="65"/>
                      <a:pt x="81" y="70"/>
                      <a:pt x="81" y="76"/>
                    </a:cubicBezTo>
                    <a:cubicBezTo>
                      <a:pt x="82" y="85"/>
                      <a:pt x="76" y="93"/>
                      <a:pt x="72" y="96"/>
                    </a:cubicBezTo>
                    <a:cubicBezTo>
                      <a:pt x="71" y="97"/>
                      <a:pt x="71" y="97"/>
                      <a:pt x="71" y="97"/>
                    </a:cubicBezTo>
                    <a:cubicBezTo>
                      <a:pt x="0" y="138"/>
                      <a:pt x="0" y="138"/>
                      <a:pt x="0" y="138"/>
                    </a:cubicBezTo>
                    <a:cubicBezTo>
                      <a:pt x="0" y="209"/>
                      <a:pt x="0" y="209"/>
                      <a:pt x="0" y="209"/>
                    </a:cubicBezTo>
                    <a:cubicBezTo>
                      <a:pt x="1" y="213"/>
                      <a:pt x="3" y="217"/>
                      <a:pt x="7" y="217"/>
                    </a:cubicBezTo>
                    <a:cubicBezTo>
                      <a:pt x="9" y="217"/>
                      <a:pt x="11" y="217"/>
                      <a:pt x="13" y="215"/>
                    </a:cubicBezTo>
                    <a:cubicBezTo>
                      <a:pt x="14" y="215"/>
                      <a:pt x="15" y="215"/>
                      <a:pt x="15" y="214"/>
                    </a:cubicBezTo>
                    <a:cubicBezTo>
                      <a:pt x="18" y="212"/>
                      <a:pt x="25" y="210"/>
                      <a:pt x="25" y="210"/>
                    </a:cubicBezTo>
                    <a:cubicBezTo>
                      <a:pt x="36" y="206"/>
                      <a:pt x="49" y="208"/>
                      <a:pt x="59" y="214"/>
                    </a:cubicBezTo>
                    <a:cubicBezTo>
                      <a:pt x="69" y="220"/>
                      <a:pt x="76" y="229"/>
                      <a:pt x="79" y="240"/>
                    </a:cubicBezTo>
                    <a:cubicBezTo>
                      <a:pt x="82" y="251"/>
                      <a:pt x="81" y="263"/>
                      <a:pt x="75" y="273"/>
                    </a:cubicBezTo>
                    <a:cubicBezTo>
                      <a:pt x="67" y="286"/>
                      <a:pt x="53" y="295"/>
                      <a:pt x="37" y="295"/>
                    </a:cubicBezTo>
                    <a:cubicBezTo>
                      <a:pt x="30" y="295"/>
                      <a:pt x="22" y="293"/>
                      <a:pt x="16" y="289"/>
                    </a:cubicBezTo>
                    <a:cubicBezTo>
                      <a:pt x="15" y="288"/>
                      <a:pt x="14" y="287"/>
                      <a:pt x="12" y="287"/>
                    </a:cubicBezTo>
                    <a:cubicBezTo>
                      <a:pt x="11" y="286"/>
                      <a:pt x="9" y="286"/>
                      <a:pt x="8" y="286"/>
                    </a:cubicBezTo>
                    <a:cubicBezTo>
                      <a:pt x="6" y="286"/>
                      <a:pt x="2" y="286"/>
                      <a:pt x="0" y="298"/>
                    </a:cubicBezTo>
                    <a:cubicBezTo>
                      <a:pt x="0" y="415"/>
                      <a:pt x="0" y="415"/>
                      <a:pt x="0" y="415"/>
                    </a:cubicBezTo>
                    <a:cubicBezTo>
                      <a:pt x="152" y="412"/>
                      <a:pt x="274" y="288"/>
                      <a:pt x="274" y="135"/>
                    </a:cubicBezTo>
                    <a:cubicBezTo>
                      <a:pt x="274" y="88"/>
                      <a:pt x="262" y="41"/>
                      <a:pt x="240" y="0"/>
                    </a:cubicBezTo>
                    <a:close/>
                  </a:path>
                </a:pathLst>
              </a:cu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7" name="Freeform 8"/>
              <p:cNvSpPr>
                <a:spLocks/>
              </p:cNvSpPr>
              <p:nvPr/>
            </p:nvSpPr>
            <p:spPr bwMode="auto">
              <a:xfrm>
                <a:off x="3519488" y="2927350"/>
                <a:ext cx="1338262" cy="1557337"/>
              </a:xfrm>
              <a:custGeom>
                <a:avLst/>
                <a:gdLst>
                  <a:gd name="T0" fmla="*/ 352 w 357"/>
                  <a:gd name="T1" fmla="*/ 267 h 415"/>
                  <a:gd name="T2" fmla="*/ 355 w 357"/>
                  <a:gd name="T3" fmla="*/ 243 h 415"/>
                  <a:gd name="T4" fmla="*/ 340 w 357"/>
                  <a:gd name="T5" fmla="*/ 224 h 415"/>
                  <a:gd name="T6" fmla="*/ 310 w 357"/>
                  <a:gd name="T7" fmla="*/ 224 h 415"/>
                  <a:gd name="T8" fmla="*/ 309 w 357"/>
                  <a:gd name="T9" fmla="*/ 224 h 415"/>
                  <a:gd name="T10" fmla="*/ 307 w 357"/>
                  <a:gd name="T11" fmla="*/ 225 h 415"/>
                  <a:gd name="T12" fmla="*/ 294 w 357"/>
                  <a:gd name="T13" fmla="*/ 229 h 415"/>
                  <a:gd name="T14" fmla="*/ 275 w 357"/>
                  <a:gd name="T15" fmla="*/ 212 h 415"/>
                  <a:gd name="T16" fmla="*/ 275 w 357"/>
                  <a:gd name="T17" fmla="*/ 211 h 415"/>
                  <a:gd name="T18" fmla="*/ 275 w 357"/>
                  <a:gd name="T19" fmla="*/ 138 h 415"/>
                  <a:gd name="T20" fmla="*/ 208 w 357"/>
                  <a:gd name="T21" fmla="*/ 99 h 415"/>
                  <a:gd name="T22" fmla="*/ 202 w 357"/>
                  <a:gd name="T23" fmla="*/ 99 h 415"/>
                  <a:gd name="T24" fmla="*/ 196 w 357"/>
                  <a:gd name="T25" fmla="*/ 100 h 415"/>
                  <a:gd name="T26" fmla="*/ 194 w 357"/>
                  <a:gd name="T27" fmla="*/ 108 h 415"/>
                  <a:gd name="T28" fmla="*/ 194 w 357"/>
                  <a:gd name="T29" fmla="*/ 111 h 415"/>
                  <a:gd name="T30" fmla="*/ 173 w 357"/>
                  <a:gd name="T31" fmla="*/ 148 h 415"/>
                  <a:gd name="T32" fmla="*/ 151 w 357"/>
                  <a:gd name="T33" fmla="*/ 154 h 415"/>
                  <a:gd name="T34" fmla="*/ 114 w 357"/>
                  <a:gd name="T35" fmla="*/ 133 h 415"/>
                  <a:gd name="T36" fmla="*/ 109 w 357"/>
                  <a:gd name="T37" fmla="*/ 100 h 415"/>
                  <a:gd name="T38" fmla="*/ 129 w 357"/>
                  <a:gd name="T39" fmla="*/ 73 h 415"/>
                  <a:gd name="T40" fmla="*/ 133 w 357"/>
                  <a:gd name="T41" fmla="*/ 72 h 415"/>
                  <a:gd name="T42" fmla="*/ 137 w 357"/>
                  <a:gd name="T43" fmla="*/ 65 h 415"/>
                  <a:gd name="T44" fmla="*/ 127 w 357"/>
                  <a:gd name="T45" fmla="*/ 53 h 415"/>
                  <a:gd name="T46" fmla="*/ 35 w 357"/>
                  <a:gd name="T47" fmla="*/ 0 h 415"/>
                  <a:gd name="T48" fmla="*/ 0 w 357"/>
                  <a:gd name="T49" fmla="*/ 135 h 415"/>
                  <a:gd name="T50" fmla="*/ 275 w 357"/>
                  <a:gd name="T51" fmla="*/ 415 h 415"/>
                  <a:gd name="T52" fmla="*/ 275 w 357"/>
                  <a:gd name="T53" fmla="*/ 297 h 415"/>
                  <a:gd name="T54" fmla="*/ 295 w 357"/>
                  <a:gd name="T55" fmla="*/ 274 h 415"/>
                  <a:gd name="T56" fmla="*/ 305 w 357"/>
                  <a:gd name="T57" fmla="*/ 276 h 415"/>
                  <a:gd name="T58" fmla="*/ 306 w 357"/>
                  <a:gd name="T59" fmla="*/ 277 h 415"/>
                  <a:gd name="T60" fmla="*/ 309 w 357"/>
                  <a:gd name="T61" fmla="*/ 278 h 415"/>
                  <a:gd name="T62" fmla="*/ 325 w 357"/>
                  <a:gd name="T63" fmla="*/ 283 h 415"/>
                  <a:gd name="T64" fmla="*/ 352 w 357"/>
                  <a:gd name="T65" fmla="*/ 2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415">
                    <a:moveTo>
                      <a:pt x="352" y="267"/>
                    </a:moveTo>
                    <a:cubicBezTo>
                      <a:pt x="356" y="260"/>
                      <a:pt x="357" y="251"/>
                      <a:pt x="355" y="243"/>
                    </a:cubicBezTo>
                    <a:cubicBezTo>
                      <a:pt x="353" y="235"/>
                      <a:pt x="348" y="228"/>
                      <a:pt x="340" y="224"/>
                    </a:cubicBezTo>
                    <a:cubicBezTo>
                      <a:pt x="331" y="219"/>
                      <a:pt x="319" y="219"/>
                      <a:pt x="310" y="224"/>
                    </a:cubicBezTo>
                    <a:cubicBezTo>
                      <a:pt x="309" y="224"/>
                      <a:pt x="309" y="224"/>
                      <a:pt x="309" y="224"/>
                    </a:cubicBezTo>
                    <a:cubicBezTo>
                      <a:pt x="308" y="225"/>
                      <a:pt x="308" y="225"/>
                      <a:pt x="307" y="225"/>
                    </a:cubicBezTo>
                    <a:cubicBezTo>
                      <a:pt x="302" y="228"/>
                      <a:pt x="298" y="229"/>
                      <a:pt x="294" y="229"/>
                    </a:cubicBezTo>
                    <a:cubicBezTo>
                      <a:pt x="286" y="229"/>
                      <a:pt x="279" y="223"/>
                      <a:pt x="275" y="212"/>
                    </a:cubicBezTo>
                    <a:cubicBezTo>
                      <a:pt x="275" y="211"/>
                      <a:pt x="275" y="211"/>
                      <a:pt x="275" y="211"/>
                    </a:cubicBezTo>
                    <a:cubicBezTo>
                      <a:pt x="275" y="138"/>
                      <a:pt x="275" y="138"/>
                      <a:pt x="275" y="138"/>
                    </a:cubicBezTo>
                    <a:cubicBezTo>
                      <a:pt x="208" y="99"/>
                      <a:pt x="208" y="99"/>
                      <a:pt x="208" y="99"/>
                    </a:cubicBezTo>
                    <a:cubicBezTo>
                      <a:pt x="206" y="99"/>
                      <a:pt x="204" y="99"/>
                      <a:pt x="202" y="99"/>
                    </a:cubicBezTo>
                    <a:cubicBezTo>
                      <a:pt x="199" y="99"/>
                      <a:pt x="198" y="99"/>
                      <a:pt x="196" y="100"/>
                    </a:cubicBezTo>
                    <a:cubicBezTo>
                      <a:pt x="195" y="102"/>
                      <a:pt x="194" y="105"/>
                      <a:pt x="194" y="108"/>
                    </a:cubicBezTo>
                    <a:cubicBezTo>
                      <a:pt x="194" y="109"/>
                      <a:pt x="194" y="111"/>
                      <a:pt x="194" y="111"/>
                    </a:cubicBezTo>
                    <a:cubicBezTo>
                      <a:pt x="194" y="127"/>
                      <a:pt x="186" y="141"/>
                      <a:pt x="173" y="148"/>
                    </a:cubicBezTo>
                    <a:cubicBezTo>
                      <a:pt x="166" y="152"/>
                      <a:pt x="159" y="154"/>
                      <a:pt x="151" y="154"/>
                    </a:cubicBezTo>
                    <a:cubicBezTo>
                      <a:pt x="136" y="154"/>
                      <a:pt x="121" y="146"/>
                      <a:pt x="114" y="133"/>
                    </a:cubicBezTo>
                    <a:cubicBezTo>
                      <a:pt x="108" y="122"/>
                      <a:pt x="106" y="111"/>
                      <a:pt x="109" y="100"/>
                    </a:cubicBezTo>
                    <a:cubicBezTo>
                      <a:pt x="112" y="88"/>
                      <a:pt x="119" y="79"/>
                      <a:pt x="129" y="73"/>
                    </a:cubicBezTo>
                    <a:cubicBezTo>
                      <a:pt x="131" y="73"/>
                      <a:pt x="132" y="72"/>
                      <a:pt x="133" y="72"/>
                    </a:cubicBezTo>
                    <a:cubicBezTo>
                      <a:pt x="135" y="70"/>
                      <a:pt x="137" y="68"/>
                      <a:pt x="137" y="65"/>
                    </a:cubicBezTo>
                    <a:cubicBezTo>
                      <a:pt x="137" y="63"/>
                      <a:pt x="136" y="59"/>
                      <a:pt x="127" y="53"/>
                    </a:cubicBezTo>
                    <a:cubicBezTo>
                      <a:pt x="35" y="0"/>
                      <a:pt x="35" y="0"/>
                      <a:pt x="35" y="0"/>
                    </a:cubicBezTo>
                    <a:cubicBezTo>
                      <a:pt x="12" y="41"/>
                      <a:pt x="0" y="88"/>
                      <a:pt x="0" y="135"/>
                    </a:cubicBezTo>
                    <a:cubicBezTo>
                      <a:pt x="0" y="288"/>
                      <a:pt x="123" y="412"/>
                      <a:pt x="275" y="415"/>
                    </a:cubicBezTo>
                    <a:cubicBezTo>
                      <a:pt x="275" y="297"/>
                      <a:pt x="275" y="297"/>
                      <a:pt x="275" y="297"/>
                    </a:cubicBezTo>
                    <a:cubicBezTo>
                      <a:pt x="278" y="277"/>
                      <a:pt x="289" y="274"/>
                      <a:pt x="295" y="274"/>
                    </a:cubicBezTo>
                    <a:cubicBezTo>
                      <a:pt x="298" y="274"/>
                      <a:pt x="302" y="274"/>
                      <a:pt x="305" y="276"/>
                    </a:cubicBezTo>
                    <a:cubicBezTo>
                      <a:pt x="306" y="277"/>
                      <a:pt x="306" y="277"/>
                      <a:pt x="306" y="277"/>
                    </a:cubicBezTo>
                    <a:cubicBezTo>
                      <a:pt x="307" y="277"/>
                      <a:pt x="308" y="278"/>
                      <a:pt x="309" y="278"/>
                    </a:cubicBezTo>
                    <a:cubicBezTo>
                      <a:pt x="314" y="281"/>
                      <a:pt x="319" y="283"/>
                      <a:pt x="325" y="283"/>
                    </a:cubicBezTo>
                    <a:cubicBezTo>
                      <a:pt x="336" y="283"/>
                      <a:pt x="346" y="277"/>
                      <a:pt x="352" y="267"/>
                    </a:cubicBezTo>
                    <a:close/>
                  </a:path>
                </a:pathLst>
              </a:custGeom>
              <a:solidFill>
                <a:schemeClr val="accent3"/>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1" name="pole tekstowe 20"/>
            <p:cNvSpPr txBox="1"/>
            <p:nvPr/>
          </p:nvSpPr>
          <p:spPr>
            <a:xfrm>
              <a:off x="3094217" y="1540868"/>
              <a:ext cx="2341795" cy="158417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22" name="pole tekstowe 21"/>
            <p:cNvSpPr txBox="1"/>
            <p:nvPr/>
          </p:nvSpPr>
          <p:spPr>
            <a:xfrm>
              <a:off x="4864288" y="3152787"/>
              <a:ext cx="2016224" cy="194421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23" name="pole tekstowe 22"/>
            <p:cNvSpPr txBox="1"/>
            <p:nvPr/>
          </p:nvSpPr>
          <p:spPr>
            <a:xfrm>
              <a:off x="2659841" y="3709369"/>
              <a:ext cx="1808095" cy="158417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grpSp>
      <p:sp>
        <p:nvSpPr>
          <p:cNvPr id="12" name="Prostokąt 11"/>
          <p:cNvSpPr/>
          <p:nvPr/>
        </p:nvSpPr>
        <p:spPr>
          <a:xfrm>
            <a:off x="5673376" y="1484776"/>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extLst>
      <p:ext uri="{BB962C8B-B14F-4D97-AF65-F5344CB8AC3E}">
        <p14:creationId xmlns:p14="http://schemas.microsoft.com/office/powerpoint/2010/main" val="69960671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7EBAD86B-330A-41F6-A39E-5A19534B41F2}"/>
              </a:ext>
            </a:extLst>
          </p:cNvPr>
          <p:cNvGrpSpPr/>
          <p:nvPr/>
        </p:nvGrpSpPr>
        <p:grpSpPr>
          <a:xfrm>
            <a:off x="4036021" y="1324061"/>
            <a:ext cx="4151988" cy="4162072"/>
            <a:chOff x="4036021" y="1324061"/>
            <a:chExt cx="4151988" cy="4162072"/>
          </a:xfrm>
        </p:grpSpPr>
        <p:grpSp>
          <p:nvGrpSpPr>
            <p:cNvPr id="4" name="Grupa 3">
              <a:extLst>
                <a:ext uri="{FF2B5EF4-FFF2-40B4-BE49-F238E27FC236}">
                  <a16:creationId xmlns:a16="http://schemas.microsoft.com/office/drawing/2014/main" id="{676F56C1-6A15-44DD-A226-AFAC38E57D54}"/>
                </a:ext>
              </a:extLst>
            </p:cNvPr>
            <p:cNvGrpSpPr/>
            <p:nvPr/>
          </p:nvGrpSpPr>
          <p:grpSpPr>
            <a:xfrm>
              <a:off x="4036021" y="1324061"/>
              <a:ext cx="4151988" cy="4162072"/>
              <a:chOff x="4021732" y="1324061"/>
              <a:chExt cx="4151988" cy="4162072"/>
            </a:xfrm>
          </p:grpSpPr>
          <p:sp>
            <p:nvSpPr>
              <p:cNvPr id="20" name="Trójkąt równoramienny 19"/>
              <p:cNvSpPr/>
              <p:nvPr/>
            </p:nvSpPr>
            <p:spPr>
              <a:xfrm>
                <a:off x="4021732" y="3739903"/>
                <a:ext cx="4151988" cy="1187498"/>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21" name="Trójkąt równoramienny 20"/>
              <p:cNvSpPr/>
              <p:nvPr/>
            </p:nvSpPr>
            <p:spPr>
              <a:xfrm rot="7200000">
                <a:off x="3493659" y="2803803"/>
                <a:ext cx="4151994" cy="1192510"/>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22" name="Trójkąt równoramienny 21"/>
              <p:cNvSpPr/>
              <p:nvPr/>
            </p:nvSpPr>
            <p:spPr>
              <a:xfrm rot="14400000">
                <a:off x="4562855" y="2820293"/>
                <a:ext cx="4151988" cy="1179692"/>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grpSp>
        <p:grpSp>
          <p:nvGrpSpPr>
            <p:cNvPr id="23" name="Grupa 8"/>
            <p:cNvGrpSpPr/>
            <p:nvPr/>
          </p:nvGrpSpPr>
          <p:grpSpPr>
            <a:xfrm rot="10800000">
              <a:off x="5201616" y="2785514"/>
              <a:ext cx="1836724" cy="1838110"/>
              <a:chOff x="3519488" y="2379663"/>
              <a:chExt cx="2103437" cy="2105024"/>
            </a:xfrm>
          </p:grpSpPr>
          <p:sp>
            <p:nvSpPr>
              <p:cNvPr id="26" name="Freeform 6"/>
              <p:cNvSpPr>
                <a:spLocks/>
              </p:cNvSpPr>
              <p:nvPr/>
            </p:nvSpPr>
            <p:spPr bwMode="auto">
              <a:xfrm>
                <a:off x="3673475" y="2379663"/>
                <a:ext cx="1798637" cy="1081087"/>
              </a:xfrm>
              <a:custGeom>
                <a:avLst/>
                <a:gdLst>
                  <a:gd name="T0" fmla="*/ 393 w 480"/>
                  <a:gd name="T1" fmla="*/ 186 h 288"/>
                  <a:gd name="T2" fmla="*/ 393 w 480"/>
                  <a:gd name="T3" fmla="*/ 186 h 288"/>
                  <a:gd name="T4" fmla="*/ 480 w 480"/>
                  <a:gd name="T5" fmla="*/ 136 h 288"/>
                  <a:gd name="T6" fmla="*/ 240 w 480"/>
                  <a:gd name="T7" fmla="*/ 0 h 288"/>
                  <a:gd name="T8" fmla="*/ 0 w 480"/>
                  <a:gd name="T9" fmla="*/ 136 h 288"/>
                  <a:gd name="T10" fmla="*/ 93 w 480"/>
                  <a:gd name="T11" fmla="*/ 189 h 288"/>
                  <a:gd name="T12" fmla="*/ 108 w 480"/>
                  <a:gd name="T13" fmla="*/ 211 h 288"/>
                  <a:gd name="T14" fmla="*/ 99 w 480"/>
                  <a:gd name="T15" fmla="*/ 228 h 288"/>
                  <a:gd name="T16" fmla="*/ 98 w 480"/>
                  <a:gd name="T17" fmla="*/ 228 h 288"/>
                  <a:gd name="T18" fmla="*/ 95 w 480"/>
                  <a:gd name="T19" fmla="*/ 230 h 288"/>
                  <a:gd name="T20" fmla="*/ 80 w 480"/>
                  <a:gd name="T21" fmla="*/ 249 h 288"/>
                  <a:gd name="T22" fmla="*/ 83 w 480"/>
                  <a:gd name="T23" fmla="*/ 273 h 288"/>
                  <a:gd name="T24" fmla="*/ 110 w 480"/>
                  <a:gd name="T25" fmla="*/ 288 h 288"/>
                  <a:gd name="T26" fmla="*/ 126 w 480"/>
                  <a:gd name="T27" fmla="*/ 284 h 288"/>
                  <a:gd name="T28" fmla="*/ 142 w 480"/>
                  <a:gd name="T29" fmla="*/ 258 h 288"/>
                  <a:gd name="T30" fmla="*/ 142 w 480"/>
                  <a:gd name="T31" fmla="*/ 257 h 288"/>
                  <a:gd name="T32" fmla="*/ 142 w 480"/>
                  <a:gd name="T33" fmla="*/ 255 h 288"/>
                  <a:gd name="T34" fmla="*/ 142 w 480"/>
                  <a:gd name="T35" fmla="*/ 250 h 288"/>
                  <a:gd name="T36" fmla="*/ 142 w 480"/>
                  <a:gd name="T37" fmla="*/ 248 h 288"/>
                  <a:gd name="T38" fmla="*/ 142 w 480"/>
                  <a:gd name="T39" fmla="*/ 248 h 288"/>
                  <a:gd name="T40" fmla="*/ 147 w 480"/>
                  <a:gd name="T41" fmla="*/ 238 h 288"/>
                  <a:gd name="T42" fmla="*/ 161 w 480"/>
                  <a:gd name="T43" fmla="*/ 233 h 288"/>
                  <a:gd name="T44" fmla="*/ 171 w 480"/>
                  <a:gd name="T45" fmla="*/ 234 h 288"/>
                  <a:gd name="T46" fmla="*/ 171 w 480"/>
                  <a:gd name="T47" fmla="*/ 234 h 288"/>
                  <a:gd name="T48" fmla="*/ 240 w 480"/>
                  <a:gd name="T49" fmla="*/ 274 h 288"/>
                  <a:gd name="T50" fmla="*/ 311 w 480"/>
                  <a:gd name="T51" fmla="*/ 233 h 288"/>
                  <a:gd name="T52" fmla="*/ 316 w 480"/>
                  <a:gd name="T53" fmla="*/ 223 h 288"/>
                  <a:gd name="T54" fmla="*/ 310 w 480"/>
                  <a:gd name="T55" fmla="*/ 217 h 288"/>
                  <a:gd name="T56" fmla="*/ 308 w 480"/>
                  <a:gd name="T57" fmla="*/ 216 h 288"/>
                  <a:gd name="T58" fmla="*/ 308 w 480"/>
                  <a:gd name="T59" fmla="*/ 216 h 288"/>
                  <a:gd name="T60" fmla="*/ 300 w 480"/>
                  <a:gd name="T61" fmla="*/ 210 h 288"/>
                  <a:gd name="T62" fmla="*/ 286 w 480"/>
                  <a:gd name="T63" fmla="*/ 178 h 288"/>
                  <a:gd name="T64" fmla="*/ 329 w 480"/>
                  <a:gd name="T65" fmla="*/ 135 h 288"/>
                  <a:gd name="T66" fmla="*/ 373 w 480"/>
                  <a:gd name="T67" fmla="*/ 178 h 288"/>
                  <a:gd name="T68" fmla="*/ 373 w 480"/>
                  <a:gd name="T69" fmla="*/ 182 h 288"/>
                  <a:gd name="T70" fmla="*/ 380 w 480"/>
                  <a:gd name="T71" fmla="*/ 190 h 288"/>
                  <a:gd name="T72" fmla="*/ 393 w 480"/>
                  <a:gd name="T73" fmla="*/ 1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288">
                    <a:moveTo>
                      <a:pt x="393" y="186"/>
                    </a:moveTo>
                    <a:cubicBezTo>
                      <a:pt x="393" y="186"/>
                      <a:pt x="393" y="186"/>
                      <a:pt x="393" y="186"/>
                    </a:cubicBezTo>
                    <a:cubicBezTo>
                      <a:pt x="480" y="136"/>
                      <a:pt x="480" y="136"/>
                      <a:pt x="480" y="136"/>
                    </a:cubicBezTo>
                    <a:cubicBezTo>
                      <a:pt x="430" y="52"/>
                      <a:pt x="338" y="0"/>
                      <a:pt x="240" y="0"/>
                    </a:cubicBezTo>
                    <a:cubicBezTo>
                      <a:pt x="142" y="0"/>
                      <a:pt x="51" y="52"/>
                      <a:pt x="0" y="136"/>
                    </a:cubicBezTo>
                    <a:cubicBezTo>
                      <a:pt x="93" y="189"/>
                      <a:pt x="93" y="189"/>
                      <a:pt x="93" y="189"/>
                    </a:cubicBezTo>
                    <a:cubicBezTo>
                      <a:pt x="103" y="196"/>
                      <a:pt x="108" y="203"/>
                      <a:pt x="108" y="211"/>
                    </a:cubicBezTo>
                    <a:cubicBezTo>
                      <a:pt x="108" y="217"/>
                      <a:pt x="105" y="223"/>
                      <a:pt x="99" y="228"/>
                    </a:cubicBezTo>
                    <a:cubicBezTo>
                      <a:pt x="98" y="228"/>
                      <a:pt x="98" y="228"/>
                      <a:pt x="98" y="228"/>
                    </a:cubicBezTo>
                    <a:cubicBezTo>
                      <a:pt x="97" y="229"/>
                      <a:pt x="96" y="229"/>
                      <a:pt x="95" y="230"/>
                    </a:cubicBezTo>
                    <a:cubicBezTo>
                      <a:pt x="87" y="234"/>
                      <a:pt x="82" y="241"/>
                      <a:pt x="80" y="249"/>
                    </a:cubicBezTo>
                    <a:cubicBezTo>
                      <a:pt x="78" y="257"/>
                      <a:pt x="79" y="265"/>
                      <a:pt x="83" y="273"/>
                    </a:cubicBezTo>
                    <a:cubicBezTo>
                      <a:pt x="89" y="282"/>
                      <a:pt x="99" y="288"/>
                      <a:pt x="110" y="288"/>
                    </a:cubicBezTo>
                    <a:cubicBezTo>
                      <a:pt x="116" y="288"/>
                      <a:pt x="121" y="287"/>
                      <a:pt x="126" y="284"/>
                    </a:cubicBezTo>
                    <a:cubicBezTo>
                      <a:pt x="136" y="279"/>
                      <a:pt x="141" y="269"/>
                      <a:pt x="142" y="258"/>
                    </a:cubicBezTo>
                    <a:cubicBezTo>
                      <a:pt x="142" y="257"/>
                      <a:pt x="142" y="257"/>
                      <a:pt x="142" y="257"/>
                    </a:cubicBezTo>
                    <a:cubicBezTo>
                      <a:pt x="142" y="256"/>
                      <a:pt x="142" y="255"/>
                      <a:pt x="142" y="255"/>
                    </a:cubicBezTo>
                    <a:cubicBezTo>
                      <a:pt x="142" y="253"/>
                      <a:pt x="142" y="251"/>
                      <a:pt x="142" y="250"/>
                    </a:cubicBezTo>
                    <a:cubicBezTo>
                      <a:pt x="142" y="248"/>
                      <a:pt x="142" y="248"/>
                      <a:pt x="142" y="248"/>
                    </a:cubicBezTo>
                    <a:cubicBezTo>
                      <a:pt x="142" y="248"/>
                      <a:pt x="142" y="248"/>
                      <a:pt x="142" y="248"/>
                    </a:cubicBezTo>
                    <a:cubicBezTo>
                      <a:pt x="143" y="244"/>
                      <a:pt x="145" y="241"/>
                      <a:pt x="147" y="238"/>
                    </a:cubicBezTo>
                    <a:cubicBezTo>
                      <a:pt x="150" y="235"/>
                      <a:pt x="155" y="233"/>
                      <a:pt x="161" y="233"/>
                    </a:cubicBezTo>
                    <a:cubicBezTo>
                      <a:pt x="165" y="233"/>
                      <a:pt x="168" y="233"/>
                      <a:pt x="171" y="234"/>
                    </a:cubicBezTo>
                    <a:cubicBezTo>
                      <a:pt x="171" y="234"/>
                      <a:pt x="171" y="234"/>
                      <a:pt x="171" y="234"/>
                    </a:cubicBezTo>
                    <a:cubicBezTo>
                      <a:pt x="240" y="274"/>
                      <a:pt x="240" y="274"/>
                      <a:pt x="240" y="274"/>
                    </a:cubicBezTo>
                    <a:cubicBezTo>
                      <a:pt x="311" y="233"/>
                      <a:pt x="311" y="233"/>
                      <a:pt x="311" y="233"/>
                    </a:cubicBezTo>
                    <a:cubicBezTo>
                      <a:pt x="314" y="230"/>
                      <a:pt x="316" y="226"/>
                      <a:pt x="316" y="223"/>
                    </a:cubicBezTo>
                    <a:cubicBezTo>
                      <a:pt x="316" y="221"/>
                      <a:pt x="313" y="219"/>
                      <a:pt x="310" y="217"/>
                    </a:cubicBezTo>
                    <a:cubicBezTo>
                      <a:pt x="310" y="217"/>
                      <a:pt x="309" y="216"/>
                      <a:pt x="308" y="216"/>
                    </a:cubicBezTo>
                    <a:cubicBezTo>
                      <a:pt x="308" y="216"/>
                      <a:pt x="308" y="216"/>
                      <a:pt x="308" y="216"/>
                    </a:cubicBezTo>
                    <a:cubicBezTo>
                      <a:pt x="300" y="210"/>
                      <a:pt x="300" y="210"/>
                      <a:pt x="300" y="210"/>
                    </a:cubicBezTo>
                    <a:cubicBezTo>
                      <a:pt x="291" y="202"/>
                      <a:pt x="286" y="190"/>
                      <a:pt x="286" y="178"/>
                    </a:cubicBezTo>
                    <a:cubicBezTo>
                      <a:pt x="286" y="154"/>
                      <a:pt x="305" y="135"/>
                      <a:pt x="329" y="135"/>
                    </a:cubicBezTo>
                    <a:cubicBezTo>
                      <a:pt x="353" y="135"/>
                      <a:pt x="373" y="154"/>
                      <a:pt x="373" y="178"/>
                    </a:cubicBezTo>
                    <a:cubicBezTo>
                      <a:pt x="373" y="180"/>
                      <a:pt x="373" y="181"/>
                      <a:pt x="373" y="182"/>
                    </a:cubicBezTo>
                    <a:cubicBezTo>
                      <a:pt x="374" y="190"/>
                      <a:pt x="378" y="190"/>
                      <a:pt x="380" y="190"/>
                    </a:cubicBezTo>
                    <a:cubicBezTo>
                      <a:pt x="382" y="190"/>
                      <a:pt x="386" y="189"/>
                      <a:pt x="393" y="186"/>
                    </a:cubicBezTo>
                    <a:close/>
                  </a:path>
                </a:pathLst>
              </a:custGeom>
              <a:solidFill>
                <a:schemeClr val="accent4"/>
              </a:solidFill>
              <a:ln w="9525">
                <a:noFill/>
              </a:ln>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28" name="Freeform 7"/>
              <p:cNvSpPr>
                <a:spLocks/>
              </p:cNvSpPr>
              <p:nvPr/>
            </p:nvSpPr>
            <p:spPr bwMode="auto">
              <a:xfrm>
                <a:off x="4595813" y="2927350"/>
                <a:ext cx="1027112" cy="1557337"/>
              </a:xfrm>
              <a:custGeom>
                <a:avLst/>
                <a:gdLst>
                  <a:gd name="T0" fmla="*/ 240 w 274"/>
                  <a:gd name="T1" fmla="*/ 0 h 415"/>
                  <a:gd name="T2" fmla="*/ 153 w 274"/>
                  <a:gd name="T3" fmla="*/ 50 h 415"/>
                  <a:gd name="T4" fmla="*/ 133 w 274"/>
                  <a:gd name="T5" fmla="*/ 56 h 415"/>
                  <a:gd name="T6" fmla="*/ 114 w 274"/>
                  <a:gd name="T7" fmla="*/ 37 h 415"/>
                  <a:gd name="T8" fmla="*/ 114 w 274"/>
                  <a:gd name="T9" fmla="*/ 36 h 415"/>
                  <a:gd name="T10" fmla="*/ 114 w 274"/>
                  <a:gd name="T11" fmla="*/ 36 h 415"/>
                  <a:gd name="T12" fmla="*/ 114 w 274"/>
                  <a:gd name="T13" fmla="*/ 32 h 415"/>
                  <a:gd name="T14" fmla="*/ 83 w 274"/>
                  <a:gd name="T15" fmla="*/ 1 h 415"/>
                  <a:gd name="T16" fmla="*/ 52 w 274"/>
                  <a:gd name="T17" fmla="*/ 32 h 415"/>
                  <a:gd name="T18" fmla="*/ 67 w 274"/>
                  <a:gd name="T19" fmla="*/ 59 h 415"/>
                  <a:gd name="T20" fmla="*/ 69 w 274"/>
                  <a:gd name="T21" fmla="*/ 60 h 415"/>
                  <a:gd name="T22" fmla="*/ 81 w 274"/>
                  <a:gd name="T23" fmla="*/ 76 h 415"/>
                  <a:gd name="T24" fmla="*/ 72 w 274"/>
                  <a:gd name="T25" fmla="*/ 96 h 415"/>
                  <a:gd name="T26" fmla="*/ 71 w 274"/>
                  <a:gd name="T27" fmla="*/ 97 h 415"/>
                  <a:gd name="T28" fmla="*/ 0 w 274"/>
                  <a:gd name="T29" fmla="*/ 138 h 415"/>
                  <a:gd name="T30" fmla="*/ 0 w 274"/>
                  <a:gd name="T31" fmla="*/ 209 h 415"/>
                  <a:gd name="T32" fmla="*/ 7 w 274"/>
                  <a:gd name="T33" fmla="*/ 217 h 415"/>
                  <a:gd name="T34" fmla="*/ 13 w 274"/>
                  <a:gd name="T35" fmla="*/ 215 h 415"/>
                  <a:gd name="T36" fmla="*/ 15 w 274"/>
                  <a:gd name="T37" fmla="*/ 214 h 415"/>
                  <a:gd name="T38" fmla="*/ 25 w 274"/>
                  <a:gd name="T39" fmla="*/ 210 h 415"/>
                  <a:gd name="T40" fmla="*/ 59 w 274"/>
                  <a:gd name="T41" fmla="*/ 214 h 415"/>
                  <a:gd name="T42" fmla="*/ 79 w 274"/>
                  <a:gd name="T43" fmla="*/ 240 h 415"/>
                  <a:gd name="T44" fmla="*/ 75 w 274"/>
                  <a:gd name="T45" fmla="*/ 273 h 415"/>
                  <a:gd name="T46" fmla="*/ 37 w 274"/>
                  <a:gd name="T47" fmla="*/ 295 h 415"/>
                  <a:gd name="T48" fmla="*/ 16 w 274"/>
                  <a:gd name="T49" fmla="*/ 289 h 415"/>
                  <a:gd name="T50" fmla="*/ 12 w 274"/>
                  <a:gd name="T51" fmla="*/ 287 h 415"/>
                  <a:gd name="T52" fmla="*/ 8 w 274"/>
                  <a:gd name="T53" fmla="*/ 286 h 415"/>
                  <a:gd name="T54" fmla="*/ 0 w 274"/>
                  <a:gd name="T55" fmla="*/ 298 h 415"/>
                  <a:gd name="T56" fmla="*/ 0 w 274"/>
                  <a:gd name="T57" fmla="*/ 415 h 415"/>
                  <a:gd name="T58" fmla="*/ 274 w 274"/>
                  <a:gd name="T59" fmla="*/ 135 h 415"/>
                  <a:gd name="T60" fmla="*/ 240 w 274"/>
                  <a:gd name="T6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15">
                    <a:moveTo>
                      <a:pt x="240" y="0"/>
                    </a:moveTo>
                    <a:cubicBezTo>
                      <a:pt x="153" y="50"/>
                      <a:pt x="153" y="50"/>
                      <a:pt x="153" y="50"/>
                    </a:cubicBezTo>
                    <a:cubicBezTo>
                      <a:pt x="145" y="54"/>
                      <a:pt x="139" y="56"/>
                      <a:pt x="133" y="56"/>
                    </a:cubicBezTo>
                    <a:cubicBezTo>
                      <a:pt x="123" y="56"/>
                      <a:pt x="115" y="49"/>
                      <a:pt x="114" y="37"/>
                    </a:cubicBezTo>
                    <a:cubicBezTo>
                      <a:pt x="114" y="36"/>
                      <a:pt x="114" y="36"/>
                      <a:pt x="114" y="36"/>
                    </a:cubicBezTo>
                    <a:cubicBezTo>
                      <a:pt x="114" y="36"/>
                      <a:pt x="114" y="36"/>
                      <a:pt x="114" y="36"/>
                    </a:cubicBezTo>
                    <a:cubicBezTo>
                      <a:pt x="114" y="34"/>
                      <a:pt x="114" y="33"/>
                      <a:pt x="114" y="32"/>
                    </a:cubicBezTo>
                    <a:cubicBezTo>
                      <a:pt x="114" y="15"/>
                      <a:pt x="100" y="1"/>
                      <a:pt x="83" y="1"/>
                    </a:cubicBezTo>
                    <a:cubicBezTo>
                      <a:pt x="66" y="1"/>
                      <a:pt x="52" y="15"/>
                      <a:pt x="52" y="32"/>
                    </a:cubicBezTo>
                    <a:cubicBezTo>
                      <a:pt x="52" y="43"/>
                      <a:pt x="57" y="53"/>
                      <a:pt x="67" y="59"/>
                    </a:cubicBezTo>
                    <a:cubicBezTo>
                      <a:pt x="67" y="59"/>
                      <a:pt x="69" y="60"/>
                      <a:pt x="69" y="60"/>
                    </a:cubicBezTo>
                    <a:cubicBezTo>
                      <a:pt x="77" y="65"/>
                      <a:pt x="81" y="70"/>
                      <a:pt x="81" y="76"/>
                    </a:cubicBezTo>
                    <a:cubicBezTo>
                      <a:pt x="82" y="85"/>
                      <a:pt x="76" y="93"/>
                      <a:pt x="72" y="96"/>
                    </a:cubicBezTo>
                    <a:cubicBezTo>
                      <a:pt x="71" y="97"/>
                      <a:pt x="71" y="97"/>
                      <a:pt x="71" y="97"/>
                    </a:cubicBezTo>
                    <a:cubicBezTo>
                      <a:pt x="0" y="138"/>
                      <a:pt x="0" y="138"/>
                      <a:pt x="0" y="138"/>
                    </a:cubicBezTo>
                    <a:cubicBezTo>
                      <a:pt x="0" y="209"/>
                      <a:pt x="0" y="209"/>
                      <a:pt x="0" y="209"/>
                    </a:cubicBezTo>
                    <a:cubicBezTo>
                      <a:pt x="1" y="213"/>
                      <a:pt x="3" y="217"/>
                      <a:pt x="7" y="217"/>
                    </a:cubicBezTo>
                    <a:cubicBezTo>
                      <a:pt x="9" y="217"/>
                      <a:pt x="11" y="217"/>
                      <a:pt x="13" y="215"/>
                    </a:cubicBezTo>
                    <a:cubicBezTo>
                      <a:pt x="14" y="215"/>
                      <a:pt x="15" y="215"/>
                      <a:pt x="15" y="214"/>
                    </a:cubicBezTo>
                    <a:cubicBezTo>
                      <a:pt x="18" y="212"/>
                      <a:pt x="25" y="210"/>
                      <a:pt x="25" y="210"/>
                    </a:cubicBezTo>
                    <a:cubicBezTo>
                      <a:pt x="36" y="206"/>
                      <a:pt x="49" y="208"/>
                      <a:pt x="59" y="214"/>
                    </a:cubicBezTo>
                    <a:cubicBezTo>
                      <a:pt x="69" y="220"/>
                      <a:pt x="76" y="229"/>
                      <a:pt x="79" y="240"/>
                    </a:cubicBezTo>
                    <a:cubicBezTo>
                      <a:pt x="82" y="251"/>
                      <a:pt x="81" y="263"/>
                      <a:pt x="75" y="273"/>
                    </a:cubicBezTo>
                    <a:cubicBezTo>
                      <a:pt x="67" y="286"/>
                      <a:pt x="53" y="295"/>
                      <a:pt x="37" y="295"/>
                    </a:cubicBezTo>
                    <a:cubicBezTo>
                      <a:pt x="30" y="295"/>
                      <a:pt x="22" y="293"/>
                      <a:pt x="16" y="289"/>
                    </a:cubicBezTo>
                    <a:cubicBezTo>
                      <a:pt x="15" y="288"/>
                      <a:pt x="14" y="287"/>
                      <a:pt x="12" y="287"/>
                    </a:cubicBezTo>
                    <a:cubicBezTo>
                      <a:pt x="11" y="286"/>
                      <a:pt x="9" y="286"/>
                      <a:pt x="8" y="286"/>
                    </a:cubicBezTo>
                    <a:cubicBezTo>
                      <a:pt x="6" y="286"/>
                      <a:pt x="2" y="286"/>
                      <a:pt x="0" y="298"/>
                    </a:cubicBezTo>
                    <a:cubicBezTo>
                      <a:pt x="0" y="415"/>
                      <a:pt x="0" y="415"/>
                      <a:pt x="0" y="415"/>
                    </a:cubicBezTo>
                    <a:cubicBezTo>
                      <a:pt x="152" y="412"/>
                      <a:pt x="274" y="288"/>
                      <a:pt x="274" y="135"/>
                    </a:cubicBezTo>
                    <a:cubicBezTo>
                      <a:pt x="274" y="88"/>
                      <a:pt x="262" y="41"/>
                      <a:pt x="240" y="0"/>
                    </a:cubicBezTo>
                    <a:close/>
                  </a:path>
                </a:pathLst>
              </a:custGeom>
              <a:ln w="9525">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30" name="Freeform 8"/>
              <p:cNvSpPr>
                <a:spLocks/>
              </p:cNvSpPr>
              <p:nvPr/>
            </p:nvSpPr>
            <p:spPr bwMode="auto">
              <a:xfrm>
                <a:off x="3519488" y="2927350"/>
                <a:ext cx="1338262" cy="1557337"/>
              </a:xfrm>
              <a:custGeom>
                <a:avLst/>
                <a:gdLst>
                  <a:gd name="T0" fmla="*/ 352 w 357"/>
                  <a:gd name="T1" fmla="*/ 267 h 415"/>
                  <a:gd name="T2" fmla="*/ 355 w 357"/>
                  <a:gd name="T3" fmla="*/ 243 h 415"/>
                  <a:gd name="T4" fmla="*/ 340 w 357"/>
                  <a:gd name="T5" fmla="*/ 224 h 415"/>
                  <a:gd name="T6" fmla="*/ 310 w 357"/>
                  <a:gd name="T7" fmla="*/ 224 h 415"/>
                  <a:gd name="T8" fmla="*/ 309 w 357"/>
                  <a:gd name="T9" fmla="*/ 224 h 415"/>
                  <a:gd name="T10" fmla="*/ 307 w 357"/>
                  <a:gd name="T11" fmla="*/ 225 h 415"/>
                  <a:gd name="T12" fmla="*/ 294 w 357"/>
                  <a:gd name="T13" fmla="*/ 229 h 415"/>
                  <a:gd name="T14" fmla="*/ 275 w 357"/>
                  <a:gd name="T15" fmla="*/ 212 h 415"/>
                  <a:gd name="T16" fmla="*/ 275 w 357"/>
                  <a:gd name="T17" fmla="*/ 211 h 415"/>
                  <a:gd name="T18" fmla="*/ 275 w 357"/>
                  <a:gd name="T19" fmla="*/ 138 h 415"/>
                  <a:gd name="T20" fmla="*/ 208 w 357"/>
                  <a:gd name="T21" fmla="*/ 99 h 415"/>
                  <a:gd name="T22" fmla="*/ 202 w 357"/>
                  <a:gd name="T23" fmla="*/ 99 h 415"/>
                  <a:gd name="T24" fmla="*/ 196 w 357"/>
                  <a:gd name="T25" fmla="*/ 100 h 415"/>
                  <a:gd name="T26" fmla="*/ 194 w 357"/>
                  <a:gd name="T27" fmla="*/ 108 h 415"/>
                  <a:gd name="T28" fmla="*/ 194 w 357"/>
                  <a:gd name="T29" fmla="*/ 111 h 415"/>
                  <a:gd name="T30" fmla="*/ 173 w 357"/>
                  <a:gd name="T31" fmla="*/ 148 h 415"/>
                  <a:gd name="T32" fmla="*/ 151 w 357"/>
                  <a:gd name="T33" fmla="*/ 154 h 415"/>
                  <a:gd name="T34" fmla="*/ 114 w 357"/>
                  <a:gd name="T35" fmla="*/ 133 h 415"/>
                  <a:gd name="T36" fmla="*/ 109 w 357"/>
                  <a:gd name="T37" fmla="*/ 100 h 415"/>
                  <a:gd name="T38" fmla="*/ 129 w 357"/>
                  <a:gd name="T39" fmla="*/ 73 h 415"/>
                  <a:gd name="T40" fmla="*/ 133 w 357"/>
                  <a:gd name="T41" fmla="*/ 72 h 415"/>
                  <a:gd name="T42" fmla="*/ 137 w 357"/>
                  <a:gd name="T43" fmla="*/ 65 h 415"/>
                  <a:gd name="T44" fmla="*/ 127 w 357"/>
                  <a:gd name="T45" fmla="*/ 53 h 415"/>
                  <a:gd name="T46" fmla="*/ 35 w 357"/>
                  <a:gd name="T47" fmla="*/ 0 h 415"/>
                  <a:gd name="T48" fmla="*/ 0 w 357"/>
                  <a:gd name="T49" fmla="*/ 135 h 415"/>
                  <a:gd name="T50" fmla="*/ 275 w 357"/>
                  <a:gd name="T51" fmla="*/ 415 h 415"/>
                  <a:gd name="T52" fmla="*/ 275 w 357"/>
                  <a:gd name="T53" fmla="*/ 297 h 415"/>
                  <a:gd name="T54" fmla="*/ 295 w 357"/>
                  <a:gd name="T55" fmla="*/ 274 h 415"/>
                  <a:gd name="T56" fmla="*/ 305 w 357"/>
                  <a:gd name="T57" fmla="*/ 276 h 415"/>
                  <a:gd name="T58" fmla="*/ 306 w 357"/>
                  <a:gd name="T59" fmla="*/ 277 h 415"/>
                  <a:gd name="T60" fmla="*/ 309 w 357"/>
                  <a:gd name="T61" fmla="*/ 278 h 415"/>
                  <a:gd name="T62" fmla="*/ 325 w 357"/>
                  <a:gd name="T63" fmla="*/ 283 h 415"/>
                  <a:gd name="T64" fmla="*/ 352 w 357"/>
                  <a:gd name="T65" fmla="*/ 2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415">
                    <a:moveTo>
                      <a:pt x="352" y="267"/>
                    </a:moveTo>
                    <a:cubicBezTo>
                      <a:pt x="356" y="260"/>
                      <a:pt x="357" y="251"/>
                      <a:pt x="355" y="243"/>
                    </a:cubicBezTo>
                    <a:cubicBezTo>
                      <a:pt x="353" y="235"/>
                      <a:pt x="348" y="228"/>
                      <a:pt x="340" y="224"/>
                    </a:cubicBezTo>
                    <a:cubicBezTo>
                      <a:pt x="331" y="219"/>
                      <a:pt x="319" y="219"/>
                      <a:pt x="310" y="224"/>
                    </a:cubicBezTo>
                    <a:cubicBezTo>
                      <a:pt x="309" y="224"/>
                      <a:pt x="309" y="224"/>
                      <a:pt x="309" y="224"/>
                    </a:cubicBezTo>
                    <a:cubicBezTo>
                      <a:pt x="308" y="225"/>
                      <a:pt x="308" y="225"/>
                      <a:pt x="307" y="225"/>
                    </a:cubicBezTo>
                    <a:cubicBezTo>
                      <a:pt x="302" y="228"/>
                      <a:pt x="298" y="229"/>
                      <a:pt x="294" y="229"/>
                    </a:cubicBezTo>
                    <a:cubicBezTo>
                      <a:pt x="286" y="229"/>
                      <a:pt x="279" y="223"/>
                      <a:pt x="275" y="212"/>
                    </a:cubicBezTo>
                    <a:cubicBezTo>
                      <a:pt x="275" y="211"/>
                      <a:pt x="275" y="211"/>
                      <a:pt x="275" y="211"/>
                    </a:cubicBezTo>
                    <a:cubicBezTo>
                      <a:pt x="275" y="138"/>
                      <a:pt x="275" y="138"/>
                      <a:pt x="275" y="138"/>
                    </a:cubicBezTo>
                    <a:cubicBezTo>
                      <a:pt x="208" y="99"/>
                      <a:pt x="208" y="99"/>
                      <a:pt x="208" y="99"/>
                    </a:cubicBezTo>
                    <a:cubicBezTo>
                      <a:pt x="206" y="99"/>
                      <a:pt x="204" y="99"/>
                      <a:pt x="202" y="99"/>
                    </a:cubicBezTo>
                    <a:cubicBezTo>
                      <a:pt x="199" y="99"/>
                      <a:pt x="198" y="99"/>
                      <a:pt x="196" y="100"/>
                    </a:cubicBezTo>
                    <a:cubicBezTo>
                      <a:pt x="195" y="102"/>
                      <a:pt x="194" y="105"/>
                      <a:pt x="194" y="108"/>
                    </a:cubicBezTo>
                    <a:cubicBezTo>
                      <a:pt x="194" y="109"/>
                      <a:pt x="194" y="111"/>
                      <a:pt x="194" y="111"/>
                    </a:cubicBezTo>
                    <a:cubicBezTo>
                      <a:pt x="194" y="127"/>
                      <a:pt x="186" y="141"/>
                      <a:pt x="173" y="148"/>
                    </a:cubicBezTo>
                    <a:cubicBezTo>
                      <a:pt x="166" y="152"/>
                      <a:pt x="159" y="154"/>
                      <a:pt x="151" y="154"/>
                    </a:cubicBezTo>
                    <a:cubicBezTo>
                      <a:pt x="136" y="154"/>
                      <a:pt x="121" y="146"/>
                      <a:pt x="114" y="133"/>
                    </a:cubicBezTo>
                    <a:cubicBezTo>
                      <a:pt x="108" y="122"/>
                      <a:pt x="106" y="111"/>
                      <a:pt x="109" y="100"/>
                    </a:cubicBezTo>
                    <a:cubicBezTo>
                      <a:pt x="112" y="88"/>
                      <a:pt x="119" y="79"/>
                      <a:pt x="129" y="73"/>
                    </a:cubicBezTo>
                    <a:cubicBezTo>
                      <a:pt x="131" y="73"/>
                      <a:pt x="132" y="72"/>
                      <a:pt x="133" y="72"/>
                    </a:cubicBezTo>
                    <a:cubicBezTo>
                      <a:pt x="135" y="70"/>
                      <a:pt x="137" y="68"/>
                      <a:pt x="137" y="65"/>
                    </a:cubicBezTo>
                    <a:cubicBezTo>
                      <a:pt x="137" y="63"/>
                      <a:pt x="136" y="59"/>
                      <a:pt x="127" y="53"/>
                    </a:cubicBezTo>
                    <a:cubicBezTo>
                      <a:pt x="35" y="0"/>
                      <a:pt x="35" y="0"/>
                      <a:pt x="35" y="0"/>
                    </a:cubicBezTo>
                    <a:cubicBezTo>
                      <a:pt x="12" y="41"/>
                      <a:pt x="0" y="88"/>
                      <a:pt x="0" y="135"/>
                    </a:cubicBezTo>
                    <a:cubicBezTo>
                      <a:pt x="0" y="288"/>
                      <a:pt x="123" y="412"/>
                      <a:pt x="275" y="415"/>
                    </a:cubicBezTo>
                    <a:cubicBezTo>
                      <a:pt x="275" y="297"/>
                      <a:pt x="275" y="297"/>
                      <a:pt x="275" y="297"/>
                    </a:cubicBezTo>
                    <a:cubicBezTo>
                      <a:pt x="278" y="277"/>
                      <a:pt x="289" y="274"/>
                      <a:pt x="295" y="274"/>
                    </a:cubicBezTo>
                    <a:cubicBezTo>
                      <a:pt x="298" y="274"/>
                      <a:pt x="302" y="274"/>
                      <a:pt x="305" y="276"/>
                    </a:cubicBezTo>
                    <a:cubicBezTo>
                      <a:pt x="306" y="277"/>
                      <a:pt x="306" y="277"/>
                      <a:pt x="306" y="277"/>
                    </a:cubicBezTo>
                    <a:cubicBezTo>
                      <a:pt x="307" y="277"/>
                      <a:pt x="308" y="278"/>
                      <a:pt x="309" y="278"/>
                    </a:cubicBezTo>
                    <a:cubicBezTo>
                      <a:pt x="314" y="281"/>
                      <a:pt x="319" y="283"/>
                      <a:pt x="325" y="283"/>
                    </a:cubicBezTo>
                    <a:cubicBezTo>
                      <a:pt x="336" y="283"/>
                      <a:pt x="346" y="277"/>
                      <a:pt x="352" y="267"/>
                    </a:cubicBezTo>
                    <a:close/>
                  </a:path>
                </a:pathLst>
              </a:custGeom>
              <a:ln w="9525">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grpSp>
      <p:sp>
        <p:nvSpPr>
          <p:cNvPr id="2" name="Tytuł 1"/>
          <p:cNvSpPr>
            <a:spLocks noGrp="1"/>
          </p:cNvSpPr>
          <p:nvPr>
            <p:ph type="title"/>
          </p:nvPr>
        </p:nvSpPr>
        <p:spPr>
          <a:xfrm>
            <a:off x="623889" y="0"/>
            <a:ext cx="10947022" cy="972000"/>
          </a:xfrm>
        </p:spPr>
        <p:txBody>
          <a:bodyPr>
            <a:normAutofit/>
          </a:bodyPr>
          <a:lstStyle/>
          <a:p>
            <a:r>
              <a:rPr lang="en-US" dirty="0"/>
              <a:t>3-puzzle Triangle Diagram</a:t>
            </a:r>
            <a:endParaRPr lang="en-US" b="0" dirty="0"/>
          </a:p>
        </p:txBody>
      </p:sp>
      <p:sp>
        <p:nvSpPr>
          <p:cNvPr id="24" name="pole tekstowe 23"/>
          <p:cNvSpPr txBox="1"/>
          <p:nvPr/>
        </p:nvSpPr>
        <p:spPr>
          <a:xfrm>
            <a:off x="886024" y="1361480"/>
            <a:ext cx="3384376" cy="1254720"/>
          </a:xfrm>
          <a:prstGeom prst="rect">
            <a:avLst/>
          </a:prstGeom>
          <a:noFill/>
        </p:spPr>
        <p:txBody>
          <a:bodyPr wrap="square" lIns="72000" rIns="72000" rtlCol="0" anchor="ctr">
            <a:noAutofit/>
          </a:bodyPr>
          <a:lstStyle/>
          <a:p>
            <a:pPr algn="r">
              <a:spcAft>
                <a:spcPts val="600"/>
              </a:spcAft>
            </a:pPr>
            <a:r>
              <a:rPr lang="en-US" sz="2000" b="1" dirty="0"/>
              <a:t>Your description here</a:t>
            </a:r>
            <a:endParaRPr lang="en-US" sz="2000" dirty="0"/>
          </a:p>
          <a:p>
            <a:pPr lvl="0" algn="r">
              <a:spcBef>
                <a:spcPts val="300"/>
              </a:spcBef>
              <a:spcAft>
                <a:spcPts val="1200"/>
              </a:spcAft>
            </a:pPr>
            <a:r>
              <a:rPr lang="en-US" sz="2000" dirty="0"/>
              <a:t>Write your text here. Fill the textbox with your description.</a:t>
            </a:r>
            <a:endParaRPr lang="en-US" sz="2000" b="1" dirty="0"/>
          </a:p>
        </p:txBody>
      </p:sp>
      <p:sp>
        <p:nvSpPr>
          <p:cNvPr id="25" name="pole tekstowe 24"/>
          <p:cNvSpPr txBox="1"/>
          <p:nvPr/>
        </p:nvSpPr>
        <p:spPr>
          <a:xfrm>
            <a:off x="4081304" y="5275486"/>
            <a:ext cx="4122896" cy="997195"/>
          </a:xfrm>
          <a:prstGeom prst="rect">
            <a:avLst/>
          </a:prstGeom>
          <a:noFill/>
        </p:spPr>
        <p:txBody>
          <a:bodyPr wrap="square" lIns="72000" rIns="72000" rtlCol="0" anchor="ctr">
            <a:noAutofit/>
          </a:bodyPr>
          <a:lstStyle/>
          <a:p>
            <a:pPr algn="ctr">
              <a:spcAft>
                <a:spcPts val="600"/>
              </a:spcAft>
            </a:pPr>
            <a:r>
              <a:rPr lang="en-US" sz="2000" b="1" dirty="0"/>
              <a:t>Your description here</a:t>
            </a:r>
            <a:endParaRPr lang="en-US" sz="2000" dirty="0"/>
          </a:p>
          <a:p>
            <a:pPr lvl="0" algn="ctr">
              <a:spcBef>
                <a:spcPts val="300"/>
              </a:spcBef>
              <a:spcAft>
                <a:spcPts val="1200"/>
              </a:spcAft>
            </a:pPr>
            <a:r>
              <a:rPr lang="en-US" sz="2000" dirty="0"/>
              <a:t>Write your text here. Fill the textbox with your description.</a:t>
            </a:r>
            <a:endParaRPr lang="en-US" sz="2000" b="1" dirty="0"/>
          </a:p>
        </p:txBody>
      </p:sp>
      <p:sp>
        <p:nvSpPr>
          <p:cNvPr id="31" name="pole tekstowe 30">
            <a:extLst>
              <a:ext uri="{FF2B5EF4-FFF2-40B4-BE49-F238E27FC236}">
                <a16:creationId xmlns:a16="http://schemas.microsoft.com/office/drawing/2014/main" id="{88C764C0-80B4-47DB-8C0A-F4BC9B76978F}"/>
              </a:ext>
            </a:extLst>
          </p:cNvPr>
          <p:cNvSpPr txBox="1"/>
          <p:nvPr/>
        </p:nvSpPr>
        <p:spPr>
          <a:xfrm>
            <a:off x="7870800" y="1361480"/>
            <a:ext cx="3384376" cy="1254720"/>
          </a:xfrm>
          <a:prstGeom prst="rect">
            <a:avLst/>
          </a:prstGeom>
          <a:noFill/>
        </p:spPr>
        <p:txBody>
          <a:bodyPr wrap="square" lIns="72000" rIns="72000" rtlCol="0" anchor="ctr">
            <a:noAutofit/>
          </a:bodyPr>
          <a:lstStyle/>
          <a:p>
            <a:pPr>
              <a:spcAft>
                <a:spcPts val="600"/>
              </a:spcAft>
            </a:pPr>
            <a:r>
              <a:rPr lang="en-US" sz="2000" b="1" dirty="0"/>
              <a:t>Your description here</a:t>
            </a:r>
            <a:endParaRPr lang="en-US" sz="2000" dirty="0"/>
          </a:p>
          <a:p>
            <a:pPr lvl="0">
              <a:spcBef>
                <a:spcPts val="300"/>
              </a:spcBef>
              <a:spcAft>
                <a:spcPts val="1200"/>
              </a:spcAft>
            </a:pPr>
            <a:r>
              <a:rPr lang="en-US" sz="2000" dirty="0"/>
              <a:t>Write your text here. Fill the textbox with your description.</a:t>
            </a:r>
            <a:endParaRPr lang="en-US" sz="2000" b="1" dirty="0"/>
          </a:p>
        </p:txBody>
      </p:sp>
      <p:grpSp>
        <p:nvGrpSpPr>
          <p:cNvPr id="6" name="Grupa 5">
            <a:extLst>
              <a:ext uri="{FF2B5EF4-FFF2-40B4-BE49-F238E27FC236}">
                <a16:creationId xmlns:a16="http://schemas.microsoft.com/office/drawing/2014/main" id="{8607EA60-5F3A-4035-A32F-7901D803D5C1}"/>
              </a:ext>
            </a:extLst>
          </p:cNvPr>
          <p:cNvGrpSpPr/>
          <p:nvPr/>
        </p:nvGrpSpPr>
        <p:grpSpPr>
          <a:xfrm>
            <a:off x="4414416" y="1253519"/>
            <a:ext cx="1258088" cy="2267753"/>
            <a:chOff x="4414416" y="1253519"/>
            <a:chExt cx="1258088" cy="2267753"/>
          </a:xfrm>
        </p:grpSpPr>
        <p:cxnSp>
          <p:nvCxnSpPr>
            <p:cNvPr id="19" name="Łącznik łamany 18"/>
            <p:cNvCxnSpPr>
              <a:cxnSpLocks/>
            </p:cNvCxnSpPr>
            <p:nvPr/>
          </p:nvCxnSpPr>
          <p:spPr>
            <a:xfrm rot="16200000" flipV="1">
              <a:off x="3946364" y="1736812"/>
              <a:ext cx="2088232" cy="1152128"/>
            </a:xfrm>
            <a:prstGeom prst="bentConnector3">
              <a:avLst>
                <a:gd name="adj1" fmla="val 31890"/>
              </a:avLst>
            </a:prstGeom>
            <a:effectLst/>
          </p:spPr>
          <p:style>
            <a:lnRef idx="2">
              <a:schemeClr val="accent3"/>
            </a:lnRef>
            <a:fillRef idx="0">
              <a:schemeClr val="accent3"/>
            </a:fillRef>
            <a:effectRef idx="1">
              <a:schemeClr val="accent3"/>
            </a:effectRef>
            <a:fontRef idx="minor">
              <a:schemeClr val="tx1"/>
            </a:fontRef>
          </p:style>
        </p:cxnSp>
        <p:cxnSp>
          <p:nvCxnSpPr>
            <p:cNvPr id="33" name="Łącznik prostoliniowy 28">
              <a:extLst>
                <a:ext uri="{FF2B5EF4-FFF2-40B4-BE49-F238E27FC236}">
                  <a16:creationId xmlns:a16="http://schemas.microsoft.com/office/drawing/2014/main" id="{E387FBEE-D8A2-404B-8F5F-0375A8FFE0FC}"/>
                </a:ext>
              </a:extLst>
            </p:cNvPr>
            <p:cNvCxnSpPr>
              <a:cxnSpLocks/>
            </p:cNvCxnSpPr>
            <p:nvPr/>
          </p:nvCxnSpPr>
          <p:spPr>
            <a:xfrm>
              <a:off x="4419600" y="1253519"/>
              <a:ext cx="0" cy="1440161"/>
            </a:xfrm>
            <a:prstGeom prst="line">
              <a:avLst/>
            </a:prstGeom>
            <a:ln w="38100">
              <a:solidFill>
                <a:schemeClr val="accent1"/>
              </a:solidFill>
            </a:ln>
            <a:effectLst/>
          </p:spPr>
          <p:style>
            <a:lnRef idx="2">
              <a:schemeClr val="accent3"/>
            </a:lnRef>
            <a:fillRef idx="0">
              <a:schemeClr val="accent3"/>
            </a:fillRef>
            <a:effectRef idx="1">
              <a:schemeClr val="accent3"/>
            </a:effectRef>
            <a:fontRef idx="minor">
              <a:schemeClr val="tx1"/>
            </a:fontRef>
          </p:style>
        </p:cxnSp>
        <p:sp>
          <p:nvSpPr>
            <p:cNvPr id="3" name="Owal 2">
              <a:extLst>
                <a:ext uri="{FF2B5EF4-FFF2-40B4-BE49-F238E27FC236}">
                  <a16:creationId xmlns:a16="http://schemas.microsoft.com/office/drawing/2014/main" id="{8582CA87-080B-4393-BA06-8839D258043E}"/>
                </a:ext>
              </a:extLst>
            </p:cNvPr>
            <p:cNvSpPr/>
            <p:nvPr/>
          </p:nvSpPr>
          <p:spPr>
            <a:xfrm>
              <a:off x="5456480" y="3305248"/>
              <a:ext cx="216024" cy="216024"/>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175B4C73-47CC-41F3-BCF0-FBE74BA6BE54}"/>
              </a:ext>
            </a:extLst>
          </p:cNvPr>
          <p:cNvGrpSpPr/>
          <p:nvPr/>
        </p:nvGrpSpPr>
        <p:grpSpPr>
          <a:xfrm>
            <a:off x="6538651" y="1253519"/>
            <a:ext cx="1188133" cy="2267753"/>
            <a:chOff x="6538651" y="1253519"/>
            <a:chExt cx="1188133" cy="2267753"/>
          </a:xfrm>
        </p:grpSpPr>
        <p:cxnSp>
          <p:nvCxnSpPr>
            <p:cNvPr id="10" name="Łącznik łamany 9"/>
            <p:cNvCxnSpPr>
              <a:cxnSpLocks/>
            </p:cNvCxnSpPr>
            <p:nvPr/>
          </p:nvCxnSpPr>
          <p:spPr>
            <a:xfrm rot="5400000" flipH="1" flipV="1">
              <a:off x="6142608" y="1772816"/>
              <a:ext cx="2088232" cy="1080120"/>
            </a:xfrm>
            <a:prstGeom prst="bentConnector3">
              <a:avLst>
                <a:gd name="adj1" fmla="val 31970"/>
              </a:avLst>
            </a:prstGeom>
            <a:effectLst/>
          </p:spPr>
          <p:style>
            <a:lnRef idx="2">
              <a:schemeClr val="accent3"/>
            </a:lnRef>
            <a:fillRef idx="0">
              <a:schemeClr val="accent3"/>
            </a:fillRef>
            <a:effectRef idx="1">
              <a:schemeClr val="accent3"/>
            </a:effectRef>
            <a:fontRef idx="minor">
              <a:schemeClr val="tx1"/>
            </a:fontRef>
          </p:style>
        </p:cxnSp>
        <p:cxnSp>
          <p:nvCxnSpPr>
            <p:cNvPr id="32" name="Łącznik prostoliniowy 28">
              <a:extLst>
                <a:ext uri="{FF2B5EF4-FFF2-40B4-BE49-F238E27FC236}">
                  <a16:creationId xmlns:a16="http://schemas.microsoft.com/office/drawing/2014/main" id="{B7AE2213-A637-4CA4-B24A-671819E73FB9}"/>
                </a:ext>
              </a:extLst>
            </p:cNvPr>
            <p:cNvCxnSpPr>
              <a:cxnSpLocks/>
            </p:cNvCxnSpPr>
            <p:nvPr/>
          </p:nvCxnSpPr>
          <p:spPr>
            <a:xfrm>
              <a:off x="7726784" y="1253519"/>
              <a:ext cx="0" cy="1440161"/>
            </a:xfrm>
            <a:prstGeom prst="line">
              <a:avLst/>
            </a:prstGeom>
            <a:ln w="38100">
              <a:solidFill>
                <a:schemeClr val="accent6"/>
              </a:solidFill>
            </a:ln>
            <a:effectLst/>
          </p:spPr>
          <p:style>
            <a:lnRef idx="2">
              <a:schemeClr val="accent3"/>
            </a:lnRef>
            <a:fillRef idx="0">
              <a:schemeClr val="accent3"/>
            </a:fillRef>
            <a:effectRef idx="1">
              <a:schemeClr val="accent3"/>
            </a:effectRef>
            <a:fontRef idx="minor">
              <a:schemeClr val="tx1"/>
            </a:fontRef>
          </p:style>
        </p:cxnSp>
        <p:sp>
          <p:nvSpPr>
            <p:cNvPr id="34" name="Owal 33">
              <a:extLst>
                <a:ext uri="{FF2B5EF4-FFF2-40B4-BE49-F238E27FC236}">
                  <a16:creationId xmlns:a16="http://schemas.microsoft.com/office/drawing/2014/main" id="{26C4C2D3-E6C6-455B-925B-5A6EB5B7A1BF}"/>
                </a:ext>
              </a:extLst>
            </p:cNvPr>
            <p:cNvSpPr/>
            <p:nvPr/>
          </p:nvSpPr>
          <p:spPr>
            <a:xfrm>
              <a:off x="6538651" y="3305248"/>
              <a:ext cx="216024" cy="216024"/>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E7F8B39A-7B02-4F93-84B6-AC9F5ADC2555}"/>
              </a:ext>
            </a:extLst>
          </p:cNvPr>
          <p:cNvGrpSpPr/>
          <p:nvPr/>
        </p:nvGrpSpPr>
        <p:grpSpPr>
          <a:xfrm>
            <a:off x="5350520" y="4005454"/>
            <a:ext cx="1512168" cy="1160703"/>
            <a:chOff x="5350520" y="4005454"/>
            <a:chExt cx="1512168" cy="1160703"/>
          </a:xfrm>
        </p:grpSpPr>
        <p:cxnSp>
          <p:nvCxnSpPr>
            <p:cNvPr id="27" name="Łącznik prostoliniowy 26"/>
            <p:cNvCxnSpPr>
              <a:cxnSpLocks/>
            </p:cNvCxnSpPr>
            <p:nvPr/>
          </p:nvCxnSpPr>
          <p:spPr>
            <a:xfrm>
              <a:off x="6142608" y="4149080"/>
              <a:ext cx="0" cy="1008112"/>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9" name="Łącznik prostoliniowy 28"/>
            <p:cNvCxnSpPr>
              <a:cxnSpLocks/>
            </p:cNvCxnSpPr>
            <p:nvPr/>
          </p:nvCxnSpPr>
          <p:spPr>
            <a:xfrm>
              <a:off x="5350520" y="5166157"/>
              <a:ext cx="1512168" cy="0"/>
            </a:xfrm>
            <a:prstGeom prst="line">
              <a:avLst/>
            </a:prstGeom>
            <a:ln w="38100">
              <a:solidFill>
                <a:schemeClr val="accent4"/>
              </a:solidFill>
            </a:ln>
            <a:effectLst/>
          </p:spPr>
          <p:style>
            <a:lnRef idx="2">
              <a:schemeClr val="accent3"/>
            </a:lnRef>
            <a:fillRef idx="0">
              <a:schemeClr val="accent3"/>
            </a:fillRef>
            <a:effectRef idx="1">
              <a:schemeClr val="accent3"/>
            </a:effectRef>
            <a:fontRef idx="minor">
              <a:schemeClr val="tx1"/>
            </a:fontRef>
          </p:style>
        </p:cxnSp>
        <p:sp>
          <p:nvSpPr>
            <p:cNvPr id="35" name="Owal 34">
              <a:extLst>
                <a:ext uri="{FF2B5EF4-FFF2-40B4-BE49-F238E27FC236}">
                  <a16:creationId xmlns:a16="http://schemas.microsoft.com/office/drawing/2014/main" id="{EA7142C9-7741-4414-8E7D-12AAAA711AE9}"/>
                </a:ext>
              </a:extLst>
            </p:cNvPr>
            <p:cNvSpPr/>
            <p:nvPr/>
          </p:nvSpPr>
          <p:spPr>
            <a:xfrm>
              <a:off x="6032468" y="4005454"/>
              <a:ext cx="216024" cy="216024"/>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61042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a:extLst>
              <a:ext uri="{FF2B5EF4-FFF2-40B4-BE49-F238E27FC236}">
                <a16:creationId xmlns:a16="http://schemas.microsoft.com/office/drawing/2014/main" id="{3CB8E270-DC0A-4168-B256-DA17663A58D5}"/>
              </a:ext>
            </a:extLst>
          </p:cNvPr>
          <p:cNvGrpSpPr/>
          <p:nvPr/>
        </p:nvGrpSpPr>
        <p:grpSpPr>
          <a:xfrm>
            <a:off x="5807968" y="1674593"/>
            <a:ext cx="4608512" cy="4152551"/>
            <a:chOff x="5807968" y="1674593"/>
            <a:chExt cx="4608512" cy="4152551"/>
          </a:xfrm>
        </p:grpSpPr>
        <p:sp>
          <p:nvSpPr>
            <p:cNvPr id="15" name="Prostokąt 14">
              <a:extLst>
                <a:ext uri="{FF2B5EF4-FFF2-40B4-BE49-F238E27FC236}">
                  <a16:creationId xmlns:a16="http://schemas.microsoft.com/office/drawing/2014/main" id="{FCF719E9-249F-49E0-A372-8189DA25EBCC}"/>
                </a:ext>
              </a:extLst>
            </p:cNvPr>
            <p:cNvSpPr/>
            <p:nvPr/>
          </p:nvSpPr>
          <p:spPr>
            <a:xfrm>
              <a:off x="5807968"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6" name="Prostokąt 15">
              <a:extLst>
                <a:ext uri="{FF2B5EF4-FFF2-40B4-BE49-F238E27FC236}">
                  <a16:creationId xmlns:a16="http://schemas.microsoft.com/office/drawing/2014/main" id="{B8DE4E7B-6F28-4A2F-89A2-DF762CD353DA}"/>
                </a:ext>
              </a:extLst>
            </p:cNvPr>
            <p:cNvSpPr/>
            <p:nvPr/>
          </p:nvSpPr>
          <p:spPr>
            <a:xfrm>
              <a:off x="5808501"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a:xfrm>
            <a:off x="623889" y="0"/>
            <a:ext cx="10947022" cy="972000"/>
          </a:xfrm>
        </p:spPr>
        <p:txBody>
          <a:bodyPr>
            <a:normAutofit/>
          </a:bodyPr>
          <a:lstStyle/>
          <a:p>
            <a:r>
              <a:rPr lang="en-US" dirty="0"/>
              <a:t>4-puzzle Circle Quadrants Diagram</a:t>
            </a:r>
            <a:endParaRPr lang="en-US" b="0" dirty="0"/>
          </a:p>
        </p:txBody>
      </p:sp>
      <p:grpSp>
        <p:nvGrpSpPr>
          <p:cNvPr id="3" name="Grupa 2"/>
          <p:cNvGrpSpPr/>
          <p:nvPr/>
        </p:nvGrpSpPr>
        <p:grpSpPr>
          <a:xfrm>
            <a:off x="1757331" y="1678928"/>
            <a:ext cx="4146738" cy="4148216"/>
            <a:chOff x="531222" y="1412776"/>
            <a:chExt cx="4459288" cy="4460876"/>
          </a:xfrm>
        </p:grpSpPr>
        <p:grpSp>
          <p:nvGrpSpPr>
            <p:cNvPr id="4" name="Grupa 8"/>
            <p:cNvGrpSpPr/>
            <p:nvPr/>
          </p:nvGrpSpPr>
          <p:grpSpPr>
            <a:xfrm>
              <a:off x="531222" y="1412776"/>
              <a:ext cx="4459288" cy="4460876"/>
              <a:chOff x="2124075" y="1487488"/>
              <a:chExt cx="4459288" cy="4460876"/>
            </a:xfrm>
          </p:grpSpPr>
          <p:sp>
            <p:nvSpPr>
              <p:cNvPr id="5" name="Freeform 6"/>
              <p:cNvSpPr>
                <a:spLocks/>
              </p:cNvSpPr>
              <p:nvPr/>
            </p:nvSpPr>
            <p:spPr bwMode="auto">
              <a:xfrm>
                <a:off x="2124075" y="1487488"/>
                <a:ext cx="2840038" cy="2254250"/>
              </a:xfrm>
              <a:custGeom>
                <a:avLst/>
                <a:gdLst>
                  <a:gd name="T0" fmla="*/ 748 w 953"/>
                  <a:gd name="T1" fmla="*/ 0 h 756"/>
                  <a:gd name="T2" fmla="*/ 0 w 953"/>
                  <a:gd name="T3" fmla="*/ 748 h 756"/>
                  <a:gd name="T4" fmla="*/ 0 w 953"/>
                  <a:gd name="T5" fmla="*/ 754 h 756"/>
                  <a:gd name="T6" fmla="*/ 338 w 953"/>
                  <a:gd name="T7" fmla="*/ 753 h 756"/>
                  <a:gd name="T8" fmla="*/ 321 w 953"/>
                  <a:gd name="T9" fmla="*/ 648 h 756"/>
                  <a:gd name="T10" fmla="*/ 427 w 953"/>
                  <a:gd name="T11" fmla="*/ 564 h 756"/>
                  <a:gd name="T12" fmla="*/ 531 w 953"/>
                  <a:gd name="T13" fmla="*/ 645 h 756"/>
                  <a:gd name="T14" fmla="*/ 509 w 953"/>
                  <a:gd name="T15" fmla="*/ 753 h 756"/>
                  <a:gd name="T16" fmla="*/ 752 w 953"/>
                  <a:gd name="T17" fmla="*/ 754 h 756"/>
                  <a:gd name="T18" fmla="*/ 751 w 953"/>
                  <a:gd name="T19" fmla="*/ 446 h 756"/>
                  <a:gd name="T20" fmla="*/ 861 w 953"/>
                  <a:gd name="T21" fmla="*/ 461 h 756"/>
                  <a:gd name="T22" fmla="*/ 953 w 953"/>
                  <a:gd name="T23" fmla="*/ 365 h 756"/>
                  <a:gd name="T24" fmla="*/ 858 w 953"/>
                  <a:gd name="T25" fmla="*/ 270 h 756"/>
                  <a:gd name="T26" fmla="*/ 751 w 953"/>
                  <a:gd name="T27" fmla="*/ 272 h 756"/>
                  <a:gd name="T28" fmla="*/ 750 w 953"/>
                  <a:gd name="T29" fmla="*/ 0 h 756"/>
                  <a:gd name="T30" fmla="*/ 748 w 953"/>
                  <a:gd name="T31"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3" h="756">
                    <a:moveTo>
                      <a:pt x="748" y="0"/>
                    </a:moveTo>
                    <a:cubicBezTo>
                      <a:pt x="335" y="0"/>
                      <a:pt x="0" y="335"/>
                      <a:pt x="0" y="748"/>
                    </a:cubicBezTo>
                    <a:cubicBezTo>
                      <a:pt x="0" y="750"/>
                      <a:pt x="0" y="752"/>
                      <a:pt x="0" y="754"/>
                    </a:cubicBezTo>
                    <a:cubicBezTo>
                      <a:pt x="109" y="755"/>
                      <a:pt x="293" y="756"/>
                      <a:pt x="338" y="753"/>
                    </a:cubicBezTo>
                    <a:cubicBezTo>
                      <a:pt x="394" y="749"/>
                      <a:pt x="318" y="688"/>
                      <a:pt x="321" y="648"/>
                    </a:cubicBezTo>
                    <a:cubicBezTo>
                      <a:pt x="323" y="612"/>
                      <a:pt x="349" y="563"/>
                      <a:pt x="427" y="564"/>
                    </a:cubicBezTo>
                    <a:cubicBezTo>
                      <a:pt x="503" y="565"/>
                      <a:pt x="526" y="612"/>
                      <a:pt x="531" y="645"/>
                    </a:cubicBezTo>
                    <a:cubicBezTo>
                      <a:pt x="537" y="686"/>
                      <a:pt x="461" y="752"/>
                      <a:pt x="509" y="753"/>
                    </a:cubicBezTo>
                    <a:cubicBezTo>
                      <a:pt x="537" y="754"/>
                      <a:pt x="640" y="754"/>
                      <a:pt x="752" y="754"/>
                    </a:cubicBezTo>
                    <a:cubicBezTo>
                      <a:pt x="752" y="622"/>
                      <a:pt x="751" y="484"/>
                      <a:pt x="751" y="446"/>
                    </a:cubicBezTo>
                    <a:cubicBezTo>
                      <a:pt x="750" y="401"/>
                      <a:pt x="813" y="458"/>
                      <a:pt x="861" y="461"/>
                    </a:cubicBezTo>
                    <a:cubicBezTo>
                      <a:pt x="892" y="464"/>
                      <a:pt x="953" y="443"/>
                      <a:pt x="953" y="365"/>
                    </a:cubicBezTo>
                    <a:cubicBezTo>
                      <a:pt x="953" y="284"/>
                      <a:pt x="890" y="268"/>
                      <a:pt x="858" y="270"/>
                    </a:cubicBezTo>
                    <a:cubicBezTo>
                      <a:pt x="811" y="274"/>
                      <a:pt x="751" y="321"/>
                      <a:pt x="751" y="272"/>
                    </a:cubicBezTo>
                    <a:cubicBezTo>
                      <a:pt x="750" y="217"/>
                      <a:pt x="750" y="81"/>
                      <a:pt x="750" y="0"/>
                    </a:cubicBezTo>
                    <a:cubicBezTo>
                      <a:pt x="750" y="0"/>
                      <a:pt x="749" y="0"/>
                      <a:pt x="748" y="0"/>
                    </a:cubicBezTo>
                    <a:close/>
                  </a:path>
                </a:pathLst>
              </a:custGeom>
              <a:solidFill>
                <a:schemeClr val="accent6"/>
              </a:solidFill>
              <a:ln>
                <a:solidFill>
                  <a:schemeClr val="accent6"/>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a:off x="2124075" y="3165476"/>
                <a:ext cx="2247900" cy="2782888"/>
              </a:xfrm>
              <a:custGeom>
                <a:avLst/>
                <a:gdLst>
                  <a:gd name="T0" fmla="*/ 645 w 754"/>
                  <a:gd name="T1" fmla="*/ 650 h 933"/>
                  <a:gd name="T2" fmla="*/ 562 w 754"/>
                  <a:gd name="T3" fmla="*/ 543 h 933"/>
                  <a:gd name="T4" fmla="*/ 643 w 754"/>
                  <a:gd name="T5" fmla="*/ 439 h 933"/>
                  <a:gd name="T6" fmla="*/ 751 w 754"/>
                  <a:gd name="T7" fmla="*/ 462 h 933"/>
                  <a:gd name="T8" fmla="*/ 752 w 754"/>
                  <a:gd name="T9" fmla="*/ 191 h 933"/>
                  <a:gd name="T10" fmla="*/ 509 w 754"/>
                  <a:gd name="T11" fmla="*/ 190 h 933"/>
                  <a:gd name="T12" fmla="*/ 531 w 754"/>
                  <a:gd name="T13" fmla="*/ 82 h 933"/>
                  <a:gd name="T14" fmla="*/ 427 w 754"/>
                  <a:gd name="T15" fmla="*/ 1 h 933"/>
                  <a:gd name="T16" fmla="*/ 321 w 754"/>
                  <a:gd name="T17" fmla="*/ 85 h 933"/>
                  <a:gd name="T18" fmla="*/ 338 w 754"/>
                  <a:gd name="T19" fmla="*/ 190 h 933"/>
                  <a:gd name="T20" fmla="*/ 0 w 754"/>
                  <a:gd name="T21" fmla="*/ 191 h 933"/>
                  <a:gd name="T22" fmla="*/ 748 w 754"/>
                  <a:gd name="T23" fmla="*/ 933 h 933"/>
                  <a:gd name="T24" fmla="*/ 752 w 754"/>
                  <a:gd name="T25" fmla="*/ 933 h 933"/>
                  <a:gd name="T26" fmla="*/ 751 w 754"/>
                  <a:gd name="T27" fmla="*/ 632 h 933"/>
                  <a:gd name="T28" fmla="*/ 645 w 754"/>
                  <a:gd name="T29" fmla="*/ 65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4" h="933">
                    <a:moveTo>
                      <a:pt x="645" y="650"/>
                    </a:moveTo>
                    <a:cubicBezTo>
                      <a:pt x="610" y="647"/>
                      <a:pt x="560" y="622"/>
                      <a:pt x="562" y="543"/>
                    </a:cubicBezTo>
                    <a:cubicBezTo>
                      <a:pt x="563" y="468"/>
                      <a:pt x="610" y="444"/>
                      <a:pt x="643" y="439"/>
                    </a:cubicBezTo>
                    <a:cubicBezTo>
                      <a:pt x="683" y="433"/>
                      <a:pt x="749" y="509"/>
                      <a:pt x="751" y="462"/>
                    </a:cubicBezTo>
                    <a:cubicBezTo>
                      <a:pt x="751" y="431"/>
                      <a:pt x="752" y="313"/>
                      <a:pt x="752" y="191"/>
                    </a:cubicBezTo>
                    <a:cubicBezTo>
                      <a:pt x="640" y="191"/>
                      <a:pt x="537" y="191"/>
                      <a:pt x="509" y="190"/>
                    </a:cubicBezTo>
                    <a:cubicBezTo>
                      <a:pt x="461" y="189"/>
                      <a:pt x="537" y="123"/>
                      <a:pt x="531" y="82"/>
                    </a:cubicBezTo>
                    <a:cubicBezTo>
                      <a:pt x="526" y="49"/>
                      <a:pt x="503" y="2"/>
                      <a:pt x="427" y="1"/>
                    </a:cubicBezTo>
                    <a:cubicBezTo>
                      <a:pt x="349" y="0"/>
                      <a:pt x="323" y="49"/>
                      <a:pt x="321" y="85"/>
                    </a:cubicBezTo>
                    <a:cubicBezTo>
                      <a:pt x="318" y="125"/>
                      <a:pt x="394" y="186"/>
                      <a:pt x="338" y="190"/>
                    </a:cubicBezTo>
                    <a:cubicBezTo>
                      <a:pt x="293" y="193"/>
                      <a:pt x="109" y="192"/>
                      <a:pt x="0" y="191"/>
                    </a:cubicBezTo>
                    <a:cubicBezTo>
                      <a:pt x="3" y="601"/>
                      <a:pt x="337" y="933"/>
                      <a:pt x="748" y="933"/>
                    </a:cubicBezTo>
                    <a:cubicBezTo>
                      <a:pt x="749" y="933"/>
                      <a:pt x="751" y="933"/>
                      <a:pt x="752" y="933"/>
                    </a:cubicBezTo>
                    <a:cubicBezTo>
                      <a:pt x="753" y="823"/>
                      <a:pt x="754" y="672"/>
                      <a:pt x="751" y="632"/>
                    </a:cubicBezTo>
                    <a:cubicBezTo>
                      <a:pt x="746" y="577"/>
                      <a:pt x="685" y="652"/>
                      <a:pt x="645" y="650"/>
                    </a:cubicBezTo>
                    <a:close/>
                  </a:path>
                </a:pathLst>
              </a:cu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a:off x="3794125" y="3729038"/>
                <a:ext cx="2789238" cy="2219325"/>
              </a:xfrm>
              <a:custGeom>
                <a:avLst/>
                <a:gdLst>
                  <a:gd name="T0" fmla="*/ 936 w 936"/>
                  <a:gd name="T1" fmla="*/ 1 h 744"/>
                  <a:gd name="T2" fmla="*/ 701 w 936"/>
                  <a:gd name="T3" fmla="*/ 1 h 744"/>
                  <a:gd name="T4" fmla="*/ 703 w 936"/>
                  <a:gd name="T5" fmla="*/ 109 h 744"/>
                  <a:gd name="T6" fmla="*/ 609 w 936"/>
                  <a:gd name="T7" fmla="*/ 204 h 744"/>
                  <a:gd name="T8" fmla="*/ 512 w 936"/>
                  <a:gd name="T9" fmla="*/ 112 h 744"/>
                  <a:gd name="T10" fmla="*/ 528 w 936"/>
                  <a:gd name="T11" fmla="*/ 1 h 744"/>
                  <a:gd name="T12" fmla="*/ 192 w 936"/>
                  <a:gd name="T13" fmla="*/ 2 h 744"/>
                  <a:gd name="T14" fmla="*/ 191 w 936"/>
                  <a:gd name="T15" fmla="*/ 273 h 744"/>
                  <a:gd name="T16" fmla="*/ 83 w 936"/>
                  <a:gd name="T17" fmla="*/ 250 h 744"/>
                  <a:gd name="T18" fmla="*/ 2 w 936"/>
                  <a:gd name="T19" fmla="*/ 354 h 744"/>
                  <a:gd name="T20" fmla="*/ 85 w 936"/>
                  <a:gd name="T21" fmla="*/ 461 h 744"/>
                  <a:gd name="T22" fmla="*/ 191 w 936"/>
                  <a:gd name="T23" fmla="*/ 443 h 744"/>
                  <a:gd name="T24" fmla="*/ 192 w 936"/>
                  <a:gd name="T25" fmla="*/ 744 h 744"/>
                  <a:gd name="T26" fmla="*/ 936 w 936"/>
                  <a:gd name="T27" fmla="*/ 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6" h="744">
                    <a:moveTo>
                      <a:pt x="936" y="1"/>
                    </a:moveTo>
                    <a:cubicBezTo>
                      <a:pt x="855" y="0"/>
                      <a:pt x="749" y="0"/>
                      <a:pt x="701" y="1"/>
                    </a:cubicBez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3"/>
                      <a:pt x="193" y="634"/>
                      <a:pt x="192" y="744"/>
                    </a:cubicBezTo>
                    <a:cubicBezTo>
                      <a:pt x="602" y="742"/>
                      <a:pt x="934" y="410"/>
                      <a:pt x="936" y="1"/>
                    </a:cubicBezTo>
                    <a:close/>
                  </a:path>
                </a:pathLst>
              </a:custGeom>
              <a:ln w="9525">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8" name="Freeform 9"/>
              <p:cNvSpPr>
                <a:spLocks/>
              </p:cNvSpPr>
              <p:nvPr/>
            </p:nvSpPr>
            <p:spPr bwMode="auto">
              <a:xfrm>
                <a:off x="4359275" y="1487488"/>
                <a:ext cx="2224088" cy="2851150"/>
              </a:xfrm>
              <a:custGeom>
                <a:avLst/>
                <a:gdLst>
                  <a:gd name="T0" fmla="*/ 0 w 746"/>
                  <a:gd name="T1" fmla="*/ 0 h 956"/>
                  <a:gd name="T2" fmla="*/ 1 w 746"/>
                  <a:gd name="T3" fmla="*/ 272 h 956"/>
                  <a:gd name="T4" fmla="*/ 108 w 746"/>
                  <a:gd name="T5" fmla="*/ 270 h 956"/>
                  <a:gd name="T6" fmla="*/ 203 w 746"/>
                  <a:gd name="T7" fmla="*/ 365 h 956"/>
                  <a:gd name="T8" fmla="*/ 111 w 746"/>
                  <a:gd name="T9" fmla="*/ 461 h 956"/>
                  <a:gd name="T10" fmla="*/ 1 w 746"/>
                  <a:gd name="T11" fmla="*/ 446 h 956"/>
                  <a:gd name="T12" fmla="*/ 2 w 746"/>
                  <a:gd name="T13" fmla="*/ 754 h 956"/>
                  <a:gd name="T14" fmla="*/ 338 w 746"/>
                  <a:gd name="T15" fmla="*/ 753 h 956"/>
                  <a:gd name="T16" fmla="*/ 322 w 746"/>
                  <a:gd name="T17" fmla="*/ 864 h 956"/>
                  <a:gd name="T18" fmla="*/ 419 w 746"/>
                  <a:gd name="T19" fmla="*/ 956 h 956"/>
                  <a:gd name="T20" fmla="*/ 513 w 746"/>
                  <a:gd name="T21" fmla="*/ 861 h 956"/>
                  <a:gd name="T22" fmla="*/ 511 w 746"/>
                  <a:gd name="T23" fmla="*/ 753 h 956"/>
                  <a:gd name="T24" fmla="*/ 746 w 746"/>
                  <a:gd name="T25" fmla="*/ 753 h 956"/>
                  <a:gd name="T26" fmla="*/ 746 w 746"/>
                  <a:gd name="T27" fmla="*/ 748 h 956"/>
                  <a:gd name="T28" fmla="*/ 0 w 746"/>
                  <a:gd name="T2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956">
                    <a:moveTo>
                      <a:pt x="0" y="0"/>
                    </a:moveTo>
                    <a:cubicBezTo>
                      <a:pt x="0" y="81"/>
                      <a:pt x="0" y="217"/>
                      <a:pt x="1" y="272"/>
                    </a:cubicBez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59" y="752"/>
                      <a:pt x="665" y="752"/>
                      <a:pt x="746" y="753"/>
                    </a:cubicBezTo>
                    <a:cubicBezTo>
                      <a:pt x="746" y="751"/>
                      <a:pt x="746" y="750"/>
                      <a:pt x="746" y="748"/>
                    </a:cubicBezTo>
                    <a:cubicBezTo>
                      <a:pt x="746" y="336"/>
                      <a:pt x="412" y="1"/>
                      <a:pt x="0" y="0"/>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3" name="pole tekstowe 12"/>
            <p:cNvSpPr txBox="1"/>
            <p:nvPr/>
          </p:nvSpPr>
          <p:spPr>
            <a:xfrm>
              <a:off x="1050853" y="2058143"/>
              <a:ext cx="128778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7" name="pole tekstowe 16"/>
            <p:cNvSpPr txBox="1"/>
            <p:nvPr/>
          </p:nvSpPr>
          <p:spPr>
            <a:xfrm>
              <a:off x="3346274" y="2058143"/>
              <a:ext cx="123042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8" name="pole tekstowe 17"/>
            <p:cNvSpPr txBox="1"/>
            <p:nvPr/>
          </p:nvSpPr>
          <p:spPr>
            <a:xfrm>
              <a:off x="899274" y="4146376"/>
              <a:ext cx="128778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9" name="pole tekstowe 18"/>
            <p:cNvSpPr txBox="1"/>
            <p:nvPr/>
          </p:nvSpPr>
          <p:spPr>
            <a:xfrm>
              <a:off x="3202258" y="4146376"/>
              <a:ext cx="123042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grpSp>
    </p:spTree>
    <p:extLst>
      <p:ext uri="{BB962C8B-B14F-4D97-AF65-F5344CB8AC3E}">
        <p14:creationId xmlns:p14="http://schemas.microsoft.com/office/powerpoint/2010/main" val="113190260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4-pieces Closed Puzzle Square Diagram</a:t>
            </a:r>
            <a:endParaRPr lang="en-US" b="0" dirty="0"/>
          </a:p>
        </p:txBody>
      </p:sp>
      <p:grpSp>
        <p:nvGrpSpPr>
          <p:cNvPr id="43" name="Group 2"/>
          <p:cNvGrpSpPr/>
          <p:nvPr/>
        </p:nvGrpSpPr>
        <p:grpSpPr>
          <a:xfrm>
            <a:off x="4299434" y="1854260"/>
            <a:ext cx="3593132" cy="3590965"/>
            <a:chOff x="2339752" y="1559332"/>
            <a:chExt cx="3593132" cy="3590965"/>
          </a:xfrm>
        </p:grpSpPr>
        <p:sp>
          <p:nvSpPr>
            <p:cNvPr id="44" name="Prostokąt 1"/>
            <p:cNvSpPr/>
            <p:nvPr/>
          </p:nvSpPr>
          <p:spPr>
            <a:xfrm rot="16200000">
              <a:off x="2139634" y="3153427"/>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Prostokąt 1"/>
            <p:cNvSpPr/>
            <p:nvPr/>
          </p:nvSpPr>
          <p:spPr>
            <a:xfrm rot="10800000">
              <a:off x="3735896" y="3353544"/>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Prostokąt 1"/>
            <p:cNvSpPr/>
            <p:nvPr/>
          </p:nvSpPr>
          <p:spPr>
            <a:xfrm rot="5400000">
              <a:off x="3936014" y="1759450"/>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Freeform 8"/>
            <p:cNvSpPr/>
            <p:nvPr/>
          </p:nvSpPr>
          <p:spPr>
            <a:xfrm>
              <a:off x="2339752" y="1559333"/>
              <a:ext cx="2196988" cy="1794213"/>
            </a:xfrm>
            <a:custGeom>
              <a:avLst/>
              <a:gdLst>
                <a:gd name="connsiteX0" fmla="*/ 0 w 2196988"/>
                <a:gd name="connsiteY0" fmla="*/ 0 h 1794213"/>
                <a:gd name="connsiteX1" fmla="*/ 1796752 w 2196988"/>
                <a:gd name="connsiteY1" fmla="*/ 0 h 1794213"/>
                <a:gd name="connsiteX2" fmla="*/ 1796752 w 2196988"/>
                <a:gd name="connsiteY2" fmla="*/ 641339 h 1794213"/>
                <a:gd name="connsiteX3" fmla="*/ 1913917 w 2196988"/>
                <a:gd name="connsiteY3" fmla="*/ 615305 h 1794213"/>
                <a:gd name="connsiteX4" fmla="*/ 2196988 w 2196988"/>
                <a:gd name="connsiteY4" fmla="*/ 898376 h 1794213"/>
                <a:gd name="connsiteX5" fmla="*/ 1913917 w 2196988"/>
                <a:gd name="connsiteY5" fmla="*/ 1181447 h 1794213"/>
                <a:gd name="connsiteX6" fmla="*/ 1796752 w 2196988"/>
                <a:gd name="connsiteY6" fmla="*/ 1155413 h 1794213"/>
                <a:gd name="connsiteX7" fmla="*/ 1796752 w 2196988"/>
                <a:gd name="connsiteY7" fmla="*/ 1794213 h 1794213"/>
                <a:gd name="connsiteX8" fmla="*/ 1155413 w 2196988"/>
                <a:gd name="connsiteY8" fmla="*/ 1794213 h 1794213"/>
                <a:gd name="connsiteX9" fmla="*/ 1181447 w 2196988"/>
                <a:gd name="connsiteY9" fmla="*/ 1677048 h 1794213"/>
                <a:gd name="connsiteX10" fmla="*/ 898376 w 2196988"/>
                <a:gd name="connsiteY10" fmla="*/ 1393977 h 1794213"/>
                <a:gd name="connsiteX11" fmla="*/ 615305 w 2196988"/>
                <a:gd name="connsiteY11" fmla="*/ 1677048 h 1794213"/>
                <a:gd name="connsiteX12" fmla="*/ 641339 w 2196988"/>
                <a:gd name="connsiteY12" fmla="*/ 1794213 h 1794213"/>
                <a:gd name="connsiteX13" fmla="*/ 0 w 2196988"/>
                <a:gd name="connsiteY13" fmla="*/ 1794213 h 179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6988" h="1794213">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4213"/>
                  </a:lnTo>
                  <a:lnTo>
                    <a:pt x="1155413" y="1794213"/>
                  </a:lnTo>
                  <a:cubicBezTo>
                    <a:pt x="1172346" y="1758712"/>
                    <a:pt x="1181447" y="1718943"/>
                    <a:pt x="1181447" y="1677048"/>
                  </a:cubicBezTo>
                  <a:cubicBezTo>
                    <a:pt x="1181447" y="1520712"/>
                    <a:pt x="1054712" y="1393977"/>
                    <a:pt x="898376" y="1393977"/>
                  </a:cubicBezTo>
                  <a:cubicBezTo>
                    <a:pt x="742040" y="1393977"/>
                    <a:pt x="615305" y="1520712"/>
                    <a:pt x="615305" y="1677048"/>
                  </a:cubicBezTo>
                  <a:cubicBezTo>
                    <a:pt x="615305" y="1718943"/>
                    <a:pt x="624406" y="1758712"/>
                    <a:pt x="641339" y="1794213"/>
                  </a:cubicBezTo>
                  <a:lnTo>
                    <a:pt x="0" y="179421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grpSp>
        <p:nvGrpSpPr>
          <p:cNvPr id="7" name="Grupa 6">
            <a:extLst>
              <a:ext uri="{FF2B5EF4-FFF2-40B4-BE49-F238E27FC236}">
                <a16:creationId xmlns:a16="http://schemas.microsoft.com/office/drawing/2014/main" id="{6B06754A-F606-4827-B851-BB06D887ACD5}"/>
              </a:ext>
            </a:extLst>
          </p:cNvPr>
          <p:cNvGrpSpPr/>
          <p:nvPr/>
        </p:nvGrpSpPr>
        <p:grpSpPr>
          <a:xfrm>
            <a:off x="885779" y="1854259"/>
            <a:ext cx="3247926" cy="1692000"/>
            <a:chOff x="885779" y="1854259"/>
            <a:chExt cx="3247926" cy="1692000"/>
          </a:xfrm>
        </p:grpSpPr>
        <p:sp>
          <p:nvSpPr>
            <p:cNvPr id="23" name="Prostokąt 22"/>
            <p:cNvSpPr/>
            <p:nvPr/>
          </p:nvSpPr>
          <p:spPr>
            <a:xfrm>
              <a:off x="885779" y="1854259"/>
              <a:ext cx="46800" cy="169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 name="Prostokąt 2">
              <a:extLst>
                <a:ext uri="{FF2B5EF4-FFF2-40B4-BE49-F238E27FC236}">
                  <a16:creationId xmlns:a16="http://schemas.microsoft.com/office/drawing/2014/main" id="{7DA9BC4E-0439-47E0-B5BE-403643EE93AA}"/>
                </a:ext>
              </a:extLst>
            </p:cNvPr>
            <p:cNvSpPr/>
            <p:nvPr/>
          </p:nvSpPr>
          <p:spPr>
            <a:xfrm>
              <a:off x="1132697" y="2033145"/>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4" name="Grupa 3">
            <a:extLst>
              <a:ext uri="{FF2B5EF4-FFF2-40B4-BE49-F238E27FC236}">
                <a16:creationId xmlns:a16="http://schemas.microsoft.com/office/drawing/2014/main" id="{0B59D5D9-7D13-4D63-88F5-5D1BD800457A}"/>
              </a:ext>
            </a:extLst>
          </p:cNvPr>
          <p:cNvGrpSpPr/>
          <p:nvPr/>
        </p:nvGrpSpPr>
        <p:grpSpPr>
          <a:xfrm>
            <a:off x="885779" y="3753224"/>
            <a:ext cx="3247926" cy="1692000"/>
            <a:chOff x="885779" y="3753224"/>
            <a:chExt cx="3247926" cy="1692000"/>
          </a:xfrm>
        </p:grpSpPr>
        <p:sp>
          <p:nvSpPr>
            <p:cNvPr id="54" name="Prostokąt 53"/>
            <p:cNvSpPr/>
            <p:nvPr/>
          </p:nvSpPr>
          <p:spPr>
            <a:xfrm>
              <a:off x="885779" y="3753224"/>
              <a:ext cx="46800" cy="169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Prostokąt 16">
              <a:extLst>
                <a:ext uri="{FF2B5EF4-FFF2-40B4-BE49-F238E27FC236}">
                  <a16:creationId xmlns:a16="http://schemas.microsoft.com/office/drawing/2014/main" id="{26E6386C-A22F-41A7-B20B-BEA813C35829}"/>
                </a:ext>
              </a:extLst>
            </p:cNvPr>
            <p:cNvSpPr/>
            <p:nvPr/>
          </p:nvSpPr>
          <p:spPr>
            <a:xfrm>
              <a:off x="1132697" y="3879734"/>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6" name="Grupa 5">
            <a:extLst>
              <a:ext uri="{FF2B5EF4-FFF2-40B4-BE49-F238E27FC236}">
                <a16:creationId xmlns:a16="http://schemas.microsoft.com/office/drawing/2014/main" id="{B17AE523-3594-4784-95DD-EE8583118C53}"/>
              </a:ext>
            </a:extLst>
          </p:cNvPr>
          <p:cNvGrpSpPr/>
          <p:nvPr/>
        </p:nvGrpSpPr>
        <p:grpSpPr>
          <a:xfrm>
            <a:off x="8122801" y="1854259"/>
            <a:ext cx="3183420" cy="1692000"/>
            <a:chOff x="8122801" y="1854259"/>
            <a:chExt cx="3183420" cy="1692000"/>
          </a:xfrm>
        </p:grpSpPr>
        <p:sp>
          <p:nvSpPr>
            <p:cNvPr id="56" name="Prostokąt 55"/>
            <p:cNvSpPr/>
            <p:nvPr/>
          </p:nvSpPr>
          <p:spPr>
            <a:xfrm>
              <a:off x="11259421" y="1854259"/>
              <a:ext cx="46800" cy="169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rostokąt 17">
              <a:extLst>
                <a:ext uri="{FF2B5EF4-FFF2-40B4-BE49-F238E27FC236}">
                  <a16:creationId xmlns:a16="http://schemas.microsoft.com/office/drawing/2014/main" id="{61A6DBEF-B41A-436D-8BDE-DBCD969273C3}"/>
                </a:ext>
              </a:extLst>
            </p:cNvPr>
            <p:cNvSpPr/>
            <p:nvPr/>
          </p:nvSpPr>
          <p:spPr>
            <a:xfrm>
              <a:off x="8122801" y="2033145"/>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5" name="Grupa 4">
            <a:extLst>
              <a:ext uri="{FF2B5EF4-FFF2-40B4-BE49-F238E27FC236}">
                <a16:creationId xmlns:a16="http://schemas.microsoft.com/office/drawing/2014/main" id="{DED6F86C-D233-4E65-9A2E-FB5D594E70DA}"/>
              </a:ext>
            </a:extLst>
          </p:cNvPr>
          <p:cNvGrpSpPr/>
          <p:nvPr/>
        </p:nvGrpSpPr>
        <p:grpSpPr>
          <a:xfrm>
            <a:off x="8122801" y="3753224"/>
            <a:ext cx="3183420" cy="1692000"/>
            <a:chOff x="8122801" y="3753224"/>
            <a:chExt cx="3183420" cy="1692000"/>
          </a:xfrm>
        </p:grpSpPr>
        <p:sp>
          <p:nvSpPr>
            <p:cNvPr id="57" name="Prostokąt 56"/>
            <p:cNvSpPr/>
            <p:nvPr/>
          </p:nvSpPr>
          <p:spPr>
            <a:xfrm>
              <a:off x="11259421" y="3753224"/>
              <a:ext cx="46800" cy="169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Prostokąt 18">
              <a:extLst>
                <a:ext uri="{FF2B5EF4-FFF2-40B4-BE49-F238E27FC236}">
                  <a16:creationId xmlns:a16="http://schemas.microsoft.com/office/drawing/2014/main" id="{89EE98F6-F4B1-4FDC-8FDB-8DEC00FA639B}"/>
                </a:ext>
              </a:extLst>
            </p:cNvPr>
            <p:cNvSpPr/>
            <p:nvPr/>
          </p:nvSpPr>
          <p:spPr>
            <a:xfrm>
              <a:off x="8122801" y="3879734"/>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sp>
        <p:nvSpPr>
          <p:cNvPr id="16" name="Freeform 6">
            <a:extLst>
              <a:ext uri="{FF2B5EF4-FFF2-40B4-BE49-F238E27FC236}">
                <a16:creationId xmlns:a16="http://schemas.microsoft.com/office/drawing/2014/main" id="{397F4AD2-E971-4F8D-8071-573FDF467C0F}"/>
              </a:ext>
            </a:extLst>
          </p:cNvPr>
          <p:cNvSpPr>
            <a:spLocks noChangeAspect="1"/>
          </p:cNvSpPr>
          <p:nvPr/>
        </p:nvSpPr>
        <p:spPr bwMode="auto">
          <a:xfrm>
            <a:off x="4833210" y="4316630"/>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12">
            <a:extLst>
              <a:ext uri="{FF2B5EF4-FFF2-40B4-BE49-F238E27FC236}">
                <a16:creationId xmlns:a16="http://schemas.microsoft.com/office/drawing/2014/main" id="{67CC8E8C-D2C9-4BFB-AA06-3BB4E7C929D3}"/>
              </a:ext>
            </a:extLst>
          </p:cNvPr>
          <p:cNvSpPr>
            <a:spLocks noChangeAspect="1" noEditPoints="1"/>
          </p:cNvSpPr>
          <p:nvPr/>
        </p:nvSpPr>
        <p:spPr bwMode="auto">
          <a:xfrm>
            <a:off x="6649935" y="4316366"/>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8">
            <a:extLst>
              <a:ext uri="{FF2B5EF4-FFF2-40B4-BE49-F238E27FC236}">
                <a16:creationId xmlns:a16="http://schemas.microsoft.com/office/drawing/2014/main" id="{7AEB117E-73FA-4D7B-8803-E07397DA056E}"/>
              </a:ext>
            </a:extLst>
          </p:cNvPr>
          <p:cNvSpPr>
            <a:spLocks noChangeAspect="1" noEditPoints="1"/>
          </p:cNvSpPr>
          <p:nvPr/>
        </p:nvSpPr>
        <p:spPr bwMode="auto">
          <a:xfrm>
            <a:off x="6824413" y="2463958"/>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30">
            <a:extLst>
              <a:ext uri="{FF2B5EF4-FFF2-40B4-BE49-F238E27FC236}">
                <a16:creationId xmlns:a16="http://schemas.microsoft.com/office/drawing/2014/main" id="{776BD1B7-4532-4501-B81B-1CFA4AF2F0ED}"/>
              </a:ext>
            </a:extLst>
          </p:cNvPr>
          <p:cNvSpPr>
            <a:spLocks noChangeAspect="1" noEditPoints="1"/>
          </p:cNvSpPr>
          <p:nvPr/>
        </p:nvSpPr>
        <p:spPr bwMode="auto">
          <a:xfrm>
            <a:off x="4904180" y="2487197"/>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5935119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a:bodyPr>
          <a:lstStyle/>
          <a:p>
            <a:r>
              <a:rPr lang="en-US" dirty="0"/>
              <a:t>4 pieces Puzzle Rectangle Diagram</a:t>
            </a:r>
          </a:p>
        </p:txBody>
      </p:sp>
      <p:grpSp>
        <p:nvGrpSpPr>
          <p:cNvPr id="4" name="Grupa 3"/>
          <p:cNvGrpSpPr/>
          <p:nvPr/>
        </p:nvGrpSpPr>
        <p:grpSpPr>
          <a:xfrm>
            <a:off x="2711624" y="1248294"/>
            <a:ext cx="6666560" cy="4837710"/>
            <a:chOff x="1187624" y="1248294"/>
            <a:chExt cx="6666560" cy="4837710"/>
          </a:xfrm>
        </p:grpSpPr>
        <p:sp>
          <p:nvSpPr>
            <p:cNvPr id="11" name="Freeform 6"/>
            <p:cNvSpPr>
              <a:spLocks/>
            </p:cNvSpPr>
            <p:nvPr/>
          </p:nvSpPr>
          <p:spPr bwMode="auto">
            <a:xfrm>
              <a:off x="4572000" y="1248294"/>
              <a:ext cx="3267020" cy="2972794"/>
            </a:xfrm>
            <a:custGeom>
              <a:avLst/>
              <a:gdLst>
                <a:gd name="T0" fmla="*/ 1 w 1050"/>
                <a:gd name="T1" fmla="*/ 272 h 956"/>
                <a:gd name="T2" fmla="*/ 108 w 1050"/>
                <a:gd name="T3" fmla="*/ 270 h 956"/>
                <a:gd name="T4" fmla="*/ 203 w 1050"/>
                <a:gd name="T5" fmla="*/ 365 h 956"/>
                <a:gd name="T6" fmla="*/ 111 w 1050"/>
                <a:gd name="T7" fmla="*/ 461 h 956"/>
                <a:gd name="T8" fmla="*/ 1 w 1050"/>
                <a:gd name="T9" fmla="*/ 446 h 956"/>
                <a:gd name="T10" fmla="*/ 2 w 1050"/>
                <a:gd name="T11" fmla="*/ 754 h 956"/>
                <a:gd name="T12" fmla="*/ 465 w 1050"/>
                <a:gd name="T13" fmla="*/ 753 h 956"/>
                <a:gd name="T14" fmla="*/ 449 w 1050"/>
                <a:gd name="T15" fmla="*/ 864 h 956"/>
                <a:gd name="T16" fmla="*/ 546 w 1050"/>
                <a:gd name="T17" fmla="*/ 956 h 956"/>
                <a:gd name="T18" fmla="*/ 640 w 1050"/>
                <a:gd name="T19" fmla="*/ 861 h 956"/>
                <a:gd name="T20" fmla="*/ 638 w 1050"/>
                <a:gd name="T21" fmla="*/ 753 h 956"/>
                <a:gd name="T22" fmla="*/ 1050 w 1050"/>
                <a:gd name="T23" fmla="*/ 753 h 956"/>
                <a:gd name="T24" fmla="*/ 1050 w 1050"/>
                <a:gd name="T25" fmla="*/ 48 h 956"/>
                <a:gd name="T26" fmla="*/ 1002 w 1050"/>
                <a:gd name="T27" fmla="*/ 0 h 956"/>
                <a:gd name="T28" fmla="*/ 0 w 1050"/>
                <a:gd name="T29" fmla="*/ 0 h 956"/>
                <a:gd name="T30" fmla="*/ 1 w 1050"/>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0"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424" y="754"/>
                    <a:pt x="465" y="753"/>
                  </a:cubicBezTo>
                  <a:cubicBezTo>
                    <a:pt x="509" y="752"/>
                    <a:pt x="453" y="815"/>
                    <a:pt x="449" y="864"/>
                  </a:cubicBezTo>
                  <a:cubicBezTo>
                    <a:pt x="447" y="894"/>
                    <a:pt x="468" y="956"/>
                    <a:pt x="546" y="956"/>
                  </a:cubicBezTo>
                  <a:cubicBezTo>
                    <a:pt x="627" y="956"/>
                    <a:pt x="642" y="893"/>
                    <a:pt x="640" y="861"/>
                  </a:cubicBezTo>
                  <a:cubicBezTo>
                    <a:pt x="637" y="813"/>
                    <a:pt x="590" y="754"/>
                    <a:pt x="638" y="753"/>
                  </a:cubicBezTo>
                  <a:cubicBezTo>
                    <a:pt x="687" y="752"/>
                    <a:pt x="969" y="752"/>
                    <a:pt x="1050" y="753"/>
                  </a:cubicBezTo>
                  <a:cubicBezTo>
                    <a:pt x="1050" y="48"/>
                    <a:pt x="1050" y="48"/>
                    <a:pt x="1050" y="48"/>
                  </a:cubicBezTo>
                  <a:cubicBezTo>
                    <a:pt x="1050" y="21"/>
                    <a:pt x="1029" y="0"/>
                    <a:pt x="1002" y="0"/>
                  </a:cubicBezTo>
                  <a:cubicBezTo>
                    <a:pt x="0" y="0"/>
                    <a:pt x="0" y="0"/>
                    <a:pt x="0" y="0"/>
                  </a:cubicBezTo>
                  <a:cubicBezTo>
                    <a:pt x="0" y="81"/>
                    <a:pt x="0" y="217"/>
                    <a:pt x="1" y="272"/>
                  </a:cubicBezTo>
                  <a:close/>
                </a:path>
              </a:pathLst>
            </a:custGeom>
            <a:solidFill>
              <a:schemeClr val="accent4"/>
            </a:solidFill>
            <a:ln>
              <a:solidFill>
                <a:schemeClr val="accent4"/>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a:off x="1187624" y="1268760"/>
              <a:ext cx="3886006" cy="2351033"/>
            </a:xfrm>
            <a:custGeom>
              <a:avLst/>
              <a:gdLst>
                <a:gd name="T0" fmla="*/ 469 w 1249"/>
                <a:gd name="T1" fmla="*/ 753 h 756"/>
                <a:gd name="T2" fmla="*/ 452 w 1249"/>
                <a:gd name="T3" fmla="*/ 648 h 756"/>
                <a:gd name="T4" fmla="*/ 559 w 1249"/>
                <a:gd name="T5" fmla="*/ 564 h 756"/>
                <a:gd name="T6" fmla="*/ 662 w 1249"/>
                <a:gd name="T7" fmla="*/ 645 h 756"/>
                <a:gd name="T8" fmla="*/ 640 w 1249"/>
                <a:gd name="T9" fmla="*/ 753 h 756"/>
                <a:gd name="T10" fmla="*/ 1048 w 1249"/>
                <a:gd name="T11" fmla="*/ 754 h 756"/>
                <a:gd name="T12" fmla="*/ 1047 w 1249"/>
                <a:gd name="T13" fmla="*/ 446 h 756"/>
                <a:gd name="T14" fmla="*/ 1157 w 1249"/>
                <a:gd name="T15" fmla="*/ 461 h 756"/>
                <a:gd name="T16" fmla="*/ 1249 w 1249"/>
                <a:gd name="T17" fmla="*/ 365 h 756"/>
                <a:gd name="T18" fmla="*/ 1154 w 1249"/>
                <a:gd name="T19" fmla="*/ 270 h 756"/>
                <a:gd name="T20" fmla="*/ 1047 w 1249"/>
                <a:gd name="T21" fmla="*/ 272 h 756"/>
                <a:gd name="T22" fmla="*/ 1046 w 1249"/>
                <a:gd name="T23" fmla="*/ 0 h 756"/>
                <a:gd name="T24" fmla="*/ 48 w 1249"/>
                <a:gd name="T25" fmla="*/ 0 h 756"/>
                <a:gd name="T26" fmla="*/ 0 w 1249"/>
                <a:gd name="T27" fmla="*/ 48 h 756"/>
                <a:gd name="T28" fmla="*/ 0 w 1249"/>
                <a:gd name="T29" fmla="*/ 754 h 756"/>
                <a:gd name="T30" fmla="*/ 469 w 1249"/>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9" h="756">
                  <a:moveTo>
                    <a:pt x="469" y="753"/>
                  </a:moveTo>
                  <a:cubicBezTo>
                    <a:pt x="525" y="749"/>
                    <a:pt x="450" y="688"/>
                    <a:pt x="452" y="648"/>
                  </a:cubicBezTo>
                  <a:cubicBezTo>
                    <a:pt x="455" y="612"/>
                    <a:pt x="480" y="563"/>
                    <a:pt x="559" y="564"/>
                  </a:cubicBezTo>
                  <a:cubicBezTo>
                    <a:pt x="634" y="565"/>
                    <a:pt x="657" y="612"/>
                    <a:pt x="662" y="645"/>
                  </a:cubicBezTo>
                  <a:cubicBezTo>
                    <a:pt x="668" y="686"/>
                    <a:pt x="592" y="752"/>
                    <a:pt x="640" y="753"/>
                  </a:cubicBezTo>
                  <a:cubicBezTo>
                    <a:pt x="669" y="754"/>
                    <a:pt x="936" y="754"/>
                    <a:pt x="1048" y="754"/>
                  </a:cubicBezTo>
                  <a:cubicBezTo>
                    <a:pt x="1048" y="622"/>
                    <a:pt x="1047" y="484"/>
                    <a:pt x="1047" y="446"/>
                  </a:cubicBezTo>
                  <a:cubicBezTo>
                    <a:pt x="1046" y="401"/>
                    <a:pt x="1109" y="458"/>
                    <a:pt x="1157" y="461"/>
                  </a:cubicBezTo>
                  <a:cubicBezTo>
                    <a:pt x="1188" y="464"/>
                    <a:pt x="1249" y="443"/>
                    <a:pt x="1249" y="365"/>
                  </a:cubicBezTo>
                  <a:cubicBezTo>
                    <a:pt x="1249" y="284"/>
                    <a:pt x="1186" y="268"/>
                    <a:pt x="1154" y="270"/>
                  </a:cubicBezTo>
                  <a:cubicBezTo>
                    <a:pt x="1107" y="274"/>
                    <a:pt x="1047" y="321"/>
                    <a:pt x="1047" y="272"/>
                  </a:cubicBezTo>
                  <a:cubicBezTo>
                    <a:pt x="1046" y="217"/>
                    <a:pt x="1046" y="81"/>
                    <a:pt x="1046" y="0"/>
                  </a:cubicBezTo>
                  <a:cubicBezTo>
                    <a:pt x="48" y="0"/>
                    <a:pt x="48" y="0"/>
                    <a:pt x="48" y="0"/>
                  </a:cubicBezTo>
                  <a:cubicBezTo>
                    <a:pt x="21" y="0"/>
                    <a:pt x="0" y="21"/>
                    <a:pt x="0" y="48"/>
                  </a:cubicBezTo>
                  <a:cubicBezTo>
                    <a:pt x="0" y="754"/>
                    <a:pt x="0" y="754"/>
                    <a:pt x="0" y="754"/>
                  </a:cubicBezTo>
                  <a:cubicBezTo>
                    <a:pt x="108" y="755"/>
                    <a:pt x="424" y="756"/>
                    <a:pt x="469" y="753"/>
                  </a:cubicBezTo>
                  <a:close/>
                </a:path>
              </a:pathLst>
            </a:custGeom>
            <a:solidFill>
              <a:schemeClr val="accent2"/>
            </a:solidFill>
            <a:ln>
              <a:solidFill>
                <a:schemeClr val="accent2"/>
              </a:solid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3" name="Freeform 8"/>
            <p:cNvSpPr>
              <a:spLocks/>
            </p:cNvSpPr>
            <p:nvPr/>
          </p:nvSpPr>
          <p:spPr bwMode="auto">
            <a:xfrm>
              <a:off x="1187624" y="3140968"/>
              <a:ext cx="3267020" cy="2945036"/>
            </a:xfrm>
            <a:custGeom>
              <a:avLst/>
              <a:gdLst>
                <a:gd name="T0" fmla="*/ 1047 w 1050"/>
                <a:gd name="T1" fmla="*/ 632 h 947"/>
                <a:gd name="T2" fmla="*/ 941 w 1050"/>
                <a:gd name="T3" fmla="*/ 650 h 947"/>
                <a:gd name="T4" fmla="*/ 858 w 1050"/>
                <a:gd name="T5" fmla="*/ 543 h 947"/>
                <a:gd name="T6" fmla="*/ 939 w 1050"/>
                <a:gd name="T7" fmla="*/ 439 h 947"/>
                <a:gd name="T8" fmla="*/ 1047 w 1050"/>
                <a:gd name="T9" fmla="*/ 462 h 947"/>
                <a:gd name="T10" fmla="*/ 1048 w 1050"/>
                <a:gd name="T11" fmla="*/ 191 h 947"/>
                <a:gd name="T12" fmla="*/ 640 w 1050"/>
                <a:gd name="T13" fmla="*/ 190 h 947"/>
                <a:gd name="T14" fmla="*/ 662 w 1050"/>
                <a:gd name="T15" fmla="*/ 82 h 947"/>
                <a:gd name="T16" fmla="*/ 559 w 1050"/>
                <a:gd name="T17" fmla="*/ 1 h 947"/>
                <a:gd name="T18" fmla="*/ 452 w 1050"/>
                <a:gd name="T19" fmla="*/ 85 h 947"/>
                <a:gd name="T20" fmla="*/ 469 w 1050"/>
                <a:gd name="T21" fmla="*/ 190 h 947"/>
                <a:gd name="T22" fmla="*/ 0 w 1050"/>
                <a:gd name="T23" fmla="*/ 191 h 947"/>
                <a:gd name="T24" fmla="*/ 0 w 1050"/>
                <a:gd name="T25" fmla="*/ 899 h 947"/>
                <a:gd name="T26" fmla="*/ 48 w 1050"/>
                <a:gd name="T27" fmla="*/ 947 h 947"/>
                <a:gd name="T28" fmla="*/ 1048 w 1050"/>
                <a:gd name="T29" fmla="*/ 947 h 947"/>
                <a:gd name="T30" fmla="*/ 1047 w 1050"/>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0" h="947">
                  <a:moveTo>
                    <a:pt x="1047" y="632"/>
                  </a:moveTo>
                  <a:cubicBezTo>
                    <a:pt x="1042" y="577"/>
                    <a:pt x="981" y="652"/>
                    <a:pt x="941" y="650"/>
                  </a:cubicBezTo>
                  <a:cubicBezTo>
                    <a:pt x="906" y="647"/>
                    <a:pt x="856" y="622"/>
                    <a:pt x="858" y="543"/>
                  </a:cubicBezTo>
                  <a:cubicBezTo>
                    <a:pt x="859" y="468"/>
                    <a:pt x="906" y="444"/>
                    <a:pt x="939" y="439"/>
                  </a:cubicBezTo>
                  <a:cubicBezTo>
                    <a:pt x="979" y="433"/>
                    <a:pt x="1045" y="509"/>
                    <a:pt x="1047" y="462"/>
                  </a:cubicBezTo>
                  <a:cubicBezTo>
                    <a:pt x="1047" y="431"/>
                    <a:pt x="1048" y="313"/>
                    <a:pt x="1048" y="191"/>
                  </a:cubicBezTo>
                  <a:cubicBezTo>
                    <a:pt x="936" y="191"/>
                    <a:pt x="669" y="191"/>
                    <a:pt x="640" y="190"/>
                  </a:cubicBezTo>
                  <a:cubicBezTo>
                    <a:pt x="592" y="189"/>
                    <a:pt x="668" y="123"/>
                    <a:pt x="662" y="82"/>
                  </a:cubicBezTo>
                  <a:cubicBezTo>
                    <a:pt x="657" y="49"/>
                    <a:pt x="634" y="2"/>
                    <a:pt x="559" y="1"/>
                  </a:cubicBezTo>
                  <a:cubicBezTo>
                    <a:pt x="480" y="0"/>
                    <a:pt x="455" y="49"/>
                    <a:pt x="452" y="85"/>
                  </a:cubicBezTo>
                  <a:cubicBezTo>
                    <a:pt x="450" y="125"/>
                    <a:pt x="525" y="186"/>
                    <a:pt x="469" y="190"/>
                  </a:cubicBezTo>
                  <a:cubicBezTo>
                    <a:pt x="424" y="193"/>
                    <a:pt x="108" y="192"/>
                    <a:pt x="0" y="191"/>
                  </a:cubicBezTo>
                  <a:cubicBezTo>
                    <a:pt x="0" y="899"/>
                    <a:pt x="0" y="899"/>
                    <a:pt x="0" y="899"/>
                  </a:cubicBezTo>
                  <a:cubicBezTo>
                    <a:pt x="0" y="926"/>
                    <a:pt x="21" y="947"/>
                    <a:pt x="48" y="947"/>
                  </a:cubicBezTo>
                  <a:cubicBezTo>
                    <a:pt x="1048" y="947"/>
                    <a:pt x="1048" y="947"/>
                    <a:pt x="1048" y="947"/>
                  </a:cubicBezTo>
                  <a:cubicBezTo>
                    <a:pt x="1049" y="837"/>
                    <a:pt x="1050" y="674"/>
                    <a:pt x="1047" y="632"/>
                  </a:cubicBezTo>
                  <a:close/>
                </a:path>
              </a:pathLst>
            </a:custGeom>
            <a:solidFill>
              <a:schemeClr val="accent1"/>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3995936" y="3717032"/>
              <a:ext cx="3858248" cy="2356584"/>
            </a:xfrm>
            <a:custGeom>
              <a:avLst/>
              <a:gdLst>
                <a:gd name="T0" fmla="*/ 828 w 1240"/>
                <a:gd name="T1" fmla="*/ 1 h 758"/>
                <a:gd name="T2" fmla="*/ 830 w 1240"/>
                <a:gd name="T3" fmla="*/ 109 h 758"/>
                <a:gd name="T4" fmla="*/ 736 w 1240"/>
                <a:gd name="T5" fmla="*/ 204 h 758"/>
                <a:gd name="T6" fmla="*/ 639 w 1240"/>
                <a:gd name="T7" fmla="*/ 112 h 758"/>
                <a:gd name="T8" fmla="*/ 655 w 1240"/>
                <a:gd name="T9" fmla="*/ 1 h 758"/>
                <a:gd name="T10" fmla="*/ 192 w 1240"/>
                <a:gd name="T11" fmla="*/ 2 h 758"/>
                <a:gd name="T12" fmla="*/ 191 w 1240"/>
                <a:gd name="T13" fmla="*/ 273 h 758"/>
                <a:gd name="T14" fmla="*/ 83 w 1240"/>
                <a:gd name="T15" fmla="*/ 250 h 758"/>
                <a:gd name="T16" fmla="*/ 2 w 1240"/>
                <a:gd name="T17" fmla="*/ 354 h 758"/>
                <a:gd name="T18" fmla="*/ 85 w 1240"/>
                <a:gd name="T19" fmla="*/ 461 h 758"/>
                <a:gd name="T20" fmla="*/ 191 w 1240"/>
                <a:gd name="T21" fmla="*/ 443 h 758"/>
                <a:gd name="T22" fmla="*/ 192 w 1240"/>
                <a:gd name="T23" fmla="*/ 758 h 758"/>
                <a:gd name="T24" fmla="*/ 1192 w 1240"/>
                <a:gd name="T25" fmla="*/ 758 h 758"/>
                <a:gd name="T26" fmla="*/ 1240 w 1240"/>
                <a:gd name="T27" fmla="*/ 710 h 758"/>
                <a:gd name="T28" fmla="*/ 1240 w 1240"/>
                <a:gd name="T29" fmla="*/ 1 h 758"/>
                <a:gd name="T30" fmla="*/ 828 w 1240"/>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0" h="758">
                  <a:moveTo>
                    <a:pt x="828" y="1"/>
                  </a:moveTo>
                  <a:cubicBezTo>
                    <a:pt x="780" y="2"/>
                    <a:pt x="827" y="61"/>
                    <a:pt x="830" y="109"/>
                  </a:cubicBezTo>
                  <a:cubicBezTo>
                    <a:pt x="832" y="141"/>
                    <a:pt x="817" y="204"/>
                    <a:pt x="736" y="204"/>
                  </a:cubicBezTo>
                  <a:cubicBezTo>
                    <a:pt x="658" y="204"/>
                    <a:pt x="637" y="142"/>
                    <a:pt x="639" y="112"/>
                  </a:cubicBezTo>
                  <a:cubicBezTo>
                    <a:pt x="643" y="63"/>
                    <a:pt x="699" y="0"/>
                    <a:pt x="655" y="1"/>
                  </a:cubicBezTo>
                  <a:cubicBezTo>
                    <a:pt x="614"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1192" y="758"/>
                    <a:pt x="1192" y="758"/>
                    <a:pt x="1192" y="758"/>
                  </a:cubicBezTo>
                  <a:cubicBezTo>
                    <a:pt x="1219" y="758"/>
                    <a:pt x="1240" y="737"/>
                    <a:pt x="1240" y="710"/>
                  </a:cubicBezTo>
                  <a:cubicBezTo>
                    <a:pt x="1240" y="1"/>
                    <a:pt x="1240" y="1"/>
                    <a:pt x="1240" y="1"/>
                  </a:cubicBezTo>
                  <a:cubicBezTo>
                    <a:pt x="1159" y="0"/>
                    <a:pt x="877" y="0"/>
                    <a:pt x="828" y="1"/>
                  </a:cubicBezTo>
                  <a:close/>
                </a:path>
              </a:pathLst>
            </a:custGeom>
            <a:solidFill>
              <a:schemeClr val="accent5"/>
            </a:solidFill>
            <a:ln>
              <a:solidFill>
                <a:schemeClr val="accent5"/>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sp>
        <p:nvSpPr>
          <p:cNvPr id="17" name="pole tekstowe 16"/>
          <p:cNvSpPr txBox="1"/>
          <p:nvPr/>
        </p:nvSpPr>
        <p:spPr>
          <a:xfrm>
            <a:off x="2999656" y="1520788"/>
            <a:ext cx="2952328" cy="1908212"/>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18" name="pole tekstowe 17"/>
          <p:cNvSpPr txBox="1"/>
          <p:nvPr/>
        </p:nvSpPr>
        <p:spPr>
          <a:xfrm>
            <a:off x="6312024" y="1412776"/>
            <a:ext cx="2952328" cy="1908212"/>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19" name="pole tekstowe 18"/>
          <p:cNvSpPr txBox="1"/>
          <p:nvPr/>
        </p:nvSpPr>
        <p:spPr>
          <a:xfrm>
            <a:off x="6312024" y="4087514"/>
            <a:ext cx="2952328" cy="1753753"/>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20" name="pole tekstowe 19"/>
          <p:cNvSpPr txBox="1"/>
          <p:nvPr/>
        </p:nvSpPr>
        <p:spPr>
          <a:xfrm>
            <a:off x="2999656" y="4087514"/>
            <a:ext cx="2952328" cy="1753753"/>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Tree>
    <p:extLst>
      <p:ext uri="{BB962C8B-B14F-4D97-AF65-F5344CB8AC3E}">
        <p14:creationId xmlns:p14="http://schemas.microsoft.com/office/powerpoint/2010/main" val="26744736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lstStyle/>
          <a:p>
            <a:r>
              <a:rPr lang="en-US" dirty="0"/>
              <a:t>Circle Diagram – 3 Elements</a:t>
            </a:r>
          </a:p>
        </p:txBody>
      </p:sp>
      <p:grpSp>
        <p:nvGrpSpPr>
          <p:cNvPr id="7" name="Group 20"/>
          <p:cNvGrpSpPr/>
          <p:nvPr/>
        </p:nvGrpSpPr>
        <p:grpSpPr>
          <a:xfrm>
            <a:off x="4564054" y="2738254"/>
            <a:ext cx="2978578" cy="3158049"/>
            <a:chOff x="3067050" y="2332706"/>
            <a:chExt cx="3003551" cy="3184526"/>
          </a:xfrm>
        </p:grpSpPr>
        <p:grpSp>
          <p:nvGrpSpPr>
            <p:cNvPr id="8" name="Grupa 7"/>
            <p:cNvGrpSpPr/>
            <p:nvPr/>
          </p:nvGrpSpPr>
          <p:grpSpPr>
            <a:xfrm>
              <a:off x="3183367" y="2453838"/>
              <a:ext cx="2770916" cy="2949592"/>
              <a:chOff x="3219450" y="2472402"/>
              <a:chExt cx="3003551" cy="3197230"/>
            </a:xfrm>
            <a:solidFill>
              <a:schemeClr val="accent3">
                <a:lumMod val="75000"/>
              </a:schemeClr>
            </a:solidFill>
          </p:grpSpPr>
          <p:sp>
            <p:nvSpPr>
              <p:cNvPr id="13" name="Freeform 6"/>
              <p:cNvSpPr>
                <a:spLocks/>
              </p:cNvSpPr>
              <p:nvPr/>
            </p:nvSpPr>
            <p:spPr bwMode="auto">
              <a:xfrm>
                <a:off x="3451224" y="2472402"/>
                <a:ext cx="2538413" cy="1139824"/>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1">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4" name="Freeform 7"/>
              <p:cNvSpPr>
                <a:spLocks/>
              </p:cNvSpPr>
              <p:nvPr/>
            </p:nvSpPr>
            <p:spPr bwMode="auto">
              <a:xfrm>
                <a:off x="4783138" y="34709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6">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5" name="Freeform 8"/>
              <p:cNvSpPr>
                <a:spLocks/>
              </p:cNvSpPr>
              <p:nvPr/>
            </p:nvSpPr>
            <p:spPr bwMode="auto">
              <a:xfrm>
                <a:off x="3219450" y="34709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2">
                  <a:alpha val="70000"/>
                </a:schemeClr>
              </a:solidFill>
              <a:ln>
                <a:noFill/>
              </a:ln>
            </p:spPr>
            <p:txBody>
              <a:bodyPr vert="horz" wrap="square" lIns="91440" tIns="45720" rIns="91440" bIns="45720" numCol="1" anchor="t" anchorCtr="0" compatLnSpc="1">
                <a:prstTxWarp prst="textNoShape">
                  <a:avLst/>
                </a:prstTxWarp>
              </a:bodyPr>
              <a:lstStyle/>
              <a:p>
                <a:endParaRPr lang="en-US" sz="1600" dirty="0"/>
              </a:p>
            </p:txBody>
          </p:sp>
        </p:grpSp>
        <p:grpSp>
          <p:nvGrpSpPr>
            <p:cNvPr id="9" name="Grupa 8"/>
            <p:cNvGrpSpPr/>
            <p:nvPr/>
          </p:nvGrpSpPr>
          <p:grpSpPr>
            <a:xfrm>
              <a:off x="3067050" y="2332706"/>
              <a:ext cx="3003551" cy="3184526"/>
              <a:chOff x="3067050" y="2332706"/>
              <a:chExt cx="3003551" cy="3184526"/>
            </a:xfrm>
          </p:grpSpPr>
          <p:sp>
            <p:nvSpPr>
              <p:cNvPr id="10" name="Freeform 6"/>
              <p:cNvSpPr>
                <a:spLocks/>
              </p:cNvSpPr>
              <p:nvPr/>
            </p:nvSpPr>
            <p:spPr bwMode="auto">
              <a:xfrm>
                <a:off x="3298825" y="2332706"/>
                <a:ext cx="2538413" cy="113982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1" name="Freeform 7"/>
              <p:cNvSpPr>
                <a:spLocks/>
              </p:cNvSpPr>
              <p:nvPr/>
            </p:nvSpPr>
            <p:spPr bwMode="auto">
              <a:xfrm>
                <a:off x="4630738" y="33185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12" name="Freeform 8"/>
              <p:cNvSpPr>
                <a:spLocks/>
              </p:cNvSpPr>
              <p:nvPr/>
            </p:nvSpPr>
            <p:spPr bwMode="auto">
              <a:xfrm>
                <a:off x="3067050" y="33185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grpSp>
      </p:grpSp>
      <p:grpSp>
        <p:nvGrpSpPr>
          <p:cNvPr id="2" name="Group 1">
            <a:extLst>
              <a:ext uri="{FF2B5EF4-FFF2-40B4-BE49-F238E27FC236}">
                <a16:creationId xmlns:a16="http://schemas.microsoft.com/office/drawing/2014/main" id="{EF67D2BE-139C-4FDB-8FDC-A8590F8FE834}"/>
              </a:ext>
            </a:extLst>
          </p:cNvPr>
          <p:cNvGrpSpPr/>
          <p:nvPr/>
        </p:nvGrpSpPr>
        <p:grpSpPr>
          <a:xfrm>
            <a:off x="4029485" y="1054075"/>
            <a:ext cx="4047716" cy="1604045"/>
            <a:chOff x="4029485" y="1054075"/>
            <a:chExt cx="4047716" cy="1604045"/>
          </a:xfrm>
        </p:grpSpPr>
        <p:sp>
          <p:nvSpPr>
            <p:cNvPr id="16" name="Dowolny kształt 15"/>
            <p:cNvSpPr/>
            <p:nvPr/>
          </p:nvSpPr>
          <p:spPr>
            <a:xfrm>
              <a:off x="4029485" y="1054075"/>
              <a:ext cx="4047716" cy="1604045"/>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algn="ctr" defTabSz="1511300">
                <a:lnSpc>
                  <a:spcPct val="90000"/>
                </a:lnSpc>
                <a:spcBef>
                  <a:spcPct val="0"/>
                </a:spcBef>
                <a:spcAft>
                  <a:spcPts val="600"/>
                </a:spcAft>
              </a:pPr>
              <a:r>
                <a:rPr lang="en-US" sz="2800" kern="1200" dirty="0">
                  <a:solidFill>
                    <a:schemeClr val="accent1"/>
                  </a:solidFill>
                </a:rPr>
                <a:t>Header 1</a:t>
              </a:r>
              <a:endParaRPr lang="en-US" sz="2800" dirty="0">
                <a:solidFill>
                  <a:schemeClr val="accent1"/>
                </a:solidFill>
              </a:endParaRPr>
            </a:p>
            <a:p>
              <a:pPr algn="ctr" defTabSz="1511300">
                <a:lnSpc>
                  <a:spcPct val="90000"/>
                </a:lnSpc>
                <a:spcBef>
                  <a:spcPct val="0"/>
                </a:spcBef>
                <a:spcAft>
                  <a:spcPts val="600"/>
                </a:spcAft>
              </a:pPr>
              <a:r>
                <a:rPr lang="en-US" sz="2000" dirty="0">
                  <a:solidFill>
                    <a:schemeClr val="tx1"/>
                  </a:solidFill>
                </a:rPr>
                <a:t>Write your text here. Add your description of an item.</a:t>
              </a:r>
            </a:p>
          </p:txBody>
        </p:sp>
        <p:cxnSp>
          <p:nvCxnSpPr>
            <p:cNvPr id="21" name="Łącznik prosty 20"/>
            <p:cNvCxnSpPr/>
            <p:nvPr/>
          </p:nvCxnSpPr>
          <p:spPr>
            <a:xfrm>
              <a:off x="4319994" y="2527850"/>
              <a:ext cx="3466698"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38585D38-C31A-449B-8D3E-C7A5D0BA8E13}"/>
              </a:ext>
            </a:extLst>
          </p:cNvPr>
          <p:cNvGrpSpPr/>
          <p:nvPr/>
        </p:nvGrpSpPr>
        <p:grpSpPr>
          <a:xfrm>
            <a:off x="7859995" y="4306676"/>
            <a:ext cx="3708117" cy="1589627"/>
            <a:chOff x="7859995" y="4306676"/>
            <a:chExt cx="3708117" cy="1589627"/>
          </a:xfrm>
        </p:grpSpPr>
        <p:sp>
          <p:nvSpPr>
            <p:cNvPr id="17" name="Dowolny kształt 16"/>
            <p:cNvSpPr/>
            <p:nvPr/>
          </p:nvSpPr>
          <p:spPr>
            <a:xfrm>
              <a:off x="7973220" y="4306676"/>
              <a:ext cx="3594892" cy="1589627"/>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lvl="0" defTabSz="1511300">
                <a:lnSpc>
                  <a:spcPct val="90000"/>
                </a:lnSpc>
                <a:spcBef>
                  <a:spcPct val="0"/>
                </a:spcBef>
                <a:spcAft>
                  <a:spcPct val="35000"/>
                </a:spcAft>
              </a:pPr>
              <a:r>
                <a:rPr lang="en-US" sz="2800" kern="1200" dirty="0">
                  <a:solidFill>
                    <a:schemeClr val="accent6"/>
                  </a:solidFill>
                </a:rPr>
                <a:t>Header 3</a:t>
              </a:r>
              <a:endParaRPr lang="en-US" sz="2800" dirty="0">
                <a:solidFill>
                  <a:schemeClr val="accent6"/>
                </a:solidFill>
              </a:endParaRPr>
            </a:p>
            <a:p>
              <a:pPr lvl="0" defTabSz="1511300">
                <a:lnSpc>
                  <a:spcPct val="90000"/>
                </a:lnSpc>
                <a:spcBef>
                  <a:spcPct val="0"/>
                </a:spcBef>
                <a:spcAft>
                  <a:spcPct val="35000"/>
                </a:spcAft>
              </a:pPr>
              <a:r>
                <a:rPr lang="en-US" sz="2000" dirty="0">
                  <a:solidFill>
                    <a:schemeClr val="tx1"/>
                  </a:solidFill>
                </a:rPr>
                <a:t>Write your text here. Add your description of an item.</a:t>
              </a:r>
              <a:endParaRPr lang="en-US" sz="2000" kern="1200" dirty="0">
                <a:solidFill>
                  <a:schemeClr val="tx1"/>
                </a:solidFill>
              </a:endParaRPr>
            </a:p>
          </p:txBody>
        </p:sp>
        <p:cxnSp>
          <p:nvCxnSpPr>
            <p:cNvPr id="26" name="Łącznik prosty 25"/>
            <p:cNvCxnSpPr/>
            <p:nvPr/>
          </p:nvCxnSpPr>
          <p:spPr>
            <a:xfrm>
              <a:off x="7859995" y="4387838"/>
              <a:ext cx="0" cy="1427304"/>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F365631B-4279-4DBF-AE7E-F754102C490A}"/>
              </a:ext>
            </a:extLst>
          </p:cNvPr>
          <p:cNvGrpSpPr/>
          <p:nvPr/>
        </p:nvGrpSpPr>
        <p:grpSpPr>
          <a:xfrm>
            <a:off x="623888" y="4306676"/>
            <a:ext cx="3630944" cy="1589627"/>
            <a:chOff x="623888" y="4306676"/>
            <a:chExt cx="3630944" cy="1589627"/>
          </a:xfrm>
        </p:grpSpPr>
        <p:sp>
          <p:nvSpPr>
            <p:cNvPr id="18" name="Dowolny kształt 17"/>
            <p:cNvSpPr/>
            <p:nvPr/>
          </p:nvSpPr>
          <p:spPr>
            <a:xfrm>
              <a:off x="623888" y="4306676"/>
              <a:ext cx="3515903" cy="1589627"/>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9540" tIns="129540" rIns="129540" bIns="129540" numCol="1" spcCol="1270" anchor="ctr" anchorCtr="0">
              <a:noAutofit/>
            </a:bodyPr>
            <a:lstStyle/>
            <a:p>
              <a:pPr lvl="0" algn="r" defTabSz="1511300" rtl="0">
                <a:lnSpc>
                  <a:spcPct val="90000"/>
                </a:lnSpc>
                <a:spcBef>
                  <a:spcPct val="0"/>
                </a:spcBef>
                <a:spcAft>
                  <a:spcPct val="35000"/>
                </a:spcAft>
              </a:pPr>
              <a:r>
                <a:rPr lang="en-US" sz="2800" kern="1200" dirty="0">
                  <a:solidFill>
                    <a:schemeClr val="accent2"/>
                  </a:solidFill>
                </a:rPr>
                <a:t>Header 2</a:t>
              </a:r>
            </a:p>
            <a:p>
              <a:pPr lvl="0" algn="r" defTabSz="1511300" rtl="0">
                <a:lnSpc>
                  <a:spcPct val="90000"/>
                </a:lnSpc>
                <a:spcBef>
                  <a:spcPct val="0"/>
                </a:spcBef>
                <a:spcAft>
                  <a:spcPct val="35000"/>
                </a:spcAft>
              </a:pPr>
              <a:r>
                <a:rPr lang="en-US" sz="2000" dirty="0">
                  <a:solidFill>
                    <a:prstClr val="black"/>
                  </a:solidFill>
                </a:rPr>
                <a:t>Write your text here. Add your description of an item.</a:t>
              </a:r>
              <a:endParaRPr lang="en-US" sz="2800" kern="1200" dirty="0">
                <a:solidFill>
                  <a:schemeClr val="accent2"/>
                </a:solidFill>
              </a:endParaRPr>
            </a:p>
          </p:txBody>
        </p:sp>
        <p:cxnSp>
          <p:nvCxnSpPr>
            <p:cNvPr id="29" name="Łącznik prosty 28"/>
            <p:cNvCxnSpPr/>
            <p:nvPr/>
          </p:nvCxnSpPr>
          <p:spPr>
            <a:xfrm>
              <a:off x="4254832" y="4387838"/>
              <a:ext cx="0" cy="1427304"/>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08703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
            <a:extLst>
              <a:ext uri="{FF2B5EF4-FFF2-40B4-BE49-F238E27FC236}">
                <a16:creationId xmlns:a16="http://schemas.microsoft.com/office/drawing/2014/main" id="{4C467AA4-E6CC-417C-AA7E-32E8B70D83D6}"/>
              </a:ext>
            </a:extLst>
          </p:cNvPr>
          <p:cNvGrpSpPr/>
          <p:nvPr/>
        </p:nvGrpSpPr>
        <p:grpSpPr>
          <a:xfrm>
            <a:off x="6237605" y="1674593"/>
            <a:ext cx="4608512" cy="4152551"/>
            <a:chOff x="6237605" y="1674593"/>
            <a:chExt cx="4608512" cy="4152551"/>
          </a:xfrm>
        </p:grpSpPr>
        <p:sp>
          <p:nvSpPr>
            <p:cNvPr id="23" name="Prostokąt 22">
              <a:extLst>
                <a:ext uri="{FF2B5EF4-FFF2-40B4-BE49-F238E27FC236}">
                  <a16:creationId xmlns:a16="http://schemas.microsoft.com/office/drawing/2014/main" id="{573A9466-29A9-4FA7-AC36-DD6696D0ECC7}"/>
                </a:ext>
              </a:extLst>
            </p:cNvPr>
            <p:cNvSpPr/>
            <p:nvPr/>
          </p:nvSpPr>
          <p:spPr>
            <a:xfrm>
              <a:off x="6237605"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24" name="Prostokąt 23">
              <a:extLst>
                <a:ext uri="{FF2B5EF4-FFF2-40B4-BE49-F238E27FC236}">
                  <a16:creationId xmlns:a16="http://schemas.microsoft.com/office/drawing/2014/main" id="{DC4CF205-99EB-466E-A70B-C33D9BBFA5F6}"/>
                </a:ext>
              </a:extLst>
            </p:cNvPr>
            <p:cNvSpPr/>
            <p:nvPr/>
          </p:nvSpPr>
          <p:spPr>
            <a:xfrm>
              <a:off x="6238138"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7" name="Grupa 16"/>
          <p:cNvGrpSpPr/>
          <p:nvPr/>
        </p:nvGrpSpPr>
        <p:grpSpPr>
          <a:xfrm rot="2700000">
            <a:off x="2186210" y="1946494"/>
            <a:ext cx="3616425" cy="3611268"/>
            <a:chOff x="683568" y="2066915"/>
            <a:chExt cx="3304947" cy="3300234"/>
          </a:xfrm>
        </p:grpSpPr>
        <p:sp>
          <p:nvSpPr>
            <p:cNvPr id="19" name="Freeform 6"/>
            <p:cNvSpPr>
              <a:spLocks/>
            </p:cNvSpPr>
            <p:nvPr/>
          </p:nvSpPr>
          <p:spPr bwMode="auto">
            <a:xfrm>
              <a:off x="2335255" y="2066915"/>
              <a:ext cx="1653260" cy="2090148"/>
            </a:xfrm>
            <a:custGeom>
              <a:avLst/>
              <a:gdLst>
                <a:gd name="T0" fmla="*/ 1 w 756"/>
                <a:gd name="T1" fmla="*/ 272 h 956"/>
                <a:gd name="T2" fmla="*/ 108 w 756"/>
                <a:gd name="T3" fmla="*/ 270 h 956"/>
                <a:gd name="T4" fmla="*/ 203 w 756"/>
                <a:gd name="T5" fmla="*/ 365 h 956"/>
                <a:gd name="T6" fmla="*/ 111 w 756"/>
                <a:gd name="T7" fmla="*/ 461 h 956"/>
                <a:gd name="T8" fmla="*/ 1 w 756"/>
                <a:gd name="T9" fmla="*/ 446 h 956"/>
                <a:gd name="T10" fmla="*/ 2 w 756"/>
                <a:gd name="T11" fmla="*/ 754 h 956"/>
                <a:gd name="T12" fmla="*/ 338 w 756"/>
                <a:gd name="T13" fmla="*/ 753 h 956"/>
                <a:gd name="T14" fmla="*/ 322 w 756"/>
                <a:gd name="T15" fmla="*/ 864 h 956"/>
                <a:gd name="T16" fmla="*/ 419 w 756"/>
                <a:gd name="T17" fmla="*/ 956 h 956"/>
                <a:gd name="T18" fmla="*/ 513 w 756"/>
                <a:gd name="T19" fmla="*/ 861 h 956"/>
                <a:gd name="T20" fmla="*/ 511 w 756"/>
                <a:gd name="T21" fmla="*/ 753 h 956"/>
                <a:gd name="T22" fmla="*/ 756 w 756"/>
                <a:gd name="T23" fmla="*/ 753 h 956"/>
                <a:gd name="T24" fmla="*/ 756 w 756"/>
                <a:gd name="T25" fmla="*/ 48 h 956"/>
                <a:gd name="T26" fmla="*/ 708 w 756"/>
                <a:gd name="T27" fmla="*/ 0 h 956"/>
                <a:gd name="T28" fmla="*/ 0 w 756"/>
                <a:gd name="T29" fmla="*/ 0 h 956"/>
                <a:gd name="T30" fmla="*/ 1 w 756"/>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6"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61" y="752"/>
                    <a:pt x="674" y="752"/>
                    <a:pt x="756" y="753"/>
                  </a:cubicBezTo>
                  <a:cubicBezTo>
                    <a:pt x="756" y="48"/>
                    <a:pt x="756" y="48"/>
                    <a:pt x="756" y="48"/>
                  </a:cubicBezTo>
                  <a:cubicBezTo>
                    <a:pt x="756" y="21"/>
                    <a:pt x="734" y="0"/>
                    <a:pt x="708" y="0"/>
                  </a:cubicBezTo>
                  <a:cubicBezTo>
                    <a:pt x="0" y="0"/>
                    <a:pt x="0" y="0"/>
                    <a:pt x="0" y="0"/>
                  </a:cubicBezTo>
                  <a:cubicBezTo>
                    <a:pt x="0" y="81"/>
                    <a:pt x="0" y="217"/>
                    <a:pt x="1" y="272"/>
                  </a:cubicBezTo>
                  <a:close/>
                </a:path>
              </a:pathLst>
            </a:custGeom>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0" name="Freeform 7"/>
            <p:cNvSpPr>
              <a:spLocks/>
            </p:cNvSpPr>
            <p:nvPr/>
          </p:nvSpPr>
          <p:spPr bwMode="auto">
            <a:xfrm>
              <a:off x="683568" y="2066915"/>
              <a:ext cx="2094863" cy="1651689"/>
            </a:xfrm>
            <a:custGeom>
              <a:avLst/>
              <a:gdLst>
                <a:gd name="T0" fmla="*/ 343 w 958"/>
                <a:gd name="T1" fmla="*/ 753 h 756"/>
                <a:gd name="T2" fmla="*/ 326 w 958"/>
                <a:gd name="T3" fmla="*/ 648 h 756"/>
                <a:gd name="T4" fmla="*/ 432 w 958"/>
                <a:gd name="T5" fmla="*/ 564 h 756"/>
                <a:gd name="T6" fmla="*/ 536 w 958"/>
                <a:gd name="T7" fmla="*/ 645 h 756"/>
                <a:gd name="T8" fmla="*/ 514 w 958"/>
                <a:gd name="T9" fmla="*/ 753 h 756"/>
                <a:gd name="T10" fmla="*/ 757 w 958"/>
                <a:gd name="T11" fmla="*/ 754 h 756"/>
                <a:gd name="T12" fmla="*/ 756 w 958"/>
                <a:gd name="T13" fmla="*/ 446 h 756"/>
                <a:gd name="T14" fmla="*/ 866 w 958"/>
                <a:gd name="T15" fmla="*/ 461 h 756"/>
                <a:gd name="T16" fmla="*/ 958 w 958"/>
                <a:gd name="T17" fmla="*/ 365 h 756"/>
                <a:gd name="T18" fmla="*/ 863 w 958"/>
                <a:gd name="T19" fmla="*/ 270 h 756"/>
                <a:gd name="T20" fmla="*/ 756 w 958"/>
                <a:gd name="T21" fmla="*/ 272 h 756"/>
                <a:gd name="T22" fmla="*/ 755 w 958"/>
                <a:gd name="T23" fmla="*/ 0 h 756"/>
                <a:gd name="T24" fmla="*/ 48 w 958"/>
                <a:gd name="T25" fmla="*/ 0 h 756"/>
                <a:gd name="T26" fmla="*/ 0 w 958"/>
                <a:gd name="T27" fmla="*/ 48 h 756"/>
                <a:gd name="T28" fmla="*/ 0 w 958"/>
                <a:gd name="T29" fmla="*/ 754 h 756"/>
                <a:gd name="T30" fmla="*/ 343 w 958"/>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8" h="756">
                  <a:moveTo>
                    <a:pt x="343" y="753"/>
                  </a:moveTo>
                  <a:cubicBezTo>
                    <a:pt x="399" y="749"/>
                    <a:pt x="323" y="688"/>
                    <a:pt x="326" y="648"/>
                  </a:cubicBezTo>
                  <a:cubicBezTo>
                    <a:pt x="328" y="612"/>
                    <a:pt x="354" y="563"/>
                    <a:pt x="432" y="564"/>
                  </a:cubicBezTo>
                  <a:cubicBezTo>
                    <a:pt x="508" y="565"/>
                    <a:pt x="531" y="612"/>
                    <a:pt x="536" y="645"/>
                  </a:cubicBezTo>
                  <a:cubicBezTo>
                    <a:pt x="542" y="686"/>
                    <a:pt x="466" y="752"/>
                    <a:pt x="514" y="753"/>
                  </a:cubicBezTo>
                  <a:cubicBezTo>
                    <a:pt x="542" y="754"/>
                    <a:pt x="645" y="754"/>
                    <a:pt x="757" y="754"/>
                  </a:cubicBezTo>
                  <a:cubicBezTo>
                    <a:pt x="757" y="622"/>
                    <a:pt x="756" y="484"/>
                    <a:pt x="756" y="446"/>
                  </a:cubicBezTo>
                  <a:cubicBezTo>
                    <a:pt x="755" y="401"/>
                    <a:pt x="818" y="458"/>
                    <a:pt x="866" y="461"/>
                  </a:cubicBezTo>
                  <a:cubicBezTo>
                    <a:pt x="897" y="464"/>
                    <a:pt x="958" y="443"/>
                    <a:pt x="958" y="365"/>
                  </a:cubicBezTo>
                  <a:cubicBezTo>
                    <a:pt x="958" y="284"/>
                    <a:pt x="895" y="268"/>
                    <a:pt x="863" y="270"/>
                  </a:cubicBezTo>
                  <a:cubicBezTo>
                    <a:pt x="816" y="274"/>
                    <a:pt x="756" y="321"/>
                    <a:pt x="756" y="272"/>
                  </a:cubicBezTo>
                  <a:cubicBezTo>
                    <a:pt x="755" y="217"/>
                    <a:pt x="755" y="81"/>
                    <a:pt x="755" y="0"/>
                  </a:cubicBezTo>
                  <a:cubicBezTo>
                    <a:pt x="48" y="0"/>
                    <a:pt x="48" y="0"/>
                    <a:pt x="48" y="0"/>
                  </a:cubicBezTo>
                  <a:cubicBezTo>
                    <a:pt x="22" y="0"/>
                    <a:pt x="0" y="21"/>
                    <a:pt x="0" y="48"/>
                  </a:cubicBezTo>
                  <a:cubicBezTo>
                    <a:pt x="0" y="754"/>
                    <a:pt x="0" y="754"/>
                    <a:pt x="0" y="754"/>
                  </a:cubicBezTo>
                  <a:cubicBezTo>
                    <a:pt x="109" y="755"/>
                    <a:pt x="298" y="756"/>
                    <a:pt x="343" y="753"/>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1" name="Freeform 8"/>
            <p:cNvSpPr>
              <a:spLocks/>
            </p:cNvSpPr>
            <p:nvPr/>
          </p:nvSpPr>
          <p:spPr bwMode="auto">
            <a:xfrm>
              <a:off x="683568" y="3297431"/>
              <a:ext cx="1659546" cy="2069718"/>
            </a:xfrm>
            <a:custGeom>
              <a:avLst/>
              <a:gdLst>
                <a:gd name="T0" fmla="*/ 756 w 759"/>
                <a:gd name="T1" fmla="*/ 632 h 947"/>
                <a:gd name="T2" fmla="*/ 650 w 759"/>
                <a:gd name="T3" fmla="*/ 650 h 947"/>
                <a:gd name="T4" fmla="*/ 567 w 759"/>
                <a:gd name="T5" fmla="*/ 543 h 947"/>
                <a:gd name="T6" fmla="*/ 648 w 759"/>
                <a:gd name="T7" fmla="*/ 439 h 947"/>
                <a:gd name="T8" fmla="*/ 756 w 759"/>
                <a:gd name="T9" fmla="*/ 462 h 947"/>
                <a:gd name="T10" fmla="*/ 757 w 759"/>
                <a:gd name="T11" fmla="*/ 191 h 947"/>
                <a:gd name="T12" fmla="*/ 514 w 759"/>
                <a:gd name="T13" fmla="*/ 190 h 947"/>
                <a:gd name="T14" fmla="*/ 536 w 759"/>
                <a:gd name="T15" fmla="*/ 82 h 947"/>
                <a:gd name="T16" fmla="*/ 432 w 759"/>
                <a:gd name="T17" fmla="*/ 1 h 947"/>
                <a:gd name="T18" fmla="*/ 326 w 759"/>
                <a:gd name="T19" fmla="*/ 85 h 947"/>
                <a:gd name="T20" fmla="*/ 343 w 759"/>
                <a:gd name="T21" fmla="*/ 190 h 947"/>
                <a:gd name="T22" fmla="*/ 0 w 759"/>
                <a:gd name="T23" fmla="*/ 191 h 947"/>
                <a:gd name="T24" fmla="*/ 0 w 759"/>
                <a:gd name="T25" fmla="*/ 899 h 947"/>
                <a:gd name="T26" fmla="*/ 48 w 759"/>
                <a:gd name="T27" fmla="*/ 947 h 947"/>
                <a:gd name="T28" fmla="*/ 757 w 759"/>
                <a:gd name="T29" fmla="*/ 947 h 947"/>
                <a:gd name="T30" fmla="*/ 756 w 759"/>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9" h="947">
                  <a:moveTo>
                    <a:pt x="756" y="632"/>
                  </a:moveTo>
                  <a:cubicBezTo>
                    <a:pt x="751" y="577"/>
                    <a:pt x="690" y="652"/>
                    <a:pt x="650" y="650"/>
                  </a:cubicBezTo>
                  <a:cubicBezTo>
                    <a:pt x="615" y="647"/>
                    <a:pt x="565" y="622"/>
                    <a:pt x="567" y="543"/>
                  </a:cubicBezTo>
                  <a:cubicBezTo>
                    <a:pt x="568" y="468"/>
                    <a:pt x="615" y="444"/>
                    <a:pt x="648" y="439"/>
                  </a:cubicBezTo>
                  <a:cubicBezTo>
                    <a:pt x="688" y="433"/>
                    <a:pt x="754" y="509"/>
                    <a:pt x="756" y="462"/>
                  </a:cubicBezTo>
                  <a:cubicBezTo>
                    <a:pt x="756" y="431"/>
                    <a:pt x="757" y="313"/>
                    <a:pt x="757" y="191"/>
                  </a:cubicBezTo>
                  <a:cubicBezTo>
                    <a:pt x="645" y="191"/>
                    <a:pt x="542" y="191"/>
                    <a:pt x="514" y="190"/>
                  </a:cubicBezTo>
                  <a:cubicBezTo>
                    <a:pt x="466" y="189"/>
                    <a:pt x="542" y="123"/>
                    <a:pt x="536" y="82"/>
                  </a:cubicBezTo>
                  <a:cubicBezTo>
                    <a:pt x="531" y="49"/>
                    <a:pt x="508" y="2"/>
                    <a:pt x="432" y="1"/>
                  </a:cubicBezTo>
                  <a:cubicBezTo>
                    <a:pt x="354" y="0"/>
                    <a:pt x="328" y="49"/>
                    <a:pt x="326" y="85"/>
                  </a:cubicBezTo>
                  <a:cubicBezTo>
                    <a:pt x="323" y="125"/>
                    <a:pt x="399" y="186"/>
                    <a:pt x="343" y="190"/>
                  </a:cubicBezTo>
                  <a:cubicBezTo>
                    <a:pt x="298" y="193"/>
                    <a:pt x="109" y="192"/>
                    <a:pt x="0" y="191"/>
                  </a:cubicBezTo>
                  <a:cubicBezTo>
                    <a:pt x="0" y="899"/>
                    <a:pt x="0" y="899"/>
                    <a:pt x="0" y="899"/>
                  </a:cubicBezTo>
                  <a:cubicBezTo>
                    <a:pt x="0" y="926"/>
                    <a:pt x="22" y="947"/>
                    <a:pt x="48" y="947"/>
                  </a:cubicBezTo>
                  <a:cubicBezTo>
                    <a:pt x="757" y="947"/>
                    <a:pt x="757" y="947"/>
                    <a:pt x="757" y="947"/>
                  </a:cubicBezTo>
                  <a:cubicBezTo>
                    <a:pt x="758" y="837"/>
                    <a:pt x="759" y="674"/>
                    <a:pt x="756" y="632"/>
                  </a:cubicBezTo>
                  <a:close/>
                </a:path>
              </a:pathLst>
            </a:custGeom>
            <a:solidFill>
              <a:schemeClr val="accent6"/>
            </a:solidFill>
            <a:ln>
              <a:solidFill>
                <a:schemeClr val="accent6"/>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Freeform 9"/>
            <p:cNvSpPr>
              <a:spLocks/>
            </p:cNvSpPr>
            <p:nvPr/>
          </p:nvSpPr>
          <p:spPr bwMode="auto">
            <a:xfrm>
              <a:off x="1920369" y="3710746"/>
              <a:ext cx="2068146" cy="1656403"/>
            </a:xfrm>
            <a:custGeom>
              <a:avLst/>
              <a:gdLst>
                <a:gd name="T0" fmla="*/ 701 w 946"/>
                <a:gd name="T1" fmla="*/ 1 h 758"/>
                <a:gd name="T2" fmla="*/ 703 w 946"/>
                <a:gd name="T3" fmla="*/ 109 h 758"/>
                <a:gd name="T4" fmla="*/ 609 w 946"/>
                <a:gd name="T5" fmla="*/ 204 h 758"/>
                <a:gd name="T6" fmla="*/ 512 w 946"/>
                <a:gd name="T7" fmla="*/ 112 h 758"/>
                <a:gd name="T8" fmla="*/ 528 w 946"/>
                <a:gd name="T9" fmla="*/ 1 h 758"/>
                <a:gd name="T10" fmla="*/ 192 w 946"/>
                <a:gd name="T11" fmla="*/ 2 h 758"/>
                <a:gd name="T12" fmla="*/ 191 w 946"/>
                <a:gd name="T13" fmla="*/ 273 h 758"/>
                <a:gd name="T14" fmla="*/ 83 w 946"/>
                <a:gd name="T15" fmla="*/ 250 h 758"/>
                <a:gd name="T16" fmla="*/ 2 w 946"/>
                <a:gd name="T17" fmla="*/ 354 h 758"/>
                <a:gd name="T18" fmla="*/ 85 w 946"/>
                <a:gd name="T19" fmla="*/ 461 h 758"/>
                <a:gd name="T20" fmla="*/ 191 w 946"/>
                <a:gd name="T21" fmla="*/ 443 h 758"/>
                <a:gd name="T22" fmla="*/ 192 w 946"/>
                <a:gd name="T23" fmla="*/ 758 h 758"/>
                <a:gd name="T24" fmla="*/ 898 w 946"/>
                <a:gd name="T25" fmla="*/ 758 h 758"/>
                <a:gd name="T26" fmla="*/ 946 w 946"/>
                <a:gd name="T27" fmla="*/ 710 h 758"/>
                <a:gd name="T28" fmla="*/ 946 w 946"/>
                <a:gd name="T29" fmla="*/ 1 h 758"/>
                <a:gd name="T30" fmla="*/ 701 w 946"/>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6" h="758">
                  <a:moveTo>
                    <a:pt x="701" y="1"/>
                  </a:move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898" y="758"/>
                    <a:pt x="898" y="758"/>
                    <a:pt x="898" y="758"/>
                  </a:cubicBezTo>
                  <a:cubicBezTo>
                    <a:pt x="924" y="758"/>
                    <a:pt x="946" y="737"/>
                    <a:pt x="946" y="710"/>
                  </a:cubicBezTo>
                  <a:cubicBezTo>
                    <a:pt x="946" y="1"/>
                    <a:pt x="946" y="1"/>
                    <a:pt x="946" y="1"/>
                  </a:cubicBezTo>
                  <a:cubicBezTo>
                    <a:pt x="864" y="0"/>
                    <a:pt x="751" y="0"/>
                    <a:pt x="701" y="1"/>
                  </a:cubicBezTo>
                  <a:close/>
                </a:path>
              </a:pathLst>
            </a:custGeom>
            <a:solidFill>
              <a:schemeClr val="tx2"/>
            </a:solidFill>
            <a:ln>
              <a:solidFill>
                <a:schemeClr val="tx2"/>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5" name="pole tekstowe 14"/>
          <p:cNvSpPr txBox="1"/>
          <p:nvPr/>
        </p:nvSpPr>
        <p:spPr>
          <a:xfrm>
            <a:off x="3125670" y="4369607"/>
            <a:ext cx="1822703" cy="1552673"/>
          </a:xfrm>
          <a:prstGeom prst="rect">
            <a:avLst/>
          </a:prstGeom>
          <a:noFill/>
          <a:effectLst/>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14" name="pole tekstowe 13"/>
          <p:cNvSpPr txBox="1"/>
          <p:nvPr/>
        </p:nvSpPr>
        <p:spPr>
          <a:xfrm>
            <a:off x="4327304" y="2951949"/>
            <a:ext cx="1984720" cy="1552673"/>
          </a:xfrm>
          <a:prstGeom prst="rect">
            <a:avLst/>
          </a:prstGeom>
          <a:noFill/>
          <a:effectLst/>
        </p:spPr>
        <p:txBody>
          <a:bodyPr wrap="square" lIns="72000" rIns="72000" rtlCol="0" anchor="ctr">
            <a:noAutofit/>
          </a:bodyPr>
          <a:lstStyle/>
          <a:p>
            <a:pPr algn="ctr"/>
            <a:r>
              <a:rPr lang="en-US" sz="2000" b="1" dirty="0">
                <a:solidFill>
                  <a:schemeClr val="bg1"/>
                </a:solidFill>
              </a:rPr>
              <a:t>Your text here</a:t>
            </a:r>
          </a:p>
        </p:txBody>
      </p:sp>
      <p:sp>
        <p:nvSpPr>
          <p:cNvPr id="13" name="pole tekstowe 12"/>
          <p:cNvSpPr txBox="1"/>
          <p:nvPr/>
        </p:nvSpPr>
        <p:spPr>
          <a:xfrm>
            <a:off x="3058162" y="1601799"/>
            <a:ext cx="1890210"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16" name="pole tekstowe 15"/>
          <p:cNvSpPr txBox="1"/>
          <p:nvPr/>
        </p:nvSpPr>
        <p:spPr>
          <a:xfrm>
            <a:off x="1775520" y="2951949"/>
            <a:ext cx="1822703" cy="1552673"/>
          </a:xfrm>
          <a:prstGeom prst="rect">
            <a:avLst/>
          </a:prstGeom>
          <a:noFill/>
          <a:effectLst/>
        </p:spPr>
        <p:txBody>
          <a:bodyPr wrap="square" lIns="72000" rIns="72000" rtlCol="0" anchor="ctr">
            <a:noAutofit/>
          </a:bodyPr>
          <a:lstStyle/>
          <a:p>
            <a:pPr algn="ctr"/>
            <a:r>
              <a:rPr lang="en-US" sz="2000" b="1" dirty="0">
                <a:solidFill>
                  <a:schemeClr val="bg1"/>
                </a:solidFill>
              </a:rPr>
              <a:t>Your text here</a:t>
            </a:r>
          </a:p>
        </p:txBody>
      </p:sp>
      <p:sp>
        <p:nvSpPr>
          <p:cNvPr id="3" name="Tytuł 2">
            <a:extLst>
              <a:ext uri="{FF2B5EF4-FFF2-40B4-BE49-F238E27FC236}">
                <a16:creationId xmlns:a16="http://schemas.microsoft.com/office/drawing/2014/main" id="{3DE2A808-8B78-43CC-9B80-CE3B6819CBBA}"/>
              </a:ext>
            </a:extLst>
          </p:cNvPr>
          <p:cNvSpPr>
            <a:spLocks noGrp="1"/>
          </p:cNvSpPr>
          <p:nvPr>
            <p:ph type="title"/>
          </p:nvPr>
        </p:nvSpPr>
        <p:spPr/>
        <p:txBody>
          <a:bodyPr>
            <a:normAutofit fontScale="90000"/>
          </a:bodyPr>
          <a:lstStyle/>
          <a:p>
            <a:r>
              <a:rPr lang="en-US" dirty="0"/>
              <a:t>4-puzzle Closed Jigsaw Pieces Diamond Diagram</a:t>
            </a:r>
          </a:p>
        </p:txBody>
      </p:sp>
    </p:spTree>
    <p:extLst>
      <p:ext uri="{BB962C8B-B14F-4D97-AF65-F5344CB8AC3E}">
        <p14:creationId xmlns:p14="http://schemas.microsoft.com/office/powerpoint/2010/main" val="2737445620"/>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4 Open Jigsaw Puzzle Shapes Diamond Diagram</a:t>
            </a:r>
          </a:p>
        </p:txBody>
      </p:sp>
      <p:grpSp>
        <p:nvGrpSpPr>
          <p:cNvPr id="18" name="Grupa 48"/>
          <p:cNvGrpSpPr/>
          <p:nvPr/>
        </p:nvGrpSpPr>
        <p:grpSpPr>
          <a:xfrm rot="18900000">
            <a:off x="6483497" y="1565051"/>
            <a:ext cx="4213990" cy="4216659"/>
            <a:chOff x="1394683" y="1288874"/>
            <a:chExt cx="4548582" cy="4551463"/>
          </a:xfrm>
        </p:grpSpPr>
        <p:sp>
          <p:nvSpPr>
            <p:cNvPr id="26" name="Freeform 7"/>
            <p:cNvSpPr>
              <a:spLocks/>
            </p:cNvSpPr>
            <p:nvPr/>
          </p:nvSpPr>
          <p:spPr bwMode="auto">
            <a:xfrm rot="16200000">
              <a:off x="1383203" y="1495591"/>
              <a:ext cx="2641507" cy="2228073"/>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w="9525">
              <a:solidFill>
                <a:schemeClr val="accent3"/>
              </a:solidFill>
              <a:round/>
            </a:ln>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8" name="Freeform 8"/>
            <p:cNvSpPr>
              <a:spLocks/>
            </p:cNvSpPr>
            <p:nvPr/>
          </p:nvSpPr>
          <p:spPr bwMode="auto">
            <a:xfrm rot="16200000">
              <a:off x="3512945" y="1283286"/>
              <a:ext cx="2228073" cy="2632567"/>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tx2"/>
            </a:solidFill>
            <a:ln w="9525">
              <a:solidFill>
                <a:schemeClr val="tx2"/>
              </a:solidFill>
              <a:rou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9" name="Freeform 8"/>
            <p:cNvSpPr>
              <a:spLocks/>
            </p:cNvSpPr>
            <p:nvPr/>
          </p:nvSpPr>
          <p:spPr bwMode="auto">
            <a:xfrm rot="16200000">
              <a:off x="1596930" y="3218283"/>
              <a:ext cx="2228073" cy="2632567"/>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w="9525">
              <a:solidFill>
                <a:schemeClr val="accent6"/>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30" name="Freeform 6"/>
            <p:cNvSpPr>
              <a:spLocks/>
            </p:cNvSpPr>
            <p:nvPr/>
          </p:nvSpPr>
          <p:spPr bwMode="auto">
            <a:xfrm rot="16200000">
              <a:off x="3316949" y="3405547"/>
              <a:ext cx="2641507" cy="2228073"/>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ln w="9525">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9" name="pole tekstowe 18"/>
          <p:cNvSpPr txBox="1"/>
          <p:nvPr/>
        </p:nvSpPr>
        <p:spPr>
          <a:xfrm>
            <a:off x="6600056" y="28612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2" name="pole tekstowe 21"/>
          <p:cNvSpPr txBox="1"/>
          <p:nvPr/>
        </p:nvSpPr>
        <p:spPr>
          <a:xfrm>
            <a:off x="7824192" y="1691149"/>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4" name="pole tekstowe 23"/>
          <p:cNvSpPr txBox="1"/>
          <p:nvPr/>
        </p:nvSpPr>
        <p:spPr>
          <a:xfrm>
            <a:off x="7824192" y="4198782"/>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7" name="pole tekstowe 26"/>
          <p:cNvSpPr txBox="1"/>
          <p:nvPr/>
        </p:nvSpPr>
        <p:spPr>
          <a:xfrm>
            <a:off x="9120336" y="28612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grpSp>
        <p:nvGrpSpPr>
          <p:cNvPr id="3" name="Grupa 2">
            <a:extLst>
              <a:ext uri="{FF2B5EF4-FFF2-40B4-BE49-F238E27FC236}">
                <a16:creationId xmlns:a16="http://schemas.microsoft.com/office/drawing/2014/main" id="{C02B0FE9-33CD-4193-9028-61044B7F0C60}"/>
              </a:ext>
            </a:extLst>
          </p:cNvPr>
          <p:cNvGrpSpPr/>
          <p:nvPr/>
        </p:nvGrpSpPr>
        <p:grpSpPr>
          <a:xfrm>
            <a:off x="1081689" y="1674593"/>
            <a:ext cx="4608512" cy="4152551"/>
            <a:chOff x="1081689" y="1674593"/>
            <a:chExt cx="4608512" cy="4152551"/>
          </a:xfrm>
        </p:grpSpPr>
        <p:sp>
          <p:nvSpPr>
            <p:cNvPr id="14" name="Prostokąt 13">
              <a:extLst>
                <a:ext uri="{FF2B5EF4-FFF2-40B4-BE49-F238E27FC236}">
                  <a16:creationId xmlns:a16="http://schemas.microsoft.com/office/drawing/2014/main" id="{0F1443A4-7F39-4271-BDFD-36B5C749D4D4}"/>
                </a:ext>
              </a:extLst>
            </p:cNvPr>
            <p:cNvSpPr/>
            <p:nvPr/>
          </p:nvSpPr>
          <p:spPr>
            <a:xfrm>
              <a:off x="1081689"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5" name="Prostokąt 14">
              <a:extLst>
                <a:ext uri="{FF2B5EF4-FFF2-40B4-BE49-F238E27FC236}">
                  <a16:creationId xmlns:a16="http://schemas.microsoft.com/office/drawing/2014/main" id="{540C3757-BCAE-4E18-9202-00753E4B13D3}"/>
                </a:ext>
              </a:extLst>
            </p:cNvPr>
            <p:cNvSpPr/>
            <p:nvPr/>
          </p:nvSpPr>
          <p:spPr>
            <a:xfrm>
              <a:off x="1082222"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3356111270"/>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6 Open Jigsaw Puzzle Elements Diagram</a:t>
            </a:r>
            <a:endParaRPr lang="en-US" b="0" dirty="0"/>
          </a:p>
        </p:txBody>
      </p:sp>
      <p:grpSp>
        <p:nvGrpSpPr>
          <p:cNvPr id="3" name="Grupa 2"/>
          <p:cNvGrpSpPr/>
          <p:nvPr/>
        </p:nvGrpSpPr>
        <p:grpSpPr>
          <a:xfrm>
            <a:off x="2918683" y="1377704"/>
            <a:ext cx="6480720" cy="4571576"/>
            <a:chOff x="1589384" y="1052735"/>
            <a:chExt cx="5785913" cy="4081451"/>
          </a:xfrm>
        </p:grpSpPr>
        <p:sp>
          <p:nvSpPr>
            <p:cNvPr id="6" name="Freeform 7"/>
            <p:cNvSpPr>
              <a:spLocks/>
            </p:cNvSpPr>
            <p:nvPr/>
          </p:nvSpPr>
          <p:spPr bwMode="auto">
            <a:xfrm rot="16200000">
              <a:off x="1579135" y="1255247"/>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rot="16200000">
              <a:off x="3480544" y="1065704"/>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tx2"/>
            </a:solidFill>
            <a:ln>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5" name="Freeform 6"/>
            <p:cNvSpPr>
              <a:spLocks/>
            </p:cNvSpPr>
            <p:nvPr/>
          </p:nvSpPr>
          <p:spPr bwMode="auto">
            <a:xfrm rot="16200000">
              <a:off x="5008854" y="1237290"/>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1"/>
            </a:solidFill>
            <a:ln>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4" name="Freeform 8"/>
            <p:cNvSpPr>
              <a:spLocks/>
            </p:cNvSpPr>
            <p:nvPr/>
          </p:nvSpPr>
          <p:spPr bwMode="auto">
            <a:xfrm rot="16200000">
              <a:off x="1769948" y="2793247"/>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5" name="Freeform 8"/>
            <p:cNvSpPr>
              <a:spLocks/>
            </p:cNvSpPr>
            <p:nvPr/>
          </p:nvSpPr>
          <p:spPr bwMode="auto">
            <a:xfrm rot="16200000">
              <a:off x="5205535" y="2774357"/>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2"/>
            </a:solidFill>
            <a:ln>
              <a:solidFill>
                <a:schemeClr val="accent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3" name="Freeform 6"/>
            <p:cNvSpPr>
              <a:spLocks/>
            </p:cNvSpPr>
            <p:nvPr/>
          </p:nvSpPr>
          <p:spPr bwMode="auto">
            <a:xfrm rot="16200000">
              <a:off x="3305561" y="2960434"/>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ln w="9525">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9" name="pole tekstowe 18"/>
          <p:cNvSpPr txBox="1"/>
          <p:nvPr/>
        </p:nvSpPr>
        <p:spPr>
          <a:xfrm>
            <a:off x="3503712"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2" name="pole tekstowe 21"/>
          <p:cNvSpPr txBox="1"/>
          <p:nvPr/>
        </p:nvSpPr>
        <p:spPr>
          <a:xfrm>
            <a:off x="5420746"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3" name="pole tekstowe 22"/>
          <p:cNvSpPr txBox="1"/>
          <p:nvPr/>
        </p:nvSpPr>
        <p:spPr>
          <a:xfrm>
            <a:off x="7320137"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4" name="pole tekstowe 23"/>
          <p:cNvSpPr txBox="1"/>
          <p:nvPr/>
        </p:nvSpPr>
        <p:spPr>
          <a:xfrm>
            <a:off x="3539573"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7" name="pole tekstowe 26"/>
          <p:cNvSpPr txBox="1"/>
          <p:nvPr/>
        </p:nvSpPr>
        <p:spPr>
          <a:xfrm>
            <a:off x="5447929"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8" name="pole tekstowe 27"/>
          <p:cNvSpPr txBox="1"/>
          <p:nvPr/>
        </p:nvSpPr>
        <p:spPr>
          <a:xfrm>
            <a:off x="7383180"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Tree>
    <p:extLst>
      <p:ext uri="{BB962C8B-B14F-4D97-AF65-F5344CB8AC3E}">
        <p14:creationId xmlns:p14="http://schemas.microsoft.com/office/powerpoint/2010/main" val="234949861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Closed Set of 9 Puzzle Pieces – Completeness Diagram</a:t>
            </a:r>
            <a:endParaRPr lang="en-US" b="0" dirty="0"/>
          </a:p>
        </p:txBody>
      </p:sp>
      <p:grpSp>
        <p:nvGrpSpPr>
          <p:cNvPr id="7" name="Grupa 6">
            <a:extLst>
              <a:ext uri="{FF2B5EF4-FFF2-40B4-BE49-F238E27FC236}">
                <a16:creationId xmlns:a16="http://schemas.microsoft.com/office/drawing/2014/main" id="{8538ED2E-C749-4B9D-BB55-E2FE0D496395}"/>
              </a:ext>
            </a:extLst>
          </p:cNvPr>
          <p:cNvGrpSpPr/>
          <p:nvPr/>
        </p:nvGrpSpPr>
        <p:grpSpPr>
          <a:xfrm>
            <a:off x="6527222" y="1674593"/>
            <a:ext cx="4608512" cy="4152551"/>
            <a:chOff x="6527222" y="1674593"/>
            <a:chExt cx="4608512" cy="4152551"/>
          </a:xfrm>
        </p:grpSpPr>
        <p:sp>
          <p:nvSpPr>
            <p:cNvPr id="18" name="Prostokąt 17">
              <a:extLst>
                <a:ext uri="{FF2B5EF4-FFF2-40B4-BE49-F238E27FC236}">
                  <a16:creationId xmlns:a16="http://schemas.microsoft.com/office/drawing/2014/main" id="{248AD6CC-498E-47CB-8E88-B979A0B7BDD4}"/>
                </a:ext>
              </a:extLst>
            </p:cNvPr>
            <p:cNvSpPr/>
            <p:nvPr/>
          </p:nvSpPr>
          <p:spPr>
            <a:xfrm>
              <a:off x="6527222"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9" name="Prostokąt 18">
              <a:extLst>
                <a:ext uri="{FF2B5EF4-FFF2-40B4-BE49-F238E27FC236}">
                  <a16:creationId xmlns:a16="http://schemas.microsoft.com/office/drawing/2014/main" id="{23B5EF8F-3EF5-4B42-9A75-0542FF119BBD}"/>
                </a:ext>
              </a:extLst>
            </p:cNvPr>
            <p:cNvSpPr/>
            <p:nvPr/>
          </p:nvSpPr>
          <p:spPr>
            <a:xfrm>
              <a:off x="6527755"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8" name="Grupa 7">
            <a:extLst>
              <a:ext uri="{FF2B5EF4-FFF2-40B4-BE49-F238E27FC236}">
                <a16:creationId xmlns:a16="http://schemas.microsoft.com/office/drawing/2014/main" id="{4C8DC606-EC69-4012-8D55-1A931551B185}"/>
              </a:ext>
            </a:extLst>
          </p:cNvPr>
          <p:cNvGrpSpPr/>
          <p:nvPr/>
        </p:nvGrpSpPr>
        <p:grpSpPr>
          <a:xfrm>
            <a:off x="1056266" y="1412777"/>
            <a:ext cx="4608512" cy="4553479"/>
            <a:chOff x="623889" y="1412777"/>
            <a:chExt cx="4608512" cy="4553479"/>
          </a:xfrm>
        </p:grpSpPr>
        <p:grpSp>
          <p:nvGrpSpPr>
            <p:cNvPr id="3" name="Grupa 8"/>
            <p:cNvGrpSpPr/>
            <p:nvPr/>
          </p:nvGrpSpPr>
          <p:grpSpPr>
            <a:xfrm>
              <a:off x="623889" y="1412777"/>
              <a:ext cx="4608512" cy="4553479"/>
              <a:chOff x="1691680" y="1696670"/>
              <a:chExt cx="4126846" cy="4077565"/>
            </a:xfrm>
          </p:grpSpPr>
          <p:sp>
            <p:nvSpPr>
              <p:cNvPr id="5" name="Freeform 6"/>
              <p:cNvSpPr>
                <a:spLocks/>
              </p:cNvSpPr>
              <p:nvPr/>
            </p:nvSpPr>
            <p:spPr bwMode="auto">
              <a:xfrm rot="5400000">
                <a:off x="2945762" y="1722388"/>
                <a:ext cx="1618856" cy="1567420"/>
              </a:xfrm>
              <a:custGeom>
                <a:avLst/>
                <a:gdLst>
                  <a:gd name="T0" fmla="*/ 422 w 433"/>
                  <a:gd name="T1" fmla="*/ 165 h 420"/>
                  <a:gd name="T2" fmla="*/ 391 w 433"/>
                  <a:gd name="T3" fmla="*/ 154 h 420"/>
                  <a:gd name="T4" fmla="*/ 361 w 433"/>
                  <a:gd name="T5" fmla="*/ 170 h 420"/>
                  <a:gd name="T6" fmla="*/ 340 w 433"/>
                  <a:gd name="T7" fmla="*/ 133 h 420"/>
                  <a:gd name="T8" fmla="*/ 366 w 433"/>
                  <a:gd name="T9" fmla="*/ 26 h 420"/>
                  <a:gd name="T10" fmla="*/ 365 w 433"/>
                  <a:gd name="T11" fmla="*/ 26 h 420"/>
                  <a:gd name="T12" fmla="*/ 352 w 433"/>
                  <a:gd name="T13" fmla="*/ 20 h 420"/>
                  <a:gd name="T14" fmla="*/ 258 w 433"/>
                  <a:gd name="T15" fmla="*/ 4 h 420"/>
                  <a:gd name="T16" fmla="*/ 222 w 433"/>
                  <a:gd name="T17" fmla="*/ 25 h 420"/>
                  <a:gd name="T18" fmla="*/ 237 w 433"/>
                  <a:gd name="T19" fmla="*/ 54 h 420"/>
                  <a:gd name="T20" fmla="*/ 227 w 433"/>
                  <a:gd name="T21" fmla="*/ 86 h 420"/>
                  <a:gd name="T22" fmla="*/ 183 w 433"/>
                  <a:gd name="T23" fmla="*/ 96 h 420"/>
                  <a:gd name="T24" fmla="*/ 132 w 433"/>
                  <a:gd name="T25" fmla="*/ 76 h 420"/>
                  <a:gd name="T26" fmla="*/ 138 w 433"/>
                  <a:gd name="T27" fmla="*/ 45 h 420"/>
                  <a:gd name="T28" fmla="*/ 146 w 433"/>
                  <a:gd name="T29" fmla="*/ 28 h 420"/>
                  <a:gd name="T30" fmla="*/ 132 w 433"/>
                  <a:gd name="T31" fmla="*/ 8 h 420"/>
                  <a:gd name="T32" fmla="*/ 48 w 433"/>
                  <a:gd name="T33" fmla="*/ 14 h 420"/>
                  <a:gd name="T34" fmla="*/ 3 w 433"/>
                  <a:gd name="T35" fmla="*/ 29 h 420"/>
                  <a:gd name="T36" fmla="*/ 0 w 433"/>
                  <a:gd name="T37" fmla="*/ 30 h 420"/>
                  <a:gd name="T38" fmla="*/ 0 w 433"/>
                  <a:gd name="T39" fmla="*/ 392 h 420"/>
                  <a:gd name="T40" fmla="*/ 0 w 433"/>
                  <a:gd name="T41" fmla="*/ 396 h 420"/>
                  <a:gd name="T42" fmla="*/ 6 w 433"/>
                  <a:gd name="T43" fmla="*/ 397 h 420"/>
                  <a:gd name="T44" fmla="*/ 109 w 433"/>
                  <a:gd name="T45" fmla="*/ 417 h 420"/>
                  <a:gd name="T46" fmla="*/ 145 w 433"/>
                  <a:gd name="T47" fmla="*/ 395 h 420"/>
                  <a:gd name="T48" fmla="*/ 130 w 433"/>
                  <a:gd name="T49" fmla="*/ 366 h 420"/>
                  <a:gd name="T50" fmla="*/ 140 w 433"/>
                  <a:gd name="T51" fmla="*/ 335 h 420"/>
                  <a:gd name="T52" fmla="*/ 184 w 433"/>
                  <a:gd name="T53" fmla="*/ 325 h 420"/>
                  <a:gd name="T54" fmla="*/ 235 w 433"/>
                  <a:gd name="T55" fmla="*/ 345 h 420"/>
                  <a:gd name="T56" fmla="*/ 228 w 433"/>
                  <a:gd name="T57" fmla="*/ 375 h 420"/>
                  <a:gd name="T58" fmla="*/ 221 w 433"/>
                  <a:gd name="T59" fmla="*/ 392 h 420"/>
                  <a:gd name="T60" fmla="*/ 235 w 433"/>
                  <a:gd name="T61" fmla="*/ 413 h 420"/>
                  <a:gd name="T62" fmla="*/ 305 w 433"/>
                  <a:gd name="T63" fmla="*/ 410 h 420"/>
                  <a:gd name="T64" fmla="*/ 366 w 433"/>
                  <a:gd name="T65" fmla="*/ 391 h 420"/>
                  <a:gd name="T66" fmla="*/ 366 w 433"/>
                  <a:gd name="T67" fmla="*/ 391 h 420"/>
                  <a:gd name="T68" fmla="*/ 366 w 433"/>
                  <a:gd name="T69" fmla="*/ 391 h 420"/>
                  <a:gd name="T70" fmla="*/ 366 w 433"/>
                  <a:gd name="T71" fmla="*/ 390 h 420"/>
                  <a:gd name="T72" fmla="*/ 344 w 433"/>
                  <a:gd name="T73" fmla="*/ 259 h 420"/>
                  <a:gd name="T74" fmla="*/ 364 w 433"/>
                  <a:gd name="T75" fmla="*/ 245 h 420"/>
                  <a:gd name="T76" fmla="*/ 382 w 433"/>
                  <a:gd name="T77" fmla="*/ 253 h 420"/>
                  <a:gd name="T78" fmla="*/ 412 w 433"/>
                  <a:gd name="T79" fmla="*/ 259 h 420"/>
                  <a:gd name="T80" fmla="*/ 432 w 433"/>
                  <a:gd name="T81" fmla="*/ 208 h 420"/>
                  <a:gd name="T82" fmla="*/ 422 w 433"/>
                  <a:gd name="T83" fmla="*/ 165 h 420"/>
                  <a:gd name="connsiteX0" fmla="*/ 9746 w 9978"/>
                  <a:gd name="connsiteY0" fmla="*/ 3839 h 9843"/>
                  <a:gd name="connsiteX1" fmla="*/ 9030 w 9978"/>
                  <a:gd name="connsiteY1" fmla="*/ 3577 h 9843"/>
                  <a:gd name="connsiteX2" fmla="*/ 8337 w 9978"/>
                  <a:gd name="connsiteY2" fmla="*/ 3958 h 9843"/>
                  <a:gd name="connsiteX3" fmla="*/ 7852 w 9978"/>
                  <a:gd name="connsiteY3" fmla="*/ 3077 h 9843"/>
                  <a:gd name="connsiteX4" fmla="*/ 8453 w 9978"/>
                  <a:gd name="connsiteY4" fmla="*/ 529 h 9843"/>
                  <a:gd name="connsiteX5" fmla="*/ 8430 w 9978"/>
                  <a:gd name="connsiteY5" fmla="*/ 529 h 9843"/>
                  <a:gd name="connsiteX6" fmla="*/ 8129 w 9978"/>
                  <a:gd name="connsiteY6" fmla="*/ 386 h 9843"/>
                  <a:gd name="connsiteX7" fmla="*/ 5958 w 9978"/>
                  <a:gd name="connsiteY7" fmla="*/ 5 h 9843"/>
                  <a:gd name="connsiteX8" fmla="*/ 5127 w 9978"/>
                  <a:gd name="connsiteY8" fmla="*/ 505 h 9843"/>
                  <a:gd name="connsiteX9" fmla="*/ 5473 w 9978"/>
                  <a:gd name="connsiteY9" fmla="*/ 1196 h 9843"/>
                  <a:gd name="connsiteX10" fmla="*/ 5242 w 9978"/>
                  <a:gd name="connsiteY10" fmla="*/ 1958 h 9843"/>
                  <a:gd name="connsiteX11" fmla="*/ 4226 w 9978"/>
                  <a:gd name="connsiteY11" fmla="*/ 2196 h 9843"/>
                  <a:gd name="connsiteX12" fmla="*/ 3048 w 9978"/>
                  <a:gd name="connsiteY12" fmla="*/ 1720 h 9843"/>
                  <a:gd name="connsiteX13" fmla="*/ 3187 w 9978"/>
                  <a:gd name="connsiteY13" fmla="*/ 981 h 9843"/>
                  <a:gd name="connsiteX14" fmla="*/ 3372 w 9978"/>
                  <a:gd name="connsiteY14" fmla="*/ 577 h 9843"/>
                  <a:gd name="connsiteX15" fmla="*/ 3048 w 9978"/>
                  <a:gd name="connsiteY15" fmla="*/ 100 h 9843"/>
                  <a:gd name="connsiteX16" fmla="*/ 1109 w 9978"/>
                  <a:gd name="connsiteY16" fmla="*/ 243 h 9843"/>
                  <a:gd name="connsiteX17" fmla="*/ 69 w 9978"/>
                  <a:gd name="connsiteY17" fmla="*/ 600 h 9843"/>
                  <a:gd name="connsiteX18" fmla="*/ 0 w 9978"/>
                  <a:gd name="connsiteY18" fmla="*/ 624 h 9843"/>
                  <a:gd name="connsiteX19" fmla="*/ 0 w 9978"/>
                  <a:gd name="connsiteY19" fmla="*/ 9243 h 9843"/>
                  <a:gd name="connsiteX20" fmla="*/ 0 w 9978"/>
                  <a:gd name="connsiteY20" fmla="*/ 9339 h 9843"/>
                  <a:gd name="connsiteX21" fmla="*/ 139 w 9978"/>
                  <a:gd name="connsiteY21" fmla="*/ 9362 h 9843"/>
                  <a:gd name="connsiteX22" fmla="*/ 2517 w 9978"/>
                  <a:gd name="connsiteY22" fmla="*/ 9839 h 9843"/>
                  <a:gd name="connsiteX23" fmla="*/ 3349 w 9978"/>
                  <a:gd name="connsiteY23" fmla="*/ 9315 h 9843"/>
                  <a:gd name="connsiteX24" fmla="*/ 3002 w 9978"/>
                  <a:gd name="connsiteY24" fmla="*/ 8624 h 9843"/>
                  <a:gd name="connsiteX25" fmla="*/ 3233 w 9978"/>
                  <a:gd name="connsiteY25" fmla="*/ 7886 h 9843"/>
                  <a:gd name="connsiteX26" fmla="*/ 4249 w 9978"/>
                  <a:gd name="connsiteY26" fmla="*/ 7648 h 9843"/>
                  <a:gd name="connsiteX27" fmla="*/ 5427 w 9978"/>
                  <a:gd name="connsiteY27" fmla="*/ 8124 h 9843"/>
                  <a:gd name="connsiteX28" fmla="*/ 5266 w 9978"/>
                  <a:gd name="connsiteY28" fmla="*/ 8839 h 9843"/>
                  <a:gd name="connsiteX29" fmla="*/ 5104 w 9978"/>
                  <a:gd name="connsiteY29" fmla="*/ 9243 h 9843"/>
                  <a:gd name="connsiteX30" fmla="*/ 5427 w 9978"/>
                  <a:gd name="connsiteY30" fmla="*/ 9743 h 9843"/>
                  <a:gd name="connsiteX31" fmla="*/ 7044 w 9978"/>
                  <a:gd name="connsiteY31" fmla="*/ 9672 h 9843"/>
                  <a:gd name="connsiteX32" fmla="*/ 8453 w 9978"/>
                  <a:gd name="connsiteY32" fmla="*/ 9220 h 9843"/>
                  <a:gd name="connsiteX33" fmla="*/ 8453 w 9978"/>
                  <a:gd name="connsiteY33" fmla="*/ 9220 h 9843"/>
                  <a:gd name="connsiteX34" fmla="*/ 8453 w 9978"/>
                  <a:gd name="connsiteY34" fmla="*/ 9220 h 9843"/>
                  <a:gd name="connsiteX35" fmla="*/ 8453 w 9978"/>
                  <a:gd name="connsiteY35" fmla="*/ 9196 h 9843"/>
                  <a:gd name="connsiteX36" fmla="*/ 7945 w 9978"/>
                  <a:gd name="connsiteY36" fmla="*/ 6077 h 9843"/>
                  <a:gd name="connsiteX37" fmla="*/ 8406 w 9978"/>
                  <a:gd name="connsiteY37" fmla="*/ 5743 h 9843"/>
                  <a:gd name="connsiteX38" fmla="*/ 8801 w 9978"/>
                  <a:gd name="connsiteY38" fmla="*/ 6042 h 9843"/>
                  <a:gd name="connsiteX39" fmla="*/ 9515 w 9978"/>
                  <a:gd name="connsiteY39" fmla="*/ 6077 h 9843"/>
                  <a:gd name="connsiteX40" fmla="*/ 9977 w 9978"/>
                  <a:gd name="connsiteY40" fmla="*/ 4862 h 9843"/>
                  <a:gd name="connsiteX41" fmla="*/ 9746 w 9978"/>
                  <a:gd name="connsiteY41" fmla="*/ 3839 h 9843"/>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115 w 10000"/>
                  <a:gd name="connsiteY29" fmla="*/ 9390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835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052 w 10000"/>
                  <a:gd name="connsiteY29" fmla="*/ 9434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835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052 w 10000"/>
                  <a:gd name="connsiteY29" fmla="*/ 9434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941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000" h="10000">
                    <a:moveTo>
                      <a:pt x="9767" y="3900"/>
                    </a:moveTo>
                    <a:cubicBezTo>
                      <a:pt x="9698" y="3755"/>
                      <a:pt x="9374" y="3440"/>
                      <a:pt x="9050" y="3634"/>
                    </a:cubicBezTo>
                    <a:cubicBezTo>
                      <a:pt x="8749" y="3827"/>
                      <a:pt x="8564" y="4021"/>
                      <a:pt x="8355" y="4021"/>
                    </a:cubicBezTo>
                    <a:cubicBezTo>
                      <a:pt x="8170" y="3997"/>
                      <a:pt x="7823" y="3924"/>
                      <a:pt x="7869" y="3126"/>
                    </a:cubicBezTo>
                    <a:cubicBezTo>
                      <a:pt x="7938" y="2061"/>
                      <a:pt x="8263" y="973"/>
                      <a:pt x="8472" y="537"/>
                    </a:cubicBezTo>
                    <a:lnTo>
                      <a:pt x="8449" y="537"/>
                    </a:lnTo>
                    <a:lnTo>
                      <a:pt x="8147" y="392"/>
                    </a:lnTo>
                    <a:cubicBezTo>
                      <a:pt x="7638" y="224"/>
                      <a:pt x="6782" y="54"/>
                      <a:pt x="5971" y="5"/>
                    </a:cubicBezTo>
                    <a:cubicBezTo>
                      <a:pt x="5207" y="-43"/>
                      <a:pt x="5138" y="320"/>
                      <a:pt x="5138" y="513"/>
                    </a:cubicBezTo>
                    <a:cubicBezTo>
                      <a:pt x="5115" y="731"/>
                      <a:pt x="5301" y="900"/>
                      <a:pt x="5485" y="1215"/>
                    </a:cubicBezTo>
                    <a:cubicBezTo>
                      <a:pt x="5670" y="1553"/>
                      <a:pt x="5370" y="1892"/>
                      <a:pt x="5254" y="1989"/>
                    </a:cubicBezTo>
                    <a:cubicBezTo>
                      <a:pt x="5115" y="2061"/>
                      <a:pt x="4861" y="2255"/>
                      <a:pt x="4235" y="2231"/>
                    </a:cubicBezTo>
                    <a:cubicBezTo>
                      <a:pt x="3588" y="2231"/>
                      <a:pt x="3125" y="2013"/>
                      <a:pt x="3055" y="1747"/>
                    </a:cubicBezTo>
                    <a:cubicBezTo>
                      <a:pt x="2986" y="1529"/>
                      <a:pt x="2986" y="1263"/>
                      <a:pt x="3194" y="997"/>
                    </a:cubicBezTo>
                    <a:cubicBezTo>
                      <a:pt x="3402" y="755"/>
                      <a:pt x="3356" y="755"/>
                      <a:pt x="3379" y="586"/>
                    </a:cubicBezTo>
                    <a:cubicBezTo>
                      <a:pt x="3402" y="344"/>
                      <a:pt x="3240" y="126"/>
                      <a:pt x="3055" y="102"/>
                    </a:cubicBezTo>
                    <a:cubicBezTo>
                      <a:pt x="2847" y="78"/>
                      <a:pt x="2338" y="-91"/>
                      <a:pt x="1111" y="247"/>
                    </a:cubicBezTo>
                    <a:cubicBezTo>
                      <a:pt x="741" y="320"/>
                      <a:pt x="371" y="441"/>
                      <a:pt x="69" y="610"/>
                    </a:cubicBezTo>
                    <a:cubicBezTo>
                      <a:pt x="69" y="610"/>
                      <a:pt x="23" y="634"/>
                      <a:pt x="0" y="634"/>
                    </a:cubicBezTo>
                    <a:lnTo>
                      <a:pt x="0" y="9390"/>
                    </a:lnTo>
                    <a:lnTo>
                      <a:pt x="0" y="9488"/>
                    </a:lnTo>
                    <a:cubicBezTo>
                      <a:pt x="23" y="9488"/>
                      <a:pt x="92" y="9511"/>
                      <a:pt x="139" y="9511"/>
                    </a:cubicBezTo>
                    <a:cubicBezTo>
                      <a:pt x="601" y="9705"/>
                      <a:pt x="1573" y="9923"/>
                      <a:pt x="2523" y="9996"/>
                    </a:cubicBezTo>
                    <a:cubicBezTo>
                      <a:pt x="3286" y="10044"/>
                      <a:pt x="3356" y="9681"/>
                      <a:pt x="3356" y="9464"/>
                    </a:cubicBezTo>
                    <a:cubicBezTo>
                      <a:pt x="3356" y="9270"/>
                      <a:pt x="3194" y="9077"/>
                      <a:pt x="3009" y="8762"/>
                    </a:cubicBezTo>
                    <a:cubicBezTo>
                      <a:pt x="2824" y="8423"/>
                      <a:pt x="3125" y="8085"/>
                      <a:pt x="3240" y="8012"/>
                    </a:cubicBezTo>
                    <a:cubicBezTo>
                      <a:pt x="3356" y="7940"/>
                      <a:pt x="3634" y="7746"/>
                      <a:pt x="4258" y="7770"/>
                    </a:cubicBezTo>
                    <a:cubicBezTo>
                      <a:pt x="4884" y="7746"/>
                      <a:pt x="5200" y="7987"/>
                      <a:pt x="5292" y="8254"/>
                    </a:cubicBezTo>
                    <a:cubicBezTo>
                      <a:pt x="5362" y="8472"/>
                      <a:pt x="5509" y="8737"/>
                      <a:pt x="5278" y="8980"/>
                    </a:cubicBezTo>
                    <a:cubicBezTo>
                      <a:pt x="5069" y="9245"/>
                      <a:pt x="5075" y="9266"/>
                      <a:pt x="5052" y="9434"/>
                    </a:cubicBezTo>
                    <a:cubicBezTo>
                      <a:pt x="5029" y="9701"/>
                      <a:pt x="5231" y="9851"/>
                      <a:pt x="5439" y="9898"/>
                    </a:cubicBezTo>
                    <a:cubicBezTo>
                      <a:pt x="5624" y="9923"/>
                      <a:pt x="6064" y="10068"/>
                      <a:pt x="7060" y="9826"/>
                    </a:cubicBezTo>
                    <a:cubicBezTo>
                      <a:pt x="7800" y="9657"/>
                      <a:pt x="8401" y="9390"/>
                      <a:pt x="8472" y="9367"/>
                    </a:cubicBezTo>
                    <a:lnTo>
                      <a:pt x="8472" y="9367"/>
                    </a:lnTo>
                    <a:lnTo>
                      <a:pt x="8472" y="9367"/>
                    </a:lnTo>
                    <a:lnTo>
                      <a:pt x="8472" y="9343"/>
                    </a:lnTo>
                    <a:cubicBezTo>
                      <a:pt x="7684" y="7238"/>
                      <a:pt x="7938" y="6440"/>
                      <a:pt x="7963" y="6174"/>
                    </a:cubicBezTo>
                    <a:cubicBezTo>
                      <a:pt x="8009" y="5980"/>
                      <a:pt x="8194" y="5917"/>
                      <a:pt x="8425" y="5941"/>
                    </a:cubicBezTo>
                    <a:cubicBezTo>
                      <a:pt x="8610" y="5965"/>
                      <a:pt x="8566" y="5921"/>
                      <a:pt x="8820" y="6138"/>
                    </a:cubicBezTo>
                    <a:cubicBezTo>
                      <a:pt x="9052" y="6356"/>
                      <a:pt x="9328" y="6246"/>
                      <a:pt x="9536" y="6174"/>
                    </a:cubicBezTo>
                    <a:cubicBezTo>
                      <a:pt x="9791" y="6101"/>
                      <a:pt x="10022" y="5617"/>
                      <a:pt x="9999" y="4940"/>
                    </a:cubicBezTo>
                    <a:cubicBezTo>
                      <a:pt x="10022" y="4287"/>
                      <a:pt x="9837" y="4021"/>
                      <a:pt x="9767" y="3900"/>
                    </a:cubicBezTo>
                    <a:close/>
                  </a:path>
                </a:pathLst>
              </a:custGeom>
              <a:solidFill>
                <a:schemeClr val="accent2"/>
              </a:solidFill>
              <a:ln w="19050" cap="rnd">
                <a:round/>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nvGrpSpPr>
              <p:cNvPr id="4" name="Grupa 2"/>
              <p:cNvGrpSpPr/>
              <p:nvPr/>
            </p:nvGrpSpPr>
            <p:grpSpPr>
              <a:xfrm>
                <a:off x="1691680" y="1700808"/>
                <a:ext cx="1622425" cy="4073427"/>
                <a:chOff x="1691680" y="1700808"/>
                <a:chExt cx="1622425" cy="4073427"/>
              </a:xfrm>
            </p:grpSpPr>
            <p:sp>
              <p:nvSpPr>
                <p:cNvPr id="21" name="Freeform 25"/>
                <p:cNvSpPr>
                  <a:spLocks/>
                </p:cNvSpPr>
                <p:nvPr/>
              </p:nvSpPr>
              <p:spPr bwMode="auto">
                <a:xfrm>
                  <a:off x="1691680" y="1700808"/>
                  <a:ext cx="1616075" cy="1463675"/>
                </a:xfrm>
                <a:custGeom>
                  <a:avLst/>
                  <a:gdLst>
                    <a:gd name="T0" fmla="*/ 365 w 431"/>
                    <a:gd name="T1" fmla="*/ 361 h 390"/>
                    <a:gd name="T2" fmla="*/ 365 w 431"/>
                    <a:gd name="T3" fmla="*/ 361 h 390"/>
                    <a:gd name="T4" fmla="*/ 364 w 431"/>
                    <a:gd name="T5" fmla="*/ 358 h 390"/>
                    <a:gd name="T6" fmla="*/ 349 w 431"/>
                    <a:gd name="T7" fmla="*/ 314 h 390"/>
                    <a:gd name="T8" fmla="*/ 343 w 431"/>
                    <a:gd name="T9" fmla="*/ 230 h 390"/>
                    <a:gd name="T10" fmla="*/ 357 w 431"/>
                    <a:gd name="T11" fmla="*/ 216 h 390"/>
                    <a:gd name="T12" fmla="*/ 364 w 431"/>
                    <a:gd name="T13" fmla="*/ 215 h 390"/>
                    <a:gd name="T14" fmla="*/ 381 w 431"/>
                    <a:gd name="T15" fmla="*/ 223 h 390"/>
                    <a:gd name="T16" fmla="*/ 407 w 431"/>
                    <a:gd name="T17" fmla="*/ 230 h 390"/>
                    <a:gd name="T18" fmla="*/ 410 w 431"/>
                    <a:gd name="T19" fmla="*/ 230 h 390"/>
                    <a:gd name="T20" fmla="*/ 431 w 431"/>
                    <a:gd name="T21" fmla="*/ 178 h 390"/>
                    <a:gd name="T22" fmla="*/ 421 w 431"/>
                    <a:gd name="T23" fmla="*/ 135 h 390"/>
                    <a:gd name="T24" fmla="*/ 397 w 431"/>
                    <a:gd name="T25" fmla="*/ 122 h 390"/>
                    <a:gd name="T26" fmla="*/ 390 w 431"/>
                    <a:gd name="T27" fmla="*/ 124 h 390"/>
                    <a:gd name="T28" fmla="*/ 364 w 431"/>
                    <a:gd name="T29" fmla="*/ 139 h 390"/>
                    <a:gd name="T30" fmla="*/ 360 w 431"/>
                    <a:gd name="T31" fmla="*/ 140 h 390"/>
                    <a:gd name="T32" fmla="*/ 339 w 431"/>
                    <a:gd name="T33" fmla="*/ 103 h 390"/>
                    <a:gd name="T34" fmla="*/ 349 w 431"/>
                    <a:gd name="T35" fmla="*/ 45 h 390"/>
                    <a:gd name="T36" fmla="*/ 359 w 431"/>
                    <a:gd name="T37" fmla="*/ 12 h 390"/>
                    <a:gd name="T38" fmla="*/ 360 w 431"/>
                    <a:gd name="T39" fmla="*/ 10 h 390"/>
                    <a:gd name="T40" fmla="*/ 363 w 431"/>
                    <a:gd name="T41" fmla="*/ 0 h 390"/>
                    <a:gd name="T42" fmla="*/ 0 w 431"/>
                    <a:gd name="T43" fmla="*/ 0 h 390"/>
                    <a:gd name="T44" fmla="*/ 0 w 431"/>
                    <a:gd name="T45" fmla="*/ 362 h 390"/>
                    <a:gd name="T46" fmla="*/ 0 w 431"/>
                    <a:gd name="T47" fmla="*/ 366 h 390"/>
                    <a:gd name="T48" fmla="*/ 5 w 431"/>
                    <a:gd name="T49" fmla="*/ 367 h 390"/>
                    <a:gd name="T50" fmla="*/ 109 w 431"/>
                    <a:gd name="T51" fmla="*/ 387 h 390"/>
                    <a:gd name="T52" fmla="*/ 145 w 431"/>
                    <a:gd name="T53" fmla="*/ 365 h 390"/>
                    <a:gd name="T54" fmla="*/ 130 w 431"/>
                    <a:gd name="T55" fmla="*/ 336 h 390"/>
                    <a:gd name="T56" fmla="*/ 140 w 431"/>
                    <a:gd name="T57" fmla="*/ 305 h 390"/>
                    <a:gd name="T58" fmla="*/ 183 w 431"/>
                    <a:gd name="T59" fmla="*/ 295 h 390"/>
                    <a:gd name="T60" fmla="*/ 235 w 431"/>
                    <a:gd name="T61" fmla="*/ 315 h 390"/>
                    <a:gd name="T62" fmla="*/ 228 w 431"/>
                    <a:gd name="T63" fmla="*/ 345 h 390"/>
                    <a:gd name="T64" fmla="*/ 221 w 431"/>
                    <a:gd name="T65" fmla="*/ 362 h 390"/>
                    <a:gd name="T66" fmla="*/ 235 w 431"/>
                    <a:gd name="T67" fmla="*/ 383 h 390"/>
                    <a:gd name="T68" fmla="*/ 305 w 431"/>
                    <a:gd name="T69" fmla="*/ 380 h 390"/>
                    <a:gd name="T70" fmla="*/ 365 w 431"/>
                    <a:gd name="T71" fmla="*/ 361 h 390"/>
                    <a:gd name="T72" fmla="*/ 365 w 431"/>
                    <a:gd name="T73" fmla="*/ 3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1" h="390">
                      <a:moveTo>
                        <a:pt x="365" y="361"/>
                      </a:moveTo>
                      <a:cubicBezTo>
                        <a:pt x="365" y="361"/>
                        <a:pt x="365" y="361"/>
                        <a:pt x="365" y="361"/>
                      </a:cubicBezTo>
                      <a:cubicBezTo>
                        <a:pt x="365" y="360"/>
                        <a:pt x="364" y="359"/>
                        <a:pt x="364" y="358"/>
                      </a:cubicBezTo>
                      <a:cubicBezTo>
                        <a:pt x="357" y="345"/>
                        <a:pt x="352" y="329"/>
                        <a:pt x="349" y="314"/>
                      </a:cubicBezTo>
                      <a:cubicBezTo>
                        <a:pt x="335" y="261"/>
                        <a:pt x="341" y="238"/>
                        <a:pt x="343" y="230"/>
                      </a:cubicBezTo>
                      <a:cubicBezTo>
                        <a:pt x="344" y="223"/>
                        <a:pt x="350" y="217"/>
                        <a:pt x="357" y="216"/>
                      </a:cubicBezTo>
                      <a:cubicBezTo>
                        <a:pt x="359" y="215"/>
                        <a:pt x="362" y="215"/>
                        <a:pt x="364" y="215"/>
                      </a:cubicBezTo>
                      <a:cubicBezTo>
                        <a:pt x="371" y="216"/>
                        <a:pt x="371" y="214"/>
                        <a:pt x="381" y="223"/>
                      </a:cubicBezTo>
                      <a:cubicBezTo>
                        <a:pt x="390" y="231"/>
                        <a:pt x="399" y="232"/>
                        <a:pt x="407" y="230"/>
                      </a:cubicBezTo>
                      <a:cubicBezTo>
                        <a:pt x="408" y="230"/>
                        <a:pt x="409" y="230"/>
                        <a:pt x="410" y="230"/>
                      </a:cubicBezTo>
                      <a:cubicBezTo>
                        <a:pt x="422" y="226"/>
                        <a:pt x="431" y="206"/>
                        <a:pt x="431" y="178"/>
                      </a:cubicBezTo>
                      <a:cubicBezTo>
                        <a:pt x="431" y="151"/>
                        <a:pt x="424" y="140"/>
                        <a:pt x="421" y="135"/>
                      </a:cubicBezTo>
                      <a:cubicBezTo>
                        <a:pt x="418" y="130"/>
                        <a:pt x="408" y="121"/>
                        <a:pt x="397" y="122"/>
                      </a:cubicBezTo>
                      <a:cubicBezTo>
                        <a:pt x="395" y="122"/>
                        <a:pt x="393" y="123"/>
                        <a:pt x="390" y="124"/>
                      </a:cubicBezTo>
                      <a:cubicBezTo>
                        <a:pt x="379" y="132"/>
                        <a:pt x="371" y="138"/>
                        <a:pt x="364" y="139"/>
                      </a:cubicBezTo>
                      <a:cubicBezTo>
                        <a:pt x="362" y="140"/>
                        <a:pt x="361" y="140"/>
                        <a:pt x="360" y="140"/>
                      </a:cubicBezTo>
                      <a:cubicBezTo>
                        <a:pt x="351" y="140"/>
                        <a:pt x="337" y="136"/>
                        <a:pt x="339" y="103"/>
                      </a:cubicBezTo>
                      <a:cubicBezTo>
                        <a:pt x="340" y="83"/>
                        <a:pt x="344" y="63"/>
                        <a:pt x="349" y="45"/>
                      </a:cubicBezTo>
                      <a:cubicBezTo>
                        <a:pt x="352" y="32"/>
                        <a:pt x="356" y="21"/>
                        <a:pt x="359" y="12"/>
                      </a:cubicBezTo>
                      <a:cubicBezTo>
                        <a:pt x="359" y="11"/>
                        <a:pt x="359" y="11"/>
                        <a:pt x="360" y="10"/>
                      </a:cubicBezTo>
                      <a:cubicBezTo>
                        <a:pt x="360" y="10"/>
                        <a:pt x="362" y="4"/>
                        <a:pt x="363" y="0"/>
                      </a:cubicBezTo>
                      <a:cubicBezTo>
                        <a:pt x="0" y="0"/>
                        <a:pt x="0" y="0"/>
                        <a:pt x="0" y="0"/>
                      </a:cubicBezTo>
                      <a:cubicBezTo>
                        <a:pt x="0" y="362"/>
                        <a:pt x="0" y="362"/>
                        <a:pt x="0" y="362"/>
                      </a:cubicBezTo>
                      <a:cubicBezTo>
                        <a:pt x="0" y="366"/>
                        <a:pt x="0" y="366"/>
                        <a:pt x="0" y="366"/>
                      </a:cubicBezTo>
                      <a:cubicBezTo>
                        <a:pt x="1" y="366"/>
                        <a:pt x="3" y="367"/>
                        <a:pt x="5" y="367"/>
                      </a:cubicBezTo>
                      <a:cubicBezTo>
                        <a:pt x="25" y="375"/>
                        <a:pt x="68" y="384"/>
                        <a:pt x="109" y="387"/>
                      </a:cubicBezTo>
                      <a:cubicBezTo>
                        <a:pt x="141" y="389"/>
                        <a:pt x="145" y="374"/>
                        <a:pt x="145" y="365"/>
                      </a:cubicBezTo>
                      <a:cubicBezTo>
                        <a:pt x="145" y="357"/>
                        <a:pt x="138" y="349"/>
                        <a:pt x="130" y="336"/>
                      </a:cubicBezTo>
                      <a:cubicBezTo>
                        <a:pt x="121" y="322"/>
                        <a:pt x="134" y="308"/>
                        <a:pt x="140" y="305"/>
                      </a:cubicBezTo>
                      <a:cubicBezTo>
                        <a:pt x="145" y="302"/>
                        <a:pt x="157" y="294"/>
                        <a:pt x="183" y="295"/>
                      </a:cubicBezTo>
                      <a:cubicBezTo>
                        <a:pt x="211" y="294"/>
                        <a:pt x="231" y="304"/>
                        <a:pt x="235" y="315"/>
                      </a:cubicBezTo>
                      <a:cubicBezTo>
                        <a:pt x="238" y="324"/>
                        <a:pt x="237" y="335"/>
                        <a:pt x="228" y="345"/>
                      </a:cubicBezTo>
                      <a:cubicBezTo>
                        <a:pt x="219" y="356"/>
                        <a:pt x="221" y="355"/>
                        <a:pt x="221" y="362"/>
                      </a:cubicBezTo>
                      <a:cubicBezTo>
                        <a:pt x="219" y="373"/>
                        <a:pt x="226" y="381"/>
                        <a:pt x="235" y="383"/>
                      </a:cubicBezTo>
                      <a:cubicBezTo>
                        <a:pt x="243" y="384"/>
                        <a:pt x="262" y="390"/>
                        <a:pt x="305" y="380"/>
                      </a:cubicBezTo>
                      <a:cubicBezTo>
                        <a:pt x="336" y="373"/>
                        <a:pt x="361" y="363"/>
                        <a:pt x="365" y="361"/>
                      </a:cubicBezTo>
                      <a:cubicBezTo>
                        <a:pt x="365" y="361"/>
                        <a:pt x="365" y="361"/>
                        <a:pt x="365" y="361"/>
                      </a:cubicBez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Freeform 26"/>
                <p:cNvSpPr>
                  <a:spLocks/>
                </p:cNvSpPr>
                <p:nvPr/>
              </p:nvSpPr>
              <p:spPr bwMode="auto">
                <a:xfrm>
                  <a:off x="1691680" y="4172447"/>
                  <a:ext cx="1477963" cy="1601788"/>
                </a:xfrm>
                <a:custGeom>
                  <a:avLst/>
                  <a:gdLst>
                    <a:gd name="T0" fmla="*/ 370 w 394"/>
                    <a:gd name="T1" fmla="*/ 287 h 427"/>
                    <a:gd name="T2" fmla="*/ 341 w 394"/>
                    <a:gd name="T3" fmla="*/ 303 h 427"/>
                    <a:gd name="T4" fmla="*/ 310 w 394"/>
                    <a:gd name="T5" fmla="*/ 292 h 427"/>
                    <a:gd name="T6" fmla="*/ 299 w 394"/>
                    <a:gd name="T7" fmla="*/ 249 h 427"/>
                    <a:gd name="T8" fmla="*/ 320 w 394"/>
                    <a:gd name="T9" fmla="*/ 198 h 427"/>
                    <a:gd name="T10" fmla="*/ 350 w 394"/>
                    <a:gd name="T11" fmla="*/ 204 h 427"/>
                    <a:gd name="T12" fmla="*/ 370 w 394"/>
                    <a:gd name="T13" fmla="*/ 212 h 427"/>
                    <a:gd name="T14" fmla="*/ 389 w 394"/>
                    <a:gd name="T15" fmla="*/ 198 h 427"/>
                    <a:gd name="T16" fmla="*/ 384 w 394"/>
                    <a:gd name="T17" fmla="*/ 127 h 427"/>
                    <a:gd name="T18" fmla="*/ 365 w 394"/>
                    <a:gd name="T19" fmla="*/ 66 h 427"/>
                    <a:gd name="T20" fmla="*/ 366 w 394"/>
                    <a:gd name="T21" fmla="*/ 66 h 427"/>
                    <a:gd name="T22" fmla="*/ 365 w 394"/>
                    <a:gd name="T23" fmla="*/ 66 h 427"/>
                    <a:gd name="T24" fmla="*/ 365 w 394"/>
                    <a:gd name="T25" fmla="*/ 66 h 427"/>
                    <a:gd name="T26" fmla="*/ 365 w 394"/>
                    <a:gd name="T27" fmla="*/ 66 h 427"/>
                    <a:gd name="T28" fmla="*/ 365 w 394"/>
                    <a:gd name="T29" fmla="*/ 67 h 427"/>
                    <a:gd name="T30" fmla="*/ 365 w 394"/>
                    <a:gd name="T31" fmla="*/ 67 h 427"/>
                    <a:gd name="T32" fmla="*/ 365 w 394"/>
                    <a:gd name="T33" fmla="*/ 67 h 427"/>
                    <a:gd name="T34" fmla="*/ 305 w 394"/>
                    <a:gd name="T35" fmla="*/ 86 h 427"/>
                    <a:gd name="T36" fmla="*/ 235 w 394"/>
                    <a:gd name="T37" fmla="*/ 89 h 427"/>
                    <a:gd name="T38" fmla="*/ 229 w 394"/>
                    <a:gd name="T39" fmla="*/ 86 h 427"/>
                    <a:gd name="T40" fmla="*/ 220 w 394"/>
                    <a:gd name="T41" fmla="*/ 68 h 427"/>
                    <a:gd name="T42" fmla="*/ 228 w 394"/>
                    <a:gd name="T43" fmla="*/ 51 h 427"/>
                    <a:gd name="T44" fmla="*/ 234 w 394"/>
                    <a:gd name="T45" fmla="*/ 21 h 427"/>
                    <a:gd name="T46" fmla="*/ 221 w 394"/>
                    <a:gd name="T47" fmla="*/ 8 h 427"/>
                    <a:gd name="T48" fmla="*/ 183 w 394"/>
                    <a:gd name="T49" fmla="*/ 1 h 427"/>
                    <a:gd name="T50" fmla="*/ 140 w 394"/>
                    <a:gd name="T51" fmla="*/ 11 h 427"/>
                    <a:gd name="T52" fmla="*/ 130 w 394"/>
                    <a:gd name="T53" fmla="*/ 42 h 427"/>
                    <a:gd name="T54" fmla="*/ 145 w 394"/>
                    <a:gd name="T55" fmla="*/ 71 h 427"/>
                    <a:gd name="T56" fmla="*/ 109 w 394"/>
                    <a:gd name="T57" fmla="*/ 93 h 427"/>
                    <a:gd name="T58" fmla="*/ 5 w 394"/>
                    <a:gd name="T59" fmla="*/ 73 h 427"/>
                    <a:gd name="T60" fmla="*/ 0 w 394"/>
                    <a:gd name="T61" fmla="*/ 72 h 427"/>
                    <a:gd name="T62" fmla="*/ 0 w 394"/>
                    <a:gd name="T63" fmla="*/ 425 h 427"/>
                    <a:gd name="T64" fmla="*/ 0 w 394"/>
                    <a:gd name="T65" fmla="*/ 427 h 427"/>
                    <a:gd name="T66" fmla="*/ 355 w 394"/>
                    <a:gd name="T67" fmla="*/ 427 h 427"/>
                    <a:gd name="T68" fmla="*/ 372 w 394"/>
                    <a:gd name="T69" fmla="*/ 427 h 427"/>
                    <a:gd name="T70" fmla="*/ 391 w 394"/>
                    <a:gd name="T71" fmla="*/ 324 h 427"/>
                    <a:gd name="T72" fmla="*/ 370 w 394"/>
                    <a:gd name="T73" fmla="*/ 28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4" h="427">
                      <a:moveTo>
                        <a:pt x="370" y="287"/>
                      </a:moveTo>
                      <a:cubicBezTo>
                        <a:pt x="356" y="286"/>
                        <a:pt x="354" y="295"/>
                        <a:pt x="341" y="303"/>
                      </a:cubicBezTo>
                      <a:cubicBezTo>
                        <a:pt x="327" y="311"/>
                        <a:pt x="313" y="298"/>
                        <a:pt x="310" y="292"/>
                      </a:cubicBezTo>
                      <a:cubicBezTo>
                        <a:pt x="306" y="287"/>
                        <a:pt x="299" y="276"/>
                        <a:pt x="299" y="249"/>
                      </a:cubicBezTo>
                      <a:cubicBezTo>
                        <a:pt x="299" y="221"/>
                        <a:pt x="309" y="201"/>
                        <a:pt x="320" y="198"/>
                      </a:cubicBezTo>
                      <a:cubicBezTo>
                        <a:pt x="329" y="195"/>
                        <a:pt x="339" y="195"/>
                        <a:pt x="350" y="204"/>
                      </a:cubicBezTo>
                      <a:cubicBezTo>
                        <a:pt x="360" y="213"/>
                        <a:pt x="363" y="212"/>
                        <a:pt x="370" y="212"/>
                      </a:cubicBezTo>
                      <a:cubicBezTo>
                        <a:pt x="380" y="214"/>
                        <a:pt x="387" y="207"/>
                        <a:pt x="389" y="198"/>
                      </a:cubicBezTo>
                      <a:cubicBezTo>
                        <a:pt x="390" y="190"/>
                        <a:pt x="394" y="170"/>
                        <a:pt x="384" y="127"/>
                      </a:cubicBezTo>
                      <a:cubicBezTo>
                        <a:pt x="378" y="96"/>
                        <a:pt x="367" y="70"/>
                        <a:pt x="365" y="66"/>
                      </a:cubicBezTo>
                      <a:cubicBezTo>
                        <a:pt x="366" y="66"/>
                        <a:pt x="366" y="66"/>
                        <a:pt x="366" y="66"/>
                      </a:cubicBezTo>
                      <a:cubicBezTo>
                        <a:pt x="366" y="66"/>
                        <a:pt x="365" y="66"/>
                        <a:pt x="365" y="66"/>
                      </a:cubicBezTo>
                      <a:cubicBezTo>
                        <a:pt x="365" y="66"/>
                        <a:pt x="365" y="66"/>
                        <a:pt x="365" y="66"/>
                      </a:cubicBezTo>
                      <a:cubicBezTo>
                        <a:pt x="365" y="66"/>
                        <a:pt x="365" y="66"/>
                        <a:pt x="365" y="66"/>
                      </a:cubicBezTo>
                      <a:cubicBezTo>
                        <a:pt x="365" y="66"/>
                        <a:pt x="365" y="67"/>
                        <a:pt x="365" y="67"/>
                      </a:cubicBezTo>
                      <a:cubicBezTo>
                        <a:pt x="365" y="67"/>
                        <a:pt x="365" y="67"/>
                        <a:pt x="365" y="67"/>
                      </a:cubicBezTo>
                      <a:cubicBezTo>
                        <a:pt x="365" y="67"/>
                        <a:pt x="365" y="67"/>
                        <a:pt x="365" y="67"/>
                      </a:cubicBezTo>
                      <a:cubicBezTo>
                        <a:pt x="361" y="69"/>
                        <a:pt x="336" y="79"/>
                        <a:pt x="305" y="86"/>
                      </a:cubicBezTo>
                      <a:cubicBezTo>
                        <a:pt x="262" y="96"/>
                        <a:pt x="243" y="90"/>
                        <a:pt x="235" y="89"/>
                      </a:cubicBezTo>
                      <a:cubicBezTo>
                        <a:pt x="232" y="88"/>
                        <a:pt x="230" y="87"/>
                        <a:pt x="229" y="86"/>
                      </a:cubicBezTo>
                      <a:cubicBezTo>
                        <a:pt x="223" y="83"/>
                        <a:pt x="219" y="76"/>
                        <a:pt x="220" y="68"/>
                      </a:cubicBezTo>
                      <a:cubicBezTo>
                        <a:pt x="221" y="61"/>
                        <a:pt x="219" y="61"/>
                        <a:pt x="228" y="51"/>
                      </a:cubicBezTo>
                      <a:cubicBezTo>
                        <a:pt x="237" y="40"/>
                        <a:pt x="237" y="30"/>
                        <a:pt x="234" y="21"/>
                      </a:cubicBezTo>
                      <a:cubicBezTo>
                        <a:pt x="233" y="16"/>
                        <a:pt x="228" y="11"/>
                        <a:pt x="221" y="8"/>
                      </a:cubicBezTo>
                      <a:cubicBezTo>
                        <a:pt x="212" y="3"/>
                        <a:pt x="199" y="0"/>
                        <a:pt x="183" y="1"/>
                      </a:cubicBezTo>
                      <a:cubicBezTo>
                        <a:pt x="157" y="0"/>
                        <a:pt x="145" y="8"/>
                        <a:pt x="140" y="11"/>
                      </a:cubicBezTo>
                      <a:cubicBezTo>
                        <a:pt x="134" y="14"/>
                        <a:pt x="121" y="28"/>
                        <a:pt x="130" y="42"/>
                      </a:cubicBezTo>
                      <a:cubicBezTo>
                        <a:pt x="138" y="55"/>
                        <a:pt x="145" y="63"/>
                        <a:pt x="145" y="71"/>
                      </a:cubicBezTo>
                      <a:cubicBezTo>
                        <a:pt x="145" y="80"/>
                        <a:pt x="141" y="95"/>
                        <a:pt x="109" y="93"/>
                      </a:cubicBezTo>
                      <a:cubicBezTo>
                        <a:pt x="68" y="90"/>
                        <a:pt x="25" y="81"/>
                        <a:pt x="5" y="73"/>
                      </a:cubicBezTo>
                      <a:cubicBezTo>
                        <a:pt x="3" y="73"/>
                        <a:pt x="1" y="72"/>
                        <a:pt x="0" y="72"/>
                      </a:cubicBezTo>
                      <a:cubicBezTo>
                        <a:pt x="0" y="425"/>
                        <a:pt x="0" y="425"/>
                        <a:pt x="0" y="425"/>
                      </a:cubicBezTo>
                      <a:cubicBezTo>
                        <a:pt x="0" y="425"/>
                        <a:pt x="0" y="427"/>
                        <a:pt x="0" y="427"/>
                      </a:cubicBezTo>
                      <a:cubicBezTo>
                        <a:pt x="355" y="427"/>
                        <a:pt x="355" y="427"/>
                        <a:pt x="355" y="427"/>
                      </a:cubicBezTo>
                      <a:cubicBezTo>
                        <a:pt x="372" y="427"/>
                        <a:pt x="372" y="427"/>
                        <a:pt x="372" y="427"/>
                      </a:cubicBezTo>
                      <a:cubicBezTo>
                        <a:pt x="379" y="407"/>
                        <a:pt x="389" y="365"/>
                        <a:pt x="391" y="324"/>
                      </a:cubicBezTo>
                      <a:cubicBezTo>
                        <a:pt x="393" y="291"/>
                        <a:pt x="379" y="288"/>
                        <a:pt x="370" y="287"/>
                      </a:cubicBezTo>
                      <a:close/>
                    </a:path>
                  </a:pathLst>
                </a:custGeom>
                <a:solidFill>
                  <a:schemeClr val="accent1"/>
                </a:solidFill>
                <a:ln w="19050" cap="rnd">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4" name="Freeform 15"/>
                <p:cNvSpPr>
                  <a:spLocks/>
                </p:cNvSpPr>
                <p:nvPr/>
              </p:nvSpPr>
              <p:spPr bwMode="auto">
                <a:xfrm>
                  <a:off x="1691680" y="2808111"/>
                  <a:ext cx="1622425" cy="1714500"/>
                </a:xfrm>
                <a:custGeom>
                  <a:avLst/>
                  <a:gdLst>
                    <a:gd name="T0" fmla="*/ 422 w 433"/>
                    <a:gd name="T1" fmla="*/ 202 h 457"/>
                    <a:gd name="T2" fmla="*/ 391 w 433"/>
                    <a:gd name="T3" fmla="*/ 191 h 457"/>
                    <a:gd name="T4" fmla="*/ 362 w 433"/>
                    <a:gd name="T5" fmla="*/ 207 h 457"/>
                    <a:gd name="T6" fmla="*/ 341 w 433"/>
                    <a:gd name="T7" fmla="*/ 170 h 457"/>
                    <a:gd name="T8" fmla="*/ 342 w 433"/>
                    <a:gd name="T9" fmla="*/ 155 h 457"/>
                    <a:gd name="T10" fmla="*/ 359 w 433"/>
                    <a:gd name="T11" fmla="*/ 84 h 457"/>
                    <a:gd name="T12" fmla="*/ 366 w 433"/>
                    <a:gd name="T13" fmla="*/ 67 h 457"/>
                    <a:gd name="T14" fmla="*/ 365 w 433"/>
                    <a:gd name="T15" fmla="*/ 68 h 457"/>
                    <a:gd name="T16" fmla="*/ 365 w 433"/>
                    <a:gd name="T17" fmla="*/ 67 h 457"/>
                    <a:gd name="T18" fmla="*/ 235 w 433"/>
                    <a:gd name="T19" fmla="*/ 88 h 457"/>
                    <a:gd name="T20" fmla="*/ 221 w 433"/>
                    <a:gd name="T21" fmla="*/ 68 h 457"/>
                    <a:gd name="T22" fmla="*/ 228 w 433"/>
                    <a:gd name="T23" fmla="*/ 51 h 457"/>
                    <a:gd name="T24" fmla="*/ 235 w 433"/>
                    <a:gd name="T25" fmla="*/ 21 h 457"/>
                    <a:gd name="T26" fmla="*/ 184 w 433"/>
                    <a:gd name="T27" fmla="*/ 0 h 457"/>
                    <a:gd name="T28" fmla="*/ 140 w 433"/>
                    <a:gd name="T29" fmla="*/ 11 h 457"/>
                    <a:gd name="T30" fmla="*/ 130 w 433"/>
                    <a:gd name="T31" fmla="*/ 42 h 457"/>
                    <a:gd name="T32" fmla="*/ 145 w 433"/>
                    <a:gd name="T33" fmla="*/ 71 h 457"/>
                    <a:gd name="T34" fmla="*/ 109 w 433"/>
                    <a:gd name="T35" fmla="*/ 92 h 457"/>
                    <a:gd name="T36" fmla="*/ 0 w 433"/>
                    <a:gd name="T37" fmla="*/ 67 h 457"/>
                    <a:gd name="T38" fmla="*/ 0 w 433"/>
                    <a:gd name="T39" fmla="*/ 66 h 457"/>
                    <a:gd name="T40" fmla="*/ 0 w 433"/>
                    <a:gd name="T41" fmla="*/ 67 h 457"/>
                    <a:gd name="T42" fmla="*/ 0 w 433"/>
                    <a:gd name="T43" fmla="*/ 166 h 457"/>
                    <a:gd name="T44" fmla="*/ 0 w 433"/>
                    <a:gd name="T45" fmla="*/ 429 h 457"/>
                    <a:gd name="T46" fmla="*/ 0 w 433"/>
                    <a:gd name="T47" fmla="*/ 433 h 457"/>
                    <a:gd name="T48" fmla="*/ 6 w 433"/>
                    <a:gd name="T49" fmla="*/ 434 h 457"/>
                    <a:gd name="T50" fmla="*/ 109 w 433"/>
                    <a:gd name="T51" fmla="*/ 454 h 457"/>
                    <a:gd name="T52" fmla="*/ 146 w 433"/>
                    <a:gd name="T53" fmla="*/ 432 h 457"/>
                    <a:gd name="T54" fmla="*/ 130 w 433"/>
                    <a:gd name="T55" fmla="*/ 403 h 457"/>
                    <a:gd name="T56" fmla="*/ 140 w 433"/>
                    <a:gd name="T57" fmla="*/ 372 h 457"/>
                    <a:gd name="T58" fmla="*/ 184 w 433"/>
                    <a:gd name="T59" fmla="*/ 362 h 457"/>
                    <a:gd name="T60" fmla="*/ 235 w 433"/>
                    <a:gd name="T61" fmla="*/ 382 h 457"/>
                    <a:gd name="T62" fmla="*/ 229 w 433"/>
                    <a:gd name="T63" fmla="*/ 412 h 457"/>
                    <a:gd name="T64" fmla="*/ 221 w 433"/>
                    <a:gd name="T65" fmla="*/ 429 h 457"/>
                    <a:gd name="T66" fmla="*/ 235 w 433"/>
                    <a:gd name="T67" fmla="*/ 450 h 457"/>
                    <a:gd name="T68" fmla="*/ 306 w 433"/>
                    <a:gd name="T69" fmla="*/ 447 h 457"/>
                    <a:gd name="T70" fmla="*/ 366 w 433"/>
                    <a:gd name="T71" fmla="*/ 428 h 457"/>
                    <a:gd name="T72" fmla="*/ 367 w 433"/>
                    <a:gd name="T73" fmla="*/ 428 h 457"/>
                    <a:gd name="T74" fmla="*/ 367 w 433"/>
                    <a:gd name="T75" fmla="*/ 428 h 457"/>
                    <a:gd name="T76" fmla="*/ 367 w 433"/>
                    <a:gd name="T77" fmla="*/ 427 h 457"/>
                    <a:gd name="T78" fmla="*/ 345 w 433"/>
                    <a:gd name="T79" fmla="*/ 296 h 457"/>
                    <a:gd name="T80" fmla="*/ 365 w 433"/>
                    <a:gd name="T81" fmla="*/ 282 h 457"/>
                    <a:gd name="T82" fmla="*/ 382 w 433"/>
                    <a:gd name="T83" fmla="*/ 290 h 457"/>
                    <a:gd name="T84" fmla="*/ 412 w 433"/>
                    <a:gd name="T85" fmla="*/ 296 h 457"/>
                    <a:gd name="T86" fmla="*/ 433 w 433"/>
                    <a:gd name="T87" fmla="*/ 245 h 457"/>
                    <a:gd name="T88" fmla="*/ 422 w 433"/>
                    <a:gd name="T89" fmla="*/ 20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457">
                      <a:moveTo>
                        <a:pt x="422" y="202"/>
                      </a:moveTo>
                      <a:cubicBezTo>
                        <a:pt x="419" y="196"/>
                        <a:pt x="405" y="183"/>
                        <a:pt x="391" y="191"/>
                      </a:cubicBezTo>
                      <a:cubicBezTo>
                        <a:pt x="378" y="199"/>
                        <a:pt x="370" y="207"/>
                        <a:pt x="362" y="207"/>
                      </a:cubicBezTo>
                      <a:cubicBezTo>
                        <a:pt x="353" y="206"/>
                        <a:pt x="339" y="203"/>
                        <a:pt x="341" y="170"/>
                      </a:cubicBezTo>
                      <a:cubicBezTo>
                        <a:pt x="341" y="165"/>
                        <a:pt x="341" y="160"/>
                        <a:pt x="342" y="155"/>
                      </a:cubicBezTo>
                      <a:cubicBezTo>
                        <a:pt x="345" y="128"/>
                        <a:pt x="353" y="102"/>
                        <a:pt x="359" y="84"/>
                      </a:cubicBezTo>
                      <a:cubicBezTo>
                        <a:pt x="362" y="77"/>
                        <a:pt x="364" y="72"/>
                        <a:pt x="366" y="67"/>
                      </a:cubicBezTo>
                      <a:cubicBezTo>
                        <a:pt x="366" y="67"/>
                        <a:pt x="365" y="68"/>
                        <a:pt x="365" y="68"/>
                      </a:cubicBezTo>
                      <a:cubicBezTo>
                        <a:pt x="365" y="67"/>
                        <a:pt x="365" y="67"/>
                        <a:pt x="365" y="67"/>
                      </a:cubicBezTo>
                      <a:cubicBezTo>
                        <a:pt x="278" y="100"/>
                        <a:pt x="246" y="90"/>
                        <a:pt x="235" y="88"/>
                      </a:cubicBezTo>
                      <a:cubicBezTo>
                        <a:pt x="226" y="87"/>
                        <a:pt x="220" y="78"/>
                        <a:pt x="221" y="68"/>
                      </a:cubicBezTo>
                      <a:cubicBezTo>
                        <a:pt x="221" y="61"/>
                        <a:pt x="219" y="61"/>
                        <a:pt x="228" y="51"/>
                      </a:cubicBezTo>
                      <a:cubicBezTo>
                        <a:pt x="238" y="40"/>
                        <a:pt x="238" y="30"/>
                        <a:pt x="235" y="21"/>
                      </a:cubicBezTo>
                      <a:cubicBezTo>
                        <a:pt x="231" y="10"/>
                        <a:pt x="211" y="0"/>
                        <a:pt x="184" y="0"/>
                      </a:cubicBezTo>
                      <a:cubicBezTo>
                        <a:pt x="157" y="0"/>
                        <a:pt x="145" y="7"/>
                        <a:pt x="140" y="11"/>
                      </a:cubicBezTo>
                      <a:cubicBezTo>
                        <a:pt x="135" y="14"/>
                        <a:pt x="121" y="28"/>
                        <a:pt x="130" y="42"/>
                      </a:cubicBezTo>
                      <a:cubicBezTo>
                        <a:pt x="138" y="55"/>
                        <a:pt x="145" y="63"/>
                        <a:pt x="145" y="71"/>
                      </a:cubicBezTo>
                      <a:cubicBezTo>
                        <a:pt x="145" y="80"/>
                        <a:pt x="142" y="94"/>
                        <a:pt x="109" y="92"/>
                      </a:cubicBezTo>
                      <a:cubicBezTo>
                        <a:pt x="63" y="90"/>
                        <a:pt x="17" y="75"/>
                        <a:pt x="0" y="67"/>
                      </a:cubicBezTo>
                      <a:cubicBezTo>
                        <a:pt x="0" y="66"/>
                        <a:pt x="0" y="66"/>
                        <a:pt x="0" y="66"/>
                      </a:cubicBezTo>
                      <a:cubicBezTo>
                        <a:pt x="0" y="67"/>
                        <a:pt x="0" y="67"/>
                        <a:pt x="0" y="67"/>
                      </a:cubicBezTo>
                      <a:cubicBezTo>
                        <a:pt x="0" y="166"/>
                        <a:pt x="0" y="166"/>
                        <a:pt x="0" y="166"/>
                      </a:cubicBezTo>
                      <a:cubicBezTo>
                        <a:pt x="0" y="429"/>
                        <a:pt x="0" y="429"/>
                        <a:pt x="0" y="429"/>
                      </a:cubicBezTo>
                      <a:cubicBezTo>
                        <a:pt x="0" y="433"/>
                        <a:pt x="0" y="433"/>
                        <a:pt x="0" y="433"/>
                      </a:cubicBezTo>
                      <a:cubicBezTo>
                        <a:pt x="1" y="433"/>
                        <a:pt x="4" y="434"/>
                        <a:pt x="6" y="434"/>
                      </a:cubicBezTo>
                      <a:cubicBezTo>
                        <a:pt x="26" y="442"/>
                        <a:pt x="68" y="451"/>
                        <a:pt x="109" y="454"/>
                      </a:cubicBezTo>
                      <a:cubicBezTo>
                        <a:pt x="142" y="456"/>
                        <a:pt x="145" y="441"/>
                        <a:pt x="146" y="432"/>
                      </a:cubicBezTo>
                      <a:cubicBezTo>
                        <a:pt x="146" y="424"/>
                        <a:pt x="138" y="416"/>
                        <a:pt x="130" y="403"/>
                      </a:cubicBezTo>
                      <a:cubicBezTo>
                        <a:pt x="122" y="389"/>
                        <a:pt x="135" y="375"/>
                        <a:pt x="140" y="372"/>
                      </a:cubicBezTo>
                      <a:cubicBezTo>
                        <a:pt x="146" y="369"/>
                        <a:pt x="157" y="361"/>
                        <a:pt x="184" y="362"/>
                      </a:cubicBezTo>
                      <a:cubicBezTo>
                        <a:pt x="212" y="361"/>
                        <a:pt x="232" y="371"/>
                        <a:pt x="235" y="382"/>
                      </a:cubicBezTo>
                      <a:cubicBezTo>
                        <a:pt x="238" y="391"/>
                        <a:pt x="238" y="402"/>
                        <a:pt x="229" y="412"/>
                      </a:cubicBezTo>
                      <a:cubicBezTo>
                        <a:pt x="220" y="423"/>
                        <a:pt x="222" y="422"/>
                        <a:pt x="221" y="429"/>
                      </a:cubicBezTo>
                      <a:cubicBezTo>
                        <a:pt x="220" y="440"/>
                        <a:pt x="227" y="448"/>
                        <a:pt x="235" y="450"/>
                      </a:cubicBezTo>
                      <a:cubicBezTo>
                        <a:pt x="243" y="451"/>
                        <a:pt x="262" y="457"/>
                        <a:pt x="306" y="447"/>
                      </a:cubicBezTo>
                      <a:cubicBezTo>
                        <a:pt x="337" y="440"/>
                        <a:pt x="363" y="429"/>
                        <a:pt x="366" y="428"/>
                      </a:cubicBezTo>
                      <a:cubicBezTo>
                        <a:pt x="367" y="428"/>
                        <a:pt x="367" y="428"/>
                        <a:pt x="367" y="428"/>
                      </a:cubicBezTo>
                      <a:cubicBezTo>
                        <a:pt x="367" y="428"/>
                        <a:pt x="367" y="428"/>
                        <a:pt x="367" y="428"/>
                      </a:cubicBezTo>
                      <a:cubicBezTo>
                        <a:pt x="367" y="428"/>
                        <a:pt x="367" y="427"/>
                        <a:pt x="367" y="427"/>
                      </a:cubicBezTo>
                      <a:cubicBezTo>
                        <a:pt x="333" y="340"/>
                        <a:pt x="343" y="307"/>
                        <a:pt x="345" y="296"/>
                      </a:cubicBezTo>
                      <a:cubicBezTo>
                        <a:pt x="346" y="288"/>
                        <a:pt x="355" y="281"/>
                        <a:pt x="365" y="282"/>
                      </a:cubicBezTo>
                      <a:cubicBezTo>
                        <a:pt x="372" y="283"/>
                        <a:pt x="372" y="281"/>
                        <a:pt x="382" y="290"/>
                      </a:cubicBezTo>
                      <a:cubicBezTo>
                        <a:pt x="393" y="299"/>
                        <a:pt x="403" y="299"/>
                        <a:pt x="412" y="296"/>
                      </a:cubicBezTo>
                      <a:cubicBezTo>
                        <a:pt x="423" y="293"/>
                        <a:pt x="433" y="273"/>
                        <a:pt x="433" y="245"/>
                      </a:cubicBezTo>
                      <a:cubicBezTo>
                        <a:pt x="433" y="218"/>
                        <a:pt x="426" y="207"/>
                        <a:pt x="422" y="202"/>
                      </a:cubicBezTo>
                      <a:close/>
                    </a:path>
                  </a:pathLst>
                </a:custGeom>
                <a:solidFill>
                  <a:schemeClr val="accent6"/>
                </a:solidFill>
                <a:ln w="19050" cap="rnd">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8" name="Freeform 21"/>
              <p:cNvSpPr>
                <a:spLocks/>
              </p:cNvSpPr>
              <p:nvPr/>
            </p:nvSpPr>
            <p:spPr bwMode="auto">
              <a:xfrm>
                <a:off x="2960929" y="2929771"/>
                <a:ext cx="1593850" cy="1754188"/>
              </a:xfrm>
              <a:custGeom>
                <a:avLst/>
                <a:gdLst>
                  <a:gd name="T0" fmla="*/ 368 w 425"/>
                  <a:gd name="T1" fmla="*/ 271 h 468"/>
                  <a:gd name="T2" fmla="*/ 346 w 425"/>
                  <a:gd name="T3" fmla="*/ 270 h 468"/>
                  <a:gd name="T4" fmla="*/ 333 w 425"/>
                  <a:gd name="T5" fmla="*/ 181 h 468"/>
                  <a:gd name="T6" fmla="*/ 367 w 425"/>
                  <a:gd name="T7" fmla="*/ 166 h 468"/>
                  <a:gd name="T8" fmla="*/ 394 w 425"/>
                  <a:gd name="T9" fmla="*/ 180 h 468"/>
                  <a:gd name="T10" fmla="*/ 417 w 425"/>
                  <a:gd name="T11" fmla="*/ 133 h 468"/>
                  <a:gd name="T12" fmla="*/ 392 w 425"/>
                  <a:gd name="T13" fmla="*/ 33 h 468"/>
                  <a:gd name="T14" fmla="*/ 263 w 425"/>
                  <a:gd name="T15" fmla="*/ 12 h 468"/>
                  <a:gd name="T16" fmla="*/ 250 w 425"/>
                  <a:gd name="T17" fmla="*/ 35 h 468"/>
                  <a:gd name="T18" fmla="*/ 258 w 425"/>
                  <a:gd name="T19" fmla="*/ 49 h 468"/>
                  <a:gd name="T20" fmla="*/ 263 w 425"/>
                  <a:gd name="T21" fmla="*/ 57 h 468"/>
                  <a:gd name="T22" fmla="*/ 263 w 425"/>
                  <a:gd name="T23" fmla="*/ 79 h 468"/>
                  <a:gd name="T24" fmla="*/ 168 w 425"/>
                  <a:gd name="T25" fmla="*/ 89 h 468"/>
                  <a:gd name="T26" fmla="*/ 162 w 425"/>
                  <a:gd name="T27" fmla="*/ 53 h 468"/>
                  <a:gd name="T28" fmla="*/ 172 w 425"/>
                  <a:gd name="T29" fmla="*/ 33 h 468"/>
                  <a:gd name="T30" fmla="*/ 159 w 425"/>
                  <a:gd name="T31" fmla="*/ 10 h 468"/>
                  <a:gd name="T32" fmla="*/ 28 w 425"/>
                  <a:gd name="T33" fmla="*/ 34 h 468"/>
                  <a:gd name="T34" fmla="*/ 28 w 425"/>
                  <a:gd name="T35" fmla="*/ 36 h 468"/>
                  <a:gd name="T36" fmla="*/ 26 w 425"/>
                  <a:gd name="T37" fmla="*/ 35 h 468"/>
                  <a:gd name="T38" fmla="*/ 4 w 425"/>
                  <a:gd name="T39" fmla="*/ 143 h 468"/>
                  <a:gd name="T40" fmla="*/ 54 w 425"/>
                  <a:gd name="T41" fmla="*/ 164 h 468"/>
                  <a:gd name="T42" fmla="*/ 96 w 425"/>
                  <a:gd name="T43" fmla="*/ 218 h 468"/>
                  <a:gd name="T44" fmla="*/ 45 w 425"/>
                  <a:gd name="T45" fmla="*/ 263 h 468"/>
                  <a:gd name="T46" fmla="*/ 8 w 425"/>
                  <a:gd name="T47" fmla="*/ 269 h 468"/>
                  <a:gd name="T48" fmla="*/ 29 w 425"/>
                  <a:gd name="T49" fmla="*/ 398 h 468"/>
                  <a:gd name="T50" fmla="*/ 30 w 425"/>
                  <a:gd name="T51" fmla="*/ 400 h 468"/>
                  <a:gd name="T52" fmla="*/ 140 w 425"/>
                  <a:gd name="T53" fmla="*/ 375 h 468"/>
                  <a:gd name="T54" fmla="*/ 161 w 425"/>
                  <a:gd name="T55" fmla="*/ 425 h 468"/>
                  <a:gd name="T56" fmla="*/ 215 w 425"/>
                  <a:gd name="T57" fmla="*/ 467 h 468"/>
                  <a:gd name="T58" fmla="*/ 259 w 425"/>
                  <a:gd name="T59" fmla="*/ 416 h 468"/>
                  <a:gd name="T60" fmla="*/ 266 w 425"/>
                  <a:gd name="T61" fmla="*/ 379 h 468"/>
                  <a:gd name="T62" fmla="*/ 393 w 425"/>
                  <a:gd name="T63" fmla="*/ 398 h 468"/>
                  <a:gd name="T64" fmla="*/ 394 w 425"/>
                  <a:gd name="T65" fmla="*/ 25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68">
                    <a:moveTo>
                      <a:pt x="394" y="256"/>
                    </a:moveTo>
                    <a:cubicBezTo>
                      <a:pt x="386" y="258"/>
                      <a:pt x="379" y="264"/>
                      <a:pt x="368" y="271"/>
                    </a:cubicBezTo>
                    <a:cubicBezTo>
                      <a:pt x="360" y="276"/>
                      <a:pt x="353" y="274"/>
                      <a:pt x="347" y="271"/>
                    </a:cubicBezTo>
                    <a:cubicBezTo>
                      <a:pt x="347" y="271"/>
                      <a:pt x="347" y="271"/>
                      <a:pt x="346" y="270"/>
                    </a:cubicBezTo>
                    <a:cubicBezTo>
                      <a:pt x="335" y="267"/>
                      <a:pt x="325" y="247"/>
                      <a:pt x="326" y="219"/>
                    </a:cubicBezTo>
                    <a:cubicBezTo>
                      <a:pt x="325" y="199"/>
                      <a:pt x="330" y="187"/>
                      <a:pt x="333" y="181"/>
                    </a:cubicBezTo>
                    <a:cubicBezTo>
                      <a:pt x="337" y="173"/>
                      <a:pt x="341" y="169"/>
                      <a:pt x="346" y="167"/>
                    </a:cubicBezTo>
                    <a:cubicBezTo>
                      <a:pt x="352" y="163"/>
                      <a:pt x="359" y="161"/>
                      <a:pt x="367" y="166"/>
                    </a:cubicBezTo>
                    <a:cubicBezTo>
                      <a:pt x="378" y="172"/>
                      <a:pt x="386" y="179"/>
                      <a:pt x="393" y="180"/>
                    </a:cubicBezTo>
                    <a:cubicBezTo>
                      <a:pt x="393" y="180"/>
                      <a:pt x="394" y="180"/>
                      <a:pt x="394" y="180"/>
                    </a:cubicBezTo>
                    <a:cubicBezTo>
                      <a:pt x="404" y="181"/>
                      <a:pt x="414" y="175"/>
                      <a:pt x="415" y="166"/>
                    </a:cubicBezTo>
                    <a:cubicBezTo>
                      <a:pt x="416" y="161"/>
                      <a:pt x="419" y="153"/>
                      <a:pt x="417" y="133"/>
                    </a:cubicBezTo>
                    <a:cubicBezTo>
                      <a:pt x="412" y="91"/>
                      <a:pt x="399" y="48"/>
                      <a:pt x="391" y="33"/>
                    </a:cubicBezTo>
                    <a:cubicBezTo>
                      <a:pt x="391" y="33"/>
                      <a:pt x="391" y="33"/>
                      <a:pt x="392" y="33"/>
                    </a:cubicBezTo>
                    <a:cubicBezTo>
                      <a:pt x="391" y="33"/>
                      <a:pt x="391" y="32"/>
                      <a:pt x="390" y="32"/>
                    </a:cubicBezTo>
                    <a:cubicBezTo>
                      <a:pt x="306" y="0"/>
                      <a:pt x="274" y="10"/>
                      <a:pt x="263" y="12"/>
                    </a:cubicBezTo>
                    <a:cubicBezTo>
                      <a:pt x="254" y="13"/>
                      <a:pt x="249" y="20"/>
                      <a:pt x="249" y="31"/>
                    </a:cubicBezTo>
                    <a:cubicBezTo>
                      <a:pt x="249" y="32"/>
                      <a:pt x="249" y="33"/>
                      <a:pt x="250" y="35"/>
                    </a:cubicBezTo>
                    <a:cubicBezTo>
                      <a:pt x="252" y="39"/>
                      <a:pt x="255" y="43"/>
                      <a:pt x="258" y="49"/>
                    </a:cubicBezTo>
                    <a:cubicBezTo>
                      <a:pt x="258" y="49"/>
                      <a:pt x="258" y="49"/>
                      <a:pt x="258" y="49"/>
                    </a:cubicBezTo>
                    <a:cubicBezTo>
                      <a:pt x="260" y="51"/>
                      <a:pt x="262" y="54"/>
                      <a:pt x="263" y="56"/>
                    </a:cubicBezTo>
                    <a:cubicBezTo>
                      <a:pt x="263" y="56"/>
                      <a:pt x="263" y="57"/>
                      <a:pt x="263" y="57"/>
                    </a:cubicBezTo>
                    <a:cubicBezTo>
                      <a:pt x="266" y="62"/>
                      <a:pt x="267" y="66"/>
                      <a:pt x="266" y="71"/>
                    </a:cubicBezTo>
                    <a:cubicBezTo>
                      <a:pt x="265" y="74"/>
                      <a:pt x="264" y="76"/>
                      <a:pt x="263" y="79"/>
                    </a:cubicBezTo>
                    <a:cubicBezTo>
                      <a:pt x="257" y="89"/>
                      <a:pt x="239" y="100"/>
                      <a:pt x="212" y="100"/>
                    </a:cubicBezTo>
                    <a:cubicBezTo>
                      <a:pt x="185" y="100"/>
                      <a:pt x="173" y="93"/>
                      <a:pt x="168" y="89"/>
                    </a:cubicBezTo>
                    <a:cubicBezTo>
                      <a:pt x="163" y="86"/>
                      <a:pt x="149" y="72"/>
                      <a:pt x="158" y="58"/>
                    </a:cubicBezTo>
                    <a:cubicBezTo>
                      <a:pt x="159" y="56"/>
                      <a:pt x="160" y="54"/>
                      <a:pt x="162" y="53"/>
                    </a:cubicBezTo>
                    <a:cubicBezTo>
                      <a:pt x="162" y="52"/>
                      <a:pt x="162" y="52"/>
                      <a:pt x="163" y="51"/>
                    </a:cubicBezTo>
                    <a:cubicBezTo>
                      <a:pt x="167" y="44"/>
                      <a:pt x="171" y="39"/>
                      <a:pt x="172" y="33"/>
                    </a:cubicBezTo>
                    <a:cubicBezTo>
                      <a:pt x="172" y="33"/>
                      <a:pt x="173" y="32"/>
                      <a:pt x="173" y="31"/>
                    </a:cubicBezTo>
                    <a:cubicBezTo>
                      <a:pt x="174" y="20"/>
                      <a:pt x="167" y="12"/>
                      <a:pt x="159" y="10"/>
                    </a:cubicBezTo>
                    <a:cubicBezTo>
                      <a:pt x="155" y="10"/>
                      <a:pt x="148" y="8"/>
                      <a:pt x="137" y="8"/>
                    </a:cubicBezTo>
                    <a:cubicBezTo>
                      <a:pt x="91" y="10"/>
                      <a:pt x="44" y="26"/>
                      <a:pt x="28" y="34"/>
                    </a:cubicBezTo>
                    <a:cubicBezTo>
                      <a:pt x="27" y="34"/>
                      <a:pt x="27" y="34"/>
                      <a:pt x="27" y="34"/>
                    </a:cubicBezTo>
                    <a:cubicBezTo>
                      <a:pt x="27" y="35"/>
                      <a:pt x="27" y="35"/>
                      <a:pt x="28" y="36"/>
                    </a:cubicBezTo>
                    <a:cubicBezTo>
                      <a:pt x="27" y="35"/>
                      <a:pt x="27" y="35"/>
                      <a:pt x="27" y="35"/>
                    </a:cubicBezTo>
                    <a:cubicBezTo>
                      <a:pt x="26" y="35"/>
                      <a:pt x="26" y="35"/>
                      <a:pt x="26" y="35"/>
                    </a:cubicBezTo>
                    <a:cubicBezTo>
                      <a:pt x="20" y="49"/>
                      <a:pt x="20" y="49"/>
                      <a:pt x="20" y="49"/>
                    </a:cubicBezTo>
                    <a:cubicBezTo>
                      <a:pt x="13" y="71"/>
                      <a:pt x="6" y="108"/>
                      <a:pt x="4" y="143"/>
                    </a:cubicBezTo>
                    <a:cubicBezTo>
                      <a:pt x="2" y="176"/>
                      <a:pt x="16" y="179"/>
                      <a:pt x="25" y="180"/>
                    </a:cubicBezTo>
                    <a:cubicBezTo>
                      <a:pt x="33" y="180"/>
                      <a:pt x="41" y="172"/>
                      <a:pt x="54" y="164"/>
                    </a:cubicBezTo>
                    <a:cubicBezTo>
                      <a:pt x="68" y="156"/>
                      <a:pt x="82" y="169"/>
                      <a:pt x="85" y="175"/>
                    </a:cubicBezTo>
                    <a:cubicBezTo>
                      <a:pt x="89" y="180"/>
                      <a:pt x="96" y="191"/>
                      <a:pt x="96" y="218"/>
                    </a:cubicBezTo>
                    <a:cubicBezTo>
                      <a:pt x="96" y="246"/>
                      <a:pt x="86" y="266"/>
                      <a:pt x="75" y="269"/>
                    </a:cubicBezTo>
                    <a:cubicBezTo>
                      <a:pt x="66" y="272"/>
                      <a:pt x="56" y="272"/>
                      <a:pt x="45" y="263"/>
                    </a:cubicBezTo>
                    <a:cubicBezTo>
                      <a:pt x="35" y="254"/>
                      <a:pt x="35" y="256"/>
                      <a:pt x="28" y="255"/>
                    </a:cubicBezTo>
                    <a:cubicBezTo>
                      <a:pt x="18" y="254"/>
                      <a:pt x="9" y="261"/>
                      <a:pt x="8" y="269"/>
                    </a:cubicBezTo>
                    <a:cubicBezTo>
                      <a:pt x="6" y="278"/>
                      <a:pt x="0" y="300"/>
                      <a:pt x="14" y="353"/>
                    </a:cubicBezTo>
                    <a:cubicBezTo>
                      <a:pt x="17" y="369"/>
                      <a:pt x="22" y="385"/>
                      <a:pt x="29" y="398"/>
                    </a:cubicBezTo>
                    <a:cubicBezTo>
                      <a:pt x="29" y="399"/>
                      <a:pt x="30" y="400"/>
                      <a:pt x="30" y="400"/>
                    </a:cubicBezTo>
                    <a:cubicBezTo>
                      <a:pt x="30" y="400"/>
                      <a:pt x="30" y="400"/>
                      <a:pt x="30" y="400"/>
                    </a:cubicBezTo>
                    <a:cubicBezTo>
                      <a:pt x="30" y="401"/>
                      <a:pt x="31" y="401"/>
                      <a:pt x="31" y="401"/>
                    </a:cubicBezTo>
                    <a:cubicBezTo>
                      <a:pt x="47" y="393"/>
                      <a:pt x="95" y="378"/>
                      <a:pt x="140" y="375"/>
                    </a:cubicBezTo>
                    <a:cubicBezTo>
                      <a:pt x="173" y="373"/>
                      <a:pt x="176" y="388"/>
                      <a:pt x="176" y="396"/>
                    </a:cubicBezTo>
                    <a:cubicBezTo>
                      <a:pt x="176" y="405"/>
                      <a:pt x="169" y="412"/>
                      <a:pt x="161" y="425"/>
                    </a:cubicBezTo>
                    <a:cubicBezTo>
                      <a:pt x="153" y="439"/>
                      <a:pt x="166" y="453"/>
                      <a:pt x="171" y="457"/>
                    </a:cubicBezTo>
                    <a:cubicBezTo>
                      <a:pt x="176" y="460"/>
                      <a:pt x="188" y="468"/>
                      <a:pt x="215" y="467"/>
                    </a:cubicBezTo>
                    <a:cubicBezTo>
                      <a:pt x="242" y="467"/>
                      <a:pt x="262" y="458"/>
                      <a:pt x="266" y="447"/>
                    </a:cubicBezTo>
                    <a:cubicBezTo>
                      <a:pt x="269" y="438"/>
                      <a:pt x="269" y="427"/>
                      <a:pt x="259" y="416"/>
                    </a:cubicBezTo>
                    <a:cubicBezTo>
                      <a:pt x="250" y="406"/>
                      <a:pt x="253" y="406"/>
                      <a:pt x="252" y="399"/>
                    </a:cubicBezTo>
                    <a:cubicBezTo>
                      <a:pt x="251" y="389"/>
                      <a:pt x="257" y="380"/>
                      <a:pt x="266" y="379"/>
                    </a:cubicBezTo>
                    <a:cubicBezTo>
                      <a:pt x="277" y="377"/>
                      <a:pt x="308" y="367"/>
                      <a:pt x="392" y="399"/>
                    </a:cubicBezTo>
                    <a:cubicBezTo>
                      <a:pt x="392" y="399"/>
                      <a:pt x="393" y="398"/>
                      <a:pt x="393" y="398"/>
                    </a:cubicBezTo>
                    <a:cubicBezTo>
                      <a:pt x="425" y="313"/>
                      <a:pt x="415" y="281"/>
                      <a:pt x="414" y="270"/>
                    </a:cubicBezTo>
                    <a:cubicBezTo>
                      <a:pt x="412" y="262"/>
                      <a:pt x="404" y="255"/>
                      <a:pt x="394" y="256"/>
                    </a:cubicBezTo>
                    <a:close/>
                  </a:path>
                </a:pathLst>
              </a:custGeom>
              <a:ln w="19050" cap="rnd">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5" name="Freeform 25"/>
              <p:cNvSpPr>
                <a:spLocks/>
              </p:cNvSpPr>
              <p:nvPr/>
            </p:nvSpPr>
            <p:spPr bwMode="auto">
              <a:xfrm flipH="1">
                <a:off x="4202451" y="1709773"/>
                <a:ext cx="1616075" cy="1463675"/>
              </a:xfrm>
              <a:custGeom>
                <a:avLst/>
                <a:gdLst>
                  <a:gd name="T0" fmla="*/ 365 w 431"/>
                  <a:gd name="T1" fmla="*/ 361 h 390"/>
                  <a:gd name="T2" fmla="*/ 365 w 431"/>
                  <a:gd name="T3" fmla="*/ 361 h 390"/>
                  <a:gd name="T4" fmla="*/ 364 w 431"/>
                  <a:gd name="T5" fmla="*/ 358 h 390"/>
                  <a:gd name="T6" fmla="*/ 349 w 431"/>
                  <a:gd name="T7" fmla="*/ 314 h 390"/>
                  <a:gd name="T8" fmla="*/ 343 w 431"/>
                  <a:gd name="T9" fmla="*/ 230 h 390"/>
                  <a:gd name="T10" fmla="*/ 357 w 431"/>
                  <a:gd name="T11" fmla="*/ 216 h 390"/>
                  <a:gd name="T12" fmla="*/ 364 w 431"/>
                  <a:gd name="T13" fmla="*/ 215 h 390"/>
                  <a:gd name="T14" fmla="*/ 381 w 431"/>
                  <a:gd name="T15" fmla="*/ 223 h 390"/>
                  <a:gd name="T16" fmla="*/ 407 w 431"/>
                  <a:gd name="T17" fmla="*/ 230 h 390"/>
                  <a:gd name="T18" fmla="*/ 410 w 431"/>
                  <a:gd name="T19" fmla="*/ 230 h 390"/>
                  <a:gd name="T20" fmla="*/ 431 w 431"/>
                  <a:gd name="T21" fmla="*/ 178 h 390"/>
                  <a:gd name="T22" fmla="*/ 421 w 431"/>
                  <a:gd name="T23" fmla="*/ 135 h 390"/>
                  <a:gd name="T24" fmla="*/ 397 w 431"/>
                  <a:gd name="T25" fmla="*/ 122 h 390"/>
                  <a:gd name="T26" fmla="*/ 390 w 431"/>
                  <a:gd name="T27" fmla="*/ 124 h 390"/>
                  <a:gd name="T28" fmla="*/ 364 w 431"/>
                  <a:gd name="T29" fmla="*/ 139 h 390"/>
                  <a:gd name="T30" fmla="*/ 360 w 431"/>
                  <a:gd name="T31" fmla="*/ 140 h 390"/>
                  <a:gd name="T32" fmla="*/ 339 w 431"/>
                  <a:gd name="T33" fmla="*/ 103 h 390"/>
                  <a:gd name="T34" fmla="*/ 349 w 431"/>
                  <a:gd name="T35" fmla="*/ 45 h 390"/>
                  <a:gd name="T36" fmla="*/ 359 w 431"/>
                  <a:gd name="T37" fmla="*/ 12 h 390"/>
                  <a:gd name="T38" fmla="*/ 360 w 431"/>
                  <a:gd name="T39" fmla="*/ 10 h 390"/>
                  <a:gd name="T40" fmla="*/ 363 w 431"/>
                  <a:gd name="T41" fmla="*/ 0 h 390"/>
                  <a:gd name="T42" fmla="*/ 0 w 431"/>
                  <a:gd name="T43" fmla="*/ 0 h 390"/>
                  <a:gd name="T44" fmla="*/ 0 w 431"/>
                  <a:gd name="T45" fmla="*/ 362 h 390"/>
                  <a:gd name="T46" fmla="*/ 0 w 431"/>
                  <a:gd name="T47" fmla="*/ 366 h 390"/>
                  <a:gd name="T48" fmla="*/ 5 w 431"/>
                  <a:gd name="T49" fmla="*/ 367 h 390"/>
                  <a:gd name="T50" fmla="*/ 109 w 431"/>
                  <a:gd name="T51" fmla="*/ 387 h 390"/>
                  <a:gd name="T52" fmla="*/ 145 w 431"/>
                  <a:gd name="T53" fmla="*/ 365 h 390"/>
                  <a:gd name="T54" fmla="*/ 130 w 431"/>
                  <a:gd name="T55" fmla="*/ 336 h 390"/>
                  <a:gd name="T56" fmla="*/ 140 w 431"/>
                  <a:gd name="T57" fmla="*/ 305 h 390"/>
                  <a:gd name="T58" fmla="*/ 183 w 431"/>
                  <a:gd name="T59" fmla="*/ 295 h 390"/>
                  <a:gd name="T60" fmla="*/ 235 w 431"/>
                  <a:gd name="T61" fmla="*/ 315 h 390"/>
                  <a:gd name="T62" fmla="*/ 228 w 431"/>
                  <a:gd name="T63" fmla="*/ 345 h 390"/>
                  <a:gd name="T64" fmla="*/ 221 w 431"/>
                  <a:gd name="T65" fmla="*/ 362 h 390"/>
                  <a:gd name="T66" fmla="*/ 235 w 431"/>
                  <a:gd name="T67" fmla="*/ 383 h 390"/>
                  <a:gd name="T68" fmla="*/ 305 w 431"/>
                  <a:gd name="T69" fmla="*/ 380 h 390"/>
                  <a:gd name="T70" fmla="*/ 365 w 431"/>
                  <a:gd name="T71" fmla="*/ 361 h 390"/>
                  <a:gd name="T72" fmla="*/ 365 w 431"/>
                  <a:gd name="T73" fmla="*/ 3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1" h="390">
                    <a:moveTo>
                      <a:pt x="365" y="361"/>
                    </a:moveTo>
                    <a:cubicBezTo>
                      <a:pt x="365" y="361"/>
                      <a:pt x="365" y="361"/>
                      <a:pt x="365" y="361"/>
                    </a:cubicBezTo>
                    <a:cubicBezTo>
                      <a:pt x="365" y="360"/>
                      <a:pt x="364" y="359"/>
                      <a:pt x="364" y="358"/>
                    </a:cubicBezTo>
                    <a:cubicBezTo>
                      <a:pt x="357" y="345"/>
                      <a:pt x="352" y="329"/>
                      <a:pt x="349" y="314"/>
                    </a:cubicBezTo>
                    <a:cubicBezTo>
                      <a:pt x="335" y="261"/>
                      <a:pt x="341" y="238"/>
                      <a:pt x="343" y="230"/>
                    </a:cubicBezTo>
                    <a:cubicBezTo>
                      <a:pt x="344" y="223"/>
                      <a:pt x="350" y="217"/>
                      <a:pt x="357" y="216"/>
                    </a:cubicBezTo>
                    <a:cubicBezTo>
                      <a:pt x="359" y="215"/>
                      <a:pt x="362" y="215"/>
                      <a:pt x="364" y="215"/>
                    </a:cubicBezTo>
                    <a:cubicBezTo>
                      <a:pt x="371" y="216"/>
                      <a:pt x="371" y="214"/>
                      <a:pt x="381" y="223"/>
                    </a:cubicBezTo>
                    <a:cubicBezTo>
                      <a:pt x="390" y="231"/>
                      <a:pt x="399" y="232"/>
                      <a:pt x="407" y="230"/>
                    </a:cubicBezTo>
                    <a:cubicBezTo>
                      <a:pt x="408" y="230"/>
                      <a:pt x="409" y="230"/>
                      <a:pt x="410" y="230"/>
                    </a:cubicBezTo>
                    <a:cubicBezTo>
                      <a:pt x="422" y="226"/>
                      <a:pt x="431" y="206"/>
                      <a:pt x="431" y="178"/>
                    </a:cubicBezTo>
                    <a:cubicBezTo>
                      <a:pt x="431" y="151"/>
                      <a:pt x="424" y="140"/>
                      <a:pt x="421" y="135"/>
                    </a:cubicBezTo>
                    <a:cubicBezTo>
                      <a:pt x="418" y="130"/>
                      <a:pt x="408" y="121"/>
                      <a:pt x="397" y="122"/>
                    </a:cubicBezTo>
                    <a:cubicBezTo>
                      <a:pt x="395" y="122"/>
                      <a:pt x="393" y="123"/>
                      <a:pt x="390" y="124"/>
                    </a:cubicBezTo>
                    <a:cubicBezTo>
                      <a:pt x="379" y="132"/>
                      <a:pt x="371" y="138"/>
                      <a:pt x="364" y="139"/>
                    </a:cubicBezTo>
                    <a:cubicBezTo>
                      <a:pt x="362" y="140"/>
                      <a:pt x="361" y="140"/>
                      <a:pt x="360" y="140"/>
                    </a:cubicBezTo>
                    <a:cubicBezTo>
                      <a:pt x="351" y="140"/>
                      <a:pt x="337" y="136"/>
                      <a:pt x="339" y="103"/>
                    </a:cubicBezTo>
                    <a:cubicBezTo>
                      <a:pt x="340" y="83"/>
                      <a:pt x="344" y="63"/>
                      <a:pt x="349" y="45"/>
                    </a:cubicBezTo>
                    <a:cubicBezTo>
                      <a:pt x="352" y="32"/>
                      <a:pt x="356" y="21"/>
                      <a:pt x="359" y="12"/>
                    </a:cubicBezTo>
                    <a:cubicBezTo>
                      <a:pt x="359" y="11"/>
                      <a:pt x="359" y="11"/>
                      <a:pt x="360" y="10"/>
                    </a:cubicBezTo>
                    <a:cubicBezTo>
                      <a:pt x="360" y="10"/>
                      <a:pt x="362" y="4"/>
                      <a:pt x="363" y="0"/>
                    </a:cubicBezTo>
                    <a:cubicBezTo>
                      <a:pt x="0" y="0"/>
                      <a:pt x="0" y="0"/>
                      <a:pt x="0" y="0"/>
                    </a:cubicBezTo>
                    <a:cubicBezTo>
                      <a:pt x="0" y="362"/>
                      <a:pt x="0" y="362"/>
                      <a:pt x="0" y="362"/>
                    </a:cubicBezTo>
                    <a:cubicBezTo>
                      <a:pt x="0" y="366"/>
                      <a:pt x="0" y="366"/>
                      <a:pt x="0" y="366"/>
                    </a:cubicBezTo>
                    <a:cubicBezTo>
                      <a:pt x="1" y="366"/>
                      <a:pt x="3" y="367"/>
                      <a:pt x="5" y="367"/>
                    </a:cubicBezTo>
                    <a:cubicBezTo>
                      <a:pt x="25" y="375"/>
                      <a:pt x="68" y="384"/>
                      <a:pt x="109" y="387"/>
                    </a:cubicBezTo>
                    <a:cubicBezTo>
                      <a:pt x="141" y="389"/>
                      <a:pt x="145" y="374"/>
                      <a:pt x="145" y="365"/>
                    </a:cubicBezTo>
                    <a:cubicBezTo>
                      <a:pt x="145" y="357"/>
                      <a:pt x="138" y="349"/>
                      <a:pt x="130" y="336"/>
                    </a:cubicBezTo>
                    <a:cubicBezTo>
                      <a:pt x="121" y="322"/>
                      <a:pt x="134" y="308"/>
                      <a:pt x="140" y="305"/>
                    </a:cubicBezTo>
                    <a:cubicBezTo>
                      <a:pt x="145" y="302"/>
                      <a:pt x="157" y="294"/>
                      <a:pt x="183" y="295"/>
                    </a:cubicBezTo>
                    <a:cubicBezTo>
                      <a:pt x="211" y="294"/>
                      <a:pt x="231" y="304"/>
                      <a:pt x="235" y="315"/>
                    </a:cubicBezTo>
                    <a:cubicBezTo>
                      <a:pt x="238" y="324"/>
                      <a:pt x="237" y="335"/>
                      <a:pt x="228" y="345"/>
                    </a:cubicBezTo>
                    <a:cubicBezTo>
                      <a:pt x="219" y="356"/>
                      <a:pt x="221" y="355"/>
                      <a:pt x="221" y="362"/>
                    </a:cubicBezTo>
                    <a:cubicBezTo>
                      <a:pt x="219" y="373"/>
                      <a:pt x="226" y="381"/>
                      <a:pt x="235" y="383"/>
                    </a:cubicBezTo>
                    <a:cubicBezTo>
                      <a:pt x="243" y="384"/>
                      <a:pt x="262" y="390"/>
                      <a:pt x="305" y="380"/>
                    </a:cubicBezTo>
                    <a:cubicBezTo>
                      <a:pt x="336" y="373"/>
                      <a:pt x="361" y="363"/>
                      <a:pt x="365" y="361"/>
                    </a:cubicBezTo>
                    <a:cubicBezTo>
                      <a:pt x="365" y="361"/>
                      <a:pt x="365" y="361"/>
                      <a:pt x="365" y="361"/>
                    </a:cubicBez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9" name="Freeform 15"/>
              <p:cNvSpPr>
                <a:spLocks/>
              </p:cNvSpPr>
              <p:nvPr/>
            </p:nvSpPr>
            <p:spPr bwMode="auto">
              <a:xfrm flipH="1">
                <a:off x="4187825" y="2821214"/>
                <a:ext cx="1622425" cy="1714500"/>
              </a:xfrm>
              <a:custGeom>
                <a:avLst/>
                <a:gdLst>
                  <a:gd name="T0" fmla="*/ 422 w 433"/>
                  <a:gd name="T1" fmla="*/ 202 h 457"/>
                  <a:gd name="T2" fmla="*/ 391 w 433"/>
                  <a:gd name="T3" fmla="*/ 191 h 457"/>
                  <a:gd name="T4" fmla="*/ 362 w 433"/>
                  <a:gd name="T5" fmla="*/ 207 h 457"/>
                  <a:gd name="T6" fmla="*/ 341 w 433"/>
                  <a:gd name="T7" fmla="*/ 170 h 457"/>
                  <a:gd name="T8" fmla="*/ 342 w 433"/>
                  <a:gd name="T9" fmla="*/ 155 h 457"/>
                  <a:gd name="T10" fmla="*/ 359 w 433"/>
                  <a:gd name="T11" fmla="*/ 84 h 457"/>
                  <a:gd name="T12" fmla="*/ 366 w 433"/>
                  <a:gd name="T13" fmla="*/ 67 h 457"/>
                  <a:gd name="T14" fmla="*/ 365 w 433"/>
                  <a:gd name="T15" fmla="*/ 68 h 457"/>
                  <a:gd name="T16" fmla="*/ 365 w 433"/>
                  <a:gd name="T17" fmla="*/ 67 h 457"/>
                  <a:gd name="T18" fmla="*/ 235 w 433"/>
                  <a:gd name="T19" fmla="*/ 88 h 457"/>
                  <a:gd name="T20" fmla="*/ 221 w 433"/>
                  <a:gd name="T21" fmla="*/ 68 h 457"/>
                  <a:gd name="T22" fmla="*/ 228 w 433"/>
                  <a:gd name="T23" fmla="*/ 51 h 457"/>
                  <a:gd name="T24" fmla="*/ 235 w 433"/>
                  <a:gd name="T25" fmla="*/ 21 h 457"/>
                  <a:gd name="T26" fmla="*/ 184 w 433"/>
                  <a:gd name="T27" fmla="*/ 0 h 457"/>
                  <a:gd name="T28" fmla="*/ 140 w 433"/>
                  <a:gd name="T29" fmla="*/ 11 h 457"/>
                  <a:gd name="T30" fmla="*/ 130 w 433"/>
                  <a:gd name="T31" fmla="*/ 42 h 457"/>
                  <a:gd name="T32" fmla="*/ 145 w 433"/>
                  <a:gd name="T33" fmla="*/ 71 h 457"/>
                  <a:gd name="T34" fmla="*/ 109 w 433"/>
                  <a:gd name="T35" fmla="*/ 92 h 457"/>
                  <a:gd name="T36" fmla="*/ 0 w 433"/>
                  <a:gd name="T37" fmla="*/ 67 h 457"/>
                  <a:gd name="T38" fmla="*/ 0 w 433"/>
                  <a:gd name="T39" fmla="*/ 66 h 457"/>
                  <a:gd name="T40" fmla="*/ 0 w 433"/>
                  <a:gd name="T41" fmla="*/ 67 h 457"/>
                  <a:gd name="T42" fmla="*/ 0 w 433"/>
                  <a:gd name="T43" fmla="*/ 166 h 457"/>
                  <a:gd name="T44" fmla="*/ 0 w 433"/>
                  <a:gd name="T45" fmla="*/ 429 h 457"/>
                  <a:gd name="T46" fmla="*/ 0 w 433"/>
                  <a:gd name="T47" fmla="*/ 433 h 457"/>
                  <a:gd name="T48" fmla="*/ 6 w 433"/>
                  <a:gd name="T49" fmla="*/ 434 h 457"/>
                  <a:gd name="T50" fmla="*/ 109 w 433"/>
                  <a:gd name="T51" fmla="*/ 454 h 457"/>
                  <a:gd name="T52" fmla="*/ 146 w 433"/>
                  <a:gd name="T53" fmla="*/ 432 h 457"/>
                  <a:gd name="T54" fmla="*/ 130 w 433"/>
                  <a:gd name="T55" fmla="*/ 403 h 457"/>
                  <a:gd name="T56" fmla="*/ 140 w 433"/>
                  <a:gd name="T57" fmla="*/ 372 h 457"/>
                  <a:gd name="T58" fmla="*/ 184 w 433"/>
                  <a:gd name="T59" fmla="*/ 362 h 457"/>
                  <a:gd name="T60" fmla="*/ 235 w 433"/>
                  <a:gd name="T61" fmla="*/ 382 h 457"/>
                  <a:gd name="T62" fmla="*/ 229 w 433"/>
                  <a:gd name="T63" fmla="*/ 412 h 457"/>
                  <a:gd name="T64" fmla="*/ 221 w 433"/>
                  <a:gd name="T65" fmla="*/ 429 h 457"/>
                  <a:gd name="T66" fmla="*/ 235 w 433"/>
                  <a:gd name="T67" fmla="*/ 450 h 457"/>
                  <a:gd name="T68" fmla="*/ 306 w 433"/>
                  <a:gd name="T69" fmla="*/ 447 h 457"/>
                  <a:gd name="T70" fmla="*/ 366 w 433"/>
                  <a:gd name="T71" fmla="*/ 428 h 457"/>
                  <a:gd name="T72" fmla="*/ 367 w 433"/>
                  <a:gd name="T73" fmla="*/ 428 h 457"/>
                  <a:gd name="T74" fmla="*/ 367 w 433"/>
                  <a:gd name="T75" fmla="*/ 428 h 457"/>
                  <a:gd name="T76" fmla="*/ 367 w 433"/>
                  <a:gd name="T77" fmla="*/ 427 h 457"/>
                  <a:gd name="T78" fmla="*/ 345 w 433"/>
                  <a:gd name="T79" fmla="*/ 296 h 457"/>
                  <a:gd name="T80" fmla="*/ 365 w 433"/>
                  <a:gd name="T81" fmla="*/ 282 h 457"/>
                  <a:gd name="T82" fmla="*/ 382 w 433"/>
                  <a:gd name="T83" fmla="*/ 290 h 457"/>
                  <a:gd name="T84" fmla="*/ 412 w 433"/>
                  <a:gd name="T85" fmla="*/ 296 h 457"/>
                  <a:gd name="T86" fmla="*/ 433 w 433"/>
                  <a:gd name="T87" fmla="*/ 245 h 457"/>
                  <a:gd name="T88" fmla="*/ 422 w 433"/>
                  <a:gd name="T89" fmla="*/ 20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457">
                    <a:moveTo>
                      <a:pt x="422" y="202"/>
                    </a:moveTo>
                    <a:cubicBezTo>
                      <a:pt x="419" y="196"/>
                      <a:pt x="405" y="183"/>
                      <a:pt x="391" y="191"/>
                    </a:cubicBezTo>
                    <a:cubicBezTo>
                      <a:pt x="378" y="199"/>
                      <a:pt x="370" y="207"/>
                      <a:pt x="362" y="207"/>
                    </a:cubicBezTo>
                    <a:cubicBezTo>
                      <a:pt x="353" y="206"/>
                      <a:pt x="339" y="203"/>
                      <a:pt x="341" y="170"/>
                    </a:cubicBezTo>
                    <a:cubicBezTo>
                      <a:pt x="341" y="165"/>
                      <a:pt x="341" y="160"/>
                      <a:pt x="342" y="155"/>
                    </a:cubicBezTo>
                    <a:cubicBezTo>
                      <a:pt x="345" y="128"/>
                      <a:pt x="353" y="102"/>
                      <a:pt x="359" y="84"/>
                    </a:cubicBezTo>
                    <a:cubicBezTo>
                      <a:pt x="362" y="77"/>
                      <a:pt x="364" y="72"/>
                      <a:pt x="366" y="67"/>
                    </a:cubicBezTo>
                    <a:cubicBezTo>
                      <a:pt x="366" y="67"/>
                      <a:pt x="365" y="68"/>
                      <a:pt x="365" y="68"/>
                    </a:cubicBezTo>
                    <a:cubicBezTo>
                      <a:pt x="365" y="67"/>
                      <a:pt x="365" y="67"/>
                      <a:pt x="365" y="67"/>
                    </a:cubicBezTo>
                    <a:cubicBezTo>
                      <a:pt x="278" y="100"/>
                      <a:pt x="246" y="90"/>
                      <a:pt x="235" y="88"/>
                    </a:cubicBezTo>
                    <a:cubicBezTo>
                      <a:pt x="226" y="87"/>
                      <a:pt x="220" y="78"/>
                      <a:pt x="221" y="68"/>
                    </a:cubicBezTo>
                    <a:cubicBezTo>
                      <a:pt x="221" y="61"/>
                      <a:pt x="219" y="61"/>
                      <a:pt x="228" y="51"/>
                    </a:cubicBezTo>
                    <a:cubicBezTo>
                      <a:pt x="238" y="40"/>
                      <a:pt x="238" y="30"/>
                      <a:pt x="235" y="21"/>
                    </a:cubicBezTo>
                    <a:cubicBezTo>
                      <a:pt x="231" y="10"/>
                      <a:pt x="211" y="0"/>
                      <a:pt x="184" y="0"/>
                    </a:cubicBezTo>
                    <a:cubicBezTo>
                      <a:pt x="157" y="0"/>
                      <a:pt x="145" y="7"/>
                      <a:pt x="140" y="11"/>
                    </a:cubicBezTo>
                    <a:cubicBezTo>
                      <a:pt x="135" y="14"/>
                      <a:pt x="121" y="28"/>
                      <a:pt x="130" y="42"/>
                    </a:cubicBezTo>
                    <a:cubicBezTo>
                      <a:pt x="138" y="55"/>
                      <a:pt x="145" y="63"/>
                      <a:pt x="145" y="71"/>
                    </a:cubicBezTo>
                    <a:cubicBezTo>
                      <a:pt x="145" y="80"/>
                      <a:pt x="142" y="94"/>
                      <a:pt x="109" y="92"/>
                    </a:cubicBezTo>
                    <a:cubicBezTo>
                      <a:pt x="63" y="90"/>
                      <a:pt x="17" y="75"/>
                      <a:pt x="0" y="67"/>
                    </a:cubicBezTo>
                    <a:cubicBezTo>
                      <a:pt x="0" y="66"/>
                      <a:pt x="0" y="66"/>
                      <a:pt x="0" y="66"/>
                    </a:cubicBezTo>
                    <a:cubicBezTo>
                      <a:pt x="0" y="67"/>
                      <a:pt x="0" y="67"/>
                      <a:pt x="0" y="67"/>
                    </a:cubicBezTo>
                    <a:cubicBezTo>
                      <a:pt x="0" y="166"/>
                      <a:pt x="0" y="166"/>
                      <a:pt x="0" y="166"/>
                    </a:cubicBezTo>
                    <a:cubicBezTo>
                      <a:pt x="0" y="429"/>
                      <a:pt x="0" y="429"/>
                      <a:pt x="0" y="429"/>
                    </a:cubicBezTo>
                    <a:cubicBezTo>
                      <a:pt x="0" y="433"/>
                      <a:pt x="0" y="433"/>
                      <a:pt x="0" y="433"/>
                    </a:cubicBezTo>
                    <a:cubicBezTo>
                      <a:pt x="1" y="433"/>
                      <a:pt x="4" y="434"/>
                      <a:pt x="6" y="434"/>
                    </a:cubicBezTo>
                    <a:cubicBezTo>
                      <a:pt x="26" y="442"/>
                      <a:pt x="68" y="451"/>
                      <a:pt x="109" y="454"/>
                    </a:cubicBezTo>
                    <a:cubicBezTo>
                      <a:pt x="142" y="456"/>
                      <a:pt x="145" y="441"/>
                      <a:pt x="146" y="432"/>
                    </a:cubicBezTo>
                    <a:cubicBezTo>
                      <a:pt x="146" y="424"/>
                      <a:pt x="138" y="416"/>
                      <a:pt x="130" y="403"/>
                    </a:cubicBezTo>
                    <a:cubicBezTo>
                      <a:pt x="122" y="389"/>
                      <a:pt x="135" y="375"/>
                      <a:pt x="140" y="372"/>
                    </a:cubicBezTo>
                    <a:cubicBezTo>
                      <a:pt x="146" y="369"/>
                      <a:pt x="157" y="361"/>
                      <a:pt x="184" y="362"/>
                    </a:cubicBezTo>
                    <a:cubicBezTo>
                      <a:pt x="212" y="361"/>
                      <a:pt x="232" y="371"/>
                      <a:pt x="235" y="382"/>
                    </a:cubicBezTo>
                    <a:cubicBezTo>
                      <a:pt x="238" y="391"/>
                      <a:pt x="238" y="402"/>
                      <a:pt x="229" y="412"/>
                    </a:cubicBezTo>
                    <a:cubicBezTo>
                      <a:pt x="220" y="423"/>
                      <a:pt x="222" y="422"/>
                      <a:pt x="221" y="429"/>
                    </a:cubicBezTo>
                    <a:cubicBezTo>
                      <a:pt x="220" y="440"/>
                      <a:pt x="227" y="448"/>
                      <a:pt x="235" y="450"/>
                    </a:cubicBezTo>
                    <a:cubicBezTo>
                      <a:pt x="243" y="451"/>
                      <a:pt x="262" y="457"/>
                      <a:pt x="306" y="447"/>
                    </a:cubicBezTo>
                    <a:cubicBezTo>
                      <a:pt x="337" y="440"/>
                      <a:pt x="363" y="429"/>
                      <a:pt x="366" y="428"/>
                    </a:cubicBezTo>
                    <a:cubicBezTo>
                      <a:pt x="367" y="428"/>
                      <a:pt x="367" y="428"/>
                      <a:pt x="367" y="428"/>
                    </a:cubicBezTo>
                    <a:cubicBezTo>
                      <a:pt x="367" y="428"/>
                      <a:pt x="367" y="428"/>
                      <a:pt x="367" y="428"/>
                    </a:cubicBezTo>
                    <a:cubicBezTo>
                      <a:pt x="367" y="428"/>
                      <a:pt x="367" y="427"/>
                      <a:pt x="367" y="427"/>
                    </a:cubicBezTo>
                    <a:cubicBezTo>
                      <a:pt x="333" y="340"/>
                      <a:pt x="343" y="307"/>
                      <a:pt x="345" y="296"/>
                    </a:cubicBezTo>
                    <a:cubicBezTo>
                      <a:pt x="346" y="288"/>
                      <a:pt x="355" y="281"/>
                      <a:pt x="365" y="282"/>
                    </a:cubicBezTo>
                    <a:cubicBezTo>
                      <a:pt x="372" y="283"/>
                      <a:pt x="372" y="281"/>
                      <a:pt x="382" y="290"/>
                    </a:cubicBezTo>
                    <a:cubicBezTo>
                      <a:pt x="393" y="299"/>
                      <a:pt x="403" y="299"/>
                      <a:pt x="412" y="296"/>
                    </a:cubicBezTo>
                    <a:cubicBezTo>
                      <a:pt x="423" y="293"/>
                      <a:pt x="433" y="273"/>
                      <a:pt x="433" y="245"/>
                    </a:cubicBezTo>
                    <a:cubicBezTo>
                      <a:pt x="433" y="218"/>
                      <a:pt x="426" y="207"/>
                      <a:pt x="422" y="202"/>
                    </a:cubicBezTo>
                    <a:close/>
                  </a:path>
                </a:pathLst>
              </a:custGeom>
              <a:solidFill>
                <a:schemeClr val="accent6"/>
              </a:solidFill>
              <a:ln w="19050" cap="rnd">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6" name="Freeform 26"/>
              <p:cNvSpPr>
                <a:spLocks/>
              </p:cNvSpPr>
              <p:nvPr/>
            </p:nvSpPr>
            <p:spPr bwMode="auto">
              <a:xfrm flipH="1">
                <a:off x="4340169" y="4175330"/>
                <a:ext cx="1467322" cy="1598905"/>
              </a:xfrm>
              <a:custGeom>
                <a:avLst/>
                <a:gdLst>
                  <a:gd name="T0" fmla="*/ 370 w 394"/>
                  <a:gd name="T1" fmla="*/ 287 h 427"/>
                  <a:gd name="T2" fmla="*/ 341 w 394"/>
                  <a:gd name="T3" fmla="*/ 303 h 427"/>
                  <a:gd name="T4" fmla="*/ 310 w 394"/>
                  <a:gd name="T5" fmla="*/ 292 h 427"/>
                  <a:gd name="T6" fmla="*/ 299 w 394"/>
                  <a:gd name="T7" fmla="*/ 249 h 427"/>
                  <a:gd name="T8" fmla="*/ 320 w 394"/>
                  <a:gd name="T9" fmla="*/ 198 h 427"/>
                  <a:gd name="T10" fmla="*/ 350 w 394"/>
                  <a:gd name="T11" fmla="*/ 204 h 427"/>
                  <a:gd name="T12" fmla="*/ 370 w 394"/>
                  <a:gd name="T13" fmla="*/ 212 h 427"/>
                  <a:gd name="T14" fmla="*/ 389 w 394"/>
                  <a:gd name="T15" fmla="*/ 198 h 427"/>
                  <a:gd name="T16" fmla="*/ 384 w 394"/>
                  <a:gd name="T17" fmla="*/ 127 h 427"/>
                  <a:gd name="T18" fmla="*/ 365 w 394"/>
                  <a:gd name="T19" fmla="*/ 66 h 427"/>
                  <a:gd name="T20" fmla="*/ 366 w 394"/>
                  <a:gd name="T21" fmla="*/ 66 h 427"/>
                  <a:gd name="T22" fmla="*/ 365 w 394"/>
                  <a:gd name="T23" fmla="*/ 66 h 427"/>
                  <a:gd name="T24" fmla="*/ 365 w 394"/>
                  <a:gd name="T25" fmla="*/ 66 h 427"/>
                  <a:gd name="T26" fmla="*/ 365 w 394"/>
                  <a:gd name="T27" fmla="*/ 66 h 427"/>
                  <a:gd name="T28" fmla="*/ 365 w 394"/>
                  <a:gd name="T29" fmla="*/ 67 h 427"/>
                  <a:gd name="T30" fmla="*/ 365 w 394"/>
                  <a:gd name="T31" fmla="*/ 67 h 427"/>
                  <a:gd name="T32" fmla="*/ 365 w 394"/>
                  <a:gd name="T33" fmla="*/ 67 h 427"/>
                  <a:gd name="T34" fmla="*/ 305 w 394"/>
                  <a:gd name="T35" fmla="*/ 86 h 427"/>
                  <a:gd name="T36" fmla="*/ 235 w 394"/>
                  <a:gd name="T37" fmla="*/ 89 h 427"/>
                  <a:gd name="T38" fmla="*/ 229 w 394"/>
                  <a:gd name="T39" fmla="*/ 86 h 427"/>
                  <a:gd name="T40" fmla="*/ 220 w 394"/>
                  <a:gd name="T41" fmla="*/ 68 h 427"/>
                  <a:gd name="T42" fmla="*/ 228 w 394"/>
                  <a:gd name="T43" fmla="*/ 51 h 427"/>
                  <a:gd name="T44" fmla="*/ 234 w 394"/>
                  <a:gd name="T45" fmla="*/ 21 h 427"/>
                  <a:gd name="T46" fmla="*/ 221 w 394"/>
                  <a:gd name="T47" fmla="*/ 8 h 427"/>
                  <a:gd name="T48" fmla="*/ 183 w 394"/>
                  <a:gd name="T49" fmla="*/ 1 h 427"/>
                  <a:gd name="T50" fmla="*/ 140 w 394"/>
                  <a:gd name="T51" fmla="*/ 11 h 427"/>
                  <a:gd name="T52" fmla="*/ 130 w 394"/>
                  <a:gd name="T53" fmla="*/ 42 h 427"/>
                  <a:gd name="T54" fmla="*/ 145 w 394"/>
                  <a:gd name="T55" fmla="*/ 71 h 427"/>
                  <a:gd name="T56" fmla="*/ 109 w 394"/>
                  <a:gd name="T57" fmla="*/ 93 h 427"/>
                  <a:gd name="T58" fmla="*/ 5 w 394"/>
                  <a:gd name="T59" fmla="*/ 73 h 427"/>
                  <a:gd name="T60" fmla="*/ 0 w 394"/>
                  <a:gd name="T61" fmla="*/ 72 h 427"/>
                  <a:gd name="T62" fmla="*/ 0 w 394"/>
                  <a:gd name="T63" fmla="*/ 425 h 427"/>
                  <a:gd name="T64" fmla="*/ 0 w 394"/>
                  <a:gd name="T65" fmla="*/ 427 h 427"/>
                  <a:gd name="T66" fmla="*/ 355 w 394"/>
                  <a:gd name="T67" fmla="*/ 427 h 427"/>
                  <a:gd name="T68" fmla="*/ 372 w 394"/>
                  <a:gd name="T69" fmla="*/ 427 h 427"/>
                  <a:gd name="T70" fmla="*/ 391 w 394"/>
                  <a:gd name="T71" fmla="*/ 324 h 427"/>
                  <a:gd name="T72" fmla="*/ 370 w 394"/>
                  <a:gd name="T73" fmla="*/ 287 h 427"/>
                  <a:gd name="connsiteX0" fmla="*/ 9391 w 9928"/>
                  <a:gd name="connsiteY0" fmla="*/ 6574 h 9982"/>
                  <a:gd name="connsiteX1" fmla="*/ 8655 w 9928"/>
                  <a:gd name="connsiteY1" fmla="*/ 7078 h 9982"/>
                  <a:gd name="connsiteX2" fmla="*/ 7868 w 9928"/>
                  <a:gd name="connsiteY2" fmla="*/ 6820 h 9982"/>
                  <a:gd name="connsiteX3" fmla="*/ 7589 w 9928"/>
                  <a:gd name="connsiteY3" fmla="*/ 5813 h 9982"/>
                  <a:gd name="connsiteX4" fmla="*/ 8122 w 9928"/>
                  <a:gd name="connsiteY4" fmla="*/ 4619 h 9982"/>
                  <a:gd name="connsiteX5" fmla="*/ 8883 w 9928"/>
                  <a:gd name="connsiteY5" fmla="*/ 4760 h 9982"/>
                  <a:gd name="connsiteX6" fmla="*/ 9391 w 9928"/>
                  <a:gd name="connsiteY6" fmla="*/ 4947 h 9982"/>
                  <a:gd name="connsiteX7" fmla="*/ 9873 w 9928"/>
                  <a:gd name="connsiteY7" fmla="*/ 4619 h 9982"/>
                  <a:gd name="connsiteX8" fmla="*/ 9746 w 9928"/>
                  <a:gd name="connsiteY8" fmla="*/ 2956 h 9982"/>
                  <a:gd name="connsiteX9" fmla="*/ 9264 w 9928"/>
                  <a:gd name="connsiteY9" fmla="*/ 1528 h 9982"/>
                  <a:gd name="connsiteX10" fmla="*/ 9289 w 9928"/>
                  <a:gd name="connsiteY10" fmla="*/ 1528 h 9982"/>
                  <a:gd name="connsiteX11" fmla="*/ 9264 w 9928"/>
                  <a:gd name="connsiteY11" fmla="*/ 1528 h 9982"/>
                  <a:gd name="connsiteX12" fmla="*/ 9264 w 9928"/>
                  <a:gd name="connsiteY12" fmla="*/ 1528 h 9982"/>
                  <a:gd name="connsiteX13" fmla="*/ 9264 w 9928"/>
                  <a:gd name="connsiteY13" fmla="*/ 1528 h 9982"/>
                  <a:gd name="connsiteX14" fmla="*/ 9264 w 9928"/>
                  <a:gd name="connsiteY14" fmla="*/ 1551 h 9982"/>
                  <a:gd name="connsiteX15" fmla="*/ 9264 w 9928"/>
                  <a:gd name="connsiteY15" fmla="*/ 1551 h 9982"/>
                  <a:gd name="connsiteX16" fmla="*/ 9264 w 9928"/>
                  <a:gd name="connsiteY16" fmla="*/ 1551 h 9982"/>
                  <a:gd name="connsiteX17" fmla="*/ 7741 w 9928"/>
                  <a:gd name="connsiteY17" fmla="*/ 1996 h 9982"/>
                  <a:gd name="connsiteX18" fmla="*/ 5964 w 9928"/>
                  <a:gd name="connsiteY18" fmla="*/ 2066 h 9982"/>
                  <a:gd name="connsiteX19" fmla="*/ 5812 w 9928"/>
                  <a:gd name="connsiteY19" fmla="*/ 1996 h 9982"/>
                  <a:gd name="connsiteX20" fmla="*/ 5584 w 9928"/>
                  <a:gd name="connsiteY20" fmla="*/ 1575 h 9982"/>
                  <a:gd name="connsiteX21" fmla="*/ 5787 w 9928"/>
                  <a:gd name="connsiteY21" fmla="*/ 1176 h 9982"/>
                  <a:gd name="connsiteX22" fmla="*/ 5939 w 9928"/>
                  <a:gd name="connsiteY22" fmla="*/ 474 h 9982"/>
                  <a:gd name="connsiteX23" fmla="*/ 5609 w 9928"/>
                  <a:gd name="connsiteY23" fmla="*/ 169 h 9982"/>
                  <a:gd name="connsiteX24" fmla="*/ 4645 w 9928"/>
                  <a:gd name="connsiteY24" fmla="*/ 5 h 9982"/>
                  <a:gd name="connsiteX25" fmla="*/ 3553 w 9928"/>
                  <a:gd name="connsiteY25" fmla="*/ 240 h 9982"/>
                  <a:gd name="connsiteX26" fmla="*/ 3299 w 9928"/>
                  <a:gd name="connsiteY26" fmla="*/ 966 h 9982"/>
                  <a:gd name="connsiteX27" fmla="*/ 3680 w 9928"/>
                  <a:gd name="connsiteY27" fmla="*/ 1645 h 9982"/>
                  <a:gd name="connsiteX28" fmla="*/ 2766 w 9928"/>
                  <a:gd name="connsiteY28" fmla="*/ 2160 h 9982"/>
                  <a:gd name="connsiteX29" fmla="*/ 127 w 9928"/>
                  <a:gd name="connsiteY29" fmla="*/ 1692 h 9982"/>
                  <a:gd name="connsiteX30" fmla="*/ 0 w 9928"/>
                  <a:gd name="connsiteY30" fmla="*/ 1668 h 9982"/>
                  <a:gd name="connsiteX31" fmla="*/ 0 w 9928"/>
                  <a:gd name="connsiteY31" fmla="*/ 9935 h 9982"/>
                  <a:gd name="connsiteX32" fmla="*/ 0 w 9928"/>
                  <a:gd name="connsiteY32" fmla="*/ 9982 h 9982"/>
                  <a:gd name="connsiteX33" fmla="*/ 9010 w 9928"/>
                  <a:gd name="connsiteY33" fmla="*/ 9982 h 9982"/>
                  <a:gd name="connsiteX34" fmla="*/ 9442 w 9928"/>
                  <a:gd name="connsiteY34" fmla="*/ 9982 h 9982"/>
                  <a:gd name="connsiteX35" fmla="*/ 9924 w 9928"/>
                  <a:gd name="connsiteY35" fmla="*/ 7570 h 9982"/>
                  <a:gd name="connsiteX36" fmla="*/ 9391 w 9928"/>
                  <a:gd name="connsiteY36" fmla="*/ 6574 h 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28" h="9982">
                    <a:moveTo>
                      <a:pt x="9391" y="6574"/>
                    </a:moveTo>
                    <a:cubicBezTo>
                      <a:pt x="9036" y="6551"/>
                      <a:pt x="8985" y="6891"/>
                      <a:pt x="8655" y="7078"/>
                    </a:cubicBezTo>
                    <a:cubicBezTo>
                      <a:pt x="8299" y="7265"/>
                      <a:pt x="7944" y="6961"/>
                      <a:pt x="7868" y="6820"/>
                    </a:cubicBezTo>
                    <a:cubicBezTo>
                      <a:pt x="7766" y="6703"/>
                      <a:pt x="7589" y="6446"/>
                      <a:pt x="7589" y="5813"/>
                    </a:cubicBezTo>
                    <a:cubicBezTo>
                      <a:pt x="7589" y="5158"/>
                      <a:pt x="7843" y="4689"/>
                      <a:pt x="8122" y="4619"/>
                    </a:cubicBezTo>
                    <a:cubicBezTo>
                      <a:pt x="8350" y="4549"/>
                      <a:pt x="8604" y="4549"/>
                      <a:pt x="8883" y="4760"/>
                    </a:cubicBezTo>
                    <a:cubicBezTo>
                      <a:pt x="9137" y="4970"/>
                      <a:pt x="9213" y="4947"/>
                      <a:pt x="9391" y="4947"/>
                    </a:cubicBezTo>
                    <a:cubicBezTo>
                      <a:pt x="9645" y="4994"/>
                      <a:pt x="9822" y="4830"/>
                      <a:pt x="9873" y="4619"/>
                    </a:cubicBezTo>
                    <a:cubicBezTo>
                      <a:pt x="9898" y="4432"/>
                      <a:pt x="10000" y="3963"/>
                      <a:pt x="9746" y="2956"/>
                    </a:cubicBezTo>
                    <a:cubicBezTo>
                      <a:pt x="9594" y="2230"/>
                      <a:pt x="9315" y="1621"/>
                      <a:pt x="9264" y="1528"/>
                    </a:cubicBezTo>
                    <a:lnTo>
                      <a:pt x="9289" y="1528"/>
                    </a:lnTo>
                    <a:lnTo>
                      <a:pt x="9264" y="1528"/>
                    </a:lnTo>
                    <a:lnTo>
                      <a:pt x="9264" y="1528"/>
                    </a:lnTo>
                    <a:lnTo>
                      <a:pt x="9264" y="1528"/>
                    </a:lnTo>
                    <a:lnTo>
                      <a:pt x="9264" y="1551"/>
                    </a:lnTo>
                    <a:lnTo>
                      <a:pt x="9264" y="1551"/>
                    </a:lnTo>
                    <a:lnTo>
                      <a:pt x="9264" y="1551"/>
                    </a:lnTo>
                    <a:cubicBezTo>
                      <a:pt x="9162" y="1598"/>
                      <a:pt x="8528" y="1832"/>
                      <a:pt x="7741" y="1996"/>
                    </a:cubicBezTo>
                    <a:cubicBezTo>
                      <a:pt x="6650" y="2230"/>
                      <a:pt x="6168" y="2090"/>
                      <a:pt x="5964" y="2066"/>
                    </a:cubicBezTo>
                    <a:cubicBezTo>
                      <a:pt x="5888" y="2043"/>
                      <a:pt x="5838" y="2019"/>
                      <a:pt x="5812" y="1996"/>
                    </a:cubicBezTo>
                    <a:cubicBezTo>
                      <a:pt x="5660" y="1926"/>
                      <a:pt x="5558" y="1762"/>
                      <a:pt x="5584" y="1575"/>
                    </a:cubicBezTo>
                    <a:cubicBezTo>
                      <a:pt x="5609" y="1411"/>
                      <a:pt x="5558" y="1411"/>
                      <a:pt x="5787" y="1176"/>
                    </a:cubicBezTo>
                    <a:cubicBezTo>
                      <a:pt x="6015" y="919"/>
                      <a:pt x="6015" y="685"/>
                      <a:pt x="5939" y="474"/>
                    </a:cubicBezTo>
                    <a:cubicBezTo>
                      <a:pt x="5914" y="357"/>
                      <a:pt x="5787" y="240"/>
                      <a:pt x="5609" y="169"/>
                    </a:cubicBezTo>
                    <a:cubicBezTo>
                      <a:pt x="5381" y="52"/>
                      <a:pt x="5051" y="-18"/>
                      <a:pt x="4645" y="5"/>
                    </a:cubicBezTo>
                    <a:cubicBezTo>
                      <a:pt x="3985" y="-18"/>
                      <a:pt x="3680" y="169"/>
                      <a:pt x="3553" y="240"/>
                    </a:cubicBezTo>
                    <a:cubicBezTo>
                      <a:pt x="3401" y="310"/>
                      <a:pt x="3071" y="638"/>
                      <a:pt x="3299" y="966"/>
                    </a:cubicBezTo>
                    <a:cubicBezTo>
                      <a:pt x="3503" y="1270"/>
                      <a:pt x="3680" y="1457"/>
                      <a:pt x="3680" y="1645"/>
                    </a:cubicBezTo>
                    <a:cubicBezTo>
                      <a:pt x="3680" y="1856"/>
                      <a:pt x="3579" y="2207"/>
                      <a:pt x="2766" y="2160"/>
                    </a:cubicBezTo>
                    <a:cubicBezTo>
                      <a:pt x="1726" y="2090"/>
                      <a:pt x="635" y="1879"/>
                      <a:pt x="127" y="1692"/>
                    </a:cubicBezTo>
                    <a:cubicBezTo>
                      <a:pt x="76" y="1692"/>
                      <a:pt x="25" y="1668"/>
                      <a:pt x="0" y="1668"/>
                    </a:cubicBezTo>
                    <a:lnTo>
                      <a:pt x="0" y="9935"/>
                    </a:lnTo>
                    <a:lnTo>
                      <a:pt x="0" y="9982"/>
                    </a:lnTo>
                    <a:lnTo>
                      <a:pt x="9010" y="9982"/>
                    </a:lnTo>
                    <a:lnTo>
                      <a:pt x="9442" y="9982"/>
                    </a:lnTo>
                    <a:cubicBezTo>
                      <a:pt x="9619" y="9514"/>
                      <a:pt x="9873" y="8530"/>
                      <a:pt x="9924" y="7570"/>
                    </a:cubicBezTo>
                    <a:cubicBezTo>
                      <a:pt x="9975" y="6797"/>
                      <a:pt x="9619" y="6598"/>
                      <a:pt x="9391" y="6574"/>
                    </a:cubicBezTo>
                    <a:close/>
                  </a:path>
                </a:pathLst>
              </a:custGeom>
              <a:solidFill>
                <a:schemeClr val="accent1"/>
              </a:solidFill>
              <a:ln w="19050" cap="rnd">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rot="5400000">
                <a:off x="3021759" y="4106035"/>
                <a:ext cx="1466919" cy="1869482"/>
              </a:xfrm>
              <a:custGeom>
                <a:avLst/>
                <a:gdLst>
                  <a:gd name="T0" fmla="*/ 395 w 395"/>
                  <a:gd name="T1" fmla="*/ 213 h 500"/>
                  <a:gd name="T2" fmla="*/ 395 w 395"/>
                  <a:gd name="T3" fmla="*/ 73 h 500"/>
                  <a:gd name="T4" fmla="*/ 395 w 395"/>
                  <a:gd name="T5" fmla="*/ 66 h 500"/>
                  <a:gd name="T6" fmla="*/ 393 w 395"/>
                  <a:gd name="T7" fmla="*/ 67 h 500"/>
                  <a:gd name="T8" fmla="*/ 261 w 395"/>
                  <a:gd name="T9" fmla="*/ 89 h 500"/>
                  <a:gd name="T10" fmla="*/ 247 w 395"/>
                  <a:gd name="T11" fmla="*/ 69 h 500"/>
                  <a:gd name="T12" fmla="*/ 255 w 395"/>
                  <a:gd name="T13" fmla="*/ 52 h 500"/>
                  <a:gd name="T14" fmla="*/ 261 w 395"/>
                  <a:gd name="T15" fmla="*/ 22 h 500"/>
                  <a:gd name="T16" fmla="*/ 210 w 395"/>
                  <a:gd name="T17" fmla="*/ 1 h 500"/>
                  <a:gd name="T18" fmla="*/ 167 w 395"/>
                  <a:gd name="T19" fmla="*/ 11 h 500"/>
                  <a:gd name="T20" fmla="*/ 156 w 395"/>
                  <a:gd name="T21" fmla="*/ 43 h 500"/>
                  <a:gd name="T22" fmla="*/ 172 w 395"/>
                  <a:gd name="T23" fmla="*/ 72 h 500"/>
                  <a:gd name="T24" fmla="*/ 135 w 395"/>
                  <a:gd name="T25" fmla="*/ 93 h 500"/>
                  <a:gd name="T26" fmla="*/ 31 w 395"/>
                  <a:gd name="T27" fmla="*/ 69 h 500"/>
                  <a:gd name="T28" fmla="*/ 25 w 395"/>
                  <a:gd name="T29" fmla="*/ 82 h 500"/>
                  <a:gd name="T30" fmla="*/ 4 w 395"/>
                  <a:gd name="T31" fmla="*/ 175 h 500"/>
                  <a:gd name="T32" fmla="*/ 25 w 395"/>
                  <a:gd name="T33" fmla="*/ 212 h 500"/>
                  <a:gd name="T34" fmla="*/ 55 w 395"/>
                  <a:gd name="T35" fmla="*/ 197 h 500"/>
                  <a:gd name="T36" fmla="*/ 86 w 395"/>
                  <a:gd name="T37" fmla="*/ 207 h 500"/>
                  <a:gd name="T38" fmla="*/ 96 w 395"/>
                  <a:gd name="T39" fmla="*/ 250 h 500"/>
                  <a:gd name="T40" fmla="*/ 76 w 395"/>
                  <a:gd name="T41" fmla="*/ 302 h 500"/>
                  <a:gd name="T42" fmla="*/ 46 w 395"/>
                  <a:gd name="T43" fmla="*/ 295 h 500"/>
                  <a:gd name="T44" fmla="*/ 28 w 395"/>
                  <a:gd name="T45" fmla="*/ 287 h 500"/>
                  <a:gd name="T46" fmla="*/ 8 w 395"/>
                  <a:gd name="T47" fmla="*/ 302 h 500"/>
                  <a:gd name="T48" fmla="*/ 14 w 395"/>
                  <a:gd name="T49" fmla="*/ 386 h 500"/>
                  <a:gd name="T50" fmla="*/ 29 w 395"/>
                  <a:gd name="T51" fmla="*/ 430 h 500"/>
                  <a:gd name="T52" fmla="*/ 30 w 395"/>
                  <a:gd name="T53" fmla="*/ 433 h 500"/>
                  <a:gd name="T54" fmla="*/ 31 w 395"/>
                  <a:gd name="T55" fmla="*/ 433 h 500"/>
                  <a:gd name="T56" fmla="*/ 31 w 395"/>
                  <a:gd name="T57" fmla="*/ 433 h 500"/>
                  <a:gd name="T58" fmla="*/ 140 w 395"/>
                  <a:gd name="T59" fmla="*/ 407 h 500"/>
                  <a:gd name="T60" fmla="*/ 177 w 395"/>
                  <a:gd name="T61" fmla="*/ 428 h 500"/>
                  <a:gd name="T62" fmla="*/ 161 w 395"/>
                  <a:gd name="T63" fmla="*/ 458 h 500"/>
                  <a:gd name="T64" fmla="*/ 172 w 395"/>
                  <a:gd name="T65" fmla="*/ 489 h 500"/>
                  <a:gd name="T66" fmla="*/ 215 w 395"/>
                  <a:gd name="T67" fmla="*/ 499 h 500"/>
                  <a:gd name="T68" fmla="*/ 266 w 395"/>
                  <a:gd name="T69" fmla="*/ 479 h 500"/>
                  <a:gd name="T70" fmla="*/ 260 w 395"/>
                  <a:gd name="T71" fmla="*/ 449 h 500"/>
                  <a:gd name="T72" fmla="*/ 252 w 395"/>
                  <a:gd name="T73" fmla="*/ 431 h 500"/>
                  <a:gd name="T74" fmla="*/ 266 w 395"/>
                  <a:gd name="T75" fmla="*/ 411 h 500"/>
                  <a:gd name="T76" fmla="*/ 394 w 395"/>
                  <a:gd name="T77" fmla="*/ 432 h 500"/>
                  <a:gd name="T78" fmla="*/ 395 w 395"/>
                  <a:gd name="T79" fmla="*/ 433 h 500"/>
                  <a:gd name="T80" fmla="*/ 395 w 395"/>
                  <a:gd name="T81" fmla="*/ 213 h 500"/>
                  <a:gd name="connsiteX0" fmla="*/ 9904 w 9904"/>
                  <a:gd name="connsiteY0" fmla="*/ 4242 h 9963"/>
                  <a:gd name="connsiteX1" fmla="*/ 9904 w 9904"/>
                  <a:gd name="connsiteY1" fmla="*/ 1442 h 9963"/>
                  <a:gd name="connsiteX2" fmla="*/ 9904 w 9904"/>
                  <a:gd name="connsiteY2" fmla="*/ 1302 h 9963"/>
                  <a:gd name="connsiteX3" fmla="*/ 9853 w 9904"/>
                  <a:gd name="connsiteY3" fmla="*/ 1322 h 9963"/>
                  <a:gd name="connsiteX4" fmla="*/ 6512 w 9904"/>
                  <a:gd name="connsiteY4" fmla="*/ 1762 h 9963"/>
                  <a:gd name="connsiteX5" fmla="*/ 6157 w 9904"/>
                  <a:gd name="connsiteY5" fmla="*/ 1362 h 9963"/>
                  <a:gd name="connsiteX6" fmla="*/ 6360 w 9904"/>
                  <a:gd name="connsiteY6" fmla="*/ 1022 h 9963"/>
                  <a:gd name="connsiteX7" fmla="*/ 6716 w 9904"/>
                  <a:gd name="connsiteY7" fmla="*/ 395 h 9963"/>
                  <a:gd name="connsiteX8" fmla="*/ 5220 w 9904"/>
                  <a:gd name="connsiteY8" fmla="*/ 2 h 9963"/>
                  <a:gd name="connsiteX9" fmla="*/ 4132 w 9904"/>
                  <a:gd name="connsiteY9" fmla="*/ 202 h 9963"/>
                  <a:gd name="connsiteX10" fmla="*/ 3853 w 9904"/>
                  <a:gd name="connsiteY10" fmla="*/ 842 h 9963"/>
                  <a:gd name="connsiteX11" fmla="*/ 4258 w 9904"/>
                  <a:gd name="connsiteY11" fmla="*/ 1422 h 9963"/>
                  <a:gd name="connsiteX12" fmla="*/ 3322 w 9904"/>
                  <a:gd name="connsiteY12" fmla="*/ 1842 h 9963"/>
                  <a:gd name="connsiteX13" fmla="*/ 689 w 9904"/>
                  <a:gd name="connsiteY13" fmla="*/ 1362 h 9963"/>
                  <a:gd name="connsiteX14" fmla="*/ 537 w 9904"/>
                  <a:gd name="connsiteY14" fmla="*/ 1622 h 9963"/>
                  <a:gd name="connsiteX15" fmla="*/ 5 w 9904"/>
                  <a:gd name="connsiteY15" fmla="*/ 3482 h 9963"/>
                  <a:gd name="connsiteX16" fmla="*/ 537 w 9904"/>
                  <a:gd name="connsiteY16" fmla="*/ 4222 h 9963"/>
                  <a:gd name="connsiteX17" fmla="*/ 1296 w 9904"/>
                  <a:gd name="connsiteY17" fmla="*/ 3922 h 9963"/>
                  <a:gd name="connsiteX18" fmla="*/ 2081 w 9904"/>
                  <a:gd name="connsiteY18" fmla="*/ 4122 h 9963"/>
                  <a:gd name="connsiteX19" fmla="*/ 2334 w 9904"/>
                  <a:gd name="connsiteY19" fmla="*/ 4982 h 9963"/>
                  <a:gd name="connsiteX20" fmla="*/ 1828 w 9904"/>
                  <a:gd name="connsiteY20" fmla="*/ 6022 h 9963"/>
                  <a:gd name="connsiteX21" fmla="*/ 1069 w 9904"/>
                  <a:gd name="connsiteY21" fmla="*/ 5882 h 9963"/>
                  <a:gd name="connsiteX22" fmla="*/ 613 w 9904"/>
                  <a:gd name="connsiteY22" fmla="*/ 5722 h 9963"/>
                  <a:gd name="connsiteX23" fmla="*/ 107 w 9904"/>
                  <a:gd name="connsiteY23" fmla="*/ 6022 h 9963"/>
                  <a:gd name="connsiteX24" fmla="*/ 258 w 9904"/>
                  <a:gd name="connsiteY24" fmla="*/ 7702 h 9963"/>
                  <a:gd name="connsiteX25" fmla="*/ 638 w 9904"/>
                  <a:gd name="connsiteY25" fmla="*/ 8582 h 9963"/>
                  <a:gd name="connsiteX26" fmla="*/ 663 w 9904"/>
                  <a:gd name="connsiteY26" fmla="*/ 8642 h 9963"/>
                  <a:gd name="connsiteX27" fmla="*/ 689 w 9904"/>
                  <a:gd name="connsiteY27" fmla="*/ 8642 h 9963"/>
                  <a:gd name="connsiteX28" fmla="*/ 689 w 9904"/>
                  <a:gd name="connsiteY28" fmla="*/ 8642 h 9963"/>
                  <a:gd name="connsiteX29" fmla="*/ 3448 w 9904"/>
                  <a:gd name="connsiteY29" fmla="*/ 8122 h 9963"/>
                  <a:gd name="connsiteX30" fmla="*/ 4385 w 9904"/>
                  <a:gd name="connsiteY30" fmla="*/ 8542 h 9963"/>
                  <a:gd name="connsiteX31" fmla="*/ 3980 w 9904"/>
                  <a:gd name="connsiteY31" fmla="*/ 9142 h 9963"/>
                  <a:gd name="connsiteX32" fmla="*/ 4258 w 9904"/>
                  <a:gd name="connsiteY32" fmla="*/ 9762 h 9963"/>
                  <a:gd name="connsiteX33" fmla="*/ 5347 w 9904"/>
                  <a:gd name="connsiteY33" fmla="*/ 9962 h 9963"/>
                  <a:gd name="connsiteX34" fmla="*/ 6638 w 9904"/>
                  <a:gd name="connsiteY34" fmla="*/ 9562 h 9963"/>
                  <a:gd name="connsiteX35" fmla="*/ 6486 w 9904"/>
                  <a:gd name="connsiteY35" fmla="*/ 8962 h 9963"/>
                  <a:gd name="connsiteX36" fmla="*/ 6284 w 9904"/>
                  <a:gd name="connsiteY36" fmla="*/ 8602 h 9963"/>
                  <a:gd name="connsiteX37" fmla="*/ 6638 w 9904"/>
                  <a:gd name="connsiteY37" fmla="*/ 8202 h 9963"/>
                  <a:gd name="connsiteX38" fmla="*/ 9879 w 9904"/>
                  <a:gd name="connsiteY38" fmla="*/ 8622 h 9963"/>
                  <a:gd name="connsiteX39" fmla="*/ 9904 w 9904"/>
                  <a:gd name="connsiteY39" fmla="*/ 8642 h 9963"/>
                  <a:gd name="connsiteX40" fmla="*/ 9904 w 9904"/>
                  <a:gd name="connsiteY40" fmla="*/ 4242 h 9963"/>
                  <a:gd name="connsiteX0" fmla="*/ 10000 w 10000"/>
                  <a:gd name="connsiteY0" fmla="*/ 4258 h 10000"/>
                  <a:gd name="connsiteX1" fmla="*/ 10000 w 10000"/>
                  <a:gd name="connsiteY1" fmla="*/ 1447 h 10000"/>
                  <a:gd name="connsiteX2" fmla="*/ 10000 w 10000"/>
                  <a:gd name="connsiteY2" fmla="*/ 1307 h 10000"/>
                  <a:gd name="connsiteX3" fmla="*/ 9949 w 10000"/>
                  <a:gd name="connsiteY3" fmla="*/ 1327 h 10000"/>
                  <a:gd name="connsiteX4" fmla="*/ 6575 w 10000"/>
                  <a:gd name="connsiteY4" fmla="*/ 1769 h 10000"/>
                  <a:gd name="connsiteX5" fmla="*/ 6217 w 10000"/>
                  <a:gd name="connsiteY5" fmla="*/ 1367 h 10000"/>
                  <a:gd name="connsiteX6" fmla="*/ 6648 w 10000"/>
                  <a:gd name="connsiteY6" fmla="*/ 1048 h 10000"/>
                  <a:gd name="connsiteX7" fmla="*/ 6781 w 10000"/>
                  <a:gd name="connsiteY7" fmla="*/ 396 h 10000"/>
                  <a:gd name="connsiteX8" fmla="*/ 5271 w 10000"/>
                  <a:gd name="connsiteY8" fmla="*/ 2 h 10000"/>
                  <a:gd name="connsiteX9" fmla="*/ 4172 w 10000"/>
                  <a:gd name="connsiteY9" fmla="*/ 203 h 10000"/>
                  <a:gd name="connsiteX10" fmla="*/ 3890 w 10000"/>
                  <a:gd name="connsiteY10" fmla="*/ 845 h 10000"/>
                  <a:gd name="connsiteX11" fmla="*/ 4299 w 10000"/>
                  <a:gd name="connsiteY11" fmla="*/ 1427 h 10000"/>
                  <a:gd name="connsiteX12" fmla="*/ 3354 w 10000"/>
                  <a:gd name="connsiteY12" fmla="*/ 1849 h 10000"/>
                  <a:gd name="connsiteX13" fmla="*/ 696 w 10000"/>
                  <a:gd name="connsiteY13" fmla="*/ 1367 h 10000"/>
                  <a:gd name="connsiteX14" fmla="*/ 542 w 10000"/>
                  <a:gd name="connsiteY14" fmla="*/ 1628 h 10000"/>
                  <a:gd name="connsiteX15" fmla="*/ 5 w 10000"/>
                  <a:gd name="connsiteY15" fmla="*/ 3495 h 10000"/>
                  <a:gd name="connsiteX16" fmla="*/ 542 w 10000"/>
                  <a:gd name="connsiteY16" fmla="*/ 4238 h 10000"/>
                  <a:gd name="connsiteX17" fmla="*/ 1309 w 10000"/>
                  <a:gd name="connsiteY17" fmla="*/ 3937 h 10000"/>
                  <a:gd name="connsiteX18" fmla="*/ 2101 w 10000"/>
                  <a:gd name="connsiteY18" fmla="*/ 4137 h 10000"/>
                  <a:gd name="connsiteX19" fmla="*/ 2357 w 10000"/>
                  <a:gd name="connsiteY19" fmla="*/ 5001 h 10000"/>
                  <a:gd name="connsiteX20" fmla="*/ 1846 w 10000"/>
                  <a:gd name="connsiteY20" fmla="*/ 6044 h 10000"/>
                  <a:gd name="connsiteX21" fmla="*/ 1079 w 10000"/>
                  <a:gd name="connsiteY21" fmla="*/ 5904 h 10000"/>
                  <a:gd name="connsiteX22" fmla="*/ 619 w 10000"/>
                  <a:gd name="connsiteY22" fmla="*/ 5743 h 10000"/>
                  <a:gd name="connsiteX23" fmla="*/ 108 w 10000"/>
                  <a:gd name="connsiteY23" fmla="*/ 6044 h 10000"/>
                  <a:gd name="connsiteX24" fmla="*/ 261 w 10000"/>
                  <a:gd name="connsiteY24" fmla="*/ 7731 h 10000"/>
                  <a:gd name="connsiteX25" fmla="*/ 644 w 10000"/>
                  <a:gd name="connsiteY25" fmla="*/ 8614 h 10000"/>
                  <a:gd name="connsiteX26" fmla="*/ 669 w 10000"/>
                  <a:gd name="connsiteY26" fmla="*/ 8674 h 10000"/>
                  <a:gd name="connsiteX27" fmla="*/ 696 w 10000"/>
                  <a:gd name="connsiteY27" fmla="*/ 8674 h 10000"/>
                  <a:gd name="connsiteX28" fmla="*/ 696 w 10000"/>
                  <a:gd name="connsiteY28" fmla="*/ 8674 h 10000"/>
                  <a:gd name="connsiteX29" fmla="*/ 3481 w 10000"/>
                  <a:gd name="connsiteY29" fmla="*/ 8152 h 10000"/>
                  <a:gd name="connsiteX30" fmla="*/ 4428 w 10000"/>
                  <a:gd name="connsiteY30" fmla="*/ 8574 h 10000"/>
                  <a:gd name="connsiteX31" fmla="*/ 4019 w 10000"/>
                  <a:gd name="connsiteY31" fmla="*/ 9176 h 10000"/>
                  <a:gd name="connsiteX32" fmla="*/ 4299 w 10000"/>
                  <a:gd name="connsiteY32" fmla="*/ 9798 h 10000"/>
                  <a:gd name="connsiteX33" fmla="*/ 5399 w 10000"/>
                  <a:gd name="connsiteY33" fmla="*/ 9999 h 10000"/>
                  <a:gd name="connsiteX34" fmla="*/ 6702 w 10000"/>
                  <a:gd name="connsiteY34" fmla="*/ 9598 h 10000"/>
                  <a:gd name="connsiteX35" fmla="*/ 6549 w 10000"/>
                  <a:gd name="connsiteY35" fmla="*/ 8995 h 10000"/>
                  <a:gd name="connsiteX36" fmla="*/ 6345 w 10000"/>
                  <a:gd name="connsiteY36" fmla="*/ 8634 h 10000"/>
                  <a:gd name="connsiteX37" fmla="*/ 6702 w 10000"/>
                  <a:gd name="connsiteY37" fmla="*/ 8232 h 10000"/>
                  <a:gd name="connsiteX38" fmla="*/ 9975 w 10000"/>
                  <a:gd name="connsiteY38" fmla="*/ 8654 h 10000"/>
                  <a:gd name="connsiteX39" fmla="*/ 10000 w 10000"/>
                  <a:gd name="connsiteY39" fmla="*/ 8674 h 10000"/>
                  <a:gd name="connsiteX40" fmla="*/ 10000 w 10000"/>
                  <a:gd name="connsiteY40" fmla="*/ 4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10000" y="4258"/>
                    </a:moveTo>
                    <a:lnTo>
                      <a:pt x="10000" y="1447"/>
                    </a:lnTo>
                    <a:lnTo>
                      <a:pt x="10000" y="1307"/>
                    </a:lnTo>
                    <a:cubicBezTo>
                      <a:pt x="9983" y="1314"/>
                      <a:pt x="9966" y="1320"/>
                      <a:pt x="9949" y="1327"/>
                    </a:cubicBezTo>
                    <a:cubicBezTo>
                      <a:pt x="7700" y="2009"/>
                      <a:pt x="6856" y="1809"/>
                      <a:pt x="6575" y="1769"/>
                    </a:cubicBezTo>
                    <a:cubicBezTo>
                      <a:pt x="6370" y="1748"/>
                      <a:pt x="6191" y="1568"/>
                      <a:pt x="6217" y="1367"/>
                    </a:cubicBezTo>
                    <a:cubicBezTo>
                      <a:pt x="6242" y="1227"/>
                      <a:pt x="6417" y="1249"/>
                      <a:pt x="6648" y="1048"/>
                    </a:cubicBezTo>
                    <a:cubicBezTo>
                      <a:pt x="6878" y="827"/>
                      <a:pt x="6858" y="577"/>
                      <a:pt x="6781" y="396"/>
                    </a:cubicBezTo>
                    <a:cubicBezTo>
                      <a:pt x="6704" y="156"/>
                      <a:pt x="5986" y="2"/>
                      <a:pt x="5271" y="2"/>
                    </a:cubicBezTo>
                    <a:cubicBezTo>
                      <a:pt x="4581" y="-18"/>
                      <a:pt x="4299" y="143"/>
                      <a:pt x="4172" y="203"/>
                    </a:cubicBezTo>
                    <a:cubicBezTo>
                      <a:pt x="4019" y="283"/>
                      <a:pt x="3686" y="564"/>
                      <a:pt x="3890" y="845"/>
                    </a:cubicBezTo>
                    <a:cubicBezTo>
                      <a:pt x="4095" y="1106"/>
                      <a:pt x="4299" y="1247"/>
                      <a:pt x="4299" y="1427"/>
                    </a:cubicBezTo>
                    <a:cubicBezTo>
                      <a:pt x="4274" y="1608"/>
                      <a:pt x="4197" y="1889"/>
                      <a:pt x="3354" y="1849"/>
                    </a:cubicBezTo>
                    <a:cubicBezTo>
                      <a:pt x="2280" y="1809"/>
                      <a:pt x="1156" y="1528"/>
                      <a:pt x="696" y="1367"/>
                    </a:cubicBezTo>
                    <a:cubicBezTo>
                      <a:pt x="644" y="1347"/>
                      <a:pt x="542" y="1628"/>
                      <a:pt x="542" y="1628"/>
                    </a:cubicBezTo>
                    <a:cubicBezTo>
                      <a:pt x="363" y="2070"/>
                      <a:pt x="57" y="2792"/>
                      <a:pt x="5" y="3495"/>
                    </a:cubicBezTo>
                    <a:cubicBezTo>
                      <a:pt x="-45" y="4157"/>
                      <a:pt x="337" y="4238"/>
                      <a:pt x="542" y="4238"/>
                    </a:cubicBezTo>
                    <a:cubicBezTo>
                      <a:pt x="772" y="4238"/>
                      <a:pt x="976" y="4097"/>
                      <a:pt x="1309" y="3937"/>
                    </a:cubicBezTo>
                    <a:cubicBezTo>
                      <a:pt x="1642" y="3756"/>
                      <a:pt x="1999" y="4017"/>
                      <a:pt x="2101" y="4137"/>
                    </a:cubicBezTo>
                    <a:cubicBezTo>
                      <a:pt x="2178" y="4238"/>
                      <a:pt x="2383" y="4458"/>
                      <a:pt x="2357" y="5001"/>
                    </a:cubicBezTo>
                    <a:cubicBezTo>
                      <a:pt x="2383" y="5563"/>
                      <a:pt x="2127" y="5964"/>
                      <a:pt x="1846" y="6044"/>
                    </a:cubicBezTo>
                    <a:cubicBezTo>
                      <a:pt x="1616" y="6085"/>
                      <a:pt x="1335" y="6085"/>
                      <a:pt x="1079" y="5904"/>
                    </a:cubicBezTo>
                    <a:cubicBezTo>
                      <a:pt x="798" y="5723"/>
                      <a:pt x="798" y="5763"/>
                      <a:pt x="619" y="5743"/>
                    </a:cubicBezTo>
                    <a:cubicBezTo>
                      <a:pt x="363" y="5723"/>
                      <a:pt x="159" y="5864"/>
                      <a:pt x="108" y="6044"/>
                    </a:cubicBezTo>
                    <a:cubicBezTo>
                      <a:pt x="82" y="6205"/>
                      <a:pt x="-97" y="6667"/>
                      <a:pt x="261" y="7731"/>
                    </a:cubicBezTo>
                    <a:cubicBezTo>
                      <a:pt x="363" y="8032"/>
                      <a:pt x="465" y="8353"/>
                      <a:pt x="644" y="8614"/>
                    </a:cubicBezTo>
                    <a:cubicBezTo>
                      <a:pt x="669" y="8634"/>
                      <a:pt x="669" y="8654"/>
                      <a:pt x="669" y="8674"/>
                    </a:cubicBezTo>
                    <a:lnTo>
                      <a:pt x="696" y="8674"/>
                    </a:lnTo>
                    <a:lnTo>
                      <a:pt x="696" y="8674"/>
                    </a:lnTo>
                    <a:cubicBezTo>
                      <a:pt x="1105" y="8513"/>
                      <a:pt x="2331" y="8212"/>
                      <a:pt x="3481" y="8152"/>
                    </a:cubicBezTo>
                    <a:cubicBezTo>
                      <a:pt x="4326" y="8112"/>
                      <a:pt x="4402" y="8413"/>
                      <a:pt x="4428" y="8574"/>
                    </a:cubicBezTo>
                    <a:cubicBezTo>
                      <a:pt x="4428" y="8754"/>
                      <a:pt x="4223" y="8915"/>
                      <a:pt x="4019" y="9176"/>
                    </a:cubicBezTo>
                    <a:cubicBezTo>
                      <a:pt x="3814" y="9437"/>
                      <a:pt x="4147" y="9738"/>
                      <a:pt x="4299" y="9798"/>
                    </a:cubicBezTo>
                    <a:cubicBezTo>
                      <a:pt x="4428" y="9858"/>
                      <a:pt x="4708" y="10019"/>
                      <a:pt x="5399" y="9999"/>
                    </a:cubicBezTo>
                    <a:cubicBezTo>
                      <a:pt x="6115" y="10019"/>
                      <a:pt x="6626" y="9818"/>
                      <a:pt x="6702" y="9598"/>
                    </a:cubicBezTo>
                    <a:cubicBezTo>
                      <a:pt x="6779" y="9417"/>
                      <a:pt x="6779" y="9196"/>
                      <a:pt x="6549" y="8995"/>
                    </a:cubicBezTo>
                    <a:cubicBezTo>
                      <a:pt x="6319" y="8774"/>
                      <a:pt x="6370" y="8795"/>
                      <a:pt x="6345" y="8634"/>
                    </a:cubicBezTo>
                    <a:cubicBezTo>
                      <a:pt x="6319" y="8433"/>
                      <a:pt x="6498" y="8273"/>
                      <a:pt x="6702" y="8232"/>
                    </a:cubicBezTo>
                    <a:cubicBezTo>
                      <a:pt x="6984" y="8212"/>
                      <a:pt x="7802" y="7992"/>
                      <a:pt x="9975" y="8654"/>
                    </a:cubicBezTo>
                    <a:cubicBezTo>
                      <a:pt x="9983" y="8661"/>
                      <a:pt x="9992" y="8667"/>
                      <a:pt x="10000" y="8674"/>
                    </a:cubicBezTo>
                    <a:lnTo>
                      <a:pt x="10000" y="4258"/>
                    </a:ln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7" name="pole tekstowe 18">
              <a:extLst>
                <a:ext uri="{FF2B5EF4-FFF2-40B4-BE49-F238E27FC236}">
                  <a16:creationId xmlns:a16="http://schemas.microsoft.com/office/drawing/2014/main" id="{8B59F0F3-F037-4662-8C3F-FC3AA25300EA}"/>
                </a:ext>
              </a:extLst>
            </p:cNvPr>
            <p:cNvSpPr txBox="1"/>
            <p:nvPr/>
          </p:nvSpPr>
          <p:spPr>
            <a:xfrm>
              <a:off x="678222"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1</a:t>
              </a:r>
            </a:p>
            <a:p>
              <a:pPr algn="ctr"/>
              <a:r>
                <a:rPr lang="en-US" sz="2000" b="1" dirty="0">
                  <a:solidFill>
                    <a:schemeClr val="bg1"/>
                  </a:solidFill>
                </a:rPr>
                <a:t>Header</a:t>
              </a:r>
            </a:p>
          </p:txBody>
        </p:sp>
        <p:sp>
          <p:nvSpPr>
            <p:cNvPr id="20" name="pole tekstowe 18">
              <a:extLst>
                <a:ext uri="{FF2B5EF4-FFF2-40B4-BE49-F238E27FC236}">
                  <a16:creationId xmlns:a16="http://schemas.microsoft.com/office/drawing/2014/main" id="{0199071D-F538-4D1E-AB0A-D0228CB60E2D}"/>
                </a:ext>
              </a:extLst>
            </p:cNvPr>
            <p:cNvSpPr txBox="1"/>
            <p:nvPr/>
          </p:nvSpPr>
          <p:spPr>
            <a:xfrm>
              <a:off x="2271726"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2</a:t>
              </a:r>
            </a:p>
            <a:p>
              <a:pPr algn="ctr"/>
              <a:r>
                <a:rPr lang="en-US" sz="2000" b="1" dirty="0">
                  <a:solidFill>
                    <a:schemeClr val="bg1"/>
                  </a:solidFill>
                </a:rPr>
                <a:t>Header</a:t>
              </a:r>
            </a:p>
          </p:txBody>
        </p:sp>
        <p:sp>
          <p:nvSpPr>
            <p:cNvPr id="23" name="pole tekstowe 18">
              <a:extLst>
                <a:ext uri="{FF2B5EF4-FFF2-40B4-BE49-F238E27FC236}">
                  <a16:creationId xmlns:a16="http://schemas.microsoft.com/office/drawing/2014/main" id="{38257CEA-6D1A-459F-968C-760CD3186B74}"/>
                </a:ext>
              </a:extLst>
            </p:cNvPr>
            <p:cNvSpPr txBox="1"/>
            <p:nvPr/>
          </p:nvSpPr>
          <p:spPr>
            <a:xfrm>
              <a:off x="3807057"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3</a:t>
              </a:r>
            </a:p>
            <a:p>
              <a:pPr algn="ctr"/>
              <a:r>
                <a:rPr lang="en-US" sz="2000" b="1" dirty="0">
                  <a:solidFill>
                    <a:schemeClr val="bg1"/>
                  </a:solidFill>
                </a:rPr>
                <a:t>Header</a:t>
              </a:r>
            </a:p>
          </p:txBody>
        </p:sp>
        <p:sp>
          <p:nvSpPr>
            <p:cNvPr id="27" name="pole tekstowe 18">
              <a:extLst>
                <a:ext uri="{FF2B5EF4-FFF2-40B4-BE49-F238E27FC236}">
                  <a16:creationId xmlns:a16="http://schemas.microsoft.com/office/drawing/2014/main" id="{311119FF-5183-49C8-8900-8CC687241FE9}"/>
                </a:ext>
              </a:extLst>
            </p:cNvPr>
            <p:cNvSpPr txBox="1"/>
            <p:nvPr/>
          </p:nvSpPr>
          <p:spPr>
            <a:xfrm>
              <a:off x="678222"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4</a:t>
              </a:r>
            </a:p>
            <a:p>
              <a:pPr algn="ctr"/>
              <a:r>
                <a:rPr lang="en-US" sz="2000" b="1" dirty="0">
                  <a:solidFill>
                    <a:schemeClr val="bg1"/>
                  </a:solidFill>
                </a:rPr>
                <a:t>Header</a:t>
              </a:r>
            </a:p>
          </p:txBody>
        </p:sp>
        <p:sp>
          <p:nvSpPr>
            <p:cNvPr id="30" name="pole tekstowe 18">
              <a:extLst>
                <a:ext uri="{FF2B5EF4-FFF2-40B4-BE49-F238E27FC236}">
                  <a16:creationId xmlns:a16="http://schemas.microsoft.com/office/drawing/2014/main" id="{8563B342-6A9F-48BF-8528-261203D34047}"/>
                </a:ext>
              </a:extLst>
            </p:cNvPr>
            <p:cNvSpPr txBox="1"/>
            <p:nvPr/>
          </p:nvSpPr>
          <p:spPr>
            <a:xfrm>
              <a:off x="2271726"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5</a:t>
              </a:r>
            </a:p>
            <a:p>
              <a:pPr algn="ctr"/>
              <a:r>
                <a:rPr lang="en-US" sz="2000" b="1" dirty="0">
                  <a:solidFill>
                    <a:schemeClr val="bg1"/>
                  </a:solidFill>
                </a:rPr>
                <a:t>Header</a:t>
              </a:r>
            </a:p>
          </p:txBody>
        </p:sp>
        <p:sp>
          <p:nvSpPr>
            <p:cNvPr id="31" name="pole tekstowe 18">
              <a:extLst>
                <a:ext uri="{FF2B5EF4-FFF2-40B4-BE49-F238E27FC236}">
                  <a16:creationId xmlns:a16="http://schemas.microsoft.com/office/drawing/2014/main" id="{0F945ABF-C371-4869-812C-743DB96B78E7}"/>
                </a:ext>
              </a:extLst>
            </p:cNvPr>
            <p:cNvSpPr txBox="1"/>
            <p:nvPr/>
          </p:nvSpPr>
          <p:spPr>
            <a:xfrm>
              <a:off x="3807057"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6</a:t>
              </a:r>
            </a:p>
            <a:p>
              <a:pPr algn="ctr"/>
              <a:r>
                <a:rPr lang="en-US" sz="2000" b="1" dirty="0">
                  <a:solidFill>
                    <a:schemeClr val="bg1"/>
                  </a:solidFill>
                </a:rPr>
                <a:t>Header</a:t>
              </a:r>
            </a:p>
          </p:txBody>
        </p:sp>
        <p:sp>
          <p:nvSpPr>
            <p:cNvPr id="32" name="pole tekstowe 18">
              <a:extLst>
                <a:ext uri="{FF2B5EF4-FFF2-40B4-BE49-F238E27FC236}">
                  <a16:creationId xmlns:a16="http://schemas.microsoft.com/office/drawing/2014/main" id="{C03042D0-7297-4BE1-AC7A-BF29C4F78708}"/>
                </a:ext>
              </a:extLst>
            </p:cNvPr>
            <p:cNvSpPr txBox="1"/>
            <p:nvPr/>
          </p:nvSpPr>
          <p:spPr>
            <a:xfrm>
              <a:off x="678222"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7</a:t>
              </a:r>
            </a:p>
            <a:p>
              <a:pPr algn="ctr"/>
              <a:r>
                <a:rPr lang="en-US" sz="2000" b="1" dirty="0">
                  <a:solidFill>
                    <a:schemeClr val="bg1"/>
                  </a:solidFill>
                </a:rPr>
                <a:t>Header</a:t>
              </a:r>
            </a:p>
          </p:txBody>
        </p:sp>
        <p:sp>
          <p:nvSpPr>
            <p:cNvPr id="33" name="pole tekstowe 18">
              <a:extLst>
                <a:ext uri="{FF2B5EF4-FFF2-40B4-BE49-F238E27FC236}">
                  <a16:creationId xmlns:a16="http://schemas.microsoft.com/office/drawing/2014/main" id="{1A4143DF-A378-4E59-8533-38850524BE3F}"/>
                </a:ext>
              </a:extLst>
            </p:cNvPr>
            <p:cNvSpPr txBox="1"/>
            <p:nvPr/>
          </p:nvSpPr>
          <p:spPr>
            <a:xfrm>
              <a:off x="2271726"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8</a:t>
              </a:r>
            </a:p>
            <a:p>
              <a:pPr algn="ctr"/>
              <a:r>
                <a:rPr lang="en-US" sz="2000" b="1" dirty="0">
                  <a:solidFill>
                    <a:schemeClr val="bg1"/>
                  </a:solidFill>
                </a:rPr>
                <a:t>Header</a:t>
              </a:r>
            </a:p>
          </p:txBody>
        </p:sp>
        <p:sp>
          <p:nvSpPr>
            <p:cNvPr id="34" name="pole tekstowe 18">
              <a:extLst>
                <a:ext uri="{FF2B5EF4-FFF2-40B4-BE49-F238E27FC236}">
                  <a16:creationId xmlns:a16="http://schemas.microsoft.com/office/drawing/2014/main" id="{7FDFB7FD-2CEF-4452-BC61-A2411DC08931}"/>
                </a:ext>
              </a:extLst>
            </p:cNvPr>
            <p:cNvSpPr txBox="1"/>
            <p:nvPr/>
          </p:nvSpPr>
          <p:spPr>
            <a:xfrm>
              <a:off x="3807057"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9</a:t>
              </a:r>
            </a:p>
            <a:p>
              <a:pPr algn="ctr"/>
              <a:r>
                <a:rPr lang="en-US" sz="2000" b="1" dirty="0">
                  <a:solidFill>
                    <a:schemeClr val="bg1"/>
                  </a:solidFill>
                </a:rPr>
                <a:t>Header</a:t>
              </a:r>
            </a:p>
          </p:txBody>
        </p:sp>
      </p:grpSp>
    </p:spTree>
    <p:extLst>
      <p:ext uri="{BB962C8B-B14F-4D97-AF65-F5344CB8AC3E}">
        <p14:creationId xmlns:p14="http://schemas.microsoft.com/office/powerpoint/2010/main" val="324460930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Hierarchy Diagrams, Layers</a:t>
            </a:r>
          </a:p>
        </p:txBody>
      </p:sp>
    </p:spTree>
    <p:extLst>
      <p:ext uri="{BB962C8B-B14F-4D97-AF65-F5344CB8AC3E}">
        <p14:creationId xmlns:p14="http://schemas.microsoft.com/office/powerpoint/2010/main" val="214353247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ytuł 22"/>
          <p:cNvSpPr>
            <a:spLocks noGrp="1"/>
          </p:cNvSpPr>
          <p:nvPr>
            <p:ph type="title"/>
          </p:nvPr>
        </p:nvSpPr>
        <p:spPr/>
        <p:txBody>
          <a:bodyPr>
            <a:normAutofit/>
          </a:bodyPr>
          <a:lstStyle/>
          <a:p>
            <a:r>
              <a:rPr lang="en-US" dirty="0"/>
              <a:t>Circle Layered Diagram – 3 Elements</a:t>
            </a:r>
            <a:endParaRPr lang="en-US" sz="2200" dirty="0"/>
          </a:p>
        </p:txBody>
      </p:sp>
      <p:grpSp>
        <p:nvGrpSpPr>
          <p:cNvPr id="68" name="Grupa 67"/>
          <p:cNvGrpSpPr/>
          <p:nvPr/>
        </p:nvGrpSpPr>
        <p:grpSpPr>
          <a:xfrm>
            <a:off x="4313778" y="1772816"/>
            <a:ext cx="3600400" cy="3600400"/>
            <a:chOff x="4295800" y="1484784"/>
            <a:chExt cx="3600400" cy="3600400"/>
          </a:xfrm>
        </p:grpSpPr>
        <p:grpSp>
          <p:nvGrpSpPr>
            <p:cNvPr id="18" name="Grupa 17"/>
            <p:cNvGrpSpPr/>
            <p:nvPr/>
          </p:nvGrpSpPr>
          <p:grpSpPr>
            <a:xfrm>
              <a:off x="4295800" y="1484784"/>
              <a:ext cx="3600400" cy="3600400"/>
              <a:chOff x="4564911" y="1452421"/>
              <a:chExt cx="3600400" cy="3600400"/>
            </a:xfrm>
          </p:grpSpPr>
          <p:sp>
            <p:nvSpPr>
              <p:cNvPr id="10" name="Elipsa 9"/>
              <p:cNvSpPr/>
              <p:nvPr/>
            </p:nvSpPr>
            <p:spPr>
              <a:xfrm>
                <a:off x="4564911" y="1452421"/>
                <a:ext cx="3600400" cy="360040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Elipsa 10"/>
              <p:cNvSpPr/>
              <p:nvPr/>
            </p:nvSpPr>
            <p:spPr>
              <a:xfrm>
                <a:off x="5013141" y="2348880"/>
                <a:ext cx="2703940" cy="2703940"/>
              </a:xfrm>
              <a:prstGeom prst="ellipse">
                <a:avLst/>
              </a:prstGeom>
              <a:solidFill>
                <a:schemeClr val="accent2">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Elipsa 11"/>
              <p:cNvSpPr/>
              <p:nvPr/>
            </p:nvSpPr>
            <p:spPr>
              <a:xfrm>
                <a:off x="5432552" y="3187701"/>
                <a:ext cx="1865119" cy="1865119"/>
              </a:xfrm>
              <a:prstGeom prst="ellipse">
                <a:avLst/>
              </a:prstGeom>
              <a:solidFill>
                <a:schemeClr val="accent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pole tekstowe 6"/>
            <p:cNvSpPr txBox="1"/>
            <p:nvPr/>
          </p:nvSpPr>
          <p:spPr>
            <a:xfrm>
              <a:off x="5262912" y="3488187"/>
              <a:ext cx="1656144"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1</a:t>
              </a:r>
            </a:p>
          </p:txBody>
        </p:sp>
        <p:sp>
          <p:nvSpPr>
            <p:cNvPr id="36" name="pole tekstowe 35"/>
            <p:cNvSpPr txBox="1"/>
            <p:nvPr/>
          </p:nvSpPr>
          <p:spPr>
            <a:xfrm>
              <a:off x="5131488" y="2564904"/>
              <a:ext cx="1918992"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2</a:t>
              </a:r>
            </a:p>
          </p:txBody>
        </p:sp>
        <p:sp>
          <p:nvSpPr>
            <p:cNvPr id="37" name="pole tekstowe 36"/>
            <p:cNvSpPr txBox="1"/>
            <p:nvPr/>
          </p:nvSpPr>
          <p:spPr>
            <a:xfrm>
              <a:off x="5131487" y="1657136"/>
              <a:ext cx="1918994"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3</a:t>
              </a:r>
            </a:p>
          </p:txBody>
        </p:sp>
      </p:grpSp>
      <p:grpSp>
        <p:nvGrpSpPr>
          <p:cNvPr id="50" name="Grupa 49"/>
          <p:cNvGrpSpPr/>
          <p:nvPr/>
        </p:nvGrpSpPr>
        <p:grpSpPr>
          <a:xfrm flipH="1">
            <a:off x="6896966" y="3342613"/>
            <a:ext cx="4648247" cy="943159"/>
            <a:chOff x="615087" y="3685960"/>
            <a:chExt cx="4648247" cy="943159"/>
          </a:xfrm>
        </p:grpSpPr>
        <p:sp>
          <p:nvSpPr>
            <p:cNvPr id="51" name="pole tekstowe 50"/>
            <p:cNvSpPr txBox="1"/>
            <p:nvPr/>
          </p:nvSpPr>
          <p:spPr>
            <a:xfrm>
              <a:off x="615087" y="3693015"/>
              <a:ext cx="3168577" cy="936104"/>
            </a:xfrm>
            <a:prstGeom prst="rect">
              <a:avLst/>
            </a:prstGeom>
            <a:noFill/>
          </p:spPr>
          <p:txBody>
            <a:bodyPr wrap="square" lIns="144000" tIns="108000" rIns="144000" bIns="108000" rtlCol="0" anchor="ctr" anchorCtr="0">
              <a:no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a:t>
              </a:r>
              <a:endParaRPr lang="en-US" b="1" dirty="0"/>
            </a:p>
          </p:txBody>
        </p:sp>
        <p:cxnSp>
          <p:nvCxnSpPr>
            <p:cNvPr id="52" name="Łącznik prosty 51"/>
            <p:cNvCxnSpPr>
              <a:cxnSpLocks/>
            </p:cNvCxnSpPr>
            <p:nvPr/>
          </p:nvCxnSpPr>
          <p:spPr>
            <a:xfrm>
              <a:off x="3826711" y="4153561"/>
              <a:ext cx="1436623" cy="1"/>
            </a:xfrm>
            <a:prstGeom prst="line">
              <a:avLst/>
            </a:prstGeom>
            <a:ln w="190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Łącznik prosty 53"/>
            <p:cNvCxnSpPr/>
            <p:nvPr/>
          </p:nvCxnSpPr>
          <p:spPr>
            <a:xfrm>
              <a:off x="3825209" y="3685960"/>
              <a:ext cx="0" cy="936104"/>
            </a:xfrm>
            <a:prstGeom prst="line">
              <a:avLst/>
            </a:prstGeom>
            <a:ln w="571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8" name="pole tekstowe 7"/>
          <p:cNvSpPr txBox="1"/>
          <p:nvPr/>
        </p:nvSpPr>
        <p:spPr>
          <a:xfrm>
            <a:off x="646787" y="4772426"/>
            <a:ext cx="3105287" cy="936104"/>
          </a:xfrm>
          <a:prstGeom prst="rect">
            <a:avLst/>
          </a:prstGeom>
          <a:noFill/>
        </p:spPr>
        <p:txBody>
          <a:bodyPr wrap="square" lIns="144000" tIns="108000" rIns="144000" bIns="108000" rtlCol="0" anchor="ctr" anchorCtr="0">
            <a:noAutofit/>
          </a:bodyPr>
          <a:lstStyle/>
          <a:p>
            <a:pPr algn="r">
              <a:spcAft>
                <a:spcPts val="600"/>
              </a:spcAft>
            </a:pPr>
            <a:r>
              <a:rPr lang="en-US" b="1" dirty="0"/>
              <a:t>Your description here</a:t>
            </a:r>
            <a:endParaRPr lang="en-US" dirty="0"/>
          </a:p>
          <a:p>
            <a:pPr lvl="0" algn="r">
              <a:spcBef>
                <a:spcPts val="300"/>
              </a:spcBef>
              <a:spcAft>
                <a:spcPts val="1200"/>
              </a:spcAft>
            </a:pPr>
            <a:r>
              <a:rPr lang="en-US" dirty="0"/>
              <a:t>Write your text here. Fill the textbox with your description.</a:t>
            </a:r>
            <a:endParaRPr lang="en-US" b="1" dirty="0"/>
          </a:p>
        </p:txBody>
      </p:sp>
      <p:cxnSp>
        <p:nvCxnSpPr>
          <p:cNvPr id="57" name="Łącznik prosty 56"/>
          <p:cNvCxnSpPr>
            <a:cxnSpLocks/>
          </p:cNvCxnSpPr>
          <p:nvPr/>
        </p:nvCxnSpPr>
        <p:spPr>
          <a:xfrm>
            <a:off x="3783070" y="5240478"/>
            <a:ext cx="2542194" cy="0"/>
          </a:xfrm>
          <a:prstGeom prst="line">
            <a:avLst/>
          </a:prstGeom>
          <a:ln w="190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Łącznik prosty 58"/>
          <p:cNvCxnSpPr/>
          <p:nvPr/>
        </p:nvCxnSpPr>
        <p:spPr>
          <a:xfrm>
            <a:off x="3783070" y="4772426"/>
            <a:ext cx="0" cy="936104"/>
          </a:xfrm>
          <a:prstGeom prst="line">
            <a:avLst/>
          </a:prstGeom>
          <a:ln w="571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pole tekstowe 40"/>
          <p:cNvSpPr txBox="1"/>
          <p:nvPr/>
        </p:nvSpPr>
        <p:spPr>
          <a:xfrm>
            <a:off x="655665" y="2012127"/>
            <a:ext cx="3105287" cy="936104"/>
          </a:xfrm>
          <a:prstGeom prst="rect">
            <a:avLst/>
          </a:prstGeom>
          <a:noFill/>
          <a:ln>
            <a:noFill/>
          </a:ln>
        </p:spPr>
        <p:txBody>
          <a:bodyPr wrap="square" lIns="144000" tIns="108000" rIns="144000" bIns="108000" rtlCol="0" anchor="ctr" anchorCtr="0">
            <a:noAutofit/>
          </a:bodyPr>
          <a:lstStyle/>
          <a:p>
            <a:pPr algn="r">
              <a:spcAft>
                <a:spcPts val="600"/>
              </a:spcAft>
            </a:pPr>
            <a:r>
              <a:rPr lang="en-US" b="1" dirty="0"/>
              <a:t>Your description here</a:t>
            </a:r>
            <a:endParaRPr lang="en-US" dirty="0"/>
          </a:p>
          <a:p>
            <a:pPr lvl="0" algn="r">
              <a:spcBef>
                <a:spcPts val="300"/>
              </a:spcBef>
              <a:spcAft>
                <a:spcPts val="1200"/>
              </a:spcAft>
            </a:pPr>
            <a:r>
              <a:rPr lang="en-US" dirty="0"/>
              <a:t>Write your text here. Fill the textbox with your description.</a:t>
            </a:r>
            <a:endParaRPr lang="en-US" b="1" dirty="0"/>
          </a:p>
        </p:txBody>
      </p:sp>
      <p:cxnSp>
        <p:nvCxnSpPr>
          <p:cNvPr id="42" name="Łącznik prosty 41"/>
          <p:cNvCxnSpPr>
            <a:cxnSpLocks/>
          </p:cNvCxnSpPr>
          <p:nvPr/>
        </p:nvCxnSpPr>
        <p:spPr>
          <a:xfrm>
            <a:off x="3760952" y="2501197"/>
            <a:ext cx="2117332" cy="0"/>
          </a:xfrm>
          <a:prstGeom prst="line">
            <a:avLst/>
          </a:prstGeom>
          <a:ln w="190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3786034" y="2033145"/>
            <a:ext cx="0" cy="936104"/>
          </a:xfrm>
          <a:prstGeom prst="line">
            <a:avLst/>
          </a:prstGeom>
          <a:ln w="571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764730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6738BC5-BCF5-4E18-9844-780203C6BD20}"/>
              </a:ext>
            </a:extLst>
          </p:cNvPr>
          <p:cNvSpPr>
            <a:spLocks noGrp="1"/>
          </p:cNvSpPr>
          <p:nvPr>
            <p:ph type="title"/>
          </p:nvPr>
        </p:nvSpPr>
        <p:spPr/>
        <p:txBody>
          <a:bodyPr>
            <a:normAutofit fontScale="90000"/>
          </a:bodyPr>
          <a:lstStyle/>
          <a:p>
            <a:r>
              <a:rPr lang="en-US" dirty="0"/>
              <a:t>Hierarchy of 3 Elements – 3D Cubes Pyramid</a:t>
            </a:r>
          </a:p>
        </p:txBody>
      </p:sp>
      <p:grpSp>
        <p:nvGrpSpPr>
          <p:cNvPr id="9" name="Group 8">
            <a:extLst>
              <a:ext uri="{FF2B5EF4-FFF2-40B4-BE49-F238E27FC236}">
                <a16:creationId xmlns:a16="http://schemas.microsoft.com/office/drawing/2014/main" id="{00BD6378-3EB8-4D42-819A-1BC44E01A2D5}"/>
              </a:ext>
            </a:extLst>
          </p:cNvPr>
          <p:cNvGrpSpPr/>
          <p:nvPr/>
        </p:nvGrpSpPr>
        <p:grpSpPr>
          <a:xfrm>
            <a:off x="1782513" y="3190801"/>
            <a:ext cx="9278318" cy="1309500"/>
            <a:chOff x="2644640" y="2708920"/>
            <a:chExt cx="8032385" cy="1133655"/>
          </a:xfrm>
        </p:grpSpPr>
        <p:sp>
          <p:nvSpPr>
            <p:cNvPr id="86" name="Prostokąt 85">
              <a:extLst>
                <a:ext uri="{FF2B5EF4-FFF2-40B4-BE49-F238E27FC236}">
                  <a16:creationId xmlns:a16="http://schemas.microsoft.com/office/drawing/2014/main" id="{AFB49723-1076-461A-9334-A91D3C1EF1E3}"/>
                </a:ext>
              </a:extLst>
            </p:cNvPr>
            <p:cNvSpPr/>
            <p:nvPr/>
          </p:nvSpPr>
          <p:spPr>
            <a:xfrm>
              <a:off x="4859680" y="2997628"/>
              <a:ext cx="5328672"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88" name="Owal 87">
              <a:extLst>
                <a:ext uri="{FF2B5EF4-FFF2-40B4-BE49-F238E27FC236}">
                  <a16:creationId xmlns:a16="http://schemas.microsoft.com/office/drawing/2014/main" id="{9484102B-5E92-45B9-ACAA-37CBEBD762F6}"/>
                </a:ext>
              </a:extLst>
            </p:cNvPr>
            <p:cNvSpPr/>
            <p:nvPr/>
          </p:nvSpPr>
          <p:spPr>
            <a:xfrm>
              <a:off x="9781803" y="2850745"/>
              <a:ext cx="895222" cy="895222"/>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69" name="Grupa 68">
              <a:extLst>
                <a:ext uri="{FF2B5EF4-FFF2-40B4-BE49-F238E27FC236}">
                  <a16:creationId xmlns:a16="http://schemas.microsoft.com/office/drawing/2014/main" id="{AD41E0DD-9B9D-44FA-A85B-CDB653581BE1}"/>
                </a:ext>
              </a:extLst>
            </p:cNvPr>
            <p:cNvGrpSpPr/>
            <p:nvPr/>
          </p:nvGrpSpPr>
          <p:grpSpPr>
            <a:xfrm>
              <a:off x="2644640" y="2708920"/>
              <a:ext cx="2235518" cy="1133655"/>
              <a:chOff x="2558493" y="2888144"/>
              <a:chExt cx="2235518" cy="1133655"/>
            </a:xfrm>
          </p:grpSpPr>
          <p:sp>
            <p:nvSpPr>
              <p:cNvPr id="41" name="Dowolny kształt: kształt 40">
                <a:extLst>
                  <a:ext uri="{FF2B5EF4-FFF2-40B4-BE49-F238E27FC236}">
                    <a16:creationId xmlns:a16="http://schemas.microsoft.com/office/drawing/2014/main" id="{F1832920-EC7B-45FC-AF72-30CFF624DDCA}"/>
                  </a:ext>
                </a:extLst>
              </p:cNvPr>
              <p:cNvSpPr/>
              <p:nvPr/>
            </p:nvSpPr>
            <p:spPr>
              <a:xfrm>
                <a:off x="2595165" y="2888144"/>
                <a:ext cx="1028700" cy="409575"/>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7908"/>
                      <a:pt x="509587" y="407908"/>
                      <a:pt x="496253" y="402193"/>
                    </a:cubicBezTo>
                    <a:close/>
                  </a:path>
                </a:pathLst>
              </a:custGeom>
              <a:solidFill>
                <a:schemeClr val="accent1"/>
              </a:solidFill>
              <a:ln w="9525" cap="flat">
                <a:noFill/>
                <a:prstDash val="solid"/>
                <a:miter/>
              </a:ln>
            </p:spPr>
            <p:txBody>
              <a:bodyPr rtlCol="0" anchor="ctr"/>
              <a:lstStyle/>
              <a:p>
                <a:pPr algn="r"/>
                <a:endParaRPr lang="en-US" dirty="0"/>
              </a:p>
            </p:txBody>
          </p:sp>
          <p:sp>
            <p:nvSpPr>
              <p:cNvPr id="42" name="Dowolny kształt: kształt 41">
                <a:extLst>
                  <a:ext uri="{FF2B5EF4-FFF2-40B4-BE49-F238E27FC236}">
                    <a16:creationId xmlns:a16="http://schemas.microsoft.com/office/drawing/2014/main" id="{0B5210D8-8F4E-4BF7-BB37-D9904726B3FF}"/>
                  </a:ext>
                </a:extLst>
              </p:cNvPr>
              <p:cNvSpPr/>
              <p:nvPr/>
            </p:nvSpPr>
            <p:spPr>
              <a:xfrm>
                <a:off x="2558493" y="3135974"/>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1598"/>
                      <a:pt x="503396"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3" name="Dowolny kształt: kształt 42">
                <a:extLst>
                  <a:ext uri="{FF2B5EF4-FFF2-40B4-BE49-F238E27FC236}">
                    <a16:creationId xmlns:a16="http://schemas.microsoft.com/office/drawing/2014/main" id="{4CDE8DD9-0B6F-43A4-8D37-8AFE6B4A0265}"/>
                  </a:ext>
                </a:extLst>
              </p:cNvPr>
              <p:cNvSpPr/>
              <p:nvPr/>
            </p:nvSpPr>
            <p:spPr>
              <a:xfrm>
                <a:off x="3123326" y="3135974"/>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1598"/>
                      <a:pt x="39529"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4" name="Dowolny kształt: kształt 43">
                <a:extLst>
                  <a:ext uri="{FF2B5EF4-FFF2-40B4-BE49-F238E27FC236}">
                    <a16:creationId xmlns:a16="http://schemas.microsoft.com/office/drawing/2014/main" id="{D2459011-F5AE-49F9-BC8A-5323509DDE71}"/>
                  </a:ext>
                </a:extLst>
              </p:cNvPr>
              <p:cNvSpPr/>
              <p:nvPr/>
            </p:nvSpPr>
            <p:spPr>
              <a:xfrm>
                <a:off x="3722925" y="2888144"/>
                <a:ext cx="1028700" cy="409575"/>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4828" y="407908"/>
                      <a:pt x="509588" y="407908"/>
                      <a:pt x="496253" y="402193"/>
                    </a:cubicBezTo>
                    <a:close/>
                  </a:path>
                </a:pathLst>
              </a:custGeom>
              <a:solidFill>
                <a:schemeClr val="accent1"/>
              </a:solidFill>
              <a:ln w="9525" cap="flat">
                <a:noFill/>
                <a:prstDash val="solid"/>
                <a:miter/>
              </a:ln>
            </p:spPr>
            <p:txBody>
              <a:bodyPr rtlCol="0" anchor="ctr"/>
              <a:lstStyle/>
              <a:p>
                <a:pPr algn="r"/>
                <a:endParaRPr lang="en-US" dirty="0"/>
              </a:p>
            </p:txBody>
          </p:sp>
          <p:sp>
            <p:nvSpPr>
              <p:cNvPr id="45" name="Dowolny kształt: kształt 44">
                <a:extLst>
                  <a:ext uri="{FF2B5EF4-FFF2-40B4-BE49-F238E27FC236}">
                    <a16:creationId xmlns:a16="http://schemas.microsoft.com/office/drawing/2014/main" id="{A48C4AE8-BC7A-405D-8F10-318B74FB9546}"/>
                  </a:ext>
                </a:extLst>
              </p:cNvPr>
              <p:cNvSpPr/>
              <p:nvPr/>
            </p:nvSpPr>
            <p:spPr>
              <a:xfrm>
                <a:off x="3686253" y="3135974"/>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1598"/>
                      <a:pt x="503396"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6" name="Dowolny kształt: kształt 45">
                <a:extLst>
                  <a:ext uri="{FF2B5EF4-FFF2-40B4-BE49-F238E27FC236}">
                    <a16:creationId xmlns:a16="http://schemas.microsoft.com/office/drawing/2014/main" id="{5A0C09DF-85CC-4CE9-97EA-90923EB4BA8C}"/>
                  </a:ext>
                </a:extLst>
              </p:cNvPr>
              <p:cNvSpPr/>
              <p:nvPr/>
            </p:nvSpPr>
            <p:spPr>
              <a:xfrm>
                <a:off x="4251086" y="3135974"/>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7"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1598"/>
                      <a:pt x="39529"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grpSp>
      </p:grpSp>
      <p:grpSp>
        <p:nvGrpSpPr>
          <p:cNvPr id="8" name="Group 7">
            <a:extLst>
              <a:ext uri="{FF2B5EF4-FFF2-40B4-BE49-F238E27FC236}">
                <a16:creationId xmlns:a16="http://schemas.microsoft.com/office/drawing/2014/main" id="{E4AF8272-C9DA-4A00-8B7B-609FA7419B19}"/>
              </a:ext>
            </a:extLst>
          </p:cNvPr>
          <p:cNvGrpSpPr/>
          <p:nvPr/>
        </p:nvGrpSpPr>
        <p:grpSpPr>
          <a:xfrm>
            <a:off x="1131168" y="4321854"/>
            <a:ext cx="9929663" cy="1309500"/>
            <a:chOff x="2080760" y="3688090"/>
            <a:chExt cx="8596265" cy="1133655"/>
          </a:xfrm>
        </p:grpSpPr>
        <p:sp>
          <p:nvSpPr>
            <p:cNvPr id="80" name="Prostokąt 79">
              <a:extLst>
                <a:ext uri="{FF2B5EF4-FFF2-40B4-BE49-F238E27FC236}">
                  <a16:creationId xmlns:a16="http://schemas.microsoft.com/office/drawing/2014/main" id="{9B98E67B-B55B-4095-B059-E76F46EDCFFF}"/>
                </a:ext>
              </a:extLst>
            </p:cNvPr>
            <p:cNvSpPr/>
            <p:nvPr/>
          </p:nvSpPr>
          <p:spPr>
            <a:xfrm>
              <a:off x="5422607" y="3976259"/>
              <a:ext cx="4765745"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82" name="Owal 81">
              <a:extLst>
                <a:ext uri="{FF2B5EF4-FFF2-40B4-BE49-F238E27FC236}">
                  <a16:creationId xmlns:a16="http://schemas.microsoft.com/office/drawing/2014/main" id="{06EBF0D5-D2DD-40DD-9B7F-7B344734ACF2}"/>
                </a:ext>
              </a:extLst>
            </p:cNvPr>
            <p:cNvSpPr/>
            <p:nvPr/>
          </p:nvSpPr>
          <p:spPr>
            <a:xfrm>
              <a:off x="9781803" y="3829376"/>
              <a:ext cx="895222" cy="89522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70" name="Grupa 69">
              <a:extLst>
                <a:ext uri="{FF2B5EF4-FFF2-40B4-BE49-F238E27FC236}">
                  <a16:creationId xmlns:a16="http://schemas.microsoft.com/office/drawing/2014/main" id="{AE7FC0DB-E018-486F-89D5-0A0696047842}"/>
                </a:ext>
              </a:extLst>
            </p:cNvPr>
            <p:cNvGrpSpPr/>
            <p:nvPr/>
          </p:nvGrpSpPr>
          <p:grpSpPr>
            <a:xfrm>
              <a:off x="2080760" y="3688090"/>
              <a:ext cx="3363278" cy="1133655"/>
              <a:chOff x="1994613" y="3867314"/>
              <a:chExt cx="3363278" cy="1133655"/>
            </a:xfrm>
          </p:grpSpPr>
          <p:sp>
            <p:nvSpPr>
              <p:cNvPr id="59" name="Dowolny kształt: kształt 58">
                <a:extLst>
                  <a:ext uri="{FF2B5EF4-FFF2-40B4-BE49-F238E27FC236}">
                    <a16:creationId xmlns:a16="http://schemas.microsoft.com/office/drawing/2014/main" id="{FD83C4CA-7C7B-43B2-80B9-0985E9479767}"/>
                  </a:ext>
                </a:extLst>
              </p:cNvPr>
              <p:cNvSpPr/>
              <p:nvPr/>
            </p:nvSpPr>
            <p:spPr>
              <a:xfrm>
                <a:off x="315904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0" name="Dowolny kształt: kształt 59">
                <a:extLst>
                  <a:ext uri="{FF2B5EF4-FFF2-40B4-BE49-F238E27FC236}">
                    <a16:creationId xmlns:a16="http://schemas.microsoft.com/office/drawing/2014/main" id="{6138A3EE-CC0F-4E60-BACE-90CA9FE005D9}"/>
                  </a:ext>
                </a:extLst>
              </p:cNvPr>
              <p:cNvSpPr/>
              <p:nvPr/>
            </p:nvSpPr>
            <p:spPr>
              <a:xfrm>
                <a:off x="3122373"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1" name="Dowolny kształt: kształt 60">
                <a:extLst>
                  <a:ext uri="{FF2B5EF4-FFF2-40B4-BE49-F238E27FC236}">
                    <a16:creationId xmlns:a16="http://schemas.microsoft.com/office/drawing/2014/main" id="{D2DB3B44-4112-499D-AC47-7EE199C850A1}"/>
                  </a:ext>
                </a:extLst>
              </p:cNvPr>
              <p:cNvSpPr/>
              <p:nvPr/>
            </p:nvSpPr>
            <p:spPr>
              <a:xfrm>
                <a:off x="368720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2" name="Dowolny kształt: kształt 61">
                <a:extLst>
                  <a:ext uri="{FF2B5EF4-FFF2-40B4-BE49-F238E27FC236}">
                    <a16:creationId xmlns:a16="http://schemas.microsoft.com/office/drawing/2014/main" id="{E77AE0CB-9A5B-4EC4-828A-18D612723484}"/>
                  </a:ext>
                </a:extLst>
              </p:cNvPr>
              <p:cNvSpPr/>
              <p:nvPr/>
            </p:nvSpPr>
            <p:spPr>
              <a:xfrm>
                <a:off x="203128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8" y="5953"/>
                      <a:pt x="524828" y="5953"/>
                      <a:pt x="538163" y="10716"/>
                    </a:cubicBezTo>
                    <a:lnTo>
                      <a:pt x="1011555" y="184071"/>
                    </a:lnTo>
                    <a:cubicBezTo>
                      <a:pt x="1032510" y="191691"/>
                      <a:pt x="1032510" y="221218"/>
                      <a:pt x="1011555" y="228838"/>
                    </a:cubicBezTo>
                    <a:lnTo>
                      <a:pt x="538163" y="402193"/>
                    </a:lnTo>
                    <a:cubicBezTo>
                      <a:pt x="524828" y="406956"/>
                      <a:pt x="509588"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3" name="Dowolny kształt: kształt 62">
                <a:extLst>
                  <a:ext uri="{FF2B5EF4-FFF2-40B4-BE49-F238E27FC236}">
                    <a16:creationId xmlns:a16="http://schemas.microsoft.com/office/drawing/2014/main" id="{3E431F98-3CC4-4EF1-A522-540601F7F5F2}"/>
                  </a:ext>
                </a:extLst>
              </p:cNvPr>
              <p:cNvSpPr/>
              <p:nvPr/>
            </p:nvSpPr>
            <p:spPr>
              <a:xfrm>
                <a:off x="1994613"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4" name="Dowolny kształt: kształt 63">
                <a:extLst>
                  <a:ext uri="{FF2B5EF4-FFF2-40B4-BE49-F238E27FC236}">
                    <a16:creationId xmlns:a16="http://schemas.microsoft.com/office/drawing/2014/main" id="{6F8A14FD-FBA4-408D-9A94-05BF3406EB50}"/>
                  </a:ext>
                </a:extLst>
              </p:cNvPr>
              <p:cNvSpPr/>
              <p:nvPr/>
            </p:nvSpPr>
            <p:spPr>
              <a:xfrm>
                <a:off x="255944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5" name="Dowolny kształt: kształt 64">
                <a:extLst>
                  <a:ext uri="{FF2B5EF4-FFF2-40B4-BE49-F238E27FC236}">
                    <a16:creationId xmlns:a16="http://schemas.microsoft.com/office/drawing/2014/main" id="{3014949A-AD4F-48E7-A143-B5D6501F5B12}"/>
                  </a:ext>
                </a:extLst>
              </p:cNvPr>
              <p:cNvSpPr/>
              <p:nvPr/>
            </p:nvSpPr>
            <p:spPr>
              <a:xfrm>
                <a:off x="428680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6" name="Dowolny kształt: kształt 65">
                <a:extLst>
                  <a:ext uri="{FF2B5EF4-FFF2-40B4-BE49-F238E27FC236}">
                    <a16:creationId xmlns:a16="http://schemas.microsoft.com/office/drawing/2014/main" id="{18D8C105-EBC9-4CBE-8296-8AC5C60E83DB}"/>
                  </a:ext>
                </a:extLst>
              </p:cNvPr>
              <p:cNvSpPr/>
              <p:nvPr/>
            </p:nvSpPr>
            <p:spPr>
              <a:xfrm>
                <a:off x="4251086"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7" y="194368"/>
                      <a:pt x="535781" y="202940"/>
                      <a:pt x="535781" y="213418"/>
                    </a:cubicBezTo>
                    <a:lnTo>
                      <a:pt x="535781" y="862070"/>
                    </a:lnTo>
                    <a:cubicBezTo>
                      <a:pt x="535781" y="879215"/>
                      <a:pt x="518636"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7" name="Dowolny kształt: kształt 66">
                <a:extLst>
                  <a:ext uri="{FF2B5EF4-FFF2-40B4-BE49-F238E27FC236}">
                    <a16:creationId xmlns:a16="http://schemas.microsoft.com/office/drawing/2014/main" id="{1467013F-24AE-4974-B071-5EC43F67CC9D}"/>
                  </a:ext>
                </a:extLst>
              </p:cNvPr>
              <p:cNvSpPr/>
              <p:nvPr/>
            </p:nvSpPr>
            <p:spPr>
              <a:xfrm>
                <a:off x="481496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grpSp>
      </p:grpSp>
      <p:grpSp>
        <p:nvGrpSpPr>
          <p:cNvPr id="10" name="Group 9">
            <a:extLst>
              <a:ext uri="{FF2B5EF4-FFF2-40B4-BE49-F238E27FC236}">
                <a16:creationId xmlns:a16="http://schemas.microsoft.com/office/drawing/2014/main" id="{B5FABC25-F5AE-4963-A15B-60288648D32D}"/>
              </a:ext>
            </a:extLst>
          </p:cNvPr>
          <p:cNvGrpSpPr/>
          <p:nvPr/>
        </p:nvGrpSpPr>
        <p:grpSpPr>
          <a:xfrm>
            <a:off x="2433859" y="2060848"/>
            <a:ext cx="8626972" cy="1309502"/>
            <a:chOff x="3208520" y="1730702"/>
            <a:chExt cx="7468505" cy="1133656"/>
          </a:xfrm>
        </p:grpSpPr>
        <p:sp>
          <p:nvSpPr>
            <p:cNvPr id="92" name="Prostokąt 91">
              <a:extLst>
                <a:ext uri="{FF2B5EF4-FFF2-40B4-BE49-F238E27FC236}">
                  <a16:creationId xmlns:a16="http://schemas.microsoft.com/office/drawing/2014/main" id="{051BC549-DA8E-45F3-B2A1-50E65FBB82C4}"/>
                </a:ext>
              </a:extLst>
            </p:cNvPr>
            <p:cNvSpPr/>
            <p:nvPr/>
          </p:nvSpPr>
          <p:spPr>
            <a:xfrm>
              <a:off x="4295800" y="2018997"/>
              <a:ext cx="5892552"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94" name="Owal 93">
              <a:extLst>
                <a:ext uri="{FF2B5EF4-FFF2-40B4-BE49-F238E27FC236}">
                  <a16:creationId xmlns:a16="http://schemas.microsoft.com/office/drawing/2014/main" id="{C608844F-28B1-4304-A19A-1467531F3FFA}"/>
                </a:ext>
              </a:extLst>
            </p:cNvPr>
            <p:cNvSpPr/>
            <p:nvPr/>
          </p:nvSpPr>
          <p:spPr>
            <a:xfrm>
              <a:off x="9781803" y="1872114"/>
              <a:ext cx="895222" cy="89522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68" name="Grupa 67">
              <a:extLst>
                <a:ext uri="{FF2B5EF4-FFF2-40B4-BE49-F238E27FC236}">
                  <a16:creationId xmlns:a16="http://schemas.microsoft.com/office/drawing/2014/main" id="{3BFCAACE-259A-4DD4-9B87-79A1BBF75B74}"/>
                </a:ext>
              </a:extLst>
            </p:cNvPr>
            <p:cNvGrpSpPr/>
            <p:nvPr/>
          </p:nvGrpSpPr>
          <p:grpSpPr>
            <a:xfrm>
              <a:off x="3208520" y="1730702"/>
              <a:ext cx="1107758" cy="1133656"/>
              <a:chOff x="3122373" y="1909926"/>
              <a:chExt cx="1107758" cy="1133656"/>
            </a:xfrm>
          </p:grpSpPr>
          <p:sp>
            <p:nvSpPr>
              <p:cNvPr id="38" name="Dowolny kształt: kształt 37">
                <a:extLst>
                  <a:ext uri="{FF2B5EF4-FFF2-40B4-BE49-F238E27FC236}">
                    <a16:creationId xmlns:a16="http://schemas.microsoft.com/office/drawing/2014/main" id="{C670391D-EAB8-44FF-A65A-9F9C139294BE}"/>
                  </a:ext>
                </a:extLst>
              </p:cNvPr>
              <p:cNvSpPr/>
              <p:nvPr/>
            </p:nvSpPr>
            <p:spPr>
              <a:xfrm>
                <a:off x="3159045" y="1909926"/>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2"/>
              </a:solidFill>
              <a:ln w="9525" cap="flat">
                <a:noFill/>
                <a:prstDash val="solid"/>
                <a:miter/>
              </a:ln>
            </p:spPr>
            <p:txBody>
              <a:bodyPr rtlCol="0" anchor="ctr"/>
              <a:lstStyle/>
              <a:p>
                <a:pPr algn="r"/>
                <a:endParaRPr lang="en-US" dirty="0"/>
              </a:p>
            </p:txBody>
          </p:sp>
          <p:sp>
            <p:nvSpPr>
              <p:cNvPr id="39" name="Dowolny kształt: kształt 38">
                <a:extLst>
                  <a:ext uri="{FF2B5EF4-FFF2-40B4-BE49-F238E27FC236}">
                    <a16:creationId xmlns:a16="http://schemas.microsoft.com/office/drawing/2014/main" id="{CAB7C48C-DD81-4F0A-BE69-1AA40117AC2D}"/>
                  </a:ext>
                </a:extLst>
              </p:cNvPr>
              <p:cNvSpPr/>
              <p:nvPr/>
            </p:nvSpPr>
            <p:spPr>
              <a:xfrm>
                <a:off x="3122373" y="2157757"/>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0"/>
                    </a:cubicBezTo>
                    <a:close/>
                  </a:path>
                </a:pathLst>
              </a:custGeom>
              <a:solidFill>
                <a:schemeClr val="accent2">
                  <a:lumMod val="75000"/>
                </a:schemeClr>
              </a:solidFill>
              <a:ln w="9525" cap="flat">
                <a:noFill/>
                <a:prstDash val="solid"/>
                <a:miter/>
              </a:ln>
            </p:spPr>
            <p:txBody>
              <a:bodyPr rtlCol="0" anchor="ctr"/>
              <a:lstStyle/>
              <a:p>
                <a:pPr algn="r"/>
                <a:endParaRPr lang="en-US" dirty="0"/>
              </a:p>
            </p:txBody>
          </p:sp>
          <p:sp>
            <p:nvSpPr>
              <p:cNvPr id="40" name="Dowolny kształt: kształt 39">
                <a:extLst>
                  <a:ext uri="{FF2B5EF4-FFF2-40B4-BE49-F238E27FC236}">
                    <a16:creationId xmlns:a16="http://schemas.microsoft.com/office/drawing/2014/main" id="{645E92B8-826E-469B-B097-964DBDF04A3F}"/>
                  </a:ext>
                </a:extLst>
              </p:cNvPr>
              <p:cNvSpPr/>
              <p:nvPr/>
            </p:nvSpPr>
            <p:spPr>
              <a:xfrm>
                <a:off x="3687206" y="2157757"/>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0"/>
                    </a:cubicBezTo>
                    <a:close/>
                  </a:path>
                </a:pathLst>
              </a:custGeom>
              <a:solidFill>
                <a:schemeClr val="accent2">
                  <a:lumMod val="75000"/>
                </a:schemeClr>
              </a:solidFill>
              <a:ln w="9525" cap="flat">
                <a:noFill/>
                <a:prstDash val="solid"/>
                <a:miter/>
              </a:ln>
            </p:spPr>
            <p:txBody>
              <a:bodyPr rtlCol="0" anchor="ctr"/>
              <a:lstStyle/>
              <a:p>
                <a:pPr algn="r"/>
                <a:endParaRPr lang="en-US" dirty="0"/>
              </a:p>
            </p:txBody>
          </p:sp>
        </p:grpSp>
      </p:grpSp>
      <p:pic>
        <p:nvPicPr>
          <p:cNvPr id="34" name="Grafika 33">
            <a:extLst>
              <a:ext uri="{FF2B5EF4-FFF2-40B4-BE49-F238E27FC236}">
                <a16:creationId xmlns:a16="http://schemas.microsoft.com/office/drawing/2014/main" id="{F29CD17A-718C-40B4-99A9-A35F728F82EB}"/>
              </a:ext>
            </a:extLst>
          </p:cNvPr>
          <p:cNvPicPr>
            <a:picLocks noChangeAspect="1"/>
          </p:cNvPicPr>
          <p:nvPr/>
        </p:nvPicPr>
        <p:blipFill>
          <a:blip/>
          <a:stretch>
            <a:fillRect/>
          </a:stretch>
        </p:blipFill>
        <p:spPr>
          <a:xfrm>
            <a:off x="10367127" y="3613680"/>
            <a:ext cx="351202" cy="504292"/>
          </a:xfrm>
          <a:prstGeom prst="rect">
            <a:avLst/>
          </a:prstGeom>
        </p:spPr>
      </p:pic>
      <p:sp>
        <p:nvSpPr>
          <p:cNvPr id="35" name="Freeform 22">
            <a:extLst>
              <a:ext uri="{FF2B5EF4-FFF2-40B4-BE49-F238E27FC236}">
                <a16:creationId xmlns:a16="http://schemas.microsoft.com/office/drawing/2014/main" id="{AF30BDE6-6818-46A0-B709-05E2E3F76FB3}"/>
              </a:ext>
            </a:extLst>
          </p:cNvPr>
          <p:cNvSpPr>
            <a:spLocks noChangeAspect="1" noEditPoints="1"/>
          </p:cNvSpPr>
          <p:nvPr/>
        </p:nvSpPr>
        <p:spPr bwMode="auto">
          <a:xfrm>
            <a:off x="10285812" y="2514474"/>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16">
            <a:extLst>
              <a:ext uri="{FF2B5EF4-FFF2-40B4-BE49-F238E27FC236}">
                <a16:creationId xmlns:a16="http://schemas.microsoft.com/office/drawing/2014/main" id="{82FAA9C2-ABDD-48E7-82B9-8F7A6291143C}"/>
              </a:ext>
            </a:extLst>
          </p:cNvPr>
          <p:cNvSpPr>
            <a:spLocks noChangeAspect="1" noEditPoints="1"/>
          </p:cNvSpPr>
          <p:nvPr/>
        </p:nvSpPr>
        <p:spPr bwMode="auto">
          <a:xfrm>
            <a:off x="10244374" y="4824387"/>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278288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Sphere Central Layers Diagram Template with 4 Levels</a:t>
            </a:r>
          </a:p>
        </p:txBody>
      </p:sp>
      <p:grpSp>
        <p:nvGrpSpPr>
          <p:cNvPr id="5" name="Grupa 4">
            <a:extLst>
              <a:ext uri="{FF2B5EF4-FFF2-40B4-BE49-F238E27FC236}">
                <a16:creationId xmlns:a16="http://schemas.microsoft.com/office/drawing/2014/main" id="{DEADA757-9B9D-4BC5-BA02-4EEA24CAD25C}"/>
              </a:ext>
            </a:extLst>
          </p:cNvPr>
          <p:cNvGrpSpPr/>
          <p:nvPr/>
        </p:nvGrpSpPr>
        <p:grpSpPr>
          <a:xfrm>
            <a:off x="4630310" y="3659798"/>
            <a:ext cx="6578251" cy="1006468"/>
            <a:chOff x="4630310" y="3659798"/>
            <a:chExt cx="6578251" cy="1006468"/>
          </a:xfrm>
        </p:grpSpPr>
        <p:sp>
          <p:nvSpPr>
            <p:cNvPr id="70" name="Rectangle 68">
              <a:extLst>
                <a:ext uri="{FF2B5EF4-FFF2-40B4-BE49-F238E27FC236}">
                  <a16:creationId xmlns:a16="http://schemas.microsoft.com/office/drawing/2014/main" id="{F3EB62BC-68B1-4862-81C9-EE162258D8CE}"/>
                </a:ext>
              </a:extLst>
            </p:cNvPr>
            <p:cNvSpPr/>
            <p:nvPr/>
          </p:nvSpPr>
          <p:spPr>
            <a:xfrm>
              <a:off x="4630310" y="3659798"/>
              <a:ext cx="6506250" cy="10064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72" name="Rectangle 67">
              <a:extLst>
                <a:ext uri="{FF2B5EF4-FFF2-40B4-BE49-F238E27FC236}">
                  <a16:creationId xmlns:a16="http://schemas.microsoft.com/office/drawing/2014/main" id="{B39E5B26-BADF-42E3-B71C-4E45FBFDE67B}"/>
                </a:ext>
              </a:extLst>
            </p:cNvPr>
            <p:cNvSpPr/>
            <p:nvPr/>
          </p:nvSpPr>
          <p:spPr>
            <a:xfrm>
              <a:off x="11136561" y="3659798"/>
              <a:ext cx="72000" cy="10064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4" name="Grupa 3">
            <a:extLst>
              <a:ext uri="{FF2B5EF4-FFF2-40B4-BE49-F238E27FC236}">
                <a16:creationId xmlns:a16="http://schemas.microsoft.com/office/drawing/2014/main" id="{4A8F806F-A277-4D35-B890-B55704CB7DF1}"/>
              </a:ext>
            </a:extLst>
          </p:cNvPr>
          <p:cNvGrpSpPr/>
          <p:nvPr/>
        </p:nvGrpSpPr>
        <p:grpSpPr>
          <a:xfrm>
            <a:off x="4630310" y="4666266"/>
            <a:ext cx="6578251" cy="1006468"/>
            <a:chOff x="4630310" y="4666266"/>
            <a:chExt cx="6578251" cy="1006468"/>
          </a:xfrm>
        </p:grpSpPr>
        <p:sp>
          <p:nvSpPr>
            <p:cNvPr id="59" name="Rectangle 72">
              <a:extLst>
                <a:ext uri="{FF2B5EF4-FFF2-40B4-BE49-F238E27FC236}">
                  <a16:creationId xmlns:a16="http://schemas.microsoft.com/office/drawing/2014/main" id="{4F548293-03B4-4548-8727-A47DDF9F8ADB}"/>
                </a:ext>
              </a:extLst>
            </p:cNvPr>
            <p:cNvSpPr/>
            <p:nvPr/>
          </p:nvSpPr>
          <p:spPr>
            <a:xfrm>
              <a:off x="4630310" y="4666266"/>
              <a:ext cx="6506250" cy="10064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1" name="Rectangle 71">
              <a:extLst>
                <a:ext uri="{FF2B5EF4-FFF2-40B4-BE49-F238E27FC236}">
                  <a16:creationId xmlns:a16="http://schemas.microsoft.com/office/drawing/2014/main" id="{69A23B98-2D6A-466E-9755-022F6FDA2FA2}"/>
                </a:ext>
              </a:extLst>
            </p:cNvPr>
            <p:cNvSpPr/>
            <p:nvPr/>
          </p:nvSpPr>
          <p:spPr>
            <a:xfrm>
              <a:off x="11136561" y="4666266"/>
              <a:ext cx="72000" cy="10064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7" name="Grupa 6">
            <a:extLst>
              <a:ext uri="{FF2B5EF4-FFF2-40B4-BE49-F238E27FC236}">
                <a16:creationId xmlns:a16="http://schemas.microsoft.com/office/drawing/2014/main" id="{3B86655E-CEB2-452C-A6AD-3DF7FFAD0643}"/>
              </a:ext>
            </a:extLst>
          </p:cNvPr>
          <p:cNvGrpSpPr/>
          <p:nvPr/>
        </p:nvGrpSpPr>
        <p:grpSpPr>
          <a:xfrm>
            <a:off x="4630310" y="1646862"/>
            <a:ext cx="6578251" cy="1006468"/>
            <a:chOff x="4630310" y="1646862"/>
            <a:chExt cx="6578251" cy="1006468"/>
          </a:xfrm>
        </p:grpSpPr>
        <p:sp>
          <p:nvSpPr>
            <p:cNvPr id="62" name="Rectangle 45">
              <a:extLst>
                <a:ext uri="{FF2B5EF4-FFF2-40B4-BE49-F238E27FC236}">
                  <a16:creationId xmlns:a16="http://schemas.microsoft.com/office/drawing/2014/main" id="{B9A2DF8A-5E7C-469F-BDF9-FE86AAA538FE}"/>
                </a:ext>
              </a:extLst>
            </p:cNvPr>
            <p:cNvSpPr/>
            <p:nvPr/>
          </p:nvSpPr>
          <p:spPr>
            <a:xfrm>
              <a:off x="4630310" y="1646862"/>
              <a:ext cx="6506250" cy="10064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4" name="Rectangle 44">
              <a:extLst>
                <a:ext uri="{FF2B5EF4-FFF2-40B4-BE49-F238E27FC236}">
                  <a16:creationId xmlns:a16="http://schemas.microsoft.com/office/drawing/2014/main" id="{54348B2F-E1B9-4A1F-BB61-379E590E720B}"/>
                </a:ext>
              </a:extLst>
            </p:cNvPr>
            <p:cNvSpPr/>
            <p:nvPr/>
          </p:nvSpPr>
          <p:spPr>
            <a:xfrm>
              <a:off x="11136561" y="1646862"/>
              <a:ext cx="72000" cy="10064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6" name="Grupa 5">
            <a:extLst>
              <a:ext uri="{FF2B5EF4-FFF2-40B4-BE49-F238E27FC236}">
                <a16:creationId xmlns:a16="http://schemas.microsoft.com/office/drawing/2014/main" id="{08104674-16F1-4595-9B9D-4B6FBC875116}"/>
              </a:ext>
            </a:extLst>
          </p:cNvPr>
          <p:cNvGrpSpPr/>
          <p:nvPr/>
        </p:nvGrpSpPr>
        <p:grpSpPr>
          <a:xfrm>
            <a:off x="4630310" y="2653330"/>
            <a:ext cx="6578251" cy="1006468"/>
            <a:chOff x="4630310" y="2653330"/>
            <a:chExt cx="6578251" cy="1006468"/>
          </a:xfrm>
        </p:grpSpPr>
        <p:sp>
          <p:nvSpPr>
            <p:cNvPr id="66" name="Rectangle 64">
              <a:extLst>
                <a:ext uri="{FF2B5EF4-FFF2-40B4-BE49-F238E27FC236}">
                  <a16:creationId xmlns:a16="http://schemas.microsoft.com/office/drawing/2014/main" id="{C473A94F-67A9-477A-8B2A-39B6290998CE}"/>
                </a:ext>
              </a:extLst>
            </p:cNvPr>
            <p:cNvSpPr/>
            <p:nvPr/>
          </p:nvSpPr>
          <p:spPr>
            <a:xfrm>
              <a:off x="4630310" y="2653330"/>
              <a:ext cx="6506250" cy="10064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8" name="Rectangle 63">
              <a:extLst>
                <a:ext uri="{FF2B5EF4-FFF2-40B4-BE49-F238E27FC236}">
                  <a16:creationId xmlns:a16="http://schemas.microsoft.com/office/drawing/2014/main" id="{D4AA6B1B-8D29-400B-9D9D-74A735229564}"/>
                </a:ext>
              </a:extLst>
            </p:cNvPr>
            <p:cNvSpPr/>
            <p:nvPr/>
          </p:nvSpPr>
          <p:spPr>
            <a:xfrm>
              <a:off x="11136561" y="2653330"/>
              <a:ext cx="72000" cy="100646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3" name="Grupa 2"/>
          <p:cNvGrpSpPr/>
          <p:nvPr/>
        </p:nvGrpSpPr>
        <p:grpSpPr>
          <a:xfrm>
            <a:off x="615107" y="1646863"/>
            <a:ext cx="4145530" cy="4025872"/>
            <a:chOff x="615107" y="1646863"/>
            <a:chExt cx="4145530" cy="4025872"/>
          </a:xfrm>
        </p:grpSpPr>
        <p:grpSp>
          <p:nvGrpSpPr>
            <p:cNvPr id="43" name="Group 38">
              <a:extLst>
                <a:ext uri="{FF2B5EF4-FFF2-40B4-BE49-F238E27FC236}">
                  <a16:creationId xmlns:a16="http://schemas.microsoft.com/office/drawing/2014/main" id="{7DD47D58-CCDA-411D-8EBE-40296167CE60}"/>
                </a:ext>
              </a:extLst>
            </p:cNvPr>
            <p:cNvGrpSpPr/>
            <p:nvPr/>
          </p:nvGrpSpPr>
          <p:grpSpPr>
            <a:xfrm>
              <a:off x="616457" y="1646863"/>
              <a:ext cx="4013854" cy="4025872"/>
              <a:chOff x="1590198" y="4653136"/>
              <a:chExt cx="1060450" cy="1063625"/>
            </a:xfrm>
          </p:grpSpPr>
          <p:sp>
            <p:nvSpPr>
              <p:cNvPr id="44" name="Freeform 5">
                <a:extLst>
                  <a:ext uri="{FF2B5EF4-FFF2-40B4-BE49-F238E27FC236}">
                    <a16:creationId xmlns:a16="http://schemas.microsoft.com/office/drawing/2014/main" id="{AF6B5900-4703-42D2-8A08-92680436D067}"/>
                  </a:ext>
                </a:extLst>
              </p:cNvPr>
              <p:cNvSpPr>
                <a:spLocks/>
              </p:cNvSpPr>
              <p:nvPr/>
            </p:nvSpPr>
            <p:spPr bwMode="auto">
              <a:xfrm>
                <a:off x="1590198" y="4653136"/>
                <a:ext cx="1060450" cy="1063625"/>
              </a:xfrm>
              <a:custGeom>
                <a:avLst/>
                <a:gdLst>
                  <a:gd name="T0" fmla="*/ 0 w 248"/>
                  <a:gd name="T1" fmla="*/ 248 h 248"/>
                  <a:gd name="T2" fmla="*/ 248 w 248"/>
                  <a:gd name="T3" fmla="*/ 248 h 248"/>
                  <a:gd name="T4" fmla="*/ 248 w 248"/>
                  <a:gd name="T5" fmla="*/ 0 h 248"/>
                  <a:gd name="T6" fmla="*/ 0 w 248"/>
                  <a:gd name="T7" fmla="*/ 248 h 248"/>
                </a:gdLst>
                <a:ahLst/>
                <a:cxnLst>
                  <a:cxn ang="0">
                    <a:pos x="T0" y="T1"/>
                  </a:cxn>
                  <a:cxn ang="0">
                    <a:pos x="T2" y="T3"/>
                  </a:cxn>
                  <a:cxn ang="0">
                    <a:pos x="T4" y="T5"/>
                  </a:cxn>
                  <a:cxn ang="0">
                    <a:pos x="T6" y="T7"/>
                  </a:cxn>
                </a:cxnLst>
                <a:rect l="0" t="0" r="r" b="b"/>
                <a:pathLst>
                  <a:path w="248" h="248">
                    <a:moveTo>
                      <a:pt x="0" y="248"/>
                    </a:moveTo>
                    <a:cubicBezTo>
                      <a:pt x="248" y="248"/>
                      <a:pt x="248" y="248"/>
                      <a:pt x="248" y="248"/>
                    </a:cubicBezTo>
                    <a:cubicBezTo>
                      <a:pt x="248" y="0"/>
                      <a:pt x="248" y="0"/>
                      <a:pt x="248" y="0"/>
                    </a:cubicBezTo>
                    <a:cubicBezTo>
                      <a:pt x="111" y="0"/>
                      <a:pt x="0" y="111"/>
                      <a:pt x="0" y="2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6">
                <a:extLst>
                  <a:ext uri="{FF2B5EF4-FFF2-40B4-BE49-F238E27FC236}">
                    <a16:creationId xmlns:a16="http://schemas.microsoft.com/office/drawing/2014/main" id="{13571DFE-A501-41BF-8D4A-211A41976653}"/>
                  </a:ext>
                </a:extLst>
              </p:cNvPr>
              <p:cNvSpPr>
                <a:spLocks/>
              </p:cNvSpPr>
              <p:nvPr/>
            </p:nvSpPr>
            <p:spPr bwMode="auto">
              <a:xfrm>
                <a:off x="1855311" y="4919836"/>
                <a:ext cx="795337" cy="796925"/>
              </a:xfrm>
              <a:custGeom>
                <a:avLst/>
                <a:gdLst>
                  <a:gd name="T0" fmla="*/ 0 w 186"/>
                  <a:gd name="T1" fmla="*/ 186 h 186"/>
                  <a:gd name="T2" fmla="*/ 186 w 186"/>
                  <a:gd name="T3" fmla="*/ 186 h 186"/>
                  <a:gd name="T4" fmla="*/ 186 w 186"/>
                  <a:gd name="T5" fmla="*/ 0 h 186"/>
                  <a:gd name="T6" fmla="*/ 0 w 186"/>
                  <a:gd name="T7" fmla="*/ 186 h 186"/>
                </a:gdLst>
                <a:ahLst/>
                <a:cxnLst>
                  <a:cxn ang="0">
                    <a:pos x="T0" y="T1"/>
                  </a:cxn>
                  <a:cxn ang="0">
                    <a:pos x="T2" y="T3"/>
                  </a:cxn>
                  <a:cxn ang="0">
                    <a:pos x="T4" y="T5"/>
                  </a:cxn>
                  <a:cxn ang="0">
                    <a:pos x="T6" y="T7"/>
                  </a:cxn>
                </a:cxnLst>
                <a:rect l="0" t="0" r="r" b="b"/>
                <a:pathLst>
                  <a:path w="186" h="186">
                    <a:moveTo>
                      <a:pt x="0" y="186"/>
                    </a:moveTo>
                    <a:cubicBezTo>
                      <a:pt x="186" y="186"/>
                      <a:pt x="186" y="186"/>
                      <a:pt x="186" y="186"/>
                    </a:cubicBezTo>
                    <a:cubicBezTo>
                      <a:pt x="186" y="0"/>
                      <a:pt x="186" y="0"/>
                      <a:pt x="186" y="0"/>
                    </a:cubicBezTo>
                    <a:cubicBezTo>
                      <a:pt x="83" y="0"/>
                      <a:pt x="0" y="83"/>
                      <a:pt x="0" y="18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7">
                <a:extLst>
                  <a:ext uri="{FF2B5EF4-FFF2-40B4-BE49-F238E27FC236}">
                    <a16:creationId xmlns:a16="http://schemas.microsoft.com/office/drawing/2014/main" id="{2F93F690-583B-4D0E-9995-F6BD5096B7A4}"/>
                  </a:ext>
                </a:extLst>
              </p:cNvPr>
              <p:cNvSpPr>
                <a:spLocks/>
              </p:cNvSpPr>
              <p:nvPr/>
            </p:nvSpPr>
            <p:spPr bwMode="auto">
              <a:xfrm>
                <a:off x="2120423" y="5184948"/>
                <a:ext cx="530225" cy="531813"/>
              </a:xfrm>
              <a:custGeom>
                <a:avLst/>
                <a:gdLst>
                  <a:gd name="T0" fmla="*/ 0 w 124"/>
                  <a:gd name="T1" fmla="*/ 124 h 124"/>
                  <a:gd name="T2" fmla="*/ 124 w 124"/>
                  <a:gd name="T3" fmla="*/ 124 h 124"/>
                  <a:gd name="T4" fmla="*/ 124 w 124"/>
                  <a:gd name="T5" fmla="*/ 0 h 124"/>
                  <a:gd name="T6" fmla="*/ 0 w 124"/>
                  <a:gd name="T7" fmla="*/ 124 h 124"/>
                </a:gdLst>
                <a:ahLst/>
                <a:cxnLst>
                  <a:cxn ang="0">
                    <a:pos x="T0" y="T1"/>
                  </a:cxn>
                  <a:cxn ang="0">
                    <a:pos x="T2" y="T3"/>
                  </a:cxn>
                  <a:cxn ang="0">
                    <a:pos x="T4" y="T5"/>
                  </a:cxn>
                  <a:cxn ang="0">
                    <a:pos x="T6" y="T7"/>
                  </a:cxn>
                </a:cxnLst>
                <a:rect l="0" t="0" r="r" b="b"/>
                <a:pathLst>
                  <a:path w="124" h="124">
                    <a:moveTo>
                      <a:pt x="0" y="124"/>
                    </a:moveTo>
                    <a:cubicBezTo>
                      <a:pt x="124" y="124"/>
                      <a:pt x="124" y="124"/>
                      <a:pt x="124" y="124"/>
                    </a:cubicBezTo>
                    <a:cubicBezTo>
                      <a:pt x="124" y="0"/>
                      <a:pt x="124" y="0"/>
                      <a:pt x="124" y="0"/>
                    </a:cubicBezTo>
                    <a:cubicBezTo>
                      <a:pt x="55" y="0"/>
                      <a:pt x="0" y="55"/>
                      <a:pt x="0" y="12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8">
                <a:extLst>
                  <a:ext uri="{FF2B5EF4-FFF2-40B4-BE49-F238E27FC236}">
                    <a16:creationId xmlns:a16="http://schemas.microsoft.com/office/drawing/2014/main" id="{2F342C94-A790-4B1F-BE1B-F6A5EFF3FF98}"/>
                  </a:ext>
                </a:extLst>
              </p:cNvPr>
              <p:cNvSpPr>
                <a:spLocks/>
              </p:cNvSpPr>
              <p:nvPr/>
            </p:nvSpPr>
            <p:spPr bwMode="auto">
              <a:xfrm>
                <a:off x="2385536" y="5450061"/>
                <a:ext cx="265112" cy="266700"/>
              </a:xfrm>
              <a:custGeom>
                <a:avLst/>
                <a:gdLst>
                  <a:gd name="T0" fmla="*/ 0 w 62"/>
                  <a:gd name="T1" fmla="*/ 62 h 62"/>
                  <a:gd name="T2" fmla="*/ 62 w 62"/>
                  <a:gd name="T3" fmla="*/ 62 h 62"/>
                  <a:gd name="T4" fmla="*/ 62 w 62"/>
                  <a:gd name="T5" fmla="*/ 0 h 62"/>
                  <a:gd name="T6" fmla="*/ 0 w 62"/>
                  <a:gd name="T7" fmla="*/ 62 h 62"/>
                </a:gdLst>
                <a:ahLst/>
                <a:cxnLst>
                  <a:cxn ang="0">
                    <a:pos x="T0" y="T1"/>
                  </a:cxn>
                  <a:cxn ang="0">
                    <a:pos x="T2" y="T3"/>
                  </a:cxn>
                  <a:cxn ang="0">
                    <a:pos x="T4" y="T5"/>
                  </a:cxn>
                  <a:cxn ang="0">
                    <a:pos x="T6" y="T7"/>
                  </a:cxn>
                </a:cxnLst>
                <a:rect l="0" t="0" r="r" b="b"/>
                <a:pathLst>
                  <a:path w="62" h="62">
                    <a:moveTo>
                      <a:pt x="0" y="62"/>
                    </a:moveTo>
                    <a:cubicBezTo>
                      <a:pt x="62" y="62"/>
                      <a:pt x="62" y="62"/>
                      <a:pt x="62" y="62"/>
                    </a:cubicBezTo>
                    <a:cubicBezTo>
                      <a:pt x="62" y="0"/>
                      <a:pt x="62" y="0"/>
                      <a:pt x="62" y="0"/>
                    </a:cubicBezTo>
                    <a:cubicBezTo>
                      <a:pt x="28" y="0"/>
                      <a:pt x="0" y="27"/>
                      <a:pt x="0" y="6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73" name="Prostokąt 72"/>
            <p:cNvSpPr/>
            <p:nvPr/>
          </p:nvSpPr>
          <p:spPr>
            <a:xfrm>
              <a:off x="615107" y="5602842"/>
              <a:ext cx="1005829" cy="6984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Prostokąt 73"/>
            <p:cNvSpPr/>
            <p:nvPr/>
          </p:nvSpPr>
          <p:spPr>
            <a:xfrm>
              <a:off x="1619250" y="5602867"/>
              <a:ext cx="1009648" cy="6984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ole tekstowe 74"/>
            <p:cNvSpPr txBox="1"/>
            <p:nvPr/>
          </p:nvSpPr>
          <p:spPr>
            <a:xfrm>
              <a:off x="4076272" y="5069605"/>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0</a:t>
              </a:r>
            </a:p>
          </p:txBody>
        </p:sp>
        <p:sp>
          <p:nvSpPr>
            <p:cNvPr id="77" name="pole tekstowe 76"/>
            <p:cNvSpPr txBox="1"/>
            <p:nvPr/>
          </p:nvSpPr>
          <p:spPr>
            <a:xfrm>
              <a:off x="4076272" y="4049783"/>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1</a:t>
              </a:r>
            </a:p>
          </p:txBody>
        </p:sp>
        <p:sp>
          <p:nvSpPr>
            <p:cNvPr id="78" name="pole tekstowe 77"/>
            <p:cNvSpPr txBox="1"/>
            <p:nvPr/>
          </p:nvSpPr>
          <p:spPr>
            <a:xfrm>
              <a:off x="4076272" y="3029962"/>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2</a:t>
              </a:r>
            </a:p>
          </p:txBody>
        </p:sp>
        <p:sp>
          <p:nvSpPr>
            <p:cNvPr id="79" name="pole tekstowe 78"/>
            <p:cNvSpPr txBox="1"/>
            <p:nvPr/>
          </p:nvSpPr>
          <p:spPr>
            <a:xfrm>
              <a:off x="4076272" y="2010141"/>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3</a:t>
              </a:r>
            </a:p>
          </p:txBody>
        </p:sp>
        <p:sp>
          <p:nvSpPr>
            <p:cNvPr id="80" name="Isosceles Triangle 10">
              <a:extLst>
                <a:ext uri="{FF2B5EF4-FFF2-40B4-BE49-F238E27FC236}">
                  <a16:creationId xmlns:a16="http://schemas.microsoft.com/office/drawing/2014/main" id="{C6832207-1227-485C-96D3-206CA405F2B3}"/>
                </a:ext>
              </a:extLst>
            </p:cNvPr>
            <p:cNvSpPr/>
            <p:nvPr/>
          </p:nvSpPr>
          <p:spPr>
            <a:xfrm rot="5400000">
              <a:off x="4474475" y="2084482"/>
              <a:ext cx="432048" cy="131228"/>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Isosceles Triangle 56">
              <a:extLst>
                <a:ext uri="{FF2B5EF4-FFF2-40B4-BE49-F238E27FC236}">
                  <a16:creationId xmlns:a16="http://schemas.microsoft.com/office/drawing/2014/main" id="{08A114AC-FB3C-40F0-9321-4E9C0CBD6883}"/>
                </a:ext>
              </a:extLst>
            </p:cNvPr>
            <p:cNvSpPr/>
            <p:nvPr/>
          </p:nvSpPr>
          <p:spPr>
            <a:xfrm rot="5400000">
              <a:off x="4475983" y="3090950"/>
              <a:ext cx="432048" cy="131228"/>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Isosceles Triangle 57">
              <a:extLst>
                <a:ext uri="{FF2B5EF4-FFF2-40B4-BE49-F238E27FC236}">
                  <a16:creationId xmlns:a16="http://schemas.microsoft.com/office/drawing/2014/main" id="{187780BF-E39D-4BA4-8D84-980B7D72D117}"/>
                </a:ext>
              </a:extLst>
            </p:cNvPr>
            <p:cNvSpPr/>
            <p:nvPr/>
          </p:nvSpPr>
          <p:spPr>
            <a:xfrm rot="5400000">
              <a:off x="4477491" y="4097418"/>
              <a:ext cx="432048" cy="131228"/>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Isosceles Triangle 58">
              <a:extLst>
                <a:ext uri="{FF2B5EF4-FFF2-40B4-BE49-F238E27FC236}">
                  <a16:creationId xmlns:a16="http://schemas.microsoft.com/office/drawing/2014/main" id="{8DCE2430-5926-420F-A441-4D32229F9A0E}"/>
                </a:ext>
              </a:extLst>
            </p:cNvPr>
            <p:cNvSpPr/>
            <p:nvPr/>
          </p:nvSpPr>
          <p:spPr>
            <a:xfrm rot="5400000">
              <a:off x="4478999" y="5103886"/>
              <a:ext cx="432048" cy="1312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Prostokąt 87"/>
            <p:cNvSpPr/>
            <p:nvPr/>
          </p:nvSpPr>
          <p:spPr>
            <a:xfrm>
              <a:off x="2624139" y="5602867"/>
              <a:ext cx="1010338" cy="6984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Prostokąt 88"/>
            <p:cNvSpPr/>
            <p:nvPr/>
          </p:nvSpPr>
          <p:spPr>
            <a:xfrm>
              <a:off x="3629025" y="5602867"/>
              <a:ext cx="1001287" cy="69843"/>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10386469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upa 22">
            <a:extLst>
              <a:ext uri="{FF2B5EF4-FFF2-40B4-BE49-F238E27FC236}">
                <a16:creationId xmlns:a16="http://schemas.microsoft.com/office/drawing/2014/main" id="{A9B9C2CC-7151-479C-A19D-44CF8AFCFBF1}"/>
              </a:ext>
            </a:extLst>
          </p:cNvPr>
          <p:cNvGrpSpPr/>
          <p:nvPr/>
        </p:nvGrpSpPr>
        <p:grpSpPr>
          <a:xfrm>
            <a:off x="717186" y="1125539"/>
            <a:ext cx="5097705" cy="5180012"/>
            <a:chOff x="717186" y="1125539"/>
            <a:chExt cx="5097705" cy="5180012"/>
          </a:xfrm>
        </p:grpSpPr>
        <p:grpSp>
          <p:nvGrpSpPr>
            <p:cNvPr id="7" name="Grupa 6"/>
            <p:cNvGrpSpPr/>
            <p:nvPr/>
          </p:nvGrpSpPr>
          <p:grpSpPr>
            <a:xfrm>
              <a:off x="717186" y="1125539"/>
              <a:ext cx="5097705" cy="5180012"/>
              <a:chOff x="717186" y="1125538"/>
              <a:chExt cx="5198843" cy="5282783"/>
            </a:xfrm>
          </p:grpSpPr>
          <p:sp>
            <p:nvSpPr>
              <p:cNvPr id="60" name="Owal 59"/>
              <p:cNvSpPr/>
              <p:nvPr/>
            </p:nvSpPr>
            <p:spPr>
              <a:xfrm>
                <a:off x="717186" y="1209479"/>
                <a:ext cx="5198842" cy="5198842"/>
              </a:xfrm>
              <a:prstGeom prst="ellipse">
                <a:avLst/>
              </a:prstGeom>
              <a:solidFill>
                <a:schemeClr val="accent4">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 name="Owal 2"/>
              <p:cNvSpPr/>
              <p:nvPr/>
            </p:nvSpPr>
            <p:spPr>
              <a:xfrm>
                <a:off x="717187" y="1125538"/>
                <a:ext cx="5198842" cy="5198842"/>
              </a:xfrm>
              <a:prstGeom prst="ellipse">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9" name="pole tekstowe 38">
              <a:extLst>
                <a:ext uri="{FF2B5EF4-FFF2-40B4-BE49-F238E27FC236}">
                  <a16:creationId xmlns:a16="http://schemas.microsoft.com/office/drawing/2014/main" id="{D7B2CBFD-5609-48AF-BB68-21F84E05CE5A}"/>
                </a:ext>
              </a:extLst>
            </p:cNvPr>
            <p:cNvSpPr txBox="1"/>
            <p:nvPr/>
          </p:nvSpPr>
          <p:spPr>
            <a:xfrm>
              <a:off x="3116824" y="1136358"/>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4</a:t>
              </a:r>
            </a:p>
          </p:txBody>
        </p:sp>
      </p:grpSp>
      <p:grpSp>
        <p:nvGrpSpPr>
          <p:cNvPr id="22" name="Grupa 21">
            <a:extLst>
              <a:ext uri="{FF2B5EF4-FFF2-40B4-BE49-F238E27FC236}">
                <a16:creationId xmlns:a16="http://schemas.microsoft.com/office/drawing/2014/main" id="{9E1072D3-37C7-4D0F-9C8D-9282AAD3CDA3}"/>
              </a:ext>
            </a:extLst>
          </p:cNvPr>
          <p:cNvGrpSpPr/>
          <p:nvPr/>
        </p:nvGrpSpPr>
        <p:grpSpPr>
          <a:xfrm>
            <a:off x="1337298" y="1745651"/>
            <a:ext cx="3857480" cy="3939788"/>
            <a:chOff x="1337298" y="1745651"/>
            <a:chExt cx="3857480" cy="3939788"/>
          </a:xfrm>
        </p:grpSpPr>
        <p:grpSp>
          <p:nvGrpSpPr>
            <p:cNvPr id="10" name="Grupa 9"/>
            <p:cNvGrpSpPr/>
            <p:nvPr/>
          </p:nvGrpSpPr>
          <p:grpSpPr>
            <a:xfrm>
              <a:off x="1337298" y="1745651"/>
              <a:ext cx="3857480" cy="3939788"/>
              <a:chOff x="1391790" y="1757953"/>
              <a:chExt cx="3934012" cy="4017953"/>
            </a:xfrm>
          </p:grpSpPr>
          <p:sp>
            <p:nvSpPr>
              <p:cNvPr id="61" name="Owal 60"/>
              <p:cNvSpPr/>
              <p:nvPr/>
            </p:nvSpPr>
            <p:spPr>
              <a:xfrm>
                <a:off x="1391790" y="1841894"/>
                <a:ext cx="3934012" cy="3934012"/>
              </a:xfrm>
              <a:prstGeom prst="ellipse">
                <a:avLst/>
              </a:prstGeom>
              <a:solidFill>
                <a:schemeClr val="accent6">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 name="Owal 3"/>
              <p:cNvSpPr/>
              <p:nvPr/>
            </p:nvSpPr>
            <p:spPr>
              <a:xfrm>
                <a:off x="1391790" y="1757953"/>
                <a:ext cx="3934012" cy="3934012"/>
              </a:xfrm>
              <a:prstGeom prst="ellipse">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7" name="pole tekstowe 36">
              <a:extLst>
                <a:ext uri="{FF2B5EF4-FFF2-40B4-BE49-F238E27FC236}">
                  <a16:creationId xmlns:a16="http://schemas.microsoft.com/office/drawing/2014/main" id="{BF3D7276-D663-4B3F-92F6-F61A3F55300C}"/>
                </a:ext>
              </a:extLst>
            </p:cNvPr>
            <p:cNvSpPr txBox="1"/>
            <p:nvPr/>
          </p:nvSpPr>
          <p:spPr>
            <a:xfrm>
              <a:off x="3116824" y="1761501"/>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3</a:t>
              </a:r>
            </a:p>
          </p:txBody>
        </p:sp>
      </p:grpSp>
      <p:grpSp>
        <p:nvGrpSpPr>
          <p:cNvPr id="21" name="Grupa 20">
            <a:extLst>
              <a:ext uri="{FF2B5EF4-FFF2-40B4-BE49-F238E27FC236}">
                <a16:creationId xmlns:a16="http://schemas.microsoft.com/office/drawing/2014/main" id="{EE4D17C7-0953-4B25-B895-104CB884D8CD}"/>
              </a:ext>
            </a:extLst>
          </p:cNvPr>
          <p:cNvGrpSpPr/>
          <p:nvPr/>
        </p:nvGrpSpPr>
        <p:grpSpPr>
          <a:xfrm>
            <a:off x="1945793" y="2354146"/>
            <a:ext cx="2640490" cy="2715047"/>
            <a:chOff x="1945793" y="2354146"/>
            <a:chExt cx="2640490" cy="2715047"/>
          </a:xfrm>
        </p:grpSpPr>
        <p:grpSp>
          <p:nvGrpSpPr>
            <p:cNvPr id="11" name="Grupa 10"/>
            <p:cNvGrpSpPr/>
            <p:nvPr/>
          </p:nvGrpSpPr>
          <p:grpSpPr>
            <a:xfrm>
              <a:off x="1945793" y="2354146"/>
              <a:ext cx="2640490" cy="2715047"/>
              <a:chOff x="1972364" y="2378520"/>
              <a:chExt cx="2692877" cy="2768913"/>
            </a:xfrm>
          </p:grpSpPr>
          <p:sp>
            <p:nvSpPr>
              <p:cNvPr id="33" name="Owal 4">
                <a:extLst>
                  <a:ext uri="{FF2B5EF4-FFF2-40B4-BE49-F238E27FC236}">
                    <a16:creationId xmlns:a16="http://schemas.microsoft.com/office/drawing/2014/main" id="{95C508A6-BCF0-4B64-BE02-07266CFD9324}"/>
                  </a:ext>
                </a:extLst>
              </p:cNvPr>
              <p:cNvSpPr/>
              <p:nvPr/>
            </p:nvSpPr>
            <p:spPr>
              <a:xfrm>
                <a:off x="1972364" y="2454556"/>
                <a:ext cx="2692877" cy="2692877"/>
              </a:xfrm>
              <a:prstGeom prst="ellipse">
                <a:avLst/>
              </a:prstGeom>
              <a:solidFill>
                <a:schemeClr val="accent2">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 name="Owal 4"/>
              <p:cNvSpPr/>
              <p:nvPr/>
            </p:nvSpPr>
            <p:spPr>
              <a:xfrm>
                <a:off x="1972364" y="2378520"/>
                <a:ext cx="2692877" cy="2692877"/>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2" name="pole tekstowe 31">
              <a:extLst>
                <a:ext uri="{FF2B5EF4-FFF2-40B4-BE49-F238E27FC236}">
                  <a16:creationId xmlns:a16="http://schemas.microsoft.com/office/drawing/2014/main" id="{7EAFD142-B7F7-45D0-AF80-6724B41775DC}"/>
                </a:ext>
              </a:extLst>
            </p:cNvPr>
            <p:cNvSpPr txBox="1"/>
            <p:nvPr/>
          </p:nvSpPr>
          <p:spPr>
            <a:xfrm>
              <a:off x="3116824" y="2378719"/>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2</a:t>
              </a:r>
            </a:p>
          </p:txBody>
        </p:sp>
      </p:grpSp>
      <p:grpSp>
        <p:nvGrpSpPr>
          <p:cNvPr id="20" name="Grupa 19">
            <a:extLst>
              <a:ext uri="{FF2B5EF4-FFF2-40B4-BE49-F238E27FC236}">
                <a16:creationId xmlns:a16="http://schemas.microsoft.com/office/drawing/2014/main" id="{7394FAAE-ECCC-4B94-8D00-C3BFD680C068}"/>
              </a:ext>
            </a:extLst>
          </p:cNvPr>
          <p:cNvGrpSpPr/>
          <p:nvPr/>
        </p:nvGrpSpPr>
        <p:grpSpPr>
          <a:xfrm>
            <a:off x="2570124" y="2978712"/>
            <a:ext cx="1391829" cy="1465915"/>
            <a:chOff x="2570124" y="2978712"/>
            <a:chExt cx="1391829" cy="1465915"/>
          </a:xfrm>
        </p:grpSpPr>
        <p:grpSp>
          <p:nvGrpSpPr>
            <p:cNvPr id="12" name="Grupa 11"/>
            <p:cNvGrpSpPr/>
            <p:nvPr/>
          </p:nvGrpSpPr>
          <p:grpSpPr>
            <a:xfrm>
              <a:off x="2570124" y="2978712"/>
              <a:ext cx="1391829" cy="1465915"/>
              <a:chOff x="2649305" y="3055462"/>
              <a:chExt cx="1338995" cy="1410268"/>
            </a:xfrm>
          </p:grpSpPr>
          <p:sp>
            <p:nvSpPr>
              <p:cNvPr id="34" name="Owal 5">
                <a:extLst>
                  <a:ext uri="{FF2B5EF4-FFF2-40B4-BE49-F238E27FC236}">
                    <a16:creationId xmlns:a16="http://schemas.microsoft.com/office/drawing/2014/main" id="{CA15F5A5-C1BF-4023-9BCE-E67B942079C0}"/>
                  </a:ext>
                </a:extLst>
              </p:cNvPr>
              <p:cNvSpPr/>
              <p:nvPr/>
            </p:nvSpPr>
            <p:spPr>
              <a:xfrm>
                <a:off x="2649305" y="3126735"/>
                <a:ext cx="1338995" cy="1338995"/>
              </a:xfrm>
              <a:prstGeom prst="ellips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6" name="Owal 5"/>
              <p:cNvSpPr/>
              <p:nvPr/>
            </p:nvSpPr>
            <p:spPr>
              <a:xfrm>
                <a:off x="2649305" y="3055462"/>
                <a:ext cx="1338995" cy="1338995"/>
              </a:xfrm>
              <a:prstGeom prst="ellipse">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13" name="pole tekstowe 12">
              <a:extLst>
                <a:ext uri="{FF2B5EF4-FFF2-40B4-BE49-F238E27FC236}">
                  <a16:creationId xmlns:a16="http://schemas.microsoft.com/office/drawing/2014/main" id="{0B100366-DCD8-41F4-86E1-20CBF8B7B9B2}"/>
                </a:ext>
              </a:extLst>
            </p:cNvPr>
            <p:cNvSpPr txBox="1"/>
            <p:nvPr/>
          </p:nvSpPr>
          <p:spPr>
            <a:xfrm>
              <a:off x="3116824" y="2992061"/>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1</a:t>
              </a:r>
            </a:p>
          </p:txBody>
        </p:sp>
      </p:grpSp>
      <p:sp>
        <p:nvSpPr>
          <p:cNvPr id="2" name="Tytuł 1"/>
          <p:cNvSpPr>
            <a:spLocks noGrp="1"/>
          </p:cNvSpPr>
          <p:nvPr>
            <p:ph type="title"/>
          </p:nvPr>
        </p:nvSpPr>
        <p:spPr/>
        <p:txBody>
          <a:bodyPr>
            <a:normAutofit fontScale="90000"/>
          </a:bodyPr>
          <a:lstStyle/>
          <a:p>
            <a:r>
              <a:rPr lang="en-US" dirty="0"/>
              <a:t>Dartboard Layers Template with 4 Text Fields</a:t>
            </a:r>
          </a:p>
        </p:txBody>
      </p:sp>
      <p:grpSp>
        <p:nvGrpSpPr>
          <p:cNvPr id="19" name="Grupa 18"/>
          <p:cNvGrpSpPr/>
          <p:nvPr/>
        </p:nvGrpSpPr>
        <p:grpSpPr>
          <a:xfrm>
            <a:off x="3718560" y="1125538"/>
            <a:ext cx="7634024" cy="2154555"/>
            <a:chOff x="3718560" y="1125538"/>
            <a:chExt cx="7634024" cy="2154555"/>
          </a:xfrm>
        </p:grpSpPr>
        <p:sp>
          <p:nvSpPr>
            <p:cNvPr id="15" name="Prostokąt 14"/>
            <p:cNvSpPr/>
            <p:nvPr/>
          </p:nvSpPr>
          <p:spPr>
            <a:xfrm>
              <a:off x="6744072" y="1125538"/>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1.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25" name="Łącznik prosty 24"/>
            <p:cNvCxnSpPr/>
            <p:nvPr/>
          </p:nvCxnSpPr>
          <p:spPr>
            <a:xfrm flipV="1">
              <a:off x="3718560" y="1125538"/>
              <a:ext cx="2377440" cy="2154555"/>
            </a:xfrm>
            <a:prstGeom prst="line">
              <a:avLst/>
            </a:prstGeom>
            <a:ln w="38100" cap="rnd">
              <a:solidFill>
                <a:schemeClr val="accent1">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p:nvCxnSpPr>
          <p:spPr>
            <a:xfrm>
              <a:off x="6096000" y="1125538"/>
              <a:ext cx="5256584" cy="0"/>
            </a:xfrm>
            <a:prstGeom prst="line">
              <a:avLst/>
            </a:prstGeom>
            <a:ln w="38100" cap="flat">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4" name="Grupa 13"/>
          <p:cNvGrpSpPr/>
          <p:nvPr/>
        </p:nvGrpSpPr>
        <p:grpSpPr>
          <a:xfrm>
            <a:off x="4422367" y="2472144"/>
            <a:ext cx="6931433" cy="1143370"/>
            <a:chOff x="4422367" y="2472144"/>
            <a:chExt cx="6931433" cy="1143370"/>
          </a:xfrm>
        </p:grpSpPr>
        <p:sp>
          <p:nvSpPr>
            <p:cNvPr id="16" name="Prostokąt 15"/>
            <p:cNvSpPr/>
            <p:nvPr/>
          </p:nvSpPr>
          <p:spPr>
            <a:xfrm>
              <a:off x="6744072" y="2472144"/>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2.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0" name="Łącznik prosty 29"/>
            <p:cNvCxnSpPr>
              <a:cxnSpLocks/>
            </p:cNvCxnSpPr>
            <p:nvPr/>
          </p:nvCxnSpPr>
          <p:spPr>
            <a:xfrm flipV="1">
              <a:off x="4422367" y="2483595"/>
              <a:ext cx="1684850" cy="945405"/>
            </a:xfrm>
            <a:prstGeom prst="line">
              <a:avLst/>
            </a:prstGeom>
            <a:ln w="38100" cap="rnd">
              <a:solidFill>
                <a:schemeClr val="accent2">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Łącznik prosty 30"/>
            <p:cNvCxnSpPr/>
            <p:nvPr/>
          </p:nvCxnSpPr>
          <p:spPr>
            <a:xfrm>
              <a:off x="6107217" y="2483593"/>
              <a:ext cx="5246583" cy="0"/>
            </a:xfrm>
            <a:prstGeom prst="line">
              <a:avLst/>
            </a:prstGeom>
            <a:ln w="38100" cap="flat">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 name="Grupa 8"/>
          <p:cNvGrpSpPr/>
          <p:nvPr/>
        </p:nvGrpSpPr>
        <p:grpSpPr>
          <a:xfrm>
            <a:off x="5015880" y="3814612"/>
            <a:ext cx="6337920" cy="1147508"/>
            <a:chOff x="5015880" y="3814612"/>
            <a:chExt cx="6337920" cy="1147508"/>
          </a:xfrm>
        </p:grpSpPr>
        <p:sp>
          <p:nvSpPr>
            <p:cNvPr id="17" name="Prostokąt 16"/>
            <p:cNvSpPr/>
            <p:nvPr/>
          </p:nvSpPr>
          <p:spPr>
            <a:xfrm>
              <a:off x="6744072" y="3818750"/>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3.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8" name="Łącznik prosty 37"/>
            <p:cNvCxnSpPr>
              <a:cxnSpLocks/>
            </p:cNvCxnSpPr>
            <p:nvPr/>
          </p:nvCxnSpPr>
          <p:spPr>
            <a:xfrm>
              <a:off x="5015880" y="3814612"/>
              <a:ext cx="6337920" cy="0"/>
            </a:xfrm>
            <a:prstGeom prst="line">
              <a:avLst/>
            </a:prstGeom>
            <a:ln w="38100" cap="flat">
              <a:solidFill>
                <a:schemeClr val="accent6">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8" name="Grupa 7"/>
          <p:cNvGrpSpPr/>
          <p:nvPr/>
        </p:nvGrpSpPr>
        <p:grpSpPr>
          <a:xfrm>
            <a:off x="5468937" y="4725144"/>
            <a:ext cx="5888038" cy="1583581"/>
            <a:chOff x="5468937" y="4725144"/>
            <a:chExt cx="5888038" cy="1583581"/>
          </a:xfrm>
        </p:grpSpPr>
        <p:sp>
          <p:nvSpPr>
            <p:cNvPr id="18" name="Prostokąt 17"/>
            <p:cNvSpPr/>
            <p:nvPr/>
          </p:nvSpPr>
          <p:spPr>
            <a:xfrm>
              <a:off x="6744072" y="5165355"/>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4.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5" name="Łącznik prosty 34"/>
            <p:cNvCxnSpPr>
              <a:cxnSpLocks/>
            </p:cNvCxnSpPr>
            <p:nvPr/>
          </p:nvCxnSpPr>
          <p:spPr>
            <a:xfrm>
              <a:off x="5468937" y="4725144"/>
              <a:ext cx="615846" cy="447523"/>
            </a:xfrm>
            <a:prstGeom prst="line">
              <a:avLst/>
            </a:prstGeom>
            <a:ln w="38100" cap="rnd">
              <a:solidFill>
                <a:schemeClr val="accent4">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Łącznik prosty 35"/>
            <p:cNvCxnSpPr/>
            <p:nvPr/>
          </p:nvCxnSpPr>
          <p:spPr>
            <a:xfrm>
              <a:off x="6084783" y="5172667"/>
              <a:ext cx="5272192" cy="0"/>
            </a:xfrm>
            <a:prstGeom prst="line">
              <a:avLst/>
            </a:prstGeom>
            <a:ln w="38100" cap="flat">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66616626"/>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a 2">
            <a:extLst>
              <a:ext uri="{FF2B5EF4-FFF2-40B4-BE49-F238E27FC236}">
                <a16:creationId xmlns:a16="http://schemas.microsoft.com/office/drawing/2014/main" id="{F41C7F2C-EDF4-4FB4-B557-C1C7A7D3484D}"/>
              </a:ext>
            </a:extLst>
          </p:cNvPr>
          <p:cNvGrpSpPr/>
          <p:nvPr/>
        </p:nvGrpSpPr>
        <p:grpSpPr>
          <a:xfrm>
            <a:off x="543385" y="4212415"/>
            <a:ext cx="11027526" cy="1831309"/>
            <a:chOff x="543385" y="4212415"/>
            <a:chExt cx="11027526" cy="1831309"/>
          </a:xfrm>
        </p:grpSpPr>
        <p:grpSp>
          <p:nvGrpSpPr>
            <p:cNvPr id="24" name="Grupa 23"/>
            <p:cNvGrpSpPr/>
            <p:nvPr/>
          </p:nvGrpSpPr>
          <p:grpSpPr>
            <a:xfrm>
              <a:off x="543385" y="4625338"/>
              <a:ext cx="5231145" cy="1418386"/>
              <a:chOff x="831061" y="1472066"/>
              <a:chExt cx="3233770" cy="876813"/>
            </a:xfrm>
          </p:grpSpPr>
          <p:sp>
            <p:nvSpPr>
              <p:cNvPr id="25" name="Romb 24"/>
              <p:cNvSpPr/>
              <p:nvPr/>
            </p:nvSpPr>
            <p:spPr>
              <a:xfrm>
                <a:off x="875596" y="1472066"/>
                <a:ext cx="3139791" cy="87681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ównoległobok 25"/>
              <p:cNvSpPr/>
              <p:nvPr/>
            </p:nvSpPr>
            <p:spPr>
              <a:xfrm rot="20693986">
                <a:off x="2397253" y="2124270"/>
                <a:ext cx="1667578" cy="166399"/>
              </a:xfrm>
              <a:prstGeom prst="parallelogram">
                <a:avLst>
                  <a:gd name="adj" fmla="val 25738"/>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ównoległobok 26"/>
              <p:cNvSpPr/>
              <p:nvPr/>
            </p:nvSpPr>
            <p:spPr>
              <a:xfrm rot="906014" flipH="1">
                <a:off x="831061" y="2124024"/>
                <a:ext cx="1667578" cy="166399"/>
              </a:xfrm>
              <a:prstGeom prst="parallelogram">
                <a:avLst>
                  <a:gd name="adj" fmla="val 2573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upa 49"/>
            <p:cNvGrpSpPr/>
            <p:nvPr/>
          </p:nvGrpSpPr>
          <p:grpSpPr>
            <a:xfrm>
              <a:off x="5044440" y="4212415"/>
              <a:ext cx="6526471" cy="1064511"/>
              <a:chOff x="3745767" y="2480838"/>
              <a:chExt cx="6526471" cy="1064511"/>
            </a:xfrm>
          </p:grpSpPr>
          <p:cxnSp>
            <p:nvCxnSpPr>
              <p:cNvPr id="51" name="Łącznik prosty 50"/>
              <p:cNvCxnSpPr>
                <a:endCxn id="58" idx="2"/>
              </p:cNvCxnSpPr>
              <p:nvPr/>
            </p:nvCxnSpPr>
            <p:spPr>
              <a:xfrm>
                <a:off x="4340127" y="2961516"/>
                <a:ext cx="4970755" cy="0"/>
              </a:xfrm>
              <a:prstGeom prst="line">
                <a:avLst/>
              </a:prstGeom>
              <a:ln w="38100" cap="rnd">
                <a:solidFill>
                  <a:schemeClr val="accent5">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Łącznik prosty 55"/>
              <p:cNvCxnSpPr/>
              <p:nvPr/>
            </p:nvCxnSpPr>
            <p:spPr>
              <a:xfrm flipH="1">
                <a:off x="3745767" y="2965271"/>
                <a:ext cx="580078" cy="580078"/>
              </a:xfrm>
              <a:prstGeom prst="line">
                <a:avLst/>
              </a:prstGeom>
              <a:ln w="38100" cap="rnd">
                <a:solidFill>
                  <a:schemeClr val="accent5">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58"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5">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sp>
        <p:nvSpPr>
          <p:cNvPr id="2" name="Tytuł 1"/>
          <p:cNvSpPr>
            <a:spLocks noGrp="1"/>
          </p:cNvSpPr>
          <p:nvPr>
            <p:ph type="title"/>
          </p:nvPr>
        </p:nvSpPr>
        <p:spPr/>
        <p:txBody>
          <a:bodyPr>
            <a:normAutofit/>
          </a:bodyPr>
          <a:lstStyle/>
          <a:p>
            <a:r>
              <a:rPr lang="en-US" dirty="0"/>
              <a:t>3D Stack Cascaded Layers Diagram</a:t>
            </a:r>
          </a:p>
        </p:txBody>
      </p:sp>
      <p:cxnSp>
        <p:nvCxnSpPr>
          <p:cNvPr id="88" name="Łącznik prosty 87"/>
          <p:cNvCxnSpPr>
            <a:endCxn id="91" idx="2"/>
          </p:cNvCxnSpPr>
          <p:nvPr/>
        </p:nvCxnSpPr>
        <p:spPr>
          <a:xfrm>
            <a:off x="4030637" y="1748318"/>
            <a:ext cx="4970755"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upa 4">
            <a:extLst>
              <a:ext uri="{FF2B5EF4-FFF2-40B4-BE49-F238E27FC236}">
                <a16:creationId xmlns:a16="http://schemas.microsoft.com/office/drawing/2014/main" id="{52B4AFDA-7F1A-4007-B51B-5D31D7A3D377}"/>
              </a:ext>
            </a:extLst>
          </p:cNvPr>
          <p:cNvGrpSpPr/>
          <p:nvPr/>
        </p:nvGrpSpPr>
        <p:grpSpPr>
          <a:xfrm>
            <a:off x="551054" y="3230824"/>
            <a:ext cx="10490602" cy="1729453"/>
            <a:chOff x="551054" y="3230824"/>
            <a:chExt cx="10490602" cy="1729453"/>
          </a:xfrm>
        </p:grpSpPr>
        <p:grpSp>
          <p:nvGrpSpPr>
            <p:cNvPr id="20" name="Grupa 19"/>
            <p:cNvGrpSpPr/>
            <p:nvPr/>
          </p:nvGrpSpPr>
          <p:grpSpPr>
            <a:xfrm>
              <a:off x="551054" y="3697890"/>
              <a:ext cx="4655806" cy="1262387"/>
              <a:chOff x="831061" y="1472066"/>
              <a:chExt cx="3233770" cy="876813"/>
            </a:xfrm>
          </p:grpSpPr>
          <p:sp>
            <p:nvSpPr>
              <p:cNvPr id="21" name="Romb 20"/>
              <p:cNvSpPr/>
              <p:nvPr/>
            </p:nvSpPr>
            <p:spPr>
              <a:xfrm>
                <a:off x="875596" y="1472066"/>
                <a:ext cx="3139791" cy="87681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ównoległobok 21"/>
              <p:cNvSpPr/>
              <p:nvPr/>
            </p:nvSpPr>
            <p:spPr>
              <a:xfrm rot="20693986">
                <a:off x="2397253" y="2124270"/>
                <a:ext cx="1667578" cy="166399"/>
              </a:xfrm>
              <a:prstGeom prst="parallelogram">
                <a:avLst>
                  <a:gd name="adj" fmla="val 25738"/>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ównoległobok 22"/>
              <p:cNvSpPr/>
              <p:nvPr/>
            </p:nvSpPr>
            <p:spPr>
              <a:xfrm rot="906014" flipH="1">
                <a:off x="831061" y="2124024"/>
                <a:ext cx="1667578" cy="166399"/>
              </a:xfrm>
              <a:prstGeom prst="parallelogram">
                <a:avLst>
                  <a:gd name="adj" fmla="val 25738"/>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A606FE21-EE0D-4ACC-A21C-BB9403348A6F}"/>
                </a:ext>
              </a:extLst>
            </p:cNvPr>
            <p:cNvGrpSpPr/>
            <p:nvPr/>
          </p:nvGrpSpPr>
          <p:grpSpPr>
            <a:xfrm>
              <a:off x="4515185" y="3230824"/>
              <a:ext cx="6526471" cy="1191250"/>
              <a:chOff x="4515185" y="3230824"/>
              <a:chExt cx="6526471" cy="1191250"/>
            </a:xfrm>
          </p:grpSpPr>
          <p:grpSp>
            <p:nvGrpSpPr>
              <p:cNvPr id="73" name="Grupa 72"/>
              <p:cNvGrpSpPr/>
              <p:nvPr/>
            </p:nvGrpSpPr>
            <p:grpSpPr>
              <a:xfrm>
                <a:off x="4515185" y="3230824"/>
                <a:ext cx="6526471" cy="1064511"/>
                <a:chOff x="3745767" y="2480838"/>
                <a:chExt cx="6526471" cy="1064511"/>
              </a:xfrm>
            </p:grpSpPr>
            <p:cxnSp>
              <p:nvCxnSpPr>
                <p:cNvPr id="74" name="Łącznik prosty 73"/>
                <p:cNvCxnSpPr>
                  <a:endCxn id="77" idx="2"/>
                </p:cNvCxnSpPr>
                <p:nvPr/>
              </p:nvCxnSpPr>
              <p:spPr>
                <a:xfrm>
                  <a:off x="4340127" y="2961516"/>
                  <a:ext cx="4970755" cy="0"/>
                </a:xfrm>
                <a:prstGeom prst="lin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Łącznik prosty 74"/>
                <p:cNvCxnSpPr/>
                <p:nvPr/>
              </p:nvCxnSpPr>
              <p:spPr>
                <a:xfrm flipH="1">
                  <a:off x="3745767" y="2965271"/>
                  <a:ext cx="580078" cy="580078"/>
                </a:xfrm>
                <a:prstGeom prst="line">
                  <a:avLst/>
                </a:prstGeom>
                <a:ln w="38100" cap="rnd">
                  <a:solidFill>
                    <a:schemeClr val="accent6">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7"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1" name="pole tekstowe 63">
                <a:extLst>
                  <a:ext uri="{FF2B5EF4-FFF2-40B4-BE49-F238E27FC236}">
                    <a16:creationId xmlns:a16="http://schemas.microsoft.com/office/drawing/2014/main" id="{91B5F09F-B4C6-4DBE-98B8-98595393E8DA}"/>
                  </a:ext>
                </a:extLst>
              </p:cNvPr>
              <p:cNvSpPr txBox="1"/>
              <p:nvPr/>
            </p:nvSpPr>
            <p:spPr>
              <a:xfrm>
                <a:off x="5553729" y="3714479"/>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3. Your description here</a:t>
                </a:r>
              </a:p>
              <a:p>
                <a:pPr lvl="0" algn="l">
                  <a:spcBef>
                    <a:spcPts val="300"/>
                  </a:spcBef>
                  <a:spcAft>
                    <a:spcPts val="1200"/>
                  </a:spcAft>
                </a:pPr>
                <a:r>
                  <a:rPr lang="en-US" b="0" dirty="0"/>
                  <a:t>Fill the textbox with your description.</a:t>
                </a:r>
              </a:p>
            </p:txBody>
          </p:sp>
        </p:grpSp>
      </p:grpSp>
      <p:grpSp>
        <p:nvGrpSpPr>
          <p:cNvPr id="15" name="Grupa 14">
            <a:extLst>
              <a:ext uri="{FF2B5EF4-FFF2-40B4-BE49-F238E27FC236}">
                <a16:creationId xmlns:a16="http://schemas.microsoft.com/office/drawing/2014/main" id="{3FC50059-3C41-4D3F-8CEA-BA2740022081}"/>
              </a:ext>
            </a:extLst>
          </p:cNvPr>
          <p:cNvGrpSpPr/>
          <p:nvPr/>
        </p:nvGrpSpPr>
        <p:grpSpPr>
          <a:xfrm>
            <a:off x="566406" y="2249232"/>
            <a:ext cx="9939354" cy="1674193"/>
            <a:chOff x="566406" y="2249232"/>
            <a:chExt cx="9939354" cy="1674193"/>
          </a:xfrm>
        </p:grpSpPr>
        <p:grpSp>
          <p:nvGrpSpPr>
            <p:cNvPr id="11" name="Grupa 10"/>
            <p:cNvGrpSpPr/>
            <p:nvPr/>
          </p:nvGrpSpPr>
          <p:grpSpPr>
            <a:xfrm>
              <a:off x="566406" y="2806838"/>
              <a:ext cx="4118074" cy="1116587"/>
              <a:chOff x="831061" y="1472066"/>
              <a:chExt cx="3233770" cy="876813"/>
            </a:xfrm>
          </p:grpSpPr>
          <p:sp>
            <p:nvSpPr>
              <p:cNvPr id="12" name="Romb 11"/>
              <p:cNvSpPr/>
              <p:nvPr/>
            </p:nvSpPr>
            <p:spPr>
              <a:xfrm>
                <a:off x="875596" y="1472066"/>
                <a:ext cx="3139791" cy="876813"/>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ównoległobok 12"/>
              <p:cNvSpPr/>
              <p:nvPr/>
            </p:nvSpPr>
            <p:spPr>
              <a:xfrm rot="20693986">
                <a:off x="2397253" y="2124270"/>
                <a:ext cx="1667578" cy="166399"/>
              </a:xfrm>
              <a:prstGeom prst="parallelogram">
                <a:avLst>
                  <a:gd name="adj" fmla="val 2573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ównoległobok 13"/>
              <p:cNvSpPr/>
              <p:nvPr/>
            </p:nvSpPr>
            <p:spPr>
              <a:xfrm rot="906014" flipH="1">
                <a:off x="831061" y="2124024"/>
                <a:ext cx="1667578" cy="166399"/>
              </a:xfrm>
              <a:prstGeom prst="parallelogram">
                <a:avLst>
                  <a:gd name="adj" fmla="val 2573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6AB9A806-84BE-4A73-B2AF-402F46ACDE2B}"/>
                </a:ext>
              </a:extLst>
            </p:cNvPr>
            <p:cNvGrpSpPr/>
            <p:nvPr/>
          </p:nvGrpSpPr>
          <p:grpSpPr>
            <a:xfrm>
              <a:off x="3979289" y="2249232"/>
              <a:ext cx="6526471" cy="1194227"/>
              <a:chOff x="3979289" y="2249232"/>
              <a:chExt cx="6526471" cy="1194227"/>
            </a:xfrm>
          </p:grpSpPr>
          <p:grpSp>
            <p:nvGrpSpPr>
              <p:cNvPr id="80" name="Grupa 79"/>
              <p:cNvGrpSpPr/>
              <p:nvPr/>
            </p:nvGrpSpPr>
            <p:grpSpPr>
              <a:xfrm>
                <a:off x="3979289" y="2249232"/>
                <a:ext cx="6526471" cy="1064511"/>
                <a:chOff x="3745767" y="2480838"/>
                <a:chExt cx="6526471" cy="1064511"/>
              </a:xfrm>
            </p:grpSpPr>
            <p:cxnSp>
              <p:nvCxnSpPr>
                <p:cNvPr id="81" name="Łącznik prosty 80"/>
                <p:cNvCxnSpPr>
                  <a:endCxn id="84" idx="2"/>
                </p:cNvCxnSpPr>
                <p:nvPr/>
              </p:nvCxnSpPr>
              <p:spPr>
                <a:xfrm>
                  <a:off x="4340127" y="2961516"/>
                  <a:ext cx="4970755"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Łącznik prosty 81"/>
                <p:cNvCxnSpPr/>
                <p:nvPr/>
              </p:nvCxnSpPr>
              <p:spPr>
                <a:xfrm flipH="1">
                  <a:off x="3745767" y="2965271"/>
                  <a:ext cx="580078" cy="580078"/>
                </a:xfrm>
                <a:prstGeom prst="line">
                  <a:avLst/>
                </a:prstGeom>
                <a:ln w="38100" cap="rnd">
                  <a:solidFill>
                    <a:schemeClr val="accent1">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4"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0" name="pole tekstowe 63">
                <a:extLst>
                  <a:ext uri="{FF2B5EF4-FFF2-40B4-BE49-F238E27FC236}">
                    <a16:creationId xmlns:a16="http://schemas.microsoft.com/office/drawing/2014/main" id="{167B3BE7-D758-4E04-9A70-07F1A0A60EF6}"/>
                  </a:ext>
                </a:extLst>
              </p:cNvPr>
              <p:cNvSpPr txBox="1"/>
              <p:nvPr/>
            </p:nvSpPr>
            <p:spPr>
              <a:xfrm>
                <a:off x="5033867" y="2735864"/>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2. Your description here</a:t>
                </a:r>
              </a:p>
              <a:p>
                <a:pPr lvl="0" algn="l">
                  <a:spcBef>
                    <a:spcPts val="300"/>
                  </a:spcBef>
                  <a:spcAft>
                    <a:spcPts val="1200"/>
                  </a:spcAft>
                </a:pPr>
                <a:r>
                  <a:rPr lang="en-US" b="0" dirty="0"/>
                  <a:t>Fill the textbox with your description.</a:t>
                </a:r>
              </a:p>
            </p:txBody>
          </p:sp>
        </p:grpSp>
      </p:grpSp>
      <p:sp>
        <p:nvSpPr>
          <p:cNvPr id="42" name="pole tekstowe 63">
            <a:extLst>
              <a:ext uri="{FF2B5EF4-FFF2-40B4-BE49-F238E27FC236}">
                <a16:creationId xmlns:a16="http://schemas.microsoft.com/office/drawing/2014/main" id="{E2F20FEB-8C1F-4AAC-BB34-0CD9A44444AB}"/>
              </a:ext>
            </a:extLst>
          </p:cNvPr>
          <p:cNvSpPr txBox="1"/>
          <p:nvPr/>
        </p:nvSpPr>
        <p:spPr>
          <a:xfrm>
            <a:off x="6073590" y="4693093"/>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4. Your description here</a:t>
            </a:r>
          </a:p>
          <a:p>
            <a:pPr lvl="0" algn="l">
              <a:spcBef>
                <a:spcPts val="300"/>
              </a:spcBef>
              <a:spcAft>
                <a:spcPts val="1200"/>
              </a:spcAft>
            </a:pPr>
            <a:r>
              <a:rPr lang="en-US" b="0" dirty="0"/>
              <a:t>Fill the textbox with your description.</a:t>
            </a:r>
          </a:p>
        </p:txBody>
      </p:sp>
      <p:grpSp>
        <p:nvGrpSpPr>
          <p:cNvPr id="17" name="Grupa 16">
            <a:extLst>
              <a:ext uri="{FF2B5EF4-FFF2-40B4-BE49-F238E27FC236}">
                <a16:creationId xmlns:a16="http://schemas.microsoft.com/office/drawing/2014/main" id="{26FB3331-D785-4E07-A9D8-BC74E9B8407D}"/>
              </a:ext>
            </a:extLst>
          </p:cNvPr>
          <p:cNvGrpSpPr/>
          <p:nvPr/>
        </p:nvGrpSpPr>
        <p:grpSpPr>
          <a:xfrm>
            <a:off x="572756" y="1267640"/>
            <a:ext cx="9389992" cy="1634447"/>
            <a:chOff x="572756" y="1267640"/>
            <a:chExt cx="9389992" cy="1634447"/>
          </a:xfrm>
        </p:grpSpPr>
        <p:grpSp>
          <p:nvGrpSpPr>
            <p:cNvPr id="10" name="Grupa 9"/>
            <p:cNvGrpSpPr/>
            <p:nvPr/>
          </p:nvGrpSpPr>
          <p:grpSpPr>
            <a:xfrm>
              <a:off x="572756" y="1934995"/>
              <a:ext cx="3551190" cy="967092"/>
              <a:chOff x="831061" y="1472066"/>
              <a:chExt cx="3233770" cy="880649"/>
            </a:xfrm>
          </p:grpSpPr>
          <p:sp>
            <p:nvSpPr>
              <p:cNvPr id="6" name="Romb 5"/>
              <p:cNvSpPr/>
              <p:nvPr/>
            </p:nvSpPr>
            <p:spPr>
              <a:xfrm>
                <a:off x="885135" y="1472066"/>
                <a:ext cx="3128962" cy="880649"/>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ównoległobok 6"/>
              <p:cNvSpPr/>
              <p:nvPr/>
            </p:nvSpPr>
            <p:spPr>
              <a:xfrm rot="20693986">
                <a:off x="2397253" y="2124270"/>
                <a:ext cx="1667578" cy="166399"/>
              </a:xfrm>
              <a:prstGeom prst="parallelogram">
                <a:avLst>
                  <a:gd name="adj" fmla="val 25738"/>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ównoległobok 8"/>
              <p:cNvSpPr/>
              <p:nvPr/>
            </p:nvSpPr>
            <p:spPr>
              <a:xfrm rot="906014" flipH="1">
                <a:off x="831061" y="2124024"/>
                <a:ext cx="1667578" cy="166399"/>
              </a:xfrm>
              <a:prstGeom prst="parallelogram">
                <a:avLst>
                  <a:gd name="adj" fmla="val 2573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upa 15">
              <a:extLst>
                <a:ext uri="{FF2B5EF4-FFF2-40B4-BE49-F238E27FC236}">
                  <a16:creationId xmlns:a16="http://schemas.microsoft.com/office/drawing/2014/main" id="{5214600B-4ED9-4802-A04C-CFF4A5E8A005}"/>
                </a:ext>
              </a:extLst>
            </p:cNvPr>
            <p:cNvGrpSpPr/>
            <p:nvPr/>
          </p:nvGrpSpPr>
          <p:grpSpPr>
            <a:xfrm>
              <a:off x="3436277" y="1267640"/>
              <a:ext cx="6526471" cy="1197204"/>
              <a:chOff x="3436277" y="1267640"/>
              <a:chExt cx="6526471" cy="1197204"/>
            </a:xfrm>
          </p:grpSpPr>
          <p:cxnSp>
            <p:nvCxnSpPr>
              <p:cNvPr id="89" name="Łącznik prosty 88"/>
              <p:cNvCxnSpPr/>
              <p:nvPr/>
            </p:nvCxnSpPr>
            <p:spPr>
              <a:xfrm flipH="1">
                <a:off x="3436277" y="1752073"/>
                <a:ext cx="580078" cy="580078"/>
              </a:xfrm>
              <a:prstGeom prst="line">
                <a:avLst/>
              </a:prstGeom>
              <a:ln w="38100" cap="rnd">
                <a:solidFill>
                  <a:schemeClr val="accent4">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0" name="pole tekstowe 63">
                <a:extLst>
                  <a:ext uri="{FF2B5EF4-FFF2-40B4-BE49-F238E27FC236}">
                    <a16:creationId xmlns:a16="http://schemas.microsoft.com/office/drawing/2014/main" id="{3BADF9E8-CA5E-4031-81FB-A6C05FE215B7}"/>
                  </a:ext>
                </a:extLst>
              </p:cNvPr>
              <p:cNvSpPr txBox="1"/>
              <p:nvPr/>
            </p:nvSpPr>
            <p:spPr>
              <a:xfrm>
                <a:off x="4514005" y="1757249"/>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1. Your description here</a:t>
                </a:r>
              </a:p>
              <a:p>
                <a:pPr lvl="0" algn="l">
                  <a:spcBef>
                    <a:spcPts val="300"/>
                  </a:spcBef>
                  <a:spcAft>
                    <a:spcPts val="1200"/>
                  </a:spcAft>
                </a:pPr>
                <a:r>
                  <a:rPr lang="en-US" b="0" dirty="0"/>
                  <a:t>Fill the textbox with your description.</a:t>
                </a:r>
              </a:p>
            </p:txBody>
          </p:sp>
          <p:sp>
            <p:nvSpPr>
              <p:cNvPr id="91" name="Oval 58">
                <a:extLst>
                  <a:ext uri="{FF2B5EF4-FFF2-40B4-BE49-F238E27FC236}">
                    <a16:creationId xmlns:a16="http://schemas.microsoft.com/office/drawing/2014/main" id="{0F04ECBE-71E8-4CC2-AA49-6DFC8D79D7DA}"/>
                  </a:ext>
                </a:extLst>
              </p:cNvPr>
              <p:cNvSpPr/>
              <p:nvPr/>
            </p:nvSpPr>
            <p:spPr>
              <a:xfrm>
                <a:off x="9001392" y="1267640"/>
                <a:ext cx="961356" cy="961356"/>
              </a:xfrm>
              <a:prstGeom prst="ellips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pic>
        <p:nvPicPr>
          <p:cNvPr id="45" name="Grafika 44">
            <a:extLst>
              <a:ext uri="{FF2B5EF4-FFF2-40B4-BE49-F238E27FC236}">
                <a16:creationId xmlns:a16="http://schemas.microsoft.com/office/drawing/2014/main" id="{2C0C9E68-CDA8-4DE7-814A-A8B6A0DF480B}"/>
              </a:ext>
            </a:extLst>
          </p:cNvPr>
          <p:cNvPicPr>
            <a:picLocks noChangeAspect="1"/>
          </p:cNvPicPr>
          <p:nvPr/>
        </p:nvPicPr>
        <p:blipFill>
          <a:blip/>
          <a:stretch>
            <a:fillRect/>
          </a:stretch>
        </p:blipFill>
        <p:spPr>
          <a:xfrm>
            <a:off x="9821709" y="2432917"/>
            <a:ext cx="405056" cy="581620"/>
          </a:xfrm>
          <a:prstGeom prst="rect">
            <a:avLst/>
          </a:prstGeom>
        </p:spPr>
      </p:pic>
      <p:sp>
        <p:nvSpPr>
          <p:cNvPr id="46" name="Freeform 22">
            <a:extLst>
              <a:ext uri="{FF2B5EF4-FFF2-40B4-BE49-F238E27FC236}">
                <a16:creationId xmlns:a16="http://schemas.microsoft.com/office/drawing/2014/main" id="{53E7592F-C433-4BEB-BF0E-0E375EA9B951}"/>
              </a:ext>
            </a:extLst>
          </p:cNvPr>
          <p:cNvSpPr>
            <a:spLocks noChangeAspect="1" noEditPoints="1"/>
          </p:cNvSpPr>
          <p:nvPr/>
        </p:nvSpPr>
        <p:spPr bwMode="auto">
          <a:xfrm>
            <a:off x="9193205" y="1499514"/>
            <a:ext cx="592624" cy="46649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16">
            <a:extLst>
              <a:ext uri="{FF2B5EF4-FFF2-40B4-BE49-F238E27FC236}">
                <a16:creationId xmlns:a16="http://schemas.microsoft.com/office/drawing/2014/main" id="{A1DDE010-FAE2-4133-9D6E-9E57CFBB0CDD}"/>
              </a:ext>
            </a:extLst>
          </p:cNvPr>
          <p:cNvSpPr>
            <a:spLocks noChangeAspect="1" noEditPoints="1"/>
          </p:cNvSpPr>
          <p:nvPr/>
        </p:nvSpPr>
        <p:spPr bwMode="auto">
          <a:xfrm>
            <a:off x="10217240" y="3533776"/>
            <a:ext cx="687476" cy="41739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36">
            <a:extLst>
              <a:ext uri="{FF2B5EF4-FFF2-40B4-BE49-F238E27FC236}">
                <a16:creationId xmlns:a16="http://schemas.microsoft.com/office/drawing/2014/main" id="{08221CEF-775C-4D2C-B488-F8FCD055D404}"/>
              </a:ext>
            </a:extLst>
          </p:cNvPr>
          <p:cNvSpPr>
            <a:spLocks noChangeAspect="1" noEditPoints="1"/>
          </p:cNvSpPr>
          <p:nvPr/>
        </p:nvSpPr>
        <p:spPr bwMode="auto">
          <a:xfrm>
            <a:off x="10778593" y="4402584"/>
            <a:ext cx="623280" cy="5701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08605206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C5204F2C-D596-47A4-874F-8AC558FA6B8C}"/>
              </a:ext>
            </a:extLst>
          </p:cNvPr>
          <p:cNvSpPr>
            <a:spLocks noGrp="1"/>
          </p:cNvSpPr>
          <p:nvPr>
            <p:ph type="title"/>
          </p:nvPr>
        </p:nvSpPr>
        <p:spPr/>
        <p:txBody>
          <a:bodyPr>
            <a:normAutofit fontScale="90000"/>
          </a:bodyPr>
          <a:lstStyle/>
          <a:p>
            <a:r>
              <a:rPr lang="en-US" dirty="0"/>
              <a:t>Circle Diagram – 3 Elements with Comment Box</a:t>
            </a:r>
          </a:p>
        </p:txBody>
      </p:sp>
      <p:grpSp>
        <p:nvGrpSpPr>
          <p:cNvPr id="9" name="Grupa 8"/>
          <p:cNvGrpSpPr/>
          <p:nvPr/>
        </p:nvGrpSpPr>
        <p:grpSpPr>
          <a:xfrm>
            <a:off x="4929059" y="5131415"/>
            <a:ext cx="1887021" cy="604854"/>
            <a:chOff x="4905790" y="5121402"/>
            <a:chExt cx="1887021" cy="604854"/>
          </a:xfrm>
        </p:grpSpPr>
        <p:cxnSp>
          <p:nvCxnSpPr>
            <p:cNvPr id="37" name="Łącznik prosty 36"/>
            <p:cNvCxnSpPr/>
            <p:nvPr/>
          </p:nvCxnSpPr>
          <p:spPr>
            <a:xfrm>
              <a:off x="4905790" y="5726256"/>
              <a:ext cx="1887021" cy="0"/>
            </a:xfrm>
            <a:prstGeom prst="line">
              <a:avLst/>
            </a:prstGeom>
            <a:ln w="38100">
              <a:solidFill>
                <a:schemeClr val="accent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Prostokąt 14"/>
            <p:cNvSpPr/>
            <p:nvPr/>
          </p:nvSpPr>
          <p:spPr>
            <a:xfrm>
              <a:off x="4998372" y="5121402"/>
              <a:ext cx="1701856" cy="596529"/>
            </a:xfrm>
            <a:prstGeom prst="rect">
              <a:avLst/>
            </a:prstGeom>
            <a:noFill/>
          </p:spPr>
          <p:txBody>
            <a:bodyPr wrap="square" lIns="0" tIns="0" rIns="0" bIns="0" rtlCol="0">
              <a:noAutofit/>
            </a:bodyPr>
            <a:lstStyle/>
            <a:p>
              <a:pPr algn="ctr"/>
              <a:r>
                <a:rPr lang="en-US" dirty="0"/>
                <a:t>Add your item description here</a:t>
              </a:r>
            </a:p>
          </p:txBody>
        </p:sp>
      </p:grpSp>
      <p:grpSp>
        <p:nvGrpSpPr>
          <p:cNvPr id="29" name="Group 20"/>
          <p:cNvGrpSpPr/>
          <p:nvPr/>
        </p:nvGrpSpPr>
        <p:grpSpPr>
          <a:xfrm>
            <a:off x="2350735" y="2292425"/>
            <a:ext cx="3003551" cy="3184526"/>
            <a:chOff x="3067050" y="2332706"/>
            <a:chExt cx="3003551" cy="3184526"/>
          </a:xfrm>
        </p:grpSpPr>
        <p:grpSp>
          <p:nvGrpSpPr>
            <p:cNvPr id="30" name="Grupa 29"/>
            <p:cNvGrpSpPr/>
            <p:nvPr/>
          </p:nvGrpSpPr>
          <p:grpSpPr>
            <a:xfrm>
              <a:off x="3183368" y="2465559"/>
              <a:ext cx="2770915" cy="2937871"/>
              <a:chOff x="3219451" y="2485107"/>
              <a:chExt cx="3003550" cy="3184525"/>
            </a:xfrm>
            <a:solidFill>
              <a:schemeClr val="accent3">
                <a:lumMod val="75000"/>
              </a:schemeClr>
            </a:solidFill>
          </p:grpSpPr>
          <p:sp>
            <p:nvSpPr>
              <p:cNvPr id="35" name="Freeform 6"/>
              <p:cNvSpPr>
                <a:spLocks/>
              </p:cNvSpPr>
              <p:nvPr/>
            </p:nvSpPr>
            <p:spPr bwMode="auto">
              <a:xfrm>
                <a:off x="3455523" y="2485107"/>
                <a:ext cx="2532989" cy="113293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7"/>
              <p:cNvSpPr>
                <a:spLocks/>
              </p:cNvSpPr>
              <p:nvPr/>
            </p:nvSpPr>
            <p:spPr bwMode="auto">
              <a:xfrm>
                <a:off x="4787406" y="3476938"/>
                <a:ext cx="1435595" cy="2188835"/>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8"/>
              <p:cNvSpPr>
                <a:spLocks/>
              </p:cNvSpPr>
              <p:nvPr/>
            </p:nvSpPr>
            <p:spPr bwMode="auto">
              <a:xfrm>
                <a:off x="3219451" y="3473496"/>
                <a:ext cx="1433736" cy="2196136"/>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upa 30"/>
            <p:cNvGrpSpPr/>
            <p:nvPr/>
          </p:nvGrpSpPr>
          <p:grpSpPr>
            <a:xfrm>
              <a:off x="3067050" y="2332706"/>
              <a:ext cx="3003551" cy="3184526"/>
              <a:chOff x="3067050" y="2332706"/>
              <a:chExt cx="3003551" cy="3184526"/>
            </a:xfrm>
          </p:grpSpPr>
          <p:sp>
            <p:nvSpPr>
              <p:cNvPr id="32" name="Freeform 6"/>
              <p:cNvSpPr>
                <a:spLocks/>
              </p:cNvSpPr>
              <p:nvPr/>
            </p:nvSpPr>
            <p:spPr bwMode="auto">
              <a:xfrm>
                <a:off x="3298825" y="2332706"/>
                <a:ext cx="2538413" cy="1139825"/>
              </a:xfrm>
              <a:custGeom>
                <a:avLst/>
                <a:gdLst>
                  <a:gd name="T0" fmla="*/ 391 w 677"/>
                  <a:gd name="T1" fmla="*/ 52 h 304"/>
                  <a:gd name="T2" fmla="*/ 339 w 677"/>
                  <a:gd name="T3" fmla="*/ 0 h 304"/>
                  <a:gd name="T4" fmla="*/ 286 w 677"/>
                  <a:gd name="T5" fmla="*/ 52 h 304"/>
                  <a:gd name="T6" fmla="*/ 0 w 677"/>
                  <a:gd name="T7" fmla="*/ 235 h 304"/>
                  <a:gd name="T8" fmla="*/ 119 w 677"/>
                  <a:gd name="T9" fmla="*/ 303 h 304"/>
                  <a:gd name="T10" fmla="*/ 339 w 677"/>
                  <a:gd name="T11" fmla="*/ 185 h 304"/>
                  <a:gd name="T12" fmla="*/ 559 w 677"/>
                  <a:gd name="T13" fmla="*/ 304 h 304"/>
                  <a:gd name="T14" fmla="*/ 677 w 677"/>
                  <a:gd name="T15" fmla="*/ 236 h 304"/>
                  <a:gd name="T16" fmla="*/ 391 w 677"/>
                  <a:gd name="T17" fmla="*/ 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7" h="304">
                    <a:moveTo>
                      <a:pt x="391" y="52"/>
                    </a:moveTo>
                    <a:cubicBezTo>
                      <a:pt x="339" y="0"/>
                      <a:pt x="339" y="0"/>
                      <a:pt x="339" y="0"/>
                    </a:cubicBezTo>
                    <a:cubicBezTo>
                      <a:pt x="286" y="52"/>
                      <a:pt x="286" y="52"/>
                      <a:pt x="286" y="52"/>
                    </a:cubicBezTo>
                    <a:cubicBezTo>
                      <a:pt x="166" y="68"/>
                      <a:pt x="62" y="137"/>
                      <a:pt x="0" y="235"/>
                    </a:cubicBezTo>
                    <a:cubicBezTo>
                      <a:pt x="119" y="303"/>
                      <a:pt x="119" y="303"/>
                      <a:pt x="119" y="303"/>
                    </a:cubicBezTo>
                    <a:cubicBezTo>
                      <a:pt x="166" y="232"/>
                      <a:pt x="247" y="185"/>
                      <a:pt x="339" y="185"/>
                    </a:cubicBezTo>
                    <a:cubicBezTo>
                      <a:pt x="431" y="185"/>
                      <a:pt x="512" y="232"/>
                      <a:pt x="559" y="304"/>
                    </a:cubicBezTo>
                    <a:cubicBezTo>
                      <a:pt x="677" y="236"/>
                      <a:pt x="677" y="236"/>
                      <a:pt x="677" y="236"/>
                    </a:cubicBezTo>
                    <a:cubicBezTo>
                      <a:pt x="615" y="137"/>
                      <a:pt x="512" y="68"/>
                      <a:pt x="391" y="5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a:off x="4630738" y="3318544"/>
                <a:ext cx="1439863" cy="2198688"/>
              </a:xfrm>
              <a:custGeom>
                <a:avLst/>
                <a:gdLst>
                  <a:gd name="T0" fmla="*/ 384 w 384"/>
                  <a:gd name="T1" fmla="*/ 186 h 586"/>
                  <a:gd name="T2" fmla="*/ 338 w 384"/>
                  <a:gd name="T3" fmla="*/ 0 h 586"/>
                  <a:gd name="T4" fmla="*/ 220 w 384"/>
                  <a:gd name="T5" fmla="*/ 69 h 586"/>
                  <a:gd name="T6" fmla="*/ 248 w 384"/>
                  <a:gd name="T7" fmla="*/ 186 h 586"/>
                  <a:gd name="T8" fmla="*/ 0 w 384"/>
                  <a:gd name="T9" fmla="*/ 450 h 586"/>
                  <a:gd name="T10" fmla="*/ 0 w 384"/>
                  <a:gd name="T11" fmla="*/ 586 h 586"/>
                  <a:gd name="T12" fmla="*/ 299 w 384"/>
                  <a:gd name="T13" fmla="*/ 433 h 586"/>
                  <a:gd name="T14" fmla="*/ 377 w 384"/>
                  <a:gd name="T15" fmla="*/ 412 h 586"/>
                  <a:gd name="T16" fmla="*/ 356 w 384"/>
                  <a:gd name="T17" fmla="*/ 333 h 586"/>
                  <a:gd name="T18" fmla="*/ 384 w 384"/>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586">
                    <a:moveTo>
                      <a:pt x="384" y="186"/>
                    </a:moveTo>
                    <a:cubicBezTo>
                      <a:pt x="384" y="119"/>
                      <a:pt x="367" y="56"/>
                      <a:pt x="338" y="0"/>
                    </a:cubicBezTo>
                    <a:cubicBezTo>
                      <a:pt x="220" y="69"/>
                      <a:pt x="220" y="69"/>
                      <a:pt x="220" y="69"/>
                    </a:cubicBezTo>
                    <a:cubicBezTo>
                      <a:pt x="238" y="104"/>
                      <a:pt x="248" y="144"/>
                      <a:pt x="248" y="186"/>
                    </a:cubicBezTo>
                    <a:cubicBezTo>
                      <a:pt x="248" y="327"/>
                      <a:pt x="138" y="441"/>
                      <a:pt x="0" y="450"/>
                    </a:cubicBezTo>
                    <a:cubicBezTo>
                      <a:pt x="0" y="586"/>
                      <a:pt x="0" y="586"/>
                      <a:pt x="0" y="586"/>
                    </a:cubicBezTo>
                    <a:cubicBezTo>
                      <a:pt x="121" y="581"/>
                      <a:pt x="229" y="522"/>
                      <a:pt x="299" y="433"/>
                    </a:cubicBezTo>
                    <a:cubicBezTo>
                      <a:pt x="377" y="412"/>
                      <a:pt x="377" y="412"/>
                      <a:pt x="377" y="412"/>
                    </a:cubicBezTo>
                    <a:cubicBezTo>
                      <a:pt x="356" y="333"/>
                      <a:pt x="356" y="333"/>
                      <a:pt x="356" y="333"/>
                    </a:cubicBezTo>
                    <a:cubicBezTo>
                      <a:pt x="374" y="288"/>
                      <a:pt x="384" y="238"/>
                      <a:pt x="384" y="1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8"/>
              <p:cNvSpPr>
                <a:spLocks/>
              </p:cNvSpPr>
              <p:nvPr/>
            </p:nvSpPr>
            <p:spPr bwMode="auto">
              <a:xfrm>
                <a:off x="3067050" y="3318544"/>
                <a:ext cx="1443038" cy="2198688"/>
              </a:xfrm>
              <a:custGeom>
                <a:avLst/>
                <a:gdLst>
                  <a:gd name="T0" fmla="*/ 137 w 385"/>
                  <a:gd name="T1" fmla="*/ 186 h 586"/>
                  <a:gd name="T2" fmla="*/ 165 w 385"/>
                  <a:gd name="T3" fmla="*/ 68 h 586"/>
                  <a:gd name="T4" fmla="*/ 46 w 385"/>
                  <a:gd name="T5" fmla="*/ 0 h 586"/>
                  <a:gd name="T6" fmla="*/ 0 w 385"/>
                  <a:gd name="T7" fmla="*/ 186 h 586"/>
                  <a:gd name="T8" fmla="*/ 30 w 385"/>
                  <a:gd name="T9" fmla="*/ 338 h 586"/>
                  <a:gd name="T10" fmla="*/ 10 w 385"/>
                  <a:gd name="T11" fmla="*/ 412 h 586"/>
                  <a:gd name="T12" fmla="*/ 85 w 385"/>
                  <a:gd name="T13" fmla="*/ 432 h 586"/>
                  <a:gd name="T14" fmla="*/ 385 w 385"/>
                  <a:gd name="T15" fmla="*/ 586 h 586"/>
                  <a:gd name="T16" fmla="*/ 385 w 385"/>
                  <a:gd name="T17" fmla="*/ 450 h 586"/>
                  <a:gd name="T18" fmla="*/ 137 w 385"/>
                  <a:gd name="T19" fmla="*/ 1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 h="586">
                    <a:moveTo>
                      <a:pt x="137" y="186"/>
                    </a:moveTo>
                    <a:cubicBezTo>
                      <a:pt x="137" y="144"/>
                      <a:pt x="147" y="104"/>
                      <a:pt x="165" y="68"/>
                    </a:cubicBezTo>
                    <a:cubicBezTo>
                      <a:pt x="46" y="0"/>
                      <a:pt x="46" y="0"/>
                      <a:pt x="46" y="0"/>
                    </a:cubicBezTo>
                    <a:cubicBezTo>
                      <a:pt x="17" y="56"/>
                      <a:pt x="0" y="119"/>
                      <a:pt x="0" y="186"/>
                    </a:cubicBezTo>
                    <a:cubicBezTo>
                      <a:pt x="0" y="240"/>
                      <a:pt x="11" y="291"/>
                      <a:pt x="30" y="338"/>
                    </a:cubicBezTo>
                    <a:cubicBezTo>
                      <a:pt x="10" y="412"/>
                      <a:pt x="10" y="412"/>
                      <a:pt x="10" y="412"/>
                    </a:cubicBezTo>
                    <a:cubicBezTo>
                      <a:pt x="85" y="432"/>
                      <a:pt x="85" y="432"/>
                      <a:pt x="85" y="432"/>
                    </a:cubicBezTo>
                    <a:cubicBezTo>
                      <a:pt x="155" y="522"/>
                      <a:pt x="263" y="581"/>
                      <a:pt x="385" y="586"/>
                    </a:cubicBezTo>
                    <a:cubicBezTo>
                      <a:pt x="385" y="450"/>
                      <a:pt x="385" y="450"/>
                      <a:pt x="385" y="450"/>
                    </a:cubicBezTo>
                    <a:cubicBezTo>
                      <a:pt x="246" y="441"/>
                      <a:pt x="137" y="327"/>
                      <a:pt x="137" y="18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0" name="Grupa 19"/>
          <p:cNvGrpSpPr/>
          <p:nvPr/>
        </p:nvGrpSpPr>
        <p:grpSpPr>
          <a:xfrm>
            <a:off x="7262485" y="1077767"/>
            <a:ext cx="3926142" cy="5248801"/>
            <a:chOff x="7262485" y="1077767"/>
            <a:chExt cx="3926142" cy="5248801"/>
          </a:xfrm>
        </p:grpSpPr>
        <p:grpSp>
          <p:nvGrpSpPr>
            <p:cNvPr id="4" name="Group 3">
              <a:extLst>
                <a:ext uri="{FF2B5EF4-FFF2-40B4-BE49-F238E27FC236}">
                  <a16:creationId xmlns:a16="http://schemas.microsoft.com/office/drawing/2014/main" id="{190F0C7A-0767-402D-BFA5-4F016CA41E21}"/>
                </a:ext>
              </a:extLst>
            </p:cNvPr>
            <p:cNvGrpSpPr/>
            <p:nvPr/>
          </p:nvGrpSpPr>
          <p:grpSpPr>
            <a:xfrm>
              <a:off x="7262485" y="1658609"/>
              <a:ext cx="3926142" cy="4667959"/>
              <a:chOff x="11570911" y="2335182"/>
              <a:chExt cx="3083006" cy="4667959"/>
            </a:xfrm>
          </p:grpSpPr>
          <p:sp>
            <p:nvSpPr>
              <p:cNvPr id="43" name="pole tekstowe 3">
                <a:extLst>
                  <a:ext uri="{FF2B5EF4-FFF2-40B4-BE49-F238E27FC236}">
                    <a16:creationId xmlns:a16="http://schemas.microsoft.com/office/drawing/2014/main" id="{5842F005-5C5D-4376-9EF9-254BEFBE383F}"/>
                  </a:ext>
                </a:extLst>
              </p:cNvPr>
              <p:cNvSpPr txBox="1"/>
              <p:nvPr/>
            </p:nvSpPr>
            <p:spPr>
              <a:xfrm>
                <a:off x="11570911" y="2401201"/>
                <a:ext cx="3083006" cy="4601940"/>
              </a:xfrm>
              <a:prstGeom prst="rect">
                <a:avLst/>
              </a:prstGeom>
              <a:solidFill>
                <a:schemeClr val="bg2"/>
              </a:solidFill>
            </p:spPr>
            <p:txBody>
              <a:bodyPr wrap="square" lIns="252000" tIns="720000" rIns="252000" bIns="108000" rtlCol="0" anchor="t">
                <a:noAutofit/>
              </a:bodyPr>
              <a:lstStyle/>
              <a:p>
                <a:pPr algn="ctr"/>
                <a:r>
                  <a:rPr lang="en-US" sz="2800" dirty="0">
                    <a:solidFill>
                      <a:schemeClr val="accent2"/>
                    </a:solidFill>
                  </a:rPr>
                  <a:t>Write header here</a:t>
                </a:r>
              </a:p>
              <a:p>
                <a:endParaRPr lang="en-US" sz="2000" dirty="0"/>
              </a:p>
              <a:p>
                <a:pPr>
                  <a:spcBef>
                    <a:spcPts val="300"/>
                  </a:spcBef>
                  <a:spcAft>
                    <a:spcPts val="1200"/>
                  </a:spcAft>
                </a:pPr>
                <a:r>
                  <a:rPr lang="en-US" dirty="0"/>
                  <a:t>Write your description in this box</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a:p>
                <a:pPr marL="288000" indent="-288000">
                  <a:spcBef>
                    <a:spcPts val="300"/>
                  </a:spcBef>
                  <a:spcAft>
                    <a:spcPts val="600"/>
                  </a:spcAft>
                  <a:buClr>
                    <a:schemeClr val="accent2"/>
                  </a:buClr>
                  <a:buFont typeface="Arial" panose="020B0604020202020204" pitchFamily="34" charset="0"/>
                  <a:buChar char="•"/>
                </a:pPr>
                <a:r>
                  <a:rPr lang="en-US" dirty="0"/>
                  <a:t>Put your text here</a:t>
                </a:r>
              </a:p>
              <a:p>
                <a:pPr marL="288000" indent="-288000">
                  <a:spcBef>
                    <a:spcPts val="300"/>
                  </a:spcBef>
                  <a:spcAft>
                    <a:spcPts val="600"/>
                  </a:spcAft>
                  <a:buClr>
                    <a:schemeClr val="accent2"/>
                  </a:buClr>
                  <a:buFont typeface="Arial" panose="020B0604020202020204" pitchFamily="34" charset="0"/>
                  <a:buChar char="•"/>
                </a:pPr>
                <a:r>
                  <a:rPr lang="en-US" dirty="0"/>
                  <a:t>Add an item description</a:t>
                </a:r>
              </a:p>
            </p:txBody>
          </p:sp>
          <p:sp>
            <p:nvSpPr>
              <p:cNvPr id="42" name="Prostokąt 4">
                <a:extLst>
                  <a:ext uri="{FF2B5EF4-FFF2-40B4-BE49-F238E27FC236}">
                    <a16:creationId xmlns:a16="http://schemas.microsoft.com/office/drawing/2014/main" id="{94627D8A-90F9-4AED-AB34-A57A24E1190D}"/>
                  </a:ext>
                </a:extLst>
              </p:cNvPr>
              <p:cNvSpPr/>
              <p:nvPr/>
            </p:nvSpPr>
            <p:spPr>
              <a:xfrm>
                <a:off x="11570911" y="2335182"/>
                <a:ext cx="3083006" cy="72008"/>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4" name="Dowolny kształt 62">
              <a:extLst>
                <a:ext uri="{FF2B5EF4-FFF2-40B4-BE49-F238E27FC236}">
                  <a16:creationId xmlns:a16="http://schemas.microsoft.com/office/drawing/2014/main" id="{635B30BA-6324-4D47-A2BC-5BE5343EB76F}"/>
                </a:ext>
              </a:extLst>
            </p:cNvPr>
            <p:cNvSpPr/>
            <p:nvPr/>
          </p:nvSpPr>
          <p:spPr>
            <a:xfrm>
              <a:off x="8631791" y="1077767"/>
              <a:ext cx="1187530" cy="1187530"/>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2"/>
            </a:solidFill>
            <a:ln w="127000">
              <a:solidFill>
                <a:schemeClr val="accent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24" name="Grupa 23"/>
          <p:cNvGrpSpPr/>
          <p:nvPr/>
        </p:nvGrpSpPr>
        <p:grpSpPr>
          <a:xfrm>
            <a:off x="2901813" y="1425694"/>
            <a:ext cx="1899806" cy="597868"/>
            <a:chOff x="3025552" y="1530075"/>
            <a:chExt cx="1899806" cy="597868"/>
          </a:xfrm>
        </p:grpSpPr>
        <p:cxnSp>
          <p:nvCxnSpPr>
            <p:cNvPr id="36" name="Łącznik prosty 35"/>
            <p:cNvCxnSpPr/>
            <p:nvPr/>
          </p:nvCxnSpPr>
          <p:spPr>
            <a:xfrm>
              <a:off x="3031945" y="2127943"/>
              <a:ext cx="1887021" cy="0"/>
            </a:xfrm>
            <a:prstGeom prst="line">
              <a:avLst/>
            </a:prstGeom>
            <a:ln w="38100">
              <a:solidFill>
                <a:schemeClr val="accent6">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Prostokąt 13"/>
            <p:cNvSpPr/>
            <p:nvPr/>
          </p:nvSpPr>
          <p:spPr>
            <a:xfrm>
              <a:off x="3025552" y="1530075"/>
              <a:ext cx="1899806" cy="562947"/>
            </a:xfrm>
            <a:prstGeom prst="rect">
              <a:avLst/>
            </a:prstGeom>
            <a:noFill/>
          </p:spPr>
          <p:txBody>
            <a:bodyPr wrap="square" lIns="0" tIns="0" rIns="0" bIns="0" rtlCol="0">
              <a:noAutofit/>
            </a:bodyPr>
            <a:lstStyle/>
            <a:p>
              <a:pPr algn="ctr"/>
              <a:r>
                <a:rPr lang="en-US" dirty="0"/>
                <a:t>Add your item description here</a:t>
              </a:r>
            </a:p>
          </p:txBody>
        </p:sp>
      </p:grpSp>
      <p:grpSp>
        <p:nvGrpSpPr>
          <p:cNvPr id="11" name="Grupa 10"/>
          <p:cNvGrpSpPr/>
          <p:nvPr/>
        </p:nvGrpSpPr>
        <p:grpSpPr>
          <a:xfrm>
            <a:off x="839416" y="5134614"/>
            <a:ext cx="1887021" cy="601655"/>
            <a:chOff x="911424" y="5134614"/>
            <a:chExt cx="1887021" cy="601655"/>
          </a:xfrm>
        </p:grpSpPr>
        <p:cxnSp>
          <p:nvCxnSpPr>
            <p:cNvPr id="38" name="Łącznik prosty 37"/>
            <p:cNvCxnSpPr/>
            <p:nvPr/>
          </p:nvCxnSpPr>
          <p:spPr>
            <a:xfrm>
              <a:off x="911424" y="5736269"/>
              <a:ext cx="1887021"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pole tekstowe 2">
              <a:extLst>
                <a:ext uri="{FF2B5EF4-FFF2-40B4-BE49-F238E27FC236}">
                  <a16:creationId xmlns:a16="http://schemas.microsoft.com/office/drawing/2014/main" id="{0AF344F1-377C-4265-AC1B-E2D174BA868C}"/>
                </a:ext>
              </a:extLst>
            </p:cNvPr>
            <p:cNvSpPr txBox="1"/>
            <p:nvPr/>
          </p:nvSpPr>
          <p:spPr>
            <a:xfrm>
              <a:off x="1010901" y="5134614"/>
              <a:ext cx="1688067" cy="601655"/>
            </a:xfrm>
            <a:prstGeom prst="rect">
              <a:avLst/>
            </a:prstGeom>
            <a:noFill/>
          </p:spPr>
          <p:txBody>
            <a:bodyPr wrap="square" lIns="0" tIns="0" rIns="0" bIns="0" rtlCol="0">
              <a:noAutofit/>
            </a:bodyPr>
            <a:lstStyle>
              <a:defPPr>
                <a:defRPr lang="pl-PL"/>
              </a:defPPr>
            </a:lstStyle>
            <a:p>
              <a:pPr algn="ctr"/>
              <a:r>
                <a:rPr lang="en-US" dirty="0"/>
                <a:t>Add your item description here</a:t>
              </a:r>
            </a:p>
          </p:txBody>
        </p:sp>
      </p:grpSp>
      <p:sp>
        <p:nvSpPr>
          <p:cNvPr id="26" name="Freeform 30">
            <a:extLst>
              <a:ext uri="{FF2B5EF4-FFF2-40B4-BE49-F238E27FC236}">
                <a16:creationId xmlns:a16="http://schemas.microsoft.com/office/drawing/2014/main" id="{16E19E41-2452-491F-856A-6D293F8C929D}"/>
              </a:ext>
            </a:extLst>
          </p:cNvPr>
          <p:cNvSpPr>
            <a:spLocks noChangeAspect="1" noEditPoints="1"/>
          </p:cNvSpPr>
          <p:nvPr/>
        </p:nvSpPr>
        <p:spPr bwMode="auto">
          <a:xfrm>
            <a:off x="8913411" y="1405287"/>
            <a:ext cx="624290" cy="548700"/>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95828899"/>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a 2">
            <a:extLst>
              <a:ext uri="{FF2B5EF4-FFF2-40B4-BE49-F238E27FC236}">
                <a16:creationId xmlns:a16="http://schemas.microsoft.com/office/drawing/2014/main" id="{3D9E1F95-F81A-4A6F-A214-EA442D99B123}"/>
              </a:ext>
            </a:extLst>
          </p:cNvPr>
          <p:cNvGrpSpPr/>
          <p:nvPr/>
        </p:nvGrpSpPr>
        <p:grpSpPr>
          <a:xfrm>
            <a:off x="631554" y="1659841"/>
            <a:ext cx="4558582" cy="3922079"/>
            <a:chOff x="631554" y="1659841"/>
            <a:chExt cx="4558582" cy="3922079"/>
          </a:xfrm>
        </p:grpSpPr>
        <p:sp>
          <p:nvSpPr>
            <p:cNvPr id="8" name="Freeform 6"/>
            <p:cNvSpPr>
              <a:spLocks/>
            </p:cNvSpPr>
            <p:nvPr/>
          </p:nvSpPr>
          <p:spPr bwMode="auto">
            <a:xfrm>
              <a:off x="2193516" y="1659841"/>
              <a:ext cx="1580147" cy="1481136"/>
            </a:xfrm>
            <a:custGeom>
              <a:avLst/>
              <a:gdLst>
                <a:gd name="T0" fmla="*/ 782 w 782"/>
                <a:gd name="T1" fmla="*/ 733 h 733"/>
                <a:gd name="T2" fmla="*/ 359 w 782"/>
                <a:gd name="T3" fmla="*/ 0 h 733"/>
                <a:gd name="T4" fmla="*/ 0 w 782"/>
                <a:gd name="T5" fmla="*/ 620 h 733"/>
                <a:gd name="T6" fmla="*/ 782 w 782"/>
                <a:gd name="T7" fmla="*/ 733 h 733"/>
              </a:gdLst>
              <a:ahLst/>
              <a:cxnLst>
                <a:cxn ang="0">
                  <a:pos x="T0" y="T1"/>
                </a:cxn>
                <a:cxn ang="0">
                  <a:pos x="T2" y="T3"/>
                </a:cxn>
                <a:cxn ang="0">
                  <a:pos x="T4" y="T5"/>
                </a:cxn>
                <a:cxn ang="0">
                  <a:pos x="T6" y="T7"/>
                </a:cxn>
              </a:cxnLst>
              <a:rect l="0" t="0" r="r" b="b"/>
              <a:pathLst>
                <a:path w="782" h="733">
                  <a:moveTo>
                    <a:pt x="782" y="733"/>
                  </a:moveTo>
                  <a:lnTo>
                    <a:pt x="359" y="0"/>
                  </a:lnTo>
                  <a:lnTo>
                    <a:pt x="0" y="620"/>
                  </a:lnTo>
                  <a:lnTo>
                    <a:pt x="782" y="733"/>
                  </a:ln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
            <p:cNvSpPr>
              <a:spLocks/>
            </p:cNvSpPr>
            <p:nvPr/>
          </p:nvSpPr>
          <p:spPr bwMode="auto">
            <a:xfrm>
              <a:off x="1598434" y="2906582"/>
              <a:ext cx="2479336" cy="1020428"/>
            </a:xfrm>
            <a:custGeom>
              <a:avLst/>
              <a:gdLst>
                <a:gd name="T0" fmla="*/ 295 w 1227"/>
                <a:gd name="T1" fmla="*/ 0 h 505"/>
                <a:gd name="T2" fmla="*/ 0 w 1227"/>
                <a:gd name="T3" fmla="*/ 505 h 505"/>
                <a:gd name="T4" fmla="*/ 1227 w 1227"/>
                <a:gd name="T5" fmla="*/ 374 h 505"/>
                <a:gd name="T6" fmla="*/ 1077 w 1227"/>
                <a:gd name="T7" fmla="*/ 115 h 505"/>
                <a:gd name="T8" fmla="*/ 295 w 1227"/>
                <a:gd name="T9" fmla="*/ 0 h 505"/>
              </a:gdLst>
              <a:ahLst/>
              <a:cxnLst>
                <a:cxn ang="0">
                  <a:pos x="T0" y="T1"/>
                </a:cxn>
                <a:cxn ang="0">
                  <a:pos x="T2" y="T3"/>
                </a:cxn>
                <a:cxn ang="0">
                  <a:pos x="T4" y="T5"/>
                </a:cxn>
                <a:cxn ang="0">
                  <a:pos x="T6" y="T7"/>
                </a:cxn>
                <a:cxn ang="0">
                  <a:pos x="T8" y="T9"/>
                </a:cxn>
              </a:cxnLst>
              <a:rect l="0" t="0" r="r" b="b"/>
              <a:pathLst>
                <a:path w="1227" h="505">
                  <a:moveTo>
                    <a:pt x="295" y="0"/>
                  </a:moveTo>
                  <a:lnTo>
                    <a:pt x="0" y="505"/>
                  </a:lnTo>
                  <a:lnTo>
                    <a:pt x="1227" y="374"/>
                  </a:lnTo>
                  <a:lnTo>
                    <a:pt x="1077" y="115"/>
                  </a:lnTo>
                  <a:lnTo>
                    <a:pt x="295" y="0"/>
                  </a:lnTo>
                  <a:close/>
                </a:path>
              </a:pathLst>
            </a:custGeom>
            <a:solidFill>
              <a:schemeClr val="accent2"/>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8"/>
            <p:cNvSpPr>
              <a:spLocks/>
            </p:cNvSpPr>
            <p:nvPr/>
          </p:nvSpPr>
          <p:spPr bwMode="auto">
            <a:xfrm>
              <a:off x="1325646" y="3648159"/>
              <a:ext cx="3437123" cy="1178039"/>
            </a:xfrm>
            <a:custGeom>
              <a:avLst/>
              <a:gdLst>
                <a:gd name="T0" fmla="*/ 1363 w 1701"/>
                <a:gd name="T1" fmla="*/ 0 h 583"/>
                <a:gd name="T2" fmla="*/ 1701 w 1701"/>
                <a:gd name="T3" fmla="*/ 583 h 583"/>
                <a:gd name="T4" fmla="*/ 0 w 1701"/>
                <a:gd name="T5" fmla="*/ 366 h 583"/>
                <a:gd name="T6" fmla="*/ 136 w 1701"/>
                <a:gd name="T7" fmla="*/ 131 h 583"/>
                <a:gd name="T8" fmla="*/ 1363 w 1701"/>
                <a:gd name="T9" fmla="*/ 0 h 583"/>
              </a:gdLst>
              <a:ahLst/>
              <a:cxnLst>
                <a:cxn ang="0">
                  <a:pos x="T0" y="T1"/>
                </a:cxn>
                <a:cxn ang="0">
                  <a:pos x="T2" y="T3"/>
                </a:cxn>
                <a:cxn ang="0">
                  <a:pos x="T4" y="T5"/>
                </a:cxn>
                <a:cxn ang="0">
                  <a:pos x="T6" y="T7"/>
                </a:cxn>
                <a:cxn ang="0">
                  <a:pos x="T8" y="T9"/>
                </a:cxn>
              </a:cxnLst>
              <a:rect l="0" t="0" r="r" b="b"/>
              <a:pathLst>
                <a:path w="1701" h="583">
                  <a:moveTo>
                    <a:pt x="1363" y="0"/>
                  </a:moveTo>
                  <a:lnTo>
                    <a:pt x="1701" y="583"/>
                  </a:lnTo>
                  <a:lnTo>
                    <a:pt x="0" y="366"/>
                  </a:lnTo>
                  <a:lnTo>
                    <a:pt x="136" y="131"/>
                  </a:lnTo>
                  <a:lnTo>
                    <a:pt x="1363" y="0"/>
                  </a:lnTo>
                  <a:close/>
                </a:path>
              </a:pathLst>
            </a:custGeom>
            <a:solidFill>
              <a:schemeClr val="tx2"/>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5"/>
            <p:cNvSpPr>
              <a:spLocks/>
            </p:cNvSpPr>
            <p:nvPr/>
          </p:nvSpPr>
          <p:spPr bwMode="auto">
            <a:xfrm>
              <a:off x="631554" y="4387716"/>
              <a:ext cx="4558582" cy="1194204"/>
            </a:xfrm>
            <a:custGeom>
              <a:avLst/>
              <a:gdLst>
                <a:gd name="T0" fmla="*/ 2041 w 2256"/>
                <a:gd name="T1" fmla="*/ 216 h 591"/>
                <a:gd name="T2" fmla="*/ 2256 w 2256"/>
                <a:gd name="T3" fmla="*/ 591 h 591"/>
                <a:gd name="T4" fmla="*/ 0 w 2256"/>
                <a:gd name="T5" fmla="*/ 591 h 591"/>
                <a:gd name="T6" fmla="*/ 341 w 2256"/>
                <a:gd name="T7" fmla="*/ 0 h 591"/>
                <a:gd name="T8" fmla="*/ 2041 w 2256"/>
                <a:gd name="T9" fmla="*/ 216 h 591"/>
              </a:gdLst>
              <a:ahLst/>
              <a:cxnLst>
                <a:cxn ang="0">
                  <a:pos x="T0" y="T1"/>
                </a:cxn>
                <a:cxn ang="0">
                  <a:pos x="T2" y="T3"/>
                </a:cxn>
                <a:cxn ang="0">
                  <a:pos x="T4" y="T5"/>
                </a:cxn>
                <a:cxn ang="0">
                  <a:pos x="T6" y="T7"/>
                </a:cxn>
                <a:cxn ang="0">
                  <a:pos x="T8" y="T9"/>
                </a:cxn>
              </a:cxnLst>
              <a:rect l="0" t="0" r="r" b="b"/>
              <a:pathLst>
                <a:path w="2256" h="591">
                  <a:moveTo>
                    <a:pt x="2041" y="216"/>
                  </a:moveTo>
                  <a:lnTo>
                    <a:pt x="2256" y="591"/>
                  </a:lnTo>
                  <a:lnTo>
                    <a:pt x="0" y="591"/>
                  </a:lnTo>
                  <a:lnTo>
                    <a:pt x="341" y="0"/>
                  </a:lnTo>
                  <a:lnTo>
                    <a:pt x="2041" y="216"/>
                  </a:lnTo>
                  <a:close/>
                </a:path>
              </a:pathLst>
            </a:custGeom>
            <a:solidFill>
              <a:schemeClr val="accent4"/>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Tytuł 1"/>
          <p:cNvSpPr>
            <a:spLocks noGrp="1"/>
          </p:cNvSpPr>
          <p:nvPr>
            <p:ph type="title"/>
          </p:nvPr>
        </p:nvSpPr>
        <p:spPr/>
        <p:txBody>
          <a:bodyPr>
            <a:normAutofit fontScale="90000"/>
          </a:bodyPr>
          <a:lstStyle/>
          <a:p>
            <a:r>
              <a:rPr lang="en-US" dirty="0"/>
              <a:t>Multi-level Creative Pyramid with 4 Layers</a:t>
            </a:r>
          </a:p>
        </p:txBody>
      </p:sp>
      <p:grpSp>
        <p:nvGrpSpPr>
          <p:cNvPr id="65" name="Grupa 64"/>
          <p:cNvGrpSpPr/>
          <p:nvPr/>
        </p:nvGrpSpPr>
        <p:grpSpPr>
          <a:xfrm>
            <a:off x="3278818" y="1428511"/>
            <a:ext cx="6688980" cy="1226532"/>
            <a:chOff x="3803855" y="2480838"/>
            <a:chExt cx="6688980" cy="1226532"/>
          </a:xfrm>
        </p:grpSpPr>
        <p:cxnSp>
          <p:nvCxnSpPr>
            <p:cNvPr id="66" name="Łącznik prosty 65"/>
            <p:cNvCxnSpPr>
              <a:endCxn id="69" idx="2"/>
            </p:cNvCxnSpPr>
            <p:nvPr/>
          </p:nvCxnSpPr>
          <p:spPr>
            <a:xfrm>
              <a:off x="4326822" y="2961516"/>
              <a:ext cx="5204657"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Łącznik prosty 66"/>
            <p:cNvCxnSpPr/>
            <p:nvPr/>
          </p:nvCxnSpPr>
          <p:spPr>
            <a:xfrm flipH="1">
              <a:off x="3803855" y="2965271"/>
              <a:ext cx="521990" cy="521990"/>
            </a:xfrm>
            <a:prstGeom prst="line">
              <a:avLst/>
            </a:prstGeom>
            <a:ln w="38100" cap="rnd">
              <a:solidFill>
                <a:schemeClr val="accent1">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68"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69"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58" name="Grupa 57"/>
          <p:cNvGrpSpPr/>
          <p:nvPr/>
        </p:nvGrpSpPr>
        <p:grpSpPr>
          <a:xfrm>
            <a:off x="3806903" y="2381908"/>
            <a:ext cx="6688980" cy="1226532"/>
            <a:chOff x="3803855" y="2480838"/>
            <a:chExt cx="6688980" cy="1226532"/>
          </a:xfrm>
        </p:grpSpPr>
        <p:cxnSp>
          <p:nvCxnSpPr>
            <p:cNvPr id="59" name="Łącznik prosty 58"/>
            <p:cNvCxnSpPr>
              <a:endCxn id="62" idx="2"/>
            </p:cNvCxnSpPr>
            <p:nvPr/>
          </p:nvCxnSpPr>
          <p:spPr>
            <a:xfrm>
              <a:off x="4326822" y="2961516"/>
              <a:ext cx="5204657" cy="0"/>
            </a:xfrm>
            <a:prstGeom prst="lin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Łącznik prosty 59"/>
            <p:cNvCxnSpPr/>
            <p:nvPr/>
          </p:nvCxnSpPr>
          <p:spPr>
            <a:xfrm flipH="1">
              <a:off x="3803855" y="2965271"/>
              <a:ext cx="521990" cy="521990"/>
            </a:xfrm>
            <a:prstGeom prst="line">
              <a:avLst/>
            </a:prstGeom>
            <a:ln w="38100" cap="rnd">
              <a:solidFill>
                <a:schemeClr val="accent2">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61"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62"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51" name="Grupa 50"/>
          <p:cNvGrpSpPr/>
          <p:nvPr/>
        </p:nvGrpSpPr>
        <p:grpSpPr>
          <a:xfrm>
            <a:off x="4332615" y="3333914"/>
            <a:ext cx="6688980" cy="1226532"/>
            <a:chOff x="3803855" y="2480838"/>
            <a:chExt cx="6688980" cy="1226532"/>
          </a:xfrm>
        </p:grpSpPr>
        <p:cxnSp>
          <p:nvCxnSpPr>
            <p:cNvPr id="52" name="Łącznik prosty 51"/>
            <p:cNvCxnSpPr>
              <a:endCxn id="55" idx="2"/>
            </p:cNvCxnSpPr>
            <p:nvPr/>
          </p:nvCxnSpPr>
          <p:spPr>
            <a:xfrm>
              <a:off x="4326822" y="2961516"/>
              <a:ext cx="5204657" cy="0"/>
            </a:xfrm>
            <a:prstGeom prst="lin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Łącznik prosty 52"/>
            <p:cNvCxnSpPr/>
            <p:nvPr/>
          </p:nvCxnSpPr>
          <p:spPr>
            <a:xfrm flipH="1">
              <a:off x="3803855" y="2965271"/>
              <a:ext cx="521990" cy="521990"/>
            </a:xfrm>
            <a:prstGeom prst="line">
              <a:avLst/>
            </a:prstGeom>
            <a:ln w="38100" cap="rnd">
              <a:solidFill>
                <a:schemeClr val="tx2">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55"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42" name="Grupa 41"/>
          <p:cNvGrpSpPr/>
          <p:nvPr/>
        </p:nvGrpSpPr>
        <p:grpSpPr>
          <a:xfrm>
            <a:off x="4850882" y="4273149"/>
            <a:ext cx="6688980" cy="1226532"/>
            <a:chOff x="3803855" y="2480838"/>
            <a:chExt cx="6688980" cy="1226532"/>
          </a:xfrm>
        </p:grpSpPr>
        <p:cxnSp>
          <p:nvCxnSpPr>
            <p:cNvPr id="45" name="Łącznik prosty 44"/>
            <p:cNvCxnSpPr>
              <a:endCxn id="48" idx="2"/>
            </p:cNvCxnSpPr>
            <p:nvPr/>
          </p:nvCxnSpPr>
          <p:spPr>
            <a:xfrm>
              <a:off x="4326822" y="2961516"/>
              <a:ext cx="5204657"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48"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 name="Łącznik prosty 45"/>
            <p:cNvCxnSpPr/>
            <p:nvPr/>
          </p:nvCxnSpPr>
          <p:spPr>
            <a:xfrm flipH="1">
              <a:off x="3803855" y="2965271"/>
              <a:ext cx="521990" cy="521990"/>
            </a:xfrm>
            <a:prstGeom prst="line">
              <a:avLst/>
            </a:prstGeom>
            <a:ln w="38100" cap="rnd">
              <a:solidFill>
                <a:schemeClr val="accent4">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pic>
        <p:nvPicPr>
          <p:cNvPr id="27" name="Grafika 26">
            <a:extLst>
              <a:ext uri="{FF2B5EF4-FFF2-40B4-BE49-F238E27FC236}">
                <a16:creationId xmlns:a16="http://schemas.microsoft.com/office/drawing/2014/main" id="{65E8A779-2DF1-4DD1-9233-CE4FBA2B56F6}"/>
              </a:ext>
            </a:extLst>
          </p:cNvPr>
          <p:cNvPicPr>
            <a:picLocks noChangeAspect="1"/>
          </p:cNvPicPr>
          <p:nvPr/>
        </p:nvPicPr>
        <p:blipFill>
          <a:blip/>
          <a:stretch>
            <a:fillRect/>
          </a:stretch>
        </p:blipFill>
        <p:spPr>
          <a:xfrm>
            <a:off x="9812677" y="2570385"/>
            <a:ext cx="405056" cy="581620"/>
          </a:xfrm>
          <a:prstGeom prst="rect">
            <a:avLst/>
          </a:prstGeom>
        </p:spPr>
      </p:pic>
      <p:sp>
        <p:nvSpPr>
          <p:cNvPr id="28" name="Freeform 22">
            <a:extLst>
              <a:ext uri="{FF2B5EF4-FFF2-40B4-BE49-F238E27FC236}">
                <a16:creationId xmlns:a16="http://schemas.microsoft.com/office/drawing/2014/main" id="{A30EBE99-7CA0-475D-A385-518DD0A53E72}"/>
              </a:ext>
            </a:extLst>
          </p:cNvPr>
          <p:cNvSpPr>
            <a:spLocks noChangeAspect="1" noEditPoints="1"/>
          </p:cNvSpPr>
          <p:nvPr/>
        </p:nvSpPr>
        <p:spPr bwMode="auto">
          <a:xfrm>
            <a:off x="9190808" y="1675943"/>
            <a:ext cx="592624" cy="46649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16">
            <a:extLst>
              <a:ext uri="{FF2B5EF4-FFF2-40B4-BE49-F238E27FC236}">
                <a16:creationId xmlns:a16="http://schemas.microsoft.com/office/drawing/2014/main" id="{BDA623B2-E153-455E-81FD-7434136CA5DD}"/>
              </a:ext>
            </a:extLst>
          </p:cNvPr>
          <p:cNvSpPr>
            <a:spLocks noChangeAspect="1" noEditPoints="1"/>
          </p:cNvSpPr>
          <p:nvPr/>
        </p:nvSpPr>
        <p:spPr bwMode="auto">
          <a:xfrm>
            <a:off x="10196813" y="3618896"/>
            <a:ext cx="687476" cy="41739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453C7D4E-606F-4A3E-B4BA-3C14C40E835F}"/>
              </a:ext>
            </a:extLst>
          </p:cNvPr>
          <p:cNvSpPr>
            <a:spLocks noChangeAspect="1" noEditPoints="1"/>
          </p:cNvSpPr>
          <p:nvPr/>
        </p:nvSpPr>
        <p:spPr bwMode="auto">
          <a:xfrm>
            <a:off x="10729518" y="4461612"/>
            <a:ext cx="623280" cy="5701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7127815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Prostokąt 80">
            <a:extLst>
              <a:ext uri="{FF2B5EF4-FFF2-40B4-BE49-F238E27FC236}">
                <a16:creationId xmlns:a16="http://schemas.microsoft.com/office/drawing/2014/main" id="{A2B36F8C-009C-4A83-888D-3F44DCD3D589}"/>
              </a:ext>
            </a:extLst>
          </p:cNvPr>
          <p:cNvSpPr/>
          <p:nvPr/>
        </p:nvSpPr>
        <p:spPr>
          <a:xfrm>
            <a:off x="622488" y="2770305"/>
            <a:ext cx="10944000" cy="35384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upa 4">
            <a:extLst>
              <a:ext uri="{FF2B5EF4-FFF2-40B4-BE49-F238E27FC236}">
                <a16:creationId xmlns:a16="http://schemas.microsoft.com/office/drawing/2014/main" id="{B2C89140-2586-43D8-B90A-985A08E20691}"/>
              </a:ext>
            </a:extLst>
          </p:cNvPr>
          <p:cNvGrpSpPr/>
          <p:nvPr/>
        </p:nvGrpSpPr>
        <p:grpSpPr>
          <a:xfrm>
            <a:off x="622488" y="971999"/>
            <a:ext cx="10944000" cy="5336725"/>
            <a:chOff x="622488" y="971999"/>
            <a:chExt cx="10944000" cy="5336725"/>
          </a:xfrm>
        </p:grpSpPr>
        <p:grpSp>
          <p:nvGrpSpPr>
            <p:cNvPr id="2" name="Grupa 1">
              <a:extLst>
                <a:ext uri="{FF2B5EF4-FFF2-40B4-BE49-F238E27FC236}">
                  <a16:creationId xmlns:a16="http://schemas.microsoft.com/office/drawing/2014/main" id="{A53B6FF2-0979-464D-8E1F-3F8B59EBB448}"/>
                </a:ext>
              </a:extLst>
            </p:cNvPr>
            <p:cNvGrpSpPr/>
            <p:nvPr/>
          </p:nvGrpSpPr>
          <p:grpSpPr>
            <a:xfrm>
              <a:off x="622488" y="971999"/>
              <a:ext cx="10944000" cy="5336725"/>
              <a:chOff x="622488" y="971999"/>
              <a:chExt cx="10944000" cy="5336725"/>
            </a:xfrm>
          </p:grpSpPr>
          <p:sp>
            <p:nvSpPr>
              <p:cNvPr id="82" name="Prostokąt 81">
                <a:extLst>
                  <a:ext uri="{FF2B5EF4-FFF2-40B4-BE49-F238E27FC236}">
                    <a16:creationId xmlns:a16="http://schemas.microsoft.com/office/drawing/2014/main" id="{C95E2FAC-AA80-488F-AB91-A3071E862130}"/>
                  </a:ext>
                </a:extLst>
              </p:cNvPr>
              <p:cNvSpPr/>
              <p:nvPr/>
            </p:nvSpPr>
            <p:spPr>
              <a:xfrm>
                <a:off x="622488" y="971999"/>
                <a:ext cx="10944000" cy="1798305"/>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3" name="Grupa 82">
                <a:extLst>
                  <a:ext uri="{FF2B5EF4-FFF2-40B4-BE49-F238E27FC236}">
                    <a16:creationId xmlns:a16="http://schemas.microsoft.com/office/drawing/2014/main" id="{8ECE2E52-E4D9-45E5-9E27-67447603ADF1}"/>
                  </a:ext>
                </a:extLst>
              </p:cNvPr>
              <p:cNvGrpSpPr/>
              <p:nvPr/>
            </p:nvGrpSpPr>
            <p:grpSpPr>
              <a:xfrm>
                <a:off x="7561025" y="1412776"/>
                <a:ext cx="3013056" cy="4597196"/>
                <a:chOff x="3849688" y="-3175"/>
                <a:chExt cx="4498975" cy="6864350"/>
              </a:xfrm>
            </p:grpSpPr>
            <p:sp>
              <p:nvSpPr>
                <p:cNvPr id="84" name="Freeform 97">
                  <a:extLst>
                    <a:ext uri="{FF2B5EF4-FFF2-40B4-BE49-F238E27FC236}">
                      <a16:creationId xmlns:a16="http://schemas.microsoft.com/office/drawing/2014/main" id="{B15061C6-9149-4A0B-ADEA-7D9723CD14D9}"/>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98">
                  <a:extLst>
                    <a:ext uri="{FF2B5EF4-FFF2-40B4-BE49-F238E27FC236}">
                      <a16:creationId xmlns:a16="http://schemas.microsoft.com/office/drawing/2014/main" id="{C0F1F58F-B26D-4C61-8C3C-B450640510DF}"/>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99">
                  <a:extLst>
                    <a:ext uri="{FF2B5EF4-FFF2-40B4-BE49-F238E27FC236}">
                      <a16:creationId xmlns:a16="http://schemas.microsoft.com/office/drawing/2014/main" id="{C4144B78-6BB6-4E7F-9A12-841F3BCD7D56}"/>
                    </a:ext>
                  </a:extLst>
                </p:cNvPr>
                <p:cNvSpPr>
                  <a:spLocks noEditPoints="1"/>
                </p:cNvSpPr>
                <p:nvPr/>
              </p:nvSpPr>
              <p:spPr bwMode="auto">
                <a:xfrm>
                  <a:off x="5657851" y="-3175"/>
                  <a:ext cx="2425700" cy="6451600"/>
                </a:xfrm>
                <a:custGeom>
                  <a:avLst/>
                  <a:gdLst>
                    <a:gd name="T0" fmla="*/ 1033 w 1528"/>
                    <a:gd name="T1" fmla="*/ 1182 h 4064"/>
                    <a:gd name="T2" fmla="*/ 541 w 1528"/>
                    <a:gd name="T3" fmla="*/ 1263 h 4064"/>
                    <a:gd name="T4" fmla="*/ 0 w 1528"/>
                    <a:gd name="T5" fmla="*/ 648 h 4064"/>
                    <a:gd name="T6" fmla="*/ 1033 w 1528"/>
                    <a:gd name="T7" fmla="*/ 1182 h 4064"/>
                    <a:gd name="T8" fmla="*/ 421 w 1528"/>
                    <a:gd name="T9" fmla="*/ 0 h 4064"/>
                    <a:gd name="T10" fmla="*/ 1033 w 1528"/>
                    <a:gd name="T11" fmla="*/ 1182 h 4064"/>
                    <a:gd name="T12" fmla="*/ 1528 w 1528"/>
                    <a:gd name="T13" fmla="*/ 1111 h 4064"/>
                    <a:gd name="T14" fmla="*/ 421 w 1528"/>
                    <a:gd name="T15" fmla="*/ 0 h 4064"/>
                    <a:gd name="T16" fmla="*/ 1500 w 1528"/>
                    <a:gd name="T17" fmla="*/ 2010 h 4064"/>
                    <a:gd name="T18" fmla="*/ 1093 w 1528"/>
                    <a:gd name="T19" fmla="*/ 2100 h 4064"/>
                    <a:gd name="T20" fmla="*/ 959 w 1528"/>
                    <a:gd name="T21" fmla="*/ 3153 h 4064"/>
                    <a:gd name="T22" fmla="*/ 1500 w 1528"/>
                    <a:gd name="T23" fmla="*/ 2010 h 4064"/>
                    <a:gd name="T24" fmla="*/ 195 w 1528"/>
                    <a:gd name="T25" fmla="*/ 3082 h 4064"/>
                    <a:gd name="T26" fmla="*/ 502 w 1528"/>
                    <a:gd name="T27" fmla="*/ 1865 h 4064"/>
                    <a:gd name="T28" fmla="*/ 71 w 1528"/>
                    <a:gd name="T29" fmla="*/ 2420 h 4064"/>
                    <a:gd name="T30" fmla="*/ 195 w 1528"/>
                    <a:gd name="T31" fmla="*/ 3082 h 4064"/>
                    <a:gd name="T32" fmla="*/ 469 w 1528"/>
                    <a:gd name="T33" fmla="*/ 3843 h 4064"/>
                    <a:gd name="T34" fmla="*/ 195 w 1528"/>
                    <a:gd name="T35" fmla="*/ 3082 h 4064"/>
                    <a:gd name="T36" fmla="*/ 106 w 1528"/>
                    <a:gd name="T37" fmla="*/ 4064 h 4064"/>
                    <a:gd name="T38" fmla="*/ 469 w 1528"/>
                    <a:gd name="T39" fmla="*/ 3843 h 4064"/>
                    <a:gd name="T40" fmla="*/ 1093 w 1528"/>
                    <a:gd name="T41" fmla="*/ 2100 h 4064"/>
                    <a:gd name="T42" fmla="*/ 1033 w 1528"/>
                    <a:gd name="T43" fmla="*/ 1182 h 4064"/>
                    <a:gd name="T44" fmla="*/ 502 w 1528"/>
                    <a:gd name="T45" fmla="*/ 1865 h 4064"/>
                    <a:gd name="T46" fmla="*/ 1093 w 1528"/>
                    <a:gd name="T47" fmla="*/ 2100 h 4064"/>
                    <a:gd name="T48" fmla="*/ 750 w 1528"/>
                    <a:gd name="T49" fmla="*/ 3268 h 4064"/>
                    <a:gd name="T50" fmla="*/ 699 w 1528"/>
                    <a:gd name="T51" fmla="*/ 3777 h 4064"/>
                    <a:gd name="T52" fmla="*/ 1033 w 1528"/>
                    <a:gd name="T53" fmla="*/ 3361 h 4064"/>
                    <a:gd name="T54" fmla="*/ 750 w 1528"/>
                    <a:gd name="T55" fmla="*/ 3268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8" h="4064">
                      <a:moveTo>
                        <a:pt x="1033" y="1182"/>
                      </a:moveTo>
                      <a:lnTo>
                        <a:pt x="541" y="1263"/>
                      </a:lnTo>
                      <a:lnTo>
                        <a:pt x="0" y="648"/>
                      </a:lnTo>
                      <a:lnTo>
                        <a:pt x="1033" y="1182"/>
                      </a:lnTo>
                      <a:close/>
                      <a:moveTo>
                        <a:pt x="421" y="0"/>
                      </a:moveTo>
                      <a:lnTo>
                        <a:pt x="1033" y="1182"/>
                      </a:lnTo>
                      <a:lnTo>
                        <a:pt x="1528" y="1111"/>
                      </a:lnTo>
                      <a:lnTo>
                        <a:pt x="421" y="0"/>
                      </a:lnTo>
                      <a:close/>
                      <a:moveTo>
                        <a:pt x="1500" y="2010"/>
                      </a:moveTo>
                      <a:lnTo>
                        <a:pt x="1093" y="2100"/>
                      </a:lnTo>
                      <a:lnTo>
                        <a:pt x="959" y="3153"/>
                      </a:lnTo>
                      <a:lnTo>
                        <a:pt x="1500" y="2010"/>
                      </a:lnTo>
                      <a:close/>
                      <a:moveTo>
                        <a:pt x="195" y="3082"/>
                      </a:moveTo>
                      <a:lnTo>
                        <a:pt x="502" y="1865"/>
                      </a:lnTo>
                      <a:lnTo>
                        <a:pt x="71" y="2420"/>
                      </a:lnTo>
                      <a:lnTo>
                        <a:pt x="195" y="3082"/>
                      </a:lnTo>
                      <a:close/>
                      <a:moveTo>
                        <a:pt x="469" y="3843"/>
                      </a:moveTo>
                      <a:lnTo>
                        <a:pt x="195" y="3082"/>
                      </a:lnTo>
                      <a:lnTo>
                        <a:pt x="106" y="4064"/>
                      </a:lnTo>
                      <a:lnTo>
                        <a:pt x="469" y="3843"/>
                      </a:lnTo>
                      <a:close/>
                      <a:moveTo>
                        <a:pt x="1093" y="2100"/>
                      </a:moveTo>
                      <a:lnTo>
                        <a:pt x="1033" y="1182"/>
                      </a:lnTo>
                      <a:lnTo>
                        <a:pt x="502" y="1865"/>
                      </a:lnTo>
                      <a:lnTo>
                        <a:pt x="1093" y="2100"/>
                      </a:lnTo>
                      <a:close/>
                      <a:moveTo>
                        <a:pt x="750" y="3268"/>
                      </a:moveTo>
                      <a:lnTo>
                        <a:pt x="699" y="3777"/>
                      </a:lnTo>
                      <a:lnTo>
                        <a:pt x="1033" y="3361"/>
                      </a:lnTo>
                      <a:lnTo>
                        <a:pt x="750" y="3268"/>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00">
                  <a:extLst>
                    <a:ext uri="{FF2B5EF4-FFF2-40B4-BE49-F238E27FC236}">
                      <a16:creationId xmlns:a16="http://schemas.microsoft.com/office/drawing/2014/main" id="{DFC5BADA-D6B5-4899-8FC4-40CAF3D6B18E}"/>
                    </a:ext>
                  </a:extLst>
                </p:cNvPr>
                <p:cNvSpPr>
                  <a:spLocks noEditPoints="1"/>
                </p:cNvSpPr>
                <p:nvPr/>
              </p:nvSpPr>
              <p:spPr bwMode="auto">
                <a:xfrm>
                  <a:off x="3849688" y="-3175"/>
                  <a:ext cx="4498975" cy="6864350"/>
                </a:xfrm>
                <a:custGeom>
                  <a:avLst/>
                  <a:gdLst>
                    <a:gd name="T0" fmla="*/ 1139 w 2834"/>
                    <a:gd name="T1" fmla="*/ 648 h 4324"/>
                    <a:gd name="T2" fmla="*/ 0 w 2834"/>
                    <a:gd name="T3" fmla="*/ 1575 h 4324"/>
                    <a:gd name="T4" fmla="*/ 707 w 2834"/>
                    <a:gd name="T5" fmla="*/ 368 h 4324"/>
                    <a:gd name="T6" fmla="*/ 1139 w 2834"/>
                    <a:gd name="T7" fmla="*/ 648 h 4324"/>
                    <a:gd name="T8" fmla="*/ 339 w 2834"/>
                    <a:gd name="T9" fmla="*/ 2509 h 4324"/>
                    <a:gd name="T10" fmla="*/ 727 w 2834"/>
                    <a:gd name="T11" fmla="*/ 1440 h 4324"/>
                    <a:gd name="T12" fmla="*/ 0 w 2834"/>
                    <a:gd name="T13" fmla="*/ 1575 h 4324"/>
                    <a:gd name="T14" fmla="*/ 339 w 2834"/>
                    <a:gd name="T15" fmla="*/ 2509 h 4324"/>
                    <a:gd name="T16" fmla="*/ 727 w 2834"/>
                    <a:gd name="T17" fmla="*/ 1440 h 4324"/>
                    <a:gd name="T18" fmla="*/ 753 w 2834"/>
                    <a:gd name="T19" fmla="*/ 2760 h 4324"/>
                    <a:gd name="T20" fmla="*/ 1210 w 2834"/>
                    <a:gd name="T21" fmla="*/ 2420 h 4324"/>
                    <a:gd name="T22" fmla="*/ 727 w 2834"/>
                    <a:gd name="T23" fmla="*/ 1440 h 4324"/>
                    <a:gd name="T24" fmla="*/ 2172 w 2834"/>
                    <a:gd name="T25" fmla="*/ 1182 h 4324"/>
                    <a:gd name="T26" fmla="*/ 2834 w 2834"/>
                    <a:gd name="T27" fmla="*/ 1323 h 4324"/>
                    <a:gd name="T28" fmla="*/ 2667 w 2834"/>
                    <a:gd name="T29" fmla="*/ 1111 h 4324"/>
                    <a:gd name="T30" fmla="*/ 2172 w 2834"/>
                    <a:gd name="T31" fmla="*/ 1182 h 4324"/>
                    <a:gd name="T32" fmla="*/ 1560 w 2834"/>
                    <a:gd name="T33" fmla="*/ 0 h 4324"/>
                    <a:gd name="T34" fmla="*/ 1139 w 2834"/>
                    <a:gd name="T35" fmla="*/ 648 h 4324"/>
                    <a:gd name="T36" fmla="*/ 2172 w 2834"/>
                    <a:gd name="T37" fmla="*/ 1182 h 4324"/>
                    <a:gd name="T38" fmla="*/ 1560 w 2834"/>
                    <a:gd name="T39" fmla="*/ 0 h 4324"/>
                    <a:gd name="T40" fmla="*/ 1210 w 2834"/>
                    <a:gd name="T41" fmla="*/ 2420 h 4324"/>
                    <a:gd name="T42" fmla="*/ 2172 w 2834"/>
                    <a:gd name="T43" fmla="*/ 1182 h 4324"/>
                    <a:gd name="T44" fmla="*/ 1680 w 2834"/>
                    <a:gd name="T45" fmla="*/ 1263 h 4324"/>
                    <a:gd name="T46" fmla="*/ 1210 w 2834"/>
                    <a:gd name="T47" fmla="*/ 2420 h 4324"/>
                    <a:gd name="T48" fmla="*/ 2172 w 2834"/>
                    <a:gd name="T49" fmla="*/ 3361 h 4324"/>
                    <a:gd name="T50" fmla="*/ 1641 w 2834"/>
                    <a:gd name="T51" fmla="*/ 1865 h 4324"/>
                    <a:gd name="T52" fmla="*/ 1334 w 2834"/>
                    <a:gd name="T53" fmla="*/ 3082 h 4324"/>
                    <a:gd name="T54" fmla="*/ 2172 w 2834"/>
                    <a:gd name="T55" fmla="*/ 3361 h 4324"/>
                    <a:gd name="T56" fmla="*/ 753 w 2834"/>
                    <a:gd name="T57" fmla="*/ 2760 h 4324"/>
                    <a:gd name="T58" fmla="*/ 1245 w 2834"/>
                    <a:gd name="T59" fmla="*/ 4064 h 4324"/>
                    <a:gd name="T60" fmla="*/ 1334 w 2834"/>
                    <a:gd name="T61" fmla="*/ 3082 h 4324"/>
                    <a:gd name="T62" fmla="*/ 753 w 2834"/>
                    <a:gd name="T63" fmla="*/ 2760 h 4324"/>
                    <a:gd name="T64" fmla="*/ 1783 w 2834"/>
                    <a:gd name="T65" fmla="*/ 4324 h 4324"/>
                    <a:gd name="T66" fmla="*/ 1832 w 2834"/>
                    <a:gd name="T67" fmla="*/ 3843 h 4324"/>
                    <a:gd name="T68" fmla="*/ 1889 w 2834"/>
                    <a:gd name="T69" fmla="*/ 3268 h 4324"/>
                    <a:gd name="T70" fmla="*/ 1608 w 2834"/>
                    <a:gd name="T71" fmla="*/ 3843 h 4324"/>
                    <a:gd name="T72" fmla="*/ 1783 w 2834"/>
                    <a:gd name="T73" fmla="*/ 4324 h 4324"/>
                    <a:gd name="T74" fmla="*/ 1680 w 2834"/>
                    <a:gd name="T75" fmla="*/ 1263 h 4324"/>
                    <a:gd name="T76" fmla="*/ 1139 w 2834"/>
                    <a:gd name="T77" fmla="*/ 648 h 4324"/>
                    <a:gd name="T78" fmla="*/ 727 w 2834"/>
                    <a:gd name="T79" fmla="*/ 1440 h 4324"/>
                    <a:gd name="T80" fmla="*/ 1680 w 2834"/>
                    <a:gd name="T81" fmla="*/ 1263 h 4324"/>
                    <a:gd name="T82" fmla="*/ 2639 w 2834"/>
                    <a:gd name="T83" fmla="*/ 2010 h 4324"/>
                    <a:gd name="T84" fmla="*/ 2597 w 2834"/>
                    <a:gd name="T85" fmla="*/ 1630 h 4324"/>
                    <a:gd name="T86" fmla="*/ 2232 w 2834"/>
                    <a:gd name="T87" fmla="*/ 2100 h 4324"/>
                    <a:gd name="T88" fmla="*/ 2639 w 2834"/>
                    <a:gd name="T89" fmla="*/ 2010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4" h="4324">
                      <a:moveTo>
                        <a:pt x="1139" y="648"/>
                      </a:moveTo>
                      <a:lnTo>
                        <a:pt x="0" y="1575"/>
                      </a:lnTo>
                      <a:lnTo>
                        <a:pt x="707" y="368"/>
                      </a:lnTo>
                      <a:lnTo>
                        <a:pt x="1139" y="648"/>
                      </a:lnTo>
                      <a:close/>
                      <a:moveTo>
                        <a:pt x="339" y="2509"/>
                      </a:moveTo>
                      <a:lnTo>
                        <a:pt x="727" y="1440"/>
                      </a:lnTo>
                      <a:lnTo>
                        <a:pt x="0" y="1575"/>
                      </a:lnTo>
                      <a:lnTo>
                        <a:pt x="339" y="2509"/>
                      </a:lnTo>
                      <a:close/>
                      <a:moveTo>
                        <a:pt x="727" y="1440"/>
                      </a:moveTo>
                      <a:lnTo>
                        <a:pt x="753" y="2760"/>
                      </a:lnTo>
                      <a:lnTo>
                        <a:pt x="1210" y="2420"/>
                      </a:lnTo>
                      <a:lnTo>
                        <a:pt x="727" y="1440"/>
                      </a:lnTo>
                      <a:close/>
                      <a:moveTo>
                        <a:pt x="2172" y="1182"/>
                      </a:moveTo>
                      <a:lnTo>
                        <a:pt x="2834" y="1323"/>
                      </a:lnTo>
                      <a:lnTo>
                        <a:pt x="2667" y="1111"/>
                      </a:lnTo>
                      <a:lnTo>
                        <a:pt x="2172" y="1182"/>
                      </a:lnTo>
                      <a:close/>
                      <a:moveTo>
                        <a:pt x="1560" y="0"/>
                      </a:moveTo>
                      <a:lnTo>
                        <a:pt x="1139" y="648"/>
                      </a:lnTo>
                      <a:lnTo>
                        <a:pt x="2172" y="1182"/>
                      </a:lnTo>
                      <a:lnTo>
                        <a:pt x="1560" y="0"/>
                      </a:lnTo>
                      <a:close/>
                      <a:moveTo>
                        <a:pt x="1210" y="2420"/>
                      </a:moveTo>
                      <a:lnTo>
                        <a:pt x="2172" y="1182"/>
                      </a:lnTo>
                      <a:lnTo>
                        <a:pt x="1680" y="1263"/>
                      </a:lnTo>
                      <a:lnTo>
                        <a:pt x="1210" y="2420"/>
                      </a:lnTo>
                      <a:close/>
                      <a:moveTo>
                        <a:pt x="2172" y="3361"/>
                      </a:moveTo>
                      <a:lnTo>
                        <a:pt x="1641" y="1865"/>
                      </a:lnTo>
                      <a:lnTo>
                        <a:pt x="1334" y="3082"/>
                      </a:lnTo>
                      <a:lnTo>
                        <a:pt x="2172" y="3361"/>
                      </a:lnTo>
                      <a:close/>
                      <a:moveTo>
                        <a:pt x="753" y="2760"/>
                      </a:moveTo>
                      <a:lnTo>
                        <a:pt x="1245" y="4064"/>
                      </a:lnTo>
                      <a:lnTo>
                        <a:pt x="1334" y="3082"/>
                      </a:lnTo>
                      <a:lnTo>
                        <a:pt x="753" y="2760"/>
                      </a:lnTo>
                      <a:close/>
                      <a:moveTo>
                        <a:pt x="1783" y="4324"/>
                      </a:moveTo>
                      <a:lnTo>
                        <a:pt x="1832" y="3843"/>
                      </a:lnTo>
                      <a:lnTo>
                        <a:pt x="1889" y="3268"/>
                      </a:lnTo>
                      <a:lnTo>
                        <a:pt x="1608" y="3843"/>
                      </a:lnTo>
                      <a:lnTo>
                        <a:pt x="1783" y="4324"/>
                      </a:lnTo>
                      <a:close/>
                      <a:moveTo>
                        <a:pt x="1680" y="1263"/>
                      </a:moveTo>
                      <a:lnTo>
                        <a:pt x="1139" y="648"/>
                      </a:lnTo>
                      <a:lnTo>
                        <a:pt x="727" y="1440"/>
                      </a:lnTo>
                      <a:lnTo>
                        <a:pt x="1680" y="1263"/>
                      </a:lnTo>
                      <a:close/>
                      <a:moveTo>
                        <a:pt x="2639" y="2010"/>
                      </a:moveTo>
                      <a:lnTo>
                        <a:pt x="2597" y="1630"/>
                      </a:lnTo>
                      <a:lnTo>
                        <a:pt x="2232" y="2100"/>
                      </a:lnTo>
                      <a:lnTo>
                        <a:pt x="2639" y="20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8" name="Prostokąt 87">
                <a:extLst>
                  <a:ext uri="{FF2B5EF4-FFF2-40B4-BE49-F238E27FC236}">
                    <a16:creationId xmlns:a16="http://schemas.microsoft.com/office/drawing/2014/main" id="{61C15905-FE7E-43AA-9C79-E775E91FEE04}"/>
                  </a:ext>
                </a:extLst>
              </p:cNvPr>
              <p:cNvSpPr/>
              <p:nvPr/>
            </p:nvSpPr>
            <p:spPr>
              <a:xfrm>
                <a:off x="622488" y="2770305"/>
                <a:ext cx="10944000" cy="3538419"/>
              </a:xfrm>
              <a:prstGeom prst="rect">
                <a:avLst/>
              </a:prstGeom>
              <a:solidFill>
                <a:schemeClr val="accent1">
                  <a:lumMod val="7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pole tekstowe 16">
              <a:extLst>
                <a:ext uri="{FF2B5EF4-FFF2-40B4-BE49-F238E27FC236}">
                  <a16:creationId xmlns:a16="http://schemas.microsoft.com/office/drawing/2014/main" id="{81F716CF-908F-43B7-AB49-2B1F21748097}"/>
                </a:ext>
              </a:extLst>
            </p:cNvPr>
            <p:cNvSpPr txBox="1"/>
            <p:nvPr/>
          </p:nvSpPr>
          <p:spPr>
            <a:xfrm>
              <a:off x="625512" y="1047423"/>
              <a:ext cx="10940976" cy="730706"/>
            </a:xfrm>
            <a:prstGeom prst="rect">
              <a:avLst/>
            </a:prstGeom>
            <a:noFill/>
          </p:spPr>
          <p:txBody>
            <a:bodyPr wrap="square" rtlCol="0" anchor="ctr">
              <a:noAutofit/>
            </a:bodyPr>
            <a:lstStyle/>
            <a:p>
              <a:pPr algn="ctr"/>
              <a:r>
                <a:rPr lang="en-US" sz="4000" dirty="0">
                  <a:latin typeface="+mj-lt"/>
                </a:rPr>
                <a:t>Write header here</a:t>
              </a:r>
            </a:p>
          </p:txBody>
        </p:sp>
      </p:grpSp>
      <p:sp>
        <p:nvSpPr>
          <p:cNvPr id="89" name="pole tekstowe 88">
            <a:extLst>
              <a:ext uri="{FF2B5EF4-FFF2-40B4-BE49-F238E27FC236}">
                <a16:creationId xmlns:a16="http://schemas.microsoft.com/office/drawing/2014/main" id="{4254515A-6826-4B43-8E8E-2970373418C9}"/>
              </a:ext>
            </a:extLst>
          </p:cNvPr>
          <p:cNvSpPr txBox="1"/>
          <p:nvPr/>
        </p:nvSpPr>
        <p:spPr>
          <a:xfrm>
            <a:off x="8383222" y="1882930"/>
            <a:ext cx="1250663" cy="830997"/>
          </a:xfrm>
          <a:prstGeom prst="rect">
            <a:avLst/>
          </a:prstGeom>
          <a:noFill/>
        </p:spPr>
        <p:txBody>
          <a:bodyPr wrap="none" rtlCol="0">
            <a:spAutoFit/>
          </a:bodyPr>
          <a:lstStyle/>
          <a:p>
            <a:r>
              <a:rPr lang="en-US" sz="4800" dirty="0"/>
              <a:t>15%</a:t>
            </a:r>
          </a:p>
        </p:txBody>
      </p:sp>
      <p:sp>
        <p:nvSpPr>
          <p:cNvPr id="90" name="pole tekstowe 89">
            <a:extLst>
              <a:ext uri="{FF2B5EF4-FFF2-40B4-BE49-F238E27FC236}">
                <a16:creationId xmlns:a16="http://schemas.microsoft.com/office/drawing/2014/main" id="{E8B6957B-8809-489E-BD4A-11EE51EC7666}"/>
              </a:ext>
            </a:extLst>
          </p:cNvPr>
          <p:cNvSpPr txBox="1"/>
          <p:nvPr/>
        </p:nvSpPr>
        <p:spPr>
          <a:xfrm>
            <a:off x="8383222" y="3062231"/>
            <a:ext cx="1250663" cy="830997"/>
          </a:xfrm>
          <a:prstGeom prst="rect">
            <a:avLst/>
          </a:prstGeom>
          <a:noFill/>
        </p:spPr>
        <p:txBody>
          <a:bodyPr wrap="none" rtlCol="0">
            <a:spAutoFit/>
          </a:bodyPr>
          <a:lstStyle/>
          <a:p>
            <a:r>
              <a:rPr lang="en-US" sz="4800" dirty="0">
                <a:solidFill>
                  <a:schemeClr val="bg1"/>
                </a:solidFill>
              </a:rPr>
              <a:t>85%</a:t>
            </a:r>
          </a:p>
        </p:txBody>
      </p:sp>
      <p:sp>
        <p:nvSpPr>
          <p:cNvPr id="101" name="Tytuł 100"/>
          <p:cNvSpPr>
            <a:spLocks noGrp="1"/>
          </p:cNvSpPr>
          <p:nvPr>
            <p:ph type="title"/>
          </p:nvPr>
        </p:nvSpPr>
        <p:spPr/>
        <p:txBody>
          <a:bodyPr>
            <a:normAutofit/>
          </a:bodyPr>
          <a:lstStyle/>
          <a:p>
            <a:r>
              <a:rPr lang="en-US" dirty="0"/>
              <a:t>Iceberg Infographics Template</a:t>
            </a:r>
          </a:p>
        </p:txBody>
      </p:sp>
      <p:grpSp>
        <p:nvGrpSpPr>
          <p:cNvPr id="28" name="Grupa 27">
            <a:extLst>
              <a:ext uri="{FF2B5EF4-FFF2-40B4-BE49-F238E27FC236}">
                <a16:creationId xmlns:a16="http://schemas.microsoft.com/office/drawing/2014/main" id="{9F3EF8B6-3639-4A0A-B520-5E2C21968566}"/>
              </a:ext>
            </a:extLst>
          </p:cNvPr>
          <p:cNvGrpSpPr/>
          <p:nvPr/>
        </p:nvGrpSpPr>
        <p:grpSpPr>
          <a:xfrm flipH="1">
            <a:off x="1914240" y="1980329"/>
            <a:ext cx="4495735" cy="609156"/>
            <a:chOff x="2060137" y="1871246"/>
            <a:chExt cx="8071727" cy="1093690"/>
          </a:xfrm>
        </p:grpSpPr>
        <p:sp>
          <p:nvSpPr>
            <p:cNvPr id="29" name="Dowolny kształt: kształt 5">
              <a:extLst>
                <a:ext uri="{FF2B5EF4-FFF2-40B4-BE49-F238E27FC236}">
                  <a16:creationId xmlns:a16="http://schemas.microsoft.com/office/drawing/2014/main" id="{EBC4EC02-0E58-4CA5-8D8B-7E24A72E7146}"/>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0" name="Owal 6">
              <a:extLst>
                <a:ext uri="{FF2B5EF4-FFF2-40B4-BE49-F238E27FC236}">
                  <a16:creationId xmlns:a16="http://schemas.microsoft.com/office/drawing/2014/main" id="{4CC30BBA-3A09-4C1E-8CDF-BC0DF098A357}"/>
                </a:ext>
              </a:extLst>
            </p:cNvPr>
            <p:cNvSpPr/>
            <p:nvPr/>
          </p:nvSpPr>
          <p:spPr>
            <a:xfrm>
              <a:off x="2060137" y="1871247"/>
              <a:ext cx="1093689" cy="1093689"/>
            </a:xfrm>
            <a:prstGeom prst="ellipse">
              <a:avLst/>
            </a:prstGeom>
            <a:solidFill>
              <a:schemeClr val="accent4"/>
            </a:solidFill>
            <a:ln w="101600">
              <a:solidFill>
                <a:schemeClr val="accent4">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5</a:t>
              </a:r>
            </a:p>
          </p:txBody>
        </p:sp>
        <p:sp>
          <p:nvSpPr>
            <p:cNvPr id="31" name="Prostokąt 30">
              <a:extLst>
                <a:ext uri="{FF2B5EF4-FFF2-40B4-BE49-F238E27FC236}">
                  <a16:creationId xmlns:a16="http://schemas.microsoft.com/office/drawing/2014/main" id="{CEB7C554-AED1-442C-B571-5AABE02B03FF}"/>
                </a:ext>
              </a:extLst>
            </p:cNvPr>
            <p:cNvSpPr/>
            <p:nvPr/>
          </p:nvSpPr>
          <p:spPr>
            <a:xfrm>
              <a:off x="10070519" y="1871246"/>
              <a:ext cx="61345" cy="10936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0" name="Grupa 39">
            <a:extLst>
              <a:ext uri="{FF2B5EF4-FFF2-40B4-BE49-F238E27FC236}">
                <a16:creationId xmlns:a16="http://schemas.microsoft.com/office/drawing/2014/main" id="{06A878EE-E6C4-42FE-BC50-1E594082C969}"/>
              </a:ext>
            </a:extLst>
          </p:cNvPr>
          <p:cNvGrpSpPr/>
          <p:nvPr/>
        </p:nvGrpSpPr>
        <p:grpSpPr>
          <a:xfrm flipH="1">
            <a:off x="1919536" y="4576468"/>
            <a:ext cx="4495735" cy="609157"/>
            <a:chOff x="2060137" y="1871244"/>
            <a:chExt cx="8071727" cy="1093692"/>
          </a:xfrm>
        </p:grpSpPr>
        <p:sp>
          <p:nvSpPr>
            <p:cNvPr id="42" name="Dowolny kształt: kształt 5">
              <a:extLst>
                <a:ext uri="{FF2B5EF4-FFF2-40B4-BE49-F238E27FC236}">
                  <a16:creationId xmlns:a16="http://schemas.microsoft.com/office/drawing/2014/main" id="{FFF1CDA8-DB54-4066-996D-C4B370763553}"/>
                </a:ext>
              </a:extLst>
            </p:cNvPr>
            <p:cNvSpPr/>
            <p:nvPr/>
          </p:nvSpPr>
          <p:spPr>
            <a:xfrm>
              <a:off x="2606980" y="1871244"/>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43" name="Owal 6">
              <a:extLst>
                <a:ext uri="{FF2B5EF4-FFF2-40B4-BE49-F238E27FC236}">
                  <a16:creationId xmlns:a16="http://schemas.microsoft.com/office/drawing/2014/main" id="{07CBA455-3C0A-47C3-9E7A-A8DC6248CCFE}"/>
                </a:ext>
              </a:extLst>
            </p:cNvPr>
            <p:cNvSpPr/>
            <p:nvPr/>
          </p:nvSpPr>
          <p:spPr>
            <a:xfrm>
              <a:off x="2060137" y="1871247"/>
              <a:ext cx="1093689" cy="1093689"/>
            </a:xfrm>
            <a:prstGeom prst="ellipse">
              <a:avLst/>
            </a:prstGeom>
            <a:solidFill>
              <a:schemeClr val="accent2"/>
            </a:solidFill>
            <a:ln w="101600">
              <a:solidFill>
                <a:schemeClr val="accent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2</a:t>
              </a:r>
            </a:p>
          </p:txBody>
        </p:sp>
        <p:sp>
          <p:nvSpPr>
            <p:cNvPr id="44" name="Prostokąt 43">
              <a:extLst>
                <a:ext uri="{FF2B5EF4-FFF2-40B4-BE49-F238E27FC236}">
                  <a16:creationId xmlns:a16="http://schemas.microsoft.com/office/drawing/2014/main" id="{2C117EBF-2D6A-422C-9041-648305B8222C}"/>
                </a:ext>
              </a:extLst>
            </p:cNvPr>
            <p:cNvSpPr/>
            <p:nvPr/>
          </p:nvSpPr>
          <p:spPr>
            <a:xfrm>
              <a:off x="10070519" y="1871246"/>
              <a:ext cx="61345" cy="10936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6" name="Grupa 45">
            <a:extLst>
              <a:ext uri="{FF2B5EF4-FFF2-40B4-BE49-F238E27FC236}">
                <a16:creationId xmlns:a16="http://schemas.microsoft.com/office/drawing/2014/main" id="{4CAC932D-F8D4-443B-8F53-9BCC404C0D62}"/>
              </a:ext>
            </a:extLst>
          </p:cNvPr>
          <p:cNvGrpSpPr/>
          <p:nvPr/>
        </p:nvGrpSpPr>
        <p:grpSpPr>
          <a:xfrm flipH="1">
            <a:off x="1919536" y="5407816"/>
            <a:ext cx="4495735" cy="609156"/>
            <a:chOff x="2060137" y="1871246"/>
            <a:chExt cx="8071727" cy="1093690"/>
          </a:xfrm>
        </p:grpSpPr>
        <p:sp>
          <p:nvSpPr>
            <p:cNvPr id="48" name="Dowolny kształt: kształt 5">
              <a:extLst>
                <a:ext uri="{FF2B5EF4-FFF2-40B4-BE49-F238E27FC236}">
                  <a16:creationId xmlns:a16="http://schemas.microsoft.com/office/drawing/2014/main" id="{1BB08857-5D8B-4A24-A73C-4AF31562DBF9}"/>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a:spcBef>
                  <a:spcPts val="1000"/>
                </a:spcBef>
                <a:buClr>
                  <a:srgbClr val="85096A"/>
                </a:buClr>
              </a:pPr>
              <a:r>
                <a:rPr lang="en-US" sz="2400" dirty="0">
                  <a:solidFill>
                    <a:schemeClr val="tx1"/>
                  </a:solidFill>
                </a:rPr>
                <a:t>Put your text here</a:t>
              </a:r>
            </a:p>
          </p:txBody>
        </p:sp>
        <p:sp>
          <p:nvSpPr>
            <p:cNvPr id="49" name="Owal 6">
              <a:extLst>
                <a:ext uri="{FF2B5EF4-FFF2-40B4-BE49-F238E27FC236}">
                  <a16:creationId xmlns:a16="http://schemas.microsoft.com/office/drawing/2014/main" id="{A17E5EC3-EEB3-4567-90C7-8069913FB049}"/>
                </a:ext>
              </a:extLst>
            </p:cNvPr>
            <p:cNvSpPr/>
            <p:nvPr/>
          </p:nvSpPr>
          <p:spPr>
            <a:xfrm>
              <a:off x="2060137" y="1871247"/>
              <a:ext cx="1093689" cy="1093689"/>
            </a:xfrm>
            <a:prstGeom prst="ellipse">
              <a:avLst/>
            </a:prstGeom>
            <a:solidFill>
              <a:schemeClr val="tx2"/>
            </a:solidFill>
            <a:ln w="101600">
              <a:solidFill>
                <a:schemeClr val="tx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1</a:t>
              </a:r>
            </a:p>
          </p:txBody>
        </p:sp>
        <p:sp>
          <p:nvSpPr>
            <p:cNvPr id="50" name="Prostokąt 49">
              <a:extLst>
                <a:ext uri="{FF2B5EF4-FFF2-40B4-BE49-F238E27FC236}">
                  <a16:creationId xmlns:a16="http://schemas.microsoft.com/office/drawing/2014/main" id="{46295C35-8426-4C22-8B64-AA00A7294DF1}"/>
                </a:ext>
              </a:extLst>
            </p:cNvPr>
            <p:cNvSpPr/>
            <p:nvPr/>
          </p:nvSpPr>
          <p:spPr>
            <a:xfrm>
              <a:off x="10070519" y="1871246"/>
              <a:ext cx="61345" cy="10936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2" name="Grupa 31">
            <a:extLst>
              <a:ext uri="{FF2B5EF4-FFF2-40B4-BE49-F238E27FC236}">
                <a16:creationId xmlns:a16="http://schemas.microsoft.com/office/drawing/2014/main" id="{1C83CA02-550F-475C-A323-E1B4F602B10B}"/>
              </a:ext>
            </a:extLst>
          </p:cNvPr>
          <p:cNvGrpSpPr/>
          <p:nvPr/>
        </p:nvGrpSpPr>
        <p:grpSpPr>
          <a:xfrm flipH="1">
            <a:off x="1919536" y="3831457"/>
            <a:ext cx="4495735" cy="609156"/>
            <a:chOff x="2060137" y="1871246"/>
            <a:chExt cx="8071727" cy="1093690"/>
          </a:xfrm>
        </p:grpSpPr>
        <p:sp>
          <p:nvSpPr>
            <p:cNvPr id="34" name="Dowolny kształt: kształt 5">
              <a:extLst>
                <a:ext uri="{FF2B5EF4-FFF2-40B4-BE49-F238E27FC236}">
                  <a16:creationId xmlns:a16="http://schemas.microsoft.com/office/drawing/2014/main" id="{97542971-D79E-4675-ADB3-8DF30DB03C58}"/>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5" name="Owal 6">
              <a:extLst>
                <a:ext uri="{FF2B5EF4-FFF2-40B4-BE49-F238E27FC236}">
                  <a16:creationId xmlns:a16="http://schemas.microsoft.com/office/drawing/2014/main" id="{FF537EA8-EE11-496F-B092-FA10D917D2DA}"/>
                </a:ext>
              </a:extLst>
            </p:cNvPr>
            <p:cNvSpPr/>
            <p:nvPr/>
          </p:nvSpPr>
          <p:spPr>
            <a:xfrm>
              <a:off x="2060137" y="1871247"/>
              <a:ext cx="1093689" cy="1093689"/>
            </a:xfrm>
            <a:prstGeom prst="ellipse">
              <a:avLst/>
            </a:prstGeom>
            <a:solidFill>
              <a:schemeClr val="accent6"/>
            </a:solidFill>
            <a:ln w="101600">
              <a:solidFill>
                <a:schemeClr val="accent6">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3</a:t>
              </a:r>
            </a:p>
          </p:txBody>
        </p:sp>
        <p:sp>
          <p:nvSpPr>
            <p:cNvPr id="37" name="Prostokąt 36">
              <a:extLst>
                <a:ext uri="{FF2B5EF4-FFF2-40B4-BE49-F238E27FC236}">
                  <a16:creationId xmlns:a16="http://schemas.microsoft.com/office/drawing/2014/main" id="{87DCCDE2-B51A-4E79-9441-1932AF61B857}"/>
                </a:ext>
              </a:extLst>
            </p:cNvPr>
            <p:cNvSpPr/>
            <p:nvPr/>
          </p:nvSpPr>
          <p:spPr>
            <a:xfrm>
              <a:off x="10070519" y="1871246"/>
              <a:ext cx="61345" cy="10936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496E5A1-0C91-49EA-8B60-526C6D715744}"/>
              </a:ext>
            </a:extLst>
          </p:cNvPr>
          <p:cNvGrpSpPr/>
          <p:nvPr/>
        </p:nvGrpSpPr>
        <p:grpSpPr>
          <a:xfrm>
            <a:off x="1919536" y="3017821"/>
            <a:ext cx="4495735" cy="609156"/>
            <a:chOff x="1919536" y="3017821"/>
            <a:chExt cx="4495735" cy="609156"/>
          </a:xfrm>
        </p:grpSpPr>
        <p:sp>
          <p:nvSpPr>
            <p:cNvPr id="24" name="Dowolny kształt: kształt 5">
              <a:extLst>
                <a:ext uri="{FF2B5EF4-FFF2-40B4-BE49-F238E27FC236}">
                  <a16:creationId xmlns:a16="http://schemas.microsoft.com/office/drawing/2014/main" id="{3930CAF1-FAC3-4605-B211-B7AB3219EA3F}"/>
                </a:ext>
              </a:extLst>
            </p:cNvPr>
            <p:cNvSpPr/>
            <p:nvPr/>
          </p:nvSpPr>
          <p:spPr>
            <a:xfrm flipH="1">
              <a:off x="1953704" y="3017821"/>
              <a:ext cx="4156990" cy="609156"/>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25" name="Owal 6">
              <a:extLst>
                <a:ext uri="{FF2B5EF4-FFF2-40B4-BE49-F238E27FC236}">
                  <a16:creationId xmlns:a16="http://schemas.microsoft.com/office/drawing/2014/main" id="{0051458F-A62C-4183-8166-7DF2350FA507}"/>
                </a:ext>
              </a:extLst>
            </p:cNvPr>
            <p:cNvSpPr/>
            <p:nvPr/>
          </p:nvSpPr>
          <p:spPr>
            <a:xfrm flipH="1">
              <a:off x="5806116" y="3017822"/>
              <a:ext cx="609155" cy="609155"/>
            </a:xfrm>
            <a:prstGeom prst="ellipse">
              <a:avLst/>
            </a:prstGeom>
            <a:solidFill>
              <a:schemeClr val="accent3">
                <a:lumMod val="75000"/>
              </a:schemeClr>
            </a:solidFill>
            <a:ln w="101600">
              <a:solidFill>
                <a:schemeClr val="accent3">
                  <a:lumMod val="75000"/>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4</a:t>
              </a:r>
            </a:p>
          </p:txBody>
        </p:sp>
        <p:sp>
          <p:nvSpPr>
            <p:cNvPr id="26" name="Prostokąt 25">
              <a:extLst>
                <a:ext uri="{FF2B5EF4-FFF2-40B4-BE49-F238E27FC236}">
                  <a16:creationId xmlns:a16="http://schemas.microsoft.com/office/drawing/2014/main" id="{D75A79EB-6457-4102-8C2B-DF2B400E9BD4}"/>
                </a:ext>
              </a:extLst>
            </p:cNvPr>
            <p:cNvSpPr/>
            <p:nvPr/>
          </p:nvSpPr>
          <p:spPr>
            <a:xfrm flipH="1">
              <a:off x="1919536" y="3017821"/>
              <a:ext cx="34168" cy="60915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spTree>
    <p:extLst>
      <p:ext uri="{BB962C8B-B14F-4D97-AF65-F5344CB8AC3E}">
        <p14:creationId xmlns:p14="http://schemas.microsoft.com/office/powerpoint/2010/main" val="6798521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ytuł 2">
            <a:extLst>
              <a:ext uri="{FF2B5EF4-FFF2-40B4-BE49-F238E27FC236}">
                <a16:creationId xmlns:a16="http://schemas.microsoft.com/office/drawing/2014/main" id="{5F3E1919-DD9E-4431-A834-0E7158586FD4}"/>
              </a:ext>
            </a:extLst>
          </p:cNvPr>
          <p:cNvSpPr>
            <a:spLocks noGrp="1"/>
          </p:cNvSpPr>
          <p:nvPr>
            <p:ph type="title"/>
          </p:nvPr>
        </p:nvSpPr>
        <p:spPr/>
        <p:txBody>
          <a:bodyPr/>
          <a:lstStyle/>
          <a:p>
            <a:r>
              <a:rPr lang="en-US" dirty="0"/>
              <a:t>3D Blocks Pyramid with 5 Levels</a:t>
            </a:r>
          </a:p>
        </p:txBody>
      </p:sp>
      <p:grpSp>
        <p:nvGrpSpPr>
          <p:cNvPr id="11" name="Grupa 10">
            <a:extLst>
              <a:ext uri="{FF2B5EF4-FFF2-40B4-BE49-F238E27FC236}">
                <a16:creationId xmlns:a16="http://schemas.microsoft.com/office/drawing/2014/main" id="{1ACD9E65-D9E5-4260-A85B-7D9EB686D220}"/>
              </a:ext>
            </a:extLst>
          </p:cNvPr>
          <p:cNvGrpSpPr/>
          <p:nvPr/>
        </p:nvGrpSpPr>
        <p:grpSpPr>
          <a:xfrm>
            <a:off x="4971254" y="1823618"/>
            <a:ext cx="6404060" cy="4261722"/>
            <a:chOff x="4971254" y="1823618"/>
            <a:chExt cx="6404060" cy="4261722"/>
          </a:xfrm>
        </p:grpSpPr>
        <p:sp>
          <p:nvSpPr>
            <p:cNvPr id="463" name="Dowolny kształt: kształt 462">
              <a:extLst>
                <a:ext uri="{FF2B5EF4-FFF2-40B4-BE49-F238E27FC236}">
                  <a16:creationId xmlns:a16="http://schemas.microsoft.com/office/drawing/2014/main" id="{B12B7AB1-C4BF-4F9A-A57F-731833D65A2B}"/>
                </a:ext>
              </a:extLst>
            </p:cNvPr>
            <p:cNvSpPr/>
            <p:nvPr/>
          </p:nvSpPr>
          <p:spPr>
            <a:xfrm>
              <a:off x="4971254" y="4982011"/>
              <a:ext cx="6404060" cy="365946"/>
            </a:xfrm>
            <a:custGeom>
              <a:avLst/>
              <a:gdLst>
                <a:gd name="connsiteX0" fmla="*/ 6922482 w 7354274"/>
                <a:gd name="connsiteY0" fmla="*/ 417802 h 420244"/>
                <a:gd name="connsiteX1" fmla="*/ 3861 w 7354274"/>
                <a:gd name="connsiteY1" fmla="*/ 417802 h 420244"/>
                <a:gd name="connsiteX2" fmla="*/ 433210 w 7354274"/>
                <a:gd name="connsiteY2" fmla="*/ 3861 h 420244"/>
                <a:gd name="connsiteX3" fmla="*/ 7352532 w 7354274"/>
                <a:gd name="connsiteY3" fmla="*/ 3861 h 420244"/>
              </a:gdLst>
              <a:ahLst/>
              <a:cxnLst>
                <a:cxn ang="0">
                  <a:pos x="connsiteX0" y="connsiteY0"/>
                </a:cxn>
                <a:cxn ang="0">
                  <a:pos x="connsiteX1" y="connsiteY1"/>
                </a:cxn>
                <a:cxn ang="0">
                  <a:pos x="connsiteX2" y="connsiteY2"/>
                </a:cxn>
                <a:cxn ang="0">
                  <a:pos x="connsiteX3" y="connsiteY3"/>
                </a:cxn>
              </a:cxnLst>
              <a:rect l="l" t="t" r="r" b="b"/>
              <a:pathLst>
                <a:path w="7354274" h="420244">
                  <a:moveTo>
                    <a:pt x="6922482" y="417802"/>
                  </a:moveTo>
                  <a:lnTo>
                    <a:pt x="3861" y="417802"/>
                  </a:lnTo>
                  <a:lnTo>
                    <a:pt x="433210" y="3861"/>
                  </a:lnTo>
                  <a:lnTo>
                    <a:pt x="7352532" y="3861"/>
                  </a:lnTo>
                  <a:close/>
                </a:path>
              </a:pathLst>
            </a:custGeom>
            <a:solidFill>
              <a:schemeClr val="accent6"/>
            </a:solidFill>
            <a:ln w="7001" cap="flat">
              <a:noFill/>
              <a:prstDash val="solid"/>
              <a:miter/>
            </a:ln>
          </p:spPr>
          <p:txBody>
            <a:bodyPr rtlCol="0" anchor="ctr"/>
            <a:lstStyle/>
            <a:p>
              <a:endParaRPr lang="en-US" dirty="0"/>
            </a:p>
          </p:txBody>
        </p:sp>
        <p:sp>
          <p:nvSpPr>
            <p:cNvPr id="464" name="Dowolny kształt: kształt 463">
              <a:extLst>
                <a:ext uri="{FF2B5EF4-FFF2-40B4-BE49-F238E27FC236}">
                  <a16:creationId xmlns:a16="http://schemas.microsoft.com/office/drawing/2014/main" id="{1DFE6268-DA28-4587-A41E-27167BB77343}"/>
                </a:ext>
              </a:extLst>
            </p:cNvPr>
            <p:cNvSpPr/>
            <p:nvPr/>
          </p:nvSpPr>
          <p:spPr>
            <a:xfrm>
              <a:off x="5439673" y="4939935"/>
              <a:ext cx="372046" cy="201270"/>
            </a:xfrm>
            <a:custGeom>
              <a:avLst/>
              <a:gdLst>
                <a:gd name="connsiteX0" fmla="*/ 5253 w 427248"/>
                <a:gd name="connsiteY0" fmla="*/ 5253 h 231134"/>
                <a:gd name="connsiteX1" fmla="*/ 5253 w 427248"/>
                <a:gd name="connsiteY1" fmla="*/ 174751 h 231134"/>
                <a:gd name="connsiteX2" fmla="*/ 216076 w 427248"/>
                <a:gd name="connsiteY2" fmla="*/ 229384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4"/>
                    <a:pt x="216076" y="229384"/>
                  </a:cubicBezTo>
                  <a:cubicBezTo>
                    <a:pt x="332343" y="229384"/>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65" name="Dowolny kształt: kształt 464">
              <a:extLst>
                <a:ext uri="{FF2B5EF4-FFF2-40B4-BE49-F238E27FC236}">
                  <a16:creationId xmlns:a16="http://schemas.microsoft.com/office/drawing/2014/main" id="{E697B34D-4427-487E-8A75-935EC229F09A}"/>
                </a:ext>
              </a:extLst>
            </p:cNvPr>
            <p:cNvSpPr/>
            <p:nvPr/>
          </p:nvSpPr>
          <p:spPr>
            <a:xfrm>
              <a:off x="5439673" y="4892362"/>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169" name="Dowolny kształt: kształt 168">
              <a:extLst>
                <a:ext uri="{FF2B5EF4-FFF2-40B4-BE49-F238E27FC236}">
                  <a16:creationId xmlns:a16="http://schemas.microsoft.com/office/drawing/2014/main" id="{EE6FD721-B29F-4286-9685-0C1FC409381B}"/>
                </a:ext>
              </a:extLst>
            </p:cNvPr>
            <p:cNvSpPr/>
            <p:nvPr/>
          </p:nvSpPr>
          <p:spPr>
            <a:xfrm>
              <a:off x="4971254" y="4982011"/>
              <a:ext cx="6399181" cy="1103329"/>
            </a:xfrm>
            <a:custGeom>
              <a:avLst/>
              <a:gdLst>
                <a:gd name="connsiteX0" fmla="*/ 7348671 w 7348671"/>
                <a:gd name="connsiteY0" fmla="*/ 0 h 1267037"/>
                <a:gd name="connsiteX1" fmla="*/ 7348671 w 7348671"/>
                <a:gd name="connsiteY1" fmla="*/ 852396 h 1267037"/>
                <a:gd name="connsiteX2" fmla="*/ 6918622 w 7348671"/>
                <a:gd name="connsiteY2" fmla="*/ 1267036 h 1267037"/>
                <a:gd name="connsiteX3" fmla="*/ 6918622 w 7348671"/>
                <a:gd name="connsiteY3" fmla="*/ 1267037 h 1267037"/>
                <a:gd name="connsiteX4" fmla="*/ 6918621 w 7348671"/>
                <a:gd name="connsiteY4" fmla="*/ 1267037 h 1267037"/>
                <a:gd name="connsiteX5" fmla="*/ 0 w 7348671"/>
                <a:gd name="connsiteY5" fmla="*/ 1267037 h 1267037"/>
                <a:gd name="connsiteX6" fmla="*/ 0 w 7348671"/>
                <a:gd name="connsiteY6" fmla="*/ 413940 h 1267037"/>
                <a:gd name="connsiteX7" fmla="*/ 6918622 w 7348671"/>
                <a:gd name="connsiteY7" fmla="*/ 413940 h 1267037"/>
                <a:gd name="connsiteX8" fmla="*/ 6918622 w 7348671"/>
                <a:gd name="connsiteY8" fmla="*/ 413941 h 126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8671" h="1267037">
                  <a:moveTo>
                    <a:pt x="7348671" y="0"/>
                  </a:moveTo>
                  <a:lnTo>
                    <a:pt x="7348671" y="852396"/>
                  </a:lnTo>
                  <a:lnTo>
                    <a:pt x="6918622" y="1267036"/>
                  </a:lnTo>
                  <a:lnTo>
                    <a:pt x="6918622" y="1267037"/>
                  </a:lnTo>
                  <a:lnTo>
                    <a:pt x="6918621" y="1267037"/>
                  </a:lnTo>
                  <a:lnTo>
                    <a:pt x="0" y="1267037"/>
                  </a:lnTo>
                  <a:lnTo>
                    <a:pt x="0" y="413940"/>
                  </a:lnTo>
                  <a:lnTo>
                    <a:pt x="6918622" y="413940"/>
                  </a:lnTo>
                  <a:lnTo>
                    <a:pt x="6918622" y="413941"/>
                  </a:lnTo>
                  <a:close/>
                </a:path>
              </a:pathLst>
            </a:custGeom>
            <a:solidFill>
              <a:schemeClr val="accent6">
                <a:lumMod val="75000"/>
              </a:schemeClr>
            </a:solidFill>
            <a:ln w="7001" cap="flat">
              <a:noFill/>
              <a:prstDash val="solid"/>
              <a:miter/>
            </a:ln>
          </p:spPr>
          <p:txBody>
            <a:bodyPr rtlCol="0" anchor="ctr"/>
            <a:lstStyle/>
            <a:p>
              <a:endParaRPr lang="en-US" dirty="0"/>
            </a:p>
          </p:txBody>
        </p:sp>
        <p:sp>
          <p:nvSpPr>
            <p:cNvPr id="469" name="Dowolny kształt: kształt 468">
              <a:extLst>
                <a:ext uri="{FF2B5EF4-FFF2-40B4-BE49-F238E27FC236}">
                  <a16:creationId xmlns:a16="http://schemas.microsoft.com/office/drawing/2014/main" id="{AFDA64B4-E5A6-4543-8170-1E1AF07BDECC}"/>
                </a:ext>
              </a:extLst>
            </p:cNvPr>
            <p:cNvSpPr/>
            <p:nvPr/>
          </p:nvSpPr>
          <p:spPr>
            <a:xfrm>
              <a:off x="5171923" y="5085704"/>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solidFill>
                  <a:schemeClr val="accent3">
                    <a:lumMod val="75000"/>
                  </a:schemeClr>
                </a:solidFill>
              </a:endParaRPr>
            </a:p>
          </p:txBody>
        </p:sp>
        <p:sp>
          <p:nvSpPr>
            <p:cNvPr id="470" name="Dowolny kształt: kształt 469">
              <a:extLst>
                <a:ext uri="{FF2B5EF4-FFF2-40B4-BE49-F238E27FC236}">
                  <a16:creationId xmlns:a16="http://schemas.microsoft.com/office/drawing/2014/main" id="{2E9C8E95-FF8D-4202-9CC4-0A2265E352BB}"/>
                </a:ext>
              </a:extLst>
            </p:cNvPr>
            <p:cNvSpPr/>
            <p:nvPr/>
          </p:nvSpPr>
          <p:spPr>
            <a:xfrm>
              <a:off x="5171923" y="5038131"/>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solidFill>
                  <a:schemeClr val="accent3">
                    <a:lumMod val="75000"/>
                  </a:schemeClr>
                </a:solidFill>
              </a:endParaRPr>
            </a:p>
          </p:txBody>
        </p:sp>
        <p:sp>
          <p:nvSpPr>
            <p:cNvPr id="471" name="Dowolny kształt: kształt 470">
              <a:extLst>
                <a:ext uri="{FF2B5EF4-FFF2-40B4-BE49-F238E27FC236}">
                  <a16:creationId xmlns:a16="http://schemas.microsoft.com/office/drawing/2014/main" id="{A6BE2F91-36B9-4A09-9CC5-19C7E6DE9BC7}"/>
                </a:ext>
              </a:extLst>
            </p:cNvPr>
            <p:cNvSpPr/>
            <p:nvPr/>
          </p:nvSpPr>
          <p:spPr>
            <a:xfrm>
              <a:off x="10814815" y="4927736"/>
              <a:ext cx="372046" cy="201270"/>
            </a:xfrm>
            <a:custGeom>
              <a:avLst/>
              <a:gdLst>
                <a:gd name="connsiteX0" fmla="*/ 5253 w 427248"/>
                <a:gd name="connsiteY0" fmla="*/ 5253 h 231134"/>
                <a:gd name="connsiteX1" fmla="*/ 5253 w 427248"/>
                <a:gd name="connsiteY1" fmla="*/ 174751 h 231134"/>
                <a:gd name="connsiteX2" fmla="*/ 216076 w 427248"/>
                <a:gd name="connsiteY2" fmla="*/ 229384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4"/>
                    <a:pt x="216076" y="229384"/>
                  </a:cubicBezTo>
                  <a:cubicBezTo>
                    <a:pt x="332343" y="229384"/>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72" name="Dowolny kształt: kształt 471">
              <a:extLst>
                <a:ext uri="{FF2B5EF4-FFF2-40B4-BE49-F238E27FC236}">
                  <a16:creationId xmlns:a16="http://schemas.microsoft.com/office/drawing/2014/main" id="{F43B418B-2405-4A46-B71E-8993B9CEC4CF}"/>
                </a:ext>
              </a:extLst>
            </p:cNvPr>
            <p:cNvSpPr/>
            <p:nvPr/>
          </p:nvSpPr>
          <p:spPr>
            <a:xfrm>
              <a:off x="10814815" y="4880165"/>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473" name="Dowolny kształt: kształt 472">
              <a:extLst>
                <a:ext uri="{FF2B5EF4-FFF2-40B4-BE49-F238E27FC236}">
                  <a16:creationId xmlns:a16="http://schemas.microsoft.com/office/drawing/2014/main" id="{46711F39-7805-45FE-AD95-85CC7989C32A}"/>
                </a:ext>
              </a:extLst>
            </p:cNvPr>
            <p:cNvSpPr/>
            <p:nvPr/>
          </p:nvSpPr>
          <p:spPr>
            <a:xfrm>
              <a:off x="5563180" y="4217496"/>
              <a:ext cx="5214734" cy="365946"/>
            </a:xfrm>
            <a:custGeom>
              <a:avLst/>
              <a:gdLst>
                <a:gd name="connsiteX0" fmla="*/ 5560190 w 5988480"/>
                <a:gd name="connsiteY0" fmla="*/ 417801 h 420244"/>
                <a:gd name="connsiteX1" fmla="*/ 3861 w 5988480"/>
                <a:gd name="connsiteY1" fmla="*/ 417801 h 420244"/>
                <a:gd name="connsiteX2" fmla="*/ 433210 w 5988480"/>
                <a:gd name="connsiteY2" fmla="*/ 3861 h 420244"/>
                <a:gd name="connsiteX3" fmla="*/ 5989540 w 5988480"/>
                <a:gd name="connsiteY3" fmla="*/ 3861 h 420244"/>
              </a:gdLst>
              <a:ahLst/>
              <a:cxnLst>
                <a:cxn ang="0">
                  <a:pos x="connsiteX0" y="connsiteY0"/>
                </a:cxn>
                <a:cxn ang="0">
                  <a:pos x="connsiteX1" y="connsiteY1"/>
                </a:cxn>
                <a:cxn ang="0">
                  <a:pos x="connsiteX2" y="connsiteY2"/>
                </a:cxn>
                <a:cxn ang="0">
                  <a:pos x="connsiteX3" y="connsiteY3"/>
                </a:cxn>
              </a:cxnLst>
              <a:rect l="l" t="t" r="r" b="b"/>
              <a:pathLst>
                <a:path w="5988480" h="420244">
                  <a:moveTo>
                    <a:pt x="5560190" y="417801"/>
                  </a:moveTo>
                  <a:lnTo>
                    <a:pt x="3861" y="417801"/>
                  </a:lnTo>
                  <a:lnTo>
                    <a:pt x="433210" y="3861"/>
                  </a:lnTo>
                  <a:lnTo>
                    <a:pt x="5989540" y="3861"/>
                  </a:lnTo>
                  <a:close/>
                </a:path>
              </a:pathLst>
            </a:custGeom>
            <a:solidFill>
              <a:schemeClr val="accent4"/>
            </a:solidFill>
            <a:ln w="7001" cap="flat">
              <a:noFill/>
              <a:prstDash val="solid"/>
              <a:miter/>
            </a:ln>
          </p:spPr>
          <p:txBody>
            <a:bodyPr rtlCol="0" anchor="ctr"/>
            <a:lstStyle/>
            <a:p>
              <a:endParaRPr lang="en-US" dirty="0"/>
            </a:p>
          </p:txBody>
        </p:sp>
        <p:sp>
          <p:nvSpPr>
            <p:cNvPr id="474" name="Dowolny kształt: kształt 473">
              <a:extLst>
                <a:ext uri="{FF2B5EF4-FFF2-40B4-BE49-F238E27FC236}">
                  <a16:creationId xmlns:a16="http://schemas.microsoft.com/office/drawing/2014/main" id="{3E1FBEAD-2FBB-4C5C-A367-15044C192B43}"/>
                </a:ext>
              </a:extLst>
            </p:cNvPr>
            <p:cNvSpPr/>
            <p:nvPr/>
          </p:nvSpPr>
          <p:spPr>
            <a:xfrm>
              <a:off x="6059342" y="4172058"/>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475" name="Dowolny kształt: kształt 474">
              <a:extLst>
                <a:ext uri="{FF2B5EF4-FFF2-40B4-BE49-F238E27FC236}">
                  <a16:creationId xmlns:a16="http://schemas.microsoft.com/office/drawing/2014/main" id="{CF4C1531-287C-4792-89C3-8557981A7018}"/>
                </a:ext>
              </a:extLst>
            </p:cNvPr>
            <p:cNvSpPr/>
            <p:nvPr/>
          </p:nvSpPr>
          <p:spPr>
            <a:xfrm>
              <a:off x="6059342" y="4124484"/>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2"/>
                    <a:pt x="99641"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168" name="Dowolny kształt: kształt 167">
              <a:extLst>
                <a:ext uri="{FF2B5EF4-FFF2-40B4-BE49-F238E27FC236}">
                  <a16:creationId xmlns:a16="http://schemas.microsoft.com/office/drawing/2014/main" id="{32CA6F90-5222-4473-851D-4F2E8BCCFD62}"/>
                </a:ext>
              </a:extLst>
            </p:cNvPr>
            <p:cNvSpPr/>
            <p:nvPr/>
          </p:nvSpPr>
          <p:spPr>
            <a:xfrm>
              <a:off x="5565620" y="4217496"/>
              <a:ext cx="5212294" cy="1103330"/>
            </a:xfrm>
            <a:custGeom>
              <a:avLst/>
              <a:gdLst>
                <a:gd name="connsiteX0" fmla="*/ 5985678 w 5985678"/>
                <a:gd name="connsiteY0" fmla="*/ 0 h 1267038"/>
                <a:gd name="connsiteX1" fmla="*/ 5985678 w 5985678"/>
                <a:gd name="connsiteY1" fmla="*/ 853097 h 1267038"/>
                <a:gd name="connsiteX2" fmla="*/ 5556329 w 5985678"/>
                <a:gd name="connsiteY2" fmla="*/ 1267037 h 1267038"/>
                <a:gd name="connsiteX3" fmla="*/ 5556329 w 5985678"/>
                <a:gd name="connsiteY3" fmla="*/ 1267038 h 1267038"/>
                <a:gd name="connsiteX4" fmla="*/ 0 w 5985678"/>
                <a:gd name="connsiteY4" fmla="*/ 1267038 h 1267038"/>
                <a:gd name="connsiteX5" fmla="*/ 0 w 5985678"/>
                <a:gd name="connsiteY5" fmla="*/ 413941 h 1267038"/>
                <a:gd name="connsiteX6" fmla="*/ 5556329 w 5985678"/>
                <a:gd name="connsiteY6" fmla="*/ 413941 h 1267038"/>
                <a:gd name="connsiteX7" fmla="*/ 5556329 w 5985678"/>
                <a:gd name="connsiteY7" fmla="*/ 413941 h 126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5678" h="1267038">
                  <a:moveTo>
                    <a:pt x="5985678" y="0"/>
                  </a:moveTo>
                  <a:lnTo>
                    <a:pt x="5985678" y="853097"/>
                  </a:lnTo>
                  <a:lnTo>
                    <a:pt x="5556329" y="1267037"/>
                  </a:lnTo>
                  <a:lnTo>
                    <a:pt x="5556329" y="1267038"/>
                  </a:lnTo>
                  <a:lnTo>
                    <a:pt x="0" y="1267038"/>
                  </a:lnTo>
                  <a:lnTo>
                    <a:pt x="0" y="413941"/>
                  </a:lnTo>
                  <a:lnTo>
                    <a:pt x="5556329" y="413941"/>
                  </a:lnTo>
                  <a:lnTo>
                    <a:pt x="5556329" y="413941"/>
                  </a:lnTo>
                  <a:close/>
                </a:path>
              </a:pathLst>
            </a:custGeom>
            <a:solidFill>
              <a:schemeClr val="accent4">
                <a:lumMod val="75000"/>
              </a:schemeClr>
            </a:solidFill>
            <a:ln w="7001" cap="flat">
              <a:noFill/>
              <a:prstDash val="solid"/>
              <a:miter/>
            </a:ln>
          </p:spPr>
          <p:txBody>
            <a:bodyPr rtlCol="0" anchor="ctr"/>
            <a:lstStyle/>
            <a:p>
              <a:endParaRPr lang="en-US" dirty="0"/>
            </a:p>
          </p:txBody>
        </p:sp>
        <p:sp>
          <p:nvSpPr>
            <p:cNvPr id="478" name="Dowolny kształt: kształt 477">
              <a:extLst>
                <a:ext uri="{FF2B5EF4-FFF2-40B4-BE49-F238E27FC236}">
                  <a16:creationId xmlns:a16="http://schemas.microsoft.com/office/drawing/2014/main" id="{6AAE005A-3B15-4ECD-B998-4A85328FD564}"/>
                </a:ext>
              </a:extLst>
            </p:cNvPr>
            <p:cNvSpPr/>
            <p:nvPr/>
          </p:nvSpPr>
          <p:spPr>
            <a:xfrm>
              <a:off x="10547064" y="5074115"/>
              <a:ext cx="372046" cy="201270"/>
            </a:xfrm>
            <a:custGeom>
              <a:avLst/>
              <a:gdLst>
                <a:gd name="connsiteX0" fmla="*/ 5253 w 427248"/>
                <a:gd name="connsiteY0" fmla="*/ 5253 h 231134"/>
                <a:gd name="connsiteX1" fmla="*/ 5253 w 427248"/>
                <a:gd name="connsiteY1" fmla="*/ 174751 h 231134"/>
                <a:gd name="connsiteX2" fmla="*/ 216075 w 427248"/>
                <a:gd name="connsiteY2" fmla="*/ 229383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3"/>
                    <a:pt x="216075" y="229383"/>
                  </a:cubicBezTo>
                  <a:cubicBezTo>
                    <a:pt x="332343" y="229383"/>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79" name="Dowolny kształt: kształt 478">
              <a:extLst>
                <a:ext uri="{FF2B5EF4-FFF2-40B4-BE49-F238E27FC236}">
                  <a16:creationId xmlns:a16="http://schemas.microsoft.com/office/drawing/2014/main" id="{0C80DE84-B35B-44C7-9944-975E0665439E}"/>
                </a:ext>
              </a:extLst>
            </p:cNvPr>
            <p:cNvSpPr/>
            <p:nvPr/>
          </p:nvSpPr>
          <p:spPr>
            <a:xfrm>
              <a:off x="10547064" y="5026542"/>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243" name="Dowolny kształt: kształt 242">
              <a:extLst>
                <a:ext uri="{FF2B5EF4-FFF2-40B4-BE49-F238E27FC236}">
                  <a16:creationId xmlns:a16="http://schemas.microsoft.com/office/drawing/2014/main" id="{E93AFB9C-48D1-4DC9-955C-B786CEA88C8E}"/>
                </a:ext>
              </a:extLst>
            </p:cNvPr>
            <p:cNvSpPr/>
            <p:nvPr/>
          </p:nvSpPr>
          <p:spPr>
            <a:xfrm>
              <a:off x="5791591" y="4317827"/>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244" name="Dowolny kształt: kształt 243">
              <a:extLst>
                <a:ext uri="{FF2B5EF4-FFF2-40B4-BE49-F238E27FC236}">
                  <a16:creationId xmlns:a16="http://schemas.microsoft.com/office/drawing/2014/main" id="{6C2B2844-E5E2-4845-B951-0C911A3A2BE7}"/>
                </a:ext>
              </a:extLst>
            </p:cNvPr>
            <p:cNvSpPr/>
            <p:nvPr/>
          </p:nvSpPr>
          <p:spPr>
            <a:xfrm>
              <a:off x="5791591" y="4270253"/>
              <a:ext cx="372046" cy="103684"/>
            </a:xfrm>
            <a:custGeom>
              <a:avLst/>
              <a:gdLst>
                <a:gd name="connsiteX0" fmla="*/ 426898 w 427248"/>
                <a:gd name="connsiteY0" fmla="*/ 59885 h 119069"/>
                <a:gd name="connsiteX1" fmla="*/ 216075 w 427248"/>
                <a:gd name="connsiteY1" fmla="*/ 114516 h 119069"/>
                <a:gd name="connsiteX2" fmla="*/ 5253 w 427248"/>
                <a:gd name="connsiteY2" fmla="*/ 59885 h 119069"/>
                <a:gd name="connsiteX3" fmla="*/ 216075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5" y="114516"/>
                  </a:cubicBezTo>
                  <a:cubicBezTo>
                    <a:pt x="99641" y="114516"/>
                    <a:pt x="5253" y="90057"/>
                    <a:pt x="5253" y="59885"/>
                  </a:cubicBezTo>
                  <a:cubicBezTo>
                    <a:pt x="5253" y="29712"/>
                    <a:pt x="99641" y="5253"/>
                    <a:pt x="216075"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245" name="Dowolny kształt: kształt 244">
              <a:extLst>
                <a:ext uri="{FF2B5EF4-FFF2-40B4-BE49-F238E27FC236}">
                  <a16:creationId xmlns:a16="http://schemas.microsoft.com/office/drawing/2014/main" id="{332633CA-47D3-497A-99FD-8D21931F9F98}"/>
                </a:ext>
              </a:extLst>
            </p:cNvPr>
            <p:cNvSpPr/>
            <p:nvPr/>
          </p:nvSpPr>
          <p:spPr>
            <a:xfrm>
              <a:off x="10219542" y="4159860"/>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252" name="Dowolny kształt: kształt 251">
              <a:extLst>
                <a:ext uri="{FF2B5EF4-FFF2-40B4-BE49-F238E27FC236}">
                  <a16:creationId xmlns:a16="http://schemas.microsoft.com/office/drawing/2014/main" id="{83998A77-1610-42A3-86C0-AC7D284D237A}"/>
                </a:ext>
              </a:extLst>
            </p:cNvPr>
            <p:cNvSpPr/>
            <p:nvPr/>
          </p:nvSpPr>
          <p:spPr>
            <a:xfrm>
              <a:off x="10219541" y="4112287"/>
              <a:ext cx="372046" cy="103684"/>
            </a:xfrm>
            <a:custGeom>
              <a:avLst/>
              <a:gdLst>
                <a:gd name="connsiteX0" fmla="*/ 426898 w 427248"/>
                <a:gd name="connsiteY0" fmla="*/ 59885 h 119069"/>
                <a:gd name="connsiteX1" fmla="*/ 216076 w 427248"/>
                <a:gd name="connsiteY1" fmla="*/ 114516 h 119069"/>
                <a:gd name="connsiteX2" fmla="*/ 5254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4" y="90057"/>
                    <a:pt x="5254" y="59885"/>
                  </a:cubicBezTo>
                  <a:cubicBezTo>
                    <a:pt x="5254" y="29712"/>
                    <a:pt x="99642"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167" name="Dowolny kształt: kształt 166">
              <a:extLst>
                <a:ext uri="{FF2B5EF4-FFF2-40B4-BE49-F238E27FC236}">
                  <a16:creationId xmlns:a16="http://schemas.microsoft.com/office/drawing/2014/main" id="{8E4900B2-D17A-4D88-BB34-54B9F1900658}"/>
                </a:ext>
              </a:extLst>
            </p:cNvPr>
            <p:cNvSpPr/>
            <p:nvPr/>
          </p:nvSpPr>
          <p:spPr>
            <a:xfrm>
              <a:off x="6159362" y="3446257"/>
              <a:ext cx="4030898" cy="1103939"/>
            </a:xfrm>
            <a:custGeom>
              <a:avLst/>
              <a:gdLst>
                <a:gd name="connsiteX0" fmla="*/ 4628989 w 4628989"/>
                <a:gd name="connsiteY0" fmla="*/ 0 h 1267738"/>
                <a:gd name="connsiteX1" fmla="*/ 4628989 w 4628989"/>
                <a:gd name="connsiteY1" fmla="*/ 853097 h 1267738"/>
                <a:gd name="connsiteX2" fmla="*/ 4199641 w 4628989"/>
                <a:gd name="connsiteY2" fmla="*/ 1267036 h 1267738"/>
                <a:gd name="connsiteX3" fmla="*/ 4199641 w 4628989"/>
                <a:gd name="connsiteY3" fmla="*/ 1267738 h 1267738"/>
                <a:gd name="connsiteX4" fmla="*/ 0 w 4628989"/>
                <a:gd name="connsiteY4" fmla="*/ 1267738 h 1267738"/>
                <a:gd name="connsiteX5" fmla="*/ 0 w 4628989"/>
                <a:gd name="connsiteY5" fmla="*/ 414641 h 1267738"/>
                <a:gd name="connsiteX6" fmla="*/ 4199640 w 4628989"/>
                <a:gd name="connsiteY6" fmla="*/ 414641 h 126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8989" h="1267738">
                  <a:moveTo>
                    <a:pt x="4628989" y="0"/>
                  </a:moveTo>
                  <a:lnTo>
                    <a:pt x="4628989" y="853097"/>
                  </a:lnTo>
                  <a:lnTo>
                    <a:pt x="4199641" y="1267036"/>
                  </a:lnTo>
                  <a:lnTo>
                    <a:pt x="4199641" y="1267738"/>
                  </a:lnTo>
                  <a:lnTo>
                    <a:pt x="0" y="1267738"/>
                  </a:lnTo>
                  <a:lnTo>
                    <a:pt x="0" y="414641"/>
                  </a:lnTo>
                  <a:lnTo>
                    <a:pt x="4199640" y="414641"/>
                  </a:lnTo>
                  <a:close/>
                </a:path>
              </a:pathLst>
            </a:custGeom>
            <a:solidFill>
              <a:schemeClr val="accent1">
                <a:lumMod val="75000"/>
              </a:schemeClr>
            </a:solidFill>
            <a:ln w="7001" cap="flat">
              <a:noFill/>
              <a:prstDash val="solid"/>
              <a:miter/>
            </a:ln>
          </p:spPr>
          <p:txBody>
            <a:bodyPr rtlCol="0" anchor="ctr"/>
            <a:lstStyle/>
            <a:p>
              <a:endParaRPr lang="en-US" dirty="0"/>
            </a:p>
          </p:txBody>
        </p:sp>
        <p:sp>
          <p:nvSpPr>
            <p:cNvPr id="263" name="Dowolny kształt: kształt 262">
              <a:extLst>
                <a:ext uri="{FF2B5EF4-FFF2-40B4-BE49-F238E27FC236}">
                  <a16:creationId xmlns:a16="http://schemas.microsoft.com/office/drawing/2014/main" id="{582834F8-0092-426D-8F68-4E9DE8F3C3A3}"/>
                </a:ext>
              </a:extLst>
            </p:cNvPr>
            <p:cNvSpPr/>
            <p:nvPr/>
          </p:nvSpPr>
          <p:spPr>
            <a:xfrm>
              <a:off x="6152651" y="3446257"/>
              <a:ext cx="4040834" cy="373048"/>
            </a:xfrm>
            <a:custGeom>
              <a:avLst/>
              <a:gdLst>
                <a:gd name="connsiteX0" fmla="*/ 4203502 w 4636694"/>
                <a:gd name="connsiteY0" fmla="*/ 418502 h 420244"/>
                <a:gd name="connsiteX1" fmla="*/ 3861 w 4636694"/>
                <a:gd name="connsiteY1" fmla="*/ 418502 h 420244"/>
                <a:gd name="connsiteX2" fmla="*/ 433911 w 4636694"/>
                <a:gd name="connsiteY2" fmla="*/ 3861 h 420244"/>
                <a:gd name="connsiteX3" fmla="*/ 4632851 w 4636694"/>
                <a:gd name="connsiteY3" fmla="*/ 3861 h 420244"/>
              </a:gdLst>
              <a:ahLst/>
              <a:cxnLst>
                <a:cxn ang="0">
                  <a:pos x="connsiteX0" y="connsiteY0"/>
                </a:cxn>
                <a:cxn ang="0">
                  <a:pos x="connsiteX1" y="connsiteY1"/>
                </a:cxn>
                <a:cxn ang="0">
                  <a:pos x="connsiteX2" y="connsiteY2"/>
                </a:cxn>
                <a:cxn ang="0">
                  <a:pos x="connsiteX3" y="connsiteY3"/>
                </a:cxn>
              </a:cxnLst>
              <a:rect l="l" t="t" r="r" b="b"/>
              <a:pathLst>
                <a:path w="4636694" h="420244">
                  <a:moveTo>
                    <a:pt x="4203502" y="418502"/>
                  </a:moveTo>
                  <a:lnTo>
                    <a:pt x="3861" y="418502"/>
                  </a:lnTo>
                  <a:lnTo>
                    <a:pt x="433911" y="3861"/>
                  </a:lnTo>
                  <a:lnTo>
                    <a:pt x="4632851" y="3861"/>
                  </a:lnTo>
                  <a:close/>
                </a:path>
              </a:pathLst>
            </a:custGeom>
            <a:solidFill>
              <a:schemeClr val="accent1"/>
            </a:solidFill>
            <a:ln w="7001" cap="flat">
              <a:noFill/>
              <a:prstDash val="solid"/>
              <a:miter/>
            </a:ln>
          </p:spPr>
          <p:txBody>
            <a:bodyPr rtlCol="0" anchor="ctr"/>
            <a:lstStyle/>
            <a:p>
              <a:endParaRPr lang="en-US" dirty="0"/>
            </a:p>
          </p:txBody>
        </p:sp>
        <p:sp>
          <p:nvSpPr>
            <p:cNvPr id="264" name="Dowolny kształt: kształt 263">
              <a:extLst>
                <a:ext uri="{FF2B5EF4-FFF2-40B4-BE49-F238E27FC236}">
                  <a16:creationId xmlns:a16="http://schemas.microsoft.com/office/drawing/2014/main" id="{9FCCD92A-555D-42E2-ADA8-161C12422AD1}"/>
                </a:ext>
              </a:extLst>
            </p:cNvPr>
            <p:cNvSpPr/>
            <p:nvPr/>
          </p:nvSpPr>
          <p:spPr>
            <a:xfrm>
              <a:off x="6670473" y="3396862"/>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5" name="Dowolny kształt: kształt 264">
              <a:extLst>
                <a:ext uri="{FF2B5EF4-FFF2-40B4-BE49-F238E27FC236}">
                  <a16:creationId xmlns:a16="http://schemas.microsoft.com/office/drawing/2014/main" id="{8EB759A7-1AFA-43F0-A8AA-6861CFB5CC07}"/>
                </a:ext>
              </a:extLst>
            </p:cNvPr>
            <p:cNvSpPr/>
            <p:nvPr/>
          </p:nvSpPr>
          <p:spPr>
            <a:xfrm>
              <a:off x="6670473" y="3349289"/>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1" y="114516"/>
                    <a:pt x="5253" y="90057"/>
                    <a:pt x="5253" y="59885"/>
                  </a:cubicBezTo>
                  <a:cubicBezTo>
                    <a:pt x="5253" y="29713"/>
                    <a:pt x="99641" y="5253"/>
                    <a:pt x="216076" y="5253"/>
                  </a:cubicBezTo>
                  <a:cubicBezTo>
                    <a:pt x="332510" y="5253"/>
                    <a:pt x="426898" y="29712"/>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266" name="Dowolny kształt: kształt 265">
              <a:extLst>
                <a:ext uri="{FF2B5EF4-FFF2-40B4-BE49-F238E27FC236}">
                  <a16:creationId xmlns:a16="http://schemas.microsoft.com/office/drawing/2014/main" id="{D95FF2F2-89E5-482F-8375-3808B62A6267}"/>
                </a:ext>
              </a:extLst>
            </p:cNvPr>
            <p:cNvSpPr/>
            <p:nvPr/>
          </p:nvSpPr>
          <p:spPr>
            <a:xfrm>
              <a:off x="6402722" y="3542630"/>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7" name="Dowolny kształt: kształt 266">
              <a:extLst>
                <a:ext uri="{FF2B5EF4-FFF2-40B4-BE49-F238E27FC236}">
                  <a16:creationId xmlns:a16="http://schemas.microsoft.com/office/drawing/2014/main" id="{D5C1B9A3-03DC-47F6-8D43-118A84EF04A3}"/>
                </a:ext>
              </a:extLst>
            </p:cNvPr>
            <p:cNvSpPr/>
            <p:nvPr/>
          </p:nvSpPr>
          <p:spPr>
            <a:xfrm>
              <a:off x="6402722" y="3495057"/>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2"/>
                    <a:pt x="99641" y="5253"/>
                    <a:pt x="216076" y="5253"/>
                  </a:cubicBezTo>
                  <a:cubicBezTo>
                    <a:pt x="332510" y="5253"/>
                    <a:pt x="426898" y="29713"/>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268" name="Dowolny kształt: kształt 267">
              <a:extLst>
                <a:ext uri="{FF2B5EF4-FFF2-40B4-BE49-F238E27FC236}">
                  <a16:creationId xmlns:a16="http://schemas.microsoft.com/office/drawing/2014/main" id="{004470CA-F347-4D05-AC52-70AFCF48364C}"/>
                </a:ext>
              </a:extLst>
            </p:cNvPr>
            <p:cNvSpPr/>
            <p:nvPr/>
          </p:nvSpPr>
          <p:spPr>
            <a:xfrm>
              <a:off x="9618780" y="3396252"/>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9" name="Dowolny kształt: kształt 268">
              <a:extLst>
                <a:ext uri="{FF2B5EF4-FFF2-40B4-BE49-F238E27FC236}">
                  <a16:creationId xmlns:a16="http://schemas.microsoft.com/office/drawing/2014/main" id="{76DAED81-3817-4A8C-85FE-BF9D54E09252}"/>
                </a:ext>
              </a:extLst>
            </p:cNvPr>
            <p:cNvSpPr/>
            <p:nvPr/>
          </p:nvSpPr>
          <p:spPr>
            <a:xfrm>
              <a:off x="9618780" y="3348679"/>
              <a:ext cx="372046" cy="103684"/>
            </a:xfrm>
            <a:custGeom>
              <a:avLst/>
              <a:gdLst>
                <a:gd name="connsiteX0" fmla="*/ 426898 w 427248"/>
                <a:gd name="connsiteY0" fmla="*/ 59885 h 119069"/>
                <a:gd name="connsiteX1" fmla="*/ 216076 w 427248"/>
                <a:gd name="connsiteY1" fmla="*/ 114516 h 119069"/>
                <a:gd name="connsiteX2" fmla="*/ 5254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4" y="90057"/>
                    <a:pt x="5254" y="59885"/>
                  </a:cubicBezTo>
                  <a:cubicBezTo>
                    <a:pt x="5254" y="29712"/>
                    <a:pt x="99642" y="5253"/>
                    <a:pt x="216076" y="5253"/>
                  </a:cubicBezTo>
                  <a:cubicBezTo>
                    <a:pt x="332510" y="5253"/>
                    <a:pt x="426898" y="29712"/>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166" name="Dowolny kształt: kształt 165">
              <a:extLst>
                <a:ext uri="{FF2B5EF4-FFF2-40B4-BE49-F238E27FC236}">
                  <a16:creationId xmlns:a16="http://schemas.microsoft.com/office/drawing/2014/main" id="{317C3A8F-7D54-4ABE-9F6A-D9BAE02F4F46}"/>
                </a:ext>
              </a:extLst>
            </p:cNvPr>
            <p:cNvSpPr/>
            <p:nvPr/>
          </p:nvSpPr>
          <p:spPr>
            <a:xfrm>
              <a:off x="6759790" y="2685413"/>
              <a:ext cx="2849502" cy="1103330"/>
            </a:xfrm>
            <a:custGeom>
              <a:avLst/>
              <a:gdLst>
                <a:gd name="connsiteX0" fmla="*/ 3272302 w 3272302"/>
                <a:gd name="connsiteY0" fmla="*/ 0 h 1267038"/>
                <a:gd name="connsiteX1" fmla="*/ 3272302 w 3272302"/>
                <a:gd name="connsiteY1" fmla="*/ 853097 h 1267038"/>
                <a:gd name="connsiteX2" fmla="*/ 2842253 w 3272302"/>
                <a:gd name="connsiteY2" fmla="*/ 1267036 h 1267038"/>
                <a:gd name="connsiteX3" fmla="*/ 2842253 w 3272302"/>
                <a:gd name="connsiteY3" fmla="*/ 1267038 h 1267038"/>
                <a:gd name="connsiteX4" fmla="*/ 0 w 3272302"/>
                <a:gd name="connsiteY4" fmla="*/ 1267038 h 1267038"/>
                <a:gd name="connsiteX5" fmla="*/ 0 w 3272302"/>
                <a:gd name="connsiteY5" fmla="*/ 413941 h 1267038"/>
                <a:gd name="connsiteX6" fmla="*/ 2842252 w 3272302"/>
                <a:gd name="connsiteY6" fmla="*/ 413941 h 1267038"/>
                <a:gd name="connsiteX7" fmla="*/ 2842252 w 3272302"/>
                <a:gd name="connsiteY7" fmla="*/ 413940 h 126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2302" h="1267038">
                  <a:moveTo>
                    <a:pt x="3272302" y="0"/>
                  </a:moveTo>
                  <a:lnTo>
                    <a:pt x="3272302" y="853097"/>
                  </a:lnTo>
                  <a:lnTo>
                    <a:pt x="2842253" y="1267036"/>
                  </a:lnTo>
                  <a:lnTo>
                    <a:pt x="2842253" y="1267038"/>
                  </a:lnTo>
                  <a:lnTo>
                    <a:pt x="0" y="1267038"/>
                  </a:lnTo>
                  <a:lnTo>
                    <a:pt x="0" y="413941"/>
                  </a:lnTo>
                  <a:lnTo>
                    <a:pt x="2842252" y="413941"/>
                  </a:lnTo>
                  <a:lnTo>
                    <a:pt x="2842252" y="413940"/>
                  </a:lnTo>
                  <a:close/>
                </a:path>
              </a:pathLst>
            </a:custGeom>
            <a:solidFill>
              <a:schemeClr val="accent2">
                <a:lumMod val="75000"/>
              </a:schemeClr>
            </a:solidFill>
            <a:ln w="7001" cap="flat">
              <a:noFill/>
              <a:prstDash val="solid"/>
              <a:miter/>
            </a:ln>
          </p:spPr>
          <p:txBody>
            <a:bodyPr rtlCol="0" anchor="ctr"/>
            <a:lstStyle/>
            <a:p>
              <a:endParaRPr lang="en-US" dirty="0"/>
            </a:p>
          </p:txBody>
        </p:sp>
        <p:sp>
          <p:nvSpPr>
            <p:cNvPr id="272" name="Dowolny kształt: kształt 271">
              <a:extLst>
                <a:ext uri="{FF2B5EF4-FFF2-40B4-BE49-F238E27FC236}">
                  <a16:creationId xmlns:a16="http://schemas.microsoft.com/office/drawing/2014/main" id="{72D77CC0-3AF9-46E2-8AA9-9AD32D237392}"/>
                </a:ext>
              </a:extLst>
            </p:cNvPr>
            <p:cNvSpPr/>
            <p:nvPr/>
          </p:nvSpPr>
          <p:spPr>
            <a:xfrm>
              <a:off x="6754910" y="2685413"/>
              <a:ext cx="2858992" cy="373048"/>
            </a:xfrm>
            <a:custGeom>
              <a:avLst/>
              <a:gdLst>
                <a:gd name="connsiteX0" fmla="*/ 2846113 w 3277905"/>
                <a:gd name="connsiteY0" fmla="*/ 417801 h 420244"/>
                <a:gd name="connsiteX1" fmla="*/ 3861 w 3277905"/>
                <a:gd name="connsiteY1" fmla="*/ 417801 h 420244"/>
                <a:gd name="connsiteX2" fmla="*/ 433911 w 3277905"/>
                <a:gd name="connsiteY2" fmla="*/ 3861 h 420244"/>
                <a:gd name="connsiteX3" fmla="*/ 3276163 w 3277905"/>
                <a:gd name="connsiteY3" fmla="*/ 3861 h 420244"/>
              </a:gdLst>
              <a:ahLst/>
              <a:cxnLst>
                <a:cxn ang="0">
                  <a:pos x="connsiteX0" y="connsiteY0"/>
                </a:cxn>
                <a:cxn ang="0">
                  <a:pos x="connsiteX1" y="connsiteY1"/>
                </a:cxn>
                <a:cxn ang="0">
                  <a:pos x="connsiteX2" y="connsiteY2"/>
                </a:cxn>
                <a:cxn ang="0">
                  <a:pos x="connsiteX3" y="connsiteY3"/>
                </a:cxn>
              </a:cxnLst>
              <a:rect l="l" t="t" r="r" b="b"/>
              <a:pathLst>
                <a:path w="3277905" h="420244">
                  <a:moveTo>
                    <a:pt x="2846113" y="417801"/>
                  </a:moveTo>
                  <a:lnTo>
                    <a:pt x="3861" y="417801"/>
                  </a:lnTo>
                  <a:lnTo>
                    <a:pt x="433911" y="3861"/>
                  </a:lnTo>
                  <a:lnTo>
                    <a:pt x="3276163" y="3861"/>
                  </a:lnTo>
                  <a:close/>
                </a:path>
              </a:pathLst>
            </a:custGeom>
            <a:solidFill>
              <a:schemeClr val="accent2"/>
            </a:solidFill>
            <a:ln w="7001" cap="flat">
              <a:noFill/>
              <a:prstDash val="solid"/>
              <a:miter/>
            </a:ln>
          </p:spPr>
          <p:txBody>
            <a:bodyPr rtlCol="0" anchor="ctr"/>
            <a:lstStyle/>
            <a:p>
              <a:endParaRPr lang="en-US" dirty="0"/>
            </a:p>
          </p:txBody>
        </p:sp>
        <p:sp>
          <p:nvSpPr>
            <p:cNvPr id="273" name="Dowolny kształt: kształt 272">
              <a:extLst>
                <a:ext uri="{FF2B5EF4-FFF2-40B4-BE49-F238E27FC236}">
                  <a16:creationId xmlns:a16="http://schemas.microsoft.com/office/drawing/2014/main" id="{07863688-8428-42DC-93A3-104BAC89DCB9}"/>
                </a:ext>
              </a:extLst>
            </p:cNvPr>
            <p:cNvSpPr/>
            <p:nvPr/>
          </p:nvSpPr>
          <p:spPr>
            <a:xfrm>
              <a:off x="7259037" y="2633254"/>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4" name="Dowolny kształt: kształt 273">
              <a:extLst>
                <a:ext uri="{FF2B5EF4-FFF2-40B4-BE49-F238E27FC236}">
                  <a16:creationId xmlns:a16="http://schemas.microsoft.com/office/drawing/2014/main" id="{A5929501-799A-4DEF-8B27-2C7B8EC278DB}"/>
                </a:ext>
              </a:extLst>
            </p:cNvPr>
            <p:cNvSpPr/>
            <p:nvPr/>
          </p:nvSpPr>
          <p:spPr>
            <a:xfrm>
              <a:off x="7259037" y="258568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sp>
          <p:nvSpPr>
            <p:cNvPr id="275" name="Dowolny kształt: kształt 274">
              <a:extLst>
                <a:ext uri="{FF2B5EF4-FFF2-40B4-BE49-F238E27FC236}">
                  <a16:creationId xmlns:a16="http://schemas.microsoft.com/office/drawing/2014/main" id="{3F727A99-F8E2-4CE0-B5EE-9AEF592FD57B}"/>
                </a:ext>
              </a:extLst>
            </p:cNvPr>
            <p:cNvSpPr/>
            <p:nvPr/>
          </p:nvSpPr>
          <p:spPr>
            <a:xfrm>
              <a:off x="6991285" y="2779022"/>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6" name="Dowolny kształt: kształt 275">
              <a:extLst>
                <a:ext uri="{FF2B5EF4-FFF2-40B4-BE49-F238E27FC236}">
                  <a16:creationId xmlns:a16="http://schemas.microsoft.com/office/drawing/2014/main" id="{86031C15-B6FD-4EF7-977E-263906FC5E8E}"/>
                </a:ext>
              </a:extLst>
            </p:cNvPr>
            <p:cNvSpPr/>
            <p:nvPr/>
          </p:nvSpPr>
          <p:spPr>
            <a:xfrm>
              <a:off x="6991285" y="273145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sp>
          <p:nvSpPr>
            <p:cNvPr id="277" name="Dowolny kształt: kształt 276">
              <a:extLst>
                <a:ext uri="{FF2B5EF4-FFF2-40B4-BE49-F238E27FC236}">
                  <a16:creationId xmlns:a16="http://schemas.microsoft.com/office/drawing/2014/main" id="{4AD13935-6E60-440B-AF23-E7EB77D746FE}"/>
                </a:ext>
              </a:extLst>
            </p:cNvPr>
            <p:cNvSpPr/>
            <p:nvPr/>
          </p:nvSpPr>
          <p:spPr>
            <a:xfrm>
              <a:off x="9028387" y="2632644"/>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8" name="Dowolny kształt: kształt 277">
              <a:extLst>
                <a:ext uri="{FF2B5EF4-FFF2-40B4-BE49-F238E27FC236}">
                  <a16:creationId xmlns:a16="http://schemas.microsoft.com/office/drawing/2014/main" id="{7A58E640-91D3-4725-A4DE-1C95CAD6C26A}"/>
                </a:ext>
              </a:extLst>
            </p:cNvPr>
            <p:cNvSpPr/>
            <p:nvPr/>
          </p:nvSpPr>
          <p:spPr>
            <a:xfrm>
              <a:off x="9028386" y="2585071"/>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grpSp>
          <p:nvGrpSpPr>
            <p:cNvPr id="7" name="Grupa 6">
              <a:extLst>
                <a:ext uri="{FF2B5EF4-FFF2-40B4-BE49-F238E27FC236}">
                  <a16:creationId xmlns:a16="http://schemas.microsoft.com/office/drawing/2014/main" id="{C189490F-D154-4DD3-8B9E-221126998F27}"/>
                </a:ext>
              </a:extLst>
            </p:cNvPr>
            <p:cNvGrpSpPr/>
            <p:nvPr/>
          </p:nvGrpSpPr>
          <p:grpSpPr>
            <a:xfrm>
              <a:off x="7334047" y="1823618"/>
              <a:ext cx="1671465" cy="1201516"/>
              <a:chOff x="7616961" y="2135223"/>
              <a:chExt cx="1635351" cy="1175556"/>
            </a:xfrm>
          </p:grpSpPr>
          <p:sp>
            <p:nvSpPr>
              <p:cNvPr id="165" name="Dowolny kształt: kształt 164">
                <a:extLst>
                  <a:ext uri="{FF2B5EF4-FFF2-40B4-BE49-F238E27FC236}">
                    <a16:creationId xmlns:a16="http://schemas.microsoft.com/office/drawing/2014/main" id="{8CFEC681-FED3-4F0A-AAC2-DFBD6D6781AD}"/>
                  </a:ext>
                </a:extLst>
              </p:cNvPr>
              <p:cNvSpPr/>
              <p:nvPr/>
            </p:nvSpPr>
            <p:spPr>
              <a:xfrm>
                <a:off x="7622277" y="2231289"/>
                <a:ext cx="1630035" cy="1079490"/>
              </a:xfrm>
              <a:custGeom>
                <a:avLst/>
                <a:gdLst>
                  <a:gd name="connsiteX0" fmla="*/ 1913232 w 1913232"/>
                  <a:gd name="connsiteY0" fmla="*/ 0 h 1267037"/>
                  <a:gd name="connsiteX1" fmla="*/ 1913232 w 1913232"/>
                  <a:gd name="connsiteY1" fmla="*/ 852396 h 1267037"/>
                  <a:gd name="connsiteX2" fmla="*/ 1485563 w 1913232"/>
                  <a:gd name="connsiteY2" fmla="*/ 1264741 h 1267037"/>
                  <a:gd name="connsiteX3" fmla="*/ 1485563 w 1913232"/>
                  <a:gd name="connsiteY3" fmla="*/ 1267037 h 1267037"/>
                  <a:gd name="connsiteX4" fmla="*/ 1483182 w 1913232"/>
                  <a:gd name="connsiteY4" fmla="*/ 1267037 h 1267037"/>
                  <a:gd name="connsiteX5" fmla="*/ 0 w 1913232"/>
                  <a:gd name="connsiteY5" fmla="*/ 1267037 h 1267037"/>
                  <a:gd name="connsiteX6" fmla="*/ 0 w 1913232"/>
                  <a:gd name="connsiteY6" fmla="*/ 413940 h 1267037"/>
                  <a:gd name="connsiteX7" fmla="*/ 1483182 w 1913232"/>
                  <a:gd name="connsiteY7" fmla="*/ 413940 h 126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3232" h="1267037">
                    <a:moveTo>
                      <a:pt x="1913232" y="0"/>
                    </a:moveTo>
                    <a:lnTo>
                      <a:pt x="1913232" y="852396"/>
                    </a:lnTo>
                    <a:lnTo>
                      <a:pt x="1485563" y="1264741"/>
                    </a:lnTo>
                    <a:lnTo>
                      <a:pt x="1485563" y="1267037"/>
                    </a:lnTo>
                    <a:lnTo>
                      <a:pt x="1483182" y="1267037"/>
                    </a:lnTo>
                    <a:lnTo>
                      <a:pt x="0" y="1267037"/>
                    </a:lnTo>
                    <a:lnTo>
                      <a:pt x="0" y="413940"/>
                    </a:lnTo>
                    <a:lnTo>
                      <a:pt x="1483182" y="413940"/>
                    </a:lnTo>
                    <a:close/>
                  </a:path>
                </a:pathLst>
              </a:custGeom>
              <a:solidFill>
                <a:schemeClr val="accent3">
                  <a:lumMod val="75000"/>
                </a:schemeClr>
              </a:solidFill>
              <a:ln w="7001" cap="flat">
                <a:noFill/>
                <a:prstDash val="solid"/>
                <a:miter/>
              </a:ln>
            </p:spPr>
            <p:txBody>
              <a:bodyPr rtlCol="0" anchor="ctr"/>
              <a:lstStyle/>
              <a:p>
                <a:endParaRPr lang="en-US" dirty="0"/>
              </a:p>
            </p:txBody>
          </p:sp>
          <p:sp>
            <p:nvSpPr>
              <p:cNvPr id="281" name="Dowolny kształt: kształt 280">
                <a:extLst>
                  <a:ext uri="{FF2B5EF4-FFF2-40B4-BE49-F238E27FC236}">
                    <a16:creationId xmlns:a16="http://schemas.microsoft.com/office/drawing/2014/main" id="{0DCE08E1-7F21-4872-B6D5-171E22B6F218}"/>
                  </a:ext>
                </a:extLst>
              </p:cNvPr>
              <p:cNvSpPr/>
              <p:nvPr/>
            </p:nvSpPr>
            <p:spPr>
              <a:xfrm>
                <a:off x="7616961" y="2231290"/>
                <a:ext cx="1635047" cy="358039"/>
              </a:xfrm>
              <a:custGeom>
                <a:avLst/>
                <a:gdLst>
                  <a:gd name="connsiteX0" fmla="*/ 1489424 w 1919115"/>
                  <a:gd name="connsiteY0" fmla="*/ 417801 h 420244"/>
                  <a:gd name="connsiteX1" fmla="*/ 3861 w 1919115"/>
                  <a:gd name="connsiteY1" fmla="*/ 417801 h 420244"/>
                  <a:gd name="connsiteX2" fmla="*/ 433911 w 1919115"/>
                  <a:gd name="connsiteY2" fmla="*/ 3861 h 420244"/>
                  <a:gd name="connsiteX3" fmla="*/ 1919474 w 1919115"/>
                  <a:gd name="connsiteY3" fmla="*/ 3861 h 420244"/>
                </a:gdLst>
                <a:ahLst/>
                <a:cxnLst>
                  <a:cxn ang="0">
                    <a:pos x="connsiteX0" y="connsiteY0"/>
                  </a:cxn>
                  <a:cxn ang="0">
                    <a:pos x="connsiteX1" y="connsiteY1"/>
                  </a:cxn>
                  <a:cxn ang="0">
                    <a:pos x="connsiteX2" y="connsiteY2"/>
                  </a:cxn>
                  <a:cxn ang="0">
                    <a:pos x="connsiteX3" y="connsiteY3"/>
                  </a:cxn>
                </a:cxnLst>
                <a:rect l="l" t="t" r="r" b="b"/>
                <a:pathLst>
                  <a:path w="1919115" h="420244">
                    <a:moveTo>
                      <a:pt x="1489424" y="417801"/>
                    </a:moveTo>
                    <a:lnTo>
                      <a:pt x="3861" y="417801"/>
                    </a:lnTo>
                    <a:lnTo>
                      <a:pt x="433911" y="3861"/>
                    </a:lnTo>
                    <a:lnTo>
                      <a:pt x="1919474" y="3861"/>
                    </a:lnTo>
                    <a:close/>
                  </a:path>
                </a:pathLst>
              </a:custGeom>
              <a:solidFill>
                <a:schemeClr val="accent3"/>
              </a:solidFill>
              <a:ln w="7001" cap="flat">
                <a:noFill/>
                <a:prstDash val="solid"/>
                <a:miter/>
              </a:ln>
            </p:spPr>
            <p:txBody>
              <a:bodyPr rtlCol="0" anchor="ctr"/>
              <a:lstStyle/>
              <a:p>
                <a:endParaRPr lang="en-US" dirty="0"/>
              </a:p>
            </p:txBody>
          </p:sp>
          <p:sp>
            <p:nvSpPr>
              <p:cNvPr id="282" name="Dowolny kształt: kształt 281">
                <a:extLst>
                  <a:ext uri="{FF2B5EF4-FFF2-40B4-BE49-F238E27FC236}">
                    <a16:creationId xmlns:a16="http://schemas.microsoft.com/office/drawing/2014/main" id="{2CD81AAD-136A-4292-B23D-DE2A0DD0B083}"/>
                  </a:ext>
                </a:extLst>
              </p:cNvPr>
              <p:cNvSpPr/>
              <p:nvPr/>
            </p:nvSpPr>
            <p:spPr>
              <a:xfrm>
                <a:off x="8119417" y="2180257"/>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3" name="Dowolny kształt: kształt 282">
                <a:extLst>
                  <a:ext uri="{FF2B5EF4-FFF2-40B4-BE49-F238E27FC236}">
                    <a16:creationId xmlns:a16="http://schemas.microsoft.com/office/drawing/2014/main" id="{39BDB8A7-F7EB-4248-A8BB-3BB18229B74F}"/>
                  </a:ext>
                </a:extLst>
              </p:cNvPr>
              <p:cNvSpPr/>
              <p:nvPr/>
            </p:nvSpPr>
            <p:spPr>
              <a:xfrm>
                <a:off x="8119417" y="2136417"/>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1" y="5253"/>
                      <a:pt x="216076" y="5253"/>
                    </a:cubicBezTo>
                    <a:cubicBezTo>
                      <a:pt x="332509"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284" name="Dowolny kształt: kształt 283">
                <a:extLst>
                  <a:ext uri="{FF2B5EF4-FFF2-40B4-BE49-F238E27FC236}">
                    <a16:creationId xmlns:a16="http://schemas.microsoft.com/office/drawing/2014/main" id="{B9F09D55-CC03-4539-B648-49352ADBCDA9}"/>
                  </a:ext>
                </a:extLst>
              </p:cNvPr>
              <p:cNvSpPr/>
              <p:nvPr/>
            </p:nvSpPr>
            <p:spPr>
              <a:xfrm>
                <a:off x="8696458" y="2181768"/>
                <a:ext cx="364007" cy="196921"/>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5" name="Dowolny kształt: kształt 284">
                <a:extLst>
                  <a:ext uri="{FF2B5EF4-FFF2-40B4-BE49-F238E27FC236}">
                    <a16:creationId xmlns:a16="http://schemas.microsoft.com/office/drawing/2014/main" id="{A3B7415A-2CA0-4375-ACE9-0FAF1C58725F}"/>
                  </a:ext>
                </a:extLst>
              </p:cNvPr>
              <p:cNvSpPr/>
              <p:nvPr/>
            </p:nvSpPr>
            <p:spPr>
              <a:xfrm>
                <a:off x="8695861" y="2135223"/>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286" name="Dowolny kształt: kształt 285">
                <a:extLst>
                  <a:ext uri="{FF2B5EF4-FFF2-40B4-BE49-F238E27FC236}">
                    <a16:creationId xmlns:a16="http://schemas.microsoft.com/office/drawing/2014/main" id="{03301645-6DA4-460A-BB87-5CAE87B487CF}"/>
                  </a:ext>
                </a:extLst>
              </p:cNvPr>
              <p:cNvSpPr/>
              <p:nvPr/>
            </p:nvSpPr>
            <p:spPr>
              <a:xfrm>
                <a:off x="7857452" y="2325581"/>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7" name="Dowolny kształt: kształt 286">
                <a:extLst>
                  <a:ext uri="{FF2B5EF4-FFF2-40B4-BE49-F238E27FC236}">
                    <a16:creationId xmlns:a16="http://schemas.microsoft.com/office/drawing/2014/main" id="{E0EF12B5-CADE-4FEA-B2CA-098A2D750F91}"/>
                  </a:ext>
                </a:extLst>
              </p:cNvPr>
              <p:cNvSpPr/>
              <p:nvPr/>
            </p:nvSpPr>
            <p:spPr>
              <a:xfrm>
                <a:off x="7857452" y="2279035"/>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B8D02B68-2372-4FF8-B765-796B5280B9B5}"/>
                  </a:ext>
                </a:extLst>
              </p:cNvPr>
              <p:cNvSpPr/>
              <p:nvPr/>
            </p:nvSpPr>
            <p:spPr>
              <a:xfrm>
                <a:off x="8434492" y="2325581"/>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BFF23FB2-8137-457F-8861-2CB3C62EC819}"/>
                  </a:ext>
                </a:extLst>
              </p:cNvPr>
              <p:cNvSpPr/>
              <p:nvPr/>
            </p:nvSpPr>
            <p:spPr>
              <a:xfrm>
                <a:off x="8434492" y="2279035"/>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grpSp>
        <p:sp>
          <p:nvSpPr>
            <p:cNvPr id="66" name="Dowolny kształt: kształt 65">
              <a:extLst>
                <a:ext uri="{FF2B5EF4-FFF2-40B4-BE49-F238E27FC236}">
                  <a16:creationId xmlns:a16="http://schemas.microsoft.com/office/drawing/2014/main" id="{73FD4FD6-9258-4421-8B72-E7126B0DB9DE}"/>
                </a:ext>
              </a:extLst>
            </p:cNvPr>
            <p:cNvSpPr/>
            <p:nvPr/>
          </p:nvSpPr>
          <p:spPr>
            <a:xfrm>
              <a:off x="9951791" y="4306238"/>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A451737F-310E-419D-8A89-99E3B517600D}"/>
                </a:ext>
              </a:extLst>
            </p:cNvPr>
            <p:cNvSpPr/>
            <p:nvPr/>
          </p:nvSpPr>
          <p:spPr>
            <a:xfrm>
              <a:off x="9951791" y="4258665"/>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6"/>
                    <a:pt x="216076" y="114516"/>
                  </a:cubicBezTo>
                  <a:cubicBezTo>
                    <a:pt x="99642" y="114516"/>
                    <a:pt x="5253" y="90057"/>
                    <a:pt x="5253" y="59885"/>
                  </a:cubicBezTo>
                  <a:cubicBezTo>
                    <a:pt x="5253" y="29712"/>
                    <a:pt x="99642"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348AA11F-A4CF-42D8-8BF2-4A75122E1C3F}"/>
                </a:ext>
              </a:extLst>
            </p:cNvPr>
            <p:cNvSpPr/>
            <p:nvPr/>
          </p:nvSpPr>
          <p:spPr>
            <a:xfrm>
              <a:off x="9351333" y="3542630"/>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69" name="Dowolny kształt: kształt 68">
              <a:extLst>
                <a:ext uri="{FF2B5EF4-FFF2-40B4-BE49-F238E27FC236}">
                  <a16:creationId xmlns:a16="http://schemas.microsoft.com/office/drawing/2014/main" id="{41AB5859-0FB0-4D6C-8DF4-9671D046C32D}"/>
                </a:ext>
              </a:extLst>
            </p:cNvPr>
            <p:cNvSpPr/>
            <p:nvPr/>
          </p:nvSpPr>
          <p:spPr>
            <a:xfrm>
              <a:off x="9351333" y="3495057"/>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6"/>
                    <a:pt x="216076" y="114516"/>
                  </a:cubicBezTo>
                  <a:cubicBezTo>
                    <a:pt x="99642" y="114516"/>
                    <a:pt x="5253" y="90057"/>
                    <a:pt x="5253" y="59885"/>
                  </a:cubicBezTo>
                  <a:cubicBezTo>
                    <a:pt x="5253" y="29712"/>
                    <a:pt x="99642" y="5253"/>
                    <a:pt x="216076" y="5253"/>
                  </a:cubicBezTo>
                  <a:cubicBezTo>
                    <a:pt x="332510" y="5253"/>
                    <a:pt x="426898" y="29713"/>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3AF88D03-C249-4CE3-84F7-96CAA6ACAD8E}"/>
                </a:ext>
              </a:extLst>
            </p:cNvPr>
            <p:cNvSpPr/>
            <p:nvPr/>
          </p:nvSpPr>
          <p:spPr>
            <a:xfrm>
              <a:off x="8760635" y="2779022"/>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11EA4D28-B482-45E8-83AD-40DA005B855B}"/>
                </a:ext>
              </a:extLst>
            </p:cNvPr>
            <p:cNvSpPr/>
            <p:nvPr/>
          </p:nvSpPr>
          <p:spPr>
            <a:xfrm>
              <a:off x="8760635" y="273145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2" y="114517"/>
                    <a:pt x="5253" y="90057"/>
                    <a:pt x="5253" y="59885"/>
                  </a:cubicBezTo>
                  <a:cubicBezTo>
                    <a:pt x="5253" y="29713"/>
                    <a:pt x="99642"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grpSp>
      <p:grpSp>
        <p:nvGrpSpPr>
          <p:cNvPr id="2" name="Grupa 1">
            <a:extLst>
              <a:ext uri="{FF2B5EF4-FFF2-40B4-BE49-F238E27FC236}">
                <a16:creationId xmlns:a16="http://schemas.microsoft.com/office/drawing/2014/main" id="{3897D2C7-6537-4E80-8F2F-B2F04391C1BF}"/>
              </a:ext>
            </a:extLst>
          </p:cNvPr>
          <p:cNvGrpSpPr/>
          <p:nvPr/>
        </p:nvGrpSpPr>
        <p:grpSpPr>
          <a:xfrm>
            <a:off x="1025797" y="2319614"/>
            <a:ext cx="7250666" cy="603149"/>
            <a:chOff x="1025797" y="2319614"/>
            <a:chExt cx="7250666" cy="603149"/>
          </a:xfrm>
        </p:grpSpPr>
        <p:grpSp>
          <p:nvGrpSpPr>
            <p:cNvPr id="226" name="Grupa 225">
              <a:extLst>
                <a:ext uri="{FF2B5EF4-FFF2-40B4-BE49-F238E27FC236}">
                  <a16:creationId xmlns:a16="http://schemas.microsoft.com/office/drawing/2014/main" id="{2B62866C-6BF4-4FF4-AD5E-40522E40377E}"/>
                </a:ext>
              </a:extLst>
            </p:cNvPr>
            <p:cNvGrpSpPr/>
            <p:nvPr/>
          </p:nvGrpSpPr>
          <p:grpSpPr>
            <a:xfrm>
              <a:off x="1025797" y="2559655"/>
              <a:ext cx="7220186" cy="192402"/>
              <a:chOff x="1063897" y="2572045"/>
              <a:chExt cx="7220186" cy="192402"/>
            </a:xfrm>
          </p:grpSpPr>
          <p:cxnSp>
            <p:nvCxnSpPr>
              <p:cNvPr id="451" name="Łącznik prosty 450">
                <a:extLst>
                  <a:ext uri="{FF2B5EF4-FFF2-40B4-BE49-F238E27FC236}">
                    <a16:creationId xmlns:a16="http://schemas.microsoft.com/office/drawing/2014/main" id="{990791F1-E2C8-46AC-892B-0174FB508689}"/>
                  </a:ext>
                </a:extLst>
              </p:cNvPr>
              <p:cNvCxnSpPr>
                <a:cxnSpLocks/>
              </p:cNvCxnSpPr>
              <p:nvPr/>
            </p:nvCxnSpPr>
            <p:spPr>
              <a:xfrm>
                <a:off x="1161469" y="2668247"/>
                <a:ext cx="7122614" cy="0"/>
              </a:xfrm>
              <a:prstGeom prst="line">
                <a:avLst/>
              </a:prstGeom>
              <a:ln w="28575">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4" name="Owal 253">
                <a:extLst>
                  <a:ext uri="{FF2B5EF4-FFF2-40B4-BE49-F238E27FC236}">
                    <a16:creationId xmlns:a16="http://schemas.microsoft.com/office/drawing/2014/main" id="{BB593211-068E-4D69-A4C3-97F1BBB96E17}"/>
                  </a:ext>
                </a:extLst>
              </p:cNvPr>
              <p:cNvSpPr/>
              <p:nvPr/>
            </p:nvSpPr>
            <p:spPr>
              <a:xfrm>
                <a:off x="1063897" y="2572045"/>
                <a:ext cx="192402" cy="192402"/>
              </a:xfrm>
              <a:prstGeom prst="ellipse">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8" name="Owal 17">
              <a:extLst>
                <a:ext uri="{FF2B5EF4-FFF2-40B4-BE49-F238E27FC236}">
                  <a16:creationId xmlns:a16="http://schemas.microsoft.com/office/drawing/2014/main" id="{BF37B1E7-A42C-495B-B010-A7A7E9770360}"/>
                </a:ext>
              </a:extLst>
            </p:cNvPr>
            <p:cNvSpPr/>
            <p:nvPr/>
          </p:nvSpPr>
          <p:spPr>
            <a:xfrm>
              <a:off x="7742650" y="2388950"/>
              <a:ext cx="533813" cy="5338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sp>
          <p:nvSpPr>
            <p:cNvPr id="223" name="pole tekstowe 222">
              <a:extLst>
                <a:ext uri="{FF2B5EF4-FFF2-40B4-BE49-F238E27FC236}">
                  <a16:creationId xmlns:a16="http://schemas.microsoft.com/office/drawing/2014/main" id="{C33B4716-0FFB-420F-B5BF-A488047AF32A}"/>
                </a:ext>
              </a:extLst>
            </p:cNvPr>
            <p:cNvSpPr txBox="1"/>
            <p:nvPr/>
          </p:nvSpPr>
          <p:spPr>
            <a:xfrm>
              <a:off x="1255916" y="2319614"/>
              <a:ext cx="3208966" cy="310183"/>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grpSp>
        <p:nvGrpSpPr>
          <p:cNvPr id="4" name="Grupa 3">
            <a:extLst>
              <a:ext uri="{FF2B5EF4-FFF2-40B4-BE49-F238E27FC236}">
                <a16:creationId xmlns:a16="http://schemas.microsoft.com/office/drawing/2014/main" id="{1D44BD71-CCA3-452F-9A1E-4439EC71A5F3}"/>
              </a:ext>
            </a:extLst>
          </p:cNvPr>
          <p:cNvGrpSpPr/>
          <p:nvPr/>
        </p:nvGrpSpPr>
        <p:grpSpPr>
          <a:xfrm>
            <a:off x="1025797" y="3075385"/>
            <a:ext cx="7250666" cy="607112"/>
            <a:chOff x="1025797" y="3075385"/>
            <a:chExt cx="7250666" cy="607112"/>
          </a:xfrm>
        </p:grpSpPr>
        <p:sp>
          <p:nvSpPr>
            <p:cNvPr id="98" name="Owal 97">
              <a:extLst>
                <a:ext uri="{FF2B5EF4-FFF2-40B4-BE49-F238E27FC236}">
                  <a16:creationId xmlns:a16="http://schemas.microsoft.com/office/drawing/2014/main" id="{F45E6059-CCFE-408D-B9E4-0BCBE5529FD5}"/>
                </a:ext>
              </a:extLst>
            </p:cNvPr>
            <p:cNvSpPr/>
            <p:nvPr/>
          </p:nvSpPr>
          <p:spPr>
            <a:xfrm>
              <a:off x="7742650" y="3148684"/>
              <a:ext cx="533813" cy="5338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4</a:t>
              </a:r>
            </a:p>
          </p:txBody>
        </p:sp>
        <p:grpSp>
          <p:nvGrpSpPr>
            <p:cNvPr id="225" name="Grupa 224">
              <a:extLst>
                <a:ext uri="{FF2B5EF4-FFF2-40B4-BE49-F238E27FC236}">
                  <a16:creationId xmlns:a16="http://schemas.microsoft.com/office/drawing/2014/main" id="{CBB62576-36EA-42B7-94A7-31FE43759DE2}"/>
                </a:ext>
              </a:extLst>
            </p:cNvPr>
            <p:cNvGrpSpPr/>
            <p:nvPr/>
          </p:nvGrpSpPr>
          <p:grpSpPr>
            <a:xfrm>
              <a:off x="1025797" y="3319389"/>
              <a:ext cx="6716853" cy="192402"/>
              <a:chOff x="1063897" y="3336118"/>
              <a:chExt cx="6716853" cy="192402"/>
            </a:xfrm>
          </p:grpSpPr>
          <p:cxnSp>
            <p:nvCxnSpPr>
              <p:cNvPr id="203" name="Łącznik prosty 202">
                <a:extLst>
                  <a:ext uri="{FF2B5EF4-FFF2-40B4-BE49-F238E27FC236}">
                    <a16:creationId xmlns:a16="http://schemas.microsoft.com/office/drawing/2014/main" id="{E0F055DE-3CFF-4AB1-BF13-CE999FF7EEAC}"/>
                  </a:ext>
                </a:extLst>
              </p:cNvPr>
              <p:cNvCxnSpPr>
                <a:cxnSpLocks/>
                <a:endCxn id="98" idx="2"/>
              </p:cNvCxnSpPr>
              <p:nvPr/>
            </p:nvCxnSpPr>
            <p:spPr>
              <a:xfrm>
                <a:off x="1163371" y="3432319"/>
                <a:ext cx="6617379" cy="1"/>
              </a:xfrm>
              <a:prstGeom prst="line">
                <a:avLst/>
              </a:prstGeom>
              <a:ln w="28575">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4" name="Owal 203">
                <a:extLst>
                  <a:ext uri="{FF2B5EF4-FFF2-40B4-BE49-F238E27FC236}">
                    <a16:creationId xmlns:a16="http://schemas.microsoft.com/office/drawing/2014/main" id="{944023B5-2C9F-48B0-B200-C5FD4FBF9BC9}"/>
                  </a:ext>
                </a:extLst>
              </p:cNvPr>
              <p:cNvSpPr/>
              <p:nvPr/>
            </p:nvSpPr>
            <p:spPr>
              <a:xfrm>
                <a:off x="1063897" y="3336118"/>
                <a:ext cx="192402" cy="192402"/>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9" name="pole tekstowe 78">
              <a:extLst>
                <a:ext uri="{FF2B5EF4-FFF2-40B4-BE49-F238E27FC236}">
                  <a16:creationId xmlns:a16="http://schemas.microsoft.com/office/drawing/2014/main" id="{82EE0FAC-AB35-490D-98D6-3BA2007BD6D0}"/>
                </a:ext>
              </a:extLst>
            </p:cNvPr>
            <p:cNvSpPr txBox="1"/>
            <p:nvPr/>
          </p:nvSpPr>
          <p:spPr>
            <a:xfrm>
              <a:off x="1255916" y="3075385"/>
              <a:ext cx="3208966" cy="310183"/>
            </a:xfrm>
            <a:prstGeom prst="rect">
              <a:avLst/>
            </a:prstGeom>
            <a:noFill/>
          </p:spPr>
          <p:txBody>
            <a:bodyPr wrap="square" lIns="144000" tIns="108000" rIns="144000" bIns="108000" rtlCol="0" anchor="ctr">
              <a:noAutofit/>
            </a:bodyPr>
            <a:lstStyle/>
            <a:p>
              <a:r>
                <a:rPr lang="en-US" sz="2400" dirty="0"/>
                <a:t>Put your text here</a:t>
              </a:r>
            </a:p>
          </p:txBody>
        </p:sp>
      </p:grpSp>
      <p:grpSp>
        <p:nvGrpSpPr>
          <p:cNvPr id="5" name="Grupa 4">
            <a:extLst>
              <a:ext uri="{FF2B5EF4-FFF2-40B4-BE49-F238E27FC236}">
                <a16:creationId xmlns:a16="http://schemas.microsoft.com/office/drawing/2014/main" id="{A0CCE8EE-4680-4652-B38C-02F77DB390C4}"/>
              </a:ext>
            </a:extLst>
          </p:cNvPr>
          <p:cNvGrpSpPr/>
          <p:nvPr/>
        </p:nvGrpSpPr>
        <p:grpSpPr>
          <a:xfrm>
            <a:off x="1025797" y="3835119"/>
            <a:ext cx="7250666" cy="611075"/>
            <a:chOff x="1025797" y="3835119"/>
            <a:chExt cx="7250666" cy="611075"/>
          </a:xfrm>
        </p:grpSpPr>
        <p:sp>
          <p:nvSpPr>
            <p:cNvPr id="99" name="Owal 98">
              <a:extLst>
                <a:ext uri="{FF2B5EF4-FFF2-40B4-BE49-F238E27FC236}">
                  <a16:creationId xmlns:a16="http://schemas.microsoft.com/office/drawing/2014/main" id="{61B28CBF-E672-4895-9FE7-F68272DC8F79}"/>
                </a:ext>
              </a:extLst>
            </p:cNvPr>
            <p:cNvSpPr/>
            <p:nvPr/>
          </p:nvSpPr>
          <p:spPr>
            <a:xfrm>
              <a:off x="7742650" y="3912381"/>
              <a:ext cx="533813" cy="5338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nvGrpSpPr>
            <p:cNvPr id="224" name="Grupa 223">
              <a:extLst>
                <a:ext uri="{FF2B5EF4-FFF2-40B4-BE49-F238E27FC236}">
                  <a16:creationId xmlns:a16="http://schemas.microsoft.com/office/drawing/2014/main" id="{4DA54B7F-1E5E-424D-B0E3-CDBBE5B42890}"/>
                </a:ext>
              </a:extLst>
            </p:cNvPr>
            <p:cNvGrpSpPr/>
            <p:nvPr/>
          </p:nvGrpSpPr>
          <p:grpSpPr>
            <a:xfrm>
              <a:off x="1025797" y="4083086"/>
              <a:ext cx="6781935" cy="192402"/>
              <a:chOff x="1063897" y="4097063"/>
              <a:chExt cx="6781935" cy="192402"/>
            </a:xfrm>
          </p:grpSpPr>
          <p:cxnSp>
            <p:nvCxnSpPr>
              <p:cNvPr id="80" name="Łącznik prosty 79">
                <a:extLst>
                  <a:ext uri="{FF2B5EF4-FFF2-40B4-BE49-F238E27FC236}">
                    <a16:creationId xmlns:a16="http://schemas.microsoft.com/office/drawing/2014/main" id="{7B32876C-06E4-45C5-80CF-E91A6A613EC3}"/>
                  </a:ext>
                </a:extLst>
              </p:cNvPr>
              <p:cNvCxnSpPr>
                <a:cxnSpLocks/>
              </p:cNvCxnSpPr>
              <p:nvPr/>
            </p:nvCxnSpPr>
            <p:spPr>
              <a:xfrm>
                <a:off x="1144319" y="4193264"/>
                <a:ext cx="6701513" cy="0"/>
              </a:xfrm>
              <a:prstGeom prst="line">
                <a:avLst/>
              </a:prstGeom>
              <a:ln w="28575">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1" name="Owal 80">
                <a:extLst>
                  <a:ext uri="{FF2B5EF4-FFF2-40B4-BE49-F238E27FC236}">
                    <a16:creationId xmlns:a16="http://schemas.microsoft.com/office/drawing/2014/main" id="{25C80A1C-600A-4D39-B833-BE747B75CE7E}"/>
                  </a:ext>
                </a:extLst>
              </p:cNvPr>
              <p:cNvSpPr/>
              <p:nvPr/>
            </p:nvSpPr>
            <p:spPr>
              <a:xfrm>
                <a:off x="1063897" y="4097063"/>
                <a:ext cx="192402" cy="1924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pole tekstowe 85">
              <a:extLst>
                <a:ext uri="{FF2B5EF4-FFF2-40B4-BE49-F238E27FC236}">
                  <a16:creationId xmlns:a16="http://schemas.microsoft.com/office/drawing/2014/main" id="{9F89BB1F-D2C0-4923-9B43-5037F6F563B9}"/>
                </a:ext>
              </a:extLst>
            </p:cNvPr>
            <p:cNvSpPr txBox="1"/>
            <p:nvPr/>
          </p:nvSpPr>
          <p:spPr>
            <a:xfrm>
              <a:off x="1255916" y="3835119"/>
              <a:ext cx="3208966" cy="310183"/>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grpSp>
        <p:nvGrpSpPr>
          <p:cNvPr id="6" name="Grupa 5">
            <a:extLst>
              <a:ext uri="{FF2B5EF4-FFF2-40B4-BE49-F238E27FC236}">
                <a16:creationId xmlns:a16="http://schemas.microsoft.com/office/drawing/2014/main" id="{E536F3F3-AB25-4CE2-AA59-85E9338DAD8E}"/>
              </a:ext>
            </a:extLst>
          </p:cNvPr>
          <p:cNvGrpSpPr/>
          <p:nvPr/>
        </p:nvGrpSpPr>
        <p:grpSpPr>
          <a:xfrm>
            <a:off x="1025797" y="4598816"/>
            <a:ext cx="7250666" cy="615038"/>
            <a:chOff x="1025797" y="4598816"/>
            <a:chExt cx="7250666" cy="615038"/>
          </a:xfrm>
        </p:grpSpPr>
        <p:sp>
          <p:nvSpPr>
            <p:cNvPr id="100" name="Owal 99">
              <a:extLst>
                <a:ext uri="{FF2B5EF4-FFF2-40B4-BE49-F238E27FC236}">
                  <a16:creationId xmlns:a16="http://schemas.microsoft.com/office/drawing/2014/main" id="{C51B2227-9FBD-4209-9B07-7EA589C63513}"/>
                </a:ext>
              </a:extLst>
            </p:cNvPr>
            <p:cNvSpPr/>
            <p:nvPr/>
          </p:nvSpPr>
          <p:spPr>
            <a:xfrm>
              <a:off x="7742650" y="4680041"/>
              <a:ext cx="533813" cy="5338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nvGrpSpPr>
            <p:cNvPr id="227" name="Grupa 226">
              <a:extLst>
                <a:ext uri="{FF2B5EF4-FFF2-40B4-BE49-F238E27FC236}">
                  <a16:creationId xmlns:a16="http://schemas.microsoft.com/office/drawing/2014/main" id="{BA5ED731-49B3-4AD9-A7FE-6A4E281ADCE6}"/>
                </a:ext>
              </a:extLst>
            </p:cNvPr>
            <p:cNvGrpSpPr/>
            <p:nvPr/>
          </p:nvGrpSpPr>
          <p:grpSpPr>
            <a:xfrm>
              <a:off x="1025797" y="4850746"/>
              <a:ext cx="6781935" cy="192402"/>
              <a:chOff x="1063897" y="4861136"/>
              <a:chExt cx="6781935" cy="192402"/>
            </a:xfrm>
          </p:grpSpPr>
          <p:cxnSp>
            <p:nvCxnSpPr>
              <p:cNvPr id="82" name="Łącznik prosty 81">
                <a:extLst>
                  <a:ext uri="{FF2B5EF4-FFF2-40B4-BE49-F238E27FC236}">
                    <a16:creationId xmlns:a16="http://schemas.microsoft.com/office/drawing/2014/main" id="{36F1E1F6-5885-4FD2-909F-BA3453338E6E}"/>
                  </a:ext>
                </a:extLst>
              </p:cNvPr>
              <p:cNvCxnSpPr>
                <a:cxnSpLocks/>
              </p:cNvCxnSpPr>
              <p:nvPr/>
            </p:nvCxnSpPr>
            <p:spPr>
              <a:xfrm>
                <a:off x="1177660" y="4957336"/>
                <a:ext cx="6668172" cy="0"/>
              </a:xfrm>
              <a:prstGeom prst="line">
                <a:avLst/>
              </a:prstGeom>
              <a:ln w="28575">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Owal 82">
                <a:extLst>
                  <a:ext uri="{FF2B5EF4-FFF2-40B4-BE49-F238E27FC236}">
                    <a16:creationId xmlns:a16="http://schemas.microsoft.com/office/drawing/2014/main" id="{FA562536-FE32-4C18-927D-D46C46DB3C9E}"/>
                  </a:ext>
                </a:extLst>
              </p:cNvPr>
              <p:cNvSpPr/>
              <p:nvPr/>
            </p:nvSpPr>
            <p:spPr>
              <a:xfrm>
                <a:off x="1063897" y="4861136"/>
                <a:ext cx="192402" cy="192402"/>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9" name="pole tekstowe 88">
              <a:extLst>
                <a:ext uri="{FF2B5EF4-FFF2-40B4-BE49-F238E27FC236}">
                  <a16:creationId xmlns:a16="http://schemas.microsoft.com/office/drawing/2014/main" id="{913A2731-65C1-47F4-A7D0-89E03167323E}"/>
                </a:ext>
              </a:extLst>
            </p:cNvPr>
            <p:cNvSpPr txBox="1"/>
            <p:nvPr/>
          </p:nvSpPr>
          <p:spPr>
            <a:xfrm>
              <a:off x="1255916" y="4598816"/>
              <a:ext cx="3208966" cy="310183"/>
            </a:xfrm>
            <a:prstGeom prst="rect">
              <a:avLst/>
            </a:prstGeom>
            <a:noFill/>
          </p:spPr>
          <p:txBody>
            <a:bodyPr wrap="square" lIns="144000" tIns="108000" rIns="144000" bIns="108000" rtlCol="0" anchor="ctr">
              <a:noAutofit/>
            </a:bodyPr>
            <a:lstStyle/>
            <a:p>
              <a:r>
                <a:rPr lang="en-US" sz="2400" dirty="0"/>
                <a:t>Put your text here</a:t>
              </a:r>
            </a:p>
          </p:txBody>
        </p:sp>
      </p:grpSp>
      <p:grpSp>
        <p:nvGrpSpPr>
          <p:cNvPr id="8" name="Grupa 7">
            <a:extLst>
              <a:ext uri="{FF2B5EF4-FFF2-40B4-BE49-F238E27FC236}">
                <a16:creationId xmlns:a16="http://schemas.microsoft.com/office/drawing/2014/main" id="{540F3BE1-A833-4C38-AFC8-5D9B9D891566}"/>
              </a:ext>
            </a:extLst>
          </p:cNvPr>
          <p:cNvGrpSpPr/>
          <p:nvPr/>
        </p:nvGrpSpPr>
        <p:grpSpPr>
          <a:xfrm>
            <a:off x="1025797" y="5366475"/>
            <a:ext cx="7250666" cy="619002"/>
            <a:chOff x="1025797" y="5366475"/>
            <a:chExt cx="7250666" cy="619002"/>
          </a:xfrm>
        </p:grpSpPr>
        <p:sp>
          <p:nvSpPr>
            <p:cNvPr id="101" name="Owal 100">
              <a:extLst>
                <a:ext uri="{FF2B5EF4-FFF2-40B4-BE49-F238E27FC236}">
                  <a16:creationId xmlns:a16="http://schemas.microsoft.com/office/drawing/2014/main" id="{F53F965B-8DB2-4164-B886-C60F1454CDF2}"/>
                </a:ext>
              </a:extLst>
            </p:cNvPr>
            <p:cNvSpPr/>
            <p:nvPr/>
          </p:nvSpPr>
          <p:spPr>
            <a:xfrm>
              <a:off x="7742650" y="5451664"/>
              <a:ext cx="533813" cy="5338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nvGrpSpPr>
            <p:cNvPr id="228" name="Grupa 227">
              <a:extLst>
                <a:ext uri="{FF2B5EF4-FFF2-40B4-BE49-F238E27FC236}">
                  <a16:creationId xmlns:a16="http://schemas.microsoft.com/office/drawing/2014/main" id="{626DCBBF-68D9-4382-8D86-590A3F8FD5AF}"/>
                </a:ext>
              </a:extLst>
            </p:cNvPr>
            <p:cNvGrpSpPr/>
            <p:nvPr/>
          </p:nvGrpSpPr>
          <p:grpSpPr>
            <a:xfrm>
              <a:off x="1025797" y="5622369"/>
              <a:ext cx="6781935" cy="192402"/>
              <a:chOff x="1063897" y="5625207"/>
              <a:chExt cx="6781935" cy="192402"/>
            </a:xfrm>
          </p:grpSpPr>
          <p:cxnSp>
            <p:nvCxnSpPr>
              <p:cNvPr id="92" name="Łącznik prosty 91">
                <a:extLst>
                  <a:ext uri="{FF2B5EF4-FFF2-40B4-BE49-F238E27FC236}">
                    <a16:creationId xmlns:a16="http://schemas.microsoft.com/office/drawing/2014/main" id="{9E295C39-8366-41CE-8141-2245D455F37A}"/>
                  </a:ext>
                </a:extLst>
              </p:cNvPr>
              <p:cNvCxnSpPr>
                <a:cxnSpLocks/>
              </p:cNvCxnSpPr>
              <p:nvPr/>
            </p:nvCxnSpPr>
            <p:spPr>
              <a:xfrm>
                <a:off x="1153845" y="5721407"/>
                <a:ext cx="6691987" cy="0"/>
              </a:xfrm>
              <a:prstGeom prst="line">
                <a:avLst/>
              </a:prstGeom>
              <a:ln w="28575">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3" name="Owal 92">
                <a:extLst>
                  <a:ext uri="{FF2B5EF4-FFF2-40B4-BE49-F238E27FC236}">
                    <a16:creationId xmlns:a16="http://schemas.microsoft.com/office/drawing/2014/main" id="{96D6FF0E-5A05-48BD-BC8B-BE7038F93C38}"/>
                  </a:ext>
                </a:extLst>
              </p:cNvPr>
              <p:cNvSpPr/>
              <p:nvPr/>
            </p:nvSpPr>
            <p:spPr>
              <a:xfrm>
                <a:off x="1063897" y="5625207"/>
                <a:ext cx="192402" cy="192402"/>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96" name="pole tekstowe 95">
              <a:extLst>
                <a:ext uri="{FF2B5EF4-FFF2-40B4-BE49-F238E27FC236}">
                  <a16:creationId xmlns:a16="http://schemas.microsoft.com/office/drawing/2014/main" id="{B0C6A27F-96FF-4DA7-BD7B-D12DE68A8FBC}"/>
                </a:ext>
              </a:extLst>
            </p:cNvPr>
            <p:cNvSpPr txBox="1"/>
            <p:nvPr/>
          </p:nvSpPr>
          <p:spPr>
            <a:xfrm>
              <a:off x="1255916" y="5366475"/>
              <a:ext cx="2769171" cy="307382"/>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spTree>
    <p:extLst>
      <p:ext uri="{BB962C8B-B14F-4D97-AF65-F5344CB8AC3E}">
        <p14:creationId xmlns:p14="http://schemas.microsoft.com/office/powerpoint/2010/main" val="84359540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Pyramid with 5 Layers with Flat 3D Effect</a:t>
            </a:r>
          </a:p>
        </p:txBody>
      </p:sp>
      <p:grpSp>
        <p:nvGrpSpPr>
          <p:cNvPr id="32" name="Grupa 31">
            <a:extLst>
              <a:ext uri="{FF2B5EF4-FFF2-40B4-BE49-F238E27FC236}">
                <a16:creationId xmlns:a16="http://schemas.microsoft.com/office/drawing/2014/main" id="{4D2F7AB1-EA82-46A9-8C01-FFB4CCF28FE0}"/>
              </a:ext>
            </a:extLst>
          </p:cNvPr>
          <p:cNvGrpSpPr/>
          <p:nvPr/>
        </p:nvGrpSpPr>
        <p:grpSpPr>
          <a:xfrm>
            <a:off x="649243" y="5390217"/>
            <a:ext cx="10918870" cy="918508"/>
            <a:chOff x="649243" y="5402290"/>
            <a:chExt cx="10775350" cy="906435"/>
          </a:xfrm>
        </p:grpSpPr>
        <p:sp>
          <p:nvSpPr>
            <p:cNvPr id="30" name="Prostokąt 29">
              <a:extLst>
                <a:ext uri="{FF2B5EF4-FFF2-40B4-BE49-F238E27FC236}">
                  <a16:creationId xmlns:a16="http://schemas.microsoft.com/office/drawing/2014/main" id="{F80BD08D-7841-4884-B12E-351F974DFC3F}"/>
                </a:ext>
              </a:extLst>
            </p:cNvPr>
            <p:cNvSpPr/>
            <p:nvPr/>
          </p:nvSpPr>
          <p:spPr>
            <a:xfrm>
              <a:off x="6805599" y="5402290"/>
              <a:ext cx="4618994"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13" name="Dowolny kształt: kształt 12">
              <a:extLst>
                <a:ext uri="{FF2B5EF4-FFF2-40B4-BE49-F238E27FC236}">
                  <a16:creationId xmlns:a16="http://schemas.microsoft.com/office/drawing/2014/main" id="{DAF7E926-2139-47FF-9BAB-AB7D81870196}"/>
                </a:ext>
              </a:extLst>
            </p:cNvPr>
            <p:cNvSpPr/>
            <p:nvPr/>
          </p:nvSpPr>
          <p:spPr>
            <a:xfrm>
              <a:off x="649243" y="5403135"/>
              <a:ext cx="6699969" cy="738876"/>
            </a:xfrm>
            <a:custGeom>
              <a:avLst/>
              <a:gdLst>
                <a:gd name="connsiteX0" fmla="*/ 8001563 w 8657773"/>
                <a:gd name="connsiteY0" fmla="*/ 0 h 954782"/>
                <a:gd name="connsiteX1" fmla="*/ 662684 w 8657773"/>
                <a:gd name="connsiteY1" fmla="*/ 0 h 954782"/>
                <a:gd name="connsiteX2" fmla="*/ 0 w 8657773"/>
                <a:gd name="connsiteY2" fmla="*/ 958019 h 954782"/>
                <a:gd name="connsiteX3" fmla="*/ 8664247 w 8657773"/>
                <a:gd name="connsiteY3" fmla="*/ 958019 h 954782"/>
              </a:gdLst>
              <a:ahLst/>
              <a:cxnLst>
                <a:cxn ang="0">
                  <a:pos x="connsiteX0" y="connsiteY0"/>
                </a:cxn>
                <a:cxn ang="0">
                  <a:pos x="connsiteX1" y="connsiteY1"/>
                </a:cxn>
                <a:cxn ang="0">
                  <a:pos x="connsiteX2" y="connsiteY2"/>
                </a:cxn>
                <a:cxn ang="0">
                  <a:pos x="connsiteX3" y="connsiteY3"/>
                </a:cxn>
              </a:cxnLst>
              <a:rect l="l" t="t" r="r" b="b"/>
              <a:pathLst>
                <a:path w="8657773" h="954782">
                  <a:moveTo>
                    <a:pt x="8001563" y="0"/>
                  </a:moveTo>
                  <a:lnTo>
                    <a:pt x="662684" y="0"/>
                  </a:lnTo>
                  <a:lnTo>
                    <a:pt x="0" y="958019"/>
                  </a:lnTo>
                  <a:lnTo>
                    <a:pt x="8664247" y="958019"/>
                  </a:lnTo>
                  <a:close/>
                </a:path>
              </a:pathLst>
            </a:custGeom>
            <a:solidFill>
              <a:schemeClr val="accent6"/>
            </a:solidFill>
            <a:ln w="8084" cap="flat">
              <a:noFill/>
              <a:prstDash val="solid"/>
              <a:miter/>
            </a:ln>
          </p:spPr>
          <p:txBody>
            <a:bodyPr rtlCol="0" anchor="ctr"/>
            <a:lstStyle/>
            <a:p>
              <a:endParaRPr lang="en-US" dirty="0"/>
            </a:p>
          </p:txBody>
        </p:sp>
        <p:sp>
          <p:nvSpPr>
            <p:cNvPr id="29" name="Trapez 28">
              <a:extLst>
                <a:ext uri="{FF2B5EF4-FFF2-40B4-BE49-F238E27FC236}">
                  <a16:creationId xmlns:a16="http://schemas.microsoft.com/office/drawing/2014/main" id="{B97E9EB1-FBEB-45E7-89C8-05F8D574FF57}"/>
                </a:ext>
              </a:extLst>
            </p:cNvPr>
            <p:cNvSpPr/>
            <p:nvPr/>
          </p:nvSpPr>
          <p:spPr>
            <a:xfrm rot="10800000">
              <a:off x="649243" y="6142011"/>
              <a:ext cx="6699968" cy="166714"/>
            </a:xfrm>
            <a:prstGeom prst="trapezoid">
              <a:avLst>
                <a:gd name="adj" fmla="val 79893"/>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upa 17">
            <a:extLst>
              <a:ext uri="{FF2B5EF4-FFF2-40B4-BE49-F238E27FC236}">
                <a16:creationId xmlns:a16="http://schemas.microsoft.com/office/drawing/2014/main" id="{CA5BA9D5-72BB-46A8-B347-E200663A3590}"/>
              </a:ext>
            </a:extLst>
          </p:cNvPr>
          <p:cNvGrpSpPr/>
          <p:nvPr/>
        </p:nvGrpSpPr>
        <p:grpSpPr>
          <a:xfrm>
            <a:off x="1354232" y="4373342"/>
            <a:ext cx="10213881" cy="918507"/>
            <a:chOff x="1344965" y="4398781"/>
            <a:chExt cx="10079628" cy="906434"/>
          </a:xfrm>
        </p:grpSpPr>
        <p:sp>
          <p:nvSpPr>
            <p:cNvPr id="28" name="Prostokąt 27">
              <a:extLst>
                <a:ext uri="{FF2B5EF4-FFF2-40B4-BE49-F238E27FC236}">
                  <a16:creationId xmlns:a16="http://schemas.microsoft.com/office/drawing/2014/main" id="{1662EDCD-EA5A-4493-912A-E6DFF69F5348}"/>
                </a:ext>
              </a:extLst>
            </p:cNvPr>
            <p:cNvSpPr/>
            <p:nvPr/>
          </p:nvSpPr>
          <p:spPr>
            <a:xfrm>
              <a:off x="6136903" y="4398781"/>
              <a:ext cx="5287690"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7" name="Dowolny kształt: kształt 6">
              <a:extLst>
                <a:ext uri="{FF2B5EF4-FFF2-40B4-BE49-F238E27FC236}">
                  <a16:creationId xmlns:a16="http://schemas.microsoft.com/office/drawing/2014/main" id="{6BDD22B0-0F9E-432F-9CAF-3488AF5DF071}"/>
                </a:ext>
              </a:extLst>
            </p:cNvPr>
            <p:cNvSpPr/>
            <p:nvPr/>
          </p:nvSpPr>
          <p:spPr>
            <a:xfrm>
              <a:off x="1344965" y="4398781"/>
              <a:ext cx="5309683" cy="739720"/>
            </a:xfrm>
            <a:custGeom>
              <a:avLst/>
              <a:gdLst>
                <a:gd name="connsiteX0" fmla="*/ 0 w 5068327"/>
                <a:gd name="connsiteY0" fmla="*/ 708489 h 706095"/>
                <a:gd name="connsiteX1" fmla="*/ 5073714 w 5068327"/>
                <a:gd name="connsiteY1" fmla="*/ 708489 h 706095"/>
                <a:gd name="connsiteX2" fmla="*/ 4583635 w 5068327"/>
                <a:gd name="connsiteY2" fmla="*/ 0 h 706095"/>
                <a:gd name="connsiteX3" fmla="*/ 490078 w 5068327"/>
                <a:gd name="connsiteY3" fmla="*/ 0 h 706095"/>
              </a:gdLst>
              <a:ahLst/>
              <a:cxnLst>
                <a:cxn ang="0">
                  <a:pos x="connsiteX0" y="connsiteY0"/>
                </a:cxn>
                <a:cxn ang="0">
                  <a:pos x="connsiteX1" y="connsiteY1"/>
                </a:cxn>
                <a:cxn ang="0">
                  <a:pos x="connsiteX2" y="connsiteY2"/>
                </a:cxn>
                <a:cxn ang="0">
                  <a:pos x="connsiteX3" y="connsiteY3"/>
                </a:cxn>
              </a:cxnLst>
              <a:rect l="l" t="t" r="r" b="b"/>
              <a:pathLst>
                <a:path w="5068327" h="706095">
                  <a:moveTo>
                    <a:pt x="0" y="708489"/>
                  </a:moveTo>
                  <a:lnTo>
                    <a:pt x="5073714" y="708489"/>
                  </a:lnTo>
                  <a:lnTo>
                    <a:pt x="4583635" y="0"/>
                  </a:lnTo>
                  <a:lnTo>
                    <a:pt x="490078" y="0"/>
                  </a:lnTo>
                  <a:close/>
                </a:path>
              </a:pathLst>
            </a:custGeom>
            <a:solidFill>
              <a:schemeClr val="accent4"/>
            </a:solidFill>
            <a:ln w="5976" cap="flat">
              <a:noFill/>
              <a:prstDash val="solid"/>
              <a:miter/>
            </a:ln>
          </p:spPr>
          <p:txBody>
            <a:bodyPr rtlCol="0" anchor="ctr"/>
            <a:lstStyle/>
            <a:p>
              <a:endParaRPr lang="en-US" dirty="0"/>
            </a:p>
          </p:txBody>
        </p:sp>
        <p:sp>
          <p:nvSpPr>
            <p:cNvPr id="12" name="Trapez 11">
              <a:extLst>
                <a:ext uri="{FF2B5EF4-FFF2-40B4-BE49-F238E27FC236}">
                  <a16:creationId xmlns:a16="http://schemas.microsoft.com/office/drawing/2014/main" id="{BAFC351F-AA19-4D7D-BA6C-1E7C29DAD801}"/>
                </a:ext>
              </a:extLst>
            </p:cNvPr>
            <p:cNvSpPr/>
            <p:nvPr/>
          </p:nvSpPr>
          <p:spPr>
            <a:xfrm rot="10800000">
              <a:off x="1344965" y="5138501"/>
              <a:ext cx="5309683" cy="166714"/>
            </a:xfrm>
            <a:prstGeom prst="trapezoid">
              <a:avLst>
                <a:gd name="adj" fmla="val 79893"/>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BEB64FEE-810F-4FF3-AB33-A8C7E3625410}"/>
              </a:ext>
            </a:extLst>
          </p:cNvPr>
          <p:cNvGrpSpPr/>
          <p:nvPr/>
        </p:nvGrpSpPr>
        <p:grpSpPr>
          <a:xfrm>
            <a:off x="2059339" y="3355368"/>
            <a:ext cx="9508773" cy="915667"/>
            <a:chOff x="2040804" y="3394187"/>
            <a:chExt cx="9383788" cy="903631"/>
          </a:xfrm>
        </p:grpSpPr>
        <p:sp>
          <p:nvSpPr>
            <p:cNvPr id="27" name="Prostokąt 26">
              <a:extLst>
                <a:ext uri="{FF2B5EF4-FFF2-40B4-BE49-F238E27FC236}">
                  <a16:creationId xmlns:a16="http://schemas.microsoft.com/office/drawing/2014/main" id="{1CC28879-3332-47AA-8C97-5D10979E698D}"/>
                </a:ext>
              </a:extLst>
            </p:cNvPr>
            <p:cNvSpPr/>
            <p:nvPr/>
          </p:nvSpPr>
          <p:spPr>
            <a:xfrm>
              <a:off x="5468206" y="3394187"/>
              <a:ext cx="5956386"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6" name="Dowolny kształt: kształt 5">
              <a:extLst>
                <a:ext uri="{FF2B5EF4-FFF2-40B4-BE49-F238E27FC236}">
                  <a16:creationId xmlns:a16="http://schemas.microsoft.com/office/drawing/2014/main" id="{2F0AEE76-50D3-4F0B-A34E-935D531F1A82}"/>
                </a:ext>
              </a:extLst>
            </p:cNvPr>
            <p:cNvSpPr/>
            <p:nvPr/>
          </p:nvSpPr>
          <p:spPr>
            <a:xfrm>
              <a:off x="2040804" y="3394187"/>
              <a:ext cx="3918006" cy="739720"/>
            </a:xfrm>
            <a:custGeom>
              <a:avLst/>
              <a:gdLst>
                <a:gd name="connsiteX0" fmla="*/ 0 w 3739911"/>
                <a:gd name="connsiteY0" fmla="*/ 708489 h 706095"/>
                <a:gd name="connsiteX1" fmla="*/ 3744100 w 3739911"/>
                <a:gd name="connsiteY1" fmla="*/ 708489 h 706095"/>
                <a:gd name="connsiteX2" fmla="*/ 3253424 w 3739911"/>
                <a:gd name="connsiteY2" fmla="*/ 0 h 706095"/>
                <a:gd name="connsiteX3" fmla="*/ 491275 w 3739911"/>
                <a:gd name="connsiteY3" fmla="*/ 0 h 706095"/>
              </a:gdLst>
              <a:ahLst/>
              <a:cxnLst>
                <a:cxn ang="0">
                  <a:pos x="connsiteX0" y="connsiteY0"/>
                </a:cxn>
                <a:cxn ang="0">
                  <a:pos x="connsiteX1" y="connsiteY1"/>
                </a:cxn>
                <a:cxn ang="0">
                  <a:pos x="connsiteX2" y="connsiteY2"/>
                </a:cxn>
                <a:cxn ang="0">
                  <a:pos x="connsiteX3" y="connsiteY3"/>
                </a:cxn>
              </a:cxnLst>
              <a:rect l="l" t="t" r="r" b="b"/>
              <a:pathLst>
                <a:path w="3739911" h="706095">
                  <a:moveTo>
                    <a:pt x="0" y="708489"/>
                  </a:moveTo>
                  <a:lnTo>
                    <a:pt x="3744100" y="708489"/>
                  </a:lnTo>
                  <a:lnTo>
                    <a:pt x="3253424" y="0"/>
                  </a:lnTo>
                  <a:lnTo>
                    <a:pt x="491275" y="0"/>
                  </a:lnTo>
                  <a:close/>
                </a:path>
              </a:pathLst>
            </a:custGeom>
            <a:solidFill>
              <a:schemeClr val="accent2"/>
            </a:solidFill>
            <a:ln w="5976" cap="flat">
              <a:noFill/>
              <a:prstDash val="solid"/>
              <a:miter/>
            </a:ln>
          </p:spPr>
          <p:txBody>
            <a:bodyPr rtlCol="0" anchor="ctr"/>
            <a:lstStyle/>
            <a:p>
              <a:endParaRPr lang="en-US" dirty="0"/>
            </a:p>
          </p:txBody>
        </p:sp>
        <p:sp>
          <p:nvSpPr>
            <p:cNvPr id="15" name="Trapez 14">
              <a:extLst>
                <a:ext uri="{FF2B5EF4-FFF2-40B4-BE49-F238E27FC236}">
                  <a16:creationId xmlns:a16="http://schemas.microsoft.com/office/drawing/2014/main" id="{8E78DF71-14D0-4A4C-916E-0B6D455F8C6D}"/>
                </a:ext>
              </a:extLst>
            </p:cNvPr>
            <p:cNvSpPr/>
            <p:nvPr/>
          </p:nvSpPr>
          <p:spPr>
            <a:xfrm rot="10800000">
              <a:off x="2040804" y="4131104"/>
              <a:ext cx="3918006" cy="166714"/>
            </a:xfrm>
            <a:prstGeom prst="trapezoid">
              <a:avLst>
                <a:gd name="adj" fmla="val 79893"/>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B6F644B7-31E3-4884-9C4A-FA3EA6ADE96E}"/>
              </a:ext>
            </a:extLst>
          </p:cNvPr>
          <p:cNvGrpSpPr/>
          <p:nvPr/>
        </p:nvGrpSpPr>
        <p:grpSpPr>
          <a:xfrm>
            <a:off x="3526652" y="1314562"/>
            <a:ext cx="8041460" cy="914662"/>
            <a:chOff x="3488831" y="1380206"/>
            <a:chExt cx="7935761" cy="902640"/>
          </a:xfrm>
        </p:grpSpPr>
        <p:sp>
          <p:nvSpPr>
            <p:cNvPr id="22" name="Prostokąt 21">
              <a:extLst>
                <a:ext uri="{FF2B5EF4-FFF2-40B4-BE49-F238E27FC236}">
                  <a16:creationId xmlns:a16="http://schemas.microsoft.com/office/drawing/2014/main" id="{C71EF129-0B0B-487C-B9DF-A2284DA3864D}"/>
                </a:ext>
              </a:extLst>
            </p:cNvPr>
            <p:cNvSpPr/>
            <p:nvPr/>
          </p:nvSpPr>
          <p:spPr>
            <a:xfrm>
              <a:off x="4002713" y="1383159"/>
              <a:ext cx="7421879" cy="73267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24" name="Dowolny kształt: kształt 23">
              <a:extLst>
                <a:ext uri="{FF2B5EF4-FFF2-40B4-BE49-F238E27FC236}">
                  <a16:creationId xmlns:a16="http://schemas.microsoft.com/office/drawing/2014/main" id="{AA64DA47-03CD-46E6-8655-04AD65F6E08C}"/>
                </a:ext>
              </a:extLst>
            </p:cNvPr>
            <p:cNvSpPr/>
            <p:nvPr/>
          </p:nvSpPr>
          <p:spPr>
            <a:xfrm>
              <a:off x="3488831" y="1380206"/>
              <a:ext cx="1021951" cy="738577"/>
            </a:xfrm>
            <a:custGeom>
              <a:avLst/>
              <a:gdLst>
                <a:gd name="connsiteX0" fmla="*/ 660288 w 1320576"/>
                <a:gd name="connsiteY0" fmla="*/ 0 h 954397"/>
                <a:gd name="connsiteX1" fmla="*/ 1320576 w 1320576"/>
                <a:gd name="connsiteY1" fmla="*/ 954397 h 954397"/>
                <a:gd name="connsiteX2" fmla="*/ 0 w 1320576"/>
                <a:gd name="connsiteY2" fmla="*/ 954397 h 954397"/>
              </a:gdLst>
              <a:ahLst/>
              <a:cxnLst>
                <a:cxn ang="0">
                  <a:pos x="connsiteX0" y="connsiteY0"/>
                </a:cxn>
                <a:cxn ang="0">
                  <a:pos x="connsiteX1" y="connsiteY1"/>
                </a:cxn>
                <a:cxn ang="0">
                  <a:pos x="connsiteX2" y="connsiteY2"/>
                </a:cxn>
              </a:cxnLst>
              <a:rect l="l" t="t" r="r" b="b"/>
              <a:pathLst>
                <a:path w="1320576" h="954397">
                  <a:moveTo>
                    <a:pt x="660288" y="0"/>
                  </a:moveTo>
                  <a:lnTo>
                    <a:pt x="1320576" y="954397"/>
                  </a:lnTo>
                  <a:lnTo>
                    <a:pt x="0" y="954397"/>
                  </a:lnTo>
                  <a:close/>
                </a:path>
              </a:pathLst>
            </a:custGeom>
            <a:solidFill>
              <a:schemeClr val="tx2"/>
            </a:solidFill>
            <a:ln w="5976" cap="flat">
              <a:noFill/>
              <a:prstDash val="solid"/>
              <a:miter/>
            </a:ln>
          </p:spPr>
          <p:txBody>
            <a:bodyPr rtlCol="0" anchor="ctr"/>
            <a:lstStyle/>
            <a:p>
              <a:endParaRPr lang="en-US" dirty="0"/>
            </a:p>
          </p:txBody>
        </p:sp>
        <p:sp>
          <p:nvSpPr>
            <p:cNvPr id="17" name="Trapez 16">
              <a:extLst>
                <a:ext uri="{FF2B5EF4-FFF2-40B4-BE49-F238E27FC236}">
                  <a16:creationId xmlns:a16="http://schemas.microsoft.com/office/drawing/2014/main" id="{3D2CEC6C-62D2-4836-B96B-FBBF178DBDB8}"/>
                </a:ext>
              </a:extLst>
            </p:cNvPr>
            <p:cNvSpPr/>
            <p:nvPr/>
          </p:nvSpPr>
          <p:spPr>
            <a:xfrm rot="10800000">
              <a:off x="3488831" y="2116132"/>
              <a:ext cx="1021951" cy="166714"/>
            </a:xfrm>
            <a:prstGeom prst="trapezoid">
              <a:avLst>
                <a:gd name="adj" fmla="val 79893"/>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F8CB42ED-33AA-4206-8880-E8BF59DE4DB6}"/>
              </a:ext>
            </a:extLst>
          </p:cNvPr>
          <p:cNvGrpSpPr/>
          <p:nvPr/>
        </p:nvGrpSpPr>
        <p:grpSpPr>
          <a:xfrm>
            <a:off x="2770796" y="2330565"/>
            <a:ext cx="8797316" cy="919654"/>
            <a:chOff x="2742910" y="2382855"/>
            <a:chExt cx="8681682" cy="907566"/>
          </a:xfrm>
        </p:grpSpPr>
        <p:sp>
          <p:nvSpPr>
            <p:cNvPr id="21" name="Prostokąt 20">
              <a:extLst>
                <a:ext uri="{FF2B5EF4-FFF2-40B4-BE49-F238E27FC236}">
                  <a16:creationId xmlns:a16="http://schemas.microsoft.com/office/drawing/2014/main" id="{79A414A0-AC33-4D74-87E6-3F1AD068E37B}"/>
                </a:ext>
              </a:extLst>
            </p:cNvPr>
            <p:cNvSpPr/>
            <p:nvPr/>
          </p:nvSpPr>
          <p:spPr>
            <a:xfrm>
              <a:off x="4743785" y="2382855"/>
              <a:ext cx="6680807"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5" name="Dowolny kształt: kształt 4">
              <a:extLst>
                <a:ext uri="{FF2B5EF4-FFF2-40B4-BE49-F238E27FC236}">
                  <a16:creationId xmlns:a16="http://schemas.microsoft.com/office/drawing/2014/main" id="{F762C3B7-2CD1-4251-B7B7-21D1281E50E9}"/>
                </a:ext>
              </a:extLst>
            </p:cNvPr>
            <p:cNvSpPr/>
            <p:nvPr/>
          </p:nvSpPr>
          <p:spPr>
            <a:xfrm>
              <a:off x="2742910" y="2382855"/>
              <a:ext cx="2513793" cy="739720"/>
            </a:xfrm>
            <a:custGeom>
              <a:avLst/>
              <a:gdLst>
                <a:gd name="connsiteX0" fmla="*/ 0 w 2399527"/>
                <a:gd name="connsiteY0" fmla="*/ 708489 h 706095"/>
                <a:gd name="connsiteX1" fmla="*/ 2403716 w 2399527"/>
                <a:gd name="connsiteY1" fmla="*/ 708489 h 706095"/>
                <a:gd name="connsiteX2" fmla="*/ 1913039 w 2399527"/>
                <a:gd name="connsiteY2" fmla="*/ 0 h 706095"/>
                <a:gd name="connsiteX3" fmla="*/ 490078 w 2399527"/>
                <a:gd name="connsiteY3" fmla="*/ 0 h 706095"/>
              </a:gdLst>
              <a:ahLst/>
              <a:cxnLst>
                <a:cxn ang="0">
                  <a:pos x="connsiteX0" y="connsiteY0"/>
                </a:cxn>
                <a:cxn ang="0">
                  <a:pos x="connsiteX1" y="connsiteY1"/>
                </a:cxn>
                <a:cxn ang="0">
                  <a:pos x="connsiteX2" y="connsiteY2"/>
                </a:cxn>
                <a:cxn ang="0">
                  <a:pos x="connsiteX3" y="connsiteY3"/>
                </a:cxn>
              </a:cxnLst>
              <a:rect l="l" t="t" r="r" b="b"/>
              <a:pathLst>
                <a:path w="2399527" h="706095">
                  <a:moveTo>
                    <a:pt x="0" y="708489"/>
                  </a:moveTo>
                  <a:lnTo>
                    <a:pt x="2403716" y="708489"/>
                  </a:lnTo>
                  <a:lnTo>
                    <a:pt x="1913039" y="0"/>
                  </a:lnTo>
                  <a:lnTo>
                    <a:pt x="490078" y="0"/>
                  </a:lnTo>
                  <a:close/>
                </a:path>
              </a:pathLst>
            </a:custGeom>
            <a:solidFill>
              <a:schemeClr val="accent1"/>
            </a:solidFill>
            <a:ln w="5976" cap="flat">
              <a:noFill/>
              <a:prstDash val="solid"/>
              <a:miter/>
            </a:ln>
          </p:spPr>
          <p:txBody>
            <a:bodyPr rtlCol="0" anchor="ctr"/>
            <a:lstStyle/>
            <a:p>
              <a:endParaRPr lang="en-US" dirty="0"/>
            </a:p>
          </p:txBody>
        </p:sp>
        <p:sp>
          <p:nvSpPr>
            <p:cNvPr id="16" name="Trapez 15">
              <a:extLst>
                <a:ext uri="{FF2B5EF4-FFF2-40B4-BE49-F238E27FC236}">
                  <a16:creationId xmlns:a16="http://schemas.microsoft.com/office/drawing/2014/main" id="{EC8A480C-0F1C-46F4-88CC-69C472716668}"/>
                </a:ext>
              </a:extLst>
            </p:cNvPr>
            <p:cNvSpPr/>
            <p:nvPr/>
          </p:nvSpPr>
          <p:spPr>
            <a:xfrm rot="10800000">
              <a:off x="2743878" y="3123707"/>
              <a:ext cx="2511858" cy="166714"/>
            </a:xfrm>
            <a:prstGeom prst="trapezoid">
              <a:avLst>
                <a:gd name="adj" fmla="val 7989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Freeform 8">
            <a:extLst>
              <a:ext uri="{FF2B5EF4-FFF2-40B4-BE49-F238E27FC236}">
                <a16:creationId xmlns:a16="http://schemas.microsoft.com/office/drawing/2014/main" id="{B9F2E51D-1AF6-4364-8502-AE480DBBC663}"/>
              </a:ext>
            </a:extLst>
          </p:cNvPr>
          <p:cNvSpPr>
            <a:spLocks noChangeAspect="1" noEditPoints="1"/>
          </p:cNvSpPr>
          <p:nvPr/>
        </p:nvSpPr>
        <p:spPr bwMode="auto">
          <a:xfrm>
            <a:off x="3858596" y="3488851"/>
            <a:ext cx="350702" cy="483876"/>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30">
            <a:extLst>
              <a:ext uri="{FF2B5EF4-FFF2-40B4-BE49-F238E27FC236}">
                <a16:creationId xmlns:a16="http://schemas.microsoft.com/office/drawing/2014/main" id="{EAF37C0B-E0F2-4EA0-A7D8-0759537FD2C2}"/>
              </a:ext>
            </a:extLst>
          </p:cNvPr>
          <p:cNvSpPr>
            <a:spLocks noChangeAspect="1" noEditPoints="1"/>
          </p:cNvSpPr>
          <p:nvPr/>
        </p:nvSpPr>
        <p:spPr bwMode="auto">
          <a:xfrm>
            <a:off x="3844770" y="2444008"/>
            <a:ext cx="378355" cy="512401"/>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5">
            <a:extLst>
              <a:ext uri="{FF2B5EF4-FFF2-40B4-BE49-F238E27FC236}">
                <a16:creationId xmlns:a16="http://schemas.microsoft.com/office/drawing/2014/main" id="{C54F7D4E-BB7E-489C-BFF3-25FD39D8F19E}"/>
              </a:ext>
            </a:extLst>
          </p:cNvPr>
          <p:cNvSpPr>
            <a:spLocks noChangeAspect="1" noEditPoints="1"/>
          </p:cNvSpPr>
          <p:nvPr/>
        </p:nvSpPr>
        <p:spPr bwMode="auto">
          <a:xfrm>
            <a:off x="3752451" y="4567226"/>
            <a:ext cx="562992" cy="359639"/>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9">
            <a:extLst>
              <a:ext uri="{FF2B5EF4-FFF2-40B4-BE49-F238E27FC236}">
                <a16:creationId xmlns:a16="http://schemas.microsoft.com/office/drawing/2014/main" id="{9C835D8A-5E04-41AE-B7C6-DE30F462F533}"/>
              </a:ext>
            </a:extLst>
          </p:cNvPr>
          <p:cNvSpPr>
            <a:spLocks noChangeAspect="1" noEditPoints="1"/>
          </p:cNvSpPr>
          <p:nvPr/>
        </p:nvSpPr>
        <p:spPr bwMode="auto">
          <a:xfrm>
            <a:off x="3805556" y="5578182"/>
            <a:ext cx="456782" cy="362999"/>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4">
            <a:extLst>
              <a:ext uri="{FF2B5EF4-FFF2-40B4-BE49-F238E27FC236}">
                <a16:creationId xmlns:a16="http://schemas.microsoft.com/office/drawing/2014/main" id="{5CBF1E46-E63D-472A-812C-D931FEE49070}"/>
              </a:ext>
            </a:extLst>
          </p:cNvPr>
          <p:cNvSpPr>
            <a:spLocks noChangeAspect="1" noEditPoints="1"/>
          </p:cNvSpPr>
          <p:nvPr/>
        </p:nvSpPr>
        <p:spPr bwMode="auto">
          <a:xfrm>
            <a:off x="3868327" y="1546597"/>
            <a:ext cx="331240" cy="4225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234807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B387B35-A77D-41DB-93D0-722FFD52D295}"/>
              </a:ext>
            </a:extLst>
          </p:cNvPr>
          <p:cNvSpPr>
            <a:spLocks noGrp="1"/>
          </p:cNvSpPr>
          <p:nvPr>
            <p:ph type="title"/>
          </p:nvPr>
        </p:nvSpPr>
        <p:spPr/>
        <p:txBody>
          <a:bodyPr>
            <a:normAutofit fontScale="90000"/>
          </a:bodyPr>
          <a:lstStyle/>
          <a:p>
            <a:r>
              <a:rPr lang="en-US" dirty="0"/>
              <a:t>6 Layers Category Descriptions Pyramid</a:t>
            </a:r>
          </a:p>
        </p:txBody>
      </p:sp>
      <p:grpSp>
        <p:nvGrpSpPr>
          <p:cNvPr id="10" name="Grupa 9">
            <a:extLst>
              <a:ext uri="{FF2B5EF4-FFF2-40B4-BE49-F238E27FC236}">
                <a16:creationId xmlns:a16="http://schemas.microsoft.com/office/drawing/2014/main" id="{C4FFF441-F56A-489F-876B-32FC855B62F6}"/>
              </a:ext>
            </a:extLst>
          </p:cNvPr>
          <p:cNvGrpSpPr/>
          <p:nvPr/>
        </p:nvGrpSpPr>
        <p:grpSpPr>
          <a:xfrm>
            <a:off x="1647706" y="3874968"/>
            <a:ext cx="9920407" cy="677537"/>
            <a:chOff x="1165439" y="4204396"/>
            <a:chExt cx="10402672" cy="710474"/>
          </a:xfrm>
        </p:grpSpPr>
        <p:sp>
          <p:nvSpPr>
            <p:cNvPr id="19" name="Para nawiasów 18">
              <a:extLst>
                <a:ext uri="{FF2B5EF4-FFF2-40B4-BE49-F238E27FC236}">
                  <a16:creationId xmlns:a16="http://schemas.microsoft.com/office/drawing/2014/main" id="{466A0D05-5E9E-44A0-9A05-3E7A01F2F333}"/>
                </a:ext>
              </a:extLst>
            </p:cNvPr>
            <p:cNvSpPr/>
            <p:nvPr/>
          </p:nvSpPr>
          <p:spPr>
            <a:xfrm>
              <a:off x="5735960" y="4229937"/>
              <a:ext cx="5832151" cy="659392"/>
            </a:xfrm>
            <a:prstGeom prst="bracketPair">
              <a:avLst>
                <a:gd name="adj" fmla="val 0"/>
              </a:avLst>
            </a:prstGeom>
            <a:solidFill>
              <a:schemeClr val="bg2"/>
            </a:solidFill>
            <a:ln w="38100" cap="flat">
              <a:solidFill>
                <a:schemeClr val="accent1"/>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21" name="Strzałka: pięciokąt 20">
              <a:extLst>
                <a:ext uri="{FF2B5EF4-FFF2-40B4-BE49-F238E27FC236}">
                  <a16:creationId xmlns:a16="http://schemas.microsoft.com/office/drawing/2014/main" id="{02264968-455E-46BD-A05C-F61030924A2F}"/>
                </a:ext>
              </a:extLst>
            </p:cNvPr>
            <p:cNvSpPr/>
            <p:nvPr/>
          </p:nvSpPr>
          <p:spPr>
            <a:xfrm>
              <a:off x="4899095" y="4204396"/>
              <a:ext cx="1275784" cy="710474"/>
            </a:xfrm>
            <a:prstGeom prst="homePlate">
              <a:avLst/>
            </a:prstGeom>
            <a:solidFill>
              <a:schemeClr val="accent1">
                <a:lumMod val="75000"/>
              </a:schemeClr>
            </a:solidFill>
            <a:ln w="9525" cap="flat">
              <a:noFill/>
              <a:prstDash val="solid"/>
              <a:miter/>
            </a:ln>
          </p:spPr>
          <p:txBody>
            <a:bodyPr rtlCol="0" anchor="ctr"/>
            <a:lstStyle/>
            <a:p>
              <a:endParaRPr lang="en-US" dirty="0"/>
            </a:p>
          </p:txBody>
        </p:sp>
        <p:sp>
          <p:nvSpPr>
            <p:cNvPr id="22" name="Dowolny kształt: kształt 21">
              <a:extLst>
                <a:ext uri="{FF2B5EF4-FFF2-40B4-BE49-F238E27FC236}">
                  <a16:creationId xmlns:a16="http://schemas.microsoft.com/office/drawing/2014/main" id="{6A1258F6-3BD9-48D7-BB4C-712B83CC2AF6}"/>
                </a:ext>
              </a:extLst>
            </p:cNvPr>
            <p:cNvSpPr/>
            <p:nvPr/>
          </p:nvSpPr>
          <p:spPr>
            <a:xfrm>
              <a:off x="1165439" y="4204396"/>
              <a:ext cx="4242973" cy="710474"/>
            </a:xfrm>
            <a:custGeom>
              <a:avLst/>
              <a:gdLst>
                <a:gd name="connsiteX0" fmla="*/ 3670 w 4178701"/>
                <a:gd name="connsiteY0" fmla="*/ 698489 h 699712"/>
                <a:gd name="connsiteX1" fmla="*/ 4175032 w 4178701"/>
                <a:gd name="connsiteY1" fmla="*/ 698489 h 699712"/>
                <a:gd name="connsiteX2" fmla="*/ 3694041 w 4178701"/>
                <a:gd name="connsiteY2" fmla="*/ 3670 h 699712"/>
                <a:gd name="connsiteX3" fmla="*/ 484661 w 4178701"/>
                <a:gd name="connsiteY3" fmla="*/ 3670 h 699712"/>
                <a:gd name="connsiteX4" fmla="*/ 3670 w 4178701"/>
                <a:gd name="connsiteY4" fmla="*/ 69848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8701" h="699712">
                  <a:moveTo>
                    <a:pt x="3670" y="698489"/>
                  </a:moveTo>
                  <a:lnTo>
                    <a:pt x="4175032" y="698489"/>
                  </a:lnTo>
                  <a:lnTo>
                    <a:pt x="3694041" y="3670"/>
                  </a:lnTo>
                  <a:lnTo>
                    <a:pt x="484661" y="3670"/>
                  </a:lnTo>
                  <a:lnTo>
                    <a:pt x="3670" y="698489"/>
                  </a:lnTo>
                  <a:close/>
                </a:path>
              </a:pathLst>
            </a:custGeom>
            <a:solidFill>
              <a:schemeClr val="accent1"/>
            </a:solidFill>
            <a:ln w="9525" cap="flat">
              <a:noFill/>
              <a:prstDash val="solid"/>
              <a:miter/>
            </a:ln>
          </p:spPr>
          <p:txBody>
            <a:bodyPr tIns="0" bIns="0" rtlCol="0" anchor="ctr"/>
            <a:lstStyle/>
            <a:p>
              <a:pPr algn="ctr"/>
              <a:r>
                <a:rPr lang="en-US" sz="2800" dirty="0">
                  <a:solidFill>
                    <a:schemeClr val="bg1"/>
                  </a:solidFill>
                </a:rPr>
                <a:t>3</a:t>
              </a:r>
            </a:p>
          </p:txBody>
        </p:sp>
      </p:grpSp>
      <p:grpSp>
        <p:nvGrpSpPr>
          <p:cNvPr id="5" name="Grupa 4">
            <a:extLst>
              <a:ext uri="{FF2B5EF4-FFF2-40B4-BE49-F238E27FC236}">
                <a16:creationId xmlns:a16="http://schemas.microsoft.com/office/drawing/2014/main" id="{D2A74DBC-AE25-48C4-87DD-44CD413486A1}"/>
              </a:ext>
            </a:extLst>
          </p:cNvPr>
          <p:cNvGrpSpPr/>
          <p:nvPr/>
        </p:nvGrpSpPr>
        <p:grpSpPr>
          <a:xfrm>
            <a:off x="2690071" y="2381705"/>
            <a:ext cx="8878042" cy="677537"/>
            <a:chOff x="2258477" y="2638540"/>
            <a:chExt cx="9309634" cy="710474"/>
          </a:xfrm>
        </p:grpSpPr>
        <p:sp>
          <p:nvSpPr>
            <p:cNvPr id="9" name="Para nawiasów 8">
              <a:extLst>
                <a:ext uri="{FF2B5EF4-FFF2-40B4-BE49-F238E27FC236}">
                  <a16:creationId xmlns:a16="http://schemas.microsoft.com/office/drawing/2014/main" id="{BE0901CA-4E8A-44A0-ADE1-E6904A0BE360}"/>
                </a:ext>
              </a:extLst>
            </p:cNvPr>
            <p:cNvSpPr/>
            <p:nvPr/>
          </p:nvSpPr>
          <p:spPr>
            <a:xfrm>
              <a:off x="4655840" y="2664081"/>
              <a:ext cx="6912271" cy="659392"/>
            </a:xfrm>
            <a:prstGeom prst="bracketPair">
              <a:avLst>
                <a:gd name="adj" fmla="val 0"/>
              </a:avLst>
            </a:prstGeom>
            <a:solidFill>
              <a:schemeClr val="bg2"/>
            </a:solidFill>
            <a:ln w="38100" cap="flat">
              <a:solidFill>
                <a:schemeClr val="accent6"/>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11" name="Strzałka: pięciokąt 10">
              <a:extLst>
                <a:ext uri="{FF2B5EF4-FFF2-40B4-BE49-F238E27FC236}">
                  <a16:creationId xmlns:a16="http://schemas.microsoft.com/office/drawing/2014/main" id="{055D434F-71BB-47B9-A623-FC731794C92E}"/>
                </a:ext>
              </a:extLst>
            </p:cNvPr>
            <p:cNvSpPr/>
            <p:nvPr/>
          </p:nvSpPr>
          <p:spPr>
            <a:xfrm>
              <a:off x="3832715" y="2638540"/>
              <a:ext cx="1259063" cy="710474"/>
            </a:xfrm>
            <a:prstGeom prst="homePlate">
              <a:avLst/>
            </a:prstGeom>
            <a:solidFill>
              <a:schemeClr val="accent6">
                <a:lumMod val="75000"/>
              </a:schemeClr>
            </a:solidFill>
            <a:ln w="9525"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8950ABF6-50A9-42F1-9CF6-D1182954D165}"/>
                </a:ext>
              </a:extLst>
            </p:cNvPr>
            <p:cNvSpPr/>
            <p:nvPr/>
          </p:nvSpPr>
          <p:spPr>
            <a:xfrm>
              <a:off x="2258477" y="2638540"/>
              <a:ext cx="2066835" cy="710474"/>
            </a:xfrm>
            <a:custGeom>
              <a:avLst/>
              <a:gdLst>
                <a:gd name="connsiteX0" fmla="*/ 3670 w 2035526"/>
                <a:gd name="connsiteY0" fmla="*/ 698489 h 699712"/>
                <a:gd name="connsiteX1" fmla="*/ 2033815 w 2035526"/>
                <a:gd name="connsiteY1" fmla="*/ 698489 h 699712"/>
                <a:gd name="connsiteX2" fmla="*/ 1553313 w 2035526"/>
                <a:gd name="connsiteY2" fmla="*/ 3670 h 699712"/>
                <a:gd name="connsiteX3" fmla="*/ 484172 w 2035526"/>
                <a:gd name="connsiteY3" fmla="*/ 3670 h 699712"/>
                <a:gd name="connsiteX4" fmla="*/ 3670 w 2035526"/>
                <a:gd name="connsiteY4" fmla="*/ 69848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5526" h="699712">
                  <a:moveTo>
                    <a:pt x="3670" y="698489"/>
                  </a:moveTo>
                  <a:lnTo>
                    <a:pt x="2033815" y="698489"/>
                  </a:lnTo>
                  <a:lnTo>
                    <a:pt x="1553313" y="3670"/>
                  </a:lnTo>
                  <a:lnTo>
                    <a:pt x="484172" y="3670"/>
                  </a:lnTo>
                  <a:lnTo>
                    <a:pt x="3670" y="698489"/>
                  </a:lnTo>
                  <a:close/>
                </a:path>
              </a:pathLst>
            </a:custGeom>
            <a:solidFill>
              <a:schemeClr val="accent6"/>
            </a:solidFill>
            <a:ln w="9525" cap="flat">
              <a:noFill/>
              <a:prstDash val="solid"/>
              <a:miter/>
            </a:ln>
          </p:spPr>
          <p:txBody>
            <a:bodyPr tIns="0" bIns="0" rtlCol="0" anchor="ctr"/>
            <a:lstStyle/>
            <a:p>
              <a:pPr algn="ctr"/>
              <a:r>
                <a:rPr lang="en-US" sz="2800" dirty="0">
                  <a:solidFill>
                    <a:schemeClr val="bg1"/>
                  </a:solidFill>
                </a:rPr>
                <a:t>5</a:t>
              </a:r>
            </a:p>
          </p:txBody>
        </p:sp>
      </p:grpSp>
      <p:grpSp>
        <p:nvGrpSpPr>
          <p:cNvPr id="8" name="Grupa 7">
            <a:extLst>
              <a:ext uri="{FF2B5EF4-FFF2-40B4-BE49-F238E27FC236}">
                <a16:creationId xmlns:a16="http://schemas.microsoft.com/office/drawing/2014/main" id="{21088398-925E-47EE-B652-9DBFF1F68E28}"/>
              </a:ext>
            </a:extLst>
          </p:cNvPr>
          <p:cNvGrpSpPr/>
          <p:nvPr/>
        </p:nvGrpSpPr>
        <p:grpSpPr>
          <a:xfrm>
            <a:off x="2164152" y="3127993"/>
            <a:ext cx="9403961" cy="677537"/>
            <a:chOff x="1706991" y="3421108"/>
            <a:chExt cx="9861120" cy="710474"/>
          </a:xfrm>
        </p:grpSpPr>
        <p:sp>
          <p:nvSpPr>
            <p:cNvPr id="14" name="Para nawiasów 13">
              <a:extLst>
                <a:ext uri="{FF2B5EF4-FFF2-40B4-BE49-F238E27FC236}">
                  <a16:creationId xmlns:a16="http://schemas.microsoft.com/office/drawing/2014/main" id="{4D9A6392-B3C9-4A88-8E59-E050FC94D94A}"/>
                </a:ext>
              </a:extLst>
            </p:cNvPr>
            <p:cNvSpPr/>
            <p:nvPr/>
          </p:nvSpPr>
          <p:spPr>
            <a:xfrm>
              <a:off x="5159896" y="3446649"/>
              <a:ext cx="6408215" cy="659392"/>
            </a:xfrm>
            <a:prstGeom prst="bracketPair">
              <a:avLst>
                <a:gd name="adj" fmla="val 0"/>
              </a:avLst>
            </a:prstGeom>
            <a:solidFill>
              <a:schemeClr val="bg2"/>
            </a:solidFill>
            <a:ln w="38100" cap="flat">
              <a:solidFill>
                <a:schemeClr val="accent4"/>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16" name="Strzałka: pięciokąt 15">
              <a:extLst>
                <a:ext uri="{FF2B5EF4-FFF2-40B4-BE49-F238E27FC236}">
                  <a16:creationId xmlns:a16="http://schemas.microsoft.com/office/drawing/2014/main" id="{FE2677CA-75DD-481D-AF06-84823406C18F}"/>
                </a:ext>
              </a:extLst>
            </p:cNvPr>
            <p:cNvSpPr/>
            <p:nvPr/>
          </p:nvSpPr>
          <p:spPr>
            <a:xfrm>
              <a:off x="4357546" y="3421108"/>
              <a:ext cx="1275784" cy="710474"/>
            </a:xfrm>
            <a:prstGeom prst="homePlate">
              <a:avLst/>
            </a:prstGeom>
            <a:solidFill>
              <a:schemeClr val="accent4">
                <a:lumMod val="75000"/>
              </a:schemeClr>
            </a:solidFill>
            <a:ln w="9525" cap="flat">
              <a:noFill/>
              <a:prstDash val="solid"/>
              <a:miter/>
            </a:ln>
          </p:spPr>
          <p:txBody>
            <a:bodyPr rtlCol="0" anchor="ctr"/>
            <a:lstStyle/>
            <a:p>
              <a:endParaRPr lang="en-US" dirty="0"/>
            </a:p>
          </p:txBody>
        </p:sp>
        <p:sp>
          <p:nvSpPr>
            <p:cNvPr id="17" name="Dowolny kształt: kształt 16">
              <a:extLst>
                <a:ext uri="{FF2B5EF4-FFF2-40B4-BE49-F238E27FC236}">
                  <a16:creationId xmlns:a16="http://schemas.microsoft.com/office/drawing/2014/main" id="{1FFEC097-431F-4E8D-86E9-D47FE05247DF}"/>
                </a:ext>
              </a:extLst>
            </p:cNvPr>
            <p:cNvSpPr/>
            <p:nvPr/>
          </p:nvSpPr>
          <p:spPr>
            <a:xfrm>
              <a:off x="1706991" y="3421108"/>
              <a:ext cx="3159873" cy="710474"/>
            </a:xfrm>
            <a:custGeom>
              <a:avLst/>
              <a:gdLst>
                <a:gd name="connsiteX0" fmla="*/ 3670 w 3112007"/>
                <a:gd name="connsiteY0" fmla="*/ 698979 h 699712"/>
                <a:gd name="connsiteX1" fmla="*/ 3109317 w 3112007"/>
                <a:gd name="connsiteY1" fmla="*/ 698979 h 699712"/>
                <a:gd name="connsiteX2" fmla="*/ 2627836 w 3112007"/>
                <a:gd name="connsiteY2" fmla="*/ 3670 h 699712"/>
                <a:gd name="connsiteX3" fmla="*/ 485640 w 3112007"/>
                <a:gd name="connsiteY3" fmla="*/ 3670 h 699712"/>
                <a:gd name="connsiteX4" fmla="*/ 3670 w 3112007"/>
                <a:gd name="connsiteY4" fmla="*/ 69897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2007" h="699712">
                  <a:moveTo>
                    <a:pt x="3670" y="698979"/>
                  </a:moveTo>
                  <a:lnTo>
                    <a:pt x="3109317" y="698979"/>
                  </a:lnTo>
                  <a:lnTo>
                    <a:pt x="2627836" y="3670"/>
                  </a:lnTo>
                  <a:lnTo>
                    <a:pt x="485640" y="3670"/>
                  </a:lnTo>
                  <a:lnTo>
                    <a:pt x="3670" y="698979"/>
                  </a:lnTo>
                  <a:close/>
                </a:path>
              </a:pathLst>
            </a:custGeom>
            <a:solidFill>
              <a:schemeClr val="accent4"/>
            </a:solidFill>
            <a:ln w="9525" cap="flat">
              <a:noFill/>
              <a:prstDash val="solid"/>
              <a:miter/>
            </a:ln>
          </p:spPr>
          <p:txBody>
            <a:bodyPr tIns="0" bIns="0" rtlCol="0" anchor="ctr"/>
            <a:lstStyle/>
            <a:p>
              <a:pPr algn="ctr"/>
              <a:r>
                <a:rPr lang="en-US" sz="2800" dirty="0">
                  <a:solidFill>
                    <a:schemeClr val="bg1"/>
                  </a:solidFill>
                </a:rPr>
                <a:t>4</a:t>
              </a:r>
            </a:p>
          </p:txBody>
        </p:sp>
      </p:grpSp>
      <p:grpSp>
        <p:nvGrpSpPr>
          <p:cNvPr id="18" name="Grupa 17">
            <a:extLst>
              <a:ext uri="{FF2B5EF4-FFF2-40B4-BE49-F238E27FC236}">
                <a16:creationId xmlns:a16="http://schemas.microsoft.com/office/drawing/2014/main" id="{F9A35642-83D1-4665-8FB1-B03A7757BBAC}"/>
              </a:ext>
            </a:extLst>
          </p:cNvPr>
          <p:cNvGrpSpPr/>
          <p:nvPr/>
        </p:nvGrpSpPr>
        <p:grpSpPr>
          <a:xfrm>
            <a:off x="1131262" y="4620616"/>
            <a:ext cx="10436851" cy="677537"/>
            <a:chOff x="1131262" y="4620616"/>
            <a:chExt cx="10436851" cy="677537"/>
          </a:xfrm>
        </p:grpSpPr>
        <p:sp>
          <p:nvSpPr>
            <p:cNvPr id="24" name="Para nawiasów 23">
              <a:extLst>
                <a:ext uri="{FF2B5EF4-FFF2-40B4-BE49-F238E27FC236}">
                  <a16:creationId xmlns:a16="http://schemas.microsoft.com/office/drawing/2014/main" id="{59092B8D-B31C-41C8-8FA2-B559B2287022}"/>
                </a:ext>
              </a:extLst>
            </p:cNvPr>
            <p:cNvSpPr/>
            <p:nvPr/>
          </p:nvSpPr>
          <p:spPr>
            <a:xfrm>
              <a:off x="6488954" y="4644973"/>
              <a:ext cx="5079159" cy="628823"/>
            </a:xfrm>
            <a:prstGeom prst="bracketPair">
              <a:avLst>
                <a:gd name="adj" fmla="val 0"/>
              </a:avLst>
            </a:prstGeom>
            <a:solidFill>
              <a:schemeClr val="bg2"/>
            </a:solidFill>
            <a:ln w="38100" cap="flat">
              <a:solidFill>
                <a:schemeClr val="accent3"/>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26" name="Strzałka: pięciokąt 25">
              <a:extLst>
                <a:ext uri="{FF2B5EF4-FFF2-40B4-BE49-F238E27FC236}">
                  <a16:creationId xmlns:a16="http://schemas.microsoft.com/office/drawing/2014/main" id="{85B2047D-F718-4C5F-8E4B-14CE9EF7B25C}"/>
                </a:ext>
              </a:extLst>
            </p:cNvPr>
            <p:cNvSpPr/>
            <p:nvPr/>
          </p:nvSpPr>
          <p:spPr>
            <a:xfrm>
              <a:off x="5726220" y="4620616"/>
              <a:ext cx="1215134" cy="677537"/>
            </a:xfrm>
            <a:prstGeom prst="homePlate">
              <a:avLst/>
            </a:prstGeom>
            <a:solidFill>
              <a:schemeClr val="accent3">
                <a:lumMod val="75000"/>
              </a:schemeClr>
            </a:solidFill>
            <a:ln w="9525" cap="flat">
              <a:noFill/>
              <a:prstDash val="solid"/>
              <a:miter/>
            </a:ln>
          </p:spPr>
          <p:txBody>
            <a:bodyPr rtlCol="0" anchor="ctr"/>
            <a:lstStyle/>
            <a:p>
              <a:endParaRPr lang="en-US" dirty="0"/>
            </a:p>
          </p:txBody>
        </p:sp>
        <p:sp>
          <p:nvSpPr>
            <p:cNvPr id="27" name="Dowolny kształt: kształt 26">
              <a:extLst>
                <a:ext uri="{FF2B5EF4-FFF2-40B4-BE49-F238E27FC236}">
                  <a16:creationId xmlns:a16="http://schemas.microsoft.com/office/drawing/2014/main" id="{7AA70E6C-28A4-49C4-9B19-6B850312C30F}"/>
                </a:ext>
              </a:extLst>
            </p:cNvPr>
            <p:cNvSpPr/>
            <p:nvPr/>
          </p:nvSpPr>
          <p:spPr>
            <a:xfrm>
              <a:off x="1131262" y="4620616"/>
              <a:ext cx="5079159" cy="677537"/>
            </a:xfrm>
            <a:custGeom>
              <a:avLst/>
              <a:gdLst>
                <a:gd name="connsiteX0" fmla="*/ 4762693 w 5245396"/>
                <a:gd name="connsiteY0" fmla="*/ 3670 h 699712"/>
                <a:gd name="connsiteX1" fmla="*/ 484661 w 5245396"/>
                <a:gd name="connsiteY1" fmla="*/ 3670 h 699712"/>
                <a:gd name="connsiteX2" fmla="*/ 3670 w 5245396"/>
                <a:gd name="connsiteY2" fmla="*/ 698489 h 699712"/>
                <a:gd name="connsiteX3" fmla="*/ 5243195 w 5245396"/>
                <a:gd name="connsiteY3" fmla="*/ 698489 h 699712"/>
                <a:gd name="connsiteX4" fmla="*/ 4762693 w 5245396"/>
                <a:gd name="connsiteY4" fmla="*/ 3670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5396" h="699712">
                  <a:moveTo>
                    <a:pt x="4762693" y="3670"/>
                  </a:moveTo>
                  <a:lnTo>
                    <a:pt x="484661" y="3670"/>
                  </a:lnTo>
                  <a:lnTo>
                    <a:pt x="3670" y="698489"/>
                  </a:lnTo>
                  <a:lnTo>
                    <a:pt x="5243195" y="698489"/>
                  </a:lnTo>
                  <a:lnTo>
                    <a:pt x="4762693" y="3670"/>
                  </a:lnTo>
                  <a:close/>
                </a:path>
              </a:pathLst>
            </a:custGeom>
            <a:solidFill>
              <a:schemeClr val="accent3"/>
            </a:solidFill>
            <a:ln w="9525" cap="flat">
              <a:noFill/>
              <a:prstDash val="solid"/>
              <a:miter/>
            </a:ln>
          </p:spPr>
          <p:txBody>
            <a:bodyPr tIns="0" bIns="0" rtlCol="0" anchor="ctr"/>
            <a:lstStyle/>
            <a:p>
              <a:pPr algn="ctr"/>
              <a:r>
                <a:rPr lang="en-US" sz="2800" dirty="0">
                  <a:solidFill>
                    <a:schemeClr val="bg1"/>
                  </a:solidFill>
                </a:rPr>
                <a:t>2</a:t>
              </a:r>
            </a:p>
          </p:txBody>
        </p:sp>
      </p:grpSp>
      <p:grpSp>
        <p:nvGrpSpPr>
          <p:cNvPr id="3" name="Grupa 2">
            <a:extLst>
              <a:ext uri="{FF2B5EF4-FFF2-40B4-BE49-F238E27FC236}">
                <a16:creationId xmlns:a16="http://schemas.microsoft.com/office/drawing/2014/main" id="{13E23246-146F-4F92-9382-7EDFEECA418D}"/>
              </a:ext>
            </a:extLst>
          </p:cNvPr>
          <p:cNvGrpSpPr/>
          <p:nvPr/>
        </p:nvGrpSpPr>
        <p:grpSpPr>
          <a:xfrm>
            <a:off x="3208245" y="1628800"/>
            <a:ext cx="8359868" cy="677537"/>
            <a:chOff x="2801841" y="1849034"/>
            <a:chExt cx="8766270" cy="710474"/>
          </a:xfrm>
        </p:grpSpPr>
        <p:sp>
          <p:nvSpPr>
            <p:cNvPr id="4" name="Para nawiasów 3">
              <a:extLst>
                <a:ext uri="{FF2B5EF4-FFF2-40B4-BE49-F238E27FC236}">
                  <a16:creationId xmlns:a16="http://schemas.microsoft.com/office/drawing/2014/main" id="{C8D2624B-60FC-40FC-BD94-4AE4F9D4F0E1}"/>
                </a:ext>
              </a:extLst>
            </p:cNvPr>
            <p:cNvSpPr/>
            <p:nvPr/>
          </p:nvSpPr>
          <p:spPr>
            <a:xfrm>
              <a:off x="4079776" y="1874575"/>
              <a:ext cx="7488335" cy="659392"/>
            </a:xfrm>
            <a:prstGeom prst="bracketPair">
              <a:avLst>
                <a:gd name="adj" fmla="val 0"/>
              </a:avLst>
            </a:prstGeom>
            <a:solidFill>
              <a:schemeClr val="bg2"/>
            </a:solidFill>
            <a:ln w="38100" cap="flat">
              <a:solidFill>
                <a:schemeClr val="accent2"/>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6" name="Strzałka: pięciokąt 5">
              <a:extLst>
                <a:ext uri="{FF2B5EF4-FFF2-40B4-BE49-F238E27FC236}">
                  <a16:creationId xmlns:a16="http://schemas.microsoft.com/office/drawing/2014/main" id="{7FFCDEEB-D162-414E-9A85-E8EB5B083BD3}"/>
                </a:ext>
              </a:extLst>
            </p:cNvPr>
            <p:cNvSpPr/>
            <p:nvPr/>
          </p:nvSpPr>
          <p:spPr>
            <a:xfrm>
              <a:off x="3295308" y="1849034"/>
              <a:ext cx="1259063" cy="710474"/>
            </a:xfrm>
            <a:prstGeom prst="homePlate">
              <a:avLst/>
            </a:prstGeom>
            <a:solidFill>
              <a:schemeClr val="accent2">
                <a:lumMod val="75000"/>
              </a:schemeClr>
            </a:solidFill>
            <a:ln w="9525" cap="flat">
              <a:noFill/>
              <a:prstDash val="solid"/>
              <a:miter/>
            </a:ln>
          </p:spPr>
          <p:txBody>
            <a:bodyPr rtlCol="0" anchor="ctr"/>
            <a:lstStyle/>
            <a:p>
              <a:endParaRPr lang="en-US" dirty="0"/>
            </a:p>
          </p:txBody>
        </p:sp>
        <p:sp>
          <p:nvSpPr>
            <p:cNvPr id="7" name="Dowolny kształt: kształt 6">
              <a:extLst>
                <a:ext uri="{FF2B5EF4-FFF2-40B4-BE49-F238E27FC236}">
                  <a16:creationId xmlns:a16="http://schemas.microsoft.com/office/drawing/2014/main" id="{9F845A2B-86A4-4CFC-929F-1E6C25DFFB1F}"/>
                </a:ext>
              </a:extLst>
            </p:cNvPr>
            <p:cNvSpPr/>
            <p:nvPr/>
          </p:nvSpPr>
          <p:spPr>
            <a:xfrm>
              <a:off x="2801841" y="1851519"/>
              <a:ext cx="978765" cy="705506"/>
            </a:xfrm>
            <a:custGeom>
              <a:avLst/>
              <a:gdLst>
                <a:gd name="connsiteX0" fmla="*/ 963866 w 963939"/>
                <a:gd name="connsiteY0" fmla="*/ 696703 h 694819"/>
                <a:gd name="connsiteX1" fmla="*/ 482875 w 963939"/>
                <a:gd name="connsiteY1" fmla="*/ 1884 h 694819"/>
                <a:gd name="connsiteX2" fmla="*/ 1884 w 963939"/>
                <a:gd name="connsiteY2" fmla="*/ 696703 h 694819"/>
                <a:gd name="connsiteX3" fmla="*/ 963866 w 963939"/>
                <a:gd name="connsiteY3" fmla="*/ 696703 h 694819"/>
              </a:gdLst>
              <a:ahLst/>
              <a:cxnLst>
                <a:cxn ang="0">
                  <a:pos x="connsiteX0" y="connsiteY0"/>
                </a:cxn>
                <a:cxn ang="0">
                  <a:pos x="connsiteX1" y="connsiteY1"/>
                </a:cxn>
                <a:cxn ang="0">
                  <a:pos x="connsiteX2" y="connsiteY2"/>
                </a:cxn>
                <a:cxn ang="0">
                  <a:pos x="connsiteX3" y="connsiteY3"/>
                </a:cxn>
              </a:cxnLst>
              <a:rect l="l" t="t" r="r" b="b"/>
              <a:pathLst>
                <a:path w="963939" h="694819">
                  <a:moveTo>
                    <a:pt x="963866" y="696703"/>
                  </a:moveTo>
                  <a:lnTo>
                    <a:pt x="482875" y="1884"/>
                  </a:lnTo>
                  <a:lnTo>
                    <a:pt x="1884" y="696703"/>
                  </a:lnTo>
                  <a:lnTo>
                    <a:pt x="963866" y="696703"/>
                  </a:lnTo>
                  <a:close/>
                </a:path>
              </a:pathLst>
            </a:custGeom>
            <a:solidFill>
              <a:schemeClr val="accent2"/>
            </a:solidFill>
            <a:ln w="4889" cap="flat">
              <a:noFill/>
              <a:prstDash val="solid"/>
              <a:miter/>
            </a:ln>
          </p:spPr>
          <p:txBody>
            <a:bodyPr tIns="72000" bIns="0" rtlCol="0" anchor="ctr"/>
            <a:lstStyle/>
            <a:p>
              <a:pPr algn="ctr"/>
              <a:r>
                <a:rPr lang="en-US" sz="2800" dirty="0">
                  <a:solidFill>
                    <a:schemeClr val="bg1"/>
                  </a:solidFill>
                </a:rPr>
                <a:t>6</a:t>
              </a:r>
            </a:p>
          </p:txBody>
        </p:sp>
      </p:grpSp>
      <p:grpSp>
        <p:nvGrpSpPr>
          <p:cNvPr id="13" name="Grupa 12">
            <a:extLst>
              <a:ext uri="{FF2B5EF4-FFF2-40B4-BE49-F238E27FC236}">
                <a16:creationId xmlns:a16="http://schemas.microsoft.com/office/drawing/2014/main" id="{AE84A533-4B6E-40E7-955F-4488A86AC72B}"/>
              </a:ext>
            </a:extLst>
          </p:cNvPr>
          <p:cNvGrpSpPr/>
          <p:nvPr/>
        </p:nvGrpSpPr>
        <p:grpSpPr>
          <a:xfrm>
            <a:off x="623887" y="5364522"/>
            <a:ext cx="10944226" cy="677537"/>
            <a:chOff x="623887" y="5364522"/>
            <a:chExt cx="10944226" cy="677537"/>
          </a:xfrm>
        </p:grpSpPr>
        <p:sp>
          <p:nvSpPr>
            <p:cNvPr id="25" name="Para nawiasów 24">
              <a:extLst>
                <a:ext uri="{FF2B5EF4-FFF2-40B4-BE49-F238E27FC236}">
                  <a16:creationId xmlns:a16="http://schemas.microsoft.com/office/drawing/2014/main" id="{A9C54EE5-3AB9-41F9-8D6A-298213BCCAEC}"/>
                </a:ext>
              </a:extLst>
            </p:cNvPr>
            <p:cNvSpPr/>
            <p:nvPr/>
          </p:nvSpPr>
          <p:spPr>
            <a:xfrm>
              <a:off x="6488954" y="5384368"/>
              <a:ext cx="5079159" cy="628823"/>
            </a:xfrm>
            <a:prstGeom prst="bracketPair">
              <a:avLst>
                <a:gd name="adj" fmla="val 0"/>
              </a:avLst>
            </a:prstGeom>
            <a:solidFill>
              <a:schemeClr val="bg2"/>
            </a:solidFill>
            <a:ln w="38100" cap="flat">
              <a:solidFill>
                <a:schemeClr val="accent5"/>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33" name="Strzałka: pięciokąt 32">
              <a:extLst>
                <a:ext uri="{FF2B5EF4-FFF2-40B4-BE49-F238E27FC236}">
                  <a16:creationId xmlns:a16="http://schemas.microsoft.com/office/drawing/2014/main" id="{2DC26F82-14C6-4E87-8450-82DE8407CF17}"/>
                </a:ext>
              </a:extLst>
            </p:cNvPr>
            <p:cNvSpPr/>
            <p:nvPr/>
          </p:nvSpPr>
          <p:spPr>
            <a:xfrm>
              <a:off x="6217602" y="5364522"/>
              <a:ext cx="1215134" cy="677537"/>
            </a:xfrm>
            <a:prstGeom prst="homePlate">
              <a:avLst/>
            </a:prstGeom>
            <a:solidFill>
              <a:schemeClr val="accent5">
                <a:lumMod val="75000"/>
              </a:schemeClr>
            </a:solidFill>
            <a:ln w="9525" cap="flat">
              <a:noFill/>
              <a:prstDash val="solid"/>
              <a:miter/>
            </a:ln>
          </p:spPr>
          <p:txBody>
            <a:bodyPr rtlCol="0" anchor="ctr"/>
            <a:lstStyle/>
            <a:p>
              <a:endParaRPr lang="en-US" dirty="0"/>
            </a:p>
          </p:txBody>
        </p:sp>
        <p:sp>
          <p:nvSpPr>
            <p:cNvPr id="36" name="Dowolny kształt: kształt 35">
              <a:extLst>
                <a:ext uri="{FF2B5EF4-FFF2-40B4-BE49-F238E27FC236}">
                  <a16:creationId xmlns:a16="http://schemas.microsoft.com/office/drawing/2014/main" id="{7E512CC9-D523-4E78-9527-3E6F2E5E9FA3}"/>
                </a:ext>
              </a:extLst>
            </p:cNvPr>
            <p:cNvSpPr/>
            <p:nvPr/>
          </p:nvSpPr>
          <p:spPr>
            <a:xfrm>
              <a:off x="623887" y="5368078"/>
              <a:ext cx="6075784" cy="672798"/>
            </a:xfrm>
            <a:custGeom>
              <a:avLst/>
              <a:gdLst>
                <a:gd name="connsiteX0" fmla="*/ 488389 w 6371149"/>
                <a:gd name="connsiteY0" fmla="*/ 0 h 705505"/>
                <a:gd name="connsiteX1" fmla="*/ 1539426 w 6371149"/>
                <a:gd name="connsiteY1" fmla="*/ 0 h 705505"/>
                <a:gd name="connsiteX2" fmla="*/ 4832220 w 6371149"/>
                <a:gd name="connsiteY2" fmla="*/ 0 h 705505"/>
                <a:gd name="connsiteX3" fmla="*/ 5883257 w 6371149"/>
                <a:gd name="connsiteY3" fmla="*/ 0 h 705505"/>
                <a:gd name="connsiteX4" fmla="*/ 6371149 w 6371149"/>
                <a:gd name="connsiteY4" fmla="*/ 705505 h 705505"/>
                <a:gd name="connsiteX5" fmla="*/ 5320112 w 6371149"/>
                <a:gd name="connsiteY5" fmla="*/ 705505 h 705505"/>
                <a:gd name="connsiteX6" fmla="*/ 1051037 w 6371149"/>
                <a:gd name="connsiteY6" fmla="*/ 705505 h 705505"/>
                <a:gd name="connsiteX7" fmla="*/ 0 w 6371149"/>
                <a:gd name="connsiteY7" fmla="*/ 705505 h 70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71149" h="705505">
                  <a:moveTo>
                    <a:pt x="488389" y="0"/>
                  </a:moveTo>
                  <a:lnTo>
                    <a:pt x="1539426" y="0"/>
                  </a:lnTo>
                  <a:lnTo>
                    <a:pt x="4832220" y="0"/>
                  </a:lnTo>
                  <a:lnTo>
                    <a:pt x="5883257" y="0"/>
                  </a:lnTo>
                  <a:lnTo>
                    <a:pt x="6371149" y="705505"/>
                  </a:lnTo>
                  <a:lnTo>
                    <a:pt x="5320112" y="705505"/>
                  </a:lnTo>
                  <a:lnTo>
                    <a:pt x="1051037" y="705505"/>
                  </a:lnTo>
                  <a:lnTo>
                    <a:pt x="0" y="705505"/>
                  </a:lnTo>
                  <a:close/>
                </a:path>
              </a:pathLst>
            </a:custGeom>
            <a:solidFill>
              <a:schemeClr val="accent5"/>
            </a:solidFill>
            <a:ln w="9525" cap="flat">
              <a:noFill/>
              <a:prstDash val="solid"/>
              <a:miter/>
            </a:ln>
          </p:spPr>
          <p:txBody>
            <a:bodyPr wrap="square" tIns="0" bIns="0" rtlCol="0" anchor="ctr">
              <a:noAutofit/>
            </a:bodyPr>
            <a:lstStyle/>
            <a:p>
              <a:pPr algn="ctr"/>
              <a:r>
                <a:rPr lang="en-US" sz="2800" dirty="0">
                  <a:solidFill>
                    <a:schemeClr val="bg1"/>
                  </a:solidFill>
                </a:rPr>
                <a:t>1</a:t>
              </a:r>
            </a:p>
          </p:txBody>
        </p:sp>
      </p:grpSp>
      <p:sp>
        <p:nvSpPr>
          <p:cNvPr id="28" name="Freeform 8">
            <a:extLst>
              <a:ext uri="{FF2B5EF4-FFF2-40B4-BE49-F238E27FC236}">
                <a16:creationId xmlns:a16="http://schemas.microsoft.com/office/drawing/2014/main" id="{D1208B6D-F3B6-4F3A-AA9B-12B2D440694B}"/>
              </a:ext>
            </a:extLst>
          </p:cNvPr>
          <p:cNvSpPr>
            <a:spLocks noChangeAspect="1" noEditPoints="1"/>
          </p:cNvSpPr>
          <p:nvPr/>
        </p:nvSpPr>
        <p:spPr bwMode="auto">
          <a:xfrm>
            <a:off x="4176228" y="1750933"/>
            <a:ext cx="303276" cy="418440"/>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30">
            <a:extLst>
              <a:ext uri="{FF2B5EF4-FFF2-40B4-BE49-F238E27FC236}">
                <a16:creationId xmlns:a16="http://schemas.microsoft.com/office/drawing/2014/main" id="{8660E43C-B042-4AFA-BF7A-C296E96F8991}"/>
              </a:ext>
            </a:extLst>
          </p:cNvPr>
          <p:cNvSpPr>
            <a:spLocks noChangeAspect="1" noEditPoints="1"/>
          </p:cNvSpPr>
          <p:nvPr/>
        </p:nvSpPr>
        <p:spPr bwMode="auto">
          <a:xfrm>
            <a:off x="4646590" y="2496815"/>
            <a:ext cx="327190" cy="443110"/>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15">
            <a:extLst>
              <a:ext uri="{FF2B5EF4-FFF2-40B4-BE49-F238E27FC236}">
                <a16:creationId xmlns:a16="http://schemas.microsoft.com/office/drawing/2014/main" id="{84A3E6A5-D58D-4C88-A91B-C994705A5867}"/>
              </a:ext>
            </a:extLst>
          </p:cNvPr>
          <p:cNvSpPr>
            <a:spLocks noChangeAspect="1" noEditPoints="1"/>
          </p:cNvSpPr>
          <p:nvPr/>
        </p:nvSpPr>
        <p:spPr bwMode="auto">
          <a:xfrm>
            <a:off x="6645464" y="5543278"/>
            <a:ext cx="486856" cy="31100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9">
            <a:extLst>
              <a:ext uri="{FF2B5EF4-FFF2-40B4-BE49-F238E27FC236}">
                <a16:creationId xmlns:a16="http://schemas.microsoft.com/office/drawing/2014/main" id="{C9F8DB54-3F2D-4B21-9B01-4E9BC21FB251}"/>
              </a:ext>
            </a:extLst>
          </p:cNvPr>
          <p:cNvSpPr>
            <a:spLocks noChangeAspect="1" noEditPoints="1"/>
          </p:cNvSpPr>
          <p:nvPr/>
        </p:nvSpPr>
        <p:spPr bwMode="auto">
          <a:xfrm>
            <a:off x="6180929" y="4792466"/>
            <a:ext cx="395008" cy="31390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2958E84A-7AC4-4D2E-99D2-73005BCB22CE}"/>
              </a:ext>
            </a:extLst>
          </p:cNvPr>
          <p:cNvSpPr>
            <a:spLocks noChangeAspect="1" noEditPoints="1"/>
          </p:cNvSpPr>
          <p:nvPr/>
        </p:nvSpPr>
        <p:spPr bwMode="auto">
          <a:xfrm>
            <a:off x="5746164" y="4029860"/>
            <a:ext cx="286444" cy="365426"/>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4C789860-FDE0-44ED-A6AF-3132E76C22AD}"/>
              </a:ext>
            </a:extLst>
          </p:cNvPr>
          <p:cNvSpPr>
            <a:spLocks noChangeAspect="1" noEditPoints="1"/>
          </p:cNvSpPr>
          <p:nvPr/>
        </p:nvSpPr>
        <p:spPr bwMode="auto">
          <a:xfrm>
            <a:off x="5144378" y="3269863"/>
            <a:ext cx="430454" cy="39379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61577091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upa 19"/>
          <p:cNvGrpSpPr/>
          <p:nvPr/>
        </p:nvGrpSpPr>
        <p:grpSpPr>
          <a:xfrm>
            <a:off x="4601774" y="1138982"/>
            <a:ext cx="2988452" cy="5061288"/>
            <a:chOff x="4601774" y="1129254"/>
            <a:chExt cx="2988452" cy="5061288"/>
          </a:xfrm>
        </p:grpSpPr>
        <p:grpSp>
          <p:nvGrpSpPr>
            <p:cNvPr id="60" name="Grupa 59"/>
            <p:cNvGrpSpPr/>
            <p:nvPr/>
          </p:nvGrpSpPr>
          <p:grpSpPr>
            <a:xfrm>
              <a:off x="4601774" y="4900789"/>
              <a:ext cx="2988452" cy="1289753"/>
              <a:chOff x="3616237" y="2500417"/>
              <a:chExt cx="2635586" cy="1137463"/>
            </a:xfrm>
          </p:grpSpPr>
          <p:sp>
            <p:nvSpPr>
              <p:cNvPr id="55" name="Romb 54"/>
              <p:cNvSpPr/>
              <p:nvPr/>
            </p:nvSpPr>
            <p:spPr>
              <a:xfrm>
                <a:off x="3704930" y="2500417"/>
                <a:ext cx="2460126" cy="1137463"/>
              </a:xfrm>
              <a:prstGeom prst="diamon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ównoległobok 57"/>
              <p:cNvSpPr/>
              <p:nvPr/>
            </p:nvSpPr>
            <p:spPr>
              <a:xfrm rot="20206245">
                <a:off x="4844962" y="3340209"/>
                <a:ext cx="1406861" cy="152744"/>
              </a:xfrm>
              <a:prstGeom prst="parallelogram">
                <a:avLst>
                  <a:gd name="adj" fmla="val 4316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ównoległobok 58"/>
              <p:cNvSpPr/>
              <p:nvPr/>
            </p:nvSpPr>
            <p:spPr>
              <a:xfrm rot="1393755" flipH="1">
                <a:off x="3616237" y="3340209"/>
                <a:ext cx="1406861" cy="152744"/>
              </a:xfrm>
              <a:prstGeom prst="parallelogram">
                <a:avLst>
                  <a:gd name="adj" fmla="val 4316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upa 87"/>
            <p:cNvGrpSpPr/>
            <p:nvPr/>
          </p:nvGrpSpPr>
          <p:grpSpPr>
            <a:xfrm>
              <a:off x="4601774" y="4362000"/>
              <a:ext cx="2988452" cy="1289753"/>
              <a:chOff x="3616237" y="2500417"/>
              <a:chExt cx="2635586" cy="1137463"/>
            </a:xfrm>
          </p:grpSpPr>
          <p:sp>
            <p:nvSpPr>
              <p:cNvPr id="89" name="Romb 88"/>
              <p:cNvSpPr/>
              <p:nvPr/>
            </p:nvSpPr>
            <p:spPr>
              <a:xfrm>
                <a:off x="3704930" y="2500417"/>
                <a:ext cx="2460126" cy="113746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ównoległobok 89"/>
              <p:cNvSpPr/>
              <p:nvPr/>
            </p:nvSpPr>
            <p:spPr>
              <a:xfrm rot="20206245">
                <a:off x="4844962" y="3340209"/>
                <a:ext cx="1406861" cy="152744"/>
              </a:xfrm>
              <a:prstGeom prst="parallelogram">
                <a:avLst>
                  <a:gd name="adj" fmla="val 43166"/>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Równoległobok 90"/>
              <p:cNvSpPr/>
              <p:nvPr/>
            </p:nvSpPr>
            <p:spPr>
              <a:xfrm rot="1393755" flipH="1">
                <a:off x="3616237" y="3340209"/>
                <a:ext cx="1406861" cy="152744"/>
              </a:xfrm>
              <a:prstGeom prst="parallelogram">
                <a:avLst>
                  <a:gd name="adj" fmla="val 4316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1" name="Grupa 60"/>
            <p:cNvGrpSpPr/>
            <p:nvPr/>
          </p:nvGrpSpPr>
          <p:grpSpPr>
            <a:xfrm>
              <a:off x="4601774" y="3823209"/>
              <a:ext cx="2988452" cy="1289753"/>
              <a:chOff x="3616237" y="2500417"/>
              <a:chExt cx="2635586" cy="1137463"/>
            </a:xfrm>
          </p:grpSpPr>
          <p:sp>
            <p:nvSpPr>
              <p:cNvPr id="62" name="Romb 61"/>
              <p:cNvSpPr/>
              <p:nvPr/>
            </p:nvSpPr>
            <p:spPr>
              <a:xfrm>
                <a:off x="3704930" y="2500417"/>
                <a:ext cx="2460126" cy="1137463"/>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ównoległobok 62"/>
              <p:cNvSpPr/>
              <p:nvPr/>
            </p:nvSpPr>
            <p:spPr>
              <a:xfrm rot="20206245">
                <a:off x="4844962" y="3340209"/>
                <a:ext cx="1406861" cy="152744"/>
              </a:xfrm>
              <a:prstGeom prst="parallelogram">
                <a:avLst>
                  <a:gd name="adj" fmla="val 43166"/>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ównoległobok 63"/>
              <p:cNvSpPr/>
              <p:nvPr/>
            </p:nvSpPr>
            <p:spPr>
              <a:xfrm rot="1393755" flipH="1">
                <a:off x="3616237" y="3340209"/>
                <a:ext cx="1406861" cy="152744"/>
              </a:xfrm>
              <a:prstGeom prst="parallelogram">
                <a:avLst>
                  <a:gd name="adj" fmla="val 4316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upa 64"/>
            <p:cNvGrpSpPr/>
            <p:nvPr/>
          </p:nvGrpSpPr>
          <p:grpSpPr>
            <a:xfrm>
              <a:off x="4601774" y="3284418"/>
              <a:ext cx="2988452" cy="1289753"/>
              <a:chOff x="3616237" y="2500417"/>
              <a:chExt cx="2635586" cy="1137463"/>
            </a:xfrm>
          </p:grpSpPr>
          <p:sp>
            <p:nvSpPr>
              <p:cNvPr id="66" name="Romb 65"/>
              <p:cNvSpPr/>
              <p:nvPr/>
            </p:nvSpPr>
            <p:spPr>
              <a:xfrm>
                <a:off x="3704930" y="2500417"/>
                <a:ext cx="2460126" cy="113746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ównoległobok 66"/>
              <p:cNvSpPr/>
              <p:nvPr/>
            </p:nvSpPr>
            <p:spPr>
              <a:xfrm rot="20206245">
                <a:off x="4844962" y="3340209"/>
                <a:ext cx="1406861" cy="152744"/>
              </a:xfrm>
              <a:prstGeom prst="parallelogram">
                <a:avLst>
                  <a:gd name="adj" fmla="val 43166"/>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ównoległobok 67"/>
              <p:cNvSpPr/>
              <p:nvPr/>
            </p:nvSpPr>
            <p:spPr>
              <a:xfrm rot="1393755" flipH="1">
                <a:off x="3616237" y="3340209"/>
                <a:ext cx="1406861" cy="152744"/>
              </a:xfrm>
              <a:prstGeom prst="parallelogram">
                <a:avLst>
                  <a:gd name="adj" fmla="val 43166"/>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2" name="Grupa 101"/>
            <p:cNvGrpSpPr/>
            <p:nvPr/>
          </p:nvGrpSpPr>
          <p:grpSpPr>
            <a:xfrm>
              <a:off x="4601774" y="2745627"/>
              <a:ext cx="2988452" cy="1289753"/>
              <a:chOff x="3616237" y="2500417"/>
              <a:chExt cx="2635586" cy="1137463"/>
            </a:xfrm>
          </p:grpSpPr>
          <p:sp>
            <p:nvSpPr>
              <p:cNvPr id="103" name="Romb 102"/>
              <p:cNvSpPr/>
              <p:nvPr/>
            </p:nvSpPr>
            <p:spPr>
              <a:xfrm>
                <a:off x="3704930" y="2500417"/>
                <a:ext cx="2460126" cy="113746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ównoległobok 103"/>
              <p:cNvSpPr/>
              <p:nvPr/>
            </p:nvSpPr>
            <p:spPr>
              <a:xfrm rot="20206245">
                <a:off x="4844962" y="3340209"/>
                <a:ext cx="1406861" cy="152744"/>
              </a:xfrm>
              <a:prstGeom prst="parallelogram">
                <a:avLst>
                  <a:gd name="adj" fmla="val 43166"/>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Równoległobok 104"/>
              <p:cNvSpPr/>
              <p:nvPr/>
            </p:nvSpPr>
            <p:spPr>
              <a:xfrm rot="1393755" flipH="1">
                <a:off x="3616237" y="3340209"/>
                <a:ext cx="1406861" cy="152744"/>
              </a:xfrm>
              <a:prstGeom prst="parallelogram">
                <a:avLst>
                  <a:gd name="adj" fmla="val 43166"/>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upa 68"/>
            <p:cNvGrpSpPr/>
            <p:nvPr/>
          </p:nvGrpSpPr>
          <p:grpSpPr>
            <a:xfrm>
              <a:off x="4601774" y="2206836"/>
              <a:ext cx="2988452" cy="1289753"/>
              <a:chOff x="3616237" y="2500417"/>
              <a:chExt cx="2635586" cy="1137463"/>
            </a:xfrm>
          </p:grpSpPr>
          <p:sp>
            <p:nvSpPr>
              <p:cNvPr id="70" name="Romb 69"/>
              <p:cNvSpPr/>
              <p:nvPr/>
            </p:nvSpPr>
            <p:spPr>
              <a:xfrm>
                <a:off x="3704930" y="2500417"/>
                <a:ext cx="2460126" cy="113746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Równoległobok 70"/>
              <p:cNvSpPr/>
              <p:nvPr/>
            </p:nvSpPr>
            <p:spPr>
              <a:xfrm rot="20206245">
                <a:off x="4844962" y="3340209"/>
                <a:ext cx="1406861" cy="152744"/>
              </a:xfrm>
              <a:prstGeom prst="parallelogram">
                <a:avLst>
                  <a:gd name="adj" fmla="val 43166"/>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ównoległobok 71"/>
              <p:cNvSpPr/>
              <p:nvPr/>
            </p:nvSpPr>
            <p:spPr>
              <a:xfrm rot="1393755" flipH="1">
                <a:off x="3616237" y="3340209"/>
                <a:ext cx="1406861" cy="152744"/>
              </a:xfrm>
              <a:prstGeom prst="parallelogram">
                <a:avLst>
                  <a:gd name="adj" fmla="val 4316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8" name="Grupa 97"/>
            <p:cNvGrpSpPr/>
            <p:nvPr/>
          </p:nvGrpSpPr>
          <p:grpSpPr>
            <a:xfrm>
              <a:off x="4601774" y="1668045"/>
              <a:ext cx="2988452" cy="1289753"/>
              <a:chOff x="3616237" y="2500417"/>
              <a:chExt cx="2635586" cy="1137463"/>
            </a:xfrm>
          </p:grpSpPr>
          <p:sp>
            <p:nvSpPr>
              <p:cNvPr id="99" name="Romb 98"/>
              <p:cNvSpPr/>
              <p:nvPr/>
            </p:nvSpPr>
            <p:spPr>
              <a:xfrm>
                <a:off x="3704930" y="2500417"/>
                <a:ext cx="2460126" cy="113746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ównoległobok 99"/>
              <p:cNvSpPr/>
              <p:nvPr/>
            </p:nvSpPr>
            <p:spPr>
              <a:xfrm rot="20206245">
                <a:off x="4844962" y="3340209"/>
                <a:ext cx="1406861" cy="152744"/>
              </a:xfrm>
              <a:prstGeom prst="parallelogram">
                <a:avLst>
                  <a:gd name="adj" fmla="val 43166"/>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ównoległobok 100"/>
              <p:cNvSpPr/>
              <p:nvPr/>
            </p:nvSpPr>
            <p:spPr>
              <a:xfrm rot="1393755" flipH="1">
                <a:off x="3616237" y="3340209"/>
                <a:ext cx="1406861" cy="152744"/>
              </a:xfrm>
              <a:prstGeom prst="parallelogram">
                <a:avLst>
                  <a:gd name="adj" fmla="val 431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upa 105"/>
            <p:cNvGrpSpPr/>
            <p:nvPr/>
          </p:nvGrpSpPr>
          <p:grpSpPr>
            <a:xfrm>
              <a:off x="4601774" y="1129254"/>
              <a:ext cx="2988452" cy="1289753"/>
              <a:chOff x="3616237" y="2500417"/>
              <a:chExt cx="2635586" cy="1137463"/>
            </a:xfrm>
          </p:grpSpPr>
          <p:sp>
            <p:nvSpPr>
              <p:cNvPr id="107" name="Romb 106"/>
              <p:cNvSpPr/>
              <p:nvPr/>
            </p:nvSpPr>
            <p:spPr>
              <a:xfrm>
                <a:off x="3704930" y="2500417"/>
                <a:ext cx="2460126" cy="1137463"/>
              </a:xfrm>
              <a:prstGeom prst="diamon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Równoległobok 107"/>
              <p:cNvSpPr/>
              <p:nvPr/>
            </p:nvSpPr>
            <p:spPr>
              <a:xfrm rot="20206245">
                <a:off x="4844962" y="3340209"/>
                <a:ext cx="1406861" cy="152744"/>
              </a:xfrm>
              <a:prstGeom prst="parallelogram">
                <a:avLst>
                  <a:gd name="adj" fmla="val 4316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Równoległobok 108"/>
              <p:cNvSpPr/>
              <p:nvPr/>
            </p:nvSpPr>
            <p:spPr>
              <a:xfrm rot="1393755" flipH="1">
                <a:off x="3616237" y="3340209"/>
                <a:ext cx="1406861" cy="152744"/>
              </a:xfrm>
              <a:prstGeom prst="parallelogram">
                <a:avLst>
                  <a:gd name="adj" fmla="val 4316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 name="Tytuł 1"/>
          <p:cNvSpPr>
            <a:spLocks noGrp="1"/>
          </p:cNvSpPr>
          <p:nvPr>
            <p:ph type="title"/>
          </p:nvPr>
        </p:nvSpPr>
        <p:spPr/>
        <p:txBody>
          <a:bodyPr/>
          <a:lstStyle/>
          <a:p>
            <a:r>
              <a:rPr lang="en-US" dirty="0"/>
              <a:t>3D Layers List Diagram with 8 Items</a:t>
            </a:r>
          </a:p>
        </p:txBody>
      </p:sp>
      <p:grpSp>
        <p:nvGrpSpPr>
          <p:cNvPr id="4" name="Grupa 3">
            <a:extLst>
              <a:ext uri="{FF2B5EF4-FFF2-40B4-BE49-F238E27FC236}">
                <a16:creationId xmlns:a16="http://schemas.microsoft.com/office/drawing/2014/main" id="{48157F1F-3E2F-4462-B928-7CF234A99DBC}"/>
              </a:ext>
            </a:extLst>
          </p:cNvPr>
          <p:cNvGrpSpPr/>
          <p:nvPr/>
        </p:nvGrpSpPr>
        <p:grpSpPr>
          <a:xfrm>
            <a:off x="7773228" y="3785974"/>
            <a:ext cx="3797683" cy="1212324"/>
            <a:chOff x="7773228" y="3785974"/>
            <a:chExt cx="3797683" cy="1212324"/>
          </a:xfrm>
        </p:grpSpPr>
        <p:cxnSp>
          <p:nvCxnSpPr>
            <p:cNvPr id="269" name="Łącznik prosty 268"/>
            <p:cNvCxnSpPr/>
            <p:nvPr/>
          </p:nvCxnSpPr>
          <p:spPr>
            <a:xfrm flipH="1">
              <a:off x="7840670" y="3813421"/>
              <a:ext cx="3155859"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1" name="pole tekstowe 63">
              <a:extLst>
                <a:ext uri="{FF2B5EF4-FFF2-40B4-BE49-F238E27FC236}">
                  <a16:creationId xmlns:a16="http://schemas.microsoft.com/office/drawing/2014/main" id="{3BADF9E8-CA5E-4031-81FB-A6C05FE215B7}"/>
                </a:ext>
              </a:extLst>
            </p:cNvPr>
            <p:cNvSpPr txBox="1"/>
            <p:nvPr/>
          </p:nvSpPr>
          <p:spPr>
            <a:xfrm>
              <a:off x="7773228" y="3813421"/>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6:</a:t>
              </a:r>
            </a:p>
            <a:p>
              <a:r>
                <a:rPr lang="en-US" b="0" dirty="0"/>
                <a:t>Put your text here. Add description.</a:t>
              </a:r>
            </a:p>
          </p:txBody>
        </p:sp>
        <p:sp>
          <p:nvSpPr>
            <p:cNvPr id="272" name="Owal 271"/>
            <p:cNvSpPr/>
            <p:nvPr/>
          </p:nvSpPr>
          <p:spPr>
            <a:xfrm flipH="1">
              <a:off x="10406908" y="3785974"/>
              <a:ext cx="1164003" cy="11640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2220DA9B-57B0-480A-84FD-01BC465F674A}"/>
              </a:ext>
            </a:extLst>
          </p:cNvPr>
          <p:cNvGrpSpPr/>
          <p:nvPr/>
        </p:nvGrpSpPr>
        <p:grpSpPr>
          <a:xfrm>
            <a:off x="7773228" y="1120960"/>
            <a:ext cx="3797683" cy="1212324"/>
            <a:chOff x="7773228" y="1120960"/>
            <a:chExt cx="3797683" cy="1212324"/>
          </a:xfrm>
        </p:grpSpPr>
        <p:cxnSp>
          <p:nvCxnSpPr>
            <p:cNvPr id="281" name="Łącznik prosty 280"/>
            <p:cNvCxnSpPr/>
            <p:nvPr/>
          </p:nvCxnSpPr>
          <p:spPr>
            <a:xfrm flipH="1">
              <a:off x="7840670" y="1148407"/>
              <a:ext cx="3155859" cy="0"/>
            </a:xfrm>
            <a:prstGeom prst="lin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3" name="pole tekstowe 63">
              <a:extLst>
                <a:ext uri="{FF2B5EF4-FFF2-40B4-BE49-F238E27FC236}">
                  <a16:creationId xmlns:a16="http://schemas.microsoft.com/office/drawing/2014/main" id="{3BADF9E8-CA5E-4031-81FB-A6C05FE215B7}"/>
                </a:ext>
              </a:extLst>
            </p:cNvPr>
            <p:cNvSpPr txBox="1"/>
            <p:nvPr/>
          </p:nvSpPr>
          <p:spPr>
            <a:xfrm>
              <a:off x="7773228" y="1148407"/>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2:</a:t>
              </a:r>
            </a:p>
            <a:p>
              <a:r>
                <a:rPr lang="en-US" b="0" dirty="0"/>
                <a:t>Put your text here. Add description.</a:t>
              </a:r>
            </a:p>
          </p:txBody>
        </p:sp>
        <p:sp>
          <p:nvSpPr>
            <p:cNvPr id="284" name="Owal 283"/>
            <p:cNvSpPr/>
            <p:nvPr/>
          </p:nvSpPr>
          <p:spPr>
            <a:xfrm flipH="1">
              <a:off x="10406908" y="1120960"/>
              <a:ext cx="1164003" cy="1164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51507B3D-97FD-4317-A5BA-7F4DC1C110A3}"/>
              </a:ext>
            </a:extLst>
          </p:cNvPr>
          <p:cNvGrpSpPr/>
          <p:nvPr/>
        </p:nvGrpSpPr>
        <p:grpSpPr>
          <a:xfrm>
            <a:off x="7773228" y="2453467"/>
            <a:ext cx="3797683" cy="1212324"/>
            <a:chOff x="7773228" y="2453467"/>
            <a:chExt cx="3797683" cy="1212324"/>
          </a:xfrm>
        </p:grpSpPr>
        <p:cxnSp>
          <p:nvCxnSpPr>
            <p:cNvPr id="275" name="Łącznik prosty 274"/>
            <p:cNvCxnSpPr/>
            <p:nvPr/>
          </p:nvCxnSpPr>
          <p:spPr>
            <a:xfrm flipH="1">
              <a:off x="7840670" y="2480914"/>
              <a:ext cx="3155859" cy="0"/>
            </a:xfrm>
            <a:prstGeom prst="lin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7" name="pole tekstowe 63">
              <a:extLst>
                <a:ext uri="{FF2B5EF4-FFF2-40B4-BE49-F238E27FC236}">
                  <a16:creationId xmlns:a16="http://schemas.microsoft.com/office/drawing/2014/main" id="{3BADF9E8-CA5E-4031-81FB-A6C05FE215B7}"/>
                </a:ext>
              </a:extLst>
            </p:cNvPr>
            <p:cNvSpPr txBox="1"/>
            <p:nvPr/>
          </p:nvSpPr>
          <p:spPr>
            <a:xfrm>
              <a:off x="7773228" y="2480914"/>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4:</a:t>
              </a:r>
            </a:p>
            <a:p>
              <a:r>
                <a:rPr lang="en-US" b="0" dirty="0"/>
                <a:t>Put your text here. Add description.</a:t>
              </a:r>
            </a:p>
          </p:txBody>
        </p:sp>
        <p:sp>
          <p:nvSpPr>
            <p:cNvPr id="278" name="Owal 277"/>
            <p:cNvSpPr/>
            <p:nvPr/>
          </p:nvSpPr>
          <p:spPr>
            <a:xfrm flipH="1">
              <a:off x="10406908" y="2453467"/>
              <a:ext cx="1164003" cy="11640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B596BF2A-96C3-4517-AB63-BD6FAC245168}"/>
              </a:ext>
            </a:extLst>
          </p:cNvPr>
          <p:cNvGrpSpPr/>
          <p:nvPr/>
        </p:nvGrpSpPr>
        <p:grpSpPr>
          <a:xfrm>
            <a:off x="7773228" y="5114296"/>
            <a:ext cx="3797683" cy="1212324"/>
            <a:chOff x="7773228" y="5114296"/>
            <a:chExt cx="3797683" cy="1212324"/>
          </a:xfrm>
        </p:grpSpPr>
        <p:cxnSp>
          <p:nvCxnSpPr>
            <p:cNvPr id="85" name="Łącznik prosty 84"/>
            <p:cNvCxnSpPr/>
            <p:nvPr/>
          </p:nvCxnSpPr>
          <p:spPr>
            <a:xfrm flipH="1">
              <a:off x="7840670" y="5141743"/>
              <a:ext cx="3155859" cy="0"/>
            </a:xfrm>
            <a:prstGeom prst="line">
              <a:avLst/>
            </a:prstGeom>
            <a:ln w="38100" cap="rnd">
              <a:solidFill>
                <a:srgbClr val="007BA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6" name="pole tekstowe 63">
              <a:extLst>
                <a:ext uri="{FF2B5EF4-FFF2-40B4-BE49-F238E27FC236}">
                  <a16:creationId xmlns:a16="http://schemas.microsoft.com/office/drawing/2014/main" id="{3BADF9E8-CA5E-4031-81FB-A6C05FE215B7}"/>
                </a:ext>
              </a:extLst>
            </p:cNvPr>
            <p:cNvSpPr txBox="1"/>
            <p:nvPr/>
          </p:nvSpPr>
          <p:spPr>
            <a:xfrm>
              <a:off x="7773228" y="5141743"/>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8:</a:t>
              </a:r>
            </a:p>
            <a:p>
              <a:r>
                <a:rPr lang="en-US" b="0" dirty="0"/>
                <a:t>Put your text here. Add description.</a:t>
              </a:r>
            </a:p>
          </p:txBody>
        </p:sp>
        <p:sp>
          <p:nvSpPr>
            <p:cNvPr id="87" name="Owal 86"/>
            <p:cNvSpPr/>
            <p:nvPr/>
          </p:nvSpPr>
          <p:spPr>
            <a:xfrm flipH="1">
              <a:off x="10406908" y="5114296"/>
              <a:ext cx="1164003" cy="1164003"/>
            </a:xfrm>
            <a:prstGeom prst="ellipse">
              <a:avLst/>
            </a:prstGeom>
            <a:solidFill>
              <a:srgbClr val="52D2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120EF7BB-7236-4C13-9F08-0ED0E29DB6F6}"/>
              </a:ext>
            </a:extLst>
          </p:cNvPr>
          <p:cNvGrpSpPr/>
          <p:nvPr/>
        </p:nvGrpSpPr>
        <p:grpSpPr>
          <a:xfrm>
            <a:off x="636772" y="5138356"/>
            <a:ext cx="3797683" cy="1212324"/>
            <a:chOff x="636772" y="5138356"/>
            <a:chExt cx="3797683" cy="1212324"/>
          </a:xfrm>
        </p:grpSpPr>
        <p:cxnSp>
          <p:nvCxnSpPr>
            <p:cNvPr id="126" name="Łącznik prosty 125"/>
            <p:cNvCxnSpPr/>
            <p:nvPr/>
          </p:nvCxnSpPr>
          <p:spPr>
            <a:xfrm>
              <a:off x="1211154" y="5165803"/>
              <a:ext cx="3155859"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7" name="pole tekstowe 63">
              <a:extLst>
                <a:ext uri="{FF2B5EF4-FFF2-40B4-BE49-F238E27FC236}">
                  <a16:creationId xmlns:a16="http://schemas.microsoft.com/office/drawing/2014/main" id="{3BADF9E8-CA5E-4031-81FB-A6C05FE215B7}"/>
                </a:ext>
              </a:extLst>
            </p:cNvPr>
            <p:cNvSpPr txBox="1"/>
            <p:nvPr/>
          </p:nvSpPr>
          <p:spPr>
            <a:xfrm flipH="1">
              <a:off x="1929194" y="5165803"/>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7:</a:t>
              </a:r>
            </a:p>
            <a:p>
              <a:r>
                <a:rPr lang="en-US" b="0" dirty="0"/>
                <a:t>Put your text here. Add description.</a:t>
              </a:r>
            </a:p>
          </p:txBody>
        </p:sp>
        <p:sp>
          <p:nvSpPr>
            <p:cNvPr id="128" name="Owal 127"/>
            <p:cNvSpPr/>
            <p:nvPr/>
          </p:nvSpPr>
          <p:spPr>
            <a:xfrm>
              <a:off x="636772" y="5138356"/>
              <a:ext cx="1164003" cy="1164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ADA68B5A-80D1-4E77-AE25-9C1087FBAFE3}"/>
              </a:ext>
            </a:extLst>
          </p:cNvPr>
          <p:cNvGrpSpPr/>
          <p:nvPr/>
        </p:nvGrpSpPr>
        <p:grpSpPr>
          <a:xfrm>
            <a:off x="636772" y="1121785"/>
            <a:ext cx="3797683" cy="1212324"/>
            <a:chOff x="636772" y="1121785"/>
            <a:chExt cx="3797683" cy="1212324"/>
          </a:xfrm>
        </p:grpSpPr>
        <p:cxnSp>
          <p:nvCxnSpPr>
            <p:cNvPr id="116" name="Łącznik prosty 115"/>
            <p:cNvCxnSpPr/>
            <p:nvPr/>
          </p:nvCxnSpPr>
          <p:spPr>
            <a:xfrm>
              <a:off x="1211154" y="1149232"/>
              <a:ext cx="3155859" cy="0"/>
            </a:xfrm>
            <a:prstGeom prst="line">
              <a:avLst/>
            </a:prstGeom>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7" name="pole tekstowe 63">
              <a:extLst>
                <a:ext uri="{FF2B5EF4-FFF2-40B4-BE49-F238E27FC236}">
                  <a16:creationId xmlns:a16="http://schemas.microsoft.com/office/drawing/2014/main" id="{3BADF9E8-CA5E-4031-81FB-A6C05FE215B7}"/>
                </a:ext>
              </a:extLst>
            </p:cNvPr>
            <p:cNvSpPr txBox="1"/>
            <p:nvPr/>
          </p:nvSpPr>
          <p:spPr>
            <a:xfrm flipH="1">
              <a:off x="1929194" y="1149232"/>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1:</a:t>
              </a:r>
            </a:p>
            <a:p>
              <a:r>
                <a:rPr lang="en-US" b="0" dirty="0"/>
                <a:t>Put your text here. Add description.</a:t>
              </a:r>
            </a:p>
          </p:txBody>
        </p:sp>
        <p:sp>
          <p:nvSpPr>
            <p:cNvPr id="118" name="Owal 117"/>
            <p:cNvSpPr/>
            <p:nvPr/>
          </p:nvSpPr>
          <p:spPr>
            <a:xfrm>
              <a:off x="636772" y="1121785"/>
              <a:ext cx="1164003" cy="1164003"/>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8F35D01C-B0E6-4BC5-BE9B-F5A64F384801}"/>
              </a:ext>
            </a:extLst>
          </p:cNvPr>
          <p:cNvGrpSpPr/>
          <p:nvPr/>
        </p:nvGrpSpPr>
        <p:grpSpPr>
          <a:xfrm>
            <a:off x="636772" y="2460642"/>
            <a:ext cx="3797683" cy="1212324"/>
            <a:chOff x="636772" y="2460642"/>
            <a:chExt cx="3797683" cy="1212324"/>
          </a:xfrm>
        </p:grpSpPr>
        <p:cxnSp>
          <p:nvCxnSpPr>
            <p:cNvPr id="111" name="Łącznik prosty 110"/>
            <p:cNvCxnSpPr/>
            <p:nvPr/>
          </p:nvCxnSpPr>
          <p:spPr>
            <a:xfrm>
              <a:off x="1211154" y="2488089"/>
              <a:ext cx="3155859" cy="0"/>
            </a:xfrm>
            <a:prstGeom prst="line">
              <a:avLst/>
            </a:prstGeom>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pole tekstowe 63">
              <a:extLst>
                <a:ext uri="{FF2B5EF4-FFF2-40B4-BE49-F238E27FC236}">
                  <a16:creationId xmlns:a16="http://schemas.microsoft.com/office/drawing/2014/main" id="{3BADF9E8-CA5E-4031-81FB-A6C05FE215B7}"/>
                </a:ext>
              </a:extLst>
            </p:cNvPr>
            <p:cNvSpPr txBox="1"/>
            <p:nvPr/>
          </p:nvSpPr>
          <p:spPr>
            <a:xfrm flipH="1">
              <a:off x="1929194" y="2488089"/>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3:</a:t>
              </a:r>
            </a:p>
            <a:p>
              <a:r>
                <a:rPr lang="en-US" b="0" dirty="0"/>
                <a:t>Put your text here. Add description.</a:t>
              </a:r>
            </a:p>
          </p:txBody>
        </p:sp>
        <p:sp>
          <p:nvSpPr>
            <p:cNvPr id="113" name="Owal 112"/>
            <p:cNvSpPr/>
            <p:nvPr/>
          </p:nvSpPr>
          <p:spPr>
            <a:xfrm>
              <a:off x="636772" y="2460642"/>
              <a:ext cx="1164003" cy="1164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369EBC06-F939-40DB-B250-F18F81305C08}"/>
              </a:ext>
            </a:extLst>
          </p:cNvPr>
          <p:cNvGrpSpPr/>
          <p:nvPr/>
        </p:nvGrpSpPr>
        <p:grpSpPr>
          <a:xfrm>
            <a:off x="636772" y="3799499"/>
            <a:ext cx="3797683" cy="1212324"/>
            <a:chOff x="636772" y="3799499"/>
            <a:chExt cx="3797683" cy="1212324"/>
          </a:xfrm>
        </p:grpSpPr>
        <p:cxnSp>
          <p:nvCxnSpPr>
            <p:cNvPr id="121" name="Łącznik prosty 120"/>
            <p:cNvCxnSpPr/>
            <p:nvPr/>
          </p:nvCxnSpPr>
          <p:spPr>
            <a:xfrm>
              <a:off x="1211154" y="3826946"/>
              <a:ext cx="3155859" cy="0"/>
            </a:xfrm>
            <a:prstGeom prst="lin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2" name="pole tekstowe 63">
              <a:extLst>
                <a:ext uri="{FF2B5EF4-FFF2-40B4-BE49-F238E27FC236}">
                  <a16:creationId xmlns:a16="http://schemas.microsoft.com/office/drawing/2014/main" id="{3BADF9E8-CA5E-4031-81FB-A6C05FE215B7}"/>
                </a:ext>
              </a:extLst>
            </p:cNvPr>
            <p:cNvSpPr txBox="1"/>
            <p:nvPr/>
          </p:nvSpPr>
          <p:spPr>
            <a:xfrm flipH="1">
              <a:off x="1929194" y="3826946"/>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5:</a:t>
              </a:r>
            </a:p>
            <a:p>
              <a:r>
                <a:rPr lang="en-US" b="0" dirty="0"/>
                <a:t>Put your text here. Add description.</a:t>
              </a:r>
            </a:p>
          </p:txBody>
        </p:sp>
        <p:sp>
          <p:nvSpPr>
            <p:cNvPr id="123" name="Owal 122"/>
            <p:cNvSpPr/>
            <p:nvPr/>
          </p:nvSpPr>
          <p:spPr>
            <a:xfrm>
              <a:off x="636772" y="3799499"/>
              <a:ext cx="1164003" cy="1164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3" name="Freeform 31">
            <a:extLst>
              <a:ext uri="{FF2B5EF4-FFF2-40B4-BE49-F238E27FC236}">
                <a16:creationId xmlns:a16="http://schemas.microsoft.com/office/drawing/2014/main" id="{E42AD6DA-D183-4438-9A1E-401BBE5E4C05}"/>
              </a:ext>
            </a:extLst>
          </p:cNvPr>
          <p:cNvSpPr>
            <a:spLocks noChangeAspect="1"/>
          </p:cNvSpPr>
          <p:nvPr/>
        </p:nvSpPr>
        <p:spPr bwMode="auto">
          <a:xfrm>
            <a:off x="10674278" y="1489383"/>
            <a:ext cx="629262" cy="427156"/>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74" name="Grafika 73">
            <a:extLst>
              <a:ext uri="{FF2B5EF4-FFF2-40B4-BE49-F238E27FC236}">
                <a16:creationId xmlns:a16="http://schemas.microsoft.com/office/drawing/2014/main" id="{3B224B0D-6381-4E98-932A-4736C2619DCB}"/>
              </a:ext>
            </a:extLst>
          </p:cNvPr>
          <p:cNvPicPr>
            <a:picLocks noChangeAspect="1"/>
          </p:cNvPicPr>
          <p:nvPr/>
        </p:nvPicPr>
        <p:blipFill>
          <a:blip/>
          <a:stretch>
            <a:fillRect/>
          </a:stretch>
        </p:blipFill>
        <p:spPr>
          <a:xfrm>
            <a:off x="10780531" y="2726959"/>
            <a:ext cx="414322" cy="594926"/>
          </a:xfrm>
          <a:prstGeom prst="rect">
            <a:avLst/>
          </a:prstGeom>
        </p:spPr>
      </p:pic>
      <p:sp>
        <p:nvSpPr>
          <p:cNvPr id="75" name="Freeform 6">
            <a:extLst>
              <a:ext uri="{FF2B5EF4-FFF2-40B4-BE49-F238E27FC236}">
                <a16:creationId xmlns:a16="http://schemas.microsoft.com/office/drawing/2014/main" id="{B2BF8388-9D1D-46A4-9285-5E129E595661}"/>
              </a:ext>
            </a:extLst>
          </p:cNvPr>
          <p:cNvSpPr>
            <a:spLocks noChangeAspect="1" noEditPoints="1"/>
          </p:cNvSpPr>
          <p:nvPr/>
        </p:nvSpPr>
        <p:spPr bwMode="auto">
          <a:xfrm>
            <a:off x="10657318" y="4065281"/>
            <a:ext cx="660748" cy="530848"/>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6">
            <a:extLst>
              <a:ext uri="{FF2B5EF4-FFF2-40B4-BE49-F238E27FC236}">
                <a16:creationId xmlns:a16="http://schemas.microsoft.com/office/drawing/2014/main" id="{8ABCBB7F-29BD-4BD5-B385-4A9C4DB784A9}"/>
              </a:ext>
            </a:extLst>
          </p:cNvPr>
          <p:cNvSpPr>
            <a:spLocks noChangeAspect="1"/>
          </p:cNvSpPr>
          <p:nvPr/>
        </p:nvSpPr>
        <p:spPr bwMode="auto">
          <a:xfrm>
            <a:off x="894657" y="2804273"/>
            <a:ext cx="594550" cy="50181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36">
            <a:extLst>
              <a:ext uri="{FF2B5EF4-FFF2-40B4-BE49-F238E27FC236}">
                <a16:creationId xmlns:a16="http://schemas.microsoft.com/office/drawing/2014/main" id="{49DED1A5-C224-4D78-B221-280EB4181C45}"/>
              </a:ext>
            </a:extLst>
          </p:cNvPr>
          <p:cNvSpPr>
            <a:spLocks noChangeAspect="1" noEditPoints="1"/>
          </p:cNvSpPr>
          <p:nvPr/>
        </p:nvSpPr>
        <p:spPr bwMode="auto">
          <a:xfrm>
            <a:off x="904924" y="5453933"/>
            <a:ext cx="612458" cy="5602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78" name="Freeform 30">
            <a:extLst>
              <a:ext uri="{FF2B5EF4-FFF2-40B4-BE49-F238E27FC236}">
                <a16:creationId xmlns:a16="http://schemas.microsoft.com/office/drawing/2014/main" id="{F66358A8-7D7C-4104-B7FB-460F6FDEA9AE}"/>
              </a:ext>
            </a:extLst>
          </p:cNvPr>
          <p:cNvSpPr>
            <a:spLocks noChangeAspect="1" noEditPoints="1"/>
          </p:cNvSpPr>
          <p:nvPr/>
        </p:nvSpPr>
        <p:spPr bwMode="auto">
          <a:xfrm>
            <a:off x="929411" y="4129057"/>
            <a:ext cx="574440" cy="50488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18">
            <a:extLst>
              <a:ext uri="{FF2B5EF4-FFF2-40B4-BE49-F238E27FC236}">
                <a16:creationId xmlns:a16="http://schemas.microsoft.com/office/drawing/2014/main" id="{0C21A259-8609-40C3-8F09-9612127EFC49}"/>
              </a:ext>
            </a:extLst>
          </p:cNvPr>
          <p:cNvSpPr>
            <a:spLocks noChangeAspect="1" noEditPoints="1"/>
          </p:cNvSpPr>
          <p:nvPr/>
        </p:nvSpPr>
        <p:spPr bwMode="auto">
          <a:xfrm>
            <a:off x="10803188" y="5398851"/>
            <a:ext cx="369008" cy="594892"/>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9">
            <a:extLst>
              <a:ext uri="{FF2B5EF4-FFF2-40B4-BE49-F238E27FC236}">
                <a16:creationId xmlns:a16="http://schemas.microsoft.com/office/drawing/2014/main" id="{AF56E8CA-9C1B-4155-B88A-77D0066C943F}"/>
              </a:ext>
            </a:extLst>
          </p:cNvPr>
          <p:cNvSpPr>
            <a:spLocks noChangeAspect="1" noEditPoints="1"/>
          </p:cNvSpPr>
          <p:nvPr/>
        </p:nvSpPr>
        <p:spPr bwMode="auto">
          <a:xfrm>
            <a:off x="930141" y="1468878"/>
            <a:ext cx="562026" cy="44663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7710990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Branching Flow Diagrams</a:t>
            </a:r>
          </a:p>
        </p:txBody>
      </p:sp>
    </p:spTree>
    <p:extLst>
      <p:ext uri="{BB962C8B-B14F-4D97-AF65-F5344CB8AC3E}">
        <p14:creationId xmlns:p14="http://schemas.microsoft.com/office/powerpoint/2010/main" val="325418886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CB80FE-079E-4888-932C-D144D7B45235}"/>
              </a:ext>
            </a:extLst>
          </p:cNvPr>
          <p:cNvSpPr>
            <a:spLocks noGrp="1"/>
          </p:cNvSpPr>
          <p:nvPr>
            <p:ph type="title"/>
          </p:nvPr>
        </p:nvSpPr>
        <p:spPr>
          <a:xfrm>
            <a:off x="623889" y="0"/>
            <a:ext cx="10947022" cy="972000"/>
          </a:xfrm>
        </p:spPr>
        <p:txBody>
          <a:bodyPr>
            <a:normAutofit fontScale="90000"/>
          </a:bodyPr>
          <a:lstStyle/>
          <a:p>
            <a:r>
              <a:rPr lang="en-US" dirty="0"/>
              <a:t>Core, Tree Trunk and 5 Branches List Infographics</a:t>
            </a:r>
          </a:p>
        </p:txBody>
      </p:sp>
      <p:grpSp>
        <p:nvGrpSpPr>
          <p:cNvPr id="8" name="Grupa 7">
            <a:extLst>
              <a:ext uri="{FF2B5EF4-FFF2-40B4-BE49-F238E27FC236}">
                <a16:creationId xmlns:a16="http://schemas.microsoft.com/office/drawing/2014/main" id="{FA451662-F2C0-4043-80A4-85132662282A}"/>
              </a:ext>
            </a:extLst>
          </p:cNvPr>
          <p:cNvGrpSpPr/>
          <p:nvPr/>
        </p:nvGrpSpPr>
        <p:grpSpPr>
          <a:xfrm>
            <a:off x="732220" y="1815678"/>
            <a:ext cx="5851956" cy="670481"/>
            <a:chOff x="732220" y="1815678"/>
            <a:chExt cx="5851956" cy="670481"/>
          </a:xfrm>
        </p:grpSpPr>
        <p:sp>
          <p:nvSpPr>
            <p:cNvPr id="48" name="Symbol zastępczy zawartości 24">
              <a:extLst>
                <a:ext uri="{FF2B5EF4-FFF2-40B4-BE49-F238E27FC236}">
                  <a16:creationId xmlns:a16="http://schemas.microsoft.com/office/drawing/2014/main" id="{BAA0D27C-C440-418D-BDCA-B5E1BF7EE9EA}"/>
                </a:ext>
              </a:extLst>
            </p:cNvPr>
            <p:cNvSpPr txBox="1">
              <a:spLocks/>
            </p:cNvSpPr>
            <p:nvPr/>
          </p:nvSpPr>
          <p:spPr>
            <a:xfrm>
              <a:off x="1057550" y="1815678"/>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50" name="Łza 12">
              <a:extLst>
                <a:ext uri="{FF2B5EF4-FFF2-40B4-BE49-F238E27FC236}">
                  <a16:creationId xmlns:a16="http://schemas.microsoft.com/office/drawing/2014/main" id="{BA3A0214-BD88-4203-BA3F-40308E526338}"/>
                </a:ext>
              </a:extLst>
            </p:cNvPr>
            <p:cNvSpPr/>
            <p:nvPr/>
          </p:nvSpPr>
          <p:spPr>
            <a:xfrm rot="2700000">
              <a:off x="732220" y="1815678"/>
              <a:ext cx="670481" cy="670481"/>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51" name="Elipsa 13">
              <a:extLst>
                <a:ext uri="{FF2B5EF4-FFF2-40B4-BE49-F238E27FC236}">
                  <a16:creationId xmlns:a16="http://schemas.microsoft.com/office/drawing/2014/main" id="{D5B5848C-8921-4E07-BCC1-2FF8A32062A0}"/>
                </a:ext>
              </a:extLst>
            </p:cNvPr>
            <p:cNvSpPr/>
            <p:nvPr/>
          </p:nvSpPr>
          <p:spPr>
            <a:xfrm>
              <a:off x="810443" y="1893901"/>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1</a:t>
              </a:r>
            </a:p>
          </p:txBody>
        </p:sp>
      </p:grpSp>
      <p:grpSp>
        <p:nvGrpSpPr>
          <p:cNvPr id="10" name="Grupa 9">
            <a:extLst>
              <a:ext uri="{FF2B5EF4-FFF2-40B4-BE49-F238E27FC236}">
                <a16:creationId xmlns:a16="http://schemas.microsoft.com/office/drawing/2014/main" id="{7411CB84-FA13-44DB-B0E0-8BBEFF073DBB}"/>
              </a:ext>
            </a:extLst>
          </p:cNvPr>
          <p:cNvGrpSpPr/>
          <p:nvPr/>
        </p:nvGrpSpPr>
        <p:grpSpPr>
          <a:xfrm>
            <a:off x="732220" y="2570087"/>
            <a:ext cx="5851956" cy="670481"/>
            <a:chOff x="732220" y="2570087"/>
            <a:chExt cx="5851956" cy="670481"/>
          </a:xfrm>
        </p:grpSpPr>
        <p:sp>
          <p:nvSpPr>
            <p:cNvPr id="53" name="Symbol zastępczy zawartości 24">
              <a:extLst>
                <a:ext uri="{FF2B5EF4-FFF2-40B4-BE49-F238E27FC236}">
                  <a16:creationId xmlns:a16="http://schemas.microsoft.com/office/drawing/2014/main" id="{2C514003-EB9C-486C-B398-5F695B8BDF08}"/>
                </a:ext>
              </a:extLst>
            </p:cNvPr>
            <p:cNvSpPr txBox="1">
              <a:spLocks/>
            </p:cNvSpPr>
            <p:nvPr/>
          </p:nvSpPr>
          <p:spPr>
            <a:xfrm>
              <a:off x="1057550" y="2570087"/>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55" name="Łza 12">
              <a:extLst>
                <a:ext uri="{FF2B5EF4-FFF2-40B4-BE49-F238E27FC236}">
                  <a16:creationId xmlns:a16="http://schemas.microsoft.com/office/drawing/2014/main" id="{70B86479-17EC-4F58-80B7-EB7240A8CA31}"/>
                </a:ext>
              </a:extLst>
            </p:cNvPr>
            <p:cNvSpPr/>
            <p:nvPr/>
          </p:nvSpPr>
          <p:spPr>
            <a:xfrm rot="2700000">
              <a:off x="732220" y="2570087"/>
              <a:ext cx="670481" cy="670481"/>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56" name="Elipsa 13">
              <a:extLst>
                <a:ext uri="{FF2B5EF4-FFF2-40B4-BE49-F238E27FC236}">
                  <a16:creationId xmlns:a16="http://schemas.microsoft.com/office/drawing/2014/main" id="{B6EED058-A1A3-4A67-8637-B2925EB68870}"/>
                </a:ext>
              </a:extLst>
            </p:cNvPr>
            <p:cNvSpPr/>
            <p:nvPr/>
          </p:nvSpPr>
          <p:spPr>
            <a:xfrm>
              <a:off x="810443" y="2648310"/>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2</a:t>
              </a:r>
            </a:p>
          </p:txBody>
        </p:sp>
      </p:grpSp>
      <p:grpSp>
        <p:nvGrpSpPr>
          <p:cNvPr id="12" name="Grupa 11">
            <a:extLst>
              <a:ext uri="{FF2B5EF4-FFF2-40B4-BE49-F238E27FC236}">
                <a16:creationId xmlns:a16="http://schemas.microsoft.com/office/drawing/2014/main" id="{8943FD95-EA71-4DC4-AD4F-ABD3540F4927}"/>
              </a:ext>
            </a:extLst>
          </p:cNvPr>
          <p:cNvGrpSpPr/>
          <p:nvPr/>
        </p:nvGrpSpPr>
        <p:grpSpPr>
          <a:xfrm>
            <a:off x="732220" y="3324496"/>
            <a:ext cx="5851956" cy="670481"/>
            <a:chOff x="732220" y="3324496"/>
            <a:chExt cx="5851956" cy="670481"/>
          </a:xfrm>
        </p:grpSpPr>
        <p:sp>
          <p:nvSpPr>
            <p:cNvPr id="58" name="Symbol zastępczy zawartości 24">
              <a:extLst>
                <a:ext uri="{FF2B5EF4-FFF2-40B4-BE49-F238E27FC236}">
                  <a16:creationId xmlns:a16="http://schemas.microsoft.com/office/drawing/2014/main" id="{5505E111-0AEF-4EFF-9BA8-31A9FB300647}"/>
                </a:ext>
              </a:extLst>
            </p:cNvPr>
            <p:cNvSpPr txBox="1">
              <a:spLocks/>
            </p:cNvSpPr>
            <p:nvPr/>
          </p:nvSpPr>
          <p:spPr>
            <a:xfrm>
              <a:off x="1057550" y="3324496"/>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60" name="Łza 12">
              <a:extLst>
                <a:ext uri="{FF2B5EF4-FFF2-40B4-BE49-F238E27FC236}">
                  <a16:creationId xmlns:a16="http://schemas.microsoft.com/office/drawing/2014/main" id="{52C3D788-FF6F-485E-BD36-67147124D973}"/>
                </a:ext>
              </a:extLst>
            </p:cNvPr>
            <p:cNvSpPr/>
            <p:nvPr/>
          </p:nvSpPr>
          <p:spPr>
            <a:xfrm rot="2700000">
              <a:off x="732220" y="3324496"/>
              <a:ext cx="670481" cy="670481"/>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61" name="Elipsa 13">
              <a:extLst>
                <a:ext uri="{FF2B5EF4-FFF2-40B4-BE49-F238E27FC236}">
                  <a16:creationId xmlns:a16="http://schemas.microsoft.com/office/drawing/2014/main" id="{93D45CE3-71D3-4236-8AAF-BF6CED794FA1}"/>
                </a:ext>
              </a:extLst>
            </p:cNvPr>
            <p:cNvSpPr/>
            <p:nvPr/>
          </p:nvSpPr>
          <p:spPr>
            <a:xfrm>
              <a:off x="810443" y="3402719"/>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3</a:t>
              </a:r>
            </a:p>
          </p:txBody>
        </p:sp>
      </p:grpSp>
      <p:grpSp>
        <p:nvGrpSpPr>
          <p:cNvPr id="13" name="Grupa 12">
            <a:extLst>
              <a:ext uri="{FF2B5EF4-FFF2-40B4-BE49-F238E27FC236}">
                <a16:creationId xmlns:a16="http://schemas.microsoft.com/office/drawing/2014/main" id="{D1FD7E14-D3EC-4FBC-B77D-1DE35D27D108}"/>
              </a:ext>
            </a:extLst>
          </p:cNvPr>
          <p:cNvGrpSpPr/>
          <p:nvPr/>
        </p:nvGrpSpPr>
        <p:grpSpPr>
          <a:xfrm>
            <a:off x="732220" y="4078905"/>
            <a:ext cx="5851956" cy="670481"/>
            <a:chOff x="732220" y="4078905"/>
            <a:chExt cx="5851956" cy="670481"/>
          </a:xfrm>
        </p:grpSpPr>
        <p:sp>
          <p:nvSpPr>
            <p:cNvPr id="63" name="Symbol zastępczy zawartości 24">
              <a:extLst>
                <a:ext uri="{FF2B5EF4-FFF2-40B4-BE49-F238E27FC236}">
                  <a16:creationId xmlns:a16="http://schemas.microsoft.com/office/drawing/2014/main" id="{763CC2CE-B10F-4B68-BDC2-57DD4BE43CC1}"/>
                </a:ext>
              </a:extLst>
            </p:cNvPr>
            <p:cNvSpPr txBox="1">
              <a:spLocks/>
            </p:cNvSpPr>
            <p:nvPr/>
          </p:nvSpPr>
          <p:spPr>
            <a:xfrm>
              <a:off x="1057550" y="4078905"/>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65" name="Łza 12">
              <a:extLst>
                <a:ext uri="{FF2B5EF4-FFF2-40B4-BE49-F238E27FC236}">
                  <a16:creationId xmlns:a16="http://schemas.microsoft.com/office/drawing/2014/main" id="{BF20D74E-210A-4D1C-B3F7-9C7F2E2083B1}"/>
                </a:ext>
              </a:extLst>
            </p:cNvPr>
            <p:cNvSpPr/>
            <p:nvPr/>
          </p:nvSpPr>
          <p:spPr>
            <a:xfrm rot="2700000">
              <a:off x="732220" y="4078905"/>
              <a:ext cx="670481" cy="670481"/>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66" name="Elipsa 13">
              <a:extLst>
                <a:ext uri="{FF2B5EF4-FFF2-40B4-BE49-F238E27FC236}">
                  <a16:creationId xmlns:a16="http://schemas.microsoft.com/office/drawing/2014/main" id="{8C4C53AE-201C-4893-ACCA-8CEAC7121D59}"/>
                </a:ext>
              </a:extLst>
            </p:cNvPr>
            <p:cNvSpPr/>
            <p:nvPr/>
          </p:nvSpPr>
          <p:spPr>
            <a:xfrm>
              <a:off x="810443" y="4157128"/>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4</a:t>
              </a:r>
            </a:p>
          </p:txBody>
        </p:sp>
      </p:grpSp>
      <p:grpSp>
        <p:nvGrpSpPr>
          <p:cNvPr id="14" name="Grupa 13">
            <a:extLst>
              <a:ext uri="{FF2B5EF4-FFF2-40B4-BE49-F238E27FC236}">
                <a16:creationId xmlns:a16="http://schemas.microsoft.com/office/drawing/2014/main" id="{DCBFB5D0-52B7-4FEF-B7BA-E74F59C7CD83}"/>
              </a:ext>
            </a:extLst>
          </p:cNvPr>
          <p:cNvGrpSpPr/>
          <p:nvPr/>
        </p:nvGrpSpPr>
        <p:grpSpPr>
          <a:xfrm>
            <a:off x="732220" y="4833315"/>
            <a:ext cx="5851956" cy="670481"/>
            <a:chOff x="732220" y="4833315"/>
            <a:chExt cx="5851956" cy="670481"/>
          </a:xfrm>
        </p:grpSpPr>
        <p:sp>
          <p:nvSpPr>
            <p:cNvPr id="69" name="Symbol zastępczy zawartości 24">
              <a:extLst>
                <a:ext uri="{FF2B5EF4-FFF2-40B4-BE49-F238E27FC236}">
                  <a16:creationId xmlns:a16="http://schemas.microsoft.com/office/drawing/2014/main" id="{D9B0A578-9A4A-489E-9297-E610E2578766}"/>
                </a:ext>
              </a:extLst>
            </p:cNvPr>
            <p:cNvSpPr txBox="1">
              <a:spLocks/>
            </p:cNvSpPr>
            <p:nvPr/>
          </p:nvSpPr>
          <p:spPr>
            <a:xfrm>
              <a:off x="1057550" y="4833315"/>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71" name="Łza 12">
              <a:extLst>
                <a:ext uri="{FF2B5EF4-FFF2-40B4-BE49-F238E27FC236}">
                  <a16:creationId xmlns:a16="http://schemas.microsoft.com/office/drawing/2014/main" id="{A00B2C8B-562F-4FF1-B2F0-19EE300430AC}"/>
                </a:ext>
              </a:extLst>
            </p:cNvPr>
            <p:cNvSpPr/>
            <p:nvPr/>
          </p:nvSpPr>
          <p:spPr>
            <a:xfrm rot="2700000">
              <a:off x="732220" y="4833315"/>
              <a:ext cx="670481" cy="670481"/>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72" name="Elipsa 13">
              <a:extLst>
                <a:ext uri="{FF2B5EF4-FFF2-40B4-BE49-F238E27FC236}">
                  <a16:creationId xmlns:a16="http://schemas.microsoft.com/office/drawing/2014/main" id="{4CA959D4-1416-4942-8F40-5FF0BBB16881}"/>
                </a:ext>
              </a:extLst>
            </p:cNvPr>
            <p:cNvSpPr/>
            <p:nvPr/>
          </p:nvSpPr>
          <p:spPr>
            <a:xfrm>
              <a:off x="810443" y="4911538"/>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5</a:t>
              </a:r>
            </a:p>
          </p:txBody>
        </p:sp>
      </p:grpSp>
      <p:grpSp>
        <p:nvGrpSpPr>
          <p:cNvPr id="31" name="Grupa 30">
            <a:extLst>
              <a:ext uri="{FF2B5EF4-FFF2-40B4-BE49-F238E27FC236}">
                <a16:creationId xmlns:a16="http://schemas.microsoft.com/office/drawing/2014/main" id="{52E2B64E-7D25-49BA-A5E7-6FEBCD3A83A0}"/>
              </a:ext>
            </a:extLst>
          </p:cNvPr>
          <p:cNvGrpSpPr/>
          <p:nvPr/>
        </p:nvGrpSpPr>
        <p:grpSpPr>
          <a:xfrm>
            <a:off x="7164680" y="1173901"/>
            <a:ext cx="4406231" cy="4820385"/>
            <a:chOff x="7164680" y="1173901"/>
            <a:chExt cx="4406231" cy="4820385"/>
          </a:xfrm>
        </p:grpSpPr>
        <p:sp>
          <p:nvSpPr>
            <p:cNvPr id="23" name="Schemat blokowy: proces 22">
              <a:extLst>
                <a:ext uri="{FF2B5EF4-FFF2-40B4-BE49-F238E27FC236}">
                  <a16:creationId xmlns:a16="http://schemas.microsoft.com/office/drawing/2014/main" id="{FC563F14-B616-47E2-81EA-FD9309F94E20}"/>
                </a:ext>
              </a:extLst>
            </p:cNvPr>
            <p:cNvSpPr/>
            <p:nvPr/>
          </p:nvSpPr>
          <p:spPr>
            <a:xfrm>
              <a:off x="9001126" y="4941168"/>
              <a:ext cx="549274" cy="1053118"/>
            </a:xfrm>
            <a:prstGeom prst="flowChartProcess">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1" name="Grupa 80">
              <a:extLst>
                <a:ext uri="{FF2B5EF4-FFF2-40B4-BE49-F238E27FC236}">
                  <a16:creationId xmlns:a16="http://schemas.microsoft.com/office/drawing/2014/main" id="{664ACBC7-F26A-46B7-88FC-77682DFB46F2}"/>
                </a:ext>
              </a:extLst>
            </p:cNvPr>
            <p:cNvGrpSpPr/>
            <p:nvPr/>
          </p:nvGrpSpPr>
          <p:grpSpPr>
            <a:xfrm>
              <a:off x="7164680" y="1173901"/>
              <a:ext cx="4406231" cy="3914336"/>
              <a:chOff x="7164680" y="1774605"/>
              <a:chExt cx="4406231" cy="3914336"/>
            </a:xfrm>
          </p:grpSpPr>
          <p:sp>
            <p:nvSpPr>
              <p:cNvPr id="27" name="Łza 26">
                <a:extLst>
                  <a:ext uri="{FF2B5EF4-FFF2-40B4-BE49-F238E27FC236}">
                    <a16:creationId xmlns:a16="http://schemas.microsoft.com/office/drawing/2014/main" id="{C07E1793-BBE7-436D-8BA4-A2CD7EA0227C}"/>
                  </a:ext>
                </a:extLst>
              </p:cNvPr>
              <p:cNvSpPr/>
              <p:nvPr/>
            </p:nvSpPr>
            <p:spPr>
              <a:xfrm rot="8100000">
                <a:off x="8124751" y="1774605"/>
                <a:ext cx="2245233" cy="2245231"/>
              </a:xfrm>
              <a:prstGeom prst="teardrop">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Łza 29">
                <a:extLst>
                  <a:ext uri="{FF2B5EF4-FFF2-40B4-BE49-F238E27FC236}">
                    <a16:creationId xmlns:a16="http://schemas.microsoft.com/office/drawing/2014/main" id="{A66E0970-F975-40C2-A4C0-096193950275}"/>
                  </a:ext>
                </a:extLst>
              </p:cNvPr>
              <p:cNvSpPr/>
              <p:nvPr/>
            </p:nvSpPr>
            <p:spPr>
              <a:xfrm rot="2700000">
                <a:off x="7247309" y="4449653"/>
                <a:ext cx="1053854" cy="1053855"/>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Łza 28">
                <a:extLst>
                  <a:ext uri="{FF2B5EF4-FFF2-40B4-BE49-F238E27FC236}">
                    <a16:creationId xmlns:a16="http://schemas.microsoft.com/office/drawing/2014/main" id="{B5E9B742-2846-4582-8BD9-27D89D1E7381}"/>
                  </a:ext>
                </a:extLst>
              </p:cNvPr>
              <p:cNvSpPr/>
              <p:nvPr/>
            </p:nvSpPr>
            <p:spPr>
              <a:xfrm rot="6300000">
                <a:off x="7164680" y="2638215"/>
                <a:ext cx="1601055" cy="1601056"/>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Łza 27">
                <a:extLst>
                  <a:ext uri="{FF2B5EF4-FFF2-40B4-BE49-F238E27FC236}">
                    <a16:creationId xmlns:a16="http://schemas.microsoft.com/office/drawing/2014/main" id="{B26A4435-3CC9-4FC7-B5BB-0488CCCF2128}"/>
                  </a:ext>
                </a:extLst>
              </p:cNvPr>
              <p:cNvSpPr/>
              <p:nvPr/>
            </p:nvSpPr>
            <p:spPr>
              <a:xfrm rot="12600000">
                <a:off x="9969855" y="3369093"/>
                <a:ext cx="1601056" cy="1601055"/>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14">
                <a:extLst>
                  <a:ext uri="{FF2B5EF4-FFF2-40B4-BE49-F238E27FC236}">
                    <a16:creationId xmlns:a16="http://schemas.microsoft.com/office/drawing/2014/main" id="{C4452C11-9B43-4477-86EE-0EEED32AF515}"/>
                  </a:ext>
                </a:extLst>
              </p:cNvPr>
              <p:cNvSpPr>
                <a:spLocks/>
              </p:cNvSpPr>
              <p:nvPr/>
            </p:nvSpPr>
            <p:spPr bwMode="auto">
              <a:xfrm>
                <a:off x="7362004" y="2282414"/>
                <a:ext cx="3770729" cy="3406527"/>
              </a:xfrm>
              <a:custGeom>
                <a:avLst/>
                <a:gdLst>
                  <a:gd name="T0" fmla="*/ 1006 w 1733"/>
                  <a:gd name="T1" fmla="*/ 1470 h 1565"/>
                  <a:gd name="T2" fmla="*/ 1042 w 1733"/>
                  <a:gd name="T3" fmla="*/ 1188 h 1565"/>
                  <a:gd name="T4" fmla="*/ 1183 w 1733"/>
                  <a:gd name="T5" fmla="*/ 1017 h 1565"/>
                  <a:gd name="T6" fmla="*/ 1706 w 1733"/>
                  <a:gd name="T7" fmla="*/ 847 h 1565"/>
                  <a:gd name="T8" fmla="*/ 1430 w 1733"/>
                  <a:gd name="T9" fmla="*/ 961 h 1565"/>
                  <a:gd name="T10" fmla="*/ 1158 w 1733"/>
                  <a:gd name="T11" fmla="*/ 978 h 1565"/>
                  <a:gd name="T12" fmla="*/ 1337 w 1733"/>
                  <a:gd name="T13" fmla="*/ 789 h 1565"/>
                  <a:gd name="T14" fmla="*/ 1088 w 1733"/>
                  <a:gd name="T15" fmla="*/ 980 h 1565"/>
                  <a:gd name="T16" fmla="*/ 972 w 1733"/>
                  <a:gd name="T17" fmla="*/ 1053 h 1565"/>
                  <a:gd name="T18" fmla="*/ 965 w 1733"/>
                  <a:gd name="T19" fmla="*/ 969 h 1565"/>
                  <a:gd name="T20" fmla="*/ 1054 w 1733"/>
                  <a:gd name="T21" fmla="*/ 749 h 1565"/>
                  <a:gd name="T22" fmla="*/ 1167 w 1733"/>
                  <a:gd name="T23" fmla="*/ 420 h 1565"/>
                  <a:gd name="T24" fmla="*/ 1190 w 1733"/>
                  <a:gd name="T25" fmla="*/ 288 h 1565"/>
                  <a:gd name="T26" fmla="*/ 1080 w 1733"/>
                  <a:gd name="T27" fmla="*/ 630 h 1565"/>
                  <a:gd name="T28" fmla="*/ 926 w 1733"/>
                  <a:gd name="T29" fmla="*/ 811 h 1565"/>
                  <a:gd name="T30" fmla="*/ 990 w 1733"/>
                  <a:gd name="T31" fmla="*/ 410 h 1565"/>
                  <a:gd name="T32" fmla="*/ 1150 w 1733"/>
                  <a:gd name="T33" fmla="*/ 194 h 1565"/>
                  <a:gd name="T34" fmla="*/ 1172 w 1733"/>
                  <a:gd name="T35" fmla="*/ 158 h 1565"/>
                  <a:gd name="T36" fmla="*/ 982 w 1733"/>
                  <a:gd name="T37" fmla="*/ 365 h 1565"/>
                  <a:gd name="T38" fmla="*/ 960 w 1733"/>
                  <a:gd name="T39" fmla="*/ 69 h 1565"/>
                  <a:gd name="T40" fmla="*/ 883 w 1733"/>
                  <a:gd name="T41" fmla="*/ 508 h 1565"/>
                  <a:gd name="T42" fmla="*/ 803 w 1733"/>
                  <a:gd name="T43" fmla="*/ 340 h 1565"/>
                  <a:gd name="T44" fmla="*/ 808 w 1733"/>
                  <a:gd name="T45" fmla="*/ 90 h 1565"/>
                  <a:gd name="T46" fmla="*/ 744 w 1733"/>
                  <a:gd name="T47" fmla="*/ 331 h 1565"/>
                  <a:gd name="T48" fmla="*/ 668 w 1733"/>
                  <a:gd name="T49" fmla="*/ 200 h 1565"/>
                  <a:gd name="T50" fmla="*/ 602 w 1733"/>
                  <a:gd name="T51" fmla="*/ 25 h 1565"/>
                  <a:gd name="T52" fmla="*/ 712 w 1733"/>
                  <a:gd name="T53" fmla="*/ 338 h 1565"/>
                  <a:gd name="T54" fmla="*/ 794 w 1733"/>
                  <a:gd name="T55" fmla="*/ 585 h 1565"/>
                  <a:gd name="T56" fmla="*/ 792 w 1733"/>
                  <a:gd name="T57" fmla="*/ 980 h 1565"/>
                  <a:gd name="T58" fmla="*/ 739 w 1733"/>
                  <a:gd name="T59" fmla="*/ 1136 h 1565"/>
                  <a:gd name="T60" fmla="*/ 594 w 1733"/>
                  <a:gd name="T61" fmla="*/ 973 h 1565"/>
                  <a:gd name="T62" fmla="*/ 441 w 1733"/>
                  <a:gd name="T63" fmla="*/ 785 h 1565"/>
                  <a:gd name="T64" fmla="*/ 391 w 1733"/>
                  <a:gd name="T65" fmla="*/ 519 h 1565"/>
                  <a:gd name="T66" fmla="*/ 457 w 1733"/>
                  <a:gd name="T67" fmla="*/ 350 h 1565"/>
                  <a:gd name="T68" fmla="*/ 346 w 1733"/>
                  <a:gd name="T69" fmla="*/ 689 h 1565"/>
                  <a:gd name="T70" fmla="*/ 236 w 1733"/>
                  <a:gd name="T71" fmla="*/ 593 h 1565"/>
                  <a:gd name="T72" fmla="*/ 102 w 1733"/>
                  <a:gd name="T73" fmla="*/ 550 h 1565"/>
                  <a:gd name="T74" fmla="*/ 464 w 1733"/>
                  <a:gd name="T75" fmla="*/ 930 h 1565"/>
                  <a:gd name="T76" fmla="*/ 598 w 1733"/>
                  <a:gd name="T77" fmla="*/ 1114 h 1565"/>
                  <a:gd name="T78" fmla="*/ 714 w 1733"/>
                  <a:gd name="T79" fmla="*/ 1292 h 1565"/>
                  <a:gd name="T80" fmla="*/ 719 w 1733"/>
                  <a:gd name="T81" fmla="*/ 1324 h 1565"/>
                  <a:gd name="T82" fmla="*/ 690 w 1733"/>
                  <a:gd name="T83" fmla="*/ 1302 h 1565"/>
                  <a:gd name="T84" fmla="*/ 596 w 1733"/>
                  <a:gd name="T85" fmla="*/ 1249 h 1565"/>
                  <a:gd name="T86" fmla="*/ 423 w 1733"/>
                  <a:gd name="T87" fmla="*/ 1217 h 1565"/>
                  <a:gd name="T88" fmla="*/ 242 w 1733"/>
                  <a:gd name="T89" fmla="*/ 1158 h 1565"/>
                  <a:gd name="T90" fmla="*/ 377 w 1733"/>
                  <a:gd name="T91" fmla="*/ 1273 h 1565"/>
                  <a:gd name="T92" fmla="*/ 160 w 1733"/>
                  <a:gd name="T93" fmla="*/ 1314 h 1565"/>
                  <a:gd name="T94" fmla="*/ 196 w 1733"/>
                  <a:gd name="T95" fmla="*/ 1323 h 1565"/>
                  <a:gd name="T96" fmla="*/ 564 w 1733"/>
                  <a:gd name="T97" fmla="*/ 1296 h 1565"/>
                  <a:gd name="T98" fmla="*/ 740 w 1733"/>
                  <a:gd name="T99" fmla="*/ 1499 h 1565"/>
                  <a:gd name="T100" fmla="*/ 754 w 1733"/>
                  <a:gd name="T101" fmla="*/ 1565 h 1565"/>
                  <a:gd name="T102" fmla="*/ 1006 w 1733"/>
                  <a:gd name="T103" fmla="*/ 1561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33" h="1565">
                    <a:moveTo>
                      <a:pt x="1006" y="1553"/>
                    </a:moveTo>
                    <a:cubicBezTo>
                      <a:pt x="1006" y="1470"/>
                      <a:pt x="1006" y="1470"/>
                      <a:pt x="1006" y="1470"/>
                    </a:cubicBezTo>
                    <a:cubicBezTo>
                      <a:pt x="1006" y="1470"/>
                      <a:pt x="1006" y="1470"/>
                      <a:pt x="1006" y="1470"/>
                    </a:cubicBezTo>
                    <a:cubicBezTo>
                      <a:pt x="1006" y="1372"/>
                      <a:pt x="1011" y="1282"/>
                      <a:pt x="1042" y="1188"/>
                    </a:cubicBezTo>
                    <a:cubicBezTo>
                      <a:pt x="1057" y="1143"/>
                      <a:pt x="1059" y="1129"/>
                      <a:pt x="1086" y="1091"/>
                    </a:cubicBezTo>
                    <a:cubicBezTo>
                      <a:pt x="1111" y="1056"/>
                      <a:pt x="1139" y="1027"/>
                      <a:pt x="1183" y="1017"/>
                    </a:cubicBezTo>
                    <a:cubicBezTo>
                      <a:pt x="1285" y="993"/>
                      <a:pt x="1428" y="993"/>
                      <a:pt x="1530" y="964"/>
                    </a:cubicBezTo>
                    <a:cubicBezTo>
                      <a:pt x="1600" y="945"/>
                      <a:pt x="1652" y="905"/>
                      <a:pt x="1706" y="847"/>
                    </a:cubicBezTo>
                    <a:cubicBezTo>
                      <a:pt x="1733" y="813"/>
                      <a:pt x="1642" y="904"/>
                      <a:pt x="1567" y="934"/>
                    </a:cubicBezTo>
                    <a:cubicBezTo>
                      <a:pt x="1518" y="953"/>
                      <a:pt x="1482" y="955"/>
                      <a:pt x="1430" y="961"/>
                    </a:cubicBezTo>
                    <a:cubicBezTo>
                      <a:pt x="1386" y="967"/>
                      <a:pt x="1342" y="969"/>
                      <a:pt x="1289" y="970"/>
                    </a:cubicBezTo>
                    <a:cubicBezTo>
                      <a:pt x="1256" y="970"/>
                      <a:pt x="1190" y="977"/>
                      <a:pt x="1158" y="978"/>
                    </a:cubicBezTo>
                    <a:cubicBezTo>
                      <a:pt x="1227" y="928"/>
                      <a:pt x="1354" y="821"/>
                      <a:pt x="1375" y="734"/>
                    </a:cubicBezTo>
                    <a:cubicBezTo>
                      <a:pt x="1378" y="698"/>
                      <a:pt x="1367" y="747"/>
                      <a:pt x="1337" y="789"/>
                    </a:cubicBezTo>
                    <a:cubicBezTo>
                      <a:pt x="1309" y="829"/>
                      <a:pt x="1248" y="878"/>
                      <a:pt x="1202" y="906"/>
                    </a:cubicBezTo>
                    <a:cubicBezTo>
                      <a:pt x="1155" y="934"/>
                      <a:pt x="1131" y="948"/>
                      <a:pt x="1088" y="980"/>
                    </a:cubicBezTo>
                    <a:cubicBezTo>
                      <a:pt x="1065" y="997"/>
                      <a:pt x="1040" y="1013"/>
                      <a:pt x="1020" y="1034"/>
                    </a:cubicBezTo>
                    <a:cubicBezTo>
                      <a:pt x="1011" y="1043"/>
                      <a:pt x="988" y="1072"/>
                      <a:pt x="972" y="1053"/>
                    </a:cubicBezTo>
                    <a:cubicBezTo>
                      <a:pt x="964" y="1045"/>
                      <a:pt x="961" y="1037"/>
                      <a:pt x="962" y="1029"/>
                    </a:cubicBezTo>
                    <a:cubicBezTo>
                      <a:pt x="967" y="1006"/>
                      <a:pt x="959" y="992"/>
                      <a:pt x="965" y="969"/>
                    </a:cubicBezTo>
                    <a:cubicBezTo>
                      <a:pt x="974" y="931"/>
                      <a:pt x="965" y="891"/>
                      <a:pt x="985" y="857"/>
                    </a:cubicBezTo>
                    <a:cubicBezTo>
                      <a:pt x="1006" y="822"/>
                      <a:pt x="1034" y="785"/>
                      <a:pt x="1054" y="749"/>
                    </a:cubicBezTo>
                    <a:cubicBezTo>
                      <a:pt x="1096" y="675"/>
                      <a:pt x="1110" y="642"/>
                      <a:pt x="1136" y="562"/>
                    </a:cubicBezTo>
                    <a:cubicBezTo>
                      <a:pt x="1149" y="521"/>
                      <a:pt x="1159" y="462"/>
                      <a:pt x="1167" y="420"/>
                    </a:cubicBezTo>
                    <a:cubicBezTo>
                      <a:pt x="1172" y="394"/>
                      <a:pt x="1177" y="363"/>
                      <a:pt x="1182" y="336"/>
                    </a:cubicBezTo>
                    <a:cubicBezTo>
                      <a:pt x="1186" y="310"/>
                      <a:pt x="1202" y="271"/>
                      <a:pt x="1190" y="288"/>
                    </a:cubicBezTo>
                    <a:cubicBezTo>
                      <a:pt x="1175" y="310"/>
                      <a:pt x="1169" y="349"/>
                      <a:pt x="1164" y="374"/>
                    </a:cubicBezTo>
                    <a:cubicBezTo>
                      <a:pt x="1144" y="461"/>
                      <a:pt x="1114" y="549"/>
                      <a:pt x="1080" y="630"/>
                    </a:cubicBezTo>
                    <a:cubicBezTo>
                      <a:pt x="1064" y="668"/>
                      <a:pt x="1030" y="722"/>
                      <a:pt x="1000" y="748"/>
                    </a:cubicBezTo>
                    <a:cubicBezTo>
                      <a:pt x="970" y="774"/>
                      <a:pt x="928" y="828"/>
                      <a:pt x="926" y="811"/>
                    </a:cubicBezTo>
                    <a:cubicBezTo>
                      <a:pt x="934" y="756"/>
                      <a:pt x="925" y="698"/>
                      <a:pt x="928" y="642"/>
                    </a:cubicBezTo>
                    <a:cubicBezTo>
                      <a:pt x="931" y="557"/>
                      <a:pt x="958" y="488"/>
                      <a:pt x="990" y="410"/>
                    </a:cubicBezTo>
                    <a:cubicBezTo>
                      <a:pt x="1009" y="362"/>
                      <a:pt x="1045" y="319"/>
                      <a:pt x="1075" y="278"/>
                    </a:cubicBezTo>
                    <a:cubicBezTo>
                      <a:pt x="1098" y="247"/>
                      <a:pt x="1121" y="219"/>
                      <a:pt x="1150" y="194"/>
                    </a:cubicBezTo>
                    <a:cubicBezTo>
                      <a:pt x="1180" y="169"/>
                      <a:pt x="1218" y="140"/>
                      <a:pt x="1227" y="100"/>
                    </a:cubicBezTo>
                    <a:cubicBezTo>
                      <a:pt x="1234" y="82"/>
                      <a:pt x="1198" y="137"/>
                      <a:pt x="1172" y="158"/>
                    </a:cubicBezTo>
                    <a:cubicBezTo>
                      <a:pt x="1147" y="178"/>
                      <a:pt x="1116" y="199"/>
                      <a:pt x="1094" y="221"/>
                    </a:cubicBezTo>
                    <a:cubicBezTo>
                      <a:pt x="1072" y="243"/>
                      <a:pt x="989" y="334"/>
                      <a:pt x="982" y="365"/>
                    </a:cubicBezTo>
                    <a:cubicBezTo>
                      <a:pt x="993" y="320"/>
                      <a:pt x="982" y="230"/>
                      <a:pt x="978" y="195"/>
                    </a:cubicBezTo>
                    <a:cubicBezTo>
                      <a:pt x="972" y="150"/>
                      <a:pt x="972" y="115"/>
                      <a:pt x="960" y="69"/>
                    </a:cubicBezTo>
                    <a:cubicBezTo>
                      <a:pt x="942" y="32"/>
                      <a:pt x="970" y="260"/>
                      <a:pt x="958" y="318"/>
                    </a:cubicBezTo>
                    <a:cubicBezTo>
                      <a:pt x="941" y="398"/>
                      <a:pt x="909" y="442"/>
                      <a:pt x="883" y="508"/>
                    </a:cubicBezTo>
                    <a:cubicBezTo>
                      <a:pt x="875" y="518"/>
                      <a:pt x="856" y="492"/>
                      <a:pt x="848" y="470"/>
                    </a:cubicBezTo>
                    <a:cubicBezTo>
                      <a:pt x="834" y="426"/>
                      <a:pt x="816" y="384"/>
                      <a:pt x="803" y="340"/>
                    </a:cubicBezTo>
                    <a:cubicBezTo>
                      <a:pt x="775" y="241"/>
                      <a:pt x="793" y="140"/>
                      <a:pt x="843" y="51"/>
                    </a:cubicBezTo>
                    <a:cubicBezTo>
                      <a:pt x="830" y="55"/>
                      <a:pt x="817" y="79"/>
                      <a:pt x="808" y="90"/>
                    </a:cubicBezTo>
                    <a:cubicBezTo>
                      <a:pt x="788" y="115"/>
                      <a:pt x="773" y="142"/>
                      <a:pt x="761" y="171"/>
                    </a:cubicBezTo>
                    <a:cubicBezTo>
                      <a:pt x="741" y="222"/>
                      <a:pt x="743" y="277"/>
                      <a:pt x="744" y="331"/>
                    </a:cubicBezTo>
                    <a:cubicBezTo>
                      <a:pt x="734" y="313"/>
                      <a:pt x="722" y="290"/>
                      <a:pt x="714" y="271"/>
                    </a:cubicBezTo>
                    <a:cubicBezTo>
                      <a:pt x="705" y="251"/>
                      <a:pt x="685" y="227"/>
                      <a:pt x="668" y="200"/>
                    </a:cubicBezTo>
                    <a:cubicBezTo>
                      <a:pt x="651" y="174"/>
                      <a:pt x="639" y="166"/>
                      <a:pt x="629" y="136"/>
                    </a:cubicBezTo>
                    <a:cubicBezTo>
                      <a:pt x="618" y="101"/>
                      <a:pt x="605" y="0"/>
                      <a:pt x="602" y="25"/>
                    </a:cubicBezTo>
                    <a:cubicBezTo>
                      <a:pt x="602" y="74"/>
                      <a:pt x="606" y="131"/>
                      <a:pt x="628" y="178"/>
                    </a:cubicBezTo>
                    <a:cubicBezTo>
                      <a:pt x="656" y="238"/>
                      <a:pt x="688" y="276"/>
                      <a:pt x="712" y="338"/>
                    </a:cubicBezTo>
                    <a:cubicBezTo>
                      <a:pt x="728" y="381"/>
                      <a:pt x="738" y="426"/>
                      <a:pt x="756" y="469"/>
                    </a:cubicBezTo>
                    <a:cubicBezTo>
                      <a:pt x="771" y="507"/>
                      <a:pt x="783" y="547"/>
                      <a:pt x="794" y="585"/>
                    </a:cubicBezTo>
                    <a:cubicBezTo>
                      <a:pt x="814" y="657"/>
                      <a:pt x="834" y="737"/>
                      <a:pt x="824" y="812"/>
                    </a:cubicBezTo>
                    <a:cubicBezTo>
                      <a:pt x="816" y="869"/>
                      <a:pt x="795" y="923"/>
                      <a:pt x="792" y="980"/>
                    </a:cubicBezTo>
                    <a:cubicBezTo>
                      <a:pt x="788" y="1036"/>
                      <a:pt x="813" y="1113"/>
                      <a:pt x="770" y="1159"/>
                    </a:cubicBezTo>
                    <a:cubicBezTo>
                      <a:pt x="759" y="1153"/>
                      <a:pt x="749" y="1144"/>
                      <a:pt x="739" y="1136"/>
                    </a:cubicBezTo>
                    <a:cubicBezTo>
                      <a:pt x="704" y="1107"/>
                      <a:pt x="687" y="1085"/>
                      <a:pt x="659" y="1048"/>
                    </a:cubicBezTo>
                    <a:cubicBezTo>
                      <a:pt x="639" y="1022"/>
                      <a:pt x="614" y="999"/>
                      <a:pt x="594" y="973"/>
                    </a:cubicBezTo>
                    <a:cubicBezTo>
                      <a:pt x="569" y="938"/>
                      <a:pt x="552" y="922"/>
                      <a:pt x="524" y="890"/>
                    </a:cubicBezTo>
                    <a:cubicBezTo>
                      <a:pt x="497" y="859"/>
                      <a:pt x="457" y="822"/>
                      <a:pt x="441" y="785"/>
                    </a:cubicBezTo>
                    <a:cubicBezTo>
                      <a:pt x="424" y="747"/>
                      <a:pt x="402" y="696"/>
                      <a:pt x="392" y="649"/>
                    </a:cubicBezTo>
                    <a:cubicBezTo>
                      <a:pt x="382" y="605"/>
                      <a:pt x="380" y="563"/>
                      <a:pt x="391" y="519"/>
                    </a:cubicBezTo>
                    <a:cubicBezTo>
                      <a:pt x="399" y="488"/>
                      <a:pt x="401" y="477"/>
                      <a:pt x="410" y="446"/>
                    </a:cubicBezTo>
                    <a:cubicBezTo>
                      <a:pt x="426" y="392"/>
                      <a:pt x="472" y="333"/>
                      <a:pt x="457" y="350"/>
                    </a:cubicBezTo>
                    <a:cubicBezTo>
                      <a:pt x="416" y="375"/>
                      <a:pt x="377" y="454"/>
                      <a:pt x="366" y="499"/>
                    </a:cubicBezTo>
                    <a:cubicBezTo>
                      <a:pt x="349" y="568"/>
                      <a:pt x="345" y="618"/>
                      <a:pt x="346" y="689"/>
                    </a:cubicBezTo>
                    <a:cubicBezTo>
                      <a:pt x="331" y="674"/>
                      <a:pt x="322" y="663"/>
                      <a:pt x="306" y="649"/>
                    </a:cubicBezTo>
                    <a:cubicBezTo>
                      <a:pt x="286" y="632"/>
                      <a:pt x="259" y="606"/>
                      <a:pt x="236" y="593"/>
                    </a:cubicBezTo>
                    <a:cubicBezTo>
                      <a:pt x="216" y="580"/>
                      <a:pt x="184" y="566"/>
                      <a:pt x="161" y="558"/>
                    </a:cubicBezTo>
                    <a:cubicBezTo>
                      <a:pt x="148" y="554"/>
                      <a:pt x="94" y="544"/>
                      <a:pt x="102" y="550"/>
                    </a:cubicBezTo>
                    <a:cubicBezTo>
                      <a:pt x="102" y="550"/>
                      <a:pt x="198" y="590"/>
                      <a:pt x="274" y="676"/>
                    </a:cubicBezTo>
                    <a:cubicBezTo>
                      <a:pt x="350" y="762"/>
                      <a:pt x="464" y="930"/>
                      <a:pt x="464" y="930"/>
                    </a:cubicBezTo>
                    <a:cubicBezTo>
                      <a:pt x="496" y="997"/>
                      <a:pt x="496" y="997"/>
                      <a:pt x="496" y="997"/>
                    </a:cubicBezTo>
                    <a:cubicBezTo>
                      <a:pt x="496" y="997"/>
                      <a:pt x="596" y="1108"/>
                      <a:pt x="598" y="1114"/>
                    </a:cubicBezTo>
                    <a:cubicBezTo>
                      <a:pt x="600" y="1120"/>
                      <a:pt x="598" y="1138"/>
                      <a:pt x="598" y="1138"/>
                    </a:cubicBezTo>
                    <a:cubicBezTo>
                      <a:pt x="714" y="1292"/>
                      <a:pt x="714" y="1292"/>
                      <a:pt x="714" y="1292"/>
                    </a:cubicBezTo>
                    <a:cubicBezTo>
                      <a:pt x="733" y="1322"/>
                      <a:pt x="733" y="1322"/>
                      <a:pt x="733" y="1322"/>
                    </a:cubicBezTo>
                    <a:cubicBezTo>
                      <a:pt x="739" y="1334"/>
                      <a:pt x="737" y="1338"/>
                      <a:pt x="719" y="1324"/>
                    </a:cubicBezTo>
                    <a:cubicBezTo>
                      <a:pt x="696" y="1307"/>
                      <a:pt x="696" y="1307"/>
                      <a:pt x="696" y="1307"/>
                    </a:cubicBezTo>
                    <a:cubicBezTo>
                      <a:pt x="694" y="1305"/>
                      <a:pt x="692" y="1303"/>
                      <a:pt x="690" y="1302"/>
                    </a:cubicBezTo>
                    <a:cubicBezTo>
                      <a:pt x="631" y="1255"/>
                      <a:pt x="631" y="1255"/>
                      <a:pt x="631" y="1255"/>
                    </a:cubicBezTo>
                    <a:cubicBezTo>
                      <a:pt x="621" y="1259"/>
                      <a:pt x="603" y="1251"/>
                      <a:pt x="596" y="1249"/>
                    </a:cubicBezTo>
                    <a:cubicBezTo>
                      <a:pt x="575" y="1241"/>
                      <a:pt x="551" y="1238"/>
                      <a:pt x="529" y="1233"/>
                    </a:cubicBezTo>
                    <a:cubicBezTo>
                      <a:pt x="488" y="1225"/>
                      <a:pt x="466" y="1222"/>
                      <a:pt x="423" y="1217"/>
                    </a:cubicBezTo>
                    <a:cubicBezTo>
                      <a:pt x="380" y="1211"/>
                      <a:pt x="320" y="1197"/>
                      <a:pt x="287" y="1181"/>
                    </a:cubicBezTo>
                    <a:cubicBezTo>
                      <a:pt x="253" y="1164"/>
                      <a:pt x="229" y="1138"/>
                      <a:pt x="242" y="1158"/>
                    </a:cubicBezTo>
                    <a:cubicBezTo>
                      <a:pt x="284" y="1202"/>
                      <a:pt x="410" y="1235"/>
                      <a:pt x="477" y="1248"/>
                    </a:cubicBezTo>
                    <a:cubicBezTo>
                      <a:pt x="453" y="1255"/>
                      <a:pt x="402" y="1265"/>
                      <a:pt x="377" y="1273"/>
                    </a:cubicBezTo>
                    <a:cubicBezTo>
                      <a:pt x="338" y="1284"/>
                      <a:pt x="304" y="1293"/>
                      <a:pt x="270" y="1299"/>
                    </a:cubicBezTo>
                    <a:cubicBezTo>
                      <a:pt x="229" y="1307"/>
                      <a:pt x="202" y="1314"/>
                      <a:pt x="160" y="1314"/>
                    </a:cubicBezTo>
                    <a:cubicBezTo>
                      <a:pt x="95" y="1314"/>
                      <a:pt x="0" y="1283"/>
                      <a:pt x="31" y="1296"/>
                    </a:cubicBezTo>
                    <a:cubicBezTo>
                      <a:pt x="88" y="1317"/>
                      <a:pt x="139" y="1328"/>
                      <a:pt x="196" y="1323"/>
                    </a:cubicBezTo>
                    <a:cubicBezTo>
                      <a:pt x="281" y="1317"/>
                      <a:pt x="387" y="1285"/>
                      <a:pt x="470" y="1275"/>
                    </a:cubicBezTo>
                    <a:cubicBezTo>
                      <a:pt x="505" y="1271"/>
                      <a:pt x="535" y="1281"/>
                      <a:pt x="564" y="1296"/>
                    </a:cubicBezTo>
                    <a:cubicBezTo>
                      <a:pt x="595" y="1312"/>
                      <a:pt x="602" y="1319"/>
                      <a:pt x="626" y="1341"/>
                    </a:cubicBezTo>
                    <a:cubicBezTo>
                      <a:pt x="679" y="1389"/>
                      <a:pt x="710" y="1441"/>
                      <a:pt x="740" y="1499"/>
                    </a:cubicBezTo>
                    <a:cubicBezTo>
                      <a:pt x="742" y="1503"/>
                      <a:pt x="753" y="1530"/>
                      <a:pt x="754" y="1559"/>
                    </a:cubicBezTo>
                    <a:cubicBezTo>
                      <a:pt x="754" y="1565"/>
                      <a:pt x="754" y="1565"/>
                      <a:pt x="754" y="1565"/>
                    </a:cubicBezTo>
                    <a:cubicBezTo>
                      <a:pt x="1006" y="1565"/>
                      <a:pt x="1006" y="1565"/>
                      <a:pt x="1006" y="1565"/>
                    </a:cubicBezTo>
                    <a:cubicBezTo>
                      <a:pt x="1006" y="1561"/>
                      <a:pt x="1006" y="1561"/>
                      <a:pt x="1006" y="1561"/>
                    </a:cubicBezTo>
                    <a:lnTo>
                      <a:pt x="1006" y="155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6" name="Grupa 25">
            <a:extLst>
              <a:ext uri="{FF2B5EF4-FFF2-40B4-BE49-F238E27FC236}">
                <a16:creationId xmlns:a16="http://schemas.microsoft.com/office/drawing/2014/main" id="{3E013461-D288-4516-8604-9D798DFB43AB}"/>
              </a:ext>
            </a:extLst>
          </p:cNvPr>
          <p:cNvGrpSpPr/>
          <p:nvPr/>
        </p:nvGrpSpPr>
        <p:grpSpPr>
          <a:xfrm>
            <a:off x="8157367" y="5167014"/>
            <a:ext cx="2282308" cy="827272"/>
            <a:chOff x="8062316" y="5043182"/>
            <a:chExt cx="2282308" cy="827272"/>
          </a:xfrm>
        </p:grpSpPr>
        <p:sp>
          <p:nvSpPr>
            <p:cNvPr id="22" name="pole tekstowe 21">
              <a:extLst>
                <a:ext uri="{FF2B5EF4-FFF2-40B4-BE49-F238E27FC236}">
                  <a16:creationId xmlns:a16="http://schemas.microsoft.com/office/drawing/2014/main" id="{0B90B56F-48E8-4A5F-9B0C-9939E57DD83E}"/>
                </a:ext>
              </a:extLst>
            </p:cNvPr>
            <p:cNvSpPr txBox="1"/>
            <p:nvPr/>
          </p:nvSpPr>
          <p:spPr>
            <a:xfrm>
              <a:off x="8062316" y="5088237"/>
              <a:ext cx="2282308" cy="735203"/>
            </a:xfrm>
            <a:prstGeom prst="rect">
              <a:avLst/>
            </a:prstGeom>
            <a:solidFill>
              <a:srgbClr val="FFFFFF">
                <a:alpha val="89804"/>
              </a:srgbClr>
            </a:solidFill>
          </p:spPr>
          <p:txBody>
            <a:bodyPr wrap="none" rtlCol="0" anchor="ctr">
              <a:noAutofit/>
            </a:bodyPr>
            <a:lstStyle/>
            <a:p>
              <a:pPr algn="ctr"/>
              <a:r>
                <a:rPr lang="en-US" sz="2400" dirty="0"/>
                <a:t>Core concept header</a:t>
              </a:r>
            </a:p>
          </p:txBody>
        </p:sp>
        <p:sp>
          <p:nvSpPr>
            <p:cNvPr id="24" name="Schemat blokowy: proces 23">
              <a:extLst>
                <a:ext uri="{FF2B5EF4-FFF2-40B4-BE49-F238E27FC236}">
                  <a16:creationId xmlns:a16="http://schemas.microsoft.com/office/drawing/2014/main" id="{E9951E93-BFF6-45C9-B4E1-C5125E06E50B}"/>
                </a:ext>
              </a:extLst>
            </p:cNvPr>
            <p:cNvSpPr/>
            <p:nvPr/>
          </p:nvSpPr>
          <p:spPr>
            <a:xfrm>
              <a:off x="8458282" y="5043182"/>
              <a:ext cx="1490376" cy="46800"/>
            </a:xfrm>
            <a:prstGeom prst="flowChartProcess">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Schemat blokowy: proces 78">
              <a:extLst>
                <a:ext uri="{FF2B5EF4-FFF2-40B4-BE49-F238E27FC236}">
                  <a16:creationId xmlns:a16="http://schemas.microsoft.com/office/drawing/2014/main" id="{A81AD1E4-0222-4DC5-A62C-5813925042A0}"/>
                </a:ext>
              </a:extLst>
            </p:cNvPr>
            <p:cNvSpPr/>
            <p:nvPr/>
          </p:nvSpPr>
          <p:spPr>
            <a:xfrm>
              <a:off x="8458282" y="5823654"/>
              <a:ext cx="1490376" cy="46800"/>
            </a:xfrm>
            <a:prstGeom prst="flowChartProcess">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4FA4376F-71B1-422E-BFDC-C575505C2BCE}"/>
              </a:ext>
            </a:extLst>
          </p:cNvPr>
          <p:cNvGrpSpPr/>
          <p:nvPr/>
        </p:nvGrpSpPr>
        <p:grpSpPr>
          <a:xfrm>
            <a:off x="7033501" y="3909015"/>
            <a:ext cx="657002" cy="657002"/>
            <a:chOff x="7033501" y="3909015"/>
            <a:chExt cx="657002" cy="657002"/>
          </a:xfrm>
        </p:grpSpPr>
        <p:sp>
          <p:nvSpPr>
            <p:cNvPr id="34" name="Łza 33">
              <a:extLst>
                <a:ext uri="{FF2B5EF4-FFF2-40B4-BE49-F238E27FC236}">
                  <a16:creationId xmlns:a16="http://schemas.microsoft.com/office/drawing/2014/main" id="{08F8A7B5-477A-4C5D-81C4-D93E9CE2F111}"/>
                </a:ext>
              </a:extLst>
            </p:cNvPr>
            <p:cNvSpPr/>
            <p:nvPr/>
          </p:nvSpPr>
          <p:spPr>
            <a:xfrm rot="10800000" flipH="1">
              <a:off x="7033501" y="3909015"/>
              <a:ext cx="657002" cy="657002"/>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Elipsa 13">
              <a:extLst>
                <a:ext uri="{FF2B5EF4-FFF2-40B4-BE49-F238E27FC236}">
                  <a16:creationId xmlns:a16="http://schemas.microsoft.com/office/drawing/2014/main" id="{47B1268E-A759-4532-B17B-BF9AE9A4C42D}"/>
                </a:ext>
              </a:extLst>
            </p:cNvPr>
            <p:cNvSpPr/>
            <p:nvPr/>
          </p:nvSpPr>
          <p:spPr>
            <a:xfrm>
              <a:off x="7104983" y="3984704"/>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1</a:t>
              </a:r>
            </a:p>
          </p:txBody>
        </p:sp>
      </p:grpSp>
      <p:grpSp>
        <p:nvGrpSpPr>
          <p:cNvPr id="4" name="Grupa 3">
            <a:extLst>
              <a:ext uri="{FF2B5EF4-FFF2-40B4-BE49-F238E27FC236}">
                <a16:creationId xmlns:a16="http://schemas.microsoft.com/office/drawing/2014/main" id="{22D05EE4-DEF4-4865-B030-7461583D5931}"/>
              </a:ext>
            </a:extLst>
          </p:cNvPr>
          <p:cNvGrpSpPr/>
          <p:nvPr/>
        </p:nvGrpSpPr>
        <p:grpSpPr>
          <a:xfrm>
            <a:off x="7026131" y="2271311"/>
            <a:ext cx="657002" cy="657002"/>
            <a:chOff x="7026131" y="2271311"/>
            <a:chExt cx="657002" cy="657002"/>
          </a:xfrm>
        </p:grpSpPr>
        <p:sp>
          <p:nvSpPr>
            <p:cNvPr id="32" name="Łza 31">
              <a:extLst>
                <a:ext uri="{FF2B5EF4-FFF2-40B4-BE49-F238E27FC236}">
                  <a16:creationId xmlns:a16="http://schemas.microsoft.com/office/drawing/2014/main" id="{FAE7E6EB-128B-4A81-A2FE-8497A6A2942D}"/>
                </a:ext>
              </a:extLst>
            </p:cNvPr>
            <p:cNvSpPr/>
            <p:nvPr/>
          </p:nvSpPr>
          <p:spPr>
            <a:xfrm rot="5400000">
              <a:off x="7026131" y="2271311"/>
              <a:ext cx="657002" cy="65700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Elipsa 13">
              <a:extLst>
                <a:ext uri="{FF2B5EF4-FFF2-40B4-BE49-F238E27FC236}">
                  <a16:creationId xmlns:a16="http://schemas.microsoft.com/office/drawing/2014/main" id="{08F189D0-96A9-4ADF-921F-94C6F7B861F4}"/>
                </a:ext>
              </a:extLst>
            </p:cNvPr>
            <p:cNvSpPr/>
            <p:nvPr/>
          </p:nvSpPr>
          <p:spPr>
            <a:xfrm>
              <a:off x="7097614" y="2345993"/>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2</a:t>
              </a:r>
            </a:p>
          </p:txBody>
        </p:sp>
      </p:grpSp>
      <p:grpSp>
        <p:nvGrpSpPr>
          <p:cNvPr id="5" name="Grupa 4">
            <a:extLst>
              <a:ext uri="{FF2B5EF4-FFF2-40B4-BE49-F238E27FC236}">
                <a16:creationId xmlns:a16="http://schemas.microsoft.com/office/drawing/2014/main" id="{E3A92A92-65F0-402E-80F4-33C371A02ADC}"/>
              </a:ext>
            </a:extLst>
          </p:cNvPr>
          <p:cNvGrpSpPr/>
          <p:nvPr/>
        </p:nvGrpSpPr>
        <p:grpSpPr>
          <a:xfrm>
            <a:off x="8044358" y="1208532"/>
            <a:ext cx="657002" cy="657002"/>
            <a:chOff x="8044358" y="1208532"/>
            <a:chExt cx="657002" cy="657002"/>
          </a:xfrm>
        </p:grpSpPr>
        <p:sp>
          <p:nvSpPr>
            <p:cNvPr id="33" name="Łza 32">
              <a:extLst>
                <a:ext uri="{FF2B5EF4-FFF2-40B4-BE49-F238E27FC236}">
                  <a16:creationId xmlns:a16="http://schemas.microsoft.com/office/drawing/2014/main" id="{3B150597-D1F4-4708-AB0E-4FD7296AC615}"/>
                </a:ext>
              </a:extLst>
            </p:cNvPr>
            <p:cNvSpPr/>
            <p:nvPr/>
          </p:nvSpPr>
          <p:spPr>
            <a:xfrm rot="10800000" flipH="1">
              <a:off x="8044358" y="1208532"/>
              <a:ext cx="657002" cy="65700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Elipsa 13">
              <a:extLst>
                <a:ext uri="{FF2B5EF4-FFF2-40B4-BE49-F238E27FC236}">
                  <a16:creationId xmlns:a16="http://schemas.microsoft.com/office/drawing/2014/main" id="{299716ED-66AF-4C08-95CB-86965B8BFC2B}"/>
                </a:ext>
              </a:extLst>
            </p:cNvPr>
            <p:cNvSpPr/>
            <p:nvPr/>
          </p:nvSpPr>
          <p:spPr>
            <a:xfrm>
              <a:off x="8115841" y="1277907"/>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3</a:t>
              </a:r>
            </a:p>
          </p:txBody>
        </p:sp>
      </p:grpSp>
      <p:grpSp>
        <p:nvGrpSpPr>
          <p:cNvPr id="6" name="Grupa 5">
            <a:extLst>
              <a:ext uri="{FF2B5EF4-FFF2-40B4-BE49-F238E27FC236}">
                <a16:creationId xmlns:a16="http://schemas.microsoft.com/office/drawing/2014/main" id="{B2B09AB4-7480-41DB-832F-CDFEAEAEE184}"/>
              </a:ext>
            </a:extLst>
          </p:cNvPr>
          <p:cNvGrpSpPr/>
          <p:nvPr/>
        </p:nvGrpSpPr>
        <p:grpSpPr>
          <a:xfrm>
            <a:off x="9777396" y="1475047"/>
            <a:ext cx="657002" cy="657002"/>
            <a:chOff x="9777396" y="1475047"/>
            <a:chExt cx="657002" cy="657002"/>
          </a:xfrm>
        </p:grpSpPr>
        <p:sp>
          <p:nvSpPr>
            <p:cNvPr id="35" name="Łza 34">
              <a:extLst>
                <a:ext uri="{FF2B5EF4-FFF2-40B4-BE49-F238E27FC236}">
                  <a16:creationId xmlns:a16="http://schemas.microsoft.com/office/drawing/2014/main" id="{7F4647AD-EBAD-4C71-B323-F0940B00E35D}"/>
                </a:ext>
              </a:extLst>
            </p:cNvPr>
            <p:cNvSpPr/>
            <p:nvPr/>
          </p:nvSpPr>
          <p:spPr>
            <a:xfrm rot="10800000">
              <a:off x="9777396" y="1475047"/>
              <a:ext cx="657002" cy="657002"/>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Elipsa 13">
              <a:extLst>
                <a:ext uri="{FF2B5EF4-FFF2-40B4-BE49-F238E27FC236}">
                  <a16:creationId xmlns:a16="http://schemas.microsoft.com/office/drawing/2014/main" id="{C6342B50-D0F1-4DFF-9F25-5B94DC853036}"/>
                </a:ext>
              </a:extLst>
            </p:cNvPr>
            <p:cNvSpPr/>
            <p:nvPr/>
          </p:nvSpPr>
          <p:spPr>
            <a:xfrm>
              <a:off x="9848879" y="1552347"/>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4</a:t>
              </a:r>
            </a:p>
          </p:txBody>
        </p:sp>
      </p:grpSp>
      <p:grpSp>
        <p:nvGrpSpPr>
          <p:cNvPr id="7" name="Grupa 6">
            <a:extLst>
              <a:ext uri="{FF2B5EF4-FFF2-40B4-BE49-F238E27FC236}">
                <a16:creationId xmlns:a16="http://schemas.microsoft.com/office/drawing/2014/main" id="{7D768A84-CAD3-4B09-8DE9-A1C39AD2A06C}"/>
              </a:ext>
            </a:extLst>
          </p:cNvPr>
          <p:cNvGrpSpPr/>
          <p:nvPr/>
        </p:nvGrpSpPr>
        <p:grpSpPr>
          <a:xfrm>
            <a:off x="10690463" y="3121244"/>
            <a:ext cx="657002" cy="657002"/>
            <a:chOff x="10690463" y="3121244"/>
            <a:chExt cx="657002" cy="657002"/>
          </a:xfrm>
        </p:grpSpPr>
        <p:sp>
          <p:nvSpPr>
            <p:cNvPr id="36" name="Łza 35">
              <a:extLst>
                <a:ext uri="{FF2B5EF4-FFF2-40B4-BE49-F238E27FC236}">
                  <a16:creationId xmlns:a16="http://schemas.microsoft.com/office/drawing/2014/main" id="{3B65FDC8-4EB9-4886-B64D-E42ABA1F6EF5}"/>
                </a:ext>
              </a:extLst>
            </p:cNvPr>
            <p:cNvSpPr/>
            <p:nvPr/>
          </p:nvSpPr>
          <p:spPr>
            <a:xfrm rot="10800000">
              <a:off x="10690463" y="3121244"/>
              <a:ext cx="657002" cy="657002"/>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a 13">
              <a:extLst>
                <a:ext uri="{FF2B5EF4-FFF2-40B4-BE49-F238E27FC236}">
                  <a16:creationId xmlns:a16="http://schemas.microsoft.com/office/drawing/2014/main" id="{0C5F4BAD-C6B7-4170-ACB0-E5FC315CB916}"/>
                </a:ext>
              </a:extLst>
            </p:cNvPr>
            <p:cNvSpPr/>
            <p:nvPr/>
          </p:nvSpPr>
          <p:spPr>
            <a:xfrm>
              <a:off x="10761946" y="3192726"/>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5</a:t>
              </a:r>
            </a:p>
          </p:txBody>
        </p:sp>
      </p:grpSp>
    </p:spTree>
    <p:extLst>
      <p:ext uri="{BB962C8B-B14F-4D97-AF65-F5344CB8AC3E}">
        <p14:creationId xmlns:p14="http://schemas.microsoft.com/office/powerpoint/2010/main" val="246703866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a:extLst>
              <a:ext uri="{FF2B5EF4-FFF2-40B4-BE49-F238E27FC236}">
                <a16:creationId xmlns:a16="http://schemas.microsoft.com/office/drawing/2014/main" id="{EEC9423D-CE98-4A8C-A083-53AF7787F7A2}"/>
              </a:ext>
            </a:extLst>
          </p:cNvPr>
          <p:cNvSpPr>
            <a:spLocks noGrp="1"/>
          </p:cNvSpPr>
          <p:nvPr>
            <p:ph type="title"/>
          </p:nvPr>
        </p:nvSpPr>
        <p:spPr>
          <a:xfrm>
            <a:off x="623889" y="0"/>
            <a:ext cx="10947022" cy="972000"/>
          </a:xfrm>
        </p:spPr>
        <p:txBody>
          <a:bodyPr>
            <a:normAutofit fontScale="90000"/>
          </a:bodyPr>
          <a:lstStyle/>
          <a:p>
            <a:r>
              <a:rPr lang="en-US" dirty="0"/>
              <a:t>Triple Branching Arrow Diagram Template</a:t>
            </a:r>
          </a:p>
        </p:txBody>
      </p:sp>
      <p:grpSp>
        <p:nvGrpSpPr>
          <p:cNvPr id="49" name="Group 48">
            <a:extLst>
              <a:ext uri="{FF2B5EF4-FFF2-40B4-BE49-F238E27FC236}">
                <a16:creationId xmlns:a16="http://schemas.microsoft.com/office/drawing/2014/main" id="{CD77F72D-524C-451C-88E4-97E3B5287AFD}"/>
              </a:ext>
            </a:extLst>
          </p:cNvPr>
          <p:cNvGrpSpPr/>
          <p:nvPr/>
        </p:nvGrpSpPr>
        <p:grpSpPr>
          <a:xfrm rot="5400000">
            <a:off x="4539131" y="2537027"/>
            <a:ext cx="2878283" cy="2368569"/>
            <a:chOff x="5291138" y="-30163"/>
            <a:chExt cx="5280025" cy="4344989"/>
          </a:xfrm>
          <a:solidFill>
            <a:schemeClr val="accent3">
              <a:lumMod val="60000"/>
              <a:lumOff val="40000"/>
            </a:schemeClr>
          </a:solidFill>
        </p:grpSpPr>
        <p:sp>
          <p:nvSpPr>
            <p:cNvPr id="50" name="Freeform 7">
              <a:extLst>
                <a:ext uri="{FF2B5EF4-FFF2-40B4-BE49-F238E27FC236}">
                  <a16:creationId xmlns:a16="http://schemas.microsoft.com/office/drawing/2014/main" id="{7675E04E-4911-4B2E-B874-8F99C248BB5D}"/>
                </a:ext>
              </a:extLst>
            </p:cNvPr>
            <p:cNvSpPr>
              <a:spLocks/>
            </p:cNvSpPr>
            <p:nvPr/>
          </p:nvSpPr>
          <p:spPr bwMode="auto">
            <a:xfrm>
              <a:off x="5291138" y="903288"/>
              <a:ext cx="2657475" cy="3411538"/>
            </a:xfrm>
            <a:custGeom>
              <a:avLst/>
              <a:gdLst>
                <a:gd name="T0" fmla="*/ 301 w 897"/>
                <a:gd name="T1" fmla="*/ 301 h 1152"/>
                <a:gd name="T2" fmla="*/ 243 w 897"/>
                <a:gd name="T3" fmla="*/ 250 h 1152"/>
                <a:gd name="T4" fmla="*/ 731 w 897"/>
                <a:gd name="T5" fmla="*/ 778 h 1152"/>
                <a:gd name="T6" fmla="*/ 732 w 897"/>
                <a:gd name="T7" fmla="*/ 781 h 1152"/>
                <a:gd name="T8" fmla="*/ 743 w 897"/>
                <a:gd name="T9" fmla="*/ 1152 h 1152"/>
                <a:gd name="T10" fmla="*/ 891 w 897"/>
                <a:gd name="T11" fmla="*/ 1152 h 1152"/>
                <a:gd name="T12" fmla="*/ 875 w 897"/>
                <a:gd name="T13" fmla="*/ 746 h 1152"/>
                <a:gd name="T14" fmla="*/ 875 w 897"/>
                <a:gd name="T15" fmla="*/ 743 h 1152"/>
                <a:gd name="T16" fmla="*/ 731 w 897"/>
                <a:gd name="T17" fmla="*/ 407 h 1152"/>
                <a:gd name="T18" fmla="*/ 529 w 897"/>
                <a:gd name="T19" fmla="*/ 207 h 1152"/>
                <a:gd name="T20" fmla="*/ 281 w 897"/>
                <a:gd name="T21" fmla="*/ 107 h 1152"/>
                <a:gd name="T22" fmla="*/ 344 w 897"/>
                <a:gd name="T23" fmla="*/ 85 h 1152"/>
                <a:gd name="T24" fmla="*/ 370 w 897"/>
                <a:gd name="T25" fmla="*/ 32 h 1152"/>
                <a:gd name="T26" fmla="*/ 311 w 897"/>
                <a:gd name="T27" fmla="*/ 8 h 1152"/>
                <a:gd name="T28" fmla="*/ 88 w 897"/>
                <a:gd name="T29" fmla="*/ 84 h 1152"/>
                <a:gd name="T30" fmla="*/ 88 w 897"/>
                <a:gd name="T31" fmla="*/ 84 h 1152"/>
                <a:gd name="T32" fmla="*/ 60 w 897"/>
                <a:gd name="T33" fmla="*/ 94 h 1152"/>
                <a:gd name="T34" fmla="*/ 47 w 897"/>
                <a:gd name="T35" fmla="*/ 99 h 1152"/>
                <a:gd name="T36" fmla="*/ 31 w 897"/>
                <a:gd name="T37" fmla="*/ 174 h 1152"/>
                <a:gd name="T38" fmla="*/ 45 w 897"/>
                <a:gd name="T39" fmla="*/ 187 h 1152"/>
                <a:gd name="T40" fmla="*/ 245 w 897"/>
                <a:gd name="T41" fmla="*/ 363 h 1152"/>
                <a:gd name="T42" fmla="*/ 304 w 897"/>
                <a:gd name="T43" fmla="*/ 360 h 1152"/>
                <a:gd name="T44" fmla="*/ 301 w 897"/>
                <a:gd name="T45" fmla="*/ 30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7" h="1152">
                  <a:moveTo>
                    <a:pt x="301" y="301"/>
                  </a:moveTo>
                  <a:cubicBezTo>
                    <a:pt x="243" y="250"/>
                    <a:pt x="243" y="250"/>
                    <a:pt x="243" y="250"/>
                  </a:cubicBezTo>
                  <a:cubicBezTo>
                    <a:pt x="553" y="307"/>
                    <a:pt x="679" y="565"/>
                    <a:pt x="731" y="778"/>
                  </a:cubicBezTo>
                  <a:cubicBezTo>
                    <a:pt x="732" y="781"/>
                    <a:pt x="732" y="781"/>
                    <a:pt x="732" y="781"/>
                  </a:cubicBezTo>
                  <a:cubicBezTo>
                    <a:pt x="745" y="837"/>
                    <a:pt x="746" y="1037"/>
                    <a:pt x="743" y="1152"/>
                  </a:cubicBezTo>
                  <a:cubicBezTo>
                    <a:pt x="891" y="1152"/>
                    <a:pt x="891" y="1152"/>
                    <a:pt x="891" y="1152"/>
                  </a:cubicBezTo>
                  <a:cubicBezTo>
                    <a:pt x="892" y="1099"/>
                    <a:pt x="897" y="835"/>
                    <a:pt x="875" y="746"/>
                  </a:cubicBezTo>
                  <a:cubicBezTo>
                    <a:pt x="875" y="743"/>
                    <a:pt x="875" y="743"/>
                    <a:pt x="875" y="743"/>
                  </a:cubicBezTo>
                  <a:cubicBezTo>
                    <a:pt x="863" y="695"/>
                    <a:pt x="828" y="549"/>
                    <a:pt x="731" y="407"/>
                  </a:cubicBezTo>
                  <a:cubicBezTo>
                    <a:pt x="674" y="325"/>
                    <a:pt x="607" y="257"/>
                    <a:pt x="529" y="207"/>
                  </a:cubicBezTo>
                  <a:cubicBezTo>
                    <a:pt x="455" y="158"/>
                    <a:pt x="372" y="125"/>
                    <a:pt x="281" y="107"/>
                  </a:cubicBezTo>
                  <a:cubicBezTo>
                    <a:pt x="344" y="85"/>
                    <a:pt x="344" y="85"/>
                    <a:pt x="344" y="85"/>
                  </a:cubicBezTo>
                  <a:cubicBezTo>
                    <a:pt x="366" y="77"/>
                    <a:pt x="377" y="54"/>
                    <a:pt x="370" y="32"/>
                  </a:cubicBezTo>
                  <a:cubicBezTo>
                    <a:pt x="362" y="10"/>
                    <a:pt x="333" y="0"/>
                    <a:pt x="311" y="8"/>
                  </a:cubicBezTo>
                  <a:cubicBezTo>
                    <a:pt x="88" y="84"/>
                    <a:pt x="88" y="84"/>
                    <a:pt x="88" y="84"/>
                  </a:cubicBezTo>
                  <a:cubicBezTo>
                    <a:pt x="88" y="84"/>
                    <a:pt x="88" y="84"/>
                    <a:pt x="88" y="84"/>
                  </a:cubicBezTo>
                  <a:cubicBezTo>
                    <a:pt x="60" y="94"/>
                    <a:pt x="60" y="94"/>
                    <a:pt x="60" y="94"/>
                  </a:cubicBezTo>
                  <a:cubicBezTo>
                    <a:pt x="47" y="99"/>
                    <a:pt x="47" y="99"/>
                    <a:pt x="47" y="99"/>
                  </a:cubicBezTo>
                  <a:cubicBezTo>
                    <a:pt x="7" y="112"/>
                    <a:pt x="0" y="146"/>
                    <a:pt x="31" y="174"/>
                  </a:cubicBezTo>
                  <a:cubicBezTo>
                    <a:pt x="45" y="187"/>
                    <a:pt x="45" y="187"/>
                    <a:pt x="45" y="187"/>
                  </a:cubicBezTo>
                  <a:cubicBezTo>
                    <a:pt x="245" y="363"/>
                    <a:pt x="245" y="363"/>
                    <a:pt x="245" y="363"/>
                  </a:cubicBezTo>
                  <a:cubicBezTo>
                    <a:pt x="262" y="379"/>
                    <a:pt x="289" y="377"/>
                    <a:pt x="304" y="360"/>
                  </a:cubicBezTo>
                  <a:cubicBezTo>
                    <a:pt x="319" y="343"/>
                    <a:pt x="318" y="316"/>
                    <a:pt x="301" y="3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8">
              <a:extLst>
                <a:ext uri="{FF2B5EF4-FFF2-40B4-BE49-F238E27FC236}">
                  <a16:creationId xmlns:a16="http://schemas.microsoft.com/office/drawing/2014/main" id="{943F0E1B-4734-4858-BF62-7487D592D886}"/>
                </a:ext>
              </a:extLst>
            </p:cNvPr>
            <p:cNvSpPr>
              <a:spLocks/>
            </p:cNvSpPr>
            <p:nvPr/>
          </p:nvSpPr>
          <p:spPr bwMode="auto">
            <a:xfrm>
              <a:off x="7912100" y="903288"/>
              <a:ext cx="2659063" cy="3411538"/>
            </a:xfrm>
            <a:custGeom>
              <a:avLst/>
              <a:gdLst>
                <a:gd name="T0" fmla="*/ 851 w 897"/>
                <a:gd name="T1" fmla="*/ 99 h 1152"/>
                <a:gd name="T2" fmla="*/ 837 w 897"/>
                <a:gd name="T3" fmla="*/ 94 h 1152"/>
                <a:gd name="T4" fmla="*/ 809 w 897"/>
                <a:gd name="T5" fmla="*/ 84 h 1152"/>
                <a:gd name="T6" fmla="*/ 809 w 897"/>
                <a:gd name="T7" fmla="*/ 84 h 1152"/>
                <a:gd name="T8" fmla="*/ 586 w 897"/>
                <a:gd name="T9" fmla="*/ 8 h 1152"/>
                <a:gd name="T10" fmla="*/ 527 w 897"/>
                <a:gd name="T11" fmla="*/ 32 h 1152"/>
                <a:gd name="T12" fmla="*/ 553 w 897"/>
                <a:gd name="T13" fmla="*/ 85 h 1152"/>
                <a:gd name="T14" fmla="*/ 617 w 897"/>
                <a:gd name="T15" fmla="*/ 107 h 1152"/>
                <a:gd name="T16" fmla="*/ 368 w 897"/>
                <a:gd name="T17" fmla="*/ 207 h 1152"/>
                <a:gd name="T18" fmla="*/ 167 w 897"/>
                <a:gd name="T19" fmla="*/ 407 h 1152"/>
                <a:gd name="T20" fmla="*/ 23 w 897"/>
                <a:gd name="T21" fmla="*/ 743 h 1152"/>
                <a:gd name="T22" fmla="*/ 22 w 897"/>
                <a:gd name="T23" fmla="*/ 746 h 1152"/>
                <a:gd name="T24" fmla="*/ 6 w 897"/>
                <a:gd name="T25" fmla="*/ 1152 h 1152"/>
                <a:gd name="T26" fmla="*/ 154 w 897"/>
                <a:gd name="T27" fmla="*/ 1152 h 1152"/>
                <a:gd name="T28" fmla="*/ 166 w 897"/>
                <a:gd name="T29" fmla="*/ 781 h 1152"/>
                <a:gd name="T30" fmla="*/ 166 w 897"/>
                <a:gd name="T31" fmla="*/ 778 h 1152"/>
                <a:gd name="T32" fmla="*/ 654 w 897"/>
                <a:gd name="T33" fmla="*/ 250 h 1152"/>
                <a:gd name="T34" fmla="*/ 597 w 897"/>
                <a:gd name="T35" fmla="*/ 301 h 1152"/>
                <a:gd name="T36" fmla="*/ 593 w 897"/>
                <a:gd name="T37" fmla="*/ 360 h 1152"/>
                <a:gd name="T38" fmla="*/ 653 w 897"/>
                <a:gd name="T39" fmla="*/ 363 h 1152"/>
                <a:gd name="T40" fmla="*/ 852 w 897"/>
                <a:gd name="T41" fmla="*/ 187 h 1152"/>
                <a:gd name="T42" fmla="*/ 866 w 897"/>
                <a:gd name="T43" fmla="*/ 174 h 1152"/>
                <a:gd name="T44" fmla="*/ 851 w 897"/>
                <a:gd name="T45" fmla="*/ 9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7" h="1152">
                  <a:moveTo>
                    <a:pt x="851" y="99"/>
                  </a:moveTo>
                  <a:cubicBezTo>
                    <a:pt x="837" y="94"/>
                    <a:pt x="837" y="94"/>
                    <a:pt x="837" y="94"/>
                  </a:cubicBezTo>
                  <a:cubicBezTo>
                    <a:pt x="809" y="84"/>
                    <a:pt x="809" y="84"/>
                    <a:pt x="809" y="84"/>
                  </a:cubicBezTo>
                  <a:cubicBezTo>
                    <a:pt x="809" y="84"/>
                    <a:pt x="809" y="84"/>
                    <a:pt x="809" y="84"/>
                  </a:cubicBezTo>
                  <a:cubicBezTo>
                    <a:pt x="586" y="8"/>
                    <a:pt x="586" y="8"/>
                    <a:pt x="586" y="8"/>
                  </a:cubicBezTo>
                  <a:cubicBezTo>
                    <a:pt x="564" y="0"/>
                    <a:pt x="535" y="10"/>
                    <a:pt x="527" y="32"/>
                  </a:cubicBezTo>
                  <a:cubicBezTo>
                    <a:pt x="520" y="54"/>
                    <a:pt x="531" y="77"/>
                    <a:pt x="553" y="85"/>
                  </a:cubicBezTo>
                  <a:cubicBezTo>
                    <a:pt x="617" y="107"/>
                    <a:pt x="617" y="107"/>
                    <a:pt x="617" y="107"/>
                  </a:cubicBezTo>
                  <a:cubicBezTo>
                    <a:pt x="526" y="125"/>
                    <a:pt x="442" y="158"/>
                    <a:pt x="368" y="207"/>
                  </a:cubicBezTo>
                  <a:cubicBezTo>
                    <a:pt x="291" y="257"/>
                    <a:pt x="223" y="325"/>
                    <a:pt x="167" y="407"/>
                  </a:cubicBezTo>
                  <a:cubicBezTo>
                    <a:pt x="69" y="549"/>
                    <a:pt x="34" y="695"/>
                    <a:pt x="23" y="743"/>
                  </a:cubicBezTo>
                  <a:cubicBezTo>
                    <a:pt x="22" y="746"/>
                    <a:pt x="22" y="746"/>
                    <a:pt x="22" y="746"/>
                  </a:cubicBezTo>
                  <a:cubicBezTo>
                    <a:pt x="0" y="835"/>
                    <a:pt x="5" y="1099"/>
                    <a:pt x="6" y="1152"/>
                  </a:cubicBezTo>
                  <a:cubicBezTo>
                    <a:pt x="154" y="1152"/>
                    <a:pt x="154" y="1152"/>
                    <a:pt x="154" y="1152"/>
                  </a:cubicBezTo>
                  <a:cubicBezTo>
                    <a:pt x="151" y="1037"/>
                    <a:pt x="152" y="837"/>
                    <a:pt x="166" y="781"/>
                  </a:cubicBezTo>
                  <a:cubicBezTo>
                    <a:pt x="166" y="778"/>
                    <a:pt x="166" y="778"/>
                    <a:pt x="166" y="778"/>
                  </a:cubicBezTo>
                  <a:cubicBezTo>
                    <a:pt x="218" y="565"/>
                    <a:pt x="344" y="307"/>
                    <a:pt x="654" y="250"/>
                  </a:cubicBezTo>
                  <a:cubicBezTo>
                    <a:pt x="597" y="301"/>
                    <a:pt x="597" y="301"/>
                    <a:pt x="597" y="301"/>
                  </a:cubicBezTo>
                  <a:cubicBezTo>
                    <a:pt x="579" y="316"/>
                    <a:pt x="578" y="343"/>
                    <a:pt x="593" y="360"/>
                  </a:cubicBezTo>
                  <a:cubicBezTo>
                    <a:pt x="608" y="377"/>
                    <a:pt x="635" y="379"/>
                    <a:pt x="653" y="363"/>
                  </a:cubicBezTo>
                  <a:cubicBezTo>
                    <a:pt x="852" y="187"/>
                    <a:pt x="852" y="187"/>
                    <a:pt x="852" y="187"/>
                  </a:cubicBezTo>
                  <a:cubicBezTo>
                    <a:pt x="866" y="174"/>
                    <a:pt x="866" y="174"/>
                    <a:pt x="866" y="174"/>
                  </a:cubicBezTo>
                  <a:cubicBezTo>
                    <a:pt x="897" y="146"/>
                    <a:pt x="890" y="112"/>
                    <a:pt x="85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9">
              <a:extLst>
                <a:ext uri="{FF2B5EF4-FFF2-40B4-BE49-F238E27FC236}">
                  <a16:creationId xmlns:a16="http://schemas.microsoft.com/office/drawing/2014/main" id="{A62A2188-9AFE-4BE3-A5B4-DCDE3E5217BF}"/>
                </a:ext>
              </a:extLst>
            </p:cNvPr>
            <p:cNvSpPr>
              <a:spLocks/>
            </p:cNvSpPr>
            <p:nvPr/>
          </p:nvSpPr>
          <p:spPr bwMode="auto">
            <a:xfrm>
              <a:off x="7354887" y="-30163"/>
              <a:ext cx="1150938" cy="4344987"/>
            </a:xfrm>
            <a:custGeom>
              <a:avLst/>
              <a:gdLst>
                <a:gd name="T0" fmla="*/ 27 w 388"/>
                <a:gd name="T1" fmla="*/ 340 h 1467"/>
                <a:gd name="T2" fmla="*/ 84 w 388"/>
                <a:gd name="T3" fmla="*/ 325 h 1467"/>
                <a:gd name="T4" fmla="*/ 120 w 388"/>
                <a:gd name="T5" fmla="*/ 263 h 1467"/>
                <a:gd name="T6" fmla="*/ 120 w 388"/>
                <a:gd name="T7" fmla="*/ 1467 h 1467"/>
                <a:gd name="T8" fmla="*/ 268 w 388"/>
                <a:gd name="T9" fmla="*/ 1467 h 1467"/>
                <a:gd name="T10" fmla="*/ 268 w 388"/>
                <a:gd name="T11" fmla="*/ 263 h 1467"/>
                <a:gd name="T12" fmla="*/ 305 w 388"/>
                <a:gd name="T13" fmla="*/ 325 h 1467"/>
                <a:gd name="T14" fmla="*/ 362 w 388"/>
                <a:gd name="T15" fmla="*/ 340 h 1467"/>
                <a:gd name="T16" fmla="*/ 377 w 388"/>
                <a:gd name="T17" fmla="*/ 282 h 1467"/>
                <a:gd name="T18" fmla="*/ 243 w 388"/>
                <a:gd name="T19" fmla="*/ 52 h 1467"/>
                <a:gd name="T20" fmla="*/ 233 w 388"/>
                <a:gd name="T21" fmla="*/ 36 h 1467"/>
                <a:gd name="T22" fmla="*/ 156 w 388"/>
                <a:gd name="T23" fmla="*/ 36 h 1467"/>
                <a:gd name="T24" fmla="*/ 146 w 388"/>
                <a:gd name="T25" fmla="*/ 51 h 1467"/>
                <a:gd name="T26" fmla="*/ 128 w 388"/>
                <a:gd name="T27" fmla="*/ 79 h 1467"/>
                <a:gd name="T28" fmla="*/ 128 w 388"/>
                <a:gd name="T29" fmla="*/ 79 h 1467"/>
                <a:gd name="T30" fmla="*/ 12 w 388"/>
                <a:gd name="T31" fmla="*/ 280 h 1467"/>
                <a:gd name="T32" fmla="*/ 27 w 388"/>
                <a:gd name="T33" fmla="*/ 340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1467">
                  <a:moveTo>
                    <a:pt x="27" y="340"/>
                  </a:moveTo>
                  <a:cubicBezTo>
                    <a:pt x="47" y="352"/>
                    <a:pt x="72" y="345"/>
                    <a:pt x="84" y="325"/>
                  </a:cubicBezTo>
                  <a:cubicBezTo>
                    <a:pt x="120" y="263"/>
                    <a:pt x="120" y="263"/>
                    <a:pt x="120" y="263"/>
                  </a:cubicBezTo>
                  <a:cubicBezTo>
                    <a:pt x="120" y="1467"/>
                    <a:pt x="120" y="1467"/>
                    <a:pt x="120" y="1467"/>
                  </a:cubicBezTo>
                  <a:cubicBezTo>
                    <a:pt x="268" y="1467"/>
                    <a:pt x="268" y="1467"/>
                    <a:pt x="268" y="1467"/>
                  </a:cubicBezTo>
                  <a:cubicBezTo>
                    <a:pt x="268" y="263"/>
                    <a:pt x="268" y="263"/>
                    <a:pt x="268" y="263"/>
                  </a:cubicBezTo>
                  <a:cubicBezTo>
                    <a:pt x="305" y="325"/>
                    <a:pt x="305" y="325"/>
                    <a:pt x="305" y="325"/>
                  </a:cubicBezTo>
                  <a:cubicBezTo>
                    <a:pt x="316" y="345"/>
                    <a:pt x="342" y="352"/>
                    <a:pt x="362" y="340"/>
                  </a:cubicBezTo>
                  <a:cubicBezTo>
                    <a:pt x="382" y="328"/>
                    <a:pt x="388" y="302"/>
                    <a:pt x="377" y="282"/>
                  </a:cubicBezTo>
                  <a:cubicBezTo>
                    <a:pt x="243" y="52"/>
                    <a:pt x="243" y="52"/>
                    <a:pt x="243" y="52"/>
                  </a:cubicBezTo>
                  <a:cubicBezTo>
                    <a:pt x="233" y="36"/>
                    <a:pt x="233" y="36"/>
                    <a:pt x="233" y="36"/>
                  </a:cubicBezTo>
                  <a:cubicBezTo>
                    <a:pt x="212" y="0"/>
                    <a:pt x="177" y="0"/>
                    <a:pt x="156" y="36"/>
                  </a:cubicBezTo>
                  <a:cubicBezTo>
                    <a:pt x="146" y="51"/>
                    <a:pt x="146" y="51"/>
                    <a:pt x="146" y="51"/>
                  </a:cubicBezTo>
                  <a:cubicBezTo>
                    <a:pt x="128" y="79"/>
                    <a:pt x="128" y="79"/>
                    <a:pt x="128" y="79"/>
                  </a:cubicBezTo>
                  <a:cubicBezTo>
                    <a:pt x="128" y="79"/>
                    <a:pt x="128" y="79"/>
                    <a:pt x="128" y="79"/>
                  </a:cubicBezTo>
                  <a:cubicBezTo>
                    <a:pt x="12" y="280"/>
                    <a:pt x="12" y="280"/>
                    <a:pt x="12" y="280"/>
                  </a:cubicBezTo>
                  <a:cubicBezTo>
                    <a:pt x="0" y="300"/>
                    <a:pt x="7" y="328"/>
                    <a:pt x="27"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a:extLst>
              <a:ext uri="{FF2B5EF4-FFF2-40B4-BE49-F238E27FC236}">
                <a16:creationId xmlns:a16="http://schemas.microsoft.com/office/drawing/2014/main" id="{376EC41D-43A0-4ED3-BC61-3544EFC0B433}"/>
              </a:ext>
            </a:extLst>
          </p:cNvPr>
          <p:cNvGrpSpPr/>
          <p:nvPr/>
        </p:nvGrpSpPr>
        <p:grpSpPr>
          <a:xfrm>
            <a:off x="6169035" y="1150017"/>
            <a:ext cx="3720180" cy="1007430"/>
            <a:chOff x="6169035" y="1150017"/>
            <a:chExt cx="3720180" cy="1007430"/>
          </a:xfrm>
        </p:grpSpPr>
        <p:grpSp>
          <p:nvGrpSpPr>
            <p:cNvPr id="11" name="Group 10">
              <a:extLst>
                <a:ext uri="{FF2B5EF4-FFF2-40B4-BE49-F238E27FC236}">
                  <a16:creationId xmlns:a16="http://schemas.microsoft.com/office/drawing/2014/main" id="{1142CB37-C306-43AC-A328-8FDAB8299F7B}"/>
                </a:ext>
              </a:extLst>
            </p:cNvPr>
            <p:cNvGrpSpPr/>
            <p:nvPr/>
          </p:nvGrpSpPr>
          <p:grpSpPr>
            <a:xfrm>
              <a:off x="6633961" y="1214703"/>
              <a:ext cx="3255254" cy="942744"/>
              <a:chOff x="6633961" y="1214703"/>
              <a:chExt cx="3255254" cy="942744"/>
            </a:xfrm>
          </p:grpSpPr>
          <p:sp>
            <p:nvSpPr>
              <p:cNvPr id="56" name="Double Bracket 55">
                <a:extLst>
                  <a:ext uri="{FF2B5EF4-FFF2-40B4-BE49-F238E27FC236}">
                    <a16:creationId xmlns:a16="http://schemas.microsoft.com/office/drawing/2014/main" id="{71B00119-F7C7-42CF-BAFD-A06ACA25902A}"/>
                  </a:ext>
                </a:extLst>
              </p:cNvPr>
              <p:cNvSpPr/>
              <p:nvPr/>
            </p:nvSpPr>
            <p:spPr>
              <a:xfrm rot="16200000" flipH="1" flipV="1">
                <a:off x="7806101" y="60426"/>
                <a:ext cx="910973" cy="3255254"/>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TextBox 56">
                <a:extLst>
                  <a:ext uri="{FF2B5EF4-FFF2-40B4-BE49-F238E27FC236}">
                    <a16:creationId xmlns:a16="http://schemas.microsoft.com/office/drawing/2014/main" id="{298C61A3-C53C-48C3-9BAA-347EC9F3003F}"/>
                  </a:ext>
                </a:extLst>
              </p:cNvPr>
              <p:cNvSpPr txBox="1"/>
              <p:nvPr/>
            </p:nvSpPr>
            <p:spPr>
              <a:xfrm>
                <a:off x="7212208" y="1232567"/>
                <a:ext cx="2677007" cy="924880"/>
              </a:xfrm>
              <a:prstGeom prst="rect">
                <a:avLst/>
              </a:prstGeom>
              <a:noFill/>
            </p:spPr>
            <p:txBody>
              <a:bodyPr wrap="square" lIns="144000" tIns="108000" rIns="144000" bIns="108000" rtlCol="0" anchor="t" anchorCtr="0">
                <a:noAutofit/>
              </a:bodyPr>
              <a:lstStyle/>
              <a:p>
                <a:r>
                  <a:rPr lang="en-US" sz="2400" dirty="0"/>
                  <a:t>Output A: </a:t>
                </a:r>
                <a:r>
                  <a:rPr lang="en-US" sz="1600" dirty="0"/>
                  <a:t>Write your text here. </a:t>
                </a:r>
                <a:endParaRPr lang="en-US" dirty="0"/>
              </a:p>
            </p:txBody>
          </p:sp>
          <p:sp>
            <p:nvSpPr>
              <p:cNvPr id="83" name="Rectangle 82">
                <a:extLst>
                  <a:ext uri="{FF2B5EF4-FFF2-40B4-BE49-F238E27FC236}">
                    <a16:creationId xmlns:a16="http://schemas.microsoft.com/office/drawing/2014/main" id="{CBF8D7C9-9D76-4DE8-8CFA-69D67E0876D4}"/>
                  </a:ext>
                </a:extLst>
              </p:cNvPr>
              <p:cNvSpPr/>
              <p:nvPr/>
            </p:nvSpPr>
            <p:spPr>
              <a:xfrm>
                <a:off x="6919362" y="1214703"/>
                <a:ext cx="2969853" cy="3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9" name="Oval 58">
              <a:extLst>
                <a:ext uri="{FF2B5EF4-FFF2-40B4-BE49-F238E27FC236}">
                  <a16:creationId xmlns:a16="http://schemas.microsoft.com/office/drawing/2014/main" id="{2E3F4ECC-C9D3-498B-8084-8E17AEB67100}"/>
                </a:ext>
              </a:extLst>
            </p:cNvPr>
            <p:cNvSpPr/>
            <p:nvPr/>
          </p:nvSpPr>
          <p:spPr>
            <a:xfrm flipH="1" flipV="1">
              <a:off x="6169035" y="1150017"/>
              <a:ext cx="993522" cy="99352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8" name="Group 7">
            <a:extLst>
              <a:ext uri="{FF2B5EF4-FFF2-40B4-BE49-F238E27FC236}">
                <a16:creationId xmlns:a16="http://schemas.microsoft.com/office/drawing/2014/main" id="{8EB89297-B1D7-495A-8CE9-F335A852DF20}"/>
              </a:ext>
            </a:extLst>
          </p:cNvPr>
          <p:cNvGrpSpPr/>
          <p:nvPr/>
        </p:nvGrpSpPr>
        <p:grpSpPr>
          <a:xfrm>
            <a:off x="1004092" y="1647309"/>
            <a:ext cx="3899490" cy="4139730"/>
            <a:chOff x="1004092" y="1647309"/>
            <a:chExt cx="3899490" cy="4139730"/>
          </a:xfrm>
        </p:grpSpPr>
        <p:grpSp>
          <p:nvGrpSpPr>
            <p:cNvPr id="2" name="Group 1">
              <a:extLst>
                <a:ext uri="{FF2B5EF4-FFF2-40B4-BE49-F238E27FC236}">
                  <a16:creationId xmlns:a16="http://schemas.microsoft.com/office/drawing/2014/main" id="{E2A49C5B-ED23-478E-A0A8-1CCE21689B4E}"/>
                </a:ext>
              </a:extLst>
            </p:cNvPr>
            <p:cNvGrpSpPr/>
            <p:nvPr/>
          </p:nvGrpSpPr>
          <p:grpSpPr>
            <a:xfrm>
              <a:off x="1004092" y="1647309"/>
              <a:ext cx="3107671" cy="4139730"/>
              <a:chOff x="1040277" y="1647309"/>
              <a:chExt cx="2927071" cy="4139730"/>
            </a:xfrm>
          </p:grpSpPr>
          <p:sp>
            <p:nvSpPr>
              <p:cNvPr id="67" name="Prostokąt 26">
                <a:extLst>
                  <a:ext uri="{FF2B5EF4-FFF2-40B4-BE49-F238E27FC236}">
                    <a16:creationId xmlns:a16="http://schemas.microsoft.com/office/drawing/2014/main" id="{BC591BA6-71AE-4BBA-988C-EA9DDBC26EB6}"/>
                  </a:ext>
                </a:extLst>
              </p:cNvPr>
              <p:cNvSpPr/>
              <p:nvPr/>
            </p:nvSpPr>
            <p:spPr>
              <a:xfrm>
                <a:off x="1040278" y="2079262"/>
                <a:ext cx="2927070" cy="3699726"/>
              </a:xfrm>
              <a:prstGeom prst="rect">
                <a:avLst/>
              </a:prstGeom>
              <a:solidFill>
                <a:schemeClr val="bg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70" name="Prostokąt 68">
                <a:extLst>
                  <a:ext uri="{FF2B5EF4-FFF2-40B4-BE49-F238E27FC236}">
                    <a16:creationId xmlns:a16="http://schemas.microsoft.com/office/drawing/2014/main" id="{8088FB35-F588-4575-801C-D4FFCB9A79CD}"/>
                  </a:ext>
                </a:extLst>
              </p:cNvPr>
              <p:cNvSpPr/>
              <p:nvPr/>
            </p:nvSpPr>
            <p:spPr>
              <a:xfrm>
                <a:off x="1040278" y="1683417"/>
                <a:ext cx="2927070" cy="5467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Source</a:t>
                </a:r>
              </a:p>
            </p:txBody>
          </p:sp>
          <p:sp>
            <p:nvSpPr>
              <p:cNvPr id="51" name="Rectangle 50">
                <a:extLst>
                  <a:ext uri="{FF2B5EF4-FFF2-40B4-BE49-F238E27FC236}">
                    <a16:creationId xmlns:a16="http://schemas.microsoft.com/office/drawing/2014/main" id="{FDF7CFA3-79B5-4202-8D72-0EAE6CDE5861}"/>
                  </a:ext>
                </a:extLst>
              </p:cNvPr>
              <p:cNvSpPr/>
              <p:nvPr/>
            </p:nvSpPr>
            <p:spPr>
              <a:xfrm>
                <a:off x="1040277" y="1647309"/>
                <a:ext cx="2927070" cy="36000"/>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ectangle 52">
                <a:extLst>
                  <a:ext uri="{FF2B5EF4-FFF2-40B4-BE49-F238E27FC236}">
                    <a16:creationId xmlns:a16="http://schemas.microsoft.com/office/drawing/2014/main" id="{403560D0-945B-4311-A443-4A320853BC83}"/>
                  </a:ext>
                </a:extLst>
              </p:cNvPr>
              <p:cNvSpPr/>
              <p:nvPr/>
            </p:nvSpPr>
            <p:spPr>
              <a:xfrm>
                <a:off x="1040277" y="5751039"/>
                <a:ext cx="2927070" cy="36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Oval 46">
              <a:extLst>
                <a:ext uri="{FF2B5EF4-FFF2-40B4-BE49-F238E27FC236}">
                  <a16:creationId xmlns:a16="http://schemas.microsoft.com/office/drawing/2014/main" id="{C09E30EA-3F67-4907-98A9-00BABA95DA8B}"/>
                </a:ext>
              </a:extLst>
            </p:cNvPr>
            <p:cNvSpPr/>
            <p:nvPr/>
          </p:nvSpPr>
          <p:spPr>
            <a:xfrm flipH="1">
              <a:off x="3956110" y="3246044"/>
              <a:ext cx="947472" cy="94747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1" name="Group 20">
            <a:extLst>
              <a:ext uri="{FF2B5EF4-FFF2-40B4-BE49-F238E27FC236}">
                <a16:creationId xmlns:a16="http://schemas.microsoft.com/office/drawing/2014/main" id="{0E8418A8-9A08-49AE-8100-90EC27C6B52A}"/>
              </a:ext>
            </a:extLst>
          </p:cNvPr>
          <p:cNvGrpSpPr/>
          <p:nvPr/>
        </p:nvGrpSpPr>
        <p:grpSpPr>
          <a:xfrm>
            <a:off x="6169035" y="5311470"/>
            <a:ext cx="3720180" cy="993522"/>
            <a:chOff x="6169035" y="5311470"/>
            <a:chExt cx="3720180" cy="993522"/>
          </a:xfrm>
        </p:grpSpPr>
        <p:grpSp>
          <p:nvGrpSpPr>
            <p:cNvPr id="20" name="Group 19">
              <a:extLst>
                <a:ext uri="{FF2B5EF4-FFF2-40B4-BE49-F238E27FC236}">
                  <a16:creationId xmlns:a16="http://schemas.microsoft.com/office/drawing/2014/main" id="{B9D6938C-EDED-4900-9283-71061EC2B42D}"/>
                </a:ext>
              </a:extLst>
            </p:cNvPr>
            <p:cNvGrpSpPr/>
            <p:nvPr/>
          </p:nvGrpSpPr>
          <p:grpSpPr>
            <a:xfrm>
              <a:off x="6633961" y="5377393"/>
              <a:ext cx="3255254" cy="927599"/>
              <a:chOff x="6633961" y="5377393"/>
              <a:chExt cx="3255254" cy="927599"/>
            </a:xfrm>
          </p:grpSpPr>
          <p:sp>
            <p:nvSpPr>
              <p:cNvPr id="44" name="Double Bracket 43">
                <a:extLst>
                  <a:ext uri="{FF2B5EF4-FFF2-40B4-BE49-F238E27FC236}">
                    <a16:creationId xmlns:a16="http://schemas.microsoft.com/office/drawing/2014/main" id="{FB45C7EB-9FB3-454A-A826-382BA9991A82}"/>
                  </a:ext>
                </a:extLst>
              </p:cNvPr>
              <p:cNvSpPr/>
              <p:nvPr/>
            </p:nvSpPr>
            <p:spPr>
              <a:xfrm rot="16200000" flipH="1" flipV="1">
                <a:off x="7806101" y="4221879"/>
                <a:ext cx="910973" cy="3255254"/>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Rectangle 84">
                <a:extLst>
                  <a:ext uri="{FF2B5EF4-FFF2-40B4-BE49-F238E27FC236}">
                    <a16:creationId xmlns:a16="http://schemas.microsoft.com/office/drawing/2014/main" id="{8CEBE4A6-6ADE-4596-A5FD-90BCC0B8F2DA}"/>
                  </a:ext>
                </a:extLst>
              </p:cNvPr>
              <p:cNvSpPr/>
              <p:nvPr/>
            </p:nvSpPr>
            <p:spPr>
              <a:xfrm>
                <a:off x="6897710" y="5377393"/>
                <a:ext cx="2991505"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19ADD3CE-204C-4394-9B24-D2DE93CD09AC}"/>
                  </a:ext>
                </a:extLst>
              </p:cNvPr>
              <p:cNvSpPr txBox="1"/>
              <p:nvPr/>
            </p:nvSpPr>
            <p:spPr>
              <a:xfrm>
                <a:off x="7212208" y="5404394"/>
                <a:ext cx="2677007" cy="881522"/>
              </a:xfrm>
              <a:prstGeom prst="rect">
                <a:avLst/>
              </a:prstGeom>
              <a:noFill/>
            </p:spPr>
            <p:txBody>
              <a:bodyPr wrap="square" lIns="144000" tIns="108000" rIns="144000" bIns="108000" rtlCol="0" anchor="t" anchorCtr="0">
                <a:noAutofit/>
              </a:bodyPr>
              <a:lstStyle/>
              <a:p>
                <a:r>
                  <a:rPr lang="en-US" sz="2400" dirty="0"/>
                  <a:t>Output B: </a:t>
                </a:r>
                <a:r>
                  <a:rPr lang="en-US" sz="1600" dirty="0"/>
                  <a:t>Write your text here. </a:t>
                </a:r>
                <a:endParaRPr lang="en-US" dirty="0"/>
              </a:p>
            </p:txBody>
          </p:sp>
        </p:grpSp>
        <p:sp>
          <p:nvSpPr>
            <p:cNvPr id="87" name="Oval 86">
              <a:extLst>
                <a:ext uri="{FF2B5EF4-FFF2-40B4-BE49-F238E27FC236}">
                  <a16:creationId xmlns:a16="http://schemas.microsoft.com/office/drawing/2014/main" id="{E529F2E3-84B3-40A1-830C-1A360E42B0F3}"/>
                </a:ext>
              </a:extLst>
            </p:cNvPr>
            <p:cNvSpPr/>
            <p:nvPr/>
          </p:nvSpPr>
          <p:spPr>
            <a:xfrm flipH="1" flipV="1">
              <a:off x="6169035" y="5311470"/>
              <a:ext cx="993522" cy="99352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6" name="Group 25">
            <a:extLst>
              <a:ext uri="{FF2B5EF4-FFF2-40B4-BE49-F238E27FC236}">
                <a16:creationId xmlns:a16="http://schemas.microsoft.com/office/drawing/2014/main" id="{09D15011-8DDD-497A-B114-5470899C36A1}"/>
              </a:ext>
            </a:extLst>
          </p:cNvPr>
          <p:cNvGrpSpPr/>
          <p:nvPr/>
        </p:nvGrpSpPr>
        <p:grpSpPr>
          <a:xfrm>
            <a:off x="7380220" y="2625192"/>
            <a:ext cx="3807689" cy="2206899"/>
            <a:chOff x="7380220" y="2625192"/>
            <a:chExt cx="3807689" cy="2206899"/>
          </a:xfrm>
        </p:grpSpPr>
        <p:grpSp>
          <p:nvGrpSpPr>
            <p:cNvPr id="19" name="Group 18">
              <a:extLst>
                <a:ext uri="{FF2B5EF4-FFF2-40B4-BE49-F238E27FC236}">
                  <a16:creationId xmlns:a16="http://schemas.microsoft.com/office/drawing/2014/main" id="{DD30516F-DDA1-4632-8066-70D72A3DE687}"/>
                </a:ext>
              </a:extLst>
            </p:cNvPr>
            <p:cNvGrpSpPr/>
            <p:nvPr/>
          </p:nvGrpSpPr>
          <p:grpSpPr>
            <a:xfrm>
              <a:off x="8260839" y="2625192"/>
              <a:ext cx="2927070" cy="2206899"/>
              <a:chOff x="8260839" y="2625192"/>
              <a:chExt cx="2927070" cy="2206899"/>
            </a:xfrm>
          </p:grpSpPr>
          <p:grpSp>
            <p:nvGrpSpPr>
              <p:cNvPr id="12" name="Group 11">
                <a:extLst>
                  <a:ext uri="{FF2B5EF4-FFF2-40B4-BE49-F238E27FC236}">
                    <a16:creationId xmlns:a16="http://schemas.microsoft.com/office/drawing/2014/main" id="{0325183D-79E3-4468-BE54-026A6F3CE6C2}"/>
                  </a:ext>
                </a:extLst>
              </p:cNvPr>
              <p:cNvGrpSpPr/>
              <p:nvPr/>
            </p:nvGrpSpPr>
            <p:grpSpPr>
              <a:xfrm>
                <a:off x="8260839" y="2640425"/>
                <a:ext cx="2927070" cy="2181859"/>
                <a:chOff x="8645456" y="2640425"/>
                <a:chExt cx="2927070" cy="2181859"/>
              </a:xfrm>
            </p:grpSpPr>
            <p:sp>
              <p:nvSpPr>
                <p:cNvPr id="64" name="Prostokąt 26">
                  <a:extLst>
                    <a:ext uri="{FF2B5EF4-FFF2-40B4-BE49-F238E27FC236}">
                      <a16:creationId xmlns:a16="http://schemas.microsoft.com/office/drawing/2014/main" id="{96363112-0F34-440B-A6FB-D696E8D7AD0A}"/>
                    </a:ext>
                  </a:extLst>
                </p:cNvPr>
                <p:cNvSpPr/>
                <p:nvPr/>
              </p:nvSpPr>
              <p:spPr>
                <a:xfrm flipH="1">
                  <a:off x="8645456" y="3206494"/>
                  <a:ext cx="2927070" cy="16157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44000" rIns="180000" bIns="144000" rtlCol="0" anchor="ctr"/>
                <a:lstStyle/>
                <a:p>
                  <a:r>
                    <a:rPr lang="en-US" sz="1600" dirty="0">
                      <a:solidFill>
                        <a:prstClr val="black"/>
                      </a:solidFill>
                    </a:rPr>
                    <a:t>Write your text here. Add your description of an item. Fill the textbox with your description.</a:t>
                  </a:r>
                </a:p>
              </p:txBody>
            </p:sp>
            <p:sp>
              <p:nvSpPr>
                <p:cNvPr id="82" name="Prostokąt 68">
                  <a:extLst>
                    <a:ext uri="{FF2B5EF4-FFF2-40B4-BE49-F238E27FC236}">
                      <a16:creationId xmlns:a16="http://schemas.microsoft.com/office/drawing/2014/main" id="{810E1A70-2E00-47E8-8194-A1D7B04046F7}"/>
                    </a:ext>
                  </a:extLst>
                </p:cNvPr>
                <p:cNvSpPr/>
                <p:nvPr/>
              </p:nvSpPr>
              <p:spPr>
                <a:xfrm flipH="1">
                  <a:off x="8645456" y="2640425"/>
                  <a:ext cx="2927070" cy="56987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Main Output:</a:t>
                  </a:r>
                </a:p>
              </p:txBody>
            </p:sp>
          </p:grpSp>
          <p:sp>
            <p:nvSpPr>
              <p:cNvPr id="86" name="Rectangle 85">
                <a:extLst>
                  <a:ext uri="{FF2B5EF4-FFF2-40B4-BE49-F238E27FC236}">
                    <a16:creationId xmlns:a16="http://schemas.microsoft.com/office/drawing/2014/main" id="{204513EC-3BD7-4F45-86C5-87103E2FC00A}"/>
                  </a:ext>
                </a:extLst>
              </p:cNvPr>
              <p:cNvSpPr/>
              <p:nvPr/>
            </p:nvSpPr>
            <p:spPr>
              <a:xfrm>
                <a:off x="8260839" y="4796091"/>
                <a:ext cx="2927070" cy="3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Rectangle 83">
                <a:extLst>
                  <a:ext uri="{FF2B5EF4-FFF2-40B4-BE49-F238E27FC236}">
                    <a16:creationId xmlns:a16="http://schemas.microsoft.com/office/drawing/2014/main" id="{234FAFCD-559F-479B-A0FA-70AF8ACA0A33}"/>
                  </a:ext>
                </a:extLst>
              </p:cNvPr>
              <p:cNvSpPr/>
              <p:nvPr/>
            </p:nvSpPr>
            <p:spPr>
              <a:xfrm>
                <a:off x="8260839" y="2625192"/>
                <a:ext cx="2927070" cy="36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6" name="Oval 95">
              <a:extLst>
                <a:ext uri="{FF2B5EF4-FFF2-40B4-BE49-F238E27FC236}">
                  <a16:creationId xmlns:a16="http://schemas.microsoft.com/office/drawing/2014/main" id="{3D837269-2766-4EE2-B348-83AABEB814AC}"/>
                </a:ext>
              </a:extLst>
            </p:cNvPr>
            <p:cNvSpPr/>
            <p:nvPr/>
          </p:nvSpPr>
          <p:spPr>
            <a:xfrm>
              <a:off x="7380220" y="3234593"/>
              <a:ext cx="993522" cy="99352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42" name="Freeform 22">
            <a:extLst>
              <a:ext uri="{FF2B5EF4-FFF2-40B4-BE49-F238E27FC236}">
                <a16:creationId xmlns:a16="http://schemas.microsoft.com/office/drawing/2014/main" id="{7D756051-08F4-4393-BC0E-2C8082C5ABF0}"/>
              </a:ext>
            </a:extLst>
          </p:cNvPr>
          <p:cNvSpPr>
            <a:spLocks noChangeAspect="1" noEditPoints="1"/>
          </p:cNvSpPr>
          <p:nvPr/>
        </p:nvSpPr>
        <p:spPr bwMode="auto">
          <a:xfrm>
            <a:off x="4171325" y="3508692"/>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6">
            <a:extLst>
              <a:ext uri="{FF2B5EF4-FFF2-40B4-BE49-F238E27FC236}">
                <a16:creationId xmlns:a16="http://schemas.microsoft.com/office/drawing/2014/main" id="{F4F0AA7F-7139-4B0D-AA3F-A57D4FFE8980}"/>
              </a:ext>
            </a:extLst>
          </p:cNvPr>
          <p:cNvSpPr>
            <a:spLocks noChangeAspect="1"/>
          </p:cNvSpPr>
          <p:nvPr/>
        </p:nvSpPr>
        <p:spPr bwMode="auto">
          <a:xfrm>
            <a:off x="6371654" y="1425387"/>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8">
            <a:extLst>
              <a:ext uri="{FF2B5EF4-FFF2-40B4-BE49-F238E27FC236}">
                <a16:creationId xmlns:a16="http://schemas.microsoft.com/office/drawing/2014/main" id="{25798C41-DDE1-444F-A2AC-9B3AC1AFA9D7}"/>
              </a:ext>
            </a:extLst>
          </p:cNvPr>
          <p:cNvSpPr>
            <a:spLocks noChangeAspect="1" noEditPoints="1"/>
          </p:cNvSpPr>
          <p:nvPr/>
        </p:nvSpPr>
        <p:spPr bwMode="auto">
          <a:xfrm>
            <a:off x="6538747" y="5545140"/>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30">
            <a:extLst>
              <a:ext uri="{FF2B5EF4-FFF2-40B4-BE49-F238E27FC236}">
                <a16:creationId xmlns:a16="http://schemas.microsoft.com/office/drawing/2014/main" id="{F48849DD-E93F-4447-A94A-5E5C2372E6D8}"/>
              </a:ext>
            </a:extLst>
          </p:cNvPr>
          <p:cNvSpPr>
            <a:spLocks noChangeAspect="1" noEditPoints="1"/>
          </p:cNvSpPr>
          <p:nvPr/>
        </p:nvSpPr>
        <p:spPr bwMode="auto">
          <a:xfrm>
            <a:off x="7623548" y="3509509"/>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53595316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a:extLst>
              <a:ext uri="{FF2B5EF4-FFF2-40B4-BE49-F238E27FC236}">
                <a16:creationId xmlns:a16="http://schemas.microsoft.com/office/drawing/2014/main" id="{EEC9423D-CE98-4A8C-A083-53AF7787F7A2}"/>
              </a:ext>
            </a:extLst>
          </p:cNvPr>
          <p:cNvSpPr>
            <a:spLocks noGrp="1"/>
          </p:cNvSpPr>
          <p:nvPr>
            <p:ph type="title"/>
          </p:nvPr>
        </p:nvSpPr>
        <p:spPr/>
        <p:txBody>
          <a:bodyPr>
            <a:normAutofit fontScale="90000"/>
          </a:bodyPr>
          <a:lstStyle/>
          <a:p>
            <a:r>
              <a:rPr lang="en-US" dirty="0"/>
              <a:t>Quintuple Output Block Arrow Diagram</a:t>
            </a:r>
          </a:p>
        </p:txBody>
      </p:sp>
      <p:grpSp>
        <p:nvGrpSpPr>
          <p:cNvPr id="10" name="Grupa 9">
            <a:extLst>
              <a:ext uri="{FF2B5EF4-FFF2-40B4-BE49-F238E27FC236}">
                <a16:creationId xmlns:a16="http://schemas.microsoft.com/office/drawing/2014/main" id="{CFF55A90-D330-49CA-BC01-9CE4C3F96D78}"/>
              </a:ext>
            </a:extLst>
          </p:cNvPr>
          <p:cNvGrpSpPr/>
          <p:nvPr/>
        </p:nvGrpSpPr>
        <p:grpSpPr>
          <a:xfrm>
            <a:off x="7978751" y="4077581"/>
            <a:ext cx="3497918" cy="993522"/>
            <a:chOff x="7978751" y="4077581"/>
            <a:chExt cx="3497918" cy="993522"/>
          </a:xfrm>
        </p:grpSpPr>
        <p:grpSp>
          <p:nvGrpSpPr>
            <p:cNvPr id="128" name="Group 127">
              <a:extLst>
                <a:ext uri="{FF2B5EF4-FFF2-40B4-BE49-F238E27FC236}">
                  <a16:creationId xmlns:a16="http://schemas.microsoft.com/office/drawing/2014/main" id="{9692E62F-212A-4033-8603-EA17DC7E67ED}"/>
                </a:ext>
              </a:extLst>
            </p:cNvPr>
            <p:cNvGrpSpPr/>
            <p:nvPr/>
          </p:nvGrpSpPr>
          <p:grpSpPr>
            <a:xfrm>
              <a:off x="9062438" y="4171701"/>
              <a:ext cx="2414231" cy="802075"/>
              <a:chOff x="8595762" y="3282384"/>
              <a:chExt cx="3138047" cy="802075"/>
            </a:xfrm>
          </p:grpSpPr>
          <p:sp>
            <p:nvSpPr>
              <p:cNvPr id="136" name="pole tekstowe 3">
                <a:extLst>
                  <a:ext uri="{FF2B5EF4-FFF2-40B4-BE49-F238E27FC236}">
                    <a16:creationId xmlns:a16="http://schemas.microsoft.com/office/drawing/2014/main" id="{CE350D60-5471-4F79-B4EA-04A8E70584C6}"/>
                  </a:ext>
                </a:extLst>
              </p:cNvPr>
              <p:cNvSpPr txBox="1"/>
              <p:nvPr/>
            </p:nvSpPr>
            <p:spPr>
              <a:xfrm flipH="1">
                <a:off x="8595762" y="3282384"/>
                <a:ext cx="3088354"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33" name="Rectangle 132">
                <a:extLst>
                  <a:ext uri="{FF2B5EF4-FFF2-40B4-BE49-F238E27FC236}">
                    <a16:creationId xmlns:a16="http://schemas.microsoft.com/office/drawing/2014/main" id="{615B923A-2A73-4EFD-BB06-BD8FDE892F17}"/>
                  </a:ext>
                </a:extLst>
              </p:cNvPr>
              <p:cNvSpPr/>
              <p:nvPr/>
            </p:nvSpPr>
            <p:spPr>
              <a:xfrm>
                <a:off x="8645455" y="4048459"/>
                <a:ext cx="3088354" cy="3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0" name="Oval 129">
              <a:extLst>
                <a:ext uri="{FF2B5EF4-FFF2-40B4-BE49-F238E27FC236}">
                  <a16:creationId xmlns:a16="http://schemas.microsoft.com/office/drawing/2014/main" id="{42A03B48-B67C-4075-B6FD-684AF1DA9AFD}"/>
                </a:ext>
              </a:extLst>
            </p:cNvPr>
            <p:cNvSpPr/>
            <p:nvPr/>
          </p:nvSpPr>
          <p:spPr>
            <a:xfrm>
              <a:off x="7978751" y="4077581"/>
              <a:ext cx="993522" cy="99352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6" name="Grupa 5">
            <a:extLst>
              <a:ext uri="{FF2B5EF4-FFF2-40B4-BE49-F238E27FC236}">
                <a16:creationId xmlns:a16="http://schemas.microsoft.com/office/drawing/2014/main" id="{D6044410-6197-443A-AA21-5248B18688D1}"/>
              </a:ext>
            </a:extLst>
          </p:cNvPr>
          <p:cNvGrpSpPr/>
          <p:nvPr/>
        </p:nvGrpSpPr>
        <p:grpSpPr>
          <a:xfrm>
            <a:off x="4504124" y="3087117"/>
            <a:ext cx="3183754" cy="3221608"/>
            <a:chOff x="4504124" y="3087117"/>
            <a:chExt cx="3183754" cy="3221608"/>
          </a:xfrm>
        </p:grpSpPr>
        <p:grpSp>
          <p:nvGrpSpPr>
            <p:cNvPr id="2" name="Group 1">
              <a:extLst>
                <a:ext uri="{FF2B5EF4-FFF2-40B4-BE49-F238E27FC236}">
                  <a16:creationId xmlns:a16="http://schemas.microsoft.com/office/drawing/2014/main" id="{812EAFA1-7FC0-46C7-AD4F-D3678DE42CB2}"/>
                </a:ext>
              </a:extLst>
            </p:cNvPr>
            <p:cNvGrpSpPr/>
            <p:nvPr/>
          </p:nvGrpSpPr>
          <p:grpSpPr>
            <a:xfrm>
              <a:off x="4504124" y="3087117"/>
              <a:ext cx="3183754" cy="2742184"/>
              <a:chOff x="4902194" y="3341077"/>
              <a:chExt cx="2387613" cy="2056463"/>
            </a:xfrm>
          </p:grpSpPr>
          <p:sp>
            <p:nvSpPr>
              <p:cNvPr id="77" name="Freeform 33">
                <a:extLst>
                  <a:ext uri="{FF2B5EF4-FFF2-40B4-BE49-F238E27FC236}">
                    <a16:creationId xmlns:a16="http://schemas.microsoft.com/office/drawing/2014/main" id="{FF5B89DB-DD80-4D36-A746-8129BD9772E2}"/>
                  </a:ext>
                </a:extLst>
              </p:cNvPr>
              <p:cNvSpPr>
                <a:spLocks/>
              </p:cNvSpPr>
              <p:nvPr/>
            </p:nvSpPr>
            <p:spPr bwMode="auto">
              <a:xfrm>
                <a:off x="6186475" y="4496829"/>
                <a:ext cx="1103332" cy="900711"/>
              </a:xfrm>
              <a:custGeom>
                <a:avLst/>
                <a:gdLst>
                  <a:gd name="T0" fmla="*/ 810 w 820"/>
                  <a:gd name="T1" fmla="*/ 313 h 669"/>
                  <a:gd name="T2" fmla="*/ 807 w 820"/>
                  <a:gd name="T3" fmla="*/ 296 h 669"/>
                  <a:gd name="T4" fmla="*/ 800 w 820"/>
                  <a:gd name="T5" fmla="*/ 263 h 669"/>
                  <a:gd name="T6" fmla="*/ 743 w 820"/>
                  <a:gd name="T7" fmla="*/ 38 h 669"/>
                  <a:gd name="T8" fmla="*/ 691 w 820"/>
                  <a:gd name="T9" fmla="*/ 5 h 669"/>
                  <a:gd name="T10" fmla="*/ 661 w 820"/>
                  <a:gd name="T11" fmla="*/ 56 h 669"/>
                  <a:gd name="T12" fmla="*/ 676 w 820"/>
                  <a:gd name="T13" fmla="*/ 119 h 669"/>
                  <a:gd name="T14" fmla="*/ 417 w 820"/>
                  <a:gd name="T15" fmla="*/ 24 h 669"/>
                  <a:gd name="T16" fmla="*/ 114 w 820"/>
                  <a:gd name="T17" fmla="*/ 136 h 669"/>
                  <a:gd name="T18" fmla="*/ 8 w 820"/>
                  <a:gd name="T19" fmla="*/ 374 h 669"/>
                  <a:gd name="T20" fmla="*/ 8 w 820"/>
                  <a:gd name="T21" fmla="*/ 669 h 669"/>
                  <a:gd name="T22" fmla="*/ 153 w 820"/>
                  <a:gd name="T23" fmla="*/ 669 h 669"/>
                  <a:gd name="T24" fmla="*/ 153 w 820"/>
                  <a:gd name="T25" fmla="*/ 554 h 669"/>
                  <a:gd name="T26" fmla="*/ 155 w 820"/>
                  <a:gd name="T27" fmla="*/ 388 h 669"/>
                  <a:gd name="T28" fmla="*/ 406 w 820"/>
                  <a:gd name="T29" fmla="*/ 171 h 669"/>
                  <a:gd name="T30" fmla="*/ 579 w 820"/>
                  <a:gd name="T31" fmla="*/ 231 h 669"/>
                  <a:gd name="T32" fmla="*/ 502 w 820"/>
                  <a:gd name="T33" fmla="*/ 209 h 669"/>
                  <a:gd name="T34" fmla="*/ 451 w 820"/>
                  <a:gd name="T35" fmla="*/ 238 h 669"/>
                  <a:gd name="T36" fmla="*/ 480 w 820"/>
                  <a:gd name="T37" fmla="*/ 290 h 669"/>
                  <a:gd name="T38" fmla="*/ 737 w 820"/>
                  <a:gd name="T39" fmla="*/ 362 h 669"/>
                  <a:gd name="T40" fmla="*/ 755 w 820"/>
                  <a:gd name="T41" fmla="*/ 367 h 669"/>
                  <a:gd name="T42" fmla="*/ 810 w 820"/>
                  <a:gd name="T43" fmla="*/ 31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0" h="669">
                    <a:moveTo>
                      <a:pt x="810" y="313"/>
                    </a:moveTo>
                    <a:cubicBezTo>
                      <a:pt x="807" y="296"/>
                      <a:pt x="807" y="296"/>
                      <a:pt x="807" y="296"/>
                    </a:cubicBezTo>
                    <a:cubicBezTo>
                      <a:pt x="800" y="263"/>
                      <a:pt x="800" y="263"/>
                      <a:pt x="800" y="263"/>
                    </a:cubicBezTo>
                    <a:cubicBezTo>
                      <a:pt x="743" y="38"/>
                      <a:pt x="743" y="38"/>
                      <a:pt x="743" y="38"/>
                    </a:cubicBezTo>
                    <a:cubicBezTo>
                      <a:pt x="738" y="15"/>
                      <a:pt x="714" y="0"/>
                      <a:pt x="691" y="5"/>
                    </a:cubicBezTo>
                    <a:cubicBezTo>
                      <a:pt x="669" y="11"/>
                      <a:pt x="655" y="33"/>
                      <a:pt x="661" y="56"/>
                    </a:cubicBezTo>
                    <a:cubicBezTo>
                      <a:pt x="676" y="119"/>
                      <a:pt x="676" y="119"/>
                      <a:pt x="676" y="119"/>
                    </a:cubicBezTo>
                    <a:cubicBezTo>
                      <a:pt x="621" y="74"/>
                      <a:pt x="538" y="33"/>
                      <a:pt x="417" y="24"/>
                    </a:cubicBezTo>
                    <a:cubicBezTo>
                      <a:pt x="264" y="12"/>
                      <a:pt x="168" y="79"/>
                      <a:pt x="114" y="136"/>
                    </a:cubicBezTo>
                    <a:cubicBezTo>
                      <a:pt x="55" y="200"/>
                      <a:pt x="16" y="287"/>
                      <a:pt x="8" y="374"/>
                    </a:cubicBezTo>
                    <a:cubicBezTo>
                      <a:pt x="0" y="456"/>
                      <a:pt x="7" y="630"/>
                      <a:pt x="8" y="669"/>
                    </a:cubicBezTo>
                    <a:cubicBezTo>
                      <a:pt x="153" y="669"/>
                      <a:pt x="153" y="669"/>
                      <a:pt x="153" y="669"/>
                    </a:cubicBezTo>
                    <a:cubicBezTo>
                      <a:pt x="153" y="554"/>
                      <a:pt x="153" y="554"/>
                      <a:pt x="153" y="554"/>
                    </a:cubicBezTo>
                    <a:cubicBezTo>
                      <a:pt x="152" y="493"/>
                      <a:pt x="152" y="425"/>
                      <a:pt x="155" y="388"/>
                    </a:cubicBezTo>
                    <a:cubicBezTo>
                      <a:pt x="163" y="307"/>
                      <a:pt x="225" y="158"/>
                      <a:pt x="406" y="171"/>
                    </a:cubicBezTo>
                    <a:cubicBezTo>
                      <a:pt x="488" y="177"/>
                      <a:pt x="543" y="203"/>
                      <a:pt x="579" y="231"/>
                    </a:cubicBezTo>
                    <a:cubicBezTo>
                      <a:pt x="502" y="209"/>
                      <a:pt x="502" y="209"/>
                      <a:pt x="502" y="209"/>
                    </a:cubicBezTo>
                    <a:cubicBezTo>
                      <a:pt x="480" y="203"/>
                      <a:pt x="457" y="216"/>
                      <a:pt x="451" y="238"/>
                    </a:cubicBezTo>
                    <a:cubicBezTo>
                      <a:pt x="445" y="260"/>
                      <a:pt x="458" y="284"/>
                      <a:pt x="480" y="290"/>
                    </a:cubicBezTo>
                    <a:cubicBezTo>
                      <a:pt x="737" y="362"/>
                      <a:pt x="737" y="362"/>
                      <a:pt x="737" y="362"/>
                    </a:cubicBezTo>
                    <a:cubicBezTo>
                      <a:pt x="755" y="367"/>
                      <a:pt x="755" y="367"/>
                      <a:pt x="755" y="367"/>
                    </a:cubicBezTo>
                    <a:cubicBezTo>
                      <a:pt x="795" y="378"/>
                      <a:pt x="820" y="354"/>
                      <a:pt x="810" y="313"/>
                    </a:cubicBezTo>
                    <a:close/>
                  </a:path>
                </a:pathLst>
              </a:custGeom>
              <a:solidFill>
                <a:schemeClr val="accent4">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34">
                <a:extLst>
                  <a:ext uri="{FF2B5EF4-FFF2-40B4-BE49-F238E27FC236}">
                    <a16:creationId xmlns:a16="http://schemas.microsoft.com/office/drawing/2014/main" id="{6AB830A6-BCC1-4998-BC8F-15A0CEB38D70}"/>
                  </a:ext>
                </a:extLst>
              </p:cNvPr>
              <p:cNvSpPr>
                <a:spLocks/>
              </p:cNvSpPr>
              <p:nvPr/>
            </p:nvSpPr>
            <p:spPr bwMode="auto">
              <a:xfrm>
                <a:off x="4902194" y="4496829"/>
                <a:ext cx="1103836" cy="900711"/>
              </a:xfrm>
              <a:custGeom>
                <a:avLst/>
                <a:gdLst>
                  <a:gd name="T0" fmla="*/ 812 w 820"/>
                  <a:gd name="T1" fmla="*/ 374 h 669"/>
                  <a:gd name="T2" fmla="*/ 706 w 820"/>
                  <a:gd name="T3" fmla="*/ 136 h 669"/>
                  <a:gd name="T4" fmla="*/ 403 w 820"/>
                  <a:gd name="T5" fmla="*/ 24 h 669"/>
                  <a:gd name="T6" fmla="*/ 144 w 820"/>
                  <a:gd name="T7" fmla="*/ 119 h 669"/>
                  <a:gd name="T8" fmla="*/ 160 w 820"/>
                  <a:gd name="T9" fmla="*/ 56 h 669"/>
                  <a:gd name="T10" fmla="*/ 129 w 820"/>
                  <a:gd name="T11" fmla="*/ 5 h 669"/>
                  <a:gd name="T12" fmla="*/ 77 w 820"/>
                  <a:gd name="T13" fmla="*/ 38 h 669"/>
                  <a:gd name="T14" fmla="*/ 20 w 820"/>
                  <a:gd name="T15" fmla="*/ 263 h 669"/>
                  <a:gd name="T16" fmla="*/ 13 w 820"/>
                  <a:gd name="T17" fmla="*/ 296 h 669"/>
                  <a:gd name="T18" fmla="*/ 10 w 820"/>
                  <a:gd name="T19" fmla="*/ 313 h 669"/>
                  <a:gd name="T20" fmla="*/ 65 w 820"/>
                  <a:gd name="T21" fmla="*/ 367 h 669"/>
                  <a:gd name="T22" fmla="*/ 84 w 820"/>
                  <a:gd name="T23" fmla="*/ 362 h 669"/>
                  <a:gd name="T24" fmla="*/ 340 w 820"/>
                  <a:gd name="T25" fmla="*/ 290 h 669"/>
                  <a:gd name="T26" fmla="*/ 369 w 820"/>
                  <a:gd name="T27" fmla="*/ 238 h 669"/>
                  <a:gd name="T28" fmla="*/ 318 w 820"/>
                  <a:gd name="T29" fmla="*/ 209 h 669"/>
                  <a:gd name="T30" fmla="*/ 241 w 820"/>
                  <a:gd name="T31" fmla="*/ 231 h 669"/>
                  <a:gd name="T32" fmla="*/ 414 w 820"/>
                  <a:gd name="T33" fmla="*/ 171 h 669"/>
                  <a:gd name="T34" fmla="*/ 665 w 820"/>
                  <a:gd name="T35" fmla="*/ 388 h 669"/>
                  <a:gd name="T36" fmla="*/ 667 w 820"/>
                  <a:gd name="T37" fmla="*/ 547 h 669"/>
                  <a:gd name="T38" fmla="*/ 667 w 820"/>
                  <a:gd name="T39" fmla="*/ 547 h 669"/>
                  <a:gd name="T40" fmla="*/ 667 w 820"/>
                  <a:gd name="T41" fmla="*/ 669 h 669"/>
                  <a:gd name="T42" fmla="*/ 812 w 820"/>
                  <a:gd name="T43" fmla="*/ 669 h 669"/>
                  <a:gd name="T44" fmla="*/ 812 w 820"/>
                  <a:gd name="T45" fmla="*/ 37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669">
                    <a:moveTo>
                      <a:pt x="812" y="374"/>
                    </a:moveTo>
                    <a:cubicBezTo>
                      <a:pt x="804" y="287"/>
                      <a:pt x="765" y="200"/>
                      <a:pt x="706" y="136"/>
                    </a:cubicBezTo>
                    <a:cubicBezTo>
                      <a:pt x="652" y="79"/>
                      <a:pt x="556" y="12"/>
                      <a:pt x="403" y="24"/>
                    </a:cubicBezTo>
                    <a:cubicBezTo>
                      <a:pt x="282" y="33"/>
                      <a:pt x="199" y="74"/>
                      <a:pt x="144" y="119"/>
                    </a:cubicBezTo>
                    <a:cubicBezTo>
                      <a:pt x="160" y="56"/>
                      <a:pt x="160" y="56"/>
                      <a:pt x="160" y="56"/>
                    </a:cubicBezTo>
                    <a:cubicBezTo>
                      <a:pt x="165" y="33"/>
                      <a:pt x="151" y="11"/>
                      <a:pt x="129" y="5"/>
                    </a:cubicBezTo>
                    <a:cubicBezTo>
                      <a:pt x="107" y="0"/>
                      <a:pt x="82" y="15"/>
                      <a:pt x="77" y="38"/>
                    </a:cubicBezTo>
                    <a:cubicBezTo>
                      <a:pt x="20" y="263"/>
                      <a:pt x="20" y="263"/>
                      <a:pt x="20" y="263"/>
                    </a:cubicBezTo>
                    <a:cubicBezTo>
                      <a:pt x="13" y="296"/>
                      <a:pt x="13" y="296"/>
                      <a:pt x="13" y="296"/>
                    </a:cubicBezTo>
                    <a:cubicBezTo>
                      <a:pt x="10" y="313"/>
                      <a:pt x="10" y="313"/>
                      <a:pt x="10" y="313"/>
                    </a:cubicBezTo>
                    <a:cubicBezTo>
                      <a:pt x="0" y="354"/>
                      <a:pt x="25" y="378"/>
                      <a:pt x="65" y="367"/>
                    </a:cubicBezTo>
                    <a:cubicBezTo>
                      <a:pt x="84" y="362"/>
                      <a:pt x="84" y="362"/>
                      <a:pt x="84" y="362"/>
                    </a:cubicBezTo>
                    <a:cubicBezTo>
                      <a:pt x="340" y="290"/>
                      <a:pt x="340" y="290"/>
                      <a:pt x="340" y="290"/>
                    </a:cubicBezTo>
                    <a:cubicBezTo>
                      <a:pt x="362" y="284"/>
                      <a:pt x="376" y="260"/>
                      <a:pt x="369" y="238"/>
                    </a:cubicBezTo>
                    <a:cubicBezTo>
                      <a:pt x="363" y="216"/>
                      <a:pt x="340" y="203"/>
                      <a:pt x="318" y="209"/>
                    </a:cubicBezTo>
                    <a:cubicBezTo>
                      <a:pt x="241" y="231"/>
                      <a:pt x="241" y="231"/>
                      <a:pt x="241" y="231"/>
                    </a:cubicBezTo>
                    <a:cubicBezTo>
                      <a:pt x="277" y="203"/>
                      <a:pt x="332" y="177"/>
                      <a:pt x="414" y="171"/>
                    </a:cubicBezTo>
                    <a:cubicBezTo>
                      <a:pt x="595" y="158"/>
                      <a:pt x="657" y="307"/>
                      <a:pt x="665" y="388"/>
                    </a:cubicBezTo>
                    <a:cubicBezTo>
                      <a:pt x="668" y="424"/>
                      <a:pt x="668" y="487"/>
                      <a:pt x="667" y="547"/>
                    </a:cubicBezTo>
                    <a:cubicBezTo>
                      <a:pt x="667" y="547"/>
                      <a:pt x="667" y="547"/>
                      <a:pt x="667" y="547"/>
                    </a:cubicBezTo>
                    <a:cubicBezTo>
                      <a:pt x="667" y="669"/>
                      <a:pt x="667" y="669"/>
                      <a:pt x="667" y="669"/>
                    </a:cubicBezTo>
                    <a:cubicBezTo>
                      <a:pt x="812" y="669"/>
                      <a:pt x="812" y="669"/>
                      <a:pt x="812" y="669"/>
                    </a:cubicBezTo>
                    <a:cubicBezTo>
                      <a:pt x="813" y="630"/>
                      <a:pt x="820" y="456"/>
                      <a:pt x="812" y="374"/>
                    </a:cubicBezTo>
                    <a:close/>
                  </a:path>
                </a:pathLst>
              </a:custGeom>
              <a:solidFill>
                <a:schemeClr val="accent5">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35">
                <a:extLst>
                  <a:ext uri="{FF2B5EF4-FFF2-40B4-BE49-F238E27FC236}">
                    <a16:creationId xmlns:a16="http://schemas.microsoft.com/office/drawing/2014/main" id="{5CE051F9-E722-4121-8900-61F76137ED6F}"/>
                  </a:ext>
                </a:extLst>
              </p:cNvPr>
              <p:cNvSpPr>
                <a:spLocks/>
              </p:cNvSpPr>
              <p:nvPr/>
            </p:nvSpPr>
            <p:spPr bwMode="auto">
              <a:xfrm>
                <a:off x="6094741" y="3769507"/>
                <a:ext cx="1103836" cy="1628032"/>
              </a:xfrm>
              <a:custGeom>
                <a:avLst/>
                <a:gdLst>
                  <a:gd name="T0" fmla="*/ 774 w 820"/>
                  <a:gd name="T1" fmla="*/ 98 h 1209"/>
                  <a:gd name="T2" fmla="*/ 760 w 820"/>
                  <a:gd name="T3" fmla="*/ 93 h 1209"/>
                  <a:gd name="T4" fmla="*/ 732 w 820"/>
                  <a:gd name="T5" fmla="*/ 84 h 1209"/>
                  <a:gd name="T6" fmla="*/ 732 w 820"/>
                  <a:gd name="T7" fmla="*/ 84 h 1209"/>
                  <a:gd name="T8" fmla="*/ 509 w 820"/>
                  <a:gd name="T9" fmla="*/ 7 h 1209"/>
                  <a:gd name="T10" fmla="*/ 450 w 820"/>
                  <a:gd name="T11" fmla="*/ 31 h 1209"/>
                  <a:gd name="T12" fmla="*/ 476 w 820"/>
                  <a:gd name="T13" fmla="*/ 84 h 1209"/>
                  <a:gd name="T14" fmla="*/ 539 w 820"/>
                  <a:gd name="T15" fmla="*/ 106 h 1209"/>
                  <a:gd name="T16" fmla="*/ 321 w 820"/>
                  <a:gd name="T17" fmla="*/ 194 h 1209"/>
                  <a:gd name="T18" fmla="*/ 143 w 820"/>
                  <a:gd name="T19" fmla="*/ 381 h 1209"/>
                  <a:gd name="T20" fmla="*/ 23 w 820"/>
                  <a:gd name="T21" fmla="*/ 726 h 1209"/>
                  <a:gd name="T22" fmla="*/ 18 w 820"/>
                  <a:gd name="T23" fmla="*/ 748 h 1209"/>
                  <a:gd name="T24" fmla="*/ 3 w 820"/>
                  <a:gd name="T25" fmla="*/ 1209 h 1209"/>
                  <a:gd name="T26" fmla="*/ 151 w 820"/>
                  <a:gd name="T27" fmla="*/ 1209 h 1209"/>
                  <a:gd name="T28" fmla="*/ 163 w 820"/>
                  <a:gd name="T29" fmla="*/ 778 h 1209"/>
                  <a:gd name="T30" fmla="*/ 168 w 820"/>
                  <a:gd name="T31" fmla="*/ 752 h 1209"/>
                  <a:gd name="T32" fmla="*/ 578 w 820"/>
                  <a:gd name="T33" fmla="*/ 249 h 1209"/>
                  <a:gd name="T34" fmla="*/ 520 w 820"/>
                  <a:gd name="T35" fmla="*/ 301 h 1209"/>
                  <a:gd name="T36" fmla="*/ 516 w 820"/>
                  <a:gd name="T37" fmla="*/ 359 h 1209"/>
                  <a:gd name="T38" fmla="*/ 576 w 820"/>
                  <a:gd name="T39" fmla="*/ 363 h 1209"/>
                  <a:gd name="T40" fmla="*/ 775 w 820"/>
                  <a:gd name="T41" fmla="*/ 186 h 1209"/>
                  <a:gd name="T42" fmla="*/ 789 w 820"/>
                  <a:gd name="T43" fmla="*/ 173 h 1209"/>
                  <a:gd name="T44" fmla="*/ 774 w 820"/>
                  <a:gd name="T45" fmla="*/ 9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1209">
                    <a:moveTo>
                      <a:pt x="774" y="98"/>
                    </a:moveTo>
                    <a:cubicBezTo>
                      <a:pt x="760" y="93"/>
                      <a:pt x="760" y="93"/>
                      <a:pt x="760" y="93"/>
                    </a:cubicBezTo>
                    <a:cubicBezTo>
                      <a:pt x="732" y="84"/>
                      <a:pt x="732" y="84"/>
                      <a:pt x="732" y="84"/>
                    </a:cubicBezTo>
                    <a:cubicBezTo>
                      <a:pt x="732" y="84"/>
                      <a:pt x="732" y="84"/>
                      <a:pt x="732" y="84"/>
                    </a:cubicBezTo>
                    <a:cubicBezTo>
                      <a:pt x="509" y="7"/>
                      <a:pt x="509" y="7"/>
                      <a:pt x="509" y="7"/>
                    </a:cubicBezTo>
                    <a:cubicBezTo>
                      <a:pt x="487" y="0"/>
                      <a:pt x="458" y="9"/>
                      <a:pt x="450" y="31"/>
                    </a:cubicBezTo>
                    <a:cubicBezTo>
                      <a:pt x="443" y="53"/>
                      <a:pt x="454" y="77"/>
                      <a:pt x="476" y="84"/>
                    </a:cubicBezTo>
                    <a:cubicBezTo>
                      <a:pt x="539" y="106"/>
                      <a:pt x="539" y="106"/>
                      <a:pt x="539" y="106"/>
                    </a:cubicBezTo>
                    <a:cubicBezTo>
                      <a:pt x="458" y="122"/>
                      <a:pt x="385" y="151"/>
                      <a:pt x="321" y="194"/>
                    </a:cubicBezTo>
                    <a:cubicBezTo>
                      <a:pt x="250" y="241"/>
                      <a:pt x="190" y="304"/>
                      <a:pt x="143" y="381"/>
                    </a:cubicBezTo>
                    <a:cubicBezTo>
                      <a:pt x="60" y="515"/>
                      <a:pt x="35" y="658"/>
                      <a:pt x="23" y="726"/>
                    </a:cubicBezTo>
                    <a:cubicBezTo>
                      <a:pt x="21" y="735"/>
                      <a:pt x="20" y="743"/>
                      <a:pt x="18" y="748"/>
                    </a:cubicBezTo>
                    <a:cubicBezTo>
                      <a:pt x="0" y="837"/>
                      <a:pt x="3" y="1153"/>
                      <a:pt x="3" y="1209"/>
                    </a:cubicBezTo>
                    <a:cubicBezTo>
                      <a:pt x="151" y="1209"/>
                      <a:pt x="151" y="1209"/>
                      <a:pt x="151" y="1209"/>
                    </a:cubicBezTo>
                    <a:cubicBezTo>
                      <a:pt x="150" y="1071"/>
                      <a:pt x="152" y="835"/>
                      <a:pt x="163" y="778"/>
                    </a:cubicBezTo>
                    <a:cubicBezTo>
                      <a:pt x="165" y="771"/>
                      <a:pt x="166" y="762"/>
                      <a:pt x="168" y="752"/>
                    </a:cubicBezTo>
                    <a:cubicBezTo>
                      <a:pt x="203" y="559"/>
                      <a:pt x="283" y="302"/>
                      <a:pt x="578" y="249"/>
                    </a:cubicBezTo>
                    <a:cubicBezTo>
                      <a:pt x="520" y="301"/>
                      <a:pt x="520" y="301"/>
                      <a:pt x="520" y="301"/>
                    </a:cubicBezTo>
                    <a:cubicBezTo>
                      <a:pt x="502" y="316"/>
                      <a:pt x="501" y="342"/>
                      <a:pt x="516" y="359"/>
                    </a:cubicBezTo>
                    <a:cubicBezTo>
                      <a:pt x="531" y="377"/>
                      <a:pt x="558" y="378"/>
                      <a:pt x="576" y="363"/>
                    </a:cubicBezTo>
                    <a:cubicBezTo>
                      <a:pt x="775" y="186"/>
                      <a:pt x="775" y="186"/>
                      <a:pt x="775" y="186"/>
                    </a:cubicBezTo>
                    <a:cubicBezTo>
                      <a:pt x="789" y="173"/>
                      <a:pt x="789" y="173"/>
                      <a:pt x="789" y="173"/>
                    </a:cubicBezTo>
                    <a:cubicBezTo>
                      <a:pt x="820" y="145"/>
                      <a:pt x="813" y="112"/>
                      <a:pt x="774" y="98"/>
                    </a:cubicBezTo>
                    <a:close/>
                  </a:path>
                </a:pathLst>
              </a:custGeom>
              <a:solidFill>
                <a:schemeClr val="tx2">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36">
                <a:extLst>
                  <a:ext uri="{FF2B5EF4-FFF2-40B4-BE49-F238E27FC236}">
                    <a16:creationId xmlns:a16="http://schemas.microsoft.com/office/drawing/2014/main" id="{4E8B2D11-A712-4C47-8934-335074841D4B}"/>
                  </a:ext>
                </a:extLst>
              </p:cNvPr>
              <p:cNvSpPr>
                <a:spLocks/>
              </p:cNvSpPr>
              <p:nvPr/>
            </p:nvSpPr>
            <p:spPr bwMode="auto">
              <a:xfrm>
                <a:off x="4993928" y="3769507"/>
                <a:ext cx="1103332" cy="1628032"/>
              </a:xfrm>
              <a:custGeom>
                <a:avLst/>
                <a:gdLst>
                  <a:gd name="T0" fmla="*/ 301 w 820"/>
                  <a:gd name="T1" fmla="*/ 301 h 1209"/>
                  <a:gd name="T2" fmla="*/ 243 w 820"/>
                  <a:gd name="T3" fmla="*/ 249 h 1209"/>
                  <a:gd name="T4" fmla="*/ 652 w 820"/>
                  <a:gd name="T5" fmla="*/ 752 h 1209"/>
                  <a:gd name="T6" fmla="*/ 657 w 820"/>
                  <a:gd name="T7" fmla="*/ 778 h 1209"/>
                  <a:gd name="T8" fmla="*/ 669 w 820"/>
                  <a:gd name="T9" fmla="*/ 1209 h 1209"/>
                  <a:gd name="T10" fmla="*/ 817 w 820"/>
                  <a:gd name="T11" fmla="*/ 1209 h 1209"/>
                  <a:gd name="T12" fmla="*/ 802 w 820"/>
                  <a:gd name="T13" fmla="*/ 748 h 1209"/>
                  <a:gd name="T14" fmla="*/ 798 w 820"/>
                  <a:gd name="T15" fmla="*/ 726 h 1209"/>
                  <a:gd name="T16" fmla="*/ 677 w 820"/>
                  <a:gd name="T17" fmla="*/ 381 h 1209"/>
                  <a:gd name="T18" fmla="*/ 499 w 820"/>
                  <a:gd name="T19" fmla="*/ 194 h 1209"/>
                  <a:gd name="T20" fmla="*/ 281 w 820"/>
                  <a:gd name="T21" fmla="*/ 106 h 1209"/>
                  <a:gd name="T22" fmla="*/ 344 w 820"/>
                  <a:gd name="T23" fmla="*/ 84 h 1209"/>
                  <a:gd name="T24" fmla="*/ 370 w 820"/>
                  <a:gd name="T25" fmla="*/ 31 h 1209"/>
                  <a:gd name="T26" fmla="*/ 311 w 820"/>
                  <a:gd name="T27" fmla="*/ 7 h 1209"/>
                  <a:gd name="T28" fmla="*/ 88 w 820"/>
                  <a:gd name="T29" fmla="*/ 84 h 1209"/>
                  <a:gd name="T30" fmla="*/ 88 w 820"/>
                  <a:gd name="T31" fmla="*/ 84 h 1209"/>
                  <a:gd name="T32" fmla="*/ 60 w 820"/>
                  <a:gd name="T33" fmla="*/ 93 h 1209"/>
                  <a:gd name="T34" fmla="*/ 47 w 820"/>
                  <a:gd name="T35" fmla="*/ 98 h 1209"/>
                  <a:gd name="T36" fmla="*/ 31 w 820"/>
                  <a:gd name="T37" fmla="*/ 173 h 1209"/>
                  <a:gd name="T38" fmla="*/ 45 w 820"/>
                  <a:gd name="T39" fmla="*/ 186 h 1209"/>
                  <a:gd name="T40" fmla="*/ 245 w 820"/>
                  <a:gd name="T41" fmla="*/ 363 h 1209"/>
                  <a:gd name="T42" fmla="*/ 304 w 820"/>
                  <a:gd name="T43" fmla="*/ 359 h 1209"/>
                  <a:gd name="T44" fmla="*/ 301 w 820"/>
                  <a:gd name="T45" fmla="*/ 301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1209">
                    <a:moveTo>
                      <a:pt x="301" y="301"/>
                    </a:moveTo>
                    <a:cubicBezTo>
                      <a:pt x="243" y="249"/>
                      <a:pt x="243" y="249"/>
                      <a:pt x="243" y="249"/>
                    </a:cubicBezTo>
                    <a:cubicBezTo>
                      <a:pt x="537" y="302"/>
                      <a:pt x="617" y="559"/>
                      <a:pt x="652" y="752"/>
                    </a:cubicBezTo>
                    <a:cubicBezTo>
                      <a:pt x="654" y="762"/>
                      <a:pt x="655" y="771"/>
                      <a:pt x="657" y="778"/>
                    </a:cubicBezTo>
                    <a:cubicBezTo>
                      <a:pt x="669" y="835"/>
                      <a:pt x="670" y="1071"/>
                      <a:pt x="669" y="1209"/>
                    </a:cubicBezTo>
                    <a:cubicBezTo>
                      <a:pt x="817" y="1209"/>
                      <a:pt x="817" y="1209"/>
                      <a:pt x="817" y="1209"/>
                    </a:cubicBezTo>
                    <a:cubicBezTo>
                      <a:pt x="817" y="1153"/>
                      <a:pt x="820" y="837"/>
                      <a:pt x="802" y="748"/>
                    </a:cubicBezTo>
                    <a:cubicBezTo>
                      <a:pt x="801" y="743"/>
                      <a:pt x="799" y="735"/>
                      <a:pt x="798" y="726"/>
                    </a:cubicBezTo>
                    <a:cubicBezTo>
                      <a:pt x="785" y="658"/>
                      <a:pt x="760" y="515"/>
                      <a:pt x="677" y="381"/>
                    </a:cubicBezTo>
                    <a:cubicBezTo>
                      <a:pt x="630" y="304"/>
                      <a:pt x="570" y="241"/>
                      <a:pt x="499" y="194"/>
                    </a:cubicBezTo>
                    <a:cubicBezTo>
                      <a:pt x="435" y="151"/>
                      <a:pt x="362" y="122"/>
                      <a:pt x="281" y="106"/>
                    </a:cubicBezTo>
                    <a:cubicBezTo>
                      <a:pt x="344" y="84"/>
                      <a:pt x="344" y="84"/>
                      <a:pt x="344" y="84"/>
                    </a:cubicBezTo>
                    <a:cubicBezTo>
                      <a:pt x="366" y="77"/>
                      <a:pt x="377" y="53"/>
                      <a:pt x="370" y="31"/>
                    </a:cubicBezTo>
                    <a:cubicBezTo>
                      <a:pt x="362" y="9"/>
                      <a:pt x="333" y="0"/>
                      <a:pt x="311" y="7"/>
                    </a:cubicBezTo>
                    <a:cubicBezTo>
                      <a:pt x="88" y="84"/>
                      <a:pt x="88" y="84"/>
                      <a:pt x="88" y="84"/>
                    </a:cubicBezTo>
                    <a:cubicBezTo>
                      <a:pt x="88" y="84"/>
                      <a:pt x="88" y="84"/>
                      <a:pt x="88" y="84"/>
                    </a:cubicBezTo>
                    <a:cubicBezTo>
                      <a:pt x="60" y="93"/>
                      <a:pt x="60" y="93"/>
                      <a:pt x="60" y="93"/>
                    </a:cubicBezTo>
                    <a:cubicBezTo>
                      <a:pt x="47" y="98"/>
                      <a:pt x="47" y="98"/>
                      <a:pt x="47" y="98"/>
                    </a:cubicBezTo>
                    <a:cubicBezTo>
                      <a:pt x="7" y="112"/>
                      <a:pt x="0" y="145"/>
                      <a:pt x="31" y="173"/>
                    </a:cubicBezTo>
                    <a:cubicBezTo>
                      <a:pt x="45" y="186"/>
                      <a:pt x="45" y="186"/>
                      <a:pt x="45" y="186"/>
                    </a:cubicBezTo>
                    <a:cubicBezTo>
                      <a:pt x="245" y="363"/>
                      <a:pt x="245" y="363"/>
                      <a:pt x="245" y="363"/>
                    </a:cubicBezTo>
                    <a:cubicBezTo>
                      <a:pt x="262" y="378"/>
                      <a:pt x="289" y="377"/>
                      <a:pt x="304" y="359"/>
                    </a:cubicBezTo>
                    <a:cubicBezTo>
                      <a:pt x="319" y="342"/>
                      <a:pt x="318" y="316"/>
                      <a:pt x="301" y="301"/>
                    </a:cubicBezTo>
                    <a:close/>
                  </a:path>
                </a:pathLst>
              </a:custGeom>
              <a:solidFill>
                <a:schemeClr val="accent6">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37">
                <a:extLst>
                  <a:ext uri="{FF2B5EF4-FFF2-40B4-BE49-F238E27FC236}">
                    <a16:creationId xmlns:a16="http://schemas.microsoft.com/office/drawing/2014/main" id="{1F3FA910-8303-4636-8378-05C5195BE3EC}"/>
                  </a:ext>
                </a:extLst>
              </p:cNvPr>
              <p:cNvSpPr>
                <a:spLocks/>
              </p:cNvSpPr>
              <p:nvPr/>
            </p:nvSpPr>
            <p:spPr bwMode="auto">
              <a:xfrm>
                <a:off x="5837683" y="3341077"/>
                <a:ext cx="522180" cy="2056462"/>
              </a:xfrm>
              <a:custGeom>
                <a:avLst/>
                <a:gdLst>
                  <a:gd name="T0" fmla="*/ 26 w 388"/>
                  <a:gd name="T1" fmla="*/ 340 h 1527"/>
                  <a:gd name="T2" fmla="*/ 84 w 388"/>
                  <a:gd name="T3" fmla="*/ 325 h 1527"/>
                  <a:gd name="T4" fmla="*/ 120 w 388"/>
                  <a:gd name="T5" fmla="*/ 262 h 1527"/>
                  <a:gd name="T6" fmla="*/ 120 w 388"/>
                  <a:gd name="T7" fmla="*/ 1527 h 1527"/>
                  <a:gd name="T8" fmla="*/ 268 w 388"/>
                  <a:gd name="T9" fmla="*/ 1527 h 1527"/>
                  <a:gd name="T10" fmla="*/ 268 w 388"/>
                  <a:gd name="T11" fmla="*/ 264 h 1527"/>
                  <a:gd name="T12" fmla="*/ 304 w 388"/>
                  <a:gd name="T13" fmla="*/ 325 h 1527"/>
                  <a:gd name="T14" fmla="*/ 361 w 388"/>
                  <a:gd name="T15" fmla="*/ 340 h 1527"/>
                  <a:gd name="T16" fmla="*/ 376 w 388"/>
                  <a:gd name="T17" fmla="*/ 282 h 1527"/>
                  <a:gd name="T18" fmla="*/ 242 w 388"/>
                  <a:gd name="T19" fmla="*/ 52 h 1527"/>
                  <a:gd name="T20" fmla="*/ 232 w 388"/>
                  <a:gd name="T21" fmla="*/ 36 h 1527"/>
                  <a:gd name="T22" fmla="*/ 155 w 388"/>
                  <a:gd name="T23" fmla="*/ 36 h 1527"/>
                  <a:gd name="T24" fmla="*/ 146 w 388"/>
                  <a:gd name="T25" fmla="*/ 51 h 1527"/>
                  <a:gd name="T26" fmla="*/ 128 w 388"/>
                  <a:gd name="T27" fmla="*/ 79 h 1527"/>
                  <a:gd name="T28" fmla="*/ 128 w 388"/>
                  <a:gd name="T29" fmla="*/ 79 h 1527"/>
                  <a:gd name="T30" fmla="*/ 11 w 388"/>
                  <a:gd name="T31" fmla="*/ 280 h 1527"/>
                  <a:gd name="T32" fmla="*/ 26 w 388"/>
                  <a:gd name="T33" fmla="*/ 340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1527">
                    <a:moveTo>
                      <a:pt x="26" y="340"/>
                    </a:moveTo>
                    <a:cubicBezTo>
                      <a:pt x="46" y="352"/>
                      <a:pt x="72" y="345"/>
                      <a:pt x="84" y="325"/>
                    </a:cubicBezTo>
                    <a:cubicBezTo>
                      <a:pt x="120" y="262"/>
                      <a:pt x="120" y="262"/>
                      <a:pt x="120" y="262"/>
                    </a:cubicBezTo>
                    <a:cubicBezTo>
                      <a:pt x="120" y="1527"/>
                      <a:pt x="120" y="1527"/>
                      <a:pt x="120" y="1527"/>
                    </a:cubicBezTo>
                    <a:cubicBezTo>
                      <a:pt x="268" y="1527"/>
                      <a:pt x="268" y="1527"/>
                      <a:pt x="268" y="1527"/>
                    </a:cubicBezTo>
                    <a:cubicBezTo>
                      <a:pt x="268" y="264"/>
                      <a:pt x="268" y="264"/>
                      <a:pt x="268" y="264"/>
                    </a:cubicBezTo>
                    <a:cubicBezTo>
                      <a:pt x="304" y="325"/>
                      <a:pt x="304" y="325"/>
                      <a:pt x="304" y="325"/>
                    </a:cubicBezTo>
                    <a:cubicBezTo>
                      <a:pt x="316" y="345"/>
                      <a:pt x="341" y="352"/>
                      <a:pt x="361" y="340"/>
                    </a:cubicBezTo>
                    <a:cubicBezTo>
                      <a:pt x="381" y="328"/>
                      <a:pt x="388" y="302"/>
                      <a:pt x="376" y="282"/>
                    </a:cubicBezTo>
                    <a:cubicBezTo>
                      <a:pt x="242" y="52"/>
                      <a:pt x="242" y="52"/>
                      <a:pt x="242" y="52"/>
                    </a:cubicBezTo>
                    <a:cubicBezTo>
                      <a:pt x="232" y="36"/>
                      <a:pt x="232" y="36"/>
                      <a:pt x="232" y="36"/>
                    </a:cubicBezTo>
                    <a:cubicBezTo>
                      <a:pt x="211" y="0"/>
                      <a:pt x="177" y="0"/>
                      <a:pt x="155" y="36"/>
                    </a:cubicBezTo>
                    <a:cubicBezTo>
                      <a:pt x="146" y="51"/>
                      <a:pt x="146" y="51"/>
                      <a:pt x="146" y="51"/>
                    </a:cubicBezTo>
                    <a:cubicBezTo>
                      <a:pt x="128" y="79"/>
                      <a:pt x="128" y="79"/>
                      <a:pt x="128" y="79"/>
                    </a:cubicBezTo>
                    <a:cubicBezTo>
                      <a:pt x="128" y="79"/>
                      <a:pt x="128" y="79"/>
                      <a:pt x="128" y="79"/>
                    </a:cubicBezTo>
                    <a:cubicBezTo>
                      <a:pt x="11" y="280"/>
                      <a:pt x="11" y="280"/>
                      <a:pt x="11" y="280"/>
                    </a:cubicBezTo>
                    <a:cubicBezTo>
                      <a:pt x="0" y="300"/>
                      <a:pt x="7" y="328"/>
                      <a:pt x="26" y="340"/>
                    </a:cubicBezTo>
                    <a:close/>
                  </a:path>
                </a:pathLst>
              </a:custGeom>
              <a:solidFill>
                <a:schemeClr val="accent1">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4" name="Double Bracket 83">
              <a:extLst>
                <a:ext uri="{FF2B5EF4-FFF2-40B4-BE49-F238E27FC236}">
                  <a16:creationId xmlns:a16="http://schemas.microsoft.com/office/drawing/2014/main" id="{4389613C-EC35-4888-BA0A-0D74CD863268}"/>
                </a:ext>
              </a:extLst>
            </p:cNvPr>
            <p:cNvSpPr/>
            <p:nvPr/>
          </p:nvSpPr>
          <p:spPr>
            <a:xfrm rot="10800000" flipV="1">
              <a:off x="4754292" y="5829300"/>
              <a:ext cx="2667912" cy="479425"/>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dirty="0"/>
                <a:t>Source</a:t>
              </a:r>
            </a:p>
          </p:txBody>
        </p:sp>
      </p:grpSp>
      <p:grpSp>
        <p:nvGrpSpPr>
          <p:cNvPr id="8" name="Grupa 7">
            <a:extLst>
              <a:ext uri="{FF2B5EF4-FFF2-40B4-BE49-F238E27FC236}">
                <a16:creationId xmlns:a16="http://schemas.microsoft.com/office/drawing/2014/main" id="{F3DEFC16-8500-49D0-B58B-97DE111D7E88}"/>
              </a:ext>
            </a:extLst>
          </p:cNvPr>
          <p:cNvGrpSpPr/>
          <p:nvPr/>
        </p:nvGrpSpPr>
        <p:grpSpPr>
          <a:xfrm>
            <a:off x="685800" y="4077581"/>
            <a:ext cx="3536939" cy="993522"/>
            <a:chOff x="685800" y="4077581"/>
            <a:chExt cx="3536939" cy="993522"/>
          </a:xfrm>
        </p:grpSpPr>
        <p:grpSp>
          <p:nvGrpSpPr>
            <p:cNvPr id="3" name="Group 2">
              <a:extLst>
                <a:ext uri="{FF2B5EF4-FFF2-40B4-BE49-F238E27FC236}">
                  <a16:creationId xmlns:a16="http://schemas.microsoft.com/office/drawing/2014/main" id="{8A4AD8E6-478D-40A6-BC8E-147393035253}"/>
                </a:ext>
              </a:extLst>
            </p:cNvPr>
            <p:cNvGrpSpPr/>
            <p:nvPr/>
          </p:nvGrpSpPr>
          <p:grpSpPr>
            <a:xfrm>
              <a:off x="685800" y="4123315"/>
              <a:ext cx="2376496" cy="802075"/>
              <a:chOff x="630579" y="4501901"/>
              <a:chExt cx="2711541" cy="802075"/>
            </a:xfrm>
          </p:grpSpPr>
          <p:sp>
            <p:nvSpPr>
              <p:cNvPr id="107" name="pole tekstowe 3">
                <a:extLst>
                  <a:ext uri="{FF2B5EF4-FFF2-40B4-BE49-F238E27FC236}">
                    <a16:creationId xmlns:a16="http://schemas.microsoft.com/office/drawing/2014/main" id="{67352AAF-529B-47CA-A6D3-9093E1220356}"/>
                  </a:ext>
                </a:extLst>
              </p:cNvPr>
              <p:cNvSpPr txBox="1"/>
              <p:nvPr/>
            </p:nvSpPr>
            <p:spPr>
              <a:xfrm>
                <a:off x="630579" y="4501901"/>
                <a:ext cx="2711541"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04" name="Rectangle 103">
                <a:extLst>
                  <a:ext uri="{FF2B5EF4-FFF2-40B4-BE49-F238E27FC236}">
                    <a16:creationId xmlns:a16="http://schemas.microsoft.com/office/drawing/2014/main" id="{DFA9B871-EBB6-429A-A352-21B8513E2B27}"/>
                  </a:ext>
                </a:extLst>
              </p:cNvPr>
              <p:cNvSpPr/>
              <p:nvPr/>
            </p:nvSpPr>
            <p:spPr>
              <a:xfrm flipH="1">
                <a:off x="630579" y="5267976"/>
                <a:ext cx="2711541"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Oval 100">
              <a:extLst>
                <a:ext uri="{FF2B5EF4-FFF2-40B4-BE49-F238E27FC236}">
                  <a16:creationId xmlns:a16="http://schemas.microsoft.com/office/drawing/2014/main" id="{259DEDED-DE93-44DB-B859-96AD4BD202CD}"/>
                </a:ext>
              </a:extLst>
            </p:cNvPr>
            <p:cNvSpPr/>
            <p:nvPr/>
          </p:nvSpPr>
          <p:spPr>
            <a:xfrm flipH="1">
              <a:off x="3229217" y="4077581"/>
              <a:ext cx="993522" cy="99352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 name="Grupa 6">
            <a:extLst>
              <a:ext uri="{FF2B5EF4-FFF2-40B4-BE49-F238E27FC236}">
                <a16:creationId xmlns:a16="http://schemas.microsoft.com/office/drawing/2014/main" id="{E861B2AF-7AB0-43AD-98CE-B4A77069CA8A}"/>
              </a:ext>
            </a:extLst>
          </p:cNvPr>
          <p:cNvGrpSpPr/>
          <p:nvPr/>
        </p:nvGrpSpPr>
        <p:grpSpPr>
          <a:xfrm>
            <a:off x="685799" y="2320865"/>
            <a:ext cx="3536940" cy="993522"/>
            <a:chOff x="685799" y="2320865"/>
            <a:chExt cx="3536940" cy="993522"/>
          </a:xfrm>
        </p:grpSpPr>
        <p:grpSp>
          <p:nvGrpSpPr>
            <p:cNvPr id="90" name="Group 89">
              <a:extLst>
                <a:ext uri="{FF2B5EF4-FFF2-40B4-BE49-F238E27FC236}">
                  <a16:creationId xmlns:a16="http://schemas.microsoft.com/office/drawing/2014/main" id="{20476A9C-7FC5-4568-A0E1-F48AA42BB37A}"/>
                </a:ext>
              </a:extLst>
            </p:cNvPr>
            <p:cNvGrpSpPr/>
            <p:nvPr/>
          </p:nvGrpSpPr>
          <p:grpSpPr>
            <a:xfrm flipH="1">
              <a:off x="685799" y="2366599"/>
              <a:ext cx="2376496" cy="802075"/>
              <a:chOff x="8645456" y="3282384"/>
              <a:chExt cx="2927070" cy="802075"/>
            </a:xfrm>
          </p:grpSpPr>
          <p:sp>
            <p:nvSpPr>
              <p:cNvPr id="97" name="pole tekstowe 3">
                <a:extLst>
                  <a:ext uri="{FF2B5EF4-FFF2-40B4-BE49-F238E27FC236}">
                    <a16:creationId xmlns:a16="http://schemas.microsoft.com/office/drawing/2014/main" id="{D72829C0-8147-4A2F-A324-1B3B7E165726}"/>
                  </a:ext>
                </a:extLst>
              </p:cNvPr>
              <p:cNvSpPr txBox="1"/>
              <p:nvPr/>
            </p:nvSpPr>
            <p:spPr>
              <a:xfrm flipH="1">
                <a:off x="8645456" y="3282384"/>
                <a:ext cx="2927070"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94" name="Rectangle 93">
                <a:extLst>
                  <a:ext uri="{FF2B5EF4-FFF2-40B4-BE49-F238E27FC236}">
                    <a16:creationId xmlns:a16="http://schemas.microsoft.com/office/drawing/2014/main" id="{8EEAA609-E575-4298-A852-F9BD068A94D9}"/>
                  </a:ext>
                </a:extLst>
              </p:cNvPr>
              <p:cNvSpPr/>
              <p:nvPr/>
            </p:nvSpPr>
            <p:spPr>
              <a:xfrm>
                <a:off x="8645456" y="4048459"/>
                <a:ext cx="2927070" cy="3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Oval 90">
              <a:extLst>
                <a:ext uri="{FF2B5EF4-FFF2-40B4-BE49-F238E27FC236}">
                  <a16:creationId xmlns:a16="http://schemas.microsoft.com/office/drawing/2014/main" id="{2C25F790-3147-4E40-9FC3-D4255EAD4C2F}"/>
                </a:ext>
              </a:extLst>
            </p:cNvPr>
            <p:cNvSpPr/>
            <p:nvPr/>
          </p:nvSpPr>
          <p:spPr>
            <a:xfrm flipH="1">
              <a:off x="3229217" y="2320865"/>
              <a:ext cx="993522" cy="99352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9" name="Grupa 8">
            <a:extLst>
              <a:ext uri="{FF2B5EF4-FFF2-40B4-BE49-F238E27FC236}">
                <a16:creationId xmlns:a16="http://schemas.microsoft.com/office/drawing/2014/main" id="{12E49ADD-5E11-43CF-A280-CC9A54CE7190}"/>
              </a:ext>
            </a:extLst>
          </p:cNvPr>
          <p:cNvGrpSpPr/>
          <p:nvPr/>
        </p:nvGrpSpPr>
        <p:grpSpPr>
          <a:xfrm>
            <a:off x="7978751" y="2308775"/>
            <a:ext cx="3495672" cy="1120225"/>
            <a:chOff x="7978751" y="2308775"/>
            <a:chExt cx="3495672" cy="1120225"/>
          </a:xfrm>
        </p:grpSpPr>
        <p:grpSp>
          <p:nvGrpSpPr>
            <p:cNvPr id="5" name="Group 4">
              <a:extLst>
                <a:ext uri="{FF2B5EF4-FFF2-40B4-BE49-F238E27FC236}">
                  <a16:creationId xmlns:a16="http://schemas.microsoft.com/office/drawing/2014/main" id="{855AB2B9-691C-46A0-BA03-80A4EB6A54F6}"/>
                </a:ext>
              </a:extLst>
            </p:cNvPr>
            <p:cNvGrpSpPr/>
            <p:nvPr/>
          </p:nvGrpSpPr>
          <p:grpSpPr>
            <a:xfrm>
              <a:off x="9062438" y="2308775"/>
              <a:ext cx="2411985" cy="1120225"/>
              <a:chOff x="8859370" y="2419100"/>
              <a:chExt cx="2904279" cy="1120225"/>
            </a:xfrm>
          </p:grpSpPr>
          <p:sp>
            <p:nvSpPr>
              <p:cNvPr id="113" name="Prostokąt 26">
                <a:extLst>
                  <a:ext uri="{FF2B5EF4-FFF2-40B4-BE49-F238E27FC236}">
                    <a16:creationId xmlns:a16="http://schemas.microsoft.com/office/drawing/2014/main" id="{183609B9-1C00-4EE7-B2E2-921EE291E0D9}"/>
                  </a:ext>
                </a:extLst>
              </p:cNvPr>
              <p:cNvSpPr/>
              <p:nvPr/>
            </p:nvSpPr>
            <p:spPr>
              <a:xfrm flipH="1">
                <a:off x="8859370" y="2419100"/>
                <a:ext cx="2711541" cy="11202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4" name="pole tekstowe 3">
                <a:extLst>
                  <a:ext uri="{FF2B5EF4-FFF2-40B4-BE49-F238E27FC236}">
                    <a16:creationId xmlns:a16="http://schemas.microsoft.com/office/drawing/2014/main" id="{A480E631-1B02-4CB9-80BA-B91EFED91E55}"/>
                  </a:ext>
                </a:extLst>
              </p:cNvPr>
              <p:cNvSpPr txBox="1"/>
              <p:nvPr/>
            </p:nvSpPr>
            <p:spPr>
              <a:xfrm flipH="1">
                <a:off x="8902700" y="2563237"/>
                <a:ext cx="2860949"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11" name="Rectangle 110">
                <a:extLst>
                  <a:ext uri="{FF2B5EF4-FFF2-40B4-BE49-F238E27FC236}">
                    <a16:creationId xmlns:a16="http://schemas.microsoft.com/office/drawing/2014/main" id="{72971F10-F99A-4D2C-910A-2370D0FDCA6D}"/>
                  </a:ext>
                </a:extLst>
              </p:cNvPr>
              <p:cNvSpPr/>
              <p:nvPr/>
            </p:nvSpPr>
            <p:spPr>
              <a:xfrm flipV="1">
                <a:off x="8902700" y="3328477"/>
                <a:ext cx="2860949" cy="3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9" name="Oval 108">
              <a:extLst>
                <a:ext uri="{FF2B5EF4-FFF2-40B4-BE49-F238E27FC236}">
                  <a16:creationId xmlns:a16="http://schemas.microsoft.com/office/drawing/2014/main" id="{7489199C-423B-4B3C-87D1-42890AD3CCC0}"/>
                </a:ext>
              </a:extLst>
            </p:cNvPr>
            <p:cNvSpPr/>
            <p:nvPr/>
          </p:nvSpPr>
          <p:spPr>
            <a:xfrm>
              <a:off x="7978751" y="2320865"/>
              <a:ext cx="993522" cy="99352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11" name="Group 10">
            <a:extLst>
              <a:ext uri="{FF2B5EF4-FFF2-40B4-BE49-F238E27FC236}">
                <a16:creationId xmlns:a16="http://schemas.microsoft.com/office/drawing/2014/main" id="{AD864164-6FB4-4DFE-AC08-30CA94B503AA}"/>
              </a:ext>
            </a:extLst>
          </p:cNvPr>
          <p:cNvGrpSpPr/>
          <p:nvPr/>
        </p:nvGrpSpPr>
        <p:grpSpPr>
          <a:xfrm>
            <a:off x="4738551" y="1218276"/>
            <a:ext cx="2711541" cy="1683811"/>
            <a:chOff x="4738551" y="1448299"/>
            <a:chExt cx="2711541" cy="1683811"/>
          </a:xfrm>
        </p:grpSpPr>
        <p:grpSp>
          <p:nvGrpSpPr>
            <p:cNvPr id="4" name="Group 3">
              <a:extLst>
                <a:ext uri="{FF2B5EF4-FFF2-40B4-BE49-F238E27FC236}">
                  <a16:creationId xmlns:a16="http://schemas.microsoft.com/office/drawing/2014/main" id="{3C9EDF5C-2528-454C-93D0-FFB3FEE9EA42}"/>
                </a:ext>
              </a:extLst>
            </p:cNvPr>
            <p:cNvGrpSpPr/>
            <p:nvPr/>
          </p:nvGrpSpPr>
          <p:grpSpPr>
            <a:xfrm>
              <a:off x="4738551" y="1448299"/>
              <a:ext cx="2711541" cy="802075"/>
              <a:chOff x="4740230" y="1777042"/>
              <a:chExt cx="2711541" cy="802075"/>
            </a:xfrm>
          </p:grpSpPr>
          <p:sp>
            <p:nvSpPr>
              <p:cNvPr id="169" name="pole tekstowe 3">
                <a:extLst>
                  <a:ext uri="{FF2B5EF4-FFF2-40B4-BE49-F238E27FC236}">
                    <a16:creationId xmlns:a16="http://schemas.microsoft.com/office/drawing/2014/main" id="{CFFC16F2-F71B-4752-A398-EEFE50921513}"/>
                  </a:ext>
                </a:extLst>
              </p:cNvPr>
              <p:cNvSpPr txBox="1"/>
              <p:nvPr/>
            </p:nvSpPr>
            <p:spPr>
              <a:xfrm flipH="1">
                <a:off x="4740230" y="1777042"/>
                <a:ext cx="2711541" cy="797851"/>
              </a:xfrm>
              <a:prstGeom prst="rect">
                <a:avLst/>
              </a:prstGeom>
              <a:noFill/>
            </p:spPr>
            <p:txBody>
              <a:bodyPr wrap="square" lIns="144000" tIns="72000" rIns="144000" rtlCol="0" anchor="t" anchorCtr="0">
                <a:noAutofit/>
              </a:bodyPr>
              <a:lstStyle/>
              <a:p>
                <a:pPr algn="ctr"/>
                <a:r>
                  <a:rPr lang="en-US" sz="1600" dirty="0">
                    <a:solidFill>
                      <a:prstClr val="black"/>
                    </a:solidFill>
                  </a:rPr>
                  <a:t>Write your text here. Add an item description.</a:t>
                </a:r>
                <a:endParaRPr lang="en-US" sz="1600" dirty="0"/>
              </a:p>
            </p:txBody>
          </p:sp>
          <p:sp>
            <p:nvSpPr>
              <p:cNvPr id="166" name="Rectangle 165">
                <a:extLst>
                  <a:ext uri="{FF2B5EF4-FFF2-40B4-BE49-F238E27FC236}">
                    <a16:creationId xmlns:a16="http://schemas.microsoft.com/office/drawing/2014/main" id="{010A5C9D-C89F-4EE9-B5D1-0879500526AA}"/>
                  </a:ext>
                </a:extLst>
              </p:cNvPr>
              <p:cNvSpPr/>
              <p:nvPr/>
            </p:nvSpPr>
            <p:spPr>
              <a:xfrm>
                <a:off x="4740230" y="2543117"/>
                <a:ext cx="2711541"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Oval 63">
              <a:extLst>
                <a:ext uri="{FF2B5EF4-FFF2-40B4-BE49-F238E27FC236}">
                  <a16:creationId xmlns:a16="http://schemas.microsoft.com/office/drawing/2014/main" id="{896A2AD0-2CFF-4BBE-901E-B23ABCD8B2A5}"/>
                </a:ext>
              </a:extLst>
            </p:cNvPr>
            <p:cNvSpPr/>
            <p:nvPr/>
          </p:nvSpPr>
          <p:spPr>
            <a:xfrm>
              <a:off x="5593842" y="2138510"/>
              <a:ext cx="993600" cy="9936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32" name="Freeform 7">
            <a:extLst>
              <a:ext uri="{FF2B5EF4-FFF2-40B4-BE49-F238E27FC236}">
                <a16:creationId xmlns:a16="http://schemas.microsoft.com/office/drawing/2014/main" id="{3A1F4C04-C5A7-4C15-9828-766439D687BE}"/>
              </a:ext>
            </a:extLst>
          </p:cNvPr>
          <p:cNvSpPr>
            <a:spLocks noChangeAspect="1" noEditPoints="1"/>
          </p:cNvSpPr>
          <p:nvPr/>
        </p:nvSpPr>
        <p:spPr bwMode="auto">
          <a:xfrm>
            <a:off x="5904577" y="2148057"/>
            <a:ext cx="382846" cy="51266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3" name="Grafika 32">
            <a:extLst>
              <a:ext uri="{FF2B5EF4-FFF2-40B4-BE49-F238E27FC236}">
                <a16:creationId xmlns:a16="http://schemas.microsoft.com/office/drawing/2014/main" id="{2FA18B5C-D9B6-4510-B0A9-8BBBF2A6DCEB}"/>
              </a:ext>
            </a:extLst>
          </p:cNvPr>
          <p:cNvPicPr>
            <a:picLocks noChangeAspect="1"/>
          </p:cNvPicPr>
          <p:nvPr/>
        </p:nvPicPr>
        <p:blipFill>
          <a:blip/>
          <a:stretch>
            <a:fillRect/>
          </a:stretch>
        </p:blipFill>
        <p:spPr>
          <a:xfrm>
            <a:off x="3545098" y="2556207"/>
            <a:ext cx="361760" cy="519452"/>
          </a:xfrm>
          <a:prstGeom prst="rect">
            <a:avLst/>
          </a:prstGeom>
        </p:spPr>
      </p:pic>
      <p:sp>
        <p:nvSpPr>
          <p:cNvPr id="34" name="Freeform 16">
            <a:extLst>
              <a:ext uri="{FF2B5EF4-FFF2-40B4-BE49-F238E27FC236}">
                <a16:creationId xmlns:a16="http://schemas.microsoft.com/office/drawing/2014/main" id="{7853B295-192E-4EE1-BC60-19B535DBAB6F}"/>
              </a:ext>
            </a:extLst>
          </p:cNvPr>
          <p:cNvSpPr>
            <a:spLocks noChangeAspect="1" noEditPoints="1"/>
          </p:cNvSpPr>
          <p:nvPr/>
        </p:nvSpPr>
        <p:spPr bwMode="auto">
          <a:xfrm>
            <a:off x="3418531" y="4423265"/>
            <a:ext cx="613994" cy="372782"/>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8">
            <a:extLst>
              <a:ext uri="{FF2B5EF4-FFF2-40B4-BE49-F238E27FC236}">
                <a16:creationId xmlns:a16="http://schemas.microsoft.com/office/drawing/2014/main" id="{D9778993-D0CD-4011-B876-D3852BC85519}"/>
              </a:ext>
            </a:extLst>
          </p:cNvPr>
          <p:cNvSpPr>
            <a:spLocks noChangeAspect="1" noEditPoints="1"/>
          </p:cNvSpPr>
          <p:nvPr/>
        </p:nvSpPr>
        <p:spPr bwMode="auto">
          <a:xfrm>
            <a:off x="8297193" y="2556157"/>
            <a:ext cx="340456" cy="52293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8">
            <a:extLst>
              <a:ext uri="{FF2B5EF4-FFF2-40B4-BE49-F238E27FC236}">
                <a16:creationId xmlns:a16="http://schemas.microsoft.com/office/drawing/2014/main" id="{E732C0DB-8DB6-4207-AF63-21B19A34D145}"/>
              </a:ext>
            </a:extLst>
          </p:cNvPr>
          <p:cNvSpPr>
            <a:spLocks noChangeAspect="1" noEditPoints="1"/>
          </p:cNvSpPr>
          <p:nvPr/>
        </p:nvSpPr>
        <p:spPr bwMode="auto">
          <a:xfrm>
            <a:off x="8357095" y="4299627"/>
            <a:ext cx="236834" cy="541998"/>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438375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DB075FDA-C703-47F0-B42D-A0009CF5117B}"/>
              </a:ext>
            </a:extLst>
          </p:cNvPr>
          <p:cNvSpPr>
            <a:spLocks/>
          </p:cNvSpPr>
          <p:nvPr/>
        </p:nvSpPr>
        <p:spPr bwMode="auto">
          <a:xfrm>
            <a:off x="4012938"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8CEFA1BF-EA62-4FB1-AB22-F2C4AB9C5989}"/>
              </a:ext>
            </a:extLst>
          </p:cNvPr>
          <p:cNvSpPr>
            <a:spLocks/>
          </p:cNvSpPr>
          <p:nvPr/>
        </p:nvSpPr>
        <p:spPr bwMode="auto">
          <a:xfrm>
            <a:off x="6890921"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7">
            <a:extLst>
              <a:ext uri="{FF2B5EF4-FFF2-40B4-BE49-F238E27FC236}">
                <a16:creationId xmlns:a16="http://schemas.microsoft.com/office/drawing/2014/main" id="{3EC5AF22-8306-4C02-B65A-948381C50657}"/>
              </a:ext>
            </a:extLst>
          </p:cNvPr>
          <p:cNvSpPr>
            <a:spLocks/>
          </p:cNvSpPr>
          <p:nvPr/>
        </p:nvSpPr>
        <p:spPr bwMode="auto">
          <a:xfrm>
            <a:off x="9768904" y="1119813"/>
            <a:ext cx="650421" cy="5188912"/>
          </a:xfrm>
          <a:custGeom>
            <a:avLst/>
            <a:gdLst>
              <a:gd name="T0" fmla="*/ 0 w 323"/>
              <a:gd name="T1" fmla="*/ 2576 h 2576"/>
              <a:gd name="T2" fmla="*/ 323 w 323"/>
              <a:gd name="T3" fmla="*/ 1288 h 2576"/>
              <a:gd name="T4" fmla="*/ 0 w 323"/>
              <a:gd name="T5" fmla="*/ 0 h 2576"/>
            </a:gdLst>
            <a:ahLst/>
            <a:cxnLst>
              <a:cxn ang="0">
                <a:pos x="T0" y="T1"/>
              </a:cxn>
              <a:cxn ang="0">
                <a:pos x="T2" y="T3"/>
              </a:cxn>
              <a:cxn ang="0">
                <a:pos x="T4" y="T5"/>
              </a:cxn>
            </a:cxnLst>
            <a:rect l="0" t="0" r="r" b="b"/>
            <a:pathLst>
              <a:path w="323" h="2576">
                <a:moveTo>
                  <a:pt x="0" y="2576"/>
                </a:moveTo>
                <a:cubicBezTo>
                  <a:pt x="206" y="2193"/>
                  <a:pt x="323" y="1754"/>
                  <a:pt x="323" y="1288"/>
                </a:cubicBezTo>
                <a:cubicBezTo>
                  <a:pt x="323" y="822"/>
                  <a:pt x="206" y="384"/>
                  <a:pt x="0" y="0"/>
                </a:cubicBezTo>
              </a:path>
            </a:pathLst>
          </a:custGeom>
          <a:noFill/>
          <a:ln w="38100" cap="rnd">
            <a:solidFill>
              <a:schemeClr val="bg2">
                <a:lumMod val="9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 name="Tytuł 1">
            <a:extLst>
              <a:ext uri="{FF2B5EF4-FFF2-40B4-BE49-F238E27FC236}">
                <a16:creationId xmlns:a16="http://schemas.microsoft.com/office/drawing/2014/main" id="{49EAB6C8-3C55-4216-814F-4B46E143C996}"/>
              </a:ext>
            </a:extLst>
          </p:cNvPr>
          <p:cNvSpPr>
            <a:spLocks noGrp="1"/>
          </p:cNvSpPr>
          <p:nvPr>
            <p:ph type="title"/>
          </p:nvPr>
        </p:nvSpPr>
        <p:spPr/>
        <p:txBody>
          <a:bodyPr>
            <a:normAutofit fontScale="90000"/>
          </a:bodyPr>
          <a:lstStyle/>
          <a:p>
            <a:r>
              <a:rPr lang="en-US" dirty="0"/>
              <a:t>Central Orbits &amp; Satellites Infographics</a:t>
            </a:r>
          </a:p>
        </p:txBody>
      </p:sp>
      <p:cxnSp>
        <p:nvCxnSpPr>
          <p:cNvPr id="14" name="Connector: Curved 13">
            <a:extLst>
              <a:ext uri="{FF2B5EF4-FFF2-40B4-BE49-F238E27FC236}">
                <a16:creationId xmlns:a16="http://schemas.microsoft.com/office/drawing/2014/main" id="{8861E02A-D27A-4F5A-A682-BB8967305905}"/>
              </a:ext>
            </a:extLst>
          </p:cNvPr>
          <p:cNvCxnSpPr>
            <a:cxnSpLocks/>
            <a:stCxn id="7" idx="0"/>
            <a:endCxn id="8" idx="0"/>
          </p:cNvCxnSpPr>
          <p:nvPr/>
        </p:nvCxnSpPr>
        <p:spPr>
          <a:xfrm rot="5400000" flipH="1" flipV="1">
            <a:off x="3218126" y="1614999"/>
            <a:ext cx="12700" cy="2877983"/>
          </a:xfrm>
          <a:prstGeom prst="curvedConnector3">
            <a:avLst>
              <a:gd name="adj1" fmla="val 65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9" name="Connector: Curved 18">
            <a:extLst>
              <a:ext uri="{FF2B5EF4-FFF2-40B4-BE49-F238E27FC236}">
                <a16:creationId xmlns:a16="http://schemas.microsoft.com/office/drawing/2014/main" id="{88057D3B-57A4-479A-B0A0-31BE23AA57BE}"/>
              </a:ext>
            </a:extLst>
          </p:cNvPr>
          <p:cNvCxnSpPr>
            <a:cxnSpLocks/>
            <a:stCxn id="7" idx="0"/>
            <a:endCxn id="9" idx="0"/>
          </p:cNvCxnSpPr>
          <p:nvPr/>
        </p:nvCxnSpPr>
        <p:spPr>
          <a:xfrm rot="5400000" flipH="1" flipV="1">
            <a:off x="4657118" y="176007"/>
            <a:ext cx="12700" cy="5755966"/>
          </a:xfrm>
          <a:prstGeom prst="curvedConnector3">
            <a:avLst>
              <a:gd name="adj1" fmla="val 101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23" name="Connector: Curved 22">
            <a:extLst>
              <a:ext uri="{FF2B5EF4-FFF2-40B4-BE49-F238E27FC236}">
                <a16:creationId xmlns:a16="http://schemas.microsoft.com/office/drawing/2014/main" id="{175CE43E-CEE5-4D70-BA7C-371813FCBDEE}"/>
              </a:ext>
            </a:extLst>
          </p:cNvPr>
          <p:cNvCxnSpPr>
            <a:cxnSpLocks/>
            <a:stCxn id="7" idx="0"/>
            <a:endCxn id="10" idx="0"/>
          </p:cNvCxnSpPr>
          <p:nvPr/>
        </p:nvCxnSpPr>
        <p:spPr>
          <a:xfrm rot="5400000" flipH="1" flipV="1">
            <a:off x="6096109" y="-1262984"/>
            <a:ext cx="12700" cy="8633949"/>
          </a:xfrm>
          <a:prstGeom prst="curvedConnector3">
            <a:avLst>
              <a:gd name="adj1" fmla="val 14000000"/>
            </a:avLst>
          </a:prstGeom>
          <a:ln w="38100" cap="rnd">
            <a:solidFill>
              <a:schemeClr val="bg2">
                <a:lumMod val="75000"/>
              </a:schemeClr>
            </a:solidFill>
            <a:round/>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9B60B2A6-29B2-4EF4-96B0-C027FF75B5AE}"/>
              </a:ext>
            </a:extLst>
          </p:cNvPr>
          <p:cNvSpPr/>
          <p:nvPr/>
        </p:nvSpPr>
        <p:spPr>
          <a:xfrm>
            <a:off x="651042" y="3053990"/>
            <a:ext cx="2256185" cy="2256185"/>
          </a:xfrm>
          <a:prstGeom prst="ellipse">
            <a:avLst/>
          </a:prstGeom>
          <a:solidFill>
            <a:schemeClr val="accent6"/>
          </a:solidFill>
          <a:ln w="139700" cap="flat">
            <a:solidFill>
              <a:schemeClr val="accent6">
                <a:alpha val="60000"/>
              </a:schemeClr>
            </a:solidFill>
            <a:prstDash val="solid"/>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grpSp>
        <p:nvGrpSpPr>
          <p:cNvPr id="18" name="Grupa 17">
            <a:extLst>
              <a:ext uri="{FF2B5EF4-FFF2-40B4-BE49-F238E27FC236}">
                <a16:creationId xmlns:a16="http://schemas.microsoft.com/office/drawing/2014/main" id="{CCB2D659-5505-44C1-AEDD-95E92F9552D7}"/>
              </a:ext>
            </a:extLst>
          </p:cNvPr>
          <p:cNvGrpSpPr/>
          <p:nvPr/>
        </p:nvGrpSpPr>
        <p:grpSpPr>
          <a:xfrm>
            <a:off x="5361104" y="2492896"/>
            <a:ext cx="3390989" cy="3515867"/>
            <a:chOff x="5361104" y="2492896"/>
            <a:chExt cx="3390989" cy="3515867"/>
          </a:xfrm>
        </p:grpSpPr>
        <p:sp>
          <p:nvSpPr>
            <p:cNvPr id="9" name="Oval 8">
              <a:extLst>
                <a:ext uri="{FF2B5EF4-FFF2-40B4-BE49-F238E27FC236}">
                  <a16:creationId xmlns:a16="http://schemas.microsoft.com/office/drawing/2014/main" id="{05AE41C1-6BED-4D23-A62A-5998D737AA4A}"/>
                </a:ext>
              </a:extLst>
            </p:cNvPr>
            <p:cNvSpPr/>
            <p:nvPr/>
          </p:nvSpPr>
          <p:spPr>
            <a:xfrm>
              <a:off x="6407008" y="3053990"/>
              <a:ext cx="2256185" cy="2256185"/>
            </a:xfrm>
            <a:prstGeom prst="ellipse">
              <a:avLst/>
            </a:prstGeom>
            <a:solidFill>
              <a:schemeClr val="accent3"/>
            </a:solidFill>
            <a:ln w="139700" cap="rnd">
              <a:solidFill>
                <a:schemeClr val="accent3">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15" name="TextBox 14">
              <a:extLst>
                <a:ext uri="{FF2B5EF4-FFF2-40B4-BE49-F238E27FC236}">
                  <a16:creationId xmlns:a16="http://schemas.microsoft.com/office/drawing/2014/main" id="{6E3A59F5-6826-4046-9D68-6E107E35AAAC}"/>
                </a:ext>
              </a:extLst>
            </p:cNvPr>
            <p:cNvSpPr txBox="1"/>
            <p:nvPr/>
          </p:nvSpPr>
          <p:spPr>
            <a:xfrm>
              <a:off x="5361104"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3">
                      <a:lumMod val="75000"/>
                    </a:schemeClr>
                  </a:solidFill>
                </a:rPr>
                <a:t>Header</a:t>
              </a:r>
            </a:p>
          </p:txBody>
        </p:sp>
        <p:sp>
          <p:nvSpPr>
            <p:cNvPr id="29" name="Oval 28">
              <a:extLst>
                <a:ext uri="{FF2B5EF4-FFF2-40B4-BE49-F238E27FC236}">
                  <a16:creationId xmlns:a16="http://schemas.microsoft.com/office/drawing/2014/main" id="{34C9AD23-A5B6-4335-BB2F-26BFBCD10630}"/>
                </a:ext>
              </a:extLst>
            </p:cNvPr>
            <p:cNvSpPr/>
            <p:nvPr/>
          </p:nvSpPr>
          <p:spPr>
            <a:xfrm>
              <a:off x="7731497" y="4988167"/>
              <a:ext cx="1020596" cy="1020596"/>
            </a:xfrm>
            <a:prstGeom prst="ellipse">
              <a:avLst/>
            </a:prstGeom>
            <a:solidFill>
              <a:schemeClr val="accent3">
                <a:lumMod val="75000"/>
              </a:schemeClr>
            </a:solidFill>
            <a:ln w="139700" cap="rnd">
              <a:solidFill>
                <a:schemeClr val="accent3">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grpSp>
        <p:nvGrpSpPr>
          <p:cNvPr id="11" name="Grupa 10">
            <a:extLst>
              <a:ext uri="{FF2B5EF4-FFF2-40B4-BE49-F238E27FC236}">
                <a16:creationId xmlns:a16="http://schemas.microsoft.com/office/drawing/2014/main" id="{D76A4977-5BD2-482F-A248-5BF11A52A519}"/>
              </a:ext>
            </a:extLst>
          </p:cNvPr>
          <p:cNvGrpSpPr/>
          <p:nvPr/>
        </p:nvGrpSpPr>
        <p:grpSpPr>
          <a:xfrm>
            <a:off x="8550185" y="2492896"/>
            <a:ext cx="3057673" cy="3515867"/>
            <a:chOff x="8550185" y="2492896"/>
            <a:chExt cx="3057673" cy="3515867"/>
          </a:xfrm>
        </p:grpSpPr>
        <p:sp>
          <p:nvSpPr>
            <p:cNvPr id="10" name="Oval 9">
              <a:extLst>
                <a:ext uri="{FF2B5EF4-FFF2-40B4-BE49-F238E27FC236}">
                  <a16:creationId xmlns:a16="http://schemas.microsoft.com/office/drawing/2014/main" id="{BC88AF0E-B696-4317-844B-18F2818A8216}"/>
                </a:ext>
              </a:extLst>
            </p:cNvPr>
            <p:cNvSpPr/>
            <p:nvPr/>
          </p:nvSpPr>
          <p:spPr>
            <a:xfrm>
              <a:off x="9284991" y="3053990"/>
              <a:ext cx="2256185" cy="2256185"/>
            </a:xfrm>
            <a:prstGeom prst="ellipse">
              <a:avLst/>
            </a:prstGeom>
            <a:solidFill>
              <a:schemeClr val="accent1"/>
            </a:solidFill>
            <a:ln w="139700" cap="rnd">
              <a:solidFill>
                <a:schemeClr val="accent1">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16" name="TextBox 15">
              <a:extLst>
                <a:ext uri="{FF2B5EF4-FFF2-40B4-BE49-F238E27FC236}">
                  <a16:creationId xmlns:a16="http://schemas.microsoft.com/office/drawing/2014/main" id="{BA059432-3D31-42A5-8797-F174C55192AF}"/>
                </a:ext>
              </a:extLst>
            </p:cNvPr>
            <p:cNvSpPr txBox="1"/>
            <p:nvPr/>
          </p:nvSpPr>
          <p:spPr>
            <a:xfrm>
              <a:off x="8550185"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1">
                      <a:lumMod val="75000"/>
                    </a:schemeClr>
                  </a:solidFill>
                </a:rPr>
                <a:t>Header</a:t>
              </a:r>
            </a:p>
          </p:txBody>
        </p:sp>
        <p:sp>
          <p:nvSpPr>
            <p:cNvPr id="30" name="Oval 29">
              <a:extLst>
                <a:ext uri="{FF2B5EF4-FFF2-40B4-BE49-F238E27FC236}">
                  <a16:creationId xmlns:a16="http://schemas.microsoft.com/office/drawing/2014/main" id="{E6BC3409-4756-4C8E-BA99-A4A4E06CA1DD}"/>
                </a:ext>
              </a:extLst>
            </p:cNvPr>
            <p:cNvSpPr/>
            <p:nvPr/>
          </p:nvSpPr>
          <p:spPr>
            <a:xfrm>
              <a:off x="10587262" y="4988167"/>
              <a:ext cx="1020596" cy="1020596"/>
            </a:xfrm>
            <a:prstGeom prst="ellipse">
              <a:avLst/>
            </a:prstGeom>
            <a:solidFill>
              <a:schemeClr val="accent1">
                <a:lumMod val="75000"/>
              </a:schemeClr>
            </a:solidFill>
            <a:ln w="139700" cap="rnd">
              <a:solidFill>
                <a:schemeClr val="accent1">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grpSp>
        <p:nvGrpSpPr>
          <p:cNvPr id="13" name="Grupa 12">
            <a:extLst>
              <a:ext uri="{FF2B5EF4-FFF2-40B4-BE49-F238E27FC236}">
                <a16:creationId xmlns:a16="http://schemas.microsoft.com/office/drawing/2014/main" id="{7FEF6227-1D14-4CC0-A9B8-133945F38FA2}"/>
              </a:ext>
            </a:extLst>
          </p:cNvPr>
          <p:cNvGrpSpPr/>
          <p:nvPr/>
        </p:nvGrpSpPr>
        <p:grpSpPr>
          <a:xfrm>
            <a:off x="2469008" y="2492896"/>
            <a:ext cx="3405102" cy="3515867"/>
            <a:chOff x="2469008" y="2492896"/>
            <a:chExt cx="3405102" cy="3515867"/>
          </a:xfrm>
        </p:grpSpPr>
        <p:sp>
          <p:nvSpPr>
            <p:cNvPr id="8" name="Oval 7">
              <a:extLst>
                <a:ext uri="{FF2B5EF4-FFF2-40B4-BE49-F238E27FC236}">
                  <a16:creationId xmlns:a16="http://schemas.microsoft.com/office/drawing/2014/main" id="{7FE20B64-04A8-45C8-BA43-A0B9E42A43D9}"/>
                </a:ext>
              </a:extLst>
            </p:cNvPr>
            <p:cNvSpPr/>
            <p:nvPr/>
          </p:nvSpPr>
          <p:spPr>
            <a:xfrm>
              <a:off x="3529025" y="3053990"/>
              <a:ext cx="2256185" cy="2256185"/>
            </a:xfrm>
            <a:prstGeom prst="ellipse">
              <a:avLst/>
            </a:prstGeom>
            <a:solidFill>
              <a:schemeClr val="accent4"/>
            </a:solidFill>
            <a:ln w="139700" cap="rnd">
              <a:solidFill>
                <a:schemeClr val="accent4">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000" dirty="0">
                  <a:solidFill>
                    <a:schemeClr val="bg1"/>
                  </a:solidFill>
                </a:rPr>
                <a:t>Write your text here. Add your description of an item.</a:t>
              </a:r>
            </a:p>
          </p:txBody>
        </p:sp>
        <p:sp>
          <p:nvSpPr>
            <p:cNvPr id="3" name="TextBox 2">
              <a:extLst>
                <a:ext uri="{FF2B5EF4-FFF2-40B4-BE49-F238E27FC236}">
                  <a16:creationId xmlns:a16="http://schemas.microsoft.com/office/drawing/2014/main" id="{445FDDF8-B557-4D08-A69C-90F60F865F1F}"/>
                </a:ext>
              </a:extLst>
            </p:cNvPr>
            <p:cNvSpPr txBox="1"/>
            <p:nvPr/>
          </p:nvSpPr>
          <p:spPr>
            <a:xfrm>
              <a:off x="2469008" y="2492896"/>
              <a:ext cx="1682499" cy="536186"/>
            </a:xfrm>
            <a:prstGeom prst="rect">
              <a:avLst/>
            </a:prstGeom>
            <a:noFill/>
          </p:spPr>
          <p:txBody>
            <a:bodyPr wrap="none" lIns="144000" tIns="108000" rIns="144000" bIns="108000" rtlCol="0" anchor="ctr">
              <a:noAutofit/>
            </a:bodyPr>
            <a:lstStyle/>
            <a:p>
              <a:pPr algn="r"/>
              <a:r>
                <a:rPr lang="en-US" sz="2400" dirty="0">
                  <a:solidFill>
                    <a:schemeClr val="accent4">
                      <a:lumMod val="75000"/>
                    </a:schemeClr>
                  </a:solidFill>
                </a:rPr>
                <a:t>Header</a:t>
              </a:r>
            </a:p>
          </p:txBody>
        </p:sp>
        <p:sp>
          <p:nvSpPr>
            <p:cNvPr id="28" name="Oval 27">
              <a:extLst>
                <a:ext uri="{FF2B5EF4-FFF2-40B4-BE49-F238E27FC236}">
                  <a16:creationId xmlns:a16="http://schemas.microsoft.com/office/drawing/2014/main" id="{AAC079DA-9F9F-4EB4-9D2E-788B36DD59AF}"/>
                </a:ext>
              </a:extLst>
            </p:cNvPr>
            <p:cNvSpPr/>
            <p:nvPr/>
          </p:nvSpPr>
          <p:spPr>
            <a:xfrm>
              <a:off x="4853514" y="4988167"/>
              <a:ext cx="1020596" cy="1020596"/>
            </a:xfrm>
            <a:prstGeom prst="ellipse">
              <a:avLst/>
            </a:prstGeom>
            <a:solidFill>
              <a:schemeClr val="accent4">
                <a:lumMod val="75000"/>
              </a:schemeClr>
            </a:solidFill>
            <a:ln w="139700" cap="rnd">
              <a:solidFill>
                <a:schemeClr val="accent4">
                  <a:lumMod val="75000"/>
                  <a:alpha val="60000"/>
                </a:schemeClr>
              </a:solidFill>
              <a:prstDash val="solid"/>
              <a:round/>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2000" dirty="0"/>
            </a:p>
          </p:txBody>
        </p:sp>
      </p:grpSp>
      <p:sp>
        <p:nvSpPr>
          <p:cNvPr id="24" name="Freeform 6">
            <a:extLst>
              <a:ext uri="{FF2B5EF4-FFF2-40B4-BE49-F238E27FC236}">
                <a16:creationId xmlns:a16="http://schemas.microsoft.com/office/drawing/2014/main" id="{D73FBB94-412C-4A17-A74F-9E9B7D8DD679}"/>
              </a:ext>
            </a:extLst>
          </p:cNvPr>
          <p:cNvSpPr>
            <a:spLocks noChangeAspect="1" noEditPoints="1"/>
          </p:cNvSpPr>
          <p:nvPr/>
        </p:nvSpPr>
        <p:spPr bwMode="auto">
          <a:xfrm>
            <a:off x="5094406" y="5265143"/>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6">
            <a:extLst>
              <a:ext uri="{FF2B5EF4-FFF2-40B4-BE49-F238E27FC236}">
                <a16:creationId xmlns:a16="http://schemas.microsoft.com/office/drawing/2014/main" id="{E36F7305-50B7-4391-BE59-09CCA0926747}"/>
              </a:ext>
            </a:extLst>
          </p:cNvPr>
          <p:cNvSpPr>
            <a:spLocks noChangeAspect="1"/>
          </p:cNvSpPr>
          <p:nvPr/>
        </p:nvSpPr>
        <p:spPr bwMode="auto">
          <a:xfrm>
            <a:off x="10835255" y="5256226"/>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2">
            <a:extLst>
              <a:ext uri="{FF2B5EF4-FFF2-40B4-BE49-F238E27FC236}">
                <a16:creationId xmlns:a16="http://schemas.microsoft.com/office/drawing/2014/main" id="{D3011460-7547-4518-8BFD-0247F8C7EF6C}"/>
              </a:ext>
            </a:extLst>
          </p:cNvPr>
          <p:cNvSpPr>
            <a:spLocks noChangeAspect="1" noEditPoints="1"/>
          </p:cNvSpPr>
          <p:nvPr/>
        </p:nvSpPr>
        <p:spPr bwMode="auto">
          <a:xfrm>
            <a:off x="7955553" y="5233878"/>
            <a:ext cx="594632" cy="48747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536430893"/>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BF537-7F39-4EC3-96B4-FF7194244991}"/>
              </a:ext>
            </a:extLst>
          </p:cNvPr>
          <p:cNvSpPr>
            <a:spLocks noGrp="1"/>
          </p:cNvSpPr>
          <p:nvPr>
            <p:ph type="title"/>
          </p:nvPr>
        </p:nvSpPr>
        <p:spPr>
          <a:xfrm>
            <a:off x="623889" y="0"/>
            <a:ext cx="10947022" cy="972000"/>
          </a:xfrm>
        </p:spPr>
        <p:txBody>
          <a:bodyPr>
            <a:normAutofit fontScale="90000"/>
          </a:bodyPr>
          <a:lstStyle/>
          <a:p>
            <a:r>
              <a:rPr lang="en-US" dirty="0"/>
              <a:t>Pipe Flow Diagram Fork Out into 5 Outputs</a:t>
            </a:r>
          </a:p>
        </p:txBody>
      </p:sp>
      <p:grpSp>
        <p:nvGrpSpPr>
          <p:cNvPr id="3" name="Group 2">
            <a:extLst>
              <a:ext uri="{FF2B5EF4-FFF2-40B4-BE49-F238E27FC236}">
                <a16:creationId xmlns:a16="http://schemas.microsoft.com/office/drawing/2014/main" id="{1423112F-CA21-4D8A-9BBF-C3ABE43B64AC}"/>
              </a:ext>
            </a:extLst>
          </p:cNvPr>
          <p:cNvGrpSpPr/>
          <p:nvPr/>
        </p:nvGrpSpPr>
        <p:grpSpPr>
          <a:xfrm>
            <a:off x="642935" y="1127569"/>
            <a:ext cx="2932785" cy="4797541"/>
            <a:chOff x="642935" y="1127569"/>
            <a:chExt cx="2932785" cy="4797541"/>
          </a:xfrm>
        </p:grpSpPr>
        <p:sp>
          <p:nvSpPr>
            <p:cNvPr id="30" name="Double Bracket 29">
              <a:extLst>
                <a:ext uri="{FF2B5EF4-FFF2-40B4-BE49-F238E27FC236}">
                  <a16:creationId xmlns:a16="http://schemas.microsoft.com/office/drawing/2014/main" id="{452AFCC6-BD4D-4A83-B636-49E8CF27F4EE}"/>
                </a:ext>
              </a:extLst>
            </p:cNvPr>
            <p:cNvSpPr/>
            <p:nvPr/>
          </p:nvSpPr>
          <p:spPr>
            <a:xfrm>
              <a:off x="642938" y="1628805"/>
              <a:ext cx="2932782" cy="4296305"/>
            </a:xfrm>
            <a:prstGeom prst="bracketPair">
              <a:avLst>
                <a:gd name="adj" fmla="val 0"/>
              </a:avLst>
            </a:prstGeom>
            <a:solidFill>
              <a:schemeClr val="bg2"/>
            </a:solidFill>
            <a:ln w="381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TextBox 35">
              <a:extLst>
                <a:ext uri="{FF2B5EF4-FFF2-40B4-BE49-F238E27FC236}">
                  <a16:creationId xmlns:a16="http://schemas.microsoft.com/office/drawing/2014/main" id="{DB035473-F2FF-4B13-BE8C-E2A24C00279E}"/>
                </a:ext>
              </a:extLst>
            </p:cNvPr>
            <p:cNvSpPr txBox="1"/>
            <p:nvPr/>
          </p:nvSpPr>
          <p:spPr>
            <a:xfrm flipH="1">
              <a:off x="642935" y="2291250"/>
              <a:ext cx="2932781" cy="3514014"/>
            </a:xfrm>
            <a:prstGeom prst="rect">
              <a:avLst/>
            </a:prstGeom>
            <a:noFill/>
            <a:ln>
              <a:noFill/>
            </a:ln>
          </p:spPr>
          <p:txBody>
            <a:bodyPr wrap="square" lIns="180000" tIns="108000" rIns="180000" bIns="108000" rtlCol="0" anchor="t" anchorCtr="0">
              <a:noAutofit/>
            </a:bodyPr>
            <a:lstStyle/>
            <a:p>
              <a:pPr>
                <a:spcAft>
                  <a:spcPts val="600"/>
                </a:spcAft>
              </a:pPr>
              <a:r>
                <a:rPr lang="en-US" sz="2800" dirty="0">
                  <a:solidFill>
                    <a:schemeClr val="accent5">
                      <a:lumMod val="75000"/>
                    </a:schemeClr>
                  </a:solidFill>
                </a:rPr>
                <a:t>Input</a:t>
              </a:r>
            </a:p>
            <a:p>
              <a:pPr lvl="0">
                <a:spcAft>
                  <a:spcPts val="600"/>
                </a:spcAft>
              </a:pPr>
              <a:r>
                <a:rPr lang="en-US" sz="16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endParaRPr lang="en-US" sz="1100" dirty="0"/>
            </a:p>
          </p:txBody>
        </p:sp>
        <p:sp>
          <p:nvSpPr>
            <p:cNvPr id="31" name="Oval 30">
              <a:extLst>
                <a:ext uri="{FF2B5EF4-FFF2-40B4-BE49-F238E27FC236}">
                  <a16:creationId xmlns:a16="http://schemas.microsoft.com/office/drawing/2014/main" id="{BF641D7B-01A5-4F49-BAB4-EA7FDAC8F7D3}"/>
                </a:ext>
              </a:extLst>
            </p:cNvPr>
            <p:cNvSpPr/>
            <p:nvPr/>
          </p:nvSpPr>
          <p:spPr>
            <a:xfrm>
              <a:off x="1605271" y="1127569"/>
              <a:ext cx="1008112" cy="100811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93D47119-0D92-4B6B-BE42-938A2B270313}"/>
              </a:ext>
            </a:extLst>
          </p:cNvPr>
          <p:cNvGrpSpPr/>
          <p:nvPr/>
        </p:nvGrpSpPr>
        <p:grpSpPr>
          <a:xfrm>
            <a:off x="3748920" y="2021950"/>
            <a:ext cx="4457093" cy="3355191"/>
            <a:chOff x="3680824" y="2021950"/>
            <a:chExt cx="4457093" cy="3355191"/>
          </a:xfrm>
        </p:grpSpPr>
        <p:cxnSp>
          <p:nvCxnSpPr>
            <p:cNvPr id="20" name="Straight Connector 19">
              <a:extLst>
                <a:ext uri="{FF2B5EF4-FFF2-40B4-BE49-F238E27FC236}">
                  <a16:creationId xmlns:a16="http://schemas.microsoft.com/office/drawing/2014/main" id="{C9B198C5-110D-4B70-ADC4-C5DA540A2213}"/>
                </a:ext>
              </a:extLst>
            </p:cNvPr>
            <p:cNvCxnSpPr>
              <a:cxnSpLocks/>
            </p:cNvCxnSpPr>
            <p:nvPr/>
          </p:nvCxnSpPr>
          <p:spPr>
            <a:xfrm flipH="1">
              <a:off x="3680824" y="3709091"/>
              <a:ext cx="432048" cy="0"/>
            </a:xfrm>
            <a:prstGeom prst="line">
              <a:avLst/>
            </a:prstGeom>
            <a:ln w="38100" cap="rnd">
              <a:solidFill>
                <a:schemeClr val="accent5"/>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CA6242A2-BF17-41FF-9A3C-E97EFA4C7F7C}"/>
                </a:ext>
              </a:extLst>
            </p:cNvPr>
            <p:cNvGrpSpPr/>
            <p:nvPr/>
          </p:nvGrpSpPr>
          <p:grpSpPr>
            <a:xfrm>
              <a:off x="4218351" y="2143527"/>
              <a:ext cx="3163106" cy="3147363"/>
              <a:chOff x="4218351" y="2143527"/>
              <a:chExt cx="3163106" cy="3147363"/>
            </a:xfrm>
          </p:grpSpPr>
          <p:sp>
            <p:nvSpPr>
              <p:cNvPr id="38" name="Freeform: Shape 37">
                <a:extLst>
                  <a:ext uri="{FF2B5EF4-FFF2-40B4-BE49-F238E27FC236}">
                    <a16:creationId xmlns:a16="http://schemas.microsoft.com/office/drawing/2014/main" id="{70818293-6C90-4AF2-9FE1-056B08FBB3EE}"/>
                  </a:ext>
                </a:extLst>
              </p:cNvPr>
              <p:cNvSpPr>
                <a:spLocks noChangeArrowheads="1"/>
              </p:cNvSpPr>
              <p:nvPr/>
            </p:nvSpPr>
            <p:spPr bwMode="auto">
              <a:xfrm flipH="1">
                <a:off x="4218351" y="2143527"/>
                <a:ext cx="3163106" cy="3147363"/>
              </a:xfrm>
              <a:custGeom>
                <a:avLst/>
                <a:gdLst>
                  <a:gd name="connsiteX0" fmla="*/ 55514 w 3163106"/>
                  <a:gd name="connsiteY0" fmla="*/ 0 h 3147363"/>
                  <a:gd name="connsiteX1" fmla="*/ 1439092 w 3163106"/>
                  <a:gd name="connsiteY1" fmla="*/ 0 h 3147363"/>
                  <a:gd name="connsiteX2" fmla="*/ 1498875 w 3163106"/>
                  <a:gd name="connsiteY2" fmla="*/ 8507 h 3147363"/>
                  <a:gd name="connsiteX3" fmla="*/ 1656876 w 3163106"/>
                  <a:gd name="connsiteY3" fmla="*/ 46791 h 3147363"/>
                  <a:gd name="connsiteX4" fmla="*/ 1784986 w 3163106"/>
                  <a:gd name="connsiteY4" fmla="*/ 114852 h 3147363"/>
                  <a:gd name="connsiteX5" fmla="*/ 1947257 w 3163106"/>
                  <a:gd name="connsiteY5" fmla="*/ 280749 h 3147363"/>
                  <a:gd name="connsiteX6" fmla="*/ 2007042 w 3163106"/>
                  <a:gd name="connsiteY6" fmla="*/ 416869 h 3147363"/>
                  <a:gd name="connsiteX7" fmla="*/ 2017860 w 3163106"/>
                  <a:gd name="connsiteY7" fmla="*/ 467161 h 3147363"/>
                  <a:gd name="connsiteX8" fmla="*/ 2020839 w 3163106"/>
                  <a:gd name="connsiteY8" fmla="*/ 467161 h 3147363"/>
                  <a:gd name="connsiteX9" fmla="*/ 2020839 w 3163106"/>
                  <a:gd name="connsiteY9" fmla="*/ 1267718 h 3147363"/>
                  <a:gd name="connsiteX10" fmla="*/ 2137092 w 3163106"/>
                  <a:gd name="connsiteY10" fmla="*/ 1267718 h 3147363"/>
                  <a:gd name="connsiteX11" fmla="*/ 2137092 w 3163106"/>
                  <a:gd name="connsiteY11" fmla="*/ 1395848 h 3147363"/>
                  <a:gd name="connsiteX12" fmla="*/ 2149485 w 3163106"/>
                  <a:gd name="connsiteY12" fmla="*/ 1395848 h 3147363"/>
                  <a:gd name="connsiteX13" fmla="*/ 3107610 w 3163106"/>
                  <a:gd name="connsiteY13" fmla="*/ 1395848 h 3147363"/>
                  <a:gd name="connsiteX14" fmla="*/ 3163106 w 3163106"/>
                  <a:gd name="connsiteY14" fmla="*/ 1574326 h 3147363"/>
                  <a:gd name="connsiteX15" fmla="*/ 3107610 w 3163106"/>
                  <a:gd name="connsiteY15" fmla="*/ 1752804 h 3147363"/>
                  <a:gd name="connsiteX16" fmla="*/ 2266367 w 3163106"/>
                  <a:gd name="connsiteY16" fmla="*/ 1752804 h 3147363"/>
                  <a:gd name="connsiteX17" fmla="*/ 2137092 w 3163106"/>
                  <a:gd name="connsiteY17" fmla="*/ 1752804 h 3147363"/>
                  <a:gd name="connsiteX18" fmla="*/ 2137092 w 3163106"/>
                  <a:gd name="connsiteY18" fmla="*/ 1879644 h 3147363"/>
                  <a:gd name="connsiteX19" fmla="*/ 2020839 w 3163106"/>
                  <a:gd name="connsiteY19" fmla="*/ 1879644 h 3147363"/>
                  <a:gd name="connsiteX20" fmla="*/ 2020839 w 3163106"/>
                  <a:gd name="connsiteY20" fmla="*/ 2699275 h 3147363"/>
                  <a:gd name="connsiteX21" fmla="*/ 2013757 w 3163106"/>
                  <a:gd name="connsiteY21" fmla="*/ 2699275 h 3147363"/>
                  <a:gd name="connsiteX22" fmla="*/ 2007042 w 3163106"/>
                  <a:gd name="connsiteY22" fmla="*/ 2730494 h 3147363"/>
                  <a:gd name="connsiteX23" fmla="*/ 1947257 w 3163106"/>
                  <a:gd name="connsiteY23" fmla="*/ 2866614 h 3147363"/>
                  <a:gd name="connsiteX24" fmla="*/ 1784986 w 3163106"/>
                  <a:gd name="connsiteY24" fmla="*/ 3032511 h 3147363"/>
                  <a:gd name="connsiteX25" fmla="*/ 1656876 w 3163106"/>
                  <a:gd name="connsiteY25" fmla="*/ 3100571 h 3147363"/>
                  <a:gd name="connsiteX26" fmla="*/ 1498875 w 3163106"/>
                  <a:gd name="connsiteY26" fmla="*/ 3138856 h 3147363"/>
                  <a:gd name="connsiteX27" fmla="*/ 1439092 w 3163106"/>
                  <a:gd name="connsiteY27" fmla="*/ 3147363 h 3147363"/>
                  <a:gd name="connsiteX28" fmla="*/ 55514 w 3163106"/>
                  <a:gd name="connsiteY28" fmla="*/ 3147363 h 3147363"/>
                  <a:gd name="connsiteX29" fmla="*/ 0 w 3163106"/>
                  <a:gd name="connsiteY29" fmla="*/ 2968704 h 3147363"/>
                  <a:gd name="connsiteX30" fmla="*/ 55514 w 3163106"/>
                  <a:gd name="connsiteY30" fmla="*/ 2790047 h 3147363"/>
                  <a:gd name="connsiteX31" fmla="*/ 1439092 w 3163106"/>
                  <a:gd name="connsiteY31" fmla="*/ 2790047 h 3147363"/>
                  <a:gd name="connsiteX32" fmla="*/ 1439092 w 3163106"/>
                  <a:gd name="connsiteY32" fmla="*/ 2785793 h 3147363"/>
                  <a:gd name="connsiteX33" fmla="*/ 1473254 w 3163106"/>
                  <a:gd name="connsiteY33" fmla="*/ 2781539 h 3147363"/>
                  <a:gd name="connsiteX34" fmla="*/ 1541579 w 3163106"/>
                  <a:gd name="connsiteY34" fmla="*/ 2760270 h 3147363"/>
                  <a:gd name="connsiteX35" fmla="*/ 1592822 w 3163106"/>
                  <a:gd name="connsiteY35" fmla="*/ 2730494 h 3147363"/>
                  <a:gd name="connsiteX36" fmla="*/ 1621647 w 3163106"/>
                  <a:gd name="connsiteY36" fmla="*/ 2705503 h 3147363"/>
                  <a:gd name="connsiteX37" fmla="*/ 1638899 w 3163106"/>
                  <a:gd name="connsiteY37" fmla="*/ 2678908 h 3147363"/>
                  <a:gd name="connsiteX38" fmla="*/ 1645551 w 3163106"/>
                  <a:gd name="connsiteY38" fmla="*/ 2678908 h 3147363"/>
                  <a:gd name="connsiteX39" fmla="*/ 1645551 w 3163106"/>
                  <a:gd name="connsiteY39" fmla="*/ 2425542 h 3147363"/>
                  <a:gd name="connsiteX40" fmla="*/ 1571471 w 3163106"/>
                  <a:gd name="connsiteY40" fmla="*/ 2447680 h 3147363"/>
                  <a:gd name="connsiteX41" fmla="*/ 1498875 w 3163106"/>
                  <a:gd name="connsiteY41" fmla="*/ 2460442 h 3147363"/>
                  <a:gd name="connsiteX42" fmla="*/ 1439092 w 3163106"/>
                  <a:gd name="connsiteY42" fmla="*/ 2468949 h 3147363"/>
                  <a:gd name="connsiteX43" fmla="*/ 55514 w 3163106"/>
                  <a:gd name="connsiteY43" fmla="*/ 2468949 h 3147363"/>
                  <a:gd name="connsiteX44" fmla="*/ 0 w 3163106"/>
                  <a:gd name="connsiteY44" fmla="*/ 2290290 h 3147363"/>
                  <a:gd name="connsiteX45" fmla="*/ 55514 w 3163106"/>
                  <a:gd name="connsiteY45" fmla="*/ 2111633 h 3147363"/>
                  <a:gd name="connsiteX46" fmla="*/ 1439092 w 3163106"/>
                  <a:gd name="connsiteY46" fmla="*/ 2111633 h 3147363"/>
                  <a:gd name="connsiteX47" fmla="*/ 1439092 w 3163106"/>
                  <a:gd name="connsiteY47" fmla="*/ 2107379 h 3147363"/>
                  <a:gd name="connsiteX48" fmla="*/ 1473254 w 3163106"/>
                  <a:gd name="connsiteY48" fmla="*/ 2103125 h 3147363"/>
                  <a:gd name="connsiteX49" fmla="*/ 1541579 w 3163106"/>
                  <a:gd name="connsiteY49" fmla="*/ 2081856 h 3147363"/>
                  <a:gd name="connsiteX50" fmla="*/ 1592822 w 3163106"/>
                  <a:gd name="connsiteY50" fmla="*/ 2052080 h 3147363"/>
                  <a:gd name="connsiteX51" fmla="*/ 1621647 w 3163106"/>
                  <a:gd name="connsiteY51" fmla="*/ 2027089 h 3147363"/>
                  <a:gd name="connsiteX52" fmla="*/ 1638899 w 3163106"/>
                  <a:gd name="connsiteY52" fmla="*/ 2000494 h 3147363"/>
                  <a:gd name="connsiteX53" fmla="*/ 1645551 w 3163106"/>
                  <a:gd name="connsiteY53" fmla="*/ 2000494 h 3147363"/>
                  <a:gd name="connsiteX54" fmla="*/ 1645551 w 3163106"/>
                  <a:gd name="connsiteY54" fmla="*/ 1879644 h 3147363"/>
                  <a:gd name="connsiteX55" fmla="*/ 1521980 w 3163106"/>
                  <a:gd name="connsiteY55" fmla="*/ 1879644 h 3147363"/>
                  <a:gd name="connsiteX56" fmla="*/ 1521980 w 3163106"/>
                  <a:gd name="connsiteY56" fmla="*/ 1751045 h 3147363"/>
                  <a:gd name="connsiteX57" fmla="*/ 1457959 w 3163106"/>
                  <a:gd name="connsiteY57" fmla="*/ 1751045 h 3147363"/>
                  <a:gd name="connsiteX58" fmla="*/ 55167 w 3163106"/>
                  <a:gd name="connsiteY58" fmla="*/ 1751045 h 3147363"/>
                  <a:gd name="connsiteX59" fmla="*/ 0 w 3163106"/>
                  <a:gd name="connsiteY59" fmla="*/ 1573681 h 3147363"/>
                  <a:gd name="connsiteX60" fmla="*/ 55167 w 3163106"/>
                  <a:gd name="connsiteY60" fmla="*/ 1396317 h 3147363"/>
                  <a:gd name="connsiteX61" fmla="*/ 1331641 w 3163106"/>
                  <a:gd name="connsiteY61" fmla="*/ 1396317 h 3147363"/>
                  <a:gd name="connsiteX62" fmla="*/ 1521980 w 3163106"/>
                  <a:gd name="connsiteY62" fmla="*/ 1396317 h 3147363"/>
                  <a:gd name="connsiteX63" fmla="*/ 1521980 w 3163106"/>
                  <a:gd name="connsiteY63" fmla="*/ 1267718 h 3147363"/>
                  <a:gd name="connsiteX64" fmla="*/ 1645551 w 3163106"/>
                  <a:gd name="connsiteY64" fmla="*/ 1267718 h 3147363"/>
                  <a:gd name="connsiteX65" fmla="*/ 1645551 w 3163106"/>
                  <a:gd name="connsiteY65" fmla="*/ 1146869 h 3147363"/>
                  <a:gd name="connsiteX66" fmla="*/ 1638899 w 3163106"/>
                  <a:gd name="connsiteY66" fmla="*/ 1146869 h 3147363"/>
                  <a:gd name="connsiteX67" fmla="*/ 1621647 w 3163106"/>
                  <a:gd name="connsiteY67" fmla="*/ 1120274 h 3147363"/>
                  <a:gd name="connsiteX68" fmla="*/ 1592822 w 3163106"/>
                  <a:gd name="connsiteY68" fmla="*/ 1095283 h 3147363"/>
                  <a:gd name="connsiteX69" fmla="*/ 1541579 w 3163106"/>
                  <a:gd name="connsiteY69" fmla="*/ 1065506 h 3147363"/>
                  <a:gd name="connsiteX70" fmla="*/ 1473254 w 3163106"/>
                  <a:gd name="connsiteY70" fmla="*/ 1044237 h 3147363"/>
                  <a:gd name="connsiteX71" fmla="*/ 1439092 w 3163106"/>
                  <a:gd name="connsiteY71" fmla="*/ 1039984 h 3147363"/>
                  <a:gd name="connsiteX72" fmla="*/ 1439092 w 3163106"/>
                  <a:gd name="connsiteY72" fmla="*/ 1035730 h 3147363"/>
                  <a:gd name="connsiteX73" fmla="*/ 55514 w 3163106"/>
                  <a:gd name="connsiteY73" fmla="*/ 1035730 h 3147363"/>
                  <a:gd name="connsiteX74" fmla="*/ 0 w 3163106"/>
                  <a:gd name="connsiteY74" fmla="*/ 857072 h 3147363"/>
                  <a:gd name="connsiteX75" fmla="*/ 55514 w 3163106"/>
                  <a:gd name="connsiteY75" fmla="*/ 678414 h 3147363"/>
                  <a:gd name="connsiteX76" fmla="*/ 1439092 w 3163106"/>
                  <a:gd name="connsiteY76" fmla="*/ 678414 h 3147363"/>
                  <a:gd name="connsiteX77" fmla="*/ 1498875 w 3163106"/>
                  <a:gd name="connsiteY77" fmla="*/ 686921 h 3147363"/>
                  <a:gd name="connsiteX78" fmla="*/ 1571471 w 3163106"/>
                  <a:gd name="connsiteY78" fmla="*/ 699683 h 3147363"/>
                  <a:gd name="connsiteX79" fmla="*/ 1645551 w 3163106"/>
                  <a:gd name="connsiteY79" fmla="*/ 721821 h 3147363"/>
                  <a:gd name="connsiteX80" fmla="*/ 1645551 w 3163106"/>
                  <a:gd name="connsiteY80" fmla="*/ 468455 h 3147363"/>
                  <a:gd name="connsiteX81" fmla="*/ 1638899 w 3163106"/>
                  <a:gd name="connsiteY81" fmla="*/ 468455 h 3147363"/>
                  <a:gd name="connsiteX82" fmla="*/ 1621647 w 3163106"/>
                  <a:gd name="connsiteY82" fmla="*/ 441860 h 3147363"/>
                  <a:gd name="connsiteX83" fmla="*/ 1592822 w 3163106"/>
                  <a:gd name="connsiteY83" fmla="*/ 416869 h 3147363"/>
                  <a:gd name="connsiteX84" fmla="*/ 1541579 w 3163106"/>
                  <a:gd name="connsiteY84" fmla="*/ 387092 h 3147363"/>
                  <a:gd name="connsiteX85" fmla="*/ 1473254 w 3163106"/>
                  <a:gd name="connsiteY85" fmla="*/ 365823 h 3147363"/>
                  <a:gd name="connsiteX86" fmla="*/ 1439092 w 3163106"/>
                  <a:gd name="connsiteY86" fmla="*/ 361570 h 3147363"/>
                  <a:gd name="connsiteX87" fmla="*/ 1439092 w 3163106"/>
                  <a:gd name="connsiteY87" fmla="*/ 357316 h 3147363"/>
                  <a:gd name="connsiteX88" fmla="*/ 55514 w 3163106"/>
                  <a:gd name="connsiteY88" fmla="*/ 357316 h 3147363"/>
                  <a:gd name="connsiteX89" fmla="*/ 0 w 3163106"/>
                  <a:gd name="connsiteY89" fmla="*/ 178658 h 3147363"/>
                  <a:gd name="connsiteX90" fmla="*/ 55514 w 3163106"/>
                  <a:gd name="connsiteY90" fmla="*/ 0 h 31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63106" h="3147363">
                    <a:moveTo>
                      <a:pt x="55514" y="0"/>
                    </a:moveTo>
                    <a:cubicBezTo>
                      <a:pt x="1439092" y="0"/>
                      <a:pt x="1439092" y="0"/>
                      <a:pt x="1439092" y="0"/>
                    </a:cubicBezTo>
                    <a:cubicBezTo>
                      <a:pt x="1456172" y="4254"/>
                      <a:pt x="1473254" y="4254"/>
                      <a:pt x="1498875" y="8507"/>
                    </a:cubicBezTo>
                    <a:cubicBezTo>
                      <a:pt x="1541579" y="12761"/>
                      <a:pt x="1597093" y="25522"/>
                      <a:pt x="1656876" y="46791"/>
                    </a:cubicBezTo>
                    <a:cubicBezTo>
                      <a:pt x="1699580" y="63806"/>
                      <a:pt x="1742283" y="85075"/>
                      <a:pt x="1784986" y="114852"/>
                    </a:cubicBezTo>
                    <a:cubicBezTo>
                      <a:pt x="1844770" y="153135"/>
                      <a:pt x="1900284" y="208434"/>
                      <a:pt x="1947257" y="280749"/>
                    </a:cubicBezTo>
                    <a:cubicBezTo>
                      <a:pt x="1972879" y="319032"/>
                      <a:pt x="1994231" y="365823"/>
                      <a:pt x="2007042" y="416869"/>
                    </a:cubicBezTo>
                    <a:lnTo>
                      <a:pt x="2017860" y="467161"/>
                    </a:lnTo>
                    <a:lnTo>
                      <a:pt x="2020839" y="467161"/>
                    </a:lnTo>
                    <a:lnTo>
                      <a:pt x="2020839" y="1267718"/>
                    </a:lnTo>
                    <a:lnTo>
                      <a:pt x="2137092" y="1267718"/>
                    </a:lnTo>
                    <a:lnTo>
                      <a:pt x="2137092" y="1395848"/>
                    </a:lnTo>
                    <a:lnTo>
                      <a:pt x="2149485" y="1395848"/>
                    </a:lnTo>
                    <a:cubicBezTo>
                      <a:pt x="2370913" y="1395848"/>
                      <a:pt x="2678986" y="1395848"/>
                      <a:pt x="3107610" y="1395848"/>
                    </a:cubicBezTo>
                    <a:cubicBezTo>
                      <a:pt x="3137492" y="1395848"/>
                      <a:pt x="3163106" y="1476589"/>
                      <a:pt x="3163106" y="1574326"/>
                    </a:cubicBezTo>
                    <a:cubicBezTo>
                      <a:pt x="3163106" y="1672064"/>
                      <a:pt x="3137492" y="1752804"/>
                      <a:pt x="3107610" y="1752804"/>
                    </a:cubicBezTo>
                    <a:cubicBezTo>
                      <a:pt x="3107610" y="1752804"/>
                      <a:pt x="3107610" y="1752804"/>
                      <a:pt x="2266367" y="1752804"/>
                    </a:cubicBezTo>
                    <a:lnTo>
                      <a:pt x="2137092" y="1752804"/>
                    </a:lnTo>
                    <a:lnTo>
                      <a:pt x="2137092" y="1879644"/>
                    </a:lnTo>
                    <a:lnTo>
                      <a:pt x="2020839" y="1879644"/>
                    </a:lnTo>
                    <a:lnTo>
                      <a:pt x="2020839" y="2699275"/>
                    </a:lnTo>
                    <a:lnTo>
                      <a:pt x="2013757" y="2699275"/>
                    </a:lnTo>
                    <a:lnTo>
                      <a:pt x="2007042" y="2730494"/>
                    </a:lnTo>
                    <a:cubicBezTo>
                      <a:pt x="1994231" y="2781539"/>
                      <a:pt x="1972879" y="2828331"/>
                      <a:pt x="1947257" y="2866614"/>
                    </a:cubicBezTo>
                    <a:cubicBezTo>
                      <a:pt x="1900284" y="2938929"/>
                      <a:pt x="1844770" y="2994228"/>
                      <a:pt x="1784986" y="3032511"/>
                    </a:cubicBezTo>
                    <a:cubicBezTo>
                      <a:pt x="1742283" y="3062287"/>
                      <a:pt x="1699580" y="3083557"/>
                      <a:pt x="1656876" y="3100571"/>
                    </a:cubicBezTo>
                    <a:cubicBezTo>
                      <a:pt x="1597093" y="3121841"/>
                      <a:pt x="1541579" y="3134601"/>
                      <a:pt x="1498875" y="3138856"/>
                    </a:cubicBezTo>
                    <a:cubicBezTo>
                      <a:pt x="1473254" y="3143109"/>
                      <a:pt x="1456172" y="3143109"/>
                      <a:pt x="1439092" y="3147363"/>
                    </a:cubicBezTo>
                    <a:cubicBezTo>
                      <a:pt x="1439092" y="3147363"/>
                      <a:pt x="1439092" y="3147363"/>
                      <a:pt x="55514" y="3147363"/>
                    </a:cubicBezTo>
                    <a:cubicBezTo>
                      <a:pt x="25622" y="3147363"/>
                      <a:pt x="0" y="3066542"/>
                      <a:pt x="0" y="2968704"/>
                    </a:cubicBezTo>
                    <a:cubicBezTo>
                      <a:pt x="0" y="2870868"/>
                      <a:pt x="25622" y="2790047"/>
                      <a:pt x="55514" y="2790047"/>
                    </a:cubicBezTo>
                    <a:cubicBezTo>
                      <a:pt x="55514" y="2790047"/>
                      <a:pt x="55514" y="2790047"/>
                      <a:pt x="1439092" y="2790047"/>
                    </a:cubicBezTo>
                    <a:cubicBezTo>
                      <a:pt x="1439092" y="2790047"/>
                      <a:pt x="1439092" y="2790047"/>
                      <a:pt x="1439092" y="2785793"/>
                    </a:cubicBezTo>
                    <a:cubicBezTo>
                      <a:pt x="1439092" y="2785793"/>
                      <a:pt x="1460443" y="2785793"/>
                      <a:pt x="1473254" y="2781539"/>
                    </a:cubicBezTo>
                    <a:cubicBezTo>
                      <a:pt x="1494605" y="2777285"/>
                      <a:pt x="1520226" y="2768778"/>
                      <a:pt x="1541579" y="2760270"/>
                    </a:cubicBezTo>
                    <a:cubicBezTo>
                      <a:pt x="1558660" y="2751763"/>
                      <a:pt x="1575742" y="2743255"/>
                      <a:pt x="1592822" y="2730494"/>
                    </a:cubicBezTo>
                    <a:cubicBezTo>
                      <a:pt x="1603498" y="2724114"/>
                      <a:pt x="1613107" y="2715607"/>
                      <a:pt x="1621647" y="2705503"/>
                    </a:cubicBezTo>
                    <a:lnTo>
                      <a:pt x="1638899" y="2678908"/>
                    </a:lnTo>
                    <a:lnTo>
                      <a:pt x="1645551" y="2678908"/>
                    </a:lnTo>
                    <a:lnTo>
                      <a:pt x="1645551" y="2425542"/>
                    </a:lnTo>
                    <a:lnTo>
                      <a:pt x="1571471" y="2447680"/>
                    </a:lnTo>
                    <a:cubicBezTo>
                      <a:pt x="1544782" y="2454061"/>
                      <a:pt x="1520227" y="2458315"/>
                      <a:pt x="1498875" y="2460442"/>
                    </a:cubicBezTo>
                    <a:cubicBezTo>
                      <a:pt x="1473254" y="2464695"/>
                      <a:pt x="1456172" y="2464695"/>
                      <a:pt x="1439092" y="2468949"/>
                    </a:cubicBezTo>
                    <a:cubicBezTo>
                      <a:pt x="1439092" y="2468949"/>
                      <a:pt x="1439092" y="2468949"/>
                      <a:pt x="55514" y="2468949"/>
                    </a:cubicBezTo>
                    <a:cubicBezTo>
                      <a:pt x="25622" y="2468949"/>
                      <a:pt x="0" y="2388128"/>
                      <a:pt x="0" y="2290290"/>
                    </a:cubicBezTo>
                    <a:cubicBezTo>
                      <a:pt x="0" y="2192454"/>
                      <a:pt x="25622" y="2111633"/>
                      <a:pt x="55514" y="2111633"/>
                    </a:cubicBezTo>
                    <a:cubicBezTo>
                      <a:pt x="55514" y="2111633"/>
                      <a:pt x="55514" y="2111633"/>
                      <a:pt x="1439092" y="2111633"/>
                    </a:cubicBezTo>
                    <a:cubicBezTo>
                      <a:pt x="1439092" y="2111633"/>
                      <a:pt x="1439092" y="2111633"/>
                      <a:pt x="1439092" y="2107379"/>
                    </a:cubicBezTo>
                    <a:cubicBezTo>
                      <a:pt x="1439092" y="2107379"/>
                      <a:pt x="1460443" y="2107379"/>
                      <a:pt x="1473254" y="2103125"/>
                    </a:cubicBezTo>
                    <a:cubicBezTo>
                      <a:pt x="1494605" y="2098871"/>
                      <a:pt x="1520226" y="2090364"/>
                      <a:pt x="1541579" y="2081856"/>
                    </a:cubicBezTo>
                    <a:cubicBezTo>
                      <a:pt x="1558660" y="2073349"/>
                      <a:pt x="1575742" y="2064841"/>
                      <a:pt x="1592822" y="2052080"/>
                    </a:cubicBezTo>
                    <a:cubicBezTo>
                      <a:pt x="1603498" y="2045700"/>
                      <a:pt x="1613107" y="2037193"/>
                      <a:pt x="1621647" y="2027089"/>
                    </a:cubicBezTo>
                    <a:lnTo>
                      <a:pt x="1638899" y="2000494"/>
                    </a:lnTo>
                    <a:lnTo>
                      <a:pt x="1645551" y="2000494"/>
                    </a:lnTo>
                    <a:lnTo>
                      <a:pt x="1645551" y="1879644"/>
                    </a:lnTo>
                    <a:lnTo>
                      <a:pt x="1521980" y="1879644"/>
                    </a:lnTo>
                    <a:lnTo>
                      <a:pt x="1521980" y="1751045"/>
                    </a:lnTo>
                    <a:lnTo>
                      <a:pt x="1457959" y="1751045"/>
                    </a:lnTo>
                    <a:cubicBezTo>
                      <a:pt x="1083438" y="1751045"/>
                      <a:pt x="622489" y="1751045"/>
                      <a:pt x="55167" y="1751045"/>
                    </a:cubicBezTo>
                    <a:cubicBezTo>
                      <a:pt x="25462" y="1751045"/>
                      <a:pt x="0" y="1670809"/>
                      <a:pt x="0" y="1573681"/>
                    </a:cubicBezTo>
                    <a:cubicBezTo>
                      <a:pt x="0" y="1476553"/>
                      <a:pt x="25462" y="1396317"/>
                      <a:pt x="55167" y="1396317"/>
                    </a:cubicBezTo>
                    <a:cubicBezTo>
                      <a:pt x="55167" y="1396317"/>
                      <a:pt x="55167" y="1396317"/>
                      <a:pt x="1331641" y="1396317"/>
                    </a:cubicBezTo>
                    <a:lnTo>
                      <a:pt x="1521980" y="1396317"/>
                    </a:lnTo>
                    <a:lnTo>
                      <a:pt x="1521980" y="1267718"/>
                    </a:lnTo>
                    <a:lnTo>
                      <a:pt x="1645551" y="1267718"/>
                    </a:lnTo>
                    <a:lnTo>
                      <a:pt x="1645551" y="1146869"/>
                    </a:lnTo>
                    <a:lnTo>
                      <a:pt x="1638899" y="1146869"/>
                    </a:lnTo>
                    <a:lnTo>
                      <a:pt x="1621647" y="1120274"/>
                    </a:lnTo>
                    <a:cubicBezTo>
                      <a:pt x="1613107" y="1110170"/>
                      <a:pt x="1603498" y="1101663"/>
                      <a:pt x="1592822" y="1095283"/>
                    </a:cubicBezTo>
                    <a:cubicBezTo>
                      <a:pt x="1575742" y="1082521"/>
                      <a:pt x="1558660" y="1074014"/>
                      <a:pt x="1541579" y="1065506"/>
                    </a:cubicBezTo>
                    <a:cubicBezTo>
                      <a:pt x="1520226" y="1056999"/>
                      <a:pt x="1494605" y="1048492"/>
                      <a:pt x="1473254" y="1044237"/>
                    </a:cubicBezTo>
                    <a:cubicBezTo>
                      <a:pt x="1460443" y="1039984"/>
                      <a:pt x="1439092" y="1039984"/>
                      <a:pt x="1439092" y="1039984"/>
                    </a:cubicBezTo>
                    <a:cubicBezTo>
                      <a:pt x="1439092" y="1035730"/>
                      <a:pt x="1439092" y="1035730"/>
                      <a:pt x="1439092" y="1035730"/>
                    </a:cubicBezTo>
                    <a:cubicBezTo>
                      <a:pt x="55514" y="1035730"/>
                      <a:pt x="55514" y="1035730"/>
                      <a:pt x="55514" y="1035730"/>
                    </a:cubicBezTo>
                    <a:cubicBezTo>
                      <a:pt x="25622" y="1035730"/>
                      <a:pt x="0" y="954909"/>
                      <a:pt x="0" y="857072"/>
                    </a:cubicBezTo>
                    <a:cubicBezTo>
                      <a:pt x="0" y="759235"/>
                      <a:pt x="25622" y="678414"/>
                      <a:pt x="55514" y="678414"/>
                    </a:cubicBezTo>
                    <a:cubicBezTo>
                      <a:pt x="1439092" y="678414"/>
                      <a:pt x="1439092" y="678414"/>
                      <a:pt x="1439092" y="678414"/>
                    </a:cubicBezTo>
                    <a:cubicBezTo>
                      <a:pt x="1456172" y="682668"/>
                      <a:pt x="1473254" y="682668"/>
                      <a:pt x="1498875" y="686921"/>
                    </a:cubicBezTo>
                    <a:cubicBezTo>
                      <a:pt x="1520227" y="689048"/>
                      <a:pt x="1544782" y="693302"/>
                      <a:pt x="1571471" y="699683"/>
                    </a:cubicBezTo>
                    <a:lnTo>
                      <a:pt x="1645551" y="721821"/>
                    </a:lnTo>
                    <a:lnTo>
                      <a:pt x="1645551" y="468455"/>
                    </a:lnTo>
                    <a:lnTo>
                      <a:pt x="1638899" y="468455"/>
                    </a:lnTo>
                    <a:lnTo>
                      <a:pt x="1621647" y="441860"/>
                    </a:lnTo>
                    <a:cubicBezTo>
                      <a:pt x="1613107" y="431756"/>
                      <a:pt x="1603498" y="423249"/>
                      <a:pt x="1592822" y="416869"/>
                    </a:cubicBezTo>
                    <a:cubicBezTo>
                      <a:pt x="1575742" y="404107"/>
                      <a:pt x="1558660" y="395600"/>
                      <a:pt x="1541579" y="387092"/>
                    </a:cubicBezTo>
                    <a:cubicBezTo>
                      <a:pt x="1520226" y="378585"/>
                      <a:pt x="1494605" y="370078"/>
                      <a:pt x="1473254" y="365823"/>
                    </a:cubicBezTo>
                    <a:cubicBezTo>
                      <a:pt x="1460443" y="361570"/>
                      <a:pt x="1439092" y="361570"/>
                      <a:pt x="1439092" y="361570"/>
                    </a:cubicBezTo>
                    <a:cubicBezTo>
                      <a:pt x="1439092" y="357316"/>
                      <a:pt x="1439092" y="357316"/>
                      <a:pt x="1439092" y="357316"/>
                    </a:cubicBezTo>
                    <a:cubicBezTo>
                      <a:pt x="55514" y="357316"/>
                      <a:pt x="55514" y="357316"/>
                      <a:pt x="55514" y="357316"/>
                    </a:cubicBezTo>
                    <a:cubicBezTo>
                      <a:pt x="25622" y="357316"/>
                      <a:pt x="0" y="276495"/>
                      <a:pt x="0" y="178658"/>
                    </a:cubicBezTo>
                    <a:cubicBezTo>
                      <a:pt x="0" y="80821"/>
                      <a:pt x="25622" y="0"/>
                      <a:pt x="5551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9" name="Group 38">
                <a:extLst>
                  <a:ext uri="{FF2B5EF4-FFF2-40B4-BE49-F238E27FC236}">
                    <a16:creationId xmlns:a16="http://schemas.microsoft.com/office/drawing/2014/main" id="{DD9E882D-612A-4021-9CA8-7250ABC0D7D8}"/>
                  </a:ext>
                </a:extLst>
              </p:cNvPr>
              <p:cNvGrpSpPr/>
              <p:nvPr/>
            </p:nvGrpSpPr>
            <p:grpSpPr>
              <a:xfrm flipH="1">
                <a:off x="7288024" y="2172211"/>
                <a:ext cx="77597" cy="3089995"/>
                <a:chOff x="5160934" y="6763663"/>
                <a:chExt cx="77597" cy="3089995"/>
              </a:xfrm>
            </p:grpSpPr>
            <p:sp>
              <p:nvSpPr>
                <p:cNvPr id="40" name="Oval 39">
                  <a:extLst>
                    <a:ext uri="{FF2B5EF4-FFF2-40B4-BE49-F238E27FC236}">
                      <a16:creationId xmlns:a16="http://schemas.microsoft.com/office/drawing/2014/main" id="{46E50FE5-8AEF-4628-A254-AEC1157FE754}"/>
                    </a:ext>
                  </a:extLst>
                </p:cNvPr>
                <p:cNvSpPr>
                  <a:spLocks noChangeArrowheads="1"/>
                </p:cNvSpPr>
                <p:nvPr/>
              </p:nvSpPr>
              <p:spPr bwMode="auto">
                <a:xfrm>
                  <a:off x="5160934" y="8159801"/>
                  <a:ext cx="77597" cy="29613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Oval 40">
                  <a:extLst>
                    <a:ext uri="{FF2B5EF4-FFF2-40B4-BE49-F238E27FC236}">
                      <a16:creationId xmlns:a16="http://schemas.microsoft.com/office/drawing/2014/main" id="{B1E53689-0756-460C-8456-A629D73E6909}"/>
                    </a:ext>
                  </a:extLst>
                </p:cNvPr>
                <p:cNvSpPr>
                  <a:spLocks noChangeArrowheads="1"/>
                </p:cNvSpPr>
                <p:nvPr/>
              </p:nvSpPr>
              <p:spPr bwMode="auto">
                <a:xfrm>
                  <a:off x="5164220" y="6763663"/>
                  <a:ext cx="71711" cy="30118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Oval 46">
                  <a:extLst>
                    <a:ext uri="{FF2B5EF4-FFF2-40B4-BE49-F238E27FC236}">
                      <a16:creationId xmlns:a16="http://schemas.microsoft.com/office/drawing/2014/main" id="{A72B51F9-B932-4330-8875-5D418584E96E}"/>
                    </a:ext>
                  </a:extLst>
                </p:cNvPr>
                <p:cNvSpPr>
                  <a:spLocks noChangeArrowheads="1"/>
                </p:cNvSpPr>
                <p:nvPr/>
              </p:nvSpPr>
              <p:spPr bwMode="auto">
                <a:xfrm>
                  <a:off x="5164220" y="7442077"/>
                  <a:ext cx="71711" cy="30118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Oval 47">
                  <a:extLst>
                    <a:ext uri="{FF2B5EF4-FFF2-40B4-BE49-F238E27FC236}">
                      <a16:creationId xmlns:a16="http://schemas.microsoft.com/office/drawing/2014/main" id="{8E04ABF1-8800-48B6-AE29-7230CF277C45}"/>
                    </a:ext>
                  </a:extLst>
                </p:cNvPr>
                <p:cNvSpPr>
                  <a:spLocks noChangeArrowheads="1"/>
                </p:cNvSpPr>
                <p:nvPr/>
              </p:nvSpPr>
              <p:spPr bwMode="auto">
                <a:xfrm flipV="1">
                  <a:off x="5164220" y="9552475"/>
                  <a:ext cx="71711" cy="301183"/>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Oval 48">
                  <a:extLst>
                    <a:ext uri="{FF2B5EF4-FFF2-40B4-BE49-F238E27FC236}">
                      <a16:creationId xmlns:a16="http://schemas.microsoft.com/office/drawing/2014/main" id="{53297EBE-C6EA-4AA2-8B7E-38C9A9C1F0D1}"/>
                    </a:ext>
                  </a:extLst>
                </p:cNvPr>
                <p:cNvSpPr>
                  <a:spLocks noChangeArrowheads="1"/>
                </p:cNvSpPr>
                <p:nvPr/>
              </p:nvSpPr>
              <p:spPr bwMode="auto">
                <a:xfrm flipV="1">
                  <a:off x="5164220" y="8874061"/>
                  <a:ext cx="71711" cy="30118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cxnSp>
          <p:nvCxnSpPr>
            <p:cNvPr id="111" name="Straight Connector 110">
              <a:extLst>
                <a:ext uri="{FF2B5EF4-FFF2-40B4-BE49-F238E27FC236}">
                  <a16:creationId xmlns:a16="http://schemas.microsoft.com/office/drawing/2014/main" id="{DBE3C7D7-1E86-47D6-9161-70BAF05236F6}"/>
                </a:ext>
              </a:extLst>
            </p:cNvPr>
            <p:cNvCxnSpPr>
              <a:cxnSpLocks/>
            </p:cNvCxnSpPr>
            <p:nvPr/>
          </p:nvCxnSpPr>
          <p:spPr>
            <a:xfrm flipH="1">
              <a:off x="7494113" y="2021950"/>
              <a:ext cx="477332" cy="300368"/>
            </a:xfrm>
            <a:prstGeom prst="line">
              <a:avLst/>
            </a:prstGeom>
            <a:ln w="38100" cap="rnd">
              <a:solidFill>
                <a:schemeClr val="accent1"/>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15FC4F2-B1D4-4D4A-8900-25F464FB61CA}"/>
                </a:ext>
              </a:extLst>
            </p:cNvPr>
            <p:cNvCxnSpPr>
              <a:cxnSpLocks/>
            </p:cNvCxnSpPr>
            <p:nvPr/>
          </p:nvCxnSpPr>
          <p:spPr>
            <a:xfrm flipH="1">
              <a:off x="7494113" y="3716711"/>
              <a:ext cx="640367" cy="0"/>
            </a:xfrm>
            <a:prstGeom prst="line">
              <a:avLst/>
            </a:prstGeom>
            <a:ln w="38100" cap="rnd">
              <a:solidFill>
                <a:schemeClr val="accent4"/>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E28872A-3D26-47BD-B292-40BC44BDA636}"/>
                </a:ext>
              </a:extLst>
            </p:cNvPr>
            <p:cNvCxnSpPr>
              <a:cxnSpLocks/>
            </p:cNvCxnSpPr>
            <p:nvPr/>
          </p:nvCxnSpPr>
          <p:spPr>
            <a:xfrm flipH="1" flipV="1">
              <a:off x="7494113" y="5076773"/>
              <a:ext cx="477332" cy="300368"/>
            </a:xfrm>
            <a:prstGeom prst="line">
              <a:avLst/>
            </a:prstGeom>
            <a:ln w="38100" cap="rnd">
              <a:solidFill>
                <a:schemeClr val="accent6"/>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0E111B8-BD7A-4289-A247-8D4C4160E554}"/>
                </a:ext>
              </a:extLst>
            </p:cNvPr>
            <p:cNvCxnSpPr>
              <a:cxnSpLocks/>
            </p:cNvCxnSpPr>
            <p:nvPr/>
          </p:nvCxnSpPr>
          <p:spPr>
            <a:xfrm flipH="1" flipV="1">
              <a:off x="7494114" y="4437112"/>
              <a:ext cx="640366" cy="146680"/>
            </a:xfrm>
            <a:prstGeom prst="line">
              <a:avLst/>
            </a:prstGeom>
            <a:ln w="38100" cap="rnd">
              <a:solidFill>
                <a:schemeClr val="tx2"/>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D9A53D84-B96C-4277-BED3-6E2B8E7A9579}"/>
                </a:ext>
              </a:extLst>
            </p:cNvPr>
            <p:cNvCxnSpPr>
              <a:cxnSpLocks/>
            </p:cNvCxnSpPr>
            <p:nvPr/>
          </p:nvCxnSpPr>
          <p:spPr>
            <a:xfrm flipH="1">
              <a:off x="7497551" y="2814820"/>
              <a:ext cx="640366" cy="146680"/>
            </a:xfrm>
            <a:prstGeom prst="line">
              <a:avLst/>
            </a:prstGeom>
            <a:ln w="38100" cap="rnd">
              <a:solidFill>
                <a:schemeClr val="accent2"/>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BB035C9E-A6C2-45A8-BE6D-D643E3C54EBB}"/>
              </a:ext>
            </a:extLst>
          </p:cNvPr>
          <p:cNvGrpSpPr/>
          <p:nvPr/>
        </p:nvGrpSpPr>
        <p:grpSpPr>
          <a:xfrm>
            <a:off x="8445592" y="1127569"/>
            <a:ext cx="3114927" cy="978834"/>
            <a:chOff x="8445592" y="1127569"/>
            <a:chExt cx="3114927" cy="978834"/>
          </a:xfrm>
        </p:grpSpPr>
        <p:sp>
          <p:nvSpPr>
            <p:cNvPr id="56" name="Double Bracket 55">
              <a:extLst>
                <a:ext uri="{FF2B5EF4-FFF2-40B4-BE49-F238E27FC236}">
                  <a16:creationId xmlns:a16="http://schemas.microsoft.com/office/drawing/2014/main" id="{D3DD1ED3-0013-4625-80D8-669335F490DE}"/>
                </a:ext>
              </a:extLst>
            </p:cNvPr>
            <p:cNvSpPr/>
            <p:nvPr/>
          </p:nvSpPr>
          <p:spPr>
            <a:xfrm flipH="1">
              <a:off x="8445592" y="1127569"/>
              <a:ext cx="2592288" cy="978834"/>
            </a:xfrm>
            <a:prstGeom prst="bracketPair">
              <a:avLst>
                <a:gd name="adj" fmla="val 0"/>
              </a:avLst>
            </a:prstGeom>
            <a:solidFill>
              <a:schemeClr val="bg2"/>
            </a:solidFill>
            <a:ln w="3810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57" name="TextBox 56">
              <a:extLst>
                <a:ext uri="{FF2B5EF4-FFF2-40B4-BE49-F238E27FC236}">
                  <a16:creationId xmlns:a16="http://schemas.microsoft.com/office/drawing/2014/main" id="{4635C0D8-DDF0-4791-917B-992F35213036}"/>
                </a:ext>
              </a:extLst>
            </p:cNvPr>
            <p:cNvSpPr txBox="1"/>
            <p:nvPr/>
          </p:nvSpPr>
          <p:spPr>
            <a:xfrm flipH="1">
              <a:off x="8445592" y="1138239"/>
              <a:ext cx="2186911" cy="957494"/>
            </a:xfrm>
            <a:prstGeom prst="rect">
              <a:avLst/>
            </a:prstGeom>
            <a:noFill/>
          </p:spPr>
          <p:txBody>
            <a:bodyPr wrap="square" lIns="180000" tIns="108000" rIns="180000" bIns="108000" rtlCol="0" anchor="ctr" anchorCtr="0">
              <a:noAutofit/>
            </a:bodyPr>
            <a:lstStyle/>
            <a:p>
              <a:r>
                <a:rPr lang="en-US" sz="2000" dirty="0">
                  <a:solidFill>
                    <a:schemeClr val="accent1">
                      <a:lumMod val="75000"/>
                    </a:schemeClr>
                  </a:solidFill>
                </a:rPr>
                <a:t>Output 1 </a:t>
              </a:r>
              <a:r>
                <a:rPr lang="en-US" sz="1600" dirty="0"/>
                <a:t>Write your text here. </a:t>
              </a:r>
            </a:p>
          </p:txBody>
        </p:sp>
        <p:sp>
          <p:nvSpPr>
            <p:cNvPr id="65" name="Oval 64">
              <a:extLst>
                <a:ext uri="{FF2B5EF4-FFF2-40B4-BE49-F238E27FC236}">
                  <a16:creationId xmlns:a16="http://schemas.microsoft.com/office/drawing/2014/main" id="{462B3417-440C-46C9-BBA7-9DB56717AD8A}"/>
                </a:ext>
              </a:extLst>
            </p:cNvPr>
            <p:cNvSpPr/>
            <p:nvPr/>
          </p:nvSpPr>
          <p:spPr>
            <a:xfrm flipH="1">
              <a:off x="10735053" y="1204253"/>
              <a:ext cx="825466" cy="82546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3" name="Group 22">
            <a:extLst>
              <a:ext uri="{FF2B5EF4-FFF2-40B4-BE49-F238E27FC236}">
                <a16:creationId xmlns:a16="http://schemas.microsoft.com/office/drawing/2014/main" id="{C6F09E4E-EEB1-4F01-8BED-658674355B4E}"/>
              </a:ext>
            </a:extLst>
          </p:cNvPr>
          <p:cNvGrpSpPr/>
          <p:nvPr/>
        </p:nvGrpSpPr>
        <p:grpSpPr>
          <a:xfrm>
            <a:off x="8445592" y="2180817"/>
            <a:ext cx="3114927" cy="978834"/>
            <a:chOff x="8445592" y="2180817"/>
            <a:chExt cx="3114927" cy="978834"/>
          </a:xfrm>
        </p:grpSpPr>
        <p:sp>
          <p:nvSpPr>
            <p:cNvPr id="59" name="Double Bracket 58">
              <a:extLst>
                <a:ext uri="{FF2B5EF4-FFF2-40B4-BE49-F238E27FC236}">
                  <a16:creationId xmlns:a16="http://schemas.microsoft.com/office/drawing/2014/main" id="{E83CB988-6218-4939-BF5C-B32FD9550B10}"/>
                </a:ext>
              </a:extLst>
            </p:cNvPr>
            <p:cNvSpPr/>
            <p:nvPr/>
          </p:nvSpPr>
          <p:spPr>
            <a:xfrm flipH="1">
              <a:off x="8445592" y="2180817"/>
              <a:ext cx="2592288" cy="978834"/>
            </a:xfrm>
            <a:prstGeom prst="bracketPair">
              <a:avLst>
                <a:gd name="adj" fmla="val 0"/>
              </a:avLst>
            </a:prstGeom>
            <a:solidFill>
              <a:schemeClr val="bg2"/>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60" name="TextBox 59">
              <a:extLst>
                <a:ext uri="{FF2B5EF4-FFF2-40B4-BE49-F238E27FC236}">
                  <a16:creationId xmlns:a16="http://schemas.microsoft.com/office/drawing/2014/main" id="{23FAD95B-C60F-4187-8440-BFC1C25E1DAC}"/>
                </a:ext>
              </a:extLst>
            </p:cNvPr>
            <p:cNvSpPr txBox="1"/>
            <p:nvPr/>
          </p:nvSpPr>
          <p:spPr>
            <a:xfrm flipH="1">
              <a:off x="8445593" y="2191487"/>
              <a:ext cx="2059971" cy="957494"/>
            </a:xfrm>
            <a:prstGeom prst="rect">
              <a:avLst/>
            </a:prstGeom>
            <a:noFill/>
            <a:ln>
              <a:noFill/>
            </a:ln>
          </p:spPr>
          <p:txBody>
            <a:bodyPr wrap="square" lIns="180000" tIns="108000" rIns="180000" bIns="108000" rtlCol="0" anchor="ctr" anchorCtr="0">
              <a:noAutofit/>
            </a:bodyPr>
            <a:lstStyle/>
            <a:p>
              <a:r>
                <a:rPr lang="en-US" sz="2000" dirty="0">
                  <a:solidFill>
                    <a:schemeClr val="accent2">
                      <a:lumMod val="75000"/>
                    </a:schemeClr>
                  </a:solidFill>
                </a:rPr>
                <a:t>Output 2 </a:t>
              </a:r>
              <a:r>
                <a:rPr lang="en-US" sz="1600" dirty="0"/>
                <a:t>Write your text here. </a:t>
              </a:r>
            </a:p>
          </p:txBody>
        </p:sp>
        <p:sp>
          <p:nvSpPr>
            <p:cNvPr id="68" name="Oval 67">
              <a:extLst>
                <a:ext uri="{FF2B5EF4-FFF2-40B4-BE49-F238E27FC236}">
                  <a16:creationId xmlns:a16="http://schemas.microsoft.com/office/drawing/2014/main" id="{2EBABEF3-EE4C-47B9-9E14-5BF840F91CA6}"/>
                </a:ext>
              </a:extLst>
            </p:cNvPr>
            <p:cNvSpPr/>
            <p:nvPr/>
          </p:nvSpPr>
          <p:spPr>
            <a:xfrm flipH="1">
              <a:off x="10735053" y="2257501"/>
              <a:ext cx="825466" cy="82546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1" name="Group 20">
            <a:extLst>
              <a:ext uri="{FF2B5EF4-FFF2-40B4-BE49-F238E27FC236}">
                <a16:creationId xmlns:a16="http://schemas.microsoft.com/office/drawing/2014/main" id="{87173318-36EF-4B57-A748-0C210A32D28B}"/>
              </a:ext>
            </a:extLst>
          </p:cNvPr>
          <p:cNvGrpSpPr/>
          <p:nvPr/>
        </p:nvGrpSpPr>
        <p:grpSpPr>
          <a:xfrm>
            <a:off x="8445500" y="3238500"/>
            <a:ext cx="3114927" cy="978834"/>
            <a:chOff x="8445500" y="3238500"/>
            <a:chExt cx="3114927" cy="978834"/>
          </a:xfrm>
        </p:grpSpPr>
        <p:sp>
          <p:nvSpPr>
            <p:cNvPr id="109" name="Double Bracket 108">
              <a:extLst>
                <a:ext uri="{FF2B5EF4-FFF2-40B4-BE49-F238E27FC236}">
                  <a16:creationId xmlns:a16="http://schemas.microsoft.com/office/drawing/2014/main" id="{4ED87DBE-7A2E-4FA3-9354-1E74E27BD179}"/>
                </a:ext>
              </a:extLst>
            </p:cNvPr>
            <p:cNvSpPr/>
            <p:nvPr/>
          </p:nvSpPr>
          <p:spPr>
            <a:xfrm flipH="1">
              <a:off x="8445500" y="3238500"/>
              <a:ext cx="2592288" cy="978834"/>
            </a:xfrm>
            <a:prstGeom prst="bracketPair">
              <a:avLst>
                <a:gd name="adj" fmla="val 0"/>
              </a:avLst>
            </a:prstGeom>
            <a:solidFill>
              <a:schemeClr val="bg2"/>
            </a:solidFill>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110" name="TextBox 109">
              <a:extLst>
                <a:ext uri="{FF2B5EF4-FFF2-40B4-BE49-F238E27FC236}">
                  <a16:creationId xmlns:a16="http://schemas.microsoft.com/office/drawing/2014/main" id="{D3CCBBAB-BE00-46E9-AD3C-A604CDC52A82}"/>
                </a:ext>
              </a:extLst>
            </p:cNvPr>
            <p:cNvSpPr txBox="1"/>
            <p:nvPr/>
          </p:nvSpPr>
          <p:spPr>
            <a:xfrm flipH="1">
              <a:off x="8445501" y="3249170"/>
              <a:ext cx="2059971" cy="957494"/>
            </a:xfrm>
            <a:prstGeom prst="rect">
              <a:avLst/>
            </a:prstGeom>
            <a:noFill/>
          </p:spPr>
          <p:txBody>
            <a:bodyPr wrap="square" lIns="180000" tIns="108000" rIns="180000" bIns="108000" rtlCol="0" anchor="ctr" anchorCtr="0">
              <a:noAutofit/>
            </a:bodyPr>
            <a:lstStyle/>
            <a:p>
              <a:r>
                <a:rPr lang="en-US" sz="2000" dirty="0">
                  <a:solidFill>
                    <a:schemeClr val="accent4">
                      <a:lumMod val="75000"/>
                    </a:schemeClr>
                  </a:solidFill>
                </a:rPr>
                <a:t>Output 3 </a:t>
              </a:r>
              <a:r>
                <a:rPr lang="en-US" sz="1600" dirty="0"/>
                <a:t>Write your text here.</a:t>
              </a:r>
            </a:p>
          </p:txBody>
        </p:sp>
        <p:sp>
          <p:nvSpPr>
            <p:cNvPr id="107" name="Oval 106">
              <a:extLst>
                <a:ext uri="{FF2B5EF4-FFF2-40B4-BE49-F238E27FC236}">
                  <a16:creationId xmlns:a16="http://schemas.microsoft.com/office/drawing/2014/main" id="{5AC7ACA3-5A1D-4775-BA44-85BF107A6159}"/>
                </a:ext>
              </a:extLst>
            </p:cNvPr>
            <p:cNvSpPr/>
            <p:nvPr/>
          </p:nvSpPr>
          <p:spPr>
            <a:xfrm flipH="1">
              <a:off x="10734961" y="3320062"/>
              <a:ext cx="825466" cy="82546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7">
            <a:extLst>
              <a:ext uri="{FF2B5EF4-FFF2-40B4-BE49-F238E27FC236}">
                <a16:creationId xmlns:a16="http://schemas.microsoft.com/office/drawing/2014/main" id="{42EFB33A-3A5A-4DD3-B4A8-434642CC0AE9}"/>
              </a:ext>
            </a:extLst>
          </p:cNvPr>
          <p:cNvGrpSpPr/>
          <p:nvPr/>
        </p:nvGrpSpPr>
        <p:grpSpPr>
          <a:xfrm>
            <a:off x="8445500" y="4292600"/>
            <a:ext cx="3114927" cy="978834"/>
            <a:chOff x="8445500" y="4292600"/>
            <a:chExt cx="3114927" cy="978834"/>
          </a:xfrm>
        </p:grpSpPr>
        <p:sp>
          <p:nvSpPr>
            <p:cNvPr id="74" name="Double Bracket 73">
              <a:extLst>
                <a:ext uri="{FF2B5EF4-FFF2-40B4-BE49-F238E27FC236}">
                  <a16:creationId xmlns:a16="http://schemas.microsoft.com/office/drawing/2014/main" id="{83EB9068-9026-4B80-8C14-88CC48E82687}"/>
                </a:ext>
              </a:extLst>
            </p:cNvPr>
            <p:cNvSpPr/>
            <p:nvPr/>
          </p:nvSpPr>
          <p:spPr>
            <a:xfrm flipH="1">
              <a:off x="8445500" y="4292600"/>
              <a:ext cx="2592288" cy="978834"/>
            </a:xfrm>
            <a:prstGeom prst="bracketPair">
              <a:avLst>
                <a:gd name="adj" fmla="val 0"/>
              </a:avLst>
            </a:prstGeom>
            <a:solidFill>
              <a:schemeClr val="bg2"/>
            </a:solidFill>
            <a:ln w="38100" cap="rnd">
              <a:solidFill>
                <a:schemeClr val="tx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75" name="TextBox 74">
              <a:extLst>
                <a:ext uri="{FF2B5EF4-FFF2-40B4-BE49-F238E27FC236}">
                  <a16:creationId xmlns:a16="http://schemas.microsoft.com/office/drawing/2014/main" id="{B60C813E-4C14-4648-9653-6120AF772D9F}"/>
                </a:ext>
              </a:extLst>
            </p:cNvPr>
            <p:cNvSpPr txBox="1"/>
            <p:nvPr/>
          </p:nvSpPr>
          <p:spPr>
            <a:xfrm flipH="1">
              <a:off x="8445501" y="4303270"/>
              <a:ext cx="2059971" cy="957494"/>
            </a:xfrm>
            <a:prstGeom prst="rect">
              <a:avLst/>
            </a:prstGeom>
            <a:noFill/>
          </p:spPr>
          <p:txBody>
            <a:bodyPr wrap="square" lIns="180000" tIns="108000" rIns="180000" bIns="108000" rtlCol="0" anchor="ctr" anchorCtr="0">
              <a:noAutofit/>
            </a:bodyPr>
            <a:lstStyle/>
            <a:p>
              <a:r>
                <a:rPr lang="en-US" sz="2000" dirty="0">
                  <a:solidFill>
                    <a:schemeClr val="tx2">
                      <a:lumMod val="75000"/>
                    </a:schemeClr>
                  </a:solidFill>
                </a:rPr>
                <a:t>Output 4 </a:t>
              </a:r>
              <a:r>
                <a:rPr lang="en-US" sz="1600" dirty="0"/>
                <a:t>Write your text here.</a:t>
              </a:r>
            </a:p>
          </p:txBody>
        </p:sp>
        <p:sp>
          <p:nvSpPr>
            <p:cNvPr id="76" name="Oval 75">
              <a:extLst>
                <a:ext uri="{FF2B5EF4-FFF2-40B4-BE49-F238E27FC236}">
                  <a16:creationId xmlns:a16="http://schemas.microsoft.com/office/drawing/2014/main" id="{28772A25-B193-409E-BF95-81930ABC0513}"/>
                </a:ext>
              </a:extLst>
            </p:cNvPr>
            <p:cNvSpPr/>
            <p:nvPr/>
          </p:nvSpPr>
          <p:spPr>
            <a:xfrm flipH="1">
              <a:off x="10734961" y="4369284"/>
              <a:ext cx="825466" cy="825466"/>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6" name="Group 15">
            <a:extLst>
              <a:ext uri="{FF2B5EF4-FFF2-40B4-BE49-F238E27FC236}">
                <a16:creationId xmlns:a16="http://schemas.microsoft.com/office/drawing/2014/main" id="{910E2E94-F4C2-4894-8530-8C9834CC18E2}"/>
              </a:ext>
            </a:extLst>
          </p:cNvPr>
          <p:cNvGrpSpPr/>
          <p:nvPr/>
        </p:nvGrpSpPr>
        <p:grpSpPr>
          <a:xfrm>
            <a:off x="8445592" y="5340561"/>
            <a:ext cx="3114927" cy="978834"/>
            <a:chOff x="8445592" y="5340561"/>
            <a:chExt cx="3114927" cy="978834"/>
          </a:xfrm>
        </p:grpSpPr>
        <p:sp>
          <p:nvSpPr>
            <p:cNvPr id="62" name="Double Bracket 61">
              <a:extLst>
                <a:ext uri="{FF2B5EF4-FFF2-40B4-BE49-F238E27FC236}">
                  <a16:creationId xmlns:a16="http://schemas.microsoft.com/office/drawing/2014/main" id="{240A396A-DF07-4EA8-9E82-1BFAD976CB9B}"/>
                </a:ext>
              </a:extLst>
            </p:cNvPr>
            <p:cNvSpPr/>
            <p:nvPr/>
          </p:nvSpPr>
          <p:spPr>
            <a:xfrm flipH="1">
              <a:off x="8445592" y="5340561"/>
              <a:ext cx="2592288" cy="978834"/>
            </a:xfrm>
            <a:prstGeom prst="bracketPair">
              <a:avLst>
                <a:gd name="adj" fmla="val 0"/>
              </a:avLst>
            </a:prstGeom>
            <a:solidFill>
              <a:schemeClr val="bg2"/>
            </a:solidFill>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63" name="TextBox 62">
              <a:extLst>
                <a:ext uri="{FF2B5EF4-FFF2-40B4-BE49-F238E27FC236}">
                  <a16:creationId xmlns:a16="http://schemas.microsoft.com/office/drawing/2014/main" id="{7148DC0A-3978-47A6-882A-C6DC6560A1EF}"/>
                </a:ext>
              </a:extLst>
            </p:cNvPr>
            <p:cNvSpPr txBox="1"/>
            <p:nvPr/>
          </p:nvSpPr>
          <p:spPr>
            <a:xfrm flipH="1">
              <a:off x="8445593" y="5351231"/>
              <a:ext cx="2059971" cy="957494"/>
            </a:xfrm>
            <a:prstGeom prst="rect">
              <a:avLst/>
            </a:prstGeom>
            <a:noFill/>
            <a:ln>
              <a:noFill/>
            </a:ln>
          </p:spPr>
          <p:txBody>
            <a:bodyPr wrap="square" lIns="180000" tIns="108000" rIns="180000" bIns="108000" rtlCol="0" anchor="ctr" anchorCtr="0">
              <a:noAutofit/>
            </a:bodyPr>
            <a:lstStyle/>
            <a:p>
              <a:r>
                <a:rPr lang="en-US" sz="2000" dirty="0">
                  <a:solidFill>
                    <a:schemeClr val="accent6">
                      <a:lumMod val="75000"/>
                    </a:schemeClr>
                  </a:solidFill>
                </a:rPr>
                <a:t>Output 5 </a:t>
              </a:r>
              <a:r>
                <a:rPr lang="en-US" sz="1600" dirty="0"/>
                <a:t>Write your text here.</a:t>
              </a:r>
            </a:p>
          </p:txBody>
        </p:sp>
        <p:sp>
          <p:nvSpPr>
            <p:cNvPr id="71" name="Oval 70">
              <a:extLst>
                <a:ext uri="{FF2B5EF4-FFF2-40B4-BE49-F238E27FC236}">
                  <a16:creationId xmlns:a16="http://schemas.microsoft.com/office/drawing/2014/main" id="{D76BFFAD-476A-4720-AC2D-972003C85CCE}"/>
                </a:ext>
              </a:extLst>
            </p:cNvPr>
            <p:cNvSpPr/>
            <p:nvPr/>
          </p:nvSpPr>
          <p:spPr>
            <a:xfrm flipH="1">
              <a:off x="10735053" y="5422123"/>
              <a:ext cx="825466" cy="82546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42" name="Freeform 12">
            <a:extLst>
              <a:ext uri="{FF2B5EF4-FFF2-40B4-BE49-F238E27FC236}">
                <a16:creationId xmlns:a16="http://schemas.microsoft.com/office/drawing/2014/main" id="{50BB186F-ED05-4192-AD66-66B75612392C}"/>
              </a:ext>
            </a:extLst>
          </p:cNvPr>
          <p:cNvSpPr>
            <a:spLocks noChangeAspect="1" noEditPoints="1"/>
          </p:cNvSpPr>
          <p:nvPr/>
        </p:nvSpPr>
        <p:spPr bwMode="auto">
          <a:xfrm>
            <a:off x="10894571" y="1373937"/>
            <a:ext cx="506246" cy="4150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8A181571-1290-42AC-8B04-05C9059B2772}"/>
              </a:ext>
            </a:extLst>
          </p:cNvPr>
          <p:cNvSpPr>
            <a:spLocks noChangeAspect="1" noEditPoints="1"/>
          </p:cNvSpPr>
          <p:nvPr/>
        </p:nvSpPr>
        <p:spPr bwMode="auto">
          <a:xfrm>
            <a:off x="10917651" y="4573375"/>
            <a:ext cx="460086" cy="42090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901574CB-56E2-449D-A3E7-9D36999307FA}"/>
              </a:ext>
            </a:extLst>
          </p:cNvPr>
          <p:cNvSpPr>
            <a:spLocks noChangeAspect="1" noEditPoints="1"/>
          </p:cNvSpPr>
          <p:nvPr/>
        </p:nvSpPr>
        <p:spPr bwMode="auto">
          <a:xfrm>
            <a:off x="10931931" y="2485503"/>
            <a:ext cx="431526" cy="37927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79837A97-FCA8-44E9-8D87-12573B69A55C}"/>
              </a:ext>
            </a:extLst>
          </p:cNvPr>
          <p:cNvSpPr>
            <a:spLocks noChangeAspect="1" noEditPoints="1"/>
          </p:cNvSpPr>
          <p:nvPr/>
        </p:nvSpPr>
        <p:spPr bwMode="auto">
          <a:xfrm>
            <a:off x="10936594" y="5653747"/>
            <a:ext cx="422200" cy="33551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6">
            <a:extLst>
              <a:ext uri="{FF2B5EF4-FFF2-40B4-BE49-F238E27FC236}">
                <a16:creationId xmlns:a16="http://schemas.microsoft.com/office/drawing/2014/main" id="{67D64DEC-8FCA-42EE-96E5-E089DB408AAB}"/>
              </a:ext>
            </a:extLst>
          </p:cNvPr>
          <p:cNvSpPr>
            <a:spLocks noChangeAspect="1"/>
          </p:cNvSpPr>
          <p:nvPr/>
        </p:nvSpPr>
        <p:spPr bwMode="auto">
          <a:xfrm flipH="1">
            <a:off x="10990924" y="3510188"/>
            <a:ext cx="367870" cy="454974"/>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8075594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BF537-7F39-4EC3-96B4-FF7194244991}"/>
              </a:ext>
            </a:extLst>
          </p:cNvPr>
          <p:cNvSpPr>
            <a:spLocks noGrp="1"/>
          </p:cNvSpPr>
          <p:nvPr>
            <p:ph type="title"/>
          </p:nvPr>
        </p:nvSpPr>
        <p:spPr/>
        <p:txBody>
          <a:bodyPr>
            <a:normAutofit fontScale="90000"/>
          </a:bodyPr>
          <a:lstStyle/>
          <a:p>
            <a:r>
              <a:rPr lang="en-US" dirty="0"/>
              <a:t>Pipe Converging Diagram - 5 Inputs into Output</a:t>
            </a:r>
          </a:p>
        </p:txBody>
      </p:sp>
      <p:grpSp>
        <p:nvGrpSpPr>
          <p:cNvPr id="19" name="Group 18">
            <a:extLst>
              <a:ext uri="{FF2B5EF4-FFF2-40B4-BE49-F238E27FC236}">
                <a16:creationId xmlns:a16="http://schemas.microsoft.com/office/drawing/2014/main" id="{7D67F3A8-9722-489B-8006-9C82C3D0F382}"/>
              </a:ext>
            </a:extLst>
          </p:cNvPr>
          <p:cNvGrpSpPr/>
          <p:nvPr/>
        </p:nvGrpSpPr>
        <p:grpSpPr>
          <a:xfrm>
            <a:off x="4047840" y="2040369"/>
            <a:ext cx="4660850" cy="3400628"/>
            <a:chOff x="4047840" y="2040369"/>
            <a:chExt cx="4660850" cy="3400628"/>
          </a:xfrm>
        </p:grpSpPr>
        <p:grpSp>
          <p:nvGrpSpPr>
            <p:cNvPr id="18" name="Group 17">
              <a:extLst>
                <a:ext uri="{FF2B5EF4-FFF2-40B4-BE49-F238E27FC236}">
                  <a16:creationId xmlns:a16="http://schemas.microsoft.com/office/drawing/2014/main" id="{3FBAC9E4-9DB9-4DBF-A9C9-92056EF6A70B}"/>
                </a:ext>
              </a:extLst>
            </p:cNvPr>
            <p:cNvGrpSpPr/>
            <p:nvPr/>
          </p:nvGrpSpPr>
          <p:grpSpPr>
            <a:xfrm>
              <a:off x="4818703" y="2143527"/>
              <a:ext cx="3163106" cy="3147363"/>
              <a:chOff x="4818703" y="2143527"/>
              <a:chExt cx="3163106" cy="3147363"/>
            </a:xfrm>
          </p:grpSpPr>
          <p:sp>
            <p:nvSpPr>
              <p:cNvPr id="61" name="Freeform: Shape 60">
                <a:extLst>
                  <a:ext uri="{FF2B5EF4-FFF2-40B4-BE49-F238E27FC236}">
                    <a16:creationId xmlns:a16="http://schemas.microsoft.com/office/drawing/2014/main" id="{4D7F20C9-2A2A-4C73-97F3-E9A9CFE1E010}"/>
                  </a:ext>
                </a:extLst>
              </p:cNvPr>
              <p:cNvSpPr>
                <a:spLocks noChangeArrowheads="1"/>
              </p:cNvSpPr>
              <p:nvPr/>
            </p:nvSpPr>
            <p:spPr bwMode="auto">
              <a:xfrm>
                <a:off x="4818703" y="2143527"/>
                <a:ext cx="3163106" cy="3147363"/>
              </a:xfrm>
              <a:custGeom>
                <a:avLst/>
                <a:gdLst>
                  <a:gd name="connsiteX0" fmla="*/ 55514 w 3163106"/>
                  <a:gd name="connsiteY0" fmla="*/ 0 h 3147363"/>
                  <a:gd name="connsiteX1" fmla="*/ 1439092 w 3163106"/>
                  <a:gd name="connsiteY1" fmla="*/ 0 h 3147363"/>
                  <a:gd name="connsiteX2" fmla="*/ 1498875 w 3163106"/>
                  <a:gd name="connsiteY2" fmla="*/ 8507 h 3147363"/>
                  <a:gd name="connsiteX3" fmla="*/ 1656876 w 3163106"/>
                  <a:gd name="connsiteY3" fmla="*/ 46791 h 3147363"/>
                  <a:gd name="connsiteX4" fmla="*/ 1784986 w 3163106"/>
                  <a:gd name="connsiteY4" fmla="*/ 114852 h 3147363"/>
                  <a:gd name="connsiteX5" fmla="*/ 1947257 w 3163106"/>
                  <a:gd name="connsiteY5" fmla="*/ 280749 h 3147363"/>
                  <a:gd name="connsiteX6" fmla="*/ 2007042 w 3163106"/>
                  <a:gd name="connsiteY6" fmla="*/ 416869 h 3147363"/>
                  <a:gd name="connsiteX7" fmla="*/ 2017860 w 3163106"/>
                  <a:gd name="connsiteY7" fmla="*/ 467161 h 3147363"/>
                  <a:gd name="connsiteX8" fmla="*/ 2020839 w 3163106"/>
                  <a:gd name="connsiteY8" fmla="*/ 467161 h 3147363"/>
                  <a:gd name="connsiteX9" fmla="*/ 2020839 w 3163106"/>
                  <a:gd name="connsiteY9" fmla="*/ 1267718 h 3147363"/>
                  <a:gd name="connsiteX10" fmla="*/ 2137092 w 3163106"/>
                  <a:gd name="connsiteY10" fmla="*/ 1267718 h 3147363"/>
                  <a:gd name="connsiteX11" fmla="*/ 2137092 w 3163106"/>
                  <a:gd name="connsiteY11" fmla="*/ 1395848 h 3147363"/>
                  <a:gd name="connsiteX12" fmla="*/ 2149485 w 3163106"/>
                  <a:gd name="connsiteY12" fmla="*/ 1395848 h 3147363"/>
                  <a:gd name="connsiteX13" fmla="*/ 3107610 w 3163106"/>
                  <a:gd name="connsiteY13" fmla="*/ 1395848 h 3147363"/>
                  <a:gd name="connsiteX14" fmla="*/ 3163106 w 3163106"/>
                  <a:gd name="connsiteY14" fmla="*/ 1574326 h 3147363"/>
                  <a:gd name="connsiteX15" fmla="*/ 3107610 w 3163106"/>
                  <a:gd name="connsiteY15" fmla="*/ 1752804 h 3147363"/>
                  <a:gd name="connsiteX16" fmla="*/ 2266367 w 3163106"/>
                  <a:gd name="connsiteY16" fmla="*/ 1752804 h 3147363"/>
                  <a:gd name="connsiteX17" fmla="*/ 2137092 w 3163106"/>
                  <a:gd name="connsiteY17" fmla="*/ 1752804 h 3147363"/>
                  <a:gd name="connsiteX18" fmla="*/ 2137092 w 3163106"/>
                  <a:gd name="connsiteY18" fmla="*/ 1879644 h 3147363"/>
                  <a:gd name="connsiteX19" fmla="*/ 2020839 w 3163106"/>
                  <a:gd name="connsiteY19" fmla="*/ 1879644 h 3147363"/>
                  <a:gd name="connsiteX20" fmla="*/ 2020839 w 3163106"/>
                  <a:gd name="connsiteY20" fmla="*/ 2699275 h 3147363"/>
                  <a:gd name="connsiteX21" fmla="*/ 2013757 w 3163106"/>
                  <a:gd name="connsiteY21" fmla="*/ 2699275 h 3147363"/>
                  <a:gd name="connsiteX22" fmla="*/ 2007042 w 3163106"/>
                  <a:gd name="connsiteY22" fmla="*/ 2730494 h 3147363"/>
                  <a:gd name="connsiteX23" fmla="*/ 1947257 w 3163106"/>
                  <a:gd name="connsiteY23" fmla="*/ 2866614 h 3147363"/>
                  <a:gd name="connsiteX24" fmla="*/ 1784986 w 3163106"/>
                  <a:gd name="connsiteY24" fmla="*/ 3032511 h 3147363"/>
                  <a:gd name="connsiteX25" fmla="*/ 1656876 w 3163106"/>
                  <a:gd name="connsiteY25" fmla="*/ 3100571 h 3147363"/>
                  <a:gd name="connsiteX26" fmla="*/ 1498875 w 3163106"/>
                  <a:gd name="connsiteY26" fmla="*/ 3138856 h 3147363"/>
                  <a:gd name="connsiteX27" fmla="*/ 1439092 w 3163106"/>
                  <a:gd name="connsiteY27" fmla="*/ 3147363 h 3147363"/>
                  <a:gd name="connsiteX28" fmla="*/ 55514 w 3163106"/>
                  <a:gd name="connsiteY28" fmla="*/ 3147363 h 3147363"/>
                  <a:gd name="connsiteX29" fmla="*/ 0 w 3163106"/>
                  <a:gd name="connsiteY29" fmla="*/ 2968704 h 3147363"/>
                  <a:gd name="connsiteX30" fmla="*/ 55514 w 3163106"/>
                  <a:gd name="connsiteY30" fmla="*/ 2790047 h 3147363"/>
                  <a:gd name="connsiteX31" fmla="*/ 1439092 w 3163106"/>
                  <a:gd name="connsiteY31" fmla="*/ 2790047 h 3147363"/>
                  <a:gd name="connsiteX32" fmla="*/ 1439092 w 3163106"/>
                  <a:gd name="connsiteY32" fmla="*/ 2785793 h 3147363"/>
                  <a:gd name="connsiteX33" fmla="*/ 1473254 w 3163106"/>
                  <a:gd name="connsiteY33" fmla="*/ 2781539 h 3147363"/>
                  <a:gd name="connsiteX34" fmla="*/ 1541579 w 3163106"/>
                  <a:gd name="connsiteY34" fmla="*/ 2760270 h 3147363"/>
                  <a:gd name="connsiteX35" fmla="*/ 1592822 w 3163106"/>
                  <a:gd name="connsiteY35" fmla="*/ 2730494 h 3147363"/>
                  <a:gd name="connsiteX36" fmla="*/ 1621647 w 3163106"/>
                  <a:gd name="connsiteY36" fmla="*/ 2705503 h 3147363"/>
                  <a:gd name="connsiteX37" fmla="*/ 1638899 w 3163106"/>
                  <a:gd name="connsiteY37" fmla="*/ 2678908 h 3147363"/>
                  <a:gd name="connsiteX38" fmla="*/ 1645551 w 3163106"/>
                  <a:gd name="connsiteY38" fmla="*/ 2678908 h 3147363"/>
                  <a:gd name="connsiteX39" fmla="*/ 1645551 w 3163106"/>
                  <a:gd name="connsiteY39" fmla="*/ 2425542 h 3147363"/>
                  <a:gd name="connsiteX40" fmla="*/ 1571471 w 3163106"/>
                  <a:gd name="connsiteY40" fmla="*/ 2447680 h 3147363"/>
                  <a:gd name="connsiteX41" fmla="*/ 1498875 w 3163106"/>
                  <a:gd name="connsiteY41" fmla="*/ 2460442 h 3147363"/>
                  <a:gd name="connsiteX42" fmla="*/ 1439092 w 3163106"/>
                  <a:gd name="connsiteY42" fmla="*/ 2468949 h 3147363"/>
                  <a:gd name="connsiteX43" fmla="*/ 55514 w 3163106"/>
                  <a:gd name="connsiteY43" fmla="*/ 2468949 h 3147363"/>
                  <a:gd name="connsiteX44" fmla="*/ 0 w 3163106"/>
                  <a:gd name="connsiteY44" fmla="*/ 2290290 h 3147363"/>
                  <a:gd name="connsiteX45" fmla="*/ 55514 w 3163106"/>
                  <a:gd name="connsiteY45" fmla="*/ 2111633 h 3147363"/>
                  <a:gd name="connsiteX46" fmla="*/ 1439092 w 3163106"/>
                  <a:gd name="connsiteY46" fmla="*/ 2111633 h 3147363"/>
                  <a:gd name="connsiteX47" fmla="*/ 1439092 w 3163106"/>
                  <a:gd name="connsiteY47" fmla="*/ 2107379 h 3147363"/>
                  <a:gd name="connsiteX48" fmla="*/ 1473254 w 3163106"/>
                  <a:gd name="connsiteY48" fmla="*/ 2103125 h 3147363"/>
                  <a:gd name="connsiteX49" fmla="*/ 1541579 w 3163106"/>
                  <a:gd name="connsiteY49" fmla="*/ 2081856 h 3147363"/>
                  <a:gd name="connsiteX50" fmla="*/ 1592822 w 3163106"/>
                  <a:gd name="connsiteY50" fmla="*/ 2052080 h 3147363"/>
                  <a:gd name="connsiteX51" fmla="*/ 1621647 w 3163106"/>
                  <a:gd name="connsiteY51" fmla="*/ 2027089 h 3147363"/>
                  <a:gd name="connsiteX52" fmla="*/ 1638899 w 3163106"/>
                  <a:gd name="connsiteY52" fmla="*/ 2000494 h 3147363"/>
                  <a:gd name="connsiteX53" fmla="*/ 1645551 w 3163106"/>
                  <a:gd name="connsiteY53" fmla="*/ 2000494 h 3147363"/>
                  <a:gd name="connsiteX54" fmla="*/ 1645551 w 3163106"/>
                  <a:gd name="connsiteY54" fmla="*/ 1879644 h 3147363"/>
                  <a:gd name="connsiteX55" fmla="*/ 1521980 w 3163106"/>
                  <a:gd name="connsiteY55" fmla="*/ 1879644 h 3147363"/>
                  <a:gd name="connsiteX56" fmla="*/ 1521980 w 3163106"/>
                  <a:gd name="connsiteY56" fmla="*/ 1751045 h 3147363"/>
                  <a:gd name="connsiteX57" fmla="*/ 1457959 w 3163106"/>
                  <a:gd name="connsiteY57" fmla="*/ 1751045 h 3147363"/>
                  <a:gd name="connsiteX58" fmla="*/ 55167 w 3163106"/>
                  <a:gd name="connsiteY58" fmla="*/ 1751045 h 3147363"/>
                  <a:gd name="connsiteX59" fmla="*/ 0 w 3163106"/>
                  <a:gd name="connsiteY59" fmla="*/ 1573681 h 3147363"/>
                  <a:gd name="connsiteX60" fmla="*/ 55167 w 3163106"/>
                  <a:gd name="connsiteY60" fmla="*/ 1396317 h 3147363"/>
                  <a:gd name="connsiteX61" fmla="*/ 1331641 w 3163106"/>
                  <a:gd name="connsiteY61" fmla="*/ 1396317 h 3147363"/>
                  <a:gd name="connsiteX62" fmla="*/ 1521980 w 3163106"/>
                  <a:gd name="connsiteY62" fmla="*/ 1396317 h 3147363"/>
                  <a:gd name="connsiteX63" fmla="*/ 1521980 w 3163106"/>
                  <a:gd name="connsiteY63" fmla="*/ 1267718 h 3147363"/>
                  <a:gd name="connsiteX64" fmla="*/ 1645551 w 3163106"/>
                  <a:gd name="connsiteY64" fmla="*/ 1267718 h 3147363"/>
                  <a:gd name="connsiteX65" fmla="*/ 1645551 w 3163106"/>
                  <a:gd name="connsiteY65" fmla="*/ 1146869 h 3147363"/>
                  <a:gd name="connsiteX66" fmla="*/ 1638899 w 3163106"/>
                  <a:gd name="connsiteY66" fmla="*/ 1146869 h 3147363"/>
                  <a:gd name="connsiteX67" fmla="*/ 1621647 w 3163106"/>
                  <a:gd name="connsiteY67" fmla="*/ 1120274 h 3147363"/>
                  <a:gd name="connsiteX68" fmla="*/ 1592822 w 3163106"/>
                  <a:gd name="connsiteY68" fmla="*/ 1095283 h 3147363"/>
                  <a:gd name="connsiteX69" fmla="*/ 1541579 w 3163106"/>
                  <a:gd name="connsiteY69" fmla="*/ 1065506 h 3147363"/>
                  <a:gd name="connsiteX70" fmla="*/ 1473254 w 3163106"/>
                  <a:gd name="connsiteY70" fmla="*/ 1044237 h 3147363"/>
                  <a:gd name="connsiteX71" fmla="*/ 1439092 w 3163106"/>
                  <a:gd name="connsiteY71" fmla="*/ 1039984 h 3147363"/>
                  <a:gd name="connsiteX72" fmla="*/ 1439092 w 3163106"/>
                  <a:gd name="connsiteY72" fmla="*/ 1035730 h 3147363"/>
                  <a:gd name="connsiteX73" fmla="*/ 55514 w 3163106"/>
                  <a:gd name="connsiteY73" fmla="*/ 1035730 h 3147363"/>
                  <a:gd name="connsiteX74" fmla="*/ 0 w 3163106"/>
                  <a:gd name="connsiteY74" fmla="*/ 857072 h 3147363"/>
                  <a:gd name="connsiteX75" fmla="*/ 55514 w 3163106"/>
                  <a:gd name="connsiteY75" fmla="*/ 678414 h 3147363"/>
                  <a:gd name="connsiteX76" fmla="*/ 1439092 w 3163106"/>
                  <a:gd name="connsiteY76" fmla="*/ 678414 h 3147363"/>
                  <a:gd name="connsiteX77" fmla="*/ 1498875 w 3163106"/>
                  <a:gd name="connsiteY77" fmla="*/ 686921 h 3147363"/>
                  <a:gd name="connsiteX78" fmla="*/ 1571471 w 3163106"/>
                  <a:gd name="connsiteY78" fmla="*/ 699683 h 3147363"/>
                  <a:gd name="connsiteX79" fmla="*/ 1645551 w 3163106"/>
                  <a:gd name="connsiteY79" fmla="*/ 721821 h 3147363"/>
                  <a:gd name="connsiteX80" fmla="*/ 1645551 w 3163106"/>
                  <a:gd name="connsiteY80" fmla="*/ 468455 h 3147363"/>
                  <a:gd name="connsiteX81" fmla="*/ 1638899 w 3163106"/>
                  <a:gd name="connsiteY81" fmla="*/ 468455 h 3147363"/>
                  <a:gd name="connsiteX82" fmla="*/ 1621647 w 3163106"/>
                  <a:gd name="connsiteY82" fmla="*/ 441860 h 3147363"/>
                  <a:gd name="connsiteX83" fmla="*/ 1592822 w 3163106"/>
                  <a:gd name="connsiteY83" fmla="*/ 416869 h 3147363"/>
                  <a:gd name="connsiteX84" fmla="*/ 1541579 w 3163106"/>
                  <a:gd name="connsiteY84" fmla="*/ 387092 h 3147363"/>
                  <a:gd name="connsiteX85" fmla="*/ 1473254 w 3163106"/>
                  <a:gd name="connsiteY85" fmla="*/ 365823 h 3147363"/>
                  <a:gd name="connsiteX86" fmla="*/ 1439092 w 3163106"/>
                  <a:gd name="connsiteY86" fmla="*/ 361570 h 3147363"/>
                  <a:gd name="connsiteX87" fmla="*/ 1439092 w 3163106"/>
                  <a:gd name="connsiteY87" fmla="*/ 357316 h 3147363"/>
                  <a:gd name="connsiteX88" fmla="*/ 55514 w 3163106"/>
                  <a:gd name="connsiteY88" fmla="*/ 357316 h 3147363"/>
                  <a:gd name="connsiteX89" fmla="*/ 0 w 3163106"/>
                  <a:gd name="connsiteY89" fmla="*/ 178658 h 3147363"/>
                  <a:gd name="connsiteX90" fmla="*/ 55514 w 3163106"/>
                  <a:gd name="connsiteY90" fmla="*/ 0 h 31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63106" h="3147363">
                    <a:moveTo>
                      <a:pt x="55514" y="0"/>
                    </a:moveTo>
                    <a:cubicBezTo>
                      <a:pt x="1439092" y="0"/>
                      <a:pt x="1439092" y="0"/>
                      <a:pt x="1439092" y="0"/>
                    </a:cubicBezTo>
                    <a:cubicBezTo>
                      <a:pt x="1456172" y="4254"/>
                      <a:pt x="1473254" y="4254"/>
                      <a:pt x="1498875" y="8507"/>
                    </a:cubicBezTo>
                    <a:cubicBezTo>
                      <a:pt x="1541579" y="12761"/>
                      <a:pt x="1597093" y="25522"/>
                      <a:pt x="1656876" y="46791"/>
                    </a:cubicBezTo>
                    <a:cubicBezTo>
                      <a:pt x="1699580" y="63806"/>
                      <a:pt x="1742283" y="85075"/>
                      <a:pt x="1784986" y="114852"/>
                    </a:cubicBezTo>
                    <a:cubicBezTo>
                      <a:pt x="1844770" y="153135"/>
                      <a:pt x="1900284" y="208434"/>
                      <a:pt x="1947257" y="280749"/>
                    </a:cubicBezTo>
                    <a:cubicBezTo>
                      <a:pt x="1972879" y="319032"/>
                      <a:pt x="1994231" y="365823"/>
                      <a:pt x="2007042" y="416869"/>
                    </a:cubicBezTo>
                    <a:lnTo>
                      <a:pt x="2017860" y="467161"/>
                    </a:lnTo>
                    <a:lnTo>
                      <a:pt x="2020839" y="467161"/>
                    </a:lnTo>
                    <a:lnTo>
                      <a:pt x="2020839" y="1267718"/>
                    </a:lnTo>
                    <a:lnTo>
                      <a:pt x="2137092" y="1267718"/>
                    </a:lnTo>
                    <a:lnTo>
                      <a:pt x="2137092" y="1395848"/>
                    </a:lnTo>
                    <a:lnTo>
                      <a:pt x="2149485" y="1395848"/>
                    </a:lnTo>
                    <a:cubicBezTo>
                      <a:pt x="2370913" y="1395848"/>
                      <a:pt x="2678986" y="1395848"/>
                      <a:pt x="3107610" y="1395848"/>
                    </a:cubicBezTo>
                    <a:cubicBezTo>
                      <a:pt x="3137492" y="1395848"/>
                      <a:pt x="3163106" y="1476589"/>
                      <a:pt x="3163106" y="1574326"/>
                    </a:cubicBezTo>
                    <a:cubicBezTo>
                      <a:pt x="3163106" y="1672064"/>
                      <a:pt x="3137492" y="1752804"/>
                      <a:pt x="3107610" y="1752804"/>
                    </a:cubicBezTo>
                    <a:cubicBezTo>
                      <a:pt x="3107610" y="1752804"/>
                      <a:pt x="3107610" y="1752804"/>
                      <a:pt x="2266367" y="1752804"/>
                    </a:cubicBezTo>
                    <a:lnTo>
                      <a:pt x="2137092" y="1752804"/>
                    </a:lnTo>
                    <a:lnTo>
                      <a:pt x="2137092" y="1879644"/>
                    </a:lnTo>
                    <a:lnTo>
                      <a:pt x="2020839" y="1879644"/>
                    </a:lnTo>
                    <a:lnTo>
                      <a:pt x="2020839" y="2699275"/>
                    </a:lnTo>
                    <a:lnTo>
                      <a:pt x="2013757" y="2699275"/>
                    </a:lnTo>
                    <a:lnTo>
                      <a:pt x="2007042" y="2730494"/>
                    </a:lnTo>
                    <a:cubicBezTo>
                      <a:pt x="1994231" y="2781539"/>
                      <a:pt x="1972879" y="2828331"/>
                      <a:pt x="1947257" y="2866614"/>
                    </a:cubicBezTo>
                    <a:cubicBezTo>
                      <a:pt x="1900284" y="2938929"/>
                      <a:pt x="1844770" y="2994228"/>
                      <a:pt x="1784986" y="3032511"/>
                    </a:cubicBezTo>
                    <a:cubicBezTo>
                      <a:pt x="1742283" y="3062287"/>
                      <a:pt x="1699580" y="3083557"/>
                      <a:pt x="1656876" y="3100571"/>
                    </a:cubicBezTo>
                    <a:cubicBezTo>
                      <a:pt x="1597093" y="3121841"/>
                      <a:pt x="1541579" y="3134601"/>
                      <a:pt x="1498875" y="3138856"/>
                    </a:cubicBezTo>
                    <a:cubicBezTo>
                      <a:pt x="1473254" y="3143109"/>
                      <a:pt x="1456172" y="3143109"/>
                      <a:pt x="1439092" y="3147363"/>
                    </a:cubicBezTo>
                    <a:cubicBezTo>
                      <a:pt x="1439092" y="3147363"/>
                      <a:pt x="1439092" y="3147363"/>
                      <a:pt x="55514" y="3147363"/>
                    </a:cubicBezTo>
                    <a:cubicBezTo>
                      <a:pt x="25622" y="3147363"/>
                      <a:pt x="0" y="3066542"/>
                      <a:pt x="0" y="2968704"/>
                    </a:cubicBezTo>
                    <a:cubicBezTo>
                      <a:pt x="0" y="2870868"/>
                      <a:pt x="25622" y="2790047"/>
                      <a:pt x="55514" y="2790047"/>
                    </a:cubicBezTo>
                    <a:cubicBezTo>
                      <a:pt x="55514" y="2790047"/>
                      <a:pt x="55514" y="2790047"/>
                      <a:pt x="1439092" y="2790047"/>
                    </a:cubicBezTo>
                    <a:cubicBezTo>
                      <a:pt x="1439092" y="2790047"/>
                      <a:pt x="1439092" y="2790047"/>
                      <a:pt x="1439092" y="2785793"/>
                    </a:cubicBezTo>
                    <a:cubicBezTo>
                      <a:pt x="1439092" y="2785793"/>
                      <a:pt x="1460443" y="2785793"/>
                      <a:pt x="1473254" y="2781539"/>
                    </a:cubicBezTo>
                    <a:cubicBezTo>
                      <a:pt x="1494605" y="2777285"/>
                      <a:pt x="1520226" y="2768778"/>
                      <a:pt x="1541579" y="2760270"/>
                    </a:cubicBezTo>
                    <a:cubicBezTo>
                      <a:pt x="1558660" y="2751763"/>
                      <a:pt x="1575742" y="2743255"/>
                      <a:pt x="1592822" y="2730494"/>
                    </a:cubicBezTo>
                    <a:cubicBezTo>
                      <a:pt x="1603498" y="2724114"/>
                      <a:pt x="1613107" y="2715607"/>
                      <a:pt x="1621647" y="2705503"/>
                    </a:cubicBezTo>
                    <a:lnTo>
                      <a:pt x="1638899" y="2678908"/>
                    </a:lnTo>
                    <a:lnTo>
                      <a:pt x="1645551" y="2678908"/>
                    </a:lnTo>
                    <a:lnTo>
                      <a:pt x="1645551" y="2425542"/>
                    </a:lnTo>
                    <a:lnTo>
                      <a:pt x="1571471" y="2447680"/>
                    </a:lnTo>
                    <a:cubicBezTo>
                      <a:pt x="1544782" y="2454061"/>
                      <a:pt x="1520227" y="2458315"/>
                      <a:pt x="1498875" y="2460442"/>
                    </a:cubicBezTo>
                    <a:cubicBezTo>
                      <a:pt x="1473254" y="2464695"/>
                      <a:pt x="1456172" y="2464695"/>
                      <a:pt x="1439092" y="2468949"/>
                    </a:cubicBezTo>
                    <a:cubicBezTo>
                      <a:pt x="1439092" y="2468949"/>
                      <a:pt x="1439092" y="2468949"/>
                      <a:pt x="55514" y="2468949"/>
                    </a:cubicBezTo>
                    <a:cubicBezTo>
                      <a:pt x="25622" y="2468949"/>
                      <a:pt x="0" y="2388128"/>
                      <a:pt x="0" y="2290290"/>
                    </a:cubicBezTo>
                    <a:cubicBezTo>
                      <a:pt x="0" y="2192454"/>
                      <a:pt x="25622" y="2111633"/>
                      <a:pt x="55514" y="2111633"/>
                    </a:cubicBezTo>
                    <a:cubicBezTo>
                      <a:pt x="55514" y="2111633"/>
                      <a:pt x="55514" y="2111633"/>
                      <a:pt x="1439092" y="2111633"/>
                    </a:cubicBezTo>
                    <a:cubicBezTo>
                      <a:pt x="1439092" y="2111633"/>
                      <a:pt x="1439092" y="2111633"/>
                      <a:pt x="1439092" y="2107379"/>
                    </a:cubicBezTo>
                    <a:cubicBezTo>
                      <a:pt x="1439092" y="2107379"/>
                      <a:pt x="1460443" y="2107379"/>
                      <a:pt x="1473254" y="2103125"/>
                    </a:cubicBezTo>
                    <a:cubicBezTo>
                      <a:pt x="1494605" y="2098871"/>
                      <a:pt x="1520226" y="2090364"/>
                      <a:pt x="1541579" y="2081856"/>
                    </a:cubicBezTo>
                    <a:cubicBezTo>
                      <a:pt x="1558660" y="2073349"/>
                      <a:pt x="1575742" y="2064841"/>
                      <a:pt x="1592822" y="2052080"/>
                    </a:cubicBezTo>
                    <a:cubicBezTo>
                      <a:pt x="1603498" y="2045700"/>
                      <a:pt x="1613107" y="2037193"/>
                      <a:pt x="1621647" y="2027089"/>
                    </a:cubicBezTo>
                    <a:lnTo>
                      <a:pt x="1638899" y="2000494"/>
                    </a:lnTo>
                    <a:lnTo>
                      <a:pt x="1645551" y="2000494"/>
                    </a:lnTo>
                    <a:lnTo>
                      <a:pt x="1645551" y="1879644"/>
                    </a:lnTo>
                    <a:lnTo>
                      <a:pt x="1521980" y="1879644"/>
                    </a:lnTo>
                    <a:lnTo>
                      <a:pt x="1521980" y="1751045"/>
                    </a:lnTo>
                    <a:lnTo>
                      <a:pt x="1457959" y="1751045"/>
                    </a:lnTo>
                    <a:cubicBezTo>
                      <a:pt x="1083438" y="1751045"/>
                      <a:pt x="622489" y="1751045"/>
                      <a:pt x="55167" y="1751045"/>
                    </a:cubicBezTo>
                    <a:cubicBezTo>
                      <a:pt x="25462" y="1751045"/>
                      <a:pt x="0" y="1670809"/>
                      <a:pt x="0" y="1573681"/>
                    </a:cubicBezTo>
                    <a:cubicBezTo>
                      <a:pt x="0" y="1476553"/>
                      <a:pt x="25462" y="1396317"/>
                      <a:pt x="55167" y="1396317"/>
                    </a:cubicBezTo>
                    <a:cubicBezTo>
                      <a:pt x="55167" y="1396317"/>
                      <a:pt x="55167" y="1396317"/>
                      <a:pt x="1331641" y="1396317"/>
                    </a:cubicBezTo>
                    <a:lnTo>
                      <a:pt x="1521980" y="1396317"/>
                    </a:lnTo>
                    <a:lnTo>
                      <a:pt x="1521980" y="1267718"/>
                    </a:lnTo>
                    <a:lnTo>
                      <a:pt x="1645551" y="1267718"/>
                    </a:lnTo>
                    <a:lnTo>
                      <a:pt x="1645551" y="1146869"/>
                    </a:lnTo>
                    <a:lnTo>
                      <a:pt x="1638899" y="1146869"/>
                    </a:lnTo>
                    <a:lnTo>
                      <a:pt x="1621647" y="1120274"/>
                    </a:lnTo>
                    <a:cubicBezTo>
                      <a:pt x="1613107" y="1110170"/>
                      <a:pt x="1603498" y="1101663"/>
                      <a:pt x="1592822" y="1095283"/>
                    </a:cubicBezTo>
                    <a:cubicBezTo>
                      <a:pt x="1575742" y="1082521"/>
                      <a:pt x="1558660" y="1074014"/>
                      <a:pt x="1541579" y="1065506"/>
                    </a:cubicBezTo>
                    <a:cubicBezTo>
                      <a:pt x="1520226" y="1056999"/>
                      <a:pt x="1494605" y="1048492"/>
                      <a:pt x="1473254" y="1044237"/>
                    </a:cubicBezTo>
                    <a:cubicBezTo>
                      <a:pt x="1460443" y="1039984"/>
                      <a:pt x="1439092" y="1039984"/>
                      <a:pt x="1439092" y="1039984"/>
                    </a:cubicBezTo>
                    <a:cubicBezTo>
                      <a:pt x="1439092" y="1035730"/>
                      <a:pt x="1439092" y="1035730"/>
                      <a:pt x="1439092" y="1035730"/>
                    </a:cubicBezTo>
                    <a:cubicBezTo>
                      <a:pt x="55514" y="1035730"/>
                      <a:pt x="55514" y="1035730"/>
                      <a:pt x="55514" y="1035730"/>
                    </a:cubicBezTo>
                    <a:cubicBezTo>
                      <a:pt x="25622" y="1035730"/>
                      <a:pt x="0" y="954909"/>
                      <a:pt x="0" y="857072"/>
                    </a:cubicBezTo>
                    <a:cubicBezTo>
                      <a:pt x="0" y="759235"/>
                      <a:pt x="25622" y="678414"/>
                      <a:pt x="55514" y="678414"/>
                    </a:cubicBezTo>
                    <a:cubicBezTo>
                      <a:pt x="1439092" y="678414"/>
                      <a:pt x="1439092" y="678414"/>
                      <a:pt x="1439092" y="678414"/>
                    </a:cubicBezTo>
                    <a:cubicBezTo>
                      <a:pt x="1456172" y="682668"/>
                      <a:pt x="1473254" y="682668"/>
                      <a:pt x="1498875" y="686921"/>
                    </a:cubicBezTo>
                    <a:cubicBezTo>
                      <a:pt x="1520227" y="689048"/>
                      <a:pt x="1544782" y="693302"/>
                      <a:pt x="1571471" y="699683"/>
                    </a:cubicBezTo>
                    <a:lnTo>
                      <a:pt x="1645551" y="721821"/>
                    </a:lnTo>
                    <a:lnTo>
                      <a:pt x="1645551" y="468455"/>
                    </a:lnTo>
                    <a:lnTo>
                      <a:pt x="1638899" y="468455"/>
                    </a:lnTo>
                    <a:lnTo>
                      <a:pt x="1621647" y="441860"/>
                    </a:lnTo>
                    <a:cubicBezTo>
                      <a:pt x="1613107" y="431756"/>
                      <a:pt x="1603498" y="423249"/>
                      <a:pt x="1592822" y="416869"/>
                    </a:cubicBezTo>
                    <a:cubicBezTo>
                      <a:pt x="1575742" y="404107"/>
                      <a:pt x="1558660" y="395600"/>
                      <a:pt x="1541579" y="387092"/>
                    </a:cubicBezTo>
                    <a:cubicBezTo>
                      <a:pt x="1520226" y="378585"/>
                      <a:pt x="1494605" y="370078"/>
                      <a:pt x="1473254" y="365823"/>
                    </a:cubicBezTo>
                    <a:cubicBezTo>
                      <a:pt x="1460443" y="361570"/>
                      <a:pt x="1439092" y="361570"/>
                      <a:pt x="1439092" y="361570"/>
                    </a:cubicBezTo>
                    <a:cubicBezTo>
                      <a:pt x="1439092" y="357316"/>
                      <a:pt x="1439092" y="357316"/>
                      <a:pt x="1439092" y="357316"/>
                    </a:cubicBezTo>
                    <a:cubicBezTo>
                      <a:pt x="55514" y="357316"/>
                      <a:pt x="55514" y="357316"/>
                      <a:pt x="55514" y="357316"/>
                    </a:cubicBezTo>
                    <a:cubicBezTo>
                      <a:pt x="25622" y="357316"/>
                      <a:pt x="0" y="276495"/>
                      <a:pt x="0" y="178658"/>
                    </a:cubicBezTo>
                    <a:cubicBezTo>
                      <a:pt x="0" y="80821"/>
                      <a:pt x="25622" y="0"/>
                      <a:pt x="5551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62" name="Group 61">
                <a:extLst>
                  <a:ext uri="{FF2B5EF4-FFF2-40B4-BE49-F238E27FC236}">
                    <a16:creationId xmlns:a16="http://schemas.microsoft.com/office/drawing/2014/main" id="{F23F9AB6-F368-40DB-844B-33F9A5FD5BF2}"/>
                  </a:ext>
                </a:extLst>
              </p:cNvPr>
              <p:cNvGrpSpPr/>
              <p:nvPr/>
            </p:nvGrpSpPr>
            <p:grpSpPr>
              <a:xfrm>
                <a:off x="4834539" y="2172211"/>
                <a:ext cx="77597" cy="3089995"/>
                <a:chOff x="5160934" y="6763663"/>
                <a:chExt cx="77597" cy="3089995"/>
              </a:xfrm>
            </p:grpSpPr>
            <p:sp>
              <p:nvSpPr>
                <p:cNvPr id="63" name="Oval 62">
                  <a:extLst>
                    <a:ext uri="{FF2B5EF4-FFF2-40B4-BE49-F238E27FC236}">
                      <a16:creationId xmlns:a16="http://schemas.microsoft.com/office/drawing/2014/main" id="{574ADFCE-3CCA-402D-8358-1C6B413B5544}"/>
                    </a:ext>
                  </a:extLst>
                </p:cNvPr>
                <p:cNvSpPr>
                  <a:spLocks noChangeArrowheads="1"/>
                </p:cNvSpPr>
                <p:nvPr/>
              </p:nvSpPr>
              <p:spPr bwMode="auto">
                <a:xfrm>
                  <a:off x="5160934" y="8159801"/>
                  <a:ext cx="77597" cy="2961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Oval 81">
                  <a:extLst>
                    <a:ext uri="{FF2B5EF4-FFF2-40B4-BE49-F238E27FC236}">
                      <a16:creationId xmlns:a16="http://schemas.microsoft.com/office/drawing/2014/main" id="{E9C5CED3-F023-44C9-BE08-DCCC5761927C}"/>
                    </a:ext>
                  </a:extLst>
                </p:cNvPr>
                <p:cNvSpPr>
                  <a:spLocks noChangeArrowheads="1"/>
                </p:cNvSpPr>
                <p:nvPr/>
              </p:nvSpPr>
              <p:spPr bwMode="auto">
                <a:xfrm>
                  <a:off x="5164220" y="6763663"/>
                  <a:ext cx="71711" cy="30118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Oval 82">
                  <a:extLst>
                    <a:ext uri="{FF2B5EF4-FFF2-40B4-BE49-F238E27FC236}">
                      <a16:creationId xmlns:a16="http://schemas.microsoft.com/office/drawing/2014/main" id="{EC78D11D-958E-4E1C-A97C-EE2ED3EF8DCC}"/>
                    </a:ext>
                  </a:extLst>
                </p:cNvPr>
                <p:cNvSpPr>
                  <a:spLocks noChangeArrowheads="1"/>
                </p:cNvSpPr>
                <p:nvPr/>
              </p:nvSpPr>
              <p:spPr bwMode="auto">
                <a:xfrm>
                  <a:off x="5164220" y="7442077"/>
                  <a:ext cx="71711" cy="30118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Oval 83">
                  <a:extLst>
                    <a:ext uri="{FF2B5EF4-FFF2-40B4-BE49-F238E27FC236}">
                      <a16:creationId xmlns:a16="http://schemas.microsoft.com/office/drawing/2014/main" id="{F1C24D25-538F-41E0-BD85-0D0C3401B55F}"/>
                    </a:ext>
                  </a:extLst>
                </p:cNvPr>
                <p:cNvSpPr>
                  <a:spLocks noChangeArrowheads="1"/>
                </p:cNvSpPr>
                <p:nvPr/>
              </p:nvSpPr>
              <p:spPr bwMode="auto">
                <a:xfrm flipV="1">
                  <a:off x="5164220" y="9552475"/>
                  <a:ext cx="71711" cy="30118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Oval 84">
                  <a:extLst>
                    <a:ext uri="{FF2B5EF4-FFF2-40B4-BE49-F238E27FC236}">
                      <a16:creationId xmlns:a16="http://schemas.microsoft.com/office/drawing/2014/main" id="{F112D516-A9B9-484F-82E3-3E305FB4EA57}"/>
                    </a:ext>
                  </a:extLst>
                </p:cNvPr>
                <p:cNvSpPr>
                  <a:spLocks noChangeArrowheads="1"/>
                </p:cNvSpPr>
                <p:nvPr/>
              </p:nvSpPr>
              <p:spPr bwMode="auto">
                <a:xfrm flipV="1">
                  <a:off x="5164220" y="8874061"/>
                  <a:ext cx="71711" cy="30118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grpSp>
        <p:cxnSp>
          <p:nvCxnSpPr>
            <p:cNvPr id="17" name="Straight Connector 16">
              <a:extLst>
                <a:ext uri="{FF2B5EF4-FFF2-40B4-BE49-F238E27FC236}">
                  <a16:creationId xmlns:a16="http://schemas.microsoft.com/office/drawing/2014/main" id="{EACB5C1F-5525-475E-8EC1-C6C90C887DAB}"/>
                </a:ext>
              </a:extLst>
            </p:cNvPr>
            <p:cNvCxnSpPr>
              <a:cxnSpLocks/>
            </p:cNvCxnSpPr>
            <p:nvPr/>
          </p:nvCxnSpPr>
          <p:spPr>
            <a:xfrm>
              <a:off x="4047840" y="3715825"/>
              <a:ext cx="640367" cy="0"/>
            </a:xfrm>
            <a:prstGeom prst="line">
              <a:avLst/>
            </a:prstGeom>
            <a:ln w="38100" cap="rnd">
              <a:solidFill>
                <a:schemeClr val="accent6"/>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9C0E245-C7C5-4138-AA77-BA80B34206F2}"/>
                </a:ext>
              </a:extLst>
            </p:cNvPr>
            <p:cNvCxnSpPr>
              <a:cxnSpLocks/>
            </p:cNvCxnSpPr>
            <p:nvPr/>
          </p:nvCxnSpPr>
          <p:spPr>
            <a:xfrm>
              <a:off x="4210874" y="2040369"/>
              <a:ext cx="477332" cy="300368"/>
            </a:xfrm>
            <a:prstGeom prst="line">
              <a:avLst/>
            </a:prstGeom>
            <a:ln w="38100" cap="rnd">
              <a:solidFill>
                <a:schemeClr val="accent2"/>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1A9C4ED-A802-4D49-86A9-7AC14F1554F0}"/>
                </a:ext>
              </a:extLst>
            </p:cNvPr>
            <p:cNvCxnSpPr>
              <a:cxnSpLocks/>
            </p:cNvCxnSpPr>
            <p:nvPr/>
          </p:nvCxnSpPr>
          <p:spPr>
            <a:xfrm flipV="1">
              <a:off x="4210874" y="5140629"/>
              <a:ext cx="477332" cy="300368"/>
            </a:xfrm>
            <a:prstGeom prst="line">
              <a:avLst/>
            </a:prstGeom>
            <a:ln w="38100" cap="rnd">
              <a:solidFill>
                <a:schemeClr val="accent1"/>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D940DA5-595B-43C9-AA31-8B38C4102B72}"/>
                </a:ext>
              </a:extLst>
            </p:cNvPr>
            <p:cNvCxnSpPr>
              <a:cxnSpLocks/>
            </p:cNvCxnSpPr>
            <p:nvPr/>
          </p:nvCxnSpPr>
          <p:spPr>
            <a:xfrm flipV="1">
              <a:off x="4064000" y="4433123"/>
              <a:ext cx="624207" cy="151577"/>
            </a:xfrm>
            <a:prstGeom prst="line">
              <a:avLst/>
            </a:prstGeom>
            <a:ln w="38100" cap="rnd">
              <a:solidFill>
                <a:schemeClr val="accent5"/>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727F542-349D-45BE-B087-45328961EDCE}"/>
                </a:ext>
              </a:extLst>
            </p:cNvPr>
            <p:cNvCxnSpPr>
              <a:cxnSpLocks/>
            </p:cNvCxnSpPr>
            <p:nvPr/>
          </p:nvCxnSpPr>
          <p:spPr>
            <a:xfrm>
              <a:off x="4063139" y="2873574"/>
              <a:ext cx="624207" cy="151577"/>
            </a:xfrm>
            <a:prstGeom prst="line">
              <a:avLst/>
            </a:prstGeom>
            <a:ln w="38100" cap="rnd">
              <a:solidFill>
                <a:schemeClr val="accent4"/>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C2B31F6-0B4C-4F74-B47C-25E907129495}"/>
                </a:ext>
              </a:extLst>
            </p:cNvPr>
            <p:cNvCxnSpPr>
              <a:cxnSpLocks/>
            </p:cNvCxnSpPr>
            <p:nvPr/>
          </p:nvCxnSpPr>
          <p:spPr>
            <a:xfrm>
              <a:off x="8068323" y="3717131"/>
              <a:ext cx="640367" cy="0"/>
            </a:xfrm>
            <a:prstGeom prst="line">
              <a:avLst/>
            </a:prstGeom>
            <a:ln w="38100" cap="rnd">
              <a:solidFill>
                <a:schemeClr val="accent3"/>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CCCBC94E-5F55-46C8-B7B5-FE9505D591DB}"/>
              </a:ext>
            </a:extLst>
          </p:cNvPr>
          <p:cNvGrpSpPr/>
          <p:nvPr/>
        </p:nvGrpSpPr>
        <p:grpSpPr>
          <a:xfrm>
            <a:off x="8953211" y="1648513"/>
            <a:ext cx="2592288" cy="4272227"/>
            <a:chOff x="8953211" y="1648513"/>
            <a:chExt cx="2592288" cy="4272227"/>
          </a:xfrm>
        </p:grpSpPr>
        <p:sp>
          <p:nvSpPr>
            <p:cNvPr id="30" name="Double Bracket 29">
              <a:extLst>
                <a:ext uri="{FF2B5EF4-FFF2-40B4-BE49-F238E27FC236}">
                  <a16:creationId xmlns:a16="http://schemas.microsoft.com/office/drawing/2014/main" id="{452AFCC6-BD4D-4A83-B636-49E8CF27F4EE}"/>
                </a:ext>
              </a:extLst>
            </p:cNvPr>
            <p:cNvSpPr/>
            <p:nvPr/>
          </p:nvSpPr>
          <p:spPr>
            <a:xfrm flipH="1">
              <a:off x="8953211" y="2129632"/>
              <a:ext cx="2592288" cy="3791108"/>
            </a:xfrm>
            <a:prstGeom prst="bracketPair">
              <a:avLst>
                <a:gd name="adj" fmla="val 0"/>
              </a:avLst>
            </a:prstGeom>
            <a:solidFill>
              <a:schemeClr val="bg2"/>
            </a:solidFill>
            <a:ln w="3810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TextBox 35">
              <a:extLst>
                <a:ext uri="{FF2B5EF4-FFF2-40B4-BE49-F238E27FC236}">
                  <a16:creationId xmlns:a16="http://schemas.microsoft.com/office/drawing/2014/main" id="{DB035473-F2FF-4B13-BE8C-E2A24C00279E}"/>
                </a:ext>
              </a:extLst>
            </p:cNvPr>
            <p:cNvSpPr txBox="1"/>
            <p:nvPr/>
          </p:nvSpPr>
          <p:spPr>
            <a:xfrm>
              <a:off x="8981472" y="2842900"/>
              <a:ext cx="2564027" cy="2815121"/>
            </a:xfrm>
            <a:prstGeom prst="rect">
              <a:avLst/>
            </a:prstGeom>
            <a:noFill/>
            <a:ln>
              <a:noFill/>
            </a:ln>
          </p:spPr>
          <p:txBody>
            <a:bodyPr wrap="square" lIns="144000" tIns="108000" rIns="144000" bIns="108000" rtlCol="0" anchor="t" anchorCtr="0">
              <a:noAutofit/>
            </a:bodyPr>
            <a:lstStyle/>
            <a:p>
              <a:pPr>
                <a:spcAft>
                  <a:spcPts val="600"/>
                </a:spcAft>
              </a:pPr>
              <a:r>
                <a:rPr lang="en-US" sz="2800" dirty="0">
                  <a:solidFill>
                    <a:schemeClr val="accent3">
                      <a:lumMod val="75000"/>
                    </a:schemeClr>
                  </a:solidFill>
                </a:rPr>
                <a:t>Output</a:t>
              </a:r>
            </a:p>
            <a:p>
              <a:pPr lvl="0">
                <a:spcAft>
                  <a:spcPts val="600"/>
                </a:spcAft>
              </a:pPr>
              <a:r>
                <a:rPr lang="en-US" sz="16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endParaRPr lang="en-US" sz="1200" dirty="0"/>
            </a:p>
          </p:txBody>
        </p:sp>
        <p:sp>
          <p:nvSpPr>
            <p:cNvPr id="31" name="Oval 30">
              <a:extLst>
                <a:ext uri="{FF2B5EF4-FFF2-40B4-BE49-F238E27FC236}">
                  <a16:creationId xmlns:a16="http://schemas.microsoft.com/office/drawing/2014/main" id="{BF641D7B-01A5-4F49-BAB4-EA7FDAC8F7D3}"/>
                </a:ext>
              </a:extLst>
            </p:cNvPr>
            <p:cNvSpPr/>
            <p:nvPr/>
          </p:nvSpPr>
          <p:spPr>
            <a:xfrm flipH="1">
              <a:off x="9759429" y="1648513"/>
              <a:ext cx="1008112" cy="100811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2">
            <a:extLst>
              <a:ext uri="{FF2B5EF4-FFF2-40B4-BE49-F238E27FC236}">
                <a16:creationId xmlns:a16="http://schemas.microsoft.com/office/drawing/2014/main" id="{6D8C25E2-61E5-4012-8B10-178DAFF9F193}"/>
              </a:ext>
            </a:extLst>
          </p:cNvPr>
          <p:cNvGrpSpPr/>
          <p:nvPr/>
        </p:nvGrpSpPr>
        <p:grpSpPr>
          <a:xfrm>
            <a:off x="639992" y="2177220"/>
            <a:ext cx="3102853" cy="978834"/>
            <a:chOff x="639992" y="2177220"/>
            <a:chExt cx="3102853" cy="978834"/>
          </a:xfrm>
        </p:grpSpPr>
        <p:sp>
          <p:nvSpPr>
            <p:cNvPr id="68" name="Double Bracket 67">
              <a:extLst>
                <a:ext uri="{FF2B5EF4-FFF2-40B4-BE49-F238E27FC236}">
                  <a16:creationId xmlns:a16="http://schemas.microsoft.com/office/drawing/2014/main" id="{A4F5504F-8476-4921-AD80-BE93B55D5A81}"/>
                </a:ext>
              </a:extLst>
            </p:cNvPr>
            <p:cNvSpPr/>
            <p:nvPr/>
          </p:nvSpPr>
          <p:spPr>
            <a:xfrm>
              <a:off x="1150557" y="2177220"/>
              <a:ext cx="2592288" cy="978834"/>
            </a:xfrm>
            <a:prstGeom prst="bracketPair">
              <a:avLst>
                <a:gd name="adj" fmla="val 0"/>
              </a:avLst>
            </a:prstGeom>
            <a:solidFill>
              <a:schemeClr val="bg2"/>
            </a:solidFill>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69" name="TextBox 68">
              <a:extLst>
                <a:ext uri="{FF2B5EF4-FFF2-40B4-BE49-F238E27FC236}">
                  <a16:creationId xmlns:a16="http://schemas.microsoft.com/office/drawing/2014/main" id="{D2AC168C-99D3-4D4D-AEC5-EFA4FF253989}"/>
                </a:ext>
              </a:extLst>
            </p:cNvPr>
            <p:cNvSpPr txBox="1"/>
            <p:nvPr/>
          </p:nvSpPr>
          <p:spPr>
            <a:xfrm>
              <a:off x="1682873" y="2187890"/>
              <a:ext cx="2059971" cy="957494"/>
            </a:xfrm>
            <a:prstGeom prst="rect">
              <a:avLst/>
            </a:prstGeom>
            <a:noFill/>
            <a:ln>
              <a:noFill/>
            </a:ln>
          </p:spPr>
          <p:txBody>
            <a:bodyPr wrap="square" lIns="144000" tIns="0" rIns="144000" bIns="108000" rtlCol="0" anchor="ctr" anchorCtr="0">
              <a:noAutofit/>
            </a:bodyPr>
            <a:lstStyle/>
            <a:p>
              <a:r>
                <a:rPr lang="en-US" sz="2400" dirty="0">
                  <a:solidFill>
                    <a:schemeClr val="accent4"/>
                  </a:solidFill>
                </a:rPr>
                <a:t>Input 2 </a:t>
              </a:r>
              <a:r>
                <a:rPr lang="en-US" dirty="0"/>
                <a:t>Write your text here.</a:t>
              </a:r>
            </a:p>
          </p:txBody>
        </p:sp>
        <p:sp>
          <p:nvSpPr>
            <p:cNvPr id="90" name="Oval 89">
              <a:extLst>
                <a:ext uri="{FF2B5EF4-FFF2-40B4-BE49-F238E27FC236}">
                  <a16:creationId xmlns:a16="http://schemas.microsoft.com/office/drawing/2014/main" id="{AE2AA726-21B2-4C66-8BA5-CA4495CB73E4}"/>
                </a:ext>
              </a:extLst>
            </p:cNvPr>
            <p:cNvSpPr/>
            <p:nvPr/>
          </p:nvSpPr>
          <p:spPr>
            <a:xfrm>
              <a:off x="639992" y="2253904"/>
              <a:ext cx="825466" cy="82546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F29DE6D8-1103-4DC6-93DD-E6C8DB011D44}"/>
              </a:ext>
            </a:extLst>
          </p:cNvPr>
          <p:cNvGrpSpPr/>
          <p:nvPr/>
        </p:nvGrpSpPr>
        <p:grpSpPr>
          <a:xfrm>
            <a:off x="639992" y="1126330"/>
            <a:ext cx="3102853" cy="978834"/>
            <a:chOff x="639992" y="1126330"/>
            <a:chExt cx="3102853" cy="978834"/>
          </a:xfrm>
        </p:grpSpPr>
        <p:sp>
          <p:nvSpPr>
            <p:cNvPr id="22" name="Double Bracket 21">
              <a:extLst>
                <a:ext uri="{FF2B5EF4-FFF2-40B4-BE49-F238E27FC236}">
                  <a16:creationId xmlns:a16="http://schemas.microsoft.com/office/drawing/2014/main" id="{0C83518E-6F3B-44FF-8DED-B0F54FB0A51A}"/>
                </a:ext>
              </a:extLst>
            </p:cNvPr>
            <p:cNvSpPr/>
            <p:nvPr/>
          </p:nvSpPr>
          <p:spPr>
            <a:xfrm>
              <a:off x="1150557" y="1126330"/>
              <a:ext cx="2592288" cy="978834"/>
            </a:xfrm>
            <a:prstGeom prst="bracketPair">
              <a:avLst>
                <a:gd name="adj" fmla="val 0"/>
              </a:avLst>
            </a:prstGeom>
            <a:solidFill>
              <a:schemeClr val="bg2"/>
            </a:solidFill>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t" anchorCtr="0"/>
            <a:lstStyle/>
            <a:p>
              <a:pPr algn="ctr"/>
              <a:endParaRPr lang="en-US" dirty="0"/>
            </a:p>
          </p:txBody>
        </p:sp>
        <p:sp>
          <p:nvSpPr>
            <p:cNvPr id="33" name="TextBox 32">
              <a:extLst>
                <a:ext uri="{FF2B5EF4-FFF2-40B4-BE49-F238E27FC236}">
                  <a16:creationId xmlns:a16="http://schemas.microsoft.com/office/drawing/2014/main" id="{02E6E787-33D7-4BC4-95CC-C490DC841E58}"/>
                </a:ext>
              </a:extLst>
            </p:cNvPr>
            <p:cNvSpPr txBox="1"/>
            <p:nvPr/>
          </p:nvSpPr>
          <p:spPr>
            <a:xfrm>
              <a:off x="1682873" y="1137000"/>
              <a:ext cx="2059971" cy="957494"/>
            </a:xfrm>
            <a:prstGeom prst="rect">
              <a:avLst/>
            </a:prstGeom>
            <a:noFill/>
          </p:spPr>
          <p:txBody>
            <a:bodyPr wrap="square" lIns="144000" tIns="0" rIns="144000" bIns="108000" rtlCol="0" anchor="ctr" anchorCtr="0">
              <a:noAutofit/>
            </a:bodyPr>
            <a:lstStyle/>
            <a:p>
              <a:r>
                <a:rPr lang="en-US" sz="2400" dirty="0">
                  <a:solidFill>
                    <a:schemeClr val="accent2"/>
                  </a:solidFill>
                </a:rPr>
                <a:t>Input 1 </a:t>
              </a:r>
              <a:r>
                <a:rPr lang="en-US" dirty="0"/>
                <a:t>Write your text here.</a:t>
              </a:r>
            </a:p>
          </p:txBody>
        </p:sp>
        <p:sp>
          <p:nvSpPr>
            <p:cNvPr id="25" name="Oval 24">
              <a:extLst>
                <a:ext uri="{FF2B5EF4-FFF2-40B4-BE49-F238E27FC236}">
                  <a16:creationId xmlns:a16="http://schemas.microsoft.com/office/drawing/2014/main" id="{1760CCB7-9BD5-416A-A2C9-13584E00D19E}"/>
                </a:ext>
              </a:extLst>
            </p:cNvPr>
            <p:cNvSpPr/>
            <p:nvPr/>
          </p:nvSpPr>
          <p:spPr>
            <a:xfrm>
              <a:off x="639992" y="1203014"/>
              <a:ext cx="825466" cy="82546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a:extLst>
              <a:ext uri="{FF2B5EF4-FFF2-40B4-BE49-F238E27FC236}">
                <a16:creationId xmlns:a16="http://schemas.microsoft.com/office/drawing/2014/main" id="{5DDCA672-00E3-4106-A2B0-509FEB53AA83}"/>
              </a:ext>
            </a:extLst>
          </p:cNvPr>
          <p:cNvGrpSpPr/>
          <p:nvPr/>
        </p:nvGrpSpPr>
        <p:grpSpPr>
          <a:xfrm>
            <a:off x="639992" y="4279000"/>
            <a:ext cx="3102853" cy="978834"/>
            <a:chOff x="639992" y="4279000"/>
            <a:chExt cx="3102853" cy="978834"/>
          </a:xfrm>
        </p:grpSpPr>
        <p:sp>
          <p:nvSpPr>
            <p:cNvPr id="87" name="Double Bracket 86">
              <a:extLst>
                <a:ext uri="{FF2B5EF4-FFF2-40B4-BE49-F238E27FC236}">
                  <a16:creationId xmlns:a16="http://schemas.microsoft.com/office/drawing/2014/main" id="{2FCDA762-685D-46F7-A9CA-9A6B01367734}"/>
                </a:ext>
              </a:extLst>
            </p:cNvPr>
            <p:cNvSpPr/>
            <p:nvPr/>
          </p:nvSpPr>
          <p:spPr>
            <a:xfrm>
              <a:off x="1150557" y="4279000"/>
              <a:ext cx="2592288" cy="978834"/>
            </a:xfrm>
            <a:prstGeom prst="bracketPair">
              <a:avLst>
                <a:gd name="adj" fmla="val 0"/>
              </a:avLst>
            </a:prstGeom>
            <a:solidFill>
              <a:schemeClr val="bg2"/>
            </a:solidFill>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88" name="TextBox 87">
              <a:extLst>
                <a:ext uri="{FF2B5EF4-FFF2-40B4-BE49-F238E27FC236}">
                  <a16:creationId xmlns:a16="http://schemas.microsoft.com/office/drawing/2014/main" id="{210D5F0A-C60E-498B-B7E4-874A99E5B940}"/>
                </a:ext>
              </a:extLst>
            </p:cNvPr>
            <p:cNvSpPr txBox="1"/>
            <p:nvPr/>
          </p:nvSpPr>
          <p:spPr>
            <a:xfrm>
              <a:off x="1682873" y="4289670"/>
              <a:ext cx="2059971" cy="957494"/>
            </a:xfrm>
            <a:prstGeom prst="rect">
              <a:avLst/>
            </a:prstGeom>
            <a:noFill/>
            <a:ln>
              <a:noFill/>
            </a:ln>
          </p:spPr>
          <p:txBody>
            <a:bodyPr wrap="square" lIns="144000" tIns="0" rIns="144000" bIns="108000" rtlCol="0" anchor="ctr" anchorCtr="0">
              <a:noAutofit/>
            </a:bodyPr>
            <a:lstStyle/>
            <a:p>
              <a:r>
                <a:rPr lang="en-US" sz="2400" dirty="0">
                  <a:solidFill>
                    <a:schemeClr val="accent3"/>
                  </a:solidFill>
                </a:rPr>
                <a:t>Input 4 </a:t>
              </a:r>
              <a:r>
                <a:rPr lang="en-US" dirty="0"/>
                <a:t>Write your text here.</a:t>
              </a:r>
            </a:p>
          </p:txBody>
        </p:sp>
        <p:sp>
          <p:nvSpPr>
            <p:cNvPr id="80" name="Oval 79">
              <a:extLst>
                <a:ext uri="{FF2B5EF4-FFF2-40B4-BE49-F238E27FC236}">
                  <a16:creationId xmlns:a16="http://schemas.microsoft.com/office/drawing/2014/main" id="{DD986534-2B4D-4C9E-8006-2ED03ED36835}"/>
                </a:ext>
              </a:extLst>
            </p:cNvPr>
            <p:cNvSpPr/>
            <p:nvPr/>
          </p:nvSpPr>
          <p:spPr>
            <a:xfrm>
              <a:off x="639992" y="4355684"/>
              <a:ext cx="825466" cy="825466"/>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a:extLst>
              <a:ext uri="{FF2B5EF4-FFF2-40B4-BE49-F238E27FC236}">
                <a16:creationId xmlns:a16="http://schemas.microsoft.com/office/drawing/2014/main" id="{8CAC548A-3856-4931-8349-B3A0CC7AC2F1}"/>
              </a:ext>
            </a:extLst>
          </p:cNvPr>
          <p:cNvGrpSpPr/>
          <p:nvPr/>
        </p:nvGrpSpPr>
        <p:grpSpPr>
          <a:xfrm>
            <a:off x="639992" y="3228110"/>
            <a:ext cx="3102853" cy="978834"/>
            <a:chOff x="639992" y="3228110"/>
            <a:chExt cx="3102853" cy="978834"/>
          </a:xfrm>
        </p:grpSpPr>
        <p:sp>
          <p:nvSpPr>
            <p:cNvPr id="65" name="Double Bracket 64">
              <a:extLst>
                <a:ext uri="{FF2B5EF4-FFF2-40B4-BE49-F238E27FC236}">
                  <a16:creationId xmlns:a16="http://schemas.microsoft.com/office/drawing/2014/main" id="{7C81991C-C562-4A99-8AD1-51F34B11F876}"/>
                </a:ext>
              </a:extLst>
            </p:cNvPr>
            <p:cNvSpPr/>
            <p:nvPr/>
          </p:nvSpPr>
          <p:spPr>
            <a:xfrm>
              <a:off x="1150557" y="3228110"/>
              <a:ext cx="2592288" cy="978834"/>
            </a:xfrm>
            <a:prstGeom prst="bracketPair">
              <a:avLst>
                <a:gd name="adj" fmla="val 0"/>
              </a:avLst>
            </a:prstGeom>
            <a:solidFill>
              <a:schemeClr val="bg2"/>
            </a:solidFill>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66" name="TextBox 65">
              <a:extLst>
                <a:ext uri="{FF2B5EF4-FFF2-40B4-BE49-F238E27FC236}">
                  <a16:creationId xmlns:a16="http://schemas.microsoft.com/office/drawing/2014/main" id="{CAA3B3EA-8791-46F1-9A87-D1DE482A5EEE}"/>
                </a:ext>
              </a:extLst>
            </p:cNvPr>
            <p:cNvSpPr txBox="1"/>
            <p:nvPr/>
          </p:nvSpPr>
          <p:spPr>
            <a:xfrm>
              <a:off x="1682873" y="3238780"/>
              <a:ext cx="2059971" cy="957494"/>
            </a:xfrm>
            <a:prstGeom prst="rect">
              <a:avLst/>
            </a:prstGeom>
            <a:noFill/>
          </p:spPr>
          <p:txBody>
            <a:bodyPr wrap="square" lIns="144000" tIns="0" rIns="144000" bIns="108000" rtlCol="0" anchor="ctr" anchorCtr="0">
              <a:noAutofit/>
            </a:bodyPr>
            <a:lstStyle/>
            <a:p>
              <a:r>
                <a:rPr lang="en-US" sz="2400" dirty="0">
                  <a:solidFill>
                    <a:schemeClr val="accent6"/>
                  </a:solidFill>
                </a:rPr>
                <a:t>Input 3 </a:t>
              </a:r>
              <a:r>
                <a:rPr lang="en-US" dirty="0"/>
                <a:t>Write your text here.</a:t>
              </a:r>
            </a:p>
          </p:txBody>
        </p:sp>
        <p:sp>
          <p:nvSpPr>
            <p:cNvPr id="74" name="Oval 73">
              <a:extLst>
                <a:ext uri="{FF2B5EF4-FFF2-40B4-BE49-F238E27FC236}">
                  <a16:creationId xmlns:a16="http://schemas.microsoft.com/office/drawing/2014/main" id="{3D6C2325-8405-4D9E-B4C2-097CAF0E849A}"/>
                </a:ext>
              </a:extLst>
            </p:cNvPr>
            <p:cNvSpPr/>
            <p:nvPr/>
          </p:nvSpPr>
          <p:spPr>
            <a:xfrm>
              <a:off x="639992" y="3304794"/>
              <a:ext cx="825466" cy="82546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937A1AE0-9D04-46F1-A9E3-DA7F90182DAC}"/>
              </a:ext>
            </a:extLst>
          </p:cNvPr>
          <p:cNvGrpSpPr/>
          <p:nvPr/>
        </p:nvGrpSpPr>
        <p:grpSpPr>
          <a:xfrm>
            <a:off x="639992" y="5329891"/>
            <a:ext cx="3102853" cy="978834"/>
            <a:chOff x="639992" y="5329891"/>
            <a:chExt cx="3102853" cy="978834"/>
          </a:xfrm>
        </p:grpSpPr>
        <p:sp>
          <p:nvSpPr>
            <p:cNvPr id="71" name="Double Bracket 70">
              <a:extLst>
                <a:ext uri="{FF2B5EF4-FFF2-40B4-BE49-F238E27FC236}">
                  <a16:creationId xmlns:a16="http://schemas.microsoft.com/office/drawing/2014/main" id="{7020DF99-AD17-47E4-9110-A1EEEC7FEC7F}"/>
                </a:ext>
              </a:extLst>
            </p:cNvPr>
            <p:cNvSpPr/>
            <p:nvPr/>
          </p:nvSpPr>
          <p:spPr>
            <a:xfrm>
              <a:off x="1150557" y="5329891"/>
              <a:ext cx="2592288" cy="978834"/>
            </a:xfrm>
            <a:prstGeom prst="bracketPair">
              <a:avLst>
                <a:gd name="adj" fmla="val 0"/>
              </a:avLst>
            </a:prstGeom>
            <a:solidFill>
              <a:schemeClr val="bg2"/>
            </a:solidFill>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72" name="TextBox 71">
              <a:extLst>
                <a:ext uri="{FF2B5EF4-FFF2-40B4-BE49-F238E27FC236}">
                  <a16:creationId xmlns:a16="http://schemas.microsoft.com/office/drawing/2014/main" id="{D6C65F8B-0310-40B1-A2DE-2A37AE863B5F}"/>
                </a:ext>
              </a:extLst>
            </p:cNvPr>
            <p:cNvSpPr txBox="1"/>
            <p:nvPr/>
          </p:nvSpPr>
          <p:spPr>
            <a:xfrm>
              <a:off x="1682873" y="5340561"/>
              <a:ext cx="2059971" cy="957494"/>
            </a:xfrm>
            <a:prstGeom prst="rect">
              <a:avLst/>
            </a:prstGeom>
            <a:noFill/>
          </p:spPr>
          <p:txBody>
            <a:bodyPr wrap="square" lIns="144000" tIns="0" rIns="144000" bIns="108000" rtlCol="0" anchor="ctr" anchorCtr="0">
              <a:noAutofit/>
            </a:bodyPr>
            <a:lstStyle/>
            <a:p>
              <a:r>
                <a:rPr lang="en-US" sz="2400" dirty="0">
                  <a:solidFill>
                    <a:schemeClr val="accent1"/>
                  </a:solidFill>
                </a:rPr>
                <a:t>Input 5 </a:t>
              </a:r>
              <a:r>
                <a:rPr lang="en-US" dirty="0"/>
                <a:t>Write your text here.</a:t>
              </a:r>
            </a:p>
          </p:txBody>
        </p:sp>
        <p:sp>
          <p:nvSpPr>
            <p:cNvPr id="77" name="Oval 76">
              <a:extLst>
                <a:ext uri="{FF2B5EF4-FFF2-40B4-BE49-F238E27FC236}">
                  <a16:creationId xmlns:a16="http://schemas.microsoft.com/office/drawing/2014/main" id="{724AA1E4-7009-49E9-85AC-E0FE4A7065F1}"/>
                </a:ext>
              </a:extLst>
            </p:cNvPr>
            <p:cNvSpPr/>
            <p:nvPr/>
          </p:nvSpPr>
          <p:spPr>
            <a:xfrm>
              <a:off x="639992" y="5406575"/>
              <a:ext cx="825466" cy="82546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2" name="Freeform 12">
            <a:extLst>
              <a:ext uri="{FF2B5EF4-FFF2-40B4-BE49-F238E27FC236}">
                <a16:creationId xmlns:a16="http://schemas.microsoft.com/office/drawing/2014/main" id="{B9A13590-C133-4F51-936C-5CC8476B5DEF}"/>
              </a:ext>
            </a:extLst>
          </p:cNvPr>
          <p:cNvSpPr>
            <a:spLocks noChangeAspect="1" noEditPoints="1"/>
          </p:cNvSpPr>
          <p:nvPr/>
        </p:nvSpPr>
        <p:spPr bwMode="auto">
          <a:xfrm>
            <a:off x="804358" y="5601985"/>
            <a:ext cx="506246" cy="4150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4037386A-FB36-412B-B6F6-B5E74F2FFA58}"/>
              </a:ext>
            </a:extLst>
          </p:cNvPr>
          <p:cNvSpPr>
            <a:spLocks noChangeAspect="1" noEditPoints="1"/>
          </p:cNvSpPr>
          <p:nvPr/>
        </p:nvSpPr>
        <p:spPr bwMode="auto">
          <a:xfrm>
            <a:off x="838200" y="2456186"/>
            <a:ext cx="460086" cy="42090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42423D47-0331-4DB2-989B-5F1868D772F5}"/>
              </a:ext>
            </a:extLst>
          </p:cNvPr>
          <p:cNvSpPr>
            <a:spLocks noChangeAspect="1" noEditPoints="1"/>
          </p:cNvSpPr>
          <p:nvPr/>
        </p:nvSpPr>
        <p:spPr bwMode="auto">
          <a:xfrm>
            <a:off x="852354" y="4583792"/>
            <a:ext cx="431526" cy="37927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6453652F-057E-4FFB-A2A1-1E7C88B1206C}"/>
              </a:ext>
            </a:extLst>
          </p:cNvPr>
          <p:cNvSpPr>
            <a:spLocks noChangeAspect="1" noEditPoints="1"/>
          </p:cNvSpPr>
          <p:nvPr/>
        </p:nvSpPr>
        <p:spPr bwMode="auto">
          <a:xfrm>
            <a:off x="840857" y="1432407"/>
            <a:ext cx="422200" cy="33551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6">
            <a:extLst>
              <a:ext uri="{FF2B5EF4-FFF2-40B4-BE49-F238E27FC236}">
                <a16:creationId xmlns:a16="http://schemas.microsoft.com/office/drawing/2014/main" id="{ACAF60C0-85D6-48D7-B3C9-B4E387152F91}"/>
              </a:ext>
            </a:extLst>
          </p:cNvPr>
          <p:cNvSpPr>
            <a:spLocks noChangeAspect="1"/>
          </p:cNvSpPr>
          <p:nvPr/>
        </p:nvSpPr>
        <p:spPr bwMode="auto">
          <a:xfrm flipH="1">
            <a:off x="895187" y="3510188"/>
            <a:ext cx="367870" cy="454974"/>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83791498"/>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7EF0B7-6DF4-4E8D-8CDB-4B5908F9614B}"/>
              </a:ext>
            </a:extLst>
          </p:cNvPr>
          <p:cNvSpPr>
            <a:spLocks noGrp="1"/>
          </p:cNvSpPr>
          <p:nvPr>
            <p:ph type="title"/>
          </p:nvPr>
        </p:nvSpPr>
        <p:spPr/>
        <p:txBody>
          <a:bodyPr>
            <a:normAutofit fontScale="90000"/>
          </a:bodyPr>
          <a:lstStyle/>
          <a:p>
            <a:r>
              <a:rPr lang="en-US" dirty="0"/>
              <a:t>Horizontal Arrows – Splitting to 5 Items</a:t>
            </a:r>
          </a:p>
        </p:txBody>
      </p:sp>
      <p:grpSp>
        <p:nvGrpSpPr>
          <p:cNvPr id="77" name="Group 76">
            <a:extLst>
              <a:ext uri="{FF2B5EF4-FFF2-40B4-BE49-F238E27FC236}">
                <a16:creationId xmlns:a16="http://schemas.microsoft.com/office/drawing/2014/main" id="{21B09095-8E0D-460A-B7D5-73D09E74ED4C}"/>
              </a:ext>
            </a:extLst>
          </p:cNvPr>
          <p:cNvGrpSpPr/>
          <p:nvPr/>
        </p:nvGrpSpPr>
        <p:grpSpPr>
          <a:xfrm>
            <a:off x="4939386" y="5486920"/>
            <a:ext cx="5832444" cy="775704"/>
            <a:chOff x="4939386" y="5486920"/>
            <a:chExt cx="5832444" cy="775704"/>
          </a:xfrm>
        </p:grpSpPr>
        <p:grpSp>
          <p:nvGrpSpPr>
            <p:cNvPr id="61" name="Group 60">
              <a:extLst>
                <a:ext uri="{FF2B5EF4-FFF2-40B4-BE49-F238E27FC236}">
                  <a16:creationId xmlns:a16="http://schemas.microsoft.com/office/drawing/2014/main" id="{0DEEF061-92C6-4F43-B4BB-55174849FAF4}"/>
                </a:ext>
              </a:extLst>
            </p:cNvPr>
            <p:cNvGrpSpPr/>
            <p:nvPr/>
          </p:nvGrpSpPr>
          <p:grpSpPr>
            <a:xfrm>
              <a:off x="4939386" y="5505973"/>
              <a:ext cx="5408072" cy="749880"/>
              <a:chOff x="4240945" y="4914009"/>
              <a:chExt cx="2272669" cy="749880"/>
            </a:xfrm>
          </p:grpSpPr>
          <p:sp>
            <p:nvSpPr>
              <p:cNvPr id="62" name="TextBox 61">
                <a:extLst>
                  <a:ext uri="{FF2B5EF4-FFF2-40B4-BE49-F238E27FC236}">
                    <a16:creationId xmlns:a16="http://schemas.microsoft.com/office/drawing/2014/main" id="{C8CF54EA-F9EA-48BF-8BBC-57198D77B451}"/>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tx2">
                        <a:lumMod val="75000"/>
                      </a:schemeClr>
                    </a:solidFill>
                  </a:rPr>
                  <a:t>Your Title: </a:t>
                </a:r>
                <a:r>
                  <a:rPr lang="en-US" sz="1600" dirty="0"/>
                  <a:t>Write your text here.</a:t>
                </a:r>
                <a:endParaRPr lang="en-US" dirty="0"/>
              </a:p>
            </p:txBody>
          </p:sp>
          <p:cxnSp>
            <p:nvCxnSpPr>
              <p:cNvPr id="63" name="Łącznik prosty 11">
                <a:extLst>
                  <a:ext uri="{FF2B5EF4-FFF2-40B4-BE49-F238E27FC236}">
                    <a16:creationId xmlns:a16="http://schemas.microsoft.com/office/drawing/2014/main" id="{422B60BF-3537-4B40-999E-8ACC03CCF4D6}"/>
                  </a:ext>
                </a:extLst>
              </p:cNvPr>
              <p:cNvCxnSpPr>
                <a:cxnSpLocks/>
              </p:cNvCxnSpPr>
              <p:nvPr/>
            </p:nvCxnSpPr>
            <p:spPr>
              <a:xfrm>
                <a:off x="4240945" y="4916264"/>
                <a:ext cx="2272669"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64" name="Oval 63">
              <a:extLst>
                <a:ext uri="{FF2B5EF4-FFF2-40B4-BE49-F238E27FC236}">
                  <a16:creationId xmlns:a16="http://schemas.microsoft.com/office/drawing/2014/main" id="{8EF5FDBA-D500-4E60-97CA-35E5579D4462}"/>
                </a:ext>
              </a:extLst>
            </p:cNvPr>
            <p:cNvSpPr/>
            <p:nvPr/>
          </p:nvSpPr>
          <p:spPr>
            <a:xfrm>
              <a:off x="9996126" y="5486920"/>
              <a:ext cx="775704" cy="77570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5" name="Group 74">
            <a:extLst>
              <a:ext uri="{FF2B5EF4-FFF2-40B4-BE49-F238E27FC236}">
                <a16:creationId xmlns:a16="http://schemas.microsoft.com/office/drawing/2014/main" id="{653BF37D-B697-456F-8D2A-56E336BA51EF}"/>
              </a:ext>
            </a:extLst>
          </p:cNvPr>
          <p:cNvGrpSpPr/>
          <p:nvPr/>
        </p:nvGrpSpPr>
        <p:grpSpPr>
          <a:xfrm>
            <a:off x="4939386" y="4414378"/>
            <a:ext cx="5832444" cy="775704"/>
            <a:chOff x="4939386" y="4414378"/>
            <a:chExt cx="5832444" cy="775704"/>
          </a:xfrm>
        </p:grpSpPr>
        <p:grpSp>
          <p:nvGrpSpPr>
            <p:cNvPr id="57" name="Group 56">
              <a:extLst>
                <a:ext uri="{FF2B5EF4-FFF2-40B4-BE49-F238E27FC236}">
                  <a16:creationId xmlns:a16="http://schemas.microsoft.com/office/drawing/2014/main" id="{E4F1DC35-39EC-44CB-AF27-E61367653FA3}"/>
                </a:ext>
              </a:extLst>
            </p:cNvPr>
            <p:cNvGrpSpPr/>
            <p:nvPr/>
          </p:nvGrpSpPr>
          <p:grpSpPr>
            <a:xfrm>
              <a:off x="4939386" y="4433431"/>
              <a:ext cx="5408072" cy="749880"/>
              <a:chOff x="4240945" y="4914009"/>
              <a:chExt cx="2272669" cy="749880"/>
            </a:xfrm>
          </p:grpSpPr>
          <p:sp>
            <p:nvSpPr>
              <p:cNvPr id="58" name="TextBox 57">
                <a:extLst>
                  <a:ext uri="{FF2B5EF4-FFF2-40B4-BE49-F238E27FC236}">
                    <a16:creationId xmlns:a16="http://schemas.microsoft.com/office/drawing/2014/main" id="{8B10D9A4-BD98-468E-B897-4FF79EFADA38}"/>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6">
                        <a:lumMod val="75000"/>
                      </a:schemeClr>
                    </a:solidFill>
                  </a:rPr>
                  <a:t>Your Title: </a:t>
                </a:r>
                <a:r>
                  <a:rPr lang="en-US" sz="1600" dirty="0"/>
                  <a:t>Write your text here.</a:t>
                </a:r>
                <a:endParaRPr lang="en-US" dirty="0"/>
              </a:p>
            </p:txBody>
          </p:sp>
          <p:cxnSp>
            <p:nvCxnSpPr>
              <p:cNvPr id="59" name="Łącznik prosty 11">
                <a:extLst>
                  <a:ext uri="{FF2B5EF4-FFF2-40B4-BE49-F238E27FC236}">
                    <a16:creationId xmlns:a16="http://schemas.microsoft.com/office/drawing/2014/main" id="{4E0056E5-C08D-4F00-85E0-6E9535C40E04}"/>
                  </a:ext>
                </a:extLst>
              </p:cNvPr>
              <p:cNvCxnSpPr>
                <a:cxnSpLocks/>
              </p:cNvCxnSpPr>
              <p:nvPr/>
            </p:nvCxnSpPr>
            <p:spPr>
              <a:xfrm>
                <a:off x="4240945" y="4916264"/>
                <a:ext cx="227266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60" name="Oval 59">
              <a:extLst>
                <a:ext uri="{FF2B5EF4-FFF2-40B4-BE49-F238E27FC236}">
                  <a16:creationId xmlns:a16="http://schemas.microsoft.com/office/drawing/2014/main" id="{8F06E48E-3CE9-47EC-971E-56973D23144E}"/>
                </a:ext>
              </a:extLst>
            </p:cNvPr>
            <p:cNvSpPr/>
            <p:nvPr/>
          </p:nvSpPr>
          <p:spPr>
            <a:xfrm>
              <a:off x="9996126" y="4414378"/>
              <a:ext cx="775704" cy="77570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18" name="Group 17">
            <a:extLst>
              <a:ext uri="{FF2B5EF4-FFF2-40B4-BE49-F238E27FC236}">
                <a16:creationId xmlns:a16="http://schemas.microsoft.com/office/drawing/2014/main" id="{7C15392F-E411-43CA-89F5-B4949D56EAE7}"/>
              </a:ext>
            </a:extLst>
          </p:cNvPr>
          <p:cNvGrpSpPr/>
          <p:nvPr/>
        </p:nvGrpSpPr>
        <p:grpSpPr>
          <a:xfrm>
            <a:off x="4939386" y="1196752"/>
            <a:ext cx="5832444" cy="775704"/>
            <a:chOff x="4939386" y="1196752"/>
            <a:chExt cx="5832444" cy="775704"/>
          </a:xfrm>
        </p:grpSpPr>
        <p:grpSp>
          <p:nvGrpSpPr>
            <p:cNvPr id="45" name="Group 44">
              <a:extLst>
                <a:ext uri="{FF2B5EF4-FFF2-40B4-BE49-F238E27FC236}">
                  <a16:creationId xmlns:a16="http://schemas.microsoft.com/office/drawing/2014/main" id="{654060EB-B3FC-4ADC-88EA-85ED68DF1781}"/>
                </a:ext>
              </a:extLst>
            </p:cNvPr>
            <p:cNvGrpSpPr/>
            <p:nvPr/>
          </p:nvGrpSpPr>
          <p:grpSpPr>
            <a:xfrm>
              <a:off x="4939386" y="1215805"/>
              <a:ext cx="5408072" cy="749880"/>
              <a:chOff x="4240945" y="4914009"/>
              <a:chExt cx="2272669" cy="749880"/>
            </a:xfrm>
          </p:grpSpPr>
          <p:sp>
            <p:nvSpPr>
              <p:cNvPr id="46" name="TextBox 45">
                <a:extLst>
                  <a:ext uri="{FF2B5EF4-FFF2-40B4-BE49-F238E27FC236}">
                    <a16:creationId xmlns:a16="http://schemas.microsoft.com/office/drawing/2014/main" id="{CB6BD596-0970-4956-8175-B0CEA3868187}"/>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2">
                        <a:lumMod val="75000"/>
                      </a:schemeClr>
                    </a:solidFill>
                  </a:rPr>
                  <a:t>Your Title: </a:t>
                </a:r>
                <a:r>
                  <a:rPr lang="en-US" sz="1600" dirty="0"/>
                  <a:t>Write your text here.</a:t>
                </a:r>
                <a:endParaRPr lang="en-US" dirty="0"/>
              </a:p>
            </p:txBody>
          </p:sp>
          <p:cxnSp>
            <p:nvCxnSpPr>
              <p:cNvPr id="47" name="Łącznik prosty 11">
                <a:extLst>
                  <a:ext uri="{FF2B5EF4-FFF2-40B4-BE49-F238E27FC236}">
                    <a16:creationId xmlns:a16="http://schemas.microsoft.com/office/drawing/2014/main" id="{872C0FDF-132F-4525-828D-5EA6BEEDA8FE}"/>
                  </a:ext>
                </a:extLst>
              </p:cNvPr>
              <p:cNvCxnSpPr>
                <a:cxnSpLocks/>
              </p:cNvCxnSpPr>
              <p:nvPr/>
            </p:nvCxnSpPr>
            <p:spPr>
              <a:xfrm>
                <a:off x="4240945" y="4916264"/>
                <a:ext cx="2272669"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997EBD30-0F79-4993-989A-76F8F74CC2AE}"/>
                </a:ext>
              </a:extLst>
            </p:cNvPr>
            <p:cNvSpPr/>
            <p:nvPr/>
          </p:nvSpPr>
          <p:spPr>
            <a:xfrm>
              <a:off x="9996126" y="1196752"/>
              <a:ext cx="775704" cy="77570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0" name="Group 19">
            <a:extLst>
              <a:ext uri="{FF2B5EF4-FFF2-40B4-BE49-F238E27FC236}">
                <a16:creationId xmlns:a16="http://schemas.microsoft.com/office/drawing/2014/main" id="{8751C022-688C-418C-AF49-C0F1BC75E326}"/>
              </a:ext>
            </a:extLst>
          </p:cNvPr>
          <p:cNvGrpSpPr/>
          <p:nvPr/>
        </p:nvGrpSpPr>
        <p:grpSpPr>
          <a:xfrm>
            <a:off x="4939386" y="2269294"/>
            <a:ext cx="5832444" cy="775704"/>
            <a:chOff x="4939386" y="2269294"/>
            <a:chExt cx="5832444" cy="775704"/>
          </a:xfrm>
        </p:grpSpPr>
        <p:grpSp>
          <p:nvGrpSpPr>
            <p:cNvPr id="49" name="Group 48">
              <a:extLst>
                <a:ext uri="{FF2B5EF4-FFF2-40B4-BE49-F238E27FC236}">
                  <a16:creationId xmlns:a16="http://schemas.microsoft.com/office/drawing/2014/main" id="{3C851DDF-B87A-45E7-8A57-2CFB6B93D442}"/>
                </a:ext>
              </a:extLst>
            </p:cNvPr>
            <p:cNvGrpSpPr/>
            <p:nvPr/>
          </p:nvGrpSpPr>
          <p:grpSpPr>
            <a:xfrm>
              <a:off x="4939386" y="2288347"/>
              <a:ext cx="5408072" cy="749880"/>
              <a:chOff x="4240945" y="4914009"/>
              <a:chExt cx="2272669" cy="749880"/>
            </a:xfrm>
          </p:grpSpPr>
          <p:sp>
            <p:nvSpPr>
              <p:cNvPr id="50" name="TextBox 49">
                <a:extLst>
                  <a:ext uri="{FF2B5EF4-FFF2-40B4-BE49-F238E27FC236}">
                    <a16:creationId xmlns:a16="http://schemas.microsoft.com/office/drawing/2014/main" id="{713F23D1-2BD5-439C-88A9-CE241EFB8924}"/>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4">
                        <a:lumMod val="75000"/>
                      </a:schemeClr>
                    </a:solidFill>
                  </a:rPr>
                  <a:t>Your Title: </a:t>
                </a:r>
                <a:r>
                  <a:rPr lang="en-US" sz="1600" dirty="0"/>
                  <a:t>Write your text here.</a:t>
                </a:r>
                <a:endParaRPr lang="en-US" dirty="0"/>
              </a:p>
            </p:txBody>
          </p:sp>
          <p:cxnSp>
            <p:nvCxnSpPr>
              <p:cNvPr id="51" name="Łącznik prosty 11">
                <a:extLst>
                  <a:ext uri="{FF2B5EF4-FFF2-40B4-BE49-F238E27FC236}">
                    <a16:creationId xmlns:a16="http://schemas.microsoft.com/office/drawing/2014/main" id="{2706B53E-152E-4158-A596-91D1914E9155}"/>
                  </a:ext>
                </a:extLst>
              </p:cNvPr>
              <p:cNvCxnSpPr>
                <a:cxnSpLocks/>
              </p:cNvCxnSpPr>
              <p:nvPr/>
            </p:nvCxnSpPr>
            <p:spPr>
              <a:xfrm>
                <a:off x="4240945" y="4916264"/>
                <a:ext cx="2272669"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52" name="Oval 51">
              <a:extLst>
                <a:ext uri="{FF2B5EF4-FFF2-40B4-BE49-F238E27FC236}">
                  <a16:creationId xmlns:a16="http://schemas.microsoft.com/office/drawing/2014/main" id="{DBF47B61-25C2-4718-8094-59666FEB0B7E}"/>
                </a:ext>
              </a:extLst>
            </p:cNvPr>
            <p:cNvSpPr/>
            <p:nvPr/>
          </p:nvSpPr>
          <p:spPr>
            <a:xfrm>
              <a:off x="9996126" y="2269294"/>
              <a:ext cx="775704" cy="77570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9" name="Group 78">
            <a:extLst>
              <a:ext uri="{FF2B5EF4-FFF2-40B4-BE49-F238E27FC236}">
                <a16:creationId xmlns:a16="http://schemas.microsoft.com/office/drawing/2014/main" id="{B928BD00-D7E3-498C-9972-048C39AE5B28}"/>
              </a:ext>
            </a:extLst>
          </p:cNvPr>
          <p:cNvGrpSpPr/>
          <p:nvPr/>
        </p:nvGrpSpPr>
        <p:grpSpPr>
          <a:xfrm>
            <a:off x="2345" y="1241426"/>
            <a:ext cx="4451538" cy="4948237"/>
            <a:chOff x="-35755" y="1241426"/>
            <a:chExt cx="4451538" cy="4948237"/>
          </a:xfrm>
        </p:grpSpPr>
        <p:grpSp>
          <p:nvGrpSpPr>
            <p:cNvPr id="11" name="Group 10">
              <a:extLst>
                <a:ext uri="{FF2B5EF4-FFF2-40B4-BE49-F238E27FC236}">
                  <a16:creationId xmlns:a16="http://schemas.microsoft.com/office/drawing/2014/main" id="{89DF451C-AA62-4662-BA00-CE52A6147184}"/>
                </a:ext>
              </a:extLst>
            </p:cNvPr>
            <p:cNvGrpSpPr/>
            <p:nvPr/>
          </p:nvGrpSpPr>
          <p:grpSpPr>
            <a:xfrm>
              <a:off x="1420170" y="1241426"/>
              <a:ext cx="2995613" cy="2630487"/>
              <a:chOff x="1420170" y="1241426"/>
              <a:chExt cx="2995613" cy="2630487"/>
            </a:xfrm>
          </p:grpSpPr>
          <p:grpSp>
            <p:nvGrpSpPr>
              <p:cNvPr id="39" name="Group 38">
                <a:extLst>
                  <a:ext uri="{FF2B5EF4-FFF2-40B4-BE49-F238E27FC236}">
                    <a16:creationId xmlns:a16="http://schemas.microsoft.com/office/drawing/2014/main" id="{D7714E80-35BD-4188-A74C-1AECE99F3D68}"/>
                  </a:ext>
                </a:extLst>
              </p:cNvPr>
              <p:cNvGrpSpPr/>
              <p:nvPr/>
            </p:nvGrpSpPr>
            <p:grpSpPr>
              <a:xfrm>
                <a:off x="1420170" y="1241426"/>
                <a:ext cx="2995613" cy="2630487"/>
                <a:chOff x="1931988" y="1241426"/>
                <a:chExt cx="2995613" cy="2630487"/>
              </a:xfrm>
              <a:solidFill>
                <a:schemeClr val="accent5"/>
              </a:solidFill>
            </p:grpSpPr>
            <p:sp>
              <p:nvSpPr>
                <p:cNvPr id="27" name="Freeform 9">
                  <a:extLst>
                    <a:ext uri="{FF2B5EF4-FFF2-40B4-BE49-F238E27FC236}">
                      <a16:creationId xmlns:a16="http://schemas.microsoft.com/office/drawing/2014/main" id="{A1FE4EBE-03BE-4C54-AABB-F03E1FF7F678}"/>
                    </a:ext>
                  </a:extLst>
                </p:cNvPr>
                <p:cNvSpPr>
                  <a:spLocks/>
                </p:cNvSpPr>
                <p:nvPr/>
              </p:nvSpPr>
              <p:spPr bwMode="auto">
                <a:xfrm>
                  <a:off x="4414838" y="1241426"/>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12">
                  <a:extLst>
                    <a:ext uri="{FF2B5EF4-FFF2-40B4-BE49-F238E27FC236}">
                      <a16:creationId xmlns:a16="http://schemas.microsoft.com/office/drawing/2014/main" id="{704CE254-1E7F-413A-9D1C-5CCDF7A8B9D9}"/>
                    </a:ext>
                  </a:extLst>
                </p:cNvPr>
                <p:cNvSpPr>
                  <a:spLocks/>
                </p:cNvSpPr>
                <p:nvPr/>
              </p:nvSpPr>
              <p:spPr bwMode="auto">
                <a:xfrm>
                  <a:off x="1931988" y="1371601"/>
                  <a:ext cx="2811463" cy="2500312"/>
                </a:xfrm>
                <a:custGeom>
                  <a:avLst/>
                  <a:gdLst>
                    <a:gd name="T0" fmla="*/ 964 w 1020"/>
                    <a:gd name="T1" fmla="*/ 0 h 908"/>
                    <a:gd name="T2" fmla="*/ 244 w 1020"/>
                    <a:gd name="T3" fmla="*/ 0 h 908"/>
                    <a:gd name="T4" fmla="*/ 219 w 1020"/>
                    <a:gd name="T5" fmla="*/ 3 h 908"/>
                    <a:gd name="T6" fmla="*/ 176 w 1020"/>
                    <a:gd name="T7" fmla="*/ 21 h 908"/>
                    <a:gd name="T8" fmla="*/ 149 w 1020"/>
                    <a:gd name="T9" fmla="*/ 48 h 908"/>
                    <a:gd name="T10" fmla="*/ 132 w 1020"/>
                    <a:gd name="T11" fmla="*/ 76 h 908"/>
                    <a:gd name="T12" fmla="*/ 114 w 1020"/>
                    <a:gd name="T13" fmla="*/ 128 h 908"/>
                    <a:gd name="T14" fmla="*/ 101 w 1020"/>
                    <a:gd name="T15" fmla="*/ 218 h 908"/>
                    <a:gd name="T16" fmla="*/ 98 w 1020"/>
                    <a:gd name="T17" fmla="*/ 318 h 908"/>
                    <a:gd name="T18" fmla="*/ 100 w 1020"/>
                    <a:gd name="T19" fmla="*/ 443 h 908"/>
                    <a:gd name="T20" fmla="*/ 102 w 1020"/>
                    <a:gd name="T21" fmla="*/ 566 h 908"/>
                    <a:gd name="T22" fmla="*/ 99 w 1020"/>
                    <a:gd name="T23" fmla="*/ 672 h 908"/>
                    <a:gd name="T24" fmla="*/ 90 w 1020"/>
                    <a:gd name="T25" fmla="*/ 735 h 908"/>
                    <a:gd name="T26" fmla="*/ 80 w 1020"/>
                    <a:gd name="T27" fmla="*/ 769 h 908"/>
                    <a:gd name="T28" fmla="*/ 72 w 1020"/>
                    <a:gd name="T29" fmla="*/ 785 h 908"/>
                    <a:gd name="T30" fmla="*/ 67 w 1020"/>
                    <a:gd name="T31" fmla="*/ 792 h 908"/>
                    <a:gd name="T32" fmla="*/ 63 w 1020"/>
                    <a:gd name="T33" fmla="*/ 795 h 908"/>
                    <a:gd name="T34" fmla="*/ 56 w 1020"/>
                    <a:gd name="T35" fmla="*/ 796 h 908"/>
                    <a:gd name="T36" fmla="*/ 0 w 1020"/>
                    <a:gd name="T37" fmla="*/ 852 h 908"/>
                    <a:gd name="T38" fmla="*/ 56 w 1020"/>
                    <a:gd name="T39" fmla="*/ 908 h 908"/>
                    <a:gd name="T40" fmla="*/ 108 w 1020"/>
                    <a:gd name="T41" fmla="*/ 897 h 908"/>
                    <a:gd name="T42" fmla="*/ 145 w 1020"/>
                    <a:gd name="T43" fmla="*/ 872 h 908"/>
                    <a:gd name="T44" fmla="*/ 169 w 1020"/>
                    <a:gd name="T45" fmla="*/ 842 h 908"/>
                    <a:gd name="T46" fmla="*/ 194 w 1020"/>
                    <a:gd name="T47" fmla="*/ 783 h 908"/>
                    <a:gd name="T48" fmla="*/ 211 w 1020"/>
                    <a:gd name="T49" fmla="*/ 681 h 908"/>
                    <a:gd name="T50" fmla="*/ 214 w 1020"/>
                    <a:gd name="T51" fmla="*/ 566 h 908"/>
                    <a:gd name="T52" fmla="*/ 212 w 1020"/>
                    <a:gd name="T53" fmla="*/ 440 h 908"/>
                    <a:gd name="T54" fmla="*/ 210 w 1020"/>
                    <a:gd name="T55" fmla="*/ 318 h 908"/>
                    <a:gd name="T56" fmla="*/ 214 w 1020"/>
                    <a:gd name="T57" fmla="*/ 221 h 908"/>
                    <a:gd name="T58" fmla="*/ 220 w 1020"/>
                    <a:gd name="T59" fmla="*/ 167 h 908"/>
                    <a:gd name="T60" fmla="*/ 280 w 1020"/>
                    <a:gd name="T61" fmla="*/ 112 h 908"/>
                    <a:gd name="T62" fmla="*/ 964 w 1020"/>
                    <a:gd name="T63" fmla="*/ 112 h 908"/>
                    <a:gd name="T64" fmla="*/ 1020 w 1020"/>
                    <a:gd name="T65" fmla="*/ 56 h 908"/>
                    <a:gd name="T66" fmla="*/ 964 w 1020"/>
                    <a:gd name="T67" fmla="*/ 0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0" h="908">
                      <a:moveTo>
                        <a:pt x="964" y="0"/>
                      </a:moveTo>
                      <a:cubicBezTo>
                        <a:pt x="964" y="0"/>
                        <a:pt x="388" y="0"/>
                        <a:pt x="244" y="0"/>
                      </a:cubicBezTo>
                      <a:cubicBezTo>
                        <a:pt x="236" y="0"/>
                        <a:pt x="227" y="1"/>
                        <a:pt x="219" y="3"/>
                      </a:cubicBezTo>
                      <a:cubicBezTo>
                        <a:pt x="203" y="6"/>
                        <a:pt x="189" y="12"/>
                        <a:pt x="176" y="21"/>
                      </a:cubicBezTo>
                      <a:cubicBezTo>
                        <a:pt x="165" y="29"/>
                        <a:pt x="156" y="38"/>
                        <a:pt x="149" y="48"/>
                      </a:cubicBezTo>
                      <a:cubicBezTo>
                        <a:pt x="142" y="57"/>
                        <a:pt x="137" y="66"/>
                        <a:pt x="132" y="76"/>
                      </a:cubicBezTo>
                      <a:cubicBezTo>
                        <a:pt x="124" y="92"/>
                        <a:pt x="118" y="110"/>
                        <a:pt x="114" y="128"/>
                      </a:cubicBezTo>
                      <a:cubicBezTo>
                        <a:pt x="107" y="156"/>
                        <a:pt x="104" y="186"/>
                        <a:pt x="101" y="218"/>
                      </a:cubicBezTo>
                      <a:cubicBezTo>
                        <a:pt x="99" y="250"/>
                        <a:pt x="98" y="283"/>
                        <a:pt x="98" y="318"/>
                      </a:cubicBezTo>
                      <a:cubicBezTo>
                        <a:pt x="98" y="359"/>
                        <a:pt x="99" y="401"/>
                        <a:pt x="100" y="443"/>
                      </a:cubicBezTo>
                      <a:cubicBezTo>
                        <a:pt x="101" y="485"/>
                        <a:pt x="102" y="526"/>
                        <a:pt x="102" y="566"/>
                      </a:cubicBezTo>
                      <a:cubicBezTo>
                        <a:pt x="102" y="604"/>
                        <a:pt x="102" y="640"/>
                        <a:pt x="99" y="672"/>
                      </a:cubicBezTo>
                      <a:cubicBezTo>
                        <a:pt x="97" y="696"/>
                        <a:pt x="94" y="717"/>
                        <a:pt x="90" y="735"/>
                      </a:cubicBezTo>
                      <a:cubicBezTo>
                        <a:pt x="87" y="749"/>
                        <a:pt x="84" y="760"/>
                        <a:pt x="80" y="769"/>
                      </a:cubicBezTo>
                      <a:cubicBezTo>
                        <a:pt x="78" y="776"/>
                        <a:pt x="75" y="782"/>
                        <a:pt x="72" y="785"/>
                      </a:cubicBezTo>
                      <a:cubicBezTo>
                        <a:pt x="70" y="788"/>
                        <a:pt x="69" y="790"/>
                        <a:pt x="67" y="792"/>
                      </a:cubicBezTo>
                      <a:cubicBezTo>
                        <a:pt x="65" y="794"/>
                        <a:pt x="64" y="794"/>
                        <a:pt x="63" y="795"/>
                      </a:cubicBezTo>
                      <a:cubicBezTo>
                        <a:pt x="61" y="795"/>
                        <a:pt x="60" y="796"/>
                        <a:pt x="56" y="796"/>
                      </a:cubicBezTo>
                      <a:cubicBezTo>
                        <a:pt x="25" y="796"/>
                        <a:pt x="0" y="821"/>
                        <a:pt x="0" y="852"/>
                      </a:cubicBezTo>
                      <a:cubicBezTo>
                        <a:pt x="0" y="883"/>
                        <a:pt x="25" y="908"/>
                        <a:pt x="56" y="908"/>
                      </a:cubicBezTo>
                      <a:cubicBezTo>
                        <a:pt x="74" y="908"/>
                        <a:pt x="92" y="905"/>
                        <a:pt x="108" y="897"/>
                      </a:cubicBezTo>
                      <a:cubicBezTo>
                        <a:pt x="122" y="891"/>
                        <a:pt x="135" y="882"/>
                        <a:pt x="145" y="872"/>
                      </a:cubicBezTo>
                      <a:cubicBezTo>
                        <a:pt x="155" y="863"/>
                        <a:pt x="162" y="853"/>
                        <a:pt x="169" y="842"/>
                      </a:cubicBezTo>
                      <a:cubicBezTo>
                        <a:pt x="180" y="824"/>
                        <a:pt x="188" y="804"/>
                        <a:pt x="194" y="783"/>
                      </a:cubicBezTo>
                      <a:cubicBezTo>
                        <a:pt x="203" y="752"/>
                        <a:pt x="208" y="718"/>
                        <a:pt x="211" y="681"/>
                      </a:cubicBezTo>
                      <a:cubicBezTo>
                        <a:pt x="214" y="645"/>
                        <a:pt x="214" y="606"/>
                        <a:pt x="214" y="566"/>
                      </a:cubicBezTo>
                      <a:cubicBezTo>
                        <a:pt x="214" y="525"/>
                        <a:pt x="213" y="482"/>
                        <a:pt x="212" y="440"/>
                      </a:cubicBezTo>
                      <a:cubicBezTo>
                        <a:pt x="211" y="398"/>
                        <a:pt x="210" y="357"/>
                        <a:pt x="210" y="318"/>
                      </a:cubicBezTo>
                      <a:cubicBezTo>
                        <a:pt x="210" y="283"/>
                        <a:pt x="211" y="250"/>
                        <a:pt x="214" y="221"/>
                      </a:cubicBezTo>
                      <a:cubicBezTo>
                        <a:pt x="215" y="201"/>
                        <a:pt x="217" y="182"/>
                        <a:pt x="220" y="167"/>
                      </a:cubicBezTo>
                      <a:cubicBezTo>
                        <a:pt x="228" y="141"/>
                        <a:pt x="241" y="117"/>
                        <a:pt x="280" y="112"/>
                      </a:cubicBezTo>
                      <a:cubicBezTo>
                        <a:pt x="465" y="112"/>
                        <a:pt x="964" y="112"/>
                        <a:pt x="964" y="112"/>
                      </a:cubicBezTo>
                      <a:cubicBezTo>
                        <a:pt x="995" y="112"/>
                        <a:pt x="1020" y="87"/>
                        <a:pt x="1020" y="56"/>
                      </a:cubicBezTo>
                      <a:cubicBezTo>
                        <a:pt x="1020" y="25"/>
                        <a:pt x="995" y="0"/>
                        <a:pt x="96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0" name="Oval 39">
                <a:extLst>
                  <a:ext uri="{FF2B5EF4-FFF2-40B4-BE49-F238E27FC236}">
                    <a16:creationId xmlns:a16="http://schemas.microsoft.com/office/drawing/2014/main" id="{06FA3F71-D703-430F-B11E-051FF7205A9B}"/>
                  </a:ext>
                </a:extLst>
              </p:cNvPr>
              <p:cNvSpPr/>
              <p:nvPr/>
            </p:nvSpPr>
            <p:spPr>
              <a:xfrm>
                <a:off x="2889005" y="1333580"/>
                <a:ext cx="396082" cy="396082"/>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p>
            </p:txBody>
          </p:sp>
        </p:grpSp>
        <p:grpSp>
          <p:nvGrpSpPr>
            <p:cNvPr id="9" name="Group 8">
              <a:extLst>
                <a:ext uri="{FF2B5EF4-FFF2-40B4-BE49-F238E27FC236}">
                  <a16:creationId xmlns:a16="http://schemas.microsoft.com/office/drawing/2014/main" id="{0B3BBEED-F860-423D-BD79-DBAAA29DAE4D}"/>
                </a:ext>
              </a:extLst>
            </p:cNvPr>
            <p:cNvGrpSpPr/>
            <p:nvPr/>
          </p:nvGrpSpPr>
          <p:grpSpPr>
            <a:xfrm>
              <a:off x="2236145" y="2309813"/>
              <a:ext cx="2179638" cy="1562100"/>
              <a:chOff x="2236145" y="2309813"/>
              <a:chExt cx="2179638" cy="1562100"/>
            </a:xfrm>
          </p:grpSpPr>
          <p:grpSp>
            <p:nvGrpSpPr>
              <p:cNvPr id="36" name="Group 35">
                <a:extLst>
                  <a:ext uri="{FF2B5EF4-FFF2-40B4-BE49-F238E27FC236}">
                    <a16:creationId xmlns:a16="http://schemas.microsoft.com/office/drawing/2014/main" id="{8AFA1890-E01D-4F7F-BC91-AF3882538D5B}"/>
                  </a:ext>
                </a:extLst>
              </p:cNvPr>
              <p:cNvGrpSpPr/>
              <p:nvPr/>
            </p:nvGrpSpPr>
            <p:grpSpPr>
              <a:xfrm>
                <a:off x="2236145" y="2309813"/>
                <a:ext cx="2179638" cy="1562100"/>
                <a:chOff x="2747963" y="2309813"/>
                <a:chExt cx="2179638" cy="1562100"/>
              </a:xfrm>
              <a:solidFill>
                <a:schemeClr val="accent4"/>
              </a:solidFill>
            </p:grpSpPr>
            <p:sp>
              <p:nvSpPr>
                <p:cNvPr id="26" name="Freeform 8">
                  <a:extLst>
                    <a:ext uri="{FF2B5EF4-FFF2-40B4-BE49-F238E27FC236}">
                      <a16:creationId xmlns:a16="http://schemas.microsoft.com/office/drawing/2014/main" id="{6CCFEA4F-9304-4EF3-AAEC-95436AC6BE27}"/>
                    </a:ext>
                  </a:extLst>
                </p:cNvPr>
                <p:cNvSpPr>
                  <a:spLocks/>
                </p:cNvSpPr>
                <p:nvPr/>
              </p:nvSpPr>
              <p:spPr bwMode="auto">
                <a:xfrm>
                  <a:off x="4414838" y="2309813"/>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1">
                  <a:extLst>
                    <a:ext uri="{FF2B5EF4-FFF2-40B4-BE49-F238E27FC236}">
                      <a16:creationId xmlns:a16="http://schemas.microsoft.com/office/drawing/2014/main" id="{BB6A4660-9D3E-42F2-80D4-07EF1E89D508}"/>
                    </a:ext>
                  </a:extLst>
                </p:cNvPr>
                <p:cNvSpPr>
                  <a:spLocks/>
                </p:cNvSpPr>
                <p:nvPr/>
              </p:nvSpPr>
              <p:spPr bwMode="auto">
                <a:xfrm>
                  <a:off x="2747963" y="2439988"/>
                  <a:ext cx="1995488" cy="1431925"/>
                </a:xfrm>
                <a:custGeom>
                  <a:avLst/>
                  <a:gdLst>
                    <a:gd name="T0" fmla="*/ 668 w 724"/>
                    <a:gd name="T1" fmla="*/ 0 h 520"/>
                    <a:gd name="T2" fmla="*/ 236 w 724"/>
                    <a:gd name="T3" fmla="*/ 0 h 520"/>
                    <a:gd name="T4" fmla="*/ 188 w 724"/>
                    <a:gd name="T5" fmla="*/ 8 h 520"/>
                    <a:gd name="T6" fmla="*/ 151 w 724"/>
                    <a:gd name="T7" fmla="*/ 28 h 520"/>
                    <a:gd name="T8" fmla="*/ 128 w 724"/>
                    <a:gd name="T9" fmla="*/ 53 h 520"/>
                    <a:gd name="T10" fmla="*/ 104 w 724"/>
                    <a:gd name="T11" fmla="*/ 103 h 520"/>
                    <a:gd name="T12" fmla="*/ 92 w 724"/>
                    <a:gd name="T13" fmla="*/ 181 h 520"/>
                    <a:gd name="T14" fmla="*/ 90 w 724"/>
                    <a:gd name="T15" fmla="*/ 260 h 520"/>
                    <a:gd name="T16" fmla="*/ 89 w 724"/>
                    <a:gd name="T17" fmla="*/ 332 h 520"/>
                    <a:gd name="T18" fmla="*/ 84 w 724"/>
                    <a:gd name="T19" fmla="*/ 374 h 520"/>
                    <a:gd name="T20" fmla="*/ 77 w 724"/>
                    <a:gd name="T21" fmla="*/ 395 h 520"/>
                    <a:gd name="T22" fmla="*/ 73 w 724"/>
                    <a:gd name="T23" fmla="*/ 402 h 520"/>
                    <a:gd name="T24" fmla="*/ 71 w 724"/>
                    <a:gd name="T25" fmla="*/ 405 h 520"/>
                    <a:gd name="T26" fmla="*/ 67 w 724"/>
                    <a:gd name="T27" fmla="*/ 407 h 520"/>
                    <a:gd name="T28" fmla="*/ 56 w 724"/>
                    <a:gd name="T29" fmla="*/ 408 h 520"/>
                    <a:gd name="T30" fmla="*/ 0 w 724"/>
                    <a:gd name="T31" fmla="*/ 464 h 520"/>
                    <a:gd name="T32" fmla="*/ 56 w 724"/>
                    <a:gd name="T33" fmla="*/ 520 h 520"/>
                    <a:gd name="T34" fmla="*/ 104 w 724"/>
                    <a:gd name="T35" fmla="*/ 512 h 520"/>
                    <a:gd name="T36" fmla="*/ 141 w 724"/>
                    <a:gd name="T37" fmla="*/ 492 h 520"/>
                    <a:gd name="T38" fmla="*/ 164 w 724"/>
                    <a:gd name="T39" fmla="*/ 467 h 520"/>
                    <a:gd name="T40" fmla="*/ 188 w 724"/>
                    <a:gd name="T41" fmla="*/ 417 h 520"/>
                    <a:gd name="T42" fmla="*/ 200 w 724"/>
                    <a:gd name="T43" fmla="*/ 339 h 520"/>
                    <a:gd name="T44" fmla="*/ 202 w 724"/>
                    <a:gd name="T45" fmla="*/ 260 h 520"/>
                    <a:gd name="T46" fmla="*/ 203 w 724"/>
                    <a:gd name="T47" fmla="*/ 188 h 520"/>
                    <a:gd name="T48" fmla="*/ 207 w 724"/>
                    <a:gd name="T49" fmla="*/ 156 h 520"/>
                    <a:gd name="T50" fmla="*/ 284 w 724"/>
                    <a:gd name="T51" fmla="*/ 112 h 520"/>
                    <a:gd name="T52" fmla="*/ 668 w 724"/>
                    <a:gd name="T53" fmla="*/ 112 h 520"/>
                    <a:gd name="T54" fmla="*/ 724 w 724"/>
                    <a:gd name="T55" fmla="*/ 56 h 520"/>
                    <a:gd name="T56" fmla="*/ 668 w 724"/>
                    <a:gd name="T57"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4" h="520">
                      <a:moveTo>
                        <a:pt x="668" y="0"/>
                      </a:moveTo>
                      <a:cubicBezTo>
                        <a:pt x="462" y="0"/>
                        <a:pt x="468" y="0"/>
                        <a:pt x="236" y="0"/>
                      </a:cubicBezTo>
                      <a:cubicBezTo>
                        <a:pt x="219" y="0"/>
                        <a:pt x="203" y="2"/>
                        <a:pt x="188" y="8"/>
                      </a:cubicBezTo>
                      <a:cubicBezTo>
                        <a:pt x="175" y="12"/>
                        <a:pt x="162" y="19"/>
                        <a:pt x="151" y="28"/>
                      </a:cubicBezTo>
                      <a:cubicBezTo>
                        <a:pt x="142" y="35"/>
                        <a:pt x="134" y="44"/>
                        <a:pt x="128" y="53"/>
                      </a:cubicBezTo>
                      <a:cubicBezTo>
                        <a:pt x="116" y="69"/>
                        <a:pt x="109" y="86"/>
                        <a:pt x="104" y="103"/>
                      </a:cubicBezTo>
                      <a:cubicBezTo>
                        <a:pt x="96" y="129"/>
                        <a:pt x="93" y="155"/>
                        <a:pt x="92" y="181"/>
                      </a:cubicBezTo>
                      <a:cubicBezTo>
                        <a:pt x="90" y="208"/>
                        <a:pt x="90" y="234"/>
                        <a:pt x="90" y="260"/>
                      </a:cubicBezTo>
                      <a:cubicBezTo>
                        <a:pt x="90" y="285"/>
                        <a:pt x="90" y="310"/>
                        <a:pt x="89" y="332"/>
                      </a:cubicBezTo>
                      <a:cubicBezTo>
                        <a:pt x="88" y="348"/>
                        <a:pt x="86" y="362"/>
                        <a:pt x="84" y="374"/>
                      </a:cubicBezTo>
                      <a:cubicBezTo>
                        <a:pt x="82" y="383"/>
                        <a:pt x="80" y="390"/>
                        <a:pt x="77" y="395"/>
                      </a:cubicBezTo>
                      <a:cubicBezTo>
                        <a:pt x="76" y="398"/>
                        <a:pt x="74" y="401"/>
                        <a:pt x="73" y="402"/>
                      </a:cubicBezTo>
                      <a:cubicBezTo>
                        <a:pt x="72" y="404"/>
                        <a:pt x="71" y="404"/>
                        <a:pt x="71" y="405"/>
                      </a:cubicBezTo>
                      <a:cubicBezTo>
                        <a:pt x="70" y="405"/>
                        <a:pt x="69" y="406"/>
                        <a:pt x="67" y="407"/>
                      </a:cubicBezTo>
                      <a:cubicBezTo>
                        <a:pt x="65" y="407"/>
                        <a:pt x="62" y="408"/>
                        <a:pt x="56" y="408"/>
                      </a:cubicBezTo>
                      <a:cubicBezTo>
                        <a:pt x="25" y="408"/>
                        <a:pt x="0" y="433"/>
                        <a:pt x="0" y="464"/>
                      </a:cubicBezTo>
                      <a:cubicBezTo>
                        <a:pt x="0" y="495"/>
                        <a:pt x="25" y="520"/>
                        <a:pt x="56" y="520"/>
                      </a:cubicBezTo>
                      <a:cubicBezTo>
                        <a:pt x="73" y="520"/>
                        <a:pt x="89" y="518"/>
                        <a:pt x="104" y="512"/>
                      </a:cubicBezTo>
                      <a:cubicBezTo>
                        <a:pt x="117" y="508"/>
                        <a:pt x="130" y="501"/>
                        <a:pt x="141" y="492"/>
                      </a:cubicBezTo>
                      <a:cubicBezTo>
                        <a:pt x="150" y="485"/>
                        <a:pt x="158" y="476"/>
                        <a:pt x="164" y="467"/>
                      </a:cubicBezTo>
                      <a:cubicBezTo>
                        <a:pt x="176" y="451"/>
                        <a:pt x="183" y="434"/>
                        <a:pt x="188" y="417"/>
                      </a:cubicBezTo>
                      <a:cubicBezTo>
                        <a:pt x="196" y="391"/>
                        <a:pt x="199" y="365"/>
                        <a:pt x="200" y="339"/>
                      </a:cubicBezTo>
                      <a:cubicBezTo>
                        <a:pt x="202" y="312"/>
                        <a:pt x="202" y="286"/>
                        <a:pt x="202" y="260"/>
                      </a:cubicBezTo>
                      <a:cubicBezTo>
                        <a:pt x="202" y="235"/>
                        <a:pt x="202" y="210"/>
                        <a:pt x="203" y="188"/>
                      </a:cubicBezTo>
                      <a:cubicBezTo>
                        <a:pt x="204" y="177"/>
                        <a:pt x="205" y="166"/>
                        <a:pt x="207" y="156"/>
                      </a:cubicBezTo>
                      <a:cubicBezTo>
                        <a:pt x="211" y="143"/>
                        <a:pt x="227" y="115"/>
                        <a:pt x="284" y="112"/>
                      </a:cubicBezTo>
                      <a:cubicBezTo>
                        <a:pt x="468" y="112"/>
                        <a:pt x="477" y="112"/>
                        <a:pt x="668" y="112"/>
                      </a:cubicBezTo>
                      <a:cubicBezTo>
                        <a:pt x="699" y="112"/>
                        <a:pt x="724" y="87"/>
                        <a:pt x="724" y="56"/>
                      </a:cubicBezTo>
                      <a:cubicBezTo>
                        <a:pt x="724" y="25"/>
                        <a:pt x="699" y="0"/>
                        <a:pt x="6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1" name="Oval 40">
                <a:extLst>
                  <a:ext uri="{FF2B5EF4-FFF2-40B4-BE49-F238E27FC236}">
                    <a16:creationId xmlns:a16="http://schemas.microsoft.com/office/drawing/2014/main" id="{3A47394C-BBD7-487A-AADC-8040A5326CFC}"/>
                  </a:ext>
                </a:extLst>
              </p:cNvPr>
              <p:cNvSpPr/>
              <p:nvPr/>
            </p:nvSpPr>
            <p:spPr>
              <a:xfrm>
                <a:off x="3297266" y="2392466"/>
                <a:ext cx="396082" cy="396082"/>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2</a:t>
                </a:r>
              </a:p>
            </p:txBody>
          </p:sp>
        </p:grpSp>
        <p:grpSp>
          <p:nvGrpSpPr>
            <p:cNvPr id="15" name="Group 14">
              <a:extLst>
                <a:ext uri="{FF2B5EF4-FFF2-40B4-BE49-F238E27FC236}">
                  <a16:creationId xmlns:a16="http://schemas.microsoft.com/office/drawing/2014/main" id="{8466B15B-5F21-42F2-AB7D-48C86F20E4ED}"/>
                </a:ext>
              </a:extLst>
            </p:cNvPr>
            <p:cNvGrpSpPr/>
            <p:nvPr/>
          </p:nvGrpSpPr>
          <p:grpSpPr>
            <a:xfrm>
              <a:off x="2236145" y="3562351"/>
              <a:ext cx="2179638" cy="1558925"/>
              <a:chOff x="2236145" y="3562351"/>
              <a:chExt cx="2179638" cy="1558925"/>
            </a:xfrm>
          </p:grpSpPr>
          <p:grpSp>
            <p:nvGrpSpPr>
              <p:cNvPr id="37" name="Group 36">
                <a:extLst>
                  <a:ext uri="{FF2B5EF4-FFF2-40B4-BE49-F238E27FC236}">
                    <a16:creationId xmlns:a16="http://schemas.microsoft.com/office/drawing/2014/main" id="{E44AE355-E827-4A0F-876D-059DC4FB680D}"/>
                  </a:ext>
                </a:extLst>
              </p:cNvPr>
              <p:cNvGrpSpPr/>
              <p:nvPr/>
            </p:nvGrpSpPr>
            <p:grpSpPr>
              <a:xfrm>
                <a:off x="2236145" y="3562351"/>
                <a:ext cx="2179638" cy="1558925"/>
                <a:chOff x="2747963" y="3562351"/>
                <a:chExt cx="2179638" cy="1558925"/>
              </a:xfrm>
              <a:solidFill>
                <a:schemeClr val="accent6"/>
              </a:solidFill>
            </p:grpSpPr>
            <p:sp>
              <p:nvSpPr>
                <p:cNvPr id="24" name="Freeform 6">
                  <a:extLst>
                    <a:ext uri="{FF2B5EF4-FFF2-40B4-BE49-F238E27FC236}">
                      <a16:creationId xmlns:a16="http://schemas.microsoft.com/office/drawing/2014/main" id="{B127EE1D-7FD2-4209-8014-D61D8719C983}"/>
                    </a:ext>
                  </a:extLst>
                </p:cNvPr>
                <p:cNvSpPr>
                  <a:spLocks/>
                </p:cNvSpPr>
                <p:nvPr/>
              </p:nvSpPr>
              <p:spPr bwMode="auto">
                <a:xfrm>
                  <a:off x="4414838" y="4556126"/>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13">
                  <a:extLst>
                    <a:ext uri="{FF2B5EF4-FFF2-40B4-BE49-F238E27FC236}">
                      <a16:creationId xmlns:a16="http://schemas.microsoft.com/office/drawing/2014/main" id="{16A6324A-2BFB-435B-9D78-04E1AF2EFD5B}"/>
                    </a:ext>
                  </a:extLst>
                </p:cNvPr>
                <p:cNvSpPr>
                  <a:spLocks/>
                </p:cNvSpPr>
                <p:nvPr/>
              </p:nvSpPr>
              <p:spPr bwMode="auto">
                <a:xfrm>
                  <a:off x="2747963" y="3562351"/>
                  <a:ext cx="1995488" cy="1431925"/>
                </a:xfrm>
                <a:custGeom>
                  <a:avLst/>
                  <a:gdLst>
                    <a:gd name="T0" fmla="*/ 668 w 724"/>
                    <a:gd name="T1" fmla="*/ 520 h 520"/>
                    <a:gd name="T2" fmla="*/ 236 w 724"/>
                    <a:gd name="T3" fmla="*/ 520 h 520"/>
                    <a:gd name="T4" fmla="*/ 188 w 724"/>
                    <a:gd name="T5" fmla="*/ 512 h 520"/>
                    <a:gd name="T6" fmla="*/ 151 w 724"/>
                    <a:gd name="T7" fmla="*/ 492 h 520"/>
                    <a:gd name="T8" fmla="*/ 128 w 724"/>
                    <a:gd name="T9" fmla="*/ 467 h 520"/>
                    <a:gd name="T10" fmla="*/ 104 w 724"/>
                    <a:gd name="T11" fmla="*/ 417 h 520"/>
                    <a:gd name="T12" fmla="*/ 92 w 724"/>
                    <a:gd name="T13" fmla="*/ 339 h 520"/>
                    <a:gd name="T14" fmla="*/ 90 w 724"/>
                    <a:gd name="T15" fmla="*/ 260 h 520"/>
                    <a:gd name="T16" fmla="*/ 89 w 724"/>
                    <a:gd name="T17" fmla="*/ 188 h 520"/>
                    <a:gd name="T18" fmla="*/ 84 w 724"/>
                    <a:gd name="T19" fmla="*/ 146 h 520"/>
                    <a:gd name="T20" fmla="*/ 77 w 724"/>
                    <a:gd name="T21" fmla="*/ 125 h 520"/>
                    <a:gd name="T22" fmla="*/ 73 w 724"/>
                    <a:gd name="T23" fmla="*/ 118 h 520"/>
                    <a:gd name="T24" fmla="*/ 71 w 724"/>
                    <a:gd name="T25" fmla="*/ 115 h 520"/>
                    <a:gd name="T26" fmla="*/ 67 w 724"/>
                    <a:gd name="T27" fmla="*/ 113 h 520"/>
                    <a:gd name="T28" fmla="*/ 56 w 724"/>
                    <a:gd name="T29" fmla="*/ 112 h 520"/>
                    <a:gd name="T30" fmla="*/ 0 w 724"/>
                    <a:gd name="T31" fmla="*/ 56 h 520"/>
                    <a:gd name="T32" fmla="*/ 56 w 724"/>
                    <a:gd name="T33" fmla="*/ 0 h 520"/>
                    <a:gd name="T34" fmla="*/ 104 w 724"/>
                    <a:gd name="T35" fmla="*/ 8 h 520"/>
                    <a:gd name="T36" fmla="*/ 141 w 724"/>
                    <a:gd name="T37" fmla="*/ 28 h 520"/>
                    <a:gd name="T38" fmla="*/ 164 w 724"/>
                    <a:gd name="T39" fmla="*/ 53 h 520"/>
                    <a:gd name="T40" fmla="*/ 188 w 724"/>
                    <a:gd name="T41" fmla="*/ 103 h 520"/>
                    <a:gd name="T42" fmla="*/ 200 w 724"/>
                    <a:gd name="T43" fmla="*/ 181 h 520"/>
                    <a:gd name="T44" fmla="*/ 202 w 724"/>
                    <a:gd name="T45" fmla="*/ 260 h 520"/>
                    <a:gd name="T46" fmla="*/ 203 w 724"/>
                    <a:gd name="T47" fmla="*/ 332 h 520"/>
                    <a:gd name="T48" fmla="*/ 207 w 724"/>
                    <a:gd name="T49" fmla="*/ 364 h 520"/>
                    <a:gd name="T50" fmla="*/ 284 w 724"/>
                    <a:gd name="T51" fmla="*/ 408 h 520"/>
                    <a:gd name="T52" fmla="*/ 668 w 724"/>
                    <a:gd name="T53" fmla="*/ 408 h 520"/>
                    <a:gd name="T54" fmla="*/ 724 w 724"/>
                    <a:gd name="T55" fmla="*/ 464 h 520"/>
                    <a:gd name="T56" fmla="*/ 668 w 724"/>
                    <a:gd name="T5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4" h="520">
                      <a:moveTo>
                        <a:pt x="668" y="520"/>
                      </a:moveTo>
                      <a:cubicBezTo>
                        <a:pt x="462" y="520"/>
                        <a:pt x="468" y="520"/>
                        <a:pt x="236" y="520"/>
                      </a:cubicBezTo>
                      <a:cubicBezTo>
                        <a:pt x="219" y="520"/>
                        <a:pt x="203" y="518"/>
                        <a:pt x="188" y="512"/>
                      </a:cubicBezTo>
                      <a:cubicBezTo>
                        <a:pt x="175" y="508"/>
                        <a:pt x="162" y="501"/>
                        <a:pt x="151" y="492"/>
                      </a:cubicBezTo>
                      <a:cubicBezTo>
                        <a:pt x="142" y="485"/>
                        <a:pt x="134" y="476"/>
                        <a:pt x="128" y="467"/>
                      </a:cubicBezTo>
                      <a:cubicBezTo>
                        <a:pt x="116" y="451"/>
                        <a:pt x="109" y="434"/>
                        <a:pt x="104" y="417"/>
                      </a:cubicBezTo>
                      <a:cubicBezTo>
                        <a:pt x="96" y="391"/>
                        <a:pt x="93" y="365"/>
                        <a:pt x="92" y="339"/>
                      </a:cubicBezTo>
                      <a:cubicBezTo>
                        <a:pt x="90" y="312"/>
                        <a:pt x="90" y="286"/>
                        <a:pt x="90" y="260"/>
                      </a:cubicBezTo>
                      <a:cubicBezTo>
                        <a:pt x="90" y="235"/>
                        <a:pt x="90" y="210"/>
                        <a:pt x="89" y="188"/>
                      </a:cubicBezTo>
                      <a:cubicBezTo>
                        <a:pt x="88" y="172"/>
                        <a:pt x="86" y="158"/>
                        <a:pt x="84" y="146"/>
                      </a:cubicBezTo>
                      <a:cubicBezTo>
                        <a:pt x="82" y="137"/>
                        <a:pt x="80" y="130"/>
                        <a:pt x="77" y="125"/>
                      </a:cubicBezTo>
                      <a:cubicBezTo>
                        <a:pt x="76" y="122"/>
                        <a:pt x="74" y="119"/>
                        <a:pt x="73" y="118"/>
                      </a:cubicBezTo>
                      <a:cubicBezTo>
                        <a:pt x="72" y="116"/>
                        <a:pt x="71" y="116"/>
                        <a:pt x="71" y="115"/>
                      </a:cubicBezTo>
                      <a:cubicBezTo>
                        <a:pt x="70" y="115"/>
                        <a:pt x="69" y="114"/>
                        <a:pt x="67" y="113"/>
                      </a:cubicBezTo>
                      <a:cubicBezTo>
                        <a:pt x="65" y="113"/>
                        <a:pt x="62" y="112"/>
                        <a:pt x="56" y="112"/>
                      </a:cubicBezTo>
                      <a:cubicBezTo>
                        <a:pt x="25" y="112"/>
                        <a:pt x="0" y="87"/>
                        <a:pt x="0" y="56"/>
                      </a:cubicBezTo>
                      <a:cubicBezTo>
                        <a:pt x="0" y="25"/>
                        <a:pt x="25" y="0"/>
                        <a:pt x="56" y="0"/>
                      </a:cubicBezTo>
                      <a:cubicBezTo>
                        <a:pt x="73" y="0"/>
                        <a:pt x="89" y="2"/>
                        <a:pt x="104" y="8"/>
                      </a:cubicBezTo>
                      <a:cubicBezTo>
                        <a:pt x="117" y="12"/>
                        <a:pt x="130" y="19"/>
                        <a:pt x="141" y="28"/>
                      </a:cubicBezTo>
                      <a:cubicBezTo>
                        <a:pt x="150" y="35"/>
                        <a:pt x="158" y="44"/>
                        <a:pt x="164" y="53"/>
                      </a:cubicBezTo>
                      <a:cubicBezTo>
                        <a:pt x="176" y="69"/>
                        <a:pt x="183" y="86"/>
                        <a:pt x="188" y="103"/>
                      </a:cubicBezTo>
                      <a:cubicBezTo>
                        <a:pt x="196" y="129"/>
                        <a:pt x="199" y="155"/>
                        <a:pt x="200" y="181"/>
                      </a:cubicBezTo>
                      <a:cubicBezTo>
                        <a:pt x="202" y="208"/>
                        <a:pt x="202" y="234"/>
                        <a:pt x="202" y="260"/>
                      </a:cubicBezTo>
                      <a:cubicBezTo>
                        <a:pt x="202" y="285"/>
                        <a:pt x="202" y="310"/>
                        <a:pt x="203" y="332"/>
                      </a:cubicBezTo>
                      <a:cubicBezTo>
                        <a:pt x="204" y="343"/>
                        <a:pt x="205" y="354"/>
                        <a:pt x="207" y="364"/>
                      </a:cubicBezTo>
                      <a:cubicBezTo>
                        <a:pt x="211" y="377"/>
                        <a:pt x="227" y="405"/>
                        <a:pt x="284" y="408"/>
                      </a:cubicBezTo>
                      <a:cubicBezTo>
                        <a:pt x="468" y="408"/>
                        <a:pt x="477" y="408"/>
                        <a:pt x="668" y="408"/>
                      </a:cubicBezTo>
                      <a:cubicBezTo>
                        <a:pt x="699" y="408"/>
                        <a:pt x="724" y="433"/>
                        <a:pt x="724" y="464"/>
                      </a:cubicBezTo>
                      <a:cubicBezTo>
                        <a:pt x="724" y="495"/>
                        <a:pt x="699" y="520"/>
                        <a:pt x="668" y="5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3" name="Oval 42">
                <a:extLst>
                  <a:ext uri="{FF2B5EF4-FFF2-40B4-BE49-F238E27FC236}">
                    <a16:creationId xmlns:a16="http://schemas.microsoft.com/office/drawing/2014/main" id="{A87A7677-CCD2-4BF0-B382-C744DD870BC6}"/>
                  </a:ext>
                </a:extLst>
              </p:cNvPr>
              <p:cNvSpPr/>
              <p:nvPr/>
            </p:nvSpPr>
            <p:spPr>
              <a:xfrm>
                <a:off x="3297266" y="4645760"/>
                <a:ext cx="396082" cy="396082"/>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4</a:t>
                </a:r>
              </a:p>
            </p:txBody>
          </p:sp>
        </p:grpSp>
        <p:grpSp>
          <p:nvGrpSpPr>
            <p:cNvPr id="16" name="Group 15">
              <a:extLst>
                <a:ext uri="{FF2B5EF4-FFF2-40B4-BE49-F238E27FC236}">
                  <a16:creationId xmlns:a16="http://schemas.microsoft.com/office/drawing/2014/main" id="{65F394A8-82DE-4E71-824D-86B1FFF2C07E}"/>
                </a:ext>
              </a:extLst>
            </p:cNvPr>
            <p:cNvGrpSpPr/>
            <p:nvPr/>
          </p:nvGrpSpPr>
          <p:grpSpPr>
            <a:xfrm>
              <a:off x="1420170" y="3562351"/>
              <a:ext cx="2995613" cy="2627312"/>
              <a:chOff x="1420170" y="3562351"/>
              <a:chExt cx="2995613" cy="2627312"/>
            </a:xfrm>
          </p:grpSpPr>
          <p:grpSp>
            <p:nvGrpSpPr>
              <p:cNvPr id="38" name="Group 37">
                <a:extLst>
                  <a:ext uri="{FF2B5EF4-FFF2-40B4-BE49-F238E27FC236}">
                    <a16:creationId xmlns:a16="http://schemas.microsoft.com/office/drawing/2014/main" id="{E5B9FB02-F6C2-4612-8FFF-301A47122EA0}"/>
                  </a:ext>
                </a:extLst>
              </p:cNvPr>
              <p:cNvGrpSpPr/>
              <p:nvPr/>
            </p:nvGrpSpPr>
            <p:grpSpPr>
              <a:xfrm>
                <a:off x="1420170" y="3562351"/>
                <a:ext cx="2995613" cy="2627312"/>
                <a:chOff x="1931988" y="3562351"/>
                <a:chExt cx="2995613" cy="2627312"/>
              </a:xfrm>
              <a:solidFill>
                <a:schemeClr val="accent2"/>
              </a:solidFill>
            </p:grpSpPr>
            <p:sp>
              <p:nvSpPr>
                <p:cNvPr id="23" name="Freeform 5">
                  <a:extLst>
                    <a:ext uri="{FF2B5EF4-FFF2-40B4-BE49-F238E27FC236}">
                      <a16:creationId xmlns:a16="http://schemas.microsoft.com/office/drawing/2014/main" id="{CD11E8BB-4175-4CDF-A88F-74CCD41C38CE}"/>
                    </a:ext>
                  </a:extLst>
                </p:cNvPr>
                <p:cNvSpPr>
                  <a:spLocks/>
                </p:cNvSpPr>
                <p:nvPr/>
              </p:nvSpPr>
              <p:spPr bwMode="auto">
                <a:xfrm>
                  <a:off x="4414838" y="5624513"/>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4C4438D3-946E-4A77-9D42-175991DBF9B6}"/>
                    </a:ext>
                  </a:extLst>
                </p:cNvPr>
                <p:cNvSpPr>
                  <a:spLocks/>
                </p:cNvSpPr>
                <p:nvPr/>
              </p:nvSpPr>
              <p:spPr bwMode="auto">
                <a:xfrm>
                  <a:off x="1931988" y="3562351"/>
                  <a:ext cx="2811463" cy="2500312"/>
                </a:xfrm>
                <a:custGeom>
                  <a:avLst/>
                  <a:gdLst>
                    <a:gd name="T0" fmla="*/ 964 w 1020"/>
                    <a:gd name="T1" fmla="*/ 908 h 908"/>
                    <a:gd name="T2" fmla="*/ 244 w 1020"/>
                    <a:gd name="T3" fmla="*/ 908 h 908"/>
                    <a:gd name="T4" fmla="*/ 219 w 1020"/>
                    <a:gd name="T5" fmla="*/ 905 h 908"/>
                    <a:gd name="T6" fmla="*/ 176 w 1020"/>
                    <a:gd name="T7" fmla="*/ 887 h 908"/>
                    <a:gd name="T8" fmla="*/ 149 w 1020"/>
                    <a:gd name="T9" fmla="*/ 860 h 908"/>
                    <a:gd name="T10" fmla="*/ 132 w 1020"/>
                    <a:gd name="T11" fmla="*/ 832 h 908"/>
                    <a:gd name="T12" fmla="*/ 114 w 1020"/>
                    <a:gd name="T13" fmla="*/ 780 h 908"/>
                    <a:gd name="T14" fmla="*/ 101 w 1020"/>
                    <a:gd name="T15" fmla="*/ 690 h 908"/>
                    <a:gd name="T16" fmla="*/ 98 w 1020"/>
                    <a:gd name="T17" fmla="*/ 590 h 908"/>
                    <a:gd name="T18" fmla="*/ 100 w 1020"/>
                    <a:gd name="T19" fmla="*/ 465 h 908"/>
                    <a:gd name="T20" fmla="*/ 102 w 1020"/>
                    <a:gd name="T21" fmla="*/ 342 h 908"/>
                    <a:gd name="T22" fmla="*/ 99 w 1020"/>
                    <a:gd name="T23" fmla="*/ 236 h 908"/>
                    <a:gd name="T24" fmla="*/ 90 w 1020"/>
                    <a:gd name="T25" fmla="*/ 173 h 908"/>
                    <a:gd name="T26" fmla="*/ 80 w 1020"/>
                    <a:gd name="T27" fmla="*/ 139 h 908"/>
                    <a:gd name="T28" fmla="*/ 72 w 1020"/>
                    <a:gd name="T29" fmla="*/ 123 h 908"/>
                    <a:gd name="T30" fmla="*/ 67 w 1020"/>
                    <a:gd name="T31" fmla="*/ 116 h 908"/>
                    <a:gd name="T32" fmla="*/ 63 w 1020"/>
                    <a:gd name="T33" fmla="*/ 113 h 908"/>
                    <a:gd name="T34" fmla="*/ 56 w 1020"/>
                    <a:gd name="T35" fmla="*/ 112 h 908"/>
                    <a:gd name="T36" fmla="*/ 0 w 1020"/>
                    <a:gd name="T37" fmla="*/ 56 h 908"/>
                    <a:gd name="T38" fmla="*/ 56 w 1020"/>
                    <a:gd name="T39" fmla="*/ 0 h 908"/>
                    <a:gd name="T40" fmla="*/ 108 w 1020"/>
                    <a:gd name="T41" fmla="*/ 11 h 908"/>
                    <a:gd name="T42" fmla="*/ 145 w 1020"/>
                    <a:gd name="T43" fmla="*/ 36 h 908"/>
                    <a:gd name="T44" fmla="*/ 169 w 1020"/>
                    <a:gd name="T45" fmla="*/ 66 h 908"/>
                    <a:gd name="T46" fmla="*/ 194 w 1020"/>
                    <a:gd name="T47" fmla="*/ 125 h 908"/>
                    <a:gd name="T48" fmla="*/ 211 w 1020"/>
                    <a:gd name="T49" fmla="*/ 227 h 908"/>
                    <a:gd name="T50" fmla="*/ 214 w 1020"/>
                    <a:gd name="T51" fmla="*/ 342 h 908"/>
                    <a:gd name="T52" fmla="*/ 212 w 1020"/>
                    <a:gd name="T53" fmla="*/ 468 h 908"/>
                    <a:gd name="T54" fmla="*/ 210 w 1020"/>
                    <a:gd name="T55" fmla="*/ 590 h 908"/>
                    <a:gd name="T56" fmla="*/ 214 w 1020"/>
                    <a:gd name="T57" fmla="*/ 687 h 908"/>
                    <a:gd name="T58" fmla="*/ 220 w 1020"/>
                    <a:gd name="T59" fmla="*/ 741 h 908"/>
                    <a:gd name="T60" fmla="*/ 280 w 1020"/>
                    <a:gd name="T61" fmla="*/ 796 h 908"/>
                    <a:gd name="T62" fmla="*/ 964 w 1020"/>
                    <a:gd name="T63" fmla="*/ 796 h 908"/>
                    <a:gd name="T64" fmla="*/ 1020 w 1020"/>
                    <a:gd name="T65" fmla="*/ 852 h 908"/>
                    <a:gd name="T66" fmla="*/ 964 w 1020"/>
                    <a:gd name="T67" fmla="*/ 908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0" h="908">
                      <a:moveTo>
                        <a:pt x="964" y="908"/>
                      </a:moveTo>
                      <a:cubicBezTo>
                        <a:pt x="964" y="908"/>
                        <a:pt x="388" y="908"/>
                        <a:pt x="244" y="908"/>
                      </a:cubicBezTo>
                      <a:cubicBezTo>
                        <a:pt x="236" y="908"/>
                        <a:pt x="227" y="907"/>
                        <a:pt x="219" y="905"/>
                      </a:cubicBezTo>
                      <a:cubicBezTo>
                        <a:pt x="203" y="902"/>
                        <a:pt x="189" y="896"/>
                        <a:pt x="176" y="887"/>
                      </a:cubicBezTo>
                      <a:cubicBezTo>
                        <a:pt x="165" y="879"/>
                        <a:pt x="156" y="870"/>
                        <a:pt x="149" y="860"/>
                      </a:cubicBezTo>
                      <a:cubicBezTo>
                        <a:pt x="142" y="851"/>
                        <a:pt x="137" y="842"/>
                        <a:pt x="132" y="832"/>
                      </a:cubicBezTo>
                      <a:cubicBezTo>
                        <a:pt x="124" y="816"/>
                        <a:pt x="118" y="798"/>
                        <a:pt x="114" y="780"/>
                      </a:cubicBezTo>
                      <a:cubicBezTo>
                        <a:pt x="107" y="752"/>
                        <a:pt x="104" y="722"/>
                        <a:pt x="101" y="690"/>
                      </a:cubicBezTo>
                      <a:cubicBezTo>
                        <a:pt x="99" y="658"/>
                        <a:pt x="98" y="625"/>
                        <a:pt x="98" y="590"/>
                      </a:cubicBezTo>
                      <a:cubicBezTo>
                        <a:pt x="98" y="549"/>
                        <a:pt x="99" y="507"/>
                        <a:pt x="100" y="465"/>
                      </a:cubicBezTo>
                      <a:cubicBezTo>
                        <a:pt x="101" y="423"/>
                        <a:pt x="102" y="382"/>
                        <a:pt x="102" y="342"/>
                      </a:cubicBezTo>
                      <a:cubicBezTo>
                        <a:pt x="102" y="304"/>
                        <a:pt x="102" y="268"/>
                        <a:pt x="99" y="236"/>
                      </a:cubicBezTo>
                      <a:cubicBezTo>
                        <a:pt x="97" y="212"/>
                        <a:pt x="94" y="191"/>
                        <a:pt x="90" y="173"/>
                      </a:cubicBezTo>
                      <a:cubicBezTo>
                        <a:pt x="87" y="159"/>
                        <a:pt x="84" y="148"/>
                        <a:pt x="80" y="139"/>
                      </a:cubicBezTo>
                      <a:cubicBezTo>
                        <a:pt x="78" y="132"/>
                        <a:pt x="75" y="126"/>
                        <a:pt x="72" y="123"/>
                      </a:cubicBezTo>
                      <a:cubicBezTo>
                        <a:pt x="70" y="120"/>
                        <a:pt x="69" y="118"/>
                        <a:pt x="67" y="116"/>
                      </a:cubicBezTo>
                      <a:cubicBezTo>
                        <a:pt x="65" y="114"/>
                        <a:pt x="64" y="114"/>
                        <a:pt x="63" y="113"/>
                      </a:cubicBezTo>
                      <a:cubicBezTo>
                        <a:pt x="61" y="113"/>
                        <a:pt x="60" y="112"/>
                        <a:pt x="56" y="112"/>
                      </a:cubicBezTo>
                      <a:cubicBezTo>
                        <a:pt x="25" y="112"/>
                        <a:pt x="0" y="87"/>
                        <a:pt x="0" y="56"/>
                      </a:cubicBezTo>
                      <a:cubicBezTo>
                        <a:pt x="0" y="25"/>
                        <a:pt x="25" y="0"/>
                        <a:pt x="56" y="0"/>
                      </a:cubicBezTo>
                      <a:cubicBezTo>
                        <a:pt x="74" y="0"/>
                        <a:pt x="92" y="3"/>
                        <a:pt x="108" y="11"/>
                      </a:cubicBezTo>
                      <a:cubicBezTo>
                        <a:pt x="122" y="17"/>
                        <a:pt x="135" y="26"/>
                        <a:pt x="145" y="36"/>
                      </a:cubicBezTo>
                      <a:cubicBezTo>
                        <a:pt x="155" y="45"/>
                        <a:pt x="162" y="55"/>
                        <a:pt x="169" y="66"/>
                      </a:cubicBezTo>
                      <a:cubicBezTo>
                        <a:pt x="180" y="84"/>
                        <a:pt x="188" y="104"/>
                        <a:pt x="194" y="125"/>
                      </a:cubicBezTo>
                      <a:cubicBezTo>
                        <a:pt x="203" y="156"/>
                        <a:pt x="208" y="190"/>
                        <a:pt x="211" y="227"/>
                      </a:cubicBezTo>
                      <a:cubicBezTo>
                        <a:pt x="214" y="263"/>
                        <a:pt x="214" y="302"/>
                        <a:pt x="214" y="342"/>
                      </a:cubicBezTo>
                      <a:cubicBezTo>
                        <a:pt x="214" y="383"/>
                        <a:pt x="213" y="426"/>
                        <a:pt x="212" y="468"/>
                      </a:cubicBezTo>
                      <a:cubicBezTo>
                        <a:pt x="211" y="510"/>
                        <a:pt x="210" y="551"/>
                        <a:pt x="210" y="590"/>
                      </a:cubicBezTo>
                      <a:cubicBezTo>
                        <a:pt x="210" y="625"/>
                        <a:pt x="211" y="658"/>
                        <a:pt x="214" y="687"/>
                      </a:cubicBezTo>
                      <a:cubicBezTo>
                        <a:pt x="215" y="707"/>
                        <a:pt x="217" y="726"/>
                        <a:pt x="220" y="741"/>
                      </a:cubicBezTo>
                      <a:cubicBezTo>
                        <a:pt x="228" y="767"/>
                        <a:pt x="241" y="791"/>
                        <a:pt x="280" y="796"/>
                      </a:cubicBezTo>
                      <a:cubicBezTo>
                        <a:pt x="465" y="796"/>
                        <a:pt x="964" y="796"/>
                        <a:pt x="964" y="796"/>
                      </a:cubicBezTo>
                      <a:cubicBezTo>
                        <a:pt x="995" y="796"/>
                        <a:pt x="1020" y="821"/>
                        <a:pt x="1020" y="852"/>
                      </a:cubicBezTo>
                      <a:cubicBezTo>
                        <a:pt x="1020" y="883"/>
                        <a:pt x="995" y="908"/>
                        <a:pt x="964" y="90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4" name="Oval 43">
                <a:extLst>
                  <a:ext uri="{FF2B5EF4-FFF2-40B4-BE49-F238E27FC236}">
                    <a16:creationId xmlns:a16="http://schemas.microsoft.com/office/drawing/2014/main" id="{7025653A-59A6-49A9-A99E-A08983D7BA90}"/>
                  </a:ext>
                </a:extLst>
              </p:cNvPr>
              <p:cNvSpPr/>
              <p:nvPr/>
            </p:nvSpPr>
            <p:spPr>
              <a:xfrm>
                <a:off x="2889005" y="5715882"/>
                <a:ext cx="396082" cy="396082"/>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5</a:t>
                </a:r>
              </a:p>
            </p:txBody>
          </p:sp>
        </p:grpSp>
        <p:grpSp>
          <p:nvGrpSpPr>
            <p:cNvPr id="14" name="Group 13">
              <a:extLst>
                <a:ext uri="{FF2B5EF4-FFF2-40B4-BE49-F238E27FC236}">
                  <a16:creationId xmlns:a16="http://schemas.microsoft.com/office/drawing/2014/main" id="{4282D274-B4CA-4944-B172-A5DE23D9D696}"/>
                </a:ext>
              </a:extLst>
            </p:cNvPr>
            <p:cNvGrpSpPr/>
            <p:nvPr/>
          </p:nvGrpSpPr>
          <p:grpSpPr>
            <a:xfrm>
              <a:off x="-35755" y="3433763"/>
              <a:ext cx="4422961" cy="563562"/>
              <a:chOff x="-35755" y="3433763"/>
              <a:chExt cx="4422961" cy="563562"/>
            </a:xfrm>
          </p:grpSpPr>
          <p:grpSp>
            <p:nvGrpSpPr>
              <p:cNvPr id="12" name="Group 11">
                <a:extLst>
                  <a:ext uri="{FF2B5EF4-FFF2-40B4-BE49-F238E27FC236}">
                    <a16:creationId xmlns:a16="http://schemas.microsoft.com/office/drawing/2014/main" id="{3880138C-92AE-44A5-B33E-D452F80E3C9F}"/>
                  </a:ext>
                </a:extLst>
              </p:cNvPr>
              <p:cNvGrpSpPr/>
              <p:nvPr/>
            </p:nvGrpSpPr>
            <p:grpSpPr>
              <a:xfrm>
                <a:off x="1307133" y="3433763"/>
                <a:ext cx="3080073" cy="563562"/>
                <a:chOff x="1307133" y="3433763"/>
                <a:chExt cx="3080073" cy="563562"/>
              </a:xfrm>
            </p:grpSpPr>
            <p:sp>
              <p:nvSpPr>
                <p:cNvPr id="25" name="Freeform 7">
                  <a:extLst>
                    <a:ext uri="{FF2B5EF4-FFF2-40B4-BE49-F238E27FC236}">
                      <a16:creationId xmlns:a16="http://schemas.microsoft.com/office/drawing/2014/main" id="{9EDB6043-3B63-4A06-9170-90CD38CFF304}"/>
                    </a:ext>
                  </a:extLst>
                </p:cNvPr>
                <p:cNvSpPr>
                  <a:spLocks/>
                </p:cNvSpPr>
                <p:nvPr/>
              </p:nvSpPr>
              <p:spPr bwMode="auto">
                <a:xfrm>
                  <a:off x="3874443" y="3433763"/>
                  <a:ext cx="512763" cy="563562"/>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rgbClr val="0DA4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0">
                  <a:extLst>
                    <a:ext uri="{FF2B5EF4-FFF2-40B4-BE49-F238E27FC236}">
                      <a16:creationId xmlns:a16="http://schemas.microsoft.com/office/drawing/2014/main" id="{2B3AD7CE-19AF-45FC-BD1A-98812C210792}"/>
                    </a:ext>
                  </a:extLst>
                </p:cNvPr>
                <p:cNvSpPr>
                  <a:spLocks/>
                </p:cNvSpPr>
                <p:nvPr/>
              </p:nvSpPr>
              <p:spPr bwMode="auto">
                <a:xfrm>
                  <a:off x="1307133" y="3562351"/>
                  <a:ext cx="2895922" cy="309562"/>
                </a:xfrm>
                <a:custGeom>
                  <a:avLst/>
                  <a:gdLst>
                    <a:gd name="T0" fmla="*/ 56 w 2356"/>
                    <a:gd name="T1" fmla="*/ 112 h 112"/>
                    <a:gd name="T2" fmla="*/ 2300 w 2356"/>
                    <a:gd name="T3" fmla="*/ 112 h 112"/>
                    <a:gd name="T4" fmla="*/ 2356 w 2356"/>
                    <a:gd name="T5" fmla="*/ 56 h 112"/>
                    <a:gd name="T6" fmla="*/ 2300 w 2356"/>
                    <a:gd name="T7" fmla="*/ 0 h 112"/>
                    <a:gd name="T8" fmla="*/ 56 w 2356"/>
                    <a:gd name="T9" fmla="*/ 0 h 112"/>
                    <a:gd name="T10" fmla="*/ 0 w 2356"/>
                    <a:gd name="T11" fmla="*/ 56 h 112"/>
                    <a:gd name="T12" fmla="*/ 56 w 2356"/>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2356" h="112">
                      <a:moveTo>
                        <a:pt x="56" y="112"/>
                      </a:moveTo>
                      <a:cubicBezTo>
                        <a:pt x="2300" y="112"/>
                        <a:pt x="2300" y="112"/>
                        <a:pt x="2300" y="112"/>
                      </a:cubicBezTo>
                      <a:cubicBezTo>
                        <a:pt x="2331" y="112"/>
                        <a:pt x="2356" y="86"/>
                        <a:pt x="2356" y="56"/>
                      </a:cubicBezTo>
                      <a:cubicBezTo>
                        <a:pt x="2356" y="25"/>
                        <a:pt x="2331" y="0"/>
                        <a:pt x="2300" y="0"/>
                      </a:cubicBezTo>
                      <a:cubicBezTo>
                        <a:pt x="56" y="0"/>
                        <a:pt x="56" y="0"/>
                        <a:pt x="56" y="0"/>
                      </a:cubicBezTo>
                      <a:cubicBezTo>
                        <a:pt x="25" y="0"/>
                        <a:pt x="0" y="25"/>
                        <a:pt x="0" y="56"/>
                      </a:cubicBezTo>
                      <a:cubicBezTo>
                        <a:pt x="0" y="86"/>
                        <a:pt x="25" y="112"/>
                        <a:pt x="56" y="112"/>
                      </a:cubicBezTo>
                    </a:path>
                  </a:pathLst>
                </a:custGeom>
                <a:solidFill>
                  <a:srgbClr val="0DA4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Oval 41">
                  <a:extLst>
                    <a:ext uri="{FF2B5EF4-FFF2-40B4-BE49-F238E27FC236}">
                      <a16:creationId xmlns:a16="http://schemas.microsoft.com/office/drawing/2014/main" id="{006C47F9-3EC3-402F-86A0-E5F21E6B7B27}"/>
                    </a:ext>
                  </a:extLst>
                </p:cNvPr>
                <p:cNvSpPr/>
                <p:nvPr/>
              </p:nvSpPr>
              <p:spPr>
                <a:xfrm>
                  <a:off x="3297266" y="3519113"/>
                  <a:ext cx="396082" cy="396082"/>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3</a:t>
                  </a:r>
                </a:p>
              </p:txBody>
            </p:sp>
          </p:grpSp>
          <p:grpSp>
            <p:nvGrpSpPr>
              <p:cNvPr id="13" name="Group 12">
                <a:extLst>
                  <a:ext uri="{FF2B5EF4-FFF2-40B4-BE49-F238E27FC236}">
                    <a16:creationId xmlns:a16="http://schemas.microsoft.com/office/drawing/2014/main" id="{6F2D34E8-6F5F-4EBB-8F12-1D67BD01F621}"/>
                  </a:ext>
                </a:extLst>
              </p:cNvPr>
              <p:cNvGrpSpPr/>
              <p:nvPr/>
            </p:nvGrpSpPr>
            <p:grpSpPr>
              <a:xfrm>
                <a:off x="-35755" y="3497263"/>
                <a:ext cx="1538473" cy="450850"/>
                <a:chOff x="-35755" y="3497263"/>
                <a:chExt cx="1538473" cy="450850"/>
              </a:xfrm>
            </p:grpSpPr>
            <p:sp>
              <p:nvSpPr>
                <p:cNvPr id="70" name="Freeform: Shape 69">
                  <a:extLst>
                    <a:ext uri="{FF2B5EF4-FFF2-40B4-BE49-F238E27FC236}">
                      <a16:creationId xmlns:a16="http://schemas.microsoft.com/office/drawing/2014/main" id="{DAD3D05E-F0AC-40E4-9E2D-F2519DC2C07A}"/>
                    </a:ext>
                  </a:extLst>
                </p:cNvPr>
                <p:cNvSpPr>
                  <a:spLocks/>
                </p:cNvSpPr>
                <p:nvPr/>
              </p:nvSpPr>
              <p:spPr bwMode="auto">
                <a:xfrm>
                  <a:off x="-35755" y="3567907"/>
                  <a:ext cx="1158737" cy="309562"/>
                </a:xfrm>
                <a:custGeom>
                  <a:avLst/>
                  <a:gdLst>
                    <a:gd name="connsiteX0" fmla="*/ 0 w 1158737"/>
                    <a:gd name="connsiteY0" fmla="*/ 0 h 309562"/>
                    <a:gd name="connsiteX1" fmla="*/ 29318 w 1158737"/>
                    <a:gd name="connsiteY1" fmla="*/ 0 h 309562"/>
                    <a:gd name="connsiteX2" fmla="*/ 1129747 w 1158737"/>
                    <a:gd name="connsiteY2" fmla="*/ 0 h 309562"/>
                    <a:gd name="connsiteX3" fmla="*/ 1158737 w 1158737"/>
                    <a:gd name="connsiteY3" fmla="*/ 154781 h 309562"/>
                    <a:gd name="connsiteX4" fmla="*/ 1129747 w 1158737"/>
                    <a:gd name="connsiteY4" fmla="*/ 309562 h 309562"/>
                    <a:gd name="connsiteX5" fmla="*/ 172543 w 1158737"/>
                    <a:gd name="connsiteY5" fmla="*/ 309562 h 309562"/>
                    <a:gd name="connsiteX6" fmla="*/ 0 w 1158737"/>
                    <a:gd name="connsiteY6" fmla="*/ 309562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8737" h="309562">
                      <a:moveTo>
                        <a:pt x="0" y="0"/>
                      </a:moveTo>
                      <a:lnTo>
                        <a:pt x="29318" y="0"/>
                      </a:lnTo>
                      <a:cubicBezTo>
                        <a:pt x="131419" y="0"/>
                        <a:pt x="403690" y="0"/>
                        <a:pt x="1129747" y="0"/>
                      </a:cubicBezTo>
                      <a:cubicBezTo>
                        <a:pt x="1145795" y="0"/>
                        <a:pt x="1158737" y="69099"/>
                        <a:pt x="1158737" y="154781"/>
                      </a:cubicBezTo>
                      <a:cubicBezTo>
                        <a:pt x="1158737" y="237700"/>
                        <a:pt x="1145795" y="309562"/>
                        <a:pt x="1129747" y="309562"/>
                      </a:cubicBezTo>
                      <a:cubicBezTo>
                        <a:pt x="1129747" y="309562"/>
                        <a:pt x="1129747" y="309562"/>
                        <a:pt x="172543" y="309562"/>
                      </a:cubicBezTo>
                      <a:lnTo>
                        <a:pt x="0" y="309562"/>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15">
                  <a:extLst>
                    <a:ext uri="{FF2B5EF4-FFF2-40B4-BE49-F238E27FC236}">
                      <a16:creationId xmlns:a16="http://schemas.microsoft.com/office/drawing/2014/main" id="{F0076A9F-73E8-4BA8-81AE-D6D51423140F}"/>
                    </a:ext>
                  </a:extLst>
                </p:cNvPr>
                <p:cNvSpPr>
                  <a:spLocks/>
                </p:cNvSpPr>
                <p:nvPr/>
              </p:nvSpPr>
              <p:spPr bwMode="auto">
                <a:xfrm>
                  <a:off x="840730" y="3497263"/>
                  <a:ext cx="661988" cy="450850"/>
                </a:xfrm>
                <a:custGeom>
                  <a:avLst/>
                  <a:gdLst>
                    <a:gd name="T0" fmla="*/ 240 w 240"/>
                    <a:gd name="T1" fmla="*/ 119 h 164"/>
                    <a:gd name="T2" fmla="*/ 192 w 240"/>
                    <a:gd name="T3" fmla="*/ 164 h 164"/>
                    <a:gd name="T4" fmla="*/ 48 w 240"/>
                    <a:gd name="T5" fmla="*/ 164 h 164"/>
                    <a:gd name="T6" fmla="*/ 0 w 240"/>
                    <a:gd name="T7" fmla="*/ 119 h 164"/>
                    <a:gd name="T8" fmla="*/ 0 w 240"/>
                    <a:gd name="T9" fmla="*/ 43 h 164"/>
                    <a:gd name="T10" fmla="*/ 48 w 240"/>
                    <a:gd name="T11" fmla="*/ 0 h 164"/>
                    <a:gd name="T12" fmla="*/ 192 w 240"/>
                    <a:gd name="T13" fmla="*/ 0 h 164"/>
                    <a:gd name="T14" fmla="*/ 240 w 240"/>
                    <a:gd name="T15" fmla="*/ 43 h 164"/>
                    <a:gd name="T16" fmla="*/ 240 w 240"/>
                    <a:gd name="T17" fmla="*/ 11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164">
                      <a:moveTo>
                        <a:pt x="240" y="119"/>
                      </a:moveTo>
                      <a:cubicBezTo>
                        <a:pt x="240" y="144"/>
                        <a:pt x="219" y="164"/>
                        <a:pt x="192" y="164"/>
                      </a:cubicBezTo>
                      <a:cubicBezTo>
                        <a:pt x="48" y="164"/>
                        <a:pt x="48" y="164"/>
                        <a:pt x="48" y="164"/>
                      </a:cubicBezTo>
                      <a:cubicBezTo>
                        <a:pt x="21" y="164"/>
                        <a:pt x="0" y="144"/>
                        <a:pt x="0" y="119"/>
                      </a:cubicBezTo>
                      <a:cubicBezTo>
                        <a:pt x="0" y="43"/>
                        <a:pt x="0" y="43"/>
                        <a:pt x="0" y="43"/>
                      </a:cubicBezTo>
                      <a:cubicBezTo>
                        <a:pt x="0" y="18"/>
                        <a:pt x="21" y="0"/>
                        <a:pt x="48" y="0"/>
                      </a:cubicBezTo>
                      <a:cubicBezTo>
                        <a:pt x="192" y="0"/>
                        <a:pt x="192" y="0"/>
                        <a:pt x="192" y="0"/>
                      </a:cubicBezTo>
                      <a:cubicBezTo>
                        <a:pt x="219" y="0"/>
                        <a:pt x="240" y="18"/>
                        <a:pt x="240" y="43"/>
                      </a:cubicBezTo>
                      <a:lnTo>
                        <a:pt x="240" y="11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2" name="Group 21">
            <a:extLst>
              <a:ext uri="{FF2B5EF4-FFF2-40B4-BE49-F238E27FC236}">
                <a16:creationId xmlns:a16="http://schemas.microsoft.com/office/drawing/2014/main" id="{8C01BAEA-0A02-4A24-B713-9EA44E8301EA}"/>
              </a:ext>
            </a:extLst>
          </p:cNvPr>
          <p:cNvGrpSpPr/>
          <p:nvPr/>
        </p:nvGrpSpPr>
        <p:grpSpPr>
          <a:xfrm>
            <a:off x="4939386" y="3341836"/>
            <a:ext cx="5832444" cy="775704"/>
            <a:chOff x="4939386" y="3341836"/>
            <a:chExt cx="5832444" cy="775704"/>
          </a:xfrm>
        </p:grpSpPr>
        <p:grpSp>
          <p:nvGrpSpPr>
            <p:cNvPr id="53" name="Group 52">
              <a:extLst>
                <a:ext uri="{FF2B5EF4-FFF2-40B4-BE49-F238E27FC236}">
                  <a16:creationId xmlns:a16="http://schemas.microsoft.com/office/drawing/2014/main" id="{C5C2974E-696A-4C3C-9065-0771CA484FEE}"/>
                </a:ext>
              </a:extLst>
            </p:cNvPr>
            <p:cNvGrpSpPr/>
            <p:nvPr/>
          </p:nvGrpSpPr>
          <p:grpSpPr>
            <a:xfrm>
              <a:off x="4939386" y="3360889"/>
              <a:ext cx="5408072" cy="749880"/>
              <a:chOff x="4240945" y="4914009"/>
              <a:chExt cx="2272669" cy="749880"/>
            </a:xfrm>
          </p:grpSpPr>
          <p:sp>
            <p:nvSpPr>
              <p:cNvPr id="54" name="TextBox 53">
                <a:extLst>
                  <a:ext uri="{FF2B5EF4-FFF2-40B4-BE49-F238E27FC236}">
                    <a16:creationId xmlns:a16="http://schemas.microsoft.com/office/drawing/2014/main" id="{52FB957F-8116-4E12-A8E4-B3A80AD1627D}"/>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1">
                        <a:lumMod val="75000"/>
                      </a:schemeClr>
                    </a:solidFill>
                  </a:rPr>
                  <a:t>Your Title: </a:t>
                </a:r>
                <a:r>
                  <a:rPr lang="en-US" sz="1600" dirty="0"/>
                  <a:t>Write your text here.</a:t>
                </a:r>
                <a:endParaRPr lang="en-US" dirty="0"/>
              </a:p>
            </p:txBody>
          </p:sp>
          <p:cxnSp>
            <p:nvCxnSpPr>
              <p:cNvPr id="55" name="Łącznik prosty 11">
                <a:extLst>
                  <a:ext uri="{FF2B5EF4-FFF2-40B4-BE49-F238E27FC236}">
                    <a16:creationId xmlns:a16="http://schemas.microsoft.com/office/drawing/2014/main" id="{761B951E-0FD6-45F0-9111-C83CF7B0C913}"/>
                  </a:ext>
                </a:extLst>
              </p:cNvPr>
              <p:cNvCxnSpPr>
                <a:cxnSpLocks/>
              </p:cNvCxnSpPr>
              <p:nvPr/>
            </p:nvCxnSpPr>
            <p:spPr>
              <a:xfrm>
                <a:off x="4240945" y="4916264"/>
                <a:ext cx="2272669"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6" name="Oval 55">
              <a:extLst>
                <a:ext uri="{FF2B5EF4-FFF2-40B4-BE49-F238E27FC236}">
                  <a16:creationId xmlns:a16="http://schemas.microsoft.com/office/drawing/2014/main" id="{82DE091C-E6A6-4A45-A016-2D7AC816B4C4}"/>
                </a:ext>
              </a:extLst>
            </p:cNvPr>
            <p:cNvSpPr/>
            <p:nvPr/>
          </p:nvSpPr>
          <p:spPr>
            <a:xfrm>
              <a:off x="9996126" y="3341836"/>
              <a:ext cx="775704" cy="77570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65" name="Freeform 8">
            <a:extLst>
              <a:ext uri="{FF2B5EF4-FFF2-40B4-BE49-F238E27FC236}">
                <a16:creationId xmlns:a16="http://schemas.microsoft.com/office/drawing/2014/main" id="{4DBC8431-D5C6-4E92-9120-05CBB841F9AD}"/>
              </a:ext>
            </a:extLst>
          </p:cNvPr>
          <p:cNvSpPr>
            <a:spLocks noChangeAspect="1" noEditPoints="1"/>
          </p:cNvSpPr>
          <p:nvPr/>
        </p:nvSpPr>
        <p:spPr bwMode="auto">
          <a:xfrm>
            <a:off x="10208235" y="4570028"/>
            <a:ext cx="351486" cy="48495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36">
            <a:extLst>
              <a:ext uri="{FF2B5EF4-FFF2-40B4-BE49-F238E27FC236}">
                <a16:creationId xmlns:a16="http://schemas.microsoft.com/office/drawing/2014/main" id="{9CE486B2-F6B4-4F85-B916-5558E8D0968E}"/>
              </a:ext>
            </a:extLst>
          </p:cNvPr>
          <p:cNvSpPr>
            <a:spLocks noChangeAspect="1" noEditPoints="1"/>
          </p:cNvSpPr>
          <p:nvPr/>
        </p:nvSpPr>
        <p:spPr bwMode="auto">
          <a:xfrm>
            <a:off x="10138373" y="3494491"/>
            <a:ext cx="498882" cy="45639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67" name="Freeform 30">
            <a:extLst>
              <a:ext uri="{FF2B5EF4-FFF2-40B4-BE49-F238E27FC236}">
                <a16:creationId xmlns:a16="http://schemas.microsoft.com/office/drawing/2014/main" id="{60E71460-4E8D-44D6-8B34-D26291BF9619}"/>
              </a:ext>
            </a:extLst>
          </p:cNvPr>
          <p:cNvSpPr>
            <a:spLocks noChangeAspect="1" noEditPoints="1"/>
          </p:cNvSpPr>
          <p:nvPr/>
        </p:nvSpPr>
        <p:spPr bwMode="auto">
          <a:xfrm>
            <a:off x="10169111" y="5625267"/>
            <a:ext cx="379202" cy="51354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8" name="Freeform 15">
            <a:extLst>
              <a:ext uri="{FF2B5EF4-FFF2-40B4-BE49-F238E27FC236}">
                <a16:creationId xmlns:a16="http://schemas.microsoft.com/office/drawing/2014/main" id="{58D7AD65-929B-4F4F-B368-3ECA1A3094F3}"/>
              </a:ext>
            </a:extLst>
          </p:cNvPr>
          <p:cNvSpPr>
            <a:spLocks noChangeAspect="1" noEditPoints="1"/>
          </p:cNvSpPr>
          <p:nvPr/>
        </p:nvSpPr>
        <p:spPr bwMode="auto">
          <a:xfrm>
            <a:off x="10101853" y="2484194"/>
            <a:ext cx="564250" cy="36044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9">
            <a:extLst>
              <a:ext uri="{FF2B5EF4-FFF2-40B4-BE49-F238E27FC236}">
                <a16:creationId xmlns:a16="http://schemas.microsoft.com/office/drawing/2014/main" id="{9870F321-92EE-405A-A92C-2337C46A93E7}"/>
              </a:ext>
            </a:extLst>
          </p:cNvPr>
          <p:cNvSpPr>
            <a:spLocks noChangeAspect="1" noEditPoints="1"/>
          </p:cNvSpPr>
          <p:nvPr/>
        </p:nvSpPr>
        <p:spPr bwMode="auto">
          <a:xfrm>
            <a:off x="10155076" y="1386745"/>
            <a:ext cx="457802" cy="36381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7785043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2E615D-4CAE-48DD-9215-EA49062530FD}"/>
              </a:ext>
            </a:extLst>
          </p:cNvPr>
          <p:cNvSpPr>
            <a:spLocks noGrp="1"/>
          </p:cNvSpPr>
          <p:nvPr>
            <p:ph type="title"/>
          </p:nvPr>
        </p:nvSpPr>
        <p:spPr/>
        <p:txBody>
          <a:bodyPr>
            <a:normAutofit fontScale="90000"/>
          </a:bodyPr>
          <a:lstStyle/>
          <a:p>
            <a:r>
              <a:rPr lang="en-US" dirty="0"/>
              <a:t>Branching Out Tree Arrows Diagram Template</a:t>
            </a:r>
          </a:p>
        </p:txBody>
      </p:sp>
      <p:grpSp>
        <p:nvGrpSpPr>
          <p:cNvPr id="7" name="Group 6">
            <a:extLst>
              <a:ext uri="{FF2B5EF4-FFF2-40B4-BE49-F238E27FC236}">
                <a16:creationId xmlns:a16="http://schemas.microsoft.com/office/drawing/2014/main" id="{F22924EF-8EEC-4466-8462-B0874BDF815A}"/>
              </a:ext>
            </a:extLst>
          </p:cNvPr>
          <p:cNvGrpSpPr/>
          <p:nvPr/>
        </p:nvGrpSpPr>
        <p:grpSpPr>
          <a:xfrm>
            <a:off x="4542165" y="1128248"/>
            <a:ext cx="3107671" cy="2313289"/>
            <a:chOff x="4542165" y="1128248"/>
            <a:chExt cx="3107671" cy="2313289"/>
          </a:xfrm>
        </p:grpSpPr>
        <p:grpSp>
          <p:nvGrpSpPr>
            <p:cNvPr id="45" name="Group 44">
              <a:extLst>
                <a:ext uri="{FF2B5EF4-FFF2-40B4-BE49-F238E27FC236}">
                  <a16:creationId xmlns:a16="http://schemas.microsoft.com/office/drawing/2014/main" id="{5AB96B30-B5DC-4F07-AE4F-0A4D9427E1B4}"/>
                </a:ext>
              </a:extLst>
            </p:cNvPr>
            <p:cNvGrpSpPr/>
            <p:nvPr/>
          </p:nvGrpSpPr>
          <p:grpSpPr>
            <a:xfrm>
              <a:off x="4542165" y="1128248"/>
              <a:ext cx="3107671" cy="1605427"/>
              <a:chOff x="1040277" y="2757122"/>
              <a:chExt cx="2927071" cy="1605427"/>
            </a:xfrm>
          </p:grpSpPr>
          <p:sp>
            <p:nvSpPr>
              <p:cNvPr id="46" name="Prostokąt 26">
                <a:extLst>
                  <a:ext uri="{FF2B5EF4-FFF2-40B4-BE49-F238E27FC236}">
                    <a16:creationId xmlns:a16="http://schemas.microsoft.com/office/drawing/2014/main" id="{30CA2CD5-4345-4B2A-BC27-7A9AF73B272F}"/>
                  </a:ext>
                </a:extLst>
              </p:cNvPr>
              <p:cNvSpPr/>
              <p:nvPr/>
            </p:nvSpPr>
            <p:spPr>
              <a:xfrm>
                <a:off x="1040278" y="3231842"/>
                <a:ext cx="2927070" cy="1130707"/>
              </a:xfrm>
              <a:prstGeom prst="rect">
                <a:avLst/>
              </a:prstGeom>
              <a:solidFill>
                <a:schemeClr val="bg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black"/>
                    </a:solidFill>
                  </a:rPr>
                  <a:t>Write your text here. Add your description of an item.</a:t>
                </a:r>
                <a:endParaRPr lang="en-US" dirty="0">
                  <a:solidFill>
                    <a:schemeClr val="tx1"/>
                  </a:solidFill>
                </a:endParaRPr>
              </a:p>
            </p:txBody>
          </p:sp>
          <p:sp>
            <p:nvSpPr>
              <p:cNvPr id="47" name="Prostokąt 68">
                <a:extLst>
                  <a:ext uri="{FF2B5EF4-FFF2-40B4-BE49-F238E27FC236}">
                    <a16:creationId xmlns:a16="http://schemas.microsoft.com/office/drawing/2014/main" id="{11149C19-160D-49C5-B548-D99F8E663399}"/>
                  </a:ext>
                </a:extLst>
              </p:cNvPr>
              <p:cNvSpPr/>
              <p:nvPr/>
            </p:nvSpPr>
            <p:spPr>
              <a:xfrm>
                <a:off x="1040278" y="2793230"/>
                <a:ext cx="2927070" cy="546718"/>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Main Output</a:t>
                </a:r>
              </a:p>
            </p:txBody>
          </p:sp>
          <p:sp>
            <p:nvSpPr>
              <p:cNvPr id="49" name="Rectangle 48">
                <a:extLst>
                  <a:ext uri="{FF2B5EF4-FFF2-40B4-BE49-F238E27FC236}">
                    <a16:creationId xmlns:a16="http://schemas.microsoft.com/office/drawing/2014/main" id="{E2BCC263-AFD3-422A-BEFE-2C1D68191F92}"/>
                  </a:ext>
                </a:extLst>
              </p:cNvPr>
              <p:cNvSpPr/>
              <p:nvPr/>
            </p:nvSpPr>
            <p:spPr>
              <a:xfrm>
                <a:off x="1040277" y="2757122"/>
                <a:ext cx="292707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Oval 66">
              <a:extLst>
                <a:ext uri="{FF2B5EF4-FFF2-40B4-BE49-F238E27FC236}">
                  <a16:creationId xmlns:a16="http://schemas.microsoft.com/office/drawing/2014/main" id="{96BE87D1-F9C1-4640-996A-866CDF5E8369}"/>
                </a:ext>
              </a:extLst>
            </p:cNvPr>
            <p:cNvSpPr/>
            <p:nvPr/>
          </p:nvSpPr>
          <p:spPr>
            <a:xfrm flipH="1">
              <a:off x="5664055" y="2577646"/>
              <a:ext cx="863891" cy="863891"/>
            </a:xfrm>
            <a:prstGeom prst="ellipse">
              <a:avLst/>
            </a:prstGeom>
            <a:solidFill>
              <a:schemeClr val="accent5"/>
            </a:solidFill>
            <a:ln w="127000">
              <a:solidFill>
                <a:schemeClr val="accent5">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2" name="Group 101">
            <a:extLst>
              <a:ext uri="{FF2B5EF4-FFF2-40B4-BE49-F238E27FC236}">
                <a16:creationId xmlns:a16="http://schemas.microsoft.com/office/drawing/2014/main" id="{9C6BC35E-1DC1-49DE-8240-5F056203D51F}"/>
              </a:ext>
            </a:extLst>
          </p:cNvPr>
          <p:cNvGrpSpPr/>
          <p:nvPr/>
        </p:nvGrpSpPr>
        <p:grpSpPr>
          <a:xfrm>
            <a:off x="5958681" y="4348644"/>
            <a:ext cx="4476478" cy="1062716"/>
            <a:chOff x="5958681" y="4348644"/>
            <a:chExt cx="4476478" cy="1062716"/>
          </a:xfrm>
        </p:grpSpPr>
        <p:grpSp>
          <p:nvGrpSpPr>
            <p:cNvPr id="101" name="Group 100">
              <a:extLst>
                <a:ext uri="{FF2B5EF4-FFF2-40B4-BE49-F238E27FC236}">
                  <a16:creationId xmlns:a16="http://schemas.microsoft.com/office/drawing/2014/main" id="{8A5B8DA0-15D9-4327-9E4B-0AC6B24837C7}"/>
                </a:ext>
              </a:extLst>
            </p:cNvPr>
            <p:cNvGrpSpPr/>
            <p:nvPr/>
          </p:nvGrpSpPr>
          <p:grpSpPr>
            <a:xfrm>
              <a:off x="5958681" y="4408519"/>
              <a:ext cx="3284538" cy="1002841"/>
              <a:chOff x="5958681" y="4408519"/>
              <a:chExt cx="3284538" cy="1002841"/>
            </a:xfrm>
          </p:grpSpPr>
          <p:grpSp>
            <p:nvGrpSpPr>
              <p:cNvPr id="39" name="Group 38">
                <a:extLst>
                  <a:ext uri="{FF2B5EF4-FFF2-40B4-BE49-F238E27FC236}">
                    <a16:creationId xmlns:a16="http://schemas.microsoft.com/office/drawing/2014/main" id="{1EDD65CB-424E-4C1E-8236-3561D2FF8528}"/>
                  </a:ext>
                </a:extLst>
              </p:cNvPr>
              <p:cNvGrpSpPr/>
              <p:nvPr/>
            </p:nvGrpSpPr>
            <p:grpSpPr>
              <a:xfrm>
                <a:off x="5958681" y="4414410"/>
                <a:ext cx="3284538" cy="996950"/>
                <a:chOff x="5957888" y="4687888"/>
                <a:chExt cx="3284538" cy="996950"/>
              </a:xfrm>
              <a:solidFill>
                <a:schemeClr val="accent2"/>
              </a:solidFill>
            </p:grpSpPr>
            <p:sp>
              <p:nvSpPr>
                <p:cNvPr id="27" name="Freeform 25">
                  <a:extLst>
                    <a:ext uri="{FF2B5EF4-FFF2-40B4-BE49-F238E27FC236}">
                      <a16:creationId xmlns:a16="http://schemas.microsoft.com/office/drawing/2014/main" id="{B623FC18-7D85-4B34-A06F-5613ECBF8CD9}"/>
                    </a:ext>
                  </a:extLst>
                </p:cNvPr>
                <p:cNvSpPr>
                  <a:spLocks/>
                </p:cNvSpPr>
                <p:nvPr/>
              </p:nvSpPr>
              <p:spPr bwMode="auto">
                <a:xfrm>
                  <a:off x="5957888" y="4811713"/>
                  <a:ext cx="3140075" cy="873125"/>
                </a:xfrm>
                <a:custGeom>
                  <a:avLst/>
                  <a:gdLst>
                    <a:gd name="T0" fmla="*/ 56 w 1192"/>
                    <a:gd name="T1" fmla="*/ 332 h 332"/>
                    <a:gd name="T2" fmla="*/ 68 w 1192"/>
                    <a:gd name="T3" fmla="*/ 332 h 332"/>
                    <a:gd name="T4" fmla="*/ 468 w 1192"/>
                    <a:gd name="T5" fmla="*/ 332 h 332"/>
                    <a:gd name="T6" fmla="*/ 508 w 1192"/>
                    <a:gd name="T7" fmla="*/ 329 h 332"/>
                    <a:gd name="T8" fmla="*/ 540 w 1192"/>
                    <a:gd name="T9" fmla="*/ 319 h 332"/>
                    <a:gd name="T10" fmla="*/ 565 w 1192"/>
                    <a:gd name="T11" fmla="*/ 305 h 332"/>
                    <a:gd name="T12" fmla="*/ 583 w 1192"/>
                    <a:gd name="T13" fmla="*/ 288 h 332"/>
                    <a:gd name="T14" fmla="*/ 603 w 1192"/>
                    <a:gd name="T15" fmla="*/ 254 h 332"/>
                    <a:gd name="T16" fmla="*/ 610 w 1192"/>
                    <a:gd name="T17" fmla="*/ 229 h 332"/>
                    <a:gd name="T18" fmla="*/ 614 w 1192"/>
                    <a:gd name="T19" fmla="*/ 196 h 332"/>
                    <a:gd name="T20" fmla="*/ 614 w 1192"/>
                    <a:gd name="T21" fmla="*/ 166 h 332"/>
                    <a:gd name="T22" fmla="*/ 615 w 1192"/>
                    <a:gd name="T23" fmla="*/ 132 h 332"/>
                    <a:gd name="T24" fmla="*/ 618 w 1192"/>
                    <a:gd name="T25" fmla="*/ 119 h 332"/>
                    <a:gd name="T26" fmla="*/ 619 w 1192"/>
                    <a:gd name="T27" fmla="*/ 117 h 332"/>
                    <a:gd name="T28" fmla="*/ 619 w 1192"/>
                    <a:gd name="T29" fmla="*/ 117 h 332"/>
                    <a:gd name="T30" fmla="*/ 619 w 1192"/>
                    <a:gd name="T31" fmla="*/ 116 h 332"/>
                    <a:gd name="T32" fmla="*/ 619 w 1192"/>
                    <a:gd name="T33" fmla="*/ 117 h 332"/>
                    <a:gd name="T34" fmla="*/ 619 w 1192"/>
                    <a:gd name="T35" fmla="*/ 117 h 332"/>
                    <a:gd name="T36" fmla="*/ 619 w 1192"/>
                    <a:gd name="T37" fmla="*/ 116 h 332"/>
                    <a:gd name="T38" fmla="*/ 619 w 1192"/>
                    <a:gd name="T39" fmla="*/ 117 h 332"/>
                    <a:gd name="T40" fmla="*/ 619 w 1192"/>
                    <a:gd name="T41" fmla="*/ 117 h 332"/>
                    <a:gd name="T42" fmla="*/ 619 w 1192"/>
                    <a:gd name="T43" fmla="*/ 117 h 332"/>
                    <a:gd name="T44" fmla="*/ 619 w 1192"/>
                    <a:gd name="T45" fmla="*/ 117 h 332"/>
                    <a:gd name="T46" fmla="*/ 619 w 1192"/>
                    <a:gd name="T47" fmla="*/ 117 h 332"/>
                    <a:gd name="T48" fmla="*/ 619 w 1192"/>
                    <a:gd name="T49" fmla="*/ 117 h 332"/>
                    <a:gd name="T50" fmla="*/ 620 w 1192"/>
                    <a:gd name="T51" fmla="*/ 116 h 332"/>
                    <a:gd name="T52" fmla="*/ 628 w 1192"/>
                    <a:gd name="T53" fmla="*/ 114 h 332"/>
                    <a:gd name="T54" fmla="*/ 648 w 1192"/>
                    <a:gd name="T55" fmla="*/ 112 h 332"/>
                    <a:gd name="T56" fmla="*/ 1136 w 1192"/>
                    <a:gd name="T57" fmla="*/ 112 h 332"/>
                    <a:gd name="T58" fmla="*/ 1192 w 1192"/>
                    <a:gd name="T59" fmla="*/ 56 h 332"/>
                    <a:gd name="T60" fmla="*/ 1136 w 1192"/>
                    <a:gd name="T61" fmla="*/ 0 h 332"/>
                    <a:gd name="T62" fmla="*/ 648 w 1192"/>
                    <a:gd name="T63" fmla="*/ 0 h 332"/>
                    <a:gd name="T64" fmla="*/ 608 w 1192"/>
                    <a:gd name="T65" fmla="*/ 3 h 332"/>
                    <a:gd name="T66" fmla="*/ 576 w 1192"/>
                    <a:gd name="T67" fmla="*/ 13 h 332"/>
                    <a:gd name="T68" fmla="*/ 552 w 1192"/>
                    <a:gd name="T69" fmla="*/ 27 h 332"/>
                    <a:gd name="T70" fmla="*/ 534 w 1192"/>
                    <a:gd name="T71" fmla="*/ 44 h 332"/>
                    <a:gd name="T72" fmla="*/ 514 w 1192"/>
                    <a:gd name="T73" fmla="*/ 78 h 332"/>
                    <a:gd name="T74" fmla="*/ 507 w 1192"/>
                    <a:gd name="T75" fmla="*/ 103 h 332"/>
                    <a:gd name="T76" fmla="*/ 503 w 1192"/>
                    <a:gd name="T77" fmla="*/ 136 h 332"/>
                    <a:gd name="T78" fmla="*/ 502 w 1192"/>
                    <a:gd name="T79" fmla="*/ 166 h 332"/>
                    <a:gd name="T80" fmla="*/ 501 w 1192"/>
                    <a:gd name="T81" fmla="*/ 200 h 332"/>
                    <a:gd name="T82" fmla="*/ 499 w 1192"/>
                    <a:gd name="T83" fmla="*/ 213 h 332"/>
                    <a:gd name="T84" fmla="*/ 498 w 1192"/>
                    <a:gd name="T85" fmla="*/ 215 h 332"/>
                    <a:gd name="T86" fmla="*/ 498 w 1192"/>
                    <a:gd name="T87" fmla="*/ 215 h 332"/>
                    <a:gd name="T88" fmla="*/ 498 w 1192"/>
                    <a:gd name="T89" fmla="*/ 216 h 332"/>
                    <a:gd name="T90" fmla="*/ 498 w 1192"/>
                    <a:gd name="T91" fmla="*/ 215 h 332"/>
                    <a:gd name="T92" fmla="*/ 498 w 1192"/>
                    <a:gd name="T93" fmla="*/ 215 h 332"/>
                    <a:gd name="T94" fmla="*/ 498 w 1192"/>
                    <a:gd name="T95" fmla="*/ 216 h 332"/>
                    <a:gd name="T96" fmla="*/ 498 w 1192"/>
                    <a:gd name="T97" fmla="*/ 215 h 332"/>
                    <a:gd name="T98" fmla="*/ 498 w 1192"/>
                    <a:gd name="T99" fmla="*/ 215 h 332"/>
                    <a:gd name="T100" fmla="*/ 498 w 1192"/>
                    <a:gd name="T101" fmla="*/ 215 h 332"/>
                    <a:gd name="T102" fmla="*/ 498 w 1192"/>
                    <a:gd name="T103" fmla="*/ 215 h 332"/>
                    <a:gd name="T104" fmla="*/ 498 w 1192"/>
                    <a:gd name="T105" fmla="*/ 215 h 332"/>
                    <a:gd name="T106" fmla="*/ 498 w 1192"/>
                    <a:gd name="T107" fmla="*/ 215 h 332"/>
                    <a:gd name="T108" fmla="*/ 497 w 1192"/>
                    <a:gd name="T109" fmla="*/ 216 h 332"/>
                    <a:gd name="T110" fmla="*/ 488 w 1192"/>
                    <a:gd name="T111" fmla="*/ 218 h 332"/>
                    <a:gd name="T112" fmla="*/ 468 w 1192"/>
                    <a:gd name="T113" fmla="*/ 220 h 332"/>
                    <a:gd name="T114" fmla="*/ 208 w 1192"/>
                    <a:gd name="T115" fmla="*/ 220 h 332"/>
                    <a:gd name="T116" fmla="*/ 100 w 1192"/>
                    <a:gd name="T117" fmla="*/ 220 h 332"/>
                    <a:gd name="T118" fmla="*/ 68 w 1192"/>
                    <a:gd name="T119" fmla="*/ 220 h 332"/>
                    <a:gd name="T120" fmla="*/ 56 w 1192"/>
                    <a:gd name="T121" fmla="*/ 220 h 332"/>
                    <a:gd name="T122" fmla="*/ 0 w 1192"/>
                    <a:gd name="T123" fmla="*/ 276 h 332"/>
                    <a:gd name="T124" fmla="*/ 56 w 1192"/>
                    <a:gd name="T125"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2" h="332">
                      <a:moveTo>
                        <a:pt x="56" y="332"/>
                      </a:moveTo>
                      <a:cubicBezTo>
                        <a:pt x="56" y="332"/>
                        <a:pt x="60" y="332"/>
                        <a:pt x="68" y="332"/>
                      </a:cubicBezTo>
                      <a:cubicBezTo>
                        <a:pt x="121" y="332"/>
                        <a:pt x="342" y="332"/>
                        <a:pt x="468" y="332"/>
                      </a:cubicBezTo>
                      <a:cubicBezTo>
                        <a:pt x="482" y="332"/>
                        <a:pt x="496" y="331"/>
                        <a:pt x="508" y="329"/>
                      </a:cubicBezTo>
                      <a:cubicBezTo>
                        <a:pt x="519" y="327"/>
                        <a:pt x="530" y="323"/>
                        <a:pt x="540" y="319"/>
                      </a:cubicBezTo>
                      <a:cubicBezTo>
                        <a:pt x="549" y="315"/>
                        <a:pt x="557" y="310"/>
                        <a:pt x="565" y="305"/>
                      </a:cubicBezTo>
                      <a:cubicBezTo>
                        <a:pt x="571" y="300"/>
                        <a:pt x="577" y="294"/>
                        <a:pt x="583" y="288"/>
                      </a:cubicBezTo>
                      <a:cubicBezTo>
                        <a:pt x="592" y="277"/>
                        <a:pt x="598" y="266"/>
                        <a:pt x="603" y="254"/>
                      </a:cubicBezTo>
                      <a:cubicBezTo>
                        <a:pt x="606" y="246"/>
                        <a:pt x="608" y="237"/>
                        <a:pt x="610" y="229"/>
                      </a:cubicBezTo>
                      <a:cubicBezTo>
                        <a:pt x="612" y="217"/>
                        <a:pt x="613" y="206"/>
                        <a:pt x="614" y="196"/>
                      </a:cubicBezTo>
                      <a:cubicBezTo>
                        <a:pt x="614" y="185"/>
                        <a:pt x="614" y="175"/>
                        <a:pt x="614" y="166"/>
                      </a:cubicBezTo>
                      <a:cubicBezTo>
                        <a:pt x="614" y="152"/>
                        <a:pt x="614" y="140"/>
                        <a:pt x="615" y="132"/>
                      </a:cubicBezTo>
                      <a:cubicBezTo>
                        <a:pt x="616" y="125"/>
                        <a:pt x="617" y="121"/>
                        <a:pt x="618" y="119"/>
                      </a:cubicBezTo>
                      <a:cubicBezTo>
                        <a:pt x="618" y="118"/>
                        <a:pt x="619" y="117"/>
                        <a:pt x="619" y="117"/>
                      </a:cubicBezTo>
                      <a:cubicBezTo>
                        <a:pt x="619" y="117"/>
                        <a:pt x="619" y="117"/>
                        <a:pt x="619" y="117"/>
                      </a:cubicBezTo>
                      <a:cubicBezTo>
                        <a:pt x="619" y="116"/>
                        <a:pt x="619" y="116"/>
                        <a:pt x="619" y="116"/>
                      </a:cubicBezTo>
                      <a:cubicBezTo>
                        <a:pt x="619" y="117"/>
                        <a:pt x="619" y="117"/>
                        <a:pt x="619" y="117"/>
                      </a:cubicBezTo>
                      <a:cubicBezTo>
                        <a:pt x="619" y="117"/>
                        <a:pt x="619" y="117"/>
                        <a:pt x="619" y="117"/>
                      </a:cubicBezTo>
                      <a:cubicBezTo>
                        <a:pt x="619" y="116"/>
                        <a:pt x="619" y="116"/>
                        <a:pt x="619" y="116"/>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20" y="116"/>
                      </a:cubicBezTo>
                      <a:cubicBezTo>
                        <a:pt x="621" y="116"/>
                        <a:pt x="623" y="115"/>
                        <a:pt x="628" y="114"/>
                      </a:cubicBezTo>
                      <a:cubicBezTo>
                        <a:pt x="633" y="113"/>
                        <a:pt x="639" y="112"/>
                        <a:pt x="648" y="112"/>
                      </a:cubicBezTo>
                      <a:cubicBezTo>
                        <a:pt x="792" y="112"/>
                        <a:pt x="1136" y="112"/>
                        <a:pt x="1136" y="112"/>
                      </a:cubicBezTo>
                      <a:cubicBezTo>
                        <a:pt x="1167" y="112"/>
                        <a:pt x="1192" y="87"/>
                        <a:pt x="1192" y="56"/>
                      </a:cubicBezTo>
                      <a:cubicBezTo>
                        <a:pt x="1192" y="25"/>
                        <a:pt x="1167" y="0"/>
                        <a:pt x="1136" y="0"/>
                      </a:cubicBezTo>
                      <a:cubicBezTo>
                        <a:pt x="1136" y="0"/>
                        <a:pt x="792" y="0"/>
                        <a:pt x="648" y="0"/>
                      </a:cubicBezTo>
                      <a:cubicBezTo>
                        <a:pt x="634" y="0"/>
                        <a:pt x="621" y="1"/>
                        <a:pt x="608" y="3"/>
                      </a:cubicBezTo>
                      <a:cubicBezTo>
                        <a:pt x="597" y="5"/>
                        <a:pt x="587" y="9"/>
                        <a:pt x="576" y="13"/>
                      </a:cubicBezTo>
                      <a:cubicBezTo>
                        <a:pt x="568" y="17"/>
                        <a:pt x="559" y="22"/>
                        <a:pt x="552" y="27"/>
                      </a:cubicBezTo>
                      <a:cubicBezTo>
                        <a:pt x="545" y="32"/>
                        <a:pt x="539" y="38"/>
                        <a:pt x="534" y="44"/>
                      </a:cubicBezTo>
                      <a:cubicBezTo>
                        <a:pt x="525" y="55"/>
                        <a:pt x="518" y="66"/>
                        <a:pt x="514" y="78"/>
                      </a:cubicBezTo>
                      <a:cubicBezTo>
                        <a:pt x="510" y="86"/>
                        <a:pt x="508" y="95"/>
                        <a:pt x="507" y="103"/>
                      </a:cubicBezTo>
                      <a:cubicBezTo>
                        <a:pt x="504" y="115"/>
                        <a:pt x="503" y="126"/>
                        <a:pt x="503" y="136"/>
                      </a:cubicBezTo>
                      <a:cubicBezTo>
                        <a:pt x="502" y="147"/>
                        <a:pt x="502" y="157"/>
                        <a:pt x="502" y="166"/>
                      </a:cubicBezTo>
                      <a:cubicBezTo>
                        <a:pt x="502" y="180"/>
                        <a:pt x="502" y="192"/>
                        <a:pt x="501" y="200"/>
                      </a:cubicBezTo>
                      <a:cubicBezTo>
                        <a:pt x="501" y="207"/>
                        <a:pt x="499" y="211"/>
                        <a:pt x="499" y="213"/>
                      </a:cubicBezTo>
                      <a:cubicBezTo>
                        <a:pt x="498" y="214"/>
                        <a:pt x="498" y="215"/>
                        <a:pt x="498" y="215"/>
                      </a:cubicBezTo>
                      <a:cubicBezTo>
                        <a:pt x="498" y="215"/>
                        <a:pt x="498" y="215"/>
                        <a:pt x="498" y="215"/>
                      </a:cubicBezTo>
                      <a:cubicBezTo>
                        <a:pt x="498" y="216"/>
                        <a:pt x="498" y="216"/>
                        <a:pt x="498" y="216"/>
                      </a:cubicBezTo>
                      <a:cubicBezTo>
                        <a:pt x="498" y="215"/>
                        <a:pt x="498" y="215"/>
                        <a:pt x="498" y="215"/>
                      </a:cubicBezTo>
                      <a:cubicBezTo>
                        <a:pt x="498" y="215"/>
                        <a:pt x="498" y="215"/>
                        <a:pt x="498" y="215"/>
                      </a:cubicBezTo>
                      <a:cubicBezTo>
                        <a:pt x="498" y="216"/>
                        <a:pt x="498" y="216"/>
                        <a:pt x="498" y="216"/>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7" y="215"/>
                        <a:pt x="497" y="216"/>
                      </a:cubicBezTo>
                      <a:cubicBezTo>
                        <a:pt x="496" y="216"/>
                        <a:pt x="493" y="217"/>
                        <a:pt x="488" y="218"/>
                      </a:cubicBezTo>
                      <a:cubicBezTo>
                        <a:pt x="484" y="219"/>
                        <a:pt x="477" y="220"/>
                        <a:pt x="468" y="220"/>
                      </a:cubicBezTo>
                      <a:cubicBezTo>
                        <a:pt x="396" y="220"/>
                        <a:pt x="293" y="220"/>
                        <a:pt x="208" y="220"/>
                      </a:cubicBezTo>
                      <a:cubicBezTo>
                        <a:pt x="166" y="220"/>
                        <a:pt x="128" y="220"/>
                        <a:pt x="100" y="220"/>
                      </a:cubicBezTo>
                      <a:cubicBezTo>
                        <a:pt x="86" y="220"/>
                        <a:pt x="75" y="220"/>
                        <a:pt x="68" y="220"/>
                      </a:cubicBezTo>
                      <a:cubicBezTo>
                        <a:pt x="60" y="220"/>
                        <a:pt x="56" y="220"/>
                        <a:pt x="56" y="220"/>
                      </a:cubicBezTo>
                      <a:cubicBezTo>
                        <a:pt x="25" y="220"/>
                        <a:pt x="0" y="245"/>
                        <a:pt x="0" y="276"/>
                      </a:cubicBezTo>
                      <a:cubicBezTo>
                        <a:pt x="0" y="307"/>
                        <a:pt x="25" y="332"/>
                        <a:pt x="56"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1">
                  <a:extLst>
                    <a:ext uri="{FF2B5EF4-FFF2-40B4-BE49-F238E27FC236}">
                      <a16:creationId xmlns:a16="http://schemas.microsoft.com/office/drawing/2014/main" id="{EBC3AF8F-BCC5-4D9F-B4F1-EC494A288340}"/>
                    </a:ext>
                  </a:extLst>
                </p:cNvPr>
                <p:cNvSpPr>
                  <a:spLocks/>
                </p:cNvSpPr>
                <p:nvPr/>
              </p:nvSpPr>
              <p:spPr bwMode="auto">
                <a:xfrm>
                  <a:off x="8755063" y="4687888"/>
                  <a:ext cx="487363" cy="539750"/>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4" name="TextBox 93">
                <a:extLst>
                  <a:ext uri="{FF2B5EF4-FFF2-40B4-BE49-F238E27FC236}">
                    <a16:creationId xmlns:a16="http://schemas.microsoft.com/office/drawing/2014/main" id="{EE4D53C8-5BB0-47DE-A0E1-76776949D91B}"/>
                  </a:ext>
                </a:extLst>
              </p:cNvPr>
              <p:cNvSpPr txBox="1"/>
              <p:nvPr/>
            </p:nvSpPr>
            <p:spPr>
              <a:xfrm flipH="1">
                <a:off x="7378700" y="4408519"/>
                <a:ext cx="1417566"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4</a:t>
                </a:r>
              </a:p>
            </p:txBody>
          </p:sp>
        </p:grpSp>
        <p:sp>
          <p:nvSpPr>
            <p:cNvPr id="69" name="Oval 68">
              <a:extLst>
                <a:ext uri="{FF2B5EF4-FFF2-40B4-BE49-F238E27FC236}">
                  <a16:creationId xmlns:a16="http://schemas.microsoft.com/office/drawing/2014/main" id="{F6DB6501-4661-4FD9-B4BE-32157905E4B9}"/>
                </a:ext>
              </a:extLst>
            </p:cNvPr>
            <p:cNvSpPr/>
            <p:nvPr/>
          </p:nvSpPr>
          <p:spPr>
            <a:xfrm flipH="1">
              <a:off x="9571268" y="4348644"/>
              <a:ext cx="863891" cy="863891"/>
            </a:xfrm>
            <a:prstGeom prst="ellipse">
              <a:avLst/>
            </a:prstGeom>
            <a:solidFill>
              <a:schemeClr val="accent2"/>
            </a:solidFill>
            <a:ln w="127000">
              <a:solidFill>
                <a:schemeClr val="accent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99" name="Group 98">
            <a:extLst>
              <a:ext uri="{FF2B5EF4-FFF2-40B4-BE49-F238E27FC236}">
                <a16:creationId xmlns:a16="http://schemas.microsoft.com/office/drawing/2014/main" id="{019177E0-8A3E-49BD-BFD7-6FBAA7FCB330}"/>
              </a:ext>
            </a:extLst>
          </p:cNvPr>
          <p:cNvGrpSpPr/>
          <p:nvPr/>
        </p:nvGrpSpPr>
        <p:grpSpPr>
          <a:xfrm>
            <a:off x="5947569" y="3424099"/>
            <a:ext cx="3907323" cy="1072434"/>
            <a:chOff x="5947569" y="3424099"/>
            <a:chExt cx="3907323" cy="1072434"/>
          </a:xfrm>
        </p:grpSpPr>
        <p:grpSp>
          <p:nvGrpSpPr>
            <p:cNvPr id="51" name="Group 50">
              <a:extLst>
                <a:ext uri="{FF2B5EF4-FFF2-40B4-BE49-F238E27FC236}">
                  <a16:creationId xmlns:a16="http://schemas.microsoft.com/office/drawing/2014/main" id="{CE3B4678-9B1D-4EA5-911B-CC94DE945BCC}"/>
                </a:ext>
              </a:extLst>
            </p:cNvPr>
            <p:cNvGrpSpPr/>
            <p:nvPr/>
          </p:nvGrpSpPr>
          <p:grpSpPr>
            <a:xfrm>
              <a:off x="5947569" y="3494060"/>
              <a:ext cx="2789238" cy="1002473"/>
              <a:chOff x="5946776" y="3494060"/>
              <a:chExt cx="2789238" cy="1002473"/>
            </a:xfrm>
          </p:grpSpPr>
          <p:grpSp>
            <p:nvGrpSpPr>
              <p:cNvPr id="40" name="Group 39">
                <a:extLst>
                  <a:ext uri="{FF2B5EF4-FFF2-40B4-BE49-F238E27FC236}">
                    <a16:creationId xmlns:a16="http://schemas.microsoft.com/office/drawing/2014/main" id="{615761ED-CC57-4F2F-B813-29423B727352}"/>
                  </a:ext>
                </a:extLst>
              </p:cNvPr>
              <p:cNvGrpSpPr/>
              <p:nvPr/>
            </p:nvGrpSpPr>
            <p:grpSpPr>
              <a:xfrm>
                <a:off x="5946776" y="3499583"/>
                <a:ext cx="2789238" cy="996950"/>
                <a:chOff x="5937251" y="4046538"/>
                <a:chExt cx="2789238" cy="996950"/>
              </a:xfrm>
              <a:solidFill>
                <a:schemeClr val="accent6"/>
              </a:solidFill>
            </p:grpSpPr>
            <p:sp>
              <p:nvSpPr>
                <p:cNvPr id="26" name="Freeform 24">
                  <a:extLst>
                    <a:ext uri="{FF2B5EF4-FFF2-40B4-BE49-F238E27FC236}">
                      <a16:creationId xmlns:a16="http://schemas.microsoft.com/office/drawing/2014/main" id="{19DB01A1-34F2-40AB-9021-E0102B9DC0D5}"/>
                    </a:ext>
                  </a:extLst>
                </p:cNvPr>
                <p:cNvSpPr>
                  <a:spLocks/>
                </p:cNvSpPr>
                <p:nvPr/>
              </p:nvSpPr>
              <p:spPr bwMode="auto">
                <a:xfrm>
                  <a:off x="5937251" y="4168775"/>
                  <a:ext cx="2633663" cy="874713"/>
                </a:xfrm>
                <a:custGeom>
                  <a:avLst/>
                  <a:gdLst>
                    <a:gd name="T0" fmla="*/ 56 w 1000"/>
                    <a:gd name="T1" fmla="*/ 332 h 332"/>
                    <a:gd name="T2" fmla="*/ 75 w 1000"/>
                    <a:gd name="T3" fmla="*/ 332 h 332"/>
                    <a:gd name="T4" fmla="*/ 196 w 1000"/>
                    <a:gd name="T5" fmla="*/ 332 h 332"/>
                    <a:gd name="T6" fmla="*/ 236 w 1000"/>
                    <a:gd name="T7" fmla="*/ 329 h 332"/>
                    <a:gd name="T8" fmla="*/ 268 w 1000"/>
                    <a:gd name="T9" fmla="*/ 319 h 332"/>
                    <a:gd name="T10" fmla="*/ 293 w 1000"/>
                    <a:gd name="T11" fmla="*/ 305 h 332"/>
                    <a:gd name="T12" fmla="*/ 311 w 1000"/>
                    <a:gd name="T13" fmla="*/ 288 h 332"/>
                    <a:gd name="T14" fmla="*/ 331 w 1000"/>
                    <a:gd name="T15" fmla="*/ 254 h 332"/>
                    <a:gd name="T16" fmla="*/ 338 w 1000"/>
                    <a:gd name="T17" fmla="*/ 229 h 332"/>
                    <a:gd name="T18" fmla="*/ 342 w 1000"/>
                    <a:gd name="T19" fmla="*/ 196 h 332"/>
                    <a:gd name="T20" fmla="*/ 342 w 1000"/>
                    <a:gd name="T21" fmla="*/ 166 h 332"/>
                    <a:gd name="T22" fmla="*/ 343 w 1000"/>
                    <a:gd name="T23" fmla="*/ 132 h 332"/>
                    <a:gd name="T24" fmla="*/ 346 w 1000"/>
                    <a:gd name="T25" fmla="*/ 119 h 332"/>
                    <a:gd name="T26" fmla="*/ 347 w 1000"/>
                    <a:gd name="T27" fmla="*/ 117 h 332"/>
                    <a:gd name="T28" fmla="*/ 347 w 1000"/>
                    <a:gd name="T29" fmla="*/ 117 h 332"/>
                    <a:gd name="T30" fmla="*/ 347 w 1000"/>
                    <a:gd name="T31" fmla="*/ 116 h 332"/>
                    <a:gd name="T32" fmla="*/ 347 w 1000"/>
                    <a:gd name="T33" fmla="*/ 117 h 332"/>
                    <a:gd name="T34" fmla="*/ 347 w 1000"/>
                    <a:gd name="T35" fmla="*/ 117 h 332"/>
                    <a:gd name="T36" fmla="*/ 347 w 1000"/>
                    <a:gd name="T37" fmla="*/ 116 h 332"/>
                    <a:gd name="T38" fmla="*/ 347 w 1000"/>
                    <a:gd name="T39" fmla="*/ 117 h 332"/>
                    <a:gd name="T40" fmla="*/ 347 w 1000"/>
                    <a:gd name="T41" fmla="*/ 117 h 332"/>
                    <a:gd name="T42" fmla="*/ 347 w 1000"/>
                    <a:gd name="T43" fmla="*/ 117 h 332"/>
                    <a:gd name="T44" fmla="*/ 347 w 1000"/>
                    <a:gd name="T45" fmla="*/ 117 h 332"/>
                    <a:gd name="T46" fmla="*/ 347 w 1000"/>
                    <a:gd name="T47" fmla="*/ 117 h 332"/>
                    <a:gd name="T48" fmla="*/ 347 w 1000"/>
                    <a:gd name="T49" fmla="*/ 117 h 332"/>
                    <a:gd name="T50" fmla="*/ 348 w 1000"/>
                    <a:gd name="T51" fmla="*/ 116 h 332"/>
                    <a:gd name="T52" fmla="*/ 356 w 1000"/>
                    <a:gd name="T53" fmla="*/ 114 h 332"/>
                    <a:gd name="T54" fmla="*/ 376 w 1000"/>
                    <a:gd name="T55" fmla="*/ 112 h 332"/>
                    <a:gd name="T56" fmla="*/ 944 w 1000"/>
                    <a:gd name="T57" fmla="*/ 112 h 332"/>
                    <a:gd name="T58" fmla="*/ 1000 w 1000"/>
                    <a:gd name="T59" fmla="*/ 56 h 332"/>
                    <a:gd name="T60" fmla="*/ 944 w 1000"/>
                    <a:gd name="T61" fmla="*/ 0 h 332"/>
                    <a:gd name="T62" fmla="*/ 376 w 1000"/>
                    <a:gd name="T63" fmla="*/ 0 h 332"/>
                    <a:gd name="T64" fmla="*/ 336 w 1000"/>
                    <a:gd name="T65" fmla="*/ 3 h 332"/>
                    <a:gd name="T66" fmla="*/ 304 w 1000"/>
                    <a:gd name="T67" fmla="*/ 13 h 332"/>
                    <a:gd name="T68" fmla="*/ 280 w 1000"/>
                    <a:gd name="T69" fmla="*/ 27 h 332"/>
                    <a:gd name="T70" fmla="*/ 262 w 1000"/>
                    <a:gd name="T71" fmla="*/ 44 h 332"/>
                    <a:gd name="T72" fmla="*/ 242 w 1000"/>
                    <a:gd name="T73" fmla="*/ 78 h 332"/>
                    <a:gd name="T74" fmla="*/ 235 w 1000"/>
                    <a:gd name="T75" fmla="*/ 103 h 332"/>
                    <a:gd name="T76" fmla="*/ 231 w 1000"/>
                    <a:gd name="T77" fmla="*/ 136 h 332"/>
                    <a:gd name="T78" fmla="*/ 230 w 1000"/>
                    <a:gd name="T79" fmla="*/ 166 h 332"/>
                    <a:gd name="T80" fmla="*/ 229 w 1000"/>
                    <a:gd name="T81" fmla="*/ 200 h 332"/>
                    <a:gd name="T82" fmla="*/ 227 w 1000"/>
                    <a:gd name="T83" fmla="*/ 213 h 332"/>
                    <a:gd name="T84" fmla="*/ 226 w 1000"/>
                    <a:gd name="T85" fmla="*/ 215 h 332"/>
                    <a:gd name="T86" fmla="*/ 226 w 1000"/>
                    <a:gd name="T87" fmla="*/ 215 h 332"/>
                    <a:gd name="T88" fmla="*/ 226 w 1000"/>
                    <a:gd name="T89" fmla="*/ 216 h 332"/>
                    <a:gd name="T90" fmla="*/ 226 w 1000"/>
                    <a:gd name="T91" fmla="*/ 215 h 332"/>
                    <a:gd name="T92" fmla="*/ 226 w 1000"/>
                    <a:gd name="T93" fmla="*/ 215 h 332"/>
                    <a:gd name="T94" fmla="*/ 226 w 1000"/>
                    <a:gd name="T95" fmla="*/ 216 h 332"/>
                    <a:gd name="T96" fmla="*/ 226 w 1000"/>
                    <a:gd name="T97" fmla="*/ 215 h 332"/>
                    <a:gd name="T98" fmla="*/ 226 w 1000"/>
                    <a:gd name="T99" fmla="*/ 215 h 332"/>
                    <a:gd name="T100" fmla="*/ 226 w 1000"/>
                    <a:gd name="T101" fmla="*/ 215 h 332"/>
                    <a:gd name="T102" fmla="*/ 226 w 1000"/>
                    <a:gd name="T103" fmla="*/ 215 h 332"/>
                    <a:gd name="T104" fmla="*/ 226 w 1000"/>
                    <a:gd name="T105" fmla="*/ 215 h 332"/>
                    <a:gd name="T106" fmla="*/ 226 w 1000"/>
                    <a:gd name="T107" fmla="*/ 215 h 332"/>
                    <a:gd name="T108" fmla="*/ 225 w 1000"/>
                    <a:gd name="T109" fmla="*/ 216 h 332"/>
                    <a:gd name="T110" fmla="*/ 216 w 1000"/>
                    <a:gd name="T111" fmla="*/ 218 h 332"/>
                    <a:gd name="T112" fmla="*/ 196 w 1000"/>
                    <a:gd name="T113" fmla="*/ 220 h 332"/>
                    <a:gd name="T114" fmla="*/ 75 w 1000"/>
                    <a:gd name="T115" fmla="*/ 220 h 332"/>
                    <a:gd name="T116" fmla="*/ 56 w 1000"/>
                    <a:gd name="T117" fmla="*/ 220 h 332"/>
                    <a:gd name="T118" fmla="*/ 0 w 1000"/>
                    <a:gd name="T119" fmla="*/ 276 h 332"/>
                    <a:gd name="T120" fmla="*/ 56 w 1000"/>
                    <a:gd name="T121"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0" h="332">
                      <a:moveTo>
                        <a:pt x="56" y="332"/>
                      </a:moveTo>
                      <a:cubicBezTo>
                        <a:pt x="56" y="332"/>
                        <a:pt x="57" y="332"/>
                        <a:pt x="75" y="332"/>
                      </a:cubicBezTo>
                      <a:cubicBezTo>
                        <a:pt x="93" y="332"/>
                        <a:pt x="128" y="332"/>
                        <a:pt x="196" y="332"/>
                      </a:cubicBezTo>
                      <a:cubicBezTo>
                        <a:pt x="210" y="332"/>
                        <a:pt x="224" y="331"/>
                        <a:pt x="236" y="329"/>
                      </a:cubicBezTo>
                      <a:cubicBezTo>
                        <a:pt x="247" y="327"/>
                        <a:pt x="258" y="323"/>
                        <a:pt x="268" y="319"/>
                      </a:cubicBezTo>
                      <a:cubicBezTo>
                        <a:pt x="277" y="315"/>
                        <a:pt x="285" y="310"/>
                        <a:pt x="293" y="305"/>
                      </a:cubicBezTo>
                      <a:cubicBezTo>
                        <a:pt x="299" y="300"/>
                        <a:pt x="305" y="294"/>
                        <a:pt x="311" y="288"/>
                      </a:cubicBezTo>
                      <a:cubicBezTo>
                        <a:pt x="320" y="277"/>
                        <a:pt x="326" y="266"/>
                        <a:pt x="331" y="254"/>
                      </a:cubicBezTo>
                      <a:cubicBezTo>
                        <a:pt x="334" y="246"/>
                        <a:pt x="336" y="237"/>
                        <a:pt x="338" y="229"/>
                      </a:cubicBezTo>
                      <a:cubicBezTo>
                        <a:pt x="340" y="217"/>
                        <a:pt x="341" y="206"/>
                        <a:pt x="342" y="196"/>
                      </a:cubicBezTo>
                      <a:cubicBezTo>
                        <a:pt x="342" y="185"/>
                        <a:pt x="342" y="175"/>
                        <a:pt x="342" y="166"/>
                      </a:cubicBezTo>
                      <a:cubicBezTo>
                        <a:pt x="342" y="152"/>
                        <a:pt x="342" y="140"/>
                        <a:pt x="343" y="132"/>
                      </a:cubicBezTo>
                      <a:cubicBezTo>
                        <a:pt x="344" y="125"/>
                        <a:pt x="345" y="121"/>
                        <a:pt x="346" y="119"/>
                      </a:cubicBezTo>
                      <a:cubicBezTo>
                        <a:pt x="346" y="118"/>
                        <a:pt x="347" y="117"/>
                        <a:pt x="347" y="117"/>
                      </a:cubicBezTo>
                      <a:cubicBezTo>
                        <a:pt x="347" y="117"/>
                        <a:pt x="347" y="117"/>
                        <a:pt x="347" y="117"/>
                      </a:cubicBezTo>
                      <a:cubicBezTo>
                        <a:pt x="347" y="116"/>
                        <a:pt x="347" y="116"/>
                        <a:pt x="347" y="116"/>
                      </a:cubicBezTo>
                      <a:cubicBezTo>
                        <a:pt x="347" y="117"/>
                        <a:pt x="347" y="117"/>
                        <a:pt x="347" y="117"/>
                      </a:cubicBezTo>
                      <a:cubicBezTo>
                        <a:pt x="347" y="117"/>
                        <a:pt x="347" y="117"/>
                        <a:pt x="347" y="117"/>
                      </a:cubicBezTo>
                      <a:cubicBezTo>
                        <a:pt x="347" y="116"/>
                        <a:pt x="347" y="116"/>
                        <a:pt x="347" y="116"/>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8" y="116"/>
                      </a:cubicBezTo>
                      <a:cubicBezTo>
                        <a:pt x="349" y="116"/>
                        <a:pt x="351" y="115"/>
                        <a:pt x="356" y="114"/>
                      </a:cubicBezTo>
                      <a:cubicBezTo>
                        <a:pt x="361" y="113"/>
                        <a:pt x="367" y="112"/>
                        <a:pt x="376" y="112"/>
                      </a:cubicBezTo>
                      <a:cubicBezTo>
                        <a:pt x="520" y="112"/>
                        <a:pt x="944" y="112"/>
                        <a:pt x="944" y="112"/>
                      </a:cubicBezTo>
                      <a:cubicBezTo>
                        <a:pt x="975" y="112"/>
                        <a:pt x="1000" y="87"/>
                        <a:pt x="1000" y="56"/>
                      </a:cubicBezTo>
                      <a:cubicBezTo>
                        <a:pt x="1000" y="25"/>
                        <a:pt x="975" y="0"/>
                        <a:pt x="944" y="0"/>
                      </a:cubicBezTo>
                      <a:cubicBezTo>
                        <a:pt x="944" y="0"/>
                        <a:pt x="520" y="0"/>
                        <a:pt x="376" y="0"/>
                      </a:cubicBezTo>
                      <a:cubicBezTo>
                        <a:pt x="362" y="0"/>
                        <a:pt x="349" y="1"/>
                        <a:pt x="336" y="3"/>
                      </a:cubicBezTo>
                      <a:cubicBezTo>
                        <a:pt x="325" y="5"/>
                        <a:pt x="315" y="9"/>
                        <a:pt x="304" y="13"/>
                      </a:cubicBezTo>
                      <a:cubicBezTo>
                        <a:pt x="296" y="17"/>
                        <a:pt x="287" y="22"/>
                        <a:pt x="280" y="27"/>
                      </a:cubicBezTo>
                      <a:cubicBezTo>
                        <a:pt x="273" y="32"/>
                        <a:pt x="267" y="38"/>
                        <a:pt x="262" y="44"/>
                      </a:cubicBezTo>
                      <a:cubicBezTo>
                        <a:pt x="253" y="55"/>
                        <a:pt x="246" y="66"/>
                        <a:pt x="242" y="78"/>
                      </a:cubicBezTo>
                      <a:cubicBezTo>
                        <a:pt x="238" y="86"/>
                        <a:pt x="236" y="95"/>
                        <a:pt x="235" y="103"/>
                      </a:cubicBezTo>
                      <a:cubicBezTo>
                        <a:pt x="232" y="115"/>
                        <a:pt x="231" y="126"/>
                        <a:pt x="231" y="136"/>
                      </a:cubicBezTo>
                      <a:cubicBezTo>
                        <a:pt x="230" y="147"/>
                        <a:pt x="230" y="157"/>
                        <a:pt x="230" y="166"/>
                      </a:cubicBezTo>
                      <a:cubicBezTo>
                        <a:pt x="230" y="180"/>
                        <a:pt x="230" y="192"/>
                        <a:pt x="229" y="200"/>
                      </a:cubicBezTo>
                      <a:cubicBezTo>
                        <a:pt x="229" y="207"/>
                        <a:pt x="227" y="211"/>
                        <a:pt x="227" y="213"/>
                      </a:cubicBezTo>
                      <a:cubicBezTo>
                        <a:pt x="226" y="214"/>
                        <a:pt x="226" y="215"/>
                        <a:pt x="226" y="215"/>
                      </a:cubicBezTo>
                      <a:cubicBezTo>
                        <a:pt x="226" y="215"/>
                        <a:pt x="226" y="215"/>
                        <a:pt x="226" y="215"/>
                      </a:cubicBezTo>
                      <a:cubicBezTo>
                        <a:pt x="226" y="216"/>
                        <a:pt x="226" y="216"/>
                        <a:pt x="226" y="216"/>
                      </a:cubicBezTo>
                      <a:cubicBezTo>
                        <a:pt x="226" y="215"/>
                        <a:pt x="226" y="215"/>
                        <a:pt x="226" y="215"/>
                      </a:cubicBezTo>
                      <a:cubicBezTo>
                        <a:pt x="226" y="215"/>
                        <a:pt x="226" y="215"/>
                        <a:pt x="226" y="215"/>
                      </a:cubicBezTo>
                      <a:cubicBezTo>
                        <a:pt x="226" y="216"/>
                        <a:pt x="226" y="216"/>
                        <a:pt x="226" y="216"/>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5" y="215"/>
                        <a:pt x="225" y="216"/>
                      </a:cubicBezTo>
                      <a:cubicBezTo>
                        <a:pt x="224" y="216"/>
                        <a:pt x="221" y="217"/>
                        <a:pt x="216" y="218"/>
                      </a:cubicBezTo>
                      <a:cubicBezTo>
                        <a:pt x="212" y="219"/>
                        <a:pt x="205" y="220"/>
                        <a:pt x="196" y="220"/>
                      </a:cubicBezTo>
                      <a:cubicBezTo>
                        <a:pt x="128" y="220"/>
                        <a:pt x="93" y="220"/>
                        <a:pt x="75" y="220"/>
                      </a:cubicBezTo>
                      <a:cubicBezTo>
                        <a:pt x="57" y="220"/>
                        <a:pt x="56" y="220"/>
                        <a:pt x="56" y="220"/>
                      </a:cubicBezTo>
                      <a:cubicBezTo>
                        <a:pt x="25" y="220"/>
                        <a:pt x="0" y="245"/>
                        <a:pt x="0" y="276"/>
                      </a:cubicBezTo>
                      <a:cubicBezTo>
                        <a:pt x="0" y="307"/>
                        <a:pt x="25" y="332"/>
                        <a:pt x="56"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0">
                  <a:extLst>
                    <a:ext uri="{FF2B5EF4-FFF2-40B4-BE49-F238E27FC236}">
                      <a16:creationId xmlns:a16="http://schemas.microsoft.com/office/drawing/2014/main" id="{6EDA684D-8092-490D-A9D8-563FE9070723}"/>
                    </a:ext>
                  </a:extLst>
                </p:cNvPr>
                <p:cNvSpPr>
                  <a:spLocks/>
                </p:cNvSpPr>
                <p:nvPr/>
              </p:nvSpPr>
              <p:spPr bwMode="auto">
                <a:xfrm>
                  <a:off x="8239126" y="4046538"/>
                  <a:ext cx="487363" cy="538163"/>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3" name="TextBox 92">
                <a:extLst>
                  <a:ext uri="{FF2B5EF4-FFF2-40B4-BE49-F238E27FC236}">
                    <a16:creationId xmlns:a16="http://schemas.microsoft.com/office/drawing/2014/main" id="{3F09059F-1559-4D88-8AA4-3D632DBED65F}"/>
                  </a:ext>
                </a:extLst>
              </p:cNvPr>
              <p:cNvSpPr txBox="1"/>
              <p:nvPr/>
            </p:nvSpPr>
            <p:spPr>
              <a:xfrm flipH="1">
                <a:off x="6730996" y="3494060"/>
                <a:ext cx="1549262"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2</a:t>
                </a:r>
              </a:p>
            </p:txBody>
          </p:sp>
        </p:grpSp>
        <p:sp>
          <p:nvSpPr>
            <p:cNvPr id="66" name="Oval 65">
              <a:extLst>
                <a:ext uri="{FF2B5EF4-FFF2-40B4-BE49-F238E27FC236}">
                  <a16:creationId xmlns:a16="http://schemas.microsoft.com/office/drawing/2014/main" id="{4414C29A-A800-4523-B571-35F1CF909C42}"/>
                </a:ext>
              </a:extLst>
            </p:cNvPr>
            <p:cNvSpPr/>
            <p:nvPr/>
          </p:nvSpPr>
          <p:spPr>
            <a:xfrm flipH="1">
              <a:off x="8991001" y="3424099"/>
              <a:ext cx="863891" cy="863891"/>
            </a:xfrm>
            <a:prstGeom prst="ellipse">
              <a:avLst/>
            </a:prstGeom>
            <a:solidFill>
              <a:schemeClr val="accent6"/>
            </a:solidFill>
            <a:ln w="127000">
              <a:solidFill>
                <a:schemeClr val="accent6">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3" name="Group 102">
            <a:extLst>
              <a:ext uri="{FF2B5EF4-FFF2-40B4-BE49-F238E27FC236}">
                <a16:creationId xmlns:a16="http://schemas.microsoft.com/office/drawing/2014/main" id="{FE4DD1FE-7BC6-4159-8D87-217118958676}"/>
              </a:ext>
            </a:extLst>
          </p:cNvPr>
          <p:cNvGrpSpPr/>
          <p:nvPr/>
        </p:nvGrpSpPr>
        <p:grpSpPr>
          <a:xfrm>
            <a:off x="5979319" y="5273188"/>
            <a:ext cx="5036108" cy="1043475"/>
            <a:chOff x="5979319" y="5273188"/>
            <a:chExt cx="5036108" cy="1043475"/>
          </a:xfrm>
        </p:grpSpPr>
        <p:grpSp>
          <p:nvGrpSpPr>
            <p:cNvPr id="23" name="Group 22">
              <a:extLst>
                <a:ext uri="{FF2B5EF4-FFF2-40B4-BE49-F238E27FC236}">
                  <a16:creationId xmlns:a16="http://schemas.microsoft.com/office/drawing/2014/main" id="{56ABF902-A19C-4EA6-B76D-D6CD170B2158}"/>
                </a:ext>
              </a:extLst>
            </p:cNvPr>
            <p:cNvGrpSpPr/>
            <p:nvPr/>
          </p:nvGrpSpPr>
          <p:grpSpPr>
            <a:xfrm>
              <a:off x="5979319" y="5329238"/>
              <a:ext cx="3886200" cy="987425"/>
              <a:chOff x="5978526" y="5329238"/>
              <a:chExt cx="3886200" cy="987425"/>
            </a:xfrm>
          </p:grpSpPr>
          <p:grpSp>
            <p:nvGrpSpPr>
              <p:cNvPr id="38" name="Group 37">
                <a:extLst>
                  <a:ext uri="{FF2B5EF4-FFF2-40B4-BE49-F238E27FC236}">
                    <a16:creationId xmlns:a16="http://schemas.microsoft.com/office/drawing/2014/main" id="{A1C5AB72-6D75-4C13-B41D-2CE226FAE29A}"/>
                  </a:ext>
                </a:extLst>
              </p:cNvPr>
              <p:cNvGrpSpPr/>
              <p:nvPr/>
            </p:nvGrpSpPr>
            <p:grpSpPr>
              <a:xfrm>
                <a:off x="5978526" y="5329238"/>
                <a:ext cx="3886200" cy="987425"/>
                <a:chOff x="5978526" y="5329238"/>
                <a:chExt cx="3886200" cy="987425"/>
              </a:xfrm>
              <a:solidFill>
                <a:schemeClr val="tx2"/>
              </a:solidFill>
            </p:grpSpPr>
            <p:sp>
              <p:nvSpPr>
                <p:cNvPr id="25" name="Freeform 23">
                  <a:extLst>
                    <a:ext uri="{FF2B5EF4-FFF2-40B4-BE49-F238E27FC236}">
                      <a16:creationId xmlns:a16="http://schemas.microsoft.com/office/drawing/2014/main" id="{B1BF71A8-9390-47B0-BF4A-E7BE630323C0}"/>
                    </a:ext>
                  </a:extLst>
                </p:cNvPr>
                <p:cNvSpPr>
                  <a:spLocks/>
                </p:cNvSpPr>
                <p:nvPr/>
              </p:nvSpPr>
              <p:spPr bwMode="auto">
                <a:xfrm>
                  <a:off x="5978526" y="5453063"/>
                  <a:ext cx="3730625" cy="863600"/>
                </a:xfrm>
                <a:custGeom>
                  <a:avLst/>
                  <a:gdLst>
                    <a:gd name="T0" fmla="*/ 78 w 1416"/>
                    <a:gd name="T1" fmla="*/ 328 h 328"/>
                    <a:gd name="T2" fmla="*/ 788 w 1416"/>
                    <a:gd name="T3" fmla="*/ 325 h 328"/>
                    <a:gd name="T4" fmla="*/ 844 w 1416"/>
                    <a:gd name="T5" fmla="*/ 301 h 328"/>
                    <a:gd name="T6" fmla="*/ 883 w 1416"/>
                    <a:gd name="T7" fmla="*/ 251 h 328"/>
                    <a:gd name="T8" fmla="*/ 894 w 1416"/>
                    <a:gd name="T9" fmla="*/ 193 h 328"/>
                    <a:gd name="T10" fmla="*/ 895 w 1416"/>
                    <a:gd name="T11" fmla="*/ 131 h 328"/>
                    <a:gd name="T12" fmla="*/ 899 w 1416"/>
                    <a:gd name="T13" fmla="*/ 117 h 328"/>
                    <a:gd name="T14" fmla="*/ 899 w 1416"/>
                    <a:gd name="T15" fmla="*/ 117 h 328"/>
                    <a:gd name="T16" fmla="*/ 899 w 1416"/>
                    <a:gd name="T17" fmla="*/ 117 h 328"/>
                    <a:gd name="T18" fmla="*/ 898 w 1416"/>
                    <a:gd name="T19" fmla="*/ 116 h 328"/>
                    <a:gd name="T20" fmla="*/ 898 w 1416"/>
                    <a:gd name="T21" fmla="*/ 116 h 328"/>
                    <a:gd name="T22" fmla="*/ 899 w 1416"/>
                    <a:gd name="T23" fmla="*/ 117 h 328"/>
                    <a:gd name="T24" fmla="*/ 898 w 1416"/>
                    <a:gd name="T25" fmla="*/ 117 h 328"/>
                    <a:gd name="T26" fmla="*/ 900 w 1416"/>
                    <a:gd name="T27" fmla="*/ 116 h 328"/>
                    <a:gd name="T28" fmla="*/ 928 w 1416"/>
                    <a:gd name="T29" fmla="*/ 112 h 328"/>
                    <a:gd name="T30" fmla="*/ 1416 w 1416"/>
                    <a:gd name="T31" fmla="*/ 56 h 328"/>
                    <a:gd name="T32" fmla="*/ 928 w 1416"/>
                    <a:gd name="T33" fmla="*/ 0 h 328"/>
                    <a:gd name="T34" fmla="*/ 857 w 1416"/>
                    <a:gd name="T35" fmla="*/ 13 h 328"/>
                    <a:gd name="T36" fmla="*/ 814 w 1416"/>
                    <a:gd name="T37" fmla="*/ 43 h 328"/>
                    <a:gd name="T38" fmla="*/ 787 w 1416"/>
                    <a:gd name="T39" fmla="*/ 101 h 328"/>
                    <a:gd name="T40" fmla="*/ 782 w 1416"/>
                    <a:gd name="T41" fmla="*/ 164 h 328"/>
                    <a:gd name="T42" fmla="*/ 779 w 1416"/>
                    <a:gd name="T43" fmla="*/ 210 h 328"/>
                    <a:gd name="T44" fmla="*/ 778 w 1416"/>
                    <a:gd name="T45" fmla="*/ 211 h 328"/>
                    <a:gd name="T46" fmla="*/ 779 w 1416"/>
                    <a:gd name="T47" fmla="*/ 212 h 328"/>
                    <a:gd name="T48" fmla="*/ 778 w 1416"/>
                    <a:gd name="T49" fmla="*/ 211 h 328"/>
                    <a:gd name="T50" fmla="*/ 778 w 1416"/>
                    <a:gd name="T51" fmla="*/ 211 h 328"/>
                    <a:gd name="T52" fmla="*/ 778 w 1416"/>
                    <a:gd name="T53" fmla="*/ 211 h 328"/>
                    <a:gd name="T54" fmla="*/ 779 w 1416"/>
                    <a:gd name="T55" fmla="*/ 212 h 328"/>
                    <a:gd name="T56" fmla="*/ 778 w 1416"/>
                    <a:gd name="T57" fmla="*/ 211 h 328"/>
                    <a:gd name="T58" fmla="*/ 768 w 1416"/>
                    <a:gd name="T59" fmla="*/ 214 h 328"/>
                    <a:gd name="T60" fmla="*/ 330 w 1416"/>
                    <a:gd name="T61" fmla="*/ 216 h 328"/>
                    <a:gd name="T62" fmla="*/ 78 w 1416"/>
                    <a:gd name="T63" fmla="*/ 216 h 328"/>
                    <a:gd name="T64" fmla="*/ 0 w 1416"/>
                    <a:gd name="T65" fmla="*/ 2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6" h="328">
                      <a:moveTo>
                        <a:pt x="56" y="328"/>
                      </a:moveTo>
                      <a:cubicBezTo>
                        <a:pt x="56" y="328"/>
                        <a:pt x="64" y="328"/>
                        <a:pt x="78" y="328"/>
                      </a:cubicBezTo>
                      <a:cubicBezTo>
                        <a:pt x="176" y="328"/>
                        <a:pt x="580" y="328"/>
                        <a:pt x="748" y="328"/>
                      </a:cubicBezTo>
                      <a:cubicBezTo>
                        <a:pt x="762" y="328"/>
                        <a:pt x="775" y="327"/>
                        <a:pt x="788" y="325"/>
                      </a:cubicBezTo>
                      <a:cubicBezTo>
                        <a:pt x="799" y="323"/>
                        <a:pt x="810" y="320"/>
                        <a:pt x="820" y="315"/>
                      </a:cubicBezTo>
                      <a:cubicBezTo>
                        <a:pt x="828" y="312"/>
                        <a:pt x="837" y="307"/>
                        <a:pt x="844" y="301"/>
                      </a:cubicBezTo>
                      <a:cubicBezTo>
                        <a:pt x="851" y="296"/>
                        <a:pt x="857" y="291"/>
                        <a:pt x="862" y="285"/>
                      </a:cubicBezTo>
                      <a:cubicBezTo>
                        <a:pt x="872" y="274"/>
                        <a:pt x="878" y="263"/>
                        <a:pt x="883" y="251"/>
                      </a:cubicBezTo>
                      <a:cubicBezTo>
                        <a:pt x="886" y="243"/>
                        <a:pt x="888" y="235"/>
                        <a:pt x="890" y="227"/>
                      </a:cubicBezTo>
                      <a:cubicBezTo>
                        <a:pt x="892" y="215"/>
                        <a:pt x="893" y="204"/>
                        <a:pt x="894" y="193"/>
                      </a:cubicBezTo>
                      <a:cubicBezTo>
                        <a:pt x="894" y="183"/>
                        <a:pt x="894" y="173"/>
                        <a:pt x="894" y="164"/>
                      </a:cubicBezTo>
                      <a:cubicBezTo>
                        <a:pt x="894" y="151"/>
                        <a:pt x="894" y="139"/>
                        <a:pt x="895" y="131"/>
                      </a:cubicBezTo>
                      <a:cubicBezTo>
                        <a:pt x="896" y="124"/>
                        <a:pt x="897" y="120"/>
                        <a:pt x="898" y="118"/>
                      </a:cubicBezTo>
                      <a:cubicBezTo>
                        <a:pt x="898" y="117"/>
                        <a:pt x="898" y="117"/>
                        <a:pt x="899" y="117"/>
                      </a:cubicBezTo>
                      <a:cubicBezTo>
                        <a:pt x="899" y="117"/>
                        <a:pt x="899" y="117"/>
                        <a:pt x="899" y="117"/>
                      </a:cubicBezTo>
                      <a:cubicBezTo>
                        <a:pt x="899" y="117"/>
                        <a:pt x="899" y="117"/>
                        <a:pt x="899" y="117"/>
                      </a:cubicBezTo>
                      <a:cubicBezTo>
                        <a:pt x="898" y="116"/>
                        <a:pt x="898" y="116"/>
                        <a:pt x="898" y="116"/>
                      </a:cubicBezTo>
                      <a:cubicBezTo>
                        <a:pt x="899" y="117"/>
                        <a:pt x="899" y="117"/>
                        <a:pt x="899" y="117"/>
                      </a:cubicBezTo>
                      <a:cubicBezTo>
                        <a:pt x="899" y="117"/>
                        <a:pt x="899" y="117"/>
                        <a:pt x="899" y="117"/>
                      </a:cubicBezTo>
                      <a:cubicBezTo>
                        <a:pt x="898" y="116"/>
                        <a:pt x="898" y="116"/>
                        <a:pt x="898" y="116"/>
                      </a:cubicBezTo>
                      <a:cubicBezTo>
                        <a:pt x="899" y="117"/>
                        <a:pt x="899" y="117"/>
                        <a:pt x="899" y="117"/>
                      </a:cubicBezTo>
                      <a:cubicBezTo>
                        <a:pt x="898" y="116"/>
                        <a:pt x="898" y="116"/>
                        <a:pt x="898" y="116"/>
                      </a:cubicBezTo>
                      <a:cubicBezTo>
                        <a:pt x="898" y="117"/>
                        <a:pt x="898" y="117"/>
                        <a:pt x="898" y="117"/>
                      </a:cubicBezTo>
                      <a:cubicBezTo>
                        <a:pt x="899" y="117"/>
                        <a:pt x="899" y="117"/>
                        <a:pt x="899" y="117"/>
                      </a:cubicBezTo>
                      <a:cubicBezTo>
                        <a:pt x="898" y="116"/>
                        <a:pt x="898" y="116"/>
                        <a:pt x="898" y="116"/>
                      </a:cubicBezTo>
                      <a:cubicBezTo>
                        <a:pt x="898" y="117"/>
                        <a:pt x="898" y="117"/>
                        <a:pt x="898" y="117"/>
                      </a:cubicBezTo>
                      <a:cubicBezTo>
                        <a:pt x="899" y="117"/>
                        <a:pt x="899" y="117"/>
                        <a:pt x="899" y="117"/>
                      </a:cubicBezTo>
                      <a:cubicBezTo>
                        <a:pt x="899" y="117"/>
                        <a:pt x="899" y="117"/>
                        <a:pt x="900" y="116"/>
                      </a:cubicBezTo>
                      <a:cubicBezTo>
                        <a:pt x="901" y="116"/>
                        <a:pt x="904" y="114"/>
                        <a:pt x="908" y="114"/>
                      </a:cubicBezTo>
                      <a:cubicBezTo>
                        <a:pt x="913" y="113"/>
                        <a:pt x="920" y="112"/>
                        <a:pt x="928" y="112"/>
                      </a:cubicBezTo>
                      <a:cubicBezTo>
                        <a:pt x="1160" y="112"/>
                        <a:pt x="1360" y="112"/>
                        <a:pt x="1360" y="112"/>
                      </a:cubicBezTo>
                      <a:cubicBezTo>
                        <a:pt x="1391" y="112"/>
                        <a:pt x="1416" y="87"/>
                        <a:pt x="1416" y="56"/>
                      </a:cubicBezTo>
                      <a:cubicBezTo>
                        <a:pt x="1416" y="25"/>
                        <a:pt x="1391" y="0"/>
                        <a:pt x="1360" y="0"/>
                      </a:cubicBezTo>
                      <a:cubicBezTo>
                        <a:pt x="1360" y="0"/>
                        <a:pt x="1160" y="0"/>
                        <a:pt x="928" y="0"/>
                      </a:cubicBezTo>
                      <a:cubicBezTo>
                        <a:pt x="914" y="0"/>
                        <a:pt x="901" y="1"/>
                        <a:pt x="888" y="3"/>
                      </a:cubicBezTo>
                      <a:cubicBezTo>
                        <a:pt x="877" y="5"/>
                        <a:pt x="867" y="8"/>
                        <a:pt x="857" y="13"/>
                      </a:cubicBezTo>
                      <a:cubicBezTo>
                        <a:pt x="848" y="16"/>
                        <a:pt x="840" y="21"/>
                        <a:pt x="832" y="27"/>
                      </a:cubicBezTo>
                      <a:cubicBezTo>
                        <a:pt x="825" y="32"/>
                        <a:pt x="819" y="37"/>
                        <a:pt x="814" y="43"/>
                      </a:cubicBezTo>
                      <a:cubicBezTo>
                        <a:pt x="805" y="54"/>
                        <a:pt x="798" y="65"/>
                        <a:pt x="794" y="77"/>
                      </a:cubicBezTo>
                      <a:cubicBezTo>
                        <a:pt x="791" y="85"/>
                        <a:pt x="788" y="93"/>
                        <a:pt x="787" y="101"/>
                      </a:cubicBezTo>
                      <a:cubicBezTo>
                        <a:pt x="784" y="113"/>
                        <a:pt x="783" y="124"/>
                        <a:pt x="783" y="135"/>
                      </a:cubicBezTo>
                      <a:cubicBezTo>
                        <a:pt x="782" y="145"/>
                        <a:pt x="782" y="155"/>
                        <a:pt x="782" y="164"/>
                      </a:cubicBezTo>
                      <a:cubicBezTo>
                        <a:pt x="782" y="177"/>
                        <a:pt x="782" y="189"/>
                        <a:pt x="781" y="197"/>
                      </a:cubicBezTo>
                      <a:cubicBezTo>
                        <a:pt x="781" y="204"/>
                        <a:pt x="779" y="208"/>
                        <a:pt x="779" y="210"/>
                      </a:cubicBezTo>
                      <a:cubicBezTo>
                        <a:pt x="778" y="211"/>
                        <a:pt x="778" y="211"/>
                        <a:pt x="778" y="211"/>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8" y="211"/>
                        <a:pt x="778" y="211"/>
                        <a:pt x="777" y="212"/>
                      </a:cubicBezTo>
                      <a:cubicBezTo>
                        <a:pt x="776" y="212"/>
                        <a:pt x="773" y="214"/>
                        <a:pt x="768" y="214"/>
                      </a:cubicBezTo>
                      <a:cubicBezTo>
                        <a:pt x="764" y="215"/>
                        <a:pt x="757" y="216"/>
                        <a:pt x="748" y="216"/>
                      </a:cubicBezTo>
                      <a:cubicBezTo>
                        <a:pt x="652" y="216"/>
                        <a:pt x="479" y="216"/>
                        <a:pt x="330" y="216"/>
                      </a:cubicBezTo>
                      <a:cubicBezTo>
                        <a:pt x="256" y="216"/>
                        <a:pt x="187" y="216"/>
                        <a:pt x="137" y="216"/>
                      </a:cubicBezTo>
                      <a:cubicBezTo>
                        <a:pt x="112" y="216"/>
                        <a:pt x="92" y="216"/>
                        <a:pt x="78" y="216"/>
                      </a:cubicBezTo>
                      <a:cubicBezTo>
                        <a:pt x="64" y="216"/>
                        <a:pt x="56" y="216"/>
                        <a:pt x="56" y="216"/>
                      </a:cubicBezTo>
                      <a:cubicBezTo>
                        <a:pt x="25" y="216"/>
                        <a:pt x="0" y="241"/>
                        <a:pt x="0" y="272"/>
                      </a:cubicBezTo>
                      <a:cubicBezTo>
                        <a:pt x="0" y="303"/>
                        <a:pt x="25" y="328"/>
                        <a:pt x="56" y="3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2">
                  <a:extLst>
                    <a:ext uri="{FF2B5EF4-FFF2-40B4-BE49-F238E27FC236}">
                      <a16:creationId xmlns:a16="http://schemas.microsoft.com/office/drawing/2014/main" id="{4280A3F2-F7F5-499D-B9A8-CDD6CED0ACF6}"/>
                    </a:ext>
                  </a:extLst>
                </p:cNvPr>
                <p:cNvSpPr>
                  <a:spLocks/>
                </p:cNvSpPr>
                <p:nvPr/>
              </p:nvSpPr>
              <p:spPr bwMode="auto">
                <a:xfrm>
                  <a:off x="9377363" y="5329238"/>
                  <a:ext cx="487363" cy="539750"/>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5" name="TextBox 94">
                <a:extLst>
                  <a:ext uri="{FF2B5EF4-FFF2-40B4-BE49-F238E27FC236}">
                    <a16:creationId xmlns:a16="http://schemas.microsoft.com/office/drawing/2014/main" id="{616BF784-05F6-4E7C-B54C-840A0A90730D}"/>
                  </a:ext>
                </a:extLst>
              </p:cNvPr>
              <p:cNvSpPr txBox="1"/>
              <p:nvPr/>
            </p:nvSpPr>
            <p:spPr>
              <a:xfrm flipH="1">
                <a:off x="8139906" y="5332800"/>
                <a:ext cx="1282807"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6</a:t>
                </a:r>
              </a:p>
            </p:txBody>
          </p:sp>
        </p:grpSp>
        <p:sp>
          <p:nvSpPr>
            <p:cNvPr id="76" name="Oval 75">
              <a:extLst>
                <a:ext uri="{FF2B5EF4-FFF2-40B4-BE49-F238E27FC236}">
                  <a16:creationId xmlns:a16="http://schemas.microsoft.com/office/drawing/2014/main" id="{5CA1FC47-A7E9-4D0C-9166-0BD9D5C6436A}"/>
                </a:ext>
              </a:extLst>
            </p:cNvPr>
            <p:cNvSpPr/>
            <p:nvPr/>
          </p:nvSpPr>
          <p:spPr>
            <a:xfrm>
              <a:off x="10151536" y="5273188"/>
              <a:ext cx="863891" cy="863891"/>
            </a:xfrm>
            <a:prstGeom prst="ellipse">
              <a:avLst/>
            </a:prstGeom>
            <a:solidFill>
              <a:schemeClr val="tx2"/>
            </a:solidFill>
            <a:ln w="127000">
              <a:solidFill>
                <a:schemeClr val="tx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8" name="Group 107">
            <a:extLst>
              <a:ext uri="{FF2B5EF4-FFF2-40B4-BE49-F238E27FC236}">
                <a16:creationId xmlns:a16="http://schemas.microsoft.com/office/drawing/2014/main" id="{5F5FC5ED-D5D8-4278-B3FE-661F4477F69F}"/>
              </a:ext>
            </a:extLst>
          </p:cNvPr>
          <p:cNvGrpSpPr/>
          <p:nvPr/>
        </p:nvGrpSpPr>
        <p:grpSpPr>
          <a:xfrm>
            <a:off x="1709974" y="4349750"/>
            <a:ext cx="4521758" cy="1061610"/>
            <a:chOff x="1709974" y="4349750"/>
            <a:chExt cx="4521758" cy="1061610"/>
          </a:xfrm>
        </p:grpSpPr>
        <p:grpSp>
          <p:nvGrpSpPr>
            <p:cNvPr id="21" name="Group 20">
              <a:extLst>
                <a:ext uri="{FF2B5EF4-FFF2-40B4-BE49-F238E27FC236}">
                  <a16:creationId xmlns:a16="http://schemas.microsoft.com/office/drawing/2014/main" id="{E2EF55A9-4D6B-4498-BF40-8A8FEF4AFBD6}"/>
                </a:ext>
              </a:extLst>
            </p:cNvPr>
            <p:cNvGrpSpPr/>
            <p:nvPr/>
          </p:nvGrpSpPr>
          <p:grpSpPr>
            <a:xfrm>
              <a:off x="2947194" y="4414410"/>
              <a:ext cx="3284538" cy="996950"/>
              <a:chOff x="2946401" y="4414410"/>
              <a:chExt cx="3284538" cy="996950"/>
            </a:xfrm>
          </p:grpSpPr>
          <p:grpSp>
            <p:nvGrpSpPr>
              <p:cNvPr id="43" name="Group 42">
                <a:extLst>
                  <a:ext uri="{FF2B5EF4-FFF2-40B4-BE49-F238E27FC236}">
                    <a16:creationId xmlns:a16="http://schemas.microsoft.com/office/drawing/2014/main" id="{CB2C478D-401F-4E4C-935B-E674B731FA29}"/>
                  </a:ext>
                </a:extLst>
              </p:cNvPr>
              <p:cNvGrpSpPr/>
              <p:nvPr/>
            </p:nvGrpSpPr>
            <p:grpSpPr>
              <a:xfrm>
                <a:off x="2946401" y="4414410"/>
                <a:ext cx="3284538" cy="996950"/>
                <a:chOff x="2946401" y="4687888"/>
                <a:chExt cx="3284538" cy="996950"/>
              </a:xfrm>
              <a:solidFill>
                <a:schemeClr val="accent4"/>
              </a:solidFill>
            </p:grpSpPr>
            <p:sp>
              <p:nvSpPr>
                <p:cNvPr id="30" name="Freeform 28">
                  <a:extLst>
                    <a:ext uri="{FF2B5EF4-FFF2-40B4-BE49-F238E27FC236}">
                      <a16:creationId xmlns:a16="http://schemas.microsoft.com/office/drawing/2014/main" id="{502227B5-A979-4DDB-A6FC-62A447B0F139}"/>
                    </a:ext>
                  </a:extLst>
                </p:cNvPr>
                <p:cNvSpPr>
                  <a:spLocks/>
                </p:cNvSpPr>
                <p:nvPr/>
              </p:nvSpPr>
              <p:spPr bwMode="auto">
                <a:xfrm>
                  <a:off x="3092451" y="4811713"/>
                  <a:ext cx="3138488" cy="873125"/>
                </a:xfrm>
                <a:custGeom>
                  <a:avLst/>
                  <a:gdLst>
                    <a:gd name="T0" fmla="*/ 1136 w 1192"/>
                    <a:gd name="T1" fmla="*/ 220 h 332"/>
                    <a:gd name="T2" fmla="*/ 724 w 1192"/>
                    <a:gd name="T3" fmla="*/ 220 h 332"/>
                    <a:gd name="T4" fmla="*/ 705 w 1192"/>
                    <a:gd name="T5" fmla="*/ 218 h 332"/>
                    <a:gd name="T6" fmla="*/ 697 w 1192"/>
                    <a:gd name="T7" fmla="*/ 216 h 332"/>
                    <a:gd name="T8" fmla="*/ 695 w 1192"/>
                    <a:gd name="T9" fmla="*/ 215 h 332"/>
                    <a:gd name="T10" fmla="*/ 695 w 1192"/>
                    <a:gd name="T11" fmla="*/ 215 h 332"/>
                    <a:gd name="T12" fmla="*/ 694 w 1192"/>
                    <a:gd name="T13" fmla="*/ 216 h 332"/>
                    <a:gd name="T14" fmla="*/ 695 w 1192"/>
                    <a:gd name="T15" fmla="*/ 215 h 332"/>
                    <a:gd name="T16" fmla="*/ 695 w 1192"/>
                    <a:gd name="T17" fmla="*/ 215 h 332"/>
                    <a:gd name="T18" fmla="*/ 694 w 1192"/>
                    <a:gd name="T19" fmla="*/ 216 h 332"/>
                    <a:gd name="T20" fmla="*/ 695 w 1192"/>
                    <a:gd name="T21" fmla="*/ 215 h 332"/>
                    <a:gd name="T22" fmla="*/ 695 w 1192"/>
                    <a:gd name="T23" fmla="*/ 215 h 332"/>
                    <a:gd name="T24" fmla="*/ 695 w 1192"/>
                    <a:gd name="T25" fmla="*/ 215 h 332"/>
                    <a:gd name="T26" fmla="*/ 695 w 1192"/>
                    <a:gd name="T27" fmla="*/ 215 h 332"/>
                    <a:gd name="T28" fmla="*/ 695 w 1192"/>
                    <a:gd name="T29" fmla="*/ 215 h 332"/>
                    <a:gd name="T30" fmla="*/ 695 w 1192"/>
                    <a:gd name="T31" fmla="*/ 215 h 332"/>
                    <a:gd name="T32" fmla="*/ 695 w 1192"/>
                    <a:gd name="T33" fmla="*/ 215 h 332"/>
                    <a:gd name="T34" fmla="*/ 693 w 1192"/>
                    <a:gd name="T35" fmla="*/ 210 h 332"/>
                    <a:gd name="T36" fmla="*/ 691 w 1192"/>
                    <a:gd name="T37" fmla="*/ 193 h 332"/>
                    <a:gd name="T38" fmla="*/ 690 w 1192"/>
                    <a:gd name="T39" fmla="*/ 166 h 332"/>
                    <a:gd name="T40" fmla="*/ 689 w 1192"/>
                    <a:gd name="T41" fmla="*/ 120 h 332"/>
                    <a:gd name="T42" fmla="*/ 679 w 1192"/>
                    <a:gd name="T43" fmla="*/ 78 h 332"/>
                    <a:gd name="T44" fmla="*/ 660 w 1192"/>
                    <a:gd name="T45" fmla="*/ 46 h 332"/>
                    <a:gd name="T46" fmla="*/ 638 w 1192"/>
                    <a:gd name="T47" fmla="*/ 25 h 332"/>
                    <a:gd name="T48" fmla="*/ 594 w 1192"/>
                    <a:gd name="T49" fmla="*/ 6 h 332"/>
                    <a:gd name="T50" fmla="*/ 544 w 1192"/>
                    <a:gd name="T51" fmla="*/ 0 h 332"/>
                    <a:gd name="T52" fmla="*/ 246 w 1192"/>
                    <a:gd name="T53" fmla="*/ 0 h 332"/>
                    <a:gd name="T54" fmla="*/ 112 w 1192"/>
                    <a:gd name="T55" fmla="*/ 0 h 332"/>
                    <a:gd name="T56" fmla="*/ 71 w 1192"/>
                    <a:gd name="T57" fmla="*/ 0 h 332"/>
                    <a:gd name="T58" fmla="*/ 56 w 1192"/>
                    <a:gd name="T59" fmla="*/ 0 h 332"/>
                    <a:gd name="T60" fmla="*/ 0 w 1192"/>
                    <a:gd name="T61" fmla="*/ 56 h 332"/>
                    <a:gd name="T62" fmla="*/ 56 w 1192"/>
                    <a:gd name="T63" fmla="*/ 112 h 332"/>
                    <a:gd name="T64" fmla="*/ 544 w 1192"/>
                    <a:gd name="T65" fmla="*/ 112 h 332"/>
                    <a:gd name="T66" fmla="*/ 564 w 1192"/>
                    <a:gd name="T67" fmla="*/ 114 h 332"/>
                    <a:gd name="T68" fmla="*/ 572 w 1192"/>
                    <a:gd name="T69" fmla="*/ 116 h 332"/>
                    <a:gd name="T70" fmla="*/ 574 w 1192"/>
                    <a:gd name="T71" fmla="*/ 117 h 332"/>
                    <a:gd name="T72" fmla="*/ 574 w 1192"/>
                    <a:gd name="T73" fmla="*/ 117 h 332"/>
                    <a:gd name="T74" fmla="*/ 574 w 1192"/>
                    <a:gd name="T75" fmla="*/ 116 h 332"/>
                    <a:gd name="T76" fmla="*/ 574 w 1192"/>
                    <a:gd name="T77" fmla="*/ 117 h 332"/>
                    <a:gd name="T78" fmla="*/ 574 w 1192"/>
                    <a:gd name="T79" fmla="*/ 117 h 332"/>
                    <a:gd name="T80" fmla="*/ 574 w 1192"/>
                    <a:gd name="T81" fmla="*/ 116 h 332"/>
                    <a:gd name="T82" fmla="*/ 574 w 1192"/>
                    <a:gd name="T83" fmla="*/ 117 h 332"/>
                    <a:gd name="T84" fmla="*/ 574 w 1192"/>
                    <a:gd name="T85" fmla="*/ 117 h 332"/>
                    <a:gd name="T86" fmla="*/ 574 w 1192"/>
                    <a:gd name="T87" fmla="*/ 117 h 332"/>
                    <a:gd name="T88" fmla="*/ 574 w 1192"/>
                    <a:gd name="T89" fmla="*/ 117 h 332"/>
                    <a:gd name="T90" fmla="*/ 574 w 1192"/>
                    <a:gd name="T91" fmla="*/ 117 h 332"/>
                    <a:gd name="T92" fmla="*/ 574 w 1192"/>
                    <a:gd name="T93" fmla="*/ 117 h 332"/>
                    <a:gd name="T94" fmla="*/ 574 w 1192"/>
                    <a:gd name="T95" fmla="*/ 117 h 332"/>
                    <a:gd name="T96" fmla="*/ 575 w 1192"/>
                    <a:gd name="T97" fmla="*/ 122 h 332"/>
                    <a:gd name="T98" fmla="*/ 578 w 1192"/>
                    <a:gd name="T99" fmla="*/ 139 h 332"/>
                    <a:gd name="T100" fmla="*/ 578 w 1192"/>
                    <a:gd name="T101" fmla="*/ 166 h 332"/>
                    <a:gd name="T102" fmla="*/ 580 w 1192"/>
                    <a:gd name="T103" fmla="*/ 212 h 332"/>
                    <a:gd name="T104" fmla="*/ 590 w 1192"/>
                    <a:gd name="T105" fmla="*/ 254 h 332"/>
                    <a:gd name="T106" fmla="*/ 608 w 1192"/>
                    <a:gd name="T107" fmla="*/ 286 h 332"/>
                    <a:gd name="T108" fmla="*/ 631 w 1192"/>
                    <a:gd name="T109" fmla="*/ 307 h 332"/>
                    <a:gd name="T110" fmla="*/ 674 w 1192"/>
                    <a:gd name="T111" fmla="*/ 326 h 332"/>
                    <a:gd name="T112" fmla="*/ 724 w 1192"/>
                    <a:gd name="T113" fmla="*/ 332 h 332"/>
                    <a:gd name="T114" fmla="*/ 1136 w 1192"/>
                    <a:gd name="T115" fmla="*/ 332 h 332"/>
                    <a:gd name="T116" fmla="*/ 1192 w 1192"/>
                    <a:gd name="T117" fmla="*/ 276 h 332"/>
                    <a:gd name="T118" fmla="*/ 1136 w 1192"/>
                    <a:gd name="T119" fmla="*/ 22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2" h="332">
                      <a:moveTo>
                        <a:pt x="1136" y="220"/>
                      </a:moveTo>
                      <a:cubicBezTo>
                        <a:pt x="1136" y="220"/>
                        <a:pt x="868" y="220"/>
                        <a:pt x="724" y="220"/>
                      </a:cubicBezTo>
                      <a:cubicBezTo>
                        <a:pt x="716" y="220"/>
                        <a:pt x="709" y="219"/>
                        <a:pt x="705" y="218"/>
                      </a:cubicBezTo>
                      <a:cubicBezTo>
                        <a:pt x="701" y="218"/>
                        <a:pt x="698" y="217"/>
                        <a:pt x="697" y="216"/>
                      </a:cubicBezTo>
                      <a:cubicBezTo>
                        <a:pt x="696" y="216"/>
                        <a:pt x="695" y="215"/>
                        <a:pt x="695" y="215"/>
                      </a:cubicBezTo>
                      <a:cubicBezTo>
                        <a:pt x="695" y="215"/>
                        <a:pt x="695" y="215"/>
                        <a:pt x="695" y="215"/>
                      </a:cubicBezTo>
                      <a:cubicBezTo>
                        <a:pt x="694" y="216"/>
                        <a:pt x="694" y="216"/>
                        <a:pt x="694" y="216"/>
                      </a:cubicBezTo>
                      <a:cubicBezTo>
                        <a:pt x="695" y="215"/>
                        <a:pt x="695" y="215"/>
                        <a:pt x="695" y="215"/>
                      </a:cubicBezTo>
                      <a:cubicBezTo>
                        <a:pt x="695" y="215"/>
                        <a:pt x="695" y="215"/>
                        <a:pt x="695" y="215"/>
                      </a:cubicBezTo>
                      <a:cubicBezTo>
                        <a:pt x="694" y="216"/>
                        <a:pt x="694" y="216"/>
                        <a:pt x="694" y="216"/>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4" y="214"/>
                        <a:pt x="694" y="213"/>
                        <a:pt x="693" y="210"/>
                      </a:cubicBezTo>
                      <a:cubicBezTo>
                        <a:pt x="692" y="207"/>
                        <a:pt x="691" y="201"/>
                        <a:pt x="691" y="193"/>
                      </a:cubicBezTo>
                      <a:cubicBezTo>
                        <a:pt x="690" y="186"/>
                        <a:pt x="690" y="176"/>
                        <a:pt x="690" y="166"/>
                      </a:cubicBezTo>
                      <a:cubicBezTo>
                        <a:pt x="690" y="152"/>
                        <a:pt x="690" y="137"/>
                        <a:pt x="689" y="120"/>
                      </a:cubicBezTo>
                      <a:cubicBezTo>
                        <a:pt x="687" y="107"/>
                        <a:pt x="685" y="93"/>
                        <a:pt x="679" y="78"/>
                      </a:cubicBezTo>
                      <a:cubicBezTo>
                        <a:pt x="675" y="67"/>
                        <a:pt x="669" y="56"/>
                        <a:pt x="660" y="46"/>
                      </a:cubicBezTo>
                      <a:cubicBezTo>
                        <a:pt x="654" y="38"/>
                        <a:pt x="646" y="31"/>
                        <a:pt x="638" y="25"/>
                      </a:cubicBezTo>
                      <a:cubicBezTo>
                        <a:pt x="625" y="16"/>
                        <a:pt x="610" y="9"/>
                        <a:pt x="594" y="6"/>
                      </a:cubicBezTo>
                      <a:cubicBezTo>
                        <a:pt x="579" y="2"/>
                        <a:pt x="562" y="0"/>
                        <a:pt x="544" y="0"/>
                      </a:cubicBezTo>
                      <a:cubicBezTo>
                        <a:pt x="472" y="0"/>
                        <a:pt x="350" y="0"/>
                        <a:pt x="246" y="0"/>
                      </a:cubicBezTo>
                      <a:cubicBezTo>
                        <a:pt x="194" y="0"/>
                        <a:pt x="147" y="0"/>
                        <a:pt x="112" y="0"/>
                      </a:cubicBezTo>
                      <a:cubicBezTo>
                        <a:pt x="95" y="0"/>
                        <a:pt x="81" y="0"/>
                        <a:pt x="71" y="0"/>
                      </a:cubicBezTo>
                      <a:cubicBezTo>
                        <a:pt x="61" y="0"/>
                        <a:pt x="56" y="0"/>
                        <a:pt x="56" y="0"/>
                      </a:cubicBezTo>
                      <a:cubicBezTo>
                        <a:pt x="25" y="0"/>
                        <a:pt x="0" y="25"/>
                        <a:pt x="0" y="56"/>
                      </a:cubicBezTo>
                      <a:cubicBezTo>
                        <a:pt x="0" y="87"/>
                        <a:pt x="25" y="112"/>
                        <a:pt x="56" y="112"/>
                      </a:cubicBezTo>
                      <a:cubicBezTo>
                        <a:pt x="56" y="112"/>
                        <a:pt x="400" y="112"/>
                        <a:pt x="544" y="112"/>
                      </a:cubicBezTo>
                      <a:cubicBezTo>
                        <a:pt x="553" y="112"/>
                        <a:pt x="559" y="113"/>
                        <a:pt x="564" y="114"/>
                      </a:cubicBezTo>
                      <a:cubicBezTo>
                        <a:pt x="568" y="114"/>
                        <a:pt x="570" y="115"/>
                        <a:pt x="572" y="116"/>
                      </a:cubicBezTo>
                      <a:cubicBezTo>
                        <a:pt x="573" y="116"/>
                        <a:pt x="573" y="117"/>
                        <a:pt x="574" y="117"/>
                      </a:cubicBezTo>
                      <a:cubicBezTo>
                        <a:pt x="574" y="117"/>
                        <a:pt x="574" y="117"/>
                        <a:pt x="574" y="117"/>
                      </a:cubicBezTo>
                      <a:cubicBezTo>
                        <a:pt x="574" y="116"/>
                        <a:pt x="574" y="116"/>
                        <a:pt x="574" y="116"/>
                      </a:cubicBezTo>
                      <a:cubicBezTo>
                        <a:pt x="574" y="117"/>
                        <a:pt x="574" y="117"/>
                        <a:pt x="574" y="117"/>
                      </a:cubicBezTo>
                      <a:cubicBezTo>
                        <a:pt x="574" y="117"/>
                        <a:pt x="574" y="117"/>
                        <a:pt x="574" y="117"/>
                      </a:cubicBezTo>
                      <a:cubicBezTo>
                        <a:pt x="574" y="116"/>
                        <a:pt x="574" y="116"/>
                        <a:pt x="574" y="116"/>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8"/>
                        <a:pt x="575" y="119"/>
                        <a:pt x="575" y="122"/>
                      </a:cubicBezTo>
                      <a:cubicBezTo>
                        <a:pt x="576" y="125"/>
                        <a:pt x="577" y="131"/>
                        <a:pt x="578" y="139"/>
                      </a:cubicBezTo>
                      <a:cubicBezTo>
                        <a:pt x="578" y="146"/>
                        <a:pt x="578" y="156"/>
                        <a:pt x="578" y="166"/>
                      </a:cubicBezTo>
                      <a:cubicBezTo>
                        <a:pt x="578" y="180"/>
                        <a:pt x="578" y="195"/>
                        <a:pt x="580" y="212"/>
                      </a:cubicBezTo>
                      <a:cubicBezTo>
                        <a:pt x="581" y="225"/>
                        <a:pt x="584" y="239"/>
                        <a:pt x="590" y="254"/>
                      </a:cubicBezTo>
                      <a:cubicBezTo>
                        <a:pt x="594" y="265"/>
                        <a:pt x="600" y="276"/>
                        <a:pt x="608" y="286"/>
                      </a:cubicBezTo>
                      <a:cubicBezTo>
                        <a:pt x="615" y="294"/>
                        <a:pt x="622" y="301"/>
                        <a:pt x="631" y="307"/>
                      </a:cubicBezTo>
                      <a:cubicBezTo>
                        <a:pt x="644" y="316"/>
                        <a:pt x="659" y="323"/>
                        <a:pt x="674" y="326"/>
                      </a:cubicBezTo>
                      <a:cubicBezTo>
                        <a:pt x="690" y="330"/>
                        <a:pt x="706" y="332"/>
                        <a:pt x="724" y="332"/>
                      </a:cubicBezTo>
                      <a:cubicBezTo>
                        <a:pt x="868" y="332"/>
                        <a:pt x="1136" y="332"/>
                        <a:pt x="1136" y="332"/>
                      </a:cubicBezTo>
                      <a:cubicBezTo>
                        <a:pt x="1167" y="332"/>
                        <a:pt x="1192" y="307"/>
                        <a:pt x="1192" y="276"/>
                      </a:cubicBezTo>
                      <a:cubicBezTo>
                        <a:pt x="1192" y="245"/>
                        <a:pt x="1167" y="220"/>
                        <a:pt x="1136"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4">
                  <a:extLst>
                    <a:ext uri="{FF2B5EF4-FFF2-40B4-BE49-F238E27FC236}">
                      <a16:creationId xmlns:a16="http://schemas.microsoft.com/office/drawing/2014/main" id="{E1C94685-E6C5-4CA3-AB51-126671B7EC59}"/>
                    </a:ext>
                  </a:extLst>
                </p:cNvPr>
                <p:cNvSpPr>
                  <a:spLocks/>
                </p:cNvSpPr>
                <p:nvPr/>
              </p:nvSpPr>
              <p:spPr bwMode="auto">
                <a:xfrm>
                  <a:off x="2946401" y="4687888"/>
                  <a:ext cx="487363" cy="539750"/>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0" name="TextBox 89">
                <a:extLst>
                  <a:ext uri="{FF2B5EF4-FFF2-40B4-BE49-F238E27FC236}">
                    <a16:creationId xmlns:a16="http://schemas.microsoft.com/office/drawing/2014/main" id="{D14F092B-7973-4AF8-9B6C-971E69B6ACBA}"/>
                  </a:ext>
                </a:extLst>
              </p:cNvPr>
              <p:cNvSpPr txBox="1"/>
              <p:nvPr/>
            </p:nvSpPr>
            <p:spPr>
              <a:xfrm>
                <a:off x="3415348" y="4418461"/>
                <a:ext cx="1440351" cy="533866"/>
              </a:xfrm>
              <a:prstGeom prst="rect">
                <a:avLst/>
              </a:prstGeom>
              <a:noFill/>
            </p:spPr>
            <p:txBody>
              <a:bodyPr wrap="square" lIns="144000" tIns="108000" rIns="144000" bIns="108000" rtlCol="0" anchor="ctr">
                <a:noAutofit/>
              </a:bodyPr>
              <a:lstStyle/>
              <a:p>
                <a:r>
                  <a:rPr lang="en-US" sz="1600" dirty="0">
                    <a:solidFill>
                      <a:schemeClr val="bg1"/>
                    </a:solidFill>
                  </a:rPr>
                  <a:t>Title 3</a:t>
                </a:r>
              </a:p>
            </p:txBody>
          </p:sp>
        </p:grpSp>
        <p:sp>
          <p:nvSpPr>
            <p:cNvPr id="70" name="Oval 69">
              <a:extLst>
                <a:ext uri="{FF2B5EF4-FFF2-40B4-BE49-F238E27FC236}">
                  <a16:creationId xmlns:a16="http://schemas.microsoft.com/office/drawing/2014/main" id="{E0038490-FD0B-4869-AC5F-72BA7F8DBBED}"/>
                </a:ext>
              </a:extLst>
            </p:cNvPr>
            <p:cNvSpPr/>
            <p:nvPr/>
          </p:nvSpPr>
          <p:spPr>
            <a:xfrm flipH="1">
              <a:off x="1709974" y="4349750"/>
              <a:ext cx="863891" cy="863891"/>
            </a:xfrm>
            <a:prstGeom prst="ellipse">
              <a:avLst/>
            </a:prstGeom>
            <a:solidFill>
              <a:schemeClr val="accent4"/>
            </a:solidFill>
            <a:ln w="127000">
              <a:solidFill>
                <a:schemeClr val="accent4">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6" name="Group 105">
            <a:extLst>
              <a:ext uri="{FF2B5EF4-FFF2-40B4-BE49-F238E27FC236}">
                <a16:creationId xmlns:a16="http://schemas.microsoft.com/office/drawing/2014/main" id="{12AAA234-B5C8-4C4F-BAB0-0B36263EB401}"/>
              </a:ext>
            </a:extLst>
          </p:cNvPr>
          <p:cNvGrpSpPr/>
          <p:nvPr/>
        </p:nvGrpSpPr>
        <p:grpSpPr>
          <a:xfrm>
            <a:off x="1176574" y="5270500"/>
            <a:ext cx="5034520" cy="1046163"/>
            <a:chOff x="1176574" y="5270500"/>
            <a:chExt cx="5034520" cy="1046163"/>
          </a:xfrm>
        </p:grpSpPr>
        <p:grpSp>
          <p:nvGrpSpPr>
            <p:cNvPr id="22" name="Group 21">
              <a:extLst>
                <a:ext uri="{FF2B5EF4-FFF2-40B4-BE49-F238E27FC236}">
                  <a16:creationId xmlns:a16="http://schemas.microsoft.com/office/drawing/2014/main" id="{43DC8B1D-C377-4193-A318-E485D44A7828}"/>
                </a:ext>
              </a:extLst>
            </p:cNvPr>
            <p:cNvGrpSpPr/>
            <p:nvPr/>
          </p:nvGrpSpPr>
          <p:grpSpPr>
            <a:xfrm>
              <a:off x="2326481" y="5329238"/>
              <a:ext cx="3884613" cy="987425"/>
              <a:chOff x="2325688" y="5329238"/>
              <a:chExt cx="3884613" cy="987425"/>
            </a:xfrm>
          </p:grpSpPr>
          <p:grpSp>
            <p:nvGrpSpPr>
              <p:cNvPr id="44" name="Group 43">
                <a:extLst>
                  <a:ext uri="{FF2B5EF4-FFF2-40B4-BE49-F238E27FC236}">
                    <a16:creationId xmlns:a16="http://schemas.microsoft.com/office/drawing/2014/main" id="{A34D778A-509B-48D8-939D-948F88D9C5E0}"/>
                  </a:ext>
                </a:extLst>
              </p:cNvPr>
              <p:cNvGrpSpPr/>
              <p:nvPr/>
            </p:nvGrpSpPr>
            <p:grpSpPr>
              <a:xfrm>
                <a:off x="2325688" y="5329238"/>
                <a:ext cx="3884613" cy="987425"/>
                <a:chOff x="2325688" y="5329238"/>
                <a:chExt cx="3884613" cy="987425"/>
              </a:xfrm>
              <a:solidFill>
                <a:schemeClr val="accent3"/>
              </a:solidFill>
            </p:grpSpPr>
            <p:sp>
              <p:nvSpPr>
                <p:cNvPr id="28" name="Freeform 26">
                  <a:extLst>
                    <a:ext uri="{FF2B5EF4-FFF2-40B4-BE49-F238E27FC236}">
                      <a16:creationId xmlns:a16="http://schemas.microsoft.com/office/drawing/2014/main" id="{50C242B0-3B64-4B98-B9B4-BF777C3553D5}"/>
                    </a:ext>
                  </a:extLst>
                </p:cNvPr>
                <p:cNvSpPr>
                  <a:spLocks/>
                </p:cNvSpPr>
                <p:nvPr/>
              </p:nvSpPr>
              <p:spPr bwMode="auto">
                <a:xfrm>
                  <a:off x="2481263" y="5453063"/>
                  <a:ext cx="3729038" cy="863600"/>
                </a:xfrm>
                <a:custGeom>
                  <a:avLst/>
                  <a:gdLst>
                    <a:gd name="T0" fmla="*/ 668 w 1416"/>
                    <a:gd name="T1" fmla="*/ 216 h 328"/>
                    <a:gd name="T2" fmla="*/ 641 w 1416"/>
                    <a:gd name="T3" fmla="*/ 212 h 328"/>
                    <a:gd name="T4" fmla="*/ 638 w 1416"/>
                    <a:gd name="T5" fmla="*/ 211 h 328"/>
                    <a:gd name="T6" fmla="*/ 639 w 1416"/>
                    <a:gd name="T7" fmla="*/ 211 h 328"/>
                    <a:gd name="T8" fmla="*/ 638 w 1416"/>
                    <a:gd name="T9" fmla="*/ 212 h 328"/>
                    <a:gd name="T10" fmla="*/ 638 w 1416"/>
                    <a:gd name="T11" fmla="*/ 212 h 328"/>
                    <a:gd name="T12" fmla="*/ 639 w 1416"/>
                    <a:gd name="T13" fmla="*/ 211 h 328"/>
                    <a:gd name="T14" fmla="*/ 639 w 1416"/>
                    <a:gd name="T15" fmla="*/ 211 h 328"/>
                    <a:gd name="T16" fmla="*/ 639 w 1416"/>
                    <a:gd name="T17" fmla="*/ 211 h 328"/>
                    <a:gd name="T18" fmla="*/ 638 w 1416"/>
                    <a:gd name="T19" fmla="*/ 212 h 328"/>
                    <a:gd name="T20" fmla="*/ 638 w 1416"/>
                    <a:gd name="T21" fmla="*/ 209 h 328"/>
                    <a:gd name="T22" fmla="*/ 634 w 1416"/>
                    <a:gd name="T23" fmla="*/ 164 h 328"/>
                    <a:gd name="T24" fmla="*/ 623 w 1416"/>
                    <a:gd name="T25" fmla="*/ 77 h 328"/>
                    <a:gd name="T26" fmla="*/ 581 w 1416"/>
                    <a:gd name="T27" fmla="*/ 24 h 328"/>
                    <a:gd name="T28" fmla="*/ 488 w 1416"/>
                    <a:gd name="T29" fmla="*/ 0 h 328"/>
                    <a:gd name="T30" fmla="*/ 91 w 1416"/>
                    <a:gd name="T31" fmla="*/ 0 h 328"/>
                    <a:gd name="T32" fmla="*/ 56 w 1416"/>
                    <a:gd name="T33" fmla="*/ 0 h 328"/>
                    <a:gd name="T34" fmla="*/ 56 w 1416"/>
                    <a:gd name="T35" fmla="*/ 112 h 328"/>
                    <a:gd name="T36" fmla="*/ 488 w 1416"/>
                    <a:gd name="T37" fmla="*/ 112 h 328"/>
                    <a:gd name="T38" fmla="*/ 516 w 1416"/>
                    <a:gd name="T39" fmla="*/ 116 h 328"/>
                    <a:gd name="T40" fmla="*/ 518 w 1416"/>
                    <a:gd name="T41" fmla="*/ 117 h 328"/>
                    <a:gd name="T42" fmla="*/ 518 w 1416"/>
                    <a:gd name="T43" fmla="*/ 117 h 328"/>
                    <a:gd name="T44" fmla="*/ 518 w 1416"/>
                    <a:gd name="T45" fmla="*/ 116 h 328"/>
                    <a:gd name="T46" fmla="*/ 519 w 1416"/>
                    <a:gd name="T47" fmla="*/ 116 h 328"/>
                    <a:gd name="T48" fmla="*/ 518 w 1416"/>
                    <a:gd name="T49" fmla="*/ 117 h 328"/>
                    <a:gd name="T50" fmla="*/ 518 w 1416"/>
                    <a:gd name="T51" fmla="*/ 117 h 328"/>
                    <a:gd name="T52" fmla="*/ 518 w 1416"/>
                    <a:gd name="T53" fmla="*/ 117 h 328"/>
                    <a:gd name="T54" fmla="*/ 518 w 1416"/>
                    <a:gd name="T55" fmla="*/ 116 h 328"/>
                    <a:gd name="T56" fmla="*/ 519 w 1416"/>
                    <a:gd name="T57" fmla="*/ 119 h 328"/>
                    <a:gd name="T58" fmla="*/ 522 w 1416"/>
                    <a:gd name="T59" fmla="*/ 164 h 328"/>
                    <a:gd name="T60" fmla="*/ 534 w 1416"/>
                    <a:gd name="T61" fmla="*/ 251 h 328"/>
                    <a:gd name="T62" fmla="*/ 575 w 1416"/>
                    <a:gd name="T63" fmla="*/ 304 h 328"/>
                    <a:gd name="T64" fmla="*/ 668 w 1416"/>
                    <a:gd name="T65" fmla="*/ 328 h 328"/>
                    <a:gd name="T66" fmla="*/ 1416 w 1416"/>
                    <a:gd name="T67" fmla="*/ 2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6" h="328">
                      <a:moveTo>
                        <a:pt x="1360" y="216"/>
                      </a:moveTo>
                      <a:cubicBezTo>
                        <a:pt x="1360" y="216"/>
                        <a:pt x="860" y="216"/>
                        <a:pt x="668" y="216"/>
                      </a:cubicBezTo>
                      <a:cubicBezTo>
                        <a:pt x="660" y="216"/>
                        <a:pt x="653" y="215"/>
                        <a:pt x="649" y="214"/>
                      </a:cubicBezTo>
                      <a:cubicBezTo>
                        <a:pt x="645" y="214"/>
                        <a:pt x="642" y="213"/>
                        <a:pt x="641" y="212"/>
                      </a:cubicBezTo>
                      <a:cubicBezTo>
                        <a:pt x="639" y="212"/>
                        <a:pt x="639" y="211"/>
                        <a:pt x="639" y="211"/>
                      </a:cubicBezTo>
                      <a:cubicBezTo>
                        <a:pt x="638" y="211"/>
                        <a:pt x="638" y="211"/>
                        <a:pt x="638" y="211"/>
                      </a:cubicBezTo>
                      <a:cubicBezTo>
                        <a:pt x="638" y="212"/>
                        <a:pt x="638" y="212"/>
                        <a:pt x="638" y="212"/>
                      </a:cubicBezTo>
                      <a:cubicBezTo>
                        <a:pt x="639" y="211"/>
                        <a:pt x="639" y="211"/>
                        <a:pt x="639" y="211"/>
                      </a:cubicBezTo>
                      <a:cubicBezTo>
                        <a:pt x="638" y="211"/>
                        <a:pt x="638" y="211"/>
                        <a:pt x="638" y="211"/>
                      </a:cubicBezTo>
                      <a:cubicBezTo>
                        <a:pt x="638" y="212"/>
                        <a:pt x="638" y="212"/>
                        <a:pt x="638" y="212"/>
                      </a:cubicBezTo>
                      <a:cubicBezTo>
                        <a:pt x="639" y="211"/>
                        <a:pt x="639" y="211"/>
                        <a:pt x="639" y="211"/>
                      </a:cubicBezTo>
                      <a:cubicBezTo>
                        <a:pt x="638" y="212"/>
                        <a:pt x="638" y="212"/>
                        <a:pt x="638" y="212"/>
                      </a:cubicBezTo>
                      <a:cubicBezTo>
                        <a:pt x="639" y="211"/>
                        <a:pt x="639" y="211"/>
                        <a:pt x="639" y="211"/>
                      </a:cubicBezTo>
                      <a:cubicBezTo>
                        <a:pt x="639" y="211"/>
                        <a:pt x="639" y="211"/>
                        <a:pt x="639" y="211"/>
                      </a:cubicBezTo>
                      <a:cubicBezTo>
                        <a:pt x="638" y="212"/>
                        <a:pt x="638" y="212"/>
                        <a:pt x="638" y="212"/>
                      </a:cubicBezTo>
                      <a:cubicBezTo>
                        <a:pt x="639" y="211"/>
                        <a:pt x="639" y="211"/>
                        <a:pt x="639" y="211"/>
                      </a:cubicBezTo>
                      <a:cubicBezTo>
                        <a:pt x="638" y="212"/>
                        <a:pt x="638" y="212"/>
                        <a:pt x="638" y="212"/>
                      </a:cubicBezTo>
                      <a:cubicBezTo>
                        <a:pt x="639" y="211"/>
                        <a:pt x="639" y="211"/>
                        <a:pt x="639" y="211"/>
                      </a:cubicBezTo>
                      <a:cubicBezTo>
                        <a:pt x="639" y="211"/>
                        <a:pt x="639" y="211"/>
                        <a:pt x="639" y="211"/>
                      </a:cubicBezTo>
                      <a:cubicBezTo>
                        <a:pt x="638" y="212"/>
                        <a:pt x="638" y="212"/>
                        <a:pt x="638" y="212"/>
                      </a:cubicBezTo>
                      <a:cubicBezTo>
                        <a:pt x="639" y="211"/>
                        <a:pt x="639" y="211"/>
                        <a:pt x="639" y="211"/>
                      </a:cubicBezTo>
                      <a:cubicBezTo>
                        <a:pt x="639" y="211"/>
                        <a:pt x="638" y="211"/>
                        <a:pt x="638" y="209"/>
                      </a:cubicBezTo>
                      <a:cubicBezTo>
                        <a:pt x="637" y="206"/>
                        <a:pt x="635" y="201"/>
                        <a:pt x="635" y="193"/>
                      </a:cubicBezTo>
                      <a:cubicBezTo>
                        <a:pt x="634" y="185"/>
                        <a:pt x="634" y="175"/>
                        <a:pt x="634" y="164"/>
                      </a:cubicBezTo>
                      <a:cubicBezTo>
                        <a:pt x="634" y="150"/>
                        <a:pt x="634" y="135"/>
                        <a:pt x="633" y="118"/>
                      </a:cubicBezTo>
                      <a:cubicBezTo>
                        <a:pt x="631" y="105"/>
                        <a:pt x="629" y="92"/>
                        <a:pt x="623" y="77"/>
                      </a:cubicBezTo>
                      <a:cubicBezTo>
                        <a:pt x="619" y="66"/>
                        <a:pt x="612" y="55"/>
                        <a:pt x="604" y="45"/>
                      </a:cubicBezTo>
                      <a:cubicBezTo>
                        <a:pt x="597" y="37"/>
                        <a:pt x="590" y="30"/>
                        <a:pt x="581" y="24"/>
                      </a:cubicBezTo>
                      <a:cubicBezTo>
                        <a:pt x="568" y="15"/>
                        <a:pt x="553" y="9"/>
                        <a:pt x="538" y="5"/>
                      </a:cubicBezTo>
                      <a:cubicBezTo>
                        <a:pt x="522" y="2"/>
                        <a:pt x="506" y="0"/>
                        <a:pt x="488" y="0"/>
                      </a:cubicBezTo>
                      <a:cubicBezTo>
                        <a:pt x="372" y="0"/>
                        <a:pt x="264" y="0"/>
                        <a:pt x="185" y="0"/>
                      </a:cubicBezTo>
                      <a:cubicBezTo>
                        <a:pt x="146" y="0"/>
                        <a:pt x="113" y="0"/>
                        <a:pt x="91" y="0"/>
                      </a:cubicBezTo>
                      <a:cubicBezTo>
                        <a:pt x="80" y="0"/>
                        <a:pt x="71" y="0"/>
                        <a:pt x="65" y="0"/>
                      </a:cubicBezTo>
                      <a:cubicBezTo>
                        <a:pt x="59" y="0"/>
                        <a:pt x="56" y="0"/>
                        <a:pt x="56" y="0"/>
                      </a:cubicBezTo>
                      <a:cubicBezTo>
                        <a:pt x="25" y="0"/>
                        <a:pt x="0" y="25"/>
                        <a:pt x="0" y="56"/>
                      </a:cubicBezTo>
                      <a:cubicBezTo>
                        <a:pt x="0" y="87"/>
                        <a:pt x="25" y="112"/>
                        <a:pt x="56" y="112"/>
                      </a:cubicBezTo>
                      <a:cubicBezTo>
                        <a:pt x="56" y="112"/>
                        <a:pt x="59" y="112"/>
                        <a:pt x="65" y="112"/>
                      </a:cubicBezTo>
                      <a:cubicBezTo>
                        <a:pt x="107" y="112"/>
                        <a:pt x="285" y="112"/>
                        <a:pt x="488" y="112"/>
                      </a:cubicBezTo>
                      <a:cubicBezTo>
                        <a:pt x="497" y="112"/>
                        <a:pt x="503" y="113"/>
                        <a:pt x="508" y="114"/>
                      </a:cubicBezTo>
                      <a:cubicBezTo>
                        <a:pt x="512" y="114"/>
                        <a:pt x="515" y="115"/>
                        <a:pt x="516" y="116"/>
                      </a:cubicBezTo>
                      <a:cubicBezTo>
                        <a:pt x="517" y="116"/>
                        <a:pt x="518" y="117"/>
                        <a:pt x="518" y="117"/>
                      </a:cubicBezTo>
                      <a:cubicBezTo>
                        <a:pt x="518" y="117"/>
                        <a:pt x="518" y="117"/>
                        <a:pt x="518" y="117"/>
                      </a:cubicBezTo>
                      <a:cubicBezTo>
                        <a:pt x="518" y="116"/>
                        <a:pt x="518" y="116"/>
                        <a:pt x="518" y="116"/>
                      </a:cubicBezTo>
                      <a:cubicBezTo>
                        <a:pt x="518" y="117"/>
                        <a:pt x="518" y="117"/>
                        <a:pt x="518" y="117"/>
                      </a:cubicBezTo>
                      <a:cubicBezTo>
                        <a:pt x="518" y="117"/>
                        <a:pt x="518" y="117"/>
                        <a:pt x="518" y="117"/>
                      </a:cubicBezTo>
                      <a:cubicBezTo>
                        <a:pt x="518" y="116"/>
                        <a:pt x="518" y="116"/>
                        <a:pt x="518" y="116"/>
                      </a:cubicBezTo>
                      <a:cubicBezTo>
                        <a:pt x="518" y="117"/>
                        <a:pt x="518" y="117"/>
                        <a:pt x="518" y="117"/>
                      </a:cubicBezTo>
                      <a:cubicBezTo>
                        <a:pt x="519" y="116"/>
                        <a:pt x="519" y="116"/>
                        <a:pt x="519" y="116"/>
                      </a:cubicBezTo>
                      <a:cubicBezTo>
                        <a:pt x="518" y="117"/>
                        <a:pt x="518" y="117"/>
                        <a:pt x="518" y="117"/>
                      </a:cubicBezTo>
                      <a:cubicBezTo>
                        <a:pt x="518" y="117"/>
                        <a:pt x="518" y="117"/>
                        <a:pt x="518" y="117"/>
                      </a:cubicBezTo>
                      <a:cubicBezTo>
                        <a:pt x="519" y="116"/>
                        <a:pt x="519" y="116"/>
                        <a:pt x="519" y="116"/>
                      </a:cubicBezTo>
                      <a:cubicBezTo>
                        <a:pt x="518" y="117"/>
                        <a:pt x="518" y="117"/>
                        <a:pt x="518" y="117"/>
                      </a:cubicBezTo>
                      <a:cubicBezTo>
                        <a:pt x="518" y="116"/>
                        <a:pt x="518" y="116"/>
                        <a:pt x="518" y="116"/>
                      </a:cubicBezTo>
                      <a:cubicBezTo>
                        <a:pt x="518" y="117"/>
                        <a:pt x="518" y="117"/>
                        <a:pt x="518" y="117"/>
                      </a:cubicBezTo>
                      <a:cubicBezTo>
                        <a:pt x="518" y="117"/>
                        <a:pt x="518" y="117"/>
                        <a:pt x="518" y="117"/>
                      </a:cubicBezTo>
                      <a:cubicBezTo>
                        <a:pt x="518" y="116"/>
                        <a:pt x="518" y="116"/>
                        <a:pt x="518" y="116"/>
                      </a:cubicBezTo>
                      <a:cubicBezTo>
                        <a:pt x="518" y="117"/>
                        <a:pt x="518" y="117"/>
                        <a:pt x="518" y="117"/>
                      </a:cubicBezTo>
                      <a:cubicBezTo>
                        <a:pt x="518" y="117"/>
                        <a:pt x="518" y="117"/>
                        <a:pt x="519" y="119"/>
                      </a:cubicBezTo>
                      <a:cubicBezTo>
                        <a:pt x="520" y="122"/>
                        <a:pt x="521" y="127"/>
                        <a:pt x="522" y="135"/>
                      </a:cubicBezTo>
                      <a:cubicBezTo>
                        <a:pt x="522" y="143"/>
                        <a:pt x="522" y="153"/>
                        <a:pt x="522" y="164"/>
                      </a:cubicBezTo>
                      <a:cubicBezTo>
                        <a:pt x="522" y="178"/>
                        <a:pt x="522" y="193"/>
                        <a:pt x="524" y="210"/>
                      </a:cubicBezTo>
                      <a:cubicBezTo>
                        <a:pt x="525" y="223"/>
                        <a:pt x="528" y="236"/>
                        <a:pt x="534" y="251"/>
                      </a:cubicBezTo>
                      <a:cubicBezTo>
                        <a:pt x="538" y="262"/>
                        <a:pt x="544" y="273"/>
                        <a:pt x="553" y="283"/>
                      </a:cubicBezTo>
                      <a:cubicBezTo>
                        <a:pt x="559" y="291"/>
                        <a:pt x="567" y="298"/>
                        <a:pt x="575" y="304"/>
                      </a:cubicBezTo>
                      <a:cubicBezTo>
                        <a:pt x="588" y="313"/>
                        <a:pt x="603" y="319"/>
                        <a:pt x="619" y="323"/>
                      </a:cubicBezTo>
                      <a:cubicBezTo>
                        <a:pt x="634" y="326"/>
                        <a:pt x="650" y="328"/>
                        <a:pt x="668" y="328"/>
                      </a:cubicBezTo>
                      <a:cubicBezTo>
                        <a:pt x="860" y="328"/>
                        <a:pt x="1360" y="328"/>
                        <a:pt x="1360" y="328"/>
                      </a:cubicBezTo>
                      <a:cubicBezTo>
                        <a:pt x="1391" y="328"/>
                        <a:pt x="1416" y="303"/>
                        <a:pt x="1416" y="272"/>
                      </a:cubicBezTo>
                      <a:cubicBezTo>
                        <a:pt x="1416" y="241"/>
                        <a:pt x="1391" y="216"/>
                        <a:pt x="1360"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5">
                  <a:extLst>
                    <a:ext uri="{FF2B5EF4-FFF2-40B4-BE49-F238E27FC236}">
                      <a16:creationId xmlns:a16="http://schemas.microsoft.com/office/drawing/2014/main" id="{076115B3-B52C-4A17-A6BF-3FD53E02DC8C}"/>
                    </a:ext>
                  </a:extLst>
                </p:cNvPr>
                <p:cNvSpPr>
                  <a:spLocks/>
                </p:cNvSpPr>
                <p:nvPr/>
              </p:nvSpPr>
              <p:spPr bwMode="auto">
                <a:xfrm>
                  <a:off x="2325688" y="5329238"/>
                  <a:ext cx="487363" cy="539750"/>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1" name="TextBox 90">
                <a:extLst>
                  <a:ext uri="{FF2B5EF4-FFF2-40B4-BE49-F238E27FC236}">
                    <a16:creationId xmlns:a16="http://schemas.microsoft.com/office/drawing/2014/main" id="{E0B92ABE-23BF-4711-8C9E-C3B2180FE401}"/>
                  </a:ext>
                </a:extLst>
              </p:cNvPr>
              <p:cNvSpPr txBox="1"/>
              <p:nvPr/>
            </p:nvSpPr>
            <p:spPr>
              <a:xfrm>
                <a:off x="2788900" y="5342742"/>
                <a:ext cx="1142456" cy="533866"/>
              </a:xfrm>
              <a:prstGeom prst="rect">
                <a:avLst/>
              </a:prstGeom>
              <a:noFill/>
            </p:spPr>
            <p:txBody>
              <a:bodyPr wrap="square" lIns="144000" tIns="108000" rIns="144000" bIns="108000" rtlCol="0" anchor="ctr">
                <a:noAutofit/>
              </a:bodyPr>
              <a:lstStyle/>
              <a:p>
                <a:r>
                  <a:rPr lang="en-US" sz="1600" dirty="0">
                    <a:solidFill>
                      <a:schemeClr val="bg1"/>
                    </a:solidFill>
                  </a:rPr>
                  <a:t>Title 5</a:t>
                </a:r>
              </a:p>
            </p:txBody>
          </p:sp>
        </p:grpSp>
        <p:sp>
          <p:nvSpPr>
            <p:cNvPr id="88" name="Oval 87">
              <a:extLst>
                <a:ext uri="{FF2B5EF4-FFF2-40B4-BE49-F238E27FC236}">
                  <a16:creationId xmlns:a16="http://schemas.microsoft.com/office/drawing/2014/main" id="{E5E7F4BE-CA2C-45FD-95C5-E44F6E169F8E}"/>
                </a:ext>
              </a:extLst>
            </p:cNvPr>
            <p:cNvSpPr/>
            <p:nvPr/>
          </p:nvSpPr>
          <p:spPr>
            <a:xfrm>
              <a:off x="1176574" y="5270500"/>
              <a:ext cx="863891" cy="863891"/>
            </a:xfrm>
            <a:prstGeom prst="ellipse">
              <a:avLst/>
            </a:prstGeom>
            <a:solidFill>
              <a:schemeClr val="accent3"/>
            </a:solidFill>
            <a:ln w="127000">
              <a:solidFill>
                <a:schemeClr val="accent3">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10" name="Group 109">
            <a:extLst>
              <a:ext uri="{FF2B5EF4-FFF2-40B4-BE49-F238E27FC236}">
                <a16:creationId xmlns:a16="http://schemas.microsoft.com/office/drawing/2014/main" id="{FDCCA369-0C7D-47F6-8814-725BDDE6A6CC}"/>
              </a:ext>
            </a:extLst>
          </p:cNvPr>
          <p:cNvGrpSpPr/>
          <p:nvPr/>
        </p:nvGrpSpPr>
        <p:grpSpPr>
          <a:xfrm>
            <a:off x="2243374" y="3429000"/>
            <a:ext cx="4001057" cy="1067533"/>
            <a:chOff x="2243374" y="3429000"/>
            <a:chExt cx="4001057" cy="1067533"/>
          </a:xfrm>
          <a:solidFill>
            <a:schemeClr val="accent1"/>
          </a:solidFill>
        </p:grpSpPr>
        <p:grpSp>
          <p:nvGrpSpPr>
            <p:cNvPr id="20" name="Group 19">
              <a:extLst>
                <a:ext uri="{FF2B5EF4-FFF2-40B4-BE49-F238E27FC236}">
                  <a16:creationId xmlns:a16="http://schemas.microsoft.com/office/drawing/2014/main" id="{567A276B-8FD7-4083-B975-941CAA607AB8}"/>
                </a:ext>
              </a:extLst>
            </p:cNvPr>
            <p:cNvGrpSpPr/>
            <p:nvPr/>
          </p:nvGrpSpPr>
          <p:grpSpPr>
            <a:xfrm>
              <a:off x="3464719" y="3499583"/>
              <a:ext cx="2779712" cy="996950"/>
              <a:chOff x="3463926" y="3499583"/>
              <a:chExt cx="2779712" cy="996950"/>
            </a:xfrm>
            <a:grpFill/>
          </p:grpSpPr>
          <p:grpSp>
            <p:nvGrpSpPr>
              <p:cNvPr id="42" name="Group 41">
                <a:extLst>
                  <a:ext uri="{FF2B5EF4-FFF2-40B4-BE49-F238E27FC236}">
                    <a16:creationId xmlns:a16="http://schemas.microsoft.com/office/drawing/2014/main" id="{1DF797FD-D518-4EDB-BD8E-EFEA19C2F158}"/>
                  </a:ext>
                </a:extLst>
              </p:cNvPr>
              <p:cNvGrpSpPr/>
              <p:nvPr/>
            </p:nvGrpSpPr>
            <p:grpSpPr>
              <a:xfrm>
                <a:off x="3463926" y="3499583"/>
                <a:ext cx="2779712" cy="996950"/>
                <a:chOff x="3463926" y="4046538"/>
                <a:chExt cx="2779712" cy="996950"/>
              </a:xfrm>
              <a:grpFill/>
            </p:grpSpPr>
            <p:sp>
              <p:nvSpPr>
                <p:cNvPr id="29" name="Freeform 27">
                  <a:extLst>
                    <a:ext uri="{FF2B5EF4-FFF2-40B4-BE49-F238E27FC236}">
                      <a16:creationId xmlns:a16="http://schemas.microsoft.com/office/drawing/2014/main" id="{2709979E-B891-46A7-B7A3-B6A8D7A9518A}"/>
                    </a:ext>
                  </a:extLst>
                </p:cNvPr>
                <p:cNvSpPr>
                  <a:spLocks/>
                </p:cNvSpPr>
                <p:nvPr/>
              </p:nvSpPr>
              <p:spPr bwMode="auto">
                <a:xfrm>
                  <a:off x="3608388" y="4168775"/>
                  <a:ext cx="2635250" cy="874713"/>
                </a:xfrm>
                <a:custGeom>
                  <a:avLst/>
                  <a:gdLst>
                    <a:gd name="T0" fmla="*/ 944 w 1000"/>
                    <a:gd name="T1" fmla="*/ 220 h 332"/>
                    <a:gd name="T2" fmla="*/ 804 w 1000"/>
                    <a:gd name="T3" fmla="*/ 220 h 332"/>
                    <a:gd name="T4" fmla="*/ 785 w 1000"/>
                    <a:gd name="T5" fmla="*/ 218 h 332"/>
                    <a:gd name="T6" fmla="*/ 777 w 1000"/>
                    <a:gd name="T7" fmla="*/ 216 h 332"/>
                    <a:gd name="T8" fmla="*/ 775 w 1000"/>
                    <a:gd name="T9" fmla="*/ 215 h 332"/>
                    <a:gd name="T10" fmla="*/ 775 w 1000"/>
                    <a:gd name="T11" fmla="*/ 215 h 332"/>
                    <a:gd name="T12" fmla="*/ 774 w 1000"/>
                    <a:gd name="T13" fmla="*/ 216 h 332"/>
                    <a:gd name="T14" fmla="*/ 775 w 1000"/>
                    <a:gd name="T15" fmla="*/ 215 h 332"/>
                    <a:gd name="T16" fmla="*/ 775 w 1000"/>
                    <a:gd name="T17" fmla="*/ 215 h 332"/>
                    <a:gd name="T18" fmla="*/ 774 w 1000"/>
                    <a:gd name="T19" fmla="*/ 216 h 332"/>
                    <a:gd name="T20" fmla="*/ 775 w 1000"/>
                    <a:gd name="T21" fmla="*/ 215 h 332"/>
                    <a:gd name="T22" fmla="*/ 775 w 1000"/>
                    <a:gd name="T23" fmla="*/ 215 h 332"/>
                    <a:gd name="T24" fmla="*/ 775 w 1000"/>
                    <a:gd name="T25" fmla="*/ 215 h 332"/>
                    <a:gd name="T26" fmla="*/ 775 w 1000"/>
                    <a:gd name="T27" fmla="*/ 215 h 332"/>
                    <a:gd name="T28" fmla="*/ 775 w 1000"/>
                    <a:gd name="T29" fmla="*/ 215 h 332"/>
                    <a:gd name="T30" fmla="*/ 775 w 1000"/>
                    <a:gd name="T31" fmla="*/ 215 h 332"/>
                    <a:gd name="T32" fmla="*/ 775 w 1000"/>
                    <a:gd name="T33" fmla="*/ 215 h 332"/>
                    <a:gd name="T34" fmla="*/ 773 w 1000"/>
                    <a:gd name="T35" fmla="*/ 210 h 332"/>
                    <a:gd name="T36" fmla="*/ 771 w 1000"/>
                    <a:gd name="T37" fmla="*/ 193 h 332"/>
                    <a:gd name="T38" fmla="*/ 770 w 1000"/>
                    <a:gd name="T39" fmla="*/ 166 h 332"/>
                    <a:gd name="T40" fmla="*/ 769 w 1000"/>
                    <a:gd name="T41" fmla="*/ 120 h 332"/>
                    <a:gd name="T42" fmla="*/ 759 w 1000"/>
                    <a:gd name="T43" fmla="*/ 78 h 332"/>
                    <a:gd name="T44" fmla="*/ 740 w 1000"/>
                    <a:gd name="T45" fmla="*/ 46 h 332"/>
                    <a:gd name="T46" fmla="*/ 718 w 1000"/>
                    <a:gd name="T47" fmla="*/ 25 h 332"/>
                    <a:gd name="T48" fmla="*/ 674 w 1000"/>
                    <a:gd name="T49" fmla="*/ 6 h 332"/>
                    <a:gd name="T50" fmla="*/ 624 w 1000"/>
                    <a:gd name="T51" fmla="*/ 0 h 332"/>
                    <a:gd name="T52" fmla="*/ 286 w 1000"/>
                    <a:gd name="T53" fmla="*/ 0 h 332"/>
                    <a:gd name="T54" fmla="*/ 125 w 1000"/>
                    <a:gd name="T55" fmla="*/ 0 h 332"/>
                    <a:gd name="T56" fmla="*/ 75 w 1000"/>
                    <a:gd name="T57" fmla="*/ 0 h 332"/>
                    <a:gd name="T58" fmla="*/ 56 w 1000"/>
                    <a:gd name="T59" fmla="*/ 0 h 332"/>
                    <a:gd name="T60" fmla="*/ 0 w 1000"/>
                    <a:gd name="T61" fmla="*/ 56 h 332"/>
                    <a:gd name="T62" fmla="*/ 56 w 1000"/>
                    <a:gd name="T63" fmla="*/ 112 h 332"/>
                    <a:gd name="T64" fmla="*/ 75 w 1000"/>
                    <a:gd name="T65" fmla="*/ 112 h 332"/>
                    <a:gd name="T66" fmla="*/ 624 w 1000"/>
                    <a:gd name="T67" fmla="*/ 112 h 332"/>
                    <a:gd name="T68" fmla="*/ 644 w 1000"/>
                    <a:gd name="T69" fmla="*/ 114 h 332"/>
                    <a:gd name="T70" fmla="*/ 652 w 1000"/>
                    <a:gd name="T71" fmla="*/ 116 h 332"/>
                    <a:gd name="T72" fmla="*/ 654 w 1000"/>
                    <a:gd name="T73" fmla="*/ 117 h 332"/>
                    <a:gd name="T74" fmla="*/ 654 w 1000"/>
                    <a:gd name="T75" fmla="*/ 117 h 332"/>
                    <a:gd name="T76" fmla="*/ 654 w 1000"/>
                    <a:gd name="T77" fmla="*/ 116 h 332"/>
                    <a:gd name="T78" fmla="*/ 654 w 1000"/>
                    <a:gd name="T79" fmla="*/ 117 h 332"/>
                    <a:gd name="T80" fmla="*/ 654 w 1000"/>
                    <a:gd name="T81" fmla="*/ 117 h 332"/>
                    <a:gd name="T82" fmla="*/ 654 w 1000"/>
                    <a:gd name="T83" fmla="*/ 116 h 332"/>
                    <a:gd name="T84" fmla="*/ 654 w 1000"/>
                    <a:gd name="T85" fmla="*/ 117 h 332"/>
                    <a:gd name="T86" fmla="*/ 654 w 1000"/>
                    <a:gd name="T87" fmla="*/ 117 h 332"/>
                    <a:gd name="T88" fmla="*/ 654 w 1000"/>
                    <a:gd name="T89" fmla="*/ 117 h 332"/>
                    <a:gd name="T90" fmla="*/ 654 w 1000"/>
                    <a:gd name="T91" fmla="*/ 117 h 332"/>
                    <a:gd name="T92" fmla="*/ 654 w 1000"/>
                    <a:gd name="T93" fmla="*/ 117 h 332"/>
                    <a:gd name="T94" fmla="*/ 654 w 1000"/>
                    <a:gd name="T95" fmla="*/ 117 h 332"/>
                    <a:gd name="T96" fmla="*/ 654 w 1000"/>
                    <a:gd name="T97" fmla="*/ 117 h 332"/>
                    <a:gd name="T98" fmla="*/ 655 w 1000"/>
                    <a:gd name="T99" fmla="*/ 122 h 332"/>
                    <a:gd name="T100" fmla="*/ 658 w 1000"/>
                    <a:gd name="T101" fmla="*/ 139 h 332"/>
                    <a:gd name="T102" fmla="*/ 658 w 1000"/>
                    <a:gd name="T103" fmla="*/ 166 h 332"/>
                    <a:gd name="T104" fmla="*/ 660 w 1000"/>
                    <a:gd name="T105" fmla="*/ 212 h 332"/>
                    <a:gd name="T106" fmla="*/ 670 w 1000"/>
                    <a:gd name="T107" fmla="*/ 254 h 332"/>
                    <a:gd name="T108" fmla="*/ 688 w 1000"/>
                    <a:gd name="T109" fmla="*/ 286 h 332"/>
                    <a:gd name="T110" fmla="*/ 711 w 1000"/>
                    <a:gd name="T111" fmla="*/ 307 h 332"/>
                    <a:gd name="T112" fmla="*/ 754 w 1000"/>
                    <a:gd name="T113" fmla="*/ 326 h 332"/>
                    <a:gd name="T114" fmla="*/ 804 w 1000"/>
                    <a:gd name="T115" fmla="*/ 332 h 332"/>
                    <a:gd name="T116" fmla="*/ 944 w 1000"/>
                    <a:gd name="T117" fmla="*/ 332 h 332"/>
                    <a:gd name="T118" fmla="*/ 1000 w 1000"/>
                    <a:gd name="T119" fmla="*/ 276 h 332"/>
                    <a:gd name="T120" fmla="*/ 944 w 1000"/>
                    <a:gd name="T121" fmla="*/ 22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0" h="332">
                      <a:moveTo>
                        <a:pt x="944" y="220"/>
                      </a:moveTo>
                      <a:cubicBezTo>
                        <a:pt x="944" y="220"/>
                        <a:pt x="940" y="220"/>
                        <a:pt x="804" y="220"/>
                      </a:cubicBezTo>
                      <a:cubicBezTo>
                        <a:pt x="796" y="220"/>
                        <a:pt x="789" y="219"/>
                        <a:pt x="785" y="218"/>
                      </a:cubicBezTo>
                      <a:cubicBezTo>
                        <a:pt x="781" y="218"/>
                        <a:pt x="778" y="217"/>
                        <a:pt x="777" y="216"/>
                      </a:cubicBezTo>
                      <a:cubicBezTo>
                        <a:pt x="776" y="216"/>
                        <a:pt x="775" y="215"/>
                        <a:pt x="775" y="215"/>
                      </a:cubicBezTo>
                      <a:cubicBezTo>
                        <a:pt x="775" y="215"/>
                        <a:pt x="775" y="215"/>
                        <a:pt x="775" y="215"/>
                      </a:cubicBezTo>
                      <a:cubicBezTo>
                        <a:pt x="774" y="216"/>
                        <a:pt x="774" y="216"/>
                        <a:pt x="774" y="216"/>
                      </a:cubicBezTo>
                      <a:cubicBezTo>
                        <a:pt x="775" y="215"/>
                        <a:pt x="775" y="215"/>
                        <a:pt x="775" y="215"/>
                      </a:cubicBezTo>
                      <a:cubicBezTo>
                        <a:pt x="775" y="215"/>
                        <a:pt x="775" y="215"/>
                        <a:pt x="775" y="215"/>
                      </a:cubicBezTo>
                      <a:cubicBezTo>
                        <a:pt x="774" y="216"/>
                        <a:pt x="774" y="216"/>
                        <a:pt x="774" y="216"/>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4" y="214"/>
                        <a:pt x="774" y="213"/>
                        <a:pt x="773" y="210"/>
                      </a:cubicBezTo>
                      <a:cubicBezTo>
                        <a:pt x="772" y="207"/>
                        <a:pt x="771" y="201"/>
                        <a:pt x="771" y="193"/>
                      </a:cubicBezTo>
                      <a:cubicBezTo>
                        <a:pt x="770" y="186"/>
                        <a:pt x="770" y="176"/>
                        <a:pt x="770" y="166"/>
                      </a:cubicBezTo>
                      <a:cubicBezTo>
                        <a:pt x="770" y="152"/>
                        <a:pt x="770" y="137"/>
                        <a:pt x="769" y="120"/>
                      </a:cubicBezTo>
                      <a:cubicBezTo>
                        <a:pt x="767" y="107"/>
                        <a:pt x="765" y="93"/>
                        <a:pt x="759" y="78"/>
                      </a:cubicBezTo>
                      <a:cubicBezTo>
                        <a:pt x="755" y="67"/>
                        <a:pt x="749" y="56"/>
                        <a:pt x="740" y="46"/>
                      </a:cubicBezTo>
                      <a:cubicBezTo>
                        <a:pt x="734" y="38"/>
                        <a:pt x="726" y="31"/>
                        <a:pt x="718" y="25"/>
                      </a:cubicBezTo>
                      <a:cubicBezTo>
                        <a:pt x="705" y="16"/>
                        <a:pt x="690" y="9"/>
                        <a:pt x="674" y="6"/>
                      </a:cubicBezTo>
                      <a:cubicBezTo>
                        <a:pt x="659" y="2"/>
                        <a:pt x="642" y="0"/>
                        <a:pt x="624" y="0"/>
                      </a:cubicBezTo>
                      <a:cubicBezTo>
                        <a:pt x="552" y="0"/>
                        <a:pt x="410" y="0"/>
                        <a:pt x="286" y="0"/>
                      </a:cubicBezTo>
                      <a:cubicBezTo>
                        <a:pt x="224" y="0"/>
                        <a:pt x="167" y="0"/>
                        <a:pt x="125" y="0"/>
                      </a:cubicBezTo>
                      <a:cubicBezTo>
                        <a:pt x="104" y="0"/>
                        <a:pt x="86" y="0"/>
                        <a:pt x="75" y="0"/>
                      </a:cubicBezTo>
                      <a:cubicBezTo>
                        <a:pt x="63" y="0"/>
                        <a:pt x="56" y="0"/>
                        <a:pt x="56" y="0"/>
                      </a:cubicBezTo>
                      <a:cubicBezTo>
                        <a:pt x="25" y="0"/>
                        <a:pt x="0" y="25"/>
                        <a:pt x="0" y="56"/>
                      </a:cubicBezTo>
                      <a:cubicBezTo>
                        <a:pt x="0" y="87"/>
                        <a:pt x="25" y="112"/>
                        <a:pt x="56" y="112"/>
                      </a:cubicBezTo>
                      <a:cubicBezTo>
                        <a:pt x="56" y="112"/>
                        <a:pt x="63" y="112"/>
                        <a:pt x="75" y="112"/>
                      </a:cubicBezTo>
                      <a:cubicBezTo>
                        <a:pt x="158" y="112"/>
                        <a:pt x="498" y="112"/>
                        <a:pt x="624" y="112"/>
                      </a:cubicBezTo>
                      <a:cubicBezTo>
                        <a:pt x="633" y="112"/>
                        <a:pt x="639" y="113"/>
                        <a:pt x="644" y="114"/>
                      </a:cubicBezTo>
                      <a:cubicBezTo>
                        <a:pt x="648" y="114"/>
                        <a:pt x="650" y="115"/>
                        <a:pt x="652" y="116"/>
                      </a:cubicBezTo>
                      <a:cubicBezTo>
                        <a:pt x="653" y="116"/>
                        <a:pt x="653" y="117"/>
                        <a:pt x="654" y="117"/>
                      </a:cubicBezTo>
                      <a:cubicBezTo>
                        <a:pt x="654" y="117"/>
                        <a:pt x="654" y="117"/>
                        <a:pt x="654" y="117"/>
                      </a:cubicBezTo>
                      <a:cubicBezTo>
                        <a:pt x="654" y="116"/>
                        <a:pt x="654" y="116"/>
                        <a:pt x="654" y="116"/>
                      </a:cubicBezTo>
                      <a:cubicBezTo>
                        <a:pt x="654" y="117"/>
                        <a:pt x="654" y="117"/>
                        <a:pt x="654" y="117"/>
                      </a:cubicBezTo>
                      <a:cubicBezTo>
                        <a:pt x="654" y="117"/>
                        <a:pt x="654" y="117"/>
                        <a:pt x="654" y="117"/>
                      </a:cubicBezTo>
                      <a:cubicBezTo>
                        <a:pt x="654" y="116"/>
                        <a:pt x="654" y="116"/>
                        <a:pt x="654" y="116"/>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8"/>
                        <a:pt x="655" y="119"/>
                        <a:pt x="655" y="122"/>
                      </a:cubicBezTo>
                      <a:cubicBezTo>
                        <a:pt x="656" y="125"/>
                        <a:pt x="657" y="131"/>
                        <a:pt x="658" y="139"/>
                      </a:cubicBezTo>
                      <a:cubicBezTo>
                        <a:pt x="658" y="146"/>
                        <a:pt x="658" y="156"/>
                        <a:pt x="658" y="166"/>
                      </a:cubicBezTo>
                      <a:cubicBezTo>
                        <a:pt x="658" y="180"/>
                        <a:pt x="658" y="195"/>
                        <a:pt x="660" y="212"/>
                      </a:cubicBezTo>
                      <a:cubicBezTo>
                        <a:pt x="661" y="225"/>
                        <a:pt x="664" y="239"/>
                        <a:pt x="670" y="254"/>
                      </a:cubicBezTo>
                      <a:cubicBezTo>
                        <a:pt x="674" y="265"/>
                        <a:pt x="680" y="276"/>
                        <a:pt x="688" y="286"/>
                      </a:cubicBezTo>
                      <a:cubicBezTo>
                        <a:pt x="695" y="294"/>
                        <a:pt x="702" y="301"/>
                        <a:pt x="711" y="307"/>
                      </a:cubicBezTo>
                      <a:cubicBezTo>
                        <a:pt x="724" y="316"/>
                        <a:pt x="739" y="323"/>
                        <a:pt x="754" y="326"/>
                      </a:cubicBezTo>
                      <a:cubicBezTo>
                        <a:pt x="770" y="330"/>
                        <a:pt x="786" y="332"/>
                        <a:pt x="804" y="332"/>
                      </a:cubicBezTo>
                      <a:cubicBezTo>
                        <a:pt x="940" y="332"/>
                        <a:pt x="944" y="332"/>
                        <a:pt x="944" y="332"/>
                      </a:cubicBezTo>
                      <a:cubicBezTo>
                        <a:pt x="975" y="332"/>
                        <a:pt x="1000" y="307"/>
                        <a:pt x="1000" y="276"/>
                      </a:cubicBezTo>
                      <a:cubicBezTo>
                        <a:pt x="1000" y="245"/>
                        <a:pt x="975" y="220"/>
                        <a:pt x="944"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3">
                  <a:extLst>
                    <a:ext uri="{FF2B5EF4-FFF2-40B4-BE49-F238E27FC236}">
                      <a16:creationId xmlns:a16="http://schemas.microsoft.com/office/drawing/2014/main" id="{C1FCA34F-5C08-4387-8082-715E3A9E8AAB}"/>
                    </a:ext>
                  </a:extLst>
                </p:cNvPr>
                <p:cNvSpPr>
                  <a:spLocks/>
                </p:cNvSpPr>
                <p:nvPr/>
              </p:nvSpPr>
              <p:spPr bwMode="auto">
                <a:xfrm>
                  <a:off x="3463926" y="4046538"/>
                  <a:ext cx="485775" cy="538163"/>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 name="TextBox 15">
                <a:extLst>
                  <a:ext uri="{FF2B5EF4-FFF2-40B4-BE49-F238E27FC236}">
                    <a16:creationId xmlns:a16="http://schemas.microsoft.com/office/drawing/2014/main" id="{FD56F82C-9D10-4A5B-A682-4FD0D9FC8FB2}"/>
                  </a:ext>
                </a:extLst>
              </p:cNvPr>
              <p:cNvSpPr txBox="1"/>
              <p:nvPr/>
            </p:nvSpPr>
            <p:spPr>
              <a:xfrm>
                <a:off x="3931356" y="3504002"/>
                <a:ext cx="1549262" cy="533866"/>
              </a:xfrm>
              <a:prstGeom prst="rect">
                <a:avLst/>
              </a:prstGeom>
              <a:noFill/>
            </p:spPr>
            <p:txBody>
              <a:bodyPr wrap="square" lIns="144000" tIns="108000" rIns="144000" bIns="108000" rtlCol="0" anchor="ctr">
                <a:noAutofit/>
              </a:bodyPr>
              <a:lstStyle/>
              <a:p>
                <a:r>
                  <a:rPr lang="en-US" sz="1600" dirty="0">
                    <a:solidFill>
                      <a:schemeClr val="bg1"/>
                    </a:solidFill>
                  </a:rPr>
                  <a:t>Title 1</a:t>
                </a:r>
              </a:p>
            </p:txBody>
          </p:sp>
        </p:grpSp>
        <p:sp>
          <p:nvSpPr>
            <p:cNvPr id="78" name="Oval 77">
              <a:extLst>
                <a:ext uri="{FF2B5EF4-FFF2-40B4-BE49-F238E27FC236}">
                  <a16:creationId xmlns:a16="http://schemas.microsoft.com/office/drawing/2014/main" id="{4BB7378B-C29E-45EB-9B44-95ED46FAE385}"/>
                </a:ext>
              </a:extLst>
            </p:cNvPr>
            <p:cNvSpPr/>
            <p:nvPr/>
          </p:nvSpPr>
          <p:spPr>
            <a:xfrm flipH="1">
              <a:off x="2243374" y="3429000"/>
              <a:ext cx="863891" cy="863891"/>
            </a:xfrm>
            <a:prstGeom prst="ellipse">
              <a:avLst/>
            </a:prstGeom>
            <a:grpFill/>
            <a:ln w="127000">
              <a:solidFill>
                <a:schemeClr val="accent1">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9" name="Group 18">
            <a:extLst>
              <a:ext uri="{FF2B5EF4-FFF2-40B4-BE49-F238E27FC236}">
                <a16:creationId xmlns:a16="http://schemas.microsoft.com/office/drawing/2014/main" id="{9C320A7D-93C9-4CE0-8601-9DFDD8F4B403}"/>
              </a:ext>
            </a:extLst>
          </p:cNvPr>
          <p:cNvGrpSpPr/>
          <p:nvPr/>
        </p:nvGrpSpPr>
        <p:grpSpPr>
          <a:xfrm>
            <a:off x="5827713" y="3621793"/>
            <a:ext cx="536575" cy="3236207"/>
            <a:chOff x="5826126" y="3621793"/>
            <a:chExt cx="536575" cy="3236207"/>
          </a:xfrm>
          <a:solidFill>
            <a:schemeClr val="accent5"/>
          </a:solidFill>
        </p:grpSpPr>
        <p:sp>
          <p:nvSpPr>
            <p:cNvPr id="61" name="Freeform: Shape 60">
              <a:extLst>
                <a:ext uri="{FF2B5EF4-FFF2-40B4-BE49-F238E27FC236}">
                  <a16:creationId xmlns:a16="http://schemas.microsoft.com/office/drawing/2014/main" id="{9664099A-7206-457F-BF22-0D1E4908E821}"/>
                </a:ext>
              </a:extLst>
            </p:cNvPr>
            <p:cNvSpPr>
              <a:spLocks/>
            </p:cNvSpPr>
            <p:nvPr/>
          </p:nvSpPr>
          <p:spPr bwMode="auto">
            <a:xfrm>
              <a:off x="5946776" y="3814068"/>
              <a:ext cx="295275" cy="3043932"/>
            </a:xfrm>
            <a:custGeom>
              <a:avLst/>
              <a:gdLst>
                <a:gd name="connsiteX0" fmla="*/ 147638 w 295275"/>
                <a:gd name="connsiteY0" fmla="*/ 0 h 3143324"/>
                <a:gd name="connsiteX1" fmla="*/ 295275 w 295275"/>
                <a:gd name="connsiteY1" fmla="*/ 83830 h 3143324"/>
                <a:gd name="connsiteX2" fmla="*/ 295275 w 295275"/>
                <a:gd name="connsiteY2" fmla="*/ 2654367 h 3143324"/>
                <a:gd name="connsiteX3" fmla="*/ 295275 w 295275"/>
                <a:gd name="connsiteY3" fmla="*/ 3143324 h 3143324"/>
                <a:gd name="connsiteX4" fmla="*/ 0 w 295275"/>
                <a:gd name="connsiteY4" fmla="*/ 3143324 h 3143324"/>
                <a:gd name="connsiteX5" fmla="*/ 0 w 295275"/>
                <a:gd name="connsiteY5" fmla="*/ 3038996 h 3143324"/>
                <a:gd name="connsiteX6" fmla="*/ 0 w 295275"/>
                <a:gd name="connsiteY6" fmla="*/ 83830 h 3143324"/>
                <a:gd name="connsiteX7" fmla="*/ 147638 w 295275"/>
                <a:gd name="connsiteY7" fmla="*/ 0 h 314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3143324">
                  <a:moveTo>
                    <a:pt x="147638" y="0"/>
                  </a:moveTo>
                  <a:cubicBezTo>
                    <a:pt x="229366" y="0"/>
                    <a:pt x="295275" y="37424"/>
                    <a:pt x="295275" y="83830"/>
                  </a:cubicBezTo>
                  <a:cubicBezTo>
                    <a:pt x="295275" y="83830"/>
                    <a:pt x="295275" y="83830"/>
                    <a:pt x="295275" y="2654367"/>
                  </a:cubicBezTo>
                  <a:lnTo>
                    <a:pt x="295275" y="3143324"/>
                  </a:lnTo>
                  <a:lnTo>
                    <a:pt x="0" y="3143324"/>
                  </a:lnTo>
                  <a:lnTo>
                    <a:pt x="0" y="3038996"/>
                  </a:lnTo>
                  <a:cubicBezTo>
                    <a:pt x="0" y="2764805"/>
                    <a:pt x="0" y="2033630"/>
                    <a:pt x="0" y="83830"/>
                  </a:cubicBezTo>
                  <a:cubicBezTo>
                    <a:pt x="0" y="37424"/>
                    <a:pt x="65910" y="0"/>
                    <a:pt x="1476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1" name="Freeform 29">
              <a:extLst>
                <a:ext uri="{FF2B5EF4-FFF2-40B4-BE49-F238E27FC236}">
                  <a16:creationId xmlns:a16="http://schemas.microsoft.com/office/drawing/2014/main" id="{E565F445-302D-4437-82D7-4E0DA9376AA7}"/>
                </a:ext>
              </a:extLst>
            </p:cNvPr>
            <p:cNvSpPr>
              <a:spLocks/>
            </p:cNvSpPr>
            <p:nvPr/>
          </p:nvSpPr>
          <p:spPr bwMode="auto">
            <a:xfrm>
              <a:off x="5826126" y="3621793"/>
              <a:ext cx="536575" cy="488950"/>
            </a:xfrm>
            <a:custGeom>
              <a:avLst/>
              <a:gdLst>
                <a:gd name="T0" fmla="*/ 190 w 204"/>
                <a:gd name="T1" fmla="*/ 180 h 186"/>
                <a:gd name="T2" fmla="*/ 160 w 204"/>
                <a:gd name="T3" fmla="*/ 172 h 186"/>
                <a:gd name="T4" fmla="*/ 102 w 204"/>
                <a:gd name="T5" fmla="*/ 73 h 186"/>
                <a:gd name="T6" fmla="*/ 44 w 204"/>
                <a:gd name="T7" fmla="*/ 172 h 186"/>
                <a:gd name="T8" fmla="*/ 14 w 204"/>
                <a:gd name="T9" fmla="*/ 180 h 186"/>
                <a:gd name="T10" fmla="*/ 6 w 204"/>
                <a:gd name="T11" fmla="*/ 149 h 186"/>
                <a:gd name="T12" fmla="*/ 77 w 204"/>
                <a:gd name="T13" fmla="*/ 27 h 186"/>
                <a:gd name="T14" fmla="*/ 77 w 204"/>
                <a:gd name="T15" fmla="*/ 27 h 186"/>
                <a:gd name="T16" fmla="*/ 82 w 204"/>
                <a:gd name="T17" fmla="*/ 19 h 186"/>
                <a:gd name="T18" fmla="*/ 122 w 204"/>
                <a:gd name="T19" fmla="*/ 20 h 186"/>
                <a:gd name="T20" fmla="*/ 128 w 204"/>
                <a:gd name="T21" fmla="*/ 28 h 186"/>
                <a:gd name="T22" fmla="*/ 137 w 204"/>
                <a:gd name="T23" fmla="*/ 43 h 186"/>
                <a:gd name="T24" fmla="*/ 137 w 204"/>
                <a:gd name="T25" fmla="*/ 43 h 186"/>
                <a:gd name="T26" fmla="*/ 198 w 204"/>
                <a:gd name="T27" fmla="*/ 149 h 186"/>
                <a:gd name="T28" fmla="*/ 190 w 204"/>
                <a:gd name="T29"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186">
                  <a:moveTo>
                    <a:pt x="190" y="180"/>
                  </a:moveTo>
                  <a:cubicBezTo>
                    <a:pt x="180" y="186"/>
                    <a:pt x="166" y="183"/>
                    <a:pt x="160" y="172"/>
                  </a:cubicBezTo>
                  <a:cubicBezTo>
                    <a:pt x="102" y="73"/>
                    <a:pt x="102" y="73"/>
                    <a:pt x="102" y="73"/>
                  </a:cubicBezTo>
                  <a:cubicBezTo>
                    <a:pt x="44" y="172"/>
                    <a:pt x="44" y="172"/>
                    <a:pt x="44" y="172"/>
                  </a:cubicBezTo>
                  <a:cubicBezTo>
                    <a:pt x="38" y="183"/>
                    <a:pt x="25" y="186"/>
                    <a:pt x="14" y="180"/>
                  </a:cubicBezTo>
                  <a:cubicBezTo>
                    <a:pt x="4" y="174"/>
                    <a:pt x="0" y="160"/>
                    <a:pt x="6" y="149"/>
                  </a:cubicBezTo>
                  <a:cubicBezTo>
                    <a:pt x="77" y="27"/>
                    <a:pt x="77" y="27"/>
                    <a:pt x="77" y="27"/>
                  </a:cubicBezTo>
                  <a:cubicBezTo>
                    <a:pt x="77" y="27"/>
                    <a:pt x="77" y="27"/>
                    <a:pt x="77" y="27"/>
                  </a:cubicBezTo>
                  <a:cubicBezTo>
                    <a:pt x="82" y="19"/>
                    <a:pt x="82" y="19"/>
                    <a:pt x="82" y="19"/>
                  </a:cubicBezTo>
                  <a:cubicBezTo>
                    <a:pt x="93" y="0"/>
                    <a:pt x="111" y="1"/>
                    <a:pt x="122" y="20"/>
                  </a:cubicBezTo>
                  <a:cubicBezTo>
                    <a:pt x="128" y="28"/>
                    <a:pt x="128" y="28"/>
                    <a:pt x="128" y="28"/>
                  </a:cubicBezTo>
                  <a:cubicBezTo>
                    <a:pt x="137" y="43"/>
                    <a:pt x="137" y="43"/>
                    <a:pt x="137" y="43"/>
                  </a:cubicBezTo>
                  <a:cubicBezTo>
                    <a:pt x="137" y="43"/>
                    <a:pt x="137" y="43"/>
                    <a:pt x="137" y="43"/>
                  </a:cubicBezTo>
                  <a:cubicBezTo>
                    <a:pt x="198" y="149"/>
                    <a:pt x="198" y="149"/>
                    <a:pt x="198" y="149"/>
                  </a:cubicBezTo>
                  <a:cubicBezTo>
                    <a:pt x="204" y="160"/>
                    <a:pt x="201" y="174"/>
                    <a:pt x="190"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4" name="Freeform 83">
            <a:extLst>
              <a:ext uri="{FF2B5EF4-FFF2-40B4-BE49-F238E27FC236}">
                <a16:creationId xmlns:a16="http://schemas.microsoft.com/office/drawing/2014/main" id="{EC777838-ACA8-4F86-A7F7-C6CC43D4D5B9}"/>
              </a:ext>
            </a:extLst>
          </p:cNvPr>
          <p:cNvSpPr>
            <a:spLocks noChangeAspect="1" noEditPoints="1"/>
          </p:cNvSpPr>
          <p:nvPr/>
        </p:nvSpPr>
        <p:spPr bwMode="auto">
          <a:xfrm>
            <a:off x="9193973" y="3661328"/>
            <a:ext cx="457945" cy="361347"/>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89">
            <a:extLst>
              <a:ext uri="{FF2B5EF4-FFF2-40B4-BE49-F238E27FC236}">
                <a16:creationId xmlns:a16="http://schemas.microsoft.com/office/drawing/2014/main" id="{0ED9A5AD-8771-44C5-9DA5-D8A39B4D6DDF}"/>
              </a:ext>
            </a:extLst>
          </p:cNvPr>
          <p:cNvSpPr>
            <a:spLocks noChangeAspect="1" noEditPoints="1"/>
          </p:cNvSpPr>
          <p:nvPr/>
        </p:nvSpPr>
        <p:spPr bwMode="auto">
          <a:xfrm>
            <a:off x="5895031" y="2808217"/>
            <a:ext cx="401938" cy="392253"/>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29">
            <a:extLst>
              <a:ext uri="{FF2B5EF4-FFF2-40B4-BE49-F238E27FC236}">
                <a16:creationId xmlns:a16="http://schemas.microsoft.com/office/drawing/2014/main" id="{F2F627CD-0F49-45BC-A6D8-AB3FED5253E4}"/>
              </a:ext>
            </a:extLst>
          </p:cNvPr>
          <p:cNvSpPr>
            <a:spLocks noChangeAspect="1" noEditPoints="1"/>
          </p:cNvSpPr>
          <p:nvPr/>
        </p:nvSpPr>
        <p:spPr bwMode="auto">
          <a:xfrm>
            <a:off x="9756906" y="4625986"/>
            <a:ext cx="522629" cy="348811"/>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8">
            <a:extLst>
              <a:ext uri="{FF2B5EF4-FFF2-40B4-BE49-F238E27FC236}">
                <a16:creationId xmlns:a16="http://schemas.microsoft.com/office/drawing/2014/main" id="{74C80A03-33EE-42B4-BB08-FDD9F26FB856}"/>
              </a:ext>
            </a:extLst>
          </p:cNvPr>
          <p:cNvSpPr>
            <a:spLocks noChangeAspect="1" noEditPoints="1"/>
          </p:cNvSpPr>
          <p:nvPr/>
        </p:nvSpPr>
        <p:spPr bwMode="auto">
          <a:xfrm>
            <a:off x="10398942" y="5460819"/>
            <a:ext cx="363782" cy="483251"/>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9">
            <a:extLst>
              <a:ext uri="{FF2B5EF4-FFF2-40B4-BE49-F238E27FC236}">
                <a16:creationId xmlns:a16="http://schemas.microsoft.com/office/drawing/2014/main" id="{0B12DB1F-0A0A-4396-B2F6-CC3305C14285}"/>
              </a:ext>
            </a:extLst>
          </p:cNvPr>
          <p:cNvSpPr>
            <a:spLocks noChangeAspect="1" noEditPoints="1"/>
          </p:cNvSpPr>
          <p:nvPr/>
        </p:nvSpPr>
        <p:spPr bwMode="auto">
          <a:xfrm>
            <a:off x="2425591" y="3644698"/>
            <a:ext cx="481412" cy="412637"/>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5">
            <a:extLst>
              <a:ext uri="{FF2B5EF4-FFF2-40B4-BE49-F238E27FC236}">
                <a16:creationId xmlns:a16="http://schemas.microsoft.com/office/drawing/2014/main" id="{FCEEBB70-9A7C-493B-A5E1-28424DD3A174}"/>
              </a:ext>
            </a:extLst>
          </p:cNvPr>
          <p:cNvSpPr>
            <a:spLocks noChangeAspect="1" noEditPoints="1"/>
          </p:cNvSpPr>
          <p:nvPr/>
        </p:nvSpPr>
        <p:spPr bwMode="auto">
          <a:xfrm>
            <a:off x="1999237" y="4553325"/>
            <a:ext cx="281045" cy="45452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80">
            <a:extLst>
              <a:ext uri="{FF2B5EF4-FFF2-40B4-BE49-F238E27FC236}">
                <a16:creationId xmlns:a16="http://schemas.microsoft.com/office/drawing/2014/main" id="{D2C07FEC-5FF1-47CC-8D18-4FDC4FF8A97A}"/>
              </a:ext>
            </a:extLst>
          </p:cNvPr>
          <p:cNvSpPr>
            <a:spLocks noChangeAspect="1" noEditPoints="1"/>
          </p:cNvSpPr>
          <p:nvPr/>
        </p:nvSpPr>
        <p:spPr bwMode="auto">
          <a:xfrm>
            <a:off x="1397777" y="5523450"/>
            <a:ext cx="431898" cy="420620"/>
          </a:xfrm>
          <a:custGeom>
            <a:avLst/>
            <a:gdLst>
              <a:gd name="T0" fmla="*/ 115 w 274"/>
              <a:gd name="T1" fmla="*/ 26 h 267"/>
              <a:gd name="T2" fmla="*/ 139 w 274"/>
              <a:gd name="T3" fmla="*/ 2 h 267"/>
              <a:gd name="T4" fmla="*/ 163 w 274"/>
              <a:gd name="T5" fmla="*/ 26 h 267"/>
              <a:gd name="T6" fmla="*/ 139 w 274"/>
              <a:gd name="T7" fmla="*/ 50 h 267"/>
              <a:gd name="T8" fmla="*/ 115 w 274"/>
              <a:gd name="T9" fmla="*/ 26 h 267"/>
              <a:gd name="T10" fmla="*/ 191 w 274"/>
              <a:gd name="T11" fmla="*/ 121 h 267"/>
              <a:gd name="T12" fmla="*/ 194 w 274"/>
              <a:gd name="T13" fmla="*/ 93 h 267"/>
              <a:gd name="T14" fmla="*/ 171 w 274"/>
              <a:gd name="T15" fmla="*/ 67 h 267"/>
              <a:gd name="T16" fmla="*/ 150 w 274"/>
              <a:gd name="T17" fmla="*/ 67 h 267"/>
              <a:gd name="T18" fmla="*/ 145 w 274"/>
              <a:gd name="T19" fmla="*/ 102 h 267"/>
              <a:gd name="T20" fmla="*/ 141 w 274"/>
              <a:gd name="T21" fmla="*/ 106 h 267"/>
              <a:gd name="T22" fmla="*/ 136 w 274"/>
              <a:gd name="T23" fmla="*/ 102 h 267"/>
              <a:gd name="T24" fmla="*/ 130 w 274"/>
              <a:gd name="T25" fmla="*/ 67 h 267"/>
              <a:gd name="T26" fmla="*/ 110 w 274"/>
              <a:gd name="T27" fmla="*/ 67 h 267"/>
              <a:gd name="T28" fmla="*/ 87 w 274"/>
              <a:gd name="T29" fmla="*/ 93 h 267"/>
              <a:gd name="T30" fmla="*/ 90 w 274"/>
              <a:gd name="T31" fmla="*/ 121 h 267"/>
              <a:gd name="T32" fmla="*/ 58 w 274"/>
              <a:gd name="T33" fmla="*/ 142 h 267"/>
              <a:gd name="T34" fmla="*/ 223 w 274"/>
              <a:gd name="T35" fmla="*/ 142 h 267"/>
              <a:gd name="T36" fmla="*/ 0 w 274"/>
              <a:gd name="T37" fmla="*/ 24 h 267"/>
              <a:gd name="T38" fmla="*/ 24 w 274"/>
              <a:gd name="T39" fmla="*/ 49 h 267"/>
              <a:gd name="T40" fmla="*/ 48 w 274"/>
              <a:gd name="T41" fmla="*/ 24 h 267"/>
              <a:gd name="T42" fmla="*/ 24 w 274"/>
              <a:gd name="T43" fmla="*/ 0 h 267"/>
              <a:gd name="T44" fmla="*/ 0 w 274"/>
              <a:gd name="T45" fmla="*/ 24 h 267"/>
              <a:gd name="T46" fmla="*/ 20 w 274"/>
              <a:gd name="T47" fmla="*/ 75 h 267"/>
              <a:gd name="T48" fmla="*/ 13 w 274"/>
              <a:gd name="T49" fmla="*/ 176 h 267"/>
              <a:gd name="T50" fmla="*/ 81 w 274"/>
              <a:gd name="T51" fmla="*/ 176 h 267"/>
              <a:gd name="T52" fmla="*/ 81 w 274"/>
              <a:gd name="T53" fmla="*/ 267 h 267"/>
              <a:gd name="T54" fmla="*/ 274 w 274"/>
              <a:gd name="T55" fmla="*/ 24 h 267"/>
              <a:gd name="T56" fmla="*/ 251 w 274"/>
              <a:gd name="T57" fmla="*/ 0 h 267"/>
              <a:gd name="T58" fmla="*/ 227 w 274"/>
              <a:gd name="T59" fmla="*/ 24 h 267"/>
              <a:gd name="T60" fmla="*/ 251 w 274"/>
              <a:gd name="T61" fmla="*/ 49 h 267"/>
              <a:gd name="T62" fmla="*/ 274 w 274"/>
              <a:gd name="T63" fmla="*/ 24 h 267"/>
              <a:gd name="T64" fmla="*/ 194 w 274"/>
              <a:gd name="T65" fmla="*/ 267 h 267"/>
              <a:gd name="T66" fmla="*/ 194 w 274"/>
              <a:gd name="T67" fmla="*/ 176 h 267"/>
              <a:gd name="T68" fmla="*/ 262 w 274"/>
              <a:gd name="T69" fmla="*/ 176 h 267"/>
              <a:gd name="T70" fmla="*/ 255 w 274"/>
              <a:gd name="T71" fmla="*/ 7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267">
                <a:moveTo>
                  <a:pt x="115" y="26"/>
                </a:moveTo>
                <a:cubicBezTo>
                  <a:pt x="115" y="12"/>
                  <a:pt x="126" y="2"/>
                  <a:pt x="139" y="2"/>
                </a:cubicBezTo>
                <a:cubicBezTo>
                  <a:pt x="152" y="2"/>
                  <a:pt x="163" y="12"/>
                  <a:pt x="163" y="26"/>
                </a:cubicBezTo>
                <a:cubicBezTo>
                  <a:pt x="163" y="39"/>
                  <a:pt x="152" y="50"/>
                  <a:pt x="139" y="50"/>
                </a:cubicBezTo>
                <a:cubicBezTo>
                  <a:pt x="126" y="50"/>
                  <a:pt x="115" y="39"/>
                  <a:pt x="115" y="26"/>
                </a:cubicBezTo>
                <a:moveTo>
                  <a:pt x="191" y="121"/>
                </a:moveTo>
                <a:cubicBezTo>
                  <a:pt x="194" y="93"/>
                  <a:pt x="194" y="93"/>
                  <a:pt x="194" y="93"/>
                </a:cubicBezTo>
                <a:cubicBezTo>
                  <a:pt x="195" y="79"/>
                  <a:pt x="185" y="67"/>
                  <a:pt x="171" y="67"/>
                </a:cubicBezTo>
                <a:cubicBezTo>
                  <a:pt x="150" y="67"/>
                  <a:pt x="150" y="67"/>
                  <a:pt x="150" y="67"/>
                </a:cubicBezTo>
                <a:cubicBezTo>
                  <a:pt x="145" y="102"/>
                  <a:pt x="145" y="102"/>
                  <a:pt x="145" y="102"/>
                </a:cubicBezTo>
                <a:cubicBezTo>
                  <a:pt x="141" y="106"/>
                  <a:pt x="141" y="106"/>
                  <a:pt x="141" y="106"/>
                </a:cubicBezTo>
                <a:cubicBezTo>
                  <a:pt x="136" y="102"/>
                  <a:pt x="136" y="102"/>
                  <a:pt x="136" y="102"/>
                </a:cubicBezTo>
                <a:cubicBezTo>
                  <a:pt x="130" y="67"/>
                  <a:pt x="130" y="67"/>
                  <a:pt x="130" y="67"/>
                </a:cubicBezTo>
                <a:cubicBezTo>
                  <a:pt x="110" y="67"/>
                  <a:pt x="110" y="67"/>
                  <a:pt x="110" y="67"/>
                </a:cubicBezTo>
                <a:cubicBezTo>
                  <a:pt x="96" y="67"/>
                  <a:pt x="86" y="79"/>
                  <a:pt x="87" y="93"/>
                </a:cubicBezTo>
                <a:cubicBezTo>
                  <a:pt x="88" y="104"/>
                  <a:pt x="89" y="113"/>
                  <a:pt x="90" y="121"/>
                </a:cubicBezTo>
                <a:moveTo>
                  <a:pt x="58" y="142"/>
                </a:moveTo>
                <a:cubicBezTo>
                  <a:pt x="223" y="142"/>
                  <a:pt x="223" y="142"/>
                  <a:pt x="223" y="142"/>
                </a:cubicBezTo>
                <a:moveTo>
                  <a:pt x="0" y="24"/>
                </a:moveTo>
                <a:cubicBezTo>
                  <a:pt x="0" y="38"/>
                  <a:pt x="11" y="49"/>
                  <a:pt x="24" y="49"/>
                </a:cubicBezTo>
                <a:cubicBezTo>
                  <a:pt x="37" y="49"/>
                  <a:pt x="48" y="38"/>
                  <a:pt x="48" y="24"/>
                </a:cubicBezTo>
                <a:cubicBezTo>
                  <a:pt x="48" y="11"/>
                  <a:pt x="37" y="0"/>
                  <a:pt x="24" y="0"/>
                </a:cubicBezTo>
                <a:cubicBezTo>
                  <a:pt x="11" y="0"/>
                  <a:pt x="0" y="11"/>
                  <a:pt x="0" y="24"/>
                </a:cubicBezTo>
                <a:moveTo>
                  <a:pt x="20" y="75"/>
                </a:moveTo>
                <a:cubicBezTo>
                  <a:pt x="13" y="176"/>
                  <a:pt x="13" y="176"/>
                  <a:pt x="13" y="176"/>
                </a:cubicBezTo>
                <a:cubicBezTo>
                  <a:pt x="81" y="176"/>
                  <a:pt x="81" y="176"/>
                  <a:pt x="81" y="176"/>
                </a:cubicBezTo>
                <a:cubicBezTo>
                  <a:pt x="81" y="267"/>
                  <a:pt x="81" y="267"/>
                  <a:pt x="81" y="267"/>
                </a:cubicBezTo>
                <a:moveTo>
                  <a:pt x="274" y="24"/>
                </a:moveTo>
                <a:cubicBezTo>
                  <a:pt x="274" y="11"/>
                  <a:pt x="264" y="0"/>
                  <a:pt x="251" y="0"/>
                </a:cubicBezTo>
                <a:cubicBezTo>
                  <a:pt x="238" y="0"/>
                  <a:pt x="227" y="11"/>
                  <a:pt x="227" y="24"/>
                </a:cubicBezTo>
                <a:cubicBezTo>
                  <a:pt x="227" y="38"/>
                  <a:pt x="238" y="49"/>
                  <a:pt x="251" y="49"/>
                </a:cubicBezTo>
                <a:cubicBezTo>
                  <a:pt x="264" y="49"/>
                  <a:pt x="274" y="38"/>
                  <a:pt x="274" y="24"/>
                </a:cubicBezTo>
                <a:moveTo>
                  <a:pt x="194" y="267"/>
                </a:moveTo>
                <a:cubicBezTo>
                  <a:pt x="194" y="176"/>
                  <a:pt x="194" y="176"/>
                  <a:pt x="194" y="176"/>
                </a:cubicBezTo>
                <a:cubicBezTo>
                  <a:pt x="262" y="176"/>
                  <a:pt x="262" y="176"/>
                  <a:pt x="262" y="176"/>
                </a:cubicBezTo>
                <a:cubicBezTo>
                  <a:pt x="255" y="75"/>
                  <a:pt x="255" y="75"/>
                  <a:pt x="255" y="7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64029867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Org Charts, Hierarchy Decision Tree Diagrams</a:t>
            </a:r>
          </a:p>
        </p:txBody>
      </p:sp>
    </p:spTree>
    <p:extLst>
      <p:ext uri="{BB962C8B-B14F-4D97-AF65-F5344CB8AC3E}">
        <p14:creationId xmlns:p14="http://schemas.microsoft.com/office/powerpoint/2010/main" val="55106738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rostokąt 9"/>
          <p:cNvSpPr/>
          <p:nvPr/>
        </p:nvSpPr>
        <p:spPr>
          <a:xfrm rot="5400000">
            <a:off x="6294754" y="-1753553"/>
            <a:ext cx="45363" cy="829318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0" name="Grupa 19">
            <a:extLst>
              <a:ext uri="{FF2B5EF4-FFF2-40B4-BE49-F238E27FC236}">
                <a16:creationId xmlns:a16="http://schemas.microsoft.com/office/drawing/2014/main" id="{4CDC7FE0-2144-4AD8-B61E-7E72BBFD95F1}"/>
              </a:ext>
            </a:extLst>
          </p:cNvPr>
          <p:cNvGrpSpPr/>
          <p:nvPr/>
        </p:nvGrpSpPr>
        <p:grpSpPr>
          <a:xfrm>
            <a:off x="896557" y="2182739"/>
            <a:ext cx="1970065" cy="3278161"/>
            <a:chOff x="896557" y="2182739"/>
            <a:chExt cx="1970065" cy="3278161"/>
          </a:xfrm>
        </p:grpSpPr>
        <p:sp>
          <p:nvSpPr>
            <p:cNvPr id="12" name="Prostokąt 11"/>
            <p:cNvSpPr/>
            <p:nvPr/>
          </p:nvSpPr>
          <p:spPr>
            <a:xfrm>
              <a:off x="1028633" y="2552810"/>
              <a:ext cx="54227" cy="29068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 name="Grupa 1">
              <a:extLst>
                <a:ext uri="{FF2B5EF4-FFF2-40B4-BE49-F238E27FC236}">
                  <a16:creationId xmlns:a16="http://schemas.microsoft.com/office/drawing/2014/main" id="{FF4D311C-90EA-4AEE-9E65-466DC21D70D3}"/>
                </a:ext>
              </a:extLst>
            </p:cNvPr>
            <p:cNvGrpSpPr/>
            <p:nvPr/>
          </p:nvGrpSpPr>
          <p:grpSpPr>
            <a:xfrm>
              <a:off x="896557" y="2182739"/>
              <a:ext cx="1970064" cy="489966"/>
              <a:chOff x="896557" y="2182739"/>
              <a:chExt cx="1970064" cy="489966"/>
            </a:xfrm>
          </p:grpSpPr>
          <p:sp>
            <p:nvSpPr>
              <p:cNvPr id="86" name="Prostokąt 85"/>
              <p:cNvSpPr/>
              <p:nvPr/>
            </p:nvSpPr>
            <p:spPr>
              <a:xfrm>
                <a:off x="896557" y="2182739"/>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1</a:t>
                </a:r>
              </a:p>
            </p:txBody>
          </p:sp>
          <p:sp>
            <p:nvSpPr>
              <p:cNvPr id="87" name="Freeform 12"/>
              <p:cNvSpPr>
                <a:spLocks/>
              </p:cNvSpPr>
              <p:nvPr/>
            </p:nvSpPr>
            <p:spPr bwMode="auto">
              <a:xfrm rot="5400000" flipH="1">
                <a:off x="911863" y="2556321"/>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8" name="Grupa 97"/>
            <p:cNvGrpSpPr/>
            <p:nvPr/>
          </p:nvGrpSpPr>
          <p:grpSpPr>
            <a:xfrm>
              <a:off x="896558" y="3013094"/>
              <a:ext cx="1970064" cy="602023"/>
              <a:chOff x="839788" y="3508157"/>
              <a:chExt cx="1970064" cy="602023"/>
            </a:xfrm>
          </p:grpSpPr>
          <p:sp>
            <p:nvSpPr>
              <p:cNvPr id="92" name="Freeform 12"/>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90" name="Prostokąt 89"/>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11" name="Grupa 10">
              <a:extLst>
                <a:ext uri="{FF2B5EF4-FFF2-40B4-BE49-F238E27FC236}">
                  <a16:creationId xmlns:a16="http://schemas.microsoft.com/office/drawing/2014/main" id="{BA0D680B-5AF6-414D-9C42-3D07EF407ED6}"/>
                </a:ext>
              </a:extLst>
            </p:cNvPr>
            <p:cNvGrpSpPr/>
            <p:nvPr/>
          </p:nvGrpSpPr>
          <p:grpSpPr>
            <a:xfrm>
              <a:off x="896558" y="3699679"/>
              <a:ext cx="1970064" cy="531912"/>
              <a:chOff x="916189" y="4302999"/>
              <a:chExt cx="1970064" cy="531912"/>
            </a:xfrm>
          </p:grpSpPr>
          <p:sp>
            <p:nvSpPr>
              <p:cNvPr id="94" name="Prostokąt 93"/>
              <p:cNvSpPr/>
              <p:nvPr/>
            </p:nvSpPr>
            <p:spPr>
              <a:xfrm>
                <a:off x="916189"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96" name="Freeform 12"/>
              <p:cNvSpPr>
                <a:spLocks/>
              </p:cNvSpPr>
              <p:nvPr/>
            </p:nvSpPr>
            <p:spPr bwMode="auto">
              <a:xfrm rot="5400000" flipH="1">
                <a:off x="930925"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6" name="Grupa 5">
              <a:extLst>
                <a:ext uri="{FF2B5EF4-FFF2-40B4-BE49-F238E27FC236}">
                  <a16:creationId xmlns:a16="http://schemas.microsoft.com/office/drawing/2014/main" id="{935785D6-3536-495F-BF47-5A8DE06D48A8}"/>
                </a:ext>
              </a:extLst>
            </p:cNvPr>
            <p:cNvGrpSpPr/>
            <p:nvPr/>
          </p:nvGrpSpPr>
          <p:grpSpPr>
            <a:xfrm>
              <a:off x="896558" y="4314243"/>
              <a:ext cx="1970064" cy="531912"/>
              <a:chOff x="916189" y="4917563"/>
              <a:chExt cx="1970064" cy="531912"/>
            </a:xfrm>
          </p:grpSpPr>
          <p:sp>
            <p:nvSpPr>
              <p:cNvPr id="80" name="Prostokąt 79">
                <a:extLst>
                  <a:ext uri="{FF2B5EF4-FFF2-40B4-BE49-F238E27FC236}">
                    <a16:creationId xmlns:a16="http://schemas.microsoft.com/office/drawing/2014/main" id="{D19381D2-1A3F-4491-BF73-8C291B0CB9B4}"/>
                  </a:ext>
                </a:extLst>
              </p:cNvPr>
              <p:cNvSpPr/>
              <p:nvPr/>
            </p:nvSpPr>
            <p:spPr>
              <a:xfrm>
                <a:off x="916189" y="4917563"/>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81" name="Freeform 12">
                <a:extLst>
                  <a:ext uri="{FF2B5EF4-FFF2-40B4-BE49-F238E27FC236}">
                    <a16:creationId xmlns:a16="http://schemas.microsoft.com/office/drawing/2014/main" id="{6BB95B92-4B39-4DC2-B464-EDB4138BA99D}"/>
                  </a:ext>
                </a:extLst>
              </p:cNvPr>
              <p:cNvSpPr>
                <a:spLocks/>
              </p:cNvSpPr>
              <p:nvPr/>
            </p:nvSpPr>
            <p:spPr bwMode="auto">
              <a:xfrm rot="5400000" flipH="1">
                <a:off x="930925" y="5333091"/>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4" name="Grupa 3">
              <a:extLst>
                <a:ext uri="{FF2B5EF4-FFF2-40B4-BE49-F238E27FC236}">
                  <a16:creationId xmlns:a16="http://schemas.microsoft.com/office/drawing/2014/main" id="{EE57DB01-713F-4960-910E-2EF9741FE31E}"/>
                </a:ext>
              </a:extLst>
            </p:cNvPr>
            <p:cNvGrpSpPr/>
            <p:nvPr/>
          </p:nvGrpSpPr>
          <p:grpSpPr>
            <a:xfrm>
              <a:off x="896558" y="4928988"/>
              <a:ext cx="1970064" cy="531912"/>
              <a:chOff x="916189" y="5532308"/>
              <a:chExt cx="1970064" cy="531912"/>
            </a:xfrm>
          </p:grpSpPr>
          <p:sp>
            <p:nvSpPr>
              <p:cNvPr id="149" name="Prostokąt 148">
                <a:extLst>
                  <a:ext uri="{FF2B5EF4-FFF2-40B4-BE49-F238E27FC236}">
                    <a16:creationId xmlns:a16="http://schemas.microsoft.com/office/drawing/2014/main" id="{0578E5E9-0923-440E-88D4-14D523A4483B}"/>
                  </a:ext>
                </a:extLst>
              </p:cNvPr>
              <p:cNvSpPr/>
              <p:nvPr/>
            </p:nvSpPr>
            <p:spPr>
              <a:xfrm>
                <a:off x="916189" y="5532308"/>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0" name="Freeform 12">
                <a:extLst>
                  <a:ext uri="{FF2B5EF4-FFF2-40B4-BE49-F238E27FC236}">
                    <a16:creationId xmlns:a16="http://schemas.microsoft.com/office/drawing/2014/main" id="{604AFBF2-E74A-4BA0-ACEB-1973E5511345}"/>
                  </a:ext>
                </a:extLst>
              </p:cNvPr>
              <p:cNvSpPr>
                <a:spLocks/>
              </p:cNvSpPr>
              <p:nvPr/>
            </p:nvSpPr>
            <p:spPr bwMode="auto">
              <a:xfrm rot="5400000" flipH="1">
                <a:off x="930925" y="594783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21" name="Grupa 20">
            <a:extLst>
              <a:ext uri="{FF2B5EF4-FFF2-40B4-BE49-F238E27FC236}">
                <a16:creationId xmlns:a16="http://schemas.microsoft.com/office/drawing/2014/main" id="{A16A7AF4-EB38-483C-9961-9A81AED89CCA}"/>
              </a:ext>
            </a:extLst>
          </p:cNvPr>
          <p:cNvGrpSpPr/>
          <p:nvPr/>
        </p:nvGrpSpPr>
        <p:grpSpPr>
          <a:xfrm>
            <a:off x="3003731" y="2182406"/>
            <a:ext cx="1970096" cy="3278585"/>
            <a:chOff x="3003731" y="2182406"/>
            <a:chExt cx="1970096" cy="3278585"/>
          </a:xfrm>
        </p:grpSpPr>
        <p:sp>
          <p:nvSpPr>
            <p:cNvPr id="89" name="Prostokąt 11">
              <a:extLst>
                <a:ext uri="{FF2B5EF4-FFF2-40B4-BE49-F238E27FC236}">
                  <a16:creationId xmlns:a16="http://schemas.microsoft.com/office/drawing/2014/main" id="{DE6AC428-0809-494C-A96A-24C2E40426EE}"/>
                </a:ext>
              </a:extLst>
            </p:cNvPr>
            <p:cNvSpPr/>
            <p:nvPr/>
          </p:nvSpPr>
          <p:spPr>
            <a:xfrm>
              <a:off x="3134940" y="2552810"/>
              <a:ext cx="45719" cy="290683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5" name="Grupa 14">
              <a:extLst>
                <a:ext uri="{FF2B5EF4-FFF2-40B4-BE49-F238E27FC236}">
                  <a16:creationId xmlns:a16="http://schemas.microsoft.com/office/drawing/2014/main" id="{68CB6F9B-C702-431C-B235-C650733E10C8}"/>
                </a:ext>
              </a:extLst>
            </p:cNvPr>
            <p:cNvGrpSpPr/>
            <p:nvPr/>
          </p:nvGrpSpPr>
          <p:grpSpPr>
            <a:xfrm>
              <a:off x="3003763" y="2182406"/>
              <a:ext cx="1970064" cy="489966"/>
              <a:chOff x="3003763" y="2182406"/>
              <a:chExt cx="1970064" cy="489966"/>
            </a:xfrm>
          </p:grpSpPr>
          <p:sp>
            <p:nvSpPr>
              <p:cNvPr id="103" name="Prostokąt 85">
                <a:extLst>
                  <a:ext uri="{FF2B5EF4-FFF2-40B4-BE49-F238E27FC236}">
                    <a16:creationId xmlns:a16="http://schemas.microsoft.com/office/drawing/2014/main" id="{F6891111-AA86-4051-8C5A-AC6969F526EE}"/>
                  </a:ext>
                </a:extLst>
              </p:cNvPr>
              <p:cNvSpPr/>
              <p:nvPr/>
            </p:nvSpPr>
            <p:spPr>
              <a:xfrm>
                <a:off x="3003763" y="2182406"/>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2</a:t>
                </a:r>
              </a:p>
            </p:txBody>
          </p:sp>
          <p:sp>
            <p:nvSpPr>
              <p:cNvPr id="104" name="Freeform 12">
                <a:extLst>
                  <a:ext uri="{FF2B5EF4-FFF2-40B4-BE49-F238E27FC236}">
                    <a16:creationId xmlns:a16="http://schemas.microsoft.com/office/drawing/2014/main" id="{4D7A3007-C4AB-47ED-91FD-61B3A4499ECC}"/>
                  </a:ext>
                </a:extLst>
              </p:cNvPr>
              <p:cNvSpPr>
                <a:spLocks/>
              </p:cNvSpPr>
              <p:nvPr/>
            </p:nvSpPr>
            <p:spPr bwMode="auto">
              <a:xfrm rot="5400000" flipH="1">
                <a:off x="3019069" y="2555988"/>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3" name="Grupa 97">
              <a:extLst>
                <a:ext uri="{FF2B5EF4-FFF2-40B4-BE49-F238E27FC236}">
                  <a16:creationId xmlns:a16="http://schemas.microsoft.com/office/drawing/2014/main" id="{96DA5FC8-4D3B-4B89-9C3E-AA39C8BF00BB}"/>
                </a:ext>
              </a:extLst>
            </p:cNvPr>
            <p:cNvGrpSpPr/>
            <p:nvPr/>
          </p:nvGrpSpPr>
          <p:grpSpPr>
            <a:xfrm>
              <a:off x="3003763" y="3013184"/>
              <a:ext cx="1970064" cy="602023"/>
              <a:chOff x="839788" y="3508157"/>
              <a:chExt cx="1970064" cy="602023"/>
            </a:xfrm>
          </p:grpSpPr>
          <p:sp>
            <p:nvSpPr>
              <p:cNvPr id="101" name="Freeform 12">
                <a:extLst>
                  <a:ext uri="{FF2B5EF4-FFF2-40B4-BE49-F238E27FC236}">
                    <a16:creationId xmlns:a16="http://schemas.microsoft.com/office/drawing/2014/main" id="{28F1B9BE-F00A-4EC8-903E-63F48A5F33F3}"/>
                  </a:ext>
                </a:extLst>
              </p:cNvPr>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02" name="Prostokąt 89">
                <a:extLst>
                  <a:ext uri="{FF2B5EF4-FFF2-40B4-BE49-F238E27FC236}">
                    <a16:creationId xmlns:a16="http://schemas.microsoft.com/office/drawing/2014/main" id="{61B1E82F-9790-41D6-A082-53B0684DE479}"/>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22" name="Grupa 21">
              <a:extLst>
                <a:ext uri="{FF2B5EF4-FFF2-40B4-BE49-F238E27FC236}">
                  <a16:creationId xmlns:a16="http://schemas.microsoft.com/office/drawing/2014/main" id="{573804F5-9C7B-401A-9AEE-5089D97F677A}"/>
                </a:ext>
              </a:extLst>
            </p:cNvPr>
            <p:cNvGrpSpPr/>
            <p:nvPr/>
          </p:nvGrpSpPr>
          <p:grpSpPr>
            <a:xfrm>
              <a:off x="3003731" y="3699679"/>
              <a:ext cx="1970064" cy="531912"/>
              <a:chOff x="3023362" y="4302999"/>
              <a:chExt cx="1970064" cy="531912"/>
            </a:xfrm>
          </p:grpSpPr>
          <p:sp>
            <p:nvSpPr>
              <p:cNvPr id="99" name="Prostokąt 93">
                <a:extLst>
                  <a:ext uri="{FF2B5EF4-FFF2-40B4-BE49-F238E27FC236}">
                    <a16:creationId xmlns:a16="http://schemas.microsoft.com/office/drawing/2014/main" id="{B373A11C-7503-4955-B043-105A7678EA87}"/>
                  </a:ext>
                </a:extLst>
              </p:cNvPr>
              <p:cNvSpPr/>
              <p:nvPr/>
            </p:nvSpPr>
            <p:spPr>
              <a:xfrm>
                <a:off x="3023362"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00" name="Freeform 12">
                <a:extLst>
                  <a:ext uri="{FF2B5EF4-FFF2-40B4-BE49-F238E27FC236}">
                    <a16:creationId xmlns:a16="http://schemas.microsoft.com/office/drawing/2014/main" id="{B17144B0-78E3-4652-824D-B104F03BBFFF}"/>
                  </a:ext>
                </a:extLst>
              </p:cNvPr>
              <p:cNvSpPr>
                <a:spLocks/>
              </p:cNvSpPr>
              <p:nvPr/>
            </p:nvSpPr>
            <p:spPr bwMode="auto">
              <a:xfrm rot="5400000" flipH="1">
                <a:off x="3038098"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4" name="Grupa 13">
              <a:extLst>
                <a:ext uri="{FF2B5EF4-FFF2-40B4-BE49-F238E27FC236}">
                  <a16:creationId xmlns:a16="http://schemas.microsoft.com/office/drawing/2014/main" id="{1AF6DEED-1141-483A-A9FA-D225A27976AB}"/>
                </a:ext>
              </a:extLst>
            </p:cNvPr>
            <p:cNvGrpSpPr/>
            <p:nvPr/>
          </p:nvGrpSpPr>
          <p:grpSpPr>
            <a:xfrm>
              <a:off x="3003731" y="4314334"/>
              <a:ext cx="1970064" cy="531912"/>
              <a:chOff x="3023362" y="4917654"/>
              <a:chExt cx="1970064" cy="531912"/>
            </a:xfrm>
          </p:grpSpPr>
          <p:sp>
            <p:nvSpPr>
              <p:cNvPr id="105" name="Prostokąt 93">
                <a:extLst>
                  <a:ext uri="{FF2B5EF4-FFF2-40B4-BE49-F238E27FC236}">
                    <a16:creationId xmlns:a16="http://schemas.microsoft.com/office/drawing/2014/main" id="{A545D593-4048-486D-BD92-DB87770A0692}"/>
                  </a:ext>
                </a:extLst>
              </p:cNvPr>
              <p:cNvSpPr/>
              <p:nvPr/>
            </p:nvSpPr>
            <p:spPr>
              <a:xfrm>
                <a:off x="3023362" y="491765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06" name="Freeform 12">
                <a:extLst>
                  <a:ext uri="{FF2B5EF4-FFF2-40B4-BE49-F238E27FC236}">
                    <a16:creationId xmlns:a16="http://schemas.microsoft.com/office/drawing/2014/main" id="{D6BC0778-0B3F-4EB8-B27C-3729CACD2337}"/>
                  </a:ext>
                </a:extLst>
              </p:cNvPr>
              <p:cNvSpPr>
                <a:spLocks/>
              </p:cNvSpPr>
              <p:nvPr/>
            </p:nvSpPr>
            <p:spPr bwMode="auto">
              <a:xfrm rot="5400000" flipH="1">
                <a:off x="3038098" y="5333182"/>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3" name="Grupa 12">
              <a:extLst>
                <a:ext uri="{FF2B5EF4-FFF2-40B4-BE49-F238E27FC236}">
                  <a16:creationId xmlns:a16="http://schemas.microsoft.com/office/drawing/2014/main" id="{A8CD4A74-3AB1-41F2-B96B-5E1DD9E5D7A8}"/>
                </a:ext>
              </a:extLst>
            </p:cNvPr>
            <p:cNvGrpSpPr/>
            <p:nvPr/>
          </p:nvGrpSpPr>
          <p:grpSpPr>
            <a:xfrm>
              <a:off x="3003731" y="4929079"/>
              <a:ext cx="1970064" cy="531912"/>
              <a:chOff x="3023362" y="5532399"/>
              <a:chExt cx="1970064" cy="531912"/>
            </a:xfrm>
          </p:grpSpPr>
          <p:sp>
            <p:nvSpPr>
              <p:cNvPr id="152" name="Prostokąt 93">
                <a:extLst>
                  <a:ext uri="{FF2B5EF4-FFF2-40B4-BE49-F238E27FC236}">
                    <a16:creationId xmlns:a16="http://schemas.microsoft.com/office/drawing/2014/main" id="{5CCD5E84-2FA6-4594-9FED-13C51516B462}"/>
                  </a:ext>
                </a:extLst>
              </p:cNvPr>
              <p:cNvSpPr/>
              <p:nvPr/>
            </p:nvSpPr>
            <p:spPr>
              <a:xfrm>
                <a:off x="3023362" y="55323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3" name="Freeform 12">
                <a:extLst>
                  <a:ext uri="{FF2B5EF4-FFF2-40B4-BE49-F238E27FC236}">
                    <a16:creationId xmlns:a16="http://schemas.microsoft.com/office/drawing/2014/main" id="{A2F39E8B-E61D-4E68-B19C-88E02225ADCC}"/>
                  </a:ext>
                </a:extLst>
              </p:cNvPr>
              <p:cNvSpPr>
                <a:spLocks/>
              </p:cNvSpPr>
              <p:nvPr/>
            </p:nvSpPr>
            <p:spPr bwMode="auto">
              <a:xfrm rot="5400000" flipH="1">
                <a:off x="3038098" y="59479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2" name="Grupa 71">
            <a:extLst>
              <a:ext uri="{FF2B5EF4-FFF2-40B4-BE49-F238E27FC236}">
                <a16:creationId xmlns:a16="http://schemas.microsoft.com/office/drawing/2014/main" id="{B6715B96-3A99-48AB-914E-A1485750CDDC}"/>
              </a:ext>
            </a:extLst>
          </p:cNvPr>
          <p:cNvGrpSpPr/>
          <p:nvPr/>
        </p:nvGrpSpPr>
        <p:grpSpPr>
          <a:xfrm>
            <a:off x="9325379" y="2182734"/>
            <a:ext cx="1970065" cy="3278075"/>
            <a:chOff x="9325379" y="2182734"/>
            <a:chExt cx="1970065" cy="3278075"/>
          </a:xfrm>
        </p:grpSpPr>
        <p:sp>
          <p:nvSpPr>
            <p:cNvPr id="128" name="Prostokąt 11">
              <a:extLst>
                <a:ext uri="{FF2B5EF4-FFF2-40B4-BE49-F238E27FC236}">
                  <a16:creationId xmlns:a16="http://schemas.microsoft.com/office/drawing/2014/main" id="{BE3BCF93-9EA8-48BC-974E-FEE7285696EB}"/>
                </a:ext>
              </a:extLst>
            </p:cNvPr>
            <p:cNvSpPr/>
            <p:nvPr/>
          </p:nvSpPr>
          <p:spPr>
            <a:xfrm>
              <a:off x="11112936" y="2553528"/>
              <a:ext cx="50243" cy="290611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9" name="Grupa 18">
              <a:extLst>
                <a:ext uri="{FF2B5EF4-FFF2-40B4-BE49-F238E27FC236}">
                  <a16:creationId xmlns:a16="http://schemas.microsoft.com/office/drawing/2014/main" id="{E0EC6CDB-F71D-49AA-94B2-92E7FF5BD79D}"/>
                </a:ext>
              </a:extLst>
            </p:cNvPr>
            <p:cNvGrpSpPr/>
            <p:nvPr/>
          </p:nvGrpSpPr>
          <p:grpSpPr>
            <a:xfrm>
              <a:off x="9325379" y="2182734"/>
              <a:ext cx="1970065" cy="491173"/>
              <a:chOff x="9325379" y="2182734"/>
              <a:chExt cx="1970065" cy="491173"/>
            </a:xfrm>
          </p:grpSpPr>
          <p:sp>
            <p:nvSpPr>
              <p:cNvPr id="136" name="Prostokąt 85">
                <a:extLst>
                  <a:ext uri="{FF2B5EF4-FFF2-40B4-BE49-F238E27FC236}">
                    <a16:creationId xmlns:a16="http://schemas.microsoft.com/office/drawing/2014/main" id="{05980BE2-FCF7-43D2-8449-C09C8250DCF3}"/>
                  </a:ext>
                </a:extLst>
              </p:cNvPr>
              <p:cNvSpPr/>
              <p:nvPr/>
            </p:nvSpPr>
            <p:spPr>
              <a:xfrm>
                <a:off x="9325379" y="2182734"/>
                <a:ext cx="1970065" cy="388514"/>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5</a:t>
                </a:r>
              </a:p>
            </p:txBody>
          </p:sp>
          <p:sp>
            <p:nvSpPr>
              <p:cNvPr id="137" name="Freeform 12">
                <a:extLst>
                  <a:ext uri="{FF2B5EF4-FFF2-40B4-BE49-F238E27FC236}">
                    <a16:creationId xmlns:a16="http://schemas.microsoft.com/office/drawing/2014/main" id="{34961AA4-A49A-449E-91C0-DEF13459B697}"/>
                  </a:ext>
                </a:extLst>
              </p:cNvPr>
              <p:cNvSpPr>
                <a:spLocks/>
              </p:cNvSpPr>
              <p:nvPr/>
            </p:nvSpPr>
            <p:spPr bwMode="auto">
              <a:xfrm rot="5400000" flipH="1" flipV="1">
                <a:off x="11178165" y="2557523"/>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30" name="Grupa 97">
              <a:extLst>
                <a:ext uri="{FF2B5EF4-FFF2-40B4-BE49-F238E27FC236}">
                  <a16:creationId xmlns:a16="http://schemas.microsoft.com/office/drawing/2014/main" id="{EF6E176A-6ED1-4589-ABA8-249E89D86A7B}"/>
                </a:ext>
              </a:extLst>
            </p:cNvPr>
            <p:cNvGrpSpPr/>
            <p:nvPr/>
          </p:nvGrpSpPr>
          <p:grpSpPr>
            <a:xfrm>
              <a:off x="9325379" y="3013274"/>
              <a:ext cx="1970064" cy="602022"/>
              <a:chOff x="839788" y="3508157"/>
              <a:chExt cx="1970064" cy="602022"/>
            </a:xfrm>
          </p:grpSpPr>
          <p:sp>
            <p:nvSpPr>
              <p:cNvPr id="134" name="Freeform 12">
                <a:extLst>
                  <a:ext uri="{FF2B5EF4-FFF2-40B4-BE49-F238E27FC236}">
                    <a16:creationId xmlns:a16="http://schemas.microsoft.com/office/drawing/2014/main" id="{A26478DF-0E0B-4CFC-B473-07A63DA5A72F}"/>
                  </a:ext>
                </a:extLst>
              </p:cNvPr>
              <p:cNvSpPr>
                <a:spLocks/>
              </p:cNvSpPr>
              <p:nvPr/>
            </p:nvSpPr>
            <p:spPr bwMode="auto">
              <a:xfrm rot="5400000" flipH="1" flipV="1">
                <a:off x="2692474" y="3993696"/>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35" name="Prostokąt 89">
                <a:extLst>
                  <a:ext uri="{FF2B5EF4-FFF2-40B4-BE49-F238E27FC236}">
                    <a16:creationId xmlns:a16="http://schemas.microsoft.com/office/drawing/2014/main" id="{CD9B3255-2A97-4D65-A9C3-5949651147BD}"/>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29" name="Grupa 28">
              <a:extLst>
                <a:ext uri="{FF2B5EF4-FFF2-40B4-BE49-F238E27FC236}">
                  <a16:creationId xmlns:a16="http://schemas.microsoft.com/office/drawing/2014/main" id="{F45B4348-5E97-41DB-8555-5A3ADD393048}"/>
                </a:ext>
              </a:extLst>
            </p:cNvPr>
            <p:cNvGrpSpPr/>
            <p:nvPr/>
          </p:nvGrpSpPr>
          <p:grpSpPr>
            <a:xfrm>
              <a:off x="9325379" y="3699680"/>
              <a:ext cx="1970064" cy="531910"/>
              <a:chOff x="9345010" y="4303000"/>
              <a:chExt cx="1970064" cy="531910"/>
            </a:xfrm>
          </p:grpSpPr>
          <p:sp>
            <p:nvSpPr>
              <p:cNvPr id="132" name="Prostokąt 93">
                <a:extLst>
                  <a:ext uri="{FF2B5EF4-FFF2-40B4-BE49-F238E27FC236}">
                    <a16:creationId xmlns:a16="http://schemas.microsoft.com/office/drawing/2014/main" id="{162799D1-7449-4690-BF8E-9B9B955D5A12}"/>
                  </a:ext>
                </a:extLst>
              </p:cNvPr>
              <p:cNvSpPr/>
              <p:nvPr/>
            </p:nvSpPr>
            <p:spPr>
              <a:xfrm>
                <a:off x="9345010" y="4303000"/>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33" name="Freeform 12">
                <a:extLst>
                  <a:ext uri="{FF2B5EF4-FFF2-40B4-BE49-F238E27FC236}">
                    <a16:creationId xmlns:a16="http://schemas.microsoft.com/office/drawing/2014/main" id="{0DDC7384-F14E-44CC-A2D6-A5EA145F1D84}"/>
                  </a:ext>
                </a:extLst>
              </p:cNvPr>
              <p:cNvSpPr>
                <a:spLocks/>
              </p:cNvSpPr>
              <p:nvPr/>
            </p:nvSpPr>
            <p:spPr bwMode="auto">
              <a:xfrm rot="5400000" flipH="1" flipV="1">
                <a:off x="11198118" y="4717957"/>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30" name="Grupa 29">
              <a:extLst>
                <a:ext uri="{FF2B5EF4-FFF2-40B4-BE49-F238E27FC236}">
                  <a16:creationId xmlns:a16="http://schemas.microsoft.com/office/drawing/2014/main" id="{2D090049-4597-4F3A-A68B-9AFFE0864962}"/>
                </a:ext>
              </a:extLst>
            </p:cNvPr>
            <p:cNvGrpSpPr/>
            <p:nvPr/>
          </p:nvGrpSpPr>
          <p:grpSpPr>
            <a:xfrm>
              <a:off x="9325379" y="4314154"/>
              <a:ext cx="1970064" cy="531910"/>
              <a:chOff x="9345010" y="4917474"/>
              <a:chExt cx="1970064" cy="531910"/>
            </a:xfrm>
          </p:grpSpPr>
          <p:sp>
            <p:nvSpPr>
              <p:cNvPr id="117" name="Prostokąt 93">
                <a:extLst>
                  <a:ext uri="{FF2B5EF4-FFF2-40B4-BE49-F238E27FC236}">
                    <a16:creationId xmlns:a16="http://schemas.microsoft.com/office/drawing/2014/main" id="{F79BB369-CB05-4E03-8EAD-D4F2E7AD7D81}"/>
                  </a:ext>
                </a:extLst>
              </p:cNvPr>
              <p:cNvSpPr/>
              <p:nvPr/>
            </p:nvSpPr>
            <p:spPr>
              <a:xfrm>
                <a:off x="9345010" y="491747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18" name="Freeform 12">
                <a:extLst>
                  <a:ext uri="{FF2B5EF4-FFF2-40B4-BE49-F238E27FC236}">
                    <a16:creationId xmlns:a16="http://schemas.microsoft.com/office/drawing/2014/main" id="{EDFF720D-5249-4441-9FDC-D720B0FBA0A5}"/>
                  </a:ext>
                </a:extLst>
              </p:cNvPr>
              <p:cNvSpPr>
                <a:spLocks/>
              </p:cNvSpPr>
              <p:nvPr/>
            </p:nvSpPr>
            <p:spPr bwMode="auto">
              <a:xfrm rot="5400000" flipH="1" flipV="1">
                <a:off x="11198118" y="5332431"/>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31" name="Grupa 30">
              <a:extLst>
                <a:ext uri="{FF2B5EF4-FFF2-40B4-BE49-F238E27FC236}">
                  <a16:creationId xmlns:a16="http://schemas.microsoft.com/office/drawing/2014/main" id="{87A6568C-6F76-4C0D-845B-8BA1BF248007}"/>
                </a:ext>
              </a:extLst>
            </p:cNvPr>
            <p:cNvGrpSpPr/>
            <p:nvPr/>
          </p:nvGrpSpPr>
          <p:grpSpPr>
            <a:xfrm>
              <a:off x="9325379" y="4928899"/>
              <a:ext cx="1970064" cy="531910"/>
              <a:chOff x="9345010" y="5532219"/>
              <a:chExt cx="1970064" cy="531910"/>
            </a:xfrm>
          </p:grpSpPr>
          <p:sp>
            <p:nvSpPr>
              <p:cNvPr id="155" name="Prostokąt 93">
                <a:extLst>
                  <a:ext uri="{FF2B5EF4-FFF2-40B4-BE49-F238E27FC236}">
                    <a16:creationId xmlns:a16="http://schemas.microsoft.com/office/drawing/2014/main" id="{24FDDF2B-86C8-4A74-B004-27E7EAC70015}"/>
                  </a:ext>
                </a:extLst>
              </p:cNvPr>
              <p:cNvSpPr/>
              <p:nvPr/>
            </p:nvSpPr>
            <p:spPr>
              <a:xfrm>
                <a:off x="9345010" y="553221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6" name="Freeform 12">
                <a:extLst>
                  <a:ext uri="{FF2B5EF4-FFF2-40B4-BE49-F238E27FC236}">
                    <a16:creationId xmlns:a16="http://schemas.microsoft.com/office/drawing/2014/main" id="{1B920301-2F40-4AAD-B0A3-C2980E9FD08C}"/>
                  </a:ext>
                </a:extLst>
              </p:cNvPr>
              <p:cNvSpPr>
                <a:spLocks/>
              </p:cNvSpPr>
              <p:nvPr/>
            </p:nvSpPr>
            <p:spPr bwMode="auto">
              <a:xfrm rot="5400000" flipH="1" flipV="1">
                <a:off x="11198118" y="5947176"/>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0" name="Grupa 69">
            <a:extLst>
              <a:ext uri="{FF2B5EF4-FFF2-40B4-BE49-F238E27FC236}">
                <a16:creationId xmlns:a16="http://schemas.microsoft.com/office/drawing/2014/main" id="{A9583F5A-A024-4BFE-B8CB-462C0B802DF9}"/>
              </a:ext>
            </a:extLst>
          </p:cNvPr>
          <p:cNvGrpSpPr/>
          <p:nvPr/>
        </p:nvGrpSpPr>
        <p:grpSpPr>
          <a:xfrm>
            <a:off x="7218077" y="2182224"/>
            <a:ext cx="1970193" cy="3278496"/>
            <a:chOff x="7218077" y="2182224"/>
            <a:chExt cx="1970193" cy="3278496"/>
          </a:xfrm>
        </p:grpSpPr>
        <p:sp>
          <p:nvSpPr>
            <p:cNvPr id="138" name="Prostokąt 11">
              <a:extLst>
                <a:ext uri="{FF2B5EF4-FFF2-40B4-BE49-F238E27FC236}">
                  <a16:creationId xmlns:a16="http://schemas.microsoft.com/office/drawing/2014/main" id="{6E49825B-6C98-4A86-8DD5-611FE29669B7}"/>
                </a:ext>
              </a:extLst>
            </p:cNvPr>
            <p:cNvSpPr/>
            <p:nvPr/>
          </p:nvSpPr>
          <p:spPr>
            <a:xfrm>
              <a:off x="9010612" y="2553169"/>
              <a:ext cx="45719" cy="290647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8" name="Grupa 17">
              <a:extLst>
                <a:ext uri="{FF2B5EF4-FFF2-40B4-BE49-F238E27FC236}">
                  <a16:creationId xmlns:a16="http://schemas.microsoft.com/office/drawing/2014/main" id="{01A89282-0C4B-4E84-81BA-6485F6CAF232}"/>
                </a:ext>
              </a:extLst>
            </p:cNvPr>
            <p:cNvGrpSpPr/>
            <p:nvPr/>
          </p:nvGrpSpPr>
          <p:grpSpPr>
            <a:xfrm>
              <a:off x="7218175" y="2182224"/>
              <a:ext cx="1970064" cy="490809"/>
              <a:chOff x="7218175" y="2182224"/>
              <a:chExt cx="1970064" cy="490809"/>
            </a:xfrm>
          </p:grpSpPr>
          <p:sp>
            <p:nvSpPr>
              <p:cNvPr id="125" name="Prostokąt 85">
                <a:extLst>
                  <a:ext uri="{FF2B5EF4-FFF2-40B4-BE49-F238E27FC236}">
                    <a16:creationId xmlns:a16="http://schemas.microsoft.com/office/drawing/2014/main" id="{1E3727A8-9FC2-4ED5-9182-C6746540FDEA}"/>
                  </a:ext>
                </a:extLst>
              </p:cNvPr>
              <p:cNvSpPr/>
              <p:nvPr/>
            </p:nvSpPr>
            <p:spPr>
              <a:xfrm>
                <a:off x="7218175" y="2182224"/>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4</a:t>
                </a:r>
              </a:p>
            </p:txBody>
          </p:sp>
          <p:sp>
            <p:nvSpPr>
              <p:cNvPr id="139" name="Freeform 12">
                <a:extLst>
                  <a:ext uri="{FF2B5EF4-FFF2-40B4-BE49-F238E27FC236}">
                    <a16:creationId xmlns:a16="http://schemas.microsoft.com/office/drawing/2014/main" id="{52E5FFF4-2A39-4B54-9F3F-3E1E8651A2DE}"/>
                  </a:ext>
                </a:extLst>
              </p:cNvPr>
              <p:cNvSpPr>
                <a:spLocks/>
              </p:cNvSpPr>
              <p:nvPr/>
            </p:nvSpPr>
            <p:spPr bwMode="auto">
              <a:xfrm rot="5400000" flipH="1" flipV="1">
                <a:off x="9071093" y="2556649"/>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5" name="Group 4">
              <a:extLst>
                <a:ext uri="{FF2B5EF4-FFF2-40B4-BE49-F238E27FC236}">
                  <a16:creationId xmlns:a16="http://schemas.microsoft.com/office/drawing/2014/main" id="{23097913-5904-42DF-8A54-719FF9848AF6}"/>
                </a:ext>
              </a:extLst>
            </p:cNvPr>
            <p:cNvGrpSpPr/>
            <p:nvPr/>
          </p:nvGrpSpPr>
          <p:grpSpPr>
            <a:xfrm>
              <a:off x="7218173" y="3013364"/>
              <a:ext cx="1970064" cy="601663"/>
              <a:chOff x="7224568" y="3508157"/>
              <a:chExt cx="1970064" cy="601663"/>
            </a:xfrm>
          </p:grpSpPr>
          <p:sp>
            <p:nvSpPr>
              <p:cNvPr id="124" name="Prostokąt 89">
                <a:extLst>
                  <a:ext uri="{FF2B5EF4-FFF2-40B4-BE49-F238E27FC236}">
                    <a16:creationId xmlns:a16="http://schemas.microsoft.com/office/drawing/2014/main" id="{C3D58229-4393-43EB-A8CC-B43240BCAEAC}"/>
                  </a:ext>
                </a:extLst>
              </p:cNvPr>
              <p:cNvSpPr/>
              <p:nvPr/>
            </p:nvSpPr>
            <p:spPr>
              <a:xfrm>
                <a:off x="722456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sp>
            <p:nvSpPr>
              <p:cNvPr id="140" name="Freeform 12">
                <a:extLst>
                  <a:ext uri="{FF2B5EF4-FFF2-40B4-BE49-F238E27FC236}">
                    <a16:creationId xmlns:a16="http://schemas.microsoft.com/office/drawing/2014/main" id="{A8EA63C3-062A-4905-9F1A-881FA339CBFB}"/>
                  </a:ext>
                </a:extLst>
              </p:cNvPr>
              <p:cNvSpPr>
                <a:spLocks/>
              </p:cNvSpPr>
              <p:nvPr/>
            </p:nvSpPr>
            <p:spPr bwMode="auto">
              <a:xfrm rot="5400000" flipH="1" flipV="1">
                <a:off x="9077385" y="3993337"/>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8" name="Grupa 27">
              <a:extLst>
                <a:ext uri="{FF2B5EF4-FFF2-40B4-BE49-F238E27FC236}">
                  <a16:creationId xmlns:a16="http://schemas.microsoft.com/office/drawing/2014/main" id="{BA47395E-E45F-4E80-8F89-FB91F4FD5C51}"/>
                </a:ext>
              </a:extLst>
            </p:cNvPr>
            <p:cNvGrpSpPr/>
            <p:nvPr/>
          </p:nvGrpSpPr>
          <p:grpSpPr>
            <a:xfrm>
              <a:off x="7218077" y="3699860"/>
              <a:ext cx="1970193" cy="531551"/>
              <a:chOff x="7237708" y="4303180"/>
              <a:chExt cx="1970193" cy="531551"/>
            </a:xfrm>
          </p:grpSpPr>
          <p:sp>
            <p:nvSpPr>
              <p:cNvPr id="121" name="Prostokąt 93">
                <a:extLst>
                  <a:ext uri="{FF2B5EF4-FFF2-40B4-BE49-F238E27FC236}">
                    <a16:creationId xmlns:a16="http://schemas.microsoft.com/office/drawing/2014/main" id="{29A709EF-F892-4CD3-9006-7B41A478B9D0}"/>
                  </a:ext>
                </a:extLst>
              </p:cNvPr>
              <p:cNvSpPr/>
              <p:nvPr/>
            </p:nvSpPr>
            <p:spPr>
              <a:xfrm>
                <a:off x="7237708" y="4303180"/>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41" name="Freeform 12">
                <a:extLst>
                  <a:ext uri="{FF2B5EF4-FFF2-40B4-BE49-F238E27FC236}">
                    <a16:creationId xmlns:a16="http://schemas.microsoft.com/office/drawing/2014/main" id="{92ECE8A0-45F5-4A59-8173-4B92C7978C50}"/>
                  </a:ext>
                </a:extLst>
              </p:cNvPr>
              <p:cNvSpPr>
                <a:spLocks/>
              </p:cNvSpPr>
              <p:nvPr/>
            </p:nvSpPr>
            <p:spPr bwMode="auto">
              <a:xfrm rot="5400000" flipH="1" flipV="1">
                <a:off x="9090947" y="471777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7" name="Grupa 26">
              <a:extLst>
                <a:ext uri="{FF2B5EF4-FFF2-40B4-BE49-F238E27FC236}">
                  <a16:creationId xmlns:a16="http://schemas.microsoft.com/office/drawing/2014/main" id="{8362C647-B809-4336-B7C4-C4275EAAEC97}"/>
                </a:ext>
              </a:extLst>
            </p:cNvPr>
            <p:cNvGrpSpPr/>
            <p:nvPr/>
          </p:nvGrpSpPr>
          <p:grpSpPr>
            <a:xfrm>
              <a:off x="7218077" y="4314424"/>
              <a:ext cx="1970193" cy="531551"/>
              <a:chOff x="7237708" y="4917744"/>
              <a:chExt cx="1970193" cy="531551"/>
            </a:xfrm>
          </p:grpSpPr>
          <p:sp>
            <p:nvSpPr>
              <p:cNvPr id="120" name="Prostokąt 93">
                <a:extLst>
                  <a:ext uri="{FF2B5EF4-FFF2-40B4-BE49-F238E27FC236}">
                    <a16:creationId xmlns:a16="http://schemas.microsoft.com/office/drawing/2014/main" id="{56E9C2C5-9D2D-4937-A6BB-9611963E3EAC}"/>
                  </a:ext>
                </a:extLst>
              </p:cNvPr>
              <p:cNvSpPr/>
              <p:nvPr/>
            </p:nvSpPr>
            <p:spPr>
              <a:xfrm>
                <a:off x="7237708" y="491774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22" name="Freeform 12">
                <a:extLst>
                  <a:ext uri="{FF2B5EF4-FFF2-40B4-BE49-F238E27FC236}">
                    <a16:creationId xmlns:a16="http://schemas.microsoft.com/office/drawing/2014/main" id="{37A797DC-9F09-49B4-A7C3-515B62F00293}"/>
                  </a:ext>
                </a:extLst>
              </p:cNvPr>
              <p:cNvSpPr>
                <a:spLocks/>
              </p:cNvSpPr>
              <p:nvPr/>
            </p:nvSpPr>
            <p:spPr bwMode="auto">
              <a:xfrm rot="5400000" flipH="1" flipV="1">
                <a:off x="9090947" y="5332342"/>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6" name="Grupa 25">
              <a:extLst>
                <a:ext uri="{FF2B5EF4-FFF2-40B4-BE49-F238E27FC236}">
                  <a16:creationId xmlns:a16="http://schemas.microsoft.com/office/drawing/2014/main" id="{93B08582-0A7D-4C17-A22D-D0F7233C0661}"/>
                </a:ext>
              </a:extLst>
            </p:cNvPr>
            <p:cNvGrpSpPr/>
            <p:nvPr/>
          </p:nvGrpSpPr>
          <p:grpSpPr>
            <a:xfrm>
              <a:off x="7218077" y="4929169"/>
              <a:ext cx="1970193" cy="531551"/>
              <a:chOff x="7237708" y="5532489"/>
              <a:chExt cx="1970193" cy="531551"/>
            </a:xfrm>
          </p:grpSpPr>
          <p:sp>
            <p:nvSpPr>
              <p:cNvPr id="158" name="Prostokąt 93">
                <a:extLst>
                  <a:ext uri="{FF2B5EF4-FFF2-40B4-BE49-F238E27FC236}">
                    <a16:creationId xmlns:a16="http://schemas.microsoft.com/office/drawing/2014/main" id="{96B00448-D9AD-4F1C-9358-873F84F816B9}"/>
                  </a:ext>
                </a:extLst>
              </p:cNvPr>
              <p:cNvSpPr/>
              <p:nvPr/>
            </p:nvSpPr>
            <p:spPr>
              <a:xfrm>
                <a:off x="7237708" y="553248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9" name="Freeform 12">
                <a:extLst>
                  <a:ext uri="{FF2B5EF4-FFF2-40B4-BE49-F238E27FC236}">
                    <a16:creationId xmlns:a16="http://schemas.microsoft.com/office/drawing/2014/main" id="{CB0B5713-8670-4938-8BB8-D5EB82FB87E9}"/>
                  </a:ext>
                </a:extLst>
              </p:cNvPr>
              <p:cNvSpPr>
                <a:spLocks/>
              </p:cNvSpPr>
              <p:nvPr/>
            </p:nvSpPr>
            <p:spPr bwMode="auto">
              <a:xfrm rot="5400000" flipH="1" flipV="1">
                <a:off x="9090947" y="5947087"/>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1" name="Grupa 70"/>
          <p:cNvGrpSpPr/>
          <p:nvPr/>
        </p:nvGrpSpPr>
        <p:grpSpPr>
          <a:xfrm>
            <a:off x="5077164" y="1396920"/>
            <a:ext cx="2037672" cy="586036"/>
            <a:chOff x="5082690" y="2000240"/>
            <a:chExt cx="2037672" cy="586036"/>
          </a:xfrm>
        </p:grpSpPr>
        <p:sp>
          <p:nvSpPr>
            <p:cNvPr id="82" name="Prostokąt 81"/>
            <p:cNvSpPr/>
            <p:nvPr/>
          </p:nvSpPr>
          <p:spPr>
            <a:xfrm>
              <a:off x="5082690" y="2000240"/>
              <a:ext cx="2037672" cy="464325"/>
            </a:xfrm>
            <a:prstGeom prst="rect">
              <a:avLst/>
            </a:prstGeom>
            <a:solidFill>
              <a:schemeClr val="tx2"/>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MANAGEMENT</a:t>
              </a:r>
            </a:p>
          </p:txBody>
        </p:sp>
        <p:sp>
          <p:nvSpPr>
            <p:cNvPr id="83" name="Freeform 12"/>
            <p:cNvSpPr>
              <a:spLocks/>
            </p:cNvSpPr>
            <p:nvPr/>
          </p:nvSpPr>
          <p:spPr bwMode="auto">
            <a:xfrm rot="5400000" flipH="1">
              <a:off x="5090276" y="2457654"/>
              <a:ext cx="122549" cy="13469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84" name="Freeform 12"/>
            <p:cNvSpPr>
              <a:spLocks/>
            </p:cNvSpPr>
            <p:nvPr/>
          </p:nvSpPr>
          <p:spPr bwMode="auto">
            <a:xfrm rot="16200000">
              <a:off x="6991739" y="2457654"/>
              <a:ext cx="122549" cy="13469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69" name="Grupa 68">
            <a:extLst>
              <a:ext uri="{FF2B5EF4-FFF2-40B4-BE49-F238E27FC236}">
                <a16:creationId xmlns:a16="http://schemas.microsoft.com/office/drawing/2014/main" id="{F1FA7604-37E4-4DB0-B33F-A5D70281FB02}"/>
              </a:ext>
            </a:extLst>
          </p:cNvPr>
          <p:cNvGrpSpPr/>
          <p:nvPr/>
        </p:nvGrpSpPr>
        <p:grpSpPr>
          <a:xfrm>
            <a:off x="5110904" y="2182073"/>
            <a:ext cx="1970129" cy="3279008"/>
            <a:chOff x="5110904" y="2182073"/>
            <a:chExt cx="1970129" cy="3279008"/>
          </a:xfrm>
        </p:grpSpPr>
        <p:sp>
          <p:nvSpPr>
            <p:cNvPr id="142" name="Prostokąt 11">
              <a:extLst>
                <a:ext uri="{FF2B5EF4-FFF2-40B4-BE49-F238E27FC236}">
                  <a16:creationId xmlns:a16="http://schemas.microsoft.com/office/drawing/2014/main" id="{697F03AA-03C0-4976-A38C-B461366A8562}"/>
                </a:ext>
              </a:extLst>
            </p:cNvPr>
            <p:cNvSpPr/>
            <p:nvPr/>
          </p:nvSpPr>
          <p:spPr>
            <a:xfrm>
              <a:off x="6061782" y="2552811"/>
              <a:ext cx="45719" cy="27596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6" name="Grupa 15">
              <a:extLst>
                <a:ext uri="{FF2B5EF4-FFF2-40B4-BE49-F238E27FC236}">
                  <a16:creationId xmlns:a16="http://schemas.microsoft.com/office/drawing/2014/main" id="{BD36FD88-8155-4852-9677-5F3C27454FE1}"/>
                </a:ext>
              </a:extLst>
            </p:cNvPr>
            <p:cNvGrpSpPr/>
            <p:nvPr/>
          </p:nvGrpSpPr>
          <p:grpSpPr>
            <a:xfrm>
              <a:off x="5110969" y="2182073"/>
              <a:ext cx="1970064" cy="490450"/>
              <a:chOff x="5110969" y="2182073"/>
              <a:chExt cx="1970064" cy="490450"/>
            </a:xfrm>
          </p:grpSpPr>
          <p:sp>
            <p:nvSpPr>
              <p:cNvPr id="143" name="Freeform 12">
                <a:extLst>
                  <a:ext uri="{FF2B5EF4-FFF2-40B4-BE49-F238E27FC236}">
                    <a16:creationId xmlns:a16="http://schemas.microsoft.com/office/drawing/2014/main" id="{C5C533D3-830B-4FCC-BF68-3DFA5FF11CF1}"/>
                  </a:ext>
                </a:extLst>
              </p:cNvPr>
              <p:cNvSpPr>
                <a:spLocks/>
              </p:cNvSpPr>
              <p:nvPr/>
            </p:nvSpPr>
            <p:spPr bwMode="auto">
              <a:xfrm rot="5400000" flipH="1" flipV="1">
                <a:off x="6960841" y="2556139"/>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14" name="Prostokąt 85">
                <a:extLst>
                  <a:ext uri="{FF2B5EF4-FFF2-40B4-BE49-F238E27FC236}">
                    <a16:creationId xmlns:a16="http://schemas.microsoft.com/office/drawing/2014/main" id="{30A95CF2-B2DF-457A-A535-2D154CD3C96D}"/>
                  </a:ext>
                </a:extLst>
              </p:cNvPr>
              <p:cNvSpPr/>
              <p:nvPr/>
            </p:nvSpPr>
            <p:spPr>
              <a:xfrm>
                <a:off x="5110969" y="2182073"/>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3</a:t>
                </a:r>
              </a:p>
            </p:txBody>
          </p:sp>
          <p:sp>
            <p:nvSpPr>
              <p:cNvPr id="115" name="Freeform 12">
                <a:extLst>
                  <a:ext uri="{FF2B5EF4-FFF2-40B4-BE49-F238E27FC236}">
                    <a16:creationId xmlns:a16="http://schemas.microsoft.com/office/drawing/2014/main" id="{D4B075D5-77D5-46FC-B5BF-29E3177DC44F}"/>
                  </a:ext>
                </a:extLst>
              </p:cNvPr>
              <p:cNvSpPr>
                <a:spLocks/>
              </p:cNvSpPr>
              <p:nvPr/>
            </p:nvSpPr>
            <p:spPr bwMode="auto">
              <a:xfrm rot="5400000" flipH="1">
                <a:off x="5126275" y="2555655"/>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 name="Group 8">
              <a:extLst>
                <a:ext uri="{FF2B5EF4-FFF2-40B4-BE49-F238E27FC236}">
                  <a16:creationId xmlns:a16="http://schemas.microsoft.com/office/drawing/2014/main" id="{431C4DDB-80A7-4138-B4EC-208418E852F4}"/>
                </a:ext>
              </a:extLst>
            </p:cNvPr>
            <p:cNvGrpSpPr/>
            <p:nvPr/>
          </p:nvGrpSpPr>
          <p:grpSpPr>
            <a:xfrm>
              <a:off x="5110968" y="3013364"/>
              <a:ext cx="1970064" cy="603685"/>
              <a:chOff x="5120159" y="3508157"/>
              <a:chExt cx="1970064" cy="603685"/>
            </a:xfrm>
          </p:grpSpPr>
          <p:grpSp>
            <p:nvGrpSpPr>
              <p:cNvPr id="108" name="Grupa 97">
                <a:extLst>
                  <a:ext uri="{FF2B5EF4-FFF2-40B4-BE49-F238E27FC236}">
                    <a16:creationId xmlns:a16="http://schemas.microsoft.com/office/drawing/2014/main" id="{E0746392-584C-4EEA-A7AF-1AE92B44C7BB}"/>
                  </a:ext>
                </a:extLst>
              </p:cNvPr>
              <p:cNvGrpSpPr/>
              <p:nvPr/>
            </p:nvGrpSpPr>
            <p:grpSpPr>
              <a:xfrm>
                <a:off x="5120159" y="3508157"/>
                <a:ext cx="1970064" cy="602023"/>
                <a:chOff x="839788" y="3508157"/>
                <a:chExt cx="1970064" cy="602023"/>
              </a:xfrm>
            </p:grpSpPr>
            <p:sp>
              <p:nvSpPr>
                <p:cNvPr id="112" name="Freeform 12">
                  <a:extLst>
                    <a:ext uri="{FF2B5EF4-FFF2-40B4-BE49-F238E27FC236}">
                      <a16:creationId xmlns:a16="http://schemas.microsoft.com/office/drawing/2014/main" id="{440F3CE6-6FEB-43AC-BD9C-8656D31F24FC}"/>
                    </a:ext>
                  </a:extLst>
                </p:cNvPr>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13" name="Prostokąt 89">
                  <a:extLst>
                    <a:ext uri="{FF2B5EF4-FFF2-40B4-BE49-F238E27FC236}">
                      <a16:creationId xmlns:a16="http://schemas.microsoft.com/office/drawing/2014/main" id="{4C92E0C9-E44C-4256-A80F-6CC7E05575CC}"/>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sp>
            <p:nvSpPr>
              <p:cNvPr id="144" name="Freeform 12">
                <a:extLst>
                  <a:ext uri="{FF2B5EF4-FFF2-40B4-BE49-F238E27FC236}">
                    <a16:creationId xmlns:a16="http://schemas.microsoft.com/office/drawing/2014/main" id="{EC0BF9F7-2C32-4C8B-8635-B9C9BFD73334}"/>
                  </a:ext>
                </a:extLst>
              </p:cNvPr>
              <p:cNvSpPr>
                <a:spLocks/>
              </p:cNvSpPr>
              <p:nvPr/>
            </p:nvSpPr>
            <p:spPr bwMode="auto">
              <a:xfrm rot="5400000" flipH="1" flipV="1">
                <a:off x="6969930" y="3995359"/>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5" name="Grupa 24">
              <a:extLst>
                <a:ext uri="{FF2B5EF4-FFF2-40B4-BE49-F238E27FC236}">
                  <a16:creationId xmlns:a16="http://schemas.microsoft.com/office/drawing/2014/main" id="{70390005-0A00-4156-A282-E61744AB1D96}"/>
                </a:ext>
              </a:extLst>
            </p:cNvPr>
            <p:cNvGrpSpPr/>
            <p:nvPr/>
          </p:nvGrpSpPr>
          <p:grpSpPr>
            <a:xfrm>
              <a:off x="5110904" y="3699679"/>
              <a:ext cx="1970064" cy="531912"/>
              <a:chOff x="5130535" y="4302999"/>
              <a:chExt cx="1970064" cy="531912"/>
            </a:xfrm>
          </p:grpSpPr>
          <p:sp>
            <p:nvSpPr>
              <p:cNvPr id="110" name="Prostokąt 93">
                <a:extLst>
                  <a:ext uri="{FF2B5EF4-FFF2-40B4-BE49-F238E27FC236}">
                    <a16:creationId xmlns:a16="http://schemas.microsoft.com/office/drawing/2014/main" id="{BCB55C8B-BA3D-4664-9654-AA969D74BFD2}"/>
                  </a:ext>
                </a:extLst>
              </p:cNvPr>
              <p:cNvSpPr/>
              <p:nvPr/>
            </p:nvSpPr>
            <p:spPr>
              <a:xfrm>
                <a:off x="5130535"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11" name="Freeform 12">
                <a:extLst>
                  <a:ext uri="{FF2B5EF4-FFF2-40B4-BE49-F238E27FC236}">
                    <a16:creationId xmlns:a16="http://schemas.microsoft.com/office/drawing/2014/main" id="{F87F3AE7-CA5C-4D00-B2A4-A0E504365912}"/>
                  </a:ext>
                </a:extLst>
              </p:cNvPr>
              <p:cNvSpPr>
                <a:spLocks/>
              </p:cNvSpPr>
              <p:nvPr/>
            </p:nvSpPr>
            <p:spPr bwMode="auto">
              <a:xfrm rot="5400000" flipH="1">
                <a:off x="5145271"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45" name="Freeform 12">
                <a:extLst>
                  <a:ext uri="{FF2B5EF4-FFF2-40B4-BE49-F238E27FC236}">
                    <a16:creationId xmlns:a16="http://schemas.microsoft.com/office/drawing/2014/main" id="{5A40CB2D-5402-43F8-86BF-E6A3D938C862}"/>
                  </a:ext>
                </a:extLst>
              </p:cNvPr>
              <p:cNvSpPr>
                <a:spLocks/>
              </p:cNvSpPr>
              <p:nvPr/>
            </p:nvSpPr>
            <p:spPr bwMode="auto">
              <a:xfrm rot="5400000" flipH="1" flipV="1">
                <a:off x="6980728" y="471723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4" name="Grupa 23">
              <a:extLst>
                <a:ext uri="{FF2B5EF4-FFF2-40B4-BE49-F238E27FC236}">
                  <a16:creationId xmlns:a16="http://schemas.microsoft.com/office/drawing/2014/main" id="{14F19021-D404-4794-A564-2B3FE9D3478D}"/>
                </a:ext>
              </a:extLst>
            </p:cNvPr>
            <p:cNvGrpSpPr/>
            <p:nvPr/>
          </p:nvGrpSpPr>
          <p:grpSpPr>
            <a:xfrm>
              <a:off x="5110904" y="4314424"/>
              <a:ext cx="1970064" cy="531912"/>
              <a:chOff x="5130535" y="4917744"/>
              <a:chExt cx="1970064" cy="531912"/>
            </a:xfrm>
          </p:grpSpPr>
          <p:sp>
            <p:nvSpPr>
              <p:cNvPr id="146" name="Prostokąt 93">
                <a:extLst>
                  <a:ext uri="{FF2B5EF4-FFF2-40B4-BE49-F238E27FC236}">
                    <a16:creationId xmlns:a16="http://schemas.microsoft.com/office/drawing/2014/main" id="{536A0A3B-A121-48D6-AF0B-57343FFA8791}"/>
                  </a:ext>
                </a:extLst>
              </p:cNvPr>
              <p:cNvSpPr/>
              <p:nvPr/>
            </p:nvSpPr>
            <p:spPr>
              <a:xfrm>
                <a:off x="5130535" y="491774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47" name="Freeform 12">
                <a:extLst>
                  <a:ext uri="{FF2B5EF4-FFF2-40B4-BE49-F238E27FC236}">
                    <a16:creationId xmlns:a16="http://schemas.microsoft.com/office/drawing/2014/main" id="{0A7E8161-2EA5-454F-8EEA-205F2E759D42}"/>
                  </a:ext>
                </a:extLst>
              </p:cNvPr>
              <p:cNvSpPr>
                <a:spLocks/>
              </p:cNvSpPr>
              <p:nvPr/>
            </p:nvSpPr>
            <p:spPr bwMode="auto">
              <a:xfrm rot="5400000" flipH="1">
                <a:off x="5145271" y="5333272"/>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27" name="Freeform 12">
                <a:extLst>
                  <a:ext uri="{FF2B5EF4-FFF2-40B4-BE49-F238E27FC236}">
                    <a16:creationId xmlns:a16="http://schemas.microsoft.com/office/drawing/2014/main" id="{8DC27359-D2FB-467D-A232-689E473F7AAB}"/>
                  </a:ext>
                </a:extLst>
              </p:cNvPr>
              <p:cNvSpPr>
                <a:spLocks/>
              </p:cNvSpPr>
              <p:nvPr/>
            </p:nvSpPr>
            <p:spPr bwMode="auto">
              <a:xfrm rot="5400000" flipH="1" flipV="1">
                <a:off x="6980728" y="5331983"/>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3" name="Grupa 22">
              <a:extLst>
                <a:ext uri="{FF2B5EF4-FFF2-40B4-BE49-F238E27FC236}">
                  <a16:creationId xmlns:a16="http://schemas.microsoft.com/office/drawing/2014/main" id="{18E54BB4-68E1-472E-B62D-126F44ABB5FA}"/>
                </a:ext>
              </a:extLst>
            </p:cNvPr>
            <p:cNvGrpSpPr/>
            <p:nvPr/>
          </p:nvGrpSpPr>
          <p:grpSpPr>
            <a:xfrm>
              <a:off x="5110904" y="4929169"/>
              <a:ext cx="1970064" cy="531912"/>
              <a:chOff x="5130535" y="5532489"/>
              <a:chExt cx="1970064" cy="531912"/>
            </a:xfrm>
          </p:grpSpPr>
          <p:sp>
            <p:nvSpPr>
              <p:cNvPr id="163" name="Prostokąt 93">
                <a:extLst>
                  <a:ext uri="{FF2B5EF4-FFF2-40B4-BE49-F238E27FC236}">
                    <a16:creationId xmlns:a16="http://schemas.microsoft.com/office/drawing/2014/main" id="{E766BDE3-B18B-45B3-81C9-6B42520BDD06}"/>
                  </a:ext>
                </a:extLst>
              </p:cNvPr>
              <p:cNvSpPr/>
              <p:nvPr/>
            </p:nvSpPr>
            <p:spPr>
              <a:xfrm>
                <a:off x="5130535" y="553248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64" name="Freeform 12">
                <a:extLst>
                  <a:ext uri="{FF2B5EF4-FFF2-40B4-BE49-F238E27FC236}">
                    <a16:creationId xmlns:a16="http://schemas.microsoft.com/office/drawing/2014/main" id="{B63F2A98-ACEC-48E9-8FDA-8A17424A3CA2}"/>
                  </a:ext>
                </a:extLst>
              </p:cNvPr>
              <p:cNvSpPr>
                <a:spLocks/>
              </p:cNvSpPr>
              <p:nvPr/>
            </p:nvSpPr>
            <p:spPr bwMode="auto">
              <a:xfrm rot="5400000" flipH="1">
                <a:off x="5145271" y="594801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62" name="Freeform 12">
                <a:extLst>
                  <a:ext uri="{FF2B5EF4-FFF2-40B4-BE49-F238E27FC236}">
                    <a16:creationId xmlns:a16="http://schemas.microsoft.com/office/drawing/2014/main" id="{3A2AA460-8ED4-4622-882F-58F5D3D7307F}"/>
                  </a:ext>
                </a:extLst>
              </p:cNvPr>
              <p:cNvSpPr>
                <a:spLocks/>
              </p:cNvSpPr>
              <p:nvPr/>
            </p:nvSpPr>
            <p:spPr bwMode="auto">
              <a:xfrm rot="5400000" flipH="1" flipV="1">
                <a:off x="6980728" y="594672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sp>
        <p:nvSpPr>
          <p:cNvPr id="8" name="Title 7">
            <a:extLst>
              <a:ext uri="{FF2B5EF4-FFF2-40B4-BE49-F238E27FC236}">
                <a16:creationId xmlns:a16="http://schemas.microsoft.com/office/drawing/2014/main" id="{F04528EB-B734-48B9-BDF2-42882D6C80C5}"/>
              </a:ext>
            </a:extLst>
          </p:cNvPr>
          <p:cNvSpPr>
            <a:spLocks noGrp="1"/>
          </p:cNvSpPr>
          <p:nvPr>
            <p:ph type="title"/>
          </p:nvPr>
        </p:nvSpPr>
        <p:spPr/>
        <p:txBody>
          <a:bodyPr>
            <a:normAutofit fontScale="90000"/>
          </a:bodyPr>
          <a:lstStyle/>
          <a:p>
            <a:r>
              <a:rPr lang="en-US" dirty="0"/>
              <a:t>Flat Ribbon Organizational Chart Template</a:t>
            </a:r>
          </a:p>
        </p:txBody>
      </p:sp>
    </p:spTree>
    <p:extLst>
      <p:ext uri="{BB962C8B-B14F-4D97-AF65-F5344CB8AC3E}">
        <p14:creationId xmlns:p14="http://schemas.microsoft.com/office/powerpoint/2010/main" val="191862488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2B34163E-9F56-4B43-9062-F2A7381EE11F}"/>
              </a:ext>
            </a:extLst>
          </p:cNvPr>
          <p:cNvGrpSpPr/>
          <p:nvPr/>
        </p:nvGrpSpPr>
        <p:grpSpPr>
          <a:xfrm>
            <a:off x="649558" y="3356425"/>
            <a:ext cx="2731758" cy="544295"/>
            <a:chOff x="1041530" y="3506064"/>
            <a:chExt cx="2484848" cy="495099"/>
          </a:xfrm>
        </p:grpSpPr>
        <p:grpSp>
          <p:nvGrpSpPr>
            <p:cNvPr id="93" name="Group 92">
              <a:extLst>
                <a:ext uri="{FF2B5EF4-FFF2-40B4-BE49-F238E27FC236}">
                  <a16:creationId xmlns:a16="http://schemas.microsoft.com/office/drawing/2014/main" id="{976ED98C-A259-4234-841A-A88B8323AC78}"/>
                </a:ext>
              </a:extLst>
            </p:cNvPr>
            <p:cNvGrpSpPr/>
            <p:nvPr/>
          </p:nvGrpSpPr>
          <p:grpSpPr>
            <a:xfrm>
              <a:off x="1041530" y="3506065"/>
              <a:ext cx="2484848" cy="495098"/>
              <a:chOff x="853364" y="3506063"/>
              <a:chExt cx="2484848" cy="495098"/>
            </a:xfrm>
          </p:grpSpPr>
          <p:sp>
            <p:nvSpPr>
              <p:cNvPr id="92" name="Freeform: Shape 91">
                <a:extLst>
                  <a:ext uri="{FF2B5EF4-FFF2-40B4-BE49-F238E27FC236}">
                    <a16:creationId xmlns:a16="http://schemas.microsoft.com/office/drawing/2014/main" id="{411C6967-112A-45DD-995D-CCD065A77811}"/>
                  </a:ext>
                </a:extLst>
              </p:cNvPr>
              <p:cNvSpPr>
                <a:spLocks/>
              </p:cNvSpPr>
              <p:nvPr/>
            </p:nvSpPr>
            <p:spPr bwMode="auto">
              <a:xfrm>
                <a:off x="925372" y="3506063"/>
                <a:ext cx="2412840" cy="495098"/>
              </a:xfrm>
              <a:custGeom>
                <a:avLst/>
                <a:gdLst>
                  <a:gd name="connsiteX0" fmla="*/ 8236 w 2412840"/>
                  <a:gd name="connsiteY0" fmla="*/ 0 h 495098"/>
                  <a:gd name="connsiteX1" fmla="*/ 2308979 w 2412840"/>
                  <a:gd name="connsiteY1" fmla="*/ 0 h 495098"/>
                  <a:gd name="connsiteX2" fmla="*/ 2412840 w 2412840"/>
                  <a:gd name="connsiteY2" fmla="*/ 247549 h 495098"/>
                  <a:gd name="connsiteX3" fmla="*/ 2308979 w 2412840"/>
                  <a:gd name="connsiteY3" fmla="*/ 495097 h 495098"/>
                  <a:gd name="connsiteX4" fmla="*/ 2265325 w 2412840"/>
                  <a:gd name="connsiteY4" fmla="*/ 495097 h 495098"/>
                  <a:gd name="connsiteX5" fmla="*/ 2265325 w 2412840"/>
                  <a:gd name="connsiteY5" fmla="*/ 495098 h 495098"/>
                  <a:gd name="connsiteX6" fmla="*/ 411481 w 2412840"/>
                  <a:gd name="connsiteY6" fmla="*/ 495098 h 495098"/>
                  <a:gd name="connsiteX7" fmla="*/ 0 w 2412840"/>
                  <a:gd name="connsiteY7" fmla="*/ 495098 h 495098"/>
                  <a:gd name="connsiteX8" fmla="*/ 0 w 2412840"/>
                  <a:gd name="connsiteY8" fmla="*/ 1 h 495098"/>
                  <a:gd name="connsiteX9" fmla="*/ 8236 w 2412840"/>
                  <a:gd name="connsiteY9" fmla="*/ 1 h 49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840" h="495098">
                    <a:moveTo>
                      <a:pt x="8236" y="0"/>
                    </a:moveTo>
                    <a:lnTo>
                      <a:pt x="2308979" y="0"/>
                    </a:lnTo>
                    <a:lnTo>
                      <a:pt x="2412840" y="247549"/>
                    </a:lnTo>
                    <a:lnTo>
                      <a:pt x="2308979" y="495097"/>
                    </a:lnTo>
                    <a:lnTo>
                      <a:pt x="2265325" y="495097"/>
                    </a:lnTo>
                    <a:lnTo>
                      <a:pt x="2265325" y="495098"/>
                    </a:lnTo>
                    <a:lnTo>
                      <a:pt x="411481" y="495098"/>
                    </a:lnTo>
                    <a:lnTo>
                      <a:pt x="0" y="495098"/>
                    </a:lnTo>
                    <a:lnTo>
                      <a:pt x="0" y="1"/>
                    </a:lnTo>
                    <a:lnTo>
                      <a:pt x="8236" y="1"/>
                    </a:lnTo>
                    <a:close/>
                  </a:path>
                </a:pathLst>
              </a:custGeom>
              <a:solidFill>
                <a:schemeClr val="accent2">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algn="ctr"/>
                <a:endParaRPr lang="en-US" sz="1400" dirty="0">
                  <a:solidFill>
                    <a:prstClr val="white"/>
                  </a:solidFill>
                  <a:ea typeface="Verdana" pitchFamily="34" charset="0"/>
                  <a:cs typeface="Verdana" pitchFamily="34" charset="0"/>
                </a:endParaRPr>
              </a:p>
            </p:txBody>
          </p:sp>
          <p:sp>
            <p:nvSpPr>
              <p:cNvPr id="91" name="Freeform: Shape 90">
                <a:extLst>
                  <a:ext uri="{FF2B5EF4-FFF2-40B4-BE49-F238E27FC236}">
                    <a16:creationId xmlns:a16="http://schemas.microsoft.com/office/drawing/2014/main" id="{C1504D9B-CAC3-4CE1-A6DB-7FC8815C3814}"/>
                  </a:ext>
                </a:extLst>
              </p:cNvPr>
              <p:cNvSpPr/>
              <p:nvPr/>
            </p:nvSpPr>
            <p:spPr>
              <a:xfrm>
                <a:off x="853364" y="3506063"/>
                <a:ext cx="2412840" cy="495098"/>
              </a:xfrm>
              <a:custGeom>
                <a:avLst/>
                <a:gdLst>
                  <a:gd name="connsiteX0" fmla="*/ 8236 w 2412840"/>
                  <a:gd name="connsiteY0" fmla="*/ 0 h 495098"/>
                  <a:gd name="connsiteX1" fmla="*/ 2308979 w 2412840"/>
                  <a:gd name="connsiteY1" fmla="*/ 0 h 495098"/>
                  <a:gd name="connsiteX2" fmla="*/ 2412840 w 2412840"/>
                  <a:gd name="connsiteY2" fmla="*/ 247549 h 495098"/>
                  <a:gd name="connsiteX3" fmla="*/ 2308979 w 2412840"/>
                  <a:gd name="connsiteY3" fmla="*/ 495097 h 495098"/>
                  <a:gd name="connsiteX4" fmla="*/ 2265325 w 2412840"/>
                  <a:gd name="connsiteY4" fmla="*/ 495097 h 495098"/>
                  <a:gd name="connsiteX5" fmla="*/ 2265325 w 2412840"/>
                  <a:gd name="connsiteY5" fmla="*/ 495098 h 495098"/>
                  <a:gd name="connsiteX6" fmla="*/ 411481 w 2412840"/>
                  <a:gd name="connsiteY6" fmla="*/ 495098 h 495098"/>
                  <a:gd name="connsiteX7" fmla="*/ 0 w 2412840"/>
                  <a:gd name="connsiteY7" fmla="*/ 495098 h 495098"/>
                  <a:gd name="connsiteX8" fmla="*/ 0 w 2412840"/>
                  <a:gd name="connsiteY8" fmla="*/ 1 h 495098"/>
                  <a:gd name="connsiteX9" fmla="*/ 8236 w 2412840"/>
                  <a:gd name="connsiteY9" fmla="*/ 1 h 49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840" h="495098">
                    <a:moveTo>
                      <a:pt x="8236" y="0"/>
                    </a:moveTo>
                    <a:lnTo>
                      <a:pt x="2308979" y="0"/>
                    </a:lnTo>
                    <a:lnTo>
                      <a:pt x="2412840" y="247549"/>
                    </a:lnTo>
                    <a:lnTo>
                      <a:pt x="2308979" y="495097"/>
                    </a:lnTo>
                    <a:lnTo>
                      <a:pt x="2265325" y="495097"/>
                    </a:lnTo>
                    <a:lnTo>
                      <a:pt x="2265325" y="495098"/>
                    </a:lnTo>
                    <a:lnTo>
                      <a:pt x="411481" y="495098"/>
                    </a:lnTo>
                    <a:lnTo>
                      <a:pt x="0" y="495098"/>
                    </a:lnTo>
                    <a:lnTo>
                      <a:pt x="0" y="1"/>
                    </a:lnTo>
                    <a:lnTo>
                      <a:pt x="8236"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03" name="TextBox 102">
              <a:extLst>
                <a:ext uri="{FF2B5EF4-FFF2-40B4-BE49-F238E27FC236}">
                  <a16:creationId xmlns:a16="http://schemas.microsoft.com/office/drawing/2014/main" id="{05A11450-5580-4A24-91C6-6815A3730F8E}"/>
                </a:ext>
              </a:extLst>
            </p:cNvPr>
            <p:cNvSpPr txBox="1"/>
            <p:nvPr/>
          </p:nvSpPr>
          <p:spPr>
            <a:xfrm>
              <a:off x="1041530" y="3506064"/>
              <a:ext cx="2319710"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CEO</a:t>
              </a:r>
            </a:p>
          </p:txBody>
        </p:sp>
      </p:grpSp>
      <p:grpSp>
        <p:nvGrpSpPr>
          <p:cNvPr id="8" name="Grupa 7">
            <a:extLst>
              <a:ext uri="{FF2B5EF4-FFF2-40B4-BE49-F238E27FC236}">
                <a16:creationId xmlns:a16="http://schemas.microsoft.com/office/drawing/2014/main" id="{B57CC769-2E43-48F9-B5E5-F754C107FBAB}"/>
              </a:ext>
            </a:extLst>
          </p:cNvPr>
          <p:cNvGrpSpPr/>
          <p:nvPr/>
        </p:nvGrpSpPr>
        <p:grpSpPr>
          <a:xfrm>
            <a:off x="3397128" y="1990404"/>
            <a:ext cx="2724989" cy="3276009"/>
            <a:chOff x="3397128" y="1990404"/>
            <a:chExt cx="2724989" cy="3276009"/>
          </a:xfrm>
        </p:grpSpPr>
        <p:grpSp>
          <p:nvGrpSpPr>
            <p:cNvPr id="123" name="Group 122">
              <a:extLst>
                <a:ext uri="{FF2B5EF4-FFF2-40B4-BE49-F238E27FC236}">
                  <a16:creationId xmlns:a16="http://schemas.microsoft.com/office/drawing/2014/main" id="{7DA76FEB-EA97-4DD5-A814-E7BA409FCD73}"/>
                </a:ext>
              </a:extLst>
            </p:cNvPr>
            <p:cNvGrpSpPr/>
            <p:nvPr/>
          </p:nvGrpSpPr>
          <p:grpSpPr>
            <a:xfrm>
              <a:off x="3398001" y="4038113"/>
              <a:ext cx="2722704" cy="544724"/>
              <a:chOff x="3569206" y="4157193"/>
              <a:chExt cx="2476612" cy="495489"/>
            </a:xfrm>
          </p:grpSpPr>
          <p:grpSp>
            <p:nvGrpSpPr>
              <p:cNvPr id="76" name="Group 75">
                <a:extLst>
                  <a:ext uri="{FF2B5EF4-FFF2-40B4-BE49-F238E27FC236}">
                    <a16:creationId xmlns:a16="http://schemas.microsoft.com/office/drawing/2014/main" id="{CC629E14-37B2-410E-9CDB-232218ADE822}"/>
                  </a:ext>
                </a:extLst>
              </p:cNvPr>
              <p:cNvGrpSpPr/>
              <p:nvPr/>
            </p:nvGrpSpPr>
            <p:grpSpPr>
              <a:xfrm>
                <a:off x="3569206" y="4157585"/>
                <a:ext cx="2476612" cy="495097"/>
                <a:chOff x="3359696" y="4157583"/>
                <a:chExt cx="2476612" cy="495097"/>
              </a:xfrm>
            </p:grpSpPr>
            <p:sp>
              <p:nvSpPr>
                <p:cNvPr id="30" name="Freeform 11">
                  <a:extLst>
                    <a:ext uri="{FF2B5EF4-FFF2-40B4-BE49-F238E27FC236}">
                      <a16:creationId xmlns:a16="http://schemas.microsoft.com/office/drawing/2014/main" id="{5C44DC42-43CA-485A-9EBA-143661A0B14B}"/>
                    </a:ext>
                  </a:extLst>
                </p:cNvPr>
                <p:cNvSpPr>
                  <a:spLocks/>
                </p:cNvSpPr>
                <p:nvPr/>
              </p:nvSpPr>
              <p:spPr bwMode="auto">
                <a:xfrm>
                  <a:off x="3431704" y="4157583"/>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2" name="Freeform 11">
                  <a:extLst>
                    <a:ext uri="{FF2B5EF4-FFF2-40B4-BE49-F238E27FC236}">
                      <a16:creationId xmlns:a16="http://schemas.microsoft.com/office/drawing/2014/main" id="{1F04E9BF-518F-49DE-A7B1-0AFE1D2593D3}"/>
                    </a:ext>
                  </a:extLst>
                </p:cNvPr>
                <p:cNvSpPr>
                  <a:spLocks/>
                </p:cNvSpPr>
                <p:nvPr/>
              </p:nvSpPr>
              <p:spPr bwMode="auto">
                <a:xfrm>
                  <a:off x="3359696" y="4157583"/>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7" name="TextBox 106">
                <a:extLst>
                  <a:ext uri="{FF2B5EF4-FFF2-40B4-BE49-F238E27FC236}">
                    <a16:creationId xmlns:a16="http://schemas.microsoft.com/office/drawing/2014/main" id="{358C02E8-21AB-4B18-B5A5-7617A3AA826A}"/>
                  </a:ext>
                </a:extLst>
              </p:cNvPr>
              <p:cNvSpPr txBox="1"/>
              <p:nvPr/>
            </p:nvSpPr>
            <p:spPr>
              <a:xfrm>
                <a:off x="3671409" y="4157193"/>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4" name="Group 123">
              <a:extLst>
                <a:ext uri="{FF2B5EF4-FFF2-40B4-BE49-F238E27FC236}">
                  <a16:creationId xmlns:a16="http://schemas.microsoft.com/office/drawing/2014/main" id="{F906E4B1-A294-41C5-A3AB-302C5F8466F3}"/>
                </a:ext>
              </a:extLst>
            </p:cNvPr>
            <p:cNvGrpSpPr/>
            <p:nvPr/>
          </p:nvGrpSpPr>
          <p:grpSpPr>
            <a:xfrm>
              <a:off x="3399413" y="4720536"/>
              <a:ext cx="2722704" cy="545877"/>
              <a:chOff x="3575252" y="4807269"/>
              <a:chExt cx="2476612" cy="496538"/>
            </a:xfrm>
          </p:grpSpPr>
          <p:grpSp>
            <p:nvGrpSpPr>
              <p:cNvPr id="77" name="Group 76">
                <a:extLst>
                  <a:ext uri="{FF2B5EF4-FFF2-40B4-BE49-F238E27FC236}">
                    <a16:creationId xmlns:a16="http://schemas.microsoft.com/office/drawing/2014/main" id="{68731797-ABCE-4578-9E63-99DA8475764D}"/>
                  </a:ext>
                </a:extLst>
              </p:cNvPr>
              <p:cNvGrpSpPr/>
              <p:nvPr/>
            </p:nvGrpSpPr>
            <p:grpSpPr>
              <a:xfrm>
                <a:off x="3575252" y="4807269"/>
                <a:ext cx="2476612" cy="495097"/>
                <a:chOff x="3365742" y="4807267"/>
                <a:chExt cx="2476612" cy="495097"/>
              </a:xfrm>
            </p:grpSpPr>
            <p:sp>
              <p:nvSpPr>
                <p:cNvPr id="31" name="Freeform 11">
                  <a:extLst>
                    <a:ext uri="{FF2B5EF4-FFF2-40B4-BE49-F238E27FC236}">
                      <a16:creationId xmlns:a16="http://schemas.microsoft.com/office/drawing/2014/main" id="{367FBAC0-E319-409A-844B-D8679991397B}"/>
                    </a:ext>
                  </a:extLst>
                </p:cNvPr>
                <p:cNvSpPr>
                  <a:spLocks/>
                </p:cNvSpPr>
                <p:nvPr/>
              </p:nvSpPr>
              <p:spPr bwMode="auto">
                <a:xfrm>
                  <a:off x="3437750" y="4807267"/>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3" name="Freeform 11">
                  <a:extLst>
                    <a:ext uri="{FF2B5EF4-FFF2-40B4-BE49-F238E27FC236}">
                      <a16:creationId xmlns:a16="http://schemas.microsoft.com/office/drawing/2014/main" id="{BA12C626-B894-4492-B9BB-D7EA61929E98}"/>
                    </a:ext>
                  </a:extLst>
                </p:cNvPr>
                <p:cNvSpPr>
                  <a:spLocks/>
                </p:cNvSpPr>
                <p:nvPr/>
              </p:nvSpPr>
              <p:spPr bwMode="auto">
                <a:xfrm>
                  <a:off x="3365742" y="4807267"/>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8" name="TextBox 107">
                <a:extLst>
                  <a:ext uri="{FF2B5EF4-FFF2-40B4-BE49-F238E27FC236}">
                    <a16:creationId xmlns:a16="http://schemas.microsoft.com/office/drawing/2014/main" id="{E716815B-C380-4A44-937B-DC4F1030325F}"/>
                  </a:ext>
                </a:extLst>
              </p:cNvPr>
              <p:cNvSpPr txBox="1"/>
              <p:nvPr/>
            </p:nvSpPr>
            <p:spPr>
              <a:xfrm>
                <a:off x="3682556" y="4808710"/>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2" name="Group 121">
              <a:extLst>
                <a:ext uri="{FF2B5EF4-FFF2-40B4-BE49-F238E27FC236}">
                  <a16:creationId xmlns:a16="http://schemas.microsoft.com/office/drawing/2014/main" id="{9D536391-AF67-43F6-8185-E6A0450E8122}"/>
                </a:ext>
              </a:extLst>
            </p:cNvPr>
            <p:cNvGrpSpPr/>
            <p:nvPr/>
          </p:nvGrpSpPr>
          <p:grpSpPr>
            <a:xfrm>
              <a:off x="3398001" y="3355396"/>
              <a:ext cx="2722704" cy="545325"/>
              <a:chOff x="3569206" y="3505128"/>
              <a:chExt cx="2476612" cy="496036"/>
            </a:xfrm>
          </p:grpSpPr>
          <p:grpSp>
            <p:nvGrpSpPr>
              <p:cNvPr id="72" name="Group 71">
                <a:extLst>
                  <a:ext uri="{FF2B5EF4-FFF2-40B4-BE49-F238E27FC236}">
                    <a16:creationId xmlns:a16="http://schemas.microsoft.com/office/drawing/2014/main" id="{7A92785C-E358-4E48-BB07-1C1FD03E9D2E}"/>
                  </a:ext>
                </a:extLst>
              </p:cNvPr>
              <p:cNvGrpSpPr/>
              <p:nvPr/>
            </p:nvGrpSpPr>
            <p:grpSpPr>
              <a:xfrm>
                <a:off x="3569206" y="3506067"/>
                <a:ext cx="2476612" cy="495097"/>
                <a:chOff x="3359696" y="3506065"/>
                <a:chExt cx="2476612" cy="495097"/>
              </a:xfrm>
            </p:grpSpPr>
            <p:sp>
              <p:nvSpPr>
                <p:cNvPr id="26" name="Freeform 11">
                  <a:extLst>
                    <a:ext uri="{FF2B5EF4-FFF2-40B4-BE49-F238E27FC236}">
                      <a16:creationId xmlns:a16="http://schemas.microsoft.com/office/drawing/2014/main" id="{4F3DFAF9-8193-4C4C-A6BC-11A058EFECD6}"/>
                    </a:ext>
                  </a:extLst>
                </p:cNvPr>
                <p:cNvSpPr>
                  <a:spLocks/>
                </p:cNvSpPr>
                <p:nvPr/>
              </p:nvSpPr>
              <p:spPr bwMode="auto">
                <a:xfrm>
                  <a:off x="3431704" y="3506065"/>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74" name="Freeform 11">
                  <a:extLst>
                    <a:ext uri="{FF2B5EF4-FFF2-40B4-BE49-F238E27FC236}">
                      <a16:creationId xmlns:a16="http://schemas.microsoft.com/office/drawing/2014/main" id="{5001DED2-7FEC-4EE3-BB03-5258E8A0C591}"/>
                    </a:ext>
                  </a:extLst>
                </p:cNvPr>
                <p:cNvSpPr>
                  <a:spLocks/>
                </p:cNvSpPr>
                <p:nvPr/>
              </p:nvSpPr>
              <p:spPr bwMode="auto">
                <a:xfrm>
                  <a:off x="3359696" y="3506065"/>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6" name="TextBox 105">
                <a:extLst>
                  <a:ext uri="{FF2B5EF4-FFF2-40B4-BE49-F238E27FC236}">
                    <a16:creationId xmlns:a16="http://schemas.microsoft.com/office/drawing/2014/main" id="{88EE7AEB-9BEF-44C0-A3B5-88B06EDE798A}"/>
                  </a:ext>
                </a:extLst>
              </p:cNvPr>
              <p:cNvSpPr txBox="1"/>
              <p:nvPr/>
            </p:nvSpPr>
            <p:spPr>
              <a:xfrm>
                <a:off x="3671409" y="3505128"/>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1" name="Group 120">
              <a:extLst>
                <a:ext uri="{FF2B5EF4-FFF2-40B4-BE49-F238E27FC236}">
                  <a16:creationId xmlns:a16="http://schemas.microsoft.com/office/drawing/2014/main" id="{6CF7AA11-1975-4E8C-A31B-7038F102BFAA}"/>
                </a:ext>
              </a:extLst>
            </p:cNvPr>
            <p:cNvGrpSpPr/>
            <p:nvPr/>
          </p:nvGrpSpPr>
          <p:grpSpPr>
            <a:xfrm>
              <a:off x="3398540" y="2672438"/>
              <a:ext cx="2722704" cy="545325"/>
              <a:chOff x="3575252" y="2832951"/>
              <a:chExt cx="2476612" cy="496036"/>
            </a:xfrm>
          </p:grpSpPr>
          <p:grpSp>
            <p:nvGrpSpPr>
              <p:cNvPr id="71" name="Group 70">
                <a:extLst>
                  <a:ext uri="{FF2B5EF4-FFF2-40B4-BE49-F238E27FC236}">
                    <a16:creationId xmlns:a16="http://schemas.microsoft.com/office/drawing/2014/main" id="{9BCB808F-1CC0-4678-9781-36DE74621FD5}"/>
                  </a:ext>
                </a:extLst>
              </p:cNvPr>
              <p:cNvGrpSpPr/>
              <p:nvPr/>
            </p:nvGrpSpPr>
            <p:grpSpPr>
              <a:xfrm>
                <a:off x="3575252" y="2832951"/>
                <a:ext cx="2476612" cy="495097"/>
                <a:chOff x="3365742" y="2832949"/>
                <a:chExt cx="2476612" cy="495097"/>
              </a:xfrm>
            </p:grpSpPr>
            <p:sp>
              <p:nvSpPr>
                <p:cNvPr id="28" name="Freeform 11">
                  <a:extLst>
                    <a:ext uri="{FF2B5EF4-FFF2-40B4-BE49-F238E27FC236}">
                      <a16:creationId xmlns:a16="http://schemas.microsoft.com/office/drawing/2014/main" id="{848BD95A-63DC-4647-9615-E0FA84F5780D}"/>
                    </a:ext>
                  </a:extLst>
                </p:cNvPr>
                <p:cNvSpPr>
                  <a:spLocks/>
                </p:cNvSpPr>
                <p:nvPr/>
              </p:nvSpPr>
              <p:spPr bwMode="auto">
                <a:xfrm>
                  <a:off x="3437750" y="2832949"/>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0" name="Freeform 11">
                  <a:extLst>
                    <a:ext uri="{FF2B5EF4-FFF2-40B4-BE49-F238E27FC236}">
                      <a16:creationId xmlns:a16="http://schemas.microsoft.com/office/drawing/2014/main" id="{6AD72FE8-07E8-4226-895D-E60AA66F4E75}"/>
                    </a:ext>
                  </a:extLst>
                </p:cNvPr>
                <p:cNvSpPr>
                  <a:spLocks/>
                </p:cNvSpPr>
                <p:nvPr/>
              </p:nvSpPr>
              <p:spPr bwMode="auto">
                <a:xfrm>
                  <a:off x="3365742" y="2832949"/>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5" name="TextBox 104">
                <a:extLst>
                  <a:ext uri="{FF2B5EF4-FFF2-40B4-BE49-F238E27FC236}">
                    <a16:creationId xmlns:a16="http://schemas.microsoft.com/office/drawing/2014/main" id="{92E5C9F3-2147-453C-A8F7-75A26878AAD7}"/>
                  </a:ext>
                </a:extLst>
              </p:cNvPr>
              <p:cNvSpPr txBox="1"/>
              <p:nvPr/>
            </p:nvSpPr>
            <p:spPr>
              <a:xfrm>
                <a:off x="3682556" y="2833890"/>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19" name="Group 118">
              <a:extLst>
                <a:ext uri="{FF2B5EF4-FFF2-40B4-BE49-F238E27FC236}">
                  <a16:creationId xmlns:a16="http://schemas.microsoft.com/office/drawing/2014/main" id="{DDA35156-C94C-4B44-B646-372A4DF23E84}"/>
                </a:ext>
              </a:extLst>
            </p:cNvPr>
            <p:cNvGrpSpPr/>
            <p:nvPr/>
          </p:nvGrpSpPr>
          <p:grpSpPr>
            <a:xfrm>
              <a:off x="3397128" y="1990404"/>
              <a:ext cx="2722704" cy="545348"/>
              <a:chOff x="3569206" y="2204866"/>
              <a:chExt cx="2476612" cy="496057"/>
            </a:xfrm>
          </p:grpSpPr>
          <p:grpSp>
            <p:nvGrpSpPr>
              <p:cNvPr id="42" name="Group 41">
                <a:extLst>
                  <a:ext uri="{FF2B5EF4-FFF2-40B4-BE49-F238E27FC236}">
                    <a16:creationId xmlns:a16="http://schemas.microsoft.com/office/drawing/2014/main" id="{0A04FA78-4C18-41B0-AE95-3EF8C0221609}"/>
                  </a:ext>
                </a:extLst>
              </p:cNvPr>
              <p:cNvGrpSpPr/>
              <p:nvPr/>
            </p:nvGrpSpPr>
            <p:grpSpPr>
              <a:xfrm>
                <a:off x="3569206" y="2204866"/>
                <a:ext cx="2476612" cy="495097"/>
                <a:chOff x="3359696" y="2204864"/>
                <a:chExt cx="2476612" cy="495097"/>
              </a:xfrm>
            </p:grpSpPr>
            <p:sp>
              <p:nvSpPr>
                <p:cNvPr id="29" name="Freeform 11">
                  <a:extLst>
                    <a:ext uri="{FF2B5EF4-FFF2-40B4-BE49-F238E27FC236}">
                      <a16:creationId xmlns:a16="http://schemas.microsoft.com/office/drawing/2014/main" id="{816EFDFC-087C-4ECE-8CC2-DE5B97A8ADF8}"/>
                    </a:ext>
                  </a:extLst>
                </p:cNvPr>
                <p:cNvSpPr>
                  <a:spLocks/>
                </p:cNvSpPr>
                <p:nvPr/>
              </p:nvSpPr>
              <p:spPr bwMode="auto">
                <a:xfrm>
                  <a:off x="3431704" y="2204864"/>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1" name="Freeform 11">
                  <a:extLst>
                    <a:ext uri="{FF2B5EF4-FFF2-40B4-BE49-F238E27FC236}">
                      <a16:creationId xmlns:a16="http://schemas.microsoft.com/office/drawing/2014/main" id="{89641FD0-49C5-40C1-8CD3-723A9E8B372C}"/>
                    </a:ext>
                  </a:extLst>
                </p:cNvPr>
                <p:cNvSpPr>
                  <a:spLocks/>
                </p:cNvSpPr>
                <p:nvPr/>
              </p:nvSpPr>
              <p:spPr bwMode="auto">
                <a:xfrm>
                  <a:off x="3359696" y="2204864"/>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4" name="TextBox 103">
                <a:extLst>
                  <a:ext uri="{FF2B5EF4-FFF2-40B4-BE49-F238E27FC236}">
                    <a16:creationId xmlns:a16="http://schemas.microsoft.com/office/drawing/2014/main" id="{C99947FF-2BD4-4F41-917A-A1C8EFE1E24F}"/>
                  </a:ext>
                </a:extLst>
              </p:cNvPr>
              <p:cNvSpPr txBox="1"/>
              <p:nvPr/>
            </p:nvSpPr>
            <p:spPr>
              <a:xfrm>
                <a:off x="3671409" y="2205826"/>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grpSp>
        <p:nvGrpSpPr>
          <p:cNvPr id="9" name="Grupa 8">
            <a:extLst>
              <a:ext uri="{FF2B5EF4-FFF2-40B4-BE49-F238E27FC236}">
                <a16:creationId xmlns:a16="http://schemas.microsoft.com/office/drawing/2014/main" id="{16ADDD23-58B5-4BCD-86F6-58ABDF3A9D68}"/>
              </a:ext>
            </a:extLst>
          </p:cNvPr>
          <p:cNvGrpSpPr/>
          <p:nvPr/>
        </p:nvGrpSpPr>
        <p:grpSpPr>
          <a:xfrm>
            <a:off x="6159096" y="1988842"/>
            <a:ext cx="2724783" cy="3275575"/>
            <a:chOff x="6159096" y="1988842"/>
            <a:chExt cx="2724783" cy="3275575"/>
          </a:xfrm>
        </p:grpSpPr>
        <p:grpSp>
          <p:nvGrpSpPr>
            <p:cNvPr id="82" name="Group 81">
              <a:extLst>
                <a:ext uri="{FF2B5EF4-FFF2-40B4-BE49-F238E27FC236}">
                  <a16:creationId xmlns:a16="http://schemas.microsoft.com/office/drawing/2014/main" id="{0523723A-5837-4B5A-B34C-7504774B885C}"/>
                </a:ext>
              </a:extLst>
            </p:cNvPr>
            <p:cNvGrpSpPr/>
            <p:nvPr/>
          </p:nvGrpSpPr>
          <p:grpSpPr>
            <a:xfrm>
              <a:off x="6161175" y="4038544"/>
              <a:ext cx="2722704" cy="544293"/>
              <a:chOff x="5879976" y="4157583"/>
              <a:chExt cx="2476612" cy="495097"/>
            </a:xfrm>
          </p:grpSpPr>
          <p:sp>
            <p:nvSpPr>
              <p:cNvPr id="35" name="Freeform 11">
                <a:extLst>
                  <a:ext uri="{FF2B5EF4-FFF2-40B4-BE49-F238E27FC236}">
                    <a16:creationId xmlns:a16="http://schemas.microsoft.com/office/drawing/2014/main" id="{3FF1B7AA-E556-495A-96E4-83FB67B49124}"/>
                  </a:ext>
                </a:extLst>
              </p:cNvPr>
              <p:cNvSpPr>
                <a:spLocks/>
              </p:cNvSpPr>
              <p:nvPr/>
            </p:nvSpPr>
            <p:spPr bwMode="auto">
              <a:xfrm>
                <a:off x="5951984" y="4157583"/>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7" name="Freeform 11">
                <a:extLst>
                  <a:ext uri="{FF2B5EF4-FFF2-40B4-BE49-F238E27FC236}">
                    <a16:creationId xmlns:a16="http://schemas.microsoft.com/office/drawing/2014/main" id="{7B299350-721E-4066-BBD9-0BB4039F265F}"/>
                  </a:ext>
                </a:extLst>
              </p:cNvPr>
              <p:cNvSpPr>
                <a:spLocks/>
              </p:cNvSpPr>
              <p:nvPr/>
            </p:nvSpPr>
            <p:spPr bwMode="auto">
              <a:xfrm>
                <a:off x="5879976" y="4157583"/>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0" name="TextBox 109">
              <a:extLst>
                <a:ext uri="{FF2B5EF4-FFF2-40B4-BE49-F238E27FC236}">
                  <a16:creationId xmlns:a16="http://schemas.microsoft.com/office/drawing/2014/main" id="{F8B1FD44-154E-4463-8B63-D4ACE10370D0}"/>
                </a:ext>
              </a:extLst>
            </p:cNvPr>
            <p:cNvSpPr txBox="1"/>
            <p:nvPr/>
          </p:nvSpPr>
          <p:spPr>
            <a:xfrm>
              <a:off x="6276342" y="4038113"/>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78" name="Group 77">
              <a:extLst>
                <a:ext uri="{FF2B5EF4-FFF2-40B4-BE49-F238E27FC236}">
                  <a16:creationId xmlns:a16="http://schemas.microsoft.com/office/drawing/2014/main" id="{A6BEA970-5435-4AE3-BF5F-083B9731A803}"/>
                </a:ext>
              </a:extLst>
            </p:cNvPr>
            <p:cNvGrpSpPr/>
            <p:nvPr/>
          </p:nvGrpSpPr>
          <p:grpSpPr>
            <a:xfrm>
              <a:off x="6159969" y="4720124"/>
              <a:ext cx="2722704" cy="544293"/>
              <a:chOff x="5886022" y="4807267"/>
              <a:chExt cx="2476612" cy="495097"/>
            </a:xfrm>
          </p:grpSpPr>
          <p:sp>
            <p:nvSpPr>
              <p:cNvPr id="36" name="Freeform 11">
                <a:extLst>
                  <a:ext uri="{FF2B5EF4-FFF2-40B4-BE49-F238E27FC236}">
                    <a16:creationId xmlns:a16="http://schemas.microsoft.com/office/drawing/2014/main" id="{E321B9F1-0948-43F6-B9C0-D0B2E1748071}"/>
                  </a:ext>
                </a:extLst>
              </p:cNvPr>
              <p:cNvSpPr>
                <a:spLocks/>
              </p:cNvSpPr>
              <p:nvPr/>
            </p:nvSpPr>
            <p:spPr bwMode="auto">
              <a:xfrm>
                <a:off x="5958030" y="4807267"/>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8" name="Freeform 11">
                <a:extLst>
                  <a:ext uri="{FF2B5EF4-FFF2-40B4-BE49-F238E27FC236}">
                    <a16:creationId xmlns:a16="http://schemas.microsoft.com/office/drawing/2014/main" id="{E272523B-D6D5-42D4-9A2E-572123375666}"/>
                  </a:ext>
                </a:extLst>
              </p:cNvPr>
              <p:cNvSpPr>
                <a:spLocks/>
              </p:cNvSpPr>
              <p:nvPr/>
            </p:nvSpPr>
            <p:spPr bwMode="auto">
              <a:xfrm>
                <a:off x="5886022" y="4807267"/>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9" name="TextBox 108">
              <a:extLst>
                <a:ext uri="{FF2B5EF4-FFF2-40B4-BE49-F238E27FC236}">
                  <a16:creationId xmlns:a16="http://schemas.microsoft.com/office/drawing/2014/main" id="{BA167030-DCFF-48AD-9A1C-DAD3AFC05B4B}"/>
                </a:ext>
              </a:extLst>
            </p:cNvPr>
            <p:cNvSpPr txBox="1"/>
            <p:nvPr/>
          </p:nvSpPr>
          <p:spPr>
            <a:xfrm>
              <a:off x="6277935" y="4720124"/>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81" name="Group 80">
              <a:extLst>
                <a:ext uri="{FF2B5EF4-FFF2-40B4-BE49-F238E27FC236}">
                  <a16:creationId xmlns:a16="http://schemas.microsoft.com/office/drawing/2014/main" id="{DF51650C-9C5D-4045-9C80-DE7203A2115F}"/>
                </a:ext>
              </a:extLst>
            </p:cNvPr>
            <p:cNvGrpSpPr/>
            <p:nvPr/>
          </p:nvGrpSpPr>
          <p:grpSpPr>
            <a:xfrm>
              <a:off x="6161175" y="3356429"/>
              <a:ext cx="2722704" cy="544293"/>
              <a:chOff x="5879976" y="3506065"/>
              <a:chExt cx="2476612" cy="495097"/>
            </a:xfrm>
          </p:grpSpPr>
          <p:sp>
            <p:nvSpPr>
              <p:cNvPr id="32" name="Freeform 11">
                <a:extLst>
                  <a:ext uri="{FF2B5EF4-FFF2-40B4-BE49-F238E27FC236}">
                    <a16:creationId xmlns:a16="http://schemas.microsoft.com/office/drawing/2014/main" id="{2A2A0398-EAA4-4EE8-A038-4052121B661D}"/>
                  </a:ext>
                </a:extLst>
              </p:cNvPr>
              <p:cNvSpPr>
                <a:spLocks/>
              </p:cNvSpPr>
              <p:nvPr/>
            </p:nvSpPr>
            <p:spPr bwMode="auto">
              <a:xfrm>
                <a:off x="5951984" y="3506065"/>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4" name="Freeform 11">
                <a:extLst>
                  <a:ext uri="{FF2B5EF4-FFF2-40B4-BE49-F238E27FC236}">
                    <a16:creationId xmlns:a16="http://schemas.microsoft.com/office/drawing/2014/main" id="{357B72BA-25FA-4471-884A-E8431178B2F2}"/>
                  </a:ext>
                </a:extLst>
              </p:cNvPr>
              <p:cNvSpPr>
                <a:spLocks/>
              </p:cNvSpPr>
              <p:nvPr/>
            </p:nvSpPr>
            <p:spPr bwMode="auto">
              <a:xfrm>
                <a:off x="5879976" y="3506065"/>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1" name="TextBox 110">
              <a:extLst>
                <a:ext uri="{FF2B5EF4-FFF2-40B4-BE49-F238E27FC236}">
                  <a16:creationId xmlns:a16="http://schemas.microsoft.com/office/drawing/2014/main" id="{8DE3F2BC-6CA7-4B13-979D-C635D64A69D1}"/>
                </a:ext>
              </a:extLst>
            </p:cNvPr>
            <p:cNvSpPr txBox="1"/>
            <p:nvPr/>
          </p:nvSpPr>
          <p:spPr>
            <a:xfrm>
              <a:off x="6276342" y="3355396"/>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80" name="Group 79">
              <a:extLst>
                <a:ext uri="{FF2B5EF4-FFF2-40B4-BE49-F238E27FC236}">
                  <a16:creationId xmlns:a16="http://schemas.microsoft.com/office/drawing/2014/main" id="{8534BEC0-C877-4B94-BA92-2CD66FFEB918}"/>
                </a:ext>
              </a:extLst>
            </p:cNvPr>
            <p:cNvGrpSpPr/>
            <p:nvPr/>
          </p:nvGrpSpPr>
          <p:grpSpPr>
            <a:xfrm>
              <a:off x="6159096" y="2671885"/>
              <a:ext cx="2722704" cy="544293"/>
              <a:chOff x="5886022" y="2832949"/>
              <a:chExt cx="2476612" cy="495097"/>
            </a:xfrm>
          </p:grpSpPr>
          <p:sp>
            <p:nvSpPr>
              <p:cNvPr id="33" name="Freeform 11">
                <a:extLst>
                  <a:ext uri="{FF2B5EF4-FFF2-40B4-BE49-F238E27FC236}">
                    <a16:creationId xmlns:a16="http://schemas.microsoft.com/office/drawing/2014/main" id="{5053D136-42B0-4D80-A265-93037124AEBB}"/>
                  </a:ext>
                </a:extLst>
              </p:cNvPr>
              <p:cNvSpPr>
                <a:spLocks/>
              </p:cNvSpPr>
              <p:nvPr/>
            </p:nvSpPr>
            <p:spPr bwMode="auto">
              <a:xfrm>
                <a:off x="5958030" y="2832949"/>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5" name="Freeform 11">
                <a:extLst>
                  <a:ext uri="{FF2B5EF4-FFF2-40B4-BE49-F238E27FC236}">
                    <a16:creationId xmlns:a16="http://schemas.microsoft.com/office/drawing/2014/main" id="{F6FE045A-AB6E-4898-97E7-9ABB730D7033}"/>
                  </a:ext>
                </a:extLst>
              </p:cNvPr>
              <p:cNvSpPr>
                <a:spLocks/>
              </p:cNvSpPr>
              <p:nvPr/>
            </p:nvSpPr>
            <p:spPr bwMode="auto">
              <a:xfrm>
                <a:off x="5886022" y="2832949"/>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2" name="TextBox 111">
              <a:extLst>
                <a:ext uri="{FF2B5EF4-FFF2-40B4-BE49-F238E27FC236}">
                  <a16:creationId xmlns:a16="http://schemas.microsoft.com/office/drawing/2014/main" id="{E190DD65-63D4-4C4C-8881-61E2DF5EECDD}"/>
                </a:ext>
              </a:extLst>
            </p:cNvPr>
            <p:cNvSpPr txBox="1"/>
            <p:nvPr/>
          </p:nvSpPr>
          <p:spPr>
            <a:xfrm>
              <a:off x="6277062" y="2673470"/>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79" name="Group 78">
              <a:extLst>
                <a:ext uri="{FF2B5EF4-FFF2-40B4-BE49-F238E27FC236}">
                  <a16:creationId xmlns:a16="http://schemas.microsoft.com/office/drawing/2014/main" id="{BED109BA-6EB3-47C5-AFC9-F19A1BF9BBB2}"/>
                </a:ext>
              </a:extLst>
            </p:cNvPr>
            <p:cNvGrpSpPr/>
            <p:nvPr/>
          </p:nvGrpSpPr>
          <p:grpSpPr>
            <a:xfrm>
              <a:off x="6160302" y="1988842"/>
              <a:ext cx="2722704" cy="544293"/>
              <a:chOff x="5879976" y="2204864"/>
              <a:chExt cx="2476612" cy="495097"/>
            </a:xfrm>
          </p:grpSpPr>
          <p:sp>
            <p:nvSpPr>
              <p:cNvPr id="34" name="Freeform 11">
                <a:extLst>
                  <a:ext uri="{FF2B5EF4-FFF2-40B4-BE49-F238E27FC236}">
                    <a16:creationId xmlns:a16="http://schemas.microsoft.com/office/drawing/2014/main" id="{4AC6A797-3218-4290-9BE3-86DE50AD2EB7}"/>
                  </a:ext>
                </a:extLst>
              </p:cNvPr>
              <p:cNvSpPr>
                <a:spLocks/>
              </p:cNvSpPr>
              <p:nvPr/>
            </p:nvSpPr>
            <p:spPr bwMode="auto">
              <a:xfrm>
                <a:off x="5951984" y="2204864"/>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6" name="Freeform 11">
                <a:extLst>
                  <a:ext uri="{FF2B5EF4-FFF2-40B4-BE49-F238E27FC236}">
                    <a16:creationId xmlns:a16="http://schemas.microsoft.com/office/drawing/2014/main" id="{79DD13F9-517E-46FE-AB1C-3F153E250A71}"/>
                  </a:ext>
                </a:extLst>
              </p:cNvPr>
              <p:cNvSpPr>
                <a:spLocks/>
              </p:cNvSpPr>
              <p:nvPr/>
            </p:nvSpPr>
            <p:spPr bwMode="auto">
              <a:xfrm>
                <a:off x="5879976" y="2204864"/>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3" name="TextBox 112">
              <a:extLst>
                <a:ext uri="{FF2B5EF4-FFF2-40B4-BE49-F238E27FC236}">
                  <a16:creationId xmlns:a16="http://schemas.microsoft.com/office/drawing/2014/main" id="{C9B007E0-AC54-4A32-B384-7290D1340527}"/>
                </a:ext>
              </a:extLst>
            </p:cNvPr>
            <p:cNvSpPr txBox="1"/>
            <p:nvPr/>
          </p:nvSpPr>
          <p:spPr>
            <a:xfrm>
              <a:off x="6275469" y="1988842"/>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grpSp>
        <p:nvGrpSpPr>
          <p:cNvPr id="19" name="Grupa 18">
            <a:extLst>
              <a:ext uri="{FF2B5EF4-FFF2-40B4-BE49-F238E27FC236}">
                <a16:creationId xmlns:a16="http://schemas.microsoft.com/office/drawing/2014/main" id="{DC6EC9F6-AF97-49C8-9739-E9025C349B51}"/>
              </a:ext>
            </a:extLst>
          </p:cNvPr>
          <p:cNvGrpSpPr/>
          <p:nvPr/>
        </p:nvGrpSpPr>
        <p:grpSpPr>
          <a:xfrm>
            <a:off x="8921068" y="1988840"/>
            <a:ext cx="2637901" cy="3277573"/>
            <a:chOff x="8921068" y="1988840"/>
            <a:chExt cx="2637901" cy="3277573"/>
          </a:xfrm>
        </p:grpSpPr>
        <p:grpSp>
          <p:nvGrpSpPr>
            <p:cNvPr id="133" name="Group 132">
              <a:extLst>
                <a:ext uri="{FF2B5EF4-FFF2-40B4-BE49-F238E27FC236}">
                  <a16:creationId xmlns:a16="http://schemas.microsoft.com/office/drawing/2014/main" id="{0CE1E4EE-C57D-49BF-82AE-D10F5F8BBF21}"/>
                </a:ext>
              </a:extLst>
            </p:cNvPr>
            <p:cNvGrpSpPr/>
            <p:nvPr/>
          </p:nvGrpSpPr>
          <p:grpSpPr>
            <a:xfrm>
              <a:off x="8921941" y="4038113"/>
              <a:ext cx="2637028" cy="544724"/>
              <a:chOff x="8593864" y="4157193"/>
              <a:chExt cx="2398680" cy="495489"/>
            </a:xfrm>
          </p:grpSpPr>
          <p:grpSp>
            <p:nvGrpSpPr>
              <p:cNvPr id="86" name="Group 85">
                <a:extLst>
                  <a:ext uri="{FF2B5EF4-FFF2-40B4-BE49-F238E27FC236}">
                    <a16:creationId xmlns:a16="http://schemas.microsoft.com/office/drawing/2014/main" id="{16F23714-0AC0-40B9-A01A-98B604CBA813}"/>
                  </a:ext>
                </a:extLst>
              </p:cNvPr>
              <p:cNvGrpSpPr/>
              <p:nvPr/>
            </p:nvGrpSpPr>
            <p:grpSpPr>
              <a:xfrm>
                <a:off x="8593864" y="4157583"/>
                <a:ext cx="2398680" cy="495099"/>
                <a:chOff x="8377840" y="4157581"/>
                <a:chExt cx="2398680" cy="495099"/>
              </a:xfrm>
            </p:grpSpPr>
            <p:sp>
              <p:nvSpPr>
                <p:cNvPr id="63" name="Freeform: Shape 62">
                  <a:extLst>
                    <a:ext uri="{FF2B5EF4-FFF2-40B4-BE49-F238E27FC236}">
                      <a16:creationId xmlns:a16="http://schemas.microsoft.com/office/drawing/2014/main" id="{49B24D18-2BE0-4824-96CD-D87D74A7D897}"/>
                    </a:ext>
                  </a:extLst>
                </p:cNvPr>
                <p:cNvSpPr/>
                <p:nvPr/>
              </p:nvSpPr>
              <p:spPr>
                <a:xfrm rot="10800000">
                  <a:off x="9668060" y="4157582"/>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4" name="Freeform: Shape 63">
                  <a:extLst>
                    <a:ext uri="{FF2B5EF4-FFF2-40B4-BE49-F238E27FC236}">
                      <a16:creationId xmlns:a16="http://schemas.microsoft.com/office/drawing/2014/main" id="{F863B128-AA34-4854-BEB0-C9609906E21B}"/>
                    </a:ext>
                  </a:extLst>
                </p:cNvPr>
                <p:cNvSpPr/>
                <p:nvPr/>
              </p:nvSpPr>
              <p:spPr>
                <a:xfrm rot="10800000">
                  <a:off x="8377840" y="4157581"/>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4" name="TextBox 113">
                <a:extLst>
                  <a:ext uri="{FF2B5EF4-FFF2-40B4-BE49-F238E27FC236}">
                    <a16:creationId xmlns:a16="http://schemas.microsoft.com/office/drawing/2014/main" id="{D37B1568-B2D6-40C6-A2E9-6EBAF0652868}"/>
                  </a:ext>
                </a:extLst>
              </p:cNvPr>
              <p:cNvSpPr txBox="1"/>
              <p:nvPr/>
            </p:nvSpPr>
            <p:spPr>
              <a:xfrm>
                <a:off x="8695548" y="4157193"/>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4" name="Group 133">
              <a:extLst>
                <a:ext uri="{FF2B5EF4-FFF2-40B4-BE49-F238E27FC236}">
                  <a16:creationId xmlns:a16="http://schemas.microsoft.com/office/drawing/2014/main" id="{3AFBE84E-0588-4E83-8BD6-287246B64B06}"/>
                </a:ext>
              </a:extLst>
            </p:cNvPr>
            <p:cNvGrpSpPr/>
            <p:nvPr/>
          </p:nvGrpSpPr>
          <p:grpSpPr>
            <a:xfrm>
              <a:off x="8921941" y="4720894"/>
              <a:ext cx="2637028" cy="545519"/>
              <a:chOff x="8593864" y="4807267"/>
              <a:chExt cx="2398680" cy="496212"/>
            </a:xfrm>
          </p:grpSpPr>
          <p:grpSp>
            <p:nvGrpSpPr>
              <p:cNvPr id="87" name="Group 86">
                <a:extLst>
                  <a:ext uri="{FF2B5EF4-FFF2-40B4-BE49-F238E27FC236}">
                    <a16:creationId xmlns:a16="http://schemas.microsoft.com/office/drawing/2014/main" id="{D67B7179-010F-42A1-8964-5E5B58DB0C75}"/>
                  </a:ext>
                </a:extLst>
              </p:cNvPr>
              <p:cNvGrpSpPr/>
              <p:nvPr/>
            </p:nvGrpSpPr>
            <p:grpSpPr>
              <a:xfrm>
                <a:off x="8593864" y="4807267"/>
                <a:ext cx="2398680" cy="495099"/>
                <a:chOff x="8377840" y="4807265"/>
                <a:chExt cx="2398680" cy="495099"/>
              </a:xfrm>
            </p:grpSpPr>
            <p:sp>
              <p:nvSpPr>
                <p:cNvPr id="44" name="Freeform: Shape 43">
                  <a:extLst>
                    <a:ext uri="{FF2B5EF4-FFF2-40B4-BE49-F238E27FC236}">
                      <a16:creationId xmlns:a16="http://schemas.microsoft.com/office/drawing/2014/main" id="{624DF88F-C468-46C1-9F90-1C18992E453C}"/>
                    </a:ext>
                  </a:extLst>
                </p:cNvPr>
                <p:cNvSpPr/>
                <p:nvPr/>
              </p:nvSpPr>
              <p:spPr>
                <a:xfrm rot="10800000">
                  <a:off x="9668060" y="4807266"/>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2" name="Freeform: Shape 61">
                  <a:extLst>
                    <a:ext uri="{FF2B5EF4-FFF2-40B4-BE49-F238E27FC236}">
                      <a16:creationId xmlns:a16="http://schemas.microsoft.com/office/drawing/2014/main" id="{B8323425-4FD7-416A-AEA1-7C61D846796C}"/>
                    </a:ext>
                  </a:extLst>
                </p:cNvPr>
                <p:cNvSpPr/>
                <p:nvPr/>
              </p:nvSpPr>
              <p:spPr>
                <a:xfrm rot="10800000">
                  <a:off x="8377840" y="4807265"/>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5" name="TextBox 114">
                <a:extLst>
                  <a:ext uri="{FF2B5EF4-FFF2-40B4-BE49-F238E27FC236}">
                    <a16:creationId xmlns:a16="http://schemas.microsoft.com/office/drawing/2014/main" id="{32DA2BC1-5E9D-48CF-AF50-181501F23B94}"/>
                  </a:ext>
                </a:extLst>
              </p:cNvPr>
              <p:cNvSpPr txBox="1"/>
              <p:nvPr/>
            </p:nvSpPr>
            <p:spPr>
              <a:xfrm>
                <a:off x="8695548" y="4808382"/>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2" name="Group 131">
              <a:extLst>
                <a:ext uri="{FF2B5EF4-FFF2-40B4-BE49-F238E27FC236}">
                  <a16:creationId xmlns:a16="http://schemas.microsoft.com/office/drawing/2014/main" id="{10D3BC20-2670-46B3-877F-5B222C014EF3}"/>
                </a:ext>
              </a:extLst>
            </p:cNvPr>
            <p:cNvGrpSpPr/>
            <p:nvPr/>
          </p:nvGrpSpPr>
          <p:grpSpPr>
            <a:xfrm>
              <a:off x="8921941" y="3355396"/>
              <a:ext cx="2637028" cy="545325"/>
              <a:chOff x="8593864" y="3505128"/>
              <a:chExt cx="2398680" cy="496036"/>
            </a:xfrm>
          </p:grpSpPr>
          <p:grpSp>
            <p:nvGrpSpPr>
              <p:cNvPr id="85" name="Group 84">
                <a:extLst>
                  <a:ext uri="{FF2B5EF4-FFF2-40B4-BE49-F238E27FC236}">
                    <a16:creationId xmlns:a16="http://schemas.microsoft.com/office/drawing/2014/main" id="{6CC69B4B-CD09-42FE-898F-B64C792C03B8}"/>
                  </a:ext>
                </a:extLst>
              </p:cNvPr>
              <p:cNvGrpSpPr/>
              <p:nvPr/>
            </p:nvGrpSpPr>
            <p:grpSpPr>
              <a:xfrm>
                <a:off x="8593864" y="3506065"/>
                <a:ext cx="2398680" cy="495099"/>
                <a:chOff x="8377840" y="3506063"/>
                <a:chExt cx="2398680" cy="495099"/>
              </a:xfrm>
            </p:grpSpPr>
            <p:sp>
              <p:nvSpPr>
                <p:cNvPr id="65" name="Freeform: Shape 64">
                  <a:extLst>
                    <a:ext uri="{FF2B5EF4-FFF2-40B4-BE49-F238E27FC236}">
                      <a16:creationId xmlns:a16="http://schemas.microsoft.com/office/drawing/2014/main" id="{BFE1B27C-AA82-48CD-AF2A-4E968989B6A6}"/>
                    </a:ext>
                  </a:extLst>
                </p:cNvPr>
                <p:cNvSpPr/>
                <p:nvPr/>
              </p:nvSpPr>
              <p:spPr>
                <a:xfrm rot="10800000">
                  <a:off x="9668060" y="3506064"/>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6" name="Freeform: Shape 65">
                  <a:extLst>
                    <a:ext uri="{FF2B5EF4-FFF2-40B4-BE49-F238E27FC236}">
                      <a16:creationId xmlns:a16="http://schemas.microsoft.com/office/drawing/2014/main" id="{3883D478-E025-412E-A2A3-9B2954FDCCEA}"/>
                    </a:ext>
                  </a:extLst>
                </p:cNvPr>
                <p:cNvSpPr/>
                <p:nvPr/>
              </p:nvSpPr>
              <p:spPr>
                <a:xfrm rot="10800000">
                  <a:off x="8377840" y="3506063"/>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6" name="TextBox 115">
                <a:extLst>
                  <a:ext uri="{FF2B5EF4-FFF2-40B4-BE49-F238E27FC236}">
                    <a16:creationId xmlns:a16="http://schemas.microsoft.com/office/drawing/2014/main" id="{0B7D4E22-1A06-4F1B-A79B-37AB3AADEAF1}"/>
                  </a:ext>
                </a:extLst>
              </p:cNvPr>
              <p:cNvSpPr txBox="1"/>
              <p:nvPr/>
            </p:nvSpPr>
            <p:spPr>
              <a:xfrm>
                <a:off x="8695548" y="3505128"/>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Researcher</a:t>
                </a:r>
              </a:p>
            </p:txBody>
          </p:sp>
        </p:grpSp>
        <p:grpSp>
          <p:nvGrpSpPr>
            <p:cNvPr id="131" name="Group 130">
              <a:extLst>
                <a:ext uri="{FF2B5EF4-FFF2-40B4-BE49-F238E27FC236}">
                  <a16:creationId xmlns:a16="http://schemas.microsoft.com/office/drawing/2014/main" id="{E4BD4297-2C0E-417D-A8DE-7FB1F6521744}"/>
                </a:ext>
              </a:extLst>
            </p:cNvPr>
            <p:cNvGrpSpPr/>
            <p:nvPr/>
          </p:nvGrpSpPr>
          <p:grpSpPr>
            <a:xfrm>
              <a:off x="8921068" y="2672244"/>
              <a:ext cx="2637028" cy="545520"/>
              <a:chOff x="8593864" y="2831835"/>
              <a:chExt cx="2398680" cy="496213"/>
            </a:xfrm>
          </p:grpSpPr>
          <p:grpSp>
            <p:nvGrpSpPr>
              <p:cNvPr id="84" name="Group 83">
                <a:extLst>
                  <a:ext uri="{FF2B5EF4-FFF2-40B4-BE49-F238E27FC236}">
                    <a16:creationId xmlns:a16="http://schemas.microsoft.com/office/drawing/2014/main" id="{F8E51943-A636-40E4-AA5B-CEDD721D94C9}"/>
                  </a:ext>
                </a:extLst>
              </p:cNvPr>
              <p:cNvGrpSpPr/>
              <p:nvPr/>
            </p:nvGrpSpPr>
            <p:grpSpPr>
              <a:xfrm>
                <a:off x="8593864" y="2832949"/>
                <a:ext cx="2398680" cy="495099"/>
                <a:chOff x="8377840" y="2832947"/>
                <a:chExt cx="2398680" cy="495099"/>
              </a:xfrm>
            </p:grpSpPr>
            <p:sp>
              <p:nvSpPr>
                <p:cNvPr id="67" name="Freeform: Shape 66">
                  <a:extLst>
                    <a:ext uri="{FF2B5EF4-FFF2-40B4-BE49-F238E27FC236}">
                      <a16:creationId xmlns:a16="http://schemas.microsoft.com/office/drawing/2014/main" id="{6264441E-E420-4F9C-9739-075642B108C6}"/>
                    </a:ext>
                  </a:extLst>
                </p:cNvPr>
                <p:cNvSpPr/>
                <p:nvPr/>
              </p:nvSpPr>
              <p:spPr>
                <a:xfrm rot="10800000">
                  <a:off x="9668060" y="2832948"/>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8" name="Freeform: Shape 67">
                  <a:extLst>
                    <a:ext uri="{FF2B5EF4-FFF2-40B4-BE49-F238E27FC236}">
                      <a16:creationId xmlns:a16="http://schemas.microsoft.com/office/drawing/2014/main" id="{4473D320-70AD-4F7D-9E58-DDE6B10C8564}"/>
                    </a:ext>
                  </a:extLst>
                </p:cNvPr>
                <p:cNvSpPr/>
                <p:nvPr/>
              </p:nvSpPr>
              <p:spPr>
                <a:xfrm rot="10800000">
                  <a:off x="8377840" y="2832947"/>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7" name="TextBox 116">
                <a:extLst>
                  <a:ext uri="{FF2B5EF4-FFF2-40B4-BE49-F238E27FC236}">
                    <a16:creationId xmlns:a16="http://schemas.microsoft.com/office/drawing/2014/main" id="{B8D4D43F-0A4F-4377-B558-97FDB5F6C22B}"/>
                  </a:ext>
                </a:extLst>
              </p:cNvPr>
              <p:cNvSpPr txBox="1"/>
              <p:nvPr/>
            </p:nvSpPr>
            <p:spPr>
              <a:xfrm>
                <a:off x="8695548" y="2831835"/>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0" name="Group 129">
              <a:extLst>
                <a:ext uri="{FF2B5EF4-FFF2-40B4-BE49-F238E27FC236}">
                  <a16:creationId xmlns:a16="http://schemas.microsoft.com/office/drawing/2014/main" id="{5AE3E206-E862-4041-ACD7-F7934B24DE11}"/>
                </a:ext>
              </a:extLst>
            </p:cNvPr>
            <p:cNvGrpSpPr/>
            <p:nvPr/>
          </p:nvGrpSpPr>
          <p:grpSpPr>
            <a:xfrm>
              <a:off x="8921068" y="1988840"/>
              <a:ext cx="2637028" cy="544295"/>
              <a:chOff x="8593864" y="2204864"/>
              <a:chExt cx="2398680" cy="495099"/>
            </a:xfrm>
          </p:grpSpPr>
          <p:grpSp>
            <p:nvGrpSpPr>
              <p:cNvPr id="83" name="Group 82">
                <a:extLst>
                  <a:ext uri="{FF2B5EF4-FFF2-40B4-BE49-F238E27FC236}">
                    <a16:creationId xmlns:a16="http://schemas.microsoft.com/office/drawing/2014/main" id="{7E397DC5-322C-4889-BDD3-E7BF353E3971}"/>
                  </a:ext>
                </a:extLst>
              </p:cNvPr>
              <p:cNvGrpSpPr/>
              <p:nvPr/>
            </p:nvGrpSpPr>
            <p:grpSpPr>
              <a:xfrm>
                <a:off x="8593864" y="2204864"/>
                <a:ext cx="2398680" cy="495099"/>
                <a:chOff x="8377840" y="2204862"/>
                <a:chExt cx="2398680" cy="495099"/>
              </a:xfrm>
            </p:grpSpPr>
            <p:sp>
              <p:nvSpPr>
                <p:cNvPr id="69" name="Freeform: Shape 68">
                  <a:extLst>
                    <a:ext uri="{FF2B5EF4-FFF2-40B4-BE49-F238E27FC236}">
                      <a16:creationId xmlns:a16="http://schemas.microsoft.com/office/drawing/2014/main" id="{DA4009FF-3365-4945-B7A4-03410E662E2D}"/>
                    </a:ext>
                  </a:extLst>
                </p:cNvPr>
                <p:cNvSpPr/>
                <p:nvPr/>
              </p:nvSpPr>
              <p:spPr>
                <a:xfrm rot="10800000">
                  <a:off x="9668060" y="2204863"/>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70" name="Freeform: Shape 69">
                  <a:extLst>
                    <a:ext uri="{FF2B5EF4-FFF2-40B4-BE49-F238E27FC236}">
                      <a16:creationId xmlns:a16="http://schemas.microsoft.com/office/drawing/2014/main" id="{1B01962A-63D7-465E-9874-1E1A571B2C22}"/>
                    </a:ext>
                  </a:extLst>
                </p:cNvPr>
                <p:cNvSpPr/>
                <p:nvPr/>
              </p:nvSpPr>
              <p:spPr>
                <a:xfrm rot="10800000">
                  <a:off x="8377840" y="2204862"/>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8" name="TextBox 117">
                <a:extLst>
                  <a:ext uri="{FF2B5EF4-FFF2-40B4-BE49-F238E27FC236}">
                    <a16:creationId xmlns:a16="http://schemas.microsoft.com/office/drawing/2014/main" id="{116B174C-6B46-45D5-839B-674E0E4E6E48}"/>
                  </a:ext>
                </a:extLst>
              </p:cNvPr>
              <p:cNvSpPr txBox="1"/>
              <p:nvPr/>
            </p:nvSpPr>
            <p:spPr>
              <a:xfrm>
                <a:off x="8695548" y="2204865"/>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sp>
        <p:nvSpPr>
          <p:cNvPr id="89" name="Tytuł 100">
            <a:extLst>
              <a:ext uri="{FF2B5EF4-FFF2-40B4-BE49-F238E27FC236}">
                <a16:creationId xmlns:a16="http://schemas.microsoft.com/office/drawing/2014/main" id="{27CA7838-82C1-4015-A4FA-2EE41BF272CE}"/>
              </a:ext>
            </a:extLst>
          </p:cNvPr>
          <p:cNvSpPr>
            <a:spLocks noGrp="1"/>
          </p:cNvSpPr>
          <p:nvPr>
            <p:ph type="title"/>
          </p:nvPr>
        </p:nvSpPr>
        <p:spPr/>
        <p:txBody>
          <a:bodyPr>
            <a:normAutofit fontScale="90000"/>
          </a:bodyPr>
          <a:lstStyle/>
          <a:p>
            <a:r>
              <a:rPr lang="en-US" dirty="0"/>
              <a:t>Horizontal Chevrons Organizational Structure Chart</a:t>
            </a:r>
          </a:p>
        </p:txBody>
      </p:sp>
    </p:spTree>
    <p:extLst>
      <p:ext uri="{BB962C8B-B14F-4D97-AF65-F5344CB8AC3E}">
        <p14:creationId xmlns:p14="http://schemas.microsoft.com/office/powerpoint/2010/main" val="371784422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7F90179-8407-46DF-A379-0D044CF0BB02}"/>
              </a:ext>
            </a:extLst>
          </p:cNvPr>
          <p:cNvGrpSpPr/>
          <p:nvPr/>
        </p:nvGrpSpPr>
        <p:grpSpPr>
          <a:xfrm>
            <a:off x="3328017" y="2135790"/>
            <a:ext cx="1740134" cy="4045935"/>
            <a:chOff x="2991290" y="2135790"/>
            <a:chExt cx="1740134" cy="4045935"/>
          </a:xfrm>
        </p:grpSpPr>
        <p:grpSp>
          <p:nvGrpSpPr>
            <p:cNvPr id="4" name="Group 3">
              <a:extLst>
                <a:ext uri="{FF2B5EF4-FFF2-40B4-BE49-F238E27FC236}">
                  <a16:creationId xmlns:a16="http://schemas.microsoft.com/office/drawing/2014/main" id="{8B0306D3-8D6A-4C59-BA09-71F8848E67B0}"/>
                </a:ext>
              </a:extLst>
            </p:cNvPr>
            <p:cNvGrpSpPr/>
            <p:nvPr/>
          </p:nvGrpSpPr>
          <p:grpSpPr>
            <a:xfrm>
              <a:off x="2991290" y="2135790"/>
              <a:ext cx="1740134" cy="4038046"/>
              <a:chOff x="1655880" y="2196957"/>
              <a:chExt cx="1598796" cy="3710067"/>
            </a:xfrm>
          </p:grpSpPr>
          <p:sp>
            <p:nvSpPr>
              <p:cNvPr id="29" name="Prostokąt 28"/>
              <p:cNvSpPr/>
              <p:nvPr/>
            </p:nvSpPr>
            <p:spPr>
              <a:xfrm>
                <a:off x="1655880" y="2196957"/>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33" name="Prostokąt 32"/>
              <p:cNvSpPr/>
              <p:nvPr/>
            </p:nvSpPr>
            <p:spPr>
              <a:xfrm>
                <a:off x="1657017" y="2204864"/>
                <a:ext cx="1597659" cy="436849"/>
              </a:xfrm>
              <a:prstGeom prst="rect">
                <a:avLst/>
              </a:prstGeom>
              <a:solidFill>
                <a:schemeClr val="accent4"/>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53" name="Łącznik łamany 45"/>
              <p:cNvCxnSpPr>
                <a:stCxn id="65" idx="0"/>
                <a:endCxn id="33" idx="2"/>
              </p:cNvCxnSpPr>
              <p:nvPr/>
            </p:nvCxnSpPr>
            <p:spPr>
              <a:xfrm rot="5400000" flipH="1" flipV="1">
                <a:off x="1304866" y="3796933"/>
                <a:ext cx="2299455" cy="2507"/>
              </a:xfrm>
              <a:prstGeom prst="bentConnector3">
                <a:avLst>
                  <a:gd name="adj1" fmla="val 49205"/>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43" name="Prostokąt 42"/>
              <p:cNvSpPr/>
              <p:nvPr/>
            </p:nvSpPr>
            <p:spPr>
              <a:xfrm>
                <a:off x="1856173"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44" name="Prostokąt 43"/>
              <p:cNvSpPr/>
              <p:nvPr/>
            </p:nvSpPr>
            <p:spPr>
              <a:xfrm>
                <a:off x="1856173"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36" name="Prostokąt 35"/>
              <p:cNvSpPr/>
              <p:nvPr/>
            </p:nvSpPr>
            <p:spPr>
              <a:xfrm>
                <a:off x="1856173"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5" name="Prostokąt 64"/>
              <p:cNvSpPr/>
              <p:nvPr/>
            </p:nvSpPr>
            <p:spPr>
              <a:xfrm>
                <a:off x="1856173"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13" name="Łącznik prosty 12">
              <a:extLst>
                <a:ext uri="{FF2B5EF4-FFF2-40B4-BE49-F238E27FC236}">
                  <a16:creationId xmlns:a16="http://schemas.microsoft.com/office/drawing/2014/main" id="{56AD2880-A211-4017-BA1C-C5719B3E6C00}"/>
                </a:ext>
              </a:extLst>
            </p:cNvPr>
            <p:cNvCxnSpPr>
              <a:cxnSpLocks/>
            </p:cNvCxnSpPr>
            <p:nvPr/>
          </p:nvCxnSpPr>
          <p:spPr>
            <a:xfrm flipV="1">
              <a:off x="2991290" y="6173836"/>
              <a:ext cx="1736686" cy="7889"/>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8AC4BCFA-27FD-4DEC-8531-8B9316E5D9C2}"/>
              </a:ext>
            </a:extLst>
          </p:cNvPr>
          <p:cNvGrpSpPr/>
          <p:nvPr/>
        </p:nvGrpSpPr>
        <p:grpSpPr>
          <a:xfrm>
            <a:off x="5292814" y="2141184"/>
            <a:ext cx="1740680" cy="4040541"/>
            <a:chOff x="4956087" y="2141184"/>
            <a:chExt cx="1740680" cy="4040541"/>
          </a:xfrm>
        </p:grpSpPr>
        <p:grpSp>
          <p:nvGrpSpPr>
            <p:cNvPr id="6" name="Group 5">
              <a:extLst>
                <a:ext uri="{FF2B5EF4-FFF2-40B4-BE49-F238E27FC236}">
                  <a16:creationId xmlns:a16="http://schemas.microsoft.com/office/drawing/2014/main" id="{F4BA10E1-0F5B-42CD-9635-87513BBA18F3}"/>
                </a:ext>
              </a:extLst>
            </p:cNvPr>
            <p:cNvGrpSpPr/>
            <p:nvPr/>
          </p:nvGrpSpPr>
          <p:grpSpPr>
            <a:xfrm>
              <a:off x="4956087" y="2141184"/>
              <a:ext cx="1740680" cy="4038046"/>
              <a:chOff x="3463066" y="2201913"/>
              <a:chExt cx="1599298" cy="3710067"/>
            </a:xfrm>
          </p:grpSpPr>
          <p:sp>
            <p:nvSpPr>
              <p:cNvPr id="31" name="Prostokąt 30"/>
              <p:cNvSpPr/>
              <p:nvPr/>
            </p:nvSpPr>
            <p:spPr>
              <a:xfrm>
                <a:off x="3466736" y="2201913"/>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2" name="Prostokąt 11"/>
              <p:cNvSpPr/>
              <p:nvPr/>
            </p:nvSpPr>
            <p:spPr>
              <a:xfrm>
                <a:off x="3463066" y="2204864"/>
                <a:ext cx="1597659"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67" name="Łącznik łamany 45"/>
              <p:cNvCxnSpPr>
                <a:stCxn id="71" idx="0"/>
                <a:endCxn id="12" idx="2"/>
              </p:cNvCxnSpPr>
              <p:nvPr/>
            </p:nvCxnSpPr>
            <p:spPr>
              <a:xfrm rot="5400000" flipH="1" flipV="1">
                <a:off x="3108795"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8" name="Prostokąt 67"/>
              <p:cNvSpPr/>
              <p:nvPr/>
            </p:nvSpPr>
            <p:spPr>
              <a:xfrm>
                <a:off x="3664728"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9" name="Prostokąt 68"/>
              <p:cNvSpPr/>
              <p:nvPr/>
            </p:nvSpPr>
            <p:spPr>
              <a:xfrm>
                <a:off x="3664728"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0" name="Prostokąt 69"/>
              <p:cNvSpPr/>
              <p:nvPr/>
            </p:nvSpPr>
            <p:spPr>
              <a:xfrm>
                <a:off x="3664728"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1" name="Prostokąt 70"/>
              <p:cNvSpPr/>
              <p:nvPr/>
            </p:nvSpPr>
            <p:spPr>
              <a:xfrm>
                <a:off x="3664728"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5" name="Łącznik prosty 54">
              <a:extLst>
                <a:ext uri="{FF2B5EF4-FFF2-40B4-BE49-F238E27FC236}">
                  <a16:creationId xmlns:a16="http://schemas.microsoft.com/office/drawing/2014/main" id="{3747DD79-CB2F-4F1A-A65E-41C0F9032738}"/>
                </a:ext>
              </a:extLst>
            </p:cNvPr>
            <p:cNvCxnSpPr>
              <a:cxnSpLocks/>
            </p:cNvCxnSpPr>
            <p:nvPr/>
          </p:nvCxnSpPr>
          <p:spPr>
            <a:xfrm flipV="1">
              <a:off x="4958084" y="6173836"/>
              <a:ext cx="1736686" cy="7889"/>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1DD0071A-4724-47A3-9DC6-2E1C5E7F4658}"/>
              </a:ext>
            </a:extLst>
          </p:cNvPr>
          <p:cNvGrpSpPr/>
          <p:nvPr/>
        </p:nvGrpSpPr>
        <p:grpSpPr>
          <a:xfrm>
            <a:off x="7260674" y="2138285"/>
            <a:ext cx="1738896" cy="4043440"/>
            <a:chOff x="6923947" y="2138285"/>
            <a:chExt cx="1738896" cy="4043440"/>
          </a:xfrm>
        </p:grpSpPr>
        <p:grpSp>
          <p:nvGrpSpPr>
            <p:cNvPr id="7" name="Group 6">
              <a:extLst>
                <a:ext uri="{FF2B5EF4-FFF2-40B4-BE49-F238E27FC236}">
                  <a16:creationId xmlns:a16="http://schemas.microsoft.com/office/drawing/2014/main" id="{97D0695C-727F-4E79-9693-387D17DBABA9}"/>
                </a:ext>
              </a:extLst>
            </p:cNvPr>
            <p:cNvGrpSpPr/>
            <p:nvPr/>
          </p:nvGrpSpPr>
          <p:grpSpPr>
            <a:xfrm>
              <a:off x="6923947" y="2138285"/>
              <a:ext cx="1738896" cy="4038046"/>
              <a:chOff x="5269116" y="2199249"/>
              <a:chExt cx="1597659" cy="3710067"/>
            </a:xfrm>
          </p:grpSpPr>
          <p:sp>
            <p:nvSpPr>
              <p:cNvPr id="32" name="Prostokąt 31"/>
              <p:cNvSpPr/>
              <p:nvPr/>
            </p:nvSpPr>
            <p:spPr>
              <a:xfrm>
                <a:off x="5269972" y="2199249"/>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5" name="Prostokąt 14"/>
              <p:cNvSpPr/>
              <p:nvPr/>
            </p:nvSpPr>
            <p:spPr>
              <a:xfrm>
                <a:off x="5269116" y="2204864"/>
                <a:ext cx="1597659" cy="436849"/>
              </a:xfrm>
              <a:prstGeom prst="rect">
                <a:avLst/>
              </a:prstGeom>
              <a:solidFill>
                <a:schemeClr val="accent6"/>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72" name="Łącznik łamany 45"/>
              <p:cNvCxnSpPr>
                <a:stCxn id="76" idx="0"/>
                <a:endCxn id="15" idx="2"/>
              </p:cNvCxnSpPr>
              <p:nvPr/>
            </p:nvCxnSpPr>
            <p:spPr>
              <a:xfrm rot="5400000" flipH="1" flipV="1">
                <a:off x="4914845"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73" name="Prostokąt 72"/>
              <p:cNvSpPr/>
              <p:nvPr/>
            </p:nvSpPr>
            <p:spPr>
              <a:xfrm>
                <a:off x="5470778"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4" name="Prostokąt 73"/>
              <p:cNvSpPr/>
              <p:nvPr/>
            </p:nvSpPr>
            <p:spPr>
              <a:xfrm>
                <a:off x="5470778"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5" name="Prostokąt 74"/>
              <p:cNvSpPr/>
              <p:nvPr/>
            </p:nvSpPr>
            <p:spPr>
              <a:xfrm>
                <a:off x="5470778"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6" name="Prostokąt 75"/>
              <p:cNvSpPr/>
              <p:nvPr/>
            </p:nvSpPr>
            <p:spPr>
              <a:xfrm>
                <a:off x="5470778"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6" name="Łącznik prosty 55">
              <a:extLst>
                <a:ext uri="{FF2B5EF4-FFF2-40B4-BE49-F238E27FC236}">
                  <a16:creationId xmlns:a16="http://schemas.microsoft.com/office/drawing/2014/main" id="{1C536E99-87D3-44F4-A223-DFB16CE77A67}"/>
                </a:ext>
              </a:extLst>
            </p:cNvPr>
            <p:cNvCxnSpPr>
              <a:cxnSpLocks/>
            </p:cNvCxnSpPr>
            <p:nvPr/>
          </p:nvCxnSpPr>
          <p:spPr>
            <a:xfrm flipV="1">
              <a:off x="6924878" y="6173836"/>
              <a:ext cx="1736686" cy="7889"/>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A5D0FE3-F49C-4FB7-BCCE-633DBC27C339}"/>
              </a:ext>
            </a:extLst>
          </p:cNvPr>
          <p:cNvGrpSpPr/>
          <p:nvPr/>
        </p:nvGrpSpPr>
        <p:grpSpPr>
          <a:xfrm>
            <a:off x="9226382" y="2143679"/>
            <a:ext cx="1742849" cy="4038046"/>
            <a:chOff x="8889655" y="2143679"/>
            <a:chExt cx="1742849" cy="4038046"/>
          </a:xfrm>
        </p:grpSpPr>
        <p:grpSp>
          <p:nvGrpSpPr>
            <p:cNvPr id="8" name="Group 7">
              <a:extLst>
                <a:ext uri="{FF2B5EF4-FFF2-40B4-BE49-F238E27FC236}">
                  <a16:creationId xmlns:a16="http://schemas.microsoft.com/office/drawing/2014/main" id="{B0981FE2-758D-4A43-AF0F-EF055FAD61B9}"/>
                </a:ext>
              </a:extLst>
            </p:cNvPr>
            <p:cNvGrpSpPr/>
            <p:nvPr/>
          </p:nvGrpSpPr>
          <p:grpSpPr>
            <a:xfrm>
              <a:off x="8889655" y="2143679"/>
              <a:ext cx="1742849" cy="4038046"/>
              <a:chOff x="7075165" y="2204205"/>
              <a:chExt cx="1601291" cy="3710067"/>
            </a:xfrm>
          </p:grpSpPr>
          <p:sp>
            <p:nvSpPr>
              <p:cNvPr id="35" name="Prostokąt 34"/>
              <p:cNvSpPr/>
              <p:nvPr/>
            </p:nvSpPr>
            <p:spPr>
              <a:xfrm>
                <a:off x="7080828" y="2204205"/>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22" name="Prostokąt 21"/>
              <p:cNvSpPr/>
              <p:nvPr/>
            </p:nvSpPr>
            <p:spPr>
              <a:xfrm>
                <a:off x="7075165" y="2204864"/>
                <a:ext cx="1597659" cy="436849"/>
              </a:xfrm>
              <a:prstGeom prst="rect">
                <a:avLst/>
              </a:prstGeom>
              <a:solidFill>
                <a:schemeClr val="accent1"/>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77" name="Łącznik łamany 45"/>
              <p:cNvCxnSpPr>
                <a:stCxn id="81" idx="0"/>
                <a:endCxn id="22" idx="2"/>
              </p:cNvCxnSpPr>
              <p:nvPr/>
            </p:nvCxnSpPr>
            <p:spPr>
              <a:xfrm rot="5400000" flipH="1" flipV="1">
                <a:off x="6720894"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78" name="Prostokąt 77"/>
              <p:cNvSpPr/>
              <p:nvPr/>
            </p:nvSpPr>
            <p:spPr>
              <a:xfrm>
                <a:off x="7276827"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9" name="Prostokąt 78"/>
              <p:cNvSpPr/>
              <p:nvPr/>
            </p:nvSpPr>
            <p:spPr>
              <a:xfrm>
                <a:off x="7276827"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80" name="Prostokąt 79"/>
              <p:cNvSpPr/>
              <p:nvPr/>
            </p:nvSpPr>
            <p:spPr>
              <a:xfrm>
                <a:off x="7276827"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81" name="Prostokąt 80"/>
              <p:cNvSpPr/>
              <p:nvPr/>
            </p:nvSpPr>
            <p:spPr>
              <a:xfrm>
                <a:off x="7276827"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8" name="Łącznik prosty 57">
              <a:extLst>
                <a:ext uri="{FF2B5EF4-FFF2-40B4-BE49-F238E27FC236}">
                  <a16:creationId xmlns:a16="http://schemas.microsoft.com/office/drawing/2014/main" id="{9BACEC56-E542-4108-926C-0CDC3FDF78AC}"/>
                </a:ext>
              </a:extLst>
            </p:cNvPr>
            <p:cNvCxnSpPr>
              <a:cxnSpLocks/>
            </p:cNvCxnSpPr>
            <p:nvPr/>
          </p:nvCxnSpPr>
          <p:spPr>
            <a:xfrm flipV="1">
              <a:off x="8892736" y="6173836"/>
              <a:ext cx="1736686" cy="7889"/>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1" name="Prostokąt 10"/>
          <p:cNvSpPr/>
          <p:nvPr/>
        </p:nvSpPr>
        <p:spPr>
          <a:xfrm>
            <a:off x="6240016" y="1125538"/>
            <a:ext cx="1814500" cy="475468"/>
          </a:xfrm>
          <a:prstGeom prst="rect">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Management</a:t>
            </a:r>
          </a:p>
        </p:txBody>
      </p:sp>
      <p:grpSp>
        <p:nvGrpSpPr>
          <p:cNvPr id="9" name="Group 8">
            <a:extLst>
              <a:ext uri="{FF2B5EF4-FFF2-40B4-BE49-F238E27FC236}">
                <a16:creationId xmlns:a16="http://schemas.microsoft.com/office/drawing/2014/main" id="{34A86DD0-F9D1-44DD-8F76-FD9691B4A40A}"/>
              </a:ext>
            </a:extLst>
          </p:cNvPr>
          <p:cNvGrpSpPr/>
          <p:nvPr/>
        </p:nvGrpSpPr>
        <p:grpSpPr>
          <a:xfrm>
            <a:off x="4198704" y="1601005"/>
            <a:ext cx="5897127" cy="543392"/>
            <a:chOff x="2765224" y="1705609"/>
            <a:chExt cx="5418150" cy="499257"/>
          </a:xfrm>
        </p:grpSpPr>
        <p:cxnSp>
          <p:nvCxnSpPr>
            <p:cNvPr id="14" name="Łącznik łamany 13"/>
            <p:cNvCxnSpPr>
              <a:cxnSpLocks/>
              <a:stCxn id="11" idx="2"/>
              <a:endCxn id="15" idx="0"/>
            </p:cNvCxnSpPr>
            <p:nvPr/>
          </p:nvCxnSpPr>
          <p:spPr>
            <a:xfrm rot="16200000" flipH="1">
              <a:off x="5676184" y="1503724"/>
              <a:ext cx="499255" cy="903026"/>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Łącznik łamany 16"/>
            <p:cNvCxnSpPr>
              <a:cxnSpLocks/>
              <a:stCxn id="11" idx="2"/>
              <a:endCxn id="12" idx="0"/>
            </p:cNvCxnSpPr>
            <p:nvPr/>
          </p:nvCxnSpPr>
          <p:spPr>
            <a:xfrm rot="5400000">
              <a:off x="4772171" y="1502738"/>
              <a:ext cx="499255" cy="905000"/>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Łącznik łamany 33"/>
            <p:cNvCxnSpPr>
              <a:cxnSpLocks/>
              <a:stCxn id="11" idx="2"/>
              <a:endCxn id="33" idx="0"/>
            </p:cNvCxnSpPr>
            <p:nvPr/>
          </p:nvCxnSpPr>
          <p:spPr>
            <a:xfrm rot="5400000">
              <a:off x="3870134" y="600701"/>
              <a:ext cx="499255" cy="2709075"/>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łamany 29"/>
            <p:cNvCxnSpPr>
              <a:cxnSpLocks/>
              <a:stCxn id="11" idx="2"/>
              <a:endCxn id="22" idx="0"/>
            </p:cNvCxnSpPr>
            <p:nvPr/>
          </p:nvCxnSpPr>
          <p:spPr>
            <a:xfrm rot="16200000" flipH="1">
              <a:off x="6579209" y="600700"/>
              <a:ext cx="499255" cy="2709075"/>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57" name="Freeform 34"/>
          <p:cNvSpPr>
            <a:spLocks/>
          </p:cNvSpPr>
          <p:nvPr/>
        </p:nvSpPr>
        <p:spPr bwMode="auto">
          <a:xfrm>
            <a:off x="7207293" y="3377640"/>
            <a:ext cx="1926647" cy="961752"/>
          </a:xfrm>
          <a:custGeom>
            <a:avLst/>
            <a:gdLst/>
            <a:ahLst/>
            <a:cxnLst>
              <a:cxn ang="0">
                <a:pos x="252" y="9"/>
              </a:cxn>
              <a:cxn ang="0">
                <a:pos x="196" y="21"/>
              </a:cxn>
              <a:cxn ang="0">
                <a:pos x="60" y="80"/>
              </a:cxn>
              <a:cxn ang="0">
                <a:pos x="5" y="163"/>
              </a:cxn>
              <a:cxn ang="0">
                <a:pos x="54" y="261"/>
              </a:cxn>
              <a:cxn ang="0">
                <a:pos x="288" y="324"/>
              </a:cxn>
              <a:cxn ang="0">
                <a:pos x="529" y="276"/>
              </a:cxn>
              <a:cxn ang="0">
                <a:pos x="594" y="181"/>
              </a:cxn>
              <a:cxn ang="0">
                <a:pos x="519" y="108"/>
              </a:cxn>
              <a:cxn ang="0">
                <a:pos x="291" y="60"/>
              </a:cxn>
              <a:cxn ang="0">
                <a:pos x="290" y="71"/>
              </a:cxn>
              <a:cxn ang="0">
                <a:pos x="533" y="130"/>
              </a:cxn>
              <a:cxn ang="0">
                <a:pos x="580" y="202"/>
              </a:cxn>
              <a:cxn ang="0">
                <a:pos x="506" y="275"/>
              </a:cxn>
              <a:cxn ang="0">
                <a:pos x="278" y="312"/>
              </a:cxn>
              <a:cxn ang="0">
                <a:pos x="59" y="253"/>
              </a:cxn>
              <a:cxn ang="0">
                <a:pos x="14" y="167"/>
              </a:cxn>
              <a:cxn ang="0">
                <a:pos x="60" y="91"/>
              </a:cxn>
              <a:cxn ang="0">
                <a:pos x="190" y="30"/>
              </a:cxn>
              <a:cxn ang="0">
                <a:pos x="252" y="15"/>
              </a:cxn>
              <a:cxn ang="0">
                <a:pos x="252" y="9"/>
              </a:cxn>
            </a:cxnLst>
            <a:rect l="0" t="0" r="r" b="b"/>
            <a:pathLst>
              <a:path w="599" h="324">
                <a:moveTo>
                  <a:pt x="252" y="9"/>
                </a:moveTo>
                <a:cubicBezTo>
                  <a:pt x="252" y="10"/>
                  <a:pt x="231" y="12"/>
                  <a:pt x="196" y="21"/>
                </a:cubicBezTo>
                <a:cubicBezTo>
                  <a:pt x="162" y="30"/>
                  <a:pt x="111" y="44"/>
                  <a:pt x="60" y="80"/>
                </a:cubicBezTo>
                <a:cubicBezTo>
                  <a:pt x="35" y="98"/>
                  <a:pt x="9" y="125"/>
                  <a:pt x="5" y="163"/>
                </a:cubicBezTo>
                <a:cubicBezTo>
                  <a:pt x="0" y="200"/>
                  <a:pt x="22" y="239"/>
                  <a:pt x="54" y="261"/>
                </a:cubicBezTo>
                <a:cubicBezTo>
                  <a:pt x="119" y="308"/>
                  <a:pt x="206" y="320"/>
                  <a:pt x="288" y="324"/>
                </a:cubicBezTo>
                <a:cubicBezTo>
                  <a:pt x="371" y="324"/>
                  <a:pt x="459" y="320"/>
                  <a:pt x="529" y="276"/>
                </a:cubicBezTo>
                <a:cubicBezTo>
                  <a:pt x="560" y="254"/>
                  <a:pt x="599" y="226"/>
                  <a:pt x="594" y="181"/>
                </a:cubicBezTo>
                <a:cubicBezTo>
                  <a:pt x="585" y="139"/>
                  <a:pt x="547" y="122"/>
                  <a:pt x="519" y="108"/>
                </a:cubicBezTo>
                <a:cubicBezTo>
                  <a:pt x="397" y="58"/>
                  <a:pt x="302" y="62"/>
                  <a:pt x="291" y="60"/>
                </a:cubicBezTo>
                <a:cubicBezTo>
                  <a:pt x="242" y="62"/>
                  <a:pt x="176" y="69"/>
                  <a:pt x="290" y="71"/>
                </a:cubicBezTo>
                <a:cubicBezTo>
                  <a:pt x="317" y="75"/>
                  <a:pt x="419" y="74"/>
                  <a:pt x="533" y="130"/>
                </a:cubicBezTo>
                <a:cubicBezTo>
                  <a:pt x="559" y="144"/>
                  <a:pt x="591" y="170"/>
                  <a:pt x="580" y="202"/>
                </a:cubicBezTo>
                <a:cubicBezTo>
                  <a:pt x="570" y="233"/>
                  <a:pt x="537" y="256"/>
                  <a:pt x="506" y="275"/>
                </a:cubicBezTo>
                <a:cubicBezTo>
                  <a:pt x="439" y="309"/>
                  <a:pt x="356" y="314"/>
                  <a:pt x="278" y="312"/>
                </a:cubicBezTo>
                <a:cubicBezTo>
                  <a:pt x="200" y="308"/>
                  <a:pt x="119" y="295"/>
                  <a:pt x="59" y="253"/>
                </a:cubicBezTo>
                <a:cubicBezTo>
                  <a:pt x="30" y="232"/>
                  <a:pt x="11" y="200"/>
                  <a:pt x="14" y="167"/>
                </a:cubicBezTo>
                <a:cubicBezTo>
                  <a:pt x="16" y="135"/>
                  <a:pt x="37" y="109"/>
                  <a:pt x="60" y="91"/>
                </a:cubicBezTo>
                <a:cubicBezTo>
                  <a:pt x="106" y="55"/>
                  <a:pt x="156" y="40"/>
                  <a:pt x="190" y="30"/>
                </a:cubicBezTo>
                <a:cubicBezTo>
                  <a:pt x="225" y="20"/>
                  <a:pt x="248" y="16"/>
                  <a:pt x="252" y="15"/>
                </a:cubicBezTo>
                <a:cubicBezTo>
                  <a:pt x="290" y="6"/>
                  <a:pt x="318" y="0"/>
                  <a:pt x="252" y="9"/>
                </a:cubicBezTo>
                <a:close/>
              </a:path>
            </a:pathLst>
          </a:custGeom>
          <a:solidFill>
            <a:schemeClr val="accent5"/>
          </a:solidFill>
          <a:ln w="9525">
            <a:noFill/>
            <a:round/>
            <a:headEnd/>
            <a:tailEnd/>
          </a:ln>
        </p:spPr>
        <p:txBody>
          <a:bodyPr vert="horz" wrap="square" lIns="36000" tIns="45720" rIns="36000" bIns="45720" numCol="1" anchor="t" anchorCtr="0" compatLnSpc="1">
            <a:prstTxWarp prst="textNoShape">
              <a:avLst/>
            </a:prstTxWarp>
          </a:bodyPr>
          <a:lstStyle/>
          <a:p>
            <a:endParaRPr lang="en-US" sz="1400" dirty="0">
              <a:solidFill>
                <a:srgbClr val="3F3F3F"/>
              </a:solidFill>
            </a:endParaRPr>
          </a:p>
        </p:txBody>
      </p:sp>
      <p:sp>
        <p:nvSpPr>
          <p:cNvPr id="28" name="Tytuł 27"/>
          <p:cNvSpPr>
            <a:spLocks noGrp="1"/>
          </p:cNvSpPr>
          <p:nvPr>
            <p:ph type="title"/>
          </p:nvPr>
        </p:nvSpPr>
        <p:spPr/>
        <p:txBody>
          <a:bodyPr>
            <a:normAutofit fontScale="90000"/>
          </a:bodyPr>
          <a:lstStyle/>
          <a:p>
            <a:r>
              <a:rPr lang="en-US" dirty="0"/>
              <a:t>Organizational Matrix Chart – Horizontal Projects</a:t>
            </a:r>
          </a:p>
        </p:txBody>
      </p:sp>
      <p:grpSp>
        <p:nvGrpSpPr>
          <p:cNvPr id="2" name="Grupa 1">
            <a:extLst>
              <a:ext uri="{FF2B5EF4-FFF2-40B4-BE49-F238E27FC236}">
                <a16:creationId xmlns:a16="http://schemas.microsoft.com/office/drawing/2014/main" id="{8E527EBB-11ED-459E-A3E3-E14B4BD30D85}"/>
              </a:ext>
            </a:extLst>
          </p:cNvPr>
          <p:cNvGrpSpPr/>
          <p:nvPr/>
        </p:nvGrpSpPr>
        <p:grpSpPr>
          <a:xfrm>
            <a:off x="1027549" y="2889504"/>
            <a:ext cx="2066213" cy="625709"/>
            <a:chOff x="1101760" y="2889504"/>
            <a:chExt cx="2066213" cy="625709"/>
          </a:xfrm>
        </p:grpSpPr>
        <p:sp>
          <p:nvSpPr>
            <p:cNvPr id="10" name="Prostokąt 9"/>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6" name="Pięciokąt 65"/>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5" name="Pięciokąt 94"/>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A</a:t>
              </a:r>
            </a:p>
          </p:txBody>
        </p:sp>
      </p:grpSp>
      <p:grpSp>
        <p:nvGrpSpPr>
          <p:cNvPr id="3" name="Grupa 2">
            <a:extLst>
              <a:ext uri="{FF2B5EF4-FFF2-40B4-BE49-F238E27FC236}">
                <a16:creationId xmlns:a16="http://schemas.microsoft.com/office/drawing/2014/main" id="{5FD129A4-545B-4613-B1A1-715A66A6FCC5}"/>
              </a:ext>
            </a:extLst>
          </p:cNvPr>
          <p:cNvGrpSpPr/>
          <p:nvPr/>
        </p:nvGrpSpPr>
        <p:grpSpPr>
          <a:xfrm>
            <a:off x="1027549" y="3607918"/>
            <a:ext cx="2066213" cy="626391"/>
            <a:chOff x="1101760" y="3608829"/>
            <a:chExt cx="2066213" cy="626391"/>
          </a:xfrm>
        </p:grpSpPr>
        <p:sp>
          <p:nvSpPr>
            <p:cNvPr id="82" name="Pięciokąt 81"/>
            <p:cNvSpPr/>
            <p:nvPr/>
          </p:nvSpPr>
          <p:spPr>
            <a:xfrm>
              <a:off x="1776517" y="3609512"/>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6" name="Pięciokąt 95"/>
            <p:cNvSpPr/>
            <p:nvPr/>
          </p:nvSpPr>
          <p:spPr>
            <a:xfrm>
              <a:off x="1728421" y="3609513"/>
              <a:ext cx="1391456" cy="625706"/>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B</a:t>
              </a:r>
            </a:p>
          </p:txBody>
        </p:sp>
        <p:sp>
          <p:nvSpPr>
            <p:cNvPr id="63" name="Prostokąt 62"/>
            <p:cNvSpPr/>
            <p:nvPr/>
          </p:nvSpPr>
          <p:spPr>
            <a:xfrm>
              <a:off x="1101760" y="3608829"/>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83" name="Grupa 82">
            <a:extLst>
              <a:ext uri="{FF2B5EF4-FFF2-40B4-BE49-F238E27FC236}">
                <a16:creationId xmlns:a16="http://schemas.microsoft.com/office/drawing/2014/main" id="{7F4BDD3A-83AE-4185-80B8-9A05FD3AEB73}"/>
              </a:ext>
            </a:extLst>
          </p:cNvPr>
          <p:cNvGrpSpPr/>
          <p:nvPr/>
        </p:nvGrpSpPr>
        <p:grpSpPr>
          <a:xfrm>
            <a:off x="1027549" y="4327696"/>
            <a:ext cx="2066213" cy="625709"/>
            <a:chOff x="1101760" y="2889504"/>
            <a:chExt cx="2066213" cy="625709"/>
          </a:xfrm>
        </p:grpSpPr>
        <p:sp>
          <p:nvSpPr>
            <p:cNvPr id="84" name="Prostokąt 83">
              <a:extLst>
                <a:ext uri="{FF2B5EF4-FFF2-40B4-BE49-F238E27FC236}">
                  <a16:creationId xmlns:a16="http://schemas.microsoft.com/office/drawing/2014/main" id="{D401D8B8-0B68-4BE0-A84B-A941A65FA0DF}"/>
                </a:ext>
              </a:extLst>
            </p:cNvPr>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5" name="Pięciokąt 65">
              <a:extLst>
                <a:ext uri="{FF2B5EF4-FFF2-40B4-BE49-F238E27FC236}">
                  <a16:creationId xmlns:a16="http://schemas.microsoft.com/office/drawing/2014/main" id="{CCD73A43-123B-49B5-9601-2A86632A09B8}"/>
                </a:ext>
              </a:extLst>
            </p:cNvPr>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86" name="Pięciokąt 94">
              <a:extLst>
                <a:ext uri="{FF2B5EF4-FFF2-40B4-BE49-F238E27FC236}">
                  <a16:creationId xmlns:a16="http://schemas.microsoft.com/office/drawing/2014/main" id="{EE8F96E9-FBB3-42D4-8A14-4FC6E91F2952}"/>
                </a:ext>
              </a:extLst>
            </p:cNvPr>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C</a:t>
              </a:r>
            </a:p>
          </p:txBody>
        </p:sp>
      </p:grpSp>
      <p:grpSp>
        <p:nvGrpSpPr>
          <p:cNvPr id="87" name="Grupa 86">
            <a:extLst>
              <a:ext uri="{FF2B5EF4-FFF2-40B4-BE49-F238E27FC236}">
                <a16:creationId xmlns:a16="http://schemas.microsoft.com/office/drawing/2014/main" id="{F3F47B57-B9DB-443A-A972-996AE1867036}"/>
              </a:ext>
            </a:extLst>
          </p:cNvPr>
          <p:cNvGrpSpPr/>
          <p:nvPr/>
        </p:nvGrpSpPr>
        <p:grpSpPr>
          <a:xfrm>
            <a:off x="1027549" y="5046110"/>
            <a:ext cx="2066213" cy="625709"/>
            <a:chOff x="1101760" y="2889504"/>
            <a:chExt cx="2066213" cy="625709"/>
          </a:xfrm>
        </p:grpSpPr>
        <p:sp>
          <p:nvSpPr>
            <p:cNvPr id="88" name="Prostokąt 87">
              <a:extLst>
                <a:ext uri="{FF2B5EF4-FFF2-40B4-BE49-F238E27FC236}">
                  <a16:creationId xmlns:a16="http://schemas.microsoft.com/office/drawing/2014/main" id="{C1B08172-1F9F-453A-9980-3155929321D2}"/>
                </a:ext>
              </a:extLst>
            </p:cNvPr>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9" name="Pięciokąt 65">
              <a:extLst>
                <a:ext uri="{FF2B5EF4-FFF2-40B4-BE49-F238E27FC236}">
                  <a16:creationId xmlns:a16="http://schemas.microsoft.com/office/drawing/2014/main" id="{AF19D83D-26FA-4A64-8478-50667FD95BC1}"/>
                </a:ext>
              </a:extLst>
            </p:cNvPr>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0" name="Pięciokąt 94">
              <a:extLst>
                <a:ext uri="{FF2B5EF4-FFF2-40B4-BE49-F238E27FC236}">
                  <a16:creationId xmlns:a16="http://schemas.microsoft.com/office/drawing/2014/main" id="{D6020428-5900-40D0-8454-998D00C146C3}"/>
                </a:ext>
              </a:extLst>
            </p:cNvPr>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D</a:t>
              </a:r>
            </a:p>
          </p:txBody>
        </p:sp>
      </p:grpSp>
      <p:sp>
        <p:nvSpPr>
          <p:cNvPr id="91" name="Freeform 19">
            <a:extLst>
              <a:ext uri="{FF2B5EF4-FFF2-40B4-BE49-F238E27FC236}">
                <a16:creationId xmlns:a16="http://schemas.microsoft.com/office/drawing/2014/main" id="{35637757-F006-466A-B45D-169DEACAAA39}"/>
              </a:ext>
            </a:extLst>
          </p:cNvPr>
          <p:cNvSpPr>
            <a:spLocks noChangeAspect="1" noEditPoints="1"/>
          </p:cNvSpPr>
          <p:nvPr/>
        </p:nvSpPr>
        <p:spPr bwMode="auto">
          <a:xfrm>
            <a:off x="1104271" y="3026326"/>
            <a:ext cx="437088" cy="374646"/>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55">
            <a:extLst>
              <a:ext uri="{FF2B5EF4-FFF2-40B4-BE49-F238E27FC236}">
                <a16:creationId xmlns:a16="http://schemas.microsoft.com/office/drawing/2014/main" id="{4CCFC9C7-7CBB-4F2B-BEAF-668C02BBA4D5}"/>
              </a:ext>
            </a:extLst>
          </p:cNvPr>
          <p:cNvSpPr>
            <a:spLocks noChangeAspect="1" noEditPoints="1"/>
          </p:cNvSpPr>
          <p:nvPr/>
        </p:nvSpPr>
        <p:spPr bwMode="auto">
          <a:xfrm>
            <a:off x="1232767" y="4435697"/>
            <a:ext cx="180098" cy="427022"/>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84">
            <a:extLst>
              <a:ext uri="{FF2B5EF4-FFF2-40B4-BE49-F238E27FC236}">
                <a16:creationId xmlns:a16="http://schemas.microsoft.com/office/drawing/2014/main" id="{17226B56-F257-4D99-9735-64ECF21385E5}"/>
              </a:ext>
            </a:extLst>
          </p:cNvPr>
          <p:cNvSpPr>
            <a:spLocks noChangeAspect="1" noEditPoints="1"/>
          </p:cNvSpPr>
          <p:nvPr/>
        </p:nvSpPr>
        <p:spPr bwMode="auto">
          <a:xfrm>
            <a:off x="1179237" y="3717320"/>
            <a:ext cx="287156" cy="431838"/>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23">
            <a:extLst>
              <a:ext uri="{FF2B5EF4-FFF2-40B4-BE49-F238E27FC236}">
                <a16:creationId xmlns:a16="http://schemas.microsoft.com/office/drawing/2014/main" id="{B9585883-2131-4403-9332-C9EA5471F4E0}"/>
              </a:ext>
            </a:extLst>
          </p:cNvPr>
          <p:cNvSpPr>
            <a:spLocks noChangeAspect="1" noEditPoints="1"/>
          </p:cNvSpPr>
          <p:nvPr/>
        </p:nvSpPr>
        <p:spPr bwMode="auto">
          <a:xfrm>
            <a:off x="1144491" y="5177274"/>
            <a:ext cx="356650" cy="363380"/>
          </a:xfrm>
          <a:custGeom>
            <a:avLst/>
            <a:gdLst>
              <a:gd name="T0" fmla="*/ 39 w 266"/>
              <a:gd name="T1" fmla="*/ 271 h 271"/>
              <a:gd name="T2" fmla="*/ 0 w 266"/>
              <a:gd name="T3" fmla="*/ 271 h 271"/>
              <a:gd name="T4" fmla="*/ 0 w 266"/>
              <a:gd name="T5" fmla="*/ 152 h 271"/>
              <a:gd name="T6" fmla="*/ 39 w 266"/>
              <a:gd name="T7" fmla="*/ 152 h 271"/>
              <a:gd name="T8" fmla="*/ 260 w 266"/>
              <a:gd name="T9" fmla="*/ 151 h 271"/>
              <a:gd name="T10" fmla="*/ 244 w 266"/>
              <a:gd name="T11" fmla="*/ 123 h 271"/>
              <a:gd name="T12" fmla="*/ 178 w 266"/>
              <a:gd name="T13" fmla="*/ 115 h 271"/>
              <a:gd name="T14" fmla="*/ 173 w 266"/>
              <a:gd name="T15" fmla="*/ 102 h 271"/>
              <a:gd name="T16" fmla="*/ 186 w 266"/>
              <a:gd name="T17" fmla="*/ 60 h 271"/>
              <a:gd name="T18" fmla="*/ 173 w 266"/>
              <a:gd name="T19" fmla="*/ 1 h 271"/>
              <a:gd name="T20" fmla="*/ 156 w 266"/>
              <a:gd name="T21" fmla="*/ 27 h 271"/>
              <a:gd name="T22" fmla="*/ 91 w 266"/>
              <a:gd name="T23" fmla="*/ 117 h 271"/>
              <a:gd name="T24" fmla="*/ 55 w 266"/>
              <a:gd name="T25" fmla="*/ 152 h 271"/>
              <a:gd name="T26" fmla="*/ 55 w 266"/>
              <a:gd name="T27" fmla="*/ 271 h 271"/>
              <a:gd name="T28" fmla="*/ 84 w 266"/>
              <a:gd name="T29" fmla="*/ 269 h 271"/>
              <a:gd name="T30" fmla="*/ 178 w 266"/>
              <a:gd name="T31" fmla="*/ 269 h 271"/>
              <a:gd name="T32" fmla="*/ 229 w 266"/>
              <a:gd name="T33" fmla="*/ 259 h 271"/>
              <a:gd name="T34" fmla="*/ 259 w 266"/>
              <a:gd name="T35" fmla="*/ 220 h 271"/>
              <a:gd name="T36" fmla="*/ 266 w 266"/>
              <a:gd name="T37" fmla="*/ 186 h 271"/>
              <a:gd name="T38" fmla="*/ 260 w 266"/>
              <a:gd name="T39" fmla="*/ 15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271"/>
                </a:moveTo>
                <a:cubicBezTo>
                  <a:pt x="0" y="271"/>
                  <a:pt x="0" y="271"/>
                  <a:pt x="0" y="271"/>
                </a:cubicBezTo>
                <a:cubicBezTo>
                  <a:pt x="0" y="152"/>
                  <a:pt x="0" y="152"/>
                  <a:pt x="0" y="152"/>
                </a:cubicBezTo>
                <a:cubicBezTo>
                  <a:pt x="39" y="152"/>
                  <a:pt x="39" y="152"/>
                  <a:pt x="39" y="152"/>
                </a:cubicBezTo>
                <a:moveTo>
                  <a:pt x="260" y="151"/>
                </a:moveTo>
                <a:cubicBezTo>
                  <a:pt x="260" y="139"/>
                  <a:pt x="254" y="129"/>
                  <a:pt x="244" y="123"/>
                </a:cubicBezTo>
                <a:cubicBezTo>
                  <a:pt x="233" y="119"/>
                  <a:pt x="181" y="115"/>
                  <a:pt x="178" y="115"/>
                </a:cubicBezTo>
                <a:cubicBezTo>
                  <a:pt x="175" y="114"/>
                  <a:pt x="172" y="108"/>
                  <a:pt x="173" y="102"/>
                </a:cubicBezTo>
                <a:cubicBezTo>
                  <a:pt x="173" y="97"/>
                  <a:pt x="175" y="83"/>
                  <a:pt x="186" y="60"/>
                </a:cubicBezTo>
                <a:cubicBezTo>
                  <a:pt x="202" y="25"/>
                  <a:pt x="186" y="0"/>
                  <a:pt x="173" y="1"/>
                </a:cubicBezTo>
                <a:cubicBezTo>
                  <a:pt x="160" y="2"/>
                  <a:pt x="158" y="18"/>
                  <a:pt x="156" y="27"/>
                </a:cubicBezTo>
                <a:cubicBezTo>
                  <a:pt x="154" y="37"/>
                  <a:pt x="103" y="103"/>
                  <a:pt x="91" y="117"/>
                </a:cubicBezTo>
                <a:cubicBezTo>
                  <a:pt x="82" y="129"/>
                  <a:pt x="63" y="144"/>
                  <a:pt x="55" y="152"/>
                </a:cubicBezTo>
                <a:cubicBezTo>
                  <a:pt x="55" y="271"/>
                  <a:pt x="55" y="271"/>
                  <a:pt x="55" y="271"/>
                </a:cubicBezTo>
                <a:cubicBezTo>
                  <a:pt x="71" y="271"/>
                  <a:pt x="84" y="269"/>
                  <a:pt x="84" y="269"/>
                </a:cubicBezTo>
                <a:cubicBezTo>
                  <a:pt x="168" y="271"/>
                  <a:pt x="178" y="269"/>
                  <a:pt x="178" y="269"/>
                </a:cubicBezTo>
                <a:cubicBezTo>
                  <a:pt x="214" y="267"/>
                  <a:pt x="220" y="266"/>
                  <a:pt x="229" y="259"/>
                </a:cubicBezTo>
                <a:cubicBezTo>
                  <a:pt x="243" y="249"/>
                  <a:pt x="257" y="232"/>
                  <a:pt x="259" y="220"/>
                </a:cubicBezTo>
                <a:cubicBezTo>
                  <a:pt x="261" y="209"/>
                  <a:pt x="265" y="197"/>
                  <a:pt x="266" y="186"/>
                </a:cubicBezTo>
                <a:cubicBezTo>
                  <a:pt x="266" y="171"/>
                  <a:pt x="261" y="162"/>
                  <a:pt x="260" y="151"/>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47242694"/>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ytuł 27"/>
          <p:cNvSpPr>
            <a:spLocks noGrp="1"/>
          </p:cNvSpPr>
          <p:nvPr>
            <p:ph type="title"/>
          </p:nvPr>
        </p:nvSpPr>
        <p:spPr/>
        <p:txBody>
          <a:bodyPr>
            <a:normAutofit fontScale="90000"/>
          </a:bodyPr>
          <a:lstStyle/>
          <a:p>
            <a:r>
              <a:rPr lang="en-US" dirty="0"/>
              <a:t>Organizational Matrix Chart – Vertical Projects</a:t>
            </a:r>
          </a:p>
        </p:txBody>
      </p:sp>
      <p:sp>
        <p:nvSpPr>
          <p:cNvPr id="11" name="Prostokąt 10"/>
          <p:cNvSpPr/>
          <p:nvPr/>
        </p:nvSpPr>
        <p:spPr>
          <a:xfrm>
            <a:off x="844667" y="3708024"/>
            <a:ext cx="1400507" cy="596651"/>
          </a:xfrm>
          <a:prstGeom prst="rect">
            <a:avLst/>
          </a:prstGeom>
          <a:solidFill>
            <a:schemeClr val="accent6"/>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Management</a:t>
            </a:r>
          </a:p>
        </p:txBody>
      </p:sp>
      <p:grpSp>
        <p:nvGrpSpPr>
          <p:cNvPr id="6" name="Group 5">
            <a:extLst>
              <a:ext uri="{FF2B5EF4-FFF2-40B4-BE49-F238E27FC236}">
                <a16:creationId xmlns:a16="http://schemas.microsoft.com/office/drawing/2014/main" id="{0871A28D-09EF-4F6E-A5F8-7B26F6542083}"/>
              </a:ext>
            </a:extLst>
          </p:cNvPr>
          <p:cNvGrpSpPr/>
          <p:nvPr/>
        </p:nvGrpSpPr>
        <p:grpSpPr>
          <a:xfrm>
            <a:off x="2487409" y="4845204"/>
            <a:ext cx="7854563" cy="639574"/>
            <a:chOff x="1691680" y="4878304"/>
            <a:chExt cx="7004645" cy="570368"/>
          </a:xfrm>
        </p:grpSpPr>
        <p:sp>
          <p:nvSpPr>
            <p:cNvPr id="29" name="Prostokąt 28"/>
            <p:cNvSpPr/>
            <p:nvPr/>
          </p:nvSpPr>
          <p:spPr>
            <a:xfrm>
              <a:off x="1691680" y="4878304"/>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33" name="Prostokąt 32"/>
            <p:cNvSpPr/>
            <p:nvPr/>
          </p:nvSpPr>
          <p:spPr>
            <a:xfrm>
              <a:off x="1761033" y="4945064"/>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41" name="Łącznik prosty ze strzałką 140"/>
            <p:cNvCxnSpPr>
              <a:stCxn id="65" idx="1"/>
              <a:endCxn id="33" idx="3"/>
            </p:cNvCxnSpPr>
            <p:nvPr/>
          </p:nvCxnSpPr>
          <p:spPr>
            <a:xfrm flipH="1">
              <a:off x="2953019" y="5163489"/>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43" name="Prostokąt 42"/>
            <p:cNvSpPr/>
            <p:nvPr/>
          </p:nvSpPr>
          <p:spPr>
            <a:xfrm>
              <a:off x="3214035"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44" name="Prostokąt 43"/>
            <p:cNvSpPr/>
            <p:nvPr/>
          </p:nvSpPr>
          <p:spPr>
            <a:xfrm>
              <a:off x="4625348"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36" name="Prostokąt 35"/>
            <p:cNvSpPr/>
            <p:nvPr/>
          </p:nvSpPr>
          <p:spPr>
            <a:xfrm>
              <a:off x="6036661"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5" name="Prostokąt 64"/>
            <p:cNvSpPr/>
            <p:nvPr/>
          </p:nvSpPr>
          <p:spPr>
            <a:xfrm>
              <a:off x="7447972"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7" name="Group 6">
            <a:extLst>
              <a:ext uri="{FF2B5EF4-FFF2-40B4-BE49-F238E27FC236}">
                <a16:creationId xmlns:a16="http://schemas.microsoft.com/office/drawing/2014/main" id="{41EEEDF4-55E2-4CFE-9225-8075A019CC02}"/>
              </a:ext>
            </a:extLst>
          </p:cNvPr>
          <p:cNvGrpSpPr/>
          <p:nvPr/>
        </p:nvGrpSpPr>
        <p:grpSpPr>
          <a:xfrm>
            <a:off x="2487409" y="4071075"/>
            <a:ext cx="7854563" cy="639574"/>
            <a:chOff x="1691680" y="4187942"/>
            <a:chExt cx="7004645" cy="570368"/>
          </a:xfrm>
        </p:grpSpPr>
        <p:sp>
          <p:nvSpPr>
            <p:cNvPr id="158" name="Prostokąt 157"/>
            <p:cNvSpPr/>
            <p:nvPr/>
          </p:nvSpPr>
          <p:spPr>
            <a:xfrm>
              <a:off x="1691680" y="4187942"/>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2" name="Prostokąt 11"/>
            <p:cNvSpPr/>
            <p:nvPr/>
          </p:nvSpPr>
          <p:spPr>
            <a:xfrm>
              <a:off x="1763689" y="4253793"/>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63" name="Łącznik prosty ze strzałką 162"/>
            <p:cNvCxnSpPr>
              <a:stCxn id="162" idx="1"/>
              <a:endCxn id="12" idx="3"/>
            </p:cNvCxnSpPr>
            <p:nvPr/>
          </p:nvCxnSpPr>
          <p:spPr>
            <a:xfrm flipH="1">
              <a:off x="2955289" y="4472218"/>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59" name="Prostokąt 158"/>
            <p:cNvSpPr/>
            <p:nvPr/>
          </p:nvSpPr>
          <p:spPr>
            <a:xfrm>
              <a:off x="3214035"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0" name="Prostokąt 159"/>
            <p:cNvSpPr/>
            <p:nvPr/>
          </p:nvSpPr>
          <p:spPr>
            <a:xfrm>
              <a:off x="4625348"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1" name="Prostokąt 160"/>
            <p:cNvSpPr/>
            <p:nvPr/>
          </p:nvSpPr>
          <p:spPr>
            <a:xfrm>
              <a:off x="6036661"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2" name="Prostokąt 161"/>
            <p:cNvSpPr/>
            <p:nvPr/>
          </p:nvSpPr>
          <p:spPr>
            <a:xfrm>
              <a:off x="7447972"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8" name="Group 7">
            <a:extLst>
              <a:ext uri="{FF2B5EF4-FFF2-40B4-BE49-F238E27FC236}">
                <a16:creationId xmlns:a16="http://schemas.microsoft.com/office/drawing/2014/main" id="{7DA8768B-8DE0-4EEE-B113-D5C2165F45F3}"/>
              </a:ext>
            </a:extLst>
          </p:cNvPr>
          <p:cNvGrpSpPr/>
          <p:nvPr/>
        </p:nvGrpSpPr>
        <p:grpSpPr>
          <a:xfrm>
            <a:off x="2487409" y="3296947"/>
            <a:ext cx="7854563" cy="639574"/>
            <a:chOff x="1691680" y="3497579"/>
            <a:chExt cx="7004645" cy="570368"/>
          </a:xfrm>
        </p:grpSpPr>
        <p:sp>
          <p:nvSpPr>
            <p:cNvPr id="164" name="Prostokąt 163"/>
            <p:cNvSpPr/>
            <p:nvPr/>
          </p:nvSpPr>
          <p:spPr>
            <a:xfrm>
              <a:off x="1691680" y="3497579"/>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5" name="Prostokąt 14"/>
            <p:cNvSpPr/>
            <p:nvPr/>
          </p:nvSpPr>
          <p:spPr>
            <a:xfrm>
              <a:off x="1763689" y="3557315"/>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69" name="Łącznik prosty ze strzałką 168"/>
            <p:cNvCxnSpPr>
              <a:stCxn id="168" idx="1"/>
              <a:endCxn id="15" idx="3"/>
            </p:cNvCxnSpPr>
            <p:nvPr/>
          </p:nvCxnSpPr>
          <p:spPr>
            <a:xfrm flipH="1">
              <a:off x="2955289" y="3775740"/>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65" name="Prostokąt 164"/>
            <p:cNvSpPr/>
            <p:nvPr/>
          </p:nvSpPr>
          <p:spPr>
            <a:xfrm>
              <a:off x="3214035"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6" name="Prostokąt 165"/>
            <p:cNvSpPr/>
            <p:nvPr/>
          </p:nvSpPr>
          <p:spPr>
            <a:xfrm>
              <a:off x="4625348"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7" name="Prostokąt 166"/>
            <p:cNvSpPr/>
            <p:nvPr/>
          </p:nvSpPr>
          <p:spPr>
            <a:xfrm>
              <a:off x="6036661"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8" name="Prostokąt 167"/>
            <p:cNvSpPr/>
            <p:nvPr/>
          </p:nvSpPr>
          <p:spPr>
            <a:xfrm>
              <a:off x="7447972"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9" name="Group 8">
            <a:extLst>
              <a:ext uri="{FF2B5EF4-FFF2-40B4-BE49-F238E27FC236}">
                <a16:creationId xmlns:a16="http://schemas.microsoft.com/office/drawing/2014/main" id="{7757BF44-7F81-4A3F-84A2-C22CFF0FEC86}"/>
              </a:ext>
            </a:extLst>
          </p:cNvPr>
          <p:cNvGrpSpPr/>
          <p:nvPr/>
        </p:nvGrpSpPr>
        <p:grpSpPr>
          <a:xfrm>
            <a:off x="2487409" y="2522817"/>
            <a:ext cx="7854563" cy="639574"/>
            <a:chOff x="1691680" y="2807216"/>
            <a:chExt cx="7004645" cy="570368"/>
          </a:xfrm>
        </p:grpSpPr>
        <p:sp>
          <p:nvSpPr>
            <p:cNvPr id="170" name="Prostokąt 169"/>
            <p:cNvSpPr/>
            <p:nvPr/>
          </p:nvSpPr>
          <p:spPr>
            <a:xfrm>
              <a:off x="1691680" y="2807216"/>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22" name="Prostokąt 21"/>
            <p:cNvSpPr/>
            <p:nvPr/>
          </p:nvSpPr>
          <p:spPr>
            <a:xfrm>
              <a:off x="1763689" y="2872028"/>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75" name="Łącznik prosty ze strzałką 174"/>
            <p:cNvCxnSpPr>
              <a:stCxn id="174" idx="1"/>
              <a:endCxn id="22" idx="3"/>
            </p:cNvCxnSpPr>
            <p:nvPr/>
          </p:nvCxnSpPr>
          <p:spPr>
            <a:xfrm flipH="1">
              <a:off x="2955289" y="3090453"/>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71" name="Prostokąt 170"/>
            <p:cNvSpPr/>
            <p:nvPr/>
          </p:nvSpPr>
          <p:spPr>
            <a:xfrm>
              <a:off x="3214035"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2" name="Prostokąt 171"/>
            <p:cNvSpPr/>
            <p:nvPr/>
          </p:nvSpPr>
          <p:spPr>
            <a:xfrm>
              <a:off x="4625348"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3" name="Prostokąt 172"/>
            <p:cNvSpPr/>
            <p:nvPr/>
          </p:nvSpPr>
          <p:spPr>
            <a:xfrm>
              <a:off x="6036661"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4" name="Prostokąt 173"/>
            <p:cNvSpPr/>
            <p:nvPr/>
          </p:nvSpPr>
          <p:spPr>
            <a:xfrm>
              <a:off x="7447972"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4" name="Group 3">
            <a:extLst>
              <a:ext uri="{FF2B5EF4-FFF2-40B4-BE49-F238E27FC236}">
                <a16:creationId xmlns:a16="http://schemas.microsoft.com/office/drawing/2014/main" id="{4EDF300E-6391-43CB-90CA-8E33248D1CDE}"/>
              </a:ext>
            </a:extLst>
          </p:cNvPr>
          <p:cNvGrpSpPr/>
          <p:nvPr/>
        </p:nvGrpSpPr>
        <p:grpSpPr>
          <a:xfrm>
            <a:off x="2487409" y="5618029"/>
            <a:ext cx="7854563" cy="639574"/>
            <a:chOff x="1691680" y="5567504"/>
            <a:chExt cx="7004645" cy="570368"/>
          </a:xfrm>
        </p:grpSpPr>
        <p:sp>
          <p:nvSpPr>
            <p:cNvPr id="184" name="Prostokąt 183"/>
            <p:cNvSpPr/>
            <p:nvPr/>
          </p:nvSpPr>
          <p:spPr>
            <a:xfrm>
              <a:off x="1691680" y="5567504"/>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85" name="Prostokąt 184"/>
            <p:cNvSpPr/>
            <p:nvPr/>
          </p:nvSpPr>
          <p:spPr>
            <a:xfrm>
              <a:off x="1761033" y="5634264"/>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90" name="Łącznik prosty ze strzałką 189"/>
            <p:cNvCxnSpPr>
              <a:stCxn id="189" idx="1"/>
              <a:endCxn id="185" idx="3"/>
            </p:cNvCxnSpPr>
            <p:nvPr/>
          </p:nvCxnSpPr>
          <p:spPr>
            <a:xfrm flipH="1">
              <a:off x="2953019" y="5852689"/>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86" name="Prostokąt 185"/>
            <p:cNvSpPr/>
            <p:nvPr/>
          </p:nvSpPr>
          <p:spPr>
            <a:xfrm>
              <a:off x="3214035"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7" name="Prostokąt 186"/>
            <p:cNvSpPr/>
            <p:nvPr/>
          </p:nvSpPr>
          <p:spPr>
            <a:xfrm>
              <a:off x="4625348"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8" name="Prostokąt 187"/>
            <p:cNvSpPr/>
            <p:nvPr/>
          </p:nvSpPr>
          <p:spPr>
            <a:xfrm>
              <a:off x="6036661"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9" name="Prostokąt 188"/>
            <p:cNvSpPr/>
            <p:nvPr/>
          </p:nvSpPr>
          <p:spPr>
            <a:xfrm>
              <a:off x="7447972"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10" name="Group 9">
            <a:extLst>
              <a:ext uri="{FF2B5EF4-FFF2-40B4-BE49-F238E27FC236}">
                <a16:creationId xmlns:a16="http://schemas.microsoft.com/office/drawing/2014/main" id="{50BAC634-36CD-401B-A6EC-601C31092FE8}"/>
              </a:ext>
            </a:extLst>
          </p:cNvPr>
          <p:cNvGrpSpPr/>
          <p:nvPr/>
        </p:nvGrpSpPr>
        <p:grpSpPr>
          <a:xfrm>
            <a:off x="2487409" y="1755097"/>
            <a:ext cx="7854563" cy="639574"/>
            <a:chOff x="1691680" y="2122568"/>
            <a:chExt cx="7004645" cy="570368"/>
          </a:xfrm>
        </p:grpSpPr>
        <p:sp>
          <p:nvSpPr>
            <p:cNvPr id="191" name="Prostokąt 190"/>
            <p:cNvSpPr/>
            <p:nvPr/>
          </p:nvSpPr>
          <p:spPr>
            <a:xfrm>
              <a:off x="1691680" y="2122568"/>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92" name="Prostokąt 191"/>
            <p:cNvSpPr/>
            <p:nvPr/>
          </p:nvSpPr>
          <p:spPr>
            <a:xfrm>
              <a:off x="1761033" y="2189328"/>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97" name="Łącznik prosty ze strzałką 196"/>
            <p:cNvCxnSpPr>
              <a:stCxn id="196" idx="1"/>
              <a:endCxn id="192" idx="3"/>
            </p:cNvCxnSpPr>
            <p:nvPr/>
          </p:nvCxnSpPr>
          <p:spPr>
            <a:xfrm flipH="1">
              <a:off x="2953019" y="2407753"/>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93" name="Prostokąt 192"/>
            <p:cNvSpPr/>
            <p:nvPr/>
          </p:nvSpPr>
          <p:spPr>
            <a:xfrm>
              <a:off x="3214035"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4" name="Prostokąt 193"/>
            <p:cNvSpPr/>
            <p:nvPr/>
          </p:nvSpPr>
          <p:spPr>
            <a:xfrm>
              <a:off x="4625348"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5" name="Prostokąt 194"/>
            <p:cNvSpPr/>
            <p:nvPr/>
          </p:nvSpPr>
          <p:spPr>
            <a:xfrm>
              <a:off x="6036661"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6" name="Prostokąt 195"/>
            <p:cNvSpPr/>
            <p:nvPr/>
          </p:nvSpPr>
          <p:spPr>
            <a:xfrm>
              <a:off x="7447972"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13" name="Group 12">
            <a:extLst>
              <a:ext uri="{FF2B5EF4-FFF2-40B4-BE49-F238E27FC236}">
                <a16:creationId xmlns:a16="http://schemas.microsoft.com/office/drawing/2014/main" id="{FF9A752B-EA30-4BD8-A929-EF433B5BD414}"/>
              </a:ext>
            </a:extLst>
          </p:cNvPr>
          <p:cNvGrpSpPr/>
          <p:nvPr/>
        </p:nvGrpSpPr>
        <p:grpSpPr>
          <a:xfrm>
            <a:off x="2245175" y="2074885"/>
            <a:ext cx="322981" cy="3862933"/>
            <a:chOff x="1475656" y="2475417"/>
            <a:chExt cx="288032" cy="3444937"/>
          </a:xfrm>
        </p:grpSpPr>
        <p:cxnSp>
          <p:nvCxnSpPr>
            <p:cNvPr id="14" name="Łącznik łamany 13"/>
            <p:cNvCxnSpPr>
              <a:cxnSpLocks/>
              <a:stCxn id="11" idx="3"/>
              <a:endCxn id="15" idx="1"/>
            </p:cNvCxnSpPr>
            <p:nvPr/>
          </p:nvCxnSpPr>
          <p:spPr>
            <a:xfrm flipV="1">
              <a:off x="1475656" y="3843405"/>
              <a:ext cx="288032" cy="354481"/>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Łącznik łamany 16"/>
            <p:cNvCxnSpPr>
              <a:cxnSpLocks/>
              <a:stCxn id="11" idx="3"/>
              <a:endCxn id="12" idx="1"/>
            </p:cNvCxnSpPr>
            <p:nvPr/>
          </p:nvCxnSpPr>
          <p:spPr>
            <a:xfrm>
              <a:off x="1475656" y="4197886"/>
              <a:ext cx="288032" cy="341996"/>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Łącznik łamany 33"/>
            <p:cNvCxnSpPr>
              <a:cxnSpLocks/>
              <a:stCxn id="11" idx="3"/>
              <a:endCxn id="33" idx="1"/>
            </p:cNvCxnSpPr>
            <p:nvPr/>
          </p:nvCxnSpPr>
          <p:spPr>
            <a:xfrm>
              <a:off x="1475656" y="4197886"/>
              <a:ext cx="285376" cy="10332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łamany 29"/>
            <p:cNvCxnSpPr>
              <a:cxnSpLocks/>
              <a:stCxn id="11" idx="3"/>
              <a:endCxn id="22" idx="1"/>
            </p:cNvCxnSpPr>
            <p:nvPr/>
          </p:nvCxnSpPr>
          <p:spPr>
            <a:xfrm flipV="1">
              <a:off x="1475656" y="3158117"/>
              <a:ext cx="288032" cy="10397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8" name="Łącznik łamany 197"/>
            <p:cNvCxnSpPr>
              <a:cxnSpLocks/>
              <a:stCxn id="11" idx="3"/>
              <a:endCxn id="192" idx="1"/>
            </p:cNvCxnSpPr>
            <p:nvPr/>
          </p:nvCxnSpPr>
          <p:spPr>
            <a:xfrm flipV="1">
              <a:off x="1475656" y="2475417"/>
              <a:ext cx="285376" cy="17224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1" name="Łącznik łamany 200"/>
            <p:cNvCxnSpPr>
              <a:cxnSpLocks/>
              <a:stCxn id="11" idx="3"/>
              <a:endCxn id="185" idx="1"/>
            </p:cNvCxnSpPr>
            <p:nvPr/>
          </p:nvCxnSpPr>
          <p:spPr>
            <a:xfrm>
              <a:off x="1475656" y="4197886"/>
              <a:ext cx="285376" cy="17224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09" name="Freeform 34"/>
          <p:cNvSpPr>
            <a:spLocks/>
          </p:cNvSpPr>
          <p:nvPr/>
        </p:nvSpPr>
        <p:spPr bwMode="auto">
          <a:xfrm>
            <a:off x="5474981" y="2977811"/>
            <a:ext cx="1984944" cy="1071598"/>
          </a:xfrm>
          <a:custGeom>
            <a:avLst/>
            <a:gdLst/>
            <a:ahLst/>
            <a:cxnLst>
              <a:cxn ang="0">
                <a:pos x="252" y="9"/>
              </a:cxn>
              <a:cxn ang="0">
                <a:pos x="196" y="21"/>
              </a:cxn>
              <a:cxn ang="0">
                <a:pos x="60" y="80"/>
              </a:cxn>
              <a:cxn ang="0">
                <a:pos x="5" y="163"/>
              </a:cxn>
              <a:cxn ang="0">
                <a:pos x="54" y="261"/>
              </a:cxn>
              <a:cxn ang="0">
                <a:pos x="288" y="324"/>
              </a:cxn>
              <a:cxn ang="0">
                <a:pos x="529" y="276"/>
              </a:cxn>
              <a:cxn ang="0">
                <a:pos x="594" y="181"/>
              </a:cxn>
              <a:cxn ang="0">
                <a:pos x="519" y="108"/>
              </a:cxn>
              <a:cxn ang="0">
                <a:pos x="291" y="60"/>
              </a:cxn>
              <a:cxn ang="0">
                <a:pos x="290" y="71"/>
              </a:cxn>
              <a:cxn ang="0">
                <a:pos x="533" y="130"/>
              </a:cxn>
              <a:cxn ang="0">
                <a:pos x="580" y="202"/>
              </a:cxn>
              <a:cxn ang="0">
                <a:pos x="506" y="275"/>
              </a:cxn>
              <a:cxn ang="0">
                <a:pos x="278" y="312"/>
              </a:cxn>
              <a:cxn ang="0">
                <a:pos x="59" y="253"/>
              </a:cxn>
              <a:cxn ang="0">
                <a:pos x="14" y="167"/>
              </a:cxn>
              <a:cxn ang="0">
                <a:pos x="60" y="91"/>
              </a:cxn>
              <a:cxn ang="0">
                <a:pos x="190" y="30"/>
              </a:cxn>
              <a:cxn ang="0">
                <a:pos x="252" y="15"/>
              </a:cxn>
              <a:cxn ang="0">
                <a:pos x="252" y="9"/>
              </a:cxn>
            </a:cxnLst>
            <a:rect l="0" t="0" r="r" b="b"/>
            <a:pathLst>
              <a:path w="599" h="324">
                <a:moveTo>
                  <a:pt x="252" y="9"/>
                </a:moveTo>
                <a:cubicBezTo>
                  <a:pt x="252" y="10"/>
                  <a:pt x="231" y="12"/>
                  <a:pt x="196" y="21"/>
                </a:cubicBezTo>
                <a:cubicBezTo>
                  <a:pt x="162" y="30"/>
                  <a:pt x="111" y="44"/>
                  <a:pt x="60" y="80"/>
                </a:cubicBezTo>
                <a:cubicBezTo>
                  <a:pt x="35" y="98"/>
                  <a:pt x="9" y="125"/>
                  <a:pt x="5" y="163"/>
                </a:cubicBezTo>
                <a:cubicBezTo>
                  <a:pt x="0" y="200"/>
                  <a:pt x="22" y="239"/>
                  <a:pt x="54" y="261"/>
                </a:cubicBezTo>
                <a:cubicBezTo>
                  <a:pt x="119" y="308"/>
                  <a:pt x="206" y="320"/>
                  <a:pt x="288" y="324"/>
                </a:cubicBezTo>
                <a:cubicBezTo>
                  <a:pt x="371" y="324"/>
                  <a:pt x="459" y="320"/>
                  <a:pt x="529" y="276"/>
                </a:cubicBezTo>
                <a:cubicBezTo>
                  <a:pt x="560" y="254"/>
                  <a:pt x="599" y="226"/>
                  <a:pt x="594" y="181"/>
                </a:cubicBezTo>
                <a:cubicBezTo>
                  <a:pt x="585" y="139"/>
                  <a:pt x="547" y="122"/>
                  <a:pt x="519" y="108"/>
                </a:cubicBezTo>
                <a:cubicBezTo>
                  <a:pt x="397" y="58"/>
                  <a:pt x="302" y="62"/>
                  <a:pt x="291" y="60"/>
                </a:cubicBezTo>
                <a:cubicBezTo>
                  <a:pt x="242" y="62"/>
                  <a:pt x="176" y="69"/>
                  <a:pt x="290" y="71"/>
                </a:cubicBezTo>
                <a:cubicBezTo>
                  <a:pt x="317" y="75"/>
                  <a:pt x="419" y="74"/>
                  <a:pt x="533" y="130"/>
                </a:cubicBezTo>
                <a:cubicBezTo>
                  <a:pt x="559" y="144"/>
                  <a:pt x="591" y="170"/>
                  <a:pt x="580" y="202"/>
                </a:cubicBezTo>
                <a:cubicBezTo>
                  <a:pt x="570" y="233"/>
                  <a:pt x="537" y="256"/>
                  <a:pt x="506" y="275"/>
                </a:cubicBezTo>
                <a:cubicBezTo>
                  <a:pt x="439" y="309"/>
                  <a:pt x="356" y="314"/>
                  <a:pt x="278" y="312"/>
                </a:cubicBezTo>
                <a:cubicBezTo>
                  <a:pt x="200" y="308"/>
                  <a:pt x="119" y="295"/>
                  <a:pt x="59" y="253"/>
                </a:cubicBezTo>
                <a:cubicBezTo>
                  <a:pt x="30" y="232"/>
                  <a:pt x="11" y="200"/>
                  <a:pt x="14" y="167"/>
                </a:cubicBezTo>
                <a:cubicBezTo>
                  <a:pt x="16" y="135"/>
                  <a:pt x="37" y="109"/>
                  <a:pt x="60" y="91"/>
                </a:cubicBezTo>
                <a:cubicBezTo>
                  <a:pt x="106" y="55"/>
                  <a:pt x="156" y="40"/>
                  <a:pt x="190" y="30"/>
                </a:cubicBezTo>
                <a:cubicBezTo>
                  <a:pt x="225" y="20"/>
                  <a:pt x="248" y="16"/>
                  <a:pt x="252" y="15"/>
                </a:cubicBezTo>
                <a:cubicBezTo>
                  <a:pt x="290" y="6"/>
                  <a:pt x="318" y="0"/>
                  <a:pt x="252" y="9"/>
                </a:cubicBezTo>
                <a:close/>
              </a:path>
            </a:pathLst>
          </a:custGeom>
          <a:solidFill>
            <a:schemeClr val="accent6"/>
          </a:solidFill>
          <a:ln w="9525">
            <a:noFill/>
            <a:round/>
            <a:headEnd/>
            <a:tailEnd/>
          </a:ln>
        </p:spPr>
        <p:txBody>
          <a:bodyPr vert="horz" wrap="square" lIns="36000" tIns="45720" rIns="36000" bIns="45720" numCol="1" anchor="t" anchorCtr="0" compatLnSpc="1">
            <a:prstTxWarp prst="textNoShape">
              <a:avLst/>
            </a:prstTxWarp>
          </a:bodyPr>
          <a:lstStyle/>
          <a:p>
            <a:endParaRPr lang="en-US" sz="1400" dirty="0">
              <a:solidFill>
                <a:srgbClr val="3F3F3F"/>
              </a:solidFill>
            </a:endParaRPr>
          </a:p>
        </p:txBody>
      </p:sp>
      <p:grpSp>
        <p:nvGrpSpPr>
          <p:cNvPr id="2" name="Grupa 1">
            <a:extLst>
              <a:ext uri="{FF2B5EF4-FFF2-40B4-BE49-F238E27FC236}">
                <a16:creationId xmlns:a16="http://schemas.microsoft.com/office/drawing/2014/main" id="{F13E8A87-05CA-45BB-ADA3-A3DB587C1F0D}"/>
              </a:ext>
            </a:extLst>
          </p:cNvPr>
          <p:cNvGrpSpPr/>
          <p:nvPr/>
        </p:nvGrpSpPr>
        <p:grpSpPr>
          <a:xfrm>
            <a:off x="4183058" y="1128614"/>
            <a:ext cx="1291923" cy="639856"/>
            <a:chOff x="4183058" y="1071786"/>
            <a:chExt cx="1291923" cy="639856"/>
          </a:xfrm>
        </p:grpSpPr>
        <p:sp>
          <p:nvSpPr>
            <p:cNvPr id="204" name="Dowolny kształt 203"/>
            <p:cNvSpPr/>
            <p:nvPr/>
          </p:nvSpPr>
          <p:spPr>
            <a:xfrm>
              <a:off x="4183058"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4"/>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A</a:t>
              </a:r>
            </a:p>
          </p:txBody>
        </p:sp>
        <p:sp>
          <p:nvSpPr>
            <p:cNvPr id="16" name="Prostokąt 15"/>
            <p:cNvSpPr/>
            <p:nvPr/>
          </p:nvSpPr>
          <p:spPr>
            <a:xfrm>
              <a:off x="4183059" y="1071786"/>
              <a:ext cx="1291922" cy="5375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3" name="Grupa 2">
            <a:extLst>
              <a:ext uri="{FF2B5EF4-FFF2-40B4-BE49-F238E27FC236}">
                <a16:creationId xmlns:a16="http://schemas.microsoft.com/office/drawing/2014/main" id="{259F3CB8-1BB6-4055-9A4F-B820E8784BE2}"/>
              </a:ext>
            </a:extLst>
          </p:cNvPr>
          <p:cNvGrpSpPr/>
          <p:nvPr/>
        </p:nvGrpSpPr>
        <p:grpSpPr>
          <a:xfrm>
            <a:off x="5771046" y="1128614"/>
            <a:ext cx="1291923" cy="637012"/>
            <a:chOff x="5771046" y="1074630"/>
            <a:chExt cx="1291923" cy="637012"/>
          </a:xfrm>
        </p:grpSpPr>
        <p:sp>
          <p:nvSpPr>
            <p:cNvPr id="206" name="Dowolny kształt 205"/>
            <p:cNvSpPr/>
            <p:nvPr/>
          </p:nvSpPr>
          <p:spPr>
            <a:xfrm>
              <a:off x="5771047"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3"/>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B</a:t>
              </a:r>
            </a:p>
          </p:txBody>
        </p:sp>
        <p:sp>
          <p:nvSpPr>
            <p:cNvPr id="66" name="Prostokąt 65">
              <a:extLst>
                <a:ext uri="{FF2B5EF4-FFF2-40B4-BE49-F238E27FC236}">
                  <a16:creationId xmlns:a16="http://schemas.microsoft.com/office/drawing/2014/main" id="{0FA62188-F001-40E7-A4F7-C096B9A155AE}"/>
                </a:ext>
              </a:extLst>
            </p:cNvPr>
            <p:cNvSpPr/>
            <p:nvPr/>
          </p:nvSpPr>
          <p:spPr>
            <a:xfrm>
              <a:off x="5771046" y="1074630"/>
              <a:ext cx="1291922" cy="5375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 name="Grupa 4">
            <a:extLst>
              <a:ext uri="{FF2B5EF4-FFF2-40B4-BE49-F238E27FC236}">
                <a16:creationId xmlns:a16="http://schemas.microsoft.com/office/drawing/2014/main" id="{11A6F617-CBE0-403B-A10A-725FEDFAEA4B}"/>
              </a:ext>
            </a:extLst>
          </p:cNvPr>
          <p:cNvGrpSpPr/>
          <p:nvPr/>
        </p:nvGrpSpPr>
        <p:grpSpPr>
          <a:xfrm>
            <a:off x="7359033" y="1128614"/>
            <a:ext cx="1291924" cy="634168"/>
            <a:chOff x="7359033" y="1077474"/>
            <a:chExt cx="1291924" cy="634168"/>
          </a:xfrm>
        </p:grpSpPr>
        <p:sp>
          <p:nvSpPr>
            <p:cNvPr id="207" name="Dowolny kształt 206"/>
            <p:cNvSpPr/>
            <p:nvPr/>
          </p:nvSpPr>
          <p:spPr>
            <a:xfrm>
              <a:off x="7359035"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C</a:t>
              </a:r>
            </a:p>
          </p:txBody>
        </p:sp>
        <p:sp>
          <p:nvSpPr>
            <p:cNvPr id="67" name="Prostokąt 66">
              <a:extLst>
                <a:ext uri="{FF2B5EF4-FFF2-40B4-BE49-F238E27FC236}">
                  <a16:creationId xmlns:a16="http://schemas.microsoft.com/office/drawing/2014/main" id="{ACC3CB71-7A19-4DB7-88DE-086F03A4A6CA}"/>
                </a:ext>
              </a:extLst>
            </p:cNvPr>
            <p:cNvSpPr/>
            <p:nvPr/>
          </p:nvSpPr>
          <p:spPr>
            <a:xfrm>
              <a:off x="7359033" y="1077474"/>
              <a:ext cx="1291922" cy="53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8" name="Grupa 17">
            <a:extLst>
              <a:ext uri="{FF2B5EF4-FFF2-40B4-BE49-F238E27FC236}">
                <a16:creationId xmlns:a16="http://schemas.microsoft.com/office/drawing/2014/main" id="{51DAD5B1-16E7-4CC8-BF17-66C60A0AB904}"/>
              </a:ext>
            </a:extLst>
          </p:cNvPr>
          <p:cNvGrpSpPr/>
          <p:nvPr/>
        </p:nvGrpSpPr>
        <p:grpSpPr>
          <a:xfrm>
            <a:off x="8947020" y="1128614"/>
            <a:ext cx="1291926" cy="631324"/>
            <a:chOff x="8947020" y="1080318"/>
            <a:chExt cx="1291926" cy="631324"/>
          </a:xfrm>
        </p:grpSpPr>
        <p:sp>
          <p:nvSpPr>
            <p:cNvPr id="208" name="Dowolny kształt 207"/>
            <p:cNvSpPr/>
            <p:nvPr/>
          </p:nvSpPr>
          <p:spPr>
            <a:xfrm>
              <a:off x="8947024"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1"/>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D</a:t>
              </a:r>
            </a:p>
          </p:txBody>
        </p:sp>
        <p:sp>
          <p:nvSpPr>
            <p:cNvPr id="69" name="Prostokąt 68">
              <a:extLst>
                <a:ext uri="{FF2B5EF4-FFF2-40B4-BE49-F238E27FC236}">
                  <a16:creationId xmlns:a16="http://schemas.microsoft.com/office/drawing/2014/main" id="{A1E10257-B6BB-48B8-957C-81872CD4535E}"/>
                </a:ext>
              </a:extLst>
            </p:cNvPr>
            <p:cNvSpPr/>
            <p:nvPr/>
          </p:nvSpPr>
          <p:spPr>
            <a:xfrm>
              <a:off x="8947020" y="1080318"/>
              <a:ext cx="1291922" cy="5375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370439910"/>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9265B09C-DDD9-49EC-BCCC-7087BD861CB7}"/>
              </a:ext>
            </a:extLst>
          </p:cNvPr>
          <p:cNvGrpSpPr/>
          <p:nvPr/>
        </p:nvGrpSpPr>
        <p:grpSpPr>
          <a:xfrm>
            <a:off x="362084" y="1256456"/>
            <a:ext cx="11349664" cy="5601544"/>
            <a:chOff x="637064" y="1430028"/>
            <a:chExt cx="12402398" cy="3496079"/>
          </a:xfrm>
        </p:grpSpPr>
        <p:sp>
          <p:nvSpPr>
            <p:cNvPr id="2" name="Prostokąt zaokrąglony 23"/>
            <p:cNvSpPr/>
            <p:nvPr/>
          </p:nvSpPr>
          <p:spPr>
            <a:xfrm>
              <a:off x="2443198" y="1509202"/>
              <a:ext cx="10596264" cy="612394"/>
            </a:xfrm>
            <a:prstGeom prst="rect">
              <a:avLst/>
            </a:prstGeom>
            <a:solidFill>
              <a:schemeClr val="accent3">
                <a:lumMod val="40000"/>
                <a:lumOff val="60000"/>
              </a:schemeClr>
            </a:solidFill>
            <a:ln>
              <a:noFill/>
            </a:ln>
            <a:effectLst/>
          </p:spPr>
          <p:style>
            <a:lnRef idx="1">
              <a:schemeClr val="accent3"/>
            </a:lnRef>
            <a:fillRef idx="3">
              <a:schemeClr val="accent3"/>
            </a:fillRef>
            <a:effectRef idx="2">
              <a:schemeClr val="accent3"/>
            </a:effectRef>
            <a:fontRef idx="minor">
              <a:schemeClr val="lt1"/>
            </a:fontRef>
          </p:style>
          <p:txBody>
            <a:bodyPr lIns="468000" rtlCol="0" anchor="ctr"/>
            <a:lstStyle/>
            <a:p>
              <a:endParaRPr lang="en-US" dirty="0">
                <a:solidFill>
                  <a:schemeClr val="tx1"/>
                </a:solidFill>
              </a:endParaRPr>
            </a:p>
          </p:txBody>
        </p:sp>
        <p:sp>
          <p:nvSpPr>
            <p:cNvPr id="3" name="Prostokąt zaokrąglony 27"/>
            <p:cNvSpPr/>
            <p:nvPr/>
          </p:nvSpPr>
          <p:spPr>
            <a:xfrm>
              <a:off x="2443201" y="2229284"/>
              <a:ext cx="10596261" cy="588302"/>
            </a:xfrm>
            <a:prstGeom prst="rect">
              <a:avLst/>
            </a:prstGeom>
            <a:solidFill>
              <a:schemeClr val="accent3">
                <a:lumMod val="40000"/>
                <a:lumOff val="60000"/>
              </a:schemeClr>
            </a:solidFill>
            <a:ln>
              <a:noFill/>
            </a:ln>
            <a:effectLst/>
          </p:spPr>
          <p:style>
            <a:lnRef idx="1">
              <a:schemeClr val="accent4"/>
            </a:lnRef>
            <a:fillRef idx="3">
              <a:schemeClr val="accent4"/>
            </a:fillRef>
            <a:effectRef idx="2">
              <a:schemeClr val="accent4"/>
            </a:effectRef>
            <a:fontRef idx="minor">
              <a:schemeClr val="lt1"/>
            </a:fontRef>
          </p:style>
          <p:txBody>
            <a:bodyPr lIns="468000" rtlCol="0" anchor="ctr"/>
            <a:lstStyle/>
            <a:p>
              <a:endParaRPr lang="en-US" dirty="0">
                <a:solidFill>
                  <a:schemeClr val="tx1"/>
                </a:solidFill>
              </a:endParaRPr>
            </a:p>
          </p:txBody>
        </p:sp>
        <p:sp>
          <p:nvSpPr>
            <p:cNvPr id="4" name="Prostokąt zaokrąglony 30"/>
            <p:cNvSpPr/>
            <p:nvPr/>
          </p:nvSpPr>
          <p:spPr>
            <a:xfrm>
              <a:off x="2443201" y="2939937"/>
              <a:ext cx="10596261" cy="566067"/>
            </a:xfrm>
            <a:prstGeom prst="rect">
              <a:avLst/>
            </a:prstGeom>
            <a:solidFill>
              <a:schemeClr val="accent3">
                <a:lumMod val="40000"/>
                <a:lumOff val="60000"/>
              </a:schemeClr>
            </a:solidFill>
            <a:ln>
              <a:noFill/>
            </a:ln>
            <a:effectLst/>
          </p:spPr>
          <p:style>
            <a:lnRef idx="1">
              <a:schemeClr val="accent5"/>
            </a:lnRef>
            <a:fillRef idx="3">
              <a:schemeClr val="accent5"/>
            </a:fillRef>
            <a:effectRef idx="2">
              <a:schemeClr val="accent5"/>
            </a:effectRef>
            <a:fontRef idx="minor">
              <a:schemeClr val="lt1"/>
            </a:fontRef>
          </p:style>
          <p:txBody>
            <a:bodyPr lIns="468000" rtlCol="0" anchor="ctr"/>
            <a:lstStyle/>
            <a:p>
              <a:endParaRPr lang="en-US" dirty="0">
                <a:solidFill>
                  <a:schemeClr val="tx1"/>
                </a:solidFill>
              </a:endParaRPr>
            </a:p>
          </p:txBody>
        </p:sp>
        <p:sp>
          <p:nvSpPr>
            <p:cNvPr id="5" name="Prostokąt zaokrąglony 33"/>
            <p:cNvSpPr/>
            <p:nvPr/>
          </p:nvSpPr>
          <p:spPr>
            <a:xfrm>
              <a:off x="2443201" y="3651052"/>
              <a:ext cx="10596261" cy="502167"/>
            </a:xfrm>
            <a:prstGeom prst="rect">
              <a:avLst/>
            </a:prstGeom>
            <a:solidFill>
              <a:schemeClr val="accent3">
                <a:lumMod val="40000"/>
                <a:lumOff val="60000"/>
              </a:schemeClr>
            </a:solidFill>
            <a:ln>
              <a:noFill/>
            </a:ln>
            <a:effectLst/>
          </p:spPr>
          <p:style>
            <a:lnRef idx="1">
              <a:schemeClr val="accent6"/>
            </a:lnRef>
            <a:fillRef idx="3">
              <a:schemeClr val="accent6"/>
            </a:fillRef>
            <a:effectRef idx="2">
              <a:schemeClr val="accent6"/>
            </a:effectRef>
            <a:fontRef idx="minor">
              <a:schemeClr val="lt1"/>
            </a:fontRef>
          </p:style>
          <p:txBody>
            <a:bodyPr lIns="468000" rtlCol="0" anchor="ctr"/>
            <a:lstStyle/>
            <a:p>
              <a:endParaRPr lang="en-US" dirty="0">
                <a:solidFill>
                  <a:schemeClr val="tx1"/>
                </a:solidFill>
              </a:endParaRPr>
            </a:p>
          </p:txBody>
        </p:sp>
        <p:sp>
          <p:nvSpPr>
            <p:cNvPr id="8" name="Freeform 10"/>
            <p:cNvSpPr>
              <a:spLocks/>
            </p:cNvSpPr>
            <p:nvPr/>
          </p:nvSpPr>
          <p:spPr bwMode="auto">
            <a:xfrm>
              <a:off x="766192" y="1430028"/>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3"/>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9" name="Freeform 10"/>
            <p:cNvSpPr>
              <a:spLocks/>
            </p:cNvSpPr>
            <p:nvPr/>
          </p:nvSpPr>
          <p:spPr bwMode="auto">
            <a:xfrm>
              <a:off x="766192" y="2150259"/>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0" name="Freeform 10"/>
            <p:cNvSpPr>
              <a:spLocks/>
            </p:cNvSpPr>
            <p:nvPr/>
          </p:nvSpPr>
          <p:spPr bwMode="auto">
            <a:xfrm>
              <a:off x="766192" y="2861062"/>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5"/>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1" name="Freeform 10"/>
            <p:cNvSpPr>
              <a:spLocks/>
            </p:cNvSpPr>
            <p:nvPr/>
          </p:nvSpPr>
          <p:spPr bwMode="auto">
            <a:xfrm>
              <a:off x="766192" y="3572328"/>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6">
                <a:lumMod val="75000"/>
              </a:schemeClr>
            </a:solidFill>
            <a:ln>
              <a:no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4" name="Elipsa 3"/>
            <p:cNvSpPr/>
            <p:nvPr/>
          </p:nvSpPr>
          <p:spPr>
            <a:xfrm>
              <a:off x="765617" y="1496993"/>
              <a:ext cx="1770595"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400" dirty="0">
                  <a:solidFill>
                    <a:prstClr val="white"/>
                  </a:solidFill>
                </a:rPr>
                <a:t>Infrastructure &amp; Technology Support</a:t>
              </a:r>
            </a:p>
          </p:txBody>
        </p:sp>
        <p:sp>
          <p:nvSpPr>
            <p:cNvPr id="15" name="Elipsa 28"/>
            <p:cNvSpPr/>
            <p:nvPr/>
          </p:nvSpPr>
          <p:spPr>
            <a:xfrm>
              <a:off x="637064" y="2217073"/>
              <a:ext cx="1926344"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200" dirty="0">
                  <a:solidFill>
                    <a:prstClr val="white"/>
                  </a:solidFill>
                </a:rPr>
                <a:t>Leadership, Administration, Instructional Support</a:t>
              </a:r>
            </a:p>
          </p:txBody>
        </p:sp>
        <p:sp>
          <p:nvSpPr>
            <p:cNvPr id="16" name="Elipsa 31"/>
            <p:cNvSpPr/>
            <p:nvPr/>
          </p:nvSpPr>
          <p:spPr>
            <a:xfrm>
              <a:off x="765235" y="2927726"/>
              <a:ext cx="1678348"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Professional Development</a:t>
              </a:r>
            </a:p>
          </p:txBody>
        </p:sp>
        <p:sp>
          <p:nvSpPr>
            <p:cNvPr id="17" name="Elipsa 34"/>
            <p:cNvSpPr/>
            <p:nvPr/>
          </p:nvSpPr>
          <p:spPr>
            <a:xfrm>
              <a:off x="765235" y="3638841"/>
              <a:ext cx="1678348"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Curriculum &amp; Instruction</a:t>
              </a:r>
            </a:p>
          </p:txBody>
        </p:sp>
        <p:sp>
          <p:nvSpPr>
            <p:cNvPr id="18" name="Elipsa 37"/>
            <p:cNvSpPr/>
            <p:nvPr/>
          </p:nvSpPr>
          <p:spPr>
            <a:xfrm>
              <a:off x="774471" y="4350043"/>
              <a:ext cx="1659876"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Project 5</a:t>
              </a:r>
            </a:p>
          </p:txBody>
        </p:sp>
      </p:grpSp>
      <p:grpSp>
        <p:nvGrpSpPr>
          <p:cNvPr id="42" name="Grupa 41">
            <a:extLst>
              <a:ext uri="{FF2B5EF4-FFF2-40B4-BE49-F238E27FC236}">
                <a16:creationId xmlns:a16="http://schemas.microsoft.com/office/drawing/2014/main" id="{85B1A53B-FAF0-4717-8A3D-7BC63ADEFDE3}"/>
              </a:ext>
            </a:extLst>
          </p:cNvPr>
          <p:cNvGrpSpPr/>
          <p:nvPr/>
        </p:nvGrpSpPr>
        <p:grpSpPr>
          <a:xfrm>
            <a:off x="2409697" y="157906"/>
            <a:ext cx="2955935" cy="5580811"/>
            <a:chOff x="3527098" y="1133856"/>
            <a:chExt cx="2137824" cy="3977967"/>
          </a:xfrm>
        </p:grpSpPr>
        <p:sp>
          <p:nvSpPr>
            <p:cNvPr id="21" name="Prostokąt 24">
              <a:extLst>
                <a:ext uri="{FF2B5EF4-FFF2-40B4-BE49-F238E27FC236}">
                  <a16:creationId xmlns:a16="http://schemas.microsoft.com/office/drawing/2014/main" id="{18D7E8DE-79B0-4517-AFC3-0B47AA710A55}"/>
                </a:ext>
              </a:extLst>
            </p:cNvPr>
            <p:cNvSpPr/>
            <p:nvPr/>
          </p:nvSpPr>
          <p:spPr>
            <a:xfrm>
              <a:off x="3527398" y="1959236"/>
              <a:ext cx="2126593" cy="31525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nvGrpSpPr>
            <p:cNvPr id="22" name="Group 21">
              <a:extLst>
                <a:ext uri="{FF2B5EF4-FFF2-40B4-BE49-F238E27FC236}">
                  <a16:creationId xmlns:a16="http://schemas.microsoft.com/office/drawing/2014/main" id="{D6B815E1-9FCA-45DC-81D4-C97C8ECE2AA5}"/>
                </a:ext>
              </a:extLst>
            </p:cNvPr>
            <p:cNvGrpSpPr/>
            <p:nvPr/>
          </p:nvGrpSpPr>
          <p:grpSpPr>
            <a:xfrm>
              <a:off x="3702147" y="1796730"/>
              <a:ext cx="1721673" cy="392999"/>
              <a:chOff x="1342397" y="1853850"/>
              <a:chExt cx="1524870" cy="348075"/>
            </a:xfrm>
          </p:grpSpPr>
          <p:sp>
            <p:nvSpPr>
              <p:cNvPr id="25" name="Pięciokąt 26">
                <a:extLst>
                  <a:ext uri="{FF2B5EF4-FFF2-40B4-BE49-F238E27FC236}">
                    <a16:creationId xmlns:a16="http://schemas.microsoft.com/office/drawing/2014/main" id="{5B622E1E-2487-4458-BAEC-3CDF4023ADFF}"/>
                  </a:ext>
                </a:extLst>
              </p:cNvPr>
              <p:cNvSpPr/>
              <p:nvPr/>
            </p:nvSpPr>
            <p:spPr>
              <a:xfrm rot="5400000">
                <a:off x="1908901" y="1287346"/>
                <a:ext cx="348075" cy="1481083"/>
              </a:xfrm>
              <a:prstGeom prst="homePlate">
                <a:avLst>
                  <a:gd name="adj" fmla="val 29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4" name="pole tekstowe 29">
                <a:extLst>
                  <a:ext uri="{FF2B5EF4-FFF2-40B4-BE49-F238E27FC236}">
                    <a16:creationId xmlns:a16="http://schemas.microsoft.com/office/drawing/2014/main" id="{8F97F131-EC26-46A5-8CFE-62F58CD2F3FB}"/>
                  </a:ext>
                </a:extLst>
              </p:cNvPr>
              <p:cNvSpPr txBox="1"/>
              <p:nvPr/>
            </p:nvSpPr>
            <p:spPr>
              <a:xfrm>
                <a:off x="1386183" y="1915700"/>
                <a:ext cx="1481084" cy="286224"/>
              </a:xfrm>
              <a:prstGeom prst="rect">
                <a:avLst/>
              </a:prstGeom>
              <a:noFill/>
            </p:spPr>
            <p:txBody>
              <a:bodyPr wrap="square" rtlCol="0">
                <a:spAutoFit/>
              </a:bodyPr>
              <a:lstStyle/>
              <a:p>
                <a:pPr algn="ctr"/>
                <a:r>
                  <a:rPr lang="en-US" sz="1500" dirty="0">
                    <a:solidFill>
                      <a:schemeClr val="bg1"/>
                    </a:solidFill>
                  </a:rPr>
                  <a:t>Key Takeaways</a:t>
                </a:r>
              </a:p>
            </p:txBody>
          </p:sp>
        </p:grpSp>
        <p:grpSp>
          <p:nvGrpSpPr>
            <p:cNvPr id="36" name="Grupa 30">
              <a:extLst>
                <a:ext uri="{FF2B5EF4-FFF2-40B4-BE49-F238E27FC236}">
                  <a16:creationId xmlns:a16="http://schemas.microsoft.com/office/drawing/2014/main" id="{57F35E8E-E841-4BF1-A278-44B529BA53A4}"/>
                </a:ext>
              </a:extLst>
            </p:cNvPr>
            <p:cNvGrpSpPr/>
            <p:nvPr/>
          </p:nvGrpSpPr>
          <p:grpSpPr>
            <a:xfrm>
              <a:off x="4285863" y="1133856"/>
              <a:ext cx="609670" cy="609670"/>
              <a:chOff x="3635896" y="4941168"/>
              <a:chExt cx="816918" cy="816918"/>
            </a:xfrm>
          </p:grpSpPr>
          <p:sp>
            <p:nvSpPr>
              <p:cNvPr id="38" name="Elipsa 31">
                <a:extLst>
                  <a:ext uri="{FF2B5EF4-FFF2-40B4-BE49-F238E27FC236}">
                    <a16:creationId xmlns:a16="http://schemas.microsoft.com/office/drawing/2014/main" id="{06BA4224-4C49-45D3-88F1-481791F55295}"/>
                  </a:ext>
                </a:extLst>
              </p:cNvPr>
              <p:cNvSpPr/>
              <p:nvPr/>
            </p:nvSpPr>
            <p:spPr>
              <a:xfrm>
                <a:off x="3635896" y="4941168"/>
                <a:ext cx="816918" cy="81691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9" name="Elipsa 32">
                <a:extLst>
                  <a:ext uri="{FF2B5EF4-FFF2-40B4-BE49-F238E27FC236}">
                    <a16:creationId xmlns:a16="http://schemas.microsoft.com/office/drawing/2014/main" id="{A9BE5596-289E-4643-9C1B-CD750CC8A4D1}"/>
                  </a:ext>
                </a:extLst>
              </p:cNvPr>
              <p:cNvSpPr/>
              <p:nvPr/>
            </p:nvSpPr>
            <p:spPr>
              <a:xfrm>
                <a:off x="3684315" y="4989586"/>
                <a:ext cx="720080" cy="720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69" name="Freeform 6">
              <a:extLst>
                <a:ext uri="{FF2B5EF4-FFF2-40B4-BE49-F238E27FC236}">
                  <a16:creationId xmlns:a16="http://schemas.microsoft.com/office/drawing/2014/main" id="{3C098E6F-CA61-46E1-9EE4-54AA62EDDA1A}"/>
                </a:ext>
              </a:extLst>
            </p:cNvPr>
            <p:cNvSpPr>
              <a:spLocks/>
            </p:cNvSpPr>
            <p:nvPr/>
          </p:nvSpPr>
          <p:spPr bwMode="auto">
            <a:xfrm>
              <a:off x="3587613" y="2936853"/>
              <a:ext cx="2046158" cy="730910"/>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nvGrpSpPr>
            <p:cNvPr id="108" name="Grupa 1">
              <a:extLst>
                <a:ext uri="{FF2B5EF4-FFF2-40B4-BE49-F238E27FC236}">
                  <a16:creationId xmlns:a16="http://schemas.microsoft.com/office/drawing/2014/main" id="{25785B8E-9E2F-4FB9-B1FE-CC67A1F53A3F}"/>
                </a:ext>
              </a:extLst>
            </p:cNvPr>
            <p:cNvGrpSpPr/>
            <p:nvPr/>
          </p:nvGrpSpPr>
          <p:grpSpPr>
            <a:xfrm>
              <a:off x="3618764" y="3693462"/>
              <a:ext cx="2046158" cy="730910"/>
              <a:chOff x="5428447" y="1495088"/>
              <a:chExt cx="2598107" cy="2183418"/>
            </a:xfrm>
          </p:grpSpPr>
          <p:sp>
            <p:nvSpPr>
              <p:cNvPr id="110" name="Freeform 6">
                <a:extLst>
                  <a:ext uri="{FF2B5EF4-FFF2-40B4-BE49-F238E27FC236}">
                    <a16:creationId xmlns:a16="http://schemas.microsoft.com/office/drawing/2014/main" id="{4F94985A-CB6E-4638-8493-2076EC7BE193}"/>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11" name="Rectangle 7">
                <a:extLst>
                  <a:ext uri="{FF2B5EF4-FFF2-40B4-BE49-F238E27FC236}">
                    <a16:creationId xmlns:a16="http://schemas.microsoft.com/office/drawing/2014/main" id="{9EE066B4-D232-477D-B1CA-D6D0F455ECD7}"/>
                  </a:ext>
                </a:extLst>
              </p:cNvPr>
              <p:cNvSpPr>
                <a:spLocks noChangeArrowheads="1"/>
              </p:cNvSpPr>
              <p:nvPr/>
            </p:nvSpPr>
            <p:spPr bwMode="auto">
              <a:xfrm>
                <a:off x="5428447" y="1662144"/>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123" name="Grupa 1">
              <a:extLst>
                <a:ext uri="{FF2B5EF4-FFF2-40B4-BE49-F238E27FC236}">
                  <a16:creationId xmlns:a16="http://schemas.microsoft.com/office/drawing/2014/main" id="{EE1D14BC-1DB8-40A9-9BC2-E98E089A8621}"/>
                </a:ext>
              </a:extLst>
            </p:cNvPr>
            <p:cNvGrpSpPr/>
            <p:nvPr/>
          </p:nvGrpSpPr>
          <p:grpSpPr>
            <a:xfrm>
              <a:off x="3618764" y="4339333"/>
              <a:ext cx="2046158" cy="738745"/>
              <a:chOff x="5428447" y="1471683"/>
              <a:chExt cx="2598107" cy="2206823"/>
            </a:xfrm>
          </p:grpSpPr>
          <p:sp>
            <p:nvSpPr>
              <p:cNvPr id="125" name="Freeform 6">
                <a:extLst>
                  <a:ext uri="{FF2B5EF4-FFF2-40B4-BE49-F238E27FC236}">
                    <a16:creationId xmlns:a16="http://schemas.microsoft.com/office/drawing/2014/main" id="{9F6E3384-B1B2-498D-B44D-2509D17E8A6C}"/>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26" name="Rectangle 7">
                <a:extLst>
                  <a:ext uri="{FF2B5EF4-FFF2-40B4-BE49-F238E27FC236}">
                    <a16:creationId xmlns:a16="http://schemas.microsoft.com/office/drawing/2014/main" id="{FA719374-4AA2-4E9B-AA7F-AE855F2531D0}"/>
                  </a:ext>
                </a:extLst>
              </p:cNvPr>
              <p:cNvSpPr>
                <a:spLocks noChangeArrowheads="1"/>
              </p:cNvSpPr>
              <p:nvPr/>
            </p:nvSpPr>
            <p:spPr bwMode="auto">
              <a:xfrm>
                <a:off x="5428447" y="1471683"/>
                <a:ext cx="2406740" cy="2035025"/>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167" name="Group 47">
              <a:extLst>
                <a:ext uri="{FF2B5EF4-FFF2-40B4-BE49-F238E27FC236}">
                  <a16:creationId xmlns:a16="http://schemas.microsoft.com/office/drawing/2014/main" id="{AD99C076-5C33-44BC-98C8-B6B0274FA9EE}"/>
                </a:ext>
              </a:extLst>
            </p:cNvPr>
            <p:cNvGrpSpPr/>
            <p:nvPr/>
          </p:nvGrpSpPr>
          <p:grpSpPr>
            <a:xfrm>
              <a:off x="3527098" y="2168313"/>
              <a:ext cx="2046158" cy="730910"/>
              <a:chOff x="4619309" y="2254311"/>
              <a:chExt cx="4068586" cy="3508439"/>
            </a:xfrm>
          </p:grpSpPr>
          <p:grpSp>
            <p:nvGrpSpPr>
              <p:cNvPr id="168" name="Grupa 1">
                <a:extLst>
                  <a:ext uri="{FF2B5EF4-FFF2-40B4-BE49-F238E27FC236}">
                    <a16:creationId xmlns:a16="http://schemas.microsoft.com/office/drawing/2014/main" id="{7C19F924-7AB4-4D3B-AA6D-812CFC699A3B}"/>
                  </a:ext>
                </a:extLst>
              </p:cNvPr>
              <p:cNvGrpSpPr/>
              <p:nvPr/>
            </p:nvGrpSpPr>
            <p:grpSpPr>
              <a:xfrm>
                <a:off x="4619309" y="2254311"/>
                <a:ext cx="4068586" cy="3508439"/>
                <a:chOff x="5312054" y="844648"/>
                <a:chExt cx="2598107" cy="2183418"/>
              </a:xfrm>
            </p:grpSpPr>
            <p:sp>
              <p:nvSpPr>
                <p:cNvPr id="170" name="Freeform 6">
                  <a:extLst>
                    <a:ext uri="{FF2B5EF4-FFF2-40B4-BE49-F238E27FC236}">
                      <a16:creationId xmlns:a16="http://schemas.microsoft.com/office/drawing/2014/main" id="{525995D1-0ED5-4100-8D22-F98C4081E0BF}"/>
                    </a:ext>
                  </a:extLst>
                </p:cNvPr>
                <p:cNvSpPr>
                  <a:spLocks/>
                </p:cNvSpPr>
                <p:nvPr/>
              </p:nvSpPr>
              <p:spPr bwMode="auto">
                <a:xfrm>
                  <a:off x="5312054" y="84464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71" name="Rectangle 7">
                  <a:extLst>
                    <a:ext uri="{FF2B5EF4-FFF2-40B4-BE49-F238E27FC236}">
                      <a16:creationId xmlns:a16="http://schemas.microsoft.com/office/drawing/2014/main" id="{D33E1241-7AD6-40F0-8325-B4CA34DB47B3}"/>
                    </a:ext>
                  </a:extLst>
                </p:cNvPr>
                <p:cNvSpPr>
                  <a:spLocks noChangeArrowheads="1"/>
                </p:cNvSpPr>
                <p:nvPr/>
              </p:nvSpPr>
              <p:spPr bwMode="auto">
                <a:xfrm>
                  <a:off x="5398190" y="1080832"/>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sp>
            <p:nvSpPr>
              <p:cNvPr id="169" name="Symbol zastępczy zawartości 6">
                <a:extLst>
                  <a:ext uri="{FF2B5EF4-FFF2-40B4-BE49-F238E27FC236}">
                    <a16:creationId xmlns:a16="http://schemas.microsoft.com/office/drawing/2014/main" id="{9ACB47EE-E034-4517-A345-E08B6CFB20AD}"/>
                  </a:ext>
                </a:extLst>
              </p:cNvPr>
              <p:cNvSpPr txBox="1">
                <a:spLocks/>
              </p:cNvSpPr>
              <p:nvPr/>
            </p:nvSpPr>
            <p:spPr>
              <a:xfrm>
                <a:off x="4967378" y="2804084"/>
                <a:ext cx="3613105" cy="2080803"/>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800" b="0" dirty="0"/>
                  <a:t>Chromebooks have limited capabilities with apps.</a:t>
                </a:r>
              </a:p>
              <a:p>
                <a:pPr fontAlgn="base"/>
                <a:r>
                  <a:rPr lang="en-US" sz="800" b="0" dirty="0"/>
                  <a:t>All (students too) need training on LMS and applications</a:t>
                </a:r>
              </a:p>
            </p:txBody>
          </p:sp>
        </p:grpSp>
      </p:grpSp>
      <p:sp>
        <p:nvSpPr>
          <p:cNvPr id="182" name="Freeform 7">
            <a:extLst>
              <a:ext uri="{FF2B5EF4-FFF2-40B4-BE49-F238E27FC236}">
                <a16:creationId xmlns:a16="http://schemas.microsoft.com/office/drawing/2014/main" id="{79FECD84-94C5-432A-BE09-8F0708E4A5B7}"/>
              </a:ext>
            </a:extLst>
          </p:cNvPr>
          <p:cNvSpPr>
            <a:spLocks noChangeAspect="1" noEditPoints="1"/>
          </p:cNvSpPr>
          <p:nvPr/>
        </p:nvSpPr>
        <p:spPr bwMode="auto">
          <a:xfrm>
            <a:off x="5663526" y="597242"/>
            <a:ext cx="257490" cy="3448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Freeform 8">
            <a:extLst>
              <a:ext uri="{FF2B5EF4-FFF2-40B4-BE49-F238E27FC236}">
                <a16:creationId xmlns:a16="http://schemas.microsoft.com/office/drawing/2014/main" id="{1BC1D283-9E55-448E-BF6A-4B096C55980C}"/>
              </a:ext>
            </a:extLst>
          </p:cNvPr>
          <p:cNvSpPr>
            <a:spLocks noChangeAspect="1" noEditPoints="1"/>
          </p:cNvSpPr>
          <p:nvPr/>
        </p:nvSpPr>
        <p:spPr bwMode="auto">
          <a:xfrm>
            <a:off x="8003694" y="546984"/>
            <a:ext cx="259490" cy="39857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2" name="Rectangle 7">
            <a:extLst>
              <a:ext uri="{FF2B5EF4-FFF2-40B4-BE49-F238E27FC236}">
                <a16:creationId xmlns:a16="http://schemas.microsoft.com/office/drawing/2014/main" id="{3EAC740B-DC04-134F-BAE0-B9DE1D6576A6}"/>
              </a:ext>
            </a:extLst>
          </p:cNvPr>
          <p:cNvSpPr>
            <a:spLocks noChangeArrowheads="1"/>
          </p:cNvSpPr>
          <p:nvPr/>
        </p:nvSpPr>
        <p:spPr bwMode="auto">
          <a:xfrm>
            <a:off x="2493370" y="2568320"/>
            <a:ext cx="2693208" cy="907006"/>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01" name="Symbol zastępczy zawartości 6">
            <a:extLst>
              <a:ext uri="{FF2B5EF4-FFF2-40B4-BE49-F238E27FC236}">
                <a16:creationId xmlns:a16="http://schemas.microsoft.com/office/drawing/2014/main" id="{17F0DAA3-4771-8F4F-B594-7B2F45AE9940}"/>
              </a:ext>
            </a:extLst>
          </p:cNvPr>
          <p:cNvSpPr txBox="1">
            <a:spLocks/>
          </p:cNvSpPr>
          <p:nvPr/>
        </p:nvSpPr>
        <p:spPr>
          <a:xfrm>
            <a:off x="2478256" y="2712759"/>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Suggestion to offer time for teachers to get sandbox course in new LMS​.</a:t>
            </a:r>
          </a:p>
          <a:p>
            <a:pPr fontAlgn="base"/>
            <a:r>
              <a:rPr lang="en-US" sz="900" b="0" dirty="0"/>
              <a:t>Monitoring/Accountability: tracking hours is challenging due to range of issues with students working/surviving</a:t>
            </a:r>
          </a:p>
        </p:txBody>
      </p:sp>
      <p:sp>
        <p:nvSpPr>
          <p:cNvPr id="303" name="Symbol zastępczy zawartości 6">
            <a:extLst>
              <a:ext uri="{FF2B5EF4-FFF2-40B4-BE49-F238E27FC236}">
                <a16:creationId xmlns:a16="http://schemas.microsoft.com/office/drawing/2014/main" id="{853E57AD-6B8E-D041-B0F1-4ECD0375D1E9}"/>
              </a:ext>
            </a:extLst>
          </p:cNvPr>
          <p:cNvSpPr txBox="1">
            <a:spLocks/>
          </p:cNvSpPr>
          <p:nvPr/>
        </p:nvSpPr>
        <p:spPr>
          <a:xfrm>
            <a:off x="2583744" y="3952358"/>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Teacher to teacher success</a:t>
            </a:r>
          </a:p>
        </p:txBody>
      </p:sp>
      <p:sp>
        <p:nvSpPr>
          <p:cNvPr id="304" name="Symbol zastępczy zawartości 6">
            <a:extLst>
              <a:ext uri="{FF2B5EF4-FFF2-40B4-BE49-F238E27FC236}">
                <a16:creationId xmlns:a16="http://schemas.microsoft.com/office/drawing/2014/main" id="{FF36BBAF-83EF-544D-B82C-FA1053F189B9}"/>
              </a:ext>
            </a:extLst>
          </p:cNvPr>
          <p:cNvSpPr txBox="1">
            <a:spLocks/>
          </p:cNvSpPr>
          <p:nvPr/>
        </p:nvSpPr>
        <p:spPr>
          <a:xfrm>
            <a:off x="2536442" y="4883609"/>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Google Classroom is effective for many​</a:t>
            </a:r>
          </a:p>
          <a:p>
            <a:pPr fontAlgn="base"/>
            <a:r>
              <a:rPr lang="en-US" sz="900" b="0" dirty="0"/>
              <a:t>Apprenticeship opportunities have approached JC centers​</a:t>
            </a:r>
          </a:p>
          <a:p>
            <a:pPr fontAlgn="base"/>
            <a:r>
              <a:rPr lang="en-US" sz="900" b="0" dirty="0"/>
              <a:t>Challenges to pivot with "hard trades" like welding.​</a:t>
            </a:r>
          </a:p>
        </p:txBody>
      </p:sp>
      <p:grpSp>
        <p:nvGrpSpPr>
          <p:cNvPr id="328" name="Grupa 41">
            <a:extLst>
              <a:ext uri="{FF2B5EF4-FFF2-40B4-BE49-F238E27FC236}">
                <a16:creationId xmlns:a16="http://schemas.microsoft.com/office/drawing/2014/main" id="{419734A8-424B-2E43-8EF1-B82E93D3BB0F}"/>
              </a:ext>
            </a:extLst>
          </p:cNvPr>
          <p:cNvGrpSpPr/>
          <p:nvPr/>
        </p:nvGrpSpPr>
        <p:grpSpPr>
          <a:xfrm>
            <a:off x="5567640" y="196296"/>
            <a:ext cx="2955935" cy="5580811"/>
            <a:chOff x="3527098" y="1133856"/>
            <a:chExt cx="2137824" cy="3977967"/>
          </a:xfrm>
        </p:grpSpPr>
        <p:sp>
          <p:nvSpPr>
            <p:cNvPr id="329" name="Prostokąt 24">
              <a:extLst>
                <a:ext uri="{FF2B5EF4-FFF2-40B4-BE49-F238E27FC236}">
                  <a16:creationId xmlns:a16="http://schemas.microsoft.com/office/drawing/2014/main" id="{1D51284B-C3A8-8D4C-933C-BF319F969790}"/>
                </a:ext>
              </a:extLst>
            </p:cNvPr>
            <p:cNvSpPr/>
            <p:nvPr/>
          </p:nvSpPr>
          <p:spPr>
            <a:xfrm>
              <a:off x="3527398" y="1959236"/>
              <a:ext cx="2126593" cy="31525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nvGrpSpPr>
            <p:cNvPr id="330" name="Group 329">
              <a:extLst>
                <a:ext uri="{FF2B5EF4-FFF2-40B4-BE49-F238E27FC236}">
                  <a16:creationId xmlns:a16="http://schemas.microsoft.com/office/drawing/2014/main" id="{F576D380-2B79-6E4D-A50F-38C9FBFBE5FA}"/>
                </a:ext>
              </a:extLst>
            </p:cNvPr>
            <p:cNvGrpSpPr/>
            <p:nvPr/>
          </p:nvGrpSpPr>
          <p:grpSpPr>
            <a:xfrm>
              <a:off x="3702146" y="1796730"/>
              <a:ext cx="1721673" cy="392999"/>
              <a:chOff x="1342397" y="1853850"/>
              <a:chExt cx="1524870" cy="348075"/>
            </a:xfrm>
          </p:grpSpPr>
          <p:sp>
            <p:nvSpPr>
              <p:cNvPr id="348" name="Pięciokąt 26">
                <a:extLst>
                  <a:ext uri="{FF2B5EF4-FFF2-40B4-BE49-F238E27FC236}">
                    <a16:creationId xmlns:a16="http://schemas.microsoft.com/office/drawing/2014/main" id="{E91A6783-FC51-BA49-B9BF-9E04A95D060F}"/>
                  </a:ext>
                </a:extLst>
              </p:cNvPr>
              <p:cNvSpPr/>
              <p:nvPr/>
            </p:nvSpPr>
            <p:spPr>
              <a:xfrm rot="5400000">
                <a:off x="1908901" y="1287346"/>
                <a:ext cx="348075" cy="1481083"/>
              </a:xfrm>
              <a:prstGeom prst="homePlate">
                <a:avLst>
                  <a:gd name="adj" fmla="val 29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47" name="pole tekstowe 29">
                <a:extLst>
                  <a:ext uri="{FF2B5EF4-FFF2-40B4-BE49-F238E27FC236}">
                    <a16:creationId xmlns:a16="http://schemas.microsoft.com/office/drawing/2014/main" id="{8F0DCF53-CA39-6940-804C-E628F65FE348}"/>
                  </a:ext>
                </a:extLst>
              </p:cNvPr>
              <p:cNvSpPr txBox="1"/>
              <p:nvPr/>
            </p:nvSpPr>
            <p:spPr>
              <a:xfrm>
                <a:off x="1386183" y="1915700"/>
                <a:ext cx="1481084" cy="286224"/>
              </a:xfrm>
              <a:prstGeom prst="rect">
                <a:avLst/>
              </a:prstGeom>
              <a:noFill/>
            </p:spPr>
            <p:txBody>
              <a:bodyPr wrap="square" rtlCol="0">
                <a:spAutoFit/>
              </a:bodyPr>
              <a:lstStyle/>
              <a:p>
                <a:pPr algn="ctr"/>
                <a:r>
                  <a:rPr lang="en-US" sz="1500" dirty="0">
                    <a:solidFill>
                      <a:schemeClr val="bg1"/>
                    </a:solidFill>
                  </a:rPr>
                  <a:t>Key Takeaways</a:t>
                </a:r>
              </a:p>
            </p:txBody>
          </p:sp>
        </p:grpSp>
        <p:grpSp>
          <p:nvGrpSpPr>
            <p:cNvPr id="331" name="Grupa 30">
              <a:extLst>
                <a:ext uri="{FF2B5EF4-FFF2-40B4-BE49-F238E27FC236}">
                  <a16:creationId xmlns:a16="http://schemas.microsoft.com/office/drawing/2014/main" id="{6C7016D1-E5F9-224E-B051-55CDB5907517}"/>
                </a:ext>
              </a:extLst>
            </p:cNvPr>
            <p:cNvGrpSpPr/>
            <p:nvPr/>
          </p:nvGrpSpPr>
          <p:grpSpPr>
            <a:xfrm>
              <a:off x="4285863" y="1133856"/>
              <a:ext cx="609670" cy="609670"/>
              <a:chOff x="3635896" y="4941168"/>
              <a:chExt cx="816918" cy="816918"/>
            </a:xfrm>
          </p:grpSpPr>
          <p:sp>
            <p:nvSpPr>
              <p:cNvPr id="344" name="Elipsa 31">
                <a:extLst>
                  <a:ext uri="{FF2B5EF4-FFF2-40B4-BE49-F238E27FC236}">
                    <a16:creationId xmlns:a16="http://schemas.microsoft.com/office/drawing/2014/main" id="{564668D3-1113-694E-8077-858BB94381A5}"/>
                  </a:ext>
                </a:extLst>
              </p:cNvPr>
              <p:cNvSpPr/>
              <p:nvPr/>
            </p:nvSpPr>
            <p:spPr>
              <a:xfrm>
                <a:off x="3635896" y="4941168"/>
                <a:ext cx="816918" cy="81691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45" name="Elipsa 32">
                <a:extLst>
                  <a:ext uri="{FF2B5EF4-FFF2-40B4-BE49-F238E27FC236}">
                    <a16:creationId xmlns:a16="http://schemas.microsoft.com/office/drawing/2014/main" id="{85F14F0E-D7E1-9146-B704-FE1B62E111CA}"/>
                  </a:ext>
                </a:extLst>
              </p:cNvPr>
              <p:cNvSpPr/>
              <p:nvPr/>
            </p:nvSpPr>
            <p:spPr>
              <a:xfrm>
                <a:off x="3684315" y="4989586"/>
                <a:ext cx="720080" cy="720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332" name="Freeform 6">
              <a:extLst>
                <a:ext uri="{FF2B5EF4-FFF2-40B4-BE49-F238E27FC236}">
                  <a16:creationId xmlns:a16="http://schemas.microsoft.com/office/drawing/2014/main" id="{48D3B282-14A2-C74E-997C-984E534D2F06}"/>
                </a:ext>
              </a:extLst>
            </p:cNvPr>
            <p:cNvSpPr>
              <a:spLocks/>
            </p:cNvSpPr>
            <p:nvPr/>
          </p:nvSpPr>
          <p:spPr bwMode="auto">
            <a:xfrm>
              <a:off x="3587613" y="2936853"/>
              <a:ext cx="2046158" cy="730910"/>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nvGrpSpPr>
            <p:cNvPr id="333" name="Grupa 1">
              <a:extLst>
                <a:ext uri="{FF2B5EF4-FFF2-40B4-BE49-F238E27FC236}">
                  <a16:creationId xmlns:a16="http://schemas.microsoft.com/office/drawing/2014/main" id="{D98CBD3C-C063-7641-B8F6-E03918A83304}"/>
                </a:ext>
              </a:extLst>
            </p:cNvPr>
            <p:cNvGrpSpPr/>
            <p:nvPr/>
          </p:nvGrpSpPr>
          <p:grpSpPr>
            <a:xfrm>
              <a:off x="3618764" y="3693462"/>
              <a:ext cx="2046158" cy="730910"/>
              <a:chOff x="5428447" y="1495088"/>
              <a:chExt cx="2598107" cy="2183418"/>
            </a:xfrm>
          </p:grpSpPr>
          <p:sp>
            <p:nvSpPr>
              <p:cNvPr id="342" name="Freeform 6">
                <a:extLst>
                  <a:ext uri="{FF2B5EF4-FFF2-40B4-BE49-F238E27FC236}">
                    <a16:creationId xmlns:a16="http://schemas.microsoft.com/office/drawing/2014/main" id="{DA2D993A-2801-3541-A85C-2DD77424AED2}"/>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43" name="Rectangle 7">
                <a:extLst>
                  <a:ext uri="{FF2B5EF4-FFF2-40B4-BE49-F238E27FC236}">
                    <a16:creationId xmlns:a16="http://schemas.microsoft.com/office/drawing/2014/main" id="{6F0787B4-2636-DC4A-ACA3-6E2799899BA7}"/>
                  </a:ext>
                </a:extLst>
              </p:cNvPr>
              <p:cNvSpPr>
                <a:spLocks noChangeArrowheads="1"/>
              </p:cNvSpPr>
              <p:nvPr/>
            </p:nvSpPr>
            <p:spPr bwMode="auto">
              <a:xfrm>
                <a:off x="5428447" y="1662144"/>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334" name="Grupa 1">
              <a:extLst>
                <a:ext uri="{FF2B5EF4-FFF2-40B4-BE49-F238E27FC236}">
                  <a16:creationId xmlns:a16="http://schemas.microsoft.com/office/drawing/2014/main" id="{28F8DAC7-C64F-7A4C-89C0-E1F69721E965}"/>
                </a:ext>
              </a:extLst>
            </p:cNvPr>
            <p:cNvGrpSpPr/>
            <p:nvPr/>
          </p:nvGrpSpPr>
          <p:grpSpPr>
            <a:xfrm>
              <a:off x="3618764" y="4339333"/>
              <a:ext cx="2046158" cy="738745"/>
              <a:chOff x="5428447" y="1471683"/>
              <a:chExt cx="2598107" cy="2206823"/>
            </a:xfrm>
          </p:grpSpPr>
          <p:sp>
            <p:nvSpPr>
              <p:cNvPr id="340" name="Freeform 6">
                <a:extLst>
                  <a:ext uri="{FF2B5EF4-FFF2-40B4-BE49-F238E27FC236}">
                    <a16:creationId xmlns:a16="http://schemas.microsoft.com/office/drawing/2014/main" id="{3B3BA644-99B7-EE4B-9C93-04D5EDB275D8}"/>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41" name="Rectangle 7">
                <a:extLst>
                  <a:ext uri="{FF2B5EF4-FFF2-40B4-BE49-F238E27FC236}">
                    <a16:creationId xmlns:a16="http://schemas.microsoft.com/office/drawing/2014/main" id="{EBFA7538-44CD-CE40-8E7A-788EF827A2A9}"/>
                  </a:ext>
                </a:extLst>
              </p:cNvPr>
              <p:cNvSpPr>
                <a:spLocks noChangeArrowheads="1"/>
              </p:cNvSpPr>
              <p:nvPr/>
            </p:nvSpPr>
            <p:spPr bwMode="auto">
              <a:xfrm>
                <a:off x="5428447" y="1471683"/>
                <a:ext cx="2406740" cy="2035025"/>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335" name="Group 47">
              <a:extLst>
                <a:ext uri="{FF2B5EF4-FFF2-40B4-BE49-F238E27FC236}">
                  <a16:creationId xmlns:a16="http://schemas.microsoft.com/office/drawing/2014/main" id="{84587E59-6AC2-E241-91F4-C1999D80B43D}"/>
                </a:ext>
              </a:extLst>
            </p:cNvPr>
            <p:cNvGrpSpPr/>
            <p:nvPr/>
          </p:nvGrpSpPr>
          <p:grpSpPr>
            <a:xfrm>
              <a:off x="3527098" y="2168313"/>
              <a:ext cx="2046158" cy="730910"/>
              <a:chOff x="4619309" y="2254311"/>
              <a:chExt cx="4068586" cy="3508439"/>
            </a:xfrm>
          </p:grpSpPr>
          <p:grpSp>
            <p:nvGrpSpPr>
              <p:cNvPr id="336" name="Grupa 1">
                <a:extLst>
                  <a:ext uri="{FF2B5EF4-FFF2-40B4-BE49-F238E27FC236}">
                    <a16:creationId xmlns:a16="http://schemas.microsoft.com/office/drawing/2014/main" id="{92DB3AE0-8679-7245-9F64-E14213CFE434}"/>
                  </a:ext>
                </a:extLst>
              </p:cNvPr>
              <p:cNvGrpSpPr/>
              <p:nvPr/>
            </p:nvGrpSpPr>
            <p:grpSpPr>
              <a:xfrm>
                <a:off x="4619309" y="2254311"/>
                <a:ext cx="4068586" cy="3508439"/>
                <a:chOff x="5312054" y="844648"/>
                <a:chExt cx="2598107" cy="2183418"/>
              </a:xfrm>
            </p:grpSpPr>
            <p:sp>
              <p:nvSpPr>
                <p:cNvPr id="338" name="Freeform 6">
                  <a:extLst>
                    <a:ext uri="{FF2B5EF4-FFF2-40B4-BE49-F238E27FC236}">
                      <a16:creationId xmlns:a16="http://schemas.microsoft.com/office/drawing/2014/main" id="{A4B8C004-C49C-6141-A445-373CEB3C61BA}"/>
                    </a:ext>
                  </a:extLst>
                </p:cNvPr>
                <p:cNvSpPr>
                  <a:spLocks/>
                </p:cNvSpPr>
                <p:nvPr/>
              </p:nvSpPr>
              <p:spPr bwMode="auto">
                <a:xfrm>
                  <a:off x="5312054" y="84464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39" name="Rectangle 7">
                  <a:extLst>
                    <a:ext uri="{FF2B5EF4-FFF2-40B4-BE49-F238E27FC236}">
                      <a16:creationId xmlns:a16="http://schemas.microsoft.com/office/drawing/2014/main" id="{38B9D0B5-0552-2E42-B5E3-57764003105F}"/>
                    </a:ext>
                  </a:extLst>
                </p:cNvPr>
                <p:cNvSpPr>
                  <a:spLocks noChangeArrowheads="1"/>
                </p:cNvSpPr>
                <p:nvPr/>
              </p:nvSpPr>
              <p:spPr bwMode="auto">
                <a:xfrm>
                  <a:off x="5398190" y="1080832"/>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sp>
            <p:nvSpPr>
              <p:cNvPr id="337" name="Symbol zastępczy zawartości 6">
                <a:extLst>
                  <a:ext uri="{FF2B5EF4-FFF2-40B4-BE49-F238E27FC236}">
                    <a16:creationId xmlns:a16="http://schemas.microsoft.com/office/drawing/2014/main" id="{8FCBEDE5-0280-8647-9466-8FA5D5579509}"/>
                  </a:ext>
                </a:extLst>
              </p:cNvPr>
              <p:cNvSpPr txBox="1">
                <a:spLocks/>
              </p:cNvSpPr>
              <p:nvPr/>
            </p:nvSpPr>
            <p:spPr>
              <a:xfrm>
                <a:off x="4967378" y="2804084"/>
                <a:ext cx="3613105" cy="2080803"/>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800" b="0" dirty="0"/>
                  <a:t>Monday-Friday check in meetings with center tech support</a:t>
                </a:r>
              </a:p>
            </p:txBody>
          </p:sp>
        </p:grpSp>
      </p:grpSp>
      <p:sp>
        <p:nvSpPr>
          <p:cNvPr id="354" name="Rectangle 7">
            <a:extLst>
              <a:ext uri="{FF2B5EF4-FFF2-40B4-BE49-F238E27FC236}">
                <a16:creationId xmlns:a16="http://schemas.microsoft.com/office/drawing/2014/main" id="{EE8A0122-DC43-E940-AACA-25163BCD8BBA}"/>
              </a:ext>
            </a:extLst>
          </p:cNvPr>
          <p:cNvSpPr>
            <a:spLocks noChangeArrowheads="1"/>
          </p:cNvSpPr>
          <p:nvPr/>
        </p:nvSpPr>
        <p:spPr bwMode="auto">
          <a:xfrm>
            <a:off x="5601237" y="2687385"/>
            <a:ext cx="2693208" cy="907006"/>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52" name="Symbol zastępczy zawartości 6">
            <a:extLst>
              <a:ext uri="{FF2B5EF4-FFF2-40B4-BE49-F238E27FC236}">
                <a16:creationId xmlns:a16="http://schemas.microsoft.com/office/drawing/2014/main" id="{509D0432-AF67-5A4B-AFF5-9E186697A80A}"/>
              </a:ext>
            </a:extLst>
          </p:cNvPr>
          <p:cNvSpPr txBox="1">
            <a:spLocks/>
          </p:cNvSpPr>
          <p:nvPr/>
        </p:nvSpPr>
        <p:spPr>
          <a:xfrm>
            <a:off x="5723766" y="4055100"/>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Teacher to teacher success</a:t>
            </a:r>
          </a:p>
        </p:txBody>
      </p:sp>
      <p:sp>
        <p:nvSpPr>
          <p:cNvPr id="353" name="Symbol zastępczy zawartości 6">
            <a:extLst>
              <a:ext uri="{FF2B5EF4-FFF2-40B4-BE49-F238E27FC236}">
                <a16:creationId xmlns:a16="http://schemas.microsoft.com/office/drawing/2014/main" id="{A4C87DBD-42D1-E54D-8591-2CAFA3591138}"/>
              </a:ext>
            </a:extLst>
          </p:cNvPr>
          <p:cNvSpPr txBox="1">
            <a:spLocks/>
          </p:cNvSpPr>
          <p:nvPr/>
        </p:nvSpPr>
        <p:spPr>
          <a:xfrm>
            <a:off x="5676464" y="4986351"/>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Google Classroom is effective for many​</a:t>
            </a:r>
          </a:p>
          <a:p>
            <a:pPr fontAlgn="base"/>
            <a:r>
              <a:rPr lang="en-US" sz="900" b="0" dirty="0"/>
              <a:t>Apprenticeship opportunities have approached JC centers​</a:t>
            </a:r>
          </a:p>
          <a:p>
            <a:pPr fontAlgn="base"/>
            <a:r>
              <a:rPr lang="en-US" sz="900" b="0" dirty="0"/>
              <a:t>Challenges to pivot with "hard trades" like welding.​</a:t>
            </a:r>
          </a:p>
        </p:txBody>
      </p:sp>
      <p:sp>
        <p:nvSpPr>
          <p:cNvPr id="351" name="Symbol zastępczy zawartości 6">
            <a:extLst>
              <a:ext uri="{FF2B5EF4-FFF2-40B4-BE49-F238E27FC236}">
                <a16:creationId xmlns:a16="http://schemas.microsoft.com/office/drawing/2014/main" id="{467A795E-E372-6848-A705-66136EC68AE1}"/>
              </a:ext>
            </a:extLst>
          </p:cNvPr>
          <p:cNvSpPr txBox="1">
            <a:spLocks/>
          </p:cNvSpPr>
          <p:nvPr/>
        </p:nvSpPr>
        <p:spPr>
          <a:xfrm>
            <a:off x="5535021" y="2815501"/>
            <a:ext cx="2842682"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Assign Champions for Specific Areas of Program and Sub-Groups to train others on teams​</a:t>
            </a:r>
          </a:p>
          <a:p>
            <a:pPr fontAlgn="base"/>
            <a:r>
              <a:rPr lang="en-US" sz="900" b="0" dirty="0"/>
              <a:t>Virtual Town Hall: students and staff connecting, building relationships, providing updates/information</a:t>
            </a:r>
          </a:p>
        </p:txBody>
      </p:sp>
    </p:spTree>
    <p:extLst>
      <p:ext uri="{BB962C8B-B14F-4D97-AF65-F5344CB8AC3E}">
        <p14:creationId xmlns:p14="http://schemas.microsoft.com/office/powerpoint/2010/main" val="2495872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3AC8A22-0F44-43A6-9888-3A1E26171805}"/>
              </a:ext>
            </a:extLst>
          </p:cNvPr>
          <p:cNvSpPr>
            <a:spLocks noGrp="1"/>
          </p:cNvSpPr>
          <p:nvPr>
            <p:ph type="title"/>
          </p:nvPr>
        </p:nvSpPr>
        <p:spPr/>
        <p:txBody>
          <a:bodyPr/>
          <a:lstStyle/>
          <a:p>
            <a:r>
              <a:rPr lang="en-US" dirty="0"/>
              <a:t>4 Components Circular Diagram</a:t>
            </a:r>
          </a:p>
        </p:txBody>
      </p:sp>
      <p:grpSp>
        <p:nvGrpSpPr>
          <p:cNvPr id="5" name="Grupa 4">
            <a:extLst>
              <a:ext uri="{FF2B5EF4-FFF2-40B4-BE49-F238E27FC236}">
                <a16:creationId xmlns:a16="http://schemas.microsoft.com/office/drawing/2014/main" id="{FD2362DD-1354-4670-9DF9-01A132A579BD}"/>
              </a:ext>
            </a:extLst>
          </p:cNvPr>
          <p:cNvGrpSpPr/>
          <p:nvPr/>
        </p:nvGrpSpPr>
        <p:grpSpPr>
          <a:xfrm>
            <a:off x="4474067" y="1949451"/>
            <a:ext cx="3298824" cy="3298824"/>
            <a:chOff x="4474067" y="1949451"/>
            <a:chExt cx="3298824" cy="3298824"/>
          </a:xfrm>
        </p:grpSpPr>
        <p:grpSp>
          <p:nvGrpSpPr>
            <p:cNvPr id="36" name="Grupa 35">
              <a:extLst>
                <a:ext uri="{FF2B5EF4-FFF2-40B4-BE49-F238E27FC236}">
                  <a16:creationId xmlns:a16="http://schemas.microsoft.com/office/drawing/2014/main" id="{C4EE7BF5-50F6-4F17-8588-39E1B78973ED}"/>
                </a:ext>
              </a:extLst>
            </p:cNvPr>
            <p:cNvGrpSpPr/>
            <p:nvPr/>
          </p:nvGrpSpPr>
          <p:grpSpPr>
            <a:xfrm>
              <a:off x="4891308" y="2358966"/>
              <a:ext cx="2477232" cy="2477234"/>
              <a:chOff x="4599551" y="2074935"/>
              <a:chExt cx="3047858" cy="3047860"/>
            </a:xfrm>
          </p:grpSpPr>
          <p:sp>
            <p:nvSpPr>
              <p:cNvPr id="37" name="Freeform 6">
                <a:extLst>
                  <a:ext uri="{FF2B5EF4-FFF2-40B4-BE49-F238E27FC236}">
                    <a16:creationId xmlns:a16="http://schemas.microsoft.com/office/drawing/2014/main" id="{B678B1DF-DD7A-4E6A-B5F6-26DF233C4912}"/>
                  </a:ext>
                </a:extLst>
              </p:cNvPr>
              <p:cNvSpPr>
                <a:spLocks/>
              </p:cNvSpPr>
              <p:nvPr/>
            </p:nvSpPr>
            <p:spPr bwMode="auto">
              <a:xfrm>
                <a:off x="6123480" y="2074935"/>
                <a:ext cx="1523929" cy="1523929"/>
              </a:xfrm>
              <a:custGeom>
                <a:avLst/>
                <a:gdLst>
                  <a:gd name="T0" fmla="*/ 496 w 628"/>
                  <a:gd name="T1" fmla="*/ 243 h 628"/>
                  <a:gd name="T2" fmla="*/ 496 w 628"/>
                  <a:gd name="T3" fmla="*/ 133 h 628"/>
                  <a:gd name="T4" fmla="*/ 386 w 628"/>
                  <a:gd name="T5" fmla="*/ 133 h 628"/>
                  <a:gd name="T6" fmla="*/ 0 w 628"/>
                  <a:gd name="T7" fmla="*/ 0 h 628"/>
                  <a:gd name="T8" fmla="*/ 0 w 628"/>
                  <a:gd name="T9" fmla="*/ 212 h 628"/>
                  <a:gd name="T10" fmla="*/ 417 w 628"/>
                  <a:gd name="T11" fmla="*/ 628 h 628"/>
                  <a:gd name="T12" fmla="*/ 628 w 628"/>
                  <a:gd name="T13" fmla="*/ 628 h 628"/>
                  <a:gd name="T14" fmla="*/ 496 w 628"/>
                  <a:gd name="T15" fmla="*/ 243 h 6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628">
                    <a:moveTo>
                      <a:pt x="496" y="243"/>
                    </a:moveTo>
                    <a:cubicBezTo>
                      <a:pt x="496" y="133"/>
                      <a:pt x="496" y="133"/>
                      <a:pt x="496" y="133"/>
                    </a:cubicBezTo>
                    <a:cubicBezTo>
                      <a:pt x="386" y="133"/>
                      <a:pt x="386" y="133"/>
                      <a:pt x="386" y="133"/>
                    </a:cubicBezTo>
                    <a:cubicBezTo>
                      <a:pt x="279" y="50"/>
                      <a:pt x="145" y="0"/>
                      <a:pt x="0" y="0"/>
                    </a:cubicBezTo>
                    <a:cubicBezTo>
                      <a:pt x="0" y="212"/>
                      <a:pt x="0" y="212"/>
                      <a:pt x="0" y="212"/>
                    </a:cubicBezTo>
                    <a:cubicBezTo>
                      <a:pt x="230" y="212"/>
                      <a:pt x="417" y="398"/>
                      <a:pt x="417" y="628"/>
                    </a:cubicBezTo>
                    <a:cubicBezTo>
                      <a:pt x="628" y="628"/>
                      <a:pt x="628" y="628"/>
                      <a:pt x="628" y="628"/>
                    </a:cubicBezTo>
                    <a:cubicBezTo>
                      <a:pt x="628" y="483"/>
                      <a:pt x="579" y="349"/>
                      <a:pt x="496" y="243"/>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7">
                <a:extLst>
                  <a:ext uri="{FF2B5EF4-FFF2-40B4-BE49-F238E27FC236}">
                    <a16:creationId xmlns:a16="http://schemas.microsoft.com/office/drawing/2014/main" id="{DC89A750-7C41-4D17-B78C-61BA8A7B1C9E}"/>
                  </a:ext>
                </a:extLst>
              </p:cNvPr>
              <p:cNvSpPr>
                <a:spLocks/>
              </p:cNvSpPr>
              <p:nvPr/>
            </p:nvSpPr>
            <p:spPr bwMode="auto">
              <a:xfrm>
                <a:off x="4599551" y="2074935"/>
                <a:ext cx="1523929" cy="1523929"/>
              </a:xfrm>
              <a:custGeom>
                <a:avLst/>
                <a:gdLst>
                  <a:gd name="T0" fmla="*/ 628 w 628"/>
                  <a:gd name="T1" fmla="*/ 212 h 628"/>
                  <a:gd name="T2" fmla="*/ 628 w 628"/>
                  <a:gd name="T3" fmla="*/ 212 h 628"/>
                  <a:gd name="T4" fmla="*/ 628 w 628"/>
                  <a:gd name="T5" fmla="*/ 0 h 628"/>
                  <a:gd name="T6" fmla="*/ 628 w 628"/>
                  <a:gd name="T7" fmla="*/ 0 h 628"/>
                  <a:gd name="T8" fmla="*/ 242 w 628"/>
                  <a:gd name="T9" fmla="*/ 133 h 628"/>
                  <a:gd name="T10" fmla="*/ 132 w 628"/>
                  <a:gd name="T11" fmla="*/ 133 h 628"/>
                  <a:gd name="T12" fmla="*/ 132 w 628"/>
                  <a:gd name="T13" fmla="*/ 243 h 628"/>
                  <a:gd name="T14" fmla="*/ 0 w 628"/>
                  <a:gd name="T15" fmla="*/ 628 h 628"/>
                  <a:gd name="T16" fmla="*/ 211 w 628"/>
                  <a:gd name="T17" fmla="*/ 628 h 628"/>
                  <a:gd name="T18" fmla="*/ 628 w 628"/>
                  <a:gd name="T19" fmla="*/ 21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628" y="212"/>
                    </a:moveTo>
                    <a:cubicBezTo>
                      <a:pt x="628" y="212"/>
                      <a:pt x="628" y="212"/>
                      <a:pt x="628" y="212"/>
                    </a:cubicBezTo>
                    <a:cubicBezTo>
                      <a:pt x="628" y="0"/>
                      <a:pt x="628" y="0"/>
                      <a:pt x="628" y="0"/>
                    </a:cubicBezTo>
                    <a:cubicBezTo>
                      <a:pt x="628" y="0"/>
                      <a:pt x="628" y="0"/>
                      <a:pt x="628" y="0"/>
                    </a:cubicBezTo>
                    <a:cubicBezTo>
                      <a:pt x="483" y="0"/>
                      <a:pt x="349" y="50"/>
                      <a:pt x="242" y="133"/>
                    </a:cubicBezTo>
                    <a:cubicBezTo>
                      <a:pt x="132" y="133"/>
                      <a:pt x="132" y="133"/>
                      <a:pt x="132" y="133"/>
                    </a:cubicBezTo>
                    <a:cubicBezTo>
                      <a:pt x="132" y="243"/>
                      <a:pt x="132" y="243"/>
                      <a:pt x="132" y="243"/>
                    </a:cubicBezTo>
                    <a:cubicBezTo>
                      <a:pt x="49" y="349"/>
                      <a:pt x="0" y="483"/>
                      <a:pt x="0" y="628"/>
                    </a:cubicBezTo>
                    <a:cubicBezTo>
                      <a:pt x="211" y="628"/>
                      <a:pt x="211" y="628"/>
                      <a:pt x="211" y="628"/>
                    </a:cubicBezTo>
                    <a:cubicBezTo>
                      <a:pt x="211" y="398"/>
                      <a:pt x="398" y="212"/>
                      <a:pt x="628" y="21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8">
                <a:extLst>
                  <a:ext uri="{FF2B5EF4-FFF2-40B4-BE49-F238E27FC236}">
                    <a16:creationId xmlns:a16="http://schemas.microsoft.com/office/drawing/2014/main" id="{2FA546FB-9F65-4802-B005-24808D46EF2A}"/>
                  </a:ext>
                </a:extLst>
              </p:cNvPr>
              <p:cNvSpPr>
                <a:spLocks/>
              </p:cNvSpPr>
              <p:nvPr/>
            </p:nvSpPr>
            <p:spPr bwMode="auto">
              <a:xfrm>
                <a:off x="4599551" y="3598865"/>
                <a:ext cx="1523929" cy="1523930"/>
              </a:xfrm>
              <a:custGeom>
                <a:avLst/>
                <a:gdLst>
                  <a:gd name="T0" fmla="*/ 628 w 628"/>
                  <a:gd name="T1" fmla="*/ 417 h 628"/>
                  <a:gd name="T2" fmla="*/ 211 w 628"/>
                  <a:gd name="T3" fmla="*/ 0 h 628"/>
                  <a:gd name="T4" fmla="*/ 0 w 628"/>
                  <a:gd name="T5" fmla="*/ 0 h 628"/>
                  <a:gd name="T6" fmla="*/ 132 w 628"/>
                  <a:gd name="T7" fmla="*/ 386 h 628"/>
                  <a:gd name="T8" fmla="*/ 132 w 628"/>
                  <a:gd name="T9" fmla="*/ 496 h 628"/>
                  <a:gd name="T10" fmla="*/ 242 w 628"/>
                  <a:gd name="T11" fmla="*/ 496 h 628"/>
                  <a:gd name="T12" fmla="*/ 628 w 628"/>
                  <a:gd name="T13" fmla="*/ 628 h 628"/>
                  <a:gd name="T14" fmla="*/ 628 w 628"/>
                  <a:gd name="T15" fmla="*/ 628 h 628"/>
                  <a:gd name="T16" fmla="*/ 628 w 628"/>
                  <a:gd name="T17" fmla="*/ 417 h 628"/>
                  <a:gd name="T18" fmla="*/ 628 w 628"/>
                  <a:gd name="T19" fmla="*/ 417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628">
                    <a:moveTo>
                      <a:pt x="628" y="417"/>
                    </a:moveTo>
                    <a:cubicBezTo>
                      <a:pt x="398" y="417"/>
                      <a:pt x="211" y="231"/>
                      <a:pt x="211" y="0"/>
                    </a:cubicBezTo>
                    <a:cubicBezTo>
                      <a:pt x="0" y="0"/>
                      <a:pt x="0" y="0"/>
                      <a:pt x="0" y="0"/>
                    </a:cubicBezTo>
                    <a:cubicBezTo>
                      <a:pt x="0" y="146"/>
                      <a:pt x="49" y="280"/>
                      <a:pt x="132" y="386"/>
                    </a:cubicBezTo>
                    <a:cubicBezTo>
                      <a:pt x="132" y="496"/>
                      <a:pt x="132" y="496"/>
                      <a:pt x="132" y="496"/>
                    </a:cubicBezTo>
                    <a:cubicBezTo>
                      <a:pt x="242" y="496"/>
                      <a:pt x="242" y="496"/>
                      <a:pt x="242" y="496"/>
                    </a:cubicBezTo>
                    <a:cubicBezTo>
                      <a:pt x="349" y="579"/>
                      <a:pt x="483" y="628"/>
                      <a:pt x="628" y="628"/>
                    </a:cubicBezTo>
                    <a:cubicBezTo>
                      <a:pt x="628" y="628"/>
                      <a:pt x="628" y="628"/>
                      <a:pt x="628" y="628"/>
                    </a:cubicBezTo>
                    <a:cubicBezTo>
                      <a:pt x="628" y="417"/>
                      <a:pt x="628" y="417"/>
                      <a:pt x="628" y="417"/>
                    </a:cubicBezTo>
                    <a:cubicBezTo>
                      <a:pt x="628" y="417"/>
                      <a:pt x="628" y="417"/>
                      <a:pt x="628" y="41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9">
                <a:extLst>
                  <a:ext uri="{FF2B5EF4-FFF2-40B4-BE49-F238E27FC236}">
                    <a16:creationId xmlns:a16="http://schemas.microsoft.com/office/drawing/2014/main" id="{F366593E-E308-4487-9125-BBE53B3C0CBD}"/>
                  </a:ext>
                </a:extLst>
              </p:cNvPr>
              <p:cNvSpPr>
                <a:spLocks/>
              </p:cNvSpPr>
              <p:nvPr/>
            </p:nvSpPr>
            <p:spPr bwMode="auto">
              <a:xfrm>
                <a:off x="6123480" y="3598864"/>
                <a:ext cx="1523929" cy="1523929"/>
              </a:xfrm>
              <a:custGeom>
                <a:avLst/>
                <a:gdLst>
                  <a:gd name="T0" fmla="*/ 417 w 628"/>
                  <a:gd name="T1" fmla="*/ 0 h 628"/>
                  <a:gd name="T2" fmla="*/ 0 w 628"/>
                  <a:gd name="T3" fmla="*/ 417 h 628"/>
                  <a:gd name="T4" fmla="*/ 0 w 628"/>
                  <a:gd name="T5" fmla="*/ 628 h 628"/>
                  <a:gd name="T6" fmla="*/ 397 w 628"/>
                  <a:gd name="T7" fmla="*/ 487 h 628"/>
                  <a:gd name="T8" fmla="*/ 487 w 628"/>
                  <a:gd name="T9" fmla="*/ 487 h 628"/>
                  <a:gd name="T10" fmla="*/ 487 w 628"/>
                  <a:gd name="T11" fmla="*/ 397 h 628"/>
                  <a:gd name="T12" fmla="*/ 628 w 628"/>
                  <a:gd name="T13" fmla="*/ 0 h 628"/>
                  <a:gd name="T14" fmla="*/ 417 w 628"/>
                  <a:gd name="T15" fmla="*/ 0 h 6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628">
                    <a:moveTo>
                      <a:pt x="417" y="0"/>
                    </a:moveTo>
                    <a:cubicBezTo>
                      <a:pt x="417" y="231"/>
                      <a:pt x="230" y="417"/>
                      <a:pt x="0" y="417"/>
                    </a:cubicBezTo>
                    <a:cubicBezTo>
                      <a:pt x="0" y="628"/>
                      <a:pt x="0" y="628"/>
                      <a:pt x="0" y="628"/>
                    </a:cubicBezTo>
                    <a:cubicBezTo>
                      <a:pt x="151" y="628"/>
                      <a:pt x="289" y="575"/>
                      <a:pt x="397" y="487"/>
                    </a:cubicBezTo>
                    <a:cubicBezTo>
                      <a:pt x="487" y="487"/>
                      <a:pt x="487" y="487"/>
                      <a:pt x="487" y="487"/>
                    </a:cubicBezTo>
                    <a:cubicBezTo>
                      <a:pt x="487" y="397"/>
                      <a:pt x="487" y="397"/>
                      <a:pt x="487" y="397"/>
                    </a:cubicBezTo>
                    <a:cubicBezTo>
                      <a:pt x="575" y="289"/>
                      <a:pt x="628" y="151"/>
                      <a:pt x="628" y="0"/>
                    </a:cubicBezTo>
                    <a:lnTo>
                      <a:pt x="417"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3" name="Dowolny kształt: kształt 42">
              <a:extLst>
                <a:ext uri="{FF2B5EF4-FFF2-40B4-BE49-F238E27FC236}">
                  <a16:creationId xmlns:a16="http://schemas.microsoft.com/office/drawing/2014/main" id="{BB9D467C-4E33-47AC-BFBA-1CAB4D03A61E}"/>
                </a:ext>
              </a:extLst>
            </p:cNvPr>
            <p:cNvSpPr>
              <a:spLocks/>
            </p:cNvSpPr>
            <p:nvPr/>
          </p:nvSpPr>
          <p:spPr bwMode="auto">
            <a:xfrm>
              <a:off x="6123479" y="1949451"/>
              <a:ext cx="1649412" cy="1649413"/>
            </a:xfrm>
            <a:custGeom>
              <a:avLst/>
              <a:gdLst>
                <a:gd name="connsiteX0" fmla="*/ 0 w 1649412"/>
                <a:gd name="connsiteY0" fmla="*/ 0 h 1649413"/>
                <a:gd name="connsiteX1" fmla="*/ 1013811 w 1649412"/>
                <a:gd name="connsiteY1" fmla="*/ 349318 h 1649413"/>
                <a:gd name="connsiteX2" fmla="*/ 1302720 w 1649412"/>
                <a:gd name="connsiteY2" fmla="*/ 349318 h 1649413"/>
                <a:gd name="connsiteX3" fmla="*/ 1302720 w 1649412"/>
                <a:gd name="connsiteY3" fmla="*/ 638228 h 1649413"/>
                <a:gd name="connsiteX4" fmla="*/ 1649412 w 1649412"/>
                <a:gd name="connsiteY4" fmla="*/ 1649412 h 1649413"/>
                <a:gd name="connsiteX5" fmla="*/ 1415617 w 1649412"/>
                <a:gd name="connsiteY5" fmla="*/ 1649412 h 1649413"/>
                <a:gd name="connsiteX6" fmla="*/ 1366205 w 1649412"/>
                <a:gd name="connsiteY6" fmla="*/ 1649412 h 1649413"/>
                <a:gd name="connsiteX7" fmla="*/ 1366205 w 1649412"/>
                <a:gd name="connsiteY7" fmla="*/ 1649413 h 1649413"/>
                <a:gd name="connsiteX8" fmla="*/ 907178 w 1649412"/>
                <a:gd name="connsiteY8" fmla="*/ 1649413 h 1649413"/>
                <a:gd name="connsiteX9" fmla="*/ 1 w 1649412"/>
                <a:gd name="connsiteY9" fmla="*/ 744412 h 1649413"/>
                <a:gd name="connsiteX10" fmla="*/ 1 w 1649412"/>
                <a:gd name="connsiteY10" fmla="*/ 594543 h 1649413"/>
                <a:gd name="connsiteX11" fmla="*/ 1 w 1649412"/>
                <a:gd name="connsiteY11" fmla="*/ 556808 h 1649413"/>
                <a:gd name="connsiteX12" fmla="*/ 0 w 1649412"/>
                <a:gd name="connsiteY12" fmla="*/ 556808 h 1649413"/>
                <a:gd name="connsiteX13" fmla="*/ 0 w 1649412"/>
                <a:gd name="connsiteY13" fmla="*/ 0 h 164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2" h="1649413">
                  <a:moveTo>
                    <a:pt x="0" y="0"/>
                  </a:moveTo>
                  <a:cubicBezTo>
                    <a:pt x="380836" y="0"/>
                    <a:pt x="732780" y="131323"/>
                    <a:pt x="1013811" y="349318"/>
                  </a:cubicBezTo>
                  <a:cubicBezTo>
                    <a:pt x="1013811" y="349318"/>
                    <a:pt x="1013811" y="349318"/>
                    <a:pt x="1302720" y="349318"/>
                  </a:cubicBezTo>
                  <a:cubicBezTo>
                    <a:pt x="1302720" y="349318"/>
                    <a:pt x="1302720" y="349318"/>
                    <a:pt x="1302720" y="638228"/>
                  </a:cubicBezTo>
                  <a:cubicBezTo>
                    <a:pt x="1520716" y="916632"/>
                    <a:pt x="1649412" y="1268577"/>
                    <a:pt x="1649412" y="1649412"/>
                  </a:cubicBezTo>
                  <a:cubicBezTo>
                    <a:pt x="1649412" y="1649412"/>
                    <a:pt x="1649412" y="1649412"/>
                    <a:pt x="1415617" y="1649412"/>
                  </a:cubicBezTo>
                  <a:lnTo>
                    <a:pt x="1366205" y="1649412"/>
                  </a:lnTo>
                  <a:lnTo>
                    <a:pt x="1366205" y="1649413"/>
                  </a:lnTo>
                  <a:cubicBezTo>
                    <a:pt x="1366205" y="1649413"/>
                    <a:pt x="1366205" y="1649413"/>
                    <a:pt x="907178" y="1649413"/>
                  </a:cubicBezTo>
                  <a:cubicBezTo>
                    <a:pt x="907178" y="1149052"/>
                    <a:pt x="500363" y="744412"/>
                    <a:pt x="1" y="744412"/>
                  </a:cubicBezTo>
                  <a:cubicBezTo>
                    <a:pt x="1" y="744412"/>
                    <a:pt x="1" y="744412"/>
                    <a:pt x="1" y="594543"/>
                  </a:cubicBezTo>
                  <a:lnTo>
                    <a:pt x="1" y="556808"/>
                  </a:lnTo>
                  <a:lnTo>
                    <a:pt x="0" y="556808"/>
                  </a:lnTo>
                  <a:cubicBezTo>
                    <a:pt x="0" y="556808"/>
                    <a:pt x="0" y="556808"/>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 name="Dowolny kształt: kształt 41">
              <a:extLst>
                <a:ext uri="{FF2B5EF4-FFF2-40B4-BE49-F238E27FC236}">
                  <a16:creationId xmlns:a16="http://schemas.microsoft.com/office/drawing/2014/main" id="{ECC69F39-409A-4F6D-9E0B-884B3760ABAB}"/>
                </a:ext>
              </a:extLst>
            </p:cNvPr>
            <p:cNvSpPr>
              <a:spLocks/>
            </p:cNvSpPr>
            <p:nvPr/>
          </p:nvSpPr>
          <p:spPr bwMode="auto">
            <a:xfrm>
              <a:off x="4474067" y="1949451"/>
              <a:ext cx="1649413" cy="1649413"/>
            </a:xfrm>
            <a:custGeom>
              <a:avLst/>
              <a:gdLst>
                <a:gd name="connsiteX0" fmla="*/ 1649412 w 1649413"/>
                <a:gd name="connsiteY0" fmla="*/ 0 h 1649413"/>
                <a:gd name="connsiteX1" fmla="*/ 1649412 w 1649413"/>
                <a:gd name="connsiteY1" fmla="*/ 234903 h 1649413"/>
                <a:gd name="connsiteX2" fmla="*/ 1649412 w 1649413"/>
                <a:gd name="connsiteY2" fmla="*/ 283209 h 1649413"/>
                <a:gd name="connsiteX3" fmla="*/ 1649413 w 1649413"/>
                <a:gd name="connsiteY3" fmla="*/ 283209 h 1649413"/>
                <a:gd name="connsiteX4" fmla="*/ 1649413 w 1649413"/>
                <a:gd name="connsiteY4" fmla="*/ 744412 h 1649413"/>
                <a:gd name="connsiteX5" fmla="*/ 742236 w 1649413"/>
                <a:gd name="connsiteY5" fmla="*/ 1649413 h 1649413"/>
                <a:gd name="connsiteX6" fmla="*/ 283209 w 1649413"/>
                <a:gd name="connsiteY6" fmla="*/ 1649413 h 1649413"/>
                <a:gd name="connsiteX7" fmla="*/ 283209 w 1649413"/>
                <a:gd name="connsiteY7" fmla="*/ 1649412 h 1649413"/>
                <a:gd name="connsiteX8" fmla="*/ 256931 w 1649413"/>
                <a:gd name="connsiteY8" fmla="*/ 1649412 h 1649413"/>
                <a:gd name="connsiteX9" fmla="*/ 0 w 1649413"/>
                <a:gd name="connsiteY9" fmla="*/ 1649412 h 1649413"/>
                <a:gd name="connsiteX10" fmla="*/ 346692 w 1649413"/>
                <a:gd name="connsiteY10" fmla="*/ 638228 h 1649413"/>
                <a:gd name="connsiteX11" fmla="*/ 346692 w 1649413"/>
                <a:gd name="connsiteY11" fmla="*/ 349318 h 1649413"/>
                <a:gd name="connsiteX12" fmla="*/ 635602 w 1649413"/>
                <a:gd name="connsiteY12" fmla="*/ 349318 h 1649413"/>
                <a:gd name="connsiteX13" fmla="*/ 1649412 w 1649413"/>
                <a:gd name="connsiteY13" fmla="*/ 0 h 164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3" h="1649413">
                  <a:moveTo>
                    <a:pt x="1649412" y="0"/>
                  </a:moveTo>
                  <a:cubicBezTo>
                    <a:pt x="1649412" y="0"/>
                    <a:pt x="1649412" y="0"/>
                    <a:pt x="1649412" y="234903"/>
                  </a:cubicBezTo>
                  <a:lnTo>
                    <a:pt x="1649412" y="283209"/>
                  </a:lnTo>
                  <a:lnTo>
                    <a:pt x="1649413" y="283209"/>
                  </a:lnTo>
                  <a:cubicBezTo>
                    <a:pt x="1649413" y="283209"/>
                    <a:pt x="1649413" y="283209"/>
                    <a:pt x="1649413" y="744412"/>
                  </a:cubicBezTo>
                  <a:cubicBezTo>
                    <a:pt x="1149052" y="744412"/>
                    <a:pt x="742236" y="1149052"/>
                    <a:pt x="742236" y="1649413"/>
                  </a:cubicBezTo>
                  <a:cubicBezTo>
                    <a:pt x="742236" y="1649413"/>
                    <a:pt x="742236" y="1649413"/>
                    <a:pt x="283209" y="1649413"/>
                  </a:cubicBezTo>
                  <a:lnTo>
                    <a:pt x="283209" y="1649412"/>
                  </a:lnTo>
                  <a:lnTo>
                    <a:pt x="256931" y="1649412"/>
                  </a:lnTo>
                  <a:cubicBezTo>
                    <a:pt x="188335" y="1649412"/>
                    <a:pt x="103909" y="1649412"/>
                    <a:pt x="0" y="1649412"/>
                  </a:cubicBezTo>
                  <a:cubicBezTo>
                    <a:pt x="0" y="1268577"/>
                    <a:pt x="128696" y="916632"/>
                    <a:pt x="346692" y="638228"/>
                  </a:cubicBezTo>
                  <a:cubicBezTo>
                    <a:pt x="346692" y="638228"/>
                    <a:pt x="346692" y="638228"/>
                    <a:pt x="346692" y="349318"/>
                  </a:cubicBezTo>
                  <a:cubicBezTo>
                    <a:pt x="346692" y="349318"/>
                    <a:pt x="346692" y="349318"/>
                    <a:pt x="635602" y="349318"/>
                  </a:cubicBezTo>
                  <a:cubicBezTo>
                    <a:pt x="916632" y="131323"/>
                    <a:pt x="1268577" y="0"/>
                    <a:pt x="1649412"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5" name="Dowolny kształt: kształt 44">
              <a:extLst>
                <a:ext uri="{FF2B5EF4-FFF2-40B4-BE49-F238E27FC236}">
                  <a16:creationId xmlns:a16="http://schemas.microsoft.com/office/drawing/2014/main" id="{767FFF9D-AC68-494B-8B31-995820FF332B}"/>
                </a:ext>
              </a:extLst>
            </p:cNvPr>
            <p:cNvSpPr>
              <a:spLocks/>
            </p:cNvSpPr>
            <p:nvPr/>
          </p:nvSpPr>
          <p:spPr bwMode="auto">
            <a:xfrm>
              <a:off x="4474067" y="3598862"/>
              <a:ext cx="1649413" cy="1649412"/>
            </a:xfrm>
            <a:custGeom>
              <a:avLst/>
              <a:gdLst>
                <a:gd name="connsiteX0" fmla="*/ 0 w 1649413"/>
                <a:gd name="connsiteY0" fmla="*/ 0 h 1649412"/>
                <a:gd name="connsiteX1" fmla="*/ 554182 w 1649413"/>
                <a:gd name="connsiteY1" fmla="*/ 0 h 1649412"/>
                <a:gd name="connsiteX2" fmla="*/ 554182 w 1649413"/>
                <a:gd name="connsiteY2" fmla="*/ 2 h 1649412"/>
                <a:gd name="connsiteX3" fmla="*/ 590722 w 1649413"/>
                <a:gd name="connsiteY3" fmla="*/ 2 h 1649412"/>
                <a:gd name="connsiteX4" fmla="*/ 742236 w 1649413"/>
                <a:gd name="connsiteY4" fmla="*/ 2 h 1649412"/>
                <a:gd name="connsiteX5" fmla="*/ 1649413 w 1649413"/>
                <a:gd name="connsiteY5" fmla="*/ 907180 h 1649412"/>
                <a:gd name="connsiteX6" fmla="*/ 1649413 w 1649413"/>
                <a:gd name="connsiteY6" fmla="*/ 1366207 h 1649412"/>
                <a:gd name="connsiteX7" fmla="*/ 1649412 w 1649413"/>
                <a:gd name="connsiteY7" fmla="*/ 1366207 h 1649412"/>
                <a:gd name="connsiteX8" fmla="*/ 1649412 w 1649413"/>
                <a:gd name="connsiteY8" fmla="*/ 1392481 h 1649412"/>
                <a:gd name="connsiteX9" fmla="*/ 1649412 w 1649413"/>
                <a:gd name="connsiteY9" fmla="*/ 1649412 h 1649412"/>
                <a:gd name="connsiteX10" fmla="*/ 635602 w 1649413"/>
                <a:gd name="connsiteY10" fmla="*/ 1302720 h 1649412"/>
                <a:gd name="connsiteX11" fmla="*/ 346692 w 1649413"/>
                <a:gd name="connsiteY11" fmla="*/ 1302720 h 1649412"/>
                <a:gd name="connsiteX12" fmla="*/ 346692 w 1649413"/>
                <a:gd name="connsiteY12" fmla="*/ 1013811 h 1649412"/>
                <a:gd name="connsiteX13" fmla="*/ 0 w 1649413"/>
                <a:gd name="connsiteY13" fmla="*/ 0 h 164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9413" h="1649412">
                  <a:moveTo>
                    <a:pt x="0" y="0"/>
                  </a:moveTo>
                  <a:cubicBezTo>
                    <a:pt x="0" y="0"/>
                    <a:pt x="0" y="0"/>
                    <a:pt x="554182" y="0"/>
                  </a:cubicBezTo>
                  <a:lnTo>
                    <a:pt x="554182" y="2"/>
                  </a:lnTo>
                  <a:lnTo>
                    <a:pt x="590722" y="2"/>
                  </a:lnTo>
                  <a:cubicBezTo>
                    <a:pt x="634652" y="2"/>
                    <a:pt x="684858" y="2"/>
                    <a:pt x="742236" y="2"/>
                  </a:cubicBezTo>
                  <a:cubicBezTo>
                    <a:pt x="742236" y="502539"/>
                    <a:pt x="1149052" y="907180"/>
                    <a:pt x="1649413" y="907180"/>
                  </a:cubicBezTo>
                  <a:cubicBezTo>
                    <a:pt x="1649413" y="907180"/>
                    <a:pt x="1649413" y="907180"/>
                    <a:pt x="1649413" y="1366207"/>
                  </a:cubicBezTo>
                  <a:lnTo>
                    <a:pt x="1649412" y="1366207"/>
                  </a:lnTo>
                  <a:lnTo>
                    <a:pt x="1649412" y="1392481"/>
                  </a:lnTo>
                  <a:cubicBezTo>
                    <a:pt x="1649412" y="1461077"/>
                    <a:pt x="1649412" y="1545503"/>
                    <a:pt x="1649412" y="1649412"/>
                  </a:cubicBezTo>
                  <a:cubicBezTo>
                    <a:pt x="1268577" y="1649412"/>
                    <a:pt x="916632" y="1520716"/>
                    <a:pt x="635602" y="1302720"/>
                  </a:cubicBezTo>
                  <a:cubicBezTo>
                    <a:pt x="635602" y="1302720"/>
                    <a:pt x="635602" y="1302720"/>
                    <a:pt x="346692" y="1302720"/>
                  </a:cubicBezTo>
                  <a:cubicBezTo>
                    <a:pt x="346692" y="1302720"/>
                    <a:pt x="346692" y="1302720"/>
                    <a:pt x="346692" y="1013811"/>
                  </a:cubicBezTo>
                  <a:cubicBezTo>
                    <a:pt x="128696" y="735407"/>
                    <a:pt x="0" y="383462"/>
                    <a:pt x="0"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4" name="Dowolny kształt: kształt 43">
              <a:extLst>
                <a:ext uri="{FF2B5EF4-FFF2-40B4-BE49-F238E27FC236}">
                  <a16:creationId xmlns:a16="http://schemas.microsoft.com/office/drawing/2014/main" id="{18B1E957-E2FC-458E-B939-CFA2554E8DBA}"/>
                </a:ext>
              </a:extLst>
            </p:cNvPr>
            <p:cNvSpPr>
              <a:spLocks/>
            </p:cNvSpPr>
            <p:nvPr/>
          </p:nvSpPr>
          <p:spPr bwMode="auto">
            <a:xfrm>
              <a:off x="6123479" y="3598863"/>
              <a:ext cx="1649412" cy="1649412"/>
            </a:xfrm>
            <a:custGeom>
              <a:avLst/>
              <a:gdLst>
                <a:gd name="connsiteX0" fmla="*/ 1095231 w 1649412"/>
                <a:gd name="connsiteY0" fmla="*/ 0 h 1649412"/>
                <a:gd name="connsiteX1" fmla="*/ 1649412 w 1649412"/>
                <a:gd name="connsiteY1" fmla="*/ 0 h 1649412"/>
                <a:gd name="connsiteX2" fmla="*/ 1279082 w 1649412"/>
                <a:gd name="connsiteY2" fmla="*/ 1042702 h 1649412"/>
                <a:gd name="connsiteX3" fmla="*/ 1279082 w 1649412"/>
                <a:gd name="connsiteY3" fmla="*/ 1279082 h 1649412"/>
                <a:gd name="connsiteX4" fmla="*/ 1042702 w 1649412"/>
                <a:gd name="connsiteY4" fmla="*/ 1279082 h 1649412"/>
                <a:gd name="connsiteX5" fmla="*/ 0 w 1649412"/>
                <a:gd name="connsiteY5" fmla="*/ 1649412 h 1649412"/>
                <a:gd name="connsiteX6" fmla="*/ 0 w 1649412"/>
                <a:gd name="connsiteY6" fmla="*/ 1095231 h 1649412"/>
                <a:gd name="connsiteX7" fmla="*/ 1 w 1649412"/>
                <a:gd name="connsiteY7" fmla="*/ 1095231 h 1649412"/>
                <a:gd name="connsiteX8" fmla="*/ 1 w 1649412"/>
                <a:gd name="connsiteY8" fmla="*/ 1058693 h 1649412"/>
                <a:gd name="connsiteX9" fmla="*/ 1 w 1649412"/>
                <a:gd name="connsiteY9" fmla="*/ 907178 h 1649412"/>
                <a:gd name="connsiteX10" fmla="*/ 907178 w 1649412"/>
                <a:gd name="connsiteY10" fmla="*/ 1 h 1649412"/>
                <a:gd name="connsiteX11" fmla="*/ 1095231 w 1649412"/>
                <a:gd name="connsiteY11" fmla="*/ 1 h 164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412" h="1649412">
                  <a:moveTo>
                    <a:pt x="1095231" y="0"/>
                  </a:moveTo>
                  <a:lnTo>
                    <a:pt x="1649412" y="0"/>
                  </a:lnTo>
                  <a:cubicBezTo>
                    <a:pt x="1649412" y="396594"/>
                    <a:pt x="1510210" y="759045"/>
                    <a:pt x="1279082" y="1042702"/>
                  </a:cubicBezTo>
                  <a:cubicBezTo>
                    <a:pt x="1279082" y="1042702"/>
                    <a:pt x="1279082" y="1042702"/>
                    <a:pt x="1279082" y="1279082"/>
                  </a:cubicBezTo>
                  <a:cubicBezTo>
                    <a:pt x="1279082" y="1279082"/>
                    <a:pt x="1279082" y="1279082"/>
                    <a:pt x="1042702" y="1279082"/>
                  </a:cubicBezTo>
                  <a:cubicBezTo>
                    <a:pt x="759045" y="1510210"/>
                    <a:pt x="396595" y="1649412"/>
                    <a:pt x="0" y="1649412"/>
                  </a:cubicBezTo>
                  <a:cubicBezTo>
                    <a:pt x="0" y="1649412"/>
                    <a:pt x="0" y="1649412"/>
                    <a:pt x="0" y="1095231"/>
                  </a:cubicBezTo>
                  <a:lnTo>
                    <a:pt x="1" y="1095231"/>
                  </a:lnTo>
                  <a:lnTo>
                    <a:pt x="1" y="1058693"/>
                  </a:lnTo>
                  <a:cubicBezTo>
                    <a:pt x="1" y="1014763"/>
                    <a:pt x="1" y="964557"/>
                    <a:pt x="1" y="907178"/>
                  </a:cubicBezTo>
                  <a:cubicBezTo>
                    <a:pt x="500363" y="907178"/>
                    <a:pt x="907178" y="502538"/>
                    <a:pt x="907178" y="1"/>
                  </a:cubicBezTo>
                  <a:lnTo>
                    <a:pt x="1095231" y="1"/>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7" name="Rectangle 10">
              <a:extLst>
                <a:ext uri="{FF2B5EF4-FFF2-40B4-BE49-F238E27FC236}">
                  <a16:creationId xmlns:a16="http://schemas.microsoft.com/office/drawing/2014/main" id="{E9FEBA1A-980D-45D0-84A1-F4B556E927E9}"/>
                </a:ext>
              </a:extLst>
            </p:cNvPr>
            <p:cNvSpPr>
              <a:spLocks noChangeArrowheads="1"/>
            </p:cNvSpPr>
            <p:nvPr/>
          </p:nvSpPr>
          <p:spPr bwMode="auto">
            <a:xfrm>
              <a:off x="6123479" y="3598864"/>
              <a:ext cx="1185" cy="1185"/>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Rectangle 11">
              <a:extLst>
                <a:ext uri="{FF2B5EF4-FFF2-40B4-BE49-F238E27FC236}">
                  <a16:creationId xmlns:a16="http://schemas.microsoft.com/office/drawing/2014/main" id="{5CE8BE00-645A-45F7-9405-FB780EA1C1B0}"/>
                </a:ext>
              </a:extLst>
            </p:cNvPr>
            <p:cNvSpPr>
              <a:spLocks noChangeArrowheads="1"/>
            </p:cNvSpPr>
            <p:nvPr/>
          </p:nvSpPr>
          <p:spPr bwMode="auto">
            <a:xfrm>
              <a:off x="6123479" y="3598864"/>
              <a:ext cx="1185" cy="1185"/>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Rectangle 10">
              <a:extLst>
                <a:ext uri="{FF2B5EF4-FFF2-40B4-BE49-F238E27FC236}">
                  <a16:creationId xmlns:a16="http://schemas.microsoft.com/office/drawing/2014/main" id="{21B9FEEA-778B-489A-A0F9-2E3BFD5FB32A}"/>
                </a:ext>
              </a:extLst>
            </p:cNvPr>
            <p:cNvSpPr>
              <a:spLocks noChangeArrowheads="1"/>
            </p:cNvSpPr>
            <p:nvPr/>
          </p:nvSpPr>
          <p:spPr bwMode="auto">
            <a:xfrm>
              <a:off x="6123479" y="3598863"/>
              <a:ext cx="1283" cy="1283"/>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Rectangle 11">
              <a:extLst>
                <a:ext uri="{FF2B5EF4-FFF2-40B4-BE49-F238E27FC236}">
                  <a16:creationId xmlns:a16="http://schemas.microsoft.com/office/drawing/2014/main" id="{99FFB976-25FB-473B-9909-ECD3128C8193}"/>
                </a:ext>
              </a:extLst>
            </p:cNvPr>
            <p:cNvSpPr>
              <a:spLocks noChangeArrowheads="1"/>
            </p:cNvSpPr>
            <p:nvPr/>
          </p:nvSpPr>
          <p:spPr bwMode="auto">
            <a:xfrm>
              <a:off x="6123479" y="3598863"/>
              <a:ext cx="1283" cy="1283"/>
            </a:xfrm>
            <a:prstGeom prst="rect">
              <a:avLst/>
            </a:prstGeom>
            <a:solidFill>
              <a:srgbClr val="8CC63F"/>
            </a:solidFill>
            <a:ln w="12700"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 name="Grupa 7">
            <a:extLst>
              <a:ext uri="{FF2B5EF4-FFF2-40B4-BE49-F238E27FC236}">
                <a16:creationId xmlns:a16="http://schemas.microsoft.com/office/drawing/2014/main" id="{558687D7-9D4E-42C6-AE8F-4B52F125697C}"/>
              </a:ext>
            </a:extLst>
          </p:cNvPr>
          <p:cNvGrpSpPr/>
          <p:nvPr/>
        </p:nvGrpSpPr>
        <p:grpSpPr>
          <a:xfrm>
            <a:off x="1343474" y="1484784"/>
            <a:ext cx="3024334" cy="1512168"/>
            <a:chOff x="1343474" y="1484784"/>
            <a:chExt cx="3024334" cy="1512168"/>
          </a:xfrm>
        </p:grpSpPr>
        <p:sp>
          <p:nvSpPr>
            <p:cNvPr id="23" name="pole tekstowe 22">
              <a:extLst>
                <a:ext uri="{FF2B5EF4-FFF2-40B4-BE49-F238E27FC236}">
                  <a16:creationId xmlns:a16="http://schemas.microsoft.com/office/drawing/2014/main" id="{2330B185-9849-4647-B018-BB78316492D6}"/>
                </a:ext>
              </a:extLst>
            </p:cNvPr>
            <p:cNvSpPr txBox="1"/>
            <p:nvPr/>
          </p:nvSpPr>
          <p:spPr>
            <a:xfrm>
              <a:off x="1343474" y="1503113"/>
              <a:ext cx="2845724" cy="1459401"/>
            </a:xfrm>
            <a:prstGeom prst="rect">
              <a:avLst/>
            </a:prstGeom>
          </p:spPr>
          <p:txBody>
            <a:bodyPr vert="horz" wrap="square" lIns="91440" tIns="45720" rIns="91440" bIns="45720" rtlCol="0" anchor="ctr">
              <a:noAutofit/>
            </a:bodyPr>
            <a:lstStyle/>
            <a:p>
              <a:pPr marL="6350" indent="-6350" algn="r">
                <a:lnSpc>
                  <a:spcPct val="110000"/>
                </a:lnSpc>
                <a:spcBef>
                  <a:spcPct val="20000"/>
                </a:spcBef>
              </a:pPr>
              <a:r>
                <a:rPr lang="en-US" sz="2800" dirty="0">
                  <a:solidFill>
                    <a:schemeClr val="accent1">
                      <a:lumMod val="75000"/>
                    </a:schemeClr>
                  </a:solidFill>
                </a:rPr>
                <a:t>Title 1</a:t>
              </a:r>
            </a:p>
            <a:p>
              <a:pPr algn="r"/>
              <a:r>
                <a:rPr lang="en-US" dirty="0"/>
                <a:t>Write your text here. Add your description of an item.</a:t>
              </a:r>
            </a:p>
          </p:txBody>
        </p:sp>
        <p:cxnSp>
          <p:nvCxnSpPr>
            <p:cNvPr id="4" name="Łącznik prosty 3"/>
            <p:cNvCxnSpPr/>
            <p:nvPr/>
          </p:nvCxnSpPr>
          <p:spPr>
            <a:xfrm>
              <a:off x="4367808" y="1484784"/>
              <a:ext cx="0" cy="1512168"/>
            </a:xfrm>
            <a:prstGeom prst="line">
              <a:avLst/>
            </a:prstGeom>
            <a:ln w="22225">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 name="Grupa 5">
            <a:extLst>
              <a:ext uri="{FF2B5EF4-FFF2-40B4-BE49-F238E27FC236}">
                <a16:creationId xmlns:a16="http://schemas.microsoft.com/office/drawing/2014/main" id="{B1A510FE-0CA0-47A7-AD9E-F3921B9D1775}"/>
              </a:ext>
            </a:extLst>
          </p:cNvPr>
          <p:cNvGrpSpPr/>
          <p:nvPr/>
        </p:nvGrpSpPr>
        <p:grpSpPr>
          <a:xfrm>
            <a:off x="7896200" y="1484784"/>
            <a:ext cx="3096343" cy="1512168"/>
            <a:chOff x="7896200" y="1484784"/>
            <a:chExt cx="3096343" cy="1512168"/>
          </a:xfrm>
        </p:grpSpPr>
        <p:sp>
          <p:nvSpPr>
            <p:cNvPr id="26" name="pole tekstowe 25">
              <a:extLst>
                <a:ext uri="{FF2B5EF4-FFF2-40B4-BE49-F238E27FC236}">
                  <a16:creationId xmlns:a16="http://schemas.microsoft.com/office/drawing/2014/main" id="{812C84C1-0D38-478C-A866-A7E7F69DA0D1}"/>
                </a:ext>
              </a:extLst>
            </p:cNvPr>
            <p:cNvSpPr txBox="1"/>
            <p:nvPr/>
          </p:nvSpPr>
          <p:spPr>
            <a:xfrm>
              <a:off x="8054728" y="1493439"/>
              <a:ext cx="2937815" cy="1459402"/>
            </a:xfrm>
            <a:prstGeom prst="rect">
              <a:avLst/>
            </a:prstGeom>
          </p:spPr>
          <p:txBody>
            <a:bodyPr vert="horz" wrap="square" lIns="91440" tIns="45720" rIns="91440" bIns="45720" rtlCol="0" anchor="ctr">
              <a:noAutofit/>
            </a:bodyPr>
            <a:lstStyle/>
            <a:p>
              <a:pPr marL="6350" indent="-6350">
                <a:lnSpc>
                  <a:spcPct val="110000"/>
                </a:lnSpc>
                <a:spcBef>
                  <a:spcPct val="20000"/>
                </a:spcBef>
              </a:pPr>
              <a:r>
                <a:rPr lang="en-US" sz="2800" dirty="0">
                  <a:solidFill>
                    <a:schemeClr val="accent5">
                      <a:lumMod val="75000"/>
                    </a:schemeClr>
                  </a:solidFill>
                </a:rPr>
                <a:t>Title 3</a:t>
              </a:r>
            </a:p>
            <a:p>
              <a:r>
                <a:rPr lang="en-US" dirty="0"/>
                <a:t>Write your text here. Add your description of an item.</a:t>
              </a:r>
            </a:p>
          </p:txBody>
        </p:sp>
        <p:cxnSp>
          <p:nvCxnSpPr>
            <p:cNvPr id="27" name="Łącznik prosty 26"/>
            <p:cNvCxnSpPr/>
            <p:nvPr/>
          </p:nvCxnSpPr>
          <p:spPr>
            <a:xfrm>
              <a:off x="7896200" y="1484784"/>
              <a:ext cx="0" cy="1512168"/>
            </a:xfrm>
            <a:prstGeom prst="line">
              <a:avLst/>
            </a:prstGeom>
            <a:ln w="2222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E64EF980-93BC-427C-A8FF-BDCB6F3626B3}"/>
              </a:ext>
            </a:extLst>
          </p:cNvPr>
          <p:cNvGrpSpPr/>
          <p:nvPr/>
        </p:nvGrpSpPr>
        <p:grpSpPr>
          <a:xfrm>
            <a:off x="1343474" y="4216890"/>
            <a:ext cx="3024334" cy="1512168"/>
            <a:chOff x="1343474" y="4216890"/>
            <a:chExt cx="3024334" cy="1512168"/>
          </a:xfrm>
        </p:grpSpPr>
        <p:sp>
          <p:nvSpPr>
            <p:cNvPr id="25" name="pole tekstowe 24">
              <a:extLst>
                <a:ext uri="{FF2B5EF4-FFF2-40B4-BE49-F238E27FC236}">
                  <a16:creationId xmlns:a16="http://schemas.microsoft.com/office/drawing/2014/main" id="{2C66F6C5-0B4E-4E2F-8A9A-E6CB3DA0768C}"/>
                </a:ext>
              </a:extLst>
            </p:cNvPr>
            <p:cNvSpPr txBox="1"/>
            <p:nvPr/>
          </p:nvSpPr>
          <p:spPr>
            <a:xfrm>
              <a:off x="1343474" y="4216890"/>
              <a:ext cx="2845724" cy="1464717"/>
            </a:xfrm>
            <a:prstGeom prst="rect">
              <a:avLst/>
            </a:prstGeom>
          </p:spPr>
          <p:txBody>
            <a:bodyPr vert="horz" wrap="square" lIns="91440" tIns="45720" rIns="91440" bIns="45720" rtlCol="0" anchor="ctr">
              <a:noAutofit/>
            </a:bodyPr>
            <a:lstStyle/>
            <a:p>
              <a:pPr marL="6350" indent="-6350" algn="r">
                <a:lnSpc>
                  <a:spcPct val="110000"/>
                </a:lnSpc>
                <a:spcBef>
                  <a:spcPct val="20000"/>
                </a:spcBef>
              </a:pPr>
              <a:r>
                <a:rPr lang="en-US" sz="2800" dirty="0">
                  <a:solidFill>
                    <a:schemeClr val="accent6">
                      <a:lumMod val="75000"/>
                    </a:schemeClr>
                  </a:solidFill>
                </a:rPr>
                <a:t>Title 2</a:t>
              </a:r>
            </a:p>
            <a:p>
              <a:pPr algn="r"/>
              <a:r>
                <a:rPr lang="en-US" dirty="0"/>
                <a:t>Write your text here. Add your description of an item.</a:t>
              </a:r>
            </a:p>
          </p:txBody>
        </p:sp>
        <p:cxnSp>
          <p:nvCxnSpPr>
            <p:cNvPr id="29" name="Łącznik prosty 28"/>
            <p:cNvCxnSpPr/>
            <p:nvPr/>
          </p:nvCxnSpPr>
          <p:spPr>
            <a:xfrm>
              <a:off x="4367808" y="4216890"/>
              <a:ext cx="0" cy="1512168"/>
            </a:xfrm>
            <a:prstGeom prst="line">
              <a:avLst/>
            </a:prstGeom>
            <a:ln w="22225">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7" name="Grupa 6">
            <a:extLst>
              <a:ext uri="{FF2B5EF4-FFF2-40B4-BE49-F238E27FC236}">
                <a16:creationId xmlns:a16="http://schemas.microsoft.com/office/drawing/2014/main" id="{958D616B-D247-414F-8962-80127523261A}"/>
              </a:ext>
            </a:extLst>
          </p:cNvPr>
          <p:cNvGrpSpPr/>
          <p:nvPr/>
        </p:nvGrpSpPr>
        <p:grpSpPr>
          <a:xfrm>
            <a:off x="7896200" y="4216890"/>
            <a:ext cx="3634700" cy="1530403"/>
            <a:chOff x="7896200" y="4216890"/>
            <a:chExt cx="3634700" cy="1530403"/>
          </a:xfrm>
        </p:grpSpPr>
        <p:sp>
          <p:nvSpPr>
            <p:cNvPr id="24" name="pole tekstowe 23">
              <a:extLst>
                <a:ext uri="{FF2B5EF4-FFF2-40B4-BE49-F238E27FC236}">
                  <a16:creationId xmlns:a16="http://schemas.microsoft.com/office/drawing/2014/main" id="{CA505C2A-85AA-434D-BAF1-7631C2183A5E}"/>
                </a:ext>
              </a:extLst>
            </p:cNvPr>
            <p:cNvSpPr txBox="1"/>
            <p:nvPr/>
          </p:nvSpPr>
          <p:spPr>
            <a:xfrm>
              <a:off x="8054729" y="4282576"/>
              <a:ext cx="3476171" cy="1464717"/>
            </a:xfrm>
            <a:prstGeom prst="rect">
              <a:avLst/>
            </a:prstGeom>
          </p:spPr>
          <p:txBody>
            <a:bodyPr vert="horz" wrap="square" lIns="91440" tIns="45720" rIns="91440" bIns="45720" rtlCol="0" anchor="ctr">
              <a:noAutofit/>
            </a:bodyPr>
            <a:lstStyle/>
            <a:p>
              <a:pPr marL="6350" indent="-6350">
                <a:lnSpc>
                  <a:spcPct val="110000"/>
                </a:lnSpc>
                <a:spcBef>
                  <a:spcPct val="20000"/>
                </a:spcBef>
              </a:pPr>
              <a:r>
                <a:rPr lang="en-US" sz="2800" dirty="0">
                  <a:solidFill>
                    <a:schemeClr val="accent4">
                      <a:lumMod val="75000"/>
                    </a:schemeClr>
                  </a:solidFill>
                </a:rPr>
                <a:t>Title 4</a:t>
              </a:r>
            </a:p>
            <a:p>
              <a:r>
                <a:rPr lang="en-US" dirty="0"/>
                <a:t>Write your text here. Add your description of an item.</a:t>
              </a:r>
            </a:p>
          </p:txBody>
        </p:sp>
        <p:cxnSp>
          <p:nvCxnSpPr>
            <p:cNvPr id="32" name="Łącznik prosty 31"/>
            <p:cNvCxnSpPr/>
            <p:nvPr/>
          </p:nvCxnSpPr>
          <p:spPr>
            <a:xfrm>
              <a:off x="7896200" y="4216890"/>
              <a:ext cx="0" cy="1512168"/>
            </a:xfrm>
            <a:prstGeom prst="line">
              <a:avLst/>
            </a:prstGeom>
            <a:ln w="22225">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0" name="Freeform 36">
            <a:extLst>
              <a:ext uri="{FF2B5EF4-FFF2-40B4-BE49-F238E27FC236}">
                <a16:creationId xmlns:a16="http://schemas.microsoft.com/office/drawing/2014/main" id="{B26F618A-5022-4644-B6BC-BBC75234AA9C}"/>
              </a:ext>
            </a:extLst>
          </p:cNvPr>
          <p:cNvSpPr>
            <a:spLocks noChangeAspect="1" noEditPoints="1"/>
          </p:cNvSpPr>
          <p:nvPr/>
        </p:nvSpPr>
        <p:spPr bwMode="auto">
          <a:xfrm>
            <a:off x="4996727" y="4261398"/>
            <a:ext cx="493674" cy="45163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1" name="Freeform 30">
            <a:extLst>
              <a:ext uri="{FF2B5EF4-FFF2-40B4-BE49-F238E27FC236}">
                <a16:creationId xmlns:a16="http://schemas.microsoft.com/office/drawing/2014/main" id="{E6999B5C-4F62-47E8-A685-10B524676E63}"/>
              </a:ext>
            </a:extLst>
          </p:cNvPr>
          <p:cNvSpPr>
            <a:spLocks noChangeAspect="1" noEditPoints="1"/>
          </p:cNvSpPr>
          <p:nvPr/>
        </p:nvSpPr>
        <p:spPr bwMode="auto">
          <a:xfrm>
            <a:off x="5012051" y="2536285"/>
            <a:ext cx="463028" cy="40696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30">
            <a:extLst>
              <a:ext uri="{FF2B5EF4-FFF2-40B4-BE49-F238E27FC236}">
                <a16:creationId xmlns:a16="http://schemas.microsoft.com/office/drawing/2014/main" id="{BC215312-96AA-480D-9F88-FD47F7BB59F4}"/>
              </a:ext>
            </a:extLst>
          </p:cNvPr>
          <p:cNvSpPr>
            <a:spLocks noChangeAspect="1" noEditPoints="1"/>
          </p:cNvSpPr>
          <p:nvPr/>
        </p:nvSpPr>
        <p:spPr bwMode="auto">
          <a:xfrm>
            <a:off x="6814499" y="2505075"/>
            <a:ext cx="375242" cy="508186"/>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5">
            <a:extLst>
              <a:ext uri="{FF2B5EF4-FFF2-40B4-BE49-F238E27FC236}">
                <a16:creationId xmlns:a16="http://schemas.microsoft.com/office/drawing/2014/main" id="{07CF40D9-E0C5-4063-AFB6-E473B1937EDE}"/>
              </a:ext>
            </a:extLst>
          </p:cNvPr>
          <p:cNvSpPr>
            <a:spLocks noChangeAspect="1" noEditPoints="1"/>
          </p:cNvSpPr>
          <p:nvPr/>
        </p:nvSpPr>
        <p:spPr bwMode="auto">
          <a:xfrm>
            <a:off x="6730660" y="4308873"/>
            <a:ext cx="558360" cy="35668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01779924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normAutofit/>
          </a:bodyPr>
          <a:lstStyle/>
          <a:p>
            <a:r>
              <a:rPr lang="en-US" dirty="0"/>
              <a:t>Horizontal Decision Tree Flow Chart </a:t>
            </a:r>
            <a:br>
              <a:rPr lang="en-US" dirty="0"/>
            </a:br>
            <a:r>
              <a:rPr lang="en-US" sz="2800" dirty="0"/>
              <a:t>with data values &amp; status marks</a:t>
            </a:r>
            <a:endParaRPr lang="en-US" dirty="0"/>
          </a:p>
        </p:txBody>
      </p:sp>
      <p:cxnSp>
        <p:nvCxnSpPr>
          <p:cNvPr id="223" name="Łącznik: zakrzywiony 222">
            <a:extLst>
              <a:ext uri="{FF2B5EF4-FFF2-40B4-BE49-F238E27FC236}">
                <a16:creationId xmlns:a16="http://schemas.microsoft.com/office/drawing/2014/main" id="{9720AD36-83CC-4E81-9BBA-15F3EC7400CC}"/>
              </a:ext>
            </a:extLst>
          </p:cNvPr>
          <p:cNvCxnSpPr>
            <a:cxnSpLocks/>
            <a:stCxn id="222" idx="0"/>
            <a:endCxn id="85" idx="0"/>
          </p:cNvCxnSpPr>
          <p:nvPr/>
        </p:nvCxnSpPr>
        <p:spPr>
          <a:xfrm rot="10800000">
            <a:off x="3402969" y="4231416"/>
            <a:ext cx="667024" cy="808724"/>
          </a:xfrm>
          <a:prstGeom prst="bentConnector3">
            <a:avLst>
              <a:gd name="adj1" fmla="val 75179"/>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0" name="Łącznik: zakrzywiony 219">
            <a:extLst>
              <a:ext uri="{FF2B5EF4-FFF2-40B4-BE49-F238E27FC236}">
                <a16:creationId xmlns:a16="http://schemas.microsoft.com/office/drawing/2014/main" id="{2704C3EF-E856-4329-AE08-4C68811D00B0}"/>
              </a:ext>
            </a:extLst>
          </p:cNvPr>
          <p:cNvCxnSpPr>
            <a:cxnSpLocks/>
            <a:stCxn id="218" idx="2"/>
            <a:endCxn id="304" idx="0"/>
          </p:cNvCxnSpPr>
          <p:nvPr/>
        </p:nvCxnSpPr>
        <p:spPr>
          <a:xfrm rot="10800000" flipV="1">
            <a:off x="3402970" y="2430299"/>
            <a:ext cx="649793" cy="1191129"/>
          </a:xfrm>
          <a:prstGeom prst="bentConnector3">
            <a:avLst>
              <a:gd name="adj1" fmla="val 7010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 name="Grupa 9">
            <a:extLst>
              <a:ext uri="{FF2B5EF4-FFF2-40B4-BE49-F238E27FC236}">
                <a16:creationId xmlns:a16="http://schemas.microsoft.com/office/drawing/2014/main" id="{822F385D-ABCD-40AE-B815-0A9A78670FE8}"/>
              </a:ext>
            </a:extLst>
          </p:cNvPr>
          <p:cNvGrpSpPr/>
          <p:nvPr/>
        </p:nvGrpSpPr>
        <p:grpSpPr>
          <a:xfrm>
            <a:off x="3749684" y="4146951"/>
            <a:ext cx="2517282" cy="1497445"/>
            <a:chOff x="3749684" y="4146951"/>
            <a:chExt cx="2517282" cy="1497445"/>
          </a:xfrm>
        </p:grpSpPr>
        <p:grpSp>
          <p:nvGrpSpPr>
            <p:cNvPr id="27" name="Grupa 26">
              <a:extLst>
                <a:ext uri="{FF2B5EF4-FFF2-40B4-BE49-F238E27FC236}">
                  <a16:creationId xmlns:a16="http://schemas.microsoft.com/office/drawing/2014/main" id="{C3E5F263-BCE0-4F7A-B342-B18A7DBBF047}"/>
                </a:ext>
              </a:extLst>
            </p:cNvPr>
            <p:cNvGrpSpPr/>
            <p:nvPr/>
          </p:nvGrpSpPr>
          <p:grpSpPr>
            <a:xfrm>
              <a:off x="4032338" y="4435883"/>
              <a:ext cx="2234628" cy="1208513"/>
              <a:chOff x="3833659" y="4316898"/>
              <a:chExt cx="2234628" cy="1208513"/>
            </a:xfrm>
          </p:grpSpPr>
          <p:grpSp>
            <p:nvGrpSpPr>
              <p:cNvPr id="25" name="Grupa 24">
                <a:extLst>
                  <a:ext uri="{FF2B5EF4-FFF2-40B4-BE49-F238E27FC236}">
                    <a16:creationId xmlns:a16="http://schemas.microsoft.com/office/drawing/2014/main" id="{223CB07F-7985-459E-8AEC-EA0636AC92A5}"/>
                  </a:ext>
                </a:extLst>
              </p:cNvPr>
              <p:cNvGrpSpPr/>
              <p:nvPr/>
            </p:nvGrpSpPr>
            <p:grpSpPr>
              <a:xfrm>
                <a:off x="3833659" y="4316898"/>
                <a:ext cx="2234628" cy="1208513"/>
                <a:chOff x="3833659" y="4316898"/>
                <a:chExt cx="2234628" cy="1208513"/>
              </a:xfrm>
            </p:grpSpPr>
            <p:sp>
              <p:nvSpPr>
                <p:cNvPr id="92" name="Freeform 15">
                  <a:extLst>
                    <a:ext uri="{FF2B5EF4-FFF2-40B4-BE49-F238E27FC236}">
                      <a16:creationId xmlns:a16="http://schemas.microsoft.com/office/drawing/2014/main" id="{B4F1FA57-06F7-4546-B164-80A012171B91}"/>
                    </a:ext>
                  </a:extLst>
                </p:cNvPr>
                <p:cNvSpPr>
                  <a:spLocks/>
                </p:cNvSpPr>
                <p:nvPr/>
              </p:nvSpPr>
              <p:spPr bwMode="auto">
                <a:xfrm>
                  <a:off x="3876751" y="4316898"/>
                  <a:ext cx="2191536" cy="1208513"/>
                </a:xfrm>
                <a:prstGeom prst="round2DiagRect">
                  <a:avLst>
                    <a:gd name="adj1" fmla="val 9686"/>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98" name="Freeform 15">
                  <a:extLst>
                    <a:ext uri="{FF2B5EF4-FFF2-40B4-BE49-F238E27FC236}">
                      <a16:creationId xmlns:a16="http://schemas.microsoft.com/office/drawing/2014/main" id="{6E3F9072-833B-440C-A366-B52BA3178412}"/>
                    </a:ext>
                  </a:extLst>
                </p:cNvPr>
                <p:cNvSpPr>
                  <a:spLocks/>
                </p:cNvSpPr>
                <p:nvPr/>
              </p:nvSpPr>
              <p:spPr bwMode="auto">
                <a:xfrm>
                  <a:off x="3833659" y="4316898"/>
                  <a:ext cx="2191536" cy="1208513"/>
                </a:xfrm>
                <a:prstGeom prst="round2DiagRect">
                  <a:avLst>
                    <a:gd name="adj1" fmla="val 11262"/>
                    <a:gd name="adj2" fmla="val 0"/>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222" name="Owal 221">
                <a:extLst>
                  <a:ext uri="{FF2B5EF4-FFF2-40B4-BE49-F238E27FC236}">
                    <a16:creationId xmlns:a16="http://schemas.microsoft.com/office/drawing/2014/main" id="{B6F59018-F385-4F35-B9B8-FB068FEA0DD9}"/>
                  </a:ext>
                </a:extLst>
              </p:cNvPr>
              <p:cNvSpPr/>
              <p:nvPr/>
            </p:nvSpPr>
            <p:spPr>
              <a:xfrm rot="16200000">
                <a:off x="3871314" y="4811519"/>
                <a:ext cx="219272" cy="219272"/>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49" name="Freeform 24">
              <a:extLst>
                <a:ext uri="{FF2B5EF4-FFF2-40B4-BE49-F238E27FC236}">
                  <a16:creationId xmlns:a16="http://schemas.microsoft.com/office/drawing/2014/main" id="{B5E6150C-C933-4022-A4E4-7BCE42D695FD}"/>
                </a:ext>
              </a:extLst>
            </p:cNvPr>
            <p:cNvSpPr>
              <a:spLocks/>
            </p:cNvSpPr>
            <p:nvPr/>
          </p:nvSpPr>
          <p:spPr bwMode="auto">
            <a:xfrm>
              <a:off x="3749684" y="4146951"/>
              <a:ext cx="593706" cy="593706"/>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400" dirty="0">
                  <a:solidFill>
                    <a:schemeClr val="accent3">
                      <a:lumMod val="50000"/>
                    </a:schemeClr>
                  </a:solidFill>
                </a:rPr>
                <a:t>35%</a:t>
              </a:r>
            </a:p>
          </p:txBody>
        </p:sp>
      </p:grpSp>
      <p:grpSp>
        <p:nvGrpSpPr>
          <p:cNvPr id="4" name="Grupa 3">
            <a:extLst>
              <a:ext uri="{FF2B5EF4-FFF2-40B4-BE49-F238E27FC236}">
                <a16:creationId xmlns:a16="http://schemas.microsoft.com/office/drawing/2014/main" id="{529FA220-BB4E-49FF-A0E1-E6F124D56005}"/>
              </a:ext>
            </a:extLst>
          </p:cNvPr>
          <p:cNvGrpSpPr/>
          <p:nvPr/>
        </p:nvGrpSpPr>
        <p:grpSpPr>
          <a:xfrm>
            <a:off x="3744922" y="1515325"/>
            <a:ext cx="2520456" cy="1501549"/>
            <a:chOff x="3744922" y="1515325"/>
            <a:chExt cx="2520456" cy="1501549"/>
          </a:xfrm>
        </p:grpSpPr>
        <p:grpSp>
          <p:nvGrpSpPr>
            <p:cNvPr id="28" name="Grupa 27">
              <a:extLst>
                <a:ext uri="{FF2B5EF4-FFF2-40B4-BE49-F238E27FC236}">
                  <a16:creationId xmlns:a16="http://schemas.microsoft.com/office/drawing/2014/main" id="{3FD4EF2A-BDDF-4F8A-AED2-F836F6BCBD68}"/>
                </a:ext>
              </a:extLst>
            </p:cNvPr>
            <p:cNvGrpSpPr/>
            <p:nvPr/>
          </p:nvGrpSpPr>
          <p:grpSpPr>
            <a:xfrm>
              <a:off x="4032338" y="1808361"/>
              <a:ext cx="2233040" cy="1208513"/>
              <a:chOff x="3833659" y="1689376"/>
              <a:chExt cx="2233040" cy="1208513"/>
            </a:xfrm>
          </p:grpSpPr>
          <p:grpSp>
            <p:nvGrpSpPr>
              <p:cNvPr id="23" name="Grupa 22">
                <a:extLst>
                  <a:ext uri="{FF2B5EF4-FFF2-40B4-BE49-F238E27FC236}">
                    <a16:creationId xmlns:a16="http://schemas.microsoft.com/office/drawing/2014/main" id="{09C1A7AF-2576-413C-9C91-D23D5D5FE66D}"/>
                  </a:ext>
                </a:extLst>
              </p:cNvPr>
              <p:cNvGrpSpPr/>
              <p:nvPr/>
            </p:nvGrpSpPr>
            <p:grpSpPr>
              <a:xfrm>
                <a:off x="3833659" y="1689376"/>
                <a:ext cx="2233040" cy="1208513"/>
                <a:chOff x="3833659" y="1689376"/>
                <a:chExt cx="2233040" cy="1208513"/>
              </a:xfrm>
            </p:grpSpPr>
            <p:sp>
              <p:nvSpPr>
                <p:cNvPr id="93" name="Freeform 15">
                  <a:extLst>
                    <a:ext uri="{FF2B5EF4-FFF2-40B4-BE49-F238E27FC236}">
                      <a16:creationId xmlns:a16="http://schemas.microsoft.com/office/drawing/2014/main" id="{29D57710-9C9D-4D66-AEED-1E1EC29A1CE6}"/>
                    </a:ext>
                  </a:extLst>
                </p:cNvPr>
                <p:cNvSpPr>
                  <a:spLocks/>
                </p:cNvSpPr>
                <p:nvPr/>
              </p:nvSpPr>
              <p:spPr bwMode="auto">
                <a:xfrm>
                  <a:off x="3875163" y="1689376"/>
                  <a:ext cx="2191536" cy="1208513"/>
                </a:xfrm>
                <a:prstGeom prst="round2DiagRect">
                  <a:avLst>
                    <a:gd name="adj1" fmla="val 8766"/>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94" name="Freeform 15">
                  <a:extLst>
                    <a:ext uri="{FF2B5EF4-FFF2-40B4-BE49-F238E27FC236}">
                      <a16:creationId xmlns:a16="http://schemas.microsoft.com/office/drawing/2014/main" id="{CC605178-633E-4439-B200-D9CD9E30860D}"/>
                    </a:ext>
                  </a:extLst>
                </p:cNvPr>
                <p:cNvSpPr>
                  <a:spLocks/>
                </p:cNvSpPr>
                <p:nvPr/>
              </p:nvSpPr>
              <p:spPr bwMode="auto">
                <a:xfrm>
                  <a:off x="3833659" y="1689376"/>
                  <a:ext cx="2191536" cy="1208513"/>
                </a:xfrm>
                <a:prstGeom prst="round2DiagRect">
                  <a:avLst>
                    <a:gd name="adj1" fmla="val 10490"/>
                    <a:gd name="adj2" fmla="val 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218" name="Owal 217">
                <a:extLst>
                  <a:ext uri="{FF2B5EF4-FFF2-40B4-BE49-F238E27FC236}">
                    <a16:creationId xmlns:a16="http://schemas.microsoft.com/office/drawing/2014/main" id="{3A29711E-9FF1-40A4-B705-C7F37C0762B3}"/>
                  </a:ext>
                </a:extLst>
              </p:cNvPr>
              <p:cNvSpPr/>
              <p:nvPr/>
            </p:nvSpPr>
            <p:spPr>
              <a:xfrm>
                <a:off x="3854083" y="2201679"/>
                <a:ext cx="219272" cy="219272"/>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grpSp>
        <p:sp>
          <p:nvSpPr>
            <p:cNvPr id="48" name="Freeform 24">
              <a:extLst>
                <a:ext uri="{FF2B5EF4-FFF2-40B4-BE49-F238E27FC236}">
                  <a16:creationId xmlns:a16="http://schemas.microsoft.com/office/drawing/2014/main" id="{8EF45C03-AD13-4160-B3B6-A6DF1E565B2B}"/>
                </a:ext>
              </a:extLst>
            </p:cNvPr>
            <p:cNvSpPr>
              <a:spLocks/>
            </p:cNvSpPr>
            <p:nvPr/>
          </p:nvSpPr>
          <p:spPr bwMode="auto">
            <a:xfrm>
              <a:off x="3744922" y="1515325"/>
              <a:ext cx="593706" cy="593706"/>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400" dirty="0">
                  <a:solidFill>
                    <a:schemeClr val="accent1">
                      <a:lumMod val="75000"/>
                    </a:schemeClr>
                  </a:solidFill>
                </a:rPr>
                <a:t>65%</a:t>
              </a:r>
            </a:p>
          </p:txBody>
        </p:sp>
      </p:grpSp>
      <p:grpSp>
        <p:nvGrpSpPr>
          <p:cNvPr id="3" name="Grupa 2">
            <a:extLst>
              <a:ext uri="{FF2B5EF4-FFF2-40B4-BE49-F238E27FC236}">
                <a16:creationId xmlns:a16="http://schemas.microsoft.com/office/drawing/2014/main" id="{C270AB7F-589C-48CB-BA37-3B202612873C}"/>
              </a:ext>
            </a:extLst>
          </p:cNvPr>
          <p:cNvGrpSpPr/>
          <p:nvPr/>
        </p:nvGrpSpPr>
        <p:grpSpPr>
          <a:xfrm>
            <a:off x="732055" y="2748781"/>
            <a:ext cx="2587064" cy="2049750"/>
            <a:chOff x="732055" y="2748781"/>
            <a:chExt cx="2587064" cy="2049750"/>
          </a:xfrm>
        </p:grpSpPr>
        <p:grpSp>
          <p:nvGrpSpPr>
            <p:cNvPr id="13" name="Grupa 12">
              <a:extLst>
                <a:ext uri="{FF2B5EF4-FFF2-40B4-BE49-F238E27FC236}">
                  <a16:creationId xmlns:a16="http://schemas.microsoft.com/office/drawing/2014/main" id="{48E941E4-FA3A-4F14-A727-0F251603E91C}"/>
                </a:ext>
              </a:extLst>
            </p:cNvPr>
            <p:cNvGrpSpPr/>
            <p:nvPr/>
          </p:nvGrpSpPr>
          <p:grpSpPr>
            <a:xfrm>
              <a:off x="1095835" y="3115455"/>
              <a:ext cx="2223284" cy="1683076"/>
              <a:chOff x="897156" y="2996470"/>
              <a:chExt cx="2223284" cy="1683076"/>
            </a:xfrm>
          </p:grpSpPr>
          <p:sp>
            <p:nvSpPr>
              <p:cNvPr id="72" name="Freeform 10">
                <a:extLst>
                  <a:ext uri="{FF2B5EF4-FFF2-40B4-BE49-F238E27FC236}">
                    <a16:creationId xmlns:a16="http://schemas.microsoft.com/office/drawing/2014/main" id="{7ECFEF7B-8EB6-4BD4-8613-CB5940264BD6}"/>
                  </a:ext>
                </a:extLst>
              </p:cNvPr>
              <p:cNvSpPr>
                <a:spLocks/>
              </p:cNvSpPr>
              <p:nvPr/>
            </p:nvSpPr>
            <p:spPr bwMode="auto">
              <a:xfrm>
                <a:off x="936273" y="2996470"/>
                <a:ext cx="2184167" cy="1683076"/>
              </a:xfrm>
              <a:prstGeom prst="round2DiagRect">
                <a:avLst>
                  <a:gd name="adj1" fmla="val 5394"/>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89" name="Freeform 10">
                <a:extLst>
                  <a:ext uri="{FF2B5EF4-FFF2-40B4-BE49-F238E27FC236}">
                    <a16:creationId xmlns:a16="http://schemas.microsoft.com/office/drawing/2014/main" id="{80726D01-2E8D-44D0-92CF-4944C46DFD80}"/>
                  </a:ext>
                </a:extLst>
              </p:cNvPr>
              <p:cNvSpPr>
                <a:spLocks/>
              </p:cNvSpPr>
              <p:nvPr/>
            </p:nvSpPr>
            <p:spPr bwMode="auto">
              <a:xfrm>
                <a:off x="897156" y="2996470"/>
                <a:ext cx="2184167" cy="1683076"/>
              </a:xfrm>
              <a:prstGeom prst="round2DiagRect">
                <a:avLst>
                  <a:gd name="adj1" fmla="val 7058"/>
                  <a:gd name="adj2" fmla="val 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47" name="Freeform 24">
              <a:extLst>
                <a:ext uri="{FF2B5EF4-FFF2-40B4-BE49-F238E27FC236}">
                  <a16:creationId xmlns:a16="http://schemas.microsoft.com/office/drawing/2014/main" id="{73B62F6D-1522-4DE9-A615-5A674FFD9A60}"/>
                </a:ext>
              </a:extLst>
            </p:cNvPr>
            <p:cNvSpPr>
              <a:spLocks/>
            </p:cNvSpPr>
            <p:nvPr/>
          </p:nvSpPr>
          <p:spPr bwMode="auto">
            <a:xfrm>
              <a:off x="732055" y="2748781"/>
              <a:ext cx="733348" cy="73334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1">
                      <a:lumMod val="75000"/>
                    </a:schemeClr>
                  </a:solidFill>
                </a:rPr>
                <a:t>59%</a:t>
              </a:r>
            </a:p>
          </p:txBody>
        </p:sp>
      </p:grpSp>
      <p:cxnSp>
        <p:nvCxnSpPr>
          <p:cNvPr id="116" name="Łącznik: zakrzywiony 219">
            <a:extLst>
              <a:ext uri="{FF2B5EF4-FFF2-40B4-BE49-F238E27FC236}">
                <a16:creationId xmlns:a16="http://schemas.microsoft.com/office/drawing/2014/main" id="{E15105E2-E391-43E4-A83D-8B947E4A13B5}"/>
              </a:ext>
            </a:extLst>
          </p:cNvPr>
          <p:cNvCxnSpPr>
            <a:cxnSpLocks/>
            <a:stCxn id="119" idx="2"/>
            <a:endCxn id="117" idx="0"/>
          </p:cNvCxnSpPr>
          <p:nvPr/>
        </p:nvCxnSpPr>
        <p:spPr>
          <a:xfrm rot="10800000" flipV="1">
            <a:off x="6340816" y="2008633"/>
            <a:ext cx="516058" cy="160644"/>
          </a:xfrm>
          <a:prstGeom prst="bentConnector3">
            <a:avLst>
              <a:gd name="adj1" fmla="val 6845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4" name="Freeform 15">
            <a:extLst>
              <a:ext uri="{FF2B5EF4-FFF2-40B4-BE49-F238E27FC236}">
                <a16:creationId xmlns:a16="http://schemas.microsoft.com/office/drawing/2014/main" id="{38F41A1E-9E1B-4A6C-A7C1-9EBEA3B0BCDC}"/>
              </a:ext>
            </a:extLst>
          </p:cNvPr>
          <p:cNvSpPr>
            <a:spLocks/>
          </p:cNvSpPr>
          <p:nvPr/>
        </p:nvSpPr>
        <p:spPr bwMode="auto">
          <a:xfrm>
            <a:off x="6880547" y="1597919"/>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19" name="Owal 118">
            <a:extLst>
              <a:ext uri="{FF2B5EF4-FFF2-40B4-BE49-F238E27FC236}">
                <a16:creationId xmlns:a16="http://schemas.microsoft.com/office/drawing/2014/main" id="{57126CD6-A163-4E63-ABFB-FEF7D2AE6236}"/>
              </a:ext>
            </a:extLst>
          </p:cNvPr>
          <p:cNvSpPr/>
          <p:nvPr/>
        </p:nvSpPr>
        <p:spPr>
          <a:xfrm>
            <a:off x="6856874" y="1934113"/>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cxnSp>
        <p:nvCxnSpPr>
          <p:cNvPr id="124" name="Łącznik: zakrzywiony 219">
            <a:extLst>
              <a:ext uri="{FF2B5EF4-FFF2-40B4-BE49-F238E27FC236}">
                <a16:creationId xmlns:a16="http://schemas.microsoft.com/office/drawing/2014/main" id="{3B63E501-0A59-4D87-A1B0-5B5FB9AF6FFE}"/>
              </a:ext>
            </a:extLst>
          </p:cNvPr>
          <p:cNvCxnSpPr>
            <a:cxnSpLocks/>
            <a:stCxn id="127" idx="2"/>
            <a:endCxn id="125" idx="0"/>
          </p:cNvCxnSpPr>
          <p:nvPr/>
        </p:nvCxnSpPr>
        <p:spPr>
          <a:xfrm rot="10800000">
            <a:off x="6340816" y="2620045"/>
            <a:ext cx="516058" cy="653717"/>
          </a:xfrm>
          <a:prstGeom prst="bentConnector3">
            <a:avLst>
              <a:gd name="adj1" fmla="val 6845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7" name="Freeform 24">
            <a:extLst>
              <a:ext uri="{FF2B5EF4-FFF2-40B4-BE49-F238E27FC236}">
                <a16:creationId xmlns:a16="http://schemas.microsoft.com/office/drawing/2014/main" id="{C2D524C8-F2DF-4175-A1AE-0C8F5C57280E}"/>
              </a:ext>
            </a:extLst>
          </p:cNvPr>
          <p:cNvSpPr>
            <a:spLocks/>
          </p:cNvSpPr>
          <p:nvPr/>
        </p:nvSpPr>
        <p:spPr bwMode="auto">
          <a:xfrm rot="5400000">
            <a:off x="6132016" y="2064877"/>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5" name="Freeform 24">
            <a:extLst>
              <a:ext uri="{FF2B5EF4-FFF2-40B4-BE49-F238E27FC236}">
                <a16:creationId xmlns:a16="http://schemas.microsoft.com/office/drawing/2014/main" id="{815A347B-69FB-4C2B-92F9-FEBC14B1D651}"/>
              </a:ext>
            </a:extLst>
          </p:cNvPr>
          <p:cNvSpPr>
            <a:spLocks/>
          </p:cNvSpPr>
          <p:nvPr/>
        </p:nvSpPr>
        <p:spPr bwMode="auto">
          <a:xfrm rot="5400000">
            <a:off x="6132016" y="2515644"/>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cxnSp>
        <p:nvCxnSpPr>
          <p:cNvPr id="132" name="Łącznik: zakrzywiony 219">
            <a:extLst>
              <a:ext uri="{FF2B5EF4-FFF2-40B4-BE49-F238E27FC236}">
                <a16:creationId xmlns:a16="http://schemas.microsoft.com/office/drawing/2014/main" id="{263AE963-9574-41A7-9FFD-EA0097273B07}"/>
              </a:ext>
            </a:extLst>
          </p:cNvPr>
          <p:cNvCxnSpPr>
            <a:cxnSpLocks/>
            <a:stCxn id="135" idx="2"/>
            <a:endCxn id="133" idx="0"/>
          </p:cNvCxnSpPr>
          <p:nvPr/>
        </p:nvCxnSpPr>
        <p:spPr>
          <a:xfrm rot="10800000" flipV="1">
            <a:off x="6340816" y="4545950"/>
            <a:ext cx="516058" cy="266468"/>
          </a:xfrm>
          <a:prstGeom prst="bentConnector3">
            <a:avLst>
              <a:gd name="adj1" fmla="val 69196"/>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Łącznik: zakrzywiony 219">
            <a:extLst>
              <a:ext uri="{FF2B5EF4-FFF2-40B4-BE49-F238E27FC236}">
                <a16:creationId xmlns:a16="http://schemas.microsoft.com/office/drawing/2014/main" id="{9A9AFA9B-FF4D-4CF5-A64F-3FCA4672B8F1}"/>
              </a:ext>
            </a:extLst>
          </p:cNvPr>
          <p:cNvCxnSpPr>
            <a:cxnSpLocks/>
            <a:stCxn id="143" idx="2"/>
            <a:endCxn id="141" idx="0"/>
          </p:cNvCxnSpPr>
          <p:nvPr/>
        </p:nvCxnSpPr>
        <p:spPr>
          <a:xfrm rot="10800000">
            <a:off x="6340816" y="5263184"/>
            <a:ext cx="509762" cy="516806"/>
          </a:xfrm>
          <a:prstGeom prst="bentConnector3">
            <a:avLst>
              <a:gd name="adj1" fmla="val 67938"/>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Łącznik: zakrzywiony 219">
            <a:extLst>
              <a:ext uri="{FF2B5EF4-FFF2-40B4-BE49-F238E27FC236}">
                <a16:creationId xmlns:a16="http://schemas.microsoft.com/office/drawing/2014/main" id="{E508E75A-BC0F-43AC-A0D3-2EDCF9328A05}"/>
              </a:ext>
            </a:extLst>
          </p:cNvPr>
          <p:cNvCxnSpPr>
            <a:cxnSpLocks/>
            <a:stCxn id="153" idx="2"/>
            <a:endCxn id="151" idx="0"/>
          </p:cNvCxnSpPr>
          <p:nvPr/>
        </p:nvCxnSpPr>
        <p:spPr>
          <a:xfrm rot="10800000" flipV="1">
            <a:off x="9159813" y="2883331"/>
            <a:ext cx="348943" cy="390429"/>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3" name="Freeform 24">
            <a:extLst>
              <a:ext uri="{FF2B5EF4-FFF2-40B4-BE49-F238E27FC236}">
                <a16:creationId xmlns:a16="http://schemas.microsoft.com/office/drawing/2014/main" id="{CE8E8B3A-34AB-44FE-B379-FAD1AF573AE9}"/>
              </a:ext>
            </a:extLst>
          </p:cNvPr>
          <p:cNvSpPr>
            <a:spLocks/>
          </p:cNvSpPr>
          <p:nvPr/>
        </p:nvSpPr>
        <p:spPr bwMode="auto">
          <a:xfrm rot="5400000">
            <a:off x="6132016" y="4708018"/>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1" name="Freeform 24">
            <a:extLst>
              <a:ext uri="{FF2B5EF4-FFF2-40B4-BE49-F238E27FC236}">
                <a16:creationId xmlns:a16="http://schemas.microsoft.com/office/drawing/2014/main" id="{DE093F89-41D5-49A1-9AE7-84D58160BEF4}"/>
              </a:ext>
            </a:extLst>
          </p:cNvPr>
          <p:cNvSpPr>
            <a:spLocks/>
          </p:cNvSpPr>
          <p:nvPr/>
        </p:nvSpPr>
        <p:spPr bwMode="auto">
          <a:xfrm rot="5400000">
            <a:off x="6132016" y="5158784"/>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5400000">
            <a:off x="3194169" y="3517029"/>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5" name="Freeform 24">
            <a:extLst>
              <a:ext uri="{FF2B5EF4-FFF2-40B4-BE49-F238E27FC236}">
                <a16:creationId xmlns:a16="http://schemas.microsoft.com/office/drawing/2014/main" id="{308104C5-7142-46FE-BA6D-7925BF129317}"/>
              </a:ext>
            </a:extLst>
          </p:cNvPr>
          <p:cNvSpPr>
            <a:spLocks/>
          </p:cNvSpPr>
          <p:nvPr/>
        </p:nvSpPr>
        <p:spPr bwMode="auto">
          <a:xfrm rot="5400000">
            <a:off x="3194169" y="4127016"/>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nvGrpSpPr>
          <p:cNvPr id="7" name="Grupa 6">
            <a:extLst>
              <a:ext uri="{FF2B5EF4-FFF2-40B4-BE49-F238E27FC236}">
                <a16:creationId xmlns:a16="http://schemas.microsoft.com/office/drawing/2014/main" id="{BF944F4D-034B-4374-9CD1-B8242960F64A}"/>
              </a:ext>
            </a:extLst>
          </p:cNvPr>
          <p:cNvGrpSpPr/>
          <p:nvPr/>
        </p:nvGrpSpPr>
        <p:grpSpPr>
          <a:xfrm>
            <a:off x="6608542" y="1353209"/>
            <a:ext cx="2429491" cy="1066138"/>
            <a:chOff x="6608542" y="1353209"/>
            <a:chExt cx="2429491" cy="1066138"/>
          </a:xfrm>
        </p:grpSpPr>
        <p:sp>
          <p:nvSpPr>
            <p:cNvPr id="121" name="Freeform 15">
              <a:extLst>
                <a:ext uri="{FF2B5EF4-FFF2-40B4-BE49-F238E27FC236}">
                  <a16:creationId xmlns:a16="http://schemas.microsoft.com/office/drawing/2014/main" id="{EDCDB147-BCBF-4C78-96CE-E79D6B20812D}"/>
                </a:ext>
              </a:extLst>
            </p:cNvPr>
            <p:cNvSpPr>
              <a:spLocks/>
            </p:cNvSpPr>
            <p:nvPr/>
          </p:nvSpPr>
          <p:spPr bwMode="auto">
            <a:xfrm>
              <a:off x="6846497" y="1597919"/>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50" name="Freeform 24">
              <a:extLst>
                <a:ext uri="{FF2B5EF4-FFF2-40B4-BE49-F238E27FC236}">
                  <a16:creationId xmlns:a16="http://schemas.microsoft.com/office/drawing/2014/main" id="{D1A32B35-A0FC-4277-8174-55A411D10CC9}"/>
                </a:ext>
              </a:extLst>
            </p:cNvPr>
            <p:cNvSpPr>
              <a:spLocks/>
            </p:cNvSpPr>
            <p:nvPr/>
          </p:nvSpPr>
          <p:spPr bwMode="auto">
            <a:xfrm>
              <a:off x="6608542" y="1353209"/>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12%</a:t>
              </a:r>
            </a:p>
          </p:txBody>
        </p:sp>
      </p:grpSp>
      <p:grpSp>
        <p:nvGrpSpPr>
          <p:cNvPr id="5" name="Grupa 4">
            <a:extLst>
              <a:ext uri="{FF2B5EF4-FFF2-40B4-BE49-F238E27FC236}">
                <a16:creationId xmlns:a16="http://schemas.microsoft.com/office/drawing/2014/main" id="{6348E8BA-1919-4647-A7F3-60933EEB510A}"/>
              </a:ext>
            </a:extLst>
          </p:cNvPr>
          <p:cNvGrpSpPr/>
          <p:nvPr/>
        </p:nvGrpSpPr>
        <p:grpSpPr>
          <a:xfrm>
            <a:off x="6613664" y="2627145"/>
            <a:ext cx="2458419" cy="1057330"/>
            <a:chOff x="6613664" y="2627145"/>
            <a:chExt cx="2458419" cy="1057330"/>
          </a:xfrm>
        </p:grpSpPr>
        <p:grpSp>
          <p:nvGrpSpPr>
            <p:cNvPr id="41" name="Grupa 40">
              <a:extLst>
                <a:ext uri="{FF2B5EF4-FFF2-40B4-BE49-F238E27FC236}">
                  <a16:creationId xmlns:a16="http://schemas.microsoft.com/office/drawing/2014/main" id="{572DDA0A-BA80-45DD-A462-61F555406852}"/>
                </a:ext>
              </a:extLst>
            </p:cNvPr>
            <p:cNvGrpSpPr/>
            <p:nvPr/>
          </p:nvGrpSpPr>
          <p:grpSpPr>
            <a:xfrm>
              <a:off x="6846497" y="2863047"/>
              <a:ext cx="2225586" cy="821428"/>
              <a:chOff x="6647818" y="2744062"/>
              <a:chExt cx="2225586" cy="821428"/>
            </a:xfrm>
          </p:grpSpPr>
          <p:sp>
            <p:nvSpPr>
              <p:cNvPr id="86" name="Freeform 15">
                <a:extLst>
                  <a:ext uri="{FF2B5EF4-FFF2-40B4-BE49-F238E27FC236}">
                    <a16:creationId xmlns:a16="http://schemas.microsoft.com/office/drawing/2014/main" id="{50A2BBA5-7201-441C-97B5-665C88F7B691}"/>
                  </a:ext>
                </a:extLst>
              </p:cNvPr>
              <p:cNvSpPr>
                <a:spLocks/>
              </p:cNvSpPr>
              <p:nvPr/>
            </p:nvSpPr>
            <p:spPr bwMode="auto">
              <a:xfrm>
                <a:off x="6681868" y="2744062"/>
                <a:ext cx="2191536" cy="821428"/>
              </a:xfrm>
              <a:prstGeom prst="round2DiagRect">
                <a:avLst>
                  <a:gd name="adj1" fmla="val 12493"/>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27" name="Owal 126">
                <a:extLst>
                  <a:ext uri="{FF2B5EF4-FFF2-40B4-BE49-F238E27FC236}">
                    <a16:creationId xmlns:a16="http://schemas.microsoft.com/office/drawing/2014/main" id="{652219AA-F63D-44CA-A1C6-B57759288595}"/>
                  </a:ext>
                </a:extLst>
              </p:cNvPr>
              <p:cNvSpPr/>
              <p:nvPr/>
            </p:nvSpPr>
            <p:spPr>
              <a:xfrm>
                <a:off x="6658195" y="3080256"/>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29" name="Freeform 15">
                <a:extLst>
                  <a:ext uri="{FF2B5EF4-FFF2-40B4-BE49-F238E27FC236}">
                    <a16:creationId xmlns:a16="http://schemas.microsoft.com/office/drawing/2014/main" id="{F16BD140-5D38-4C57-9E93-D9F14E96F0D4}"/>
                  </a:ext>
                </a:extLst>
              </p:cNvPr>
              <p:cNvSpPr>
                <a:spLocks/>
              </p:cNvSpPr>
              <p:nvPr/>
            </p:nvSpPr>
            <p:spPr bwMode="auto">
              <a:xfrm>
                <a:off x="6647818" y="2744062"/>
                <a:ext cx="2191536" cy="821428"/>
              </a:xfrm>
              <a:prstGeom prst="round2Diag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1" name="Freeform 24">
              <a:extLst>
                <a:ext uri="{FF2B5EF4-FFF2-40B4-BE49-F238E27FC236}">
                  <a16:creationId xmlns:a16="http://schemas.microsoft.com/office/drawing/2014/main" id="{F71DE7BB-DD3D-4E12-80F4-37E2CDCCC1A7}"/>
                </a:ext>
              </a:extLst>
            </p:cNvPr>
            <p:cNvSpPr>
              <a:spLocks/>
            </p:cNvSpPr>
            <p:nvPr/>
          </p:nvSpPr>
          <p:spPr bwMode="auto">
            <a:xfrm>
              <a:off x="6613664" y="2627145"/>
              <a:ext cx="487488" cy="48748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1">
                      <a:lumMod val="75000"/>
                    </a:schemeClr>
                  </a:solidFill>
                </a:rPr>
                <a:t>88%</a:t>
              </a:r>
            </a:p>
          </p:txBody>
        </p:sp>
      </p:grpSp>
      <p:grpSp>
        <p:nvGrpSpPr>
          <p:cNvPr id="8" name="Grupa 7">
            <a:extLst>
              <a:ext uri="{FF2B5EF4-FFF2-40B4-BE49-F238E27FC236}">
                <a16:creationId xmlns:a16="http://schemas.microsoft.com/office/drawing/2014/main" id="{4172BE5E-44A0-4E31-BEBF-C139B605BE0C}"/>
              </a:ext>
            </a:extLst>
          </p:cNvPr>
          <p:cNvGrpSpPr/>
          <p:nvPr/>
        </p:nvGrpSpPr>
        <p:grpSpPr>
          <a:xfrm>
            <a:off x="6613272" y="3903607"/>
            <a:ext cx="2458811" cy="1053057"/>
            <a:chOff x="6613272" y="3903607"/>
            <a:chExt cx="2458811" cy="1053057"/>
          </a:xfrm>
        </p:grpSpPr>
        <p:grpSp>
          <p:nvGrpSpPr>
            <p:cNvPr id="36" name="Grupa 35">
              <a:extLst>
                <a:ext uri="{FF2B5EF4-FFF2-40B4-BE49-F238E27FC236}">
                  <a16:creationId xmlns:a16="http://schemas.microsoft.com/office/drawing/2014/main" id="{FED5C9FB-2149-43D7-8E34-3267C347A021}"/>
                </a:ext>
              </a:extLst>
            </p:cNvPr>
            <p:cNvGrpSpPr/>
            <p:nvPr/>
          </p:nvGrpSpPr>
          <p:grpSpPr>
            <a:xfrm>
              <a:off x="6846497" y="4135236"/>
              <a:ext cx="2225586" cy="821428"/>
              <a:chOff x="6647818" y="4016251"/>
              <a:chExt cx="2225586" cy="821428"/>
            </a:xfrm>
          </p:grpSpPr>
          <p:sp>
            <p:nvSpPr>
              <p:cNvPr id="87" name="Freeform 15">
                <a:extLst>
                  <a:ext uri="{FF2B5EF4-FFF2-40B4-BE49-F238E27FC236}">
                    <a16:creationId xmlns:a16="http://schemas.microsoft.com/office/drawing/2014/main" id="{79CBFA09-0BE9-4311-BFC6-221671039DE5}"/>
                  </a:ext>
                </a:extLst>
              </p:cNvPr>
              <p:cNvSpPr>
                <a:spLocks/>
              </p:cNvSpPr>
              <p:nvPr/>
            </p:nvSpPr>
            <p:spPr bwMode="auto">
              <a:xfrm>
                <a:off x="6681868" y="4016251"/>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35" name="Owal 134">
                <a:extLst>
                  <a:ext uri="{FF2B5EF4-FFF2-40B4-BE49-F238E27FC236}">
                    <a16:creationId xmlns:a16="http://schemas.microsoft.com/office/drawing/2014/main" id="{61B8B979-C75A-47A0-A1D8-5309175B0C48}"/>
                  </a:ext>
                </a:extLst>
              </p:cNvPr>
              <p:cNvSpPr/>
              <p:nvPr/>
            </p:nvSpPr>
            <p:spPr>
              <a:xfrm>
                <a:off x="6658195" y="4352445"/>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37" name="Freeform 15">
                <a:extLst>
                  <a:ext uri="{FF2B5EF4-FFF2-40B4-BE49-F238E27FC236}">
                    <a16:creationId xmlns:a16="http://schemas.microsoft.com/office/drawing/2014/main" id="{218CB263-D077-4AEC-B8B0-D4056247D096}"/>
                  </a:ext>
                </a:extLst>
              </p:cNvPr>
              <p:cNvSpPr>
                <a:spLocks/>
              </p:cNvSpPr>
              <p:nvPr/>
            </p:nvSpPr>
            <p:spPr bwMode="auto">
              <a:xfrm>
                <a:off x="6647818" y="4016251"/>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2" name="Freeform 24">
              <a:extLst>
                <a:ext uri="{FF2B5EF4-FFF2-40B4-BE49-F238E27FC236}">
                  <a16:creationId xmlns:a16="http://schemas.microsoft.com/office/drawing/2014/main" id="{839FE806-52DE-4BE7-AD32-62AB963BB278}"/>
                </a:ext>
              </a:extLst>
            </p:cNvPr>
            <p:cNvSpPr>
              <a:spLocks/>
            </p:cNvSpPr>
            <p:nvPr/>
          </p:nvSpPr>
          <p:spPr bwMode="auto">
            <a:xfrm>
              <a:off x="6613272" y="3903607"/>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23%</a:t>
              </a:r>
            </a:p>
          </p:txBody>
        </p:sp>
      </p:grpSp>
      <p:grpSp>
        <p:nvGrpSpPr>
          <p:cNvPr id="9" name="Grupa 8">
            <a:extLst>
              <a:ext uri="{FF2B5EF4-FFF2-40B4-BE49-F238E27FC236}">
                <a16:creationId xmlns:a16="http://schemas.microsoft.com/office/drawing/2014/main" id="{23492D87-449D-415B-8259-CC3229E55AA6}"/>
              </a:ext>
            </a:extLst>
          </p:cNvPr>
          <p:cNvGrpSpPr/>
          <p:nvPr/>
        </p:nvGrpSpPr>
        <p:grpSpPr>
          <a:xfrm>
            <a:off x="6618828" y="5145330"/>
            <a:ext cx="2453255" cy="1045374"/>
            <a:chOff x="6618828" y="5145330"/>
            <a:chExt cx="2453255" cy="1045374"/>
          </a:xfrm>
        </p:grpSpPr>
        <p:grpSp>
          <p:nvGrpSpPr>
            <p:cNvPr id="37" name="Grupa 36">
              <a:extLst>
                <a:ext uri="{FF2B5EF4-FFF2-40B4-BE49-F238E27FC236}">
                  <a16:creationId xmlns:a16="http://schemas.microsoft.com/office/drawing/2014/main" id="{A802734E-9BD7-49B6-B0D2-B8DF527EA79A}"/>
                </a:ext>
              </a:extLst>
            </p:cNvPr>
            <p:cNvGrpSpPr/>
            <p:nvPr/>
          </p:nvGrpSpPr>
          <p:grpSpPr>
            <a:xfrm>
              <a:off x="6840201" y="5369276"/>
              <a:ext cx="2231882" cy="821428"/>
              <a:chOff x="6641522" y="5250291"/>
              <a:chExt cx="2231882" cy="821428"/>
            </a:xfrm>
          </p:grpSpPr>
          <p:sp>
            <p:nvSpPr>
              <p:cNvPr id="88" name="Freeform 15">
                <a:extLst>
                  <a:ext uri="{FF2B5EF4-FFF2-40B4-BE49-F238E27FC236}">
                    <a16:creationId xmlns:a16="http://schemas.microsoft.com/office/drawing/2014/main" id="{D26CBFB4-8F17-4195-90FD-BCF7336CFD6E}"/>
                  </a:ext>
                </a:extLst>
              </p:cNvPr>
              <p:cNvSpPr>
                <a:spLocks/>
              </p:cNvSpPr>
              <p:nvPr/>
            </p:nvSpPr>
            <p:spPr bwMode="auto">
              <a:xfrm>
                <a:off x="6681868" y="5250291"/>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43" name="Owal 142">
                <a:extLst>
                  <a:ext uri="{FF2B5EF4-FFF2-40B4-BE49-F238E27FC236}">
                    <a16:creationId xmlns:a16="http://schemas.microsoft.com/office/drawing/2014/main" id="{1FEF97E2-B69D-4513-9663-430F8D3439B3}"/>
                  </a:ext>
                </a:extLst>
              </p:cNvPr>
              <p:cNvSpPr/>
              <p:nvPr/>
            </p:nvSpPr>
            <p:spPr>
              <a:xfrm>
                <a:off x="6651899" y="5586485"/>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45" name="Freeform 15">
                <a:extLst>
                  <a:ext uri="{FF2B5EF4-FFF2-40B4-BE49-F238E27FC236}">
                    <a16:creationId xmlns:a16="http://schemas.microsoft.com/office/drawing/2014/main" id="{E2F49ED1-3973-4305-BB92-608587D059F7}"/>
                  </a:ext>
                </a:extLst>
              </p:cNvPr>
              <p:cNvSpPr>
                <a:spLocks/>
              </p:cNvSpPr>
              <p:nvPr/>
            </p:nvSpPr>
            <p:spPr bwMode="auto">
              <a:xfrm>
                <a:off x="6641522" y="5250291"/>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3" name="Freeform 24">
              <a:extLst>
                <a:ext uri="{FF2B5EF4-FFF2-40B4-BE49-F238E27FC236}">
                  <a16:creationId xmlns:a16="http://schemas.microsoft.com/office/drawing/2014/main" id="{B88AF890-B447-4609-B205-3CB056D57956}"/>
                </a:ext>
              </a:extLst>
            </p:cNvPr>
            <p:cNvSpPr>
              <a:spLocks/>
            </p:cNvSpPr>
            <p:nvPr/>
          </p:nvSpPr>
          <p:spPr bwMode="auto">
            <a:xfrm>
              <a:off x="6618828" y="5145330"/>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55%</a:t>
              </a:r>
            </a:p>
          </p:txBody>
        </p:sp>
      </p:grpSp>
      <p:grpSp>
        <p:nvGrpSpPr>
          <p:cNvPr id="6" name="Grupa 5">
            <a:extLst>
              <a:ext uri="{FF2B5EF4-FFF2-40B4-BE49-F238E27FC236}">
                <a16:creationId xmlns:a16="http://schemas.microsoft.com/office/drawing/2014/main" id="{0CF495EF-AC19-4F49-B273-1848998735ED}"/>
              </a:ext>
            </a:extLst>
          </p:cNvPr>
          <p:cNvGrpSpPr/>
          <p:nvPr/>
        </p:nvGrpSpPr>
        <p:grpSpPr>
          <a:xfrm>
            <a:off x="9271975" y="2267723"/>
            <a:ext cx="2262725" cy="1000927"/>
            <a:chOff x="9271975" y="2267723"/>
            <a:chExt cx="2262725" cy="1000927"/>
          </a:xfrm>
        </p:grpSpPr>
        <p:grpSp>
          <p:nvGrpSpPr>
            <p:cNvPr id="46" name="Grupa 45">
              <a:extLst>
                <a:ext uri="{FF2B5EF4-FFF2-40B4-BE49-F238E27FC236}">
                  <a16:creationId xmlns:a16="http://schemas.microsoft.com/office/drawing/2014/main" id="{1B68EDDF-6A51-4B59-A66B-73ACFC1EEBA6}"/>
                </a:ext>
              </a:extLst>
            </p:cNvPr>
            <p:cNvGrpSpPr/>
            <p:nvPr/>
          </p:nvGrpSpPr>
          <p:grpSpPr>
            <a:xfrm>
              <a:off x="9499302" y="2498015"/>
              <a:ext cx="2035398" cy="770635"/>
              <a:chOff x="9300623" y="2551733"/>
              <a:chExt cx="2035398" cy="770635"/>
            </a:xfrm>
          </p:grpSpPr>
          <p:sp>
            <p:nvSpPr>
              <p:cNvPr id="100" name="Freeform 15">
                <a:extLst>
                  <a:ext uri="{FF2B5EF4-FFF2-40B4-BE49-F238E27FC236}">
                    <a16:creationId xmlns:a16="http://schemas.microsoft.com/office/drawing/2014/main" id="{73EDD6E3-9EEF-4B1D-A70B-57EFA5762E0E}"/>
                  </a:ext>
                </a:extLst>
              </p:cNvPr>
              <p:cNvSpPr>
                <a:spLocks/>
              </p:cNvSpPr>
              <p:nvPr/>
            </p:nvSpPr>
            <p:spPr bwMode="auto">
              <a:xfrm>
                <a:off x="9339659" y="2551733"/>
                <a:ext cx="1996362" cy="770635"/>
              </a:xfrm>
              <a:prstGeom prst="round2DiagRect">
                <a:avLst>
                  <a:gd name="adj1" fmla="val 13886"/>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53" name="Owal 152">
                <a:extLst>
                  <a:ext uri="{FF2B5EF4-FFF2-40B4-BE49-F238E27FC236}">
                    <a16:creationId xmlns:a16="http://schemas.microsoft.com/office/drawing/2014/main" id="{9BC58348-6088-41AE-BDBC-783A71570901}"/>
                  </a:ext>
                </a:extLst>
              </p:cNvPr>
              <p:cNvSpPr/>
              <p:nvPr/>
            </p:nvSpPr>
            <p:spPr>
              <a:xfrm>
                <a:off x="9310076" y="2867138"/>
                <a:ext cx="199744" cy="139824"/>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55" name="Freeform 15">
                <a:extLst>
                  <a:ext uri="{FF2B5EF4-FFF2-40B4-BE49-F238E27FC236}">
                    <a16:creationId xmlns:a16="http://schemas.microsoft.com/office/drawing/2014/main" id="{BA9714CE-A411-4447-87CD-0EDBEB4C5E21}"/>
                  </a:ext>
                </a:extLst>
              </p:cNvPr>
              <p:cNvSpPr>
                <a:spLocks/>
              </p:cNvSpPr>
              <p:nvPr/>
            </p:nvSpPr>
            <p:spPr bwMode="auto">
              <a:xfrm>
                <a:off x="9300623" y="2551733"/>
                <a:ext cx="1996362" cy="770635"/>
              </a:xfrm>
              <a:prstGeom prst="round2Diag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4" name="Freeform 24">
              <a:extLst>
                <a:ext uri="{FF2B5EF4-FFF2-40B4-BE49-F238E27FC236}">
                  <a16:creationId xmlns:a16="http://schemas.microsoft.com/office/drawing/2014/main" id="{CF3792E9-3E8A-478D-BAC2-7A47FE7FFC6D}"/>
                </a:ext>
              </a:extLst>
            </p:cNvPr>
            <p:cNvSpPr>
              <a:spLocks/>
            </p:cNvSpPr>
            <p:nvPr/>
          </p:nvSpPr>
          <p:spPr bwMode="auto">
            <a:xfrm>
              <a:off x="9271975" y="2267723"/>
              <a:ext cx="487488" cy="48748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1">
                      <a:lumMod val="75000"/>
                    </a:schemeClr>
                  </a:solidFill>
                </a:rPr>
                <a:t>82%</a:t>
              </a:r>
            </a:p>
          </p:txBody>
        </p:sp>
      </p:grpSp>
      <p:sp>
        <p:nvSpPr>
          <p:cNvPr id="151" name="Freeform 24">
            <a:extLst>
              <a:ext uri="{FF2B5EF4-FFF2-40B4-BE49-F238E27FC236}">
                <a16:creationId xmlns:a16="http://schemas.microsoft.com/office/drawing/2014/main" id="{C2A54F2A-C791-4999-90F6-0F2C05704AE8}"/>
              </a:ext>
            </a:extLst>
          </p:cNvPr>
          <p:cNvSpPr>
            <a:spLocks/>
          </p:cNvSpPr>
          <p:nvPr/>
        </p:nvSpPr>
        <p:spPr bwMode="auto">
          <a:xfrm rot="5400000">
            <a:off x="8951012" y="3169361"/>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73" name="Freeform 33">
            <a:extLst>
              <a:ext uri="{FF2B5EF4-FFF2-40B4-BE49-F238E27FC236}">
                <a16:creationId xmlns:a16="http://schemas.microsoft.com/office/drawing/2014/main" id="{633D4484-0B41-4A5F-8597-8B0B3BD674F2}"/>
              </a:ext>
            </a:extLst>
          </p:cNvPr>
          <p:cNvSpPr>
            <a:spLocks/>
          </p:cNvSpPr>
          <p:nvPr/>
        </p:nvSpPr>
        <p:spPr bwMode="auto">
          <a:xfrm>
            <a:off x="4986832" y="1351532"/>
            <a:ext cx="365555" cy="37101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4" name="Freeform 10">
            <a:extLst>
              <a:ext uri="{FF2B5EF4-FFF2-40B4-BE49-F238E27FC236}">
                <a16:creationId xmlns:a16="http://schemas.microsoft.com/office/drawing/2014/main" id="{DBAA3CA2-F70B-4255-9CC1-24382A97C9EF}"/>
              </a:ext>
            </a:extLst>
          </p:cNvPr>
          <p:cNvSpPr>
            <a:spLocks/>
          </p:cNvSpPr>
          <p:nvPr/>
        </p:nvSpPr>
        <p:spPr bwMode="auto">
          <a:xfrm rot="2700000">
            <a:off x="4910326" y="3922032"/>
            <a:ext cx="435560" cy="43640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6" name="Freeform 33">
            <a:extLst>
              <a:ext uri="{FF2B5EF4-FFF2-40B4-BE49-F238E27FC236}">
                <a16:creationId xmlns:a16="http://schemas.microsoft.com/office/drawing/2014/main" id="{B4FC0FD0-32E4-45FF-AE26-6C51974BBEB4}"/>
              </a:ext>
            </a:extLst>
          </p:cNvPr>
          <p:cNvSpPr>
            <a:spLocks/>
          </p:cNvSpPr>
          <p:nvPr/>
        </p:nvSpPr>
        <p:spPr bwMode="auto">
          <a:xfrm>
            <a:off x="7806486" y="2502537"/>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7" name="Freeform 10">
            <a:extLst>
              <a:ext uri="{FF2B5EF4-FFF2-40B4-BE49-F238E27FC236}">
                <a16:creationId xmlns:a16="http://schemas.microsoft.com/office/drawing/2014/main" id="{EDF039DB-C44D-4913-ABFC-34CA9BFF7191}"/>
              </a:ext>
            </a:extLst>
          </p:cNvPr>
          <p:cNvSpPr>
            <a:spLocks/>
          </p:cNvSpPr>
          <p:nvPr/>
        </p:nvSpPr>
        <p:spPr bwMode="auto">
          <a:xfrm rot="2700000">
            <a:off x="7807153" y="3750627"/>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8" name="Freeform 10">
            <a:extLst>
              <a:ext uri="{FF2B5EF4-FFF2-40B4-BE49-F238E27FC236}">
                <a16:creationId xmlns:a16="http://schemas.microsoft.com/office/drawing/2014/main" id="{0717D9C5-A7AA-4F80-BC01-3C6AFB1E9FF3}"/>
              </a:ext>
            </a:extLst>
          </p:cNvPr>
          <p:cNvSpPr>
            <a:spLocks/>
          </p:cNvSpPr>
          <p:nvPr/>
        </p:nvSpPr>
        <p:spPr bwMode="auto">
          <a:xfrm rot="2700000">
            <a:off x="7807154" y="5000476"/>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9" name="Freeform 10">
            <a:extLst>
              <a:ext uri="{FF2B5EF4-FFF2-40B4-BE49-F238E27FC236}">
                <a16:creationId xmlns:a16="http://schemas.microsoft.com/office/drawing/2014/main" id="{808FED34-783C-4490-93ED-EC1F52612677}"/>
              </a:ext>
            </a:extLst>
          </p:cNvPr>
          <p:cNvSpPr>
            <a:spLocks/>
          </p:cNvSpPr>
          <p:nvPr/>
        </p:nvSpPr>
        <p:spPr bwMode="auto">
          <a:xfrm rot="2700000">
            <a:off x="7807155" y="1239764"/>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80" name="Freeform 33">
            <a:extLst>
              <a:ext uri="{FF2B5EF4-FFF2-40B4-BE49-F238E27FC236}">
                <a16:creationId xmlns:a16="http://schemas.microsoft.com/office/drawing/2014/main" id="{A19FF6F6-6B6B-4BF9-97F2-BDB9EA5A330E}"/>
              </a:ext>
            </a:extLst>
          </p:cNvPr>
          <p:cNvSpPr>
            <a:spLocks/>
          </p:cNvSpPr>
          <p:nvPr/>
        </p:nvSpPr>
        <p:spPr bwMode="auto">
          <a:xfrm>
            <a:off x="10360086" y="2060848"/>
            <a:ext cx="352866" cy="35813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Tree>
    <p:extLst>
      <p:ext uri="{BB962C8B-B14F-4D97-AF65-F5344CB8AC3E}">
        <p14:creationId xmlns:p14="http://schemas.microsoft.com/office/powerpoint/2010/main" val="36293508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normAutofit/>
          </a:bodyPr>
          <a:lstStyle/>
          <a:p>
            <a:r>
              <a:rPr lang="en-US" dirty="0"/>
              <a:t>Horizontal Distribution Tree Diagram </a:t>
            </a:r>
            <a:r>
              <a:rPr lang="en-US" sz="2800" dirty="0"/>
              <a:t>(with level headers)</a:t>
            </a:r>
          </a:p>
        </p:txBody>
      </p:sp>
      <p:cxnSp>
        <p:nvCxnSpPr>
          <p:cNvPr id="220" name="Łącznik: zakrzywiony 219">
            <a:extLst>
              <a:ext uri="{FF2B5EF4-FFF2-40B4-BE49-F238E27FC236}">
                <a16:creationId xmlns:a16="http://schemas.microsoft.com/office/drawing/2014/main" id="{2704C3EF-E856-4329-AE08-4C68811D00B0}"/>
              </a:ext>
            </a:extLst>
          </p:cNvPr>
          <p:cNvCxnSpPr>
            <a:cxnSpLocks/>
            <a:stCxn id="194" idx="1"/>
            <a:endCxn id="304" idx="0"/>
          </p:cNvCxnSpPr>
          <p:nvPr/>
        </p:nvCxnSpPr>
        <p:spPr>
          <a:xfrm rot="10800000" flipV="1">
            <a:off x="3168144" y="2851970"/>
            <a:ext cx="675563" cy="952008"/>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Łącznik: zakrzywiony 222">
            <a:extLst>
              <a:ext uri="{FF2B5EF4-FFF2-40B4-BE49-F238E27FC236}">
                <a16:creationId xmlns:a16="http://schemas.microsoft.com/office/drawing/2014/main" id="{9720AD36-83CC-4E81-9BBA-15F3EC7400CC}"/>
              </a:ext>
            </a:extLst>
          </p:cNvPr>
          <p:cNvCxnSpPr>
            <a:cxnSpLocks/>
            <a:stCxn id="98" idx="1"/>
            <a:endCxn id="87" idx="0"/>
          </p:cNvCxnSpPr>
          <p:nvPr/>
        </p:nvCxnSpPr>
        <p:spPr>
          <a:xfrm rot="10800000">
            <a:off x="3168143" y="4282344"/>
            <a:ext cx="692794" cy="111234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Łącznik: zakrzywiony 219">
            <a:extLst>
              <a:ext uri="{FF2B5EF4-FFF2-40B4-BE49-F238E27FC236}">
                <a16:creationId xmlns:a16="http://schemas.microsoft.com/office/drawing/2014/main" id="{E15105E2-E391-43E4-A83D-8B947E4A13B5}"/>
              </a:ext>
            </a:extLst>
          </p:cNvPr>
          <p:cNvCxnSpPr>
            <a:cxnSpLocks/>
            <a:stCxn id="121" idx="1"/>
            <a:endCxn id="117" idx="0"/>
          </p:cNvCxnSpPr>
          <p:nvPr/>
        </p:nvCxnSpPr>
        <p:spPr>
          <a:xfrm rot="10800000" flipV="1">
            <a:off x="6117927" y="2206251"/>
            <a:ext cx="536170" cy="452102"/>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Łącznik: zakrzywiony 219">
            <a:extLst>
              <a:ext uri="{FF2B5EF4-FFF2-40B4-BE49-F238E27FC236}">
                <a16:creationId xmlns:a16="http://schemas.microsoft.com/office/drawing/2014/main" id="{3B63E501-0A59-4D87-A1B0-5B5FB9AF6FFE}"/>
              </a:ext>
            </a:extLst>
          </p:cNvPr>
          <p:cNvCxnSpPr>
            <a:cxnSpLocks/>
            <a:stCxn id="129" idx="1"/>
            <a:endCxn id="125" idx="0"/>
          </p:cNvCxnSpPr>
          <p:nvPr/>
        </p:nvCxnSpPr>
        <p:spPr>
          <a:xfrm rot="10800000">
            <a:off x="6117927" y="3045587"/>
            <a:ext cx="536170" cy="68613"/>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2" name="Łącznik: zakrzywiony 219">
            <a:extLst>
              <a:ext uri="{FF2B5EF4-FFF2-40B4-BE49-F238E27FC236}">
                <a16:creationId xmlns:a16="http://schemas.microsoft.com/office/drawing/2014/main" id="{263AE963-9574-41A7-9FFD-EA0097273B07}"/>
              </a:ext>
            </a:extLst>
          </p:cNvPr>
          <p:cNvCxnSpPr>
            <a:cxnSpLocks/>
            <a:stCxn id="137" idx="1"/>
            <a:endCxn id="133" idx="0"/>
          </p:cNvCxnSpPr>
          <p:nvPr/>
        </p:nvCxnSpPr>
        <p:spPr>
          <a:xfrm rot="10800000">
            <a:off x="6117927" y="3803979"/>
            <a:ext cx="536170" cy="21816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Łącznik: zakrzywiony 219">
            <a:extLst>
              <a:ext uri="{FF2B5EF4-FFF2-40B4-BE49-F238E27FC236}">
                <a16:creationId xmlns:a16="http://schemas.microsoft.com/office/drawing/2014/main" id="{9A9AFA9B-FF4D-4CF5-A64F-3FCA4672B8F1}"/>
              </a:ext>
            </a:extLst>
          </p:cNvPr>
          <p:cNvCxnSpPr>
            <a:cxnSpLocks/>
            <a:stCxn id="145" idx="1"/>
            <a:endCxn id="141" idx="0"/>
          </p:cNvCxnSpPr>
          <p:nvPr/>
        </p:nvCxnSpPr>
        <p:spPr>
          <a:xfrm rot="10800000">
            <a:off x="6117927" y="4120624"/>
            <a:ext cx="536170" cy="809473"/>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Łącznik: zakrzywiony 219">
            <a:extLst>
              <a:ext uri="{FF2B5EF4-FFF2-40B4-BE49-F238E27FC236}">
                <a16:creationId xmlns:a16="http://schemas.microsoft.com/office/drawing/2014/main" id="{E508E75A-BC0F-43AC-A0D3-2EDCF9328A05}"/>
              </a:ext>
            </a:extLst>
          </p:cNvPr>
          <p:cNvCxnSpPr>
            <a:cxnSpLocks/>
            <a:stCxn id="155" idx="1"/>
            <a:endCxn id="151" idx="0"/>
          </p:cNvCxnSpPr>
          <p:nvPr/>
        </p:nvCxnSpPr>
        <p:spPr>
          <a:xfrm rot="10800000">
            <a:off x="8932153" y="2050847"/>
            <a:ext cx="368470" cy="126816"/>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8" name="Łącznik: zakrzywiony 219">
            <a:extLst>
              <a:ext uri="{FF2B5EF4-FFF2-40B4-BE49-F238E27FC236}">
                <a16:creationId xmlns:a16="http://schemas.microsoft.com/office/drawing/2014/main" id="{B268AF5E-5984-4615-9288-EB71C363C75E}"/>
              </a:ext>
            </a:extLst>
          </p:cNvPr>
          <p:cNvCxnSpPr>
            <a:cxnSpLocks/>
            <a:stCxn id="82" idx="1"/>
            <a:endCxn id="109" idx="0"/>
          </p:cNvCxnSpPr>
          <p:nvPr/>
        </p:nvCxnSpPr>
        <p:spPr>
          <a:xfrm rot="10800000">
            <a:off x="6117927" y="4442684"/>
            <a:ext cx="536170" cy="1395360"/>
          </a:xfrm>
          <a:prstGeom prst="bentConnector3">
            <a:avLst>
              <a:gd name="adj1" fmla="val 7664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Łącznik: zakrzywiony 219">
            <a:extLst>
              <a:ext uri="{FF2B5EF4-FFF2-40B4-BE49-F238E27FC236}">
                <a16:creationId xmlns:a16="http://schemas.microsoft.com/office/drawing/2014/main" id="{137E1001-222B-4E2A-B839-771AB6942A60}"/>
              </a:ext>
            </a:extLst>
          </p:cNvPr>
          <p:cNvCxnSpPr>
            <a:cxnSpLocks/>
            <a:stCxn id="90" idx="1"/>
            <a:endCxn id="148" idx="0"/>
          </p:cNvCxnSpPr>
          <p:nvPr/>
        </p:nvCxnSpPr>
        <p:spPr>
          <a:xfrm rot="10800000">
            <a:off x="8932153" y="2361661"/>
            <a:ext cx="368470" cy="75253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9" name="Łącznik: zakrzywiony 219">
            <a:extLst>
              <a:ext uri="{FF2B5EF4-FFF2-40B4-BE49-F238E27FC236}">
                <a16:creationId xmlns:a16="http://schemas.microsoft.com/office/drawing/2014/main" id="{1D94B4DB-84C9-4792-9989-296860E31F30}"/>
              </a:ext>
            </a:extLst>
          </p:cNvPr>
          <p:cNvCxnSpPr>
            <a:cxnSpLocks/>
            <a:stCxn id="96" idx="1"/>
            <a:endCxn id="160" idx="0"/>
          </p:cNvCxnSpPr>
          <p:nvPr/>
        </p:nvCxnSpPr>
        <p:spPr>
          <a:xfrm rot="10800000" flipV="1">
            <a:off x="8932153" y="4608612"/>
            <a:ext cx="368470" cy="165926"/>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Łącznik: zakrzywiony 219">
            <a:extLst>
              <a:ext uri="{FF2B5EF4-FFF2-40B4-BE49-F238E27FC236}">
                <a16:creationId xmlns:a16="http://schemas.microsoft.com/office/drawing/2014/main" id="{B5C87122-EFE6-4AE8-8843-33F57D49777C}"/>
              </a:ext>
            </a:extLst>
          </p:cNvPr>
          <p:cNvCxnSpPr>
            <a:cxnSpLocks/>
            <a:stCxn id="105" idx="1"/>
            <a:endCxn id="164" idx="0"/>
          </p:cNvCxnSpPr>
          <p:nvPr/>
        </p:nvCxnSpPr>
        <p:spPr>
          <a:xfrm rot="10800000">
            <a:off x="8932153" y="5085353"/>
            <a:ext cx="368470" cy="284816"/>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Freeform 24">
            <a:extLst>
              <a:ext uri="{FF2B5EF4-FFF2-40B4-BE49-F238E27FC236}">
                <a16:creationId xmlns:a16="http://schemas.microsoft.com/office/drawing/2014/main" id="{C2A54F2A-C791-4999-90F6-0F2C05704AE8}"/>
              </a:ext>
            </a:extLst>
          </p:cNvPr>
          <p:cNvSpPr>
            <a:spLocks/>
          </p:cNvSpPr>
          <p:nvPr/>
        </p:nvSpPr>
        <p:spPr bwMode="auto">
          <a:xfrm rot="5400000">
            <a:off x="8792024" y="2017435"/>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8" name="Freeform 24">
            <a:extLst>
              <a:ext uri="{FF2B5EF4-FFF2-40B4-BE49-F238E27FC236}">
                <a16:creationId xmlns:a16="http://schemas.microsoft.com/office/drawing/2014/main" id="{9C0AD121-5A04-45C2-AED1-E0D67206DE02}"/>
              </a:ext>
            </a:extLst>
          </p:cNvPr>
          <p:cNvSpPr>
            <a:spLocks/>
          </p:cNvSpPr>
          <p:nvPr/>
        </p:nvSpPr>
        <p:spPr bwMode="auto">
          <a:xfrm rot="5400000">
            <a:off x="8792024" y="2328250"/>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0" name="Freeform 24">
            <a:extLst>
              <a:ext uri="{FF2B5EF4-FFF2-40B4-BE49-F238E27FC236}">
                <a16:creationId xmlns:a16="http://schemas.microsoft.com/office/drawing/2014/main" id="{48AD0EF8-E4ED-48E1-AFAA-C1B380169347}"/>
              </a:ext>
            </a:extLst>
          </p:cNvPr>
          <p:cNvSpPr>
            <a:spLocks/>
          </p:cNvSpPr>
          <p:nvPr/>
        </p:nvSpPr>
        <p:spPr bwMode="auto">
          <a:xfrm rot="5400000">
            <a:off x="8792024" y="4741127"/>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4" name="Freeform 24">
            <a:extLst>
              <a:ext uri="{FF2B5EF4-FFF2-40B4-BE49-F238E27FC236}">
                <a16:creationId xmlns:a16="http://schemas.microsoft.com/office/drawing/2014/main" id="{B6411D66-AD99-4E90-8277-7004C122A003}"/>
              </a:ext>
            </a:extLst>
          </p:cNvPr>
          <p:cNvSpPr>
            <a:spLocks/>
          </p:cNvSpPr>
          <p:nvPr/>
        </p:nvSpPr>
        <p:spPr bwMode="auto">
          <a:xfrm rot="5400000">
            <a:off x="8792024" y="5051942"/>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17" name="Freeform 24">
            <a:extLst>
              <a:ext uri="{FF2B5EF4-FFF2-40B4-BE49-F238E27FC236}">
                <a16:creationId xmlns:a16="http://schemas.microsoft.com/office/drawing/2014/main" id="{C2D524C8-F2DF-4175-A1AE-0C8F5C57280E}"/>
              </a:ext>
            </a:extLst>
          </p:cNvPr>
          <p:cNvSpPr>
            <a:spLocks/>
          </p:cNvSpPr>
          <p:nvPr/>
        </p:nvSpPr>
        <p:spPr bwMode="auto">
          <a:xfrm rot="5400000">
            <a:off x="5977798" y="2624943"/>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5" name="Freeform 24">
            <a:extLst>
              <a:ext uri="{FF2B5EF4-FFF2-40B4-BE49-F238E27FC236}">
                <a16:creationId xmlns:a16="http://schemas.microsoft.com/office/drawing/2014/main" id="{815A347B-69FB-4C2B-92F9-FEBC14B1D651}"/>
              </a:ext>
            </a:extLst>
          </p:cNvPr>
          <p:cNvSpPr>
            <a:spLocks/>
          </p:cNvSpPr>
          <p:nvPr/>
        </p:nvSpPr>
        <p:spPr bwMode="auto">
          <a:xfrm rot="5400000">
            <a:off x="5977798" y="3012175"/>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33" name="Freeform 24">
            <a:extLst>
              <a:ext uri="{FF2B5EF4-FFF2-40B4-BE49-F238E27FC236}">
                <a16:creationId xmlns:a16="http://schemas.microsoft.com/office/drawing/2014/main" id="{CE8E8B3A-34AB-44FE-B379-FAD1AF573AE9}"/>
              </a:ext>
            </a:extLst>
          </p:cNvPr>
          <p:cNvSpPr>
            <a:spLocks/>
          </p:cNvSpPr>
          <p:nvPr/>
        </p:nvSpPr>
        <p:spPr bwMode="auto">
          <a:xfrm rot="5400000">
            <a:off x="5977798" y="3770567"/>
            <a:ext cx="213437"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1" name="Freeform 24">
            <a:extLst>
              <a:ext uri="{FF2B5EF4-FFF2-40B4-BE49-F238E27FC236}">
                <a16:creationId xmlns:a16="http://schemas.microsoft.com/office/drawing/2014/main" id="{DE093F89-41D5-49A1-9AE7-84D58160BEF4}"/>
              </a:ext>
            </a:extLst>
          </p:cNvPr>
          <p:cNvSpPr>
            <a:spLocks/>
          </p:cNvSpPr>
          <p:nvPr/>
        </p:nvSpPr>
        <p:spPr bwMode="auto">
          <a:xfrm rot="5400000">
            <a:off x="5977798" y="4087212"/>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09" name="Freeform 24">
            <a:extLst>
              <a:ext uri="{FF2B5EF4-FFF2-40B4-BE49-F238E27FC236}">
                <a16:creationId xmlns:a16="http://schemas.microsoft.com/office/drawing/2014/main" id="{BEE3349D-880B-4DB5-8ED4-0FF6351FE7BB}"/>
              </a:ext>
            </a:extLst>
          </p:cNvPr>
          <p:cNvSpPr>
            <a:spLocks/>
          </p:cNvSpPr>
          <p:nvPr/>
        </p:nvSpPr>
        <p:spPr bwMode="auto">
          <a:xfrm rot="5400000">
            <a:off x="5977798" y="4409273"/>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5400000">
            <a:off x="3028014" y="3770566"/>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7" name="Freeform 24">
            <a:extLst>
              <a:ext uri="{FF2B5EF4-FFF2-40B4-BE49-F238E27FC236}">
                <a16:creationId xmlns:a16="http://schemas.microsoft.com/office/drawing/2014/main" id="{44266F4B-72E4-4973-9F8A-B95B7DE7C2EE}"/>
              </a:ext>
            </a:extLst>
          </p:cNvPr>
          <p:cNvSpPr>
            <a:spLocks/>
          </p:cNvSpPr>
          <p:nvPr/>
        </p:nvSpPr>
        <p:spPr bwMode="auto">
          <a:xfrm rot="5400000">
            <a:off x="3028015" y="4248932"/>
            <a:ext cx="213433"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89" name="Freeform 10">
            <a:extLst>
              <a:ext uri="{FF2B5EF4-FFF2-40B4-BE49-F238E27FC236}">
                <a16:creationId xmlns:a16="http://schemas.microsoft.com/office/drawing/2014/main" id="{80726D01-2E8D-44D0-92CF-4944C46DFD80}"/>
              </a:ext>
            </a:extLst>
          </p:cNvPr>
          <p:cNvSpPr>
            <a:spLocks/>
          </p:cNvSpPr>
          <p:nvPr/>
        </p:nvSpPr>
        <p:spPr bwMode="auto">
          <a:xfrm>
            <a:off x="897155" y="3320233"/>
            <a:ext cx="2184166" cy="1445852"/>
          </a:xfrm>
          <a:prstGeom prst="brace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94" name="Freeform 15">
            <a:extLst>
              <a:ext uri="{FF2B5EF4-FFF2-40B4-BE49-F238E27FC236}">
                <a16:creationId xmlns:a16="http://schemas.microsoft.com/office/drawing/2014/main" id="{CC605178-633E-4439-B200-D9CD9E30860D}"/>
              </a:ext>
            </a:extLst>
          </p:cNvPr>
          <p:cNvSpPr>
            <a:spLocks/>
          </p:cNvSpPr>
          <p:nvPr/>
        </p:nvSpPr>
        <p:spPr bwMode="auto">
          <a:xfrm>
            <a:off x="3843706" y="2332881"/>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55" name="Freeform 15">
            <a:extLst>
              <a:ext uri="{FF2B5EF4-FFF2-40B4-BE49-F238E27FC236}">
                <a16:creationId xmlns:a16="http://schemas.microsoft.com/office/drawing/2014/main" id="{BA9714CE-A411-4447-87CD-0EDBEB4C5E21}"/>
              </a:ext>
            </a:extLst>
          </p:cNvPr>
          <p:cNvSpPr>
            <a:spLocks/>
          </p:cNvSpPr>
          <p:nvPr/>
        </p:nvSpPr>
        <p:spPr bwMode="auto">
          <a:xfrm>
            <a:off x="9300623" y="1846653"/>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0" name="Freeform 15">
            <a:extLst>
              <a:ext uri="{FF2B5EF4-FFF2-40B4-BE49-F238E27FC236}">
                <a16:creationId xmlns:a16="http://schemas.microsoft.com/office/drawing/2014/main" id="{ACFFDC53-BFD6-4F75-AC53-0C02BA69663C}"/>
              </a:ext>
            </a:extLst>
          </p:cNvPr>
          <p:cNvSpPr>
            <a:spLocks/>
          </p:cNvSpPr>
          <p:nvPr/>
        </p:nvSpPr>
        <p:spPr bwMode="auto">
          <a:xfrm>
            <a:off x="9300623" y="2783191"/>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6" name="Freeform 15">
            <a:extLst>
              <a:ext uri="{FF2B5EF4-FFF2-40B4-BE49-F238E27FC236}">
                <a16:creationId xmlns:a16="http://schemas.microsoft.com/office/drawing/2014/main" id="{F7BDBF68-AF02-4F10-8C0E-BE1FCC17938D}"/>
              </a:ext>
            </a:extLst>
          </p:cNvPr>
          <p:cNvSpPr>
            <a:spLocks/>
          </p:cNvSpPr>
          <p:nvPr/>
        </p:nvSpPr>
        <p:spPr bwMode="auto">
          <a:xfrm>
            <a:off x="9300623" y="4277604"/>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05" name="Freeform 15">
            <a:extLst>
              <a:ext uri="{FF2B5EF4-FFF2-40B4-BE49-F238E27FC236}">
                <a16:creationId xmlns:a16="http://schemas.microsoft.com/office/drawing/2014/main" id="{C1A15316-A04B-4211-8009-22314336F424}"/>
              </a:ext>
            </a:extLst>
          </p:cNvPr>
          <p:cNvSpPr>
            <a:spLocks/>
          </p:cNvSpPr>
          <p:nvPr/>
        </p:nvSpPr>
        <p:spPr bwMode="auto">
          <a:xfrm>
            <a:off x="9300623" y="5039160"/>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21" name="Freeform 15">
            <a:extLst>
              <a:ext uri="{FF2B5EF4-FFF2-40B4-BE49-F238E27FC236}">
                <a16:creationId xmlns:a16="http://schemas.microsoft.com/office/drawing/2014/main" id="{EDCDB147-BCBF-4C78-96CE-E79D6B20812D}"/>
              </a:ext>
            </a:extLst>
          </p:cNvPr>
          <p:cNvSpPr>
            <a:spLocks/>
          </p:cNvSpPr>
          <p:nvPr/>
        </p:nvSpPr>
        <p:spPr bwMode="auto">
          <a:xfrm>
            <a:off x="6654097" y="1853427"/>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37" name="Freeform 15">
            <a:extLst>
              <a:ext uri="{FF2B5EF4-FFF2-40B4-BE49-F238E27FC236}">
                <a16:creationId xmlns:a16="http://schemas.microsoft.com/office/drawing/2014/main" id="{218CB263-D077-4AEC-B8B0-D4056247D096}"/>
              </a:ext>
            </a:extLst>
          </p:cNvPr>
          <p:cNvSpPr>
            <a:spLocks/>
          </p:cNvSpPr>
          <p:nvPr/>
        </p:nvSpPr>
        <p:spPr bwMode="auto">
          <a:xfrm>
            <a:off x="6654097" y="3669323"/>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45" name="Freeform 15">
            <a:extLst>
              <a:ext uri="{FF2B5EF4-FFF2-40B4-BE49-F238E27FC236}">
                <a16:creationId xmlns:a16="http://schemas.microsoft.com/office/drawing/2014/main" id="{E2F49ED1-3973-4305-BB92-608587D059F7}"/>
              </a:ext>
            </a:extLst>
          </p:cNvPr>
          <p:cNvSpPr>
            <a:spLocks/>
          </p:cNvSpPr>
          <p:nvPr/>
        </p:nvSpPr>
        <p:spPr bwMode="auto">
          <a:xfrm>
            <a:off x="6654097" y="4577271"/>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29" name="Freeform 15">
            <a:extLst>
              <a:ext uri="{FF2B5EF4-FFF2-40B4-BE49-F238E27FC236}">
                <a16:creationId xmlns:a16="http://schemas.microsoft.com/office/drawing/2014/main" id="{F16BD140-5D38-4C57-9E93-D9F14E96F0D4}"/>
              </a:ext>
            </a:extLst>
          </p:cNvPr>
          <p:cNvSpPr>
            <a:spLocks/>
          </p:cNvSpPr>
          <p:nvPr/>
        </p:nvSpPr>
        <p:spPr bwMode="auto">
          <a:xfrm>
            <a:off x="6654097" y="2761375"/>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82" name="Freeform 15">
            <a:extLst>
              <a:ext uri="{FF2B5EF4-FFF2-40B4-BE49-F238E27FC236}">
                <a16:creationId xmlns:a16="http://schemas.microsoft.com/office/drawing/2014/main" id="{BB68AB7D-F999-4256-83A5-03C0468A2F10}"/>
              </a:ext>
            </a:extLst>
          </p:cNvPr>
          <p:cNvSpPr>
            <a:spLocks/>
          </p:cNvSpPr>
          <p:nvPr/>
        </p:nvSpPr>
        <p:spPr bwMode="auto">
          <a:xfrm>
            <a:off x="6654097" y="5485219"/>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8" name="Freeform 15">
            <a:extLst>
              <a:ext uri="{FF2B5EF4-FFF2-40B4-BE49-F238E27FC236}">
                <a16:creationId xmlns:a16="http://schemas.microsoft.com/office/drawing/2014/main" id="{6E3F9072-833B-440C-A366-B52BA3178412}"/>
              </a:ext>
            </a:extLst>
          </p:cNvPr>
          <p:cNvSpPr>
            <a:spLocks/>
          </p:cNvSpPr>
          <p:nvPr/>
        </p:nvSpPr>
        <p:spPr bwMode="auto">
          <a:xfrm>
            <a:off x="3860937" y="4875603"/>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76" name="Freeform 15">
            <a:extLst>
              <a:ext uri="{FF2B5EF4-FFF2-40B4-BE49-F238E27FC236}">
                <a16:creationId xmlns:a16="http://schemas.microsoft.com/office/drawing/2014/main" id="{ADE9C673-BC17-4215-AB33-6CF29B803604}"/>
              </a:ext>
            </a:extLst>
          </p:cNvPr>
          <p:cNvSpPr>
            <a:spLocks/>
          </p:cNvSpPr>
          <p:nvPr/>
        </p:nvSpPr>
        <p:spPr bwMode="auto">
          <a:xfrm>
            <a:off x="3840249" y="3604242"/>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nvGrpSpPr>
          <p:cNvPr id="9" name="Group 8">
            <a:extLst>
              <a:ext uri="{FF2B5EF4-FFF2-40B4-BE49-F238E27FC236}">
                <a16:creationId xmlns:a16="http://schemas.microsoft.com/office/drawing/2014/main" id="{1C621EC9-ECCE-4278-A59D-2B67B4AC295E}"/>
              </a:ext>
            </a:extLst>
          </p:cNvPr>
          <p:cNvGrpSpPr/>
          <p:nvPr/>
        </p:nvGrpSpPr>
        <p:grpSpPr>
          <a:xfrm>
            <a:off x="1053238" y="1130598"/>
            <a:ext cx="1872000" cy="569574"/>
            <a:chOff x="1053238" y="1086729"/>
            <a:chExt cx="1872000" cy="569574"/>
          </a:xfrm>
        </p:grpSpPr>
        <p:sp>
          <p:nvSpPr>
            <p:cNvPr id="4" name="Arrow: Down 3">
              <a:extLst>
                <a:ext uri="{FF2B5EF4-FFF2-40B4-BE49-F238E27FC236}">
                  <a16:creationId xmlns:a16="http://schemas.microsoft.com/office/drawing/2014/main" id="{2926B19F-8BA8-4D7E-8BAB-2ED6FA766D70}"/>
                </a:ext>
              </a:extLst>
            </p:cNvPr>
            <p:cNvSpPr/>
            <p:nvPr/>
          </p:nvSpPr>
          <p:spPr>
            <a:xfrm>
              <a:off x="1053238"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Top level</a:t>
              </a:r>
            </a:p>
          </p:txBody>
        </p:sp>
        <p:sp>
          <p:nvSpPr>
            <p:cNvPr id="5" name="Rectangle 4">
              <a:extLst>
                <a:ext uri="{FF2B5EF4-FFF2-40B4-BE49-F238E27FC236}">
                  <a16:creationId xmlns:a16="http://schemas.microsoft.com/office/drawing/2014/main" id="{06E60E5E-48F1-45D9-BB04-ADB7E2C7486D}"/>
                </a:ext>
              </a:extLst>
            </p:cNvPr>
            <p:cNvSpPr/>
            <p:nvPr/>
          </p:nvSpPr>
          <p:spPr>
            <a:xfrm>
              <a:off x="1053238" y="1086729"/>
              <a:ext cx="187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7">
            <a:extLst>
              <a:ext uri="{FF2B5EF4-FFF2-40B4-BE49-F238E27FC236}">
                <a16:creationId xmlns:a16="http://schemas.microsoft.com/office/drawing/2014/main" id="{A48D6AB8-2E2B-4DB8-B835-91DA6E3084C1}"/>
              </a:ext>
            </a:extLst>
          </p:cNvPr>
          <p:cNvGrpSpPr/>
          <p:nvPr/>
        </p:nvGrpSpPr>
        <p:grpSpPr>
          <a:xfrm>
            <a:off x="4020705" y="1130598"/>
            <a:ext cx="1872000" cy="569574"/>
            <a:chOff x="4020705" y="1086729"/>
            <a:chExt cx="1872000" cy="569574"/>
          </a:xfrm>
        </p:grpSpPr>
        <p:sp>
          <p:nvSpPr>
            <p:cNvPr id="40" name="Arrow: Down 39">
              <a:extLst>
                <a:ext uri="{FF2B5EF4-FFF2-40B4-BE49-F238E27FC236}">
                  <a16:creationId xmlns:a16="http://schemas.microsoft.com/office/drawing/2014/main" id="{99D11E4F-089F-4509-AA37-DA82B4D03358}"/>
                </a:ext>
              </a:extLst>
            </p:cNvPr>
            <p:cNvSpPr/>
            <p:nvPr/>
          </p:nvSpPr>
          <p:spPr>
            <a:xfrm>
              <a:off x="4020705"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1</a:t>
              </a:r>
            </a:p>
          </p:txBody>
        </p:sp>
        <p:sp>
          <p:nvSpPr>
            <p:cNvPr id="44" name="Rectangle 43">
              <a:extLst>
                <a:ext uri="{FF2B5EF4-FFF2-40B4-BE49-F238E27FC236}">
                  <a16:creationId xmlns:a16="http://schemas.microsoft.com/office/drawing/2014/main" id="{222DCF0E-0876-42AE-9F30-D28785640ACC}"/>
                </a:ext>
              </a:extLst>
            </p:cNvPr>
            <p:cNvSpPr/>
            <p:nvPr/>
          </p:nvSpPr>
          <p:spPr>
            <a:xfrm>
              <a:off x="4020705" y="1086729"/>
              <a:ext cx="1872000"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a:extLst>
              <a:ext uri="{FF2B5EF4-FFF2-40B4-BE49-F238E27FC236}">
                <a16:creationId xmlns:a16="http://schemas.microsoft.com/office/drawing/2014/main" id="{934101C1-FE35-4AAA-B985-500E04A81F16}"/>
              </a:ext>
            </a:extLst>
          </p:cNvPr>
          <p:cNvGrpSpPr/>
          <p:nvPr/>
        </p:nvGrpSpPr>
        <p:grpSpPr>
          <a:xfrm>
            <a:off x="6813865" y="1130598"/>
            <a:ext cx="1872000" cy="569574"/>
            <a:chOff x="6813865" y="1086729"/>
            <a:chExt cx="1872000" cy="569574"/>
          </a:xfrm>
        </p:grpSpPr>
        <p:sp>
          <p:nvSpPr>
            <p:cNvPr id="41" name="Arrow: Down 40">
              <a:extLst>
                <a:ext uri="{FF2B5EF4-FFF2-40B4-BE49-F238E27FC236}">
                  <a16:creationId xmlns:a16="http://schemas.microsoft.com/office/drawing/2014/main" id="{340F831A-432D-4BBB-AD89-BA05C3064CAA}"/>
                </a:ext>
              </a:extLst>
            </p:cNvPr>
            <p:cNvSpPr/>
            <p:nvPr/>
          </p:nvSpPr>
          <p:spPr>
            <a:xfrm>
              <a:off x="6813865"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2</a:t>
              </a:r>
            </a:p>
          </p:txBody>
        </p:sp>
        <p:sp>
          <p:nvSpPr>
            <p:cNvPr id="45" name="Rectangle 44">
              <a:extLst>
                <a:ext uri="{FF2B5EF4-FFF2-40B4-BE49-F238E27FC236}">
                  <a16:creationId xmlns:a16="http://schemas.microsoft.com/office/drawing/2014/main" id="{F62CCF94-214D-46E4-911D-82CD3741F4FF}"/>
                </a:ext>
              </a:extLst>
            </p:cNvPr>
            <p:cNvSpPr/>
            <p:nvPr/>
          </p:nvSpPr>
          <p:spPr>
            <a:xfrm>
              <a:off x="6813865" y="1086729"/>
              <a:ext cx="187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a:extLst>
              <a:ext uri="{FF2B5EF4-FFF2-40B4-BE49-F238E27FC236}">
                <a16:creationId xmlns:a16="http://schemas.microsoft.com/office/drawing/2014/main" id="{1C154298-D2BC-499F-B294-FFCCF3369EAA}"/>
              </a:ext>
            </a:extLst>
          </p:cNvPr>
          <p:cNvGrpSpPr/>
          <p:nvPr/>
        </p:nvGrpSpPr>
        <p:grpSpPr>
          <a:xfrm>
            <a:off x="9362804" y="1130598"/>
            <a:ext cx="1872000" cy="569574"/>
            <a:chOff x="9362804" y="1086729"/>
            <a:chExt cx="1872000" cy="569574"/>
          </a:xfrm>
        </p:grpSpPr>
        <p:sp>
          <p:nvSpPr>
            <p:cNvPr id="42" name="Arrow: Down 41">
              <a:extLst>
                <a:ext uri="{FF2B5EF4-FFF2-40B4-BE49-F238E27FC236}">
                  <a16:creationId xmlns:a16="http://schemas.microsoft.com/office/drawing/2014/main" id="{52C2D27D-B2E8-4094-936C-3801485B215A}"/>
                </a:ext>
              </a:extLst>
            </p:cNvPr>
            <p:cNvSpPr/>
            <p:nvPr/>
          </p:nvSpPr>
          <p:spPr>
            <a:xfrm>
              <a:off x="9362804"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3</a:t>
              </a:r>
            </a:p>
          </p:txBody>
        </p:sp>
        <p:sp>
          <p:nvSpPr>
            <p:cNvPr id="46" name="Rectangle 45">
              <a:extLst>
                <a:ext uri="{FF2B5EF4-FFF2-40B4-BE49-F238E27FC236}">
                  <a16:creationId xmlns:a16="http://schemas.microsoft.com/office/drawing/2014/main" id="{0312FAF8-1A9C-4985-BB74-661544CD7B0B}"/>
                </a:ext>
              </a:extLst>
            </p:cNvPr>
            <p:cNvSpPr/>
            <p:nvPr/>
          </p:nvSpPr>
          <p:spPr>
            <a:xfrm>
              <a:off x="9362804" y="1086729"/>
              <a:ext cx="1872000"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12137005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lstStyle/>
          <a:p>
            <a:r>
              <a:rPr lang="en-US" dirty="0"/>
              <a:t>Vertical Decision Tree Flow Chart</a:t>
            </a:r>
          </a:p>
        </p:txBody>
      </p:sp>
      <p:cxnSp>
        <p:nvCxnSpPr>
          <p:cNvPr id="220" name="Łącznik: zakrzywiony 219">
            <a:extLst>
              <a:ext uri="{FF2B5EF4-FFF2-40B4-BE49-F238E27FC236}">
                <a16:creationId xmlns:a16="http://schemas.microsoft.com/office/drawing/2014/main" id="{2704C3EF-E856-4329-AE08-4C68811D00B0}"/>
              </a:ext>
            </a:extLst>
          </p:cNvPr>
          <p:cNvCxnSpPr>
            <a:cxnSpLocks/>
            <a:stCxn id="94" idx="0"/>
            <a:endCxn id="304" idx="0"/>
          </p:cNvCxnSpPr>
          <p:nvPr/>
        </p:nvCxnSpPr>
        <p:spPr>
          <a:xfrm rot="16200000" flipV="1">
            <a:off x="5784236" y="3144889"/>
            <a:ext cx="623530" cy="1"/>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Łącznik: zakrzywiony 222">
            <a:extLst>
              <a:ext uri="{FF2B5EF4-FFF2-40B4-BE49-F238E27FC236}">
                <a16:creationId xmlns:a16="http://schemas.microsoft.com/office/drawing/2014/main" id="{9720AD36-83CC-4E81-9BBA-15F3EC7400CC}"/>
              </a:ext>
            </a:extLst>
          </p:cNvPr>
          <p:cNvCxnSpPr>
            <a:cxnSpLocks/>
            <a:stCxn id="93" idx="0"/>
            <a:endCxn id="87" idx="0"/>
          </p:cNvCxnSpPr>
          <p:nvPr/>
        </p:nvCxnSpPr>
        <p:spPr>
          <a:xfrm rot="5400000" flipH="1" flipV="1">
            <a:off x="3341737" y="1671474"/>
            <a:ext cx="623530" cy="2946833"/>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Łącznik: zakrzywiony 219">
            <a:extLst>
              <a:ext uri="{FF2B5EF4-FFF2-40B4-BE49-F238E27FC236}">
                <a16:creationId xmlns:a16="http://schemas.microsoft.com/office/drawing/2014/main" id="{DA1884E3-6CF6-491C-A106-C22551AC511B}"/>
              </a:ext>
            </a:extLst>
          </p:cNvPr>
          <p:cNvCxnSpPr>
            <a:cxnSpLocks/>
            <a:stCxn id="95" idx="0"/>
            <a:endCxn id="105" idx="0"/>
          </p:cNvCxnSpPr>
          <p:nvPr/>
        </p:nvCxnSpPr>
        <p:spPr>
          <a:xfrm rot="16200000" flipV="1">
            <a:off x="8243551" y="1656848"/>
            <a:ext cx="623530" cy="2976083"/>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0F8149D-1346-4038-B82C-4E51887FB261}"/>
              </a:ext>
            </a:extLst>
          </p:cNvPr>
          <p:cNvGrpSpPr/>
          <p:nvPr/>
        </p:nvGrpSpPr>
        <p:grpSpPr>
          <a:xfrm>
            <a:off x="4655764" y="1820021"/>
            <a:ext cx="2880472" cy="1013104"/>
            <a:chOff x="4655764" y="1820021"/>
            <a:chExt cx="2880472" cy="1013104"/>
          </a:xfrm>
        </p:grpSpPr>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10800000">
              <a:off x="5918931" y="2737878"/>
              <a:ext cx="354138"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7" name="Freeform 24">
              <a:extLst>
                <a:ext uri="{FF2B5EF4-FFF2-40B4-BE49-F238E27FC236}">
                  <a16:creationId xmlns:a16="http://schemas.microsoft.com/office/drawing/2014/main" id="{44266F4B-72E4-4973-9F8A-B95B7DE7C2EE}"/>
                </a:ext>
              </a:extLst>
            </p:cNvPr>
            <p:cNvSpPr>
              <a:spLocks/>
            </p:cNvSpPr>
            <p:nvPr/>
          </p:nvSpPr>
          <p:spPr bwMode="auto">
            <a:xfrm rot="10800000">
              <a:off x="4949851" y="2737878"/>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 name="Para nawiasów 11">
              <a:extLst>
                <a:ext uri="{FF2B5EF4-FFF2-40B4-BE49-F238E27FC236}">
                  <a16:creationId xmlns:a16="http://schemas.microsoft.com/office/drawing/2014/main" id="{4F86453F-B6F7-4801-B63F-BF6179087F55}"/>
                </a:ext>
              </a:extLst>
            </p:cNvPr>
            <p:cNvSpPr/>
            <p:nvPr/>
          </p:nvSpPr>
          <p:spPr>
            <a:xfrm>
              <a:off x="4655764" y="1820021"/>
              <a:ext cx="2880472" cy="917858"/>
            </a:xfrm>
            <a:prstGeom prst="bracketPair">
              <a:avLst>
                <a:gd name="adj" fmla="val 0"/>
              </a:avLst>
            </a:prstGeom>
            <a:solidFill>
              <a:schemeClr val="accent2"/>
            </a:solidFill>
            <a:ln w="38100">
              <a:solidFill>
                <a:schemeClr val="accent2">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05" name="Freeform 24">
              <a:extLst>
                <a:ext uri="{FF2B5EF4-FFF2-40B4-BE49-F238E27FC236}">
                  <a16:creationId xmlns:a16="http://schemas.microsoft.com/office/drawing/2014/main" id="{A4B08946-D68C-4A83-BA04-DBF6FACFEF93}"/>
                </a:ext>
              </a:extLst>
            </p:cNvPr>
            <p:cNvSpPr>
              <a:spLocks/>
            </p:cNvSpPr>
            <p:nvPr/>
          </p:nvSpPr>
          <p:spPr bwMode="auto">
            <a:xfrm rot="10800000">
              <a:off x="6890205" y="2737878"/>
              <a:ext cx="354138"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14" name="Łącznik: zakrzywiony 222">
            <a:extLst>
              <a:ext uri="{FF2B5EF4-FFF2-40B4-BE49-F238E27FC236}">
                <a16:creationId xmlns:a16="http://schemas.microsoft.com/office/drawing/2014/main" id="{2098594F-C1C8-40A4-9239-C48B71717D04}"/>
              </a:ext>
            </a:extLst>
          </p:cNvPr>
          <p:cNvCxnSpPr>
            <a:cxnSpLocks/>
            <a:stCxn id="96" idx="0"/>
            <a:endCxn id="115" idx="0"/>
          </p:cNvCxnSpPr>
          <p:nvPr/>
        </p:nvCxnSpPr>
        <p:spPr>
          <a:xfrm rot="5400000" flipH="1" flipV="1">
            <a:off x="1567027" y="4689997"/>
            <a:ext cx="771614" cy="335208"/>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E939E869-41B5-450E-B4C3-BD13CFB324E7}"/>
              </a:ext>
            </a:extLst>
          </p:cNvPr>
          <p:cNvGrpSpPr/>
          <p:nvPr/>
        </p:nvGrpSpPr>
        <p:grpSpPr>
          <a:xfrm>
            <a:off x="858836" y="3456655"/>
            <a:ext cx="2642500" cy="1015139"/>
            <a:chOff x="858836" y="3456655"/>
            <a:chExt cx="2642500" cy="1015139"/>
          </a:xfrm>
        </p:grpSpPr>
        <p:sp>
          <p:nvSpPr>
            <p:cNvPr id="93" name="Para nawiasów 92">
              <a:extLst>
                <a:ext uri="{FF2B5EF4-FFF2-40B4-BE49-F238E27FC236}">
                  <a16:creationId xmlns:a16="http://schemas.microsoft.com/office/drawing/2014/main" id="{450E8DC8-9A46-47B2-A60E-A2BF7BB6F73C}"/>
                </a:ext>
              </a:extLst>
            </p:cNvPr>
            <p:cNvSpPr/>
            <p:nvPr/>
          </p:nvSpPr>
          <p:spPr>
            <a:xfrm>
              <a:off x="858836"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15" name="Freeform 24">
              <a:extLst>
                <a:ext uri="{FF2B5EF4-FFF2-40B4-BE49-F238E27FC236}">
                  <a16:creationId xmlns:a16="http://schemas.microsoft.com/office/drawing/2014/main" id="{D43E3A17-F415-4365-8AE8-47B0A2D6D7C8}"/>
                </a:ext>
              </a:extLst>
            </p:cNvPr>
            <p:cNvSpPr>
              <a:spLocks/>
            </p:cNvSpPr>
            <p:nvPr/>
          </p:nvSpPr>
          <p:spPr bwMode="auto">
            <a:xfrm rot="10800000">
              <a:off x="1943370"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48" name="Łącznik: zakrzywiony 222">
            <a:extLst>
              <a:ext uri="{FF2B5EF4-FFF2-40B4-BE49-F238E27FC236}">
                <a16:creationId xmlns:a16="http://schemas.microsoft.com/office/drawing/2014/main" id="{AA392AF9-CADA-4C10-B16D-3D15E580D39B}"/>
              </a:ext>
            </a:extLst>
          </p:cNvPr>
          <p:cNvCxnSpPr>
            <a:cxnSpLocks/>
            <a:stCxn id="99" idx="0"/>
            <a:endCxn id="149" idx="0"/>
          </p:cNvCxnSpPr>
          <p:nvPr/>
        </p:nvCxnSpPr>
        <p:spPr>
          <a:xfrm rot="5400000" flipH="1" flipV="1">
            <a:off x="5942455" y="4624973"/>
            <a:ext cx="771614" cy="465257"/>
          </a:xfrm>
          <a:prstGeom prst="bentConnector3">
            <a:avLst>
              <a:gd name="adj1" fmla="val 68516"/>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Łącznik: zakrzywiony 222">
            <a:extLst>
              <a:ext uri="{FF2B5EF4-FFF2-40B4-BE49-F238E27FC236}">
                <a16:creationId xmlns:a16="http://schemas.microsoft.com/office/drawing/2014/main" id="{6D4ED4FF-6B2D-4614-BB26-3D15E230FD52}"/>
              </a:ext>
            </a:extLst>
          </p:cNvPr>
          <p:cNvCxnSpPr>
            <a:cxnSpLocks/>
            <a:stCxn id="97" idx="0"/>
            <a:endCxn id="160" idx="0"/>
          </p:cNvCxnSpPr>
          <p:nvPr/>
        </p:nvCxnSpPr>
        <p:spPr>
          <a:xfrm rot="5400000" flipH="1" flipV="1">
            <a:off x="4402346" y="4014643"/>
            <a:ext cx="771614" cy="1685917"/>
          </a:xfrm>
          <a:prstGeom prst="bentConnector3">
            <a:avLst>
              <a:gd name="adj1" fmla="val 7222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55AFB2E3-0D77-4222-86CE-496EF1DD1E7A}"/>
              </a:ext>
            </a:extLst>
          </p:cNvPr>
          <p:cNvGrpSpPr/>
          <p:nvPr/>
        </p:nvGrpSpPr>
        <p:grpSpPr>
          <a:xfrm>
            <a:off x="4774751" y="3456655"/>
            <a:ext cx="2642500" cy="1015139"/>
            <a:chOff x="4774751" y="3456655"/>
            <a:chExt cx="2642500" cy="1015139"/>
          </a:xfrm>
        </p:grpSpPr>
        <p:sp>
          <p:nvSpPr>
            <p:cNvPr id="94" name="Para nawiasów 93">
              <a:extLst>
                <a:ext uri="{FF2B5EF4-FFF2-40B4-BE49-F238E27FC236}">
                  <a16:creationId xmlns:a16="http://schemas.microsoft.com/office/drawing/2014/main" id="{08F391FC-E275-42D2-8753-44ABD1EFD13D}"/>
                </a:ext>
              </a:extLst>
            </p:cNvPr>
            <p:cNvSpPr/>
            <p:nvPr/>
          </p:nvSpPr>
          <p:spPr>
            <a:xfrm>
              <a:off x="4774751"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49" name="Freeform 24">
              <a:extLst>
                <a:ext uri="{FF2B5EF4-FFF2-40B4-BE49-F238E27FC236}">
                  <a16:creationId xmlns:a16="http://schemas.microsoft.com/office/drawing/2014/main" id="{2E7B53DB-77A6-43E1-938C-AA73DBF310A7}"/>
                </a:ext>
              </a:extLst>
            </p:cNvPr>
            <p:cNvSpPr>
              <a:spLocks/>
            </p:cNvSpPr>
            <p:nvPr/>
          </p:nvSpPr>
          <p:spPr bwMode="auto">
            <a:xfrm rot="10800000">
              <a:off x="6383823"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0" name="Freeform 24">
              <a:extLst>
                <a:ext uri="{FF2B5EF4-FFF2-40B4-BE49-F238E27FC236}">
                  <a16:creationId xmlns:a16="http://schemas.microsoft.com/office/drawing/2014/main" id="{C1AE577F-834C-47BA-8203-C7940BB44D66}"/>
                </a:ext>
              </a:extLst>
            </p:cNvPr>
            <p:cNvSpPr>
              <a:spLocks/>
            </p:cNvSpPr>
            <p:nvPr/>
          </p:nvSpPr>
          <p:spPr bwMode="auto">
            <a:xfrm rot="10800000">
              <a:off x="5454044"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64" name="Łącznik: zakrzywiony 222">
            <a:extLst>
              <a:ext uri="{FF2B5EF4-FFF2-40B4-BE49-F238E27FC236}">
                <a16:creationId xmlns:a16="http://schemas.microsoft.com/office/drawing/2014/main" id="{30AC25E2-E675-4655-9079-24015513DF80}"/>
              </a:ext>
            </a:extLst>
          </p:cNvPr>
          <p:cNvCxnSpPr>
            <a:cxnSpLocks/>
            <a:stCxn id="100" idx="0"/>
            <a:endCxn id="167" idx="0"/>
          </p:cNvCxnSpPr>
          <p:nvPr/>
        </p:nvCxnSpPr>
        <p:spPr>
          <a:xfrm rot="5400000" flipH="1" flipV="1">
            <a:off x="8520947" y="4215972"/>
            <a:ext cx="771614" cy="128325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6" name="Para nawiasów 95">
            <a:extLst>
              <a:ext uri="{FF2B5EF4-FFF2-40B4-BE49-F238E27FC236}">
                <a16:creationId xmlns:a16="http://schemas.microsoft.com/office/drawing/2014/main" id="{8EEDCB3A-E05A-4889-A725-D9B64C756E87}"/>
              </a:ext>
            </a:extLst>
          </p:cNvPr>
          <p:cNvSpPr/>
          <p:nvPr/>
        </p:nvSpPr>
        <p:spPr>
          <a:xfrm>
            <a:off x="858836"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97" name="Para nawiasów 96">
            <a:extLst>
              <a:ext uri="{FF2B5EF4-FFF2-40B4-BE49-F238E27FC236}">
                <a16:creationId xmlns:a16="http://schemas.microsoft.com/office/drawing/2014/main" id="{1B1357D3-8FDB-4F57-BBE2-461567224C36}"/>
              </a:ext>
            </a:extLst>
          </p:cNvPr>
          <p:cNvSpPr/>
          <p:nvPr/>
        </p:nvSpPr>
        <p:spPr>
          <a:xfrm>
            <a:off x="3018801"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99" name="Para nawiasów 98">
            <a:extLst>
              <a:ext uri="{FF2B5EF4-FFF2-40B4-BE49-F238E27FC236}">
                <a16:creationId xmlns:a16="http://schemas.microsoft.com/office/drawing/2014/main" id="{C653DDEF-7166-4A63-AF18-895F76D8786D}"/>
              </a:ext>
            </a:extLst>
          </p:cNvPr>
          <p:cNvSpPr/>
          <p:nvPr/>
        </p:nvSpPr>
        <p:spPr>
          <a:xfrm>
            <a:off x="5169240"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100" name="Para nawiasów 99">
            <a:extLst>
              <a:ext uri="{FF2B5EF4-FFF2-40B4-BE49-F238E27FC236}">
                <a16:creationId xmlns:a16="http://schemas.microsoft.com/office/drawing/2014/main" id="{8F01E879-FBC0-47DE-8B97-BDCF0954AAD0}"/>
              </a:ext>
            </a:extLst>
          </p:cNvPr>
          <p:cNvSpPr/>
          <p:nvPr/>
        </p:nvSpPr>
        <p:spPr>
          <a:xfrm>
            <a:off x="7338731"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103" name="Para nawiasów 102">
            <a:extLst>
              <a:ext uri="{FF2B5EF4-FFF2-40B4-BE49-F238E27FC236}">
                <a16:creationId xmlns:a16="http://schemas.microsoft.com/office/drawing/2014/main" id="{76BD01BD-75D6-49F1-9ECE-92BCBF74A0DD}"/>
              </a:ext>
            </a:extLst>
          </p:cNvPr>
          <p:cNvSpPr/>
          <p:nvPr/>
        </p:nvSpPr>
        <p:spPr>
          <a:xfrm>
            <a:off x="9498695"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cxnSp>
        <p:nvCxnSpPr>
          <p:cNvPr id="169" name="Łącznik: zakrzywiony 222">
            <a:extLst>
              <a:ext uri="{FF2B5EF4-FFF2-40B4-BE49-F238E27FC236}">
                <a16:creationId xmlns:a16="http://schemas.microsoft.com/office/drawing/2014/main" id="{1DA9F544-C26B-4806-B1CC-1EC122234D5D}"/>
              </a:ext>
            </a:extLst>
          </p:cNvPr>
          <p:cNvCxnSpPr>
            <a:cxnSpLocks/>
            <a:stCxn id="103" idx="0"/>
            <a:endCxn id="170" idx="0"/>
          </p:cNvCxnSpPr>
          <p:nvPr/>
        </p:nvCxnSpPr>
        <p:spPr>
          <a:xfrm rot="5400000" flipH="1" flipV="1">
            <a:off x="10095902" y="4800981"/>
            <a:ext cx="771614" cy="113241"/>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4395340E-1D56-4920-84E3-B2E4AB3A112A}"/>
              </a:ext>
            </a:extLst>
          </p:cNvPr>
          <p:cNvGrpSpPr/>
          <p:nvPr/>
        </p:nvGrpSpPr>
        <p:grpSpPr>
          <a:xfrm>
            <a:off x="8722107" y="3456655"/>
            <a:ext cx="2642500" cy="1015139"/>
            <a:chOff x="8722107" y="3456655"/>
            <a:chExt cx="2642500" cy="1015139"/>
          </a:xfrm>
        </p:grpSpPr>
        <p:sp>
          <p:nvSpPr>
            <p:cNvPr id="95" name="Para nawiasów 94">
              <a:extLst>
                <a:ext uri="{FF2B5EF4-FFF2-40B4-BE49-F238E27FC236}">
                  <a16:creationId xmlns:a16="http://schemas.microsoft.com/office/drawing/2014/main" id="{716B7A20-F964-49BF-8754-0BE4441CA588}"/>
                </a:ext>
              </a:extLst>
            </p:cNvPr>
            <p:cNvSpPr/>
            <p:nvPr/>
          </p:nvSpPr>
          <p:spPr>
            <a:xfrm>
              <a:off x="8722107"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67" name="Freeform 24">
              <a:extLst>
                <a:ext uri="{FF2B5EF4-FFF2-40B4-BE49-F238E27FC236}">
                  <a16:creationId xmlns:a16="http://schemas.microsoft.com/office/drawing/2014/main" id="{AD2255F1-FA8A-4FE0-BD24-00E3666B4B30}"/>
                </a:ext>
              </a:extLst>
            </p:cNvPr>
            <p:cNvSpPr>
              <a:spLocks/>
            </p:cNvSpPr>
            <p:nvPr/>
          </p:nvSpPr>
          <p:spPr bwMode="auto">
            <a:xfrm rot="10800000">
              <a:off x="9371316"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70" name="Freeform 24">
              <a:extLst>
                <a:ext uri="{FF2B5EF4-FFF2-40B4-BE49-F238E27FC236}">
                  <a16:creationId xmlns:a16="http://schemas.microsoft.com/office/drawing/2014/main" id="{C146EBE2-4984-4056-8953-D8AC1AD7D3E8}"/>
                </a:ext>
              </a:extLst>
            </p:cNvPr>
            <p:cNvSpPr>
              <a:spLocks/>
            </p:cNvSpPr>
            <p:nvPr/>
          </p:nvSpPr>
          <p:spPr bwMode="auto">
            <a:xfrm rot="10800000">
              <a:off x="10361262"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8" name="Freeform 33">
            <a:extLst>
              <a:ext uri="{FF2B5EF4-FFF2-40B4-BE49-F238E27FC236}">
                <a16:creationId xmlns:a16="http://schemas.microsoft.com/office/drawing/2014/main" id="{1CAFC749-78B4-48D3-85F9-586B1D9F8EAF}"/>
              </a:ext>
            </a:extLst>
          </p:cNvPr>
          <p:cNvSpPr>
            <a:spLocks/>
          </p:cNvSpPr>
          <p:nvPr/>
        </p:nvSpPr>
        <p:spPr bwMode="auto">
          <a:xfrm>
            <a:off x="5454044" y="4833599"/>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29" name="Freeform 10">
            <a:extLst>
              <a:ext uri="{FF2B5EF4-FFF2-40B4-BE49-F238E27FC236}">
                <a16:creationId xmlns:a16="http://schemas.microsoft.com/office/drawing/2014/main" id="{9D9BFC21-D41C-41C6-81DE-17C590D7C3C5}"/>
              </a:ext>
            </a:extLst>
          </p:cNvPr>
          <p:cNvSpPr>
            <a:spLocks/>
          </p:cNvSpPr>
          <p:nvPr/>
        </p:nvSpPr>
        <p:spPr bwMode="auto">
          <a:xfrm rot="2700000">
            <a:off x="6391730" y="4810318"/>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0" name="Freeform 33">
            <a:extLst>
              <a:ext uri="{FF2B5EF4-FFF2-40B4-BE49-F238E27FC236}">
                <a16:creationId xmlns:a16="http://schemas.microsoft.com/office/drawing/2014/main" id="{824F2921-E8CF-496B-A46B-E414B031048C}"/>
              </a:ext>
            </a:extLst>
          </p:cNvPr>
          <p:cNvSpPr>
            <a:spLocks/>
          </p:cNvSpPr>
          <p:nvPr/>
        </p:nvSpPr>
        <p:spPr bwMode="auto">
          <a:xfrm>
            <a:off x="9646234" y="4843528"/>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1" name="Freeform 10">
            <a:extLst>
              <a:ext uri="{FF2B5EF4-FFF2-40B4-BE49-F238E27FC236}">
                <a16:creationId xmlns:a16="http://schemas.microsoft.com/office/drawing/2014/main" id="{9D654C5E-3E6F-4398-86F6-315B64ECC229}"/>
              </a:ext>
            </a:extLst>
          </p:cNvPr>
          <p:cNvSpPr>
            <a:spLocks/>
          </p:cNvSpPr>
          <p:nvPr/>
        </p:nvSpPr>
        <p:spPr bwMode="auto">
          <a:xfrm rot="2700000">
            <a:off x="10583920" y="4820247"/>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2" name="Freeform 24">
            <a:extLst>
              <a:ext uri="{FF2B5EF4-FFF2-40B4-BE49-F238E27FC236}">
                <a16:creationId xmlns:a16="http://schemas.microsoft.com/office/drawing/2014/main" id="{7DD1400B-167F-411D-8FA9-EEACA98AB9EA}"/>
              </a:ext>
            </a:extLst>
          </p:cNvPr>
          <p:cNvSpPr>
            <a:spLocks/>
          </p:cNvSpPr>
          <p:nvPr/>
        </p:nvSpPr>
        <p:spPr bwMode="auto">
          <a:xfrm>
            <a:off x="489363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A</a:t>
            </a:r>
          </a:p>
        </p:txBody>
      </p:sp>
      <p:sp>
        <p:nvSpPr>
          <p:cNvPr id="33" name="Freeform 24">
            <a:extLst>
              <a:ext uri="{FF2B5EF4-FFF2-40B4-BE49-F238E27FC236}">
                <a16:creationId xmlns:a16="http://schemas.microsoft.com/office/drawing/2014/main" id="{4642DBFF-5462-4BED-B233-915FF522B678}"/>
              </a:ext>
            </a:extLst>
          </p:cNvPr>
          <p:cNvSpPr>
            <a:spLocks/>
          </p:cNvSpPr>
          <p:nvPr/>
        </p:nvSpPr>
        <p:spPr bwMode="auto">
          <a:xfrm>
            <a:off x="589427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B</a:t>
            </a:r>
          </a:p>
        </p:txBody>
      </p:sp>
      <p:sp>
        <p:nvSpPr>
          <p:cNvPr id="34" name="Freeform 24">
            <a:extLst>
              <a:ext uri="{FF2B5EF4-FFF2-40B4-BE49-F238E27FC236}">
                <a16:creationId xmlns:a16="http://schemas.microsoft.com/office/drawing/2014/main" id="{157636F7-BBC1-4DCA-968A-AF5872035C28}"/>
              </a:ext>
            </a:extLst>
          </p:cNvPr>
          <p:cNvSpPr>
            <a:spLocks/>
          </p:cNvSpPr>
          <p:nvPr/>
        </p:nvSpPr>
        <p:spPr bwMode="auto">
          <a:xfrm>
            <a:off x="689491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C</a:t>
            </a:r>
          </a:p>
        </p:txBody>
      </p:sp>
    </p:spTree>
    <p:extLst>
      <p:ext uri="{BB962C8B-B14F-4D97-AF65-F5344CB8AC3E}">
        <p14:creationId xmlns:p14="http://schemas.microsoft.com/office/powerpoint/2010/main" val="246318953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ytuł 100"/>
          <p:cNvSpPr>
            <a:spLocks noGrp="1"/>
          </p:cNvSpPr>
          <p:nvPr>
            <p:ph type="title"/>
          </p:nvPr>
        </p:nvSpPr>
        <p:spPr/>
        <p:txBody>
          <a:bodyPr>
            <a:normAutofit fontScale="90000"/>
          </a:bodyPr>
          <a:lstStyle/>
          <a:p>
            <a:r>
              <a:rPr lang="en-US" dirty="0"/>
              <a:t>Target Customer Segmentation Tree Template </a:t>
            </a:r>
          </a:p>
        </p:txBody>
      </p:sp>
      <p:grpSp>
        <p:nvGrpSpPr>
          <p:cNvPr id="6" name="Grupa 5">
            <a:extLst>
              <a:ext uri="{FF2B5EF4-FFF2-40B4-BE49-F238E27FC236}">
                <a16:creationId xmlns:a16="http://schemas.microsoft.com/office/drawing/2014/main" id="{43059BEA-5B4F-47F1-AD2C-5D071CD3FA0B}"/>
              </a:ext>
            </a:extLst>
          </p:cNvPr>
          <p:cNvGrpSpPr/>
          <p:nvPr/>
        </p:nvGrpSpPr>
        <p:grpSpPr>
          <a:xfrm>
            <a:off x="621090" y="4949545"/>
            <a:ext cx="10947024" cy="1369999"/>
            <a:chOff x="621089" y="4949545"/>
            <a:chExt cx="11091535" cy="1369999"/>
          </a:xfrm>
        </p:grpSpPr>
        <p:sp>
          <p:nvSpPr>
            <p:cNvPr id="2" name="Prostokąt 1">
              <a:extLst>
                <a:ext uri="{FF2B5EF4-FFF2-40B4-BE49-F238E27FC236}">
                  <a16:creationId xmlns:a16="http://schemas.microsoft.com/office/drawing/2014/main" id="{34E3C8A4-D208-4C9D-90CA-E7AFC814EB69}"/>
                </a:ext>
              </a:extLst>
            </p:cNvPr>
            <p:cNvSpPr/>
            <p:nvPr/>
          </p:nvSpPr>
          <p:spPr>
            <a:xfrm>
              <a:off x="621089" y="5013176"/>
              <a:ext cx="11091535" cy="130636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216000" rIns="252000" bIns="180000" rtlCol="0" anchor="ctr"/>
            <a:lstStyle/>
            <a:p>
              <a:pPr lvl="0" algn="ctr">
                <a:spcAft>
                  <a:spcPts val="600"/>
                </a:spcAft>
              </a:pPr>
              <a:r>
                <a:rPr lang="en-US" sz="1600" dirty="0">
                  <a:solidFill>
                    <a:schemeClr val="tx1"/>
                  </a:solidFill>
                </a:rPr>
                <a:t>Write your text here. Add your description of an item. Fill the textbox with your description.</a:t>
              </a:r>
            </a:p>
          </p:txBody>
        </p:sp>
        <p:grpSp>
          <p:nvGrpSpPr>
            <p:cNvPr id="4" name="Grupa 3">
              <a:extLst>
                <a:ext uri="{FF2B5EF4-FFF2-40B4-BE49-F238E27FC236}">
                  <a16:creationId xmlns:a16="http://schemas.microsoft.com/office/drawing/2014/main" id="{2AEB9D4B-0290-4D84-BFDB-658122D2DB4E}"/>
                </a:ext>
              </a:extLst>
            </p:cNvPr>
            <p:cNvGrpSpPr/>
            <p:nvPr/>
          </p:nvGrpSpPr>
          <p:grpSpPr>
            <a:xfrm>
              <a:off x="621089" y="4949545"/>
              <a:ext cx="11091535" cy="189167"/>
              <a:chOff x="621089" y="4949545"/>
              <a:chExt cx="11091535" cy="189167"/>
            </a:xfrm>
          </p:grpSpPr>
          <p:sp>
            <p:nvSpPr>
              <p:cNvPr id="33" name="Prostokąt 32">
                <a:extLst>
                  <a:ext uri="{FF2B5EF4-FFF2-40B4-BE49-F238E27FC236}">
                    <a16:creationId xmlns:a16="http://schemas.microsoft.com/office/drawing/2014/main" id="{F06C59B4-D6D0-440B-BF1B-D2CF4BE78F93}"/>
                  </a:ext>
                </a:extLst>
              </p:cNvPr>
              <p:cNvSpPr/>
              <p:nvPr/>
            </p:nvSpPr>
            <p:spPr>
              <a:xfrm>
                <a:off x="621089" y="4949545"/>
                <a:ext cx="11091535" cy="6363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rójkąt równoramienny 2">
                <a:extLst>
                  <a:ext uri="{FF2B5EF4-FFF2-40B4-BE49-F238E27FC236}">
                    <a16:creationId xmlns:a16="http://schemas.microsoft.com/office/drawing/2014/main" id="{EE39C756-BB5F-4697-A616-6EB442B43B12}"/>
                  </a:ext>
                </a:extLst>
              </p:cNvPr>
              <p:cNvSpPr/>
              <p:nvPr/>
            </p:nvSpPr>
            <p:spPr>
              <a:xfrm rot="10800000">
                <a:off x="5908206" y="4995324"/>
                <a:ext cx="517301" cy="143388"/>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96" name="Łącznik: łamany 95">
            <a:extLst>
              <a:ext uri="{FF2B5EF4-FFF2-40B4-BE49-F238E27FC236}">
                <a16:creationId xmlns:a16="http://schemas.microsoft.com/office/drawing/2014/main" id="{B8B60623-4DBE-4CE3-B9AB-019606787A7E}"/>
              </a:ext>
            </a:extLst>
          </p:cNvPr>
          <p:cNvCxnSpPr>
            <a:cxnSpLocks/>
            <a:stCxn id="31" idx="6"/>
            <a:endCxn id="43" idx="0"/>
          </p:cNvCxnSpPr>
          <p:nvPr/>
        </p:nvCxnSpPr>
        <p:spPr>
          <a:xfrm>
            <a:off x="7556564" y="1782671"/>
            <a:ext cx="1415872" cy="363636"/>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Łącznik: łamany 97">
            <a:extLst>
              <a:ext uri="{FF2B5EF4-FFF2-40B4-BE49-F238E27FC236}">
                <a16:creationId xmlns:a16="http://schemas.microsoft.com/office/drawing/2014/main" id="{F5E4A833-04CE-43C5-8956-DEAB8B2BE93D}"/>
              </a:ext>
            </a:extLst>
          </p:cNvPr>
          <p:cNvCxnSpPr>
            <a:cxnSpLocks/>
            <a:stCxn id="31" idx="2"/>
            <a:endCxn id="37" idx="0"/>
          </p:cNvCxnSpPr>
          <p:nvPr/>
        </p:nvCxnSpPr>
        <p:spPr>
          <a:xfrm rot="10800000" flipV="1">
            <a:off x="4868074" y="1782671"/>
            <a:ext cx="1415872" cy="363636"/>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Łącznik: łamany 99">
            <a:extLst>
              <a:ext uri="{FF2B5EF4-FFF2-40B4-BE49-F238E27FC236}">
                <a16:creationId xmlns:a16="http://schemas.microsoft.com/office/drawing/2014/main" id="{4119A92E-ECBB-459C-BD12-F7CC2FC3BC24}"/>
              </a:ext>
            </a:extLst>
          </p:cNvPr>
          <p:cNvCxnSpPr>
            <a:cxnSpLocks/>
            <a:stCxn id="37" idx="2"/>
            <a:endCxn id="39" idx="0"/>
          </p:cNvCxnSpPr>
          <p:nvPr/>
        </p:nvCxnSpPr>
        <p:spPr>
          <a:xfrm rot="10800000" flipV="1">
            <a:off x="3837344" y="2654544"/>
            <a:ext cx="522492"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Łącznik: łamany 102">
            <a:extLst>
              <a:ext uri="{FF2B5EF4-FFF2-40B4-BE49-F238E27FC236}">
                <a16:creationId xmlns:a16="http://schemas.microsoft.com/office/drawing/2014/main" id="{06152831-78E0-4108-8EA5-977E0054B6E2}"/>
              </a:ext>
            </a:extLst>
          </p:cNvPr>
          <p:cNvCxnSpPr>
            <a:cxnSpLocks/>
            <a:stCxn id="37" idx="6"/>
            <a:endCxn id="41" idx="0"/>
          </p:cNvCxnSpPr>
          <p:nvPr/>
        </p:nvCxnSpPr>
        <p:spPr>
          <a:xfrm>
            <a:off x="5376311" y="2654544"/>
            <a:ext cx="533071"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Łącznik: łamany 108">
            <a:extLst>
              <a:ext uri="{FF2B5EF4-FFF2-40B4-BE49-F238E27FC236}">
                <a16:creationId xmlns:a16="http://schemas.microsoft.com/office/drawing/2014/main" id="{E344751D-A6D8-43A5-A06D-F6A680B6F02A}"/>
              </a:ext>
            </a:extLst>
          </p:cNvPr>
          <p:cNvCxnSpPr>
            <a:cxnSpLocks/>
            <a:stCxn id="43" idx="2"/>
            <a:endCxn id="45" idx="0"/>
          </p:cNvCxnSpPr>
          <p:nvPr/>
        </p:nvCxnSpPr>
        <p:spPr>
          <a:xfrm rot="10800000" flipV="1">
            <a:off x="7941706" y="2654544"/>
            <a:ext cx="522492"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Łącznik: łamany 110">
            <a:extLst>
              <a:ext uri="{FF2B5EF4-FFF2-40B4-BE49-F238E27FC236}">
                <a16:creationId xmlns:a16="http://schemas.microsoft.com/office/drawing/2014/main" id="{6F958CE6-2B6F-42D1-A4C2-9F7D404457AE}"/>
              </a:ext>
            </a:extLst>
          </p:cNvPr>
          <p:cNvCxnSpPr>
            <a:cxnSpLocks/>
            <a:stCxn id="43" idx="6"/>
            <a:endCxn id="47" idx="0"/>
          </p:cNvCxnSpPr>
          <p:nvPr/>
        </p:nvCxnSpPr>
        <p:spPr>
          <a:xfrm>
            <a:off x="9480673" y="2654544"/>
            <a:ext cx="522493"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1" name="Łącznik: łamany 130">
            <a:extLst>
              <a:ext uri="{FF2B5EF4-FFF2-40B4-BE49-F238E27FC236}">
                <a16:creationId xmlns:a16="http://schemas.microsoft.com/office/drawing/2014/main" id="{6D52058C-EE42-4BE1-83FC-693A7A4445A0}"/>
              </a:ext>
            </a:extLst>
          </p:cNvPr>
          <p:cNvCxnSpPr>
            <a:cxnSpLocks/>
            <a:stCxn id="39" idx="2"/>
            <a:endCxn id="129" idx="0"/>
          </p:cNvCxnSpPr>
          <p:nvPr/>
        </p:nvCxnSpPr>
        <p:spPr>
          <a:xfrm rot="10800000" flipV="1">
            <a:off x="3111799" y="3530629"/>
            <a:ext cx="357483"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2" name="Łącznik: łamany 131">
            <a:extLst>
              <a:ext uri="{FF2B5EF4-FFF2-40B4-BE49-F238E27FC236}">
                <a16:creationId xmlns:a16="http://schemas.microsoft.com/office/drawing/2014/main" id="{4FDCB4E0-90F1-409D-A92E-5687D69EA9C3}"/>
              </a:ext>
            </a:extLst>
          </p:cNvPr>
          <p:cNvCxnSpPr>
            <a:cxnSpLocks/>
            <a:stCxn id="39" idx="6"/>
            <a:endCxn id="130" idx="0"/>
          </p:cNvCxnSpPr>
          <p:nvPr/>
        </p:nvCxnSpPr>
        <p:spPr>
          <a:xfrm>
            <a:off x="4205406" y="3530630"/>
            <a:ext cx="35748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Łącznik: łamany 146">
            <a:extLst>
              <a:ext uri="{FF2B5EF4-FFF2-40B4-BE49-F238E27FC236}">
                <a16:creationId xmlns:a16="http://schemas.microsoft.com/office/drawing/2014/main" id="{C8AD3E51-61C8-4457-9C8B-75DD55505A4D}"/>
              </a:ext>
            </a:extLst>
          </p:cNvPr>
          <p:cNvCxnSpPr>
            <a:cxnSpLocks/>
            <a:stCxn id="41" idx="2"/>
            <a:endCxn id="141" idx="0"/>
          </p:cNvCxnSpPr>
          <p:nvPr/>
        </p:nvCxnSpPr>
        <p:spPr>
          <a:xfrm rot="10800000" flipV="1">
            <a:off x="5173258" y="3530629"/>
            <a:ext cx="36806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8" name="Łącznik: łamany 147">
            <a:extLst>
              <a:ext uri="{FF2B5EF4-FFF2-40B4-BE49-F238E27FC236}">
                <a16:creationId xmlns:a16="http://schemas.microsoft.com/office/drawing/2014/main" id="{9D790B8D-6EA3-49BC-9B1B-6E8622B4B146}"/>
              </a:ext>
            </a:extLst>
          </p:cNvPr>
          <p:cNvCxnSpPr>
            <a:cxnSpLocks/>
            <a:stCxn id="41" idx="6"/>
            <a:endCxn id="142" idx="0"/>
          </p:cNvCxnSpPr>
          <p:nvPr/>
        </p:nvCxnSpPr>
        <p:spPr>
          <a:xfrm>
            <a:off x="6277444" y="3530630"/>
            <a:ext cx="346904"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5" name="Łącznik: łamany 154">
            <a:extLst>
              <a:ext uri="{FF2B5EF4-FFF2-40B4-BE49-F238E27FC236}">
                <a16:creationId xmlns:a16="http://schemas.microsoft.com/office/drawing/2014/main" id="{9BA0BD8F-692A-40E4-9D59-4CEC600B952D}"/>
              </a:ext>
            </a:extLst>
          </p:cNvPr>
          <p:cNvCxnSpPr>
            <a:cxnSpLocks/>
            <a:stCxn id="45" idx="2"/>
            <a:endCxn id="153" idx="0"/>
          </p:cNvCxnSpPr>
          <p:nvPr/>
        </p:nvCxnSpPr>
        <p:spPr>
          <a:xfrm rot="10800000" flipV="1">
            <a:off x="7216160" y="3530629"/>
            <a:ext cx="357484"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Łącznik: łamany 155">
            <a:extLst>
              <a:ext uri="{FF2B5EF4-FFF2-40B4-BE49-F238E27FC236}">
                <a16:creationId xmlns:a16="http://schemas.microsoft.com/office/drawing/2014/main" id="{23733383-4195-4C82-BFB9-7D1C15C64BDA}"/>
              </a:ext>
            </a:extLst>
          </p:cNvPr>
          <p:cNvCxnSpPr>
            <a:cxnSpLocks/>
            <a:stCxn id="45" idx="6"/>
            <a:endCxn id="154" idx="0"/>
          </p:cNvCxnSpPr>
          <p:nvPr/>
        </p:nvCxnSpPr>
        <p:spPr>
          <a:xfrm>
            <a:off x="8309768" y="3530630"/>
            <a:ext cx="357481"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Łącznik: łamany 159">
            <a:extLst>
              <a:ext uri="{FF2B5EF4-FFF2-40B4-BE49-F238E27FC236}">
                <a16:creationId xmlns:a16="http://schemas.microsoft.com/office/drawing/2014/main" id="{050E7977-41F1-430A-B964-FF05FDDB279F}"/>
              </a:ext>
            </a:extLst>
          </p:cNvPr>
          <p:cNvCxnSpPr>
            <a:cxnSpLocks/>
            <a:stCxn id="47" idx="2"/>
            <a:endCxn id="158" idx="0"/>
          </p:cNvCxnSpPr>
          <p:nvPr/>
        </p:nvCxnSpPr>
        <p:spPr>
          <a:xfrm rot="10800000" flipV="1">
            <a:off x="9277621" y="3530629"/>
            <a:ext cx="357483"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1" name="Łącznik: łamany 160">
            <a:extLst>
              <a:ext uri="{FF2B5EF4-FFF2-40B4-BE49-F238E27FC236}">
                <a16:creationId xmlns:a16="http://schemas.microsoft.com/office/drawing/2014/main" id="{275AF2AC-8EE2-42FE-AB3D-C824910EE09A}"/>
              </a:ext>
            </a:extLst>
          </p:cNvPr>
          <p:cNvCxnSpPr>
            <a:cxnSpLocks/>
            <a:stCxn id="47" idx="6"/>
            <a:endCxn id="159" idx="0"/>
          </p:cNvCxnSpPr>
          <p:nvPr/>
        </p:nvCxnSpPr>
        <p:spPr>
          <a:xfrm>
            <a:off x="10371228" y="3530630"/>
            <a:ext cx="35748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Owal 30">
            <a:extLst>
              <a:ext uri="{FF2B5EF4-FFF2-40B4-BE49-F238E27FC236}">
                <a16:creationId xmlns:a16="http://schemas.microsoft.com/office/drawing/2014/main" id="{FCB10E58-1316-4F63-8C07-DB54CD6B0083}"/>
              </a:ext>
            </a:extLst>
          </p:cNvPr>
          <p:cNvSpPr/>
          <p:nvPr/>
        </p:nvSpPr>
        <p:spPr>
          <a:xfrm>
            <a:off x="6283946" y="1146364"/>
            <a:ext cx="1272618" cy="127261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37" name="Owal 36">
            <a:extLst>
              <a:ext uri="{FF2B5EF4-FFF2-40B4-BE49-F238E27FC236}">
                <a16:creationId xmlns:a16="http://schemas.microsoft.com/office/drawing/2014/main" id="{E006A4C1-9036-47D0-9FF5-8AEB8A989D0F}"/>
              </a:ext>
            </a:extLst>
          </p:cNvPr>
          <p:cNvSpPr/>
          <p:nvPr/>
        </p:nvSpPr>
        <p:spPr>
          <a:xfrm>
            <a:off x="4359836" y="2146307"/>
            <a:ext cx="1016475" cy="101647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39" name="Owal 38">
            <a:extLst>
              <a:ext uri="{FF2B5EF4-FFF2-40B4-BE49-F238E27FC236}">
                <a16:creationId xmlns:a16="http://schemas.microsoft.com/office/drawing/2014/main" id="{CB8CAB93-C420-4F8E-86B6-5D85B103B35A}"/>
              </a:ext>
            </a:extLst>
          </p:cNvPr>
          <p:cNvSpPr/>
          <p:nvPr/>
        </p:nvSpPr>
        <p:spPr>
          <a:xfrm>
            <a:off x="3469281"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1" name="Owal 40">
            <a:extLst>
              <a:ext uri="{FF2B5EF4-FFF2-40B4-BE49-F238E27FC236}">
                <a16:creationId xmlns:a16="http://schemas.microsoft.com/office/drawing/2014/main" id="{EFE5C8FB-45F0-47FF-A613-142C14CFDFB8}"/>
              </a:ext>
            </a:extLst>
          </p:cNvPr>
          <p:cNvSpPr/>
          <p:nvPr/>
        </p:nvSpPr>
        <p:spPr>
          <a:xfrm>
            <a:off x="5541319"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3" name="Owal 42">
            <a:extLst>
              <a:ext uri="{FF2B5EF4-FFF2-40B4-BE49-F238E27FC236}">
                <a16:creationId xmlns:a16="http://schemas.microsoft.com/office/drawing/2014/main" id="{DDBBF295-5F0D-44A9-A0F6-BA355CA83D27}"/>
              </a:ext>
            </a:extLst>
          </p:cNvPr>
          <p:cNvSpPr/>
          <p:nvPr/>
        </p:nvSpPr>
        <p:spPr>
          <a:xfrm>
            <a:off x="8464198" y="2146307"/>
            <a:ext cx="1016475" cy="101647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5" name="Owal 44">
            <a:extLst>
              <a:ext uri="{FF2B5EF4-FFF2-40B4-BE49-F238E27FC236}">
                <a16:creationId xmlns:a16="http://schemas.microsoft.com/office/drawing/2014/main" id="{2C5FB249-D65B-4105-B28C-E4A7FE582658}"/>
              </a:ext>
            </a:extLst>
          </p:cNvPr>
          <p:cNvSpPr/>
          <p:nvPr/>
        </p:nvSpPr>
        <p:spPr>
          <a:xfrm>
            <a:off x="7573644" y="3162567"/>
            <a:ext cx="736124" cy="73612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7" name="Owal 46">
            <a:extLst>
              <a:ext uri="{FF2B5EF4-FFF2-40B4-BE49-F238E27FC236}">
                <a16:creationId xmlns:a16="http://schemas.microsoft.com/office/drawing/2014/main" id="{5D462E43-88C1-4D81-8114-0D15C55845FC}"/>
              </a:ext>
            </a:extLst>
          </p:cNvPr>
          <p:cNvSpPr/>
          <p:nvPr/>
        </p:nvSpPr>
        <p:spPr>
          <a:xfrm>
            <a:off x="9635103"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29" name="Owal 128">
            <a:extLst>
              <a:ext uri="{FF2B5EF4-FFF2-40B4-BE49-F238E27FC236}">
                <a16:creationId xmlns:a16="http://schemas.microsoft.com/office/drawing/2014/main" id="{BC1349A9-1677-4E7F-B34D-0EB4677CB9F5}"/>
              </a:ext>
            </a:extLst>
          </p:cNvPr>
          <p:cNvSpPr/>
          <p:nvPr/>
        </p:nvSpPr>
        <p:spPr>
          <a:xfrm>
            <a:off x="284796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30" name="Owal 129">
            <a:extLst>
              <a:ext uri="{FF2B5EF4-FFF2-40B4-BE49-F238E27FC236}">
                <a16:creationId xmlns:a16="http://schemas.microsoft.com/office/drawing/2014/main" id="{C129B559-2292-491C-B600-D770C6A64BFD}"/>
              </a:ext>
            </a:extLst>
          </p:cNvPr>
          <p:cNvSpPr/>
          <p:nvPr/>
        </p:nvSpPr>
        <p:spPr>
          <a:xfrm>
            <a:off x="429905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41" name="Owal 140">
            <a:extLst>
              <a:ext uri="{FF2B5EF4-FFF2-40B4-BE49-F238E27FC236}">
                <a16:creationId xmlns:a16="http://schemas.microsoft.com/office/drawing/2014/main" id="{DF33302D-00D7-4F43-9A04-CE25379EF187}"/>
              </a:ext>
            </a:extLst>
          </p:cNvPr>
          <p:cNvSpPr/>
          <p:nvPr/>
        </p:nvSpPr>
        <p:spPr>
          <a:xfrm>
            <a:off x="490942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3" name="Owal 152">
            <a:extLst>
              <a:ext uri="{FF2B5EF4-FFF2-40B4-BE49-F238E27FC236}">
                <a16:creationId xmlns:a16="http://schemas.microsoft.com/office/drawing/2014/main" id="{9C7A7733-71DB-442C-B00A-DCB986E129AB}"/>
              </a:ext>
            </a:extLst>
          </p:cNvPr>
          <p:cNvSpPr/>
          <p:nvPr/>
        </p:nvSpPr>
        <p:spPr>
          <a:xfrm>
            <a:off x="6952325"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4" name="Owal 153">
            <a:extLst>
              <a:ext uri="{FF2B5EF4-FFF2-40B4-BE49-F238E27FC236}">
                <a16:creationId xmlns:a16="http://schemas.microsoft.com/office/drawing/2014/main" id="{9E7509C9-64FF-42C9-94BC-C9C5F5F78EF5}"/>
              </a:ext>
            </a:extLst>
          </p:cNvPr>
          <p:cNvSpPr/>
          <p:nvPr/>
        </p:nvSpPr>
        <p:spPr>
          <a:xfrm>
            <a:off x="8403415" y="4148729"/>
            <a:ext cx="527668" cy="527668"/>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8" name="Owal 157">
            <a:extLst>
              <a:ext uri="{FF2B5EF4-FFF2-40B4-BE49-F238E27FC236}">
                <a16:creationId xmlns:a16="http://schemas.microsoft.com/office/drawing/2014/main" id="{13000DDB-E6A1-433E-ABBB-4ADF0F18A98F}"/>
              </a:ext>
            </a:extLst>
          </p:cNvPr>
          <p:cNvSpPr/>
          <p:nvPr/>
        </p:nvSpPr>
        <p:spPr>
          <a:xfrm>
            <a:off x="9013786"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9" name="Owal 158">
            <a:extLst>
              <a:ext uri="{FF2B5EF4-FFF2-40B4-BE49-F238E27FC236}">
                <a16:creationId xmlns:a16="http://schemas.microsoft.com/office/drawing/2014/main" id="{65D2420F-864E-4E2B-B790-DCA5A7405DE3}"/>
              </a:ext>
            </a:extLst>
          </p:cNvPr>
          <p:cNvSpPr/>
          <p:nvPr/>
        </p:nvSpPr>
        <p:spPr>
          <a:xfrm>
            <a:off x="10464876"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42" name="Owal 141">
            <a:extLst>
              <a:ext uri="{FF2B5EF4-FFF2-40B4-BE49-F238E27FC236}">
                <a16:creationId xmlns:a16="http://schemas.microsoft.com/office/drawing/2014/main" id="{E56C431B-D72E-4657-8A74-954495C37853}"/>
              </a:ext>
            </a:extLst>
          </p:cNvPr>
          <p:cNvSpPr/>
          <p:nvPr/>
        </p:nvSpPr>
        <p:spPr>
          <a:xfrm>
            <a:off x="6360513"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grpSp>
        <p:nvGrpSpPr>
          <p:cNvPr id="65" name="Grupa 64">
            <a:extLst>
              <a:ext uri="{FF2B5EF4-FFF2-40B4-BE49-F238E27FC236}">
                <a16:creationId xmlns:a16="http://schemas.microsoft.com/office/drawing/2014/main" id="{37B3FFCF-E6B6-44A4-AF71-AD9C43542F1C}"/>
              </a:ext>
            </a:extLst>
          </p:cNvPr>
          <p:cNvGrpSpPr/>
          <p:nvPr/>
        </p:nvGrpSpPr>
        <p:grpSpPr>
          <a:xfrm>
            <a:off x="619953" y="3198194"/>
            <a:ext cx="1924643" cy="612668"/>
            <a:chOff x="113019" y="1376172"/>
            <a:chExt cx="1925852" cy="612668"/>
          </a:xfrm>
        </p:grpSpPr>
        <p:sp>
          <p:nvSpPr>
            <p:cNvPr id="66" name="Arrow: Pentagon 59">
              <a:extLst>
                <a:ext uri="{FF2B5EF4-FFF2-40B4-BE49-F238E27FC236}">
                  <a16:creationId xmlns:a16="http://schemas.microsoft.com/office/drawing/2014/main" id="{B4BB37BE-69BB-488A-B3C9-B0AA1BD029C8}"/>
                </a:ext>
              </a:extLst>
            </p:cNvPr>
            <p:cNvSpPr/>
            <p:nvPr/>
          </p:nvSpPr>
          <p:spPr>
            <a:xfrm>
              <a:off x="160345" y="1376172"/>
              <a:ext cx="1878526"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7" name="Arrow: Pentagon 9">
              <a:extLst>
                <a:ext uri="{FF2B5EF4-FFF2-40B4-BE49-F238E27FC236}">
                  <a16:creationId xmlns:a16="http://schemas.microsoft.com/office/drawing/2014/main" id="{ABE2E204-5E52-47CA-AC43-113868B9BAB5}"/>
                </a:ext>
              </a:extLst>
            </p:cNvPr>
            <p:cNvSpPr/>
            <p:nvPr/>
          </p:nvSpPr>
          <p:spPr>
            <a:xfrm>
              <a:off x="113019" y="1376172"/>
              <a:ext cx="1878525"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62" name="Grupa 61">
            <a:extLst>
              <a:ext uri="{FF2B5EF4-FFF2-40B4-BE49-F238E27FC236}">
                <a16:creationId xmlns:a16="http://schemas.microsoft.com/office/drawing/2014/main" id="{21D40734-D7AF-46C1-A1F6-146B96341ECC}"/>
              </a:ext>
            </a:extLst>
          </p:cNvPr>
          <p:cNvGrpSpPr/>
          <p:nvPr/>
        </p:nvGrpSpPr>
        <p:grpSpPr>
          <a:xfrm>
            <a:off x="621088" y="2297157"/>
            <a:ext cx="1924644" cy="612668"/>
            <a:chOff x="113019" y="1376172"/>
            <a:chExt cx="1925853" cy="612668"/>
          </a:xfrm>
        </p:grpSpPr>
        <p:sp>
          <p:nvSpPr>
            <p:cNvPr id="63" name="Arrow: Pentagon 59">
              <a:extLst>
                <a:ext uri="{FF2B5EF4-FFF2-40B4-BE49-F238E27FC236}">
                  <a16:creationId xmlns:a16="http://schemas.microsoft.com/office/drawing/2014/main" id="{5CA5BEB4-2EA9-48A2-9CBE-6CFF1C48C49E}"/>
                </a:ext>
              </a:extLst>
            </p:cNvPr>
            <p:cNvSpPr/>
            <p:nvPr/>
          </p:nvSpPr>
          <p:spPr>
            <a:xfrm>
              <a:off x="160347" y="1376172"/>
              <a:ext cx="1878525"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Arrow: Pentagon 9">
              <a:extLst>
                <a:ext uri="{FF2B5EF4-FFF2-40B4-BE49-F238E27FC236}">
                  <a16:creationId xmlns:a16="http://schemas.microsoft.com/office/drawing/2014/main" id="{B8CB5D23-F723-41DB-BCD0-342CD56D9A2F}"/>
                </a:ext>
              </a:extLst>
            </p:cNvPr>
            <p:cNvSpPr/>
            <p:nvPr/>
          </p:nvSpPr>
          <p:spPr>
            <a:xfrm>
              <a:off x="113019" y="1376172"/>
              <a:ext cx="1878525"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136" name="Grupa 135">
            <a:extLst>
              <a:ext uri="{FF2B5EF4-FFF2-40B4-BE49-F238E27FC236}">
                <a16:creationId xmlns:a16="http://schemas.microsoft.com/office/drawing/2014/main" id="{51A05629-ED70-4AA6-AEDA-C50E8A2174E8}"/>
              </a:ext>
            </a:extLst>
          </p:cNvPr>
          <p:cNvGrpSpPr/>
          <p:nvPr/>
        </p:nvGrpSpPr>
        <p:grpSpPr>
          <a:xfrm>
            <a:off x="621089" y="1399137"/>
            <a:ext cx="1924642" cy="612668"/>
            <a:chOff x="113021" y="1376172"/>
            <a:chExt cx="1925850" cy="612668"/>
          </a:xfrm>
        </p:grpSpPr>
        <p:sp>
          <p:nvSpPr>
            <p:cNvPr id="138" name="Arrow: Pentagon 59">
              <a:extLst>
                <a:ext uri="{FF2B5EF4-FFF2-40B4-BE49-F238E27FC236}">
                  <a16:creationId xmlns:a16="http://schemas.microsoft.com/office/drawing/2014/main" id="{D200F381-3129-43AB-B368-3517FDFC8AA2}"/>
                </a:ext>
              </a:extLst>
            </p:cNvPr>
            <p:cNvSpPr/>
            <p:nvPr/>
          </p:nvSpPr>
          <p:spPr>
            <a:xfrm>
              <a:off x="160347" y="1376172"/>
              <a:ext cx="1878524"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9" name="Arrow: Pentagon 9">
              <a:extLst>
                <a:ext uri="{FF2B5EF4-FFF2-40B4-BE49-F238E27FC236}">
                  <a16:creationId xmlns:a16="http://schemas.microsoft.com/office/drawing/2014/main" id="{463D2B7A-8CCD-4D87-B1BD-E1448BD4E098}"/>
                </a:ext>
              </a:extLst>
            </p:cNvPr>
            <p:cNvSpPr/>
            <p:nvPr/>
          </p:nvSpPr>
          <p:spPr>
            <a:xfrm>
              <a:off x="113021" y="1376172"/>
              <a:ext cx="1878523"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68" name="Grupa 67">
            <a:extLst>
              <a:ext uri="{FF2B5EF4-FFF2-40B4-BE49-F238E27FC236}">
                <a16:creationId xmlns:a16="http://schemas.microsoft.com/office/drawing/2014/main" id="{6B06537A-CE5E-4621-8AB8-B2CF0177A389}"/>
              </a:ext>
            </a:extLst>
          </p:cNvPr>
          <p:cNvGrpSpPr/>
          <p:nvPr/>
        </p:nvGrpSpPr>
        <p:grpSpPr>
          <a:xfrm>
            <a:off x="623392" y="4099232"/>
            <a:ext cx="1922339" cy="612668"/>
            <a:chOff x="115325" y="1376172"/>
            <a:chExt cx="1923546" cy="612668"/>
          </a:xfrm>
        </p:grpSpPr>
        <p:sp>
          <p:nvSpPr>
            <p:cNvPr id="69" name="Arrow: Pentagon 59">
              <a:extLst>
                <a:ext uri="{FF2B5EF4-FFF2-40B4-BE49-F238E27FC236}">
                  <a16:creationId xmlns:a16="http://schemas.microsoft.com/office/drawing/2014/main" id="{8C3ABB75-0DA6-4A3B-8E10-68910B52B3B5}"/>
                </a:ext>
              </a:extLst>
            </p:cNvPr>
            <p:cNvSpPr/>
            <p:nvPr/>
          </p:nvSpPr>
          <p:spPr>
            <a:xfrm>
              <a:off x="159208" y="1376172"/>
              <a:ext cx="1879663"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0" name="Arrow: Pentagon 9">
              <a:extLst>
                <a:ext uri="{FF2B5EF4-FFF2-40B4-BE49-F238E27FC236}">
                  <a16:creationId xmlns:a16="http://schemas.microsoft.com/office/drawing/2014/main" id="{A6B24E12-516A-4BE3-8753-594C479A6E1A}"/>
                </a:ext>
              </a:extLst>
            </p:cNvPr>
            <p:cNvSpPr/>
            <p:nvPr/>
          </p:nvSpPr>
          <p:spPr>
            <a:xfrm>
              <a:off x="115325" y="1376172"/>
              <a:ext cx="1876220"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sp>
        <p:nvSpPr>
          <p:cNvPr id="49" name="Freeform 7">
            <a:extLst>
              <a:ext uri="{FF2B5EF4-FFF2-40B4-BE49-F238E27FC236}">
                <a16:creationId xmlns:a16="http://schemas.microsoft.com/office/drawing/2014/main" id="{6D862411-A8ED-4478-BDFF-969FEF9FAAF2}"/>
              </a:ext>
            </a:extLst>
          </p:cNvPr>
          <p:cNvSpPr>
            <a:spLocks noChangeAspect="1" noEditPoints="1"/>
          </p:cNvSpPr>
          <p:nvPr/>
        </p:nvSpPr>
        <p:spPr bwMode="auto">
          <a:xfrm>
            <a:off x="4684434" y="237959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6">
            <a:extLst>
              <a:ext uri="{FF2B5EF4-FFF2-40B4-BE49-F238E27FC236}">
                <a16:creationId xmlns:a16="http://schemas.microsoft.com/office/drawing/2014/main" id="{16F49506-7F36-40F3-BE06-74AF1A0A467D}"/>
              </a:ext>
            </a:extLst>
          </p:cNvPr>
          <p:cNvSpPr>
            <a:spLocks noChangeAspect="1"/>
          </p:cNvSpPr>
          <p:nvPr/>
        </p:nvSpPr>
        <p:spPr bwMode="auto">
          <a:xfrm>
            <a:off x="7681638" y="3331914"/>
            <a:ext cx="470878" cy="39743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30">
            <a:extLst>
              <a:ext uri="{FF2B5EF4-FFF2-40B4-BE49-F238E27FC236}">
                <a16:creationId xmlns:a16="http://schemas.microsoft.com/office/drawing/2014/main" id="{B801C8FD-AA43-44C4-9ABB-48F50771D4BA}"/>
              </a:ext>
            </a:extLst>
          </p:cNvPr>
          <p:cNvSpPr>
            <a:spLocks noChangeAspect="1" noEditPoints="1"/>
          </p:cNvSpPr>
          <p:nvPr/>
        </p:nvSpPr>
        <p:spPr bwMode="auto">
          <a:xfrm>
            <a:off x="8719003" y="2431796"/>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22">
            <a:extLst>
              <a:ext uri="{FF2B5EF4-FFF2-40B4-BE49-F238E27FC236}">
                <a16:creationId xmlns:a16="http://schemas.microsoft.com/office/drawing/2014/main" id="{180B3605-7471-4EC5-8BF0-84D24F50F400}"/>
              </a:ext>
            </a:extLst>
          </p:cNvPr>
          <p:cNvSpPr>
            <a:spLocks noChangeAspect="1" noEditPoints="1"/>
          </p:cNvSpPr>
          <p:nvPr/>
        </p:nvSpPr>
        <p:spPr bwMode="auto">
          <a:xfrm>
            <a:off x="6571243" y="1469840"/>
            <a:ext cx="698024" cy="54946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4">
            <a:extLst>
              <a:ext uri="{FF2B5EF4-FFF2-40B4-BE49-F238E27FC236}">
                <a16:creationId xmlns:a16="http://schemas.microsoft.com/office/drawing/2014/main" id="{ABCD4E25-6384-4888-A98D-13C890A337D0}"/>
              </a:ext>
            </a:extLst>
          </p:cNvPr>
          <p:cNvSpPr>
            <a:spLocks noChangeAspect="1" noEditPoints="1"/>
          </p:cNvSpPr>
          <p:nvPr/>
        </p:nvSpPr>
        <p:spPr bwMode="auto">
          <a:xfrm>
            <a:off x="3619338" y="3310128"/>
            <a:ext cx="436012" cy="45601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12">
            <a:extLst>
              <a:ext uri="{FF2B5EF4-FFF2-40B4-BE49-F238E27FC236}">
                <a16:creationId xmlns:a16="http://schemas.microsoft.com/office/drawing/2014/main" id="{7A1C878A-FB79-492E-A348-08ACD3AF86D0}"/>
              </a:ext>
            </a:extLst>
          </p:cNvPr>
          <p:cNvSpPr>
            <a:spLocks noChangeAspect="1" noEditPoints="1"/>
          </p:cNvSpPr>
          <p:nvPr/>
        </p:nvSpPr>
        <p:spPr bwMode="auto">
          <a:xfrm>
            <a:off x="9736825" y="3271219"/>
            <a:ext cx="533728" cy="43754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36">
            <a:extLst>
              <a:ext uri="{FF2B5EF4-FFF2-40B4-BE49-F238E27FC236}">
                <a16:creationId xmlns:a16="http://schemas.microsoft.com/office/drawing/2014/main" id="{AE768DD8-90F3-4322-986E-3BA3AA068782}"/>
              </a:ext>
            </a:extLst>
          </p:cNvPr>
          <p:cNvSpPr>
            <a:spLocks noChangeAspect="1" noEditPoints="1"/>
          </p:cNvSpPr>
          <p:nvPr/>
        </p:nvSpPr>
        <p:spPr bwMode="auto">
          <a:xfrm>
            <a:off x="5662721" y="3299644"/>
            <a:ext cx="485062" cy="44375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56" name="Freeform 31">
            <a:extLst>
              <a:ext uri="{FF2B5EF4-FFF2-40B4-BE49-F238E27FC236}">
                <a16:creationId xmlns:a16="http://schemas.microsoft.com/office/drawing/2014/main" id="{6C8477D1-5590-4193-BCB3-514A9F19776C}"/>
              </a:ext>
            </a:extLst>
          </p:cNvPr>
          <p:cNvSpPr>
            <a:spLocks noChangeAspect="1"/>
          </p:cNvSpPr>
          <p:nvPr/>
        </p:nvSpPr>
        <p:spPr bwMode="auto">
          <a:xfrm>
            <a:off x="4403566" y="4307549"/>
            <a:ext cx="331700" cy="22516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7" name="Grafika 56">
            <a:extLst>
              <a:ext uri="{FF2B5EF4-FFF2-40B4-BE49-F238E27FC236}">
                <a16:creationId xmlns:a16="http://schemas.microsoft.com/office/drawing/2014/main" id="{0544936E-82AD-4A0C-BBA1-6FDE795A5B34}"/>
              </a:ext>
            </a:extLst>
          </p:cNvPr>
          <p:cNvPicPr>
            <a:picLocks noChangeAspect="1"/>
          </p:cNvPicPr>
          <p:nvPr/>
        </p:nvPicPr>
        <p:blipFill>
          <a:blip/>
          <a:stretch>
            <a:fillRect/>
          </a:stretch>
        </p:blipFill>
        <p:spPr>
          <a:xfrm>
            <a:off x="3002598" y="4248090"/>
            <a:ext cx="218400" cy="313602"/>
          </a:xfrm>
          <a:prstGeom prst="rect">
            <a:avLst/>
          </a:prstGeom>
        </p:spPr>
      </p:pic>
      <p:sp>
        <p:nvSpPr>
          <p:cNvPr id="58" name="Freeform 6">
            <a:extLst>
              <a:ext uri="{FF2B5EF4-FFF2-40B4-BE49-F238E27FC236}">
                <a16:creationId xmlns:a16="http://schemas.microsoft.com/office/drawing/2014/main" id="{7911DE51-C517-485E-B1C6-38B2D5C27B1E}"/>
              </a:ext>
            </a:extLst>
          </p:cNvPr>
          <p:cNvSpPr>
            <a:spLocks noChangeAspect="1" noEditPoints="1"/>
          </p:cNvSpPr>
          <p:nvPr/>
        </p:nvSpPr>
        <p:spPr bwMode="auto">
          <a:xfrm>
            <a:off x="5016561" y="4272762"/>
            <a:ext cx="331698" cy="264258"/>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8">
            <a:extLst>
              <a:ext uri="{FF2B5EF4-FFF2-40B4-BE49-F238E27FC236}">
                <a16:creationId xmlns:a16="http://schemas.microsoft.com/office/drawing/2014/main" id="{1F2D4429-FE3A-494B-A85E-18AD949D8163}"/>
              </a:ext>
            </a:extLst>
          </p:cNvPr>
          <p:cNvSpPr>
            <a:spLocks noChangeAspect="1" noEditPoints="1"/>
          </p:cNvSpPr>
          <p:nvPr/>
        </p:nvSpPr>
        <p:spPr bwMode="auto">
          <a:xfrm>
            <a:off x="6552643" y="4241285"/>
            <a:ext cx="142980" cy="32721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24E88EB7-EB22-426A-A0E4-B24032971100}"/>
              </a:ext>
            </a:extLst>
          </p:cNvPr>
          <p:cNvSpPr>
            <a:spLocks noChangeAspect="1" noEditPoints="1"/>
          </p:cNvSpPr>
          <p:nvPr/>
        </p:nvSpPr>
        <p:spPr bwMode="auto">
          <a:xfrm>
            <a:off x="7097773" y="4241549"/>
            <a:ext cx="236772" cy="32668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30">
            <a:extLst>
              <a:ext uri="{FF2B5EF4-FFF2-40B4-BE49-F238E27FC236}">
                <a16:creationId xmlns:a16="http://schemas.microsoft.com/office/drawing/2014/main" id="{72BEEBFA-B981-4E41-B2BA-EBDB6924348F}"/>
              </a:ext>
            </a:extLst>
          </p:cNvPr>
          <p:cNvSpPr>
            <a:spLocks noChangeAspect="1" noEditPoints="1"/>
          </p:cNvSpPr>
          <p:nvPr/>
        </p:nvSpPr>
        <p:spPr bwMode="auto">
          <a:xfrm>
            <a:off x="8507413" y="4231920"/>
            <a:ext cx="255442" cy="345942"/>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1" name="Freeform 9">
            <a:extLst>
              <a:ext uri="{FF2B5EF4-FFF2-40B4-BE49-F238E27FC236}">
                <a16:creationId xmlns:a16="http://schemas.microsoft.com/office/drawing/2014/main" id="{4B501227-4F64-409D-B742-0164201D33C8}"/>
              </a:ext>
            </a:extLst>
          </p:cNvPr>
          <p:cNvSpPr>
            <a:spLocks noChangeAspect="1" noEditPoints="1"/>
          </p:cNvSpPr>
          <p:nvPr/>
        </p:nvSpPr>
        <p:spPr bwMode="auto">
          <a:xfrm>
            <a:off x="9123425" y="4282354"/>
            <a:ext cx="308390" cy="245074"/>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2" name="Freeform 14">
            <a:extLst>
              <a:ext uri="{FF2B5EF4-FFF2-40B4-BE49-F238E27FC236}">
                <a16:creationId xmlns:a16="http://schemas.microsoft.com/office/drawing/2014/main" id="{45BE87FB-B0A1-4863-9D26-D822C0AA7C4F}"/>
              </a:ext>
            </a:extLst>
          </p:cNvPr>
          <p:cNvSpPr>
            <a:spLocks noChangeAspect="1" noEditPoints="1"/>
          </p:cNvSpPr>
          <p:nvPr/>
        </p:nvSpPr>
        <p:spPr bwMode="auto">
          <a:xfrm>
            <a:off x="10616893" y="4262243"/>
            <a:ext cx="223634" cy="285296"/>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55648037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Process Steps, Chevron Sequence Diagrams</a:t>
            </a:r>
          </a:p>
        </p:txBody>
      </p:sp>
    </p:spTree>
    <p:extLst>
      <p:ext uri="{BB962C8B-B14F-4D97-AF65-F5344CB8AC3E}">
        <p14:creationId xmlns:p14="http://schemas.microsoft.com/office/powerpoint/2010/main" val="249352570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upa 65">
            <a:extLst>
              <a:ext uri="{FF2B5EF4-FFF2-40B4-BE49-F238E27FC236}">
                <a16:creationId xmlns:a16="http://schemas.microsoft.com/office/drawing/2014/main" id="{4F6BD01E-92F3-4E84-8444-2933EAF6B532}"/>
              </a:ext>
            </a:extLst>
          </p:cNvPr>
          <p:cNvGrpSpPr/>
          <p:nvPr/>
        </p:nvGrpSpPr>
        <p:grpSpPr>
          <a:xfrm>
            <a:off x="1665394" y="1808163"/>
            <a:ext cx="8861211" cy="4117844"/>
            <a:chOff x="1422413" y="1628800"/>
            <a:chExt cx="9347172" cy="4343672"/>
          </a:xfrm>
        </p:grpSpPr>
        <p:grpSp>
          <p:nvGrpSpPr>
            <p:cNvPr id="61" name="Grupa 60">
              <a:extLst>
                <a:ext uri="{FF2B5EF4-FFF2-40B4-BE49-F238E27FC236}">
                  <a16:creationId xmlns:a16="http://schemas.microsoft.com/office/drawing/2014/main" id="{07E53ACE-89AF-4F00-BF03-1F2F731953D2}"/>
                </a:ext>
              </a:extLst>
            </p:cNvPr>
            <p:cNvGrpSpPr/>
            <p:nvPr/>
          </p:nvGrpSpPr>
          <p:grpSpPr>
            <a:xfrm>
              <a:off x="4125035" y="1628800"/>
              <a:ext cx="3941931" cy="4343672"/>
              <a:chOff x="4038903" y="1593942"/>
              <a:chExt cx="4136339" cy="4557893"/>
            </a:xfrm>
          </p:grpSpPr>
          <p:grpSp>
            <p:nvGrpSpPr>
              <p:cNvPr id="48" name="Grupa 47">
                <a:extLst>
                  <a:ext uri="{FF2B5EF4-FFF2-40B4-BE49-F238E27FC236}">
                    <a16:creationId xmlns:a16="http://schemas.microsoft.com/office/drawing/2014/main" id="{07170B27-3DE0-4C5A-8625-A5B582F99CC2}"/>
                  </a:ext>
                </a:extLst>
              </p:cNvPr>
              <p:cNvGrpSpPr/>
              <p:nvPr/>
            </p:nvGrpSpPr>
            <p:grpSpPr>
              <a:xfrm>
                <a:off x="4038903" y="1593942"/>
                <a:ext cx="4136339" cy="4557893"/>
                <a:chOff x="3826934" y="1628800"/>
                <a:chExt cx="4058840" cy="4472496"/>
              </a:xfrm>
            </p:grpSpPr>
            <p:sp>
              <p:nvSpPr>
                <p:cNvPr id="53" name="Freeform 5">
                  <a:extLst>
                    <a:ext uri="{FF2B5EF4-FFF2-40B4-BE49-F238E27FC236}">
                      <a16:creationId xmlns:a16="http://schemas.microsoft.com/office/drawing/2014/main" id="{EE41ED14-5C2D-4361-AE8A-AFCE0C352B3A}"/>
                    </a:ext>
                  </a:extLst>
                </p:cNvPr>
                <p:cNvSpPr>
                  <a:spLocks/>
                </p:cNvSpPr>
                <p:nvPr/>
              </p:nvSpPr>
              <p:spPr bwMode="auto">
                <a:xfrm>
                  <a:off x="3873313" y="3908921"/>
                  <a:ext cx="4012461" cy="2117166"/>
                </a:xfrm>
                <a:custGeom>
                  <a:avLst/>
                  <a:gdLst>
                    <a:gd name="T0" fmla="*/ 1085 w 3201"/>
                    <a:gd name="T1" fmla="*/ 0 h 1689"/>
                    <a:gd name="T2" fmla="*/ 0 w 3201"/>
                    <a:gd name="T3" fmla="*/ 1689 h 1689"/>
                    <a:gd name="T4" fmla="*/ 2116 w 3201"/>
                    <a:gd name="T5" fmla="*/ 1689 h 1689"/>
                    <a:gd name="T6" fmla="*/ 3201 w 3201"/>
                    <a:gd name="T7" fmla="*/ 0 h 1689"/>
                    <a:gd name="T8" fmla="*/ 1085 w 3201"/>
                    <a:gd name="T9" fmla="*/ 0 h 1689"/>
                  </a:gdLst>
                  <a:ahLst/>
                  <a:cxnLst>
                    <a:cxn ang="0">
                      <a:pos x="T0" y="T1"/>
                    </a:cxn>
                    <a:cxn ang="0">
                      <a:pos x="T2" y="T3"/>
                    </a:cxn>
                    <a:cxn ang="0">
                      <a:pos x="T4" y="T5"/>
                    </a:cxn>
                    <a:cxn ang="0">
                      <a:pos x="T6" y="T7"/>
                    </a:cxn>
                    <a:cxn ang="0">
                      <a:pos x="T8" y="T9"/>
                    </a:cxn>
                  </a:cxnLst>
                  <a:rect l="0" t="0" r="r" b="b"/>
                  <a:pathLst>
                    <a:path w="3201" h="1689">
                      <a:moveTo>
                        <a:pt x="1085" y="0"/>
                      </a:moveTo>
                      <a:lnTo>
                        <a:pt x="0" y="1689"/>
                      </a:lnTo>
                      <a:lnTo>
                        <a:pt x="2116" y="1689"/>
                      </a:lnTo>
                      <a:lnTo>
                        <a:pt x="3201" y="0"/>
                      </a:lnTo>
                      <a:lnTo>
                        <a:pt x="1085"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4" name="Freeform 7">
                  <a:extLst>
                    <a:ext uri="{FF2B5EF4-FFF2-40B4-BE49-F238E27FC236}">
                      <a16:creationId xmlns:a16="http://schemas.microsoft.com/office/drawing/2014/main" id="{83DAB423-13FE-4E14-8058-4E0DE4AC49C2}"/>
                    </a:ext>
                  </a:extLst>
                </p:cNvPr>
                <p:cNvSpPr>
                  <a:spLocks/>
                </p:cNvSpPr>
                <p:nvPr/>
              </p:nvSpPr>
              <p:spPr bwMode="auto">
                <a:xfrm>
                  <a:off x="3873313" y="1704010"/>
                  <a:ext cx="4012461" cy="2119673"/>
                </a:xfrm>
                <a:custGeom>
                  <a:avLst/>
                  <a:gdLst>
                    <a:gd name="T0" fmla="*/ 3201 w 3201"/>
                    <a:gd name="T1" fmla="*/ 1691 h 1691"/>
                    <a:gd name="T2" fmla="*/ 2116 w 3201"/>
                    <a:gd name="T3" fmla="*/ 0 h 1691"/>
                    <a:gd name="T4" fmla="*/ 0 w 3201"/>
                    <a:gd name="T5" fmla="*/ 0 h 1691"/>
                    <a:gd name="T6" fmla="*/ 1085 w 3201"/>
                    <a:gd name="T7" fmla="*/ 1691 h 1691"/>
                    <a:gd name="T8" fmla="*/ 3201 w 3201"/>
                    <a:gd name="T9" fmla="*/ 1691 h 1691"/>
                  </a:gdLst>
                  <a:ahLst/>
                  <a:cxnLst>
                    <a:cxn ang="0">
                      <a:pos x="T0" y="T1"/>
                    </a:cxn>
                    <a:cxn ang="0">
                      <a:pos x="T2" y="T3"/>
                    </a:cxn>
                    <a:cxn ang="0">
                      <a:pos x="T4" y="T5"/>
                    </a:cxn>
                    <a:cxn ang="0">
                      <a:pos x="T6" y="T7"/>
                    </a:cxn>
                    <a:cxn ang="0">
                      <a:pos x="T8" y="T9"/>
                    </a:cxn>
                  </a:cxnLst>
                  <a:rect l="0" t="0" r="r" b="b"/>
                  <a:pathLst>
                    <a:path w="3201" h="1691">
                      <a:moveTo>
                        <a:pt x="3201" y="1691"/>
                      </a:moveTo>
                      <a:lnTo>
                        <a:pt x="2116" y="0"/>
                      </a:lnTo>
                      <a:lnTo>
                        <a:pt x="0" y="0"/>
                      </a:lnTo>
                      <a:lnTo>
                        <a:pt x="1085" y="1691"/>
                      </a:lnTo>
                      <a:lnTo>
                        <a:pt x="3201" y="169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5" name="Freeform 9">
                  <a:extLst>
                    <a:ext uri="{FF2B5EF4-FFF2-40B4-BE49-F238E27FC236}">
                      <a16:creationId xmlns:a16="http://schemas.microsoft.com/office/drawing/2014/main" id="{504656C8-6750-4D07-AABA-FC49132D5A54}"/>
                    </a:ext>
                  </a:extLst>
                </p:cNvPr>
                <p:cNvSpPr>
                  <a:spLocks/>
                </p:cNvSpPr>
                <p:nvPr/>
              </p:nvSpPr>
              <p:spPr bwMode="auto">
                <a:xfrm>
                  <a:off x="3826934" y="6026086"/>
                  <a:ext cx="2698791" cy="75210"/>
                </a:xfrm>
                <a:custGeom>
                  <a:avLst/>
                  <a:gdLst>
                    <a:gd name="T0" fmla="*/ 37 w 2153"/>
                    <a:gd name="T1" fmla="*/ 0 h 60"/>
                    <a:gd name="T2" fmla="*/ 0 w 2153"/>
                    <a:gd name="T3" fmla="*/ 60 h 60"/>
                    <a:gd name="T4" fmla="*/ 2115 w 2153"/>
                    <a:gd name="T5" fmla="*/ 60 h 60"/>
                    <a:gd name="T6" fmla="*/ 2153 w 2153"/>
                    <a:gd name="T7" fmla="*/ 0 h 60"/>
                    <a:gd name="T8" fmla="*/ 37 w 2153"/>
                    <a:gd name="T9" fmla="*/ 0 h 60"/>
                  </a:gdLst>
                  <a:ahLst/>
                  <a:cxnLst>
                    <a:cxn ang="0">
                      <a:pos x="T0" y="T1"/>
                    </a:cxn>
                    <a:cxn ang="0">
                      <a:pos x="T2" y="T3"/>
                    </a:cxn>
                    <a:cxn ang="0">
                      <a:pos x="T4" y="T5"/>
                    </a:cxn>
                    <a:cxn ang="0">
                      <a:pos x="T6" y="T7"/>
                    </a:cxn>
                    <a:cxn ang="0">
                      <a:pos x="T8" y="T9"/>
                    </a:cxn>
                  </a:cxnLst>
                  <a:rect l="0" t="0" r="r" b="b"/>
                  <a:pathLst>
                    <a:path w="2153" h="60">
                      <a:moveTo>
                        <a:pt x="37" y="0"/>
                      </a:moveTo>
                      <a:lnTo>
                        <a:pt x="0" y="60"/>
                      </a:lnTo>
                      <a:lnTo>
                        <a:pt x="2115" y="60"/>
                      </a:lnTo>
                      <a:lnTo>
                        <a:pt x="2153" y="0"/>
                      </a:lnTo>
                      <a:lnTo>
                        <a:pt x="37" y="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6" name="Freeform 13">
                  <a:extLst>
                    <a:ext uri="{FF2B5EF4-FFF2-40B4-BE49-F238E27FC236}">
                      <a16:creationId xmlns:a16="http://schemas.microsoft.com/office/drawing/2014/main" id="{890801AD-F92A-44F2-A5CC-359BD36BC821}"/>
                    </a:ext>
                  </a:extLst>
                </p:cNvPr>
                <p:cNvSpPr>
                  <a:spLocks/>
                </p:cNvSpPr>
                <p:nvPr/>
              </p:nvSpPr>
              <p:spPr bwMode="auto">
                <a:xfrm>
                  <a:off x="3826934" y="1628800"/>
                  <a:ext cx="2698791" cy="75210"/>
                </a:xfrm>
                <a:custGeom>
                  <a:avLst/>
                  <a:gdLst>
                    <a:gd name="T0" fmla="*/ 2153 w 2153"/>
                    <a:gd name="T1" fmla="*/ 60 h 60"/>
                    <a:gd name="T2" fmla="*/ 2115 w 2153"/>
                    <a:gd name="T3" fmla="*/ 0 h 60"/>
                    <a:gd name="T4" fmla="*/ 0 w 2153"/>
                    <a:gd name="T5" fmla="*/ 0 h 60"/>
                    <a:gd name="T6" fmla="*/ 37 w 2153"/>
                    <a:gd name="T7" fmla="*/ 60 h 60"/>
                    <a:gd name="T8" fmla="*/ 2153 w 2153"/>
                    <a:gd name="T9" fmla="*/ 60 h 60"/>
                  </a:gdLst>
                  <a:ahLst/>
                  <a:cxnLst>
                    <a:cxn ang="0">
                      <a:pos x="T0" y="T1"/>
                    </a:cxn>
                    <a:cxn ang="0">
                      <a:pos x="T2" y="T3"/>
                    </a:cxn>
                    <a:cxn ang="0">
                      <a:pos x="T4" y="T5"/>
                    </a:cxn>
                    <a:cxn ang="0">
                      <a:pos x="T6" y="T7"/>
                    </a:cxn>
                    <a:cxn ang="0">
                      <a:pos x="T8" y="T9"/>
                    </a:cxn>
                  </a:cxnLst>
                  <a:rect l="0" t="0" r="r" b="b"/>
                  <a:pathLst>
                    <a:path w="2153" h="60">
                      <a:moveTo>
                        <a:pt x="2153" y="60"/>
                      </a:moveTo>
                      <a:lnTo>
                        <a:pt x="2115" y="0"/>
                      </a:lnTo>
                      <a:lnTo>
                        <a:pt x="0" y="0"/>
                      </a:lnTo>
                      <a:lnTo>
                        <a:pt x="37" y="60"/>
                      </a:lnTo>
                      <a:lnTo>
                        <a:pt x="2153" y="60"/>
                      </a:ln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7" name="pole tekstowe 16">
                <a:extLst>
                  <a:ext uri="{FF2B5EF4-FFF2-40B4-BE49-F238E27FC236}">
                    <a16:creationId xmlns:a16="http://schemas.microsoft.com/office/drawing/2014/main" id="{CD25DD49-37F0-4157-B419-F39120ACA814}"/>
                  </a:ext>
                </a:extLst>
              </p:cNvPr>
              <p:cNvSpPr txBox="1"/>
              <p:nvPr/>
            </p:nvSpPr>
            <p:spPr>
              <a:xfrm>
                <a:off x="5369439" y="4106270"/>
                <a:ext cx="1774394" cy="184592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sp>
            <p:nvSpPr>
              <p:cNvPr id="16" name="pole tekstowe 15">
                <a:extLst>
                  <a:ext uri="{FF2B5EF4-FFF2-40B4-BE49-F238E27FC236}">
                    <a16:creationId xmlns:a16="http://schemas.microsoft.com/office/drawing/2014/main" id="{9E511C76-DE89-4AD6-A403-2BD5EADA1F09}"/>
                  </a:ext>
                </a:extLst>
              </p:cNvPr>
              <p:cNvSpPr txBox="1"/>
              <p:nvPr/>
            </p:nvSpPr>
            <p:spPr>
              <a:xfrm>
                <a:off x="5362327" y="1793587"/>
                <a:ext cx="1788617" cy="184592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nvGrpSpPr>
            <p:cNvPr id="62" name="Grupa 61">
              <a:extLst>
                <a:ext uri="{FF2B5EF4-FFF2-40B4-BE49-F238E27FC236}">
                  <a16:creationId xmlns:a16="http://schemas.microsoft.com/office/drawing/2014/main" id="{22A323E6-73CE-400E-8118-D87F8A0BFC2D}"/>
                </a:ext>
              </a:extLst>
            </p:cNvPr>
            <p:cNvGrpSpPr/>
            <p:nvPr/>
          </p:nvGrpSpPr>
          <p:grpSpPr>
            <a:xfrm>
              <a:off x="6805743" y="1628800"/>
              <a:ext cx="3963842" cy="4343672"/>
              <a:chOff x="6863315" y="1593942"/>
              <a:chExt cx="4159331" cy="4557893"/>
            </a:xfrm>
          </p:grpSpPr>
          <p:grpSp>
            <p:nvGrpSpPr>
              <p:cNvPr id="49" name="Grupa 48">
                <a:extLst>
                  <a:ext uri="{FF2B5EF4-FFF2-40B4-BE49-F238E27FC236}">
                    <a16:creationId xmlns:a16="http://schemas.microsoft.com/office/drawing/2014/main" id="{F1BF138D-0CCB-4D54-8F08-F2FDFCFFCC81}"/>
                  </a:ext>
                </a:extLst>
              </p:cNvPr>
              <p:cNvGrpSpPr/>
              <p:nvPr/>
            </p:nvGrpSpPr>
            <p:grpSpPr>
              <a:xfrm>
                <a:off x="6863315" y="1593942"/>
                <a:ext cx="4159331" cy="4557893"/>
                <a:chOff x="6598427" y="1628800"/>
                <a:chExt cx="4081402" cy="4472496"/>
              </a:xfrm>
            </p:grpSpPr>
            <p:sp>
              <p:nvSpPr>
                <p:cNvPr id="50" name="Freeform 8">
                  <a:extLst>
                    <a:ext uri="{FF2B5EF4-FFF2-40B4-BE49-F238E27FC236}">
                      <a16:creationId xmlns:a16="http://schemas.microsoft.com/office/drawing/2014/main" id="{5ABC8758-4E94-4D56-A7A3-6F3055787347}"/>
                    </a:ext>
                  </a:extLst>
                </p:cNvPr>
                <p:cNvSpPr>
                  <a:spLocks/>
                </p:cNvSpPr>
                <p:nvPr/>
              </p:nvSpPr>
              <p:spPr bwMode="auto">
                <a:xfrm>
                  <a:off x="6647311" y="1704010"/>
                  <a:ext cx="4032518" cy="4322076"/>
                </a:xfrm>
                <a:custGeom>
                  <a:avLst/>
                  <a:gdLst>
                    <a:gd name="T0" fmla="*/ 1105 w 3217"/>
                    <a:gd name="T1" fmla="*/ 1725 h 3448"/>
                    <a:gd name="T2" fmla="*/ 0 w 3217"/>
                    <a:gd name="T3" fmla="*/ 3448 h 3448"/>
                    <a:gd name="T4" fmla="*/ 2112 w 3217"/>
                    <a:gd name="T5" fmla="*/ 3448 h 3448"/>
                    <a:gd name="T6" fmla="*/ 3217 w 3217"/>
                    <a:gd name="T7" fmla="*/ 1725 h 3448"/>
                    <a:gd name="T8" fmla="*/ 2112 w 3217"/>
                    <a:gd name="T9" fmla="*/ 0 h 3448"/>
                    <a:gd name="T10" fmla="*/ 0 w 3217"/>
                    <a:gd name="T11" fmla="*/ 0 h 3448"/>
                    <a:gd name="T12" fmla="*/ 1105 w 3217"/>
                    <a:gd name="T13" fmla="*/ 1725 h 3448"/>
                  </a:gdLst>
                  <a:ahLst/>
                  <a:cxnLst>
                    <a:cxn ang="0">
                      <a:pos x="T0" y="T1"/>
                    </a:cxn>
                    <a:cxn ang="0">
                      <a:pos x="T2" y="T3"/>
                    </a:cxn>
                    <a:cxn ang="0">
                      <a:pos x="T4" y="T5"/>
                    </a:cxn>
                    <a:cxn ang="0">
                      <a:pos x="T6" y="T7"/>
                    </a:cxn>
                    <a:cxn ang="0">
                      <a:pos x="T8" y="T9"/>
                    </a:cxn>
                    <a:cxn ang="0">
                      <a:pos x="T10" y="T11"/>
                    </a:cxn>
                    <a:cxn ang="0">
                      <a:pos x="T12" y="T13"/>
                    </a:cxn>
                  </a:cxnLst>
                  <a:rect l="0" t="0" r="r" b="b"/>
                  <a:pathLst>
                    <a:path w="3217" h="3448">
                      <a:moveTo>
                        <a:pt x="1105" y="1725"/>
                      </a:moveTo>
                      <a:lnTo>
                        <a:pt x="0" y="3448"/>
                      </a:lnTo>
                      <a:lnTo>
                        <a:pt x="2112" y="3448"/>
                      </a:lnTo>
                      <a:lnTo>
                        <a:pt x="3217" y="1725"/>
                      </a:lnTo>
                      <a:lnTo>
                        <a:pt x="2112" y="0"/>
                      </a:lnTo>
                      <a:lnTo>
                        <a:pt x="0" y="0"/>
                      </a:lnTo>
                      <a:lnTo>
                        <a:pt x="1105" y="1725"/>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1" name="Freeform 11">
                  <a:extLst>
                    <a:ext uri="{FF2B5EF4-FFF2-40B4-BE49-F238E27FC236}">
                      <a16:creationId xmlns:a16="http://schemas.microsoft.com/office/drawing/2014/main" id="{3F68B5A3-1E73-452A-BA76-4DF81DF7A08B}"/>
                    </a:ext>
                  </a:extLst>
                </p:cNvPr>
                <p:cNvSpPr>
                  <a:spLocks/>
                </p:cNvSpPr>
                <p:nvPr/>
              </p:nvSpPr>
              <p:spPr bwMode="auto">
                <a:xfrm>
                  <a:off x="6598427" y="6026086"/>
                  <a:ext cx="2696284" cy="75210"/>
                </a:xfrm>
                <a:custGeom>
                  <a:avLst/>
                  <a:gdLst>
                    <a:gd name="T0" fmla="*/ 39 w 2151"/>
                    <a:gd name="T1" fmla="*/ 0 h 60"/>
                    <a:gd name="T2" fmla="*/ 0 w 2151"/>
                    <a:gd name="T3" fmla="*/ 60 h 60"/>
                    <a:gd name="T4" fmla="*/ 2111 w 2151"/>
                    <a:gd name="T5" fmla="*/ 60 h 60"/>
                    <a:gd name="T6" fmla="*/ 2151 w 2151"/>
                    <a:gd name="T7" fmla="*/ 0 h 60"/>
                    <a:gd name="T8" fmla="*/ 39 w 2151"/>
                    <a:gd name="T9" fmla="*/ 0 h 60"/>
                  </a:gdLst>
                  <a:ahLst/>
                  <a:cxnLst>
                    <a:cxn ang="0">
                      <a:pos x="T0" y="T1"/>
                    </a:cxn>
                    <a:cxn ang="0">
                      <a:pos x="T2" y="T3"/>
                    </a:cxn>
                    <a:cxn ang="0">
                      <a:pos x="T4" y="T5"/>
                    </a:cxn>
                    <a:cxn ang="0">
                      <a:pos x="T6" y="T7"/>
                    </a:cxn>
                    <a:cxn ang="0">
                      <a:pos x="T8" y="T9"/>
                    </a:cxn>
                  </a:cxnLst>
                  <a:rect l="0" t="0" r="r" b="b"/>
                  <a:pathLst>
                    <a:path w="2151" h="60">
                      <a:moveTo>
                        <a:pt x="39" y="0"/>
                      </a:moveTo>
                      <a:lnTo>
                        <a:pt x="0" y="60"/>
                      </a:lnTo>
                      <a:lnTo>
                        <a:pt x="2111" y="60"/>
                      </a:lnTo>
                      <a:lnTo>
                        <a:pt x="2151" y="0"/>
                      </a:lnTo>
                      <a:lnTo>
                        <a:pt x="39"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2" name="Freeform 14">
                  <a:extLst>
                    <a:ext uri="{FF2B5EF4-FFF2-40B4-BE49-F238E27FC236}">
                      <a16:creationId xmlns:a16="http://schemas.microsoft.com/office/drawing/2014/main" id="{9F3A3963-356F-43B9-8CF6-C75563314543}"/>
                    </a:ext>
                  </a:extLst>
                </p:cNvPr>
                <p:cNvSpPr>
                  <a:spLocks/>
                </p:cNvSpPr>
                <p:nvPr/>
              </p:nvSpPr>
              <p:spPr bwMode="auto">
                <a:xfrm>
                  <a:off x="6598427" y="1628800"/>
                  <a:ext cx="2696284" cy="75210"/>
                </a:xfrm>
                <a:custGeom>
                  <a:avLst/>
                  <a:gdLst>
                    <a:gd name="T0" fmla="*/ 2151 w 2151"/>
                    <a:gd name="T1" fmla="*/ 60 h 60"/>
                    <a:gd name="T2" fmla="*/ 2111 w 2151"/>
                    <a:gd name="T3" fmla="*/ 0 h 60"/>
                    <a:gd name="T4" fmla="*/ 0 w 2151"/>
                    <a:gd name="T5" fmla="*/ 0 h 60"/>
                    <a:gd name="T6" fmla="*/ 39 w 2151"/>
                    <a:gd name="T7" fmla="*/ 60 h 60"/>
                    <a:gd name="T8" fmla="*/ 2151 w 2151"/>
                    <a:gd name="T9" fmla="*/ 60 h 60"/>
                  </a:gdLst>
                  <a:ahLst/>
                  <a:cxnLst>
                    <a:cxn ang="0">
                      <a:pos x="T0" y="T1"/>
                    </a:cxn>
                    <a:cxn ang="0">
                      <a:pos x="T2" y="T3"/>
                    </a:cxn>
                    <a:cxn ang="0">
                      <a:pos x="T4" y="T5"/>
                    </a:cxn>
                    <a:cxn ang="0">
                      <a:pos x="T6" y="T7"/>
                    </a:cxn>
                    <a:cxn ang="0">
                      <a:pos x="T8" y="T9"/>
                    </a:cxn>
                  </a:cxnLst>
                  <a:rect l="0" t="0" r="r" b="b"/>
                  <a:pathLst>
                    <a:path w="2151" h="60">
                      <a:moveTo>
                        <a:pt x="2151" y="60"/>
                      </a:moveTo>
                      <a:lnTo>
                        <a:pt x="2111" y="0"/>
                      </a:lnTo>
                      <a:lnTo>
                        <a:pt x="0" y="0"/>
                      </a:lnTo>
                      <a:lnTo>
                        <a:pt x="39" y="60"/>
                      </a:lnTo>
                      <a:lnTo>
                        <a:pt x="2151" y="6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8" name="pole tekstowe 17">
                <a:extLst>
                  <a:ext uri="{FF2B5EF4-FFF2-40B4-BE49-F238E27FC236}">
                    <a16:creationId xmlns:a16="http://schemas.microsoft.com/office/drawing/2014/main" id="{121F7710-DC5A-42C9-8CB5-B731D5E4018E}"/>
                  </a:ext>
                </a:extLst>
              </p:cNvPr>
              <p:cNvSpPr txBox="1"/>
              <p:nvPr/>
            </p:nvSpPr>
            <p:spPr>
              <a:xfrm>
                <a:off x="8438601" y="2131328"/>
                <a:ext cx="1907461" cy="3474694"/>
              </a:xfrm>
              <a:prstGeom prst="rect">
                <a:avLst/>
              </a:prstGeom>
              <a:noFill/>
              <a:ln>
                <a:noFill/>
              </a:ln>
            </p:spPr>
            <p:txBody>
              <a:bodyPr wrap="square" rtlCol="0" anchor="ctr">
                <a:noAutofit/>
              </a:bodyPr>
              <a:lstStyle/>
              <a:p>
                <a:pPr lvl="0">
                  <a:spcAft>
                    <a:spcPts val="600"/>
                  </a:spcAft>
                </a:pPr>
                <a:r>
                  <a:rPr lang="en-US" dirty="0">
                    <a:solidFill>
                      <a:schemeClr val="bg1"/>
                    </a:solidFill>
                  </a:rPr>
                  <a:t>Write your text here. Add your description of an item. Fill the textbox with your description.</a:t>
                </a:r>
              </a:p>
            </p:txBody>
          </p:sp>
        </p:grpSp>
        <p:grpSp>
          <p:nvGrpSpPr>
            <p:cNvPr id="60" name="Grupa 59">
              <a:extLst>
                <a:ext uri="{FF2B5EF4-FFF2-40B4-BE49-F238E27FC236}">
                  <a16:creationId xmlns:a16="http://schemas.microsoft.com/office/drawing/2014/main" id="{AA89FB8A-A0AE-4E67-BAA2-2F45F73B8301}"/>
                </a:ext>
              </a:extLst>
            </p:cNvPr>
            <p:cNvGrpSpPr/>
            <p:nvPr/>
          </p:nvGrpSpPr>
          <p:grpSpPr>
            <a:xfrm>
              <a:off x="1422413" y="1628800"/>
              <a:ext cx="3963845" cy="4343672"/>
              <a:chOff x="1214491" y="1593942"/>
              <a:chExt cx="4159334" cy="4557893"/>
            </a:xfrm>
          </p:grpSpPr>
          <p:grpSp>
            <p:nvGrpSpPr>
              <p:cNvPr id="47" name="Grupa 46">
                <a:extLst>
                  <a:ext uri="{FF2B5EF4-FFF2-40B4-BE49-F238E27FC236}">
                    <a16:creationId xmlns:a16="http://schemas.microsoft.com/office/drawing/2014/main" id="{044E01D7-14A7-4E3A-BEB2-D081FC04D887}"/>
                  </a:ext>
                </a:extLst>
              </p:cNvPr>
              <p:cNvGrpSpPr/>
              <p:nvPr/>
            </p:nvGrpSpPr>
            <p:grpSpPr>
              <a:xfrm>
                <a:off x="1214491" y="1593942"/>
                <a:ext cx="4159334" cy="4557893"/>
                <a:chOff x="1055440" y="1628800"/>
                <a:chExt cx="4081405" cy="4472496"/>
              </a:xfrm>
            </p:grpSpPr>
            <p:sp>
              <p:nvSpPr>
                <p:cNvPr id="57" name="Freeform 6">
                  <a:extLst>
                    <a:ext uri="{FF2B5EF4-FFF2-40B4-BE49-F238E27FC236}">
                      <a16:creationId xmlns:a16="http://schemas.microsoft.com/office/drawing/2014/main" id="{AB5788D5-A104-4D03-9249-108FC28B3E68}"/>
                    </a:ext>
                  </a:extLst>
                </p:cNvPr>
                <p:cNvSpPr>
                  <a:spLocks/>
                </p:cNvSpPr>
                <p:nvPr/>
              </p:nvSpPr>
              <p:spPr bwMode="auto">
                <a:xfrm>
                  <a:off x="1101820" y="1704010"/>
                  <a:ext cx="4035025" cy="4322076"/>
                </a:xfrm>
                <a:custGeom>
                  <a:avLst/>
                  <a:gdLst>
                    <a:gd name="T0" fmla="*/ 3219 w 3219"/>
                    <a:gd name="T1" fmla="*/ 1725 h 3448"/>
                    <a:gd name="T2" fmla="*/ 2112 w 3219"/>
                    <a:gd name="T3" fmla="*/ 0 h 3448"/>
                    <a:gd name="T4" fmla="*/ 0 w 3219"/>
                    <a:gd name="T5" fmla="*/ 0 h 3448"/>
                    <a:gd name="T6" fmla="*/ 1106 w 3219"/>
                    <a:gd name="T7" fmla="*/ 1725 h 3448"/>
                    <a:gd name="T8" fmla="*/ 0 w 3219"/>
                    <a:gd name="T9" fmla="*/ 3448 h 3448"/>
                    <a:gd name="T10" fmla="*/ 2112 w 3219"/>
                    <a:gd name="T11" fmla="*/ 3448 h 3448"/>
                    <a:gd name="T12" fmla="*/ 3219 w 3219"/>
                    <a:gd name="T13" fmla="*/ 1725 h 3448"/>
                  </a:gdLst>
                  <a:ahLst/>
                  <a:cxnLst>
                    <a:cxn ang="0">
                      <a:pos x="T0" y="T1"/>
                    </a:cxn>
                    <a:cxn ang="0">
                      <a:pos x="T2" y="T3"/>
                    </a:cxn>
                    <a:cxn ang="0">
                      <a:pos x="T4" y="T5"/>
                    </a:cxn>
                    <a:cxn ang="0">
                      <a:pos x="T6" y="T7"/>
                    </a:cxn>
                    <a:cxn ang="0">
                      <a:pos x="T8" y="T9"/>
                    </a:cxn>
                    <a:cxn ang="0">
                      <a:pos x="T10" y="T11"/>
                    </a:cxn>
                    <a:cxn ang="0">
                      <a:pos x="T12" y="T13"/>
                    </a:cxn>
                  </a:cxnLst>
                  <a:rect l="0" t="0" r="r" b="b"/>
                  <a:pathLst>
                    <a:path w="3219" h="3448">
                      <a:moveTo>
                        <a:pt x="3219" y="1725"/>
                      </a:moveTo>
                      <a:lnTo>
                        <a:pt x="2112" y="0"/>
                      </a:lnTo>
                      <a:lnTo>
                        <a:pt x="0" y="0"/>
                      </a:lnTo>
                      <a:lnTo>
                        <a:pt x="1106" y="1725"/>
                      </a:lnTo>
                      <a:lnTo>
                        <a:pt x="0" y="3448"/>
                      </a:lnTo>
                      <a:lnTo>
                        <a:pt x="2112" y="3448"/>
                      </a:lnTo>
                      <a:lnTo>
                        <a:pt x="3219" y="172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8" name="Freeform 10">
                  <a:extLst>
                    <a:ext uri="{FF2B5EF4-FFF2-40B4-BE49-F238E27FC236}">
                      <a16:creationId xmlns:a16="http://schemas.microsoft.com/office/drawing/2014/main" id="{6E296AAA-3B8A-437E-8483-881ACDA16319}"/>
                    </a:ext>
                  </a:extLst>
                </p:cNvPr>
                <p:cNvSpPr>
                  <a:spLocks/>
                </p:cNvSpPr>
                <p:nvPr/>
              </p:nvSpPr>
              <p:spPr bwMode="auto">
                <a:xfrm>
                  <a:off x="1055440" y="6026086"/>
                  <a:ext cx="2693777" cy="75210"/>
                </a:xfrm>
                <a:custGeom>
                  <a:avLst/>
                  <a:gdLst>
                    <a:gd name="T0" fmla="*/ 37 w 2149"/>
                    <a:gd name="T1" fmla="*/ 0 h 60"/>
                    <a:gd name="T2" fmla="*/ 0 w 2149"/>
                    <a:gd name="T3" fmla="*/ 60 h 60"/>
                    <a:gd name="T4" fmla="*/ 2112 w 2149"/>
                    <a:gd name="T5" fmla="*/ 60 h 60"/>
                    <a:gd name="T6" fmla="*/ 2149 w 2149"/>
                    <a:gd name="T7" fmla="*/ 0 h 60"/>
                    <a:gd name="T8" fmla="*/ 37 w 2149"/>
                    <a:gd name="T9" fmla="*/ 0 h 60"/>
                  </a:gdLst>
                  <a:ahLst/>
                  <a:cxnLst>
                    <a:cxn ang="0">
                      <a:pos x="T0" y="T1"/>
                    </a:cxn>
                    <a:cxn ang="0">
                      <a:pos x="T2" y="T3"/>
                    </a:cxn>
                    <a:cxn ang="0">
                      <a:pos x="T4" y="T5"/>
                    </a:cxn>
                    <a:cxn ang="0">
                      <a:pos x="T6" y="T7"/>
                    </a:cxn>
                    <a:cxn ang="0">
                      <a:pos x="T8" y="T9"/>
                    </a:cxn>
                  </a:cxnLst>
                  <a:rect l="0" t="0" r="r" b="b"/>
                  <a:pathLst>
                    <a:path w="2149" h="60">
                      <a:moveTo>
                        <a:pt x="37" y="0"/>
                      </a:moveTo>
                      <a:lnTo>
                        <a:pt x="0" y="60"/>
                      </a:lnTo>
                      <a:lnTo>
                        <a:pt x="2112" y="60"/>
                      </a:lnTo>
                      <a:lnTo>
                        <a:pt x="2149" y="0"/>
                      </a:lnTo>
                      <a:lnTo>
                        <a:pt x="3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59" name="Freeform 12">
                  <a:extLst>
                    <a:ext uri="{FF2B5EF4-FFF2-40B4-BE49-F238E27FC236}">
                      <a16:creationId xmlns:a16="http://schemas.microsoft.com/office/drawing/2014/main" id="{41D379CC-2CEB-4CCC-9914-AF8B53E9AB77}"/>
                    </a:ext>
                  </a:extLst>
                </p:cNvPr>
                <p:cNvSpPr>
                  <a:spLocks/>
                </p:cNvSpPr>
                <p:nvPr/>
              </p:nvSpPr>
              <p:spPr bwMode="auto">
                <a:xfrm>
                  <a:off x="1055440" y="1628800"/>
                  <a:ext cx="2693777" cy="75210"/>
                </a:xfrm>
                <a:custGeom>
                  <a:avLst/>
                  <a:gdLst>
                    <a:gd name="T0" fmla="*/ 2112 w 2149"/>
                    <a:gd name="T1" fmla="*/ 0 h 60"/>
                    <a:gd name="T2" fmla="*/ 4 w 2149"/>
                    <a:gd name="T3" fmla="*/ 0 h 60"/>
                    <a:gd name="T4" fmla="*/ 0 w 2149"/>
                    <a:gd name="T5" fmla="*/ 0 h 60"/>
                    <a:gd name="T6" fmla="*/ 4 w 2149"/>
                    <a:gd name="T7" fmla="*/ 9 h 60"/>
                    <a:gd name="T8" fmla="*/ 37 w 2149"/>
                    <a:gd name="T9" fmla="*/ 60 h 60"/>
                    <a:gd name="T10" fmla="*/ 2149 w 2149"/>
                    <a:gd name="T11" fmla="*/ 60 h 60"/>
                    <a:gd name="T12" fmla="*/ 2112 w 214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149" h="60">
                      <a:moveTo>
                        <a:pt x="2112" y="0"/>
                      </a:moveTo>
                      <a:lnTo>
                        <a:pt x="4" y="0"/>
                      </a:lnTo>
                      <a:lnTo>
                        <a:pt x="0" y="0"/>
                      </a:lnTo>
                      <a:lnTo>
                        <a:pt x="4" y="9"/>
                      </a:lnTo>
                      <a:lnTo>
                        <a:pt x="37" y="60"/>
                      </a:lnTo>
                      <a:lnTo>
                        <a:pt x="2149" y="60"/>
                      </a:lnTo>
                      <a:lnTo>
                        <a:pt x="2112"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dirty="0"/>
                </a:p>
              </p:txBody>
            </p:sp>
          </p:grpSp>
          <p:sp>
            <p:nvSpPr>
              <p:cNvPr id="15" name="pole tekstowe 14">
                <a:extLst>
                  <a:ext uri="{FF2B5EF4-FFF2-40B4-BE49-F238E27FC236}">
                    <a16:creationId xmlns:a16="http://schemas.microsoft.com/office/drawing/2014/main" id="{2B16BB2E-98BB-4478-83FC-DD4E4030C941}"/>
                  </a:ext>
                </a:extLst>
              </p:cNvPr>
              <p:cNvSpPr txBox="1"/>
              <p:nvPr/>
            </p:nvSpPr>
            <p:spPr>
              <a:xfrm>
                <a:off x="2820984" y="2131328"/>
                <a:ext cx="1925963" cy="3474694"/>
              </a:xfrm>
              <a:prstGeom prst="rect">
                <a:avLst/>
              </a:prstGeom>
              <a:noFill/>
              <a:ln>
                <a:noFill/>
              </a:ln>
            </p:spPr>
            <p:txBody>
              <a:bodyPr wrap="square" rtlCol="0" anchor="ctr">
                <a:noAutofit/>
              </a:bodyPr>
              <a:lstStyle/>
              <a:p>
                <a:pPr lvl="0">
                  <a:spcAft>
                    <a:spcPts val="600"/>
                  </a:spcAft>
                </a:pPr>
                <a:r>
                  <a:rPr lang="en-US" dirty="0">
                    <a:solidFill>
                      <a:schemeClr val="bg1"/>
                    </a:solidFill>
                  </a:rPr>
                  <a:t>Write your text here. Add your description of an item. Fill the textbox with your description.</a:t>
                </a:r>
              </a:p>
            </p:txBody>
          </p:sp>
        </p:grpSp>
      </p:grpSp>
      <p:sp>
        <p:nvSpPr>
          <p:cNvPr id="65" name="Tytuł 64">
            <a:extLst>
              <a:ext uri="{FF2B5EF4-FFF2-40B4-BE49-F238E27FC236}">
                <a16:creationId xmlns:a16="http://schemas.microsoft.com/office/drawing/2014/main" id="{AA335598-83F1-4FEB-9A91-50DBDF773D49}"/>
              </a:ext>
            </a:extLst>
          </p:cNvPr>
          <p:cNvSpPr>
            <a:spLocks noGrp="1"/>
          </p:cNvSpPr>
          <p:nvPr>
            <p:ph type="title"/>
          </p:nvPr>
        </p:nvSpPr>
        <p:spPr/>
        <p:txBody>
          <a:bodyPr>
            <a:normAutofit fontScale="90000"/>
          </a:bodyPr>
          <a:lstStyle/>
          <a:p>
            <a:r>
              <a:rPr lang="en-US" dirty="0"/>
              <a:t>Simple Chevron Diagram – Split 3 Steps Arrow</a:t>
            </a:r>
          </a:p>
        </p:txBody>
      </p:sp>
    </p:spTree>
    <p:extLst>
      <p:ext uri="{BB962C8B-B14F-4D97-AF65-F5344CB8AC3E}">
        <p14:creationId xmlns:p14="http://schemas.microsoft.com/office/powerpoint/2010/main" val="241791412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upa 20">
            <a:extLst>
              <a:ext uri="{FF2B5EF4-FFF2-40B4-BE49-F238E27FC236}">
                <a16:creationId xmlns:a16="http://schemas.microsoft.com/office/drawing/2014/main" id="{096850F4-0E8E-429A-B7E6-FEB62B05590D}"/>
              </a:ext>
            </a:extLst>
          </p:cNvPr>
          <p:cNvGrpSpPr/>
          <p:nvPr/>
        </p:nvGrpSpPr>
        <p:grpSpPr>
          <a:xfrm>
            <a:off x="1756924" y="3171507"/>
            <a:ext cx="2294111" cy="3028225"/>
            <a:chOff x="1756924" y="3171507"/>
            <a:chExt cx="2294111" cy="3028225"/>
          </a:xfrm>
        </p:grpSpPr>
        <p:sp>
          <p:nvSpPr>
            <p:cNvPr id="2" name="Prostokąt 1"/>
            <p:cNvSpPr/>
            <p:nvPr/>
          </p:nvSpPr>
          <p:spPr>
            <a:xfrm>
              <a:off x="1756924" y="3171507"/>
              <a:ext cx="2294111" cy="5505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 name="Prostokąt 2"/>
            <p:cNvSpPr/>
            <p:nvPr/>
          </p:nvSpPr>
          <p:spPr>
            <a:xfrm>
              <a:off x="1940452" y="3722094"/>
              <a:ext cx="2004992" cy="247763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4" name="Trójkąt prostokątny 3"/>
            <p:cNvSpPr/>
            <p:nvPr/>
          </p:nvSpPr>
          <p:spPr>
            <a:xfrm flipH="1" flipV="1">
              <a:off x="1756924" y="3722094"/>
              <a:ext cx="183528" cy="275263"/>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5" name="pole tekstowe 24"/>
            <p:cNvSpPr txBox="1"/>
            <p:nvPr/>
          </p:nvSpPr>
          <p:spPr>
            <a:xfrm>
              <a:off x="1940452" y="3213245"/>
              <a:ext cx="1830403" cy="461665"/>
            </a:xfrm>
            <a:prstGeom prst="rect">
              <a:avLst/>
            </a:prstGeom>
            <a:noFill/>
          </p:spPr>
          <p:txBody>
            <a:bodyPr wrap="square" rtlCol="0">
              <a:spAutoFit/>
            </a:bodyPr>
            <a:lstStyle/>
            <a:p>
              <a:pPr algn="ctr"/>
              <a:r>
                <a:rPr lang="en-US" sz="2400" dirty="0">
                  <a:solidFill>
                    <a:schemeClr val="bg1"/>
                  </a:solidFill>
                </a:rPr>
                <a:t>STEP 1</a:t>
              </a:r>
            </a:p>
          </p:txBody>
        </p:sp>
        <p:grpSp>
          <p:nvGrpSpPr>
            <p:cNvPr id="35" name="Grupa 34"/>
            <p:cNvGrpSpPr/>
            <p:nvPr/>
          </p:nvGrpSpPr>
          <p:grpSpPr>
            <a:xfrm>
              <a:off x="1940452" y="6012543"/>
              <a:ext cx="2004992" cy="187189"/>
              <a:chOff x="842116" y="5136635"/>
              <a:chExt cx="1719361" cy="160522"/>
            </a:xfrm>
            <a:solidFill>
              <a:schemeClr val="tx2"/>
            </a:solidFill>
          </p:grpSpPr>
          <p:sp>
            <p:nvSpPr>
              <p:cNvPr id="33" name="Prostokąt 32"/>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4" name="Trójkąt równoramienny 33"/>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20" name="Grupa 19">
            <a:extLst>
              <a:ext uri="{FF2B5EF4-FFF2-40B4-BE49-F238E27FC236}">
                <a16:creationId xmlns:a16="http://schemas.microsoft.com/office/drawing/2014/main" id="{B03386C7-65D8-4699-829B-22756C390F14}"/>
              </a:ext>
            </a:extLst>
          </p:cNvPr>
          <p:cNvGrpSpPr/>
          <p:nvPr/>
        </p:nvGrpSpPr>
        <p:grpSpPr>
          <a:xfrm>
            <a:off x="3867505" y="2896244"/>
            <a:ext cx="2294111" cy="3303488"/>
            <a:chOff x="3867505" y="2896244"/>
            <a:chExt cx="2294111" cy="3303488"/>
          </a:xfrm>
        </p:grpSpPr>
        <p:grpSp>
          <p:nvGrpSpPr>
            <p:cNvPr id="8" name="Grupa 7"/>
            <p:cNvGrpSpPr/>
            <p:nvPr/>
          </p:nvGrpSpPr>
          <p:grpSpPr>
            <a:xfrm>
              <a:off x="3867505" y="2896244"/>
              <a:ext cx="2294111" cy="825849"/>
              <a:chOff x="2339752" y="3212976"/>
              <a:chExt cx="1800200" cy="648048"/>
            </a:xfrm>
            <a:solidFill>
              <a:schemeClr val="accent1"/>
            </a:solidFill>
          </p:grpSpPr>
          <p:sp>
            <p:nvSpPr>
              <p:cNvPr id="5" name="Prostokąt 4"/>
              <p:cNvSpPr/>
              <p:nvPr/>
            </p:nvSpPr>
            <p:spPr>
              <a:xfrm>
                <a:off x="2339752" y="3212976"/>
                <a:ext cx="1800200" cy="4320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 name="Trójkąt prostokątny 5"/>
              <p:cNvSpPr/>
              <p:nvPr/>
            </p:nvSpPr>
            <p:spPr>
              <a:xfrm flipH="1" flipV="1">
                <a:off x="2339752" y="3645024"/>
                <a:ext cx="144016" cy="2160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sp>
          <p:nvSpPr>
            <p:cNvPr id="9" name="Prostokąt 8"/>
            <p:cNvSpPr/>
            <p:nvPr/>
          </p:nvSpPr>
          <p:spPr>
            <a:xfrm>
              <a:off x="4051035" y="3446831"/>
              <a:ext cx="2004992" cy="27529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26" name="pole tekstowe 25"/>
            <p:cNvSpPr txBox="1"/>
            <p:nvPr/>
          </p:nvSpPr>
          <p:spPr>
            <a:xfrm>
              <a:off x="4049299" y="2941440"/>
              <a:ext cx="1830403" cy="461665"/>
            </a:xfrm>
            <a:prstGeom prst="rect">
              <a:avLst/>
            </a:prstGeom>
            <a:noFill/>
          </p:spPr>
          <p:txBody>
            <a:bodyPr wrap="square" rtlCol="0">
              <a:spAutoFit/>
            </a:bodyPr>
            <a:lstStyle/>
            <a:p>
              <a:pPr algn="ctr"/>
              <a:r>
                <a:rPr lang="en-US" sz="2400" dirty="0">
                  <a:solidFill>
                    <a:schemeClr val="bg1"/>
                  </a:solidFill>
                </a:rPr>
                <a:t>STEP 2</a:t>
              </a:r>
            </a:p>
          </p:txBody>
        </p:sp>
        <p:grpSp>
          <p:nvGrpSpPr>
            <p:cNvPr id="36" name="Grupa 35"/>
            <p:cNvGrpSpPr/>
            <p:nvPr/>
          </p:nvGrpSpPr>
          <p:grpSpPr>
            <a:xfrm>
              <a:off x="4051035" y="6012543"/>
              <a:ext cx="2004992" cy="187189"/>
              <a:chOff x="842116" y="5136635"/>
              <a:chExt cx="1719361" cy="160522"/>
            </a:xfrm>
            <a:solidFill>
              <a:schemeClr val="accent1"/>
            </a:solidFill>
          </p:grpSpPr>
          <p:sp>
            <p:nvSpPr>
              <p:cNvPr id="37" name="Prostokąt 36"/>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8" name="Trójkąt równoramienny 37"/>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18" name="Grupa 17">
            <a:extLst>
              <a:ext uri="{FF2B5EF4-FFF2-40B4-BE49-F238E27FC236}">
                <a16:creationId xmlns:a16="http://schemas.microsoft.com/office/drawing/2014/main" id="{E92F11DE-BF57-4DCE-9189-62C2C18974E5}"/>
              </a:ext>
            </a:extLst>
          </p:cNvPr>
          <p:cNvGrpSpPr/>
          <p:nvPr/>
        </p:nvGrpSpPr>
        <p:grpSpPr>
          <a:xfrm>
            <a:off x="5978087" y="2624143"/>
            <a:ext cx="2294111" cy="3575589"/>
            <a:chOff x="5978087" y="2624143"/>
            <a:chExt cx="2294111" cy="3575589"/>
          </a:xfrm>
        </p:grpSpPr>
        <p:grpSp>
          <p:nvGrpSpPr>
            <p:cNvPr id="10" name="Grupa 9"/>
            <p:cNvGrpSpPr/>
            <p:nvPr/>
          </p:nvGrpSpPr>
          <p:grpSpPr>
            <a:xfrm>
              <a:off x="5978087" y="2624143"/>
              <a:ext cx="2294111" cy="825849"/>
              <a:chOff x="2339752" y="3212976"/>
              <a:chExt cx="1800200" cy="648048"/>
            </a:xfrm>
          </p:grpSpPr>
          <p:sp>
            <p:nvSpPr>
              <p:cNvPr id="11" name="Prostokąt 10"/>
              <p:cNvSpPr/>
              <p:nvPr/>
            </p:nvSpPr>
            <p:spPr>
              <a:xfrm>
                <a:off x="2339752" y="3212976"/>
                <a:ext cx="1800200"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2" name="Trójkąt prostokątny 11"/>
              <p:cNvSpPr/>
              <p:nvPr/>
            </p:nvSpPr>
            <p:spPr>
              <a:xfrm flipH="1" flipV="1">
                <a:off x="2339752" y="3645024"/>
                <a:ext cx="144016" cy="216000"/>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sp>
          <p:nvSpPr>
            <p:cNvPr id="13" name="Prostokąt 12"/>
            <p:cNvSpPr/>
            <p:nvPr/>
          </p:nvSpPr>
          <p:spPr>
            <a:xfrm>
              <a:off x="6161613" y="3174729"/>
              <a:ext cx="2004992" cy="30250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27" name="pole tekstowe 26"/>
            <p:cNvSpPr txBox="1"/>
            <p:nvPr/>
          </p:nvSpPr>
          <p:spPr>
            <a:xfrm>
              <a:off x="6158146" y="2669635"/>
              <a:ext cx="1830403" cy="461665"/>
            </a:xfrm>
            <a:prstGeom prst="rect">
              <a:avLst/>
            </a:prstGeom>
            <a:noFill/>
          </p:spPr>
          <p:txBody>
            <a:bodyPr wrap="square" rtlCol="0">
              <a:spAutoFit/>
            </a:bodyPr>
            <a:lstStyle/>
            <a:p>
              <a:pPr algn="ctr"/>
              <a:r>
                <a:rPr lang="en-US" sz="2400" dirty="0">
                  <a:solidFill>
                    <a:schemeClr val="bg1"/>
                  </a:solidFill>
                </a:rPr>
                <a:t>STEP 3</a:t>
              </a:r>
            </a:p>
          </p:txBody>
        </p:sp>
        <p:grpSp>
          <p:nvGrpSpPr>
            <p:cNvPr id="39" name="Grupa 38"/>
            <p:cNvGrpSpPr/>
            <p:nvPr/>
          </p:nvGrpSpPr>
          <p:grpSpPr>
            <a:xfrm>
              <a:off x="6161613" y="6012543"/>
              <a:ext cx="2004992" cy="187189"/>
              <a:chOff x="842116" y="5136635"/>
              <a:chExt cx="1719361" cy="160522"/>
            </a:xfrm>
            <a:solidFill>
              <a:schemeClr val="accent6"/>
            </a:solidFill>
          </p:grpSpPr>
          <p:sp>
            <p:nvSpPr>
              <p:cNvPr id="40" name="Prostokąt 39"/>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1" name="Trójkąt równoramienny 40"/>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grpSp>
        <p:nvGrpSpPr>
          <p:cNvPr id="7" name="Grupa 6">
            <a:extLst>
              <a:ext uri="{FF2B5EF4-FFF2-40B4-BE49-F238E27FC236}">
                <a16:creationId xmlns:a16="http://schemas.microsoft.com/office/drawing/2014/main" id="{A6A12C3A-8916-4209-83FA-F204455BA2E6}"/>
              </a:ext>
            </a:extLst>
          </p:cNvPr>
          <p:cNvGrpSpPr/>
          <p:nvPr/>
        </p:nvGrpSpPr>
        <p:grpSpPr>
          <a:xfrm>
            <a:off x="8090111" y="2348880"/>
            <a:ext cx="2398377" cy="3850852"/>
            <a:chOff x="8090111" y="2348880"/>
            <a:chExt cx="2398377" cy="3850852"/>
          </a:xfrm>
        </p:grpSpPr>
        <p:sp>
          <p:nvSpPr>
            <p:cNvPr id="16" name="Trójkąt prostokątny 15"/>
            <p:cNvSpPr/>
            <p:nvPr/>
          </p:nvSpPr>
          <p:spPr>
            <a:xfrm flipH="1" flipV="1">
              <a:off x="8090112" y="2899466"/>
              <a:ext cx="183528" cy="275263"/>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7" name="Prostokąt 16"/>
            <p:cNvSpPr/>
            <p:nvPr/>
          </p:nvSpPr>
          <p:spPr>
            <a:xfrm>
              <a:off x="8273638" y="2899466"/>
              <a:ext cx="2004992" cy="33002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lstStyle/>
            <a:p>
              <a:pPr algn="ctr"/>
              <a:r>
                <a:rPr lang="en-US" sz="1600" dirty="0">
                  <a:solidFill>
                    <a:schemeClr val="tx1"/>
                  </a:solidFill>
                </a:rPr>
                <a:t>Write your text here. Add your description of an item. Fill the textbox with your description.</a:t>
              </a:r>
            </a:p>
          </p:txBody>
        </p:sp>
        <p:sp>
          <p:nvSpPr>
            <p:cNvPr id="15" name="Pięciokąt 14"/>
            <p:cNvSpPr/>
            <p:nvPr/>
          </p:nvSpPr>
          <p:spPr>
            <a:xfrm>
              <a:off x="8090111" y="2348880"/>
              <a:ext cx="2398377" cy="550586"/>
            </a:xfrm>
            <a:prstGeom prst="homePlate">
              <a:avLst>
                <a:gd name="adj" fmla="val 3899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8" name="pole tekstowe 27"/>
            <p:cNvSpPr txBox="1"/>
            <p:nvPr/>
          </p:nvSpPr>
          <p:spPr>
            <a:xfrm>
              <a:off x="8266993" y="2397829"/>
              <a:ext cx="1830403" cy="461665"/>
            </a:xfrm>
            <a:prstGeom prst="rect">
              <a:avLst/>
            </a:prstGeom>
            <a:noFill/>
          </p:spPr>
          <p:txBody>
            <a:bodyPr wrap="square" rtlCol="0">
              <a:spAutoFit/>
            </a:bodyPr>
            <a:lstStyle/>
            <a:p>
              <a:pPr algn="ctr"/>
              <a:r>
                <a:rPr lang="en-US" sz="2400" dirty="0">
                  <a:solidFill>
                    <a:schemeClr val="bg1"/>
                  </a:solidFill>
                </a:rPr>
                <a:t>STEP 4</a:t>
              </a:r>
            </a:p>
          </p:txBody>
        </p:sp>
        <p:grpSp>
          <p:nvGrpSpPr>
            <p:cNvPr id="42" name="Grupa 41"/>
            <p:cNvGrpSpPr/>
            <p:nvPr/>
          </p:nvGrpSpPr>
          <p:grpSpPr>
            <a:xfrm>
              <a:off x="8273638" y="6012543"/>
              <a:ext cx="2004992" cy="187189"/>
              <a:chOff x="842116" y="5136635"/>
              <a:chExt cx="1719361" cy="160522"/>
            </a:xfrm>
            <a:solidFill>
              <a:schemeClr val="accent4"/>
            </a:solidFill>
          </p:grpSpPr>
          <p:sp>
            <p:nvSpPr>
              <p:cNvPr id="43" name="Prostokąt 42"/>
              <p:cNvSpPr/>
              <p:nvPr/>
            </p:nvSpPr>
            <p:spPr>
              <a:xfrm>
                <a:off x="842116" y="5225157"/>
                <a:ext cx="1719361" cy="7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4" name="Trójkąt równoramienny 43"/>
              <p:cNvSpPr/>
              <p:nvPr/>
            </p:nvSpPr>
            <p:spPr>
              <a:xfrm>
                <a:off x="1557780" y="5136635"/>
                <a:ext cx="288032" cy="11521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grpSp>
      </p:grpSp>
      <p:sp>
        <p:nvSpPr>
          <p:cNvPr id="14" name="Title 13"/>
          <p:cNvSpPr>
            <a:spLocks noGrp="1"/>
          </p:cNvSpPr>
          <p:nvPr>
            <p:ph type="title"/>
          </p:nvPr>
        </p:nvSpPr>
        <p:spPr/>
        <p:txBody>
          <a:bodyPr/>
          <a:lstStyle/>
          <a:p>
            <a:r>
              <a:rPr lang="en-US" dirty="0"/>
              <a:t>4 Steps Diagram</a:t>
            </a:r>
          </a:p>
        </p:txBody>
      </p:sp>
      <p:sp>
        <p:nvSpPr>
          <p:cNvPr id="45" name="Freeform 7">
            <a:extLst>
              <a:ext uri="{FF2B5EF4-FFF2-40B4-BE49-F238E27FC236}">
                <a16:creationId xmlns:a16="http://schemas.microsoft.com/office/drawing/2014/main" id="{9C76CCD5-DF14-4230-AE7B-8E5827DDD2F0}"/>
              </a:ext>
            </a:extLst>
          </p:cNvPr>
          <p:cNvSpPr>
            <a:spLocks noChangeAspect="1" noEditPoints="1"/>
          </p:cNvSpPr>
          <p:nvPr/>
        </p:nvSpPr>
        <p:spPr bwMode="auto">
          <a:xfrm>
            <a:off x="2711077" y="2198576"/>
            <a:ext cx="463742" cy="62099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6" name="Grafika 45">
            <a:extLst>
              <a:ext uri="{FF2B5EF4-FFF2-40B4-BE49-F238E27FC236}">
                <a16:creationId xmlns:a16="http://schemas.microsoft.com/office/drawing/2014/main" id="{8068161B-F021-4647-AC8F-431A9FA0D3A6}"/>
              </a:ext>
            </a:extLst>
          </p:cNvPr>
          <p:cNvPicPr>
            <a:picLocks noChangeAspect="1"/>
          </p:cNvPicPr>
          <p:nvPr/>
        </p:nvPicPr>
        <p:blipFill>
          <a:blip/>
          <a:stretch>
            <a:fillRect/>
          </a:stretch>
        </p:blipFill>
        <p:spPr>
          <a:xfrm>
            <a:off x="6832983" y="1640630"/>
            <a:ext cx="480728" cy="690278"/>
          </a:xfrm>
          <a:prstGeom prst="rect">
            <a:avLst/>
          </a:prstGeom>
        </p:spPr>
      </p:pic>
      <p:sp>
        <p:nvSpPr>
          <p:cNvPr id="47" name="Freeform 6">
            <a:extLst>
              <a:ext uri="{FF2B5EF4-FFF2-40B4-BE49-F238E27FC236}">
                <a16:creationId xmlns:a16="http://schemas.microsoft.com/office/drawing/2014/main" id="{B2ADCC7F-E1DC-4B4F-89AD-FC34AD953CED}"/>
              </a:ext>
            </a:extLst>
          </p:cNvPr>
          <p:cNvSpPr>
            <a:spLocks noChangeAspect="1" noEditPoints="1"/>
          </p:cNvSpPr>
          <p:nvPr/>
        </p:nvSpPr>
        <p:spPr bwMode="auto">
          <a:xfrm>
            <a:off x="8708590" y="1498600"/>
            <a:ext cx="947208" cy="56301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8">
            <a:extLst>
              <a:ext uri="{FF2B5EF4-FFF2-40B4-BE49-F238E27FC236}">
                <a16:creationId xmlns:a16="http://schemas.microsoft.com/office/drawing/2014/main" id="{082E2378-945A-484C-8731-977F1029A341}"/>
              </a:ext>
            </a:extLst>
          </p:cNvPr>
          <p:cNvSpPr>
            <a:spLocks noChangeAspect="1" noEditPoints="1"/>
          </p:cNvSpPr>
          <p:nvPr/>
        </p:nvSpPr>
        <p:spPr bwMode="auto">
          <a:xfrm>
            <a:off x="4824640" y="1866373"/>
            <a:ext cx="452420" cy="69491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90264491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18359F4-B8FB-4984-91D0-3238FC0730A4}"/>
              </a:ext>
            </a:extLst>
          </p:cNvPr>
          <p:cNvSpPr>
            <a:spLocks noGrp="1"/>
          </p:cNvSpPr>
          <p:nvPr>
            <p:ph type="title"/>
          </p:nvPr>
        </p:nvSpPr>
        <p:spPr>
          <a:xfrm>
            <a:off x="623889" y="0"/>
            <a:ext cx="10947022" cy="972000"/>
          </a:xfrm>
        </p:spPr>
        <p:txBody>
          <a:bodyPr>
            <a:normAutofit fontScale="90000"/>
          </a:bodyPr>
          <a:lstStyle/>
          <a:p>
            <a:r>
              <a:rPr lang="en-US" dirty="0"/>
              <a:t>Chevron Process 3 Items Diagram with Outcome</a:t>
            </a:r>
          </a:p>
        </p:txBody>
      </p:sp>
      <p:grpSp>
        <p:nvGrpSpPr>
          <p:cNvPr id="22" name="Grupa 21">
            <a:extLst>
              <a:ext uri="{FF2B5EF4-FFF2-40B4-BE49-F238E27FC236}">
                <a16:creationId xmlns:a16="http://schemas.microsoft.com/office/drawing/2014/main" id="{11409C8B-DA5D-4F3D-933F-591CFB858987}"/>
              </a:ext>
            </a:extLst>
          </p:cNvPr>
          <p:cNvGrpSpPr/>
          <p:nvPr/>
        </p:nvGrpSpPr>
        <p:grpSpPr>
          <a:xfrm>
            <a:off x="1487488" y="1628800"/>
            <a:ext cx="2419223" cy="3986385"/>
            <a:chOff x="1235995" y="2195339"/>
            <a:chExt cx="2419223" cy="3986385"/>
          </a:xfrm>
        </p:grpSpPr>
        <p:sp>
          <p:nvSpPr>
            <p:cNvPr id="4" name="Prostokąt 3">
              <a:extLst>
                <a:ext uri="{FF2B5EF4-FFF2-40B4-BE49-F238E27FC236}">
                  <a16:creationId xmlns:a16="http://schemas.microsoft.com/office/drawing/2014/main" id="{76F07970-D432-4C1D-8AE9-708C3F648F04}"/>
                </a:ext>
              </a:extLst>
            </p:cNvPr>
            <p:cNvSpPr/>
            <p:nvPr/>
          </p:nvSpPr>
          <p:spPr>
            <a:xfrm>
              <a:off x="1235996"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pPr lvl="0">
                <a:spcAft>
                  <a:spcPts val="600"/>
                </a:spcAft>
              </a:pPr>
              <a:r>
                <a:rPr lang="en-US" dirty="0">
                  <a:solidFill>
                    <a:schemeClr val="tx1"/>
                  </a:solidFill>
                </a:rPr>
                <a:t>Write your text here. Add your description of an item. Fill the textbox with your description.</a:t>
              </a:r>
            </a:p>
          </p:txBody>
        </p:sp>
        <p:sp>
          <p:nvSpPr>
            <p:cNvPr id="23" name="Prostokąt 22">
              <a:extLst>
                <a:ext uri="{FF2B5EF4-FFF2-40B4-BE49-F238E27FC236}">
                  <a16:creationId xmlns:a16="http://schemas.microsoft.com/office/drawing/2014/main" id="{37CC4FD3-1210-4DF9-A349-8CE9A2312287}"/>
                </a:ext>
              </a:extLst>
            </p:cNvPr>
            <p:cNvSpPr/>
            <p:nvPr/>
          </p:nvSpPr>
          <p:spPr>
            <a:xfrm rot="5400000">
              <a:off x="2281060" y="5047991"/>
              <a:ext cx="88668" cy="217879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upa 9">
              <a:extLst>
                <a:ext uri="{FF2B5EF4-FFF2-40B4-BE49-F238E27FC236}">
                  <a16:creationId xmlns:a16="http://schemas.microsoft.com/office/drawing/2014/main" id="{EED4D975-6AD8-477C-82B9-AC260E255DC2}"/>
                </a:ext>
              </a:extLst>
            </p:cNvPr>
            <p:cNvGrpSpPr/>
            <p:nvPr/>
          </p:nvGrpSpPr>
          <p:grpSpPr>
            <a:xfrm>
              <a:off x="1235996" y="2195339"/>
              <a:ext cx="2419222" cy="920786"/>
              <a:chOff x="1235996" y="2195339"/>
              <a:chExt cx="3243617" cy="920786"/>
            </a:xfrm>
          </p:grpSpPr>
          <p:sp>
            <p:nvSpPr>
              <p:cNvPr id="5" name="Strzałka: pagon 4">
                <a:extLst>
                  <a:ext uri="{FF2B5EF4-FFF2-40B4-BE49-F238E27FC236}">
                    <a16:creationId xmlns:a16="http://schemas.microsoft.com/office/drawing/2014/main" id="{E15DE133-DB70-4BA2-ADF6-9CB6DC991FD8}"/>
                  </a:ext>
                </a:extLst>
              </p:cNvPr>
              <p:cNvSpPr/>
              <p:nvPr/>
            </p:nvSpPr>
            <p:spPr>
              <a:xfrm>
                <a:off x="1235996" y="2195339"/>
                <a:ext cx="3101161" cy="920786"/>
              </a:xfrm>
              <a:prstGeom prst="chevron">
                <a:avLst>
                  <a:gd name="adj" fmla="val 2635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2" name="Strzałka: pagon 51">
                <a:extLst>
                  <a:ext uri="{FF2B5EF4-FFF2-40B4-BE49-F238E27FC236}">
                    <a16:creationId xmlns:a16="http://schemas.microsoft.com/office/drawing/2014/main" id="{1D94D6C3-AD58-4EF5-A5E5-FA66CDA99873}"/>
                  </a:ext>
                </a:extLst>
              </p:cNvPr>
              <p:cNvSpPr/>
              <p:nvPr/>
            </p:nvSpPr>
            <p:spPr>
              <a:xfrm>
                <a:off x="1325545" y="2195339"/>
                <a:ext cx="3154068" cy="920786"/>
              </a:xfrm>
              <a:prstGeom prst="chevron">
                <a:avLst>
                  <a:gd name="adj" fmla="val 2635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41" name="pole tekstowe 40">
                <a:extLst>
                  <a:ext uri="{FF2B5EF4-FFF2-40B4-BE49-F238E27FC236}">
                    <a16:creationId xmlns:a16="http://schemas.microsoft.com/office/drawing/2014/main" id="{FD8FE3D8-0CBE-4D30-81B6-C6C90E20781B}"/>
                  </a:ext>
                </a:extLst>
              </p:cNvPr>
              <p:cNvSpPr txBox="1"/>
              <p:nvPr/>
            </p:nvSpPr>
            <p:spPr>
              <a:xfrm>
                <a:off x="1788230"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20" name="Grupa 19">
            <a:extLst>
              <a:ext uri="{FF2B5EF4-FFF2-40B4-BE49-F238E27FC236}">
                <a16:creationId xmlns:a16="http://schemas.microsoft.com/office/drawing/2014/main" id="{960E7D83-2292-4D80-BC4F-F69AEC5843B1}"/>
              </a:ext>
            </a:extLst>
          </p:cNvPr>
          <p:cNvGrpSpPr/>
          <p:nvPr/>
        </p:nvGrpSpPr>
        <p:grpSpPr>
          <a:xfrm>
            <a:off x="3853255" y="1628800"/>
            <a:ext cx="2421190" cy="3986385"/>
            <a:chOff x="3601762" y="2195339"/>
            <a:chExt cx="2421190" cy="3986385"/>
          </a:xfrm>
        </p:grpSpPr>
        <p:sp>
          <p:nvSpPr>
            <p:cNvPr id="28" name="Prostokąt 27">
              <a:extLst>
                <a:ext uri="{FF2B5EF4-FFF2-40B4-BE49-F238E27FC236}">
                  <a16:creationId xmlns:a16="http://schemas.microsoft.com/office/drawing/2014/main" id="{50DA944C-05DC-4D56-9A59-94A754D676FD}"/>
                </a:ext>
              </a:extLst>
            </p:cNvPr>
            <p:cNvSpPr/>
            <p:nvPr/>
          </p:nvSpPr>
          <p:spPr>
            <a:xfrm>
              <a:off x="3601763"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27" name="Prostokąt 26">
              <a:extLst>
                <a:ext uri="{FF2B5EF4-FFF2-40B4-BE49-F238E27FC236}">
                  <a16:creationId xmlns:a16="http://schemas.microsoft.com/office/drawing/2014/main" id="{F08C6035-F4A6-4697-AF08-F8C1FE6F2ECC}"/>
                </a:ext>
              </a:extLst>
            </p:cNvPr>
            <p:cNvSpPr/>
            <p:nvPr/>
          </p:nvSpPr>
          <p:spPr>
            <a:xfrm rot="5400000">
              <a:off x="4646828" y="5047991"/>
              <a:ext cx="88668" cy="217879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upa 52">
              <a:extLst>
                <a:ext uri="{FF2B5EF4-FFF2-40B4-BE49-F238E27FC236}">
                  <a16:creationId xmlns:a16="http://schemas.microsoft.com/office/drawing/2014/main" id="{29697A85-1F23-450B-86ED-1BCF6C8AA7F6}"/>
                </a:ext>
              </a:extLst>
            </p:cNvPr>
            <p:cNvGrpSpPr/>
            <p:nvPr/>
          </p:nvGrpSpPr>
          <p:grpSpPr>
            <a:xfrm>
              <a:off x="3601762" y="2195339"/>
              <a:ext cx="2421190" cy="920786"/>
              <a:chOff x="1235996" y="2195339"/>
              <a:chExt cx="3246256" cy="920786"/>
            </a:xfrm>
          </p:grpSpPr>
          <p:sp>
            <p:nvSpPr>
              <p:cNvPr id="54" name="Strzałka: pagon 53">
                <a:extLst>
                  <a:ext uri="{FF2B5EF4-FFF2-40B4-BE49-F238E27FC236}">
                    <a16:creationId xmlns:a16="http://schemas.microsoft.com/office/drawing/2014/main" id="{421E06BF-961C-445F-BEA7-B052B33D74DE}"/>
                  </a:ext>
                </a:extLst>
              </p:cNvPr>
              <p:cNvSpPr/>
              <p:nvPr/>
            </p:nvSpPr>
            <p:spPr>
              <a:xfrm>
                <a:off x="1235996" y="2195339"/>
                <a:ext cx="3101161" cy="920786"/>
              </a:xfrm>
              <a:prstGeom prst="chevron">
                <a:avLst>
                  <a:gd name="adj" fmla="val 2635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5" name="Strzałka: pagon 54">
                <a:extLst>
                  <a:ext uri="{FF2B5EF4-FFF2-40B4-BE49-F238E27FC236}">
                    <a16:creationId xmlns:a16="http://schemas.microsoft.com/office/drawing/2014/main" id="{B26FF4C7-62EC-4CF3-8AEE-49049695EA9F}"/>
                  </a:ext>
                </a:extLst>
              </p:cNvPr>
              <p:cNvSpPr/>
              <p:nvPr/>
            </p:nvSpPr>
            <p:spPr>
              <a:xfrm>
                <a:off x="1325546" y="2195339"/>
                <a:ext cx="3156706" cy="920786"/>
              </a:xfrm>
              <a:prstGeom prst="chevron">
                <a:avLst>
                  <a:gd name="adj" fmla="val 263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6" name="pole tekstowe 55">
                <a:extLst>
                  <a:ext uri="{FF2B5EF4-FFF2-40B4-BE49-F238E27FC236}">
                    <a16:creationId xmlns:a16="http://schemas.microsoft.com/office/drawing/2014/main" id="{FDACEA46-369E-4164-B814-476DB0EB5407}"/>
                  </a:ext>
                </a:extLst>
              </p:cNvPr>
              <p:cNvSpPr txBox="1"/>
              <p:nvPr/>
            </p:nvSpPr>
            <p:spPr>
              <a:xfrm>
                <a:off x="1788231"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19" name="Grupa 18">
            <a:extLst>
              <a:ext uri="{FF2B5EF4-FFF2-40B4-BE49-F238E27FC236}">
                <a16:creationId xmlns:a16="http://schemas.microsoft.com/office/drawing/2014/main" id="{F4D27899-47D9-4190-B9F8-8D2B54229DCA}"/>
              </a:ext>
            </a:extLst>
          </p:cNvPr>
          <p:cNvGrpSpPr/>
          <p:nvPr/>
        </p:nvGrpSpPr>
        <p:grpSpPr>
          <a:xfrm>
            <a:off x="6219022" y="1628800"/>
            <a:ext cx="2421471" cy="3986385"/>
            <a:chOff x="5967529" y="2195339"/>
            <a:chExt cx="2421471" cy="3986385"/>
          </a:xfrm>
        </p:grpSpPr>
        <p:sp>
          <p:nvSpPr>
            <p:cNvPr id="34" name="Prostokąt 33">
              <a:extLst>
                <a:ext uri="{FF2B5EF4-FFF2-40B4-BE49-F238E27FC236}">
                  <a16:creationId xmlns:a16="http://schemas.microsoft.com/office/drawing/2014/main" id="{E31251CF-76D7-4CFD-ACDC-6BCB9C322EA5}"/>
                </a:ext>
              </a:extLst>
            </p:cNvPr>
            <p:cNvSpPr/>
            <p:nvPr/>
          </p:nvSpPr>
          <p:spPr>
            <a:xfrm>
              <a:off x="5967530" y="3115988"/>
              <a:ext cx="2178798" cy="29770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D0432699-42E0-4BC7-AE24-0EF4D2889C12}"/>
                </a:ext>
              </a:extLst>
            </p:cNvPr>
            <p:cNvSpPr/>
            <p:nvPr/>
          </p:nvSpPr>
          <p:spPr>
            <a:xfrm rot="5400000">
              <a:off x="7012594" y="5047991"/>
              <a:ext cx="88668" cy="217879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upa 56">
              <a:extLst>
                <a:ext uri="{FF2B5EF4-FFF2-40B4-BE49-F238E27FC236}">
                  <a16:creationId xmlns:a16="http://schemas.microsoft.com/office/drawing/2014/main" id="{614FEB1F-3048-4063-A3B6-C643CB10F79D}"/>
                </a:ext>
              </a:extLst>
            </p:cNvPr>
            <p:cNvGrpSpPr/>
            <p:nvPr/>
          </p:nvGrpSpPr>
          <p:grpSpPr>
            <a:xfrm>
              <a:off x="5967810" y="2195339"/>
              <a:ext cx="2421190" cy="920786"/>
              <a:chOff x="1235996" y="2195339"/>
              <a:chExt cx="3246256" cy="920786"/>
            </a:xfrm>
          </p:grpSpPr>
          <p:sp>
            <p:nvSpPr>
              <p:cNvPr id="58" name="Strzałka: pagon 57">
                <a:extLst>
                  <a:ext uri="{FF2B5EF4-FFF2-40B4-BE49-F238E27FC236}">
                    <a16:creationId xmlns:a16="http://schemas.microsoft.com/office/drawing/2014/main" id="{7855279D-7565-4569-9F7C-73D2B7BF146B}"/>
                  </a:ext>
                </a:extLst>
              </p:cNvPr>
              <p:cNvSpPr/>
              <p:nvPr/>
            </p:nvSpPr>
            <p:spPr>
              <a:xfrm>
                <a:off x="1235996" y="2195339"/>
                <a:ext cx="3101161" cy="920786"/>
              </a:xfrm>
              <a:prstGeom prst="chevron">
                <a:avLst>
                  <a:gd name="adj" fmla="val 26356"/>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9" name="Strzałka: pagon 58">
                <a:extLst>
                  <a:ext uri="{FF2B5EF4-FFF2-40B4-BE49-F238E27FC236}">
                    <a16:creationId xmlns:a16="http://schemas.microsoft.com/office/drawing/2014/main" id="{345CEC29-3D26-42EB-BDA8-5F688354A2B1}"/>
                  </a:ext>
                </a:extLst>
              </p:cNvPr>
              <p:cNvSpPr/>
              <p:nvPr/>
            </p:nvSpPr>
            <p:spPr>
              <a:xfrm>
                <a:off x="1325546" y="2195339"/>
                <a:ext cx="3156706" cy="920786"/>
              </a:xfrm>
              <a:prstGeom prst="chevron">
                <a:avLst>
                  <a:gd name="adj" fmla="val 2635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60" name="pole tekstowe 59">
                <a:extLst>
                  <a:ext uri="{FF2B5EF4-FFF2-40B4-BE49-F238E27FC236}">
                    <a16:creationId xmlns:a16="http://schemas.microsoft.com/office/drawing/2014/main" id="{D959538F-D090-4F0D-8D50-7F3FF88359FD}"/>
                  </a:ext>
                </a:extLst>
              </p:cNvPr>
              <p:cNvSpPr txBox="1"/>
              <p:nvPr/>
            </p:nvSpPr>
            <p:spPr>
              <a:xfrm>
                <a:off x="1788231" y="2336124"/>
                <a:ext cx="2197557" cy="605168"/>
              </a:xfrm>
              <a:prstGeom prst="rect">
                <a:avLst/>
              </a:prstGeom>
              <a:noFill/>
              <a:ln>
                <a:noFill/>
              </a:ln>
            </p:spPr>
            <p:txBody>
              <a:bodyPr wrap="square" rtlCol="0" anchor="ctr">
                <a:noAutofit/>
              </a:bodyPr>
              <a:lstStyle/>
              <a:p>
                <a:pPr algn="ctr"/>
                <a:r>
                  <a:rPr lang="en-US" sz="2800" dirty="0">
                    <a:solidFill>
                      <a:schemeClr val="bg1"/>
                    </a:solidFill>
                  </a:rPr>
                  <a:t>TITLE</a:t>
                </a:r>
              </a:p>
            </p:txBody>
          </p:sp>
        </p:grpSp>
      </p:grpSp>
      <p:grpSp>
        <p:nvGrpSpPr>
          <p:cNvPr id="18" name="Grupa 17">
            <a:extLst>
              <a:ext uri="{FF2B5EF4-FFF2-40B4-BE49-F238E27FC236}">
                <a16:creationId xmlns:a16="http://schemas.microsoft.com/office/drawing/2014/main" id="{923838E4-5E4A-49B7-978C-5EC9E8275794}"/>
              </a:ext>
            </a:extLst>
          </p:cNvPr>
          <p:cNvGrpSpPr/>
          <p:nvPr/>
        </p:nvGrpSpPr>
        <p:grpSpPr>
          <a:xfrm>
            <a:off x="8584788" y="1628800"/>
            <a:ext cx="2156111" cy="3986386"/>
            <a:chOff x="8333295" y="2195339"/>
            <a:chExt cx="2156111" cy="3986386"/>
          </a:xfrm>
        </p:grpSpPr>
        <p:sp>
          <p:nvSpPr>
            <p:cNvPr id="90" name="Dowolny kształt: kształt 89">
              <a:extLst>
                <a:ext uri="{FF2B5EF4-FFF2-40B4-BE49-F238E27FC236}">
                  <a16:creationId xmlns:a16="http://schemas.microsoft.com/office/drawing/2014/main" id="{8A3BAFDB-49A1-46D7-9E68-70FA435B9697}"/>
                </a:ext>
              </a:extLst>
            </p:cNvPr>
            <p:cNvSpPr/>
            <p:nvPr/>
          </p:nvSpPr>
          <p:spPr>
            <a:xfrm>
              <a:off x="8335368" y="3116125"/>
              <a:ext cx="2153880" cy="3065600"/>
            </a:xfrm>
            <a:custGeom>
              <a:avLst/>
              <a:gdLst>
                <a:gd name="connsiteX0" fmla="*/ 0 w 2153880"/>
                <a:gd name="connsiteY0" fmla="*/ 0 h 3065600"/>
                <a:gd name="connsiteX1" fmla="*/ 2153880 w 2153880"/>
                <a:gd name="connsiteY1" fmla="*/ 0 h 3065600"/>
                <a:gd name="connsiteX2" fmla="*/ 2153880 w 2153880"/>
                <a:gd name="connsiteY2" fmla="*/ 3065600 h 3065600"/>
                <a:gd name="connsiteX3" fmla="*/ 0 w 2153880"/>
                <a:gd name="connsiteY3" fmla="*/ 3065600 h 3065600"/>
                <a:gd name="connsiteX4" fmla="*/ 0 w 2153880"/>
                <a:gd name="connsiteY4" fmla="*/ 0 h 306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880" h="3065600">
                  <a:moveTo>
                    <a:pt x="0" y="0"/>
                  </a:moveTo>
                  <a:lnTo>
                    <a:pt x="2153880" y="0"/>
                  </a:lnTo>
                  <a:lnTo>
                    <a:pt x="2153880" y="3065600"/>
                  </a:lnTo>
                  <a:lnTo>
                    <a:pt x="0" y="3065600"/>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88000" rIns="180000" rtlCol="0" anchor="t"/>
            <a:lstStyle/>
            <a:p>
              <a:r>
                <a:rPr lang="en-US" dirty="0">
                  <a:solidFill>
                    <a:schemeClr val="tx1"/>
                  </a:solidFill>
                </a:rPr>
                <a:t>Write your text here. Add your description of an item. Fill the textbox with your description.</a:t>
              </a:r>
            </a:p>
          </p:txBody>
        </p:sp>
        <p:sp>
          <p:nvSpPr>
            <p:cNvPr id="99" name="Prostokąt 98">
              <a:extLst>
                <a:ext uri="{FF2B5EF4-FFF2-40B4-BE49-F238E27FC236}">
                  <a16:creationId xmlns:a16="http://schemas.microsoft.com/office/drawing/2014/main" id="{9E276F46-C7F1-48FB-B84F-AF829FD45777}"/>
                </a:ext>
              </a:extLst>
            </p:cNvPr>
            <p:cNvSpPr/>
            <p:nvPr/>
          </p:nvSpPr>
          <p:spPr>
            <a:xfrm rot="5400000">
              <a:off x="9365901" y="5060449"/>
              <a:ext cx="88668" cy="21538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upa 16">
              <a:extLst>
                <a:ext uri="{FF2B5EF4-FFF2-40B4-BE49-F238E27FC236}">
                  <a16:creationId xmlns:a16="http://schemas.microsoft.com/office/drawing/2014/main" id="{91AF98C6-6FEC-4708-AA40-7C3607D356F4}"/>
                </a:ext>
              </a:extLst>
            </p:cNvPr>
            <p:cNvGrpSpPr/>
            <p:nvPr/>
          </p:nvGrpSpPr>
          <p:grpSpPr>
            <a:xfrm>
              <a:off x="8333296" y="2195339"/>
              <a:ext cx="2156110" cy="920787"/>
              <a:chOff x="8333296" y="2195339"/>
              <a:chExt cx="2211656" cy="920787"/>
            </a:xfrm>
          </p:grpSpPr>
          <p:sp>
            <p:nvSpPr>
              <p:cNvPr id="98" name="Dowolny kształt: kształt 97">
                <a:extLst>
                  <a:ext uri="{FF2B5EF4-FFF2-40B4-BE49-F238E27FC236}">
                    <a16:creationId xmlns:a16="http://schemas.microsoft.com/office/drawing/2014/main" id="{7D16AEEB-57CD-4722-8D46-AB4D3AF7DD57}"/>
                  </a:ext>
                </a:extLst>
              </p:cNvPr>
              <p:cNvSpPr/>
              <p:nvPr/>
            </p:nvSpPr>
            <p:spPr>
              <a:xfrm>
                <a:off x="8333296" y="2195339"/>
                <a:ext cx="2155952" cy="920787"/>
              </a:xfrm>
              <a:custGeom>
                <a:avLst/>
                <a:gdLst>
                  <a:gd name="connsiteX0" fmla="*/ 0 w 2155952"/>
                  <a:gd name="connsiteY0" fmla="*/ 0 h 920787"/>
                  <a:gd name="connsiteX1" fmla="*/ 76818 w 2155952"/>
                  <a:gd name="connsiteY1" fmla="*/ 0 h 920787"/>
                  <a:gd name="connsiteX2" fmla="*/ 2155952 w 2155952"/>
                  <a:gd name="connsiteY2" fmla="*/ 0 h 920787"/>
                  <a:gd name="connsiteX3" fmla="*/ 2155952 w 2155952"/>
                  <a:gd name="connsiteY3" fmla="*/ 920786 h 920787"/>
                  <a:gd name="connsiteX4" fmla="*/ 2072 w 2155952"/>
                  <a:gd name="connsiteY4" fmla="*/ 920786 h 920787"/>
                  <a:gd name="connsiteX5" fmla="*/ 2072 w 2155952"/>
                  <a:gd name="connsiteY5" fmla="*/ 920787 h 920787"/>
                  <a:gd name="connsiteX6" fmla="*/ 0 w 2155952"/>
                  <a:gd name="connsiteY6" fmla="*/ 920787 h 920787"/>
                  <a:gd name="connsiteX7" fmla="*/ 2072 w 2155952"/>
                  <a:gd name="connsiteY7" fmla="*/ 916856 h 920787"/>
                  <a:gd name="connsiteX8" fmla="*/ 2072 w 2155952"/>
                  <a:gd name="connsiteY8" fmla="*/ 916855 h 920787"/>
                  <a:gd name="connsiteX9" fmla="*/ 242682 w 2155952"/>
                  <a:gd name="connsiteY9" fmla="*/ 460393 h 920787"/>
                  <a:gd name="connsiteX10" fmla="*/ 225238 w 2155952"/>
                  <a:gd name="connsiteY10" fmla="*/ 427300 h 92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5952" h="920787">
                    <a:moveTo>
                      <a:pt x="0" y="0"/>
                    </a:moveTo>
                    <a:lnTo>
                      <a:pt x="76818" y="0"/>
                    </a:lnTo>
                    <a:lnTo>
                      <a:pt x="2155952" y="0"/>
                    </a:lnTo>
                    <a:lnTo>
                      <a:pt x="2155952" y="920786"/>
                    </a:lnTo>
                    <a:lnTo>
                      <a:pt x="2072" y="920786"/>
                    </a:lnTo>
                    <a:lnTo>
                      <a:pt x="2072" y="920787"/>
                    </a:lnTo>
                    <a:lnTo>
                      <a:pt x="0" y="920787"/>
                    </a:lnTo>
                    <a:lnTo>
                      <a:pt x="2072" y="916856"/>
                    </a:lnTo>
                    <a:lnTo>
                      <a:pt x="2072" y="916855"/>
                    </a:lnTo>
                    <a:lnTo>
                      <a:pt x="242682" y="460393"/>
                    </a:lnTo>
                    <a:lnTo>
                      <a:pt x="225238" y="4273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103" name="Dowolny kształt: kształt 102">
                <a:extLst>
                  <a:ext uri="{FF2B5EF4-FFF2-40B4-BE49-F238E27FC236}">
                    <a16:creationId xmlns:a16="http://schemas.microsoft.com/office/drawing/2014/main" id="{AE53A770-E351-46CD-BCF7-2DEEE5237E2F}"/>
                  </a:ext>
                </a:extLst>
              </p:cNvPr>
              <p:cNvSpPr/>
              <p:nvPr/>
            </p:nvSpPr>
            <p:spPr>
              <a:xfrm>
                <a:off x="8402383" y="2195339"/>
                <a:ext cx="2142569" cy="920787"/>
              </a:xfrm>
              <a:custGeom>
                <a:avLst/>
                <a:gdLst>
                  <a:gd name="connsiteX0" fmla="*/ 0 w 2155952"/>
                  <a:gd name="connsiteY0" fmla="*/ 0 h 920787"/>
                  <a:gd name="connsiteX1" fmla="*/ 76818 w 2155952"/>
                  <a:gd name="connsiteY1" fmla="*/ 0 h 920787"/>
                  <a:gd name="connsiteX2" fmla="*/ 2155952 w 2155952"/>
                  <a:gd name="connsiteY2" fmla="*/ 0 h 920787"/>
                  <a:gd name="connsiteX3" fmla="*/ 2155952 w 2155952"/>
                  <a:gd name="connsiteY3" fmla="*/ 920786 h 920787"/>
                  <a:gd name="connsiteX4" fmla="*/ 2072 w 2155952"/>
                  <a:gd name="connsiteY4" fmla="*/ 920786 h 920787"/>
                  <a:gd name="connsiteX5" fmla="*/ 2072 w 2155952"/>
                  <a:gd name="connsiteY5" fmla="*/ 920787 h 920787"/>
                  <a:gd name="connsiteX6" fmla="*/ 0 w 2155952"/>
                  <a:gd name="connsiteY6" fmla="*/ 920787 h 920787"/>
                  <a:gd name="connsiteX7" fmla="*/ 2072 w 2155952"/>
                  <a:gd name="connsiteY7" fmla="*/ 916856 h 920787"/>
                  <a:gd name="connsiteX8" fmla="*/ 2072 w 2155952"/>
                  <a:gd name="connsiteY8" fmla="*/ 916855 h 920787"/>
                  <a:gd name="connsiteX9" fmla="*/ 242682 w 2155952"/>
                  <a:gd name="connsiteY9" fmla="*/ 460393 h 920787"/>
                  <a:gd name="connsiteX10" fmla="*/ 225238 w 2155952"/>
                  <a:gd name="connsiteY10" fmla="*/ 427300 h 92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5952" h="920787">
                    <a:moveTo>
                      <a:pt x="0" y="0"/>
                    </a:moveTo>
                    <a:lnTo>
                      <a:pt x="76818" y="0"/>
                    </a:lnTo>
                    <a:lnTo>
                      <a:pt x="2155952" y="0"/>
                    </a:lnTo>
                    <a:lnTo>
                      <a:pt x="2155952" y="920786"/>
                    </a:lnTo>
                    <a:lnTo>
                      <a:pt x="2072" y="920786"/>
                    </a:lnTo>
                    <a:lnTo>
                      <a:pt x="2072" y="920787"/>
                    </a:lnTo>
                    <a:lnTo>
                      <a:pt x="0" y="920787"/>
                    </a:lnTo>
                    <a:lnTo>
                      <a:pt x="2072" y="916856"/>
                    </a:lnTo>
                    <a:lnTo>
                      <a:pt x="2072" y="916855"/>
                    </a:lnTo>
                    <a:lnTo>
                      <a:pt x="242682" y="460393"/>
                    </a:lnTo>
                    <a:lnTo>
                      <a:pt x="225238" y="4273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101" name="pole tekstowe 100">
                <a:extLst>
                  <a:ext uri="{FF2B5EF4-FFF2-40B4-BE49-F238E27FC236}">
                    <a16:creationId xmlns:a16="http://schemas.microsoft.com/office/drawing/2014/main" id="{3E31021E-4DD6-4422-8999-25E88C66BAC9}"/>
                  </a:ext>
                </a:extLst>
              </p:cNvPr>
              <p:cNvSpPr txBox="1"/>
              <p:nvPr/>
            </p:nvSpPr>
            <p:spPr>
              <a:xfrm>
                <a:off x="8625871" y="2334139"/>
                <a:ext cx="1790609" cy="605168"/>
              </a:xfrm>
              <a:prstGeom prst="rect">
                <a:avLst/>
              </a:prstGeom>
              <a:noFill/>
              <a:ln>
                <a:noFill/>
              </a:ln>
            </p:spPr>
            <p:txBody>
              <a:bodyPr wrap="square" rtlCol="0" anchor="ctr">
                <a:noAutofit/>
              </a:bodyPr>
              <a:lstStyle/>
              <a:p>
                <a:pPr algn="ctr"/>
                <a:r>
                  <a:rPr lang="en-US" sz="2800" dirty="0">
                    <a:solidFill>
                      <a:schemeClr val="bg1"/>
                    </a:solidFill>
                  </a:rPr>
                  <a:t>OUTCOME</a:t>
                </a:r>
              </a:p>
            </p:txBody>
          </p:sp>
        </p:grpSp>
      </p:grpSp>
    </p:spTree>
    <p:extLst>
      <p:ext uri="{BB962C8B-B14F-4D97-AF65-F5344CB8AC3E}">
        <p14:creationId xmlns:p14="http://schemas.microsoft.com/office/powerpoint/2010/main" val="320701149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18359F4-B8FB-4984-91D0-3238FC0730A4}"/>
              </a:ext>
            </a:extLst>
          </p:cNvPr>
          <p:cNvSpPr>
            <a:spLocks noGrp="1"/>
          </p:cNvSpPr>
          <p:nvPr>
            <p:ph type="title"/>
          </p:nvPr>
        </p:nvSpPr>
        <p:spPr/>
        <p:txBody>
          <a:bodyPr>
            <a:normAutofit fontScale="90000"/>
          </a:bodyPr>
          <a:lstStyle/>
          <a:p>
            <a:r>
              <a:rPr lang="en-US" dirty="0"/>
              <a:t>Process Flow Chevron Diagram – 4 steps</a:t>
            </a:r>
          </a:p>
        </p:txBody>
      </p:sp>
      <p:grpSp>
        <p:nvGrpSpPr>
          <p:cNvPr id="12" name="Grupa 11">
            <a:extLst>
              <a:ext uri="{FF2B5EF4-FFF2-40B4-BE49-F238E27FC236}">
                <a16:creationId xmlns:a16="http://schemas.microsoft.com/office/drawing/2014/main" id="{7A65879A-DDED-4412-B860-089F67D55B68}"/>
              </a:ext>
            </a:extLst>
          </p:cNvPr>
          <p:cNvGrpSpPr/>
          <p:nvPr/>
        </p:nvGrpSpPr>
        <p:grpSpPr>
          <a:xfrm>
            <a:off x="3431704" y="2564904"/>
            <a:ext cx="2835632" cy="3545971"/>
            <a:chOff x="3241461" y="2276872"/>
            <a:chExt cx="2835632" cy="3545971"/>
          </a:xfrm>
        </p:grpSpPr>
        <p:grpSp>
          <p:nvGrpSpPr>
            <p:cNvPr id="50" name="Grupa 49">
              <a:extLst>
                <a:ext uri="{FF2B5EF4-FFF2-40B4-BE49-F238E27FC236}">
                  <a16:creationId xmlns:a16="http://schemas.microsoft.com/office/drawing/2014/main" id="{D74D8258-5C0E-4777-A6F2-874E41D0E407}"/>
                </a:ext>
              </a:extLst>
            </p:cNvPr>
            <p:cNvGrpSpPr/>
            <p:nvPr/>
          </p:nvGrpSpPr>
          <p:grpSpPr>
            <a:xfrm>
              <a:off x="3241461" y="3129311"/>
              <a:ext cx="2835632" cy="2646732"/>
              <a:chOff x="623890" y="3129311"/>
              <a:chExt cx="2835632" cy="2646732"/>
            </a:xfrm>
          </p:grpSpPr>
          <p:sp>
            <p:nvSpPr>
              <p:cNvPr id="51" name="Strzałka: pagon 50">
                <a:extLst>
                  <a:ext uri="{FF2B5EF4-FFF2-40B4-BE49-F238E27FC236}">
                    <a16:creationId xmlns:a16="http://schemas.microsoft.com/office/drawing/2014/main" id="{14AB3BD3-F0B8-45A2-986B-59C2A65150D8}"/>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2" name="Strzałka: pagon 51">
                <a:extLst>
                  <a:ext uri="{FF2B5EF4-FFF2-40B4-BE49-F238E27FC236}">
                    <a16:creationId xmlns:a16="http://schemas.microsoft.com/office/drawing/2014/main" id="{77958895-EA62-4531-A82D-74F8690ED6B1}"/>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63" name="Prostokąt 62">
              <a:extLst>
                <a:ext uri="{FF2B5EF4-FFF2-40B4-BE49-F238E27FC236}">
                  <a16:creationId xmlns:a16="http://schemas.microsoft.com/office/drawing/2014/main" id="{9C3BCD27-C8E5-4C6E-9585-8B2A73FD4ED0}"/>
                </a:ext>
              </a:extLst>
            </p:cNvPr>
            <p:cNvSpPr/>
            <p:nvPr/>
          </p:nvSpPr>
          <p:spPr>
            <a:xfrm>
              <a:off x="3244260" y="2276872"/>
              <a:ext cx="2359732" cy="852438"/>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rostokąt 60">
              <a:extLst>
                <a:ext uri="{FF2B5EF4-FFF2-40B4-BE49-F238E27FC236}">
                  <a16:creationId xmlns:a16="http://schemas.microsoft.com/office/drawing/2014/main" id="{80B3CF84-D606-40A3-841E-E3DD50FE3427}"/>
                </a:ext>
              </a:extLst>
            </p:cNvPr>
            <p:cNvSpPr/>
            <p:nvPr/>
          </p:nvSpPr>
          <p:spPr>
            <a:xfrm>
              <a:off x="3322967" y="2276872"/>
              <a:ext cx="2359732" cy="8524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78" name="Prostokąt 77">
              <a:extLst>
                <a:ext uri="{FF2B5EF4-FFF2-40B4-BE49-F238E27FC236}">
                  <a16:creationId xmlns:a16="http://schemas.microsoft.com/office/drawing/2014/main" id="{038A3468-32AC-4D32-B96B-9A5DCE1535D8}"/>
                </a:ext>
              </a:extLst>
            </p:cNvPr>
            <p:cNvSpPr/>
            <p:nvPr/>
          </p:nvSpPr>
          <p:spPr>
            <a:xfrm>
              <a:off x="3241461" y="5776043"/>
              <a:ext cx="2441238" cy="4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C4B0A028-86DE-42F3-A29F-E07BB7802189}"/>
              </a:ext>
            </a:extLst>
          </p:cNvPr>
          <p:cNvGrpSpPr/>
          <p:nvPr/>
        </p:nvGrpSpPr>
        <p:grpSpPr>
          <a:xfrm>
            <a:off x="8672448" y="2564904"/>
            <a:ext cx="2838343" cy="3545971"/>
            <a:chOff x="8482205" y="2276872"/>
            <a:chExt cx="2838343" cy="3545971"/>
          </a:xfrm>
        </p:grpSpPr>
        <p:grpSp>
          <p:nvGrpSpPr>
            <p:cNvPr id="58" name="Grupa 57">
              <a:extLst>
                <a:ext uri="{FF2B5EF4-FFF2-40B4-BE49-F238E27FC236}">
                  <a16:creationId xmlns:a16="http://schemas.microsoft.com/office/drawing/2014/main" id="{194138C2-D964-4061-A96B-475930FA694E}"/>
                </a:ext>
              </a:extLst>
            </p:cNvPr>
            <p:cNvGrpSpPr/>
            <p:nvPr/>
          </p:nvGrpSpPr>
          <p:grpSpPr>
            <a:xfrm>
              <a:off x="8484916" y="3129311"/>
              <a:ext cx="2835632" cy="2646732"/>
              <a:chOff x="623890" y="3129311"/>
              <a:chExt cx="2835632" cy="2646732"/>
            </a:xfrm>
          </p:grpSpPr>
          <p:sp>
            <p:nvSpPr>
              <p:cNvPr id="59" name="Strzałka: pagon 58">
                <a:extLst>
                  <a:ext uri="{FF2B5EF4-FFF2-40B4-BE49-F238E27FC236}">
                    <a16:creationId xmlns:a16="http://schemas.microsoft.com/office/drawing/2014/main" id="{332A3CEA-E085-4ECA-92F3-0E482717B8F5}"/>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Strzałka: pagon 63">
                <a:extLst>
                  <a:ext uri="{FF2B5EF4-FFF2-40B4-BE49-F238E27FC236}">
                    <a16:creationId xmlns:a16="http://schemas.microsoft.com/office/drawing/2014/main" id="{41DFFC70-924C-443C-83D2-514AAA9AE02A}"/>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77" name="Prostokąt 76">
              <a:extLst>
                <a:ext uri="{FF2B5EF4-FFF2-40B4-BE49-F238E27FC236}">
                  <a16:creationId xmlns:a16="http://schemas.microsoft.com/office/drawing/2014/main" id="{17716FA1-6235-485A-8D35-AA076CF13BC8}"/>
                </a:ext>
              </a:extLst>
            </p:cNvPr>
            <p:cNvSpPr/>
            <p:nvPr/>
          </p:nvSpPr>
          <p:spPr>
            <a:xfrm>
              <a:off x="8485006" y="2276872"/>
              <a:ext cx="2359732" cy="85243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rostokąt 74">
              <a:extLst>
                <a:ext uri="{FF2B5EF4-FFF2-40B4-BE49-F238E27FC236}">
                  <a16:creationId xmlns:a16="http://schemas.microsoft.com/office/drawing/2014/main" id="{7E2B83C4-A6A6-4CCB-9E74-59CD1B94EE57}"/>
                </a:ext>
              </a:extLst>
            </p:cNvPr>
            <p:cNvSpPr/>
            <p:nvPr/>
          </p:nvSpPr>
          <p:spPr>
            <a:xfrm>
              <a:off x="8563713" y="2276872"/>
              <a:ext cx="2359732" cy="85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80" name="Prostokąt 79">
              <a:extLst>
                <a:ext uri="{FF2B5EF4-FFF2-40B4-BE49-F238E27FC236}">
                  <a16:creationId xmlns:a16="http://schemas.microsoft.com/office/drawing/2014/main" id="{FFE825AB-AB72-4080-9645-21BCDFA89F79}"/>
                </a:ext>
              </a:extLst>
            </p:cNvPr>
            <p:cNvSpPr/>
            <p:nvPr/>
          </p:nvSpPr>
          <p:spPr>
            <a:xfrm>
              <a:off x="8482205" y="5776043"/>
              <a:ext cx="2441238" cy="4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6FA03BBD-C47D-405B-B021-65FFE403A4F6}"/>
              </a:ext>
            </a:extLst>
          </p:cNvPr>
          <p:cNvGrpSpPr/>
          <p:nvPr/>
        </p:nvGrpSpPr>
        <p:grpSpPr>
          <a:xfrm>
            <a:off x="811332" y="2564904"/>
            <a:ext cx="2838433" cy="3545971"/>
            <a:chOff x="621089" y="2276872"/>
            <a:chExt cx="2838433" cy="3545971"/>
          </a:xfrm>
        </p:grpSpPr>
        <p:grpSp>
          <p:nvGrpSpPr>
            <p:cNvPr id="8" name="Grupa 7">
              <a:extLst>
                <a:ext uri="{FF2B5EF4-FFF2-40B4-BE49-F238E27FC236}">
                  <a16:creationId xmlns:a16="http://schemas.microsoft.com/office/drawing/2014/main" id="{F362CCF8-77F6-4D26-9A61-13A2C8119528}"/>
                </a:ext>
              </a:extLst>
            </p:cNvPr>
            <p:cNvGrpSpPr/>
            <p:nvPr/>
          </p:nvGrpSpPr>
          <p:grpSpPr>
            <a:xfrm>
              <a:off x="623890" y="3129311"/>
              <a:ext cx="2835632" cy="2646732"/>
              <a:chOff x="623890" y="3129311"/>
              <a:chExt cx="2835632" cy="2646732"/>
            </a:xfrm>
          </p:grpSpPr>
          <p:sp>
            <p:nvSpPr>
              <p:cNvPr id="3" name="Strzałka: pagon 2">
                <a:extLst>
                  <a:ext uri="{FF2B5EF4-FFF2-40B4-BE49-F238E27FC236}">
                    <a16:creationId xmlns:a16="http://schemas.microsoft.com/office/drawing/2014/main" id="{068AFC22-0684-4869-8ED4-180B39A8EB9E}"/>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8" name="Strzałka: pagon 47">
                <a:extLst>
                  <a:ext uri="{FF2B5EF4-FFF2-40B4-BE49-F238E27FC236}">
                    <a16:creationId xmlns:a16="http://schemas.microsoft.com/office/drawing/2014/main" id="{AF92EE8A-055C-41ED-8402-BDC4EAC478A9}"/>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11" name="Prostokąt 10">
              <a:extLst>
                <a:ext uri="{FF2B5EF4-FFF2-40B4-BE49-F238E27FC236}">
                  <a16:creationId xmlns:a16="http://schemas.microsoft.com/office/drawing/2014/main" id="{E427B0D4-6C6D-4612-A014-058582C0D78E}"/>
                </a:ext>
              </a:extLst>
            </p:cNvPr>
            <p:cNvSpPr/>
            <p:nvPr/>
          </p:nvSpPr>
          <p:spPr>
            <a:xfrm>
              <a:off x="623888" y="2276872"/>
              <a:ext cx="2359732" cy="852438"/>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Prostokąt 55">
              <a:extLst>
                <a:ext uri="{FF2B5EF4-FFF2-40B4-BE49-F238E27FC236}">
                  <a16:creationId xmlns:a16="http://schemas.microsoft.com/office/drawing/2014/main" id="{D98739D9-FCB2-4536-AA80-CB775C300C80}"/>
                </a:ext>
              </a:extLst>
            </p:cNvPr>
            <p:cNvSpPr/>
            <p:nvPr/>
          </p:nvSpPr>
          <p:spPr>
            <a:xfrm>
              <a:off x="702595" y="2276872"/>
              <a:ext cx="2359732" cy="852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20" name="Prostokąt 19">
              <a:extLst>
                <a:ext uri="{FF2B5EF4-FFF2-40B4-BE49-F238E27FC236}">
                  <a16:creationId xmlns:a16="http://schemas.microsoft.com/office/drawing/2014/main" id="{24C64D04-0E2D-4C85-BBED-02FF46EDC780}"/>
                </a:ext>
              </a:extLst>
            </p:cNvPr>
            <p:cNvSpPr/>
            <p:nvPr/>
          </p:nvSpPr>
          <p:spPr>
            <a:xfrm>
              <a:off x="621089" y="5776043"/>
              <a:ext cx="2441238"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4FE39B3D-5CB7-4C16-8DFF-F749C3235207}"/>
              </a:ext>
            </a:extLst>
          </p:cNvPr>
          <p:cNvGrpSpPr/>
          <p:nvPr/>
        </p:nvGrpSpPr>
        <p:grpSpPr>
          <a:xfrm>
            <a:off x="6050782" y="2564904"/>
            <a:ext cx="2835632" cy="3545971"/>
            <a:chOff x="5860539" y="2276872"/>
            <a:chExt cx="2835632" cy="3545971"/>
          </a:xfrm>
        </p:grpSpPr>
        <p:grpSp>
          <p:nvGrpSpPr>
            <p:cNvPr id="53" name="Grupa 52">
              <a:extLst>
                <a:ext uri="{FF2B5EF4-FFF2-40B4-BE49-F238E27FC236}">
                  <a16:creationId xmlns:a16="http://schemas.microsoft.com/office/drawing/2014/main" id="{9100B13F-3051-448C-913B-815A80FCFE4C}"/>
                </a:ext>
              </a:extLst>
            </p:cNvPr>
            <p:cNvGrpSpPr/>
            <p:nvPr/>
          </p:nvGrpSpPr>
          <p:grpSpPr>
            <a:xfrm>
              <a:off x="5860539" y="3129311"/>
              <a:ext cx="2835632" cy="2646732"/>
              <a:chOff x="623890" y="3129311"/>
              <a:chExt cx="2835632" cy="2646732"/>
            </a:xfrm>
          </p:grpSpPr>
          <p:sp>
            <p:nvSpPr>
              <p:cNvPr id="54" name="Strzałka: pagon 53">
                <a:extLst>
                  <a:ext uri="{FF2B5EF4-FFF2-40B4-BE49-F238E27FC236}">
                    <a16:creationId xmlns:a16="http://schemas.microsoft.com/office/drawing/2014/main" id="{3F86EDDC-0792-4CDF-927D-EB51DE1A3415}"/>
                  </a:ext>
                </a:extLst>
              </p:cNvPr>
              <p:cNvSpPr/>
              <p:nvPr/>
            </p:nvSpPr>
            <p:spPr>
              <a:xfrm>
                <a:off x="623890" y="3129311"/>
                <a:ext cx="2759062" cy="2646732"/>
              </a:xfrm>
              <a:prstGeom prst="chevron">
                <a:avLst>
                  <a:gd name="adj" fmla="val 1505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7" name="Strzałka: pagon 56">
                <a:extLst>
                  <a:ext uri="{FF2B5EF4-FFF2-40B4-BE49-F238E27FC236}">
                    <a16:creationId xmlns:a16="http://schemas.microsoft.com/office/drawing/2014/main" id="{493AC1A6-ABFC-4E84-A077-3C83E9BF30DC}"/>
                  </a:ext>
                </a:extLst>
              </p:cNvPr>
              <p:cNvSpPr/>
              <p:nvPr/>
            </p:nvSpPr>
            <p:spPr>
              <a:xfrm>
                <a:off x="700460" y="3129311"/>
                <a:ext cx="2759062" cy="2646732"/>
              </a:xfrm>
              <a:prstGeom prst="chevron">
                <a:avLst>
                  <a:gd name="adj" fmla="val 1505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180000" bIns="72000" rtlCol="0" anchor="t"/>
              <a:lstStyle/>
              <a:p>
                <a:r>
                  <a:rPr lang="en-US" dirty="0">
                    <a:solidFill>
                      <a:schemeClr val="tx1"/>
                    </a:solidFill>
                  </a:rPr>
                  <a:t>Write your text here. Add your description of an item. Fill the textbox with your description.</a:t>
                </a:r>
              </a:p>
            </p:txBody>
          </p:sp>
        </p:grpSp>
        <p:sp>
          <p:nvSpPr>
            <p:cNvPr id="70" name="Prostokąt 69">
              <a:extLst>
                <a:ext uri="{FF2B5EF4-FFF2-40B4-BE49-F238E27FC236}">
                  <a16:creationId xmlns:a16="http://schemas.microsoft.com/office/drawing/2014/main" id="{761C2CC1-B884-43E5-AAD7-D91F93540C3E}"/>
                </a:ext>
              </a:extLst>
            </p:cNvPr>
            <p:cNvSpPr/>
            <p:nvPr/>
          </p:nvSpPr>
          <p:spPr>
            <a:xfrm>
              <a:off x="5864633" y="2276872"/>
              <a:ext cx="2359732" cy="852438"/>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rostokąt 67">
              <a:extLst>
                <a:ext uri="{FF2B5EF4-FFF2-40B4-BE49-F238E27FC236}">
                  <a16:creationId xmlns:a16="http://schemas.microsoft.com/office/drawing/2014/main" id="{8A3FC921-E772-4413-A4C9-193DC0159F6C}"/>
                </a:ext>
              </a:extLst>
            </p:cNvPr>
            <p:cNvSpPr/>
            <p:nvPr/>
          </p:nvSpPr>
          <p:spPr>
            <a:xfrm>
              <a:off x="5943340" y="2276872"/>
              <a:ext cx="2359732" cy="8524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TITLE</a:t>
              </a:r>
            </a:p>
          </p:txBody>
        </p:sp>
        <p:sp>
          <p:nvSpPr>
            <p:cNvPr id="79" name="Prostokąt 78">
              <a:extLst>
                <a:ext uri="{FF2B5EF4-FFF2-40B4-BE49-F238E27FC236}">
                  <a16:creationId xmlns:a16="http://schemas.microsoft.com/office/drawing/2014/main" id="{0F3A01CC-093A-41C2-9641-3F378520B521}"/>
                </a:ext>
              </a:extLst>
            </p:cNvPr>
            <p:cNvSpPr/>
            <p:nvPr/>
          </p:nvSpPr>
          <p:spPr>
            <a:xfrm>
              <a:off x="5861833" y="5776043"/>
              <a:ext cx="2441238" cy="46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6">
            <a:extLst>
              <a:ext uri="{FF2B5EF4-FFF2-40B4-BE49-F238E27FC236}">
                <a16:creationId xmlns:a16="http://schemas.microsoft.com/office/drawing/2014/main" id="{7AE9B5A4-14D9-4337-98F2-D52F42F7E726}"/>
              </a:ext>
            </a:extLst>
          </p:cNvPr>
          <p:cNvSpPr>
            <a:spLocks noChangeAspect="1" noEditPoints="1"/>
          </p:cNvSpPr>
          <p:nvPr/>
        </p:nvSpPr>
        <p:spPr bwMode="auto">
          <a:xfrm>
            <a:off x="1663400" y="1683075"/>
            <a:ext cx="818608" cy="497012"/>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8CD02DEA-35BF-4810-9A40-F6D25FF512C9}"/>
              </a:ext>
            </a:extLst>
          </p:cNvPr>
          <p:cNvSpPr>
            <a:spLocks noChangeAspect="1" noEditPoints="1"/>
          </p:cNvSpPr>
          <p:nvPr/>
        </p:nvSpPr>
        <p:spPr bwMode="auto">
          <a:xfrm>
            <a:off x="4267731" y="1622597"/>
            <a:ext cx="769184" cy="61796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DAA080BD-3094-413E-B312-3C0FA6D02537}"/>
              </a:ext>
            </a:extLst>
          </p:cNvPr>
          <p:cNvSpPr>
            <a:spLocks noChangeAspect="1" noEditPoints="1"/>
          </p:cNvSpPr>
          <p:nvPr/>
        </p:nvSpPr>
        <p:spPr bwMode="auto">
          <a:xfrm>
            <a:off x="9746022" y="1595065"/>
            <a:ext cx="294090" cy="67303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36">
            <a:extLst>
              <a:ext uri="{FF2B5EF4-FFF2-40B4-BE49-F238E27FC236}">
                <a16:creationId xmlns:a16="http://schemas.microsoft.com/office/drawing/2014/main" id="{7AFC2B3A-4D4B-43C9-A2A6-71871CD4E921}"/>
              </a:ext>
            </a:extLst>
          </p:cNvPr>
          <p:cNvSpPr>
            <a:spLocks noChangeAspect="1" noEditPoints="1"/>
          </p:cNvSpPr>
          <p:nvPr/>
        </p:nvSpPr>
        <p:spPr bwMode="auto">
          <a:xfrm>
            <a:off x="6967832" y="1615397"/>
            <a:ext cx="691234" cy="63236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10665478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ytuł 4">
            <a:extLst>
              <a:ext uri="{FF2B5EF4-FFF2-40B4-BE49-F238E27FC236}">
                <a16:creationId xmlns:a16="http://schemas.microsoft.com/office/drawing/2014/main" id="{C9A2E0AA-280B-4C0C-B036-055210CA70F8}"/>
              </a:ext>
            </a:extLst>
          </p:cNvPr>
          <p:cNvSpPr>
            <a:spLocks noGrp="1"/>
          </p:cNvSpPr>
          <p:nvPr>
            <p:ph type="title"/>
          </p:nvPr>
        </p:nvSpPr>
        <p:spPr/>
        <p:txBody>
          <a:bodyPr>
            <a:normAutofit fontScale="90000"/>
          </a:bodyPr>
          <a:lstStyle/>
          <a:p>
            <a:r>
              <a:rPr lang="en-US" dirty="0"/>
              <a:t>Process Chevron Diagram with Input-Output 4 Steps Arrow</a:t>
            </a:r>
          </a:p>
        </p:txBody>
      </p:sp>
      <p:grpSp>
        <p:nvGrpSpPr>
          <p:cNvPr id="53" name="Grupa 52">
            <a:extLst>
              <a:ext uri="{FF2B5EF4-FFF2-40B4-BE49-F238E27FC236}">
                <a16:creationId xmlns:a16="http://schemas.microsoft.com/office/drawing/2014/main" id="{E5A14665-FA92-4170-97EB-8D75EDD21B07}"/>
              </a:ext>
            </a:extLst>
          </p:cNvPr>
          <p:cNvGrpSpPr/>
          <p:nvPr/>
        </p:nvGrpSpPr>
        <p:grpSpPr>
          <a:xfrm>
            <a:off x="1231241" y="1378858"/>
            <a:ext cx="3183631" cy="4664594"/>
            <a:chOff x="1671943" y="1558648"/>
            <a:chExt cx="2938213" cy="4305013"/>
          </a:xfrm>
        </p:grpSpPr>
        <p:grpSp>
          <p:nvGrpSpPr>
            <p:cNvPr id="31" name="Grupa 30">
              <a:extLst>
                <a:ext uri="{FF2B5EF4-FFF2-40B4-BE49-F238E27FC236}">
                  <a16:creationId xmlns:a16="http://schemas.microsoft.com/office/drawing/2014/main" id="{1492CD14-9027-46D0-BA22-F7F072C7739E}"/>
                </a:ext>
              </a:extLst>
            </p:cNvPr>
            <p:cNvGrpSpPr/>
            <p:nvPr/>
          </p:nvGrpSpPr>
          <p:grpSpPr>
            <a:xfrm>
              <a:off x="1671943" y="1558648"/>
              <a:ext cx="2938213" cy="4305013"/>
              <a:chOff x="1671943" y="1558648"/>
              <a:chExt cx="2938213" cy="4305013"/>
            </a:xfrm>
          </p:grpSpPr>
          <p:sp>
            <p:nvSpPr>
              <p:cNvPr id="8" name="Freeform 5">
                <a:extLst>
                  <a:ext uri="{FF2B5EF4-FFF2-40B4-BE49-F238E27FC236}">
                    <a16:creationId xmlns:a16="http://schemas.microsoft.com/office/drawing/2014/main" id="{0172A3DE-77FE-4297-8CFB-BAEE36C8E27E}"/>
                  </a:ext>
                </a:extLst>
              </p:cNvPr>
              <p:cNvSpPr>
                <a:spLocks/>
              </p:cNvSpPr>
              <p:nvPr/>
            </p:nvSpPr>
            <p:spPr bwMode="auto">
              <a:xfrm>
                <a:off x="1703512" y="1628800"/>
                <a:ext cx="2906644" cy="4164708"/>
              </a:xfrm>
              <a:custGeom>
                <a:avLst/>
                <a:gdLst>
                  <a:gd name="T0" fmla="*/ 1279 w 1279"/>
                  <a:gd name="T1" fmla="*/ 914 h 1831"/>
                  <a:gd name="T2" fmla="*/ 831 w 1279"/>
                  <a:gd name="T3" fmla="*/ 0 h 1831"/>
                  <a:gd name="T4" fmla="*/ 0 w 1279"/>
                  <a:gd name="T5" fmla="*/ 0 h 1831"/>
                  <a:gd name="T6" fmla="*/ 443 w 1279"/>
                  <a:gd name="T7" fmla="*/ 905 h 1831"/>
                  <a:gd name="T8" fmla="*/ 443 w 1279"/>
                  <a:gd name="T9" fmla="*/ 926 h 1831"/>
                  <a:gd name="T10" fmla="*/ 0 w 1279"/>
                  <a:gd name="T11" fmla="*/ 1831 h 1831"/>
                  <a:gd name="T12" fmla="*/ 831 w 1279"/>
                  <a:gd name="T13" fmla="*/ 1831 h 1831"/>
                  <a:gd name="T14" fmla="*/ 1279 w 1279"/>
                  <a:gd name="T15" fmla="*/ 914 h 18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9" h="1831">
                    <a:moveTo>
                      <a:pt x="1279" y="914"/>
                    </a:moveTo>
                    <a:cubicBezTo>
                      <a:pt x="831" y="0"/>
                      <a:pt x="831" y="0"/>
                      <a:pt x="831" y="0"/>
                    </a:cubicBezTo>
                    <a:cubicBezTo>
                      <a:pt x="0" y="0"/>
                      <a:pt x="0" y="0"/>
                      <a:pt x="0" y="0"/>
                    </a:cubicBezTo>
                    <a:cubicBezTo>
                      <a:pt x="443" y="905"/>
                      <a:pt x="443" y="905"/>
                      <a:pt x="443" y="905"/>
                    </a:cubicBezTo>
                    <a:cubicBezTo>
                      <a:pt x="446" y="912"/>
                      <a:pt x="446" y="919"/>
                      <a:pt x="443" y="926"/>
                    </a:cubicBezTo>
                    <a:cubicBezTo>
                      <a:pt x="0" y="1831"/>
                      <a:pt x="0" y="1831"/>
                      <a:pt x="0" y="1831"/>
                    </a:cubicBezTo>
                    <a:cubicBezTo>
                      <a:pt x="831" y="1831"/>
                      <a:pt x="831" y="1831"/>
                      <a:pt x="831" y="1831"/>
                    </a:cubicBezTo>
                    <a:lnTo>
                      <a:pt x="1279" y="91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12">
                <a:extLst>
                  <a:ext uri="{FF2B5EF4-FFF2-40B4-BE49-F238E27FC236}">
                    <a16:creationId xmlns:a16="http://schemas.microsoft.com/office/drawing/2014/main" id="{0709E536-B042-4A07-BCD9-1F3DCC6B5EAE}"/>
                  </a:ext>
                </a:extLst>
              </p:cNvPr>
              <p:cNvSpPr>
                <a:spLocks/>
              </p:cNvSpPr>
              <p:nvPr/>
            </p:nvSpPr>
            <p:spPr bwMode="auto">
              <a:xfrm>
                <a:off x="1671943" y="1558648"/>
                <a:ext cx="1921004" cy="70152"/>
              </a:xfrm>
              <a:custGeom>
                <a:avLst/>
                <a:gdLst>
                  <a:gd name="T0" fmla="*/ 1613 w 1643"/>
                  <a:gd name="T1" fmla="*/ 0 h 60"/>
                  <a:gd name="T2" fmla="*/ 0 w 1643"/>
                  <a:gd name="T3" fmla="*/ 0 h 60"/>
                  <a:gd name="T4" fmla="*/ 27 w 1643"/>
                  <a:gd name="T5" fmla="*/ 60 h 60"/>
                  <a:gd name="T6" fmla="*/ 1643 w 1643"/>
                  <a:gd name="T7" fmla="*/ 60 h 60"/>
                  <a:gd name="T8" fmla="*/ 1613 w 1643"/>
                  <a:gd name="T9" fmla="*/ 0 h 60"/>
                </a:gdLst>
                <a:ahLst/>
                <a:cxnLst>
                  <a:cxn ang="0">
                    <a:pos x="T0" y="T1"/>
                  </a:cxn>
                  <a:cxn ang="0">
                    <a:pos x="T2" y="T3"/>
                  </a:cxn>
                  <a:cxn ang="0">
                    <a:pos x="T4" y="T5"/>
                  </a:cxn>
                  <a:cxn ang="0">
                    <a:pos x="T6" y="T7"/>
                  </a:cxn>
                  <a:cxn ang="0">
                    <a:pos x="T8" y="T9"/>
                  </a:cxn>
                </a:cxnLst>
                <a:rect l="0" t="0" r="r" b="b"/>
                <a:pathLst>
                  <a:path w="1643" h="60">
                    <a:moveTo>
                      <a:pt x="1613" y="0"/>
                    </a:moveTo>
                    <a:lnTo>
                      <a:pt x="0" y="0"/>
                    </a:lnTo>
                    <a:lnTo>
                      <a:pt x="27" y="60"/>
                    </a:lnTo>
                    <a:lnTo>
                      <a:pt x="1643" y="60"/>
                    </a:lnTo>
                    <a:lnTo>
                      <a:pt x="1613"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17">
                <a:extLst>
                  <a:ext uri="{FF2B5EF4-FFF2-40B4-BE49-F238E27FC236}">
                    <a16:creationId xmlns:a16="http://schemas.microsoft.com/office/drawing/2014/main" id="{CFF84D00-11E9-4FBD-95EA-6DFBC8F7B476}"/>
                  </a:ext>
                </a:extLst>
              </p:cNvPr>
              <p:cNvSpPr>
                <a:spLocks/>
              </p:cNvSpPr>
              <p:nvPr/>
            </p:nvSpPr>
            <p:spPr bwMode="auto">
              <a:xfrm>
                <a:off x="1671943" y="5793509"/>
                <a:ext cx="1921004" cy="70152"/>
              </a:xfrm>
              <a:custGeom>
                <a:avLst/>
                <a:gdLst>
                  <a:gd name="T0" fmla="*/ 27 w 1643"/>
                  <a:gd name="T1" fmla="*/ 0 h 60"/>
                  <a:gd name="T2" fmla="*/ 0 w 1643"/>
                  <a:gd name="T3" fmla="*/ 60 h 60"/>
                  <a:gd name="T4" fmla="*/ 1613 w 1643"/>
                  <a:gd name="T5" fmla="*/ 60 h 60"/>
                  <a:gd name="T6" fmla="*/ 1643 w 1643"/>
                  <a:gd name="T7" fmla="*/ 0 h 60"/>
                  <a:gd name="T8" fmla="*/ 27 w 1643"/>
                  <a:gd name="T9" fmla="*/ 0 h 60"/>
                </a:gdLst>
                <a:ahLst/>
                <a:cxnLst>
                  <a:cxn ang="0">
                    <a:pos x="T0" y="T1"/>
                  </a:cxn>
                  <a:cxn ang="0">
                    <a:pos x="T2" y="T3"/>
                  </a:cxn>
                  <a:cxn ang="0">
                    <a:pos x="T4" y="T5"/>
                  </a:cxn>
                  <a:cxn ang="0">
                    <a:pos x="T6" y="T7"/>
                  </a:cxn>
                  <a:cxn ang="0">
                    <a:pos x="T8" y="T9"/>
                  </a:cxn>
                </a:cxnLst>
                <a:rect l="0" t="0" r="r" b="b"/>
                <a:pathLst>
                  <a:path w="1643" h="60">
                    <a:moveTo>
                      <a:pt x="27" y="0"/>
                    </a:moveTo>
                    <a:lnTo>
                      <a:pt x="0" y="60"/>
                    </a:lnTo>
                    <a:lnTo>
                      <a:pt x="1613" y="60"/>
                    </a:lnTo>
                    <a:lnTo>
                      <a:pt x="1643" y="0"/>
                    </a:lnTo>
                    <a:lnTo>
                      <a:pt x="2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pole tekstowe 39">
              <a:extLst>
                <a:ext uri="{FF2B5EF4-FFF2-40B4-BE49-F238E27FC236}">
                  <a16:creationId xmlns:a16="http://schemas.microsoft.com/office/drawing/2014/main" id="{1D8B2848-A32B-4C7F-B6FB-8E2FC605C4F8}"/>
                </a:ext>
              </a:extLst>
            </p:cNvPr>
            <p:cNvSpPr txBox="1"/>
            <p:nvPr/>
          </p:nvSpPr>
          <p:spPr>
            <a:xfrm>
              <a:off x="2731042" y="2365830"/>
              <a:ext cx="1335756" cy="2684804"/>
            </a:xfrm>
            <a:prstGeom prst="rect">
              <a:avLst/>
            </a:prstGeom>
            <a:noFill/>
            <a:ln>
              <a:noFill/>
            </a:ln>
          </p:spPr>
          <p:txBody>
            <a:bodyPr wrap="square" rtlCol="0" anchor="ctr">
              <a:noAutofit/>
            </a:bodyPr>
            <a:lstStyle/>
            <a:p>
              <a:r>
                <a:rPr lang="en-US" dirty="0">
                  <a:solidFill>
                    <a:schemeClr val="bg1"/>
                  </a:solidFill>
                </a:rPr>
                <a:t>Write your text here. Add your description of an item. Fill the textbox with your description.</a:t>
              </a:r>
            </a:p>
          </p:txBody>
        </p:sp>
      </p:grpSp>
      <p:grpSp>
        <p:nvGrpSpPr>
          <p:cNvPr id="54" name="Grupa 53">
            <a:extLst>
              <a:ext uri="{FF2B5EF4-FFF2-40B4-BE49-F238E27FC236}">
                <a16:creationId xmlns:a16="http://schemas.microsoft.com/office/drawing/2014/main" id="{CD1E895A-9D42-4260-9E1F-CD3D8A32ACC5}"/>
              </a:ext>
            </a:extLst>
          </p:cNvPr>
          <p:cNvGrpSpPr/>
          <p:nvPr/>
        </p:nvGrpSpPr>
        <p:grpSpPr>
          <a:xfrm>
            <a:off x="3433474" y="1378858"/>
            <a:ext cx="3139291" cy="4664594"/>
            <a:chOff x="3704411" y="1558648"/>
            <a:chExt cx="2897291" cy="4305013"/>
          </a:xfrm>
        </p:grpSpPr>
        <p:grpSp>
          <p:nvGrpSpPr>
            <p:cNvPr id="51" name="Grupa 50">
              <a:extLst>
                <a:ext uri="{FF2B5EF4-FFF2-40B4-BE49-F238E27FC236}">
                  <a16:creationId xmlns:a16="http://schemas.microsoft.com/office/drawing/2014/main" id="{05C340BB-ABE2-4EAC-9D27-CCB24EC3C315}"/>
                </a:ext>
              </a:extLst>
            </p:cNvPr>
            <p:cNvGrpSpPr/>
            <p:nvPr/>
          </p:nvGrpSpPr>
          <p:grpSpPr>
            <a:xfrm>
              <a:off x="3704411" y="1558648"/>
              <a:ext cx="2897291" cy="2095215"/>
              <a:chOff x="3704411" y="1558648"/>
              <a:chExt cx="2897291" cy="2095215"/>
            </a:xfrm>
          </p:grpSpPr>
          <p:grpSp>
            <p:nvGrpSpPr>
              <p:cNvPr id="33" name="Grupa 32">
                <a:extLst>
                  <a:ext uri="{FF2B5EF4-FFF2-40B4-BE49-F238E27FC236}">
                    <a16:creationId xmlns:a16="http://schemas.microsoft.com/office/drawing/2014/main" id="{08D2CB01-5F8F-4466-998A-21A44ED60E19}"/>
                  </a:ext>
                </a:extLst>
              </p:cNvPr>
              <p:cNvGrpSpPr/>
              <p:nvPr/>
            </p:nvGrpSpPr>
            <p:grpSpPr>
              <a:xfrm>
                <a:off x="3704411" y="1558648"/>
                <a:ext cx="2897291" cy="2095215"/>
                <a:chOff x="3694668" y="1558648"/>
                <a:chExt cx="2897291" cy="2095215"/>
              </a:xfrm>
            </p:grpSpPr>
            <p:sp>
              <p:nvSpPr>
                <p:cNvPr id="9" name="Freeform 6">
                  <a:extLst>
                    <a:ext uri="{FF2B5EF4-FFF2-40B4-BE49-F238E27FC236}">
                      <a16:creationId xmlns:a16="http://schemas.microsoft.com/office/drawing/2014/main" id="{772F0048-3179-4421-A726-621AD6D1948B}"/>
                    </a:ext>
                  </a:extLst>
                </p:cNvPr>
                <p:cNvSpPr>
                  <a:spLocks/>
                </p:cNvSpPr>
                <p:nvPr/>
              </p:nvSpPr>
              <p:spPr bwMode="auto">
                <a:xfrm>
                  <a:off x="3728575" y="1628800"/>
                  <a:ext cx="2863384" cy="2025063"/>
                </a:xfrm>
                <a:custGeom>
                  <a:avLst/>
                  <a:gdLst>
                    <a:gd name="T0" fmla="*/ 1260 w 1260"/>
                    <a:gd name="T1" fmla="*/ 890 h 890"/>
                    <a:gd name="T2" fmla="*/ 1099 w 1260"/>
                    <a:gd name="T3" fmla="*/ 560 h 890"/>
                    <a:gd name="T4" fmla="*/ 1097 w 1260"/>
                    <a:gd name="T5" fmla="*/ 555 h 890"/>
                    <a:gd name="T6" fmla="*/ 825 w 1260"/>
                    <a:gd name="T7" fmla="*/ 0 h 890"/>
                    <a:gd name="T8" fmla="*/ 0 w 1260"/>
                    <a:gd name="T9" fmla="*/ 0 h 890"/>
                    <a:gd name="T10" fmla="*/ 435 w 1260"/>
                    <a:gd name="T11" fmla="*/ 890 h 890"/>
                    <a:gd name="T12" fmla="*/ 1260 w 1260"/>
                    <a:gd name="T13" fmla="*/ 890 h 890"/>
                  </a:gdLst>
                  <a:ahLst/>
                  <a:cxnLst>
                    <a:cxn ang="0">
                      <a:pos x="T0" y="T1"/>
                    </a:cxn>
                    <a:cxn ang="0">
                      <a:pos x="T2" y="T3"/>
                    </a:cxn>
                    <a:cxn ang="0">
                      <a:pos x="T4" y="T5"/>
                    </a:cxn>
                    <a:cxn ang="0">
                      <a:pos x="T6" y="T7"/>
                    </a:cxn>
                    <a:cxn ang="0">
                      <a:pos x="T8" y="T9"/>
                    </a:cxn>
                    <a:cxn ang="0">
                      <a:pos x="T10" y="T11"/>
                    </a:cxn>
                    <a:cxn ang="0">
                      <a:pos x="T12" y="T13"/>
                    </a:cxn>
                  </a:cxnLst>
                  <a:rect l="0" t="0" r="r" b="b"/>
                  <a:pathLst>
                    <a:path w="1260" h="890">
                      <a:moveTo>
                        <a:pt x="1260" y="890"/>
                      </a:moveTo>
                      <a:cubicBezTo>
                        <a:pt x="1099" y="560"/>
                        <a:pt x="1099" y="560"/>
                        <a:pt x="1099" y="560"/>
                      </a:cubicBezTo>
                      <a:cubicBezTo>
                        <a:pt x="1098" y="558"/>
                        <a:pt x="1098" y="556"/>
                        <a:pt x="1097" y="555"/>
                      </a:cubicBezTo>
                      <a:cubicBezTo>
                        <a:pt x="825" y="0"/>
                        <a:pt x="825" y="0"/>
                        <a:pt x="825" y="0"/>
                      </a:cubicBezTo>
                      <a:cubicBezTo>
                        <a:pt x="0" y="0"/>
                        <a:pt x="0" y="0"/>
                        <a:pt x="0" y="0"/>
                      </a:cubicBezTo>
                      <a:cubicBezTo>
                        <a:pt x="435" y="890"/>
                        <a:pt x="435" y="890"/>
                        <a:pt x="435" y="890"/>
                      </a:cubicBezTo>
                      <a:lnTo>
                        <a:pt x="1260" y="8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13">
                  <a:extLst>
                    <a:ext uri="{FF2B5EF4-FFF2-40B4-BE49-F238E27FC236}">
                      <a16:creationId xmlns:a16="http://schemas.microsoft.com/office/drawing/2014/main" id="{E7E43B06-B57C-42DD-A669-5B66278F1EA4}"/>
                    </a:ext>
                  </a:extLst>
                </p:cNvPr>
                <p:cNvSpPr>
                  <a:spLocks/>
                </p:cNvSpPr>
                <p:nvPr/>
              </p:nvSpPr>
              <p:spPr bwMode="auto">
                <a:xfrm>
                  <a:off x="3694668" y="1558648"/>
                  <a:ext cx="1909312" cy="70152"/>
                </a:xfrm>
                <a:custGeom>
                  <a:avLst/>
                  <a:gdLst>
                    <a:gd name="T0" fmla="*/ 1633 w 1633"/>
                    <a:gd name="T1" fmla="*/ 60 h 60"/>
                    <a:gd name="T2" fmla="*/ 1604 w 1633"/>
                    <a:gd name="T3" fmla="*/ 0 h 60"/>
                    <a:gd name="T4" fmla="*/ 0 w 1633"/>
                    <a:gd name="T5" fmla="*/ 0 h 60"/>
                    <a:gd name="T6" fmla="*/ 29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4" y="0"/>
                      </a:lnTo>
                      <a:lnTo>
                        <a:pt x="0" y="0"/>
                      </a:lnTo>
                      <a:lnTo>
                        <a:pt x="29" y="60"/>
                      </a:lnTo>
                      <a:lnTo>
                        <a:pt x="1633" y="6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1" name="pole tekstowe 40">
                <a:extLst>
                  <a:ext uri="{FF2B5EF4-FFF2-40B4-BE49-F238E27FC236}">
                    <a16:creationId xmlns:a16="http://schemas.microsoft.com/office/drawing/2014/main" id="{49B7BEAE-B0D1-4141-BD0D-9D6AFF28BF03}"/>
                  </a:ext>
                </a:extLst>
              </p:cNvPr>
              <p:cNvSpPr txBox="1"/>
              <p:nvPr/>
            </p:nvSpPr>
            <p:spPr>
              <a:xfrm>
                <a:off x="4585339" y="1773014"/>
                <a:ext cx="1335756" cy="160974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nvGrpSpPr>
            <p:cNvPr id="52" name="Grupa 51">
              <a:extLst>
                <a:ext uri="{FF2B5EF4-FFF2-40B4-BE49-F238E27FC236}">
                  <a16:creationId xmlns:a16="http://schemas.microsoft.com/office/drawing/2014/main" id="{A7294F91-2C7A-4FD4-B877-08370E897C68}"/>
                </a:ext>
              </a:extLst>
            </p:cNvPr>
            <p:cNvGrpSpPr/>
            <p:nvPr/>
          </p:nvGrpSpPr>
          <p:grpSpPr>
            <a:xfrm>
              <a:off x="3704411" y="3762600"/>
              <a:ext cx="2897291" cy="2101061"/>
              <a:chOff x="3704411" y="3762600"/>
              <a:chExt cx="2897291" cy="2101061"/>
            </a:xfrm>
          </p:grpSpPr>
          <p:grpSp>
            <p:nvGrpSpPr>
              <p:cNvPr id="32" name="Grupa 31">
                <a:extLst>
                  <a:ext uri="{FF2B5EF4-FFF2-40B4-BE49-F238E27FC236}">
                    <a16:creationId xmlns:a16="http://schemas.microsoft.com/office/drawing/2014/main" id="{5B0E05D1-9337-44C0-9838-4AC3FE3CC28C}"/>
                  </a:ext>
                </a:extLst>
              </p:cNvPr>
              <p:cNvGrpSpPr/>
              <p:nvPr/>
            </p:nvGrpSpPr>
            <p:grpSpPr>
              <a:xfrm>
                <a:off x="3704411" y="3762600"/>
                <a:ext cx="2897291" cy="2101061"/>
                <a:chOff x="3694668" y="3762600"/>
                <a:chExt cx="2897291" cy="2101061"/>
              </a:xfrm>
            </p:grpSpPr>
            <p:sp>
              <p:nvSpPr>
                <p:cNvPr id="12" name="Freeform 7">
                  <a:extLst>
                    <a:ext uri="{FF2B5EF4-FFF2-40B4-BE49-F238E27FC236}">
                      <a16:creationId xmlns:a16="http://schemas.microsoft.com/office/drawing/2014/main" id="{E4E42CDB-9607-4513-B288-C10F12659BD1}"/>
                    </a:ext>
                  </a:extLst>
                </p:cNvPr>
                <p:cNvSpPr>
                  <a:spLocks/>
                </p:cNvSpPr>
                <p:nvPr/>
              </p:nvSpPr>
              <p:spPr bwMode="auto">
                <a:xfrm>
                  <a:off x="3728575" y="3762600"/>
                  <a:ext cx="2863384" cy="2030910"/>
                </a:xfrm>
                <a:custGeom>
                  <a:avLst/>
                  <a:gdLst>
                    <a:gd name="T0" fmla="*/ 1099 w 1260"/>
                    <a:gd name="T1" fmla="*/ 329 h 893"/>
                    <a:gd name="T2" fmla="*/ 1260 w 1260"/>
                    <a:gd name="T3" fmla="*/ 0 h 893"/>
                    <a:gd name="T4" fmla="*/ 436 w 1260"/>
                    <a:gd name="T5" fmla="*/ 0 h 893"/>
                    <a:gd name="T6" fmla="*/ 0 w 1260"/>
                    <a:gd name="T7" fmla="*/ 893 h 893"/>
                    <a:gd name="T8" fmla="*/ 824 w 1260"/>
                    <a:gd name="T9" fmla="*/ 893 h 893"/>
                    <a:gd name="T10" fmla="*/ 1097 w 1260"/>
                    <a:gd name="T11" fmla="*/ 335 h 893"/>
                    <a:gd name="T12" fmla="*/ 1099 w 1260"/>
                    <a:gd name="T13" fmla="*/ 329 h 893"/>
                  </a:gdLst>
                  <a:ahLst/>
                  <a:cxnLst>
                    <a:cxn ang="0">
                      <a:pos x="T0" y="T1"/>
                    </a:cxn>
                    <a:cxn ang="0">
                      <a:pos x="T2" y="T3"/>
                    </a:cxn>
                    <a:cxn ang="0">
                      <a:pos x="T4" y="T5"/>
                    </a:cxn>
                    <a:cxn ang="0">
                      <a:pos x="T6" y="T7"/>
                    </a:cxn>
                    <a:cxn ang="0">
                      <a:pos x="T8" y="T9"/>
                    </a:cxn>
                    <a:cxn ang="0">
                      <a:pos x="T10" y="T11"/>
                    </a:cxn>
                    <a:cxn ang="0">
                      <a:pos x="T12" y="T13"/>
                    </a:cxn>
                  </a:cxnLst>
                  <a:rect l="0" t="0" r="r" b="b"/>
                  <a:pathLst>
                    <a:path w="1260" h="893">
                      <a:moveTo>
                        <a:pt x="1099" y="329"/>
                      </a:moveTo>
                      <a:cubicBezTo>
                        <a:pt x="1260" y="0"/>
                        <a:pt x="1260" y="0"/>
                        <a:pt x="1260" y="0"/>
                      </a:cubicBezTo>
                      <a:cubicBezTo>
                        <a:pt x="436" y="0"/>
                        <a:pt x="436" y="0"/>
                        <a:pt x="436" y="0"/>
                      </a:cubicBezTo>
                      <a:cubicBezTo>
                        <a:pt x="0" y="893"/>
                        <a:pt x="0" y="893"/>
                        <a:pt x="0" y="893"/>
                      </a:cubicBezTo>
                      <a:cubicBezTo>
                        <a:pt x="824" y="893"/>
                        <a:pt x="824" y="893"/>
                        <a:pt x="824" y="893"/>
                      </a:cubicBezTo>
                      <a:cubicBezTo>
                        <a:pt x="1097" y="335"/>
                        <a:pt x="1097" y="335"/>
                        <a:pt x="1097" y="335"/>
                      </a:cubicBezTo>
                      <a:cubicBezTo>
                        <a:pt x="1098" y="333"/>
                        <a:pt x="1098" y="331"/>
                        <a:pt x="1099" y="32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18">
                  <a:extLst>
                    <a:ext uri="{FF2B5EF4-FFF2-40B4-BE49-F238E27FC236}">
                      <a16:creationId xmlns:a16="http://schemas.microsoft.com/office/drawing/2014/main" id="{D1D42C2E-1A07-4E3E-9B81-DFEE066F2DAD}"/>
                    </a:ext>
                  </a:extLst>
                </p:cNvPr>
                <p:cNvSpPr>
                  <a:spLocks/>
                </p:cNvSpPr>
                <p:nvPr/>
              </p:nvSpPr>
              <p:spPr bwMode="auto">
                <a:xfrm>
                  <a:off x="3694668" y="5793509"/>
                  <a:ext cx="1906974" cy="70152"/>
                </a:xfrm>
                <a:custGeom>
                  <a:avLst/>
                  <a:gdLst>
                    <a:gd name="T0" fmla="*/ 29 w 1631"/>
                    <a:gd name="T1" fmla="*/ 0 h 60"/>
                    <a:gd name="T2" fmla="*/ 0 w 1631"/>
                    <a:gd name="T3" fmla="*/ 60 h 60"/>
                    <a:gd name="T4" fmla="*/ 1604 w 1631"/>
                    <a:gd name="T5" fmla="*/ 60 h 60"/>
                    <a:gd name="T6" fmla="*/ 1631 w 1631"/>
                    <a:gd name="T7" fmla="*/ 0 h 60"/>
                    <a:gd name="T8" fmla="*/ 29 w 1631"/>
                    <a:gd name="T9" fmla="*/ 0 h 60"/>
                  </a:gdLst>
                  <a:ahLst/>
                  <a:cxnLst>
                    <a:cxn ang="0">
                      <a:pos x="T0" y="T1"/>
                    </a:cxn>
                    <a:cxn ang="0">
                      <a:pos x="T2" y="T3"/>
                    </a:cxn>
                    <a:cxn ang="0">
                      <a:pos x="T4" y="T5"/>
                    </a:cxn>
                    <a:cxn ang="0">
                      <a:pos x="T6" y="T7"/>
                    </a:cxn>
                    <a:cxn ang="0">
                      <a:pos x="T8" y="T9"/>
                    </a:cxn>
                  </a:cxnLst>
                  <a:rect l="0" t="0" r="r" b="b"/>
                  <a:pathLst>
                    <a:path w="1631" h="60">
                      <a:moveTo>
                        <a:pt x="29" y="0"/>
                      </a:moveTo>
                      <a:lnTo>
                        <a:pt x="0" y="60"/>
                      </a:lnTo>
                      <a:lnTo>
                        <a:pt x="1604" y="60"/>
                      </a:lnTo>
                      <a:lnTo>
                        <a:pt x="1631" y="0"/>
                      </a:lnTo>
                      <a:lnTo>
                        <a:pt x="29"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2" name="pole tekstowe 41">
                <a:extLst>
                  <a:ext uri="{FF2B5EF4-FFF2-40B4-BE49-F238E27FC236}">
                    <a16:creationId xmlns:a16="http://schemas.microsoft.com/office/drawing/2014/main" id="{6C571FD3-AF6D-40A6-9D86-AC6A791817B4}"/>
                  </a:ext>
                </a:extLst>
              </p:cNvPr>
              <p:cNvSpPr txBox="1"/>
              <p:nvPr/>
            </p:nvSpPr>
            <p:spPr>
              <a:xfrm>
                <a:off x="4585339" y="3973185"/>
                <a:ext cx="1335756" cy="1609740"/>
              </a:xfrm>
              <a:prstGeom prst="rect">
                <a:avLst/>
              </a:prstGeom>
              <a:noFill/>
              <a:ln>
                <a:noFill/>
              </a:ln>
            </p:spPr>
            <p:txBody>
              <a:bodyPr wrap="square" rtlCol="0" anchor="ctr">
                <a:noAutofit/>
              </a:bodyPr>
              <a:lstStyle/>
              <a:p>
                <a:r>
                  <a:rPr lang="en-US" dirty="0">
                    <a:solidFill>
                      <a:schemeClr val="bg1"/>
                    </a:solidFill>
                  </a:rPr>
                  <a:t>Write your text here. Add your description of an item.</a:t>
                </a:r>
              </a:p>
            </p:txBody>
          </p:sp>
        </p:grpSp>
      </p:grpSp>
      <p:grpSp>
        <p:nvGrpSpPr>
          <p:cNvPr id="55" name="Grupa 54">
            <a:extLst>
              <a:ext uri="{FF2B5EF4-FFF2-40B4-BE49-F238E27FC236}">
                <a16:creationId xmlns:a16="http://schemas.microsoft.com/office/drawing/2014/main" id="{D309BB4D-32A7-4889-AF50-21DE614D5CC2}"/>
              </a:ext>
            </a:extLst>
          </p:cNvPr>
          <p:cNvGrpSpPr/>
          <p:nvPr/>
        </p:nvGrpSpPr>
        <p:grpSpPr>
          <a:xfrm>
            <a:off x="5591366" y="1378858"/>
            <a:ext cx="3169695" cy="4664594"/>
            <a:chOff x="5695957" y="1558648"/>
            <a:chExt cx="2925351" cy="4305013"/>
          </a:xfrm>
        </p:grpSpPr>
        <p:grpSp>
          <p:nvGrpSpPr>
            <p:cNvPr id="48" name="Grupa 47">
              <a:extLst>
                <a:ext uri="{FF2B5EF4-FFF2-40B4-BE49-F238E27FC236}">
                  <a16:creationId xmlns:a16="http://schemas.microsoft.com/office/drawing/2014/main" id="{8ACE81B4-C236-4CEA-B2A5-D700C155F7B3}"/>
                </a:ext>
              </a:extLst>
            </p:cNvPr>
            <p:cNvGrpSpPr/>
            <p:nvPr/>
          </p:nvGrpSpPr>
          <p:grpSpPr>
            <a:xfrm>
              <a:off x="5695957" y="1558648"/>
              <a:ext cx="2493915" cy="1265080"/>
              <a:chOff x="5695957" y="1558648"/>
              <a:chExt cx="2493915" cy="1265080"/>
            </a:xfrm>
          </p:grpSpPr>
          <p:grpSp>
            <p:nvGrpSpPr>
              <p:cNvPr id="35" name="Grupa 34">
                <a:extLst>
                  <a:ext uri="{FF2B5EF4-FFF2-40B4-BE49-F238E27FC236}">
                    <a16:creationId xmlns:a16="http://schemas.microsoft.com/office/drawing/2014/main" id="{C5F048A0-1D49-4744-994B-3B72AFBB07CA}"/>
                  </a:ext>
                </a:extLst>
              </p:cNvPr>
              <p:cNvGrpSpPr/>
              <p:nvPr/>
            </p:nvGrpSpPr>
            <p:grpSpPr>
              <a:xfrm>
                <a:off x="5695957" y="1558648"/>
                <a:ext cx="2493915" cy="1265080"/>
                <a:chOff x="5703362" y="1558648"/>
                <a:chExt cx="2493915" cy="1265080"/>
              </a:xfrm>
            </p:grpSpPr>
            <p:sp>
              <p:nvSpPr>
                <p:cNvPr id="13" name="Freeform 8">
                  <a:extLst>
                    <a:ext uri="{FF2B5EF4-FFF2-40B4-BE49-F238E27FC236}">
                      <a16:creationId xmlns:a16="http://schemas.microsoft.com/office/drawing/2014/main" id="{4BA842F8-37F6-4FF0-BA89-E49DFDF482A2}"/>
                    </a:ext>
                  </a:extLst>
                </p:cNvPr>
                <p:cNvSpPr>
                  <a:spLocks/>
                </p:cNvSpPr>
                <p:nvPr/>
              </p:nvSpPr>
              <p:spPr bwMode="auto">
                <a:xfrm>
                  <a:off x="5738438" y="1628800"/>
                  <a:ext cx="2458839" cy="1194928"/>
                </a:xfrm>
                <a:custGeom>
                  <a:avLst/>
                  <a:gdLst>
                    <a:gd name="T0" fmla="*/ 2103 w 2103"/>
                    <a:gd name="T1" fmla="*/ 1022 h 1022"/>
                    <a:gd name="T2" fmla="*/ 1603 w 2103"/>
                    <a:gd name="T3" fmla="*/ 0 h 1022"/>
                    <a:gd name="T4" fmla="*/ 0 w 2103"/>
                    <a:gd name="T5" fmla="*/ 0 h 1022"/>
                    <a:gd name="T6" fmla="*/ 499 w 2103"/>
                    <a:gd name="T7" fmla="*/ 1022 h 1022"/>
                    <a:gd name="T8" fmla="*/ 2103 w 2103"/>
                    <a:gd name="T9" fmla="*/ 1022 h 1022"/>
                  </a:gdLst>
                  <a:ahLst/>
                  <a:cxnLst>
                    <a:cxn ang="0">
                      <a:pos x="T0" y="T1"/>
                    </a:cxn>
                    <a:cxn ang="0">
                      <a:pos x="T2" y="T3"/>
                    </a:cxn>
                    <a:cxn ang="0">
                      <a:pos x="T4" y="T5"/>
                    </a:cxn>
                    <a:cxn ang="0">
                      <a:pos x="T6" y="T7"/>
                    </a:cxn>
                    <a:cxn ang="0">
                      <a:pos x="T8" y="T9"/>
                    </a:cxn>
                  </a:cxnLst>
                  <a:rect l="0" t="0" r="r" b="b"/>
                  <a:pathLst>
                    <a:path w="2103" h="1022">
                      <a:moveTo>
                        <a:pt x="2103" y="1022"/>
                      </a:moveTo>
                      <a:lnTo>
                        <a:pt x="1603" y="0"/>
                      </a:lnTo>
                      <a:lnTo>
                        <a:pt x="0" y="0"/>
                      </a:lnTo>
                      <a:lnTo>
                        <a:pt x="499" y="1022"/>
                      </a:lnTo>
                      <a:lnTo>
                        <a:pt x="2103" y="102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14">
                  <a:extLst>
                    <a:ext uri="{FF2B5EF4-FFF2-40B4-BE49-F238E27FC236}">
                      <a16:creationId xmlns:a16="http://schemas.microsoft.com/office/drawing/2014/main" id="{695A2476-6A3C-4878-8E14-1BA1E3B56598}"/>
                    </a:ext>
                  </a:extLst>
                </p:cNvPr>
                <p:cNvSpPr>
                  <a:spLocks/>
                </p:cNvSpPr>
                <p:nvPr/>
              </p:nvSpPr>
              <p:spPr bwMode="auto">
                <a:xfrm>
                  <a:off x="5703362" y="1558648"/>
                  <a:ext cx="1909312" cy="70152"/>
                </a:xfrm>
                <a:custGeom>
                  <a:avLst/>
                  <a:gdLst>
                    <a:gd name="T0" fmla="*/ 1633 w 1633"/>
                    <a:gd name="T1" fmla="*/ 60 h 60"/>
                    <a:gd name="T2" fmla="*/ 1604 w 1633"/>
                    <a:gd name="T3" fmla="*/ 0 h 60"/>
                    <a:gd name="T4" fmla="*/ 0 w 1633"/>
                    <a:gd name="T5" fmla="*/ 0 h 60"/>
                    <a:gd name="T6" fmla="*/ 30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4" y="0"/>
                      </a:lnTo>
                      <a:lnTo>
                        <a:pt x="0" y="0"/>
                      </a:lnTo>
                      <a:lnTo>
                        <a:pt x="30" y="60"/>
                      </a:lnTo>
                      <a:lnTo>
                        <a:pt x="1633" y="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3" name="pole tekstowe 42">
                <a:extLst>
                  <a:ext uri="{FF2B5EF4-FFF2-40B4-BE49-F238E27FC236}">
                    <a16:creationId xmlns:a16="http://schemas.microsoft.com/office/drawing/2014/main" id="{3A2BACC0-D52A-49EE-981A-686BCEC70384}"/>
                  </a:ext>
                </a:extLst>
              </p:cNvPr>
              <p:cNvSpPr txBox="1"/>
              <p:nvPr/>
            </p:nvSpPr>
            <p:spPr>
              <a:xfrm>
                <a:off x="6290887" y="1677105"/>
                <a:ext cx="1335756" cy="990750"/>
              </a:xfrm>
              <a:prstGeom prst="rect">
                <a:avLst/>
              </a:prstGeom>
              <a:noFill/>
              <a:ln>
                <a:noFill/>
              </a:ln>
            </p:spPr>
            <p:txBody>
              <a:bodyPr wrap="square" rtlCol="0" anchor="ctr">
                <a:noAutofit/>
              </a:bodyPr>
              <a:lstStyle/>
              <a:p>
                <a:r>
                  <a:rPr lang="en-US" dirty="0">
                    <a:solidFill>
                      <a:schemeClr val="bg1"/>
                    </a:solidFill>
                  </a:rPr>
                  <a:t>Add your description of an item.</a:t>
                </a:r>
              </a:p>
            </p:txBody>
          </p:sp>
        </p:grpSp>
        <p:grpSp>
          <p:nvGrpSpPr>
            <p:cNvPr id="50" name="Grupa 49">
              <a:extLst>
                <a:ext uri="{FF2B5EF4-FFF2-40B4-BE49-F238E27FC236}">
                  <a16:creationId xmlns:a16="http://schemas.microsoft.com/office/drawing/2014/main" id="{22572613-BFA0-4518-87DA-91579300FEA9}"/>
                </a:ext>
              </a:extLst>
            </p:cNvPr>
            <p:cNvGrpSpPr/>
            <p:nvPr/>
          </p:nvGrpSpPr>
          <p:grpSpPr>
            <a:xfrm>
              <a:off x="5695957" y="4590397"/>
              <a:ext cx="2498591" cy="1273264"/>
              <a:chOff x="5695957" y="4590397"/>
              <a:chExt cx="2498591" cy="1273264"/>
            </a:xfrm>
          </p:grpSpPr>
          <p:grpSp>
            <p:nvGrpSpPr>
              <p:cNvPr id="37" name="Grupa 36">
                <a:extLst>
                  <a:ext uri="{FF2B5EF4-FFF2-40B4-BE49-F238E27FC236}">
                    <a16:creationId xmlns:a16="http://schemas.microsoft.com/office/drawing/2014/main" id="{78079D2A-43F4-48EF-8EE0-47459FE73BCC}"/>
                  </a:ext>
                </a:extLst>
              </p:cNvPr>
              <p:cNvGrpSpPr/>
              <p:nvPr/>
            </p:nvGrpSpPr>
            <p:grpSpPr>
              <a:xfrm>
                <a:off x="5695957" y="4590397"/>
                <a:ext cx="2498591" cy="1273264"/>
                <a:chOff x="5703362" y="4590397"/>
                <a:chExt cx="2498591" cy="1273264"/>
              </a:xfrm>
            </p:grpSpPr>
            <p:sp>
              <p:nvSpPr>
                <p:cNvPr id="16" name="Freeform 10">
                  <a:extLst>
                    <a:ext uri="{FF2B5EF4-FFF2-40B4-BE49-F238E27FC236}">
                      <a16:creationId xmlns:a16="http://schemas.microsoft.com/office/drawing/2014/main" id="{B1A7D13F-B839-4356-B573-D575FA3DC5CE}"/>
                    </a:ext>
                  </a:extLst>
                </p:cNvPr>
                <p:cNvSpPr>
                  <a:spLocks/>
                </p:cNvSpPr>
                <p:nvPr/>
              </p:nvSpPr>
              <p:spPr bwMode="auto">
                <a:xfrm>
                  <a:off x="5738438" y="4590397"/>
                  <a:ext cx="2463515" cy="1203112"/>
                </a:xfrm>
                <a:custGeom>
                  <a:avLst/>
                  <a:gdLst>
                    <a:gd name="T0" fmla="*/ 501 w 2107"/>
                    <a:gd name="T1" fmla="*/ 0 h 1029"/>
                    <a:gd name="T2" fmla="*/ 0 w 2107"/>
                    <a:gd name="T3" fmla="*/ 1029 h 1029"/>
                    <a:gd name="T4" fmla="*/ 1603 w 2107"/>
                    <a:gd name="T5" fmla="*/ 1029 h 1029"/>
                    <a:gd name="T6" fmla="*/ 2107 w 2107"/>
                    <a:gd name="T7" fmla="*/ 0 h 1029"/>
                    <a:gd name="T8" fmla="*/ 501 w 2107"/>
                    <a:gd name="T9" fmla="*/ 0 h 1029"/>
                  </a:gdLst>
                  <a:ahLst/>
                  <a:cxnLst>
                    <a:cxn ang="0">
                      <a:pos x="T0" y="T1"/>
                    </a:cxn>
                    <a:cxn ang="0">
                      <a:pos x="T2" y="T3"/>
                    </a:cxn>
                    <a:cxn ang="0">
                      <a:pos x="T4" y="T5"/>
                    </a:cxn>
                    <a:cxn ang="0">
                      <a:pos x="T6" y="T7"/>
                    </a:cxn>
                    <a:cxn ang="0">
                      <a:pos x="T8" y="T9"/>
                    </a:cxn>
                  </a:cxnLst>
                  <a:rect l="0" t="0" r="r" b="b"/>
                  <a:pathLst>
                    <a:path w="2107" h="1029">
                      <a:moveTo>
                        <a:pt x="501" y="0"/>
                      </a:moveTo>
                      <a:lnTo>
                        <a:pt x="0" y="1029"/>
                      </a:lnTo>
                      <a:lnTo>
                        <a:pt x="1603" y="1029"/>
                      </a:lnTo>
                      <a:lnTo>
                        <a:pt x="2107" y="0"/>
                      </a:lnTo>
                      <a:lnTo>
                        <a:pt x="501"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9">
                  <a:extLst>
                    <a:ext uri="{FF2B5EF4-FFF2-40B4-BE49-F238E27FC236}">
                      <a16:creationId xmlns:a16="http://schemas.microsoft.com/office/drawing/2014/main" id="{B7F8D732-D092-4F35-B51C-AC14F1AC8CDB}"/>
                    </a:ext>
                  </a:extLst>
                </p:cNvPr>
                <p:cNvSpPr>
                  <a:spLocks/>
                </p:cNvSpPr>
                <p:nvPr/>
              </p:nvSpPr>
              <p:spPr bwMode="auto">
                <a:xfrm>
                  <a:off x="5703362" y="5793509"/>
                  <a:ext cx="1909312" cy="70152"/>
                </a:xfrm>
                <a:custGeom>
                  <a:avLst/>
                  <a:gdLst>
                    <a:gd name="T0" fmla="*/ 30 w 1633"/>
                    <a:gd name="T1" fmla="*/ 0 h 60"/>
                    <a:gd name="T2" fmla="*/ 0 w 1633"/>
                    <a:gd name="T3" fmla="*/ 60 h 60"/>
                    <a:gd name="T4" fmla="*/ 1604 w 1633"/>
                    <a:gd name="T5" fmla="*/ 60 h 60"/>
                    <a:gd name="T6" fmla="*/ 1633 w 1633"/>
                    <a:gd name="T7" fmla="*/ 0 h 60"/>
                    <a:gd name="T8" fmla="*/ 30 w 1633"/>
                    <a:gd name="T9" fmla="*/ 0 h 60"/>
                  </a:gdLst>
                  <a:ahLst/>
                  <a:cxnLst>
                    <a:cxn ang="0">
                      <a:pos x="T0" y="T1"/>
                    </a:cxn>
                    <a:cxn ang="0">
                      <a:pos x="T2" y="T3"/>
                    </a:cxn>
                    <a:cxn ang="0">
                      <a:pos x="T4" y="T5"/>
                    </a:cxn>
                    <a:cxn ang="0">
                      <a:pos x="T6" y="T7"/>
                    </a:cxn>
                    <a:cxn ang="0">
                      <a:pos x="T8" y="T9"/>
                    </a:cxn>
                  </a:cxnLst>
                  <a:rect l="0" t="0" r="r" b="b"/>
                  <a:pathLst>
                    <a:path w="1633" h="60">
                      <a:moveTo>
                        <a:pt x="30" y="0"/>
                      </a:moveTo>
                      <a:lnTo>
                        <a:pt x="0" y="60"/>
                      </a:lnTo>
                      <a:lnTo>
                        <a:pt x="1604" y="60"/>
                      </a:lnTo>
                      <a:lnTo>
                        <a:pt x="1633" y="0"/>
                      </a:lnTo>
                      <a:lnTo>
                        <a:pt x="3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4" name="pole tekstowe 43">
                <a:extLst>
                  <a:ext uri="{FF2B5EF4-FFF2-40B4-BE49-F238E27FC236}">
                    <a16:creationId xmlns:a16="http://schemas.microsoft.com/office/drawing/2014/main" id="{CB0160D2-5B8A-4218-A7FE-D3ECF7EDDFB2}"/>
                  </a:ext>
                </a:extLst>
              </p:cNvPr>
              <p:cNvSpPr txBox="1"/>
              <p:nvPr/>
            </p:nvSpPr>
            <p:spPr>
              <a:xfrm>
                <a:off x="6290887" y="4696578"/>
                <a:ext cx="1335756" cy="990750"/>
              </a:xfrm>
              <a:prstGeom prst="rect">
                <a:avLst/>
              </a:prstGeom>
              <a:noFill/>
              <a:ln>
                <a:noFill/>
              </a:ln>
            </p:spPr>
            <p:txBody>
              <a:bodyPr wrap="square" rtlCol="0" anchor="ctr">
                <a:noAutofit/>
              </a:bodyPr>
              <a:lstStyle/>
              <a:p>
                <a:r>
                  <a:rPr lang="en-US" dirty="0">
                    <a:solidFill>
                      <a:schemeClr val="bg1"/>
                    </a:solidFill>
                  </a:rPr>
                  <a:t>Write your text here. </a:t>
                </a:r>
              </a:p>
            </p:txBody>
          </p:sp>
        </p:grpSp>
        <p:grpSp>
          <p:nvGrpSpPr>
            <p:cNvPr id="49" name="Grupa 48">
              <a:extLst>
                <a:ext uri="{FF2B5EF4-FFF2-40B4-BE49-F238E27FC236}">
                  <a16:creationId xmlns:a16="http://schemas.microsoft.com/office/drawing/2014/main" id="{6BA973CE-178D-428C-8C9D-38DB4DCDC888}"/>
                </a:ext>
              </a:extLst>
            </p:cNvPr>
            <p:cNvGrpSpPr/>
            <p:nvPr/>
          </p:nvGrpSpPr>
          <p:grpSpPr>
            <a:xfrm>
              <a:off x="6369419" y="2932464"/>
              <a:ext cx="2251889" cy="1549197"/>
              <a:chOff x="6369419" y="2932464"/>
              <a:chExt cx="2251889" cy="1549197"/>
            </a:xfrm>
          </p:grpSpPr>
          <p:grpSp>
            <p:nvGrpSpPr>
              <p:cNvPr id="36" name="Grupa 35">
                <a:extLst>
                  <a:ext uri="{FF2B5EF4-FFF2-40B4-BE49-F238E27FC236}">
                    <a16:creationId xmlns:a16="http://schemas.microsoft.com/office/drawing/2014/main" id="{0480AE27-DCF2-4AA0-A608-86FEEB6E600E}"/>
                  </a:ext>
                </a:extLst>
              </p:cNvPr>
              <p:cNvGrpSpPr/>
              <p:nvPr/>
            </p:nvGrpSpPr>
            <p:grpSpPr>
              <a:xfrm>
                <a:off x="6369419" y="2932464"/>
                <a:ext cx="2251889" cy="1549197"/>
                <a:chOff x="6376824" y="2932464"/>
                <a:chExt cx="2251889" cy="1549197"/>
              </a:xfrm>
            </p:grpSpPr>
            <p:sp>
              <p:nvSpPr>
                <p:cNvPr id="15" name="Freeform 9">
                  <a:extLst>
                    <a:ext uri="{FF2B5EF4-FFF2-40B4-BE49-F238E27FC236}">
                      <a16:creationId xmlns:a16="http://schemas.microsoft.com/office/drawing/2014/main" id="{065F4F6D-DDF0-4E25-B369-3FFB8271A36D}"/>
                    </a:ext>
                  </a:extLst>
                </p:cNvPr>
                <p:cNvSpPr>
                  <a:spLocks/>
                </p:cNvSpPr>
                <p:nvPr/>
              </p:nvSpPr>
              <p:spPr bwMode="auto">
                <a:xfrm>
                  <a:off x="6376824" y="2932464"/>
                  <a:ext cx="2251889" cy="1549197"/>
                </a:xfrm>
                <a:custGeom>
                  <a:avLst/>
                  <a:gdLst>
                    <a:gd name="T0" fmla="*/ 824 w 991"/>
                    <a:gd name="T1" fmla="*/ 0 h 681"/>
                    <a:gd name="T2" fmla="*/ 0 w 991"/>
                    <a:gd name="T3" fmla="*/ 0 h 681"/>
                    <a:gd name="T4" fmla="*/ 160 w 991"/>
                    <a:gd name="T5" fmla="*/ 328 h 681"/>
                    <a:gd name="T6" fmla="*/ 164 w 991"/>
                    <a:gd name="T7" fmla="*/ 341 h 681"/>
                    <a:gd name="T8" fmla="*/ 161 w 991"/>
                    <a:gd name="T9" fmla="*/ 353 h 681"/>
                    <a:gd name="T10" fmla="*/ 1 w 991"/>
                    <a:gd name="T11" fmla="*/ 681 h 681"/>
                    <a:gd name="T12" fmla="*/ 826 w 991"/>
                    <a:gd name="T13" fmla="*/ 681 h 681"/>
                    <a:gd name="T14" fmla="*/ 991 w 991"/>
                    <a:gd name="T15" fmla="*/ 343 h 681"/>
                    <a:gd name="T16" fmla="*/ 824 w 991"/>
                    <a:gd name="T17"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1" h="681">
                      <a:moveTo>
                        <a:pt x="824" y="0"/>
                      </a:moveTo>
                      <a:cubicBezTo>
                        <a:pt x="0" y="0"/>
                        <a:pt x="0" y="0"/>
                        <a:pt x="0" y="0"/>
                      </a:cubicBezTo>
                      <a:cubicBezTo>
                        <a:pt x="160" y="328"/>
                        <a:pt x="160" y="328"/>
                        <a:pt x="160" y="328"/>
                      </a:cubicBezTo>
                      <a:cubicBezTo>
                        <a:pt x="163" y="332"/>
                        <a:pt x="164" y="336"/>
                        <a:pt x="164" y="341"/>
                      </a:cubicBezTo>
                      <a:cubicBezTo>
                        <a:pt x="164" y="345"/>
                        <a:pt x="163" y="349"/>
                        <a:pt x="161" y="353"/>
                      </a:cubicBezTo>
                      <a:cubicBezTo>
                        <a:pt x="1" y="681"/>
                        <a:pt x="1" y="681"/>
                        <a:pt x="1" y="681"/>
                      </a:cubicBezTo>
                      <a:cubicBezTo>
                        <a:pt x="826" y="681"/>
                        <a:pt x="826" y="681"/>
                        <a:pt x="826" y="681"/>
                      </a:cubicBezTo>
                      <a:cubicBezTo>
                        <a:pt x="991" y="343"/>
                        <a:pt x="991" y="343"/>
                        <a:pt x="991" y="343"/>
                      </a:cubicBezTo>
                      <a:lnTo>
                        <a:pt x="824" y="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15">
                  <a:extLst>
                    <a:ext uri="{FF2B5EF4-FFF2-40B4-BE49-F238E27FC236}">
                      <a16:creationId xmlns:a16="http://schemas.microsoft.com/office/drawing/2014/main" id="{14F1406E-0ABD-4274-ABBE-92429944AF6E}"/>
                    </a:ext>
                  </a:extLst>
                </p:cNvPr>
                <p:cNvSpPr>
                  <a:spLocks/>
                </p:cNvSpPr>
                <p:nvPr/>
              </p:nvSpPr>
              <p:spPr bwMode="auto">
                <a:xfrm>
                  <a:off x="6376824" y="2932464"/>
                  <a:ext cx="1909312" cy="70152"/>
                </a:xfrm>
                <a:custGeom>
                  <a:avLst/>
                  <a:gdLst>
                    <a:gd name="T0" fmla="*/ 1633 w 1633"/>
                    <a:gd name="T1" fmla="*/ 60 h 60"/>
                    <a:gd name="T2" fmla="*/ 1603 w 1633"/>
                    <a:gd name="T3" fmla="*/ 0 h 60"/>
                    <a:gd name="T4" fmla="*/ 0 w 1633"/>
                    <a:gd name="T5" fmla="*/ 0 h 60"/>
                    <a:gd name="T6" fmla="*/ 29 w 1633"/>
                    <a:gd name="T7" fmla="*/ 60 h 60"/>
                    <a:gd name="T8" fmla="*/ 1633 w 1633"/>
                    <a:gd name="T9" fmla="*/ 60 h 60"/>
                  </a:gdLst>
                  <a:ahLst/>
                  <a:cxnLst>
                    <a:cxn ang="0">
                      <a:pos x="T0" y="T1"/>
                    </a:cxn>
                    <a:cxn ang="0">
                      <a:pos x="T2" y="T3"/>
                    </a:cxn>
                    <a:cxn ang="0">
                      <a:pos x="T4" y="T5"/>
                    </a:cxn>
                    <a:cxn ang="0">
                      <a:pos x="T6" y="T7"/>
                    </a:cxn>
                    <a:cxn ang="0">
                      <a:pos x="T8" y="T9"/>
                    </a:cxn>
                  </a:cxnLst>
                  <a:rect l="0" t="0" r="r" b="b"/>
                  <a:pathLst>
                    <a:path w="1633" h="60">
                      <a:moveTo>
                        <a:pt x="1633" y="60"/>
                      </a:moveTo>
                      <a:lnTo>
                        <a:pt x="1603" y="0"/>
                      </a:lnTo>
                      <a:lnTo>
                        <a:pt x="0" y="0"/>
                      </a:lnTo>
                      <a:lnTo>
                        <a:pt x="29" y="60"/>
                      </a:lnTo>
                      <a:lnTo>
                        <a:pt x="1633" y="6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0">
                  <a:extLst>
                    <a:ext uri="{FF2B5EF4-FFF2-40B4-BE49-F238E27FC236}">
                      <a16:creationId xmlns:a16="http://schemas.microsoft.com/office/drawing/2014/main" id="{F9E75ADE-17A9-496A-9FDD-F4CB5C69A4CA}"/>
                    </a:ext>
                  </a:extLst>
                </p:cNvPr>
                <p:cNvSpPr>
                  <a:spLocks/>
                </p:cNvSpPr>
                <p:nvPr/>
              </p:nvSpPr>
              <p:spPr bwMode="auto">
                <a:xfrm>
                  <a:off x="6376824" y="4410339"/>
                  <a:ext cx="1910481" cy="71322"/>
                </a:xfrm>
                <a:custGeom>
                  <a:avLst/>
                  <a:gdLst>
                    <a:gd name="T0" fmla="*/ 29 w 1634"/>
                    <a:gd name="T1" fmla="*/ 0 h 61"/>
                    <a:gd name="T2" fmla="*/ 0 w 1634"/>
                    <a:gd name="T3" fmla="*/ 61 h 61"/>
                    <a:gd name="T4" fmla="*/ 1605 w 1634"/>
                    <a:gd name="T5" fmla="*/ 61 h 61"/>
                    <a:gd name="T6" fmla="*/ 1634 w 1634"/>
                    <a:gd name="T7" fmla="*/ 0 h 61"/>
                    <a:gd name="T8" fmla="*/ 29 w 1634"/>
                    <a:gd name="T9" fmla="*/ 0 h 61"/>
                  </a:gdLst>
                  <a:ahLst/>
                  <a:cxnLst>
                    <a:cxn ang="0">
                      <a:pos x="T0" y="T1"/>
                    </a:cxn>
                    <a:cxn ang="0">
                      <a:pos x="T2" y="T3"/>
                    </a:cxn>
                    <a:cxn ang="0">
                      <a:pos x="T4" y="T5"/>
                    </a:cxn>
                    <a:cxn ang="0">
                      <a:pos x="T6" y="T7"/>
                    </a:cxn>
                    <a:cxn ang="0">
                      <a:pos x="T8" y="T9"/>
                    </a:cxn>
                  </a:cxnLst>
                  <a:rect l="0" t="0" r="r" b="b"/>
                  <a:pathLst>
                    <a:path w="1634" h="61">
                      <a:moveTo>
                        <a:pt x="29" y="0"/>
                      </a:moveTo>
                      <a:lnTo>
                        <a:pt x="0" y="61"/>
                      </a:lnTo>
                      <a:lnTo>
                        <a:pt x="1605" y="61"/>
                      </a:lnTo>
                      <a:lnTo>
                        <a:pt x="1634" y="0"/>
                      </a:lnTo>
                      <a:lnTo>
                        <a:pt x="29"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pole tekstowe 44">
                <a:extLst>
                  <a:ext uri="{FF2B5EF4-FFF2-40B4-BE49-F238E27FC236}">
                    <a16:creationId xmlns:a16="http://schemas.microsoft.com/office/drawing/2014/main" id="{EDFF7EA7-0067-4A44-8D83-B2EEDF24E0E5}"/>
                  </a:ext>
                </a:extLst>
              </p:cNvPr>
              <p:cNvSpPr txBox="1"/>
              <p:nvPr/>
            </p:nvSpPr>
            <p:spPr>
              <a:xfrm>
                <a:off x="6827485" y="3211687"/>
                <a:ext cx="1335756" cy="990750"/>
              </a:xfrm>
              <a:prstGeom prst="rect">
                <a:avLst/>
              </a:prstGeom>
              <a:noFill/>
              <a:ln>
                <a:noFill/>
              </a:ln>
            </p:spPr>
            <p:txBody>
              <a:bodyPr wrap="square" rtlCol="0" anchor="ctr">
                <a:noAutofit/>
              </a:bodyPr>
              <a:lstStyle/>
              <a:p>
                <a:r>
                  <a:rPr lang="en-US" dirty="0"/>
                  <a:t>Write your text here. Add your description of an item.</a:t>
                </a:r>
              </a:p>
            </p:txBody>
          </p:sp>
        </p:grpSp>
      </p:grpSp>
      <p:grpSp>
        <p:nvGrpSpPr>
          <p:cNvPr id="47" name="Grupa 46">
            <a:extLst>
              <a:ext uri="{FF2B5EF4-FFF2-40B4-BE49-F238E27FC236}">
                <a16:creationId xmlns:a16="http://schemas.microsoft.com/office/drawing/2014/main" id="{73E91DFE-2391-4E77-A0C0-9B2B3E73CA50}"/>
              </a:ext>
            </a:extLst>
          </p:cNvPr>
          <p:cNvGrpSpPr/>
          <p:nvPr/>
        </p:nvGrpSpPr>
        <p:grpSpPr>
          <a:xfrm>
            <a:off x="7779664" y="1378858"/>
            <a:ext cx="3181097" cy="4664594"/>
            <a:chOff x="7715564" y="1558648"/>
            <a:chExt cx="2935874" cy="4305013"/>
          </a:xfrm>
        </p:grpSpPr>
        <p:grpSp>
          <p:nvGrpSpPr>
            <p:cNvPr id="38" name="Grupa 37">
              <a:extLst>
                <a:ext uri="{FF2B5EF4-FFF2-40B4-BE49-F238E27FC236}">
                  <a16:creationId xmlns:a16="http://schemas.microsoft.com/office/drawing/2014/main" id="{A480CCCB-8459-4472-8A85-4AC4AB9F4F68}"/>
                </a:ext>
              </a:extLst>
            </p:cNvPr>
            <p:cNvGrpSpPr/>
            <p:nvPr/>
          </p:nvGrpSpPr>
          <p:grpSpPr>
            <a:xfrm>
              <a:off x="7715564" y="1558648"/>
              <a:ext cx="2935874" cy="4305013"/>
              <a:chOff x="7715564" y="1558648"/>
              <a:chExt cx="2935874" cy="4305013"/>
            </a:xfrm>
          </p:grpSpPr>
          <p:sp>
            <p:nvSpPr>
              <p:cNvPr id="19" name="Freeform 11">
                <a:extLst>
                  <a:ext uri="{FF2B5EF4-FFF2-40B4-BE49-F238E27FC236}">
                    <a16:creationId xmlns:a16="http://schemas.microsoft.com/office/drawing/2014/main" id="{9FB1222B-2044-4316-BDA2-9814BB885F35}"/>
                  </a:ext>
                </a:extLst>
              </p:cNvPr>
              <p:cNvSpPr>
                <a:spLocks/>
              </p:cNvSpPr>
              <p:nvPr/>
            </p:nvSpPr>
            <p:spPr bwMode="auto">
              <a:xfrm>
                <a:off x="7749471" y="1628800"/>
                <a:ext cx="2901967" cy="4164708"/>
              </a:xfrm>
              <a:custGeom>
                <a:avLst/>
                <a:gdLst>
                  <a:gd name="T0" fmla="*/ 265 w 1277"/>
                  <a:gd name="T1" fmla="*/ 537 h 1831"/>
                  <a:gd name="T2" fmla="*/ 268 w 1277"/>
                  <a:gd name="T3" fmla="*/ 548 h 1831"/>
                  <a:gd name="T4" fmla="*/ 441 w 1277"/>
                  <a:gd name="T5" fmla="*/ 903 h 1831"/>
                  <a:gd name="T6" fmla="*/ 441 w 1277"/>
                  <a:gd name="T7" fmla="*/ 924 h 1831"/>
                  <a:gd name="T8" fmla="*/ 268 w 1277"/>
                  <a:gd name="T9" fmla="*/ 1280 h 1831"/>
                  <a:gd name="T10" fmla="*/ 265 w 1277"/>
                  <a:gd name="T11" fmla="*/ 1288 h 1831"/>
                  <a:gd name="T12" fmla="*/ 0 w 1277"/>
                  <a:gd name="T13" fmla="*/ 1831 h 1831"/>
                  <a:gd name="T14" fmla="*/ 830 w 1277"/>
                  <a:gd name="T15" fmla="*/ 1831 h 1831"/>
                  <a:gd name="T16" fmla="*/ 1277 w 1277"/>
                  <a:gd name="T17" fmla="*/ 916 h 1831"/>
                  <a:gd name="T18" fmla="*/ 830 w 1277"/>
                  <a:gd name="T19" fmla="*/ 0 h 1831"/>
                  <a:gd name="T20" fmla="*/ 0 w 1277"/>
                  <a:gd name="T21" fmla="*/ 0 h 1831"/>
                  <a:gd name="T22" fmla="*/ 265 w 1277"/>
                  <a:gd name="T23" fmla="*/ 537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7" h="1831">
                    <a:moveTo>
                      <a:pt x="265" y="537"/>
                    </a:moveTo>
                    <a:cubicBezTo>
                      <a:pt x="266" y="540"/>
                      <a:pt x="268" y="544"/>
                      <a:pt x="268" y="548"/>
                    </a:cubicBezTo>
                    <a:cubicBezTo>
                      <a:pt x="441" y="903"/>
                      <a:pt x="441" y="903"/>
                      <a:pt x="441" y="903"/>
                    </a:cubicBezTo>
                    <a:cubicBezTo>
                      <a:pt x="445" y="910"/>
                      <a:pt x="445" y="917"/>
                      <a:pt x="441" y="924"/>
                    </a:cubicBezTo>
                    <a:cubicBezTo>
                      <a:pt x="268" y="1280"/>
                      <a:pt x="268" y="1280"/>
                      <a:pt x="268" y="1280"/>
                    </a:cubicBezTo>
                    <a:cubicBezTo>
                      <a:pt x="268" y="1283"/>
                      <a:pt x="267" y="1285"/>
                      <a:pt x="265" y="1288"/>
                    </a:cubicBezTo>
                    <a:cubicBezTo>
                      <a:pt x="0" y="1831"/>
                      <a:pt x="0" y="1831"/>
                      <a:pt x="0" y="1831"/>
                    </a:cubicBezTo>
                    <a:cubicBezTo>
                      <a:pt x="830" y="1831"/>
                      <a:pt x="830" y="1831"/>
                      <a:pt x="830" y="1831"/>
                    </a:cubicBezTo>
                    <a:cubicBezTo>
                      <a:pt x="1277" y="916"/>
                      <a:pt x="1277" y="916"/>
                      <a:pt x="1277" y="916"/>
                    </a:cubicBezTo>
                    <a:cubicBezTo>
                      <a:pt x="830" y="0"/>
                      <a:pt x="830" y="0"/>
                      <a:pt x="830" y="0"/>
                    </a:cubicBezTo>
                    <a:cubicBezTo>
                      <a:pt x="0" y="0"/>
                      <a:pt x="0" y="0"/>
                      <a:pt x="0" y="0"/>
                    </a:cubicBezTo>
                    <a:lnTo>
                      <a:pt x="265" y="53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16">
                <a:extLst>
                  <a:ext uri="{FF2B5EF4-FFF2-40B4-BE49-F238E27FC236}">
                    <a16:creationId xmlns:a16="http://schemas.microsoft.com/office/drawing/2014/main" id="{E965E999-DADA-47A4-B9B4-48FBD19C12ED}"/>
                  </a:ext>
                </a:extLst>
              </p:cNvPr>
              <p:cNvSpPr>
                <a:spLocks/>
              </p:cNvSpPr>
              <p:nvPr/>
            </p:nvSpPr>
            <p:spPr bwMode="auto">
              <a:xfrm>
                <a:off x="7717903" y="1558648"/>
                <a:ext cx="1917496" cy="70152"/>
              </a:xfrm>
              <a:custGeom>
                <a:avLst/>
                <a:gdLst>
                  <a:gd name="T0" fmla="*/ 1640 w 1640"/>
                  <a:gd name="T1" fmla="*/ 60 h 60"/>
                  <a:gd name="T2" fmla="*/ 1611 w 1640"/>
                  <a:gd name="T3" fmla="*/ 0 h 60"/>
                  <a:gd name="T4" fmla="*/ 0 w 1640"/>
                  <a:gd name="T5" fmla="*/ 0 h 60"/>
                  <a:gd name="T6" fmla="*/ 27 w 1640"/>
                  <a:gd name="T7" fmla="*/ 60 h 60"/>
                  <a:gd name="T8" fmla="*/ 1640 w 1640"/>
                  <a:gd name="T9" fmla="*/ 60 h 60"/>
                </a:gdLst>
                <a:ahLst/>
                <a:cxnLst>
                  <a:cxn ang="0">
                    <a:pos x="T0" y="T1"/>
                  </a:cxn>
                  <a:cxn ang="0">
                    <a:pos x="T2" y="T3"/>
                  </a:cxn>
                  <a:cxn ang="0">
                    <a:pos x="T4" y="T5"/>
                  </a:cxn>
                  <a:cxn ang="0">
                    <a:pos x="T6" y="T7"/>
                  </a:cxn>
                  <a:cxn ang="0">
                    <a:pos x="T8" y="T9"/>
                  </a:cxn>
                </a:cxnLst>
                <a:rect l="0" t="0" r="r" b="b"/>
                <a:pathLst>
                  <a:path w="1640" h="60">
                    <a:moveTo>
                      <a:pt x="1640" y="60"/>
                    </a:moveTo>
                    <a:lnTo>
                      <a:pt x="1611" y="0"/>
                    </a:lnTo>
                    <a:lnTo>
                      <a:pt x="0" y="0"/>
                    </a:lnTo>
                    <a:lnTo>
                      <a:pt x="27" y="60"/>
                    </a:lnTo>
                    <a:lnTo>
                      <a:pt x="1640" y="6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21">
                <a:extLst>
                  <a:ext uri="{FF2B5EF4-FFF2-40B4-BE49-F238E27FC236}">
                    <a16:creationId xmlns:a16="http://schemas.microsoft.com/office/drawing/2014/main" id="{0B2F645E-55C8-49DA-9A07-E3923ED839B1}"/>
                  </a:ext>
                </a:extLst>
              </p:cNvPr>
              <p:cNvSpPr>
                <a:spLocks/>
              </p:cNvSpPr>
              <p:nvPr/>
            </p:nvSpPr>
            <p:spPr bwMode="auto">
              <a:xfrm>
                <a:off x="7715564" y="5793509"/>
                <a:ext cx="1919835" cy="70152"/>
              </a:xfrm>
              <a:custGeom>
                <a:avLst/>
                <a:gdLst>
                  <a:gd name="T0" fmla="*/ 29 w 1642"/>
                  <a:gd name="T1" fmla="*/ 0 h 60"/>
                  <a:gd name="T2" fmla="*/ 0 w 1642"/>
                  <a:gd name="T3" fmla="*/ 60 h 60"/>
                  <a:gd name="T4" fmla="*/ 1613 w 1642"/>
                  <a:gd name="T5" fmla="*/ 60 h 60"/>
                  <a:gd name="T6" fmla="*/ 1642 w 1642"/>
                  <a:gd name="T7" fmla="*/ 0 h 60"/>
                  <a:gd name="T8" fmla="*/ 29 w 1642"/>
                  <a:gd name="T9" fmla="*/ 0 h 60"/>
                </a:gdLst>
                <a:ahLst/>
                <a:cxnLst>
                  <a:cxn ang="0">
                    <a:pos x="T0" y="T1"/>
                  </a:cxn>
                  <a:cxn ang="0">
                    <a:pos x="T2" y="T3"/>
                  </a:cxn>
                  <a:cxn ang="0">
                    <a:pos x="T4" y="T5"/>
                  </a:cxn>
                  <a:cxn ang="0">
                    <a:pos x="T6" y="T7"/>
                  </a:cxn>
                  <a:cxn ang="0">
                    <a:pos x="T8" y="T9"/>
                  </a:cxn>
                </a:cxnLst>
                <a:rect l="0" t="0" r="r" b="b"/>
                <a:pathLst>
                  <a:path w="1642" h="60">
                    <a:moveTo>
                      <a:pt x="29" y="0"/>
                    </a:moveTo>
                    <a:lnTo>
                      <a:pt x="0" y="60"/>
                    </a:lnTo>
                    <a:lnTo>
                      <a:pt x="1613" y="60"/>
                    </a:lnTo>
                    <a:lnTo>
                      <a:pt x="1642" y="0"/>
                    </a:lnTo>
                    <a:lnTo>
                      <a:pt x="29"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6" name="pole tekstowe 45">
              <a:extLst>
                <a:ext uri="{FF2B5EF4-FFF2-40B4-BE49-F238E27FC236}">
                  <a16:creationId xmlns:a16="http://schemas.microsoft.com/office/drawing/2014/main" id="{9DD64BA9-C77E-42D3-BF0A-88A33C4EEFB6}"/>
                </a:ext>
              </a:extLst>
            </p:cNvPr>
            <p:cNvSpPr txBox="1"/>
            <p:nvPr/>
          </p:nvSpPr>
          <p:spPr>
            <a:xfrm>
              <a:off x="8752777" y="2365830"/>
              <a:ext cx="1335756" cy="2684804"/>
            </a:xfrm>
            <a:prstGeom prst="rect">
              <a:avLst/>
            </a:prstGeom>
            <a:noFill/>
            <a:ln>
              <a:noFill/>
            </a:ln>
          </p:spPr>
          <p:txBody>
            <a:bodyPr wrap="square" rtlCol="0" anchor="ctr">
              <a:noAutofit/>
            </a:bodyPr>
            <a:lstStyle/>
            <a:p>
              <a:r>
                <a:rPr lang="en-US" dirty="0">
                  <a:solidFill>
                    <a:schemeClr val="bg1"/>
                  </a:solidFill>
                </a:rPr>
                <a:t>Write your text here. Add your description of an item. Fill the textbox with your description.</a:t>
              </a:r>
            </a:p>
          </p:txBody>
        </p:sp>
      </p:grpSp>
    </p:spTree>
    <p:extLst>
      <p:ext uri="{BB962C8B-B14F-4D97-AF65-F5344CB8AC3E}">
        <p14:creationId xmlns:p14="http://schemas.microsoft.com/office/powerpoint/2010/main" val="51689401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- 4 Phases </a:t>
            </a:r>
          </a:p>
        </p:txBody>
      </p:sp>
      <p:grpSp>
        <p:nvGrpSpPr>
          <p:cNvPr id="3" name="Grupa 2"/>
          <p:cNvGrpSpPr/>
          <p:nvPr/>
        </p:nvGrpSpPr>
        <p:grpSpPr>
          <a:xfrm>
            <a:off x="4521200" y="1700808"/>
            <a:ext cx="3151492" cy="3149617"/>
            <a:chOff x="691531" y="3910015"/>
            <a:chExt cx="2674886" cy="2670609"/>
          </a:xfrm>
        </p:grpSpPr>
        <p:sp>
          <p:nvSpPr>
            <p:cNvPr id="4" name="Freeform 5"/>
            <p:cNvSpPr>
              <a:spLocks/>
            </p:cNvSpPr>
            <p:nvPr/>
          </p:nvSpPr>
          <p:spPr bwMode="auto">
            <a:xfrm>
              <a:off x="1569852" y="3910015"/>
              <a:ext cx="1715292" cy="872617"/>
            </a:xfrm>
            <a:custGeom>
              <a:avLst/>
              <a:gdLst>
                <a:gd name="T0" fmla="*/ 247 w 921"/>
                <a:gd name="T1" fmla="*/ 0 h 470"/>
                <a:gd name="T2" fmla="*/ 0 w 921"/>
                <a:gd name="T3" fmla="*/ 44 h 470"/>
                <a:gd name="T4" fmla="*/ 0 w 921"/>
                <a:gd name="T5" fmla="*/ 470 h 470"/>
                <a:gd name="T6" fmla="*/ 496 w 921"/>
                <a:gd name="T7" fmla="*/ 470 h 470"/>
                <a:gd name="T8" fmla="*/ 921 w 921"/>
                <a:gd name="T9" fmla="*/ 470 h 470"/>
                <a:gd name="T10" fmla="*/ 247 w 921"/>
                <a:gd name="T11" fmla="*/ 0 h 470"/>
              </a:gdLst>
              <a:ahLst/>
              <a:cxnLst>
                <a:cxn ang="0">
                  <a:pos x="T0" y="T1"/>
                </a:cxn>
                <a:cxn ang="0">
                  <a:pos x="T2" y="T3"/>
                </a:cxn>
                <a:cxn ang="0">
                  <a:pos x="T4" y="T5"/>
                </a:cxn>
                <a:cxn ang="0">
                  <a:pos x="T6" y="T7"/>
                </a:cxn>
                <a:cxn ang="0">
                  <a:pos x="T8" y="T9"/>
                </a:cxn>
                <a:cxn ang="0">
                  <a:pos x="T10" y="T11"/>
                </a:cxn>
              </a:cxnLst>
              <a:rect l="0" t="0" r="r" b="b"/>
              <a:pathLst>
                <a:path w="921" h="470">
                  <a:moveTo>
                    <a:pt x="247" y="0"/>
                  </a:moveTo>
                  <a:cubicBezTo>
                    <a:pt x="160" y="0"/>
                    <a:pt x="77" y="16"/>
                    <a:pt x="0" y="44"/>
                  </a:cubicBezTo>
                  <a:cubicBezTo>
                    <a:pt x="0" y="470"/>
                    <a:pt x="0" y="470"/>
                    <a:pt x="0" y="470"/>
                  </a:cubicBezTo>
                  <a:cubicBezTo>
                    <a:pt x="496" y="470"/>
                    <a:pt x="496" y="470"/>
                    <a:pt x="496" y="470"/>
                  </a:cubicBezTo>
                  <a:cubicBezTo>
                    <a:pt x="921" y="470"/>
                    <a:pt x="921" y="470"/>
                    <a:pt x="921" y="470"/>
                  </a:cubicBezTo>
                  <a:cubicBezTo>
                    <a:pt x="820" y="196"/>
                    <a:pt x="556" y="0"/>
                    <a:pt x="247"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 name="Freeform 6"/>
            <p:cNvSpPr>
              <a:spLocks/>
            </p:cNvSpPr>
            <p:nvPr/>
          </p:nvSpPr>
          <p:spPr bwMode="auto">
            <a:xfrm>
              <a:off x="691531" y="3992714"/>
              <a:ext cx="878321" cy="1703886"/>
            </a:xfrm>
            <a:custGeom>
              <a:avLst/>
              <a:gdLst>
                <a:gd name="T0" fmla="*/ 472 w 472"/>
                <a:gd name="T1" fmla="*/ 426 h 918"/>
                <a:gd name="T2" fmla="*/ 472 w 472"/>
                <a:gd name="T3" fmla="*/ 0 h 918"/>
                <a:gd name="T4" fmla="*/ 0 w 472"/>
                <a:gd name="T5" fmla="*/ 675 h 918"/>
                <a:gd name="T6" fmla="*/ 42 w 472"/>
                <a:gd name="T7" fmla="*/ 918 h 918"/>
                <a:gd name="T8" fmla="*/ 472 w 472"/>
                <a:gd name="T9" fmla="*/ 918 h 918"/>
                <a:gd name="T10" fmla="*/ 472 w 472"/>
                <a:gd name="T11" fmla="*/ 426 h 918"/>
              </a:gdLst>
              <a:ahLst/>
              <a:cxnLst>
                <a:cxn ang="0">
                  <a:pos x="T0" y="T1"/>
                </a:cxn>
                <a:cxn ang="0">
                  <a:pos x="T2" y="T3"/>
                </a:cxn>
                <a:cxn ang="0">
                  <a:pos x="T4" y="T5"/>
                </a:cxn>
                <a:cxn ang="0">
                  <a:pos x="T6" y="T7"/>
                </a:cxn>
                <a:cxn ang="0">
                  <a:pos x="T8" y="T9"/>
                </a:cxn>
                <a:cxn ang="0">
                  <a:pos x="T10" y="T11"/>
                </a:cxn>
              </a:cxnLst>
              <a:rect l="0" t="0" r="r" b="b"/>
              <a:pathLst>
                <a:path w="472" h="918">
                  <a:moveTo>
                    <a:pt x="472" y="426"/>
                  </a:moveTo>
                  <a:cubicBezTo>
                    <a:pt x="472" y="0"/>
                    <a:pt x="472" y="0"/>
                    <a:pt x="472" y="0"/>
                  </a:cubicBezTo>
                  <a:cubicBezTo>
                    <a:pt x="197" y="101"/>
                    <a:pt x="0" y="365"/>
                    <a:pt x="0" y="675"/>
                  </a:cubicBezTo>
                  <a:cubicBezTo>
                    <a:pt x="0" y="760"/>
                    <a:pt x="15" y="842"/>
                    <a:pt x="42" y="918"/>
                  </a:cubicBezTo>
                  <a:cubicBezTo>
                    <a:pt x="472" y="918"/>
                    <a:pt x="472" y="918"/>
                    <a:pt x="472" y="918"/>
                  </a:cubicBezTo>
                  <a:lnTo>
                    <a:pt x="472" y="426"/>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p:cNvSpPr>
            <p:nvPr/>
          </p:nvSpPr>
          <p:spPr bwMode="auto">
            <a:xfrm>
              <a:off x="2493800" y="4782633"/>
              <a:ext cx="872617" cy="1713866"/>
            </a:xfrm>
            <a:custGeom>
              <a:avLst/>
              <a:gdLst>
                <a:gd name="T0" fmla="*/ 469 w 469"/>
                <a:gd name="T1" fmla="*/ 249 h 923"/>
                <a:gd name="T2" fmla="*/ 425 w 469"/>
                <a:gd name="T3" fmla="*/ 0 h 923"/>
                <a:gd name="T4" fmla="*/ 0 w 469"/>
                <a:gd name="T5" fmla="*/ 0 h 923"/>
                <a:gd name="T6" fmla="*/ 0 w 469"/>
                <a:gd name="T7" fmla="*/ 492 h 923"/>
                <a:gd name="T8" fmla="*/ 0 w 469"/>
                <a:gd name="T9" fmla="*/ 923 h 923"/>
                <a:gd name="T10" fmla="*/ 469 w 469"/>
                <a:gd name="T11" fmla="*/ 249 h 923"/>
              </a:gdLst>
              <a:ahLst/>
              <a:cxnLst>
                <a:cxn ang="0">
                  <a:pos x="T0" y="T1"/>
                </a:cxn>
                <a:cxn ang="0">
                  <a:pos x="T2" y="T3"/>
                </a:cxn>
                <a:cxn ang="0">
                  <a:pos x="T4" y="T5"/>
                </a:cxn>
                <a:cxn ang="0">
                  <a:pos x="T6" y="T7"/>
                </a:cxn>
                <a:cxn ang="0">
                  <a:pos x="T8" y="T9"/>
                </a:cxn>
                <a:cxn ang="0">
                  <a:pos x="T10" y="T11"/>
                </a:cxn>
              </a:cxnLst>
              <a:rect l="0" t="0" r="r" b="b"/>
              <a:pathLst>
                <a:path w="469" h="923">
                  <a:moveTo>
                    <a:pt x="469" y="249"/>
                  </a:moveTo>
                  <a:cubicBezTo>
                    <a:pt x="469" y="161"/>
                    <a:pt x="454" y="78"/>
                    <a:pt x="425" y="0"/>
                  </a:cubicBezTo>
                  <a:cubicBezTo>
                    <a:pt x="0" y="0"/>
                    <a:pt x="0" y="0"/>
                    <a:pt x="0" y="0"/>
                  </a:cubicBezTo>
                  <a:cubicBezTo>
                    <a:pt x="0" y="492"/>
                    <a:pt x="0" y="492"/>
                    <a:pt x="0" y="492"/>
                  </a:cubicBezTo>
                  <a:cubicBezTo>
                    <a:pt x="0" y="923"/>
                    <a:pt x="0" y="923"/>
                    <a:pt x="0" y="923"/>
                  </a:cubicBezTo>
                  <a:cubicBezTo>
                    <a:pt x="274" y="822"/>
                    <a:pt x="469" y="558"/>
                    <a:pt x="469" y="249"/>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p:nvSpPr>
          <p:spPr bwMode="auto">
            <a:xfrm>
              <a:off x="769953" y="5696600"/>
              <a:ext cx="1723847" cy="884024"/>
            </a:xfrm>
            <a:custGeom>
              <a:avLst/>
              <a:gdLst>
                <a:gd name="T0" fmla="*/ 430 w 926"/>
                <a:gd name="T1" fmla="*/ 0 h 476"/>
                <a:gd name="T2" fmla="*/ 0 w 926"/>
                <a:gd name="T3" fmla="*/ 0 h 476"/>
                <a:gd name="T4" fmla="*/ 677 w 926"/>
                <a:gd name="T5" fmla="*/ 476 h 476"/>
                <a:gd name="T6" fmla="*/ 926 w 926"/>
                <a:gd name="T7" fmla="*/ 431 h 476"/>
                <a:gd name="T8" fmla="*/ 926 w 926"/>
                <a:gd name="T9" fmla="*/ 0 h 476"/>
                <a:gd name="T10" fmla="*/ 430 w 926"/>
                <a:gd name="T11" fmla="*/ 0 h 476"/>
              </a:gdLst>
              <a:ahLst/>
              <a:cxnLst>
                <a:cxn ang="0">
                  <a:pos x="T0" y="T1"/>
                </a:cxn>
                <a:cxn ang="0">
                  <a:pos x="T2" y="T3"/>
                </a:cxn>
                <a:cxn ang="0">
                  <a:pos x="T4" y="T5"/>
                </a:cxn>
                <a:cxn ang="0">
                  <a:pos x="T6" y="T7"/>
                </a:cxn>
                <a:cxn ang="0">
                  <a:pos x="T8" y="T9"/>
                </a:cxn>
                <a:cxn ang="0">
                  <a:pos x="T10" y="T11"/>
                </a:cxn>
              </a:cxnLst>
              <a:rect l="0" t="0" r="r" b="b"/>
              <a:pathLst>
                <a:path w="926" h="476">
                  <a:moveTo>
                    <a:pt x="430" y="0"/>
                  </a:moveTo>
                  <a:cubicBezTo>
                    <a:pt x="0" y="0"/>
                    <a:pt x="0" y="0"/>
                    <a:pt x="0" y="0"/>
                  </a:cubicBezTo>
                  <a:cubicBezTo>
                    <a:pt x="100" y="277"/>
                    <a:pt x="365" y="476"/>
                    <a:pt x="677" y="476"/>
                  </a:cubicBezTo>
                  <a:cubicBezTo>
                    <a:pt x="764" y="476"/>
                    <a:pt x="848" y="460"/>
                    <a:pt x="926" y="431"/>
                  </a:cubicBezTo>
                  <a:cubicBezTo>
                    <a:pt x="926" y="0"/>
                    <a:pt x="926" y="0"/>
                    <a:pt x="926" y="0"/>
                  </a:cubicBezTo>
                  <a:lnTo>
                    <a:pt x="430" y="0"/>
                  </a:ln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upa 9">
            <a:extLst>
              <a:ext uri="{FF2B5EF4-FFF2-40B4-BE49-F238E27FC236}">
                <a16:creationId xmlns:a16="http://schemas.microsoft.com/office/drawing/2014/main" id="{FDF61BA5-C49D-4DD3-B069-1F162FC2FCF4}"/>
              </a:ext>
            </a:extLst>
          </p:cNvPr>
          <p:cNvGrpSpPr/>
          <p:nvPr/>
        </p:nvGrpSpPr>
        <p:grpSpPr>
          <a:xfrm>
            <a:off x="7212835" y="4091458"/>
            <a:ext cx="3971665" cy="1873983"/>
            <a:chOff x="7212835" y="4091458"/>
            <a:chExt cx="3971665" cy="1873983"/>
          </a:xfrm>
        </p:grpSpPr>
        <p:sp>
          <p:nvSpPr>
            <p:cNvPr id="61" name="Elipsa 51"/>
            <p:cNvSpPr/>
            <p:nvPr/>
          </p:nvSpPr>
          <p:spPr>
            <a:xfrm>
              <a:off x="7212835" y="4091458"/>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2" name="Łącznik prostoliniowy 53"/>
            <p:cNvCxnSpPr/>
            <p:nvPr/>
          </p:nvCxnSpPr>
          <p:spPr>
            <a:xfrm>
              <a:off x="7388960" y="4304773"/>
              <a:ext cx="232912" cy="394968"/>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4" name="pole tekstowe 63"/>
            <p:cNvSpPr txBox="1"/>
            <p:nvPr/>
          </p:nvSpPr>
          <p:spPr>
            <a:xfrm>
              <a:off x="8170717" y="4235207"/>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b="1" dirty="0">
                  <a:solidFill>
                    <a:schemeClr val="accent2">
                      <a:lumMod val="75000"/>
                    </a:schemeClr>
                  </a:solidFill>
                </a:rPr>
                <a:t>Phase 3</a:t>
              </a:r>
            </a:p>
          </p:txBody>
        </p:sp>
        <p:cxnSp>
          <p:nvCxnSpPr>
            <p:cNvPr id="65" name="Łącznik prostoliniowy 52"/>
            <p:cNvCxnSpPr/>
            <p:nvPr/>
          </p:nvCxnSpPr>
          <p:spPr>
            <a:xfrm>
              <a:off x="7632354" y="4699741"/>
              <a:ext cx="2923426" cy="0"/>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6" name="Owal 65"/>
            <p:cNvSpPr/>
            <p:nvPr/>
          </p:nvSpPr>
          <p:spPr>
            <a:xfrm>
              <a:off x="10380026" y="4304773"/>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ole tekstowe 67"/>
            <p:cNvSpPr txBox="1"/>
            <p:nvPr/>
          </p:nvSpPr>
          <p:spPr>
            <a:xfrm>
              <a:off x="7428859" y="4789436"/>
              <a:ext cx="2891905" cy="1176005"/>
            </a:xfrm>
            <a:prstGeom prst="rect">
              <a:avLst/>
            </a:prstGeom>
          </p:spPr>
          <p:txBody>
            <a:bodyPr vert="horz" wrap="square" lIns="91440" tIns="45720" rIns="91440" bIns="45720" rtlCol="0" anchor="t" anchorCtr="0">
              <a:noAutofit/>
            </a:bodyPr>
            <a:lstStyle/>
            <a:p>
              <a:pPr algn="r"/>
              <a:r>
                <a:rPr lang="en-US" dirty="0"/>
                <a:t>Write your text here. Add your description of an item. Fill the textbox with your description.</a:t>
              </a:r>
            </a:p>
          </p:txBody>
        </p:sp>
      </p:grpSp>
      <p:grpSp>
        <p:nvGrpSpPr>
          <p:cNvPr id="11" name="Grupa 10">
            <a:extLst>
              <a:ext uri="{FF2B5EF4-FFF2-40B4-BE49-F238E27FC236}">
                <a16:creationId xmlns:a16="http://schemas.microsoft.com/office/drawing/2014/main" id="{D05697DF-15CA-4A8A-B61D-E5DF939CFE0E}"/>
              </a:ext>
            </a:extLst>
          </p:cNvPr>
          <p:cNvGrpSpPr/>
          <p:nvPr/>
        </p:nvGrpSpPr>
        <p:grpSpPr>
          <a:xfrm>
            <a:off x="1007500" y="4091458"/>
            <a:ext cx="3971665" cy="1873983"/>
            <a:chOff x="1007500" y="4091458"/>
            <a:chExt cx="3971665" cy="1873983"/>
          </a:xfrm>
        </p:grpSpPr>
        <p:sp>
          <p:nvSpPr>
            <p:cNvPr id="33" name="Elipsa 51"/>
            <p:cNvSpPr/>
            <p:nvPr/>
          </p:nvSpPr>
          <p:spPr>
            <a:xfrm flipH="1">
              <a:off x="4763141" y="4091458"/>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5" name="Łącznik prostoliniowy 53"/>
            <p:cNvCxnSpPr/>
            <p:nvPr/>
          </p:nvCxnSpPr>
          <p:spPr>
            <a:xfrm flipH="1">
              <a:off x="4570128" y="4304773"/>
              <a:ext cx="232912" cy="394968"/>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8" name="pole tekstowe 27"/>
            <p:cNvSpPr txBox="1"/>
            <p:nvPr/>
          </p:nvSpPr>
          <p:spPr>
            <a:xfrm flipH="1">
              <a:off x="1910210" y="4235207"/>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b="1" dirty="0">
                  <a:solidFill>
                    <a:schemeClr val="accent1">
                      <a:lumMod val="75000"/>
                    </a:schemeClr>
                  </a:solidFill>
                </a:rPr>
                <a:t>Phase 4</a:t>
              </a:r>
            </a:p>
          </p:txBody>
        </p:sp>
        <p:cxnSp>
          <p:nvCxnSpPr>
            <p:cNvPr id="34" name="Łącznik prostoliniowy 52"/>
            <p:cNvCxnSpPr/>
            <p:nvPr/>
          </p:nvCxnSpPr>
          <p:spPr>
            <a:xfrm flipH="1">
              <a:off x="1636220" y="4699741"/>
              <a:ext cx="2923426" cy="0"/>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1" name="Owal 30"/>
            <p:cNvSpPr/>
            <p:nvPr/>
          </p:nvSpPr>
          <p:spPr>
            <a:xfrm flipH="1">
              <a:off x="1007500" y="4304773"/>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ole tekstowe 52"/>
            <p:cNvSpPr txBox="1"/>
            <p:nvPr/>
          </p:nvSpPr>
          <p:spPr>
            <a:xfrm flipH="1">
              <a:off x="1871235" y="4789436"/>
              <a:ext cx="2931804" cy="1176005"/>
            </a:xfrm>
            <a:prstGeom prst="rect">
              <a:avLst/>
            </a:prstGeom>
          </p:spPr>
          <p:txBody>
            <a:bodyPr vert="horz" wrap="square" lIns="91440" tIns="45720" rIns="91440" bIns="45720" rtlCol="0" anchor="t" anchorCtr="0">
              <a:noAutofit/>
            </a:bodyPr>
            <a:lstStyle/>
            <a:p>
              <a:r>
                <a:rPr lang="en-US" dirty="0"/>
                <a:t>Write your text here. Add your description of an item. Fill the textbox with your description.</a:t>
              </a:r>
            </a:p>
          </p:txBody>
        </p:sp>
      </p:grpSp>
      <p:grpSp>
        <p:nvGrpSpPr>
          <p:cNvPr id="8" name="Grupa 7">
            <a:extLst>
              <a:ext uri="{FF2B5EF4-FFF2-40B4-BE49-F238E27FC236}">
                <a16:creationId xmlns:a16="http://schemas.microsoft.com/office/drawing/2014/main" id="{28A8BB83-BF7E-4DD3-AA7F-F1745CB96C24}"/>
              </a:ext>
            </a:extLst>
          </p:cNvPr>
          <p:cNvGrpSpPr/>
          <p:nvPr/>
        </p:nvGrpSpPr>
        <p:grpSpPr>
          <a:xfrm>
            <a:off x="7212835" y="1455333"/>
            <a:ext cx="3971665" cy="1724966"/>
            <a:chOff x="7212835" y="1704028"/>
            <a:chExt cx="3971665" cy="1724966"/>
          </a:xfrm>
        </p:grpSpPr>
        <p:sp>
          <p:nvSpPr>
            <p:cNvPr id="59" name="Elipsa 37"/>
            <p:cNvSpPr/>
            <p:nvPr/>
          </p:nvSpPr>
          <p:spPr>
            <a:xfrm>
              <a:off x="7212835" y="2531211"/>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0" name="Łącznik prostoliniowy 38"/>
            <p:cNvCxnSpPr/>
            <p:nvPr/>
          </p:nvCxnSpPr>
          <p:spPr>
            <a:xfrm flipH="1">
              <a:off x="7400295" y="2174632"/>
              <a:ext cx="211242" cy="376547"/>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9" name="pole tekstowe 68"/>
            <p:cNvSpPr txBox="1"/>
            <p:nvPr/>
          </p:nvSpPr>
          <p:spPr>
            <a:xfrm>
              <a:off x="8170717" y="1704028"/>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b="1" dirty="0">
                  <a:solidFill>
                    <a:schemeClr val="accent5">
                      <a:lumMod val="75000"/>
                    </a:schemeClr>
                  </a:solidFill>
                </a:rPr>
                <a:t>Phase 2</a:t>
              </a:r>
            </a:p>
          </p:txBody>
        </p:sp>
        <p:cxnSp>
          <p:nvCxnSpPr>
            <p:cNvPr id="70" name="Łącznik prostoliniowy 52"/>
            <p:cNvCxnSpPr/>
            <p:nvPr/>
          </p:nvCxnSpPr>
          <p:spPr>
            <a:xfrm>
              <a:off x="7615238" y="2168562"/>
              <a:ext cx="2940542"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71" name="Owal 70"/>
            <p:cNvSpPr/>
            <p:nvPr/>
          </p:nvSpPr>
          <p:spPr>
            <a:xfrm>
              <a:off x="10380026" y="1773594"/>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pole tekstowe 72"/>
            <p:cNvSpPr txBox="1"/>
            <p:nvPr/>
          </p:nvSpPr>
          <p:spPr>
            <a:xfrm>
              <a:off x="7654708" y="2258257"/>
              <a:ext cx="2666056" cy="1170737"/>
            </a:xfrm>
            <a:prstGeom prst="rect">
              <a:avLst/>
            </a:prstGeom>
          </p:spPr>
          <p:txBody>
            <a:bodyPr vert="horz" wrap="square" lIns="91440" tIns="45720" rIns="91440" bIns="45720" rtlCol="0" anchor="t" anchorCtr="0">
              <a:noAutofit/>
            </a:bodyPr>
            <a:lstStyle/>
            <a:p>
              <a:pPr algn="r"/>
              <a:r>
                <a:rPr lang="en-US" dirty="0"/>
                <a:t>Write your text here. Add your description of an item. Fill the textbox with your description.</a:t>
              </a:r>
            </a:p>
          </p:txBody>
        </p:sp>
      </p:grpSp>
      <p:grpSp>
        <p:nvGrpSpPr>
          <p:cNvPr id="9" name="Grupa 8">
            <a:extLst>
              <a:ext uri="{FF2B5EF4-FFF2-40B4-BE49-F238E27FC236}">
                <a16:creationId xmlns:a16="http://schemas.microsoft.com/office/drawing/2014/main" id="{8EDFBC89-71CE-47F9-8665-D45A38334A8C}"/>
              </a:ext>
            </a:extLst>
          </p:cNvPr>
          <p:cNvGrpSpPr/>
          <p:nvPr/>
        </p:nvGrpSpPr>
        <p:grpSpPr>
          <a:xfrm>
            <a:off x="1007500" y="1455333"/>
            <a:ext cx="3971665" cy="1724970"/>
            <a:chOff x="1007500" y="1704028"/>
            <a:chExt cx="3971665" cy="1724970"/>
          </a:xfrm>
        </p:grpSpPr>
        <p:sp>
          <p:nvSpPr>
            <p:cNvPr id="24" name="Elipsa 37"/>
            <p:cNvSpPr/>
            <p:nvPr/>
          </p:nvSpPr>
          <p:spPr>
            <a:xfrm flipH="1">
              <a:off x="4763141" y="2531211"/>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Łącznik prostoliniowy 38"/>
            <p:cNvCxnSpPr/>
            <p:nvPr/>
          </p:nvCxnSpPr>
          <p:spPr>
            <a:xfrm>
              <a:off x="4580463" y="2174632"/>
              <a:ext cx="211242" cy="376547"/>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54" name="pole tekstowe 53"/>
            <p:cNvSpPr txBox="1"/>
            <p:nvPr/>
          </p:nvSpPr>
          <p:spPr>
            <a:xfrm flipH="1">
              <a:off x="1910210" y="1704028"/>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b="1" dirty="0">
                  <a:solidFill>
                    <a:schemeClr val="accent6">
                      <a:lumMod val="75000"/>
                    </a:schemeClr>
                  </a:solidFill>
                </a:rPr>
                <a:t>Phase 1</a:t>
              </a:r>
            </a:p>
          </p:txBody>
        </p:sp>
        <p:cxnSp>
          <p:nvCxnSpPr>
            <p:cNvPr id="55" name="Łącznik prostoliniowy 52"/>
            <p:cNvCxnSpPr/>
            <p:nvPr/>
          </p:nvCxnSpPr>
          <p:spPr>
            <a:xfrm flipH="1">
              <a:off x="1636220" y="2168562"/>
              <a:ext cx="2940543" cy="0"/>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56" name="Owal 55"/>
            <p:cNvSpPr/>
            <p:nvPr/>
          </p:nvSpPr>
          <p:spPr>
            <a:xfrm flipH="1">
              <a:off x="1007500" y="1773594"/>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pole tekstowe 57"/>
            <p:cNvSpPr txBox="1"/>
            <p:nvPr/>
          </p:nvSpPr>
          <p:spPr>
            <a:xfrm flipH="1">
              <a:off x="1871235" y="2258257"/>
              <a:ext cx="2666055" cy="1170741"/>
            </a:xfrm>
            <a:prstGeom prst="rect">
              <a:avLst/>
            </a:prstGeom>
          </p:spPr>
          <p:txBody>
            <a:bodyPr vert="horz" wrap="square" lIns="91440" tIns="45720" rIns="91440" bIns="45720" rtlCol="0" anchor="t" anchorCtr="0">
              <a:noAutofit/>
            </a:bodyPr>
            <a:lstStyle/>
            <a:p>
              <a:r>
                <a:rPr lang="en-US" dirty="0"/>
                <a:t>Write your text here. Add your description of an item. Fill the textbox with your description.</a:t>
              </a:r>
            </a:p>
          </p:txBody>
        </p:sp>
      </p:grpSp>
      <p:sp>
        <p:nvSpPr>
          <p:cNvPr id="36" name="Freeform 6">
            <a:extLst>
              <a:ext uri="{FF2B5EF4-FFF2-40B4-BE49-F238E27FC236}">
                <a16:creationId xmlns:a16="http://schemas.microsoft.com/office/drawing/2014/main" id="{C261913D-3CB1-4C61-BC83-F0103154C57E}"/>
              </a:ext>
            </a:extLst>
          </p:cNvPr>
          <p:cNvSpPr>
            <a:spLocks noChangeAspect="1"/>
          </p:cNvSpPr>
          <p:nvPr/>
        </p:nvSpPr>
        <p:spPr bwMode="auto">
          <a:xfrm>
            <a:off x="10510305" y="1710049"/>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8">
            <a:extLst>
              <a:ext uri="{FF2B5EF4-FFF2-40B4-BE49-F238E27FC236}">
                <a16:creationId xmlns:a16="http://schemas.microsoft.com/office/drawing/2014/main" id="{AF4EF83E-4FBF-455D-B9BA-180FC94906A2}"/>
              </a:ext>
            </a:extLst>
          </p:cNvPr>
          <p:cNvSpPr>
            <a:spLocks noChangeAspect="1" noEditPoints="1"/>
          </p:cNvSpPr>
          <p:nvPr/>
        </p:nvSpPr>
        <p:spPr bwMode="auto">
          <a:xfrm>
            <a:off x="10617003" y="4453171"/>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8" name="Grafika 37">
            <a:extLst>
              <a:ext uri="{FF2B5EF4-FFF2-40B4-BE49-F238E27FC236}">
                <a16:creationId xmlns:a16="http://schemas.microsoft.com/office/drawing/2014/main" id="{18FB0F91-948D-4028-8A6F-38C7DC2866B9}"/>
              </a:ext>
            </a:extLst>
          </p:cNvPr>
          <p:cNvPicPr>
            <a:picLocks noChangeAspect="1"/>
          </p:cNvPicPr>
          <p:nvPr/>
        </p:nvPicPr>
        <p:blipFill>
          <a:blip/>
          <a:stretch>
            <a:fillRect/>
          </a:stretch>
        </p:blipFill>
        <p:spPr>
          <a:xfrm>
            <a:off x="1231606" y="1676404"/>
            <a:ext cx="351202" cy="504292"/>
          </a:xfrm>
          <a:prstGeom prst="rect">
            <a:avLst/>
          </a:prstGeom>
        </p:spPr>
      </p:pic>
      <p:sp>
        <p:nvSpPr>
          <p:cNvPr id="39" name="Freeform 16">
            <a:extLst>
              <a:ext uri="{FF2B5EF4-FFF2-40B4-BE49-F238E27FC236}">
                <a16:creationId xmlns:a16="http://schemas.microsoft.com/office/drawing/2014/main" id="{DD591AFF-3998-4DA4-9C3E-B269E6B947ED}"/>
              </a:ext>
            </a:extLst>
          </p:cNvPr>
          <p:cNvSpPr>
            <a:spLocks noChangeAspect="1" noEditPoints="1"/>
          </p:cNvSpPr>
          <p:nvPr/>
        </p:nvSpPr>
        <p:spPr bwMode="auto">
          <a:xfrm>
            <a:off x="1111700" y="4526057"/>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7348297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upa 14">
            <a:extLst>
              <a:ext uri="{FF2B5EF4-FFF2-40B4-BE49-F238E27FC236}">
                <a16:creationId xmlns:a16="http://schemas.microsoft.com/office/drawing/2014/main" id="{B1EADA24-DCB3-43F7-A4CE-9B56F2F1BE39}"/>
              </a:ext>
            </a:extLst>
          </p:cNvPr>
          <p:cNvGrpSpPr/>
          <p:nvPr/>
        </p:nvGrpSpPr>
        <p:grpSpPr>
          <a:xfrm>
            <a:off x="3727548" y="5090555"/>
            <a:ext cx="6815259" cy="1053461"/>
            <a:chOff x="3727548" y="5090555"/>
            <a:chExt cx="6815259" cy="1053461"/>
          </a:xfrm>
        </p:grpSpPr>
        <p:sp>
          <p:nvSpPr>
            <p:cNvPr id="46" name="Prostokąt 45"/>
            <p:cNvSpPr/>
            <p:nvPr/>
          </p:nvSpPr>
          <p:spPr>
            <a:xfrm flipH="1">
              <a:off x="3727548" y="5090555"/>
              <a:ext cx="6254870"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47" name="pole tekstowe 46"/>
            <p:cNvSpPr txBox="1"/>
            <p:nvPr/>
          </p:nvSpPr>
          <p:spPr>
            <a:xfrm>
              <a:off x="4698318" y="5112387"/>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48" name="Oval 2">
              <a:extLst>
                <a:ext uri="{FF2B5EF4-FFF2-40B4-BE49-F238E27FC236}">
                  <a16:creationId xmlns:a16="http://schemas.microsoft.com/office/drawing/2014/main" id="{C86D6575-BB28-4360-BAFE-47CBCA4004DA}"/>
                </a:ext>
              </a:extLst>
            </p:cNvPr>
            <p:cNvSpPr/>
            <p:nvPr/>
          </p:nvSpPr>
          <p:spPr>
            <a:xfrm>
              <a:off x="9489346" y="5090555"/>
              <a:ext cx="1053461" cy="1053461"/>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a:extLst>
              <a:ext uri="{FF2B5EF4-FFF2-40B4-BE49-F238E27FC236}">
                <a16:creationId xmlns:a16="http://schemas.microsoft.com/office/drawing/2014/main" id="{A8843993-D59D-4B27-A681-B6A24268E977}"/>
              </a:ext>
            </a:extLst>
          </p:cNvPr>
          <p:cNvGrpSpPr/>
          <p:nvPr/>
        </p:nvGrpSpPr>
        <p:grpSpPr>
          <a:xfrm>
            <a:off x="3594576" y="3860800"/>
            <a:ext cx="6945785" cy="1056593"/>
            <a:chOff x="3594576" y="3860800"/>
            <a:chExt cx="6945785" cy="1056593"/>
          </a:xfrm>
        </p:grpSpPr>
        <p:sp>
          <p:nvSpPr>
            <p:cNvPr id="41" name="Prostokąt 40"/>
            <p:cNvSpPr/>
            <p:nvPr/>
          </p:nvSpPr>
          <p:spPr>
            <a:xfrm flipH="1">
              <a:off x="3594576" y="3863932"/>
              <a:ext cx="6387841"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42" name="pole tekstowe 41"/>
            <p:cNvSpPr txBox="1"/>
            <p:nvPr/>
          </p:nvSpPr>
          <p:spPr>
            <a:xfrm>
              <a:off x="4698318" y="3885764"/>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38" name="Oval 2">
              <a:extLst>
                <a:ext uri="{FF2B5EF4-FFF2-40B4-BE49-F238E27FC236}">
                  <a16:creationId xmlns:a16="http://schemas.microsoft.com/office/drawing/2014/main" id="{C86D6575-BB28-4360-BAFE-47CBCA4004DA}"/>
                </a:ext>
              </a:extLst>
            </p:cNvPr>
            <p:cNvSpPr/>
            <p:nvPr/>
          </p:nvSpPr>
          <p:spPr>
            <a:xfrm>
              <a:off x="9486900" y="3860800"/>
              <a:ext cx="1053461" cy="1053461"/>
            </a:xfrm>
            <a:prstGeom prst="ellipse">
              <a:avLst/>
            </a:prstGeom>
            <a:solidFill>
              <a:schemeClr val="accent5"/>
            </a:solidFill>
            <a:ln w="101600">
              <a:solidFill>
                <a:schemeClr val="accent5">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a:extLst>
              <a:ext uri="{FF2B5EF4-FFF2-40B4-BE49-F238E27FC236}">
                <a16:creationId xmlns:a16="http://schemas.microsoft.com/office/drawing/2014/main" id="{FC999972-FF39-491A-BF97-A678E409C8F7}"/>
              </a:ext>
            </a:extLst>
          </p:cNvPr>
          <p:cNvGrpSpPr/>
          <p:nvPr/>
        </p:nvGrpSpPr>
        <p:grpSpPr>
          <a:xfrm>
            <a:off x="3099652" y="2625300"/>
            <a:ext cx="7440709" cy="1057061"/>
            <a:chOff x="3099652" y="2625300"/>
            <a:chExt cx="7440709" cy="1057061"/>
          </a:xfrm>
        </p:grpSpPr>
        <p:sp>
          <p:nvSpPr>
            <p:cNvPr id="36" name="Prostokąt 35"/>
            <p:cNvSpPr/>
            <p:nvPr/>
          </p:nvSpPr>
          <p:spPr>
            <a:xfrm flipH="1">
              <a:off x="3099652" y="2625300"/>
              <a:ext cx="6882766"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grpSp>
          <p:nvGrpSpPr>
            <p:cNvPr id="12" name="Grupa 11">
              <a:extLst>
                <a:ext uri="{FF2B5EF4-FFF2-40B4-BE49-F238E27FC236}">
                  <a16:creationId xmlns:a16="http://schemas.microsoft.com/office/drawing/2014/main" id="{94980C88-7D7B-4DBF-BF36-5ED2E8BBEDF3}"/>
                </a:ext>
              </a:extLst>
            </p:cNvPr>
            <p:cNvGrpSpPr/>
            <p:nvPr/>
          </p:nvGrpSpPr>
          <p:grpSpPr>
            <a:xfrm>
              <a:off x="4698318" y="2628900"/>
              <a:ext cx="5842043" cy="1053461"/>
              <a:chOff x="4698318" y="2628900"/>
              <a:chExt cx="5842043" cy="1053461"/>
            </a:xfrm>
          </p:grpSpPr>
          <p:sp>
            <p:nvSpPr>
              <p:cNvPr id="37" name="pole tekstowe 36"/>
              <p:cNvSpPr txBox="1"/>
              <p:nvPr/>
            </p:nvSpPr>
            <p:spPr>
              <a:xfrm>
                <a:off x="4698318" y="2647132"/>
                <a:ext cx="4416500"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43" name="Oval 2">
                <a:extLst>
                  <a:ext uri="{FF2B5EF4-FFF2-40B4-BE49-F238E27FC236}">
                    <a16:creationId xmlns:a16="http://schemas.microsoft.com/office/drawing/2014/main" id="{C86D6575-BB28-4360-BAFE-47CBCA4004DA}"/>
                  </a:ext>
                </a:extLst>
              </p:cNvPr>
              <p:cNvSpPr/>
              <p:nvPr/>
            </p:nvSpPr>
            <p:spPr>
              <a:xfrm>
                <a:off x="9486900" y="2628900"/>
                <a:ext cx="1053461" cy="1053461"/>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 name="Grupa 3">
            <a:extLst>
              <a:ext uri="{FF2B5EF4-FFF2-40B4-BE49-F238E27FC236}">
                <a16:creationId xmlns:a16="http://schemas.microsoft.com/office/drawing/2014/main" id="{CB6FBFE1-2196-4F44-8E8E-2535167F7222}"/>
              </a:ext>
            </a:extLst>
          </p:cNvPr>
          <p:cNvGrpSpPr/>
          <p:nvPr/>
        </p:nvGrpSpPr>
        <p:grpSpPr>
          <a:xfrm>
            <a:off x="3099652" y="1418586"/>
            <a:ext cx="7443155" cy="1053461"/>
            <a:chOff x="3099652" y="1418586"/>
            <a:chExt cx="7443155" cy="1053461"/>
          </a:xfrm>
        </p:grpSpPr>
        <p:sp>
          <p:nvSpPr>
            <p:cNvPr id="69" name="Prostokąt 68"/>
            <p:cNvSpPr/>
            <p:nvPr/>
          </p:nvSpPr>
          <p:spPr>
            <a:xfrm flipH="1">
              <a:off x="3099652" y="1418586"/>
              <a:ext cx="6882766" cy="10534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tIns="108000" rIns="324000" bIns="108000" rtlCol="0" anchor="ctr"/>
            <a:lstStyle/>
            <a:p>
              <a:pPr marL="6350" indent="-6350" algn="ctr">
                <a:spcBef>
                  <a:spcPct val="20000"/>
                </a:spcBef>
              </a:pPr>
              <a:endParaRPr lang="en-US" sz="1600" dirty="0">
                <a:solidFill>
                  <a:schemeClr val="tx1"/>
                </a:solidFill>
              </a:endParaRPr>
            </a:p>
          </p:txBody>
        </p:sp>
        <p:sp>
          <p:nvSpPr>
            <p:cNvPr id="84" name="pole tekstowe 83"/>
            <p:cNvSpPr txBox="1"/>
            <p:nvPr/>
          </p:nvSpPr>
          <p:spPr>
            <a:xfrm>
              <a:off x="4455126" y="1440418"/>
              <a:ext cx="4902884" cy="1009797"/>
            </a:xfrm>
            <a:prstGeom prst="rect">
              <a:avLst/>
            </a:prstGeom>
            <a:noFill/>
          </p:spPr>
          <p:txBody>
            <a:bodyPr wrap="square" lIns="144000" tIns="108000" rIns="144000" bIns="108000" rtlCol="0" anchor="ctr">
              <a:noAutofit/>
            </a:bodyPr>
            <a:lstStyle/>
            <a:p>
              <a:pPr algn="ctr"/>
              <a:r>
                <a:rPr lang="en-US" sz="2000" b="1" dirty="0"/>
                <a:t>Your description here</a:t>
              </a:r>
            </a:p>
            <a:p>
              <a:pPr lvl="0" algn="ctr">
                <a:spcBef>
                  <a:spcPts val="300"/>
                </a:spcBef>
                <a:spcAft>
                  <a:spcPts val="1200"/>
                </a:spcAft>
              </a:pPr>
              <a:r>
                <a:rPr lang="en-US" sz="2000" dirty="0"/>
                <a:t>Fill the textbox with your description.</a:t>
              </a:r>
            </a:p>
          </p:txBody>
        </p:sp>
        <p:sp>
          <p:nvSpPr>
            <p:cNvPr id="3" name="Oval 2">
              <a:extLst>
                <a:ext uri="{FF2B5EF4-FFF2-40B4-BE49-F238E27FC236}">
                  <a16:creationId xmlns:a16="http://schemas.microsoft.com/office/drawing/2014/main" id="{C86D6575-BB28-4360-BAFE-47CBCA4004DA}"/>
                </a:ext>
              </a:extLst>
            </p:cNvPr>
            <p:cNvSpPr/>
            <p:nvPr/>
          </p:nvSpPr>
          <p:spPr>
            <a:xfrm>
              <a:off x="9489346" y="1418586"/>
              <a:ext cx="1053461" cy="1053461"/>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p:cNvSpPr>
            <a:spLocks noGrp="1"/>
          </p:cNvSpPr>
          <p:nvPr>
            <p:ph type="title"/>
          </p:nvPr>
        </p:nvSpPr>
        <p:spPr/>
        <p:txBody>
          <a:bodyPr>
            <a:normAutofit fontScale="90000"/>
          </a:bodyPr>
          <a:lstStyle/>
          <a:p>
            <a:r>
              <a:rPr lang="en-US" dirty="0"/>
              <a:t>List Diagram with Flat Spacecraft Picture and 4 Phases</a:t>
            </a:r>
          </a:p>
        </p:txBody>
      </p:sp>
      <p:grpSp>
        <p:nvGrpSpPr>
          <p:cNvPr id="11" name="Group 10">
            <a:extLst>
              <a:ext uri="{FF2B5EF4-FFF2-40B4-BE49-F238E27FC236}">
                <a16:creationId xmlns:a16="http://schemas.microsoft.com/office/drawing/2014/main" id="{6892F2D0-4868-4018-BFA2-FA862E70F9EC}"/>
              </a:ext>
            </a:extLst>
          </p:cNvPr>
          <p:cNvGrpSpPr/>
          <p:nvPr/>
        </p:nvGrpSpPr>
        <p:grpSpPr>
          <a:xfrm>
            <a:off x="1413866" y="1340768"/>
            <a:ext cx="3155950" cy="4895850"/>
            <a:chOff x="1540866" y="1340768"/>
            <a:chExt cx="3155950" cy="4895850"/>
          </a:xfrm>
        </p:grpSpPr>
        <p:sp>
          <p:nvSpPr>
            <p:cNvPr id="5" name="Freeform 5"/>
            <p:cNvSpPr>
              <a:spLocks noEditPoints="1"/>
            </p:cNvSpPr>
            <p:nvPr/>
          </p:nvSpPr>
          <p:spPr bwMode="auto">
            <a:xfrm>
              <a:off x="2112366" y="5604793"/>
              <a:ext cx="2009775" cy="631825"/>
            </a:xfrm>
            <a:custGeom>
              <a:avLst/>
              <a:gdLst>
                <a:gd name="T0" fmla="*/ 144 w 1071"/>
                <a:gd name="T1" fmla="*/ 1 h 337"/>
                <a:gd name="T2" fmla="*/ 35 w 1071"/>
                <a:gd name="T3" fmla="*/ 162 h 337"/>
                <a:gd name="T4" fmla="*/ 76 w 1071"/>
                <a:gd name="T5" fmla="*/ 337 h 337"/>
                <a:gd name="T6" fmla="*/ 187 w 1071"/>
                <a:gd name="T7" fmla="*/ 179 h 337"/>
                <a:gd name="T8" fmla="*/ 198 w 1071"/>
                <a:gd name="T9" fmla="*/ 256 h 337"/>
                <a:gd name="T10" fmla="*/ 144 w 1071"/>
                <a:gd name="T11" fmla="*/ 1 h 337"/>
                <a:gd name="T12" fmla="*/ 874 w 1071"/>
                <a:gd name="T13" fmla="*/ 256 h 337"/>
                <a:gd name="T14" fmla="*/ 885 w 1071"/>
                <a:gd name="T15" fmla="*/ 179 h 337"/>
                <a:gd name="T16" fmla="*/ 996 w 1071"/>
                <a:gd name="T17" fmla="*/ 337 h 337"/>
                <a:gd name="T18" fmla="*/ 1037 w 1071"/>
                <a:gd name="T19" fmla="*/ 162 h 337"/>
                <a:gd name="T20" fmla="*/ 928 w 1071"/>
                <a:gd name="T21" fmla="*/ 1 h 337"/>
                <a:gd name="T22" fmla="*/ 874 w 1071"/>
                <a:gd name="T23" fmla="*/ 2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1" h="337">
                  <a:moveTo>
                    <a:pt x="144" y="1"/>
                  </a:moveTo>
                  <a:cubicBezTo>
                    <a:pt x="0" y="0"/>
                    <a:pt x="18" y="130"/>
                    <a:pt x="35" y="162"/>
                  </a:cubicBezTo>
                  <a:cubicBezTo>
                    <a:pt x="74" y="249"/>
                    <a:pt x="100" y="315"/>
                    <a:pt x="76" y="337"/>
                  </a:cubicBezTo>
                  <a:cubicBezTo>
                    <a:pt x="192" y="283"/>
                    <a:pt x="139" y="197"/>
                    <a:pt x="187" y="179"/>
                  </a:cubicBezTo>
                  <a:cubicBezTo>
                    <a:pt x="228" y="167"/>
                    <a:pt x="218" y="223"/>
                    <a:pt x="198" y="256"/>
                  </a:cubicBezTo>
                  <a:cubicBezTo>
                    <a:pt x="258" y="243"/>
                    <a:pt x="313" y="6"/>
                    <a:pt x="144" y="1"/>
                  </a:cubicBezTo>
                  <a:close/>
                  <a:moveTo>
                    <a:pt x="874" y="256"/>
                  </a:moveTo>
                  <a:cubicBezTo>
                    <a:pt x="853" y="223"/>
                    <a:pt x="843" y="167"/>
                    <a:pt x="885" y="179"/>
                  </a:cubicBezTo>
                  <a:cubicBezTo>
                    <a:pt x="932" y="197"/>
                    <a:pt x="880" y="283"/>
                    <a:pt x="996" y="337"/>
                  </a:cubicBezTo>
                  <a:cubicBezTo>
                    <a:pt x="972" y="315"/>
                    <a:pt x="997" y="249"/>
                    <a:pt x="1037" y="162"/>
                  </a:cubicBezTo>
                  <a:cubicBezTo>
                    <a:pt x="1054" y="130"/>
                    <a:pt x="1071" y="0"/>
                    <a:pt x="928" y="1"/>
                  </a:cubicBezTo>
                  <a:cubicBezTo>
                    <a:pt x="758" y="6"/>
                    <a:pt x="813" y="243"/>
                    <a:pt x="874" y="2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2496541" y="1340768"/>
              <a:ext cx="1243013" cy="3871913"/>
            </a:xfrm>
            <a:custGeom>
              <a:avLst/>
              <a:gdLst>
                <a:gd name="T0" fmla="*/ 116 w 662"/>
                <a:gd name="T1" fmla="*/ 1748 h 2068"/>
                <a:gd name="T2" fmla="*/ 12 w 662"/>
                <a:gd name="T3" fmla="*/ 1671 h 2068"/>
                <a:gd name="T4" fmla="*/ 11 w 662"/>
                <a:gd name="T5" fmla="*/ 492 h 2068"/>
                <a:gd name="T6" fmla="*/ 69 w 662"/>
                <a:gd name="T7" fmla="*/ 252 h 2068"/>
                <a:gd name="T8" fmla="*/ 331 w 662"/>
                <a:gd name="T9" fmla="*/ 0 h 2068"/>
                <a:gd name="T10" fmla="*/ 592 w 662"/>
                <a:gd name="T11" fmla="*/ 252 h 2068"/>
                <a:gd name="T12" fmla="*/ 650 w 662"/>
                <a:gd name="T13" fmla="*/ 492 h 2068"/>
                <a:gd name="T14" fmla="*/ 649 w 662"/>
                <a:gd name="T15" fmla="*/ 1671 h 2068"/>
                <a:gd name="T16" fmla="*/ 546 w 662"/>
                <a:gd name="T17" fmla="*/ 1748 h 2068"/>
                <a:gd name="T18" fmla="*/ 116 w 662"/>
                <a:gd name="T19" fmla="*/ 1748 h 2068"/>
                <a:gd name="T20" fmla="*/ 280 w 662"/>
                <a:gd name="T21" fmla="*/ 1947 h 2068"/>
                <a:gd name="T22" fmla="*/ 243 w 662"/>
                <a:gd name="T23" fmla="*/ 1913 h 2068"/>
                <a:gd name="T24" fmla="*/ 243 w 662"/>
                <a:gd name="T25" fmla="*/ 1913 h 2068"/>
                <a:gd name="T26" fmla="*/ 207 w 662"/>
                <a:gd name="T27" fmla="*/ 1947 h 2068"/>
                <a:gd name="T28" fmla="*/ 207 w 662"/>
                <a:gd name="T29" fmla="*/ 2034 h 2068"/>
                <a:gd name="T30" fmla="*/ 243 w 662"/>
                <a:gd name="T31" fmla="*/ 2068 h 2068"/>
                <a:gd name="T32" fmla="*/ 243 w 662"/>
                <a:gd name="T33" fmla="*/ 2068 h 2068"/>
                <a:gd name="T34" fmla="*/ 280 w 662"/>
                <a:gd name="T35" fmla="*/ 2034 h 2068"/>
                <a:gd name="T36" fmla="*/ 280 w 662"/>
                <a:gd name="T37" fmla="*/ 1947 h 2068"/>
                <a:gd name="T38" fmla="*/ 455 w 662"/>
                <a:gd name="T39" fmla="*/ 1947 h 2068"/>
                <a:gd name="T40" fmla="*/ 418 w 662"/>
                <a:gd name="T41" fmla="*/ 1913 h 2068"/>
                <a:gd name="T42" fmla="*/ 418 w 662"/>
                <a:gd name="T43" fmla="*/ 1913 h 2068"/>
                <a:gd name="T44" fmla="*/ 382 w 662"/>
                <a:gd name="T45" fmla="*/ 1947 h 2068"/>
                <a:gd name="T46" fmla="*/ 382 w 662"/>
                <a:gd name="T47" fmla="*/ 2034 h 2068"/>
                <a:gd name="T48" fmla="*/ 418 w 662"/>
                <a:gd name="T49" fmla="*/ 2068 h 2068"/>
                <a:gd name="T50" fmla="*/ 418 w 662"/>
                <a:gd name="T51" fmla="*/ 2068 h 2068"/>
                <a:gd name="T52" fmla="*/ 455 w 662"/>
                <a:gd name="T53" fmla="*/ 2034 h 2068"/>
                <a:gd name="T54" fmla="*/ 455 w 662"/>
                <a:gd name="T55" fmla="*/ 194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2" h="2068">
                  <a:moveTo>
                    <a:pt x="116" y="1748"/>
                  </a:moveTo>
                  <a:cubicBezTo>
                    <a:pt x="0" y="1748"/>
                    <a:pt x="12" y="1671"/>
                    <a:pt x="12" y="1671"/>
                  </a:cubicBezTo>
                  <a:cubicBezTo>
                    <a:pt x="12" y="1671"/>
                    <a:pt x="11" y="648"/>
                    <a:pt x="11" y="492"/>
                  </a:cubicBezTo>
                  <a:cubicBezTo>
                    <a:pt x="11" y="336"/>
                    <a:pt x="37" y="305"/>
                    <a:pt x="69" y="252"/>
                  </a:cubicBezTo>
                  <a:cubicBezTo>
                    <a:pt x="173" y="40"/>
                    <a:pt x="273" y="0"/>
                    <a:pt x="331" y="0"/>
                  </a:cubicBezTo>
                  <a:cubicBezTo>
                    <a:pt x="388" y="0"/>
                    <a:pt x="488" y="40"/>
                    <a:pt x="592" y="252"/>
                  </a:cubicBezTo>
                  <a:cubicBezTo>
                    <a:pt x="624" y="305"/>
                    <a:pt x="650" y="336"/>
                    <a:pt x="650" y="492"/>
                  </a:cubicBezTo>
                  <a:cubicBezTo>
                    <a:pt x="650" y="648"/>
                    <a:pt x="649" y="1671"/>
                    <a:pt x="649" y="1671"/>
                  </a:cubicBezTo>
                  <a:cubicBezTo>
                    <a:pt x="649" y="1671"/>
                    <a:pt x="662" y="1748"/>
                    <a:pt x="546" y="1748"/>
                  </a:cubicBezTo>
                  <a:lnTo>
                    <a:pt x="116" y="1748"/>
                  </a:lnTo>
                  <a:close/>
                  <a:moveTo>
                    <a:pt x="280" y="1947"/>
                  </a:moveTo>
                  <a:cubicBezTo>
                    <a:pt x="280" y="1928"/>
                    <a:pt x="263" y="1913"/>
                    <a:pt x="243" y="1913"/>
                  </a:cubicBezTo>
                  <a:cubicBezTo>
                    <a:pt x="243" y="1913"/>
                    <a:pt x="243" y="1913"/>
                    <a:pt x="243" y="1913"/>
                  </a:cubicBezTo>
                  <a:cubicBezTo>
                    <a:pt x="223" y="1913"/>
                    <a:pt x="207" y="1928"/>
                    <a:pt x="207" y="1947"/>
                  </a:cubicBezTo>
                  <a:cubicBezTo>
                    <a:pt x="207" y="2034"/>
                    <a:pt x="207" y="2034"/>
                    <a:pt x="207" y="2034"/>
                  </a:cubicBezTo>
                  <a:cubicBezTo>
                    <a:pt x="207" y="2053"/>
                    <a:pt x="223" y="2068"/>
                    <a:pt x="243" y="2068"/>
                  </a:cubicBezTo>
                  <a:cubicBezTo>
                    <a:pt x="243" y="2068"/>
                    <a:pt x="243" y="2068"/>
                    <a:pt x="243" y="2068"/>
                  </a:cubicBezTo>
                  <a:cubicBezTo>
                    <a:pt x="263" y="2068"/>
                    <a:pt x="280" y="2053"/>
                    <a:pt x="280" y="2034"/>
                  </a:cubicBezTo>
                  <a:lnTo>
                    <a:pt x="280" y="1947"/>
                  </a:lnTo>
                  <a:close/>
                  <a:moveTo>
                    <a:pt x="455" y="1947"/>
                  </a:moveTo>
                  <a:cubicBezTo>
                    <a:pt x="455" y="1928"/>
                    <a:pt x="438" y="1913"/>
                    <a:pt x="418" y="1913"/>
                  </a:cubicBezTo>
                  <a:cubicBezTo>
                    <a:pt x="418" y="1913"/>
                    <a:pt x="418" y="1913"/>
                    <a:pt x="418" y="1913"/>
                  </a:cubicBezTo>
                  <a:cubicBezTo>
                    <a:pt x="398" y="1913"/>
                    <a:pt x="382" y="1928"/>
                    <a:pt x="382" y="1947"/>
                  </a:cubicBezTo>
                  <a:cubicBezTo>
                    <a:pt x="382" y="2034"/>
                    <a:pt x="382" y="2034"/>
                    <a:pt x="382" y="2034"/>
                  </a:cubicBezTo>
                  <a:cubicBezTo>
                    <a:pt x="382" y="2053"/>
                    <a:pt x="398" y="2068"/>
                    <a:pt x="418" y="2068"/>
                  </a:cubicBezTo>
                  <a:cubicBezTo>
                    <a:pt x="418" y="2068"/>
                    <a:pt x="418" y="2068"/>
                    <a:pt x="418" y="2068"/>
                  </a:cubicBezTo>
                  <a:cubicBezTo>
                    <a:pt x="438" y="2068"/>
                    <a:pt x="455" y="2053"/>
                    <a:pt x="455" y="2034"/>
                  </a:cubicBezTo>
                  <a:lnTo>
                    <a:pt x="455" y="1947"/>
                  </a:lnTo>
                  <a:close/>
                </a:path>
              </a:pathLst>
            </a:custGeom>
            <a:solidFill>
              <a:srgbClr val="53647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202854" y="2163093"/>
              <a:ext cx="1830388" cy="3232150"/>
            </a:xfrm>
            <a:custGeom>
              <a:avLst/>
              <a:gdLst>
                <a:gd name="T0" fmla="*/ 188 w 976"/>
                <a:gd name="T1" fmla="*/ 1643 h 1727"/>
                <a:gd name="T2" fmla="*/ 0 w 976"/>
                <a:gd name="T3" fmla="*/ 1643 h 1727"/>
                <a:gd name="T4" fmla="*/ 0 w 976"/>
                <a:gd name="T5" fmla="*/ 1727 h 1727"/>
                <a:gd name="T6" fmla="*/ 188 w 976"/>
                <a:gd name="T7" fmla="*/ 1727 h 1727"/>
                <a:gd name="T8" fmla="*/ 188 w 976"/>
                <a:gd name="T9" fmla="*/ 1643 h 1727"/>
                <a:gd name="T10" fmla="*/ 976 w 976"/>
                <a:gd name="T11" fmla="*/ 1633 h 1727"/>
                <a:gd name="T12" fmla="*/ 787 w 976"/>
                <a:gd name="T13" fmla="*/ 1633 h 1727"/>
                <a:gd name="T14" fmla="*/ 787 w 976"/>
                <a:gd name="T15" fmla="*/ 1717 h 1727"/>
                <a:gd name="T16" fmla="*/ 976 w 976"/>
                <a:gd name="T17" fmla="*/ 1717 h 1727"/>
                <a:gd name="T18" fmla="*/ 976 w 976"/>
                <a:gd name="T19" fmla="*/ 1633 h 1727"/>
                <a:gd name="T20" fmla="*/ 365 w 976"/>
                <a:gd name="T21" fmla="*/ 1565 h 1727"/>
                <a:gd name="T22" fmla="*/ 303 w 976"/>
                <a:gd name="T23" fmla="*/ 1504 h 1727"/>
                <a:gd name="T24" fmla="*/ 303 w 976"/>
                <a:gd name="T25" fmla="*/ 611 h 1727"/>
                <a:gd name="T26" fmla="*/ 384 w 976"/>
                <a:gd name="T27" fmla="*/ 118 h 1727"/>
                <a:gd name="T28" fmla="*/ 488 w 976"/>
                <a:gd name="T29" fmla="*/ 13 h 1727"/>
                <a:gd name="T30" fmla="*/ 591 w 976"/>
                <a:gd name="T31" fmla="*/ 118 h 1727"/>
                <a:gd name="T32" fmla="*/ 672 w 976"/>
                <a:gd name="T33" fmla="*/ 611 h 1727"/>
                <a:gd name="T34" fmla="*/ 673 w 976"/>
                <a:gd name="T35" fmla="*/ 1504 h 1727"/>
                <a:gd name="T36" fmla="*/ 611 w 976"/>
                <a:gd name="T37" fmla="*/ 1565 h 1727"/>
                <a:gd name="T38" fmla="*/ 365 w 976"/>
                <a:gd name="T39" fmla="*/ 156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6" h="1727">
                  <a:moveTo>
                    <a:pt x="188" y="1643"/>
                  </a:moveTo>
                  <a:cubicBezTo>
                    <a:pt x="0" y="1643"/>
                    <a:pt x="0" y="1643"/>
                    <a:pt x="0" y="1643"/>
                  </a:cubicBezTo>
                  <a:cubicBezTo>
                    <a:pt x="0" y="1727"/>
                    <a:pt x="0" y="1727"/>
                    <a:pt x="0" y="1727"/>
                  </a:cubicBezTo>
                  <a:cubicBezTo>
                    <a:pt x="188" y="1727"/>
                    <a:pt x="188" y="1727"/>
                    <a:pt x="188" y="1727"/>
                  </a:cubicBezTo>
                  <a:lnTo>
                    <a:pt x="188" y="1643"/>
                  </a:lnTo>
                  <a:close/>
                  <a:moveTo>
                    <a:pt x="976" y="1633"/>
                  </a:moveTo>
                  <a:cubicBezTo>
                    <a:pt x="787" y="1633"/>
                    <a:pt x="787" y="1633"/>
                    <a:pt x="787" y="1633"/>
                  </a:cubicBezTo>
                  <a:cubicBezTo>
                    <a:pt x="787" y="1717"/>
                    <a:pt x="787" y="1717"/>
                    <a:pt x="787" y="1717"/>
                  </a:cubicBezTo>
                  <a:cubicBezTo>
                    <a:pt x="976" y="1717"/>
                    <a:pt x="976" y="1717"/>
                    <a:pt x="976" y="1717"/>
                  </a:cubicBezTo>
                  <a:lnTo>
                    <a:pt x="976" y="1633"/>
                  </a:lnTo>
                  <a:close/>
                  <a:moveTo>
                    <a:pt x="365" y="1565"/>
                  </a:moveTo>
                  <a:cubicBezTo>
                    <a:pt x="300" y="1565"/>
                    <a:pt x="303" y="1504"/>
                    <a:pt x="303" y="1504"/>
                  </a:cubicBezTo>
                  <a:cubicBezTo>
                    <a:pt x="303" y="1504"/>
                    <a:pt x="306" y="1067"/>
                    <a:pt x="303" y="611"/>
                  </a:cubicBezTo>
                  <a:cubicBezTo>
                    <a:pt x="294" y="236"/>
                    <a:pt x="303" y="252"/>
                    <a:pt x="384" y="118"/>
                  </a:cubicBezTo>
                  <a:cubicBezTo>
                    <a:pt x="457" y="0"/>
                    <a:pt x="488" y="13"/>
                    <a:pt x="488" y="13"/>
                  </a:cubicBezTo>
                  <a:cubicBezTo>
                    <a:pt x="488" y="13"/>
                    <a:pt x="519" y="0"/>
                    <a:pt x="591" y="118"/>
                  </a:cubicBezTo>
                  <a:cubicBezTo>
                    <a:pt x="673" y="252"/>
                    <a:pt x="681" y="236"/>
                    <a:pt x="672" y="611"/>
                  </a:cubicBezTo>
                  <a:cubicBezTo>
                    <a:pt x="669" y="1067"/>
                    <a:pt x="673" y="1504"/>
                    <a:pt x="673" y="1504"/>
                  </a:cubicBezTo>
                  <a:cubicBezTo>
                    <a:pt x="673" y="1504"/>
                    <a:pt x="675" y="1565"/>
                    <a:pt x="611" y="1565"/>
                  </a:cubicBezTo>
                  <a:lnTo>
                    <a:pt x="365" y="15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2101254" y="2218656"/>
              <a:ext cx="2033588" cy="3328988"/>
            </a:xfrm>
            <a:custGeom>
              <a:avLst/>
              <a:gdLst>
                <a:gd name="T0" fmla="*/ 286 w 1084"/>
                <a:gd name="T1" fmla="*/ 1624 h 1778"/>
                <a:gd name="T2" fmla="*/ 286 w 1084"/>
                <a:gd name="T3" fmla="*/ 1624 h 1778"/>
                <a:gd name="T4" fmla="*/ 256 w 1084"/>
                <a:gd name="T5" fmla="*/ 1653 h 1778"/>
                <a:gd name="T6" fmla="*/ 40 w 1084"/>
                <a:gd name="T7" fmla="*/ 1653 h 1778"/>
                <a:gd name="T8" fmla="*/ 10 w 1084"/>
                <a:gd name="T9" fmla="*/ 1629 h 1778"/>
                <a:gd name="T10" fmla="*/ 10 w 1084"/>
                <a:gd name="T11" fmla="*/ 1629 h 1778"/>
                <a:gd name="T12" fmla="*/ 10 w 1084"/>
                <a:gd name="T13" fmla="*/ 1629 h 1778"/>
                <a:gd name="T14" fmla="*/ 10 w 1084"/>
                <a:gd name="T15" fmla="*/ 396 h 1778"/>
                <a:gd name="T16" fmla="*/ 10 w 1084"/>
                <a:gd name="T17" fmla="*/ 185 h 1778"/>
                <a:gd name="T18" fmla="*/ 14 w 1084"/>
                <a:gd name="T19" fmla="*/ 144 h 1778"/>
                <a:gd name="T20" fmla="*/ 148 w 1084"/>
                <a:gd name="T21" fmla="*/ 0 h 1778"/>
                <a:gd name="T22" fmla="*/ 281 w 1084"/>
                <a:gd name="T23" fmla="*/ 144 h 1778"/>
                <a:gd name="T24" fmla="*/ 286 w 1084"/>
                <a:gd name="T25" fmla="*/ 185 h 1778"/>
                <a:gd name="T26" fmla="*/ 286 w 1084"/>
                <a:gd name="T27" fmla="*/ 1624 h 1778"/>
                <a:gd name="T28" fmla="*/ 1073 w 1084"/>
                <a:gd name="T29" fmla="*/ 185 h 1778"/>
                <a:gd name="T30" fmla="*/ 1069 w 1084"/>
                <a:gd name="T31" fmla="*/ 144 h 1778"/>
                <a:gd name="T32" fmla="*/ 935 w 1084"/>
                <a:gd name="T33" fmla="*/ 0 h 1778"/>
                <a:gd name="T34" fmla="*/ 802 w 1084"/>
                <a:gd name="T35" fmla="*/ 144 h 1778"/>
                <a:gd name="T36" fmla="*/ 798 w 1084"/>
                <a:gd name="T37" fmla="*/ 185 h 1778"/>
                <a:gd name="T38" fmla="*/ 798 w 1084"/>
                <a:gd name="T39" fmla="*/ 396 h 1778"/>
                <a:gd name="T40" fmla="*/ 798 w 1084"/>
                <a:gd name="T41" fmla="*/ 1629 h 1778"/>
                <a:gd name="T42" fmla="*/ 798 w 1084"/>
                <a:gd name="T43" fmla="*/ 1629 h 1778"/>
                <a:gd name="T44" fmla="*/ 798 w 1084"/>
                <a:gd name="T45" fmla="*/ 1629 h 1778"/>
                <a:gd name="T46" fmla="*/ 827 w 1084"/>
                <a:gd name="T47" fmla="*/ 1653 h 1778"/>
                <a:gd name="T48" fmla="*/ 1043 w 1084"/>
                <a:gd name="T49" fmla="*/ 1653 h 1778"/>
                <a:gd name="T50" fmla="*/ 1073 w 1084"/>
                <a:gd name="T51" fmla="*/ 1624 h 1778"/>
                <a:gd name="T52" fmla="*/ 1073 w 1084"/>
                <a:gd name="T53" fmla="*/ 1624 h 1778"/>
                <a:gd name="T54" fmla="*/ 1073 w 1084"/>
                <a:gd name="T55" fmla="*/ 185 h 1778"/>
                <a:gd name="T56" fmla="*/ 276 w 1084"/>
                <a:gd name="T57" fmla="*/ 1778 h 1778"/>
                <a:gd name="T58" fmla="*/ 297 w 1084"/>
                <a:gd name="T59" fmla="*/ 1759 h 1778"/>
                <a:gd name="T60" fmla="*/ 265 w 1084"/>
                <a:gd name="T61" fmla="*/ 1697 h 1778"/>
                <a:gd name="T62" fmla="*/ 234 w 1084"/>
                <a:gd name="T63" fmla="*/ 1681 h 1778"/>
                <a:gd name="T64" fmla="*/ 63 w 1084"/>
                <a:gd name="T65" fmla="*/ 1681 h 1778"/>
                <a:gd name="T66" fmla="*/ 31 w 1084"/>
                <a:gd name="T67" fmla="*/ 1697 h 1778"/>
                <a:gd name="T68" fmla="*/ 0 w 1084"/>
                <a:gd name="T69" fmla="*/ 1759 h 1778"/>
                <a:gd name="T70" fmla="*/ 21 w 1084"/>
                <a:gd name="T71" fmla="*/ 1778 h 1778"/>
                <a:gd name="T72" fmla="*/ 276 w 1084"/>
                <a:gd name="T73" fmla="*/ 1778 h 1778"/>
                <a:gd name="T74" fmla="*/ 1063 w 1084"/>
                <a:gd name="T75" fmla="*/ 1778 h 1778"/>
                <a:gd name="T76" fmla="*/ 1084 w 1084"/>
                <a:gd name="T77" fmla="*/ 1759 h 1778"/>
                <a:gd name="T78" fmla="*/ 1052 w 1084"/>
                <a:gd name="T79" fmla="*/ 1697 h 1778"/>
                <a:gd name="T80" fmla="*/ 1021 w 1084"/>
                <a:gd name="T81" fmla="*/ 1681 h 1778"/>
                <a:gd name="T82" fmla="*/ 850 w 1084"/>
                <a:gd name="T83" fmla="*/ 1681 h 1778"/>
                <a:gd name="T84" fmla="*/ 818 w 1084"/>
                <a:gd name="T85" fmla="*/ 1697 h 1778"/>
                <a:gd name="T86" fmla="*/ 787 w 1084"/>
                <a:gd name="T87" fmla="*/ 1759 h 1778"/>
                <a:gd name="T88" fmla="*/ 808 w 1084"/>
                <a:gd name="T89" fmla="*/ 1778 h 1778"/>
                <a:gd name="T90" fmla="*/ 1063 w 1084"/>
                <a:gd name="T91" fmla="*/ 1778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4" h="1778">
                  <a:moveTo>
                    <a:pt x="286" y="1624"/>
                  </a:moveTo>
                  <a:cubicBezTo>
                    <a:pt x="286" y="1624"/>
                    <a:pt x="286" y="1624"/>
                    <a:pt x="286" y="1624"/>
                  </a:cubicBezTo>
                  <a:cubicBezTo>
                    <a:pt x="286" y="1640"/>
                    <a:pt x="272" y="1653"/>
                    <a:pt x="256" y="1653"/>
                  </a:cubicBezTo>
                  <a:cubicBezTo>
                    <a:pt x="40" y="1653"/>
                    <a:pt x="40" y="1653"/>
                    <a:pt x="40" y="1653"/>
                  </a:cubicBezTo>
                  <a:cubicBezTo>
                    <a:pt x="23" y="1653"/>
                    <a:pt x="10" y="1645"/>
                    <a:pt x="10" y="1629"/>
                  </a:cubicBezTo>
                  <a:cubicBezTo>
                    <a:pt x="10" y="1629"/>
                    <a:pt x="10" y="1629"/>
                    <a:pt x="10" y="1629"/>
                  </a:cubicBezTo>
                  <a:cubicBezTo>
                    <a:pt x="10" y="1629"/>
                    <a:pt x="10" y="1629"/>
                    <a:pt x="10" y="1629"/>
                  </a:cubicBezTo>
                  <a:cubicBezTo>
                    <a:pt x="10" y="396"/>
                    <a:pt x="10" y="396"/>
                    <a:pt x="10" y="396"/>
                  </a:cubicBezTo>
                  <a:cubicBezTo>
                    <a:pt x="10" y="185"/>
                    <a:pt x="10" y="185"/>
                    <a:pt x="10" y="185"/>
                  </a:cubicBezTo>
                  <a:cubicBezTo>
                    <a:pt x="10" y="185"/>
                    <a:pt x="12" y="163"/>
                    <a:pt x="14" y="144"/>
                  </a:cubicBezTo>
                  <a:cubicBezTo>
                    <a:pt x="21" y="100"/>
                    <a:pt x="79" y="0"/>
                    <a:pt x="148" y="0"/>
                  </a:cubicBezTo>
                  <a:cubicBezTo>
                    <a:pt x="214" y="0"/>
                    <a:pt x="270" y="94"/>
                    <a:pt x="281" y="144"/>
                  </a:cubicBezTo>
                  <a:cubicBezTo>
                    <a:pt x="286" y="164"/>
                    <a:pt x="286" y="185"/>
                    <a:pt x="286" y="185"/>
                  </a:cubicBezTo>
                  <a:lnTo>
                    <a:pt x="286" y="1624"/>
                  </a:lnTo>
                  <a:close/>
                  <a:moveTo>
                    <a:pt x="1073" y="185"/>
                  </a:moveTo>
                  <a:cubicBezTo>
                    <a:pt x="1073" y="185"/>
                    <a:pt x="1073" y="164"/>
                    <a:pt x="1069" y="144"/>
                  </a:cubicBezTo>
                  <a:cubicBezTo>
                    <a:pt x="1057" y="94"/>
                    <a:pt x="1001" y="0"/>
                    <a:pt x="935" y="0"/>
                  </a:cubicBezTo>
                  <a:cubicBezTo>
                    <a:pt x="866" y="0"/>
                    <a:pt x="808" y="100"/>
                    <a:pt x="802" y="144"/>
                  </a:cubicBezTo>
                  <a:cubicBezTo>
                    <a:pt x="799" y="163"/>
                    <a:pt x="798" y="185"/>
                    <a:pt x="798" y="185"/>
                  </a:cubicBezTo>
                  <a:cubicBezTo>
                    <a:pt x="798" y="396"/>
                    <a:pt x="798" y="396"/>
                    <a:pt x="798" y="396"/>
                  </a:cubicBezTo>
                  <a:cubicBezTo>
                    <a:pt x="798" y="1629"/>
                    <a:pt x="798" y="1629"/>
                    <a:pt x="798" y="1629"/>
                  </a:cubicBezTo>
                  <a:cubicBezTo>
                    <a:pt x="798" y="1629"/>
                    <a:pt x="798" y="1629"/>
                    <a:pt x="798" y="1629"/>
                  </a:cubicBezTo>
                  <a:cubicBezTo>
                    <a:pt x="798" y="1629"/>
                    <a:pt x="798" y="1629"/>
                    <a:pt x="798" y="1629"/>
                  </a:cubicBezTo>
                  <a:cubicBezTo>
                    <a:pt x="798" y="1645"/>
                    <a:pt x="811" y="1653"/>
                    <a:pt x="827" y="1653"/>
                  </a:cubicBezTo>
                  <a:cubicBezTo>
                    <a:pt x="1043" y="1653"/>
                    <a:pt x="1043" y="1653"/>
                    <a:pt x="1043" y="1653"/>
                  </a:cubicBezTo>
                  <a:cubicBezTo>
                    <a:pt x="1060" y="1653"/>
                    <a:pt x="1073" y="1640"/>
                    <a:pt x="1073" y="1624"/>
                  </a:cubicBezTo>
                  <a:cubicBezTo>
                    <a:pt x="1073" y="1624"/>
                    <a:pt x="1073" y="1624"/>
                    <a:pt x="1073" y="1624"/>
                  </a:cubicBezTo>
                  <a:lnTo>
                    <a:pt x="1073" y="185"/>
                  </a:lnTo>
                  <a:close/>
                  <a:moveTo>
                    <a:pt x="276" y="1778"/>
                  </a:moveTo>
                  <a:cubicBezTo>
                    <a:pt x="292" y="1778"/>
                    <a:pt x="297" y="1773"/>
                    <a:pt x="297" y="1759"/>
                  </a:cubicBezTo>
                  <a:cubicBezTo>
                    <a:pt x="297" y="1737"/>
                    <a:pt x="276" y="1713"/>
                    <a:pt x="265" y="1697"/>
                  </a:cubicBezTo>
                  <a:cubicBezTo>
                    <a:pt x="255" y="1682"/>
                    <a:pt x="234" y="1681"/>
                    <a:pt x="234" y="1681"/>
                  </a:cubicBezTo>
                  <a:cubicBezTo>
                    <a:pt x="63" y="1681"/>
                    <a:pt x="63" y="1681"/>
                    <a:pt x="63" y="1681"/>
                  </a:cubicBezTo>
                  <a:cubicBezTo>
                    <a:pt x="63" y="1681"/>
                    <a:pt x="42" y="1682"/>
                    <a:pt x="31" y="1697"/>
                  </a:cubicBezTo>
                  <a:cubicBezTo>
                    <a:pt x="21" y="1713"/>
                    <a:pt x="0" y="1737"/>
                    <a:pt x="0" y="1759"/>
                  </a:cubicBezTo>
                  <a:cubicBezTo>
                    <a:pt x="0" y="1773"/>
                    <a:pt x="4" y="1778"/>
                    <a:pt x="21" y="1778"/>
                  </a:cubicBezTo>
                  <a:lnTo>
                    <a:pt x="276" y="1778"/>
                  </a:lnTo>
                  <a:close/>
                  <a:moveTo>
                    <a:pt x="1063" y="1778"/>
                  </a:moveTo>
                  <a:cubicBezTo>
                    <a:pt x="1079" y="1778"/>
                    <a:pt x="1084" y="1773"/>
                    <a:pt x="1084" y="1759"/>
                  </a:cubicBezTo>
                  <a:cubicBezTo>
                    <a:pt x="1084" y="1737"/>
                    <a:pt x="1063" y="1713"/>
                    <a:pt x="1052" y="1697"/>
                  </a:cubicBezTo>
                  <a:cubicBezTo>
                    <a:pt x="1042" y="1682"/>
                    <a:pt x="1021" y="1681"/>
                    <a:pt x="1021" y="1681"/>
                  </a:cubicBezTo>
                  <a:cubicBezTo>
                    <a:pt x="850" y="1681"/>
                    <a:pt x="850" y="1681"/>
                    <a:pt x="850" y="1681"/>
                  </a:cubicBezTo>
                  <a:cubicBezTo>
                    <a:pt x="850" y="1681"/>
                    <a:pt x="829" y="1682"/>
                    <a:pt x="818" y="1697"/>
                  </a:cubicBezTo>
                  <a:cubicBezTo>
                    <a:pt x="808" y="1713"/>
                    <a:pt x="787" y="1737"/>
                    <a:pt x="787" y="1759"/>
                  </a:cubicBezTo>
                  <a:cubicBezTo>
                    <a:pt x="787" y="1773"/>
                    <a:pt x="791" y="1778"/>
                    <a:pt x="808" y="1778"/>
                  </a:cubicBezTo>
                  <a:lnTo>
                    <a:pt x="1063" y="1778"/>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noEditPoints="1"/>
            </p:cNvSpPr>
            <p:nvPr/>
          </p:nvSpPr>
          <p:spPr bwMode="auto">
            <a:xfrm>
              <a:off x="3026766" y="2937793"/>
              <a:ext cx="184150" cy="852488"/>
            </a:xfrm>
            <a:custGeom>
              <a:avLst/>
              <a:gdLst>
                <a:gd name="T0" fmla="*/ 98 w 98"/>
                <a:gd name="T1" fmla="*/ 49 h 455"/>
                <a:gd name="T2" fmla="*/ 49 w 98"/>
                <a:gd name="T3" fmla="*/ 98 h 455"/>
                <a:gd name="T4" fmla="*/ 0 w 98"/>
                <a:gd name="T5" fmla="*/ 49 h 455"/>
                <a:gd name="T6" fmla="*/ 49 w 98"/>
                <a:gd name="T7" fmla="*/ 0 h 455"/>
                <a:gd name="T8" fmla="*/ 98 w 98"/>
                <a:gd name="T9" fmla="*/ 49 h 455"/>
                <a:gd name="T10" fmla="*/ 49 w 98"/>
                <a:gd name="T11" fmla="*/ 184 h 455"/>
                <a:gd name="T12" fmla="*/ 0 w 98"/>
                <a:gd name="T13" fmla="*/ 233 h 455"/>
                <a:gd name="T14" fmla="*/ 49 w 98"/>
                <a:gd name="T15" fmla="*/ 282 h 455"/>
                <a:gd name="T16" fmla="*/ 98 w 98"/>
                <a:gd name="T17" fmla="*/ 233 h 455"/>
                <a:gd name="T18" fmla="*/ 49 w 98"/>
                <a:gd name="T19" fmla="*/ 184 h 455"/>
                <a:gd name="T20" fmla="*/ 49 w 98"/>
                <a:gd name="T21" fmla="*/ 357 h 455"/>
                <a:gd name="T22" fmla="*/ 0 w 98"/>
                <a:gd name="T23" fmla="*/ 406 h 455"/>
                <a:gd name="T24" fmla="*/ 49 w 98"/>
                <a:gd name="T25" fmla="*/ 455 h 455"/>
                <a:gd name="T26" fmla="*/ 98 w 98"/>
                <a:gd name="T27" fmla="*/ 406 h 455"/>
                <a:gd name="T28" fmla="*/ 49 w 98"/>
                <a:gd name="T29"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455">
                  <a:moveTo>
                    <a:pt x="98" y="49"/>
                  </a:moveTo>
                  <a:cubicBezTo>
                    <a:pt x="98" y="76"/>
                    <a:pt x="76" y="98"/>
                    <a:pt x="49" y="98"/>
                  </a:cubicBezTo>
                  <a:cubicBezTo>
                    <a:pt x="22" y="98"/>
                    <a:pt x="0" y="76"/>
                    <a:pt x="0" y="49"/>
                  </a:cubicBezTo>
                  <a:cubicBezTo>
                    <a:pt x="0" y="22"/>
                    <a:pt x="22" y="0"/>
                    <a:pt x="49" y="0"/>
                  </a:cubicBezTo>
                  <a:cubicBezTo>
                    <a:pt x="76" y="0"/>
                    <a:pt x="98" y="22"/>
                    <a:pt x="98" y="49"/>
                  </a:cubicBezTo>
                  <a:close/>
                  <a:moveTo>
                    <a:pt x="49" y="184"/>
                  </a:moveTo>
                  <a:cubicBezTo>
                    <a:pt x="22" y="184"/>
                    <a:pt x="0" y="206"/>
                    <a:pt x="0" y="233"/>
                  </a:cubicBezTo>
                  <a:cubicBezTo>
                    <a:pt x="0" y="260"/>
                    <a:pt x="22" y="282"/>
                    <a:pt x="49" y="282"/>
                  </a:cubicBezTo>
                  <a:cubicBezTo>
                    <a:pt x="76" y="282"/>
                    <a:pt x="98" y="260"/>
                    <a:pt x="98" y="233"/>
                  </a:cubicBezTo>
                  <a:cubicBezTo>
                    <a:pt x="98" y="206"/>
                    <a:pt x="76" y="184"/>
                    <a:pt x="49" y="184"/>
                  </a:cubicBezTo>
                  <a:close/>
                  <a:moveTo>
                    <a:pt x="49" y="357"/>
                  </a:moveTo>
                  <a:cubicBezTo>
                    <a:pt x="22" y="357"/>
                    <a:pt x="0" y="379"/>
                    <a:pt x="0" y="406"/>
                  </a:cubicBezTo>
                  <a:cubicBezTo>
                    <a:pt x="0" y="433"/>
                    <a:pt x="22" y="455"/>
                    <a:pt x="49" y="455"/>
                  </a:cubicBezTo>
                  <a:cubicBezTo>
                    <a:pt x="76" y="455"/>
                    <a:pt x="98" y="433"/>
                    <a:pt x="98" y="406"/>
                  </a:cubicBezTo>
                  <a:cubicBezTo>
                    <a:pt x="98" y="379"/>
                    <a:pt x="76" y="357"/>
                    <a:pt x="49" y="357"/>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540866" y="3458493"/>
              <a:ext cx="3155950" cy="1344613"/>
            </a:xfrm>
            <a:custGeom>
              <a:avLst/>
              <a:gdLst>
                <a:gd name="T0" fmla="*/ 661 w 1682"/>
                <a:gd name="T1" fmla="*/ 698 h 718"/>
                <a:gd name="T2" fmla="*/ 643 w 1682"/>
                <a:gd name="T3" fmla="*/ 718 h 718"/>
                <a:gd name="T4" fmla="*/ 643 w 1682"/>
                <a:gd name="T5" fmla="*/ 718 h 718"/>
                <a:gd name="T6" fmla="*/ 20 w 1682"/>
                <a:gd name="T7" fmla="*/ 717 h 718"/>
                <a:gd name="T8" fmla="*/ 20 w 1682"/>
                <a:gd name="T9" fmla="*/ 666 h 718"/>
                <a:gd name="T10" fmla="*/ 129 w 1682"/>
                <a:gd name="T11" fmla="*/ 458 h 718"/>
                <a:gd name="T12" fmla="*/ 661 w 1682"/>
                <a:gd name="T13" fmla="*/ 47 h 718"/>
                <a:gd name="T14" fmla="*/ 661 w 1682"/>
                <a:gd name="T15" fmla="*/ 698 h 718"/>
                <a:gd name="T16" fmla="*/ 1020 w 1682"/>
                <a:gd name="T17" fmla="*/ 698 h 718"/>
                <a:gd name="T18" fmla="*/ 1039 w 1682"/>
                <a:gd name="T19" fmla="*/ 718 h 718"/>
                <a:gd name="T20" fmla="*/ 1039 w 1682"/>
                <a:gd name="T21" fmla="*/ 718 h 718"/>
                <a:gd name="T22" fmla="*/ 1661 w 1682"/>
                <a:gd name="T23" fmla="*/ 717 h 718"/>
                <a:gd name="T24" fmla="*/ 1662 w 1682"/>
                <a:gd name="T25" fmla="*/ 666 h 718"/>
                <a:gd name="T26" fmla="*/ 1553 w 1682"/>
                <a:gd name="T27" fmla="*/ 458 h 718"/>
                <a:gd name="T28" fmla="*/ 1021 w 1682"/>
                <a:gd name="T29" fmla="*/ 46 h 718"/>
                <a:gd name="T30" fmla="*/ 1020 w 1682"/>
                <a:gd name="T31" fmla="*/ 69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2" h="718">
                  <a:moveTo>
                    <a:pt x="661" y="698"/>
                  </a:moveTo>
                  <a:cubicBezTo>
                    <a:pt x="661" y="705"/>
                    <a:pt x="648" y="718"/>
                    <a:pt x="643" y="718"/>
                  </a:cubicBezTo>
                  <a:cubicBezTo>
                    <a:pt x="643" y="718"/>
                    <a:pt x="643" y="718"/>
                    <a:pt x="643" y="718"/>
                  </a:cubicBezTo>
                  <a:cubicBezTo>
                    <a:pt x="20" y="717"/>
                    <a:pt x="20" y="717"/>
                    <a:pt x="20" y="717"/>
                  </a:cubicBezTo>
                  <a:cubicBezTo>
                    <a:pt x="0" y="712"/>
                    <a:pt x="10" y="693"/>
                    <a:pt x="20" y="666"/>
                  </a:cubicBezTo>
                  <a:cubicBezTo>
                    <a:pt x="20" y="666"/>
                    <a:pt x="78" y="504"/>
                    <a:pt x="129" y="458"/>
                  </a:cubicBezTo>
                  <a:cubicBezTo>
                    <a:pt x="202" y="396"/>
                    <a:pt x="661" y="0"/>
                    <a:pt x="661" y="47"/>
                  </a:cubicBezTo>
                  <a:lnTo>
                    <a:pt x="661" y="698"/>
                  </a:lnTo>
                  <a:close/>
                  <a:moveTo>
                    <a:pt x="1020" y="698"/>
                  </a:moveTo>
                  <a:cubicBezTo>
                    <a:pt x="1020" y="705"/>
                    <a:pt x="1033" y="718"/>
                    <a:pt x="1039" y="718"/>
                  </a:cubicBezTo>
                  <a:cubicBezTo>
                    <a:pt x="1039" y="718"/>
                    <a:pt x="1039" y="718"/>
                    <a:pt x="1039" y="718"/>
                  </a:cubicBezTo>
                  <a:cubicBezTo>
                    <a:pt x="1661" y="717"/>
                    <a:pt x="1661" y="717"/>
                    <a:pt x="1661" y="717"/>
                  </a:cubicBezTo>
                  <a:cubicBezTo>
                    <a:pt x="1682" y="712"/>
                    <a:pt x="1671" y="693"/>
                    <a:pt x="1662" y="666"/>
                  </a:cubicBezTo>
                  <a:cubicBezTo>
                    <a:pt x="1662" y="666"/>
                    <a:pt x="1604" y="504"/>
                    <a:pt x="1553" y="458"/>
                  </a:cubicBezTo>
                  <a:cubicBezTo>
                    <a:pt x="1480" y="396"/>
                    <a:pt x="1020" y="0"/>
                    <a:pt x="1021" y="46"/>
                  </a:cubicBezTo>
                  <a:lnTo>
                    <a:pt x="1020" y="69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89">
            <a:extLst>
              <a:ext uri="{FF2B5EF4-FFF2-40B4-BE49-F238E27FC236}">
                <a16:creationId xmlns:a16="http://schemas.microsoft.com/office/drawing/2014/main" id="{2624BD75-35EB-4819-9A62-7FC3C27E7D03}"/>
              </a:ext>
            </a:extLst>
          </p:cNvPr>
          <p:cNvSpPr>
            <a:spLocks noChangeAspect="1" noEditPoints="1"/>
          </p:cNvSpPr>
          <p:nvPr/>
        </p:nvSpPr>
        <p:spPr bwMode="auto">
          <a:xfrm>
            <a:off x="9795389" y="4179043"/>
            <a:ext cx="427270" cy="416974"/>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31">
            <a:extLst>
              <a:ext uri="{FF2B5EF4-FFF2-40B4-BE49-F238E27FC236}">
                <a16:creationId xmlns:a16="http://schemas.microsoft.com/office/drawing/2014/main" id="{2AAF67C5-4A6C-4B15-A93B-DCDAE13EA250}"/>
              </a:ext>
            </a:extLst>
          </p:cNvPr>
          <p:cNvSpPr>
            <a:spLocks noChangeAspect="1" noEditPoints="1"/>
          </p:cNvSpPr>
          <p:nvPr/>
        </p:nvSpPr>
        <p:spPr bwMode="auto">
          <a:xfrm>
            <a:off x="9806550" y="2898648"/>
            <a:ext cx="386086" cy="5161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68">
            <a:extLst>
              <a:ext uri="{FF2B5EF4-FFF2-40B4-BE49-F238E27FC236}">
                <a16:creationId xmlns:a16="http://schemas.microsoft.com/office/drawing/2014/main" id="{6C67A1FA-C760-46C2-9E70-01B068BA73D9}"/>
              </a:ext>
            </a:extLst>
          </p:cNvPr>
          <p:cNvSpPr>
            <a:spLocks noChangeAspect="1" noEditPoints="1"/>
          </p:cNvSpPr>
          <p:nvPr/>
        </p:nvSpPr>
        <p:spPr bwMode="auto">
          <a:xfrm>
            <a:off x="9818996" y="1688462"/>
            <a:ext cx="386710" cy="51370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64">
            <a:extLst>
              <a:ext uri="{FF2B5EF4-FFF2-40B4-BE49-F238E27FC236}">
                <a16:creationId xmlns:a16="http://schemas.microsoft.com/office/drawing/2014/main" id="{3F24928D-8DDF-4A88-9593-C1C4BE88B308}"/>
              </a:ext>
            </a:extLst>
          </p:cNvPr>
          <p:cNvSpPr>
            <a:spLocks noChangeAspect="1" noEditPoints="1"/>
          </p:cNvSpPr>
          <p:nvPr/>
        </p:nvSpPr>
        <p:spPr bwMode="auto">
          <a:xfrm>
            <a:off x="9659336" y="5432665"/>
            <a:ext cx="699376" cy="408386"/>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3698381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Rocket Launch Vertical Timeline with 4 Steps</a:t>
            </a:r>
          </a:p>
        </p:txBody>
      </p:sp>
      <p:grpSp>
        <p:nvGrpSpPr>
          <p:cNvPr id="10" name="Grupa 9">
            <a:extLst>
              <a:ext uri="{FF2B5EF4-FFF2-40B4-BE49-F238E27FC236}">
                <a16:creationId xmlns:a16="http://schemas.microsoft.com/office/drawing/2014/main" id="{A9164437-4490-425F-8EFC-5C9A31D796FD}"/>
              </a:ext>
            </a:extLst>
          </p:cNvPr>
          <p:cNvGrpSpPr/>
          <p:nvPr/>
        </p:nvGrpSpPr>
        <p:grpSpPr>
          <a:xfrm>
            <a:off x="1257646" y="3860800"/>
            <a:ext cx="8113501" cy="1122481"/>
            <a:chOff x="1257646" y="3860800"/>
            <a:chExt cx="8113501" cy="1122481"/>
          </a:xfrm>
        </p:grpSpPr>
        <p:grpSp>
          <p:nvGrpSpPr>
            <p:cNvPr id="6" name="Grupa 5">
              <a:extLst>
                <a:ext uri="{FF2B5EF4-FFF2-40B4-BE49-F238E27FC236}">
                  <a16:creationId xmlns:a16="http://schemas.microsoft.com/office/drawing/2014/main" id="{F3658D91-9DD5-4104-995A-813DCFCC98DA}"/>
                </a:ext>
              </a:extLst>
            </p:cNvPr>
            <p:cNvGrpSpPr/>
            <p:nvPr/>
          </p:nvGrpSpPr>
          <p:grpSpPr>
            <a:xfrm>
              <a:off x="1257646" y="4058608"/>
              <a:ext cx="8113501" cy="924673"/>
              <a:chOff x="1257646" y="4058608"/>
              <a:chExt cx="8113501" cy="924673"/>
            </a:xfrm>
          </p:grpSpPr>
          <p:sp>
            <p:nvSpPr>
              <p:cNvPr id="41" name="Prostokąt 40"/>
              <p:cNvSpPr/>
              <p:nvPr/>
            </p:nvSpPr>
            <p:spPr>
              <a:xfrm rot="16200000">
                <a:off x="4852060" y="464194"/>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43" name="Prostokąt 42"/>
              <p:cNvSpPr/>
              <p:nvPr/>
            </p:nvSpPr>
            <p:spPr>
              <a:xfrm>
                <a:off x="2931935" y="4108625"/>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62" name="Freeform 5"/>
            <p:cNvSpPr>
              <a:spLocks/>
            </p:cNvSpPr>
            <p:nvPr/>
          </p:nvSpPr>
          <p:spPr bwMode="auto">
            <a:xfrm>
              <a:off x="1511300" y="3860800"/>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1"/>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8" name="Grupa 7">
            <a:extLst>
              <a:ext uri="{FF2B5EF4-FFF2-40B4-BE49-F238E27FC236}">
                <a16:creationId xmlns:a16="http://schemas.microsoft.com/office/drawing/2014/main" id="{784D8228-3A0A-4A0F-A7C6-19AE3F704A4E}"/>
              </a:ext>
            </a:extLst>
          </p:cNvPr>
          <p:cNvGrpSpPr/>
          <p:nvPr/>
        </p:nvGrpSpPr>
        <p:grpSpPr>
          <a:xfrm>
            <a:off x="1257646" y="1219200"/>
            <a:ext cx="8113501" cy="1113195"/>
            <a:chOff x="1257646" y="1219200"/>
            <a:chExt cx="8113501" cy="1113195"/>
          </a:xfrm>
        </p:grpSpPr>
        <p:grpSp>
          <p:nvGrpSpPr>
            <p:cNvPr id="4" name="Grupa 3">
              <a:extLst>
                <a:ext uri="{FF2B5EF4-FFF2-40B4-BE49-F238E27FC236}">
                  <a16:creationId xmlns:a16="http://schemas.microsoft.com/office/drawing/2014/main" id="{64A4C4DB-3356-4DB2-86CA-7255CBC7353A}"/>
                </a:ext>
              </a:extLst>
            </p:cNvPr>
            <p:cNvGrpSpPr/>
            <p:nvPr/>
          </p:nvGrpSpPr>
          <p:grpSpPr>
            <a:xfrm>
              <a:off x="1257646" y="1407722"/>
              <a:ext cx="8113501" cy="924673"/>
              <a:chOff x="1257646" y="1407722"/>
              <a:chExt cx="8113501" cy="924673"/>
            </a:xfrm>
          </p:grpSpPr>
          <p:sp>
            <p:nvSpPr>
              <p:cNvPr id="55" name="Prostokąt 54"/>
              <p:cNvSpPr/>
              <p:nvPr/>
            </p:nvSpPr>
            <p:spPr>
              <a:xfrm rot="16200000">
                <a:off x="4852060" y="-2186692"/>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75" name="Prostokąt 74"/>
              <p:cNvSpPr/>
              <p:nvPr/>
            </p:nvSpPr>
            <p:spPr>
              <a:xfrm>
                <a:off x="2931935" y="1457739"/>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42" name="Freeform 5"/>
            <p:cNvSpPr>
              <a:spLocks/>
            </p:cNvSpPr>
            <p:nvPr/>
          </p:nvSpPr>
          <p:spPr bwMode="auto">
            <a:xfrm>
              <a:off x="1511300" y="1219200"/>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9" name="Grupa 8">
            <a:extLst>
              <a:ext uri="{FF2B5EF4-FFF2-40B4-BE49-F238E27FC236}">
                <a16:creationId xmlns:a16="http://schemas.microsoft.com/office/drawing/2014/main" id="{DC588D47-0452-41F6-B2D0-EFBCC3022F4A}"/>
              </a:ext>
            </a:extLst>
          </p:cNvPr>
          <p:cNvGrpSpPr/>
          <p:nvPr/>
        </p:nvGrpSpPr>
        <p:grpSpPr>
          <a:xfrm>
            <a:off x="1257646" y="2541595"/>
            <a:ext cx="8113501" cy="1116243"/>
            <a:chOff x="1257646" y="2541595"/>
            <a:chExt cx="8113501" cy="1116243"/>
          </a:xfrm>
        </p:grpSpPr>
        <p:grpSp>
          <p:nvGrpSpPr>
            <p:cNvPr id="5" name="Grupa 4">
              <a:extLst>
                <a:ext uri="{FF2B5EF4-FFF2-40B4-BE49-F238E27FC236}">
                  <a16:creationId xmlns:a16="http://schemas.microsoft.com/office/drawing/2014/main" id="{3235E3A8-7AFD-4A84-80C5-3F456AF52A78}"/>
                </a:ext>
              </a:extLst>
            </p:cNvPr>
            <p:cNvGrpSpPr/>
            <p:nvPr/>
          </p:nvGrpSpPr>
          <p:grpSpPr>
            <a:xfrm>
              <a:off x="1257646" y="2733165"/>
              <a:ext cx="8113501" cy="924673"/>
              <a:chOff x="1257646" y="2733165"/>
              <a:chExt cx="8113501" cy="924673"/>
            </a:xfrm>
          </p:grpSpPr>
          <p:sp>
            <p:nvSpPr>
              <p:cNvPr id="47" name="Prostokąt 46"/>
              <p:cNvSpPr/>
              <p:nvPr/>
            </p:nvSpPr>
            <p:spPr>
              <a:xfrm rot="16200000">
                <a:off x="4852060" y="-861249"/>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49" name="Prostokąt 48"/>
              <p:cNvSpPr/>
              <p:nvPr/>
            </p:nvSpPr>
            <p:spPr>
              <a:xfrm>
                <a:off x="2931935" y="2783182"/>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48" name="Freeform 5"/>
            <p:cNvSpPr>
              <a:spLocks/>
            </p:cNvSpPr>
            <p:nvPr/>
          </p:nvSpPr>
          <p:spPr bwMode="auto">
            <a:xfrm>
              <a:off x="1510069" y="2541595"/>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6"/>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11" name="Grupa 10">
            <a:extLst>
              <a:ext uri="{FF2B5EF4-FFF2-40B4-BE49-F238E27FC236}">
                <a16:creationId xmlns:a16="http://schemas.microsoft.com/office/drawing/2014/main" id="{BE427DCA-7720-4496-A48A-37642A9EAB28}"/>
              </a:ext>
            </a:extLst>
          </p:cNvPr>
          <p:cNvGrpSpPr/>
          <p:nvPr/>
        </p:nvGrpSpPr>
        <p:grpSpPr>
          <a:xfrm>
            <a:off x="1257646" y="5192481"/>
            <a:ext cx="8113501" cy="1116243"/>
            <a:chOff x="1257646" y="5192481"/>
            <a:chExt cx="8113501" cy="1116243"/>
          </a:xfrm>
        </p:grpSpPr>
        <p:grpSp>
          <p:nvGrpSpPr>
            <p:cNvPr id="7" name="Grupa 6">
              <a:extLst>
                <a:ext uri="{FF2B5EF4-FFF2-40B4-BE49-F238E27FC236}">
                  <a16:creationId xmlns:a16="http://schemas.microsoft.com/office/drawing/2014/main" id="{4B49108C-C21E-42BA-AEA3-2A2D1AB97A67}"/>
                </a:ext>
              </a:extLst>
            </p:cNvPr>
            <p:cNvGrpSpPr/>
            <p:nvPr/>
          </p:nvGrpSpPr>
          <p:grpSpPr>
            <a:xfrm>
              <a:off x="1257646" y="5384051"/>
              <a:ext cx="8113501" cy="924673"/>
              <a:chOff x="1257646" y="5384051"/>
              <a:chExt cx="8113501" cy="924673"/>
            </a:xfrm>
          </p:grpSpPr>
          <p:sp>
            <p:nvSpPr>
              <p:cNvPr id="29" name="Prostokąt 28"/>
              <p:cNvSpPr/>
              <p:nvPr/>
            </p:nvSpPr>
            <p:spPr>
              <a:xfrm rot="16200000">
                <a:off x="4852060" y="1789637"/>
                <a:ext cx="924673" cy="8113501"/>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sp>
            <p:nvSpPr>
              <p:cNvPr id="31" name="Prostokąt 30"/>
              <p:cNvSpPr/>
              <p:nvPr/>
            </p:nvSpPr>
            <p:spPr>
              <a:xfrm>
                <a:off x="2931935" y="5434068"/>
                <a:ext cx="5779515" cy="824639"/>
              </a:xfrm>
              <a:prstGeom prst="rect">
                <a:avLst/>
              </a:prstGeom>
            </p:spPr>
            <p:txBody>
              <a:bodyPr wrap="square" anchor="ctr">
                <a:noAutofit/>
              </a:bodyPr>
              <a:lstStyle/>
              <a:p>
                <a:r>
                  <a:rPr lang="en-US" sz="2000" b="1" dirty="0"/>
                  <a:t>Your description here</a:t>
                </a:r>
              </a:p>
              <a:p>
                <a:pPr lvl="0">
                  <a:spcBef>
                    <a:spcPts val="300"/>
                  </a:spcBef>
                  <a:spcAft>
                    <a:spcPts val="1200"/>
                  </a:spcAft>
                </a:pPr>
                <a:r>
                  <a:rPr lang="en-US" sz="2000" dirty="0"/>
                  <a:t>Fill the textbox with your description.</a:t>
                </a:r>
              </a:p>
            </p:txBody>
          </p:sp>
        </p:grpSp>
        <p:sp>
          <p:nvSpPr>
            <p:cNvPr id="30" name="Freeform 5"/>
            <p:cNvSpPr>
              <a:spLocks/>
            </p:cNvSpPr>
            <p:nvPr/>
          </p:nvSpPr>
          <p:spPr bwMode="auto">
            <a:xfrm>
              <a:off x="1510069" y="5192481"/>
              <a:ext cx="976959" cy="973158"/>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4"/>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4">
                    <a:lumMod val="75000"/>
                  </a:schemeClr>
                </a:solidFill>
              </a:endParaRPr>
            </a:p>
          </p:txBody>
        </p:sp>
      </p:grpSp>
      <p:grpSp>
        <p:nvGrpSpPr>
          <p:cNvPr id="3" name="Grupa 2">
            <a:extLst>
              <a:ext uri="{FF2B5EF4-FFF2-40B4-BE49-F238E27FC236}">
                <a16:creationId xmlns:a16="http://schemas.microsoft.com/office/drawing/2014/main" id="{3ED7A707-96F8-44F1-B164-26819F841A65}"/>
              </a:ext>
            </a:extLst>
          </p:cNvPr>
          <p:cNvGrpSpPr/>
          <p:nvPr/>
        </p:nvGrpSpPr>
        <p:grpSpPr>
          <a:xfrm>
            <a:off x="10196907" y="1378483"/>
            <a:ext cx="1038716" cy="5479517"/>
            <a:chOff x="10196907" y="1378483"/>
            <a:chExt cx="1038716" cy="5479517"/>
          </a:xfrm>
        </p:grpSpPr>
        <p:cxnSp>
          <p:nvCxnSpPr>
            <p:cNvPr id="52" name="Łącznik prosty 51"/>
            <p:cNvCxnSpPr>
              <a:cxnSpLocks/>
            </p:cNvCxnSpPr>
            <p:nvPr/>
          </p:nvCxnSpPr>
          <p:spPr>
            <a:xfrm>
              <a:off x="10716265" y="2798284"/>
              <a:ext cx="0" cy="4059716"/>
            </a:xfrm>
            <a:prstGeom prst="line">
              <a:avLst/>
            </a:prstGeom>
            <a:noFill/>
            <a:ln w="38100" cap="rnd">
              <a:solidFill>
                <a:schemeClr val="accent3">
                  <a:lumMod val="75000"/>
                </a:schemeClr>
              </a:solidFill>
              <a:prstDash val="sysDash"/>
              <a:round/>
              <a:headEnd/>
              <a:tailEnd/>
            </a:ln>
            <a:extLst>
              <a:ext uri="{909E8E84-426E-40DD-AFC4-6F175D3DCCD1}">
                <a14:hiddenFill xmlns:a14="http://schemas.microsoft.com/office/drawing/2010/main">
                  <a:solidFill>
                    <a:srgbClr val="FFFFFF"/>
                  </a:solidFill>
                </a14:hiddenFill>
              </a:ext>
            </a:extLst>
          </p:spPr>
        </p:cxnSp>
        <p:sp>
          <p:nvSpPr>
            <p:cNvPr id="23" name="Elipsa 22"/>
            <p:cNvSpPr/>
            <p:nvPr/>
          </p:nvSpPr>
          <p:spPr>
            <a:xfrm>
              <a:off x="10572249" y="3218004"/>
              <a:ext cx="288032" cy="288032"/>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Elipsa 23"/>
            <p:cNvSpPr/>
            <p:nvPr/>
          </p:nvSpPr>
          <p:spPr>
            <a:xfrm>
              <a:off x="10572249" y="4032548"/>
              <a:ext cx="288032" cy="288032"/>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Elipsa 24"/>
            <p:cNvSpPr/>
            <p:nvPr/>
          </p:nvSpPr>
          <p:spPr>
            <a:xfrm>
              <a:off x="10572249" y="4847092"/>
              <a:ext cx="288032" cy="28803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a 24"/>
            <p:cNvSpPr/>
            <p:nvPr/>
          </p:nvSpPr>
          <p:spPr>
            <a:xfrm>
              <a:off x="10572249" y="5661635"/>
              <a:ext cx="288032" cy="288032"/>
            </a:xfrm>
            <a:prstGeom prst="ellipse">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6">
              <a:extLst>
                <a:ext uri="{FF2B5EF4-FFF2-40B4-BE49-F238E27FC236}">
                  <a16:creationId xmlns:a16="http://schemas.microsoft.com/office/drawing/2014/main" id="{B0A309C6-A772-49FD-87C7-0FD6203E3910}"/>
                </a:ext>
              </a:extLst>
            </p:cNvPr>
            <p:cNvSpPr>
              <a:spLocks noEditPoints="1"/>
            </p:cNvSpPr>
            <p:nvPr/>
          </p:nvSpPr>
          <p:spPr bwMode="auto">
            <a:xfrm rot="19349741">
              <a:off x="10196907" y="1378483"/>
              <a:ext cx="1038716" cy="1232882"/>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2" name="Freeform 89">
            <a:extLst>
              <a:ext uri="{FF2B5EF4-FFF2-40B4-BE49-F238E27FC236}">
                <a16:creationId xmlns:a16="http://schemas.microsoft.com/office/drawing/2014/main" id="{B8D9580C-A2D1-49A8-A90C-02FF4A213FC6}"/>
              </a:ext>
            </a:extLst>
          </p:cNvPr>
          <p:cNvSpPr>
            <a:spLocks noChangeAspect="1" noEditPoints="1"/>
          </p:cNvSpPr>
          <p:nvPr/>
        </p:nvSpPr>
        <p:spPr bwMode="auto">
          <a:xfrm>
            <a:off x="1779460" y="1447150"/>
            <a:ext cx="427270" cy="416974"/>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1">
            <a:extLst>
              <a:ext uri="{FF2B5EF4-FFF2-40B4-BE49-F238E27FC236}">
                <a16:creationId xmlns:a16="http://schemas.microsoft.com/office/drawing/2014/main" id="{C934BED2-CC23-4E76-8538-D91F52E3AEE5}"/>
              </a:ext>
            </a:extLst>
          </p:cNvPr>
          <p:cNvSpPr>
            <a:spLocks noChangeAspect="1" noEditPoints="1"/>
          </p:cNvSpPr>
          <p:nvPr/>
        </p:nvSpPr>
        <p:spPr bwMode="auto">
          <a:xfrm>
            <a:off x="1771637" y="5385410"/>
            <a:ext cx="386086" cy="5161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68">
            <a:extLst>
              <a:ext uri="{FF2B5EF4-FFF2-40B4-BE49-F238E27FC236}">
                <a16:creationId xmlns:a16="http://schemas.microsoft.com/office/drawing/2014/main" id="{578C770A-1271-4303-A5DF-BAC0CA2D1F6E}"/>
              </a:ext>
            </a:extLst>
          </p:cNvPr>
          <p:cNvSpPr>
            <a:spLocks noChangeAspect="1" noEditPoints="1"/>
          </p:cNvSpPr>
          <p:nvPr/>
        </p:nvSpPr>
        <p:spPr bwMode="auto">
          <a:xfrm>
            <a:off x="1805193" y="4058607"/>
            <a:ext cx="386710" cy="51370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64">
            <a:extLst>
              <a:ext uri="{FF2B5EF4-FFF2-40B4-BE49-F238E27FC236}">
                <a16:creationId xmlns:a16="http://schemas.microsoft.com/office/drawing/2014/main" id="{46B7E0B9-E85E-4C98-A613-4E9A1F16E9E9}"/>
              </a:ext>
            </a:extLst>
          </p:cNvPr>
          <p:cNvSpPr>
            <a:spLocks noChangeAspect="1" noEditPoints="1"/>
          </p:cNvSpPr>
          <p:nvPr/>
        </p:nvSpPr>
        <p:spPr bwMode="auto">
          <a:xfrm>
            <a:off x="1648860" y="2796465"/>
            <a:ext cx="699376" cy="408386"/>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8574957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upa 51">
            <a:extLst>
              <a:ext uri="{FF2B5EF4-FFF2-40B4-BE49-F238E27FC236}">
                <a16:creationId xmlns:a16="http://schemas.microsoft.com/office/drawing/2014/main" id="{41CC4B49-A757-4FD3-BA65-71D57463DAED}"/>
              </a:ext>
            </a:extLst>
          </p:cNvPr>
          <p:cNvGrpSpPr/>
          <p:nvPr/>
        </p:nvGrpSpPr>
        <p:grpSpPr>
          <a:xfrm>
            <a:off x="1856378" y="5350466"/>
            <a:ext cx="510642" cy="417109"/>
            <a:chOff x="3040523" y="5114925"/>
            <a:chExt cx="641351" cy="523876"/>
          </a:xfrm>
          <a:solidFill>
            <a:schemeClr val="accent6"/>
          </a:solidFill>
        </p:grpSpPr>
        <p:sp>
          <p:nvSpPr>
            <p:cNvPr id="53" name="Freeform 6">
              <a:extLst>
                <a:ext uri="{FF2B5EF4-FFF2-40B4-BE49-F238E27FC236}">
                  <a16:creationId xmlns:a16="http://schemas.microsoft.com/office/drawing/2014/main" id="{6F1F809A-57CF-4F0C-9341-4CF90CBED2CC}"/>
                </a:ext>
              </a:extLst>
            </p:cNvPr>
            <p:cNvSpPr>
              <a:spLocks/>
            </p:cNvSpPr>
            <p:nvPr/>
          </p:nvSpPr>
          <p:spPr bwMode="auto">
            <a:xfrm>
              <a:off x="3432636" y="5186363"/>
              <a:ext cx="249238" cy="214313"/>
            </a:xfrm>
            <a:custGeom>
              <a:avLst/>
              <a:gdLst>
                <a:gd name="T0" fmla="*/ 73 w 84"/>
                <a:gd name="T1" fmla="*/ 45 h 72"/>
                <a:gd name="T2" fmla="*/ 84 w 84"/>
                <a:gd name="T3" fmla="*/ 14 h 72"/>
                <a:gd name="T4" fmla="*/ 84 w 84"/>
                <a:gd name="T5" fmla="*/ 13 h 72"/>
                <a:gd name="T6" fmla="*/ 84 w 84"/>
                <a:gd name="T7" fmla="*/ 13 h 72"/>
                <a:gd name="T8" fmla="*/ 53 w 84"/>
                <a:gd name="T9" fmla="*/ 4 h 72"/>
                <a:gd name="T10" fmla="*/ 10 w 84"/>
                <a:gd name="T11" fmla="*/ 28 h 72"/>
                <a:gd name="T12" fmla="*/ 0 w 84"/>
                <a:gd name="T13" fmla="*/ 57 h 72"/>
                <a:gd name="T14" fmla="*/ 0 w 84"/>
                <a:gd name="T15" fmla="*/ 58 h 72"/>
                <a:gd name="T16" fmla="*/ 2 w 84"/>
                <a:gd name="T17" fmla="*/ 58 h 72"/>
                <a:gd name="T18" fmla="*/ 30 w 84"/>
                <a:gd name="T19" fmla="*/ 68 h 72"/>
                <a:gd name="T20" fmla="*/ 73 w 84"/>
                <a:gd name="T21"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2">
                  <a:moveTo>
                    <a:pt x="73" y="45"/>
                  </a:moveTo>
                  <a:cubicBezTo>
                    <a:pt x="78" y="35"/>
                    <a:pt x="82" y="24"/>
                    <a:pt x="84" y="14"/>
                  </a:cubicBezTo>
                  <a:cubicBezTo>
                    <a:pt x="84" y="13"/>
                    <a:pt x="84" y="13"/>
                    <a:pt x="84" y="13"/>
                  </a:cubicBezTo>
                  <a:cubicBezTo>
                    <a:pt x="84" y="13"/>
                    <a:pt x="84" y="13"/>
                    <a:pt x="84" y="13"/>
                  </a:cubicBezTo>
                  <a:cubicBezTo>
                    <a:pt x="73" y="10"/>
                    <a:pt x="63" y="7"/>
                    <a:pt x="53" y="4"/>
                  </a:cubicBezTo>
                  <a:cubicBezTo>
                    <a:pt x="36" y="0"/>
                    <a:pt x="15" y="11"/>
                    <a:pt x="10" y="28"/>
                  </a:cubicBezTo>
                  <a:cubicBezTo>
                    <a:pt x="7" y="38"/>
                    <a:pt x="4" y="47"/>
                    <a:pt x="0" y="57"/>
                  </a:cubicBezTo>
                  <a:cubicBezTo>
                    <a:pt x="0" y="58"/>
                    <a:pt x="0" y="58"/>
                    <a:pt x="0" y="58"/>
                  </a:cubicBezTo>
                  <a:cubicBezTo>
                    <a:pt x="2" y="58"/>
                    <a:pt x="2" y="58"/>
                    <a:pt x="2" y="58"/>
                  </a:cubicBezTo>
                  <a:cubicBezTo>
                    <a:pt x="11" y="61"/>
                    <a:pt x="21" y="64"/>
                    <a:pt x="30" y="68"/>
                  </a:cubicBezTo>
                  <a:cubicBezTo>
                    <a:pt x="48" y="72"/>
                    <a:pt x="68" y="61"/>
                    <a:pt x="73"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7">
              <a:extLst>
                <a:ext uri="{FF2B5EF4-FFF2-40B4-BE49-F238E27FC236}">
                  <a16:creationId xmlns:a16="http://schemas.microsoft.com/office/drawing/2014/main" id="{9D91AB54-47B9-4377-8F49-BAC7A1196F9E}"/>
                </a:ext>
              </a:extLst>
            </p:cNvPr>
            <p:cNvSpPr>
              <a:spLocks/>
            </p:cNvSpPr>
            <p:nvPr/>
          </p:nvSpPr>
          <p:spPr bwMode="auto">
            <a:xfrm>
              <a:off x="3040523" y="5114925"/>
              <a:ext cx="201613" cy="201613"/>
            </a:xfrm>
            <a:custGeom>
              <a:avLst/>
              <a:gdLst>
                <a:gd name="T0" fmla="*/ 33 w 68"/>
                <a:gd name="T1" fmla="*/ 2 h 68"/>
                <a:gd name="T2" fmla="*/ 2 w 68"/>
                <a:gd name="T3" fmla="*/ 0 h 68"/>
                <a:gd name="T4" fmla="*/ 0 w 68"/>
                <a:gd name="T5" fmla="*/ 0 h 68"/>
                <a:gd name="T6" fmla="*/ 0 w 68"/>
                <a:gd name="T7" fmla="*/ 2 h 68"/>
                <a:gd name="T8" fmla="*/ 3 w 68"/>
                <a:gd name="T9" fmla="*/ 33 h 68"/>
                <a:gd name="T10" fmla="*/ 37 w 68"/>
                <a:gd name="T11" fmla="*/ 68 h 68"/>
                <a:gd name="T12" fmla="*/ 67 w 68"/>
                <a:gd name="T13" fmla="*/ 68 h 68"/>
                <a:gd name="T14" fmla="*/ 68 w 68"/>
                <a:gd name="T15" fmla="*/ 68 h 68"/>
                <a:gd name="T16" fmla="*/ 68 w 68"/>
                <a:gd name="T17" fmla="*/ 67 h 68"/>
                <a:gd name="T18" fmla="*/ 68 w 68"/>
                <a:gd name="T19" fmla="*/ 37 h 68"/>
                <a:gd name="T20" fmla="*/ 33 w 68"/>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68">
                  <a:moveTo>
                    <a:pt x="33" y="2"/>
                  </a:moveTo>
                  <a:cubicBezTo>
                    <a:pt x="24" y="2"/>
                    <a:pt x="13" y="0"/>
                    <a:pt x="2" y="0"/>
                  </a:cubicBezTo>
                  <a:cubicBezTo>
                    <a:pt x="2" y="0"/>
                    <a:pt x="2" y="0"/>
                    <a:pt x="0" y="0"/>
                  </a:cubicBezTo>
                  <a:cubicBezTo>
                    <a:pt x="0" y="0"/>
                    <a:pt x="0" y="0"/>
                    <a:pt x="0" y="2"/>
                  </a:cubicBezTo>
                  <a:cubicBezTo>
                    <a:pt x="0" y="11"/>
                    <a:pt x="2" y="23"/>
                    <a:pt x="3" y="33"/>
                  </a:cubicBezTo>
                  <a:cubicBezTo>
                    <a:pt x="3" y="51"/>
                    <a:pt x="19" y="68"/>
                    <a:pt x="37" y="68"/>
                  </a:cubicBezTo>
                  <a:cubicBezTo>
                    <a:pt x="47" y="68"/>
                    <a:pt x="58" y="68"/>
                    <a:pt x="67" y="68"/>
                  </a:cubicBezTo>
                  <a:cubicBezTo>
                    <a:pt x="67" y="68"/>
                    <a:pt x="67" y="68"/>
                    <a:pt x="68" y="68"/>
                  </a:cubicBezTo>
                  <a:cubicBezTo>
                    <a:pt x="68" y="67"/>
                    <a:pt x="68" y="67"/>
                    <a:pt x="68" y="67"/>
                  </a:cubicBezTo>
                  <a:cubicBezTo>
                    <a:pt x="68" y="57"/>
                    <a:pt x="68" y="47"/>
                    <a:pt x="68" y="37"/>
                  </a:cubicBezTo>
                  <a:cubicBezTo>
                    <a:pt x="68" y="19"/>
                    <a:pt x="52" y="3"/>
                    <a:pt x="3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5">
              <a:extLst>
                <a:ext uri="{FF2B5EF4-FFF2-40B4-BE49-F238E27FC236}">
                  <a16:creationId xmlns:a16="http://schemas.microsoft.com/office/drawing/2014/main" id="{792B1A9A-BF5B-4BFE-A53B-75C8C3BF9C00}"/>
                </a:ext>
              </a:extLst>
            </p:cNvPr>
            <p:cNvSpPr>
              <a:spLocks/>
            </p:cNvSpPr>
            <p:nvPr/>
          </p:nvSpPr>
          <p:spPr bwMode="auto">
            <a:xfrm>
              <a:off x="3194511" y="5268913"/>
              <a:ext cx="323850" cy="369888"/>
            </a:xfrm>
            <a:custGeom>
              <a:avLst/>
              <a:gdLst>
                <a:gd name="T0" fmla="*/ 108 w 109"/>
                <a:gd name="T1" fmla="*/ 19 h 124"/>
                <a:gd name="T2" fmla="*/ 106 w 109"/>
                <a:gd name="T3" fmla="*/ 18 h 124"/>
                <a:gd name="T4" fmla="*/ 47 w 109"/>
                <a:gd name="T5" fmla="*/ 53 h 124"/>
                <a:gd name="T6" fmla="*/ 3 w 109"/>
                <a:gd name="T7" fmla="*/ 1 h 124"/>
                <a:gd name="T8" fmla="*/ 1 w 109"/>
                <a:gd name="T9" fmla="*/ 1 h 124"/>
                <a:gd name="T10" fmla="*/ 1 w 109"/>
                <a:gd name="T11" fmla="*/ 4 h 124"/>
                <a:gd name="T12" fmla="*/ 37 w 109"/>
                <a:gd name="T13" fmla="*/ 77 h 124"/>
                <a:gd name="T14" fmla="*/ 37 w 109"/>
                <a:gd name="T15" fmla="*/ 91 h 124"/>
                <a:gd name="T16" fmla="*/ 37 w 109"/>
                <a:gd name="T17" fmla="*/ 98 h 124"/>
                <a:gd name="T18" fmla="*/ 36 w 109"/>
                <a:gd name="T19" fmla="*/ 113 h 124"/>
                <a:gd name="T20" fmla="*/ 36 w 109"/>
                <a:gd name="T21" fmla="*/ 117 h 124"/>
                <a:gd name="T22" fmla="*/ 36 w 109"/>
                <a:gd name="T23" fmla="*/ 122 h 124"/>
                <a:gd name="T24" fmla="*/ 38 w 109"/>
                <a:gd name="T25" fmla="*/ 124 h 124"/>
                <a:gd name="T26" fmla="*/ 54 w 109"/>
                <a:gd name="T27" fmla="*/ 124 h 124"/>
                <a:gd name="T28" fmla="*/ 58 w 109"/>
                <a:gd name="T29" fmla="*/ 118 h 124"/>
                <a:gd name="T30" fmla="*/ 57 w 109"/>
                <a:gd name="T31" fmla="*/ 114 h 124"/>
                <a:gd name="T32" fmla="*/ 55 w 109"/>
                <a:gd name="T33" fmla="*/ 100 h 124"/>
                <a:gd name="T34" fmla="*/ 100 w 109"/>
                <a:gd name="T35" fmla="*/ 27 h 124"/>
                <a:gd name="T36" fmla="*/ 107 w 109"/>
                <a:gd name="T37" fmla="*/ 22 h 124"/>
                <a:gd name="T38" fmla="*/ 108 w 109"/>
                <a:gd name="T3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4">
                  <a:moveTo>
                    <a:pt x="108" y="19"/>
                  </a:moveTo>
                  <a:cubicBezTo>
                    <a:pt x="108" y="18"/>
                    <a:pt x="107" y="18"/>
                    <a:pt x="106" y="18"/>
                  </a:cubicBezTo>
                  <a:cubicBezTo>
                    <a:pt x="71" y="25"/>
                    <a:pt x="53" y="45"/>
                    <a:pt x="47" y="53"/>
                  </a:cubicBezTo>
                  <a:cubicBezTo>
                    <a:pt x="43" y="43"/>
                    <a:pt x="31" y="17"/>
                    <a:pt x="3" y="1"/>
                  </a:cubicBezTo>
                  <a:cubicBezTo>
                    <a:pt x="3" y="0"/>
                    <a:pt x="2" y="0"/>
                    <a:pt x="1" y="1"/>
                  </a:cubicBezTo>
                  <a:cubicBezTo>
                    <a:pt x="0" y="2"/>
                    <a:pt x="0" y="3"/>
                    <a:pt x="1" y="4"/>
                  </a:cubicBezTo>
                  <a:cubicBezTo>
                    <a:pt x="27" y="33"/>
                    <a:pt x="35" y="45"/>
                    <a:pt x="37" y="77"/>
                  </a:cubicBezTo>
                  <a:cubicBezTo>
                    <a:pt x="37" y="91"/>
                    <a:pt x="37" y="91"/>
                    <a:pt x="37" y="91"/>
                  </a:cubicBezTo>
                  <a:cubicBezTo>
                    <a:pt x="37" y="98"/>
                    <a:pt x="37" y="98"/>
                    <a:pt x="37" y="98"/>
                  </a:cubicBezTo>
                  <a:cubicBezTo>
                    <a:pt x="37" y="102"/>
                    <a:pt x="36" y="110"/>
                    <a:pt x="36" y="113"/>
                  </a:cubicBezTo>
                  <a:cubicBezTo>
                    <a:pt x="36" y="114"/>
                    <a:pt x="36" y="116"/>
                    <a:pt x="36" y="117"/>
                  </a:cubicBezTo>
                  <a:cubicBezTo>
                    <a:pt x="36" y="118"/>
                    <a:pt x="36" y="122"/>
                    <a:pt x="36" y="122"/>
                  </a:cubicBezTo>
                  <a:cubicBezTo>
                    <a:pt x="36" y="123"/>
                    <a:pt x="36" y="124"/>
                    <a:pt x="38" y="124"/>
                  </a:cubicBezTo>
                  <a:cubicBezTo>
                    <a:pt x="54" y="124"/>
                    <a:pt x="54" y="124"/>
                    <a:pt x="54" y="124"/>
                  </a:cubicBezTo>
                  <a:cubicBezTo>
                    <a:pt x="58" y="124"/>
                    <a:pt x="58" y="121"/>
                    <a:pt x="58" y="118"/>
                  </a:cubicBezTo>
                  <a:cubicBezTo>
                    <a:pt x="57" y="114"/>
                    <a:pt x="57" y="114"/>
                    <a:pt x="57" y="114"/>
                  </a:cubicBezTo>
                  <a:cubicBezTo>
                    <a:pt x="57" y="112"/>
                    <a:pt x="56" y="107"/>
                    <a:pt x="55" y="100"/>
                  </a:cubicBezTo>
                  <a:cubicBezTo>
                    <a:pt x="52" y="57"/>
                    <a:pt x="75" y="42"/>
                    <a:pt x="100" y="27"/>
                  </a:cubicBezTo>
                  <a:cubicBezTo>
                    <a:pt x="102" y="25"/>
                    <a:pt x="105" y="23"/>
                    <a:pt x="107" y="22"/>
                  </a:cubicBezTo>
                  <a:cubicBezTo>
                    <a:pt x="108" y="21"/>
                    <a:pt x="109" y="20"/>
                    <a:pt x="108" y="19"/>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1" name="Tytuł 120">
            <a:extLst>
              <a:ext uri="{FF2B5EF4-FFF2-40B4-BE49-F238E27FC236}">
                <a16:creationId xmlns:a16="http://schemas.microsoft.com/office/drawing/2014/main" id="{B674614C-F83B-42C4-9551-FCE00FFAD29F}"/>
              </a:ext>
            </a:extLst>
          </p:cNvPr>
          <p:cNvSpPr>
            <a:spLocks noGrp="1"/>
          </p:cNvSpPr>
          <p:nvPr>
            <p:ph type="title"/>
          </p:nvPr>
        </p:nvSpPr>
        <p:spPr/>
        <p:txBody>
          <a:bodyPr/>
          <a:lstStyle/>
          <a:p>
            <a:r>
              <a:rPr lang="en-US" dirty="0"/>
              <a:t>Development Chart </a:t>
            </a:r>
            <a:r>
              <a:rPr lang="en-US" sz="2800" dirty="0"/>
              <a:t>(tree with stairs diagram)</a:t>
            </a:r>
          </a:p>
        </p:txBody>
      </p:sp>
      <p:grpSp>
        <p:nvGrpSpPr>
          <p:cNvPr id="105" name="Grupa 104">
            <a:extLst>
              <a:ext uri="{FF2B5EF4-FFF2-40B4-BE49-F238E27FC236}">
                <a16:creationId xmlns:a16="http://schemas.microsoft.com/office/drawing/2014/main" id="{98848F9B-9D81-4DF0-A24C-CCC45F7B944C}"/>
              </a:ext>
            </a:extLst>
          </p:cNvPr>
          <p:cNvGrpSpPr/>
          <p:nvPr/>
        </p:nvGrpSpPr>
        <p:grpSpPr>
          <a:xfrm>
            <a:off x="3712790" y="1088239"/>
            <a:ext cx="2493543" cy="3025054"/>
            <a:chOff x="5972703" y="764704"/>
            <a:chExt cx="4237079" cy="5140233"/>
          </a:xfrm>
        </p:grpSpPr>
        <p:sp>
          <p:nvSpPr>
            <p:cNvPr id="89" name="Freeform 41">
              <a:extLst>
                <a:ext uri="{FF2B5EF4-FFF2-40B4-BE49-F238E27FC236}">
                  <a16:creationId xmlns:a16="http://schemas.microsoft.com/office/drawing/2014/main" id="{42491344-C1B1-4A70-8D92-22C83FF2C3F5}"/>
                </a:ext>
              </a:extLst>
            </p:cNvPr>
            <p:cNvSpPr>
              <a:spLocks/>
            </p:cNvSpPr>
            <p:nvPr/>
          </p:nvSpPr>
          <p:spPr bwMode="auto">
            <a:xfrm>
              <a:off x="7106805" y="3346433"/>
              <a:ext cx="2290139" cy="892832"/>
            </a:xfrm>
            <a:custGeom>
              <a:avLst/>
              <a:gdLst>
                <a:gd name="T0" fmla="*/ 483 w 665"/>
                <a:gd name="T1" fmla="*/ 0 h 259"/>
                <a:gd name="T2" fmla="*/ 333 w 665"/>
                <a:gd name="T3" fmla="*/ 57 h 259"/>
                <a:gd name="T4" fmla="*/ 182 w 665"/>
                <a:gd name="T5" fmla="*/ 0 h 259"/>
                <a:gd name="T6" fmla="*/ 0 w 665"/>
                <a:gd name="T7" fmla="*/ 129 h 259"/>
                <a:gd name="T8" fmla="*/ 182 w 665"/>
                <a:gd name="T9" fmla="*/ 259 h 259"/>
                <a:gd name="T10" fmla="*/ 333 w 665"/>
                <a:gd name="T11" fmla="*/ 201 h 259"/>
                <a:gd name="T12" fmla="*/ 483 w 665"/>
                <a:gd name="T13" fmla="*/ 259 h 259"/>
                <a:gd name="T14" fmla="*/ 665 w 665"/>
                <a:gd name="T15" fmla="*/ 129 h 259"/>
                <a:gd name="T16" fmla="*/ 483 w 665"/>
                <a:gd name="T1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5" h="259">
                  <a:moveTo>
                    <a:pt x="483" y="0"/>
                  </a:moveTo>
                  <a:cubicBezTo>
                    <a:pt x="420" y="0"/>
                    <a:pt x="365" y="22"/>
                    <a:pt x="333" y="57"/>
                  </a:cubicBezTo>
                  <a:cubicBezTo>
                    <a:pt x="300" y="22"/>
                    <a:pt x="245" y="0"/>
                    <a:pt x="182" y="0"/>
                  </a:cubicBezTo>
                  <a:cubicBezTo>
                    <a:pt x="82" y="0"/>
                    <a:pt x="0" y="58"/>
                    <a:pt x="0" y="129"/>
                  </a:cubicBezTo>
                  <a:cubicBezTo>
                    <a:pt x="0" y="201"/>
                    <a:pt x="82" y="259"/>
                    <a:pt x="182" y="259"/>
                  </a:cubicBezTo>
                  <a:cubicBezTo>
                    <a:pt x="245" y="259"/>
                    <a:pt x="300" y="236"/>
                    <a:pt x="333" y="201"/>
                  </a:cubicBezTo>
                  <a:cubicBezTo>
                    <a:pt x="365" y="236"/>
                    <a:pt x="420" y="259"/>
                    <a:pt x="483" y="259"/>
                  </a:cubicBezTo>
                  <a:cubicBezTo>
                    <a:pt x="583" y="259"/>
                    <a:pt x="665" y="201"/>
                    <a:pt x="665" y="129"/>
                  </a:cubicBezTo>
                  <a:cubicBezTo>
                    <a:pt x="665" y="58"/>
                    <a:pt x="583" y="0"/>
                    <a:pt x="483" y="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42">
              <a:extLst>
                <a:ext uri="{FF2B5EF4-FFF2-40B4-BE49-F238E27FC236}">
                  <a16:creationId xmlns:a16="http://schemas.microsoft.com/office/drawing/2014/main" id="{1ABE992F-D73B-4860-B4C1-2F5BBFECB078}"/>
                </a:ext>
              </a:extLst>
            </p:cNvPr>
            <p:cNvSpPr>
              <a:spLocks/>
            </p:cNvSpPr>
            <p:nvPr/>
          </p:nvSpPr>
          <p:spPr bwMode="auto">
            <a:xfrm>
              <a:off x="5972703" y="764704"/>
              <a:ext cx="4237079" cy="3161037"/>
            </a:xfrm>
            <a:custGeom>
              <a:avLst/>
              <a:gdLst>
                <a:gd name="T0" fmla="*/ 1113 w 1230"/>
                <a:gd name="T1" fmla="*/ 527 h 917"/>
                <a:gd name="T2" fmla="*/ 1185 w 1230"/>
                <a:gd name="T3" fmla="*/ 393 h 917"/>
                <a:gd name="T4" fmla="*/ 728 w 1230"/>
                <a:gd name="T5" fmla="*/ 31 h 917"/>
                <a:gd name="T6" fmla="*/ 202 w 1230"/>
                <a:gd name="T7" fmla="*/ 259 h 917"/>
                <a:gd name="T8" fmla="*/ 0 w 1230"/>
                <a:gd name="T9" fmla="*/ 540 h 917"/>
                <a:gd name="T10" fmla="*/ 453 w 1230"/>
                <a:gd name="T11" fmla="*/ 877 h 917"/>
                <a:gd name="T12" fmla="*/ 746 w 1230"/>
                <a:gd name="T13" fmla="*/ 797 h 917"/>
                <a:gd name="T14" fmla="*/ 975 w 1230"/>
                <a:gd name="T15" fmla="*/ 917 h 917"/>
                <a:gd name="T16" fmla="*/ 1230 w 1230"/>
                <a:gd name="T17" fmla="*/ 705 h 917"/>
                <a:gd name="T18" fmla="*/ 1113 w 1230"/>
                <a:gd name="T19" fmla="*/ 52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0" h="917">
                  <a:moveTo>
                    <a:pt x="1113" y="527"/>
                  </a:moveTo>
                  <a:cubicBezTo>
                    <a:pt x="1153" y="489"/>
                    <a:pt x="1179" y="444"/>
                    <a:pt x="1185" y="393"/>
                  </a:cubicBezTo>
                  <a:cubicBezTo>
                    <a:pt x="1205" y="225"/>
                    <a:pt x="1000" y="63"/>
                    <a:pt x="728" y="31"/>
                  </a:cubicBezTo>
                  <a:cubicBezTo>
                    <a:pt x="465" y="0"/>
                    <a:pt x="236" y="101"/>
                    <a:pt x="202" y="259"/>
                  </a:cubicBezTo>
                  <a:cubicBezTo>
                    <a:pt x="80" y="319"/>
                    <a:pt x="0" y="423"/>
                    <a:pt x="0" y="540"/>
                  </a:cubicBezTo>
                  <a:cubicBezTo>
                    <a:pt x="0" y="726"/>
                    <a:pt x="203" y="877"/>
                    <a:pt x="453" y="877"/>
                  </a:cubicBezTo>
                  <a:cubicBezTo>
                    <a:pt x="565" y="877"/>
                    <a:pt x="667" y="847"/>
                    <a:pt x="746" y="797"/>
                  </a:cubicBezTo>
                  <a:cubicBezTo>
                    <a:pt x="787" y="868"/>
                    <a:pt x="874" y="917"/>
                    <a:pt x="975" y="917"/>
                  </a:cubicBezTo>
                  <a:cubicBezTo>
                    <a:pt x="1116" y="917"/>
                    <a:pt x="1230" y="822"/>
                    <a:pt x="1230" y="705"/>
                  </a:cubicBezTo>
                  <a:cubicBezTo>
                    <a:pt x="1230" y="630"/>
                    <a:pt x="1183" y="564"/>
                    <a:pt x="1113" y="52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45">
              <a:extLst>
                <a:ext uri="{FF2B5EF4-FFF2-40B4-BE49-F238E27FC236}">
                  <a16:creationId xmlns:a16="http://schemas.microsoft.com/office/drawing/2014/main" id="{232896D7-2813-4B66-B0F1-62E37FC28623}"/>
                </a:ext>
              </a:extLst>
            </p:cNvPr>
            <p:cNvSpPr>
              <a:spLocks/>
            </p:cNvSpPr>
            <p:nvPr/>
          </p:nvSpPr>
          <p:spPr bwMode="auto">
            <a:xfrm>
              <a:off x="7354527" y="2323289"/>
              <a:ext cx="1977906" cy="3581648"/>
            </a:xfrm>
            <a:custGeom>
              <a:avLst/>
              <a:gdLst>
                <a:gd name="T0" fmla="*/ 574 w 574"/>
                <a:gd name="T1" fmla="*/ 358 h 1039"/>
                <a:gd name="T2" fmla="*/ 453 w 574"/>
                <a:gd name="T3" fmla="*/ 382 h 1039"/>
                <a:gd name="T4" fmla="*/ 523 w 574"/>
                <a:gd name="T5" fmla="*/ 212 h 1039"/>
                <a:gd name="T6" fmla="*/ 317 w 574"/>
                <a:gd name="T7" fmla="*/ 448 h 1039"/>
                <a:gd name="T8" fmla="*/ 381 w 574"/>
                <a:gd name="T9" fmla="*/ 224 h 1039"/>
                <a:gd name="T10" fmla="*/ 347 w 574"/>
                <a:gd name="T11" fmla="*/ 202 h 1039"/>
                <a:gd name="T12" fmla="*/ 258 w 574"/>
                <a:gd name="T13" fmla="*/ 419 h 1039"/>
                <a:gd name="T14" fmla="*/ 220 w 574"/>
                <a:gd name="T15" fmla="*/ 340 h 1039"/>
                <a:gd name="T16" fmla="*/ 162 w 574"/>
                <a:gd name="T17" fmla="*/ 0 h 1039"/>
                <a:gd name="T18" fmla="*/ 172 w 574"/>
                <a:gd name="T19" fmla="*/ 303 h 1039"/>
                <a:gd name="T20" fmla="*/ 0 w 574"/>
                <a:gd name="T21" fmla="*/ 189 h 1039"/>
                <a:gd name="T22" fmla="*/ 228 w 574"/>
                <a:gd name="T23" fmla="*/ 573 h 1039"/>
                <a:gd name="T24" fmla="*/ 211 w 574"/>
                <a:gd name="T25" fmla="*/ 1014 h 1039"/>
                <a:gd name="T26" fmla="*/ 211 w 574"/>
                <a:gd name="T27" fmla="*/ 1015 h 1039"/>
                <a:gd name="T28" fmla="*/ 210 w 574"/>
                <a:gd name="T29" fmla="*/ 1023 h 1039"/>
                <a:gd name="T30" fmla="*/ 220 w 574"/>
                <a:gd name="T31" fmla="*/ 1039 h 1039"/>
                <a:gd name="T32" fmla="*/ 336 w 574"/>
                <a:gd name="T33" fmla="*/ 1039 h 1039"/>
                <a:gd name="T34" fmla="*/ 347 w 574"/>
                <a:gd name="T35" fmla="*/ 1023 h 1039"/>
                <a:gd name="T36" fmla="*/ 345 w 574"/>
                <a:gd name="T37" fmla="*/ 1015 h 1039"/>
                <a:gd name="T38" fmla="*/ 345 w 574"/>
                <a:gd name="T39" fmla="*/ 1014 h 1039"/>
                <a:gd name="T40" fmla="*/ 327 w 574"/>
                <a:gd name="T41" fmla="*/ 573 h 1039"/>
                <a:gd name="T42" fmla="*/ 574 w 574"/>
                <a:gd name="T43" fmla="*/ 358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4" h="1039">
                  <a:moveTo>
                    <a:pt x="574" y="358"/>
                  </a:moveTo>
                  <a:cubicBezTo>
                    <a:pt x="524" y="344"/>
                    <a:pt x="453" y="382"/>
                    <a:pt x="453" y="382"/>
                  </a:cubicBezTo>
                  <a:cubicBezTo>
                    <a:pt x="453" y="382"/>
                    <a:pt x="536" y="308"/>
                    <a:pt x="523" y="212"/>
                  </a:cubicBezTo>
                  <a:cubicBezTo>
                    <a:pt x="521" y="333"/>
                    <a:pt x="317" y="468"/>
                    <a:pt x="317" y="448"/>
                  </a:cubicBezTo>
                  <a:cubicBezTo>
                    <a:pt x="380" y="354"/>
                    <a:pt x="381" y="224"/>
                    <a:pt x="381" y="224"/>
                  </a:cubicBezTo>
                  <a:cubicBezTo>
                    <a:pt x="381" y="224"/>
                    <a:pt x="381" y="209"/>
                    <a:pt x="347" y="202"/>
                  </a:cubicBezTo>
                  <a:cubicBezTo>
                    <a:pt x="352" y="300"/>
                    <a:pt x="258" y="419"/>
                    <a:pt x="258" y="419"/>
                  </a:cubicBezTo>
                  <a:cubicBezTo>
                    <a:pt x="258" y="419"/>
                    <a:pt x="257" y="431"/>
                    <a:pt x="220" y="340"/>
                  </a:cubicBezTo>
                  <a:cubicBezTo>
                    <a:pt x="203" y="300"/>
                    <a:pt x="165" y="120"/>
                    <a:pt x="162" y="0"/>
                  </a:cubicBezTo>
                  <a:cubicBezTo>
                    <a:pt x="128" y="126"/>
                    <a:pt x="172" y="303"/>
                    <a:pt x="172" y="303"/>
                  </a:cubicBezTo>
                  <a:cubicBezTo>
                    <a:pt x="172" y="303"/>
                    <a:pt x="120" y="237"/>
                    <a:pt x="0" y="189"/>
                  </a:cubicBezTo>
                  <a:cubicBezTo>
                    <a:pt x="147" y="271"/>
                    <a:pt x="227" y="459"/>
                    <a:pt x="228" y="573"/>
                  </a:cubicBezTo>
                  <a:cubicBezTo>
                    <a:pt x="228" y="573"/>
                    <a:pt x="224" y="976"/>
                    <a:pt x="211" y="1014"/>
                  </a:cubicBezTo>
                  <a:cubicBezTo>
                    <a:pt x="211" y="1015"/>
                    <a:pt x="211" y="1015"/>
                    <a:pt x="211" y="1015"/>
                  </a:cubicBezTo>
                  <a:cubicBezTo>
                    <a:pt x="211" y="1017"/>
                    <a:pt x="210" y="1020"/>
                    <a:pt x="210" y="1023"/>
                  </a:cubicBezTo>
                  <a:cubicBezTo>
                    <a:pt x="210" y="1032"/>
                    <a:pt x="215" y="1039"/>
                    <a:pt x="220" y="1039"/>
                  </a:cubicBezTo>
                  <a:cubicBezTo>
                    <a:pt x="336" y="1039"/>
                    <a:pt x="336" y="1039"/>
                    <a:pt x="336" y="1039"/>
                  </a:cubicBezTo>
                  <a:cubicBezTo>
                    <a:pt x="342" y="1039"/>
                    <a:pt x="347" y="1032"/>
                    <a:pt x="347" y="1023"/>
                  </a:cubicBezTo>
                  <a:cubicBezTo>
                    <a:pt x="347" y="1020"/>
                    <a:pt x="346" y="1017"/>
                    <a:pt x="345" y="1015"/>
                  </a:cubicBezTo>
                  <a:cubicBezTo>
                    <a:pt x="345" y="1014"/>
                    <a:pt x="345" y="1014"/>
                    <a:pt x="345" y="1014"/>
                  </a:cubicBezTo>
                  <a:cubicBezTo>
                    <a:pt x="332" y="976"/>
                    <a:pt x="327" y="573"/>
                    <a:pt x="327" y="573"/>
                  </a:cubicBezTo>
                  <a:cubicBezTo>
                    <a:pt x="334" y="448"/>
                    <a:pt x="513" y="389"/>
                    <a:pt x="574" y="35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upa 105">
            <a:extLst>
              <a:ext uri="{FF2B5EF4-FFF2-40B4-BE49-F238E27FC236}">
                <a16:creationId xmlns:a16="http://schemas.microsoft.com/office/drawing/2014/main" id="{8BA90DD7-974F-4BF3-95C1-65631DABAE14}"/>
              </a:ext>
            </a:extLst>
          </p:cNvPr>
          <p:cNvGrpSpPr/>
          <p:nvPr/>
        </p:nvGrpSpPr>
        <p:grpSpPr>
          <a:xfrm>
            <a:off x="3034793" y="2953202"/>
            <a:ext cx="1452425" cy="1722353"/>
            <a:chOff x="4844876" y="3286449"/>
            <a:chExt cx="2230965" cy="2645583"/>
          </a:xfrm>
        </p:grpSpPr>
        <p:sp>
          <p:nvSpPr>
            <p:cNvPr id="91" name="Oval 43">
              <a:extLst>
                <a:ext uri="{FF2B5EF4-FFF2-40B4-BE49-F238E27FC236}">
                  <a16:creationId xmlns:a16="http://schemas.microsoft.com/office/drawing/2014/main" id="{F14ACAE6-CA22-4A9B-96E8-CE4C3F052053}"/>
                </a:ext>
              </a:extLst>
            </p:cNvPr>
            <p:cNvSpPr>
              <a:spLocks noChangeArrowheads="1"/>
            </p:cNvSpPr>
            <p:nvPr/>
          </p:nvSpPr>
          <p:spPr bwMode="auto">
            <a:xfrm>
              <a:off x="5444477" y="4236882"/>
              <a:ext cx="1042924" cy="787774"/>
            </a:xfrm>
            <a:prstGeom prst="ellipse">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44">
              <a:extLst>
                <a:ext uri="{FF2B5EF4-FFF2-40B4-BE49-F238E27FC236}">
                  <a16:creationId xmlns:a16="http://schemas.microsoft.com/office/drawing/2014/main" id="{405D3EAB-F9A4-4E85-80D7-9930C9DAFEB7}"/>
                </a:ext>
              </a:extLst>
            </p:cNvPr>
            <p:cNvSpPr>
              <a:spLocks/>
            </p:cNvSpPr>
            <p:nvPr/>
          </p:nvSpPr>
          <p:spPr bwMode="auto">
            <a:xfrm>
              <a:off x="4844876" y="3286449"/>
              <a:ext cx="2230965" cy="1636147"/>
            </a:xfrm>
            <a:custGeom>
              <a:avLst/>
              <a:gdLst>
                <a:gd name="T0" fmla="*/ 409 w 524"/>
                <a:gd name="T1" fmla="*/ 158 h 384"/>
                <a:gd name="T2" fmla="*/ 406 w 524"/>
                <a:gd name="T3" fmla="*/ 119 h 384"/>
                <a:gd name="T4" fmla="*/ 176 w 524"/>
                <a:gd name="T5" fmla="*/ 28 h 384"/>
                <a:gd name="T6" fmla="*/ 20 w 524"/>
                <a:gd name="T7" fmla="*/ 221 h 384"/>
                <a:gd name="T8" fmla="*/ 250 w 524"/>
                <a:gd name="T9" fmla="*/ 312 h 384"/>
                <a:gd name="T10" fmla="*/ 267 w 524"/>
                <a:gd name="T11" fmla="*/ 307 h 384"/>
                <a:gd name="T12" fmla="*/ 365 w 524"/>
                <a:gd name="T13" fmla="*/ 371 h 384"/>
                <a:gd name="T14" fmla="*/ 514 w 524"/>
                <a:gd name="T15" fmla="*/ 287 h 384"/>
                <a:gd name="T16" fmla="*/ 409 w 524"/>
                <a:gd name="T17" fmla="*/ 15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84">
                  <a:moveTo>
                    <a:pt x="409" y="158"/>
                  </a:moveTo>
                  <a:cubicBezTo>
                    <a:pt x="410" y="145"/>
                    <a:pt x="409" y="132"/>
                    <a:pt x="406" y="119"/>
                  </a:cubicBezTo>
                  <a:cubicBezTo>
                    <a:pt x="385" y="41"/>
                    <a:pt x="282" y="0"/>
                    <a:pt x="176" y="28"/>
                  </a:cubicBezTo>
                  <a:cubicBezTo>
                    <a:pt x="69" y="56"/>
                    <a:pt x="0" y="142"/>
                    <a:pt x="20" y="221"/>
                  </a:cubicBezTo>
                  <a:cubicBezTo>
                    <a:pt x="41" y="299"/>
                    <a:pt x="144" y="340"/>
                    <a:pt x="250" y="312"/>
                  </a:cubicBezTo>
                  <a:cubicBezTo>
                    <a:pt x="256" y="311"/>
                    <a:pt x="262" y="309"/>
                    <a:pt x="267" y="307"/>
                  </a:cubicBezTo>
                  <a:cubicBezTo>
                    <a:pt x="286" y="339"/>
                    <a:pt x="321" y="364"/>
                    <a:pt x="365" y="371"/>
                  </a:cubicBezTo>
                  <a:cubicBezTo>
                    <a:pt x="437" y="384"/>
                    <a:pt x="503" y="346"/>
                    <a:pt x="514" y="287"/>
                  </a:cubicBezTo>
                  <a:cubicBezTo>
                    <a:pt x="524" y="229"/>
                    <a:pt x="477" y="172"/>
                    <a:pt x="409" y="1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46">
              <a:extLst>
                <a:ext uri="{FF2B5EF4-FFF2-40B4-BE49-F238E27FC236}">
                  <a16:creationId xmlns:a16="http://schemas.microsoft.com/office/drawing/2014/main" id="{69AD2B12-D508-438F-A7EF-2FD2E0F1CE51}"/>
                </a:ext>
              </a:extLst>
            </p:cNvPr>
            <p:cNvSpPr>
              <a:spLocks/>
            </p:cNvSpPr>
            <p:nvPr/>
          </p:nvSpPr>
          <p:spPr bwMode="auto">
            <a:xfrm>
              <a:off x="5589592" y="3704256"/>
              <a:ext cx="826046" cy="2227776"/>
            </a:xfrm>
            <a:custGeom>
              <a:avLst/>
              <a:gdLst>
                <a:gd name="T0" fmla="*/ 194 w 194"/>
                <a:gd name="T1" fmla="*/ 111 h 523"/>
                <a:gd name="T2" fmla="*/ 91 w 194"/>
                <a:gd name="T3" fmla="*/ 185 h 523"/>
                <a:gd name="T4" fmla="*/ 0 w 194"/>
                <a:gd name="T5" fmla="*/ 0 h 523"/>
                <a:gd name="T6" fmla="*/ 77 w 194"/>
                <a:gd name="T7" fmla="*/ 220 h 523"/>
                <a:gd name="T8" fmla="*/ 26 w 194"/>
                <a:gd name="T9" fmla="*/ 182 h 523"/>
                <a:gd name="T10" fmla="*/ 26 w 194"/>
                <a:gd name="T11" fmla="*/ 194 h 523"/>
                <a:gd name="T12" fmla="*/ 78 w 194"/>
                <a:gd name="T13" fmla="*/ 257 h 523"/>
                <a:gd name="T14" fmla="*/ 78 w 194"/>
                <a:gd name="T15" fmla="*/ 257 h 523"/>
                <a:gd name="T16" fmla="*/ 78 w 194"/>
                <a:gd name="T17" fmla="*/ 274 h 523"/>
                <a:gd name="T18" fmla="*/ 78 w 194"/>
                <a:gd name="T19" fmla="*/ 282 h 523"/>
                <a:gd name="T20" fmla="*/ 74 w 194"/>
                <a:gd name="T21" fmla="*/ 510 h 523"/>
                <a:gd name="T22" fmla="*/ 74 w 194"/>
                <a:gd name="T23" fmla="*/ 510 h 523"/>
                <a:gd name="T24" fmla="*/ 74 w 194"/>
                <a:gd name="T25" fmla="*/ 515 h 523"/>
                <a:gd name="T26" fmla="*/ 76 w 194"/>
                <a:gd name="T27" fmla="*/ 523 h 523"/>
                <a:gd name="T28" fmla="*/ 106 w 194"/>
                <a:gd name="T29" fmla="*/ 523 h 523"/>
                <a:gd name="T30" fmla="*/ 108 w 194"/>
                <a:gd name="T31" fmla="*/ 515 h 523"/>
                <a:gd name="T32" fmla="*/ 108 w 194"/>
                <a:gd name="T33" fmla="*/ 510 h 523"/>
                <a:gd name="T34" fmla="*/ 108 w 194"/>
                <a:gd name="T35" fmla="*/ 510 h 523"/>
                <a:gd name="T36" fmla="*/ 103 w 194"/>
                <a:gd name="T37" fmla="*/ 282 h 523"/>
                <a:gd name="T38" fmla="*/ 103 w 194"/>
                <a:gd name="T39" fmla="*/ 282 h 523"/>
                <a:gd name="T40" fmla="*/ 194 w 194"/>
                <a:gd name="T41" fmla="*/ 11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23">
                  <a:moveTo>
                    <a:pt x="194" y="111"/>
                  </a:moveTo>
                  <a:cubicBezTo>
                    <a:pt x="122" y="129"/>
                    <a:pt x="91" y="185"/>
                    <a:pt x="91" y="185"/>
                  </a:cubicBezTo>
                  <a:cubicBezTo>
                    <a:pt x="91" y="185"/>
                    <a:pt x="76" y="71"/>
                    <a:pt x="0" y="0"/>
                  </a:cubicBezTo>
                  <a:cubicBezTo>
                    <a:pt x="54" y="82"/>
                    <a:pt x="72" y="155"/>
                    <a:pt x="77" y="220"/>
                  </a:cubicBezTo>
                  <a:cubicBezTo>
                    <a:pt x="64" y="208"/>
                    <a:pt x="47" y="192"/>
                    <a:pt x="26" y="182"/>
                  </a:cubicBezTo>
                  <a:cubicBezTo>
                    <a:pt x="26" y="194"/>
                    <a:pt x="26" y="194"/>
                    <a:pt x="26" y="194"/>
                  </a:cubicBezTo>
                  <a:cubicBezTo>
                    <a:pt x="53" y="215"/>
                    <a:pt x="80" y="244"/>
                    <a:pt x="78" y="257"/>
                  </a:cubicBezTo>
                  <a:cubicBezTo>
                    <a:pt x="78" y="257"/>
                    <a:pt x="78" y="257"/>
                    <a:pt x="78" y="257"/>
                  </a:cubicBezTo>
                  <a:cubicBezTo>
                    <a:pt x="78" y="263"/>
                    <a:pt x="78" y="268"/>
                    <a:pt x="78" y="274"/>
                  </a:cubicBezTo>
                  <a:cubicBezTo>
                    <a:pt x="78" y="277"/>
                    <a:pt x="78" y="279"/>
                    <a:pt x="78" y="282"/>
                  </a:cubicBezTo>
                  <a:cubicBezTo>
                    <a:pt x="78" y="282"/>
                    <a:pt x="77" y="490"/>
                    <a:pt x="74" y="510"/>
                  </a:cubicBezTo>
                  <a:cubicBezTo>
                    <a:pt x="74" y="510"/>
                    <a:pt x="74" y="510"/>
                    <a:pt x="74" y="510"/>
                  </a:cubicBezTo>
                  <a:cubicBezTo>
                    <a:pt x="74" y="512"/>
                    <a:pt x="74" y="513"/>
                    <a:pt x="74" y="515"/>
                  </a:cubicBezTo>
                  <a:cubicBezTo>
                    <a:pt x="74" y="519"/>
                    <a:pt x="75" y="523"/>
                    <a:pt x="76" y="523"/>
                  </a:cubicBezTo>
                  <a:cubicBezTo>
                    <a:pt x="106" y="523"/>
                    <a:pt x="106" y="523"/>
                    <a:pt x="106" y="523"/>
                  </a:cubicBezTo>
                  <a:cubicBezTo>
                    <a:pt x="107" y="523"/>
                    <a:pt x="108" y="519"/>
                    <a:pt x="108" y="515"/>
                  </a:cubicBezTo>
                  <a:cubicBezTo>
                    <a:pt x="108" y="513"/>
                    <a:pt x="108" y="512"/>
                    <a:pt x="108" y="510"/>
                  </a:cubicBezTo>
                  <a:cubicBezTo>
                    <a:pt x="108" y="510"/>
                    <a:pt x="108" y="510"/>
                    <a:pt x="108" y="510"/>
                  </a:cubicBezTo>
                  <a:cubicBezTo>
                    <a:pt x="105" y="490"/>
                    <a:pt x="103" y="282"/>
                    <a:pt x="103" y="282"/>
                  </a:cubicBezTo>
                  <a:cubicBezTo>
                    <a:pt x="103" y="279"/>
                    <a:pt x="103" y="285"/>
                    <a:pt x="103" y="282"/>
                  </a:cubicBezTo>
                  <a:cubicBezTo>
                    <a:pt x="97" y="182"/>
                    <a:pt x="146" y="147"/>
                    <a:pt x="194" y="11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90" name="Grupa 189">
            <a:extLst>
              <a:ext uri="{FF2B5EF4-FFF2-40B4-BE49-F238E27FC236}">
                <a16:creationId xmlns:a16="http://schemas.microsoft.com/office/drawing/2014/main" id="{9EB15499-4AE9-452F-A1C2-10B3D3CFC1B1}"/>
              </a:ext>
            </a:extLst>
          </p:cNvPr>
          <p:cNvGrpSpPr/>
          <p:nvPr/>
        </p:nvGrpSpPr>
        <p:grpSpPr>
          <a:xfrm>
            <a:off x="1610953" y="4105828"/>
            <a:ext cx="9113295" cy="2216577"/>
            <a:chOff x="1936916" y="3671611"/>
            <a:chExt cx="9299230" cy="2261801"/>
          </a:xfrm>
        </p:grpSpPr>
        <p:grpSp>
          <p:nvGrpSpPr>
            <p:cNvPr id="187" name="Grupa 186">
              <a:extLst>
                <a:ext uri="{FF2B5EF4-FFF2-40B4-BE49-F238E27FC236}">
                  <a16:creationId xmlns:a16="http://schemas.microsoft.com/office/drawing/2014/main" id="{A543AB57-D13A-4BE1-B4FF-81D4EAB92FE7}"/>
                </a:ext>
              </a:extLst>
            </p:cNvPr>
            <p:cNvGrpSpPr/>
            <p:nvPr/>
          </p:nvGrpSpPr>
          <p:grpSpPr>
            <a:xfrm>
              <a:off x="1936916" y="3671611"/>
              <a:ext cx="9299230" cy="2261801"/>
              <a:chOff x="1936916" y="3671611"/>
              <a:chExt cx="9299230" cy="2261801"/>
            </a:xfrm>
          </p:grpSpPr>
          <p:grpSp>
            <p:nvGrpSpPr>
              <p:cNvPr id="182" name="Grupa 181">
                <a:extLst>
                  <a:ext uri="{FF2B5EF4-FFF2-40B4-BE49-F238E27FC236}">
                    <a16:creationId xmlns:a16="http://schemas.microsoft.com/office/drawing/2014/main" id="{1E0C14AD-2054-4E69-A669-3CC4CD843798}"/>
                  </a:ext>
                </a:extLst>
              </p:cNvPr>
              <p:cNvGrpSpPr/>
              <p:nvPr/>
            </p:nvGrpSpPr>
            <p:grpSpPr>
              <a:xfrm>
                <a:off x="3759456" y="3678283"/>
                <a:ext cx="7194294" cy="2255129"/>
                <a:chOff x="3759456" y="3678283"/>
                <a:chExt cx="7194294" cy="2255129"/>
              </a:xfrm>
            </p:grpSpPr>
            <p:sp>
              <p:nvSpPr>
                <p:cNvPr id="176" name="Dowolny kształt: kształt 175">
                  <a:extLst>
                    <a:ext uri="{FF2B5EF4-FFF2-40B4-BE49-F238E27FC236}">
                      <a16:creationId xmlns:a16="http://schemas.microsoft.com/office/drawing/2014/main" id="{28286A9D-FFCE-4018-B2D0-88C2290F81AA}"/>
                    </a:ext>
                  </a:extLst>
                </p:cNvPr>
                <p:cNvSpPr/>
                <p:nvPr/>
              </p:nvSpPr>
              <p:spPr>
                <a:xfrm>
                  <a:off x="3759456" y="3678283"/>
                  <a:ext cx="7194294" cy="2255129"/>
                </a:xfrm>
                <a:custGeom>
                  <a:avLst/>
                  <a:gdLst>
                    <a:gd name="connsiteX0" fmla="*/ 1342852 w 6945056"/>
                    <a:gd name="connsiteY0" fmla="*/ 0 h 2255129"/>
                    <a:gd name="connsiteX1" fmla="*/ 6945056 w 6945056"/>
                    <a:gd name="connsiteY1" fmla="*/ 0 h 2255129"/>
                    <a:gd name="connsiteX2" fmla="*/ 6945056 w 6945056"/>
                    <a:gd name="connsiteY2" fmla="*/ 1870140 h 2255129"/>
                    <a:gd name="connsiteX3" fmla="*/ 6945055 w 6945056"/>
                    <a:gd name="connsiteY3" fmla="*/ 1870140 h 2255129"/>
                    <a:gd name="connsiteX4" fmla="*/ 6945055 w 6945056"/>
                    <a:gd name="connsiteY4" fmla="*/ 2255129 h 2255129"/>
                    <a:gd name="connsiteX5" fmla="*/ 0 w 6945056"/>
                    <a:gd name="connsiteY5" fmla="*/ 2255129 h 2255129"/>
                    <a:gd name="connsiteX6" fmla="*/ 0 w 6945056"/>
                    <a:gd name="connsiteY6" fmla="*/ 1020187 h 2255129"/>
                    <a:gd name="connsiteX7" fmla="*/ 1342852 w 6945056"/>
                    <a:gd name="connsiteY7" fmla="*/ 1020187 h 225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5056" h="2255129">
                      <a:moveTo>
                        <a:pt x="1342852" y="0"/>
                      </a:moveTo>
                      <a:lnTo>
                        <a:pt x="6945056" y="0"/>
                      </a:lnTo>
                      <a:lnTo>
                        <a:pt x="6945056" y="1870140"/>
                      </a:lnTo>
                      <a:lnTo>
                        <a:pt x="6945055" y="1870140"/>
                      </a:lnTo>
                      <a:lnTo>
                        <a:pt x="6945055" y="2255129"/>
                      </a:lnTo>
                      <a:lnTo>
                        <a:pt x="0" y="2255129"/>
                      </a:lnTo>
                      <a:lnTo>
                        <a:pt x="0" y="1020187"/>
                      </a:lnTo>
                      <a:lnTo>
                        <a:pt x="1342852" y="1020187"/>
                      </a:lnTo>
                      <a:close/>
                    </a:path>
                  </a:pathLst>
                </a:cu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1" name="Prostokąt 180">
                  <a:extLst>
                    <a:ext uri="{FF2B5EF4-FFF2-40B4-BE49-F238E27FC236}">
                      <a16:creationId xmlns:a16="http://schemas.microsoft.com/office/drawing/2014/main" id="{92BC4F76-AF98-421B-ACF4-06CACB99FA15}"/>
                    </a:ext>
                  </a:extLst>
                </p:cNvPr>
                <p:cNvSpPr/>
                <p:nvPr/>
              </p:nvSpPr>
              <p:spPr>
                <a:xfrm>
                  <a:off x="10848528" y="4239375"/>
                  <a:ext cx="105222" cy="169403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6" name="Grupa 145">
                <a:extLst>
                  <a:ext uri="{FF2B5EF4-FFF2-40B4-BE49-F238E27FC236}">
                    <a16:creationId xmlns:a16="http://schemas.microsoft.com/office/drawing/2014/main" id="{34324BDA-D0C9-43AD-9813-E9649EB09729}"/>
                  </a:ext>
                </a:extLst>
              </p:cNvPr>
              <p:cNvGrpSpPr/>
              <p:nvPr/>
            </p:nvGrpSpPr>
            <p:grpSpPr>
              <a:xfrm>
                <a:off x="1936916" y="5366797"/>
                <a:ext cx="2320003" cy="566615"/>
                <a:chOff x="763261" y="4014187"/>
                <a:chExt cx="3980290" cy="972108"/>
              </a:xfrm>
            </p:grpSpPr>
            <p:sp>
              <p:nvSpPr>
                <p:cNvPr id="147" name="Pagon 4">
                  <a:extLst>
                    <a:ext uri="{FF2B5EF4-FFF2-40B4-BE49-F238E27FC236}">
                      <a16:creationId xmlns:a16="http://schemas.microsoft.com/office/drawing/2014/main" id="{F61C6359-AB29-47CB-B082-F0559A712D24}"/>
                    </a:ext>
                  </a:extLst>
                </p:cNvPr>
                <p:cNvSpPr/>
                <p:nvPr/>
              </p:nvSpPr>
              <p:spPr>
                <a:xfrm>
                  <a:off x="953844" y="4014187"/>
                  <a:ext cx="3789707" cy="972108"/>
                </a:xfrm>
                <a:prstGeom prst="chevr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8" name="Pagon 1">
                  <a:extLst>
                    <a:ext uri="{FF2B5EF4-FFF2-40B4-BE49-F238E27FC236}">
                      <a16:creationId xmlns:a16="http://schemas.microsoft.com/office/drawing/2014/main" id="{6A1E7CCC-1BED-4EC1-9856-30CB5164A53F}"/>
                    </a:ext>
                  </a:extLst>
                </p:cNvPr>
                <p:cNvSpPr/>
                <p:nvPr/>
              </p:nvSpPr>
              <p:spPr>
                <a:xfrm>
                  <a:off x="763261" y="4014187"/>
                  <a:ext cx="3789707" cy="972108"/>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49" name="Grupa 148">
                <a:extLst>
                  <a:ext uri="{FF2B5EF4-FFF2-40B4-BE49-F238E27FC236}">
                    <a16:creationId xmlns:a16="http://schemas.microsoft.com/office/drawing/2014/main" id="{800D1345-C70D-4395-A249-E78E4F92FE74}"/>
                  </a:ext>
                </a:extLst>
              </p:cNvPr>
              <p:cNvGrpSpPr/>
              <p:nvPr/>
            </p:nvGrpSpPr>
            <p:grpSpPr>
              <a:xfrm>
                <a:off x="2782305" y="4800181"/>
                <a:ext cx="2320003" cy="566615"/>
                <a:chOff x="2213644" y="3042079"/>
                <a:chExt cx="3980290" cy="972108"/>
              </a:xfrm>
            </p:grpSpPr>
            <p:sp>
              <p:nvSpPr>
                <p:cNvPr id="150" name="Pagon 5">
                  <a:extLst>
                    <a:ext uri="{FF2B5EF4-FFF2-40B4-BE49-F238E27FC236}">
                      <a16:creationId xmlns:a16="http://schemas.microsoft.com/office/drawing/2014/main" id="{3FA99663-805A-49AF-865A-43B0F2841E29}"/>
                    </a:ext>
                  </a:extLst>
                </p:cNvPr>
                <p:cNvSpPr/>
                <p:nvPr/>
              </p:nvSpPr>
              <p:spPr>
                <a:xfrm>
                  <a:off x="2404227" y="3042079"/>
                  <a:ext cx="3789707" cy="972108"/>
                </a:xfrm>
                <a:prstGeom prst="chevron">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1" name="Pagon 6">
                  <a:extLst>
                    <a:ext uri="{FF2B5EF4-FFF2-40B4-BE49-F238E27FC236}">
                      <a16:creationId xmlns:a16="http://schemas.microsoft.com/office/drawing/2014/main" id="{D6A793C3-3928-462E-B6F0-E9EF86B628C8}"/>
                    </a:ext>
                  </a:extLst>
                </p:cNvPr>
                <p:cNvSpPr/>
                <p:nvPr/>
              </p:nvSpPr>
              <p:spPr>
                <a:xfrm>
                  <a:off x="2213644" y="3042079"/>
                  <a:ext cx="3789707" cy="972108"/>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52" name="Grupa 151">
                <a:extLst>
                  <a:ext uri="{FF2B5EF4-FFF2-40B4-BE49-F238E27FC236}">
                    <a16:creationId xmlns:a16="http://schemas.microsoft.com/office/drawing/2014/main" id="{44852C8B-AF9F-4667-B465-C654A3F91C4E}"/>
                  </a:ext>
                </a:extLst>
              </p:cNvPr>
              <p:cNvGrpSpPr/>
              <p:nvPr/>
            </p:nvGrpSpPr>
            <p:grpSpPr>
              <a:xfrm>
                <a:off x="3627691" y="4233567"/>
                <a:ext cx="2320003" cy="566615"/>
                <a:chOff x="3664024" y="2069971"/>
                <a:chExt cx="3980290" cy="972108"/>
              </a:xfrm>
            </p:grpSpPr>
            <p:sp>
              <p:nvSpPr>
                <p:cNvPr id="153" name="Pagon 9">
                  <a:extLst>
                    <a:ext uri="{FF2B5EF4-FFF2-40B4-BE49-F238E27FC236}">
                      <a16:creationId xmlns:a16="http://schemas.microsoft.com/office/drawing/2014/main" id="{861FC438-CA1A-4FC3-9446-25649B7D2BFA}"/>
                    </a:ext>
                  </a:extLst>
                </p:cNvPr>
                <p:cNvSpPr/>
                <p:nvPr/>
              </p:nvSpPr>
              <p:spPr>
                <a:xfrm>
                  <a:off x="3854607" y="2069971"/>
                  <a:ext cx="3789707" cy="972108"/>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4" name="Pagon 10">
                  <a:extLst>
                    <a:ext uri="{FF2B5EF4-FFF2-40B4-BE49-F238E27FC236}">
                      <a16:creationId xmlns:a16="http://schemas.microsoft.com/office/drawing/2014/main" id="{9E45C31E-9AE9-4A4A-AB72-7118E12E1D41}"/>
                    </a:ext>
                  </a:extLst>
                </p:cNvPr>
                <p:cNvSpPr/>
                <p:nvPr/>
              </p:nvSpPr>
              <p:spPr>
                <a:xfrm>
                  <a:off x="3664024" y="2069971"/>
                  <a:ext cx="3789707" cy="972108"/>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en-US" sz="1600" dirty="0">
                      <a:solidFill>
                        <a:schemeClr val="bg1"/>
                      </a:solidFill>
                    </a:rPr>
                    <a:t>Add description</a:t>
                  </a:r>
                </a:p>
              </p:txBody>
            </p:sp>
          </p:grpSp>
          <p:grpSp>
            <p:nvGrpSpPr>
              <p:cNvPr id="174" name="Grupa 173">
                <a:extLst>
                  <a:ext uri="{FF2B5EF4-FFF2-40B4-BE49-F238E27FC236}">
                    <a16:creationId xmlns:a16="http://schemas.microsoft.com/office/drawing/2014/main" id="{8E5C29AD-9E83-4B88-8BCA-A87F2850462C}"/>
                  </a:ext>
                </a:extLst>
              </p:cNvPr>
              <p:cNvGrpSpPr/>
              <p:nvPr/>
            </p:nvGrpSpPr>
            <p:grpSpPr>
              <a:xfrm>
                <a:off x="4473404" y="3671611"/>
                <a:ext cx="6762742" cy="566622"/>
                <a:chOff x="4325939" y="3671611"/>
                <a:chExt cx="6762742" cy="566622"/>
              </a:xfrm>
            </p:grpSpPr>
            <p:sp>
              <p:nvSpPr>
                <p:cNvPr id="170" name="Pagon 4">
                  <a:extLst>
                    <a:ext uri="{FF2B5EF4-FFF2-40B4-BE49-F238E27FC236}">
                      <a16:creationId xmlns:a16="http://schemas.microsoft.com/office/drawing/2014/main" id="{3416CDC9-18CC-4827-A82C-7719ECA1AE06}"/>
                    </a:ext>
                  </a:extLst>
                </p:cNvPr>
                <p:cNvSpPr/>
                <p:nvPr/>
              </p:nvSpPr>
              <p:spPr>
                <a:xfrm>
                  <a:off x="8879764" y="3671611"/>
                  <a:ext cx="2208917" cy="566615"/>
                </a:xfrm>
                <a:prstGeom prst="chevr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3" name="Dowolny kształt: kształt 172">
                  <a:extLst>
                    <a:ext uri="{FF2B5EF4-FFF2-40B4-BE49-F238E27FC236}">
                      <a16:creationId xmlns:a16="http://schemas.microsoft.com/office/drawing/2014/main" id="{AABA3BAF-B29F-4FD7-97FA-9223CD78A951}"/>
                    </a:ext>
                  </a:extLst>
                </p:cNvPr>
                <p:cNvSpPr/>
                <p:nvPr/>
              </p:nvSpPr>
              <p:spPr>
                <a:xfrm>
                  <a:off x="4325939" y="3671618"/>
                  <a:ext cx="6663155" cy="566615"/>
                </a:xfrm>
                <a:custGeom>
                  <a:avLst/>
                  <a:gdLst>
                    <a:gd name="connsiteX0" fmla="*/ 0 w 6651654"/>
                    <a:gd name="connsiteY0" fmla="*/ 0 h 566615"/>
                    <a:gd name="connsiteX1" fmla="*/ 4442737 w 6651654"/>
                    <a:gd name="connsiteY1" fmla="*/ 0 h 566615"/>
                    <a:gd name="connsiteX2" fmla="*/ 4751610 w 6651654"/>
                    <a:gd name="connsiteY2" fmla="*/ 0 h 566615"/>
                    <a:gd name="connsiteX3" fmla="*/ 6368347 w 6651654"/>
                    <a:gd name="connsiteY3" fmla="*/ 0 h 566615"/>
                    <a:gd name="connsiteX4" fmla="*/ 6651654 w 6651654"/>
                    <a:gd name="connsiteY4" fmla="*/ 283308 h 566615"/>
                    <a:gd name="connsiteX5" fmla="*/ 6368347 w 6651654"/>
                    <a:gd name="connsiteY5" fmla="*/ 566615 h 566615"/>
                    <a:gd name="connsiteX6" fmla="*/ 4751610 w 6651654"/>
                    <a:gd name="connsiteY6" fmla="*/ 566615 h 566615"/>
                    <a:gd name="connsiteX7" fmla="*/ 4442737 w 6651654"/>
                    <a:gd name="connsiteY7" fmla="*/ 566615 h 566615"/>
                    <a:gd name="connsiteX8" fmla="*/ 0 w 6651654"/>
                    <a:gd name="connsiteY8" fmla="*/ 566615 h 566615"/>
                    <a:gd name="connsiteX9" fmla="*/ 283308 w 6651654"/>
                    <a:gd name="connsiteY9" fmla="*/ 283308 h 5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1654" h="566615">
                      <a:moveTo>
                        <a:pt x="0" y="0"/>
                      </a:moveTo>
                      <a:lnTo>
                        <a:pt x="4442737" y="0"/>
                      </a:lnTo>
                      <a:lnTo>
                        <a:pt x="4751610" y="0"/>
                      </a:lnTo>
                      <a:lnTo>
                        <a:pt x="6368347" y="0"/>
                      </a:lnTo>
                      <a:lnTo>
                        <a:pt x="6651654" y="283308"/>
                      </a:lnTo>
                      <a:lnTo>
                        <a:pt x="6368347" y="566615"/>
                      </a:lnTo>
                      <a:lnTo>
                        <a:pt x="4751610" y="566615"/>
                      </a:lnTo>
                      <a:lnTo>
                        <a:pt x="4442737" y="566615"/>
                      </a:lnTo>
                      <a:lnTo>
                        <a:pt x="0" y="566615"/>
                      </a:lnTo>
                      <a:lnTo>
                        <a:pt x="283308" y="2833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dirty="0">
                      <a:solidFill>
                        <a:schemeClr val="bg1"/>
                      </a:solidFill>
                    </a:rPr>
                    <a:t>Put your text here. Add description.</a:t>
                  </a:r>
                </a:p>
              </p:txBody>
            </p:sp>
          </p:grpSp>
        </p:grpSp>
        <p:sp>
          <p:nvSpPr>
            <p:cNvPr id="189" name="pole tekstowe 188">
              <a:extLst>
                <a:ext uri="{FF2B5EF4-FFF2-40B4-BE49-F238E27FC236}">
                  <a16:creationId xmlns:a16="http://schemas.microsoft.com/office/drawing/2014/main" id="{6F211989-8818-4DA2-885A-39C135F16C54}"/>
                </a:ext>
              </a:extLst>
            </p:cNvPr>
            <p:cNvSpPr txBox="1"/>
            <p:nvPr/>
          </p:nvSpPr>
          <p:spPr>
            <a:xfrm>
              <a:off x="5968373" y="4293639"/>
              <a:ext cx="4769069" cy="1593362"/>
            </a:xfrm>
            <a:prstGeom prst="rect">
              <a:avLst/>
            </a:prstGeom>
            <a:noFill/>
          </p:spPr>
          <p:txBody>
            <a:bodyPr wrap="square" rtlCol="0" anchor="ctr">
              <a:noAutofit/>
            </a:bodyPr>
            <a:lstStyle/>
            <a:p>
              <a:pPr lvl="0">
                <a:spcBef>
                  <a:spcPts val="300"/>
                </a:spcBef>
                <a:spcAft>
                  <a:spcPts val="1200"/>
                </a:spcAft>
              </a:pPr>
              <a:r>
                <a:rPr lang="en-US" sz="1600" dirty="0">
                  <a:solidFill>
                    <a:prstClr val="black"/>
                  </a:solidFill>
                </a:rPr>
                <a:t>Write your text here. Add your description of an item. Fill the textbox with your description.</a:t>
              </a:r>
            </a:p>
            <a:p>
              <a:pPr>
                <a:spcBef>
                  <a:spcPts val="300"/>
                </a:spcBef>
                <a:spcAft>
                  <a:spcPts val="1200"/>
                </a:spcAft>
              </a:pPr>
              <a:r>
                <a:rPr lang="en-US" sz="1600" dirty="0">
                  <a:solidFill>
                    <a:prstClr val="black"/>
                  </a:solidFill>
                </a:rPr>
                <a:t>Write your text here. Add your description of an item. Fill the textbox with your description.</a:t>
              </a:r>
            </a:p>
          </p:txBody>
        </p:sp>
      </p:grpSp>
      <p:grpSp>
        <p:nvGrpSpPr>
          <p:cNvPr id="11" name="Grupa 10">
            <a:extLst>
              <a:ext uri="{FF2B5EF4-FFF2-40B4-BE49-F238E27FC236}">
                <a16:creationId xmlns:a16="http://schemas.microsoft.com/office/drawing/2014/main" id="{808C17E4-9415-43F7-AF62-10108002C678}"/>
              </a:ext>
            </a:extLst>
          </p:cNvPr>
          <p:cNvGrpSpPr/>
          <p:nvPr/>
        </p:nvGrpSpPr>
        <p:grpSpPr>
          <a:xfrm>
            <a:off x="2578108" y="3862543"/>
            <a:ext cx="522280" cy="1350422"/>
            <a:chOff x="-414338" y="0"/>
            <a:chExt cx="2651125" cy="6854826"/>
          </a:xfrm>
          <a:solidFill>
            <a:schemeClr val="accent6"/>
          </a:solidFill>
        </p:grpSpPr>
        <p:sp>
          <p:nvSpPr>
            <p:cNvPr id="7" name="Freeform 5">
              <a:extLst>
                <a:ext uri="{FF2B5EF4-FFF2-40B4-BE49-F238E27FC236}">
                  <a16:creationId xmlns:a16="http://schemas.microsoft.com/office/drawing/2014/main" id="{B2C25B7C-DADA-44E6-8898-4DE9DC99A339}"/>
                </a:ext>
              </a:extLst>
            </p:cNvPr>
            <p:cNvSpPr>
              <a:spLocks/>
            </p:cNvSpPr>
            <p:nvPr/>
          </p:nvSpPr>
          <p:spPr bwMode="auto">
            <a:xfrm>
              <a:off x="1290637" y="1395413"/>
              <a:ext cx="946150" cy="1082675"/>
            </a:xfrm>
            <a:custGeom>
              <a:avLst/>
              <a:gdLst>
                <a:gd name="T0" fmla="*/ 241 w 241"/>
                <a:gd name="T1" fmla="*/ 120 h 276"/>
                <a:gd name="T2" fmla="*/ 232 w 241"/>
                <a:gd name="T3" fmla="*/ 5 h 276"/>
                <a:gd name="T4" fmla="*/ 232 w 241"/>
                <a:gd name="T5" fmla="*/ 0 h 276"/>
                <a:gd name="T6" fmla="*/ 227 w 241"/>
                <a:gd name="T7" fmla="*/ 0 h 276"/>
                <a:gd name="T8" fmla="*/ 116 w 241"/>
                <a:gd name="T9" fmla="*/ 20 h 276"/>
                <a:gd name="T10" fmla="*/ 10 w 241"/>
                <a:gd name="T11" fmla="*/ 161 h 276"/>
                <a:gd name="T12" fmla="*/ 19 w 241"/>
                <a:gd name="T13" fmla="*/ 271 h 276"/>
                <a:gd name="T14" fmla="*/ 19 w 241"/>
                <a:gd name="T15" fmla="*/ 276 h 276"/>
                <a:gd name="T16" fmla="*/ 24 w 241"/>
                <a:gd name="T17" fmla="*/ 276 h 276"/>
                <a:gd name="T18" fmla="*/ 130 w 241"/>
                <a:gd name="T19" fmla="*/ 261 h 276"/>
                <a:gd name="T20" fmla="*/ 241 w 241"/>
                <a:gd name="T21" fmla="*/ 12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276">
                  <a:moveTo>
                    <a:pt x="241" y="120"/>
                  </a:moveTo>
                  <a:cubicBezTo>
                    <a:pt x="237" y="85"/>
                    <a:pt x="237" y="40"/>
                    <a:pt x="232" y="5"/>
                  </a:cubicBezTo>
                  <a:cubicBezTo>
                    <a:pt x="232" y="0"/>
                    <a:pt x="232" y="0"/>
                    <a:pt x="232" y="0"/>
                  </a:cubicBezTo>
                  <a:cubicBezTo>
                    <a:pt x="232" y="0"/>
                    <a:pt x="232" y="0"/>
                    <a:pt x="227" y="0"/>
                  </a:cubicBezTo>
                  <a:cubicBezTo>
                    <a:pt x="193" y="5"/>
                    <a:pt x="150" y="15"/>
                    <a:pt x="116" y="20"/>
                  </a:cubicBezTo>
                  <a:cubicBezTo>
                    <a:pt x="53" y="30"/>
                    <a:pt x="0" y="95"/>
                    <a:pt x="10" y="161"/>
                  </a:cubicBezTo>
                  <a:cubicBezTo>
                    <a:pt x="15" y="201"/>
                    <a:pt x="15" y="236"/>
                    <a:pt x="19" y="271"/>
                  </a:cubicBezTo>
                  <a:cubicBezTo>
                    <a:pt x="19" y="276"/>
                    <a:pt x="19" y="276"/>
                    <a:pt x="19" y="276"/>
                  </a:cubicBezTo>
                  <a:cubicBezTo>
                    <a:pt x="24" y="276"/>
                    <a:pt x="24" y="276"/>
                    <a:pt x="24" y="276"/>
                  </a:cubicBezTo>
                  <a:cubicBezTo>
                    <a:pt x="58" y="271"/>
                    <a:pt x="97" y="266"/>
                    <a:pt x="130" y="261"/>
                  </a:cubicBezTo>
                  <a:cubicBezTo>
                    <a:pt x="193" y="256"/>
                    <a:pt x="241" y="186"/>
                    <a:pt x="241" y="1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6E781D60-3484-4AC7-A8E5-D20BF435512F}"/>
                </a:ext>
              </a:extLst>
            </p:cNvPr>
            <p:cNvSpPr>
              <a:spLocks/>
            </p:cNvSpPr>
            <p:nvPr/>
          </p:nvSpPr>
          <p:spPr bwMode="auto">
            <a:xfrm>
              <a:off x="-288925" y="0"/>
              <a:ext cx="993775" cy="1262063"/>
            </a:xfrm>
            <a:custGeom>
              <a:avLst/>
              <a:gdLst>
                <a:gd name="T0" fmla="*/ 167 w 253"/>
                <a:gd name="T1" fmla="*/ 53 h 322"/>
                <a:gd name="T2" fmla="*/ 71 w 253"/>
                <a:gd name="T3" fmla="*/ 0 h 322"/>
                <a:gd name="T4" fmla="*/ 67 w 253"/>
                <a:gd name="T5" fmla="*/ 0 h 322"/>
                <a:gd name="T6" fmla="*/ 67 w 253"/>
                <a:gd name="T7" fmla="*/ 4 h 322"/>
                <a:gd name="T8" fmla="*/ 24 w 253"/>
                <a:gd name="T9" fmla="*/ 107 h 322"/>
                <a:gd name="T10" fmla="*/ 81 w 253"/>
                <a:gd name="T11" fmla="*/ 273 h 322"/>
                <a:gd name="T12" fmla="*/ 176 w 253"/>
                <a:gd name="T13" fmla="*/ 322 h 322"/>
                <a:gd name="T14" fmla="*/ 176 w 253"/>
                <a:gd name="T15" fmla="*/ 322 h 322"/>
                <a:gd name="T16" fmla="*/ 181 w 253"/>
                <a:gd name="T17" fmla="*/ 317 h 322"/>
                <a:gd name="T18" fmla="*/ 224 w 253"/>
                <a:gd name="T19" fmla="*/ 224 h 322"/>
                <a:gd name="T20" fmla="*/ 167 w 253"/>
                <a:gd name="T21" fmla="*/ 5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322">
                  <a:moveTo>
                    <a:pt x="167" y="53"/>
                  </a:moveTo>
                  <a:cubicBezTo>
                    <a:pt x="138" y="39"/>
                    <a:pt x="105" y="14"/>
                    <a:pt x="71" y="0"/>
                  </a:cubicBezTo>
                  <a:cubicBezTo>
                    <a:pt x="71" y="0"/>
                    <a:pt x="71" y="0"/>
                    <a:pt x="67" y="0"/>
                  </a:cubicBezTo>
                  <a:cubicBezTo>
                    <a:pt x="67" y="0"/>
                    <a:pt x="67" y="0"/>
                    <a:pt x="67" y="4"/>
                  </a:cubicBezTo>
                  <a:cubicBezTo>
                    <a:pt x="52" y="34"/>
                    <a:pt x="38" y="78"/>
                    <a:pt x="24" y="107"/>
                  </a:cubicBezTo>
                  <a:cubicBezTo>
                    <a:pt x="0" y="165"/>
                    <a:pt x="24" y="248"/>
                    <a:pt x="81" y="273"/>
                  </a:cubicBezTo>
                  <a:cubicBezTo>
                    <a:pt x="114" y="292"/>
                    <a:pt x="143" y="307"/>
                    <a:pt x="176" y="322"/>
                  </a:cubicBezTo>
                  <a:cubicBezTo>
                    <a:pt x="176" y="322"/>
                    <a:pt x="176" y="322"/>
                    <a:pt x="176" y="322"/>
                  </a:cubicBezTo>
                  <a:cubicBezTo>
                    <a:pt x="181" y="322"/>
                    <a:pt x="181" y="322"/>
                    <a:pt x="181" y="317"/>
                  </a:cubicBezTo>
                  <a:cubicBezTo>
                    <a:pt x="195" y="287"/>
                    <a:pt x="210" y="253"/>
                    <a:pt x="224" y="224"/>
                  </a:cubicBezTo>
                  <a:cubicBezTo>
                    <a:pt x="253" y="165"/>
                    <a:pt x="224" y="87"/>
                    <a:pt x="167" y="5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8">
              <a:extLst>
                <a:ext uri="{FF2B5EF4-FFF2-40B4-BE49-F238E27FC236}">
                  <a16:creationId xmlns:a16="http://schemas.microsoft.com/office/drawing/2014/main" id="{DFC8C6FC-B710-4F35-BEC5-6CFF798F5246}"/>
                </a:ext>
              </a:extLst>
            </p:cNvPr>
            <p:cNvSpPr>
              <a:spLocks/>
            </p:cNvSpPr>
            <p:nvPr/>
          </p:nvSpPr>
          <p:spPr bwMode="auto">
            <a:xfrm>
              <a:off x="249237" y="941388"/>
              <a:ext cx="1449388" cy="5913438"/>
            </a:xfrm>
            <a:custGeom>
              <a:avLst/>
              <a:gdLst>
                <a:gd name="T0" fmla="*/ 367 w 369"/>
                <a:gd name="T1" fmla="*/ 320 h 1508"/>
                <a:gd name="T2" fmla="*/ 361 w 369"/>
                <a:gd name="T3" fmla="*/ 318 h 1508"/>
                <a:gd name="T4" fmla="*/ 178 w 369"/>
                <a:gd name="T5" fmla="*/ 515 h 1508"/>
                <a:gd name="T6" fmla="*/ 11 w 369"/>
                <a:gd name="T7" fmla="*/ 3 h 1508"/>
                <a:gd name="T8" fmla="*/ 4 w 369"/>
                <a:gd name="T9" fmla="*/ 2 h 1508"/>
                <a:gd name="T10" fmla="*/ 1 w 369"/>
                <a:gd name="T11" fmla="*/ 9 h 1508"/>
                <a:gd name="T12" fmla="*/ 143 w 369"/>
                <a:gd name="T13" fmla="*/ 616 h 1508"/>
                <a:gd name="T14" fmla="*/ 59 w 369"/>
                <a:gd name="T15" fmla="*/ 523 h 1508"/>
                <a:gd name="T16" fmla="*/ 53 w 369"/>
                <a:gd name="T17" fmla="*/ 523 h 1508"/>
                <a:gd name="T18" fmla="*/ 50 w 369"/>
                <a:gd name="T19" fmla="*/ 528 h 1508"/>
                <a:gd name="T20" fmla="*/ 50 w 369"/>
                <a:gd name="T21" fmla="*/ 562 h 1508"/>
                <a:gd name="T22" fmla="*/ 52 w 369"/>
                <a:gd name="T23" fmla="*/ 566 h 1508"/>
                <a:gd name="T24" fmla="*/ 144 w 369"/>
                <a:gd name="T25" fmla="*/ 742 h 1508"/>
                <a:gd name="T26" fmla="*/ 144 w 369"/>
                <a:gd name="T27" fmla="*/ 815 h 1508"/>
                <a:gd name="T28" fmla="*/ 139 w 369"/>
                <a:gd name="T29" fmla="*/ 1463 h 1508"/>
                <a:gd name="T30" fmla="*/ 139 w 369"/>
                <a:gd name="T31" fmla="*/ 1477 h 1508"/>
                <a:gd name="T32" fmla="*/ 150 w 369"/>
                <a:gd name="T33" fmla="*/ 1508 h 1508"/>
                <a:gd name="T34" fmla="*/ 204 w 369"/>
                <a:gd name="T35" fmla="*/ 1508 h 1508"/>
                <a:gd name="T36" fmla="*/ 210 w 369"/>
                <a:gd name="T37" fmla="*/ 1504 h 1508"/>
                <a:gd name="T38" fmla="*/ 212 w 369"/>
                <a:gd name="T39" fmla="*/ 1483 h 1508"/>
                <a:gd name="T40" fmla="*/ 210 w 369"/>
                <a:gd name="T41" fmla="*/ 1463 h 1508"/>
                <a:gd name="T42" fmla="*/ 210 w 369"/>
                <a:gd name="T43" fmla="*/ 1462 h 1508"/>
                <a:gd name="T44" fmla="*/ 205 w 369"/>
                <a:gd name="T45" fmla="*/ 815 h 1508"/>
                <a:gd name="T46" fmla="*/ 205 w 369"/>
                <a:gd name="T47" fmla="*/ 790 h 1508"/>
                <a:gd name="T48" fmla="*/ 343 w 369"/>
                <a:gd name="T49" fmla="*/ 356 h 1508"/>
                <a:gd name="T50" fmla="*/ 367 w 369"/>
                <a:gd name="T51" fmla="*/ 327 h 1508"/>
                <a:gd name="T52" fmla="*/ 367 w 369"/>
                <a:gd name="T53" fmla="*/ 32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9" h="1508">
                  <a:moveTo>
                    <a:pt x="367" y="320"/>
                  </a:moveTo>
                  <a:cubicBezTo>
                    <a:pt x="366" y="318"/>
                    <a:pt x="363" y="317"/>
                    <a:pt x="361" y="318"/>
                  </a:cubicBezTo>
                  <a:cubicBezTo>
                    <a:pt x="258" y="361"/>
                    <a:pt x="199" y="469"/>
                    <a:pt x="178" y="515"/>
                  </a:cubicBezTo>
                  <a:cubicBezTo>
                    <a:pt x="169" y="437"/>
                    <a:pt x="132" y="176"/>
                    <a:pt x="11" y="3"/>
                  </a:cubicBezTo>
                  <a:cubicBezTo>
                    <a:pt x="9" y="1"/>
                    <a:pt x="6" y="0"/>
                    <a:pt x="4" y="2"/>
                  </a:cubicBezTo>
                  <a:cubicBezTo>
                    <a:pt x="1" y="3"/>
                    <a:pt x="0" y="6"/>
                    <a:pt x="1" y="9"/>
                  </a:cubicBezTo>
                  <a:cubicBezTo>
                    <a:pt x="84" y="205"/>
                    <a:pt x="129" y="398"/>
                    <a:pt x="143" y="616"/>
                  </a:cubicBezTo>
                  <a:cubicBezTo>
                    <a:pt x="121" y="585"/>
                    <a:pt x="94" y="548"/>
                    <a:pt x="59" y="523"/>
                  </a:cubicBezTo>
                  <a:cubicBezTo>
                    <a:pt x="58" y="522"/>
                    <a:pt x="55" y="522"/>
                    <a:pt x="53" y="523"/>
                  </a:cubicBezTo>
                  <a:cubicBezTo>
                    <a:pt x="51" y="524"/>
                    <a:pt x="50" y="526"/>
                    <a:pt x="50" y="528"/>
                  </a:cubicBezTo>
                  <a:cubicBezTo>
                    <a:pt x="50" y="562"/>
                    <a:pt x="50" y="562"/>
                    <a:pt x="50" y="562"/>
                  </a:cubicBezTo>
                  <a:cubicBezTo>
                    <a:pt x="50" y="563"/>
                    <a:pt x="51" y="565"/>
                    <a:pt x="52" y="566"/>
                  </a:cubicBezTo>
                  <a:cubicBezTo>
                    <a:pt x="101" y="624"/>
                    <a:pt x="149" y="705"/>
                    <a:pt x="144" y="742"/>
                  </a:cubicBezTo>
                  <a:cubicBezTo>
                    <a:pt x="144" y="815"/>
                    <a:pt x="144" y="815"/>
                    <a:pt x="144" y="815"/>
                  </a:cubicBezTo>
                  <a:cubicBezTo>
                    <a:pt x="144" y="821"/>
                    <a:pt x="144" y="1410"/>
                    <a:pt x="139" y="1463"/>
                  </a:cubicBezTo>
                  <a:cubicBezTo>
                    <a:pt x="139" y="1477"/>
                    <a:pt x="139" y="1477"/>
                    <a:pt x="139" y="1477"/>
                  </a:cubicBezTo>
                  <a:cubicBezTo>
                    <a:pt x="139" y="1495"/>
                    <a:pt x="139" y="1508"/>
                    <a:pt x="150" y="1508"/>
                  </a:cubicBezTo>
                  <a:cubicBezTo>
                    <a:pt x="204" y="1508"/>
                    <a:pt x="204" y="1508"/>
                    <a:pt x="204" y="1508"/>
                  </a:cubicBezTo>
                  <a:cubicBezTo>
                    <a:pt x="207" y="1508"/>
                    <a:pt x="209" y="1506"/>
                    <a:pt x="210" y="1504"/>
                  </a:cubicBezTo>
                  <a:cubicBezTo>
                    <a:pt x="210" y="1504"/>
                    <a:pt x="212" y="1499"/>
                    <a:pt x="212" y="1483"/>
                  </a:cubicBezTo>
                  <a:cubicBezTo>
                    <a:pt x="212" y="1480"/>
                    <a:pt x="211" y="1472"/>
                    <a:pt x="210" y="1463"/>
                  </a:cubicBezTo>
                  <a:cubicBezTo>
                    <a:pt x="210" y="1462"/>
                    <a:pt x="210" y="1462"/>
                    <a:pt x="210" y="1462"/>
                  </a:cubicBezTo>
                  <a:cubicBezTo>
                    <a:pt x="205" y="1410"/>
                    <a:pt x="205" y="821"/>
                    <a:pt x="205" y="815"/>
                  </a:cubicBezTo>
                  <a:cubicBezTo>
                    <a:pt x="205" y="790"/>
                    <a:pt x="205" y="790"/>
                    <a:pt x="205" y="790"/>
                  </a:cubicBezTo>
                  <a:cubicBezTo>
                    <a:pt x="192" y="533"/>
                    <a:pt x="265" y="447"/>
                    <a:pt x="343" y="356"/>
                  </a:cubicBezTo>
                  <a:cubicBezTo>
                    <a:pt x="351" y="346"/>
                    <a:pt x="359" y="337"/>
                    <a:pt x="367" y="327"/>
                  </a:cubicBezTo>
                  <a:cubicBezTo>
                    <a:pt x="369" y="325"/>
                    <a:pt x="369" y="322"/>
                    <a:pt x="367" y="320"/>
                  </a:cubicBezTo>
                  <a:close/>
                </a:path>
              </a:pathLst>
            </a:custGeom>
            <a:solidFill>
              <a:schemeClr val="accent6">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
              <a:extLst>
                <a:ext uri="{FF2B5EF4-FFF2-40B4-BE49-F238E27FC236}">
                  <a16:creationId xmlns:a16="http://schemas.microsoft.com/office/drawing/2014/main" id="{8AE7B685-D30D-49B0-9F60-1960A56FB33C}"/>
                </a:ext>
              </a:extLst>
            </p:cNvPr>
            <p:cNvSpPr>
              <a:spLocks/>
            </p:cNvSpPr>
            <p:nvPr/>
          </p:nvSpPr>
          <p:spPr bwMode="auto">
            <a:xfrm>
              <a:off x="-414338" y="2155825"/>
              <a:ext cx="950913" cy="992188"/>
            </a:xfrm>
            <a:custGeom>
              <a:avLst/>
              <a:gdLst>
                <a:gd name="T0" fmla="*/ 116 w 242"/>
                <a:gd name="T1" fmla="*/ 10 h 253"/>
                <a:gd name="T2" fmla="*/ 5 w 242"/>
                <a:gd name="T3" fmla="*/ 0 h 253"/>
                <a:gd name="T4" fmla="*/ 0 w 242"/>
                <a:gd name="T5" fmla="*/ 0 h 253"/>
                <a:gd name="T6" fmla="*/ 0 w 242"/>
                <a:gd name="T7" fmla="*/ 5 h 253"/>
                <a:gd name="T8" fmla="*/ 5 w 242"/>
                <a:gd name="T9" fmla="*/ 124 h 253"/>
                <a:gd name="T10" fmla="*/ 130 w 242"/>
                <a:gd name="T11" fmla="*/ 253 h 253"/>
                <a:gd name="T12" fmla="*/ 237 w 242"/>
                <a:gd name="T13" fmla="*/ 253 h 253"/>
                <a:gd name="T14" fmla="*/ 242 w 242"/>
                <a:gd name="T15" fmla="*/ 253 h 253"/>
                <a:gd name="T16" fmla="*/ 242 w 242"/>
                <a:gd name="T17" fmla="*/ 248 h 253"/>
                <a:gd name="T18" fmla="*/ 242 w 242"/>
                <a:gd name="T19" fmla="*/ 139 h 253"/>
                <a:gd name="T20" fmla="*/ 116 w 242"/>
                <a:gd name="T21" fmla="*/ 1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253">
                  <a:moveTo>
                    <a:pt x="116" y="10"/>
                  </a:moveTo>
                  <a:cubicBezTo>
                    <a:pt x="82" y="10"/>
                    <a:pt x="44" y="5"/>
                    <a:pt x="5" y="0"/>
                  </a:cubicBezTo>
                  <a:cubicBezTo>
                    <a:pt x="5" y="0"/>
                    <a:pt x="5" y="0"/>
                    <a:pt x="0" y="0"/>
                  </a:cubicBezTo>
                  <a:cubicBezTo>
                    <a:pt x="0" y="5"/>
                    <a:pt x="0" y="5"/>
                    <a:pt x="0" y="5"/>
                  </a:cubicBezTo>
                  <a:cubicBezTo>
                    <a:pt x="0" y="45"/>
                    <a:pt x="5" y="89"/>
                    <a:pt x="5" y="124"/>
                  </a:cubicBezTo>
                  <a:cubicBezTo>
                    <a:pt x="10" y="189"/>
                    <a:pt x="68" y="248"/>
                    <a:pt x="130" y="253"/>
                  </a:cubicBezTo>
                  <a:cubicBezTo>
                    <a:pt x="164" y="253"/>
                    <a:pt x="198" y="253"/>
                    <a:pt x="237" y="253"/>
                  </a:cubicBezTo>
                  <a:cubicBezTo>
                    <a:pt x="237" y="253"/>
                    <a:pt x="237" y="253"/>
                    <a:pt x="242" y="253"/>
                  </a:cubicBezTo>
                  <a:cubicBezTo>
                    <a:pt x="242" y="248"/>
                    <a:pt x="242" y="248"/>
                    <a:pt x="242" y="248"/>
                  </a:cubicBezTo>
                  <a:cubicBezTo>
                    <a:pt x="242" y="208"/>
                    <a:pt x="242" y="174"/>
                    <a:pt x="242" y="139"/>
                  </a:cubicBezTo>
                  <a:cubicBezTo>
                    <a:pt x="242" y="74"/>
                    <a:pt x="179" y="15"/>
                    <a:pt x="116"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52348969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a:xfrm>
            <a:off x="623889" y="0"/>
            <a:ext cx="10947022" cy="972000"/>
          </a:xfrm>
        </p:spPr>
        <p:txBody>
          <a:bodyPr>
            <a:normAutofit fontScale="90000"/>
          </a:bodyPr>
          <a:lstStyle/>
          <a:p>
            <a:r>
              <a:rPr lang="en-US" dirty="0"/>
              <a:t>Four Growth Stages Diagram - Plant Infographics</a:t>
            </a:r>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264352" y="1232937"/>
            <a:ext cx="2232248" cy="975927"/>
            <a:chOff x="9300808" y="1152163"/>
            <a:chExt cx="1907760" cy="908685"/>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tx2"/>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152163"/>
              <a:ext cx="1849828" cy="908685"/>
            </a:xfrm>
            <a:prstGeom prst="rect">
              <a:avLst/>
            </a:prstGeom>
            <a:noFill/>
          </p:spPr>
          <p:txBody>
            <a:bodyPr wrap="square" rtlCol="0" anchor="ctr">
              <a:noAutofit/>
            </a:bodyPr>
            <a:lstStyle/>
            <a:p>
              <a:r>
                <a:rPr lang="en-US" sz="2400" dirty="0">
                  <a:solidFill>
                    <a:schemeClr val="tx2"/>
                  </a:solidFill>
                </a:rPr>
                <a:t>Your product</a:t>
              </a:r>
            </a:p>
            <a:p>
              <a:pPr lvl="0">
                <a:spcBef>
                  <a:spcPts val="300"/>
                </a:spcBef>
                <a:spcAft>
                  <a:spcPts val="1200"/>
                </a:spcAft>
              </a:pPr>
              <a:r>
                <a:rPr lang="en-US" dirty="0"/>
                <a:t>Add your description of an item.</a:t>
              </a:r>
            </a:p>
          </p:txBody>
        </p:sp>
      </p:grpSp>
      <p:grpSp>
        <p:nvGrpSpPr>
          <p:cNvPr id="5" name="Grupa 4">
            <a:extLst>
              <a:ext uri="{FF2B5EF4-FFF2-40B4-BE49-F238E27FC236}">
                <a16:creationId xmlns:a16="http://schemas.microsoft.com/office/drawing/2014/main" id="{290046BC-3763-475A-AE57-CD618D2A718B}"/>
              </a:ext>
            </a:extLst>
          </p:cNvPr>
          <p:cNvGrpSpPr/>
          <p:nvPr/>
        </p:nvGrpSpPr>
        <p:grpSpPr>
          <a:xfrm>
            <a:off x="758473" y="3544810"/>
            <a:ext cx="2102306" cy="2511531"/>
            <a:chOff x="1127448" y="3544810"/>
            <a:chExt cx="2102306" cy="2511531"/>
          </a:xfrm>
        </p:grpSpPr>
        <p:grpSp>
          <p:nvGrpSpPr>
            <p:cNvPr id="50" name="Grupa 49">
              <a:extLst>
                <a:ext uri="{FF2B5EF4-FFF2-40B4-BE49-F238E27FC236}">
                  <a16:creationId xmlns:a16="http://schemas.microsoft.com/office/drawing/2014/main" id="{81FA8EC2-4CEB-4432-922D-D2D7D1003E98}"/>
                </a:ext>
              </a:extLst>
            </p:cNvPr>
            <p:cNvGrpSpPr/>
            <p:nvPr/>
          </p:nvGrpSpPr>
          <p:grpSpPr>
            <a:xfrm>
              <a:off x="1905805" y="3544810"/>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BE8887EA-15C9-4E56-BFFF-66B596207A6A}"/>
                </a:ext>
              </a:extLst>
            </p:cNvPr>
            <p:cNvGrpSpPr/>
            <p:nvPr/>
          </p:nvGrpSpPr>
          <p:grpSpPr>
            <a:xfrm>
              <a:off x="1127448" y="4245554"/>
              <a:ext cx="2102306" cy="1765069"/>
              <a:chOff x="1116110" y="4256220"/>
              <a:chExt cx="2102306" cy="1765069"/>
            </a:xfrm>
          </p:grpSpPr>
          <p:sp>
            <p:nvSpPr>
              <p:cNvPr id="59" name="Prostokąt 58">
                <a:extLst>
                  <a:ext uri="{FF2B5EF4-FFF2-40B4-BE49-F238E27FC236}">
                    <a16:creationId xmlns:a16="http://schemas.microsoft.com/office/drawing/2014/main" id="{0F387DED-31B2-4928-B2EB-505728F364AA}"/>
                  </a:ext>
                </a:extLst>
              </p:cNvPr>
              <p:cNvSpPr/>
              <p:nvPr/>
            </p:nvSpPr>
            <p:spPr>
              <a:xfrm>
                <a:off x="1116110" y="4256220"/>
                <a:ext cx="2102306" cy="17650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ole tekstowe 77">
                <a:extLst>
                  <a:ext uri="{FF2B5EF4-FFF2-40B4-BE49-F238E27FC236}">
                    <a16:creationId xmlns:a16="http://schemas.microsoft.com/office/drawing/2014/main" id="{302C241A-43BA-4B35-A76C-0695EBE64E2E}"/>
                  </a:ext>
                </a:extLst>
              </p:cNvPr>
              <p:cNvSpPr txBox="1"/>
              <p:nvPr/>
            </p:nvSpPr>
            <p:spPr>
              <a:xfrm>
                <a:off x="1116110" y="4270813"/>
                <a:ext cx="2102306" cy="612121"/>
              </a:xfrm>
              <a:prstGeom prst="rect">
                <a:avLst/>
              </a:prstGeom>
              <a:noFill/>
            </p:spPr>
            <p:txBody>
              <a:bodyPr wrap="none" rtlCol="0">
                <a:noAutofit/>
              </a:bodyPr>
              <a:lstStyle/>
              <a:p>
                <a:pPr algn="ctr"/>
                <a:r>
                  <a:rPr lang="en-US" sz="3200" dirty="0">
                    <a:solidFill>
                      <a:schemeClr val="bg1"/>
                    </a:solidFill>
                  </a:rPr>
                  <a:t>01</a:t>
                </a:r>
                <a:r>
                  <a:rPr lang="en-US" sz="2000" dirty="0">
                    <a:solidFill>
                      <a:schemeClr val="bg1"/>
                    </a:solidFill>
                  </a:rPr>
                  <a:t> Header</a:t>
                </a:r>
              </a:p>
            </p:txBody>
          </p:sp>
          <p:sp>
            <p:nvSpPr>
              <p:cNvPr id="6" name="pole tekstowe 5">
                <a:extLst>
                  <a:ext uri="{FF2B5EF4-FFF2-40B4-BE49-F238E27FC236}">
                    <a16:creationId xmlns:a16="http://schemas.microsoft.com/office/drawing/2014/main" id="{E80688F4-A0D7-4B84-8B41-C78E47A731D9}"/>
                  </a:ext>
                </a:extLst>
              </p:cNvPr>
              <p:cNvSpPr txBox="1"/>
              <p:nvPr/>
            </p:nvSpPr>
            <p:spPr>
              <a:xfrm>
                <a:off x="1116110" y="4846143"/>
                <a:ext cx="2102306" cy="1175146"/>
              </a:xfrm>
              <a:prstGeom prst="rect">
                <a:avLst/>
              </a:prstGeom>
              <a:noFill/>
            </p:spPr>
            <p:txBody>
              <a:bodyPr wrap="square" rtlCol="0" anchor="t">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4" name="Prostokąt 3"/>
            <p:cNvSpPr/>
            <p:nvPr/>
          </p:nvSpPr>
          <p:spPr>
            <a:xfrm>
              <a:off x="1127448" y="6010622"/>
              <a:ext cx="2102306" cy="4571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441E68BF-CC1F-4F57-82E5-F9BC7DC910DC}"/>
              </a:ext>
            </a:extLst>
          </p:cNvPr>
          <p:cNvGrpSpPr/>
          <p:nvPr/>
        </p:nvGrpSpPr>
        <p:grpSpPr>
          <a:xfrm>
            <a:off x="3090198" y="3389657"/>
            <a:ext cx="2102631" cy="2666684"/>
            <a:chOff x="3459173" y="3389657"/>
            <a:chExt cx="2102631" cy="2666684"/>
          </a:xfrm>
        </p:grpSpPr>
        <p:grpSp>
          <p:nvGrpSpPr>
            <p:cNvPr id="55" name="Grupa 54">
              <a:extLst>
                <a:ext uri="{FF2B5EF4-FFF2-40B4-BE49-F238E27FC236}">
                  <a16:creationId xmlns:a16="http://schemas.microsoft.com/office/drawing/2014/main" id="{1FA77DEA-4453-4F63-B71E-2BDC275F8342}"/>
                </a:ext>
              </a:extLst>
            </p:cNvPr>
            <p:cNvGrpSpPr/>
            <p:nvPr/>
          </p:nvGrpSpPr>
          <p:grpSpPr>
            <a:xfrm>
              <a:off x="4066180" y="3389657"/>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219DA50A-9F96-49DE-9F18-0D4422D057A4}"/>
                </a:ext>
              </a:extLst>
            </p:cNvPr>
            <p:cNvGrpSpPr/>
            <p:nvPr/>
          </p:nvGrpSpPr>
          <p:grpSpPr>
            <a:xfrm>
              <a:off x="3459173" y="4245554"/>
              <a:ext cx="2102306" cy="1765069"/>
              <a:chOff x="3352800" y="4256220"/>
              <a:chExt cx="2102306" cy="1765069"/>
            </a:xfrm>
          </p:grpSpPr>
          <p:sp>
            <p:nvSpPr>
              <p:cNvPr id="58" name="Prostokąt 57">
                <a:extLst>
                  <a:ext uri="{FF2B5EF4-FFF2-40B4-BE49-F238E27FC236}">
                    <a16:creationId xmlns:a16="http://schemas.microsoft.com/office/drawing/2014/main" id="{A9623538-9B21-4AB1-99F3-F7982EF2BEC5}"/>
                  </a:ext>
                </a:extLst>
              </p:cNvPr>
              <p:cNvSpPr/>
              <p:nvPr/>
            </p:nvSpPr>
            <p:spPr>
              <a:xfrm>
                <a:off x="3352800" y="4256220"/>
                <a:ext cx="2102306" cy="17650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pole tekstowe 85">
                <a:extLst>
                  <a:ext uri="{FF2B5EF4-FFF2-40B4-BE49-F238E27FC236}">
                    <a16:creationId xmlns:a16="http://schemas.microsoft.com/office/drawing/2014/main" id="{88C61F44-14EF-43D3-9D1E-2597AFDA5E2D}"/>
                  </a:ext>
                </a:extLst>
              </p:cNvPr>
              <p:cNvSpPr txBox="1"/>
              <p:nvPr/>
            </p:nvSpPr>
            <p:spPr>
              <a:xfrm>
                <a:off x="3359696" y="4270813"/>
                <a:ext cx="2086279" cy="575330"/>
              </a:xfrm>
              <a:prstGeom prst="rect">
                <a:avLst/>
              </a:prstGeom>
              <a:noFill/>
            </p:spPr>
            <p:txBody>
              <a:bodyPr wrap="none" rtlCol="0">
                <a:noAutofit/>
              </a:bodyPr>
              <a:lstStyle/>
              <a:p>
                <a:pPr algn="ctr"/>
                <a:r>
                  <a:rPr lang="en-US" sz="3200" dirty="0">
                    <a:solidFill>
                      <a:schemeClr val="bg1"/>
                    </a:solidFill>
                  </a:rPr>
                  <a:t>02</a:t>
                </a:r>
                <a:r>
                  <a:rPr lang="en-US" sz="2000" dirty="0">
                    <a:solidFill>
                      <a:schemeClr val="bg1"/>
                    </a:solidFill>
                  </a:rPr>
                  <a:t> Header</a:t>
                </a:r>
              </a:p>
            </p:txBody>
          </p:sp>
          <p:sp>
            <p:nvSpPr>
              <p:cNvPr id="62" name="pole tekstowe 61">
                <a:extLst>
                  <a:ext uri="{FF2B5EF4-FFF2-40B4-BE49-F238E27FC236}">
                    <a16:creationId xmlns:a16="http://schemas.microsoft.com/office/drawing/2014/main" id="{D38835DC-50C1-40AD-B328-C76486FB4585}"/>
                  </a:ext>
                </a:extLst>
              </p:cNvPr>
              <p:cNvSpPr txBox="1"/>
              <p:nvPr/>
            </p:nvSpPr>
            <p:spPr>
              <a:xfrm>
                <a:off x="3352800" y="4846143"/>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66" name="Prostokąt 65">
              <a:extLst>
                <a:ext uri="{FF2B5EF4-FFF2-40B4-BE49-F238E27FC236}">
                  <a16:creationId xmlns:a16="http://schemas.microsoft.com/office/drawing/2014/main" id="{E62A6994-B3FF-4878-9264-42B8BBE120C3}"/>
                </a:ext>
              </a:extLst>
            </p:cNvPr>
            <p:cNvSpPr/>
            <p:nvPr/>
          </p:nvSpPr>
          <p:spPr>
            <a:xfrm>
              <a:off x="3459498" y="6010622"/>
              <a:ext cx="2102306" cy="45719"/>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upa 20">
            <a:extLst>
              <a:ext uri="{FF2B5EF4-FFF2-40B4-BE49-F238E27FC236}">
                <a16:creationId xmlns:a16="http://schemas.microsoft.com/office/drawing/2014/main" id="{488930C1-D5E9-4FC7-A2E1-B41FC932788F}"/>
              </a:ext>
            </a:extLst>
          </p:cNvPr>
          <p:cNvGrpSpPr/>
          <p:nvPr/>
        </p:nvGrpSpPr>
        <p:grpSpPr>
          <a:xfrm>
            <a:off x="5421923" y="2632649"/>
            <a:ext cx="2106227" cy="3423692"/>
            <a:chOff x="5790898" y="2632649"/>
            <a:chExt cx="2106227" cy="3423692"/>
          </a:xfrm>
        </p:grpSpPr>
        <p:grpSp>
          <p:nvGrpSpPr>
            <p:cNvPr id="57" name="Grupa 56">
              <a:extLst>
                <a:ext uri="{FF2B5EF4-FFF2-40B4-BE49-F238E27FC236}">
                  <a16:creationId xmlns:a16="http://schemas.microsoft.com/office/drawing/2014/main" id="{60CBEB70-D5E1-4EB6-AF86-EA649B7BF707}"/>
                </a:ext>
              </a:extLst>
            </p:cNvPr>
            <p:cNvGrpSpPr/>
            <p:nvPr/>
          </p:nvGrpSpPr>
          <p:grpSpPr>
            <a:xfrm>
              <a:off x="6031591" y="2632649"/>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1171"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1171"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 name="Grupa 9">
              <a:extLst>
                <a:ext uri="{FF2B5EF4-FFF2-40B4-BE49-F238E27FC236}">
                  <a16:creationId xmlns:a16="http://schemas.microsoft.com/office/drawing/2014/main" id="{EFD7F8AE-C94D-48D3-889F-0AE411CB803F}"/>
                </a:ext>
              </a:extLst>
            </p:cNvPr>
            <p:cNvGrpSpPr/>
            <p:nvPr/>
          </p:nvGrpSpPr>
          <p:grpSpPr>
            <a:xfrm>
              <a:off x="5790898" y="4245554"/>
              <a:ext cx="2106227" cy="1765069"/>
              <a:chOff x="5714318" y="4256220"/>
              <a:chExt cx="2106227" cy="1765069"/>
            </a:xfrm>
          </p:grpSpPr>
          <p:sp>
            <p:nvSpPr>
              <p:cNvPr id="60" name="Prostokąt 59">
                <a:extLst>
                  <a:ext uri="{FF2B5EF4-FFF2-40B4-BE49-F238E27FC236}">
                    <a16:creationId xmlns:a16="http://schemas.microsoft.com/office/drawing/2014/main" id="{71DB7B80-0ED3-41F1-AFCB-8FC39AD92778}"/>
                  </a:ext>
                </a:extLst>
              </p:cNvPr>
              <p:cNvSpPr/>
              <p:nvPr/>
            </p:nvSpPr>
            <p:spPr>
              <a:xfrm>
                <a:off x="5714318" y="4256220"/>
                <a:ext cx="2102306" cy="176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pole tekstowe 81">
                <a:extLst>
                  <a:ext uri="{FF2B5EF4-FFF2-40B4-BE49-F238E27FC236}">
                    <a16:creationId xmlns:a16="http://schemas.microsoft.com/office/drawing/2014/main" id="{90714F0F-AD96-4BFE-9D2E-90F7C1CEA16F}"/>
                  </a:ext>
                </a:extLst>
              </p:cNvPr>
              <p:cNvSpPr txBox="1"/>
              <p:nvPr/>
            </p:nvSpPr>
            <p:spPr>
              <a:xfrm>
                <a:off x="5718238" y="4270813"/>
                <a:ext cx="2095679" cy="575330"/>
              </a:xfrm>
              <a:prstGeom prst="rect">
                <a:avLst/>
              </a:prstGeom>
              <a:noFill/>
            </p:spPr>
            <p:txBody>
              <a:bodyPr wrap="none" rtlCol="0">
                <a:noAutofit/>
              </a:bodyPr>
              <a:lstStyle/>
              <a:p>
                <a:pPr algn="ctr"/>
                <a:r>
                  <a:rPr lang="en-US" sz="3200" dirty="0">
                    <a:solidFill>
                      <a:schemeClr val="bg1"/>
                    </a:solidFill>
                  </a:rPr>
                  <a:t>03</a:t>
                </a:r>
                <a:r>
                  <a:rPr lang="en-US" sz="2000" dirty="0">
                    <a:solidFill>
                      <a:schemeClr val="bg1"/>
                    </a:solidFill>
                  </a:rPr>
                  <a:t> Header</a:t>
                </a:r>
              </a:p>
            </p:txBody>
          </p:sp>
          <p:sp>
            <p:nvSpPr>
              <p:cNvPr id="63" name="pole tekstowe 62">
                <a:extLst>
                  <a:ext uri="{FF2B5EF4-FFF2-40B4-BE49-F238E27FC236}">
                    <a16:creationId xmlns:a16="http://schemas.microsoft.com/office/drawing/2014/main" id="{150084AF-DEDB-40A2-B50F-950F8A96AD69}"/>
                  </a:ext>
                </a:extLst>
              </p:cNvPr>
              <p:cNvSpPr txBox="1"/>
              <p:nvPr/>
            </p:nvSpPr>
            <p:spPr>
              <a:xfrm>
                <a:off x="5718239" y="4846143"/>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grpSp>
        <p:sp>
          <p:nvSpPr>
            <p:cNvPr id="67" name="Prostokąt 66">
              <a:extLst>
                <a:ext uri="{FF2B5EF4-FFF2-40B4-BE49-F238E27FC236}">
                  <a16:creationId xmlns:a16="http://schemas.microsoft.com/office/drawing/2014/main" id="{139CCFEA-AFC1-4607-BFEE-A01FF282823A}"/>
                </a:ext>
              </a:extLst>
            </p:cNvPr>
            <p:cNvSpPr/>
            <p:nvPr/>
          </p:nvSpPr>
          <p:spPr>
            <a:xfrm>
              <a:off x="5791740" y="6010622"/>
              <a:ext cx="2102306" cy="4571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a:extLst>
              <a:ext uri="{FF2B5EF4-FFF2-40B4-BE49-F238E27FC236}">
                <a16:creationId xmlns:a16="http://schemas.microsoft.com/office/drawing/2014/main" id="{A6B275FF-46E0-4394-B01F-5A088F307C2F}"/>
              </a:ext>
            </a:extLst>
          </p:cNvPr>
          <p:cNvGrpSpPr/>
          <p:nvPr/>
        </p:nvGrpSpPr>
        <p:grpSpPr>
          <a:xfrm>
            <a:off x="7758922" y="1483496"/>
            <a:ext cx="2102306" cy="4572845"/>
            <a:chOff x="7758922" y="1483496"/>
            <a:chExt cx="2102306" cy="4572845"/>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7930308" y="1483496"/>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7521"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29121"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7521"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29121"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 name="Grupa 2">
              <a:extLst>
                <a:ext uri="{FF2B5EF4-FFF2-40B4-BE49-F238E27FC236}">
                  <a16:creationId xmlns:a16="http://schemas.microsoft.com/office/drawing/2014/main" id="{4148B7AB-3113-4B4D-92E6-819B7496CA74}"/>
                </a:ext>
              </a:extLst>
            </p:cNvPr>
            <p:cNvGrpSpPr/>
            <p:nvPr/>
          </p:nvGrpSpPr>
          <p:grpSpPr>
            <a:xfrm>
              <a:off x="7758922" y="4245554"/>
              <a:ext cx="2102306" cy="1810787"/>
              <a:chOff x="7758922" y="4245554"/>
              <a:chExt cx="2102306" cy="1810787"/>
            </a:xfrm>
          </p:grpSpPr>
          <p:sp>
            <p:nvSpPr>
              <p:cNvPr id="61" name="Prostokąt 60">
                <a:extLst>
                  <a:ext uri="{FF2B5EF4-FFF2-40B4-BE49-F238E27FC236}">
                    <a16:creationId xmlns:a16="http://schemas.microsoft.com/office/drawing/2014/main" id="{8A931CE8-7854-448A-8B05-D9E2F5C7B771}"/>
                  </a:ext>
                </a:extLst>
              </p:cNvPr>
              <p:cNvSpPr/>
              <p:nvPr/>
            </p:nvSpPr>
            <p:spPr>
              <a:xfrm>
                <a:off x="7758922" y="4245554"/>
                <a:ext cx="2102306" cy="17650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pole tekstowe 73">
                <a:extLst>
                  <a:ext uri="{FF2B5EF4-FFF2-40B4-BE49-F238E27FC236}">
                    <a16:creationId xmlns:a16="http://schemas.microsoft.com/office/drawing/2014/main" id="{AA1F110C-82FD-423C-B2FF-2271AB2B6BDA}"/>
                  </a:ext>
                </a:extLst>
              </p:cNvPr>
              <p:cNvSpPr txBox="1"/>
              <p:nvPr/>
            </p:nvSpPr>
            <p:spPr>
              <a:xfrm>
                <a:off x="7758922" y="4260148"/>
                <a:ext cx="2102306" cy="575330"/>
              </a:xfrm>
              <a:prstGeom prst="rect">
                <a:avLst/>
              </a:prstGeom>
              <a:noFill/>
            </p:spPr>
            <p:txBody>
              <a:bodyPr wrap="none" rtlCol="0">
                <a:noAutofit/>
              </a:bodyPr>
              <a:lstStyle/>
              <a:p>
                <a:pPr algn="ctr"/>
                <a:r>
                  <a:rPr lang="en-US" sz="3200" dirty="0">
                    <a:solidFill>
                      <a:schemeClr val="bg1"/>
                    </a:solidFill>
                  </a:rPr>
                  <a:t>04</a:t>
                </a:r>
                <a:r>
                  <a:rPr lang="en-US" sz="2000" dirty="0">
                    <a:solidFill>
                      <a:schemeClr val="accent6"/>
                    </a:solidFill>
                  </a:rPr>
                  <a:t> </a:t>
                </a:r>
                <a:r>
                  <a:rPr lang="en-US" sz="2000" dirty="0">
                    <a:solidFill>
                      <a:schemeClr val="bg1"/>
                    </a:solidFill>
                  </a:rPr>
                  <a:t>Header</a:t>
                </a:r>
              </a:p>
            </p:txBody>
          </p:sp>
          <p:sp>
            <p:nvSpPr>
              <p:cNvPr id="64" name="pole tekstowe 63">
                <a:extLst>
                  <a:ext uri="{FF2B5EF4-FFF2-40B4-BE49-F238E27FC236}">
                    <a16:creationId xmlns:a16="http://schemas.microsoft.com/office/drawing/2014/main" id="{B66B0A34-41E9-419F-9F52-4D595E737877}"/>
                  </a:ext>
                </a:extLst>
              </p:cNvPr>
              <p:cNvSpPr txBox="1"/>
              <p:nvPr/>
            </p:nvSpPr>
            <p:spPr>
              <a:xfrm>
                <a:off x="7758922" y="4835477"/>
                <a:ext cx="2102306" cy="1175146"/>
              </a:xfrm>
              <a:prstGeom prst="rect">
                <a:avLst/>
              </a:prstGeom>
              <a:noFill/>
            </p:spPr>
            <p:txBody>
              <a:bodyPr wrap="square" rtlCol="0">
                <a:noAutofit/>
              </a:bodyPr>
              <a:lstStyle/>
              <a:p>
                <a:pPr lvl="0">
                  <a:spcBef>
                    <a:spcPts val="300"/>
                  </a:spcBef>
                  <a:spcAft>
                    <a:spcPts val="1200"/>
                  </a:spcAft>
                </a:pPr>
                <a:r>
                  <a:rPr lang="en-US" sz="1600" dirty="0">
                    <a:solidFill>
                      <a:schemeClr val="bg1"/>
                    </a:solidFill>
                  </a:rPr>
                  <a:t>Add your description of an item. Fill the textbox with your description.</a:t>
                </a:r>
              </a:p>
            </p:txBody>
          </p:sp>
          <p:sp>
            <p:nvSpPr>
              <p:cNvPr id="68" name="Prostokąt 67">
                <a:extLst>
                  <a:ext uri="{FF2B5EF4-FFF2-40B4-BE49-F238E27FC236}">
                    <a16:creationId xmlns:a16="http://schemas.microsoft.com/office/drawing/2014/main" id="{119D980D-6AB7-4C1F-B8C8-CB2B4E33DAA5}"/>
                  </a:ext>
                </a:extLst>
              </p:cNvPr>
              <p:cNvSpPr/>
              <p:nvPr/>
            </p:nvSpPr>
            <p:spPr>
              <a:xfrm>
                <a:off x="7758922" y="6010622"/>
                <a:ext cx="2102306"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93125971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p:txBody>
          <a:bodyPr>
            <a:normAutofit fontScale="90000"/>
          </a:bodyPr>
          <a:lstStyle/>
          <a:p>
            <a:r>
              <a:rPr lang="en-US" dirty="0"/>
              <a:t>Progress Stages Diagram </a:t>
            </a:r>
            <a:r>
              <a:rPr lang="en-US" sz="2800" dirty="0"/>
              <a:t>(growing plant in a pot)</a:t>
            </a:r>
            <a:endParaRPr lang="en-US" dirty="0"/>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375657" y="1208146"/>
            <a:ext cx="1866937" cy="1217100"/>
            <a:chOff x="9300808" y="1041494"/>
            <a:chExt cx="1738304" cy="1133241"/>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041494"/>
              <a:ext cx="1680372" cy="1133241"/>
            </a:xfrm>
            <a:prstGeom prst="rect">
              <a:avLst/>
            </a:prstGeom>
            <a:noFill/>
          </p:spPr>
          <p:txBody>
            <a:bodyPr wrap="square" rtlCol="0">
              <a:noAutofit/>
            </a:bodyPr>
            <a:lstStyle/>
            <a:p>
              <a:r>
                <a:rPr lang="en-US" sz="2400" dirty="0">
                  <a:solidFill>
                    <a:schemeClr val="accent5">
                      <a:lumMod val="75000"/>
                    </a:schemeClr>
                  </a:solidFill>
                </a:rPr>
                <a:t>Your product</a:t>
              </a:r>
            </a:p>
            <a:p>
              <a:r>
                <a:rPr lang="en-US" dirty="0"/>
                <a:t>Write your </a:t>
              </a:r>
              <a:br>
                <a:rPr lang="en-US" dirty="0"/>
              </a:br>
              <a:r>
                <a:rPr lang="en-US" dirty="0"/>
                <a:t>text here.</a:t>
              </a:r>
            </a:p>
          </p:txBody>
        </p:sp>
      </p:grpSp>
      <p:grpSp>
        <p:nvGrpSpPr>
          <p:cNvPr id="79" name="Grupa 78">
            <a:extLst>
              <a:ext uri="{FF2B5EF4-FFF2-40B4-BE49-F238E27FC236}">
                <a16:creationId xmlns:a16="http://schemas.microsoft.com/office/drawing/2014/main" id="{696AE96B-BFC5-4299-8BE4-AC8560E04A06}"/>
              </a:ext>
            </a:extLst>
          </p:cNvPr>
          <p:cNvGrpSpPr/>
          <p:nvPr/>
        </p:nvGrpSpPr>
        <p:grpSpPr>
          <a:xfrm>
            <a:off x="1292657" y="1766812"/>
            <a:ext cx="1576697" cy="777122"/>
            <a:chOff x="1353898" y="968158"/>
            <a:chExt cx="1506261" cy="742406"/>
          </a:xfrm>
        </p:grpSpPr>
        <p:cxnSp>
          <p:nvCxnSpPr>
            <p:cNvPr id="80" name="Łącznik prosty 79">
              <a:extLst>
                <a:ext uri="{FF2B5EF4-FFF2-40B4-BE49-F238E27FC236}">
                  <a16:creationId xmlns:a16="http://schemas.microsoft.com/office/drawing/2014/main" id="{519163A4-0C83-4933-855E-91C0AD6B3001}"/>
                </a:ext>
              </a:extLst>
            </p:cNvPr>
            <p:cNvCxnSpPr>
              <a:cxnSpLocks/>
            </p:cNvCxnSpPr>
            <p:nvPr/>
          </p:nvCxnSpPr>
          <p:spPr>
            <a:xfrm>
              <a:off x="1353898" y="968163"/>
              <a:ext cx="0" cy="742401"/>
            </a:xfrm>
            <a:prstGeom prst="line">
              <a:avLst/>
            </a:prstGeom>
            <a:ln w="50800">
              <a:solidFill>
                <a:schemeClr val="accent1"/>
              </a:solidFill>
            </a:ln>
          </p:spPr>
          <p:style>
            <a:lnRef idx="1">
              <a:schemeClr val="accent1"/>
            </a:lnRef>
            <a:fillRef idx="0">
              <a:schemeClr val="accent1"/>
            </a:fillRef>
            <a:effectRef idx="0">
              <a:schemeClr val="accent1"/>
            </a:effectRef>
            <a:fontRef idx="minor">
              <a:schemeClr val="tx1"/>
            </a:fontRef>
          </p:style>
        </p:cxnSp>
        <p:sp>
          <p:nvSpPr>
            <p:cNvPr id="81" name="pole tekstowe 80">
              <a:extLst>
                <a:ext uri="{FF2B5EF4-FFF2-40B4-BE49-F238E27FC236}">
                  <a16:creationId xmlns:a16="http://schemas.microsoft.com/office/drawing/2014/main" id="{BACA3629-1D27-4BBD-A6CE-DD05059835F9}"/>
                </a:ext>
              </a:extLst>
            </p:cNvPr>
            <p:cNvSpPr txBox="1"/>
            <p:nvPr/>
          </p:nvSpPr>
          <p:spPr>
            <a:xfrm>
              <a:off x="1413339" y="968158"/>
              <a:ext cx="1446820" cy="742401"/>
            </a:xfrm>
            <a:prstGeom prst="rect">
              <a:avLst/>
            </a:prstGeom>
            <a:noFill/>
          </p:spPr>
          <p:txBody>
            <a:bodyPr wrap="square" rtlCol="0">
              <a:noAutofit/>
            </a:bodyPr>
            <a:lstStyle/>
            <a:p>
              <a:r>
                <a:rPr lang="en-US" dirty="0"/>
                <a:t>Write your text here.</a:t>
              </a:r>
            </a:p>
          </p:txBody>
        </p:sp>
      </p:grpSp>
      <p:grpSp>
        <p:nvGrpSpPr>
          <p:cNvPr id="83" name="Grupa 82">
            <a:extLst>
              <a:ext uri="{FF2B5EF4-FFF2-40B4-BE49-F238E27FC236}">
                <a16:creationId xmlns:a16="http://schemas.microsoft.com/office/drawing/2014/main" id="{B0527D09-FED6-438C-AEDE-0289B13628CC}"/>
              </a:ext>
            </a:extLst>
          </p:cNvPr>
          <p:cNvGrpSpPr/>
          <p:nvPr/>
        </p:nvGrpSpPr>
        <p:grpSpPr>
          <a:xfrm>
            <a:off x="5762155" y="1766812"/>
            <a:ext cx="1677896" cy="777122"/>
            <a:chOff x="1353898" y="968158"/>
            <a:chExt cx="1602939" cy="742406"/>
          </a:xfrm>
        </p:grpSpPr>
        <p:cxnSp>
          <p:nvCxnSpPr>
            <p:cNvPr id="84" name="Łącznik prosty 83">
              <a:extLst>
                <a:ext uri="{FF2B5EF4-FFF2-40B4-BE49-F238E27FC236}">
                  <a16:creationId xmlns:a16="http://schemas.microsoft.com/office/drawing/2014/main" id="{69C88F30-BCCF-4431-8D4E-DBCD60D6118B}"/>
                </a:ext>
              </a:extLst>
            </p:cNvPr>
            <p:cNvCxnSpPr>
              <a:cxnSpLocks/>
            </p:cNvCxnSpPr>
            <p:nvPr/>
          </p:nvCxnSpPr>
          <p:spPr>
            <a:xfrm>
              <a:off x="1353898" y="968163"/>
              <a:ext cx="0" cy="742401"/>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5" name="pole tekstowe 84">
              <a:extLst>
                <a:ext uri="{FF2B5EF4-FFF2-40B4-BE49-F238E27FC236}">
                  <a16:creationId xmlns:a16="http://schemas.microsoft.com/office/drawing/2014/main" id="{8AED4983-0C4C-40C2-AC45-E9893E735D80}"/>
                </a:ext>
              </a:extLst>
            </p:cNvPr>
            <p:cNvSpPr txBox="1"/>
            <p:nvPr/>
          </p:nvSpPr>
          <p:spPr>
            <a:xfrm>
              <a:off x="1413339" y="968158"/>
              <a:ext cx="1543498" cy="742401"/>
            </a:xfrm>
            <a:prstGeom prst="rect">
              <a:avLst/>
            </a:prstGeom>
            <a:noFill/>
          </p:spPr>
          <p:txBody>
            <a:bodyPr wrap="square" rtlCol="0">
              <a:noAutofit/>
            </a:bodyPr>
            <a:lstStyle/>
            <a:p>
              <a:r>
                <a:rPr lang="en-US" dirty="0"/>
                <a:t>Write your </a:t>
              </a:r>
              <a:br>
                <a:rPr lang="en-US" dirty="0"/>
              </a:br>
              <a:r>
                <a:rPr lang="en-US" dirty="0"/>
                <a:t>text here.</a:t>
              </a:r>
            </a:p>
          </p:txBody>
        </p:sp>
      </p:grpSp>
      <p:grpSp>
        <p:nvGrpSpPr>
          <p:cNvPr id="87" name="Grupa 86">
            <a:extLst>
              <a:ext uri="{FF2B5EF4-FFF2-40B4-BE49-F238E27FC236}">
                <a16:creationId xmlns:a16="http://schemas.microsoft.com/office/drawing/2014/main" id="{82A05F14-5CD6-4063-B5F0-9539183ADA2F}"/>
              </a:ext>
            </a:extLst>
          </p:cNvPr>
          <p:cNvGrpSpPr/>
          <p:nvPr/>
        </p:nvGrpSpPr>
        <p:grpSpPr>
          <a:xfrm>
            <a:off x="3527406" y="1766812"/>
            <a:ext cx="1677895" cy="777122"/>
            <a:chOff x="1353898" y="968158"/>
            <a:chExt cx="1602939" cy="742406"/>
          </a:xfrm>
        </p:grpSpPr>
        <p:cxnSp>
          <p:nvCxnSpPr>
            <p:cNvPr id="88" name="Łącznik prosty 87">
              <a:extLst>
                <a:ext uri="{FF2B5EF4-FFF2-40B4-BE49-F238E27FC236}">
                  <a16:creationId xmlns:a16="http://schemas.microsoft.com/office/drawing/2014/main" id="{1BC261EC-6C71-4BD8-B449-173922A6B71C}"/>
                </a:ext>
              </a:extLst>
            </p:cNvPr>
            <p:cNvCxnSpPr>
              <a:cxnSpLocks/>
            </p:cNvCxnSpPr>
            <p:nvPr/>
          </p:nvCxnSpPr>
          <p:spPr>
            <a:xfrm>
              <a:off x="1353898" y="968163"/>
              <a:ext cx="0" cy="742401"/>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pole tekstowe 88">
              <a:extLst>
                <a:ext uri="{FF2B5EF4-FFF2-40B4-BE49-F238E27FC236}">
                  <a16:creationId xmlns:a16="http://schemas.microsoft.com/office/drawing/2014/main" id="{D06FA3B5-42AD-4111-B2F4-9B659F5BBB7B}"/>
                </a:ext>
              </a:extLst>
            </p:cNvPr>
            <p:cNvSpPr txBox="1"/>
            <p:nvPr/>
          </p:nvSpPr>
          <p:spPr>
            <a:xfrm>
              <a:off x="1413339" y="968158"/>
              <a:ext cx="1543498" cy="742401"/>
            </a:xfrm>
            <a:prstGeom prst="rect">
              <a:avLst/>
            </a:prstGeom>
            <a:noFill/>
          </p:spPr>
          <p:txBody>
            <a:bodyPr wrap="square" rtlCol="0">
              <a:noAutofit/>
            </a:bodyPr>
            <a:lstStyle/>
            <a:p>
              <a:r>
                <a:rPr lang="en-US" dirty="0"/>
                <a:t>Write your </a:t>
              </a:r>
              <a:br>
                <a:rPr lang="en-US" dirty="0"/>
              </a:br>
              <a:r>
                <a:rPr lang="en-US" dirty="0"/>
                <a:t>text here.</a:t>
              </a:r>
            </a:p>
          </p:txBody>
        </p:sp>
      </p:grpSp>
      <p:grpSp>
        <p:nvGrpSpPr>
          <p:cNvPr id="22" name="Grupa 21">
            <a:extLst>
              <a:ext uri="{FF2B5EF4-FFF2-40B4-BE49-F238E27FC236}">
                <a16:creationId xmlns:a16="http://schemas.microsoft.com/office/drawing/2014/main" id="{26EA2A57-D059-4A52-B8DD-825B0A4E04E2}"/>
              </a:ext>
            </a:extLst>
          </p:cNvPr>
          <p:cNvGrpSpPr/>
          <p:nvPr/>
        </p:nvGrpSpPr>
        <p:grpSpPr>
          <a:xfrm>
            <a:off x="7975876" y="1577564"/>
            <a:ext cx="1759534" cy="4674923"/>
            <a:chOff x="7975876" y="1502670"/>
            <a:chExt cx="1759534" cy="4674923"/>
          </a:xfrm>
        </p:grpSpPr>
        <p:sp>
          <p:nvSpPr>
            <p:cNvPr id="74" name="pole tekstowe 73">
              <a:extLst>
                <a:ext uri="{FF2B5EF4-FFF2-40B4-BE49-F238E27FC236}">
                  <a16:creationId xmlns:a16="http://schemas.microsoft.com/office/drawing/2014/main" id="{AA1F110C-82FD-423C-B2FF-2271AB2B6BDA}"/>
                </a:ext>
              </a:extLst>
            </p:cNvPr>
            <p:cNvSpPr txBox="1"/>
            <p:nvPr/>
          </p:nvSpPr>
          <p:spPr>
            <a:xfrm>
              <a:off x="8004634" y="5602263"/>
              <a:ext cx="1702018" cy="575330"/>
            </a:xfrm>
            <a:prstGeom prst="rect">
              <a:avLst/>
            </a:prstGeom>
            <a:noFill/>
          </p:spPr>
          <p:txBody>
            <a:bodyPr wrap="none" rtlCol="0">
              <a:noAutofit/>
            </a:bodyPr>
            <a:lstStyle/>
            <a:p>
              <a:pPr algn="ctr"/>
              <a:r>
                <a:rPr lang="en-US" sz="3200" dirty="0">
                  <a:solidFill>
                    <a:schemeClr val="accent5"/>
                  </a:solidFill>
                </a:rPr>
                <a:t>04</a:t>
              </a:r>
              <a:r>
                <a:rPr lang="en-US" sz="2000" dirty="0">
                  <a:solidFill>
                    <a:schemeClr val="accent6"/>
                  </a:solidFill>
                </a:rPr>
                <a:t> </a:t>
              </a:r>
              <a:r>
                <a:rPr lang="en-US" sz="2000" dirty="0"/>
                <a:t>Header</a:t>
              </a:r>
            </a:p>
          </p:txBody>
        </p:sp>
        <p:grpSp>
          <p:nvGrpSpPr>
            <p:cNvPr id="8" name="Grupa 7">
              <a:extLst>
                <a:ext uri="{FF2B5EF4-FFF2-40B4-BE49-F238E27FC236}">
                  <a16:creationId xmlns:a16="http://schemas.microsoft.com/office/drawing/2014/main" id="{3076878D-C3C8-41E2-A785-464C01096BE0}"/>
                </a:ext>
              </a:extLst>
            </p:cNvPr>
            <p:cNvGrpSpPr/>
            <p:nvPr/>
          </p:nvGrpSpPr>
          <p:grpSpPr>
            <a:xfrm>
              <a:off x="7975876" y="1502670"/>
              <a:ext cx="1759534" cy="3857007"/>
              <a:chOff x="7975876" y="1502670"/>
              <a:chExt cx="1759534" cy="3857007"/>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7975876" y="1502670"/>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2643"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31338"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2643"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31338"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6" name="Grupa 5">
                <a:extLst>
                  <a:ext uri="{FF2B5EF4-FFF2-40B4-BE49-F238E27FC236}">
                    <a16:creationId xmlns:a16="http://schemas.microsoft.com/office/drawing/2014/main" id="{C8321F6B-C6DE-4CEE-BA82-737C8466EFAC}"/>
                  </a:ext>
                </a:extLst>
              </p:cNvPr>
              <p:cNvGrpSpPr/>
              <p:nvPr/>
            </p:nvGrpSpPr>
            <p:grpSpPr>
              <a:xfrm>
                <a:off x="8225529" y="4264723"/>
                <a:ext cx="1260228" cy="1094954"/>
                <a:chOff x="8227108" y="4264723"/>
                <a:chExt cx="1260228" cy="1094954"/>
              </a:xfrm>
            </p:grpSpPr>
            <p:sp>
              <p:nvSpPr>
                <p:cNvPr id="110" name="Freeform 5">
                  <a:extLst>
                    <a:ext uri="{FF2B5EF4-FFF2-40B4-BE49-F238E27FC236}">
                      <a16:creationId xmlns:a16="http://schemas.microsoft.com/office/drawing/2014/main" id="{27BB8489-7E93-47CD-AF23-C9EE26F83890}"/>
                    </a:ext>
                  </a:extLst>
                </p:cNvPr>
                <p:cNvSpPr>
                  <a:spLocks/>
                </p:cNvSpPr>
                <p:nvPr/>
              </p:nvSpPr>
              <p:spPr bwMode="auto">
                <a:xfrm>
                  <a:off x="8312746"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6">
                  <a:extLst>
                    <a:ext uri="{FF2B5EF4-FFF2-40B4-BE49-F238E27FC236}">
                      <a16:creationId xmlns:a16="http://schemas.microsoft.com/office/drawing/2014/main" id="{AF382785-F6BC-4073-AC1A-8B051846B7FF}"/>
                    </a:ext>
                  </a:extLst>
                </p:cNvPr>
                <p:cNvSpPr>
                  <a:spLocks/>
                </p:cNvSpPr>
                <p:nvPr/>
              </p:nvSpPr>
              <p:spPr bwMode="auto">
                <a:xfrm>
                  <a:off x="8227108"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7">
                  <a:extLst>
                    <a:ext uri="{FF2B5EF4-FFF2-40B4-BE49-F238E27FC236}">
                      <a16:creationId xmlns:a16="http://schemas.microsoft.com/office/drawing/2014/main" id="{EADD72F7-082A-415D-A512-4081BFDAD479}"/>
                    </a:ext>
                  </a:extLst>
                </p:cNvPr>
                <p:cNvSpPr>
                  <a:spLocks/>
                </p:cNvSpPr>
                <p:nvPr/>
              </p:nvSpPr>
              <p:spPr bwMode="auto">
                <a:xfrm>
                  <a:off x="8856802"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8">
                  <a:extLst>
                    <a:ext uri="{FF2B5EF4-FFF2-40B4-BE49-F238E27FC236}">
                      <a16:creationId xmlns:a16="http://schemas.microsoft.com/office/drawing/2014/main" id="{B452A1D1-5F61-42D8-9373-28B3512F6435}"/>
                    </a:ext>
                  </a:extLst>
                </p:cNvPr>
                <p:cNvSpPr>
                  <a:spLocks/>
                </p:cNvSpPr>
                <p:nvPr/>
              </p:nvSpPr>
              <p:spPr bwMode="auto">
                <a:xfrm>
                  <a:off x="8856802"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1" name="Grupa 20">
            <a:extLst>
              <a:ext uri="{FF2B5EF4-FFF2-40B4-BE49-F238E27FC236}">
                <a16:creationId xmlns:a16="http://schemas.microsoft.com/office/drawing/2014/main" id="{6040F195-AF00-4742-AE2A-3D78CDADEF86}"/>
              </a:ext>
            </a:extLst>
          </p:cNvPr>
          <p:cNvGrpSpPr/>
          <p:nvPr/>
        </p:nvGrpSpPr>
        <p:grpSpPr>
          <a:xfrm>
            <a:off x="5763223" y="2726717"/>
            <a:ext cx="1624841" cy="3525769"/>
            <a:chOff x="5763223" y="2651823"/>
            <a:chExt cx="1624841" cy="3525769"/>
          </a:xfrm>
        </p:grpSpPr>
        <p:sp>
          <p:nvSpPr>
            <p:cNvPr id="82" name="pole tekstowe 81">
              <a:extLst>
                <a:ext uri="{FF2B5EF4-FFF2-40B4-BE49-F238E27FC236}">
                  <a16:creationId xmlns:a16="http://schemas.microsoft.com/office/drawing/2014/main" id="{90714F0F-AD96-4BFE-9D2E-90F7C1CEA16F}"/>
                </a:ext>
              </a:extLst>
            </p:cNvPr>
            <p:cNvSpPr txBox="1"/>
            <p:nvPr/>
          </p:nvSpPr>
          <p:spPr>
            <a:xfrm>
              <a:off x="5884238" y="5602262"/>
              <a:ext cx="1382811" cy="575330"/>
            </a:xfrm>
            <a:prstGeom prst="rect">
              <a:avLst/>
            </a:prstGeom>
            <a:noFill/>
          </p:spPr>
          <p:txBody>
            <a:bodyPr wrap="none" rtlCol="0">
              <a:noAutofit/>
            </a:bodyPr>
            <a:lstStyle/>
            <a:p>
              <a:pPr algn="ctr"/>
              <a:r>
                <a:rPr lang="en-US" sz="3200" dirty="0">
                  <a:solidFill>
                    <a:schemeClr val="accent2"/>
                  </a:solidFill>
                </a:rPr>
                <a:t>03</a:t>
              </a:r>
              <a:r>
                <a:rPr lang="en-US" sz="2000" dirty="0">
                  <a:solidFill>
                    <a:schemeClr val="accent6"/>
                  </a:solidFill>
                </a:rPr>
                <a:t> </a:t>
              </a:r>
              <a:r>
                <a:rPr lang="en-US" sz="2000" dirty="0"/>
                <a:t>Header</a:t>
              </a:r>
            </a:p>
          </p:txBody>
        </p:sp>
        <p:grpSp>
          <p:nvGrpSpPr>
            <p:cNvPr id="9" name="Grupa 8">
              <a:extLst>
                <a:ext uri="{FF2B5EF4-FFF2-40B4-BE49-F238E27FC236}">
                  <a16:creationId xmlns:a16="http://schemas.microsoft.com/office/drawing/2014/main" id="{9D6E6F57-570D-4FCE-82B1-A4E77EB30918}"/>
                </a:ext>
              </a:extLst>
            </p:cNvPr>
            <p:cNvGrpSpPr/>
            <p:nvPr/>
          </p:nvGrpSpPr>
          <p:grpSpPr>
            <a:xfrm>
              <a:off x="5763223" y="2651823"/>
              <a:ext cx="1624841" cy="2707854"/>
              <a:chOff x="5762897" y="2651823"/>
              <a:chExt cx="1624841" cy="2707854"/>
            </a:xfrm>
          </p:grpSpPr>
          <p:grpSp>
            <p:nvGrpSpPr>
              <p:cNvPr id="57" name="Grupa 56">
                <a:extLst>
                  <a:ext uri="{FF2B5EF4-FFF2-40B4-BE49-F238E27FC236}">
                    <a16:creationId xmlns:a16="http://schemas.microsoft.com/office/drawing/2014/main" id="{60CBEB70-D5E1-4EB6-AF86-EA649B7BF707}"/>
                  </a:ext>
                </a:extLst>
              </p:cNvPr>
              <p:cNvGrpSpPr/>
              <p:nvPr/>
            </p:nvGrpSpPr>
            <p:grpSpPr>
              <a:xfrm>
                <a:off x="5762897" y="2651823"/>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3388"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3388"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5" name="Grupa 4">
                <a:extLst>
                  <a:ext uri="{FF2B5EF4-FFF2-40B4-BE49-F238E27FC236}">
                    <a16:creationId xmlns:a16="http://schemas.microsoft.com/office/drawing/2014/main" id="{7F9C88BB-84AB-4007-9F40-97B8BED25BD7}"/>
                  </a:ext>
                </a:extLst>
              </p:cNvPr>
              <p:cNvGrpSpPr/>
              <p:nvPr/>
            </p:nvGrpSpPr>
            <p:grpSpPr>
              <a:xfrm>
                <a:off x="5905135" y="4264723"/>
                <a:ext cx="1260228" cy="1094954"/>
                <a:chOff x="5905135" y="4264723"/>
                <a:chExt cx="1260228" cy="1094954"/>
              </a:xfrm>
            </p:grpSpPr>
            <p:sp>
              <p:nvSpPr>
                <p:cNvPr id="105" name="Freeform 5">
                  <a:extLst>
                    <a:ext uri="{FF2B5EF4-FFF2-40B4-BE49-F238E27FC236}">
                      <a16:creationId xmlns:a16="http://schemas.microsoft.com/office/drawing/2014/main" id="{02F06AF1-ED6B-44C7-A220-1D8272BF1A8F}"/>
                    </a:ext>
                  </a:extLst>
                </p:cNvPr>
                <p:cNvSpPr>
                  <a:spLocks/>
                </p:cNvSpPr>
                <p:nvPr/>
              </p:nvSpPr>
              <p:spPr bwMode="auto">
                <a:xfrm>
                  <a:off x="5990773"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Freeform 6">
                  <a:extLst>
                    <a:ext uri="{FF2B5EF4-FFF2-40B4-BE49-F238E27FC236}">
                      <a16:creationId xmlns:a16="http://schemas.microsoft.com/office/drawing/2014/main" id="{9706B59C-70B4-4CD7-B990-40317C6703B5}"/>
                    </a:ext>
                  </a:extLst>
                </p:cNvPr>
                <p:cNvSpPr>
                  <a:spLocks/>
                </p:cNvSpPr>
                <p:nvPr/>
              </p:nvSpPr>
              <p:spPr bwMode="auto">
                <a:xfrm>
                  <a:off x="5905135"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Freeform 7">
                  <a:extLst>
                    <a:ext uri="{FF2B5EF4-FFF2-40B4-BE49-F238E27FC236}">
                      <a16:creationId xmlns:a16="http://schemas.microsoft.com/office/drawing/2014/main" id="{39F66878-1705-4EDD-9D5C-A57A29DB3E1D}"/>
                    </a:ext>
                  </a:extLst>
                </p:cNvPr>
                <p:cNvSpPr>
                  <a:spLocks/>
                </p:cNvSpPr>
                <p:nvPr/>
              </p:nvSpPr>
              <p:spPr bwMode="auto">
                <a:xfrm>
                  <a:off x="6534829"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Freeform 8">
                  <a:extLst>
                    <a:ext uri="{FF2B5EF4-FFF2-40B4-BE49-F238E27FC236}">
                      <a16:creationId xmlns:a16="http://schemas.microsoft.com/office/drawing/2014/main" id="{0EE76292-0333-4A23-9D3D-5F36790AB241}"/>
                    </a:ext>
                  </a:extLst>
                </p:cNvPr>
                <p:cNvSpPr>
                  <a:spLocks/>
                </p:cNvSpPr>
                <p:nvPr/>
              </p:nvSpPr>
              <p:spPr bwMode="auto">
                <a:xfrm>
                  <a:off x="6534829"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0" name="Grupa 19">
            <a:extLst>
              <a:ext uri="{FF2B5EF4-FFF2-40B4-BE49-F238E27FC236}">
                <a16:creationId xmlns:a16="http://schemas.microsoft.com/office/drawing/2014/main" id="{D46FA0F9-6112-4048-96F4-9802ADA5CB4E}"/>
              </a:ext>
            </a:extLst>
          </p:cNvPr>
          <p:cNvGrpSpPr/>
          <p:nvPr/>
        </p:nvGrpSpPr>
        <p:grpSpPr>
          <a:xfrm>
            <a:off x="3143523" y="3483725"/>
            <a:ext cx="2031887" cy="2768761"/>
            <a:chOff x="3143523" y="3408831"/>
            <a:chExt cx="2031887" cy="2768761"/>
          </a:xfrm>
        </p:grpSpPr>
        <p:sp>
          <p:nvSpPr>
            <p:cNvPr id="86" name="pole tekstowe 85">
              <a:extLst>
                <a:ext uri="{FF2B5EF4-FFF2-40B4-BE49-F238E27FC236}">
                  <a16:creationId xmlns:a16="http://schemas.microsoft.com/office/drawing/2014/main" id="{88C61F44-14EF-43D3-9D1E-2597AFDA5E2D}"/>
                </a:ext>
              </a:extLst>
            </p:cNvPr>
            <p:cNvSpPr txBox="1"/>
            <p:nvPr/>
          </p:nvSpPr>
          <p:spPr>
            <a:xfrm>
              <a:off x="3143523" y="5602262"/>
              <a:ext cx="2031887" cy="575330"/>
            </a:xfrm>
            <a:prstGeom prst="rect">
              <a:avLst/>
            </a:prstGeom>
            <a:noFill/>
          </p:spPr>
          <p:txBody>
            <a:bodyPr wrap="none" rtlCol="0">
              <a:noAutofit/>
            </a:bodyPr>
            <a:lstStyle/>
            <a:p>
              <a:pPr algn="ctr"/>
              <a:r>
                <a:rPr lang="en-US" sz="3200" dirty="0">
                  <a:solidFill>
                    <a:schemeClr val="accent4"/>
                  </a:solidFill>
                </a:rPr>
                <a:t>02</a:t>
              </a:r>
              <a:r>
                <a:rPr lang="en-US" sz="2000" dirty="0">
                  <a:solidFill>
                    <a:schemeClr val="accent6"/>
                  </a:solidFill>
                </a:rPr>
                <a:t> </a:t>
              </a:r>
              <a:r>
                <a:rPr lang="en-US" sz="2000" dirty="0"/>
                <a:t>Header</a:t>
              </a:r>
            </a:p>
          </p:txBody>
        </p:sp>
        <p:grpSp>
          <p:nvGrpSpPr>
            <p:cNvPr id="30" name="Grupa 29">
              <a:extLst>
                <a:ext uri="{FF2B5EF4-FFF2-40B4-BE49-F238E27FC236}">
                  <a16:creationId xmlns:a16="http://schemas.microsoft.com/office/drawing/2014/main" id="{8BB96C74-B61B-401A-A8FD-E069B867A29D}"/>
                </a:ext>
              </a:extLst>
            </p:cNvPr>
            <p:cNvGrpSpPr/>
            <p:nvPr/>
          </p:nvGrpSpPr>
          <p:grpSpPr>
            <a:xfrm>
              <a:off x="3529352" y="3408831"/>
              <a:ext cx="1260228" cy="1950846"/>
              <a:chOff x="3537349" y="3408831"/>
              <a:chExt cx="1260228" cy="1950846"/>
            </a:xfrm>
          </p:grpSpPr>
          <p:grpSp>
            <p:nvGrpSpPr>
              <p:cNvPr id="55" name="Grupa 54">
                <a:extLst>
                  <a:ext uri="{FF2B5EF4-FFF2-40B4-BE49-F238E27FC236}">
                    <a16:creationId xmlns:a16="http://schemas.microsoft.com/office/drawing/2014/main" id="{1FA77DEA-4453-4F63-B71E-2BDC275F8342}"/>
                  </a:ext>
                </a:extLst>
              </p:cNvPr>
              <p:cNvGrpSpPr/>
              <p:nvPr/>
            </p:nvGrpSpPr>
            <p:grpSpPr>
              <a:xfrm>
                <a:off x="3757294" y="3408831"/>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7" name="Grupa 6">
                <a:extLst>
                  <a:ext uri="{FF2B5EF4-FFF2-40B4-BE49-F238E27FC236}">
                    <a16:creationId xmlns:a16="http://schemas.microsoft.com/office/drawing/2014/main" id="{93A1D3C3-EA43-4395-B924-B9FBC1C2FE8E}"/>
                  </a:ext>
                </a:extLst>
              </p:cNvPr>
              <p:cNvGrpSpPr/>
              <p:nvPr/>
            </p:nvGrpSpPr>
            <p:grpSpPr>
              <a:xfrm>
                <a:off x="3537349" y="4264723"/>
                <a:ext cx="1260228" cy="1094954"/>
                <a:chOff x="3537349" y="4264723"/>
                <a:chExt cx="1260228" cy="1094954"/>
              </a:xfrm>
            </p:grpSpPr>
            <p:sp>
              <p:nvSpPr>
                <p:cNvPr id="100" name="Freeform 5">
                  <a:extLst>
                    <a:ext uri="{FF2B5EF4-FFF2-40B4-BE49-F238E27FC236}">
                      <a16:creationId xmlns:a16="http://schemas.microsoft.com/office/drawing/2014/main" id="{5C4D2A2F-49F1-4C2D-AC5E-8F0C4540DD2E}"/>
                    </a:ext>
                  </a:extLst>
                </p:cNvPr>
                <p:cNvSpPr>
                  <a:spLocks/>
                </p:cNvSpPr>
                <p:nvPr/>
              </p:nvSpPr>
              <p:spPr bwMode="auto">
                <a:xfrm>
                  <a:off x="3622987" y="4508205"/>
                  <a:ext cx="544056" cy="851472"/>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6">
                  <a:extLst>
                    <a:ext uri="{FF2B5EF4-FFF2-40B4-BE49-F238E27FC236}">
                      <a16:creationId xmlns:a16="http://schemas.microsoft.com/office/drawing/2014/main" id="{265C52E3-8C27-47EF-8E11-55BA73CE32A6}"/>
                    </a:ext>
                  </a:extLst>
                </p:cNvPr>
                <p:cNvSpPr>
                  <a:spLocks/>
                </p:cNvSpPr>
                <p:nvPr/>
              </p:nvSpPr>
              <p:spPr bwMode="auto">
                <a:xfrm>
                  <a:off x="3537349" y="4264723"/>
                  <a:ext cx="629694" cy="189748"/>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7">
                  <a:extLst>
                    <a:ext uri="{FF2B5EF4-FFF2-40B4-BE49-F238E27FC236}">
                      <a16:creationId xmlns:a16="http://schemas.microsoft.com/office/drawing/2014/main" id="{AB1BD3AE-4FF6-4516-A3AA-B4FBB390FF9E}"/>
                    </a:ext>
                  </a:extLst>
                </p:cNvPr>
                <p:cNvSpPr>
                  <a:spLocks/>
                </p:cNvSpPr>
                <p:nvPr/>
              </p:nvSpPr>
              <p:spPr bwMode="auto">
                <a:xfrm>
                  <a:off x="4167043" y="4508205"/>
                  <a:ext cx="544896" cy="851472"/>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8">
                  <a:extLst>
                    <a:ext uri="{FF2B5EF4-FFF2-40B4-BE49-F238E27FC236}">
                      <a16:creationId xmlns:a16="http://schemas.microsoft.com/office/drawing/2014/main" id="{70BA64AC-BB80-4E2E-A36B-A5D0ED8CCCFE}"/>
                    </a:ext>
                  </a:extLst>
                </p:cNvPr>
                <p:cNvSpPr>
                  <a:spLocks/>
                </p:cNvSpPr>
                <p:nvPr/>
              </p:nvSpPr>
              <p:spPr bwMode="auto">
                <a:xfrm>
                  <a:off x="4167043" y="4264723"/>
                  <a:ext cx="630534" cy="189748"/>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16" name="Grupa 15">
            <a:extLst>
              <a:ext uri="{FF2B5EF4-FFF2-40B4-BE49-F238E27FC236}">
                <a16:creationId xmlns:a16="http://schemas.microsoft.com/office/drawing/2014/main" id="{42E7F694-515F-40C6-A06F-8CBF1E095AB1}"/>
              </a:ext>
            </a:extLst>
          </p:cNvPr>
          <p:cNvGrpSpPr/>
          <p:nvPr/>
        </p:nvGrpSpPr>
        <p:grpSpPr>
          <a:xfrm>
            <a:off x="1295482" y="3638878"/>
            <a:ext cx="1260228" cy="2597331"/>
            <a:chOff x="1295482" y="3563984"/>
            <a:chExt cx="1260228" cy="2597331"/>
          </a:xfrm>
        </p:grpSpPr>
        <p:sp>
          <p:nvSpPr>
            <p:cNvPr id="78" name="pole tekstowe 77">
              <a:extLst>
                <a:ext uri="{FF2B5EF4-FFF2-40B4-BE49-F238E27FC236}">
                  <a16:creationId xmlns:a16="http://schemas.microsoft.com/office/drawing/2014/main" id="{302C241A-43BA-4B35-A76C-0695EBE64E2E}"/>
                </a:ext>
              </a:extLst>
            </p:cNvPr>
            <p:cNvSpPr txBox="1"/>
            <p:nvPr/>
          </p:nvSpPr>
          <p:spPr>
            <a:xfrm>
              <a:off x="1344853" y="5602263"/>
              <a:ext cx="1161486" cy="559052"/>
            </a:xfrm>
            <a:prstGeom prst="rect">
              <a:avLst/>
            </a:prstGeom>
            <a:noFill/>
          </p:spPr>
          <p:txBody>
            <a:bodyPr wrap="none" rtlCol="0">
              <a:noAutofit/>
            </a:bodyPr>
            <a:lstStyle/>
            <a:p>
              <a:pPr algn="ctr"/>
              <a:r>
                <a:rPr lang="en-US" sz="3200" dirty="0">
                  <a:solidFill>
                    <a:schemeClr val="accent1"/>
                  </a:solidFill>
                </a:rPr>
                <a:t>01</a:t>
              </a:r>
              <a:r>
                <a:rPr lang="en-US" sz="2000" dirty="0">
                  <a:solidFill>
                    <a:schemeClr val="accent6"/>
                  </a:solidFill>
                </a:rPr>
                <a:t> </a:t>
              </a:r>
              <a:r>
                <a:rPr lang="en-US" sz="2000" dirty="0"/>
                <a:t>Header</a:t>
              </a:r>
            </a:p>
          </p:txBody>
        </p:sp>
        <p:grpSp>
          <p:nvGrpSpPr>
            <p:cNvPr id="11" name="Grupa 10">
              <a:extLst>
                <a:ext uri="{FF2B5EF4-FFF2-40B4-BE49-F238E27FC236}">
                  <a16:creationId xmlns:a16="http://schemas.microsoft.com/office/drawing/2014/main" id="{3B7EEC79-EE16-44AC-A4A7-949AB4CD6F1F}"/>
                </a:ext>
              </a:extLst>
            </p:cNvPr>
            <p:cNvGrpSpPr/>
            <p:nvPr/>
          </p:nvGrpSpPr>
          <p:grpSpPr>
            <a:xfrm>
              <a:off x="1295482" y="3563984"/>
              <a:ext cx="1260228" cy="1795693"/>
              <a:chOff x="1295482" y="3563984"/>
              <a:chExt cx="1260228" cy="1795693"/>
            </a:xfrm>
          </p:grpSpPr>
          <p:grpSp>
            <p:nvGrpSpPr>
              <p:cNvPr id="50" name="Grupa 49">
                <a:extLst>
                  <a:ext uri="{FF2B5EF4-FFF2-40B4-BE49-F238E27FC236}">
                    <a16:creationId xmlns:a16="http://schemas.microsoft.com/office/drawing/2014/main" id="{81FA8EC2-4CEB-4432-922D-D2D7D1003E98}"/>
                  </a:ext>
                </a:extLst>
              </p:cNvPr>
              <p:cNvGrpSpPr/>
              <p:nvPr/>
            </p:nvGrpSpPr>
            <p:grpSpPr>
              <a:xfrm>
                <a:off x="1652800" y="3563984"/>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grpSp>
            <p:nvGrpSpPr>
              <p:cNvPr id="94" name="Grupa 93">
                <a:extLst>
                  <a:ext uri="{FF2B5EF4-FFF2-40B4-BE49-F238E27FC236}">
                    <a16:creationId xmlns:a16="http://schemas.microsoft.com/office/drawing/2014/main" id="{80A560EA-04C2-4945-BE35-0029F1BEEF9D}"/>
                  </a:ext>
                </a:extLst>
              </p:cNvPr>
              <p:cNvGrpSpPr/>
              <p:nvPr/>
            </p:nvGrpSpPr>
            <p:grpSpPr>
              <a:xfrm>
                <a:off x="1295482" y="4264723"/>
                <a:ext cx="1260228" cy="1094954"/>
                <a:chOff x="4906963" y="2516188"/>
                <a:chExt cx="2382838" cy="2070336"/>
              </a:xfrm>
            </p:grpSpPr>
            <p:sp>
              <p:nvSpPr>
                <p:cNvPr id="95" name="Freeform 5">
                  <a:extLst>
                    <a:ext uri="{FF2B5EF4-FFF2-40B4-BE49-F238E27FC236}">
                      <a16:creationId xmlns:a16="http://schemas.microsoft.com/office/drawing/2014/main" id="{CD3BC6EB-DCA6-4DEC-90DD-AB15CEC5ED16}"/>
                    </a:ext>
                  </a:extLst>
                </p:cNvPr>
                <p:cNvSpPr>
                  <a:spLocks/>
                </p:cNvSpPr>
                <p:nvPr/>
              </p:nvSpPr>
              <p:spPr bwMode="auto">
                <a:xfrm>
                  <a:off x="5068887" y="2976563"/>
                  <a:ext cx="1028701" cy="1609961"/>
                </a:xfrm>
                <a:custGeom>
                  <a:avLst/>
                  <a:gdLst>
                    <a:gd name="T0" fmla="*/ 0 w 648"/>
                    <a:gd name="T1" fmla="*/ 0 h 860"/>
                    <a:gd name="T2" fmla="*/ 222 w 648"/>
                    <a:gd name="T3" fmla="*/ 860 h 860"/>
                    <a:gd name="T4" fmla="*/ 648 w 648"/>
                    <a:gd name="T5" fmla="*/ 860 h 860"/>
                    <a:gd name="T6" fmla="*/ 648 w 648"/>
                    <a:gd name="T7" fmla="*/ 0 h 860"/>
                    <a:gd name="T8" fmla="*/ 0 w 648"/>
                    <a:gd name="T9" fmla="*/ 0 h 860"/>
                  </a:gdLst>
                  <a:ahLst/>
                  <a:cxnLst>
                    <a:cxn ang="0">
                      <a:pos x="T0" y="T1"/>
                    </a:cxn>
                    <a:cxn ang="0">
                      <a:pos x="T2" y="T3"/>
                    </a:cxn>
                    <a:cxn ang="0">
                      <a:pos x="T4" y="T5"/>
                    </a:cxn>
                    <a:cxn ang="0">
                      <a:pos x="T6" y="T7"/>
                    </a:cxn>
                    <a:cxn ang="0">
                      <a:pos x="T8" y="T9"/>
                    </a:cxn>
                  </a:cxnLst>
                  <a:rect l="0" t="0" r="r" b="b"/>
                  <a:pathLst>
                    <a:path w="648" h="860">
                      <a:moveTo>
                        <a:pt x="0" y="0"/>
                      </a:moveTo>
                      <a:lnTo>
                        <a:pt x="222" y="860"/>
                      </a:lnTo>
                      <a:lnTo>
                        <a:pt x="648" y="860"/>
                      </a:lnTo>
                      <a:lnTo>
                        <a:pt x="6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6" name="Freeform 6">
                  <a:extLst>
                    <a:ext uri="{FF2B5EF4-FFF2-40B4-BE49-F238E27FC236}">
                      <a16:creationId xmlns:a16="http://schemas.microsoft.com/office/drawing/2014/main" id="{B484AB70-CB48-420B-820E-750BC3CBC306}"/>
                    </a:ext>
                  </a:extLst>
                </p:cNvPr>
                <p:cNvSpPr>
                  <a:spLocks/>
                </p:cNvSpPr>
                <p:nvPr/>
              </p:nvSpPr>
              <p:spPr bwMode="auto">
                <a:xfrm>
                  <a:off x="4906963" y="2516188"/>
                  <a:ext cx="1190625" cy="358775"/>
                </a:xfrm>
                <a:custGeom>
                  <a:avLst/>
                  <a:gdLst>
                    <a:gd name="T0" fmla="*/ 43 w 750"/>
                    <a:gd name="T1" fmla="*/ 0 h 226"/>
                    <a:gd name="T2" fmla="*/ 0 w 750"/>
                    <a:gd name="T3" fmla="*/ 0 h 226"/>
                    <a:gd name="T4" fmla="*/ 0 w 750"/>
                    <a:gd name="T5" fmla="*/ 226 h 226"/>
                    <a:gd name="T6" fmla="*/ 102 w 750"/>
                    <a:gd name="T7" fmla="*/ 226 h 226"/>
                    <a:gd name="T8" fmla="*/ 750 w 750"/>
                    <a:gd name="T9" fmla="*/ 226 h 226"/>
                    <a:gd name="T10" fmla="*/ 750 w 750"/>
                    <a:gd name="T11" fmla="*/ 0 h 226"/>
                    <a:gd name="T12" fmla="*/ 43 w 750"/>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750" h="226">
                      <a:moveTo>
                        <a:pt x="43" y="0"/>
                      </a:moveTo>
                      <a:lnTo>
                        <a:pt x="0" y="0"/>
                      </a:lnTo>
                      <a:lnTo>
                        <a:pt x="0" y="226"/>
                      </a:lnTo>
                      <a:lnTo>
                        <a:pt x="102" y="226"/>
                      </a:lnTo>
                      <a:lnTo>
                        <a:pt x="750" y="226"/>
                      </a:lnTo>
                      <a:lnTo>
                        <a:pt x="750" y="0"/>
                      </a:lnTo>
                      <a:lnTo>
                        <a:pt x="4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
                  <a:extLst>
                    <a:ext uri="{FF2B5EF4-FFF2-40B4-BE49-F238E27FC236}">
                      <a16:creationId xmlns:a16="http://schemas.microsoft.com/office/drawing/2014/main" id="{127C65AD-34A1-46EE-B524-2A4134DFCEAE}"/>
                    </a:ext>
                  </a:extLst>
                </p:cNvPr>
                <p:cNvSpPr>
                  <a:spLocks/>
                </p:cNvSpPr>
                <p:nvPr/>
              </p:nvSpPr>
              <p:spPr bwMode="auto">
                <a:xfrm>
                  <a:off x="6097588" y="2976563"/>
                  <a:ext cx="1030289" cy="1609961"/>
                </a:xfrm>
                <a:custGeom>
                  <a:avLst/>
                  <a:gdLst>
                    <a:gd name="T0" fmla="*/ 649 w 649"/>
                    <a:gd name="T1" fmla="*/ 0 h 860"/>
                    <a:gd name="T2" fmla="*/ 0 w 649"/>
                    <a:gd name="T3" fmla="*/ 0 h 860"/>
                    <a:gd name="T4" fmla="*/ 0 w 649"/>
                    <a:gd name="T5" fmla="*/ 860 h 860"/>
                    <a:gd name="T6" fmla="*/ 427 w 649"/>
                    <a:gd name="T7" fmla="*/ 860 h 860"/>
                    <a:gd name="T8" fmla="*/ 649 w 649"/>
                    <a:gd name="T9" fmla="*/ 0 h 860"/>
                  </a:gdLst>
                  <a:ahLst/>
                  <a:cxnLst>
                    <a:cxn ang="0">
                      <a:pos x="T0" y="T1"/>
                    </a:cxn>
                    <a:cxn ang="0">
                      <a:pos x="T2" y="T3"/>
                    </a:cxn>
                    <a:cxn ang="0">
                      <a:pos x="T4" y="T5"/>
                    </a:cxn>
                    <a:cxn ang="0">
                      <a:pos x="T6" y="T7"/>
                    </a:cxn>
                    <a:cxn ang="0">
                      <a:pos x="T8" y="T9"/>
                    </a:cxn>
                  </a:cxnLst>
                  <a:rect l="0" t="0" r="r" b="b"/>
                  <a:pathLst>
                    <a:path w="649" h="860">
                      <a:moveTo>
                        <a:pt x="649" y="0"/>
                      </a:moveTo>
                      <a:lnTo>
                        <a:pt x="0" y="0"/>
                      </a:lnTo>
                      <a:lnTo>
                        <a:pt x="0" y="860"/>
                      </a:lnTo>
                      <a:lnTo>
                        <a:pt x="427" y="860"/>
                      </a:lnTo>
                      <a:lnTo>
                        <a:pt x="649"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8">
                  <a:extLst>
                    <a:ext uri="{FF2B5EF4-FFF2-40B4-BE49-F238E27FC236}">
                      <a16:creationId xmlns:a16="http://schemas.microsoft.com/office/drawing/2014/main" id="{C9E08895-2EF5-497A-89F0-FD536FFA3429}"/>
                    </a:ext>
                  </a:extLst>
                </p:cNvPr>
                <p:cNvSpPr>
                  <a:spLocks/>
                </p:cNvSpPr>
                <p:nvPr/>
              </p:nvSpPr>
              <p:spPr bwMode="auto">
                <a:xfrm>
                  <a:off x="6097588" y="2516188"/>
                  <a:ext cx="1192213" cy="358775"/>
                </a:xfrm>
                <a:custGeom>
                  <a:avLst/>
                  <a:gdLst>
                    <a:gd name="T0" fmla="*/ 751 w 751"/>
                    <a:gd name="T1" fmla="*/ 226 h 226"/>
                    <a:gd name="T2" fmla="*/ 751 w 751"/>
                    <a:gd name="T3" fmla="*/ 0 h 226"/>
                    <a:gd name="T4" fmla="*/ 708 w 751"/>
                    <a:gd name="T5" fmla="*/ 0 h 226"/>
                    <a:gd name="T6" fmla="*/ 0 w 751"/>
                    <a:gd name="T7" fmla="*/ 0 h 226"/>
                    <a:gd name="T8" fmla="*/ 0 w 751"/>
                    <a:gd name="T9" fmla="*/ 226 h 226"/>
                    <a:gd name="T10" fmla="*/ 649 w 751"/>
                    <a:gd name="T11" fmla="*/ 226 h 226"/>
                    <a:gd name="T12" fmla="*/ 751 w 751"/>
                    <a:gd name="T13" fmla="*/ 226 h 226"/>
                  </a:gdLst>
                  <a:ahLst/>
                  <a:cxnLst>
                    <a:cxn ang="0">
                      <a:pos x="T0" y="T1"/>
                    </a:cxn>
                    <a:cxn ang="0">
                      <a:pos x="T2" y="T3"/>
                    </a:cxn>
                    <a:cxn ang="0">
                      <a:pos x="T4" y="T5"/>
                    </a:cxn>
                    <a:cxn ang="0">
                      <a:pos x="T6" y="T7"/>
                    </a:cxn>
                    <a:cxn ang="0">
                      <a:pos x="T8" y="T9"/>
                    </a:cxn>
                    <a:cxn ang="0">
                      <a:pos x="T10" y="T11"/>
                    </a:cxn>
                    <a:cxn ang="0">
                      <a:pos x="T12" y="T13"/>
                    </a:cxn>
                  </a:cxnLst>
                  <a:rect l="0" t="0" r="r" b="b"/>
                  <a:pathLst>
                    <a:path w="751" h="226">
                      <a:moveTo>
                        <a:pt x="751" y="226"/>
                      </a:moveTo>
                      <a:lnTo>
                        <a:pt x="751" y="0"/>
                      </a:lnTo>
                      <a:lnTo>
                        <a:pt x="708" y="0"/>
                      </a:lnTo>
                      <a:lnTo>
                        <a:pt x="0" y="0"/>
                      </a:lnTo>
                      <a:lnTo>
                        <a:pt x="0" y="226"/>
                      </a:lnTo>
                      <a:lnTo>
                        <a:pt x="649" y="226"/>
                      </a:lnTo>
                      <a:lnTo>
                        <a:pt x="751" y="2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spTree>
    <p:extLst>
      <p:ext uri="{BB962C8B-B14F-4D97-AF65-F5344CB8AC3E}">
        <p14:creationId xmlns:p14="http://schemas.microsoft.com/office/powerpoint/2010/main" val="355555206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621092-95D4-4D69-A3B6-6FE1A2C93DC5}"/>
              </a:ext>
            </a:extLst>
          </p:cNvPr>
          <p:cNvSpPr>
            <a:spLocks noGrp="1"/>
          </p:cNvSpPr>
          <p:nvPr>
            <p:ph type="title"/>
          </p:nvPr>
        </p:nvSpPr>
        <p:spPr/>
        <p:txBody>
          <a:bodyPr>
            <a:normAutofit fontScale="90000"/>
          </a:bodyPr>
          <a:lstStyle/>
          <a:p>
            <a:r>
              <a:rPr lang="en-US" dirty="0"/>
              <a:t>Development Timeline Diagram – Growing Plant Graphics</a:t>
            </a:r>
          </a:p>
        </p:txBody>
      </p:sp>
      <p:grpSp>
        <p:nvGrpSpPr>
          <p:cNvPr id="75" name="Grupa 74">
            <a:extLst>
              <a:ext uri="{FF2B5EF4-FFF2-40B4-BE49-F238E27FC236}">
                <a16:creationId xmlns:a16="http://schemas.microsoft.com/office/drawing/2014/main" id="{BF776AE5-206E-46B0-83DB-BFF480848944}"/>
              </a:ext>
            </a:extLst>
          </p:cNvPr>
          <p:cNvGrpSpPr/>
          <p:nvPr/>
        </p:nvGrpSpPr>
        <p:grpSpPr>
          <a:xfrm>
            <a:off x="9528010" y="1628800"/>
            <a:ext cx="2048933" cy="1217100"/>
            <a:chOff x="9300808" y="1041494"/>
            <a:chExt cx="1907760" cy="1133241"/>
          </a:xfrm>
        </p:grpSpPr>
        <p:cxnSp>
          <p:nvCxnSpPr>
            <p:cNvPr id="76" name="Łącznik prosty 75">
              <a:extLst>
                <a:ext uri="{FF2B5EF4-FFF2-40B4-BE49-F238E27FC236}">
                  <a16:creationId xmlns:a16="http://schemas.microsoft.com/office/drawing/2014/main" id="{F9B982B2-9F44-43E6-835B-3DE7B45C0928}"/>
                </a:ext>
              </a:extLst>
            </p:cNvPr>
            <p:cNvCxnSpPr>
              <a:cxnSpLocks/>
            </p:cNvCxnSpPr>
            <p:nvPr/>
          </p:nvCxnSpPr>
          <p:spPr>
            <a:xfrm>
              <a:off x="9300808" y="1152163"/>
              <a:ext cx="0" cy="908685"/>
            </a:xfrm>
            <a:prstGeom prst="line">
              <a:avLst/>
            </a:prstGeom>
            <a:ln w="50800">
              <a:solidFill>
                <a:schemeClr val="accent1"/>
              </a:solidFill>
            </a:ln>
          </p:spPr>
          <p:style>
            <a:lnRef idx="1">
              <a:schemeClr val="accent1"/>
            </a:lnRef>
            <a:fillRef idx="0">
              <a:schemeClr val="accent1"/>
            </a:fillRef>
            <a:effectRef idx="0">
              <a:schemeClr val="accent1"/>
            </a:effectRef>
            <a:fontRef idx="minor">
              <a:schemeClr val="tx1"/>
            </a:fontRef>
          </p:style>
        </p:cxnSp>
        <p:sp>
          <p:nvSpPr>
            <p:cNvPr id="77" name="pole tekstowe 76">
              <a:extLst>
                <a:ext uri="{FF2B5EF4-FFF2-40B4-BE49-F238E27FC236}">
                  <a16:creationId xmlns:a16="http://schemas.microsoft.com/office/drawing/2014/main" id="{36C5E786-8EC5-4366-8EC6-210870D6630E}"/>
                </a:ext>
              </a:extLst>
            </p:cNvPr>
            <p:cNvSpPr txBox="1"/>
            <p:nvPr/>
          </p:nvSpPr>
          <p:spPr>
            <a:xfrm>
              <a:off x="9358740" y="1041494"/>
              <a:ext cx="1849828" cy="1133241"/>
            </a:xfrm>
            <a:prstGeom prst="rect">
              <a:avLst/>
            </a:prstGeom>
            <a:noFill/>
          </p:spPr>
          <p:txBody>
            <a:bodyPr wrap="square" rtlCol="0">
              <a:noAutofit/>
            </a:bodyPr>
            <a:lstStyle/>
            <a:p>
              <a:r>
                <a:rPr lang="en-US" sz="2400" dirty="0">
                  <a:solidFill>
                    <a:schemeClr val="accent1"/>
                  </a:solidFill>
                </a:rPr>
                <a:t>Your product</a:t>
              </a:r>
            </a:p>
            <a:p>
              <a:r>
                <a:rPr lang="en-US" dirty="0"/>
                <a:t>Write your </a:t>
              </a:r>
              <a:br>
                <a:rPr lang="en-US" dirty="0"/>
              </a:br>
              <a:r>
                <a:rPr lang="en-US" dirty="0"/>
                <a:t>text here.</a:t>
              </a:r>
            </a:p>
          </p:txBody>
        </p:sp>
      </p:grpSp>
      <p:grpSp>
        <p:nvGrpSpPr>
          <p:cNvPr id="79" name="Grupa 78">
            <a:extLst>
              <a:ext uri="{FF2B5EF4-FFF2-40B4-BE49-F238E27FC236}">
                <a16:creationId xmlns:a16="http://schemas.microsoft.com/office/drawing/2014/main" id="{696AE96B-BFC5-4299-8BE4-AC8560E04A06}"/>
              </a:ext>
            </a:extLst>
          </p:cNvPr>
          <p:cNvGrpSpPr/>
          <p:nvPr/>
        </p:nvGrpSpPr>
        <p:grpSpPr>
          <a:xfrm>
            <a:off x="1445008" y="2187466"/>
            <a:ext cx="1577024" cy="777122"/>
            <a:chOff x="1353898" y="968158"/>
            <a:chExt cx="1506573" cy="742406"/>
          </a:xfrm>
        </p:grpSpPr>
        <p:cxnSp>
          <p:nvCxnSpPr>
            <p:cNvPr id="80" name="Łącznik prosty 79">
              <a:extLst>
                <a:ext uri="{FF2B5EF4-FFF2-40B4-BE49-F238E27FC236}">
                  <a16:creationId xmlns:a16="http://schemas.microsoft.com/office/drawing/2014/main" id="{519163A4-0C83-4933-855E-91C0AD6B3001}"/>
                </a:ext>
              </a:extLst>
            </p:cNvPr>
            <p:cNvCxnSpPr>
              <a:cxnSpLocks/>
            </p:cNvCxnSpPr>
            <p:nvPr/>
          </p:nvCxnSpPr>
          <p:spPr>
            <a:xfrm>
              <a:off x="1353898" y="968163"/>
              <a:ext cx="0" cy="742401"/>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pole tekstowe 80">
              <a:extLst>
                <a:ext uri="{FF2B5EF4-FFF2-40B4-BE49-F238E27FC236}">
                  <a16:creationId xmlns:a16="http://schemas.microsoft.com/office/drawing/2014/main" id="{BACA3629-1D27-4BBD-A6CE-DD05059835F9}"/>
                </a:ext>
              </a:extLst>
            </p:cNvPr>
            <p:cNvSpPr txBox="1"/>
            <p:nvPr/>
          </p:nvSpPr>
          <p:spPr>
            <a:xfrm>
              <a:off x="1413339" y="968158"/>
              <a:ext cx="1447132" cy="742401"/>
            </a:xfrm>
            <a:prstGeom prst="rect">
              <a:avLst/>
            </a:prstGeom>
            <a:noFill/>
          </p:spPr>
          <p:txBody>
            <a:bodyPr wrap="square" rtlCol="0">
              <a:noAutofit/>
            </a:bodyPr>
            <a:lstStyle/>
            <a:p>
              <a:r>
                <a:rPr lang="en-US" dirty="0"/>
                <a:t>Write your text here.</a:t>
              </a:r>
            </a:p>
          </p:txBody>
        </p:sp>
      </p:grpSp>
      <p:grpSp>
        <p:nvGrpSpPr>
          <p:cNvPr id="83" name="Grupa 82">
            <a:extLst>
              <a:ext uri="{FF2B5EF4-FFF2-40B4-BE49-F238E27FC236}">
                <a16:creationId xmlns:a16="http://schemas.microsoft.com/office/drawing/2014/main" id="{B0527D09-FED6-438C-AEDE-0289B13628CC}"/>
              </a:ext>
            </a:extLst>
          </p:cNvPr>
          <p:cNvGrpSpPr/>
          <p:nvPr/>
        </p:nvGrpSpPr>
        <p:grpSpPr>
          <a:xfrm>
            <a:off x="5914506" y="2187466"/>
            <a:ext cx="1552184" cy="777122"/>
            <a:chOff x="1353898" y="968158"/>
            <a:chExt cx="1482843" cy="742406"/>
          </a:xfrm>
        </p:grpSpPr>
        <p:cxnSp>
          <p:nvCxnSpPr>
            <p:cNvPr id="84" name="Łącznik prosty 83">
              <a:extLst>
                <a:ext uri="{FF2B5EF4-FFF2-40B4-BE49-F238E27FC236}">
                  <a16:creationId xmlns:a16="http://schemas.microsoft.com/office/drawing/2014/main" id="{69C88F30-BCCF-4431-8D4E-DBCD60D6118B}"/>
                </a:ext>
              </a:extLst>
            </p:cNvPr>
            <p:cNvCxnSpPr>
              <a:cxnSpLocks/>
            </p:cNvCxnSpPr>
            <p:nvPr/>
          </p:nvCxnSpPr>
          <p:spPr>
            <a:xfrm>
              <a:off x="1353898" y="968163"/>
              <a:ext cx="0" cy="742401"/>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5" name="pole tekstowe 84">
              <a:extLst>
                <a:ext uri="{FF2B5EF4-FFF2-40B4-BE49-F238E27FC236}">
                  <a16:creationId xmlns:a16="http://schemas.microsoft.com/office/drawing/2014/main" id="{8AED4983-0C4C-40C2-AC45-E9893E735D80}"/>
                </a:ext>
              </a:extLst>
            </p:cNvPr>
            <p:cNvSpPr txBox="1"/>
            <p:nvPr/>
          </p:nvSpPr>
          <p:spPr>
            <a:xfrm>
              <a:off x="1413340" y="968158"/>
              <a:ext cx="1423401" cy="742401"/>
            </a:xfrm>
            <a:prstGeom prst="rect">
              <a:avLst/>
            </a:prstGeom>
            <a:noFill/>
          </p:spPr>
          <p:txBody>
            <a:bodyPr wrap="square" rtlCol="0">
              <a:noAutofit/>
            </a:bodyPr>
            <a:lstStyle/>
            <a:p>
              <a:r>
                <a:rPr lang="en-US" dirty="0"/>
                <a:t>Write your text here.</a:t>
              </a:r>
            </a:p>
          </p:txBody>
        </p:sp>
      </p:grpSp>
      <p:sp>
        <p:nvSpPr>
          <p:cNvPr id="74" name="pole tekstowe 73">
            <a:extLst>
              <a:ext uri="{FF2B5EF4-FFF2-40B4-BE49-F238E27FC236}">
                <a16:creationId xmlns:a16="http://schemas.microsoft.com/office/drawing/2014/main" id="{AA1F110C-82FD-423C-B2FF-2271AB2B6BDA}"/>
              </a:ext>
            </a:extLst>
          </p:cNvPr>
          <p:cNvSpPr txBox="1"/>
          <p:nvPr/>
        </p:nvSpPr>
        <p:spPr>
          <a:xfrm>
            <a:off x="8153173" y="4932661"/>
            <a:ext cx="1702018" cy="575330"/>
          </a:xfrm>
          <a:prstGeom prst="rect">
            <a:avLst/>
          </a:prstGeom>
          <a:noFill/>
        </p:spPr>
        <p:txBody>
          <a:bodyPr wrap="none" rtlCol="0">
            <a:noAutofit/>
          </a:bodyPr>
          <a:lstStyle/>
          <a:p>
            <a:pPr algn="ctr"/>
            <a:r>
              <a:rPr lang="en-US" sz="3200" dirty="0">
                <a:solidFill>
                  <a:schemeClr val="accent1"/>
                </a:solidFill>
              </a:rPr>
              <a:t>04</a:t>
            </a:r>
            <a:r>
              <a:rPr lang="en-US" sz="2000" dirty="0">
                <a:solidFill>
                  <a:schemeClr val="accent6"/>
                </a:solidFill>
              </a:rPr>
              <a:t> </a:t>
            </a:r>
            <a:r>
              <a:rPr lang="en-US" sz="2000" dirty="0"/>
              <a:t>Header</a:t>
            </a:r>
          </a:p>
        </p:txBody>
      </p:sp>
      <p:sp>
        <p:nvSpPr>
          <p:cNvPr id="78" name="pole tekstowe 77">
            <a:extLst>
              <a:ext uri="{FF2B5EF4-FFF2-40B4-BE49-F238E27FC236}">
                <a16:creationId xmlns:a16="http://schemas.microsoft.com/office/drawing/2014/main" id="{302C241A-43BA-4B35-A76C-0695EBE64E2E}"/>
              </a:ext>
            </a:extLst>
          </p:cNvPr>
          <p:cNvSpPr txBox="1"/>
          <p:nvPr/>
        </p:nvSpPr>
        <p:spPr>
          <a:xfrm>
            <a:off x="1492541" y="4932660"/>
            <a:ext cx="1161486" cy="612121"/>
          </a:xfrm>
          <a:prstGeom prst="rect">
            <a:avLst/>
          </a:prstGeom>
          <a:noFill/>
        </p:spPr>
        <p:txBody>
          <a:bodyPr wrap="none" rtlCol="0">
            <a:noAutofit/>
          </a:bodyPr>
          <a:lstStyle/>
          <a:p>
            <a:pPr algn="ctr"/>
            <a:r>
              <a:rPr lang="en-US" sz="3200" dirty="0">
                <a:solidFill>
                  <a:schemeClr val="accent2"/>
                </a:solidFill>
              </a:rPr>
              <a:t>01</a:t>
            </a:r>
            <a:r>
              <a:rPr lang="en-US" sz="2000" dirty="0">
                <a:solidFill>
                  <a:schemeClr val="accent6"/>
                </a:solidFill>
              </a:rPr>
              <a:t> </a:t>
            </a:r>
            <a:r>
              <a:rPr lang="en-US" sz="2000" dirty="0"/>
              <a:t>Header</a:t>
            </a:r>
          </a:p>
        </p:txBody>
      </p:sp>
      <p:sp>
        <p:nvSpPr>
          <p:cNvPr id="82" name="pole tekstowe 81">
            <a:extLst>
              <a:ext uri="{FF2B5EF4-FFF2-40B4-BE49-F238E27FC236}">
                <a16:creationId xmlns:a16="http://schemas.microsoft.com/office/drawing/2014/main" id="{90714F0F-AD96-4BFE-9D2E-90F7C1CEA16F}"/>
              </a:ext>
            </a:extLst>
          </p:cNvPr>
          <p:cNvSpPr txBox="1"/>
          <p:nvPr/>
        </p:nvSpPr>
        <p:spPr>
          <a:xfrm>
            <a:off x="5959952" y="4932660"/>
            <a:ext cx="1382811" cy="575330"/>
          </a:xfrm>
          <a:prstGeom prst="rect">
            <a:avLst/>
          </a:prstGeom>
          <a:noFill/>
        </p:spPr>
        <p:txBody>
          <a:bodyPr wrap="none" rtlCol="0">
            <a:noAutofit/>
          </a:bodyPr>
          <a:lstStyle/>
          <a:p>
            <a:pPr algn="ctr"/>
            <a:r>
              <a:rPr lang="en-US" sz="3200" dirty="0">
                <a:solidFill>
                  <a:schemeClr val="accent5"/>
                </a:solidFill>
              </a:rPr>
              <a:t>03</a:t>
            </a:r>
            <a:r>
              <a:rPr lang="en-US" sz="2000" dirty="0">
                <a:solidFill>
                  <a:schemeClr val="accent6"/>
                </a:solidFill>
              </a:rPr>
              <a:t> </a:t>
            </a:r>
            <a:r>
              <a:rPr lang="en-US" sz="2000" dirty="0"/>
              <a:t>Header</a:t>
            </a:r>
          </a:p>
        </p:txBody>
      </p:sp>
      <p:sp>
        <p:nvSpPr>
          <p:cNvPr id="86" name="pole tekstowe 85">
            <a:extLst>
              <a:ext uri="{FF2B5EF4-FFF2-40B4-BE49-F238E27FC236}">
                <a16:creationId xmlns:a16="http://schemas.microsoft.com/office/drawing/2014/main" id="{88C61F44-14EF-43D3-9D1E-2597AFDA5E2D}"/>
              </a:ext>
            </a:extLst>
          </p:cNvPr>
          <p:cNvSpPr txBox="1"/>
          <p:nvPr/>
        </p:nvSpPr>
        <p:spPr>
          <a:xfrm>
            <a:off x="3291410" y="4932660"/>
            <a:ext cx="2031887" cy="575330"/>
          </a:xfrm>
          <a:prstGeom prst="rect">
            <a:avLst/>
          </a:prstGeom>
          <a:noFill/>
        </p:spPr>
        <p:txBody>
          <a:bodyPr wrap="none" rtlCol="0">
            <a:noAutofit/>
          </a:bodyPr>
          <a:lstStyle/>
          <a:p>
            <a:pPr algn="ctr"/>
            <a:r>
              <a:rPr lang="en-US" sz="3200" dirty="0">
                <a:solidFill>
                  <a:schemeClr val="accent4"/>
                </a:solidFill>
              </a:rPr>
              <a:t>02</a:t>
            </a:r>
            <a:r>
              <a:rPr lang="en-US" sz="2000" dirty="0">
                <a:solidFill>
                  <a:schemeClr val="accent6"/>
                </a:solidFill>
              </a:rPr>
              <a:t> </a:t>
            </a:r>
            <a:r>
              <a:rPr lang="en-US" sz="2000" dirty="0"/>
              <a:t>Header</a:t>
            </a:r>
          </a:p>
        </p:txBody>
      </p:sp>
      <p:grpSp>
        <p:nvGrpSpPr>
          <p:cNvPr id="87" name="Grupa 86">
            <a:extLst>
              <a:ext uri="{FF2B5EF4-FFF2-40B4-BE49-F238E27FC236}">
                <a16:creationId xmlns:a16="http://schemas.microsoft.com/office/drawing/2014/main" id="{82A05F14-5CD6-4063-B5F0-9539183ADA2F}"/>
              </a:ext>
            </a:extLst>
          </p:cNvPr>
          <p:cNvGrpSpPr/>
          <p:nvPr/>
        </p:nvGrpSpPr>
        <p:grpSpPr>
          <a:xfrm>
            <a:off x="3679757" y="2187466"/>
            <a:ext cx="1591688" cy="777122"/>
            <a:chOff x="1353898" y="968158"/>
            <a:chExt cx="1520583" cy="742406"/>
          </a:xfrm>
        </p:grpSpPr>
        <p:cxnSp>
          <p:nvCxnSpPr>
            <p:cNvPr id="88" name="Łącznik prosty 87">
              <a:extLst>
                <a:ext uri="{FF2B5EF4-FFF2-40B4-BE49-F238E27FC236}">
                  <a16:creationId xmlns:a16="http://schemas.microsoft.com/office/drawing/2014/main" id="{1BC261EC-6C71-4BD8-B449-173922A6B71C}"/>
                </a:ext>
              </a:extLst>
            </p:cNvPr>
            <p:cNvCxnSpPr>
              <a:cxnSpLocks/>
            </p:cNvCxnSpPr>
            <p:nvPr/>
          </p:nvCxnSpPr>
          <p:spPr>
            <a:xfrm>
              <a:off x="1353898" y="968163"/>
              <a:ext cx="0" cy="742401"/>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pole tekstowe 88">
              <a:extLst>
                <a:ext uri="{FF2B5EF4-FFF2-40B4-BE49-F238E27FC236}">
                  <a16:creationId xmlns:a16="http://schemas.microsoft.com/office/drawing/2014/main" id="{D06FA3B5-42AD-4111-B2F4-9B659F5BBB7B}"/>
                </a:ext>
              </a:extLst>
            </p:cNvPr>
            <p:cNvSpPr txBox="1"/>
            <p:nvPr/>
          </p:nvSpPr>
          <p:spPr>
            <a:xfrm>
              <a:off x="1413339" y="968158"/>
              <a:ext cx="1461142" cy="742401"/>
            </a:xfrm>
            <a:prstGeom prst="rect">
              <a:avLst/>
            </a:prstGeom>
            <a:noFill/>
          </p:spPr>
          <p:txBody>
            <a:bodyPr wrap="square" rtlCol="0">
              <a:noAutofit/>
            </a:bodyPr>
            <a:lstStyle/>
            <a:p>
              <a:r>
                <a:rPr lang="en-US" dirty="0"/>
                <a:t>Write your text here.</a:t>
              </a:r>
            </a:p>
          </p:txBody>
        </p:sp>
      </p:grpSp>
      <p:grpSp>
        <p:nvGrpSpPr>
          <p:cNvPr id="10" name="Grupa 9">
            <a:extLst>
              <a:ext uri="{FF2B5EF4-FFF2-40B4-BE49-F238E27FC236}">
                <a16:creationId xmlns:a16="http://schemas.microsoft.com/office/drawing/2014/main" id="{8FC1E7BC-2089-4A81-9332-51947E9DA60D}"/>
              </a:ext>
            </a:extLst>
          </p:cNvPr>
          <p:cNvGrpSpPr/>
          <p:nvPr/>
        </p:nvGrpSpPr>
        <p:grpSpPr>
          <a:xfrm>
            <a:off x="1033469" y="1998218"/>
            <a:ext cx="10251752" cy="2911156"/>
            <a:chOff x="1127448" y="1840428"/>
            <a:chExt cx="10251752" cy="2911156"/>
          </a:xfrm>
        </p:grpSpPr>
        <p:grpSp>
          <p:nvGrpSpPr>
            <p:cNvPr id="56" name="Grupa 55">
              <a:extLst>
                <a:ext uri="{FF2B5EF4-FFF2-40B4-BE49-F238E27FC236}">
                  <a16:creationId xmlns:a16="http://schemas.microsoft.com/office/drawing/2014/main" id="{BE90CB5B-C77C-440B-9A6C-6843811EBB69}"/>
                </a:ext>
              </a:extLst>
            </p:cNvPr>
            <p:cNvGrpSpPr/>
            <p:nvPr/>
          </p:nvGrpSpPr>
          <p:grpSpPr>
            <a:xfrm>
              <a:off x="8218394" y="1840428"/>
              <a:ext cx="1759534" cy="2765468"/>
              <a:chOff x="8399463" y="1377950"/>
              <a:chExt cx="1638301" cy="2574925"/>
            </a:xfrm>
          </p:grpSpPr>
          <p:sp>
            <p:nvSpPr>
              <p:cNvPr id="33" name="Freeform 30">
                <a:extLst>
                  <a:ext uri="{FF2B5EF4-FFF2-40B4-BE49-F238E27FC236}">
                    <a16:creationId xmlns:a16="http://schemas.microsoft.com/office/drawing/2014/main" id="{FBC436C3-BAEE-4F27-970F-EAD57D60B9F7}"/>
                  </a:ext>
                </a:extLst>
              </p:cNvPr>
              <p:cNvSpPr>
                <a:spLocks/>
              </p:cNvSpPr>
              <p:nvPr/>
            </p:nvSpPr>
            <p:spPr bwMode="auto">
              <a:xfrm>
                <a:off x="8936038" y="3621088"/>
                <a:ext cx="6350" cy="6350"/>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1">
                <a:extLst>
                  <a:ext uri="{FF2B5EF4-FFF2-40B4-BE49-F238E27FC236}">
                    <a16:creationId xmlns:a16="http://schemas.microsoft.com/office/drawing/2014/main" id="{67158AB5-3392-4182-8CAD-465A0F085FD3}"/>
                  </a:ext>
                </a:extLst>
              </p:cNvPr>
              <p:cNvSpPr>
                <a:spLocks/>
              </p:cNvSpPr>
              <p:nvPr/>
            </p:nvSpPr>
            <p:spPr bwMode="auto">
              <a:xfrm>
                <a:off x="8783638" y="2332038"/>
                <a:ext cx="77788" cy="77788"/>
              </a:xfrm>
              <a:custGeom>
                <a:avLst/>
                <a:gdLst>
                  <a:gd name="T0" fmla="*/ 0 w 49"/>
                  <a:gd name="T1" fmla="*/ 0 h 49"/>
                  <a:gd name="T2" fmla="*/ 0 w 49"/>
                  <a:gd name="T3" fmla="*/ 0 h 49"/>
                  <a:gd name="T4" fmla="*/ 49 w 49"/>
                  <a:gd name="T5" fmla="*/ 49 h 49"/>
                  <a:gd name="T6" fmla="*/ 0 w 49"/>
                  <a:gd name="T7" fmla="*/ 0 h 49"/>
                </a:gdLst>
                <a:ahLst/>
                <a:cxnLst>
                  <a:cxn ang="0">
                    <a:pos x="T0" y="T1"/>
                  </a:cxn>
                  <a:cxn ang="0">
                    <a:pos x="T2" y="T3"/>
                  </a:cxn>
                  <a:cxn ang="0">
                    <a:pos x="T4" y="T5"/>
                  </a:cxn>
                  <a:cxn ang="0">
                    <a:pos x="T6" y="T7"/>
                  </a:cxn>
                </a:cxnLst>
                <a:rect l="0" t="0" r="r" b="b"/>
                <a:pathLst>
                  <a:path w="49" h="49">
                    <a:moveTo>
                      <a:pt x="0" y="0"/>
                    </a:moveTo>
                    <a:lnTo>
                      <a:pt x="0" y="0"/>
                    </a:lnTo>
                    <a:lnTo>
                      <a:pt x="49" y="49"/>
                    </a:lnTo>
                    <a:lnTo>
                      <a:pt x="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2">
                <a:extLst>
                  <a:ext uri="{FF2B5EF4-FFF2-40B4-BE49-F238E27FC236}">
                    <a16:creationId xmlns:a16="http://schemas.microsoft.com/office/drawing/2014/main" id="{CA97FEEC-174B-4A64-8BBA-905CC8AA49BC}"/>
                  </a:ext>
                </a:extLst>
              </p:cNvPr>
              <p:cNvSpPr>
                <a:spLocks/>
              </p:cNvSpPr>
              <p:nvPr/>
            </p:nvSpPr>
            <p:spPr bwMode="auto">
              <a:xfrm>
                <a:off x="9431338" y="2900363"/>
                <a:ext cx="7938" cy="9525"/>
              </a:xfrm>
              <a:custGeom>
                <a:avLst/>
                <a:gdLst>
                  <a:gd name="T0" fmla="*/ 5 w 5"/>
                  <a:gd name="T1" fmla="*/ 0 h 6"/>
                  <a:gd name="T2" fmla="*/ 5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lnTo>
                      <a:pt x="0" y="6"/>
                    </a:lnTo>
                    <a:lnTo>
                      <a:pt x="5"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3">
                <a:extLst>
                  <a:ext uri="{FF2B5EF4-FFF2-40B4-BE49-F238E27FC236}">
                    <a16:creationId xmlns:a16="http://schemas.microsoft.com/office/drawing/2014/main" id="{8DDBD7EA-C771-4CBC-94A6-40C00009E27E}"/>
                  </a:ext>
                </a:extLst>
              </p:cNvPr>
              <p:cNvSpPr>
                <a:spLocks/>
              </p:cNvSpPr>
              <p:nvPr/>
            </p:nvSpPr>
            <p:spPr bwMode="auto">
              <a:xfrm>
                <a:off x="9275763" y="1830388"/>
                <a:ext cx="6350" cy="4763"/>
              </a:xfrm>
              <a:custGeom>
                <a:avLst/>
                <a:gdLst>
                  <a:gd name="T0" fmla="*/ 4 w 4"/>
                  <a:gd name="T1" fmla="*/ 3 h 3"/>
                  <a:gd name="T2" fmla="*/ 0 w 4"/>
                  <a:gd name="T3" fmla="*/ 0 h 3"/>
                  <a:gd name="T4" fmla="*/ 0 w 4"/>
                  <a:gd name="T5" fmla="*/ 0 h 3"/>
                  <a:gd name="T6" fmla="*/ 4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0" y="0"/>
                    </a:lnTo>
                    <a:lnTo>
                      <a:pt x="0" y="0"/>
                    </a:lnTo>
                    <a:lnTo>
                      <a:pt x="4" y="3"/>
                    </a:lnTo>
                    <a:lnTo>
                      <a:pt x="4" y="3"/>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3CC8B03F-3BA3-4A36-9C23-6E4F9BA96E53}"/>
                  </a:ext>
                </a:extLst>
              </p:cNvPr>
              <p:cNvSpPr>
                <a:spLocks/>
              </p:cNvSpPr>
              <p:nvPr/>
            </p:nvSpPr>
            <p:spPr bwMode="auto">
              <a:xfrm>
                <a:off x="9575801" y="3414713"/>
                <a:ext cx="79375" cy="79375"/>
              </a:xfrm>
              <a:custGeom>
                <a:avLst/>
                <a:gdLst>
                  <a:gd name="T0" fmla="*/ 50 w 50"/>
                  <a:gd name="T1" fmla="*/ 0 h 50"/>
                  <a:gd name="T2" fmla="*/ 50 w 50"/>
                  <a:gd name="T3" fmla="*/ 0 h 50"/>
                  <a:gd name="T4" fmla="*/ 0 w 50"/>
                  <a:gd name="T5" fmla="*/ 50 h 50"/>
                  <a:gd name="T6" fmla="*/ 50 w 50"/>
                  <a:gd name="T7" fmla="*/ 0 h 50"/>
                </a:gdLst>
                <a:ahLst/>
                <a:cxnLst>
                  <a:cxn ang="0">
                    <a:pos x="T0" y="T1"/>
                  </a:cxn>
                  <a:cxn ang="0">
                    <a:pos x="T2" y="T3"/>
                  </a:cxn>
                  <a:cxn ang="0">
                    <a:pos x="T4" y="T5"/>
                  </a:cxn>
                  <a:cxn ang="0">
                    <a:pos x="T6" y="T7"/>
                  </a:cxn>
                </a:cxnLst>
                <a:rect l="0" t="0" r="r" b="b"/>
                <a:pathLst>
                  <a:path w="50" h="50">
                    <a:moveTo>
                      <a:pt x="50" y="0"/>
                    </a:moveTo>
                    <a:lnTo>
                      <a:pt x="50" y="0"/>
                    </a:lnTo>
                    <a:lnTo>
                      <a:pt x="0" y="50"/>
                    </a:lnTo>
                    <a:lnTo>
                      <a:pt x="50" y="0"/>
                    </a:lnTo>
                    <a:close/>
                  </a:path>
                </a:pathLst>
              </a:custGeom>
              <a:solidFill>
                <a:srgbClr val="3E4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35">
                <a:extLst>
                  <a:ext uri="{FF2B5EF4-FFF2-40B4-BE49-F238E27FC236}">
                    <a16:creationId xmlns:a16="http://schemas.microsoft.com/office/drawing/2014/main" id="{1EAD942E-872D-4B48-B06B-CFB603286CC2}"/>
                  </a:ext>
                </a:extLst>
              </p:cNvPr>
              <p:cNvSpPr>
                <a:spLocks/>
              </p:cNvSpPr>
              <p:nvPr/>
            </p:nvSpPr>
            <p:spPr bwMode="auto">
              <a:xfrm>
                <a:off x="8399463" y="1949450"/>
                <a:ext cx="461963" cy="460375"/>
              </a:xfrm>
              <a:custGeom>
                <a:avLst/>
                <a:gdLst>
                  <a:gd name="T0" fmla="*/ 84 w 167"/>
                  <a:gd name="T1" fmla="*/ 0 h 167"/>
                  <a:gd name="T2" fmla="*/ 84 w 167"/>
                  <a:gd name="T3" fmla="*/ 0 h 167"/>
                  <a:gd name="T4" fmla="*/ 0 w 167"/>
                  <a:gd name="T5" fmla="*/ 0 h 167"/>
                  <a:gd name="T6" fmla="*/ 139 w 167"/>
                  <a:gd name="T7" fmla="*/ 139 h 167"/>
                  <a:gd name="T8" fmla="*/ 167 w 167"/>
                  <a:gd name="T9" fmla="*/ 167 h 167"/>
                  <a:gd name="T10" fmla="*/ 167 w 167"/>
                  <a:gd name="T11" fmla="*/ 167 h 167"/>
                  <a:gd name="T12" fmla="*/ 167 w 167"/>
                  <a:gd name="T13" fmla="*/ 129 h 167"/>
                  <a:gd name="T14" fmla="*/ 167 w 167"/>
                  <a:gd name="T15" fmla="*/ 84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56" y="0"/>
                      <a:pt x="28" y="0"/>
                      <a:pt x="0" y="0"/>
                    </a:cubicBezTo>
                    <a:cubicBezTo>
                      <a:pt x="139" y="139"/>
                      <a:pt x="139" y="139"/>
                      <a:pt x="139" y="139"/>
                    </a:cubicBezTo>
                    <a:cubicBezTo>
                      <a:pt x="167" y="167"/>
                      <a:pt x="167" y="167"/>
                      <a:pt x="167" y="167"/>
                    </a:cubicBezTo>
                    <a:cubicBezTo>
                      <a:pt x="167" y="167"/>
                      <a:pt x="167" y="167"/>
                      <a:pt x="167" y="167"/>
                    </a:cubicBezTo>
                    <a:cubicBezTo>
                      <a:pt x="167" y="154"/>
                      <a:pt x="167" y="142"/>
                      <a:pt x="167" y="129"/>
                    </a:cubicBezTo>
                    <a:cubicBezTo>
                      <a:pt x="167" y="114"/>
                      <a:pt x="167" y="99"/>
                      <a:pt x="167" y="84"/>
                    </a:cubicBezTo>
                    <a:cubicBezTo>
                      <a:pt x="167" y="38"/>
                      <a:pt x="130"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37">
                <a:extLst>
                  <a:ext uri="{FF2B5EF4-FFF2-40B4-BE49-F238E27FC236}">
                    <a16:creationId xmlns:a16="http://schemas.microsoft.com/office/drawing/2014/main" id="{1C4F47B3-D930-480E-954E-50BCC44675F9}"/>
                  </a:ext>
                </a:extLst>
              </p:cNvPr>
              <p:cNvSpPr>
                <a:spLocks/>
              </p:cNvSpPr>
              <p:nvPr/>
            </p:nvSpPr>
            <p:spPr bwMode="auto">
              <a:xfrm>
                <a:off x="8487521" y="3165475"/>
                <a:ext cx="461963" cy="461963"/>
              </a:xfrm>
              <a:custGeom>
                <a:avLst/>
                <a:gdLst>
                  <a:gd name="T0" fmla="*/ 83 w 167"/>
                  <a:gd name="T1" fmla="*/ 0 h 167"/>
                  <a:gd name="T2" fmla="*/ 83 w 167"/>
                  <a:gd name="T3" fmla="*/ 0 h 167"/>
                  <a:gd name="T4" fmla="*/ 0 w 167"/>
                  <a:gd name="T5" fmla="*/ 0 h 167"/>
                  <a:gd name="T6" fmla="*/ 165 w 167"/>
                  <a:gd name="T7" fmla="*/ 165 h 167"/>
                  <a:gd name="T8" fmla="*/ 167 w 167"/>
                  <a:gd name="T9" fmla="*/ 167 h 167"/>
                  <a:gd name="T10" fmla="*/ 167 w 167"/>
                  <a:gd name="T11" fmla="*/ 167 h 167"/>
                  <a:gd name="T12" fmla="*/ 167 w 167"/>
                  <a:gd name="T13" fmla="*/ 130 h 167"/>
                  <a:gd name="T14" fmla="*/ 167 w 167"/>
                  <a:gd name="T15" fmla="*/ 83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55" y="0"/>
                      <a:pt x="28" y="0"/>
                      <a:pt x="0" y="0"/>
                    </a:cubicBezTo>
                    <a:cubicBezTo>
                      <a:pt x="165" y="165"/>
                      <a:pt x="165" y="165"/>
                      <a:pt x="165" y="165"/>
                    </a:cubicBezTo>
                    <a:cubicBezTo>
                      <a:pt x="167" y="167"/>
                      <a:pt x="167" y="167"/>
                      <a:pt x="167" y="167"/>
                    </a:cubicBezTo>
                    <a:cubicBezTo>
                      <a:pt x="167" y="167"/>
                      <a:pt x="167" y="167"/>
                      <a:pt x="167" y="167"/>
                    </a:cubicBezTo>
                    <a:cubicBezTo>
                      <a:pt x="167" y="155"/>
                      <a:pt x="167" y="142"/>
                      <a:pt x="167" y="130"/>
                    </a:cubicBezTo>
                    <a:cubicBezTo>
                      <a:pt x="167" y="115"/>
                      <a:pt x="167" y="99"/>
                      <a:pt x="167" y="83"/>
                    </a:cubicBezTo>
                    <a:cubicBezTo>
                      <a:pt x="167"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9">
                <a:extLst>
                  <a:ext uri="{FF2B5EF4-FFF2-40B4-BE49-F238E27FC236}">
                    <a16:creationId xmlns:a16="http://schemas.microsoft.com/office/drawing/2014/main" id="{1C8F0F4B-A782-4705-ACD5-B01E3C920AF7}"/>
                  </a:ext>
                </a:extLst>
              </p:cNvPr>
              <p:cNvSpPr>
                <a:spLocks/>
              </p:cNvSpPr>
              <p:nvPr/>
            </p:nvSpPr>
            <p:spPr bwMode="auto">
              <a:xfrm>
                <a:off x="9575801" y="3033713"/>
                <a:ext cx="461963" cy="460375"/>
              </a:xfrm>
              <a:custGeom>
                <a:avLst/>
                <a:gdLst>
                  <a:gd name="T0" fmla="*/ 83 w 167"/>
                  <a:gd name="T1" fmla="*/ 0 h 167"/>
                  <a:gd name="T2" fmla="*/ 83 w 167"/>
                  <a:gd name="T3" fmla="*/ 0 h 167"/>
                  <a:gd name="T4" fmla="*/ 0 w 167"/>
                  <a:gd name="T5" fmla="*/ 83 h 167"/>
                  <a:gd name="T6" fmla="*/ 0 w 167"/>
                  <a:gd name="T7" fmla="*/ 129 h 167"/>
                  <a:gd name="T8" fmla="*/ 0 w 167"/>
                  <a:gd name="T9" fmla="*/ 167 h 167"/>
                  <a:gd name="T10" fmla="*/ 0 w 167"/>
                  <a:gd name="T11" fmla="*/ 167 h 167"/>
                  <a:gd name="T12" fmla="*/ 29 w 167"/>
                  <a:gd name="T13" fmla="*/ 138 h 167"/>
                  <a:gd name="T14" fmla="*/ 167 w 167"/>
                  <a:gd name="T15" fmla="*/ 0 h 167"/>
                  <a:gd name="T16" fmla="*/ 83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3" y="0"/>
                    </a:moveTo>
                    <a:cubicBezTo>
                      <a:pt x="83" y="0"/>
                      <a:pt x="83" y="0"/>
                      <a:pt x="83" y="0"/>
                    </a:cubicBezTo>
                    <a:cubicBezTo>
                      <a:pt x="37" y="0"/>
                      <a:pt x="0" y="37"/>
                      <a:pt x="0" y="83"/>
                    </a:cubicBezTo>
                    <a:cubicBezTo>
                      <a:pt x="0" y="98"/>
                      <a:pt x="0" y="114"/>
                      <a:pt x="0" y="129"/>
                    </a:cubicBezTo>
                    <a:cubicBezTo>
                      <a:pt x="0" y="142"/>
                      <a:pt x="0" y="154"/>
                      <a:pt x="0" y="167"/>
                    </a:cubicBezTo>
                    <a:cubicBezTo>
                      <a:pt x="0" y="167"/>
                      <a:pt x="0" y="167"/>
                      <a:pt x="0" y="167"/>
                    </a:cubicBezTo>
                    <a:cubicBezTo>
                      <a:pt x="29" y="138"/>
                      <a:pt x="29" y="138"/>
                      <a:pt x="29" y="138"/>
                    </a:cubicBezTo>
                    <a:cubicBezTo>
                      <a:pt x="167" y="0"/>
                      <a:pt x="167" y="0"/>
                      <a:pt x="167"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42">
                <a:extLst>
                  <a:ext uri="{FF2B5EF4-FFF2-40B4-BE49-F238E27FC236}">
                    <a16:creationId xmlns:a16="http://schemas.microsoft.com/office/drawing/2014/main" id="{FCFA35FC-EC35-4753-A80D-0980D1E74BD2}"/>
                  </a:ext>
                </a:extLst>
              </p:cNvPr>
              <p:cNvSpPr>
                <a:spLocks/>
              </p:cNvSpPr>
              <p:nvPr/>
            </p:nvSpPr>
            <p:spPr bwMode="auto">
              <a:xfrm>
                <a:off x="9431338" y="2451100"/>
                <a:ext cx="458788" cy="458788"/>
              </a:xfrm>
              <a:custGeom>
                <a:avLst/>
                <a:gdLst>
                  <a:gd name="T0" fmla="*/ 166 w 166"/>
                  <a:gd name="T1" fmla="*/ 0 h 166"/>
                  <a:gd name="T2" fmla="*/ 3 w 166"/>
                  <a:gd name="T3" fmla="*/ 163 h 166"/>
                  <a:gd name="T4" fmla="*/ 0 w 166"/>
                  <a:gd name="T5" fmla="*/ 166 h 166"/>
                  <a:gd name="T6" fmla="*/ 1 w 166"/>
                  <a:gd name="T7" fmla="*/ 166 h 166"/>
                  <a:gd name="T8" fmla="*/ 83 w 166"/>
                  <a:gd name="T9" fmla="*/ 166 h 166"/>
                  <a:gd name="T10" fmla="*/ 166 w 166"/>
                  <a:gd name="T11" fmla="*/ 83 h 166"/>
                  <a:gd name="T12" fmla="*/ 166 w 166"/>
                  <a:gd name="T13" fmla="*/ 83 h 166"/>
                  <a:gd name="T14" fmla="*/ 166 w 16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6">
                    <a:moveTo>
                      <a:pt x="166" y="0"/>
                    </a:moveTo>
                    <a:cubicBezTo>
                      <a:pt x="3" y="163"/>
                      <a:pt x="3" y="163"/>
                      <a:pt x="3" y="163"/>
                    </a:cubicBezTo>
                    <a:cubicBezTo>
                      <a:pt x="0" y="166"/>
                      <a:pt x="0" y="166"/>
                      <a:pt x="0" y="166"/>
                    </a:cubicBezTo>
                    <a:cubicBezTo>
                      <a:pt x="0" y="166"/>
                      <a:pt x="1" y="166"/>
                      <a:pt x="1" y="166"/>
                    </a:cubicBezTo>
                    <a:cubicBezTo>
                      <a:pt x="29" y="166"/>
                      <a:pt x="56" y="166"/>
                      <a:pt x="83" y="166"/>
                    </a:cubicBezTo>
                    <a:cubicBezTo>
                      <a:pt x="129" y="166"/>
                      <a:pt x="166" y="129"/>
                      <a:pt x="166" y="83"/>
                    </a:cubicBezTo>
                    <a:cubicBezTo>
                      <a:pt x="166" y="83"/>
                      <a:pt x="166" y="83"/>
                      <a:pt x="166" y="83"/>
                    </a:cubicBezTo>
                    <a:cubicBezTo>
                      <a:pt x="166" y="55"/>
                      <a:pt x="166" y="27"/>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43">
                <a:extLst>
                  <a:ext uri="{FF2B5EF4-FFF2-40B4-BE49-F238E27FC236}">
                    <a16:creationId xmlns:a16="http://schemas.microsoft.com/office/drawing/2014/main" id="{0257B791-4491-4D04-B20E-68142ADF6C11}"/>
                  </a:ext>
                </a:extLst>
              </p:cNvPr>
              <p:cNvSpPr>
                <a:spLocks/>
              </p:cNvSpPr>
              <p:nvPr/>
            </p:nvSpPr>
            <p:spPr bwMode="auto">
              <a:xfrm>
                <a:off x="8823326" y="1377950"/>
                <a:ext cx="458788" cy="460375"/>
              </a:xfrm>
              <a:custGeom>
                <a:avLst/>
                <a:gdLst>
                  <a:gd name="T0" fmla="*/ 83 w 166"/>
                  <a:gd name="T1" fmla="*/ 0 h 167"/>
                  <a:gd name="T2" fmla="*/ 83 w 166"/>
                  <a:gd name="T3" fmla="*/ 0 h 167"/>
                  <a:gd name="T4" fmla="*/ 0 w 166"/>
                  <a:gd name="T5" fmla="*/ 0 h 167"/>
                  <a:gd name="T6" fmla="*/ 164 w 166"/>
                  <a:gd name="T7" fmla="*/ 164 h 167"/>
                  <a:gd name="T8" fmla="*/ 166 w 166"/>
                  <a:gd name="T9" fmla="*/ 166 h 167"/>
                  <a:gd name="T10" fmla="*/ 166 w 166"/>
                  <a:gd name="T11" fmla="*/ 167 h 167"/>
                  <a:gd name="T12" fmla="*/ 166 w 166"/>
                  <a:gd name="T13" fmla="*/ 167 h 167"/>
                  <a:gd name="T14" fmla="*/ 166 w 166"/>
                  <a:gd name="T15" fmla="*/ 83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55" y="0"/>
                      <a:pt x="27" y="0"/>
                      <a:pt x="0" y="0"/>
                    </a:cubicBezTo>
                    <a:cubicBezTo>
                      <a:pt x="164" y="164"/>
                      <a:pt x="164" y="164"/>
                      <a:pt x="164" y="164"/>
                    </a:cubicBezTo>
                    <a:cubicBezTo>
                      <a:pt x="166" y="166"/>
                      <a:pt x="166" y="166"/>
                      <a:pt x="166" y="166"/>
                    </a:cubicBezTo>
                    <a:cubicBezTo>
                      <a:pt x="166" y="167"/>
                      <a:pt x="166" y="167"/>
                      <a:pt x="166" y="167"/>
                    </a:cubicBezTo>
                    <a:cubicBezTo>
                      <a:pt x="166" y="167"/>
                      <a:pt x="166" y="167"/>
                      <a:pt x="166" y="167"/>
                    </a:cubicBezTo>
                    <a:cubicBezTo>
                      <a:pt x="166" y="139"/>
                      <a:pt x="166" y="111"/>
                      <a:pt x="166" y="83"/>
                    </a:cubicBezTo>
                    <a:cubicBezTo>
                      <a:pt x="166" y="37"/>
                      <a:pt x="129"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4">
                <a:extLst>
                  <a:ext uri="{FF2B5EF4-FFF2-40B4-BE49-F238E27FC236}">
                    <a16:creationId xmlns:a16="http://schemas.microsoft.com/office/drawing/2014/main" id="{862BE5AA-0317-41C1-93C1-1B5525094ADD}"/>
                  </a:ext>
                </a:extLst>
              </p:cNvPr>
              <p:cNvSpPr>
                <a:spLocks/>
              </p:cNvSpPr>
              <p:nvPr/>
            </p:nvSpPr>
            <p:spPr bwMode="auto">
              <a:xfrm>
                <a:off x="9282113" y="1835150"/>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0"/>
                      <a:pt x="0" y="0"/>
                      <a:pt x="0" y="0"/>
                    </a:cubicBezTo>
                    <a:lnTo>
                      <a:pt x="0" y="1"/>
                    </a:lnTo>
                    <a:close/>
                  </a:path>
                </a:pathLst>
              </a:custGeom>
              <a:solidFill>
                <a:srgbClr val="64BB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36">
                <a:extLst>
                  <a:ext uri="{FF2B5EF4-FFF2-40B4-BE49-F238E27FC236}">
                    <a16:creationId xmlns:a16="http://schemas.microsoft.com/office/drawing/2014/main" id="{FBDE594D-F687-4C01-96E1-3DC09A135DC5}"/>
                  </a:ext>
                </a:extLst>
              </p:cNvPr>
              <p:cNvSpPr>
                <a:spLocks/>
              </p:cNvSpPr>
              <p:nvPr/>
            </p:nvSpPr>
            <p:spPr bwMode="auto">
              <a:xfrm>
                <a:off x="8399463" y="1949450"/>
                <a:ext cx="461963" cy="460375"/>
              </a:xfrm>
              <a:custGeom>
                <a:avLst/>
                <a:gdLst>
                  <a:gd name="T0" fmla="*/ 139 w 167"/>
                  <a:gd name="T1" fmla="*/ 139 h 167"/>
                  <a:gd name="T2" fmla="*/ 0 w 167"/>
                  <a:gd name="T3" fmla="*/ 0 h 167"/>
                  <a:gd name="T4" fmla="*/ 0 w 167"/>
                  <a:gd name="T5" fmla="*/ 84 h 167"/>
                  <a:gd name="T6" fmla="*/ 0 w 167"/>
                  <a:gd name="T7" fmla="*/ 84 h 167"/>
                  <a:gd name="T8" fmla="*/ 84 w 167"/>
                  <a:gd name="T9" fmla="*/ 167 h 167"/>
                  <a:gd name="T10" fmla="*/ 167 w 167"/>
                  <a:gd name="T11" fmla="*/ 167 h 167"/>
                  <a:gd name="T12" fmla="*/ 167 w 167"/>
                  <a:gd name="T13" fmla="*/ 167 h 167"/>
                  <a:gd name="T14" fmla="*/ 139 w 167"/>
                  <a:gd name="T15" fmla="*/ 139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39" y="139"/>
                    </a:moveTo>
                    <a:cubicBezTo>
                      <a:pt x="0" y="0"/>
                      <a:pt x="0" y="0"/>
                      <a:pt x="0" y="0"/>
                    </a:cubicBezTo>
                    <a:cubicBezTo>
                      <a:pt x="0" y="28"/>
                      <a:pt x="0" y="56"/>
                      <a:pt x="0" y="84"/>
                    </a:cubicBezTo>
                    <a:cubicBezTo>
                      <a:pt x="0" y="84"/>
                      <a:pt x="0" y="84"/>
                      <a:pt x="0" y="84"/>
                    </a:cubicBezTo>
                    <a:cubicBezTo>
                      <a:pt x="0" y="130"/>
                      <a:pt x="38" y="167"/>
                      <a:pt x="84" y="167"/>
                    </a:cubicBezTo>
                    <a:cubicBezTo>
                      <a:pt x="112" y="167"/>
                      <a:pt x="139" y="167"/>
                      <a:pt x="167" y="167"/>
                    </a:cubicBezTo>
                    <a:cubicBezTo>
                      <a:pt x="167" y="167"/>
                      <a:pt x="167" y="167"/>
                      <a:pt x="167" y="167"/>
                    </a:cubicBezTo>
                    <a:lnTo>
                      <a:pt x="139" y="13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38">
                <a:extLst>
                  <a:ext uri="{FF2B5EF4-FFF2-40B4-BE49-F238E27FC236}">
                    <a16:creationId xmlns:a16="http://schemas.microsoft.com/office/drawing/2014/main" id="{292F897E-C0DE-4F55-866E-2DAF3B55DC94}"/>
                  </a:ext>
                </a:extLst>
              </p:cNvPr>
              <p:cNvSpPr>
                <a:spLocks/>
              </p:cNvSpPr>
              <p:nvPr/>
            </p:nvSpPr>
            <p:spPr bwMode="auto">
              <a:xfrm>
                <a:off x="8487521" y="3165475"/>
                <a:ext cx="461963" cy="461963"/>
              </a:xfrm>
              <a:custGeom>
                <a:avLst/>
                <a:gdLst>
                  <a:gd name="T0" fmla="*/ 165 w 167"/>
                  <a:gd name="T1" fmla="*/ 165 h 167"/>
                  <a:gd name="T2" fmla="*/ 0 w 167"/>
                  <a:gd name="T3" fmla="*/ 0 h 167"/>
                  <a:gd name="T4" fmla="*/ 0 w 167"/>
                  <a:gd name="T5" fmla="*/ 83 h 167"/>
                  <a:gd name="T6" fmla="*/ 0 w 167"/>
                  <a:gd name="T7" fmla="*/ 83 h 167"/>
                  <a:gd name="T8" fmla="*/ 83 w 167"/>
                  <a:gd name="T9" fmla="*/ 167 h 167"/>
                  <a:gd name="T10" fmla="*/ 166 w 167"/>
                  <a:gd name="T11" fmla="*/ 167 h 167"/>
                  <a:gd name="T12" fmla="*/ 167 w 167"/>
                  <a:gd name="T13" fmla="*/ 167 h 167"/>
                  <a:gd name="T14" fmla="*/ 165 w 167"/>
                  <a:gd name="T15" fmla="*/ 16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5" y="165"/>
                    </a:moveTo>
                    <a:cubicBezTo>
                      <a:pt x="0" y="0"/>
                      <a:pt x="0" y="0"/>
                      <a:pt x="0" y="0"/>
                    </a:cubicBezTo>
                    <a:cubicBezTo>
                      <a:pt x="0" y="28"/>
                      <a:pt x="0" y="56"/>
                      <a:pt x="0" y="83"/>
                    </a:cubicBezTo>
                    <a:cubicBezTo>
                      <a:pt x="0" y="83"/>
                      <a:pt x="0" y="83"/>
                      <a:pt x="0" y="83"/>
                    </a:cubicBezTo>
                    <a:cubicBezTo>
                      <a:pt x="0" y="129"/>
                      <a:pt x="37" y="167"/>
                      <a:pt x="83" y="167"/>
                    </a:cubicBezTo>
                    <a:cubicBezTo>
                      <a:pt x="111" y="167"/>
                      <a:pt x="138" y="167"/>
                      <a:pt x="166" y="167"/>
                    </a:cubicBezTo>
                    <a:cubicBezTo>
                      <a:pt x="166" y="167"/>
                      <a:pt x="166" y="167"/>
                      <a:pt x="167" y="167"/>
                    </a:cubicBezTo>
                    <a:lnTo>
                      <a:pt x="165" y="1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0">
                <a:extLst>
                  <a:ext uri="{FF2B5EF4-FFF2-40B4-BE49-F238E27FC236}">
                    <a16:creationId xmlns:a16="http://schemas.microsoft.com/office/drawing/2014/main" id="{6686CA32-A34E-4B1C-8EBA-6AB82C1CAC58}"/>
                  </a:ext>
                </a:extLst>
              </p:cNvPr>
              <p:cNvSpPr>
                <a:spLocks/>
              </p:cNvSpPr>
              <p:nvPr/>
            </p:nvSpPr>
            <p:spPr bwMode="auto">
              <a:xfrm>
                <a:off x="9575801" y="3033713"/>
                <a:ext cx="461963" cy="460375"/>
              </a:xfrm>
              <a:custGeom>
                <a:avLst/>
                <a:gdLst>
                  <a:gd name="T0" fmla="*/ 167 w 167"/>
                  <a:gd name="T1" fmla="*/ 0 h 167"/>
                  <a:gd name="T2" fmla="*/ 29 w 167"/>
                  <a:gd name="T3" fmla="*/ 138 h 167"/>
                  <a:gd name="T4" fmla="*/ 0 w 167"/>
                  <a:gd name="T5" fmla="*/ 167 h 167"/>
                  <a:gd name="T6" fmla="*/ 0 w 167"/>
                  <a:gd name="T7" fmla="*/ 167 h 167"/>
                  <a:gd name="T8" fmla="*/ 83 w 167"/>
                  <a:gd name="T9" fmla="*/ 167 h 167"/>
                  <a:gd name="T10" fmla="*/ 167 w 167"/>
                  <a:gd name="T11" fmla="*/ 83 h 167"/>
                  <a:gd name="T12" fmla="*/ 167 w 167"/>
                  <a:gd name="T13" fmla="*/ 83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29" y="138"/>
                      <a:pt x="29" y="138"/>
                      <a:pt x="29" y="138"/>
                    </a:cubicBezTo>
                    <a:cubicBezTo>
                      <a:pt x="0" y="167"/>
                      <a:pt x="0" y="167"/>
                      <a:pt x="0" y="167"/>
                    </a:cubicBezTo>
                    <a:cubicBezTo>
                      <a:pt x="0" y="167"/>
                      <a:pt x="0" y="167"/>
                      <a:pt x="0" y="167"/>
                    </a:cubicBezTo>
                    <a:cubicBezTo>
                      <a:pt x="28" y="167"/>
                      <a:pt x="55" y="167"/>
                      <a:pt x="83" y="167"/>
                    </a:cubicBezTo>
                    <a:cubicBezTo>
                      <a:pt x="129" y="167"/>
                      <a:pt x="167" y="129"/>
                      <a:pt x="167" y="83"/>
                    </a:cubicBezTo>
                    <a:cubicBezTo>
                      <a:pt x="167" y="83"/>
                      <a:pt x="167" y="83"/>
                      <a:pt x="167" y="83"/>
                    </a:cubicBezTo>
                    <a:cubicBezTo>
                      <a:pt x="167" y="55"/>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41">
                <a:extLst>
                  <a:ext uri="{FF2B5EF4-FFF2-40B4-BE49-F238E27FC236}">
                    <a16:creationId xmlns:a16="http://schemas.microsoft.com/office/drawing/2014/main" id="{69F4FD2C-FBFE-403E-B9DC-F84ADCF2A67C}"/>
                  </a:ext>
                </a:extLst>
              </p:cNvPr>
              <p:cNvSpPr>
                <a:spLocks/>
              </p:cNvSpPr>
              <p:nvPr/>
            </p:nvSpPr>
            <p:spPr bwMode="auto">
              <a:xfrm>
                <a:off x="9431338" y="2451100"/>
                <a:ext cx="458788" cy="458788"/>
              </a:xfrm>
              <a:custGeom>
                <a:avLst/>
                <a:gdLst>
                  <a:gd name="T0" fmla="*/ 83 w 166"/>
                  <a:gd name="T1" fmla="*/ 0 h 166"/>
                  <a:gd name="T2" fmla="*/ 83 w 166"/>
                  <a:gd name="T3" fmla="*/ 0 h 166"/>
                  <a:gd name="T4" fmla="*/ 0 w 166"/>
                  <a:gd name="T5" fmla="*/ 83 h 166"/>
                  <a:gd name="T6" fmla="*/ 0 w 166"/>
                  <a:gd name="T7" fmla="*/ 127 h 166"/>
                  <a:gd name="T8" fmla="*/ 0 w 166"/>
                  <a:gd name="T9" fmla="*/ 166 h 166"/>
                  <a:gd name="T10" fmla="*/ 0 w 166"/>
                  <a:gd name="T11" fmla="*/ 166 h 166"/>
                  <a:gd name="T12" fmla="*/ 3 w 166"/>
                  <a:gd name="T13" fmla="*/ 163 h 166"/>
                  <a:gd name="T14" fmla="*/ 166 w 166"/>
                  <a:gd name="T15" fmla="*/ 0 h 166"/>
                  <a:gd name="T16" fmla="*/ 83 w 166"/>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6">
                    <a:moveTo>
                      <a:pt x="83" y="0"/>
                    </a:moveTo>
                    <a:cubicBezTo>
                      <a:pt x="83" y="0"/>
                      <a:pt x="83" y="0"/>
                      <a:pt x="83" y="0"/>
                    </a:cubicBezTo>
                    <a:cubicBezTo>
                      <a:pt x="37" y="0"/>
                      <a:pt x="0" y="37"/>
                      <a:pt x="0" y="83"/>
                    </a:cubicBezTo>
                    <a:cubicBezTo>
                      <a:pt x="0" y="98"/>
                      <a:pt x="0" y="112"/>
                      <a:pt x="0" y="127"/>
                    </a:cubicBezTo>
                    <a:cubicBezTo>
                      <a:pt x="0" y="140"/>
                      <a:pt x="0" y="153"/>
                      <a:pt x="0" y="166"/>
                    </a:cubicBezTo>
                    <a:cubicBezTo>
                      <a:pt x="0" y="166"/>
                      <a:pt x="0" y="166"/>
                      <a:pt x="0" y="166"/>
                    </a:cubicBezTo>
                    <a:cubicBezTo>
                      <a:pt x="3" y="163"/>
                      <a:pt x="3" y="163"/>
                      <a:pt x="3" y="163"/>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45">
                <a:extLst>
                  <a:ext uri="{FF2B5EF4-FFF2-40B4-BE49-F238E27FC236}">
                    <a16:creationId xmlns:a16="http://schemas.microsoft.com/office/drawing/2014/main" id="{24139F3F-DB31-42A1-9FA0-5A1668FE0ABF}"/>
                  </a:ext>
                </a:extLst>
              </p:cNvPr>
              <p:cNvSpPr>
                <a:spLocks/>
              </p:cNvSpPr>
              <p:nvPr/>
            </p:nvSpPr>
            <p:spPr bwMode="auto">
              <a:xfrm>
                <a:off x="8823326" y="1377950"/>
                <a:ext cx="458788" cy="460375"/>
              </a:xfrm>
              <a:custGeom>
                <a:avLst/>
                <a:gdLst>
                  <a:gd name="T0" fmla="*/ 164 w 166"/>
                  <a:gd name="T1" fmla="*/ 164 h 167"/>
                  <a:gd name="T2" fmla="*/ 0 w 166"/>
                  <a:gd name="T3" fmla="*/ 0 h 167"/>
                  <a:gd name="T4" fmla="*/ 0 w 166"/>
                  <a:gd name="T5" fmla="*/ 83 h 167"/>
                  <a:gd name="T6" fmla="*/ 0 w 166"/>
                  <a:gd name="T7" fmla="*/ 83 h 167"/>
                  <a:gd name="T8" fmla="*/ 83 w 166"/>
                  <a:gd name="T9" fmla="*/ 167 h 167"/>
                  <a:gd name="T10" fmla="*/ 127 w 166"/>
                  <a:gd name="T11" fmla="*/ 167 h 167"/>
                  <a:gd name="T12" fmla="*/ 166 w 166"/>
                  <a:gd name="T13" fmla="*/ 167 h 167"/>
                  <a:gd name="T14" fmla="*/ 166 w 166"/>
                  <a:gd name="T15" fmla="*/ 166 h 167"/>
                  <a:gd name="T16" fmla="*/ 164 w 166"/>
                  <a:gd name="T17"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164" y="164"/>
                    </a:moveTo>
                    <a:cubicBezTo>
                      <a:pt x="0" y="0"/>
                      <a:pt x="0" y="0"/>
                      <a:pt x="0" y="0"/>
                    </a:cubicBezTo>
                    <a:cubicBezTo>
                      <a:pt x="0" y="28"/>
                      <a:pt x="0" y="55"/>
                      <a:pt x="0" y="83"/>
                    </a:cubicBezTo>
                    <a:cubicBezTo>
                      <a:pt x="0" y="83"/>
                      <a:pt x="0" y="83"/>
                      <a:pt x="0" y="83"/>
                    </a:cubicBezTo>
                    <a:cubicBezTo>
                      <a:pt x="0" y="129"/>
                      <a:pt x="37" y="167"/>
                      <a:pt x="83" y="167"/>
                    </a:cubicBezTo>
                    <a:cubicBezTo>
                      <a:pt x="97" y="167"/>
                      <a:pt x="112" y="167"/>
                      <a:pt x="127" y="167"/>
                    </a:cubicBezTo>
                    <a:cubicBezTo>
                      <a:pt x="140" y="167"/>
                      <a:pt x="153" y="167"/>
                      <a:pt x="166" y="167"/>
                    </a:cubicBezTo>
                    <a:cubicBezTo>
                      <a:pt x="166" y="166"/>
                      <a:pt x="166" y="166"/>
                      <a:pt x="166" y="166"/>
                    </a:cubicBezTo>
                    <a:lnTo>
                      <a:pt x="164" y="164"/>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46">
                <a:extLst>
                  <a:ext uri="{FF2B5EF4-FFF2-40B4-BE49-F238E27FC236}">
                    <a16:creationId xmlns:a16="http://schemas.microsoft.com/office/drawing/2014/main" id="{2406A705-7ABC-46CF-AB97-55C2415E8B78}"/>
                  </a:ext>
                </a:extLst>
              </p:cNvPr>
              <p:cNvSpPr>
                <a:spLocks/>
              </p:cNvSpPr>
              <p:nvPr/>
            </p:nvSpPr>
            <p:spPr bwMode="auto">
              <a:xfrm>
                <a:off x="8861426" y="1838325"/>
                <a:ext cx="714375" cy="2114550"/>
              </a:xfrm>
              <a:custGeom>
                <a:avLst/>
                <a:gdLst>
                  <a:gd name="T0" fmla="*/ 258 w 258"/>
                  <a:gd name="T1" fmla="*/ 600 h 766"/>
                  <a:gd name="T2" fmla="*/ 258 w 258"/>
                  <a:gd name="T3" fmla="*/ 600 h 766"/>
                  <a:gd name="T4" fmla="*/ 258 w 258"/>
                  <a:gd name="T5" fmla="*/ 562 h 766"/>
                  <a:gd name="T6" fmla="*/ 152 w 258"/>
                  <a:gd name="T7" fmla="*/ 634 h 766"/>
                  <a:gd name="T8" fmla="*/ 152 w 258"/>
                  <a:gd name="T9" fmla="*/ 541 h 766"/>
                  <a:gd name="T10" fmla="*/ 152 w 258"/>
                  <a:gd name="T11" fmla="*/ 464 h 766"/>
                  <a:gd name="T12" fmla="*/ 207 w 258"/>
                  <a:gd name="T13" fmla="*/ 388 h 766"/>
                  <a:gd name="T14" fmla="*/ 206 w 258"/>
                  <a:gd name="T15" fmla="*/ 388 h 766"/>
                  <a:gd name="T16" fmla="*/ 206 w 258"/>
                  <a:gd name="T17" fmla="*/ 388 h 766"/>
                  <a:gd name="T18" fmla="*/ 206 w 258"/>
                  <a:gd name="T19" fmla="*/ 349 h 766"/>
                  <a:gd name="T20" fmla="*/ 152 w 258"/>
                  <a:gd name="T21" fmla="*/ 371 h 766"/>
                  <a:gd name="T22" fmla="*/ 152 w 258"/>
                  <a:gd name="T23" fmla="*/ 0 h 766"/>
                  <a:gd name="T24" fmla="*/ 113 w 258"/>
                  <a:gd name="T25" fmla="*/ 0 h 766"/>
                  <a:gd name="T26" fmla="*/ 113 w 258"/>
                  <a:gd name="T27" fmla="*/ 274 h 766"/>
                  <a:gd name="T28" fmla="*/ 100 w 258"/>
                  <a:gd name="T29" fmla="*/ 251 h 766"/>
                  <a:gd name="T30" fmla="*/ 0 w 258"/>
                  <a:gd name="T31" fmla="*/ 169 h 766"/>
                  <a:gd name="T32" fmla="*/ 0 w 258"/>
                  <a:gd name="T33" fmla="*/ 207 h 766"/>
                  <a:gd name="T34" fmla="*/ 0 w 258"/>
                  <a:gd name="T35" fmla="*/ 207 h 766"/>
                  <a:gd name="T36" fmla="*/ 0 w 258"/>
                  <a:gd name="T37" fmla="*/ 207 h 766"/>
                  <a:gd name="T38" fmla="*/ 69 w 258"/>
                  <a:gd name="T39" fmla="*/ 270 h 766"/>
                  <a:gd name="T40" fmla="*/ 113 w 258"/>
                  <a:gd name="T41" fmla="*/ 446 h 766"/>
                  <a:gd name="T42" fmla="*/ 113 w 258"/>
                  <a:gd name="T43" fmla="*/ 464 h 766"/>
                  <a:gd name="T44" fmla="*/ 113 w 258"/>
                  <a:gd name="T45" fmla="*/ 541 h 766"/>
                  <a:gd name="T46" fmla="*/ 113 w 258"/>
                  <a:gd name="T47" fmla="*/ 655 h 766"/>
                  <a:gd name="T48" fmla="*/ 29 w 258"/>
                  <a:gd name="T49" fmla="*/ 611 h 766"/>
                  <a:gd name="T50" fmla="*/ 29 w 258"/>
                  <a:gd name="T51" fmla="*/ 648 h 766"/>
                  <a:gd name="T52" fmla="*/ 29 w 258"/>
                  <a:gd name="T53" fmla="*/ 648 h 766"/>
                  <a:gd name="T54" fmla="*/ 28 w 258"/>
                  <a:gd name="T55" fmla="*/ 648 h 766"/>
                  <a:gd name="T56" fmla="*/ 113 w 258"/>
                  <a:gd name="T57" fmla="*/ 763 h 766"/>
                  <a:gd name="T58" fmla="*/ 113 w 258"/>
                  <a:gd name="T59" fmla="*/ 766 h 766"/>
                  <a:gd name="T60" fmla="*/ 152 w 258"/>
                  <a:gd name="T61" fmla="*/ 766 h 766"/>
                  <a:gd name="T62" fmla="*/ 152 w 258"/>
                  <a:gd name="T63" fmla="*/ 765 h 766"/>
                  <a:gd name="T64" fmla="*/ 152 w 258"/>
                  <a:gd name="T65" fmla="*/ 765 h 766"/>
                  <a:gd name="T66" fmla="*/ 152 w 258"/>
                  <a:gd name="T67" fmla="*/ 729 h 766"/>
                  <a:gd name="T68" fmla="*/ 258 w 258"/>
                  <a:gd name="T69" fmla="*/ 600 h 766"/>
                  <a:gd name="T70" fmla="*/ 258 w 258"/>
                  <a:gd name="T71" fmla="*/ 60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766">
                    <a:moveTo>
                      <a:pt x="258" y="600"/>
                    </a:moveTo>
                    <a:cubicBezTo>
                      <a:pt x="258" y="600"/>
                      <a:pt x="258" y="600"/>
                      <a:pt x="258" y="600"/>
                    </a:cubicBezTo>
                    <a:cubicBezTo>
                      <a:pt x="258" y="587"/>
                      <a:pt x="258" y="575"/>
                      <a:pt x="258" y="562"/>
                    </a:cubicBezTo>
                    <a:cubicBezTo>
                      <a:pt x="216" y="570"/>
                      <a:pt x="178" y="597"/>
                      <a:pt x="152" y="634"/>
                    </a:cubicBezTo>
                    <a:cubicBezTo>
                      <a:pt x="152" y="541"/>
                      <a:pt x="152" y="541"/>
                      <a:pt x="152" y="541"/>
                    </a:cubicBezTo>
                    <a:cubicBezTo>
                      <a:pt x="152" y="464"/>
                      <a:pt x="152" y="464"/>
                      <a:pt x="152" y="464"/>
                    </a:cubicBezTo>
                    <a:cubicBezTo>
                      <a:pt x="152" y="423"/>
                      <a:pt x="177" y="389"/>
                      <a:pt x="207" y="388"/>
                    </a:cubicBezTo>
                    <a:cubicBezTo>
                      <a:pt x="207" y="388"/>
                      <a:pt x="206" y="388"/>
                      <a:pt x="206" y="388"/>
                    </a:cubicBezTo>
                    <a:cubicBezTo>
                      <a:pt x="206" y="388"/>
                      <a:pt x="206" y="388"/>
                      <a:pt x="206" y="388"/>
                    </a:cubicBezTo>
                    <a:cubicBezTo>
                      <a:pt x="206" y="375"/>
                      <a:pt x="206" y="362"/>
                      <a:pt x="206" y="349"/>
                    </a:cubicBezTo>
                    <a:cubicBezTo>
                      <a:pt x="186" y="349"/>
                      <a:pt x="167" y="358"/>
                      <a:pt x="152" y="371"/>
                    </a:cubicBezTo>
                    <a:cubicBezTo>
                      <a:pt x="152" y="0"/>
                      <a:pt x="152" y="0"/>
                      <a:pt x="152" y="0"/>
                    </a:cubicBezTo>
                    <a:cubicBezTo>
                      <a:pt x="139" y="0"/>
                      <a:pt x="126" y="0"/>
                      <a:pt x="113" y="0"/>
                    </a:cubicBezTo>
                    <a:cubicBezTo>
                      <a:pt x="113" y="274"/>
                      <a:pt x="113" y="274"/>
                      <a:pt x="113" y="274"/>
                    </a:cubicBezTo>
                    <a:cubicBezTo>
                      <a:pt x="109" y="266"/>
                      <a:pt x="104" y="258"/>
                      <a:pt x="100" y="251"/>
                    </a:cubicBezTo>
                    <a:cubicBezTo>
                      <a:pt x="73" y="207"/>
                      <a:pt x="38" y="178"/>
                      <a:pt x="0" y="169"/>
                    </a:cubicBezTo>
                    <a:cubicBezTo>
                      <a:pt x="0" y="182"/>
                      <a:pt x="0" y="194"/>
                      <a:pt x="0" y="207"/>
                    </a:cubicBezTo>
                    <a:cubicBezTo>
                      <a:pt x="0" y="207"/>
                      <a:pt x="0" y="207"/>
                      <a:pt x="0" y="207"/>
                    </a:cubicBezTo>
                    <a:cubicBezTo>
                      <a:pt x="0" y="207"/>
                      <a:pt x="0" y="207"/>
                      <a:pt x="0" y="207"/>
                    </a:cubicBezTo>
                    <a:cubicBezTo>
                      <a:pt x="25" y="216"/>
                      <a:pt x="49" y="238"/>
                      <a:pt x="69" y="270"/>
                    </a:cubicBezTo>
                    <a:cubicBezTo>
                      <a:pt x="97" y="317"/>
                      <a:pt x="113" y="379"/>
                      <a:pt x="113" y="446"/>
                    </a:cubicBezTo>
                    <a:cubicBezTo>
                      <a:pt x="113" y="464"/>
                      <a:pt x="113" y="464"/>
                      <a:pt x="113" y="464"/>
                    </a:cubicBezTo>
                    <a:cubicBezTo>
                      <a:pt x="113" y="541"/>
                      <a:pt x="113" y="541"/>
                      <a:pt x="113" y="541"/>
                    </a:cubicBezTo>
                    <a:cubicBezTo>
                      <a:pt x="113" y="655"/>
                      <a:pt x="113" y="655"/>
                      <a:pt x="113" y="655"/>
                    </a:cubicBezTo>
                    <a:cubicBezTo>
                      <a:pt x="91" y="628"/>
                      <a:pt x="61" y="612"/>
                      <a:pt x="29" y="611"/>
                    </a:cubicBezTo>
                    <a:cubicBezTo>
                      <a:pt x="29" y="623"/>
                      <a:pt x="29" y="636"/>
                      <a:pt x="29" y="648"/>
                    </a:cubicBezTo>
                    <a:cubicBezTo>
                      <a:pt x="29" y="648"/>
                      <a:pt x="29" y="648"/>
                      <a:pt x="29" y="648"/>
                    </a:cubicBezTo>
                    <a:cubicBezTo>
                      <a:pt x="28" y="648"/>
                      <a:pt x="28" y="648"/>
                      <a:pt x="28" y="648"/>
                    </a:cubicBezTo>
                    <a:cubicBezTo>
                      <a:pt x="75" y="648"/>
                      <a:pt x="112" y="700"/>
                      <a:pt x="113" y="763"/>
                    </a:cubicBezTo>
                    <a:cubicBezTo>
                      <a:pt x="113" y="766"/>
                      <a:pt x="113" y="766"/>
                      <a:pt x="113" y="766"/>
                    </a:cubicBezTo>
                    <a:cubicBezTo>
                      <a:pt x="152" y="766"/>
                      <a:pt x="152" y="766"/>
                      <a:pt x="152" y="766"/>
                    </a:cubicBezTo>
                    <a:cubicBezTo>
                      <a:pt x="152" y="765"/>
                      <a:pt x="152" y="765"/>
                      <a:pt x="152" y="765"/>
                    </a:cubicBezTo>
                    <a:cubicBezTo>
                      <a:pt x="152" y="765"/>
                      <a:pt x="152" y="765"/>
                      <a:pt x="152" y="765"/>
                    </a:cubicBezTo>
                    <a:cubicBezTo>
                      <a:pt x="152" y="729"/>
                      <a:pt x="152" y="729"/>
                      <a:pt x="152" y="729"/>
                    </a:cubicBezTo>
                    <a:cubicBezTo>
                      <a:pt x="164" y="664"/>
                      <a:pt x="205" y="613"/>
                      <a:pt x="258" y="600"/>
                    </a:cubicBezTo>
                    <a:cubicBezTo>
                      <a:pt x="258" y="600"/>
                      <a:pt x="258" y="600"/>
                      <a:pt x="258" y="60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 name="Grupa 49">
              <a:extLst>
                <a:ext uri="{FF2B5EF4-FFF2-40B4-BE49-F238E27FC236}">
                  <a16:creationId xmlns:a16="http://schemas.microsoft.com/office/drawing/2014/main" id="{81FA8EC2-4CEB-4432-922D-D2D7D1003E98}"/>
                </a:ext>
              </a:extLst>
            </p:cNvPr>
            <p:cNvGrpSpPr/>
            <p:nvPr/>
          </p:nvGrpSpPr>
          <p:grpSpPr>
            <a:xfrm>
              <a:off x="1893614" y="3901742"/>
              <a:ext cx="545592" cy="700744"/>
              <a:chOff x="2085975" y="3297238"/>
              <a:chExt cx="508000" cy="652462"/>
            </a:xfrm>
          </p:grpSpPr>
          <p:sp>
            <p:nvSpPr>
              <p:cNvPr id="12" name="Freeform 6">
                <a:extLst>
                  <a:ext uri="{FF2B5EF4-FFF2-40B4-BE49-F238E27FC236}">
                    <a16:creationId xmlns:a16="http://schemas.microsoft.com/office/drawing/2014/main" id="{29233B04-0173-45C3-B3D1-239FF4765965}"/>
                  </a:ext>
                </a:extLst>
              </p:cNvPr>
              <p:cNvSpPr>
                <a:spLocks/>
              </p:cNvSpPr>
              <p:nvPr/>
            </p:nvSpPr>
            <p:spPr bwMode="auto">
              <a:xfrm>
                <a:off x="2085975" y="3297238"/>
                <a:ext cx="255587" cy="652462"/>
              </a:xfrm>
              <a:custGeom>
                <a:avLst/>
                <a:gdLst>
                  <a:gd name="T0" fmla="*/ 92 w 92"/>
                  <a:gd name="T1" fmla="*/ 236 h 236"/>
                  <a:gd name="T2" fmla="*/ 33 w 92"/>
                  <a:gd name="T3" fmla="*/ 177 h 236"/>
                  <a:gd name="T4" fmla="*/ 33 w 92"/>
                  <a:gd name="T5" fmla="*/ 59 h 236"/>
                  <a:gd name="T6" fmla="*/ 33 w 92"/>
                  <a:gd name="T7" fmla="*/ 59 h 236"/>
                  <a:gd name="T8" fmla="*/ 92 w 92"/>
                  <a:gd name="T9" fmla="*/ 0 h 236"/>
                  <a:gd name="T10" fmla="*/ 92 w 92"/>
                  <a:gd name="T11" fmla="*/ 236 h 236"/>
                  <a:gd name="T12" fmla="*/ 92 w 92"/>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92" h="236">
                    <a:moveTo>
                      <a:pt x="92" y="236"/>
                    </a:moveTo>
                    <a:cubicBezTo>
                      <a:pt x="72" y="216"/>
                      <a:pt x="52" y="196"/>
                      <a:pt x="33" y="177"/>
                    </a:cubicBezTo>
                    <a:cubicBezTo>
                      <a:pt x="0" y="144"/>
                      <a:pt x="0" y="91"/>
                      <a:pt x="33" y="59"/>
                    </a:cubicBezTo>
                    <a:cubicBezTo>
                      <a:pt x="33" y="59"/>
                      <a:pt x="33" y="59"/>
                      <a:pt x="33" y="59"/>
                    </a:cubicBezTo>
                    <a:cubicBezTo>
                      <a:pt x="52" y="39"/>
                      <a:pt x="72" y="19"/>
                      <a:pt x="92" y="0"/>
                    </a:cubicBezTo>
                    <a:cubicBezTo>
                      <a:pt x="92" y="236"/>
                      <a:pt x="92" y="236"/>
                      <a:pt x="92" y="236"/>
                    </a:cubicBezTo>
                    <a:cubicBezTo>
                      <a:pt x="92" y="236"/>
                      <a:pt x="92" y="236"/>
                      <a:pt x="92" y="23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7">
                <a:extLst>
                  <a:ext uri="{FF2B5EF4-FFF2-40B4-BE49-F238E27FC236}">
                    <a16:creationId xmlns:a16="http://schemas.microsoft.com/office/drawing/2014/main" id="{4192FA23-9C46-4B3A-888A-AE506FB112FA}"/>
                  </a:ext>
                </a:extLst>
              </p:cNvPr>
              <p:cNvSpPr>
                <a:spLocks/>
              </p:cNvSpPr>
              <p:nvPr/>
            </p:nvSpPr>
            <p:spPr bwMode="auto">
              <a:xfrm>
                <a:off x="2341563" y="3297238"/>
                <a:ext cx="252412" cy="652462"/>
              </a:xfrm>
              <a:custGeom>
                <a:avLst/>
                <a:gdLst>
                  <a:gd name="T0" fmla="*/ 0 w 91"/>
                  <a:gd name="T1" fmla="*/ 236 h 236"/>
                  <a:gd name="T2" fmla="*/ 58 w 91"/>
                  <a:gd name="T3" fmla="*/ 177 h 236"/>
                  <a:gd name="T4" fmla="*/ 58 w 91"/>
                  <a:gd name="T5" fmla="*/ 59 h 236"/>
                  <a:gd name="T6" fmla="*/ 58 w 91"/>
                  <a:gd name="T7" fmla="*/ 59 h 236"/>
                  <a:gd name="T8" fmla="*/ 0 w 91"/>
                  <a:gd name="T9" fmla="*/ 0 h 236"/>
                  <a:gd name="T10" fmla="*/ 0 w 91"/>
                  <a:gd name="T11" fmla="*/ 236 h 236"/>
                </a:gdLst>
                <a:ahLst/>
                <a:cxnLst>
                  <a:cxn ang="0">
                    <a:pos x="T0" y="T1"/>
                  </a:cxn>
                  <a:cxn ang="0">
                    <a:pos x="T2" y="T3"/>
                  </a:cxn>
                  <a:cxn ang="0">
                    <a:pos x="T4" y="T5"/>
                  </a:cxn>
                  <a:cxn ang="0">
                    <a:pos x="T6" y="T7"/>
                  </a:cxn>
                  <a:cxn ang="0">
                    <a:pos x="T8" y="T9"/>
                  </a:cxn>
                  <a:cxn ang="0">
                    <a:pos x="T10" y="T11"/>
                  </a:cxn>
                </a:cxnLst>
                <a:rect l="0" t="0" r="r" b="b"/>
                <a:pathLst>
                  <a:path w="91" h="236">
                    <a:moveTo>
                      <a:pt x="0" y="236"/>
                    </a:moveTo>
                    <a:cubicBezTo>
                      <a:pt x="19" y="216"/>
                      <a:pt x="39" y="196"/>
                      <a:pt x="58" y="177"/>
                    </a:cubicBezTo>
                    <a:cubicBezTo>
                      <a:pt x="91" y="144"/>
                      <a:pt x="91" y="91"/>
                      <a:pt x="58" y="59"/>
                    </a:cubicBezTo>
                    <a:cubicBezTo>
                      <a:pt x="58" y="59"/>
                      <a:pt x="58" y="59"/>
                      <a:pt x="58" y="59"/>
                    </a:cubicBezTo>
                    <a:cubicBezTo>
                      <a:pt x="39" y="39"/>
                      <a:pt x="19" y="19"/>
                      <a:pt x="0" y="0"/>
                    </a:cubicBezTo>
                    <a:cubicBezTo>
                      <a:pt x="0" y="236"/>
                      <a:pt x="0" y="236"/>
                      <a:pt x="0" y="236"/>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 name="Grupa 56">
              <a:extLst>
                <a:ext uri="{FF2B5EF4-FFF2-40B4-BE49-F238E27FC236}">
                  <a16:creationId xmlns:a16="http://schemas.microsoft.com/office/drawing/2014/main" id="{60CBEB70-D5E1-4EB6-AF86-EA649B7BF707}"/>
                </a:ext>
              </a:extLst>
            </p:cNvPr>
            <p:cNvGrpSpPr/>
            <p:nvPr/>
          </p:nvGrpSpPr>
          <p:grpSpPr>
            <a:xfrm>
              <a:off x="6005415" y="2989581"/>
              <a:ext cx="1624841" cy="1614611"/>
              <a:chOff x="5870575" y="2447925"/>
              <a:chExt cx="1512888" cy="1503363"/>
            </a:xfrm>
          </p:grpSpPr>
          <p:sp>
            <p:nvSpPr>
              <p:cNvPr id="24" name="Freeform 20">
                <a:extLst>
                  <a:ext uri="{FF2B5EF4-FFF2-40B4-BE49-F238E27FC236}">
                    <a16:creationId xmlns:a16="http://schemas.microsoft.com/office/drawing/2014/main" id="{8A27E6DA-CA2A-43EA-BA83-B49E67A662F5}"/>
                  </a:ext>
                </a:extLst>
              </p:cNvPr>
              <p:cNvSpPr>
                <a:spLocks/>
              </p:cNvSpPr>
              <p:nvPr/>
            </p:nvSpPr>
            <p:spPr bwMode="auto">
              <a:xfrm>
                <a:off x="5870575" y="3167063"/>
                <a:ext cx="461963" cy="460375"/>
              </a:xfrm>
              <a:custGeom>
                <a:avLst/>
                <a:gdLst>
                  <a:gd name="T0" fmla="*/ 12 w 167"/>
                  <a:gd name="T1" fmla="*/ 13 h 167"/>
                  <a:gd name="T2" fmla="*/ 167 w 167"/>
                  <a:gd name="T3" fmla="*/ 167 h 167"/>
                  <a:gd name="T4" fmla="*/ 167 w 167"/>
                  <a:gd name="T5" fmla="*/ 167 h 167"/>
                  <a:gd name="T6" fmla="*/ 167 w 167"/>
                  <a:gd name="T7" fmla="*/ 84 h 167"/>
                  <a:gd name="T8" fmla="*/ 83 w 167"/>
                  <a:gd name="T9" fmla="*/ 0 h 167"/>
                  <a:gd name="T10" fmla="*/ 83 w 167"/>
                  <a:gd name="T11" fmla="*/ 0 h 167"/>
                  <a:gd name="T12" fmla="*/ 0 w 167"/>
                  <a:gd name="T13" fmla="*/ 0 h 167"/>
                  <a:gd name="T14" fmla="*/ 0 w 167"/>
                  <a:gd name="T15" fmla="*/ 0 h 167"/>
                  <a:gd name="T16" fmla="*/ 12 w 167"/>
                  <a:gd name="T17"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12" y="13"/>
                    </a:moveTo>
                    <a:cubicBezTo>
                      <a:pt x="167" y="167"/>
                      <a:pt x="167" y="167"/>
                      <a:pt x="167" y="167"/>
                    </a:cubicBezTo>
                    <a:cubicBezTo>
                      <a:pt x="167" y="167"/>
                      <a:pt x="167" y="167"/>
                      <a:pt x="167" y="167"/>
                    </a:cubicBezTo>
                    <a:cubicBezTo>
                      <a:pt x="167" y="139"/>
                      <a:pt x="167" y="112"/>
                      <a:pt x="167" y="84"/>
                    </a:cubicBezTo>
                    <a:cubicBezTo>
                      <a:pt x="167" y="38"/>
                      <a:pt x="129" y="0"/>
                      <a:pt x="83" y="0"/>
                    </a:cubicBezTo>
                    <a:cubicBezTo>
                      <a:pt x="83" y="0"/>
                      <a:pt x="83" y="0"/>
                      <a:pt x="83" y="0"/>
                    </a:cubicBezTo>
                    <a:cubicBezTo>
                      <a:pt x="56" y="0"/>
                      <a:pt x="28" y="0"/>
                      <a:pt x="0" y="0"/>
                    </a:cubicBezTo>
                    <a:cubicBezTo>
                      <a:pt x="0" y="0"/>
                      <a:pt x="0" y="0"/>
                      <a:pt x="0" y="0"/>
                    </a:cubicBezTo>
                    <a:lnTo>
                      <a:pt x="12" y="1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2">
                <a:extLst>
                  <a:ext uri="{FF2B5EF4-FFF2-40B4-BE49-F238E27FC236}">
                    <a16:creationId xmlns:a16="http://schemas.microsoft.com/office/drawing/2014/main" id="{97A60F6F-2D91-44E9-9769-EEE35C974F50}"/>
                  </a:ext>
                </a:extLst>
              </p:cNvPr>
              <p:cNvSpPr>
                <a:spLocks/>
              </p:cNvSpPr>
              <p:nvPr/>
            </p:nvSpPr>
            <p:spPr bwMode="auto">
              <a:xfrm>
                <a:off x="6924675" y="3033713"/>
                <a:ext cx="458788" cy="461963"/>
              </a:xfrm>
              <a:custGeom>
                <a:avLst/>
                <a:gdLst>
                  <a:gd name="T0" fmla="*/ 83 w 166"/>
                  <a:gd name="T1" fmla="*/ 0 h 167"/>
                  <a:gd name="T2" fmla="*/ 83 w 166"/>
                  <a:gd name="T3" fmla="*/ 0 h 167"/>
                  <a:gd name="T4" fmla="*/ 0 w 166"/>
                  <a:gd name="T5" fmla="*/ 84 h 167"/>
                  <a:gd name="T6" fmla="*/ 0 w 166"/>
                  <a:gd name="T7" fmla="*/ 129 h 167"/>
                  <a:gd name="T8" fmla="*/ 0 w 166"/>
                  <a:gd name="T9" fmla="*/ 167 h 167"/>
                  <a:gd name="T10" fmla="*/ 0 w 166"/>
                  <a:gd name="T11" fmla="*/ 167 h 167"/>
                  <a:gd name="T12" fmla="*/ 33 w 166"/>
                  <a:gd name="T13" fmla="*/ 134 h 167"/>
                  <a:gd name="T14" fmla="*/ 166 w 166"/>
                  <a:gd name="T15" fmla="*/ 0 h 167"/>
                  <a:gd name="T16" fmla="*/ 83 w 166"/>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67">
                    <a:moveTo>
                      <a:pt x="83" y="0"/>
                    </a:moveTo>
                    <a:cubicBezTo>
                      <a:pt x="83" y="0"/>
                      <a:pt x="83" y="0"/>
                      <a:pt x="83" y="0"/>
                    </a:cubicBezTo>
                    <a:cubicBezTo>
                      <a:pt x="37" y="0"/>
                      <a:pt x="0" y="38"/>
                      <a:pt x="0" y="84"/>
                    </a:cubicBezTo>
                    <a:cubicBezTo>
                      <a:pt x="0" y="99"/>
                      <a:pt x="0" y="114"/>
                      <a:pt x="0" y="129"/>
                    </a:cubicBezTo>
                    <a:cubicBezTo>
                      <a:pt x="0" y="142"/>
                      <a:pt x="0" y="154"/>
                      <a:pt x="0" y="167"/>
                    </a:cubicBezTo>
                    <a:cubicBezTo>
                      <a:pt x="0" y="167"/>
                      <a:pt x="0" y="167"/>
                      <a:pt x="0" y="167"/>
                    </a:cubicBezTo>
                    <a:cubicBezTo>
                      <a:pt x="33" y="134"/>
                      <a:pt x="33" y="134"/>
                      <a:pt x="33" y="134"/>
                    </a:cubicBezTo>
                    <a:cubicBezTo>
                      <a:pt x="166" y="0"/>
                      <a:pt x="166" y="0"/>
                      <a:pt x="166" y="0"/>
                    </a:cubicBezTo>
                    <a:cubicBezTo>
                      <a:pt x="139" y="0"/>
                      <a:pt x="111" y="0"/>
                      <a:pt x="83"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24">
                <a:extLst>
                  <a:ext uri="{FF2B5EF4-FFF2-40B4-BE49-F238E27FC236}">
                    <a16:creationId xmlns:a16="http://schemas.microsoft.com/office/drawing/2014/main" id="{7310639F-D920-40A6-8608-24CD56A025EC}"/>
                  </a:ext>
                </a:extLst>
              </p:cNvPr>
              <p:cNvSpPr>
                <a:spLocks/>
              </p:cNvSpPr>
              <p:nvPr/>
            </p:nvSpPr>
            <p:spPr bwMode="auto">
              <a:xfrm>
                <a:off x="6783388" y="2447925"/>
                <a:ext cx="461963" cy="461963"/>
              </a:xfrm>
              <a:custGeom>
                <a:avLst/>
                <a:gdLst>
                  <a:gd name="T0" fmla="*/ 84 w 167"/>
                  <a:gd name="T1" fmla="*/ 0 h 167"/>
                  <a:gd name="T2" fmla="*/ 84 w 167"/>
                  <a:gd name="T3" fmla="*/ 0 h 167"/>
                  <a:gd name="T4" fmla="*/ 0 w 167"/>
                  <a:gd name="T5" fmla="*/ 84 h 167"/>
                  <a:gd name="T6" fmla="*/ 0 w 167"/>
                  <a:gd name="T7" fmla="*/ 127 h 167"/>
                  <a:gd name="T8" fmla="*/ 0 w 167"/>
                  <a:gd name="T9" fmla="*/ 167 h 167"/>
                  <a:gd name="T10" fmla="*/ 0 w 167"/>
                  <a:gd name="T11" fmla="*/ 167 h 167"/>
                  <a:gd name="T12" fmla="*/ 6 w 167"/>
                  <a:gd name="T13" fmla="*/ 161 h 167"/>
                  <a:gd name="T14" fmla="*/ 167 w 167"/>
                  <a:gd name="T15" fmla="*/ 0 h 167"/>
                  <a:gd name="T16" fmla="*/ 84 w 167"/>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7">
                    <a:moveTo>
                      <a:pt x="84" y="0"/>
                    </a:moveTo>
                    <a:cubicBezTo>
                      <a:pt x="84" y="0"/>
                      <a:pt x="84" y="0"/>
                      <a:pt x="84" y="0"/>
                    </a:cubicBezTo>
                    <a:cubicBezTo>
                      <a:pt x="37" y="0"/>
                      <a:pt x="0" y="38"/>
                      <a:pt x="0" y="84"/>
                    </a:cubicBezTo>
                    <a:cubicBezTo>
                      <a:pt x="0" y="98"/>
                      <a:pt x="0" y="113"/>
                      <a:pt x="0" y="127"/>
                    </a:cubicBezTo>
                    <a:cubicBezTo>
                      <a:pt x="0" y="140"/>
                      <a:pt x="0" y="154"/>
                      <a:pt x="0" y="167"/>
                    </a:cubicBezTo>
                    <a:cubicBezTo>
                      <a:pt x="0" y="167"/>
                      <a:pt x="0" y="167"/>
                      <a:pt x="0" y="167"/>
                    </a:cubicBezTo>
                    <a:cubicBezTo>
                      <a:pt x="6" y="161"/>
                      <a:pt x="6" y="161"/>
                      <a:pt x="6" y="161"/>
                    </a:cubicBezTo>
                    <a:cubicBezTo>
                      <a:pt x="167" y="0"/>
                      <a:pt x="167" y="0"/>
                      <a:pt x="167" y="0"/>
                    </a:cubicBezTo>
                    <a:cubicBezTo>
                      <a:pt x="139" y="0"/>
                      <a:pt x="111" y="0"/>
                      <a:pt x="84"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9">
                <a:extLst>
                  <a:ext uri="{FF2B5EF4-FFF2-40B4-BE49-F238E27FC236}">
                    <a16:creationId xmlns:a16="http://schemas.microsoft.com/office/drawing/2014/main" id="{0B1A9BD7-EF7C-4889-A370-A274ECFAA56C}"/>
                  </a:ext>
                </a:extLst>
              </p:cNvPr>
              <p:cNvSpPr>
                <a:spLocks/>
              </p:cNvSpPr>
              <p:nvPr/>
            </p:nvSpPr>
            <p:spPr bwMode="auto">
              <a:xfrm>
                <a:off x="6329363" y="2798763"/>
                <a:ext cx="595313" cy="1152525"/>
              </a:xfrm>
              <a:custGeom>
                <a:avLst/>
                <a:gdLst>
                  <a:gd name="T0" fmla="*/ 0 w 215"/>
                  <a:gd name="T1" fmla="*/ 300 h 417"/>
                  <a:gd name="T2" fmla="*/ 0 w 215"/>
                  <a:gd name="T3" fmla="*/ 300 h 417"/>
                  <a:gd name="T4" fmla="*/ 74 w 215"/>
                  <a:gd name="T5" fmla="*/ 415 h 417"/>
                  <a:gd name="T6" fmla="*/ 74 w 215"/>
                  <a:gd name="T7" fmla="*/ 417 h 417"/>
                  <a:gd name="T8" fmla="*/ 113 w 215"/>
                  <a:gd name="T9" fmla="*/ 417 h 417"/>
                  <a:gd name="T10" fmla="*/ 113 w 215"/>
                  <a:gd name="T11" fmla="*/ 380 h 417"/>
                  <a:gd name="T12" fmla="*/ 215 w 215"/>
                  <a:gd name="T13" fmla="*/ 252 h 417"/>
                  <a:gd name="T14" fmla="*/ 215 w 215"/>
                  <a:gd name="T15" fmla="*/ 252 h 417"/>
                  <a:gd name="T16" fmla="*/ 215 w 215"/>
                  <a:gd name="T17" fmla="*/ 252 h 417"/>
                  <a:gd name="T18" fmla="*/ 215 w 215"/>
                  <a:gd name="T19" fmla="*/ 214 h 417"/>
                  <a:gd name="T20" fmla="*/ 113 w 215"/>
                  <a:gd name="T21" fmla="*/ 285 h 417"/>
                  <a:gd name="T22" fmla="*/ 113 w 215"/>
                  <a:gd name="T23" fmla="*/ 116 h 417"/>
                  <a:gd name="T24" fmla="*/ 165 w 215"/>
                  <a:gd name="T25" fmla="*/ 40 h 417"/>
                  <a:gd name="T26" fmla="*/ 164 w 215"/>
                  <a:gd name="T27" fmla="*/ 40 h 417"/>
                  <a:gd name="T28" fmla="*/ 164 w 215"/>
                  <a:gd name="T29" fmla="*/ 40 h 417"/>
                  <a:gd name="T30" fmla="*/ 164 w 215"/>
                  <a:gd name="T31" fmla="*/ 0 h 417"/>
                  <a:gd name="T32" fmla="*/ 74 w 215"/>
                  <a:gd name="T33" fmla="*/ 116 h 417"/>
                  <a:gd name="T34" fmla="*/ 74 w 215"/>
                  <a:gd name="T35" fmla="*/ 306 h 417"/>
                  <a:gd name="T36" fmla="*/ 0 w 215"/>
                  <a:gd name="T37" fmla="*/ 263 h 417"/>
                  <a:gd name="T38" fmla="*/ 0 w 215"/>
                  <a:gd name="T39" fmla="*/ 30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417">
                    <a:moveTo>
                      <a:pt x="0" y="300"/>
                    </a:moveTo>
                    <a:cubicBezTo>
                      <a:pt x="0" y="300"/>
                      <a:pt x="0" y="300"/>
                      <a:pt x="0" y="300"/>
                    </a:cubicBezTo>
                    <a:cubicBezTo>
                      <a:pt x="42" y="308"/>
                      <a:pt x="74" y="356"/>
                      <a:pt x="74" y="415"/>
                    </a:cubicBezTo>
                    <a:cubicBezTo>
                      <a:pt x="74" y="417"/>
                      <a:pt x="74" y="417"/>
                      <a:pt x="74" y="417"/>
                    </a:cubicBezTo>
                    <a:cubicBezTo>
                      <a:pt x="113" y="417"/>
                      <a:pt x="113" y="417"/>
                      <a:pt x="113" y="417"/>
                    </a:cubicBezTo>
                    <a:cubicBezTo>
                      <a:pt x="113" y="380"/>
                      <a:pt x="113" y="380"/>
                      <a:pt x="113" y="380"/>
                    </a:cubicBezTo>
                    <a:cubicBezTo>
                      <a:pt x="124" y="317"/>
                      <a:pt x="164" y="267"/>
                      <a:pt x="215" y="252"/>
                    </a:cubicBezTo>
                    <a:cubicBezTo>
                      <a:pt x="215" y="252"/>
                      <a:pt x="215" y="252"/>
                      <a:pt x="215" y="252"/>
                    </a:cubicBezTo>
                    <a:cubicBezTo>
                      <a:pt x="215" y="252"/>
                      <a:pt x="215" y="252"/>
                      <a:pt x="215" y="252"/>
                    </a:cubicBezTo>
                    <a:cubicBezTo>
                      <a:pt x="215" y="239"/>
                      <a:pt x="215" y="227"/>
                      <a:pt x="215" y="214"/>
                    </a:cubicBezTo>
                    <a:cubicBezTo>
                      <a:pt x="174" y="223"/>
                      <a:pt x="139" y="249"/>
                      <a:pt x="113" y="285"/>
                    </a:cubicBezTo>
                    <a:cubicBezTo>
                      <a:pt x="113" y="116"/>
                      <a:pt x="113" y="116"/>
                      <a:pt x="113" y="116"/>
                    </a:cubicBezTo>
                    <a:cubicBezTo>
                      <a:pt x="113" y="76"/>
                      <a:pt x="136" y="43"/>
                      <a:pt x="165" y="40"/>
                    </a:cubicBezTo>
                    <a:cubicBezTo>
                      <a:pt x="164" y="40"/>
                      <a:pt x="164" y="40"/>
                      <a:pt x="164" y="40"/>
                    </a:cubicBezTo>
                    <a:cubicBezTo>
                      <a:pt x="164" y="40"/>
                      <a:pt x="164" y="40"/>
                      <a:pt x="164" y="40"/>
                    </a:cubicBezTo>
                    <a:cubicBezTo>
                      <a:pt x="164" y="27"/>
                      <a:pt x="164" y="13"/>
                      <a:pt x="164" y="0"/>
                    </a:cubicBezTo>
                    <a:cubicBezTo>
                      <a:pt x="114" y="4"/>
                      <a:pt x="74" y="54"/>
                      <a:pt x="74" y="116"/>
                    </a:cubicBezTo>
                    <a:cubicBezTo>
                      <a:pt x="74" y="306"/>
                      <a:pt x="74" y="306"/>
                      <a:pt x="74" y="306"/>
                    </a:cubicBezTo>
                    <a:cubicBezTo>
                      <a:pt x="54" y="282"/>
                      <a:pt x="29" y="267"/>
                      <a:pt x="0" y="263"/>
                    </a:cubicBezTo>
                    <a:cubicBezTo>
                      <a:pt x="0" y="275"/>
                      <a:pt x="0" y="288"/>
                      <a:pt x="0" y="30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1">
                <a:extLst>
                  <a:ext uri="{FF2B5EF4-FFF2-40B4-BE49-F238E27FC236}">
                    <a16:creationId xmlns:a16="http://schemas.microsoft.com/office/drawing/2014/main" id="{896EC162-8213-4C60-AE8C-0A2F121A6399}"/>
                  </a:ext>
                </a:extLst>
              </p:cNvPr>
              <p:cNvSpPr>
                <a:spLocks/>
              </p:cNvSpPr>
              <p:nvPr/>
            </p:nvSpPr>
            <p:spPr bwMode="auto">
              <a:xfrm>
                <a:off x="5870575" y="3167063"/>
                <a:ext cx="461963" cy="460375"/>
              </a:xfrm>
              <a:custGeom>
                <a:avLst/>
                <a:gdLst>
                  <a:gd name="T0" fmla="*/ 83 w 167"/>
                  <a:gd name="T1" fmla="*/ 167 h 167"/>
                  <a:gd name="T2" fmla="*/ 167 w 167"/>
                  <a:gd name="T3" fmla="*/ 167 h 167"/>
                  <a:gd name="T4" fmla="*/ 12 w 167"/>
                  <a:gd name="T5" fmla="*/ 13 h 167"/>
                  <a:gd name="T6" fmla="*/ 0 w 167"/>
                  <a:gd name="T7" fmla="*/ 0 h 167"/>
                  <a:gd name="T8" fmla="*/ 0 w 167"/>
                  <a:gd name="T9" fmla="*/ 37 h 167"/>
                  <a:gd name="T10" fmla="*/ 0 w 167"/>
                  <a:gd name="T11" fmla="*/ 84 h 167"/>
                  <a:gd name="T12" fmla="*/ 0 w 167"/>
                  <a:gd name="T13" fmla="*/ 84 h 167"/>
                  <a:gd name="T14" fmla="*/ 83 w 167"/>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83" y="167"/>
                    </a:moveTo>
                    <a:cubicBezTo>
                      <a:pt x="111" y="167"/>
                      <a:pt x="139" y="167"/>
                      <a:pt x="167" y="167"/>
                    </a:cubicBezTo>
                    <a:cubicBezTo>
                      <a:pt x="12" y="13"/>
                      <a:pt x="12" y="13"/>
                      <a:pt x="12" y="13"/>
                    </a:cubicBezTo>
                    <a:cubicBezTo>
                      <a:pt x="0" y="0"/>
                      <a:pt x="0" y="0"/>
                      <a:pt x="0" y="0"/>
                    </a:cubicBezTo>
                    <a:cubicBezTo>
                      <a:pt x="0" y="13"/>
                      <a:pt x="0" y="25"/>
                      <a:pt x="0" y="37"/>
                    </a:cubicBezTo>
                    <a:cubicBezTo>
                      <a:pt x="0" y="53"/>
                      <a:pt x="0" y="68"/>
                      <a:pt x="0" y="84"/>
                    </a:cubicBezTo>
                    <a:cubicBezTo>
                      <a:pt x="0" y="84"/>
                      <a:pt x="0" y="84"/>
                      <a:pt x="0" y="84"/>
                    </a:cubicBezTo>
                    <a:cubicBezTo>
                      <a:pt x="0" y="130"/>
                      <a:pt x="37" y="167"/>
                      <a:pt x="83"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23">
                <a:extLst>
                  <a:ext uri="{FF2B5EF4-FFF2-40B4-BE49-F238E27FC236}">
                    <a16:creationId xmlns:a16="http://schemas.microsoft.com/office/drawing/2014/main" id="{62CDEFFE-AFEA-4B20-86C9-14D143352F17}"/>
                  </a:ext>
                </a:extLst>
              </p:cNvPr>
              <p:cNvSpPr>
                <a:spLocks/>
              </p:cNvSpPr>
              <p:nvPr/>
            </p:nvSpPr>
            <p:spPr bwMode="auto">
              <a:xfrm>
                <a:off x="6924675" y="3033713"/>
                <a:ext cx="458788" cy="461963"/>
              </a:xfrm>
              <a:custGeom>
                <a:avLst/>
                <a:gdLst>
                  <a:gd name="T0" fmla="*/ 166 w 166"/>
                  <a:gd name="T1" fmla="*/ 0 h 167"/>
                  <a:gd name="T2" fmla="*/ 33 w 166"/>
                  <a:gd name="T3" fmla="*/ 134 h 167"/>
                  <a:gd name="T4" fmla="*/ 0 w 166"/>
                  <a:gd name="T5" fmla="*/ 167 h 167"/>
                  <a:gd name="T6" fmla="*/ 0 w 166"/>
                  <a:gd name="T7" fmla="*/ 167 h 167"/>
                  <a:gd name="T8" fmla="*/ 83 w 166"/>
                  <a:gd name="T9" fmla="*/ 167 h 167"/>
                  <a:gd name="T10" fmla="*/ 166 w 166"/>
                  <a:gd name="T11" fmla="*/ 84 h 167"/>
                  <a:gd name="T12" fmla="*/ 166 w 166"/>
                  <a:gd name="T13" fmla="*/ 84 h 167"/>
                  <a:gd name="T14" fmla="*/ 166 w 166"/>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67">
                    <a:moveTo>
                      <a:pt x="166" y="0"/>
                    </a:moveTo>
                    <a:cubicBezTo>
                      <a:pt x="33" y="134"/>
                      <a:pt x="33" y="134"/>
                      <a:pt x="33" y="134"/>
                    </a:cubicBezTo>
                    <a:cubicBezTo>
                      <a:pt x="0" y="167"/>
                      <a:pt x="0" y="167"/>
                      <a:pt x="0" y="167"/>
                    </a:cubicBezTo>
                    <a:cubicBezTo>
                      <a:pt x="0" y="167"/>
                      <a:pt x="0" y="167"/>
                      <a:pt x="0" y="167"/>
                    </a:cubicBezTo>
                    <a:cubicBezTo>
                      <a:pt x="28" y="167"/>
                      <a:pt x="55" y="167"/>
                      <a:pt x="83" y="167"/>
                    </a:cubicBezTo>
                    <a:cubicBezTo>
                      <a:pt x="129" y="167"/>
                      <a:pt x="166" y="130"/>
                      <a:pt x="166" y="84"/>
                    </a:cubicBezTo>
                    <a:cubicBezTo>
                      <a:pt x="166" y="84"/>
                      <a:pt x="166" y="84"/>
                      <a:pt x="166" y="84"/>
                    </a:cubicBezTo>
                    <a:cubicBezTo>
                      <a:pt x="166" y="56"/>
                      <a:pt x="166" y="28"/>
                      <a:pt x="166"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46B7C365-2CD5-4F13-88E1-9E038393DE6C}"/>
                  </a:ext>
                </a:extLst>
              </p:cNvPr>
              <p:cNvSpPr>
                <a:spLocks/>
              </p:cNvSpPr>
              <p:nvPr/>
            </p:nvSpPr>
            <p:spPr bwMode="auto">
              <a:xfrm>
                <a:off x="6783388" y="2447925"/>
                <a:ext cx="461963" cy="461963"/>
              </a:xfrm>
              <a:custGeom>
                <a:avLst/>
                <a:gdLst>
                  <a:gd name="T0" fmla="*/ 167 w 167"/>
                  <a:gd name="T1" fmla="*/ 0 h 167"/>
                  <a:gd name="T2" fmla="*/ 6 w 167"/>
                  <a:gd name="T3" fmla="*/ 161 h 167"/>
                  <a:gd name="T4" fmla="*/ 0 w 167"/>
                  <a:gd name="T5" fmla="*/ 167 h 167"/>
                  <a:gd name="T6" fmla="*/ 1 w 167"/>
                  <a:gd name="T7" fmla="*/ 167 h 167"/>
                  <a:gd name="T8" fmla="*/ 84 w 167"/>
                  <a:gd name="T9" fmla="*/ 167 h 167"/>
                  <a:gd name="T10" fmla="*/ 167 w 167"/>
                  <a:gd name="T11" fmla="*/ 84 h 167"/>
                  <a:gd name="T12" fmla="*/ 167 w 167"/>
                  <a:gd name="T13" fmla="*/ 84 h 167"/>
                  <a:gd name="T14" fmla="*/ 167 w 1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67">
                    <a:moveTo>
                      <a:pt x="167" y="0"/>
                    </a:moveTo>
                    <a:cubicBezTo>
                      <a:pt x="6" y="161"/>
                      <a:pt x="6" y="161"/>
                      <a:pt x="6" y="161"/>
                    </a:cubicBezTo>
                    <a:cubicBezTo>
                      <a:pt x="0" y="167"/>
                      <a:pt x="0" y="167"/>
                      <a:pt x="0" y="167"/>
                    </a:cubicBezTo>
                    <a:cubicBezTo>
                      <a:pt x="0" y="167"/>
                      <a:pt x="0" y="167"/>
                      <a:pt x="1" y="167"/>
                    </a:cubicBezTo>
                    <a:cubicBezTo>
                      <a:pt x="28" y="167"/>
                      <a:pt x="56" y="167"/>
                      <a:pt x="84" y="167"/>
                    </a:cubicBezTo>
                    <a:cubicBezTo>
                      <a:pt x="130" y="167"/>
                      <a:pt x="167" y="130"/>
                      <a:pt x="167" y="84"/>
                    </a:cubicBezTo>
                    <a:cubicBezTo>
                      <a:pt x="167" y="84"/>
                      <a:pt x="167" y="84"/>
                      <a:pt x="167" y="84"/>
                    </a:cubicBezTo>
                    <a:cubicBezTo>
                      <a:pt x="167" y="56"/>
                      <a:pt x="167" y="28"/>
                      <a:pt x="167" y="0"/>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 name="Grupa 54">
              <a:extLst>
                <a:ext uri="{FF2B5EF4-FFF2-40B4-BE49-F238E27FC236}">
                  <a16:creationId xmlns:a16="http://schemas.microsoft.com/office/drawing/2014/main" id="{1FA77DEA-4453-4F63-B71E-2BDC275F8342}"/>
                </a:ext>
              </a:extLst>
            </p:cNvPr>
            <p:cNvGrpSpPr/>
            <p:nvPr/>
          </p:nvGrpSpPr>
          <p:grpSpPr>
            <a:xfrm>
              <a:off x="3999812" y="3746589"/>
              <a:ext cx="888292" cy="855897"/>
              <a:chOff x="4083050" y="3152775"/>
              <a:chExt cx="827088" cy="796925"/>
            </a:xfrm>
          </p:grpSpPr>
          <p:sp>
            <p:nvSpPr>
              <p:cNvPr id="17" name="Freeform 12">
                <a:extLst>
                  <a:ext uri="{FF2B5EF4-FFF2-40B4-BE49-F238E27FC236}">
                    <a16:creationId xmlns:a16="http://schemas.microsoft.com/office/drawing/2014/main" id="{9FDFD498-1B73-4C54-9DF5-4D8837193447}"/>
                  </a:ext>
                </a:extLst>
              </p:cNvPr>
              <p:cNvSpPr>
                <a:spLocks/>
              </p:cNvSpPr>
              <p:nvPr/>
            </p:nvSpPr>
            <p:spPr bwMode="auto">
              <a:xfrm>
                <a:off x="4419600" y="3448050"/>
                <a:ext cx="490538" cy="501650"/>
              </a:xfrm>
              <a:custGeom>
                <a:avLst/>
                <a:gdLst>
                  <a:gd name="T0" fmla="*/ 37 w 177"/>
                  <a:gd name="T1" fmla="*/ 181 h 181"/>
                  <a:gd name="T2" fmla="*/ 0 w 177"/>
                  <a:gd name="T3" fmla="*/ 181 h 181"/>
                  <a:gd name="T4" fmla="*/ 177 w 177"/>
                  <a:gd name="T5" fmla="*/ 0 h 181"/>
                  <a:gd name="T6" fmla="*/ 177 w 177"/>
                  <a:gd name="T7" fmla="*/ 37 h 181"/>
                  <a:gd name="T8" fmla="*/ 37 w 177"/>
                  <a:gd name="T9" fmla="*/ 181 h 181"/>
                </a:gdLst>
                <a:ahLst/>
                <a:cxnLst>
                  <a:cxn ang="0">
                    <a:pos x="T0" y="T1"/>
                  </a:cxn>
                  <a:cxn ang="0">
                    <a:pos x="T2" y="T3"/>
                  </a:cxn>
                  <a:cxn ang="0">
                    <a:pos x="T4" y="T5"/>
                  </a:cxn>
                  <a:cxn ang="0">
                    <a:pos x="T6" y="T7"/>
                  </a:cxn>
                  <a:cxn ang="0">
                    <a:pos x="T8" y="T9"/>
                  </a:cxn>
                </a:cxnLst>
                <a:rect l="0" t="0" r="r" b="b"/>
                <a:pathLst>
                  <a:path w="177" h="181">
                    <a:moveTo>
                      <a:pt x="37" y="181"/>
                    </a:moveTo>
                    <a:cubicBezTo>
                      <a:pt x="0" y="181"/>
                      <a:pt x="0" y="181"/>
                      <a:pt x="0" y="181"/>
                    </a:cubicBezTo>
                    <a:cubicBezTo>
                      <a:pt x="0" y="81"/>
                      <a:pt x="80" y="0"/>
                      <a:pt x="177" y="0"/>
                    </a:cubicBezTo>
                    <a:cubicBezTo>
                      <a:pt x="177" y="37"/>
                      <a:pt x="177" y="37"/>
                      <a:pt x="177" y="37"/>
                    </a:cubicBezTo>
                    <a:cubicBezTo>
                      <a:pt x="100" y="37"/>
                      <a:pt x="37" y="101"/>
                      <a:pt x="37" y="18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4" name="Grupa 53">
                <a:extLst>
                  <a:ext uri="{FF2B5EF4-FFF2-40B4-BE49-F238E27FC236}">
                    <a16:creationId xmlns:a16="http://schemas.microsoft.com/office/drawing/2014/main" id="{C2E4CDCE-F0EC-447B-947A-F63564E5924B}"/>
                  </a:ext>
                </a:extLst>
              </p:cNvPr>
              <p:cNvGrpSpPr/>
              <p:nvPr/>
            </p:nvGrpSpPr>
            <p:grpSpPr>
              <a:xfrm>
                <a:off x="4083050" y="3152775"/>
                <a:ext cx="463550" cy="461963"/>
                <a:chOff x="4083050" y="3152775"/>
                <a:chExt cx="463550" cy="461963"/>
              </a:xfrm>
            </p:grpSpPr>
            <p:sp>
              <p:nvSpPr>
                <p:cNvPr id="18" name="Freeform 13">
                  <a:extLst>
                    <a:ext uri="{FF2B5EF4-FFF2-40B4-BE49-F238E27FC236}">
                      <a16:creationId xmlns:a16="http://schemas.microsoft.com/office/drawing/2014/main" id="{A42E2057-F4F4-41AF-8998-F91B0E5BA836}"/>
                    </a:ext>
                  </a:extLst>
                </p:cNvPr>
                <p:cNvSpPr>
                  <a:spLocks/>
                </p:cNvSpPr>
                <p:nvPr/>
              </p:nvSpPr>
              <p:spPr bwMode="auto">
                <a:xfrm>
                  <a:off x="4083050" y="3152775"/>
                  <a:ext cx="463550" cy="461963"/>
                </a:xfrm>
                <a:custGeom>
                  <a:avLst/>
                  <a:gdLst>
                    <a:gd name="T0" fmla="*/ 167 w 167"/>
                    <a:gd name="T1" fmla="*/ 167 h 167"/>
                    <a:gd name="T2" fmla="*/ 167 w 167"/>
                    <a:gd name="T3" fmla="*/ 84 h 167"/>
                    <a:gd name="T4" fmla="*/ 84 w 167"/>
                    <a:gd name="T5" fmla="*/ 0 h 167"/>
                    <a:gd name="T6" fmla="*/ 84 w 167"/>
                    <a:gd name="T7" fmla="*/ 0 h 167"/>
                    <a:gd name="T8" fmla="*/ 0 w 167"/>
                    <a:gd name="T9" fmla="*/ 0 h 167"/>
                    <a:gd name="T10" fmla="*/ 167 w 167"/>
                    <a:gd name="T11" fmla="*/ 167 h 167"/>
                    <a:gd name="T12" fmla="*/ 167 w 167"/>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167" h="167">
                      <a:moveTo>
                        <a:pt x="167" y="167"/>
                      </a:moveTo>
                      <a:cubicBezTo>
                        <a:pt x="167" y="139"/>
                        <a:pt x="167" y="111"/>
                        <a:pt x="167" y="84"/>
                      </a:cubicBezTo>
                      <a:cubicBezTo>
                        <a:pt x="167" y="37"/>
                        <a:pt x="130" y="0"/>
                        <a:pt x="84" y="0"/>
                      </a:cubicBezTo>
                      <a:cubicBezTo>
                        <a:pt x="84" y="0"/>
                        <a:pt x="84" y="0"/>
                        <a:pt x="84" y="0"/>
                      </a:cubicBezTo>
                      <a:cubicBezTo>
                        <a:pt x="56" y="0"/>
                        <a:pt x="28" y="0"/>
                        <a:pt x="0" y="0"/>
                      </a:cubicBezTo>
                      <a:cubicBezTo>
                        <a:pt x="167" y="167"/>
                        <a:pt x="167" y="167"/>
                        <a:pt x="167" y="167"/>
                      </a:cubicBezTo>
                      <a:cubicBezTo>
                        <a:pt x="167" y="167"/>
                        <a:pt x="167" y="167"/>
                        <a:pt x="167" y="1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4">
                  <a:extLst>
                    <a:ext uri="{FF2B5EF4-FFF2-40B4-BE49-F238E27FC236}">
                      <a16:creationId xmlns:a16="http://schemas.microsoft.com/office/drawing/2014/main" id="{5AA73EFB-68FC-44EE-BCE1-B6669183CF1A}"/>
                    </a:ext>
                  </a:extLst>
                </p:cNvPr>
                <p:cNvSpPr>
                  <a:spLocks/>
                </p:cNvSpPr>
                <p:nvPr/>
              </p:nvSpPr>
              <p:spPr bwMode="auto">
                <a:xfrm>
                  <a:off x="4083050" y="3152775"/>
                  <a:ext cx="463550" cy="461963"/>
                </a:xfrm>
                <a:custGeom>
                  <a:avLst/>
                  <a:gdLst>
                    <a:gd name="T0" fmla="*/ 167 w 167"/>
                    <a:gd name="T1" fmla="*/ 167 h 167"/>
                    <a:gd name="T2" fmla="*/ 84 w 167"/>
                    <a:gd name="T3" fmla="*/ 167 h 167"/>
                    <a:gd name="T4" fmla="*/ 0 w 167"/>
                    <a:gd name="T5" fmla="*/ 84 h 167"/>
                    <a:gd name="T6" fmla="*/ 0 w 167"/>
                    <a:gd name="T7" fmla="*/ 84 h 167"/>
                    <a:gd name="T8" fmla="*/ 0 w 167"/>
                    <a:gd name="T9" fmla="*/ 0 h 167"/>
                    <a:gd name="T10" fmla="*/ 167 w 167"/>
                    <a:gd name="T11" fmla="*/ 167 h 167"/>
                  </a:gdLst>
                  <a:ahLst/>
                  <a:cxnLst>
                    <a:cxn ang="0">
                      <a:pos x="T0" y="T1"/>
                    </a:cxn>
                    <a:cxn ang="0">
                      <a:pos x="T2" y="T3"/>
                    </a:cxn>
                    <a:cxn ang="0">
                      <a:pos x="T4" y="T5"/>
                    </a:cxn>
                    <a:cxn ang="0">
                      <a:pos x="T6" y="T7"/>
                    </a:cxn>
                    <a:cxn ang="0">
                      <a:pos x="T8" y="T9"/>
                    </a:cxn>
                    <a:cxn ang="0">
                      <a:pos x="T10" y="T11"/>
                    </a:cxn>
                  </a:cxnLst>
                  <a:rect l="0" t="0" r="r" b="b"/>
                  <a:pathLst>
                    <a:path w="167" h="167">
                      <a:moveTo>
                        <a:pt x="167" y="167"/>
                      </a:moveTo>
                      <a:cubicBezTo>
                        <a:pt x="139" y="167"/>
                        <a:pt x="112" y="167"/>
                        <a:pt x="84" y="167"/>
                      </a:cubicBezTo>
                      <a:cubicBezTo>
                        <a:pt x="38" y="167"/>
                        <a:pt x="0" y="130"/>
                        <a:pt x="0" y="84"/>
                      </a:cubicBezTo>
                      <a:cubicBezTo>
                        <a:pt x="0" y="84"/>
                        <a:pt x="0" y="84"/>
                        <a:pt x="0" y="84"/>
                      </a:cubicBezTo>
                      <a:cubicBezTo>
                        <a:pt x="0" y="56"/>
                        <a:pt x="0" y="28"/>
                        <a:pt x="0" y="0"/>
                      </a:cubicBezTo>
                      <a:cubicBezTo>
                        <a:pt x="167" y="167"/>
                        <a:pt x="167" y="167"/>
                        <a:pt x="167" y="167"/>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BA0DDE05-C872-43EF-85DA-727A2A1CE3C9}"/>
                </a:ext>
              </a:extLst>
            </p:cNvPr>
            <p:cNvGrpSpPr/>
            <p:nvPr/>
          </p:nvGrpSpPr>
          <p:grpSpPr>
            <a:xfrm>
              <a:off x="1127448" y="4416335"/>
              <a:ext cx="10251752" cy="335249"/>
              <a:chOff x="1127448" y="4416335"/>
              <a:chExt cx="10251752" cy="335249"/>
            </a:xfrm>
          </p:grpSpPr>
          <p:sp>
            <p:nvSpPr>
              <p:cNvPr id="4" name="Prostokąt 3">
                <a:extLst>
                  <a:ext uri="{FF2B5EF4-FFF2-40B4-BE49-F238E27FC236}">
                    <a16:creationId xmlns:a16="http://schemas.microsoft.com/office/drawing/2014/main" id="{1CCB8A0A-6438-4FD1-A6CB-F32E524B3F58}"/>
                  </a:ext>
                </a:extLst>
              </p:cNvPr>
              <p:cNvSpPr/>
              <p:nvPr/>
            </p:nvSpPr>
            <p:spPr>
              <a:xfrm>
                <a:off x="1127448" y="4600197"/>
                <a:ext cx="9413456" cy="151387"/>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rójkąt prostokątny 5">
                <a:extLst>
                  <a:ext uri="{FF2B5EF4-FFF2-40B4-BE49-F238E27FC236}">
                    <a16:creationId xmlns:a16="http://schemas.microsoft.com/office/drawing/2014/main" id="{00130F89-3922-4401-846B-3FED9132053F}"/>
                  </a:ext>
                </a:extLst>
              </p:cNvPr>
              <p:cNvSpPr/>
              <p:nvPr/>
            </p:nvSpPr>
            <p:spPr>
              <a:xfrm>
                <a:off x="10460285" y="4416335"/>
                <a:ext cx="918915" cy="335249"/>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371139407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Downwards Spring Shape Template with 4 Steps</a:t>
            </a:r>
          </a:p>
        </p:txBody>
      </p:sp>
      <p:grpSp>
        <p:nvGrpSpPr>
          <p:cNvPr id="16" name="Grupa 15"/>
          <p:cNvGrpSpPr/>
          <p:nvPr/>
        </p:nvGrpSpPr>
        <p:grpSpPr>
          <a:xfrm>
            <a:off x="911424" y="1220468"/>
            <a:ext cx="3456384" cy="2365801"/>
            <a:chOff x="911424" y="1220468"/>
            <a:chExt cx="3456384" cy="2365801"/>
          </a:xfrm>
        </p:grpSpPr>
        <p:sp>
          <p:nvSpPr>
            <p:cNvPr id="66" name="Prostokąt 65"/>
            <p:cNvSpPr/>
            <p:nvPr/>
          </p:nvSpPr>
          <p:spPr>
            <a:xfrm>
              <a:off x="911424" y="1417282"/>
              <a:ext cx="3456384"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5" name="Grupa 4"/>
            <p:cNvGrpSpPr/>
            <p:nvPr/>
          </p:nvGrpSpPr>
          <p:grpSpPr>
            <a:xfrm>
              <a:off x="1522799" y="1220468"/>
              <a:ext cx="2233635" cy="700076"/>
              <a:chOff x="1486101" y="1220468"/>
              <a:chExt cx="2233635" cy="700076"/>
            </a:xfrm>
          </p:grpSpPr>
          <p:sp>
            <p:nvSpPr>
              <p:cNvPr id="86" name="Freeform 10">
                <a:extLst>
                  <a:ext uri="{FF2B5EF4-FFF2-40B4-BE49-F238E27FC236}">
                    <a16:creationId xmlns:a16="http://schemas.microsoft.com/office/drawing/2014/main" id="{AE930804-6040-4AF5-B420-4180004E9384}"/>
                  </a:ext>
                </a:extLst>
              </p:cNvPr>
              <p:cNvSpPr>
                <a:spLocks/>
              </p:cNvSpPr>
              <p:nvPr/>
            </p:nvSpPr>
            <p:spPr bwMode="auto">
              <a:xfrm rot="5400000">
                <a:off x="2252881" y="624599"/>
                <a:ext cx="700076" cy="1891814"/>
              </a:xfrm>
              <a:prstGeom prst="homePlate">
                <a:avLst>
                  <a:gd name="adj" fmla="val 30275"/>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7" name="Rectangle 2">
                <a:extLst>
                  <a:ext uri="{FF2B5EF4-FFF2-40B4-BE49-F238E27FC236}">
                    <a16:creationId xmlns:a16="http://schemas.microsoft.com/office/drawing/2014/main" id="{EB7B67CC-F45C-416C-BB73-A4054D913E6B}"/>
                  </a:ext>
                </a:extLst>
              </p:cNvPr>
              <p:cNvSpPr/>
              <p:nvPr/>
            </p:nvSpPr>
            <p:spPr>
              <a:xfrm>
                <a:off x="1941854" y="1298765"/>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1:</a:t>
                </a:r>
              </a:p>
            </p:txBody>
          </p:sp>
          <p:sp>
            <p:nvSpPr>
              <p:cNvPr id="88" name="Right Triangle 18"/>
              <p:cNvSpPr/>
              <p:nvPr/>
            </p:nvSpPr>
            <p:spPr>
              <a:xfrm flipH="1">
                <a:off x="1486101" y="1220470"/>
                <a:ext cx="170911" cy="19240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9" name="Right Triangle 39"/>
              <p:cNvSpPr/>
              <p:nvPr/>
            </p:nvSpPr>
            <p:spPr>
              <a:xfrm>
                <a:off x="3548825" y="1220470"/>
                <a:ext cx="170911" cy="19240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 name="Prostokąt 8"/>
            <p:cNvSpPr/>
            <p:nvPr/>
          </p:nvSpPr>
          <p:spPr>
            <a:xfrm>
              <a:off x="911424" y="3514269"/>
              <a:ext cx="3454808"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upa 13"/>
          <p:cNvGrpSpPr/>
          <p:nvPr/>
        </p:nvGrpSpPr>
        <p:grpSpPr>
          <a:xfrm>
            <a:off x="7898179" y="3963878"/>
            <a:ext cx="3454808" cy="2353761"/>
            <a:chOff x="7897194" y="3963878"/>
            <a:chExt cx="3454808" cy="2353761"/>
          </a:xfrm>
        </p:grpSpPr>
        <p:sp>
          <p:nvSpPr>
            <p:cNvPr id="69" name="Prostokąt 68"/>
            <p:cNvSpPr/>
            <p:nvPr/>
          </p:nvSpPr>
          <p:spPr>
            <a:xfrm>
              <a:off x="7897982" y="4151802"/>
              <a:ext cx="3453232"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7" name="Grupa 6"/>
            <p:cNvGrpSpPr/>
            <p:nvPr/>
          </p:nvGrpSpPr>
          <p:grpSpPr>
            <a:xfrm>
              <a:off x="8471116" y="3963878"/>
              <a:ext cx="2233635" cy="700076"/>
              <a:chOff x="8471116" y="3951521"/>
              <a:chExt cx="2233635" cy="700076"/>
            </a:xfrm>
          </p:grpSpPr>
          <p:sp>
            <p:nvSpPr>
              <p:cNvPr id="76" name="Freeform 10">
                <a:extLst>
                  <a:ext uri="{FF2B5EF4-FFF2-40B4-BE49-F238E27FC236}">
                    <a16:creationId xmlns:a16="http://schemas.microsoft.com/office/drawing/2014/main" id="{AE930804-6040-4AF5-B420-4180004E9384}"/>
                  </a:ext>
                </a:extLst>
              </p:cNvPr>
              <p:cNvSpPr>
                <a:spLocks/>
              </p:cNvSpPr>
              <p:nvPr/>
            </p:nvSpPr>
            <p:spPr bwMode="auto">
              <a:xfrm rot="5400000">
                <a:off x="9237896" y="3355652"/>
                <a:ext cx="700076" cy="1891814"/>
              </a:xfrm>
              <a:prstGeom prst="homePlate">
                <a:avLst>
                  <a:gd name="adj" fmla="val 30275"/>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77" name="Rectangle 2">
                <a:extLst>
                  <a:ext uri="{FF2B5EF4-FFF2-40B4-BE49-F238E27FC236}">
                    <a16:creationId xmlns:a16="http://schemas.microsoft.com/office/drawing/2014/main" id="{EB7B67CC-F45C-416C-BB73-A4054D913E6B}"/>
                  </a:ext>
                </a:extLst>
              </p:cNvPr>
              <p:cNvSpPr/>
              <p:nvPr/>
            </p:nvSpPr>
            <p:spPr>
              <a:xfrm>
                <a:off x="8926869" y="4029818"/>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4:</a:t>
                </a:r>
              </a:p>
            </p:txBody>
          </p:sp>
          <p:sp>
            <p:nvSpPr>
              <p:cNvPr id="78" name="Right Triangle 18"/>
              <p:cNvSpPr/>
              <p:nvPr/>
            </p:nvSpPr>
            <p:spPr>
              <a:xfrm flipH="1">
                <a:off x="8471116" y="3951523"/>
                <a:ext cx="170911" cy="192406"/>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9" name="Right Triangle 39"/>
              <p:cNvSpPr/>
              <p:nvPr/>
            </p:nvSpPr>
            <p:spPr>
              <a:xfrm>
                <a:off x="10533840" y="3951523"/>
                <a:ext cx="170911" cy="192406"/>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2" name="Prostokąt 91"/>
            <p:cNvSpPr/>
            <p:nvPr/>
          </p:nvSpPr>
          <p:spPr>
            <a:xfrm>
              <a:off x="7897194" y="6245639"/>
              <a:ext cx="3454808" cy="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p:cNvGrpSpPr/>
          <p:nvPr/>
        </p:nvGrpSpPr>
        <p:grpSpPr>
          <a:xfrm>
            <a:off x="912212" y="3963878"/>
            <a:ext cx="3454808" cy="2353761"/>
            <a:chOff x="911424" y="3963878"/>
            <a:chExt cx="3454808" cy="2353761"/>
          </a:xfrm>
        </p:grpSpPr>
        <p:sp>
          <p:nvSpPr>
            <p:cNvPr id="67" name="Prostokąt 66"/>
            <p:cNvSpPr/>
            <p:nvPr/>
          </p:nvSpPr>
          <p:spPr>
            <a:xfrm>
              <a:off x="913000" y="4151802"/>
              <a:ext cx="3453232"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6" name="Grupa 5"/>
            <p:cNvGrpSpPr/>
            <p:nvPr/>
          </p:nvGrpSpPr>
          <p:grpSpPr>
            <a:xfrm>
              <a:off x="1522799" y="3963878"/>
              <a:ext cx="2233635" cy="700076"/>
              <a:chOff x="1483468" y="3951521"/>
              <a:chExt cx="2233635" cy="700076"/>
            </a:xfrm>
          </p:grpSpPr>
          <p:sp>
            <p:nvSpPr>
              <p:cNvPr id="71" name="Freeform 10">
                <a:extLst>
                  <a:ext uri="{FF2B5EF4-FFF2-40B4-BE49-F238E27FC236}">
                    <a16:creationId xmlns:a16="http://schemas.microsoft.com/office/drawing/2014/main" id="{AE930804-6040-4AF5-B420-4180004E9384}"/>
                  </a:ext>
                </a:extLst>
              </p:cNvPr>
              <p:cNvSpPr>
                <a:spLocks/>
              </p:cNvSpPr>
              <p:nvPr/>
            </p:nvSpPr>
            <p:spPr bwMode="auto">
              <a:xfrm rot="5400000">
                <a:off x="2250248" y="3355652"/>
                <a:ext cx="700076" cy="1891814"/>
              </a:xfrm>
              <a:prstGeom prst="homePlate">
                <a:avLst>
                  <a:gd name="adj" fmla="val 30275"/>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72" name="Rectangle 2">
                <a:extLst>
                  <a:ext uri="{FF2B5EF4-FFF2-40B4-BE49-F238E27FC236}">
                    <a16:creationId xmlns:a16="http://schemas.microsoft.com/office/drawing/2014/main" id="{EB7B67CC-F45C-416C-BB73-A4054D913E6B}"/>
                  </a:ext>
                </a:extLst>
              </p:cNvPr>
              <p:cNvSpPr/>
              <p:nvPr/>
            </p:nvSpPr>
            <p:spPr>
              <a:xfrm>
                <a:off x="1939221" y="4029818"/>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3:</a:t>
                </a:r>
              </a:p>
            </p:txBody>
          </p:sp>
          <p:sp>
            <p:nvSpPr>
              <p:cNvPr id="73" name="Right Triangle 18"/>
              <p:cNvSpPr/>
              <p:nvPr/>
            </p:nvSpPr>
            <p:spPr>
              <a:xfrm flipH="1">
                <a:off x="1483468" y="3951523"/>
                <a:ext cx="170911" cy="19240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4" name="Right Triangle 39"/>
              <p:cNvSpPr/>
              <p:nvPr/>
            </p:nvSpPr>
            <p:spPr>
              <a:xfrm>
                <a:off x="3546192" y="3951523"/>
                <a:ext cx="170911" cy="19240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0" name="Prostokąt 89"/>
            <p:cNvSpPr/>
            <p:nvPr/>
          </p:nvSpPr>
          <p:spPr>
            <a:xfrm>
              <a:off x="911424" y="6245639"/>
              <a:ext cx="3454808"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upa 17"/>
          <p:cNvGrpSpPr/>
          <p:nvPr/>
        </p:nvGrpSpPr>
        <p:grpSpPr>
          <a:xfrm>
            <a:off x="7897391" y="1223429"/>
            <a:ext cx="3456384" cy="2359879"/>
            <a:chOff x="7897589" y="1226390"/>
            <a:chExt cx="3456384" cy="2359879"/>
          </a:xfrm>
        </p:grpSpPr>
        <p:sp>
          <p:nvSpPr>
            <p:cNvPr id="68" name="Prostokąt 67"/>
            <p:cNvSpPr/>
            <p:nvPr/>
          </p:nvSpPr>
          <p:spPr>
            <a:xfrm>
              <a:off x="7897589" y="1417282"/>
              <a:ext cx="3456384" cy="21658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180000" rtlCol="0" anchor="t" anchorCtr="0"/>
            <a:lstStyle/>
            <a:p>
              <a:pPr lvl="0">
                <a:spcBef>
                  <a:spcPts val="300"/>
                </a:spcBef>
                <a:spcAft>
                  <a:spcPts val="1200"/>
                </a:spcAft>
              </a:pPr>
              <a:r>
                <a:rPr lang="en-US" dirty="0">
                  <a:solidFill>
                    <a:prstClr val="black"/>
                  </a:solidFill>
                </a:rPr>
                <a:t>Write your text here. Add your description of an item. Fill the textbox with your description.</a:t>
              </a:r>
            </a:p>
          </p:txBody>
        </p:sp>
        <p:grpSp>
          <p:nvGrpSpPr>
            <p:cNvPr id="8" name="Grupa 7"/>
            <p:cNvGrpSpPr/>
            <p:nvPr/>
          </p:nvGrpSpPr>
          <p:grpSpPr>
            <a:xfrm>
              <a:off x="8472266" y="1226390"/>
              <a:ext cx="2233635" cy="700076"/>
              <a:chOff x="8472266" y="1226390"/>
              <a:chExt cx="2233635" cy="700076"/>
            </a:xfrm>
          </p:grpSpPr>
          <p:sp>
            <p:nvSpPr>
              <p:cNvPr id="81" name="Freeform 10">
                <a:extLst>
                  <a:ext uri="{FF2B5EF4-FFF2-40B4-BE49-F238E27FC236}">
                    <a16:creationId xmlns:a16="http://schemas.microsoft.com/office/drawing/2014/main" id="{AE930804-6040-4AF5-B420-4180004E9384}"/>
                  </a:ext>
                </a:extLst>
              </p:cNvPr>
              <p:cNvSpPr>
                <a:spLocks/>
              </p:cNvSpPr>
              <p:nvPr/>
            </p:nvSpPr>
            <p:spPr bwMode="auto">
              <a:xfrm rot="5400000">
                <a:off x="9239046" y="630521"/>
                <a:ext cx="700076" cy="1891814"/>
              </a:xfrm>
              <a:prstGeom prst="homePlate">
                <a:avLst>
                  <a:gd name="adj" fmla="val 30275"/>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2" name="Rectangle 2">
                <a:extLst>
                  <a:ext uri="{FF2B5EF4-FFF2-40B4-BE49-F238E27FC236}">
                    <a16:creationId xmlns:a16="http://schemas.microsoft.com/office/drawing/2014/main" id="{EB7B67CC-F45C-416C-BB73-A4054D913E6B}"/>
                  </a:ext>
                </a:extLst>
              </p:cNvPr>
              <p:cNvSpPr/>
              <p:nvPr/>
            </p:nvSpPr>
            <p:spPr>
              <a:xfrm>
                <a:off x="8928019" y="1304687"/>
                <a:ext cx="1322130" cy="461665"/>
              </a:xfrm>
              <a:prstGeom prst="rect">
                <a:avLst/>
              </a:prstGeom>
            </p:spPr>
            <p:txBody>
              <a:bodyPr wrap="square" anchor="ctr" anchorCtr="0">
                <a:spAutoFit/>
              </a:bodyPr>
              <a:lstStyle/>
              <a:p>
                <a:pPr algn="ctr">
                  <a:spcBef>
                    <a:spcPts val="600"/>
                  </a:spcBef>
                  <a:spcAft>
                    <a:spcPts val="600"/>
                  </a:spcAft>
                </a:pPr>
                <a:r>
                  <a:rPr lang="en-US" sz="2400" dirty="0">
                    <a:solidFill>
                      <a:schemeClr val="bg1"/>
                    </a:solidFill>
                  </a:rPr>
                  <a:t>Step 2:</a:t>
                </a:r>
              </a:p>
            </p:txBody>
          </p:sp>
          <p:sp>
            <p:nvSpPr>
              <p:cNvPr id="83" name="Right Triangle 18"/>
              <p:cNvSpPr/>
              <p:nvPr/>
            </p:nvSpPr>
            <p:spPr>
              <a:xfrm flipH="1">
                <a:off x="8472266" y="1226392"/>
                <a:ext cx="170911" cy="19240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4" name="Right Triangle 39"/>
              <p:cNvSpPr/>
              <p:nvPr/>
            </p:nvSpPr>
            <p:spPr>
              <a:xfrm>
                <a:off x="10534990" y="1226392"/>
                <a:ext cx="170911" cy="192406"/>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91" name="Prostokąt 90"/>
            <p:cNvSpPr/>
            <p:nvPr/>
          </p:nvSpPr>
          <p:spPr>
            <a:xfrm>
              <a:off x="7897589" y="3514269"/>
              <a:ext cx="3454808" cy="7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upa 12"/>
          <p:cNvGrpSpPr/>
          <p:nvPr/>
        </p:nvGrpSpPr>
        <p:grpSpPr>
          <a:xfrm>
            <a:off x="4870449" y="1261830"/>
            <a:ext cx="2534639" cy="4893416"/>
            <a:chOff x="4870449" y="1261830"/>
            <a:chExt cx="2534639" cy="4893416"/>
          </a:xfrm>
        </p:grpSpPr>
        <p:sp>
          <p:nvSpPr>
            <p:cNvPr id="24" name="Freeform 10"/>
            <p:cNvSpPr>
              <a:spLocks/>
            </p:cNvSpPr>
            <p:nvPr/>
          </p:nvSpPr>
          <p:spPr bwMode="auto">
            <a:xfrm flipV="1">
              <a:off x="4870450" y="188866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5" name="Grupa 24"/>
            <p:cNvGrpSpPr/>
            <p:nvPr/>
          </p:nvGrpSpPr>
          <p:grpSpPr>
            <a:xfrm>
              <a:off x="4870450" y="2089012"/>
              <a:ext cx="2451100" cy="2222163"/>
              <a:chOff x="5110163" y="596901"/>
              <a:chExt cx="2451100" cy="2222163"/>
            </a:xfrm>
          </p:grpSpPr>
          <p:sp>
            <p:nvSpPr>
              <p:cNvPr id="26" name="Freeform 10"/>
              <p:cNvSpPr>
                <a:spLocks/>
              </p:cNvSpPr>
              <p:nvPr/>
            </p:nvSpPr>
            <p:spPr bwMode="auto">
              <a:xfrm flipV="1">
                <a:off x="5110163" y="1401427"/>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p:cNvSpPr>
                <a:spLocks/>
              </p:cNvSpPr>
              <p:nvPr/>
            </p:nvSpPr>
            <p:spPr bwMode="auto">
              <a:xfrm>
                <a:off x="5110163" y="59690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upa 27"/>
            <p:cNvGrpSpPr/>
            <p:nvPr/>
          </p:nvGrpSpPr>
          <p:grpSpPr>
            <a:xfrm>
              <a:off x="4870450" y="3093889"/>
              <a:ext cx="2451100" cy="2222163"/>
              <a:chOff x="5110163" y="596901"/>
              <a:chExt cx="2451100" cy="2222163"/>
            </a:xfrm>
          </p:grpSpPr>
          <p:sp>
            <p:nvSpPr>
              <p:cNvPr id="29" name="Freeform 10"/>
              <p:cNvSpPr>
                <a:spLocks/>
              </p:cNvSpPr>
              <p:nvPr/>
            </p:nvSpPr>
            <p:spPr bwMode="auto">
              <a:xfrm flipV="1">
                <a:off x="5110163" y="1401427"/>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tx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0"/>
              <p:cNvSpPr>
                <a:spLocks/>
              </p:cNvSpPr>
              <p:nvPr/>
            </p:nvSpPr>
            <p:spPr bwMode="auto">
              <a:xfrm>
                <a:off x="5110163" y="596901"/>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tx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4" name="Dowolny kształt 53"/>
            <p:cNvSpPr>
              <a:spLocks/>
            </p:cNvSpPr>
            <p:nvPr/>
          </p:nvSpPr>
          <p:spPr bwMode="auto">
            <a:xfrm flipV="1">
              <a:off x="4870450" y="4903292"/>
              <a:ext cx="2534638" cy="1251954"/>
            </a:xfrm>
            <a:custGeom>
              <a:avLst/>
              <a:gdLst>
                <a:gd name="connsiteX0" fmla="*/ 0 w 2534638"/>
                <a:gd name="connsiteY0" fmla="*/ 1251954 h 1251954"/>
                <a:gd name="connsiteX1" fmla="*/ 1928034 w 2534638"/>
                <a:gd name="connsiteY1" fmla="*/ 591658 h 1251954"/>
                <a:gd name="connsiteX2" fmla="*/ 2030582 w 2534638"/>
                <a:gd name="connsiteY2" fmla="*/ 599055 h 1251954"/>
                <a:gd name="connsiteX3" fmla="*/ 2030582 w 2534638"/>
                <a:gd name="connsiteY3" fmla="*/ 599789 h 1251954"/>
                <a:gd name="connsiteX4" fmla="*/ 2031758 w 2534638"/>
                <a:gd name="connsiteY4" fmla="*/ 599139 h 1251954"/>
                <a:gd name="connsiteX5" fmla="*/ 2032948 w 2534638"/>
                <a:gd name="connsiteY5" fmla="*/ 599225 h 1251954"/>
                <a:gd name="connsiteX6" fmla="*/ 2032948 w 2534638"/>
                <a:gd name="connsiteY6" fmla="*/ 598481 h 1251954"/>
                <a:gd name="connsiteX7" fmla="*/ 2534638 w 2534638"/>
                <a:gd name="connsiteY7" fmla="*/ 321079 h 1251954"/>
                <a:gd name="connsiteX8" fmla="*/ 2030582 w 2534638"/>
                <a:gd name="connsiteY8" fmla="*/ 2097 h 1251954"/>
                <a:gd name="connsiteX9" fmla="*/ 2030582 w 2534638"/>
                <a:gd name="connsiteY9" fmla="*/ 3745 h 1251954"/>
                <a:gd name="connsiteX10" fmla="*/ 1906607 w 2534638"/>
                <a:gd name="connsiteY10" fmla="*/ 0 h 1251954"/>
                <a:gd name="connsiteX11" fmla="*/ 0 w 2534638"/>
                <a:gd name="connsiteY11" fmla="*/ 637076 h 1251954"/>
                <a:gd name="connsiteX12" fmla="*/ 0 w 2534638"/>
                <a:gd name="connsiteY12" fmla="*/ 1251954 h 12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4638" h="1251954">
                  <a:moveTo>
                    <a:pt x="0" y="1251954"/>
                  </a:moveTo>
                  <a:cubicBezTo>
                    <a:pt x="155056" y="761706"/>
                    <a:pt x="1255438" y="566120"/>
                    <a:pt x="1928034" y="591658"/>
                  </a:cubicBezTo>
                  <a:lnTo>
                    <a:pt x="2030582" y="599055"/>
                  </a:lnTo>
                  <a:lnTo>
                    <a:pt x="2030582" y="599789"/>
                  </a:lnTo>
                  <a:lnTo>
                    <a:pt x="2031758" y="599139"/>
                  </a:lnTo>
                  <a:lnTo>
                    <a:pt x="2032948" y="599225"/>
                  </a:lnTo>
                  <a:lnTo>
                    <a:pt x="2032948" y="598481"/>
                  </a:lnTo>
                  <a:lnTo>
                    <a:pt x="2534638" y="321079"/>
                  </a:lnTo>
                  <a:lnTo>
                    <a:pt x="2030582" y="2097"/>
                  </a:lnTo>
                  <a:lnTo>
                    <a:pt x="2030582" y="3745"/>
                  </a:lnTo>
                  <a:lnTo>
                    <a:pt x="1906607" y="0"/>
                  </a:lnTo>
                  <a:cubicBezTo>
                    <a:pt x="1209725" y="780"/>
                    <a:pt x="81916" y="226089"/>
                    <a:pt x="0" y="637076"/>
                  </a:cubicBezTo>
                  <a:cubicBezTo>
                    <a:pt x="0" y="1251954"/>
                    <a:pt x="0" y="1251954"/>
                    <a:pt x="0" y="1251954"/>
                  </a:cubicBezTo>
                  <a:close/>
                </a:path>
              </a:pathLst>
            </a:custGeom>
            <a:solidFill>
              <a:schemeClr val="accent4">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10"/>
            <p:cNvSpPr>
              <a:spLocks/>
            </p:cNvSpPr>
            <p:nvPr/>
          </p:nvSpPr>
          <p:spPr bwMode="auto">
            <a:xfrm>
              <a:off x="4870450" y="409876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4"/>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5"/>
            <p:cNvSpPr>
              <a:spLocks/>
            </p:cNvSpPr>
            <p:nvPr/>
          </p:nvSpPr>
          <p:spPr bwMode="auto">
            <a:xfrm>
              <a:off x="4870449" y="1261830"/>
              <a:ext cx="2451100" cy="1236714"/>
            </a:xfrm>
            <a:custGeom>
              <a:avLst/>
              <a:gdLst>
                <a:gd name="T0" fmla="*/ 791 w 1018"/>
                <a:gd name="T1" fmla="*/ 0 h 520"/>
                <a:gd name="T2" fmla="*/ 1018 w 1018"/>
                <a:gd name="T3" fmla="*/ 30 h 520"/>
                <a:gd name="T4" fmla="*/ 859 w 1018"/>
                <a:gd name="T5" fmla="*/ 124 h 520"/>
                <a:gd name="T6" fmla="*/ 998 w 1018"/>
                <a:gd name="T7" fmla="*/ 271 h 520"/>
                <a:gd name="T8" fmla="*/ 993 w 1018"/>
                <a:gd name="T9" fmla="*/ 271 h 520"/>
                <a:gd name="T10" fmla="*/ 0 w 1018"/>
                <a:gd name="T11" fmla="*/ 520 h 520"/>
                <a:gd name="T12" fmla="*/ 0 w 1018"/>
                <a:gd name="T13" fmla="*/ 262 h 520"/>
                <a:gd name="T14" fmla="*/ 791 w 1018"/>
                <a:gd name="T15" fmla="*/ 0 h 5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8" h="520">
                  <a:moveTo>
                    <a:pt x="791" y="0"/>
                  </a:moveTo>
                  <a:cubicBezTo>
                    <a:pt x="885" y="5"/>
                    <a:pt x="941" y="7"/>
                    <a:pt x="1018" y="30"/>
                  </a:cubicBezTo>
                  <a:cubicBezTo>
                    <a:pt x="1018" y="30"/>
                    <a:pt x="908" y="97"/>
                    <a:pt x="859" y="124"/>
                  </a:cubicBezTo>
                  <a:cubicBezTo>
                    <a:pt x="998" y="271"/>
                    <a:pt x="998" y="271"/>
                    <a:pt x="998" y="271"/>
                  </a:cubicBezTo>
                  <a:cubicBezTo>
                    <a:pt x="993" y="271"/>
                    <a:pt x="993" y="271"/>
                    <a:pt x="993" y="271"/>
                  </a:cubicBezTo>
                  <a:cubicBezTo>
                    <a:pt x="812" y="196"/>
                    <a:pt x="84" y="258"/>
                    <a:pt x="0" y="520"/>
                  </a:cubicBezTo>
                  <a:cubicBezTo>
                    <a:pt x="0" y="262"/>
                    <a:pt x="0" y="262"/>
                    <a:pt x="0" y="262"/>
                  </a:cubicBezTo>
                  <a:cubicBezTo>
                    <a:pt x="35" y="89"/>
                    <a:pt x="497" y="1"/>
                    <a:pt x="791"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6" name="Freeform 12">
            <a:extLst>
              <a:ext uri="{FF2B5EF4-FFF2-40B4-BE49-F238E27FC236}">
                <a16:creationId xmlns:a16="http://schemas.microsoft.com/office/drawing/2014/main" id="{CB7DF340-D0FB-4E4C-AF5B-F5F684C428B5}"/>
              </a:ext>
            </a:extLst>
          </p:cNvPr>
          <p:cNvSpPr>
            <a:spLocks noChangeAspect="1" noEditPoints="1"/>
          </p:cNvSpPr>
          <p:nvPr/>
        </p:nvSpPr>
        <p:spPr bwMode="auto">
          <a:xfrm>
            <a:off x="5876324" y="2380440"/>
            <a:ext cx="474686" cy="389144"/>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36">
            <a:extLst>
              <a:ext uri="{FF2B5EF4-FFF2-40B4-BE49-F238E27FC236}">
                <a16:creationId xmlns:a16="http://schemas.microsoft.com/office/drawing/2014/main" id="{CDD47395-1A6F-46ED-BC00-B2900FF838E5}"/>
              </a:ext>
            </a:extLst>
          </p:cNvPr>
          <p:cNvSpPr>
            <a:spLocks noChangeAspect="1" noEditPoints="1"/>
          </p:cNvSpPr>
          <p:nvPr/>
        </p:nvSpPr>
        <p:spPr bwMode="auto">
          <a:xfrm>
            <a:off x="5897965" y="3388937"/>
            <a:ext cx="431404" cy="39466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8" name="Freeform 30">
            <a:extLst>
              <a:ext uri="{FF2B5EF4-FFF2-40B4-BE49-F238E27FC236}">
                <a16:creationId xmlns:a16="http://schemas.microsoft.com/office/drawing/2014/main" id="{16279AA9-86DE-4B11-91A6-A41E732995C0}"/>
              </a:ext>
            </a:extLst>
          </p:cNvPr>
          <p:cNvSpPr>
            <a:spLocks noChangeAspect="1" noEditPoints="1"/>
          </p:cNvSpPr>
          <p:nvPr/>
        </p:nvSpPr>
        <p:spPr bwMode="auto">
          <a:xfrm>
            <a:off x="5911355" y="1428684"/>
            <a:ext cx="404624" cy="35563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9">
            <a:extLst>
              <a:ext uri="{FF2B5EF4-FFF2-40B4-BE49-F238E27FC236}">
                <a16:creationId xmlns:a16="http://schemas.microsoft.com/office/drawing/2014/main" id="{8B5494A0-FF0C-4051-B38B-742FBECEC978}"/>
              </a:ext>
            </a:extLst>
          </p:cNvPr>
          <p:cNvSpPr>
            <a:spLocks noChangeAspect="1" noEditPoints="1"/>
          </p:cNvSpPr>
          <p:nvPr/>
        </p:nvSpPr>
        <p:spPr bwMode="auto">
          <a:xfrm>
            <a:off x="5915727" y="4447699"/>
            <a:ext cx="395880" cy="314602"/>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5360253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a 18">
            <a:extLst>
              <a:ext uri="{FF2B5EF4-FFF2-40B4-BE49-F238E27FC236}">
                <a16:creationId xmlns:a16="http://schemas.microsoft.com/office/drawing/2014/main" id="{63719907-BC2B-497A-BE7B-F849396A9578}"/>
              </a:ext>
            </a:extLst>
          </p:cNvPr>
          <p:cNvGrpSpPr/>
          <p:nvPr/>
        </p:nvGrpSpPr>
        <p:grpSpPr>
          <a:xfrm>
            <a:off x="1919536" y="5221908"/>
            <a:ext cx="3423248" cy="972108"/>
            <a:chOff x="2279576" y="5157192"/>
            <a:chExt cx="3423248" cy="972108"/>
          </a:xfrm>
        </p:grpSpPr>
        <p:grpSp>
          <p:nvGrpSpPr>
            <p:cNvPr id="3" name="Grupa 2"/>
            <p:cNvGrpSpPr/>
            <p:nvPr/>
          </p:nvGrpSpPr>
          <p:grpSpPr>
            <a:xfrm>
              <a:off x="2279576" y="5157192"/>
              <a:ext cx="3423248" cy="972108"/>
              <a:chOff x="956902" y="4490872"/>
              <a:chExt cx="3423248" cy="972108"/>
            </a:xfrm>
          </p:grpSpPr>
          <p:sp>
            <p:nvSpPr>
              <p:cNvPr id="5" name="Pagon 4"/>
              <p:cNvSpPr/>
              <p:nvPr/>
            </p:nvSpPr>
            <p:spPr>
              <a:xfrm>
                <a:off x="1128536" y="4490872"/>
                <a:ext cx="3251614" cy="972108"/>
              </a:xfrm>
              <a:prstGeom prst="chevron">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2" name="Pagon 1"/>
              <p:cNvSpPr/>
              <p:nvPr/>
            </p:nvSpPr>
            <p:spPr>
              <a:xfrm>
                <a:off x="956902" y="4490872"/>
                <a:ext cx="3251614" cy="972108"/>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2" name="pole tekstowe 21"/>
            <p:cNvSpPr txBox="1"/>
            <p:nvPr/>
          </p:nvSpPr>
          <p:spPr>
            <a:xfrm>
              <a:off x="2783634" y="5269226"/>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1</a:t>
              </a:r>
            </a:p>
            <a:p>
              <a:pPr marL="6350" indent="-6350" algn="ctr"/>
              <a:r>
                <a:rPr lang="en-US" dirty="0">
                  <a:solidFill>
                    <a:schemeClr val="bg1"/>
                  </a:solidFill>
                </a:rPr>
                <a:t>Your text here </a:t>
              </a:r>
            </a:p>
          </p:txBody>
        </p:sp>
      </p:grpSp>
      <p:grpSp>
        <p:nvGrpSpPr>
          <p:cNvPr id="9" name="Grupa 8">
            <a:extLst>
              <a:ext uri="{FF2B5EF4-FFF2-40B4-BE49-F238E27FC236}">
                <a16:creationId xmlns:a16="http://schemas.microsoft.com/office/drawing/2014/main" id="{5890C9F4-B4C9-4DB2-A6DA-8D36E2BEE8DD}"/>
              </a:ext>
            </a:extLst>
          </p:cNvPr>
          <p:cNvGrpSpPr/>
          <p:nvPr/>
        </p:nvGrpSpPr>
        <p:grpSpPr>
          <a:xfrm>
            <a:off x="2831659" y="4249800"/>
            <a:ext cx="3423248" cy="972108"/>
            <a:chOff x="3191699" y="4185084"/>
            <a:chExt cx="3423248" cy="972108"/>
          </a:xfrm>
        </p:grpSpPr>
        <p:grpSp>
          <p:nvGrpSpPr>
            <p:cNvPr id="4" name="Grupa 3"/>
            <p:cNvGrpSpPr/>
            <p:nvPr/>
          </p:nvGrpSpPr>
          <p:grpSpPr>
            <a:xfrm>
              <a:off x="3191699" y="4185084"/>
              <a:ext cx="3423248" cy="972108"/>
              <a:chOff x="1870095" y="3518764"/>
              <a:chExt cx="3423248" cy="972108"/>
            </a:xfrm>
          </p:grpSpPr>
          <p:sp>
            <p:nvSpPr>
              <p:cNvPr id="6" name="Pagon 5"/>
              <p:cNvSpPr/>
              <p:nvPr/>
            </p:nvSpPr>
            <p:spPr>
              <a:xfrm>
                <a:off x="2041729" y="3518764"/>
                <a:ext cx="3251614" cy="972108"/>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7" name="Pagon 6"/>
              <p:cNvSpPr/>
              <p:nvPr/>
            </p:nvSpPr>
            <p:spPr>
              <a:xfrm>
                <a:off x="1870095" y="3518764"/>
                <a:ext cx="3251614" cy="972108"/>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3" name="pole tekstowe 22"/>
            <p:cNvSpPr txBox="1"/>
            <p:nvPr/>
          </p:nvSpPr>
          <p:spPr>
            <a:xfrm>
              <a:off x="3688829" y="4258292"/>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2</a:t>
              </a:r>
            </a:p>
            <a:p>
              <a:pPr marL="6350" indent="-6350" algn="ctr"/>
              <a:r>
                <a:rPr lang="en-US" dirty="0">
                  <a:solidFill>
                    <a:schemeClr val="bg1"/>
                  </a:solidFill>
                </a:rPr>
                <a:t>Your text here </a:t>
              </a:r>
            </a:p>
          </p:txBody>
        </p:sp>
      </p:grpSp>
      <p:grpSp>
        <p:nvGrpSpPr>
          <p:cNvPr id="12" name="Grupa 11">
            <a:extLst>
              <a:ext uri="{FF2B5EF4-FFF2-40B4-BE49-F238E27FC236}">
                <a16:creationId xmlns:a16="http://schemas.microsoft.com/office/drawing/2014/main" id="{EC4E9E77-28F3-4E17-911D-7B43DAED0DC3}"/>
              </a:ext>
            </a:extLst>
          </p:cNvPr>
          <p:cNvGrpSpPr/>
          <p:nvPr/>
        </p:nvGrpSpPr>
        <p:grpSpPr>
          <a:xfrm>
            <a:off x="3743782" y="3277692"/>
            <a:ext cx="3423248" cy="972108"/>
            <a:chOff x="4103822" y="3212976"/>
            <a:chExt cx="3423248" cy="972108"/>
          </a:xfrm>
        </p:grpSpPr>
        <p:grpSp>
          <p:nvGrpSpPr>
            <p:cNvPr id="15" name="Grupa 14"/>
            <p:cNvGrpSpPr/>
            <p:nvPr/>
          </p:nvGrpSpPr>
          <p:grpSpPr>
            <a:xfrm>
              <a:off x="4103822" y="3212976"/>
              <a:ext cx="3423248" cy="972108"/>
              <a:chOff x="2783287" y="2546656"/>
              <a:chExt cx="3423248" cy="972108"/>
            </a:xfrm>
          </p:grpSpPr>
          <p:sp>
            <p:nvSpPr>
              <p:cNvPr id="10" name="Pagon 9"/>
              <p:cNvSpPr/>
              <p:nvPr/>
            </p:nvSpPr>
            <p:spPr>
              <a:xfrm>
                <a:off x="2954921" y="2546656"/>
                <a:ext cx="3251614" cy="972108"/>
              </a:xfrm>
              <a:prstGeom prst="chevr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11" name="Pagon 10"/>
              <p:cNvSpPr/>
              <p:nvPr/>
            </p:nvSpPr>
            <p:spPr>
              <a:xfrm>
                <a:off x="2783287" y="2546656"/>
                <a:ext cx="3251614" cy="972108"/>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4" name="pole tekstowe 23"/>
            <p:cNvSpPr txBox="1"/>
            <p:nvPr/>
          </p:nvSpPr>
          <p:spPr>
            <a:xfrm>
              <a:off x="4594024" y="3296261"/>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3</a:t>
              </a:r>
            </a:p>
            <a:p>
              <a:pPr marL="6350" indent="-6350" algn="ctr"/>
              <a:r>
                <a:rPr lang="en-US" dirty="0">
                  <a:solidFill>
                    <a:schemeClr val="bg1"/>
                  </a:solidFill>
                </a:rPr>
                <a:t>Your text here </a:t>
              </a:r>
            </a:p>
          </p:txBody>
        </p:sp>
      </p:grpSp>
      <p:grpSp>
        <p:nvGrpSpPr>
          <p:cNvPr id="16" name="Grupa 15">
            <a:extLst>
              <a:ext uri="{FF2B5EF4-FFF2-40B4-BE49-F238E27FC236}">
                <a16:creationId xmlns:a16="http://schemas.microsoft.com/office/drawing/2014/main" id="{E45EBBE0-2D09-4358-B311-546726ADE6CF}"/>
              </a:ext>
            </a:extLst>
          </p:cNvPr>
          <p:cNvGrpSpPr/>
          <p:nvPr/>
        </p:nvGrpSpPr>
        <p:grpSpPr>
          <a:xfrm>
            <a:off x="4660176" y="2305584"/>
            <a:ext cx="3423248" cy="972108"/>
            <a:chOff x="5015945" y="2240868"/>
            <a:chExt cx="3423248" cy="972108"/>
          </a:xfrm>
          <a:solidFill>
            <a:schemeClr val="accent3"/>
          </a:solidFill>
        </p:grpSpPr>
        <p:grpSp>
          <p:nvGrpSpPr>
            <p:cNvPr id="17" name="Grupa 16"/>
            <p:cNvGrpSpPr/>
            <p:nvPr/>
          </p:nvGrpSpPr>
          <p:grpSpPr>
            <a:xfrm>
              <a:off x="5015945" y="2240868"/>
              <a:ext cx="3423248" cy="972108"/>
              <a:chOff x="3696479" y="1574548"/>
              <a:chExt cx="3423248" cy="972108"/>
            </a:xfrm>
            <a:grpFill/>
          </p:grpSpPr>
          <p:sp>
            <p:nvSpPr>
              <p:cNvPr id="13" name="Pagon 12"/>
              <p:cNvSpPr/>
              <p:nvPr/>
            </p:nvSpPr>
            <p:spPr>
              <a:xfrm>
                <a:off x="3868113" y="1574548"/>
                <a:ext cx="3251614" cy="972108"/>
              </a:xfrm>
              <a:prstGeom prst="chevron">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14" name="Pagon 13"/>
              <p:cNvSpPr/>
              <p:nvPr/>
            </p:nvSpPr>
            <p:spPr>
              <a:xfrm>
                <a:off x="3696479" y="1574548"/>
                <a:ext cx="3251614" cy="972108"/>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5" name="pole tekstowe 24"/>
            <p:cNvSpPr txBox="1"/>
            <p:nvPr/>
          </p:nvSpPr>
          <p:spPr>
            <a:xfrm>
              <a:off x="5499219" y="2334230"/>
              <a:ext cx="2500649" cy="790181"/>
            </a:xfrm>
            <a:prstGeom prst="rect">
              <a:avLst/>
            </a:prstGeom>
            <a:noFill/>
          </p:spPr>
          <p:txBody>
            <a:bodyPr vert="horz" wrap="square" lIns="91440" tIns="45720" rIns="91440" bIns="45720" rtlCol="0" anchor="ctr">
              <a:noAutofit/>
            </a:bodyPr>
            <a:lstStyle/>
            <a:p>
              <a:pPr marL="6350" indent="-6350" algn="ctr"/>
              <a:r>
                <a:rPr lang="en-US" sz="2400" dirty="0">
                  <a:solidFill>
                    <a:schemeClr val="bg1"/>
                  </a:solidFill>
                </a:rPr>
                <a:t>STEP 4</a:t>
              </a:r>
            </a:p>
            <a:p>
              <a:pPr marL="6350" indent="-6350" algn="ctr"/>
              <a:r>
                <a:rPr lang="en-US" dirty="0">
                  <a:solidFill>
                    <a:schemeClr val="bg1"/>
                  </a:solidFill>
                </a:rPr>
                <a:t>Your text here </a:t>
              </a:r>
            </a:p>
          </p:txBody>
        </p:sp>
      </p:grpSp>
      <p:grpSp>
        <p:nvGrpSpPr>
          <p:cNvPr id="18" name="Grupa 17">
            <a:extLst>
              <a:ext uri="{FF2B5EF4-FFF2-40B4-BE49-F238E27FC236}">
                <a16:creationId xmlns:a16="http://schemas.microsoft.com/office/drawing/2014/main" id="{A0F267E1-DEC2-46F6-AFD7-55177830B7E0}"/>
              </a:ext>
            </a:extLst>
          </p:cNvPr>
          <p:cNvGrpSpPr/>
          <p:nvPr/>
        </p:nvGrpSpPr>
        <p:grpSpPr>
          <a:xfrm>
            <a:off x="5568028" y="1333476"/>
            <a:ext cx="3423248" cy="972108"/>
            <a:chOff x="5928068" y="1268760"/>
            <a:chExt cx="3423248" cy="972108"/>
          </a:xfrm>
        </p:grpSpPr>
        <p:grpSp>
          <p:nvGrpSpPr>
            <p:cNvPr id="26" name="Grupa 25"/>
            <p:cNvGrpSpPr/>
            <p:nvPr/>
          </p:nvGrpSpPr>
          <p:grpSpPr>
            <a:xfrm>
              <a:off x="5928068" y="1268760"/>
              <a:ext cx="3423248" cy="972108"/>
              <a:chOff x="3696479" y="1574548"/>
              <a:chExt cx="3423248" cy="972108"/>
            </a:xfrm>
          </p:grpSpPr>
          <p:sp>
            <p:nvSpPr>
              <p:cNvPr id="27" name="Pagon 26"/>
              <p:cNvSpPr/>
              <p:nvPr/>
            </p:nvSpPr>
            <p:spPr>
              <a:xfrm>
                <a:off x="3868113" y="1574548"/>
                <a:ext cx="3251614" cy="972108"/>
              </a:xfrm>
              <a:prstGeom prst="chevr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sp>
            <p:nvSpPr>
              <p:cNvPr id="28" name="Pagon 27"/>
              <p:cNvSpPr/>
              <p:nvPr/>
            </p:nvSpPr>
            <p:spPr>
              <a:xfrm>
                <a:off x="3696479" y="1574548"/>
                <a:ext cx="3251614" cy="972108"/>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tx1"/>
                  </a:solidFill>
                </a:endParaRPr>
              </a:p>
            </p:txBody>
          </p:sp>
        </p:grpSp>
        <p:sp>
          <p:nvSpPr>
            <p:cNvPr id="29" name="pole tekstowe 28"/>
            <p:cNvSpPr txBox="1"/>
            <p:nvPr/>
          </p:nvSpPr>
          <p:spPr>
            <a:xfrm>
              <a:off x="6452524" y="1362122"/>
              <a:ext cx="2500649" cy="790181"/>
            </a:xfrm>
            <a:prstGeom prst="rect">
              <a:avLst/>
            </a:prstGeom>
          </p:spPr>
          <p:txBody>
            <a:bodyPr vert="horz" wrap="square" lIns="91440" tIns="45720" rIns="91440" bIns="45720" rtlCol="0" anchor="ctr">
              <a:noAutofit/>
            </a:bodyPr>
            <a:lstStyle/>
            <a:p>
              <a:pPr marL="6350" indent="-6350" algn="ctr"/>
              <a:r>
                <a:rPr lang="en-US" sz="2400" dirty="0">
                  <a:solidFill>
                    <a:schemeClr val="bg1"/>
                  </a:solidFill>
                </a:rPr>
                <a:t>STEP 5</a:t>
              </a:r>
            </a:p>
            <a:p>
              <a:pPr marL="6350" indent="-6350" algn="ctr"/>
              <a:r>
                <a:rPr lang="en-US" dirty="0">
                  <a:solidFill>
                    <a:schemeClr val="bg1"/>
                  </a:solidFill>
                </a:rPr>
                <a:t>Your text here </a:t>
              </a:r>
            </a:p>
          </p:txBody>
        </p:sp>
      </p:grpSp>
      <p:sp>
        <p:nvSpPr>
          <p:cNvPr id="8" name="Tytuł 7"/>
          <p:cNvSpPr>
            <a:spLocks noGrp="1"/>
          </p:cNvSpPr>
          <p:nvPr>
            <p:ph type="title"/>
          </p:nvPr>
        </p:nvSpPr>
        <p:spPr/>
        <p:txBody>
          <a:bodyPr>
            <a:normAutofit fontScale="90000"/>
          </a:bodyPr>
          <a:lstStyle/>
          <a:p>
            <a:r>
              <a:rPr lang="en-US" dirty="0"/>
              <a:t>Chevron Steps Diagram – 5 Escalating Levels</a:t>
            </a:r>
          </a:p>
        </p:txBody>
      </p:sp>
      <p:sp>
        <p:nvSpPr>
          <p:cNvPr id="30" name="Freeform 12">
            <a:extLst>
              <a:ext uri="{FF2B5EF4-FFF2-40B4-BE49-F238E27FC236}">
                <a16:creationId xmlns:a16="http://schemas.microsoft.com/office/drawing/2014/main" id="{8B8E1F06-8161-4992-B443-1293ED1ACA2F}"/>
              </a:ext>
            </a:extLst>
          </p:cNvPr>
          <p:cNvSpPr>
            <a:spLocks noChangeAspect="1" noEditPoints="1"/>
          </p:cNvSpPr>
          <p:nvPr/>
        </p:nvSpPr>
        <p:spPr bwMode="auto">
          <a:xfrm>
            <a:off x="7559953" y="3493778"/>
            <a:ext cx="658624" cy="5399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36">
            <a:extLst>
              <a:ext uri="{FF2B5EF4-FFF2-40B4-BE49-F238E27FC236}">
                <a16:creationId xmlns:a16="http://schemas.microsoft.com/office/drawing/2014/main" id="{DB539AFD-8F25-4974-A7F9-15FA32288AAC}"/>
              </a:ext>
            </a:extLst>
          </p:cNvPr>
          <p:cNvSpPr>
            <a:spLocks noChangeAspect="1" noEditPoints="1"/>
          </p:cNvSpPr>
          <p:nvPr/>
        </p:nvSpPr>
        <p:spPr bwMode="auto">
          <a:xfrm>
            <a:off x="9432479" y="1606725"/>
            <a:ext cx="598572" cy="54759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2" name="Freeform 30">
            <a:extLst>
              <a:ext uri="{FF2B5EF4-FFF2-40B4-BE49-F238E27FC236}">
                <a16:creationId xmlns:a16="http://schemas.microsoft.com/office/drawing/2014/main" id="{AAE5C4C6-6FE9-4031-8825-0780318C95FD}"/>
              </a:ext>
            </a:extLst>
          </p:cNvPr>
          <p:cNvSpPr>
            <a:spLocks noChangeAspect="1" noEditPoints="1"/>
          </p:cNvSpPr>
          <p:nvPr/>
        </p:nvSpPr>
        <p:spPr bwMode="auto">
          <a:xfrm>
            <a:off x="6686791" y="4489135"/>
            <a:ext cx="561414" cy="49343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9">
            <a:extLst>
              <a:ext uri="{FF2B5EF4-FFF2-40B4-BE49-F238E27FC236}">
                <a16:creationId xmlns:a16="http://schemas.microsoft.com/office/drawing/2014/main" id="{CDEBE4AC-6023-4041-8706-CE622AE9559E}"/>
              </a:ext>
            </a:extLst>
          </p:cNvPr>
          <p:cNvSpPr>
            <a:spLocks noChangeAspect="1" noEditPoints="1"/>
          </p:cNvSpPr>
          <p:nvPr/>
        </p:nvSpPr>
        <p:spPr bwMode="auto">
          <a:xfrm>
            <a:off x="5821360" y="5489708"/>
            <a:ext cx="549280" cy="43650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5">
            <a:extLst>
              <a:ext uri="{FF2B5EF4-FFF2-40B4-BE49-F238E27FC236}">
                <a16:creationId xmlns:a16="http://schemas.microsoft.com/office/drawing/2014/main" id="{CA6511B9-7197-462E-B9EF-F8E9FBEEC49A}"/>
              </a:ext>
            </a:extLst>
          </p:cNvPr>
          <p:cNvSpPr>
            <a:spLocks noChangeAspect="1" noEditPoints="1"/>
          </p:cNvSpPr>
          <p:nvPr/>
        </p:nvSpPr>
        <p:spPr bwMode="auto">
          <a:xfrm>
            <a:off x="8524627" y="2564527"/>
            <a:ext cx="702934" cy="44903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79653245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a:extLst>
              <a:ext uri="{FF2B5EF4-FFF2-40B4-BE49-F238E27FC236}">
                <a16:creationId xmlns:a16="http://schemas.microsoft.com/office/drawing/2014/main" id="{74C05F9B-4F98-4DB2-A1DE-391BFAF736C4}"/>
              </a:ext>
            </a:extLst>
          </p:cNvPr>
          <p:cNvGrpSpPr/>
          <p:nvPr/>
        </p:nvGrpSpPr>
        <p:grpSpPr>
          <a:xfrm>
            <a:off x="1988865" y="1150343"/>
            <a:ext cx="8221935" cy="2818009"/>
            <a:chOff x="70402" y="1440289"/>
            <a:chExt cx="8616398" cy="2953208"/>
          </a:xfrm>
        </p:grpSpPr>
        <p:sp>
          <p:nvSpPr>
            <p:cNvPr id="8" name="Strzałka: prążkowana w prawo 7">
              <a:extLst>
                <a:ext uri="{FF2B5EF4-FFF2-40B4-BE49-F238E27FC236}">
                  <a16:creationId xmlns:a16="http://schemas.microsoft.com/office/drawing/2014/main" id="{B2E2E95A-4A0A-4EF6-BB99-CABBE1CDB83C}"/>
                </a:ext>
              </a:extLst>
            </p:cNvPr>
            <p:cNvSpPr/>
            <p:nvPr/>
          </p:nvSpPr>
          <p:spPr>
            <a:xfrm>
              <a:off x="70402" y="2288234"/>
              <a:ext cx="8616398" cy="1055074"/>
            </a:xfrm>
            <a:prstGeom prst="strip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9" name="Grupa 8">
              <a:extLst>
                <a:ext uri="{FF2B5EF4-FFF2-40B4-BE49-F238E27FC236}">
                  <a16:creationId xmlns:a16="http://schemas.microsoft.com/office/drawing/2014/main" id="{C3BA950C-62BF-4059-9D30-5E0EAF10EE77}"/>
                </a:ext>
              </a:extLst>
            </p:cNvPr>
            <p:cNvGrpSpPr/>
            <p:nvPr/>
          </p:nvGrpSpPr>
          <p:grpSpPr>
            <a:xfrm>
              <a:off x="1004447" y="1440289"/>
              <a:ext cx="6425054" cy="2953208"/>
              <a:chOff x="594227" y="1340768"/>
              <a:chExt cx="5958973" cy="2738979"/>
            </a:xfrm>
          </p:grpSpPr>
          <p:sp>
            <p:nvSpPr>
              <p:cNvPr id="5" name="Owal 4">
                <a:extLst>
                  <a:ext uri="{FF2B5EF4-FFF2-40B4-BE49-F238E27FC236}">
                    <a16:creationId xmlns:a16="http://schemas.microsoft.com/office/drawing/2014/main" id="{844BE332-E57A-445D-A747-A3D3F4C84422}"/>
                  </a:ext>
                </a:extLst>
              </p:cNvPr>
              <p:cNvSpPr/>
              <p:nvPr/>
            </p:nvSpPr>
            <p:spPr>
              <a:xfrm>
                <a:off x="953401" y="2377142"/>
                <a:ext cx="698510" cy="6985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Owal 22">
                <a:extLst>
                  <a:ext uri="{FF2B5EF4-FFF2-40B4-BE49-F238E27FC236}">
                    <a16:creationId xmlns:a16="http://schemas.microsoft.com/office/drawing/2014/main" id="{E39C4B94-1F8B-4A2B-8312-F2FBF820C40E}"/>
                  </a:ext>
                </a:extLst>
              </p:cNvPr>
              <p:cNvSpPr/>
              <p:nvPr/>
            </p:nvSpPr>
            <p:spPr>
              <a:xfrm>
                <a:off x="2310276" y="2770842"/>
                <a:ext cx="566808" cy="5668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Owal 23">
                <a:extLst>
                  <a:ext uri="{FF2B5EF4-FFF2-40B4-BE49-F238E27FC236}">
                    <a16:creationId xmlns:a16="http://schemas.microsoft.com/office/drawing/2014/main" id="{E28781C6-735B-436E-BE3E-648DBF7570FA}"/>
                  </a:ext>
                </a:extLst>
              </p:cNvPr>
              <p:cNvSpPr/>
              <p:nvPr/>
            </p:nvSpPr>
            <p:spPr>
              <a:xfrm>
                <a:off x="5778634" y="2282565"/>
                <a:ext cx="566808" cy="5668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Owal 27">
                <a:extLst>
                  <a:ext uri="{FF2B5EF4-FFF2-40B4-BE49-F238E27FC236}">
                    <a16:creationId xmlns:a16="http://schemas.microsoft.com/office/drawing/2014/main" id="{3B9EA545-A47D-463C-B574-CCC3E95866BA}"/>
                  </a:ext>
                </a:extLst>
              </p:cNvPr>
              <p:cNvSpPr/>
              <p:nvPr/>
            </p:nvSpPr>
            <p:spPr>
              <a:xfrm>
                <a:off x="3151120" y="1750522"/>
                <a:ext cx="916822" cy="9168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5" name="Grupa 24">
                <a:extLst>
                  <a:ext uri="{FF2B5EF4-FFF2-40B4-BE49-F238E27FC236}">
                    <a16:creationId xmlns:a16="http://schemas.microsoft.com/office/drawing/2014/main" id="{30E812FE-675C-4C99-BE0A-40C9546B8570}"/>
                  </a:ext>
                </a:extLst>
              </p:cNvPr>
              <p:cNvGrpSpPr/>
              <p:nvPr/>
            </p:nvGrpSpPr>
            <p:grpSpPr>
              <a:xfrm rot="17056737">
                <a:off x="2204224" y="-269229"/>
                <a:ext cx="2738979" cy="5958973"/>
                <a:chOff x="6728336" y="1728525"/>
                <a:chExt cx="1938203" cy="4216791"/>
              </a:xfrm>
              <a:solidFill>
                <a:schemeClr val="accent3"/>
              </a:solidFill>
            </p:grpSpPr>
            <p:sp>
              <p:nvSpPr>
                <p:cNvPr id="12" name="Freeform 10">
                  <a:extLst>
                    <a:ext uri="{FF2B5EF4-FFF2-40B4-BE49-F238E27FC236}">
                      <a16:creationId xmlns:a16="http://schemas.microsoft.com/office/drawing/2014/main" id="{5073207C-BE08-4254-A577-7F8625676675}"/>
                    </a:ext>
                  </a:extLst>
                </p:cNvPr>
                <p:cNvSpPr>
                  <a:spLocks noEditPoints="1"/>
                </p:cNvSpPr>
                <p:nvPr/>
              </p:nvSpPr>
              <p:spPr bwMode="auto">
                <a:xfrm rot="5499028">
                  <a:off x="6854196" y="2787083"/>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4">
                  <a:extLst>
                    <a:ext uri="{FF2B5EF4-FFF2-40B4-BE49-F238E27FC236}">
                      <a16:creationId xmlns:a16="http://schemas.microsoft.com/office/drawing/2014/main" id="{D6124362-B3D1-4674-BF21-D8690C4953B6}"/>
                    </a:ext>
                  </a:extLst>
                </p:cNvPr>
                <p:cNvSpPr>
                  <a:spLocks noEditPoints="1"/>
                </p:cNvSpPr>
                <p:nvPr/>
              </p:nvSpPr>
              <p:spPr bwMode="auto">
                <a:xfrm rot="4500000">
                  <a:off x="6731222" y="1725639"/>
                  <a:ext cx="1120952" cy="1126724"/>
                </a:xfrm>
                <a:custGeom>
                  <a:avLst/>
                  <a:gdLst>
                    <a:gd name="T0" fmla="*/ 1877 w 2117"/>
                    <a:gd name="T1" fmla="*/ 1054 h 2126"/>
                    <a:gd name="T2" fmla="*/ 2088 w 2117"/>
                    <a:gd name="T3" fmla="*/ 931 h 2126"/>
                    <a:gd name="T4" fmla="*/ 2095 w 2117"/>
                    <a:gd name="T5" fmla="*/ 796 h 2126"/>
                    <a:gd name="T6" fmla="*/ 1853 w 2117"/>
                    <a:gd name="T7" fmla="*/ 760 h 2126"/>
                    <a:gd name="T8" fmla="*/ 1788 w 2117"/>
                    <a:gd name="T9" fmla="*/ 695 h 2126"/>
                    <a:gd name="T10" fmla="*/ 1912 w 2117"/>
                    <a:gd name="T11" fmla="*/ 475 h 2126"/>
                    <a:gd name="T12" fmla="*/ 1857 w 2117"/>
                    <a:gd name="T13" fmla="*/ 354 h 2126"/>
                    <a:gd name="T14" fmla="*/ 1628 w 2117"/>
                    <a:gd name="T15" fmla="*/ 434 h 2126"/>
                    <a:gd name="T16" fmla="*/ 1535 w 2117"/>
                    <a:gd name="T17" fmla="*/ 402 h 2126"/>
                    <a:gd name="T18" fmla="*/ 1543 w 2117"/>
                    <a:gd name="T19" fmla="*/ 150 h 2126"/>
                    <a:gd name="T20" fmla="*/ 1441 w 2117"/>
                    <a:gd name="T21" fmla="*/ 68 h 2126"/>
                    <a:gd name="T22" fmla="*/ 1275 w 2117"/>
                    <a:gd name="T23" fmla="*/ 246 h 2126"/>
                    <a:gd name="T24" fmla="*/ 1171 w 2117"/>
                    <a:gd name="T25" fmla="*/ 259 h 2126"/>
                    <a:gd name="T26" fmla="*/ 1061 w 2117"/>
                    <a:gd name="T27" fmla="*/ 32 h 2126"/>
                    <a:gd name="T28" fmla="*/ 937 w 2117"/>
                    <a:gd name="T29" fmla="*/ 7 h 2126"/>
                    <a:gd name="T30" fmla="*/ 872 w 2117"/>
                    <a:gd name="T31" fmla="*/ 241 h 2126"/>
                    <a:gd name="T32" fmla="*/ 779 w 2117"/>
                    <a:gd name="T33" fmla="*/ 304 h 2126"/>
                    <a:gd name="T34" fmla="*/ 576 w 2117"/>
                    <a:gd name="T35" fmla="*/ 155 h 2126"/>
                    <a:gd name="T36" fmla="*/ 458 w 2117"/>
                    <a:gd name="T37" fmla="*/ 189 h 2126"/>
                    <a:gd name="T38" fmla="*/ 510 w 2117"/>
                    <a:gd name="T39" fmla="*/ 427 h 2126"/>
                    <a:gd name="T40" fmla="*/ 453 w 2117"/>
                    <a:gd name="T41" fmla="*/ 530 h 2126"/>
                    <a:gd name="T42" fmla="*/ 206 w 2117"/>
                    <a:gd name="T43" fmla="*/ 493 h 2126"/>
                    <a:gd name="T44" fmla="*/ 118 w 2117"/>
                    <a:gd name="T45" fmla="*/ 577 h 2126"/>
                    <a:gd name="T46" fmla="*/ 275 w 2117"/>
                    <a:gd name="T47" fmla="*/ 763 h 2126"/>
                    <a:gd name="T48" fmla="*/ 273 w 2117"/>
                    <a:gd name="T49" fmla="*/ 884 h 2126"/>
                    <a:gd name="T50" fmla="*/ 38 w 2117"/>
                    <a:gd name="T51" fmla="*/ 966 h 2126"/>
                    <a:gd name="T52" fmla="*/ 0 w 2117"/>
                    <a:gd name="T53" fmla="*/ 1064 h 2126"/>
                    <a:gd name="T54" fmla="*/ 35 w 2117"/>
                    <a:gd name="T55" fmla="*/ 1124 h 2126"/>
                    <a:gd name="T56" fmla="*/ 268 w 2117"/>
                    <a:gd name="T57" fmla="*/ 1216 h 2126"/>
                    <a:gd name="T58" fmla="*/ 265 w 2117"/>
                    <a:gd name="T59" fmla="*/ 1335 h 2126"/>
                    <a:gd name="T60" fmla="*/ 100 w 2117"/>
                    <a:gd name="T61" fmla="*/ 1515 h 2126"/>
                    <a:gd name="T62" fmla="*/ 185 w 2117"/>
                    <a:gd name="T63" fmla="*/ 1603 h 2126"/>
                    <a:gd name="T64" fmla="*/ 435 w 2117"/>
                    <a:gd name="T65" fmla="*/ 1576 h 2126"/>
                    <a:gd name="T66" fmla="*/ 485 w 2117"/>
                    <a:gd name="T67" fmla="*/ 1678 h 2126"/>
                    <a:gd name="T68" fmla="*/ 423 w 2117"/>
                    <a:gd name="T69" fmla="*/ 1913 h 2126"/>
                    <a:gd name="T70" fmla="*/ 542 w 2117"/>
                    <a:gd name="T71" fmla="*/ 1954 h 2126"/>
                    <a:gd name="T72" fmla="*/ 751 w 2117"/>
                    <a:gd name="T73" fmla="*/ 1813 h 2126"/>
                    <a:gd name="T74" fmla="*/ 836 w 2117"/>
                    <a:gd name="T75" fmla="*/ 1878 h 2126"/>
                    <a:gd name="T76" fmla="*/ 891 w 2117"/>
                    <a:gd name="T77" fmla="*/ 2114 h 2126"/>
                    <a:gd name="T78" fmla="*/ 1019 w 2117"/>
                    <a:gd name="T79" fmla="*/ 2095 h 2126"/>
                    <a:gd name="T80" fmla="*/ 1139 w 2117"/>
                    <a:gd name="T81" fmla="*/ 1872 h 2126"/>
                    <a:gd name="T82" fmla="*/ 1236 w 2117"/>
                    <a:gd name="T83" fmla="*/ 1891 h 2126"/>
                    <a:gd name="T84" fmla="*/ 1395 w 2117"/>
                    <a:gd name="T85" fmla="*/ 2076 h 2126"/>
                    <a:gd name="T86" fmla="*/ 1502 w 2117"/>
                    <a:gd name="T87" fmla="*/ 1999 h 2126"/>
                    <a:gd name="T88" fmla="*/ 1506 w 2117"/>
                    <a:gd name="T89" fmla="*/ 1746 h 2126"/>
                    <a:gd name="T90" fmla="*/ 1595 w 2117"/>
                    <a:gd name="T91" fmla="*/ 1721 h 2126"/>
                    <a:gd name="T92" fmla="*/ 1822 w 2117"/>
                    <a:gd name="T93" fmla="*/ 1812 h 2126"/>
                    <a:gd name="T94" fmla="*/ 1884 w 2117"/>
                    <a:gd name="T95" fmla="*/ 1692 h 2126"/>
                    <a:gd name="T96" fmla="*/ 1769 w 2117"/>
                    <a:gd name="T97" fmla="*/ 1468 h 2126"/>
                    <a:gd name="T98" fmla="*/ 2035 w 2117"/>
                    <a:gd name="T99" fmla="*/ 1415 h 2126"/>
                    <a:gd name="T100" fmla="*/ 2103 w 2117"/>
                    <a:gd name="T101" fmla="*/ 1297 h 2126"/>
                    <a:gd name="T102" fmla="*/ 1905 w 2117"/>
                    <a:gd name="T103" fmla="*/ 1152 h 2126"/>
                    <a:gd name="T104" fmla="*/ 1877 w 2117"/>
                    <a:gd name="T105" fmla="*/ 1064 h 2126"/>
                    <a:gd name="T106" fmla="*/ 679 w 2117"/>
                    <a:gd name="T107" fmla="*/ 1063 h 2126"/>
                    <a:gd name="T108" fmla="*/ 144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1877" y="1064"/>
                      </a:moveTo>
                      <a:cubicBezTo>
                        <a:pt x="1877" y="1054"/>
                        <a:pt x="1877" y="1054"/>
                        <a:pt x="1877" y="1054"/>
                      </a:cubicBezTo>
                      <a:cubicBezTo>
                        <a:pt x="1877" y="1042"/>
                        <a:pt x="1891" y="1026"/>
                        <a:pt x="1908" y="1018"/>
                      </a:cubicBezTo>
                      <a:cubicBezTo>
                        <a:pt x="2088" y="931"/>
                        <a:pt x="2088" y="931"/>
                        <a:pt x="2088" y="931"/>
                      </a:cubicBezTo>
                      <a:cubicBezTo>
                        <a:pt x="2105" y="923"/>
                        <a:pt x="2117" y="901"/>
                        <a:pt x="2113" y="882"/>
                      </a:cubicBezTo>
                      <a:cubicBezTo>
                        <a:pt x="2095" y="796"/>
                        <a:pt x="2095" y="796"/>
                        <a:pt x="2095" y="796"/>
                      </a:cubicBezTo>
                      <a:cubicBezTo>
                        <a:pt x="2090" y="777"/>
                        <a:pt x="2071" y="762"/>
                        <a:pt x="2051" y="762"/>
                      </a:cubicBezTo>
                      <a:cubicBezTo>
                        <a:pt x="1853" y="760"/>
                        <a:pt x="1853" y="760"/>
                        <a:pt x="1853" y="760"/>
                      </a:cubicBezTo>
                      <a:cubicBezTo>
                        <a:pt x="1834" y="760"/>
                        <a:pt x="1812" y="746"/>
                        <a:pt x="1804" y="728"/>
                      </a:cubicBezTo>
                      <a:cubicBezTo>
                        <a:pt x="1788" y="695"/>
                        <a:pt x="1788" y="695"/>
                        <a:pt x="1788" y="695"/>
                      </a:cubicBezTo>
                      <a:cubicBezTo>
                        <a:pt x="1779" y="678"/>
                        <a:pt x="1781" y="651"/>
                        <a:pt x="1793" y="636"/>
                      </a:cubicBezTo>
                      <a:cubicBezTo>
                        <a:pt x="1912" y="475"/>
                        <a:pt x="1912" y="475"/>
                        <a:pt x="1912" y="475"/>
                      </a:cubicBezTo>
                      <a:cubicBezTo>
                        <a:pt x="1924" y="460"/>
                        <a:pt x="1923" y="435"/>
                        <a:pt x="1912" y="420"/>
                      </a:cubicBezTo>
                      <a:cubicBezTo>
                        <a:pt x="1857" y="354"/>
                        <a:pt x="1857" y="354"/>
                        <a:pt x="1857" y="354"/>
                      </a:cubicBezTo>
                      <a:cubicBezTo>
                        <a:pt x="1845" y="339"/>
                        <a:pt x="1820" y="335"/>
                        <a:pt x="1803" y="344"/>
                      </a:cubicBezTo>
                      <a:cubicBezTo>
                        <a:pt x="1628" y="434"/>
                        <a:pt x="1628" y="434"/>
                        <a:pt x="1628" y="434"/>
                      </a:cubicBezTo>
                      <a:cubicBezTo>
                        <a:pt x="1610" y="443"/>
                        <a:pt x="1584" y="440"/>
                        <a:pt x="1569" y="428"/>
                      </a:cubicBezTo>
                      <a:cubicBezTo>
                        <a:pt x="1535" y="402"/>
                        <a:pt x="1535" y="402"/>
                        <a:pt x="1535" y="402"/>
                      </a:cubicBezTo>
                      <a:cubicBezTo>
                        <a:pt x="1519" y="391"/>
                        <a:pt x="1509" y="367"/>
                        <a:pt x="1512" y="348"/>
                      </a:cubicBezTo>
                      <a:cubicBezTo>
                        <a:pt x="1543" y="150"/>
                        <a:pt x="1543" y="150"/>
                        <a:pt x="1543" y="150"/>
                      </a:cubicBezTo>
                      <a:cubicBezTo>
                        <a:pt x="1546" y="131"/>
                        <a:pt x="1534" y="108"/>
                        <a:pt x="1517" y="100"/>
                      </a:cubicBezTo>
                      <a:cubicBezTo>
                        <a:pt x="1441" y="68"/>
                        <a:pt x="1441" y="68"/>
                        <a:pt x="1441" y="68"/>
                      </a:cubicBezTo>
                      <a:cubicBezTo>
                        <a:pt x="1423" y="62"/>
                        <a:pt x="1400" y="69"/>
                        <a:pt x="1389" y="85"/>
                      </a:cubicBezTo>
                      <a:cubicBezTo>
                        <a:pt x="1275" y="246"/>
                        <a:pt x="1275" y="246"/>
                        <a:pt x="1275" y="246"/>
                      </a:cubicBezTo>
                      <a:cubicBezTo>
                        <a:pt x="1264" y="261"/>
                        <a:pt x="1240" y="271"/>
                        <a:pt x="1221" y="267"/>
                      </a:cubicBezTo>
                      <a:cubicBezTo>
                        <a:pt x="1171" y="259"/>
                        <a:pt x="1171" y="259"/>
                        <a:pt x="1171" y="259"/>
                      </a:cubicBezTo>
                      <a:cubicBezTo>
                        <a:pt x="1152" y="257"/>
                        <a:pt x="1131"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2" y="241"/>
                        <a:pt x="872" y="241"/>
                        <a:pt x="872" y="241"/>
                      </a:cubicBezTo>
                      <a:cubicBezTo>
                        <a:pt x="870" y="260"/>
                        <a:pt x="853" y="280"/>
                        <a:pt x="834" y="286"/>
                      </a:cubicBezTo>
                      <a:cubicBezTo>
                        <a:pt x="779" y="304"/>
                        <a:pt x="779" y="304"/>
                        <a:pt x="779" y="304"/>
                      </a:cubicBezTo>
                      <a:cubicBezTo>
                        <a:pt x="761" y="311"/>
                        <a:pt x="735" y="306"/>
                        <a:pt x="721" y="292"/>
                      </a:cubicBezTo>
                      <a:cubicBezTo>
                        <a:pt x="576" y="155"/>
                        <a:pt x="576" y="155"/>
                        <a:pt x="576" y="155"/>
                      </a:cubicBezTo>
                      <a:cubicBezTo>
                        <a:pt x="562" y="142"/>
                        <a:pt x="537" y="139"/>
                        <a:pt x="521" y="149"/>
                      </a:cubicBezTo>
                      <a:cubicBezTo>
                        <a:pt x="458" y="189"/>
                        <a:pt x="458" y="189"/>
                        <a:pt x="458" y="189"/>
                      </a:cubicBezTo>
                      <a:cubicBezTo>
                        <a:pt x="442" y="200"/>
                        <a:pt x="435" y="224"/>
                        <a:pt x="442" y="242"/>
                      </a:cubicBezTo>
                      <a:cubicBezTo>
                        <a:pt x="510" y="427"/>
                        <a:pt x="510" y="427"/>
                        <a:pt x="510" y="427"/>
                      </a:cubicBezTo>
                      <a:cubicBezTo>
                        <a:pt x="517" y="445"/>
                        <a:pt x="511" y="471"/>
                        <a:pt x="497" y="484"/>
                      </a:cubicBezTo>
                      <a:cubicBezTo>
                        <a:pt x="453" y="530"/>
                        <a:pt x="453" y="530"/>
                        <a:pt x="453" y="530"/>
                      </a:cubicBezTo>
                      <a:cubicBezTo>
                        <a:pt x="441" y="545"/>
                        <a:pt x="415" y="552"/>
                        <a:pt x="397" y="547"/>
                      </a:cubicBezTo>
                      <a:cubicBezTo>
                        <a:pt x="206" y="493"/>
                        <a:pt x="206" y="493"/>
                        <a:pt x="206" y="493"/>
                      </a:cubicBezTo>
                      <a:cubicBezTo>
                        <a:pt x="187" y="488"/>
                        <a:pt x="164" y="497"/>
                        <a:pt x="154" y="513"/>
                      </a:cubicBezTo>
                      <a:cubicBezTo>
                        <a:pt x="118" y="577"/>
                        <a:pt x="118" y="577"/>
                        <a:pt x="118" y="577"/>
                      </a:cubicBezTo>
                      <a:cubicBezTo>
                        <a:pt x="110" y="594"/>
                        <a:pt x="114" y="618"/>
                        <a:pt x="128" y="631"/>
                      </a:cubicBezTo>
                      <a:cubicBezTo>
                        <a:pt x="275" y="763"/>
                        <a:pt x="275" y="763"/>
                        <a:pt x="275" y="763"/>
                      </a:cubicBezTo>
                      <a:cubicBezTo>
                        <a:pt x="289" y="776"/>
                        <a:pt x="296" y="802"/>
                        <a:pt x="291" y="820"/>
                      </a:cubicBezTo>
                      <a:cubicBezTo>
                        <a:pt x="273" y="884"/>
                        <a:pt x="273" y="884"/>
                        <a:pt x="273" y="884"/>
                      </a:cubicBezTo>
                      <a:cubicBezTo>
                        <a:pt x="269" y="903"/>
                        <a:pt x="250" y="921"/>
                        <a:pt x="232" y="925"/>
                      </a:cubicBezTo>
                      <a:cubicBezTo>
                        <a:pt x="38" y="966"/>
                        <a:pt x="38" y="966"/>
                        <a:pt x="38" y="966"/>
                      </a:cubicBezTo>
                      <a:cubicBezTo>
                        <a:pt x="19" y="970"/>
                        <a:pt x="3" y="989"/>
                        <a:pt x="2" y="1008"/>
                      </a:cubicBezTo>
                      <a:cubicBezTo>
                        <a:pt x="2" y="1008"/>
                        <a:pt x="0" y="1033"/>
                        <a:pt x="0" y="1064"/>
                      </a:cubicBezTo>
                      <a:cubicBezTo>
                        <a:pt x="0" y="1081"/>
                        <a:pt x="0" y="1081"/>
                        <a:pt x="0" y="1081"/>
                      </a:cubicBezTo>
                      <a:cubicBezTo>
                        <a:pt x="0" y="1100"/>
                        <a:pt x="16" y="1119"/>
                        <a:pt x="35" y="1124"/>
                      </a:cubicBezTo>
                      <a:cubicBezTo>
                        <a:pt x="227" y="1173"/>
                        <a:pt x="227" y="1173"/>
                        <a:pt x="227" y="1173"/>
                      </a:cubicBezTo>
                      <a:cubicBezTo>
                        <a:pt x="246" y="1178"/>
                        <a:pt x="264" y="1197"/>
                        <a:pt x="268" y="1216"/>
                      </a:cubicBezTo>
                      <a:cubicBezTo>
                        <a:pt x="282" y="1279"/>
                        <a:pt x="282" y="1279"/>
                        <a:pt x="282" y="1279"/>
                      </a:cubicBezTo>
                      <a:cubicBezTo>
                        <a:pt x="287" y="1298"/>
                        <a:pt x="279" y="1323"/>
                        <a:pt x="265" y="1335"/>
                      </a:cubicBezTo>
                      <a:cubicBezTo>
                        <a:pt x="112" y="1461"/>
                        <a:pt x="112" y="1461"/>
                        <a:pt x="112" y="1461"/>
                      </a:cubicBezTo>
                      <a:cubicBezTo>
                        <a:pt x="98" y="1473"/>
                        <a:pt x="92" y="1497"/>
                        <a:pt x="100" y="1515"/>
                      </a:cubicBezTo>
                      <a:cubicBezTo>
                        <a:pt x="134" y="1581"/>
                        <a:pt x="134" y="1581"/>
                        <a:pt x="134" y="1581"/>
                      </a:cubicBezTo>
                      <a:cubicBezTo>
                        <a:pt x="143" y="1597"/>
                        <a:pt x="166" y="1608"/>
                        <a:pt x="185" y="1603"/>
                      </a:cubicBezTo>
                      <a:cubicBezTo>
                        <a:pt x="379" y="1557"/>
                        <a:pt x="379" y="1557"/>
                        <a:pt x="379" y="1557"/>
                      </a:cubicBezTo>
                      <a:cubicBezTo>
                        <a:pt x="398" y="1553"/>
                        <a:pt x="423" y="1561"/>
                        <a:pt x="435" y="1576"/>
                      </a:cubicBezTo>
                      <a:cubicBezTo>
                        <a:pt x="474" y="1621"/>
                        <a:pt x="474" y="1621"/>
                        <a:pt x="474" y="1621"/>
                      </a:cubicBezTo>
                      <a:cubicBezTo>
                        <a:pt x="488" y="1635"/>
                        <a:pt x="492" y="1661"/>
                        <a:pt x="485" y="1678"/>
                      </a:cubicBezTo>
                      <a:cubicBezTo>
                        <a:pt x="409" y="1860"/>
                        <a:pt x="409" y="1860"/>
                        <a:pt x="409" y="1860"/>
                      </a:cubicBezTo>
                      <a:cubicBezTo>
                        <a:pt x="401" y="1878"/>
                        <a:pt x="408" y="1902"/>
                        <a:pt x="423" y="1913"/>
                      </a:cubicBezTo>
                      <a:cubicBezTo>
                        <a:pt x="486" y="1958"/>
                        <a:pt x="486" y="1958"/>
                        <a:pt x="486" y="1958"/>
                      </a:cubicBezTo>
                      <a:cubicBezTo>
                        <a:pt x="502" y="1968"/>
                        <a:pt x="528" y="1966"/>
                        <a:pt x="542" y="1954"/>
                      </a:cubicBezTo>
                      <a:cubicBezTo>
                        <a:pt x="693" y="1822"/>
                        <a:pt x="693" y="1822"/>
                        <a:pt x="693" y="1822"/>
                      </a:cubicBezTo>
                      <a:cubicBezTo>
                        <a:pt x="707" y="1810"/>
                        <a:pt x="734" y="1805"/>
                        <a:pt x="751" y="1813"/>
                      </a:cubicBezTo>
                      <a:cubicBezTo>
                        <a:pt x="800" y="1832"/>
                        <a:pt x="800" y="1832"/>
                        <a:pt x="800" y="1832"/>
                      </a:cubicBezTo>
                      <a:cubicBezTo>
                        <a:pt x="819" y="1838"/>
                        <a:pt x="835" y="1858"/>
                        <a:pt x="836" y="1878"/>
                      </a:cubicBezTo>
                      <a:cubicBezTo>
                        <a:pt x="853" y="2074"/>
                        <a:pt x="853" y="2074"/>
                        <a:pt x="853" y="2074"/>
                      </a:cubicBezTo>
                      <a:cubicBezTo>
                        <a:pt x="855" y="2093"/>
                        <a:pt x="872" y="2111"/>
                        <a:pt x="891" y="2114"/>
                      </a:cubicBezTo>
                      <a:cubicBezTo>
                        <a:pt x="971" y="2124"/>
                        <a:pt x="971" y="2124"/>
                        <a:pt x="971" y="2124"/>
                      </a:cubicBezTo>
                      <a:cubicBezTo>
                        <a:pt x="990" y="2126"/>
                        <a:pt x="1012" y="2113"/>
                        <a:pt x="1019" y="2095"/>
                      </a:cubicBezTo>
                      <a:cubicBezTo>
                        <a:pt x="1091" y="1908"/>
                        <a:pt x="1091" y="1908"/>
                        <a:pt x="1091" y="1908"/>
                      </a:cubicBezTo>
                      <a:cubicBezTo>
                        <a:pt x="1098"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6" y="2082"/>
                        <a:pt x="1395" y="2076"/>
                      </a:cubicBezTo>
                      <a:cubicBezTo>
                        <a:pt x="1474" y="2047"/>
                        <a:pt x="1474" y="2047"/>
                        <a:pt x="1474" y="2047"/>
                      </a:cubicBezTo>
                      <a:cubicBezTo>
                        <a:pt x="1492" y="2039"/>
                        <a:pt x="1505" y="2018"/>
                        <a:pt x="1502" y="1999"/>
                      </a:cubicBezTo>
                      <a:cubicBezTo>
                        <a:pt x="1480" y="1799"/>
                        <a:pt x="1480" y="1799"/>
                        <a:pt x="1480" y="1799"/>
                      </a:cubicBezTo>
                      <a:cubicBezTo>
                        <a:pt x="1478" y="1780"/>
                        <a:pt x="1489" y="1756"/>
                        <a:pt x="1506" y="1746"/>
                      </a:cubicBezTo>
                      <a:cubicBezTo>
                        <a:pt x="1537" y="1725"/>
                        <a:pt x="1537" y="1725"/>
                        <a:pt x="1537" y="1725"/>
                      </a:cubicBezTo>
                      <a:cubicBezTo>
                        <a:pt x="1552" y="1713"/>
                        <a:pt x="1578" y="1712"/>
                        <a:pt x="1595" y="1721"/>
                      </a:cubicBezTo>
                      <a:cubicBezTo>
                        <a:pt x="1767" y="1819"/>
                        <a:pt x="1767" y="1819"/>
                        <a:pt x="1767" y="1819"/>
                      </a:cubicBezTo>
                      <a:cubicBezTo>
                        <a:pt x="1784" y="1829"/>
                        <a:pt x="1808" y="1826"/>
                        <a:pt x="1822" y="1812"/>
                      </a:cubicBezTo>
                      <a:cubicBezTo>
                        <a:pt x="1881" y="1747"/>
                        <a:pt x="1881" y="1747"/>
                        <a:pt x="1881" y="1747"/>
                      </a:cubicBezTo>
                      <a:cubicBezTo>
                        <a:pt x="1893" y="1732"/>
                        <a:pt x="1894" y="1707"/>
                        <a:pt x="1884" y="1692"/>
                      </a:cubicBezTo>
                      <a:cubicBezTo>
                        <a:pt x="1772" y="1526"/>
                        <a:pt x="1772" y="1526"/>
                        <a:pt x="1772" y="1526"/>
                      </a:cubicBezTo>
                      <a:cubicBezTo>
                        <a:pt x="1761" y="1510"/>
                        <a:pt x="1760" y="1484"/>
                        <a:pt x="1769" y="1468"/>
                      </a:cubicBezTo>
                      <a:cubicBezTo>
                        <a:pt x="1779" y="1451"/>
                        <a:pt x="1817" y="1407"/>
                        <a:pt x="1836" y="1408"/>
                      </a:cubicBezTo>
                      <a:cubicBezTo>
                        <a:pt x="2035" y="1415"/>
                        <a:pt x="2035" y="1415"/>
                        <a:pt x="2035" y="1415"/>
                      </a:cubicBezTo>
                      <a:cubicBezTo>
                        <a:pt x="2054" y="1415"/>
                        <a:pt x="2075" y="1401"/>
                        <a:pt x="2081" y="1382"/>
                      </a:cubicBezTo>
                      <a:cubicBezTo>
                        <a:pt x="2103" y="1297"/>
                        <a:pt x="2103" y="1297"/>
                        <a:pt x="2103" y="1297"/>
                      </a:cubicBezTo>
                      <a:cubicBezTo>
                        <a:pt x="2108" y="1278"/>
                        <a:pt x="2097" y="1256"/>
                        <a:pt x="2080" y="1246"/>
                      </a:cubicBezTo>
                      <a:cubicBezTo>
                        <a:pt x="1905" y="1152"/>
                        <a:pt x="1905" y="1152"/>
                        <a:pt x="1905" y="1152"/>
                      </a:cubicBezTo>
                      <a:cubicBezTo>
                        <a:pt x="1888" y="1143"/>
                        <a:pt x="1875" y="1120"/>
                        <a:pt x="1876" y="1101"/>
                      </a:cubicBezTo>
                      <a:cubicBezTo>
                        <a:pt x="1876" y="1101"/>
                        <a:pt x="1877" y="1088"/>
                        <a:pt x="1877" y="1064"/>
                      </a:cubicBezTo>
                      <a:close/>
                      <a:moveTo>
                        <a:pt x="1060" y="1444"/>
                      </a:moveTo>
                      <a:cubicBezTo>
                        <a:pt x="849" y="1444"/>
                        <a:pt x="679" y="1274"/>
                        <a:pt x="679" y="1063"/>
                      </a:cubicBezTo>
                      <a:cubicBezTo>
                        <a:pt x="679" y="853"/>
                        <a:pt x="849" y="682"/>
                        <a:pt x="1060" y="682"/>
                      </a:cubicBezTo>
                      <a:cubicBezTo>
                        <a:pt x="1270" y="682"/>
                        <a:pt x="1441" y="853"/>
                        <a:pt x="1441" y="1063"/>
                      </a:cubicBezTo>
                      <a:cubicBezTo>
                        <a:pt x="1441" y="1274"/>
                        <a:pt x="1270" y="1444"/>
                        <a:pt x="1060" y="14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5">
                  <a:extLst>
                    <a:ext uri="{FF2B5EF4-FFF2-40B4-BE49-F238E27FC236}">
                      <a16:creationId xmlns:a16="http://schemas.microsoft.com/office/drawing/2014/main" id="{1BD391D5-1C60-44B9-8349-B072B709150A}"/>
                    </a:ext>
                  </a:extLst>
                </p:cNvPr>
                <p:cNvSpPr>
                  <a:spLocks noEditPoints="1"/>
                </p:cNvSpPr>
                <p:nvPr/>
              </p:nvSpPr>
              <p:spPr bwMode="auto">
                <a:xfrm rot="4500000">
                  <a:off x="7475869" y="3213459"/>
                  <a:ext cx="1120952" cy="1126724"/>
                </a:xfrm>
                <a:custGeom>
                  <a:avLst/>
                  <a:gdLst>
                    <a:gd name="T0" fmla="*/ 1905 w 2117"/>
                    <a:gd name="T1" fmla="*/ 1152 h 2126"/>
                    <a:gd name="T2" fmla="*/ 1878 w 2117"/>
                    <a:gd name="T3" fmla="*/ 1064 h 2126"/>
                    <a:gd name="T4" fmla="*/ 1908 w 2117"/>
                    <a:gd name="T5" fmla="*/ 1018 h 2126"/>
                    <a:gd name="T6" fmla="*/ 2114 w 2117"/>
                    <a:gd name="T7" fmla="*/ 882 h 2126"/>
                    <a:gd name="T8" fmla="*/ 2052 w 2117"/>
                    <a:gd name="T9" fmla="*/ 762 h 2126"/>
                    <a:gd name="T10" fmla="*/ 1804 w 2117"/>
                    <a:gd name="T11" fmla="*/ 728 h 2126"/>
                    <a:gd name="T12" fmla="*/ 1793 w 2117"/>
                    <a:gd name="T13" fmla="*/ 636 h 2126"/>
                    <a:gd name="T14" fmla="*/ 1912 w 2117"/>
                    <a:gd name="T15" fmla="*/ 420 h 2126"/>
                    <a:gd name="T16" fmla="*/ 1803 w 2117"/>
                    <a:gd name="T17" fmla="*/ 344 h 2126"/>
                    <a:gd name="T18" fmla="*/ 1569 w 2117"/>
                    <a:gd name="T19" fmla="*/ 428 h 2126"/>
                    <a:gd name="T20" fmla="*/ 1512 w 2117"/>
                    <a:gd name="T21" fmla="*/ 348 h 2126"/>
                    <a:gd name="T22" fmla="*/ 1517 w 2117"/>
                    <a:gd name="T23" fmla="*/ 100 h 2126"/>
                    <a:gd name="T24" fmla="*/ 1389 w 2117"/>
                    <a:gd name="T25" fmla="*/ 85 h 2126"/>
                    <a:gd name="T26" fmla="*/ 1221 w 2117"/>
                    <a:gd name="T27" fmla="*/ 267 h 2126"/>
                    <a:gd name="T28" fmla="*/ 1125 w 2117"/>
                    <a:gd name="T29" fmla="*/ 222 h 2126"/>
                    <a:gd name="T30" fmla="*/ 1015 w 2117"/>
                    <a:gd name="T31" fmla="*/ 1 h 2126"/>
                    <a:gd name="T32" fmla="*/ 898 w 2117"/>
                    <a:gd name="T33" fmla="*/ 46 h 2126"/>
                    <a:gd name="T34" fmla="*/ 835 w 2117"/>
                    <a:gd name="T35" fmla="*/ 286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1 h 2126"/>
                    <a:gd name="T66" fmla="*/ 379 w 2117"/>
                    <a:gd name="T67" fmla="*/ 1557 h 2126"/>
                    <a:gd name="T68" fmla="*/ 475 w 2117"/>
                    <a:gd name="T69" fmla="*/ 1621 h 2126"/>
                    <a:gd name="T70" fmla="*/ 409 w 2117"/>
                    <a:gd name="T71" fmla="*/ 1860 h 2126"/>
                    <a:gd name="T72" fmla="*/ 487 w 2117"/>
                    <a:gd name="T73" fmla="*/ 1958 h 2126"/>
                    <a:gd name="T74" fmla="*/ 693 w 2117"/>
                    <a:gd name="T75" fmla="*/ 1822 h 2126"/>
                    <a:gd name="T76" fmla="*/ 801 w 2117"/>
                    <a:gd name="T77" fmla="*/ 1832 h 2126"/>
                    <a:gd name="T78" fmla="*/ 854 w 2117"/>
                    <a:gd name="T79" fmla="*/ 2074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7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8 h 2126"/>
                    <a:gd name="T102" fmla="*/ 2081 w 2117"/>
                    <a:gd name="T103" fmla="*/ 1382 h 2126"/>
                    <a:gd name="T104" fmla="*/ 2081 w 2117"/>
                    <a:gd name="T105" fmla="*/ 1246 h 2126"/>
                    <a:gd name="T106" fmla="*/ 494 w 2117"/>
                    <a:gd name="T107" fmla="*/ 1063 h 2126"/>
                    <a:gd name="T108" fmla="*/ 1621 w 2117"/>
                    <a:gd name="T109" fmla="*/ 1063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4"/>
                        <a:pt x="1878" y="1054"/>
                        <a:pt x="1878" y="1054"/>
                      </a:cubicBezTo>
                      <a:cubicBezTo>
                        <a:pt x="1877" y="1042"/>
                        <a:pt x="1891" y="1026"/>
                        <a:pt x="1908" y="1018"/>
                      </a:cubicBezTo>
                      <a:cubicBezTo>
                        <a:pt x="2088" y="931"/>
                        <a:pt x="2088" y="931"/>
                        <a:pt x="2088" y="931"/>
                      </a:cubicBezTo>
                      <a:cubicBezTo>
                        <a:pt x="2106" y="923"/>
                        <a:pt x="2117" y="901"/>
                        <a:pt x="2114" y="882"/>
                      </a:cubicBezTo>
                      <a:cubicBezTo>
                        <a:pt x="2095" y="796"/>
                        <a:pt x="2095" y="796"/>
                        <a:pt x="2095" y="796"/>
                      </a:cubicBezTo>
                      <a:cubicBezTo>
                        <a:pt x="2090" y="777"/>
                        <a:pt x="2071" y="762"/>
                        <a:pt x="2052" y="762"/>
                      </a:cubicBezTo>
                      <a:cubicBezTo>
                        <a:pt x="1853" y="760"/>
                        <a:pt x="1853" y="760"/>
                        <a:pt x="1853" y="760"/>
                      </a:cubicBezTo>
                      <a:cubicBezTo>
                        <a:pt x="1834" y="760"/>
                        <a:pt x="1812" y="746"/>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20"/>
                      </a:cubicBezTo>
                      <a:cubicBezTo>
                        <a:pt x="1858" y="354"/>
                        <a:pt x="1858" y="354"/>
                        <a:pt x="1858" y="354"/>
                      </a:cubicBezTo>
                      <a:cubicBezTo>
                        <a:pt x="1845" y="339"/>
                        <a:pt x="1820" y="335"/>
                        <a:pt x="1803" y="344"/>
                      </a:cubicBezTo>
                      <a:cubicBezTo>
                        <a:pt x="1628" y="434"/>
                        <a:pt x="1628" y="434"/>
                        <a:pt x="1628" y="434"/>
                      </a:cubicBezTo>
                      <a:cubicBezTo>
                        <a:pt x="1611" y="443"/>
                        <a:pt x="1584" y="440"/>
                        <a:pt x="1569" y="428"/>
                      </a:cubicBezTo>
                      <a:cubicBezTo>
                        <a:pt x="1535" y="402"/>
                        <a:pt x="1535" y="402"/>
                        <a:pt x="1535" y="402"/>
                      </a:cubicBezTo>
                      <a:cubicBezTo>
                        <a:pt x="1520" y="391"/>
                        <a:pt x="1509" y="367"/>
                        <a:pt x="1512" y="348"/>
                      </a:cubicBezTo>
                      <a:cubicBezTo>
                        <a:pt x="1543" y="150"/>
                        <a:pt x="1543" y="150"/>
                        <a:pt x="1543" y="150"/>
                      </a:cubicBezTo>
                      <a:cubicBezTo>
                        <a:pt x="1546" y="131"/>
                        <a:pt x="1534" y="108"/>
                        <a:pt x="1517" y="100"/>
                      </a:cubicBezTo>
                      <a:cubicBezTo>
                        <a:pt x="1442" y="68"/>
                        <a:pt x="1442" y="68"/>
                        <a:pt x="1442" y="68"/>
                      </a:cubicBezTo>
                      <a:cubicBezTo>
                        <a:pt x="1424" y="62"/>
                        <a:pt x="1400" y="69"/>
                        <a:pt x="1389" y="85"/>
                      </a:cubicBezTo>
                      <a:cubicBezTo>
                        <a:pt x="1276" y="246"/>
                        <a:pt x="1276" y="246"/>
                        <a:pt x="1276" y="246"/>
                      </a:cubicBezTo>
                      <a:cubicBezTo>
                        <a:pt x="1265" y="261"/>
                        <a:pt x="1240" y="271"/>
                        <a:pt x="1221" y="267"/>
                      </a:cubicBezTo>
                      <a:cubicBezTo>
                        <a:pt x="1171" y="259"/>
                        <a:pt x="1171" y="259"/>
                        <a:pt x="1171" y="259"/>
                      </a:cubicBezTo>
                      <a:cubicBezTo>
                        <a:pt x="1152" y="257"/>
                        <a:pt x="1132" y="240"/>
                        <a:pt x="1125" y="222"/>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6"/>
                      </a:cubicBezTo>
                      <a:cubicBezTo>
                        <a:pt x="779" y="304"/>
                        <a:pt x="779" y="304"/>
                        <a:pt x="779" y="304"/>
                      </a:cubicBezTo>
                      <a:cubicBezTo>
                        <a:pt x="761" y="311"/>
                        <a:pt x="735" y="306"/>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1"/>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5"/>
                      </a:cubicBezTo>
                      <a:cubicBezTo>
                        <a:pt x="134" y="1581"/>
                        <a:pt x="134" y="1581"/>
                        <a:pt x="134" y="1581"/>
                      </a:cubicBezTo>
                      <a:cubicBezTo>
                        <a:pt x="144" y="1597"/>
                        <a:pt x="167" y="1608"/>
                        <a:pt x="185" y="1603"/>
                      </a:cubicBezTo>
                      <a:cubicBezTo>
                        <a:pt x="379" y="1557"/>
                        <a:pt x="379" y="1557"/>
                        <a:pt x="379" y="1557"/>
                      </a:cubicBezTo>
                      <a:cubicBezTo>
                        <a:pt x="398" y="1553"/>
                        <a:pt x="423" y="1561"/>
                        <a:pt x="435" y="1576"/>
                      </a:cubicBezTo>
                      <a:cubicBezTo>
                        <a:pt x="475" y="1621"/>
                        <a:pt x="475" y="1621"/>
                        <a:pt x="475" y="1621"/>
                      </a:cubicBezTo>
                      <a:cubicBezTo>
                        <a:pt x="488" y="1635"/>
                        <a:pt x="493" y="1661"/>
                        <a:pt x="485" y="1678"/>
                      </a:cubicBezTo>
                      <a:cubicBezTo>
                        <a:pt x="409" y="1860"/>
                        <a:pt x="409" y="1860"/>
                        <a:pt x="409" y="1860"/>
                      </a:cubicBezTo>
                      <a:cubicBezTo>
                        <a:pt x="402" y="1878"/>
                        <a:pt x="408" y="1902"/>
                        <a:pt x="423" y="1913"/>
                      </a:cubicBezTo>
                      <a:cubicBezTo>
                        <a:pt x="487" y="1958"/>
                        <a:pt x="487" y="1958"/>
                        <a:pt x="487" y="1958"/>
                      </a:cubicBezTo>
                      <a:cubicBezTo>
                        <a:pt x="503" y="1968"/>
                        <a:pt x="528" y="1966"/>
                        <a:pt x="542" y="1954"/>
                      </a:cubicBezTo>
                      <a:cubicBezTo>
                        <a:pt x="693" y="1822"/>
                        <a:pt x="693" y="1822"/>
                        <a:pt x="693" y="1822"/>
                      </a:cubicBezTo>
                      <a:cubicBezTo>
                        <a:pt x="708" y="1810"/>
                        <a:pt x="734" y="1805"/>
                        <a:pt x="752" y="1813"/>
                      </a:cubicBezTo>
                      <a:cubicBezTo>
                        <a:pt x="801" y="1832"/>
                        <a:pt x="801" y="1832"/>
                        <a:pt x="801" y="1832"/>
                      </a:cubicBezTo>
                      <a:cubicBezTo>
                        <a:pt x="819" y="1838"/>
                        <a:pt x="835" y="1858"/>
                        <a:pt x="837" y="1878"/>
                      </a:cubicBezTo>
                      <a:cubicBezTo>
                        <a:pt x="854" y="2074"/>
                        <a:pt x="854" y="2074"/>
                        <a:pt x="854" y="2074"/>
                      </a:cubicBezTo>
                      <a:cubicBezTo>
                        <a:pt x="855" y="2093"/>
                        <a:pt x="872" y="2111"/>
                        <a:pt x="891" y="2114"/>
                      </a:cubicBezTo>
                      <a:cubicBezTo>
                        <a:pt x="972" y="2124"/>
                        <a:pt x="972" y="2124"/>
                        <a:pt x="972" y="2124"/>
                      </a:cubicBezTo>
                      <a:cubicBezTo>
                        <a:pt x="991" y="2126"/>
                        <a:pt x="1012" y="2113"/>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4"/>
                        <a:pt x="1377" y="2082"/>
                        <a:pt x="1395" y="2076"/>
                      </a:cubicBezTo>
                      <a:cubicBezTo>
                        <a:pt x="1474" y="2047"/>
                        <a:pt x="1474" y="2047"/>
                        <a:pt x="1474" y="2047"/>
                      </a:cubicBezTo>
                      <a:cubicBezTo>
                        <a:pt x="1492" y="2039"/>
                        <a:pt x="1505" y="2018"/>
                        <a:pt x="1503" y="1999"/>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6"/>
                        <a:pt x="1822" y="1812"/>
                      </a:cubicBezTo>
                      <a:cubicBezTo>
                        <a:pt x="1881" y="1747"/>
                        <a:pt x="1881" y="1747"/>
                        <a:pt x="1881" y="1747"/>
                      </a:cubicBezTo>
                      <a:cubicBezTo>
                        <a:pt x="1893" y="1732"/>
                        <a:pt x="1895" y="1707"/>
                        <a:pt x="1884" y="1692"/>
                      </a:cubicBezTo>
                      <a:cubicBezTo>
                        <a:pt x="1772" y="1526"/>
                        <a:pt x="1772" y="1526"/>
                        <a:pt x="1772" y="1526"/>
                      </a:cubicBezTo>
                      <a:cubicBezTo>
                        <a:pt x="1761" y="1510"/>
                        <a:pt x="1760" y="1484"/>
                        <a:pt x="1770" y="1468"/>
                      </a:cubicBezTo>
                      <a:cubicBezTo>
                        <a:pt x="1779" y="1451"/>
                        <a:pt x="1818" y="1407"/>
                        <a:pt x="1837" y="1408"/>
                      </a:cubicBezTo>
                      <a:cubicBezTo>
                        <a:pt x="2036" y="1415"/>
                        <a:pt x="2036" y="1415"/>
                        <a:pt x="2036" y="1415"/>
                      </a:cubicBezTo>
                      <a:cubicBezTo>
                        <a:pt x="2055" y="1415"/>
                        <a:pt x="2075" y="1401"/>
                        <a:pt x="2081" y="1382"/>
                      </a:cubicBezTo>
                      <a:cubicBezTo>
                        <a:pt x="2104" y="1297"/>
                        <a:pt x="2104" y="1297"/>
                        <a:pt x="2104" y="1297"/>
                      </a:cubicBezTo>
                      <a:cubicBezTo>
                        <a:pt x="2108" y="1278"/>
                        <a:pt x="2098" y="1256"/>
                        <a:pt x="2081" y="1246"/>
                      </a:cubicBezTo>
                      <a:close/>
                      <a:moveTo>
                        <a:pt x="1057" y="1626"/>
                      </a:moveTo>
                      <a:cubicBezTo>
                        <a:pt x="746" y="1626"/>
                        <a:pt x="494" y="1374"/>
                        <a:pt x="494" y="1063"/>
                      </a:cubicBezTo>
                      <a:cubicBezTo>
                        <a:pt x="494" y="751"/>
                        <a:pt x="746" y="499"/>
                        <a:pt x="1057" y="499"/>
                      </a:cubicBezTo>
                      <a:cubicBezTo>
                        <a:pt x="1368" y="499"/>
                        <a:pt x="1621" y="751"/>
                        <a:pt x="1621" y="1063"/>
                      </a:cubicBezTo>
                      <a:cubicBezTo>
                        <a:pt x="1621" y="1374"/>
                        <a:pt x="1368" y="1626"/>
                        <a:pt x="1057" y="16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9">
                  <a:extLst>
                    <a:ext uri="{FF2B5EF4-FFF2-40B4-BE49-F238E27FC236}">
                      <a16:creationId xmlns:a16="http://schemas.microsoft.com/office/drawing/2014/main" id="{27A66DBC-9938-4677-A712-93FC356F8C28}"/>
                    </a:ext>
                  </a:extLst>
                </p:cNvPr>
                <p:cNvSpPr>
                  <a:spLocks/>
                </p:cNvSpPr>
                <p:nvPr/>
              </p:nvSpPr>
              <p:spPr bwMode="auto">
                <a:xfrm rot="5693433">
                  <a:off x="7579083" y="4292255"/>
                  <a:ext cx="851970" cy="880253"/>
                </a:xfrm>
                <a:custGeom>
                  <a:avLst/>
                  <a:gdLst>
                    <a:gd name="T0" fmla="*/ 1339 w 1393"/>
                    <a:gd name="T1" fmla="*/ 446 h 1438"/>
                    <a:gd name="T2" fmla="*/ 1121 w 1393"/>
                    <a:gd name="T3" fmla="*/ 455 h 1438"/>
                    <a:gd name="T4" fmla="*/ 1074 w 1393"/>
                    <a:gd name="T5" fmla="*/ 358 h 1438"/>
                    <a:gd name="T6" fmla="*/ 1146 w 1393"/>
                    <a:gd name="T7" fmla="*/ 158 h 1438"/>
                    <a:gd name="T8" fmla="*/ 1056 w 1393"/>
                    <a:gd name="T9" fmla="*/ 121 h 1438"/>
                    <a:gd name="T10" fmla="*/ 885 w 1393"/>
                    <a:gd name="T11" fmla="*/ 256 h 1438"/>
                    <a:gd name="T12" fmla="*/ 790 w 1393"/>
                    <a:gd name="T13" fmla="*/ 205 h 1438"/>
                    <a:gd name="T14" fmla="*/ 731 w 1393"/>
                    <a:gd name="T15" fmla="*/ 0 h 1438"/>
                    <a:gd name="T16" fmla="*/ 662 w 1393"/>
                    <a:gd name="T17" fmla="*/ 0 h 1438"/>
                    <a:gd name="T18" fmla="*/ 603 w 1393"/>
                    <a:gd name="T19" fmla="*/ 205 h 1438"/>
                    <a:gd name="T20" fmla="*/ 508 w 1393"/>
                    <a:gd name="T21" fmla="*/ 256 h 1438"/>
                    <a:gd name="T22" fmla="*/ 337 w 1393"/>
                    <a:gd name="T23" fmla="*/ 121 h 1438"/>
                    <a:gd name="T24" fmla="*/ 247 w 1393"/>
                    <a:gd name="T25" fmla="*/ 158 h 1438"/>
                    <a:gd name="T26" fmla="*/ 319 w 1393"/>
                    <a:gd name="T27" fmla="*/ 358 h 1438"/>
                    <a:gd name="T28" fmla="*/ 272 w 1393"/>
                    <a:gd name="T29" fmla="*/ 455 h 1438"/>
                    <a:gd name="T30" fmla="*/ 55 w 1393"/>
                    <a:gd name="T31" fmla="*/ 446 h 1438"/>
                    <a:gd name="T32" fmla="*/ 3 w 1393"/>
                    <a:gd name="T33" fmla="*/ 529 h 1438"/>
                    <a:gd name="T34" fmla="*/ 179 w 1393"/>
                    <a:gd name="T35" fmla="*/ 649 h 1438"/>
                    <a:gd name="T36" fmla="*/ 196 w 1393"/>
                    <a:gd name="T37" fmla="*/ 719 h 1438"/>
                    <a:gd name="T38" fmla="*/ 179 w 1393"/>
                    <a:gd name="T39" fmla="*/ 789 h 1438"/>
                    <a:gd name="T40" fmla="*/ 3 w 1393"/>
                    <a:gd name="T41" fmla="*/ 908 h 1438"/>
                    <a:gd name="T42" fmla="*/ 55 w 1393"/>
                    <a:gd name="T43" fmla="*/ 991 h 1438"/>
                    <a:gd name="T44" fmla="*/ 272 w 1393"/>
                    <a:gd name="T45" fmla="*/ 982 h 1438"/>
                    <a:gd name="T46" fmla="*/ 319 w 1393"/>
                    <a:gd name="T47" fmla="*/ 1079 h 1438"/>
                    <a:gd name="T48" fmla="*/ 247 w 1393"/>
                    <a:gd name="T49" fmla="*/ 1280 h 1438"/>
                    <a:gd name="T50" fmla="*/ 337 w 1393"/>
                    <a:gd name="T51" fmla="*/ 1317 h 1438"/>
                    <a:gd name="T52" fmla="*/ 508 w 1393"/>
                    <a:gd name="T53" fmla="*/ 1182 h 1438"/>
                    <a:gd name="T54" fmla="*/ 603 w 1393"/>
                    <a:gd name="T55" fmla="*/ 1232 h 1438"/>
                    <a:gd name="T56" fmla="*/ 662 w 1393"/>
                    <a:gd name="T57" fmla="*/ 1437 h 1438"/>
                    <a:gd name="T58" fmla="*/ 731 w 1393"/>
                    <a:gd name="T59" fmla="*/ 1437 h 1438"/>
                    <a:gd name="T60" fmla="*/ 790 w 1393"/>
                    <a:gd name="T61" fmla="*/ 1232 h 1438"/>
                    <a:gd name="T62" fmla="*/ 885 w 1393"/>
                    <a:gd name="T63" fmla="*/ 1182 h 1438"/>
                    <a:gd name="T64" fmla="*/ 1056 w 1393"/>
                    <a:gd name="T65" fmla="*/ 1317 h 1438"/>
                    <a:gd name="T66" fmla="*/ 1146 w 1393"/>
                    <a:gd name="T67" fmla="*/ 1280 h 1438"/>
                    <a:gd name="T68" fmla="*/ 1074 w 1393"/>
                    <a:gd name="T69" fmla="*/ 1079 h 1438"/>
                    <a:gd name="T70" fmla="*/ 1121 w 1393"/>
                    <a:gd name="T71" fmla="*/ 982 h 1438"/>
                    <a:gd name="T72" fmla="*/ 1339 w 1393"/>
                    <a:gd name="T73" fmla="*/ 991 h 1438"/>
                    <a:gd name="T74" fmla="*/ 1390 w 1393"/>
                    <a:gd name="T75" fmla="*/ 908 h 1438"/>
                    <a:gd name="T76" fmla="*/ 1214 w 1393"/>
                    <a:gd name="T77" fmla="*/ 789 h 1438"/>
                    <a:gd name="T78" fmla="*/ 1197 w 1393"/>
                    <a:gd name="T79" fmla="*/ 719 h 1438"/>
                    <a:gd name="T80" fmla="*/ 1214 w 1393"/>
                    <a:gd name="T81" fmla="*/ 649 h 1438"/>
                    <a:gd name="T82" fmla="*/ 1390 w 1393"/>
                    <a:gd name="T83" fmla="*/ 529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3" h="1438">
                      <a:moveTo>
                        <a:pt x="1369" y="464"/>
                      </a:moveTo>
                      <a:cubicBezTo>
                        <a:pt x="1365" y="453"/>
                        <a:pt x="1351" y="445"/>
                        <a:pt x="1339" y="446"/>
                      </a:cubicBezTo>
                      <a:cubicBezTo>
                        <a:pt x="1156" y="471"/>
                        <a:pt x="1156" y="471"/>
                        <a:pt x="1156" y="471"/>
                      </a:cubicBezTo>
                      <a:cubicBezTo>
                        <a:pt x="1144" y="473"/>
                        <a:pt x="1128" y="466"/>
                        <a:pt x="1121" y="455"/>
                      </a:cubicBezTo>
                      <a:cubicBezTo>
                        <a:pt x="1079" y="396"/>
                        <a:pt x="1079" y="396"/>
                        <a:pt x="1079" y="396"/>
                      </a:cubicBezTo>
                      <a:cubicBezTo>
                        <a:pt x="1071" y="387"/>
                        <a:pt x="1069" y="370"/>
                        <a:pt x="1074" y="358"/>
                      </a:cubicBezTo>
                      <a:cubicBezTo>
                        <a:pt x="1154" y="193"/>
                        <a:pt x="1154" y="193"/>
                        <a:pt x="1154" y="193"/>
                      </a:cubicBezTo>
                      <a:cubicBezTo>
                        <a:pt x="1160" y="181"/>
                        <a:pt x="1156" y="166"/>
                        <a:pt x="1146" y="158"/>
                      </a:cubicBezTo>
                      <a:cubicBezTo>
                        <a:pt x="1091" y="118"/>
                        <a:pt x="1091" y="118"/>
                        <a:pt x="1091" y="118"/>
                      </a:cubicBezTo>
                      <a:cubicBezTo>
                        <a:pt x="1081" y="111"/>
                        <a:pt x="1065" y="112"/>
                        <a:pt x="1056" y="121"/>
                      </a:cubicBezTo>
                      <a:cubicBezTo>
                        <a:pt x="923" y="248"/>
                        <a:pt x="923" y="248"/>
                        <a:pt x="923" y="248"/>
                      </a:cubicBezTo>
                      <a:cubicBezTo>
                        <a:pt x="914" y="257"/>
                        <a:pt x="897" y="260"/>
                        <a:pt x="885" y="256"/>
                      </a:cubicBezTo>
                      <a:cubicBezTo>
                        <a:pt x="816" y="233"/>
                        <a:pt x="816" y="233"/>
                        <a:pt x="816" y="233"/>
                      </a:cubicBezTo>
                      <a:cubicBezTo>
                        <a:pt x="804" y="230"/>
                        <a:pt x="792" y="218"/>
                        <a:pt x="790" y="205"/>
                      </a:cubicBezTo>
                      <a:cubicBezTo>
                        <a:pt x="757" y="24"/>
                        <a:pt x="757" y="24"/>
                        <a:pt x="757" y="24"/>
                      </a:cubicBezTo>
                      <a:cubicBezTo>
                        <a:pt x="755" y="12"/>
                        <a:pt x="743" y="1"/>
                        <a:pt x="731" y="0"/>
                      </a:cubicBezTo>
                      <a:cubicBezTo>
                        <a:pt x="731" y="0"/>
                        <a:pt x="716" y="0"/>
                        <a:pt x="697" y="0"/>
                      </a:cubicBezTo>
                      <a:cubicBezTo>
                        <a:pt x="677" y="0"/>
                        <a:pt x="662" y="0"/>
                        <a:pt x="662" y="0"/>
                      </a:cubicBezTo>
                      <a:cubicBezTo>
                        <a:pt x="650" y="1"/>
                        <a:pt x="638" y="12"/>
                        <a:pt x="636" y="24"/>
                      </a:cubicBezTo>
                      <a:cubicBezTo>
                        <a:pt x="603" y="205"/>
                        <a:pt x="603" y="205"/>
                        <a:pt x="603" y="205"/>
                      </a:cubicBezTo>
                      <a:cubicBezTo>
                        <a:pt x="601" y="218"/>
                        <a:pt x="589" y="230"/>
                        <a:pt x="577" y="233"/>
                      </a:cubicBezTo>
                      <a:cubicBezTo>
                        <a:pt x="508" y="256"/>
                        <a:pt x="508" y="256"/>
                        <a:pt x="508" y="256"/>
                      </a:cubicBezTo>
                      <a:cubicBezTo>
                        <a:pt x="496" y="260"/>
                        <a:pt x="479" y="257"/>
                        <a:pt x="470" y="248"/>
                      </a:cubicBezTo>
                      <a:cubicBezTo>
                        <a:pt x="337" y="121"/>
                        <a:pt x="337" y="121"/>
                        <a:pt x="337" y="121"/>
                      </a:cubicBezTo>
                      <a:cubicBezTo>
                        <a:pt x="328" y="112"/>
                        <a:pt x="313" y="111"/>
                        <a:pt x="302" y="118"/>
                      </a:cubicBezTo>
                      <a:cubicBezTo>
                        <a:pt x="247" y="158"/>
                        <a:pt x="247" y="158"/>
                        <a:pt x="247" y="158"/>
                      </a:cubicBezTo>
                      <a:cubicBezTo>
                        <a:pt x="237" y="166"/>
                        <a:pt x="234" y="181"/>
                        <a:pt x="239" y="193"/>
                      </a:cubicBezTo>
                      <a:cubicBezTo>
                        <a:pt x="319" y="358"/>
                        <a:pt x="319" y="358"/>
                        <a:pt x="319" y="358"/>
                      </a:cubicBezTo>
                      <a:cubicBezTo>
                        <a:pt x="325" y="370"/>
                        <a:pt x="323" y="387"/>
                        <a:pt x="315" y="396"/>
                      </a:cubicBezTo>
                      <a:cubicBezTo>
                        <a:pt x="272" y="455"/>
                        <a:pt x="272" y="455"/>
                        <a:pt x="272" y="455"/>
                      </a:cubicBezTo>
                      <a:cubicBezTo>
                        <a:pt x="265" y="466"/>
                        <a:pt x="250" y="473"/>
                        <a:pt x="237" y="471"/>
                      </a:cubicBezTo>
                      <a:cubicBezTo>
                        <a:pt x="55" y="446"/>
                        <a:pt x="55" y="446"/>
                        <a:pt x="55" y="446"/>
                      </a:cubicBezTo>
                      <a:cubicBezTo>
                        <a:pt x="42" y="445"/>
                        <a:pt x="29" y="453"/>
                        <a:pt x="24" y="464"/>
                      </a:cubicBezTo>
                      <a:cubicBezTo>
                        <a:pt x="3" y="529"/>
                        <a:pt x="3" y="529"/>
                        <a:pt x="3" y="529"/>
                      </a:cubicBezTo>
                      <a:cubicBezTo>
                        <a:pt x="0" y="541"/>
                        <a:pt x="6" y="556"/>
                        <a:pt x="17" y="562"/>
                      </a:cubicBezTo>
                      <a:cubicBezTo>
                        <a:pt x="179" y="649"/>
                        <a:pt x="179" y="649"/>
                        <a:pt x="179" y="649"/>
                      </a:cubicBezTo>
                      <a:cubicBezTo>
                        <a:pt x="190" y="655"/>
                        <a:pt x="199" y="670"/>
                        <a:pt x="197" y="682"/>
                      </a:cubicBezTo>
                      <a:cubicBezTo>
                        <a:pt x="197" y="682"/>
                        <a:pt x="196" y="699"/>
                        <a:pt x="196" y="719"/>
                      </a:cubicBezTo>
                      <a:cubicBezTo>
                        <a:pt x="196" y="739"/>
                        <a:pt x="197" y="755"/>
                        <a:pt x="197" y="755"/>
                      </a:cubicBezTo>
                      <a:cubicBezTo>
                        <a:pt x="199" y="768"/>
                        <a:pt x="190" y="783"/>
                        <a:pt x="179" y="789"/>
                      </a:cubicBezTo>
                      <a:cubicBezTo>
                        <a:pt x="17" y="876"/>
                        <a:pt x="17" y="876"/>
                        <a:pt x="17" y="876"/>
                      </a:cubicBezTo>
                      <a:cubicBezTo>
                        <a:pt x="6" y="882"/>
                        <a:pt x="0" y="896"/>
                        <a:pt x="3" y="908"/>
                      </a:cubicBezTo>
                      <a:cubicBezTo>
                        <a:pt x="24" y="973"/>
                        <a:pt x="24" y="973"/>
                        <a:pt x="24" y="973"/>
                      </a:cubicBezTo>
                      <a:cubicBezTo>
                        <a:pt x="29" y="985"/>
                        <a:pt x="42" y="993"/>
                        <a:pt x="55" y="991"/>
                      </a:cubicBezTo>
                      <a:cubicBezTo>
                        <a:pt x="237" y="966"/>
                        <a:pt x="237" y="966"/>
                        <a:pt x="237" y="966"/>
                      </a:cubicBezTo>
                      <a:cubicBezTo>
                        <a:pt x="250" y="965"/>
                        <a:pt x="265" y="972"/>
                        <a:pt x="272" y="982"/>
                      </a:cubicBezTo>
                      <a:cubicBezTo>
                        <a:pt x="315" y="1041"/>
                        <a:pt x="315" y="1041"/>
                        <a:pt x="315" y="1041"/>
                      </a:cubicBezTo>
                      <a:cubicBezTo>
                        <a:pt x="323" y="1051"/>
                        <a:pt x="325" y="1068"/>
                        <a:pt x="319" y="1079"/>
                      </a:cubicBezTo>
                      <a:cubicBezTo>
                        <a:pt x="239" y="1245"/>
                        <a:pt x="239" y="1245"/>
                        <a:pt x="239" y="1245"/>
                      </a:cubicBezTo>
                      <a:cubicBezTo>
                        <a:pt x="234" y="1256"/>
                        <a:pt x="237" y="1272"/>
                        <a:pt x="247" y="1280"/>
                      </a:cubicBezTo>
                      <a:cubicBezTo>
                        <a:pt x="302" y="1320"/>
                        <a:pt x="302" y="1320"/>
                        <a:pt x="302" y="1320"/>
                      </a:cubicBezTo>
                      <a:cubicBezTo>
                        <a:pt x="313" y="1327"/>
                        <a:pt x="328" y="1325"/>
                        <a:pt x="337" y="1317"/>
                      </a:cubicBezTo>
                      <a:cubicBezTo>
                        <a:pt x="470" y="1189"/>
                        <a:pt x="470" y="1189"/>
                        <a:pt x="470" y="1189"/>
                      </a:cubicBezTo>
                      <a:cubicBezTo>
                        <a:pt x="479" y="1180"/>
                        <a:pt x="496" y="1177"/>
                        <a:pt x="508" y="1182"/>
                      </a:cubicBezTo>
                      <a:cubicBezTo>
                        <a:pt x="577" y="1204"/>
                        <a:pt x="577" y="1204"/>
                        <a:pt x="577" y="1204"/>
                      </a:cubicBezTo>
                      <a:cubicBezTo>
                        <a:pt x="589" y="1207"/>
                        <a:pt x="601" y="1220"/>
                        <a:pt x="603" y="1232"/>
                      </a:cubicBezTo>
                      <a:cubicBezTo>
                        <a:pt x="636" y="1414"/>
                        <a:pt x="636" y="1414"/>
                        <a:pt x="636" y="1414"/>
                      </a:cubicBezTo>
                      <a:cubicBezTo>
                        <a:pt x="638" y="1426"/>
                        <a:pt x="650" y="1436"/>
                        <a:pt x="662" y="1437"/>
                      </a:cubicBezTo>
                      <a:cubicBezTo>
                        <a:pt x="662" y="1437"/>
                        <a:pt x="677" y="1438"/>
                        <a:pt x="697" y="1438"/>
                      </a:cubicBezTo>
                      <a:cubicBezTo>
                        <a:pt x="716" y="1438"/>
                        <a:pt x="731" y="1437"/>
                        <a:pt x="731" y="1437"/>
                      </a:cubicBezTo>
                      <a:cubicBezTo>
                        <a:pt x="743" y="1436"/>
                        <a:pt x="755" y="1426"/>
                        <a:pt x="757" y="1414"/>
                      </a:cubicBezTo>
                      <a:cubicBezTo>
                        <a:pt x="790" y="1232"/>
                        <a:pt x="790" y="1232"/>
                        <a:pt x="790" y="1232"/>
                      </a:cubicBezTo>
                      <a:cubicBezTo>
                        <a:pt x="792" y="1220"/>
                        <a:pt x="804" y="1207"/>
                        <a:pt x="816" y="1204"/>
                      </a:cubicBezTo>
                      <a:cubicBezTo>
                        <a:pt x="885" y="1182"/>
                        <a:pt x="885" y="1182"/>
                        <a:pt x="885" y="1182"/>
                      </a:cubicBezTo>
                      <a:cubicBezTo>
                        <a:pt x="897" y="1177"/>
                        <a:pt x="914" y="1180"/>
                        <a:pt x="923" y="1189"/>
                      </a:cubicBezTo>
                      <a:cubicBezTo>
                        <a:pt x="1056" y="1317"/>
                        <a:pt x="1056" y="1317"/>
                        <a:pt x="1056" y="1317"/>
                      </a:cubicBezTo>
                      <a:cubicBezTo>
                        <a:pt x="1065" y="1325"/>
                        <a:pt x="1081" y="1327"/>
                        <a:pt x="1091" y="1320"/>
                      </a:cubicBezTo>
                      <a:cubicBezTo>
                        <a:pt x="1146" y="1280"/>
                        <a:pt x="1146" y="1280"/>
                        <a:pt x="1146" y="1280"/>
                      </a:cubicBezTo>
                      <a:cubicBezTo>
                        <a:pt x="1156" y="1272"/>
                        <a:pt x="1160" y="1256"/>
                        <a:pt x="1154" y="1245"/>
                      </a:cubicBezTo>
                      <a:cubicBezTo>
                        <a:pt x="1074" y="1079"/>
                        <a:pt x="1074" y="1079"/>
                        <a:pt x="1074" y="1079"/>
                      </a:cubicBezTo>
                      <a:cubicBezTo>
                        <a:pt x="1069" y="1068"/>
                        <a:pt x="1071" y="1051"/>
                        <a:pt x="1079" y="1041"/>
                      </a:cubicBezTo>
                      <a:cubicBezTo>
                        <a:pt x="1121" y="982"/>
                        <a:pt x="1121" y="982"/>
                        <a:pt x="1121" y="982"/>
                      </a:cubicBezTo>
                      <a:cubicBezTo>
                        <a:pt x="1128" y="972"/>
                        <a:pt x="1144" y="965"/>
                        <a:pt x="1156" y="966"/>
                      </a:cubicBezTo>
                      <a:cubicBezTo>
                        <a:pt x="1339" y="991"/>
                        <a:pt x="1339" y="991"/>
                        <a:pt x="1339" y="991"/>
                      </a:cubicBezTo>
                      <a:cubicBezTo>
                        <a:pt x="1351" y="993"/>
                        <a:pt x="1365" y="985"/>
                        <a:pt x="1369" y="973"/>
                      </a:cubicBezTo>
                      <a:cubicBezTo>
                        <a:pt x="1390" y="908"/>
                        <a:pt x="1390" y="908"/>
                        <a:pt x="1390" y="908"/>
                      </a:cubicBezTo>
                      <a:cubicBezTo>
                        <a:pt x="1393" y="896"/>
                        <a:pt x="1387" y="882"/>
                        <a:pt x="1376" y="876"/>
                      </a:cubicBezTo>
                      <a:cubicBezTo>
                        <a:pt x="1214" y="789"/>
                        <a:pt x="1214" y="789"/>
                        <a:pt x="1214" y="789"/>
                      </a:cubicBezTo>
                      <a:cubicBezTo>
                        <a:pt x="1203" y="783"/>
                        <a:pt x="1195" y="768"/>
                        <a:pt x="1196" y="755"/>
                      </a:cubicBezTo>
                      <a:cubicBezTo>
                        <a:pt x="1196" y="755"/>
                        <a:pt x="1197" y="739"/>
                        <a:pt x="1197" y="719"/>
                      </a:cubicBezTo>
                      <a:cubicBezTo>
                        <a:pt x="1197" y="699"/>
                        <a:pt x="1196" y="682"/>
                        <a:pt x="1196" y="682"/>
                      </a:cubicBezTo>
                      <a:cubicBezTo>
                        <a:pt x="1195" y="670"/>
                        <a:pt x="1203" y="655"/>
                        <a:pt x="1214" y="649"/>
                      </a:cubicBezTo>
                      <a:cubicBezTo>
                        <a:pt x="1376" y="562"/>
                        <a:pt x="1376" y="562"/>
                        <a:pt x="1376" y="562"/>
                      </a:cubicBezTo>
                      <a:cubicBezTo>
                        <a:pt x="1387" y="556"/>
                        <a:pt x="1393" y="541"/>
                        <a:pt x="1390" y="529"/>
                      </a:cubicBezTo>
                      <a:lnTo>
                        <a:pt x="1369" y="46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0">
                  <a:extLst>
                    <a:ext uri="{FF2B5EF4-FFF2-40B4-BE49-F238E27FC236}">
                      <a16:creationId xmlns:a16="http://schemas.microsoft.com/office/drawing/2014/main" id="{B3DD0CF6-309A-4B8C-AC71-478FF669FDF5}"/>
                    </a:ext>
                  </a:extLst>
                </p:cNvPr>
                <p:cNvSpPr>
                  <a:spLocks noEditPoints="1"/>
                </p:cNvSpPr>
                <p:nvPr/>
              </p:nvSpPr>
              <p:spPr bwMode="auto">
                <a:xfrm rot="6505945">
                  <a:off x="7800139" y="5078915"/>
                  <a:ext cx="851970" cy="880831"/>
                </a:xfrm>
                <a:custGeom>
                  <a:avLst/>
                  <a:gdLst>
                    <a:gd name="T0" fmla="*/ 1214 w 1393"/>
                    <a:gd name="T1" fmla="*/ 789 h 1439"/>
                    <a:gd name="T2" fmla="*/ 1197 w 1393"/>
                    <a:gd name="T3" fmla="*/ 719 h 1439"/>
                    <a:gd name="T4" fmla="*/ 1214 w 1393"/>
                    <a:gd name="T5" fmla="*/ 650 h 1439"/>
                    <a:gd name="T6" fmla="*/ 1390 w 1393"/>
                    <a:gd name="T7" fmla="*/ 530 h 1439"/>
                    <a:gd name="T8" fmla="*/ 1338 w 1393"/>
                    <a:gd name="T9" fmla="*/ 447 h 1439"/>
                    <a:gd name="T10" fmla="*/ 1121 w 1393"/>
                    <a:gd name="T11" fmla="*/ 456 h 1439"/>
                    <a:gd name="T12" fmla="*/ 1074 w 1393"/>
                    <a:gd name="T13" fmla="*/ 359 h 1439"/>
                    <a:gd name="T14" fmla="*/ 1146 w 1393"/>
                    <a:gd name="T15" fmla="*/ 159 h 1439"/>
                    <a:gd name="T16" fmla="*/ 1056 w 1393"/>
                    <a:gd name="T17" fmla="*/ 121 h 1439"/>
                    <a:gd name="T18" fmla="*/ 885 w 1393"/>
                    <a:gd name="T19" fmla="*/ 256 h 1439"/>
                    <a:gd name="T20" fmla="*/ 790 w 1393"/>
                    <a:gd name="T21" fmla="*/ 206 h 1439"/>
                    <a:gd name="T22" fmla="*/ 731 w 1393"/>
                    <a:gd name="T23" fmla="*/ 1 h 1439"/>
                    <a:gd name="T24" fmla="*/ 662 w 1393"/>
                    <a:gd name="T25" fmla="*/ 1 h 1439"/>
                    <a:gd name="T26" fmla="*/ 603 w 1393"/>
                    <a:gd name="T27" fmla="*/ 206 h 1439"/>
                    <a:gd name="T28" fmla="*/ 508 w 1393"/>
                    <a:gd name="T29" fmla="*/ 256 h 1439"/>
                    <a:gd name="T30" fmla="*/ 337 w 1393"/>
                    <a:gd name="T31" fmla="*/ 121 h 1439"/>
                    <a:gd name="T32" fmla="*/ 247 w 1393"/>
                    <a:gd name="T33" fmla="*/ 159 h 1439"/>
                    <a:gd name="T34" fmla="*/ 319 w 1393"/>
                    <a:gd name="T35" fmla="*/ 359 h 1439"/>
                    <a:gd name="T36" fmla="*/ 272 w 1393"/>
                    <a:gd name="T37" fmla="*/ 456 h 1439"/>
                    <a:gd name="T38" fmla="*/ 54 w 1393"/>
                    <a:gd name="T39" fmla="*/ 447 h 1439"/>
                    <a:gd name="T40" fmla="*/ 3 w 1393"/>
                    <a:gd name="T41" fmla="*/ 530 h 1439"/>
                    <a:gd name="T42" fmla="*/ 179 w 1393"/>
                    <a:gd name="T43" fmla="*/ 650 h 1439"/>
                    <a:gd name="T44" fmla="*/ 196 w 1393"/>
                    <a:gd name="T45" fmla="*/ 719 h 1439"/>
                    <a:gd name="T46" fmla="*/ 179 w 1393"/>
                    <a:gd name="T47" fmla="*/ 789 h 1439"/>
                    <a:gd name="T48" fmla="*/ 3 w 1393"/>
                    <a:gd name="T49" fmla="*/ 909 h 1439"/>
                    <a:gd name="T50" fmla="*/ 54 w 1393"/>
                    <a:gd name="T51" fmla="*/ 992 h 1439"/>
                    <a:gd name="T52" fmla="*/ 272 w 1393"/>
                    <a:gd name="T53" fmla="*/ 983 h 1439"/>
                    <a:gd name="T54" fmla="*/ 319 w 1393"/>
                    <a:gd name="T55" fmla="*/ 1080 h 1439"/>
                    <a:gd name="T56" fmla="*/ 247 w 1393"/>
                    <a:gd name="T57" fmla="*/ 1280 h 1439"/>
                    <a:gd name="T58" fmla="*/ 337 w 1393"/>
                    <a:gd name="T59" fmla="*/ 1317 h 1439"/>
                    <a:gd name="T60" fmla="*/ 508 w 1393"/>
                    <a:gd name="T61" fmla="*/ 1182 h 1439"/>
                    <a:gd name="T62" fmla="*/ 603 w 1393"/>
                    <a:gd name="T63" fmla="*/ 1233 h 1439"/>
                    <a:gd name="T64" fmla="*/ 662 w 1393"/>
                    <a:gd name="T65" fmla="*/ 1438 h 1439"/>
                    <a:gd name="T66" fmla="*/ 731 w 1393"/>
                    <a:gd name="T67" fmla="*/ 1438 h 1439"/>
                    <a:gd name="T68" fmla="*/ 790 w 1393"/>
                    <a:gd name="T69" fmla="*/ 1233 h 1439"/>
                    <a:gd name="T70" fmla="*/ 885 w 1393"/>
                    <a:gd name="T71" fmla="*/ 1182 h 1439"/>
                    <a:gd name="T72" fmla="*/ 1056 w 1393"/>
                    <a:gd name="T73" fmla="*/ 1317 h 1439"/>
                    <a:gd name="T74" fmla="*/ 1146 w 1393"/>
                    <a:gd name="T75" fmla="*/ 1280 h 1439"/>
                    <a:gd name="T76" fmla="*/ 1074 w 1393"/>
                    <a:gd name="T77" fmla="*/ 1080 h 1439"/>
                    <a:gd name="T78" fmla="*/ 1121 w 1393"/>
                    <a:gd name="T79" fmla="*/ 983 h 1439"/>
                    <a:gd name="T80" fmla="*/ 1338 w 1393"/>
                    <a:gd name="T81" fmla="*/ 992 h 1439"/>
                    <a:gd name="T82" fmla="*/ 1390 w 1393"/>
                    <a:gd name="T83" fmla="*/ 909 h 1439"/>
                    <a:gd name="T84" fmla="*/ 696 w 1393"/>
                    <a:gd name="T85" fmla="*/ 990 h 1439"/>
                    <a:gd name="T86" fmla="*/ 696 w 1393"/>
                    <a:gd name="T87" fmla="*/ 449 h 1439"/>
                    <a:gd name="T88" fmla="*/ 696 w 1393"/>
                    <a:gd name="T89" fmla="*/ 99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3" h="1439">
                      <a:moveTo>
                        <a:pt x="1376" y="876"/>
                      </a:moveTo>
                      <a:cubicBezTo>
                        <a:pt x="1214" y="789"/>
                        <a:pt x="1214" y="789"/>
                        <a:pt x="1214" y="789"/>
                      </a:cubicBezTo>
                      <a:cubicBezTo>
                        <a:pt x="1203" y="783"/>
                        <a:pt x="1195" y="768"/>
                        <a:pt x="1196" y="756"/>
                      </a:cubicBezTo>
                      <a:cubicBezTo>
                        <a:pt x="1196" y="756"/>
                        <a:pt x="1197" y="739"/>
                        <a:pt x="1197" y="719"/>
                      </a:cubicBezTo>
                      <a:cubicBezTo>
                        <a:pt x="1197" y="699"/>
                        <a:pt x="1196" y="683"/>
                        <a:pt x="1196" y="683"/>
                      </a:cubicBezTo>
                      <a:cubicBezTo>
                        <a:pt x="1195" y="670"/>
                        <a:pt x="1203" y="655"/>
                        <a:pt x="1214" y="650"/>
                      </a:cubicBezTo>
                      <a:cubicBezTo>
                        <a:pt x="1376" y="562"/>
                        <a:pt x="1376" y="562"/>
                        <a:pt x="1376" y="562"/>
                      </a:cubicBezTo>
                      <a:cubicBezTo>
                        <a:pt x="1387" y="557"/>
                        <a:pt x="1393" y="542"/>
                        <a:pt x="1390" y="530"/>
                      </a:cubicBezTo>
                      <a:cubicBezTo>
                        <a:pt x="1369" y="465"/>
                        <a:pt x="1369" y="465"/>
                        <a:pt x="1369" y="465"/>
                      </a:cubicBezTo>
                      <a:cubicBezTo>
                        <a:pt x="1365" y="453"/>
                        <a:pt x="1351" y="445"/>
                        <a:pt x="1338" y="447"/>
                      </a:cubicBezTo>
                      <a:cubicBezTo>
                        <a:pt x="1156" y="472"/>
                        <a:pt x="1156" y="472"/>
                        <a:pt x="1156" y="472"/>
                      </a:cubicBezTo>
                      <a:cubicBezTo>
                        <a:pt x="1144" y="473"/>
                        <a:pt x="1128" y="466"/>
                        <a:pt x="1121" y="456"/>
                      </a:cubicBezTo>
                      <a:cubicBezTo>
                        <a:pt x="1078" y="397"/>
                        <a:pt x="1078" y="397"/>
                        <a:pt x="1078" y="397"/>
                      </a:cubicBezTo>
                      <a:cubicBezTo>
                        <a:pt x="1070" y="387"/>
                        <a:pt x="1068" y="370"/>
                        <a:pt x="1074" y="359"/>
                      </a:cubicBezTo>
                      <a:cubicBezTo>
                        <a:pt x="1154" y="193"/>
                        <a:pt x="1154" y="193"/>
                        <a:pt x="1154" y="193"/>
                      </a:cubicBezTo>
                      <a:cubicBezTo>
                        <a:pt x="1159" y="182"/>
                        <a:pt x="1156" y="166"/>
                        <a:pt x="1146" y="159"/>
                      </a:cubicBezTo>
                      <a:cubicBezTo>
                        <a:pt x="1091" y="118"/>
                        <a:pt x="1091" y="118"/>
                        <a:pt x="1091" y="118"/>
                      </a:cubicBezTo>
                      <a:cubicBezTo>
                        <a:pt x="1080" y="111"/>
                        <a:pt x="1065" y="113"/>
                        <a:pt x="1056" y="121"/>
                      </a:cubicBezTo>
                      <a:cubicBezTo>
                        <a:pt x="923" y="249"/>
                        <a:pt x="923" y="249"/>
                        <a:pt x="923" y="249"/>
                      </a:cubicBezTo>
                      <a:cubicBezTo>
                        <a:pt x="914" y="258"/>
                        <a:pt x="897" y="261"/>
                        <a:pt x="885" y="256"/>
                      </a:cubicBezTo>
                      <a:cubicBezTo>
                        <a:pt x="816" y="234"/>
                        <a:pt x="816" y="234"/>
                        <a:pt x="816" y="234"/>
                      </a:cubicBezTo>
                      <a:cubicBezTo>
                        <a:pt x="804" y="231"/>
                        <a:pt x="792" y="218"/>
                        <a:pt x="790" y="206"/>
                      </a:cubicBezTo>
                      <a:cubicBezTo>
                        <a:pt x="757" y="25"/>
                        <a:pt x="757" y="25"/>
                        <a:pt x="757" y="25"/>
                      </a:cubicBezTo>
                      <a:cubicBezTo>
                        <a:pt x="755" y="12"/>
                        <a:pt x="743" y="2"/>
                        <a:pt x="731" y="1"/>
                      </a:cubicBezTo>
                      <a:cubicBezTo>
                        <a:pt x="731" y="1"/>
                        <a:pt x="716" y="0"/>
                        <a:pt x="696" y="0"/>
                      </a:cubicBezTo>
                      <a:cubicBezTo>
                        <a:pt x="677" y="0"/>
                        <a:pt x="662" y="1"/>
                        <a:pt x="662" y="1"/>
                      </a:cubicBezTo>
                      <a:cubicBezTo>
                        <a:pt x="650" y="2"/>
                        <a:pt x="638" y="12"/>
                        <a:pt x="636" y="25"/>
                      </a:cubicBezTo>
                      <a:cubicBezTo>
                        <a:pt x="603" y="206"/>
                        <a:pt x="603" y="206"/>
                        <a:pt x="603" y="206"/>
                      </a:cubicBezTo>
                      <a:cubicBezTo>
                        <a:pt x="601" y="218"/>
                        <a:pt x="589" y="231"/>
                        <a:pt x="577" y="234"/>
                      </a:cubicBezTo>
                      <a:cubicBezTo>
                        <a:pt x="508" y="256"/>
                        <a:pt x="508" y="256"/>
                        <a:pt x="508" y="256"/>
                      </a:cubicBezTo>
                      <a:cubicBezTo>
                        <a:pt x="496" y="261"/>
                        <a:pt x="479" y="258"/>
                        <a:pt x="470" y="249"/>
                      </a:cubicBezTo>
                      <a:cubicBezTo>
                        <a:pt x="337" y="121"/>
                        <a:pt x="337" y="121"/>
                        <a:pt x="337" y="121"/>
                      </a:cubicBezTo>
                      <a:cubicBezTo>
                        <a:pt x="328" y="113"/>
                        <a:pt x="312" y="111"/>
                        <a:pt x="302" y="118"/>
                      </a:cubicBezTo>
                      <a:cubicBezTo>
                        <a:pt x="247" y="159"/>
                        <a:pt x="247" y="159"/>
                        <a:pt x="247" y="159"/>
                      </a:cubicBezTo>
                      <a:cubicBezTo>
                        <a:pt x="237" y="166"/>
                        <a:pt x="233" y="182"/>
                        <a:pt x="239" y="193"/>
                      </a:cubicBezTo>
                      <a:cubicBezTo>
                        <a:pt x="319" y="359"/>
                        <a:pt x="319" y="359"/>
                        <a:pt x="319" y="359"/>
                      </a:cubicBezTo>
                      <a:cubicBezTo>
                        <a:pt x="325" y="370"/>
                        <a:pt x="322" y="387"/>
                        <a:pt x="315" y="397"/>
                      </a:cubicBezTo>
                      <a:cubicBezTo>
                        <a:pt x="272" y="456"/>
                        <a:pt x="272" y="456"/>
                        <a:pt x="272" y="456"/>
                      </a:cubicBezTo>
                      <a:cubicBezTo>
                        <a:pt x="265" y="466"/>
                        <a:pt x="249" y="473"/>
                        <a:pt x="237" y="472"/>
                      </a:cubicBezTo>
                      <a:cubicBezTo>
                        <a:pt x="54" y="447"/>
                        <a:pt x="54" y="447"/>
                        <a:pt x="54" y="447"/>
                      </a:cubicBezTo>
                      <a:cubicBezTo>
                        <a:pt x="42" y="445"/>
                        <a:pt x="28" y="453"/>
                        <a:pt x="24" y="465"/>
                      </a:cubicBezTo>
                      <a:cubicBezTo>
                        <a:pt x="3" y="530"/>
                        <a:pt x="3" y="530"/>
                        <a:pt x="3" y="530"/>
                      </a:cubicBezTo>
                      <a:cubicBezTo>
                        <a:pt x="0" y="542"/>
                        <a:pt x="6" y="557"/>
                        <a:pt x="17" y="562"/>
                      </a:cubicBezTo>
                      <a:cubicBezTo>
                        <a:pt x="179" y="650"/>
                        <a:pt x="179" y="650"/>
                        <a:pt x="179" y="650"/>
                      </a:cubicBezTo>
                      <a:cubicBezTo>
                        <a:pt x="190" y="655"/>
                        <a:pt x="198" y="670"/>
                        <a:pt x="197" y="683"/>
                      </a:cubicBezTo>
                      <a:cubicBezTo>
                        <a:pt x="197" y="683"/>
                        <a:pt x="196" y="699"/>
                        <a:pt x="196" y="719"/>
                      </a:cubicBezTo>
                      <a:cubicBezTo>
                        <a:pt x="196" y="739"/>
                        <a:pt x="197" y="756"/>
                        <a:pt x="197" y="756"/>
                      </a:cubicBezTo>
                      <a:cubicBezTo>
                        <a:pt x="198" y="768"/>
                        <a:pt x="190" y="783"/>
                        <a:pt x="179" y="789"/>
                      </a:cubicBezTo>
                      <a:cubicBezTo>
                        <a:pt x="17" y="876"/>
                        <a:pt x="17" y="876"/>
                        <a:pt x="17" y="876"/>
                      </a:cubicBezTo>
                      <a:cubicBezTo>
                        <a:pt x="6" y="882"/>
                        <a:pt x="0" y="897"/>
                        <a:pt x="3" y="909"/>
                      </a:cubicBezTo>
                      <a:cubicBezTo>
                        <a:pt x="24" y="974"/>
                        <a:pt x="24" y="974"/>
                        <a:pt x="24" y="974"/>
                      </a:cubicBezTo>
                      <a:cubicBezTo>
                        <a:pt x="28" y="985"/>
                        <a:pt x="42" y="994"/>
                        <a:pt x="54" y="992"/>
                      </a:cubicBezTo>
                      <a:cubicBezTo>
                        <a:pt x="237" y="967"/>
                        <a:pt x="237" y="967"/>
                        <a:pt x="237" y="967"/>
                      </a:cubicBezTo>
                      <a:cubicBezTo>
                        <a:pt x="249" y="965"/>
                        <a:pt x="265" y="972"/>
                        <a:pt x="272" y="983"/>
                      </a:cubicBezTo>
                      <a:cubicBezTo>
                        <a:pt x="315" y="1042"/>
                        <a:pt x="315" y="1042"/>
                        <a:pt x="315" y="1042"/>
                      </a:cubicBezTo>
                      <a:cubicBezTo>
                        <a:pt x="322" y="1051"/>
                        <a:pt x="325" y="1068"/>
                        <a:pt x="319" y="1080"/>
                      </a:cubicBezTo>
                      <a:cubicBezTo>
                        <a:pt x="239" y="1246"/>
                        <a:pt x="239" y="1246"/>
                        <a:pt x="239" y="1246"/>
                      </a:cubicBezTo>
                      <a:cubicBezTo>
                        <a:pt x="233" y="1257"/>
                        <a:pt x="237" y="1272"/>
                        <a:pt x="247" y="1280"/>
                      </a:cubicBezTo>
                      <a:cubicBezTo>
                        <a:pt x="302" y="1320"/>
                        <a:pt x="302" y="1320"/>
                        <a:pt x="302" y="1320"/>
                      </a:cubicBezTo>
                      <a:cubicBezTo>
                        <a:pt x="312" y="1327"/>
                        <a:pt x="328" y="1326"/>
                        <a:pt x="337" y="1317"/>
                      </a:cubicBezTo>
                      <a:cubicBezTo>
                        <a:pt x="470" y="1190"/>
                        <a:pt x="470" y="1190"/>
                        <a:pt x="470" y="1190"/>
                      </a:cubicBezTo>
                      <a:cubicBezTo>
                        <a:pt x="479" y="1181"/>
                        <a:pt x="496" y="1178"/>
                        <a:pt x="508" y="1182"/>
                      </a:cubicBezTo>
                      <a:cubicBezTo>
                        <a:pt x="577" y="1205"/>
                        <a:pt x="577" y="1205"/>
                        <a:pt x="577" y="1205"/>
                      </a:cubicBezTo>
                      <a:cubicBezTo>
                        <a:pt x="589" y="1208"/>
                        <a:pt x="601" y="1220"/>
                        <a:pt x="603" y="1233"/>
                      </a:cubicBezTo>
                      <a:cubicBezTo>
                        <a:pt x="636" y="1414"/>
                        <a:pt x="636" y="1414"/>
                        <a:pt x="636" y="1414"/>
                      </a:cubicBezTo>
                      <a:cubicBezTo>
                        <a:pt x="638" y="1426"/>
                        <a:pt x="650" y="1437"/>
                        <a:pt x="662" y="1438"/>
                      </a:cubicBezTo>
                      <a:cubicBezTo>
                        <a:pt x="662" y="1438"/>
                        <a:pt x="677" y="1439"/>
                        <a:pt x="696" y="1439"/>
                      </a:cubicBezTo>
                      <a:cubicBezTo>
                        <a:pt x="716" y="1439"/>
                        <a:pt x="731" y="1438"/>
                        <a:pt x="731" y="1438"/>
                      </a:cubicBezTo>
                      <a:cubicBezTo>
                        <a:pt x="743" y="1437"/>
                        <a:pt x="755" y="1426"/>
                        <a:pt x="757" y="1414"/>
                      </a:cubicBezTo>
                      <a:cubicBezTo>
                        <a:pt x="790" y="1233"/>
                        <a:pt x="790" y="1233"/>
                        <a:pt x="790" y="1233"/>
                      </a:cubicBezTo>
                      <a:cubicBezTo>
                        <a:pt x="792" y="1220"/>
                        <a:pt x="804" y="1208"/>
                        <a:pt x="816" y="1205"/>
                      </a:cubicBezTo>
                      <a:cubicBezTo>
                        <a:pt x="885" y="1182"/>
                        <a:pt x="885" y="1182"/>
                        <a:pt x="885" y="1182"/>
                      </a:cubicBezTo>
                      <a:cubicBezTo>
                        <a:pt x="897" y="1178"/>
                        <a:pt x="914" y="1181"/>
                        <a:pt x="923" y="1190"/>
                      </a:cubicBezTo>
                      <a:cubicBezTo>
                        <a:pt x="1056" y="1317"/>
                        <a:pt x="1056" y="1317"/>
                        <a:pt x="1056" y="1317"/>
                      </a:cubicBezTo>
                      <a:cubicBezTo>
                        <a:pt x="1065" y="1326"/>
                        <a:pt x="1080" y="1327"/>
                        <a:pt x="1091" y="1320"/>
                      </a:cubicBezTo>
                      <a:cubicBezTo>
                        <a:pt x="1146" y="1280"/>
                        <a:pt x="1146" y="1280"/>
                        <a:pt x="1146" y="1280"/>
                      </a:cubicBezTo>
                      <a:cubicBezTo>
                        <a:pt x="1156" y="1272"/>
                        <a:pt x="1159" y="1257"/>
                        <a:pt x="1154" y="1246"/>
                      </a:cubicBezTo>
                      <a:cubicBezTo>
                        <a:pt x="1074" y="1080"/>
                        <a:pt x="1074" y="1080"/>
                        <a:pt x="1074" y="1080"/>
                      </a:cubicBezTo>
                      <a:cubicBezTo>
                        <a:pt x="1068" y="1068"/>
                        <a:pt x="1070" y="1051"/>
                        <a:pt x="1078" y="1042"/>
                      </a:cubicBezTo>
                      <a:cubicBezTo>
                        <a:pt x="1121" y="983"/>
                        <a:pt x="1121" y="983"/>
                        <a:pt x="1121" y="983"/>
                      </a:cubicBezTo>
                      <a:cubicBezTo>
                        <a:pt x="1128" y="972"/>
                        <a:pt x="1144" y="965"/>
                        <a:pt x="1156" y="967"/>
                      </a:cubicBezTo>
                      <a:cubicBezTo>
                        <a:pt x="1338" y="992"/>
                        <a:pt x="1338" y="992"/>
                        <a:pt x="1338" y="992"/>
                      </a:cubicBezTo>
                      <a:cubicBezTo>
                        <a:pt x="1351" y="994"/>
                        <a:pt x="1365" y="985"/>
                        <a:pt x="1369" y="974"/>
                      </a:cubicBezTo>
                      <a:cubicBezTo>
                        <a:pt x="1390" y="909"/>
                        <a:pt x="1390" y="909"/>
                        <a:pt x="1390" y="909"/>
                      </a:cubicBezTo>
                      <a:cubicBezTo>
                        <a:pt x="1393" y="897"/>
                        <a:pt x="1387" y="882"/>
                        <a:pt x="1376" y="876"/>
                      </a:cubicBezTo>
                      <a:close/>
                      <a:moveTo>
                        <a:pt x="696" y="990"/>
                      </a:moveTo>
                      <a:cubicBezTo>
                        <a:pt x="547" y="990"/>
                        <a:pt x="426" y="869"/>
                        <a:pt x="426" y="719"/>
                      </a:cubicBezTo>
                      <a:cubicBezTo>
                        <a:pt x="426" y="570"/>
                        <a:pt x="547" y="449"/>
                        <a:pt x="696" y="449"/>
                      </a:cubicBezTo>
                      <a:cubicBezTo>
                        <a:pt x="846" y="449"/>
                        <a:pt x="967" y="570"/>
                        <a:pt x="967" y="719"/>
                      </a:cubicBezTo>
                      <a:cubicBezTo>
                        <a:pt x="967" y="869"/>
                        <a:pt x="846" y="990"/>
                        <a:pt x="696" y="99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27" name="Tytuł 26">
            <a:extLst>
              <a:ext uri="{FF2B5EF4-FFF2-40B4-BE49-F238E27FC236}">
                <a16:creationId xmlns:a16="http://schemas.microsoft.com/office/drawing/2014/main" id="{1F085AFA-A5EA-4935-8F6D-226A51FDC0A7}"/>
              </a:ext>
            </a:extLst>
          </p:cNvPr>
          <p:cNvSpPr>
            <a:spLocks noGrp="1"/>
          </p:cNvSpPr>
          <p:nvPr>
            <p:ph type="title"/>
          </p:nvPr>
        </p:nvSpPr>
        <p:spPr/>
        <p:txBody>
          <a:bodyPr/>
          <a:lstStyle/>
          <a:p>
            <a:r>
              <a:rPr lang="en-US" dirty="0"/>
              <a:t>Gears Timeline Layout</a:t>
            </a:r>
          </a:p>
        </p:txBody>
      </p:sp>
      <p:grpSp>
        <p:nvGrpSpPr>
          <p:cNvPr id="2" name="Grupa 1">
            <a:extLst>
              <a:ext uri="{FF2B5EF4-FFF2-40B4-BE49-F238E27FC236}">
                <a16:creationId xmlns:a16="http://schemas.microsoft.com/office/drawing/2014/main" id="{22B8AA6F-C2CA-4F3F-9568-4E88853C9CEA}"/>
              </a:ext>
            </a:extLst>
          </p:cNvPr>
          <p:cNvGrpSpPr/>
          <p:nvPr/>
        </p:nvGrpSpPr>
        <p:grpSpPr>
          <a:xfrm>
            <a:off x="1990588" y="3615965"/>
            <a:ext cx="1436768" cy="2597511"/>
            <a:chOff x="1990588" y="3530240"/>
            <a:chExt cx="1436768" cy="2597511"/>
          </a:xfrm>
        </p:grpSpPr>
        <p:sp>
          <p:nvSpPr>
            <p:cNvPr id="11" name="Prostokąt 10">
              <a:extLst>
                <a:ext uri="{FF2B5EF4-FFF2-40B4-BE49-F238E27FC236}">
                  <a16:creationId xmlns:a16="http://schemas.microsoft.com/office/drawing/2014/main" id="{FDA74649-1984-4699-B814-4A8C36830C2B}"/>
                </a:ext>
              </a:extLst>
            </p:cNvPr>
            <p:cNvSpPr/>
            <p:nvPr/>
          </p:nvSpPr>
          <p:spPr>
            <a:xfrm>
              <a:off x="1990588" y="3791406"/>
              <a:ext cx="1436768" cy="233634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p:txBody>
        </p:sp>
        <p:sp>
          <p:nvSpPr>
            <p:cNvPr id="14" name="Prostokąt 13">
              <a:extLst>
                <a:ext uri="{FF2B5EF4-FFF2-40B4-BE49-F238E27FC236}">
                  <a16:creationId xmlns:a16="http://schemas.microsoft.com/office/drawing/2014/main" id="{E1D4CD13-CCD1-4194-8458-69755488F693}"/>
                </a:ext>
              </a:extLst>
            </p:cNvPr>
            <p:cNvSpPr/>
            <p:nvPr/>
          </p:nvSpPr>
          <p:spPr>
            <a:xfrm>
              <a:off x="1990588" y="3791406"/>
              <a:ext cx="1436768" cy="8289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7" name="Grupa 6">
              <a:extLst>
                <a:ext uri="{FF2B5EF4-FFF2-40B4-BE49-F238E27FC236}">
                  <a16:creationId xmlns:a16="http://schemas.microsoft.com/office/drawing/2014/main" id="{948AA919-17B3-4A6E-91FE-9646BFC4B46D}"/>
                </a:ext>
              </a:extLst>
            </p:cNvPr>
            <p:cNvGrpSpPr/>
            <p:nvPr/>
          </p:nvGrpSpPr>
          <p:grpSpPr>
            <a:xfrm>
              <a:off x="2382509" y="3530240"/>
              <a:ext cx="611228" cy="612000"/>
              <a:chOff x="858509" y="3509422"/>
              <a:chExt cx="611228" cy="702756"/>
            </a:xfrm>
          </p:grpSpPr>
          <p:sp>
            <p:nvSpPr>
              <p:cNvPr id="6" name="Schemat blokowy: decyzja 5">
                <a:extLst>
                  <a:ext uri="{FF2B5EF4-FFF2-40B4-BE49-F238E27FC236}">
                    <a16:creationId xmlns:a16="http://schemas.microsoft.com/office/drawing/2014/main" id="{89B8862D-1DA9-4B09-8274-D85A5C7D4B8D}"/>
                  </a:ext>
                </a:extLst>
              </p:cNvPr>
              <p:cNvSpPr/>
              <p:nvPr/>
            </p:nvSpPr>
            <p:spPr>
              <a:xfrm>
                <a:off x="858509" y="3509422"/>
                <a:ext cx="611228" cy="702756"/>
              </a:xfrm>
              <a:prstGeom prst="flowChartDecision">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2" name="pole tekstowe 41">
                <a:extLst>
                  <a:ext uri="{FF2B5EF4-FFF2-40B4-BE49-F238E27FC236}">
                    <a16:creationId xmlns:a16="http://schemas.microsoft.com/office/drawing/2014/main" id="{1612260D-B037-45DD-928C-5FC952BE3C18}"/>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1</a:t>
                </a:r>
              </a:p>
            </p:txBody>
          </p:sp>
        </p:grpSp>
      </p:grpSp>
      <p:grpSp>
        <p:nvGrpSpPr>
          <p:cNvPr id="3" name="Grupa 2">
            <a:extLst>
              <a:ext uri="{FF2B5EF4-FFF2-40B4-BE49-F238E27FC236}">
                <a16:creationId xmlns:a16="http://schemas.microsoft.com/office/drawing/2014/main" id="{933F74A6-7567-4DEE-ACFA-834F321B1F00}"/>
              </a:ext>
            </a:extLst>
          </p:cNvPr>
          <p:cNvGrpSpPr/>
          <p:nvPr/>
        </p:nvGrpSpPr>
        <p:grpSpPr>
          <a:xfrm>
            <a:off x="3687743" y="3615965"/>
            <a:ext cx="1436768" cy="2597511"/>
            <a:chOff x="3687743" y="3530240"/>
            <a:chExt cx="1436768" cy="2597511"/>
          </a:xfrm>
        </p:grpSpPr>
        <p:sp>
          <p:nvSpPr>
            <p:cNvPr id="35" name="Prostokąt 34">
              <a:extLst>
                <a:ext uri="{FF2B5EF4-FFF2-40B4-BE49-F238E27FC236}">
                  <a16:creationId xmlns:a16="http://schemas.microsoft.com/office/drawing/2014/main" id="{7F49ED37-315E-4944-98A4-B93DBFB66F54}"/>
                </a:ext>
              </a:extLst>
            </p:cNvPr>
            <p:cNvSpPr/>
            <p:nvPr/>
          </p:nvSpPr>
          <p:spPr>
            <a:xfrm>
              <a:off x="3687743"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7" name="Prostokąt 46">
              <a:extLst>
                <a:ext uri="{FF2B5EF4-FFF2-40B4-BE49-F238E27FC236}">
                  <a16:creationId xmlns:a16="http://schemas.microsoft.com/office/drawing/2014/main" id="{CBEF1E5B-F338-4FDF-9066-D4221F1CC286}"/>
                </a:ext>
              </a:extLst>
            </p:cNvPr>
            <p:cNvSpPr/>
            <p:nvPr/>
          </p:nvSpPr>
          <p:spPr>
            <a:xfrm>
              <a:off x="3687743" y="3794147"/>
              <a:ext cx="1436768" cy="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1" name="Grupa 50">
              <a:extLst>
                <a:ext uri="{FF2B5EF4-FFF2-40B4-BE49-F238E27FC236}">
                  <a16:creationId xmlns:a16="http://schemas.microsoft.com/office/drawing/2014/main" id="{EA952D1B-48AE-44C6-BACB-D6B10F3A6032}"/>
                </a:ext>
              </a:extLst>
            </p:cNvPr>
            <p:cNvGrpSpPr/>
            <p:nvPr/>
          </p:nvGrpSpPr>
          <p:grpSpPr>
            <a:xfrm>
              <a:off x="4100343" y="3530240"/>
              <a:ext cx="611228" cy="612000"/>
              <a:chOff x="858509" y="3509422"/>
              <a:chExt cx="611228" cy="702756"/>
            </a:xfrm>
            <a:solidFill>
              <a:schemeClr val="accent3">
                <a:lumMod val="75000"/>
              </a:schemeClr>
            </a:solidFill>
          </p:grpSpPr>
          <p:sp>
            <p:nvSpPr>
              <p:cNvPr id="52" name="Schemat blokowy: decyzja 51">
                <a:extLst>
                  <a:ext uri="{FF2B5EF4-FFF2-40B4-BE49-F238E27FC236}">
                    <a16:creationId xmlns:a16="http://schemas.microsoft.com/office/drawing/2014/main" id="{869796D7-D571-4554-A6E0-AF6179CD0AF5}"/>
                  </a:ext>
                </a:extLst>
              </p:cNvPr>
              <p:cNvSpPr/>
              <p:nvPr/>
            </p:nvSpPr>
            <p:spPr>
              <a:xfrm>
                <a:off x="858509" y="3509422"/>
                <a:ext cx="611228" cy="702756"/>
              </a:xfrm>
              <a:prstGeom prst="flowChartDecisi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pole tekstowe 52">
                <a:extLst>
                  <a:ext uri="{FF2B5EF4-FFF2-40B4-BE49-F238E27FC236}">
                    <a16:creationId xmlns:a16="http://schemas.microsoft.com/office/drawing/2014/main" id="{479EF176-1BB7-4ECE-B978-8F8C177C1832}"/>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2</a:t>
                </a:r>
              </a:p>
            </p:txBody>
          </p:sp>
        </p:grpSp>
      </p:grpSp>
      <p:grpSp>
        <p:nvGrpSpPr>
          <p:cNvPr id="4" name="Grupa 3">
            <a:extLst>
              <a:ext uri="{FF2B5EF4-FFF2-40B4-BE49-F238E27FC236}">
                <a16:creationId xmlns:a16="http://schemas.microsoft.com/office/drawing/2014/main" id="{C3F6578B-C94E-4C3E-824A-F5DE853018D6}"/>
              </a:ext>
            </a:extLst>
          </p:cNvPr>
          <p:cNvGrpSpPr/>
          <p:nvPr/>
        </p:nvGrpSpPr>
        <p:grpSpPr>
          <a:xfrm>
            <a:off x="5380394" y="3615965"/>
            <a:ext cx="1436768" cy="2597511"/>
            <a:chOff x="5380394" y="3530240"/>
            <a:chExt cx="1436768" cy="2597511"/>
          </a:xfrm>
        </p:grpSpPr>
        <p:sp>
          <p:nvSpPr>
            <p:cNvPr id="37" name="Prostokąt 36">
              <a:extLst>
                <a:ext uri="{FF2B5EF4-FFF2-40B4-BE49-F238E27FC236}">
                  <a16:creationId xmlns:a16="http://schemas.microsoft.com/office/drawing/2014/main" id="{EAF6E697-5E15-484A-AFC7-9CE9475E0BCF}"/>
                </a:ext>
              </a:extLst>
            </p:cNvPr>
            <p:cNvSpPr/>
            <p:nvPr/>
          </p:nvSpPr>
          <p:spPr>
            <a:xfrm>
              <a:off x="5380394"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8" name="Prostokąt 47">
              <a:extLst>
                <a:ext uri="{FF2B5EF4-FFF2-40B4-BE49-F238E27FC236}">
                  <a16:creationId xmlns:a16="http://schemas.microsoft.com/office/drawing/2014/main" id="{0277483D-4F2F-470B-9224-431844750709}"/>
                </a:ext>
              </a:extLst>
            </p:cNvPr>
            <p:cNvSpPr/>
            <p:nvPr/>
          </p:nvSpPr>
          <p:spPr>
            <a:xfrm>
              <a:off x="5380394" y="3794147"/>
              <a:ext cx="1436768" cy="82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4" name="Grupa 53">
              <a:extLst>
                <a:ext uri="{FF2B5EF4-FFF2-40B4-BE49-F238E27FC236}">
                  <a16:creationId xmlns:a16="http://schemas.microsoft.com/office/drawing/2014/main" id="{8C48D2C0-F1CE-4AD6-B426-AFB975797844}"/>
                </a:ext>
              </a:extLst>
            </p:cNvPr>
            <p:cNvGrpSpPr/>
            <p:nvPr/>
          </p:nvGrpSpPr>
          <p:grpSpPr>
            <a:xfrm>
              <a:off x="5786225" y="3530240"/>
              <a:ext cx="611228" cy="612000"/>
              <a:chOff x="858509" y="3509422"/>
              <a:chExt cx="611228" cy="702756"/>
            </a:xfrm>
          </p:grpSpPr>
          <p:sp>
            <p:nvSpPr>
              <p:cNvPr id="55" name="Schemat blokowy: decyzja 54">
                <a:extLst>
                  <a:ext uri="{FF2B5EF4-FFF2-40B4-BE49-F238E27FC236}">
                    <a16:creationId xmlns:a16="http://schemas.microsoft.com/office/drawing/2014/main" id="{E42DA3DD-75AD-42E3-9ACA-62C02C74E85C}"/>
                  </a:ext>
                </a:extLst>
              </p:cNvPr>
              <p:cNvSpPr/>
              <p:nvPr/>
            </p:nvSpPr>
            <p:spPr>
              <a:xfrm>
                <a:off x="858509" y="3509422"/>
                <a:ext cx="611228" cy="702756"/>
              </a:xfrm>
              <a:prstGeom prst="flowChartDecision">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pole tekstowe 55">
                <a:extLst>
                  <a:ext uri="{FF2B5EF4-FFF2-40B4-BE49-F238E27FC236}">
                    <a16:creationId xmlns:a16="http://schemas.microsoft.com/office/drawing/2014/main" id="{9A7F4B42-67EB-487C-8510-3D141EE1A0C4}"/>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3</a:t>
                </a:r>
              </a:p>
            </p:txBody>
          </p:sp>
        </p:grpSp>
      </p:grpSp>
      <p:grpSp>
        <p:nvGrpSpPr>
          <p:cNvPr id="13" name="Grupa 12">
            <a:extLst>
              <a:ext uri="{FF2B5EF4-FFF2-40B4-BE49-F238E27FC236}">
                <a16:creationId xmlns:a16="http://schemas.microsoft.com/office/drawing/2014/main" id="{AFF19586-DBA9-4301-A922-1CEFD62A1FD4}"/>
              </a:ext>
            </a:extLst>
          </p:cNvPr>
          <p:cNvGrpSpPr/>
          <p:nvPr/>
        </p:nvGrpSpPr>
        <p:grpSpPr>
          <a:xfrm>
            <a:off x="7078603" y="3615965"/>
            <a:ext cx="1436768" cy="2597511"/>
            <a:chOff x="7078603" y="3530240"/>
            <a:chExt cx="1436768" cy="2597511"/>
          </a:xfrm>
        </p:grpSpPr>
        <p:sp>
          <p:nvSpPr>
            <p:cNvPr id="41" name="Prostokąt 40">
              <a:extLst>
                <a:ext uri="{FF2B5EF4-FFF2-40B4-BE49-F238E27FC236}">
                  <a16:creationId xmlns:a16="http://schemas.microsoft.com/office/drawing/2014/main" id="{9699263B-12E4-44A7-A5CB-4E6B3CBE25D5}"/>
                </a:ext>
              </a:extLst>
            </p:cNvPr>
            <p:cNvSpPr/>
            <p:nvPr/>
          </p:nvSpPr>
          <p:spPr>
            <a:xfrm>
              <a:off x="7078603"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49" name="Prostokąt 48">
              <a:extLst>
                <a:ext uri="{FF2B5EF4-FFF2-40B4-BE49-F238E27FC236}">
                  <a16:creationId xmlns:a16="http://schemas.microsoft.com/office/drawing/2014/main" id="{66D7C57D-0CD8-4305-9F2D-F09C01359764}"/>
                </a:ext>
              </a:extLst>
            </p:cNvPr>
            <p:cNvSpPr/>
            <p:nvPr/>
          </p:nvSpPr>
          <p:spPr>
            <a:xfrm>
              <a:off x="7078603" y="3794147"/>
              <a:ext cx="1436768" cy="82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57" name="Grupa 56">
              <a:extLst>
                <a:ext uri="{FF2B5EF4-FFF2-40B4-BE49-F238E27FC236}">
                  <a16:creationId xmlns:a16="http://schemas.microsoft.com/office/drawing/2014/main" id="{6E9BB915-87F5-4C15-BE11-061DBB106CB2}"/>
                </a:ext>
              </a:extLst>
            </p:cNvPr>
            <p:cNvGrpSpPr/>
            <p:nvPr/>
          </p:nvGrpSpPr>
          <p:grpSpPr>
            <a:xfrm>
              <a:off x="7480431" y="3530240"/>
              <a:ext cx="611228" cy="612000"/>
              <a:chOff x="858509" y="3509422"/>
              <a:chExt cx="611228" cy="702756"/>
            </a:xfrm>
          </p:grpSpPr>
          <p:sp>
            <p:nvSpPr>
              <p:cNvPr id="58" name="Schemat blokowy: decyzja 57">
                <a:extLst>
                  <a:ext uri="{FF2B5EF4-FFF2-40B4-BE49-F238E27FC236}">
                    <a16:creationId xmlns:a16="http://schemas.microsoft.com/office/drawing/2014/main" id="{7CAA3DBA-4367-4474-A3BA-59D5AC1A761E}"/>
                  </a:ext>
                </a:extLst>
              </p:cNvPr>
              <p:cNvSpPr/>
              <p:nvPr/>
            </p:nvSpPr>
            <p:spPr>
              <a:xfrm>
                <a:off x="858509" y="3509422"/>
                <a:ext cx="611228" cy="702756"/>
              </a:xfrm>
              <a:prstGeom prst="flowChartDecisi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pole tekstowe 58">
                <a:extLst>
                  <a:ext uri="{FF2B5EF4-FFF2-40B4-BE49-F238E27FC236}">
                    <a16:creationId xmlns:a16="http://schemas.microsoft.com/office/drawing/2014/main" id="{7CEB85E0-A0AF-4F1A-B7F4-8C6F226BA994}"/>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4</a:t>
                </a:r>
              </a:p>
            </p:txBody>
          </p:sp>
        </p:grpSp>
      </p:grpSp>
      <p:grpSp>
        <p:nvGrpSpPr>
          <p:cNvPr id="15" name="Grupa 14">
            <a:extLst>
              <a:ext uri="{FF2B5EF4-FFF2-40B4-BE49-F238E27FC236}">
                <a16:creationId xmlns:a16="http://schemas.microsoft.com/office/drawing/2014/main" id="{61819445-3539-4512-AB29-537F731A8CDE}"/>
              </a:ext>
            </a:extLst>
          </p:cNvPr>
          <p:cNvGrpSpPr/>
          <p:nvPr/>
        </p:nvGrpSpPr>
        <p:grpSpPr>
          <a:xfrm>
            <a:off x="8774031" y="3615965"/>
            <a:ext cx="1436768" cy="2597511"/>
            <a:chOff x="8774031" y="3530240"/>
            <a:chExt cx="1436768" cy="2597511"/>
          </a:xfrm>
        </p:grpSpPr>
        <p:sp>
          <p:nvSpPr>
            <p:cNvPr id="43" name="Prostokąt 42">
              <a:extLst>
                <a:ext uri="{FF2B5EF4-FFF2-40B4-BE49-F238E27FC236}">
                  <a16:creationId xmlns:a16="http://schemas.microsoft.com/office/drawing/2014/main" id="{5C045D1F-D013-41FD-8547-DAC046116B52}"/>
                </a:ext>
              </a:extLst>
            </p:cNvPr>
            <p:cNvSpPr/>
            <p:nvPr/>
          </p:nvSpPr>
          <p:spPr>
            <a:xfrm>
              <a:off x="8774031" y="3794147"/>
              <a:ext cx="1436768" cy="23336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r>
                <a:rPr lang="en-US" sz="1400" dirty="0">
                  <a:solidFill>
                    <a:prstClr val="black"/>
                  </a:solidFill>
                </a:rPr>
                <a:t>Write your text here. Add your description of an item. Fill the textbox with your description.</a:t>
              </a:r>
            </a:p>
            <a:p>
              <a:pPr algn="ctr"/>
              <a:endParaRPr lang="en-US" sz="1400" dirty="0">
                <a:solidFill>
                  <a:prstClr val="black"/>
                </a:solidFill>
              </a:endParaRPr>
            </a:p>
          </p:txBody>
        </p:sp>
        <p:sp>
          <p:nvSpPr>
            <p:cNvPr id="50" name="Prostokąt 49">
              <a:extLst>
                <a:ext uri="{FF2B5EF4-FFF2-40B4-BE49-F238E27FC236}">
                  <a16:creationId xmlns:a16="http://schemas.microsoft.com/office/drawing/2014/main" id="{EDB29341-1D3E-4990-B035-A4C2CF096638}"/>
                </a:ext>
              </a:extLst>
            </p:cNvPr>
            <p:cNvSpPr/>
            <p:nvPr/>
          </p:nvSpPr>
          <p:spPr>
            <a:xfrm>
              <a:off x="8774031" y="3794147"/>
              <a:ext cx="1436768" cy="82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504000" rtlCol="0" anchor="t"/>
            <a:lstStyle/>
            <a:p>
              <a:pPr algn="ctr"/>
              <a:endParaRPr lang="en-US" dirty="0">
                <a:solidFill>
                  <a:schemeClr val="tx1"/>
                </a:solidFill>
              </a:endParaRPr>
            </a:p>
          </p:txBody>
        </p:sp>
        <p:grpSp>
          <p:nvGrpSpPr>
            <p:cNvPr id="60" name="Grupa 59">
              <a:extLst>
                <a:ext uri="{FF2B5EF4-FFF2-40B4-BE49-F238E27FC236}">
                  <a16:creationId xmlns:a16="http://schemas.microsoft.com/office/drawing/2014/main" id="{319B149D-D26A-4327-8221-D179ADF436C4}"/>
                </a:ext>
              </a:extLst>
            </p:cNvPr>
            <p:cNvGrpSpPr/>
            <p:nvPr/>
          </p:nvGrpSpPr>
          <p:grpSpPr>
            <a:xfrm>
              <a:off x="9198263" y="3530240"/>
              <a:ext cx="611228" cy="612000"/>
              <a:chOff x="858509" y="3509422"/>
              <a:chExt cx="611228" cy="702756"/>
            </a:xfrm>
          </p:grpSpPr>
          <p:sp>
            <p:nvSpPr>
              <p:cNvPr id="61" name="Schemat blokowy: decyzja 60">
                <a:extLst>
                  <a:ext uri="{FF2B5EF4-FFF2-40B4-BE49-F238E27FC236}">
                    <a16:creationId xmlns:a16="http://schemas.microsoft.com/office/drawing/2014/main" id="{2B121008-7088-40DA-9F7D-EFCCF5E63E76}"/>
                  </a:ext>
                </a:extLst>
              </p:cNvPr>
              <p:cNvSpPr/>
              <p:nvPr/>
            </p:nvSpPr>
            <p:spPr>
              <a:xfrm>
                <a:off x="858509" y="3509422"/>
                <a:ext cx="611228" cy="702756"/>
              </a:xfrm>
              <a:prstGeom prst="flowChartDecision">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2" name="pole tekstowe 61">
                <a:extLst>
                  <a:ext uri="{FF2B5EF4-FFF2-40B4-BE49-F238E27FC236}">
                    <a16:creationId xmlns:a16="http://schemas.microsoft.com/office/drawing/2014/main" id="{5E133C73-9036-4CE6-92CA-188BE8544763}"/>
                  </a:ext>
                </a:extLst>
              </p:cNvPr>
              <p:cNvSpPr txBox="1"/>
              <p:nvPr/>
            </p:nvSpPr>
            <p:spPr>
              <a:xfrm>
                <a:off x="1014206" y="3622249"/>
                <a:ext cx="299834" cy="477102"/>
              </a:xfrm>
              <a:prstGeom prst="rect">
                <a:avLst/>
              </a:prstGeom>
              <a:noFill/>
            </p:spPr>
            <p:txBody>
              <a:bodyPr wrap="square" rtlCol="0" anchor="ctr">
                <a:noAutofit/>
              </a:bodyPr>
              <a:lstStyle/>
              <a:p>
                <a:pPr algn="ctr"/>
                <a:r>
                  <a:rPr lang="en-US" sz="2800" dirty="0">
                    <a:solidFill>
                      <a:schemeClr val="bg1"/>
                    </a:solidFill>
                  </a:rPr>
                  <a:t>5</a:t>
                </a:r>
              </a:p>
            </p:txBody>
          </p:sp>
        </p:grpSp>
      </p:grpSp>
    </p:spTree>
    <p:extLst>
      <p:ext uri="{BB962C8B-B14F-4D97-AF65-F5344CB8AC3E}">
        <p14:creationId xmlns:p14="http://schemas.microsoft.com/office/powerpoint/2010/main" val="7130495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a 12"/>
          <p:cNvGrpSpPr/>
          <p:nvPr/>
        </p:nvGrpSpPr>
        <p:grpSpPr>
          <a:xfrm>
            <a:off x="830580" y="1054834"/>
            <a:ext cx="2451100" cy="5450190"/>
            <a:chOff x="830580" y="972000"/>
            <a:chExt cx="2451100" cy="5450190"/>
          </a:xfrm>
        </p:grpSpPr>
        <p:sp>
          <p:nvSpPr>
            <p:cNvPr id="24" name="Freeform 10"/>
            <p:cNvSpPr>
              <a:spLocks/>
            </p:cNvSpPr>
            <p:nvPr/>
          </p:nvSpPr>
          <p:spPr bwMode="auto">
            <a:xfrm flipV="1">
              <a:off x="830580" y="177652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p:cNvSpPr>
            <p:nvPr/>
          </p:nvSpPr>
          <p:spPr bwMode="auto">
            <a:xfrm>
              <a:off x="830580" y="972000"/>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1"/>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0"/>
            <p:cNvSpPr>
              <a:spLocks/>
            </p:cNvSpPr>
            <p:nvPr/>
          </p:nvSpPr>
          <p:spPr bwMode="auto">
            <a:xfrm flipV="1">
              <a:off x="830580" y="2784664"/>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3">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p:cNvSpPr>
              <a:spLocks/>
            </p:cNvSpPr>
            <p:nvPr/>
          </p:nvSpPr>
          <p:spPr bwMode="auto">
            <a:xfrm>
              <a:off x="830580" y="1980138"/>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3"/>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0"/>
            <p:cNvSpPr>
              <a:spLocks/>
            </p:cNvSpPr>
            <p:nvPr/>
          </p:nvSpPr>
          <p:spPr bwMode="auto">
            <a:xfrm flipV="1">
              <a:off x="830580" y="3792802"/>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0"/>
            <p:cNvSpPr>
              <a:spLocks/>
            </p:cNvSpPr>
            <p:nvPr/>
          </p:nvSpPr>
          <p:spPr bwMode="auto">
            <a:xfrm>
              <a:off x="830580" y="2988276"/>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2"/>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0"/>
            <p:cNvSpPr>
              <a:spLocks/>
            </p:cNvSpPr>
            <p:nvPr/>
          </p:nvSpPr>
          <p:spPr bwMode="auto">
            <a:xfrm flipV="1">
              <a:off x="830580" y="4800940"/>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6">
                <a:lumMod val="75000"/>
              </a:schemeClr>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0"/>
            <p:cNvSpPr>
              <a:spLocks/>
            </p:cNvSpPr>
            <p:nvPr/>
          </p:nvSpPr>
          <p:spPr bwMode="auto">
            <a:xfrm>
              <a:off x="830580" y="3996414"/>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6"/>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Freeform 10"/>
            <p:cNvSpPr>
              <a:spLocks/>
            </p:cNvSpPr>
            <p:nvPr/>
          </p:nvSpPr>
          <p:spPr bwMode="auto">
            <a:xfrm>
              <a:off x="830580" y="5004553"/>
              <a:ext cx="2451100" cy="1417637"/>
            </a:xfrm>
            <a:custGeom>
              <a:avLst/>
              <a:gdLst>
                <a:gd name="T0" fmla="*/ 576 w 576"/>
                <a:gd name="T1" fmla="*/ 72 h 332"/>
                <a:gd name="T2" fmla="*/ 0 w 576"/>
                <a:gd name="T3" fmla="*/ 188 h 332"/>
                <a:gd name="T4" fmla="*/ 0 w 576"/>
                <a:gd name="T5" fmla="*/ 332 h 332"/>
                <a:gd name="T6" fmla="*/ 576 w 576"/>
                <a:gd name="T7" fmla="*/ 216 h 332"/>
                <a:gd name="T8" fmla="*/ 576 w 576"/>
                <a:gd name="T9" fmla="*/ 72 h 332"/>
              </a:gdLst>
              <a:ahLst/>
              <a:cxnLst>
                <a:cxn ang="0">
                  <a:pos x="T0" y="T1"/>
                </a:cxn>
                <a:cxn ang="0">
                  <a:pos x="T2" y="T3"/>
                </a:cxn>
                <a:cxn ang="0">
                  <a:pos x="T4" y="T5"/>
                </a:cxn>
                <a:cxn ang="0">
                  <a:pos x="T6" y="T7"/>
                </a:cxn>
                <a:cxn ang="0">
                  <a:pos x="T8" y="T9"/>
                </a:cxn>
              </a:cxnLst>
              <a:rect l="0" t="0" r="r" b="b"/>
              <a:pathLst>
                <a:path w="576" h="332">
                  <a:moveTo>
                    <a:pt x="576" y="72"/>
                  </a:moveTo>
                  <a:cubicBezTo>
                    <a:pt x="576" y="0"/>
                    <a:pt x="28" y="48"/>
                    <a:pt x="0" y="188"/>
                  </a:cubicBezTo>
                  <a:cubicBezTo>
                    <a:pt x="0" y="332"/>
                    <a:pt x="0" y="332"/>
                    <a:pt x="0" y="332"/>
                  </a:cubicBezTo>
                  <a:cubicBezTo>
                    <a:pt x="53" y="165"/>
                    <a:pt x="576" y="144"/>
                    <a:pt x="576" y="216"/>
                  </a:cubicBezTo>
                  <a:lnTo>
                    <a:pt x="576" y="72"/>
                  </a:lnTo>
                  <a:close/>
                </a:path>
              </a:pathLst>
            </a:custGeom>
            <a:solidFill>
              <a:schemeClr val="accent4"/>
            </a:solid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 name="Grupa 2"/>
          <p:cNvGrpSpPr/>
          <p:nvPr/>
        </p:nvGrpSpPr>
        <p:grpSpPr>
          <a:xfrm>
            <a:off x="3134797" y="5203400"/>
            <a:ext cx="8273645" cy="891809"/>
            <a:chOff x="3134797" y="5203400"/>
            <a:chExt cx="8273645" cy="891809"/>
          </a:xfrm>
        </p:grpSpPr>
        <p:cxnSp>
          <p:nvCxnSpPr>
            <p:cNvPr id="44" name="Straight Connector 82"/>
            <p:cNvCxnSpPr/>
            <p:nvPr/>
          </p:nvCxnSpPr>
          <p:spPr>
            <a:xfrm>
              <a:off x="3422829" y="5649304"/>
              <a:ext cx="1625700"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4" name="Para nawiasów 63">
              <a:extLst>
                <a:ext uri="{FF2B5EF4-FFF2-40B4-BE49-F238E27FC236}">
                  <a16:creationId xmlns:a16="http://schemas.microsoft.com/office/drawing/2014/main" id="{59842F97-83C2-4D4A-A572-4834CCC65EB3}"/>
                </a:ext>
              </a:extLst>
            </p:cNvPr>
            <p:cNvSpPr/>
            <p:nvPr/>
          </p:nvSpPr>
          <p:spPr>
            <a:xfrm flipH="1">
              <a:off x="5048529" y="5237176"/>
              <a:ext cx="5771396" cy="824256"/>
            </a:xfrm>
            <a:prstGeom prst="bracketPair">
              <a:avLst>
                <a:gd name="adj" fmla="val 0"/>
              </a:avLst>
            </a:prstGeom>
            <a:solidFill>
              <a:schemeClr val="bg2"/>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4">
                      <a:lumMod val="75000"/>
                    </a:schemeClr>
                  </a:solidFill>
                </a:rPr>
                <a:t>Step 5: </a:t>
              </a:r>
              <a:r>
                <a:rPr lang="en-US" dirty="0">
                  <a:solidFill>
                    <a:schemeClr val="tx1"/>
                  </a:solidFill>
                </a:rPr>
                <a:t>Put your text here. Add description.</a:t>
              </a:r>
            </a:p>
          </p:txBody>
        </p:sp>
        <p:sp>
          <p:nvSpPr>
            <p:cNvPr id="70" name="Owal 69"/>
            <p:cNvSpPr/>
            <p:nvPr/>
          </p:nvSpPr>
          <p:spPr>
            <a:xfrm flipH="1">
              <a:off x="10516632" y="5203400"/>
              <a:ext cx="891810" cy="891809"/>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1" name="Owal 40"/>
            <p:cNvSpPr/>
            <p:nvPr/>
          </p:nvSpPr>
          <p:spPr>
            <a:xfrm>
              <a:off x="3134797" y="5505288"/>
              <a:ext cx="288032" cy="288032"/>
            </a:xfrm>
            <a:prstGeom prst="ellipse">
              <a:avLst/>
            </a:prstGeom>
            <a:solidFill>
              <a:schemeClr val="bg1"/>
            </a:solidFill>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sp>
        <p:nvSpPr>
          <p:cNvPr id="2" name="Tytuł 1"/>
          <p:cNvSpPr>
            <a:spLocks noGrp="1"/>
          </p:cNvSpPr>
          <p:nvPr>
            <p:ph type="title"/>
          </p:nvPr>
        </p:nvSpPr>
        <p:spPr/>
        <p:txBody>
          <a:bodyPr/>
          <a:lstStyle/>
          <a:p>
            <a:r>
              <a:rPr lang="en-US" dirty="0"/>
              <a:t>Spring Spiral Infographics for 5 Items</a:t>
            </a:r>
          </a:p>
        </p:txBody>
      </p:sp>
      <p:grpSp>
        <p:nvGrpSpPr>
          <p:cNvPr id="5" name="Grupa 4"/>
          <p:cNvGrpSpPr/>
          <p:nvPr/>
        </p:nvGrpSpPr>
        <p:grpSpPr>
          <a:xfrm>
            <a:off x="3134797" y="4195459"/>
            <a:ext cx="7498281" cy="891809"/>
            <a:chOff x="3134797" y="4195459"/>
            <a:chExt cx="7498281" cy="891809"/>
          </a:xfrm>
        </p:grpSpPr>
        <p:cxnSp>
          <p:nvCxnSpPr>
            <p:cNvPr id="54" name="Straight Connector 17"/>
            <p:cNvCxnSpPr/>
            <p:nvPr/>
          </p:nvCxnSpPr>
          <p:spPr>
            <a:xfrm>
              <a:off x="3422829" y="4637153"/>
              <a:ext cx="850336"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Para nawiasów 51">
              <a:extLst>
                <a:ext uri="{FF2B5EF4-FFF2-40B4-BE49-F238E27FC236}">
                  <a16:creationId xmlns:a16="http://schemas.microsoft.com/office/drawing/2014/main" id="{59842F97-83C2-4D4A-A572-4834CCC65EB3}"/>
                </a:ext>
              </a:extLst>
            </p:cNvPr>
            <p:cNvSpPr/>
            <p:nvPr/>
          </p:nvSpPr>
          <p:spPr>
            <a:xfrm flipH="1">
              <a:off x="4273165" y="4229235"/>
              <a:ext cx="5771396" cy="824256"/>
            </a:xfrm>
            <a:prstGeom prst="bracketPair">
              <a:avLst>
                <a:gd name="adj" fmla="val 0"/>
              </a:avLst>
            </a:prstGeom>
            <a:solidFill>
              <a:schemeClr val="bg2"/>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6">
                      <a:lumMod val="75000"/>
                    </a:schemeClr>
                  </a:solidFill>
                </a:rPr>
                <a:t>Step 4: </a:t>
              </a:r>
              <a:r>
                <a:rPr lang="en-US" dirty="0">
                  <a:solidFill>
                    <a:schemeClr val="tx1"/>
                  </a:solidFill>
                </a:rPr>
                <a:t>Put your text here. Add description.</a:t>
              </a:r>
            </a:p>
          </p:txBody>
        </p:sp>
        <p:sp>
          <p:nvSpPr>
            <p:cNvPr id="53" name="Owal 52"/>
            <p:cNvSpPr/>
            <p:nvPr/>
          </p:nvSpPr>
          <p:spPr>
            <a:xfrm flipH="1">
              <a:off x="9741268" y="4195459"/>
              <a:ext cx="891810" cy="891809"/>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51" name="Owal 50"/>
            <p:cNvSpPr/>
            <p:nvPr/>
          </p:nvSpPr>
          <p:spPr>
            <a:xfrm>
              <a:off x="3134797" y="4493137"/>
              <a:ext cx="288032" cy="288032"/>
            </a:xfrm>
            <a:prstGeom prst="ellipse">
              <a:avLst/>
            </a:prstGeom>
            <a:solidFill>
              <a:schemeClr val="bg1"/>
            </a:solidFill>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12" name="Grupa 11"/>
          <p:cNvGrpSpPr/>
          <p:nvPr/>
        </p:nvGrpSpPr>
        <p:grpSpPr>
          <a:xfrm>
            <a:off x="3134797" y="1171636"/>
            <a:ext cx="8273645" cy="891809"/>
            <a:chOff x="3134797" y="1171636"/>
            <a:chExt cx="8273645" cy="891809"/>
          </a:xfrm>
        </p:grpSpPr>
        <p:cxnSp>
          <p:nvCxnSpPr>
            <p:cNvPr id="50" name="Straight Connector 12"/>
            <p:cNvCxnSpPr/>
            <p:nvPr/>
          </p:nvCxnSpPr>
          <p:spPr>
            <a:xfrm>
              <a:off x="3422829" y="1600706"/>
              <a:ext cx="1625700" cy="0"/>
            </a:xfrm>
            <a:prstGeom prst="line">
              <a:avLst/>
            </a:prstGeom>
            <a:ln w="381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Para nawiasów 59">
              <a:extLst>
                <a:ext uri="{FF2B5EF4-FFF2-40B4-BE49-F238E27FC236}">
                  <a16:creationId xmlns:a16="http://schemas.microsoft.com/office/drawing/2014/main" id="{59842F97-83C2-4D4A-A572-4834CCC65EB3}"/>
                </a:ext>
              </a:extLst>
            </p:cNvPr>
            <p:cNvSpPr/>
            <p:nvPr/>
          </p:nvSpPr>
          <p:spPr>
            <a:xfrm flipH="1">
              <a:off x="5048529" y="1188578"/>
              <a:ext cx="5933796" cy="824256"/>
            </a:xfrm>
            <a:prstGeom prst="bracketPair">
              <a:avLst>
                <a:gd name="adj" fmla="val 0"/>
              </a:avLst>
            </a:prstGeom>
            <a:solidFill>
              <a:schemeClr val="bg2"/>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1">
                      <a:lumMod val="75000"/>
                    </a:schemeClr>
                  </a:solidFill>
                </a:rPr>
                <a:t>Step 1: </a:t>
              </a:r>
              <a:r>
                <a:rPr lang="en-US" dirty="0">
                  <a:solidFill>
                    <a:schemeClr val="tx1"/>
                  </a:solidFill>
                </a:rPr>
                <a:t>Put your text here. Add description.</a:t>
              </a:r>
            </a:p>
          </p:txBody>
        </p:sp>
        <p:sp>
          <p:nvSpPr>
            <p:cNvPr id="38" name="Owal 37"/>
            <p:cNvSpPr/>
            <p:nvPr/>
          </p:nvSpPr>
          <p:spPr>
            <a:xfrm flipH="1">
              <a:off x="10516632" y="1171636"/>
              <a:ext cx="891810" cy="891809"/>
            </a:xfrm>
            <a:prstGeom prst="ellipse">
              <a:avLst/>
            </a:prstGeom>
            <a:solidFill>
              <a:schemeClr val="accent1"/>
            </a:solidFill>
            <a:ln w="101600">
              <a:solidFill>
                <a:schemeClr val="accent1">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9" name="Owal 48"/>
            <p:cNvSpPr/>
            <p:nvPr/>
          </p:nvSpPr>
          <p:spPr>
            <a:xfrm>
              <a:off x="3134797" y="1456690"/>
              <a:ext cx="288032" cy="288032"/>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7" name="Grupa 6"/>
          <p:cNvGrpSpPr/>
          <p:nvPr/>
        </p:nvGrpSpPr>
        <p:grpSpPr>
          <a:xfrm>
            <a:off x="3134797" y="3187518"/>
            <a:ext cx="8273645" cy="891809"/>
            <a:chOff x="3134797" y="3187518"/>
            <a:chExt cx="8273645" cy="891809"/>
          </a:xfrm>
        </p:grpSpPr>
        <p:cxnSp>
          <p:nvCxnSpPr>
            <p:cNvPr id="46" name="Straight Connector 80"/>
            <p:cNvCxnSpPr/>
            <p:nvPr/>
          </p:nvCxnSpPr>
          <p:spPr>
            <a:xfrm>
              <a:off x="3422829" y="3625004"/>
              <a:ext cx="1625700" cy="0"/>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Para nawiasów 46">
              <a:extLst>
                <a:ext uri="{FF2B5EF4-FFF2-40B4-BE49-F238E27FC236}">
                  <a16:creationId xmlns:a16="http://schemas.microsoft.com/office/drawing/2014/main" id="{59842F97-83C2-4D4A-A572-4834CCC65EB3}"/>
                </a:ext>
              </a:extLst>
            </p:cNvPr>
            <p:cNvSpPr/>
            <p:nvPr/>
          </p:nvSpPr>
          <p:spPr>
            <a:xfrm flipH="1">
              <a:off x="5048529" y="3221294"/>
              <a:ext cx="5771396" cy="824256"/>
            </a:xfrm>
            <a:prstGeom prst="bracketPair">
              <a:avLst>
                <a:gd name="adj" fmla="val 0"/>
              </a:avLst>
            </a:prstGeom>
            <a:solidFill>
              <a:schemeClr val="bg2"/>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2">
                      <a:lumMod val="75000"/>
                    </a:schemeClr>
                  </a:solidFill>
                </a:rPr>
                <a:t>Step 3: </a:t>
              </a:r>
              <a:r>
                <a:rPr lang="en-US" dirty="0">
                  <a:solidFill>
                    <a:schemeClr val="tx1"/>
                  </a:solidFill>
                </a:rPr>
                <a:t>Put your text here. Add description.</a:t>
              </a:r>
            </a:p>
          </p:txBody>
        </p:sp>
        <p:sp>
          <p:nvSpPr>
            <p:cNvPr id="48" name="Owal 47"/>
            <p:cNvSpPr/>
            <p:nvPr/>
          </p:nvSpPr>
          <p:spPr>
            <a:xfrm flipH="1">
              <a:off x="10516632" y="3187518"/>
              <a:ext cx="891810" cy="891809"/>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45" name="Owal 44"/>
            <p:cNvSpPr/>
            <p:nvPr/>
          </p:nvSpPr>
          <p:spPr>
            <a:xfrm>
              <a:off x="3134797" y="3480988"/>
              <a:ext cx="288032" cy="288032"/>
            </a:xfrm>
            <a:prstGeom prst="ellipse">
              <a:avLst/>
            </a:prstGeom>
            <a:solidFill>
              <a:schemeClr val="bg1"/>
            </a:solidFill>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grpSp>
        <p:nvGrpSpPr>
          <p:cNvPr id="9" name="Grupa 8"/>
          <p:cNvGrpSpPr/>
          <p:nvPr/>
        </p:nvGrpSpPr>
        <p:grpSpPr>
          <a:xfrm>
            <a:off x="3134797" y="2179577"/>
            <a:ext cx="7498281" cy="891809"/>
            <a:chOff x="3134797" y="2179577"/>
            <a:chExt cx="7498281" cy="891809"/>
          </a:xfrm>
        </p:grpSpPr>
        <p:cxnSp>
          <p:nvCxnSpPr>
            <p:cNvPr id="40" name="Straight Connector 17"/>
            <p:cNvCxnSpPr/>
            <p:nvPr/>
          </p:nvCxnSpPr>
          <p:spPr>
            <a:xfrm>
              <a:off x="3422829" y="2612855"/>
              <a:ext cx="850336" cy="0"/>
            </a:xfrm>
            <a:prstGeom prst="line">
              <a:avLst/>
            </a:prstGeom>
            <a:ln w="3810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Para nawiasów 41">
              <a:extLst>
                <a:ext uri="{FF2B5EF4-FFF2-40B4-BE49-F238E27FC236}">
                  <a16:creationId xmlns:a16="http://schemas.microsoft.com/office/drawing/2014/main" id="{59842F97-83C2-4D4A-A572-4834CCC65EB3}"/>
                </a:ext>
              </a:extLst>
            </p:cNvPr>
            <p:cNvSpPr/>
            <p:nvPr/>
          </p:nvSpPr>
          <p:spPr>
            <a:xfrm flipH="1">
              <a:off x="4273165" y="2213353"/>
              <a:ext cx="5771396" cy="824256"/>
            </a:xfrm>
            <a:prstGeom prst="bracketPair">
              <a:avLst>
                <a:gd name="adj" fmla="val 0"/>
              </a:avLst>
            </a:prstGeom>
            <a:solidFill>
              <a:schemeClr val="bg2"/>
            </a:solidFill>
            <a:ln w="571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dirty="0">
                  <a:solidFill>
                    <a:schemeClr val="accent3">
                      <a:lumMod val="75000"/>
                    </a:schemeClr>
                  </a:solidFill>
                </a:rPr>
                <a:t>Step 2: </a:t>
              </a:r>
              <a:r>
                <a:rPr lang="en-US" dirty="0">
                  <a:solidFill>
                    <a:schemeClr val="tx1"/>
                  </a:solidFill>
                </a:rPr>
                <a:t>Put your text here. Add description.</a:t>
              </a:r>
            </a:p>
          </p:txBody>
        </p:sp>
        <p:sp>
          <p:nvSpPr>
            <p:cNvPr id="43" name="Owal 42"/>
            <p:cNvSpPr/>
            <p:nvPr/>
          </p:nvSpPr>
          <p:spPr>
            <a:xfrm flipH="1">
              <a:off x="9741268" y="2179577"/>
              <a:ext cx="891810" cy="891809"/>
            </a:xfrm>
            <a:prstGeom prst="ellipse">
              <a:avLst/>
            </a:prstGeom>
            <a:solidFill>
              <a:schemeClr val="accent3"/>
            </a:solidFill>
            <a:ln w="101600">
              <a:solidFill>
                <a:schemeClr val="accent3">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lt1"/>
                </a:solidFill>
              </a:endParaRPr>
            </a:p>
          </p:txBody>
        </p:sp>
        <p:sp>
          <p:nvSpPr>
            <p:cNvPr id="39" name="Owal 38"/>
            <p:cNvSpPr/>
            <p:nvPr/>
          </p:nvSpPr>
          <p:spPr>
            <a:xfrm>
              <a:off x="3134797" y="2468839"/>
              <a:ext cx="288032" cy="288032"/>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chemeClr val="tx1"/>
                </a:solidFill>
              </a:endParaRPr>
            </a:p>
          </p:txBody>
        </p:sp>
      </p:grpSp>
      <p:sp>
        <p:nvSpPr>
          <p:cNvPr id="55" name="Freeform 19">
            <a:extLst>
              <a:ext uri="{FF2B5EF4-FFF2-40B4-BE49-F238E27FC236}">
                <a16:creationId xmlns:a16="http://schemas.microsoft.com/office/drawing/2014/main" id="{F417CE24-3E01-43E0-9101-93B3A1DDA13A}"/>
              </a:ext>
            </a:extLst>
          </p:cNvPr>
          <p:cNvSpPr>
            <a:spLocks noChangeAspect="1" noEditPoints="1"/>
          </p:cNvSpPr>
          <p:nvPr/>
        </p:nvSpPr>
        <p:spPr bwMode="auto">
          <a:xfrm>
            <a:off x="10713972" y="1413109"/>
            <a:ext cx="481412" cy="412637"/>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55">
            <a:extLst>
              <a:ext uri="{FF2B5EF4-FFF2-40B4-BE49-F238E27FC236}">
                <a16:creationId xmlns:a16="http://schemas.microsoft.com/office/drawing/2014/main" id="{E0697F64-5091-4931-B20F-019343D1A8BC}"/>
              </a:ext>
            </a:extLst>
          </p:cNvPr>
          <p:cNvSpPr>
            <a:spLocks noChangeAspect="1" noEditPoints="1"/>
          </p:cNvSpPr>
          <p:nvPr/>
        </p:nvSpPr>
        <p:spPr bwMode="auto">
          <a:xfrm>
            <a:off x="10883145" y="3389843"/>
            <a:ext cx="198359" cy="470321"/>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84">
            <a:extLst>
              <a:ext uri="{FF2B5EF4-FFF2-40B4-BE49-F238E27FC236}">
                <a16:creationId xmlns:a16="http://schemas.microsoft.com/office/drawing/2014/main" id="{6FED7DD7-5591-4D94-86B0-27154E8943D2}"/>
              </a:ext>
            </a:extLst>
          </p:cNvPr>
          <p:cNvSpPr>
            <a:spLocks noChangeAspect="1" noEditPoints="1"/>
          </p:cNvSpPr>
          <p:nvPr/>
        </p:nvSpPr>
        <p:spPr bwMode="auto">
          <a:xfrm>
            <a:off x="10029036" y="2372009"/>
            <a:ext cx="316274" cy="475627"/>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6">
            <a:extLst>
              <a:ext uri="{FF2B5EF4-FFF2-40B4-BE49-F238E27FC236}">
                <a16:creationId xmlns:a16="http://schemas.microsoft.com/office/drawing/2014/main" id="{7FCA2E52-9349-4C37-8758-A6C133D4B62B}"/>
              </a:ext>
            </a:extLst>
          </p:cNvPr>
          <p:cNvSpPr>
            <a:spLocks noChangeAspect="1" noEditPoints="1"/>
          </p:cNvSpPr>
          <p:nvPr/>
        </p:nvSpPr>
        <p:spPr bwMode="auto">
          <a:xfrm>
            <a:off x="10727601" y="5444891"/>
            <a:ext cx="511140" cy="373750"/>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0">
            <a:extLst>
              <a:ext uri="{FF2B5EF4-FFF2-40B4-BE49-F238E27FC236}">
                <a16:creationId xmlns:a16="http://schemas.microsoft.com/office/drawing/2014/main" id="{D186BFDE-9A1D-4192-A772-704D9806C08C}"/>
              </a:ext>
            </a:extLst>
          </p:cNvPr>
          <p:cNvSpPr>
            <a:spLocks noChangeAspect="1"/>
          </p:cNvSpPr>
          <p:nvPr/>
        </p:nvSpPr>
        <p:spPr bwMode="auto">
          <a:xfrm>
            <a:off x="9990419" y="4412395"/>
            <a:ext cx="348400" cy="449516"/>
          </a:xfrm>
          <a:custGeom>
            <a:avLst/>
            <a:gdLst>
              <a:gd name="T0" fmla="*/ 214 w 217"/>
              <a:gd name="T1" fmla="*/ 180 h 279"/>
              <a:gd name="T2" fmla="*/ 154 w 217"/>
              <a:gd name="T3" fmla="*/ 272 h 279"/>
              <a:gd name="T4" fmla="*/ 9 w 217"/>
              <a:gd name="T5" fmla="*/ 178 h 279"/>
              <a:gd name="T6" fmla="*/ 28 w 217"/>
              <a:gd name="T7" fmla="*/ 154 h 279"/>
              <a:gd name="T8" fmla="*/ 81 w 217"/>
              <a:gd name="T9" fmla="*/ 183 h 279"/>
              <a:gd name="T10" fmla="*/ 67 w 217"/>
              <a:gd name="T11" fmla="*/ 46 h 279"/>
              <a:gd name="T12" fmla="*/ 91 w 217"/>
              <a:gd name="T13" fmla="*/ 39 h 279"/>
              <a:gd name="T14" fmla="*/ 107 w 217"/>
              <a:gd name="T15" fmla="*/ 132 h 279"/>
              <a:gd name="T16" fmla="*/ 110 w 217"/>
              <a:gd name="T17" fmla="*/ 17 h 279"/>
              <a:gd name="T18" fmla="*/ 139 w 217"/>
              <a:gd name="T19" fmla="*/ 15 h 279"/>
              <a:gd name="T20" fmla="*/ 146 w 217"/>
              <a:gd name="T21" fmla="*/ 130 h 279"/>
              <a:gd name="T22" fmla="*/ 157 w 217"/>
              <a:gd name="T23" fmla="*/ 29 h 279"/>
              <a:gd name="T24" fmla="*/ 184 w 217"/>
              <a:gd name="T25" fmla="*/ 33 h 279"/>
              <a:gd name="T26" fmla="*/ 185 w 217"/>
              <a:gd name="T27" fmla="*/ 132 h 279"/>
              <a:gd name="T28" fmla="*/ 195 w 217"/>
              <a:gd name="T29" fmla="*/ 73 h 279"/>
              <a:gd name="T30" fmla="*/ 217 w 217"/>
              <a:gd name="T31" fmla="*/ 74 h 279"/>
              <a:gd name="T32" fmla="*/ 215 w 217"/>
              <a:gd name="T33"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279">
                <a:moveTo>
                  <a:pt x="214" y="180"/>
                </a:moveTo>
                <a:cubicBezTo>
                  <a:pt x="210" y="238"/>
                  <a:pt x="201" y="272"/>
                  <a:pt x="154" y="272"/>
                </a:cubicBezTo>
                <a:cubicBezTo>
                  <a:pt x="94" y="279"/>
                  <a:pt x="76" y="220"/>
                  <a:pt x="9" y="178"/>
                </a:cubicBezTo>
                <a:cubicBezTo>
                  <a:pt x="0" y="165"/>
                  <a:pt x="10" y="148"/>
                  <a:pt x="28" y="154"/>
                </a:cubicBezTo>
                <a:cubicBezTo>
                  <a:pt x="55" y="175"/>
                  <a:pt x="78" y="195"/>
                  <a:pt x="81" y="183"/>
                </a:cubicBezTo>
                <a:cubicBezTo>
                  <a:pt x="84" y="170"/>
                  <a:pt x="71" y="77"/>
                  <a:pt x="67" y="46"/>
                </a:cubicBezTo>
                <a:cubicBezTo>
                  <a:pt x="68" y="28"/>
                  <a:pt x="89" y="31"/>
                  <a:pt x="91" y="39"/>
                </a:cubicBezTo>
                <a:cubicBezTo>
                  <a:pt x="99" y="94"/>
                  <a:pt x="102" y="134"/>
                  <a:pt x="107" y="132"/>
                </a:cubicBezTo>
                <a:cubicBezTo>
                  <a:pt x="115" y="133"/>
                  <a:pt x="112" y="86"/>
                  <a:pt x="110" y="17"/>
                </a:cubicBezTo>
                <a:cubicBezTo>
                  <a:pt x="111" y="0"/>
                  <a:pt x="139" y="1"/>
                  <a:pt x="139" y="15"/>
                </a:cubicBezTo>
                <a:cubicBezTo>
                  <a:pt x="140" y="80"/>
                  <a:pt x="142" y="126"/>
                  <a:pt x="146" y="130"/>
                </a:cubicBezTo>
                <a:cubicBezTo>
                  <a:pt x="154" y="133"/>
                  <a:pt x="153" y="107"/>
                  <a:pt x="157" y="29"/>
                </a:cubicBezTo>
                <a:cubicBezTo>
                  <a:pt x="159" y="14"/>
                  <a:pt x="185" y="16"/>
                  <a:pt x="184" y="33"/>
                </a:cubicBezTo>
                <a:cubicBezTo>
                  <a:pt x="183" y="80"/>
                  <a:pt x="178" y="130"/>
                  <a:pt x="185" y="132"/>
                </a:cubicBezTo>
                <a:cubicBezTo>
                  <a:pt x="190" y="133"/>
                  <a:pt x="193" y="118"/>
                  <a:pt x="195" y="73"/>
                </a:cubicBezTo>
                <a:cubicBezTo>
                  <a:pt x="198" y="58"/>
                  <a:pt x="217" y="57"/>
                  <a:pt x="217" y="74"/>
                </a:cubicBezTo>
                <a:cubicBezTo>
                  <a:pt x="216" y="104"/>
                  <a:pt x="215" y="132"/>
                  <a:pt x="215" y="156"/>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062095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9CF8EB-7A29-CE89-F4EB-A5849336B4D4}"/>
              </a:ext>
            </a:extLst>
          </p:cNvPr>
          <p:cNvSpPr>
            <a:spLocks noGrp="1"/>
          </p:cNvSpPr>
          <p:nvPr>
            <p:ph type="title"/>
          </p:nvPr>
        </p:nvSpPr>
        <p:spPr/>
        <p:txBody>
          <a:bodyPr/>
          <a:lstStyle/>
          <a:p>
            <a:r>
              <a:rPr lang="en-US" dirty="0"/>
              <a:t>PowerPoint Accessibility Tips</a:t>
            </a:r>
          </a:p>
        </p:txBody>
      </p:sp>
      <p:sp>
        <p:nvSpPr>
          <p:cNvPr id="3" name="Content Placeholder 2">
            <a:extLst>
              <a:ext uri="{FF2B5EF4-FFF2-40B4-BE49-F238E27FC236}">
                <a16:creationId xmlns:a16="http://schemas.microsoft.com/office/drawing/2014/main" id="{EF5DD6D7-C404-081A-7C8F-EBAB41D479EB}"/>
              </a:ext>
            </a:extLst>
          </p:cNvPr>
          <p:cNvSpPr>
            <a:spLocks noGrp="1"/>
          </p:cNvSpPr>
          <p:nvPr>
            <p:ph idx="10"/>
          </p:nvPr>
        </p:nvSpPr>
        <p:spPr/>
        <p:txBody>
          <a:bodyPr>
            <a:normAutofit fontScale="92500" lnSpcReduction="20000"/>
          </a:bodyPr>
          <a:lstStyle/>
          <a:p>
            <a:pPr algn="l" rtl="0">
              <a:buFont typeface="Arial" panose="020B0604020202020204" pitchFamily="34" charset="0"/>
              <a:buChar char="•"/>
            </a:pPr>
            <a:r>
              <a:rPr lang="en-US" b="0" i="0" dirty="0">
                <a:solidFill>
                  <a:srgbClr val="333333"/>
                </a:solidFill>
                <a:effectLst/>
                <a:latin typeface="Roboto" panose="02000000000000000000" pitchFamily="2" charset="0"/>
              </a:rPr>
              <a:t>Maintain the heading structure and list order in these templates. They are structured for screen-reading devices.</a:t>
            </a:r>
          </a:p>
          <a:p>
            <a:pPr algn="l" rtl="0">
              <a:buFont typeface="Arial" panose="020B0604020202020204" pitchFamily="34" charset="0"/>
              <a:buChar char="•"/>
            </a:pPr>
            <a:r>
              <a:rPr lang="en-US" b="0" i="0" dirty="0">
                <a:solidFill>
                  <a:srgbClr val="333333"/>
                </a:solidFill>
                <a:effectLst/>
                <a:latin typeface="Roboto" panose="02000000000000000000" pitchFamily="2" charset="0"/>
              </a:rPr>
              <a:t>Ensure that font size and color contrast is sufficient.</a:t>
            </a:r>
          </a:p>
          <a:p>
            <a:pPr algn="l" rtl="0">
              <a:buFont typeface="Arial" panose="020B0604020202020204" pitchFamily="34" charset="0"/>
              <a:buChar char="•"/>
            </a:pPr>
            <a:r>
              <a:rPr lang="en-US" b="0" i="0" dirty="0">
                <a:solidFill>
                  <a:srgbClr val="333333"/>
                </a:solidFill>
                <a:effectLst/>
                <a:latin typeface="Roboto" panose="02000000000000000000" pitchFamily="2" charset="0"/>
              </a:rPr>
              <a:t>Use alternative (ALT) text for photos and images.</a:t>
            </a:r>
          </a:p>
          <a:p>
            <a:pPr algn="l" rtl="0">
              <a:buFont typeface="Arial" panose="020B0604020202020204" pitchFamily="34" charset="0"/>
              <a:buChar char="•"/>
            </a:pPr>
            <a:r>
              <a:rPr lang="en-US" b="0" i="0" dirty="0">
                <a:solidFill>
                  <a:srgbClr val="333333"/>
                </a:solidFill>
                <a:effectLst/>
                <a:latin typeface="Roboto" panose="02000000000000000000" pitchFamily="2" charset="0"/>
              </a:rPr>
              <a:t>If you include text boxes that are not a part of the template-slide layout, make sure the order for screen readers remains intact.</a:t>
            </a:r>
          </a:p>
          <a:p>
            <a:pPr algn="l" rtl="0">
              <a:buFont typeface="Arial" panose="020B0604020202020204" pitchFamily="34" charset="0"/>
              <a:buChar char="•"/>
            </a:pPr>
            <a:r>
              <a:rPr lang="en-US" b="0" i="0" dirty="0">
                <a:solidFill>
                  <a:srgbClr val="333333"/>
                </a:solidFill>
                <a:effectLst/>
                <a:latin typeface="Roboto" panose="02000000000000000000" pitchFamily="2" charset="0"/>
              </a:rPr>
              <a:t>If you have embedded video, ensure that the video is captioned and that the player controls are accessible.</a:t>
            </a:r>
          </a:p>
          <a:p>
            <a:pPr algn="l" rtl="0">
              <a:buFont typeface="Arial" panose="020B0604020202020204" pitchFamily="34" charset="0"/>
              <a:buChar char="•"/>
            </a:pPr>
            <a:r>
              <a:rPr lang="en-US" b="0" i="0" dirty="0">
                <a:solidFill>
                  <a:srgbClr val="333333"/>
                </a:solidFill>
                <a:effectLst/>
                <a:latin typeface="Roboto" panose="02000000000000000000" pitchFamily="2" charset="0"/>
              </a:rPr>
              <a:t>If you have embedded audio, include a transcript.</a:t>
            </a:r>
          </a:p>
          <a:p>
            <a:pPr algn="l" rtl="0">
              <a:buFont typeface="Arial" panose="020B0604020202020204" pitchFamily="34" charset="0"/>
              <a:buChar char="•"/>
            </a:pPr>
            <a:r>
              <a:rPr lang="en-US" dirty="0">
                <a:solidFill>
                  <a:srgbClr val="333333"/>
                </a:solidFill>
                <a:latin typeface="Roboto" panose="02000000000000000000" pitchFamily="2" charset="0"/>
              </a:rPr>
              <a:t>You can check contrast here: </a:t>
            </a:r>
            <a:r>
              <a:rPr lang="en-US" dirty="0">
                <a:solidFill>
                  <a:srgbClr val="333333"/>
                </a:solidFill>
                <a:latin typeface="Roboto" panose="02000000000000000000" pitchFamily="2" charset="0"/>
                <a:hlinkClick r:id="rId2"/>
              </a:rPr>
              <a:t>https://webaim.org/resources/contrastchecker/</a:t>
            </a:r>
            <a:r>
              <a:rPr lang="en-US" dirty="0">
                <a:solidFill>
                  <a:srgbClr val="333333"/>
                </a:solidFill>
                <a:latin typeface="Roboto" panose="02000000000000000000" pitchFamily="2" charset="0"/>
              </a:rPr>
              <a:t> </a:t>
            </a:r>
            <a:endParaRPr lang="en-US" b="0" i="0" dirty="0">
              <a:solidFill>
                <a:srgbClr val="333333"/>
              </a:solidFill>
              <a:effectLst/>
              <a:latin typeface="Roboto" panose="02000000000000000000" pitchFamily="2" charset="0"/>
            </a:endParaRPr>
          </a:p>
          <a:p>
            <a:endParaRPr lang="en-US" dirty="0"/>
          </a:p>
        </p:txBody>
      </p:sp>
    </p:spTree>
    <p:extLst>
      <p:ext uri="{BB962C8B-B14F-4D97-AF65-F5344CB8AC3E}">
        <p14:creationId xmlns:p14="http://schemas.microsoft.com/office/powerpoint/2010/main" val="21307933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rostokąt 5"/>
          <p:cNvSpPr/>
          <p:nvPr/>
        </p:nvSpPr>
        <p:spPr>
          <a:xfrm>
            <a:off x="5219699" y="3186644"/>
            <a:ext cx="1752602" cy="1080120"/>
          </a:xfrm>
          <a:prstGeom prst="rect">
            <a:avLst/>
          </a:prstGeom>
          <a:solidFill>
            <a:schemeClr val="bg1">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lIns="144000" rIns="144000" rtlCol="0" anchor="ctr"/>
          <a:lstStyle/>
          <a:p>
            <a:pPr marL="0" lvl="2" algn="ctr">
              <a:spcAft>
                <a:spcPts val="4200"/>
              </a:spcAft>
            </a:pPr>
            <a:r>
              <a:rPr lang="en-US" dirty="0">
                <a:solidFill>
                  <a:schemeClr val="tx1"/>
                </a:solidFill>
              </a:rPr>
              <a:t>Put your text here here</a:t>
            </a:r>
          </a:p>
        </p:txBody>
      </p:sp>
      <p:grpSp>
        <p:nvGrpSpPr>
          <p:cNvPr id="5" name="Grupa 4">
            <a:extLst>
              <a:ext uri="{FF2B5EF4-FFF2-40B4-BE49-F238E27FC236}">
                <a16:creationId xmlns:a16="http://schemas.microsoft.com/office/drawing/2014/main" id="{7FA26F54-4D72-4886-ADE2-73BF66780965}"/>
              </a:ext>
            </a:extLst>
          </p:cNvPr>
          <p:cNvGrpSpPr/>
          <p:nvPr/>
        </p:nvGrpSpPr>
        <p:grpSpPr>
          <a:xfrm>
            <a:off x="7235007" y="3093710"/>
            <a:ext cx="4317296" cy="1265988"/>
            <a:chOff x="7235007" y="3093710"/>
            <a:chExt cx="4317296" cy="1265988"/>
          </a:xfrm>
        </p:grpSpPr>
        <p:sp>
          <p:nvSpPr>
            <p:cNvPr id="8" name="Prostokąt 7"/>
            <p:cNvSpPr/>
            <p:nvPr/>
          </p:nvSpPr>
          <p:spPr>
            <a:xfrm>
              <a:off x="7585650" y="3093710"/>
              <a:ext cx="3240000" cy="1265988"/>
            </a:xfrm>
            <a:prstGeom prst="rect">
              <a:avLst/>
            </a:pr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lIns="180000" tIns="108000" rIns="360000" bIns="108000" rtlCol="0" anchor="ctr"/>
            <a:lstStyle/>
            <a:p>
              <a:r>
                <a:rPr lang="en-US" dirty="0"/>
                <a:t>Write your text here. Add your description of an item.</a:t>
              </a:r>
            </a:p>
          </p:txBody>
        </p:sp>
        <p:sp>
          <p:nvSpPr>
            <p:cNvPr id="9" name="Freeform 12"/>
            <p:cNvSpPr>
              <a:spLocks/>
            </p:cNvSpPr>
            <p:nvPr/>
          </p:nvSpPr>
          <p:spPr bwMode="auto">
            <a:xfrm>
              <a:off x="7235007" y="3970760"/>
              <a:ext cx="346075" cy="388938"/>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1">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2" name="Elipsa 1"/>
            <p:cNvSpPr/>
            <p:nvPr/>
          </p:nvSpPr>
          <p:spPr>
            <a:xfrm>
              <a:off x="10662315" y="3281710"/>
              <a:ext cx="889988" cy="889988"/>
            </a:xfrm>
            <a:prstGeom prst="ellipse">
              <a:avLst/>
            </a:prstGeom>
            <a:solidFill>
              <a:schemeClr val="bg1"/>
            </a:solidFill>
            <a:ln w="19050">
              <a:solidFill>
                <a:schemeClr val="accent1"/>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A0BCF78A-0E78-4D94-990E-E5CC525A4112}"/>
              </a:ext>
            </a:extLst>
          </p:cNvPr>
          <p:cNvGrpSpPr/>
          <p:nvPr/>
        </p:nvGrpSpPr>
        <p:grpSpPr>
          <a:xfrm>
            <a:off x="4482580" y="4465201"/>
            <a:ext cx="3980358" cy="1607121"/>
            <a:chOff x="4482580" y="4465201"/>
            <a:chExt cx="3980358" cy="1607121"/>
          </a:xfrm>
        </p:grpSpPr>
        <p:grpSp>
          <p:nvGrpSpPr>
            <p:cNvPr id="19" name="Grupa 18">
              <a:extLst>
                <a:ext uri="{FF2B5EF4-FFF2-40B4-BE49-F238E27FC236}">
                  <a16:creationId xmlns:a16="http://schemas.microsoft.com/office/drawing/2014/main" id="{97DB5EC2-B6EC-4F56-93D1-1E6D22DB968A}"/>
                </a:ext>
              </a:extLst>
            </p:cNvPr>
            <p:cNvGrpSpPr/>
            <p:nvPr/>
          </p:nvGrpSpPr>
          <p:grpSpPr>
            <a:xfrm>
              <a:off x="4482580" y="4465201"/>
              <a:ext cx="3240000" cy="1607121"/>
              <a:chOff x="4941655" y="4465201"/>
              <a:chExt cx="3240000" cy="1607121"/>
            </a:xfrm>
          </p:grpSpPr>
          <p:sp>
            <p:nvSpPr>
              <p:cNvPr id="11" name="Freeform 8"/>
              <p:cNvSpPr>
                <a:spLocks/>
              </p:cNvSpPr>
              <p:nvPr/>
            </p:nvSpPr>
            <p:spPr bwMode="auto">
              <a:xfrm rot="10800000" flipH="1">
                <a:off x="4941657" y="4465201"/>
                <a:ext cx="392113" cy="344488"/>
              </a:xfrm>
              <a:custGeom>
                <a:avLst/>
                <a:gdLst>
                  <a:gd name="T0" fmla="*/ 0 w 247"/>
                  <a:gd name="T1" fmla="*/ 0 h 217"/>
                  <a:gd name="T2" fmla="*/ 247 w 247"/>
                  <a:gd name="T3" fmla="*/ 217 h 217"/>
                  <a:gd name="T4" fmla="*/ 247 w 247"/>
                  <a:gd name="T5" fmla="*/ 0 h 217"/>
                  <a:gd name="T6" fmla="*/ 0 w 247"/>
                  <a:gd name="T7" fmla="*/ 0 h 217"/>
                </a:gdLst>
                <a:ahLst/>
                <a:cxnLst>
                  <a:cxn ang="0">
                    <a:pos x="T0" y="T1"/>
                  </a:cxn>
                  <a:cxn ang="0">
                    <a:pos x="T2" y="T3"/>
                  </a:cxn>
                  <a:cxn ang="0">
                    <a:pos x="T4" y="T5"/>
                  </a:cxn>
                  <a:cxn ang="0">
                    <a:pos x="T6" y="T7"/>
                  </a:cxn>
                </a:cxnLst>
                <a:rect l="0" t="0" r="r" b="b"/>
                <a:pathLst>
                  <a:path w="247" h="217">
                    <a:moveTo>
                      <a:pt x="0" y="0"/>
                    </a:moveTo>
                    <a:lnTo>
                      <a:pt x="247" y="217"/>
                    </a:lnTo>
                    <a:lnTo>
                      <a:pt x="247" y="0"/>
                    </a:lnTo>
                    <a:lnTo>
                      <a:pt x="0" y="0"/>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2" name="Prostokąt 11"/>
              <p:cNvSpPr/>
              <p:nvPr/>
            </p:nvSpPr>
            <p:spPr>
              <a:xfrm flipH="1">
                <a:off x="4941655" y="4806334"/>
                <a:ext cx="3240000" cy="126598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80000" tIns="108000" rIns="360000" bIns="108000" rtlCol="0" anchor="ctr"/>
              <a:lstStyle/>
              <a:p>
                <a:r>
                  <a:rPr lang="en-US" dirty="0"/>
                  <a:t>Write your text here. Add your description of an item.</a:t>
                </a:r>
              </a:p>
            </p:txBody>
          </p:sp>
        </p:grpSp>
        <p:sp>
          <p:nvSpPr>
            <p:cNvPr id="28" name="Elipsa 27"/>
            <p:cNvSpPr/>
            <p:nvPr/>
          </p:nvSpPr>
          <p:spPr>
            <a:xfrm>
              <a:off x="7572950" y="5014382"/>
              <a:ext cx="889988" cy="889988"/>
            </a:xfrm>
            <a:prstGeom prst="ellipse">
              <a:avLst/>
            </a:prstGeom>
            <a:solidFill>
              <a:schemeClr val="bg1"/>
            </a:solidFill>
            <a:ln w="19050">
              <a:solidFill>
                <a:schemeClr val="accent6"/>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FB4ECC68-AFFD-4103-AD32-4C00E5EA14D3}"/>
              </a:ext>
            </a:extLst>
          </p:cNvPr>
          <p:cNvGrpSpPr/>
          <p:nvPr/>
        </p:nvGrpSpPr>
        <p:grpSpPr>
          <a:xfrm>
            <a:off x="634006" y="3093710"/>
            <a:ext cx="4307771" cy="1265988"/>
            <a:chOff x="634006" y="3093710"/>
            <a:chExt cx="4307771" cy="1265988"/>
          </a:xfrm>
        </p:grpSpPr>
        <p:sp>
          <p:nvSpPr>
            <p:cNvPr id="24" name="Freeform 12"/>
            <p:cNvSpPr>
              <a:spLocks/>
            </p:cNvSpPr>
            <p:nvPr/>
          </p:nvSpPr>
          <p:spPr bwMode="auto">
            <a:xfrm flipH="1" flipV="1">
              <a:off x="4595702" y="3093710"/>
              <a:ext cx="346075" cy="388938"/>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25" name="Prostokąt 24"/>
            <p:cNvSpPr/>
            <p:nvPr/>
          </p:nvSpPr>
          <p:spPr>
            <a:xfrm>
              <a:off x="1355702" y="3093710"/>
              <a:ext cx="3240000" cy="1265988"/>
            </a:xfrm>
            <a:prstGeom prst="rect">
              <a:avLst/>
            </a:prstGeom>
            <a:solidFill>
              <a:schemeClr val="accent2"/>
            </a:solidFill>
            <a:ln>
              <a:noFill/>
            </a:ln>
            <a:effectLst/>
          </p:spPr>
          <p:style>
            <a:lnRef idx="1">
              <a:schemeClr val="accent3"/>
            </a:lnRef>
            <a:fillRef idx="3">
              <a:schemeClr val="accent3"/>
            </a:fillRef>
            <a:effectRef idx="2">
              <a:schemeClr val="accent3"/>
            </a:effectRef>
            <a:fontRef idx="minor">
              <a:schemeClr val="lt1"/>
            </a:fontRef>
          </p:style>
          <p:txBody>
            <a:bodyPr lIns="360000" tIns="108000" rIns="180000" bIns="108000" rtlCol="0" anchor="ctr"/>
            <a:lstStyle/>
            <a:p>
              <a:r>
                <a:rPr lang="en-US" dirty="0"/>
                <a:t>Write your text here. Add your description of an item.</a:t>
              </a:r>
            </a:p>
          </p:txBody>
        </p:sp>
        <p:sp>
          <p:nvSpPr>
            <p:cNvPr id="29" name="Elipsa 28"/>
            <p:cNvSpPr/>
            <p:nvPr/>
          </p:nvSpPr>
          <p:spPr>
            <a:xfrm>
              <a:off x="634006" y="3281710"/>
              <a:ext cx="889988" cy="889988"/>
            </a:xfrm>
            <a:prstGeom prst="ellipse">
              <a:avLst/>
            </a:prstGeom>
            <a:solidFill>
              <a:schemeClr val="bg1"/>
            </a:solidFill>
            <a:ln w="19050">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sp>
        <p:nvSpPr>
          <p:cNvPr id="10" name="Title 9"/>
          <p:cNvSpPr>
            <a:spLocks noGrp="1"/>
          </p:cNvSpPr>
          <p:nvPr>
            <p:ph type="title"/>
          </p:nvPr>
        </p:nvSpPr>
        <p:spPr/>
        <p:txBody>
          <a:bodyPr>
            <a:normAutofit fontScale="90000"/>
          </a:bodyPr>
          <a:lstStyle/>
          <a:p>
            <a:r>
              <a:rPr lang="en-US" dirty="0"/>
              <a:t>Central Flat Banners List Diagram – 4+1 items</a:t>
            </a:r>
          </a:p>
        </p:txBody>
      </p:sp>
      <p:grpSp>
        <p:nvGrpSpPr>
          <p:cNvPr id="3" name="Grupa 2">
            <a:extLst>
              <a:ext uri="{FF2B5EF4-FFF2-40B4-BE49-F238E27FC236}">
                <a16:creationId xmlns:a16="http://schemas.microsoft.com/office/drawing/2014/main" id="{50130602-3ECA-4515-9365-467ED7B1267E}"/>
              </a:ext>
            </a:extLst>
          </p:cNvPr>
          <p:cNvGrpSpPr/>
          <p:nvPr/>
        </p:nvGrpSpPr>
        <p:grpSpPr>
          <a:xfrm>
            <a:off x="3736641" y="1436369"/>
            <a:ext cx="3985939" cy="1611929"/>
            <a:chOff x="3736641" y="1436369"/>
            <a:chExt cx="3985939" cy="1611929"/>
          </a:xfrm>
        </p:grpSpPr>
        <p:sp>
          <p:nvSpPr>
            <p:cNvPr id="14" name="Freeform 8"/>
            <p:cNvSpPr>
              <a:spLocks/>
            </p:cNvSpPr>
            <p:nvPr/>
          </p:nvSpPr>
          <p:spPr bwMode="auto">
            <a:xfrm flipH="1">
              <a:off x="7330467" y="2703810"/>
              <a:ext cx="392113" cy="344488"/>
            </a:xfrm>
            <a:custGeom>
              <a:avLst/>
              <a:gdLst>
                <a:gd name="T0" fmla="*/ 0 w 247"/>
                <a:gd name="T1" fmla="*/ 0 h 217"/>
                <a:gd name="T2" fmla="*/ 247 w 247"/>
                <a:gd name="T3" fmla="*/ 217 h 217"/>
                <a:gd name="T4" fmla="*/ 247 w 247"/>
                <a:gd name="T5" fmla="*/ 0 h 217"/>
                <a:gd name="T6" fmla="*/ 0 w 247"/>
                <a:gd name="T7" fmla="*/ 0 h 217"/>
              </a:gdLst>
              <a:ahLst/>
              <a:cxnLst>
                <a:cxn ang="0">
                  <a:pos x="T0" y="T1"/>
                </a:cxn>
                <a:cxn ang="0">
                  <a:pos x="T2" y="T3"/>
                </a:cxn>
                <a:cxn ang="0">
                  <a:pos x="T4" y="T5"/>
                </a:cxn>
                <a:cxn ang="0">
                  <a:pos x="T6" y="T7"/>
                </a:cxn>
              </a:cxnLst>
              <a:rect l="0" t="0" r="r" b="b"/>
              <a:pathLst>
                <a:path w="247" h="217">
                  <a:moveTo>
                    <a:pt x="0" y="0"/>
                  </a:moveTo>
                  <a:lnTo>
                    <a:pt x="247" y="217"/>
                  </a:lnTo>
                  <a:lnTo>
                    <a:pt x="247" y="0"/>
                  </a:lnTo>
                  <a:lnTo>
                    <a:pt x="0" y="0"/>
                  </a:lnTo>
                  <a:close/>
                </a:path>
              </a:pathLst>
            </a:custGeom>
            <a:solidFill>
              <a:schemeClr val="accent4">
                <a:lumMod val="75000"/>
              </a:schemeClr>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black"/>
                </a:solidFill>
                <a:latin typeface="Calibri"/>
              </a:endParaRPr>
            </a:p>
          </p:txBody>
        </p:sp>
        <p:sp>
          <p:nvSpPr>
            <p:cNvPr id="15" name="Prostokąt 14"/>
            <p:cNvSpPr/>
            <p:nvPr/>
          </p:nvSpPr>
          <p:spPr>
            <a:xfrm>
              <a:off x="4482580" y="1436369"/>
              <a:ext cx="3240000" cy="1265988"/>
            </a:xfrm>
            <a:prstGeom prst="rect">
              <a:avLst/>
            </a:pr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lIns="360000" tIns="108000" rIns="180000" bIns="108000" rtlCol="0" anchor="ctr"/>
            <a:lstStyle/>
            <a:p>
              <a:pPr algn="r"/>
              <a:r>
                <a:rPr lang="en-US" dirty="0"/>
                <a:t>Write your text here. Add your description of an item.</a:t>
              </a:r>
            </a:p>
          </p:txBody>
        </p:sp>
        <p:sp>
          <p:nvSpPr>
            <p:cNvPr id="33" name="Elipsa 27">
              <a:extLst>
                <a:ext uri="{FF2B5EF4-FFF2-40B4-BE49-F238E27FC236}">
                  <a16:creationId xmlns:a16="http://schemas.microsoft.com/office/drawing/2014/main" id="{448C6E10-4887-4785-BDE8-6FE3FE9E07B5}"/>
                </a:ext>
              </a:extLst>
            </p:cNvPr>
            <p:cNvSpPr/>
            <p:nvPr/>
          </p:nvSpPr>
          <p:spPr>
            <a:xfrm>
              <a:off x="3736641" y="1607346"/>
              <a:ext cx="889988" cy="889988"/>
            </a:xfrm>
            <a:prstGeom prst="ellipse">
              <a:avLst/>
            </a:prstGeom>
            <a:solidFill>
              <a:schemeClr val="bg1"/>
            </a:solidFill>
            <a:ln w="19050">
              <a:solidFill>
                <a:schemeClr val="accent4"/>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dirty="0"/>
            </a:p>
          </p:txBody>
        </p:sp>
      </p:grpSp>
      <p:sp>
        <p:nvSpPr>
          <p:cNvPr id="21" name="Freeform 36">
            <a:extLst>
              <a:ext uri="{FF2B5EF4-FFF2-40B4-BE49-F238E27FC236}">
                <a16:creationId xmlns:a16="http://schemas.microsoft.com/office/drawing/2014/main" id="{62650F27-EC6F-4CC6-A3DA-E5DD6411AC29}"/>
              </a:ext>
            </a:extLst>
          </p:cNvPr>
          <p:cNvSpPr>
            <a:spLocks noChangeAspect="1" noEditPoints="1"/>
          </p:cNvSpPr>
          <p:nvPr/>
        </p:nvSpPr>
        <p:spPr bwMode="auto">
          <a:xfrm>
            <a:off x="807574" y="3479510"/>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22" name="Freeform 30">
            <a:extLst>
              <a:ext uri="{FF2B5EF4-FFF2-40B4-BE49-F238E27FC236}">
                <a16:creationId xmlns:a16="http://schemas.microsoft.com/office/drawing/2014/main" id="{4FCC4441-A0C8-4A13-B378-9A07F11AFD18}"/>
              </a:ext>
            </a:extLst>
          </p:cNvPr>
          <p:cNvSpPr>
            <a:spLocks noChangeAspect="1" noEditPoints="1"/>
          </p:cNvSpPr>
          <p:nvPr/>
        </p:nvSpPr>
        <p:spPr bwMode="auto">
          <a:xfrm>
            <a:off x="3928202" y="1829592"/>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30">
            <a:extLst>
              <a:ext uri="{FF2B5EF4-FFF2-40B4-BE49-F238E27FC236}">
                <a16:creationId xmlns:a16="http://schemas.microsoft.com/office/drawing/2014/main" id="{5C0AD1CF-E44D-476E-9934-5B533DB93A2C}"/>
              </a:ext>
            </a:extLst>
          </p:cNvPr>
          <p:cNvSpPr>
            <a:spLocks noChangeAspect="1" noEditPoints="1"/>
          </p:cNvSpPr>
          <p:nvPr/>
        </p:nvSpPr>
        <p:spPr bwMode="auto">
          <a:xfrm>
            <a:off x="7812560" y="5181227"/>
            <a:ext cx="410767" cy="55629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5">
            <a:extLst>
              <a:ext uri="{FF2B5EF4-FFF2-40B4-BE49-F238E27FC236}">
                <a16:creationId xmlns:a16="http://schemas.microsoft.com/office/drawing/2014/main" id="{BDF16F02-159F-471C-8F5C-59F3653DC21E}"/>
              </a:ext>
            </a:extLst>
          </p:cNvPr>
          <p:cNvSpPr>
            <a:spLocks noChangeAspect="1" noEditPoints="1"/>
          </p:cNvSpPr>
          <p:nvPr/>
        </p:nvSpPr>
        <p:spPr bwMode="auto">
          <a:xfrm>
            <a:off x="10801698" y="3531480"/>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5459004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Iterative Workflow Chart – 5 Stages with Feedback Loops</a:t>
            </a:r>
            <a:endParaRPr lang="en-US" sz="2700" dirty="0"/>
          </a:p>
        </p:txBody>
      </p:sp>
      <p:grpSp>
        <p:nvGrpSpPr>
          <p:cNvPr id="23" name="Grupa 22"/>
          <p:cNvGrpSpPr/>
          <p:nvPr/>
        </p:nvGrpSpPr>
        <p:grpSpPr>
          <a:xfrm>
            <a:off x="7679899" y="1484784"/>
            <a:ext cx="2758172" cy="974542"/>
            <a:chOff x="7613397" y="1310404"/>
            <a:chExt cx="2758172" cy="974542"/>
          </a:xfrm>
        </p:grpSpPr>
        <p:sp>
          <p:nvSpPr>
            <p:cNvPr id="69" name="Freeform 5"/>
            <p:cNvSpPr>
              <a:spLocks/>
            </p:cNvSpPr>
            <p:nvPr/>
          </p:nvSpPr>
          <p:spPr bwMode="auto">
            <a:xfrm>
              <a:off x="8039844" y="1864258"/>
              <a:ext cx="1941701" cy="420688"/>
            </a:xfrm>
            <a:custGeom>
              <a:avLst/>
              <a:gdLst>
                <a:gd name="T0" fmla="*/ 0 w 868"/>
                <a:gd name="T1" fmla="*/ 265 h 265"/>
                <a:gd name="T2" fmla="*/ 0 w 868"/>
                <a:gd name="T3" fmla="*/ 0 h 265"/>
                <a:gd name="T4" fmla="*/ 868 w 868"/>
                <a:gd name="T5" fmla="*/ 0 h 265"/>
                <a:gd name="T6" fmla="*/ 868 w 868"/>
                <a:gd name="T7" fmla="*/ 265 h 265"/>
              </a:gdLst>
              <a:ahLst/>
              <a:cxnLst>
                <a:cxn ang="0">
                  <a:pos x="T0" y="T1"/>
                </a:cxn>
                <a:cxn ang="0">
                  <a:pos x="T2" y="T3"/>
                </a:cxn>
                <a:cxn ang="0">
                  <a:pos x="T4" y="T5"/>
                </a:cxn>
                <a:cxn ang="0">
                  <a:pos x="T6" y="T7"/>
                </a:cxn>
              </a:cxnLst>
              <a:rect l="0" t="0" r="r" b="b"/>
              <a:pathLst>
                <a:path w="868" h="265">
                  <a:moveTo>
                    <a:pt x="0" y="265"/>
                  </a:moveTo>
                  <a:lnTo>
                    <a:pt x="0" y="0"/>
                  </a:lnTo>
                  <a:lnTo>
                    <a:pt x="868" y="0"/>
                  </a:lnTo>
                  <a:lnTo>
                    <a:pt x="868" y="265"/>
                  </a:lnTo>
                </a:path>
              </a:pathLst>
            </a:custGeom>
            <a:ln w="38100">
              <a:solidFill>
                <a:schemeClr val="bg2">
                  <a:lumMod val="50000"/>
                </a:schemeClr>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p>
          </p:txBody>
        </p:sp>
        <p:sp>
          <p:nvSpPr>
            <p:cNvPr id="70" name="pole tekstowe 69"/>
            <p:cNvSpPr txBox="1"/>
            <p:nvPr/>
          </p:nvSpPr>
          <p:spPr>
            <a:xfrm>
              <a:off x="7613397" y="1310404"/>
              <a:ext cx="2758172" cy="479941"/>
            </a:xfrm>
            <a:prstGeom prst="rect">
              <a:avLst/>
            </a:prstGeom>
            <a:noFill/>
          </p:spPr>
          <p:txBody>
            <a:bodyPr wrap="square" lIns="144000" tIns="108000" rIns="144000" bIns="108000" rtlCol="0" anchor="ctr">
              <a:noAutofit/>
            </a:bodyPr>
            <a:lstStyle/>
            <a:p>
              <a:pPr algn="ctr"/>
              <a:r>
                <a:rPr lang="en-US" dirty="0"/>
                <a:t>Put your text here. </a:t>
              </a:r>
              <a:br>
                <a:rPr lang="en-US" dirty="0"/>
              </a:br>
              <a:r>
                <a:rPr lang="en-US" dirty="0"/>
                <a:t>Add description.</a:t>
              </a:r>
            </a:p>
          </p:txBody>
        </p:sp>
      </p:grpSp>
      <p:grpSp>
        <p:nvGrpSpPr>
          <p:cNvPr id="30" name="Grupa 29"/>
          <p:cNvGrpSpPr/>
          <p:nvPr/>
        </p:nvGrpSpPr>
        <p:grpSpPr>
          <a:xfrm>
            <a:off x="2324581" y="1484784"/>
            <a:ext cx="3909558" cy="974542"/>
            <a:chOff x="2258079" y="1310404"/>
            <a:chExt cx="3909558" cy="974542"/>
          </a:xfrm>
        </p:grpSpPr>
        <p:sp>
          <p:nvSpPr>
            <p:cNvPr id="68" name="Freeform 5"/>
            <p:cNvSpPr>
              <a:spLocks/>
            </p:cNvSpPr>
            <p:nvPr/>
          </p:nvSpPr>
          <p:spPr bwMode="auto">
            <a:xfrm>
              <a:off x="2258079" y="1864258"/>
              <a:ext cx="3909558" cy="420688"/>
            </a:xfrm>
            <a:custGeom>
              <a:avLst/>
              <a:gdLst>
                <a:gd name="T0" fmla="*/ 0 w 868"/>
                <a:gd name="T1" fmla="*/ 265 h 265"/>
                <a:gd name="T2" fmla="*/ 0 w 868"/>
                <a:gd name="T3" fmla="*/ 0 h 265"/>
                <a:gd name="T4" fmla="*/ 868 w 868"/>
                <a:gd name="T5" fmla="*/ 0 h 265"/>
                <a:gd name="T6" fmla="*/ 868 w 868"/>
                <a:gd name="T7" fmla="*/ 265 h 265"/>
              </a:gdLst>
              <a:ahLst/>
              <a:cxnLst>
                <a:cxn ang="0">
                  <a:pos x="T0" y="T1"/>
                </a:cxn>
                <a:cxn ang="0">
                  <a:pos x="T2" y="T3"/>
                </a:cxn>
                <a:cxn ang="0">
                  <a:pos x="T4" y="T5"/>
                </a:cxn>
                <a:cxn ang="0">
                  <a:pos x="T6" y="T7"/>
                </a:cxn>
              </a:cxnLst>
              <a:rect l="0" t="0" r="r" b="b"/>
              <a:pathLst>
                <a:path w="868" h="265">
                  <a:moveTo>
                    <a:pt x="0" y="265"/>
                  </a:moveTo>
                  <a:lnTo>
                    <a:pt x="0" y="0"/>
                  </a:lnTo>
                  <a:lnTo>
                    <a:pt x="868" y="0"/>
                  </a:lnTo>
                  <a:lnTo>
                    <a:pt x="868" y="265"/>
                  </a:lnTo>
                </a:path>
              </a:pathLst>
            </a:custGeom>
            <a:ln w="38100">
              <a:solidFill>
                <a:schemeClr val="bg2">
                  <a:lumMod val="50000"/>
                </a:schemeClr>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p>
          </p:txBody>
        </p:sp>
        <p:sp>
          <p:nvSpPr>
            <p:cNvPr id="71" name="pole tekstowe 70"/>
            <p:cNvSpPr txBox="1"/>
            <p:nvPr/>
          </p:nvSpPr>
          <p:spPr>
            <a:xfrm>
              <a:off x="2833772" y="1310404"/>
              <a:ext cx="2758172" cy="479941"/>
            </a:xfrm>
            <a:prstGeom prst="rect">
              <a:avLst/>
            </a:prstGeom>
            <a:noFill/>
          </p:spPr>
          <p:txBody>
            <a:bodyPr wrap="square" lIns="144000" tIns="108000" rIns="144000" bIns="108000" rtlCol="0" anchor="ctr">
              <a:noAutofit/>
            </a:bodyPr>
            <a:lstStyle/>
            <a:p>
              <a:pPr algn="ctr"/>
              <a:r>
                <a:rPr lang="en-US" dirty="0"/>
                <a:t>Put your text here. </a:t>
              </a:r>
              <a:br>
                <a:rPr lang="en-US" dirty="0"/>
              </a:br>
              <a:r>
                <a:rPr lang="en-US" dirty="0"/>
                <a:t>Add description.</a:t>
              </a:r>
            </a:p>
          </p:txBody>
        </p:sp>
      </p:grpSp>
      <p:grpSp>
        <p:nvGrpSpPr>
          <p:cNvPr id="3" name="Grupa 2">
            <a:extLst>
              <a:ext uri="{FF2B5EF4-FFF2-40B4-BE49-F238E27FC236}">
                <a16:creationId xmlns:a16="http://schemas.microsoft.com/office/drawing/2014/main" id="{53ABE030-C5F1-4D15-8AF7-0088C7C8DA97}"/>
              </a:ext>
            </a:extLst>
          </p:cNvPr>
          <p:cNvGrpSpPr/>
          <p:nvPr/>
        </p:nvGrpSpPr>
        <p:grpSpPr>
          <a:xfrm>
            <a:off x="1271464" y="2461224"/>
            <a:ext cx="2106234" cy="3416048"/>
            <a:chOff x="1271464" y="2461224"/>
            <a:chExt cx="2106234" cy="3416048"/>
          </a:xfrm>
        </p:grpSpPr>
        <p:grpSp>
          <p:nvGrpSpPr>
            <p:cNvPr id="31" name="Group 111"/>
            <p:cNvGrpSpPr/>
            <p:nvPr/>
          </p:nvGrpSpPr>
          <p:grpSpPr>
            <a:xfrm>
              <a:off x="1271464" y="2461224"/>
              <a:ext cx="2106234" cy="1026114"/>
              <a:chOff x="1926499" y="1551305"/>
              <a:chExt cx="2645501" cy="1288834"/>
            </a:xfrm>
          </p:grpSpPr>
          <p:grpSp>
            <p:nvGrpSpPr>
              <p:cNvPr id="33" name="Group 112"/>
              <p:cNvGrpSpPr/>
              <p:nvPr/>
            </p:nvGrpSpPr>
            <p:grpSpPr>
              <a:xfrm>
                <a:off x="1926499" y="1551305"/>
                <a:ext cx="2645501" cy="1288834"/>
                <a:chOff x="996463" y="1329110"/>
                <a:chExt cx="2106234" cy="1026114"/>
              </a:xfrm>
            </p:grpSpPr>
            <p:grpSp>
              <p:nvGrpSpPr>
                <p:cNvPr id="35" name="Grupa 4"/>
                <p:cNvGrpSpPr/>
                <p:nvPr/>
              </p:nvGrpSpPr>
              <p:grpSpPr>
                <a:xfrm>
                  <a:off x="996463" y="1329110"/>
                  <a:ext cx="2106234" cy="1026114"/>
                  <a:chOff x="1020915" y="2276872"/>
                  <a:chExt cx="2808312" cy="1368152"/>
                </a:xfrm>
              </p:grpSpPr>
              <p:sp>
                <p:nvSpPr>
                  <p:cNvPr id="37" name="Pagon 1"/>
                  <p:cNvSpPr/>
                  <p:nvPr/>
                </p:nvSpPr>
                <p:spPr>
                  <a:xfrm>
                    <a:off x="1020915" y="2276872"/>
                    <a:ext cx="2808312" cy="1368152"/>
                  </a:xfrm>
                  <a:prstGeom prst="chevron">
                    <a:avLst>
                      <a:gd name="adj" fmla="val 3855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38"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36"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34"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1</a:t>
                </a:r>
              </a:p>
            </p:txBody>
          </p:sp>
        </p:grpSp>
        <p:sp>
          <p:nvSpPr>
            <p:cNvPr id="52" name="Dowolny kształt 51"/>
            <p:cNvSpPr/>
            <p:nvPr/>
          </p:nvSpPr>
          <p:spPr>
            <a:xfrm>
              <a:off x="1274695"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5" name="Grupa 4">
            <a:extLst>
              <a:ext uri="{FF2B5EF4-FFF2-40B4-BE49-F238E27FC236}">
                <a16:creationId xmlns:a16="http://schemas.microsoft.com/office/drawing/2014/main" id="{A9C486EB-B354-4758-8CFC-6BE2E9148F35}"/>
              </a:ext>
            </a:extLst>
          </p:cNvPr>
          <p:cNvGrpSpPr/>
          <p:nvPr/>
        </p:nvGrpSpPr>
        <p:grpSpPr>
          <a:xfrm>
            <a:off x="3199156" y="2461224"/>
            <a:ext cx="2116881" cy="3416048"/>
            <a:chOff x="3199156" y="2461224"/>
            <a:chExt cx="2116881" cy="3416048"/>
          </a:xfrm>
        </p:grpSpPr>
        <p:grpSp>
          <p:nvGrpSpPr>
            <p:cNvPr id="4" name="Group 119"/>
            <p:cNvGrpSpPr/>
            <p:nvPr/>
          </p:nvGrpSpPr>
          <p:grpSpPr>
            <a:xfrm>
              <a:off x="3209803" y="2461224"/>
              <a:ext cx="2106234" cy="1026114"/>
              <a:chOff x="1926499" y="1551305"/>
              <a:chExt cx="2645501" cy="1288834"/>
            </a:xfrm>
          </p:grpSpPr>
          <p:grpSp>
            <p:nvGrpSpPr>
              <p:cNvPr id="6" name="Group 121"/>
              <p:cNvGrpSpPr/>
              <p:nvPr/>
            </p:nvGrpSpPr>
            <p:grpSpPr>
              <a:xfrm>
                <a:off x="1926499" y="1551305"/>
                <a:ext cx="2645501" cy="1288834"/>
                <a:chOff x="996463" y="1329110"/>
                <a:chExt cx="2106234" cy="1026114"/>
              </a:xfrm>
            </p:grpSpPr>
            <p:grpSp>
              <p:nvGrpSpPr>
                <p:cNvPr id="8" name="Grupa 4"/>
                <p:cNvGrpSpPr/>
                <p:nvPr/>
              </p:nvGrpSpPr>
              <p:grpSpPr>
                <a:xfrm>
                  <a:off x="996463" y="1329110"/>
                  <a:ext cx="2106234" cy="1026114"/>
                  <a:chOff x="1020915" y="2276872"/>
                  <a:chExt cx="2808312" cy="1368152"/>
                </a:xfrm>
              </p:grpSpPr>
              <p:sp>
                <p:nvSpPr>
                  <p:cNvPr id="10" name="Pagon 1"/>
                  <p:cNvSpPr/>
                  <p:nvPr/>
                </p:nvSpPr>
                <p:spPr>
                  <a:xfrm>
                    <a:off x="1020915" y="2276872"/>
                    <a:ext cx="2808312" cy="1368152"/>
                  </a:xfrm>
                  <a:prstGeom prst="chevron">
                    <a:avLst>
                      <a:gd name="adj" fmla="val 3855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11"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9"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7"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2</a:t>
                </a:r>
              </a:p>
            </p:txBody>
          </p:sp>
        </p:grpSp>
        <p:sp>
          <p:nvSpPr>
            <p:cNvPr id="53" name="Dowolny kształt 52"/>
            <p:cNvSpPr/>
            <p:nvPr/>
          </p:nvSpPr>
          <p:spPr>
            <a:xfrm>
              <a:off x="3199156"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12" name="Grupa 11">
            <a:extLst>
              <a:ext uri="{FF2B5EF4-FFF2-40B4-BE49-F238E27FC236}">
                <a16:creationId xmlns:a16="http://schemas.microsoft.com/office/drawing/2014/main" id="{70F04827-ADF5-4271-BE12-F281A29C2AAD}"/>
              </a:ext>
            </a:extLst>
          </p:cNvPr>
          <p:cNvGrpSpPr/>
          <p:nvPr/>
        </p:nvGrpSpPr>
        <p:grpSpPr>
          <a:xfrm>
            <a:off x="5123618" y="2461224"/>
            <a:ext cx="2130758" cy="3416048"/>
            <a:chOff x="5123618" y="2461224"/>
            <a:chExt cx="2130758" cy="3416048"/>
          </a:xfrm>
        </p:grpSpPr>
        <p:grpSp>
          <p:nvGrpSpPr>
            <p:cNvPr id="13" name="Group 128"/>
            <p:cNvGrpSpPr/>
            <p:nvPr/>
          </p:nvGrpSpPr>
          <p:grpSpPr>
            <a:xfrm>
              <a:off x="5148142" y="2461224"/>
              <a:ext cx="2106234" cy="1026114"/>
              <a:chOff x="1926499" y="1551305"/>
              <a:chExt cx="2645501" cy="1288834"/>
            </a:xfrm>
          </p:grpSpPr>
          <p:grpSp>
            <p:nvGrpSpPr>
              <p:cNvPr id="15" name="Group 130"/>
              <p:cNvGrpSpPr/>
              <p:nvPr/>
            </p:nvGrpSpPr>
            <p:grpSpPr>
              <a:xfrm>
                <a:off x="1926499" y="1551305"/>
                <a:ext cx="2645501" cy="1288834"/>
                <a:chOff x="996463" y="1329110"/>
                <a:chExt cx="2106234" cy="1026114"/>
              </a:xfrm>
            </p:grpSpPr>
            <p:grpSp>
              <p:nvGrpSpPr>
                <p:cNvPr id="17" name="Grupa 4"/>
                <p:cNvGrpSpPr/>
                <p:nvPr/>
              </p:nvGrpSpPr>
              <p:grpSpPr>
                <a:xfrm>
                  <a:off x="996463" y="1329110"/>
                  <a:ext cx="2106234" cy="1026114"/>
                  <a:chOff x="1020915" y="2276872"/>
                  <a:chExt cx="2808312" cy="1368152"/>
                </a:xfrm>
              </p:grpSpPr>
              <p:sp>
                <p:nvSpPr>
                  <p:cNvPr id="19" name="Pagon 1"/>
                  <p:cNvSpPr/>
                  <p:nvPr/>
                </p:nvSpPr>
                <p:spPr>
                  <a:xfrm>
                    <a:off x="1020915" y="2276872"/>
                    <a:ext cx="2808312" cy="1368152"/>
                  </a:xfrm>
                  <a:prstGeom prst="chevron">
                    <a:avLst>
                      <a:gd name="adj" fmla="val 3855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20"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18"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16"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3</a:t>
                </a:r>
              </a:p>
            </p:txBody>
          </p:sp>
        </p:grpSp>
        <p:sp>
          <p:nvSpPr>
            <p:cNvPr id="54" name="Dowolny kształt 53"/>
            <p:cNvSpPr/>
            <p:nvPr/>
          </p:nvSpPr>
          <p:spPr>
            <a:xfrm>
              <a:off x="5123618"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14" name="Grupa 13">
            <a:extLst>
              <a:ext uri="{FF2B5EF4-FFF2-40B4-BE49-F238E27FC236}">
                <a16:creationId xmlns:a16="http://schemas.microsoft.com/office/drawing/2014/main" id="{F1EF8996-C6F7-4AD7-824C-22D6F452A035}"/>
              </a:ext>
            </a:extLst>
          </p:cNvPr>
          <p:cNvGrpSpPr/>
          <p:nvPr/>
        </p:nvGrpSpPr>
        <p:grpSpPr>
          <a:xfrm>
            <a:off x="7048079" y="2461224"/>
            <a:ext cx="2144637" cy="3416048"/>
            <a:chOff x="7048079" y="2461224"/>
            <a:chExt cx="2144637" cy="3416048"/>
          </a:xfrm>
        </p:grpSpPr>
        <p:grpSp>
          <p:nvGrpSpPr>
            <p:cNvPr id="22" name="Group 137"/>
            <p:cNvGrpSpPr/>
            <p:nvPr/>
          </p:nvGrpSpPr>
          <p:grpSpPr>
            <a:xfrm>
              <a:off x="7086482" y="2461224"/>
              <a:ext cx="2106234" cy="1026114"/>
              <a:chOff x="1926499" y="1551305"/>
              <a:chExt cx="2645501" cy="1288834"/>
            </a:xfrm>
          </p:grpSpPr>
          <p:grpSp>
            <p:nvGrpSpPr>
              <p:cNvPr id="24" name="Group 139"/>
              <p:cNvGrpSpPr/>
              <p:nvPr/>
            </p:nvGrpSpPr>
            <p:grpSpPr>
              <a:xfrm>
                <a:off x="1926499" y="1551305"/>
                <a:ext cx="2645501" cy="1288834"/>
                <a:chOff x="996463" y="1329110"/>
                <a:chExt cx="2106234" cy="1026114"/>
              </a:xfrm>
            </p:grpSpPr>
            <p:grpSp>
              <p:nvGrpSpPr>
                <p:cNvPr id="26" name="Grupa 4"/>
                <p:cNvGrpSpPr/>
                <p:nvPr/>
              </p:nvGrpSpPr>
              <p:grpSpPr>
                <a:xfrm>
                  <a:off x="996463" y="1329110"/>
                  <a:ext cx="2106234" cy="1026114"/>
                  <a:chOff x="1020915" y="2276872"/>
                  <a:chExt cx="2808312" cy="1368152"/>
                </a:xfrm>
              </p:grpSpPr>
              <p:sp>
                <p:nvSpPr>
                  <p:cNvPr id="28" name="Pagon 1"/>
                  <p:cNvSpPr/>
                  <p:nvPr/>
                </p:nvSpPr>
                <p:spPr>
                  <a:xfrm>
                    <a:off x="1020915" y="2276872"/>
                    <a:ext cx="2808312" cy="1368152"/>
                  </a:xfrm>
                  <a:prstGeom prst="chevron">
                    <a:avLst>
                      <a:gd name="adj" fmla="val 385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29"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27"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25"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4</a:t>
                </a:r>
              </a:p>
            </p:txBody>
          </p:sp>
        </p:grpSp>
        <p:sp>
          <p:nvSpPr>
            <p:cNvPr id="55" name="Dowolny kształt 54"/>
            <p:cNvSpPr/>
            <p:nvPr/>
          </p:nvSpPr>
          <p:spPr>
            <a:xfrm>
              <a:off x="7048079"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grpSp>
        <p:nvGrpSpPr>
          <p:cNvPr id="21" name="Grupa 20">
            <a:extLst>
              <a:ext uri="{FF2B5EF4-FFF2-40B4-BE49-F238E27FC236}">
                <a16:creationId xmlns:a16="http://schemas.microsoft.com/office/drawing/2014/main" id="{1B61F2AC-E624-4E50-9956-92DA8F0B7D9E}"/>
              </a:ext>
            </a:extLst>
          </p:cNvPr>
          <p:cNvGrpSpPr/>
          <p:nvPr/>
        </p:nvGrpSpPr>
        <p:grpSpPr>
          <a:xfrm>
            <a:off x="8972541" y="2461224"/>
            <a:ext cx="2158513" cy="3416048"/>
            <a:chOff x="8972541" y="2461224"/>
            <a:chExt cx="2158513" cy="3416048"/>
          </a:xfrm>
        </p:grpSpPr>
        <p:grpSp>
          <p:nvGrpSpPr>
            <p:cNvPr id="40" name="Group 137"/>
            <p:cNvGrpSpPr/>
            <p:nvPr/>
          </p:nvGrpSpPr>
          <p:grpSpPr>
            <a:xfrm>
              <a:off x="9024820" y="2461224"/>
              <a:ext cx="2106234" cy="1026114"/>
              <a:chOff x="1926499" y="1551305"/>
              <a:chExt cx="2645501" cy="1288834"/>
            </a:xfrm>
          </p:grpSpPr>
          <p:grpSp>
            <p:nvGrpSpPr>
              <p:cNvPr id="42" name="Group 139"/>
              <p:cNvGrpSpPr/>
              <p:nvPr/>
            </p:nvGrpSpPr>
            <p:grpSpPr>
              <a:xfrm>
                <a:off x="1926499" y="1551305"/>
                <a:ext cx="2645501" cy="1288834"/>
                <a:chOff x="996463" y="1329110"/>
                <a:chExt cx="2106234" cy="1026114"/>
              </a:xfrm>
            </p:grpSpPr>
            <p:grpSp>
              <p:nvGrpSpPr>
                <p:cNvPr id="44" name="Grupa 4"/>
                <p:cNvGrpSpPr/>
                <p:nvPr/>
              </p:nvGrpSpPr>
              <p:grpSpPr>
                <a:xfrm>
                  <a:off x="996463" y="1329110"/>
                  <a:ext cx="2106234" cy="1026114"/>
                  <a:chOff x="1020915" y="2276872"/>
                  <a:chExt cx="2808312" cy="1368152"/>
                </a:xfrm>
              </p:grpSpPr>
              <p:sp>
                <p:nvSpPr>
                  <p:cNvPr id="46" name="Pagon 1"/>
                  <p:cNvSpPr/>
                  <p:nvPr/>
                </p:nvSpPr>
                <p:spPr>
                  <a:xfrm>
                    <a:off x="1020915" y="2276872"/>
                    <a:ext cx="2808312" cy="1368152"/>
                  </a:xfrm>
                  <a:prstGeom prst="chevron">
                    <a:avLst>
                      <a:gd name="adj" fmla="val 385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sp>
                <p:nvSpPr>
                  <p:cNvPr id="47" name="Pagon 2"/>
                  <p:cNvSpPr/>
                  <p:nvPr/>
                </p:nvSpPr>
                <p:spPr>
                  <a:xfrm>
                    <a:off x="1020915" y="2960948"/>
                    <a:ext cx="2808312" cy="684076"/>
                  </a:xfrm>
                  <a:custGeom>
                    <a:avLst/>
                    <a:gdLst/>
                    <a:ahLst/>
                    <a:cxnLst/>
                    <a:rect l="l" t="t" r="r" b="b"/>
                    <a:pathLst>
                      <a:path w="2808312" h="684076">
                        <a:moveTo>
                          <a:pt x="527450" y="0"/>
                        </a:moveTo>
                        <a:lnTo>
                          <a:pt x="2808312" y="0"/>
                        </a:lnTo>
                        <a:lnTo>
                          <a:pt x="2280862" y="684076"/>
                        </a:lnTo>
                        <a:lnTo>
                          <a:pt x="0" y="68407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2000" dirty="0">
                      <a:solidFill>
                        <a:schemeClr val="tx1"/>
                      </a:solidFill>
                    </a:endParaRPr>
                  </a:p>
                </p:txBody>
              </p:sp>
            </p:grpSp>
            <p:sp>
              <p:nvSpPr>
                <p:cNvPr id="45" name="pole tekstowe 14"/>
                <p:cNvSpPr txBox="1"/>
                <p:nvPr/>
              </p:nvSpPr>
              <p:spPr>
                <a:xfrm>
                  <a:off x="1402236" y="1329110"/>
                  <a:ext cx="1294689" cy="513057"/>
                </a:xfrm>
                <a:prstGeom prst="rect">
                  <a:avLst/>
                </a:prstGeom>
              </p:spPr>
              <p:txBody>
                <a:bodyPr vert="horz" wrap="square" lIns="68580" tIns="34290" rIns="68580" bIns="34290" rtlCol="0" anchor="ctr">
                  <a:noAutofit/>
                </a:bodyPr>
                <a:lstStyle/>
                <a:p>
                  <a:pPr marL="4763" indent="-4763" algn="ctr">
                    <a:lnSpc>
                      <a:spcPct val="90000"/>
                    </a:lnSpc>
                    <a:spcBef>
                      <a:spcPct val="20000"/>
                    </a:spcBef>
                  </a:pPr>
                  <a:r>
                    <a:rPr lang="en-US" sz="2000" dirty="0">
                      <a:solidFill>
                        <a:schemeClr val="bg1"/>
                      </a:solidFill>
                    </a:rPr>
                    <a:t>Header</a:t>
                  </a:r>
                </a:p>
              </p:txBody>
            </p:sp>
          </p:grpSp>
          <p:sp>
            <p:nvSpPr>
              <p:cNvPr id="43" name="pole tekstowe 20"/>
              <p:cNvSpPr txBox="1"/>
              <p:nvPr/>
            </p:nvSpPr>
            <p:spPr>
              <a:xfrm>
                <a:off x="2407814" y="2195722"/>
                <a:ext cx="1682872" cy="637210"/>
              </a:xfrm>
              <a:prstGeom prst="rect">
                <a:avLst/>
              </a:prstGeom>
            </p:spPr>
            <p:txBody>
              <a:bodyPr vert="horz" wrap="square" lIns="68580" tIns="34290" rIns="68580" bIns="34290" rtlCol="0" anchor="ctr">
                <a:noAutofit/>
              </a:bodyPr>
              <a:lstStyle/>
              <a:p>
                <a:pPr marL="4763" indent="-4763" algn="ctr">
                  <a:spcBef>
                    <a:spcPct val="20000"/>
                  </a:spcBef>
                </a:pPr>
                <a:r>
                  <a:rPr lang="en-US" sz="3200" dirty="0">
                    <a:solidFill>
                      <a:schemeClr val="bg1"/>
                    </a:solidFill>
                  </a:rPr>
                  <a:t>5</a:t>
                </a:r>
              </a:p>
            </p:txBody>
          </p:sp>
        </p:grpSp>
        <p:sp>
          <p:nvSpPr>
            <p:cNvPr id="56" name="Dowolny kształt 55"/>
            <p:cNvSpPr/>
            <p:nvPr/>
          </p:nvSpPr>
          <p:spPr>
            <a:xfrm>
              <a:off x="8972541" y="3613352"/>
              <a:ext cx="1749510" cy="2263920"/>
            </a:xfrm>
            <a:custGeom>
              <a:avLst/>
              <a:gdLst>
                <a:gd name="connsiteX0" fmla="*/ 0 w 1749510"/>
                <a:gd name="connsiteY0" fmla="*/ 0 h 1049706"/>
                <a:gd name="connsiteX1" fmla="*/ 1749510 w 1749510"/>
                <a:gd name="connsiteY1" fmla="*/ 0 h 1049706"/>
                <a:gd name="connsiteX2" fmla="*/ 1749510 w 1749510"/>
                <a:gd name="connsiteY2" fmla="*/ 1049706 h 1049706"/>
                <a:gd name="connsiteX3" fmla="*/ 0 w 1749510"/>
                <a:gd name="connsiteY3" fmla="*/ 1049706 h 1049706"/>
                <a:gd name="connsiteX4" fmla="*/ 0 w 1749510"/>
                <a:gd name="connsiteY4" fmla="*/ 0 h 1049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9510" h="1049706">
                  <a:moveTo>
                    <a:pt x="0" y="0"/>
                  </a:moveTo>
                  <a:lnTo>
                    <a:pt x="1749510" y="0"/>
                  </a:lnTo>
                  <a:lnTo>
                    <a:pt x="1749510" y="1049706"/>
                  </a:lnTo>
                  <a:lnTo>
                    <a:pt x="0" y="1049706"/>
                  </a:lnTo>
                  <a:lnTo>
                    <a:pt x="0" y="0"/>
                  </a:lnTo>
                  <a:close/>
                </a:path>
              </a:pathLst>
            </a:custGeom>
            <a:solidFill>
              <a:schemeClr val="bg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80000" rIns="108000" bIns="180000" numCol="1" spcCol="1270" anchor="t" anchorCtr="0">
              <a:noAutofit/>
            </a:bodyPr>
            <a:lstStyle/>
            <a:p>
              <a:pPr algn="ctr"/>
              <a:r>
                <a:rPr lang="en-US" dirty="0">
                  <a:solidFill>
                    <a:prstClr val="black"/>
                  </a:solidFill>
                </a:rPr>
                <a:t>Write your text here. Add your description of an item. Fill the textbox with your description.</a:t>
              </a:r>
            </a:p>
          </p:txBody>
        </p:sp>
      </p:grpSp>
    </p:spTree>
    <p:extLst>
      <p:ext uri="{BB962C8B-B14F-4D97-AF65-F5344CB8AC3E}">
        <p14:creationId xmlns:p14="http://schemas.microsoft.com/office/powerpoint/2010/main" val="14884962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Waterfall Chart Template</a:t>
            </a:r>
          </a:p>
        </p:txBody>
      </p:sp>
      <p:grpSp>
        <p:nvGrpSpPr>
          <p:cNvPr id="5" name="Grupa 4"/>
          <p:cNvGrpSpPr/>
          <p:nvPr/>
        </p:nvGrpSpPr>
        <p:grpSpPr>
          <a:xfrm>
            <a:off x="3300681" y="3274826"/>
            <a:ext cx="6117859" cy="1003544"/>
            <a:chOff x="3300681" y="3274826"/>
            <a:chExt cx="6117859" cy="1003544"/>
          </a:xfrm>
        </p:grpSpPr>
        <p:sp>
          <p:nvSpPr>
            <p:cNvPr id="22" name="Prostokąt 21"/>
            <p:cNvSpPr/>
            <p:nvPr/>
          </p:nvSpPr>
          <p:spPr>
            <a:xfrm>
              <a:off x="3745668" y="3275851"/>
              <a:ext cx="5672872"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24" name="Elipsa 23"/>
            <p:cNvSpPr/>
            <p:nvPr/>
          </p:nvSpPr>
          <p:spPr>
            <a:xfrm>
              <a:off x="3300681" y="3274826"/>
              <a:ext cx="792000" cy="792088"/>
            </a:xfrm>
            <a:prstGeom prst="ellipse">
              <a:avLst/>
            </a:prstGeom>
            <a:solidFill>
              <a:schemeClr val="accent6">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3</a:t>
              </a:r>
            </a:p>
          </p:txBody>
        </p:sp>
        <p:sp>
          <p:nvSpPr>
            <p:cNvPr id="25" name="Trójkąt równoramienny 24"/>
            <p:cNvSpPr/>
            <p:nvPr/>
          </p:nvSpPr>
          <p:spPr>
            <a:xfrm flipH="1" flipV="1">
              <a:off x="8811959" y="4065889"/>
              <a:ext cx="606579" cy="212481"/>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3" name="Grupa 2"/>
          <p:cNvGrpSpPr/>
          <p:nvPr/>
        </p:nvGrpSpPr>
        <p:grpSpPr>
          <a:xfrm>
            <a:off x="1284125" y="1268760"/>
            <a:ext cx="6138537" cy="1004568"/>
            <a:chOff x="1284125" y="1268760"/>
            <a:chExt cx="6138537" cy="1004568"/>
          </a:xfrm>
        </p:grpSpPr>
        <p:sp>
          <p:nvSpPr>
            <p:cNvPr id="27" name="Prostokąt 26"/>
            <p:cNvSpPr/>
            <p:nvPr/>
          </p:nvSpPr>
          <p:spPr>
            <a:xfrm>
              <a:off x="1749790" y="1268760"/>
              <a:ext cx="5672872" cy="7920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29" name="Elipsa 28"/>
            <p:cNvSpPr/>
            <p:nvPr/>
          </p:nvSpPr>
          <p:spPr>
            <a:xfrm>
              <a:off x="1284125" y="1268760"/>
              <a:ext cx="792000" cy="792088"/>
            </a:xfrm>
            <a:prstGeom prst="ellipse">
              <a:avLst/>
            </a:prstGeom>
            <a:solidFill>
              <a:schemeClr val="accent3">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1</a:t>
              </a:r>
            </a:p>
          </p:txBody>
        </p:sp>
        <p:sp>
          <p:nvSpPr>
            <p:cNvPr id="30" name="Trójkąt równoramienny 29"/>
            <p:cNvSpPr/>
            <p:nvPr/>
          </p:nvSpPr>
          <p:spPr>
            <a:xfrm flipH="1" flipV="1">
              <a:off x="6816079" y="2060847"/>
              <a:ext cx="606579" cy="212481"/>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7" name="Grupa 6"/>
          <p:cNvGrpSpPr/>
          <p:nvPr/>
        </p:nvGrpSpPr>
        <p:grpSpPr>
          <a:xfrm>
            <a:off x="5317239" y="5280891"/>
            <a:ext cx="6097178" cy="792088"/>
            <a:chOff x="5317239" y="5280891"/>
            <a:chExt cx="6097178" cy="792088"/>
          </a:xfrm>
        </p:grpSpPr>
        <p:sp>
          <p:nvSpPr>
            <p:cNvPr id="32" name="Prostokąt 31"/>
            <p:cNvSpPr/>
            <p:nvPr/>
          </p:nvSpPr>
          <p:spPr>
            <a:xfrm>
              <a:off x="5741545" y="5280891"/>
              <a:ext cx="5672872"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34" name="Elipsa 33"/>
            <p:cNvSpPr/>
            <p:nvPr/>
          </p:nvSpPr>
          <p:spPr>
            <a:xfrm>
              <a:off x="5317239" y="5280891"/>
              <a:ext cx="792000" cy="792088"/>
            </a:xfrm>
            <a:prstGeom prst="ellipse">
              <a:avLst/>
            </a:prstGeom>
            <a:solidFill>
              <a:schemeClr val="accent1">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5</a:t>
              </a:r>
            </a:p>
          </p:txBody>
        </p:sp>
      </p:grpSp>
      <p:grpSp>
        <p:nvGrpSpPr>
          <p:cNvPr id="4" name="Grupa 3"/>
          <p:cNvGrpSpPr/>
          <p:nvPr/>
        </p:nvGrpSpPr>
        <p:grpSpPr>
          <a:xfrm>
            <a:off x="2292403" y="2271793"/>
            <a:ext cx="6128198" cy="1004057"/>
            <a:chOff x="2292403" y="2271793"/>
            <a:chExt cx="6128198" cy="1004057"/>
          </a:xfrm>
        </p:grpSpPr>
        <p:sp>
          <p:nvSpPr>
            <p:cNvPr id="36" name="Prostokąt 35"/>
            <p:cNvSpPr/>
            <p:nvPr/>
          </p:nvSpPr>
          <p:spPr>
            <a:xfrm>
              <a:off x="2747729" y="2273331"/>
              <a:ext cx="5672872"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38" name="Elipsa 37"/>
            <p:cNvSpPr/>
            <p:nvPr/>
          </p:nvSpPr>
          <p:spPr>
            <a:xfrm>
              <a:off x="2292403" y="2271793"/>
              <a:ext cx="792000" cy="792088"/>
            </a:xfrm>
            <a:prstGeom prst="ellipse">
              <a:avLst/>
            </a:prstGeom>
            <a:solidFill>
              <a:schemeClr val="accent4">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2</a:t>
              </a:r>
            </a:p>
          </p:txBody>
        </p:sp>
        <p:sp>
          <p:nvSpPr>
            <p:cNvPr id="39" name="Trójkąt równoramienny 38"/>
            <p:cNvSpPr/>
            <p:nvPr/>
          </p:nvSpPr>
          <p:spPr>
            <a:xfrm flipH="1" flipV="1">
              <a:off x="7814020" y="3063369"/>
              <a:ext cx="606579" cy="212481"/>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6" name="Grupa 5"/>
          <p:cNvGrpSpPr/>
          <p:nvPr/>
        </p:nvGrpSpPr>
        <p:grpSpPr>
          <a:xfrm>
            <a:off x="4308959" y="4277859"/>
            <a:ext cx="6107520" cy="1003031"/>
            <a:chOff x="4308959" y="4277859"/>
            <a:chExt cx="6107520" cy="1003031"/>
          </a:xfrm>
        </p:grpSpPr>
        <p:sp>
          <p:nvSpPr>
            <p:cNvPr id="41" name="Prostokąt 40"/>
            <p:cNvSpPr/>
            <p:nvPr/>
          </p:nvSpPr>
          <p:spPr>
            <a:xfrm>
              <a:off x="4743607" y="4278371"/>
              <a:ext cx="5672872"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Add description.</a:t>
              </a:r>
            </a:p>
          </p:txBody>
        </p:sp>
        <p:sp>
          <p:nvSpPr>
            <p:cNvPr id="43" name="Elipsa 42"/>
            <p:cNvSpPr/>
            <p:nvPr/>
          </p:nvSpPr>
          <p:spPr>
            <a:xfrm>
              <a:off x="4308959" y="4277859"/>
              <a:ext cx="792000" cy="792088"/>
            </a:xfrm>
            <a:prstGeom prst="ellipse">
              <a:avLst/>
            </a:prstGeom>
            <a:solidFill>
              <a:schemeClr val="accent2">
                <a:lumMod val="75000"/>
              </a:schemeClr>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4</a:t>
              </a:r>
            </a:p>
          </p:txBody>
        </p:sp>
        <p:sp>
          <p:nvSpPr>
            <p:cNvPr id="44" name="Trójkąt równoramienny 43"/>
            <p:cNvSpPr/>
            <p:nvPr/>
          </p:nvSpPr>
          <p:spPr>
            <a:xfrm flipH="1" flipV="1">
              <a:off x="9809898" y="5068409"/>
              <a:ext cx="606579" cy="212481"/>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spTree>
    <p:extLst>
      <p:ext uri="{BB962C8B-B14F-4D97-AF65-F5344CB8AC3E}">
        <p14:creationId xmlns:p14="http://schemas.microsoft.com/office/powerpoint/2010/main" val="169040024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Decreasing Levels Ribbon List Diagram</a:t>
            </a:r>
          </a:p>
        </p:txBody>
      </p:sp>
      <p:grpSp>
        <p:nvGrpSpPr>
          <p:cNvPr id="16" name="Grupa 15">
            <a:extLst>
              <a:ext uri="{FF2B5EF4-FFF2-40B4-BE49-F238E27FC236}">
                <a16:creationId xmlns:a16="http://schemas.microsoft.com/office/drawing/2014/main" id="{8F721F3F-010A-43F1-AF8B-A163E5E78985}"/>
              </a:ext>
            </a:extLst>
          </p:cNvPr>
          <p:cNvGrpSpPr/>
          <p:nvPr/>
        </p:nvGrpSpPr>
        <p:grpSpPr>
          <a:xfrm>
            <a:off x="5834108" y="4297276"/>
            <a:ext cx="2936384" cy="1011243"/>
            <a:chOff x="6364344" y="4194853"/>
            <a:chExt cx="2936384" cy="1011243"/>
          </a:xfrm>
        </p:grpSpPr>
        <p:sp>
          <p:nvSpPr>
            <p:cNvPr id="8" name="Prostokąt 7"/>
            <p:cNvSpPr/>
            <p:nvPr/>
          </p:nvSpPr>
          <p:spPr>
            <a:xfrm flipH="1">
              <a:off x="6364344" y="4194853"/>
              <a:ext cx="2936384" cy="7920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9" name="Równoległobok 8"/>
            <p:cNvSpPr/>
            <p:nvPr/>
          </p:nvSpPr>
          <p:spPr>
            <a:xfrm>
              <a:off x="8099480" y="4987367"/>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6" name="Grupa 5">
            <a:extLst>
              <a:ext uri="{FF2B5EF4-FFF2-40B4-BE49-F238E27FC236}">
                <a16:creationId xmlns:a16="http://schemas.microsoft.com/office/drawing/2014/main" id="{833B7870-29A1-4577-B962-82C576C3ADFE}"/>
              </a:ext>
            </a:extLst>
          </p:cNvPr>
          <p:cNvGrpSpPr/>
          <p:nvPr/>
        </p:nvGrpSpPr>
        <p:grpSpPr>
          <a:xfrm>
            <a:off x="4098972" y="3285607"/>
            <a:ext cx="2936384" cy="1011243"/>
            <a:chOff x="4629208" y="3183184"/>
            <a:chExt cx="2936384" cy="1011243"/>
          </a:xfrm>
        </p:grpSpPr>
        <p:sp>
          <p:nvSpPr>
            <p:cNvPr id="5" name="Równoległobok 4"/>
            <p:cNvSpPr/>
            <p:nvPr/>
          </p:nvSpPr>
          <p:spPr>
            <a:xfrm>
              <a:off x="6364344" y="3975698"/>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10" name="Prostokąt 9"/>
            <p:cNvSpPr/>
            <p:nvPr/>
          </p:nvSpPr>
          <p:spPr>
            <a:xfrm flipH="1">
              <a:off x="4629208" y="3183184"/>
              <a:ext cx="2936384"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grpSp>
      <p:grpSp>
        <p:nvGrpSpPr>
          <p:cNvPr id="4" name="Grupa 3">
            <a:extLst>
              <a:ext uri="{FF2B5EF4-FFF2-40B4-BE49-F238E27FC236}">
                <a16:creationId xmlns:a16="http://schemas.microsoft.com/office/drawing/2014/main" id="{8AB74C04-F1F2-4C99-B10D-EF5FFD00FFC6}"/>
              </a:ext>
            </a:extLst>
          </p:cNvPr>
          <p:cNvGrpSpPr/>
          <p:nvPr/>
        </p:nvGrpSpPr>
        <p:grpSpPr>
          <a:xfrm>
            <a:off x="2363836" y="2273938"/>
            <a:ext cx="2936384" cy="1011243"/>
            <a:chOff x="2894072" y="2171515"/>
            <a:chExt cx="2936384" cy="1011243"/>
          </a:xfrm>
        </p:grpSpPr>
        <p:sp>
          <p:nvSpPr>
            <p:cNvPr id="11" name="Prostokąt 10"/>
            <p:cNvSpPr/>
            <p:nvPr/>
          </p:nvSpPr>
          <p:spPr>
            <a:xfrm flipH="1">
              <a:off x="2894072" y="2171515"/>
              <a:ext cx="2936384"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2" name="Równoległobok 11"/>
            <p:cNvSpPr/>
            <p:nvPr/>
          </p:nvSpPr>
          <p:spPr>
            <a:xfrm>
              <a:off x="4629208" y="2964029"/>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3" name="Grupa 2">
            <a:extLst>
              <a:ext uri="{FF2B5EF4-FFF2-40B4-BE49-F238E27FC236}">
                <a16:creationId xmlns:a16="http://schemas.microsoft.com/office/drawing/2014/main" id="{E7C70E52-B381-4CD7-9F37-0371383445D7}"/>
              </a:ext>
            </a:extLst>
          </p:cNvPr>
          <p:cNvGrpSpPr/>
          <p:nvPr/>
        </p:nvGrpSpPr>
        <p:grpSpPr>
          <a:xfrm>
            <a:off x="628700" y="1268690"/>
            <a:ext cx="2936384" cy="1004822"/>
            <a:chOff x="1158936" y="1166267"/>
            <a:chExt cx="2936384" cy="1004822"/>
          </a:xfrm>
        </p:grpSpPr>
        <p:sp>
          <p:nvSpPr>
            <p:cNvPr id="13" name="Prostokąt 12"/>
            <p:cNvSpPr/>
            <p:nvPr/>
          </p:nvSpPr>
          <p:spPr>
            <a:xfrm flipH="1">
              <a:off x="1158936" y="1166267"/>
              <a:ext cx="2936384"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4" name="Równoległobok 13"/>
            <p:cNvSpPr/>
            <p:nvPr/>
          </p:nvSpPr>
          <p:spPr>
            <a:xfrm>
              <a:off x="2894072" y="1958781"/>
              <a:ext cx="1201248" cy="212308"/>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27" name="Grupa 26"/>
          <p:cNvGrpSpPr/>
          <p:nvPr/>
        </p:nvGrpSpPr>
        <p:grpSpPr>
          <a:xfrm>
            <a:off x="6364344" y="1293152"/>
            <a:ext cx="5206567" cy="1065346"/>
            <a:chOff x="6364344" y="1190729"/>
            <a:chExt cx="5206567" cy="1065346"/>
          </a:xfrm>
        </p:grpSpPr>
        <p:sp>
          <p:nvSpPr>
            <p:cNvPr id="26" name="Prostokąt 25"/>
            <p:cNvSpPr/>
            <p:nvPr/>
          </p:nvSpPr>
          <p:spPr>
            <a:xfrm>
              <a:off x="6888088" y="1190729"/>
              <a:ext cx="4682823" cy="105023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rtlCol="0" anchor="ctr"/>
            <a:lstStyle/>
            <a:p>
              <a:r>
                <a:rPr lang="en-US" sz="2800" dirty="0">
                  <a:solidFill>
                    <a:schemeClr val="tx1"/>
                  </a:solidFill>
                </a:rPr>
                <a:t>Problem statement…</a:t>
              </a:r>
            </a:p>
          </p:txBody>
        </p:sp>
        <p:sp>
          <p:nvSpPr>
            <p:cNvPr id="23" name="Elipsa 22"/>
            <p:cNvSpPr/>
            <p:nvPr/>
          </p:nvSpPr>
          <p:spPr>
            <a:xfrm>
              <a:off x="6364344" y="1190729"/>
              <a:ext cx="1065346" cy="1065346"/>
            </a:xfrm>
            <a:prstGeom prst="ellipse">
              <a:avLst/>
            </a:prstGeom>
            <a:solidFill>
              <a:schemeClr val="bg2">
                <a:lumMod val="75000"/>
              </a:schemeClr>
            </a:solidFill>
            <a:ln w="101600">
              <a:solidFill>
                <a:schemeClr val="bg2">
                  <a:lumMod val="75000"/>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upa 16">
            <a:extLst>
              <a:ext uri="{FF2B5EF4-FFF2-40B4-BE49-F238E27FC236}">
                <a16:creationId xmlns:a16="http://schemas.microsoft.com/office/drawing/2014/main" id="{A6717831-529F-4CBD-81B7-1C8B9B8681BF}"/>
              </a:ext>
            </a:extLst>
          </p:cNvPr>
          <p:cNvGrpSpPr/>
          <p:nvPr/>
        </p:nvGrpSpPr>
        <p:grpSpPr>
          <a:xfrm>
            <a:off x="7569244" y="5308946"/>
            <a:ext cx="2936384" cy="1009651"/>
            <a:chOff x="8099480" y="5206523"/>
            <a:chExt cx="2936384" cy="1009651"/>
          </a:xfrm>
        </p:grpSpPr>
        <p:sp>
          <p:nvSpPr>
            <p:cNvPr id="7" name="Prostokąt 6"/>
            <p:cNvSpPr/>
            <p:nvPr/>
          </p:nvSpPr>
          <p:spPr>
            <a:xfrm flipH="1">
              <a:off x="8099480" y="5206523"/>
              <a:ext cx="2936384"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350" indent="-6350" algn="ctr"/>
              <a:r>
                <a:rPr lang="en-US" sz="2400" dirty="0">
                  <a:solidFill>
                    <a:schemeClr val="bg1"/>
                  </a:solidFill>
                </a:rPr>
                <a:t>Header</a:t>
              </a:r>
            </a:p>
            <a:p>
              <a:pPr marL="6350" indent="-6350" algn="ctr"/>
              <a:r>
                <a:rPr lang="en-US" dirty="0">
                  <a:solidFill>
                    <a:schemeClr val="bg1"/>
                  </a:solidFill>
                </a:rPr>
                <a:t>Put your text here. </a:t>
              </a:r>
            </a:p>
          </p:txBody>
        </p:sp>
        <p:sp>
          <p:nvSpPr>
            <p:cNvPr id="15" name="Równoległobok 14">
              <a:extLst>
                <a:ext uri="{FF2B5EF4-FFF2-40B4-BE49-F238E27FC236}">
                  <a16:creationId xmlns:a16="http://schemas.microsoft.com/office/drawing/2014/main" id="{4F3597D8-43DC-4547-8E43-1B890BCDE354}"/>
                </a:ext>
              </a:extLst>
            </p:cNvPr>
            <p:cNvSpPr/>
            <p:nvPr/>
          </p:nvSpPr>
          <p:spPr>
            <a:xfrm>
              <a:off x="9834616" y="5997445"/>
              <a:ext cx="1201248" cy="218729"/>
            </a:xfrm>
            <a:prstGeom prst="parallelogram">
              <a:avLst>
                <a:gd name="adj" fmla="val 6964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spTree>
    <p:extLst>
      <p:ext uri="{BB962C8B-B14F-4D97-AF65-F5344CB8AC3E}">
        <p14:creationId xmlns:p14="http://schemas.microsoft.com/office/powerpoint/2010/main" val="392053043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a:extLst>
              <a:ext uri="{FF2B5EF4-FFF2-40B4-BE49-F238E27FC236}">
                <a16:creationId xmlns:a16="http://schemas.microsoft.com/office/drawing/2014/main" id="{8C04ACF6-E4E5-47CC-A1EA-2B764AA4B62B}"/>
              </a:ext>
            </a:extLst>
          </p:cNvPr>
          <p:cNvSpPr>
            <a:spLocks noGrp="1"/>
          </p:cNvSpPr>
          <p:nvPr>
            <p:ph type="title"/>
          </p:nvPr>
        </p:nvSpPr>
        <p:spPr/>
        <p:txBody>
          <a:bodyPr>
            <a:normAutofit fontScale="90000"/>
          </a:bodyPr>
          <a:lstStyle/>
          <a:p>
            <a:r>
              <a:rPr lang="en-US" dirty="0"/>
              <a:t>Process Breakup Chevron Diagram – 5 Stages with Splits</a:t>
            </a:r>
          </a:p>
        </p:txBody>
      </p:sp>
      <p:grpSp>
        <p:nvGrpSpPr>
          <p:cNvPr id="54" name="Grupa 53">
            <a:extLst>
              <a:ext uri="{FF2B5EF4-FFF2-40B4-BE49-F238E27FC236}">
                <a16:creationId xmlns:a16="http://schemas.microsoft.com/office/drawing/2014/main" id="{9DC47493-20F3-42EC-BA99-091B395A7A72}"/>
              </a:ext>
            </a:extLst>
          </p:cNvPr>
          <p:cNvGrpSpPr/>
          <p:nvPr/>
        </p:nvGrpSpPr>
        <p:grpSpPr>
          <a:xfrm>
            <a:off x="1132114" y="1385979"/>
            <a:ext cx="2659641" cy="4652430"/>
            <a:chOff x="1139788" y="1638085"/>
            <a:chExt cx="2655529" cy="4645239"/>
          </a:xfrm>
        </p:grpSpPr>
        <p:sp>
          <p:nvSpPr>
            <p:cNvPr id="29" name="Freeform 13">
              <a:extLst>
                <a:ext uri="{FF2B5EF4-FFF2-40B4-BE49-F238E27FC236}">
                  <a16:creationId xmlns:a16="http://schemas.microsoft.com/office/drawing/2014/main" id="{189E7090-4EE9-4DF1-B2AC-1740CC64C966}"/>
                </a:ext>
              </a:extLst>
            </p:cNvPr>
            <p:cNvSpPr>
              <a:spLocks/>
            </p:cNvSpPr>
            <p:nvPr/>
          </p:nvSpPr>
          <p:spPr bwMode="auto">
            <a:xfrm>
              <a:off x="1169466" y="1711635"/>
              <a:ext cx="2625851" cy="4496850"/>
            </a:xfrm>
            <a:custGeom>
              <a:avLst/>
              <a:gdLst>
                <a:gd name="T0" fmla="*/ 1078 w 1078"/>
                <a:gd name="T1" fmla="*/ 922 h 1844"/>
                <a:gd name="T2" fmla="*/ 701 w 1078"/>
                <a:gd name="T3" fmla="*/ 0 h 1844"/>
                <a:gd name="T4" fmla="*/ 0 w 1078"/>
                <a:gd name="T5" fmla="*/ 0 h 1844"/>
                <a:gd name="T6" fmla="*/ 375 w 1078"/>
                <a:gd name="T7" fmla="*/ 915 h 1844"/>
                <a:gd name="T8" fmla="*/ 375 w 1078"/>
                <a:gd name="T9" fmla="*/ 930 h 1844"/>
                <a:gd name="T10" fmla="*/ 0 w 1078"/>
                <a:gd name="T11" fmla="*/ 1844 h 1844"/>
                <a:gd name="T12" fmla="*/ 701 w 1078"/>
                <a:gd name="T13" fmla="*/ 1844 h 1844"/>
                <a:gd name="T14" fmla="*/ 1078 w 1078"/>
                <a:gd name="T15" fmla="*/ 922 h 1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8" h="1844">
                  <a:moveTo>
                    <a:pt x="1078" y="922"/>
                  </a:moveTo>
                  <a:cubicBezTo>
                    <a:pt x="701" y="0"/>
                    <a:pt x="701" y="0"/>
                    <a:pt x="701" y="0"/>
                  </a:cubicBezTo>
                  <a:cubicBezTo>
                    <a:pt x="0" y="0"/>
                    <a:pt x="0" y="0"/>
                    <a:pt x="0" y="0"/>
                  </a:cubicBezTo>
                  <a:cubicBezTo>
                    <a:pt x="375" y="915"/>
                    <a:pt x="375" y="915"/>
                    <a:pt x="375" y="915"/>
                  </a:cubicBezTo>
                  <a:cubicBezTo>
                    <a:pt x="377" y="920"/>
                    <a:pt x="377" y="925"/>
                    <a:pt x="375" y="930"/>
                  </a:cubicBezTo>
                  <a:cubicBezTo>
                    <a:pt x="0" y="1844"/>
                    <a:pt x="0" y="1844"/>
                    <a:pt x="0" y="1844"/>
                  </a:cubicBezTo>
                  <a:cubicBezTo>
                    <a:pt x="701" y="1844"/>
                    <a:pt x="701" y="1844"/>
                    <a:pt x="701" y="1844"/>
                  </a:cubicBezTo>
                  <a:lnTo>
                    <a:pt x="1078" y="92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19">
              <a:extLst>
                <a:ext uri="{FF2B5EF4-FFF2-40B4-BE49-F238E27FC236}">
                  <a16:creationId xmlns:a16="http://schemas.microsoft.com/office/drawing/2014/main" id="{286BEF97-AC1C-453B-93BA-714CCF3429B4}"/>
                </a:ext>
              </a:extLst>
            </p:cNvPr>
            <p:cNvSpPr>
              <a:spLocks/>
            </p:cNvSpPr>
            <p:nvPr/>
          </p:nvSpPr>
          <p:spPr bwMode="auto">
            <a:xfrm>
              <a:off x="1139788" y="6208484"/>
              <a:ext cx="1736803" cy="74840"/>
            </a:xfrm>
            <a:custGeom>
              <a:avLst/>
              <a:gdLst>
                <a:gd name="T0" fmla="*/ 23 w 1346"/>
                <a:gd name="T1" fmla="*/ 0 h 58"/>
                <a:gd name="T2" fmla="*/ 0 w 1346"/>
                <a:gd name="T3" fmla="*/ 58 h 58"/>
                <a:gd name="T4" fmla="*/ 1321 w 1346"/>
                <a:gd name="T5" fmla="*/ 58 h 58"/>
                <a:gd name="T6" fmla="*/ 1346 w 1346"/>
                <a:gd name="T7" fmla="*/ 0 h 58"/>
                <a:gd name="T8" fmla="*/ 23 w 1346"/>
                <a:gd name="T9" fmla="*/ 0 h 58"/>
              </a:gdLst>
              <a:ahLst/>
              <a:cxnLst>
                <a:cxn ang="0">
                  <a:pos x="T0" y="T1"/>
                </a:cxn>
                <a:cxn ang="0">
                  <a:pos x="T2" y="T3"/>
                </a:cxn>
                <a:cxn ang="0">
                  <a:pos x="T4" y="T5"/>
                </a:cxn>
                <a:cxn ang="0">
                  <a:pos x="T6" y="T7"/>
                </a:cxn>
                <a:cxn ang="0">
                  <a:pos x="T8" y="T9"/>
                </a:cxn>
              </a:cxnLst>
              <a:rect l="0" t="0" r="r" b="b"/>
              <a:pathLst>
                <a:path w="1346" h="58">
                  <a:moveTo>
                    <a:pt x="23" y="0"/>
                  </a:moveTo>
                  <a:lnTo>
                    <a:pt x="0" y="58"/>
                  </a:lnTo>
                  <a:lnTo>
                    <a:pt x="1321" y="58"/>
                  </a:lnTo>
                  <a:lnTo>
                    <a:pt x="1346" y="0"/>
                  </a:lnTo>
                  <a:lnTo>
                    <a:pt x="23"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024DD460-454B-4A58-84C5-44341F9E3C6C}"/>
                </a:ext>
              </a:extLst>
            </p:cNvPr>
            <p:cNvSpPr>
              <a:spLocks/>
            </p:cNvSpPr>
            <p:nvPr/>
          </p:nvSpPr>
          <p:spPr bwMode="auto">
            <a:xfrm>
              <a:off x="1139788" y="1638085"/>
              <a:ext cx="1736803" cy="73550"/>
            </a:xfrm>
            <a:custGeom>
              <a:avLst/>
              <a:gdLst>
                <a:gd name="T0" fmla="*/ 1321 w 1346"/>
                <a:gd name="T1" fmla="*/ 0 h 57"/>
                <a:gd name="T2" fmla="*/ 0 w 1346"/>
                <a:gd name="T3" fmla="*/ 0 h 57"/>
                <a:gd name="T4" fmla="*/ 23 w 1346"/>
                <a:gd name="T5" fmla="*/ 57 h 57"/>
                <a:gd name="T6" fmla="*/ 1346 w 1346"/>
                <a:gd name="T7" fmla="*/ 57 h 57"/>
                <a:gd name="T8" fmla="*/ 1321 w 1346"/>
                <a:gd name="T9" fmla="*/ 0 h 57"/>
              </a:gdLst>
              <a:ahLst/>
              <a:cxnLst>
                <a:cxn ang="0">
                  <a:pos x="T0" y="T1"/>
                </a:cxn>
                <a:cxn ang="0">
                  <a:pos x="T2" y="T3"/>
                </a:cxn>
                <a:cxn ang="0">
                  <a:pos x="T4" y="T5"/>
                </a:cxn>
                <a:cxn ang="0">
                  <a:pos x="T6" y="T7"/>
                </a:cxn>
                <a:cxn ang="0">
                  <a:pos x="T8" y="T9"/>
                </a:cxn>
              </a:cxnLst>
              <a:rect l="0" t="0" r="r" b="b"/>
              <a:pathLst>
                <a:path w="1346" h="57">
                  <a:moveTo>
                    <a:pt x="1321" y="0"/>
                  </a:moveTo>
                  <a:lnTo>
                    <a:pt x="0" y="0"/>
                  </a:lnTo>
                  <a:lnTo>
                    <a:pt x="23" y="57"/>
                  </a:lnTo>
                  <a:lnTo>
                    <a:pt x="1346" y="57"/>
                  </a:lnTo>
                  <a:lnTo>
                    <a:pt x="1321"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pole tekstowe 42">
              <a:extLst>
                <a:ext uri="{FF2B5EF4-FFF2-40B4-BE49-F238E27FC236}">
                  <a16:creationId xmlns:a16="http://schemas.microsoft.com/office/drawing/2014/main" id="{80E42E3F-7624-4DF3-AD75-1D84A85019DA}"/>
                </a:ext>
              </a:extLst>
            </p:cNvPr>
            <p:cNvSpPr txBox="1"/>
            <p:nvPr/>
          </p:nvSpPr>
          <p:spPr>
            <a:xfrm>
              <a:off x="2067749" y="2629271"/>
              <a:ext cx="1335756" cy="2684804"/>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Fill the textbox with your description.</a:t>
              </a:r>
            </a:p>
          </p:txBody>
        </p:sp>
      </p:grpSp>
      <p:grpSp>
        <p:nvGrpSpPr>
          <p:cNvPr id="64" name="Grupa 63">
            <a:extLst>
              <a:ext uri="{FF2B5EF4-FFF2-40B4-BE49-F238E27FC236}">
                <a16:creationId xmlns:a16="http://schemas.microsoft.com/office/drawing/2014/main" id="{15590C37-6715-4959-BAB9-682988B0361B}"/>
              </a:ext>
            </a:extLst>
          </p:cNvPr>
          <p:cNvGrpSpPr/>
          <p:nvPr/>
        </p:nvGrpSpPr>
        <p:grpSpPr>
          <a:xfrm>
            <a:off x="8405415" y="1385979"/>
            <a:ext cx="2654471" cy="4652430"/>
            <a:chOff x="8401845" y="1638085"/>
            <a:chExt cx="2650367" cy="4645239"/>
          </a:xfrm>
        </p:grpSpPr>
        <p:sp>
          <p:nvSpPr>
            <p:cNvPr id="7" name="Freeform 5">
              <a:extLst>
                <a:ext uri="{FF2B5EF4-FFF2-40B4-BE49-F238E27FC236}">
                  <a16:creationId xmlns:a16="http://schemas.microsoft.com/office/drawing/2014/main" id="{9E4CF882-77A3-4ABE-92E6-EC4601000CBA}"/>
                </a:ext>
              </a:extLst>
            </p:cNvPr>
            <p:cNvSpPr>
              <a:spLocks/>
            </p:cNvSpPr>
            <p:nvPr/>
          </p:nvSpPr>
          <p:spPr bwMode="auto">
            <a:xfrm>
              <a:off x="8430233" y="1711635"/>
              <a:ext cx="2621979" cy="4496850"/>
            </a:xfrm>
            <a:custGeom>
              <a:avLst/>
              <a:gdLst>
                <a:gd name="T0" fmla="*/ 175 w 1076"/>
                <a:gd name="T1" fmla="*/ 429 h 1844"/>
                <a:gd name="T2" fmla="*/ 177 w 1076"/>
                <a:gd name="T3" fmla="*/ 438 h 1844"/>
                <a:gd name="T4" fmla="*/ 177 w 1076"/>
                <a:gd name="T5" fmla="*/ 440 h 1844"/>
                <a:gd name="T6" fmla="*/ 371 w 1076"/>
                <a:gd name="T7" fmla="*/ 913 h 1844"/>
                <a:gd name="T8" fmla="*/ 374 w 1076"/>
                <a:gd name="T9" fmla="*/ 922 h 1844"/>
                <a:gd name="T10" fmla="*/ 373 w 1076"/>
                <a:gd name="T11" fmla="*/ 925 h 1844"/>
                <a:gd name="T12" fmla="*/ 373 w 1076"/>
                <a:gd name="T13" fmla="*/ 925 h 1844"/>
                <a:gd name="T14" fmla="*/ 373 w 1076"/>
                <a:gd name="T15" fmla="*/ 927 h 1844"/>
                <a:gd name="T16" fmla="*/ 373 w 1076"/>
                <a:gd name="T17" fmla="*/ 928 h 1844"/>
                <a:gd name="T18" fmla="*/ 372 w 1076"/>
                <a:gd name="T19" fmla="*/ 931 h 1844"/>
                <a:gd name="T20" fmla="*/ 177 w 1076"/>
                <a:gd name="T21" fmla="*/ 1405 h 1844"/>
                <a:gd name="T22" fmla="*/ 176 w 1076"/>
                <a:gd name="T23" fmla="*/ 1414 h 1844"/>
                <a:gd name="T24" fmla="*/ 0 w 1076"/>
                <a:gd name="T25" fmla="*/ 1844 h 1844"/>
                <a:gd name="T26" fmla="*/ 699 w 1076"/>
                <a:gd name="T27" fmla="*/ 1844 h 1844"/>
                <a:gd name="T28" fmla="*/ 1076 w 1076"/>
                <a:gd name="T29" fmla="*/ 922 h 1844"/>
                <a:gd name="T30" fmla="*/ 699 w 1076"/>
                <a:gd name="T31" fmla="*/ 0 h 1844"/>
                <a:gd name="T32" fmla="*/ 0 w 1076"/>
                <a:gd name="T33" fmla="*/ 0 h 1844"/>
                <a:gd name="T34" fmla="*/ 175 w 1076"/>
                <a:gd name="T35" fmla="*/ 429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6" h="1844">
                  <a:moveTo>
                    <a:pt x="175" y="429"/>
                  </a:moveTo>
                  <a:cubicBezTo>
                    <a:pt x="177" y="432"/>
                    <a:pt x="177" y="435"/>
                    <a:pt x="177" y="438"/>
                  </a:cubicBezTo>
                  <a:cubicBezTo>
                    <a:pt x="177" y="439"/>
                    <a:pt x="177" y="439"/>
                    <a:pt x="177" y="440"/>
                  </a:cubicBezTo>
                  <a:cubicBezTo>
                    <a:pt x="371" y="913"/>
                    <a:pt x="371" y="913"/>
                    <a:pt x="371" y="913"/>
                  </a:cubicBezTo>
                  <a:cubicBezTo>
                    <a:pt x="373" y="916"/>
                    <a:pt x="374" y="919"/>
                    <a:pt x="374" y="922"/>
                  </a:cubicBezTo>
                  <a:cubicBezTo>
                    <a:pt x="374" y="923"/>
                    <a:pt x="373" y="924"/>
                    <a:pt x="373" y="925"/>
                  </a:cubicBezTo>
                  <a:cubicBezTo>
                    <a:pt x="373" y="925"/>
                    <a:pt x="373" y="925"/>
                    <a:pt x="373" y="925"/>
                  </a:cubicBezTo>
                  <a:cubicBezTo>
                    <a:pt x="373" y="926"/>
                    <a:pt x="373" y="927"/>
                    <a:pt x="373" y="927"/>
                  </a:cubicBezTo>
                  <a:cubicBezTo>
                    <a:pt x="373" y="928"/>
                    <a:pt x="373" y="928"/>
                    <a:pt x="373" y="928"/>
                  </a:cubicBezTo>
                  <a:cubicBezTo>
                    <a:pt x="372" y="929"/>
                    <a:pt x="372" y="930"/>
                    <a:pt x="372" y="931"/>
                  </a:cubicBezTo>
                  <a:cubicBezTo>
                    <a:pt x="177" y="1405"/>
                    <a:pt x="177" y="1405"/>
                    <a:pt x="177" y="1405"/>
                  </a:cubicBezTo>
                  <a:cubicBezTo>
                    <a:pt x="178" y="1408"/>
                    <a:pt x="177" y="1411"/>
                    <a:pt x="176" y="1414"/>
                  </a:cubicBezTo>
                  <a:cubicBezTo>
                    <a:pt x="0" y="1844"/>
                    <a:pt x="0" y="1844"/>
                    <a:pt x="0" y="1844"/>
                  </a:cubicBezTo>
                  <a:cubicBezTo>
                    <a:pt x="699" y="1844"/>
                    <a:pt x="699" y="1844"/>
                    <a:pt x="699" y="1844"/>
                  </a:cubicBezTo>
                  <a:cubicBezTo>
                    <a:pt x="1076" y="922"/>
                    <a:pt x="1076" y="922"/>
                    <a:pt x="1076" y="922"/>
                  </a:cubicBezTo>
                  <a:cubicBezTo>
                    <a:pt x="699" y="0"/>
                    <a:pt x="699" y="0"/>
                    <a:pt x="699" y="0"/>
                  </a:cubicBezTo>
                  <a:cubicBezTo>
                    <a:pt x="0" y="0"/>
                    <a:pt x="0" y="0"/>
                    <a:pt x="0" y="0"/>
                  </a:cubicBezTo>
                  <a:lnTo>
                    <a:pt x="175" y="42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6">
              <a:extLst>
                <a:ext uri="{FF2B5EF4-FFF2-40B4-BE49-F238E27FC236}">
                  <a16:creationId xmlns:a16="http://schemas.microsoft.com/office/drawing/2014/main" id="{64CAB2D9-A36A-4966-9C59-416A77BFAD06}"/>
                </a:ext>
              </a:extLst>
            </p:cNvPr>
            <p:cNvSpPr>
              <a:spLocks/>
            </p:cNvSpPr>
            <p:nvPr/>
          </p:nvSpPr>
          <p:spPr bwMode="auto">
            <a:xfrm>
              <a:off x="8401845" y="6208484"/>
              <a:ext cx="1731642" cy="74840"/>
            </a:xfrm>
            <a:custGeom>
              <a:avLst/>
              <a:gdLst>
                <a:gd name="T0" fmla="*/ 22 w 1342"/>
                <a:gd name="T1" fmla="*/ 0 h 58"/>
                <a:gd name="T2" fmla="*/ 0 w 1342"/>
                <a:gd name="T3" fmla="*/ 58 h 58"/>
                <a:gd name="T4" fmla="*/ 1318 w 1342"/>
                <a:gd name="T5" fmla="*/ 58 h 58"/>
                <a:gd name="T6" fmla="*/ 1342 w 1342"/>
                <a:gd name="T7" fmla="*/ 0 h 58"/>
                <a:gd name="T8" fmla="*/ 22 w 1342"/>
                <a:gd name="T9" fmla="*/ 0 h 58"/>
              </a:gdLst>
              <a:ahLst/>
              <a:cxnLst>
                <a:cxn ang="0">
                  <a:pos x="T0" y="T1"/>
                </a:cxn>
                <a:cxn ang="0">
                  <a:pos x="T2" y="T3"/>
                </a:cxn>
                <a:cxn ang="0">
                  <a:pos x="T4" y="T5"/>
                </a:cxn>
                <a:cxn ang="0">
                  <a:pos x="T6" y="T7"/>
                </a:cxn>
                <a:cxn ang="0">
                  <a:pos x="T8" y="T9"/>
                </a:cxn>
              </a:cxnLst>
              <a:rect l="0" t="0" r="r" b="b"/>
              <a:pathLst>
                <a:path w="1342" h="58">
                  <a:moveTo>
                    <a:pt x="22" y="0"/>
                  </a:moveTo>
                  <a:lnTo>
                    <a:pt x="0" y="58"/>
                  </a:lnTo>
                  <a:lnTo>
                    <a:pt x="1318" y="58"/>
                  </a:lnTo>
                  <a:lnTo>
                    <a:pt x="1342" y="0"/>
                  </a:lnTo>
                  <a:lnTo>
                    <a:pt x="22"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D60ED5A6-A35D-4099-8FB4-968173E9DC74}"/>
                </a:ext>
              </a:extLst>
            </p:cNvPr>
            <p:cNvSpPr>
              <a:spLocks/>
            </p:cNvSpPr>
            <p:nvPr/>
          </p:nvSpPr>
          <p:spPr bwMode="auto">
            <a:xfrm>
              <a:off x="8401845" y="1638085"/>
              <a:ext cx="1731642" cy="73550"/>
            </a:xfrm>
            <a:custGeom>
              <a:avLst/>
              <a:gdLst>
                <a:gd name="T0" fmla="*/ 1342 w 1342"/>
                <a:gd name="T1" fmla="*/ 57 h 57"/>
                <a:gd name="T2" fmla="*/ 1318 w 1342"/>
                <a:gd name="T3" fmla="*/ 0 h 57"/>
                <a:gd name="T4" fmla="*/ 0 w 1342"/>
                <a:gd name="T5" fmla="*/ 0 h 57"/>
                <a:gd name="T6" fmla="*/ 22 w 1342"/>
                <a:gd name="T7" fmla="*/ 57 h 57"/>
                <a:gd name="T8" fmla="*/ 1342 w 1342"/>
                <a:gd name="T9" fmla="*/ 57 h 57"/>
              </a:gdLst>
              <a:ahLst/>
              <a:cxnLst>
                <a:cxn ang="0">
                  <a:pos x="T0" y="T1"/>
                </a:cxn>
                <a:cxn ang="0">
                  <a:pos x="T2" y="T3"/>
                </a:cxn>
                <a:cxn ang="0">
                  <a:pos x="T4" y="T5"/>
                </a:cxn>
                <a:cxn ang="0">
                  <a:pos x="T6" y="T7"/>
                </a:cxn>
                <a:cxn ang="0">
                  <a:pos x="T8" y="T9"/>
                </a:cxn>
              </a:cxnLst>
              <a:rect l="0" t="0" r="r" b="b"/>
              <a:pathLst>
                <a:path w="1342" h="57">
                  <a:moveTo>
                    <a:pt x="1342" y="57"/>
                  </a:moveTo>
                  <a:lnTo>
                    <a:pt x="1318" y="0"/>
                  </a:lnTo>
                  <a:lnTo>
                    <a:pt x="0" y="0"/>
                  </a:lnTo>
                  <a:lnTo>
                    <a:pt x="22" y="57"/>
                  </a:lnTo>
                  <a:lnTo>
                    <a:pt x="1342" y="5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pole tekstowe 43">
              <a:extLst>
                <a:ext uri="{FF2B5EF4-FFF2-40B4-BE49-F238E27FC236}">
                  <a16:creationId xmlns:a16="http://schemas.microsoft.com/office/drawing/2014/main" id="{89578B20-5B14-48F7-B0ED-6D91306586E1}"/>
                </a:ext>
              </a:extLst>
            </p:cNvPr>
            <p:cNvSpPr txBox="1"/>
            <p:nvPr/>
          </p:nvSpPr>
          <p:spPr>
            <a:xfrm>
              <a:off x="9322222" y="2629271"/>
              <a:ext cx="1335756" cy="2684804"/>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Fill the textbox with your description.</a:t>
              </a:r>
            </a:p>
          </p:txBody>
        </p:sp>
      </p:grpSp>
      <p:grpSp>
        <p:nvGrpSpPr>
          <p:cNvPr id="67" name="Grupa 66">
            <a:extLst>
              <a:ext uri="{FF2B5EF4-FFF2-40B4-BE49-F238E27FC236}">
                <a16:creationId xmlns:a16="http://schemas.microsoft.com/office/drawing/2014/main" id="{272EE09F-DFE4-4167-AC63-A71103C985A5}"/>
              </a:ext>
            </a:extLst>
          </p:cNvPr>
          <p:cNvGrpSpPr/>
          <p:nvPr/>
        </p:nvGrpSpPr>
        <p:grpSpPr>
          <a:xfrm>
            <a:off x="2959486" y="1385979"/>
            <a:ext cx="2627332" cy="4652430"/>
            <a:chOff x="2964335" y="1638085"/>
            <a:chExt cx="2623270" cy="4645239"/>
          </a:xfrm>
        </p:grpSpPr>
        <p:grpSp>
          <p:nvGrpSpPr>
            <p:cNvPr id="55" name="Grupa 54">
              <a:extLst>
                <a:ext uri="{FF2B5EF4-FFF2-40B4-BE49-F238E27FC236}">
                  <a16:creationId xmlns:a16="http://schemas.microsoft.com/office/drawing/2014/main" id="{3C0677F4-5CB3-4684-8D6C-9A520B0B483F}"/>
                </a:ext>
              </a:extLst>
            </p:cNvPr>
            <p:cNvGrpSpPr/>
            <p:nvPr/>
          </p:nvGrpSpPr>
          <p:grpSpPr>
            <a:xfrm>
              <a:off x="2964335" y="1638085"/>
              <a:ext cx="2623270" cy="2272296"/>
              <a:chOff x="2964335" y="1638085"/>
              <a:chExt cx="2623270" cy="2272296"/>
            </a:xfrm>
          </p:grpSpPr>
          <p:sp>
            <p:nvSpPr>
              <p:cNvPr id="8" name="Freeform 6">
                <a:extLst>
                  <a:ext uri="{FF2B5EF4-FFF2-40B4-BE49-F238E27FC236}">
                    <a16:creationId xmlns:a16="http://schemas.microsoft.com/office/drawing/2014/main" id="{E8C78935-58D8-447A-B000-46809033851D}"/>
                  </a:ext>
                </a:extLst>
              </p:cNvPr>
              <p:cNvSpPr>
                <a:spLocks/>
              </p:cNvSpPr>
              <p:nvPr/>
            </p:nvSpPr>
            <p:spPr bwMode="auto">
              <a:xfrm>
                <a:off x="2994013" y="1711635"/>
                <a:ext cx="2593592" cy="2198746"/>
              </a:xfrm>
              <a:custGeom>
                <a:avLst/>
                <a:gdLst>
                  <a:gd name="T0" fmla="*/ 1065 w 1065"/>
                  <a:gd name="T1" fmla="*/ 902 h 902"/>
                  <a:gd name="T2" fmla="*/ 927 w 1065"/>
                  <a:gd name="T3" fmla="*/ 566 h 902"/>
                  <a:gd name="T4" fmla="*/ 925 w 1065"/>
                  <a:gd name="T5" fmla="*/ 560 h 902"/>
                  <a:gd name="T6" fmla="*/ 696 w 1065"/>
                  <a:gd name="T7" fmla="*/ 0 h 902"/>
                  <a:gd name="T8" fmla="*/ 0 w 1065"/>
                  <a:gd name="T9" fmla="*/ 0 h 902"/>
                  <a:gd name="T10" fmla="*/ 370 w 1065"/>
                  <a:gd name="T11" fmla="*/ 902 h 902"/>
                  <a:gd name="T12" fmla="*/ 1065 w 1065"/>
                  <a:gd name="T13" fmla="*/ 902 h 902"/>
                </a:gdLst>
                <a:ahLst/>
                <a:cxnLst>
                  <a:cxn ang="0">
                    <a:pos x="T0" y="T1"/>
                  </a:cxn>
                  <a:cxn ang="0">
                    <a:pos x="T2" y="T3"/>
                  </a:cxn>
                  <a:cxn ang="0">
                    <a:pos x="T4" y="T5"/>
                  </a:cxn>
                  <a:cxn ang="0">
                    <a:pos x="T6" y="T7"/>
                  </a:cxn>
                  <a:cxn ang="0">
                    <a:pos x="T8" y="T9"/>
                  </a:cxn>
                  <a:cxn ang="0">
                    <a:pos x="T10" y="T11"/>
                  </a:cxn>
                  <a:cxn ang="0">
                    <a:pos x="T12" y="T13"/>
                  </a:cxn>
                </a:cxnLst>
                <a:rect l="0" t="0" r="r" b="b"/>
                <a:pathLst>
                  <a:path w="1065" h="902">
                    <a:moveTo>
                      <a:pt x="1065" y="902"/>
                    </a:moveTo>
                    <a:cubicBezTo>
                      <a:pt x="927" y="566"/>
                      <a:pt x="927" y="566"/>
                      <a:pt x="927" y="566"/>
                    </a:cubicBezTo>
                    <a:cubicBezTo>
                      <a:pt x="926" y="564"/>
                      <a:pt x="925" y="562"/>
                      <a:pt x="925" y="560"/>
                    </a:cubicBezTo>
                    <a:cubicBezTo>
                      <a:pt x="696" y="0"/>
                      <a:pt x="696" y="0"/>
                      <a:pt x="696" y="0"/>
                    </a:cubicBezTo>
                    <a:cubicBezTo>
                      <a:pt x="0" y="0"/>
                      <a:pt x="0" y="0"/>
                      <a:pt x="0" y="0"/>
                    </a:cubicBezTo>
                    <a:cubicBezTo>
                      <a:pt x="370" y="902"/>
                      <a:pt x="370" y="902"/>
                      <a:pt x="370" y="902"/>
                    </a:cubicBezTo>
                    <a:lnTo>
                      <a:pt x="1065" y="90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46101D40-5F9A-4491-8273-3C01081973DA}"/>
                  </a:ext>
                </a:extLst>
              </p:cNvPr>
              <p:cNvSpPr>
                <a:spLocks/>
              </p:cNvSpPr>
              <p:nvPr/>
            </p:nvSpPr>
            <p:spPr bwMode="auto">
              <a:xfrm>
                <a:off x="2964335" y="1638085"/>
                <a:ext cx="1725191" cy="73550"/>
              </a:xfrm>
              <a:custGeom>
                <a:avLst/>
                <a:gdLst>
                  <a:gd name="T0" fmla="*/ 1337 w 1337"/>
                  <a:gd name="T1" fmla="*/ 57 h 57"/>
                  <a:gd name="T2" fmla="*/ 1314 w 1337"/>
                  <a:gd name="T3" fmla="*/ 0 h 57"/>
                  <a:gd name="T4" fmla="*/ 0 w 1337"/>
                  <a:gd name="T5" fmla="*/ 0 h 57"/>
                  <a:gd name="T6" fmla="*/ 23 w 1337"/>
                  <a:gd name="T7" fmla="*/ 57 h 57"/>
                  <a:gd name="T8" fmla="*/ 1337 w 1337"/>
                  <a:gd name="T9" fmla="*/ 57 h 57"/>
                </a:gdLst>
                <a:ahLst/>
                <a:cxnLst>
                  <a:cxn ang="0">
                    <a:pos x="T0" y="T1"/>
                  </a:cxn>
                  <a:cxn ang="0">
                    <a:pos x="T2" y="T3"/>
                  </a:cxn>
                  <a:cxn ang="0">
                    <a:pos x="T4" y="T5"/>
                  </a:cxn>
                  <a:cxn ang="0">
                    <a:pos x="T6" y="T7"/>
                  </a:cxn>
                  <a:cxn ang="0">
                    <a:pos x="T8" y="T9"/>
                  </a:cxn>
                </a:cxnLst>
                <a:rect l="0" t="0" r="r" b="b"/>
                <a:pathLst>
                  <a:path w="1337" h="57">
                    <a:moveTo>
                      <a:pt x="1337" y="57"/>
                    </a:moveTo>
                    <a:lnTo>
                      <a:pt x="1314" y="0"/>
                    </a:lnTo>
                    <a:lnTo>
                      <a:pt x="0" y="0"/>
                    </a:lnTo>
                    <a:lnTo>
                      <a:pt x="23" y="57"/>
                    </a:lnTo>
                    <a:lnTo>
                      <a:pt x="1337" y="57"/>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pole tekstowe 44">
                <a:extLst>
                  <a:ext uri="{FF2B5EF4-FFF2-40B4-BE49-F238E27FC236}">
                    <a16:creationId xmlns:a16="http://schemas.microsoft.com/office/drawing/2014/main" id="{96D80AD9-4BEF-4A51-8CBE-67CFDD079CDA}"/>
                  </a:ext>
                </a:extLst>
              </p:cNvPr>
              <p:cNvSpPr txBox="1"/>
              <p:nvPr/>
            </p:nvSpPr>
            <p:spPr>
              <a:xfrm>
                <a:off x="3645341" y="2006138"/>
                <a:ext cx="1335756" cy="1609740"/>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a:t>
                </a:r>
              </a:p>
            </p:txBody>
          </p:sp>
        </p:grpSp>
        <p:grpSp>
          <p:nvGrpSpPr>
            <p:cNvPr id="56" name="Grupa 55">
              <a:extLst>
                <a:ext uri="{FF2B5EF4-FFF2-40B4-BE49-F238E27FC236}">
                  <a16:creationId xmlns:a16="http://schemas.microsoft.com/office/drawing/2014/main" id="{9870F6EC-7068-4D92-BC69-48EB57D48441}"/>
                </a:ext>
              </a:extLst>
            </p:cNvPr>
            <p:cNvGrpSpPr/>
            <p:nvPr/>
          </p:nvGrpSpPr>
          <p:grpSpPr>
            <a:xfrm>
              <a:off x="2964335" y="4008448"/>
              <a:ext cx="2623270" cy="2274876"/>
              <a:chOff x="2964335" y="4008448"/>
              <a:chExt cx="2623270" cy="2274876"/>
            </a:xfrm>
          </p:grpSpPr>
          <p:sp>
            <p:nvSpPr>
              <p:cNvPr id="9" name="Freeform 7">
                <a:extLst>
                  <a:ext uri="{FF2B5EF4-FFF2-40B4-BE49-F238E27FC236}">
                    <a16:creationId xmlns:a16="http://schemas.microsoft.com/office/drawing/2014/main" id="{2F90927E-EDC4-4097-935C-F341BE13D734}"/>
                  </a:ext>
                </a:extLst>
              </p:cNvPr>
              <p:cNvSpPr>
                <a:spLocks/>
              </p:cNvSpPr>
              <p:nvPr/>
            </p:nvSpPr>
            <p:spPr bwMode="auto">
              <a:xfrm>
                <a:off x="2994013" y="4008448"/>
                <a:ext cx="2593592" cy="2200037"/>
              </a:xfrm>
              <a:custGeom>
                <a:avLst/>
                <a:gdLst>
                  <a:gd name="T0" fmla="*/ 927 w 1065"/>
                  <a:gd name="T1" fmla="*/ 337 h 902"/>
                  <a:gd name="T2" fmla="*/ 1065 w 1065"/>
                  <a:gd name="T3" fmla="*/ 0 h 902"/>
                  <a:gd name="T4" fmla="*/ 370 w 1065"/>
                  <a:gd name="T5" fmla="*/ 0 h 902"/>
                  <a:gd name="T6" fmla="*/ 0 w 1065"/>
                  <a:gd name="T7" fmla="*/ 902 h 902"/>
                  <a:gd name="T8" fmla="*/ 696 w 1065"/>
                  <a:gd name="T9" fmla="*/ 902 h 902"/>
                  <a:gd name="T10" fmla="*/ 925 w 1065"/>
                  <a:gd name="T11" fmla="*/ 342 h 902"/>
                  <a:gd name="T12" fmla="*/ 927 w 1065"/>
                  <a:gd name="T13" fmla="*/ 337 h 902"/>
                </a:gdLst>
                <a:ahLst/>
                <a:cxnLst>
                  <a:cxn ang="0">
                    <a:pos x="T0" y="T1"/>
                  </a:cxn>
                  <a:cxn ang="0">
                    <a:pos x="T2" y="T3"/>
                  </a:cxn>
                  <a:cxn ang="0">
                    <a:pos x="T4" y="T5"/>
                  </a:cxn>
                  <a:cxn ang="0">
                    <a:pos x="T6" y="T7"/>
                  </a:cxn>
                  <a:cxn ang="0">
                    <a:pos x="T8" y="T9"/>
                  </a:cxn>
                  <a:cxn ang="0">
                    <a:pos x="T10" y="T11"/>
                  </a:cxn>
                  <a:cxn ang="0">
                    <a:pos x="T12" y="T13"/>
                  </a:cxn>
                </a:cxnLst>
                <a:rect l="0" t="0" r="r" b="b"/>
                <a:pathLst>
                  <a:path w="1065" h="902">
                    <a:moveTo>
                      <a:pt x="927" y="337"/>
                    </a:moveTo>
                    <a:cubicBezTo>
                      <a:pt x="1065" y="0"/>
                      <a:pt x="1065" y="0"/>
                      <a:pt x="1065" y="0"/>
                    </a:cubicBezTo>
                    <a:cubicBezTo>
                      <a:pt x="370" y="0"/>
                      <a:pt x="370" y="0"/>
                      <a:pt x="370" y="0"/>
                    </a:cubicBezTo>
                    <a:cubicBezTo>
                      <a:pt x="0" y="902"/>
                      <a:pt x="0" y="902"/>
                      <a:pt x="0" y="902"/>
                    </a:cubicBezTo>
                    <a:cubicBezTo>
                      <a:pt x="696" y="902"/>
                      <a:pt x="696" y="902"/>
                      <a:pt x="696" y="902"/>
                    </a:cubicBezTo>
                    <a:cubicBezTo>
                      <a:pt x="925" y="342"/>
                      <a:pt x="925" y="342"/>
                      <a:pt x="925" y="342"/>
                    </a:cubicBezTo>
                    <a:cubicBezTo>
                      <a:pt x="925" y="340"/>
                      <a:pt x="926" y="339"/>
                      <a:pt x="927" y="337"/>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95B4531F-4DD0-4989-AD60-02B22A933FEF}"/>
                  </a:ext>
                </a:extLst>
              </p:cNvPr>
              <p:cNvSpPr>
                <a:spLocks/>
              </p:cNvSpPr>
              <p:nvPr/>
            </p:nvSpPr>
            <p:spPr bwMode="auto">
              <a:xfrm>
                <a:off x="2964335" y="6208484"/>
                <a:ext cx="1725191" cy="74840"/>
              </a:xfrm>
              <a:custGeom>
                <a:avLst/>
                <a:gdLst>
                  <a:gd name="T0" fmla="*/ 23 w 1337"/>
                  <a:gd name="T1" fmla="*/ 0 h 58"/>
                  <a:gd name="T2" fmla="*/ 0 w 1337"/>
                  <a:gd name="T3" fmla="*/ 58 h 58"/>
                  <a:gd name="T4" fmla="*/ 1314 w 1337"/>
                  <a:gd name="T5" fmla="*/ 58 h 58"/>
                  <a:gd name="T6" fmla="*/ 1337 w 1337"/>
                  <a:gd name="T7" fmla="*/ 0 h 58"/>
                  <a:gd name="T8" fmla="*/ 23 w 1337"/>
                  <a:gd name="T9" fmla="*/ 0 h 58"/>
                </a:gdLst>
                <a:ahLst/>
                <a:cxnLst>
                  <a:cxn ang="0">
                    <a:pos x="T0" y="T1"/>
                  </a:cxn>
                  <a:cxn ang="0">
                    <a:pos x="T2" y="T3"/>
                  </a:cxn>
                  <a:cxn ang="0">
                    <a:pos x="T4" y="T5"/>
                  </a:cxn>
                  <a:cxn ang="0">
                    <a:pos x="T6" y="T7"/>
                  </a:cxn>
                  <a:cxn ang="0">
                    <a:pos x="T8" y="T9"/>
                  </a:cxn>
                </a:cxnLst>
                <a:rect l="0" t="0" r="r" b="b"/>
                <a:pathLst>
                  <a:path w="1337" h="58">
                    <a:moveTo>
                      <a:pt x="23" y="0"/>
                    </a:moveTo>
                    <a:lnTo>
                      <a:pt x="0" y="58"/>
                    </a:lnTo>
                    <a:lnTo>
                      <a:pt x="1314" y="58"/>
                    </a:lnTo>
                    <a:lnTo>
                      <a:pt x="1337" y="0"/>
                    </a:lnTo>
                    <a:lnTo>
                      <a:pt x="23"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pole tekstowe 45">
                <a:extLst>
                  <a:ext uri="{FF2B5EF4-FFF2-40B4-BE49-F238E27FC236}">
                    <a16:creationId xmlns:a16="http://schemas.microsoft.com/office/drawing/2014/main" id="{49F789DC-2762-4E21-B564-15DFD0B163FF}"/>
                  </a:ext>
                </a:extLst>
              </p:cNvPr>
              <p:cNvSpPr txBox="1"/>
              <p:nvPr/>
            </p:nvSpPr>
            <p:spPr>
              <a:xfrm>
                <a:off x="3619941" y="4380451"/>
                <a:ext cx="1335756" cy="1609740"/>
              </a:xfrm>
              <a:prstGeom prst="rect">
                <a:avLst/>
              </a:prstGeom>
              <a:noFill/>
              <a:ln>
                <a:noFill/>
              </a:ln>
            </p:spPr>
            <p:txBody>
              <a:bodyPr wrap="square" rtlCol="0" anchor="ctr">
                <a:noAutofit/>
              </a:bodyPr>
              <a:lstStyle/>
              <a:p>
                <a:r>
                  <a:rPr lang="en-US" sz="1600" dirty="0">
                    <a:solidFill>
                      <a:schemeClr val="bg1"/>
                    </a:solidFill>
                  </a:rPr>
                  <a:t>Write your text here. Add your description of an item. </a:t>
                </a:r>
              </a:p>
            </p:txBody>
          </p:sp>
        </p:grpSp>
      </p:grpSp>
      <p:grpSp>
        <p:nvGrpSpPr>
          <p:cNvPr id="65" name="Grupa 64">
            <a:extLst>
              <a:ext uri="{FF2B5EF4-FFF2-40B4-BE49-F238E27FC236}">
                <a16:creationId xmlns:a16="http://schemas.microsoft.com/office/drawing/2014/main" id="{52C9238C-47E4-4384-8E45-3097B92250C3}"/>
              </a:ext>
            </a:extLst>
          </p:cNvPr>
          <p:cNvGrpSpPr/>
          <p:nvPr/>
        </p:nvGrpSpPr>
        <p:grpSpPr>
          <a:xfrm>
            <a:off x="6584506" y="1385979"/>
            <a:ext cx="2632501" cy="4652430"/>
            <a:chOff x="6583751" y="1638085"/>
            <a:chExt cx="2628431" cy="4645239"/>
          </a:xfrm>
        </p:grpSpPr>
        <p:grpSp>
          <p:nvGrpSpPr>
            <p:cNvPr id="62" name="Grupa 61">
              <a:extLst>
                <a:ext uri="{FF2B5EF4-FFF2-40B4-BE49-F238E27FC236}">
                  <a16:creationId xmlns:a16="http://schemas.microsoft.com/office/drawing/2014/main" id="{47018D6E-C28E-4A9E-94E8-C75106D82C1B}"/>
                </a:ext>
              </a:extLst>
            </p:cNvPr>
            <p:cNvGrpSpPr/>
            <p:nvPr/>
          </p:nvGrpSpPr>
          <p:grpSpPr>
            <a:xfrm>
              <a:off x="7071501" y="2827782"/>
              <a:ext cx="2140681" cy="1082599"/>
              <a:chOff x="7071501" y="2827782"/>
              <a:chExt cx="2140681" cy="1082599"/>
            </a:xfrm>
          </p:grpSpPr>
          <p:sp>
            <p:nvSpPr>
              <p:cNvPr id="18" name="Freeform 9">
                <a:extLst>
                  <a:ext uri="{FF2B5EF4-FFF2-40B4-BE49-F238E27FC236}">
                    <a16:creationId xmlns:a16="http://schemas.microsoft.com/office/drawing/2014/main" id="{56A5EA85-435D-4285-8ACE-F86185F280EB}"/>
                  </a:ext>
                </a:extLst>
              </p:cNvPr>
              <p:cNvSpPr>
                <a:spLocks/>
              </p:cNvSpPr>
              <p:nvPr/>
            </p:nvSpPr>
            <p:spPr bwMode="auto">
              <a:xfrm>
                <a:off x="7071501" y="2827782"/>
                <a:ext cx="2140681" cy="1082599"/>
              </a:xfrm>
              <a:custGeom>
                <a:avLst/>
                <a:gdLst>
                  <a:gd name="T0" fmla="*/ 39 w 879"/>
                  <a:gd name="T1" fmla="*/ 99 h 444"/>
                  <a:gd name="T2" fmla="*/ 181 w 879"/>
                  <a:gd name="T3" fmla="*/ 444 h 444"/>
                  <a:gd name="T4" fmla="*/ 879 w 879"/>
                  <a:gd name="T5" fmla="*/ 444 h 444"/>
                  <a:gd name="T6" fmla="*/ 698 w 879"/>
                  <a:gd name="T7" fmla="*/ 0 h 444"/>
                  <a:gd name="T8" fmla="*/ 0 w 879"/>
                  <a:gd name="T9" fmla="*/ 0 h 444"/>
                  <a:gd name="T10" fmla="*/ 37 w 879"/>
                  <a:gd name="T11" fmla="*/ 91 h 444"/>
                  <a:gd name="T12" fmla="*/ 39 w 879"/>
                  <a:gd name="T13" fmla="*/ 99 h 444"/>
                </a:gdLst>
                <a:ahLst/>
                <a:cxnLst>
                  <a:cxn ang="0">
                    <a:pos x="T0" y="T1"/>
                  </a:cxn>
                  <a:cxn ang="0">
                    <a:pos x="T2" y="T3"/>
                  </a:cxn>
                  <a:cxn ang="0">
                    <a:pos x="T4" y="T5"/>
                  </a:cxn>
                  <a:cxn ang="0">
                    <a:pos x="T6" y="T7"/>
                  </a:cxn>
                  <a:cxn ang="0">
                    <a:pos x="T8" y="T9"/>
                  </a:cxn>
                  <a:cxn ang="0">
                    <a:pos x="T10" y="T11"/>
                  </a:cxn>
                  <a:cxn ang="0">
                    <a:pos x="T12" y="T13"/>
                  </a:cxn>
                </a:cxnLst>
                <a:rect l="0" t="0" r="r" b="b"/>
                <a:pathLst>
                  <a:path w="879" h="444">
                    <a:moveTo>
                      <a:pt x="39" y="99"/>
                    </a:moveTo>
                    <a:cubicBezTo>
                      <a:pt x="181" y="444"/>
                      <a:pt x="181" y="444"/>
                      <a:pt x="181" y="444"/>
                    </a:cubicBezTo>
                    <a:cubicBezTo>
                      <a:pt x="879" y="444"/>
                      <a:pt x="879" y="444"/>
                      <a:pt x="879" y="444"/>
                    </a:cubicBezTo>
                    <a:cubicBezTo>
                      <a:pt x="698" y="0"/>
                      <a:pt x="698" y="0"/>
                      <a:pt x="698" y="0"/>
                    </a:cubicBezTo>
                    <a:cubicBezTo>
                      <a:pt x="0" y="0"/>
                      <a:pt x="0" y="0"/>
                      <a:pt x="0" y="0"/>
                    </a:cubicBezTo>
                    <a:cubicBezTo>
                      <a:pt x="37" y="91"/>
                      <a:pt x="37" y="91"/>
                      <a:pt x="37" y="91"/>
                    </a:cubicBezTo>
                    <a:cubicBezTo>
                      <a:pt x="38" y="94"/>
                      <a:pt x="39" y="96"/>
                      <a:pt x="39" y="99"/>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pole tekstowe 47">
                <a:extLst>
                  <a:ext uri="{FF2B5EF4-FFF2-40B4-BE49-F238E27FC236}">
                    <a16:creationId xmlns:a16="http://schemas.microsoft.com/office/drawing/2014/main" id="{F3D38CDC-8EFB-4E00-8C70-7B85DE3C7E36}"/>
                  </a:ext>
                </a:extLst>
              </p:cNvPr>
              <p:cNvSpPr txBox="1"/>
              <p:nvPr/>
            </p:nvSpPr>
            <p:spPr>
              <a:xfrm>
                <a:off x="7473963" y="2955257"/>
                <a:ext cx="1335756" cy="827648"/>
              </a:xfrm>
              <a:prstGeom prst="rect">
                <a:avLst/>
              </a:prstGeom>
              <a:noFill/>
              <a:ln>
                <a:noFill/>
              </a:ln>
            </p:spPr>
            <p:txBody>
              <a:bodyPr wrap="square" rtlCol="0" anchor="ctr">
                <a:noAutofit/>
              </a:bodyPr>
              <a:lstStyle/>
              <a:p>
                <a:r>
                  <a:rPr lang="en-US" sz="1600" dirty="0"/>
                  <a:t>Write your text here.</a:t>
                </a:r>
              </a:p>
            </p:txBody>
          </p:sp>
        </p:grpSp>
        <p:grpSp>
          <p:nvGrpSpPr>
            <p:cNvPr id="60" name="Grupa 59">
              <a:extLst>
                <a:ext uri="{FF2B5EF4-FFF2-40B4-BE49-F238E27FC236}">
                  <a16:creationId xmlns:a16="http://schemas.microsoft.com/office/drawing/2014/main" id="{0C19E5C9-4E2F-4FCC-B853-B5944C83A0B9}"/>
                </a:ext>
              </a:extLst>
            </p:cNvPr>
            <p:cNvGrpSpPr/>
            <p:nvPr/>
          </p:nvGrpSpPr>
          <p:grpSpPr>
            <a:xfrm>
              <a:off x="6583751" y="5189112"/>
              <a:ext cx="2147133" cy="1094212"/>
              <a:chOff x="6583751" y="5189112"/>
              <a:chExt cx="2147133" cy="1094212"/>
            </a:xfrm>
          </p:grpSpPr>
          <p:sp>
            <p:nvSpPr>
              <p:cNvPr id="19" name="Freeform 10">
                <a:extLst>
                  <a:ext uri="{FF2B5EF4-FFF2-40B4-BE49-F238E27FC236}">
                    <a16:creationId xmlns:a16="http://schemas.microsoft.com/office/drawing/2014/main" id="{77BA48C4-4E9B-4D94-AE85-4D1969098D46}"/>
                  </a:ext>
                </a:extLst>
              </p:cNvPr>
              <p:cNvSpPr>
                <a:spLocks/>
              </p:cNvSpPr>
              <p:nvPr/>
            </p:nvSpPr>
            <p:spPr bwMode="auto">
              <a:xfrm>
                <a:off x="6616009" y="5189112"/>
                <a:ext cx="2114875" cy="1019372"/>
              </a:xfrm>
              <a:custGeom>
                <a:avLst/>
                <a:gdLst>
                  <a:gd name="T0" fmla="*/ 323 w 1639"/>
                  <a:gd name="T1" fmla="*/ 0 h 790"/>
                  <a:gd name="T2" fmla="*/ 0 w 1639"/>
                  <a:gd name="T3" fmla="*/ 790 h 790"/>
                  <a:gd name="T4" fmla="*/ 1316 w 1639"/>
                  <a:gd name="T5" fmla="*/ 790 h 790"/>
                  <a:gd name="T6" fmla="*/ 1639 w 1639"/>
                  <a:gd name="T7" fmla="*/ 0 h 790"/>
                  <a:gd name="T8" fmla="*/ 323 w 1639"/>
                  <a:gd name="T9" fmla="*/ 0 h 790"/>
                </a:gdLst>
                <a:ahLst/>
                <a:cxnLst>
                  <a:cxn ang="0">
                    <a:pos x="T0" y="T1"/>
                  </a:cxn>
                  <a:cxn ang="0">
                    <a:pos x="T2" y="T3"/>
                  </a:cxn>
                  <a:cxn ang="0">
                    <a:pos x="T4" y="T5"/>
                  </a:cxn>
                  <a:cxn ang="0">
                    <a:pos x="T6" y="T7"/>
                  </a:cxn>
                  <a:cxn ang="0">
                    <a:pos x="T8" y="T9"/>
                  </a:cxn>
                </a:cxnLst>
                <a:rect l="0" t="0" r="r" b="b"/>
                <a:pathLst>
                  <a:path w="1639" h="790">
                    <a:moveTo>
                      <a:pt x="323" y="0"/>
                    </a:moveTo>
                    <a:lnTo>
                      <a:pt x="0" y="790"/>
                    </a:lnTo>
                    <a:lnTo>
                      <a:pt x="1316" y="790"/>
                    </a:lnTo>
                    <a:lnTo>
                      <a:pt x="1639" y="0"/>
                    </a:lnTo>
                    <a:lnTo>
                      <a:pt x="323"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8">
                <a:extLst>
                  <a:ext uri="{FF2B5EF4-FFF2-40B4-BE49-F238E27FC236}">
                    <a16:creationId xmlns:a16="http://schemas.microsoft.com/office/drawing/2014/main" id="{F8A219AB-4C80-41FF-AC69-065B99D02229}"/>
                  </a:ext>
                </a:extLst>
              </p:cNvPr>
              <p:cNvSpPr>
                <a:spLocks/>
              </p:cNvSpPr>
              <p:nvPr/>
            </p:nvSpPr>
            <p:spPr bwMode="auto">
              <a:xfrm>
                <a:off x="6583751" y="6208484"/>
                <a:ext cx="1730352" cy="74840"/>
              </a:xfrm>
              <a:custGeom>
                <a:avLst/>
                <a:gdLst>
                  <a:gd name="T0" fmla="*/ 25 w 1341"/>
                  <a:gd name="T1" fmla="*/ 0 h 58"/>
                  <a:gd name="T2" fmla="*/ 0 w 1341"/>
                  <a:gd name="T3" fmla="*/ 58 h 58"/>
                  <a:gd name="T4" fmla="*/ 1318 w 1341"/>
                  <a:gd name="T5" fmla="*/ 58 h 58"/>
                  <a:gd name="T6" fmla="*/ 1341 w 1341"/>
                  <a:gd name="T7" fmla="*/ 0 h 58"/>
                  <a:gd name="T8" fmla="*/ 25 w 1341"/>
                  <a:gd name="T9" fmla="*/ 0 h 58"/>
                </a:gdLst>
                <a:ahLst/>
                <a:cxnLst>
                  <a:cxn ang="0">
                    <a:pos x="T0" y="T1"/>
                  </a:cxn>
                  <a:cxn ang="0">
                    <a:pos x="T2" y="T3"/>
                  </a:cxn>
                  <a:cxn ang="0">
                    <a:pos x="T4" y="T5"/>
                  </a:cxn>
                  <a:cxn ang="0">
                    <a:pos x="T6" y="T7"/>
                  </a:cxn>
                  <a:cxn ang="0">
                    <a:pos x="T8" y="T9"/>
                  </a:cxn>
                </a:cxnLst>
                <a:rect l="0" t="0" r="r" b="b"/>
                <a:pathLst>
                  <a:path w="1341" h="58">
                    <a:moveTo>
                      <a:pt x="25" y="0"/>
                    </a:moveTo>
                    <a:lnTo>
                      <a:pt x="0" y="58"/>
                    </a:lnTo>
                    <a:lnTo>
                      <a:pt x="1318" y="58"/>
                    </a:lnTo>
                    <a:lnTo>
                      <a:pt x="1341" y="0"/>
                    </a:lnTo>
                    <a:lnTo>
                      <a:pt x="25"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pole tekstowe 48">
                <a:extLst>
                  <a:ext uri="{FF2B5EF4-FFF2-40B4-BE49-F238E27FC236}">
                    <a16:creationId xmlns:a16="http://schemas.microsoft.com/office/drawing/2014/main" id="{09C161C7-2B9E-443E-90F8-D8ED1D5A941B}"/>
                  </a:ext>
                </a:extLst>
              </p:cNvPr>
              <p:cNvSpPr txBox="1"/>
              <p:nvPr/>
            </p:nvSpPr>
            <p:spPr>
              <a:xfrm>
                <a:off x="7005568" y="5284974"/>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nvGrpSpPr>
            <p:cNvPr id="61" name="Grupa 60">
              <a:extLst>
                <a:ext uri="{FF2B5EF4-FFF2-40B4-BE49-F238E27FC236}">
                  <a16:creationId xmlns:a16="http://schemas.microsoft.com/office/drawing/2014/main" id="{DCB0DA3E-6DD9-47B3-87AA-90AA6F9C192E}"/>
                </a:ext>
              </a:extLst>
            </p:cNvPr>
            <p:cNvGrpSpPr/>
            <p:nvPr/>
          </p:nvGrpSpPr>
          <p:grpSpPr>
            <a:xfrm>
              <a:off x="7071501" y="4008448"/>
              <a:ext cx="2140681" cy="1082599"/>
              <a:chOff x="7071501" y="4008448"/>
              <a:chExt cx="2140681" cy="1082599"/>
            </a:xfrm>
          </p:grpSpPr>
          <p:sp>
            <p:nvSpPr>
              <p:cNvPr id="24" name="Freeform 11">
                <a:extLst>
                  <a:ext uri="{FF2B5EF4-FFF2-40B4-BE49-F238E27FC236}">
                    <a16:creationId xmlns:a16="http://schemas.microsoft.com/office/drawing/2014/main" id="{8613CEA1-6726-4710-BA18-62D72BB810F6}"/>
                  </a:ext>
                </a:extLst>
              </p:cNvPr>
              <p:cNvSpPr>
                <a:spLocks/>
              </p:cNvSpPr>
              <p:nvPr/>
            </p:nvSpPr>
            <p:spPr bwMode="auto">
              <a:xfrm>
                <a:off x="7071501" y="4008448"/>
                <a:ext cx="2140681" cy="1082599"/>
              </a:xfrm>
              <a:custGeom>
                <a:avLst/>
                <a:gdLst>
                  <a:gd name="T0" fmla="*/ 181 w 879"/>
                  <a:gd name="T1" fmla="*/ 0 h 444"/>
                  <a:gd name="T2" fmla="*/ 39 w 879"/>
                  <a:gd name="T3" fmla="*/ 346 h 444"/>
                  <a:gd name="T4" fmla="*/ 38 w 879"/>
                  <a:gd name="T5" fmla="*/ 352 h 444"/>
                  <a:gd name="T6" fmla="*/ 0 w 879"/>
                  <a:gd name="T7" fmla="*/ 444 h 444"/>
                  <a:gd name="T8" fmla="*/ 698 w 879"/>
                  <a:gd name="T9" fmla="*/ 444 h 444"/>
                  <a:gd name="T10" fmla="*/ 879 w 879"/>
                  <a:gd name="T11" fmla="*/ 0 h 444"/>
                  <a:gd name="T12" fmla="*/ 181 w 879"/>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879" h="444">
                    <a:moveTo>
                      <a:pt x="181" y="0"/>
                    </a:moveTo>
                    <a:cubicBezTo>
                      <a:pt x="39" y="346"/>
                      <a:pt x="39" y="346"/>
                      <a:pt x="39" y="346"/>
                    </a:cubicBezTo>
                    <a:cubicBezTo>
                      <a:pt x="39" y="348"/>
                      <a:pt x="39" y="350"/>
                      <a:pt x="38" y="352"/>
                    </a:cubicBezTo>
                    <a:cubicBezTo>
                      <a:pt x="0" y="444"/>
                      <a:pt x="0" y="444"/>
                      <a:pt x="0" y="444"/>
                    </a:cubicBezTo>
                    <a:cubicBezTo>
                      <a:pt x="698" y="444"/>
                      <a:pt x="698" y="444"/>
                      <a:pt x="698" y="444"/>
                    </a:cubicBezTo>
                    <a:cubicBezTo>
                      <a:pt x="879" y="0"/>
                      <a:pt x="879" y="0"/>
                      <a:pt x="879" y="0"/>
                    </a:cubicBezTo>
                    <a:lnTo>
                      <a:pt x="181"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pole tekstowe 49">
                <a:extLst>
                  <a:ext uri="{FF2B5EF4-FFF2-40B4-BE49-F238E27FC236}">
                    <a16:creationId xmlns:a16="http://schemas.microsoft.com/office/drawing/2014/main" id="{A62D48B6-7972-4815-BD57-D7FF3B8B1896}"/>
                  </a:ext>
                </a:extLst>
              </p:cNvPr>
              <p:cNvSpPr txBox="1"/>
              <p:nvPr/>
            </p:nvSpPr>
            <p:spPr>
              <a:xfrm>
                <a:off x="7473963" y="4133622"/>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nvGrpSpPr>
            <p:cNvPr id="63" name="Grupa 62">
              <a:extLst>
                <a:ext uri="{FF2B5EF4-FFF2-40B4-BE49-F238E27FC236}">
                  <a16:creationId xmlns:a16="http://schemas.microsoft.com/office/drawing/2014/main" id="{B6BA433E-EBF8-43C3-9B93-E3B397845564}"/>
                </a:ext>
              </a:extLst>
            </p:cNvPr>
            <p:cNvGrpSpPr/>
            <p:nvPr/>
          </p:nvGrpSpPr>
          <p:grpSpPr>
            <a:xfrm>
              <a:off x="6583751" y="1638085"/>
              <a:ext cx="2147133" cy="1092922"/>
              <a:chOff x="6583751" y="1638085"/>
              <a:chExt cx="2147133" cy="1092922"/>
            </a:xfrm>
          </p:grpSpPr>
          <p:sp>
            <p:nvSpPr>
              <p:cNvPr id="17" name="Freeform 8">
                <a:extLst>
                  <a:ext uri="{FF2B5EF4-FFF2-40B4-BE49-F238E27FC236}">
                    <a16:creationId xmlns:a16="http://schemas.microsoft.com/office/drawing/2014/main" id="{BD9CFD5E-FD97-4E88-973F-CF7BF225E5B4}"/>
                  </a:ext>
                </a:extLst>
              </p:cNvPr>
              <p:cNvSpPr>
                <a:spLocks/>
              </p:cNvSpPr>
              <p:nvPr/>
            </p:nvSpPr>
            <p:spPr bwMode="auto">
              <a:xfrm>
                <a:off x="6616009" y="1711635"/>
                <a:ext cx="2114875" cy="1019372"/>
              </a:xfrm>
              <a:custGeom>
                <a:avLst/>
                <a:gdLst>
                  <a:gd name="T0" fmla="*/ 1639 w 1639"/>
                  <a:gd name="T1" fmla="*/ 790 h 790"/>
                  <a:gd name="T2" fmla="*/ 1316 w 1639"/>
                  <a:gd name="T3" fmla="*/ 0 h 790"/>
                  <a:gd name="T4" fmla="*/ 0 w 1639"/>
                  <a:gd name="T5" fmla="*/ 0 h 790"/>
                  <a:gd name="T6" fmla="*/ 323 w 1639"/>
                  <a:gd name="T7" fmla="*/ 790 h 790"/>
                  <a:gd name="T8" fmla="*/ 1639 w 1639"/>
                  <a:gd name="T9" fmla="*/ 790 h 790"/>
                </a:gdLst>
                <a:ahLst/>
                <a:cxnLst>
                  <a:cxn ang="0">
                    <a:pos x="T0" y="T1"/>
                  </a:cxn>
                  <a:cxn ang="0">
                    <a:pos x="T2" y="T3"/>
                  </a:cxn>
                  <a:cxn ang="0">
                    <a:pos x="T4" y="T5"/>
                  </a:cxn>
                  <a:cxn ang="0">
                    <a:pos x="T6" y="T7"/>
                  </a:cxn>
                  <a:cxn ang="0">
                    <a:pos x="T8" y="T9"/>
                  </a:cxn>
                </a:cxnLst>
                <a:rect l="0" t="0" r="r" b="b"/>
                <a:pathLst>
                  <a:path w="1639" h="790">
                    <a:moveTo>
                      <a:pt x="1639" y="790"/>
                    </a:moveTo>
                    <a:lnTo>
                      <a:pt x="1316" y="0"/>
                    </a:lnTo>
                    <a:lnTo>
                      <a:pt x="0" y="0"/>
                    </a:lnTo>
                    <a:lnTo>
                      <a:pt x="323" y="790"/>
                    </a:lnTo>
                    <a:lnTo>
                      <a:pt x="1639" y="79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610646C7-2A55-4A84-A11C-37488D3AB92D}"/>
                  </a:ext>
                </a:extLst>
              </p:cNvPr>
              <p:cNvSpPr>
                <a:spLocks/>
              </p:cNvSpPr>
              <p:nvPr/>
            </p:nvSpPr>
            <p:spPr bwMode="auto">
              <a:xfrm>
                <a:off x="6583751" y="1638085"/>
                <a:ext cx="1730352" cy="73550"/>
              </a:xfrm>
              <a:custGeom>
                <a:avLst/>
                <a:gdLst>
                  <a:gd name="T0" fmla="*/ 1341 w 1341"/>
                  <a:gd name="T1" fmla="*/ 57 h 57"/>
                  <a:gd name="T2" fmla="*/ 1318 w 1341"/>
                  <a:gd name="T3" fmla="*/ 0 h 57"/>
                  <a:gd name="T4" fmla="*/ 0 w 1341"/>
                  <a:gd name="T5" fmla="*/ 0 h 57"/>
                  <a:gd name="T6" fmla="*/ 25 w 1341"/>
                  <a:gd name="T7" fmla="*/ 57 h 57"/>
                  <a:gd name="T8" fmla="*/ 1341 w 1341"/>
                  <a:gd name="T9" fmla="*/ 57 h 57"/>
                </a:gdLst>
                <a:ahLst/>
                <a:cxnLst>
                  <a:cxn ang="0">
                    <a:pos x="T0" y="T1"/>
                  </a:cxn>
                  <a:cxn ang="0">
                    <a:pos x="T2" y="T3"/>
                  </a:cxn>
                  <a:cxn ang="0">
                    <a:pos x="T4" y="T5"/>
                  </a:cxn>
                  <a:cxn ang="0">
                    <a:pos x="T6" y="T7"/>
                  </a:cxn>
                  <a:cxn ang="0">
                    <a:pos x="T8" y="T9"/>
                  </a:cxn>
                </a:cxnLst>
                <a:rect l="0" t="0" r="r" b="b"/>
                <a:pathLst>
                  <a:path w="1341" h="57">
                    <a:moveTo>
                      <a:pt x="1341" y="57"/>
                    </a:moveTo>
                    <a:lnTo>
                      <a:pt x="1318" y="0"/>
                    </a:lnTo>
                    <a:lnTo>
                      <a:pt x="0" y="0"/>
                    </a:lnTo>
                    <a:lnTo>
                      <a:pt x="25" y="57"/>
                    </a:lnTo>
                    <a:lnTo>
                      <a:pt x="1341" y="57"/>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pole tekstowe 50">
                <a:extLst>
                  <a:ext uri="{FF2B5EF4-FFF2-40B4-BE49-F238E27FC236}">
                    <a16:creationId xmlns:a16="http://schemas.microsoft.com/office/drawing/2014/main" id="{E810BE46-278C-4E68-B5A5-F3976879AB06}"/>
                  </a:ext>
                </a:extLst>
              </p:cNvPr>
              <p:cNvSpPr txBox="1"/>
              <p:nvPr/>
            </p:nvSpPr>
            <p:spPr>
              <a:xfrm>
                <a:off x="7005568" y="1807497"/>
                <a:ext cx="1335756" cy="827648"/>
              </a:xfrm>
              <a:prstGeom prst="rect">
                <a:avLst/>
              </a:prstGeom>
              <a:noFill/>
              <a:ln>
                <a:noFill/>
              </a:ln>
            </p:spPr>
            <p:txBody>
              <a:bodyPr wrap="square" rtlCol="0" anchor="ctr">
                <a:noAutofit/>
              </a:bodyPr>
              <a:lstStyle/>
              <a:p>
                <a:r>
                  <a:rPr lang="en-US" sz="1600" dirty="0">
                    <a:solidFill>
                      <a:schemeClr val="bg1"/>
                    </a:solidFill>
                  </a:rPr>
                  <a:t>Write your text here.</a:t>
                </a:r>
              </a:p>
            </p:txBody>
          </p:sp>
        </p:grpSp>
      </p:grpSp>
      <p:grpSp>
        <p:nvGrpSpPr>
          <p:cNvPr id="66" name="Grupa 65">
            <a:extLst>
              <a:ext uri="{FF2B5EF4-FFF2-40B4-BE49-F238E27FC236}">
                <a16:creationId xmlns:a16="http://schemas.microsoft.com/office/drawing/2014/main" id="{5C65BAA6-64A4-4BD5-A712-DFEC835E8D6C}"/>
              </a:ext>
            </a:extLst>
          </p:cNvPr>
          <p:cNvGrpSpPr/>
          <p:nvPr/>
        </p:nvGrpSpPr>
        <p:grpSpPr>
          <a:xfrm>
            <a:off x="4767473" y="1385979"/>
            <a:ext cx="2657055" cy="4652430"/>
            <a:chOff x="4769527" y="1638085"/>
            <a:chExt cx="2652947" cy="4645239"/>
          </a:xfrm>
        </p:grpSpPr>
        <p:grpSp>
          <p:nvGrpSpPr>
            <p:cNvPr id="58" name="Grupa 57">
              <a:extLst>
                <a:ext uri="{FF2B5EF4-FFF2-40B4-BE49-F238E27FC236}">
                  <a16:creationId xmlns:a16="http://schemas.microsoft.com/office/drawing/2014/main" id="{65638891-8B41-4C56-8E4C-8704AF747FEE}"/>
                </a:ext>
              </a:extLst>
            </p:cNvPr>
            <p:cNvGrpSpPr/>
            <p:nvPr/>
          </p:nvGrpSpPr>
          <p:grpSpPr>
            <a:xfrm>
              <a:off x="5375988" y="3120691"/>
              <a:ext cx="2046486" cy="1677447"/>
              <a:chOff x="5375988" y="3120691"/>
              <a:chExt cx="2046486" cy="1677447"/>
            </a:xfrm>
          </p:grpSpPr>
          <p:sp>
            <p:nvSpPr>
              <p:cNvPr id="28" name="Freeform 12">
                <a:extLst>
                  <a:ext uri="{FF2B5EF4-FFF2-40B4-BE49-F238E27FC236}">
                    <a16:creationId xmlns:a16="http://schemas.microsoft.com/office/drawing/2014/main" id="{5C276A25-24E5-4AE9-9A74-C549603772D2}"/>
                  </a:ext>
                </a:extLst>
              </p:cNvPr>
              <p:cNvSpPr>
                <a:spLocks/>
              </p:cNvSpPr>
              <p:nvPr/>
            </p:nvSpPr>
            <p:spPr bwMode="auto">
              <a:xfrm>
                <a:off x="5375988" y="3120691"/>
                <a:ext cx="2046486" cy="1677447"/>
              </a:xfrm>
              <a:custGeom>
                <a:avLst/>
                <a:gdLst>
                  <a:gd name="T0" fmla="*/ 840 w 840"/>
                  <a:gd name="T1" fmla="*/ 344 h 688"/>
                  <a:gd name="T2" fmla="*/ 699 w 840"/>
                  <a:gd name="T3" fmla="*/ 0 h 688"/>
                  <a:gd name="T4" fmla="*/ 0 w 840"/>
                  <a:gd name="T5" fmla="*/ 0 h 688"/>
                  <a:gd name="T6" fmla="*/ 137 w 840"/>
                  <a:gd name="T7" fmla="*/ 335 h 688"/>
                  <a:gd name="T8" fmla="*/ 139 w 840"/>
                  <a:gd name="T9" fmla="*/ 344 h 688"/>
                  <a:gd name="T10" fmla="*/ 139 w 840"/>
                  <a:gd name="T11" fmla="*/ 347 h 688"/>
                  <a:gd name="T12" fmla="*/ 139 w 840"/>
                  <a:gd name="T13" fmla="*/ 347 h 688"/>
                  <a:gd name="T14" fmla="*/ 138 w 840"/>
                  <a:gd name="T15" fmla="*/ 349 h 688"/>
                  <a:gd name="T16" fmla="*/ 138 w 840"/>
                  <a:gd name="T17" fmla="*/ 350 h 688"/>
                  <a:gd name="T18" fmla="*/ 137 w 840"/>
                  <a:gd name="T19" fmla="*/ 353 h 688"/>
                  <a:gd name="T20" fmla="*/ 0 w 840"/>
                  <a:gd name="T21" fmla="*/ 688 h 688"/>
                  <a:gd name="T22" fmla="*/ 699 w 840"/>
                  <a:gd name="T23" fmla="*/ 688 h 688"/>
                  <a:gd name="T24" fmla="*/ 840 w 840"/>
                  <a:gd name="T25" fmla="*/ 344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0" h="688">
                    <a:moveTo>
                      <a:pt x="840" y="344"/>
                    </a:moveTo>
                    <a:cubicBezTo>
                      <a:pt x="699" y="0"/>
                      <a:pt x="699" y="0"/>
                      <a:pt x="699" y="0"/>
                    </a:cubicBezTo>
                    <a:cubicBezTo>
                      <a:pt x="0" y="0"/>
                      <a:pt x="0" y="0"/>
                      <a:pt x="0" y="0"/>
                    </a:cubicBezTo>
                    <a:cubicBezTo>
                      <a:pt x="137" y="335"/>
                      <a:pt x="137" y="335"/>
                      <a:pt x="137" y="335"/>
                    </a:cubicBezTo>
                    <a:cubicBezTo>
                      <a:pt x="138" y="338"/>
                      <a:pt x="139" y="341"/>
                      <a:pt x="139" y="344"/>
                    </a:cubicBezTo>
                    <a:cubicBezTo>
                      <a:pt x="139" y="345"/>
                      <a:pt x="139" y="346"/>
                      <a:pt x="139" y="347"/>
                    </a:cubicBezTo>
                    <a:cubicBezTo>
                      <a:pt x="139" y="347"/>
                      <a:pt x="139" y="347"/>
                      <a:pt x="139" y="347"/>
                    </a:cubicBezTo>
                    <a:cubicBezTo>
                      <a:pt x="139" y="348"/>
                      <a:pt x="139" y="349"/>
                      <a:pt x="138" y="349"/>
                    </a:cubicBezTo>
                    <a:cubicBezTo>
                      <a:pt x="138" y="350"/>
                      <a:pt x="138" y="350"/>
                      <a:pt x="138" y="350"/>
                    </a:cubicBezTo>
                    <a:cubicBezTo>
                      <a:pt x="138" y="351"/>
                      <a:pt x="138" y="352"/>
                      <a:pt x="137" y="353"/>
                    </a:cubicBezTo>
                    <a:cubicBezTo>
                      <a:pt x="0" y="688"/>
                      <a:pt x="0" y="688"/>
                      <a:pt x="0" y="688"/>
                    </a:cubicBezTo>
                    <a:cubicBezTo>
                      <a:pt x="699" y="688"/>
                      <a:pt x="699" y="688"/>
                      <a:pt x="699" y="688"/>
                    </a:cubicBezTo>
                    <a:lnTo>
                      <a:pt x="840" y="344"/>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pole tekstowe 46">
                <a:extLst>
                  <a:ext uri="{FF2B5EF4-FFF2-40B4-BE49-F238E27FC236}">
                    <a16:creationId xmlns:a16="http://schemas.microsoft.com/office/drawing/2014/main" id="{7EF16395-0A03-4982-BFBD-F582C248E9ED}"/>
                  </a:ext>
                </a:extLst>
              </p:cNvPr>
              <p:cNvSpPr txBox="1"/>
              <p:nvPr/>
            </p:nvSpPr>
            <p:spPr>
              <a:xfrm>
                <a:off x="5742719" y="3263900"/>
                <a:ext cx="1335756" cy="1414328"/>
              </a:xfrm>
              <a:prstGeom prst="rect">
                <a:avLst/>
              </a:prstGeom>
              <a:noFill/>
              <a:ln>
                <a:noFill/>
              </a:ln>
            </p:spPr>
            <p:txBody>
              <a:bodyPr wrap="square" rtlCol="0" anchor="ctr">
                <a:noAutofit/>
              </a:bodyPr>
              <a:lstStyle/>
              <a:p>
                <a:r>
                  <a:rPr lang="en-US" sz="1600" dirty="0"/>
                  <a:t>Add your description of an item. Fill the textbox with your description.</a:t>
                </a:r>
              </a:p>
            </p:txBody>
          </p:sp>
        </p:grpSp>
        <p:grpSp>
          <p:nvGrpSpPr>
            <p:cNvPr id="57" name="Grupa 56">
              <a:extLst>
                <a:ext uri="{FF2B5EF4-FFF2-40B4-BE49-F238E27FC236}">
                  <a16:creationId xmlns:a16="http://schemas.microsoft.com/office/drawing/2014/main" id="{F2ECC64C-2ECF-4F15-95B6-45FF2F259AF2}"/>
                </a:ext>
              </a:extLst>
            </p:cNvPr>
            <p:cNvGrpSpPr/>
            <p:nvPr/>
          </p:nvGrpSpPr>
          <p:grpSpPr>
            <a:xfrm>
              <a:off x="4769527" y="1638085"/>
              <a:ext cx="2269716" cy="1385830"/>
              <a:chOff x="4769527" y="1638085"/>
              <a:chExt cx="2269716" cy="1385830"/>
            </a:xfrm>
          </p:grpSpPr>
          <p:sp>
            <p:nvSpPr>
              <p:cNvPr id="30" name="Freeform 14">
                <a:extLst>
                  <a:ext uri="{FF2B5EF4-FFF2-40B4-BE49-F238E27FC236}">
                    <a16:creationId xmlns:a16="http://schemas.microsoft.com/office/drawing/2014/main" id="{7DF393F3-E0B9-49FF-85C7-70B7FBC84AE6}"/>
                  </a:ext>
                </a:extLst>
              </p:cNvPr>
              <p:cNvSpPr>
                <a:spLocks/>
              </p:cNvSpPr>
              <p:nvPr/>
            </p:nvSpPr>
            <p:spPr bwMode="auto">
              <a:xfrm>
                <a:off x="4800495" y="1711635"/>
                <a:ext cx="2238748" cy="1312280"/>
              </a:xfrm>
              <a:custGeom>
                <a:avLst/>
                <a:gdLst>
                  <a:gd name="T0" fmla="*/ 919 w 919"/>
                  <a:gd name="T1" fmla="*/ 538 h 538"/>
                  <a:gd name="T2" fmla="*/ 882 w 919"/>
                  <a:gd name="T3" fmla="*/ 450 h 538"/>
                  <a:gd name="T4" fmla="*/ 880 w 919"/>
                  <a:gd name="T5" fmla="*/ 446 h 538"/>
                  <a:gd name="T6" fmla="*/ 698 w 919"/>
                  <a:gd name="T7" fmla="*/ 0 h 538"/>
                  <a:gd name="T8" fmla="*/ 0 w 919"/>
                  <a:gd name="T9" fmla="*/ 0 h 538"/>
                  <a:gd name="T10" fmla="*/ 220 w 919"/>
                  <a:gd name="T11" fmla="*/ 538 h 538"/>
                  <a:gd name="T12" fmla="*/ 919 w 919"/>
                  <a:gd name="T13" fmla="*/ 538 h 538"/>
                </a:gdLst>
                <a:ahLst/>
                <a:cxnLst>
                  <a:cxn ang="0">
                    <a:pos x="T0" y="T1"/>
                  </a:cxn>
                  <a:cxn ang="0">
                    <a:pos x="T2" y="T3"/>
                  </a:cxn>
                  <a:cxn ang="0">
                    <a:pos x="T4" y="T5"/>
                  </a:cxn>
                  <a:cxn ang="0">
                    <a:pos x="T6" y="T7"/>
                  </a:cxn>
                  <a:cxn ang="0">
                    <a:pos x="T8" y="T9"/>
                  </a:cxn>
                  <a:cxn ang="0">
                    <a:pos x="T10" y="T11"/>
                  </a:cxn>
                  <a:cxn ang="0">
                    <a:pos x="T12" y="T13"/>
                  </a:cxn>
                </a:cxnLst>
                <a:rect l="0" t="0" r="r" b="b"/>
                <a:pathLst>
                  <a:path w="919" h="538">
                    <a:moveTo>
                      <a:pt x="919" y="538"/>
                    </a:moveTo>
                    <a:cubicBezTo>
                      <a:pt x="882" y="450"/>
                      <a:pt x="882" y="450"/>
                      <a:pt x="882" y="450"/>
                    </a:cubicBezTo>
                    <a:cubicBezTo>
                      <a:pt x="882" y="449"/>
                      <a:pt x="881" y="447"/>
                      <a:pt x="880" y="446"/>
                    </a:cubicBezTo>
                    <a:cubicBezTo>
                      <a:pt x="698" y="0"/>
                      <a:pt x="698" y="0"/>
                      <a:pt x="698" y="0"/>
                    </a:cubicBezTo>
                    <a:cubicBezTo>
                      <a:pt x="0" y="0"/>
                      <a:pt x="0" y="0"/>
                      <a:pt x="0" y="0"/>
                    </a:cubicBezTo>
                    <a:cubicBezTo>
                      <a:pt x="220" y="538"/>
                      <a:pt x="220" y="538"/>
                      <a:pt x="220" y="538"/>
                    </a:cubicBezTo>
                    <a:lnTo>
                      <a:pt x="919" y="53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A16A67B1-F0CC-43C1-9A2F-B2F59A66D3B3}"/>
                  </a:ext>
                </a:extLst>
              </p:cNvPr>
              <p:cNvSpPr>
                <a:spLocks/>
              </p:cNvSpPr>
              <p:nvPr/>
            </p:nvSpPr>
            <p:spPr bwMode="auto">
              <a:xfrm>
                <a:off x="4769527" y="1638085"/>
                <a:ext cx="1731642" cy="73550"/>
              </a:xfrm>
              <a:custGeom>
                <a:avLst/>
                <a:gdLst>
                  <a:gd name="T0" fmla="*/ 1342 w 1342"/>
                  <a:gd name="T1" fmla="*/ 57 h 57"/>
                  <a:gd name="T2" fmla="*/ 1320 w 1342"/>
                  <a:gd name="T3" fmla="*/ 0 h 57"/>
                  <a:gd name="T4" fmla="*/ 0 w 1342"/>
                  <a:gd name="T5" fmla="*/ 0 h 57"/>
                  <a:gd name="T6" fmla="*/ 24 w 1342"/>
                  <a:gd name="T7" fmla="*/ 57 h 57"/>
                  <a:gd name="T8" fmla="*/ 1342 w 1342"/>
                  <a:gd name="T9" fmla="*/ 57 h 57"/>
                </a:gdLst>
                <a:ahLst/>
                <a:cxnLst>
                  <a:cxn ang="0">
                    <a:pos x="T0" y="T1"/>
                  </a:cxn>
                  <a:cxn ang="0">
                    <a:pos x="T2" y="T3"/>
                  </a:cxn>
                  <a:cxn ang="0">
                    <a:pos x="T4" y="T5"/>
                  </a:cxn>
                  <a:cxn ang="0">
                    <a:pos x="T6" y="T7"/>
                  </a:cxn>
                  <a:cxn ang="0">
                    <a:pos x="T8" y="T9"/>
                  </a:cxn>
                </a:cxnLst>
                <a:rect l="0" t="0" r="r" b="b"/>
                <a:pathLst>
                  <a:path w="1342" h="57">
                    <a:moveTo>
                      <a:pt x="1342" y="57"/>
                    </a:moveTo>
                    <a:lnTo>
                      <a:pt x="1320" y="0"/>
                    </a:lnTo>
                    <a:lnTo>
                      <a:pt x="0" y="0"/>
                    </a:lnTo>
                    <a:lnTo>
                      <a:pt x="24" y="57"/>
                    </a:lnTo>
                    <a:lnTo>
                      <a:pt x="1342" y="5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pole tekstowe 51">
                <a:extLst>
                  <a:ext uri="{FF2B5EF4-FFF2-40B4-BE49-F238E27FC236}">
                    <a16:creationId xmlns:a16="http://schemas.microsoft.com/office/drawing/2014/main" id="{35DD7EFA-6B0E-41E1-A1A8-A70373132D99}"/>
                  </a:ext>
                </a:extLst>
              </p:cNvPr>
              <p:cNvSpPr txBox="1"/>
              <p:nvPr/>
            </p:nvSpPr>
            <p:spPr>
              <a:xfrm>
                <a:off x="5251991" y="1797047"/>
                <a:ext cx="1335756" cy="1141456"/>
              </a:xfrm>
              <a:prstGeom prst="rect">
                <a:avLst/>
              </a:prstGeom>
              <a:noFill/>
              <a:ln>
                <a:noFill/>
              </a:ln>
            </p:spPr>
            <p:txBody>
              <a:bodyPr wrap="square" rtlCol="0" anchor="ctr">
                <a:noAutofit/>
              </a:bodyPr>
              <a:lstStyle/>
              <a:p>
                <a:r>
                  <a:rPr lang="en-US" sz="1600" dirty="0">
                    <a:solidFill>
                      <a:schemeClr val="bg1"/>
                    </a:solidFill>
                  </a:rPr>
                  <a:t>Fill the textbox with your description.</a:t>
                </a:r>
              </a:p>
            </p:txBody>
          </p:sp>
        </p:grpSp>
        <p:grpSp>
          <p:nvGrpSpPr>
            <p:cNvPr id="59" name="Grupa 58">
              <a:extLst>
                <a:ext uri="{FF2B5EF4-FFF2-40B4-BE49-F238E27FC236}">
                  <a16:creationId xmlns:a16="http://schemas.microsoft.com/office/drawing/2014/main" id="{1EA9AF04-D682-404C-843E-39325A087406}"/>
                </a:ext>
              </a:extLst>
            </p:cNvPr>
            <p:cNvGrpSpPr/>
            <p:nvPr/>
          </p:nvGrpSpPr>
          <p:grpSpPr>
            <a:xfrm>
              <a:off x="4769527" y="4896204"/>
              <a:ext cx="2269716" cy="1387120"/>
              <a:chOff x="4769527" y="4896204"/>
              <a:chExt cx="2269716" cy="1387120"/>
            </a:xfrm>
          </p:grpSpPr>
          <p:sp>
            <p:nvSpPr>
              <p:cNvPr id="31" name="Freeform 15">
                <a:extLst>
                  <a:ext uri="{FF2B5EF4-FFF2-40B4-BE49-F238E27FC236}">
                    <a16:creationId xmlns:a16="http://schemas.microsoft.com/office/drawing/2014/main" id="{9C152472-A181-4BA2-B902-7B5C75E4B29D}"/>
                  </a:ext>
                </a:extLst>
              </p:cNvPr>
              <p:cNvSpPr>
                <a:spLocks/>
              </p:cNvSpPr>
              <p:nvPr/>
            </p:nvSpPr>
            <p:spPr bwMode="auto">
              <a:xfrm>
                <a:off x="4800495" y="4896204"/>
                <a:ext cx="2238748" cy="1312280"/>
              </a:xfrm>
              <a:custGeom>
                <a:avLst/>
                <a:gdLst>
                  <a:gd name="T0" fmla="*/ 882 w 919"/>
                  <a:gd name="T1" fmla="*/ 89 h 538"/>
                  <a:gd name="T2" fmla="*/ 919 w 919"/>
                  <a:gd name="T3" fmla="*/ 0 h 538"/>
                  <a:gd name="T4" fmla="*/ 220 w 919"/>
                  <a:gd name="T5" fmla="*/ 0 h 538"/>
                  <a:gd name="T6" fmla="*/ 0 w 919"/>
                  <a:gd name="T7" fmla="*/ 538 h 538"/>
                  <a:gd name="T8" fmla="*/ 698 w 919"/>
                  <a:gd name="T9" fmla="*/ 538 h 538"/>
                  <a:gd name="T10" fmla="*/ 880 w 919"/>
                  <a:gd name="T11" fmla="*/ 93 h 538"/>
                  <a:gd name="T12" fmla="*/ 882 w 919"/>
                  <a:gd name="T13" fmla="*/ 89 h 538"/>
                </a:gdLst>
                <a:ahLst/>
                <a:cxnLst>
                  <a:cxn ang="0">
                    <a:pos x="T0" y="T1"/>
                  </a:cxn>
                  <a:cxn ang="0">
                    <a:pos x="T2" y="T3"/>
                  </a:cxn>
                  <a:cxn ang="0">
                    <a:pos x="T4" y="T5"/>
                  </a:cxn>
                  <a:cxn ang="0">
                    <a:pos x="T6" y="T7"/>
                  </a:cxn>
                  <a:cxn ang="0">
                    <a:pos x="T8" y="T9"/>
                  </a:cxn>
                  <a:cxn ang="0">
                    <a:pos x="T10" y="T11"/>
                  </a:cxn>
                  <a:cxn ang="0">
                    <a:pos x="T12" y="T13"/>
                  </a:cxn>
                </a:cxnLst>
                <a:rect l="0" t="0" r="r" b="b"/>
                <a:pathLst>
                  <a:path w="919" h="538">
                    <a:moveTo>
                      <a:pt x="882" y="89"/>
                    </a:moveTo>
                    <a:cubicBezTo>
                      <a:pt x="919" y="0"/>
                      <a:pt x="919" y="0"/>
                      <a:pt x="919" y="0"/>
                    </a:cubicBezTo>
                    <a:cubicBezTo>
                      <a:pt x="220" y="0"/>
                      <a:pt x="220" y="0"/>
                      <a:pt x="220" y="0"/>
                    </a:cubicBezTo>
                    <a:cubicBezTo>
                      <a:pt x="0" y="538"/>
                      <a:pt x="0" y="538"/>
                      <a:pt x="0" y="538"/>
                    </a:cubicBezTo>
                    <a:cubicBezTo>
                      <a:pt x="698" y="538"/>
                      <a:pt x="698" y="538"/>
                      <a:pt x="698" y="538"/>
                    </a:cubicBezTo>
                    <a:cubicBezTo>
                      <a:pt x="880" y="93"/>
                      <a:pt x="880" y="93"/>
                      <a:pt x="880" y="93"/>
                    </a:cubicBezTo>
                    <a:cubicBezTo>
                      <a:pt x="881" y="91"/>
                      <a:pt x="882" y="90"/>
                      <a:pt x="882" y="89"/>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ADF17F93-85CA-487B-8F81-E1ACFAE95929}"/>
                  </a:ext>
                </a:extLst>
              </p:cNvPr>
              <p:cNvSpPr>
                <a:spLocks/>
              </p:cNvSpPr>
              <p:nvPr/>
            </p:nvSpPr>
            <p:spPr bwMode="auto">
              <a:xfrm>
                <a:off x="4769527" y="6208484"/>
                <a:ext cx="1731642" cy="74840"/>
              </a:xfrm>
              <a:custGeom>
                <a:avLst/>
                <a:gdLst>
                  <a:gd name="T0" fmla="*/ 24 w 1342"/>
                  <a:gd name="T1" fmla="*/ 0 h 58"/>
                  <a:gd name="T2" fmla="*/ 0 w 1342"/>
                  <a:gd name="T3" fmla="*/ 58 h 58"/>
                  <a:gd name="T4" fmla="*/ 1320 w 1342"/>
                  <a:gd name="T5" fmla="*/ 58 h 58"/>
                  <a:gd name="T6" fmla="*/ 1342 w 1342"/>
                  <a:gd name="T7" fmla="*/ 0 h 58"/>
                  <a:gd name="T8" fmla="*/ 24 w 1342"/>
                  <a:gd name="T9" fmla="*/ 0 h 58"/>
                </a:gdLst>
                <a:ahLst/>
                <a:cxnLst>
                  <a:cxn ang="0">
                    <a:pos x="T0" y="T1"/>
                  </a:cxn>
                  <a:cxn ang="0">
                    <a:pos x="T2" y="T3"/>
                  </a:cxn>
                  <a:cxn ang="0">
                    <a:pos x="T4" y="T5"/>
                  </a:cxn>
                  <a:cxn ang="0">
                    <a:pos x="T6" y="T7"/>
                  </a:cxn>
                  <a:cxn ang="0">
                    <a:pos x="T8" y="T9"/>
                  </a:cxn>
                </a:cxnLst>
                <a:rect l="0" t="0" r="r" b="b"/>
                <a:pathLst>
                  <a:path w="1342" h="58">
                    <a:moveTo>
                      <a:pt x="24" y="0"/>
                    </a:moveTo>
                    <a:lnTo>
                      <a:pt x="0" y="58"/>
                    </a:lnTo>
                    <a:lnTo>
                      <a:pt x="1320" y="58"/>
                    </a:lnTo>
                    <a:lnTo>
                      <a:pt x="1342" y="0"/>
                    </a:lnTo>
                    <a:lnTo>
                      <a:pt x="24" y="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pole tekstowe 52">
                <a:extLst>
                  <a:ext uri="{FF2B5EF4-FFF2-40B4-BE49-F238E27FC236}">
                    <a16:creationId xmlns:a16="http://schemas.microsoft.com/office/drawing/2014/main" id="{712062F1-5F67-4A15-B7FB-F8615F3E3C1B}"/>
                  </a:ext>
                </a:extLst>
              </p:cNvPr>
              <p:cNvSpPr txBox="1"/>
              <p:nvPr/>
            </p:nvSpPr>
            <p:spPr>
              <a:xfrm>
                <a:off x="5251991" y="4981616"/>
                <a:ext cx="1335756" cy="1141456"/>
              </a:xfrm>
              <a:prstGeom prst="rect">
                <a:avLst/>
              </a:prstGeom>
              <a:noFill/>
              <a:ln>
                <a:noFill/>
              </a:ln>
            </p:spPr>
            <p:txBody>
              <a:bodyPr wrap="square" rtlCol="0" anchor="ctr">
                <a:noAutofit/>
              </a:bodyPr>
              <a:lstStyle/>
              <a:p>
                <a:r>
                  <a:rPr lang="en-US" sz="1600" dirty="0">
                    <a:solidFill>
                      <a:schemeClr val="bg1"/>
                    </a:solidFill>
                  </a:rPr>
                  <a:t>Fill the textbox with your description.</a:t>
                </a:r>
              </a:p>
            </p:txBody>
          </p:sp>
        </p:grpSp>
      </p:grpSp>
    </p:spTree>
    <p:extLst>
      <p:ext uri="{BB962C8B-B14F-4D97-AF65-F5344CB8AC3E}">
        <p14:creationId xmlns:p14="http://schemas.microsoft.com/office/powerpoint/2010/main" val="329578096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upa 17">
            <a:extLst>
              <a:ext uri="{FF2B5EF4-FFF2-40B4-BE49-F238E27FC236}">
                <a16:creationId xmlns:a16="http://schemas.microsoft.com/office/drawing/2014/main" id="{7924ADDC-26B6-40C6-A22C-603650DC16C4}"/>
              </a:ext>
            </a:extLst>
          </p:cNvPr>
          <p:cNvGrpSpPr/>
          <p:nvPr/>
        </p:nvGrpSpPr>
        <p:grpSpPr>
          <a:xfrm>
            <a:off x="4159846" y="2133918"/>
            <a:ext cx="5968603" cy="3959378"/>
            <a:chOff x="4159846" y="2133918"/>
            <a:chExt cx="5968603" cy="3959378"/>
          </a:xfrm>
        </p:grpSpPr>
        <p:sp>
          <p:nvSpPr>
            <p:cNvPr id="11" name="Trójkąt prostokątny 10"/>
            <p:cNvSpPr/>
            <p:nvPr/>
          </p:nvSpPr>
          <p:spPr>
            <a:xfrm flipV="1">
              <a:off x="4159846" y="5301208"/>
              <a:ext cx="1189636"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rójkąt prostokątny 29"/>
            <p:cNvSpPr/>
            <p:nvPr/>
          </p:nvSpPr>
          <p:spPr>
            <a:xfrm flipV="1">
              <a:off x="6544222" y="3717032"/>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Trójkąt prostokątny 21"/>
            <p:cNvSpPr/>
            <p:nvPr/>
          </p:nvSpPr>
          <p:spPr>
            <a:xfrm flipV="1">
              <a:off x="5349481" y="4509120"/>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prostokątny 38"/>
            <p:cNvSpPr/>
            <p:nvPr/>
          </p:nvSpPr>
          <p:spPr>
            <a:xfrm flipV="1">
              <a:off x="7738965" y="2924842"/>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rójkąt prostokątny 46"/>
            <p:cNvSpPr/>
            <p:nvPr/>
          </p:nvSpPr>
          <p:spPr>
            <a:xfrm flipV="1">
              <a:off x="8933707" y="2133918"/>
              <a:ext cx="1194742" cy="792088"/>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 name="Group 3"/>
          <p:cNvGrpSpPr/>
          <p:nvPr/>
        </p:nvGrpSpPr>
        <p:grpSpPr>
          <a:xfrm>
            <a:off x="2138329" y="5301208"/>
            <a:ext cx="2021518" cy="797010"/>
            <a:chOff x="614329" y="5152270"/>
            <a:chExt cx="2021518" cy="797010"/>
          </a:xfrm>
        </p:grpSpPr>
        <p:grpSp>
          <p:nvGrpSpPr>
            <p:cNvPr id="5" name="Grupa 4"/>
            <p:cNvGrpSpPr/>
            <p:nvPr/>
          </p:nvGrpSpPr>
          <p:grpSpPr>
            <a:xfrm>
              <a:off x="614329" y="5152270"/>
              <a:ext cx="2021518" cy="792088"/>
              <a:chOff x="614329" y="5152270"/>
              <a:chExt cx="2021518" cy="792088"/>
            </a:xfrm>
          </p:grpSpPr>
          <p:sp>
            <p:nvSpPr>
              <p:cNvPr id="2" name="Prostokąt 1"/>
              <p:cNvSpPr/>
              <p:nvPr/>
            </p:nvSpPr>
            <p:spPr>
              <a:xfrm>
                <a:off x="618297" y="5152270"/>
                <a:ext cx="2017550" cy="792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1" name="Grupa 30"/>
              <p:cNvGrpSpPr/>
              <p:nvPr/>
            </p:nvGrpSpPr>
            <p:grpSpPr>
              <a:xfrm>
                <a:off x="614329" y="5152270"/>
                <a:ext cx="540060" cy="792088"/>
                <a:chOff x="942276" y="4175559"/>
                <a:chExt cx="540060" cy="792088"/>
              </a:xfrm>
            </p:grpSpPr>
            <p:sp>
              <p:nvSpPr>
                <p:cNvPr id="9" name="Pięciokąt 8"/>
                <p:cNvSpPr/>
                <p:nvPr/>
              </p:nvSpPr>
              <p:spPr>
                <a:xfrm>
                  <a:off x="942276" y="4175559"/>
                  <a:ext cx="540060" cy="792088"/>
                </a:xfrm>
                <a:prstGeom prst="homePlate">
                  <a:avLst>
                    <a:gd name="adj" fmla="val 3288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ole tekstowe 9"/>
                <p:cNvSpPr txBox="1"/>
                <p:nvPr/>
              </p:nvSpPr>
              <p:spPr>
                <a:xfrm>
                  <a:off x="987805" y="4310050"/>
                  <a:ext cx="360040" cy="523220"/>
                </a:xfrm>
                <a:prstGeom prst="rect">
                  <a:avLst/>
                </a:prstGeom>
                <a:noFill/>
              </p:spPr>
              <p:txBody>
                <a:bodyPr wrap="square" rtlCol="0">
                  <a:spAutoFit/>
                </a:bodyPr>
                <a:lstStyle/>
                <a:p>
                  <a:r>
                    <a:rPr lang="en-US" sz="2800" dirty="0">
                      <a:solidFill>
                        <a:schemeClr val="bg1"/>
                      </a:solidFill>
                    </a:rPr>
                    <a:t>1</a:t>
                  </a:r>
                </a:p>
              </p:txBody>
            </p:sp>
          </p:grpSp>
        </p:grpSp>
        <p:sp>
          <p:nvSpPr>
            <p:cNvPr id="13" name="pole tekstowe 12"/>
            <p:cNvSpPr txBox="1"/>
            <p:nvPr/>
          </p:nvSpPr>
          <p:spPr>
            <a:xfrm>
              <a:off x="1078282" y="5155749"/>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1</a:t>
              </a:r>
            </a:p>
            <a:p>
              <a:pPr marL="6350" indent="-6350" algn="ctr"/>
              <a:r>
                <a:rPr lang="en-US" sz="1400" dirty="0">
                  <a:solidFill>
                    <a:schemeClr val="bg1"/>
                  </a:solidFill>
                </a:rPr>
                <a:t>Put your text here here </a:t>
              </a:r>
            </a:p>
          </p:txBody>
        </p:sp>
      </p:grpSp>
      <p:grpSp>
        <p:nvGrpSpPr>
          <p:cNvPr id="25" name="Group 24"/>
          <p:cNvGrpSpPr/>
          <p:nvPr/>
        </p:nvGrpSpPr>
        <p:grpSpPr>
          <a:xfrm>
            <a:off x="3334486" y="4507676"/>
            <a:ext cx="2017550" cy="793532"/>
            <a:chOff x="1810486" y="4358738"/>
            <a:chExt cx="2017550" cy="793532"/>
          </a:xfrm>
        </p:grpSpPr>
        <p:grpSp>
          <p:nvGrpSpPr>
            <p:cNvPr id="7" name="Grupa 6"/>
            <p:cNvGrpSpPr/>
            <p:nvPr/>
          </p:nvGrpSpPr>
          <p:grpSpPr>
            <a:xfrm>
              <a:off x="1810486" y="4360182"/>
              <a:ext cx="2017550" cy="792088"/>
              <a:chOff x="1810486" y="4360182"/>
              <a:chExt cx="2017550" cy="792088"/>
            </a:xfrm>
          </p:grpSpPr>
          <p:sp>
            <p:nvSpPr>
              <p:cNvPr id="3" name="Prostokąt 2"/>
              <p:cNvSpPr/>
              <p:nvPr/>
            </p:nvSpPr>
            <p:spPr>
              <a:xfrm>
                <a:off x="1810486" y="4360182"/>
                <a:ext cx="2017550" cy="792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2" name="Grupa 31"/>
              <p:cNvGrpSpPr/>
              <p:nvPr/>
            </p:nvGrpSpPr>
            <p:grpSpPr>
              <a:xfrm>
                <a:off x="1810486" y="4360182"/>
                <a:ext cx="540060" cy="792088"/>
                <a:chOff x="2911994" y="3383471"/>
                <a:chExt cx="540060" cy="792088"/>
              </a:xfrm>
            </p:grpSpPr>
            <p:sp>
              <p:nvSpPr>
                <p:cNvPr id="17" name="Pięciokąt 16"/>
                <p:cNvSpPr/>
                <p:nvPr/>
              </p:nvSpPr>
              <p:spPr>
                <a:xfrm>
                  <a:off x="2911994" y="3383471"/>
                  <a:ext cx="540060" cy="792088"/>
                </a:xfrm>
                <a:prstGeom prst="homePlate">
                  <a:avLst>
                    <a:gd name="adj" fmla="val 32882"/>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pole tekstowe 18"/>
                <p:cNvSpPr txBox="1"/>
                <p:nvPr/>
              </p:nvSpPr>
              <p:spPr>
                <a:xfrm>
                  <a:off x="2957523" y="3517962"/>
                  <a:ext cx="360040" cy="523220"/>
                </a:xfrm>
                <a:prstGeom prst="rect">
                  <a:avLst/>
                </a:prstGeom>
                <a:noFill/>
              </p:spPr>
              <p:txBody>
                <a:bodyPr wrap="square" rtlCol="0">
                  <a:spAutoFit/>
                </a:bodyPr>
                <a:lstStyle/>
                <a:p>
                  <a:r>
                    <a:rPr lang="en-US" sz="2800" dirty="0">
                      <a:solidFill>
                        <a:schemeClr val="bg1"/>
                      </a:solidFill>
                    </a:rPr>
                    <a:t>2</a:t>
                  </a:r>
                </a:p>
              </p:txBody>
            </p:sp>
          </p:grpSp>
        </p:grpSp>
        <p:sp>
          <p:nvSpPr>
            <p:cNvPr id="14" name="pole tekstowe 13"/>
            <p:cNvSpPr txBox="1"/>
            <p:nvPr/>
          </p:nvSpPr>
          <p:spPr>
            <a:xfrm>
              <a:off x="2271911" y="4358738"/>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2</a:t>
              </a:r>
            </a:p>
            <a:p>
              <a:pPr marL="6350" indent="-6350" algn="ctr"/>
              <a:r>
                <a:rPr lang="en-US" sz="1400" dirty="0">
                  <a:solidFill>
                    <a:schemeClr val="bg1"/>
                  </a:solidFill>
                </a:rPr>
                <a:t>Put your text here here </a:t>
              </a:r>
            </a:p>
          </p:txBody>
        </p:sp>
      </p:grpSp>
      <p:grpSp>
        <p:nvGrpSpPr>
          <p:cNvPr id="36" name="Group 35"/>
          <p:cNvGrpSpPr/>
          <p:nvPr/>
        </p:nvGrpSpPr>
        <p:grpSpPr>
          <a:xfrm>
            <a:off x="4526674" y="3716074"/>
            <a:ext cx="2017550" cy="793531"/>
            <a:chOff x="3002674" y="3567135"/>
            <a:chExt cx="2017550" cy="793531"/>
          </a:xfrm>
        </p:grpSpPr>
        <p:grpSp>
          <p:nvGrpSpPr>
            <p:cNvPr id="8" name="Grupa 7"/>
            <p:cNvGrpSpPr/>
            <p:nvPr/>
          </p:nvGrpSpPr>
          <p:grpSpPr>
            <a:xfrm>
              <a:off x="3002674" y="3568094"/>
              <a:ext cx="2017550" cy="792088"/>
              <a:chOff x="3002674" y="3568094"/>
              <a:chExt cx="2017550" cy="792088"/>
            </a:xfrm>
          </p:grpSpPr>
          <p:sp>
            <p:nvSpPr>
              <p:cNvPr id="6" name="Prostokąt 5"/>
              <p:cNvSpPr/>
              <p:nvPr/>
            </p:nvSpPr>
            <p:spPr>
              <a:xfrm>
                <a:off x="3002674" y="3568094"/>
                <a:ext cx="2017550" cy="7920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3" name="Grupa 32"/>
              <p:cNvGrpSpPr/>
              <p:nvPr/>
            </p:nvGrpSpPr>
            <p:grpSpPr>
              <a:xfrm>
                <a:off x="3002674" y="3568094"/>
                <a:ext cx="540060" cy="792088"/>
                <a:chOff x="4881714" y="2591383"/>
                <a:chExt cx="540060" cy="792088"/>
              </a:xfrm>
            </p:grpSpPr>
            <p:sp>
              <p:nvSpPr>
                <p:cNvPr id="23" name="Pięciokąt 22"/>
                <p:cNvSpPr/>
                <p:nvPr/>
              </p:nvSpPr>
              <p:spPr>
                <a:xfrm>
                  <a:off x="4881714" y="2591383"/>
                  <a:ext cx="540060" cy="792088"/>
                </a:xfrm>
                <a:prstGeom prst="homePlate">
                  <a:avLst>
                    <a:gd name="adj" fmla="val 3288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pole tekstowe 23"/>
                <p:cNvSpPr txBox="1"/>
                <p:nvPr/>
              </p:nvSpPr>
              <p:spPr>
                <a:xfrm>
                  <a:off x="4927243" y="2725874"/>
                  <a:ext cx="360040" cy="523220"/>
                </a:xfrm>
                <a:prstGeom prst="rect">
                  <a:avLst/>
                </a:prstGeom>
                <a:noFill/>
              </p:spPr>
              <p:txBody>
                <a:bodyPr wrap="square" rtlCol="0">
                  <a:spAutoFit/>
                </a:bodyPr>
                <a:lstStyle/>
                <a:p>
                  <a:r>
                    <a:rPr lang="en-US" sz="2800" dirty="0">
                      <a:solidFill>
                        <a:schemeClr val="bg1"/>
                      </a:solidFill>
                    </a:rPr>
                    <a:t>3</a:t>
                  </a:r>
                </a:p>
              </p:txBody>
            </p:sp>
          </p:grpSp>
        </p:grpSp>
        <p:sp>
          <p:nvSpPr>
            <p:cNvPr id="15" name="pole tekstowe 14"/>
            <p:cNvSpPr txBox="1"/>
            <p:nvPr/>
          </p:nvSpPr>
          <p:spPr>
            <a:xfrm>
              <a:off x="3466626" y="3567135"/>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3</a:t>
              </a:r>
            </a:p>
            <a:p>
              <a:pPr marL="6350" indent="-6350" algn="ctr"/>
              <a:r>
                <a:rPr lang="en-US" sz="1400" dirty="0">
                  <a:solidFill>
                    <a:schemeClr val="bg1"/>
                  </a:solidFill>
                </a:rPr>
                <a:t>Put your text here here </a:t>
              </a:r>
            </a:p>
          </p:txBody>
        </p:sp>
      </p:grpSp>
      <p:grpSp>
        <p:nvGrpSpPr>
          <p:cNvPr id="37" name="Group 36"/>
          <p:cNvGrpSpPr/>
          <p:nvPr/>
        </p:nvGrpSpPr>
        <p:grpSpPr>
          <a:xfrm>
            <a:off x="5721415" y="2923986"/>
            <a:ext cx="2017550" cy="793531"/>
            <a:chOff x="4197415" y="2775047"/>
            <a:chExt cx="2017550" cy="793531"/>
          </a:xfrm>
        </p:grpSpPr>
        <p:grpSp>
          <p:nvGrpSpPr>
            <p:cNvPr id="12" name="Grupa 11"/>
            <p:cNvGrpSpPr/>
            <p:nvPr/>
          </p:nvGrpSpPr>
          <p:grpSpPr>
            <a:xfrm>
              <a:off x="4197415" y="2776006"/>
              <a:ext cx="2017550" cy="792088"/>
              <a:chOff x="4197415" y="2776006"/>
              <a:chExt cx="2017550" cy="792088"/>
            </a:xfrm>
          </p:grpSpPr>
          <p:sp>
            <p:nvSpPr>
              <p:cNvPr id="26" name="Prostokąt 25"/>
              <p:cNvSpPr/>
              <p:nvPr/>
            </p:nvSpPr>
            <p:spPr>
              <a:xfrm>
                <a:off x="4197415" y="2776006"/>
                <a:ext cx="2017550" cy="792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4" name="Grupa 33"/>
              <p:cNvGrpSpPr/>
              <p:nvPr/>
            </p:nvGrpSpPr>
            <p:grpSpPr>
              <a:xfrm>
                <a:off x="4197415" y="2776006"/>
                <a:ext cx="540060" cy="792088"/>
                <a:chOff x="6855650" y="1799295"/>
                <a:chExt cx="540060" cy="792088"/>
              </a:xfrm>
            </p:grpSpPr>
            <p:sp>
              <p:nvSpPr>
                <p:cNvPr id="28" name="Pięciokąt 27"/>
                <p:cNvSpPr/>
                <p:nvPr/>
              </p:nvSpPr>
              <p:spPr>
                <a:xfrm>
                  <a:off x="6855650" y="1799295"/>
                  <a:ext cx="540060" cy="792088"/>
                </a:xfrm>
                <a:prstGeom prst="homePlate">
                  <a:avLst>
                    <a:gd name="adj" fmla="val 3288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pole tekstowe 28"/>
                <p:cNvSpPr txBox="1"/>
                <p:nvPr/>
              </p:nvSpPr>
              <p:spPr>
                <a:xfrm>
                  <a:off x="6901179" y="1933786"/>
                  <a:ext cx="360040" cy="523220"/>
                </a:xfrm>
                <a:prstGeom prst="rect">
                  <a:avLst/>
                </a:prstGeom>
                <a:noFill/>
              </p:spPr>
              <p:txBody>
                <a:bodyPr wrap="square" rtlCol="0">
                  <a:spAutoFit/>
                </a:bodyPr>
                <a:lstStyle/>
                <a:p>
                  <a:r>
                    <a:rPr lang="en-US" sz="2800" dirty="0">
                      <a:solidFill>
                        <a:schemeClr val="bg1"/>
                      </a:solidFill>
                    </a:rPr>
                    <a:t>4</a:t>
                  </a:r>
                </a:p>
              </p:txBody>
            </p:sp>
          </p:grpSp>
        </p:grpSp>
        <p:sp>
          <p:nvSpPr>
            <p:cNvPr id="27" name="pole tekstowe 26"/>
            <p:cNvSpPr txBox="1"/>
            <p:nvPr/>
          </p:nvSpPr>
          <p:spPr>
            <a:xfrm>
              <a:off x="4661367" y="2775047"/>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4</a:t>
              </a:r>
            </a:p>
            <a:p>
              <a:pPr marL="6350" indent="-6350" algn="ctr"/>
              <a:r>
                <a:rPr lang="en-US" sz="1400" dirty="0">
                  <a:solidFill>
                    <a:schemeClr val="bg1"/>
                  </a:solidFill>
                </a:rPr>
                <a:t>Put your text here here </a:t>
              </a:r>
            </a:p>
          </p:txBody>
        </p:sp>
      </p:grpSp>
      <p:grpSp>
        <p:nvGrpSpPr>
          <p:cNvPr id="38" name="Group 37"/>
          <p:cNvGrpSpPr/>
          <p:nvPr/>
        </p:nvGrpSpPr>
        <p:grpSpPr>
          <a:xfrm>
            <a:off x="6916157" y="2131796"/>
            <a:ext cx="2017550" cy="793531"/>
            <a:chOff x="5392157" y="1982857"/>
            <a:chExt cx="2017550" cy="793531"/>
          </a:xfrm>
        </p:grpSpPr>
        <p:grpSp>
          <p:nvGrpSpPr>
            <p:cNvPr id="16" name="Grupa 15"/>
            <p:cNvGrpSpPr/>
            <p:nvPr/>
          </p:nvGrpSpPr>
          <p:grpSpPr>
            <a:xfrm>
              <a:off x="5392157" y="1983816"/>
              <a:ext cx="2017550" cy="792088"/>
              <a:chOff x="5392157" y="1983816"/>
              <a:chExt cx="2017550" cy="792088"/>
            </a:xfrm>
          </p:grpSpPr>
          <p:sp>
            <p:nvSpPr>
              <p:cNvPr id="41" name="Prostokąt 40"/>
              <p:cNvSpPr/>
              <p:nvPr/>
            </p:nvSpPr>
            <p:spPr>
              <a:xfrm>
                <a:off x="5392157" y="1983816"/>
                <a:ext cx="2017550" cy="79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3" name="Grupa 42"/>
              <p:cNvGrpSpPr/>
              <p:nvPr/>
            </p:nvGrpSpPr>
            <p:grpSpPr>
              <a:xfrm>
                <a:off x="5400391" y="1983816"/>
                <a:ext cx="540060" cy="792088"/>
                <a:chOff x="6855650" y="1799295"/>
                <a:chExt cx="540060" cy="792088"/>
              </a:xfrm>
            </p:grpSpPr>
            <p:sp>
              <p:nvSpPr>
                <p:cNvPr id="44" name="Pięciokąt 43"/>
                <p:cNvSpPr/>
                <p:nvPr/>
              </p:nvSpPr>
              <p:spPr>
                <a:xfrm>
                  <a:off x="6855650" y="1799295"/>
                  <a:ext cx="540060" cy="792088"/>
                </a:xfrm>
                <a:prstGeom prst="homePlate">
                  <a:avLst>
                    <a:gd name="adj" fmla="val 328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pole tekstowe 44"/>
                <p:cNvSpPr txBox="1"/>
                <p:nvPr/>
              </p:nvSpPr>
              <p:spPr>
                <a:xfrm>
                  <a:off x="6901179" y="1933786"/>
                  <a:ext cx="360040" cy="523220"/>
                </a:xfrm>
                <a:prstGeom prst="rect">
                  <a:avLst/>
                </a:prstGeom>
                <a:noFill/>
              </p:spPr>
              <p:txBody>
                <a:bodyPr wrap="square" rtlCol="0">
                  <a:spAutoFit/>
                </a:bodyPr>
                <a:lstStyle/>
                <a:p>
                  <a:r>
                    <a:rPr lang="en-US" sz="2800" dirty="0">
                      <a:solidFill>
                        <a:schemeClr val="bg1"/>
                      </a:solidFill>
                    </a:rPr>
                    <a:t>5</a:t>
                  </a:r>
                </a:p>
              </p:txBody>
            </p:sp>
          </p:grpSp>
        </p:grpSp>
        <p:sp>
          <p:nvSpPr>
            <p:cNvPr id="42" name="pole tekstowe 41"/>
            <p:cNvSpPr txBox="1"/>
            <p:nvPr/>
          </p:nvSpPr>
          <p:spPr>
            <a:xfrm>
              <a:off x="5857994" y="1982857"/>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5</a:t>
              </a:r>
            </a:p>
            <a:p>
              <a:pPr marL="6350" indent="-6350" algn="ctr"/>
              <a:r>
                <a:rPr lang="en-US" sz="1400" dirty="0">
                  <a:solidFill>
                    <a:schemeClr val="bg1"/>
                  </a:solidFill>
                </a:rPr>
                <a:t>Put your text here here </a:t>
              </a:r>
            </a:p>
          </p:txBody>
        </p:sp>
      </p:grpSp>
      <p:grpSp>
        <p:nvGrpSpPr>
          <p:cNvPr id="54" name="Group 53"/>
          <p:cNvGrpSpPr/>
          <p:nvPr/>
        </p:nvGrpSpPr>
        <p:grpSpPr>
          <a:xfrm>
            <a:off x="8101939" y="1335456"/>
            <a:ext cx="2026510" cy="798946"/>
            <a:chOff x="6577939" y="1186518"/>
            <a:chExt cx="2026510" cy="798946"/>
          </a:xfrm>
        </p:grpSpPr>
        <p:grpSp>
          <p:nvGrpSpPr>
            <p:cNvPr id="40" name="Grupa 39"/>
            <p:cNvGrpSpPr/>
            <p:nvPr/>
          </p:nvGrpSpPr>
          <p:grpSpPr>
            <a:xfrm>
              <a:off x="6577939" y="1186518"/>
              <a:ext cx="2026510" cy="798462"/>
              <a:chOff x="6577939" y="1186518"/>
              <a:chExt cx="2026510" cy="798462"/>
            </a:xfrm>
          </p:grpSpPr>
          <p:sp>
            <p:nvSpPr>
              <p:cNvPr id="49" name="Prostokąt 48"/>
              <p:cNvSpPr/>
              <p:nvPr/>
            </p:nvSpPr>
            <p:spPr>
              <a:xfrm>
                <a:off x="6586899" y="1192892"/>
                <a:ext cx="2017550" cy="792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1" name="Grupa 50"/>
              <p:cNvGrpSpPr/>
              <p:nvPr/>
            </p:nvGrpSpPr>
            <p:grpSpPr>
              <a:xfrm>
                <a:off x="6577939" y="1186518"/>
                <a:ext cx="540060" cy="792088"/>
                <a:chOff x="6824216" y="1799295"/>
                <a:chExt cx="540060" cy="792088"/>
              </a:xfrm>
            </p:grpSpPr>
            <p:sp>
              <p:nvSpPr>
                <p:cNvPr id="52" name="Pięciokąt 51"/>
                <p:cNvSpPr/>
                <p:nvPr/>
              </p:nvSpPr>
              <p:spPr>
                <a:xfrm>
                  <a:off x="6824216" y="1799295"/>
                  <a:ext cx="540060" cy="792088"/>
                </a:xfrm>
                <a:prstGeom prst="homePlate">
                  <a:avLst>
                    <a:gd name="adj" fmla="val 32882"/>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pole tekstowe 52"/>
                <p:cNvSpPr txBox="1"/>
                <p:nvPr/>
              </p:nvSpPr>
              <p:spPr>
                <a:xfrm>
                  <a:off x="6869745" y="1933786"/>
                  <a:ext cx="360040" cy="523220"/>
                </a:xfrm>
                <a:prstGeom prst="rect">
                  <a:avLst/>
                </a:prstGeom>
                <a:noFill/>
              </p:spPr>
              <p:txBody>
                <a:bodyPr wrap="square" rtlCol="0">
                  <a:spAutoFit/>
                </a:bodyPr>
                <a:lstStyle/>
                <a:p>
                  <a:r>
                    <a:rPr lang="en-US" sz="2800" dirty="0">
                      <a:solidFill>
                        <a:schemeClr val="bg1"/>
                      </a:solidFill>
                    </a:rPr>
                    <a:t>6</a:t>
                  </a:r>
                </a:p>
              </p:txBody>
            </p:sp>
          </p:grpSp>
        </p:grpSp>
        <p:sp>
          <p:nvSpPr>
            <p:cNvPr id="50" name="pole tekstowe 49"/>
            <p:cNvSpPr txBox="1"/>
            <p:nvPr/>
          </p:nvSpPr>
          <p:spPr>
            <a:xfrm>
              <a:off x="7047926" y="1191933"/>
              <a:ext cx="1548000" cy="793531"/>
            </a:xfrm>
            <a:prstGeom prst="rect">
              <a:avLst/>
            </a:prstGeom>
          </p:spPr>
          <p:txBody>
            <a:bodyPr vert="horz" wrap="square" lIns="91440" tIns="45720" rIns="91440" bIns="45720" rtlCol="0">
              <a:noAutofit/>
            </a:bodyPr>
            <a:lstStyle/>
            <a:p>
              <a:pPr marL="6350" indent="-6350" algn="ctr"/>
              <a:r>
                <a:rPr lang="en-US" dirty="0">
                  <a:solidFill>
                    <a:schemeClr val="bg1"/>
                  </a:solidFill>
                </a:rPr>
                <a:t>STEP 6</a:t>
              </a:r>
            </a:p>
            <a:p>
              <a:pPr marL="6350" indent="-6350" algn="ctr"/>
              <a:r>
                <a:rPr lang="en-US" sz="1400" dirty="0">
                  <a:solidFill>
                    <a:schemeClr val="bg1"/>
                  </a:solidFill>
                </a:rPr>
                <a:t>Put your text here here </a:t>
              </a:r>
            </a:p>
          </p:txBody>
        </p:sp>
      </p:grpSp>
      <p:sp>
        <p:nvSpPr>
          <p:cNvPr id="48" name="Tytuł 47"/>
          <p:cNvSpPr>
            <a:spLocks noGrp="1"/>
          </p:cNvSpPr>
          <p:nvPr>
            <p:ph type="title"/>
          </p:nvPr>
        </p:nvSpPr>
        <p:spPr/>
        <p:txBody>
          <a:bodyPr>
            <a:normAutofit fontScale="90000"/>
          </a:bodyPr>
          <a:lstStyle/>
          <a:p>
            <a:r>
              <a:rPr lang="en-US" dirty="0"/>
              <a:t>Stairs Diagram with Arrow Steps - 6 Levels</a:t>
            </a:r>
          </a:p>
        </p:txBody>
      </p:sp>
    </p:spTree>
    <p:extLst>
      <p:ext uri="{BB962C8B-B14F-4D97-AF65-F5344CB8AC3E}">
        <p14:creationId xmlns:p14="http://schemas.microsoft.com/office/powerpoint/2010/main" val="175548544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a 3">
            <a:extLst>
              <a:ext uri="{FF2B5EF4-FFF2-40B4-BE49-F238E27FC236}">
                <a16:creationId xmlns:a16="http://schemas.microsoft.com/office/drawing/2014/main" id="{5A135F2E-42BD-472E-B765-F06A54CF9671}"/>
              </a:ext>
            </a:extLst>
          </p:cNvPr>
          <p:cNvGrpSpPr/>
          <p:nvPr/>
        </p:nvGrpSpPr>
        <p:grpSpPr>
          <a:xfrm>
            <a:off x="4195086" y="1867763"/>
            <a:ext cx="5573322" cy="4438243"/>
            <a:chOff x="4195086" y="1867763"/>
            <a:chExt cx="5573322" cy="4438243"/>
          </a:xfrm>
        </p:grpSpPr>
        <p:sp>
          <p:nvSpPr>
            <p:cNvPr id="30" name="Trójkąt prostokątny 29"/>
            <p:cNvSpPr/>
            <p:nvPr/>
          </p:nvSpPr>
          <p:spPr>
            <a:xfrm flipV="1">
              <a:off x="6050211" y="4087411"/>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1" name="Trójkąt prostokątny 10"/>
            <p:cNvSpPr/>
            <p:nvPr/>
          </p:nvSpPr>
          <p:spPr>
            <a:xfrm flipV="1">
              <a:off x="4195086" y="5566474"/>
              <a:ext cx="925576"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2" name="Trójkąt prostokątny 21"/>
            <p:cNvSpPr/>
            <p:nvPr/>
          </p:nvSpPr>
          <p:spPr>
            <a:xfrm flipV="1">
              <a:off x="5120662" y="4826942"/>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39" name="Trójkąt prostokątny 38"/>
            <p:cNvSpPr/>
            <p:nvPr/>
          </p:nvSpPr>
          <p:spPr>
            <a:xfrm flipV="1">
              <a:off x="6979760" y="3347784"/>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47" name="Trójkąt prostokątny 46"/>
            <p:cNvSpPr/>
            <p:nvPr/>
          </p:nvSpPr>
          <p:spPr>
            <a:xfrm flipV="1">
              <a:off x="7909309" y="2609339"/>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7" name="Trójkąt prostokątny 56"/>
            <p:cNvSpPr/>
            <p:nvPr/>
          </p:nvSpPr>
          <p:spPr>
            <a:xfrm flipV="1">
              <a:off x="8838859" y="1867763"/>
              <a:ext cx="929549" cy="739532"/>
            </a:xfrm>
            <a:prstGeom prst="rtTriangl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13" name="Grupa 12">
            <a:extLst>
              <a:ext uri="{FF2B5EF4-FFF2-40B4-BE49-F238E27FC236}">
                <a16:creationId xmlns:a16="http://schemas.microsoft.com/office/drawing/2014/main" id="{4C2A4C95-1EFD-496B-B9C0-A1E491023DE5}"/>
              </a:ext>
            </a:extLst>
          </p:cNvPr>
          <p:cNvGrpSpPr/>
          <p:nvPr/>
        </p:nvGrpSpPr>
        <p:grpSpPr>
          <a:xfrm>
            <a:off x="3141968" y="4830657"/>
            <a:ext cx="1980682" cy="740380"/>
            <a:chOff x="3141968" y="4830657"/>
            <a:chExt cx="1980682" cy="740380"/>
          </a:xfrm>
        </p:grpSpPr>
        <p:sp>
          <p:nvSpPr>
            <p:cNvPr id="3" name="Prostokąt 2"/>
            <p:cNvSpPr/>
            <p:nvPr/>
          </p:nvSpPr>
          <p:spPr>
            <a:xfrm>
              <a:off x="3141968" y="4831082"/>
              <a:ext cx="1980682" cy="73953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2</a:t>
              </a:r>
            </a:p>
            <a:p>
              <a:pPr marL="6350" indent="-6350"/>
              <a:r>
                <a:rPr lang="en-US" sz="1600" dirty="0">
                  <a:solidFill>
                    <a:schemeClr val="bg1"/>
                  </a:solidFill>
                </a:rPr>
                <a:t>Your text here </a:t>
              </a:r>
            </a:p>
          </p:txBody>
        </p:sp>
        <p:sp>
          <p:nvSpPr>
            <p:cNvPr id="17" name="Pięciokąt 16"/>
            <p:cNvSpPr/>
            <p:nvPr/>
          </p:nvSpPr>
          <p:spPr>
            <a:xfrm>
              <a:off x="3141968" y="4830657"/>
              <a:ext cx="519016" cy="740380"/>
            </a:xfrm>
            <a:prstGeom prst="homePlate">
              <a:avLst>
                <a:gd name="adj" fmla="val 3288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grpSp>
        <p:nvGrpSpPr>
          <p:cNvPr id="12" name="Grupa 11">
            <a:extLst>
              <a:ext uri="{FF2B5EF4-FFF2-40B4-BE49-F238E27FC236}">
                <a16:creationId xmlns:a16="http://schemas.microsoft.com/office/drawing/2014/main" id="{69CCB61A-26B2-4CD7-98DF-7794D48F498E}"/>
              </a:ext>
            </a:extLst>
          </p:cNvPr>
          <p:cNvGrpSpPr/>
          <p:nvPr/>
        </p:nvGrpSpPr>
        <p:grpSpPr>
          <a:xfrm>
            <a:off x="4057904" y="4085887"/>
            <a:ext cx="1992308" cy="740380"/>
            <a:chOff x="4057904" y="4085887"/>
            <a:chExt cx="1992308" cy="740380"/>
          </a:xfrm>
        </p:grpSpPr>
        <p:sp>
          <p:nvSpPr>
            <p:cNvPr id="6" name="Prostokąt 5"/>
            <p:cNvSpPr/>
            <p:nvPr/>
          </p:nvSpPr>
          <p:spPr>
            <a:xfrm>
              <a:off x="4069530" y="4086311"/>
              <a:ext cx="1980682" cy="73953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3</a:t>
              </a:r>
            </a:p>
            <a:p>
              <a:pPr marL="6350" indent="-6350"/>
              <a:r>
                <a:rPr lang="en-US" sz="1600" dirty="0">
                  <a:solidFill>
                    <a:schemeClr val="bg1"/>
                  </a:solidFill>
                </a:rPr>
                <a:t>Your text here </a:t>
              </a:r>
            </a:p>
          </p:txBody>
        </p:sp>
        <p:sp>
          <p:nvSpPr>
            <p:cNvPr id="23" name="Pięciokąt 22"/>
            <p:cNvSpPr/>
            <p:nvPr/>
          </p:nvSpPr>
          <p:spPr>
            <a:xfrm>
              <a:off x="4057904" y="4085887"/>
              <a:ext cx="519016" cy="740380"/>
            </a:xfrm>
            <a:prstGeom prst="homePlate">
              <a:avLst>
                <a:gd name="adj" fmla="val 32882"/>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grpSp>
        <p:nvGrpSpPr>
          <p:cNvPr id="10" name="Grupa 9">
            <a:extLst>
              <a:ext uri="{FF2B5EF4-FFF2-40B4-BE49-F238E27FC236}">
                <a16:creationId xmlns:a16="http://schemas.microsoft.com/office/drawing/2014/main" id="{41C22AAD-09A7-4E79-9F6A-9A4E6B7C5DDF}"/>
              </a:ext>
            </a:extLst>
          </p:cNvPr>
          <p:cNvGrpSpPr/>
          <p:nvPr/>
        </p:nvGrpSpPr>
        <p:grpSpPr>
          <a:xfrm>
            <a:off x="4999079" y="3345930"/>
            <a:ext cx="1980682" cy="740380"/>
            <a:chOff x="4999079" y="3345930"/>
            <a:chExt cx="1980682" cy="740380"/>
          </a:xfrm>
        </p:grpSpPr>
        <p:sp>
          <p:nvSpPr>
            <p:cNvPr id="26" name="Prostokąt 25"/>
            <p:cNvSpPr/>
            <p:nvPr/>
          </p:nvSpPr>
          <p:spPr>
            <a:xfrm>
              <a:off x="4999079" y="3346355"/>
              <a:ext cx="1980682" cy="7395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4</a:t>
              </a:r>
            </a:p>
            <a:p>
              <a:pPr marL="6350" indent="-6350"/>
              <a:r>
                <a:rPr lang="en-US" sz="1600" dirty="0">
                  <a:solidFill>
                    <a:schemeClr val="bg1"/>
                  </a:solidFill>
                </a:rPr>
                <a:t>Your text here </a:t>
              </a:r>
            </a:p>
          </p:txBody>
        </p:sp>
        <p:sp>
          <p:nvSpPr>
            <p:cNvPr id="28" name="Pięciokąt 27"/>
            <p:cNvSpPr/>
            <p:nvPr/>
          </p:nvSpPr>
          <p:spPr>
            <a:xfrm>
              <a:off x="4999079" y="3345930"/>
              <a:ext cx="519016" cy="740380"/>
            </a:xfrm>
            <a:prstGeom prst="homePlate">
              <a:avLst>
                <a:gd name="adj" fmla="val 3288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grpSp>
      <p:grpSp>
        <p:nvGrpSpPr>
          <p:cNvPr id="8" name="Grupa 7">
            <a:extLst>
              <a:ext uri="{FF2B5EF4-FFF2-40B4-BE49-F238E27FC236}">
                <a16:creationId xmlns:a16="http://schemas.microsoft.com/office/drawing/2014/main" id="{22C56649-FE71-4ABB-96B0-137F7896C8D8}"/>
              </a:ext>
            </a:extLst>
          </p:cNvPr>
          <p:cNvGrpSpPr/>
          <p:nvPr/>
        </p:nvGrpSpPr>
        <p:grpSpPr>
          <a:xfrm>
            <a:off x="5935035" y="2609021"/>
            <a:ext cx="1974276" cy="740380"/>
            <a:chOff x="5935035" y="2609021"/>
            <a:chExt cx="1974276" cy="740380"/>
          </a:xfrm>
        </p:grpSpPr>
        <p:sp>
          <p:nvSpPr>
            <p:cNvPr id="41" name="Prostokąt 40"/>
            <p:cNvSpPr/>
            <p:nvPr/>
          </p:nvSpPr>
          <p:spPr>
            <a:xfrm>
              <a:off x="5935035" y="2609446"/>
              <a:ext cx="1974276" cy="7395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5</a:t>
              </a:r>
            </a:p>
            <a:p>
              <a:pPr marL="6350" indent="-6350"/>
              <a:r>
                <a:rPr lang="en-US" sz="1600" dirty="0">
                  <a:solidFill>
                    <a:schemeClr val="bg1"/>
                  </a:solidFill>
                </a:rPr>
                <a:t>Your text here </a:t>
              </a:r>
            </a:p>
          </p:txBody>
        </p:sp>
        <p:sp>
          <p:nvSpPr>
            <p:cNvPr id="44" name="Pięciokąt 43"/>
            <p:cNvSpPr/>
            <p:nvPr/>
          </p:nvSpPr>
          <p:spPr>
            <a:xfrm>
              <a:off x="5935035" y="2609021"/>
              <a:ext cx="519016" cy="740380"/>
            </a:xfrm>
            <a:prstGeom prst="homePlate">
              <a:avLst>
                <a:gd name="adj" fmla="val 328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grpSp>
      <p:grpSp>
        <p:nvGrpSpPr>
          <p:cNvPr id="7" name="Grupa 6">
            <a:extLst>
              <a:ext uri="{FF2B5EF4-FFF2-40B4-BE49-F238E27FC236}">
                <a16:creationId xmlns:a16="http://schemas.microsoft.com/office/drawing/2014/main" id="{8D6835E8-F301-4485-81E4-E5076356886E}"/>
              </a:ext>
            </a:extLst>
          </p:cNvPr>
          <p:cNvGrpSpPr/>
          <p:nvPr/>
        </p:nvGrpSpPr>
        <p:grpSpPr>
          <a:xfrm>
            <a:off x="6875662" y="1867936"/>
            <a:ext cx="1963196" cy="740380"/>
            <a:chOff x="6875662" y="1867936"/>
            <a:chExt cx="1963196" cy="740380"/>
          </a:xfrm>
        </p:grpSpPr>
        <p:sp>
          <p:nvSpPr>
            <p:cNvPr id="49" name="Prostokąt 48"/>
            <p:cNvSpPr/>
            <p:nvPr/>
          </p:nvSpPr>
          <p:spPr>
            <a:xfrm>
              <a:off x="6875662" y="1868361"/>
              <a:ext cx="1963196" cy="7395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6</a:t>
              </a:r>
            </a:p>
            <a:p>
              <a:pPr marL="6350" indent="-6350"/>
              <a:r>
                <a:rPr lang="en-US" sz="1600" dirty="0">
                  <a:solidFill>
                    <a:schemeClr val="bg1"/>
                  </a:solidFill>
                </a:rPr>
                <a:t>Your text here </a:t>
              </a:r>
            </a:p>
          </p:txBody>
        </p:sp>
        <p:sp>
          <p:nvSpPr>
            <p:cNvPr id="52" name="Pięciokąt 51"/>
            <p:cNvSpPr/>
            <p:nvPr/>
          </p:nvSpPr>
          <p:spPr>
            <a:xfrm>
              <a:off x="6877752" y="1867936"/>
              <a:ext cx="519016" cy="740380"/>
            </a:xfrm>
            <a:prstGeom prst="homePlate">
              <a:avLst>
                <a:gd name="adj" fmla="val 32882"/>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6</a:t>
              </a:r>
            </a:p>
          </p:txBody>
        </p:sp>
      </p:grpSp>
      <p:grpSp>
        <p:nvGrpSpPr>
          <p:cNvPr id="5" name="Grupa 4">
            <a:extLst>
              <a:ext uri="{FF2B5EF4-FFF2-40B4-BE49-F238E27FC236}">
                <a16:creationId xmlns:a16="http://schemas.microsoft.com/office/drawing/2014/main" id="{CA88EAF9-959C-492D-8591-F2798E8A4A93}"/>
              </a:ext>
            </a:extLst>
          </p:cNvPr>
          <p:cNvGrpSpPr/>
          <p:nvPr/>
        </p:nvGrpSpPr>
        <p:grpSpPr>
          <a:xfrm>
            <a:off x="7805211" y="1126958"/>
            <a:ext cx="1963196" cy="740380"/>
            <a:chOff x="7805211" y="1126958"/>
            <a:chExt cx="1963196" cy="740380"/>
          </a:xfrm>
        </p:grpSpPr>
        <p:sp>
          <p:nvSpPr>
            <p:cNvPr id="59" name="Prostokąt 58"/>
            <p:cNvSpPr/>
            <p:nvPr/>
          </p:nvSpPr>
          <p:spPr>
            <a:xfrm>
              <a:off x="7805211" y="1127383"/>
              <a:ext cx="1963196" cy="7395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7</a:t>
              </a:r>
            </a:p>
            <a:p>
              <a:pPr marL="6350" indent="-6350"/>
              <a:r>
                <a:rPr lang="en-US" sz="1600" dirty="0">
                  <a:solidFill>
                    <a:schemeClr val="bg1"/>
                  </a:solidFill>
                </a:rPr>
                <a:t>Your text here </a:t>
              </a:r>
            </a:p>
          </p:txBody>
        </p:sp>
        <p:sp>
          <p:nvSpPr>
            <p:cNvPr id="62" name="Pięciokąt 61"/>
            <p:cNvSpPr/>
            <p:nvPr/>
          </p:nvSpPr>
          <p:spPr>
            <a:xfrm>
              <a:off x="7805211" y="1126958"/>
              <a:ext cx="519016" cy="740380"/>
            </a:xfrm>
            <a:prstGeom prst="homePlate">
              <a:avLst>
                <a:gd name="adj" fmla="val 32882"/>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7</a:t>
              </a:r>
            </a:p>
          </p:txBody>
        </p:sp>
      </p:grpSp>
      <p:grpSp>
        <p:nvGrpSpPr>
          <p:cNvPr id="14" name="Grupa 13">
            <a:extLst>
              <a:ext uri="{FF2B5EF4-FFF2-40B4-BE49-F238E27FC236}">
                <a16:creationId xmlns:a16="http://schemas.microsoft.com/office/drawing/2014/main" id="{D7D7EBAA-617C-40C7-90BD-32ED6DCBD21B}"/>
              </a:ext>
            </a:extLst>
          </p:cNvPr>
          <p:cNvGrpSpPr/>
          <p:nvPr/>
        </p:nvGrpSpPr>
        <p:grpSpPr>
          <a:xfrm>
            <a:off x="2211318" y="5568346"/>
            <a:ext cx="1983769" cy="740380"/>
            <a:chOff x="2211318" y="5568346"/>
            <a:chExt cx="1983769" cy="740380"/>
          </a:xfrm>
        </p:grpSpPr>
        <p:sp>
          <p:nvSpPr>
            <p:cNvPr id="2" name="Prostokąt 1"/>
            <p:cNvSpPr/>
            <p:nvPr/>
          </p:nvSpPr>
          <p:spPr>
            <a:xfrm>
              <a:off x="2211318" y="5568770"/>
              <a:ext cx="1983769" cy="7395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108000" bIns="72000" rtlCol="0" anchor="ctr"/>
            <a:lstStyle/>
            <a:p>
              <a:pPr marL="6350" indent="-6350"/>
              <a:r>
                <a:rPr lang="en-US" sz="1600" dirty="0">
                  <a:solidFill>
                    <a:schemeClr val="bg1"/>
                  </a:solidFill>
                </a:rPr>
                <a:t>STEP 1</a:t>
              </a:r>
            </a:p>
            <a:p>
              <a:pPr marL="6350" indent="-6350"/>
              <a:r>
                <a:rPr lang="en-US" sz="1600" dirty="0">
                  <a:solidFill>
                    <a:schemeClr val="bg1"/>
                  </a:solidFill>
                </a:rPr>
                <a:t>Your text here </a:t>
              </a:r>
            </a:p>
          </p:txBody>
        </p:sp>
        <p:sp>
          <p:nvSpPr>
            <p:cNvPr id="9" name="Pięciokąt 8"/>
            <p:cNvSpPr/>
            <p:nvPr/>
          </p:nvSpPr>
          <p:spPr>
            <a:xfrm>
              <a:off x="2211318" y="5568346"/>
              <a:ext cx="519016" cy="740380"/>
            </a:xfrm>
            <a:prstGeom prst="homePlate">
              <a:avLst>
                <a:gd name="adj" fmla="val 3288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sp>
        <p:nvSpPr>
          <p:cNvPr id="48" name="Tytuł 47"/>
          <p:cNvSpPr>
            <a:spLocks noGrp="1"/>
          </p:cNvSpPr>
          <p:nvPr>
            <p:ph type="title"/>
          </p:nvPr>
        </p:nvSpPr>
        <p:spPr/>
        <p:txBody>
          <a:bodyPr>
            <a:normAutofit fontScale="90000"/>
          </a:bodyPr>
          <a:lstStyle/>
          <a:p>
            <a:r>
              <a:rPr lang="en-US" dirty="0"/>
              <a:t>Stairs Diagram with Arrow Steps - 7 Levels</a:t>
            </a:r>
          </a:p>
        </p:txBody>
      </p:sp>
    </p:spTree>
    <p:extLst>
      <p:ext uri="{BB962C8B-B14F-4D97-AF65-F5344CB8AC3E}">
        <p14:creationId xmlns:p14="http://schemas.microsoft.com/office/powerpoint/2010/main" val="403522785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a:extLst>
              <a:ext uri="{FF2B5EF4-FFF2-40B4-BE49-F238E27FC236}">
                <a16:creationId xmlns:a16="http://schemas.microsoft.com/office/drawing/2014/main" id="{3C71DF86-EF32-4B32-AB21-88A3A06DC609}"/>
              </a:ext>
            </a:extLst>
          </p:cNvPr>
          <p:cNvGrpSpPr/>
          <p:nvPr/>
        </p:nvGrpSpPr>
        <p:grpSpPr>
          <a:xfrm>
            <a:off x="639075" y="5539748"/>
            <a:ext cx="6088165" cy="774657"/>
            <a:chOff x="639075" y="5539748"/>
            <a:chExt cx="6088165" cy="774657"/>
          </a:xfrm>
        </p:grpSpPr>
        <p:sp>
          <p:nvSpPr>
            <p:cNvPr id="109" name="Dowolny kształt: kształt 108">
              <a:extLst>
                <a:ext uri="{FF2B5EF4-FFF2-40B4-BE49-F238E27FC236}">
                  <a16:creationId xmlns:a16="http://schemas.microsoft.com/office/drawing/2014/main" id="{9BDA7841-B385-4079-916C-427170934F4F}"/>
                </a:ext>
              </a:extLst>
            </p:cNvPr>
            <p:cNvSpPr/>
            <p:nvPr/>
          </p:nvSpPr>
          <p:spPr>
            <a:xfrm>
              <a:off x="639075" y="5539748"/>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1</a:t>
              </a:r>
            </a:p>
          </p:txBody>
        </p:sp>
        <p:sp>
          <p:nvSpPr>
            <p:cNvPr id="40" name="Prostokąt 39">
              <a:extLst>
                <a:ext uri="{FF2B5EF4-FFF2-40B4-BE49-F238E27FC236}">
                  <a16:creationId xmlns:a16="http://schemas.microsoft.com/office/drawing/2014/main" id="{978BC3A2-B999-4FDD-A7AB-E38CF804F6EF}"/>
                </a:ext>
              </a:extLst>
            </p:cNvPr>
            <p:cNvSpPr/>
            <p:nvPr/>
          </p:nvSpPr>
          <p:spPr>
            <a:xfrm>
              <a:off x="2266683" y="5757539"/>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9" name="Prostokąt 48">
              <a:extLst>
                <a:ext uri="{FF2B5EF4-FFF2-40B4-BE49-F238E27FC236}">
                  <a16:creationId xmlns:a16="http://schemas.microsoft.com/office/drawing/2014/main" id="{6571C720-E7CF-4A1F-9CD2-1DE6EDED613C}"/>
                </a:ext>
              </a:extLst>
            </p:cNvPr>
            <p:cNvSpPr/>
            <p:nvPr/>
          </p:nvSpPr>
          <p:spPr>
            <a:xfrm rot="5400000">
              <a:off x="6491127" y="5946850"/>
              <a:ext cx="425426"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E69D70A7-F9D7-4EA1-A69F-F1D382EFDC13}"/>
              </a:ext>
            </a:extLst>
          </p:cNvPr>
          <p:cNvGrpSpPr/>
          <p:nvPr/>
        </p:nvGrpSpPr>
        <p:grpSpPr>
          <a:xfrm>
            <a:off x="1452878" y="4855679"/>
            <a:ext cx="6088167" cy="774657"/>
            <a:chOff x="1452878" y="4851444"/>
            <a:chExt cx="6088167" cy="774657"/>
          </a:xfrm>
        </p:grpSpPr>
        <p:sp>
          <p:nvSpPr>
            <p:cNvPr id="110" name="Dowolny kształt: kształt 109">
              <a:extLst>
                <a:ext uri="{FF2B5EF4-FFF2-40B4-BE49-F238E27FC236}">
                  <a16:creationId xmlns:a16="http://schemas.microsoft.com/office/drawing/2014/main" id="{9334896F-067A-461B-8249-018EF949F69A}"/>
                </a:ext>
              </a:extLst>
            </p:cNvPr>
            <p:cNvSpPr/>
            <p:nvPr/>
          </p:nvSpPr>
          <p:spPr>
            <a:xfrm>
              <a:off x="1452878" y="4851444"/>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2</a:t>
              </a:r>
            </a:p>
          </p:txBody>
        </p:sp>
        <p:sp>
          <p:nvSpPr>
            <p:cNvPr id="39" name="Prostokąt 38">
              <a:extLst>
                <a:ext uri="{FF2B5EF4-FFF2-40B4-BE49-F238E27FC236}">
                  <a16:creationId xmlns:a16="http://schemas.microsoft.com/office/drawing/2014/main" id="{C258541E-1289-462C-8D96-30316EDFD5D6}"/>
                </a:ext>
              </a:extLst>
            </p:cNvPr>
            <p:cNvSpPr/>
            <p:nvPr/>
          </p:nvSpPr>
          <p:spPr>
            <a:xfrm>
              <a:off x="3080485" y="5070830"/>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8" name="Prostokąt 47">
              <a:extLst>
                <a:ext uri="{FF2B5EF4-FFF2-40B4-BE49-F238E27FC236}">
                  <a16:creationId xmlns:a16="http://schemas.microsoft.com/office/drawing/2014/main" id="{AA7AEEB7-29F9-4B3E-B009-E3D6DF073753}"/>
                </a:ext>
              </a:extLst>
            </p:cNvPr>
            <p:cNvSpPr/>
            <p:nvPr/>
          </p:nvSpPr>
          <p:spPr>
            <a:xfrm rot="5400000">
              <a:off x="7304932" y="5260140"/>
              <a:ext cx="425426" cy="4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AD3CD42B-7176-4A9D-90E8-B7636C61D0A4}"/>
              </a:ext>
            </a:extLst>
          </p:cNvPr>
          <p:cNvGrpSpPr/>
          <p:nvPr/>
        </p:nvGrpSpPr>
        <p:grpSpPr>
          <a:xfrm>
            <a:off x="2266683" y="4171608"/>
            <a:ext cx="6088165" cy="774657"/>
            <a:chOff x="2266683" y="4163140"/>
            <a:chExt cx="6088165" cy="774657"/>
          </a:xfrm>
        </p:grpSpPr>
        <p:sp>
          <p:nvSpPr>
            <p:cNvPr id="111" name="Dowolny kształt: kształt 110">
              <a:extLst>
                <a:ext uri="{FF2B5EF4-FFF2-40B4-BE49-F238E27FC236}">
                  <a16:creationId xmlns:a16="http://schemas.microsoft.com/office/drawing/2014/main" id="{62C056DF-78E7-459B-9FD7-891130C906A0}"/>
                </a:ext>
              </a:extLst>
            </p:cNvPr>
            <p:cNvSpPr/>
            <p:nvPr/>
          </p:nvSpPr>
          <p:spPr>
            <a:xfrm>
              <a:off x="2266683" y="4163140"/>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3</a:t>
              </a:r>
            </a:p>
          </p:txBody>
        </p:sp>
        <p:sp>
          <p:nvSpPr>
            <p:cNvPr id="38" name="Prostokąt 37">
              <a:extLst>
                <a:ext uri="{FF2B5EF4-FFF2-40B4-BE49-F238E27FC236}">
                  <a16:creationId xmlns:a16="http://schemas.microsoft.com/office/drawing/2014/main" id="{D583A903-C560-4409-9711-43C3C84AB193}"/>
                </a:ext>
              </a:extLst>
            </p:cNvPr>
            <p:cNvSpPr/>
            <p:nvPr/>
          </p:nvSpPr>
          <p:spPr>
            <a:xfrm>
              <a:off x="3894288" y="4384121"/>
              <a:ext cx="445812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7" name="Prostokąt 46">
              <a:extLst>
                <a:ext uri="{FF2B5EF4-FFF2-40B4-BE49-F238E27FC236}">
                  <a16:creationId xmlns:a16="http://schemas.microsoft.com/office/drawing/2014/main" id="{89332E34-F5F1-4A73-9782-D8CBD2C45FE3}"/>
                </a:ext>
              </a:extLst>
            </p:cNvPr>
            <p:cNvSpPr/>
            <p:nvPr/>
          </p:nvSpPr>
          <p:spPr>
            <a:xfrm rot="5400000">
              <a:off x="8118735" y="4573432"/>
              <a:ext cx="425426" cy="46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p:cNvSpPr>
            <a:spLocks noGrp="1"/>
          </p:cNvSpPr>
          <p:nvPr>
            <p:ph type="title"/>
          </p:nvPr>
        </p:nvSpPr>
        <p:spPr/>
        <p:txBody>
          <a:bodyPr>
            <a:normAutofit fontScale="90000"/>
          </a:bodyPr>
          <a:lstStyle/>
          <a:p>
            <a:r>
              <a:rPr lang="en-US" dirty="0"/>
              <a:t>2D Bricks Increasing List Diagram – 7 Steps</a:t>
            </a:r>
          </a:p>
        </p:txBody>
      </p:sp>
      <p:grpSp>
        <p:nvGrpSpPr>
          <p:cNvPr id="6" name="Grupa 5">
            <a:extLst>
              <a:ext uri="{FF2B5EF4-FFF2-40B4-BE49-F238E27FC236}">
                <a16:creationId xmlns:a16="http://schemas.microsoft.com/office/drawing/2014/main" id="{14A63719-1034-4D6D-A364-10B20C190000}"/>
              </a:ext>
            </a:extLst>
          </p:cNvPr>
          <p:cNvGrpSpPr/>
          <p:nvPr/>
        </p:nvGrpSpPr>
        <p:grpSpPr>
          <a:xfrm>
            <a:off x="3080485" y="3487537"/>
            <a:ext cx="6088165" cy="774657"/>
            <a:chOff x="3080485" y="3474836"/>
            <a:chExt cx="6088165" cy="774657"/>
          </a:xfrm>
        </p:grpSpPr>
        <p:sp>
          <p:nvSpPr>
            <p:cNvPr id="112" name="Dowolny kształt: kształt 111">
              <a:extLst>
                <a:ext uri="{FF2B5EF4-FFF2-40B4-BE49-F238E27FC236}">
                  <a16:creationId xmlns:a16="http://schemas.microsoft.com/office/drawing/2014/main" id="{9830306F-7E53-45BC-B145-A9BDE523856B}"/>
                </a:ext>
              </a:extLst>
            </p:cNvPr>
            <p:cNvSpPr/>
            <p:nvPr/>
          </p:nvSpPr>
          <p:spPr>
            <a:xfrm>
              <a:off x="3080485" y="3474836"/>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4</a:t>
              </a:r>
            </a:p>
          </p:txBody>
        </p:sp>
        <p:sp>
          <p:nvSpPr>
            <p:cNvPr id="34" name="Prostokąt 33">
              <a:extLst>
                <a:ext uri="{FF2B5EF4-FFF2-40B4-BE49-F238E27FC236}">
                  <a16:creationId xmlns:a16="http://schemas.microsoft.com/office/drawing/2014/main" id="{FE95291A-D1FD-4253-B5DE-E3DE250F5D2F}"/>
                </a:ext>
              </a:extLst>
            </p:cNvPr>
            <p:cNvSpPr/>
            <p:nvPr/>
          </p:nvSpPr>
          <p:spPr>
            <a:xfrm>
              <a:off x="4708092" y="3697414"/>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6" name="Prostokąt 45">
              <a:extLst>
                <a:ext uri="{FF2B5EF4-FFF2-40B4-BE49-F238E27FC236}">
                  <a16:creationId xmlns:a16="http://schemas.microsoft.com/office/drawing/2014/main" id="{F2271C6F-745D-4058-B070-16F7CAC5A869}"/>
                </a:ext>
              </a:extLst>
            </p:cNvPr>
            <p:cNvSpPr/>
            <p:nvPr/>
          </p:nvSpPr>
          <p:spPr>
            <a:xfrm rot="5400000">
              <a:off x="8932537" y="3886725"/>
              <a:ext cx="425426" cy="4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7C66537F-5C19-4CB8-83DF-041B9E575FBE}"/>
              </a:ext>
            </a:extLst>
          </p:cNvPr>
          <p:cNvGrpSpPr/>
          <p:nvPr/>
        </p:nvGrpSpPr>
        <p:grpSpPr>
          <a:xfrm>
            <a:off x="3894288" y="2803466"/>
            <a:ext cx="6088166" cy="774657"/>
            <a:chOff x="3894288" y="2786532"/>
            <a:chExt cx="6088166" cy="774657"/>
          </a:xfrm>
        </p:grpSpPr>
        <p:sp>
          <p:nvSpPr>
            <p:cNvPr id="33" name="Prostokąt 32">
              <a:extLst>
                <a:ext uri="{FF2B5EF4-FFF2-40B4-BE49-F238E27FC236}">
                  <a16:creationId xmlns:a16="http://schemas.microsoft.com/office/drawing/2014/main" id="{B3467241-E0C7-4D8C-AEB9-602D0034A25D}"/>
                </a:ext>
              </a:extLst>
            </p:cNvPr>
            <p:cNvSpPr/>
            <p:nvPr/>
          </p:nvSpPr>
          <p:spPr>
            <a:xfrm>
              <a:off x="5521896" y="3010705"/>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43" name="Prostokąt 42">
              <a:extLst>
                <a:ext uri="{FF2B5EF4-FFF2-40B4-BE49-F238E27FC236}">
                  <a16:creationId xmlns:a16="http://schemas.microsoft.com/office/drawing/2014/main" id="{323CF961-E385-462C-92D8-F429F105A155}"/>
                </a:ext>
              </a:extLst>
            </p:cNvPr>
            <p:cNvSpPr/>
            <p:nvPr/>
          </p:nvSpPr>
          <p:spPr>
            <a:xfrm rot="5400000">
              <a:off x="9746341" y="3200018"/>
              <a:ext cx="425426" cy="4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Dowolny kształt: kształt 112">
              <a:extLst>
                <a:ext uri="{FF2B5EF4-FFF2-40B4-BE49-F238E27FC236}">
                  <a16:creationId xmlns:a16="http://schemas.microsoft.com/office/drawing/2014/main" id="{6D49B2E8-3788-4154-B924-A805AA4DFB76}"/>
                </a:ext>
              </a:extLst>
            </p:cNvPr>
            <p:cNvSpPr/>
            <p:nvPr/>
          </p:nvSpPr>
          <p:spPr>
            <a:xfrm>
              <a:off x="3894288" y="2786532"/>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5</a:t>
              </a:r>
            </a:p>
          </p:txBody>
        </p:sp>
      </p:grpSp>
      <p:grpSp>
        <p:nvGrpSpPr>
          <p:cNvPr id="4" name="Grupa 3">
            <a:extLst>
              <a:ext uri="{FF2B5EF4-FFF2-40B4-BE49-F238E27FC236}">
                <a16:creationId xmlns:a16="http://schemas.microsoft.com/office/drawing/2014/main" id="{FE751EC1-25BE-4E7D-A033-F2B2CEEEB4E2}"/>
              </a:ext>
            </a:extLst>
          </p:cNvPr>
          <p:cNvGrpSpPr/>
          <p:nvPr/>
        </p:nvGrpSpPr>
        <p:grpSpPr>
          <a:xfrm>
            <a:off x="4707661" y="2119395"/>
            <a:ext cx="6075862" cy="774657"/>
            <a:chOff x="4707661" y="2098228"/>
            <a:chExt cx="6075862" cy="774657"/>
          </a:xfrm>
        </p:grpSpPr>
        <p:sp>
          <p:nvSpPr>
            <p:cNvPr id="44" name="Prostokąt 43">
              <a:extLst>
                <a:ext uri="{FF2B5EF4-FFF2-40B4-BE49-F238E27FC236}">
                  <a16:creationId xmlns:a16="http://schemas.microsoft.com/office/drawing/2014/main" id="{B16BA54C-E364-432D-A54D-C9543387496B}"/>
                </a:ext>
              </a:extLst>
            </p:cNvPr>
            <p:cNvSpPr/>
            <p:nvPr/>
          </p:nvSpPr>
          <p:spPr>
            <a:xfrm>
              <a:off x="6322965" y="2323998"/>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55" name="Prostokąt 54">
              <a:extLst>
                <a:ext uri="{FF2B5EF4-FFF2-40B4-BE49-F238E27FC236}">
                  <a16:creationId xmlns:a16="http://schemas.microsoft.com/office/drawing/2014/main" id="{B28E7CBC-9CC7-47C6-B8B1-5DDAAA1BE4A5}"/>
                </a:ext>
              </a:extLst>
            </p:cNvPr>
            <p:cNvSpPr/>
            <p:nvPr/>
          </p:nvSpPr>
          <p:spPr>
            <a:xfrm rot="5400000">
              <a:off x="10547410" y="2513310"/>
              <a:ext cx="425426" cy="4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Dowolny kształt: kształt 113">
              <a:extLst>
                <a:ext uri="{FF2B5EF4-FFF2-40B4-BE49-F238E27FC236}">
                  <a16:creationId xmlns:a16="http://schemas.microsoft.com/office/drawing/2014/main" id="{148C3B65-0B61-4C5F-B021-51FD4A9918FD}"/>
                </a:ext>
              </a:extLst>
            </p:cNvPr>
            <p:cNvSpPr/>
            <p:nvPr/>
          </p:nvSpPr>
          <p:spPr>
            <a:xfrm>
              <a:off x="4707661" y="2098228"/>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6</a:t>
              </a:r>
            </a:p>
          </p:txBody>
        </p:sp>
      </p:grpSp>
      <p:grpSp>
        <p:nvGrpSpPr>
          <p:cNvPr id="3" name="Grupa 2">
            <a:extLst>
              <a:ext uri="{FF2B5EF4-FFF2-40B4-BE49-F238E27FC236}">
                <a16:creationId xmlns:a16="http://schemas.microsoft.com/office/drawing/2014/main" id="{22F0F317-CCE5-4EE2-831D-0525F12E8FF0}"/>
              </a:ext>
            </a:extLst>
          </p:cNvPr>
          <p:cNvGrpSpPr/>
          <p:nvPr/>
        </p:nvGrpSpPr>
        <p:grpSpPr>
          <a:xfrm>
            <a:off x="5495968" y="1435324"/>
            <a:ext cx="6075862" cy="774657"/>
            <a:chOff x="5495968" y="1409924"/>
            <a:chExt cx="6075862" cy="774657"/>
          </a:xfrm>
        </p:grpSpPr>
        <p:sp>
          <p:nvSpPr>
            <p:cNvPr id="22" name="Prostokąt 21">
              <a:extLst>
                <a:ext uri="{FF2B5EF4-FFF2-40B4-BE49-F238E27FC236}">
                  <a16:creationId xmlns:a16="http://schemas.microsoft.com/office/drawing/2014/main" id="{CDCE79D1-1A12-4D91-80EC-3A6E12A22EFF}"/>
                </a:ext>
              </a:extLst>
            </p:cNvPr>
            <p:cNvSpPr/>
            <p:nvPr/>
          </p:nvSpPr>
          <p:spPr>
            <a:xfrm>
              <a:off x="7111272" y="1635694"/>
              <a:ext cx="4460558" cy="4254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a:t>
              </a:r>
            </a:p>
          </p:txBody>
        </p:sp>
        <p:sp>
          <p:nvSpPr>
            <p:cNvPr id="23" name="Prostokąt 22">
              <a:extLst>
                <a:ext uri="{FF2B5EF4-FFF2-40B4-BE49-F238E27FC236}">
                  <a16:creationId xmlns:a16="http://schemas.microsoft.com/office/drawing/2014/main" id="{C3899986-69E1-469B-9103-D2F75FB830F0}"/>
                </a:ext>
              </a:extLst>
            </p:cNvPr>
            <p:cNvSpPr/>
            <p:nvPr/>
          </p:nvSpPr>
          <p:spPr>
            <a:xfrm rot="5400000">
              <a:off x="11335717" y="1825006"/>
              <a:ext cx="425426" cy="46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Dowolny kształt: kształt 23">
              <a:extLst>
                <a:ext uri="{FF2B5EF4-FFF2-40B4-BE49-F238E27FC236}">
                  <a16:creationId xmlns:a16="http://schemas.microsoft.com/office/drawing/2014/main" id="{984C2648-6BEF-4636-A4AA-1524156FC9BC}"/>
                </a:ext>
              </a:extLst>
            </p:cNvPr>
            <p:cNvSpPr/>
            <p:nvPr/>
          </p:nvSpPr>
          <p:spPr>
            <a:xfrm>
              <a:off x="5495968" y="1409924"/>
              <a:ext cx="1627608" cy="774657"/>
            </a:xfrm>
            <a:custGeom>
              <a:avLst/>
              <a:gdLst>
                <a:gd name="connsiteX0" fmla="*/ 150213 w 1779757"/>
                <a:gd name="connsiteY0" fmla="*/ 0 h 847072"/>
                <a:gd name="connsiteX1" fmla="*/ 314251 w 1779757"/>
                <a:gd name="connsiteY1" fmla="*/ 0 h 847072"/>
                <a:gd name="connsiteX2" fmla="*/ 345624 w 1779757"/>
                <a:gd name="connsiteY2" fmla="*/ 31373 h 847072"/>
                <a:gd name="connsiteX3" fmla="*/ 345624 w 1779757"/>
                <a:gd name="connsiteY3" fmla="*/ 94424 h 847072"/>
                <a:gd name="connsiteX4" fmla="*/ 554166 w 1779757"/>
                <a:gd name="connsiteY4" fmla="*/ 94424 h 847072"/>
                <a:gd name="connsiteX5" fmla="*/ 554166 w 1779757"/>
                <a:gd name="connsiteY5" fmla="*/ 31373 h 847072"/>
                <a:gd name="connsiteX6" fmla="*/ 585539 w 1779757"/>
                <a:gd name="connsiteY6" fmla="*/ 0 h 847072"/>
                <a:gd name="connsiteX7" fmla="*/ 749577 w 1779757"/>
                <a:gd name="connsiteY7" fmla="*/ 0 h 847072"/>
                <a:gd name="connsiteX8" fmla="*/ 780950 w 1779757"/>
                <a:gd name="connsiteY8" fmla="*/ 31373 h 847072"/>
                <a:gd name="connsiteX9" fmla="*/ 780950 w 1779757"/>
                <a:gd name="connsiteY9" fmla="*/ 94424 h 847072"/>
                <a:gd name="connsiteX10" fmla="*/ 989492 w 1779757"/>
                <a:gd name="connsiteY10" fmla="*/ 94424 h 847072"/>
                <a:gd name="connsiteX11" fmla="*/ 989492 w 1779757"/>
                <a:gd name="connsiteY11" fmla="*/ 31373 h 847072"/>
                <a:gd name="connsiteX12" fmla="*/ 1020865 w 1779757"/>
                <a:gd name="connsiteY12" fmla="*/ 0 h 847072"/>
                <a:gd name="connsiteX13" fmla="*/ 1184903 w 1779757"/>
                <a:gd name="connsiteY13" fmla="*/ 0 h 847072"/>
                <a:gd name="connsiteX14" fmla="*/ 1216276 w 1779757"/>
                <a:gd name="connsiteY14" fmla="*/ 31373 h 847072"/>
                <a:gd name="connsiteX15" fmla="*/ 1216276 w 1779757"/>
                <a:gd name="connsiteY15" fmla="*/ 94424 h 847072"/>
                <a:gd name="connsiteX16" fmla="*/ 1424819 w 1779757"/>
                <a:gd name="connsiteY16" fmla="*/ 94424 h 847072"/>
                <a:gd name="connsiteX17" fmla="*/ 1424819 w 1779757"/>
                <a:gd name="connsiteY17" fmla="*/ 31373 h 847072"/>
                <a:gd name="connsiteX18" fmla="*/ 1456192 w 1779757"/>
                <a:gd name="connsiteY18" fmla="*/ 0 h 847072"/>
                <a:gd name="connsiteX19" fmla="*/ 1620230 w 1779757"/>
                <a:gd name="connsiteY19" fmla="*/ 0 h 847072"/>
                <a:gd name="connsiteX20" fmla="*/ 1651603 w 1779757"/>
                <a:gd name="connsiteY20" fmla="*/ 31373 h 847072"/>
                <a:gd name="connsiteX21" fmla="*/ 1651603 w 1779757"/>
                <a:gd name="connsiteY21" fmla="*/ 94424 h 847072"/>
                <a:gd name="connsiteX22" fmla="*/ 1753347 w 1779757"/>
                <a:gd name="connsiteY22" fmla="*/ 94424 h 847072"/>
                <a:gd name="connsiteX23" fmla="*/ 1779757 w 1779757"/>
                <a:gd name="connsiteY23" fmla="*/ 120834 h 847072"/>
                <a:gd name="connsiteX24" fmla="*/ 1779757 w 1779757"/>
                <a:gd name="connsiteY24" fmla="*/ 820662 h 847072"/>
                <a:gd name="connsiteX25" fmla="*/ 1753347 w 1779757"/>
                <a:gd name="connsiteY25" fmla="*/ 847072 h 847072"/>
                <a:gd name="connsiteX26" fmla="*/ 26410 w 1779757"/>
                <a:gd name="connsiteY26" fmla="*/ 847072 h 847072"/>
                <a:gd name="connsiteX27" fmla="*/ 0 w 1779757"/>
                <a:gd name="connsiteY27" fmla="*/ 820662 h 847072"/>
                <a:gd name="connsiteX28" fmla="*/ 0 w 1779757"/>
                <a:gd name="connsiteY28" fmla="*/ 120834 h 847072"/>
                <a:gd name="connsiteX29" fmla="*/ 26410 w 1779757"/>
                <a:gd name="connsiteY29" fmla="*/ 94424 h 847072"/>
                <a:gd name="connsiteX30" fmla="*/ 118840 w 1779757"/>
                <a:gd name="connsiteY30" fmla="*/ 94424 h 847072"/>
                <a:gd name="connsiteX31" fmla="*/ 118840 w 1779757"/>
                <a:gd name="connsiteY31" fmla="*/ 31373 h 847072"/>
                <a:gd name="connsiteX32" fmla="*/ 150213 w 1779757"/>
                <a:gd name="connsiteY32" fmla="*/ 0 h 8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9757" h="847072">
                  <a:moveTo>
                    <a:pt x="150213" y="0"/>
                  </a:moveTo>
                  <a:lnTo>
                    <a:pt x="314251" y="0"/>
                  </a:lnTo>
                  <a:cubicBezTo>
                    <a:pt x="331578" y="0"/>
                    <a:pt x="345624" y="14046"/>
                    <a:pt x="345624" y="31373"/>
                  </a:cubicBezTo>
                  <a:lnTo>
                    <a:pt x="345624" y="94424"/>
                  </a:lnTo>
                  <a:lnTo>
                    <a:pt x="554166" y="94424"/>
                  </a:lnTo>
                  <a:lnTo>
                    <a:pt x="554166" y="31373"/>
                  </a:lnTo>
                  <a:cubicBezTo>
                    <a:pt x="554166" y="14046"/>
                    <a:pt x="568212" y="0"/>
                    <a:pt x="585539" y="0"/>
                  </a:cubicBezTo>
                  <a:lnTo>
                    <a:pt x="749577" y="0"/>
                  </a:lnTo>
                  <a:cubicBezTo>
                    <a:pt x="766904" y="0"/>
                    <a:pt x="780950" y="14046"/>
                    <a:pt x="780950" y="31373"/>
                  </a:cubicBezTo>
                  <a:lnTo>
                    <a:pt x="780950" y="94424"/>
                  </a:lnTo>
                  <a:lnTo>
                    <a:pt x="989492" y="94424"/>
                  </a:lnTo>
                  <a:lnTo>
                    <a:pt x="989492" y="31373"/>
                  </a:lnTo>
                  <a:cubicBezTo>
                    <a:pt x="989492" y="14046"/>
                    <a:pt x="1003538" y="0"/>
                    <a:pt x="1020865" y="0"/>
                  </a:cubicBezTo>
                  <a:lnTo>
                    <a:pt x="1184903" y="0"/>
                  </a:lnTo>
                  <a:cubicBezTo>
                    <a:pt x="1202230" y="0"/>
                    <a:pt x="1216276" y="14046"/>
                    <a:pt x="1216276" y="31373"/>
                  </a:cubicBezTo>
                  <a:lnTo>
                    <a:pt x="1216276" y="94424"/>
                  </a:lnTo>
                  <a:lnTo>
                    <a:pt x="1424819" y="94424"/>
                  </a:lnTo>
                  <a:lnTo>
                    <a:pt x="1424819" y="31373"/>
                  </a:lnTo>
                  <a:cubicBezTo>
                    <a:pt x="1424819" y="14046"/>
                    <a:pt x="1438865" y="0"/>
                    <a:pt x="1456192" y="0"/>
                  </a:cubicBezTo>
                  <a:lnTo>
                    <a:pt x="1620230" y="0"/>
                  </a:lnTo>
                  <a:cubicBezTo>
                    <a:pt x="1637557" y="0"/>
                    <a:pt x="1651603" y="14046"/>
                    <a:pt x="1651603" y="31373"/>
                  </a:cubicBezTo>
                  <a:lnTo>
                    <a:pt x="1651603" y="94424"/>
                  </a:lnTo>
                  <a:lnTo>
                    <a:pt x="1753347" y="94424"/>
                  </a:lnTo>
                  <a:cubicBezTo>
                    <a:pt x="1767933" y="94424"/>
                    <a:pt x="1779757" y="106248"/>
                    <a:pt x="1779757" y="120834"/>
                  </a:cubicBezTo>
                  <a:lnTo>
                    <a:pt x="1779757" y="820662"/>
                  </a:lnTo>
                  <a:cubicBezTo>
                    <a:pt x="1779757" y="835248"/>
                    <a:pt x="1767933" y="847072"/>
                    <a:pt x="1753347" y="847072"/>
                  </a:cubicBezTo>
                  <a:lnTo>
                    <a:pt x="26410" y="847072"/>
                  </a:lnTo>
                  <a:cubicBezTo>
                    <a:pt x="11824" y="847072"/>
                    <a:pt x="0" y="835248"/>
                    <a:pt x="0" y="820662"/>
                  </a:cubicBezTo>
                  <a:lnTo>
                    <a:pt x="0" y="120834"/>
                  </a:lnTo>
                  <a:cubicBezTo>
                    <a:pt x="0" y="106248"/>
                    <a:pt x="11824" y="94424"/>
                    <a:pt x="26410" y="94424"/>
                  </a:cubicBezTo>
                  <a:lnTo>
                    <a:pt x="118840" y="94424"/>
                  </a:lnTo>
                  <a:lnTo>
                    <a:pt x="118840" y="31373"/>
                  </a:lnTo>
                  <a:cubicBezTo>
                    <a:pt x="118840" y="14046"/>
                    <a:pt x="132886" y="0"/>
                    <a:pt x="150213"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800" dirty="0"/>
                <a:t>Step 7</a:t>
              </a:r>
            </a:p>
          </p:txBody>
        </p:sp>
      </p:grpSp>
    </p:spTree>
    <p:extLst>
      <p:ext uri="{BB962C8B-B14F-4D97-AF65-F5344CB8AC3E}">
        <p14:creationId xmlns:p14="http://schemas.microsoft.com/office/powerpoint/2010/main" val="314564068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2920804-F471-4E80-89FB-729349F3C9CB}"/>
              </a:ext>
            </a:extLst>
          </p:cNvPr>
          <p:cNvSpPr>
            <a:spLocks noGrp="1"/>
          </p:cNvSpPr>
          <p:nvPr>
            <p:ph type="title"/>
          </p:nvPr>
        </p:nvSpPr>
        <p:spPr/>
        <p:txBody>
          <a:bodyPr>
            <a:normAutofit fontScale="90000"/>
          </a:bodyPr>
          <a:lstStyle/>
          <a:p>
            <a:r>
              <a:rPr lang="en-US" dirty="0"/>
              <a:t>Cause and Effect Ikishawa Flow Chart</a:t>
            </a:r>
          </a:p>
        </p:txBody>
      </p:sp>
      <p:sp>
        <p:nvSpPr>
          <p:cNvPr id="5" name="Prostokąt 4"/>
          <p:cNvSpPr/>
          <p:nvPr/>
        </p:nvSpPr>
        <p:spPr>
          <a:xfrm>
            <a:off x="1927707" y="3076539"/>
            <a:ext cx="8685629" cy="14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upa 15">
            <a:extLst>
              <a:ext uri="{FF2B5EF4-FFF2-40B4-BE49-F238E27FC236}">
                <a16:creationId xmlns:a16="http://schemas.microsoft.com/office/drawing/2014/main" id="{5C56C988-6EBE-4C27-89FE-556AD602E940}"/>
              </a:ext>
            </a:extLst>
          </p:cNvPr>
          <p:cNvGrpSpPr/>
          <p:nvPr/>
        </p:nvGrpSpPr>
        <p:grpSpPr>
          <a:xfrm>
            <a:off x="9296400" y="1854200"/>
            <a:ext cx="2280295" cy="3951824"/>
            <a:chOff x="617090" y="1851579"/>
            <a:chExt cx="2280295" cy="3951824"/>
          </a:xfrm>
        </p:grpSpPr>
        <p:sp>
          <p:nvSpPr>
            <p:cNvPr id="48" name="Strzałka: pagon 47">
              <a:extLst>
                <a:ext uri="{FF2B5EF4-FFF2-40B4-BE49-F238E27FC236}">
                  <a16:creationId xmlns:a16="http://schemas.microsoft.com/office/drawing/2014/main" id="{F797377C-A125-4CE0-9855-F5DC72485A16}"/>
                </a:ext>
              </a:extLst>
            </p:cNvPr>
            <p:cNvSpPr/>
            <p:nvPr/>
          </p:nvSpPr>
          <p:spPr>
            <a:xfrm>
              <a:off x="680258" y="1851579"/>
              <a:ext cx="2217127" cy="3951824"/>
            </a:xfrm>
            <a:prstGeom prst="chevron">
              <a:avLst>
                <a:gd name="adj" fmla="val 2633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2" name="Strzałka: pagon 11">
              <a:extLst>
                <a:ext uri="{FF2B5EF4-FFF2-40B4-BE49-F238E27FC236}">
                  <a16:creationId xmlns:a16="http://schemas.microsoft.com/office/drawing/2014/main" id="{036E1884-D609-454A-BCFC-FEA9F5B84856}"/>
                </a:ext>
              </a:extLst>
            </p:cNvPr>
            <p:cNvSpPr/>
            <p:nvPr/>
          </p:nvSpPr>
          <p:spPr>
            <a:xfrm>
              <a:off x="617090" y="1851579"/>
              <a:ext cx="2217127" cy="3951824"/>
            </a:xfrm>
            <a:prstGeom prst="chevron">
              <a:avLst>
                <a:gd name="adj" fmla="val 2633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 name="pole tekstowe 3">
              <a:extLst>
                <a:ext uri="{FF2B5EF4-FFF2-40B4-BE49-F238E27FC236}">
                  <a16:creationId xmlns:a16="http://schemas.microsoft.com/office/drawing/2014/main" id="{8674EBFC-308D-4F46-A314-033CFC19B089}"/>
                </a:ext>
              </a:extLst>
            </p:cNvPr>
            <p:cNvSpPr txBox="1"/>
            <p:nvPr/>
          </p:nvSpPr>
          <p:spPr>
            <a:xfrm>
              <a:off x="1346045" y="2580788"/>
              <a:ext cx="1058777" cy="2487896"/>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Fill the textbox with your description.</a:t>
              </a:r>
            </a:p>
          </p:txBody>
        </p:sp>
      </p:grpSp>
      <p:sp>
        <p:nvSpPr>
          <p:cNvPr id="52" name="pole tekstowe 51">
            <a:extLst>
              <a:ext uri="{FF2B5EF4-FFF2-40B4-BE49-F238E27FC236}">
                <a16:creationId xmlns:a16="http://schemas.microsoft.com/office/drawing/2014/main" id="{B3D47402-35CF-46CC-81C8-8751A2A69AE3}"/>
              </a:ext>
            </a:extLst>
          </p:cNvPr>
          <p:cNvSpPr txBox="1"/>
          <p:nvPr/>
        </p:nvSpPr>
        <p:spPr>
          <a:xfrm>
            <a:off x="689830" y="1335315"/>
            <a:ext cx="1575832" cy="490870"/>
          </a:xfrm>
          <a:prstGeom prst="rect">
            <a:avLst/>
          </a:prstGeom>
          <a:noFill/>
        </p:spPr>
        <p:txBody>
          <a:bodyPr wrap="square" lIns="144000" tIns="108000" rIns="144000" bIns="108000" rtlCol="0" anchor="ctr">
            <a:noAutofit/>
          </a:bodyPr>
          <a:lstStyle/>
          <a:p>
            <a:pPr algn="ctr"/>
            <a:r>
              <a:rPr lang="en-US" sz="2000" dirty="0">
                <a:solidFill>
                  <a:schemeClr val="tx2"/>
                </a:solidFill>
              </a:rPr>
              <a:t>CAUSE</a:t>
            </a:r>
          </a:p>
        </p:txBody>
      </p:sp>
      <p:grpSp>
        <p:nvGrpSpPr>
          <p:cNvPr id="14" name="Grupa 13">
            <a:extLst>
              <a:ext uri="{FF2B5EF4-FFF2-40B4-BE49-F238E27FC236}">
                <a16:creationId xmlns:a16="http://schemas.microsoft.com/office/drawing/2014/main" id="{64798F06-C079-408F-B414-0EF005203DF7}"/>
              </a:ext>
            </a:extLst>
          </p:cNvPr>
          <p:cNvGrpSpPr/>
          <p:nvPr/>
        </p:nvGrpSpPr>
        <p:grpSpPr>
          <a:xfrm>
            <a:off x="622300" y="1854200"/>
            <a:ext cx="2280295" cy="3951824"/>
            <a:chOff x="9290616" y="1851579"/>
            <a:chExt cx="2280295" cy="3951824"/>
          </a:xfrm>
        </p:grpSpPr>
        <p:sp>
          <p:nvSpPr>
            <p:cNvPr id="41" name="Strzałka: pagon 40">
              <a:extLst>
                <a:ext uri="{FF2B5EF4-FFF2-40B4-BE49-F238E27FC236}">
                  <a16:creationId xmlns:a16="http://schemas.microsoft.com/office/drawing/2014/main" id="{83C4824E-5220-4873-88A1-3B3441D718B4}"/>
                </a:ext>
              </a:extLst>
            </p:cNvPr>
            <p:cNvSpPr/>
            <p:nvPr/>
          </p:nvSpPr>
          <p:spPr>
            <a:xfrm>
              <a:off x="9353784" y="1851579"/>
              <a:ext cx="2217127" cy="3951824"/>
            </a:xfrm>
            <a:prstGeom prst="chevron">
              <a:avLst>
                <a:gd name="adj" fmla="val 26335"/>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9" name="Strzałka: pagon 48">
              <a:extLst>
                <a:ext uri="{FF2B5EF4-FFF2-40B4-BE49-F238E27FC236}">
                  <a16:creationId xmlns:a16="http://schemas.microsoft.com/office/drawing/2014/main" id="{CE8E8455-8B7C-4EDF-A14A-B41C72BD6000}"/>
                </a:ext>
              </a:extLst>
            </p:cNvPr>
            <p:cNvSpPr/>
            <p:nvPr/>
          </p:nvSpPr>
          <p:spPr>
            <a:xfrm>
              <a:off x="9290616" y="1851579"/>
              <a:ext cx="2217127" cy="3951824"/>
            </a:xfrm>
            <a:prstGeom prst="chevron">
              <a:avLst>
                <a:gd name="adj" fmla="val 26335"/>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0" name="pole tekstowe 49">
              <a:extLst>
                <a:ext uri="{FF2B5EF4-FFF2-40B4-BE49-F238E27FC236}">
                  <a16:creationId xmlns:a16="http://schemas.microsoft.com/office/drawing/2014/main" id="{6B1D149A-52B1-4346-9341-4962096D483B}"/>
                </a:ext>
              </a:extLst>
            </p:cNvPr>
            <p:cNvSpPr txBox="1"/>
            <p:nvPr/>
          </p:nvSpPr>
          <p:spPr>
            <a:xfrm>
              <a:off x="10019571" y="2580788"/>
              <a:ext cx="1058777" cy="249350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Fill the textbox with your description.</a:t>
              </a:r>
            </a:p>
          </p:txBody>
        </p:sp>
      </p:grpSp>
      <p:sp>
        <p:nvSpPr>
          <p:cNvPr id="53" name="pole tekstowe 52">
            <a:extLst>
              <a:ext uri="{FF2B5EF4-FFF2-40B4-BE49-F238E27FC236}">
                <a16:creationId xmlns:a16="http://schemas.microsoft.com/office/drawing/2014/main" id="{6648AE2F-DA2C-4084-A22B-AF153AC3E516}"/>
              </a:ext>
            </a:extLst>
          </p:cNvPr>
          <p:cNvSpPr txBox="1"/>
          <p:nvPr/>
        </p:nvSpPr>
        <p:spPr>
          <a:xfrm>
            <a:off x="9353785" y="1335315"/>
            <a:ext cx="1525881" cy="490870"/>
          </a:xfrm>
          <a:prstGeom prst="rect">
            <a:avLst/>
          </a:prstGeom>
          <a:noFill/>
        </p:spPr>
        <p:txBody>
          <a:bodyPr wrap="square" lIns="144000" tIns="108000" rIns="144000" bIns="108000" rtlCol="0" anchor="ctr">
            <a:noAutofit/>
          </a:bodyPr>
          <a:lstStyle/>
          <a:p>
            <a:pPr algn="ctr"/>
            <a:r>
              <a:rPr lang="en-US" sz="2000" dirty="0">
                <a:solidFill>
                  <a:schemeClr val="accent6"/>
                </a:solidFill>
              </a:rPr>
              <a:t>EFFECT</a:t>
            </a:r>
          </a:p>
        </p:txBody>
      </p:sp>
      <p:grpSp>
        <p:nvGrpSpPr>
          <p:cNvPr id="3" name="Grupa 2">
            <a:extLst>
              <a:ext uri="{FF2B5EF4-FFF2-40B4-BE49-F238E27FC236}">
                <a16:creationId xmlns:a16="http://schemas.microsoft.com/office/drawing/2014/main" id="{6CF592E9-167D-4E1D-BF84-A3D7D168BCFB}"/>
              </a:ext>
            </a:extLst>
          </p:cNvPr>
          <p:cNvGrpSpPr/>
          <p:nvPr/>
        </p:nvGrpSpPr>
        <p:grpSpPr>
          <a:xfrm>
            <a:off x="7581900" y="1841500"/>
            <a:ext cx="1995633" cy="3957333"/>
            <a:chOff x="4269888" y="1846068"/>
            <a:chExt cx="1995633" cy="3957333"/>
          </a:xfrm>
        </p:grpSpPr>
        <p:grpSp>
          <p:nvGrpSpPr>
            <p:cNvPr id="6" name="Grupa 5">
              <a:extLst>
                <a:ext uri="{FF2B5EF4-FFF2-40B4-BE49-F238E27FC236}">
                  <a16:creationId xmlns:a16="http://schemas.microsoft.com/office/drawing/2014/main" id="{077632C0-F0E3-4713-9741-B20CD1B8079C}"/>
                </a:ext>
              </a:extLst>
            </p:cNvPr>
            <p:cNvGrpSpPr/>
            <p:nvPr/>
          </p:nvGrpSpPr>
          <p:grpSpPr>
            <a:xfrm>
              <a:off x="4269888" y="1846068"/>
              <a:ext cx="1995633" cy="1888011"/>
              <a:chOff x="3264643" y="1916832"/>
              <a:chExt cx="1924573" cy="1820784"/>
            </a:xfrm>
          </p:grpSpPr>
          <p:sp>
            <p:nvSpPr>
              <p:cNvPr id="46" name="Równoległobok 45">
                <a:extLst>
                  <a:ext uri="{FF2B5EF4-FFF2-40B4-BE49-F238E27FC236}">
                    <a16:creationId xmlns:a16="http://schemas.microsoft.com/office/drawing/2014/main" id="{01C5EEB9-EBED-4277-B80F-31CBA63A4F9D}"/>
                  </a:ext>
                </a:extLst>
              </p:cNvPr>
              <p:cNvSpPr/>
              <p:nvPr/>
            </p:nvSpPr>
            <p:spPr>
              <a:xfrm rot="10800000" flipH="1">
                <a:off x="3327527" y="1916832"/>
                <a:ext cx="1861689" cy="1820231"/>
              </a:xfrm>
              <a:prstGeom prst="parallelogram">
                <a:avLst>
                  <a:gd name="adj" fmla="val 2919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5" name="Równoległobok 14">
                <a:extLst>
                  <a:ext uri="{FF2B5EF4-FFF2-40B4-BE49-F238E27FC236}">
                    <a16:creationId xmlns:a16="http://schemas.microsoft.com/office/drawing/2014/main" id="{A4B8CE81-939B-4700-A55F-B01A8EC1CB9C}"/>
                  </a:ext>
                </a:extLst>
              </p:cNvPr>
              <p:cNvSpPr/>
              <p:nvPr/>
            </p:nvSpPr>
            <p:spPr>
              <a:xfrm rot="10800000" flipH="1">
                <a:off x="3264643" y="1917385"/>
                <a:ext cx="1861689" cy="1820231"/>
              </a:xfrm>
              <a:prstGeom prst="parallelogram">
                <a:avLst>
                  <a:gd name="adj" fmla="val 291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2" name="pole tekstowe 21">
                <a:extLst>
                  <a:ext uri="{FF2B5EF4-FFF2-40B4-BE49-F238E27FC236}">
                    <a16:creationId xmlns:a16="http://schemas.microsoft.com/office/drawing/2014/main" id="{16B7FD63-0251-44C4-BA35-166BBC958E29}"/>
                  </a:ext>
                </a:extLst>
              </p:cNvPr>
              <p:cNvSpPr txBox="1"/>
              <p:nvPr/>
            </p:nvSpPr>
            <p:spPr>
              <a:xfrm>
                <a:off x="3676001"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7" name="Grupa 6">
              <a:extLst>
                <a:ext uri="{FF2B5EF4-FFF2-40B4-BE49-F238E27FC236}">
                  <a16:creationId xmlns:a16="http://schemas.microsoft.com/office/drawing/2014/main" id="{22DE7BAB-97D6-4551-80BF-4CD1E5331439}"/>
                </a:ext>
              </a:extLst>
            </p:cNvPr>
            <p:cNvGrpSpPr/>
            <p:nvPr/>
          </p:nvGrpSpPr>
          <p:grpSpPr>
            <a:xfrm>
              <a:off x="4269888" y="3915963"/>
              <a:ext cx="1995633" cy="1887438"/>
              <a:chOff x="3264643" y="3913023"/>
              <a:chExt cx="1924573" cy="1820231"/>
            </a:xfrm>
          </p:grpSpPr>
          <p:sp>
            <p:nvSpPr>
              <p:cNvPr id="47" name="Równoległobok 46">
                <a:extLst>
                  <a:ext uri="{FF2B5EF4-FFF2-40B4-BE49-F238E27FC236}">
                    <a16:creationId xmlns:a16="http://schemas.microsoft.com/office/drawing/2014/main" id="{A3D71946-0F72-475D-AB70-336411C56E2C}"/>
                  </a:ext>
                </a:extLst>
              </p:cNvPr>
              <p:cNvSpPr/>
              <p:nvPr/>
            </p:nvSpPr>
            <p:spPr>
              <a:xfrm rot="10800000">
                <a:off x="3327527" y="3913023"/>
                <a:ext cx="1861689" cy="1820231"/>
              </a:xfrm>
              <a:prstGeom prst="parallelogram">
                <a:avLst>
                  <a:gd name="adj" fmla="val 2919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3" name="Równoległobok 22">
                <a:extLst>
                  <a:ext uri="{FF2B5EF4-FFF2-40B4-BE49-F238E27FC236}">
                    <a16:creationId xmlns:a16="http://schemas.microsoft.com/office/drawing/2014/main" id="{223232E3-749E-4748-BA6B-3593ADDC14DD}"/>
                  </a:ext>
                </a:extLst>
              </p:cNvPr>
              <p:cNvSpPr/>
              <p:nvPr/>
            </p:nvSpPr>
            <p:spPr>
              <a:xfrm rot="10800000">
                <a:off x="3264643" y="3913023"/>
                <a:ext cx="1861689" cy="1820231"/>
              </a:xfrm>
              <a:prstGeom prst="parallelogram">
                <a:avLst>
                  <a:gd name="adj" fmla="val 291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9" name="pole tekstowe 28">
                <a:extLst>
                  <a:ext uri="{FF2B5EF4-FFF2-40B4-BE49-F238E27FC236}">
                    <a16:creationId xmlns:a16="http://schemas.microsoft.com/office/drawing/2014/main" id="{891535B7-A3D8-4C00-9173-93E6868543E1}"/>
                  </a:ext>
                </a:extLst>
              </p:cNvPr>
              <p:cNvSpPr txBox="1"/>
              <p:nvPr/>
            </p:nvSpPr>
            <p:spPr>
              <a:xfrm>
                <a:off x="368494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4" name="pole tekstowe 53">
            <a:extLst>
              <a:ext uri="{FF2B5EF4-FFF2-40B4-BE49-F238E27FC236}">
                <a16:creationId xmlns:a16="http://schemas.microsoft.com/office/drawing/2014/main" id="{D7E7A814-A8D2-43E4-8B8F-7E12CDDE1ACD}"/>
              </a:ext>
            </a:extLst>
          </p:cNvPr>
          <p:cNvSpPr txBox="1"/>
          <p:nvPr/>
        </p:nvSpPr>
        <p:spPr>
          <a:xfrm>
            <a:off x="4281884"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0" name="pole tekstowe 59">
            <a:extLst>
              <a:ext uri="{FF2B5EF4-FFF2-40B4-BE49-F238E27FC236}">
                <a16:creationId xmlns:a16="http://schemas.microsoft.com/office/drawing/2014/main" id="{036D4CFC-BBDD-4818-88F8-50BCC078DC75}"/>
              </a:ext>
            </a:extLst>
          </p:cNvPr>
          <p:cNvSpPr txBox="1"/>
          <p:nvPr/>
        </p:nvSpPr>
        <p:spPr>
          <a:xfrm>
            <a:off x="4281884"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1" name="pole tekstowe 60">
            <a:extLst>
              <a:ext uri="{FF2B5EF4-FFF2-40B4-BE49-F238E27FC236}">
                <a16:creationId xmlns:a16="http://schemas.microsoft.com/office/drawing/2014/main" id="{75B4BADA-09CF-4867-B747-D9C30EEAE384}"/>
              </a:ext>
            </a:extLst>
          </p:cNvPr>
          <p:cNvSpPr txBox="1"/>
          <p:nvPr/>
        </p:nvSpPr>
        <p:spPr>
          <a:xfrm>
            <a:off x="5944685"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8" name="Grupa 17">
            <a:extLst>
              <a:ext uri="{FF2B5EF4-FFF2-40B4-BE49-F238E27FC236}">
                <a16:creationId xmlns:a16="http://schemas.microsoft.com/office/drawing/2014/main" id="{8E2F6F2E-7893-48CF-B981-3BEEF7611B45}"/>
              </a:ext>
            </a:extLst>
          </p:cNvPr>
          <p:cNvGrpSpPr/>
          <p:nvPr/>
        </p:nvGrpSpPr>
        <p:grpSpPr>
          <a:xfrm>
            <a:off x="4267200" y="1841500"/>
            <a:ext cx="1988881" cy="3957333"/>
            <a:chOff x="4911704" y="1916832"/>
            <a:chExt cx="1918062" cy="3816422"/>
          </a:xfrm>
        </p:grpSpPr>
        <p:grpSp>
          <p:nvGrpSpPr>
            <p:cNvPr id="8" name="Grupa 7">
              <a:extLst>
                <a:ext uri="{FF2B5EF4-FFF2-40B4-BE49-F238E27FC236}">
                  <a16:creationId xmlns:a16="http://schemas.microsoft.com/office/drawing/2014/main" id="{2C175760-72C5-4222-8B2E-87ADA395BCEA}"/>
                </a:ext>
              </a:extLst>
            </p:cNvPr>
            <p:cNvGrpSpPr/>
            <p:nvPr/>
          </p:nvGrpSpPr>
          <p:grpSpPr>
            <a:xfrm>
              <a:off x="4911704" y="3913023"/>
              <a:ext cx="1918062" cy="1820231"/>
              <a:chOff x="4911704" y="3913023"/>
              <a:chExt cx="1918062" cy="1820231"/>
            </a:xfrm>
          </p:grpSpPr>
          <p:sp>
            <p:nvSpPr>
              <p:cNvPr id="43" name="Równoległobok 42">
                <a:extLst>
                  <a:ext uri="{FF2B5EF4-FFF2-40B4-BE49-F238E27FC236}">
                    <a16:creationId xmlns:a16="http://schemas.microsoft.com/office/drawing/2014/main" id="{603054A3-BFD4-43FA-AD87-7132A8B970D5}"/>
                  </a:ext>
                </a:extLst>
              </p:cNvPr>
              <p:cNvSpPr/>
              <p:nvPr/>
            </p:nvSpPr>
            <p:spPr>
              <a:xfrm rot="10800000">
                <a:off x="4968077" y="3913023"/>
                <a:ext cx="1861689" cy="1820231"/>
              </a:xfrm>
              <a:prstGeom prst="parallelogram">
                <a:avLst>
                  <a:gd name="adj" fmla="val 2919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4" name="Równoległobok 23">
                <a:extLst>
                  <a:ext uri="{FF2B5EF4-FFF2-40B4-BE49-F238E27FC236}">
                    <a16:creationId xmlns:a16="http://schemas.microsoft.com/office/drawing/2014/main" id="{91881F8A-88DC-4BD0-B0BF-520BCF77B43A}"/>
                  </a:ext>
                </a:extLst>
              </p:cNvPr>
              <p:cNvSpPr/>
              <p:nvPr/>
            </p:nvSpPr>
            <p:spPr>
              <a:xfrm rot="10800000">
                <a:off x="4911704" y="3913023"/>
                <a:ext cx="1861689" cy="1820231"/>
              </a:xfrm>
              <a:prstGeom prst="parallelogram">
                <a:avLst>
                  <a:gd name="adj" fmla="val 2919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0" name="pole tekstowe 29">
                <a:extLst>
                  <a:ext uri="{FF2B5EF4-FFF2-40B4-BE49-F238E27FC236}">
                    <a16:creationId xmlns:a16="http://schemas.microsoft.com/office/drawing/2014/main" id="{371A788C-F232-408B-9884-1F1CEDD7205C}"/>
                  </a:ext>
                </a:extLst>
              </p:cNvPr>
              <p:cNvSpPr txBox="1"/>
              <p:nvPr/>
            </p:nvSpPr>
            <p:spPr>
              <a:xfrm>
                <a:off x="533258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9" name="Grupa 8">
              <a:extLst>
                <a:ext uri="{FF2B5EF4-FFF2-40B4-BE49-F238E27FC236}">
                  <a16:creationId xmlns:a16="http://schemas.microsoft.com/office/drawing/2014/main" id="{373D6ACC-A5E5-496E-86CA-24B297260DE5}"/>
                </a:ext>
              </a:extLst>
            </p:cNvPr>
            <p:cNvGrpSpPr/>
            <p:nvPr/>
          </p:nvGrpSpPr>
          <p:grpSpPr>
            <a:xfrm>
              <a:off x="4911704" y="1916832"/>
              <a:ext cx="1918062" cy="1820231"/>
              <a:chOff x="4911704" y="1916832"/>
              <a:chExt cx="1918062" cy="1820231"/>
            </a:xfrm>
          </p:grpSpPr>
          <p:sp>
            <p:nvSpPr>
              <p:cNvPr id="42" name="Równoległobok 41">
                <a:extLst>
                  <a:ext uri="{FF2B5EF4-FFF2-40B4-BE49-F238E27FC236}">
                    <a16:creationId xmlns:a16="http://schemas.microsoft.com/office/drawing/2014/main" id="{11552D2C-EC25-4347-8D28-7CEBDD2AAB37}"/>
                  </a:ext>
                </a:extLst>
              </p:cNvPr>
              <p:cNvSpPr/>
              <p:nvPr/>
            </p:nvSpPr>
            <p:spPr>
              <a:xfrm rot="10800000" flipH="1">
                <a:off x="4968077" y="1916832"/>
                <a:ext cx="1861689" cy="1820231"/>
              </a:xfrm>
              <a:prstGeom prst="parallelogram">
                <a:avLst>
                  <a:gd name="adj" fmla="val 2919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7" name="Równoległobok 26">
                <a:extLst>
                  <a:ext uri="{FF2B5EF4-FFF2-40B4-BE49-F238E27FC236}">
                    <a16:creationId xmlns:a16="http://schemas.microsoft.com/office/drawing/2014/main" id="{C5C8B68B-337F-4EAE-953D-BE3597B22EB4}"/>
                  </a:ext>
                </a:extLst>
              </p:cNvPr>
              <p:cNvSpPr/>
              <p:nvPr/>
            </p:nvSpPr>
            <p:spPr>
              <a:xfrm rot="10800000" flipH="1">
                <a:off x="4911704" y="1916832"/>
                <a:ext cx="1861689" cy="1820231"/>
              </a:xfrm>
              <a:prstGeom prst="parallelogram">
                <a:avLst>
                  <a:gd name="adj" fmla="val 2919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2" name="pole tekstowe 31">
                <a:extLst>
                  <a:ext uri="{FF2B5EF4-FFF2-40B4-BE49-F238E27FC236}">
                    <a16:creationId xmlns:a16="http://schemas.microsoft.com/office/drawing/2014/main" id="{0E1BCBDD-F8C9-4003-AEA5-BFC528DF0304}"/>
                  </a:ext>
                </a:extLst>
              </p:cNvPr>
              <p:cNvSpPr txBox="1"/>
              <p:nvPr/>
            </p:nvSpPr>
            <p:spPr>
              <a:xfrm>
                <a:off x="5356392"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5" name="pole tekstowe 54">
            <a:extLst>
              <a:ext uri="{FF2B5EF4-FFF2-40B4-BE49-F238E27FC236}">
                <a16:creationId xmlns:a16="http://schemas.microsoft.com/office/drawing/2014/main" id="{5F6B4B72-AFF9-4363-822B-9CB1A502E81E}"/>
              </a:ext>
            </a:extLst>
          </p:cNvPr>
          <p:cNvSpPr txBox="1"/>
          <p:nvPr/>
        </p:nvSpPr>
        <p:spPr>
          <a:xfrm>
            <a:off x="5944685"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1" name="Grupa 10">
            <a:extLst>
              <a:ext uri="{FF2B5EF4-FFF2-40B4-BE49-F238E27FC236}">
                <a16:creationId xmlns:a16="http://schemas.microsoft.com/office/drawing/2014/main" id="{D02E5178-A681-4411-B0AC-4A9784190A95}"/>
              </a:ext>
            </a:extLst>
          </p:cNvPr>
          <p:cNvGrpSpPr/>
          <p:nvPr/>
        </p:nvGrpSpPr>
        <p:grpSpPr>
          <a:xfrm>
            <a:off x="5930900" y="1841500"/>
            <a:ext cx="1997291" cy="3957333"/>
            <a:chOff x="7578508" y="1846068"/>
            <a:chExt cx="1997291" cy="3957333"/>
          </a:xfrm>
        </p:grpSpPr>
        <p:grpSp>
          <p:nvGrpSpPr>
            <p:cNvPr id="10" name="Grupa 9">
              <a:extLst>
                <a:ext uri="{FF2B5EF4-FFF2-40B4-BE49-F238E27FC236}">
                  <a16:creationId xmlns:a16="http://schemas.microsoft.com/office/drawing/2014/main" id="{3D8E2663-6654-41B9-8322-861AE0EEC168}"/>
                </a:ext>
              </a:extLst>
            </p:cNvPr>
            <p:cNvGrpSpPr/>
            <p:nvPr/>
          </p:nvGrpSpPr>
          <p:grpSpPr>
            <a:xfrm>
              <a:off x="7578508" y="3915963"/>
              <a:ext cx="1997291" cy="1887438"/>
              <a:chOff x="6449275" y="3913023"/>
              <a:chExt cx="1926172" cy="1820231"/>
            </a:xfrm>
          </p:grpSpPr>
          <p:sp>
            <p:nvSpPr>
              <p:cNvPr id="45" name="Równoległobok 44">
                <a:extLst>
                  <a:ext uri="{FF2B5EF4-FFF2-40B4-BE49-F238E27FC236}">
                    <a16:creationId xmlns:a16="http://schemas.microsoft.com/office/drawing/2014/main" id="{09D7644D-64AA-4733-AC91-6DACD48B1E81}"/>
                  </a:ext>
                </a:extLst>
              </p:cNvPr>
              <p:cNvSpPr/>
              <p:nvPr/>
            </p:nvSpPr>
            <p:spPr>
              <a:xfrm rot="10800000">
                <a:off x="6513758" y="3913023"/>
                <a:ext cx="1861689" cy="1820231"/>
              </a:xfrm>
              <a:prstGeom prst="parallelogram">
                <a:avLst>
                  <a:gd name="adj" fmla="val 29198"/>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5" name="Równoległobok 24">
                <a:extLst>
                  <a:ext uri="{FF2B5EF4-FFF2-40B4-BE49-F238E27FC236}">
                    <a16:creationId xmlns:a16="http://schemas.microsoft.com/office/drawing/2014/main" id="{BB9231A9-693E-48FB-9B65-5B0B68725089}"/>
                  </a:ext>
                </a:extLst>
              </p:cNvPr>
              <p:cNvSpPr/>
              <p:nvPr/>
            </p:nvSpPr>
            <p:spPr>
              <a:xfrm rot="10800000">
                <a:off x="6449275" y="3913023"/>
                <a:ext cx="1861689" cy="1820231"/>
              </a:xfrm>
              <a:prstGeom prst="parallelogram">
                <a:avLst>
                  <a:gd name="adj" fmla="val 2919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1" name="pole tekstowe 30">
                <a:extLst>
                  <a:ext uri="{FF2B5EF4-FFF2-40B4-BE49-F238E27FC236}">
                    <a16:creationId xmlns:a16="http://schemas.microsoft.com/office/drawing/2014/main" id="{64A1816E-701E-476A-B1A7-885A6A5C9B26}"/>
                  </a:ext>
                </a:extLst>
              </p:cNvPr>
              <p:cNvSpPr txBox="1"/>
              <p:nvPr/>
            </p:nvSpPr>
            <p:spPr>
              <a:xfrm>
                <a:off x="6870161"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13" name="Grupa 12">
              <a:extLst>
                <a:ext uri="{FF2B5EF4-FFF2-40B4-BE49-F238E27FC236}">
                  <a16:creationId xmlns:a16="http://schemas.microsoft.com/office/drawing/2014/main" id="{A0DE07E2-7CF2-4704-BA4C-F7FA31E0155D}"/>
                </a:ext>
              </a:extLst>
            </p:cNvPr>
            <p:cNvGrpSpPr/>
            <p:nvPr/>
          </p:nvGrpSpPr>
          <p:grpSpPr>
            <a:xfrm>
              <a:off x="7578508" y="1846068"/>
              <a:ext cx="1997291" cy="1887438"/>
              <a:chOff x="6449275" y="1916832"/>
              <a:chExt cx="1926172" cy="1820231"/>
            </a:xfrm>
          </p:grpSpPr>
          <p:sp>
            <p:nvSpPr>
              <p:cNvPr id="44" name="Równoległobok 43">
                <a:extLst>
                  <a:ext uri="{FF2B5EF4-FFF2-40B4-BE49-F238E27FC236}">
                    <a16:creationId xmlns:a16="http://schemas.microsoft.com/office/drawing/2014/main" id="{DB17B698-35F0-4799-A3A0-03C41428DFDE}"/>
                  </a:ext>
                </a:extLst>
              </p:cNvPr>
              <p:cNvSpPr/>
              <p:nvPr/>
            </p:nvSpPr>
            <p:spPr>
              <a:xfrm rot="10800000" flipH="1">
                <a:off x="6513758" y="1916832"/>
                <a:ext cx="1861689" cy="1820231"/>
              </a:xfrm>
              <a:prstGeom prst="parallelogram">
                <a:avLst>
                  <a:gd name="adj" fmla="val 29198"/>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28" name="Równoległobok 27">
                <a:extLst>
                  <a:ext uri="{FF2B5EF4-FFF2-40B4-BE49-F238E27FC236}">
                    <a16:creationId xmlns:a16="http://schemas.microsoft.com/office/drawing/2014/main" id="{C37457B8-30C5-404A-8913-8DDA6D1F9BCD}"/>
                  </a:ext>
                </a:extLst>
              </p:cNvPr>
              <p:cNvSpPr/>
              <p:nvPr/>
            </p:nvSpPr>
            <p:spPr>
              <a:xfrm rot="10800000" flipH="1">
                <a:off x="6449275" y="1916832"/>
                <a:ext cx="1861689" cy="1820231"/>
              </a:xfrm>
              <a:prstGeom prst="parallelogram">
                <a:avLst>
                  <a:gd name="adj" fmla="val 2919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3" name="pole tekstowe 32">
                <a:extLst>
                  <a:ext uri="{FF2B5EF4-FFF2-40B4-BE49-F238E27FC236}">
                    <a16:creationId xmlns:a16="http://schemas.microsoft.com/office/drawing/2014/main" id="{8727FBD6-F68A-4493-B930-85E9247E95B0}"/>
                  </a:ext>
                </a:extLst>
              </p:cNvPr>
              <p:cNvSpPr txBox="1"/>
              <p:nvPr/>
            </p:nvSpPr>
            <p:spPr>
              <a:xfrm>
                <a:off x="6878530"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56" name="pole tekstowe 55">
            <a:extLst>
              <a:ext uri="{FF2B5EF4-FFF2-40B4-BE49-F238E27FC236}">
                <a16:creationId xmlns:a16="http://schemas.microsoft.com/office/drawing/2014/main" id="{F8254BF5-3D73-4FDC-95B4-48916BEC64CD}"/>
              </a:ext>
            </a:extLst>
          </p:cNvPr>
          <p:cNvSpPr txBox="1"/>
          <p:nvPr/>
        </p:nvSpPr>
        <p:spPr>
          <a:xfrm>
            <a:off x="7607485"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62" name="pole tekstowe 61">
            <a:extLst>
              <a:ext uri="{FF2B5EF4-FFF2-40B4-BE49-F238E27FC236}">
                <a16:creationId xmlns:a16="http://schemas.microsoft.com/office/drawing/2014/main" id="{7799C716-B3FE-48A3-B68A-B93A0154A112}"/>
              </a:ext>
            </a:extLst>
          </p:cNvPr>
          <p:cNvSpPr txBox="1"/>
          <p:nvPr/>
        </p:nvSpPr>
        <p:spPr>
          <a:xfrm>
            <a:off x="7607485"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grpSp>
        <p:nvGrpSpPr>
          <p:cNvPr id="17" name="Grupa 16">
            <a:extLst>
              <a:ext uri="{FF2B5EF4-FFF2-40B4-BE49-F238E27FC236}">
                <a16:creationId xmlns:a16="http://schemas.microsoft.com/office/drawing/2014/main" id="{4C7843ED-170D-4C55-B74D-1D842D31190E}"/>
              </a:ext>
            </a:extLst>
          </p:cNvPr>
          <p:cNvGrpSpPr/>
          <p:nvPr/>
        </p:nvGrpSpPr>
        <p:grpSpPr>
          <a:xfrm>
            <a:off x="2612202" y="1846068"/>
            <a:ext cx="1995633" cy="3957333"/>
            <a:chOff x="2612202" y="1846068"/>
            <a:chExt cx="1995633" cy="3957333"/>
          </a:xfrm>
        </p:grpSpPr>
        <p:grpSp>
          <p:nvGrpSpPr>
            <p:cNvPr id="75" name="Grupa 74">
              <a:extLst>
                <a:ext uri="{FF2B5EF4-FFF2-40B4-BE49-F238E27FC236}">
                  <a16:creationId xmlns:a16="http://schemas.microsoft.com/office/drawing/2014/main" id="{00A2A90E-D629-4E74-BE50-26E036A43EC9}"/>
                </a:ext>
              </a:extLst>
            </p:cNvPr>
            <p:cNvGrpSpPr/>
            <p:nvPr/>
          </p:nvGrpSpPr>
          <p:grpSpPr>
            <a:xfrm>
              <a:off x="2612202" y="1846068"/>
              <a:ext cx="1995633" cy="1888011"/>
              <a:chOff x="3264643" y="1916832"/>
              <a:chExt cx="1924573" cy="1820784"/>
            </a:xfrm>
          </p:grpSpPr>
          <p:sp>
            <p:nvSpPr>
              <p:cNvPr id="80" name="Równoległobok 79">
                <a:extLst>
                  <a:ext uri="{FF2B5EF4-FFF2-40B4-BE49-F238E27FC236}">
                    <a16:creationId xmlns:a16="http://schemas.microsoft.com/office/drawing/2014/main" id="{9A57BA2B-7770-47C6-9613-81E7A35C3264}"/>
                  </a:ext>
                </a:extLst>
              </p:cNvPr>
              <p:cNvSpPr/>
              <p:nvPr/>
            </p:nvSpPr>
            <p:spPr>
              <a:xfrm rot="10800000" flipH="1">
                <a:off x="3327527" y="1916832"/>
                <a:ext cx="1861689" cy="1820231"/>
              </a:xfrm>
              <a:prstGeom prst="parallelogram">
                <a:avLst>
                  <a:gd name="adj" fmla="val 2919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1" name="Równoległobok 80">
                <a:extLst>
                  <a:ext uri="{FF2B5EF4-FFF2-40B4-BE49-F238E27FC236}">
                    <a16:creationId xmlns:a16="http://schemas.microsoft.com/office/drawing/2014/main" id="{D6370EA5-C9A6-41E5-B824-0305A96C67AD}"/>
                  </a:ext>
                </a:extLst>
              </p:cNvPr>
              <p:cNvSpPr/>
              <p:nvPr/>
            </p:nvSpPr>
            <p:spPr>
              <a:xfrm rot="10800000" flipH="1">
                <a:off x="3264643" y="1917385"/>
                <a:ext cx="1861689" cy="1820231"/>
              </a:xfrm>
              <a:prstGeom prst="parallelogram">
                <a:avLst>
                  <a:gd name="adj" fmla="val 291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2" name="pole tekstowe 81">
                <a:extLst>
                  <a:ext uri="{FF2B5EF4-FFF2-40B4-BE49-F238E27FC236}">
                    <a16:creationId xmlns:a16="http://schemas.microsoft.com/office/drawing/2014/main" id="{49032781-868F-45B0-84F7-03C615B4980E}"/>
                  </a:ext>
                </a:extLst>
              </p:cNvPr>
              <p:cNvSpPr txBox="1"/>
              <p:nvPr/>
            </p:nvSpPr>
            <p:spPr>
              <a:xfrm>
                <a:off x="3676001" y="2473689"/>
                <a:ext cx="1021076" cy="1200263"/>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nvGrpSpPr>
            <p:cNvPr id="76" name="Grupa 75">
              <a:extLst>
                <a:ext uri="{FF2B5EF4-FFF2-40B4-BE49-F238E27FC236}">
                  <a16:creationId xmlns:a16="http://schemas.microsoft.com/office/drawing/2014/main" id="{F56A2EA5-0B0C-471A-B048-4A1106BB189C}"/>
                </a:ext>
              </a:extLst>
            </p:cNvPr>
            <p:cNvGrpSpPr/>
            <p:nvPr/>
          </p:nvGrpSpPr>
          <p:grpSpPr>
            <a:xfrm>
              <a:off x="2612202" y="3915963"/>
              <a:ext cx="1995633" cy="1887438"/>
              <a:chOff x="3264643" y="3913023"/>
              <a:chExt cx="1924573" cy="1820231"/>
            </a:xfrm>
          </p:grpSpPr>
          <p:sp>
            <p:nvSpPr>
              <p:cNvPr id="77" name="Równoległobok 76">
                <a:extLst>
                  <a:ext uri="{FF2B5EF4-FFF2-40B4-BE49-F238E27FC236}">
                    <a16:creationId xmlns:a16="http://schemas.microsoft.com/office/drawing/2014/main" id="{05F8E636-E8C9-4EAB-8462-911631F203AE}"/>
                  </a:ext>
                </a:extLst>
              </p:cNvPr>
              <p:cNvSpPr/>
              <p:nvPr/>
            </p:nvSpPr>
            <p:spPr>
              <a:xfrm rot="10800000">
                <a:off x="3327527" y="3913023"/>
                <a:ext cx="1861689" cy="1820231"/>
              </a:xfrm>
              <a:prstGeom prst="parallelogram">
                <a:avLst>
                  <a:gd name="adj" fmla="val 2919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8" name="Równoległobok 77">
                <a:extLst>
                  <a:ext uri="{FF2B5EF4-FFF2-40B4-BE49-F238E27FC236}">
                    <a16:creationId xmlns:a16="http://schemas.microsoft.com/office/drawing/2014/main" id="{DAFA3110-8988-466B-A809-7982D535B94C}"/>
                  </a:ext>
                </a:extLst>
              </p:cNvPr>
              <p:cNvSpPr/>
              <p:nvPr/>
            </p:nvSpPr>
            <p:spPr>
              <a:xfrm rot="10800000">
                <a:off x="3264643" y="3913023"/>
                <a:ext cx="1861689" cy="1820231"/>
              </a:xfrm>
              <a:prstGeom prst="parallelogram">
                <a:avLst>
                  <a:gd name="adj" fmla="val 291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9" name="pole tekstowe 78">
                <a:extLst>
                  <a:ext uri="{FF2B5EF4-FFF2-40B4-BE49-F238E27FC236}">
                    <a16:creationId xmlns:a16="http://schemas.microsoft.com/office/drawing/2014/main" id="{A83B939F-52DC-49B2-AC3D-DF1A096BD152}"/>
                  </a:ext>
                </a:extLst>
              </p:cNvPr>
              <p:cNvSpPr txBox="1"/>
              <p:nvPr/>
            </p:nvSpPr>
            <p:spPr>
              <a:xfrm>
                <a:off x="3684949" y="4027207"/>
                <a:ext cx="1021076" cy="1149195"/>
              </a:xfrm>
              <a:prstGeom prst="rect">
                <a:avLst/>
              </a:prstGeom>
              <a:noFill/>
            </p:spPr>
            <p:txBody>
              <a:bodyPr wrap="square" lIns="144000" tIns="108000" rIns="144000" bIns="108000" rtlCol="0" anchor="ctr">
                <a:noAutofit/>
              </a:bodyPr>
              <a:lstStyle/>
              <a:p>
                <a:r>
                  <a:rPr lang="en-US" sz="1200" dirty="0">
                    <a:solidFill>
                      <a:schemeClr val="bg1"/>
                    </a:solidFill>
                  </a:rPr>
                  <a:t>Write your text here. Add your description of an item. </a:t>
                </a:r>
              </a:p>
            </p:txBody>
          </p:sp>
        </p:grpSp>
      </p:grpSp>
      <p:sp>
        <p:nvSpPr>
          <p:cNvPr id="71" name="pole tekstowe 70">
            <a:extLst>
              <a:ext uri="{FF2B5EF4-FFF2-40B4-BE49-F238E27FC236}">
                <a16:creationId xmlns:a16="http://schemas.microsoft.com/office/drawing/2014/main" id="{7A150152-498C-4D44-9F80-ACA4564F7946}"/>
              </a:ext>
            </a:extLst>
          </p:cNvPr>
          <p:cNvSpPr txBox="1"/>
          <p:nvPr/>
        </p:nvSpPr>
        <p:spPr>
          <a:xfrm>
            <a:off x="2624198" y="1335315"/>
            <a:ext cx="1318852" cy="490870"/>
          </a:xfrm>
          <a:prstGeom prst="rect">
            <a:avLst/>
          </a:prstGeom>
          <a:noFill/>
        </p:spPr>
        <p:txBody>
          <a:bodyPr wrap="square" lIns="144000" tIns="108000" rIns="144000" bIns="108000" rtlCol="0" anchor="ctr">
            <a:noAutofit/>
          </a:bodyPr>
          <a:lstStyle/>
          <a:p>
            <a:pPr algn="ctr"/>
            <a:r>
              <a:rPr lang="en-US" sz="2000" dirty="0"/>
              <a:t>TITLE</a:t>
            </a:r>
          </a:p>
        </p:txBody>
      </p:sp>
      <p:sp>
        <p:nvSpPr>
          <p:cNvPr id="72" name="pole tekstowe 71">
            <a:extLst>
              <a:ext uri="{FF2B5EF4-FFF2-40B4-BE49-F238E27FC236}">
                <a16:creationId xmlns:a16="http://schemas.microsoft.com/office/drawing/2014/main" id="{4F2A0203-01D2-44EA-B335-3B7A914D35C6}"/>
              </a:ext>
            </a:extLst>
          </p:cNvPr>
          <p:cNvSpPr txBox="1"/>
          <p:nvPr/>
        </p:nvSpPr>
        <p:spPr>
          <a:xfrm>
            <a:off x="2624198" y="5810261"/>
            <a:ext cx="1318852" cy="490870"/>
          </a:xfrm>
          <a:prstGeom prst="rect">
            <a:avLst/>
          </a:prstGeom>
          <a:noFill/>
        </p:spPr>
        <p:txBody>
          <a:bodyPr wrap="square" lIns="144000" tIns="108000" rIns="144000" bIns="108000" rtlCol="0" anchor="ctr">
            <a:noAutofit/>
          </a:bodyPr>
          <a:lstStyle/>
          <a:p>
            <a:pPr algn="ctr"/>
            <a:r>
              <a:rPr lang="en-US" sz="2000" dirty="0"/>
              <a:t>TITLE</a:t>
            </a:r>
          </a:p>
        </p:txBody>
      </p:sp>
    </p:spTree>
    <p:extLst>
      <p:ext uri="{BB962C8B-B14F-4D97-AF65-F5344CB8AC3E}">
        <p14:creationId xmlns:p14="http://schemas.microsoft.com/office/powerpoint/2010/main" val="144417504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Cycle Diagrams, Loop Flow Charts</a:t>
            </a:r>
          </a:p>
        </p:txBody>
      </p:sp>
    </p:spTree>
    <p:extLst>
      <p:ext uri="{BB962C8B-B14F-4D97-AF65-F5344CB8AC3E}">
        <p14:creationId xmlns:p14="http://schemas.microsoft.com/office/powerpoint/2010/main" val="134376169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sz="4000" dirty="0"/>
              <a:t>3 Stages Cycle Diagram</a:t>
            </a:r>
            <a:endParaRPr lang="en-US" dirty="0"/>
          </a:p>
        </p:txBody>
      </p:sp>
      <p:sp>
        <p:nvSpPr>
          <p:cNvPr id="20" name="Prostokąt 19"/>
          <p:cNvSpPr/>
          <p:nvPr/>
        </p:nvSpPr>
        <p:spPr>
          <a:xfrm>
            <a:off x="7134739" y="1325034"/>
            <a:ext cx="3525939"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marL="6350" indent="-6350"/>
            <a:r>
              <a:rPr lang="en-US" sz="2000" dirty="0">
                <a:solidFill>
                  <a:schemeClr val="tx1"/>
                </a:solidFill>
              </a:rPr>
              <a:t>Write your text here. Add your description of an item. Fill the textbox with your description.</a:t>
            </a:r>
          </a:p>
        </p:txBody>
      </p:sp>
      <p:sp>
        <p:nvSpPr>
          <p:cNvPr id="22" name="Prostokąt 21"/>
          <p:cNvSpPr/>
          <p:nvPr/>
        </p:nvSpPr>
        <p:spPr>
          <a:xfrm>
            <a:off x="8713585" y="4379063"/>
            <a:ext cx="2826006"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lvl="0" defTabSz="622300">
              <a:lnSpc>
                <a:spcPct val="90000"/>
              </a:lnSpc>
              <a:spcBef>
                <a:spcPct val="0"/>
              </a:spcBef>
              <a:spcAft>
                <a:spcPct val="35000"/>
              </a:spcAft>
            </a:pPr>
            <a:r>
              <a:rPr lang="en-US" sz="2000" dirty="0">
                <a:solidFill>
                  <a:schemeClr val="tx1"/>
                </a:solidFill>
              </a:rPr>
              <a:t>Write your text here. Add your description of an item. Fill the textbox with your description.</a:t>
            </a:r>
          </a:p>
        </p:txBody>
      </p:sp>
      <p:sp>
        <p:nvSpPr>
          <p:cNvPr id="24" name="Prostokąt 23"/>
          <p:cNvSpPr/>
          <p:nvPr/>
        </p:nvSpPr>
        <p:spPr>
          <a:xfrm>
            <a:off x="767408" y="4379063"/>
            <a:ext cx="2721739" cy="1245252"/>
          </a:xfrm>
          <a:prstGeom prst="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128" tIns="114128" rIns="114128" bIns="114128" numCol="1" spcCol="1270" anchor="ctr" anchorCtr="0">
            <a:noAutofit/>
          </a:bodyPr>
          <a:lstStyle/>
          <a:p>
            <a:pPr lvl="0" algn="r" defTabSz="622300">
              <a:lnSpc>
                <a:spcPct val="90000"/>
              </a:lnSpc>
              <a:spcBef>
                <a:spcPct val="0"/>
              </a:spcBef>
              <a:spcAft>
                <a:spcPct val="35000"/>
              </a:spcAft>
            </a:pPr>
            <a:r>
              <a:rPr lang="en-US" sz="2000" dirty="0">
                <a:solidFill>
                  <a:schemeClr val="tx1"/>
                </a:solidFill>
              </a:rPr>
              <a:t>Write your text here. Add your description of an item. Fill the textbox with your description.</a:t>
            </a:r>
          </a:p>
        </p:txBody>
      </p:sp>
      <p:grpSp>
        <p:nvGrpSpPr>
          <p:cNvPr id="10" name="Grupa 9"/>
          <p:cNvGrpSpPr/>
          <p:nvPr/>
        </p:nvGrpSpPr>
        <p:grpSpPr>
          <a:xfrm>
            <a:off x="3784296" y="1445392"/>
            <a:ext cx="4695418" cy="4652958"/>
            <a:chOff x="3784296" y="1445392"/>
            <a:chExt cx="4695418" cy="4652958"/>
          </a:xfrm>
        </p:grpSpPr>
        <p:grpSp>
          <p:nvGrpSpPr>
            <p:cNvPr id="9" name="Grupa 8"/>
            <p:cNvGrpSpPr/>
            <p:nvPr/>
          </p:nvGrpSpPr>
          <p:grpSpPr>
            <a:xfrm>
              <a:off x="4295800" y="2204864"/>
              <a:ext cx="3672408" cy="3893486"/>
              <a:chOff x="4295800" y="2204864"/>
              <a:chExt cx="3672408" cy="3893486"/>
            </a:xfrm>
          </p:grpSpPr>
          <p:sp>
            <p:nvSpPr>
              <p:cNvPr id="5" name="Elipsa 4"/>
              <p:cNvSpPr/>
              <p:nvPr/>
            </p:nvSpPr>
            <p:spPr>
              <a:xfrm>
                <a:off x="4295800" y="2204864"/>
                <a:ext cx="3672408" cy="3672408"/>
              </a:xfrm>
              <a:prstGeom prst="ellipse">
                <a:avLst/>
              </a:prstGeom>
              <a:solidFill>
                <a:schemeClr val="bg1">
                  <a:lumMod val="85000"/>
                </a:schemeClr>
              </a:solidFill>
              <a:ln w="120650">
                <a:solidFill>
                  <a:schemeClr val="bg1">
                    <a:lumMod val="8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Pagon 25"/>
              <p:cNvSpPr/>
              <p:nvPr/>
            </p:nvSpPr>
            <p:spPr>
              <a:xfrm rot="2700000">
                <a:off x="7547135" y="2913896"/>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Pagon 26"/>
              <p:cNvSpPr/>
              <p:nvPr/>
            </p:nvSpPr>
            <p:spPr>
              <a:xfrm rot="10800000">
                <a:off x="6113308" y="5656193"/>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Pagon 27"/>
              <p:cNvSpPr/>
              <p:nvPr/>
            </p:nvSpPr>
            <p:spPr>
              <a:xfrm rot="18900000">
                <a:off x="4353158" y="2947169"/>
                <a:ext cx="262735" cy="442157"/>
              </a:xfrm>
              <a:prstGeom prst="chevron">
                <a:avLst>
                  <a:gd name="adj" fmla="val 53037"/>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9" name="Dowolny kształt 18"/>
            <p:cNvSpPr/>
            <p:nvPr/>
          </p:nvSpPr>
          <p:spPr>
            <a:xfrm>
              <a:off x="5259185" y="3168248"/>
              <a:ext cx="1745641" cy="1745641"/>
            </a:xfrm>
            <a:custGeom>
              <a:avLst/>
              <a:gdLst>
                <a:gd name="connsiteX0" fmla="*/ 0 w 1745641"/>
                <a:gd name="connsiteY0" fmla="*/ 872821 h 1745641"/>
                <a:gd name="connsiteX1" fmla="*/ 872821 w 1745641"/>
                <a:gd name="connsiteY1" fmla="*/ 0 h 1745641"/>
                <a:gd name="connsiteX2" fmla="*/ 1745642 w 1745641"/>
                <a:gd name="connsiteY2" fmla="*/ 872821 h 1745641"/>
                <a:gd name="connsiteX3" fmla="*/ 872821 w 1745641"/>
                <a:gd name="connsiteY3" fmla="*/ 1745642 h 1745641"/>
                <a:gd name="connsiteX4" fmla="*/ 0 w 1745641"/>
                <a:gd name="connsiteY4" fmla="*/ 872821 h 1745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641" h="1745641">
                  <a:moveTo>
                    <a:pt x="0" y="872821"/>
                  </a:moveTo>
                  <a:cubicBezTo>
                    <a:pt x="0" y="390775"/>
                    <a:pt x="390775" y="0"/>
                    <a:pt x="872821" y="0"/>
                  </a:cubicBezTo>
                  <a:cubicBezTo>
                    <a:pt x="1354867" y="0"/>
                    <a:pt x="1745642" y="390775"/>
                    <a:pt x="1745642" y="872821"/>
                  </a:cubicBezTo>
                  <a:cubicBezTo>
                    <a:pt x="1745642" y="1354867"/>
                    <a:pt x="1354867" y="1745642"/>
                    <a:pt x="872821" y="1745642"/>
                  </a:cubicBezTo>
                  <a:cubicBezTo>
                    <a:pt x="390775" y="1745642"/>
                    <a:pt x="0" y="1354867"/>
                    <a:pt x="0" y="872821"/>
                  </a:cubicBezTo>
                  <a:close/>
                </a:path>
              </a:pathLst>
            </a:custGeom>
            <a:solidFill>
              <a:schemeClr val="tx2"/>
            </a:solidFill>
            <a:ln w="1206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400" dirty="0"/>
                <a:t>Your text here</a:t>
              </a:r>
              <a:endParaRPr lang="en-US" sz="2400" dirty="0">
                <a:solidFill>
                  <a:schemeClr val="bg1"/>
                </a:solidFill>
              </a:endParaRPr>
            </a:p>
          </p:txBody>
        </p:sp>
        <p:sp>
          <p:nvSpPr>
            <p:cNvPr id="11" name="Elipsa 10"/>
            <p:cNvSpPr/>
            <p:nvPr/>
          </p:nvSpPr>
          <p:spPr>
            <a:xfrm>
              <a:off x="5387174" y="1445392"/>
              <a:ext cx="1489661" cy="1489661"/>
            </a:xfrm>
            <a:prstGeom prst="ellipse">
              <a:avLst/>
            </a:prstGeom>
            <a:solidFill>
              <a:schemeClr val="accent2"/>
            </a:solidFill>
            <a:ln w="120650">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Elipsa 16"/>
            <p:cNvSpPr/>
            <p:nvPr/>
          </p:nvSpPr>
          <p:spPr>
            <a:xfrm>
              <a:off x="6990053" y="4221659"/>
              <a:ext cx="1489661" cy="1489661"/>
            </a:xfrm>
            <a:prstGeom prst="ellipse">
              <a:avLst/>
            </a:prstGeom>
            <a:solidFill>
              <a:schemeClr val="accent1"/>
            </a:solidFill>
            <a:ln w="1206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Elipsa 13"/>
            <p:cNvSpPr/>
            <p:nvPr/>
          </p:nvSpPr>
          <p:spPr>
            <a:xfrm>
              <a:off x="3784296" y="4221659"/>
              <a:ext cx="1489661" cy="1489661"/>
            </a:xfrm>
            <a:prstGeom prst="ellipse">
              <a:avLst/>
            </a:prstGeom>
            <a:solidFill>
              <a:schemeClr val="accent6"/>
            </a:solidFill>
            <a:ln w="1206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6" name="Freeform 41">
            <a:extLst>
              <a:ext uri="{FF2B5EF4-FFF2-40B4-BE49-F238E27FC236}">
                <a16:creationId xmlns:a16="http://schemas.microsoft.com/office/drawing/2014/main" id="{17416A9B-4CE1-46CA-A8E4-80A16ED88805}"/>
              </a:ext>
            </a:extLst>
          </p:cNvPr>
          <p:cNvSpPr>
            <a:spLocks noChangeAspect="1" noEditPoints="1"/>
          </p:cNvSpPr>
          <p:nvPr/>
        </p:nvSpPr>
        <p:spPr bwMode="auto">
          <a:xfrm>
            <a:off x="4081582" y="4733667"/>
            <a:ext cx="895088" cy="497944"/>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19">
            <a:extLst>
              <a:ext uri="{FF2B5EF4-FFF2-40B4-BE49-F238E27FC236}">
                <a16:creationId xmlns:a16="http://schemas.microsoft.com/office/drawing/2014/main" id="{C1F08AF4-6227-40C5-93F8-54E0E23E64D7}"/>
              </a:ext>
            </a:extLst>
          </p:cNvPr>
          <p:cNvSpPr>
            <a:spLocks noChangeAspect="1" noEditPoints="1"/>
          </p:cNvSpPr>
          <p:nvPr/>
        </p:nvSpPr>
        <p:spPr bwMode="auto">
          <a:xfrm>
            <a:off x="5712038" y="1838763"/>
            <a:ext cx="802538" cy="687884"/>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64">
            <a:extLst>
              <a:ext uri="{FF2B5EF4-FFF2-40B4-BE49-F238E27FC236}">
                <a16:creationId xmlns:a16="http://schemas.microsoft.com/office/drawing/2014/main" id="{15863865-0374-4C99-9299-61DCFA3A5DC8}"/>
              </a:ext>
            </a:extLst>
          </p:cNvPr>
          <p:cNvSpPr>
            <a:spLocks noChangeAspect="1" noEditPoints="1"/>
          </p:cNvSpPr>
          <p:nvPr/>
        </p:nvSpPr>
        <p:spPr bwMode="auto">
          <a:xfrm>
            <a:off x="7306841" y="4581929"/>
            <a:ext cx="875134" cy="711970"/>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2864497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p:cNvGrpSpPr/>
          <p:nvPr/>
        </p:nvGrpSpPr>
        <p:grpSpPr>
          <a:xfrm>
            <a:off x="6096000" y="1131694"/>
            <a:ext cx="5449279" cy="2310177"/>
            <a:chOff x="6096000" y="1131694"/>
            <a:chExt cx="5449279" cy="2310177"/>
          </a:xfrm>
        </p:grpSpPr>
        <p:sp>
          <p:nvSpPr>
            <p:cNvPr id="28" name="Prostokąt 27"/>
            <p:cNvSpPr/>
            <p:nvPr/>
          </p:nvSpPr>
          <p:spPr>
            <a:xfrm flipH="1">
              <a:off x="6096000" y="1131694"/>
              <a:ext cx="5439751"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30" name="Łącznik prosty 29"/>
            <p:cNvCxnSpPr/>
            <p:nvPr/>
          </p:nvCxnSpPr>
          <p:spPr>
            <a:xfrm flipH="1">
              <a:off x="11545279" y="1131694"/>
              <a:ext cx="0" cy="2310177"/>
            </a:xfrm>
            <a:prstGeom prst="line">
              <a:avLst/>
            </a:prstGeom>
            <a:ln w="571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pole tekstowe 63">
              <a:extLst>
                <a:ext uri="{FF2B5EF4-FFF2-40B4-BE49-F238E27FC236}">
                  <a16:creationId xmlns:a16="http://schemas.microsoft.com/office/drawing/2014/main" id="{3BADF9E8-CA5E-4031-81FB-A6C05FE215B7}"/>
                </a:ext>
              </a:extLst>
            </p:cNvPr>
            <p:cNvSpPr txBox="1"/>
            <p:nvPr/>
          </p:nvSpPr>
          <p:spPr>
            <a:xfrm flipH="1">
              <a:off x="8606361" y="1140418"/>
              <a:ext cx="2664854" cy="2301453"/>
            </a:xfrm>
            <a:prstGeom prst="rect">
              <a:avLst/>
            </a:prstGeom>
            <a:noFill/>
          </p:spPr>
          <p:txBody>
            <a:bodyPr wrap="square" tIns="108000" rtlCol="0" anchor="ctr" anchorCtr="0">
              <a:noAutofit/>
            </a:bodyPr>
            <a:lstStyle>
              <a:defPPr>
                <a:defRPr lang="pl-PL"/>
              </a:defPPr>
              <a:lvl1pPr marL="269875" indent="-269875">
                <a:spcAft>
                  <a:spcPts val="600"/>
                </a:spcAft>
                <a:buFont typeface="Arial" panose="020B0604020202020204" pitchFamily="34" charset="0"/>
                <a:buChar char="•"/>
                <a:defRPr sz="2000"/>
              </a:lvl1pPr>
            </a:lstStyle>
            <a:p>
              <a:pPr marL="0" indent="0" algn="r">
                <a:buNone/>
              </a:pPr>
              <a:r>
                <a:rPr lang="en-US" b="1" dirty="0"/>
                <a:t>Your text here:</a:t>
              </a:r>
            </a:p>
            <a:p>
              <a:pPr marL="0" indent="0" algn="r">
                <a:buNone/>
              </a:pPr>
              <a:r>
                <a:rPr lang="en-US" dirty="0"/>
                <a:t>Write your text here. Add your description of an item.</a:t>
              </a:r>
            </a:p>
          </p:txBody>
        </p:sp>
      </p:grpSp>
      <p:grpSp>
        <p:nvGrpSpPr>
          <p:cNvPr id="6" name="Grupa 5"/>
          <p:cNvGrpSpPr/>
          <p:nvPr/>
        </p:nvGrpSpPr>
        <p:grpSpPr>
          <a:xfrm>
            <a:off x="6106504" y="3931345"/>
            <a:ext cx="5438774" cy="2310179"/>
            <a:chOff x="6106504" y="4074369"/>
            <a:chExt cx="5438774" cy="2310179"/>
          </a:xfrm>
        </p:grpSpPr>
        <p:sp>
          <p:nvSpPr>
            <p:cNvPr id="29" name="Prostokąt 28"/>
            <p:cNvSpPr/>
            <p:nvPr/>
          </p:nvSpPr>
          <p:spPr>
            <a:xfrm flipH="1">
              <a:off x="6106504" y="4074371"/>
              <a:ext cx="5429247"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31" name="Łącznik prosty 30"/>
            <p:cNvCxnSpPr/>
            <p:nvPr/>
          </p:nvCxnSpPr>
          <p:spPr>
            <a:xfrm flipH="1">
              <a:off x="11545278" y="4074371"/>
              <a:ext cx="0" cy="2310177"/>
            </a:xfrm>
            <a:prstGeom prst="line">
              <a:avLst/>
            </a:prstGeom>
            <a:ln w="571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pole tekstowe 63">
              <a:extLst>
                <a:ext uri="{FF2B5EF4-FFF2-40B4-BE49-F238E27FC236}">
                  <a16:creationId xmlns:a16="http://schemas.microsoft.com/office/drawing/2014/main" id="{3BADF9E8-CA5E-4031-81FB-A6C05FE215B7}"/>
                </a:ext>
              </a:extLst>
            </p:cNvPr>
            <p:cNvSpPr txBox="1"/>
            <p:nvPr/>
          </p:nvSpPr>
          <p:spPr>
            <a:xfrm flipH="1">
              <a:off x="8606361" y="4074369"/>
              <a:ext cx="2664854"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r"/>
              <a:r>
                <a:rPr lang="en-US" dirty="0"/>
                <a:t>Your text here:</a:t>
              </a:r>
            </a:p>
            <a:p>
              <a:pPr algn="r"/>
              <a:r>
                <a:rPr lang="en-US" b="0" dirty="0"/>
                <a:t>Write your text here. Add your description of an item.</a:t>
              </a:r>
            </a:p>
          </p:txBody>
        </p:sp>
      </p:grpSp>
      <p:grpSp>
        <p:nvGrpSpPr>
          <p:cNvPr id="3" name="Grupa 2"/>
          <p:cNvGrpSpPr/>
          <p:nvPr/>
        </p:nvGrpSpPr>
        <p:grpSpPr>
          <a:xfrm>
            <a:off x="652463" y="1128896"/>
            <a:ext cx="5454042" cy="2310177"/>
            <a:chOff x="652463" y="1128896"/>
            <a:chExt cx="5454042" cy="2310177"/>
          </a:xfrm>
        </p:grpSpPr>
        <p:sp>
          <p:nvSpPr>
            <p:cNvPr id="5" name="Prostokąt 4"/>
            <p:cNvSpPr/>
            <p:nvPr/>
          </p:nvSpPr>
          <p:spPr>
            <a:xfrm>
              <a:off x="666747" y="1128896"/>
              <a:ext cx="5439758"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7" name="Łącznik prosty 6"/>
            <p:cNvCxnSpPr/>
            <p:nvPr/>
          </p:nvCxnSpPr>
          <p:spPr>
            <a:xfrm>
              <a:off x="652463" y="1128896"/>
              <a:ext cx="0" cy="2310177"/>
            </a:xfrm>
            <a:prstGeom prst="line">
              <a:avLst/>
            </a:prstGeom>
            <a:ln w="571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pole tekstowe 63">
              <a:extLst>
                <a:ext uri="{FF2B5EF4-FFF2-40B4-BE49-F238E27FC236}">
                  <a16:creationId xmlns:a16="http://schemas.microsoft.com/office/drawing/2014/main" id="{3BADF9E8-CA5E-4031-81FB-A6C05FE215B7}"/>
                </a:ext>
              </a:extLst>
            </p:cNvPr>
            <p:cNvSpPr txBox="1"/>
            <p:nvPr/>
          </p:nvSpPr>
          <p:spPr>
            <a:xfrm>
              <a:off x="931290" y="1137620"/>
              <a:ext cx="2716438"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text here:</a:t>
              </a:r>
            </a:p>
            <a:p>
              <a:pPr algn="l"/>
              <a:r>
                <a:rPr lang="en-US" b="0" dirty="0"/>
                <a:t>Write your text here. Add your description of an item.</a:t>
              </a:r>
            </a:p>
          </p:txBody>
        </p:sp>
      </p:grpSp>
      <p:grpSp>
        <p:nvGrpSpPr>
          <p:cNvPr id="2" name="Grupa 1"/>
          <p:cNvGrpSpPr/>
          <p:nvPr/>
        </p:nvGrpSpPr>
        <p:grpSpPr>
          <a:xfrm>
            <a:off x="652464" y="3928547"/>
            <a:ext cx="5443536" cy="2310179"/>
            <a:chOff x="652464" y="4071571"/>
            <a:chExt cx="5443536" cy="2310179"/>
          </a:xfrm>
        </p:grpSpPr>
        <p:sp>
          <p:nvSpPr>
            <p:cNvPr id="20" name="Prostokąt 19"/>
            <p:cNvSpPr/>
            <p:nvPr/>
          </p:nvSpPr>
          <p:spPr>
            <a:xfrm>
              <a:off x="666752" y="4071573"/>
              <a:ext cx="5429248" cy="23101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25" name="Łącznik prosty 24"/>
            <p:cNvCxnSpPr/>
            <p:nvPr/>
          </p:nvCxnSpPr>
          <p:spPr>
            <a:xfrm>
              <a:off x="652464" y="4071573"/>
              <a:ext cx="0" cy="2310177"/>
            </a:xfrm>
            <a:prstGeom prst="line">
              <a:avLst/>
            </a:prstGeom>
            <a:ln w="5715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pole tekstowe 63">
              <a:extLst>
                <a:ext uri="{FF2B5EF4-FFF2-40B4-BE49-F238E27FC236}">
                  <a16:creationId xmlns:a16="http://schemas.microsoft.com/office/drawing/2014/main" id="{3BADF9E8-CA5E-4031-81FB-A6C05FE215B7}"/>
                </a:ext>
              </a:extLst>
            </p:cNvPr>
            <p:cNvSpPr txBox="1"/>
            <p:nvPr/>
          </p:nvSpPr>
          <p:spPr>
            <a:xfrm>
              <a:off x="931290" y="4071571"/>
              <a:ext cx="2716438" cy="2301453"/>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text here:</a:t>
              </a:r>
            </a:p>
            <a:p>
              <a:pPr algn="l"/>
              <a:r>
                <a:rPr lang="en-US" b="0" dirty="0"/>
                <a:t>Write your text here. Add your description of an item.</a:t>
              </a:r>
            </a:p>
          </p:txBody>
        </p:sp>
      </p:grpSp>
      <p:sp>
        <p:nvSpPr>
          <p:cNvPr id="4" name="Tytuł 3"/>
          <p:cNvSpPr>
            <a:spLocks noGrp="1"/>
          </p:cNvSpPr>
          <p:nvPr>
            <p:ph type="title"/>
          </p:nvPr>
        </p:nvSpPr>
        <p:spPr/>
        <p:txBody>
          <a:bodyPr>
            <a:normAutofit/>
          </a:bodyPr>
          <a:lstStyle/>
          <a:p>
            <a:r>
              <a:rPr lang="en-US" dirty="0"/>
              <a:t>4 Categories Diamond Diagram </a:t>
            </a:r>
          </a:p>
        </p:txBody>
      </p:sp>
      <p:grpSp>
        <p:nvGrpSpPr>
          <p:cNvPr id="8" name="Group 7">
            <a:extLst>
              <a:ext uri="{FF2B5EF4-FFF2-40B4-BE49-F238E27FC236}">
                <a16:creationId xmlns:a16="http://schemas.microsoft.com/office/drawing/2014/main" id="{83ED83F2-0DD1-4D8E-B6FB-2534A33C5F08}"/>
              </a:ext>
            </a:extLst>
          </p:cNvPr>
          <p:cNvGrpSpPr/>
          <p:nvPr/>
        </p:nvGrpSpPr>
        <p:grpSpPr>
          <a:xfrm>
            <a:off x="3622471" y="442710"/>
            <a:ext cx="5755141" cy="6497259"/>
            <a:chOff x="3552554" y="416276"/>
            <a:chExt cx="5920202" cy="6683610"/>
          </a:xfrm>
        </p:grpSpPr>
        <p:grpSp>
          <p:nvGrpSpPr>
            <p:cNvPr id="9" name="Grupa 8"/>
            <p:cNvGrpSpPr/>
            <p:nvPr/>
          </p:nvGrpSpPr>
          <p:grpSpPr>
            <a:xfrm>
              <a:off x="3552554" y="416276"/>
              <a:ext cx="5920202" cy="6683610"/>
              <a:chOff x="3560174" y="416276"/>
              <a:chExt cx="5920202" cy="6683610"/>
            </a:xfrm>
          </p:grpSpPr>
          <p:grpSp>
            <p:nvGrpSpPr>
              <p:cNvPr id="52" name="Grupa 42">
                <a:extLst>
                  <a:ext uri="{FF2B5EF4-FFF2-40B4-BE49-F238E27FC236}">
                    <a16:creationId xmlns:a16="http://schemas.microsoft.com/office/drawing/2014/main" id="{0AD48105-1B00-4691-B5CC-579DB46BE6B4}"/>
                  </a:ext>
                </a:extLst>
              </p:cNvPr>
              <p:cNvGrpSpPr/>
              <p:nvPr/>
            </p:nvGrpSpPr>
            <p:grpSpPr>
              <a:xfrm>
                <a:off x="3560176" y="416276"/>
                <a:ext cx="2548796" cy="3687892"/>
                <a:chOff x="2104420" y="419031"/>
                <a:chExt cx="2467580" cy="3570380"/>
              </a:xfrm>
            </p:grpSpPr>
            <p:sp>
              <p:nvSpPr>
                <p:cNvPr id="57" name="Freeform 7">
                  <a:extLst>
                    <a:ext uri="{FF2B5EF4-FFF2-40B4-BE49-F238E27FC236}">
                      <a16:creationId xmlns:a16="http://schemas.microsoft.com/office/drawing/2014/main" id="{F9842352-2225-44FE-8A8F-0CEA19BE7D23}"/>
                    </a:ext>
                  </a:extLst>
                </p:cNvPr>
                <p:cNvSpPr>
                  <a:spLocks/>
                </p:cNvSpPr>
                <p:nvPr/>
              </p:nvSpPr>
              <p:spPr bwMode="auto">
                <a:xfrm>
                  <a:off x="2104420" y="1098265"/>
                  <a:ext cx="2467580" cy="2556285"/>
                </a:xfrm>
                <a:custGeom>
                  <a:avLst/>
                  <a:gdLst>
                    <a:gd name="T0" fmla="*/ 464 w 918"/>
                    <a:gd name="T1" fmla="*/ 475 h 951"/>
                    <a:gd name="T2" fmla="*/ 0 w 918"/>
                    <a:gd name="T3" fmla="*/ 951 h 951"/>
                    <a:gd name="T4" fmla="*/ 918 w 918"/>
                    <a:gd name="T5" fmla="*/ 951 h 951"/>
                    <a:gd name="T6" fmla="*/ 918 w 918"/>
                    <a:gd name="T7" fmla="*/ 0 h 951"/>
                    <a:gd name="T8" fmla="*/ 464 w 918"/>
                    <a:gd name="T9" fmla="*/ 475 h 951"/>
                  </a:gdLst>
                  <a:ahLst/>
                  <a:cxnLst>
                    <a:cxn ang="0">
                      <a:pos x="T0" y="T1"/>
                    </a:cxn>
                    <a:cxn ang="0">
                      <a:pos x="T2" y="T3"/>
                    </a:cxn>
                    <a:cxn ang="0">
                      <a:pos x="T4" y="T5"/>
                    </a:cxn>
                    <a:cxn ang="0">
                      <a:pos x="T6" y="T7"/>
                    </a:cxn>
                    <a:cxn ang="0">
                      <a:pos x="T8" y="T9"/>
                    </a:cxn>
                  </a:cxnLst>
                  <a:rect l="0" t="0" r="r" b="b"/>
                  <a:pathLst>
                    <a:path w="918" h="951">
                      <a:moveTo>
                        <a:pt x="464" y="475"/>
                      </a:moveTo>
                      <a:lnTo>
                        <a:pt x="0" y="951"/>
                      </a:lnTo>
                      <a:lnTo>
                        <a:pt x="918" y="951"/>
                      </a:lnTo>
                      <a:lnTo>
                        <a:pt x="918" y="0"/>
                      </a:lnTo>
                      <a:lnTo>
                        <a:pt x="464" y="475"/>
                      </a:lnTo>
                      <a:close/>
                    </a:path>
                  </a:pathLst>
                </a:custGeom>
                <a:solidFill>
                  <a:schemeClr val="accent6"/>
                </a:solidFill>
                <a:ln w="38100">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Prostokąt 9">
                  <a:extLst>
                    <a:ext uri="{FF2B5EF4-FFF2-40B4-BE49-F238E27FC236}">
                      <a16:creationId xmlns:a16="http://schemas.microsoft.com/office/drawing/2014/main" id="{1A7FEB92-E4EE-4F9C-A061-D65B1BC96E3F}"/>
                    </a:ext>
                  </a:extLst>
                </p:cNvPr>
                <p:cNvSpPr/>
                <p:nvPr/>
              </p:nvSpPr>
              <p:spPr>
                <a:xfrm rot="18828202">
                  <a:off x="1228393" y="1883908"/>
                  <a:ext cx="3570380" cy="640626"/>
                </a:xfrm>
                <a:prstGeom prst="rect">
                  <a:avLst/>
                </a:prstGeom>
                <a:noFill/>
                <a:ln>
                  <a:noFill/>
                </a:ln>
                <a:effectLst/>
              </p:spPr>
              <p:style>
                <a:lnRef idx="1">
                  <a:schemeClr val="accent6"/>
                </a:lnRef>
                <a:fillRef idx="3">
                  <a:schemeClr val="accent6"/>
                </a:fillRef>
                <a:effectRef idx="2">
                  <a:schemeClr val="accent6"/>
                </a:effectRef>
                <a:fontRef idx="minor">
                  <a:schemeClr val="lt1"/>
                </a:fontRef>
              </p:style>
              <p:txBody>
                <a:bodyPr lIns="0" rIns="0" anchor="ctr"/>
                <a:lstStyle/>
                <a:p>
                  <a:pPr algn="ctr"/>
                  <a:r>
                    <a:rPr lang="en-US" sz="3200" dirty="0">
                      <a:solidFill>
                        <a:schemeClr val="accent6">
                          <a:lumMod val="50000"/>
                        </a:schemeClr>
                      </a:solidFill>
                    </a:rPr>
                    <a:t>Header 1</a:t>
                  </a:r>
                </a:p>
              </p:txBody>
            </p:sp>
          </p:grpSp>
          <p:grpSp>
            <p:nvGrpSpPr>
              <p:cNvPr id="32" name="Grupa 2">
                <a:extLst>
                  <a:ext uri="{FF2B5EF4-FFF2-40B4-BE49-F238E27FC236}">
                    <a16:creationId xmlns:a16="http://schemas.microsoft.com/office/drawing/2014/main" id="{8D43640C-324F-4A43-9AF3-71D2A9D33157}"/>
                  </a:ext>
                </a:extLst>
              </p:cNvPr>
              <p:cNvGrpSpPr/>
              <p:nvPr/>
            </p:nvGrpSpPr>
            <p:grpSpPr>
              <a:xfrm>
                <a:off x="3560174" y="3463978"/>
                <a:ext cx="2548796" cy="3635908"/>
                <a:chOff x="2104420" y="3369618"/>
                <a:chExt cx="2467580" cy="3520053"/>
              </a:xfrm>
            </p:grpSpPr>
            <p:sp>
              <p:nvSpPr>
                <p:cNvPr id="37" name="Freeform 10">
                  <a:extLst>
                    <a:ext uri="{FF2B5EF4-FFF2-40B4-BE49-F238E27FC236}">
                      <a16:creationId xmlns:a16="http://schemas.microsoft.com/office/drawing/2014/main" id="{3034D5BC-6A5C-4605-9AA9-BFA18686D90F}"/>
                    </a:ext>
                  </a:extLst>
                </p:cNvPr>
                <p:cNvSpPr>
                  <a:spLocks/>
                </p:cNvSpPr>
                <p:nvPr/>
              </p:nvSpPr>
              <p:spPr bwMode="auto">
                <a:xfrm>
                  <a:off x="2104420" y="3654549"/>
                  <a:ext cx="2467580" cy="2556285"/>
                </a:xfrm>
                <a:custGeom>
                  <a:avLst/>
                  <a:gdLst>
                    <a:gd name="T0" fmla="*/ 918 w 918"/>
                    <a:gd name="T1" fmla="*/ 951 h 951"/>
                    <a:gd name="T2" fmla="*/ 918 w 918"/>
                    <a:gd name="T3" fmla="*/ 0 h 951"/>
                    <a:gd name="T4" fmla="*/ 0 w 918"/>
                    <a:gd name="T5" fmla="*/ 0 h 951"/>
                    <a:gd name="T6" fmla="*/ 464 w 918"/>
                    <a:gd name="T7" fmla="*/ 476 h 951"/>
                    <a:gd name="T8" fmla="*/ 918 w 918"/>
                    <a:gd name="T9" fmla="*/ 951 h 951"/>
                  </a:gdLst>
                  <a:ahLst/>
                  <a:cxnLst>
                    <a:cxn ang="0">
                      <a:pos x="T0" y="T1"/>
                    </a:cxn>
                    <a:cxn ang="0">
                      <a:pos x="T2" y="T3"/>
                    </a:cxn>
                    <a:cxn ang="0">
                      <a:pos x="T4" y="T5"/>
                    </a:cxn>
                    <a:cxn ang="0">
                      <a:pos x="T6" y="T7"/>
                    </a:cxn>
                    <a:cxn ang="0">
                      <a:pos x="T8" y="T9"/>
                    </a:cxn>
                  </a:cxnLst>
                  <a:rect l="0" t="0" r="r" b="b"/>
                  <a:pathLst>
                    <a:path w="918" h="951">
                      <a:moveTo>
                        <a:pt x="918" y="951"/>
                      </a:moveTo>
                      <a:lnTo>
                        <a:pt x="918" y="0"/>
                      </a:lnTo>
                      <a:lnTo>
                        <a:pt x="0" y="0"/>
                      </a:lnTo>
                      <a:lnTo>
                        <a:pt x="464" y="476"/>
                      </a:lnTo>
                      <a:lnTo>
                        <a:pt x="918" y="951"/>
                      </a:lnTo>
                      <a:close/>
                    </a:path>
                  </a:pathLst>
                </a:custGeom>
                <a:solidFill>
                  <a:schemeClr val="accent1"/>
                </a:solidFill>
                <a:ln w="38100">
                  <a:noFill/>
                  <a:miter lim="800000"/>
                </a:ln>
              </p:spPr>
              <p:txBody>
                <a:bodyPr vert="horz" wrap="square" lIns="91440" tIns="45720" rIns="91440" bIns="45720" numCol="1" anchor="t" anchorCtr="0" compatLnSpc="1">
                  <a:prstTxWarp prst="textNoShape">
                    <a:avLst/>
                  </a:prstTxWarp>
                </a:bodyPr>
                <a:lstStyle/>
                <a:p>
                  <a:endParaRPr lang="en-US" dirty="0"/>
                </a:p>
              </p:txBody>
            </p:sp>
            <p:sp>
              <p:nvSpPr>
                <p:cNvPr id="35" name="Prostokąt 12">
                  <a:extLst>
                    <a:ext uri="{FF2B5EF4-FFF2-40B4-BE49-F238E27FC236}">
                      <a16:creationId xmlns:a16="http://schemas.microsoft.com/office/drawing/2014/main" id="{C5AA9BF0-6AAA-4007-ACA3-17BAFA630069}"/>
                    </a:ext>
                  </a:extLst>
                </p:cNvPr>
                <p:cNvSpPr/>
                <p:nvPr/>
              </p:nvSpPr>
              <p:spPr>
                <a:xfrm rot="2746366">
                  <a:off x="1336031" y="4863478"/>
                  <a:ext cx="3520053" cy="532333"/>
                </a:xfrm>
                <a:prstGeom prst="rect">
                  <a:avLst/>
                </a:prstGeom>
                <a:noFill/>
                <a:ln>
                  <a:noFill/>
                </a:ln>
                <a:effectLst/>
              </p:spPr>
              <p:style>
                <a:lnRef idx="1">
                  <a:schemeClr val="accent4"/>
                </a:lnRef>
                <a:fillRef idx="3">
                  <a:schemeClr val="accent4"/>
                </a:fillRef>
                <a:effectRef idx="2">
                  <a:schemeClr val="accent4"/>
                </a:effectRef>
                <a:fontRef idx="minor">
                  <a:schemeClr val="lt1"/>
                </a:fontRef>
              </p:style>
              <p:txBody>
                <a:bodyPr lIns="0" rIns="0" anchor="ctr"/>
                <a:lstStyle/>
                <a:p>
                  <a:pPr lvl="0" algn="ctr"/>
                  <a:r>
                    <a:rPr lang="en-US" sz="3200" dirty="0">
                      <a:solidFill>
                        <a:schemeClr val="accent1">
                          <a:lumMod val="75000"/>
                        </a:schemeClr>
                      </a:solidFill>
                    </a:rPr>
                    <a:t>Header 2</a:t>
                  </a:r>
                </a:p>
              </p:txBody>
            </p:sp>
          </p:grpSp>
          <p:grpSp>
            <p:nvGrpSpPr>
              <p:cNvPr id="45" name="Grupa 14">
                <a:extLst>
                  <a:ext uri="{FF2B5EF4-FFF2-40B4-BE49-F238E27FC236}">
                    <a16:creationId xmlns:a16="http://schemas.microsoft.com/office/drawing/2014/main" id="{54011AC5-6DBF-4E9F-93A0-5134D45E2DB1}"/>
                  </a:ext>
                </a:extLst>
              </p:cNvPr>
              <p:cNvGrpSpPr/>
              <p:nvPr/>
            </p:nvGrpSpPr>
            <p:grpSpPr>
              <a:xfrm>
                <a:off x="5825004" y="3758287"/>
                <a:ext cx="3655372" cy="2640420"/>
                <a:chOff x="4299459" y="3654549"/>
                <a:chExt cx="3538896" cy="2556285"/>
              </a:xfrm>
            </p:grpSpPr>
            <p:sp>
              <p:nvSpPr>
                <p:cNvPr id="50" name="Freeform 9">
                  <a:extLst>
                    <a:ext uri="{FF2B5EF4-FFF2-40B4-BE49-F238E27FC236}">
                      <a16:creationId xmlns:a16="http://schemas.microsoft.com/office/drawing/2014/main" id="{E529ED7B-4F68-4F7D-A7E6-E54685455917}"/>
                    </a:ext>
                  </a:extLst>
                </p:cNvPr>
                <p:cNvSpPr>
                  <a:spLocks/>
                </p:cNvSpPr>
                <p:nvPr/>
              </p:nvSpPr>
              <p:spPr bwMode="auto">
                <a:xfrm>
                  <a:off x="4572000" y="3654549"/>
                  <a:ext cx="2467580" cy="2556285"/>
                </a:xfrm>
                <a:custGeom>
                  <a:avLst/>
                  <a:gdLst>
                    <a:gd name="T0" fmla="*/ 918 w 918"/>
                    <a:gd name="T1" fmla="*/ 0 h 951"/>
                    <a:gd name="T2" fmla="*/ 0 w 918"/>
                    <a:gd name="T3" fmla="*/ 0 h 951"/>
                    <a:gd name="T4" fmla="*/ 0 w 918"/>
                    <a:gd name="T5" fmla="*/ 951 h 951"/>
                    <a:gd name="T6" fmla="*/ 465 w 918"/>
                    <a:gd name="T7" fmla="*/ 476 h 951"/>
                    <a:gd name="T8" fmla="*/ 918 w 918"/>
                    <a:gd name="T9" fmla="*/ 0 h 951"/>
                  </a:gdLst>
                  <a:ahLst/>
                  <a:cxnLst>
                    <a:cxn ang="0">
                      <a:pos x="T0" y="T1"/>
                    </a:cxn>
                    <a:cxn ang="0">
                      <a:pos x="T2" y="T3"/>
                    </a:cxn>
                    <a:cxn ang="0">
                      <a:pos x="T4" y="T5"/>
                    </a:cxn>
                    <a:cxn ang="0">
                      <a:pos x="T6" y="T7"/>
                    </a:cxn>
                    <a:cxn ang="0">
                      <a:pos x="T8" y="T9"/>
                    </a:cxn>
                  </a:cxnLst>
                  <a:rect l="0" t="0" r="r" b="b"/>
                  <a:pathLst>
                    <a:path w="918" h="951">
                      <a:moveTo>
                        <a:pt x="918" y="0"/>
                      </a:moveTo>
                      <a:lnTo>
                        <a:pt x="0" y="0"/>
                      </a:lnTo>
                      <a:lnTo>
                        <a:pt x="0" y="951"/>
                      </a:lnTo>
                      <a:lnTo>
                        <a:pt x="465" y="476"/>
                      </a:lnTo>
                      <a:lnTo>
                        <a:pt x="918" y="0"/>
                      </a:lnTo>
                      <a:close/>
                    </a:path>
                  </a:pathLst>
                </a:custGeom>
                <a:solidFill>
                  <a:schemeClr val="accent2"/>
                </a:solidFill>
                <a:ln w="38100">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Prostokąt 11">
                  <a:extLst>
                    <a:ext uri="{FF2B5EF4-FFF2-40B4-BE49-F238E27FC236}">
                      <a16:creationId xmlns:a16="http://schemas.microsoft.com/office/drawing/2014/main" id="{73324AA4-5065-4D90-9867-18F1BDD918CC}"/>
                    </a:ext>
                  </a:extLst>
                </p:cNvPr>
                <p:cNvSpPr/>
                <p:nvPr/>
              </p:nvSpPr>
              <p:spPr>
                <a:xfrm rot="18900000">
                  <a:off x="4299459" y="4863477"/>
                  <a:ext cx="3538896" cy="532333"/>
                </a:xfrm>
                <a:prstGeom prst="rect">
                  <a:avLst/>
                </a:prstGeom>
                <a:noFill/>
                <a:ln>
                  <a:noFill/>
                </a:ln>
                <a:effectLst/>
              </p:spPr>
              <p:style>
                <a:lnRef idx="1">
                  <a:schemeClr val="accent5"/>
                </a:lnRef>
                <a:fillRef idx="3">
                  <a:schemeClr val="accent5"/>
                </a:fillRef>
                <a:effectRef idx="2">
                  <a:schemeClr val="accent5"/>
                </a:effectRef>
                <a:fontRef idx="minor">
                  <a:schemeClr val="lt1"/>
                </a:fontRef>
              </p:style>
              <p:txBody>
                <a:bodyPr lIns="0" rIns="0" anchor="ctr"/>
                <a:lstStyle/>
                <a:p>
                  <a:pPr algn="ctr"/>
                  <a:r>
                    <a:rPr lang="en-US" sz="3200" dirty="0">
                      <a:solidFill>
                        <a:schemeClr val="accent2">
                          <a:lumMod val="50000"/>
                        </a:schemeClr>
                      </a:solidFill>
                    </a:rPr>
                    <a:t>Header 4</a:t>
                  </a:r>
                </a:p>
              </p:txBody>
            </p:sp>
          </p:grpSp>
          <p:grpSp>
            <p:nvGrpSpPr>
              <p:cNvPr id="59" name="Grupa 39">
                <a:extLst>
                  <a:ext uri="{FF2B5EF4-FFF2-40B4-BE49-F238E27FC236}">
                    <a16:creationId xmlns:a16="http://schemas.microsoft.com/office/drawing/2014/main" id="{824B6865-14E3-4642-AE23-8880C4925075}"/>
                  </a:ext>
                </a:extLst>
              </p:cNvPr>
              <p:cNvGrpSpPr/>
              <p:nvPr/>
            </p:nvGrpSpPr>
            <p:grpSpPr>
              <a:xfrm>
                <a:off x="6106510" y="464152"/>
                <a:ext cx="2548796" cy="3592141"/>
                <a:chOff x="4572000" y="465384"/>
                <a:chExt cx="2467580" cy="3477681"/>
              </a:xfrm>
            </p:grpSpPr>
            <p:sp>
              <p:nvSpPr>
                <p:cNvPr id="64" name="Freeform 8">
                  <a:extLst>
                    <a:ext uri="{FF2B5EF4-FFF2-40B4-BE49-F238E27FC236}">
                      <a16:creationId xmlns:a16="http://schemas.microsoft.com/office/drawing/2014/main" id="{66C41BAA-201D-4EE9-8F2E-B04837525324}"/>
                    </a:ext>
                  </a:extLst>
                </p:cNvPr>
                <p:cNvSpPr>
                  <a:spLocks/>
                </p:cNvSpPr>
                <p:nvPr/>
              </p:nvSpPr>
              <p:spPr bwMode="auto">
                <a:xfrm>
                  <a:off x="4572000" y="1098265"/>
                  <a:ext cx="2467580" cy="2556285"/>
                </a:xfrm>
                <a:custGeom>
                  <a:avLst/>
                  <a:gdLst>
                    <a:gd name="T0" fmla="*/ 0 w 918"/>
                    <a:gd name="T1" fmla="*/ 0 h 951"/>
                    <a:gd name="T2" fmla="*/ 0 w 918"/>
                    <a:gd name="T3" fmla="*/ 951 h 951"/>
                    <a:gd name="T4" fmla="*/ 918 w 918"/>
                    <a:gd name="T5" fmla="*/ 951 h 951"/>
                    <a:gd name="T6" fmla="*/ 465 w 918"/>
                    <a:gd name="T7" fmla="*/ 475 h 951"/>
                    <a:gd name="T8" fmla="*/ 0 w 918"/>
                    <a:gd name="T9" fmla="*/ 0 h 951"/>
                  </a:gdLst>
                  <a:ahLst/>
                  <a:cxnLst>
                    <a:cxn ang="0">
                      <a:pos x="T0" y="T1"/>
                    </a:cxn>
                    <a:cxn ang="0">
                      <a:pos x="T2" y="T3"/>
                    </a:cxn>
                    <a:cxn ang="0">
                      <a:pos x="T4" y="T5"/>
                    </a:cxn>
                    <a:cxn ang="0">
                      <a:pos x="T6" y="T7"/>
                    </a:cxn>
                    <a:cxn ang="0">
                      <a:pos x="T8" y="T9"/>
                    </a:cxn>
                  </a:cxnLst>
                  <a:rect l="0" t="0" r="r" b="b"/>
                  <a:pathLst>
                    <a:path w="918" h="951">
                      <a:moveTo>
                        <a:pt x="0" y="0"/>
                      </a:moveTo>
                      <a:lnTo>
                        <a:pt x="0" y="951"/>
                      </a:lnTo>
                      <a:lnTo>
                        <a:pt x="918" y="951"/>
                      </a:lnTo>
                      <a:lnTo>
                        <a:pt x="465" y="475"/>
                      </a:lnTo>
                      <a:lnTo>
                        <a:pt x="0" y="0"/>
                      </a:lnTo>
                      <a:close/>
                    </a:path>
                  </a:pathLst>
                </a:cu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ln>
                      <a:solidFill>
                        <a:schemeClr val="accent1"/>
                      </a:solidFill>
                    </a:ln>
                  </a:endParaRPr>
                </a:p>
              </p:txBody>
            </p:sp>
            <p:sp>
              <p:nvSpPr>
                <p:cNvPr id="62" name="Prostokąt 10">
                  <a:extLst>
                    <a:ext uri="{FF2B5EF4-FFF2-40B4-BE49-F238E27FC236}">
                      <a16:creationId xmlns:a16="http://schemas.microsoft.com/office/drawing/2014/main" id="{B71F3F1E-B92A-4133-B4B9-841E83CCFC90}"/>
                    </a:ext>
                  </a:extLst>
                </p:cNvPr>
                <p:cNvSpPr/>
                <p:nvPr/>
              </p:nvSpPr>
              <p:spPr>
                <a:xfrm rot="2775538">
                  <a:off x="4390502" y="1900566"/>
                  <a:ext cx="3477681" cy="607317"/>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lIns="36000" rIns="36000" anchor="ctr"/>
                <a:lstStyle/>
                <a:p>
                  <a:pPr lvl="0" algn="ctr"/>
                  <a:r>
                    <a:rPr lang="en-US" sz="3200" dirty="0">
                      <a:solidFill>
                        <a:schemeClr val="accent1">
                          <a:lumMod val="50000"/>
                        </a:schemeClr>
                      </a:solidFill>
                    </a:rPr>
                    <a:t>Header 3</a:t>
                  </a:r>
                </a:p>
              </p:txBody>
            </p:sp>
          </p:grpSp>
        </p:grpSp>
        <p:sp>
          <p:nvSpPr>
            <p:cNvPr id="40" name="Romb 22">
              <a:extLst>
                <a:ext uri="{FF2B5EF4-FFF2-40B4-BE49-F238E27FC236}">
                  <a16:creationId xmlns:a16="http://schemas.microsoft.com/office/drawing/2014/main" id="{4051DF0A-5723-4C37-A6C5-9BE5BC680629}"/>
                </a:ext>
              </a:extLst>
            </p:cNvPr>
            <p:cNvSpPr/>
            <p:nvPr/>
          </p:nvSpPr>
          <p:spPr>
            <a:xfrm>
              <a:off x="4975240" y="2639906"/>
              <a:ext cx="2233012" cy="2233011"/>
            </a:xfrm>
            <a:prstGeom prst="diamond">
              <a:avLst/>
            </a:prstGeom>
            <a:solidFill>
              <a:schemeClr val="bg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mb 22"/>
            <p:cNvSpPr/>
            <p:nvPr/>
          </p:nvSpPr>
          <p:spPr>
            <a:xfrm>
              <a:off x="5096440" y="2761106"/>
              <a:ext cx="1990612" cy="1990611"/>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pole tekstowe 23"/>
            <p:cNvSpPr txBox="1"/>
            <p:nvPr/>
          </p:nvSpPr>
          <p:spPr>
            <a:xfrm>
              <a:off x="5171057" y="3264427"/>
              <a:ext cx="1826113" cy="1066600"/>
            </a:xfrm>
            <a:prstGeom prst="rect">
              <a:avLst/>
            </a:prstGeom>
            <a:noFill/>
          </p:spPr>
          <p:txBody>
            <a:bodyPr wrap="square" lIns="144000" tIns="108000" rIns="144000" bIns="108000" rtlCol="0" anchor="ctr">
              <a:noAutofit/>
            </a:bodyPr>
            <a:lstStyle/>
            <a:p>
              <a:pPr algn="ctr">
                <a:buClr>
                  <a:schemeClr val="accent4"/>
                </a:buClr>
              </a:pPr>
              <a:r>
                <a:rPr lang="en-US" b="1" dirty="0"/>
                <a:t>Put your description here.</a:t>
              </a:r>
            </a:p>
          </p:txBody>
        </p:sp>
      </p:grpSp>
      <p:sp>
        <p:nvSpPr>
          <p:cNvPr id="36" name="Freeform 6">
            <a:extLst>
              <a:ext uri="{FF2B5EF4-FFF2-40B4-BE49-F238E27FC236}">
                <a16:creationId xmlns:a16="http://schemas.microsoft.com/office/drawing/2014/main" id="{14104056-6553-434C-9B27-5E7563335C32}"/>
              </a:ext>
            </a:extLst>
          </p:cNvPr>
          <p:cNvSpPr>
            <a:spLocks noChangeAspect="1"/>
          </p:cNvSpPr>
          <p:nvPr/>
        </p:nvSpPr>
        <p:spPr bwMode="auto">
          <a:xfrm>
            <a:off x="6748731" y="4368154"/>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8">
            <a:extLst>
              <a:ext uri="{FF2B5EF4-FFF2-40B4-BE49-F238E27FC236}">
                <a16:creationId xmlns:a16="http://schemas.microsoft.com/office/drawing/2014/main" id="{581E9E11-C3E6-4396-A104-79620F686093}"/>
              </a:ext>
            </a:extLst>
          </p:cNvPr>
          <p:cNvSpPr>
            <a:spLocks noChangeAspect="1" noEditPoints="1"/>
          </p:cNvSpPr>
          <p:nvPr/>
        </p:nvSpPr>
        <p:spPr bwMode="auto">
          <a:xfrm>
            <a:off x="6840513" y="2464585"/>
            <a:ext cx="341044" cy="52384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9" name="Grafika 38">
            <a:extLst>
              <a:ext uri="{FF2B5EF4-FFF2-40B4-BE49-F238E27FC236}">
                <a16:creationId xmlns:a16="http://schemas.microsoft.com/office/drawing/2014/main" id="{DDA57201-834A-455E-803E-80B128F33C22}"/>
              </a:ext>
            </a:extLst>
          </p:cNvPr>
          <p:cNvPicPr>
            <a:picLocks noChangeAspect="1"/>
          </p:cNvPicPr>
          <p:nvPr/>
        </p:nvPicPr>
        <p:blipFill>
          <a:blip/>
          <a:stretch>
            <a:fillRect/>
          </a:stretch>
        </p:blipFill>
        <p:spPr>
          <a:xfrm>
            <a:off x="4993579" y="2451500"/>
            <a:ext cx="351202" cy="504292"/>
          </a:xfrm>
          <a:prstGeom prst="rect">
            <a:avLst/>
          </a:prstGeom>
        </p:spPr>
      </p:pic>
      <p:sp>
        <p:nvSpPr>
          <p:cNvPr id="41" name="Freeform 16">
            <a:extLst>
              <a:ext uri="{FF2B5EF4-FFF2-40B4-BE49-F238E27FC236}">
                <a16:creationId xmlns:a16="http://schemas.microsoft.com/office/drawing/2014/main" id="{37EFCC7E-7F6F-4FF9-AB16-E65A3687D30F}"/>
              </a:ext>
            </a:extLst>
          </p:cNvPr>
          <p:cNvSpPr>
            <a:spLocks noChangeAspect="1" noEditPoints="1"/>
          </p:cNvSpPr>
          <p:nvPr/>
        </p:nvSpPr>
        <p:spPr bwMode="auto">
          <a:xfrm>
            <a:off x="4861654" y="4407428"/>
            <a:ext cx="615054" cy="37342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71640276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106C3C81-AC38-435F-86C8-8F6A6AB750D6}"/>
              </a:ext>
            </a:extLst>
          </p:cNvPr>
          <p:cNvSpPr>
            <a:spLocks noGrp="1"/>
          </p:cNvSpPr>
          <p:nvPr>
            <p:ph type="title"/>
          </p:nvPr>
        </p:nvSpPr>
        <p:spPr/>
        <p:txBody>
          <a:bodyPr/>
          <a:lstStyle/>
          <a:p>
            <a:r>
              <a:rPr lang="en-US" dirty="0"/>
              <a:t>4 Elements Loop</a:t>
            </a:r>
          </a:p>
        </p:txBody>
      </p:sp>
      <p:grpSp>
        <p:nvGrpSpPr>
          <p:cNvPr id="37" name="Grupa 36">
            <a:extLst>
              <a:ext uri="{FF2B5EF4-FFF2-40B4-BE49-F238E27FC236}">
                <a16:creationId xmlns:a16="http://schemas.microsoft.com/office/drawing/2014/main" id="{280603A6-BCF9-4239-BD72-77E7ADE77C97}"/>
              </a:ext>
            </a:extLst>
          </p:cNvPr>
          <p:cNvGrpSpPr/>
          <p:nvPr/>
        </p:nvGrpSpPr>
        <p:grpSpPr>
          <a:xfrm>
            <a:off x="1735410" y="1732785"/>
            <a:ext cx="4248044" cy="1896577"/>
            <a:chOff x="988851" y="1417878"/>
            <a:chExt cx="4949309" cy="2209662"/>
          </a:xfrm>
        </p:grpSpPr>
        <p:grpSp>
          <p:nvGrpSpPr>
            <p:cNvPr id="31" name="Grupa 30">
              <a:extLst>
                <a:ext uri="{FF2B5EF4-FFF2-40B4-BE49-F238E27FC236}">
                  <a16:creationId xmlns:a16="http://schemas.microsoft.com/office/drawing/2014/main" id="{52792795-F33F-45D6-A0AE-2329139AA43D}"/>
                </a:ext>
              </a:extLst>
            </p:cNvPr>
            <p:cNvGrpSpPr/>
            <p:nvPr/>
          </p:nvGrpSpPr>
          <p:grpSpPr>
            <a:xfrm>
              <a:off x="988851" y="1417878"/>
              <a:ext cx="4949309" cy="2209662"/>
              <a:chOff x="988851" y="1417878"/>
              <a:chExt cx="4949309" cy="2209662"/>
            </a:xfrm>
          </p:grpSpPr>
          <p:sp>
            <p:nvSpPr>
              <p:cNvPr id="20" name="Dowolny kształt: kształt 19">
                <a:extLst>
                  <a:ext uri="{FF2B5EF4-FFF2-40B4-BE49-F238E27FC236}">
                    <a16:creationId xmlns:a16="http://schemas.microsoft.com/office/drawing/2014/main" id="{CE1D11E3-ADC5-4A69-AA25-C8E36928187A}"/>
                  </a:ext>
                </a:extLst>
              </p:cNvPr>
              <p:cNvSpPr>
                <a:spLocks/>
              </p:cNvSpPr>
              <p:nvPr/>
            </p:nvSpPr>
            <p:spPr bwMode="auto">
              <a:xfrm>
                <a:off x="988851" y="1418217"/>
                <a:ext cx="4949309" cy="2209323"/>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6" name="Prostokąt 25">
                <a:extLst>
                  <a:ext uri="{FF2B5EF4-FFF2-40B4-BE49-F238E27FC236}">
                    <a16:creationId xmlns:a16="http://schemas.microsoft.com/office/drawing/2014/main" id="{337D417E-5FBB-4A33-91CE-340981771DB0}"/>
                  </a:ext>
                </a:extLst>
              </p:cNvPr>
              <p:cNvSpPr/>
              <p:nvPr/>
            </p:nvSpPr>
            <p:spPr>
              <a:xfrm>
                <a:off x="988851" y="1417878"/>
                <a:ext cx="93600" cy="2209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25" name="pole tekstowe 24">
              <a:extLst>
                <a:ext uri="{FF2B5EF4-FFF2-40B4-BE49-F238E27FC236}">
                  <a16:creationId xmlns:a16="http://schemas.microsoft.com/office/drawing/2014/main" id="{8A8F5D2F-CA06-4E9B-8978-77E48D7977F5}"/>
                </a:ext>
              </a:extLst>
            </p:cNvPr>
            <p:cNvSpPr txBox="1"/>
            <p:nvPr/>
          </p:nvSpPr>
          <p:spPr>
            <a:xfrm>
              <a:off x="1290484" y="1599578"/>
              <a:ext cx="2441913" cy="1846262"/>
            </a:xfrm>
            <a:prstGeom prst="rect">
              <a:avLst/>
            </a:prstGeom>
            <a:noFill/>
          </p:spPr>
          <p:txBody>
            <a:bodyPr wrap="square" lIns="144000" tIns="108000" rIns="144000" bIns="108000" rtlCol="0" anchor="ctr">
              <a:noAutofit/>
            </a:bodyPr>
            <a:lstStyle/>
            <a:p>
              <a:pPr marL="6350" indent="-6350"/>
              <a:r>
                <a:rPr lang="en-US" dirty="0"/>
                <a:t>Add your description of an item. Fill the textbox with your description.</a:t>
              </a:r>
            </a:p>
          </p:txBody>
        </p:sp>
      </p:grpSp>
      <p:grpSp>
        <p:nvGrpSpPr>
          <p:cNvPr id="38" name="Grupa 37">
            <a:extLst>
              <a:ext uri="{FF2B5EF4-FFF2-40B4-BE49-F238E27FC236}">
                <a16:creationId xmlns:a16="http://schemas.microsoft.com/office/drawing/2014/main" id="{94F0DC8D-6FD7-4C37-A509-5DF2011306BA}"/>
              </a:ext>
            </a:extLst>
          </p:cNvPr>
          <p:cNvGrpSpPr/>
          <p:nvPr/>
        </p:nvGrpSpPr>
        <p:grpSpPr>
          <a:xfrm>
            <a:off x="1735410" y="3791261"/>
            <a:ext cx="4367814" cy="1752860"/>
            <a:chOff x="988851" y="3816166"/>
            <a:chExt cx="5088851" cy="2042221"/>
          </a:xfrm>
        </p:grpSpPr>
        <p:grpSp>
          <p:nvGrpSpPr>
            <p:cNvPr id="30" name="Grupa 29">
              <a:extLst>
                <a:ext uri="{FF2B5EF4-FFF2-40B4-BE49-F238E27FC236}">
                  <a16:creationId xmlns:a16="http://schemas.microsoft.com/office/drawing/2014/main" id="{CA8525C8-E5F7-4737-978E-BE7F1CA926C4}"/>
                </a:ext>
              </a:extLst>
            </p:cNvPr>
            <p:cNvGrpSpPr/>
            <p:nvPr/>
          </p:nvGrpSpPr>
          <p:grpSpPr>
            <a:xfrm>
              <a:off x="988851" y="3816166"/>
              <a:ext cx="5088851" cy="2042221"/>
              <a:chOff x="988851" y="3816166"/>
              <a:chExt cx="5088851" cy="2042221"/>
            </a:xfrm>
          </p:grpSpPr>
          <p:sp>
            <p:nvSpPr>
              <p:cNvPr id="22" name="Dowolny kształt: kształt 21">
                <a:extLst>
                  <a:ext uri="{FF2B5EF4-FFF2-40B4-BE49-F238E27FC236}">
                    <a16:creationId xmlns:a16="http://schemas.microsoft.com/office/drawing/2014/main" id="{82FE5B20-A490-4A8F-A1DC-8C8C9BA81E5C}"/>
                  </a:ext>
                </a:extLst>
              </p:cNvPr>
              <p:cNvSpPr>
                <a:spLocks/>
              </p:cNvSpPr>
              <p:nvPr/>
            </p:nvSpPr>
            <p:spPr bwMode="auto">
              <a:xfrm flipV="1">
                <a:off x="988851" y="3816166"/>
                <a:ext cx="5088851" cy="2042220"/>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7" name="Prostokąt 26">
                <a:extLst>
                  <a:ext uri="{FF2B5EF4-FFF2-40B4-BE49-F238E27FC236}">
                    <a16:creationId xmlns:a16="http://schemas.microsoft.com/office/drawing/2014/main" id="{A24FC1B5-2129-46E0-A0C8-CC9FCA6D56B5}"/>
                  </a:ext>
                </a:extLst>
              </p:cNvPr>
              <p:cNvSpPr/>
              <p:nvPr/>
            </p:nvSpPr>
            <p:spPr>
              <a:xfrm>
                <a:off x="988851" y="3816167"/>
                <a:ext cx="93600" cy="20422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4" name="pole tekstowe 33">
              <a:extLst>
                <a:ext uri="{FF2B5EF4-FFF2-40B4-BE49-F238E27FC236}">
                  <a16:creationId xmlns:a16="http://schemas.microsoft.com/office/drawing/2014/main" id="{34C60FA8-8AB6-4D76-B42B-33AABF2FD824}"/>
                </a:ext>
              </a:extLst>
            </p:cNvPr>
            <p:cNvSpPr txBox="1"/>
            <p:nvPr/>
          </p:nvSpPr>
          <p:spPr>
            <a:xfrm>
              <a:off x="1290484" y="3914145"/>
              <a:ext cx="2441913" cy="1846262"/>
            </a:xfrm>
            <a:prstGeom prst="rect">
              <a:avLst/>
            </a:prstGeom>
            <a:noFill/>
          </p:spPr>
          <p:txBody>
            <a:bodyPr wrap="square" lIns="144000" tIns="108000" rIns="144000" bIns="108000" rtlCol="0" anchor="ctr">
              <a:noAutofit/>
            </a:bodyPr>
            <a:lstStyle/>
            <a:p>
              <a:pPr marL="6350" indent="-6350"/>
              <a:r>
                <a:rPr lang="en-US" dirty="0"/>
                <a:t>Add your description of an item. Fill the textbox with your description.</a:t>
              </a:r>
            </a:p>
          </p:txBody>
        </p:sp>
      </p:grpSp>
      <p:grpSp>
        <p:nvGrpSpPr>
          <p:cNvPr id="40" name="Grupa 39">
            <a:extLst>
              <a:ext uri="{FF2B5EF4-FFF2-40B4-BE49-F238E27FC236}">
                <a16:creationId xmlns:a16="http://schemas.microsoft.com/office/drawing/2014/main" id="{12E095AC-64A9-4944-8064-5DBF3DD58442}"/>
              </a:ext>
            </a:extLst>
          </p:cNvPr>
          <p:cNvGrpSpPr/>
          <p:nvPr/>
        </p:nvGrpSpPr>
        <p:grpSpPr>
          <a:xfrm>
            <a:off x="6165609" y="1732785"/>
            <a:ext cx="4288213" cy="1779265"/>
            <a:chOff x="6150385" y="1417878"/>
            <a:chExt cx="4996109" cy="2072985"/>
          </a:xfrm>
        </p:grpSpPr>
        <p:grpSp>
          <p:nvGrpSpPr>
            <p:cNvPr id="32" name="Grupa 31">
              <a:extLst>
                <a:ext uri="{FF2B5EF4-FFF2-40B4-BE49-F238E27FC236}">
                  <a16:creationId xmlns:a16="http://schemas.microsoft.com/office/drawing/2014/main" id="{41AD11F4-A094-46B2-968A-4B9FE8C9A16D}"/>
                </a:ext>
              </a:extLst>
            </p:cNvPr>
            <p:cNvGrpSpPr/>
            <p:nvPr/>
          </p:nvGrpSpPr>
          <p:grpSpPr>
            <a:xfrm>
              <a:off x="6150385" y="1417878"/>
              <a:ext cx="4996109" cy="2072985"/>
              <a:chOff x="6150385" y="1417878"/>
              <a:chExt cx="4996109" cy="2072985"/>
            </a:xfrm>
          </p:grpSpPr>
          <p:sp>
            <p:nvSpPr>
              <p:cNvPr id="21" name="Dowolny kształt: kształt 20">
                <a:extLst>
                  <a:ext uri="{FF2B5EF4-FFF2-40B4-BE49-F238E27FC236}">
                    <a16:creationId xmlns:a16="http://schemas.microsoft.com/office/drawing/2014/main" id="{A64D98D0-4032-46D8-9CF1-7DA8106D6897}"/>
                  </a:ext>
                </a:extLst>
              </p:cNvPr>
              <p:cNvSpPr>
                <a:spLocks/>
              </p:cNvSpPr>
              <p:nvPr/>
            </p:nvSpPr>
            <p:spPr bwMode="auto">
              <a:xfrm flipH="1">
                <a:off x="6150385" y="1418217"/>
                <a:ext cx="4949309" cy="2072646"/>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9" name="Prostokąt 28">
                <a:extLst>
                  <a:ext uri="{FF2B5EF4-FFF2-40B4-BE49-F238E27FC236}">
                    <a16:creationId xmlns:a16="http://schemas.microsoft.com/office/drawing/2014/main" id="{24B37225-3210-4F31-8138-53CFD931A5D8}"/>
                  </a:ext>
                </a:extLst>
              </p:cNvPr>
              <p:cNvSpPr/>
              <p:nvPr/>
            </p:nvSpPr>
            <p:spPr>
              <a:xfrm>
                <a:off x="11052894" y="1417878"/>
                <a:ext cx="93600" cy="20726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5" name="pole tekstowe 34">
              <a:extLst>
                <a:ext uri="{FF2B5EF4-FFF2-40B4-BE49-F238E27FC236}">
                  <a16:creationId xmlns:a16="http://schemas.microsoft.com/office/drawing/2014/main" id="{BE7E07E5-1430-455F-8A0E-753231497059}"/>
                </a:ext>
              </a:extLst>
            </p:cNvPr>
            <p:cNvSpPr txBox="1"/>
            <p:nvPr/>
          </p:nvSpPr>
          <p:spPr>
            <a:xfrm>
              <a:off x="8380999" y="1531239"/>
              <a:ext cx="2441913" cy="1846262"/>
            </a:xfrm>
            <a:prstGeom prst="rect">
              <a:avLst/>
            </a:prstGeom>
            <a:noFill/>
          </p:spPr>
          <p:txBody>
            <a:bodyPr wrap="square" lIns="144000" tIns="108000" rIns="144000" bIns="108000" rtlCol="0" anchor="ctr">
              <a:noAutofit/>
            </a:bodyPr>
            <a:lstStyle/>
            <a:p>
              <a:pPr marL="6350" indent="-6350" algn="r"/>
              <a:r>
                <a:rPr lang="en-US" dirty="0"/>
                <a:t>Add your description of an item. Fill the textbox with your description.</a:t>
              </a:r>
            </a:p>
          </p:txBody>
        </p:sp>
      </p:grpSp>
      <p:grpSp>
        <p:nvGrpSpPr>
          <p:cNvPr id="39" name="Grupa 38">
            <a:extLst>
              <a:ext uri="{FF2B5EF4-FFF2-40B4-BE49-F238E27FC236}">
                <a16:creationId xmlns:a16="http://schemas.microsoft.com/office/drawing/2014/main" id="{0D47E502-0750-4A86-8C98-6CE3ACC6F0E5}"/>
              </a:ext>
            </a:extLst>
          </p:cNvPr>
          <p:cNvGrpSpPr/>
          <p:nvPr/>
        </p:nvGrpSpPr>
        <p:grpSpPr>
          <a:xfrm>
            <a:off x="6208546" y="3673950"/>
            <a:ext cx="4248044" cy="1870172"/>
            <a:chOff x="6200410" y="3679489"/>
            <a:chExt cx="4949309" cy="2178898"/>
          </a:xfrm>
        </p:grpSpPr>
        <p:grpSp>
          <p:nvGrpSpPr>
            <p:cNvPr id="33" name="Grupa 32">
              <a:extLst>
                <a:ext uri="{FF2B5EF4-FFF2-40B4-BE49-F238E27FC236}">
                  <a16:creationId xmlns:a16="http://schemas.microsoft.com/office/drawing/2014/main" id="{E06E7776-6D32-487B-8B0F-8DAAC3A00285}"/>
                </a:ext>
              </a:extLst>
            </p:cNvPr>
            <p:cNvGrpSpPr/>
            <p:nvPr/>
          </p:nvGrpSpPr>
          <p:grpSpPr>
            <a:xfrm>
              <a:off x="6200410" y="3679489"/>
              <a:ext cx="4949309" cy="2178898"/>
              <a:chOff x="6200410" y="3679489"/>
              <a:chExt cx="4949309" cy="2178898"/>
            </a:xfrm>
          </p:grpSpPr>
          <p:sp>
            <p:nvSpPr>
              <p:cNvPr id="23" name="Dowolny kształt: kształt 22">
                <a:extLst>
                  <a:ext uri="{FF2B5EF4-FFF2-40B4-BE49-F238E27FC236}">
                    <a16:creationId xmlns:a16="http://schemas.microsoft.com/office/drawing/2014/main" id="{42058FA2-84F8-44AB-A04B-731B3738C91C}"/>
                  </a:ext>
                </a:extLst>
              </p:cNvPr>
              <p:cNvSpPr>
                <a:spLocks/>
              </p:cNvSpPr>
              <p:nvPr/>
            </p:nvSpPr>
            <p:spPr bwMode="auto">
              <a:xfrm flipH="1" flipV="1">
                <a:off x="6200410" y="3679489"/>
                <a:ext cx="4949309" cy="2178898"/>
              </a:xfrm>
              <a:custGeom>
                <a:avLst/>
                <a:gdLst>
                  <a:gd name="connsiteX0" fmla="*/ 0 w 4949309"/>
                  <a:gd name="connsiteY0" fmla="*/ 0 h 2209323"/>
                  <a:gd name="connsiteX1" fmla="*/ 4949309 w 4949309"/>
                  <a:gd name="connsiteY1" fmla="*/ 0 h 2209323"/>
                  <a:gd name="connsiteX2" fmla="*/ 2882994 w 4949309"/>
                  <a:gd name="connsiteY2" fmla="*/ 2209323 h 2209323"/>
                  <a:gd name="connsiteX3" fmla="*/ 0 w 4949309"/>
                  <a:gd name="connsiteY3" fmla="*/ 2209323 h 2209323"/>
                  <a:gd name="connsiteX4" fmla="*/ 0 w 4949309"/>
                  <a:gd name="connsiteY4" fmla="*/ 0 h 220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309" h="2209323">
                    <a:moveTo>
                      <a:pt x="0" y="0"/>
                    </a:moveTo>
                    <a:lnTo>
                      <a:pt x="4949309" y="0"/>
                    </a:lnTo>
                    <a:cubicBezTo>
                      <a:pt x="3802776" y="79932"/>
                      <a:pt x="2889382" y="1039117"/>
                      <a:pt x="2882994" y="2209323"/>
                    </a:cubicBezTo>
                    <a:lnTo>
                      <a:pt x="0" y="2209323"/>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noAutofit/>
              </a:bodyPr>
              <a:lstStyle/>
              <a:p>
                <a:pPr>
                  <a:lnSpc>
                    <a:spcPts val="1700"/>
                  </a:lnSpc>
                </a:pPr>
                <a:endParaRPr lang="en-US" dirty="0"/>
              </a:p>
            </p:txBody>
          </p:sp>
          <p:sp>
            <p:nvSpPr>
              <p:cNvPr id="28" name="Prostokąt 27">
                <a:extLst>
                  <a:ext uri="{FF2B5EF4-FFF2-40B4-BE49-F238E27FC236}">
                    <a16:creationId xmlns:a16="http://schemas.microsoft.com/office/drawing/2014/main" id="{755825DF-60EE-4B97-8585-D68837B35CE5}"/>
                  </a:ext>
                </a:extLst>
              </p:cNvPr>
              <p:cNvSpPr/>
              <p:nvPr/>
            </p:nvSpPr>
            <p:spPr>
              <a:xfrm>
                <a:off x="11056119" y="3679489"/>
                <a:ext cx="93600" cy="21788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700"/>
                  </a:lnSpc>
                </a:pPr>
                <a:endParaRPr lang="en-US" dirty="0">
                  <a:solidFill>
                    <a:schemeClr val="tx1"/>
                  </a:solidFill>
                </a:endParaRPr>
              </a:p>
            </p:txBody>
          </p:sp>
        </p:grpSp>
        <p:sp>
          <p:nvSpPr>
            <p:cNvPr id="36" name="pole tekstowe 35">
              <a:extLst>
                <a:ext uri="{FF2B5EF4-FFF2-40B4-BE49-F238E27FC236}">
                  <a16:creationId xmlns:a16="http://schemas.microsoft.com/office/drawing/2014/main" id="{BC34B98D-58ED-4750-AB52-C1B3608865DD}"/>
                </a:ext>
              </a:extLst>
            </p:cNvPr>
            <p:cNvSpPr txBox="1"/>
            <p:nvPr/>
          </p:nvSpPr>
          <p:spPr>
            <a:xfrm>
              <a:off x="8380999" y="3845807"/>
              <a:ext cx="2441913" cy="1846262"/>
            </a:xfrm>
            <a:prstGeom prst="rect">
              <a:avLst/>
            </a:prstGeom>
            <a:noFill/>
          </p:spPr>
          <p:txBody>
            <a:bodyPr wrap="square" lIns="144000" tIns="108000" rIns="144000" bIns="108000" rtlCol="0" anchor="ctr">
              <a:noAutofit/>
            </a:bodyPr>
            <a:lstStyle/>
            <a:p>
              <a:pPr marL="6350" indent="-6350" algn="r"/>
              <a:r>
                <a:rPr lang="en-US" dirty="0"/>
                <a:t>Add your description of an item. Fill the textbox with your description.</a:t>
              </a:r>
            </a:p>
          </p:txBody>
        </p:sp>
      </p:grpSp>
      <p:grpSp>
        <p:nvGrpSpPr>
          <p:cNvPr id="3" name="Grupa 2">
            <a:extLst>
              <a:ext uri="{FF2B5EF4-FFF2-40B4-BE49-F238E27FC236}">
                <a16:creationId xmlns:a16="http://schemas.microsoft.com/office/drawing/2014/main" id="{A73B050A-5A1C-407D-8407-F3353EF6853B}"/>
              </a:ext>
            </a:extLst>
          </p:cNvPr>
          <p:cNvGrpSpPr/>
          <p:nvPr/>
        </p:nvGrpSpPr>
        <p:grpSpPr>
          <a:xfrm>
            <a:off x="4208592" y="1728406"/>
            <a:ext cx="3820675" cy="3823982"/>
            <a:chOff x="4727575" y="2063750"/>
            <a:chExt cx="3668713" cy="3671888"/>
          </a:xfrm>
        </p:grpSpPr>
        <p:sp>
          <p:nvSpPr>
            <p:cNvPr id="4" name="Freeform 14">
              <a:extLst>
                <a:ext uri="{FF2B5EF4-FFF2-40B4-BE49-F238E27FC236}">
                  <a16:creationId xmlns:a16="http://schemas.microsoft.com/office/drawing/2014/main" id="{5E0BFF2B-2B9B-4DCA-BCE4-30D43056D2E7}"/>
                </a:ext>
              </a:extLst>
            </p:cNvPr>
            <p:cNvSpPr>
              <a:spLocks/>
            </p:cNvSpPr>
            <p:nvPr/>
          </p:nvSpPr>
          <p:spPr bwMode="auto">
            <a:xfrm>
              <a:off x="4732338" y="3906838"/>
              <a:ext cx="1814513" cy="1828800"/>
            </a:xfrm>
            <a:custGeom>
              <a:avLst/>
              <a:gdLst>
                <a:gd name="T0" fmla="*/ 636 w 689"/>
                <a:gd name="T1" fmla="*/ 568 h 694"/>
                <a:gd name="T2" fmla="*/ 684 w 689"/>
                <a:gd name="T3" fmla="*/ 454 h 694"/>
                <a:gd name="T4" fmla="*/ 241 w 689"/>
                <a:gd name="T5" fmla="*/ 52 h 694"/>
                <a:gd name="T6" fmla="*/ 119 w 689"/>
                <a:gd name="T7" fmla="*/ 0 h 694"/>
                <a:gd name="T8" fmla="*/ 0 w 689"/>
                <a:gd name="T9" fmla="*/ 50 h 694"/>
                <a:gd name="T10" fmla="*/ 203 w 689"/>
                <a:gd name="T11" fmla="*/ 490 h 694"/>
                <a:gd name="T12" fmla="*/ 689 w 689"/>
                <a:gd name="T13" fmla="*/ 694 h 694"/>
                <a:gd name="T14" fmla="*/ 636 w 689"/>
                <a:gd name="T15" fmla="*/ 568 h 6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9" h="694">
                  <a:moveTo>
                    <a:pt x="636" y="568"/>
                  </a:moveTo>
                  <a:cubicBezTo>
                    <a:pt x="684" y="454"/>
                    <a:pt x="684" y="454"/>
                    <a:pt x="684" y="454"/>
                  </a:cubicBezTo>
                  <a:cubicBezTo>
                    <a:pt x="456" y="448"/>
                    <a:pt x="268" y="274"/>
                    <a:pt x="241" y="52"/>
                  </a:cubicBezTo>
                  <a:cubicBezTo>
                    <a:pt x="119" y="0"/>
                    <a:pt x="119" y="0"/>
                    <a:pt x="119" y="0"/>
                  </a:cubicBezTo>
                  <a:cubicBezTo>
                    <a:pt x="0" y="50"/>
                    <a:pt x="0" y="50"/>
                    <a:pt x="0" y="50"/>
                  </a:cubicBezTo>
                  <a:cubicBezTo>
                    <a:pt x="13" y="216"/>
                    <a:pt x="83" y="371"/>
                    <a:pt x="203" y="490"/>
                  </a:cubicBezTo>
                  <a:cubicBezTo>
                    <a:pt x="333" y="620"/>
                    <a:pt x="505" y="692"/>
                    <a:pt x="689" y="694"/>
                  </a:cubicBezTo>
                  <a:lnTo>
                    <a:pt x="636" y="56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5" name="Freeform 15">
              <a:extLst>
                <a:ext uri="{FF2B5EF4-FFF2-40B4-BE49-F238E27FC236}">
                  <a16:creationId xmlns:a16="http://schemas.microsoft.com/office/drawing/2014/main" id="{9908E33A-BD3F-41F3-A6C5-15E9437CF338}"/>
                </a:ext>
              </a:extLst>
            </p:cNvPr>
            <p:cNvSpPr>
              <a:spLocks/>
            </p:cNvSpPr>
            <p:nvPr/>
          </p:nvSpPr>
          <p:spPr bwMode="auto">
            <a:xfrm>
              <a:off x="6559550" y="3922713"/>
              <a:ext cx="1836738" cy="1812925"/>
            </a:xfrm>
            <a:custGeom>
              <a:avLst/>
              <a:gdLst>
                <a:gd name="T0" fmla="*/ 575 w 698"/>
                <a:gd name="T1" fmla="*/ 52 h 688"/>
                <a:gd name="T2" fmla="*/ 457 w 698"/>
                <a:gd name="T3" fmla="*/ 3 h 688"/>
                <a:gd name="T4" fmla="*/ 48 w 698"/>
                <a:gd name="T5" fmla="*/ 448 h 688"/>
                <a:gd name="T6" fmla="*/ 1 w 698"/>
                <a:gd name="T7" fmla="*/ 560 h 688"/>
                <a:gd name="T8" fmla="*/ 1 w 698"/>
                <a:gd name="T9" fmla="*/ 560 h 688"/>
                <a:gd name="T10" fmla="*/ 0 w 698"/>
                <a:gd name="T11" fmla="*/ 562 h 688"/>
                <a:gd name="T12" fmla="*/ 1 w 698"/>
                <a:gd name="T13" fmla="*/ 564 h 688"/>
                <a:gd name="T14" fmla="*/ 1 w 698"/>
                <a:gd name="T15" fmla="*/ 564 h 688"/>
                <a:gd name="T16" fmla="*/ 53 w 698"/>
                <a:gd name="T17" fmla="*/ 688 h 688"/>
                <a:gd name="T18" fmla="*/ 493 w 698"/>
                <a:gd name="T19" fmla="*/ 486 h 688"/>
                <a:gd name="T20" fmla="*/ 698 w 698"/>
                <a:gd name="T21" fmla="*/ 0 h 688"/>
                <a:gd name="T22" fmla="*/ 575 w 698"/>
                <a:gd name="T23" fmla="*/ 5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8" h="688">
                  <a:moveTo>
                    <a:pt x="575" y="52"/>
                  </a:moveTo>
                  <a:cubicBezTo>
                    <a:pt x="457" y="3"/>
                    <a:pt x="457" y="3"/>
                    <a:pt x="457" y="3"/>
                  </a:cubicBezTo>
                  <a:cubicBezTo>
                    <a:pt x="453" y="234"/>
                    <a:pt x="275" y="424"/>
                    <a:pt x="48" y="448"/>
                  </a:cubicBezTo>
                  <a:cubicBezTo>
                    <a:pt x="1" y="560"/>
                    <a:pt x="1" y="560"/>
                    <a:pt x="1" y="560"/>
                  </a:cubicBezTo>
                  <a:cubicBezTo>
                    <a:pt x="1" y="560"/>
                    <a:pt x="1" y="560"/>
                    <a:pt x="1" y="560"/>
                  </a:cubicBezTo>
                  <a:cubicBezTo>
                    <a:pt x="0" y="562"/>
                    <a:pt x="0" y="562"/>
                    <a:pt x="0" y="562"/>
                  </a:cubicBezTo>
                  <a:cubicBezTo>
                    <a:pt x="1" y="564"/>
                    <a:pt x="1" y="564"/>
                    <a:pt x="1" y="564"/>
                  </a:cubicBezTo>
                  <a:cubicBezTo>
                    <a:pt x="1" y="564"/>
                    <a:pt x="1" y="564"/>
                    <a:pt x="1" y="564"/>
                  </a:cubicBezTo>
                  <a:cubicBezTo>
                    <a:pt x="53" y="688"/>
                    <a:pt x="53" y="688"/>
                    <a:pt x="53" y="688"/>
                  </a:cubicBezTo>
                  <a:cubicBezTo>
                    <a:pt x="219" y="676"/>
                    <a:pt x="374" y="605"/>
                    <a:pt x="493" y="486"/>
                  </a:cubicBezTo>
                  <a:cubicBezTo>
                    <a:pt x="623" y="356"/>
                    <a:pt x="696" y="184"/>
                    <a:pt x="698" y="0"/>
                  </a:cubicBezTo>
                  <a:lnTo>
                    <a:pt x="575" y="5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6" name="Freeform 16">
              <a:extLst>
                <a:ext uri="{FF2B5EF4-FFF2-40B4-BE49-F238E27FC236}">
                  <a16:creationId xmlns:a16="http://schemas.microsoft.com/office/drawing/2014/main" id="{488E794D-8A23-46B0-8926-23F28C8C8310}"/>
                </a:ext>
              </a:extLst>
            </p:cNvPr>
            <p:cNvSpPr>
              <a:spLocks/>
            </p:cNvSpPr>
            <p:nvPr/>
          </p:nvSpPr>
          <p:spPr bwMode="auto">
            <a:xfrm>
              <a:off x="6578600" y="2063750"/>
              <a:ext cx="1812925" cy="1843088"/>
            </a:xfrm>
            <a:custGeom>
              <a:avLst/>
              <a:gdLst>
                <a:gd name="T0" fmla="*/ 568 w 689"/>
                <a:gd name="T1" fmla="*/ 700 h 700"/>
                <a:gd name="T2" fmla="*/ 568 w 689"/>
                <a:gd name="T3" fmla="*/ 700 h 700"/>
                <a:gd name="T4" fmla="*/ 689 w 689"/>
                <a:gd name="T5" fmla="*/ 649 h 700"/>
                <a:gd name="T6" fmla="*/ 1 w 689"/>
                <a:gd name="T7" fmla="*/ 0 h 700"/>
                <a:gd name="T8" fmla="*/ 51 w 689"/>
                <a:gd name="T9" fmla="*/ 118 h 700"/>
                <a:gd name="T10" fmla="*/ 0 w 689"/>
                <a:gd name="T11" fmla="*/ 240 h 700"/>
                <a:gd name="T12" fmla="*/ 448 w 689"/>
                <a:gd name="T13" fmla="*/ 650 h 700"/>
                <a:gd name="T14" fmla="*/ 568 w 689"/>
                <a:gd name="T15" fmla="*/ 700 h 7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9" h="700">
                  <a:moveTo>
                    <a:pt x="568" y="700"/>
                  </a:moveTo>
                  <a:cubicBezTo>
                    <a:pt x="568" y="700"/>
                    <a:pt x="568" y="700"/>
                    <a:pt x="568" y="700"/>
                  </a:cubicBezTo>
                  <a:cubicBezTo>
                    <a:pt x="689" y="649"/>
                    <a:pt x="689" y="649"/>
                    <a:pt x="689" y="649"/>
                  </a:cubicBezTo>
                  <a:cubicBezTo>
                    <a:pt x="664" y="290"/>
                    <a:pt x="366" y="4"/>
                    <a:pt x="1" y="0"/>
                  </a:cubicBezTo>
                  <a:cubicBezTo>
                    <a:pt x="51" y="118"/>
                    <a:pt x="51" y="118"/>
                    <a:pt x="51" y="118"/>
                  </a:cubicBezTo>
                  <a:cubicBezTo>
                    <a:pt x="0" y="240"/>
                    <a:pt x="0" y="240"/>
                    <a:pt x="0" y="240"/>
                  </a:cubicBezTo>
                  <a:cubicBezTo>
                    <a:pt x="233" y="243"/>
                    <a:pt x="424" y="422"/>
                    <a:pt x="448" y="650"/>
                  </a:cubicBezTo>
                  <a:lnTo>
                    <a:pt x="568" y="70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7" name="Freeform 17">
              <a:extLst>
                <a:ext uri="{FF2B5EF4-FFF2-40B4-BE49-F238E27FC236}">
                  <a16:creationId xmlns:a16="http://schemas.microsoft.com/office/drawing/2014/main" id="{B76C2612-7C81-4B03-9F12-D0501E2F45FA}"/>
                </a:ext>
              </a:extLst>
            </p:cNvPr>
            <p:cNvSpPr>
              <a:spLocks/>
            </p:cNvSpPr>
            <p:nvPr/>
          </p:nvSpPr>
          <p:spPr bwMode="auto">
            <a:xfrm>
              <a:off x="8391525" y="3922713"/>
              <a:ext cx="3175" cy="31750"/>
            </a:xfrm>
            <a:custGeom>
              <a:avLst/>
              <a:gdLst>
                <a:gd name="T0" fmla="*/ 1 w 1"/>
                <a:gd name="T1" fmla="*/ 1 h 12"/>
                <a:gd name="T2" fmla="*/ 0 w 1"/>
                <a:gd name="T3" fmla="*/ 12 h 12"/>
                <a:gd name="T4" fmla="*/ 1 w 1"/>
                <a:gd name="T5" fmla="*/ 0 h 12"/>
                <a:gd name="T6" fmla="*/ 1 w 1"/>
                <a:gd name="T7" fmla="*/ 1 h 12"/>
              </a:gdLst>
              <a:ahLst/>
              <a:cxnLst>
                <a:cxn ang="0">
                  <a:pos x="T0" y="T1"/>
                </a:cxn>
                <a:cxn ang="0">
                  <a:pos x="T2" y="T3"/>
                </a:cxn>
                <a:cxn ang="0">
                  <a:pos x="T4" y="T5"/>
                </a:cxn>
                <a:cxn ang="0">
                  <a:pos x="T6" y="T7"/>
                </a:cxn>
              </a:cxnLst>
              <a:rect l="0" t="0" r="r" b="b"/>
              <a:pathLst>
                <a:path w="1" h="12">
                  <a:moveTo>
                    <a:pt x="1" y="1"/>
                  </a:moveTo>
                  <a:cubicBezTo>
                    <a:pt x="1" y="4"/>
                    <a:pt x="1" y="8"/>
                    <a:pt x="0" y="12"/>
                  </a:cubicBezTo>
                  <a:cubicBezTo>
                    <a:pt x="1" y="8"/>
                    <a:pt x="1" y="4"/>
                    <a:pt x="1" y="0"/>
                  </a:cubicBezTo>
                  <a:lnTo>
                    <a:pt x="1" y="1"/>
                  </a:lnTo>
                  <a:close/>
                </a:path>
              </a:pathLst>
            </a:custGeom>
            <a:solidFill>
              <a:srgbClr val="F8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8" name="Freeform 18">
              <a:extLst>
                <a:ext uri="{FF2B5EF4-FFF2-40B4-BE49-F238E27FC236}">
                  <a16:creationId xmlns:a16="http://schemas.microsoft.com/office/drawing/2014/main" id="{CDAA2CF7-DC94-46EB-B3ED-A1D95352F269}"/>
                </a:ext>
              </a:extLst>
            </p:cNvPr>
            <p:cNvSpPr>
              <a:spLocks/>
            </p:cNvSpPr>
            <p:nvPr/>
          </p:nvSpPr>
          <p:spPr bwMode="auto">
            <a:xfrm>
              <a:off x="4727575" y="2068513"/>
              <a:ext cx="1831975" cy="1820863"/>
            </a:xfrm>
            <a:custGeom>
              <a:avLst/>
              <a:gdLst>
                <a:gd name="T0" fmla="*/ 647 w 696"/>
                <a:gd name="T1" fmla="*/ 0 h 691"/>
                <a:gd name="T2" fmla="*/ 0 w 696"/>
                <a:gd name="T3" fmla="*/ 691 h 691"/>
                <a:gd name="T4" fmla="*/ 121 w 696"/>
                <a:gd name="T5" fmla="*/ 640 h 691"/>
                <a:gd name="T6" fmla="*/ 240 w 696"/>
                <a:gd name="T7" fmla="*/ 690 h 691"/>
                <a:gd name="T8" fmla="*/ 643 w 696"/>
                <a:gd name="T9" fmla="*/ 241 h 691"/>
                <a:gd name="T10" fmla="*/ 696 w 696"/>
                <a:gd name="T11" fmla="*/ 116 h 691"/>
                <a:gd name="T12" fmla="*/ 647 w 696"/>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696" h="691">
                  <a:moveTo>
                    <a:pt x="647" y="0"/>
                  </a:moveTo>
                  <a:cubicBezTo>
                    <a:pt x="288" y="25"/>
                    <a:pt x="2" y="325"/>
                    <a:pt x="0" y="691"/>
                  </a:cubicBezTo>
                  <a:cubicBezTo>
                    <a:pt x="121" y="640"/>
                    <a:pt x="121" y="640"/>
                    <a:pt x="121" y="640"/>
                  </a:cubicBezTo>
                  <a:cubicBezTo>
                    <a:pt x="240" y="690"/>
                    <a:pt x="240" y="690"/>
                    <a:pt x="240" y="690"/>
                  </a:cubicBezTo>
                  <a:cubicBezTo>
                    <a:pt x="243" y="459"/>
                    <a:pt x="418" y="268"/>
                    <a:pt x="643" y="241"/>
                  </a:cubicBezTo>
                  <a:cubicBezTo>
                    <a:pt x="696" y="116"/>
                    <a:pt x="696" y="116"/>
                    <a:pt x="696" y="116"/>
                  </a:cubicBezTo>
                  <a:lnTo>
                    <a:pt x="64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grpSp>
      <p:sp>
        <p:nvSpPr>
          <p:cNvPr id="10" name="pole tekstowe 9">
            <a:extLst>
              <a:ext uri="{FF2B5EF4-FFF2-40B4-BE49-F238E27FC236}">
                <a16:creationId xmlns:a16="http://schemas.microsoft.com/office/drawing/2014/main" id="{C5795BEB-771A-4F76-8AC9-22E870C2F6C4}"/>
              </a:ext>
            </a:extLst>
          </p:cNvPr>
          <p:cNvSpPr txBox="1"/>
          <p:nvPr/>
        </p:nvSpPr>
        <p:spPr>
          <a:xfrm rot="18981046">
            <a:off x="4613702" y="2135169"/>
            <a:ext cx="3010456" cy="3010456"/>
          </a:xfrm>
          <a:prstGeom prst="rect">
            <a:avLst/>
          </a:prstGeom>
          <a:noFill/>
        </p:spPr>
        <p:txBody>
          <a:bodyPr wrap="square" lIns="144000" tIns="108000" rIns="144000" bIns="108000" rtlCol="0" anchor="ctr">
            <a:prstTxWarp prst="textArchUp">
              <a:avLst>
                <a:gd name="adj" fmla="val 10759539"/>
              </a:avLst>
            </a:prstTxWarp>
            <a:noAutofit/>
          </a:bodyPr>
          <a:lstStyle/>
          <a:p>
            <a:pPr algn="ctr"/>
            <a:r>
              <a:rPr lang="en-US" sz="2800" dirty="0">
                <a:solidFill>
                  <a:schemeClr val="bg1"/>
                </a:solidFill>
              </a:rPr>
              <a:t>HEADER 1</a:t>
            </a:r>
          </a:p>
        </p:txBody>
      </p:sp>
      <p:sp>
        <p:nvSpPr>
          <p:cNvPr id="11" name="pole tekstowe 10">
            <a:extLst>
              <a:ext uri="{FF2B5EF4-FFF2-40B4-BE49-F238E27FC236}">
                <a16:creationId xmlns:a16="http://schemas.microsoft.com/office/drawing/2014/main" id="{E399CA8A-92C9-4E39-8081-4FDF215A1006}"/>
              </a:ext>
            </a:extLst>
          </p:cNvPr>
          <p:cNvSpPr txBox="1"/>
          <p:nvPr/>
        </p:nvSpPr>
        <p:spPr>
          <a:xfrm rot="2757873">
            <a:off x="4613701" y="2135169"/>
            <a:ext cx="3010456" cy="3010456"/>
          </a:xfrm>
          <a:prstGeom prst="rect">
            <a:avLst/>
          </a:prstGeom>
          <a:noFill/>
        </p:spPr>
        <p:txBody>
          <a:bodyPr wrap="square" lIns="144000" tIns="108000" rIns="144000" bIns="108000" rtlCol="0" anchor="ctr">
            <a:prstTxWarp prst="textArchUp">
              <a:avLst>
                <a:gd name="adj" fmla="val 10759539"/>
              </a:avLst>
            </a:prstTxWarp>
            <a:noAutofit/>
          </a:bodyPr>
          <a:lstStyle/>
          <a:p>
            <a:pPr algn="ctr"/>
            <a:r>
              <a:rPr lang="en-US" sz="2800" dirty="0">
                <a:solidFill>
                  <a:schemeClr val="bg1"/>
                </a:solidFill>
              </a:rPr>
              <a:t>HEADER 3</a:t>
            </a:r>
          </a:p>
        </p:txBody>
      </p:sp>
      <p:sp>
        <p:nvSpPr>
          <p:cNvPr id="12" name="pole tekstowe 11">
            <a:extLst>
              <a:ext uri="{FF2B5EF4-FFF2-40B4-BE49-F238E27FC236}">
                <a16:creationId xmlns:a16="http://schemas.microsoft.com/office/drawing/2014/main" id="{21ED78DC-00E5-420B-BB32-3D69ACACA68B}"/>
              </a:ext>
            </a:extLst>
          </p:cNvPr>
          <p:cNvSpPr txBox="1"/>
          <p:nvPr/>
        </p:nvSpPr>
        <p:spPr>
          <a:xfrm rot="2757873">
            <a:off x="4493395" y="2014862"/>
            <a:ext cx="3251070" cy="3251069"/>
          </a:xfrm>
          <a:prstGeom prst="rect">
            <a:avLst/>
          </a:prstGeom>
          <a:noFill/>
        </p:spPr>
        <p:txBody>
          <a:bodyPr wrap="square" lIns="144000" tIns="108000" rIns="144000" bIns="108000" rtlCol="0" anchor="ctr">
            <a:prstTxWarp prst="textArchDown">
              <a:avLst/>
            </a:prstTxWarp>
            <a:noAutofit/>
          </a:bodyPr>
          <a:lstStyle/>
          <a:p>
            <a:pPr algn="ctr"/>
            <a:r>
              <a:rPr lang="en-US" sz="2800" dirty="0">
                <a:solidFill>
                  <a:schemeClr val="bg1"/>
                </a:solidFill>
              </a:rPr>
              <a:t>HEADER 2</a:t>
            </a:r>
          </a:p>
        </p:txBody>
      </p:sp>
      <p:sp>
        <p:nvSpPr>
          <p:cNvPr id="13" name="pole tekstowe 12">
            <a:extLst>
              <a:ext uri="{FF2B5EF4-FFF2-40B4-BE49-F238E27FC236}">
                <a16:creationId xmlns:a16="http://schemas.microsoft.com/office/drawing/2014/main" id="{4A232D71-3D32-4B4B-87FB-2E772330F26D}"/>
              </a:ext>
            </a:extLst>
          </p:cNvPr>
          <p:cNvSpPr txBox="1"/>
          <p:nvPr/>
        </p:nvSpPr>
        <p:spPr>
          <a:xfrm rot="18694552">
            <a:off x="4493395" y="2014862"/>
            <a:ext cx="3251070" cy="3251069"/>
          </a:xfrm>
          <a:prstGeom prst="rect">
            <a:avLst/>
          </a:prstGeom>
          <a:noFill/>
        </p:spPr>
        <p:txBody>
          <a:bodyPr wrap="square" lIns="144000" tIns="108000" rIns="144000" bIns="108000" rtlCol="0" anchor="ctr">
            <a:prstTxWarp prst="textArchDown">
              <a:avLst/>
            </a:prstTxWarp>
            <a:noAutofit/>
          </a:bodyPr>
          <a:lstStyle/>
          <a:p>
            <a:pPr algn="ctr"/>
            <a:r>
              <a:rPr lang="en-US" sz="2800" dirty="0">
                <a:solidFill>
                  <a:schemeClr val="bg1"/>
                </a:solidFill>
              </a:rPr>
              <a:t>HEADER 4</a:t>
            </a:r>
          </a:p>
        </p:txBody>
      </p:sp>
    </p:spTree>
    <p:extLst>
      <p:ext uri="{BB962C8B-B14F-4D97-AF65-F5344CB8AC3E}">
        <p14:creationId xmlns:p14="http://schemas.microsoft.com/office/powerpoint/2010/main" val="99516807"/>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lstStyle/>
          <a:p>
            <a:r>
              <a:rPr lang="en-US" dirty="0"/>
              <a:t>Quarters Circle Diagram Template</a:t>
            </a:r>
          </a:p>
        </p:txBody>
      </p:sp>
      <p:grpSp>
        <p:nvGrpSpPr>
          <p:cNvPr id="11265" name="Grupa 11264"/>
          <p:cNvGrpSpPr/>
          <p:nvPr/>
        </p:nvGrpSpPr>
        <p:grpSpPr>
          <a:xfrm>
            <a:off x="826532" y="1226069"/>
            <a:ext cx="4942898" cy="4952010"/>
            <a:chOff x="826532" y="1226069"/>
            <a:chExt cx="4942898" cy="4952010"/>
          </a:xfrm>
        </p:grpSpPr>
        <p:grpSp>
          <p:nvGrpSpPr>
            <p:cNvPr id="22" name="Grupa 21"/>
            <p:cNvGrpSpPr/>
            <p:nvPr/>
          </p:nvGrpSpPr>
          <p:grpSpPr>
            <a:xfrm>
              <a:off x="826532" y="1226069"/>
              <a:ext cx="4942898" cy="4952010"/>
              <a:chOff x="2366963" y="1223963"/>
              <a:chExt cx="4701444" cy="4710112"/>
            </a:xfrm>
          </p:grpSpPr>
          <p:sp>
            <p:nvSpPr>
              <p:cNvPr id="25" name="Freeform 11"/>
              <p:cNvSpPr>
                <a:spLocks/>
              </p:cNvSpPr>
              <p:nvPr/>
            </p:nvSpPr>
            <p:spPr bwMode="auto">
              <a:xfrm>
                <a:off x="4712557" y="1223963"/>
                <a:ext cx="2355850" cy="2651125"/>
              </a:xfrm>
              <a:custGeom>
                <a:avLst/>
                <a:gdLst>
                  <a:gd name="T0" fmla="*/ 445 w 628"/>
                  <a:gd name="T1" fmla="*/ 184 h 707"/>
                  <a:gd name="T2" fmla="*/ 0 w 628"/>
                  <a:gd name="T3" fmla="*/ 0 h 707"/>
                  <a:gd name="T4" fmla="*/ 0 w 628"/>
                  <a:gd name="T5" fmla="*/ 628 h 707"/>
                  <a:gd name="T6" fmla="*/ 236 w 628"/>
                  <a:gd name="T7" fmla="*/ 628 h 707"/>
                  <a:gd name="T8" fmla="*/ 314 w 628"/>
                  <a:gd name="T9" fmla="*/ 707 h 707"/>
                  <a:gd name="T10" fmla="*/ 393 w 628"/>
                  <a:gd name="T11" fmla="*/ 628 h 707"/>
                  <a:gd name="T12" fmla="*/ 628 w 628"/>
                  <a:gd name="T13" fmla="*/ 628 h 707"/>
                  <a:gd name="T14" fmla="*/ 445 w 628"/>
                  <a:gd name="T15" fmla="*/ 184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707">
                    <a:moveTo>
                      <a:pt x="445" y="184"/>
                    </a:moveTo>
                    <a:cubicBezTo>
                      <a:pt x="331" y="70"/>
                      <a:pt x="174" y="0"/>
                      <a:pt x="0" y="0"/>
                    </a:cubicBezTo>
                    <a:cubicBezTo>
                      <a:pt x="0" y="628"/>
                      <a:pt x="0" y="628"/>
                      <a:pt x="0" y="628"/>
                    </a:cubicBezTo>
                    <a:cubicBezTo>
                      <a:pt x="236" y="628"/>
                      <a:pt x="236" y="628"/>
                      <a:pt x="236" y="628"/>
                    </a:cubicBezTo>
                    <a:cubicBezTo>
                      <a:pt x="314" y="707"/>
                      <a:pt x="314" y="707"/>
                      <a:pt x="314" y="707"/>
                    </a:cubicBezTo>
                    <a:cubicBezTo>
                      <a:pt x="393" y="628"/>
                      <a:pt x="393" y="628"/>
                      <a:pt x="393" y="628"/>
                    </a:cubicBezTo>
                    <a:cubicBezTo>
                      <a:pt x="628" y="628"/>
                      <a:pt x="628" y="628"/>
                      <a:pt x="628" y="628"/>
                    </a:cubicBezTo>
                    <a:cubicBezTo>
                      <a:pt x="628" y="455"/>
                      <a:pt x="558" y="298"/>
                      <a:pt x="445" y="184"/>
                    </a:cubicBezTo>
                    <a:close/>
                  </a:path>
                </a:pathLst>
              </a:cu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3" name="Freeform 6"/>
              <p:cNvSpPr>
                <a:spLocks/>
              </p:cNvSpPr>
              <p:nvPr/>
            </p:nvSpPr>
            <p:spPr bwMode="auto">
              <a:xfrm>
                <a:off x="2366964" y="3578225"/>
                <a:ext cx="2353371" cy="2355850"/>
              </a:xfrm>
              <a:custGeom>
                <a:avLst/>
                <a:gdLst>
                  <a:gd name="T0" fmla="*/ 628 w 628"/>
                  <a:gd name="T1" fmla="*/ 0 h 628"/>
                  <a:gd name="T2" fmla="*/ 0 w 628"/>
                  <a:gd name="T3" fmla="*/ 0 h 628"/>
                  <a:gd name="T4" fmla="*/ 184 w 628"/>
                  <a:gd name="T5" fmla="*/ 444 h 628"/>
                  <a:gd name="T6" fmla="*/ 628 w 628"/>
                  <a:gd name="T7" fmla="*/ 628 h 628"/>
                  <a:gd name="T8" fmla="*/ 628 w 628"/>
                  <a:gd name="T9" fmla="*/ 628 h 628"/>
                  <a:gd name="T10" fmla="*/ 628 w 628"/>
                  <a:gd name="T11" fmla="*/ 0 h 628"/>
                </a:gdLst>
                <a:ahLst/>
                <a:cxnLst>
                  <a:cxn ang="0">
                    <a:pos x="T0" y="T1"/>
                  </a:cxn>
                  <a:cxn ang="0">
                    <a:pos x="T2" y="T3"/>
                  </a:cxn>
                  <a:cxn ang="0">
                    <a:pos x="T4" y="T5"/>
                  </a:cxn>
                  <a:cxn ang="0">
                    <a:pos x="T6" y="T7"/>
                  </a:cxn>
                  <a:cxn ang="0">
                    <a:pos x="T8" y="T9"/>
                  </a:cxn>
                  <a:cxn ang="0">
                    <a:pos x="T10" y="T11"/>
                  </a:cxn>
                </a:cxnLst>
                <a:rect l="0" t="0" r="r" b="b"/>
                <a:pathLst>
                  <a:path w="628" h="628">
                    <a:moveTo>
                      <a:pt x="628" y="0"/>
                    </a:moveTo>
                    <a:cubicBezTo>
                      <a:pt x="0" y="0"/>
                      <a:pt x="0" y="0"/>
                      <a:pt x="0" y="0"/>
                    </a:cubicBezTo>
                    <a:cubicBezTo>
                      <a:pt x="0" y="173"/>
                      <a:pt x="71" y="330"/>
                      <a:pt x="184" y="444"/>
                    </a:cubicBezTo>
                    <a:cubicBezTo>
                      <a:pt x="298" y="558"/>
                      <a:pt x="455" y="628"/>
                      <a:pt x="628" y="628"/>
                    </a:cubicBezTo>
                    <a:cubicBezTo>
                      <a:pt x="628" y="628"/>
                      <a:pt x="628" y="628"/>
                      <a:pt x="628" y="628"/>
                    </a:cubicBezTo>
                    <a:cubicBezTo>
                      <a:pt x="628" y="0"/>
                      <a:pt x="628" y="0"/>
                      <a:pt x="628" y="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4" name="Freeform 10"/>
              <p:cNvSpPr>
                <a:spLocks/>
              </p:cNvSpPr>
              <p:nvPr/>
            </p:nvSpPr>
            <p:spPr bwMode="auto">
              <a:xfrm>
                <a:off x="4420457" y="3578225"/>
                <a:ext cx="2647950" cy="2355850"/>
              </a:xfrm>
              <a:custGeom>
                <a:avLst/>
                <a:gdLst/>
                <a:ahLst/>
                <a:cxnLst/>
                <a:rect l="l" t="t" r="r" b="b"/>
                <a:pathLst>
                  <a:path w="2647950" h="2355850">
                    <a:moveTo>
                      <a:pt x="292100" y="0"/>
                    </a:moveTo>
                    <a:lnTo>
                      <a:pt x="2647950" y="0"/>
                    </a:lnTo>
                    <a:cubicBezTo>
                      <a:pt x="2647950" y="648984"/>
                      <a:pt x="2385355" y="1237947"/>
                      <a:pt x="1961453" y="1665601"/>
                    </a:cubicBezTo>
                    <a:cubicBezTo>
                      <a:pt x="1533798" y="2093255"/>
                      <a:pt x="944836" y="2355850"/>
                      <a:pt x="292100" y="2355850"/>
                    </a:cubicBezTo>
                    <a:cubicBezTo>
                      <a:pt x="292100" y="2355850"/>
                      <a:pt x="292100" y="2355850"/>
                      <a:pt x="292100" y="1474787"/>
                    </a:cubicBezTo>
                    <a:lnTo>
                      <a:pt x="0" y="1177925"/>
                    </a:lnTo>
                    <a:lnTo>
                      <a:pt x="292100" y="885825"/>
                    </a:lnTo>
                    <a:cubicBezTo>
                      <a:pt x="292100" y="635570"/>
                      <a:pt x="292100" y="342713"/>
                      <a:pt x="292100" y="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sp>
            <p:nvSpPr>
              <p:cNvPr id="26" name="Freeform 12"/>
              <p:cNvSpPr>
                <a:spLocks/>
              </p:cNvSpPr>
              <p:nvPr/>
            </p:nvSpPr>
            <p:spPr bwMode="auto">
              <a:xfrm>
                <a:off x="2366963" y="1223963"/>
                <a:ext cx="2644456" cy="2354262"/>
              </a:xfrm>
              <a:custGeom>
                <a:avLst/>
                <a:gdLst>
                  <a:gd name="T0" fmla="*/ 707 w 707"/>
                  <a:gd name="T1" fmla="*/ 328 h 628"/>
                  <a:gd name="T2" fmla="*/ 628 w 707"/>
                  <a:gd name="T3" fmla="*/ 249 h 628"/>
                  <a:gd name="T4" fmla="*/ 628 w 707"/>
                  <a:gd name="T5" fmla="*/ 0 h 628"/>
                  <a:gd name="T6" fmla="*/ 628 w 707"/>
                  <a:gd name="T7" fmla="*/ 0 h 628"/>
                  <a:gd name="T8" fmla="*/ 184 w 707"/>
                  <a:gd name="T9" fmla="*/ 184 h 628"/>
                  <a:gd name="T10" fmla="*/ 0 w 707"/>
                  <a:gd name="T11" fmla="*/ 628 h 628"/>
                  <a:gd name="T12" fmla="*/ 628 w 707"/>
                  <a:gd name="T13" fmla="*/ 628 h 628"/>
                  <a:gd name="T14" fmla="*/ 628 w 707"/>
                  <a:gd name="T15" fmla="*/ 628 h 628"/>
                  <a:gd name="T16" fmla="*/ 628 w 707"/>
                  <a:gd name="T17" fmla="*/ 406 h 628"/>
                  <a:gd name="T18" fmla="*/ 707 w 707"/>
                  <a:gd name="T19" fmla="*/ 3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7" h="628">
                    <a:moveTo>
                      <a:pt x="707" y="328"/>
                    </a:moveTo>
                    <a:cubicBezTo>
                      <a:pt x="628" y="249"/>
                      <a:pt x="628" y="249"/>
                      <a:pt x="628" y="249"/>
                    </a:cubicBezTo>
                    <a:cubicBezTo>
                      <a:pt x="628" y="0"/>
                      <a:pt x="628" y="0"/>
                      <a:pt x="628" y="0"/>
                    </a:cubicBezTo>
                    <a:cubicBezTo>
                      <a:pt x="628" y="0"/>
                      <a:pt x="628" y="0"/>
                      <a:pt x="628" y="0"/>
                    </a:cubicBezTo>
                    <a:cubicBezTo>
                      <a:pt x="455" y="0"/>
                      <a:pt x="298" y="70"/>
                      <a:pt x="184" y="184"/>
                    </a:cubicBezTo>
                    <a:cubicBezTo>
                      <a:pt x="71" y="298"/>
                      <a:pt x="0" y="455"/>
                      <a:pt x="0" y="628"/>
                    </a:cubicBezTo>
                    <a:cubicBezTo>
                      <a:pt x="628" y="628"/>
                      <a:pt x="628" y="628"/>
                      <a:pt x="628" y="628"/>
                    </a:cubicBezTo>
                    <a:cubicBezTo>
                      <a:pt x="628" y="628"/>
                      <a:pt x="628" y="628"/>
                      <a:pt x="628" y="628"/>
                    </a:cubicBezTo>
                    <a:cubicBezTo>
                      <a:pt x="628" y="406"/>
                      <a:pt x="628" y="406"/>
                      <a:pt x="628" y="406"/>
                    </a:cubicBezTo>
                    <a:lnTo>
                      <a:pt x="707" y="328"/>
                    </a:lnTo>
                    <a:close/>
                  </a:path>
                </a:pathLst>
              </a:cu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lt1"/>
                  </a:solidFill>
                </a:endParaRPr>
              </a:p>
            </p:txBody>
          </p:sp>
        </p:grpSp>
        <p:grpSp>
          <p:nvGrpSpPr>
            <p:cNvPr id="51" name="Grupa 50"/>
            <p:cNvGrpSpPr/>
            <p:nvPr/>
          </p:nvGrpSpPr>
          <p:grpSpPr>
            <a:xfrm>
              <a:off x="942925" y="1347018"/>
              <a:ext cx="4710112" cy="4710112"/>
              <a:chOff x="946797" y="1344364"/>
              <a:chExt cx="4710112" cy="4710112"/>
            </a:xfrm>
          </p:grpSpPr>
          <p:sp>
            <p:nvSpPr>
              <p:cNvPr id="28" name="Freeform 6"/>
              <p:cNvSpPr>
                <a:spLocks/>
              </p:cNvSpPr>
              <p:nvPr/>
            </p:nvSpPr>
            <p:spPr bwMode="auto">
              <a:xfrm>
                <a:off x="946797" y="3698626"/>
                <a:ext cx="2354262" cy="2355850"/>
              </a:xfrm>
              <a:custGeom>
                <a:avLst/>
                <a:gdLst>
                  <a:gd name="T0" fmla="*/ 628 w 628"/>
                  <a:gd name="T1" fmla="*/ 0 h 628"/>
                  <a:gd name="T2" fmla="*/ 0 w 628"/>
                  <a:gd name="T3" fmla="*/ 0 h 628"/>
                  <a:gd name="T4" fmla="*/ 184 w 628"/>
                  <a:gd name="T5" fmla="*/ 444 h 628"/>
                  <a:gd name="T6" fmla="*/ 628 w 628"/>
                  <a:gd name="T7" fmla="*/ 628 h 628"/>
                  <a:gd name="T8" fmla="*/ 628 w 628"/>
                  <a:gd name="T9" fmla="*/ 628 h 628"/>
                  <a:gd name="T10" fmla="*/ 628 w 628"/>
                  <a:gd name="T11" fmla="*/ 0 h 628"/>
                </a:gdLst>
                <a:ahLst/>
                <a:cxnLst>
                  <a:cxn ang="0">
                    <a:pos x="T0" y="T1"/>
                  </a:cxn>
                  <a:cxn ang="0">
                    <a:pos x="T2" y="T3"/>
                  </a:cxn>
                  <a:cxn ang="0">
                    <a:pos x="T4" y="T5"/>
                  </a:cxn>
                  <a:cxn ang="0">
                    <a:pos x="T6" y="T7"/>
                  </a:cxn>
                  <a:cxn ang="0">
                    <a:pos x="T8" y="T9"/>
                  </a:cxn>
                  <a:cxn ang="0">
                    <a:pos x="T10" y="T11"/>
                  </a:cxn>
                </a:cxnLst>
                <a:rect l="0" t="0" r="r" b="b"/>
                <a:pathLst>
                  <a:path w="628" h="628">
                    <a:moveTo>
                      <a:pt x="628" y="0"/>
                    </a:moveTo>
                    <a:cubicBezTo>
                      <a:pt x="0" y="0"/>
                      <a:pt x="0" y="0"/>
                      <a:pt x="0" y="0"/>
                    </a:cubicBezTo>
                    <a:cubicBezTo>
                      <a:pt x="0" y="173"/>
                      <a:pt x="71" y="330"/>
                      <a:pt x="184" y="444"/>
                    </a:cubicBezTo>
                    <a:cubicBezTo>
                      <a:pt x="298" y="558"/>
                      <a:pt x="455" y="628"/>
                      <a:pt x="628" y="628"/>
                    </a:cubicBezTo>
                    <a:cubicBezTo>
                      <a:pt x="628" y="628"/>
                      <a:pt x="628" y="628"/>
                      <a:pt x="628" y="628"/>
                    </a:cubicBezTo>
                    <a:cubicBezTo>
                      <a:pt x="628" y="0"/>
                      <a:pt x="628" y="0"/>
                      <a:pt x="6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1" name="Freeform 10"/>
              <p:cNvSpPr>
                <a:spLocks/>
              </p:cNvSpPr>
              <p:nvPr/>
            </p:nvSpPr>
            <p:spPr bwMode="auto">
              <a:xfrm>
                <a:off x="3008959" y="3698626"/>
                <a:ext cx="2647950" cy="2355850"/>
              </a:xfrm>
              <a:custGeom>
                <a:avLst/>
                <a:gdLst/>
                <a:ahLst/>
                <a:cxnLst/>
                <a:rect l="l" t="t" r="r" b="b"/>
                <a:pathLst>
                  <a:path w="2647950" h="2355850">
                    <a:moveTo>
                      <a:pt x="292100" y="0"/>
                    </a:moveTo>
                    <a:lnTo>
                      <a:pt x="2647950" y="0"/>
                    </a:lnTo>
                    <a:cubicBezTo>
                      <a:pt x="2647950" y="648984"/>
                      <a:pt x="2385355" y="1237947"/>
                      <a:pt x="1961453" y="1665601"/>
                    </a:cubicBezTo>
                    <a:cubicBezTo>
                      <a:pt x="1533798" y="2093255"/>
                      <a:pt x="944836" y="2355850"/>
                      <a:pt x="292100" y="2355850"/>
                    </a:cubicBezTo>
                    <a:cubicBezTo>
                      <a:pt x="292100" y="2355850"/>
                      <a:pt x="292100" y="2355850"/>
                      <a:pt x="292100" y="1474787"/>
                    </a:cubicBezTo>
                    <a:lnTo>
                      <a:pt x="0" y="1177925"/>
                    </a:lnTo>
                    <a:lnTo>
                      <a:pt x="292100" y="885825"/>
                    </a:lnTo>
                    <a:cubicBezTo>
                      <a:pt x="292100" y="635570"/>
                      <a:pt x="292100" y="342713"/>
                      <a:pt x="2921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2" name="Freeform 11"/>
              <p:cNvSpPr>
                <a:spLocks/>
              </p:cNvSpPr>
              <p:nvPr/>
            </p:nvSpPr>
            <p:spPr bwMode="auto">
              <a:xfrm>
                <a:off x="3301059" y="1344364"/>
                <a:ext cx="2355850" cy="2651125"/>
              </a:xfrm>
              <a:custGeom>
                <a:avLst/>
                <a:gdLst>
                  <a:gd name="T0" fmla="*/ 445 w 628"/>
                  <a:gd name="T1" fmla="*/ 184 h 707"/>
                  <a:gd name="T2" fmla="*/ 0 w 628"/>
                  <a:gd name="T3" fmla="*/ 0 h 707"/>
                  <a:gd name="T4" fmla="*/ 0 w 628"/>
                  <a:gd name="T5" fmla="*/ 628 h 707"/>
                  <a:gd name="T6" fmla="*/ 236 w 628"/>
                  <a:gd name="T7" fmla="*/ 628 h 707"/>
                  <a:gd name="T8" fmla="*/ 314 w 628"/>
                  <a:gd name="T9" fmla="*/ 707 h 707"/>
                  <a:gd name="T10" fmla="*/ 393 w 628"/>
                  <a:gd name="T11" fmla="*/ 628 h 707"/>
                  <a:gd name="T12" fmla="*/ 628 w 628"/>
                  <a:gd name="T13" fmla="*/ 628 h 707"/>
                  <a:gd name="T14" fmla="*/ 445 w 628"/>
                  <a:gd name="T15" fmla="*/ 184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8" h="707">
                    <a:moveTo>
                      <a:pt x="445" y="184"/>
                    </a:moveTo>
                    <a:cubicBezTo>
                      <a:pt x="331" y="70"/>
                      <a:pt x="174" y="0"/>
                      <a:pt x="0" y="0"/>
                    </a:cubicBezTo>
                    <a:cubicBezTo>
                      <a:pt x="0" y="628"/>
                      <a:pt x="0" y="628"/>
                      <a:pt x="0" y="628"/>
                    </a:cubicBezTo>
                    <a:cubicBezTo>
                      <a:pt x="236" y="628"/>
                      <a:pt x="236" y="628"/>
                      <a:pt x="236" y="628"/>
                    </a:cubicBezTo>
                    <a:cubicBezTo>
                      <a:pt x="314" y="707"/>
                      <a:pt x="314" y="707"/>
                      <a:pt x="314" y="707"/>
                    </a:cubicBezTo>
                    <a:cubicBezTo>
                      <a:pt x="393" y="628"/>
                      <a:pt x="393" y="628"/>
                      <a:pt x="393" y="628"/>
                    </a:cubicBezTo>
                    <a:cubicBezTo>
                      <a:pt x="628" y="628"/>
                      <a:pt x="628" y="628"/>
                      <a:pt x="628" y="628"/>
                    </a:cubicBezTo>
                    <a:cubicBezTo>
                      <a:pt x="628" y="455"/>
                      <a:pt x="558" y="298"/>
                      <a:pt x="445" y="1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3" name="Freeform 12"/>
              <p:cNvSpPr>
                <a:spLocks/>
              </p:cNvSpPr>
              <p:nvPr/>
            </p:nvSpPr>
            <p:spPr bwMode="auto">
              <a:xfrm>
                <a:off x="946797" y="1344364"/>
                <a:ext cx="2651125" cy="2354262"/>
              </a:xfrm>
              <a:custGeom>
                <a:avLst/>
                <a:gdLst>
                  <a:gd name="T0" fmla="*/ 707 w 707"/>
                  <a:gd name="T1" fmla="*/ 328 h 628"/>
                  <a:gd name="T2" fmla="*/ 628 w 707"/>
                  <a:gd name="T3" fmla="*/ 249 h 628"/>
                  <a:gd name="T4" fmla="*/ 628 w 707"/>
                  <a:gd name="T5" fmla="*/ 0 h 628"/>
                  <a:gd name="T6" fmla="*/ 628 w 707"/>
                  <a:gd name="T7" fmla="*/ 0 h 628"/>
                  <a:gd name="T8" fmla="*/ 184 w 707"/>
                  <a:gd name="T9" fmla="*/ 184 h 628"/>
                  <a:gd name="T10" fmla="*/ 0 w 707"/>
                  <a:gd name="T11" fmla="*/ 628 h 628"/>
                  <a:gd name="T12" fmla="*/ 628 w 707"/>
                  <a:gd name="T13" fmla="*/ 628 h 628"/>
                  <a:gd name="T14" fmla="*/ 628 w 707"/>
                  <a:gd name="T15" fmla="*/ 628 h 628"/>
                  <a:gd name="T16" fmla="*/ 628 w 707"/>
                  <a:gd name="T17" fmla="*/ 406 h 628"/>
                  <a:gd name="T18" fmla="*/ 707 w 707"/>
                  <a:gd name="T19" fmla="*/ 3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7" h="628">
                    <a:moveTo>
                      <a:pt x="707" y="328"/>
                    </a:moveTo>
                    <a:cubicBezTo>
                      <a:pt x="628" y="249"/>
                      <a:pt x="628" y="249"/>
                      <a:pt x="628" y="249"/>
                    </a:cubicBezTo>
                    <a:cubicBezTo>
                      <a:pt x="628" y="0"/>
                      <a:pt x="628" y="0"/>
                      <a:pt x="628" y="0"/>
                    </a:cubicBezTo>
                    <a:cubicBezTo>
                      <a:pt x="628" y="0"/>
                      <a:pt x="628" y="0"/>
                      <a:pt x="628" y="0"/>
                    </a:cubicBezTo>
                    <a:cubicBezTo>
                      <a:pt x="455" y="0"/>
                      <a:pt x="298" y="70"/>
                      <a:pt x="184" y="184"/>
                    </a:cubicBezTo>
                    <a:cubicBezTo>
                      <a:pt x="71" y="298"/>
                      <a:pt x="0" y="455"/>
                      <a:pt x="0" y="628"/>
                    </a:cubicBezTo>
                    <a:cubicBezTo>
                      <a:pt x="628" y="628"/>
                      <a:pt x="628" y="628"/>
                      <a:pt x="628" y="628"/>
                    </a:cubicBezTo>
                    <a:cubicBezTo>
                      <a:pt x="628" y="628"/>
                      <a:pt x="628" y="628"/>
                      <a:pt x="628" y="628"/>
                    </a:cubicBezTo>
                    <a:cubicBezTo>
                      <a:pt x="628" y="406"/>
                      <a:pt x="628" y="406"/>
                      <a:pt x="628" y="406"/>
                    </a:cubicBezTo>
                    <a:lnTo>
                      <a:pt x="707" y="32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3200" dirty="0"/>
              </a:p>
            </p:txBody>
          </p:sp>
          <p:sp>
            <p:nvSpPr>
              <p:cNvPr id="34" name="Freeform 13"/>
              <p:cNvSpPr>
                <a:spLocks/>
              </p:cNvSpPr>
              <p:nvPr/>
            </p:nvSpPr>
            <p:spPr bwMode="auto">
              <a:xfrm>
                <a:off x="1832622" y="3406526"/>
                <a:ext cx="587375" cy="292100"/>
              </a:xfrm>
              <a:custGeom>
                <a:avLst/>
                <a:gdLst>
                  <a:gd name="T0" fmla="*/ 184 w 370"/>
                  <a:gd name="T1" fmla="*/ 0 h 184"/>
                  <a:gd name="T2" fmla="*/ 370 w 370"/>
                  <a:gd name="T3" fmla="*/ 184 h 184"/>
                  <a:gd name="T4" fmla="*/ 0 w 370"/>
                  <a:gd name="T5" fmla="*/ 184 h 184"/>
                  <a:gd name="T6" fmla="*/ 184 w 370"/>
                  <a:gd name="T7" fmla="*/ 0 h 184"/>
                </a:gdLst>
                <a:ahLst/>
                <a:cxnLst>
                  <a:cxn ang="0">
                    <a:pos x="T0" y="T1"/>
                  </a:cxn>
                  <a:cxn ang="0">
                    <a:pos x="T2" y="T3"/>
                  </a:cxn>
                  <a:cxn ang="0">
                    <a:pos x="T4" y="T5"/>
                  </a:cxn>
                  <a:cxn ang="0">
                    <a:pos x="T6" y="T7"/>
                  </a:cxn>
                </a:cxnLst>
                <a:rect l="0" t="0" r="r" b="b"/>
                <a:pathLst>
                  <a:path w="370" h="184">
                    <a:moveTo>
                      <a:pt x="184" y="0"/>
                    </a:moveTo>
                    <a:lnTo>
                      <a:pt x="370" y="184"/>
                    </a:lnTo>
                    <a:lnTo>
                      <a:pt x="0" y="184"/>
                    </a:lnTo>
                    <a:lnTo>
                      <a:pt x="18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3200" dirty="0"/>
              </a:p>
            </p:txBody>
          </p:sp>
        </p:grpSp>
        <p:sp>
          <p:nvSpPr>
            <p:cNvPr id="2" name="Elipsa 1"/>
            <p:cNvSpPr/>
            <p:nvPr/>
          </p:nvSpPr>
          <p:spPr>
            <a:xfrm>
              <a:off x="2559698" y="2958243"/>
              <a:ext cx="1473810" cy="14738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sp>
        <p:nvSpPr>
          <p:cNvPr id="35" name="pole tekstowe 34"/>
          <p:cNvSpPr txBox="1"/>
          <p:nvPr/>
        </p:nvSpPr>
        <p:spPr>
          <a:xfrm>
            <a:off x="4045056" y="205799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2</a:t>
            </a:r>
          </a:p>
        </p:txBody>
      </p:sp>
      <p:sp>
        <p:nvSpPr>
          <p:cNvPr id="40" name="pole tekstowe 39"/>
          <p:cNvSpPr txBox="1"/>
          <p:nvPr/>
        </p:nvSpPr>
        <p:spPr>
          <a:xfrm>
            <a:off x="1677245" y="205799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1</a:t>
            </a:r>
          </a:p>
        </p:txBody>
      </p:sp>
      <p:sp>
        <p:nvSpPr>
          <p:cNvPr id="41" name="pole tekstowe 40"/>
          <p:cNvSpPr txBox="1"/>
          <p:nvPr/>
        </p:nvSpPr>
        <p:spPr>
          <a:xfrm>
            <a:off x="4045056" y="4297456"/>
            <a:ext cx="901364" cy="991088"/>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4</a:t>
            </a:r>
          </a:p>
        </p:txBody>
      </p:sp>
      <p:sp>
        <p:nvSpPr>
          <p:cNvPr id="42" name="pole tekstowe 41"/>
          <p:cNvSpPr txBox="1"/>
          <p:nvPr/>
        </p:nvSpPr>
        <p:spPr>
          <a:xfrm>
            <a:off x="1677245" y="4288944"/>
            <a:ext cx="901364" cy="1008112"/>
          </a:xfrm>
          <a:prstGeom prst="rect">
            <a:avLst/>
          </a:prstGeom>
        </p:spPr>
        <p:txBody>
          <a:bodyPr vert="horz" wrap="square" lIns="91440" tIns="45720" rIns="91440" bIns="45720" rtlCol="0" anchor="ctr">
            <a:noAutofit/>
          </a:bodyPr>
          <a:lstStyle/>
          <a:p>
            <a:pPr marL="6350" indent="-6350" algn="ctr">
              <a:lnSpc>
                <a:spcPct val="110000"/>
              </a:lnSpc>
              <a:spcBef>
                <a:spcPct val="20000"/>
              </a:spcBef>
            </a:pPr>
            <a:r>
              <a:rPr lang="en-US" sz="4800" dirty="0">
                <a:solidFill>
                  <a:schemeClr val="bg1"/>
                </a:solidFill>
              </a:rPr>
              <a:t>3</a:t>
            </a:r>
          </a:p>
        </p:txBody>
      </p:sp>
      <p:sp>
        <p:nvSpPr>
          <p:cNvPr id="52" name="Symbol zastępczy zawartości 4"/>
          <p:cNvSpPr txBox="1">
            <a:spLocks/>
          </p:cNvSpPr>
          <p:nvPr/>
        </p:nvSpPr>
        <p:spPr>
          <a:xfrm>
            <a:off x="6700128" y="1522016"/>
            <a:ext cx="4870781" cy="4535114"/>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2000" b="1" dirty="0">
                <a:solidFill>
                  <a:schemeClr val="tx2"/>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6"/>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1"/>
                </a:solidFill>
              </a:rPr>
              <a:t>Your description here</a:t>
            </a:r>
          </a:p>
          <a:p>
            <a:pPr marL="0" indent="0" fontAlgn="base">
              <a:buNone/>
            </a:pPr>
            <a:r>
              <a:rPr lang="en-US" sz="2000" dirty="0">
                <a:solidFill>
                  <a:schemeClr val="tx1"/>
                </a:solidFill>
              </a:rPr>
              <a:t>Add your description of an item. Fill the textbox with your description.</a:t>
            </a:r>
          </a:p>
          <a:p>
            <a:pPr marL="0" indent="0" fontAlgn="base">
              <a:buNone/>
            </a:pPr>
            <a:r>
              <a:rPr lang="en-US" sz="2000" b="1" dirty="0">
                <a:solidFill>
                  <a:schemeClr val="accent2"/>
                </a:solidFill>
              </a:rPr>
              <a:t>Your description here</a:t>
            </a:r>
          </a:p>
          <a:p>
            <a:pPr marL="0" indent="0" fontAlgn="base">
              <a:buNone/>
            </a:pPr>
            <a:r>
              <a:rPr lang="en-US" sz="2000" dirty="0">
                <a:solidFill>
                  <a:schemeClr val="tx1"/>
                </a:solidFill>
              </a:rPr>
              <a:t>Add your description of an item. Fill the textbox with your description.</a:t>
            </a:r>
          </a:p>
        </p:txBody>
      </p:sp>
      <p:grpSp>
        <p:nvGrpSpPr>
          <p:cNvPr id="53" name="Grupa 52"/>
          <p:cNvGrpSpPr/>
          <p:nvPr/>
        </p:nvGrpSpPr>
        <p:grpSpPr>
          <a:xfrm>
            <a:off x="6285599" y="1468211"/>
            <a:ext cx="349525" cy="425402"/>
            <a:chOff x="6285599" y="1137289"/>
            <a:chExt cx="349525" cy="288032"/>
          </a:xfrm>
        </p:grpSpPr>
        <p:sp>
          <p:nvSpPr>
            <p:cNvPr id="54" name="Pięciokąt 53"/>
            <p:cNvSpPr/>
            <p:nvPr/>
          </p:nvSpPr>
          <p:spPr>
            <a:xfrm>
              <a:off x="6347093" y="1137289"/>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rostokąt 54"/>
            <p:cNvSpPr/>
            <p:nvPr/>
          </p:nvSpPr>
          <p:spPr>
            <a:xfrm>
              <a:off x="6285599" y="1137321"/>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6" name="Grupa 55"/>
          <p:cNvGrpSpPr/>
          <p:nvPr/>
        </p:nvGrpSpPr>
        <p:grpSpPr>
          <a:xfrm>
            <a:off x="6285599" y="3808500"/>
            <a:ext cx="349524" cy="425378"/>
            <a:chOff x="6285599" y="1984763"/>
            <a:chExt cx="349524" cy="288016"/>
          </a:xfrm>
        </p:grpSpPr>
        <p:sp>
          <p:nvSpPr>
            <p:cNvPr id="57" name="Pięciokąt 56"/>
            <p:cNvSpPr/>
            <p:nvPr/>
          </p:nvSpPr>
          <p:spPr>
            <a:xfrm>
              <a:off x="6347092" y="1984763"/>
              <a:ext cx="288031" cy="288000"/>
            </a:xfrm>
            <a:prstGeom prst="homePlate">
              <a:avLst>
                <a:gd name="adj" fmla="val 341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Prostokąt 57"/>
            <p:cNvSpPr/>
            <p:nvPr/>
          </p:nvSpPr>
          <p:spPr>
            <a:xfrm>
              <a:off x="6285599" y="1984779"/>
              <a:ext cx="61200" cy="28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9" name="Grupa 58"/>
          <p:cNvGrpSpPr/>
          <p:nvPr/>
        </p:nvGrpSpPr>
        <p:grpSpPr>
          <a:xfrm>
            <a:off x="6285599" y="4967210"/>
            <a:ext cx="349523" cy="425402"/>
            <a:chOff x="6285599" y="3111121"/>
            <a:chExt cx="349523" cy="288032"/>
          </a:xfrm>
        </p:grpSpPr>
        <p:sp>
          <p:nvSpPr>
            <p:cNvPr id="60" name="Pięciokąt 59"/>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rostokąt 60"/>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upa 64"/>
          <p:cNvGrpSpPr/>
          <p:nvPr/>
        </p:nvGrpSpPr>
        <p:grpSpPr>
          <a:xfrm>
            <a:off x="6285599" y="2626941"/>
            <a:ext cx="349521" cy="425402"/>
            <a:chOff x="6285599" y="5091235"/>
            <a:chExt cx="349521" cy="288032"/>
          </a:xfrm>
        </p:grpSpPr>
        <p:sp>
          <p:nvSpPr>
            <p:cNvPr id="66" name="Pięciokąt 65"/>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Prostokąt 66"/>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Freeform 6">
            <a:extLst>
              <a:ext uri="{FF2B5EF4-FFF2-40B4-BE49-F238E27FC236}">
                <a16:creationId xmlns:a16="http://schemas.microsoft.com/office/drawing/2014/main" id="{D24ED82B-7EFA-46ED-A903-89EFBAAA2093}"/>
              </a:ext>
            </a:extLst>
          </p:cNvPr>
          <p:cNvSpPr>
            <a:spLocks noChangeAspect="1" noEditPoints="1"/>
          </p:cNvSpPr>
          <p:nvPr/>
        </p:nvSpPr>
        <p:spPr bwMode="auto">
          <a:xfrm>
            <a:off x="2836582" y="3447288"/>
            <a:ext cx="911430" cy="541752"/>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103007694"/>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4 Steps Arrow Circle Cycle Template</a:t>
            </a:r>
          </a:p>
        </p:txBody>
      </p:sp>
      <p:grpSp>
        <p:nvGrpSpPr>
          <p:cNvPr id="50" name="Grupa 49">
            <a:extLst>
              <a:ext uri="{FF2B5EF4-FFF2-40B4-BE49-F238E27FC236}">
                <a16:creationId xmlns:a16="http://schemas.microsoft.com/office/drawing/2014/main" id="{0C00BB12-38A4-40FE-B326-48B3B388DEBB}"/>
              </a:ext>
            </a:extLst>
          </p:cNvPr>
          <p:cNvGrpSpPr/>
          <p:nvPr/>
        </p:nvGrpSpPr>
        <p:grpSpPr>
          <a:xfrm>
            <a:off x="1194562" y="2375059"/>
            <a:ext cx="2681095" cy="1492433"/>
            <a:chOff x="839415" y="2791538"/>
            <a:chExt cx="2681095" cy="1492433"/>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49243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1194562" y="4305539"/>
            <a:ext cx="2681095" cy="1492432"/>
            <a:chOff x="839415" y="4426857"/>
            <a:chExt cx="2681095" cy="1492432"/>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49243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318500" y="2374900"/>
            <a:ext cx="2681095" cy="1488607"/>
            <a:chOff x="8504158" y="4426857"/>
            <a:chExt cx="2681095" cy="1488607"/>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4428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318500" y="4305300"/>
            <a:ext cx="2681095" cy="1489526"/>
            <a:chOff x="8504158" y="2792456"/>
            <a:chExt cx="2681095" cy="1489526"/>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4666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3143250" y="1166000"/>
            <a:ext cx="5905500" cy="914400"/>
          </a:xfrm>
          <a:prstGeom prst="rect">
            <a:avLst/>
          </a:prstGeom>
          <a:noFill/>
        </p:spPr>
        <p:txBody>
          <a:bodyPr wrap="none" lIns="144000" tIns="108000" rIns="144000" bIns="108000" rtlCol="0" anchor="ctr">
            <a:noAutofit/>
          </a:bodyPr>
          <a:lstStyle/>
          <a:p>
            <a:pPr algn="ctr"/>
            <a:r>
              <a:rPr lang="en-US" sz="3600" dirty="0"/>
              <a:t>Your Slide Title Here</a:t>
            </a:r>
          </a:p>
        </p:txBody>
      </p:sp>
      <p:grpSp>
        <p:nvGrpSpPr>
          <p:cNvPr id="14" name="Grupa 13">
            <a:extLst>
              <a:ext uri="{FF2B5EF4-FFF2-40B4-BE49-F238E27FC236}">
                <a16:creationId xmlns:a16="http://schemas.microsoft.com/office/drawing/2014/main" id="{B8BEEB53-0FC9-40EA-B686-AC1DD5BD6E45}"/>
              </a:ext>
            </a:extLst>
          </p:cNvPr>
          <p:cNvGrpSpPr/>
          <p:nvPr/>
        </p:nvGrpSpPr>
        <p:grpSpPr>
          <a:xfrm>
            <a:off x="4417412" y="2490160"/>
            <a:ext cx="3357173" cy="3357173"/>
            <a:chOff x="4417412" y="2490160"/>
            <a:chExt cx="3357173" cy="3357173"/>
          </a:xfrm>
        </p:grpSpPr>
        <p:grpSp>
          <p:nvGrpSpPr>
            <p:cNvPr id="43" name="Grupa 42">
              <a:extLst>
                <a:ext uri="{FF2B5EF4-FFF2-40B4-BE49-F238E27FC236}">
                  <a16:creationId xmlns:a16="http://schemas.microsoft.com/office/drawing/2014/main" id="{69456471-002E-4398-9663-C28F186E89C6}"/>
                </a:ext>
              </a:extLst>
            </p:cNvPr>
            <p:cNvGrpSpPr/>
            <p:nvPr/>
          </p:nvGrpSpPr>
          <p:grpSpPr>
            <a:xfrm>
              <a:off x="4417412" y="2490160"/>
              <a:ext cx="3357173" cy="3357173"/>
              <a:chOff x="4861398" y="1154225"/>
              <a:chExt cx="3357173" cy="3357173"/>
            </a:xfrm>
          </p:grpSpPr>
          <p:sp>
            <p:nvSpPr>
              <p:cNvPr id="51" name="Strzałka: kolista 50">
                <a:extLst>
                  <a:ext uri="{FF2B5EF4-FFF2-40B4-BE49-F238E27FC236}">
                    <a16:creationId xmlns:a16="http://schemas.microsoft.com/office/drawing/2014/main" id="{03D09F27-E4CE-43C9-8A16-9A303BDE2A74}"/>
                  </a:ext>
                </a:extLst>
              </p:cNvPr>
              <p:cNvSpPr/>
              <p:nvPr/>
            </p:nvSpPr>
            <p:spPr>
              <a:xfrm>
                <a:off x="4861398" y="1154225"/>
                <a:ext cx="3357173" cy="3357173"/>
              </a:xfrm>
              <a:prstGeom prst="circularArrow">
                <a:avLst>
                  <a:gd name="adj1" fmla="val 6901"/>
                  <a:gd name="adj2" fmla="val 465268"/>
                  <a:gd name="adj3" fmla="val 549767"/>
                  <a:gd name="adj4" fmla="val 20584964"/>
                  <a:gd name="adj5" fmla="val 8051"/>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53" name="Strzałka: kolista 52">
                <a:extLst>
                  <a:ext uri="{FF2B5EF4-FFF2-40B4-BE49-F238E27FC236}">
                    <a16:creationId xmlns:a16="http://schemas.microsoft.com/office/drawing/2014/main" id="{49F429F3-D135-4B1B-875E-ADF4B46C717E}"/>
                  </a:ext>
                </a:extLst>
              </p:cNvPr>
              <p:cNvSpPr/>
              <p:nvPr/>
            </p:nvSpPr>
            <p:spPr>
              <a:xfrm>
                <a:off x="4861398" y="1154225"/>
                <a:ext cx="3357173" cy="3357173"/>
              </a:xfrm>
              <a:prstGeom prst="circularArrow">
                <a:avLst>
                  <a:gd name="adj1" fmla="val 6901"/>
                  <a:gd name="adj2" fmla="val 465268"/>
                  <a:gd name="adj3" fmla="val 5949767"/>
                  <a:gd name="adj4" fmla="val 4384964"/>
                  <a:gd name="adj5" fmla="val 8051"/>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56" name="Strzałka: kolista 55">
                <a:extLst>
                  <a:ext uri="{FF2B5EF4-FFF2-40B4-BE49-F238E27FC236}">
                    <a16:creationId xmlns:a16="http://schemas.microsoft.com/office/drawing/2014/main" id="{17BD3BE7-C7FA-45D3-BB9C-2945B01DC0ED}"/>
                  </a:ext>
                </a:extLst>
              </p:cNvPr>
              <p:cNvSpPr/>
              <p:nvPr/>
            </p:nvSpPr>
            <p:spPr>
              <a:xfrm>
                <a:off x="4861398" y="1154225"/>
                <a:ext cx="3357173" cy="3357173"/>
              </a:xfrm>
              <a:prstGeom prst="circularArrow">
                <a:avLst>
                  <a:gd name="adj1" fmla="val 6901"/>
                  <a:gd name="adj2" fmla="val 465268"/>
                  <a:gd name="adj3" fmla="val 11349767"/>
                  <a:gd name="adj4" fmla="val 9784964"/>
                  <a:gd name="adj5" fmla="val 8051"/>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65" name="Strzałka: kolista 64">
                <a:extLst>
                  <a:ext uri="{FF2B5EF4-FFF2-40B4-BE49-F238E27FC236}">
                    <a16:creationId xmlns:a16="http://schemas.microsoft.com/office/drawing/2014/main" id="{3E9A6A8C-034C-493B-9428-3B9EA0AA7A51}"/>
                  </a:ext>
                </a:extLst>
              </p:cNvPr>
              <p:cNvSpPr/>
              <p:nvPr/>
            </p:nvSpPr>
            <p:spPr>
              <a:xfrm>
                <a:off x="4861398" y="1154225"/>
                <a:ext cx="3357173" cy="3357173"/>
              </a:xfrm>
              <a:prstGeom prst="circularArrow">
                <a:avLst>
                  <a:gd name="adj1" fmla="val 6901"/>
                  <a:gd name="adj2" fmla="val 465268"/>
                  <a:gd name="adj3" fmla="val 16749767"/>
                  <a:gd name="adj4" fmla="val 15184964"/>
                  <a:gd name="adj5" fmla="val 8051"/>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grpSp>
        <p:sp>
          <p:nvSpPr>
            <p:cNvPr id="9" name="Owal 8">
              <a:extLst>
                <a:ext uri="{FF2B5EF4-FFF2-40B4-BE49-F238E27FC236}">
                  <a16:creationId xmlns:a16="http://schemas.microsoft.com/office/drawing/2014/main" id="{6025C0C5-DECA-4408-A568-65408B0A99D5}"/>
                </a:ext>
              </a:extLst>
            </p:cNvPr>
            <p:cNvSpPr/>
            <p:nvPr/>
          </p:nvSpPr>
          <p:spPr>
            <a:xfrm>
              <a:off x="6577293" y="2785771"/>
              <a:ext cx="903600" cy="9036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p>
          </p:txBody>
        </p:sp>
        <p:sp>
          <p:nvSpPr>
            <p:cNvPr id="11" name="Owal 10">
              <a:extLst>
                <a:ext uri="{FF2B5EF4-FFF2-40B4-BE49-F238E27FC236}">
                  <a16:creationId xmlns:a16="http://schemas.microsoft.com/office/drawing/2014/main" id="{246EE78B-730E-4CA9-960C-21E2B75A0FF2}"/>
                </a:ext>
              </a:extLst>
            </p:cNvPr>
            <p:cNvSpPr/>
            <p:nvPr/>
          </p:nvSpPr>
          <p:spPr>
            <a:xfrm>
              <a:off x="4681719" y="4673992"/>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sp>
          <p:nvSpPr>
            <p:cNvPr id="15" name="Owal 14">
              <a:extLst>
                <a:ext uri="{FF2B5EF4-FFF2-40B4-BE49-F238E27FC236}">
                  <a16:creationId xmlns:a16="http://schemas.microsoft.com/office/drawing/2014/main" id="{52B20543-B6F5-4BBF-A4CC-5291A0AAB602}"/>
                </a:ext>
              </a:extLst>
            </p:cNvPr>
            <p:cNvSpPr/>
            <p:nvPr/>
          </p:nvSpPr>
          <p:spPr>
            <a:xfrm>
              <a:off x="6582437" y="4673992"/>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sp>
          <p:nvSpPr>
            <p:cNvPr id="13" name="Owal 12">
              <a:extLst>
                <a:ext uri="{FF2B5EF4-FFF2-40B4-BE49-F238E27FC236}">
                  <a16:creationId xmlns:a16="http://schemas.microsoft.com/office/drawing/2014/main" id="{ADECA39B-21E7-45C2-897F-D88CC96D2421}"/>
                </a:ext>
              </a:extLst>
            </p:cNvPr>
            <p:cNvSpPr/>
            <p:nvPr/>
          </p:nvSpPr>
          <p:spPr>
            <a:xfrm>
              <a:off x="4681719" y="2785771"/>
              <a:ext cx="902786" cy="902784"/>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p>
          </p:txBody>
        </p:sp>
      </p:grpSp>
      <p:sp>
        <p:nvSpPr>
          <p:cNvPr id="30" name="Freeform 8">
            <a:extLst>
              <a:ext uri="{FF2B5EF4-FFF2-40B4-BE49-F238E27FC236}">
                <a16:creationId xmlns:a16="http://schemas.microsoft.com/office/drawing/2014/main" id="{824F145E-DAC3-4380-BF9A-F06389E3DAAD}"/>
              </a:ext>
            </a:extLst>
          </p:cNvPr>
          <p:cNvSpPr>
            <a:spLocks noChangeAspect="1" noEditPoints="1"/>
          </p:cNvSpPr>
          <p:nvPr/>
        </p:nvSpPr>
        <p:spPr bwMode="auto">
          <a:xfrm>
            <a:off x="4970431" y="2983324"/>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8">
            <a:extLst>
              <a:ext uri="{FF2B5EF4-FFF2-40B4-BE49-F238E27FC236}">
                <a16:creationId xmlns:a16="http://schemas.microsoft.com/office/drawing/2014/main" id="{A6C2BA84-B8C7-42FC-947C-F6D770E01909}"/>
              </a:ext>
            </a:extLst>
          </p:cNvPr>
          <p:cNvSpPr>
            <a:spLocks noChangeAspect="1" noEditPoints="1"/>
          </p:cNvSpPr>
          <p:nvPr/>
        </p:nvSpPr>
        <p:spPr bwMode="auto">
          <a:xfrm>
            <a:off x="6914132" y="4862293"/>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6">
            <a:extLst>
              <a:ext uri="{FF2B5EF4-FFF2-40B4-BE49-F238E27FC236}">
                <a16:creationId xmlns:a16="http://schemas.microsoft.com/office/drawing/2014/main" id="{61D748E0-EF6A-4019-981C-EAD687F37C5F}"/>
              </a:ext>
            </a:extLst>
          </p:cNvPr>
          <p:cNvSpPr>
            <a:spLocks noChangeAspect="1" noEditPoints="1"/>
          </p:cNvSpPr>
          <p:nvPr/>
        </p:nvSpPr>
        <p:spPr bwMode="auto">
          <a:xfrm>
            <a:off x="4873589" y="4873066"/>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2" name="Freeform 30">
            <a:extLst>
              <a:ext uri="{FF2B5EF4-FFF2-40B4-BE49-F238E27FC236}">
                <a16:creationId xmlns:a16="http://schemas.microsoft.com/office/drawing/2014/main" id="{A6244330-AA73-4410-AE6C-82D8B9EFDB6B}"/>
              </a:ext>
            </a:extLst>
          </p:cNvPr>
          <p:cNvSpPr>
            <a:spLocks noChangeAspect="1" noEditPoints="1"/>
          </p:cNvSpPr>
          <p:nvPr/>
        </p:nvSpPr>
        <p:spPr bwMode="auto">
          <a:xfrm>
            <a:off x="6775659" y="3014414"/>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0152224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a:xfrm>
            <a:off x="623889" y="-1126586"/>
            <a:ext cx="10947022" cy="972000"/>
          </a:xfrm>
        </p:spPr>
        <p:txBody>
          <a:bodyPr>
            <a:normAutofit fontScale="90000"/>
          </a:bodyPr>
          <a:lstStyle/>
          <a:p>
            <a:r>
              <a:rPr lang="en-US" dirty="0"/>
              <a:t>5 Stages Cycle Diagram with Description</a:t>
            </a:r>
          </a:p>
        </p:txBody>
      </p:sp>
      <p:grpSp>
        <p:nvGrpSpPr>
          <p:cNvPr id="10286" name="Grupa 10285"/>
          <p:cNvGrpSpPr/>
          <p:nvPr/>
        </p:nvGrpSpPr>
        <p:grpSpPr>
          <a:xfrm>
            <a:off x="623889" y="1189516"/>
            <a:ext cx="5221010" cy="5059575"/>
            <a:chOff x="3393869" y="942924"/>
            <a:chExt cx="5404260" cy="5237159"/>
          </a:xfrm>
        </p:grpSpPr>
        <p:sp>
          <p:nvSpPr>
            <p:cNvPr id="10267" name="Dowolny kształt 10266"/>
            <p:cNvSpPr/>
            <p:nvPr/>
          </p:nvSpPr>
          <p:spPr>
            <a:xfrm>
              <a:off x="5256682" y="2910312"/>
              <a:ext cx="1678636" cy="1678636"/>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bg2"/>
            </a:solidFill>
            <a:ln w="127000">
              <a:solidFill>
                <a:schemeClr val="bg2">
                  <a:alpha val="67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72000" tIns="72000" rIns="72000" bIns="72000" numCol="1" spcCol="1270" anchor="ctr" anchorCtr="0">
              <a:noAutofit/>
            </a:bodyPr>
            <a:lstStyle/>
            <a:p>
              <a:pPr algn="ctr" fontAlgn="base"/>
              <a:r>
                <a:rPr lang="en-US" sz="2000" b="1" dirty="0">
                  <a:solidFill>
                    <a:schemeClr val="tx1"/>
                  </a:solidFill>
                </a:rPr>
                <a:t>Your description here</a:t>
              </a:r>
            </a:p>
          </p:txBody>
        </p:sp>
        <p:sp>
          <p:nvSpPr>
            <p:cNvPr id="10268" name="Dowolny kształt 10267"/>
            <p:cNvSpPr/>
            <p:nvPr/>
          </p:nvSpPr>
          <p:spPr>
            <a:xfrm>
              <a:off x="5267528" y="942924"/>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69" name="Dowolny kształt 10268"/>
            <p:cNvSpPr/>
            <p:nvPr/>
          </p:nvSpPr>
          <p:spPr>
            <a:xfrm>
              <a:off x="7141187" y="2304217"/>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0" name="Dowolny kształt 10269"/>
            <p:cNvSpPr/>
            <p:nvPr/>
          </p:nvSpPr>
          <p:spPr>
            <a:xfrm>
              <a:off x="6425513" y="4506835"/>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1" name="Dowolny kształt 10270"/>
            <p:cNvSpPr/>
            <p:nvPr/>
          </p:nvSpPr>
          <p:spPr>
            <a:xfrm>
              <a:off x="4109543" y="4506835"/>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solidFill>
              <a:schemeClr val="tx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2" name="Dowolny kształt 10271"/>
            <p:cNvSpPr/>
            <p:nvPr/>
          </p:nvSpPr>
          <p:spPr>
            <a:xfrm>
              <a:off x="3393869" y="2304217"/>
              <a:ext cx="1656942" cy="1673248"/>
            </a:xfrm>
            <a:custGeom>
              <a:avLst/>
              <a:gdLst>
                <a:gd name="connsiteX0" fmla="*/ 0 w 1299550"/>
                <a:gd name="connsiteY0" fmla="*/ 649775 h 1299550"/>
                <a:gd name="connsiteX1" fmla="*/ 649775 w 1299550"/>
                <a:gd name="connsiteY1" fmla="*/ 0 h 1299550"/>
                <a:gd name="connsiteX2" fmla="*/ 1299550 w 1299550"/>
                <a:gd name="connsiteY2" fmla="*/ 649775 h 1299550"/>
                <a:gd name="connsiteX3" fmla="*/ 649775 w 1299550"/>
                <a:gd name="connsiteY3" fmla="*/ 1299550 h 1299550"/>
                <a:gd name="connsiteX4" fmla="*/ 0 w 1299550"/>
                <a:gd name="connsiteY4" fmla="*/ 649775 h 129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550" h="1299550">
                  <a:moveTo>
                    <a:pt x="0" y="649775"/>
                  </a:moveTo>
                  <a:cubicBezTo>
                    <a:pt x="0" y="290914"/>
                    <a:pt x="290914" y="0"/>
                    <a:pt x="649775" y="0"/>
                  </a:cubicBezTo>
                  <a:cubicBezTo>
                    <a:pt x="1008636" y="0"/>
                    <a:pt x="1299550" y="290914"/>
                    <a:pt x="1299550" y="649775"/>
                  </a:cubicBezTo>
                  <a:cubicBezTo>
                    <a:pt x="1299550" y="1008636"/>
                    <a:pt x="1008636" y="1299550"/>
                    <a:pt x="649775" y="1299550"/>
                  </a:cubicBezTo>
                  <a:cubicBezTo>
                    <a:pt x="290914" y="1299550"/>
                    <a:pt x="0" y="1008636"/>
                    <a:pt x="0" y="649775"/>
                  </a:cubicBezTo>
                  <a:close/>
                </a:path>
              </a:pathLst>
            </a:cu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fontAlgn="base"/>
              <a:r>
                <a:rPr lang="en-US" b="1" dirty="0">
                  <a:solidFill>
                    <a:schemeClr val="bg1"/>
                  </a:solidFill>
                </a:rPr>
                <a:t>Your description here</a:t>
              </a:r>
            </a:p>
          </p:txBody>
        </p:sp>
        <p:sp>
          <p:nvSpPr>
            <p:cNvPr id="10275" name="Dowolny kształt 10274"/>
            <p:cNvSpPr/>
            <p:nvPr/>
          </p:nvSpPr>
          <p:spPr>
            <a:xfrm>
              <a:off x="4545560" y="1946890"/>
              <a:ext cx="3605478" cy="3605478"/>
            </a:xfrm>
            <a:custGeom>
              <a:avLst/>
              <a:gdLst/>
              <a:ahLst/>
              <a:cxnLst/>
              <a:rect l="0" t="0" r="0" b="0"/>
              <a:pathLst>
                <a:path>
                  <a:moveTo>
                    <a:pt x="2342394" y="228836"/>
                  </a:moveTo>
                  <a:arcTo wR="1535832" hR="1535832" stAng="18100751" swAng="977628"/>
                </a:path>
              </a:pathLst>
            </a:custGeom>
            <a:noFill/>
            <a:ln w="38100">
              <a:solidFill>
                <a:schemeClr val="accent4"/>
              </a:solidFill>
              <a:tailEnd type="arrow"/>
            </a:ln>
          </p:spPr>
          <p:style>
            <a:lnRef idx="1">
              <a:schemeClr val="accent2">
                <a:hueOff val="0"/>
                <a:satOff val="0"/>
                <a:lumOff val="0"/>
                <a:alphaOff val="0"/>
              </a:schemeClr>
            </a:lnRef>
            <a:fillRef idx="0">
              <a:scrgbClr r="0" g="0" b="0"/>
            </a:fillRef>
            <a:effectRef idx="0">
              <a:schemeClr val="accent2">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77" name="Dowolny kształt 10276"/>
            <p:cNvSpPr/>
            <p:nvPr/>
          </p:nvSpPr>
          <p:spPr>
            <a:xfrm>
              <a:off x="4800001" y="2336788"/>
              <a:ext cx="3605478" cy="3605478"/>
            </a:xfrm>
            <a:custGeom>
              <a:avLst/>
              <a:gdLst/>
              <a:ahLst/>
              <a:cxnLst/>
              <a:rect l="0" t="0" r="0" b="0"/>
              <a:pathLst>
                <a:path>
                  <a:moveTo>
                    <a:pt x="3065248" y="1676081"/>
                  </a:moveTo>
                  <a:arcTo wR="1535832" hR="1535832" stAng="21914365" swAng="1182861"/>
                </a:path>
              </a:pathLst>
            </a:custGeom>
            <a:noFill/>
            <a:ln w="38100">
              <a:solidFill>
                <a:schemeClr val="accent1"/>
              </a:solidFill>
              <a:tailEnd type="arrow"/>
            </a:ln>
          </p:spPr>
          <p:style>
            <a:lnRef idx="1">
              <a:schemeClr val="accent3">
                <a:hueOff val="0"/>
                <a:satOff val="0"/>
                <a:lumOff val="0"/>
                <a:alphaOff val="0"/>
              </a:schemeClr>
            </a:lnRef>
            <a:fillRef idx="0">
              <a:scrgbClr r="0" g="0" b="0"/>
            </a:fillRef>
            <a:effectRef idx="0">
              <a:schemeClr val="accent3">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79" name="Dowolny kształt 10278"/>
            <p:cNvSpPr/>
            <p:nvPr/>
          </p:nvSpPr>
          <p:spPr>
            <a:xfrm>
              <a:off x="4506661" y="2396683"/>
              <a:ext cx="3605478" cy="3605478"/>
            </a:xfrm>
            <a:custGeom>
              <a:avLst/>
              <a:gdLst/>
              <a:ahLst/>
              <a:cxnLst/>
              <a:rect l="0" t="0" r="0" b="0"/>
              <a:pathLst>
                <a:path>
                  <a:moveTo>
                    <a:pt x="1669348" y="3065851"/>
                  </a:moveTo>
                  <a:arcTo wR="1535832" hR="1535832" stAng="5100767" swAng="598467"/>
                </a:path>
              </a:pathLst>
            </a:custGeom>
            <a:noFill/>
            <a:ln w="38100">
              <a:solidFill>
                <a:schemeClr val="accent2"/>
              </a:solidFill>
              <a:tailEnd type="arrow"/>
            </a:ln>
          </p:spPr>
          <p:style>
            <a:lnRef idx="1">
              <a:schemeClr val="accent4">
                <a:hueOff val="0"/>
                <a:satOff val="0"/>
                <a:lumOff val="0"/>
                <a:alphaOff val="0"/>
              </a:schemeClr>
            </a:lnRef>
            <a:fillRef idx="0">
              <a:scrgbClr r="0" g="0" b="0"/>
            </a:fillRef>
            <a:effectRef idx="0">
              <a:schemeClr val="accent4">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81" name="Dowolny kształt 10280"/>
            <p:cNvSpPr/>
            <p:nvPr/>
          </p:nvSpPr>
          <p:spPr>
            <a:xfrm>
              <a:off x="4263607" y="2332832"/>
              <a:ext cx="3605478" cy="3605478"/>
            </a:xfrm>
            <a:custGeom>
              <a:avLst/>
              <a:gdLst/>
              <a:ahLst/>
              <a:cxnLst/>
              <a:rect l="0" t="0" r="0" b="0"/>
              <a:pathLst>
                <a:path>
                  <a:moveTo>
                    <a:pt x="143372" y="2183780"/>
                  </a:moveTo>
                  <a:arcTo wR="1535832" hR="1535832" stAng="9302774" swAng="1182861"/>
                </a:path>
              </a:pathLst>
            </a:custGeom>
            <a:noFill/>
            <a:ln w="38100">
              <a:solidFill>
                <a:schemeClr val="tx2"/>
              </a:solidFill>
              <a:tailEnd type="arrow"/>
            </a:ln>
          </p:spPr>
          <p:style>
            <a:lnRef idx="1">
              <a:schemeClr val="accent5">
                <a:hueOff val="0"/>
                <a:satOff val="0"/>
                <a:lumOff val="0"/>
                <a:alphaOff val="0"/>
              </a:schemeClr>
            </a:lnRef>
            <a:fillRef idx="0">
              <a:scrgbClr r="0" g="0" b="0"/>
            </a:fillRef>
            <a:effectRef idx="0">
              <a:schemeClr val="accent5">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sp>
          <p:nvSpPr>
            <p:cNvPr id="10283" name="Dowolny kształt 10282"/>
            <p:cNvSpPr/>
            <p:nvPr/>
          </p:nvSpPr>
          <p:spPr>
            <a:xfrm>
              <a:off x="4467762" y="1926594"/>
              <a:ext cx="3605478" cy="3605478"/>
            </a:xfrm>
            <a:custGeom>
              <a:avLst/>
              <a:gdLst/>
              <a:ahLst/>
              <a:cxnLst/>
              <a:rect l="0" t="0" r="0" b="0"/>
              <a:pathLst>
                <a:path>
                  <a:moveTo>
                    <a:pt x="394971" y="507621"/>
                  </a:moveTo>
                  <a:arcTo wR="1535832" hR="1535832" stAng="13321621" swAng="977628"/>
                </a:path>
              </a:pathLst>
            </a:custGeom>
            <a:noFill/>
            <a:ln w="38100">
              <a:tailEnd type="arrow"/>
            </a:ln>
          </p:spPr>
          <p:style>
            <a:lnRef idx="1">
              <a:schemeClr val="accent6">
                <a:hueOff val="0"/>
                <a:satOff val="0"/>
                <a:lumOff val="0"/>
                <a:alphaOff val="0"/>
              </a:schemeClr>
            </a:lnRef>
            <a:fillRef idx="0">
              <a:scrgbClr r="0" g="0" b="0"/>
            </a:fillRef>
            <a:effectRef idx="0">
              <a:schemeClr val="accent6">
                <a:hueOff val="0"/>
                <a:satOff val="0"/>
                <a:lumOff val="0"/>
                <a:alphaOff val="0"/>
              </a:schemeClr>
            </a:effectRef>
            <a:fontRef idx="minor">
              <a:schemeClr val="tx1">
                <a:hueOff val="0"/>
                <a:satOff val="0"/>
                <a:lumOff val="0"/>
                <a:alphaOff val="0"/>
              </a:schemeClr>
            </a:fontRef>
          </p:style>
          <p:txBody>
            <a:bodyPr/>
            <a:lstStyle/>
            <a:p>
              <a:pPr algn="ctr"/>
              <a:endParaRPr lang="en-US" sz="1600" dirty="0">
                <a:solidFill>
                  <a:schemeClr val="bg1"/>
                </a:solidFill>
              </a:endParaRPr>
            </a:p>
          </p:txBody>
        </p:sp>
      </p:grpSp>
      <p:sp>
        <p:nvSpPr>
          <p:cNvPr id="15" name="Symbol zastępczy zawartości 4"/>
          <p:cNvSpPr txBox="1">
            <a:spLocks/>
          </p:cNvSpPr>
          <p:nvPr/>
        </p:nvSpPr>
        <p:spPr>
          <a:xfrm>
            <a:off x="6696628" y="1306999"/>
            <a:ext cx="4935785" cy="4824610"/>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Fill the textbox with your description.</a:t>
            </a:r>
          </a:p>
        </p:txBody>
      </p:sp>
      <p:grpSp>
        <p:nvGrpSpPr>
          <p:cNvPr id="9" name="Grupa 8"/>
          <p:cNvGrpSpPr/>
          <p:nvPr/>
        </p:nvGrpSpPr>
        <p:grpSpPr>
          <a:xfrm>
            <a:off x="6347103" y="1295005"/>
            <a:ext cx="349525" cy="288032"/>
            <a:chOff x="6285599" y="1137289"/>
            <a:chExt cx="349525" cy="288032"/>
          </a:xfrm>
        </p:grpSpPr>
        <p:sp>
          <p:nvSpPr>
            <p:cNvPr id="2" name="Pięciokąt 1"/>
            <p:cNvSpPr/>
            <p:nvPr/>
          </p:nvSpPr>
          <p:spPr>
            <a:xfrm>
              <a:off x="6347093" y="1137289"/>
              <a:ext cx="288031" cy="288032"/>
            </a:xfrm>
            <a:prstGeom prst="homePlate">
              <a:avLst>
                <a:gd name="adj" fmla="val 3412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rostokąt 2"/>
            <p:cNvSpPr/>
            <p:nvPr/>
          </p:nvSpPr>
          <p:spPr>
            <a:xfrm>
              <a:off x="6285599" y="1137321"/>
              <a:ext cx="61200" cy="288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p:cNvGrpSpPr/>
          <p:nvPr/>
        </p:nvGrpSpPr>
        <p:grpSpPr>
          <a:xfrm>
            <a:off x="6347103" y="2281022"/>
            <a:ext cx="349524" cy="288032"/>
            <a:chOff x="6285599" y="1984763"/>
            <a:chExt cx="349524" cy="288032"/>
          </a:xfrm>
        </p:grpSpPr>
        <p:sp>
          <p:nvSpPr>
            <p:cNvPr id="17" name="Pięciokąt 16"/>
            <p:cNvSpPr/>
            <p:nvPr/>
          </p:nvSpPr>
          <p:spPr>
            <a:xfrm>
              <a:off x="6347092" y="1984763"/>
              <a:ext cx="288031" cy="288032"/>
            </a:xfrm>
            <a:prstGeom prst="homePlate">
              <a:avLst>
                <a:gd name="adj" fmla="val 341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Prostokąt 21"/>
            <p:cNvSpPr/>
            <p:nvPr/>
          </p:nvSpPr>
          <p:spPr>
            <a:xfrm>
              <a:off x="6285599" y="1984779"/>
              <a:ext cx="61200" cy="28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p:cNvGrpSpPr/>
          <p:nvPr/>
        </p:nvGrpSpPr>
        <p:grpSpPr>
          <a:xfrm>
            <a:off x="6347103" y="3267039"/>
            <a:ext cx="349523" cy="288032"/>
            <a:chOff x="6285599" y="3111121"/>
            <a:chExt cx="349523" cy="288032"/>
          </a:xfrm>
        </p:grpSpPr>
        <p:sp>
          <p:nvSpPr>
            <p:cNvPr id="18" name="Pięciokąt 17"/>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rostokąt 22"/>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p:cNvGrpSpPr/>
          <p:nvPr/>
        </p:nvGrpSpPr>
        <p:grpSpPr>
          <a:xfrm>
            <a:off x="6347103" y="4253056"/>
            <a:ext cx="349522" cy="288032"/>
            <a:chOff x="6285599" y="3987502"/>
            <a:chExt cx="349522" cy="288032"/>
          </a:xfrm>
        </p:grpSpPr>
        <p:sp>
          <p:nvSpPr>
            <p:cNvPr id="19" name="Pięciokąt 18"/>
            <p:cNvSpPr/>
            <p:nvPr/>
          </p:nvSpPr>
          <p:spPr>
            <a:xfrm>
              <a:off x="6347090" y="3987502"/>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Prostokąt 23"/>
            <p:cNvSpPr/>
            <p:nvPr/>
          </p:nvSpPr>
          <p:spPr>
            <a:xfrm>
              <a:off x="6285599" y="3987518"/>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p:cNvGrpSpPr/>
          <p:nvPr/>
        </p:nvGrpSpPr>
        <p:grpSpPr>
          <a:xfrm>
            <a:off x="6347103" y="5239072"/>
            <a:ext cx="349521" cy="288032"/>
            <a:chOff x="6285599" y="5091235"/>
            <a:chExt cx="349521" cy="288032"/>
          </a:xfrm>
        </p:grpSpPr>
        <p:sp>
          <p:nvSpPr>
            <p:cNvPr id="20" name="Pięciokąt 19"/>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Prostokąt 24"/>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73886917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normAutofit/>
          </a:bodyPr>
          <a:lstStyle/>
          <a:p>
            <a:r>
              <a:rPr lang="en-US" dirty="0"/>
              <a:t>5 Phases Loop Chart Graphics</a:t>
            </a:r>
          </a:p>
        </p:txBody>
      </p:sp>
      <p:grpSp>
        <p:nvGrpSpPr>
          <p:cNvPr id="2" name="Grupa 1"/>
          <p:cNvGrpSpPr/>
          <p:nvPr/>
        </p:nvGrpSpPr>
        <p:grpSpPr>
          <a:xfrm>
            <a:off x="687388" y="2060848"/>
            <a:ext cx="6427533" cy="3063722"/>
            <a:chOff x="623392" y="1943447"/>
            <a:chExt cx="6893340" cy="3285753"/>
          </a:xfrm>
        </p:grpSpPr>
        <p:sp>
          <p:nvSpPr>
            <p:cNvPr id="5" name="Rounded Rectangle 23"/>
            <p:cNvSpPr/>
            <p:nvPr/>
          </p:nvSpPr>
          <p:spPr>
            <a:xfrm>
              <a:off x="781050" y="2735050"/>
              <a:ext cx="6559680" cy="1722422"/>
            </a:xfrm>
            <a:prstGeom prst="roundRect">
              <a:avLst>
                <a:gd name="adj" fmla="val 50000"/>
              </a:avLst>
            </a:prstGeom>
            <a:noFill/>
            <a:ln w="28575">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7" name="Sześciokąt 1"/>
            <p:cNvSpPr/>
            <p:nvPr/>
          </p:nvSpPr>
          <p:spPr>
            <a:xfrm rot="16200000">
              <a:off x="1359845" y="1943447"/>
              <a:ext cx="1671889" cy="1671889"/>
            </a:xfrm>
            <a:prstGeom prst="ellipse">
              <a:avLst/>
            </a:prstGeom>
            <a:solidFill>
              <a:schemeClr val="accent4"/>
            </a:solidFill>
            <a:ln w="127000">
              <a:solidFill>
                <a:schemeClr val="accent4">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9" name="pole tekstowe 8"/>
            <p:cNvSpPr txBox="1"/>
            <p:nvPr/>
          </p:nvSpPr>
          <p:spPr>
            <a:xfrm>
              <a:off x="1488372"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11" name="Sześciokąt 2"/>
            <p:cNvSpPr/>
            <p:nvPr/>
          </p:nvSpPr>
          <p:spPr>
            <a:xfrm rot="16200000">
              <a:off x="3289256" y="1943665"/>
              <a:ext cx="1671889" cy="1671889"/>
            </a:xfrm>
            <a:prstGeom prst="ellipse">
              <a:avLst/>
            </a:prstGeom>
            <a:solidFill>
              <a:schemeClr val="accent5"/>
            </a:solidFill>
            <a:ln w="127000">
              <a:solidFill>
                <a:schemeClr val="accent5">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15" name="Sześciokąt 3"/>
            <p:cNvSpPr/>
            <p:nvPr/>
          </p:nvSpPr>
          <p:spPr>
            <a:xfrm rot="16200000">
              <a:off x="5218666" y="1943666"/>
              <a:ext cx="1671889" cy="1671889"/>
            </a:xfrm>
            <a:prstGeom prst="ellipse">
              <a:avLst/>
            </a:prstGeom>
            <a:solidFill>
              <a:schemeClr val="accent2"/>
            </a:solidFill>
            <a:ln w="127000">
              <a:solidFill>
                <a:schemeClr val="accent2">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19" name="Sześciokąt 4"/>
            <p:cNvSpPr/>
            <p:nvPr/>
          </p:nvSpPr>
          <p:spPr>
            <a:xfrm rot="16200000">
              <a:off x="2324550" y="3544687"/>
              <a:ext cx="1671889" cy="1671889"/>
            </a:xfrm>
            <a:prstGeom prst="ellipse">
              <a:avLst/>
            </a:prstGeom>
            <a:solidFill>
              <a:schemeClr val="tx2"/>
            </a:solidFill>
            <a:ln w="127000">
              <a:solidFill>
                <a:schemeClr val="tx2">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24" name="Sześciokąt 5"/>
            <p:cNvSpPr/>
            <p:nvPr/>
          </p:nvSpPr>
          <p:spPr>
            <a:xfrm rot="16200000">
              <a:off x="4253961" y="3557311"/>
              <a:ext cx="1671889" cy="1671889"/>
            </a:xfrm>
            <a:prstGeom prst="ellipse">
              <a:avLst/>
            </a:prstGeom>
            <a:solidFill>
              <a:schemeClr val="accent6"/>
            </a:solidFill>
            <a:ln w="127000">
              <a:solidFill>
                <a:schemeClr val="accent6">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1400" dirty="0">
                <a:solidFill>
                  <a:schemeClr val="bg1"/>
                </a:solidFill>
              </a:endParaRPr>
            </a:p>
          </p:txBody>
        </p:sp>
        <p:sp>
          <p:nvSpPr>
            <p:cNvPr id="34" name="Freeform 5"/>
            <p:cNvSpPr>
              <a:spLocks/>
            </p:cNvSpPr>
            <p:nvPr/>
          </p:nvSpPr>
          <p:spPr bwMode="auto">
            <a:xfrm rot="2700000">
              <a:off x="7183708" y="3289638"/>
              <a:ext cx="331957" cy="334090"/>
            </a:xfrm>
            <a:custGeom>
              <a:avLst/>
              <a:gdLst>
                <a:gd name="T0" fmla="*/ 622 w 622"/>
                <a:gd name="T1" fmla="*/ 0 h 626"/>
                <a:gd name="T2" fmla="*/ 622 w 622"/>
                <a:gd name="T3" fmla="*/ 626 h 626"/>
                <a:gd name="T4" fmla="*/ 0 w 622"/>
                <a:gd name="T5" fmla="*/ 626 h 626"/>
              </a:gdLst>
              <a:ahLst/>
              <a:cxnLst>
                <a:cxn ang="0">
                  <a:pos x="T0" y="T1"/>
                </a:cxn>
                <a:cxn ang="0">
                  <a:pos x="T2" y="T3"/>
                </a:cxn>
                <a:cxn ang="0">
                  <a:pos x="T4" y="T5"/>
                </a:cxn>
              </a:cxnLst>
              <a:rect l="0" t="0" r="r" b="b"/>
              <a:pathLst>
                <a:path w="622" h="626">
                  <a:moveTo>
                    <a:pt x="622" y="0"/>
                  </a:moveTo>
                  <a:lnTo>
                    <a:pt x="622" y="626"/>
                  </a:lnTo>
                  <a:lnTo>
                    <a:pt x="0" y="626"/>
                  </a:lnTo>
                </a:path>
              </a:pathLst>
            </a:custGeom>
            <a:noFill/>
            <a:ln w="28575" cap="rnd">
              <a:solidFill>
                <a:schemeClr val="bg2">
                  <a:lumMod val="7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5" name="Freeform 5"/>
            <p:cNvSpPr>
              <a:spLocks/>
            </p:cNvSpPr>
            <p:nvPr/>
          </p:nvSpPr>
          <p:spPr bwMode="auto">
            <a:xfrm rot="13500000">
              <a:off x="624458" y="3643887"/>
              <a:ext cx="331957" cy="334090"/>
            </a:xfrm>
            <a:custGeom>
              <a:avLst/>
              <a:gdLst>
                <a:gd name="T0" fmla="*/ 622 w 622"/>
                <a:gd name="T1" fmla="*/ 0 h 626"/>
                <a:gd name="T2" fmla="*/ 622 w 622"/>
                <a:gd name="T3" fmla="*/ 626 h 626"/>
                <a:gd name="T4" fmla="*/ 0 w 622"/>
                <a:gd name="T5" fmla="*/ 626 h 626"/>
              </a:gdLst>
              <a:ahLst/>
              <a:cxnLst>
                <a:cxn ang="0">
                  <a:pos x="T0" y="T1"/>
                </a:cxn>
                <a:cxn ang="0">
                  <a:pos x="T2" y="T3"/>
                </a:cxn>
                <a:cxn ang="0">
                  <a:pos x="T4" y="T5"/>
                </a:cxn>
              </a:cxnLst>
              <a:rect l="0" t="0" r="r" b="b"/>
              <a:pathLst>
                <a:path w="622" h="626">
                  <a:moveTo>
                    <a:pt x="622" y="0"/>
                  </a:moveTo>
                  <a:lnTo>
                    <a:pt x="622" y="626"/>
                  </a:lnTo>
                  <a:lnTo>
                    <a:pt x="0" y="626"/>
                  </a:lnTo>
                </a:path>
              </a:pathLst>
            </a:custGeom>
            <a:noFill/>
            <a:ln w="28575" cap="rnd">
              <a:solidFill>
                <a:schemeClr val="bg2">
                  <a:lumMod val="7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69" name="pole tekstowe 68">
              <a:extLst>
                <a:ext uri="{FF2B5EF4-FFF2-40B4-BE49-F238E27FC236}">
                  <a16:creationId xmlns:a16="http://schemas.microsoft.com/office/drawing/2014/main" id="{42677777-2D10-43A5-A11C-B6D53F5FDAB6}"/>
                </a:ext>
              </a:extLst>
            </p:cNvPr>
            <p:cNvSpPr txBox="1"/>
            <p:nvPr/>
          </p:nvSpPr>
          <p:spPr>
            <a:xfrm>
              <a:off x="3417784"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0" name="pole tekstowe 69">
              <a:extLst>
                <a:ext uri="{FF2B5EF4-FFF2-40B4-BE49-F238E27FC236}">
                  <a16:creationId xmlns:a16="http://schemas.microsoft.com/office/drawing/2014/main" id="{94A591E8-D0FA-448F-8DAA-2C98AE481D2F}"/>
                </a:ext>
              </a:extLst>
            </p:cNvPr>
            <p:cNvSpPr txBox="1"/>
            <p:nvPr/>
          </p:nvSpPr>
          <p:spPr>
            <a:xfrm>
              <a:off x="5347194" y="3023560"/>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1" name="pole tekstowe 70">
              <a:extLst>
                <a:ext uri="{FF2B5EF4-FFF2-40B4-BE49-F238E27FC236}">
                  <a16:creationId xmlns:a16="http://schemas.microsoft.com/office/drawing/2014/main" id="{A0FB8FF7-06EF-48FD-96B0-7ED373FA4D60}"/>
                </a:ext>
              </a:extLst>
            </p:cNvPr>
            <p:cNvSpPr txBox="1"/>
            <p:nvPr/>
          </p:nvSpPr>
          <p:spPr>
            <a:xfrm>
              <a:off x="2453077" y="4682867"/>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sp>
          <p:nvSpPr>
            <p:cNvPr id="72" name="pole tekstowe 71">
              <a:extLst>
                <a:ext uri="{FF2B5EF4-FFF2-40B4-BE49-F238E27FC236}">
                  <a16:creationId xmlns:a16="http://schemas.microsoft.com/office/drawing/2014/main" id="{60056F9D-D7B7-4D88-9C9C-87C7EA033DA8}"/>
                </a:ext>
              </a:extLst>
            </p:cNvPr>
            <p:cNvSpPr txBox="1"/>
            <p:nvPr/>
          </p:nvSpPr>
          <p:spPr>
            <a:xfrm>
              <a:off x="4382488" y="4682867"/>
              <a:ext cx="1414832" cy="308313"/>
            </a:xfrm>
            <a:prstGeom prst="rect">
              <a:avLst/>
            </a:prstGeom>
          </p:spPr>
          <p:txBody>
            <a:bodyPr vert="horz" wrap="square" lIns="91440" tIns="45720" rIns="91440" bIns="45720" rtlCol="0">
              <a:noAutofit/>
            </a:bodyPr>
            <a:lstStyle/>
            <a:p>
              <a:pPr algn="ctr" fontAlgn="base"/>
              <a:r>
                <a:rPr lang="en-US" sz="1400" b="1" dirty="0">
                  <a:solidFill>
                    <a:schemeClr val="bg1"/>
                  </a:solidFill>
                </a:rPr>
                <a:t>Your text here</a:t>
              </a:r>
            </a:p>
          </p:txBody>
        </p:sp>
      </p:grpSp>
      <p:grpSp>
        <p:nvGrpSpPr>
          <p:cNvPr id="37" name="Grupa 36">
            <a:extLst>
              <a:ext uri="{FF2B5EF4-FFF2-40B4-BE49-F238E27FC236}">
                <a16:creationId xmlns:a16="http://schemas.microsoft.com/office/drawing/2014/main" id="{CFEF2120-3F3B-495D-A6FC-BEFAE704D268}"/>
              </a:ext>
            </a:extLst>
          </p:cNvPr>
          <p:cNvGrpSpPr/>
          <p:nvPr/>
        </p:nvGrpSpPr>
        <p:grpSpPr>
          <a:xfrm>
            <a:off x="7669869" y="1295005"/>
            <a:ext cx="3792154" cy="4836604"/>
            <a:chOff x="6285599" y="1186148"/>
            <a:chExt cx="3792154" cy="4836604"/>
          </a:xfrm>
        </p:grpSpPr>
        <p:sp>
          <p:nvSpPr>
            <p:cNvPr id="53" name="Symbol zastępczy zawartości 4">
              <a:extLst>
                <a:ext uri="{FF2B5EF4-FFF2-40B4-BE49-F238E27FC236}">
                  <a16:creationId xmlns:a16="http://schemas.microsoft.com/office/drawing/2014/main" id="{4823EDBF-31FB-402F-B152-C1CC7D49D356}"/>
                </a:ext>
              </a:extLst>
            </p:cNvPr>
            <p:cNvSpPr txBox="1">
              <a:spLocks/>
            </p:cNvSpPr>
            <p:nvPr/>
          </p:nvSpPr>
          <p:spPr>
            <a:xfrm>
              <a:off x="6635124" y="1198142"/>
              <a:ext cx="3442629" cy="4824610"/>
            </a:xfrm>
            <a:prstGeom prst="rect">
              <a:avLst/>
            </a:prstGeom>
          </p:spPr>
          <p:txBody>
            <a:bodyPr tIns="0">
              <a:noAutofit/>
            </a:bodyPr>
            <a:lstStyle>
              <a:lvl1pPr marL="355600" indent="-355600" algn="l" defTabSz="914400" rtl="0" eaLnBrk="1" latinLnBrk="0" hangingPunct="1">
                <a:lnSpc>
                  <a:spcPct val="100000"/>
                </a:lnSpc>
                <a:spcBef>
                  <a:spcPts val="1000"/>
                </a:spcBef>
                <a:buClr>
                  <a:schemeClr val="accent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100000"/>
                </a:lnSpc>
                <a:spcBef>
                  <a:spcPts val="500"/>
                </a:spcBef>
                <a:buClr>
                  <a:schemeClr val="accent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100000"/>
                </a:lnSpc>
                <a:spcBef>
                  <a:spcPts val="500"/>
                </a:spcBef>
                <a:buClr>
                  <a:schemeClr val="accent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100000"/>
                </a:lnSpc>
                <a:spcBef>
                  <a:spcPts val="500"/>
                </a:spcBef>
                <a:buClr>
                  <a:schemeClr val="accent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a:p>
              <a:pPr marL="0" indent="0" fontAlgn="base">
                <a:buNone/>
              </a:pPr>
              <a:r>
                <a:rPr lang="en-US" sz="1600" b="1" dirty="0">
                  <a:solidFill>
                    <a:schemeClr val="tx1"/>
                  </a:solidFill>
                </a:rPr>
                <a:t>Your description here</a:t>
              </a:r>
            </a:p>
            <a:p>
              <a:pPr marL="0" indent="0" fontAlgn="base">
                <a:buNone/>
              </a:pPr>
              <a:r>
                <a:rPr lang="en-US" sz="1600" dirty="0">
                  <a:solidFill>
                    <a:schemeClr val="tx1"/>
                  </a:solidFill>
                </a:rPr>
                <a:t>Add your description of an item. </a:t>
              </a:r>
              <a:br>
                <a:rPr lang="en-US" sz="1600" dirty="0">
                  <a:solidFill>
                    <a:schemeClr val="tx1"/>
                  </a:solidFill>
                </a:rPr>
              </a:br>
              <a:r>
                <a:rPr lang="en-US" sz="1600" dirty="0">
                  <a:solidFill>
                    <a:schemeClr val="tx1"/>
                  </a:solidFill>
                </a:rPr>
                <a:t>Fill the textbox with your description.</a:t>
              </a:r>
            </a:p>
          </p:txBody>
        </p:sp>
        <p:grpSp>
          <p:nvGrpSpPr>
            <p:cNvPr id="54" name="Grupa 53">
              <a:extLst>
                <a:ext uri="{FF2B5EF4-FFF2-40B4-BE49-F238E27FC236}">
                  <a16:creationId xmlns:a16="http://schemas.microsoft.com/office/drawing/2014/main" id="{A46AFE95-856B-4F47-A681-470F8006D890}"/>
                </a:ext>
              </a:extLst>
            </p:cNvPr>
            <p:cNvGrpSpPr/>
            <p:nvPr/>
          </p:nvGrpSpPr>
          <p:grpSpPr>
            <a:xfrm>
              <a:off x="6285599" y="1186148"/>
              <a:ext cx="349525" cy="288032"/>
              <a:chOff x="6285599" y="1137289"/>
              <a:chExt cx="349525" cy="288032"/>
            </a:xfrm>
          </p:grpSpPr>
          <p:sp>
            <p:nvSpPr>
              <p:cNvPr id="67" name="Pięciokąt 1">
                <a:extLst>
                  <a:ext uri="{FF2B5EF4-FFF2-40B4-BE49-F238E27FC236}">
                    <a16:creationId xmlns:a16="http://schemas.microsoft.com/office/drawing/2014/main" id="{CFA37674-BCEF-4C40-8D24-BD09E1823652}"/>
                  </a:ext>
                </a:extLst>
              </p:cNvPr>
              <p:cNvSpPr/>
              <p:nvPr/>
            </p:nvSpPr>
            <p:spPr>
              <a:xfrm>
                <a:off x="6347093" y="1137289"/>
                <a:ext cx="288031" cy="288032"/>
              </a:xfrm>
              <a:prstGeom prst="homePlate">
                <a:avLst>
                  <a:gd name="adj" fmla="val 3412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Prostokąt 67">
                <a:extLst>
                  <a:ext uri="{FF2B5EF4-FFF2-40B4-BE49-F238E27FC236}">
                    <a16:creationId xmlns:a16="http://schemas.microsoft.com/office/drawing/2014/main" id="{37B13A89-333F-4CEA-9F68-18D246CDDB23}"/>
                  </a:ext>
                </a:extLst>
              </p:cNvPr>
              <p:cNvSpPr/>
              <p:nvPr/>
            </p:nvSpPr>
            <p:spPr>
              <a:xfrm>
                <a:off x="6285599" y="1137321"/>
                <a:ext cx="61200" cy="288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upa 54">
              <a:extLst>
                <a:ext uri="{FF2B5EF4-FFF2-40B4-BE49-F238E27FC236}">
                  <a16:creationId xmlns:a16="http://schemas.microsoft.com/office/drawing/2014/main" id="{0FF9CADE-209F-4D22-8AED-6E113F3AF6E5}"/>
                </a:ext>
              </a:extLst>
            </p:cNvPr>
            <p:cNvGrpSpPr/>
            <p:nvPr/>
          </p:nvGrpSpPr>
          <p:grpSpPr>
            <a:xfrm>
              <a:off x="6285599" y="2172165"/>
              <a:ext cx="349524" cy="288032"/>
              <a:chOff x="6285599" y="1984763"/>
              <a:chExt cx="349524" cy="288032"/>
            </a:xfrm>
          </p:grpSpPr>
          <p:sp>
            <p:nvSpPr>
              <p:cNvPr id="65" name="Pięciokąt 16">
                <a:extLst>
                  <a:ext uri="{FF2B5EF4-FFF2-40B4-BE49-F238E27FC236}">
                    <a16:creationId xmlns:a16="http://schemas.microsoft.com/office/drawing/2014/main" id="{3053CD0F-E5A7-48B5-95DE-CC97D5271033}"/>
                  </a:ext>
                </a:extLst>
              </p:cNvPr>
              <p:cNvSpPr/>
              <p:nvPr/>
            </p:nvSpPr>
            <p:spPr>
              <a:xfrm>
                <a:off x="6347092" y="1984763"/>
                <a:ext cx="288031" cy="288032"/>
              </a:xfrm>
              <a:prstGeom prst="homePlate">
                <a:avLst>
                  <a:gd name="adj" fmla="val 3412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Prostokąt 65">
                <a:extLst>
                  <a:ext uri="{FF2B5EF4-FFF2-40B4-BE49-F238E27FC236}">
                    <a16:creationId xmlns:a16="http://schemas.microsoft.com/office/drawing/2014/main" id="{77FBBC06-112D-4B08-A35A-40BEBFB3EEA6}"/>
                  </a:ext>
                </a:extLst>
              </p:cNvPr>
              <p:cNvSpPr/>
              <p:nvPr/>
            </p:nvSpPr>
            <p:spPr>
              <a:xfrm>
                <a:off x="6285599" y="1984779"/>
                <a:ext cx="61200" cy="28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6" name="Grupa 55">
              <a:extLst>
                <a:ext uri="{FF2B5EF4-FFF2-40B4-BE49-F238E27FC236}">
                  <a16:creationId xmlns:a16="http://schemas.microsoft.com/office/drawing/2014/main" id="{792BE09D-7EF1-40A4-A683-0114E348AE7B}"/>
                </a:ext>
              </a:extLst>
            </p:cNvPr>
            <p:cNvGrpSpPr/>
            <p:nvPr/>
          </p:nvGrpSpPr>
          <p:grpSpPr>
            <a:xfrm>
              <a:off x="6285599" y="3158182"/>
              <a:ext cx="349523" cy="288032"/>
              <a:chOff x="6285599" y="3111121"/>
              <a:chExt cx="349523" cy="288032"/>
            </a:xfrm>
          </p:grpSpPr>
          <p:sp>
            <p:nvSpPr>
              <p:cNvPr id="63" name="Pięciokąt 17">
                <a:extLst>
                  <a:ext uri="{FF2B5EF4-FFF2-40B4-BE49-F238E27FC236}">
                    <a16:creationId xmlns:a16="http://schemas.microsoft.com/office/drawing/2014/main" id="{A3247C29-19EC-4657-BE44-D6A36D9CE3E1}"/>
                  </a:ext>
                </a:extLst>
              </p:cNvPr>
              <p:cNvSpPr/>
              <p:nvPr/>
            </p:nvSpPr>
            <p:spPr>
              <a:xfrm>
                <a:off x="6347091" y="3111121"/>
                <a:ext cx="288031" cy="288032"/>
              </a:xfrm>
              <a:prstGeom prst="homePlate">
                <a:avLst>
                  <a:gd name="adj" fmla="val 341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Prostokąt 63">
                <a:extLst>
                  <a:ext uri="{FF2B5EF4-FFF2-40B4-BE49-F238E27FC236}">
                    <a16:creationId xmlns:a16="http://schemas.microsoft.com/office/drawing/2014/main" id="{55115D76-2F9B-4B31-8819-14B12EE3E8F1}"/>
                  </a:ext>
                </a:extLst>
              </p:cNvPr>
              <p:cNvSpPr/>
              <p:nvPr/>
            </p:nvSpPr>
            <p:spPr>
              <a:xfrm>
                <a:off x="6285599" y="3111137"/>
                <a:ext cx="61200" cy="288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upa 56">
              <a:extLst>
                <a:ext uri="{FF2B5EF4-FFF2-40B4-BE49-F238E27FC236}">
                  <a16:creationId xmlns:a16="http://schemas.microsoft.com/office/drawing/2014/main" id="{220C9422-E683-475D-94DA-A791FD6273A7}"/>
                </a:ext>
              </a:extLst>
            </p:cNvPr>
            <p:cNvGrpSpPr/>
            <p:nvPr/>
          </p:nvGrpSpPr>
          <p:grpSpPr>
            <a:xfrm>
              <a:off x="6285599" y="4144199"/>
              <a:ext cx="349522" cy="288032"/>
              <a:chOff x="6285599" y="3987502"/>
              <a:chExt cx="349522" cy="288032"/>
            </a:xfrm>
          </p:grpSpPr>
          <p:sp>
            <p:nvSpPr>
              <p:cNvPr id="61" name="Pięciokąt 18">
                <a:extLst>
                  <a:ext uri="{FF2B5EF4-FFF2-40B4-BE49-F238E27FC236}">
                    <a16:creationId xmlns:a16="http://schemas.microsoft.com/office/drawing/2014/main" id="{4C2F985F-E1C5-4021-86FF-60A4D2E69148}"/>
                  </a:ext>
                </a:extLst>
              </p:cNvPr>
              <p:cNvSpPr/>
              <p:nvPr/>
            </p:nvSpPr>
            <p:spPr>
              <a:xfrm>
                <a:off x="6347090" y="3987502"/>
                <a:ext cx="288031" cy="288032"/>
              </a:xfrm>
              <a:prstGeom prst="homePlate">
                <a:avLst>
                  <a:gd name="adj" fmla="val 3412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Prostokąt 61">
                <a:extLst>
                  <a:ext uri="{FF2B5EF4-FFF2-40B4-BE49-F238E27FC236}">
                    <a16:creationId xmlns:a16="http://schemas.microsoft.com/office/drawing/2014/main" id="{D6B306B0-36AD-48F3-8DB9-99E902830A6A}"/>
                  </a:ext>
                </a:extLst>
              </p:cNvPr>
              <p:cNvSpPr/>
              <p:nvPr/>
            </p:nvSpPr>
            <p:spPr>
              <a:xfrm>
                <a:off x="6285599" y="3987518"/>
                <a:ext cx="61200" cy="288000"/>
              </a:xfrm>
              <a:prstGeom prst="rect">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8" name="Grupa 57">
              <a:extLst>
                <a:ext uri="{FF2B5EF4-FFF2-40B4-BE49-F238E27FC236}">
                  <a16:creationId xmlns:a16="http://schemas.microsoft.com/office/drawing/2014/main" id="{71279D78-710A-4185-A9AE-B3CF84C64458}"/>
                </a:ext>
              </a:extLst>
            </p:cNvPr>
            <p:cNvGrpSpPr/>
            <p:nvPr/>
          </p:nvGrpSpPr>
          <p:grpSpPr>
            <a:xfrm>
              <a:off x="6285599" y="5130215"/>
              <a:ext cx="349521" cy="288032"/>
              <a:chOff x="6285599" y="5091235"/>
              <a:chExt cx="349521" cy="288032"/>
            </a:xfrm>
          </p:grpSpPr>
          <p:sp>
            <p:nvSpPr>
              <p:cNvPr id="59" name="Pięciokąt 19">
                <a:extLst>
                  <a:ext uri="{FF2B5EF4-FFF2-40B4-BE49-F238E27FC236}">
                    <a16:creationId xmlns:a16="http://schemas.microsoft.com/office/drawing/2014/main" id="{9A6239C3-DDBD-4B3B-A477-D6FDF792445B}"/>
                  </a:ext>
                </a:extLst>
              </p:cNvPr>
              <p:cNvSpPr/>
              <p:nvPr/>
            </p:nvSpPr>
            <p:spPr>
              <a:xfrm>
                <a:off x="6347089" y="5091235"/>
                <a:ext cx="288031" cy="288032"/>
              </a:xfrm>
              <a:prstGeom prst="homePlate">
                <a:avLst>
                  <a:gd name="adj" fmla="val 3412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Prostokąt 59">
                <a:extLst>
                  <a:ext uri="{FF2B5EF4-FFF2-40B4-BE49-F238E27FC236}">
                    <a16:creationId xmlns:a16="http://schemas.microsoft.com/office/drawing/2014/main" id="{EF583DE6-4B97-4027-9E7B-A1ADC622A042}"/>
                  </a:ext>
                </a:extLst>
              </p:cNvPr>
              <p:cNvSpPr/>
              <p:nvPr/>
            </p:nvSpPr>
            <p:spPr>
              <a:xfrm>
                <a:off x="6285599" y="5091251"/>
                <a:ext cx="61200" cy="28800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2" name="Freeform 7">
            <a:extLst>
              <a:ext uri="{FF2B5EF4-FFF2-40B4-BE49-F238E27FC236}">
                <a16:creationId xmlns:a16="http://schemas.microsoft.com/office/drawing/2014/main" id="{E22A4393-A079-47E3-B3C0-A73EB5D3BCF8}"/>
              </a:ext>
            </a:extLst>
          </p:cNvPr>
          <p:cNvSpPr>
            <a:spLocks noChangeAspect="1" noEditPoints="1"/>
          </p:cNvSpPr>
          <p:nvPr/>
        </p:nvSpPr>
        <p:spPr bwMode="auto">
          <a:xfrm>
            <a:off x="5560657" y="241174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91213BE8-CBEE-4946-BA70-E3D4CF525F8C}"/>
              </a:ext>
            </a:extLst>
          </p:cNvPr>
          <p:cNvPicPr>
            <a:picLocks noChangeAspect="1"/>
          </p:cNvPicPr>
          <p:nvPr/>
        </p:nvPicPr>
        <p:blipFill>
          <a:blip/>
          <a:stretch>
            <a:fillRect/>
          </a:stretch>
        </p:blipFill>
        <p:spPr>
          <a:xfrm>
            <a:off x="3760178" y="2411741"/>
            <a:ext cx="374524" cy="537780"/>
          </a:xfrm>
          <a:prstGeom prst="rect">
            <a:avLst/>
          </a:prstGeom>
        </p:spPr>
      </p:pic>
      <p:sp>
        <p:nvSpPr>
          <p:cNvPr id="44" name="Freeform 6">
            <a:extLst>
              <a:ext uri="{FF2B5EF4-FFF2-40B4-BE49-F238E27FC236}">
                <a16:creationId xmlns:a16="http://schemas.microsoft.com/office/drawing/2014/main" id="{B503AA45-DAC5-4B38-B9AB-46A3ECFFFEF3}"/>
              </a:ext>
            </a:extLst>
          </p:cNvPr>
          <p:cNvSpPr>
            <a:spLocks noChangeAspect="1" noEditPoints="1"/>
          </p:cNvSpPr>
          <p:nvPr/>
        </p:nvSpPr>
        <p:spPr bwMode="auto">
          <a:xfrm>
            <a:off x="1785796" y="2479602"/>
            <a:ext cx="737948" cy="438634"/>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14">
            <a:extLst>
              <a:ext uri="{FF2B5EF4-FFF2-40B4-BE49-F238E27FC236}">
                <a16:creationId xmlns:a16="http://schemas.microsoft.com/office/drawing/2014/main" id="{CD3DEBA4-2BD2-41D1-9279-F26168DA0C11}"/>
              </a:ext>
            </a:extLst>
          </p:cNvPr>
          <p:cNvSpPr>
            <a:spLocks noChangeAspect="1" noEditPoints="1"/>
          </p:cNvSpPr>
          <p:nvPr/>
        </p:nvSpPr>
        <p:spPr bwMode="auto">
          <a:xfrm>
            <a:off x="2795850" y="3947381"/>
            <a:ext cx="506538" cy="52977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6">
            <a:extLst>
              <a:ext uri="{FF2B5EF4-FFF2-40B4-BE49-F238E27FC236}">
                <a16:creationId xmlns:a16="http://schemas.microsoft.com/office/drawing/2014/main" id="{2839709B-BD40-4EB2-AB1A-168F8411B43D}"/>
              </a:ext>
            </a:extLst>
          </p:cNvPr>
          <p:cNvSpPr>
            <a:spLocks noChangeAspect="1" noEditPoints="1"/>
          </p:cNvSpPr>
          <p:nvPr/>
        </p:nvSpPr>
        <p:spPr bwMode="auto">
          <a:xfrm>
            <a:off x="4495758" y="3995928"/>
            <a:ext cx="712648" cy="43267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02638201"/>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B304419-918D-4568-B484-62555B54CB45}"/>
              </a:ext>
            </a:extLst>
          </p:cNvPr>
          <p:cNvSpPr>
            <a:spLocks noGrp="1"/>
          </p:cNvSpPr>
          <p:nvPr>
            <p:ph type="title"/>
          </p:nvPr>
        </p:nvSpPr>
        <p:spPr>
          <a:xfrm>
            <a:off x="623889" y="0"/>
            <a:ext cx="10947022" cy="972000"/>
          </a:xfrm>
        </p:spPr>
        <p:txBody>
          <a:bodyPr/>
          <a:lstStyle/>
          <a:p>
            <a:r>
              <a:rPr lang="en-US" dirty="0"/>
              <a:t>Circular Chevron Ring with 5 Items</a:t>
            </a:r>
          </a:p>
        </p:txBody>
      </p:sp>
      <p:grpSp>
        <p:nvGrpSpPr>
          <p:cNvPr id="11" name="Grupa 10">
            <a:extLst>
              <a:ext uri="{FF2B5EF4-FFF2-40B4-BE49-F238E27FC236}">
                <a16:creationId xmlns:a16="http://schemas.microsoft.com/office/drawing/2014/main" id="{4624B70D-4C99-452D-A946-4F59E0A79CE6}"/>
              </a:ext>
            </a:extLst>
          </p:cNvPr>
          <p:cNvGrpSpPr/>
          <p:nvPr/>
        </p:nvGrpSpPr>
        <p:grpSpPr>
          <a:xfrm>
            <a:off x="4465936" y="1973991"/>
            <a:ext cx="3546253" cy="3658434"/>
            <a:chOff x="4465936" y="1973991"/>
            <a:chExt cx="3546253" cy="3658434"/>
          </a:xfrm>
        </p:grpSpPr>
        <p:sp>
          <p:nvSpPr>
            <p:cNvPr id="39" name="Freeform 22">
              <a:extLst>
                <a:ext uri="{FF2B5EF4-FFF2-40B4-BE49-F238E27FC236}">
                  <a16:creationId xmlns:a16="http://schemas.microsoft.com/office/drawing/2014/main" id="{C42BB61D-6E82-47F6-A354-A621A1E4103B}"/>
                </a:ext>
              </a:extLst>
            </p:cNvPr>
            <p:cNvSpPr>
              <a:spLocks/>
            </p:cNvSpPr>
            <p:nvPr/>
          </p:nvSpPr>
          <p:spPr bwMode="auto">
            <a:xfrm rot="2173977">
              <a:off x="4465936" y="2674621"/>
              <a:ext cx="965929" cy="1681209"/>
            </a:xfrm>
            <a:custGeom>
              <a:avLst/>
              <a:gdLst>
                <a:gd name="T0" fmla="*/ 240 w 424"/>
                <a:gd name="T1" fmla="*/ 178 h 738"/>
                <a:gd name="T2" fmla="*/ 248 w 424"/>
                <a:gd name="T3" fmla="*/ 89 h 738"/>
                <a:gd name="T4" fmla="*/ 146 w 424"/>
                <a:gd name="T5" fmla="*/ 0 h 738"/>
                <a:gd name="T6" fmla="*/ 20 w 424"/>
                <a:gd name="T7" fmla="*/ 11 h 738"/>
                <a:gd name="T8" fmla="*/ 0 w 424"/>
                <a:gd name="T9" fmla="*/ 178 h 738"/>
                <a:gd name="T10" fmla="*/ 78 w 424"/>
                <a:gd name="T11" fmla="*/ 500 h 738"/>
                <a:gd name="T12" fmla="*/ 282 w 424"/>
                <a:gd name="T13" fmla="*/ 738 h 738"/>
                <a:gd name="T14" fmla="*/ 311 w 424"/>
                <a:gd name="T15" fmla="*/ 613 h 738"/>
                <a:gd name="T16" fmla="*/ 424 w 424"/>
                <a:gd name="T17" fmla="*/ 545 h 738"/>
                <a:gd name="T18" fmla="*/ 240 w 424"/>
                <a:gd name="T19" fmla="*/ 17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4" h="738">
                  <a:moveTo>
                    <a:pt x="240" y="178"/>
                  </a:moveTo>
                  <a:cubicBezTo>
                    <a:pt x="240" y="148"/>
                    <a:pt x="243" y="118"/>
                    <a:pt x="248" y="89"/>
                  </a:cubicBezTo>
                  <a:cubicBezTo>
                    <a:pt x="146" y="0"/>
                    <a:pt x="146" y="0"/>
                    <a:pt x="146" y="0"/>
                  </a:cubicBezTo>
                  <a:cubicBezTo>
                    <a:pt x="20" y="11"/>
                    <a:pt x="20" y="11"/>
                    <a:pt x="20" y="11"/>
                  </a:cubicBezTo>
                  <a:cubicBezTo>
                    <a:pt x="6" y="65"/>
                    <a:pt x="0" y="121"/>
                    <a:pt x="0" y="178"/>
                  </a:cubicBezTo>
                  <a:cubicBezTo>
                    <a:pt x="0" y="290"/>
                    <a:pt x="27" y="401"/>
                    <a:pt x="78" y="500"/>
                  </a:cubicBezTo>
                  <a:cubicBezTo>
                    <a:pt x="127" y="593"/>
                    <a:pt x="197" y="675"/>
                    <a:pt x="282" y="738"/>
                  </a:cubicBezTo>
                  <a:cubicBezTo>
                    <a:pt x="311" y="613"/>
                    <a:pt x="311" y="613"/>
                    <a:pt x="311" y="613"/>
                  </a:cubicBezTo>
                  <a:cubicBezTo>
                    <a:pt x="424" y="545"/>
                    <a:pt x="424" y="545"/>
                    <a:pt x="424" y="545"/>
                  </a:cubicBezTo>
                  <a:cubicBezTo>
                    <a:pt x="308" y="459"/>
                    <a:pt x="240" y="322"/>
                    <a:pt x="240" y="17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23">
              <a:extLst>
                <a:ext uri="{FF2B5EF4-FFF2-40B4-BE49-F238E27FC236}">
                  <a16:creationId xmlns:a16="http://schemas.microsoft.com/office/drawing/2014/main" id="{AFB8457E-6BD2-4F55-93A0-A20DF1F37F11}"/>
                </a:ext>
              </a:extLst>
            </p:cNvPr>
            <p:cNvSpPr>
              <a:spLocks/>
            </p:cNvSpPr>
            <p:nvPr/>
          </p:nvSpPr>
          <p:spPr bwMode="auto">
            <a:xfrm rot="2173977">
              <a:off x="5304171" y="1973991"/>
              <a:ext cx="1505587" cy="1248119"/>
            </a:xfrm>
            <a:custGeom>
              <a:avLst/>
              <a:gdLst>
                <a:gd name="T0" fmla="*/ 611 w 661"/>
                <a:gd name="T1" fmla="*/ 0 h 548"/>
                <a:gd name="T2" fmla="*/ 247 w 661"/>
                <a:gd name="T3" fmla="*/ 134 h 548"/>
                <a:gd name="T4" fmla="*/ 0 w 661"/>
                <a:gd name="T5" fmla="*/ 473 h 548"/>
                <a:gd name="T6" fmla="*/ 128 w 661"/>
                <a:gd name="T7" fmla="*/ 462 h 548"/>
                <a:gd name="T8" fmla="*/ 228 w 661"/>
                <a:gd name="T9" fmla="*/ 548 h 548"/>
                <a:gd name="T10" fmla="*/ 609 w 661"/>
                <a:gd name="T11" fmla="*/ 241 h 548"/>
                <a:gd name="T12" fmla="*/ 661 w 661"/>
                <a:gd name="T13" fmla="*/ 118 h 548"/>
                <a:gd name="T14" fmla="*/ 661 w 661"/>
                <a:gd name="T15" fmla="*/ 117 h 548"/>
                <a:gd name="T16" fmla="*/ 611 w 661"/>
                <a:gd name="T17"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1" h="548">
                  <a:moveTo>
                    <a:pt x="611" y="0"/>
                  </a:moveTo>
                  <a:cubicBezTo>
                    <a:pt x="479" y="9"/>
                    <a:pt x="354" y="55"/>
                    <a:pt x="247" y="134"/>
                  </a:cubicBezTo>
                  <a:cubicBezTo>
                    <a:pt x="131" y="220"/>
                    <a:pt x="46" y="337"/>
                    <a:pt x="0" y="473"/>
                  </a:cubicBezTo>
                  <a:cubicBezTo>
                    <a:pt x="128" y="462"/>
                    <a:pt x="128" y="462"/>
                    <a:pt x="128" y="462"/>
                  </a:cubicBezTo>
                  <a:cubicBezTo>
                    <a:pt x="228" y="548"/>
                    <a:pt x="228" y="548"/>
                    <a:pt x="228" y="548"/>
                  </a:cubicBezTo>
                  <a:cubicBezTo>
                    <a:pt x="285" y="379"/>
                    <a:pt x="434" y="261"/>
                    <a:pt x="609" y="241"/>
                  </a:cubicBezTo>
                  <a:cubicBezTo>
                    <a:pt x="661" y="118"/>
                    <a:pt x="661" y="118"/>
                    <a:pt x="661" y="118"/>
                  </a:cubicBezTo>
                  <a:cubicBezTo>
                    <a:pt x="661" y="117"/>
                    <a:pt x="661" y="117"/>
                    <a:pt x="661" y="117"/>
                  </a:cubicBezTo>
                  <a:lnTo>
                    <a:pt x="61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24">
              <a:extLst>
                <a:ext uri="{FF2B5EF4-FFF2-40B4-BE49-F238E27FC236}">
                  <a16:creationId xmlns:a16="http://schemas.microsoft.com/office/drawing/2014/main" id="{5A02851B-137D-4ED5-9647-753CC61FD233}"/>
                </a:ext>
              </a:extLst>
            </p:cNvPr>
            <p:cNvSpPr>
              <a:spLocks/>
            </p:cNvSpPr>
            <p:nvPr/>
          </p:nvSpPr>
          <p:spPr bwMode="auto">
            <a:xfrm rot="2173977">
              <a:off x="4531074" y="4454004"/>
              <a:ext cx="1762202" cy="740858"/>
            </a:xfrm>
            <a:custGeom>
              <a:avLst/>
              <a:gdLst>
                <a:gd name="T0" fmla="*/ 662 w 774"/>
                <a:gd name="T1" fmla="*/ 126 h 325"/>
                <a:gd name="T2" fmla="*/ 632 w 774"/>
                <a:gd name="T3" fmla="*/ 0 h 325"/>
                <a:gd name="T4" fmla="*/ 368 w 774"/>
                <a:gd name="T5" fmla="*/ 85 h 325"/>
                <a:gd name="T6" fmla="*/ 145 w 774"/>
                <a:gd name="T7" fmla="*/ 27 h 325"/>
                <a:gd name="T8" fmla="*/ 29 w 774"/>
                <a:gd name="T9" fmla="*/ 97 h 325"/>
                <a:gd name="T10" fmla="*/ 0 w 774"/>
                <a:gd name="T11" fmla="*/ 220 h 325"/>
                <a:gd name="T12" fmla="*/ 368 w 774"/>
                <a:gd name="T13" fmla="*/ 325 h 325"/>
                <a:gd name="T14" fmla="*/ 774 w 774"/>
                <a:gd name="T15" fmla="*/ 194 h 325"/>
                <a:gd name="T16" fmla="*/ 662 w 774"/>
                <a:gd name="T17" fmla="*/ 12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4" h="325">
                  <a:moveTo>
                    <a:pt x="662" y="126"/>
                  </a:moveTo>
                  <a:cubicBezTo>
                    <a:pt x="632" y="0"/>
                    <a:pt x="632" y="0"/>
                    <a:pt x="632" y="0"/>
                  </a:cubicBezTo>
                  <a:cubicBezTo>
                    <a:pt x="555" y="56"/>
                    <a:pt x="463" y="85"/>
                    <a:pt x="368" y="85"/>
                  </a:cubicBezTo>
                  <a:cubicBezTo>
                    <a:pt x="288" y="85"/>
                    <a:pt x="212" y="65"/>
                    <a:pt x="145" y="27"/>
                  </a:cubicBezTo>
                  <a:cubicBezTo>
                    <a:pt x="29" y="97"/>
                    <a:pt x="29" y="97"/>
                    <a:pt x="29" y="97"/>
                  </a:cubicBezTo>
                  <a:cubicBezTo>
                    <a:pt x="0" y="220"/>
                    <a:pt x="0" y="220"/>
                    <a:pt x="0" y="220"/>
                  </a:cubicBezTo>
                  <a:cubicBezTo>
                    <a:pt x="110" y="289"/>
                    <a:pt x="236" y="325"/>
                    <a:pt x="368" y="325"/>
                  </a:cubicBezTo>
                  <a:cubicBezTo>
                    <a:pt x="515" y="325"/>
                    <a:pt x="655" y="280"/>
                    <a:pt x="774" y="194"/>
                  </a:cubicBezTo>
                  <a:lnTo>
                    <a:pt x="662" y="12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25">
              <a:extLst>
                <a:ext uri="{FF2B5EF4-FFF2-40B4-BE49-F238E27FC236}">
                  <a16:creationId xmlns:a16="http://schemas.microsoft.com/office/drawing/2014/main" id="{6D28413A-8DDD-4E88-A61B-2A8542F03F0E}"/>
                </a:ext>
              </a:extLst>
            </p:cNvPr>
            <p:cNvSpPr>
              <a:spLocks/>
            </p:cNvSpPr>
            <p:nvPr/>
          </p:nvSpPr>
          <p:spPr bwMode="auto">
            <a:xfrm rot="2173977">
              <a:off x="6364759" y="3946953"/>
              <a:ext cx="878970" cy="1685472"/>
            </a:xfrm>
            <a:custGeom>
              <a:avLst/>
              <a:gdLst>
                <a:gd name="T0" fmla="*/ 354 w 386"/>
                <a:gd name="T1" fmla="*/ 0 h 740"/>
                <a:gd name="T2" fmla="*/ 255 w 386"/>
                <a:gd name="T3" fmla="*/ 85 h 740"/>
                <a:gd name="T4" fmla="*/ 126 w 386"/>
                <a:gd name="T5" fmla="*/ 74 h 740"/>
                <a:gd name="T6" fmla="*/ 146 w 386"/>
                <a:gd name="T7" fmla="*/ 209 h 740"/>
                <a:gd name="T8" fmla="*/ 0 w 386"/>
                <a:gd name="T9" fmla="*/ 544 h 740"/>
                <a:gd name="T10" fmla="*/ 31 w 386"/>
                <a:gd name="T11" fmla="*/ 673 h 740"/>
                <a:gd name="T12" fmla="*/ 141 w 386"/>
                <a:gd name="T13" fmla="*/ 740 h 740"/>
                <a:gd name="T14" fmla="*/ 308 w 386"/>
                <a:gd name="T15" fmla="*/ 530 h 740"/>
                <a:gd name="T16" fmla="*/ 386 w 386"/>
                <a:gd name="T17" fmla="*/ 209 h 740"/>
                <a:gd name="T18" fmla="*/ 354 w 386"/>
                <a:gd name="T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740">
                  <a:moveTo>
                    <a:pt x="354" y="0"/>
                  </a:moveTo>
                  <a:cubicBezTo>
                    <a:pt x="255" y="85"/>
                    <a:pt x="255" y="85"/>
                    <a:pt x="255" y="85"/>
                  </a:cubicBezTo>
                  <a:cubicBezTo>
                    <a:pt x="126" y="74"/>
                    <a:pt x="126" y="74"/>
                    <a:pt x="126" y="74"/>
                  </a:cubicBezTo>
                  <a:cubicBezTo>
                    <a:pt x="140" y="118"/>
                    <a:pt x="146" y="163"/>
                    <a:pt x="146" y="209"/>
                  </a:cubicBezTo>
                  <a:cubicBezTo>
                    <a:pt x="146" y="336"/>
                    <a:pt x="93" y="458"/>
                    <a:pt x="0" y="544"/>
                  </a:cubicBezTo>
                  <a:cubicBezTo>
                    <a:pt x="31" y="673"/>
                    <a:pt x="31" y="673"/>
                    <a:pt x="31" y="673"/>
                  </a:cubicBezTo>
                  <a:cubicBezTo>
                    <a:pt x="141" y="740"/>
                    <a:pt x="141" y="740"/>
                    <a:pt x="141" y="740"/>
                  </a:cubicBezTo>
                  <a:cubicBezTo>
                    <a:pt x="210" y="682"/>
                    <a:pt x="267" y="610"/>
                    <a:pt x="308" y="530"/>
                  </a:cubicBezTo>
                  <a:cubicBezTo>
                    <a:pt x="359" y="431"/>
                    <a:pt x="386" y="321"/>
                    <a:pt x="386" y="209"/>
                  </a:cubicBezTo>
                  <a:cubicBezTo>
                    <a:pt x="386" y="138"/>
                    <a:pt x="376" y="67"/>
                    <a:pt x="35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26">
              <a:extLst>
                <a:ext uri="{FF2B5EF4-FFF2-40B4-BE49-F238E27FC236}">
                  <a16:creationId xmlns:a16="http://schemas.microsoft.com/office/drawing/2014/main" id="{9E20C06B-44F7-421B-9C7D-93B9F53711B0}"/>
                </a:ext>
              </a:extLst>
            </p:cNvPr>
            <p:cNvSpPr>
              <a:spLocks/>
            </p:cNvSpPr>
            <p:nvPr/>
          </p:nvSpPr>
          <p:spPr bwMode="auto">
            <a:xfrm rot="2173977">
              <a:off x="6559460" y="2861007"/>
              <a:ext cx="1452729" cy="1179915"/>
            </a:xfrm>
            <a:custGeom>
              <a:avLst/>
              <a:gdLst>
                <a:gd name="T0" fmla="*/ 540 w 638"/>
                <a:gd name="T1" fmla="*/ 518 h 518"/>
                <a:gd name="T2" fmla="*/ 638 w 638"/>
                <a:gd name="T3" fmla="*/ 433 h 518"/>
                <a:gd name="T4" fmla="*/ 406 w 638"/>
                <a:gd name="T5" fmla="*/ 136 h 518"/>
                <a:gd name="T6" fmla="*/ 0 w 638"/>
                <a:gd name="T7" fmla="*/ 0 h 518"/>
                <a:gd name="T8" fmla="*/ 50 w 638"/>
                <a:gd name="T9" fmla="*/ 120 h 518"/>
                <a:gd name="T10" fmla="*/ 0 w 638"/>
                <a:gd name="T11" fmla="*/ 240 h 518"/>
                <a:gd name="T12" fmla="*/ 409 w 638"/>
                <a:gd name="T13" fmla="*/ 507 h 518"/>
                <a:gd name="T14" fmla="*/ 540 w 638"/>
                <a:gd name="T15" fmla="*/ 518 h 5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8" h="518">
                  <a:moveTo>
                    <a:pt x="540" y="518"/>
                  </a:moveTo>
                  <a:cubicBezTo>
                    <a:pt x="638" y="433"/>
                    <a:pt x="638" y="433"/>
                    <a:pt x="638" y="433"/>
                  </a:cubicBezTo>
                  <a:cubicBezTo>
                    <a:pt x="590" y="315"/>
                    <a:pt x="510" y="213"/>
                    <a:pt x="406" y="136"/>
                  </a:cubicBezTo>
                  <a:cubicBezTo>
                    <a:pt x="288" y="48"/>
                    <a:pt x="147" y="2"/>
                    <a:pt x="0" y="0"/>
                  </a:cubicBezTo>
                  <a:cubicBezTo>
                    <a:pt x="50" y="120"/>
                    <a:pt x="50" y="120"/>
                    <a:pt x="50" y="120"/>
                  </a:cubicBezTo>
                  <a:cubicBezTo>
                    <a:pt x="0" y="240"/>
                    <a:pt x="0" y="240"/>
                    <a:pt x="0" y="240"/>
                  </a:cubicBezTo>
                  <a:cubicBezTo>
                    <a:pt x="178" y="243"/>
                    <a:pt x="336" y="348"/>
                    <a:pt x="409" y="507"/>
                  </a:cubicBezTo>
                  <a:lnTo>
                    <a:pt x="540" y="51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758A63F0-1917-4A86-8E5D-9C7FB96972C6}"/>
              </a:ext>
            </a:extLst>
          </p:cNvPr>
          <p:cNvGrpSpPr/>
          <p:nvPr/>
        </p:nvGrpSpPr>
        <p:grpSpPr>
          <a:xfrm>
            <a:off x="2386597" y="4970754"/>
            <a:ext cx="2875812" cy="777861"/>
            <a:chOff x="1809627" y="4182820"/>
            <a:chExt cx="2875812" cy="777861"/>
          </a:xfrm>
        </p:grpSpPr>
        <p:grpSp>
          <p:nvGrpSpPr>
            <p:cNvPr id="54" name="Grupa 53">
              <a:extLst>
                <a:ext uri="{FF2B5EF4-FFF2-40B4-BE49-F238E27FC236}">
                  <a16:creationId xmlns:a16="http://schemas.microsoft.com/office/drawing/2014/main" id="{186417EC-A741-4552-A02F-0E64D8701B67}"/>
                </a:ext>
              </a:extLst>
            </p:cNvPr>
            <p:cNvGrpSpPr/>
            <p:nvPr/>
          </p:nvGrpSpPr>
          <p:grpSpPr>
            <a:xfrm flipV="1">
              <a:off x="1864040" y="4182820"/>
              <a:ext cx="2821399" cy="777861"/>
              <a:chOff x="2423592" y="1857943"/>
              <a:chExt cx="2821399" cy="777861"/>
            </a:xfrm>
          </p:grpSpPr>
          <p:cxnSp>
            <p:nvCxnSpPr>
              <p:cNvPr id="55" name="Łącznik prosty 54">
                <a:extLst>
                  <a:ext uri="{FF2B5EF4-FFF2-40B4-BE49-F238E27FC236}">
                    <a16:creationId xmlns:a16="http://schemas.microsoft.com/office/drawing/2014/main" id="{F809665D-08D0-4AB0-8E9F-43EB82714928}"/>
                  </a:ext>
                </a:extLst>
              </p:cNvPr>
              <p:cNvCxnSpPr>
                <a:cxnSpLocks/>
              </p:cNvCxnSpPr>
              <p:nvPr/>
            </p:nvCxnSpPr>
            <p:spPr>
              <a:xfrm flipH="1" flipV="1">
                <a:off x="4476361" y="1857943"/>
                <a:ext cx="603189" cy="603189"/>
              </a:xfrm>
              <a:prstGeom prst="line">
                <a:avLst/>
              </a:prstGeom>
              <a:noFill/>
              <a:ln w="38100" cap="rnd">
                <a:solidFill>
                  <a:schemeClr val="accent6">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6" name="Owal 55">
                <a:extLst>
                  <a:ext uri="{FF2B5EF4-FFF2-40B4-BE49-F238E27FC236}">
                    <a16:creationId xmlns:a16="http://schemas.microsoft.com/office/drawing/2014/main" id="{1B7CE6ED-F554-4E66-B5D5-E0A432AE0A37}"/>
                  </a:ext>
                </a:extLst>
              </p:cNvPr>
              <p:cNvSpPr/>
              <p:nvPr/>
            </p:nvSpPr>
            <p:spPr>
              <a:xfrm>
                <a:off x="5046002" y="2436815"/>
                <a:ext cx="198989" cy="198989"/>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7" name="Łącznik prosty 56">
                <a:extLst>
                  <a:ext uri="{FF2B5EF4-FFF2-40B4-BE49-F238E27FC236}">
                    <a16:creationId xmlns:a16="http://schemas.microsoft.com/office/drawing/2014/main" id="{0408B82F-20F0-4087-A9E2-FD55BA708F90}"/>
                  </a:ext>
                </a:extLst>
              </p:cNvPr>
              <p:cNvCxnSpPr/>
              <p:nvPr/>
            </p:nvCxnSpPr>
            <p:spPr>
              <a:xfrm flipH="1">
                <a:off x="2423592" y="1857943"/>
                <a:ext cx="2052769" cy="0"/>
              </a:xfrm>
              <a:prstGeom prst="line">
                <a:avLst/>
              </a:prstGeom>
              <a:noFill/>
              <a:ln w="38100" cap="rnd">
                <a:solidFill>
                  <a:schemeClr val="accent6">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58" name="pole tekstowe 57">
              <a:extLst>
                <a:ext uri="{FF2B5EF4-FFF2-40B4-BE49-F238E27FC236}">
                  <a16:creationId xmlns:a16="http://schemas.microsoft.com/office/drawing/2014/main" id="{105B3179-3D19-4D18-AED3-B24384EEB22B}"/>
                </a:ext>
              </a:extLst>
            </p:cNvPr>
            <p:cNvSpPr txBox="1"/>
            <p:nvPr/>
          </p:nvSpPr>
          <p:spPr>
            <a:xfrm>
              <a:off x="1809627" y="4357491"/>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3" name="Grupa 2">
            <a:extLst>
              <a:ext uri="{FF2B5EF4-FFF2-40B4-BE49-F238E27FC236}">
                <a16:creationId xmlns:a16="http://schemas.microsoft.com/office/drawing/2014/main" id="{4F187E61-B81D-4B2D-9136-38A508A98D03}"/>
              </a:ext>
            </a:extLst>
          </p:cNvPr>
          <p:cNvGrpSpPr/>
          <p:nvPr/>
        </p:nvGrpSpPr>
        <p:grpSpPr>
          <a:xfrm>
            <a:off x="1783306" y="2051077"/>
            <a:ext cx="2921380" cy="1361228"/>
            <a:chOff x="2323611" y="1274576"/>
            <a:chExt cx="2921380" cy="1361228"/>
          </a:xfrm>
        </p:grpSpPr>
        <p:grpSp>
          <p:nvGrpSpPr>
            <p:cNvPr id="9" name="Grupa 8">
              <a:extLst>
                <a:ext uri="{FF2B5EF4-FFF2-40B4-BE49-F238E27FC236}">
                  <a16:creationId xmlns:a16="http://schemas.microsoft.com/office/drawing/2014/main" id="{45CB8257-5732-43BB-80FC-7E29D9CDFA58}"/>
                </a:ext>
              </a:extLst>
            </p:cNvPr>
            <p:cNvGrpSpPr/>
            <p:nvPr/>
          </p:nvGrpSpPr>
          <p:grpSpPr>
            <a:xfrm>
              <a:off x="2423592" y="1857943"/>
              <a:ext cx="2821399" cy="777861"/>
              <a:chOff x="2423592" y="1857943"/>
              <a:chExt cx="2821399" cy="777861"/>
            </a:xfrm>
          </p:grpSpPr>
          <p:cxnSp>
            <p:nvCxnSpPr>
              <p:cNvPr id="4" name="Łącznik prosty 3">
                <a:extLst>
                  <a:ext uri="{FF2B5EF4-FFF2-40B4-BE49-F238E27FC236}">
                    <a16:creationId xmlns:a16="http://schemas.microsoft.com/office/drawing/2014/main" id="{1B806881-5B37-4439-9E30-243D0E44B396}"/>
                  </a:ext>
                </a:extLst>
              </p:cNvPr>
              <p:cNvCxnSpPr>
                <a:cxnSpLocks/>
              </p:cNvCxnSpPr>
              <p:nvPr/>
            </p:nvCxnSpPr>
            <p:spPr>
              <a:xfrm flipH="1" flipV="1">
                <a:off x="4476361" y="1857943"/>
                <a:ext cx="603189" cy="603189"/>
              </a:xfrm>
              <a:prstGeom prst="line">
                <a:avLst/>
              </a:prstGeom>
              <a:noFill/>
              <a:ln w="38100" cap="rnd">
                <a:solidFill>
                  <a:schemeClr val="accent4">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 name="Owal 4">
                <a:extLst>
                  <a:ext uri="{FF2B5EF4-FFF2-40B4-BE49-F238E27FC236}">
                    <a16:creationId xmlns:a16="http://schemas.microsoft.com/office/drawing/2014/main" id="{9FD996C9-7BEE-4F83-A2D9-7EF61F09FEF1}"/>
                  </a:ext>
                </a:extLst>
              </p:cNvPr>
              <p:cNvSpPr/>
              <p:nvPr/>
            </p:nvSpPr>
            <p:spPr>
              <a:xfrm>
                <a:off x="5046002" y="2436815"/>
                <a:ext cx="198989" cy="198989"/>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8" name="Łącznik prosty 7">
                <a:extLst>
                  <a:ext uri="{FF2B5EF4-FFF2-40B4-BE49-F238E27FC236}">
                    <a16:creationId xmlns:a16="http://schemas.microsoft.com/office/drawing/2014/main" id="{21AE01AA-340A-4752-AA15-4166F3D098D8}"/>
                  </a:ext>
                </a:extLst>
              </p:cNvPr>
              <p:cNvCxnSpPr/>
              <p:nvPr/>
            </p:nvCxnSpPr>
            <p:spPr>
              <a:xfrm flipH="1">
                <a:off x="2423592" y="1857943"/>
                <a:ext cx="2052769" cy="0"/>
              </a:xfrm>
              <a:prstGeom prst="line">
                <a:avLst/>
              </a:prstGeom>
              <a:noFill/>
              <a:ln w="38100" cap="rnd">
                <a:solidFill>
                  <a:schemeClr val="accent4">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59" name="pole tekstowe 58">
              <a:extLst>
                <a:ext uri="{FF2B5EF4-FFF2-40B4-BE49-F238E27FC236}">
                  <a16:creationId xmlns:a16="http://schemas.microsoft.com/office/drawing/2014/main" id="{C845626F-B61B-44BF-9535-5E3AB1235C9F}"/>
                </a:ext>
              </a:extLst>
            </p:cNvPr>
            <p:cNvSpPr txBox="1"/>
            <p:nvPr/>
          </p:nvSpPr>
          <p:spPr>
            <a:xfrm>
              <a:off x="2323611" y="1274576"/>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6" name="Grupa 5">
            <a:extLst>
              <a:ext uri="{FF2B5EF4-FFF2-40B4-BE49-F238E27FC236}">
                <a16:creationId xmlns:a16="http://schemas.microsoft.com/office/drawing/2014/main" id="{DC05869D-4C9A-4A04-B66C-2D959648060C}"/>
              </a:ext>
            </a:extLst>
          </p:cNvPr>
          <p:cNvGrpSpPr/>
          <p:nvPr/>
        </p:nvGrpSpPr>
        <p:grpSpPr>
          <a:xfrm>
            <a:off x="7500732" y="2051077"/>
            <a:ext cx="2863512" cy="1361228"/>
            <a:chOff x="7009888" y="1274576"/>
            <a:chExt cx="2863512" cy="1361228"/>
          </a:xfrm>
        </p:grpSpPr>
        <p:grpSp>
          <p:nvGrpSpPr>
            <p:cNvPr id="33" name="Grupa 32">
              <a:extLst>
                <a:ext uri="{FF2B5EF4-FFF2-40B4-BE49-F238E27FC236}">
                  <a16:creationId xmlns:a16="http://schemas.microsoft.com/office/drawing/2014/main" id="{353F158E-53F2-4975-B4AE-AD15B3696B13}"/>
                </a:ext>
              </a:extLst>
            </p:cNvPr>
            <p:cNvGrpSpPr/>
            <p:nvPr/>
          </p:nvGrpSpPr>
          <p:grpSpPr>
            <a:xfrm flipH="1">
              <a:off x="7009888" y="1857943"/>
              <a:ext cx="2821399" cy="777861"/>
              <a:chOff x="2423592" y="1857943"/>
              <a:chExt cx="2821399" cy="777861"/>
            </a:xfrm>
          </p:grpSpPr>
          <p:cxnSp>
            <p:nvCxnSpPr>
              <p:cNvPr id="34" name="Łącznik prosty 33">
                <a:extLst>
                  <a:ext uri="{FF2B5EF4-FFF2-40B4-BE49-F238E27FC236}">
                    <a16:creationId xmlns:a16="http://schemas.microsoft.com/office/drawing/2014/main" id="{D2A968DB-E6E7-4F02-966C-2E9C68933BA9}"/>
                  </a:ext>
                </a:extLst>
              </p:cNvPr>
              <p:cNvCxnSpPr>
                <a:cxnSpLocks/>
              </p:cNvCxnSpPr>
              <p:nvPr/>
            </p:nvCxnSpPr>
            <p:spPr>
              <a:xfrm flipH="1" flipV="1">
                <a:off x="4476361" y="1857943"/>
                <a:ext cx="603189" cy="603189"/>
              </a:xfrm>
              <a:prstGeom prst="line">
                <a:avLst/>
              </a:prstGeom>
              <a:noFill/>
              <a:ln w="38100" cap="rnd">
                <a:solidFill>
                  <a:schemeClr val="accent5">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35" name="Owal 34">
                <a:extLst>
                  <a:ext uri="{FF2B5EF4-FFF2-40B4-BE49-F238E27FC236}">
                    <a16:creationId xmlns:a16="http://schemas.microsoft.com/office/drawing/2014/main" id="{822179F8-4227-49FD-95F1-46F8B2658451}"/>
                  </a:ext>
                </a:extLst>
              </p:cNvPr>
              <p:cNvSpPr/>
              <p:nvPr/>
            </p:nvSpPr>
            <p:spPr>
              <a:xfrm>
                <a:off x="5046002" y="2436815"/>
                <a:ext cx="198989" cy="198989"/>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36" name="Łącznik prosty 35">
                <a:extLst>
                  <a:ext uri="{FF2B5EF4-FFF2-40B4-BE49-F238E27FC236}">
                    <a16:creationId xmlns:a16="http://schemas.microsoft.com/office/drawing/2014/main" id="{F4923488-37D7-4206-A254-32EFEE04792F}"/>
                  </a:ext>
                </a:extLst>
              </p:cNvPr>
              <p:cNvCxnSpPr/>
              <p:nvPr/>
            </p:nvCxnSpPr>
            <p:spPr>
              <a:xfrm flipH="1">
                <a:off x="2423592" y="1857943"/>
                <a:ext cx="2052769" cy="0"/>
              </a:xfrm>
              <a:prstGeom prst="line">
                <a:avLst/>
              </a:prstGeom>
              <a:noFill/>
              <a:ln w="38100" cap="rnd">
                <a:solidFill>
                  <a:schemeClr val="accent5">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60" name="pole tekstowe 59">
              <a:extLst>
                <a:ext uri="{FF2B5EF4-FFF2-40B4-BE49-F238E27FC236}">
                  <a16:creationId xmlns:a16="http://schemas.microsoft.com/office/drawing/2014/main" id="{E6B9DD7E-9D09-4304-97CB-F379407694B8}"/>
                </a:ext>
              </a:extLst>
            </p:cNvPr>
            <p:cNvSpPr txBox="1"/>
            <p:nvPr/>
          </p:nvSpPr>
          <p:spPr>
            <a:xfrm>
              <a:off x="7611067" y="1274576"/>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10" name="Grupa 9">
            <a:extLst>
              <a:ext uri="{FF2B5EF4-FFF2-40B4-BE49-F238E27FC236}">
                <a16:creationId xmlns:a16="http://schemas.microsoft.com/office/drawing/2014/main" id="{1583E61D-B813-4A10-A57A-3689FCF3AD4A}"/>
              </a:ext>
            </a:extLst>
          </p:cNvPr>
          <p:cNvGrpSpPr/>
          <p:nvPr/>
        </p:nvGrpSpPr>
        <p:grpSpPr>
          <a:xfrm>
            <a:off x="6937969" y="4970754"/>
            <a:ext cx="2895059" cy="777861"/>
            <a:chOff x="7487314" y="4182820"/>
            <a:chExt cx="2895059" cy="777861"/>
          </a:xfrm>
        </p:grpSpPr>
        <p:grpSp>
          <p:nvGrpSpPr>
            <p:cNvPr id="37" name="Grupa 36">
              <a:extLst>
                <a:ext uri="{FF2B5EF4-FFF2-40B4-BE49-F238E27FC236}">
                  <a16:creationId xmlns:a16="http://schemas.microsoft.com/office/drawing/2014/main" id="{E9E4C8FD-BC3D-4F65-AE8B-0B58F024CCFC}"/>
                </a:ext>
              </a:extLst>
            </p:cNvPr>
            <p:cNvGrpSpPr/>
            <p:nvPr/>
          </p:nvGrpSpPr>
          <p:grpSpPr>
            <a:xfrm flipH="1" flipV="1">
              <a:off x="7487314" y="4182820"/>
              <a:ext cx="2821399" cy="777861"/>
              <a:chOff x="2423592" y="1857943"/>
              <a:chExt cx="2821399" cy="777861"/>
            </a:xfrm>
          </p:grpSpPr>
          <p:cxnSp>
            <p:nvCxnSpPr>
              <p:cNvPr id="38" name="Łącznik prosty 37">
                <a:extLst>
                  <a:ext uri="{FF2B5EF4-FFF2-40B4-BE49-F238E27FC236}">
                    <a16:creationId xmlns:a16="http://schemas.microsoft.com/office/drawing/2014/main" id="{FAFC6DFD-F727-4B63-A4C6-0F9667B9AF95}"/>
                  </a:ext>
                </a:extLst>
              </p:cNvPr>
              <p:cNvCxnSpPr>
                <a:cxnSpLocks/>
              </p:cNvCxnSpPr>
              <p:nvPr/>
            </p:nvCxnSpPr>
            <p:spPr>
              <a:xfrm flipH="1" flipV="1">
                <a:off x="4476361" y="1857943"/>
                <a:ext cx="603189" cy="603189"/>
              </a:xfrm>
              <a:prstGeom prst="line">
                <a:avLst/>
              </a:prstGeom>
              <a:noFill/>
              <a:ln w="38100"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48" name="Owal 47">
                <a:extLst>
                  <a:ext uri="{FF2B5EF4-FFF2-40B4-BE49-F238E27FC236}">
                    <a16:creationId xmlns:a16="http://schemas.microsoft.com/office/drawing/2014/main" id="{28BD9609-6E76-4736-8DD8-11947A00BF90}"/>
                  </a:ext>
                </a:extLst>
              </p:cNvPr>
              <p:cNvSpPr/>
              <p:nvPr/>
            </p:nvSpPr>
            <p:spPr>
              <a:xfrm>
                <a:off x="5046002" y="2436815"/>
                <a:ext cx="198989" cy="198989"/>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49" name="Łącznik prosty 48">
                <a:extLst>
                  <a:ext uri="{FF2B5EF4-FFF2-40B4-BE49-F238E27FC236}">
                    <a16:creationId xmlns:a16="http://schemas.microsoft.com/office/drawing/2014/main" id="{98D25444-D663-42E9-B6B4-0525CB69EE66}"/>
                  </a:ext>
                </a:extLst>
              </p:cNvPr>
              <p:cNvCxnSpPr/>
              <p:nvPr/>
            </p:nvCxnSpPr>
            <p:spPr>
              <a:xfrm flipH="1">
                <a:off x="2423592" y="1857943"/>
                <a:ext cx="2052769" cy="0"/>
              </a:xfrm>
              <a:prstGeom prst="line">
                <a:avLst/>
              </a:prstGeom>
              <a:noFill/>
              <a:ln w="38100"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cxnSp>
        </p:grpSp>
        <p:sp>
          <p:nvSpPr>
            <p:cNvPr id="61" name="pole tekstowe 60">
              <a:extLst>
                <a:ext uri="{FF2B5EF4-FFF2-40B4-BE49-F238E27FC236}">
                  <a16:creationId xmlns:a16="http://schemas.microsoft.com/office/drawing/2014/main" id="{25FBDC7B-6733-421B-8D90-E5C5C358A232}"/>
                </a:ext>
              </a:extLst>
            </p:cNvPr>
            <p:cNvSpPr txBox="1"/>
            <p:nvPr/>
          </p:nvSpPr>
          <p:spPr>
            <a:xfrm>
              <a:off x="8120040" y="4377313"/>
              <a:ext cx="2262333"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nvGrpSpPr>
          <p:cNvPr id="12" name="Grupa 11">
            <a:extLst>
              <a:ext uri="{FF2B5EF4-FFF2-40B4-BE49-F238E27FC236}">
                <a16:creationId xmlns:a16="http://schemas.microsoft.com/office/drawing/2014/main" id="{BB1EB6EB-0BEF-42BE-9A70-0BA0C915D099}"/>
              </a:ext>
            </a:extLst>
          </p:cNvPr>
          <p:cNvGrpSpPr/>
          <p:nvPr/>
        </p:nvGrpSpPr>
        <p:grpSpPr>
          <a:xfrm>
            <a:off x="4943872" y="1257363"/>
            <a:ext cx="2304256" cy="1094753"/>
            <a:chOff x="4943872" y="1257363"/>
            <a:chExt cx="2304256" cy="1094753"/>
          </a:xfrm>
        </p:grpSpPr>
        <p:sp>
          <p:nvSpPr>
            <p:cNvPr id="52" name="Owal 51">
              <a:extLst>
                <a:ext uri="{FF2B5EF4-FFF2-40B4-BE49-F238E27FC236}">
                  <a16:creationId xmlns:a16="http://schemas.microsoft.com/office/drawing/2014/main" id="{83896278-4091-4CCF-8E23-C7F89AB7206E}"/>
                </a:ext>
              </a:extLst>
            </p:cNvPr>
            <p:cNvSpPr/>
            <p:nvPr/>
          </p:nvSpPr>
          <p:spPr>
            <a:xfrm flipH="1" flipV="1">
              <a:off x="5996506" y="2153127"/>
              <a:ext cx="198989" cy="198989"/>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64" name="Łącznik prosty 63">
              <a:extLst>
                <a:ext uri="{FF2B5EF4-FFF2-40B4-BE49-F238E27FC236}">
                  <a16:creationId xmlns:a16="http://schemas.microsoft.com/office/drawing/2014/main" id="{0FAD0894-A84E-45F7-98C9-CC93658E32A8}"/>
                </a:ext>
              </a:extLst>
            </p:cNvPr>
            <p:cNvCxnSpPr>
              <a:cxnSpLocks/>
              <a:stCxn id="52" idx="4"/>
              <a:endCxn id="50" idx="2"/>
            </p:cNvCxnSpPr>
            <p:nvPr/>
          </p:nvCxnSpPr>
          <p:spPr>
            <a:xfrm flipV="1">
              <a:off x="6096000" y="1815630"/>
              <a:ext cx="1" cy="337497"/>
            </a:xfrm>
            <a:prstGeom prst="line">
              <a:avLst/>
            </a:prstGeom>
            <a:noFill/>
            <a:ln w="38100" cap="rnd">
              <a:solidFill>
                <a:schemeClr val="accent1">
                  <a:lumMod val="75000"/>
                </a:schemeClr>
              </a:solidFill>
              <a:prstDash val="solid"/>
              <a:miter lim="800000"/>
              <a:headEnd/>
              <a:tailEnd/>
            </a:ln>
            <a:extLst>
              <a:ext uri="{909E8E84-426E-40DD-AFC4-6F175D3DCCD1}">
                <a14:hiddenFill xmlns:a14="http://schemas.microsoft.com/office/drawing/2010/main">
                  <a:noFill/>
                </a14:hiddenFill>
              </a:ext>
            </a:extLst>
          </p:spPr>
        </p:cxnSp>
        <p:grpSp>
          <p:nvGrpSpPr>
            <p:cNvPr id="15" name="Grupa 14">
              <a:extLst>
                <a:ext uri="{FF2B5EF4-FFF2-40B4-BE49-F238E27FC236}">
                  <a16:creationId xmlns:a16="http://schemas.microsoft.com/office/drawing/2014/main" id="{5C7DF7DB-8F6F-4F40-9051-46198CB5967A}"/>
                </a:ext>
              </a:extLst>
            </p:cNvPr>
            <p:cNvGrpSpPr/>
            <p:nvPr/>
          </p:nvGrpSpPr>
          <p:grpSpPr>
            <a:xfrm>
              <a:off x="4943872" y="1257363"/>
              <a:ext cx="2304256" cy="558267"/>
              <a:chOff x="4943872" y="1016870"/>
              <a:chExt cx="2304256" cy="558267"/>
            </a:xfrm>
          </p:grpSpPr>
          <p:cxnSp>
            <p:nvCxnSpPr>
              <p:cNvPr id="66" name="Łącznik prosty 65">
                <a:extLst>
                  <a:ext uri="{FF2B5EF4-FFF2-40B4-BE49-F238E27FC236}">
                    <a16:creationId xmlns:a16="http://schemas.microsoft.com/office/drawing/2014/main" id="{9915F5AF-909C-4265-A838-1FF96F88C5AB}"/>
                  </a:ext>
                </a:extLst>
              </p:cNvPr>
              <p:cNvCxnSpPr>
                <a:cxnSpLocks/>
              </p:cNvCxnSpPr>
              <p:nvPr/>
            </p:nvCxnSpPr>
            <p:spPr>
              <a:xfrm flipH="1">
                <a:off x="4943872" y="1574043"/>
                <a:ext cx="2304256" cy="0"/>
              </a:xfrm>
              <a:prstGeom prst="line">
                <a:avLst/>
              </a:prstGeom>
              <a:noFill/>
              <a:ln w="38100" cap="rnd">
                <a:solidFill>
                  <a:schemeClr val="accent1">
                    <a:lumMod val="75000"/>
                  </a:schemeClr>
                </a:solidFill>
                <a:prstDash val="solid"/>
                <a:miter lim="800000"/>
                <a:headEnd/>
                <a:tailEnd/>
              </a:ln>
              <a:extLst>
                <a:ext uri="{909E8E84-426E-40DD-AFC4-6F175D3DCCD1}">
                  <a14:hiddenFill xmlns:a14="http://schemas.microsoft.com/office/drawing/2010/main">
                    <a:noFill/>
                  </a14:hiddenFill>
                </a:ext>
              </a:extLst>
            </p:spPr>
          </p:cxnSp>
          <p:sp>
            <p:nvSpPr>
              <p:cNvPr id="50" name="pole tekstowe 49">
                <a:extLst>
                  <a:ext uri="{FF2B5EF4-FFF2-40B4-BE49-F238E27FC236}">
                    <a16:creationId xmlns:a16="http://schemas.microsoft.com/office/drawing/2014/main" id="{9CF5C08D-7803-4939-90A9-735B1C6A9B2C}"/>
                  </a:ext>
                </a:extLst>
              </p:cNvPr>
              <p:cNvSpPr txBox="1"/>
              <p:nvPr/>
            </p:nvSpPr>
            <p:spPr>
              <a:xfrm>
                <a:off x="5103224" y="1016870"/>
                <a:ext cx="1985554" cy="558267"/>
              </a:xfrm>
              <a:prstGeom prst="rect">
                <a:avLst/>
              </a:prstGeom>
              <a:noFill/>
            </p:spPr>
            <p:txBody>
              <a:bodyPr wrap="none" lIns="144000" tIns="108000" rIns="144000" bIns="108000" rtlCol="0" anchor="ctr">
                <a:noAutofit/>
              </a:bodyPr>
              <a:lstStyle/>
              <a:p>
                <a:pPr algn="ctr"/>
                <a:r>
                  <a:rPr lang="en-US" sz="2000" dirty="0"/>
                  <a:t>Your text here</a:t>
                </a:r>
              </a:p>
            </p:txBody>
          </p:sp>
        </p:grpSp>
      </p:grpSp>
    </p:spTree>
    <p:extLst>
      <p:ext uri="{BB962C8B-B14F-4D97-AF65-F5344CB8AC3E}">
        <p14:creationId xmlns:p14="http://schemas.microsoft.com/office/powerpoint/2010/main" val="3110825170"/>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normAutofit fontScale="90000"/>
          </a:bodyPr>
          <a:lstStyle/>
          <a:p>
            <a:r>
              <a:rPr lang="en-US" dirty="0"/>
              <a:t>5 Steps Arrow Circle Cycle Template with Icons</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839415" y="1391796"/>
            <a:ext cx="2681095" cy="1377208"/>
            <a:chOff x="839415" y="1156220"/>
            <a:chExt cx="2681095" cy="1377208"/>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839415" y="3027114"/>
            <a:ext cx="2681095" cy="1377209"/>
            <a:chOff x="839415" y="2791538"/>
            <a:chExt cx="2681095" cy="1377209"/>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839415" y="4662433"/>
            <a:ext cx="2681095" cy="1377208"/>
            <a:chOff x="839415" y="4426857"/>
            <a:chExt cx="2681095" cy="1377208"/>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671490" y="4662433"/>
            <a:ext cx="2681095" cy="1377208"/>
            <a:chOff x="8504158" y="4426857"/>
            <a:chExt cx="2681095" cy="1377208"/>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33148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671490" y="3028032"/>
            <a:ext cx="2681095" cy="1376291"/>
            <a:chOff x="8504158" y="2792456"/>
            <a:chExt cx="2681095" cy="1376291"/>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35343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8006640" y="1166000"/>
            <a:ext cx="3345945" cy="914400"/>
          </a:xfrm>
          <a:prstGeom prst="rect">
            <a:avLst/>
          </a:prstGeom>
          <a:noFill/>
        </p:spPr>
        <p:txBody>
          <a:bodyPr wrap="none" lIns="144000" tIns="108000" rIns="144000" bIns="108000" rtlCol="0" anchor="ctr">
            <a:noAutofit/>
          </a:bodyPr>
          <a:lstStyle/>
          <a:p>
            <a:pPr algn="r"/>
            <a:r>
              <a:rPr lang="en-US" sz="3600" dirty="0"/>
              <a:t>Your Title Here</a:t>
            </a:r>
          </a:p>
        </p:txBody>
      </p:sp>
      <p:grpSp>
        <p:nvGrpSpPr>
          <p:cNvPr id="25" name="Grupa 24">
            <a:extLst>
              <a:ext uri="{FF2B5EF4-FFF2-40B4-BE49-F238E27FC236}">
                <a16:creationId xmlns:a16="http://schemas.microsoft.com/office/drawing/2014/main" id="{603B22AD-B08E-4FD0-8A2D-A0D178693568}"/>
              </a:ext>
            </a:extLst>
          </p:cNvPr>
          <p:cNvGrpSpPr/>
          <p:nvPr/>
        </p:nvGrpSpPr>
        <p:grpSpPr>
          <a:xfrm>
            <a:off x="4219558" y="2262051"/>
            <a:ext cx="3860800" cy="3813392"/>
            <a:chOff x="4440353" y="2533428"/>
            <a:chExt cx="3311295" cy="3270637"/>
          </a:xfrm>
        </p:grpSpPr>
        <p:grpSp>
          <p:nvGrpSpPr>
            <p:cNvPr id="19" name="Grupa 18">
              <a:extLst>
                <a:ext uri="{FF2B5EF4-FFF2-40B4-BE49-F238E27FC236}">
                  <a16:creationId xmlns:a16="http://schemas.microsoft.com/office/drawing/2014/main" id="{8166853C-E397-463A-B8DC-CB2C40A558AE}"/>
                </a:ext>
              </a:extLst>
            </p:cNvPr>
            <p:cNvGrpSpPr/>
            <p:nvPr/>
          </p:nvGrpSpPr>
          <p:grpSpPr>
            <a:xfrm>
              <a:off x="4582697" y="2533428"/>
              <a:ext cx="3026604" cy="3026605"/>
              <a:chOff x="4582697" y="2533428"/>
              <a:chExt cx="3026604" cy="3026605"/>
            </a:xfrm>
          </p:grpSpPr>
          <p:sp>
            <p:nvSpPr>
              <p:cNvPr id="10" name="Strzałka: kolista 9">
                <a:extLst>
                  <a:ext uri="{FF2B5EF4-FFF2-40B4-BE49-F238E27FC236}">
                    <a16:creationId xmlns:a16="http://schemas.microsoft.com/office/drawing/2014/main" id="{C2E8C992-91FF-41B5-B5A1-81A372575CA7}"/>
                  </a:ext>
                </a:extLst>
              </p:cNvPr>
              <p:cNvSpPr/>
              <p:nvPr/>
            </p:nvSpPr>
            <p:spPr>
              <a:xfrm>
                <a:off x="4582697" y="2533428"/>
                <a:ext cx="3026604" cy="3026605"/>
              </a:xfrm>
              <a:prstGeom prst="circularArrow">
                <a:avLst>
                  <a:gd name="adj1" fmla="val 5202"/>
                  <a:gd name="adj2" fmla="val 336015"/>
                  <a:gd name="adj3" fmla="val 21292825"/>
                  <a:gd name="adj4" fmla="val 19766604"/>
                  <a:gd name="adj5" fmla="val 6068"/>
                </a:avLst>
              </a:prstGeom>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endParaRPr lang="en-US" dirty="0">
                  <a:solidFill>
                    <a:schemeClr val="tx1"/>
                  </a:solidFill>
                </a:endParaRPr>
              </a:p>
            </p:txBody>
          </p:sp>
          <p:sp>
            <p:nvSpPr>
              <p:cNvPr id="12" name="Strzałka: kolista 11">
                <a:extLst>
                  <a:ext uri="{FF2B5EF4-FFF2-40B4-BE49-F238E27FC236}">
                    <a16:creationId xmlns:a16="http://schemas.microsoft.com/office/drawing/2014/main" id="{27FF7FD1-B909-4211-B910-0243B007C73E}"/>
                  </a:ext>
                </a:extLst>
              </p:cNvPr>
              <p:cNvSpPr/>
              <p:nvPr/>
            </p:nvSpPr>
            <p:spPr>
              <a:xfrm>
                <a:off x="4582697" y="2533428"/>
                <a:ext cx="3026604" cy="3026605"/>
              </a:xfrm>
              <a:prstGeom prst="circularArrow">
                <a:avLst>
                  <a:gd name="adj1" fmla="val 5202"/>
                  <a:gd name="adj2" fmla="val 336015"/>
                  <a:gd name="adj3" fmla="val 4014266"/>
                  <a:gd name="adj4" fmla="val 2253829"/>
                  <a:gd name="adj5" fmla="val 6068"/>
                </a:avLst>
              </a:prstGeom>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US" dirty="0">
                  <a:solidFill>
                    <a:schemeClr val="tx1"/>
                  </a:solidFill>
                </a:endParaRPr>
              </a:p>
            </p:txBody>
          </p:sp>
          <p:sp>
            <p:nvSpPr>
              <p:cNvPr id="14" name="Strzałka: kolista 13">
                <a:extLst>
                  <a:ext uri="{FF2B5EF4-FFF2-40B4-BE49-F238E27FC236}">
                    <a16:creationId xmlns:a16="http://schemas.microsoft.com/office/drawing/2014/main" id="{3DD60BF7-8CFF-4295-BEA2-FDD2BD1352B6}"/>
                  </a:ext>
                </a:extLst>
              </p:cNvPr>
              <p:cNvSpPr/>
              <p:nvPr/>
            </p:nvSpPr>
            <p:spPr>
              <a:xfrm>
                <a:off x="4582697" y="2533428"/>
                <a:ext cx="3026604" cy="3026605"/>
              </a:xfrm>
              <a:prstGeom prst="circularArrow">
                <a:avLst>
                  <a:gd name="adj1" fmla="val 5202"/>
                  <a:gd name="adj2" fmla="val 336015"/>
                  <a:gd name="adj3" fmla="val 8210155"/>
                  <a:gd name="adj4" fmla="val 6449719"/>
                  <a:gd name="adj5" fmla="val 6068"/>
                </a:avLst>
              </a:prstGeom>
              <a:ln>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endParaRPr lang="en-US" dirty="0">
                  <a:solidFill>
                    <a:schemeClr val="tx1"/>
                  </a:solidFill>
                </a:endParaRPr>
              </a:p>
            </p:txBody>
          </p:sp>
          <p:sp>
            <p:nvSpPr>
              <p:cNvPr id="16" name="Strzałka: kolista 15">
                <a:extLst>
                  <a:ext uri="{FF2B5EF4-FFF2-40B4-BE49-F238E27FC236}">
                    <a16:creationId xmlns:a16="http://schemas.microsoft.com/office/drawing/2014/main" id="{C4336043-7600-47F2-A9BE-37A49F2F5BC1}"/>
                  </a:ext>
                </a:extLst>
              </p:cNvPr>
              <p:cNvSpPr/>
              <p:nvPr/>
            </p:nvSpPr>
            <p:spPr>
              <a:xfrm>
                <a:off x="4582697" y="2533428"/>
                <a:ext cx="3026604" cy="3026605"/>
              </a:xfrm>
              <a:prstGeom prst="circularArrow">
                <a:avLst>
                  <a:gd name="adj1" fmla="val 5202"/>
                  <a:gd name="adj2" fmla="val 336015"/>
                  <a:gd name="adj3" fmla="val 12297380"/>
                  <a:gd name="adj4" fmla="val 10771160"/>
                  <a:gd name="adj5" fmla="val 6068"/>
                </a:avLst>
              </a:prstGeom>
              <a:solidFill>
                <a:schemeClr val="accent1"/>
              </a:solidFill>
              <a:ln>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a:lstStyle/>
              <a:p>
                <a:endParaRPr lang="en-US" dirty="0">
                  <a:solidFill>
                    <a:schemeClr val="tx1"/>
                  </a:solidFill>
                </a:endParaRPr>
              </a:p>
            </p:txBody>
          </p:sp>
          <p:sp>
            <p:nvSpPr>
              <p:cNvPr id="18" name="Strzałka: kolista 17">
                <a:extLst>
                  <a:ext uri="{FF2B5EF4-FFF2-40B4-BE49-F238E27FC236}">
                    <a16:creationId xmlns:a16="http://schemas.microsoft.com/office/drawing/2014/main" id="{33CDDBFA-40EA-48E2-A179-6D9FF663BA85}"/>
                  </a:ext>
                </a:extLst>
              </p:cNvPr>
              <p:cNvSpPr/>
              <p:nvPr/>
            </p:nvSpPr>
            <p:spPr>
              <a:xfrm>
                <a:off x="4582697" y="2533428"/>
                <a:ext cx="3026604" cy="3026605"/>
              </a:xfrm>
              <a:prstGeom prst="circularArrow">
                <a:avLst>
                  <a:gd name="adj1" fmla="val 5202"/>
                  <a:gd name="adj2" fmla="val 336015"/>
                  <a:gd name="adj3" fmla="val 16865256"/>
                  <a:gd name="adj4" fmla="val 15198729"/>
                  <a:gd name="adj5" fmla="val 6068"/>
                </a:avLst>
              </a:prstGeom>
              <a:ln>
                <a:no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a:lstStyle/>
              <a:p>
                <a:endParaRPr lang="en-US" dirty="0">
                  <a:solidFill>
                    <a:schemeClr val="tx1"/>
                  </a:solidFill>
                </a:endParaRPr>
              </a:p>
            </p:txBody>
          </p:sp>
        </p:grpSp>
        <p:sp>
          <p:nvSpPr>
            <p:cNvPr id="9" name="Owal 8">
              <a:extLst>
                <a:ext uri="{FF2B5EF4-FFF2-40B4-BE49-F238E27FC236}">
                  <a16:creationId xmlns:a16="http://schemas.microsoft.com/office/drawing/2014/main" id="{6025C0C5-DECA-4408-A568-65408B0A99D5}"/>
                </a:ext>
              </a:extLst>
            </p:cNvPr>
            <p:cNvSpPr/>
            <p:nvPr/>
          </p:nvSpPr>
          <p:spPr>
            <a:xfrm>
              <a:off x="6513141" y="2582420"/>
              <a:ext cx="756000" cy="7560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solidFill>
                  <a:schemeClr val="tx1"/>
                </a:solidFill>
              </a:endParaRPr>
            </a:p>
          </p:txBody>
        </p:sp>
        <p:sp>
          <p:nvSpPr>
            <p:cNvPr id="13" name="Owal 12">
              <a:extLst>
                <a:ext uri="{FF2B5EF4-FFF2-40B4-BE49-F238E27FC236}">
                  <a16:creationId xmlns:a16="http://schemas.microsoft.com/office/drawing/2014/main" id="{ADECA39B-21E7-45C2-897F-D88CC96D2421}"/>
                </a:ext>
              </a:extLst>
            </p:cNvPr>
            <p:cNvSpPr/>
            <p:nvPr/>
          </p:nvSpPr>
          <p:spPr>
            <a:xfrm>
              <a:off x="5724353" y="5046839"/>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1" name="Owal 10">
              <a:extLst>
                <a:ext uri="{FF2B5EF4-FFF2-40B4-BE49-F238E27FC236}">
                  <a16:creationId xmlns:a16="http://schemas.microsoft.com/office/drawing/2014/main" id="{246EE78B-730E-4CA9-960C-21E2B75A0FF2}"/>
                </a:ext>
              </a:extLst>
            </p:cNvPr>
            <p:cNvSpPr/>
            <p:nvPr/>
          </p:nvSpPr>
          <p:spPr>
            <a:xfrm>
              <a:off x="6994420" y="4083051"/>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5" name="Owal 14">
              <a:extLst>
                <a:ext uri="{FF2B5EF4-FFF2-40B4-BE49-F238E27FC236}">
                  <a16:creationId xmlns:a16="http://schemas.microsoft.com/office/drawing/2014/main" id="{52B20543-B6F5-4BBF-A4CC-5291A0AAB602}"/>
                </a:ext>
              </a:extLst>
            </p:cNvPr>
            <p:cNvSpPr/>
            <p:nvPr/>
          </p:nvSpPr>
          <p:spPr>
            <a:xfrm>
              <a:off x="4440353" y="4135043"/>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7" name="Owal 16">
              <a:extLst>
                <a:ext uri="{FF2B5EF4-FFF2-40B4-BE49-F238E27FC236}">
                  <a16:creationId xmlns:a16="http://schemas.microsoft.com/office/drawing/2014/main" id="{87F67436-E29F-47B5-A5E8-D4A23C9EC4A3}"/>
                </a:ext>
              </a:extLst>
            </p:cNvPr>
            <p:cNvSpPr/>
            <p:nvPr/>
          </p:nvSpPr>
          <p:spPr>
            <a:xfrm>
              <a:off x="4885819" y="2606863"/>
              <a:ext cx="757228" cy="75722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endParaRPr lang="en-US" sz="2000" kern="1200" dirty="0">
                <a:solidFill>
                  <a:schemeClr val="tx1"/>
                </a:solidFill>
              </a:endParaRPr>
            </a:p>
          </p:txBody>
        </p:sp>
      </p:grpSp>
      <p:sp>
        <p:nvSpPr>
          <p:cNvPr id="42" name="Freeform 7">
            <a:extLst>
              <a:ext uri="{FF2B5EF4-FFF2-40B4-BE49-F238E27FC236}">
                <a16:creationId xmlns:a16="http://schemas.microsoft.com/office/drawing/2014/main" id="{9CA424CD-C28A-46F9-AD1C-01F5AF607035}"/>
              </a:ext>
            </a:extLst>
          </p:cNvPr>
          <p:cNvSpPr>
            <a:spLocks noChangeAspect="1" noEditPoints="1"/>
          </p:cNvSpPr>
          <p:nvPr/>
        </p:nvSpPr>
        <p:spPr bwMode="auto">
          <a:xfrm>
            <a:off x="6891214" y="251105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00D61ABF-66FD-4ABE-8002-C35C37C231E3}"/>
              </a:ext>
            </a:extLst>
          </p:cNvPr>
          <p:cNvPicPr>
            <a:picLocks noChangeAspect="1"/>
          </p:cNvPicPr>
          <p:nvPr/>
        </p:nvPicPr>
        <p:blipFill>
          <a:blip/>
          <a:stretch>
            <a:fillRect/>
          </a:stretch>
        </p:blipFill>
        <p:spPr>
          <a:xfrm>
            <a:off x="7463312" y="4244940"/>
            <a:ext cx="351202" cy="504292"/>
          </a:xfrm>
          <a:prstGeom prst="rect">
            <a:avLst/>
          </a:prstGeom>
        </p:spPr>
      </p:pic>
      <p:sp>
        <p:nvSpPr>
          <p:cNvPr id="45" name="Freeform 6">
            <a:extLst>
              <a:ext uri="{FF2B5EF4-FFF2-40B4-BE49-F238E27FC236}">
                <a16:creationId xmlns:a16="http://schemas.microsoft.com/office/drawing/2014/main" id="{828C6D1A-A4F3-4535-846E-52358933D15C}"/>
              </a:ext>
            </a:extLst>
          </p:cNvPr>
          <p:cNvSpPr>
            <a:spLocks noChangeAspect="1" noEditPoints="1"/>
          </p:cNvSpPr>
          <p:nvPr/>
        </p:nvSpPr>
        <p:spPr bwMode="auto">
          <a:xfrm>
            <a:off x="4833334" y="2606653"/>
            <a:ext cx="691994" cy="41132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4">
            <a:extLst>
              <a:ext uri="{FF2B5EF4-FFF2-40B4-BE49-F238E27FC236}">
                <a16:creationId xmlns:a16="http://schemas.microsoft.com/office/drawing/2014/main" id="{5F9FEA6B-3B74-4399-88C8-EC7A1FEE75C0}"/>
              </a:ext>
            </a:extLst>
          </p:cNvPr>
          <p:cNvSpPr>
            <a:spLocks noChangeAspect="1" noEditPoints="1"/>
          </p:cNvSpPr>
          <p:nvPr/>
        </p:nvSpPr>
        <p:spPr bwMode="auto">
          <a:xfrm>
            <a:off x="4423740" y="4316871"/>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16">
            <a:extLst>
              <a:ext uri="{FF2B5EF4-FFF2-40B4-BE49-F238E27FC236}">
                <a16:creationId xmlns:a16="http://schemas.microsoft.com/office/drawing/2014/main" id="{1C11509A-D3A7-42E8-901E-D6A2BB27EF24}"/>
              </a:ext>
            </a:extLst>
          </p:cNvPr>
          <p:cNvSpPr>
            <a:spLocks noChangeAspect="1" noEditPoints="1"/>
          </p:cNvSpPr>
          <p:nvPr/>
        </p:nvSpPr>
        <p:spPr bwMode="auto">
          <a:xfrm>
            <a:off x="5860043" y="5453048"/>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278774153"/>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6 Steps Arrow Circle Cycle Template</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1271464" y="1271699"/>
            <a:ext cx="2681095" cy="1377208"/>
            <a:chOff x="839415" y="1156220"/>
            <a:chExt cx="2681095" cy="1377208"/>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839415" y="3094757"/>
            <a:ext cx="2681095" cy="1377209"/>
            <a:chOff x="839415" y="2791538"/>
            <a:chExt cx="2681095" cy="1377209"/>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1271464" y="4917815"/>
            <a:ext cx="2681095" cy="1377208"/>
            <a:chOff x="839415" y="4426857"/>
            <a:chExt cx="2681095" cy="1377208"/>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8239439" y="4917815"/>
            <a:ext cx="2681095" cy="1377208"/>
            <a:chOff x="8504158" y="4426857"/>
            <a:chExt cx="2681095" cy="1377208"/>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6"/>
              <a:ext cx="2681095" cy="133148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671488" y="3095216"/>
            <a:ext cx="2681095" cy="1376291"/>
            <a:chOff x="8504158" y="2792456"/>
            <a:chExt cx="2681095" cy="1376291"/>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35343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55" name="pole tekstowe 54">
            <a:extLst>
              <a:ext uri="{FF2B5EF4-FFF2-40B4-BE49-F238E27FC236}">
                <a16:creationId xmlns:a16="http://schemas.microsoft.com/office/drawing/2014/main" id="{4AF666FD-6845-4C1D-8834-E0E3E5BC0412}"/>
              </a:ext>
            </a:extLst>
          </p:cNvPr>
          <p:cNvSpPr txBox="1"/>
          <p:nvPr/>
        </p:nvSpPr>
        <p:spPr>
          <a:xfrm>
            <a:off x="4064000" y="1238603"/>
            <a:ext cx="4064000" cy="579276"/>
          </a:xfrm>
          <a:prstGeom prst="rect">
            <a:avLst/>
          </a:prstGeom>
          <a:noFill/>
        </p:spPr>
        <p:txBody>
          <a:bodyPr wrap="none" lIns="144000" tIns="108000" rIns="144000" bIns="108000" rtlCol="0" anchor="ctr">
            <a:noAutofit/>
          </a:bodyPr>
          <a:lstStyle/>
          <a:p>
            <a:pPr algn="ctr"/>
            <a:r>
              <a:rPr lang="en-US" sz="3200" dirty="0"/>
              <a:t>Your Slide Title Here</a:t>
            </a:r>
          </a:p>
        </p:txBody>
      </p:sp>
      <p:grpSp>
        <p:nvGrpSpPr>
          <p:cNvPr id="51" name="Grupa 50">
            <a:extLst>
              <a:ext uri="{FF2B5EF4-FFF2-40B4-BE49-F238E27FC236}">
                <a16:creationId xmlns:a16="http://schemas.microsoft.com/office/drawing/2014/main" id="{2BB1328C-EDB2-4205-AFAA-702E634E8755}"/>
              </a:ext>
            </a:extLst>
          </p:cNvPr>
          <p:cNvGrpSpPr/>
          <p:nvPr/>
        </p:nvGrpSpPr>
        <p:grpSpPr>
          <a:xfrm>
            <a:off x="8239438" y="1271699"/>
            <a:ext cx="2681095" cy="1377208"/>
            <a:chOff x="839415" y="1156220"/>
            <a:chExt cx="2681095" cy="1377208"/>
          </a:xfrm>
        </p:grpSpPr>
        <p:sp>
          <p:nvSpPr>
            <p:cNvPr id="52" name="Prostokąt 51">
              <a:extLst>
                <a:ext uri="{FF2B5EF4-FFF2-40B4-BE49-F238E27FC236}">
                  <a16:creationId xmlns:a16="http://schemas.microsoft.com/office/drawing/2014/main" id="{B0EF210E-A2A6-4547-8051-3806F0871EB5}"/>
                </a:ext>
              </a:extLst>
            </p:cNvPr>
            <p:cNvSpPr/>
            <p:nvPr/>
          </p:nvSpPr>
          <p:spPr>
            <a:xfrm>
              <a:off x="839415" y="1156220"/>
              <a:ext cx="2681095" cy="13772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53" name="Prostokąt 52">
              <a:extLst>
                <a:ext uri="{FF2B5EF4-FFF2-40B4-BE49-F238E27FC236}">
                  <a16:creationId xmlns:a16="http://schemas.microsoft.com/office/drawing/2014/main" id="{BDDC5448-1B31-4C7A-93B5-8BDB0BD2F728}"/>
                </a:ext>
              </a:extLst>
            </p:cNvPr>
            <p:cNvSpPr/>
            <p:nvPr/>
          </p:nvSpPr>
          <p:spPr>
            <a:xfrm>
              <a:off x="839415" y="1157137"/>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Trójkąt równoramienny 53">
              <a:extLst>
                <a:ext uri="{FF2B5EF4-FFF2-40B4-BE49-F238E27FC236}">
                  <a16:creationId xmlns:a16="http://schemas.microsoft.com/office/drawing/2014/main" id="{9C120AA1-07D0-447E-B701-25E975D637CA}"/>
                </a:ext>
              </a:extLst>
            </p:cNvPr>
            <p:cNvSpPr/>
            <p:nvPr/>
          </p:nvSpPr>
          <p:spPr>
            <a:xfrm rot="10800000">
              <a:off x="2021680" y="1202856"/>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1" name="Grupa 20">
            <a:extLst>
              <a:ext uri="{FF2B5EF4-FFF2-40B4-BE49-F238E27FC236}">
                <a16:creationId xmlns:a16="http://schemas.microsoft.com/office/drawing/2014/main" id="{0B8F68AD-5897-472C-847B-A5B1C9E42865}"/>
              </a:ext>
            </a:extLst>
          </p:cNvPr>
          <p:cNvGrpSpPr/>
          <p:nvPr/>
        </p:nvGrpSpPr>
        <p:grpSpPr>
          <a:xfrm>
            <a:off x="4276144" y="2116185"/>
            <a:ext cx="3642986" cy="3357212"/>
            <a:chOff x="4276144" y="2425649"/>
            <a:chExt cx="3642986" cy="3357212"/>
          </a:xfrm>
        </p:grpSpPr>
        <p:grpSp>
          <p:nvGrpSpPr>
            <p:cNvPr id="20" name="Grupa 19">
              <a:extLst>
                <a:ext uri="{FF2B5EF4-FFF2-40B4-BE49-F238E27FC236}">
                  <a16:creationId xmlns:a16="http://schemas.microsoft.com/office/drawing/2014/main" id="{62879925-E1E9-4C73-9E31-D6E7FF448F53}"/>
                </a:ext>
              </a:extLst>
            </p:cNvPr>
            <p:cNvGrpSpPr/>
            <p:nvPr/>
          </p:nvGrpSpPr>
          <p:grpSpPr>
            <a:xfrm>
              <a:off x="4417394" y="2425649"/>
              <a:ext cx="3357212" cy="3357212"/>
              <a:chOff x="4417394" y="2425649"/>
              <a:chExt cx="3357212" cy="3357212"/>
            </a:xfrm>
          </p:grpSpPr>
          <p:sp>
            <p:nvSpPr>
              <p:cNvPr id="63" name="Strzałka: kolista 62">
                <a:extLst>
                  <a:ext uri="{FF2B5EF4-FFF2-40B4-BE49-F238E27FC236}">
                    <a16:creationId xmlns:a16="http://schemas.microsoft.com/office/drawing/2014/main" id="{0A26200B-DEDA-4351-AF89-73534766D122}"/>
                  </a:ext>
                </a:extLst>
              </p:cNvPr>
              <p:cNvSpPr/>
              <p:nvPr/>
            </p:nvSpPr>
            <p:spPr>
              <a:xfrm>
                <a:off x="4417394" y="2425649"/>
                <a:ext cx="3357212" cy="3357212"/>
              </a:xfrm>
              <a:prstGeom prst="circularArrow">
                <a:avLst>
                  <a:gd name="adj1" fmla="val 3990"/>
                  <a:gd name="adj2" fmla="val 250298"/>
                  <a:gd name="adj3" fmla="val 20573135"/>
                  <a:gd name="adj4" fmla="val 18983033"/>
                  <a:gd name="adj5" fmla="val 4655"/>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5" name="Strzałka: kolista 64">
                <a:extLst>
                  <a:ext uri="{FF2B5EF4-FFF2-40B4-BE49-F238E27FC236}">
                    <a16:creationId xmlns:a16="http://schemas.microsoft.com/office/drawing/2014/main" id="{C9893AC6-47AA-4A40-8D03-D867526D7A49}"/>
                  </a:ext>
                </a:extLst>
              </p:cNvPr>
              <p:cNvSpPr/>
              <p:nvPr/>
            </p:nvSpPr>
            <p:spPr>
              <a:xfrm>
                <a:off x="4417394" y="2425649"/>
                <a:ext cx="3357212" cy="3357212"/>
              </a:xfrm>
              <a:prstGeom prst="circularArrow">
                <a:avLst>
                  <a:gd name="adj1" fmla="val 3990"/>
                  <a:gd name="adj2" fmla="val 250298"/>
                  <a:gd name="adj3" fmla="val 2366669"/>
                  <a:gd name="adj4" fmla="val 776567"/>
                  <a:gd name="adj5" fmla="val 4655"/>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7" name="Strzałka: kolista 66">
                <a:extLst>
                  <a:ext uri="{FF2B5EF4-FFF2-40B4-BE49-F238E27FC236}">
                    <a16:creationId xmlns:a16="http://schemas.microsoft.com/office/drawing/2014/main" id="{0D7D4B93-C05D-4574-9060-51F2A6B831EB}"/>
                  </a:ext>
                </a:extLst>
              </p:cNvPr>
              <p:cNvSpPr/>
              <p:nvPr/>
            </p:nvSpPr>
            <p:spPr>
              <a:xfrm>
                <a:off x="4417394" y="2425649"/>
                <a:ext cx="3357212" cy="3357212"/>
              </a:xfrm>
              <a:prstGeom prst="circularArrow">
                <a:avLst>
                  <a:gd name="adj1" fmla="val 3990"/>
                  <a:gd name="adj2" fmla="val 250298"/>
                  <a:gd name="adj3" fmla="val 6111078"/>
                  <a:gd name="adj4" fmla="val 4438624"/>
                  <a:gd name="adj5" fmla="val 4655"/>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69" name="Strzałka: kolista 68">
                <a:extLst>
                  <a:ext uri="{FF2B5EF4-FFF2-40B4-BE49-F238E27FC236}">
                    <a16:creationId xmlns:a16="http://schemas.microsoft.com/office/drawing/2014/main" id="{E169539E-FB98-45D2-BEDB-27A86F6EFC39}"/>
                  </a:ext>
                </a:extLst>
              </p:cNvPr>
              <p:cNvSpPr/>
              <p:nvPr/>
            </p:nvSpPr>
            <p:spPr>
              <a:xfrm>
                <a:off x="4417394" y="2425649"/>
                <a:ext cx="3357212" cy="3357212"/>
              </a:xfrm>
              <a:prstGeom prst="circularArrow">
                <a:avLst>
                  <a:gd name="adj1" fmla="val 3990"/>
                  <a:gd name="adj2" fmla="val 250298"/>
                  <a:gd name="adj3" fmla="val 9773135"/>
                  <a:gd name="adj4" fmla="val 8183033"/>
                  <a:gd name="adj5" fmla="val 4655"/>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71" name="Strzałka: kolista 70">
                <a:extLst>
                  <a:ext uri="{FF2B5EF4-FFF2-40B4-BE49-F238E27FC236}">
                    <a16:creationId xmlns:a16="http://schemas.microsoft.com/office/drawing/2014/main" id="{BB0A26D8-C570-470A-A477-3848A9D0A264}"/>
                  </a:ext>
                </a:extLst>
              </p:cNvPr>
              <p:cNvSpPr/>
              <p:nvPr/>
            </p:nvSpPr>
            <p:spPr>
              <a:xfrm>
                <a:off x="4417394" y="2425649"/>
                <a:ext cx="3357212" cy="3357212"/>
              </a:xfrm>
              <a:prstGeom prst="circularArrow">
                <a:avLst>
                  <a:gd name="adj1" fmla="val 3990"/>
                  <a:gd name="adj2" fmla="val 250298"/>
                  <a:gd name="adj3" fmla="val 13166669"/>
                  <a:gd name="adj4" fmla="val 11576567"/>
                  <a:gd name="adj5" fmla="val 4655"/>
                </a:avLst>
              </a:pr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sp>
            <p:nvSpPr>
              <p:cNvPr id="73" name="Strzałka: kolista 72">
                <a:extLst>
                  <a:ext uri="{FF2B5EF4-FFF2-40B4-BE49-F238E27FC236}">
                    <a16:creationId xmlns:a16="http://schemas.microsoft.com/office/drawing/2014/main" id="{24699EBF-B0D2-44EE-8853-E36DDB42D110}"/>
                  </a:ext>
                </a:extLst>
              </p:cNvPr>
              <p:cNvSpPr/>
              <p:nvPr/>
            </p:nvSpPr>
            <p:spPr>
              <a:xfrm>
                <a:off x="4417394" y="2425649"/>
                <a:ext cx="3357212" cy="3357212"/>
              </a:xfrm>
              <a:prstGeom prst="circularArrow">
                <a:avLst>
                  <a:gd name="adj1" fmla="val 3990"/>
                  <a:gd name="adj2" fmla="val 250298"/>
                  <a:gd name="adj3" fmla="val 16911078"/>
                  <a:gd name="adj4" fmla="val 15238624"/>
                  <a:gd name="adj5" fmla="val 4655"/>
                </a:avLst>
              </a:prstGeom>
              <a:solidFill>
                <a:schemeClr val="tx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sz="2000" dirty="0">
                  <a:solidFill>
                    <a:schemeClr val="tx1"/>
                  </a:solidFill>
                </a:endParaRPr>
              </a:p>
            </p:txBody>
          </p:sp>
        </p:grpSp>
        <p:sp>
          <p:nvSpPr>
            <p:cNvPr id="9" name="Owal 8">
              <a:extLst>
                <a:ext uri="{FF2B5EF4-FFF2-40B4-BE49-F238E27FC236}">
                  <a16:creationId xmlns:a16="http://schemas.microsoft.com/office/drawing/2014/main" id="{6025C0C5-DECA-4408-A568-65408B0A99D5}"/>
                </a:ext>
              </a:extLst>
            </p:cNvPr>
            <p:cNvSpPr/>
            <p:nvPr/>
          </p:nvSpPr>
          <p:spPr>
            <a:xfrm>
              <a:off x="6572945" y="2487496"/>
              <a:ext cx="579600" cy="579600"/>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r>
                <a:rPr lang="en-US" sz="2400" dirty="0">
                  <a:solidFill>
                    <a:schemeClr val="tx1"/>
                  </a:solidFill>
                </a:rPr>
                <a:t>2</a:t>
              </a:r>
            </a:p>
          </p:txBody>
        </p:sp>
        <p:sp>
          <p:nvSpPr>
            <p:cNvPr id="13" name="Owal 12">
              <a:extLst>
                <a:ext uri="{FF2B5EF4-FFF2-40B4-BE49-F238E27FC236}">
                  <a16:creationId xmlns:a16="http://schemas.microsoft.com/office/drawing/2014/main" id="{ADECA39B-21E7-45C2-897F-D88CC96D2421}"/>
                </a:ext>
              </a:extLst>
            </p:cNvPr>
            <p:cNvSpPr/>
            <p:nvPr/>
          </p:nvSpPr>
          <p:spPr>
            <a:xfrm>
              <a:off x="6573106" y="5140701"/>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4</a:t>
              </a:r>
            </a:p>
          </p:txBody>
        </p:sp>
        <p:sp>
          <p:nvSpPr>
            <p:cNvPr id="11" name="Owal 10">
              <a:extLst>
                <a:ext uri="{FF2B5EF4-FFF2-40B4-BE49-F238E27FC236}">
                  <a16:creationId xmlns:a16="http://schemas.microsoft.com/office/drawing/2014/main" id="{246EE78B-730E-4CA9-960C-21E2B75A0FF2}"/>
                </a:ext>
              </a:extLst>
            </p:cNvPr>
            <p:cNvSpPr/>
            <p:nvPr/>
          </p:nvSpPr>
          <p:spPr>
            <a:xfrm>
              <a:off x="7339852" y="3814616"/>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3</a:t>
              </a:r>
            </a:p>
          </p:txBody>
        </p:sp>
        <p:sp>
          <p:nvSpPr>
            <p:cNvPr id="74" name="Owal 73">
              <a:extLst>
                <a:ext uri="{FF2B5EF4-FFF2-40B4-BE49-F238E27FC236}">
                  <a16:creationId xmlns:a16="http://schemas.microsoft.com/office/drawing/2014/main" id="{F269DCCA-D128-42BE-9B00-2D78BD28AE1F}"/>
                </a:ext>
              </a:extLst>
            </p:cNvPr>
            <p:cNvSpPr/>
            <p:nvPr/>
          </p:nvSpPr>
          <p:spPr>
            <a:xfrm>
              <a:off x="5036210" y="5142085"/>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5</a:t>
              </a:r>
            </a:p>
          </p:txBody>
        </p:sp>
        <p:sp>
          <p:nvSpPr>
            <p:cNvPr id="15" name="Owal 14">
              <a:extLst>
                <a:ext uri="{FF2B5EF4-FFF2-40B4-BE49-F238E27FC236}">
                  <a16:creationId xmlns:a16="http://schemas.microsoft.com/office/drawing/2014/main" id="{52B20543-B6F5-4BBF-A4CC-5291A0AAB602}"/>
                </a:ext>
              </a:extLst>
            </p:cNvPr>
            <p:cNvSpPr/>
            <p:nvPr/>
          </p:nvSpPr>
          <p:spPr>
            <a:xfrm>
              <a:off x="4276144" y="3814617"/>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r>
                <a:rPr lang="en-US" sz="2400" dirty="0">
                  <a:solidFill>
                    <a:schemeClr val="tx1"/>
                  </a:solidFill>
                </a:rPr>
                <a:t>6</a:t>
              </a:r>
            </a:p>
          </p:txBody>
        </p:sp>
        <p:sp>
          <p:nvSpPr>
            <p:cNvPr id="17" name="Owal 16">
              <a:extLst>
                <a:ext uri="{FF2B5EF4-FFF2-40B4-BE49-F238E27FC236}">
                  <a16:creationId xmlns:a16="http://schemas.microsoft.com/office/drawing/2014/main" id="{87F67436-E29F-47B5-A5E8-D4A23C9EC4A3}"/>
                </a:ext>
              </a:extLst>
            </p:cNvPr>
            <p:cNvSpPr/>
            <p:nvPr/>
          </p:nvSpPr>
          <p:spPr>
            <a:xfrm>
              <a:off x="5037943" y="2487496"/>
              <a:ext cx="579278" cy="579276"/>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US" sz="2400" kern="1200" dirty="0">
                  <a:solidFill>
                    <a:schemeClr val="tx1"/>
                  </a:solidFill>
                </a:rPr>
                <a:t>1</a:t>
              </a:r>
            </a:p>
          </p:txBody>
        </p:sp>
      </p:grpSp>
    </p:spTree>
    <p:extLst>
      <p:ext uri="{BB962C8B-B14F-4D97-AF65-F5344CB8AC3E}">
        <p14:creationId xmlns:p14="http://schemas.microsoft.com/office/powerpoint/2010/main" val="298942809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6 Steps Development List with Archimedean Spiral Drawing</a:t>
            </a:r>
          </a:p>
        </p:txBody>
      </p:sp>
      <p:grpSp>
        <p:nvGrpSpPr>
          <p:cNvPr id="5" name="Grupa 4"/>
          <p:cNvGrpSpPr/>
          <p:nvPr/>
        </p:nvGrpSpPr>
        <p:grpSpPr>
          <a:xfrm>
            <a:off x="934419" y="4702708"/>
            <a:ext cx="5029056" cy="697085"/>
            <a:chOff x="934419" y="4702708"/>
            <a:chExt cx="5029056" cy="697085"/>
          </a:xfrm>
        </p:grpSpPr>
        <p:sp>
          <p:nvSpPr>
            <p:cNvPr id="24" name="Para nawiasów 23">
              <a:extLst>
                <a:ext uri="{FF2B5EF4-FFF2-40B4-BE49-F238E27FC236}">
                  <a16:creationId xmlns:a16="http://schemas.microsoft.com/office/drawing/2014/main" id="{59842F97-83C2-4D4A-A572-4834CCC65EB3}"/>
                </a:ext>
              </a:extLst>
            </p:cNvPr>
            <p:cNvSpPr/>
            <p:nvPr/>
          </p:nvSpPr>
          <p:spPr>
            <a:xfrm>
              <a:off x="1414289" y="4729109"/>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4">
                      <a:lumMod val="75000"/>
                    </a:schemeClr>
                  </a:solidFill>
                </a:rPr>
                <a:t>Step 5: </a:t>
              </a:r>
              <a:r>
                <a:rPr lang="en-US" sz="2000" dirty="0">
                  <a:solidFill>
                    <a:schemeClr val="tx1"/>
                  </a:solidFill>
                </a:rPr>
                <a:t>Put your text here</a:t>
              </a:r>
              <a:endParaRPr lang="en-US" dirty="0">
                <a:solidFill>
                  <a:schemeClr val="tx1"/>
                </a:solidFill>
              </a:endParaRPr>
            </a:p>
          </p:txBody>
        </p:sp>
        <p:sp>
          <p:nvSpPr>
            <p:cNvPr id="32" name="Owal 31"/>
            <p:cNvSpPr/>
            <p:nvPr/>
          </p:nvSpPr>
          <p:spPr>
            <a:xfrm>
              <a:off x="934419" y="4702708"/>
              <a:ext cx="697086" cy="697085"/>
            </a:xfrm>
            <a:prstGeom prst="ellipse">
              <a:avLst/>
            </a:prstGeom>
            <a:solidFill>
              <a:schemeClr val="accent4"/>
            </a:solidFill>
            <a:ln w="101600">
              <a:solidFill>
                <a:schemeClr val="accent4">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5</a:t>
              </a:r>
            </a:p>
          </p:txBody>
        </p:sp>
        <p:sp>
          <p:nvSpPr>
            <p:cNvPr id="33" name="Prostokąt 32"/>
            <p:cNvSpPr/>
            <p:nvPr/>
          </p:nvSpPr>
          <p:spPr>
            <a:xfrm flipH="1">
              <a:off x="5891475" y="4729109"/>
              <a:ext cx="72000" cy="6442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3" name="Grupa 2"/>
          <p:cNvGrpSpPr/>
          <p:nvPr/>
        </p:nvGrpSpPr>
        <p:grpSpPr>
          <a:xfrm>
            <a:off x="934419" y="5580001"/>
            <a:ext cx="5029056" cy="697085"/>
            <a:chOff x="934419" y="5580001"/>
            <a:chExt cx="5029056" cy="697085"/>
          </a:xfrm>
        </p:grpSpPr>
        <p:sp>
          <p:nvSpPr>
            <p:cNvPr id="26" name="Para nawiasów 25">
              <a:extLst>
                <a:ext uri="{FF2B5EF4-FFF2-40B4-BE49-F238E27FC236}">
                  <a16:creationId xmlns:a16="http://schemas.microsoft.com/office/drawing/2014/main" id="{59842F97-83C2-4D4A-A572-4834CCC65EB3}"/>
                </a:ext>
              </a:extLst>
            </p:cNvPr>
            <p:cNvSpPr/>
            <p:nvPr/>
          </p:nvSpPr>
          <p:spPr>
            <a:xfrm>
              <a:off x="1414289" y="5606402"/>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2">
                      <a:lumMod val="75000"/>
                    </a:schemeClr>
                  </a:solidFill>
                </a:rPr>
                <a:t>Step 6: </a:t>
              </a:r>
              <a:r>
                <a:rPr lang="en-US" sz="2000" dirty="0">
                  <a:solidFill>
                    <a:schemeClr val="tx1"/>
                  </a:solidFill>
                </a:rPr>
                <a:t>Put your text here</a:t>
              </a:r>
              <a:endParaRPr lang="en-US" dirty="0">
                <a:solidFill>
                  <a:schemeClr val="tx1"/>
                </a:solidFill>
              </a:endParaRPr>
            </a:p>
          </p:txBody>
        </p:sp>
        <p:sp>
          <p:nvSpPr>
            <p:cNvPr id="54" name="Owal 53"/>
            <p:cNvSpPr/>
            <p:nvPr/>
          </p:nvSpPr>
          <p:spPr>
            <a:xfrm>
              <a:off x="934419" y="5580001"/>
              <a:ext cx="697086" cy="697085"/>
            </a:xfrm>
            <a:prstGeom prst="ellipse">
              <a:avLst/>
            </a:prstGeom>
            <a:solidFill>
              <a:schemeClr val="accent2"/>
            </a:solidFill>
            <a:ln w="101600">
              <a:solidFill>
                <a:schemeClr val="accent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6</a:t>
              </a:r>
            </a:p>
          </p:txBody>
        </p:sp>
        <p:sp>
          <p:nvSpPr>
            <p:cNvPr id="55" name="Prostokąt 54"/>
            <p:cNvSpPr/>
            <p:nvPr/>
          </p:nvSpPr>
          <p:spPr>
            <a:xfrm flipH="1">
              <a:off x="5891475" y="5606402"/>
              <a:ext cx="72000" cy="644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13" name="Grupa 12"/>
          <p:cNvGrpSpPr/>
          <p:nvPr/>
        </p:nvGrpSpPr>
        <p:grpSpPr>
          <a:xfrm>
            <a:off x="934419" y="1193544"/>
            <a:ext cx="5029056" cy="697085"/>
            <a:chOff x="934419" y="1193544"/>
            <a:chExt cx="5029056" cy="697085"/>
          </a:xfrm>
        </p:grpSpPr>
        <p:sp>
          <p:nvSpPr>
            <p:cNvPr id="29" name="Para nawiasów 28">
              <a:extLst>
                <a:ext uri="{FF2B5EF4-FFF2-40B4-BE49-F238E27FC236}">
                  <a16:creationId xmlns:a16="http://schemas.microsoft.com/office/drawing/2014/main" id="{59842F97-83C2-4D4A-A572-4834CCC65EB3}"/>
                </a:ext>
              </a:extLst>
            </p:cNvPr>
            <p:cNvSpPr/>
            <p:nvPr/>
          </p:nvSpPr>
          <p:spPr>
            <a:xfrm>
              <a:off x="1414289" y="1219945"/>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tx2">
                      <a:lumMod val="75000"/>
                    </a:schemeClr>
                  </a:solidFill>
                </a:rPr>
                <a:t>Step 1: </a:t>
              </a:r>
              <a:r>
                <a:rPr lang="en-US" sz="2000" dirty="0">
                  <a:solidFill>
                    <a:schemeClr val="tx1"/>
                  </a:solidFill>
                </a:rPr>
                <a:t>Put your text here</a:t>
              </a:r>
              <a:endParaRPr lang="en-US" dirty="0">
                <a:solidFill>
                  <a:schemeClr val="tx1"/>
                </a:solidFill>
              </a:endParaRPr>
            </a:p>
          </p:txBody>
        </p:sp>
        <p:sp>
          <p:nvSpPr>
            <p:cNvPr id="56" name="Owal 55"/>
            <p:cNvSpPr/>
            <p:nvPr/>
          </p:nvSpPr>
          <p:spPr>
            <a:xfrm>
              <a:off x="934419" y="1193544"/>
              <a:ext cx="697086" cy="697085"/>
            </a:xfrm>
            <a:prstGeom prst="ellipse">
              <a:avLst/>
            </a:prstGeom>
            <a:solidFill>
              <a:schemeClr val="tx2"/>
            </a:solidFill>
            <a:ln w="101600">
              <a:solidFill>
                <a:schemeClr val="tx2">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lt1"/>
                  </a:solidFill>
                </a:rPr>
                <a:t>1</a:t>
              </a:r>
            </a:p>
          </p:txBody>
        </p:sp>
        <p:sp>
          <p:nvSpPr>
            <p:cNvPr id="59" name="Prostokąt 58"/>
            <p:cNvSpPr/>
            <p:nvPr/>
          </p:nvSpPr>
          <p:spPr>
            <a:xfrm flipH="1">
              <a:off x="5891475" y="1219945"/>
              <a:ext cx="72000" cy="64428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upa 10"/>
          <p:cNvGrpSpPr/>
          <p:nvPr/>
        </p:nvGrpSpPr>
        <p:grpSpPr>
          <a:xfrm>
            <a:off x="934419" y="2070835"/>
            <a:ext cx="5029056" cy="697085"/>
            <a:chOff x="934419" y="2070835"/>
            <a:chExt cx="5029056" cy="697085"/>
          </a:xfrm>
        </p:grpSpPr>
        <p:sp>
          <p:nvSpPr>
            <p:cNvPr id="25" name="Para nawiasów 24">
              <a:extLst>
                <a:ext uri="{FF2B5EF4-FFF2-40B4-BE49-F238E27FC236}">
                  <a16:creationId xmlns:a16="http://schemas.microsoft.com/office/drawing/2014/main" id="{59842F97-83C2-4D4A-A572-4834CCC65EB3}"/>
                </a:ext>
              </a:extLst>
            </p:cNvPr>
            <p:cNvSpPr/>
            <p:nvPr/>
          </p:nvSpPr>
          <p:spPr>
            <a:xfrm>
              <a:off x="1414289" y="2097236"/>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1">
                      <a:lumMod val="75000"/>
                    </a:schemeClr>
                  </a:solidFill>
                </a:rPr>
                <a:t>Step 2: </a:t>
              </a:r>
              <a:r>
                <a:rPr lang="en-US" sz="2000" dirty="0">
                  <a:solidFill>
                    <a:schemeClr val="tx1"/>
                  </a:solidFill>
                </a:rPr>
                <a:t>Put your text here</a:t>
              </a:r>
              <a:endParaRPr lang="en-US" dirty="0">
                <a:solidFill>
                  <a:schemeClr val="tx1"/>
                </a:solidFill>
              </a:endParaRPr>
            </a:p>
          </p:txBody>
        </p:sp>
        <p:sp>
          <p:nvSpPr>
            <p:cNvPr id="34" name="Owal 33"/>
            <p:cNvSpPr/>
            <p:nvPr/>
          </p:nvSpPr>
          <p:spPr>
            <a:xfrm>
              <a:off x="934419" y="2070835"/>
              <a:ext cx="697086" cy="697085"/>
            </a:xfrm>
            <a:prstGeom prst="ellipse">
              <a:avLst/>
            </a:prstGeom>
            <a:solidFill>
              <a:schemeClr val="accent3"/>
            </a:solidFill>
            <a:ln w="101600">
              <a:solidFill>
                <a:schemeClr val="accent3">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2</a:t>
              </a:r>
            </a:p>
          </p:txBody>
        </p:sp>
        <p:sp>
          <p:nvSpPr>
            <p:cNvPr id="35" name="Prostokąt 34"/>
            <p:cNvSpPr/>
            <p:nvPr/>
          </p:nvSpPr>
          <p:spPr>
            <a:xfrm flipH="1">
              <a:off x="5891475" y="2097236"/>
              <a:ext cx="72000" cy="644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9" name="Grupa 8"/>
          <p:cNvGrpSpPr/>
          <p:nvPr/>
        </p:nvGrpSpPr>
        <p:grpSpPr>
          <a:xfrm>
            <a:off x="934419" y="2948126"/>
            <a:ext cx="5029056" cy="697085"/>
            <a:chOff x="934419" y="2948126"/>
            <a:chExt cx="5029056" cy="697085"/>
          </a:xfrm>
        </p:grpSpPr>
        <p:sp>
          <p:nvSpPr>
            <p:cNvPr id="23" name="Para nawiasów 22">
              <a:extLst>
                <a:ext uri="{FF2B5EF4-FFF2-40B4-BE49-F238E27FC236}">
                  <a16:creationId xmlns:a16="http://schemas.microsoft.com/office/drawing/2014/main" id="{59842F97-83C2-4D4A-A572-4834CCC65EB3}"/>
                </a:ext>
              </a:extLst>
            </p:cNvPr>
            <p:cNvSpPr/>
            <p:nvPr/>
          </p:nvSpPr>
          <p:spPr>
            <a:xfrm>
              <a:off x="1414289" y="2974527"/>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6">
                      <a:lumMod val="75000"/>
                    </a:schemeClr>
                  </a:solidFill>
                </a:rPr>
                <a:t>Step 3: </a:t>
              </a:r>
              <a:r>
                <a:rPr lang="en-US" sz="2000" dirty="0">
                  <a:solidFill>
                    <a:schemeClr val="tx1"/>
                  </a:solidFill>
                </a:rPr>
                <a:t>Put your text here</a:t>
              </a:r>
              <a:endParaRPr lang="en-US" dirty="0">
                <a:solidFill>
                  <a:schemeClr val="tx1"/>
                </a:solidFill>
              </a:endParaRPr>
            </a:p>
          </p:txBody>
        </p:sp>
        <p:sp>
          <p:nvSpPr>
            <p:cNvPr id="31" name="Prostokąt 30"/>
            <p:cNvSpPr/>
            <p:nvPr/>
          </p:nvSpPr>
          <p:spPr>
            <a:xfrm flipH="1">
              <a:off x="5891475" y="2974527"/>
              <a:ext cx="72000" cy="64428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7" name="Owal 56"/>
            <p:cNvSpPr/>
            <p:nvPr/>
          </p:nvSpPr>
          <p:spPr>
            <a:xfrm>
              <a:off x="934419" y="2948126"/>
              <a:ext cx="697086" cy="697085"/>
            </a:xfrm>
            <a:prstGeom prst="ellipse">
              <a:avLst/>
            </a:prstGeom>
            <a:solidFill>
              <a:schemeClr val="accent6"/>
            </a:solidFill>
            <a:ln w="101600">
              <a:solidFill>
                <a:schemeClr val="accent6">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3</a:t>
              </a:r>
            </a:p>
          </p:txBody>
        </p:sp>
      </p:grpSp>
      <p:grpSp>
        <p:nvGrpSpPr>
          <p:cNvPr id="7" name="Grupa 6"/>
          <p:cNvGrpSpPr/>
          <p:nvPr/>
        </p:nvGrpSpPr>
        <p:grpSpPr>
          <a:xfrm>
            <a:off x="934419" y="3825417"/>
            <a:ext cx="5029056" cy="697085"/>
            <a:chOff x="934419" y="3825417"/>
            <a:chExt cx="5029056" cy="697085"/>
          </a:xfrm>
        </p:grpSpPr>
        <p:sp>
          <p:nvSpPr>
            <p:cNvPr id="27" name="Para nawiasów 26">
              <a:extLst>
                <a:ext uri="{FF2B5EF4-FFF2-40B4-BE49-F238E27FC236}">
                  <a16:creationId xmlns:a16="http://schemas.microsoft.com/office/drawing/2014/main" id="{59842F97-83C2-4D4A-A572-4834CCC65EB3}"/>
                </a:ext>
              </a:extLst>
            </p:cNvPr>
            <p:cNvSpPr/>
            <p:nvPr/>
          </p:nvSpPr>
          <p:spPr>
            <a:xfrm>
              <a:off x="1414289" y="3851818"/>
              <a:ext cx="4511228" cy="644282"/>
            </a:xfrm>
            <a:prstGeom prst="bracketPair">
              <a:avLst>
                <a:gd name="adj" fmla="val 0"/>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432000" tIns="72000" rIns="108000" bIns="72000" rtlCol="0" anchor="ctr"/>
            <a:lstStyle/>
            <a:p>
              <a:r>
                <a:rPr lang="en-US" sz="2000" dirty="0">
                  <a:solidFill>
                    <a:schemeClr val="accent5">
                      <a:lumMod val="75000"/>
                    </a:schemeClr>
                  </a:solidFill>
                </a:rPr>
                <a:t>Step 4: </a:t>
              </a:r>
              <a:r>
                <a:rPr lang="en-US" sz="2000" dirty="0">
                  <a:solidFill>
                    <a:schemeClr val="tx1"/>
                  </a:solidFill>
                </a:rPr>
                <a:t>Put your text here</a:t>
              </a:r>
              <a:endParaRPr lang="en-US" dirty="0">
                <a:solidFill>
                  <a:schemeClr val="tx1"/>
                </a:solidFill>
              </a:endParaRPr>
            </a:p>
          </p:txBody>
        </p:sp>
        <p:sp>
          <p:nvSpPr>
            <p:cNvPr id="30" name="Owal 29"/>
            <p:cNvSpPr/>
            <p:nvPr/>
          </p:nvSpPr>
          <p:spPr>
            <a:xfrm>
              <a:off x="934419" y="3825417"/>
              <a:ext cx="697086" cy="697085"/>
            </a:xfrm>
            <a:prstGeom prst="ellipse">
              <a:avLst/>
            </a:prstGeom>
            <a:solidFill>
              <a:schemeClr val="accent1"/>
            </a:solidFill>
            <a:ln w="101600">
              <a:solidFill>
                <a:schemeClr val="accent1">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lt1"/>
                  </a:solidFill>
                </a:rPr>
                <a:t>4</a:t>
              </a:r>
            </a:p>
          </p:txBody>
        </p:sp>
        <p:sp>
          <p:nvSpPr>
            <p:cNvPr id="58" name="Prostokąt 57"/>
            <p:cNvSpPr/>
            <p:nvPr/>
          </p:nvSpPr>
          <p:spPr>
            <a:xfrm flipH="1">
              <a:off x="5891475" y="3851818"/>
              <a:ext cx="72000" cy="644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53" name="Grupa 52"/>
          <p:cNvGrpSpPr/>
          <p:nvPr/>
        </p:nvGrpSpPr>
        <p:grpSpPr>
          <a:xfrm>
            <a:off x="6965091" y="1469560"/>
            <a:ext cx="4546188" cy="4284951"/>
            <a:chOff x="6965091" y="1469560"/>
            <a:chExt cx="4546188" cy="4284951"/>
          </a:xfrm>
        </p:grpSpPr>
        <p:grpSp>
          <p:nvGrpSpPr>
            <p:cNvPr id="66" name="Grupa 65"/>
            <p:cNvGrpSpPr/>
            <p:nvPr/>
          </p:nvGrpSpPr>
          <p:grpSpPr>
            <a:xfrm>
              <a:off x="6965091" y="1572032"/>
              <a:ext cx="4546188" cy="4182479"/>
              <a:chOff x="6965091" y="1572032"/>
              <a:chExt cx="4546188" cy="4182479"/>
            </a:xfrm>
          </p:grpSpPr>
          <p:sp>
            <p:nvSpPr>
              <p:cNvPr id="73" name="Freeform 6"/>
              <p:cNvSpPr>
                <a:spLocks/>
              </p:cNvSpPr>
              <p:nvPr/>
            </p:nvSpPr>
            <p:spPr bwMode="auto">
              <a:xfrm flipH="1">
                <a:off x="6965091" y="3057062"/>
                <a:ext cx="3331903" cy="2697449"/>
              </a:xfrm>
              <a:custGeom>
                <a:avLst/>
                <a:gdLst>
                  <a:gd name="T0" fmla="*/ 1523 w 1523"/>
                  <a:gd name="T1" fmla="*/ 193 h 1235"/>
                  <a:gd name="T2" fmla="*/ 1522 w 1523"/>
                  <a:gd name="T3" fmla="*/ 192 h 1235"/>
                  <a:gd name="T4" fmla="*/ 1521 w 1523"/>
                  <a:gd name="T5" fmla="*/ 183 h 1235"/>
                  <a:gd name="T6" fmla="*/ 1522 w 1523"/>
                  <a:gd name="T7" fmla="*/ 175 h 1235"/>
                  <a:gd name="T8" fmla="*/ 1521 w 1523"/>
                  <a:gd name="T9" fmla="*/ 168 h 1235"/>
                  <a:gd name="T10" fmla="*/ 1520 w 1523"/>
                  <a:gd name="T11" fmla="*/ 152 h 1235"/>
                  <a:gd name="T12" fmla="*/ 1518 w 1523"/>
                  <a:gd name="T13" fmla="*/ 133 h 1235"/>
                  <a:gd name="T14" fmla="*/ 1517 w 1523"/>
                  <a:gd name="T15" fmla="*/ 129 h 1235"/>
                  <a:gd name="T16" fmla="*/ 1513 w 1523"/>
                  <a:gd name="T17" fmla="*/ 103 h 1235"/>
                  <a:gd name="T18" fmla="*/ 1497 w 1523"/>
                  <a:gd name="T19" fmla="*/ 19 h 1235"/>
                  <a:gd name="T20" fmla="*/ 1314 w 1523"/>
                  <a:gd name="T21" fmla="*/ 51 h 1235"/>
                  <a:gd name="T22" fmla="*/ 1334 w 1523"/>
                  <a:gd name="T23" fmla="*/ 153 h 1235"/>
                  <a:gd name="T24" fmla="*/ 1334 w 1523"/>
                  <a:gd name="T25" fmla="*/ 160 h 1235"/>
                  <a:gd name="T26" fmla="*/ 1337 w 1523"/>
                  <a:gd name="T27" fmla="*/ 198 h 1235"/>
                  <a:gd name="T28" fmla="*/ 1338 w 1523"/>
                  <a:gd name="T29" fmla="*/ 200 h 1235"/>
                  <a:gd name="T30" fmla="*/ 1338 w 1523"/>
                  <a:gd name="T31" fmla="*/ 241 h 1235"/>
                  <a:gd name="T32" fmla="*/ 1320 w 1523"/>
                  <a:gd name="T33" fmla="*/ 398 h 1235"/>
                  <a:gd name="T34" fmla="*/ 1319 w 1523"/>
                  <a:gd name="T35" fmla="*/ 400 h 1235"/>
                  <a:gd name="T36" fmla="*/ 1288 w 1523"/>
                  <a:gd name="T37" fmla="*/ 507 h 1235"/>
                  <a:gd name="T38" fmla="*/ 1287 w 1523"/>
                  <a:gd name="T39" fmla="*/ 508 h 1235"/>
                  <a:gd name="T40" fmla="*/ 1229 w 1523"/>
                  <a:gd name="T41" fmla="*/ 631 h 1235"/>
                  <a:gd name="T42" fmla="*/ 1008 w 1523"/>
                  <a:gd name="T43" fmla="*/ 879 h 1235"/>
                  <a:gd name="T44" fmla="*/ 637 w 1523"/>
                  <a:gd name="T45" fmla="*/ 1038 h 1235"/>
                  <a:gd name="T46" fmla="*/ 525 w 1523"/>
                  <a:gd name="T47" fmla="*/ 1049 h 1235"/>
                  <a:gd name="T48" fmla="*/ 493 w 1523"/>
                  <a:gd name="T49" fmla="*/ 1050 h 1235"/>
                  <a:gd name="T50" fmla="*/ 175 w 1523"/>
                  <a:gd name="T51" fmla="*/ 991 h 1235"/>
                  <a:gd name="T52" fmla="*/ 173 w 1523"/>
                  <a:gd name="T53" fmla="*/ 990 h 1235"/>
                  <a:gd name="T54" fmla="*/ 87 w 1523"/>
                  <a:gd name="T55" fmla="*/ 952 h 1235"/>
                  <a:gd name="T56" fmla="*/ 81 w 1523"/>
                  <a:gd name="T57" fmla="*/ 949 h 1235"/>
                  <a:gd name="T58" fmla="*/ 4 w 1523"/>
                  <a:gd name="T59" fmla="*/ 1118 h 1235"/>
                  <a:gd name="T60" fmla="*/ 38 w 1523"/>
                  <a:gd name="T61" fmla="*/ 1135 h 1235"/>
                  <a:gd name="T62" fmla="*/ 40 w 1523"/>
                  <a:gd name="T63" fmla="*/ 1135 h 1235"/>
                  <a:gd name="T64" fmla="*/ 108 w 1523"/>
                  <a:gd name="T65" fmla="*/ 1163 h 1235"/>
                  <a:gd name="T66" fmla="*/ 109 w 1523"/>
                  <a:gd name="T67" fmla="*/ 1164 h 1235"/>
                  <a:gd name="T68" fmla="*/ 392 w 1523"/>
                  <a:gd name="T69" fmla="*/ 1230 h 1235"/>
                  <a:gd name="T70" fmla="*/ 394 w 1523"/>
                  <a:gd name="T71" fmla="*/ 1231 h 1235"/>
                  <a:gd name="T72" fmla="*/ 532 w 1523"/>
                  <a:gd name="T73" fmla="*/ 1234 h 1235"/>
                  <a:gd name="T74" fmla="*/ 533 w 1523"/>
                  <a:gd name="T75" fmla="*/ 1234 h 1235"/>
                  <a:gd name="T76" fmla="*/ 666 w 1523"/>
                  <a:gd name="T77" fmla="*/ 1221 h 1235"/>
                  <a:gd name="T78" fmla="*/ 667 w 1523"/>
                  <a:gd name="T79" fmla="*/ 1220 h 1235"/>
                  <a:gd name="T80" fmla="*/ 914 w 1523"/>
                  <a:gd name="T81" fmla="*/ 1147 h 1235"/>
                  <a:gd name="T82" fmla="*/ 1119 w 1523"/>
                  <a:gd name="T83" fmla="*/ 1028 h 1235"/>
                  <a:gd name="T84" fmla="*/ 1460 w 1523"/>
                  <a:gd name="T85" fmla="*/ 575 h 1235"/>
                  <a:gd name="T86" fmla="*/ 1461 w 1523"/>
                  <a:gd name="T87" fmla="*/ 573 h 1235"/>
                  <a:gd name="T88" fmla="*/ 1484 w 1523"/>
                  <a:gd name="T89" fmla="*/ 503 h 1235"/>
                  <a:gd name="T90" fmla="*/ 1501 w 1523"/>
                  <a:gd name="T91" fmla="*/ 439 h 1235"/>
                  <a:gd name="T92" fmla="*/ 1519 w 1523"/>
                  <a:gd name="T93" fmla="*/ 327 h 1235"/>
                  <a:gd name="T94" fmla="*/ 1523 w 1523"/>
                  <a:gd name="T95" fmla="*/ 244 h 1235"/>
                  <a:gd name="T96" fmla="*/ 1523 w 1523"/>
                  <a:gd name="T97" fmla="*/ 216 h 1235"/>
                  <a:gd name="T98" fmla="*/ 1523 w 1523"/>
                  <a:gd name="T99" fmla="*/ 212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3" h="1235">
                    <a:moveTo>
                      <a:pt x="1523" y="212"/>
                    </a:moveTo>
                    <a:cubicBezTo>
                      <a:pt x="1523" y="204"/>
                      <a:pt x="1523" y="198"/>
                      <a:pt x="1523" y="193"/>
                    </a:cubicBezTo>
                    <a:cubicBezTo>
                      <a:pt x="1523" y="192"/>
                      <a:pt x="1523" y="192"/>
                      <a:pt x="1523" y="192"/>
                    </a:cubicBezTo>
                    <a:cubicBezTo>
                      <a:pt x="1522" y="192"/>
                      <a:pt x="1522" y="192"/>
                      <a:pt x="1522" y="192"/>
                    </a:cubicBezTo>
                    <a:cubicBezTo>
                      <a:pt x="1522" y="188"/>
                      <a:pt x="1521" y="186"/>
                      <a:pt x="1521" y="183"/>
                    </a:cubicBezTo>
                    <a:cubicBezTo>
                      <a:pt x="1521" y="183"/>
                      <a:pt x="1521" y="183"/>
                      <a:pt x="1521" y="183"/>
                    </a:cubicBezTo>
                    <a:cubicBezTo>
                      <a:pt x="1521" y="179"/>
                      <a:pt x="1522" y="175"/>
                      <a:pt x="1522" y="175"/>
                    </a:cubicBezTo>
                    <a:cubicBezTo>
                      <a:pt x="1522" y="175"/>
                      <a:pt x="1522" y="175"/>
                      <a:pt x="1522" y="175"/>
                    </a:cubicBezTo>
                    <a:cubicBezTo>
                      <a:pt x="1521" y="167"/>
                      <a:pt x="1521" y="167"/>
                      <a:pt x="1521" y="167"/>
                    </a:cubicBezTo>
                    <a:cubicBezTo>
                      <a:pt x="1521" y="168"/>
                      <a:pt x="1521" y="168"/>
                      <a:pt x="1521" y="168"/>
                    </a:cubicBezTo>
                    <a:cubicBezTo>
                      <a:pt x="1521" y="168"/>
                      <a:pt x="1521" y="163"/>
                      <a:pt x="1520" y="152"/>
                    </a:cubicBezTo>
                    <a:cubicBezTo>
                      <a:pt x="1520" y="152"/>
                      <a:pt x="1520" y="152"/>
                      <a:pt x="1520" y="152"/>
                    </a:cubicBezTo>
                    <a:cubicBezTo>
                      <a:pt x="1520" y="152"/>
                      <a:pt x="1520" y="152"/>
                      <a:pt x="1520" y="152"/>
                    </a:cubicBezTo>
                    <a:cubicBezTo>
                      <a:pt x="1519" y="147"/>
                      <a:pt x="1518" y="141"/>
                      <a:pt x="1518" y="133"/>
                    </a:cubicBezTo>
                    <a:cubicBezTo>
                      <a:pt x="1518" y="131"/>
                      <a:pt x="1518" y="131"/>
                      <a:pt x="1518" y="131"/>
                    </a:cubicBezTo>
                    <a:cubicBezTo>
                      <a:pt x="1517" y="129"/>
                      <a:pt x="1517" y="129"/>
                      <a:pt x="1517" y="129"/>
                    </a:cubicBezTo>
                    <a:cubicBezTo>
                      <a:pt x="1516" y="122"/>
                      <a:pt x="1515" y="113"/>
                      <a:pt x="1514" y="103"/>
                    </a:cubicBezTo>
                    <a:cubicBezTo>
                      <a:pt x="1513" y="103"/>
                      <a:pt x="1513" y="103"/>
                      <a:pt x="1513" y="103"/>
                    </a:cubicBezTo>
                    <a:cubicBezTo>
                      <a:pt x="1513" y="102"/>
                      <a:pt x="1513" y="102"/>
                      <a:pt x="1513" y="102"/>
                    </a:cubicBezTo>
                    <a:cubicBezTo>
                      <a:pt x="1510" y="80"/>
                      <a:pt x="1505" y="52"/>
                      <a:pt x="1497" y="19"/>
                    </a:cubicBezTo>
                    <a:cubicBezTo>
                      <a:pt x="1496" y="13"/>
                      <a:pt x="1494" y="7"/>
                      <a:pt x="1492" y="0"/>
                    </a:cubicBezTo>
                    <a:cubicBezTo>
                      <a:pt x="1314" y="51"/>
                      <a:pt x="1314" y="51"/>
                      <a:pt x="1314" y="51"/>
                    </a:cubicBezTo>
                    <a:cubicBezTo>
                      <a:pt x="1322" y="82"/>
                      <a:pt x="1327" y="109"/>
                      <a:pt x="1330" y="130"/>
                    </a:cubicBezTo>
                    <a:cubicBezTo>
                      <a:pt x="1331" y="139"/>
                      <a:pt x="1333" y="147"/>
                      <a:pt x="1334" y="153"/>
                    </a:cubicBezTo>
                    <a:cubicBezTo>
                      <a:pt x="1334" y="155"/>
                      <a:pt x="1334" y="157"/>
                      <a:pt x="1334" y="159"/>
                    </a:cubicBezTo>
                    <a:cubicBezTo>
                      <a:pt x="1334" y="159"/>
                      <a:pt x="1334" y="159"/>
                      <a:pt x="1334" y="160"/>
                    </a:cubicBezTo>
                    <a:cubicBezTo>
                      <a:pt x="1334" y="163"/>
                      <a:pt x="1335" y="165"/>
                      <a:pt x="1335" y="168"/>
                    </a:cubicBezTo>
                    <a:cubicBezTo>
                      <a:pt x="1336" y="176"/>
                      <a:pt x="1337" y="187"/>
                      <a:pt x="1337" y="198"/>
                    </a:cubicBezTo>
                    <a:cubicBezTo>
                      <a:pt x="1337" y="199"/>
                      <a:pt x="1338" y="200"/>
                      <a:pt x="1338" y="200"/>
                    </a:cubicBezTo>
                    <a:cubicBezTo>
                      <a:pt x="1338" y="200"/>
                      <a:pt x="1338" y="200"/>
                      <a:pt x="1338" y="200"/>
                    </a:cubicBezTo>
                    <a:cubicBezTo>
                      <a:pt x="1338" y="204"/>
                      <a:pt x="1338" y="210"/>
                      <a:pt x="1338" y="217"/>
                    </a:cubicBezTo>
                    <a:cubicBezTo>
                      <a:pt x="1338" y="224"/>
                      <a:pt x="1338" y="232"/>
                      <a:pt x="1338" y="241"/>
                    </a:cubicBezTo>
                    <a:cubicBezTo>
                      <a:pt x="1338" y="260"/>
                      <a:pt x="1337" y="282"/>
                      <a:pt x="1334" y="308"/>
                    </a:cubicBezTo>
                    <a:cubicBezTo>
                      <a:pt x="1332" y="334"/>
                      <a:pt x="1327" y="365"/>
                      <a:pt x="1320" y="398"/>
                    </a:cubicBezTo>
                    <a:cubicBezTo>
                      <a:pt x="1320" y="399"/>
                      <a:pt x="1320" y="399"/>
                      <a:pt x="1320" y="399"/>
                    </a:cubicBezTo>
                    <a:cubicBezTo>
                      <a:pt x="1319" y="400"/>
                      <a:pt x="1319" y="400"/>
                      <a:pt x="1319" y="400"/>
                    </a:cubicBezTo>
                    <a:cubicBezTo>
                      <a:pt x="1317" y="413"/>
                      <a:pt x="1312" y="431"/>
                      <a:pt x="1307" y="451"/>
                    </a:cubicBezTo>
                    <a:cubicBezTo>
                      <a:pt x="1300" y="472"/>
                      <a:pt x="1294" y="490"/>
                      <a:pt x="1288" y="507"/>
                    </a:cubicBezTo>
                    <a:cubicBezTo>
                      <a:pt x="1288" y="508"/>
                      <a:pt x="1288" y="508"/>
                      <a:pt x="1288" y="508"/>
                    </a:cubicBezTo>
                    <a:cubicBezTo>
                      <a:pt x="1287" y="508"/>
                      <a:pt x="1287" y="508"/>
                      <a:pt x="1287" y="508"/>
                    </a:cubicBezTo>
                    <a:cubicBezTo>
                      <a:pt x="1273" y="548"/>
                      <a:pt x="1254" y="589"/>
                      <a:pt x="1229" y="631"/>
                    </a:cubicBezTo>
                    <a:cubicBezTo>
                      <a:pt x="1229" y="631"/>
                      <a:pt x="1229" y="631"/>
                      <a:pt x="1229" y="631"/>
                    </a:cubicBezTo>
                    <a:cubicBezTo>
                      <a:pt x="1180" y="716"/>
                      <a:pt x="1108" y="805"/>
                      <a:pt x="1008" y="879"/>
                    </a:cubicBezTo>
                    <a:cubicBezTo>
                      <a:pt x="1008" y="879"/>
                      <a:pt x="1008" y="879"/>
                      <a:pt x="1008" y="879"/>
                    </a:cubicBezTo>
                    <a:cubicBezTo>
                      <a:pt x="959" y="916"/>
                      <a:pt x="902" y="950"/>
                      <a:pt x="840" y="977"/>
                    </a:cubicBezTo>
                    <a:cubicBezTo>
                      <a:pt x="778" y="1004"/>
                      <a:pt x="710" y="1025"/>
                      <a:pt x="637" y="1038"/>
                    </a:cubicBezTo>
                    <a:cubicBezTo>
                      <a:pt x="600" y="1044"/>
                      <a:pt x="563" y="1048"/>
                      <a:pt x="526" y="1049"/>
                    </a:cubicBezTo>
                    <a:cubicBezTo>
                      <a:pt x="525" y="1049"/>
                      <a:pt x="525" y="1049"/>
                      <a:pt x="525" y="1049"/>
                    </a:cubicBezTo>
                    <a:cubicBezTo>
                      <a:pt x="524" y="1049"/>
                      <a:pt x="524" y="1049"/>
                      <a:pt x="524" y="1049"/>
                    </a:cubicBezTo>
                    <a:cubicBezTo>
                      <a:pt x="514" y="1050"/>
                      <a:pt x="503" y="1050"/>
                      <a:pt x="493" y="1050"/>
                    </a:cubicBezTo>
                    <a:cubicBezTo>
                      <a:pt x="466" y="1050"/>
                      <a:pt x="438" y="1048"/>
                      <a:pt x="409" y="1046"/>
                    </a:cubicBezTo>
                    <a:cubicBezTo>
                      <a:pt x="331" y="1038"/>
                      <a:pt x="251" y="1021"/>
                      <a:pt x="175" y="991"/>
                    </a:cubicBezTo>
                    <a:cubicBezTo>
                      <a:pt x="174" y="991"/>
                      <a:pt x="174" y="991"/>
                      <a:pt x="174" y="991"/>
                    </a:cubicBezTo>
                    <a:cubicBezTo>
                      <a:pt x="173" y="990"/>
                      <a:pt x="173" y="990"/>
                      <a:pt x="173" y="990"/>
                    </a:cubicBezTo>
                    <a:cubicBezTo>
                      <a:pt x="156" y="984"/>
                      <a:pt x="137" y="976"/>
                      <a:pt x="116" y="966"/>
                    </a:cubicBezTo>
                    <a:cubicBezTo>
                      <a:pt x="107" y="962"/>
                      <a:pt x="98" y="958"/>
                      <a:pt x="87" y="952"/>
                    </a:cubicBezTo>
                    <a:cubicBezTo>
                      <a:pt x="88" y="953"/>
                      <a:pt x="88" y="953"/>
                      <a:pt x="88" y="953"/>
                    </a:cubicBezTo>
                    <a:cubicBezTo>
                      <a:pt x="81" y="949"/>
                      <a:pt x="81" y="949"/>
                      <a:pt x="81" y="949"/>
                    </a:cubicBezTo>
                    <a:cubicBezTo>
                      <a:pt x="0" y="1116"/>
                      <a:pt x="0" y="1116"/>
                      <a:pt x="0" y="1116"/>
                    </a:cubicBezTo>
                    <a:cubicBezTo>
                      <a:pt x="4" y="1118"/>
                      <a:pt x="4" y="1118"/>
                      <a:pt x="4" y="1118"/>
                    </a:cubicBezTo>
                    <a:cubicBezTo>
                      <a:pt x="5" y="1118"/>
                      <a:pt x="5" y="1118"/>
                      <a:pt x="5" y="1118"/>
                    </a:cubicBezTo>
                    <a:cubicBezTo>
                      <a:pt x="15" y="1123"/>
                      <a:pt x="26" y="1129"/>
                      <a:pt x="38" y="1135"/>
                    </a:cubicBezTo>
                    <a:cubicBezTo>
                      <a:pt x="39" y="1135"/>
                      <a:pt x="39" y="1135"/>
                      <a:pt x="39" y="1135"/>
                    </a:cubicBezTo>
                    <a:cubicBezTo>
                      <a:pt x="40" y="1135"/>
                      <a:pt x="40" y="1135"/>
                      <a:pt x="40" y="1135"/>
                    </a:cubicBezTo>
                    <a:cubicBezTo>
                      <a:pt x="60" y="1144"/>
                      <a:pt x="83" y="1155"/>
                      <a:pt x="108" y="1163"/>
                    </a:cubicBezTo>
                    <a:cubicBezTo>
                      <a:pt x="108" y="1163"/>
                      <a:pt x="108" y="1163"/>
                      <a:pt x="108" y="1163"/>
                    </a:cubicBezTo>
                    <a:cubicBezTo>
                      <a:pt x="108" y="1163"/>
                      <a:pt x="108" y="1164"/>
                      <a:pt x="108" y="1164"/>
                    </a:cubicBezTo>
                    <a:cubicBezTo>
                      <a:pt x="109" y="1164"/>
                      <a:pt x="109" y="1164"/>
                      <a:pt x="109" y="1164"/>
                    </a:cubicBezTo>
                    <a:cubicBezTo>
                      <a:pt x="109" y="1164"/>
                      <a:pt x="109" y="1164"/>
                      <a:pt x="109" y="1164"/>
                    </a:cubicBezTo>
                    <a:cubicBezTo>
                      <a:pt x="203" y="1200"/>
                      <a:pt x="299" y="1221"/>
                      <a:pt x="392" y="1230"/>
                    </a:cubicBezTo>
                    <a:cubicBezTo>
                      <a:pt x="393" y="1231"/>
                      <a:pt x="393" y="1231"/>
                      <a:pt x="393" y="1231"/>
                    </a:cubicBezTo>
                    <a:cubicBezTo>
                      <a:pt x="394" y="1231"/>
                      <a:pt x="394" y="1231"/>
                      <a:pt x="394" y="1231"/>
                    </a:cubicBezTo>
                    <a:cubicBezTo>
                      <a:pt x="426" y="1233"/>
                      <a:pt x="459" y="1235"/>
                      <a:pt x="493" y="1235"/>
                    </a:cubicBezTo>
                    <a:cubicBezTo>
                      <a:pt x="506" y="1235"/>
                      <a:pt x="519" y="1235"/>
                      <a:pt x="532" y="1234"/>
                    </a:cubicBezTo>
                    <a:cubicBezTo>
                      <a:pt x="532" y="1234"/>
                      <a:pt x="532" y="1234"/>
                      <a:pt x="532" y="1234"/>
                    </a:cubicBezTo>
                    <a:cubicBezTo>
                      <a:pt x="532" y="1234"/>
                      <a:pt x="533" y="1234"/>
                      <a:pt x="533" y="1234"/>
                    </a:cubicBezTo>
                    <a:cubicBezTo>
                      <a:pt x="533" y="1234"/>
                      <a:pt x="533" y="1234"/>
                      <a:pt x="533" y="1234"/>
                    </a:cubicBezTo>
                    <a:cubicBezTo>
                      <a:pt x="581" y="1232"/>
                      <a:pt x="624" y="1227"/>
                      <a:pt x="666" y="1221"/>
                    </a:cubicBezTo>
                    <a:cubicBezTo>
                      <a:pt x="667" y="1221"/>
                      <a:pt x="667" y="1221"/>
                      <a:pt x="667" y="1221"/>
                    </a:cubicBezTo>
                    <a:cubicBezTo>
                      <a:pt x="667" y="1220"/>
                      <a:pt x="667" y="1220"/>
                      <a:pt x="667" y="1220"/>
                    </a:cubicBezTo>
                    <a:cubicBezTo>
                      <a:pt x="755" y="1206"/>
                      <a:pt x="838" y="1180"/>
                      <a:pt x="914" y="1147"/>
                    </a:cubicBezTo>
                    <a:cubicBezTo>
                      <a:pt x="914" y="1147"/>
                      <a:pt x="914" y="1147"/>
                      <a:pt x="914" y="1147"/>
                    </a:cubicBezTo>
                    <a:cubicBezTo>
                      <a:pt x="914" y="1147"/>
                      <a:pt x="914" y="1147"/>
                      <a:pt x="914" y="1147"/>
                    </a:cubicBezTo>
                    <a:cubicBezTo>
                      <a:pt x="990" y="1114"/>
                      <a:pt x="1059" y="1073"/>
                      <a:pt x="1119" y="1028"/>
                    </a:cubicBezTo>
                    <a:cubicBezTo>
                      <a:pt x="1241" y="936"/>
                      <a:pt x="1329" y="828"/>
                      <a:pt x="1389" y="725"/>
                    </a:cubicBezTo>
                    <a:cubicBezTo>
                      <a:pt x="1420" y="673"/>
                      <a:pt x="1443" y="622"/>
                      <a:pt x="1460" y="575"/>
                    </a:cubicBezTo>
                    <a:cubicBezTo>
                      <a:pt x="1461" y="574"/>
                      <a:pt x="1461" y="574"/>
                      <a:pt x="1461" y="574"/>
                    </a:cubicBezTo>
                    <a:cubicBezTo>
                      <a:pt x="1461" y="574"/>
                      <a:pt x="1461" y="573"/>
                      <a:pt x="1461" y="573"/>
                    </a:cubicBezTo>
                    <a:cubicBezTo>
                      <a:pt x="1471" y="547"/>
                      <a:pt x="1478" y="524"/>
                      <a:pt x="1484" y="505"/>
                    </a:cubicBezTo>
                    <a:cubicBezTo>
                      <a:pt x="1484" y="503"/>
                      <a:pt x="1484" y="503"/>
                      <a:pt x="1484" y="503"/>
                    </a:cubicBezTo>
                    <a:cubicBezTo>
                      <a:pt x="1485" y="502"/>
                      <a:pt x="1485" y="502"/>
                      <a:pt x="1485" y="502"/>
                    </a:cubicBezTo>
                    <a:cubicBezTo>
                      <a:pt x="1490" y="483"/>
                      <a:pt x="1496" y="463"/>
                      <a:pt x="1501" y="439"/>
                    </a:cubicBezTo>
                    <a:cubicBezTo>
                      <a:pt x="1501" y="439"/>
                      <a:pt x="1501" y="439"/>
                      <a:pt x="1501" y="439"/>
                    </a:cubicBezTo>
                    <a:cubicBezTo>
                      <a:pt x="1510" y="395"/>
                      <a:pt x="1515" y="360"/>
                      <a:pt x="1519" y="327"/>
                    </a:cubicBezTo>
                    <a:cubicBezTo>
                      <a:pt x="1522" y="294"/>
                      <a:pt x="1523" y="266"/>
                      <a:pt x="1523" y="244"/>
                    </a:cubicBezTo>
                    <a:cubicBezTo>
                      <a:pt x="1523" y="244"/>
                      <a:pt x="1523" y="244"/>
                      <a:pt x="1523" y="244"/>
                    </a:cubicBezTo>
                    <a:cubicBezTo>
                      <a:pt x="1523" y="243"/>
                      <a:pt x="1523" y="243"/>
                      <a:pt x="1523" y="243"/>
                    </a:cubicBezTo>
                    <a:cubicBezTo>
                      <a:pt x="1523" y="233"/>
                      <a:pt x="1523" y="224"/>
                      <a:pt x="1523" y="216"/>
                    </a:cubicBezTo>
                    <a:cubicBezTo>
                      <a:pt x="1523" y="214"/>
                      <a:pt x="1523" y="214"/>
                      <a:pt x="1523" y="214"/>
                    </a:cubicBezTo>
                    <a:lnTo>
                      <a:pt x="1523" y="21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Freeform 7"/>
              <p:cNvSpPr>
                <a:spLocks/>
              </p:cNvSpPr>
              <p:nvPr/>
            </p:nvSpPr>
            <p:spPr bwMode="auto">
              <a:xfrm flipH="1">
                <a:off x="7033039" y="1572032"/>
                <a:ext cx="3714212" cy="1647122"/>
              </a:xfrm>
              <a:custGeom>
                <a:avLst/>
                <a:gdLst>
                  <a:gd name="T0" fmla="*/ 1673 w 1698"/>
                  <a:gd name="T1" fmla="*/ 600 h 754"/>
                  <a:gd name="T2" fmla="*/ 1673 w 1698"/>
                  <a:gd name="T3" fmla="*/ 600 h 754"/>
                  <a:gd name="T4" fmla="*/ 1650 w 1698"/>
                  <a:gd name="T5" fmla="*/ 543 h 754"/>
                  <a:gd name="T6" fmla="*/ 1649 w 1698"/>
                  <a:gd name="T7" fmla="*/ 541 h 754"/>
                  <a:gd name="T8" fmla="*/ 1648 w 1698"/>
                  <a:gd name="T9" fmla="*/ 539 h 754"/>
                  <a:gd name="T10" fmla="*/ 1618 w 1698"/>
                  <a:gd name="T11" fmla="*/ 478 h 754"/>
                  <a:gd name="T12" fmla="*/ 1618 w 1698"/>
                  <a:gd name="T13" fmla="*/ 478 h 754"/>
                  <a:gd name="T14" fmla="*/ 1533 w 1698"/>
                  <a:gd name="T15" fmla="*/ 348 h 754"/>
                  <a:gd name="T16" fmla="*/ 1257 w 1698"/>
                  <a:gd name="T17" fmla="*/ 111 h 754"/>
                  <a:gd name="T18" fmla="*/ 1258 w 1698"/>
                  <a:gd name="T19" fmla="*/ 111 h 754"/>
                  <a:gd name="T20" fmla="*/ 1069 w 1698"/>
                  <a:gd name="T21" fmla="*/ 33 h 754"/>
                  <a:gd name="T22" fmla="*/ 1069 w 1698"/>
                  <a:gd name="T23" fmla="*/ 33 h 754"/>
                  <a:gd name="T24" fmla="*/ 1068 w 1698"/>
                  <a:gd name="T25" fmla="*/ 33 h 754"/>
                  <a:gd name="T26" fmla="*/ 856 w 1698"/>
                  <a:gd name="T27" fmla="*/ 0 h 754"/>
                  <a:gd name="T28" fmla="*/ 856 w 1698"/>
                  <a:gd name="T29" fmla="*/ 0 h 754"/>
                  <a:gd name="T30" fmla="*/ 855 w 1698"/>
                  <a:gd name="T31" fmla="*/ 0 h 754"/>
                  <a:gd name="T32" fmla="*/ 832 w 1698"/>
                  <a:gd name="T33" fmla="*/ 0 h 754"/>
                  <a:gd name="T34" fmla="*/ 634 w 1698"/>
                  <a:gd name="T35" fmla="*/ 23 h 754"/>
                  <a:gd name="T36" fmla="*/ 633 w 1698"/>
                  <a:gd name="T37" fmla="*/ 23 h 754"/>
                  <a:gd name="T38" fmla="*/ 633 w 1698"/>
                  <a:gd name="T39" fmla="*/ 23 h 754"/>
                  <a:gd name="T40" fmla="*/ 419 w 1698"/>
                  <a:gd name="T41" fmla="*/ 105 h 754"/>
                  <a:gd name="T42" fmla="*/ 233 w 1698"/>
                  <a:gd name="T43" fmla="*/ 245 h 754"/>
                  <a:gd name="T44" fmla="*/ 93 w 1698"/>
                  <a:gd name="T45" fmla="*/ 431 h 754"/>
                  <a:gd name="T46" fmla="*/ 13 w 1698"/>
                  <a:gd name="T47" fmla="*/ 648 h 754"/>
                  <a:gd name="T48" fmla="*/ 13 w 1698"/>
                  <a:gd name="T49" fmla="*/ 648 h 754"/>
                  <a:gd name="T50" fmla="*/ 13 w 1698"/>
                  <a:gd name="T51" fmla="*/ 649 h 754"/>
                  <a:gd name="T52" fmla="*/ 13 w 1698"/>
                  <a:gd name="T53" fmla="*/ 649 h 754"/>
                  <a:gd name="T54" fmla="*/ 0 w 1698"/>
                  <a:gd name="T55" fmla="*/ 743 h 754"/>
                  <a:gd name="T56" fmla="*/ 185 w 1698"/>
                  <a:gd name="T57" fmla="*/ 754 h 754"/>
                  <a:gd name="T58" fmla="*/ 194 w 1698"/>
                  <a:gd name="T59" fmla="*/ 688 h 754"/>
                  <a:gd name="T60" fmla="*/ 194 w 1698"/>
                  <a:gd name="T61" fmla="*/ 687 h 754"/>
                  <a:gd name="T62" fmla="*/ 195 w 1698"/>
                  <a:gd name="T63" fmla="*/ 687 h 754"/>
                  <a:gd name="T64" fmla="*/ 256 w 1698"/>
                  <a:gd name="T65" fmla="*/ 520 h 754"/>
                  <a:gd name="T66" fmla="*/ 256 w 1698"/>
                  <a:gd name="T67" fmla="*/ 520 h 754"/>
                  <a:gd name="T68" fmla="*/ 364 w 1698"/>
                  <a:gd name="T69" fmla="*/ 376 h 754"/>
                  <a:gd name="T70" fmla="*/ 508 w 1698"/>
                  <a:gd name="T71" fmla="*/ 267 h 754"/>
                  <a:gd name="T72" fmla="*/ 509 w 1698"/>
                  <a:gd name="T73" fmla="*/ 267 h 754"/>
                  <a:gd name="T74" fmla="*/ 509 w 1698"/>
                  <a:gd name="T75" fmla="*/ 267 h 754"/>
                  <a:gd name="T76" fmla="*/ 676 w 1698"/>
                  <a:gd name="T77" fmla="*/ 203 h 754"/>
                  <a:gd name="T78" fmla="*/ 832 w 1698"/>
                  <a:gd name="T79" fmla="*/ 185 h 754"/>
                  <a:gd name="T80" fmla="*/ 850 w 1698"/>
                  <a:gd name="T81" fmla="*/ 186 h 754"/>
                  <a:gd name="T82" fmla="*/ 1018 w 1698"/>
                  <a:gd name="T83" fmla="*/ 211 h 754"/>
                  <a:gd name="T84" fmla="*/ 1168 w 1698"/>
                  <a:gd name="T85" fmla="*/ 273 h 754"/>
                  <a:gd name="T86" fmla="*/ 1168 w 1698"/>
                  <a:gd name="T87" fmla="*/ 274 h 754"/>
                  <a:gd name="T88" fmla="*/ 1168 w 1698"/>
                  <a:gd name="T89" fmla="*/ 274 h 754"/>
                  <a:gd name="T90" fmla="*/ 1387 w 1698"/>
                  <a:gd name="T91" fmla="*/ 462 h 754"/>
                  <a:gd name="T92" fmla="*/ 1388 w 1698"/>
                  <a:gd name="T93" fmla="*/ 462 h 754"/>
                  <a:gd name="T94" fmla="*/ 1455 w 1698"/>
                  <a:gd name="T95" fmla="*/ 566 h 754"/>
                  <a:gd name="T96" fmla="*/ 1456 w 1698"/>
                  <a:gd name="T97" fmla="*/ 567 h 754"/>
                  <a:gd name="T98" fmla="*/ 1456 w 1698"/>
                  <a:gd name="T99" fmla="*/ 567 h 754"/>
                  <a:gd name="T100" fmla="*/ 1480 w 1698"/>
                  <a:gd name="T101" fmla="*/ 616 h 754"/>
                  <a:gd name="T102" fmla="*/ 1498 w 1698"/>
                  <a:gd name="T103" fmla="*/ 661 h 754"/>
                  <a:gd name="T104" fmla="*/ 1498 w 1698"/>
                  <a:gd name="T105" fmla="*/ 662 h 754"/>
                  <a:gd name="T106" fmla="*/ 1499 w 1698"/>
                  <a:gd name="T107" fmla="*/ 663 h 754"/>
                  <a:gd name="T108" fmla="*/ 1520 w 1698"/>
                  <a:gd name="T109" fmla="*/ 730 h 754"/>
                  <a:gd name="T110" fmla="*/ 1520 w 1698"/>
                  <a:gd name="T111" fmla="*/ 731 h 754"/>
                  <a:gd name="T112" fmla="*/ 1698 w 1698"/>
                  <a:gd name="T113" fmla="*/ 680 h 754"/>
                  <a:gd name="T114" fmla="*/ 1673 w 1698"/>
                  <a:gd name="T115" fmla="*/ 60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8" h="754">
                    <a:moveTo>
                      <a:pt x="1673" y="600"/>
                    </a:moveTo>
                    <a:cubicBezTo>
                      <a:pt x="1673" y="600"/>
                      <a:pt x="1673" y="600"/>
                      <a:pt x="1673" y="600"/>
                    </a:cubicBezTo>
                    <a:cubicBezTo>
                      <a:pt x="1665" y="578"/>
                      <a:pt x="1657" y="559"/>
                      <a:pt x="1650" y="543"/>
                    </a:cubicBezTo>
                    <a:cubicBezTo>
                      <a:pt x="1649" y="541"/>
                      <a:pt x="1649" y="541"/>
                      <a:pt x="1649" y="541"/>
                    </a:cubicBezTo>
                    <a:cubicBezTo>
                      <a:pt x="1648" y="539"/>
                      <a:pt x="1648" y="539"/>
                      <a:pt x="1648" y="539"/>
                    </a:cubicBezTo>
                    <a:cubicBezTo>
                      <a:pt x="1640" y="522"/>
                      <a:pt x="1631" y="501"/>
                      <a:pt x="1618" y="478"/>
                    </a:cubicBezTo>
                    <a:cubicBezTo>
                      <a:pt x="1618" y="478"/>
                      <a:pt x="1618" y="478"/>
                      <a:pt x="1618" y="478"/>
                    </a:cubicBezTo>
                    <a:cubicBezTo>
                      <a:pt x="1596" y="436"/>
                      <a:pt x="1568" y="392"/>
                      <a:pt x="1533" y="348"/>
                    </a:cubicBezTo>
                    <a:cubicBezTo>
                      <a:pt x="1466" y="261"/>
                      <a:pt x="1374" y="176"/>
                      <a:pt x="1257" y="111"/>
                    </a:cubicBezTo>
                    <a:cubicBezTo>
                      <a:pt x="1258" y="111"/>
                      <a:pt x="1258" y="111"/>
                      <a:pt x="1258" y="111"/>
                    </a:cubicBezTo>
                    <a:cubicBezTo>
                      <a:pt x="1200" y="79"/>
                      <a:pt x="1136" y="53"/>
                      <a:pt x="1069" y="33"/>
                    </a:cubicBezTo>
                    <a:cubicBezTo>
                      <a:pt x="1069" y="33"/>
                      <a:pt x="1069" y="33"/>
                      <a:pt x="1069" y="33"/>
                    </a:cubicBezTo>
                    <a:cubicBezTo>
                      <a:pt x="1068" y="33"/>
                      <a:pt x="1068" y="33"/>
                      <a:pt x="1068" y="33"/>
                    </a:cubicBezTo>
                    <a:cubicBezTo>
                      <a:pt x="1001" y="14"/>
                      <a:pt x="929" y="3"/>
                      <a:pt x="856" y="0"/>
                    </a:cubicBezTo>
                    <a:cubicBezTo>
                      <a:pt x="856" y="0"/>
                      <a:pt x="856" y="0"/>
                      <a:pt x="856" y="0"/>
                    </a:cubicBezTo>
                    <a:cubicBezTo>
                      <a:pt x="855" y="0"/>
                      <a:pt x="855" y="0"/>
                      <a:pt x="855" y="0"/>
                    </a:cubicBezTo>
                    <a:cubicBezTo>
                      <a:pt x="848" y="0"/>
                      <a:pt x="840" y="0"/>
                      <a:pt x="832" y="0"/>
                    </a:cubicBezTo>
                    <a:cubicBezTo>
                      <a:pt x="766" y="0"/>
                      <a:pt x="700" y="8"/>
                      <a:pt x="634" y="23"/>
                    </a:cubicBezTo>
                    <a:cubicBezTo>
                      <a:pt x="633" y="23"/>
                      <a:pt x="633" y="23"/>
                      <a:pt x="633" y="23"/>
                    </a:cubicBezTo>
                    <a:cubicBezTo>
                      <a:pt x="633" y="23"/>
                      <a:pt x="633" y="23"/>
                      <a:pt x="633" y="23"/>
                    </a:cubicBezTo>
                    <a:cubicBezTo>
                      <a:pt x="560" y="40"/>
                      <a:pt x="487" y="67"/>
                      <a:pt x="419" y="105"/>
                    </a:cubicBezTo>
                    <a:cubicBezTo>
                      <a:pt x="351" y="142"/>
                      <a:pt x="288" y="190"/>
                      <a:pt x="233" y="245"/>
                    </a:cubicBezTo>
                    <a:cubicBezTo>
                      <a:pt x="178" y="300"/>
                      <a:pt x="131" y="362"/>
                      <a:pt x="93" y="431"/>
                    </a:cubicBezTo>
                    <a:cubicBezTo>
                      <a:pt x="56" y="499"/>
                      <a:pt x="29" y="573"/>
                      <a:pt x="13" y="648"/>
                    </a:cubicBezTo>
                    <a:cubicBezTo>
                      <a:pt x="13" y="648"/>
                      <a:pt x="13" y="648"/>
                      <a:pt x="13" y="648"/>
                    </a:cubicBezTo>
                    <a:cubicBezTo>
                      <a:pt x="13" y="648"/>
                      <a:pt x="13" y="649"/>
                      <a:pt x="13" y="649"/>
                    </a:cubicBezTo>
                    <a:cubicBezTo>
                      <a:pt x="13" y="649"/>
                      <a:pt x="13" y="649"/>
                      <a:pt x="13" y="649"/>
                    </a:cubicBezTo>
                    <a:cubicBezTo>
                      <a:pt x="6" y="682"/>
                      <a:pt x="2" y="713"/>
                      <a:pt x="0" y="743"/>
                    </a:cubicBezTo>
                    <a:cubicBezTo>
                      <a:pt x="185" y="754"/>
                      <a:pt x="185" y="754"/>
                      <a:pt x="185" y="754"/>
                    </a:cubicBezTo>
                    <a:cubicBezTo>
                      <a:pt x="187" y="731"/>
                      <a:pt x="190" y="709"/>
                      <a:pt x="194" y="688"/>
                    </a:cubicBezTo>
                    <a:cubicBezTo>
                      <a:pt x="194" y="687"/>
                      <a:pt x="194" y="687"/>
                      <a:pt x="194" y="687"/>
                    </a:cubicBezTo>
                    <a:cubicBezTo>
                      <a:pt x="195" y="687"/>
                      <a:pt x="195" y="687"/>
                      <a:pt x="195" y="687"/>
                    </a:cubicBezTo>
                    <a:cubicBezTo>
                      <a:pt x="206" y="629"/>
                      <a:pt x="227" y="572"/>
                      <a:pt x="256" y="520"/>
                    </a:cubicBezTo>
                    <a:cubicBezTo>
                      <a:pt x="256" y="520"/>
                      <a:pt x="256" y="520"/>
                      <a:pt x="256" y="520"/>
                    </a:cubicBezTo>
                    <a:cubicBezTo>
                      <a:pt x="285" y="467"/>
                      <a:pt x="321" y="418"/>
                      <a:pt x="364" y="376"/>
                    </a:cubicBezTo>
                    <a:cubicBezTo>
                      <a:pt x="407" y="333"/>
                      <a:pt x="456" y="296"/>
                      <a:pt x="508" y="267"/>
                    </a:cubicBezTo>
                    <a:cubicBezTo>
                      <a:pt x="509" y="267"/>
                      <a:pt x="509" y="267"/>
                      <a:pt x="509" y="267"/>
                    </a:cubicBezTo>
                    <a:cubicBezTo>
                      <a:pt x="509" y="267"/>
                      <a:pt x="509" y="267"/>
                      <a:pt x="509" y="267"/>
                    </a:cubicBezTo>
                    <a:cubicBezTo>
                      <a:pt x="561" y="238"/>
                      <a:pt x="617" y="217"/>
                      <a:pt x="676" y="203"/>
                    </a:cubicBezTo>
                    <a:cubicBezTo>
                      <a:pt x="728" y="191"/>
                      <a:pt x="780" y="185"/>
                      <a:pt x="832" y="185"/>
                    </a:cubicBezTo>
                    <a:cubicBezTo>
                      <a:pt x="838" y="185"/>
                      <a:pt x="844" y="185"/>
                      <a:pt x="850" y="186"/>
                    </a:cubicBezTo>
                    <a:cubicBezTo>
                      <a:pt x="908" y="187"/>
                      <a:pt x="965" y="196"/>
                      <a:pt x="1018" y="211"/>
                    </a:cubicBezTo>
                    <a:cubicBezTo>
                      <a:pt x="1071" y="227"/>
                      <a:pt x="1122" y="248"/>
                      <a:pt x="1168" y="273"/>
                    </a:cubicBezTo>
                    <a:cubicBezTo>
                      <a:pt x="1168" y="274"/>
                      <a:pt x="1168" y="274"/>
                      <a:pt x="1168" y="274"/>
                    </a:cubicBezTo>
                    <a:cubicBezTo>
                      <a:pt x="1168" y="274"/>
                      <a:pt x="1168" y="274"/>
                      <a:pt x="1168" y="274"/>
                    </a:cubicBezTo>
                    <a:cubicBezTo>
                      <a:pt x="1260" y="324"/>
                      <a:pt x="1333" y="392"/>
                      <a:pt x="1387" y="462"/>
                    </a:cubicBezTo>
                    <a:cubicBezTo>
                      <a:pt x="1388" y="462"/>
                      <a:pt x="1388" y="462"/>
                      <a:pt x="1388" y="462"/>
                    </a:cubicBezTo>
                    <a:cubicBezTo>
                      <a:pt x="1414" y="496"/>
                      <a:pt x="1437" y="532"/>
                      <a:pt x="1455" y="566"/>
                    </a:cubicBezTo>
                    <a:cubicBezTo>
                      <a:pt x="1456" y="567"/>
                      <a:pt x="1456" y="567"/>
                      <a:pt x="1456" y="567"/>
                    </a:cubicBezTo>
                    <a:cubicBezTo>
                      <a:pt x="1456" y="567"/>
                      <a:pt x="1456" y="567"/>
                      <a:pt x="1456" y="567"/>
                    </a:cubicBezTo>
                    <a:cubicBezTo>
                      <a:pt x="1464" y="581"/>
                      <a:pt x="1471" y="598"/>
                      <a:pt x="1480" y="616"/>
                    </a:cubicBezTo>
                    <a:cubicBezTo>
                      <a:pt x="1488" y="635"/>
                      <a:pt x="1494" y="650"/>
                      <a:pt x="1498" y="661"/>
                    </a:cubicBezTo>
                    <a:cubicBezTo>
                      <a:pt x="1498" y="662"/>
                      <a:pt x="1498" y="662"/>
                      <a:pt x="1498" y="662"/>
                    </a:cubicBezTo>
                    <a:cubicBezTo>
                      <a:pt x="1499" y="663"/>
                      <a:pt x="1499" y="663"/>
                      <a:pt x="1499" y="663"/>
                    </a:cubicBezTo>
                    <a:cubicBezTo>
                      <a:pt x="1508" y="687"/>
                      <a:pt x="1514" y="709"/>
                      <a:pt x="1520" y="730"/>
                    </a:cubicBezTo>
                    <a:cubicBezTo>
                      <a:pt x="1520" y="730"/>
                      <a:pt x="1520" y="730"/>
                      <a:pt x="1520" y="731"/>
                    </a:cubicBezTo>
                    <a:cubicBezTo>
                      <a:pt x="1698" y="680"/>
                      <a:pt x="1698" y="680"/>
                      <a:pt x="1698" y="680"/>
                    </a:cubicBezTo>
                    <a:cubicBezTo>
                      <a:pt x="1692" y="656"/>
                      <a:pt x="1683" y="629"/>
                      <a:pt x="1673" y="6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5" name="Freeform 8"/>
              <p:cNvSpPr>
                <a:spLocks/>
              </p:cNvSpPr>
              <p:nvPr/>
            </p:nvSpPr>
            <p:spPr bwMode="auto">
              <a:xfrm flipH="1">
                <a:off x="7770642" y="2443893"/>
                <a:ext cx="1338492" cy="2172695"/>
              </a:xfrm>
              <a:custGeom>
                <a:avLst/>
                <a:gdLst>
                  <a:gd name="T0" fmla="*/ 610 w 612"/>
                  <a:gd name="T1" fmla="*/ 482 h 995"/>
                  <a:gd name="T2" fmla="*/ 607 w 612"/>
                  <a:gd name="T3" fmla="*/ 450 h 995"/>
                  <a:gd name="T4" fmla="*/ 607 w 612"/>
                  <a:gd name="T5" fmla="*/ 442 h 995"/>
                  <a:gd name="T6" fmla="*/ 605 w 612"/>
                  <a:gd name="T7" fmla="*/ 429 h 995"/>
                  <a:gd name="T8" fmla="*/ 603 w 612"/>
                  <a:gd name="T9" fmla="*/ 419 h 995"/>
                  <a:gd name="T10" fmla="*/ 601 w 612"/>
                  <a:gd name="T11" fmla="*/ 413 h 995"/>
                  <a:gd name="T12" fmla="*/ 568 w 612"/>
                  <a:gd name="T13" fmla="*/ 309 h 995"/>
                  <a:gd name="T14" fmla="*/ 554 w 612"/>
                  <a:gd name="T15" fmla="*/ 278 h 995"/>
                  <a:gd name="T16" fmla="*/ 550 w 612"/>
                  <a:gd name="T17" fmla="*/ 271 h 995"/>
                  <a:gd name="T18" fmla="*/ 532 w 612"/>
                  <a:gd name="T19" fmla="*/ 239 h 995"/>
                  <a:gd name="T20" fmla="*/ 406 w 612"/>
                  <a:gd name="T21" fmla="*/ 101 h 995"/>
                  <a:gd name="T22" fmla="*/ 206 w 612"/>
                  <a:gd name="T23" fmla="*/ 10 h 995"/>
                  <a:gd name="T24" fmla="*/ 205 w 612"/>
                  <a:gd name="T25" fmla="*/ 9 h 995"/>
                  <a:gd name="T26" fmla="*/ 88 w 612"/>
                  <a:gd name="T27" fmla="*/ 1 h 995"/>
                  <a:gd name="T28" fmla="*/ 85 w 612"/>
                  <a:gd name="T29" fmla="*/ 1 h 995"/>
                  <a:gd name="T30" fmla="*/ 30 w 612"/>
                  <a:gd name="T31" fmla="*/ 7 h 995"/>
                  <a:gd name="T32" fmla="*/ 27 w 612"/>
                  <a:gd name="T33" fmla="*/ 8 h 995"/>
                  <a:gd name="T34" fmla="*/ 51 w 612"/>
                  <a:gd name="T35" fmla="*/ 192 h 995"/>
                  <a:gd name="T36" fmla="*/ 60 w 612"/>
                  <a:gd name="T37" fmla="*/ 190 h 995"/>
                  <a:gd name="T38" fmla="*/ 97 w 612"/>
                  <a:gd name="T39" fmla="*/ 186 h 995"/>
                  <a:gd name="T40" fmla="*/ 169 w 612"/>
                  <a:gd name="T41" fmla="*/ 191 h 995"/>
                  <a:gd name="T42" fmla="*/ 236 w 612"/>
                  <a:gd name="T43" fmla="*/ 214 h 995"/>
                  <a:gd name="T44" fmla="*/ 294 w 612"/>
                  <a:gd name="T45" fmla="*/ 249 h 995"/>
                  <a:gd name="T46" fmla="*/ 341 w 612"/>
                  <a:gd name="T47" fmla="*/ 292 h 995"/>
                  <a:gd name="T48" fmla="*/ 375 w 612"/>
                  <a:gd name="T49" fmla="*/ 338 h 995"/>
                  <a:gd name="T50" fmla="*/ 376 w 612"/>
                  <a:gd name="T51" fmla="*/ 340 h 995"/>
                  <a:gd name="T52" fmla="*/ 388 w 612"/>
                  <a:gd name="T53" fmla="*/ 360 h 995"/>
                  <a:gd name="T54" fmla="*/ 397 w 612"/>
                  <a:gd name="T55" fmla="*/ 379 h 995"/>
                  <a:gd name="T56" fmla="*/ 398 w 612"/>
                  <a:gd name="T57" fmla="*/ 382 h 995"/>
                  <a:gd name="T58" fmla="*/ 424 w 612"/>
                  <a:gd name="T59" fmla="*/ 482 h 995"/>
                  <a:gd name="T60" fmla="*/ 425 w 612"/>
                  <a:gd name="T61" fmla="*/ 487 h 995"/>
                  <a:gd name="T62" fmla="*/ 426 w 612"/>
                  <a:gd name="T63" fmla="*/ 507 h 995"/>
                  <a:gd name="T64" fmla="*/ 426 w 612"/>
                  <a:gd name="T65" fmla="*/ 510 h 995"/>
                  <a:gd name="T66" fmla="*/ 422 w 612"/>
                  <a:gd name="T67" fmla="*/ 591 h 995"/>
                  <a:gd name="T68" fmla="*/ 421 w 612"/>
                  <a:gd name="T69" fmla="*/ 592 h 995"/>
                  <a:gd name="T70" fmla="*/ 408 w 612"/>
                  <a:gd name="T71" fmla="*/ 650 h 995"/>
                  <a:gd name="T72" fmla="*/ 382 w 612"/>
                  <a:gd name="T73" fmla="*/ 716 h 995"/>
                  <a:gd name="T74" fmla="*/ 272 w 612"/>
                  <a:gd name="T75" fmla="*/ 854 h 995"/>
                  <a:gd name="T76" fmla="*/ 546 w 612"/>
                  <a:gd name="T77" fmla="*/ 801 h 995"/>
                  <a:gd name="T78" fmla="*/ 585 w 612"/>
                  <a:gd name="T79" fmla="*/ 704 h 995"/>
                  <a:gd name="T80" fmla="*/ 604 w 612"/>
                  <a:gd name="T81" fmla="*/ 620 h 995"/>
                  <a:gd name="T82" fmla="*/ 605 w 612"/>
                  <a:gd name="T83" fmla="*/ 620 h 995"/>
                  <a:gd name="T84" fmla="*/ 611 w 612"/>
                  <a:gd name="T85" fmla="*/ 502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2" h="995">
                    <a:moveTo>
                      <a:pt x="611" y="502"/>
                    </a:moveTo>
                    <a:cubicBezTo>
                      <a:pt x="611" y="494"/>
                      <a:pt x="611" y="488"/>
                      <a:pt x="610" y="482"/>
                    </a:cubicBezTo>
                    <a:cubicBezTo>
                      <a:pt x="610" y="476"/>
                      <a:pt x="609" y="472"/>
                      <a:pt x="609" y="471"/>
                    </a:cubicBezTo>
                    <a:cubicBezTo>
                      <a:pt x="609" y="471"/>
                      <a:pt x="608" y="462"/>
                      <a:pt x="607" y="450"/>
                    </a:cubicBezTo>
                    <a:cubicBezTo>
                      <a:pt x="608" y="450"/>
                      <a:pt x="608" y="450"/>
                      <a:pt x="608" y="450"/>
                    </a:cubicBezTo>
                    <a:cubicBezTo>
                      <a:pt x="608" y="450"/>
                      <a:pt x="607" y="447"/>
                      <a:pt x="607" y="442"/>
                    </a:cubicBezTo>
                    <a:cubicBezTo>
                      <a:pt x="606" y="439"/>
                      <a:pt x="606" y="436"/>
                      <a:pt x="605" y="432"/>
                    </a:cubicBezTo>
                    <a:cubicBezTo>
                      <a:pt x="605" y="429"/>
                      <a:pt x="605" y="429"/>
                      <a:pt x="605" y="429"/>
                    </a:cubicBezTo>
                    <a:cubicBezTo>
                      <a:pt x="604" y="426"/>
                      <a:pt x="604" y="426"/>
                      <a:pt x="604" y="426"/>
                    </a:cubicBezTo>
                    <a:cubicBezTo>
                      <a:pt x="604" y="424"/>
                      <a:pt x="603" y="422"/>
                      <a:pt x="603" y="419"/>
                    </a:cubicBezTo>
                    <a:cubicBezTo>
                      <a:pt x="603" y="419"/>
                      <a:pt x="603" y="419"/>
                      <a:pt x="603" y="419"/>
                    </a:cubicBezTo>
                    <a:cubicBezTo>
                      <a:pt x="602" y="417"/>
                      <a:pt x="602" y="415"/>
                      <a:pt x="601" y="413"/>
                    </a:cubicBezTo>
                    <a:cubicBezTo>
                      <a:pt x="601" y="412"/>
                      <a:pt x="601" y="412"/>
                      <a:pt x="601" y="412"/>
                    </a:cubicBezTo>
                    <a:cubicBezTo>
                      <a:pt x="596" y="388"/>
                      <a:pt x="587" y="351"/>
                      <a:pt x="568" y="309"/>
                    </a:cubicBezTo>
                    <a:cubicBezTo>
                      <a:pt x="565" y="302"/>
                      <a:pt x="562" y="295"/>
                      <a:pt x="560" y="291"/>
                    </a:cubicBezTo>
                    <a:cubicBezTo>
                      <a:pt x="557" y="285"/>
                      <a:pt x="555" y="281"/>
                      <a:pt x="554" y="278"/>
                    </a:cubicBezTo>
                    <a:cubicBezTo>
                      <a:pt x="552" y="275"/>
                      <a:pt x="552" y="275"/>
                      <a:pt x="552" y="275"/>
                    </a:cubicBezTo>
                    <a:cubicBezTo>
                      <a:pt x="550" y="271"/>
                      <a:pt x="550" y="271"/>
                      <a:pt x="550" y="271"/>
                    </a:cubicBezTo>
                    <a:cubicBezTo>
                      <a:pt x="549" y="269"/>
                      <a:pt x="546" y="264"/>
                      <a:pt x="543" y="258"/>
                    </a:cubicBezTo>
                    <a:cubicBezTo>
                      <a:pt x="540" y="253"/>
                      <a:pt x="536" y="247"/>
                      <a:pt x="532" y="239"/>
                    </a:cubicBezTo>
                    <a:cubicBezTo>
                      <a:pt x="517" y="217"/>
                      <a:pt x="500" y="192"/>
                      <a:pt x="479" y="169"/>
                    </a:cubicBezTo>
                    <a:cubicBezTo>
                      <a:pt x="458" y="145"/>
                      <a:pt x="434" y="122"/>
                      <a:pt x="406" y="101"/>
                    </a:cubicBezTo>
                    <a:cubicBezTo>
                      <a:pt x="379" y="80"/>
                      <a:pt x="348" y="61"/>
                      <a:pt x="313" y="45"/>
                    </a:cubicBezTo>
                    <a:cubicBezTo>
                      <a:pt x="280" y="30"/>
                      <a:pt x="244" y="18"/>
                      <a:pt x="206" y="10"/>
                    </a:cubicBezTo>
                    <a:cubicBezTo>
                      <a:pt x="206" y="10"/>
                      <a:pt x="206" y="10"/>
                      <a:pt x="206" y="10"/>
                    </a:cubicBezTo>
                    <a:cubicBezTo>
                      <a:pt x="205" y="9"/>
                      <a:pt x="205" y="9"/>
                      <a:pt x="205" y="9"/>
                    </a:cubicBezTo>
                    <a:cubicBezTo>
                      <a:pt x="174" y="3"/>
                      <a:pt x="142" y="0"/>
                      <a:pt x="110" y="0"/>
                    </a:cubicBezTo>
                    <a:cubicBezTo>
                      <a:pt x="102" y="0"/>
                      <a:pt x="95" y="0"/>
                      <a:pt x="88" y="1"/>
                    </a:cubicBezTo>
                    <a:cubicBezTo>
                      <a:pt x="87" y="1"/>
                      <a:pt x="87" y="1"/>
                      <a:pt x="87" y="1"/>
                    </a:cubicBezTo>
                    <a:cubicBezTo>
                      <a:pt x="85" y="1"/>
                      <a:pt x="85" y="1"/>
                      <a:pt x="85" y="1"/>
                    </a:cubicBezTo>
                    <a:cubicBezTo>
                      <a:pt x="69" y="2"/>
                      <a:pt x="50" y="3"/>
                      <a:pt x="27" y="8"/>
                    </a:cubicBezTo>
                    <a:cubicBezTo>
                      <a:pt x="28" y="8"/>
                      <a:pt x="29" y="7"/>
                      <a:pt x="30" y="7"/>
                    </a:cubicBezTo>
                    <a:cubicBezTo>
                      <a:pt x="26" y="8"/>
                      <a:pt x="26" y="8"/>
                      <a:pt x="26" y="8"/>
                    </a:cubicBezTo>
                    <a:cubicBezTo>
                      <a:pt x="26" y="8"/>
                      <a:pt x="27" y="8"/>
                      <a:pt x="27" y="8"/>
                    </a:cubicBezTo>
                    <a:cubicBezTo>
                      <a:pt x="17" y="9"/>
                      <a:pt x="8" y="11"/>
                      <a:pt x="0" y="13"/>
                    </a:cubicBezTo>
                    <a:cubicBezTo>
                      <a:pt x="51" y="192"/>
                      <a:pt x="51" y="192"/>
                      <a:pt x="51" y="192"/>
                    </a:cubicBezTo>
                    <a:cubicBezTo>
                      <a:pt x="53" y="191"/>
                      <a:pt x="56" y="191"/>
                      <a:pt x="58" y="191"/>
                    </a:cubicBezTo>
                    <a:cubicBezTo>
                      <a:pt x="60" y="190"/>
                      <a:pt x="60" y="190"/>
                      <a:pt x="60" y="190"/>
                    </a:cubicBezTo>
                    <a:cubicBezTo>
                      <a:pt x="62" y="190"/>
                      <a:pt x="62" y="190"/>
                      <a:pt x="62" y="190"/>
                    </a:cubicBezTo>
                    <a:cubicBezTo>
                      <a:pt x="71" y="188"/>
                      <a:pt x="83" y="187"/>
                      <a:pt x="97" y="186"/>
                    </a:cubicBezTo>
                    <a:cubicBezTo>
                      <a:pt x="101" y="186"/>
                      <a:pt x="106" y="185"/>
                      <a:pt x="110" y="185"/>
                    </a:cubicBezTo>
                    <a:cubicBezTo>
                      <a:pt x="130" y="185"/>
                      <a:pt x="149" y="187"/>
                      <a:pt x="169" y="191"/>
                    </a:cubicBezTo>
                    <a:cubicBezTo>
                      <a:pt x="192" y="196"/>
                      <a:pt x="215" y="204"/>
                      <a:pt x="236" y="214"/>
                    </a:cubicBezTo>
                    <a:cubicBezTo>
                      <a:pt x="236" y="214"/>
                      <a:pt x="236" y="214"/>
                      <a:pt x="236" y="214"/>
                    </a:cubicBezTo>
                    <a:cubicBezTo>
                      <a:pt x="236" y="214"/>
                      <a:pt x="236" y="214"/>
                      <a:pt x="236" y="214"/>
                    </a:cubicBezTo>
                    <a:cubicBezTo>
                      <a:pt x="257" y="223"/>
                      <a:pt x="276" y="235"/>
                      <a:pt x="294" y="249"/>
                    </a:cubicBezTo>
                    <a:cubicBezTo>
                      <a:pt x="311" y="262"/>
                      <a:pt x="327" y="277"/>
                      <a:pt x="341" y="292"/>
                    </a:cubicBezTo>
                    <a:cubicBezTo>
                      <a:pt x="341" y="292"/>
                      <a:pt x="341" y="292"/>
                      <a:pt x="341" y="292"/>
                    </a:cubicBezTo>
                    <a:cubicBezTo>
                      <a:pt x="341" y="292"/>
                      <a:pt x="341" y="292"/>
                      <a:pt x="341" y="292"/>
                    </a:cubicBezTo>
                    <a:cubicBezTo>
                      <a:pt x="354" y="307"/>
                      <a:pt x="365" y="322"/>
                      <a:pt x="375" y="338"/>
                    </a:cubicBezTo>
                    <a:cubicBezTo>
                      <a:pt x="376" y="339"/>
                      <a:pt x="376" y="339"/>
                      <a:pt x="376" y="339"/>
                    </a:cubicBezTo>
                    <a:cubicBezTo>
                      <a:pt x="376" y="340"/>
                      <a:pt x="376" y="340"/>
                      <a:pt x="376" y="340"/>
                    </a:cubicBezTo>
                    <a:cubicBezTo>
                      <a:pt x="377" y="342"/>
                      <a:pt x="379" y="345"/>
                      <a:pt x="381" y="348"/>
                    </a:cubicBezTo>
                    <a:cubicBezTo>
                      <a:pt x="383" y="352"/>
                      <a:pt x="385" y="356"/>
                      <a:pt x="388" y="360"/>
                    </a:cubicBezTo>
                    <a:cubicBezTo>
                      <a:pt x="390" y="365"/>
                      <a:pt x="392" y="370"/>
                      <a:pt x="394" y="373"/>
                    </a:cubicBezTo>
                    <a:cubicBezTo>
                      <a:pt x="396" y="376"/>
                      <a:pt x="397" y="378"/>
                      <a:pt x="397" y="379"/>
                    </a:cubicBezTo>
                    <a:cubicBezTo>
                      <a:pt x="397" y="380"/>
                      <a:pt x="397" y="380"/>
                      <a:pt x="397" y="380"/>
                    </a:cubicBezTo>
                    <a:cubicBezTo>
                      <a:pt x="398" y="382"/>
                      <a:pt x="398" y="382"/>
                      <a:pt x="398" y="382"/>
                    </a:cubicBezTo>
                    <a:cubicBezTo>
                      <a:pt x="409" y="407"/>
                      <a:pt x="415" y="429"/>
                      <a:pt x="419" y="445"/>
                    </a:cubicBezTo>
                    <a:cubicBezTo>
                      <a:pt x="419" y="446"/>
                      <a:pt x="422" y="462"/>
                      <a:pt x="424" y="482"/>
                    </a:cubicBezTo>
                    <a:cubicBezTo>
                      <a:pt x="424" y="483"/>
                      <a:pt x="424" y="485"/>
                      <a:pt x="425" y="487"/>
                    </a:cubicBezTo>
                    <a:cubicBezTo>
                      <a:pt x="425" y="487"/>
                      <a:pt x="425" y="487"/>
                      <a:pt x="425" y="487"/>
                    </a:cubicBezTo>
                    <a:cubicBezTo>
                      <a:pt x="425" y="492"/>
                      <a:pt x="425" y="495"/>
                      <a:pt x="426" y="498"/>
                    </a:cubicBezTo>
                    <a:cubicBezTo>
                      <a:pt x="426" y="501"/>
                      <a:pt x="426" y="504"/>
                      <a:pt x="426" y="507"/>
                    </a:cubicBezTo>
                    <a:cubicBezTo>
                      <a:pt x="426" y="508"/>
                      <a:pt x="426" y="508"/>
                      <a:pt x="426" y="508"/>
                    </a:cubicBezTo>
                    <a:cubicBezTo>
                      <a:pt x="426" y="510"/>
                      <a:pt x="426" y="510"/>
                      <a:pt x="426" y="510"/>
                    </a:cubicBezTo>
                    <a:cubicBezTo>
                      <a:pt x="426" y="515"/>
                      <a:pt x="427" y="522"/>
                      <a:pt x="427" y="529"/>
                    </a:cubicBezTo>
                    <a:cubicBezTo>
                      <a:pt x="427" y="545"/>
                      <a:pt x="426" y="566"/>
                      <a:pt x="422" y="591"/>
                    </a:cubicBezTo>
                    <a:cubicBezTo>
                      <a:pt x="421" y="592"/>
                      <a:pt x="421" y="592"/>
                      <a:pt x="421" y="592"/>
                    </a:cubicBezTo>
                    <a:cubicBezTo>
                      <a:pt x="421" y="592"/>
                      <a:pt x="421" y="592"/>
                      <a:pt x="421" y="592"/>
                    </a:cubicBezTo>
                    <a:cubicBezTo>
                      <a:pt x="419" y="608"/>
                      <a:pt x="415" y="627"/>
                      <a:pt x="408" y="650"/>
                    </a:cubicBezTo>
                    <a:cubicBezTo>
                      <a:pt x="408" y="650"/>
                      <a:pt x="408" y="650"/>
                      <a:pt x="408" y="650"/>
                    </a:cubicBezTo>
                    <a:cubicBezTo>
                      <a:pt x="401" y="670"/>
                      <a:pt x="393" y="693"/>
                      <a:pt x="381" y="716"/>
                    </a:cubicBezTo>
                    <a:cubicBezTo>
                      <a:pt x="382" y="716"/>
                      <a:pt x="382" y="716"/>
                      <a:pt x="382" y="716"/>
                    </a:cubicBezTo>
                    <a:cubicBezTo>
                      <a:pt x="382" y="716"/>
                      <a:pt x="382" y="716"/>
                      <a:pt x="382" y="716"/>
                    </a:cubicBezTo>
                    <a:cubicBezTo>
                      <a:pt x="358" y="762"/>
                      <a:pt x="322" y="811"/>
                      <a:pt x="272" y="854"/>
                    </a:cubicBezTo>
                    <a:cubicBezTo>
                      <a:pt x="391" y="995"/>
                      <a:pt x="391" y="995"/>
                      <a:pt x="391" y="995"/>
                    </a:cubicBezTo>
                    <a:cubicBezTo>
                      <a:pt x="462" y="935"/>
                      <a:pt x="512" y="865"/>
                      <a:pt x="546" y="801"/>
                    </a:cubicBezTo>
                    <a:cubicBezTo>
                      <a:pt x="563" y="767"/>
                      <a:pt x="575" y="735"/>
                      <a:pt x="585" y="704"/>
                    </a:cubicBezTo>
                    <a:cubicBezTo>
                      <a:pt x="585" y="704"/>
                      <a:pt x="585" y="704"/>
                      <a:pt x="585" y="704"/>
                    </a:cubicBezTo>
                    <a:cubicBezTo>
                      <a:pt x="594" y="675"/>
                      <a:pt x="600" y="648"/>
                      <a:pt x="604" y="620"/>
                    </a:cubicBezTo>
                    <a:cubicBezTo>
                      <a:pt x="604" y="620"/>
                      <a:pt x="604" y="620"/>
                      <a:pt x="604" y="620"/>
                    </a:cubicBezTo>
                    <a:cubicBezTo>
                      <a:pt x="605" y="620"/>
                      <a:pt x="605" y="620"/>
                      <a:pt x="605" y="620"/>
                    </a:cubicBezTo>
                    <a:cubicBezTo>
                      <a:pt x="605" y="619"/>
                      <a:pt x="605" y="620"/>
                      <a:pt x="605" y="620"/>
                    </a:cubicBezTo>
                    <a:cubicBezTo>
                      <a:pt x="610" y="584"/>
                      <a:pt x="612" y="554"/>
                      <a:pt x="612" y="529"/>
                    </a:cubicBezTo>
                    <a:cubicBezTo>
                      <a:pt x="612" y="519"/>
                      <a:pt x="612" y="510"/>
                      <a:pt x="611" y="50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9"/>
              <p:cNvSpPr>
                <a:spLocks/>
              </p:cNvSpPr>
              <p:nvPr/>
            </p:nvSpPr>
            <p:spPr bwMode="auto">
              <a:xfrm flipH="1">
                <a:off x="8253645" y="3194595"/>
                <a:ext cx="2500155" cy="1760915"/>
              </a:xfrm>
              <a:custGeom>
                <a:avLst/>
                <a:gdLst>
                  <a:gd name="T0" fmla="*/ 1018 w 1143"/>
                  <a:gd name="T1" fmla="*/ 514 h 806"/>
                  <a:gd name="T2" fmla="*/ 931 w 1143"/>
                  <a:gd name="T3" fmla="*/ 571 h 806"/>
                  <a:gd name="T4" fmla="*/ 819 w 1143"/>
                  <a:gd name="T5" fmla="*/ 609 h 806"/>
                  <a:gd name="T6" fmla="*/ 713 w 1143"/>
                  <a:gd name="T7" fmla="*/ 620 h 806"/>
                  <a:gd name="T8" fmla="*/ 626 w 1143"/>
                  <a:gd name="T9" fmla="*/ 612 h 806"/>
                  <a:gd name="T10" fmla="*/ 622 w 1143"/>
                  <a:gd name="T11" fmla="*/ 612 h 806"/>
                  <a:gd name="T12" fmla="*/ 572 w 1143"/>
                  <a:gd name="T13" fmla="*/ 600 h 806"/>
                  <a:gd name="T14" fmla="*/ 565 w 1143"/>
                  <a:gd name="T15" fmla="*/ 598 h 806"/>
                  <a:gd name="T16" fmla="*/ 556 w 1143"/>
                  <a:gd name="T17" fmla="*/ 595 h 806"/>
                  <a:gd name="T18" fmla="*/ 310 w 1143"/>
                  <a:gd name="T19" fmla="*/ 423 h 806"/>
                  <a:gd name="T20" fmla="*/ 310 w 1143"/>
                  <a:gd name="T21" fmla="*/ 423 h 806"/>
                  <a:gd name="T22" fmla="*/ 227 w 1143"/>
                  <a:gd name="T23" fmla="*/ 282 h 806"/>
                  <a:gd name="T24" fmla="*/ 188 w 1143"/>
                  <a:gd name="T25" fmla="*/ 118 h 806"/>
                  <a:gd name="T26" fmla="*/ 186 w 1143"/>
                  <a:gd name="T27" fmla="*/ 32 h 806"/>
                  <a:gd name="T28" fmla="*/ 3 w 1143"/>
                  <a:gd name="T29" fmla="*/ 0 h 806"/>
                  <a:gd name="T30" fmla="*/ 1 w 1143"/>
                  <a:gd name="T31" fmla="*/ 20 h 806"/>
                  <a:gd name="T32" fmla="*/ 0 w 1143"/>
                  <a:gd name="T33" fmla="*/ 62 h 806"/>
                  <a:gd name="T34" fmla="*/ 3 w 1143"/>
                  <a:gd name="T35" fmla="*/ 134 h 806"/>
                  <a:gd name="T36" fmla="*/ 21 w 1143"/>
                  <a:gd name="T37" fmla="*/ 246 h 806"/>
                  <a:gd name="T38" fmla="*/ 22 w 1143"/>
                  <a:gd name="T39" fmla="*/ 247 h 806"/>
                  <a:gd name="T40" fmla="*/ 56 w 1143"/>
                  <a:gd name="T41" fmla="*/ 353 h 806"/>
                  <a:gd name="T42" fmla="*/ 104 w 1143"/>
                  <a:gd name="T43" fmla="*/ 451 h 806"/>
                  <a:gd name="T44" fmla="*/ 105 w 1143"/>
                  <a:gd name="T45" fmla="*/ 452 h 806"/>
                  <a:gd name="T46" fmla="*/ 320 w 1143"/>
                  <a:gd name="T47" fmla="*/ 682 h 806"/>
                  <a:gd name="T48" fmla="*/ 498 w 1143"/>
                  <a:gd name="T49" fmla="*/ 770 h 806"/>
                  <a:gd name="T50" fmla="*/ 522 w 1143"/>
                  <a:gd name="T51" fmla="*/ 778 h 806"/>
                  <a:gd name="T52" fmla="*/ 544 w 1143"/>
                  <a:gd name="T53" fmla="*/ 784 h 806"/>
                  <a:gd name="T54" fmla="*/ 547 w 1143"/>
                  <a:gd name="T55" fmla="*/ 785 h 806"/>
                  <a:gd name="T56" fmla="*/ 594 w 1143"/>
                  <a:gd name="T57" fmla="*/ 795 h 806"/>
                  <a:gd name="T58" fmla="*/ 683 w 1143"/>
                  <a:gd name="T59" fmla="*/ 805 h 806"/>
                  <a:gd name="T60" fmla="*/ 714 w 1143"/>
                  <a:gd name="T61" fmla="*/ 806 h 806"/>
                  <a:gd name="T62" fmla="*/ 1014 w 1143"/>
                  <a:gd name="T63" fmla="*/ 736 h 806"/>
                  <a:gd name="T64" fmla="*/ 1117 w 1143"/>
                  <a:gd name="T65" fmla="*/ 672 h 806"/>
                  <a:gd name="T66" fmla="*/ 1139 w 1143"/>
                  <a:gd name="T67" fmla="*/ 654 h 806"/>
                  <a:gd name="T68" fmla="*/ 1024 w 1143"/>
                  <a:gd name="T69" fmla="*/ 51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3" h="806">
                    <a:moveTo>
                      <a:pt x="1021" y="512"/>
                    </a:moveTo>
                    <a:cubicBezTo>
                      <a:pt x="1020" y="513"/>
                      <a:pt x="1019" y="514"/>
                      <a:pt x="1018" y="514"/>
                    </a:cubicBezTo>
                    <a:cubicBezTo>
                      <a:pt x="992" y="535"/>
                      <a:pt x="963" y="554"/>
                      <a:pt x="931" y="571"/>
                    </a:cubicBezTo>
                    <a:cubicBezTo>
                      <a:pt x="931" y="571"/>
                      <a:pt x="931" y="571"/>
                      <a:pt x="931" y="571"/>
                    </a:cubicBezTo>
                    <a:cubicBezTo>
                      <a:pt x="898" y="587"/>
                      <a:pt x="861" y="600"/>
                      <a:pt x="820" y="609"/>
                    </a:cubicBezTo>
                    <a:cubicBezTo>
                      <a:pt x="819" y="609"/>
                      <a:pt x="819" y="609"/>
                      <a:pt x="819" y="609"/>
                    </a:cubicBezTo>
                    <a:cubicBezTo>
                      <a:pt x="819" y="609"/>
                      <a:pt x="819" y="609"/>
                      <a:pt x="819" y="609"/>
                    </a:cubicBezTo>
                    <a:cubicBezTo>
                      <a:pt x="787" y="617"/>
                      <a:pt x="751" y="620"/>
                      <a:pt x="713" y="620"/>
                    </a:cubicBezTo>
                    <a:cubicBezTo>
                      <a:pt x="706" y="620"/>
                      <a:pt x="699" y="620"/>
                      <a:pt x="692" y="620"/>
                    </a:cubicBezTo>
                    <a:cubicBezTo>
                      <a:pt x="668" y="619"/>
                      <a:pt x="646" y="616"/>
                      <a:pt x="626" y="612"/>
                    </a:cubicBezTo>
                    <a:cubicBezTo>
                      <a:pt x="624" y="612"/>
                      <a:pt x="624" y="612"/>
                      <a:pt x="624" y="612"/>
                    </a:cubicBezTo>
                    <a:cubicBezTo>
                      <a:pt x="622" y="612"/>
                      <a:pt x="622" y="612"/>
                      <a:pt x="622" y="612"/>
                    </a:cubicBezTo>
                    <a:cubicBezTo>
                      <a:pt x="615" y="611"/>
                      <a:pt x="605" y="608"/>
                      <a:pt x="589" y="605"/>
                    </a:cubicBezTo>
                    <a:cubicBezTo>
                      <a:pt x="586" y="604"/>
                      <a:pt x="580" y="602"/>
                      <a:pt x="572" y="600"/>
                    </a:cubicBezTo>
                    <a:cubicBezTo>
                      <a:pt x="573" y="600"/>
                      <a:pt x="573" y="600"/>
                      <a:pt x="573" y="600"/>
                    </a:cubicBezTo>
                    <a:cubicBezTo>
                      <a:pt x="565" y="598"/>
                      <a:pt x="565" y="598"/>
                      <a:pt x="565" y="598"/>
                    </a:cubicBezTo>
                    <a:cubicBezTo>
                      <a:pt x="556" y="595"/>
                      <a:pt x="556" y="595"/>
                      <a:pt x="556" y="595"/>
                    </a:cubicBezTo>
                    <a:cubicBezTo>
                      <a:pt x="556" y="595"/>
                      <a:pt x="556" y="595"/>
                      <a:pt x="556" y="595"/>
                    </a:cubicBezTo>
                    <a:cubicBezTo>
                      <a:pt x="511" y="580"/>
                      <a:pt x="466" y="558"/>
                      <a:pt x="424" y="529"/>
                    </a:cubicBezTo>
                    <a:cubicBezTo>
                      <a:pt x="382" y="500"/>
                      <a:pt x="344" y="465"/>
                      <a:pt x="310" y="423"/>
                    </a:cubicBezTo>
                    <a:cubicBezTo>
                      <a:pt x="310" y="423"/>
                      <a:pt x="310" y="423"/>
                      <a:pt x="310" y="423"/>
                    </a:cubicBezTo>
                    <a:cubicBezTo>
                      <a:pt x="310" y="423"/>
                      <a:pt x="310" y="423"/>
                      <a:pt x="310" y="423"/>
                    </a:cubicBezTo>
                    <a:cubicBezTo>
                      <a:pt x="294" y="403"/>
                      <a:pt x="278" y="381"/>
                      <a:pt x="264" y="356"/>
                    </a:cubicBezTo>
                    <a:cubicBezTo>
                      <a:pt x="250" y="334"/>
                      <a:pt x="238" y="309"/>
                      <a:pt x="227" y="282"/>
                    </a:cubicBezTo>
                    <a:cubicBezTo>
                      <a:pt x="217" y="257"/>
                      <a:pt x="209" y="231"/>
                      <a:pt x="201" y="203"/>
                    </a:cubicBezTo>
                    <a:cubicBezTo>
                      <a:pt x="195" y="175"/>
                      <a:pt x="190" y="147"/>
                      <a:pt x="188" y="118"/>
                    </a:cubicBezTo>
                    <a:cubicBezTo>
                      <a:pt x="186" y="99"/>
                      <a:pt x="185" y="80"/>
                      <a:pt x="185" y="62"/>
                    </a:cubicBezTo>
                    <a:cubicBezTo>
                      <a:pt x="185" y="52"/>
                      <a:pt x="185" y="42"/>
                      <a:pt x="186" y="32"/>
                    </a:cubicBezTo>
                    <a:cubicBezTo>
                      <a:pt x="187" y="25"/>
                      <a:pt x="187" y="18"/>
                      <a:pt x="188" y="11"/>
                    </a:cubicBezTo>
                    <a:cubicBezTo>
                      <a:pt x="3" y="0"/>
                      <a:pt x="3" y="0"/>
                      <a:pt x="3" y="0"/>
                    </a:cubicBezTo>
                    <a:cubicBezTo>
                      <a:pt x="2" y="7"/>
                      <a:pt x="2" y="13"/>
                      <a:pt x="1" y="20"/>
                    </a:cubicBezTo>
                    <a:cubicBezTo>
                      <a:pt x="1" y="20"/>
                      <a:pt x="1" y="20"/>
                      <a:pt x="1" y="20"/>
                    </a:cubicBezTo>
                    <a:cubicBezTo>
                      <a:pt x="1" y="20"/>
                      <a:pt x="1" y="20"/>
                      <a:pt x="1" y="20"/>
                    </a:cubicBezTo>
                    <a:cubicBezTo>
                      <a:pt x="0" y="34"/>
                      <a:pt x="0" y="48"/>
                      <a:pt x="0" y="62"/>
                    </a:cubicBezTo>
                    <a:cubicBezTo>
                      <a:pt x="0" y="87"/>
                      <a:pt x="1" y="111"/>
                      <a:pt x="3" y="134"/>
                    </a:cubicBezTo>
                    <a:cubicBezTo>
                      <a:pt x="3" y="134"/>
                      <a:pt x="3" y="134"/>
                      <a:pt x="3" y="134"/>
                    </a:cubicBezTo>
                    <a:cubicBezTo>
                      <a:pt x="3" y="135"/>
                      <a:pt x="3" y="135"/>
                      <a:pt x="3" y="135"/>
                    </a:cubicBezTo>
                    <a:cubicBezTo>
                      <a:pt x="7" y="173"/>
                      <a:pt x="13" y="210"/>
                      <a:pt x="21" y="246"/>
                    </a:cubicBezTo>
                    <a:cubicBezTo>
                      <a:pt x="21" y="246"/>
                      <a:pt x="21" y="246"/>
                      <a:pt x="21" y="246"/>
                    </a:cubicBezTo>
                    <a:cubicBezTo>
                      <a:pt x="22" y="247"/>
                      <a:pt x="22" y="247"/>
                      <a:pt x="22" y="247"/>
                    </a:cubicBezTo>
                    <a:cubicBezTo>
                      <a:pt x="31" y="282"/>
                      <a:pt x="42" y="318"/>
                      <a:pt x="56" y="352"/>
                    </a:cubicBezTo>
                    <a:cubicBezTo>
                      <a:pt x="56" y="353"/>
                      <a:pt x="56" y="353"/>
                      <a:pt x="56" y="353"/>
                    </a:cubicBezTo>
                    <a:cubicBezTo>
                      <a:pt x="56" y="353"/>
                      <a:pt x="56" y="353"/>
                      <a:pt x="56" y="353"/>
                    </a:cubicBezTo>
                    <a:cubicBezTo>
                      <a:pt x="70" y="386"/>
                      <a:pt x="86" y="419"/>
                      <a:pt x="104" y="451"/>
                    </a:cubicBezTo>
                    <a:cubicBezTo>
                      <a:pt x="105" y="451"/>
                      <a:pt x="105" y="451"/>
                      <a:pt x="105" y="451"/>
                    </a:cubicBezTo>
                    <a:cubicBezTo>
                      <a:pt x="105" y="452"/>
                      <a:pt x="105" y="452"/>
                      <a:pt x="105" y="452"/>
                    </a:cubicBezTo>
                    <a:cubicBezTo>
                      <a:pt x="123" y="482"/>
                      <a:pt x="143" y="511"/>
                      <a:pt x="166" y="540"/>
                    </a:cubicBezTo>
                    <a:cubicBezTo>
                      <a:pt x="211" y="595"/>
                      <a:pt x="264" y="643"/>
                      <a:pt x="320" y="682"/>
                    </a:cubicBezTo>
                    <a:cubicBezTo>
                      <a:pt x="376" y="720"/>
                      <a:pt x="434" y="750"/>
                      <a:pt x="498" y="770"/>
                    </a:cubicBezTo>
                    <a:cubicBezTo>
                      <a:pt x="498" y="770"/>
                      <a:pt x="498" y="770"/>
                      <a:pt x="498" y="770"/>
                    </a:cubicBezTo>
                    <a:cubicBezTo>
                      <a:pt x="510" y="774"/>
                      <a:pt x="510" y="774"/>
                      <a:pt x="510" y="774"/>
                    </a:cubicBezTo>
                    <a:cubicBezTo>
                      <a:pt x="522" y="778"/>
                      <a:pt x="522" y="778"/>
                      <a:pt x="522" y="778"/>
                    </a:cubicBezTo>
                    <a:cubicBezTo>
                      <a:pt x="522" y="778"/>
                      <a:pt x="522" y="778"/>
                      <a:pt x="522" y="778"/>
                    </a:cubicBezTo>
                    <a:cubicBezTo>
                      <a:pt x="527" y="779"/>
                      <a:pt x="535" y="782"/>
                      <a:pt x="544" y="784"/>
                    </a:cubicBezTo>
                    <a:cubicBezTo>
                      <a:pt x="546" y="785"/>
                      <a:pt x="546" y="785"/>
                      <a:pt x="546" y="785"/>
                    </a:cubicBezTo>
                    <a:cubicBezTo>
                      <a:pt x="547" y="785"/>
                      <a:pt x="547" y="785"/>
                      <a:pt x="547" y="785"/>
                    </a:cubicBezTo>
                    <a:cubicBezTo>
                      <a:pt x="558" y="787"/>
                      <a:pt x="574" y="792"/>
                      <a:pt x="594" y="795"/>
                    </a:cubicBezTo>
                    <a:cubicBezTo>
                      <a:pt x="594" y="795"/>
                      <a:pt x="594" y="795"/>
                      <a:pt x="594" y="795"/>
                    </a:cubicBezTo>
                    <a:cubicBezTo>
                      <a:pt x="626" y="801"/>
                      <a:pt x="655" y="803"/>
                      <a:pt x="683" y="805"/>
                    </a:cubicBezTo>
                    <a:cubicBezTo>
                      <a:pt x="683" y="805"/>
                      <a:pt x="683" y="805"/>
                      <a:pt x="683" y="805"/>
                    </a:cubicBezTo>
                    <a:cubicBezTo>
                      <a:pt x="684" y="805"/>
                      <a:pt x="684" y="805"/>
                      <a:pt x="684" y="805"/>
                    </a:cubicBezTo>
                    <a:cubicBezTo>
                      <a:pt x="694" y="805"/>
                      <a:pt x="704" y="806"/>
                      <a:pt x="714" y="806"/>
                    </a:cubicBezTo>
                    <a:cubicBezTo>
                      <a:pt x="763" y="806"/>
                      <a:pt x="812" y="801"/>
                      <a:pt x="860" y="790"/>
                    </a:cubicBezTo>
                    <a:cubicBezTo>
                      <a:pt x="914" y="778"/>
                      <a:pt x="966" y="760"/>
                      <a:pt x="1014" y="736"/>
                    </a:cubicBezTo>
                    <a:cubicBezTo>
                      <a:pt x="1014" y="736"/>
                      <a:pt x="1014" y="736"/>
                      <a:pt x="1014" y="736"/>
                    </a:cubicBezTo>
                    <a:cubicBezTo>
                      <a:pt x="1051" y="717"/>
                      <a:pt x="1086" y="696"/>
                      <a:pt x="1117" y="672"/>
                    </a:cubicBezTo>
                    <a:cubicBezTo>
                      <a:pt x="1124" y="666"/>
                      <a:pt x="1132" y="660"/>
                      <a:pt x="1139" y="654"/>
                    </a:cubicBezTo>
                    <a:cubicBezTo>
                      <a:pt x="1139" y="654"/>
                      <a:pt x="1139" y="654"/>
                      <a:pt x="1139" y="654"/>
                    </a:cubicBezTo>
                    <a:cubicBezTo>
                      <a:pt x="1140" y="653"/>
                      <a:pt x="1142" y="652"/>
                      <a:pt x="1143" y="651"/>
                    </a:cubicBezTo>
                    <a:cubicBezTo>
                      <a:pt x="1024" y="510"/>
                      <a:pt x="1024" y="510"/>
                      <a:pt x="1024" y="510"/>
                    </a:cubicBezTo>
                    <a:cubicBezTo>
                      <a:pt x="1023" y="510"/>
                      <a:pt x="1022" y="511"/>
                      <a:pt x="1021" y="51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10"/>
              <p:cNvSpPr>
                <a:spLocks/>
              </p:cNvSpPr>
              <p:nvPr/>
            </p:nvSpPr>
            <p:spPr bwMode="auto">
              <a:xfrm flipH="1">
                <a:off x="8537716" y="2471728"/>
                <a:ext cx="1284461" cy="1627475"/>
              </a:xfrm>
              <a:custGeom>
                <a:avLst/>
                <a:gdLst>
                  <a:gd name="T0" fmla="*/ 404 w 587"/>
                  <a:gd name="T1" fmla="*/ 510 h 745"/>
                  <a:gd name="T2" fmla="*/ 376 w 587"/>
                  <a:gd name="T3" fmla="*/ 542 h 745"/>
                  <a:gd name="T4" fmla="*/ 190 w 587"/>
                  <a:gd name="T5" fmla="*/ 439 h 745"/>
                  <a:gd name="T6" fmla="*/ 185 w 587"/>
                  <a:gd name="T7" fmla="*/ 395 h 745"/>
                  <a:gd name="T8" fmla="*/ 186 w 587"/>
                  <a:gd name="T9" fmla="*/ 382 h 745"/>
                  <a:gd name="T10" fmla="*/ 201 w 587"/>
                  <a:gd name="T11" fmla="*/ 320 h 745"/>
                  <a:gd name="T12" fmla="*/ 236 w 587"/>
                  <a:gd name="T13" fmla="*/ 264 h 745"/>
                  <a:gd name="T14" fmla="*/ 260 w 587"/>
                  <a:gd name="T15" fmla="*/ 238 h 745"/>
                  <a:gd name="T16" fmla="*/ 265 w 587"/>
                  <a:gd name="T17" fmla="*/ 234 h 745"/>
                  <a:gd name="T18" fmla="*/ 271 w 587"/>
                  <a:gd name="T19" fmla="*/ 229 h 745"/>
                  <a:gd name="T20" fmla="*/ 281 w 587"/>
                  <a:gd name="T21" fmla="*/ 221 h 745"/>
                  <a:gd name="T22" fmla="*/ 284 w 587"/>
                  <a:gd name="T23" fmla="*/ 219 h 745"/>
                  <a:gd name="T24" fmla="*/ 286 w 587"/>
                  <a:gd name="T25" fmla="*/ 218 h 745"/>
                  <a:gd name="T26" fmla="*/ 351 w 587"/>
                  <a:gd name="T27" fmla="*/ 186 h 745"/>
                  <a:gd name="T28" fmla="*/ 326 w 587"/>
                  <a:gd name="T29" fmla="*/ 0 h 745"/>
                  <a:gd name="T30" fmla="*/ 295 w 587"/>
                  <a:gd name="T31" fmla="*/ 9 h 745"/>
                  <a:gd name="T32" fmla="*/ 185 w 587"/>
                  <a:gd name="T33" fmla="*/ 62 h 745"/>
                  <a:gd name="T34" fmla="*/ 162 w 587"/>
                  <a:gd name="T35" fmla="*/ 79 h 745"/>
                  <a:gd name="T36" fmla="*/ 159 w 587"/>
                  <a:gd name="T37" fmla="*/ 81 h 745"/>
                  <a:gd name="T38" fmla="*/ 149 w 587"/>
                  <a:gd name="T39" fmla="*/ 89 h 745"/>
                  <a:gd name="T40" fmla="*/ 149 w 587"/>
                  <a:gd name="T41" fmla="*/ 90 h 745"/>
                  <a:gd name="T42" fmla="*/ 144 w 587"/>
                  <a:gd name="T43" fmla="*/ 94 h 745"/>
                  <a:gd name="T44" fmla="*/ 134 w 587"/>
                  <a:gd name="T45" fmla="*/ 102 h 745"/>
                  <a:gd name="T46" fmla="*/ 134 w 587"/>
                  <a:gd name="T47" fmla="*/ 102 h 745"/>
                  <a:gd name="T48" fmla="*/ 94 w 587"/>
                  <a:gd name="T49" fmla="*/ 145 h 745"/>
                  <a:gd name="T50" fmla="*/ 93 w 587"/>
                  <a:gd name="T51" fmla="*/ 145 h 745"/>
                  <a:gd name="T52" fmla="*/ 30 w 587"/>
                  <a:gd name="T53" fmla="*/ 249 h 745"/>
                  <a:gd name="T54" fmla="*/ 0 w 587"/>
                  <a:gd name="T55" fmla="*/ 395 h 745"/>
                  <a:gd name="T56" fmla="*/ 1 w 587"/>
                  <a:gd name="T57" fmla="*/ 419 h 745"/>
                  <a:gd name="T58" fmla="*/ 8 w 587"/>
                  <a:gd name="T59" fmla="*/ 474 h 745"/>
                  <a:gd name="T60" fmla="*/ 8 w 587"/>
                  <a:gd name="T61" fmla="*/ 477 h 745"/>
                  <a:gd name="T62" fmla="*/ 112 w 587"/>
                  <a:gd name="T63" fmla="*/ 660 h 745"/>
                  <a:gd name="T64" fmla="*/ 113 w 587"/>
                  <a:gd name="T65" fmla="*/ 662 h 745"/>
                  <a:gd name="T66" fmla="*/ 151 w 587"/>
                  <a:gd name="T67" fmla="*/ 692 h 745"/>
                  <a:gd name="T68" fmla="*/ 193 w 587"/>
                  <a:gd name="T69" fmla="*/ 715 h 745"/>
                  <a:gd name="T70" fmla="*/ 276 w 587"/>
                  <a:gd name="T71" fmla="*/ 741 h 745"/>
                  <a:gd name="T72" fmla="*/ 285 w 587"/>
                  <a:gd name="T73" fmla="*/ 743 h 745"/>
                  <a:gd name="T74" fmla="*/ 298 w 587"/>
                  <a:gd name="T75" fmla="*/ 744 h 745"/>
                  <a:gd name="T76" fmla="*/ 308 w 587"/>
                  <a:gd name="T77" fmla="*/ 744 h 745"/>
                  <a:gd name="T78" fmla="*/ 319 w 587"/>
                  <a:gd name="T79" fmla="*/ 745 h 745"/>
                  <a:gd name="T80" fmla="*/ 325 w 587"/>
                  <a:gd name="T81" fmla="*/ 745 h 745"/>
                  <a:gd name="T82" fmla="*/ 365 w 587"/>
                  <a:gd name="T83" fmla="*/ 741 h 745"/>
                  <a:gd name="T84" fmla="*/ 374 w 587"/>
                  <a:gd name="T85" fmla="*/ 740 h 745"/>
                  <a:gd name="T86" fmla="*/ 394 w 587"/>
                  <a:gd name="T87" fmla="*/ 735 h 745"/>
                  <a:gd name="T88" fmla="*/ 397 w 587"/>
                  <a:gd name="T89" fmla="*/ 734 h 745"/>
                  <a:gd name="T90" fmla="*/ 398 w 587"/>
                  <a:gd name="T91" fmla="*/ 734 h 745"/>
                  <a:gd name="T92" fmla="*/ 421 w 587"/>
                  <a:gd name="T93" fmla="*/ 727 h 745"/>
                  <a:gd name="T94" fmla="*/ 431 w 587"/>
                  <a:gd name="T95" fmla="*/ 723 h 745"/>
                  <a:gd name="T96" fmla="*/ 440 w 587"/>
                  <a:gd name="T97" fmla="*/ 719 h 745"/>
                  <a:gd name="T98" fmla="*/ 538 w 587"/>
                  <a:gd name="T99" fmla="*/ 637 h 745"/>
                  <a:gd name="T100" fmla="*/ 538 w 587"/>
                  <a:gd name="T101" fmla="*/ 637 h 745"/>
                  <a:gd name="T102" fmla="*/ 569 w 587"/>
                  <a:gd name="T103" fmla="*/ 577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7" h="745">
                    <a:moveTo>
                      <a:pt x="494" y="449"/>
                    </a:moveTo>
                    <a:cubicBezTo>
                      <a:pt x="428" y="440"/>
                      <a:pt x="409" y="498"/>
                      <a:pt x="404" y="510"/>
                    </a:cubicBezTo>
                    <a:cubicBezTo>
                      <a:pt x="399" y="524"/>
                      <a:pt x="389" y="535"/>
                      <a:pt x="376" y="541"/>
                    </a:cubicBezTo>
                    <a:cubicBezTo>
                      <a:pt x="376" y="542"/>
                      <a:pt x="376" y="542"/>
                      <a:pt x="376" y="542"/>
                    </a:cubicBezTo>
                    <a:cubicBezTo>
                      <a:pt x="265" y="605"/>
                      <a:pt x="200" y="469"/>
                      <a:pt x="197" y="463"/>
                    </a:cubicBezTo>
                    <a:cubicBezTo>
                      <a:pt x="194" y="456"/>
                      <a:pt x="191" y="448"/>
                      <a:pt x="190" y="439"/>
                    </a:cubicBezTo>
                    <a:cubicBezTo>
                      <a:pt x="187" y="426"/>
                      <a:pt x="186" y="417"/>
                      <a:pt x="186" y="411"/>
                    </a:cubicBezTo>
                    <a:cubicBezTo>
                      <a:pt x="186" y="405"/>
                      <a:pt x="185" y="399"/>
                      <a:pt x="185" y="395"/>
                    </a:cubicBezTo>
                    <a:cubicBezTo>
                      <a:pt x="185" y="389"/>
                      <a:pt x="186" y="385"/>
                      <a:pt x="186" y="383"/>
                    </a:cubicBezTo>
                    <a:cubicBezTo>
                      <a:pt x="186" y="382"/>
                      <a:pt x="186" y="382"/>
                      <a:pt x="186" y="382"/>
                    </a:cubicBezTo>
                    <a:cubicBezTo>
                      <a:pt x="186" y="380"/>
                      <a:pt x="186" y="380"/>
                      <a:pt x="186" y="380"/>
                    </a:cubicBezTo>
                    <a:cubicBezTo>
                      <a:pt x="188" y="361"/>
                      <a:pt x="193" y="340"/>
                      <a:pt x="201" y="320"/>
                    </a:cubicBezTo>
                    <a:cubicBezTo>
                      <a:pt x="201" y="320"/>
                      <a:pt x="201" y="320"/>
                      <a:pt x="201" y="320"/>
                    </a:cubicBezTo>
                    <a:cubicBezTo>
                      <a:pt x="209" y="301"/>
                      <a:pt x="221" y="281"/>
                      <a:pt x="236" y="264"/>
                    </a:cubicBezTo>
                    <a:cubicBezTo>
                      <a:pt x="244" y="253"/>
                      <a:pt x="252" y="245"/>
                      <a:pt x="258" y="240"/>
                    </a:cubicBezTo>
                    <a:cubicBezTo>
                      <a:pt x="260" y="238"/>
                      <a:pt x="260" y="238"/>
                      <a:pt x="260" y="238"/>
                    </a:cubicBezTo>
                    <a:cubicBezTo>
                      <a:pt x="263" y="235"/>
                      <a:pt x="263" y="235"/>
                      <a:pt x="263" y="235"/>
                    </a:cubicBezTo>
                    <a:cubicBezTo>
                      <a:pt x="265" y="234"/>
                      <a:pt x="265" y="234"/>
                      <a:pt x="265" y="234"/>
                    </a:cubicBezTo>
                    <a:cubicBezTo>
                      <a:pt x="264" y="234"/>
                      <a:pt x="264" y="234"/>
                      <a:pt x="264" y="234"/>
                    </a:cubicBezTo>
                    <a:cubicBezTo>
                      <a:pt x="268" y="232"/>
                      <a:pt x="270" y="230"/>
                      <a:pt x="271" y="229"/>
                    </a:cubicBezTo>
                    <a:cubicBezTo>
                      <a:pt x="272" y="228"/>
                      <a:pt x="272" y="228"/>
                      <a:pt x="272" y="228"/>
                    </a:cubicBezTo>
                    <a:cubicBezTo>
                      <a:pt x="276" y="225"/>
                      <a:pt x="279" y="223"/>
                      <a:pt x="281" y="221"/>
                    </a:cubicBezTo>
                    <a:cubicBezTo>
                      <a:pt x="282" y="220"/>
                      <a:pt x="283" y="220"/>
                      <a:pt x="283" y="219"/>
                    </a:cubicBezTo>
                    <a:cubicBezTo>
                      <a:pt x="284" y="219"/>
                      <a:pt x="284" y="219"/>
                      <a:pt x="284" y="219"/>
                    </a:cubicBezTo>
                    <a:cubicBezTo>
                      <a:pt x="284" y="219"/>
                      <a:pt x="284" y="219"/>
                      <a:pt x="284" y="219"/>
                    </a:cubicBezTo>
                    <a:cubicBezTo>
                      <a:pt x="286" y="218"/>
                      <a:pt x="286" y="218"/>
                      <a:pt x="286" y="218"/>
                    </a:cubicBezTo>
                    <a:cubicBezTo>
                      <a:pt x="288" y="216"/>
                      <a:pt x="288" y="216"/>
                      <a:pt x="288" y="216"/>
                    </a:cubicBezTo>
                    <a:cubicBezTo>
                      <a:pt x="305" y="204"/>
                      <a:pt x="327" y="194"/>
                      <a:pt x="351" y="186"/>
                    </a:cubicBezTo>
                    <a:cubicBezTo>
                      <a:pt x="362" y="183"/>
                      <a:pt x="370" y="180"/>
                      <a:pt x="377" y="179"/>
                    </a:cubicBezTo>
                    <a:cubicBezTo>
                      <a:pt x="326" y="0"/>
                      <a:pt x="326" y="0"/>
                      <a:pt x="326" y="0"/>
                    </a:cubicBezTo>
                    <a:cubicBezTo>
                      <a:pt x="315" y="3"/>
                      <a:pt x="305" y="6"/>
                      <a:pt x="297" y="9"/>
                    </a:cubicBezTo>
                    <a:cubicBezTo>
                      <a:pt x="295" y="9"/>
                      <a:pt x="295" y="9"/>
                      <a:pt x="295" y="9"/>
                    </a:cubicBezTo>
                    <a:cubicBezTo>
                      <a:pt x="292" y="10"/>
                      <a:pt x="292" y="10"/>
                      <a:pt x="292" y="10"/>
                    </a:cubicBezTo>
                    <a:cubicBezTo>
                      <a:pt x="257" y="22"/>
                      <a:pt x="220" y="39"/>
                      <a:pt x="185" y="62"/>
                    </a:cubicBezTo>
                    <a:cubicBezTo>
                      <a:pt x="179" y="66"/>
                      <a:pt x="174" y="70"/>
                      <a:pt x="170" y="73"/>
                    </a:cubicBezTo>
                    <a:cubicBezTo>
                      <a:pt x="166" y="76"/>
                      <a:pt x="163" y="78"/>
                      <a:pt x="162" y="79"/>
                    </a:cubicBezTo>
                    <a:cubicBezTo>
                      <a:pt x="160" y="80"/>
                      <a:pt x="160" y="80"/>
                      <a:pt x="160" y="80"/>
                    </a:cubicBezTo>
                    <a:cubicBezTo>
                      <a:pt x="159" y="81"/>
                      <a:pt x="159" y="81"/>
                      <a:pt x="159" y="81"/>
                    </a:cubicBezTo>
                    <a:cubicBezTo>
                      <a:pt x="155" y="84"/>
                      <a:pt x="153" y="86"/>
                      <a:pt x="151" y="88"/>
                    </a:cubicBezTo>
                    <a:cubicBezTo>
                      <a:pt x="150" y="88"/>
                      <a:pt x="150" y="89"/>
                      <a:pt x="149" y="89"/>
                    </a:cubicBezTo>
                    <a:cubicBezTo>
                      <a:pt x="149" y="89"/>
                      <a:pt x="149" y="89"/>
                      <a:pt x="149" y="89"/>
                    </a:cubicBezTo>
                    <a:cubicBezTo>
                      <a:pt x="149" y="90"/>
                      <a:pt x="149" y="90"/>
                      <a:pt x="149" y="90"/>
                    </a:cubicBezTo>
                    <a:cubicBezTo>
                      <a:pt x="148" y="90"/>
                      <a:pt x="148" y="90"/>
                      <a:pt x="148" y="90"/>
                    </a:cubicBezTo>
                    <a:cubicBezTo>
                      <a:pt x="144" y="94"/>
                      <a:pt x="144" y="94"/>
                      <a:pt x="144" y="94"/>
                    </a:cubicBezTo>
                    <a:cubicBezTo>
                      <a:pt x="141" y="96"/>
                      <a:pt x="141" y="96"/>
                      <a:pt x="141" y="96"/>
                    </a:cubicBezTo>
                    <a:cubicBezTo>
                      <a:pt x="134" y="102"/>
                      <a:pt x="134" y="102"/>
                      <a:pt x="134" y="102"/>
                    </a:cubicBezTo>
                    <a:cubicBezTo>
                      <a:pt x="135" y="101"/>
                      <a:pt x="136" y="101"/>
                      <a:pt x="137" y="100"/>
                    </a:cubicBezTo>
                    <a:cubicBezTo>
                      <a:pt x="134" y="102"/>
                      <a:pt x="134" y="102"/>
                      <a:pt x="134" y="102"/>
                    </a:cubicBezTo>
                    <a:cubicBezTo>
                      <a:pt x="134" y="102"/>
                      <a:pt x="134" y="102"/>
                      <a:pt x="134" y="102"/>
                    </a:cubicBezTo>
                    <a:cubicBezTo>
                      <a:pt x="118" y="117"/>
                      <a:pt x="105" y="132"/>
                      <a:pt x="94" y="145"/>
                    </a:cubicBezTo>
                    <a:cubicBezTo>
                      <a:pt x="93" y="145"/>
                      <a:pt x="93" y="145"/>
                      <a:pt x="93" y="145"/>
                    </a:cubicBezTo>
                    <a:cubicBezTo>
                      <a:pt x="93" y="145"/>
                      <a:pt x="93" y="145"/>
                      <a:pt x="93" y="145"/>
                    </a:cubicBezTo>
                    <a:cubicBezTo>
                      <a:pt x="67" y="177"/>
                      <a:pt x="46" y="212"/>
                      <a:pt x="30" y="249"/>
                    </a:cubicBezTo>
                    <a:cubicBezTo>
                      <a:pt x="30" y="249"/>
                      <a:pt x="30" y="249"/>
                      <a:pt x="30" y="249"/>
                    </a:cubicBezTo>
                    <a:cubicBezTo>
                      <a:pt x="15" y="286"/>
                      <a:pt x="5" y="324"/>
                      <a:pt x="2" y="363"/>
                    </a:cubicBezTo>
                    <a:cubicBezTo>
                      <a:pt x="0" y="374"/>
                      <a:pt x="0" y="385"/>
                      <a:pt x="0" y="395"/>
                    </a:cubicBezTo>
                    <a:cubicBezTo>
                      <a:pt x="0" y="404"/>
                      <a:pt x="0" y="412"/>
                      <a:pt x="1" y="419"/>
                    </a:cubicBezTo>
                    <a:cubicBezTo>
                      <a:pt x="1" y="419"/>
                      <a:pt x="1" y="419"/>
                      <a:pt x="1" y="419"/>
                    </a:cubicBezTo>
                    <a:cubicBezTo>
                      <a:pt x="1" y="419"/>
                      <a:pt x="1" y="419"/>
                      <a:pt x="1" y="419"/>
                    </a:cubicBezTo>
                    <a:cubicBezTo>
                      <a:pt x="2" y="442"/>
                      <a:pt x="5" y="460"/>
                      <a:pt x="8" y="474"/>
                    </a:cubicBezTo>
                    <a:cubicBezTo>
                      <a:pt x="8" y="475"/>
                      <a:pt x="8" y="475"/>
                      <a:pt x="8" y="475"/>
                    </a:cubicBezTo>
                    <a:cubicBezTo>
                      <a:pt x="8" y="477"/>
                      <a:pt x="8" y="477"/>
                      <a:pt x="8" y="477"/>
                    </a:cubicBezTo>
                    <a:cubicBezTo>
                      <a:pt x="16" y="514"/>
                      <a:pt x="30" y="549"/>
                      <a:pt x="47" y="580"/>
                    </a:cubicBezTo>
                    <a:cubicBezTo>
                      <a:pt x="65" y="610"/>
                      <a:pt x="87" y="638"/>
                      <a:pt x="112" y="660"/>
                    </a:cubicBezTo>
                    <a:cubicBezTo>
                      <a:pt x="112" y="661"/>
                      <a:pt x="112" y="661"/>
                      <a:pt x="112" y="661"/>
                    </a:cubicBezTo>
                    <a:cubicBezTo>
                      <a:pt x="113" y="662"/>
                      <a:pt x="113" y="662"/>
                      <a:pt x="113" y="662"/>
                    </a:cubicBezTo>
                    <a:cubicBezTo>
                      <a:pt x="124" y="671"/>
                      <a:pt x="136" y="681"/>
                      <a:pt x="150" y="691"/>
                    </a:cubicBezTo>
                    <a:cubicBezTo>
                      <a:pt x="151" y="692"/>
                      <a:pt x="151" y="692"/>
                      <a:pt x="151" y="692"/>
                    </a:cubicBezTo>
                    <a:cubicBezTo>
                      <a:pt x="152" y="692"/>
                      <a:pt x="152" y="692"/>
                      <a:pt x="152" y="692"/>
                    </a:cubicBezTo>
                    <a:cubicBezTo>
                      <a:pt x="163" y="699"/>
                      <a:pt x="176" y="708"/>
                      <a:pt x="193" y="715"/>
                    </a:cubicBezTo>
                    <a:cubicBezTo>
                      <a:pt x="193" y="715"/>
                      <a:pt x="193" y="715"/>
                      <a:pt x="193" y="715"/>
                    </a:cubicBezTo>
                    <a:cubicBezTo>
                      <a:pt x="220" y="728"/>
                      <a:pt x="248" y="737"/>
                      <a:pt x="276" y="741"/>
                    </a:cubicBezTo>
                    <a:cubicBezTo>
                      <a:pt x="280" y="742"/>
                      <a:pt x="280" y="742"/>
                      <a:pt x="280" y="742"/>
                    </a:cubicBezTo>
                    <a:cubicBezTo>
                      <a:pt x="285" y="743"/>
                      <a:pt x="285" y="743"/>
                      <a:pt x="285" y="743"/>
                    </a:cubicBezTo>
                    <a:cubicBezTo>
                      <a:pt x="292" y="743"/>
                      <a:pt x="292" y="743"/>
                      <a:pt x="292" y="743"/>
                    </a:cubicBezTo>
                    <a:cubicBezTo>
                      <a:pt x="298" y="744"/>
                      <a:pt x="298" y="744"/>
                      <a:pt x="298" y="744"/>
                    </a:cubicBezTo>
                    <a:cubicBezTo>
                      <a:pt x="304" y="744"/>
                      <a:pt x="304" y="744"/>
                      <a:pt x="304" y="744"/>
                    </a:cubicBezTo>
                    <a:cubicBezTo>
                      <a:pt x="308" y="744"/>
                      <a:pt x="308" y="744"/>
                      <a:pt x="308" y="744"/>
                    </a:cubicBezTo>
                    <a:cubicBezTo>
                      <a:pt x="308" y="744"/>
                      <a:pt x="309" y="744"/>
                      <a:pt x="310" y="744"/>
                    </a:cubicBezTo>
                    <a:cubicBezTo>
                      <a:pt x="312" y="744"/>
                      <a:pt x="315" y="745"/>
                      <a:pt x="319" y="745"/>
                    </a:cubicBezTo>
                    <a:cubicBezTo>
                      <a:pt x="320" y="745"/>
                      <a:pt x="322" y="745"/>
                      <a:pt x="324" y="745"/>
                    </a:cubicBezTo>
                    <a:cubicBezTo>
                      <a:pt x="324" y="745"/>
                      <a:pt x="324" y="745"/>
                      <a:pt x="325" y="745"/>
                    </a:cubicBezTo>
                    <a:cubicBezTo>
                      <a:pt x="341" y="745"/>
                      <a:pt x="353" y="743"/>
                      <a:pt x="360" y="742"/>
                    </a:cubicBezTo>
                    <a:cubicBezTo>
                      <a:pt x="365" y="741"/>
                      <a:pt x="365" y="741"/>
                      <a:pt x="365" y="741"/>
                    </a:cubicBezTo>
                    <a:cubicBezTo>
                      <a:pt x="369" y="741"/>
                      <a:pt x="369" y="741"/>
                      <a:pt x="369" y="741"/>
                    </a:cubicBezTo>
                    <a:cubicBezTo>
                      <a:pt x="369" y="740"/>
                      <a:pt x="371" y="740"/>
                      <a:pt x="374" y="740"/>
                    </a:cubicBezTo>
                    <a:cubicBezTo>
                      <a:pt x="376" y="739"/>
                      <a:pt x="380" y="739"/>
                      <a:pt x="384" y="737"/>
                    </a:cubicBezTo>
                    <a:cubicBezTo>
                      <a:pt x="386" y="737"/>
                      <a:pt x="389" y="736"/>
                      <a:pt x="394" y="735"/>
                    </a:cubicBezTo>
                    <a:cubicBezTo>
                      <a:pt x="395" y="735"/>
                      <a:pt x="395" y="735"/>
                      <a:pt x="395" y="735"/>
                    </a:cubicBezTo>
                    <a:cubicBezTo>
                      <a:pt x="397" y="734"/>
                      <a:pt x="397" y="734"/>
                      <a:pt x="397" y="734"/>
                    </a:cubicBezTo>
                    <a:cubicBezTo>
                      <a:pt x="398" y="734"/>
                      <a:pt x="398" y="734"/>
                      <a:pt x="398" y="734"/>
                    </a:cubicBezTo>
                    <a:cubicBezTo>
                      <a:pt x="398" y="734"/>
                      <a:pt x="398" y="734"/>
                      <a:pt x="398" y="734"/>
                    </a:cubicBezTo>
                    <a:cubicBezTo>
                      <a:pt x="404" y="732"/>
                      <a:pt x="409" y="731"/>
                      <a:pt x="413" y="729"/>
                    </a:cubicBezTo>
                    <a:cubicBezTo>
                      <a:pt x="421" y="727"/>
                      <a:pt x="421" y="727"/>
                      <a:pt x="421" y="727"/>
                    </a:cubicBezTo>
                    <a:cubicBezTo>
                      <a:pt x="427" y="724"/>
                      <a:pt x="427" y="724"/>
                      <a:pt x="427" y="724"/>
                    </a:cubicBezTo>
                    <a:cubicBezTo>
                      <a:pt x="427" y="724"/>
                      <a:pt x="429" y="724"/>
                      <a:pt x="431" y="723"/>
                    </a:cubicBezTo>
                    <a:cubicBezTo>
                      <a:pt x="433" y="722"/>
                      <a:pt x="436" y="721"/>
                      <a:pt x="440" y="719"/>
                    </a:cubicBezTo>
                    <a:cubicBezTo>
                      <a:pt x="440" y="719"/>
                      <a:pt x="440" y="719"/>
                      <a:pt x="440" y="719"/>
                    </a:cubicBezTo>
                    <a:cubicBezTo>
                      <a:pt x="460" y="710"/>
                      <a:pt x="479" y="698"/>
                      <a:pt x="498" y="682"/>
                    </a:cubicBezTo>
                    <a:cubicBezTo>
                      <a:pt x="514" y="668"/>
                      <a:pt x="527" y="653"/>
                      <a:pt x="538" y="637"/>
                    </a:cubicBezTo>
                    <a:cubicBezTo>
                      <a:pt x="538" y="637"/>
                      <a:pt x="538" y="637"/>
                      <a:pt x="538" y="637"/>
                    </a:cubicBezTo>
                    <a:cubicBezTo>
                      <a:pt x="538" y="637"/>
                      <a:pt x="538" y="637"/>
                      <a:pt x="538" y="637"/>
                    </a:cubicBezTo>
                    <a:cubicBezTo>
                      <a:pt x="549" y="621"/>
                      <a:pt x="558" y="605"/>
                      <a:pt x="564" y="589"/>
                    </a:cubicBezTo>
                    <a:cubicBezTo>
                      <a:pt x="566" y="585"/>
                      <a:pt x="567" y="581"/>
                      <a:pt x="569" y="577"/>
                    </a:cubicBezTo>
                    <a:cubicBezTo>
                      <a:pt x="587" y="514"/>
                      <a:pt x="558" y="458"/>
                      <a:pt x="494" y="449"/>
                    </a:cubicBezTo>
                    <a:close/>
                  </a:path>
                </a:pathLst>
              </a:custGeom>
              <a:solidFill>
                <a:srgbClr val="1C5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Dowolny kształt 77"/>
              <p:cNvSpPr/>
              <p:nvPr/>
            </p:nvSpPr>
            <p:spPr>
              <a:xfrm rot="956294" flipH="1">
                <a:off x="10346730" y="3203698"/>
                <a:ext cx="1164549" cy="2423475"/>
              </a:xfrm>
              <a:custGeom>
                <a:avLst/>
                <a:gdLst>
                  <a:gd name="connsiteX0" fmla="*/ 342049 w 1164549"/>
                  <a:gd name="connsiteY0" fmla="*/ 0 h 2423475"/>
                  <a:gd name="connsiteX1" fmla="*/ 0 w 1164549"/>
                  <a:gd name="connsiteY1" fmla="*/ 561750 h 2423475"/>
                  <a:gd name="connsiteX2" fmla="*/ 125631 w 1164549"/>
                  <a:gd name="connsiteY2" fmla="*/ 561750 h 2423475"/>
                  <a:gd name="connsiteX3" fmla="*/ 123584 w 1164549"/>
                  <a:gd name="connsiteY3" fmla="*/ 653872 h 2423475"/>
                  <a:gd name="connsiteX4" fmla="*/ 129740 w 1164549"/>
                  <a:gd name="connsiteY4" fmla="*/ 805591 h 2423475"/>
                  <a:gd name="connsiteX5" fmla="*/ 281802 w 1164549"/>
                  <a:gd name="connsiteY5" fmla="*/ 1507936 h 2423475"/>
                  <a:gd name="connsiteX6" fmla="*/ 618004 w 1164549"/>
                  <a:gd name="connsiteY6" fmla="*/ 2115178 h 2423475"/>
                  <a:gd name="connsiteX7" fmla="*/ 617404 w 1164549"/>
                  <a:gd name="connsiteY7" fmla="*/ 2117279 h 2423475"/>
                  <a:gd name="connsiteX8" fmla="*/ 842570 w 1164549"/>
                  <a:gd name="connsiteY8" fmla="*/ 2372442 h 2423475"/>
                  <a:gd name="connsiteX9" fmla="*/ 840466 w 1164549"/>
                  <a:gd name="connsiteY9" fmla="*/ 2371841 h 2423475"/>
                  <a:gd name="connsiteX10" fmla="*/ 870827 w 1164549"/>
                  <a:gd name="connsiteY10" fmla="*/ 2400960 h 2423475"/>
                  <a:gd name="connsiteX11" fmla="*/ 893973 w 1164549"/>
                  <a:gd name="connsiteY11" fmla="*/ 2423475 h 2423475"/>
                  <a:gd name="connsiteX12" fmla="*/ 1164549 w 1164549"/>
                  <a:gd name="connsiteY12" fmla="*/ 2121299 h 2423475"/>
                  <a:gd name="connsiteX13" fmla="*/ 1152224 w 1164549"/>
                  <a:gd name="connsiteY13" fmla="*/ 2108691 h 2423475"/>
                  <a:gd name="connsiteX14" fmla="*/ 1126974 w 1164549"/>
                  <a:gd name="connsiteY14" fmla="*/ 2085576 h 2423475"/>
                  <a:gd name="connsiteX15" fmla="*/ 1125471 w 1164549"/>
                  <a:gd name="connsiteY15" fmla="*/ 2082874 h 2423475"/>
                  <a:gd name="connsiteX16" fmla="*/ 940286 w 1164549"/>
                  <a:gd name="connsiteY16" fmla="*/ 1870939 h 2423475"/>
                  <a:gd name="connsiteX17" fmla="*/ 661821 w 1164549"/>
                  <a:gd name="connsiteY17" fmla="*/ 1364254 h 2423475"/>
                  <a:gd name="connsiteX18" fmla="*/ 533550 w 1164549"/>
                  <a:gd name="connsiteY18" fmla="*/ 777766 h 2423475"/>
                  <a:gd name="connsiteX19" fmla="*/ 534150 w 1164549"/>
                  <a:gd name="connsiteY19" fmla="*/ 775666 h 2423475"/>
                  <a:gd name="connsiteX20" fmla="*/ 528946 w 1164549"/>
                  <a:gd name="connsiteY20" fmla="*/ 651484 h 2423475"/>
                  <a:gd name="connsiteX21" fmla="*/ 532085 w 1164549"/>
                  <a:gd name="connsiteY21" fmla="*/ 561750 h 2423475"/>
                  <a:gd name="connsiteX22" fmla="*/ 684097 w 1164549"/>
                  <a:gd name="connsiteY22" fmla="*/ 561750 h 242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4549" h="2423475">
                    <a:moveTo>
                      <a:pt x="342049" y="0"/>
                    </a:moveTo>
                    <a:lnTo>
                      <a:pt x="0" y="561750"/>
                    </a:lnTo>
                    <a:lnTo>
                      <a:pt x="125631" y="561750"/>
                    </a:lnTo>
                    <a:lnTo>
                      <a:pt x="123584" y="653872"/>
                    </a:lnTo>
                    <a:cubicBezTo>
                      <a:pt x="124059" y="703995"/>
                      <a:pt x="126110" y="754568"/>
                      <a:pt x="129740" y="805591"/>
                    </a:cubicBezTo>
                    <a:cubicBezTo>
                      <a:pt x="146680" y="1049003"/>
                      <a:pt x="197268" y="1286119"/>
                      <a:pt x="281802" y="1507936"/>
                    </a:cubicBezTo>
                    <a:cubicBezTo>
                      <a:pt x="366336" y="1729753"/>
                      <a:pt x="480607" y="1935068"/>
                      <a:pt x="618004" y="2115178"/>
                    </a:cubicBezTo>
                    <a:cubicBezTo>
                      <a:pt x="617404" y="2117279"/>
                      <a:pt x="617404" y="2117279"/>
                      <a:pt x="617404" y="2117279"/>
                    </a:cubicBezTo>
                    <a:cubicBezTo>
                      <a:pt x="685649" y="2204933"/>
                      <a:pt x="760806" y="2292288"/>
                      <a:pt x="842570" y="2372442"/>
                    </a:cubicBezTo>
                    <a:cubicBezTo>
                      <a:pt x="840466" y="2371841"/>
                      <a:pt x="840466" y="2371841"/>
                      <a:pt x="840466" y="2371841"/>
                    </a:cubicBezTo>
                    <a:cubicBezTo>
                      <a:pt x="870827" y="2400960"/>
                      <a:pt x="870827" y="2400960"/>
                      <a:pt x="870827" y="2400960"/>
                    </a:cubicBezTo>
                    <a:cubicBezTo>
                      <a:pt x="893973" y="2423475"/>
                      <a:pt x="893973" y="2423475"/>
                      <a:pt x="893973" y="2423475"/>
                    </a:cubicBezTo>
                    <a:cubicBezTo>
                      <a:pt x="1164549" y="2121299"/>
                      <a:pt x="1164549" y="2121299"/>
                      <a:pt x="1164549" y="2121299"/>
                    </a:cubicBezTo>
                    <a:lnTo>
                      <a:pt x="1152224" y="2108691"/>
                    </a:lnTo>
                    <a:cubicBezTo>
                      <a:pt x="1126974" y="2085576"/>
                      <a:pt x="1126974" y="2085576"/>
                      <a:pt x="1126974" y="2085576"/>
                    </a:cubicBezTo>
                    <a:cubicBezTo>
                      <a:pt x="1125471" y="2082874"/>
                      <a:pt x="1125471" y="2082874"/>
                      <a:pt x="1125471" y="2082874"/>
                    </a:cubicBezTo>
                    <a:cubicBezTo>
                      <a:pt x="1061143" y="2021333"/>
                      <a:pt x="999815" y="1949287"/>
                      <a:pt x="940286" y="1870939"/>
                    </a:cubicBezTo>
                    <a:cubicBezTo>
                      <a:pt x="826341" y="1720248"/>
                      <a:pt x="731615" y="1550052"/>
                      <a:pt x="661821" y="1364254"/>
                    </a:cubicBezTo>
                    <a:cubicBezTo>
                      <a:pt x="591427" y="1180558"/>
                      <a:pt x="548068" y="981860"/>
                      <a:pt x="533550" y="777766"/>
                    </a:cubicBezTo>
                    <a:cubicBezTo>
                      <a:pt x="534150" y="775666"/>
                      <a:pt x="534150" y="775666"/>
                      <a:pt x="534150" y="775666"/>
                    </a:cubicBezTo>
                    <a:cubicBezTo>
                      <a:pt x="530975" y="734997"/>
                      <a:pt x="529154" y="693578"/>
                      <a:pt x="528946" y="651484"/>
                    </a:cubicBezTo>
                    <a:lnTo>
                      <a:pt x="532085" y="561750"/>
                    </a:lnTo>
                    <a:lnTo>
                      <a:pt x="684097" y="5617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7" name="Oval 2"/>
            <p:cNvSpPr/>
            <p:nvPr/>
          </p:nvSpPr>
          <p:spPr>
            <a:xfrm>
              <a:off x="7552061" y="4767762"/>
              <a:ext cx="663296" cy="663296"/>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5</a:t>
              </a:r>
            </a:p>
          </p:txBody>
        </p:sp>
        <p:sp>
          <p:nvSpPr>
            <p:cNvPr id="68" name="Oval 2"/>
            <p:cNvSpPr/>
            <p:nvPr/>
          </p:nvSpPr>
          <p:spPr>
            <a:xfrm>
              <a:off x="10751841" y="4184347"/>
              <a:ext cx="663296" cy="663296"/>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6</a:t>
              </a:r>
            </a:p>
          </p:txBody>
        </p:sp>
        <p:sp>
          <p:nvSpPr>
            <p:cNvPr id="69" name="Oval 2"/>
            <p:cNvSpPr/>
            <p:nvPr/>
          </p:nvSpPr>
          <p:spPr>
            <a:xfrm>
              <a:off x="8548247" y="1469560"/>
              <a:ext cx="663296" cy="663296"/>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sp>
          <p:nvSpPr>
            <p:cNvPr id="70" name="Oval 2"/>
            <p:cNvSpPr/>
            <p:nvPr/>
          </p:nvSpPr>
          <p:spPr>
            <a:xfrm>
              <a:off x="9578082" y="4191719"/>
              <a:ext cx="663296" cy="663296"/>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sp>
          <p:nvSpPr>
            <p:cNvPr id="71" name="Oval 2"/>
            <p:cNvSpPr/>
            <p:nvPr/>
          </p:nvSpPr>
          <p:spPr>
            <a:xfrm>
              <a:off x="7659063" y="3009564"/>
              <a:ext cx="663296" cy="663296"/>
            </a:xfrm>
            <a:prstGeom prst="ellipse">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sp>
          <p:nvSpPr>
            <p:cNvPr id="72" name="Oval 2"/>
            <p:cNvSpPr/>
            <p:nvPr/>
          </p:nvSpPr>
          <p:spPr>
            <a:xfrm>
              <a:off x="9229476" y="3062752"/>
              <a:ext cx="663296" cy="663296"/>
            </a:xfrm>
            <a:prstGeom prst="ellipse">
              <a:avLst/>
            </a:prstGeom>
            <a:solidFill>
              <a:schemeClr val="tx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spTree>
    <p:extLst>
      <p:ext uri="{BB962C8B-B14F-4D97-AF65-F5344CB8AC3E}">
        <p14:creationId xmlns:p14="http://schemas.microsoft.com/office/powerpoint/2010/main" val="54910655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A925F6-8DE1-4879-8111-563CBB3B211C}"/>
              </a:ext>
            </a:extLst>
          </p:cNvPr>
          <p:cNvSpPr>
            <a:spLocks noGrp="1"/>
          </p:cNvSpPr>
          <p:nvPr>
            <p:ph type="title"/>
          </p:nvPr>
        </p:nvSpPr>
        <p:spPr/>
        <p:txBody>
          <a:bodyPr/>
          <a:lstStyle/>
          <a:p>
            <a:r>
              <a:rPr lang="en-US" dirty="0"/>
              <a:t>7 Steps Arrow Circle Cycle Template</a:t>
            </a:r>
          </a:p>
        </p:txBody>
      </p:sp>
      <p:sp>
        <p:nvSpPr>
          <p:cNvPr id="55" name="pole tekstowe 54">
            <a:extLst>
              <a:ext uri="{FF2B5EF4-FFF2-40B4-BE49-F238E27FC236}">
                <a16:creationId xmlns:a16="http://schemas.microsoft.com/office/drawing/2014/main" id="{4AF666FD-6845-4C1D-8834-E0E3E5BC0412}"/>
              </a:ext>
            </a:extLst>
          </p:cNvPr>
          <p:cNvSpPr txBox="1"/>
          <p:nvPr/>
        </p:nvSpPr>
        <p:spPr>
          <a:xfrm>
            <a:off x="5996355" y="1101321"/>
            <a:ext cx="4064000" cy="914400"/>
          </a:xfrm>
          <a:prstGeom prst="rect">
            <a:avLst/>
          </a:prstGeom>
          <a:noFill/>
        </p:spPr>
        <p:txBody>
          <a:bodyPr wrap="none" lIns="144000" tIns="108000" rIns="144000" bIns="108000" rtlCol="0" anchor="ctr">
            <a:noAutofit/>
          </a:bodyPr>
          <a:lstStyle/>
          <a:p>
            <a:pPr algn="ctr"/>
            <a:r>
              <a:rPr lang="en-US" sz="3200" dirty="0"/>
              <a:t>Your Slide Title Here</a:t>
            </a:r>
          </a:p>
        </p:txBody>
      </p:sp>
      <p:grpSp>
        <p:nvGrpSpPr>
          <p:cNvPr id="46" name="Grupa 45">
            <a:extLst>
              <a:ext uri="{FF2B5EF4-FFF2-40B4-BE49-F238E27FC236}">
                <a16:creationId xmlns:a16="http://schemas.microsoft.com/office/drawing/2014/main" id="{8463876F-257B-41A5-BA97-674F6992947A}"/>
              </a:ext>
            </a:extLst>
          </p:cNvPr>
          <p:cNvGrpSpPr/>
          <p:nvPr/>
        </p:nvGrpSpPr>
        <p:grpSpPr>
          <a:xfrm>
            <a:off x="1282700" y="1143000"/>
            <a:ext cx="2681095" cy="1124692"/>
            <a:chOff x="839415" y="1156220"/>
            <a:chExt cx="2681095" cy="1124692"/>
          </a:xfrm>
        </p:grpSpPr>
        <p:sp>
          <p:nvSpPr>
            <p:cNvPr id="30" name="Prostokąt 29">
              <a:extLst>
                <a:ext uri="{FF2B5EF4-FFF2-40B4-BE49-F238E27FC236}">
                  <a16:creationId xmlns:a16="http://schemas.microsoft.com/office/drawing/2014/main" id="{809FC56C-5ED5-4CEC-BD9D-991F4CCA4501}"/>
                </a:ext>
              </a:extLst>
            </p:cNvPr>
            <p:cNvSpPr/>
            <p:nvPr/>
          </p:nvSpPr>
          <p:spPr>
            <a:xfrm>
              <a:off x="839415" y="1156220"/>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33" name="Prostokąt 32">
              <a:extLst>
                <a:ext uri="{FF2B5EF4-FFF2-40B4-BE49-F238E27FC236}">
                  <a16:creationId xmlns:a16="http://schemas.microsoft.com/office/drawing/2014/main" id="{37A34BF4-B223-419B-A456-16ACB824C97E}"/>
                </a:ext>
              </a:extLst>
            </p:cNvPr>
            <p:cNvSpPr/>
            <p:nvPr/>
          </p:nvSpPr>
          <p:spPr>
            <a:xfrm>
              <a:off x="839415" y="1157137"/>
              <a:ext cx="2681095"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Trójkąt równoramienny 37">
              <a:extLst>
                <a:ext uri="{FF2B5EF4-FFF2-40B4-BE49-F238E27FC236}">
                  <a16:creationId xmlns:a16="http://schemas.microsoft.com/office/drawing/2014/main" id="{1B2CD863-250E-436E-9F56-BF85A8A3F583}"/>
                </a:ext>
              </a:extLst>
            </p:cNvPr>
            <p:cNvSpPr/>
            <p:nvPr/>
          </p:nvSpPr>
          <p:spPr>
            <a:xfrm rot="10800000">
              <a:off x="2021680" y="1202856"/>
              <a:ext cx="316564" cy="8276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0" name="Grupa 49">
            <a:extLst>
              <a:ext uri="{FF2B5EF4-FFF2-40B4-BE49-F238E27FC236}">
                <a16:creationId xmlns:a16="http://schemas.microsoft.com/office/drawing/2014/main" id="{0C00BB12-38A4-40FE-B326-48B3B388DEBB}"/>
              </a:ext>
            </a:extLst>
          </p:cNvPr>
          <p:cNvGrpSpPr/>
          <p:nvPr/>
        </p:nvGrpSpPr>
        <p:grpSpPr>
          <a:xfrm>
            <a:off x="901700" y="2501900"/>
            <a:ext cx="2681095" cy="1124693"/>
            <a:chOff x="839415" y="2791538"/>
            <a:chExt cx="2681095" cy="1124693"/>
          </a:xfrm>
        </p:grpSpPr>
        <p:sp>
          <p:nvSpPr>
            <p:cNvPr id="29" name="Prostokąt 28">
              <a:extLst>
                <a:ext uri="{FF2B5EF4-FFF2-40B4-BE49-F238E27FC236}">
                  <a16:creationId xmlns:a16="http://schemas.microsoft.com/office/drawing/2014/main" id="{B647314D-D9DC-492E-88FF-207858DEF984}"/>
                </a:ext>
              </a:extLst>
            </p:cNvPr>
            <p:cNvSpPr/>
            <p:nvPr/>
          </p:nvSpPr>
          <p:spPr>
            <a:xfrm>
              <a:off x="839415" y="2791539"/>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4" name="Prostokąt 33">
              <a:extLst>
                <a:ext uri="{FF2B5EF4-FFF2-40B4-BE49-F238E27FC236}">
                  <a16:creationId xmlns:a16="http://schemas.microsoft.com/office/drawing/2014/main" id="{8B25323F-6B98-4BF0-B33B-EB17A2AF6CC5}"/>
                </a:ext>
              </a:extLst>
            </p:cNvPr>
            <p:cNvSpPr/>
            <p:nvPr/>
          </p:nvSpPr>
          <p:spPr>
            <a:xfrm>
              <a:off x="839415" y="2791538"/>
              <a:ext cx="2681095"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Trójkąt równoramienny 38">
              <a:extLst>
                <a:ext uri="{FF2B5EF4-FFF2-40B4-BE49-F238E27FC236}">
                  <a16:creationId xmlns:a16="http://schemas.microsoft.com/office/drawing/2014/main" id="{53A66CDD-5F4E-4D93-A98A-2EF25285D5D9}"/>
                </a:ext>
              </a:extLst>
            </p:cNvPr>
            <p:cNvSpPr/>
            <p:nvPr/>
          </p:nvSpPr>
          <p:spPr>
            <a:xfrm rot="10800000">
              <a:off x="2021680" y="2832927"/>
              <a:ext cx="316564" cy="8276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7" name="Grupa 46">
            <a:extLst>
              <a:ext uri="{FF2B5EF4-FFF2-40B4-BE49-F238E27FC236}">
                <a16:creationId xmlns:a16="http://schemas.microsoft.com/office/drawing/2014/main" id="{5205355B-C672-4537-A18D-705F9D5CFB20}"/>
              </a:ext>
            </a:extLst>
          </p:cNvPr>
          <p:cNvGrpSpPr/>
          <p:nvPr/>
        </p:nvGrpSpPr>
        <p:grpSpPr>
          <a:xfrm>
            <a:off x="901700" y="3848100"/>
            <a:ext cx="2681095" cy="1124692"/>
            <a:chOff x="839415" y="4426857"/>
            <a:chExt cx="2681095" cy="1124692"/>
          </a:xfrm>
        </p:grpSpPr>
        <p:sp>
          <p:nvSpPr>
            <p:cNvPr id="28" name="Prostokąt 27">
              <a:extLst>
                <a:ext uri="{FF2B5EF4-FFF2-40B4-BE49-F238E27FC236}">
                  <a16:creationId xmlns:a16="http://schemas.microsoft.com/office/drawing/2014/main" id="{67A1DCA5-9CCB-4BFA-9EA4-973A258F7390}"/>
                </a:ext>
              </a:extLst>
            </p:cNvPr>
            <p:cNvSpPr/>
            <p:nvPr/>
          </p:nvSpPr>
          <p:spPr>
            <a:xfrm>
              <a:off x="839415" y="4426857"/>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5" name="Prostokąt 34">
              <a:extLst>
                <a:ext uri="{FF2B5EF4-FFF2-40B4-BE49-F238E27FC236}">
                  <a16:creationId xmlns:a16="http://schemas.microsoft.com/office/drawing/2014/main" id="{EA2B7819-996A-474E-8B41-0A8E847652AF}"/>
                </a:ext>
              </a:extLst>
            </p:cNvPr>
            <p:cNvSpPr/>
            <p:nvPr/>
          </p:nvSpPr>
          <p:spPr>
            <a:xfrm>
              <a:off x="839415" y="4426857"/>
              <a:ext cx="268109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Trójkąt równoramienny 39">
              <a:extLst>
                <a:ext uri="{FF2B5EF4-FFF2-40B4-BE49-F238E27FC236}">
                  <a16:creationId xmlns:a16="http://schemas.microsoft.com/office/drawing/2014/main" id="{85351B75-7BF8-4D54-AB69-3937CB91218B}"/>
                </a:ext>
              </a:extLst>
            </p:cNvPr>
            <p:cNvSpPr/>
            <p:nvPr/>
          </p:nvSpPr>
          <p:spPr>
            <a:xfrm rot="10800000">
              <a:off x="2021680" y="4472576"/>
              <a:ext cx="316564" cy="8276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9" name="Grupa 48">
            <a:extLst>
              <a:ext uri="{FF2B5EF4-FFF2-40B4-BE49-F238E27FC236}">
                <a16:creationId xmlns:a16="http://schemas.microsoft.com/office/drawing/2014/main" id="{F1BA314A-FBE2-42AA-BD16-CE7CEFD0D571}"/>
              </a:ext>
            </a:extLst>
          </p:cNvPr>
          <p:cNvGrpSpPr/>
          <p:nvPr/>
        </p:nvGrpSpPr>
        <p:grpSpPr>
          <a:xfrm>
            <a:off x="1270000" y="5194300"/>
            <a:ext cx="2681095" cy="1133076"/>
            <a:chOff x="8504158" y="4426857"/>
            <a:chExt cx="2681095" cy="1133076"/>
          </a:xfrm>
        </p:grpSpPr>
        <p:sp>
          <p:nvSpPr>
            <p:cNvPr id="31" name="Prostokąt 30">
              <a:extLst>
                <a:ext uri="{FF2B5EF4-FFF2-40B4-BE49-F238E27FC236}">
                  <a16:creationId xmlns:a16="http://schemas.microsoft.com/office/drawing/2014/main" id="{688C1A00-C5E4-41E5-95E9-14ED9CF8D42A}"/>
                </a:ext>
              </a:extLst>
            </p:cNvPr>
            <p:cNvSpPr/>
            <p:nvPr/>
          </p:nvSpPr>
          <p:spPr>
            <a:xfrm>
              <a:off x="8504158" y="4472577"/>
              <a:ext cx="2681095" cy="10873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7" name="Prostokąt 36">
              <a:extLst>
                <a:ext uri="{FF2B5EF4-FFF2-40B4-BE49-F238E27FC236}">
                  <a16:creationId xmlns:a16="http://schemas.microsoft.com/office/drawing/2014/main" id="{2DE52755-FB17-4EEB-A486-760B9690EE84}"/>
                </a:ext>
              </a:extLst>
            </p:cNvPr>
            <p:cNvSpPr/>
            <p:nvPr/>
          </p:nvSpPr>
          <p:spPr>
            <a:xfrm>
              <a:off x="8504158" y="4426857"/>
              <a:ext cx="2681095"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Trójkąt równoramienny 40">
              <a:extLst>
                <a:ext uri="{FF2B5EF4-FFF2-40B4-BE49-F238E27FC236}">
                  <a16:creationId xmlns:a16="http://schemas.microsoft.com/office/drawing/2014/main" id="{CD96B5AF-6729-4C48-9C74-1F6645FA896D}"/>
                </a:ext>
              </a:extLst>
            </p:cNvPr>
            <p:cNvSpPr/>
            <p:nvPr/>
          </p:nvSpPr>
          <p:spPr>
            <a:xfrm rot="10800000">
              <a:off x="9686423" y="4472276"/>
              <a:ext cx="316564" cy="827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8" name="Grupa 47">
            <a:extLst>
              <a:ext uri="{FF2B5EF4-FFF2-40B4-BE49-F238E27FC236}">
                <a16:creationId xmlns:a16="http://schemas.microsoft.com/office/drawing/2014/main" id="{AC30660C-3770-4CB6-BBFC-59BCC852446F}"/>
              </a:ext>
            </a:extLst>
          </p:cNvPr>
          <p:cNvGrpSpPr/>
          <p:nvPr/>
        </p:nvGrpSpPr>
        <p:grpSpPr>
          <a:xfrm>
            <a:off x="8331200" y="5194300"/>
            <a:ext cx="2681095" cy="1128135"/>
            <a:chOff x="8504158" y="2792456"/>
            <a:chExt cx="2681095" cy="1128135"/>
          </a:xfrm>
        </p:grpSpPr>
        <p:sp>
          <p:nvSpPr>
            <p:cNvPr id="32" name="Prostokąt 31">
              <a:extLst>
                <a:ext uri="{FF2B5EF4-FFF2-40B4-BE49-F238E27FC236}">
                  <a16:creationId xmlns:a16="http://schemas.microsoft.com/office/drawing/2014/main" id="{9CE5BD2F-B529-4C21-9037-FCAB13F981D1}"/>
                </a:ext>
              </a:extLst>
            </p:cNvPr>
            <p:cNvSpPr/>
            <p:nvPr/>
          </p:nvSpPr>
          <p:spPr>
            <a:xfrm>
              <a:off x="8504158" y="2815316"/>
              <a:ext cx="2681095" cy="11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36" name="Prostokąt 35">
              <a:extLst>
                <a:ext uri="{FF2B5EF4-FFF2-40B4-BE49-F238E27FC236}">
                  <a16:creationId xmlns:a16="http://schemas.microsoft.com/office/drawing/2014/main" id="{DC70EC31-D93D-4731-9680-580D19DC9731}"/>
                </a:ext>
              </a:extLst>
            </p:cNvPr>
            <p:cNvSpPr/>
            <p:nvPr/>
          </p:nvSpPr>
          <p:spPr>
            <a:xfrm>
              <a:off x="8504158" y="2792456"/>
              <a:ext cx="2681095"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rójkąt równoramienny 43">
              <a:extLst>
                <a:ext uri="{FF2B5EF4-FFF2-40B4-BE49-F238E27FC236}">
                  <a16:creationId xmlns:a16="http://schemas.microsoft.com/office/drawing/2014/main" id="{FD28D9D7-F28A-48E5-B339-550A3D12D70B}"/>
                </a:ext>
              </a:extLst>
            </p:cNvPr>
            <p:cNvSpPr/>
            <p:nvPr/>
          </p:nvSpPr>
          <p:spPr>
            <a:xfrm rot="10800000">
              <a:off x="9686423" y="2837639"/>
              <a:ext cx="316564" cy="8276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1" name="Grupa 50">
            <a:extLst>
              <a:ext uri="{FF2B5EF4-FFF2-40B4-BE49-F238E27FC236}">
                <a16:creationId xmlns:a16="http://schemas.microsoft.com/office/drawing/2014/main" id="{2BB1328C-EDB2-4205-AFAA-702E634E8755}"/>
              </a:ext>
            </a:extLst>
          </p:cNvPr>
          <p:cNvGrpSpPr/>
          <p:nvPr/>
        </p:nvGrpSpPr>
        <p:grpSpPr>
          <a:xfrm>
            <a:off x="8610600" y="3810000"/>
            <a:ext cx="2681095" cy="1124692"/>
            <a:chOff x="839415" y="1156220"/>
            <a:chExt cx="2681095" cy="1124692"/>
          </a:xfrm>
        </p:grpSpPr>
        <p:sp>
          <p:nvSpPr>
            <p:cNvPr id="52" name="Prostokąt 51">
              <a:extLst>
                <a:ext uri="{FF2B5EF4-FFF2-40B4-BE49-F238E27FC236}">
                  <a16:creationId xmlns:a16="http://schemas.microsoft.com/office/drawing/2014/main" id="{B0EF210E-A2A6-4547-8051-3806F0871EB5}"/>
                </a:ext>
              </a:extLst>
            </p:cNvPr>
            <p:cNvSpPr/>
            <p:nvPr/>
          </p:nvSpPr>
          <p:spPr>
            <a:xfrm>
              <a:off x="839415" y="1156220"/>
              <a:ext cx="2681095" cy="11246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fontAlgn="base"/>
              <a:r>
                <a:rPr lang="en-US" sz="1400" dirty="0">
                  <a:solidFill>
                    <a:schemeClr val="tx1"/>
                  </a:solidFill>
                </a:rPr>
                <a:t>Write your text here. Add your description of an item. Fill the textbox with your description.</a:t>
              </a:r>
            </a:p>
          </p:txBody>
        </p:sp>
        <p:sp>
          <p:nvSpPr>
            <p:cNvPr id="53" name="Prostokąt 52">
              <a:extLst>
                <a:ext uri="{FF2B5EF4-FFF2-40B4-BE49-F238E27FC236}">
                  <a16:creationId xmlns:a16="http://schemas.microsoft.com/office/drawing/2014/main" id="{BDDC5448-1B31-4C7A-93B5-8BDB0BD2F728}"/>
                </a:ext>
              </a:extLst>
            </p:cNvPr>
            <p:cNvSpPr/>
            <p:nvPr/>
          </p:nvSpPr>
          <p:spPr>
            <a:xfrm>
              <a:off x="839415" y="1157137"/>
              <a:ext cx="2681095"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Trójkąt równoramienny 53">
              <a:extLst>
                <a:ext uri="{FF2B5EF4-FFF2-40B4-BE49-F238E27FC236}">
                  <a16:creationId xmlns:a16="http://schemas.microsoft.com/office/drawing/2014/main" id="{9C120AA1-07D0-447E-B701-25E975D637CA}"/>
                </a:ext>
              </a:extLst>
            </p:cNvPr>
            <p:cNvSpPr/>
            <p:nvPr/>
          </p:nvSpPr>
          <p:spPr>
            <a:xfrm rot="10800000">
              <a:off x="2021680" y="1202856"/>
              <a:ext cx="316564" cy="8276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6" name="Grupa 55">
            <a:extLst>
              <a:ext uri="{FF2B5EF4-FFF2-40B4-BE49-F238E27FC236}">
                <a16:creationId xmlns:a16="http://schemas.microsoft.com/office/drawing/2014/main" id="{1143F5AF-E5F8-4A99-8A66-0F01125428D8}"/>
              </a:ext>
            </a:extLst>
          </p:cNvPr>
          <p:cNvGrpSpPr/>
          <p:nvPr/>
        </p:nvGrpSpPr>
        <p:grpSpPr>
          <a:xfrm>
            <a:off x="8610600" y="2400300"/>
            <a:ext cx="2681095" cy="1128135"/>
            <a:chOff x="8504158" y="2792456"/>
            <a:chExt cx="2681095" cy="1128135"/>
          </a:xfrm>
        </p:grpSpPr>
        <p:sp>
          <p:nvSpPr>
            <p:cNvPr id="62" name="Prostokąt 61">
              <a:extLst>
                <a:ext uri="{FF2B5EF4-FFF2-40B4-BE49-F238E27FC236}">
                  <a16:creationId xmlns:a16="http://schemas.microsoft.com/office/drawing/2014/main" id="{C4011668-8D6B-448F-84A8-D6372F52F8D5}"/>
                </a:ext>
              </a:extLst>
            </p:cNvPr>
            <p:cNvSpPr/>
            <p:nvPr/>
          </p:nvSpPr>
          <p:spPr>
            <a:xfrm>
              <a:off x="8504158" y="2815316"/>
              <a:ext cx="2681095" cy="11052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4000" tIns="108000" rIns="144000" bIns="108000" numCol="1" spcCol="0" rtlCol="0" fromWordArt="0" anchor="ctr" anchorCtr="0" forceAA="0" compatLnSpc="1">
              <a:prstTxWarp prst="textNoShape">
                <a:avLst/>
              </a:prstTxWarp>
              <a:noAutofit/>
            </a:bodyPr>
            <a:lstStyle/>
            <a:p>
              <a:pPr fontAlgn="base"/>
              <a:r>
                <a:rPr lang="en-US" sz="1400" dirty="0">
                  <a:solidFill>
                    <a:schemeClr val="tx1"/>
                  </a:solidFill>
                </a:rPr>
                <a:t>Write your text here. Add your description of an item. Fill the textbox with your description.</a:t>
              </a:r>
            </a:p>
          </p:txBody>
        </p:sp>
        <p:sp>
          <p:nvSpPr>
            <p:cNvPr id="64" name="Prostokąt 63">
              <a:extLst>
                <a:ext uri="{FF2B5EF4-FFF2-40B4-BE49-F238E27FC236}">
                  <a16:creationId xmlns:a16="http://schemas.microsoft.com/office/drawing/2014/main" id="{5EA61466-081E-4A55-B163-C972F77C2FD7}"/>
                </a:ext>
              </a:extLst>
            </p:cNvPr>
            <p:cNvSpPr/>
            <p:nvPr/>
          </p:nvSpPr>
          <p:spPr>
            <a:xfrm>
              <a:off x="8504158" y="2792456"/>
              <a:ext cx="268109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6" name="Trójkąt równoramienny 65">
              <a:extLst>
                <a:ext uri="{FF2B5EF4-FFF2-40B4-BE49-F238E27FC236}">
                  <a16:creationId xmlns:a16="http://schemas.microsoft.com/office/drawing/2014/main" id="{66DB8B81-67ED-4D57-9700-5560B0FC0D25}"/>
                </a:ext>
              </a:extLst>
            </p:cNvPr>
            <p:cNvSpPr/>
            <p:nvPr/>
          </p:nvSpPr>
          <p:spPr>
            <a:xfrm rot="10800000">
              <a:off x="9686423" y="2837639"/>
              <a:ext cx="316564" cy="827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3" name="Grupa 22">
            <a:extLst>
              <a:ext uri="{FF2B5EF4-FFF2-40B4-BE49-F238E27FC236}">
                <a16:creationId xmlns:a16="http://schemas.microsoft.com/office/drawing/2014/main" id="{1F951B28-1051-4275-B4F0-8CC0D323B897}"/>
              </a:ext>
            </a:extLst>
          </p:cNvPr>
          <p:cNvGrpSpPr/>
          <p:nvPr/>
        </p:nvGrpSpPr>
        <p:grpSpPr>
          <a:xfrm rot="3169922">
            <a:off x="4102100" y="2298317"/>
            <a:ext cx="3987800" cy="3917390"/>
            <a:chOff x="4229100" y="2518167"/>
            <a:chExt cx="3733800" cy="3667874"/>
          </a:xfrm>
        </p:grpSpPr>
        <p:sp>
          <p:nvSpPr>
            <p:cNvPr id="72" name="Strzałka: kolista 71">
              <a:extLst>
                <a:ext uri="{FF2B5EF4-FFF2-40B4-BE49-F238E27FC236}">
                  <a16:creationId xmlns:a16="http://schemas.microsoft.com/office/drawing/2014/main" id="{F6AB4DD4-9092-4013-A8E1-9F71114D7D79}"/>
                </a:ext>
              </a:extLst>
            </p:cNvPr>
            <p:cNvSpPr/>
            <p:nvPr/>
          </p:nvSpPr>
          <p:spPr>
            <a:xfrm>
              <a:off x="4335564" y="2518167"/>
              <a:ext cx="3520872" cy="3520872"/>
            </a:xfrm>
            <a:prstGeom prst="circularArrow">
              <a:avLst>
                <a:gd name="adj1" fmla="val 3762"/>
                <a:gd name="adj2" fmla="val 234691"/>
                <a:gd name="adj3" fmla="val 19827585"/>
                <a:gd name="adj4" fmla="val 18604999"/>
                <a:gd name="adj5" fmla="val 4388"/>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76" name="Strzałka: kolista 75">
              <a:extLst>
                <a:ext uri="{FF2B5EF4-FFF2-40B4-BE49-F238E27FC236}">
                  <a16:creationId xmlns:a16="http://schemas.microsoft.com/office/drawing/2014/main" id="{0EB03AAD-7D91-4F60-A8A7-8CED2B81950C}"/>
                </a:ext>
              </a:extLst>
            </p:cNvPr>
            <p:cNvSpPr/>
            <p:nvPr/>
          </p:nvSpPr>
          <p:spPr>
            <a:xfrm>
              <a:off x="4335564" y="2518167"/>
              <a:ext cx="3520872" cy="3520872"/>
            </a:xfrm>
            <a:prstGeom prst="circularArrow">
              <a:avLst>
                <a:gd name="adj1" fmla="val 3762"/>
                <a:gd name="adj2" fmla="val 234691"/>
                <a:gd name="adj3" fmla="val 1230699"/>
                <a:gd name="adj4" fmla="val 21557014"/>
                <a:gd name="adj5" fmla="val 4388"/>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78" name="Strzałka: kolista 77">
              <a:extLst>
                <a:ext uri="{FF2B5EF4-FFF2-40B4-BE49-F238E27FC236}">
                  <a16:creationId xmlns:a16="http://schemas.microsoft.com/office/drawing/2014/main" id="{893B897F-FF10-4E6C-8B5A-148478B2CDA0}"/>
                </a:ext>
              </a:extLst>
            </p:cNvPr>
            <p:cNvSpPr/>
            <p:nvPr/>
          </p:nvSpPr>
          <p:spPr>
            <a:xfrm>
              <a:off x="4335564" y="2518167"/>
              <a:ext cx="3520872" cy="3520872"/>
            </a:xfrm>
            <a:prstGeom prst="circularArrow">
              <a:avLst>
                <a:gd name="adj1" fmla="val 3762"/>
                <a:gd name="adj2" fmla="val 234691"/>
                <a:gd name="adj3" fmla="val 4437908"/>
                <a:gd name="adj4" fmla="val 3307389"/>
                <a:gd name="adj5" fmla="val 4388"/>
              </a:avLst>
            </a:prstGeom>
            <a:solidFill>
              <a:schemeClr val="tx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0" name="Strzałka: kolista 79">
              <a:extLst>
                <a:ext uri="{FF2B5EF4-FFF2-40B4-BE49-F238E27FC236}">
                  <a16:creationId xmlns:a16="http://schemas.microsoft.com/office/drawing/2014/main" id="{73452EBE-CC6B-4C9C-98F4-9592CDAE15D4}"/>
                </a:ext>
              </a:extLst>
            </p:cNvPr>
            <p:cNvSpPr/>
            <p:nvPr/>
          </p:nvSpPr>
          <p:spPr>
            <a:xfrm>
              <a:off x="4335564" y="2518167"/>
              <a:ext cx="3520872" cy="3520872"/>
            </a:xfrm>
            <a:prstGeom prst="circularArrow">
              <a:avLst>
                <a:gd name="adj1" fmla="val 3762"/>
                <a:gd name="adj2" fmla="val 234691"/>
                <a:gd name="adj3" fmla="val 7257920"/>
                <a:gd name="adj4" fmla="val 6127401"/>
                <a:gd name="adj5" fmla="val 4388"/>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2" name="Strzałka: kolista 81">
              <a:extLst>
                <a:ext uri="{FF2B5EF4-FFF2-40B4-BE49-F238E27FC236}">
                  <a16:creationId xmlns:a16="http://schemas.microsoft.com/office/drawing/2014/main" id="{CCB72AF1-C8B7-4ADE-99BE-21AF891B5527}"/>
                </a:ext>
              </a:extLst>
            </p:cNvPr>
            <p:cNvSpPr/>
            <p:nvPr/>
          </p:nvSpPr>
          <p:spPr>
            <a:xfrm>
              <a:off x="4335564" y="2518167"/>
              <a:ext cx="3520872" cy="3520872"/>
            </a:xfrm>
            <a:prstGeom prst="circularArrow">
              <a:avLst>
                <a:gd name="adj1" fmla="val 3762"/>
                <a:gd name="adj2" fmla="val 234691"/>
                <a:gd name="adj3" fmla="val 10608295"/>
                <a:gd name="adj4" fmla="val 9334610"/>
                <a:gd name="adj5" fmla="val 4388"/>
              </a:avLst>
            </a:pr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4" name="Strzałka: kolista 83">
              <a:extLst>
                <a:ext uri="{FF2B5EF4-FFF2-40B4-BE49-F238E27FC236}">
                  <a16:creationId xmlns:a16="http://schemas.microsoft.com/office/drawing/2014/main" id="{FED02650-215A-45D8-A253-73A3CCD19212}"/>
                </a:ext>
              </a:extLst>
            </p:cNvPr>
            <p:cNvSpPr/>
            <p:nvPr/>
          </p:nvSpPr>
          <p:spPr>
            <a:xfrm>
              <a:off x="4335564" y="2518167"/>
              <a:ext cx="3520872" cy="3520872"/>
            </a:xfrm>
            <a:prstGeom prst="circularArrow">
              <a:avLst>
                <a:gd name="adj1" fmla="val 3762"/>
                <a:gd name="adj2" fmla="val 234691"/>
                <a:gd name="adj3" fmla="val 13560310"/>
                <a:gd name="adj4" fmla="val 12337724"/>
                <a:gd name="adj5" fmla="val 4388"/>
              </a:avLst>
            </a:pr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86" name="Strzałka: kolista 85">
              <a:extLst>
                <a:ext uri="{FF2B5EF4-FFF2-40B4-BE49-F238E27FC236}">
                  <a16:creationId xmlns:a16="http://schemas.microsoft.com/office/drawing/2014/main" id="{0C8F7911-B038-422C-BF82-907ADF5F1395}"/>
                </a:ext>
              </a:extLst>
            </p:cNvPr>
            <p:cNvSpPr/>
            <p:nvPr/>
          </p:nvSpPr>
          <p:spPr>
            <a:xfrm>
              <a:off x="4335564" y="2518167"/>
              <a:ext cx="3520872" cy="3520872"/>
            </a:xfrm>
            <a:prstGeom prst="circularArrow">
              <a:avLst>
                <a:gd name="adj1" fmla="val 3762"/>
                <a:gd name="adj2" fmla="val 234691"/>
                <a:gd name="adj3" fmla="val 16741483"/>
                <a:gd name="adj4" fmla="val 15423826"/>
                <a:gd name="adj5" fmla="val 4388"/>
              </a:avLst>
            </a:pr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solidFill>
                  <a:schemeClr val="tx1"/>
                </a:solidFill>
              </a:endParaRPr>
            </a:p>
          </p:txBody>
        </p:sp>
        <p:sp>
          <p:nvSpPr>
            <p:cNvPr id="15" name="Owal 14">
              <a:extLst>
                <a:ext uri="{FF2B5EF4-FFF2-40B4-BE49-F238E27FC236}">
                  <a16:creationId xmlns:a16="http://schemas.microsoft.com/office/drawing/2014/main" id="{52B20543-B6F5-4BBF-A4CC-5291A0AAB602}"/>
                </a:ext>
              </a:extLst>
            </p:cNvPr>
            <p:cNvSpPr/>
            <p:nvPr/>
          </p:nvSpPr>
          <p:spPr>
            <a:xfrm>
              <a:off x="4229100" y="3628316"/>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9" name="Owal 8">
              <a:extLst>
                <a:ext uri="{FF2B5EF4-FFF2-40B4-BE49-F238E27FC236}">
                  <a16:creationId xmlns:a16="http://schemas.microsoft.com/office/drawing/2014/main" id="{6025C0C5-DECA-4408-A568-65408B0A99D5}"/>
                </a:ext>
              </a:extLst>
            </p:cNvPr>
            <p:cNvSpPr/>
            <p:nvPr/>
          </p:nvSpPr>
          <p:spPr>
            <a:xfrm>
              <a:off x="6506931" y="2531130"/>
              <a:ext cx="581283" cy="581283"/>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lvl="0" algn="ctr" defTabSz="1200150">
                <a:lnSpc>
                  <a:spcPct val="90000"/>
                </a:lnSpc>
                <a:spcBef>
                  <a:spcPct val="0"/>
                </a:spcBef>
                <a:spcAft>
                  <a:spcPct val="35000"/>
                </a:spcAft>
              </a:pPr>
              <a:endParaRPr lang="en-US" sz="2000" dirty="0">
                <a:solidFill>
                  <a:schemeClr val="tx1"/>
                </a:solidFill>
              </a:endParaRPr>
            </a:p>
          </p:txBody>
        </p:sp>
        <p:sp>
          <p:nvSpPr>
            <p:cNvPr id="87" name="Owal 86">
              <a:extLst>
                <a:ext uri="{FF2B5EF4-FFF2-40B4-BE49-F238E27FC236}">
                  <a16:creationId xmlns:a16="http://schemas.microsoft.com/office/drawing/2014/main" id="{0435391F-EB7D-40DA-833A-BD7F48816CF9}"/>
                </a:ext>
              </a:extLst>
            </p:cNvPr>
            <p:cNvSpPr/>
            <p:nvPr/>
          </p:nvSpPr>
          <p:spPr>
            <a:xfrm>
              <a:off x="7069140" y="5024124"/>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3" name="Owal 12">
              <a:extLst>
                <a:ext uri="{FF2B5EF4-FFF2-40B4-BE49-F238E27FC236}">
                  <a16:creationId xmlns:a16="http://schemas.microsoft.com/office/drawing/2014/main" id="{ADECA39B-21E7-45C2-897F-D88CC96D2421}"/>
                </a:ext>
              </a:extLst>
            </p:cNvPr>
            <p:cNvSpPr/>
            <p:nvPr/>
          </p:nvSpPr>
          <p:spPr>
            <a:xfrm>
              <a:off x="7381939" y="3628316"/>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74" name="Owal 73">
              <a:extLst>
                <a:ext uri="{FF2B5EF4-FFF2-40B4-BE49-F238E27FC236}">
                  <a16:creationId xmlns:a16="http://schemas.microsoft.com/office/drawing/2014/main" id="{F269DCCA-D128-42BE-9B00-2D78BD28AE1F}"/>
                </a:ext>
              </a:extLst>
            </p:cNvPr>
            <p:cNvSpPr/>
            <p:nvPr/>
          </p:nvSpPr>
          <p:spPr>
            <a:xfrm>
              <a:off x="5805520" y="5605083"/>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1" name="Owal 10">
              <a:extLst>
                <a:ext uri="{FF2B5EF4-FFF2-40B4-BE49-F238E27FC236}">
                  <a16:creationId xmlns:a16="http://schemas.microsoft.com/office/drawing/2014/main" id="{246EE78B-730E-4CA9-960C-21E2B75A0FF2}"/>
                </a:ext>
              </a:extLst>
            </p:cNvPr>
            <p:cNvSpPr/>
            <p:nvPr/>
          </p:nvSpPr>
          <p:spPr>
            <a:xfrm>
              <a:off x="4602667" y="5010491"/>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1200150">
                <a:lnSpc>
                  <a:spcPct val="90000"/>
                </a:lnSpc>
                <a:spcBef>
                  <a:spcPct val="0"/>
                </a:spcBef>
                <a:spcAft>
                  <a:spcPct val="35000"/>
                </a:spcAft>
              </a:pPr>
              <a:endParaRPr lang="en-US" sz="2000" dirty="0">
                <a:solidFill>
                  <a:schemeClr val="tx1"/>
                </a:solidFill>
              </a:endParaRPr>
            </a:p>
          </p:txBody>
        </p:sp>
        <p:sp>
          <p:nvSpPr>
            <p:cNvPr id="17" name="Owal 16">
              <a:extLst>
                <a:ext uri="{FF2B5EF4-FFF2-40B4-BE49-F238E27FC236}">
                  <a16:creationId xmlns:a16="http://schemas.microsoft.com/office/drawing/2014/main" id="{87F67436-E29F-47B5-A5E8-D4A23C9EC4A3}"/>
                </a:ext>
              </a:extLst>
            </p:cNvPr>
            <p:cNvSpPr/>
            <p:nvPr/>
          </p:nvSpPr>
          <p:spPr>
            <a:xfrm>
              <a:off x="5103947" y="2531293"/>
              <a:ext cx="580961" cy="580958"/>
            </a:xfrm>
            <a:prstGeom prst="ellipse">
              <a:avLst/>
            </a:prstGeom>
            <a:solidFill>
              <a:schemeClr val="bg2"/>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endParaRPr lang="en-US" sz="2000" kern="1200" dirty="0">
                <a:solidFill>
                  <a:schemeClr val="tx1"/>
                </a:solidFill>
              </a:endParaRPr>
            </a:p>
          </p:txBody>
        </p:sp>
      </p:grpSp>
      <p:sp>
        <p:nvSpPr>
          <p:cNvPr id="57" name="Freeform 31">
            <a:extLst>
              <a:ext uri="{FF2B5EF4-FFF2-40B4-BE49-F238E27FC236}">
                <a16:creationId xmlns:a16="http://schemas.microsoft.com/office/drawing/2014/main" id="{504E234B-17D8-405D-BD1E-CADE3926CDFD}"/>
              </a:ext>
            </a:extLst>
          </p:cNvPr>
          <p:cNvSpPr>
            <a:spLocks noChangeAspect="1"/>
          </p:cNvSpPr>
          <p:nvPr/>
        </p:nvSpPr>
        <p:spPr bwMode="auto">
          <a:xfrm>
            <a:off x="4299517" y="3695666"/>
            <a:ext cx="425564" cy="288882"/>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8" name="Grafika 57">
            <a:extLst>
              <a:ext uri="{FF2B5EF4-FFF2-40B4-BE49-F238E27FC236}">
                <a16:creationId xmlns:a16="http://schemas.microsoft.com/office/drawing/2014/main" id="{529A3BD2-2896-4C2A-BC96-95700E5A1CC5}"/>
              </a:ext>
            </a:extLst>
          </p:cNvPr>
          <p:cNvPicPr>
            <a:picLocks noChangeAspect="1"/>
          </p:cNvPicPr>
          <p:nvPr/>
        </p:nvPicPr>
        <p:blipFill>
          <a:blip/>
          <a:stretch>
            <a:fillRect/>
          </a:stretch>
        </p:blipFill>
        <p:spPr>
          <a:xfrm>
            <a:off x="5306782" y="2423495"/>
            <a:ext cx="280202" cy="402342"/>
          </a:xfrm>
          <a:prstGeom prst="rect">
            <a:avLst/>
          </a:prstGeom>
        </p:spPr>
      </p:pic>
      <p:sp>
        <p:nvSpPr>
          <p:cNvPr id="59" name="Freeform 22">
            <a:extLst>
              <a:ext uri="{FF2B5EF4-FFF2-40B4-BE49-F238E27FC236}">
                <a16:creationId xmlns:a16="http://schemas.microsoft.com/office/drawing/2014/main" id="{C22D7C10-674B-4794-8EA6-1BDC620BE663}"/>
              </a:ext>
            </a:extLst>
          </p:cNvPr>
          <p:cNvSpPr>
            <a:spLocks noChangeAspect="1" noEditPoints="1"/>
          </p:cNvSpPr>
          <p:nvPr/>
        </p:nvSpPr>
        <p:spPr bwMode="auto">
          <a:xfrm>
            <a:off x="6740439" y="2487613"/>
            <a:ext cx="409954" cy="32270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6">
            <a:extLst>
              <a:ext uri="{FF2B5EF4-FFF2-40B4-BE49-F238E27FC236}">
                <a16:creationId xmlns:a16="http://schemas.microsoft.com/office/drawing/2014/main" id="{7DBB0BEB-FFCE-4C3A-AB55-0552DFE120EC}"/>
              </a:ext>
            </a:extLst>
          </p:cNvPr>
          <p:cNvSpPr>
            <a:spLocks noChangeAspect="1" noEditPoints="1"/>
          </p:cNvSpPr>
          <p:nvPr/>
        </p:nvSpPr>
        <p:spPr bwMode="auto">
          <a:xfrm>
            <a:off x="7638340" y="3670588"/>
            <a:ext cx="425564" cy="339038"/>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6">
            <a:extLst>
              <a:ext uri="{FF2B5EF4-FFF2-40B4-BE49-F238E27FC236}">
                <a16:creationId xmlns:a16="http://schemas.microsoft.com/office/drawing/2014/main" id="{86C65DDA-6165-4D86-A39B-0A4382B3B200}"/>
              </a:ext>
            </a:extLst>
          </p:cNvPr>
          <p:cNvSpPr>
            <a:spLocks noChangeAspect="1"/>
          </p:cNvSpPr>
          <p:nvPr/>
        </p:nvSpPr>
        <p:spPr bwMode="auto">
          <a:xfrm>
            <a:off x="7262138" y="5155496"/>
            <a:ext cx="418554" cy="35326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3" name="Freeform 12">
            <a:extLst>
              <a:ext uri="{FF2B5EF4-FFF2-40B4-BE49-F238E27FC236}">
                <a16:creationId xmlns:a16="http://schemas.microsoft.com/office/drawing/2014/main" id="{8575F651-AFFC-4224-AA4E-83F116A1F542}"/>
              </a:ext>
            </a:extLst>
          </p:cNvPr>
          <p:cNvSpPr>
            <a:spLocks noChangeAspect="1" noEditPoints="1"/>
          </p:cNvSpPr>
          <p:nvPr/>
        </p:nvSpPr>
        <p:spPr bwMode="auto">
          <a:xfrm>
            <a:off x="5858790" y="5753725"/>
            <a:ext cx="474420" cy="38892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Freeform 8">
            <a:extLst>
              <a:ext uri="{FF2B5EF4-FFF2-40B4-BE49-F238E27FC236}">
                <a16:creationId xmlns:a16="http://schemas.microsoft.com/office/drawing/2014/main" id="{EE3E9C7A-83E6-4519-A8B8-E559022D2BF6}"/>
              </a:ext>
            </a:extLst>
          </p:cNvPr>
          <p:cNvSpPr>
            <a:spLocks noChangeAspect="1" noEditPoints="1"/>
          </p:cNvSpPr>
          <p:nvPr/>
        </p:nvSpPr>
        <p:spPr bwMode="auto">
          <a:xfrm>
            <a:off x="4629528" y="5043368"/>
            <a:ext cx="303774" cy="41912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615305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Central Puzzle Diagram – 4+1 items</a:t>
            </a:r>
          </a:p>
        </p:txBody>
      </p:sp>
      <p:grpSp>
        <p:nvGrpSpPr>
          <p:cNvPr id="25" name="Grupa 24">
            <a:extLst>
              <a:ext uri="{FF2B5EF4-FFF2-40B4-BE49-F238E27FC236}">
                <a16:creationId xmlns:a16="http://schemas.microsoft.com/office/drawing/2014/main" id="{5ACB7DDE-D5B6-4A4A-A4E8-84962D9B0DB1}"/>
              </a:ext>
            </a:extLst>
          </p:cNvPr>
          <p:cNvGrpSpPr/>
          <p:nvPr/>
        </p:nvGrpSpPr>
        <p:grpSpPr>
          <a:xfrm>
            <a:off x="4043772" y="1563071"/>
            <a:ext cx="4104456" cy="4324781"/>
            <a:chOff x="3976039" y="1484785"/>
            <a:chExt cx="4104456" cy="4324781"/>
          </a:xfrm>
        </p:grpSpPr>
        <p:sp>
          <p:nvSpPr>
            <p:cNvPr id="15" name="Freeform 7">
              <a:extLst>
                <a:ext uri="{FF2B5EF4-FFF2-40B4-BE49-F238E27FC236}">
                  <a16:creationId xmlns:a16="http://schemas.microsoft.com/office/drawing/2014/main" id="{DD9997CC-036B-48D6-AF28-2D1E47271DDE}"/>
                </a:ext>
              </a:extLst>
            </p:cNvPr>
            <p:cNvSpPr>
              <a:spLocks/>
            </p:cNvSpPr>
            <p:nvPr/>
          </p:nvSpPr>
          <p:spPr bwMode="auto">
            <a:xfrm rot="16200000">
              <a:off x="3848894" y="2890489"/>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6" name="Freeform 8">
              <a:extLst>
                <a:ext uri="{FF2B5EF4-FFF2-40B4-BE49-F238E27FC236}">
                  <a16:creationId xmlns:a16="http://schemas.microsoft.com/office/drawing/2014/main" id="{5CB58B09-7ECC-4D17-A396-DED5D9C63D60}"/>
                </a:ext>
              </a:extLst>
            </p:cNvPr>
            <p:cNvSpPr>
              <a:spLocks/>
            </p:cNvSpPr>
            <p:nvPr/>
          </p:nvSpPr>
          <p:spPr bwMode="auto">
            <a:xfrm rot="16200000">
              <a:off x="5287101" y="2747019"/>
              <a:ext cx="1485352" cy="1780210"/>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bg2"/>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7" name="Freeform 6">
              <a:extLst>
                <a:ext uri="{FF2B5EF4-FFF2-40B4-BE49-F238E27FC236}">
                  <a16:creationId xmlns:a16="http://schemas.microsoft.com/office/drawing/2014/main" id="{744C3F60-F264-4C23-948E-ADF83E303D6A}"/>
                </a:ext>
              </a:extLst>
            </p:cNvPr>
            <p:cNvSpPr>
              <a:spLocks/>
            </p:cNvSpPr>
            <p:nvPr/>
          </p:nvSpPr>
          <p:spPr bwMode="auto">
            <a:xfrm rot="16200000">
              <a:off x="6446670" y="287708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8" name="pole tekstowe 17">
              <a:extLst>
                <a:ext uri="{FF2B5EF4-FFF2-40B4-BE49-F238E27FC236}">
                  <a16:creationId xmlns:a16="http://schemas.microsoft.com/office/drawing/2014/main" id="{A7D34DA0-3F82-46CD-8DED-848B98DF6D70}"/>
                </a:ext>
              </a:extLst>
            </p:cNvPr>
            <p:cNvSpPr txBox="1"/>
            <p:nvPr/>
          </p:nvSpPr>
          <p:spPr>
            <a:xfrm>
              <a:off x="4466907" y="3395164"/>
              <a:ext cx="545411" cy="483921"/>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19" name="pole tekstowe 18">
              <a:extLst>
                <a:ext uri="{FF2B5EF4-FFF2-40B4-BE49-F238E27FC236}">
                  <a16:creationId xmlns:a16="http://schemas.microsoft.com/office/drawing/2014/main" id="{08111E39-0AA9-4C9F-8BB2-73E4008F3B34}"/>
                </a:ext>
              </a:extLst>
            </p:cNvPr>
            <p:cNvSpPr txBox="1"/>
            <p:nvPr/>
          </p:nvSpPr>
          <p:spPr>
            <a:xfrm>
              <a:off x="5503188" y="3289288"/>
              <a:ext cx="1036281" cy="695674"/>
            </a:xfrm>
            <a:prstGeom prst="rect">
              <a:avLst/>
            </a:prstGeom>
            <a:noFill/>
          </p:spPr>
          <p:txBody>
            <a:bodyPr wrap="square" lIns="72000" rIns="72000" rtlCol="0" anchor="ctr">
              <a:noAutofit/>
            </a:bodyPr>
            <a:lstStyle/>
            <a:p>
              <a:pPr algn="ctr"/>
              <a:r>
                <a:rPr lang="en-US" dirty="0"/>
                <a:t>Put your text here</a:t>
              </a:r>
            </a:p>
          </p:txBody>
        </p:sp>
        <p:sp>
          <p:nvSpPr>
            <p:cNvPr id="20" name="pole tekstowe 19">
              <a:extLst>
                <a:ext uri="{FF2B5EF4-FFF2-40B4-BE49-F238E27FC236}">
                  <a16:creationId xmlns:a16="http://schemas.microsoft.com/office/drawing/2014/main" id="{11E21179-3B65-4F3D-9C45-4E1F57A4CDBC}"/>
                </a:ext>
              </a:extLst>
            </p:cNvPr>
            <p:cNvSpPr txBox="1"/>
            <p:nvPr/>
          </p:nvSpPr>
          <p:spPr>
            <a:xfrm>
              <a:off x="7084880" y="3395164"/>
              <a:ext cx="545411" cy="483921"/>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21" name="Freeform 7">
              <a:extLst>
                <a:ext uri="{FF2B5EF4-FFF2-40B4-BE49-F238E27FC236}">
                  <a16:creationId xmlns:a16="http://schemas.microsoft.com/office/drawing/2014/main" id="{AE894F2D-C3D5-4A42-A485-90463582D995}"/>
                </a:ext>
              </a:extLst>
            </p:cNvPr>
            <p:cNvSpPr>
              <a:spLocks/>
            </p:cNvSpPr>
            <p:nvPr/>
          </p:nvSpPr>
          <p:spPr bwMode="auto">
            <a:xfrm rot="16200000">
              <a:off x="5139023" y="161193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2"/>
            </a:solidFill>
            <a:ln w="0">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pole tekstowe 21">
              <a:extLst>
                <a:ext uri="{FF2B5EF4-FFF2-40B4-BE49-F238E27FC236}">
                  <a16:creationId xmlns:a16="http://schemas.microsoft.com/office/drawing/2014/main" id="{9F0969B6-1398-44F7-97C2-5D33AAAAF7E3}"/>
                </a:ext>
              </a:extLst>
            </p:cNvPr>
            <p:cNvSpPr txBox="1"/>
            <p:nvPr/>
          </p:nvSpPr>
          <p:spPr>
            <a:xfrm>
              <a:off x="5757036" y="2116605"/>
              <a:ext cx="545411" cy="483921"/>
            </a:xfrm>
            <a:prstGeom prst="rect">
              <a:avLst/>
            </a:prstGeom>
            <a:noFill/>
          </p:spPr>
          <p:txBody>
            <a:bodyPr wrap="square" lIns="72000" rIns="72000" rtlCol="0" anchor="ctr">
              <a:noAutofit/>
            </a:bodyPr>
            <a:lstStyle/>
            <a:p>
              <a:pPr algn="ctr"/>
              <a:r>
                <a:rPr lang="en-US" sz="3600" dirty="0">
                  <a:solidFill>
                    <a:schemeClr val="bg1"/>
                  </a:solidFill>
                </a:rPr>
                <a:t>1</a:t>
              </a:r>
            </a:p>
          </p:txBody>
        </p:sp>
        <p:sp>
          <p:nvSpPr>
            <p:cNvPr id="23" name="Freeform 7">
              <a:extLst>
                <a:ext uri="{FF2B5EF4-FFF2-40B4-BE49-F238E27FC236}">
                  <a16:creationId xmlns:a16="http://schemas.microsoft.com/office/drawing/2014/main" id="{690E916B-6ED9-44B3-ADCD-9FE8B9166DC2}"/>
                </a:ext>
              </a:extLst>
            </p:cNvPr>
            <p:cNvSpPr>
              <a:spLocks/>
            </p:cNvSpPr>
            <p:nvPr/>
          </p:nvSpPr>
          <p:spPr bwMode="auto">
            <a:xfrm rot="16200000">
              <a:off x="5152603" y="4175742"/>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4" name="pole tekstowe 23">
              <a:extLst>
                <a:ext uri="{FF2B5EF4-FFF2-40B4-BE49-F238E27FC236}">
                  <a16:creationId xmlns:a16="http://schemas.microsoft.com/office/drawing/2014/main" id="{33C0FDC3-3EFD-42EB-A988-A1A68E1CEB08}"/>
                </a:ext>
              </a:extLst>
            </p:cNvPr>
            <p:cNvSpPr txBox="1"/>
            <p:nvPr/>
          </p:nvSpPr>
          <p:spPr>
            <a:xfrm>
              <a:off x="5770616" y="4680417"/>
              <a:ext cx="545411" cy="483921"/>
            </a:xfrm>
            <a:prstGeom prst="rect">
              <a:avLst/>
            </a:prstGeom>
            <a:noFill/>
          </p:spPr>
          <p:txBody>
            <a:bodyPr wrap="square" lIns="72000" rIns="72000" rtlCol="0" anchor="ctr">
              <a:noAutofit/>
            </a:bodyPr>
            <a:lstStyle/>
            <a:p>
              <a:pPr algn="ctr"/>
              <a:r>
                <a:rPr lang="en-US" sz="3600" dirty="0">
                  <a:solidFill>
                    <a:schemeClr val="bg1"/>
                  </a:solidFill>
                </a:rPr>
                <a:t>4</a:t>
              </a:r>
            </a:p>
          </p:txBody>
        </p:sp>
      </p:grpSp>
      <p:grpSp>
        <p:nvGrpSpPr>
          <p:cNvPr id="2" name="Grupa 1">
            <a:extLst>
              <a:ext uri="{FF2B5EF4-FFF2-40B4-BE49-F238E27FC236}">
                <a16:creationId xmlns:a16="http://schemas.microsoft.com/office/drawing/2014/main" id="{A9F82EFB-9813-482A-8BD2-85E2A58B3E2F}"/>
              </a:ext>
            </a:extLst>
          </p:cNvPr>
          <p:cNvGrpSpPr/>
          <p:nvPr/>
        </p:nvGrpSpPr>
        <p:grpSpPr>
          <a:xfrm>
            <a:off x="649511" y="1135264"/>
            <a:ext cx="3750313" cy="1465262"/>
            <a:chOff x="649511" y="1135264"/>
            <a:chExt cx="3750313" cy="1465262"/>
          </a:xfrm>
        </p:grpSpPr>
        <p:sp>
          <p:nvSpPr>
            <p:cNvPr id="27" name="Double Brace 72">
              <a:extLst>
                <a:ext uri="{FF2B5EF4-FFF2-40B4-BE49-F238E27FC236}">
                  <a16:creationId xmlns:a16="http://schemas.microsoft.com/office/drawing/2014/main" id="{F0686CBB-2C8A-44B2-B47E-1A2A5CDB8798}"/>
                </a:ext>
              </a:extLst>
            </p:cNvPr>
            <p:cNvSpPr/>
            <p:nvPr/>
          </p:nvSpPr>
          <p:spPr>
            <a:xfrm flipH="1">
              <a:off x="649511" y="1135264"/>
              <a:ext cx="3417908" cy="1465262"/>
            </a:xfrm>
            <a:prstGeom prst="bracePair">
              <a:avLst>
                <a:gd name="adj" fmla="val 0"/>
              </a:avLst>
            </a:prstGeom>
            <a:solidFill>
              <a:schemeClr val="bg1">
                <a:lumMod val="95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288000" tIns="72000" rIns="540000" bIns="72000" rtlCol="0" anchor="ctr">
              <a:normAutofit/>
            </a:bodyPr>
            <a:lstStyle/>
            <a:p>
              <a:r>
                <a:rPr lang="en-US" sz="1600" dirty="0">
                  <a:solidFill>
                    <a:schemeClr val="tx1"/>
                  </a:solidFill>
                </a:rPr>
                <a:t>Write your text here. Add your description of an item. Fill the textbox with your description.</a:t>
              </a:r>
            </a:p>
          </p:txBody>
        </p:sp>
        <p:sp>
          <p:nvSpPr>
            <p:cNvPr id="30" name="Owal 29">
              <a:extLst>
                <a:ext uri="{FF2B5EF4-FFF2-40B4-BE49-F238E27FC236}">
                  <a16:creationId xmlns:a16="http://schemas.microsoft.com/office/drawing/2014/main" id="{52A5C3C2-733D-4230-9EC0-5FC9CF257C3E}"/>
                </a:ext>
              </a:extLst>
            </p:cNvPr>
            <p:cNvSpPr/>
            <p:nvPr/>
          </p:nvSpPr>
          <p:spPr>
            <a:xfrm>
              <a:off x="3768004" y="1563071"/>
              <a:ext cx="631820" cy="6318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grpSp>
        <p:nvGrpSpPr>
          <p:cNvPr id="4" name="Grupa 3">
            <a:extLst>
              <a:ext uri="{FF2B5EF4-FFF2-40B4-BE49-F238E27FC236}">
                <a16:creationId xmlns:a16="http://schemas.microsoft.com/office/drawing/2014/main" id="{BAF128C1-E1D2-4232-B586-5648AA0AA18A}"/>
              </a:ext>
            </a:extLst>
          </p:cNvPr>
          <p:cNvGrpSpPr/>
          <p:nvPr/>
        </p:nvGrpSpPr>
        <p:grpSpPr>
          <a:xfrm>
            <a:off x="649511" y="4850396"/>
            <a:ext cx="3750313" cy="1465262"/>
            <a:chOff x="649511" y="4850396"/>
            <a:chExt cx="3750313" cy="1465262"/>
          </a:xfrm>
        </p:grpSpPr>
        <p:sp>
          <p:nvSpPr>
            <p:cNvPr id="29" name="Double Brace 72">
              <a:extLst>
                <a:ext uri="{FF2B5EF4-FFF2-40B4-BE49-F238E27FC236}">
                  <a16:creationId xmlns:a16="http://schemas.microsoft.com/office/drawing/2014/main" id="{AE059525-51DE-4A54-99FD-4B384C8144F8}"/>
                </a:ext>
              </a:extLst>
            </p:cNvPr>
            <p:cNvSpPr/>
            <p:nvPr/>
          </p:nvSpPr>
          <p:spPr>
            <a:xfrm flipH="1">
              <a:off x="649511" y="4850396"/>
              <a:ext cx="3417908" cy="1465262"/>
            </a:xfrm>
            <a:prstGeom prst="bracePair">
              <a:avLst>
                <a:gd name="adj" fmla="val 0"/>
              </a:avLst>
            </a:prstGeom>
            <a:solidFill>
              <a:schemeClr val="bg1">
                <a:lumMod val="95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88000" tIns="72000" rIns="540000" bIns="72000" rtlCol="0" anchor="ctr">
              <a:normAutofit/>
            </a:bodyPr>
            <a:lstStyle/>
            <a:p>
              <a:r>
                <a:rPr lang="en-US" sz="1600" dirty="0">
                  <a:solidFill>
                    <a:schemeClr val="tx1"/>
                  </a:solidFill>
                </a:rPr>
                <a:t>Write your text here. Add your description of an item. Fill the textbox with your description.</a:t>
              </a:r>
            </a:p>
          </p:txBody>
        </p:sp>
        <p:sp>
          <p:nvSpPr>
            <p:cNvPr id="32" name="Owal 31">
              <a:extLst>
                <a:ext uri="{FF2B5EF4-FFF2-40B4-BE49-F238E27FC236}">
                  <a16:creationId xmlns:a16="http://schemas.microsoft.com/office/drawing/2014/main" id="{BC5C1D51-1A89-4115-98C9-AC4F65A58FDC}"/>
                </a:ext>
              </a:extLst>
            </p:cNvPr>
            <p:cNvSpPr/>
            <p:nvPr/>
          </p:nvSpPr>
          <p:spPr>
            <a:xfrm>
              <a:off x="3768004" y="5267117"/>
              <a:ext cx="631820" cy="63182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grpSp>
      <p:grpSp>
        <p:nvGrpSpPr>
          <p:cNvPr id="6" name="Grupa 5">
            <a:extLst>
              <a:ext uri="{FF2B5EF4-FFF2-40B4-BE49-F238E27FC236}">
                <a16:creationId xmlns:a16="http://schemas.microsoft.com/office/drawing/2014/main" id="{410CD6A8-ECC5-4229-A542-F19C2AD39417}"/>
              </a:ext>
            </a:extLst>
          </p:cNvPr>
          <p:cNvGrpSpPr/>
          <p:nvPr/>
        </p:nvGrpSpPr>
        <p:grpSpPr>
          <a:xfrm>
            <a:off x="7831836" y="1135264"/>
            <a:ext cx="3733818" cy="1465262"/>
            <a:chOff x="7812786" y="1135264"/>
            <a:chExt cx="3733818" cy="1465262"/>
          </a:xfrm>
        </p:grpSpPr>
        <p:sp>
          <p:nvSpPr>
            <p:cNvPr id="33" name="Double Brace 72">
              <a:extLst>
                <a:ext uri="{FF2B5EF4-FFF2-40B4-BE49-F238E27FC236}">
                  <a16:creationId xmlns:a16="http://schemas.microsoft.com/office/drawing/2014/main" id="{5C14BF82-3D00-4747-BF9B-3F4192672DEF}"/>
                </a:ext>
              </a:extLst>
            </p:cNvPr>
            <p:cNvSpPr/>
            <p:nvPr/>
          </p:nvSpPr>
          <p:spPr>
            <a:xfrm flipH="1">
              <a:off x="8128696" y="1135264"/>
              <a:ext cx="3417908" cy="1465262"/>
            </a:xfrm>
            <a:prstGeom prst="bracePair">
              <a:avLst>
                <a:gd name="adj" fmla="val 0"/>
              </a:avLst>
            </a:prstGeom>
            <a:solidFill>
              <a:schemeClr val="bg1">
                <a:lumMod val="95000"/>
              </a:schemeClr>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4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35" name="Owal 34">
              <a:extLst>
                <a:ext uri="{FF2B5EF4-FFF2-40B4-BE49-F238E27FC236}">
                  <a16:creationId xmlns:a16="http://schemas.microsoft.com/office/drawing/2014/main" id="{F78E605B-52EE-492D-9B41-FD7711C65369}"/>
                </a:ext>
              </a:extLst>
            </p:cNvPr>
            <p:cNvSpPr/>
            <p:nvPr/>
          </p:nvSpPr>
          <p:spPr>
            <a:xfrm>
              <a:off x="7812786" y="1563071"/>
              <a:ext cx="631820" cy="6318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grpSp>
      <p:grpSp>
        <p:nvGrpSpPr>
          <p:cNvPr id="5" name="Grupa 4">
            <a:extLst>
              <a:ext uri="{FF2B5EF4-FFF2-40B4-BE49-F238E27FC236}">
                <a16:creationId xmlns:a16="http://schemas.microsoft.com/office/drawing/2014/main" id="{37C8ADC9-F55E-4851-8D37-574F4EA1F26D}"/>
              </a:ext>
            </a:extLst>
          </p:cNvPr>
          <p:cNvGrpSpPr/>
          <p:nvPr/>
        </p:nvGrpSpPr>
        <p:grpSpPr>
          <a:xfrm>
            <a:off x="7831836" y="4850396"/>
            <a:ext cx="3733818" cy="1465262"/>
            <a:chOff x="7812786" y="4850396"/>
            <a:chExt cx="3733818" cy="1465262"/>
          </a:xfrm>
        </p:grpSpPr>
        <p:sp>
          <p:nvSpPr>
            <p:cNvPr id="34" name="Double Brace 72">
              <a:extLst>
                <a:ext uri="{FF2B5EF4-FFF2-40B4-BE49-F238E27FC236}">
                  <a16:creationId xmlns:a16="http://schemas.microsoft.com/office/drawing/2014/main" id="{1FE8FC5C-F38C-49C0-B3D3-61259B6D9C4A}"/>
                </a:ext>
              </a:extLst>
            </p:cNvPr>
            <p:cNvSpPr/>
            <p:nvPr/>
          </p:nvSpPr>
          <p:spPr>
            <a:xfrm flipH="1">
              <a:off x="8128696" y="4850396"/>
              <a:ext cx="3417908" cy="1465262"/>
            </a:xfrm>
            <a:prstGeom prst="bracePair">
              <a:avLst>
                <a:gd name="adj" fmla="val 0"/>
              </a:avLst>
            </a:prstGeom>
            <a:solidFill>
              <a:schemeClr val="bg1">
                <a:lumMod val="95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36" name="Owal 35">
              <a:extLst>
                <a:ext uri="{FF2B5EF4-FFF2-40B4-BE49-F238E27FC236}">
                  <a16:creationId xmlns:a16="http://schemas.microsoft.com/office/drawing/2014/main" id="{0B5BBAB8-55A4-4F2F-9D74-8106862F8F58}"/>
                </a:ext>
              </a:extLst>
            </p:cNvPr>
            <p:cNvSpPr/>
            <p:nvPr/>
          </p:nvSpPr>
          <p:spPr>
            <a:xfrm>
              <a:off x="7812786" y="5267117"/>
              <a:ext cx="631820" cy="6318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grpSp>
    </p:spTree>
    <p:extLst>
      <p:ext uri="{BB962C8B-B14F-4D97-AF65-F5344CB8AC3E}">
        <p14:creationId xmlns:p14="http://schemas.microsoft.com/office/powerpoint/2010/main" val="260862168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
          <p:cNvGrpSpPr/>
          <p:nvPr/>
        </p:nvGrpSpPr>
        <p:grpSpPr>
          <a:xfrm>
            <a:off x="3573041" y="2204864"/>
            <a:ext cx="5115248" cy="2886330"/>
            <a:chOff x="1043608" y="1772816"/>
            <a:chExt cx="7270129" cy="4102243"/>
          </a:xfrm>
        </p:grpSpPr>
        <p:grpSp>
          <p:nvGrpSpPr>
            <p:cNvPr id="3" name="Grupa 2"/>
            <p:cNvGrpSpPr/>
            <p:nvPr/>
          </p:nvGrpSpPr>
          <p:grpSpPr>
            <a:xfrm>
              <a:off x="1043608" y="1772816"/>
              <a:ext cx="7270129" cy="4102243"/>
              <a:chOff x="830263" y="1700213"/>
              <a:chExt cx="7497762" cy="4230687"/>
            </a:xfrm>
          </p:grpSpPr>
          <p:sp>
            <p:nvSpPr>
              <p:cNvPr id="10" name="Freeform 6"/>
              <p:cNvSpPr>
                <a:spLocks/>
              </p:cNvSpPr>
              <p:nvPr/>
            </p:nvSpPr>
            <p:spPr bwMode="auto">
              <a:xfrm>
                <a:off x="6211888" y="3962400"/>
                <a:ext cx="2116137" cy="1836737"/>
              </a:xfrm>
              <a:custGeom>
                <a:avLst/>
                <a:gdLst>
                  <a:gd name="T0" fmla="*/ 445 w 564"/>
                  <a:gd name="T1" fmla="*/ 0 h 490"/>
                  <a:gd name="T2" fmla="*/ 564 w 564"/>
                  <a:gd name="T3" fmla="*/ 164 h 490"/>
                  <a:gd name="T4" fmla="*/ 493 w 564"/>
                  <a:gd name="T5" fmla="*/ 140 h 490"/>
                  <a:gd name="T6" fmla="*/ 0 w 564"/>
                  <a:gd name="T7" fmla="*/ 490 h 490"/>
                  <a:gd name="T8" fmla="*/ 0 w 564"/>
                  <a:gd name="T9" fmla="*/ 296 h 490"/>
                  <a:gd name="T10" fmla="*/ 310 w 564"/>
                  <a:gd name="T11" fmla="*/ 76 h 490"/>
                  <a:gd name="T12" fmla="*/ 232 w 564"/>
                  <a:gd name="T13" fmla="*/ 49 h 490"/>
                  <a:gd name="T14" fmla="*/ 445 w 564"/>
                  <a:gd name="T15" fmla="*/ 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445" y="0"/>
                    </a:moveTo>
                    <a:cubicBezTo>
                      <a:pt x="564" y="164"/>
                      <a:pt x="564" y="164"/>
                      <a:pt x="564" y="164"/>
                    </a:cubicBezTo>
                    <a:cubicBezTo>
                      <a:pt x="493" y="140"/>
                      <a:pt x="493" y="140"/>
                      <a:pt x="493" y="140"/>
                    </a:cubicBezTo>
                    <a:cubicBezTo>
                      <a:pt x="422" y="344"/>
                      <a:pt x="228" y="490"/>
                      <a:pt x="0" y="490"/>
                    </a:cubicBezTo>
                    <a:cubicBezTo>
                      <a:pt x="0" y="296"/>
                      <a:pt x="0" y="296"/>
                      <a:pt x="0" y="296"/>
                    </a:cubicBezTo>
                    <a:cubicBezTo>
                      <a:pt x="144" y="296"/>
                      <a:pt x="266" y="204"/>
                      <a:pt x="310" y="76"/>
                    </a:cubicBezTo>
                    <a:cubicBezTo>
                      <a:pt x="232" y="49"/>
                      <a:pt x="232" y="49"/>
                      <a:pt x="232" y="49"/>
                    </a:cubicBezTo>
                    <a:lnTo>
                      <a:pt x="445"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 name="Freeform 7"/>
              <p:cNvSpPr>
                <a:spLocks/>
              </p:cNvSpPr>
              <p:nvPr/>
            </p:nvSpPr>
            <p:spPr bwMode="auto">
              <a:xfrm>
                <a:off x="6343650" y="1700213"/>
                <a:ext cx="1838325" cy="2114550"/>
              </a:xfrm>
              <a:custGeom>
                <a:avLst/>
                <a:gdLst>
                  <a:gd name="T0" fmla="*/ 0 w 490"/>
                  <a:gd name="T1" fmla="*/ 119 h 564"/>
                  <a:gd name="T2" fmla="*/ 164 w 490"/>
                  <a:gd name="T3" fmla="*/ 0 h 564"/>
                  <a:gd name="T4" fmla="*/ 140 w 490"/>
                  <a:gd name="T5" fmla="*/ 71 h 564"/>
                  <a:gd name="T6" fmla="*/ 490 w 490"/>
                  <a:gd name="T7" fmla="*/ 564 h 564"/>
                  <a:gd name="T8" fmla="*/ 296 w 490"/>
                  <a:gd name="T9" fmla="*/ 564 h 564"/>
                  <a:gd name="T10" fmla="*/ 76 w 490"/>
                  <a:gd name="T11" fmla="*/ 254 h 564"/>
                  <a:gd name="T12" fmla="*/ 49 w 490"/>
                  <a:gd name="T13" fmla="*/ 332 h 564"/>
                  <a:gd name="T14" fmla="*/ 0 w 490"/>
                  <a:gd name="T15" fmla="*/ 119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0" y="119"/>
                    </a:moveTo>
                    <a:cubicBezTo>
                      <a:pt x="164" y="0"/>
                      <a:pt x="164" y="0"/>
                      <a:pt x="164" y="0"/>
                    </a:cubicBezTo>
                    <a:cubicBezTo>
                      <a:pt x="140" y="71"/>
                      <a:pt x="140" y="71"/>
                      <a:pt x="140" y="71"/>
                    </a:cubicBezTo>
                    <a:cubicBezTo>
                      <a:pt x="344" y="142"/>
                      <a:pt x="490" y="336"/>
                      <a:pt x="490" y="564"/>
                    </a:cubicBezTo>
                    <a:cubicBezTo>
                      <a:pt x="296" y="564"/>
                      <a:pt x="296" y="564"/>
                      <a:pt x="296" y="564"/>
                    </a:cubicBezTo>
                    <a:cubicBezTo>
                      <a:pt x="296" y="420"/>
                      <a:pt x="204" y="298"/>
                      <a:pt x="76" y="254"/>
                    </a:cubicBezTo>
                    <a:cubicBezTo>
                      <a:pt x="49" y="332"/>
                      <a:pt x="49" y="332"/>
                      <a:pt x="49" y="332"/>
                    </a:cubicBezTo>
                    <a:lnTo>
                      <a:pt x="0" y="1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2" name="Freeform 8"/>
              <p:cNvSpPr>
                <a:spLocks/>
              </p:cNvSpPr>
              <p:nvPr/>
            </p:nvSpPr>
            <p:spPr bwMode="auto">
              <a:xfrm>
                <a:off x="4097338" y="1860550"/>
                <a:ext cx="2114550" cy="1838325"/>
              </a:xfrm>
              <a:custGeom>
                <a:avLst/>
                <a:gdLst>
                  <a:gd name="T0" fmla="*/ 119 w 564"/>
                  <a:gd name="T1" fmla="*/ 490 h 490"/>
                  <a:gd name="T2" fmla="*/ 0 w 564"/>
                  <a:gd name="T3" fmla="*/ 326 h 490"/>
                  <a:gd name="T4" fmla="*/ 71 w 564"/>
                  <a:gd name="T5" fmla="*/ 350 h 490"/>
                  <a:gd name="T6" fmla="*/ 564 w 564"/>
                  <a:gd name="T7" fmla="*/ 0 h 490"/>
                  <a:gd name="T8" fmla="*/ 564 w 564"/>
                  <a:gd name="T9" fmla="*/ 194 h 490"/>
                  <a:gd name="T10" fmla="*/ 254 w 564"/>
                  <a:gd name="T11" fmla="*/ 414 h 490"/>
                  <a:gd name="T12" fmla="*/ 332 w 564"/>
                  <a:gd name="T13" fmla="*/ 441 h 490"/>
                  <a:gd name="T14" fmla="*/ 119 w 564"/>
                  <a:gd name="T15" fmla="*/ 49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119" y="490"/>
                    </a:moveTo>
                    <a:cubicBezTo>
                      <a:pt x="0" y="326"/>
                      <a:pt x="0" y="326"/>
                      <a:pt x="0" y="326"/>
                    </a:cubicBezTo>
                    <a:cubicBezTo>
                      <a:pt x="71" y="350"/>
                      <a:pt x="71" y="350"/>
                      <a:pt x="71" y="350"/>
                    </a:cubicBezTo>
                    <a:cubicBezTo>
                      <a:pt x="141" y="146"/>
                      <a:pt x="335" y="0"/>
                      <a:pt x="564" y="0"/>
                    </a:cubicBezTo>
                    <a:cubicBezTo>
                      <a:pt x="564" y="194"/>
                      <a:pt x="564" y="194"/>
                      <a:pt x="564" y="194"/>
                    </a:cubicBezTo>
                    <a:cubicBezTo>
                      <a:pt x="420" y="194"/>
                      <a:pt x="298" y="286"/>
                      <a:pt x="254" y="414"/>
                    </a:cubicBezTo>
                    <a:cubicBezTo>
                      <a:pt x="332" y="441"/>
                      <a:pt x="332" y="441"/>
                      <a:pt x="332" y="441"/>
                    </a:cubicBezTo>
                    <a:lnTo>
                      <a:pt x="119" y="49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3" name="Freeform 9"/>
              <p:cNvSpPr>
                <a:spLocks/>
              </p:cNvSpPr>
              <p:nvPr/>
            </p:nvSpPr>
            <p:spPr bwMode="auto">
              <a:xfrm>
                <a:off x="3092450" y="3814763"/>
                <a:ext cx="1836737" cy="2116137"/>
              </a:xfrm>
              <a:custGeom>
                <a:avLst/>
                <a:gdLst>
                  <a:gd name="T0" fmla="*/ 0 w 490"/>
                  <a:gd name="T1" fmla="*/ 445 h 564"/>
                  <a:gd name="T2" fmla="*/ 165 w 490"/>
                  <a:gd name="T3" fmla="*/ 564 h 564"/>
                  <a:gd name="T4" fmla="*/ 140 w 490"/>
                  <a:gd name="T5" fmla="*/ 493 h 564"/>
                  <a:gd name="T6" fmla="*/ 490 w 490"/>
                  <a:gd name="T7" fmla="*/ 0 h 564"/>
                  <a:gd name="T8" fmla="*/ 297 w 490"/>
                  <a:gd name="T9" fmla="*/ 0 h 564"/>
                  <a:gd name="T10" fmla="*/ 76 w 490"/>
                  <a:gd name="T11" fmla="*/ 310 h 564"/>
                  <a:gd name="T12" fmla="*/ 49 w 490"/>
                  <a:gd name="T13" fmla="*/ 232 h 564"/>
                  <a:gd name="T14" fmla="*/ 0 w 490"/>
                  <a:gd name="T15" fmla="*/ 445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0" y="445"/>
                    </a:moveTo>
                    <a:cubicBezTo>
                      <a:pt x="165" y="564"/>
                      <a:pt x="165" y="564"/>
                      <a:pt x="165" y="564"/>
                    </a:cubicBezTo>
                    <a:cubicBezTo>
                      <a:pt x="140" y="493"/>
                      <a:pt x="140" y="493"/>
                      <a:pt x="140" y="493"/>
                    </a:cubicBezTo>
                    <a:cubicBezTo>
                      <a:pt x="344" y="422"/>
                      <a:pt x="490" y="228"/>
                      <a:pt x="490" y="0"/>
                    </a:cubicBezTo>
                    <a:cubicBezTo>
                      <a:pt x="297" y="0"/>
                      <a:pt x="297" y="0"/>
                      <a:pt x="297" y="0"/>
                    </a:cubicBezTo>
                    <a:cubicBezTo>
                      <a:pt x="297" y="144"/>
                      <a:pt x="205" y="266"/>
                      <a:pt x="76" y="310"/>
                    </a:cubicBezTo>
                    <a:cubicBezTo>
                      <a:pt x="49" y="232"/>
                      <a:pt x="49" y="232"/>
                      <a:pt x="49" y="232"/>
                    </a:cubicBezTo>
                    <a:lnTo>
                      <a:pt x="0" y="445"/>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4" name="Freeform 10"/>
              <p:cNvSpPr>
                <a:spLocks/>
              </p:cNvSpPr>
              <p:nvPr/>
            </p:nvSpPr>
            <p:spPr bwMode="auto">
              <a:xfrm>
                <a:off x="830263" y="3946525"/>
                <a:ext cx="2116137" cy="1838325"/>
              </a:xfrm>
              <a:custGeom>
                <a:avLst/>
                <a:gdLst>
                  <a:gd name="T0" fmla="*/ 119 w 564"/>
                  <a:gd name="T1" fmla="*/ 0 h 490"/>
                  <a:gd name="T2" fmla="*/ 0 w 564"/>
                  <a:gd name="T3" fmla="*/ 164 h 490"/>
                  <a:gd name="T4" fmla="*/ 71 w 564"/>
                  <a:gd name="T5" fmla="*/ 140 h 490"/>
                  <a:gd name="T6" fmla="*/ 564 w 564"/>
                  <a:gd name="T7" fmla="*/ 490 h 490"/>
                  <a:gd name="T8" fmla="*/ 564 w 564"/>
                  <a:gd name="T9" fmla="*/ 296 h 490"/>
                  <a:gd name="T10" fmla="*/ 254 w 564"/>
                  <a:gd name="T11" fmla="*/ 76 h 490"/>
                  <a:gd name="T12" fmla="*/ 332 w 564"/>
                  <a:gd name="T13" fmla="*/ 49 h 490"/>
                  <a:gd name="T14" fmla="*/ 119 w 564"/>
                  <a:gd name="T15" fmla="*/ 0 h 4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4" h="490">
                    <a:moveTo>
                      <a:pt x="119" y="0"/>
                    </a:moveTo>
                    <a:cubicBezTo>
                      <a:pt x="0" y="164"/>
                      <a:pt x="0" y="164"/>
                      <a:pt x="0" y="164"/>
                    </a:cubicBezTo>
                    <a:cubicBezTo>
                      <a:pt x="71" y="140"/>
                      <a:pt x="71" y="140"/>
                      <a:pt x="71" y="140"/>
                    </a:cubicBezTo>
                    <a:cubicBezTo>
                      <a:pt x="142" y="344"/>
                      <a:pt x="336" y="490"/>
                      <a:pt x="564" y="490"/>
                    </a:cubicBezTo>
                    <a:cubicBezTo>
                      <a:pt x="564" y="296"/>
                      <a:pt x="564" y="296"/>
                      <a:pt x="564" y="296"/>
                    </a:cubicBezTo>
                    <a:cubicBezTo>
                      <a:pt x="420" y="296"/>
                      <a:pt x="298" y="204"/>
                      <a:pt x="254" y="76"/>
                    </a:cubicBezTo>
                    <a:cubicBezTo>
                      <a:pt x="332" y="49"/>
                      <a:pt x="332" y="49"/>
                      <a:pt x="332" y="49"/>
                    </a:cubicBezTo>
                    <a:lnTo>
                      <a:pt x="11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5" name="Freeform 11"/>
              <p:cNvSpPr>
                <a:spLocks/>
              </p:cNvSpPr>
              <p:nvPr/>
            </p:nvSpPr>
            <p:spPr bwMode="auto">
              <a:xfrm>
                <a:off x="992188" y="1700213"/>
                <a:ext cx="1836737" cy="2114550"/>
              </a:xfrm>
              <a:custGeom>
                <a:avLst/>
                <a:gdLst>
                  <a:gd name="T0" fmla="*/ 490 w 490"/>
                  <a:gd name="T1" fmla="*/ 119 h 564"/>
                  <a:gd name="T2" fmla="*/ 326 w 490"/>
                  <a:gd name="T3" fmla="*/ 0 h 564"/>
                  <a:gd name="T4" fmla="*/ 350 w 490"/>
                  <a:gd name="T5" fmla="*/ 71 h 564"/>
                  <a:gd name="T6" fmla="*/ 0 w 490"/>
                  <a:gd name="T7" fmla="*/ 564 h 564"/>
                  <a:gd name="T8" fmla="*/ 194 w 490"/>
                  <a:gd name="T9" fmla="*/ 564 h 564"/>
                  <a:gd name="T10" fmla="*/ 414 w 490"/>
                  <a:gd name="T11" fmla="*/ 254 h 564"/>
                  <a:gd name="T12" fmla="*/ 441 w 490"/>
                  <a:gd name="T13" fmla="*/ 332 h 564"/>
                  <a:gd name="T14" fmla="*/ 490 w 490"/>
                  <a:gd name="T15" fmla="*/ 119 h 5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564">
                    <a:moveTo>
                      <a:pt x="490" y="119"/>
                    </a:moveTo>
                    <a:cubicBezTo>
                      <a:pt x="326" y="0"/>
                      <a:pt x="326" y="0"/>
                      <a:pt x="326" y="0"/>
                    </a:cubicBezTo>
                    <a:cubicBezTo>
                      <a:pt x="350" y="71"/>
                      <a:pt x="350" y="71"/>
                      <a:pt x="350" y="71"/>
                    </a:cubicBezTo>
                    <a:cubicBezTo>
                      <a:pt x="146" y="142"/>
                      <a:pt x="0" y="336"/>
                      <a:pt x="0" y="564"/>
                    </a:cubicBezTo>
                    <a:cubicBezTo>
                      <a:pt x="194" y="564"/>
                      <a:pt x="194" y="564"/>
                      <a:pt x="194" y="564"/>
                    </a:cubicBezTo>
                    <a:cubicBezTo>
                      <a:pt x="194" y="420"/>
                      <a:pt x="286" y="298"/>
                      <a:pt x="414" y="254"/>
                    </a:cubicBezTo>
                    <a:cubicBezTo>
                      <a:pt x="441" y="332"/>
                      <a:pt x="441" y="332"/>
                      <a:pt x="441" y="332"/>
                    </a:cubicBezTo>
                    <a:lnTo>
                      <a:pt x="490" y="1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grpSp>
        <p:sp>
          <p:nvSpPr>
            <p:cNvPr id="4" name="pole tekstowe 3"/>
            <p:cNvSpPr txBox="1"/>
            <p:nvPr/>
          </p:nvSpPr>
          <p:spPr>
            <a:xfrm>
              <a:off x="7380312" y="4149080"/>
              <a:ext cx="648072" cy="576064"/>
            </a:xfrm>
            <a:prstGeom prst="rect">
              <a:avLst/>
            </a:prstGeom>
          </p:spPr>
          <p:txBody>
            <a:bodyPr vert="horz" wrap="square" lIns="91440" tIns="45720" rIns="91440" bIns="45720" rtlCol="0">
              <a:noAutofit/>
            </a:bodyPr>
            <a:lstStyle/>
            <a:p>
              <a:pPr marL="6350" indent="-6350">
                <a:spcBef>
                  <a:spcPct val="20000"/>
                </a:spcBef>
              </a:pPr>
              <a:r>
                <a:rPr lang="en-US" sz="2000" dirty="0">
                  <a:solidFill>
                    <a:schemeClr val="bg1"/>
                  </a:solidFill>
                  <a:latin typeface="Myriad Pro" pitchFamily="34" charset="0"/>
                </a:rPr>
                <a:t>01</a:t>
              </a:r>
            </a:p>
          </p:txBody>
        </p:sp>
        <p:sp>
          <p:nvSpPr>
            <p:cNvPr id="5" name="pole tekstowe 4"/>
            <p:cNvSpPr txBox="1"/>
            <p:nvPr/>
          </p:nvSpPr>
          <p:spPr>
            <a:xfrm>
              <a:off x="6516216" y="2132856"/>
              <a:ext cx="648072" cy="576064"/>
            </a:xfrm>
            <a:prstGeom prst="rect">
              <a:avLst/>
            </a:prstGeom>
          </p:spPr>
          <p:txBody>
            <a:bodyPr vert="horz" wrap="square" lIns="91440" tIns="45720" rIns="91440" bIns="45720" rtlCol="0">
              <a:noAutofit/>
            </a:bodyPr>
            <a:lstStyle/>
            <a:p>
              <a:pPr marL="6350" indent="-6350">
                <a:spcBef>
                  <a:spcPct val="20000"/>
                </a:spcBef>
              </a:pPr>
              <a:r>
                <a:rPr lang="en-US" sz="2000" dirty="0">
                  <a:solidFill>
                    <a:schemeClr val="bg1"/>
                  </a:solidFill>
                  <a:latin typeface="Myriad Pro" pitchFamily="34" charset="0"/>
                </a:rPr>
                <a:t>02</a:t>
              </a:r>
            </a:p>
          </p:txBody>
        </p:sp>
        <p:sp>
          <p:nvSpPr>
            <p:cNvPr id="6" name="pole tekstowe 5"/>
            <p:cNvSpPr txBox="1"/>
            <p:nvPr/>
          </p:nvSpPr>
          <p:spPr>
            <a:xfrm>
              <a:off x="4499992" y="2996952"/>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03</a:t>
              </a:r>
            </a:p>
          </p:txBody>
        </p:sp>
        <p:sp>
          <p:nvSpPr>
            <p:cNvPr id="7" name="pole tekstowe 6"/>
            <p:cNvSpPr txBox="1"/>
            <p:nvPr/>
          </p:nvSpPr>
          <p:spPr>
            <a:xfrm>
              <a:off x="3347864" y="5013176"/>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04</a:t>
              </a:r>
            </a:p>
          </p:txBody>
        </p:sp>
        <p:sp>
          <p:nvSpPr>
            <p:cNvPr id="8" name="pole tekstowe 7"/>
            <p:cNvSpPr txBox="1"/>
            <p:nvPr/>
          </p:nvSpPr>
          <p:spPr>
            <a:xfrm>
              <a:off x="1331640" y="4077072"/>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05</a:t>
              </a:r>
            </a:p>
          </p:txBody>
        </p:sp>
        <p:sp>
          <p:nvSpPr>
            <p:cNvPr id="9" name="pole tekstowe 8"/>
            <p:cNvSpPr txBox="1"/>
            <p:nvPr/>
          </p:nvSpPr>
          <p:spPr>
            <a:xfrm>
              <a:off x="2267744" y="2087743"/>
              <a:ext cx="648072" cy="576064"/>
            </a:xfrm>
            <a:prstGeom prst="rect">
              <a:avLst/>
            </a:prstGeom>
          </p:spPr>
          <p:txBody>
            <a:bodyPr vert="horz" wrap="square" lIns="91440" tIns="45720" rIns="91440" bIns="45720" rtlCol="0">
              <a:noAutofit/>
            </a:bodyPr>
            <a:lstStyle/>
            <a:p>
              <a:pPr marL="6350" indent="-6350" algn="ctr">
                <a:spcBef>
                  <a:spcPct val="20000"/>
                </a:spcBef>
              </a:pPr>
              <a:r>
                <a:rPr lang="en-US" sz="2000" dirty="0">
                  <a:solidFill>
                    <a:schemeClr val="bg1"/>
                  </a:solidFill>
                  <a:latin typeface="Myriad Pro" pitchFamily="34" charset="0"/>
                </a:rPr>
                <a:t>06</a:t>
              </a:r>
            </a:p>
          </p:txBody>
        </p:sp>
      </p:grpSp>
      <p:cxnSp>
        <p:nvCxnSpPr>
          <p:cNvPr id="18" name="Łącznik prostoliniowy 17"/>
          <p:cNvCxnSpPr>
            <a:cxnSpLocks/>
            <a:endCxn id="31" idx="1"/>
          </p:cNvCxnSpPr>
          <p:nvPr/>
        </p:nvCxnSpPr>
        <p:spPr>
          <a:xfrm>
            <a:off x="7896200" y="4549235"/>
            <a:ext cx="722383" cy="631851"/>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1" name="Łącznik prostoliniowy 20"/>
          <p:cNvCxnSpPr>
            <a:cxnSpLocks/>
            <a:endCxn id="30" idx="1"/>
          </p:cNvCxnSpPr>
          <p:nvPr/>
        </p:nvCxnSpPr>
        <p:spPr>
          <a:xfrm flipV="1">
            <a:off x="8184232" y="2497009"/>
            <a:ext cx="434351" cy="468050"/>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2" name="Łącznik prostoliniowy 21"/>
          <p:cNvCxnSpPr>
            <a:cxnSpLocks/>
            <a:endCxn id="23" idx="2"/>
          </p:cNvCxnSpPr>
          <p:nvPr/>
        </p:nvCxnSpPr>
        <p:spPr>
          <a:xfrm flipH="1" flipV="1">
            <a:off x="6312024" y="2018923"/>
            <a:ext cx="360040" cy="730112"/>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pole tekstowe 22"/>
          <p:cNvSpPr txBox="1"/>
          <p:nvPr/>
        </p:nvSpPr>
        <p:spPr>
          <a:xfrm>
            <a:off x="4835860" y="1380882"/>
            <a:ext cx="2952328" cy="638041"/>
          </a:xfrm>
          <a:prstGeom prst="rect">
            <a:avLst/>
          </a:prstGeom>
        </p:spPr>
        <p:txBody>
          <a:bodyPr vert="horz" wrap="square" lIns="91440" tIns="45720" rIns="91440" bIns="45720" rtlCol="0">
            <a:noAutofit/>
          </a:bodyPr>
          <a:lstStyle/>
          <a:p>
            <a:pPr marL="6350" indent="-6350" algn="ctr">
              <a:spcBef>
                <a:spcPct val="20000"/>
              </a:spcBef>
            </a:pPr>
            <a:r>
              <a:rPr lang="en-US" dirty="0"/>
              <a:t>Write your text here. Add your description of an item.</a:t>
            </a:r>
            <a:endParaRPr lang="en-US" dirty="0">
              <a:latin typeface="Myriad Pro" pitchFamily="34" charset="0"/>
            </a:endParaRPr>
          </a:p>
        </p:txBody>
      </p:sp>
      <p:cxnSp>
        <p:nvCxnSpPr>
          <p:cNvPr id="25" name="Łącznik prostoliniowy 24"/>
          <p:cNvCxnSpPr>
            <a:cxnSpLocks/>
            <a:endCxn id="32" idx="0"/>
          </p:cNvCxnSpPr>
          <p:nvPr/>
        </p:nvCxnSpPr>
        <p:spPr>
          <a:xfrm>
            <a:off x="5879976" y="4333211"/>
            <a:ext cx="0" cy="1053311"/>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6" name="Łącznik prostoliniowy 25"/>
          <p:cNvCxnSpPr>
            <a:cxnSpLocks/>
            <a:endCxn id="36" idx="3"/>
          </p:cNvCxnSpPr>
          <p:nvPr/>
        </p:nvCxnSpPr>
        <p:spPr>
          <a:xfrm flipH="1">
            <a:off x="3625800" y="4477227"/>
            <a:ext cx="742008" cy="703859"/>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Łącznik prostoliniowy 27"/>
          <p:cNvCxnSpPr>
            <a:cxnSpLocks/>
            <a:endCxn id="35" idx="3"/>
          </p:cNvCxnSpPr>
          <p:nvPr/>
        </p:nvCxnSpPr>
        <p:spPr>
          <a:xfrm flipH="1" flipV="1">
            <a:off x="3625800" y="2497009"/>
            <a:ext cx="525984" cy="540058"/>
          </a:xfrm>
          <a:prstGeom prst="line">
            <a:avLst/>
          </a:prstGeom>
          <a:ln w="19050">
            <a:solidFill>
              <a:schemeClr val="bg2">
                <a:lumMod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6" name="Title 15"/>
          <p:cNvSpPr>
            <a:spLocks noGrp="1"/>
          </p:cNvSpPr>
          <p:nvPr>
            <p:ph type="title"/>
          </p:nvPr>
        </p:nvSpPr>
        <p:spPr/>
        <p:txBody>
          <a:bodyPr/>
          <a:lstStyle/>
          <a:p>
            <a:r>
              <a:rPr lang="en-US" dirty="0"/>
              <a:t>Snake Shape Diagram – 6 Steps</a:t>
            </a:r>
          </a:p>
        </p:txBody>
      </p:sp>
      <p:sp>
        <p:nvSpPr>
          <p:cNvPr id="30" name="pole tekstowe 29">
            <a:extLst>
              <a:ext uri="{FF2B5EF4-FFF2-40B4-BE49-F238E27FC236}">
                <a16:creationId xmlns:a16="http://schemas.microsoft.com/office/drawing/2014/main" id="{0B6F1A5A-E815-4770-B603-6B704396EAA4}"/>
              </a:ext>
            </a:extLst>
          </p:cNvPr>
          <p:cNvSpPr txBox="1"/>
          <p:nvPr/>
        </p:nvSpPr>
        <p:spPr>
          <a:xfrm>
            <a:off x="8618583" y="2208977"/>
            <a:ext cx="2952328" cy="576064"/>
          </a:xfrm>
          <a:prstGeom prst="rect">
            <a:avLst/>
          </a:prstGeom>
        </p:spPr>
        <p:txBody>
          <a:bodyPr vert="horz" wrap="square" lIns="91440" tIns="45720" rIns="91440" bIns="45720" rtlCol="0">
            <a:noAutofit/>
          </a:bodyPr>
          <a:lstStyle/>
          <a:p>
            <a:pPr marL="6350" indent="-6350">
              <a:spcBef>
                <a:spcPct val="20000"/>
              </a:spcBef>
            </a:pPr>
            <a:r>
              <a:rPr lang="en-US" dirty="0"/>
              <a:t>Write your text here. Add your description of an item.</a:t>
            </a:r>
            <a:endParaRPr lang="en-US" dirty="0">
              <a:latin typeface="Myriad Pro" pitchFamily="34" charset="0"/>
            </a:endParaRPr>
          </a:p>
        </p:txBody>
      </p:sp>
      <p:sp>
        <p:nvSpPr>
          <p:cNvPr id="31" name="pole tekstowe 30">
            <a:extLst>
              <a:ext uri="{FF2B5EF4-FFF2-40B4-BE49-F238E27FC236}">
                <a16:creationId xmlns:a16="http://schemas.microsoft.com/office/drawing/2014/main" id="{06B8BCB9-D37E-405B-A236-6374396E3029}"/>
              </a:ext>
            </a:extLst>
          </p:cNvPr>
          <p:cNvSpPr txBox="1"/>
          <p:nvPr/>
        </p:nvSpPr>
        <p:spPr>
          <a:xfrm>
            <a:off x="8618583" y="4893054"/>
            <a:ext cx="2952328" cy="576064"/>
          </a:xfrm>
          <a:prstGeom prst="rect">
            <a:avLst/>
          </a:prstGeom>
        </p:spPr>
        <p:txBody>
          <a:bodyPr vert="horz" wrap="square" lIns="91440" tIns="45720" rIns="91440" bIns="45720" rtlCol="0">
            <a:noAutofit/>
          </a:bodyPr>
          <a:lstStyle/>
          <a:p>
            <a:pPr marL="6350" indent="-6350">
              <a:spcBef>
                <a:spcPct val="20000"/>
              </a:spcBef>
            </a:pPr>
            <a:r>
              <a:rPr lang="en-US" dirty="0"/>
              <a:t>Write your text here. Add your description of an item.</a:t>
            </a:r>
            <a:endParaRPr lang="en-US" dirty="0">
              <a:latin typeface="Myriad Pro" pitchFamily="34" charset="0"/>
            </a:endParaRPr>
          </a:p>
        </p:txBody>
      </p:sp>
      <p:sp>
        <p:nvSpPr>
          <p:cNvPr id="32" name="pole tekstowe 31">
            <a:extLst>
              <a:ext uri="{FF2B5EF4-FFF2-40B4-BE49-F238E27FC236}">
                <a16:creationId xmlns:a16="http://schemas.microsoft.com/office/drawing/2014/main" id="{262E69A3-EC66-4664-8087-1A10E64EF9F0}"/>
              </a:ext>
            </a:extLst>
          </p:cNvPr>
          <p:cNvSpPr txBox="1"/>
          <p:nvPr/>
        </p:nvSpPr>
        <p:spPr>
          <a:xfrm>
            <a:off x="4403812" y="5386522"/>
            <a:ext cx="2952328" cy="576064"/>
          </a:xfrm>
          <a:prstGeom prst="rect">
            <a:avLst/>
          </a:prstGeom>
        </p:spPr>
        <p:txBody>
          <a:bodyPr vert="horz" wrap="square" lIns="91440" tIns="45720" rIns="91440" bIns="45720" rtlCol="0">
            <a:noAutofit/>
          </a:bodyPr>
          <a:lstStyle/>
          <a:p>
            <a:pPr marL="6350" indent="-6350" algn="ctr">
              <a:spcBef>
                <a:spcPct val="20000"/>
              </a:spcBef>
            </a:pPr>
            <a:r>
              <a:rPr lang="en-US" dirty="0"/>
              <a:t>Write your text here. Add your description of an item.</a:t>
            </a:r>
            <a:endParaRPr lang="en-US" dirty="0">
              <a:latin typeface="Myriad Pro" pitchFamily="34" charset="0"/>
            </a:endParaRPr>
          </a:p>
        </p:txBody>
      </p:sp>
      <p:sp>
        <p:nvSpPr>
          <p:cNvPr id="35" name="pole tekstowe 34">
            <a:extLst>
              <a:ext uri="{FF2B5EF4-FFF2-40B4-BE49-F238E27FC236}">
                <a16:creationId xmlns:a16="http://schemas.microsoft.com/office/drawing/2014/main" id="{7C9B4E5E-CCCF-4205-9683-76090E76606D}"/>
              </a:ext>
            </a:extLst>
          </p:cNvPr>
          <p:cNvSpPr txBox="1"/>
          <p:nvPr/>
        </p:nvSpPr>
        <p:spPr>
          <a:xfrm>
            <a:off x="673472" y="2208977"/>
            <a:ext cx="2952328" cy="576064"/>
          </a:xfrm>
          <a:prstGeom prst="rect">
            <a:avLst/>
          </a:prstGeom>
        </p:spPr>
        <p:txBody>
          <a:bodyPr vert="horz" wrap="square" lIns="91440" tIns="45720" rIns="91440" bIns="45720" rtlCol="0">
            <a:noAutofit/>
          </a:bodyPr>
          <a:lstStyle/>
          <a:p>
            <a:pPr marL="6350" indent="-6350" algn="r">
              <a:spcBef>
                <a:spcPct val="20000"/>
              </a:spcBef>
            </a:pPr>
            <a:r>
              <a:rPr lang="en-US" dirty="0"/>
              <a:t>Write your text here. Add your description of an item.</a:t>
            </a:r>
            <a:endParaRPr lang="en-US" dirty="0">
              <a:latin typeface="Myriad Pro" pitchFamily="34" charset="0"/>
            </a:endParaRPr>
          </a:p>
        </p:txBody>
      </p:sp>
      <p:sp>
        <p:nvSpPr>
          <p:cNvPr id="36" name="pole tekstowe 35">
            <a:extLst>
              <a:ext uri="{FF2B5EF4-FFF2-40B4-BE49-F238E27FC236}">
                <a16:creationId xmlns:a16="http://schemas.microsoft.com/office/drawing/2014/main" id="{81CC8EAB-44AD-4FFA-BF7C-9582E9D37438}"/>
              </a:ext>
            </a:extLst>
          </p:cNvPr>
          <p:cNvSpPr txBox="1"/>
          <p:nvPr/>
        </p:nvSpPr>
        <p:spPr>
          <a:xfrm>
            <a:off x="673472" y="4893054"/>
            <a:ext cx="2952328" cy="576064"/>
          </a:xfrm>
          <a:prstGeom prst="rect">
            <a:avLst/>
          </a:prstGeom>
        </p:spPr>
        <p:txBody>
          <a:bodyPr vert="horz" wrap="square" lIns="91440" tIns="45720" rIns="91440" bIns="45720" rtlCol="0">
            <a:noAutofit/>
          </a:bodyPr>
          <a:lstStyle/>
          <a:p>
            <a:pPr marL="6350" indent="-6350" algn="r">
              <a:spcBef>
                <a:spcPct val="20000"/>
              </a:spcBef>
            </a:pPr>
            <a:r>
              <a:rPr lang="en-US" dirty="0"/>
              <a:t>Write your text here. Add your description of an item.</a:t>
            </a:r>
            <a:endParaRPr lang="en-US" dirty="0">
              <a:latin typeface="Myriad Pro" pitchFamily="34" charset="0"/>
            </a:endParaRPr>
          </a:p>
        </p:txBody>
      </p:sp>
    </p:spTree>
    <p:extLst>
      <p:ext uri="{BB962C8B-B14F-4D97-AF65-F5344CB8AC3E}">
        <p14:creationId xmlns:p14="http://schemas.microsoft.com/office/powerpoint/2010/main" val="40443128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ytuł 100"/>
          <p:cNvSpPr>
            <a:spLocks noGrp="1"/>
          </p:cNvSpPr>
          <p:nvPr>
            <p:ph type="title"/>
          </p:nvPr>
        </p:nvSpPr>
        <p:spPr>
          <a:xfrm>
            <a:off x="623889" y="0"/>
            <a:ext cx="10947022" cy="972000"/>
          </a:xfrm>
        </p:spPr>
        <p:txBody>
          <a:bodyPr>
            <a:normAutofit/>
          </a:bodyPr>
          <a:lstStyle/>
          <a:p>
            <a:r>
              <a:rPr lang="en-US" dirty="0"/>
              <a:t>Double Loop Diagram 7 Elements</a:t>
            </a:r>
          </a:p>
        </p:txBody>
      </p:sp>
      <p:grpSp>
        <p:nvGrpSpPr>
          <p:cNvPr id="38" name="Grupa 37"/>
          <p:cNvGrpSpPr/>
          <p:nvPr/>
        </p:nvGrpSpPr>
        <p:grpSpPr>
          <a:xfrm>
            <a:off x="6177841" y="1815008"/>
            <a:ext cx="3436060" cy="3368388"/>
            <a:chOff x="6179442" y="1782566"/>
            <a:chExt cx="3493694" cy="3424887"/>
          </a:xfrm>
        </p:grpSpPr>
        <p:sp>
          <p:nvSpPr>
            <p:cNvPr id="9" name="Freeform 8">
              <a:extLst>
                <a:ext uri="{FF2B5EF4-FFF2-40B4-BE49-F238E27FC236}">
                  <a16:creationId xmlns:a16="http://schemas.microsoft.com/office/drawing/2014/main" id="{BF6DBB75-5227-43B0-8D7A-81B3590F0102}"/>
                </a:ext>
              </a:extLst>
            </p:cNvPr>
            <p:cNvSpPr>
              <a:spLocks/>
            </p:cNvSpPr>
            <p:nvPr/>
          </p:nvSpPr>
          <p:spPr bwMode="auto">
            <a:xfrm>
              <a:off x="7476513" y="2254137"/>
              <a:ext cx="1637346" cy="1670607"/>
            </a:xfrm>
            <a:custGeom>
              <a:avLst/>
              <a:gdLst>
                <a:gd name="T0" fmla="*/ 544 w 660"/>
                <a:gd name="T1" fmla="*/ 672 h 672"/>
                <a:gd name="T2" fmla="*/ 544 w 660"/>
                <a:gd name="T3" fmla="*/ 672 h 672"/>
                <a:gd name="T4" fmla="*/ 660 w 660"/>
                <a:gd name="T5" fmla="*/ 623 h 672"/>
                <a:gd name="T6" fmla="*/ 1 w 660"/>
                <a:gd name="T7" fmla="*/ 0 h 672"/>
                <a:gd name="T8" fmla="*/ 49 w 660"/>
                <a:gd name="T9" fmla="*/ 113 h 672"/>
                <a:gd name="T10" fmla="*/ 0 w 660"/>
                <a:gd name="T11" fmla="*/ 230 h 672"/>
                <a:gd name="T12" fmla="*/ 429 w 660"/>
                <a:gd name="T13" fmla="*/ 624 h 672"/>
                <a:gd name="T14" fmla="*/ 544 w 660"/>
                <a:gd name="T15" fmla="*/ 672 h 672"/>
                <a:gd name="T16" fmla="*/ 544 w 660"/>
                <a:gd name="T17"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672">
                  <a:moveTo>
                    <a:pt x="544" y="672"/>
                  </a:moveTo>
                  <a:cubicBezTo>
                    <a:pt x="544" y="672"/>
                    <a:pt x="544" y="672"/>
                    <a:pt x="544" y="672"/>
                  </a:cubicBezTo>
                  <a:cubicBezTo>
                    <a:pt x="660" y="623"/>
                    <a:pt x="660" y="623"/>
                    <a:pt x="660" y="623"/>
                  </a:cubicBezTo>
                  <a:cubicBezTo>
                    <a:pt x="636" y="278"/>
                    <a:pt x="351" y="4"/>
                    <a:pt x="1" y="0"/>
                  </a:cubicBezTo>
                  <a:cubicBezTo>
                    <a:pt x="49" y="113"/>
                    <a:pt x="49" y="113"/>
                    <a:pt x="49" y="113"/>
                  </a:cubicBezTo>
                  <a:cubicBezTo>
                    <a:pt x="0" y="230"/>
                    <a:pt x="0" y="230"/>
                    <a:pt x="0" y="230"/>
                  </a:cubicBezTo>
                  <a:cubicBezTo>
                    <a:pt x="224" y="233"/>
                    <a:pt x="406" y="405"/>
                    <a:pt x="429" y="624"/>
                  </a:cubicBezTo>
                  <a:cubicBezTo>
                    <a:pt x="544" y="672"/>
                    <a:pt x="544" y="672"/>
                    <a:pt x="544" y="672"/>
                  </a:cubicBezTo>
                  <a:cubicBezTo>
                    <a:pt x="544" y="672"/>
                    <a:pt x="544" y="672"/>
                    <a:pt x="544" y="6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1" name="pole tekstowe 30">
              <a:extLst>
                <a:ext uri="{FF2B5EF4-FFF2-40B4-BE49-F238E27FC236}">
                  <a16:creationId xmlns:a16="http://schemas.microsoft.com/office/drawing/2014/main" id="{C3924A97-4FCF-4429-99F6-E0F5495786FF}"/>
                </a:ext>
              </a:extLst>
            </p:cNvPr>
            <p:cNvSpPr txBox="1"/>
            <p:nvPr/>
          </p:nvSpPr>
          <p:spPr>
            <a:xfrm rot="2728250">
              <a:off x="6179442" y="2631452"/>
              <a:ext cx="2576001"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6" name="Owal 55">
              <a:extLst>
                <a:ext uri="{FF2B5EF4-FFF2-40B4-BE49-F238E27FC236}">
                  <a16:creationId xmlns:a16="http://schemas.microsoft.com/office/drawing/2014/main" id="{F0166940-8D47-40E0-A078-60BABC93191C}"/>
                </a:ext>
              </a:extLst>
            </p:cNvPr>
            <p:cNvSpPr/>
            <p:nvPr/>
          </p:nvSpPr>
          <p:spPr>
            <a:xfrm>
              <a:off x="8523367" y="1782566"/>
              <a:ext cx="1149769" cy="1149769"/>
            </a:xfrm>
            <a:prstGeom prst="ellipse">
              <a:avLst/>
            </a:prstGeom>
            <a:noFill/>
            <a:ln w="444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8" name="Owal 57">
              <a:extLst>
                <a:ext uri="{FF2B5EF4-FFF2-40B4-BE49-F238E27FC236}">
                  <a16:creationId xmlns:a16="http://schemas.microsoft.com/office/drawing/2014/main" id="{9D652E12-5F1E-40C6-B6F9-BDCCC7F53877}"/>
                </a:ext>
              </a:extLst>
            </p:cNvPr>
            <p:cNvSpPr/>
            <p:nvPr/>
          </p:nvSpPr>
          <p:spPr>
            <a:xfrm flipH="1">
              <a:off x="8577392" y="2647507"/>
              <a:ext cx="210716" cy="210716"/>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36" name="Grupa 35"/>
          <p:cNvGrpSpPr/>
          <p:nvPr/>
        </p:nvGrpSpPr>
        <p:grpSpPr>
          <a:xfrm>
            <a:off x="6056993" y="2529043"/>
            <a:ext cx="3556908" cy="3512854"/>
            <a:chOff x="6056567" y="2508577"/>
            <a:chExt cx="3616569" cy="3571776"/>
          </a:xfrm>
        </p:grpSpPr>
        <p:sp>
          <p:nvSpPr>
            <p:cNvPr id="8" name="Freeform 7">
              <a:extLst>
                <a:ext uri="{FF2B5EF4-FFF2-40B4-BE49-F238E27FC236}">
                  <a16:creationId xmlns:a16="http://schemas.microsoft.com/office/drawing/2014/main" id="{97FAE498-8445-451A-BF4B-5A92FC828D24}"/>
                </a:ext>
              </a:extLst>
            </p:cNvPr>
            <p:cNvSpPr>
              <a:spLocks/>
            </p:cNvSpPr>
            <p:nvPr/>
          </p:nvSpPr>
          <p:spPr bwMode="auto">
            <a:xfrm>
              <a:off x="7465930" y="3944398"/>
              <a:ext cx="1658512" cy="1640370"/>
            </a:xfrm>
            <a:custGeom>
              <a:avLst/>
              <a:gdLst>
                <a:gd name="T0" fmla="*/ 551 w 668"/>
                <a:gd name="T1" fmla="*/ 50 h 660"/>
                <a:gd name="T2" fmla="*/ 438 w 668"/>
                <a:gd name="T3" fmla="*/ 3 h 660"/>
                <a:gd name="T4" fmla="*/ 46 w 668"/>
                <a:gd name="T5" fmla="*/ 430 h 660"/>
                <a:gd name="T6" fmla="*/ 1 w 668"/>
                <a:gd name="T7" fmla="*/ 537 h 660"/>
                <a:gd name="T8" fmla="*/ 1 w 668"/>
                <a:gd name="T9" fmla="*/ 537 h 660"/>
                <a:gd name="T10" fmla="*/ 0 w 668"/>
                <a:gd name="T11" fmla="*/ 539 h 660"/>
                <a:gd name="T12" fmla="*/ 1 w 668"/>
                <a:gd name="T13" fmla="*/ 541 h 660"/>
                <a:gd name="T14" fmla="*/ 1 w 668"/>
                <a:gd name="T15" fmla="*/ 541 h 660"/>
                <a:gd name="T16" fmla="*/ 51 w 668"/>
                <a:gd name="T17" fmla="*/ 660 h 660"/>
                <a:gd name="T18" fmla="*/ 472 w 668"/>
                <a:gd name="T19" fmla="*/ 466 h 660"/>
                <a:gd name="T20" fmla="*/ 668 w 668"/>
                <a:gd name="T21" fmla="*/ 0 h 660"/>
                <a:gd name="T22" fmla="*/ 551 w 668"/>
                <a:gd name="T23" fmla="*/ 50 h 660"/>
                <a:gd name="T24" fmla="*/ 551 w 668"/>
                <a:gd name="T25" fmla="*/ 5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8" h="660">
                  <a:moveTo>
                    <a:pt x="551" y="50"/>
                  </a:moveTo>
                  <a:cubicBezTo>
                    <a:pt x="438" y="3"/>
                    <a:pt x="438" y="3"/>
                    <a:pt x="438" y="3"/>
                  </a:cubicBezTo>
                  <a:cubicBezTo>
                    <a:pt x="434" y="224"/>
                    <a:pt x="264" y="407"/>
                    <a:pt x="46" y="430"/>
                  </a:cubicBezTo>
                  <a:cubicBezTo>
                    <a:pt x="1" y="537"/>
                    <a:pt x="1" y="537"/>
                    <a:pt x="1" y="537"/>
                  </a:cubicBezTo>
                  <a:cubicBezTo>
                    <a:pt x="1" y="537"/>
                    <a:pt x="1" y="537"/>
                    <a:pt x="1" y="537"/>
                  </a:cubicBezTo>
                  <a:cubicBezTo>
                    <a:pt x="0" y="539"/>
                    <a:pt x="0" y="539"/>
                    <a:pt x="0" y="539"/>
                  </a:cubicBezTo>
                  <a:cubicBezTo>
                    <a:pt x="1" y="541"/>
                    <a:pt x="1" y="541"/>
                    <a:pt x="1" y="541"/>
                  </a:cubicBezTo>
                  <a:cubicBezTo>
                    <a:pt x="1" y="541"/>
                    <a:pt x="1" y="541"/>
                    <a:pt x="1" y="541"/>
                  </a:cubicBezTo>
                  <a:cubicBezTo>
                    <a:pt x="51" y="660"/>
                    <a:pt x="51" y="660"/>
                    <a:pt x="51" y="660"/>
                  </a:cubicBezTo>
                  <a:cubicBezTo>
                    <a:pt x="210" y="648"/>
                    <a:pt x="358" y="580"/>
                    <a:pt x="472" y="466"/>
                  </a:cubicBezTo>
                  <a:cubicBezTo>
                    <a:pt x="596" y="341"/>
                    <a:pt x="666" y="176"/>
                    <a:pt x="668" y="0"/>
                  </a:cubicBezTo>
                  <a:cubicBezTo>
                    <a:pt x="551" y="50"/>
                    <a:pt x="551" y="50"/>
                    <a:pt x="551" y="50"/>
                  </a:cubicBezTo>
                  <a:cubicBezTo>
                    <a:pt x="551" y="50"/>
                    <a:pt x="551" y="50"/>
                    <a:pt x="551" y="5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34" name="pole tekstowe 33">
              <a:extLst>
                <a:ext uri="{FF2B5EF4-FFF2-40B4-BE49-F238E27FC236}">
                  <a16:creationId xmlns:a16="http://schemas.microsoft.com/office/drawing/2014/main" id="{02D11791-FADA-4615-BBD9-6A4FEA3D705B}"/>
                </a:ext>
              </a:extLst>
            </p:cNvPr>
            <p:cNvSpPr txBox="1"/>
            <p:nvPr/>
          </p:nvSpPr>
          <p:spPr>
            <a:xfrm rot="18923979">
              <a:off x="6056567" y="2508577"/>
              <a:ext cx="2821750" cy="2821750"/>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54" name="Owal 53">
              <a:extLst>
                <a:ext uri="{FF2B5EF4-FFF2-40B4-BE49-F238E27FC236}">
                  <a16:creationId xmlns:a16="http://schemas.microsoft.com/office/drawing/2014/main" id="{B39593E9-0915-452E-8EDD-F6F7582C54FE}"/>
                </a:ext>
              </a:extLst>
            </p:cNvPr>
            <p:cNvSpPr/>
            <p:nvPr/>
          </p:nvSpPr>
          <p:spPr>
            <a:xfrm>
              <a:off x="8523367" y="4930584"/>
              <a:ext cx="1149769" cy="1149769"/>
            </a:xfrm>
            <a:prstGeom prst="ellipse">
              <a:avLst/>
            </a:prstGeom>
            <a:no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9" name="Owal 58">
              <a:extLst>
                <a:ext uri="{FF2B5EF4-FFF2-40B4-BE49-F238E27FC236}">
                  <a16:creationId xmlns:a16="http://schemas.microsoft.com/office/drawing/2014/main" id="{0BEB58CC-86CA-457E-8F75-5A6C5358832A}"/>
                </a:ext>
              </a:extLst>
            </p:cNvPr>
            <p:cNvSpPr/>
            <p:nvPr/>
          </p:nvSpPr>
          <p:spPr>
            <a:xfrm flipH="1">
              <a:off x="8585695" y="4989991"/>
              <a:ext cx="210716" cy="210716"/>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4" name="Grupa 13"/>
          <p:cNvGrpSpPr/>
          <p:nvPr/>
        </p:nvGrpSpPr>
        <p:grpSpPr>
          <a:xfrm>
            <a:off x="2550863" y="1805640"/>
            <a:ext cx="3464695" cy="3380729"/>
            <a:chOff x="2491627" y="1773041"/>
            <a:chExt cx="3522810" cy="3437435"/>
          </a:xfrm>
        </p:grpSpPr>
        <p:sp>
          <p:nvSpPr>
            <p:cNvPr id="7" name="Freeform 6">
              <a:extLst>
                <a:ext uri="{FF2B5EF4-FFF2-40B4-BE49-F238E27FC236}">
                  <a16:creationId xmlns:a16="http://schemas.microsoft.com/office/drawing/2014/main" id="{F72DCE6F-9CBB-4B18-AA48-2896D58218A5}"/>
                </a:ext>
              </a:extLst>
            </p:cNvPr>
            <p:cNvSpPr>
              <a:spLocks/>
            </p:cNvSpPr>
            <p:nvPr/>
          </p:nvSpPr>
          <p:spPr bwMode="auto">
            <a:xfrm>
              <a:off x="3069437" y="2257161"/>
              <a:ext cx="1638858" cy="1670607"/>
            </a:xfrm>
            <a:custGeom>
              <a:avLst/>
              <a:gdLst>
                <a:gd name="T0" fmla="*/ 116 w 660"/>
                <a:gd name="T1" fmla="*/ 672 h 672"/>
                <a:gd name="T2" fmla="*/ 116 w 660"/>
                <a:gd name="T3" fmla="*/ 672 h 672"/>
                <a:gd name="T4" fmla="*/ 0 w 660"/>
                <a:gd name="T5" fmla="*/ 623 h 672"/>
                <a:gd name="T6" fmla="*/ 659 w 660"/>
                <a:gd name="T7" fmla="*/ 0 h 672"/>
                <a:gd name="T8" fmla="*/ 611 w 660"/>
                <a:gd name="T9" fmla="*/ 113 h 672"/>
                <a:gd name="T10" fmla="*/ 660 w 660"/>
                <a:gd name="T11" fmla="*/ 230 h 672"/>
                <a:gd name="T12" fmla="*/ 231 w 660"/>
                <a:gd name="T13" fmla="*/ 624 h 672"/>
                <a:gd name="T14" fmla="*/ 116 w 660"/>
                <a:gd name="T15" fmla="*/ 672 h 672"/>
                <a:gd name="T16" fmla="*/ 116 w 660"/>
                <a:gd name="T17"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672">
                  <a:moveTo>
                    <a:pt x="116" y="672"/>
                  </a:moveTo>
                  <a:cubicBezTo>
                    <a:pt x="116" y="672"/>
                    <a:pt x="116" y="672"/>
                    <a:pt x="116" y="672"/>
                  </a:cubicBezTo>
                  <a:cubicBezTo>
                    <a:pt x="0" y="623"/>
                    <a:pt x="0" y="623"/>
                    <a:pt x="0" y="623"/>
                  </a:cubicBezTo>
                  <a:cubicBezTo>
                    <a:pt x="24" y="278"/>
                    <a:pt x="310" y="3"/>
                    <a:pt x="659" y="0"/>
                  </a:cubicBezTo>
                  <a:cubicBezTo>
                    <a:pt x="611" y="113"/>
                    <a:pt x="611" y="113"/>
                    <a:pt x="611" y="113"/>
                  </a:cubicBezTo>
                  <a:cubicBezTo>
                    <a:pt x="660" y="230"/>
                    <a:pt x="660" y="230"/>
                    <a:pt x="660" y="230"/>
                  </a:cubicBezTo>
                  <a:cubicBezTo>
                    <a:pt x="437" y="233"/>
                    <a:pt x="254" y="405"/>
                    <a:pt x="231" y="624"/>
                  </a:cubicBezTo>
                  <a:cubicBezTo>
                    <a:pt x="116" y="672"/>
                    <a:pt x="116" y="672"/>
                    <a:pt x="116" y="672"/>
                  </a:cubicBezTo>
                  <a:cubicBezTo>
                    <a:pt x="116" y="672"/>
                    <a:pt x="116" y="672"/>
                    <a:pt x="116" y="67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25" name="pole tekstowe 24">
              <a:extLst>
                <a:ext uri="{FF2B5EF4-FFF2-40B4-BE49-F238E27FC236}">
                  <a16:creationId xmlns:a16="http://schemas.microsoft.com/office/drawing/2014/main" id="{0190D77C-3BCF-496C-A412-C4F576BE6052}"/>
                </a:ext>
              </a:extLst>
            </p:cNvPr>
            <p:cNvSpPr txBox="1"/>
            <p:nvPr/>
          </p:nvSpPr>
          <p:spPr>
            <a:xfrm rot="18876724">
              <a:off x="3438437" y="2634475"/>
              <a:ext cx="2576000"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3" name="Owal 2">
              <a:extLst>
                <a:ext uri="{FF2B5EF4-FFF2-40B4-BE49-F238E27FC236}">
                  <a16:creationId xmlns:a16="http://schemas.microsoft.com/office/drawing/2014/main" id="{3853363F-73FA-4AF9-BE97-519DAD42412A}"/>
                </a:ext>
              </a:extLst>
            </p:cNvPr>
            <p:cNvSpPr/>
            <p:nvPr/>
          </p:nvSpPr>
          <p:spPr>
            <a:xfrm>
              <a:off x="2491627" y="1773041"/>
              <a:ext cx="1149769" cy="1149769"/>
            </a:xfrm>
            <a:prstGeom prst="ellipse">
              <a:avLst/>
            </a:prstGeom>
            <a:no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6" name="Owal 45">
              <a:extLst>
                <a:ext uri="{FF2B5EF4-FFF2-40B4-BE49-F238E27FC236}">
                  <a16:creationId xmlns:a16="http://schemas.microsoft.com/office/drawing/2014/main" id="{D89D13DD-B72D-4F0C-BF6B-424E2F34B73E}"/>
                </a:ext>
              </a:extLst>
            </p:cNvPr>
            <p:cNvSpPr/>
            <p:nvPr/>
          </p:nvSpPr>
          <p:spPr>
            <a:xfrm flipH="1">
              <a:off x="3420549" y="2647507"/>
              <a:ext cx="210716" cy="210716"/>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0" name="Grupa 19"/>
          <p:cNvGrpSpPr/>
          <p:nvPr/>
        </p:nvGrpSpPr>
        <p:grpSpPr>
          <a:xfrm>
            <a:off x="2550863" y="2554307"/>
            <a:ext cx="3563253" cy="3478222"/>
            <a:chOff x="2491627" y="2534265"/>
            <a:chExt cx="3623021" cy="3536563"/>
          </a:xfrm>
        </p:grpSpPr>
        <p:sp>
          <p:nvSpPr>
            <p:cNvPr id="6" name="Freeform 5">
              <a:extLst>
                <a:ext uri="{FF2B5EF4-FFF2-40B4-BE49-F238E27FC236}">
                  <a16:creationId xmlns:a16="http://schemas.microsoft.com/office/drawing/2014/main" id="{BA7A0709-A80C-427B-804D-AE0018909AD4}"/>
                </a:ext>
              </a:extLst>
            </p:cNvPr>
            <p:cNvSpPr>
              <a:spLocks/>
            </p:cNvSpPr>
            <p:nvPr/>
          </p:nvSpPr>
          <p:spPr bwMode="auto">
            <a:xfrm>
              <a:off x="3069437" y="3947422"/>
              <a:ext cx="1658512" cy="1640370"/>
            </a:xfrm>
            <a:custGeom>
              <a:avLst/>
              <a:gdLst>
                <a:gd name="T0" fmla="*/ 118 w 668"/>
                <a:gd name="T1" fmla="*/ 50 h 660"/>
                <a:gd name="T2" fmla="*/ 231 w 668"/>
                <a:gd name="T3" fmla="*/ 3 h 660"/>
                <a:gd name="T4" fmla="*/ 622 w 668"/>
                <a:gd name="T5" fmla="*/ 429 h 660"/>
                <a:gd name="T6" fmla="*/ 667 w 668"/>
                <a:gd name="T7" fmla="*/ 537 h 660"/>
                <a:gd name="T8" fmla="*/ 667 w 668"/>
                <a:gd name="T9" fmla="*/ 537 h 660"/>
                <a:gd name="T10" fmla="*/ 668 w 668"/>
                <a:gd name="T11" fmla="*/ 539 h 660"/>
                <a:gd name="T12" fmla="*/ 667 w 668"/>
                <a:gd name="T13" fmla="*/ 541 h 660"/>
                <a:gd name="T14" fmla="*/ 667 w 668"/>
                <a:gd name="T15" fmla="*/ 541 h 660"/>
                <a:gd name="T16" fmla="*/ 617 w 668"/>
                <a:gd name="T17" fmla="*/ 660 h 660"/>
                <a:gd name="T18" fmla="*/ 196 w 668"/>
                <a:gd name="T19" fmla="*/ 466 h 660"/>
                <a:gd name="T20" fmla="*/ 0 w 668"/>
                <a:gd name="T21" fmla="*/ 0 h 660"/>
                <a:gd name="T22" fmla="*/ 118 w 668"/>
                <a:gd name="T23" fmla="*/ 50 h 660"/>
                <a:gd name="T24" fmla="*/ 118 w 668"/>
                <a:gd name="T25" fmla="*/ 5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8" h="660">
                  <a:moveTo>
                    <a:pt x="118" y="50"/>
                  </a:moveTo>
                  <a:cubicBezTo>
                    <a:pt x="231" y="3"/>
                    <a:pt x="231" y="3"/>
                    <a:pt x="231" y="3"/>
                  </a:cubicBezTo>
                  <a:cubicBezTo>
                    <a:pt x="235" y="224"/>
                    <a:pt x="405" y="406"/>
                    <a:pt x="622" y="429"/>
                  </a:cubicBezTo>
                  <a:cubicBezTo>
                    <a:pt x="667" y="537"/>
                    <a:pt x="667" y="537"/>
                    <a:pt x="667" y="537"/>
                  </a:cubicBezTo>
                  <a:cubicBezTo>
                    <a:pt x="667" y="537"/>
                    <a:pt x="667" y="537"/>
                    <a:pt x="667" y="537"/>
                  </a:cubicBezTo>
                  <a:cubicBezTo>
                    <a:pt x="668" y="539"/>
                    <a:pt x="668" y="539"/>
                    <a:pt x="668" y="539"/>
                  </a:cubicBezTo>
                  <a:cubicBezTo>
                    <a:pt x="667" y="541"/>
                    <a:pt x="667" y="541"/>
                    <a:pt x="667" y="541"/>
                  </a:cubicBezTo>
                  <a:cubicBezTo>
                    <a:pt x="667" y="541"/>
                    <a:pt x="667" y="541"/>
                    <a:pt x="667" y="541"/>
                  </a:cubicBezTo>
                  <a:cubicBezTo>
                    <a:pt x="617" y="660"/>
                    <a:pt x="617" y="660"/>
                    <a:pt x="617" y="660"/>
                  </a:cubicBezTo>
                  <a:cubicBezTo>
                    <a:pt x="459" y="648"/>
                    <a:pt x="310" y="580"/>
                    <a:pt x="196" y="466"/>
                  </a:cubicBezTo>
                  <a:cubicBezTo>
                    <a:pt x="72" y="341"/>
                    <a:pt x="2" y="176"/>
                    <a:pt x="0" y="0"/>
                  </a:cubicBezTo>
                  <a:cubicBezTo>
                    <a:pt x="118" y="50"/>
                    <a:pt x="118" y="50"/>
                    <a:pt x="118" y="50"/>
                  </a:cubicBezTo>
                  <a:cubicBezTo>
                    <a:pt x="118" y="50"/>
                    <a:pt x="118" y="50"/>
                    <a:pt x="118" y="5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2" name="pole tekstowe 31">
              <a:extLst>
                <a:ext uri="{FF2B5EF4-FFF2-40B4-BE49-F238E27FC236}">
                  <a16:creationId xmlns:a16="http://schemas.microsoft.com/office/drawing/2014/main" id="{D7CBB682-304B-45D7-9B61-A72B3E644676}"/>
                </a:ext>
              </a:extLst>
            </p:cNvPr>
            <p:cNvSpPr txBox="1"/>
            <p:nvPr/>
          </p:nvSpPr>
          <p:spPr>
            <a:xfrm rot="2581493">
              <a:off x="3338226" y="2534265"/>
              <a:ext cx="2776422" cy="2776421"/>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47" name="Owal 46">
              <a:extLst>
                <a:ext uri="{FF2B5EF4-FFF2-40B4-BE49-F238E27FC236}">
                  <a16:creationId xmlns:a16="http://schemas.microsoft.com/office/drawing/2014/main" id="{8CA269C4-A91B-4627-891D-0B561A09D98D}"/>
                </a:ext>
              </a:extLst>
            </p:cNvPr>
            <p:cNvSpPr/>
            <p:nvPr/>
          </p:nvSpPr>
          <p:spPr>
            <a:xfrm>
              <a:off x="2491627" y="4921059"/>
              <a:ext cx="1149769" cy="1149769"/>
            </a:xfrm>
            <a:prstGeom prst="ellipse">
              <a:avLst/>
            </a:prstGeom>
            <a:no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8" name="Owal 47">
              <a:extLst>
                <a:ext uri="{FF2B5EF4-FFF2-40B4-BE49-F238E27FC236}">
                  <a16:creationId xmlns:a16="http://schemas.microsoft.com/office/drawing/2014/main" id="{90564779-80CD-45A4-B229-DB103FC4CABD}"/>
                </a:ext>
              </a:extLst>
            </p:cNvPr>
            <p:cNvSpPr/>
            <p:nvPr/>
          </p:nvSpPr>
          <p:spPr>
            <a:xfrm flipH="1">
              <a:off x="3428853" y="4989991"/>
              <a:ext cx="210716" cy="210716"/>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4" name="Grupa 23"/>
          <p:cNvGrpSpPr/>
          <p:nvPr/>
        </p:nvGrpSpPr>
        <p:grpSpPr>
          <a:xfrm>
            <a:off x="3482053" y="1210974"/>
            <a:ext cx="3941724" cy="4343513"/>
            <a:chOff x="3438436" y="1168400"/>
            <a:chExt cx="4007840" cy="4416368"/>
          </a:xfrm>
        </p:grpSpPr>
        <p:sp>
          <p:nvSpPr>
            <p:cNvPr id="11" name="Freeform 10">
              <a:extLst>
                <a:ext uri="{FF2B5EF4-FFF2-40B4-BE49-F238E27FC236}">
                  <a16:creationId xmlns:a16="http://schemas.microsoft.com/office/drawing/2014/main" id="{F1B48895-AA6E-4A59-B163-BE27C25BD05C}"/>
                </a:ext>
              </a:extLst>
            </p:cNvPr>
            <p:cNvSpPr>
              <a:spLocks/>
            </p:cNvSpPr>
            <p:nvPr/>
          </p:nvSpPr>
          <p:spPr bwMode="auto">
            <a:xfrm>
              <a:off x="6173288" y="4340506"/>
              <a:ext cx="1272988" cy="1244262"/>
            </a:xfrm>
            <a:custGeom>
              <a:avLst/>
              <a:gdLst>
                <a:gd name="T0" fmla="*/ 513 w 513"/>
                <a:gd name="T1" fmla="*/ 501 h 501"/>
                <a:gd name="T2" fmla="*/ 463 w 513"/>
                <a:gd name="T3" fmla="*/ 380 h 501"/>
                <a:gd name="T4" fmla="*/ 509 w 513"/>
                <a:gd name="T5" fmla="*/ 270 h 501"/>
                <a:gd name="T6" fmla="*/ 115 w 513"/>
                <a:gd name="T7" fmla="*/ 0 h 501"/>
                <a:gd name="T8" fmla="*/ 69 w 513"/>
                <a:gd name="T9" fmla="*/ 132 h 501"/>
                <a:gd name="T10" fmla="*/ 0 w 513"/>
                <a:gd name="T11" fmla="*/ 251 h 501"/>
                <a:gd name="T12" fmla="*/ 48 w 513"/>
                <a:gd name="T13" fmla="*/ 305 h 501"/>
                <a:gd name="T14" fmla="*/ 513 w 513"/>
                <a:gd name="T15" fmla="*/ 501 h 5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3" h="501">
                  <a:moveTo>
                    <a:pt x="513" y="501"/>
                  </a:moveTo>
                  <a:cubicBezTo>
                    <a:pt x="463" y="380"/>
                    <a:pt x="463" y="380"/>
                    <a:pt x="463" y="380"/>
                  </a:cubicBezTo>
                  <a:cubicBezTo>
                    <a:pt x="509" y="270"/>
                    <a:pt x="509" y="270"/>
                    <a:pt x="509" y="270"/>
                  </a:cubicBezTo>
                  <a:cubicBezTo>
                    <a:pt x="332" y="265"/>
                    <a:pt x="181" y="155"/>
                    <a:pt x="115" y="0"/>
                  </a:cubicBezTo>
                  <a:cubicBezTo>
                    <a:pt x="104" y="45"/>
                    <a:pt x="89" y="90"/>
                    <a:pt x="69" y="132"/>
                  </a:cubicBezTo>
                  <a:cubicBezTo>
                    <a:pt x="50" y="174"/>
                    <a:pt x="27" y="214"/>
                    <a:pt x="0" y="251"/>
                  </a:cubicBezTo>
                  <a:cubicBezTo>
                    <a:pt x="15" y="270"/>
                    <a:pt x="31" y="287"/>
                    <a:pt x="48" y="305"/>
                  </a:cubicBezTo>
                  <a:cubicBezTo>
                    <a:pt x="173" y="430"/>
                    <a:pt x="337" y="499"/>
                    <a:pt x="513" y="50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grpSp>
          <p:nvGrpSpPr>
            <p:cNvPr id="17" name="Grupa 16"/>
            <p:cNvGrpSpPr/>
            <p:nvPr/>
          </p:nvGrpSpPr>
          <p:grpSpPr>
            <a:xfrm>
              <a:off x="3438436" y="1168400"/>
              <a:ext cx="2584925" cy="4042075"/>
              <a:chOff x="3438436" y="1168400"/>
              <a:chExt cx="2584925" cy="4042075"/>
            </a:xfrm>
          </p:grpSpPr>
          <p:sp>
            <p:nvSpPr>
              <p:cNvPr id="13" name="Freeform 12">
                <a:extLst>
                  <a:ext uri="{FF2B5EF4-FFF2-40B4-BE49-F238E27FC236}">
                    <a16:creationId xmlns:a16="http://schemas.microsoft.com/office/drawing/2014/main" id="{C728EE99-074C-4DD5-9635-93D6CDCFB879}"/>
                  </a:ext>
                </a:extLst>
              </p:cNvPr>
              <p:cNvSpPr>
                <a:spLocks/>
              </p:cNvSpPr>
              <p:nvPr/>
            </p:nvSpPr>
            <p:spPr bwMode="auto">
              <a:xfrm>
                <a:off x="4727949" y="2266232"/>
                <a:ext cx="1292641" cy="1257869"/>
              </a:xfrm>
              <a:custGeom>
                <a:avLst/>
                <a:gdLst>
                  <a:gd name="T0" fmla="*/ 521 w 521"/>
                  <a:gd name="T1" fmla="*/ 250 h 506"/>
                  <a:gd name="T2" fmla="*/ 47 w 521"/>
                  <a:gd name="T3" fmla="*/ 0 h 506"/>
                  <a:gd name="T4" fmla="*/ 0 w 521"/>
                  <a:gd name="T5" fmla="*/ 111 h 506"/>
                  <a:gd name="T6" fmla="*/ 51 w 521"/>
                  <a:gd name="T7" fmla="*/ 231 h 506"/>
                  <a:gd name="T8" fmla="*/ 406 w 521"/>
                  <a:gd name="T9" fmla="*/ 506 h 506"/>
                  <a:gd name="T10" fmla="*/ 512 w 521"/>
                  <a:gd name="T11" fmla="*/ 264 h 506"/>
                  <a:gd name="T12" fmla="*/ 521 w 521"/>
                  <a:gd name="T13" fmla="*/ 250 h 506"/>
                </a:gdLst>
                <a:ahLst/>
                <a:cxnLst>
                  <a:cxn ang="0">
                    <a:pos x="T0" y="T1"/>
                  </a:cxn>
                  <a:cxn ang="0">
                    <a:pos x="T2" y="T3"/>
                  </a:cxn>
                  <a:cxn ang="0">
                    <a:pos x="T4" y="T5"/>
                  </a:cxn>
                  <a:cxn ang="0">
                    <a:pos x="T6" y="T7"/>
                  </a:cxn>
                  <a:cxn ang="0">
                    <a:pos x="T8" y="T9"/>
                  </a:cxn>
                  <a:cxn ang="0">
                    <a:pos x="T10" y="T11"/>
                  </a:cxn>
                  <a:cxn ang="0">
                    <a:pos x="T12" y="T13"/>
                  </a:cxn>
                </a:cxnLst>
                <a:rect l="0" t="0" r="r" b="b"/>
                <a:pathLst>
                  <a:path w="521" h="506">
                    <a:moveTo>
                      <a:pt x="521" y="250"/>
                    </a:moveTo>
                    <a:cubicBezTo>
                      <a:pt x="408" y="108"/>
                      <a:pt x="238" y="13"/>
                      <a:pt x="47" y="0"/>
                    </a:cubicBezTo>
                    <a:cubicBezTo>
                      <a:pt x="0" y="111"/>
                      <a:pt x="0" y="111"/>
                      <a:pt x="0" y="111"/>
                    </a:cubicBezTo>
                    <a:cubicBezTo>
                      <a:pt x="0" y="111"/>
                      <a:pt x="0" y="111"/>
                      <a:pt x="51" y="231"/>
                    </a:cubicBezTo>
                    <a:cubicBezTo>
                      <a:pt x="213" y="251"/>
                      <a:pt x="348" y="359"/>
                      <a:pt x="406" y="506"/>
                    </a:cubicBezTo>
                    <a:cubicBezTo>
                      <a:pt x="426" y="419"/>
                      <a:pt x="462" y="337"/>
                      <a:pt x="512" y="264"/>
                    </a:cubicBezTo>
                    <a:cubicBezTo>
                      <a:pt x="515" y="259"/>
                      <a:pt x="518" y="255"/>
                      <a:pt x="521" y="2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dirty="0"/>
              </a:p>
            </p:txBody>
          </p:sp>
          <p:sp>
            <p:nvSpPr>
              <p:cNvPr id="29" name="pole tekstowe 28">
                <a:extLst>
                  <a:ext uri="{FF2B5EF4-FFF2-40B4-BE49-F238E27FC236}">
                    <a16:creationId xmlns:a16="http://schemas.microsoft.com/office/drawing/2014/main" id="{15F53BC6-8121-422F-A0EE-510D117FF88B}"/>
                  </a:ext>
                </a:extLst>
              </p:cNvPr>
              <p:cNvSpPr txBox="1"/>
              <p:nvPr/>
            </p:nvSpPr>
            <p:spPr>
              <a:xfrm rot="1802820">
                <a:off x="3438436" y="2634475"/>
                <a:ext cx="2576001" cy="2576000"/>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1" name="Owal 50">
                <a:extLst>
                  <a:ext uri="{FF2B5EF4-FFF2-40B4-BE49-F238E27FC236}">
                    <a16:creationId xmlns:a16="http://schemas.microsoft.com/office/drawing/2014/main" id="{85DDBE8B-808F-43D6-92B2-30E8E2BFD4A2}"/>
                  </a:ext>
                </a:extLst>
              </p:cNvPr>
              <p:cNvSpPr/>
              <p:nvPr/>
            </p:nvSpPr>
            <p:spPr>
              <a:xfrm>
                <a:off x="4873592" y="1168400"/>
                <a:ext cx="1149769" cy="1149769"/>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0" name="Owal 59">
                <a:extLst>
                  <a:ext uri="{FF2B5EF4-FFF2-40B4-BE49-F238E27FC236}">
                    <a16:creationId xmlns:a16="http://schemas.microsoft.com/office/drawing/2014/main" id="{EC808F6D-161B-4A49-8727-733689B14FD4}"/>
                  </a:ext>
                </a:extLst>
              </p:cNvPr>
              <p:cNvSpPr/>
              <p:nvPr/>
            </p:nvSpPr>
            <p:spPr>
              <a:xfrm flipH="1">
                <a:off x="5154972" y="2230087"/>
                <a:ext cx="210716" cy="210716"/>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grpSp>
        <p:nvGrpSpPr>
          <p:cNvPr id="53" name="Grupa 52"/>
          <p:cNvGrpSpPr/>
          <p:nvPr/>
        </p:nvGrpSpPr>
        <p:grpSpPr>
          <a:xfrm>
            <a:off x="5814928" y="1210974"/>
            <a:ext cx="2896419" cy="3972422"/>
            <a:chOff x="5810441" y="1168400"/>
            <a:chExt cx="2945002" cy="4039053"/>
          </a:xfrm>
        </p:grpSpPr>
        <p:sp>
          <p:nvSpPr>
            <p:cNvPr id="12" name="Freeform 11">
              <a:extLst>
                <a:ext uri="{FF2B5EF4-FFF2-40B4-BE49-F238E27FC236}">
                  <a16:creationId xmlns:a16="http://schemas.microsoft.com/office/drawing/2014/main" id="{0B2E4ABD-A44A-4B9D-A875-2A82416160D3}"/>
                </a:ext>
              </a:extLst>
            </p:cNvPr>
            <p:cNvSpPr>
              <a:spLocks/>
            </p:cNvSpPr>
            <p:nvPr/>
          </p:nvSpPr>
          <p:spPr bwMode="auto">
            <a:xfrm>
              <a:off x="5810441" y="2264721"/>
              <a:ext cx="1655488" cy="1644905"/>
            </a:xfrm>
            <a:custGeom>
              <a:avLst/>
              <a:gdLst>
                <a:gd name="T0" fmla="*/ 116 w 667"/>
                <a:gd name="T1" fmla="*/ 292 h 662"/>
                <a:gd name="T2" fmla="*/ 0 w 667"/>
                <a:gd name="T3" fmla="*/ 639 h 662"/>
                <a:gd name="T4" fmla="*/ 1 w 667"/>
                <a:gd name="T5" fmla="*/ 662 h 662"/>
                <a:gd name="T6" fmla="*/ 116 w 667"/>
                <a:gd name="T7" fmla="*/ 614 h 662"/>
                <a:gd name="T8" fmla="*/ 230 w 667"/>
                <a:gd name="T9" fmla="*/ 662 h 662"/>
                <a:gd name="T10" fmla="*/ 231 w 667"/>
                <a:gd name="T11" fmla="*/ 639 h 662"/>
                <a:gd name="T12" fmla="*/ 617 w 667"/>
                <a:gd name="T13" fmla="*/ 232 h 662"/>
                <a:gd name="T14" fmla="*/ 667 w 667"/>
                <a:gd name="T15" fmla="*/ 111 h 662"/>
                <a:gd name="T16" fmla="*/ 620 w 667"/>
                <a:gd name="T17" fmla="*/ 0 h 662"/>
                <a:gd name="T18" fmla="*/ 116 w 667"/>
                <a:gd name="T19" fmla="*/ 292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662">
                  <a:moveTo>
                    <a:pt x="116" y="292"/>
                  </a:moveTo>
                  <a:cubicBezTo>
                    <a:pt x="48" y="392"/>
                    <a:pt x="6" y="511"/>
                    <a:pt x="0" y="639"/>
                  </a:cubicBezTo>
                  <a:cubicBezTo>
                    <a:pt x="1" y="647"/>
                    <a:pt x="1" y="654"/>
                    <a:pt x="1" y="662"/>
                  </a:cubicBezTo>
                  <a:cubicBezTo>
                    <a:pt x="116" y="614"/>
                    <a:pt x="116" y="614"/>
                    <a:pt x="116" y="614"/>
                  </a:cubicBezTo>
                  <a:cubicBezTo>
                    <a:pt x="230" y="662"/>
                    <a:pt x="230" y="662"/>
                    <a:pt x="230" y="662"/>
                  </a:cubicBezTo>
                  <a:cubicBezTo>
                    <a:pt x="230" y="654"/>
                    <a:pt x="231" y="647"/>
                    <a:pt x="231" y="639"/>
                  </a:cubicBezTo>
                  <a:cubicBezTo>
                    <a:pt x="245" y="428"/>
                    <a:pt x="409" y="257"/>
                    <a:pt x="617" y="232"/>
                  </a:cubicBezTo>
                  <a:cubicBezTo>
                    <a:pt x="667" y="111"/>
                    <a:pt x="667" y="111"/>
                    <a:pt x="667" y="111"/>
                  </a:cubicBezTo>
                  <a:cubicBezTo>
                    <a:pt x="620" y="0"/>
                    <a:pt x="620" y="0"/>
                    <a:pt x="620" y="0"/>
                  </a:cubicBezTo>
                  <a:cubicBezTo>
                    <a:pt x="411" y="15"/>
                    <a:pt x="228" y="127"/>
                    <a:pt x="116" y="29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0" name="pole tekstowe 29">
              <a:extLst>
                <a:ext uri="{FF2B5EF4-FFF2-40B4-BE49-F238E27FC236}">
                  <a16:creationId xmlns:a16="http://schemas.microsoft.com/office/drawing/2014/main" id="{4162B730-9CFC-4221-AFEF-7C23D4EADF1E}"/>
                </a:ext>
              </a:extLst>
            </p:cNvPr>
            <p:cNvSpPr txBox="1"/>
            <p:nvPr/>
          </p:nvSpPr>
          <p:spPr>
            <a:xfrm rot="18876724">
              <a:off x="6179442" y="2631452"/>
              <a:ext cx="2576001" cy="2576001"/>
            </a:xfrm>
            <a:prstGeom prst="rect">
              <a:avLst/>
            </a:prstGeom>
            <a:noFill/>
          </p:spPr>
          <p:txBody>
            <a:bodyPr wrap="square" rtlCol="0" anchor="ctr">
              <a:prstTxWarp prst="textArchUp">
                <a:avLst/>
              </a:prstTxWarp>
              <a:noAutofit/>
            </a:bodyPr>
            <a:lstStyle/>
            <a:p>
              <a:pPr algn="ctr"/>
              <a:r>
                <a:rPr lang="en-US" dirty="0">
                  <a:solidFill>
                    <a:schemeClr val="bg1"/>
                  </a:solidFill>
                </a:rPr>
                <a:t>YOUR TEXT</a:t>
              </a:r>
            </a:p>
          </p:txBody>
        </p:sp>
        <p:sp>
          <p:nvSpPr>
            <p:cNvPr id="52" name="Owal 51">
              <a:extLst>
                <a:ext uri="{FF2B5EF4-FFF2-40B4-BE49-F238E27FC236}">
                  <a16:creationId xmlns:a16="http://schemas.microsoft.com/office/drawing/2014/main" id="{9549F436-AFB9-4590-A82A-D09D3DB63417}"/>
                </a:ext>
              </a:extLst>
            </p:cNvPr>
            <p:cNvSpPr/>
            <p:nvPr/>
          </p:nvSpPr>
          <p:spPr>
            <a:xfrm>
              <a:off x="6170518" y="1168400"/>
              <a:ext cx="1149769" cy="1149769"/>
            </a:xfrm>
            <a:prstGeom prst="ellipse">
              <a:avLst/>
            </a:prstGeom>
            <a:no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1" name="Owal 60">
              <a:extLst>
                <a:ext uri="{FF2B5EF4-FFF2-40B4-BE49-F238E27FC236}">
                  <a16:creationId xmlns:a16="http://schemas.microsoft.com/office/drawing/2014/main" id="{B3F8163C-CD39-436E-A0A4-A5996FE1E1B8}"/>
                </a:ext>
              </a:extLst>
            </p:cNvPr>
            <p:cNvSpPr/>
            <p:nvPr/>
          </p:nvSpPr>
          <p:spPr>
            <a:xfrm flipH="1">
              <a:off x="6828192" y="2230087"/>
              <a:ext cx="210716" cy="210716"/>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2" name="Grupa 21"/>
          <p:cNvGrpSpPr/>
          <p:nvPr/>
        </p:nvGrpSpPr>
        <p:grpSpPr>
          <a:xfrm>
            <a:off x="3407732" y="2578542"/>
            <a:ext cx="3229663" cy="3708820"/>
            <a:chOff x="3362869" y="2558907"/>
            <a:chExt cx="3283835" cy="3771029"/>
          </a:xfrm>
        </p:grpSpPr>
        <p:sp>
          <p:nvSpPr>
            <p:cNvPr id="10" name="Freeform 9">
              <a:extLst>
                <a:ext uri="{FF2B5EF4-FFF2-40B4-BE49-F238E27FC236}">
                  <a16:creationId xmlns:a16="http://schemas.microsoft.com/office/drawing/2014/main" id="{BABABCF7-3AAE-4FD9-A95B-7E35127592FB}"/>
                </a:ext>
              </a:extLst>
            </p:cNvPr>
            <p:cNvSpPr>
              <a:spLocks/>
            </p:cNvSpPr>
            <p:nvPr/>
          </p:nvSpPr>
          <p:spPr bwMode="auto">
            <a:xfrm>
              <a:off x="4737020" y="3935327"/>
              <a:ext cx="1646417" cy="1652465"/>
            </a:xfrm>
            <a:custGeom>
              <a:avLst/>
              <a:gdLst>
                <a:gd name="T0" fmla="*/ 431 w 663"/>
                <a:gd name="T1" fmla="*/ 49 h 665"/>
                <a:gd name="T2" fmla="*/ 5 w 663"/>
                <a:gd name="T3" fmla="*/ 434 h 665"/>
                <a:gd name="T4" fmla="*/ 51 w 663"/>
                <a:gd name="T5" fmla="*/ 543 h 665"/>
                <a:gd name="T6" fmla="*/ 0 w 663"/>
                <a:gd name="T7" fmla="*/ 665 h 665"/>
                <a:gd name="T8" fmla="*/ 468 w 663"/>
                <a:gd name="T9" fmla="*/ 468 h 665"/>
                <a:gd name="T10" fmla="*/ 663 w 663"/>
                <a:gd name="T11" fmla="*/ 48 h 665"/>
                <a:gd name="T12" fmla="*/ 548 w 663"/>
                <a:gd name="T13" fmla="*/ 0 h 665"/>
                <a:gd name="T14" fmla="*/ 431 w 663"/>
                <a:gd name="T15" fmla="*/ 49 h 6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3" h="665">
                  <a:moveTo>
                    <a:pt x="431" y="49"/>
                  </a:moveTo>
                  <a:cubicBezTo>
                    <a:pt x="404" y="261"/>
                    <a:pt x="224" y="428"/>
                    <a:pt x="5" y="434"/>
                  </a:cubicBezTo>
                  <a:cubicBezTo>
                    <a:pt x="5" y="434"/>
                    <a:pt x="5" y="434"/>
                    <a:pt x="51" y="543"/>
                  </a:cubicBezTo>
                  <a:cubicBezTo>
                    <a:pt x="0" y="665"/>
                    <a:pt x="0" y="665"/>
                    <a:pt x="0" y="665"/>
                  </a:cubicBezTo>
                  <a:cubicBezTo>
                    <a:pt x="177" y="663"/>
                    <a:pt x="343" y="593"/>
                    <a:pt x="468" y="468"/>
                  </a:cubicBezTo>
                  <a:cubicBezTo>
                    <a:pt x="583" y="355"/>
                    <a:pt x="650" y="207"/>
                    <a:pt x="663" y="48"/>
                  </a:cubicBezTo>
                  <a:cubicBezTo>
                    <a:pt x="548" y="0"/>
                    <a:pt x="548" y="0"/>
                    <a:pt x="548" y="0"/>
                  </a:cubicBezTo>
                  <a:lnTo>
                    <a:pt x="431" y="4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3" name="pole tekstowe 32">
              <a:extLst>
                <a:ext uri="{FF2B5EF4-FFF2-40B4-BE49-F238E27FC236}">
                  <a16:creationId xmlns:a16="http://schemas.microsoft.com/office/drawing/2014/main" id="{BD6231B4-CC66-47D6-9438-7171300F4BBF}"/>
                </a:ext>
              </a:extLst>
            </p:cNvPr>
            <p:cNvSpPr txBox="1"/>
            <p:nvPr/>
          </p:nvSpPr>
          <p:spPr>
            <a:xfrm rot="19003162">
              <a:off x="3362869" y="2558907"/>
              <a:ext cx="2727139" cy="2727136"/>
            </a:xfrm>
            <a:prstGeom prst="rect">
              <a:avLst/>
            </a:prstGeom>
            <a:noFill/>
          </p:spPr>
          <p:txBody>
            <a:bodyPr wrap="square" rtlCol="0" anchor="ctr">
              <a:prstTxWarp prst="textArchDown">
                <a:avLst/>
              </a:prstTxWarp>
              <a:noAutofit/>
            </a:bodyPr>
            <a:lstStyle/>
            <a:p>
              <a:pPr algn="ctr"/>
              <a:r>
                <a:rPr lang="en-US" dirty="0">
                  <a:solidFill>
                    <a:schemeClr val="bg1"/>
                  </a:solidFill>
                </a:rPr>
                <a:t>YOUR TEXT</a:t>
              </a:r>
            </a:p>
          </p:txBody>
        </p:sp>
        <p:sp>
          <p:nvSpPr>
            <p:cNvPr id="50" name="Owal 49">
              <a:extLst>
                <a:ext uri="{FF2B5EF4-FFF2-40B4-BE49-F238E27FC236}">
                  <a16:creationId xmlns:a16="http://schemas.microsoft.com/office/drawing/2014/main" id="{257FBB6F-5DDC-46CB-B31C-FD91A6A99080}"/>
                </a:ext>
              </a:extLst>
            </p:cNvPr>
            <p:cNvSpPr/>
            <p:nvPr/>
          </p:nvSpPr>
          <p:spPr>
            <a:xfrm>
              <a:off x="5496935" y="5180167"/>
              <a:ext cx="1149769" cy="1149769"/>
            </a:xfrm>
            <a:prstGeom prst="ellipse">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Owal 61">
              <a:extLst>
                <a:ext uri="{FF2B5EF4-FFF2-40B4-BE49-F238E27FC236}">
                  <a16:creationId xmlns:a16="http://schemas.microsoft.com/office/drawing/2014/main" id="{1514D237-B503-43DE-8342-D41CFE9254F3}"/>
                </a:ext>
              </a:extLst>
            </p:cNvPr>
            <p:cNvSpPr/>
            <p:nvPr/>
          </p:nvSpPr>
          <p:spPr>
            <a:xfrm flipH="1">
              <a:off x="5623999" y="5143948"/>
              <a:ext cx="221258" cy="221258"/>
            </a:xfrm>
            <a:prstGeom prst="ellipse">
              <a:avLst/>
            </a:prstGeom>
            <a:solidFill>
              <a:schemeClr val="bg1"/>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1" name="Freeform 31">
            <a:extLst>
              <a:ext uri="{FF2B5EF4-FFF2-40B4-BE49-F238E27FC236}">
                <a16:creationId xmlns:a16="http://schemas.microsoft.com/office/drawing/2014/main" id="{D55EED3B-3690-4717-BFA9-58117BF1F51D}"/>
              </a:ext>
            </a:extLst>
          </p:cNvPr>
          <p:cNvSpPr>
            <a:spLocks noChangeAspect="1"/>
          </p:cNvSpPr>
          <p:nvPr/>
        </p:nvSpPr>
        <p:spPr bwMode="auto">
          <a:xfrm>
            <a:off x="6455768" y="1557563"/>
            <a:ext cx="601326" cy="408192"/>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2" name="Grafika 41">
            <a:extLst>
              <a:ext uri="{FF2B5EF4-FFF2-40B4-BE49-F238E27FC236}">
                <a16:creationId xmlns:a16="http://schemas.microsoft.com/office/drawing/2014/main" id="{5045F639-85F6-492D-8804-402BBE0BF200}"/>
              </a:ext>
            </a:extLst>
          </p:cNvPr>
          <p:cNvPicPr>
            <a:picLocks noChangeAspect="1"/>
          </p:cNvPicPr>
          <p:nvPr/>
        </p:nvPicPr>
        <p:blipFill>
          <a:blip/>
          <a:stretch>
            <a:fillRect/>
          </a:stretch>
        </p:blipFill>
        <p:spPr>
          <a:xfrm>
            <a:off x="8854811" y="5190492"/>
            <a:ext cx="395930" cy="568518"/>
          </a:xfrm>
          <a:prstGeom prst="rect">
            <a:avLst/>
          </a:prstGeom>
        </p:spPr>
      </p:pic>
      <p:sp>
        <p:nvSpPr>
          <p:cNvPr id="43" name="Freeform 22">
            <a:extLst>
              <a:ext uri="{FF2B5EF4-FFF2-40B4-BE49-F238E27FC236}">
                <a16:creationId xmlns:a16="http://schemas.microsoft.com/office/drawing/2014/main" id="{9AF9A85A-E7ED-459A-8456-44C85513BA11}"/>
              </a:ext>
            </a:extLst>
          </p:cNvPr>
          <p:cNvSpPr>
            <a:spLocks noChangeAspect="1" noEditPoints="1"/>
          </p:cNvSpPr>
          <p:nvPr/>
        </p:nvSpPr>
        <p:spPr bwMode="auto">
          <a:xfrm>
            <a:off x="2835504" y="5255649"/>
            <a:ext cx="579272" cy="45598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6">
            <a:extLst>
              <a:ext uri="{FF2B5EF4-FFF2-40B4-BE49-F238E27FC236}">
                <a16:creationId xmlns:a16="http://schemas.microsoft.com/office/drawing/2014/main" id="{5D1282B0-B42A-4C15-A568-6BEC3549B3A4}"/>
              </a:ext>
            </a:extLst>
          </p:cNvPr>
          <p:cNvSpPr>
            <a:spLocks noChangeAspect="1" noEditPoints="1"/>
          </p:cNvSpPr>
          <p:nvPr/>
        </p:nvSpPr>
        <p:spPr bwMode="auto">
          <a:xfrm>
            <a:off x="8763187" y="2110493"/>
            <a:ext cx="601326" cy="479064"/>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6">
            <a:extLst>
              <a:ext uri="{FF2B5EF4-FFF2-40B4-BE49-F238E27FC236}">
                <a16:creationId xmlns:a16="http://schemas.microsoft.com/office/drawing/2014/main" id="{0BB46B1B-894D-4A43-8D06-BE2BF0198175}"/>
              </a:ext>
            </a:extLst>
          </p:cNvPr>
          <p:cNvSpPr>
            <a:spLocks noChangeAspect="1"/>
          </p:cNvSpPr>
          <p:nvPr/>
        </p:nvSpPr>
        <p:spPr bwMode="auto">
          <a:xfrm>
            <a:off x="5762778" y="5512279"/>
            <a:ext cx="591422" cy="49917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12">
            <a:extLst>
              <a:ext uri="{FF2B5EF4-FFF2-40B4-BE49-F238E27FC236}">
                <a16:creationId xmlns:a16="http://schemas.microsoft.com/office/drawing/2014/main" id="{8B90B203-15D2-43AF-9BB5-C4EA85DBA04E}"/>
              </a:ext>
            </a:extLst>
          </p:cNvPr>
          <p:cNvSpPr>
            <a:spLocks noChangeAspect="1" noEditPoints="1"/>
          </p:cNvSpPr>
          <p:nvPr/>
        </p:nvSpPr>
        <p:spPr bwMode="auto">
          <a:xfrm>
            <a:off x="5119505" y="1472222"/>
            <a:ext cx="670362" cy="549560"/>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8">
            <a:extLst>
              <a:ext uri="{FF2B5EF4-FFF2-40B4-BE49-F238E27FC236}">
                <a16:creationId xmlns:a16="http://schemas.microsoft.com/office/drawing/2014/main" id="{34F1281E-2791-4B6D-BFCB-EBD7F1248305}"/>
              </a:ext>
            </a:extLst>
          </p:cNvPr>
          <p:cNvSpPr>
            <a:spLocks noChangeAspect="1" noEditPoints="1"/>
          </p:cNvSpPr>
          <p:nvPr/>
        </p:nvSpPr>
        <p:spPr bwMode="auto">
          <a:xfrm>
            <a:off x="2904515" y="2074924"/>
            <a:ext cx="429236" cy="59223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3205133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Funnels &amp; Filter Diagrams</a:t>
            </a:r>
          </a:p>
        </p:txBody>
      </p:sp>
    </p:spTree>
    <p:extLst>
      <p:ext uri="{BB962C8B-B14F-4D97-AF65-F5344CB8AC3E}">
        <p14:creationId xmlns:p14="http://schemas.microsoft.com/office/powerpoint/2010/main" val="205434479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A639241-1843-476C-9011-9D4158B82883}"/>
              </a:ext>
            </a:extLst>
          </p:cNvPr>
          <p:cNvSpPr>
            <a:spLocks noGrp="1"/>
          </p:cNvSpPr>
          <p:nvPr>
            <p:ph type="title"/>
          </p:nvPr>
        </p:nvSpPr>
        <p:spPr/>
        <p:txBody>
          <a:bodyPr>
            <a:normAutofit fontScale="90000"/>
          </a:bodyPr>
          <a:lstStyle/>
          <a:p>
            <a:r>
              <a:rPr lang="en-US" dirty="0"/>
              <a:t>Vertical Elements Filtration Model – 4 Layers</a:t>
            </a:r>
          </a:p>
        </p:txBody>
      </p:sp>
      <p:grpSp>
        <p:nvGrpSpPr>
          <p:cNvPr id="3" name="Grupa 2">
            <a:extLst>
              <a:ext uri="{FF2B5EF4-FFF2-40B4-BE49-F238E27FC236}">
                <a16:creationId xmlns:a16="http://schemas.microsoft.com/office/drawing/2014/main" id="{1B49FFC6-6EC5-4D69-82DE-FB959AB4A669}"/>
              </a:ext>
            </a:extLst>
          </p:cNvPr>
          <p:cNvGrpSpPr/>
          <p:nvPr/>
        </p:nvGrpSpPr>
        <p:grpSpPr>
          <a:xfrm>
            <a:off x="5300752" y="4789072"/>
            <a:ext cx="6264011" cy="830190"/>
            <a:chOff x="5431659" y="5064667"/>
            <a:chExt cx="6264011" cy="830190"/>
          </a:xfrm>
        </p:grpSpPr>
        <p:sp>
          <p:nvSpPr>
            <p:cNvPr id="73" name="Strzałka: pięciokąt 72">
              <a:extLst>
                <a:ext uri="{FF2B5EF4-FFF2-40B4-BE49-F238E27FC236}">
                  <a16:creationId xmlns:a16="http://schemas.microsoft.com/office/drawing/2014/main" id="{1DA7BA27-3E99-499B-8CAA-6CCCE8027C43}"/>
                </a:ext>
              </a:extLst>
            </p:cNvPr>
            <p:cNvSpPr/>
            <p:nvPr/>
          </p:nvSpPr>
          <p:spPr>
            <a:xfrm flipH="1">
              <a:off x="5431659" y="5064667"/>
              <a:ext cx="5784305" cy="830190"/>
            </a:xfrm>
            <a:prstGeom prst="homePlate">
              <a:avLst>
                <a:gd name="adj" fmla="val 331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7" name="Strzałka: pięciokąt 56">
              <a:extLst>
                <a:ext uri="{FF2B5EF4-FFF2-40B4-BE49-F238E27FC236}">
                  <a16:creationId xmlns:a16="http://schemas.microsoft.com/office/drawing/2014/main" id="{17CD9BBD-B36B-47AF-BAD7-32A0D9C55AB4}"/>
                </a:ext>
              </a:extLst>
            </p:cNvPr>
            <p:cNvSpPr/>
            <p:nvPr/>
          </p:nvSpPr>
          <p:spPr>
            <a:xfrm flipH="1">
              <a:off x="5481774" y="5064667"/>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8" name="Owal 97">
              <a:extLst>
                <a:ext uri="{FF2B5EF4-FFF2-40B4-BE49-F238E27FC236}">
                  <a16:creationId xmlns:a16="http://schemas.microsoft.com/office/drawing/2014/main" id="{815AFFF8-9E1B-428A-936E-5B31451B00BA}"/>
                </a:ext>
              </a:extLst>
            </p:cNvPr>
            <p:cNvSpPr/>
            <p:nvPr/>
          </p:nvSpPr>
          <p:spPr>
            <a:xfrm>
              <a:off x="10865480" y="5064667"/>
              <a:ext cx="830190" cy="830190"/>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4" name="Grupa 3">
            <a:extLst>
              <a:ext uri="{FF2B5EF4-FFF2-40B4-BE49-F238E27FC236}">
                <a16:creationId xmlns:a16="http://schemas.microsoft.com/office/drawing/2014/main" id="{B97130C7-AD5E-4870-8E17-E7180A28DE3B}"/>
              </a:ext>
            </a:extLst>
          </p:cNvPr>
          <p:cNvGrpSpPr/>
          <p:nvPr/>
        </p:nvGrpSpPr>
        <p:grpSpPr>
          <a:xfrm>
            <a:off x="5302409" y="3759984"/>
            <a:ext cx="6262354" cy="830190"/>
            <a:chOff x="5433316" y="4035579"/>
            <a:chExt cx="6262354" cy="830190"/>
          </a:xfrm>
        </p:grpSpPr>
        <p:sp>
          <p:nvSpPr>
            <p:cNvPr id="72" name="Strzałka: pięciokąt 71">
              <a:extLst>
                <a:ext uri="{FF2B5EF4-FFF2-40B4-BE49-F238E27FC236}">
                  <a16:creationId xmlns:a16="http://schemas.microsoft.com/office/drawing/2014/main" id="{F673E6F6-484D-41FC-9AF5-215495743B2C}"/>
                </a:ext>
              </a:extLst>
            </p:cNvPr>
            <p:cNvSpPr/>
            <p:nvPr/>
          </p:nvSpPr>
          <p:spPr>
            <a:xfrm flipH="1">
              <a:off x="5433316" y="4035579"/>
              <a:ext cx="5784305" cy="830190"/>
            </a:xfrm>
            <a:prstGeom prst="homePlate">
              <a:avLst>
                <a:gd name="adj" fmla="val 331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6" name="Strzałka: pięciokąt 55">
              <a:extLst>
                <a:ext uri="{FF2B5EF4-FFF2-40B4-BE49-F238E27FC236}">
                  <a16:creationId xmlns:a16="http://schemas.microsoft.com/office/drawing/2014/main" id="{17BA05B3-3F78-4835-ACD0-FCB9773EB03C}"/>
                </a:ext>
              </a:extLst>
            </p:cNvPr>
            <p:cNvSpPr/>
            <p:nvPr/>
          </p:nvSpPr>
          <p:spPr>
            <a:xfrm flipH="1">
              <a:off x="5483431" y="4035579"/>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5" name="Owal 94">
              <a:extLst>
                <a:ext uri="{FF2B5EF4-FFF2-40B4-BE49-F238E27FC236}">
                  <a16:creationId xmlns:a16="http://schemas.microsoft.com/office/drawing/2014/main" id="{CBBBE16D-1965-48E6-8235-6F7BC18F5824}"/>
                </a:ext>
              </a:extLst>
            </p:cNvPr>
            <p:cNvSpPr/>
            <p:nvPr/>
          </p:nvSpPr>
          <p:spPr>
            <a:xfrm>
              <a:off x="10865480" y="4035579"/>
              <a:ext cx="830190" cy="830190"/>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5" name="Grupa 4">
            <a:extLst>
              <a:ext uri="{FF2B5EF4-FFF2-40B4-BE49-F238E27FC236}">
                <a16:creationId xmlns:a16="http://schemas.microsoft.com/office/drawing/2014/main" id="{1D7840EC-8EFC-45AF-B074-DCBA353F2FFE}"/>
              </a:ext>
            </a:extLst>
          </p:cNvPr>
          <p:cNvGrpSpPr/>
          <p:nvPr/>
        </p:nvGrpSpPr>
        <p:grpSpPr>
          <a:xfrm>
            <a:off x="5304066" y="2730896"/>
            <a:ext cx="6260697" cy="830190"/>
            <a:chOff x="5434973" y="3006491"/>
            <a:chExt cx="6260697" cy="830190"/>
          </a:xfrm>
        </p:grpSpPr>
        <p:sp>
          <p:nvSpPr>
            <p:cNvPr id="58" name="Strzałka: pięciokąt 57">
              <a:extLst>
                <a:ext uri="{FF2B5EF4-FFF2-40B4-BE49-F238E27FC236}">
                  <a16:creationId xmlns:a16="http://schemas.microsoft.com/office/drawing/2014/main" id="{C6AEDC4A-9B3A-4FF5-9256-C52521D0B019}"/>
                </a:ext>
              </a:extLst>
            </p:cNvPr>
            <p:cNvSpPr/>
            <p:nvPr/>
          </p:nvSpPr>
          <p:spPr>
            <a:xfrm flipH="1">
              <a:off x="5434973" y="3006491"/>
              <a:ext cx="5784305" cy="830190"/>
            </a:xfrm>
            <a:prstGeom prst="homePlate">
              <a:avLst>
                <a:gd name="adj" fmla="val 331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55" name="Strzałka: pięciokąt 54">
              <a:extLst>
                <a:ext uri="{FF2B5EF4-FFF2-40B4-BE49-F238E27FC236}">
                  <a16:creationId xmlns:a16="http://schemas.microsoft.com/office/drawing/2014/main" id="{80827F33-DC00-409F-A374-EB6106A4AACB}"/>
                </a:ext>
              </a:extLst>
            </p:cNvPr>
            <p:cNvSpPr/>
            <p:nvPr/>
          </p:nvSpPr>
          <p:spPr>
            <a:xfrm flipH="1">
              <a:off x="5485088" y="3006491"/>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92" name="Owal 91">
              <a:extLst>
                <a:ext uri="{FF2B5EF4-FFF2-40B4-BE49-F238E27FC236}">
                  <a16:creationId xmlns:a16="http://schemas.microsoft.com/office/drawing/2014/main" id="{796C080B-FCE4-47F6-B0C0-833AB57A0712}"/>
                </a:ext>
              </a:extLst>
            </p:cNvPr>
            <p:cNvSpPr/>
            <p:nvPr/>
          </p:nvSpPr>
          <p:spPr>
            <a:xfrm>
              <a:off x="10865480" y="3006491"/>
              <a:ext cx="830190" cy="830190"/>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6" name="Grupa 5">
            <a:extLst>
              <a:ext uri="{FF2B5EF4-FFF2-40B4-BE49-F238E27FC236}">
                <a16:creationId xmlns:a16="http://schemas.microsoft.com/office/drawing/2014/main" id="{BF841C84-07F2-4539-BCDB-05D1055C3007}"/>
              </a:ext>
            </a:extLst>
          </p:cNvPr>
          <p:cNvGrpSpPr/>
          <p:nvPr/>
        </p:nvGrpSpPr>
        <p:grpSpPr>
          <a:xfrm>
            <a:off x="5305723" y="1701808"/>
            <a:ext cx="6259040" cy="830190"/>
            <a:chOff x="5436630" y="1977403"/>
            <a:chExt cx="6259040" cy="830190"/>
          </a:xfrm>
        </p:grpSpPr>
        <p:sp>
          <p:nvSpPr>
            <p:cNvPr id="74" name="Strzałka: pięciokąt 73">
              <a:extLst>
                <a:ext uri="{FF2B5EF4-FFF2-40B4-BE49-F238E27FC236}">
                  <a16:creationId xmlns:a16="http://schemas.microsoft.com/office/drawing/2014/main" id="{AF0F57A1-798D-450F-B1E2-6AD32161A9F1}"/>
                </a:ext>
              </a:extLst>
            </p:cNvPr>
            <p:cNvSpPr/>
            <p:nvPr/>
          </p:nvSpPr>
          <p:spPr>
            <a:xfrm flipH="1">
              <a:off x="5436630" y="1977403"/>
              <a:ext cx="5784305" cy="830190"/>
            </a:xfrm>
            <a:prstGeom prst="homePlate">
              <a:avLst>
                <a:gd name="adj" fmla="val 331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71" name="Strzałka: pięciokąt 70">
              <a:extLst>
                <a:ext uri="{FF2B5EF4-FFF2-40B4-BE49-F238E27FC236}">
                  <a16:creationId xmlns:a16="http://schemas.microsoft.com/office/drawing/2014/main" id="{D340F9ED-F11E-4963-AAB7-18FC4D740E27}"/>
                </a:ext>
              </a:extLst>
            </p:cNvPr>
            <p:cNvSpPr/>
            <p:nvPr/>
          </p:nvSpPr>
          <p:spPr>
            <a:xfrm flipH="1">
              <a:off x="5486745" y="1977403"/>
              <a:ext cx="5784305" cy="830190"/>
            </a:xfrm>
            <a:prstGeom prst="homePlate">
              <a:avLst>
                <a:gd name="adj" fmla="val 3317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Put your text here. Add an item description.</a:t>
              </a:r>
            </a:p>
          </p:txBody>
        </p:sp>
        <p:sp>
          <p:nvSpPr>
            <p:cNvPr id="89" name="Owal 88">
              <a:extLst>
                <a:ext uri="{FF2B5EF4-FFF2-40B4-BE49-F238E27FC236}">
                  <a16:creationId xmlns:a16="http://schemas.microsoft.com/office/drawing/2014/main" id="{4B8BA0CC-3778-410C-86BC-85205A6BE6CC}"/>
                </a:ext>
              </a:extLst>
            </p:cNvPr>
            <p:cNvSpPr/>
            <p:nvPr/>
          </p:nvSpPr>
          <p:spPr>
            <a:xfrm>
              <a:off x="10865480" y="1977403"/>
              <a:ext cx="830190" cy="83019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7" name="Grupa 6">
            <a:extLst>
              <a:ext uri="{FF2B5EF4-FFF2-40B4-BE49-F238E27FC236}">
                <a16:creationId xmlns:a16="http://schemas.microsoft.com/office/drawing/2014/main" id="{57B9D051-DC14-4910-9298-AE11B298518B}"/>
              </a:ext>
            </a:extLst>
          </p:cNvPr>
          <p:cNvGrpSpPr/>
          <p:nvPr/>
        </p:nvGrpSpPr>
        <p:grpSpPr>
          <a:xfrm>
            <a:off x="649444" y="1313931"/>
            <a:ext cx="4230624" cy="4960973"/>
            <a:chOff x="649444" y="1313931"/>
            <a:chExt cx="4230624" cy="4960973"/>
          </a:xfrm>
        </p:grpSpPr>
        <p:sp>
          <p:nvSpPr>
            <p:cNvPr id="8" name="Strzałka: pięciokąt 7">
              <a:extLst>
                <a:ext uri="{FF2B5EF4-FFF2-40B4-BE49-F238E27FC236}">
                  <a16:creationId xmlns:a16="http://schemas.microsoft.com/office/drawing/2014/main" id="{EDB44531-0102-4FEE-8DA9-AD98378A4018}"/>
                </a:ext>
              </a:extLst>
            </p:cNvPr>
            <p:cNvSpPr/>
            <p:nvPr/>
          </p:nvSpPr>
          <p:spPr>
            <a:xfrm rot="5400000">
              <a:off x="657914" y="2989026"/>
              <a:ext cx="4202705" cy="2369052"/>
            </a:xfrm>
            <a:prstGeom prst="homePlate">
              <a:avLst>
                <a:gd name="adj" fmla="val 2105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fika 48">
              <a:extLst>
                <a:ext uri="{FF2B5EF4-FFF2-40B4-BE49-F238E27FC236}">
                  <a16:creationId xmlns:a16="http://schemas.microsoft.com/office/drawing/2014/main" id="{84C3E439-98AF-421A-B47E-50B2785AA8EF}"/>
                </a:ext>
              </a:extLst>
            </p:cNvPr>
            <p:cNvGrpSpPr/>
            <p:nvPr/>
          </p:nvGrpSpPr>
          <p:grpSpPr>
            <a:xfrm>
              <a:off x="649444" y="4759052"/>
              <a:ext cx="4230624" cy="887184"/>
              <a:chOff x="3980688" y="5034647"/>
              <a:chExt cx="4230624" cy="887184"/>
            </a:xfrm>
            <a:solidFill>
              <a:schemeClr val="accent6"/>
            </a:solidFill>
          </p:grpSpPr>
          <p:sp>
            <p:nvSpPr>
              <p:cNvPr id="69" name="Dowolny kształt: kształt 68">
                <a:extLst>
                  <a:ext uri="{FF2B5EF4-FFF2-40B4-BE49-F238E27FC236}">
                    <a16:creationId xmlns:a16="http://schemas.microsoft.com/office/drawing/2014/main" id="{44EBF602-F76F-49E0-AA72-A85A8A77E068}"/>
                  </a:ext>
                </a:extLst>
              </p:cNvPr>
              <p:cNvSpPr/>
              <p:nvPr/>
            </p:nvSpPr>
            <p:spPr>
              <a:xfrm>
                <a:off x="3980688" y="5102832"/>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2">
                  <a:lumMod val="75000"/>
                </a:schemeClr>
              </a:solidFill>
              <a:ln w="1527"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FC2E09D6-9B01-4CF7-8B47-0F5C8DDF9920}"/>
                  </a:ext>
                </a:extLst>
              </p:cNvPr>
              <p:cNvSpPr/>
              <p:nvPr/>
            </p:nvSpPr>
            <p:spPr>
              <a:xfrm>
                <a:off x="3980688" y="5034647"/>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2"/>
              </a:solidFill>
              <a:ln w="1527" cap="flat">
                <a:noFill/>
                <a:prstDash val="solid"/>
                <a:miter/>
              </a:ln>
            </p:spPr>
            <p:txBody>
              <a:bodyPr rtlCol="0" anchor="ctr"/>
              <a:lstStyle/>
              <a:p>
                <a:endParaRPr lang="en-US" dirty="0"/>
              </a:p>
            </p:txBody>
          </p:sp>
        </p:grpSp>
        <p:sp>
          <p:nvSpPr>
            <p:cNvPr id="76" name="Strzałka: pięciokąt 75">
              <a:extLst>
                <a:ext uri="{FF2B5EF4-FFF2-40B4-BE49-F238E27FC236}">
                  <a16:creationId xmlns:a16="http://schemas.microsoft.com/office/drawing/2014/main" id="{9188B998-D51D-4B7E-A32C-5AC9C0F23DDC}"/>
                </a:ext>
              </a:extLst>
            </p:cNvPr>
            <p:cNvSpPr/>
            <p:nvPr/>
          </p:nvSpPr>
          <p:spPr>
            <a:xfrm rot="5400000">
              <a:off x="1457463" y="2848176"/>
              <a:ext cx="2603608" cy="2369052"/>
            </a:xfrm>
            <a:prstGeom prst="homePlate">
              <a:avLst>
                <a:gd name="adj" fmla="val 2105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 name="Grafika 2">
              <a:extLst>
                <a:ext uri="{FF2B5EF4-FFF2-40B4-BE49-F238E27FC236}">
                  <a16:creationId xmlns:a16="http://schemas.microsoft.com/office/drawing/2014/main" id="{C7486964-18CC-4319-820F-776D1DF36528}"/>
                </a:ext>
              </a:extLst>
            </p:cNvPr>
            <p:cNvGrpSpPr/>
            <p:nvPr/>
          </p:nvGrpSpPr>
          <p:grpSpPr>
            <a:xfrm>
              <a:off x="649444" y="3722043"/>
              <a:ext cx="4230624" cy="887184"/>
              <a:chOff x="3980688" y="4086212"/>
              <a:chExt cx="4230624" cy="887184"/>
            </a:xfrm>
          </p:grpSpPr>
          <p:sp>
            <p:nvSpPr>
              <p:cNvPr id="66" name="Dowolny kształt: kształt 65">
                <a:extLst>
                  <a:ext uri="{FF2B5EF4-FFF2-40B4-BE49-F238E27FC236}">
                    <a16:creationId xmlns:a16="http://schemas.microsoft.com/office/drawing/2014/main" id="{A7791FE9-D75E-41CE-8A07-99D173EF3824}"/>
                  </a:ext>
                </a:extLst>
              </p:cNvPr>
              <p:cNvSpPr/>
              <p:nvPr/>
            </p:nvSpPr>
            <p:spPr>
              <a:xfrm>
                <a:off x="3980688" y="4154397"/>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4">
                  <a:lumMod val="75000"/>
                </a:schemeClr>
              </a:solidFill>
              <a:ln w="1527"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0C1C66D2-EBDF-4CEF-B0BA-1F8594D25D8E}"/>
                  </a:ext>
                </a:extLst>
              </p:cNvPr>
              <p:cNvSpPr/>
              <p:nvPr/>
            </p:nvSpPr>
            <p:spPr>
              <a:xfrm>
                <a:off x="3980688" y="4086212"/>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4"/>
              </a:solidFill>
              <a:ln w="1527" cap="flat">
                <a:noFill/>
                <a:prstDash val="solid"/>
                <a:miter/>
              </a:ln>
            </p:spPr>
            <p:txBody>
              <a:bodyPr rtlCol="0" anchor="ctr"/>
              <a:lstStyle/>
              <a:p>
                <a:endParaRPr lang="en-US" dirty="0"/>
              </a:p>
            </p:txBody>
          </p:sp>
        </p:grpSp>
        <p:sp>
          <p:nvSpPr>
            <p:cNvPr id="77" name="Strzałka: pięciokąt 76">
              <a:extLst>
                <a:ext uri="{FF2B5EF4-FFF2-40B4-BE49-F238E27FC236}">
                  <a16:creationId xmlns:a16="http://schemas.microsoft.com/office/drawing/2014/main" id="{341D0564-878C-4093-8121-DB7015627909}"/>
                </a:ext>
              </a:extLst>
            </p:cNvPr>
            <p:cNvSpPr/>
            <p:nvPr/>
          </p:nvSpPr>
          <p:spPr>
            <a:xfrm rot="5400000">
              <a:off x="1660323" y="2009174"/>
              <a:ext cx="2197888" cy="2369052"/>
            </a:xfrm>
            <a:prstGeom prst="homePlate">
              <a:avLst>
                <a:gd name="adj" fmla="val 22569"/>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fika 3">
              <a:extLst>
                <a:ext uri="{FF2B5EF4-FFF2-40B4-BE49-F238E27FC236}">
                  <a16:creationId xmlns:a16="http://schemas.microsoft.com/office/drawing/2014/main" id="{AD34BAB4-0C14-4174-886B-DCB144076205}"/>
                </a:ext>
              </a:extLst>
            </p:cNvPr>
            <p:cNvGrpSpPr/>
            <p:nvPr/>
          </p:nvGrpSpPr>
          <p:grpSpPr>
            <a:xfrm>
              <a:off x="649444" y="2696196"/>
              <a:ext cx="4230624" cy="887184"/>
              <a:chOff x="3980688" y="3005676"/>
              <a:chExt cx="4230624" cy="887184"/>
            </a:xfrm>
            <a:solidFill>
              <a:schemeClr val="accent2"/>
            </a:solidFill>
          </p:grpSpPr>
          <p:sp>
            <p:nvSpPr>
              <p:cNvPr id="63" name="Dowolny kształt: kształt 62">
                <a:extLst>
                  <a:ext uri="{FF2B5EF4-FFF2-40B4-BE49-F238E27FC236}">
                    <a16:creationId xmlns:a16="http://schemas.microsoft.com/office/drawing/2014/main" id="{348A29CD-660D-4B1E-B48B-25CFC4D3D629}"/>
                  </a:ext>
                </a:extLst>
              </p:cNvPr>
              <p:cNvSpPr/>
              <p:nvPr/>
            </p:nvSpPr>
            <p:spPr>
              <a:xfrm>
                <a:off x="3980688" y="3073861"/>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tx2">
                  <a:lumMod val="75000"/>
                </a:schemeClr>
              </a:solidFill>
              <a:ln w="1527"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626F6CFF-5361-4D40-B71C-3543554BF042}"/>
                  </a:ext>
                </a:extLst>
              </p:cNvPr>
              <p:cNvSpPr/>
              <p:nvPr/>
            </p:nvSpPr>
            <p:spPr>
              <a:xfrm>
                <a:off x="3980688" y="3005676"/>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tx2"/>
              </a:solidFill>
              <a:ln w="1527" cap="flat">
                <a:noFill/>
                <a:prstDash val="solid"/>
                <a:miter/>
              </a:ln>
            </p:spPr>
            <p:txBody>
              <a:bodyPr rtlCol="0" anchor="ctr"/>
              <a:lstStyle/>
              <a:p>
                <a:endParaRPr lang="en-US" dirty="0"/>
              </a:p>
            </p:txBody>
          </p:sp>
        </p:grpSp>
        <p:sp>
          <p:nvSpPr>
            <p:cNvPr id="79" name="Strzałka: pięciokąt 78">
              <a:extLst>
                <a:ext uri="{FF2B5EF4-FFF2-40B4-BE49-F238E27FC236}">
                  <a16:creationId xmlns:a16="http://schemas.microsoft.com/office/drawing/2014/main" id="{DD6130C3-9909-420F-9A47-B8D5F65C9FFB}"/>
                </a:ext>
              </a:extLst>
            </p:cNvPr>
            <p:cNvSpPr/>
            <p:nvPr/>
          </p:nvSpPr>
          <p:spPr>
            <a:xfrm rot="5400000">
              <a:off x="2070173" y="1401433"/>
              <a:ext cx="1378188" cy="2369052"/>
            </a:xfrm>
            <a:prstGeom prst="homePlate">
              <a:avLst>
                <a:gd name="adj" fmla="val 3694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5" name="Grupa 114">
              <a:extLst>
                <a:ext uri="{FF2B5EF4-FFF2-40B4-BE49-F238E27FC236}">
                  <a16:creationId xmlns:a16="http://schemas.microsoft.com/office/drawing/2014/main" id="{08635F46-AD50-49F7-B25F-769C28058C53}"/>
                </a:ext>
              </a:extLst>
            </p:cNvPr>
            <p:cNvGrpSpPr/>
            <p:nvPr/>
          </p:nvGrpSpPr>
          <p:grpSpPr>
            <a:xfrm>
              <a:off x="1100424" y="2453581"/>
              <a:ext cx="3486708" cy="939048"/>
              <a:chOff x="7365945" y="926032"/>
              <a:chExt cx="2703401" cy="728086"/>
            </a:xfrm>
            <a:solidFill>
              <a:schemeClr val="bg2">
                <a:lumMod val="25000"/>
              </a:schemeClr>
            </a:solidFill>
          </p:grpSpPr>
          <p:sp>
            <p:nvSpPr>
              <p:cNvPr id="107" name="Freeform 34">
                <a:extLst>
                  <a:ext uri="{FF2B5EF4-FFF2-40B4-BE49-F238E27FC236}">
                    <a16:creationId xmlns:a16="http://schemas.microsoft.com/office/drawing/2014/main" id="{D2ACD9BA-6F0D-4AE2-8CA4-0C44DF32FFC3}"/>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0" name="Freeform 34">
                <a:extLst>
                  <a:ext uri="{FF2B5EF4-FFF2-40B4-BE49-F238E27FC236}">
                    <a16:creationId xmlns:a16="http://schemas.microsoft.com/office/drawing/2014/main" id="{2F9FCC4D-DEE4-4B2C-B1D2-91CB7F5955A9}"/>
                  </a:ext>
                </a:extLst>
              </p:cNvPr>
              <p:cNvSpPr>
                <a:spLocks noChangeAspect="1"/>
              </p:cNvSpPr>
              <p:nvPr/>
            </p:nvSpPr>
            <p:spPr bwMode="auto">
              <a:xfrm>
                <a:off x="7911832" y="103648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1" name="Freeform 34">
                <a:extLst>
                  <a:ext uri="{FF2B5EF4-FFF2-40B4-BE49-F238E27FC236}">
                    <a16:creationId xmlns:a16="http://schemas.microsoft.com/office/drawing/2014/main" id="{5694513B-F7DE-432E-AB73-643FB07107C6}"/>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34">
                <a:extLst>
                  <a:ext uri="{FF2B5EF4-FFF2-40B4-BE49-F238E27FC236}">
                    <a16:creationId xmlns:a16="http://schemas.microsoft.com/office/drawing/2014/main" id="{456BB233-0F9E-4AF2-8CA4-A2F7CE2B26CD}"/>
                  </a:ext>
                </a:extLst>
              </p:cNvPr>
              <p:cNvSpPr>
                <a:spLocks noChangeAspect="1"/>
              </p:cNvSpPr>
              <p:nvPr/>
            </p:nvSpPr>
            <p:spPr bwMode="auto">
              <a:xfrm>
                <a:off x="8246592" y="136051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4" name="Freeform 34">
                <a:extLst>
                  <a:ext uri="{FF2B5EF4-FFF2-40B4-BE49-F238E27FC236}">
                    <a16:creationId xmlns:a16="http://schemas.microsoft.com/office/drawing/2014/main" id="{4EAED7CA-41FE-4E77-93CC-E9066F24E523}"/>
                  </a:ext>
                </a:extLst>
              </p:cNvPr>
              <p:cNvSpPr>
                <a:spLocks noChangeAspect="1"/>
              </p:cNvSpPr>
              <p:nvPr/>
            </p:nvSpPr>
            <p:spPr bwMode="auto">
              <a:xfrm>
                <a:off x="7365945" y="954021"/>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59" name="Grafika 4">
              <a:extLst>
                <a:ext uri="{FF2B5EF4-FFF2-40B4-BE49-F238E27FC236}">
                  <a16:creationId xmlns:a16="http://schemas.microsoft.com/office/drawing/2014/main" id="{7E3D1359-489A-4595-A302-52A4C696413E}"/>
                </a:ext>
              </a:extLst>
            </p:cNvPr>
            <p:cNvGrpSpPr/>
            <p:nvPr/>
          </p:nvGrpSpPr>
          <p:grpSpPr>
            <a:xfrm>
              <a:off x="649444" y="1674919"/>
              <a:ext cx="4230624" cy="887184"/>
              <a:chOff x="3980688" y="1923622"/>
              <a:chExt cx="4230624" cy="887184"/>
            </a:xfrm>
          </p:grpSpPr>
          <p:sp>
            <p:nvSpPr>
              <p:cNvPr id="60" name="Dowolny kształt: kształt 59">
                <a:extLst>
                  <a:ext uri="{FF2B5EF4-FFF2-40B4-BE49-F238E27FC236}">
                    <a16:creationId xmlns:a16="http://schemas.microsoft.com/office/drawing/2014/main" id="{393EAB8C-E7DB-423D-B8EE-47BB32C1DEE1}"/>
                  </a:ext>
                </a:extLst>
              </p:cNvPr>
              <p:cNvSpPr/>
              <p:nvPr/>
            </p:nvSpPr>
            <p:spPr>
              <a:xfrm>
                <a:off x="3980688" y="1991807"/>
                <a:ext cx="4230624" cy="817449"/>
              </a:xfrm>
              <a:custGeom>
                <a:avLst/>
                <a:gdLst>
                  <a:gd name="connsiteX0" fmla="*/ 4202064 w 4230624"/>
                  <a:gd name="connsiteY0" fmla="*/ 341120 h 817449"/>
                  <a:gd name="connsiteX1" fmla="*/ 2115618 w 4230624"/>
                  <a:gd name="connsiteY1" fmla="*/ 0 h 817449"/>
                  <a:gd name="connsiteX2" fmla="*/ 29324 w 4230624"/>
                  <a:gd name="connsiteY2" fmla="*/ 341120 h 817449"/>
                  <a:gd name="connsiteX3" fmla="*/ 0 w 4230624"/>
                  <a:gd name="connsiteY3" fmla="*/ 341120 h 817449"/>
                  <a:gd name="connsiteX4" fmla="*/ 0 w 4230624"/>
                  <a:gd name="connsiteY4" fmla="*/ 409306 h 817449"/>
                  <a:gd name="connsiteX5" fmla="*/ 2115618 w 4230624"/>
                  <a:gd name="connsiteY5" fmla="*/ 818611 h 817449"/>
                  <a:gd name="connsiteX6" fmla="*/ 4231235 w 4230624"/>
                  <a:gd name="connsiteY6" fmla="*/ 409306 h 817449"/>
                  <a:gd name="connsiteX7" fmla="*/ 4231235 w 4230624"/>
                  <a:gd name="connsiteY7" fmla="*/ 341120 h 817449"/>
                  <a:gd name="connsiteX8" fmla="*/ 4202064 w 4230624"/>
                  <a:gd name="connsiteY8" fmla="*/ 341120 h 8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0624" h="817449">
                    <a:moveTo>
                      <a:pt x="4202064" y="341120"/>
                    </a:moveTo>
                    <a:cubicBezTo>
                      <a:pt x="4034213" y="147606"/>
                      <a:pt x="3163957" y="0"/>
                      <a:pt x="2115618" y="0"/>
                    </a:cubicBezTo>
                    <a:cubicBezTo>
                      <a:pt x="1067278" y="0"/>
                      <a:pt x="197175" y="147606"/>
                      <a:pt x="29324" y="341120"/>
                    </a:cubicBezTo>
                    <a:lnTo>
                      <a:pt x="0" y="341120"/>
                    </a:lnTo>
                    <a:lnTo>
                      <a:pt x="0" y="409306"/>
                    </a:lnTo>
                    <a:cubicBezTo>
                      <a:pt x="0" y="635363"/>
                      <a:pt x="947232" y="818611"/>
                      <a:pt x="2115618" y="818611"/>
                    </a:cubicBezTo>
                    <a:cubicBezTo>
                      <a:pt x="3284003" y="818611"/>
                      <a:pt x="4231235" y="635363"/>
                      <a:pt x="4231235" y="409306"/>
                    </a:cubicBezTo>
                    <a:lnTo>
                      <a:pt x="4231235" y="341120"/>
                    </a:lnTo>
                    <a:lnTo>
                      <a:pt x="4202064" y="341120"/>
                    </a:lnTo>
                    <a:close/>
                  </a:path>
                </a:pathLst>
              </a:custGeom>
              <a:solidFill>
                <a:schemeClr val="accent1">
                  <a:lumMod val="75000"/>
                </a:schemeClr>
              </a:solidFill>
              <a:ln w="1527" cap="flat">
                <a:noFill/>
                <a:prstDash val="solid"/>
                <a:miter/>
              </a:ln>
            </p:spPr>
            <p:txBody>
              <a:bodyPr rtlCol="0" anchor="ctr"/>
              <a:lstStyle/>
              <a:p>
                <a:endParaRPr lang="en-US" dirty="0"/>
              </a:p>
            </p:txBody>
          </p:sp>
          <p:sp>
            <p:nvSpPr>
              <p:cNvPr id="61" name="Dowolny kształt: kształt 60">
                <a:extLst>
                  <a:ext uri="{FF2B5EF4-FFF2-40B4-BE49-F238E27FC236}">
                    <a16:creationId xmlns:a16="http://schemas.microsoft.com/office/drawing/2014/main" id="{CDD70B4B-1239-4D02-8CF2-27D5514B66B2}"/>
                  </a:ext>
                </a:extLst>
              </p:cNvPr>
              <p:cNvSpPr/>
              <p:nvPr/>
            </p:nvSpPr>
            <p:spPr>
              <a:xfrm>
                <a:off x="3980688" y="1923622"/>
                <a:ext cx="4230624" cy="817449"/>
              </a:xfrm>
              <a:custGeom>
                <a:avLst/>
                <a:gdLst>
                  <a:gd name="connsiteX0" fmla="*/ 4231235 w 4230624"/>
                  <a:gd name="connsiteY0" fmla="*/ 409306 h 817449"/>
                  <a:gd name="connsiteX1" fmla="*/ 2115618 w 4230624"/>
                  <a:gd name="connsiteY1" fmla="*/ 818611 h 817449"/>
                  <a:gd name="connsiteX2" fmla="*/ 0 w 4230624"/>
                  <a:gd name="connsiteY2" fmla="*/ 409306 h 817449"/>
                  <a:gd name="connsiteX3" fmla="*/ 2115618 w 4230624"/>
                  <a:gd name="connsiteY3" fmla="*/ 0 h 817449"/>
                  <a:gd name="connsiteX4" fmla="*/ 4231235 w 4230624"/>
                  <a:gd name="connsiteY4" fmla="*/ 409306 h 81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624" h="817449">
                    <a:moveTo>
                      <a:pt x="4231235" y="409306"/>
                    </a:moveTo>
                    <a:cubicBezTo>
                      <a:pt x="4231235" y="635359"/>
                      <a:pt x="3284041" y="818611"/>
                      <a:pt x="2115618" y="818611"/>
                    </a:cubicBezTo>
                    <a:cubicBezTo>
                      <a:pt x="947194" y="818611"/>
                      <a:pt x="0" y="635359"/>
                      <a:pt x="0" y="409306"/>
                    </a:cubicBezTo>
                    <a:cubicBezTo>
                      <a:pt x="0" y="183252"/>
                      <a:pt x="947194" y="0"/>
                      <a:pt x="2115618" y="0"/>
                    </a:cubicBezTo>
                    <a:cubicBezTo>
                      <a:pt x="3284041" y="0"/>
                      <a:pt x="4231235" y="183252"/>
                      <a:pt x="4231235" y="409306"/>
                    </a:cubicBezTo>
                    <a:close/>
                  </a:path>
                </a:pathLst>
              </a:custGeom>
              <a:solidFill>
                <a:schemeClr val="accent1"/>
              </a:solidFill>
              <a:ln w="1527" cap="flat">
                <a:noFill/>
                <a:prstDash val="solid"/>
                <a:miter/>
              </a:ln>
            </p:spPr>
            <p:txBody>
              <a:bodyPr rtlCol="0" anchor="ctr"/>
              <a:lstStyle/>
              <a:p>
                <a:endParaRPr lang="en-US" dirty="0"/>
              </a:p>
            </p:txBody>
          </p:sp>
        </p:grpSp>
        <p:grpSp>
          <p:nvGrpSpPr>
            <p:cNvPr id="137" name="Grupa 136">
              <a:extLst>
                <a:ext uri="{FF2B5EF4-FFF2-40B4-BE49-F238E27FC236}">
                  <a16:creationId xmlns:a16="http://schemas.microsoft.com/office/drawing/2014/main" id="{3241A68D-CD87-426D-82F2-628B3140D267}"/>
                </a:ext>
              </a:extLst>
            </p:cNvPr>
            <p:cNvGrpSpPr/>
            <p:nvPr/>
          </p:nvGrpSpPr>
          <p:grpSpPr>
            <a:xfrm>
              <a:off x="1021403" y="1313931"/>
              <a:ext cx="3486708" cy="1039784"/>
              <a:chOff x="7365945" y="926032"/>
              <a:chExt cx="2703401" cy="806192"/>
            </a:xfrm>
            <a:solidFill>
              <a:schemeClr val="bg2">
                <a:lumMod val="25000"/>
              </a:schemeClr>
            </a:solidFill>
          </p:grpSpPr>
          <p:sp>
            <p:nvSpPr>
              <p:cNvPr id="138" name="Freeform 34">
                <a:extLst>
                  <a:ext uri="{FF2B5EF4-FFF2-40B4-BE49-F238E27FC236}">
                    <a16:creationId xmlns:a16="http://schemas.microsoft.com/office/drawing/2014/main" id="{866692AE-FF12-4B9A-9CB3-6A971AA0338B}"/>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39" name="Freeform 34">
                <a:extLst>
                  <a:ext uri="{FF2B5EF4-FFF2-40B4-BE49-F238E27FC236}">
                    <a16:creationId xmlns:a16="http://schemas.microsoft.com/office/drawing/2014/main" id="{D65BF08A-81DB-4291-B863-F6C2FCFC4F84}"/>
                  </a:ext>
                </a:extLst>
              </p:cNvPr>
              <p:cNvSpPr>
                <a:spLocks noChangeAspect="1"/>
              </p:cNvSpPr>
              <p:nvPr/>
            </p:nvSpPr>
            <p:spPr bwMode="auto">
              <a:xfrm>
                <a:off x="8457718" y="93554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0" name="Freeform 34">
                <a:extLst>
                  <a:ext uri="{FF2B5EF4-FFF2-40B4-BE49-F238E27FC236}">
                    <a16:creationId xmlns:a16="http://schemas.microsoft.com/office/drawing/2014/main" id="{5CCE8C4E-DB03-4E0C-BA88-2D1526E703C3}"/>
                  </a:ext>
                </a:extLst>
              </p:cNvPr>
              <p:cNvSpPr>
                <a:spLocks noChangeAspect="1"/>
              </p:cNvSpPr>
              <p:nvPr/>
            </p:nvSpPr>
            <p:spPr bwMode="auto">
              <a:xfrm>
                <a:off x="9256489" y="1012205"/>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1" name="Freeform 34">
                <a:extLst>
                  <a:ext uri="{FF2B5EF4-FFF2-40B4-BE49-F238E27FC236}">
                    <a16:creationId xmlns:a16="http://schemas.microsoft.com/office/drawing/2014/main" id="{4B5B5553-604A-4DB3-82AD-627226CCE0C1}"/>
                  </a:ext>
                </a:extLst>
              </p:cNvPr>
              <p:cNvSpPr>
                <a:spLocks noChangeAspect="1"/>
              </p:cNvSpPr>
              <p:nvPr/>
            </p:nvSpPr>
            <p:spPr bwMode="auto">
              <a:xfrm>
                <a:off x="7911832" y="103648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2" name="Freeform 34">
                <a:extLst>
                  <a:ext uri="{FF2B5EF4-FFF2-40B4-BE49-F238E27FC236}">
                    <a16:creationId xmlns:a16="http://schemas.microsoft.com/office/drawing/2014/main" id="{36ABE48F-0CF5-47D5-A764-D5D765AD0373}"/>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3" name="Freeform 34">
                <a:extLst>
                  <a:ext uri="{FF2B5EF4-FFF2-40B4-BE49-F238E27FC236}">
                    <a16:creationId xmlns:a16="http://schemas.microsoft.com/office/drawing/2014/main" id="{B763C473-BBE9-4AF9-A096-818E3AF90A97}"/>
                  </a:ext>
                </a:extLst>
              </p:cNvPr>
              <p:cNvSpPr>
                <a:spLocks noChangeAspect="1"/>
              </p:cNvSpPr>
              <p:nvPr/>
            </p:nvSpPr>
            <p:spPr bwMode="auto">
              <a:xfrm>
                <a:off x="8246592" y="136051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4" name="Freeform 34">
                <a:extLst>
                  <a:ext uri="{FF2B5EF4-FFF2-40B4-BE49-F238E27FC236}">
                    <a16:creationId xmlns:a16="http://schemas.microsoft.com/office/drawing/2014/main" id="{73FE9E6A-E39F-43D7-ADD7-1C10CB45E962}"/>
                  </a:ext>
                </a:extLst>
              </p:cNvPr>
              <p:cNvSpPr>
                <a:spLocks noChangeAspect="1"/>
              </p:cNvSpPr>
              <p:nvPr/>
            </p:nvSpPr>
            <p:spPr bwMode="auto">
              <a:xfrm>
                <a:off x="9187528" y="1438616"/>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5" name="Freeform 34">
                <a:extLst>
                  <a:ext uri="{FF2B5EF4-FFF2-40B4-BE49-F238E27FC236}">
                    <a16:creationId xmlns:a16="http://schemas.microsoft.com/office/drawing/2014/main" id="{ED33BD9C-7FBE-47BD-BE12-6B60B5DDEB95}"/>
                  </a:ext>
                </a:extLst>
              </p:cNvPr>
              <p:cNvSpPr>
                <a:spLocks noChangeAspect="1"/>
              </p:cNvSpPr>
              <p:nvPr/>
            </p:nvSpPr>
            <p:spPr bwMode="auto">
              <a:xfrm>
                <a:off x="7365945" y="954021"/>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6" name="Grupa 145">
              <a:extLst>
                <a:ext uri="{FF2B5EF4-FFF2-40B4-BE49-F238E27FC236}">
                  <a16:creationId xmlns:a16="http://schemas.microsoft.com/office/drawing/2014/main" id="{078EDAD1-C5AD-4AFE-BF84-2F0F13AD2BBC}"/>
                </a:ext>
              </a:extLst>
            </p:cNvPr>
            <p:cNvGrpSpPr/>
            <p:nvPr/>
          </p:nvGrpSpPr>
          <p:grpSpPr>
            <a:xfrm>
              <a:off x="1621930" y="3544004"/>
              <a:ext cx="2350896" cy="757360"/>
              <a:chOff x="8246592" y="926032"/>
              <a:chExt cx="1822754" cy="587216"/>
            </a:xfrm>
            <a:solidFill>
              <a:schemeClr val="bg2">
                <a:lumMod val="25000"/>
              </a:schemeClr>
            </a:solidFill>
          </p:grpSpPr>
          <p:sp>
            <p:nvSpPr>
              <p:cNvPr id="147" name="Freeform 34">
                <a:extLst>
                  <a:ext uri="{FF2B5EF4-FFF2-40B4-BE49-F238E27FC236}">
                    <a16:creationId xmlns:a16="http://schemas.microsoft.com/office/drawing/2014/main" id="{33E824CE-53FF-4A89-96FD-1AEDCFCDD04D}"/>
                  </a:ext>
                </a:extLst>
              </p:cNvPr>
              <p:cNvSpPr>
                <a:spLocks noChangeAspect="1"/>
              </p:cNvSpPr>
              <p:nvPr/>
            </p:nvSpPr>
            <p:spPr bwMode="auto">
              <a:xfrm>
                <a:off x="9804736" y="926032"/>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49" name="Freeform 34">
                <a:extLst>
                  <a:ext uri="{FF2B5EF4-FFF2-40B4-BE49-F238E27FC236}">
                    <a16:creationId xmlns:a16="http://schemas.microsoft.com/office/drawing/2014/main" id="{5DD28DDA-7D6C-4729-A58A-F635572535FC}"/>
                  </a:ext>
                </a:extLst>
              </p:cNvPr>
              <p:cNvSpPr>
                <a:spLocks noChangeAspect="1"/>
              </p:cNvSpPr>
              <p:nvPr/>
            </p:nvSpPr>
            <p:spPr bwMode="auto">
              <a:xfrm>
                <a:off x="8852768" y="1163237"/>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0" name="Freeform 34">
                <a:extLst>
                  <a:ext uri="{FF2B5EF4-FFF2-40B4-BE49-F238E27FC236}">
                    <a16:creationId xmlns:a16="http://schemas.microsoft.com/office/drawing/2014/main" id="{1A889991-D5E4-4BB2-93C5-33C93A34643E}"/>
                  </a:ext>
                </a:extLst>
              </p:cNvPr>
              <p:cNvSpPr>
                <a:spLocks noChangeAspect="1"/>
              </p:cNvSpPr>
              <p:nvPr/>
            </p:nvSpPr>
            <p:spPr bwMode="auto">
              <a:xfrm>
                <a:off x="8246592" y="1219640"/>
                <a:ext cx="264610" cy="29360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54" name="Freeform 34">
              <a:extLst>
                <a:ext uri="{FF2B5EF4-FFF2-40B4-BE49-F238E27FC236}">
                  <a16:creationId xmlns:a16="http://schemas.microsoft.com/office/drawing/2014/main" id="{D784651E-0589-4606-BA6F-9B3D803C27CA}"/>
                </a:ext>
              </a:extLst>
            </p:cNvPr>
            <p:cNvSpPr>
              <a:spLocks noChangeAspect="1"/>
            </p:cNvSpPr>
            <p:nvPr/>
          </p:nvSpPr>
          <p:spPr bwMode="auto">
            <a:xfrm>
              <a:off x="2870270" y="4653121"/>
              <a:ext cx="341282" cy="378680"/>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75" name="Freeform 14">
            <a:extLst>
              <a:ext uri="{FF2B5EF4-FFF2-40B4-BE49-F238E27FC236}">
                <a16:creationId xmlns:a16="http://schemas.microsoft.com/office/drawing/2014/main" id="{823AC756-6F77-44D0-AC3F-EE6F10849422}"/>
              </a:ext>
            </a:extLst>
          </p:cNvPr>
          <p:cNvSpPr>
            <a:spLocks noChangeAspect="1" noEditPoints="1"/>
          </p:cNvSpPr>
          <p:nvPr/>
        </p:nvSpPr>
        <p:spPr bwMode="auto">
          <a:xfrm>
            <a:off x="11004759" y="2919418"/>
            <a:ext cx="289817" cy="453147"/>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222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3">
            <a:extLst>
              <a:ext uri="{FF2B5EF4-FFF2-40B4-BE49-F238E27FC236}">
                <a16:creationId xmlns:a16="http://schemas.microsoft.com/office/drawing/2014/main" id="{60058E0C-4797-41F1-834C-FE3817F68C39}"/>
              </a:ext>
            </a:extLst>
          </p:cNvPr>
          <p:cNvSpPr>
            <a:spLocks noChangeAspect="1" noEditPoints="1"/>
          </p:cNvSpPr>
          <p:nvPr/>
        </p:nvSpPr>
        <p:spPr bwMode="auto">
          <a:xfrm>
            <a:off x="10918356" y="3992878"/>
            <a:ext cx="457945" cy="361347"/>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65">
            <a:extLst>
              <a:ext uri="{FF2B5EF4-FFF2-40B4-BE49-F238E27FC236}">
                <a16:creationId xmlns:a16="http://schemas.microsoft.com/office/drawing/2014/main" id="{4860F016-6A3E-4119-A46C-B9A7B849FE4A}"/>
              </a:ext>
            </a:extLst>
          </p:cNvPr>
          <p:cNvSpPr>
            <a:spLocks noChangeAspect="1" noEditPoints="1"/>
          </p:cNvSpPr>
          <p:nvPr/>
        </p:nvSpPr>
        <p:spPr bwMode="auto">
          <a:xfrm>
            <a:off x="10900283" y="1917355"/>
            <a:ext cx="501657" cy="354802"/>
          </a:xfrm>
          <a:custGeom>
            <a:avLst/>
            <a:gdLst>
              <a:gd name="T0" fmla="*/ 17 w 306"/>
              <a:gd name="T1" fmla="*/ 61 h 216"/>
              <a:gd name="T2" fmla="*/ 16 w 306"/>
              <a:gd name="T3" fmla="*/ 58 h 216"/>
              <a:gd name="T4" fmla="*/ 146 w 306"/>
              <a:gd name="T5" fmla="*/ 1 h 216"/>
              <a:gd name="T6" fmla="*/ 159 w 306"/>
              <a:gd name="T7" fmla="*/ 1 h 216"/>
              <a:gd name="T8" fmla="*/ 290 w 306"/>
              <a:gd name="T9" fmla="*/ 58 h 216"/>
              <a:gd name="T10" fmla="*/ 289 w 306"/>
              <a:gd name="T11" fmla="*/ 61 h 216"/>
              <a:gd name="T12" fmla="*/ 17 w 306"/>
              <a:gd name="T13" fmla="*/ 61 h 216"/>
              <a:gd name="T14" fmla="*/ 75 w 306"/>
              <a:gd name="T15" fmla="*/ 88 h 216"/>
              <a:gd name="T16" fmla="*/ 67 w 306"/>
              <a:gd name="T17" fmla="*/ 80 h 216"/>
              <a:gd name="T18" fmla="*/ 52 w 306"/>
              <a:gd name="T19" fmla="*/ 80 h 216"/>
              <a:gd name="T20" fmla="*/ 45 w 306"/>
              <a:gd name="T21" fmla="*/ 88 h 216"/>
              <a:gd name="T22" fmla="*/ 45 w 306"/>
              <a:gd name="T23" fmla="*/ 166 h 216"/>
              <a:gd name="T24" fmla="*/ 52 w 306"/>
              <a:gd name="T25" fmla="*/ 173 h 216"/>
              <a:gd name="T26" fmla="*/ 67 w 306"/>
              <a:gd name="T27" fmla="*/ 173 h 216"/>
              <a:gd name="T28" fmla="*/ 75 w 306"/>
              <a:gd name="T29" fmla="*/ 166 h 216"/>
              <a:gd name="T30" fmla="*/ 75 w 306"/>
              <a:gd name="T31" fmla="*/ 106 h 216"/>
              <a:gd name="T32" fmla="*/ 137 w 306"/>
              <a:gd name="T33" fmla="*/ 88 h 216"/>
              <a:gd name="T34" fmla="*/ 129 w 306"/>
              <a:gd name="T35" fmla="*/ 80 h 216"/>
              <a:gd name="T36" fmla="*/ 114 w 306"/>
              <a:gd name="T37" fmla="*/ 80 h 216"/>
              <a:gd name="T38" fmla="*/ 107 w 306"/>
              <a:gd name="T39" fmla="*/ 88 h 216"/>
              <a:gd name="T40" fmla="*/ 107 w 306"/>
              <a:gd name="T41" fmla="*/ 166 h 216"/>
              <a:gd name="T42" fmla="*/ 114 w 306"/>
              <a:gd name="T43" fmla="*/ 173 h 216"/>
              <a:gd name="T44" fmla="*/ 129 w 306"/>
              <a:gd name="T45" fmla="*/ 173 h 216"/>
              <a:gd name="T46" fmla="*/ 137 w 306"/>
              <a:gd name="T47" fmla="*/ 166 h 216"/>
              <a:gd name="T48" fmla="*/ 137 w 306"/>
              <a:gd name="T49" fmla="*/ 106 h 216"/>
              <a:gd name="T50" fmla="*/ 199 w 306"/>
              <a:gd name="T51" fmla="*/ 88 h 216"/>
              <a:gd name="T52" fmla="*/ 191 w 306"/>
              <a:gd name="T53" fmla="*/ 80 h 216"/>
              <a:gd name="T54" fmla="*/ 176 w 306"/>
              <a:gd name="T55" fmla="*/ 80 h 216"/>
              <a:gd name="T56" fmla="*/ 168 w 306"/>
              <a:gd name="T57" fmla="*/ 88 h 216"/>
              <a:gd name="T58" fmla="*/ 168 w 306"/>
              <a:gd name="T59" fmla="*/ 166 h 216"/>
              <a:gd name="T60" fmla="*/ 176 w 306"/>
              <a:gd name="T61" fmla="*/ 173 h 216"/>
              <a:gd name="T62" fmla="*/ 191 w 306"/>
              <a:gd name="T63" fmla="*/ 173 h 216"/>
              <a:gd name="T64" fmla="*/ 199 w 306"/>
              <a:gd name="T65" fmla="*/ 166 h 216"/>
              <a:gd name="T66" fmla="*/ 199 w 306"/>
              <a:gd name="T67" fmla="*/ 106 h 216"/>
              <a:gd name="T68" fmla="*/ 260 w 306"/>
              <a:gd name="T69" fmla="*/ 88 h 216"/>
              <a:gd name="T70" fmla="*/ 253 w 306"/>
              <a:gd name="T71" fmla="*/ 80 h 216"/>
              <a:gd name="T72" fmla="*/ 238 w 306"/>
              <a:gd name="T73" fmla="*/ 80 h 216"/>
              <a:gd name="T74" fmla="*/ 230 w 306"/>
              <a:gd name="T75" fmla="*/ 88 h 216"/>
              <a:gd name="T76" fmla="*/ 230 w 306"/>
              <a:gd name="T77" fmla="*/ 166 h 216"/>
              <a:gd name="T78" fmla="*/ 238 w 306"/>
              <a:gd name="T79" fmla="*/ 173 h 216"/>
              <a:gd name="T80" fmla="*/ 253 w 306"/>
              <a:gd name="T81" fmla="*/ 173 h 216"/>
              <a:gd name="T82" fmla="*/ 260 w 306"/>
              <a:gd name="T83" fmla="*/ 166 h 216"/>
              <a:gd name="T84" fmla="*/ 260 w 306"/>
              <a:gd name="T85" fmla="*/ 106 h 216"/>
              <a:gd name="T86" fmla="*/ 289 w 306"/>
              <a:gd name="T87" fmla="*/ 193 h 216"/>
              <a:gd name="T88" fmla="*/ 16 w 306"/>
              <a:gd name="T89" fmla="*/ 193 h 216"/>
              <a:gd name="T90" fmla="*/ 306 w 306"/>
              <a:gd name="T91" fmla="*/ 216 h 216"/>
              <a:gd name="T92" fmla="*/ 0 w 306"/>
              <a:gd name="T9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 h="216">
                <a:moveTo>
                  <a:pt x="17" y="61"/>
                </a:moveTo>
                <a:cubicBezTo>
                  <a:pt x="12" y="61"/>
                  <a:pt x="12" y="59"/>
                  <a:pt x="16" y="58"/>
                </a:cubicBezTo>
                <a:cubicBezTo>
                  <a:pt x="146" y="1"/>
                  <a:pt x="146" y="1"/>
                  <a:pt x="146" y="1"/>
                </a:cubicBezTo>
                <a:cubicBezTo>
                  <a:pt x="150" y="0"/>
                  <a:pt x="156" y="0"/>
                  <a:pt x="159" y="1"/>
                </a:cubicBezTo>
                <a:cubicBezTo>
                  <a:pt x="290" y="58"/>
                  <a:pt x="290" y="58"/>
                  <a:pt x="290" y="58"/>
                </a:cubicBezTo>
                <a:cubicBezTo>
                  <a:pt x="293" y="59"/>
                  <a:pt x="293" y="61"/>
                  <a:pt x="289" y="61"/>
                </a:cubicBezTo>
                <a:lnTo>
                  <a:pt x="17" y="61"/>
                </a:lnTo>
                <a:close/>
                <a:moveTo>
                  <a:pt x="75" y="88"/>
                </a:moveTo>
                <a:cubicBezTo>
                  <a:pt x="75" y="83"/>
                  <a:pt x="72" y="80"/>
                  <a:pt x="67" y="80"/>
                </a:cubicBezTo>
                <a:cubicBezTo>
                  <a:pt x="52" y="80"/>
                  <a:pt x="52" y="80"/>
                  <a:pt x="52" y="80"/>
                </a:cubicBezTo>
                <a:cubicBezTo>
                  <a:pt x="48" y="80"/>
                  <a:pt x="45" y="83"/>
                  <a:pt x="45" y="88"/>
                </a:cubicBezTo>
                <a:cubicBezTo>
                  <a:pt x="45" y="166"/>
                  <a:pt x="45" y="166"/>
                  <a:pt x="45" y="166"/>
                </a:cubicBezTo>
                <a:cubicBezTo>
                  <a:pt x="45" y="170"/>
                  <a:pt x="48" y="173"/>
                  <a:pt x="52" y="173"/>
                </a:cubicBezTo>
                <a:cubicBezTo>
                  <a:pt x="67" y="173"/>
                  <a:pt x="67" y="173"/>
                  <a:pt x="67" y="173"/>
                </a:cubicBezTo>
                <a:cubicBezTo>
                  <a:pt x="72" y="173"/>
                  <a:pt x="75" y="170"/>
                  <a:pt x="75" y="166"/>
                </a:cubicBezTo>
                <a:cubicBezTo>
                  <a:pt x="75" y="106"/>
                  <a:pt x="75" y="106"/>
                  <a:pt x="75" y="106"/>
                </a:cubicBezTo>
                <a:moveTo>
                  <a:pt x="137" y="88"/>
                </a:moveTo>
                <a:cubicBezTo>
                  <a:pt x="137" y="83"/>
                  <a:pt x="133" y="80"/>
                  <a:pt x="129" y="80"/>
                </a:cubicBezTo>
                <a:cubicBezTo>
                  <a:pt x="114" y="80"/>
                  <a:pt x="114" y="80"/>
                  <a:pt x="114" y="80"/>
                </a:cubicBezTo>
                <a:cubicBezTo>
                  <a:pt x="110" y="80"/>
                  <a:pt x="107" y="83"/>
                  <a:pt x="107" y="88"/>
                </a:cubicBezTo>
                <a:cubicBezTo>
                  <a:pt x="107" y="166"/>
                  <a:pt x="107" y="166"/>
                  <a:pt x="107" y="166"/>
                </a:cubicBezTo>
                <a:cubicBezTo>
                  <a:pt x="107" y="170"/>
                  <a:pt x="110" y="173"/>
                  <a:pt x="114" y="173"/>
                </a:cubicBezTo>
                <a:cubicBezTo>
                  <a:pt x="129" y="173"/>
                  <a:pt x="129" y="173"/>
                  <a:pt x="129" y="173"/>
                </a:cubicBezTo>
                <a:cubicBezTo>
                  <a:pt x="133" y="173"/>
                  <a:pt x="137" y="170"/>
                  <a:pt x="137" y="166"/>
                </a:cubicBezTo>
                <a:cubicBezTo>
                  <a:pt x="137" y="106"/>
                  <a:pt x="137" y="106"/>
                  <a:pt x="137" y="106"/>
                </a:cubicBezTo>
                <a:moveTo>
                  <a:pt x="199" y="88"/>
                </a:moveTo>
                <a:cubicBezTo>
                  <a:pt x="199" y="83"/>
                  <a:pt x="195" y="80"/>
                  <a:pt x="191" y="80"/>
                </a:cubicBezTo>
                <a:cubicBezTo>
                  <a:pt x="176" y="80"/>
                  <a:pt x="176" y="80"/>
                  <a:pt x="176" y="80"/>
                </a:cubicBezTo>
                <a:cubicBezTo>
                  <a:pt x="172" y="80"/>
                  <a:pt x="168" y="83"/>
                  <a:pt x="168" y="88"/>
                </a:cubicBezTo>
                <a:cubicBezTo>
                  <a:pt x="168" y="166"/>
                  <a:pt x="168" y="166"/>
                  <a:pt x="168" y="166"/>
                </a:cubicBezTo>
                <a:cubicBezTo>
                  <a:pt x="168" y="170"/>
                  <a:pt x="172" y="173"/>
                  <a:pt x="176" y="173"/>
                </a:cubicBezTo>
                <a:cubicBezTo>
                  <a:pt x="191" y="173"/>
                  <a:pt x="191" y="173"/>
                  <a:pt x="191" y="173"/>
                </a:cubicBezTo>
                <a:cubicBezTo>
                  <a:pt x="195" y="173"/>
                  <a:pt x="199" y="170"/>
                  <a:pt x="199" y="166"/>
                </a:cubicBezTo>
                <a:cubicBezTo>
                  <a:pt x="199" y="106"/>
                  <a:pt x="199" y="106"/>
                  <a:pt x="199" y="106"/>
                </a:cubicBezTo>
                <a:moveTo>
                  <a:pt x="260" y="88"/>
                </a:moveTo>
                <a:cubicBezTo>
                  <a:pt x="260" y="83"/>
                  <a:pt x="257" y="80"/>
                  <a:pt x="253" y="80"/>
                </a:cubicBezTo>
                <a:cubicBezTo>
                  <a:pt x="238" y="80"/>
                  <a:pt x="238" y="80"/>
                  <a:pt x="238" y="80"/>
                </a:cubicBezTo>
                <a:cubicBezTo>
                  <a:pt x="234" y="80"/>
                  <a:pt x="230" y="83"/>
                  <a:pt x="230" y="88"/>
                </a:cubicBezTo>
                <a:cubicBezTo>
                  <a:pt x="230" y="166"/>
                  <a:pt x="230" y="166"/>
                  <a:pt x="230" y="166"/>
                </a:cubicBezTo>
                <a:cubicBezTo>
                  <a:pt x="230" y="170"/>
                  <a:pt x="234" y="173"/>
                  <a:pt x="238" y="173"/>
                </a:cubicBezTo>
                <a:cubicBezTo>
                  <a:pt x="253" y="173"/>
                  <a:pt x="253" y="173"/>
                  <a:pt x="253" y="173"/>
                </a:cubicBezTo>
                <a:cubicBezTo>
                  <a:pt x="257" y="173"/>
                  <a:pt x="260" y="170"/>
                  <a:pt x="260" y="166"/>
                </a:cubicBezTo>
                <a:cubicBezTo>
                  <a:pt x="260" y="106"/>
                  <a:pt x="260" y="106"/>
                  <a:pt x="260" y="106"/>
                </a:cubicBezTo>
                <a:moveTo>
                  <a:pt x="289" y="193"/>
                </a:moveTo>
                <a:cubicBezTo>
                  <a:pt x="16" y="193"/>
                  <a:pt x="16" y="193"/>
                  <a:pt x="16" y="193"/>
                </a:cubicBezTo>
                <a:moveTo>
                  <a:pt x="306" y="216"/>
                </a:moveTo>
                <a:cubicBezTo>
                  <a:pt x="0" y="216"/>
                  <a:pt x="0" y="216"/>
                  <a:pt x="0" y="216"/>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15">
            <a:extLst>
              <a:ext uri="{FF2B5EF4-FFF2-40B4-BE49-F238E27FC236}">
                <a16:creationId xmlns:a16="http://schemas.microsoft.com/office/drawing/2014/main" id="{6FF9629E-7A39-4F97-8F32-E43A9257439B}"/>
              </a:ext>
            </a:extLst>
          </p:cNvPr>
          <p:cNvSpPr>
            <a:spLocks noChangeAspect="1" noEditPoints="1"/>
          </p:cNvSpPr>
          <p:nvPr/>
        </p:nvSpPr>
        <p:spPr bwMode="auto">
          <a:xfrm>
            <a:off x="11018807" y="4986428"/>
            <a:ext cx="281045" cy="45452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46707500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9F15693-36A8-4236-B559-5D7926EAAA56}"/>
              </a:ext>
            </a:extLst>
          </p:cNvPr>
          <p:cNvSpPr>
            <a:spLocks noGrp="1"/>
          </p:cNvSpPr>
          <p:nvPr>
            <p:ph type="title"/>
          </p:nvPr>
        </p:nvSpPr>
        <p:spPr/>
        <p:txBody>
          <a:bodyPr/>
          <a:lstStyle/>
          <a:p>
            <a:r>
              <a:rPr lang="en-US" dirty="0"/>
              <a:t>Circular Filters Diagram – 4 Levels</a:t>
            </a:r>
          </a:p>
        </p:txBody>
      </p:sp>
      <p:grpSp>
        <p:nvGrpSpPr>
          <p:cNvPr id="10" name="Grupa 9">
            <a:extLst>
              <a:ext uri="{FF2B5EF4-FFF2-40B4-BE49-F238E27FC236}">
                <a16:creationId xmlns:a16="http://schemas.microsoft.com/office/drawing/2014/main" id="{1F451151-1DEA-49F5-8E7F-621E22BC4454}"/>
              </a:ext>
            </a:extLst>
          </p:cNvPr>
          <p:cNvGrpSpPr/>
          <p:nvPr/>
        </p:nvGrpSpPr>
        <p:grpSpPr>
          <a:xfrm>
            <a:off x="4163862" y="1465510"/>
            <a:ext cx="1919446" cy="4609891"/>
            <a:chOff x="4199821" y="1465510"/>
            <a:chExt cx="1919446" cy="4609891"/>
          </a:xfrm>
        </p:grpSpPr>
        <p:sp>
          <p:nvSpPr>
            <p:cNvPr id="89" name="Prostokąt 88">
              <a:extLst>
                <a:ext uri="{FF2B5EF4-FFF2-40B4-BE49-F238E27FC236}">
                  <a16:creationId xmlns:a16="http://schemas.microsoft.com/office/drawing/2014/main" id="{6429150B-82ED-4E07-978B-2136D1636471}"/>
                </a:ext>
              </a:extLst>
            </p:cNvPr>
            <p:cNvSpPr/>
            <p:nvPr/>
          </p:nvSpPr>
          <p:spPr>
            <a:xfrm>
              <a:off x="4199821"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3" name="pole tekstowe 92">
              <a:extLst>
                <a:ext uri="{FF2B5EF4-FFF2-40B4-BE49-F238E27FC236}">
                  <a16:creationId xmlns:a16="http://schemas.microsoft.com/office/drawing/2014/main" id="{D17A1410-02B0-446A-9E68-948A57F2344B}"/>
                </a:ext>
              </a:extLst>
            </p:cNvPr>
            <p:cNvSpPr txBox="1"/>
            <p:nvPr/>
          </p:nvSpPr>
          <p:spPr>
            <a:xfrm>
              <a:off x="4199821" y="4725144"/>
              <a:ext cx="1919446" cy="276752"/>
            </a:xfrm>
            <a:prstGeom prst="rect">
              <a:avLst/>
            </a:prstGeom>
            <a:noFill/>
          </p:spPr>
          <p:txBody>
            <a:bodyPr wrap="square" lIns="144000" tIns="108000" rIns="144000" bIns="108000" rtlCol="0" anchor="ctr">
              <a:noAutofit/>
            </a:bodyPr>
            <a:lstStyle/>
            <a:p>
              <a:pPr algn="ctr"/>
              <a:r>
                <a:rPr lang="en-US" sz="2400" dirty="0"/>
                <a:t>Header 2</a:t>
              </a:r>
            </a:p>
          </p:txBody>
        </p:sp>
        <p:sp>
          <p:nvSpPr>
            <p:cNvPr id="101" name="Prostokąt 100">
              <a:extLst>
                <a:ext uri="{FF2B5EF4-FFF2-40B4-BE49-F238E27FC236}">
                  <a16:creationId xmlns:a16="http://schemas.microsoft.com/office/drawing/2014/main" id="{D6E7BE10-7E9B-4C89-BACA-638514E81B34}"/>
                </a:ext>
              </a:extLst>
            </p:cNvPr>
            <p:cNvSpPr/>
            <p:nvPr/>
          </p:nvSpPr>
          <p:spPr>
            <a:xfrm>
              <a:off x="4199821" y="6029682"/>
              <a:ext cx="1919446"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71" name="Group 12">
              <a:extLst>
                <a:ext uri="{FF2B5EF4-FFF2-40B4-BE49-F238E27FC236}">
                  <a16:creationId xmlns:a16="http://schemas.microsoft.com/office/drawing/2014/main" id="{65103DAD-6724-4972-88C0-69299A346DF8}"/>
                </a:ext>
              </a:extLst>
            </p:cNvPr>
            <p:cNvGrpSpPr/>
            <p:nvPr/>
          </p:nvGrpSpPr>
          <p:grpSpPr>
            <a:xfrm>
              <a:off x="4637202" y="1465510"/>
              <a:ext cx="1044683" cy="3108184"/>
              <a:chOff x="4941888" y="-4763"/>
              <a:chExt cx="2308225" cy="6867526"/>
            </a:xfrm>
          </p:grpSpPr>
          <p:sp>
            <p:nvSpPr>
              <p:cNvPr id="114" name="Freeform 5">
                <a:extLst>
                  <a:ext uri="{FF2B5EF4-FFF2-40B4-BE49-F238E27FC236}">
                    <a16:creationId xmlns:a16="http://schemas.microsoft.com/office/drawing/2014/main" id="{8531E0D4-EA54-414E-8179-100E5198CA54}"/>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6">
                <a:extLst>
                  <a:ext uri="{FF2B5EF4-FFF2-40B4-BE49-F238E27FC236}">
                    <a16:creationId xmlns:a16="http://schemas.microsoft.com/office/drawing/2014/main" id="{96A6041A-E563-4A6F-AA91-6316CCD2D429}"/>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 name="Grupa 8">
            <a:extLst>
              <a:ext uri="{FF2B5EF4-FFF2-40B4-BE49-F238E27FC236}">
                <a16:creationId xmlns:a16="http://schemas.microsoft.com/office/drawing/2014/main" id="{B831AB53-DA76-41DA-AE66-B89A76A2D752}"/>
              </a:ext>
            </a:extLst>
          </p:cNvPr>
          <p:cNvGrpSpPr/>
          <p:nvPr/>
        </p:nvGrpSpPr>
        <p:grpSpPr>
          <a:xfrm>
            <a:off x="1866900" y="1460500"/>
            <a:ext cx="1919446" cy="4609891"/>
            <a:chOff x="6491724" y="1465510"/>
            <a:chExt cx="1919446" cy="4609891"/>
          </a:xfrm>
        </p:grpSpPr>
        <p:sp>
          <p:nvSpPr>
            <p:cNvPr id="90" name="Prostokąt 89">
              <a:extLst>
                <a:ext uri="{FF2B5EF4-FFF2-40B4-BE49-F238E27FC236}">
                  <a16:creationId xmlns:a16="http://schemas.microsoft.com/office/drawing/2014/main" id="{789CD087-5710-464B-895B-3BCD8CD9119B}"/>
                </a:ext>
              </a:extLst>
            </p:cNvPr>
            <p:cNvSpPr/>
            <p:nvPr/>
          </p:nvSpPr>
          <p:spPr>
            <a:xfrm>
              <a:off x="6491724"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4" name="pole tekstowe 93">
              <a:extLst>
                <a:ext uri="{FF2B5EF4-FFF2-40B4-BE49-F238E27FC236}">
                  <a16:creationId xmlns:a16="http://schemas.microsoft.com/office/drawing/2014/main" id="{74FF71FD-9B0C-41DA-9635-1E4435FFE4A3}"/>
                </a:ext>
              </a:extLst>
            </p:cNvPr>
            <p:cNvSpPr txBox="1"/>
            <p:nvPr/>
          </p:nvSpPr>
          <p:spPr>
            <a:xfrm>
              <a:off x="6491724" y="4725144"/>
              <a:ext cx="1919446" cy="276752"/>
            </a:xfrm>
            <a:prstGeom prst="rect">
              <a:avLst/>
            </a:prstGeom>
            <a:noFill/>
          </p:spPr>
          <p:txBody>
            <a:bodyPr wrap="square" lIns="144000" tIns="108000" rIns="144000" bIns="108000" rtlCol="0" anchor="ctr">
              <a:noAutofit/>
            </a:bodyPr>
            <a:lstStyle/>
            <a:p>
              <a:pPr algn="ctr"/>
              <a:r>
                <a:rPr lang="en-US" sz="2400" dirty="0"/>
                <a:t>Header 1</a:t>
              </a:r>
            </a:p>
          </p:txBody>
        </p:sp>
        <p:sp>
          <p:nvSpPr>
            <p:cNvPr id="102" name="Prostokąt 101">
              <a:extLst>
                <a:ext uri="{FF2B5EF4-FFF2-40B4-BE49-F238E27FC236}">
                  <a16:creationId xmlns:a16="http://schemas.microsoft.com/office/drawing/2014/main" id="{96E6527A-EB4F-4531-A971-C09EE9D4EE09}"/>
                </a:ext>
              </a:extLst>
            </p:cNvPr>
            <p:cNvSpPr/>
            <p:nvPr/>
          </p:nvSpPr>
          <p:spPr>
            <a:xfrm>
              <a:off x="6491724" y="6029682"/>
              <a:ext cx="1919446"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16" name="Group 12">
              <a:extLst>
                <a:ext uri="{FF2B5EF4-FFF2-40B4-BE49-F238E27FC236}">
                  <a16:creationId xmlns:a16="http://schemas.microsoft.com/office/drawing/2014/main" id="{9621EEAB-7543-41E3-B435-8159889E5FDB}"/>
                </a:ext>
              </a:extLst>
            </p:cNvPr>
            <p:cNvGrpSpPr/>
            <p:nvPr/>
          </p:nvGrpSpPr>
          <p:grpSpPr>
            <a:xfrm>
              <a:off x="6923587" y="1465510"/>
              <a:ext cx="1044683" cy="3108184"/>
              <a:chOff x="4941888" y="-4763"/>
              <a:chExt cx="2308225" cy="6867526"/>
            </a:xfrm>
          </p:grpSpPr>
          <p:sp>
            <p:nvSpPr>
              <p:cNvPr id="117" name="Freeform 5">
                <a:extLst>
                  <a:ext uri="{FF2B5EF4-FFF2-40B4-BE49-F238E27FC236}">
                    <a16:creationId xmlns:a16="http://schemas.microsoft.com/office/drawing/2014/main" id="{01D58C36-185E-4F04-9E41-1F57A06FD33F}"/>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6">
                <a:extLst>
                  <a:ext uri="{FF2B5EF4-FFF2-40B4-BE49-F238E27FC236}">
                    <a16:creationId xmlns:a16="http://schemas.microsoft.com/office/drawing/2014/main" id="{2E738B10-67B9-4B9C-B2B7-6217BA6E6052}"/>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8" name="Grupa 7">
            <a:extLst>
              <a:ext uri="{FF2B5EF4-FFF2-40B4-BE49-F238E27FC236}">
                <a16:creationId xmlns:a16="http://schemas.microsoft.com/office/drawing/2014/main" id="{94D7E703-112D-4280-86AC-468EDCE7E18F}"/>
              </a:ext>
            </a:extLst>
          </p:cNvPr>
          <p:cNvGrpSpPr/>
          <p:nvPr/>
        </p:nvGrpSpPr>
        <p:grpSpPr>
          <a:xfrm>
            <a:off x="8747668" y="1471155"/>
            <a:ext cx="1919446" cy="4604246"/>
            <a:chOff x="8783627" y="1471155"/>
            <a:chExt cx="1919446" cy="4604246"/>
          </a:xfrm>
        </p:grpSpPr>
        <p:sp>
          <p:nvSpPr>
            <p:cNvPr id="91" name="Prostokąt 90">
              <a:extLst>
                <a:ext uri="{FF2B5EF4-FFF2-40B4-BE49-F238E27FC236}">
                  <a16:creationId xmlns:a16="http://schemas.microsoft.com/office/drawing/2014/main" id="{73C05F2A-0E99-4B5D-8A5F-F17A325B5C50}"/>
                </a:ext>
              </a:extLst>
            </p:cNvPr>
            <p:cNvSpPr/>
            <p:nvPr/>
          </p:nvSpPr>
          <p:spPr>
            <a:xfrm>
              <a:off x="8783627"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5" name="pole tekstowe 94">
              <a:extLst>
                <a:ext uri="{FF2B5EF4-FFF2-40B4-BE49-F238E27FC236}">
                  <a16:creationId xmlns:a16="http://schemas.microsoft.com/office/drawing/2014/main" id="{61DB33F2-6E2F-43C3-9671-A804D11B63DB}"/>
                </a:ext>
              </a:extLst>
            </p:cNvPr>
            <p:cNvSpPr txBox="1"/>
            <p:nvPr/>
          </p:nvSpPr>
          <p:spPr>
            <a:xfrm>
              <a:off x="8783627" y="4725144"/>
              <a:ext cx="1919446" cy="276752"/>
            </a:xfrm>
            <a:prstGeom prst="rect">
              <a:avLst/>
            </a:prstGeom>
            <a:noFill/>
          </p:spPr>
          <p:txBody>
            <a:bodyPr wrap="square" lIns="144000" tIns="108000" rIns="144000" bIns="108000" rtlCol="0" anchor="ctr">
              <a:noAutofit/>
            </a:bodyPr>
            <a:lstStyle/>
            <a:p>
              <a:pPr algn="ctr"/>
              <a:r>
                <a:rPr lang="en-US" sz="2400" dirty="0"/>
                <a:t>Header 4</a:t>
              </a:r>
            </a:p>
          </p:txBody>
        </p:sp>
        <p:sp>
          <p:nvSpPr>
            <p:cNvPr id="103" name="Prostokąt 102">
              <a:extLst>
                <a:ext uri="{FF2B5EF4-FFF2-40B4-BE49-F238E27FC236}">
                  <a16:creationId xmlns:a16="http://schemas.microsoft.com/office/drawing/2014/main" id="{BD54EF59-2765-4EC1-8973-C6877757D1AE}"/>
                </a:ext>
              </a:extLst>
            </p:cNvPr>
            <p:cNvSpPr/>
            <p:nvPr/>
          </p:nvSpPr>
          <p:spPr>
            <a:xfrm>
              <a:off x="8783627" y="6029682"/>
              <a:ext cx="1919446"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19" name="Group 12">
              <a:extLst>
                <a:ext uri="{FF2B5EF4-FFF2-40B4-BE49-F238E27FC236}">
                  <a16:creationId xmlns:a16="http://schemas.microsoft.com/office/drawing/2014/main" id="{E587B676-ADAF-41D6-ADE0-70DDA33031D6}"/>
                </a:ext>
              </a:extLst>
            </p:cNvPr>
            <p:cNvGrpSpPr/>
            <p:nvPr/>
          </p:nvGrpSpPr>
          <p:grpSpPr>
            <a:xfrm>
              <a:off x="9221008" y="1471155"/>
              <a:ext cx="1044683" cy="3108184"/>
              <a:chOff x="4941888" y="-4763"/>
              <a:chExt cx="2308225" cy="6867526"/>
            </a:xfrm>
          </p:grpSpPr>
          <p:sp>
            <p:nvSpPr>
              <p:cNvPr id="120" name="Freeform 5">
                <a:extLst>
                  <a:ext uri="{FF2B5EF4-FFF2-40B4-BE49-F238E27FC236}">
                    <a16:creationId xmlns:a16="http://schemas.microsoft.com/office/drawing/2014/main" id="{3768C827-A5F1-49A1-A879-7897F89253FA}"/>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6">
                <a:extLst>
                  <a:ext uri="{FF2B5EF4-FFF2-40B4-BE49-F238E27FC236}">
                    <a16:creationId xmlns:a16="http://schemas.microsoft.com/office/drawing/2014/main" id="{ACBF9B30-6B83-40A6-816C-CCA490BF5735}"/>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1" name="Grupa 10">
            <a:extLst>
              <a:ext uri="{FF2B5EF4-FFF2-40B4-BE49-F238E27FC236}">
                <a16:creationId xmlns:a16="http://schemas.microsoft.com/office/drawing/2014/main" id="{D7C2C8E9-DE8F-4FED-86D5-ECC5EBED487C}"/>
              </a:ext>
            </a:extLst>
          </p:cNvPr>
          <p:cNvGrpSpPr/>
          <p:nvPr/>
        </p:nvGrpSpPr>
        <p:grpSpPr>
          <a:xfrm>
            <a:off x="6451600" y="1460500"/>
            <a:ext cx="1919446" cy="4609891"/>
            <a:chOff x="1907918" y="1465510"/>
            <a:chExt cx="1919446" cy="4609891"/>
          </a:xfrm>
        </p:grpSpPr>
        <p:sp>
          <p:nvSpPr>
            <p:cNvPr id="88" name="Prostokąt 87">
              <a:extLst>
                <a:ext uri="{FF2B5EF4-FFF2-40B4-BE49-F238E27FC236}">
                  <a16:creationId xmlns:a16="http://schemas.microsoft.com/office/drawing/2014/main" id="{A1986B73-85F8-41A5-B2E3-25BB61808F27}"/>
                </a:ext>
              </a:extLst>
            </p:cNvPr>
            <p:cNvSpPr/>
            <p:nvPr/>
          </p:nvSpPr>
          <p:spPr>
            <a:xfrm>
              <a:off x="1907918" y="5157192"/>
              <a:ext cx="1919446" cy="8838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Put your text here. Add an item description.</a:t>
              </a:r>
            </a:p>
          </p:txBody>
        </p:sp>
        <p:sp>
          <p:nvSpPr>
            <p:cNvPr id="92" name="pole tekstowe 91">
              <a:extLst>
                <a:ext uri="{FF2B5EF4-FFF2-40B4-BE49-F238E27FC236}">
                  <a16:creationId xmlns:a16="http://schemas.microsoft.com/office/drawing/2014/main" id="{4F515B99-2AD4-4963-B684-036C8B19EC25}"/>
                </a:ext>
              </a:extLst>
            </p:cNvPr>
            <p:cNvSpPr txBox="1"/>
            <p:nvPr/>
          </p:nvSpPr>
          <p:spPr>
            <a:xfrm>
              <a:off x="1907918" y="4725144"/>
              <a:ext cx="1919446" cy="276752"/>
            </a:xfrm>
            <a:prstGeom prst="rect">
              <a:avLst/>
            </a:prstGeom>
            <a:noFill/>
          </p:spPr>
          <p:txBody>
            <a:bodyPr wrap="square" lIns="144000" tIns="108000" rIns="144000" bIns="108000" rtlCol="0" anchor="ctr">
              <a:noAutofit/>
            </a:bodyPr>
            <a:lstStyle/>
            <a:p>
              <a:pPr algn="ctr"/>
              <a:r>
                <a:rPr lang="en-US" sz="2400" dirty="0"/>
                <a:t>Header 3</a:t>
              </a:r>
            </a:p>
          </p:txBody>
        </p:sp>
        <p:sp>
          <p:nvSpPr>
            <p:cNvPr id="100" name="Prostokąt 99">
              <a:extLst>
                <a:ext uri="{FF2B5EF4-FFF2-40B4-BE49-F238E27FC236}">
                  <a16:creationId xmlns:a16="http://schemas.microsoft.com/office/drawing/2014/main" id="{218FB7C7-27CC-4C04-A86F-8E59029201E0}"/>
                </a:ext>
              </a:extLst>
            </p:cNvPr>
            <p:cNvSpPr/>
            <p:nvPr/>
          </p:nvSpPr>
          <p:spPr>
            <a:xfrm>
              <a:off x="1907918" y="6029682"/>
              <a:ext cx="1919446"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nvGrpSpPr>
            <p:cNvPr id="122" name="Group 12">
              <a:extLst>
                <a:ext uri="{FF2B5EF4-FFF2-40B4-BE49-F238E27FC236}">
                  <a16:creationId xmlns:a16="http://schemas.microsoft.com/office/drawing/2014/main" id="{7ED030AC-6FCC-4088-AE0C-6CE30614A2F2}"/>
                </a:ext>
              </a:extLst>
            </p:cNvPr>
            <p:cNvGrpSpPr/>
            <p:nvPr/>
          </p:nvGrpSpPr>
          <p:grpSpPr>
            <a:xfrm>
              <a:off x="2345694" y="1465510"/>
              <a:ext cx="1044683" cy="3108184"/>
              <a:chOff x="4941888" y="-4763"/>
              <a:chExt cx="2308225" cy="6867526"/>
            </a:xfrm>
            <a:solidFill>
              <a:schemeClr val="accent1"/>
            </a:solidFill>
          </p:grpSpPr>
          <p:sp>
            <p:nvSpPr>
              <p:cNvPr id="123" name="Freeform 5">
                <a:extLst>
                  <a:ext uri="{FF2B5EF4-FFF2-40B4-BE49-F238E27FC236}">
                    <a16:creationId xmlns:a16="http://schemas.microsoft.com/office/drawing/2014/main" id="{41ADB1B9-BA98-4F56-A535-DC914CB60A56}"/>
                  </a:ext>
                </a:extLst>
              </p:cNvPr>
              <p:cNvSpPr>
                <a:spLocks/>
              </p:cNvSpPr>
              <p:nvPr/>
            </p:nvSpPr>
            <p:spPr bwMode="auto">
              <a:xfrm>
                <a:off x="4941888" y="17463"/>
                <a:ext cx="1533525" cy="6845300"/>
              </a:xfrm>
              <a:custGeom>
                <a:avLst/>
                <a:gdLst>
                  <a:gd name="T0" fmla="*/ 364 w 364"/>
                  <a:gd name="T1" fmla="*/ 1562 h 1632"/>
                  <a:gd name="T2" fmla="*/ 304 w 364"/>
                  <a:gd name="T3" fmla="*/ 1599 h 1632"/>
                  <a:gd name="T4" fmla="*/ 102 w 364"/>
                  <a:gd name="T5" fmla="*/ 814 h 1632"/>
                  <a:gd name="T6" fmla="*/ 299 w 364"/>
                  <a:gd name="T7" fmla="*/ 33 h 1632"/>
                  <a:gd name="T8" fmla="*/ 364 w 364"/>
                  <a:gd name="T9" fmla="*/ 74 h 1632"/>
                  <a:gd name="T10" fmla="*/ 268 w 364"/>
                  <a:gd name="T11" fmla="*/ 0 h 1632"/>
                  <a:gd name="T12" fmla="*/ 0 w 364"/>
                  <a:gd name="T13" fmla="*/ 814 h 1632"/>
                  <a:gd name="T14" fmla="*/ 272 w 364"/>
                  <a:gd name="T15" fmla="*/ 1632 h 1632"/>
                  <a:gd name="T16" fmla="*/ 364 w 364"/>
                  <a:gd name="T17" fmla="*/ 156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32">
                    <a:moveTo>
                      <a:pt x="364" y="1562"/>
                    </a:moveTo>
                    <a:cubicBezTo>
                      <a:pt x="344" y="1589"/>
                      <a:pt x="326" y="1599"/>
                      <a:pt x="304" y="1599"/>
                    </a:cubicBezTo>
                    <a:cubicBezTo>
                      <a:pt x="192" y="1599"/>
                      <a:pt x="102" y="1248"/>
                      <a:pt x="102" y="814"/>
                    </a:cubicBezTo>
                    <a:cubicBezTo>
                      <a:pt x="102" y="380"/>
                      <a:pt x="188" y="33"/>
                      <a:pt x="299" y="33"/>
                    </a:cubicBezTo>
                    <a:cubicBezTo>
                      <a:pt x="322" y="33"/>
                      <a:pt x="344" y="47"/>
                      <a:pt x="364" y="74"/>
                    </a:cubicBezTo>
                    <a:cubicBezTo>
                      <a:pt x="335" y="26"/>
                      <a:pt x="302" y="0"/>
                      <a:pt x="268" y="0"/>
                    </a:cubicBezTo>
                    <a:cubicBezTo>
                      <a:pt x="140" y="0"/>
                      <a:pt x="0" y="362"/>
                      <a:pt x="0" y="814"/>
                    </a:cubicBezTo>
                    <a:cubicBezTo>
                      <a:pt x="0" y="1266"/>
                      <a:pt x="144" y="1632"/>
                      <a:pt x="272" y="1632"/>
                    </a:cubicBezTo>
                    <a:cubicBezTo>
                      <a:pt x="306" y="1632"/>
                      <a:pt x="335" y="1610"/>
                      <a:pt x="364" y="1562"/>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6">
                <a:extLst>
                  <a:ext uri="{FF2B5EF4-FFF2-40B4-BE49-F238E27FC236}">
                    <a16:creationId xmlns:a16="http://schemas.microsoft.com/office/drawing/2014/main" id="{6E927110-B405-450E-8732-9DE5E057462F}"/>
                  </a:ext>
                </a:extLst>
              </p:cNvPr>
              <p:cNvSpPr>
                <a:spLocks/>
              </p:cNvSpPr>
              <p:nvPr/>
            </p:nvSpPr>
            <p:spPr bwMode="auto">
              <a:xfrm>
                <a:off x="5662613" y="-4763"/>
                <a:ext cx="1587500" cy="6867525"/>
              </a:xfrm>
              <a:custGeom>
                <a:avLst/>
                <a:gdLst>
                  <a:gd name="T0" fmla="*/ 0 w 377"/>
                  <a:gd name="T1" fmla="*/ 71 h 1637"/>
                  <a:gd name="T2" fmla="*/ 71 w 377"/>
                  <a:gd name="T3" fmla="*/ 34 h 1637"/>
                  <a:gd name="T4" fmla="*/ 275 w 377"/>
                  <a:gd name="T5" fmla="*/ 819 h 1637"/>
                  <a:gd name="T6" fmla="*/ 71 w 377"/>
                  <a:gd name="T7" fmla="*/ 1604 h 1637"/>
                  <a:gd name="T8" fmla="*/ 1 w 377"/>
                  <a:gd name="T9" fmla="*/ 1567 h 1637"/>
                  <a:gd name="T10" fmla="*/ 103 w 377"/>
                  <a:gd name="T11" fmla="*/ 1637 h 1637"/>
                  <a:gd name="T12" fmla="*/ 377 w 377"/>
                  <a:gd name="T13" fmla="*/ 819 h 1637"/>
                  <a:gd name="T14" fmla="*/ 103 w 377"/>
                  <a:gd name="T15" fmla="*/ 1 h 1637"/>
                  <a:gd name="T16" fmla="*/ 0 w 377"/>
                  <a:gd name="T17" fmla="*/ 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1637">
                    <a:moveTo>
                      <a:pt x="0" y="71"/>
                    </a:moveTo>
                    <a:cubicBezTo>
                      <a:pt x="21" y="44"/>
                      <a:pt x="48" y="34"/>
                      <a:pt x="71" y="34"/>
                    </a:cubicBezTo>
                    <a:cubicBezTo>
                      <a:pt x="183" y="34"/>
                      <a:pt x="275" y="385"/>
                      <a:pt x="275" y="819"/>
                    </a:cubicBezTo>
                    <a:cubicBezTo>
                      <a:pt x="275" y="1253"/>
                      <a:pt x="183" y="1604"/>
                      <a:pt x="71" y="1604"/>
                    </a:cubicBezTo>
                    <a:cubicBezTo>
                      <a:pt x="48" y="1604"/>
                      <a:pt x="20" y="1595"/>
                      <a:pt x="1" y="1567"/>
                    </a:cubicBezTo>
                    <a:cubicBezTo>
                      <a:pt x="33" y="1614"/>
                      <a:pt x="68" y="1637"/>
                      <a:pt x="103" y="1637"/>
                    </a:cubicBezTo>
                    <a:cubicBezTo>
                      <a:pt x="232" y="1637"/>
                      <a:pt x="377" y="1271"/>
                      <a:pt x="377" y="819"/>
                    </a:cubicBezTo>
                    <a:cubicBezTo>
                      <a:pt x="377" y="367"/>
                      <a:pt x="232" y="3"/>
                      <a:pt x="103" y="1"/>
                    </a:cubicBezTo>
                    <a:cubicBezTo>
                      <a:pt x="68" y="0"/>
                      <a:pt x="35" y="24"/>
                      <a:pt x="0"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 name="Grupa 2">
            <a:extLst>
              <a:ext uri="{FF2B5EF4-FFF2-40B4-BE49-F238E27FC236}">
                <a16:creationId xmlns:a16="http://schemas.microsoft.com/office/drawing/2014/main" id="{02F2BEA9-F8BE-4C58-B5F9-1A7F6978D2C0}"/>
              </a:ext>
            </a:extLst>
          </p:cNvPr>
          <p:cNvGrpSpPr/>
          <p:nvPr/>
        </p:nvGrpSpPr>
        <p:grpSpPr>
          <a:xfrm>
            <a:off x="1192384" y="2358090"/>
            <a:ext cx="9772809" cy="1377967"/>
            <a:chOff x="1228343" y="2358090"/>
            <a:chExt cx="9772809" cy="1377967"/>
          </a:xfrm>
        </p:grpSpPr>
        <p:sp>
          <p:nvSpPr>
            <p:cNvPr id="72" name="Owal 71">
              <a:extLst>
                <a:ext uri="{FF2B5EF4-FFF2-40B4-BE49-F238E27FC236}">
                  <a16:creationId xmlns:a16="http://schemas.microsoft.com/office/drawing/2014/main" id="{910F105A-79E6-455A-A6BB-26B9A95263F5}"/>
                </a:ext>
              </a:extLst>
            </p:cNvPr>
            <p:cNvSpPr/>
            <p:nvPr/>
          </p:nvSpPr>
          <p:spPr>
            <a:xfrm>
              <a:off x="1405480"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wal 72">
              <a:extLst>
                <a:ext uri="{FF2B5EF4-FFF2-40B4-BE49-F238E27FC236}">
                  <a16:creationId xmlns:a16="http://schemas.microsoft.com/office/drawing/2014/main" id="{D442E7E7-8499-4214-9DDC-35A903D6E99A}"/>
                </a:ext>
              </a:extLst>
            </p:cNvPr>
            <p:cNvSpPr/>
            <p:nvPr/>
          </p:nvSpPr>
          <p:spPr>
            <a:xfrm>
              <a:off x="1228343"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wal 73">
              <a:extLst>
                <a:ext uri="{FF2B5EF4-FFF2-40B4-BE49-F238E27FC236}">
                  <a16:creationId xmlns:a16="http://schemas.microsoft.com/office/drawing/2014/main" id="{F866EA80-8C40-4E8F-A704-12385F020BFE}"/>
                </a:ext>
              </a:extLst>
            </p:cNvPr>
            <p:cNvSpPr/>
            <p:nvPr/>
          </p:nvSpPr>
          <p:spPr>
            <a:xfrm>
              <a:off x="1839445" y="2358090"/>
              <a:ext cx="210552" cy="210552"/>
            </a:xfrm>
            <a:prstGeom prst="ellipse">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wal 74">
              <a:extLst>
                <a:ext uri="{FF2B5EF4-FFF2-40B4-BE49-F238E27FC236}">
                  <a16:creationId xmlns:a16="http://schemas.microsoft.com/office/drawing/2014/main" id="{913C6476-F669-481B-90F9-95DA18485D59}"/>
                </a:ext>
              </a:extLst>
            </p:cNvPr>
            <p:cNvSpPr/>
            <p:nvPr/>
          </p:nvSpPr>
          <p:spPr>
            <a:xfrm>
              <a:off x="1745585"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wal 75">
              <a:extLst>
                <a:ext uri="{FF2B5EF4-FFF2-40B4-BE49-F238E27FC236}">
                  <a16:creationId xmlns:a16="http://schemas.microsoft.com/office/drawing/2014/main" id="{FE958986-2255-44D7-9BC7-A36470252CB7}"/>
                </a:ext>
              </a:extLst>
            </p:cNvPr>
            <p:cNvSpPr/>
            <p:nvPr/>
          </p:nvSpPr>
          <p:spPr>
            <a:xfrm>
              <a:off x="2375221" y="3131219"/>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wal 76">
              <a:extLst>
                <a:ext uri="{FF2B5EF4-FFF2-40B4-BE49-F238E27FC236}">
                  <a16:creationId xmlns:a16="http://schemas.microsoft.com/office/drawing/2014/main" id="{0D4406A6-8DAD-4867-8314-DD90D5C0616C}"/>
                </a:ext>
              </a:extLst>
            </p:cNvPr>
            <p:cNvSpPr/>
            <p:nvPr/>
          </p:nvSpPr>
          <p:spPr>
            <a:xfrm>
              <a:off x="1802018" y="3226316"/>
              <a:ext cx="210552" cy="210552"/>
            </a:xfrm>
            <a:prstGeom prst="ellipse">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wal 77">
              <a:extLst>
                <a:ext uri="{FF2B5EF4-FFF2-40B4-BE49-F238E27FC236}">
                  <a16:creationId xmlns:a16="http://schemas.microsoft.com/office/drawing/2014/main" id="{461B1396-3EB5-4D08-8A55-893CAA1FF0E1}"/>
                </a:ext>
              </a:extLst>
            </p:cNvPr>
            <p:cNvSpPr/>
            <p:nvPr/>
          </p:nvSpPr>
          <p:spPr>
            <a:xfrm>
              <a:off x="2023260" y="3525505"/>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Owal 78">
              <a:extLst>
                <a:ext uri="{FF2B5EF4-FFF2-40B4-BE49-F238E27FC236}">
                  <a16:creationId xmlns:a16="http://schemas.microsoft.com/office/drawing/2014/main" id="{6ED7D009-F2B4-4400-8011-A86E3AA975DA}"/>
                </a:ext>
              </a:extLst>
            </p:cNvPr>
            <p:cNvSpPr/>
            <p:nvPr/>
          </p:nvSpPr>
          <p:spPr>
            <a:xfrm>
              <a:off x="2229190"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wal 79">
              <a:extLst>
                <a:ext uri="{FF2B5EF4-FFF2-40B4-BE49-F238E27FC236}">
                  <a16:creationId xmlns:a16="http://schemas.microsoft.com/office/drawing/2014/main" id="{B2EFE43B-4802-49AF-8516-8DD14A1D0AB5}"/>
                </a:ext>
              </a:extLst>
            </p:cNvPr>
            <p:cNvSpPr/>
            <p:nvPr/>
          </p:nvSpPr>
          <p:spPr>
            <a:xfrm>
              <a:off x="1381002"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wal 80">
              <a:extLst>
                <a:ext uri="{FF2B5EF4-FFF2-40B4-BE49-F238E27FC236}">
                  <a16:creationId xmlns:a16="http://schemas.microsoft.com/office/drawing/2014/main" id="{49B9C54E-62C0-412B-8310-37176D655FD9}"/>
                </a:ext>
              </a:extLst>
            </p:cNvPr>
            <p:cNvSpPr/>
            <p:nvPr/>
          </p:nvSpPr>
          <p:spPr>
            <a:xfrm>
              <a:off x="2709810" y="2775351"/>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wal 81">
              <a:extLst>
                <a:ext uri="{FF2B5EF4-FFF2-40B4-BE49-F238E27FC236}">
                  <a16:creationId xmlns:a16="http://schemas.microsoft.com/office/drawing/2014/main" id="{52E261D4-71D9-438C-9B85-BBB0A38778C9}"/>
                </a:ext>
              </a:extLst>
            </p:cNvPr>
            <p:cNvSpPr/>
            <p:nvPr/>
          </p:nvSpPr>
          <p:spPr>
            <a:xfrm>
              <a:off x="3751210"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wal 82">
              <a:extLst>
                <a:ext uri="{FF2B5EF4-FFF2-40B4-BE49-F238E27FC236}">
                  <a16:creationId xmlns:a16="http://schemas.microsoft.com/office/drawing/2014/main" id="{5D7970B4-CB9A-479E-8E32-CD8F9670459D}"/>
                </a:ext>
              </a:extLst>
            </p:cNvPr>
            <p:cNvSpPr/>
            <p:nvPr/>
          </p:nvSpPr>
          <p:spPr>
            <a:xfrm>
              <a:off x="3574073"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wal 83">
              <a:extLst>
                <a:ext uri="{FF2B5EF4-FFF2-40B4-BE49-F238E27FC236}">
                  <a16:creationId xmlns:a16="http://schemas.microsoft.com/office/drawing/2014/main" id="{19FA7D2E-E6E5-4335-A148-0CD4E3722D95}"/>
                </a:ext>
              </a:extLst>
            </p:cNvPr>
            <p:cNvSpPr/>
            <p:nvPr/>
          </p:nvSpPr>
          <p:spPr>
            <a:xfrm>
              <a:off x="4091315"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Owal 84">
              <a:extLst>
                <a:ext uri="{FF2B5EF4-FFF2-40B4-BE49-F238E27FC236}">
                  <a16:creationId xmlns:a16="http://schemas.microsoft.com/office/drawing/2014/main" id="{3084DBFB-FE35-4FE2-888D-120A708D1656}"/>
                </a:ext>
              </a:extLst>
            </p:cNvPr>
            <p:cNvSpPr/>
            <p:nvPr/>
          </p:nvSpPr>
          <p:spPr>
            <a:xfrm>
              <a:off x="4720951" y="3131219"/>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wal 85">
              <a:extLst>
                <a:ext uri="{FF2B5EF4-FFF2-40B4-BE49-F238E27FC236}">
                  <a16:creationId xmlns:a16="http://schemas.microsoft.com/office/drawing/2014/main" id="{777F45C8-B79A-4600-9CEB-CA297F4D4360}"/>
                </a:ext>
              </a:extLst>
            </p:cNvPr>
            <p:cNvSpPr/>
            <p:nvPr/>
          </p:nvSpPr>
          <p:spPr>
            <a:xfrm>
              <a:off x="4247917" y="3311396"/>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wal 86">
              <a:extLst>
                <a:ext uri="{FF2B5EF4-FFF2-40B4-BE49-F238E27FC236}">
                  <a16:creationId xmlns:a16="http://schemas.microsoft.com/office/drawing/2014/main" id="{2E22833A-51C0-4AF1-9055-B8EB3D514EC8}"/>
                </a:ext>
              </a:extLst>
            </p:cNvPr>
            <p:cNvSpPr/>
            <p:nvPr/>
          </p:nvSpPr>
          <p:spPr>
            <a:xfrm>
              <a:off x="4574920"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wal 95">
              <a:extLst>
                <a:ext uri="{FF2B5EF4-FFF2-40B4-BE49-F238E27FC236}">
                  <a16:creationId xmlns:a16="http://schemas.microsoft.com/office/drawing/2014/main" id="{D44CF6B1-997D-4A71-8E1A-616F578A9749}"/>
                </a:ext>
              </a:extLst>
            </p:cNvPr>
            <p:cNvSpPr/>
            <p:nvPr/>
          </p:nvSpPr>
          <p:spPr>
            <a:xfrm>
              <a:off x="3726732"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Owal 96">
              <a:extLst>
                <a:ext uri="{FF2B5EF4-FFF2-40B4-BE49-F238E27FC236}">
                  <a16:creationId xmlns:a16="http://schemas.microsoft.com/office/drawing/2014/main" id="{3FC26194-EE2E-4F46-9EF6-CB61CB4DEF20}"/>
                </a:ext>
              </a:extLst>
            </p:cNvPr>
            <p:cNvSpPr/>
            <p:nvPr/>
          </p:nvSpPr>
          <p:spPr>
            <a:xfrm>
              <a:off x="5055540" y="2775351"/>
              <a:ext cx="210552" cy="21055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wal 97">
              <a:extLst>
                <a:ext uri="{FF2B5EF4-FFF2-40B4-BE49-F238E27FC236}">
                  <a16:creationId xmlns:a16="http://schemas.microsoft.com/office/drawing/2014/main" id="{349A1F51-03BE-41F1-A952-DC460D51D6B4}"/>
                </a:ext>
              </a:extLst>
            </p:cNvPr>
            <p:cNvSpPr/>
            <p:nvPr/>
          </p:nvSpPr>
          <p:spPr>
            <a:xfrm>
              <a:off x="6208672" y="3025943"/>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Owal 98">
              <a:extLst>
                <a:ext uri="{FF2B5EF4-FFF2-40B4-BE49-F238E27FC236}">
                  <a16:creationId xmlns:a16="http://schemas.microsoft.com/office/drawing/2014/main" id="{0751C149-2EE1-4689-A032-FDD9BE2930E8}"/>
                </a:ext>
              </a:extLst>
            </p:cNvPr>
            <p:cNvSpPr/>
            <p:nvPr/>
          </p:nvSpPr>
          <p:spPr>
            <a:xfrm>
              <a:off x="6031535" y="3420229"/>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Owal 103">
              <a:extLst>
                <a:ext uri="{FF2B5EF4-FFF2-40B4-BE49-F238E27FC236}">
                  <a16:creationId xmlns:a16="http://schemas.microsoft.com/office/drawing/2014/main" id="{8512E6AD-A05C-4398-9424-172346BC10EF}"/>
                </a:ext>
              </a:extLst>
            </p:cNvPr>
            <p:cNvSpPr/>
            <p:nvPr/>
          </p:nvSpPr>
          <p:spPr>
            <a:xfrm>
              <a:off x="6548777"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wal 104">
              <a:extLst>
                <a:ext uri="{FF2B5EF4-FFF2-40B4-BE49-F238E27FC236}">
                  <a16:creationId xmlns:a16="http://schemas.microsoft.com/office/drawing/2014/main" id="{EC931724-8DFD-43E6-9B7A-7D260FE30760}"/>
                </a:ext>
              </a:extLst>
            </p:cNvPr>
            <p:cNvSpPr/>
            <p:nvPr/>
          </p:nvSpPr>
          <p:spPr>
            <a:xfrm>
              <a:off x="6688606" y="3351237"/>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Owal 105">
              <a:extLst>
                <a:ext uri="{FF2B5EF4-FFF2-40B4-BE49-F238E27FC236}">
                  <a16:creationId xmlns:a16="http://schemas.microsoft.com/office/drawing/2014/main" id="{997AA45B-1C90-4567-88CF-5267F855AB05}"/>
                </a:ext>
              </a:extLst>
            </p:cNvPr>
            <p:cNvSpPr/>
            <p:nvPr/>
          </p:nvSpPr>
          <p:spPr>
            <a:xfrm>
              <a:off x="7032382" y="2670075"/>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Owal 106">
              <a:extLst>
                <a:ext uri="{FF2B5EF4-FFF2-40B4-BE49-F238E27FC236}">
                  <a16:creationId xmlns:a16="http://schemas.microsoft.com/office/drawing/2014/main" id="{42518526-2414-4064-87A8-C7F8B672D7CB}"/>
                </a:ext>
              </a:extLst>
            </p:cNvPr>
            <p:cNvSpPr/>
            <p:nvPr/>
          </p:nvSpPr>
          <p:spPr>
            <a:xfrm>
              <a:off x="6184194" y="2537232"/>
              <a:ext cx="210552" cy="210552"/>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Owal 107">
              <a:extLst>
                <a:ext uri="{FF2B5EF4-FFF2-40B4-BE49-F238E27FC236}">
                  <a16:creationId xmlns:a16="http://schemas.microsoft.com/office/drawing/2014/main" id="{41E3F5F1-91EE-4DE4-B414-2533ABEF43D0}"/>
                </a:ext>
              </a:extLst>
            </p:cNvPr>
            <p:cNvSpPr/>
            <p:nvPr/>
          </p:nvSpPr>
          <p:spPr>
            <a:xfrm>
              <a:off x="8351119" y="2954610"/>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Owal 108">
              <a:extLst>
                <a:ext uri="{FF2B5EF4-FFF2-40B4-BE49-F238E27FC236}">
                  <a16:creationId xmlns:a16="http://schemas.microsoft.com/office/drawing/2014/main" id="{BA82FA83-8709-4283-8BF2-DE630981A921}"/>
                </a:ext>
              </a:extLst>
            </p:cNvPr>
            <p:cNvSpPr/>
            <p:nvPr/>
          </p:nvSpPr>
          <p:spPr>
            <a:xfrm>
              <a:off x="8821866" y="2599861"/>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wal 109">
              <a:extLst>
                <a:ext uri="{FF2B5EF4-FFF2-40B4-BE49-F238E27FC236}">
                  <a16:creationId xmlns:a16="http://schemas.microsoft.com/office/drawing/2014/main" id="{84456469-9C2B-4634-A66F-C1D2643B3264}"/>
                </a:ext>
              </a:extLst>
            </p:cNvPr>
            <p:cNvSpPr/>
            <p:nvPr/>
          </p:nvSpPr>
          <p:spPr>
            <a:xfrm>
              <a:off x="8917017" y="3279408"/>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wal 110">
              <a:extLst>
                <a:ext uri="{FF2B5EF4-FFF2-40B4-BE49-F238E27FC236}">
                  <a16:creationId xmlns:a16="http://schemas.microsoft.com/office/drawing/2014/main" id="{CF4DC197-61E4-440E-A8EF-49A3EC29A2FA}"/>
                </a:ext>
              </a:extLst>
            </p:cNvPr>
            <p:cNvSpPr/>
            <p:nvPr/>
          </p:nvSpPr>
          <p:spPr>
            <a:xfrm>
              <a:off x="9532798" y="2691437"/>
              <a:ext cx="210552" cy="210552"/>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wal 111">
              <a:extLst>
                <a:ext uri="{FF2B5EF4-FFF2-40B4-BE49-F238E27FC236}">
                  <a16:creationId xmlns:a16="http://schemas.microsoft.com/office/drawing/2014/main" id="{2055476E-E70B-4FDF-B3DB-7E238CC8F883}"/>
                </a:ext>
              </a:extLst>
            </p:cNvPr>
            <p:cNvSpPr/>
            <p:nvPr/>
          </p:nvSpPr>
          <p:spPr>
            <a:xfrm>
              <a:off x="10416039" y="2792203"/>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wal 112">
              <a:extLst>
                <a:ext uri="{FF2B5EF4-FFF2-40B4-BE49-F238E27FC236}">
                  <a16:creationId xmlns:a16="http://schemas.microsoft.com/office/drawing/2014/main" id="{10E5E94E-9FC5-450B-B644-763C245E5EAB}"/>
                </a:ext>
              </a:extLst>
            </p:cNvPr>
            <p:cNvSpPr/>
            <p:nvPr/>
          </p:nvSpPr>
          <p:spPr>
            <a:xfrm>
              <a:off x="10790600" y="3245961"/>
              <a:ext cx="210552" cy="210552"/>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CDC3900B-F2F1-45EB-882B-1E51D163BEFE}"/>
              </a:ext>
            </a:extLst>
          </p:cNvPr>
          <p:cNvGrpSpPr/>
          <p:nvPr/>
        </p:nvGrpSpPr>
        <p:grpSpPr>
          <a:xfrm>
            <a:off x="890361" y="1465510"/>
            <a:ext cx="10512878" cy="3095618"/>
            <a:chOff x="890361" y="1465510"/>
            <a:chExt cx="10512878" cy="3095618"/>
          </a:xfrm>
          <a:solidFill>
            <a:schemeClr val="bg2">
              <a:lumMod val="75000"/>
            </a:schemeClr>
          </a:solidFill>
        </p:grpSpPr>
        <p:sp>
          <p:nvSpPr>
            <p:cNvPr id="4" name="Strzałka: wygięta 3">
              <a:extLst>
                <a:ext uri="{FF2B5EF4-FFF2-40B4-BE49-F238E27FC236}">
                  <a16:creationId xmlns:a16="http://schemas.microsoft.com/office/drawing/2014/main" id="{FF7AA82D-C924-4E95-9F87-5B71A16166E8}"/>
                </a:ext>
              </a:extLst>
            </p:cNvPr>
            <p:cNvSpPr/>
            <p:nvPr/>
          </p:nvSpPr>
          <p:spPr>
            <a:xfrm>
              <a:off x="890361" y="3677245"/>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Strzałka: wygięta 63">
              <a:extLst>
                <a:ext uri="{FF2B5EF4-FFF2-40B4-BE49-F238E27FC236}">
                  <a16:creationId xmlns:a16="http://schemas.microsoft.com/office/drawing/2014/main" id="{C5C16C64-336E-4576-8DD7-61C43F9D385A}"/>
                </a:ext>
              </a:extLst>
            </p:cNvPr>
            <p:cNvSpPr/>
            <p:nvPr/>
          </p:nvSpPr>
          <p:spPr>
            <a:xfrm rot="5400000">
              <a:off x="10497287" y="3655176"/>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3" name="Strzałka: wygięta 62">
              <a:extLst>
                <a:ext uri="{FF2B5EF4-FFF2-40B4-BE49-F238E27FC236}">
                  <a16:creationId xmlns:a16="http://schemas.microsoft.com/office/drawing/2014/main" id="{EFFB751E-5781-4097-9B03-E16AEF33BBEE}"/>
                </a:ext>
              </a:extLst>
            </p:cNvPr>
            <p:cNvSpPr/>
            <p:nvPr/>
          </p:nvSpPr>
          <p:spPr>
            <a:xfrm flipV="1">
              <a:off x="890361" y="1465510"/>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5" name="Strzałka: wygięta 64">
              <a:extLst>
                <a:ext uri="{FF2B5EF4-FFF2-40B4-BE49-F238E27FC236}">
                  <a16:creationId xmlns:a16="http://schemas.microsoft.com/office/drawing/2014/main" id="{12CF7652-70C6-4CBA-8F03-2A9C0537364C}"/>
                </a:ext>
              </a:extLst>
            </p:cNvPr>
            <p:cNvSpPr/>
            <p:nvPr/>
          </p:nvSpPr>
          <p:spPr>
            <a:xfrm rot="16200000" flipV="1">
              <a:off x="10497287" y="1487579"/>
              <a:ext cx="928021" cy="883883"/>
            </a:xfrm>
            <a:prstGeom prst="bentArrow">
              <a:avLst>
                <a:gd name="adj1" fmla="val 25000"/>
                <a:gd name="adj2" fmla="val 25000"/>
                <a:gd name="adj3" fmla="val 25000"/>
                <a:gd name="adj4" fmla="val 7294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 name="Strzałka: w prawo 5">
              <a:extLst>
                <a:ext uri="{FF2B5EF4-FFF2-40B4-BE49-F238E27FC236}">
                  <a16:creationId xmlns:a16="http://schemas.microsoft.com/office/drawing/2014/main" id="{02D1BF4C-2DC4-411A-BA13-9CC70CEEA3D8}"/>
                </a:ext>
              </a:extLst>
            </p:cNvPr>
            <p:cNvSpPr/>
            <p:nvPr/>
          </p:nvSpPr>
          <p:spPr>
            <a:xfrm>
              <a:off x="3505231"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Strzałka: w prawo 67">
              <a:extLst>
                <a:ext uri="{FF2B5EF4-FFF2-40B4-BE49-F238E27FC236}">
                  <a16:creationId xmlns:a16="http://schemas.microsoft.com/office/drawing/2014/main" id="{A8C96C81-F9FF-4C29-B612-A2D78F6D96DD}"/>
                </a:ext>
              </a:extLst>
            </p:cNvPr>
            <p:cNvSpPr/>
            <p:nvPr/>
          </p:nvSpPr>
          <p:spPr>
            <a:xfrm>
              <a:off x="3505231"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Strzałka: w prawo 68">
              <a:extLst>
                <a:ext uri="{FF2B5EF4-FFF2-40B4-BE49-F238E27FC236}">
                  <a16:creationId xmlns:a16="http://schemas.microsoft.com/office/drawing/2014/main" id="{E3163E8A-ED58-451E-9302-222100A7B83F}"/>
                </a:ext>
              </a:extLst>
            </p:cNvPr>
            <p:cNvSpPr/>
            <p:nvPr/>
          </p:nvSpPr>
          <p:spPr>
            <a:xfrm>
              <a:off x="5793719"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Strzałka: w prawo 69">
              <a:extLst>
                <a:ext uri="{FF2B5EF4-FFF2-40B4-BE49-F238E27FC236}">
                  <a16:creationId xmlns:a16="http://schemas.microsoft.com/office/drawing/2014/main" id="{61BB5F2D-C716-4982-83EE-15BAABD77BDC}"/>
                </a:ext>
              </a:extLst>
            </p:cNvPr>
            <p:cNvSpPr/>
            <p:nvPr/>
          </p:nvSpPr>
          <p:spPr>
            <a:xfrm>
              <a:off x="5793719"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Strzałka: w prawo 124">
              <a:extLst>
                <a:ext uri="{FF2B5EF4-FFF2-40B4-BE49-F238E27FC236}">
                  <a16:creationId xmlns:a16="http://schemas.microsoft.com/office/drawing/2014/main" id="{3111E8B6-4430-4222-9C52-FD4A42EDAE11}"/>
                </a:ext>
              </a:extLst>
            </p:cNvPr>
            <p:cNvSpPr/>
            <p:nvPr/>
          </p:nvSpPr>
          <p:spPr>
            <a:xfrm>
              <a:off x="8081912" y="1899477"/>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Strzałka: w prawo 125">
              <a:extLst>
                <a:ext uri="{FF2B5EF4-FFF2-40B4-BE49-F238E27FC236}">
                  <a16:creationId xmlns:a16="http://schemas.microsoft.com/office/drawing/2014/main" id="{6842F56D-DC9C-4FA2-86B1-C6D64A88B3FD}"/>
                </a:ext>
              </a:extLst>
            </p:cNvPr>
            <p:cNvSpPr/>
            <p:nvPr/>
          </p:nvSpPr>
          <p:spPr>
            <a:xfrm>
              <a:off x="8081912" y="3677244"/>
              <a:ext cx="949097" cy="441942"/>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217645732"/>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Sales Funnel Diagram – Lead to Client Filtering</a:t>
            </a:r>
          </a:p>
        </p:txBody>
      </p:sp>
      <p:grpSp>
        <p:nvGrpSpPr>
          <p:cNvPr id="3" name="Group 2"/>
          <p:cNvGrpSpPr/>
          <p:nvPr/>
        </p:nvGrpSpPr>
        <p:grpSpPr>
          <a:xfrm>
            <a:off x="2117156" y="1654122"/>
            <a:ext cx="8273381" cy="3960816"/>
            <a:chOff x="593155" y="1654122"/>
            <a:chExt cx="8273381" cy="3960816"/>
          </a:xfrm>
        </p:grpSpPr>
        <p:sp>
          <p:nvSpPr>
            <p:cNvPr id="15" name="Rectangle 17"/>
            <p:cNvSpPr>
              <a:spLocks noChangeArrowheads="1"/>
            </p:cNvSpPr>
            <p:nvPr/>
          </p:nvSpPr>
          <p:spPr bwMode="auto">
            <a:xfrm>
              <a:off x="593155" y="2051000"/>
              <a:ext cx="1177925" cy="35639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18"/>
            <p:cNvSpPr>
              <a:spLocks noChangeArrowheads="1"/>
            </p:cNvSpPr>
            <p:nvPr/>
          </p:nvSpPr>
          <p:spPr bwMode="auto">
            <a:xfrm>
              <a:off x="2950592" y="2420888"/>
              <a:ext cx="1179513" cy="282575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Rectangle 19"/>
            <p:cNvSpPr>
              <a:spLocks noChangeArrowheads="1"/>
            </p:cNvSpPr>
            <p:nvPr/>
          </p:nvSpPr>
          <p:spPr bwMode="auto">
            <a:xfrm>
              <a:off x="5308030" y="2786013"/>
              <a:ext cx="1179513" cy="20034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0"/>
            <p:cNvSpPr>
              <a:spLocks/>
            </p:cNvSpPr>
            <p:nvPr/>
          </p:nvSpPr>
          <p:spPr bwMode="auto">
            <a:xfrm>
              <a:off x="6487542" y="2786013"/>
              <a:ext cx="1179513" cy="2003425"/>
            </a:xfrm>
            <a:custGeom>
              <a:avLst/>
              <a:gdLst>
                <a:gd name="T0" fmla="*/ 743 w 743"/>
                <a:gd name="T1" fmla="*/ 974 h 1262"/>
                <a:gd name="T2" fmla="*/ 0 w 743"/>
                <a:gd name="T3" fmla="*/ 1262 h 1262"/>
                <a:gd name="T4" fmla="*/ 0 w 743"/>
                <a:gd name="T5" fmla="*/ 0 h 1262"/>
                <a:gd name="T6" fmla="*/ 743 w 743"/>
                <a:gd name="T7" fmla="*/ 230 h 1262"/>
                <a:gd name="T8" fmla="*/ 743 w 743"/>
                <a:gd name="T9" fmla="*/ 974 h 1262"/>
              </a:gdLst>
              <a:ahLst/>
              <a:cxnLst>
                <a:cxn ang="0">
                  <a:pos x="T0" y="T1"/>
                </a:cxn>
                <a:cxn ang="0">
                  <a:pos x="T2" y="T3"/>
                </a:cxn>
                <a:cxn ang="0">
                  <a:pos x="T4" y="T5"/>
                </a:cxn>
                <a:cxn ang="0">
                  <a:pos x="T6" y="T7"/>
                </a:cxn>
                <a:cxn ang="0">
                  <a:pos x="T8" y="T9"/>
                </a:cxn>
              </a:cxnLst>
              <a:rect l="0" t="0" r="r" b="b"/>
              <a:pathLst>
                <a:path w="743" h="1262">
                  <a:moveTo>
                    <a:pt x="743" y="974"/>
                  </a:moveTo>
                  <a:lnTo>
                    <a:pt x="0" y="1262"/>
                  </a:lnTo>
                  <a:lnTo>
                    <a:pt x="0" y="0"/>
                  </a:lnTo>
                  <a:lnTo>
                    <a:pt x="743" y="230"/>
                  </a:lnTo>
                  <a:lnTo>
                    <a:pt x="743" y="97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21"/>
            <p:cNvSpPr>
              <a:spLocks/>
            </p:cNvSpPr>
            <p:nvPr/>
          </p:nvSpPr>
          <p:spPr bwMode="auto">
            <a:xfrm>
              <a:off x="4130105" y="2420888"/>
              <a:ext cx="1177925" cy="2825750"/>
            </a:xfrm>
            <a:custGeom>
              <a:avLst/>
              <a:gdLst>
                <a:gd name="T0" fmla="*/ 742 w 742"/>
                <a:gd name="T1" fmla="*/ 1492 h 1780"/>
                <a:gd name="T2" fmla="*/ 0 w 742"/>
                <a:gd name="T3" fmla="*/ 1780 h 1780"/>
                <a:gd name="T4" fmla="*/ 0 w 742"/>
                <a:gd name="T5" fmla="*/ 0 h 1780"/>
                <a:gd name="T6" fmla="*/ 742 w 742"/>
                <a:gd name="T7" fmla="*/ 230 h 1780"/>
                <a:gd name="T8" fmla="*/ 742 w 742"/>
                <a:gd name="T9" fmla="*/ 1492 h 1780"/>
              </a:gdLst>
              <a:ahLst/>
              <a:cxnLst>
                <a:cxn ang="0">
                  <a:pos x="T0" y="T1"/>
                </a:cxn>
                <a:cxn ang="0">
                  <a:pos x="T2" y="T3"/>
                </a:cxn>
                <a:cxn ang="0">
                  <a:pos x="T4" y="T5"/>
                </a:cxn>
                <a:cxn ang="0">
                  <a:pos x="T6" y="T7"/>
                </a:cxn>
                <a:cxn ang="0">
                  <a:pos x="T8" y="T9"/>
                </a:cxn>
              </a:cxnLst>
              <a:rect l="0" t="0" r="r" b="b"/>
              <a:pathLst>
                <a:path w="742" h="1780">
                  <a:moveTo>
                    <a:pt x="742" y="1492"/>
                  </a:moveTo>
                  <a:lnTo>
                    <a:pt x="0" y="1780"/>
                  </a:lnTo>
                  <a:lnTo>
                    <a:pt x="0" y="0"/>
                  </a:lnTo>
                  <a:lnTo>
                    <a:pt x="742" y="230"/>
                  </a:lnTo>
                  <a:lnTo>
                    <a:pt x="742" y="1492"/>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22"/>
            <p:cNvSpPr>
              <a:spLocks/>
            </p:cNvSpPr>
            <p:nvPr/>
          </p:nvSpPr>
          <p:spPr bwMode="auto">
            <a:xfrm>
              <a:off x="1771080" y="2051000"/>
              <a:ext cx="1179513" cy="3563938"/>
            </a:xfrm>
            <a:custGeom>
              <a:avLst/>
              <a:gdLst>
                <a:gd name="T0" fmla="*/ 743 w 743"/>
                <a:gd name="T1" fmla="*/ 2014 h 2245"/>
                <a:gd name="T2" fmla="*/ 0 w 743"/>
                <a:gd name="T3" fmla="*/ 2245 h 2245"/>
                <a:gd name="T4" fmla="*/ 0 w 743"/>
                <a:gd name="T5" fmla="*/ 0 h 2245"/>
                <a:gd name="T6" fmla="*/ 743 w 743"/>
                <a:gd name="T7" fmla="*/ 230 h 2245"/>
                <a:gd name="T8" fmla="*/ 743 w 743"/>
                <a:gd name="T9" fmla="*/ 2014 h 2245"/>
              </a:gdLst>
              <a:ahLst/>
              <a:cxnLst>
                <a:cxn ang="0">
                  <a:pos x="T0" y="T1"/>
                </a:cxn>
                <a:cxn ang="0">
                  <a:pos x="T2" y="T3"/>
                </a:cxn>
                <a:cxn ang="0">
                  <a:pos x="T4" y="T5"/>
                </a:cxn>
                <a:cxn ang="0">
                  <a:pos x="T6" y="T7"/>
                </a:cxn>
                <a:cxn ang="0">
                  <a:pos x="T8" y="T9"/>
                </a:cxn>
              </a:cxnLst>
              <a:rect l="0" t="0" r="r" b="b"/>
              <a:pathLst>
                <a:path w="743" h="2245">
                  <a:moveTo>
                    <a:pt x="743" y="2014"/>
                  </a:moveTo>
                  <a:lnTo>
                    <a:pt x="0" y="2245"/>
                  </a:lnTo>
                  <a:lnTo>
                    <a:pt x="0" y="0"/>
                  </a:lnTo>
                  <a:lnTo>
                    <a:pt x="743" y="230"/>
                  </a:lnTo>
                  <a:lnTo>
                    <a:pt x="743" y="201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pole tekstowe 20"/>
            <p:cNvSpPr txBox="1"/>
            <p:nvPr/>
          </p:nvSpPr>
          <p:spPr>
            <a:xfrm>
              <a:off x="593155" y="3404355"/>
              <a:ext cx="1177925" cy="1323439"/>
            </a:xfrm>
            <a:prstGeom prst="rect">
              <a:avLst/>
            </a:prstGeom>
            <a:noFill/>
          </p:spPr>
          <p:txBody>
            <a:bodyPr wrap="square" lIns="0" rIns="0" rtlCol="0">
              <a:spAutoFit/>
            </a:bodyPr>
            <a:lstStyle/>
            <a:p>
              <a:pPr algn="ctr"/>
              <a:r>
                <a:rPr lang="en-US" sz="2000" dirty="0">
                  <a:solidFill>
                    <a:schemeClr val="bg1"/>
                  </a:solidFill>
                </a:rPr>
                <a:t>Leads…</a:t>
              </a:r>
              <a:br>
                <a:rPr lang="en-US" sz="2000" dirty="0">
                  <a:solidFill>
                    <a:schemeClr val="bg1"/>
                  </a:solidFill>
                </a:rPr>
              </a:br>
              <a:endParaRPr lang="en-US" sz="2000" dirty="0">
                <a:solidFill>
                  <a:schemeClr val="bg1"/>
                </a:solidFill>
              </a:endParaRPr>
            </a:p>
            <a:p>
              <a:pPr algn="ctr"/>
              <a:r>
                <a:rPr lang="en-US" sz="2000" dirty="0">
                  <a:solidFill>
                    <a:schemeClr val="bg1"/>
                  </a:solidFill>
                </a:rPr>
                <a:t>Your text here</a:t>
              </a:r>
              <a:endParaRPr lang="en-US" sz="1400" dirty="0">
                <a:solidFill>
                  <a:schemeClr val="bg1"/>
                </a:solidFill>
              </a:endParaRPr>
            </a:p>
          </p:txBody>
        </p:sp>
        <p:sp>
          <p:nvSpPr>
            <p:cNvPr id="25" name="pole tekstowe 24"/>
            <p:cNvSpPr txBox="1"/>
            <p:nvPr/>
          </p:nvSpPr>
          <p:spPr>
            <a:xfrm>
              <a:off x="1403648" y="1654122"/>
              <a:ext cx="2089016" cy="400110"/>
            </a:xfrm>
            <a:prstGeom prst="rect">
              <a:avLst/>
            </a:prstGeom>
            <a:noFill/>
          </p:spPr>
          <p:txBody>
            <a:bodyPr wrap="square" rtlCol="0">
              <a:spAutoFit/>
            </a:bodyPr>
            <a:lstStyle/>
            <a:p>
              <a:pPr algn="ctr"/>
              <a:r>
                <a:rPr lang="en-US" sz="2000" dirty="0"/>
                <a:t>Header 1</a:t>
              </a:r>
            </a:p>
          </p:txBody>
        </p:sp>
        <p:sp>
          <p:nvSpPr>
            <p:cNvPr id="27" name="pole tekstowe 26"/>
            <p:cNvSpPr txBox="1"/>
            <p:nvPr/>
          </p:nvSpPr>
          <p:spPr>
            <a:xfrm>
              <a:off x="3752002" y="1986377"/>
              <a:ext cx="2089016" cy="400110"/>
            </a:xfrm>
            <a:prstGeom prst="rect">
              <a:avLst/>
            </a:prstGeom>
            <a:noFill/>
          </p:spPr>
          <p:txBody>
            <a:bodyPr wrap="square" rtlCol="0">
              <a:spAutoFit/>
            </a:bodyPr>
            <a:lstStyle/>
            <a:p>
              <a:pPr algn="ctr"/>
              <a:r>
                <a:rPr lang="en-US" sz="2000" dirty="0"/>
                <a:t>Header 2</a:t>
              </a:r>
            </a:p>
          </p:txBody>
        </p:sp>
        <p:sp>
          <p:nvSpPr>
            <p:cNvPr id="29" name="pole tekstowe 28"/>
            <p:cNvSpPr txBox="1"/>
            <p:nvPr/>
          </p:nvSpPr>
          <p:spPr>
            <a:xfrm>
              <a:off x="6032790" y="2385903"/>
              <a:ext cx="2089016" cy="400110"/>
            </a:xfrm>
            <a:prstGeom prst="rect">
              <a:avLst/>
            </a:prstGeom>
            <a:noFill/>
          </p:spPr>
          <p:txBody>
            <a:bodyPr wrap="square" rtlCol="0">
              <a:spAutoFit/>
            </a:bodyPr>
            <a:lstStyle/>
            <a:p>
              <a:pPr algn="ctr"/>
              <a:r>
                <a:rPr lang="en-US" sz="2000" dirty="0"/>
                <a:t>Header 3</a:t>
              </a:r>
            </a:p>
          </p:txBody>
        </p:sp>
        <p:grpSp>
          <p:nvGrpSpPr>
            <p:cNvPr id="4" name="Group 3"/>
            <p:cNvGrpSpPr/>
            <p:nvPr/>
          </p:nvGrpSpPr>
          <p:grpSpPr>
            <a:xfrm>
              <a:off x="1985526" y="2383585"/>
              <a:ext cx="809137" cy="2667671"/>
              <a:chOff x="1968268" y="2375901"/>
              <a:chExt cx="809137" cy="2667671"/>
            </a:xfrm>
          </p:grpSpPr>
          <p:sp>
            <p:nvSpPr>
              <p:cNvPr id="23"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24"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0"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1" name="Freeform 7"/>
              <p:cNvSpPr>
                <a:spLocks noEditPoints="1"/>
              </p:cNvSpPr>
              <p:nvPr/>
            </p:nvSpPr>
            <p:spPr bwMode="auto">
              <a:xfrm>
                <a:off x="2273550" y="346883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2" name="Freeform 7"/>
              <p:cNvSpPr>
                <a:spLocks noEditPoints="1"/>
              </p:cNvSpPr>
              <p:nvPr/>
            </p:nvSpPr>
            <p:spPr bwMode="auto">
              <a:xfrm>
                <a:off x="1989314" y="3833138"/>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4" name="Freeform 7"/>
              <p:cNvSpPr>
                <a:spLocks noEditPoints="1"/>
              </p:cNvSpPr>
              <p:nvPr/>
            </p:nvSpPr>
            <p:spPr bwMode="auto">
              <a:xfrm>
                <a:off x="2577306"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5" name="Freeform 7"/>
              <p:cNvSpPr>
                <a:spLocks noEditPoints="1"/>
              </p:cNvSpPr>
              <p:nvPr/>
            </p:nvSpPr>
            <p:spPr bwMode="auto">
              <a:xfrm>
                <a:off x="2273549" y="4209906"/>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6" name="Freeform 7"/>
              <p:cNvSpPr>
                <a:spLocks noEditPoints="1"/>
              </p:cNvSpPr>
              <p:nvPr/>
            </p:nvSpPr>
            <p:spPr bwMode="auto">
              <a:xfrm>
                <a:off x="2577306" y="3833139"/>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39" name="Freeform 7"/>
              <p:cNvSpPr>
                <a:spLocks noEditPoints="1"/>
              </p:cNvSpPr>
              <p:nvPr/>
            </p:nvSpPr>
            <p:spPr bwMode="auto">
              <a:xfrm>
                <a:off x="1968268" y="4561757"/>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8" name="Freeform 7"/>
              <p:cNvSpPr>
                <a:spLocks noEditPoints="1"/>
              </p:cNvSpPr>
              <p:nvPr/>
            </p:nvSpPr>
            <p:spPr bwMode="auto">
              <a:xfrm>
                <a:off x="2588606" y="4561757"/>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40" name="Group 39"/>
            <p:cNvGrpSpPr/>
            <p:nvPr/>
          </p:nvGrpSpPr>
          <p:grpSpPr>
            <a:xfrm>
              <a:off x="6840780" y="3149044"/>
              <a:ext cx="473035" cy="1210434"/>
              <a:chOff x="1989314" y="2375901"/>
              <a:chExt cx="473035" cy="1210434"/>
            </a:xfrm>
          </p:grpSpPr>
          <p:sp>
            <p:nvSpPr>
              <p:cNvPr id="41"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2"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3"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51" name="Group 50"/>
            <p:cNvGrpSpPr/>
            <p:nvPr/>
          </p:nvGrpSpPr>
          <p:grpSpPr>
            <a:xfrm>
              <a:off x="4321632" y="2908136"/>
              <a:ext cx="776791" cy="1939052"/>
              <a:chOff x="1989314" y="2375901"/>
              <a:chExt cx="776791" cy="1939052"/>
            </a:xfrm>
          </p:grpSpPr>
          <p:sp>
            <p:nvSpPr>
              <p:cNvPr id="52" name="Freeform 7"/>
              <p:cNvSpPr>
                <a:spLocks noEditPoints="1"/>
              </p:cNvSpPr>
              <p:nvPr/>
            </p:nvSpPr>
            <p:spPr bwMode="auto">
              <a:xfrm>
                <a:off x="1989314" y="237590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3" name="Freeform 7"/>
              <p:cNvSpPr>
                <a:spLocks noEditPoints="1"/>
              </p:cNvSpPr>
              <p:nvPr/>
            </p:nvSpPr>
            <p:spPr bwMode="auto">
              <a:xfrm>
                <a:off x="2273550" y="2740211"/>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4" name="Freeform 7"/>
              <p:cNvSpPr>
                <a:spLocks noEditPoints="1"/>
              </p:cNvSpPr>
              <p:nvPr/>
            </p:nvSpPr>
            <p:spPr bwMode="auto">
              <a:xfrm>
                <a:off x="1989314"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5" name="Freeform 7"/>
              <p:cNvSpPr>
                <a:spLocks noEditPoints="1"/>
              </p:cNvSpPr>
              <p:nvPr/>
            </p:nvSpPr>
            <p:spPr bwMode="auto">
              <a:xfrm>
                <a:off x="2273550" y="346883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6" name="Freeform 7"/>
              <p:cNvSpPr>
                <a:spLocks noEditPoints="1"/>
              </p:cNvSpPr>
              <p:nvPr/>
            </p:nvSpPr>
            <p:spPr bwMode="auto">
              <a:xfrm>
                <a:off x="1989314" y="3833138"/>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57" name="Freeform 7"/>
              <p:cNvSpPr>
                <a:spLocks noEditPoints="1"/>
              </p:cNvSpPr>
              <p:nvPr/>
            </p:nvSpPr>
            <p:spPr bwMode="auto">
              <a:xfrm>
                <a:off x="2577306" y="310452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sp>
          <p:nvSpPr>
            <p:cNvPr id="59" name="Freeform 7"/>
            <p:cNvSpPr>
              <a:spLocks noEditPoints="1"/>
            </p:cNvSpPr>
            <p:nvPr/>
          </p:nvSpPr>
          <p:spPr bwMode="auto">
            <a:xfrm>
              <a:off x="8207880" y="2820050"/>
              <a:ext cx="188799" cy="48181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44" name="pole tekstowe 43">
              <a:extLst>
                <a:ext uri="{FF2B5EF4-FFF2-40B4-BE49-F238E27FC236}">
                  <a16:creationId xmlns:a16="http://schemas.microsoft.com/office/drawing/2014/main" id="{18E3A82C-011F-4B2D-BFDF-47D02B41A0C3}"/>
                </a:ext>
              </a:extLst>
            </p:cNvPr>
            <p:cNvSpPr txBox="1"/>
            <p:nvPr/>
          </p:nvSpPr>
          <p:spPr>
            <a:xfrm>
              <a:off x="2934100" y="3404355"/>
              <a:ext cx="1177925" cy="707886"/>
            </a:xfrm>
            <a:prstGeom prst="rect">
              <a:avLst/>
            </a:prstGeom>
            <a:noFill/>
          </p:spPr>
          <p:txBody>
            <a:bodyPr wrap="square" lIns="0" rIns="0" rtlCol="0">
              <a:spAutoFit/>
            </a:bodyPr>
            <a:lstStyle/>
            <a:p>
              <a:pPr algn="ctr"/>
              <a:r>
                <a:rPr lang="en-US" sz="2000" dirty="0">
                  <a:solidFill>
                    <a:schemeClr val="bg1"/>
                  </a:solidFill>
                </a:rPr>
                <a:t>Your text here</a:t>
              </a:r>
              <a:endParaRPr lang="en-US" sz="1400" dirty="0">
                <a:solidFill>
                  <a:schemeClr val="bg1"/>
                </a:solidFill>
              </a:endParaRPr>
            </a:p>
          </p:txBody>
        </p:sp>
        <p:sp>
          <p:nvSpPr>
            <p:cNvPr id="45" name="pole tekstowe 44">
              <a:extLst>
                <a:ext uri="{FF2B5EF4-FFF2-40B4-BE49-F238E27FC236}">
                  <a16:creationId xmlns:a16="http://schemas.microsoft.com/office/drawing/2014/main" id="{6D7E9FFC-A457-4E41-8169-1FFEDC901B26}"/>
                </a:ext>
              </a:extLst>
            </p:cNvPr>
            <p:cNvSpPr txBox="1"/>
            <p:nvPr/>
          </p:nvSpPr>
          <p:spPr>
            <a:xfrm>
              <a:off x="5308030" y="3404355"/>
              <a:ext cx="1177925" cy="707886"/>
            </a:xfrm>
            <a:prstGeom prst="rect">
              <a:avLst/>
            </a:prstGeom>
            <a:noFill/>
          </p:spPr>
          <p:txBody>
            <a:bodyPr wrap="square" lIns="0" rIns="0" rtlCol="0">
              <a:spAutoFit/>
            </a:bodyPr>
            <a:lstStyle/>
            <a:p>
              <a:pPr algn="ctr"/>
              <a:r>
                <a:rPr lang="en-US" sz="2000" dirty="0">
                  <a:solidFill>
                    <a:schemeClr val="bg1"/>
                  </a:solidFill>
                </a:rPr>
                <a:t>Your text here</a:t>
              </a:r>
              <a:endParaRPr lang="en-US" sz="1400" dirty="0">
                <a:solidFill>
                  <a:schemeClr val="bg1"/>
                </a:solidFill>
              </a:endParaRPr>
            </a:p>
          </p:txBody>
        </p:sp>
        <p:sp>
          <p:nvSpPr>
            <p:cNvPr id="46" name="pole tekstowe 45">
              <a:extLst>
                <a:ext uri="{FF2B5EF4-FFF2-40B4-BE49-F238E27FC236}">
                  <a16:creationId xmlns:a16="http://schemas.microsoft.com/office/drawing/2014/main" id="{84BE9672-BE67-475D-96F4-F950A6C09CAF}"/>
                </a:ext>
              </a:extLst>
            </p:cNvPr>
            <p:cNvSpPr txBox="1"/>
            <p:nvPr/>
          </p:nvSpPr>
          <p:spPr>
            <a:xfrm>
              <a:off x="7688611" y="3404355"/>
              <a:ext cx="1177925" cy="1015663"/>
            </a:xfrm>
            <a:prstGeom prst="rect">
              <a:avLst/>
            </a:prstGeom>
            <a:noFill/>
          </p:spPr>
          <p:txBody>
            <a:bodyPr wrap="square" lIns="0" rIns="0" rtlCol="0">
              <a:spAutoFit/>
            </a:bodyPr>
            <a:lstStyle/>
            <a:p>
              <a:pPr algn="ctr"/>
              <a:r>
                <a:rPr lang="en-US" sz="2000" dirty="0">
                  <a:solidFill>
                    <a:schemeClr val="tx2"/>
                  </a:solidFill>
                </a:rPr>
                <a:t>Client…</a:t>
              </a:r>
            </a:p>
            <a:p>
              <a:pPr algn="ctr"/>
              <a:r>
                <a:rPr lang="en-US" sz="2000" dirty="0">
                  <a:solidFill>
                    <a:schemeClr val="tx2"/>
                  </a:solidFill>
                </a:rPr>
                <a:t>Your text here</a:t>
              </a:r>
              <a:endParaRPr lang="en-US" sz="1400" dirty="0">
                <a:solidFill>
                  <a:schemeClr val="tx2"/>
                </a:solidFill>
              </a:endParaRPr>
            </a:p>
          </p:txBody>
        </p:sp>
      </p:grpSp>
    </p:spTree>
    <p:extLst>
      <p:ext uri="{BB962C8B-B14F-4D97-AF65-F5344CB8AC3E}">
        <p14:creationId xmlns:p14="http://schemas.microsoft.com/office/powerpoint/2010/main" val="203682436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09CAD8C-6866-4A15-93E6-AC71B90BB6D4}"/>
              </a:ext>
            </a:extLst>
          </p:cNvPr>
          <p:cNvSpPr>
            <a:spLocks noGrp="1"/>
          </p:cNvSpPr>
          <p:nvPr>
            <p:ph type="title"/>
          </p:nvPr>
        </p:nvSpPr>
        <p:spPr>
          <a:xfrm>
            <a:off x="623889" y="0"/>
            <a:ext cx="10947022" cy="972000"/>
          </a:xfrm>
        </p:spPr>
        <p:txBody>
          <a:bodyPr>
            <a:normAutofit fontScale="90000"/>
          </a:bodyPr>
          <a:lstStyle/>
          <a:p>
            <a:r>
              <a:rPr lang="en-US" dirty="0"/>
              <a:t>Horizontal Filtration Diagram – 5 Stages</a:t>
            </a:r>
          </a:p>
        </p:txBody>
      </p:sp>
      <p:sp>
        <p:nvSpPr>
          <p:cNvPr id="108" name="Strzałka: pięciokąt 107">
            <a:extLst>
              <a:ext uri="{FF2B5EF4-FFF2-40B4-BE49-F238E27FC236}">
                <a16:creationId xmlns:a16="http://schemas.microsoft.com/office/drawing/2014/main" id="{3FA1D128-7256-4C83-9EFE-2760BD719980}"/>
              </a:ext>
            </a:extLst>
          </p:cNvPr>
          <p:cNvSpPr/>
          <p:nvPr/>
        </p:nvSpPr>
        <p:spPr>
          <a:xfrm>
            <a:off x="9900328" y="3624244"/>
            <a:ext cx="1545705" cy="972712"/>
          </a:xfrm>
          <a:prstGeom prst="homePlate">
            <a:avLst>
              <a:gd name="adj" fmla="val 14422"/>
            </a:avLst>
          </a:prstGeom>
          <a:solidFill>
            <a:schemeClr val="bg2">
              <a:lumMod val="9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upa 15">
            <a:extLst>
              <a:ext uri="{FF2B5EF4-FFF2-40B4-BE49-F238E27FC236}">
                <a16:creationId xmlns:a16="http://schemas.microsoft.com/office/drawing/2014/main" id="{6034A781-B270-496D-8F90-4FAAF6ACA840}"/>
              </a:ext>
            </a:extLst>
          </p:cNvPr>
          <p:cNvGrpSpPr/>
          <p:nvPr/>
        </p:nvGrpSpPr>
        <p:grpSpPr>
          <a:xfrm>
            <a:off x="8921342" y="1345187"/>
            <a:ext cx="1499393" cy="4972582"/>
            <a:chOff x="8921342" y="1345187"/>
            <a:chExt cx="1499393" cy="4972582"/>
          </a:xfrm>
        </p:grpSpPr>
        <p:sp>
          <p:nvSpPr>
            <p:cNvPr id="92" name="Prostokąt 91">
              <a:extLst>
                <a:ext uri="{FF2B5EF4-FFF2-40B4-BE49-F238E27FC236}">
                  <a16:creationId xmlns:a16="http://schemas.microsoft.com/office/drawing/2014/main" id="{021B7855-A3D9-42FB-821C-180CFA85A523}"/>
                </a:ext>
              </a:extLst>
            </p:cNvPr>
            <p:cNvSpPr/>
            <p:nvPr/>
          </p:nvSpPr>
          <p:spPr>
            <a:xfrm>
              <a:off x="8923450"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5</a:t>
              </a:r>
            </a:p>
          </p:txBody>
        </p:sp>
        <p:sp>
          <p:nvSpPr>
            <p:cNvPr id="93" name="Prostokąt 92">
              <a:extLst>
                <a:ext uri="{FF2B5EF4-FFF2-40B4-BE49-F238E27FC236}">
                  <a16:creationId xmlns:a16="http://schemas.microsoft.com/office/drawing/2014/main" id="{0F95F900-53CE-43EC-B23B-C37CA9F9EC8B}"/>
                </a:ext>
              </a:extLst>
            </p:cNvPr>
            <p:cNvSpPr/>
            <p:nvPr/>
          </p:nvSpPr>
          <p:spPr>
            <a:xfrm>
              <a:off x="8923450" y="2367288"/>
              <a:ext cx="1497285" cy="350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7" name="Prostokąt 66">
              <a:extLst>
                <a:ext uri="{FF2B5EF4-FFF2-40B4-BE49-F238E27FC236}">
                  <a16:creationId xmlns:a16="http://schemas.microsoft.com/office/drawing/2014/main" id="{0C7E1F95-7137-4DA9-8443-B5C143E79132}"/>
                </a:ext>
              </a:extLst>
            </p:cNvPr>
            <p:cNvSpPr/>
            <p:nvPr/>
          </p:nvSpPr>
          <p:spPr>
            <a:xfrm>
              <a:off x="8923450"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8" name="Prostokąt 67">
              <a:extLst>
                <a:ext uri="{FF2B5EF4-FFF2-40B4-BE49-F238E27FC236}">
                  <a16:creationId xmlns:a16="http://schemas.microsoft.com/office/drawing/2014/main" id="{E1435E96-6E6E-44B8-B469-C155E9E51D19}"/>
                </a:ext>
              </a:extLst>
            </p:cNvPr>
            <p:cNvSpPr/>
            <p:nvPr/>
          </p:nvSpPr>
          <p:spPr>
            <a:xfrm>
              <a:off x="8923450" y="6282715"/>
              <a:ext cx="1497285" cy="350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8" name="Owal 97">
              <a:extLst>
                <a:ext uri="{FF2B5EF4-FFF2-40B4-BE49-F238E27FC236}">
                  <a16:creationId xmlns:a16="http://schemas.microsoft.com/office/drawing/2014/main" id="{E1160B69-AAFF-46BD-AC87-82EF0C4E9F60}"/>
                </a:ext>
              </a:extLst>
            </p:cNvPr>
            <p:cNvSpPr/>
            <p:nvPr/>
          </p:nvSpPr>
          <p:spPr>
            <a:xfrm>
              <a:off x="9319752" y="1345187"/>
              <a:ext cx="704681" cy="70468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Dowolny kształt: kształt 113">
              <a:extLst>
                <a:ext uri="{FF2B5EF4-FFF2-40B4-BE49-F238E27FC236}">
                  <a16:creationId xmlns:a16="http://schemas.microsoft.com/office/drawing/2014/main" id="{7DAB7CCF-5521-4176-AA28-36DE364A39AA}"/>
                </a:ext>
              </a:extLst>
            </p:cNvPr>
            <p:cNvSpPr/>
            <p:nvPr/>
          </p:nvSpPr>
          <p:spPr>
            <a:xfrm>
              <a:off x="8923450"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4"/>
            </a:solidFill>
            <a:ln w="1684" cap="flat">
              <a:noFill/>
              <a:prstDash val="solid"/>
              <a:miter/>
            </a:ln>
          </p:spPr>
          <p:txBody>
            <a:bodyPr rIns="216000" rtlCol="0" anchor="ctr"/>
            <a:lstStyle/>
            <a:p>
              <a:pPr algn="r"/>
              <a:r>
                <a:rPr lang="en-US" sz="3600" dirty="0">
                  <a:solidFill>
                    <a:schemeClr val="bg1"/>
                  </a:solidFill>
                </a:rPr>
                <a:t>5</a:t>
              </a:r>
            </a:p>
          </p:txBody>
        </p:sp>
        <p:sp>
          <p:nvSpPr>
            <p:cNvPr id="115" name="Dowolny kształt: kształt 114">
              <a:extLst>
                <a:ext uri="{FF2B5EF4-FFF2-40B4-BE49-F238E27FC236}">
                  <a16:creationId xmlns:a16="http://schemas.microsoft.com/office/drawing/2014/main" id="{D95682AA-8773-4B24-84AA-E95A942027C2}"/>
                </a:ext>
              </a:extLst>
            </p:cNvPr>
            <p:cNvSpPr/>
            <p:nvPr/>
          </p:nvSpPr>
          <p:spPr>
            <a:xfrm>
              <a:off x="8921342"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4">
                <a:lumMod val="75000"/>
              </a:schemeClr>
            </a:solidFill>
            <a:ln w="1684" cap="flat">
              <a:noFill/>
              <a:prstDash val="solid"/>
              <a:miter/>
            </a:ln>
          </p:spPr>
          <p:txBody>
            <a:bodyPr rtlCol="0" anchor="ctr"/>
            <a:lstStyle/>
            <a:p>
              <a:endParaRPr lang="en-US" dirty="0"/>
            </a:p>
          </p:txBody>
        </p:sp>
      </p:grpSp>
      <p:sp>
        <p:nvSpPr>
          <p:cNvPr id="33" name="Strzałka: pięciokąt 32">
            <a:extLst>
              <a:ext uri="{FF2B5EF4-FFF2-40B4-BE49-F238E27FC236}">
                <a16:creationId xmlns:a16="http://schemas.microsoft.com/office/drawing/2014/main" id="{F7593028-ACBC-42E2-B6AC-CCF4A9D2E78B}"/>
              </a:ext>
            </a:extLst>
          </p:cNvPr>
          <p:cNvSpPr/>
          <p:nvPr/>
        </p:nvSpPr>
        <p:spPr>
          <a:xfrm>
            <a:off x="8014537" y="3624244"/>
            <a:ext cx="1655434" cy="972712"/>
          </a:xfrm>
          <a:prstGeom prst="homePlate">
            <a:avLst>
              <a:gd name="adj" fmla="val 14422"/>
            </a:avLst>
          </a:prstGeom>
          <a:solidFill>
            <a:schemeClr val="bg2">
              <a:lumMod val="9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upa 11">
            <a:extLst>
              <a:ext uri="{FF2B5EF4-FFF2-40B4-BE49-F238E27FC236}">
                <a16:creationId xmlns:a16="http://schemas.microsoft.com/office/drawing/2014/main" id="{6BB7F237-065F-4A30-93EF-36D1AD987435}"/>
              </a:ext>
            </a:extLst>
          </p:cNvPr>
          <p:cNvGrpSpPr/>
          <p:nvPr/>
        </p:nvGrpSpPr>
        <p:grpSpPr>
          <a:xfrm>
            <a:off x="7026629" y="1354282"/>
            <a:ext cx="1507013" cy="4963487"/>
            <a:chOff x="7026629" y="1354282"/>
            <a:chExt cx="1507013" cy="4963487"/>
          </a:xfrm>
        </p:grpSpPr>
        <p:sp>
          <p:nvSpPr>
            <p:cNvPr id="89" name="Prostokąt 88">
              <a:extLst>
                <a:ext uri="{FF2B5EF4-FFF2-40B4-BE49-F238E27FC236}">
                  <a16:creationId xmlns:a16="http://schemas.microsoft.com/office/drawing/2014/main" id="{74E4F23D-7CDA-431D-8880-EF286BED5B5D}"/>
                </a:ext>
              </a:extLst>
            </p:cNvPr>
            <p:cNvSpPr/>
            <p:nvPr/>
          </p:nvSpPr>
          <p:spPr>
            <a:xfrm>
              <a:off x="7036357"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4</a:t>
              </a:r>
            </a:p>
          </p:txBody>
        </p:sp>
        <p:sp>
          <p:nvSpPr>
            <p:cNvPr id="90" name="Prostokąt 89">
              <a:extLst>
                <a:ext uri="{FF2B5EF4-FFF2-40B4-BE49-F238E27FC236}">
                  <a16:creationId xmlns:a16="http://schemas.microsoft.com/office/drawing/2014/main" id="{742D0FFB-CAE2-4236-9D23-454DFDF6CE79}"/>
                </a:ext>
              </a:extLst>
            </p:cNvPr>
            <p:cNvSpPr/>
            <p:nvPr/>
          </p:nvSpPr>
          <p:spPr>
            <a:xfrm>
              <a:off x="7036357" y="2367288"/>
              <a:ext cx="1497285" cy="350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3" name="Prostokąt 62">
              <a:extLst>
                <a:ext uri="{FF2B5EF4-FFF2-40B4-BE49-F238E27FC236}">
                  <a16:creationId xmlns:a16="http://schemas.microsoft.com/office/drawing/2014/main" id="{7BCB68BB-6118-4364-A7C4-0E5742194FE5}"/>
                </a:ext>
              </a:extLst>
            </p:cNvPr>
            <p:cNvSpPr/>
            <p:nvPr/>
          </p:nvSpPr>
          <p:spPr>
            <a:xfrm>
              <a:off x="7036357"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4" name="Prostokąt 63">
              <a:extLst>
                <a:ext uri="{FF2B5EF4-FFF2-40B4-BE49-F238E27FC236}">
                  <a16:creationId xmlns:a16="http://schemas.microsoft.com/office/drawing/2014/main" id="{483836AF-CF3C-467F-A74F-DA19E2D22AED}"/>
                </a:ext>
              </a:extLst>
            </p:cNvPr>
            <p:cNvSpPr/>
            <p:nvPr/>
          </p:nvSpPr>
          <p:spPr>
            <a:xfrm>
              <a:off x="7036357" y="6282715"/>
              <a:ext cx="1497285" cy="350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7" name="Owal 96">
              <a:extLst>
                <a:ext uri="{FF2B5EF4-FFF2-40B4-BE49-F238E27FC236}">
                  <a16:creationId xmlns:a16="http://schemas.microsoft.com/office/drawing/2014/main" id="{0A1B2A18-10D8-4DDF-AC5C-BEAADB5C3AF9}"/>
                </a:ext>
              </a:extLst>
            </p:cNvPr>
            <p:cNvSpPr/>
            <p:nvPr/>
          </p:nvSpPr>
          <p:spPr>
            <a:xfrm>
              <a:off x="7432659" y="1354282"/>
              <a:ext cx="704681" cy="7046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Dowolny kształt: kształt 110">
              <a:extLst>
                <a:ext uri="{FF2B5EF4-FFF2-40B4-BE49-F238E27FC236}">
                  <a16:creationId xmlns:a16="http://schemas.microsoft.com/office/drawing/2014/main" id="{AAD0348B-979E-4D5D-A5FB-43ABB5E88FEE}"/>
                </a:ext>
              </a:extLst>
            </p:cNvPr>
            <p:cNvSpPr/>
            <p:nvPr/>
          </p:nvSpPr>
          <p:spPr>
            <a:xfrm>
              <a:off x="7036357"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tx2"/>
            </a:solidFill>
            <a:ln w="1684" cap="flat">
              <a:noFill/>
              <a:prstDash val="solid"/>
              <a:miter/>
            </a:ln>
          </p:spPr>
          <p:txBody>
            <a:bodyPr rIns="216000" rtlCol="0" anchor="ctr"/>
            <a:lstStyle/>
            <a:p>
              <a:pPr algn="r"/>
              <a:r>
                <a:rPr lang="en-US" sz="3600" dirty="0">
                  <a:solidFill>
                    <a:schemeClr val="bg1"/>
                  </a:solidFill>
                </a:rPr>
                <a:t>4</a:t>
              </a:r>
            </a:p>
          </p:txBody>
        </p:sp>
        <p:sp>
          <p:nvSpPr>
            <p:cNvPr id="112" name="Dowolny kształt: kształt 111">
              <a:extLst>
                <a:ext uri="{FF2B5EF4-FFF2-40B4-BE49-F238E27FC236}">
                  <a16:creationId xmlns:a16="http://schemas.microsoft.com/office/drawing/2014/main" id="{C74B634F-C548-4D54-A6BE-1298C0B39A5A}"/>
                </a:ext>
              </a:extLst>
            </p:cNvPr>
            <p:cNvSpPr/>
            <p:nvPr/>
          </p:nvSpPr>
          <p:spPr>
            <a:xfrm>
              <a:off x="7026629"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tx2">
                <a:lumMod val="75000"/>
              </a:schemeClr>
            </a:solidFill>
            <a:ln w="1684" cap="flat">
              <a:noFill/>
              <a:prstDash val="solid"/>
              <a:miter/>
            </a:ln>
          </p:spPr>
          <p:txBody>
            <a:bodyPr rtlCol="0" anchor="ctr"/>
            <a:lstStyle/>
            <a:p>
              <a:endParaRPr lang="en-US" dirty="0"/>
            </a:p>
          </p:txBody>
        </p:sp>
      </p:grpSp>
      <p:sp>
        <p:nvSpPr>
          <p:cNvPr id="15" name="Strzałka: pięciokąt 14">
            <a:extLst>
              <a:ext uri="{FF2B5EF4-FFF2-40B4-BE49-F238E27FC236}">
                <a16:creationId xmlns:a16="http://schemas.microsoft.com/office/drawing/2014/main" id="{08A6D918-8325-4A65-A784-92AA39160164}"/>
              </a:ext>
            </a:extLst>
          </p:cNvPr>
          <p:cNvSpPr/>
          <p:nvPr/>
        </p:nvSpPr>
        <p:spPr>
          <a:xfrm>
            <a:off x="6128745" y="3624244"/>
            <a:ext cx="1655434" cy="972712"/>
          </a:xfrm>
          <a:prstGeom prst="homePlate">
            <a:avLst>
              <a:gd name="adj" fmla="val 14422"/>
            </a:avLst>
          </a:prstGeom>
          <a:solidFill>
            <a:schemeClr val="bg2">
              <a:lumMod val="9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upa 10">
            <a:extLst>
              <a:ext uri="{FF2B5EF4-FFF2-40B4-BE49-F238E27FC236}">
                <a16:creationId xmlns:a16="http://schemas.microsoft.com/office/drawing/2014/main" id="{C22C331F-6D7E-462B-ADEF-3F3B06C604F6}"/>
              </a:ext>
            </a:extLst>
          </p:cNvPr>
          <p:cNvGrpSpPr/>
          <p:nvPr/>
        </p:nvGrpSpPr>
        <p:grpSpPr>
          <a:xfrm>
            <a:off x="5139536" y="1363377"/>
            <a:ext cx="1507013" cy="4954392"/>
            <a:chOff x="5139536" y="1363377"/>
            <a:chExt cx="1507013" cy="4954392"/>
          </a:xfrm>
        </p:grpSpPr>
        <p:sp>
          <p:nvSpPr>
            <p:cNvPr id="86" name="Prostokąt 85">
              <a:extLst>
                <a:ext uri="{FF2B5EF4-FFF2-40B4-BE49-F238E27FC236}">
                  <a16:creationId xmlns:a16="http://schemas.microsoft.com/office/drawing/2014/main" id="{52E0069F-802B-410C-832E-CD3087500DDF}"/>
                </a:ext>
              </a:extLst>
            </p:cNvPr>
            <p:cNvSpPr/>
            <p:nvPr/>
          </p:nvSpPr>
          <p:spPr>
            <a:xfrm>
              <a:off x="5149264"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3</a:t>
              </a:r>
            </a:p>
          </p:txBody>
        </p:sp>
        <p:sp>
          <p:nvSpPr>
            <p:cNvPr id="87" name="Prostokąt 86">
              <a:extLst>
                <a:ext uri="{FF2B5EF4-FFF2-40B4-BE49-F238E27FC236}">
                  <a16:creationId xmlns:a16="http://schemas.microsoft.com/office/drawing/2014/main" id="{B5F23747-AF77-44F7-A11E-7AA5F698A936}"/>
                </a:ext>
              </a:extLst>
            </p:cNvPr>
            <p:cNvSpPr/>
            <p:nvPr/>
          </p:nvSpPr>
          <p:spPr>
            <a:xfrm>
              <a:off x="5149264" y="2367288"/>
              <a:ext cx="1497285" cy="35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59" name="Prostokąt 58">
              <a:extLst>
                <a:ext uri="{FF2B5EF4-FFF2-40B4-BE49-F238E27FC236}">
                  <a16:creationId xmlns:a16="http://schemas.microsoft.com/office/drawing/2014/main" id="{10DBB0C8-D7F3-4036-8EDF-C332831345C1}"/>
                </a:ext>
              </a:extLst>
            </p:cNvPr>
            <p:cNvSpPr/>
            <p:nvPr/>
          </p:nvSpPr>
          <p:spPr>
            <a:xfrm>
              <a:off x="5149264"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60" name="Prostokąt 59">
              <a:extLst>
                <a:ext uri="{FF2B5EF4-FFF2-40B4-BE49-F238E27FC236}">
                  <a16:creationId xmlns:a16="http://schemas.microsoft.com/office/drawing/2014/main" id="{960A021D-B1CB-4B47-8C25-F8B7CE86FFE3}"/>
                </a:ext>
              </a:extLst>
            </p:cNvPr>
            <p:cNvSpPr/>
            <p:nvPr/>
          </p:nvSpPr>
          <p:spPr>
            <a:xfrm>
              <a:off x="5149264" y="6282715"/>
              <a:ext cx="1497285" cy="35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6" name="Owal 95">
              <a:extLst>
                <a:ext uri="{FF2B5EF4-FFF2-40B4-BE49-F238E27FC236}">
                  <a16:creationId xmlns:a16="http://schemas.microsoft.com/office/drawing/2014/main" id="{F12C4F19-FF8B-4BFA-ABE0-6F0CDE732715}"/>
                </a:ext>
              </a:extLst>
            </p:cNvPr>
            <p:cNvSpPr/>
            <p:nvPr/>
          </p:nvSpPr>
          <p:spPr>
            <a:xfrm>
              <a:off x="5545566" y="1363377"/>
              <a:ext cx="704681" cy="7046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Dowolny kształt: kształt 25">
              <a:extLst>
                <a:ext uri="{FF2B5EF4-FFF2-40B4-BE49-F238E27FC236}">
                  <a16:creationId xmlns:a16="http://schemas.microsoft.com/office/drawing/2014/main" id="{303A6587-9FD2-4090-900D-91B5A2F794C0}"/>
                </a:ext>
              </a:extLst>
            </p:cNvPr>
            <p:cNvSpPr/>
            <p:nvPr/>
          </p:nvSpPr>
          <p:spPr>
            <a:xfrm>
              <a:off x="5149264"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1"/>
            </a:solidFill>
            <a:ln w="1684" cap="flat">
              <a:noFill/>
              <a:prstDash val="solid"/>
              <a:miter/>
            </a:ln>
          </p:spPr>
          <p:txBody>
            <a:bodyPr rIns="216000" rtlCol="0" anchor="ctr"/>
            <a:lstStyle/>
            <a:p>
              <a:pPr algn="r"/>
              <a:r>
                <a:rPr lang="en-US" sz="3600" dirty="0">
                  <a:solidFill>
                    <a:schemeClr val="bg1"/>
                  </a:solidFill>
                </a:rPr>
                <a:t>3</a:t>
              </a:r>
            </a:p>
          </p:txBody>
        </p:sp>
        <p:sp>
          <p:nvSpPr>
            <p:cNvPr id="27" name="Dowolny kształt: kształt 26">
              <a:extLst>
                <a:ext uri="{FF2B5EF4-FFF2-40B4-BE49-F238E27FC236}">
                  <a16:creationId xmlns:a16="http://schemas.microsoft.com/office/drawing/2014/main" id="{AF3AF73D-AC03-4890-B5F7-DB5ED30D1049}"/>
                </a:ext>
              </a:extLst>
            </p:cNvPr>
            <p:cNvSpPr/>
            <p:nvPr/>
          </p:nvSpPr>
          <p:spPr>
            <a:xfrm>
              <a:off x="5139536"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1">
                <a:lumMod val="75000"/>
              </a:schemeClr>
            </a:solidFill>
            <a:ln w="1684" cap="flat">
              <a:noFill/>
              <a:prstDash val="solid"/>
              <a:miter/>
            </a:ln>
          </p:spPr>
          <p:txBody>
            <a:bodyPr rtlCol="0" anchor="ctr"/>
            <a:lstStyle/>
            <a:p>
              <a:endParaRPr lang="en-US" dirty="0"/>
            </a:p>
          </p:txBody>
        </p:sp>
      </p:grpSp>
      <p:sp>
        <p:nvSpPr>
          <p:cNvPr id="14" name="Strzałka: pięciokąt 13">
            <a:extLst>
              <a:ext uri="{FF2B5EF4-FFF2-40B4-BE49-F238E27FC236}">
                <a16:creationId xmlns:a16="http://schemas.microsoft.com/office/drawing/2014/main" id="{4D0AB295-622E-46C8-AF93-38B7B9AC9122}"/>
              </a:ext>
            </a:extLst>
          </p:cNvPr>
          <p:cNvSpPr/>
          <p:nvPr/>
        </p:nvSpPr>
        <p:spPr>
          <a:xfrm>
            <a:off x="4242953" y="3624244"/>
            <a:ext cx="1655434" cy="972712"/>
          </a:xfrm>
          <a:prstGeom prst="homePlate">
            <a:avLst>
              <a:gd name="adj" fmla="val 14422"/>
            </a:avLst>
          </a:prstGeom>
          <a:solidFill>
            <a:schemeClr val="bg2">
              <a:lumMod val="9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upa 9">
            <a:extLst>
              <a:ext uri="{FF2B5EF4-FFF2-40B4-BE49-F238E27FC236}">
                <a16:creationId xmlns:a16="http://schemas.microsoft.com/office/drawing/2014/main" id="{A47A6A0B-3798-4502-B64F-D52F83F99740}"/>
              </a:ext>
            </a:extLst>
          </p:cNvPr>
          <p:cNvGrpSpPr/>
          <p:nvPr/>
        </p:nvGrpSpPr>
        <p:grpSpPr>
          <a:xfrm>
            <a:off x="3252443" y="1372472"/>
            <a:ext cx="1507013" cy="4945297"/>
            <a:chOff x="3252443" y="1372472"/>
            <a:chExt cx="1507013" cy="4945297"/>
          </a:xfrm>
        </p:grpSpPr>
        <p:sp>
          <p:nvSpPr>
            <p:cNvPr id="83" name="Prostokąt 82">
              <a:extLst>
                <a:ext uri="{FF2B5EF4-FFF2-40B4-BE49-F238E27FC236}">
                  <a16:creationId xmlns:a16="http://schemas.microsoft.com/office/drawing/2014/main" id="{F4694C6A-3BE7-4BE8-B612-FD052815D426}"/>
                </a:ext>
              </a:extLst>
            </p:cNvPr>
            <p:cNvSpPr/>
            <p:nvPr/>
          </p:nvSpPr>
          <p:spPr>
            <a:xfrm>
              <a:off x="3262171"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2</a:t>
              </a:r>
            </a:p>
          </p:txBody>
        </p:sp>
        <p:sp>
          <p:nvSpPr>
            <p:cNvPr id="84" name="Prostokąt 83">
              <a:extLst>
                <a:ext uri="{FF2B5EF4-FFF2-40B4-BE49-F238E27FC236}">
                  <a16:creationId xmlns:a16="http://schemas.microsoft.com/office/drawing/2014/main" id="{4ADCEF18-7EE5-48E5-9836-94C83CA2991D}"/>
                </a:ext>
              </a:extLst>
            </p:cNvPr>
            <p:cNvSpPr/>
            <p:nvPr/>
          </p:nvSpPr>
          <p:spPr>
            <a:xfrm>
              <a:off x="3262171" y="2367288"/>
              <a:ext cx="1497285" cy="350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46" name="Prostokąt 45">
              <a:extLst>
                <a:ext uri="{FF2B5EF4-FFF2-40B4-BE49-F238E27FC236}">
                  <a16:creationId xmlns:a16="http://schemas.microsoft.com/office/drawing/2014/main" id="{44AF1B0F-CF53-4A8F-AAFF-A250D07D8BD2}"/>
                </a:ext>
              </a:extLst>
            </p:cNvPr>
            <p:cNvSpPr/>
            <p:nvPr/>
          </p:nvSpPr>
          <p:spPr>
            <a:xfrm>
              <a:off x="3262171" y="4456078"/>
              <a:ext cx="1497285" cy="182662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56" name="Prostokąt 55">
              <a:extLst>
                <a:ext uri="{FF2B5EF4-FFF2-40B4-BE49-F238E27FC236}">
                  <a16:creationId xmlns:a16="http://schemas.microsoft.com/office/drawing/2014/main" id="{69DC7A8F-DBE8-45A5-BCAC-525E9C95B91A}"/>
                </a:ext>
              </a:extLst>
            </p:cNvPr>
            <p:cNvSpPr/>
            <p:nvPr/>
          </p:nvSpPr>
          <p:spPr>
            <a:xfrm>
              <a:off x="3262171" y="6282715"/>
              <a:ext cx="1497285" cy="350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95" name="Owal 94">
              <a:extLst>
                <a:ext uri="{FF2B5EF4-FFF2-40B4-BE49-F238E27FC236}">
                  <a16:creationId xmlns:a16="http://schemas.microsoft.com/office/drawing/2014/main" id="{9B95B7C3-CA3C-4FF0-8157-8C01773003BB}"/>
                </a:ext>
              </a:extLst>
            </p:cNvPr>
            <p:cNvSpPr/>
            <p:nvPr/>
          </p:nvSpPr>
          <p:spPr>
            <a:xfrm>
              <a:off x="3658473" y="1372472"/>
              <a:ext cx="704681" cy="70468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Dowolny kształt: kształt 22">
              <a:extLst>
                <a:ext uri="{FF2B5EF4-FFF2-40B4-BE49-F238E27FC236}">
                  <a16:creationId xmlns:a16="http://schemas.microsoft.com/office/drawing/2014/main" id="{161628B7-0E00-4D0E-ABDD-A955BCAB9A49}"/>
                </a:ext>
              </a:extLst>
            </p:cNvPr>
            <p:cNvSpPr/>
            <p:nvPr/>
          </p:nvSpPr>
          <p:spPr>
            <a:xfrm>
              <a:off x="3262171"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6"/>
            </a:solidFill>
            <a:ln w="1684" cap="flat">
              <a:noFill/>
              <a:prstDash val="solid"/>
              <a:miter/>
            </a:ln>
          </p:spPr>
          <p:txBody>
            <a:bodyPr rIns="216000" rtlCol="0" anchor="ctr"/>
            <a:lstStyle/>
            <a:p>
              <a:pPr algn="r"/>
              <a:r>
                <a:rPr lang="en-US" sz="3600" dirty="0">
                  <a:solidFill>
                    <a:schemeClr val="bg1"/>
                  </a:solidFill>
                </a:rPr>
                <a:t>2</a:t>
              </a:r>
            </a:p>
          </p:txBody>
        </p:sp>
        <p:sp>
          <p:nvSpPr>
            <p:cNvPr id="24" name="Dowolny kształt: kształt 23">
              <a:extLst>
                <a:ext uri="{FF2B5EF4-FFF2-40B4-BE49-F238E27FC236}">
                  <a16:creationId xmlns:a16="http://schemas.microsoft.com/office/drawing/2014/main" id="{5BB4A2F6-9320-42BA-8DBF-DD91F67CD64F}"/>
                </a:ext>
              </a:extLst>
            </p:cNvPr>
            <p:cNvSpPr/>
            <p:nvPr/>
          </p:nvSpPr>
          <p:spPr>
            <a:xfrm>
              <a:off x="3252443"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6">
                <a:lumMod val="75000"/>
              </a:schemeClr>
            </a:solidFill>
            <a:ln w="1684" cap="flat">
              <a:noFill/>
              <a:prstDash val="solid"/>
              <a:miter/>
            </a:ln>
          </p:spPr>
          <p:txBody>
            <a:bodyPr rtlCol="0" anchor="ctr"/>
            <a:lstStyle/>
            <a:p>
              <a:endParaRPr lang="en-US" dirty="0"/>
            </a:p>
          </p:txBody>
        </p:sp>
      </p:grpSp>
      <p:sp>
        <p:nvSpPr>
          <p:cNvPr id="13" name="Strzałka: pięciokąt 12">
            <a:extLst>
              <a:ext uri="{FF2B5EF4-FFF2-40B4-BE49-F238E27FC236}">
                <a16:creationId xmlns:a16="http://schemas.microsoft.com/office/drawing/2014/main" id="{23B81D9E-D685-41A3-AE9A-AADD7904DE44}"/>
              </a:ext>
            </a:extLst>
          </p:cNvPr>
          <p:cNvSpPr/>
          <p:nvPr/>
        </p:nvSpPr>
        <p:spPr>
          <a:xfrm>
            <a:off x="2357161" y="3624244"/>
            <a:ext cx="1655434" cy="972712"/>
          </a:xfrm>
          <a:prstGeom prst="homePlate">
            <a:avLst>
              <a:gd name="adj" fmla="val 14422"/>
            </a:avLst>
          </a:prstGeom>
          <a:solidFill>
            <a:schemeClr val="bg2">
              <a:lumMod val="9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upa 8">
            <a:extLst>
              <a:ext uri="{FF2B5EF4-FFF2-40B4-BE49-F238E27FC236}">
                <a16:creationId xmlns:a16="http://schemas.microsoft.com/office/drawing/2014/main" id="{CD36CE48-0CE2-4A42-9B2D-8CCD9696A0CC}"/>
              </a:ext>
            </a:extLst>
          </p:cNvPr>
          <p:cNvGrpSpPr/>
          <p:nvPr/>
        </p:nvGrpSpPr>
        <p:grpSpPr>
          <a:xfrm>
            <a:off x="1370089" y="1381567"/>
            <a:ext cx="1502274" cy="4936202"/>
            <a:chOff x="1370089" y="1381567"/>
            <a:chExt cx="1502274" cy="4936202"/>
          </a:xfrm>
        </p:grpSpPr>
        <p:sp>
          <p:nvSpPr>
            <p:cNvPr id="76" name="Prostokąt 75">
              <a:extLst>
                <a:ext uri="{FF2B5EF4-FFF2-40B4-BE49-F238E27FC236}">
                  <a16:creationId xmlns:a16="http://schemas.microsoft.com/office/drawing/2014/main" id="{32025BA0-DA14-400C-A811-FF6E7B0EFD32}"/>
                </a:ext>
              </a:extLst>
            </p:cNvPr>
            <p:cNvSpPr/>
            <p:nvPr/>
          </p:nvSpPr>
          <p:spPr>
            <a:xfrm>
              <a:off x="1375078" y="2383245"/>
              <a:ext cx="1497285" cy="1240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144000" rtlCol="0" anchor="t" anchorCtr="0"/>
            <a:lstStyle/>
            <a:p>
              <a:pPr algn="ctr"/>
              <a:r>
                <a:rPr lang="en-US" sz="2000" dirty="0">
                  <a:solidFill>
                    <a:schemeClr val="tx1"/>
                  </a:solidFill>
                </a:rPr>
                <a:t>Header 1</a:t>
              </a:r>
            </a:p>
          </p:txBody>
        </p:sp>
        <p:sp>
          <p:nvSpPr>
            <p:cNvPr id="79" name="Prostokąt 78">
              <a:extLst>
                <a:ext uri="{FF2B5EF4-FFF2-40B4-BE49-F238E27FC236}">
                  <a16:creationId xmlns:a16="http://schemas.microsoft.com/office/drawing/2014/main" id="{53351F26-04FE-48D9-A2B4-4C6E070A7148}"/>
                </a:ext>
              </a:extLst>
            </p:cNvPr>
            <p:cNvSpPr/>
            <p:nvPr/>
          </p:nvSpPr>
          <p:spPr>
            <a:xfrm>
              <a:off x="1375078" y="2367288"/>
              <a:ext cx="1497285" cy="350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29" name="Prostokąt 28">
              <a:extLst>
                <a:ext uri="{FF2B5EF4-FFF2-40B4-BE49-F238E27FC236}">
                  <a16:creationId xmlns:a16="http://schemas.microsoft.com/office/drawing/2014/main" id="{422EB87E-D405-4073-B06F-C0E76998037E}"/>
                </a:ext>
              </a:extLst>
            </p:cNvPr>
            <p:cNvSpPr/>
            <p:nvPr/>
          </p:nvSpPr>
          <p:spPr>
            <a:xfrm>
              <a:off x="1375078" y="4596956"/>
              <a:ext cx="1497285" cy="16857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rtlCol="0" anchor="b" anchorCtr="0"/>
            <a:lstStyle/>
            <a:p>
              <a:pPr algn="ctr"/>
              <a:r>
                <a:rPr lang="en-US" sz="1400" dirty="0">
                  <a:solidFill>
                    <a:schemeClr val="tx1"/>
                  </a:solidFill>
                </a:rPr>
                <a:t>Put your text here. Add an item description.</a:t>
              </a:r>
            </a:p>
          </p:txBody>
        </p:sp>
        <p:sp>
          <p:nvSpPr>
            <p:cNvPr id="43" name="Prostokąt 42">
              <a:extLst>
                <a:ext uri="{FF2B5EF4-FFF2-40B4-BE49-F238E27FC236}">
                  <a16:creationId xmlns:a16="http://schemas.microsoft.com/office/drawing/2014/main" id="{22959373-559B-410A-B9AC-EE163E8F4C60}"/>
                </a:ext>
              </a:extLst>
            </p:cNvPr>
            <p:cNvSpPr/>
            <p:nvPr/>
          </p:nvSpPr>
          <p:spPr>
            <a:xfrm>
              <a:off x="1375078" y="6282715"/>
              <a:ext cx="1497285" cy="350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bIns="180000" rtlCol="0" anchor="b" anchorCtr="0"/>
            <a:lstStyle/>
            <a:p>
              <a:pPr algn="ctr"/>
              <a:endParaRPr lang="en-US" sz="1400" dirty="0">
                <a:solidFill>
                  <a:schemeClr val="tx1"/>
                </a:solidFill>
              </a:endParaRPr>
            </a:p>
          </p:txBody>
        </p:sp>
        <p:sp>
          <p:nvSpPr>
            <p:cNvPr id="6" name="Owal 5">
              <a:extLst>
                <a:ext uri="{FF2B5EF4-FFF2-40B4-BE49-F238E27FC236}">
                  <a16:creationId xmlns:a16="http://schemas.microsoft.com/office/drawing/2014/main" id="{8923BE9E-9339-4228-9067-C625B95AC49A}"/>
                </a:ext>
              </a:extLst>
            </p:cNvPr>
            <p:cNvSpPr/>
            <p:nvPr/>
          </p:nvSpPr>
          <p:spPr>
            <a:xfrm>
              <a:off x="1771380" y="1381567"/>
              <a:ext cx="704681" cy="70468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wolny kształt: kształt 19">
              <a:extLst>
                <a:ext uri="{FF2B5EF4-FFF2-40B4-BE49-F238E27FC236}">
                  <a16:creationId xmlns:a16="http://schemas.microsoft.com/office/drawing/2014/main" id="{B7CEC3B3-BD5E-4F6C-BD1B-2B4C857440AB}"/>
                </a:ext>
              </a:extLst>
            </p:cNvPr>
            <p:cNvSpPr/>
            <p:nvPr/>
          </p:nvSpPr>
          <p:spPr>
            <a:xfrm>
              <a:off x="1375078" y="3004740"/>
              <a:ext cx="1377570" cy="2347095"/>
            </a:xfrm>
            <a:custGeom>
              <a:avLst/>
              <a:gdLst>
                <a:gd name="connsiteX0" fmla="*/ 1378750 w 1377569"/>
                <a:gd name="connsiteY0" fmla="*/ 2347601 h 2347095"/>
                <a:gd name="connsiteX1" fmla="*/ 0 w 1377569"/>
                <a:gd name="connsiteY1" fmla="*/ 1778869 h 2347095"/>
                <a:gd name="connsiteX2" fmla="*/ 0 w 1377569"/>
                <a:gd name="connsiteY2" fmla="*/ 0 h 2347095"/>
                <a:gd name="connsiteX3" fmla="*/ 1378750 w 1377569"/>
                <a:gd name="connsiteY3" fmla="*/ 568901 h 2347095"/>
              </a:gdLst>
              <a:ahLst/>
              <a:cxnLst>
                <a:cxn ang="0">
                  <a:pos x="connsiteX0" y="connsiteY0"/>
                </a:cxn>
                <a:cxn ang="0">
                  <a:pos x="connsiteX1" y="connsiteY1"/>
                </a:cxn>
                <a:cxn ang="0">
                  <a:pos x="connsiteX2" y="connsiteY2"/>
                </a:cxn>
                <a:cxn ang="0">
                  <a:pos x="connsiteX3" y="connsiteY3"/>
                </a:cxn>
              </a:cxnLst>
              <a:rect l="l" t="t" r="r" b="b"/>
              <a:pathLst>
                <a:path w="1377569" h="2347095">
                  <a:moveTo>
                    <a:pt x="1378750" y="2347601"/>
                  </a:moveTo>
                  <a:lnTo>
                    <a:pt x="0" y="1778869"/>
                  </a:lnTo>
                  <a:lnTo>
                    <a:pt x="0" y="0"/>
                  </a:lnTo>
                  <a:lnTo>
                    <a:pt x="1378750" y="568901"/>
                  </a:lnTo>
                  <a:close/>
                </a:path>
              </a:pathLst>
            </a:custGeom>
            <a:solidFill>
              <a:schemeClr val="accent3"/>
            </a:solidFill>
            <a:ln w="1684" cap="flat">
              <a:noFill/>
              <a:prstDash val="solid"/>
              <a:miter/>
            </a:ln>
          </p:spPr>
          <p:txBody>
            <a:bodyPr rIns="216000" rtlCol="0" anchor="ctr"/>
            <a:lstStyle/>
            <a:p>
              <a:pPr algn="r"/>
              <a:r>
                <a:rPr lang="en-US" sz="3600" dirty="0">
                  <a:solidFill>
                    <a:schemeClr val="bg1"/>
                  </a:solidFill>
                </a:rPr>
                <a:t>1</a:t>
              </a:r>
            </a:p>
          </p:txBody>
        </p:sp>
        <p:sp>
          <p:nvSpPr>
            <p:cNvPr id="21" name="Dowolny kształt: kształt 20">
              <a:extLst>
                <a:ext uri="{FF2B5EF4-FFF2-40B4-BE49-F238E27FC236}">
                  <a16:creationId xmlns:a16="http://schemas.microsoft.com/office/drawing/2014/main" id="{27226AD9-F1FC-4356-8F35-3B783278A295}"/>
                </a:ext>
              </a:extLst>
            </p:cNvPr>
            <p:cNvSpPr/>
            <p:nvPr/>
          </p:nvSpPr>
          <p:spPr>
            <a:xfrm>
              <a:off x="1370089" y="2956011"/>
              <a:ext cx="1497285" cy="2395993"/>
            </a:xfrm>
            <a:custGeom>
              <a:avLst/>
              <a:gdLst>
                <a:gd name="connsiteX0" fmla="*/ 119041 w 1497285"/>
                <a:gd name="connsiteY0" fmla="*/ 0 h 2395993"/>
                <a:gd name="connsiteX1" fmla="*/ 0 w 1497285"/>
                <a:gd name="connsiteY1" fmla="*/ 48729 h 2395993"/>
                <a:gd name="connsiteX2" fmla="*/ 1378750 w 1497285"/>
                <a:gd name="connsiteY2" fmla="*/ 617630 h 2395993"/>
                <a:gd name="connsiteX3" fmla="*/ 1378750 w 1497285"/>
                <a:gd name="connsiteY3" fmla="*/ 2396330 h 2395993"/>
                <a:gd name="connsiteX4" fmla="*/ 1497791 w 1497285"/>
                <a:gd name="connsiteY4" fmla="*/ 2347601 h 2395993"/>
                <a:gd name="connsiteX5" fmla="*/ 1497791 w 1497285"/>
                <a:gd name="connsiteY5" fmla="*/ 568901 h 239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285" h="2395993">
                  <a:moveTo>
                    <a:pt x="119041" y="0"/>
                  </a:moveTo>
                  <a:lnTo>
                    <a:pt x="0" y="48729"/>
                  </a:lnTo>
                  <a:lnTo>
                    <a:pt x="1378750" y="617630"/>
                  </a:lnTo>
                  <a:lnTo>
                    <a:pt x="1378750" y="2396330"/>
                  </a:lnTo>
                  <a:lnTo>
                    <a:pt x="1497791" y="2347601"/>
                  </a:lnTo>
                  <a:lnTo>
                    <a:pt x="1497791" y="568901"/>
                  </a:lnTo>
                  <a:close/>
                </a:path>
              </a:pathLst>
            </a:custGeom>
            <a:solidFill>
              <a:schemeClr val="accent3">
                <a:lumMod val="75000"/>
              </a:schemeClr>
            </a:solidFill>
            <a:ln w="1684" cap="flat">
              <a:noFill/>
              <a:prstDash val="solid"/>
              <a:miter/>
            </a:ln>
          </p:spPr>
          <p:txBody>
            <a:bodyPr rtlCol="0" anchor="ctr"/>
            <a:lstStyle/>
            <a:p>
              <a:endParaRPr lang="en-US" dirty="0"/>
            </a:p>
          </p:txBody>
        </p:sp>
      </p:grpSp>
      <p:sp>
        <p:nvSpPr>
          <p:cNvPr id="109" name="Strzałka: pięciokąt 108">
            <a:extLst>
              <a:ext uri="{FF2B5EF4-FFF2-40B4-BE49-F238E27FC236}">
                <a16:creationId xmlns:a16="http://schemas.microsoft.com/office/drawing/2014/main" id="{55F3F641-9945-4C6D-ADA3-60D733AFA6AD}"/>
              </a:ext>
            </a:extLst>
          </p:cNvPr>
          <p:cNvSpPr/>
          <p:nvPr/>
        </p:nvSpPr>
        <p:spPr>
          <a:xfrm>
            <a:off x="671559" y="3624244"/>
            <a:ext cx="1455243" cy="972712"/>
          </a:xfrm>
          <a:prstGeom prst="homePlate">
            <a:avLst>
              <a:gd name="adj" fmla="val 14422"/>
            </a:avLst>
          </a:prstGeom>
          <a:solidFill>
            <a:schemeClr val="bg2">
              <a:lumMod val="9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14">
            <a:extLst>
              <a:ext uri="{FF2B5EF4-FFF2-40B4-BE49-F238E27FC236}">
                <a16:creationId xmlns:a16="http://schemas.microsoft.com/office/drawing/2014/main" id="{36697D03-4DDC-4714-8CC7-6C4644CE61D8}"/>
              </a:ext>
            </a:extLst>
          </p:cNvPr>
          <p:cNvSpPr>
            <a:spLocks noChangeAspect="1" noEditPoints="1"/>
          </p:cNvSpPr>
          <p:nvPr/>
        </p:nvSpPr>
        <p:spPr bwMode="auto">
          <a:xfrm>
            <a:off x="1914901" y="1500406"/>
            <a:ext cx="423802" cy="44324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16">
            <a:extLst>
              <a:ext uri="{FF2B5EF4-FFF2-40B4-BE49-F238E27FC236}">
                <a16:creationId xmlns:a16="http://schemas.microsoft.com/office/drawing/2014/main" id="{9C16F60C-286A-4916-812C-B016931FDA7A}"/>
              </a:ext>
            </a:extLst>
          </p:cNvPr>
          <p:cNvSpPr>
            <a:spLocks noChangeAspect="1" noEditPoints="1"/>
          </p:cNvSpPr>
          <p:nvPr/>
        </p:nvSpPr>
        <p:spPr bwMode="auto">
          <a:xfrm>
            <a:off x="3741066" y="1564157"/>
            <a:ext cx="520038" cy="31573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6">
            <a:extLst>
              <a:ext uri="{FF2B5EF4-FFF2-40B4-BE49-F238E27FC236}">
                <a16:creationId xmlns:a16="http://schemas.microsoft.com/office/drawing/2014/main" id="{05BF60A6-C0AA-4BE6-B9D9-4491128C4ED5}"/>
              </a:ext>
            </a:extLst>
          </p:cNvPr>
          <p:cNvSpPr>
            <a:spLocks noChangeAspect="1" noEditPoints="1"/>
          </p:cNvSpPr>
          <p:nvPr/>
        </p:nvSpPr>
        <p:spPr bwMode="auto">
          <a:xfrm>
            <a:off x="5662729" y="1490243"/>
            <a:ext cx="488642" cy="3925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8">
            <a:extLst>
              <a:ext uri="{FF2B5EF4-FFF2-40B4-BE49-F238E27FC236}">
                <a16:creationId xmlns:a16="http://schemas.microsoft.com/office/drawing/2014/main" id="{897712DD-A87D-4E25-82FF-FEC5210EF7EA}"/>
              </a:ext>
            </a:extLst>
          </p:cNvPr>
          <p:cNvSpPr>
            <a:spLocks noChangeAspect="1" noEditPoints="1"/>
          </p:cNvSpPr>
          <p:nvPr/>
        </p:nvSpPr>
        <p:spPr bwMode="auto">
          <a:xfrm>
            <a:off x="9569674" y="1492495"/>
            <a:ext cx="200594" cy="45906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36">
            <a:extLst>
              <a:ext uri="{FF2B5EF4-FFF2-40B4-BE49-F238E27FC236}">
                <a16:creationId xmlns:a16="http://schemas.microsoft.com/office/drawing/2014/main" id="{672BDBB0-6A44-4B07-B945-7E7B9C9F65C8}"/>
              </a:ext>
            </a:extLst>
          </p:cNvPr>
          <p:cNvSpPr>
            <a:spLocks noChangeAspect="1" noEditPoints="1"/>
          </p:cNvSpPr>
          <p:nvPr/>
        </p:nvSpPr>
        <p:spPr bwMode="auto">
          <a:xfrm>
            <a:off x="7539532" y="1506364"/>
            <a:ext cx="471478" cy="43132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242102781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6">
            <a:extLst>
              <a:ext uri="{FF2B5EF4-FFF2-40B4-BE49-F238E27FC236}">
                <a16:creationId xmlns:a16="http://schemas.microsoft.com/office/drawing/2014/main" id="{315B313D-1F6A-4FC6-A237-83BC1802BB48}"/>
              </a:ext>
            </a:extLst>
          </p:cNvPr>
          <p:cNvGrpSpPr/>
          <p:nvPr/>
        </p:nvGrpSpPr>
        <p:grpSpPr>
          <a:xfrm>
            <a:off x="1514502" y="5466280"/>
            <a:ext cx="9471644" cy="822725"/>
            <a:chOff x="1514502" y="5466280"/>
            <a:chExt cx="9471644" cy="822725"/>
          </a:xfrm>
        </p:grpSpPr>
        <p:sp>
          <p:nvSpPr>
            <p:cNvPr id="154" name="Prostokąt 153">
              <a:extLst>
                <a:ext uri="{FF2B5EF4-FFF2-40B4-BE49-F238E27FC236}">
                  <a16:creationId xmlns:a16="http://schemas.microsoft.com/office/drawing/2014/main" id="{E800BD20-58B9-4336-82F2-C5CAD6760646}"/>
                </a:ext>
              </a:extLst>
            </p:cNvPr>
            <p:cNvSpPr/>
            <p:nvPr/>
          </p:nvSpPr>
          <p:spPr>
            <a:xfrm>
              <a:off x="10563249" y="5640933"/>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Prostokąt 131">
              <a:extLst>
                <a:ext uri="{FF2B5EF4-FFF2-40B4-BE49-F238E27FC236}">
                  <a16:creationId xmlns:a16="http://schemas.microsoft.com/office/drawing/2014/main" id="{D3D4F4F0-06DA-49D3-96FB-87E3498D85AA}"/>
                </a:ext>
              </a:extLst>
            </p:cNvPr>
            <p:cNvSpPr/>
            <p:nvPr/>
          </p:nvSpPr>
          <p:spPr>
            <a:xfrm>
              <a:off x="1838538" y="5492195"/>
              <a:ext cx="2601278" cy="64807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5</a:t>
              </a:r>
            </a:p>
          </p:txBody>
        </p:sp>
        <p:sp>
          <p:nvSpPr>
            <p:cNvPr id="131" name="Prostokąt 130">
              <a:extLst>
                <a:ext uri="{FF2B5EF4-FFF2-40B4-BE49-F238E27FC236}">
                  <a16:creationId xmlns:a16="http://schemas.microsoft.com/office/drawing/2014/main" id="{EB2B0745-E554-4FFA-B4B4-F930826CABDE}"/>
                </a:ext>
              </a:extLst>
            </p:cNvPr>
            <p:cNvSpPr/>
            <p:nvPr/>
          </p:nvSpPr>
          <p:spPr>
            <a:xfrm>
              <a:off x="4439816" y="5492195"/>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65" name="Grupa 64">
              <a:extLst>
                <a:ext uri="{FF2B5EF4-FFF2-40B4-BE49-F238E27FC236}">
                  <a16:creationId xmlns:a16="http://schemas.microsoft.com/office/drawing/2014/main" id="{AD9FA027-5FAF-4A72-BD46-E38D26873862}"/>
                </a:ext>
              </a:extLst>
            </p:cNvPr>
            <p:cNvGrpSpPr/>
            <p:nvPr/>
          </p:nvGrpSpPr>
          <p:grpSpPr>
            <a:xfrm rot="5400000">
              <a:off x="4095478" y="5574163"/>
              <a:ext cx="670696" cy="454930"/>
              <a:chOff x="8679180" y="3094672"/>
              <a:chExt cx="982980" cy="666750"/>
            </a:xfrm>
            <a:solidFill>
              <a:schemeClr val="accent5"/>
            </a:solidFill>
          </p:grpSpPr>
          <p:sp>
            <p:nvSpPr>
              <p:cNvPr id="66" name="Dowolny kształt: kształt 65">
                <a:extLst>
                  <a:ext uri="{FF2B5EF4-FFF2-40B4-BE49-F238E27FC236}">
                    <a16:creationId xmlns:a16="http://schemas.microsoft.com/office/drawing/2014/main" id="{95206158-05F8-44BE-A0AC-065D4F63BC1B}"/>
                  </a:ext>
                </a:extLst>
              </p:cNvPr>
              <p:cNvSpPr/>
              <p:nvPr/>
            </p:nvSpPr>
            <p:spPr>
              <a:xfrm>
                <a:off x="8719185" y="3095625"/>
                <a:ext cx="942975" cy="657225"/>
              </a:xfrm>
              <a:custGeom>
                <a:avLst/>
                <a:gdLst>
                  <a:gd name="connsiteX0" fmla="*/ 928688 w 942975"/>
                  <a:gd name="connsiteY0" fmla="*/ 160973 h 657225"/>
                  <a:gd name="connsiteX1" fmla="*/ 0 w 942975"/>
                  <a:gd name="connsiteY1" fmla="*/ 0 h 657225"/>
                  <a:gd name="connsiteX2" fmla="*/ 0 w 942975"/>
                  <a:gd name="connsiteY2" fmla="*/ 665797 h 657225"/>
                  <a:gd name="connsiteX3" fmla="*/ 928688 w 942975"/>
                  <a:gd name="connsiteY3" fmla="*/ 504825 h 657225"/>
                  <a:gd name="connsiteX4" fmla="*/ 951547 w 942975"/>
                  <a:gd name="connsiteY4" fmla="*/ 332422 h 657225"/>
                  <a:gd name="connsiteX5" fmla="*/ 928688 w 942975"/>
                  <a:gd name="connsiteY5" fmla="*/ 16097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5" h="657225">
                    <a:moveTo>
                      <a:pt x="928688" y="160973"/>
                    </a:moveTo>
                    <a:lnTo>
                      <a:pt x="0" y="0"/>
                    </a:lnTo>
                    <a:lnTo>
                      <a:pt x="0" y="665797"/>
                    </a:lnTo>
                    <a:lnTo>
                      <a:pt x="928688" y="504825"/>
                    </a:lnTo>
                    <a:cubicBezTo>
                      <a:pt x="941070" y="504825"/>
                      <a:pt x="951547" y="427672"/>
                      <a:pt x="951547" y="332422"/>
                    </a:cubicBezTo>
                    <a:cubicBezTo>
                      <a:pt x="951547" y="237172"/>
                      <a:pt x="942022" y="160973"/>
                      <a:pt x="928688" y="160973"/>
                    </a:cubicBezTo>
                    <a:close/>
                  </a:path>
                </a:pathLst>
              </a:custGeom>
              <a:grp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D61A1BBB-496D-40E1-9893-CA88FB6C4890}"/>
                  </a:ext>
                </a:extLst>
              </p:cNvPr>
              <p:cNvSpPr/>
              <p:nvPr/>
            </p:nvSpPr>
            <p:spPr>
              <a:xfrm>
                <a:off x="8679180" y="3094672"/>
                <a:ext cx="76200" cy="666750"/>
              </a:xfrm>
              <a:custGeom>
                <a:avLst/>
                <a:gdLst>
                  <a:gd name="connsiteX0" fmla="*/ 80010 w 76200"/>
                  <a:gd name="connsiteY0" fmla="*/ 333375 h 666750"/>
                  <a:gd name="connsiteX1" fmla="*/ 40005 w 76200"/>
                  <a:gd name="connsiteY1" fmla="*/ 666750 h 666750"/>
                  <a:gd name="connsiteX2" fmla="*/ 0 w 76200"/>
                  <a:gd name="connsiteY2" fmla="*/ 333375 h 666750"/>
                  <a:gd name="connsiteX3" fmla="*/ 40005 w 76200"/>
                  <a:gd name="connsiteY3" fmla="*/ 0 h 666750"/>
                  <a:gd name="connsiteX4" fmla="*/ 80010 w 76200"/>
                  <a:gd name="connsiteY4" fmla="*/ 333375 h 66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666750">
                    <a:moveTo>
                      <a:pt x="80010" y="333375"/>
                    </a:moveTo>
                    <a:cubicBezTo>
                      <a:pt x="80010" y="517493"/>
                      <a:pt x="62099" y="666750"/>
                      <a:pt x="40005" y="666750"/>
                    </a:cubicBezTo>
                    <a:cubicBezTo>
                      <a:pt x="17911" y="666750"/>
                      <a:pt x="0" y="517493"/>
                      <a:pt x="0" y="333375"/>
                    </a:cubicBezTo>
                    <a:cubicBezTo>
                      <a:pt x="0" y="149257"/>
                      <a:pt x="17911" y="0"/>
                      <a:pt x="40005" y="0"/>
                    </a:cubicBezTo>
                    <a:cubicBezTo>
                      <a:pt x="62099" y="0"/>
                      <a:pt x="80010" y="149257"/>
                      <a:pt x="80010" y="333375"/>
                    </a:cubicBezTo>
                    <a:close/>
                  </a:path>
                </a:pathLst>
              </a:custGeom>
              <a:solidFill>
                <a:schemeClr val="accent5">
                  <a:lumMod val="75000"/>
                </a:schemeClr>
              </a:solidFill>
              <a:ln w="9525" cap="flat">
                <a:noFill/>
                <a:prstDash val="solid"/>
                <a:miter/>
              </a:ln>
            </p:spPr>
            <p:txBody>
              <a:bodyPr rtlCol="0" anchor="ctr"/>
              <a:lstStyle/>
              <a:p>
                <a:endParaRPr lang="en-US" dirty="0"/>
              </a:p>
            </p:txBody>
          </p:sp>
        </p:grpSp>
        <p:sp>
          <p:nvSpPr>
            <p:cNvPr id="97" name="pole tekstowe 96">
              <a:extLst>
                <a:ext uri="{FF2B5EF4-FFF2-40B4-BE49-F238E27FC236}">
                  <a16:creationId xmlns:a16="http://schemas.microsoft.com/office/drawing/2014/main" id="{CD1E2274-DC20-419A-9A0D-15E2CF97A12F}"/>
                </a:ext>
              </a:extLst>
            </p:cNvPr>
            <p:cNvSpPr txBox="1"/>
            <p:nvPr/>
          </p:nvSpPr>
          <p:spPr>
            <a:xfrm>
              <a:off x="4293468" y="5532661"/>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5</a:t>
              </a:r>
            </a:p>
          </p:txBody>
        </p:sp>
        <p:sp>
          <p:nvSpPr>
            <p:cNvPr id="146" name="Owal 145">
              <a:extLst>
                <a:ext uri="{FF2B5EF4-FFF2-40B4-BE49-F238E27FC236}">
                  <a16:creationId xmlns:a16="http://schemas.microsoft.com/office/drawing/2014/main" id="{5DD4F62B-D262-4FB5-8B81-7CCB8B5073C7}"/>
                </a:ext>
              </a:extLst>
            </p:cNvPr>
            <p:cNvSpPr/>
            <p:nvPr/>
          </p:nvSpPr>
          <p:spPr>
            <a:xfrm>
              <a:off x="1514502" y="5492195"/>
              <a:ext cx="648072" cy="648072"/>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rójkąt prostokątny 154">
              <a:extLst>
                <a:ext uri="{FF2B5EF4-FFF2-40B4-BE49-F238E27FC236}">
                  <a16:creationId xmlns:a16="http://schemas.microsoft.com/office/drawing/2014/main" id="{178B32B7-B819-40E6-9AB1-F6CDB7C0D64C}"/>
                </a:ext>
              </a:extLst>
            </p:cNvPr>
            <p:cNvSpPr/>
            <p:nvPr/>
          </p:nvSpPr>
          <p:spPr>
            <a:xfrm rot="5400000">
              <a:off x="10563250" y="6140267"/>
              <a:ext cx="146319" cy="14631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92" name="Grafika 91">
            <a:extLst>
              <a:ext uri="{FF2B5EF4-FFF2-40B4-BE49-F238E27FC236}">
                <a16:creationId xmlns:a16="http://schemas.microsoft.com/office/drawing/2014/main" id="{733EEBC9-55E6-4532-BE77-2FE9352CA024}"/>
              </a:ext>
            </a:extLst>
          </p:cNvPr>
          <p:cNvPicPr>
            <a:picLocks noChangeAspect="1"/>
          </p:cNvPicPr>
          <p:nvPr/>
        </p:nvPicPr>
        <p:blipFill>
          <a:blip/>
          <a:stretch>
            <a:fillRect/>
          </a:stretch>
        </p:blipFill>
        <p:spPr>
          <a:xfrm rot="5400000">
            <a:off x="4129695" y="5053706"/>
            <a:ext cx="602262" cy="274716"/>
          </a:xfrm>
          <a:prstGeom prst="rect">
            <a:avLst/>
          </a:prstGeom>
        </p:spPr>
      </p:pic>
      <p:pic>
        <p:nvPicPr>
          <p:cNvPr id="93" name="Grafika 92">
            <a:extLst>
              <a:ext uri="{FF2B5EF4-FFF2-40B4-BE49-F238E27FC236}">
                <a16:creationId xmlns:a16="http://schemas.microsoft.com/office/drawing/2014/main" id="{B0BCAED2-DCB0-4139-B3E3-5B89C5FE38F1}"/>
              </a:ext>
            </a:extLst>
          </p:cNvPr>
          <p:cNvPicPr>
            <a:picLocks noChangeAspect="1"/>
          </p:cNvPicPr>
          <p:nvPr/>
        </p:nvPicPr>
        <p:blipFill>
          <a:blip/>
          <a:stretch>
            <a:fillRect/>
          </a:stretch>
        </p:blipFill>
        <p:spPr>
          <a:xfrm rot="5400000">
            <a:off x="4129695" y="4102516"/>
            <a:ext cx="602262" cy="274716"/>
          </a:xfrm>
          <a:prstGeom prst="rect">
            <a:avLst/>
          </a:prstGeom>
        </p:spPr>
      </p:pic>
      <p:grpSp>
        <p:nvGrpSpPr>
          <p:cNvPr id="5" name="Grupa 4">
            <a:extLst>
              <a:ext uri="{FF2B5EF4-FFF2-40B4-BE49-F238E27FC236}">
                <a16:creationId xmlns:a16="http://schemas.microsoft.com/office/drawing/2014/main" id="{50A4C4D7-CCEF-4B5F-8AFD-F06F249A27D4}"/>
              </a:ext>
            </a:extLst>
          </p:cNvPr>
          <p:cNvGrpSpPr/>
          <p:nvPr/>
        </p:nvGrpSpPr>
        <p:grpSpPr>
          <a:xfrm>
            <a:off x="1514502" y="3421677"/>
            <a:ext cx="9471644" cy="865154"/>
            <a:chOff x="1514502" y="3421677"/>
            <a:chExt cx="9471644" cy="865154"/>
          </a:xfrm>
        </p:grpSpPr>
        <p:sp>
          <p:nvSpPr>
            <p:cNvPr id="150" name="Prostokąt 149">
              <a:extLst>
                <a:ext uri="{FF2B5EF4-FFF2-40B4-BE49-F238E27FC236}">
                  <a16:creationId xmlns:a16="http://schemas.microsoft.com/office/drawing/2014/main" id="{AEF0354F-A28A-42D0-9F3C-DA75C4EA7242}"/>
                </a:ext>
              </a:extLst>
            </p:cNvPr>
            <p:cNvSpPr/>
            <p:nvPr/>
          </p:nvSpPr>
          <p:spPr>
            <a:xfrm>
              <a:off x="10563249" y="3638759"/>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Prostokąt 135">
              <a:extLst>
                <a:ext uri="{FF2B5EF4-FFF2-40B4-BE49-F238E27FC236}">
                  <a16:creationId xmlns:a16="http://schemas.microsoft.com/office/drawing/2014/main" id="{37EC061C-DF14-40BA-A5A2-BA8565C98A5A}"/>
                </a:ext>
              </a:extLst>
            </p:cNvPr>
            <p:cNvSpPr/>
            <p:nvPr/>
          </p:nvSpPr>
          <p:spPr>
            <a:xfrm>
              <a:off x="1838538" y="3494859"/>
              <a:ext cx="2601278" cy="64807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3</a:t>
              </a:r>
            </a:p>
          </p:txBody>
        </p:sp>
        <p:sp>
          <p:nvSpPr>
            <p:cNvPr id="129" name="Prostokąt 128">
              <a:extLst>
                <a:ext uri="{FF2B5EF4-FFF2-40B4-BE49-F238E27FC236}">
                  <a16:creationId xmlns:a16="http://schemas.microsoft.com/office/drawing/2014/main" id="{72DDF536-9BA5-4F6F-9363-D767FC4C4A3E}"/>
                </a:ext>
              </a:extLst>
            </p:cNvPr>
            <p:cNvSpPr/>
            <p:nvPr/>
          </p:nvSpPr>
          <p:spPr>
            <a:xfrm>
              <a:off x="4439816" y="3494859"/>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72" name="Grupa 71">
              <a:extLst>
                <a:ext uri="{FF2B5EF4-FFF2-40B4-BE49-F238E27FC236}">
                  <a16:creationId xmlns:a16="http://schemas.microsoft.com/office/drawing/2014/main" id="{5EA085B4-5BF0-4B37-A02F-4B8EC73D5080}"/>
                </a:ext>
              </a:extLst>
            </p:cNvPr>
            <p:cNvGrpSpPr/>
            <p:nvPr/>
          </p:nvGrpSpPr>
          <p:grpSpPr>
            <a:xfrm rot="5400000">
              <a:off x="4049660" y="3221182"/>
              <a:ext cx="762332" cy="1163321"/>
              <a:chOff x="5749290" y="2573655"/>
              <a:chExt cx="1117282" cy="1704975"/>
            </a:xfrm>
          </p:grpSpPr>
          <p:sp>
            <p:nvSpPr>
              <p:cNvPr id="73" name="Dowolny kształt: kształt 72">
                <a:extLst>
                  <a:ext uri="{FF2B5EF4-FFF2-40B4-BE49-F238E27FC236}">
                    <a16:creationId xmlns:a16="http://schemas.microsoft.com/office/drawing/2014/main" id="{9E0D374E-1926-4AC4-9D0B-91D36C1637FC}"/>
                  </a:ext>
                </a:extLst>
              </p:cNvPr>
              <p:cNvSpPr/>
              <p:nvPr/>
            </p:nvSpPr>
            <p:spPr>
              <a:xfrm>
                <a:off x="5847397" y="2573655"/>
                <a:ext cx="1019175" cy="1704975"/>
              </a:xfrm>
              <a:custGeom>
                <a:avLst/>
                <a:gdLst>
                  <a:gd name="connsiteX0" fmla="*/ 928688 w 1019175"/>
                  <a:gd name="connsiteY0" fmla="*/ 160972 h 1704975"/>
                  <a:gd name="connsiteX1" fmla="*/ 0 w 1019175"/>
                  <a:gd name="connsiteY1" fmla="*/ 0 h 1704975"/>
                  <a:gd name="connsiteX2" fmla="*/ 0 w 1019175"/>
                  <a:gd name="connsiteY2" fmla="*/ 1708785 h 1704975"/>
                  <a:gd name="connsiteX3" fmla="*/ 928688 w 1019175"/>
                  <a:gd name="connsiteY3" fmla="*/ 1547813 h 1704975"/>
                  <a:gd name="connsiteX4" fmla="*/ 1022033 w 1019175"/>
                  <a:gd name="connsiteY4" fmla="*/ 854392 h 1704975"/>
                  <a:gd name="connsiteX5" fmla="*/ 928688 w 1019175"/>
                  <a:gd name="connsiteY5" fmla="*/ 160972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704975">
                    <a:moveTo>
                      <a:pt x="928688" y="160972"/>
                    </a:moveTo>
                    <a:lnTo>
                      <a:pt x="0" y="0"/>
                    </a:lnTo>
                    <a:lnTo>
                      <a:pt x="0" y="1708785"/>
                    </a:lnTo>
                    <a:lnTo>
                      <a:pt x="928688" y="1547813"/>
                    </a:lnTo>
                    <a:cubicBezTo>
                      <a:pt x="980122" y="1547813"/>
                      <a:pt x="1022033" y="1237298"/>
                      <a:pt x="1022033" y="854392"/>
                    </a:cubicBezTo>
                    <a:cubicBezTo>
                      <a:pt x="1022033" y="471487"/>
                      <a:pt x="981075" y="160972"/>
                      <a:pt x="928688" y="160972"/>
                    </a:cubicBezTo>
                    <a:close/>
                  </a:path>
                </a:pathLst>
              </a:custGeom>
              <a:solidFill>
                <a:schemeClr val="accent4"/>
              </a:solidFill>
              <a:ln w="9525" cap="flat">
                <a:noFill/>
                <a:prstDash val="solid"/>
                <a:miter/>
              </a:ln>
            </p:spPr>
            <p:txBody>
              <a:bodyPr rtlCol="0" anchor="ctr"/>
              <a:lstStyle/>
              <a:p>
                <a:endParaRPr lang="en-US" dirty="0"/>
              </a:p>
            </p:txBody>
          </p:sp>
          <p:sp>
            <p:nvSpPr>
              <p:cNvPr id="74" name="Dowolny kształt: kształt 73">
                <a:extLst>
                  <a:ext uri="{FF2B5EF4-FFF2-40B4-BE49-F238E27FC236}">
                    <a16:creationId xmlns:a16="http://schemas.microsoft.com/office/drawing/2014/main" id="{BA847AEC-B5E2-41DE-AFA9-F9ED634B64C7}"/>
                  </a:ext>
                </a:extLst>
              </p:cNvPr>
              <p:cNvSpPr/>
              <p:nvPr/>
            </p:nvSpPr>
            <p:spPr>
              <a:xfrm>
                <a:off x="5749290" y="2573655"/>
                <a:ext cx="190500" cy="1704975"/>
              </a:xfrm>
              <a:custGeom>
                <a:avLst/>
                <a:gdLst>
                  <a:gd name="connsiteX0" fmla="*/ 196215 w 190500"/>
                  <a:gd name="connsiteY0" fmla="*/ 854392 h 1704975"/>
                  <a:gd name="connsiteX1" fmla="*/ 98108 w 190500"/>
                  <a:gd name="connsiteY1" fmla="*/ 1708785 h 1704975"/>
                  <a:gd name="connsiteX2" fmla="*/ 0 w 190500"/>
                  <a:gd name="connsiteY2" fmla="*/ 854392 h 1704975"/>
                  <a:gd name="connsiteX3" fmla="*/ 98108 w 190500"/>
                  <a:gd name="connsiteY3" fmla="*/ 0 h 1704975"/>
                  <a:gd name="connsiteX4" fmla="*/ 196215 w 190500"/>
                  <a:gd name="connsiteY4" fmla="*/ 854392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704975">
                    <a:moveTo>
                      <a:pt x="196215" y="854392"/>
                    </a:moveTo>
                    <a:cubicBezTo>
                      <a:pt x="196215" y="1326261"/>
                      <a:pt x="152291" y="1708785"/>
                      <a:pt x="98108" y="1708785"/>
                    </a:cubicBezTo>
                    <a:cubicBezTo>
                      <a:pt x="43924" y="1708785"/>
                      <a:pt x="0" y="1326260"/>
                      <a:pt x="0" y="854392"/>
                    </a:cubicBezTo>
                    <a:cubicBezTo>
                      <a:pt x="0" y="382525"/>
                      <a:pt x="43925" y="0"/>
                      <a:pt x="98108" y="0"/>
                    </a:cubicBezTo>
                    <a:cubicBezTo>
                      <a:pt x="152291" y="0"/>
                      <a:pt x="196215" y="382525"/>
                      <a:pt x="196215" y="854392"/>
                    </a:cubicBezTo>
                    <a:close/>
                  </a:path>
                </a:pathLst>
              </a:custGeom>
              <a:solidFill>
                <a:schemeClr val="accent4">
                  <a:lumMod val="75000"/>
                </a:schemeClr>
              </a:solidFill>
              <a:ln w="9525" cap="flat">
                <a:noFill/>
                <a:prstDash val="solid"/>
                <a:miter/>
              </a:ln>
            </p:spPr>
            <p:txBody>
              <a:bodyPr rtlCol="0" anchor="ctr"/>
              <a:lstStyle/>
              <a:p>
                <a:endParaRPr lang="en-US" dirty="0"/>
              </a:p>
            </p:txBody>
          </p:sp>
        </p:grpSp>
        <p:sp>
          <p:nvSpPr>
            <p:cNvPr id="95" name="pole tekstowe 94">
              <a:extLst>
                <a:ext uri="{FF2B5EF4-FFF2-40B4-BE49-F238E27FC236}">
                  <a16:creationId xmlns:a16="http://schemas.microsoft.com/office/drawing/2014/main" id="{15ED9A5C-70F7-4226-B5D1-BE16DB4809FB}"/>
                </a:ext>
              </a:extLst>
            </p:cNvPr>
            <p:cNvSpPr txBox="1"/>
            <p:nvPr/>
          </p:nvSpPr>
          <p:spPr>
            <a:xfrm>
              <a:off x="4293468" y="3592122"/>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3</a:t>
              </a:r>
            </a:p>
          </p:txBody>
        </p:sp>
        <p:sp>
          <p:nvSpPr>
            <p:cNvPr id="144" name="Owal 143">
              <a:extLst>
                <a:ext uri="{FF2B5EF4-FFF2-40B4-BE49-F238E27FC236}">
                  <a16:creationId xmlns:a16="http://schemas.microsoft.com/office/drawing/2014/main" id="{1B4E9AE5-E100-4388-A3A3-398E8C20A460}"/>
                </a:ext>
              </a:extLst>
            </p:cNvPr>
            <p:cNvSpPr/>
            <p:nvPr/>
          </p:nvSpPr>
          <p:spPr>
            <a:xfrm>
              <a:off x="1514502" y="3494859"/>
              <a:ext cx="648072" cy="648072"/>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Trójkąt prostokątny 150">
              <a:extLst>
                <a:ext uri="{FF2B5EF4-FFF2-40B4-BE49-F238E27FC236}">
                  <a16:creationId xmlns:a16="http://schemas.microsoft.com/office/drawing/2014/main" id="{0FB95EFD-A12A-4609-8495-59A5CF8B06A9}"/>
                </a:ext>
              </a:extLst>
            </p:cNvPr>
            <p:cNvSpPr/>
            <p:nvPr/>
          </p:nvSpPr>
          <p:spPr>
            <a:xfrm rot="5400000">
              <a:off x="10563250" y="4138093"/>
              <a:ext cx="146319" cy="14631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91" name="Grafika 90">
            <a:extLst>
              <a:ext uri="{FF2B5EF4-FFF2-40B4-BE49-F238E27FC236}">
                <a16:creationId xmlns:a16="http://schemas.microsoft.com/office/drawing/2014/main" id="{BBFD1A26-33E4-452A-A04E-7A6DC1E6585D}"/>
              </a:ext>
            </a:extLst>
          </p:cNvPr>
          <p:cNvPicPr>
            <a:picLocks noChangeAspect="1"/>
          </p:cNvPicPr>
          <p:nvPr/>
        </p:nvPicPr>
        <p:blipFill>
          <a:blip/>
          <a:stretch>
            <a:fillRect/>
          </a:stretch>
        </p:blipFill>
        <p:spPr>
          <a:xfrm rot="5400000">
            <a:off x="4129695" y="3099927"/>
            <a:ext cx="602262" cy="274716"/>
          </a:xfrm>
          <a:prstGeom prst="rect">
            <a:avLst/>
          </a:prstGeom>
        </p:spPr>
      </p:pic>
      <p:grpSp>
        <p:nvGrpSpPr>
          <p:cNvPr id="4" name="Grupa 3">
            <a:extLst>
              <a:ext uri="{FF2B5EF4-FFF2-40B4-BE49-F238E27FC236}">
                <a16:creationId xmlns:a16="http://schemas.microsoft.com/office/drawing/2014/main" id="{890ACB54-7F34-4B4E-BD7E-525AC7CFD4C4}"/>
              </a:ext>
            </a:extLst>
          </p:cNvPr>
          <p:cNvGrpSpPr/>
          <p:nvPr/>
        </p:nvGrpSpPr>
        <p:grpSpPr>
          <a:xfrm>
            <a:off x="1514502" y="2396314"/>
            <a:ext cx="9471644" cy="894268"/>
            <a:chOff x="1514502" y="2396314"/>
            <a:chExt cx="9471644" cy="894268"/>
          </a:xfrm>
        </p:grpSpPr>
        <p:sp>
          <p:nvSpPr>
            <p:cNvPr id="148" name="Prostokąt 147">
              <a:extLst>
                <a:ext uri="{FF2B5EF4-FFF2-40B4-BE49-F238E27FC236}">
                  <a16:creationId xmlns:a16="http://schemas.microsoft.com/office/drawing/2014/main" id="{89E2CE5E-0B5E-42C5-9DC1-6587509C1E32}"/>
                </a:ext>
              </a:extLst>
            </p:cNvPr>
            <p:cNvSpPr/>
            <p:nvPr/>
          </p:nvSpPr>
          <p:spPr>
            <a:xfrm>
              <a:off x="10563249" y="2642510"/>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Prostokąt 133">
              <a:extLst>
                <a:ext uri="{FF2B5EF4-FFF2-40B4-BE49-F238E27FC236}">
                  <a16:creationId xmlns:a16="http://schemas.microsoft.com/office/drawing/2014/main" id="{AE2CDF90-1DAA-4841-81E0-D090CD324063}"/>
                </a:ext>
              </a:extLst>
            </p:cNvPr>
            <p:cNvSpPr/>
            <p:nvPr/>
          </p:nvSpPr>
          <p:spPr>
            <a:xfrm>
              <a:off x="1838538" y="2496191"/>
              <a:ext cx="2601278" cy="64807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2</a:t>
              </a:r>
            </a:p>
          </p:txBody>
        </p:sp>
        <p:sp>
          <p:nvSpPr>
            <p:cNvPr id="128" name="Prostokąt 127">
              <a:extLst>
                <a:ext uri="{FF2B5EF4-FFF2-40B4-BE49-F238E27FC236}">
                  <a16:creationId xmlns:a16="http://schemas.microsoft.com/office/drawing/2014/main" id="{9E464AC1-BDCA-4EB3-BCED-3DB326A0627C}"/>
                </a:ext>
              </a:extLst>
            </p:cNvPr>
            <p:cNvSpPr/>
            <p:nvPr/>
          </p:nvSpPr>
          <p:spPr>
            <a:xfrm>
              <a:off x="4439816" y="2496191"/>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75" name="Grupa 74">
              <a:extLst>
                <a:ext uri="{FF2B5EF4-FFF2-40B4-BE49-F238E27FC236}">
                  <a16:creationId xmlns:a16="http://schemas.microsoft.com/office/drawing/2014/main" id="{19AE1C4A-1523-4F4B-8701-C4931451EAE9}"/>
                </a:ext>
              </a:extLst>
            </p:cNvPr>
            <p:cNvGrpSpPr/>
            <p:nvPr/>
          </p:nvGrpSpPr>
          <p:grpSpPr>
            <a:xfrm rot="5400000">
              <a:off x="4023989" y="2042443"/>
              <a:ext cx="813674" cy="1521416"/>
              <a:chOff x="4177665" y="2312670"/>
              <a:chExt cx="1192530" cy="2229802"/>
            </a:xfrm>
            <a:solidFill>
              <a:schemeClr val="accent2"/>
            </a:solidFill>
          </p:grpSpPr>
          <p:sp>
            <p:nvSpPr>
              <p:cNvPr id="86" name="Dowolny kształt: kształt 85">
                <a:extLst>
                  <a:ext uri="{FF2B5EF4-FFF2-40B4-BE49-F238E27FC236}">
                    <a16:creationId xmlns:a16="http://schemas.microsoft.com/office/drawing/2014/main" id="{0B6DDAC5-528D-4DCD-B154-4F04E9979245}"/>
                  </a:ext>
                </a:extLst>
              </p:cNvPr>
              <p:cNvSpPr/>
              <p:nvPr/>
            </p:nvSpPr>
            <p:spPr>
              <a:xfrm>
                <a:off x="4331970" y="2313622"/>
                <a:ext cx="1038225" cy="2228850"/>
              </a:xfrm>
              <a:custGeom>
                <a:avLst/>
                <a:gdLst>
                  <a:gd name="connsiteX0" fmla="*/ 928687 w 1038225"/>
                  <a:gd name="connsiteY0" fmla="*/ 160973 h 2228850"/>
                  <a:gd name="connsiteX1" fmla="*/ 0 w 1038225"/>
                  <a:gd name="connsiteY1" fmla="*/ 0 h 2228850"/>
                  <a:gd name="connsiteX2" fmla="*/ 0 w 1038225"/>
                  <a:gd name="connsiteY2" fmla="*/ 2229803 h 2228850"/>
                  <a:gd name="connsiteX3" fmla="*/ 928687 w 1038225"/>
                  <a:gd name="connsiteY3" fmla="*/ 2068830 h 2228850"/>
                  <a:gd name="connsiteX4" fmla="*/ 1044893 w 1038225"/>
                  <a:gd name="connsiteY4" fmla="*/ 1115378 h 2228850"/>
                  <a:gd name="connsiteX5" fmla="*/ 928687 w 1038225"/>
                  <a:gd name="connsiteY5" fmla="*/ 160973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8225" h="2228850">
                    <a:moveTo>
                      <a:pt x="928687" y="160973"/>
                    </a:moveTo>
                    <a:lnTo>
                      <a:pt x="0" y="0"/>
                    </a:lnTo>
                    <a:lnTo>
                      <a:pt x="0" y="2229803"/>
                    </a:lnTo>
                    <a:lnTo>
                      <a:pt x="928687" y="2068830"/>
                    </a:lnTo>
                    <a:cubicBezTo>
                      <a:pt x="993458" y="2068830"/>
                      <a:pt x="1044893" y="1642110"/>
                      <a:pt x="1044893" y="1115378"/>
                    </a:cubicBezTo>
                    <a:cubicBezTo>
                      <a:pt x="1044893" y="588645"/>
                      <a:pt x="993458" y="160973"/>
                      <a:pt x="928687" y="160973"/>
                    </a:cubicBezTo>
                    <a:close/>
                  </a:path>
                </a:pathLst>
              </a:custGeom>
              <a:grpFill/>
              <a:ln w="9525" cap="flat">
                <a:noFill/>
                <a:prstDash val="solid"/>
                <a:miter/>
              </a:ln>
            </p:spPr>
            <p:txBody>
              <a:bodyPr rtlCol="0" anchor="ctr"/>
              <a:lstStyle/>
              <a:p>
                <a:endParaRPr lang="en-US" dirty="0"/>
              </a:p>
            </p:txBody>
          </p:sp>
          <p:sp>
            <p:nvSpPr>
              <p:cNvPr id="87" name="Dowolny kształt: kształt 86">
                <a:extLst>
                  <a:ext uri="{FF2B5EF4-FFF2-40B4-BE49-F238E27FC236}">
                    <a16:creationId xmlns:a16="http://schemas.microsoft.com/office/drawing/2014/main" id="{F14714DC-371A-4947-930E-5FD320B745FC}"/>
                  </a:ext>
                </a:extLst>
              </p:cNvPr>
              <p:cNvSpPr/>
              <p:nvPr/>
            </p:nvSpPr>
            <p:spPr>
              <a:xfrm>
                <a:off x="4177665" y="2312670"/>
                <a:ext cx="304800" cy="2228850"/>
              </a:xfrm>
              <a:custGeom>
                <a:avLst/>
                <a:gdLst>
                  <a:gd name="connsiteX0" fmla="*/ 308610 w 304800"/>
                  <a:gd name="connsiteY0" fmla="*/ 1115378 h 2228850"/>
                  <a:gd name="connsiteX1" fmla="*/ 154305 w 304800"/>
                  <a:gd name="connsiteY1" fmla="*/ 2230755 h 2228850"/>
                  <a:gd name="connsiteX2" fmla="*/ 0 w 304800"/>
                  <a:gd name="connsiteY2" fmla="*/ 1115378 h 2228850"/>
                  <a:gd name="connsiteX3" fmla="*/ 154305 w 304800"/>
                  <a:gd name="connsiteY3" fmla="*/ 0 h 2228850"/>
                  <a:gd name="connsiteX4" fmla="*/ 308610 w 304800"/>
                  <a:gd name="connsiteY4" fmla="*/ 1115378 h 2228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2228850">
                    <a:moveTo>
                      <a:pt x="308610" y="1115378"/>
                    </a:moveTo>
                    <a:cubicBezTo>
                      <a:pt x="308610" y="1731384"/>
                      <a:pt x="239525" y="2230755"/>
                      <a:pt x="154305" y="2230755"/>
                    </a:cubicBezTo>
                    <a:cubicBezTo>
                      <a:pt x="69085" y="2230755"/>
                      <a:pt x="0" y="1731384"/>
                      <a:pt x="0" y="1115378"/>
                    </a:cubicBezTo>
                    <a:cubicBezTo>
                      <a:pt x="0" y="499371"/>
                      <a:pt x="69085" y="0"/>
                      <a:pt x="154305" y="0"/>
                    </a:cubicBezTo>
                    <a:cubicBezTo>
                      <a:pt x="239525" y="0"/>
                      <a:pt x="308610" y="499371"/>
                      <a:pt x="308610" y="1115378"/>
                    </a:cubicBezTo>
                    <a:close/>
                  </a:path>
                </a:pathLst>
              </a:custGeom>
              <a:solidFill>
                <a:schemeClr val="accent2">
                  <a:lumMod val="75000"/>
                </a:schemeClr>
              </a:solidFill>
              <a:ln w="9525" cap="flat">
                <a:noFill/>
                <a:prstDash val="solid"/>
                <a:miter/>
              </a:ln>
            </p:spPr>
            <p:txBody>
              <a:bodyPr rtlCol="0" anchor="ctr"/>
              <a:lstStyle/>
              <a:p>
                <a:endParaRPr lang="en-US" dirty="0"/>
              </a:p>
            </p:txBody>
          </p:sp>
        </p:grpSp>
        <p:sp>
          <p:nvSpPr>
            <p:cNvPr id="94" name="pole tekstowe 93">
              <a:extLst>
                <a:ext uri="{FF2B5EF4-FFF2-40B4-BE49-F238E27FC236}">
                  <a16:creationId xmlns:a16="http://schemas.microsoft.com/office/drawing/2014/main" id="{E84C83EA-AAF1-4CE6-9AA8-E5C0672DDC06}"/>
                </a:ext>
              </a:extLst>
            </p:cNvPr>
            <p:cNvSpPr txBox="1"/>
            <p:nvPr/>
          </p:nvSpPr>
          <p:spPr>
            <a:xfrm>
              <a:off x="4293468" y="2628787"/>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2</a:t>
              </a:r>
            </a:p>
          </p:txBody>
        </p:sp>
        <p:sp>
          <p:nvSpPr>
            <p:cNvPr id="143" name="Owal 142">
              <a:extLst>
                <a:ext uri="{FF2B5EF4-FFF2-40B4-BE49-F238E27FC236}">
                  <a16:creationId xmlns:a16="http://schemas.microsoft.com/office/drawing/2014/main" id="{4CF3D2A9-4A8B-4EA9-A8C9-56BC191E32CF}"/>
                </a:ext>
              </a:extLst>
            </p:cNvPr>
            <p:cNvSpPr/>
            <p:nvPr/>
          </p:nvSpPr>
          <p:spPr>
            <a:xfrm>
              <a:off x="1514502" y="2496191"/>
              <a:ext cx="648072" cy="648072"/>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rójkąt prostokątny 148">
              <a:extLst>
                <a:ext uri="{FF2B5EF4-FFF2-40B4-BE49-F238E27FC236}">
                  <a16:creationId xmlns:a16="http://schemas.microsoft.com/office/drawing/2014/main" id="{2A3DF16F-5BA6-436A-B6FA-8CBEA9F989A7}"/>
                </a:ext>
              </a:extLst>
            </p:cNvPr>
            <p:cNvSpPr/>
            <p:nvPr/>
          </p:nvSpPr>
          <p:spPr>
            <a:xfrm rot="5400000">
              <a:off x="10563250" y="3141844"/>
              <a:ext cx="146319" cy="14631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92958169-BCD7-4995-A9F6-AB116E464578}"/>
              </a:ext>
            </a:extLst>
          </p:cNvPr>
          <p:cNvSpPr>
            <a:spLocks noGrp="1"/>
          </p:cNvSpPr>
          <p:nvPr>
            <p:ph type="title"/>
          </p:nvPr>
        </p:nvSpPr>
        <p:spPr/>
        <p:txBody>
          <a:bodyPr>
            <a:normAutofit fontScale="90000"/>
          </a:bodyPr>
          <a:lstStyle/>
          <a:p>
            <a:r>
              <a:rPr lang="en-US" dirty="0"/>
              <a:t>Vertical Tube Filtration Diagram – 5 Layers</a:t>
            </a:r>
          </a:p>
        </p:txBody>
      </p:sp>
      <p:pic>
        <p:nvPicPr>
          <p:cNvPr id="22" name="Grafika 21">
            <a:extLst>
              <a:ext uri="{FF2B5EF4-FFF2-40B4-BE49-F238E27FC236}">
                <a16:creationId xmlns:a16="http://schemas.microsoft.com/office/drawing/2014/main" id="{D12AB8C7-09D2-44A8-A5FB-3C75992D3DA7}"/>
              </a:ext>
            </a:extLst>
          </p:cNvPr>
          <p:cNvPicPr>
            <a:picLocks noChangeAspect="1"/>
          </p:cNvPicPr>
          <p:nvPr/>
        </p:nvPicPr>
        <p:blipFill>
          <a:blip/>
          <a:stretch>
            <a:fillRect/>
          </a:stretch>
        </p:blipFill>
        <p:spPr>
          <a:xfrm rot="5400000">
            <a:off x="4129695" y="2061809"/>
            <a:ext cx="602262" cy="274716"/>
          </a:xfrm>
          <a:prstGeom prst="rect">
            <a:avLst/>
          </a:prstGeom>
        </p:spPr>
      </p:pic>
      <p:grpSp>
        <p:nvGrpSpPr>
          <p:cNvPr id="9" name="Grupa 8">
            <a:extLst>
              <a:ext uri="{FF2B5EF4-FFF2-40B4-BE49-F238E27FC236}">
                <a16:creationId xmlns:a16="http://schemas.microsoft.com/office/drawing/2014/main" id="{3D9638F8-B652-497F-843B-DADE566CAFFC}"/>
              </a:ext>
            </a:extLst>
          </p:cNvPr>
          <p:cNvGrpSpPr/>
          <p:nvPr/>
        </p:nvGrpSpPr>
        <p:grpSpPr>
          <a:xfrm>
            <a:off x="1514502" y="4440458"/>
            <a:ext cx="9471644" cy="842622"/>
            <a:chOff x="1514502" y="4440458"/>
            <a:chExt cx="9471644" cy="842622"/>
          </a:xfrm>
        </p:grpSpPr>
        <p:sp>
          <p:nvSpPr>
            <p:cNvPr id="152" name="Prostokąt 151">
              <a:extLst>
                <a:ext uri="{FF2B5EF4-FFF2-40B4-BE49-F238E27FC236}">
                  <a16:creationId xmlns:a16="http://schemas.microsoft.com/office/drawing/2014/main" id="{69DBD78B-6DA3-4A17-893A-691C427400D2}"/>
                </a:ext>
              </a:extLst>
            </p:cNvPr>
            <p:cNvSpPr/>
            <p:nvPr/>
          </p:nvSpPr>
          <p:spPr>
            <a:xfrm>
              <a:off x="10563249" y="4635008"/>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Prostokąt 132">
              <a:extLst>
                <a:ext uri="{FF2B5EF4-FFF2-40B4-BE49-F238E27FC236}">
                  <a16:creationId xmlns:a16="http://schemas.microsoft.com/office/drawing/2014/main" id="{111D362C-FB11-4AFB-8AC8-EB42429BBF8B}"/>
                </a:ext>
              </a:extLst>
            </p:cNvPr>
            <p:cNvSpPr/>
            <p:nvPr/>
          </p:nvSpPr>
          <p:spPr>
            <a:xfrm>
              <a:off x="1838538" y="4493527"/>
              <a:ext cx="2601278" cy="64807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4</a:t>
              </a:r>
            </a:p>
          </p:txBody>
        </p:sp>
        <p:sp>
          <p:nvSpPr>
            <p:cNvPr id="130" name="Prostokąt 129">
              <a:extLst>
                <a:ext uri="{FF2B5EF4-FFF2-40B4-BE49-F238E27FC236}">
                  <a16:creationId xmlns:a16="http://schemas.microsoft.com/office/drawing/2014/main" id="{BF85907C-ECA6-4564-A814-F7322E808882}"/>
                </a:ext>
              </a:extLst>
            </p:cNvPr>
            <p:cNvSpPr/>
            <p:nvPr/>
          </p:nvSpPr>
          <p:spPr>
            <a:xfrm>
              <a:off x="4439816" y="4493527"/>
              <a:ext cx="6269753"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69" name="Grupa 68">
              <a:extLst>
                <a:ext uri="{FF2B5EF4-FFF2-40B4-BE49-F238E27FC236}">
                  <a16:creationId xmlns:a16="http://schemas.microsoft.com/office/drawing/2014/main" id="{DBA12D32-5C41-44E6-BDE2-846DBE22056F}"/>
                </a:ext>
              </a:extLst>
            </p:cNvPr>
            <p:cNvGrpSpPr/>
            <p:nvPr/>
          </p:nvGrpSpPr>
          <p:grpSpPr>
            <a:xfrm rot="5400000">
              <a:off x="4069157" y="4399189"/>
              <a:ext cx="723339" cy="805877"/>
              <a:chOff x="7241857" y="2834639"/>
              <a:chExt cx="1060133" cy="1181101"/>
            </a:xfrm>
          </p:grpSpPr>
          <p:sp>
            <p:nvSpPr>
              <p:cNvPr id="70" name="Dowolny kształt: kształt 69">
                <a:extLst>
                  <a:ext uri="{FF2B5EF4-FFF2-40B4-BE49-F238E27FC236}">
                    <a16:creationId xmlns:a16="http://schemas.microsoft.com/office/drawing/2014/main" id="{2DC1FDE5-5C90-4245-8287-D8FA8AF93465}"/>
                  </a:ext>
                </a:extLst>
              </p:cNvPr>
              <p:cNvSpPr/>
              <p:nvPr/>
            </p:nvSpPr>
            <p:spPr>
              <a:xfrm>
                <a:off x="7320915" y="2834639"/>
                <a:ext cx="981075" cy="1181100"/>
              </a:xfrm>
              <a:custGeom>
                <a:avLst/>
                <a:gdLst>
                  <a:gd name="connsiteX0" fmla="*/ 928687 w 981075"/>
                  <a:gd name="connsiteY0" fmla="*/ 160973 h 1181100"/>
                  <a:gd name="connsiteX1" fmla="*/ 0 w 981075"/>
                  <a:gd name="connsiteY1" fmla="*/ 0 h 1181100"/>
                  <a:gd name="connsiteX2" fmla="*/ 0 w 981075"/>
                  <a:gd name="connsiteY2" fmla="*/ 1187768 h 1181100"/>
                  <a:gd name="connsiteX3" fmla="*/ 928687 w 981075"/>
                  <a:gd name="connsiteY3" fmla="*/ 1026795 h 1181100"/>
                  <a:gd name="connsiteX4" fmla="*/ 985837 w 981075"/>
                  <a:gd name="connsiteY4" fmla="*/ 594360 h 1181100"/>
                  <a:gd name="connsiteX5" fmla="*/ 928687 w 981075"/>
                  <a:gd name="connsiteY5" fmla="*/ 160973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1181100">
                    <a:moveTo>
                      <a:pt x="928687" y="160973"/>
                    </a:moveTo>
                    <a:lnTo>
                      <a:pt x="0" y="0"/>
                    </a:lnTo>
                    <a:lnTo>
                      <a:pt x="0" y="1187768"/>
                    </a:lnTo>
                    <a:lnTo>
                      <a:pt x="928687" y="1026795"/>
                    </a:lnTo>
                    <a:cubicBezTo>
                      <a:pt x="960120" y="1026795"/>
                      <a:pt x="985837" y="833438"/>
                      <a:pt x="985837" y="594360"/>
                    </a:cubicBezTo>
                    <a:cubicBezTo>
                      <a:pt x="985837" y="355283"/>
                      <a:pt x="961072" y="160973"/>
                      <a:pt x="928687" y="160973"/>
                    </a:cubicBezTo>
                    <a:close/>
                  </a:path>
                </a:pathLst>
              </a:custGeom>
              <a:solidFill>
                <a:schemeClr val="accent3"/>
              </a:solid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7C7BDC93-F8D9-4CC9-A733-DCC07EE833E6}"/>
                  </a:ext>
                </a:extLst>
              </p:cNvPr>
              <p:cNvSpPr/>
              <p:nvPr/>
            </p:nvSpPr>
            <p:spPr>
              <a:xfrm>
                <a:off x="7241857" y="2834640"/>
                <a:ext cx="152400" cy="1181100"/>
              </a:xfrm>
              <a:custGeom>
                <a:avLst/>
                <a:gdLst>
                  <a:gd name="connsiteX0" fmla="*/ 158115 w 152400"/>
                  <a:gd name="connsiteY0" fmla="*/ 593407 h 1181100"/>
                  <a:gd name="connsiteX1" fmla="*/ 79058 w 152400"/>
                  <a:gd name="connsiteY1" fmla="*/ 1186815 h 1181100"/>
                  <a:gd name="connsiteX2" fmla="*/ 0 w 152400"/>
                  <a:gd name="connsiteY2" fmla="*/ 593407 h 1181100"/>
                  <a:gd name="connsiteX3" fmla="*/ 79058 w 152400"/>
                  <a:gd name="connsiteY3" fmla="*/ 0 h 1181100"/>
                  <a:gd name="connsiteX4" fmla="*/ 158115 w 152400"/>
                  <a:gd name="connsiteY4" fmla="*/ 593407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181100">
                    <a:moveTo>
                      <a:pt x="158115" y="593407"/>
                    </a:moveTo>
                    <a:cubicBezTo>
                      <a:pt x="158115" y="921137"/>
                      <a:pt x="122720" y="1186815"/>
                      <a:pt x="79058" y="1186815"/>
                    </a:cubicBezTo>
                    <a:cubicBezTo>
                      <a:pt x="35396" y="1186815"/>
                      <a:pt x="0" y="921137"/>
                      <a:pt x="0" y="593407"/>
                    </a:cubicBezTo>
                    <a:cubicBezTo>
                      <a:pt x="0" y="265678"/>
                      <a:pt x="35396" y="0"/>
                      <a:pt x="79058" y="0"/>
                    </a:cubicBezTo>
                    <a:cubicBezTo>
                      <a:pt x="122720" y="0"/>
                      <a:pt x="158115" y="265678"/>
                      <a:pt x="158115" y="593407"/>
                    </a:cubicBezTo>
                    <a:close/>
                  </a:path>
                </a:pathLst>
              </a:custGeom>
              <a:solidFill>
                <a:schemeClr val="accent3">
                  <a:lumMod val="75000"/>
                </a:schemeClr>
              </a:solidFill>
              <a:ln w="9525" cap="flat">
                <a:noFill/>
                <a:prstDash val="solid"/>
                <a:miter/>
              </a:ln>
            </p:spPr>
            <p:txBody>
              <a:bodyPr rtlCol="0" anchor="ctr"/>
              <a:lstStyle/>
              <a:p>
                <a:endParaRPr lang="en-US" dirty="0"/>
              </a:p>
            </p:txBody>
          </p:sp>
        </p:grpSp>
        <p:sp>
          <p:nvSpPr>
            <p:cNvPr id="96" name="pole tekstowe 95">
              <a:extLst>
                <a:ext uri="{FF2B5EF4-FFF2-40B4-BE49-F238E27FC236}">
                  <a16:creationId xmlns:a16="http://schemas.microsoft.com/office/drawing/2014/main" id="{E97EBEC4-E451-47E8-8D3B-78B44D7C788A}"/>
                </a:ext>
              </a:extLst>
            </p:cNvPr>
            <p:cNvSpPr txBox="1"/>
            <p:nvPr/>
          </p:nvSpPr>
          <p:spPr>
            <a:xfrm>
              <a:off x="4293468" y="4579042"/>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4</a:t>
              </a:r>
            </a:p>
          </p:txBody>
        </p:sp>
        <p:sp>
          <p:nvSpPr>
            <p:cNvPr id="145" name="Owal 144">
              <a:extLst>
                <a:ext uri="{FF2B5EF4-FFF2-40B4-BE49-F238E27FC236}">
                  <a16:creationId xmlns:a16="http://schemas.microsoft.com/office/drawing/2014/main" id="{2DE61F24-63AF-4FC9-B903-6676BBA1BF8F}"/>
                </a:ext>
              </a:extLst>
            </p:cNvPr>
            <p:cNvSpPr/>
            <p:nvPr/>
          </p:nvSpPr>
          <p:spPr>
            <a:xfrm>
              <a:off x="1514502" y="4493527"/>
              <a:ext cx="648072" cy="648072"/>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rójkąt prostokątny 152">
              <a:extLst>
                <a:ext uri="{FF2B5EF4-FFF2-40B4-BE49-F238E27FC236}">
                  <a16:creationId xmlns:a16="http://schemas.microsoft.com/office/drawing/2014/main" id="{52C272E1-7100-443A-BDCA-F92293671F5E}"/>
                </a:ext>
              </a:extLst>
            </p:cNvPr>
            <p:cNvSpPr/>
            <p:nvPr/>
          </p:nvSpPr>
          <p:spPr>
            <a:xfrm rot="5400000">
              <a:off x="10563250" y="5134342"/>
              <a:ext cx="146319" cy="146319"/>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1336605D-4BDC-4CD2-88FF-5530B773A009}"/>
              </a:ext>
            </a:extLst>
          </p:cNvPr>
          <p:cNvGrpSpPr/>
          <p:nvPr/>
        </p:nvGrpSpPr>
        <p:grpSpPr>
          <a:xfrm>
            <a:off x="1514502" y="1370085"/>
            <a:ext cx="9471644" cy="924248"/>
            <a:chOff x="1514502" y="1370085"/>
            <a:chExt cx="9471644" cy="924248"/>
          </a:xfrm>
        </p:grpSpPr>
        <p:sp>
          <p:nvSpPr>
            <p:cNvPr id="138" name="Prostokąt 137">
              <a:extLst>
                <a:ext uri="{FF2B5EF4-FFF2-40B4-BE49-F238E27FC236}">
                  <a16:creationId xmlns:a16="http://schemas.microsoft.com/office/drawing/2014/main" id="{96A1BA19-FECE-4C13-96C7-0C451B7208CE}"/>
                </a:ext>
              </a:extLst>
            </p:cNvPr>
            <p:cNvSpPr/>
            <p:nvPr/>
          </p:nvSpPr>
          <p:spPr>
            <a:xfrm>
              <a:off x="10563249" y="1646261"/>
              <a:ext cx="422897" cy="64807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Prostokąt 134">
              <a:extLst>
                <a:ext uri="{FF2B5EF4-FFF2-40B4-BE49-F238E27FC236}">
                  <a16:creationId xmlns:a16="http://schemas.microsoft.com/office/drawing/2014/main" id="{65B5B0FF-EC4C-444D-A006-1712FEC5E471}"/>
                </a:ext>
              </a:extLst>
            </p:cNvPr>
            <p:cNvSpPr/>
            <p:nvPr/>
          </p:nvSpPr>
          <p:spPr>
            <a:xfrm>
              <a:off x="1838538" y="1497523"/>
              <a:ext cx="2601278" cy="64807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04000" rtlCol="0" anchor="ctr"/>
            <a:lstStyle/>
            <a:p>
              <a:r>
                <a:rPr lang="en-US" sz="2000" dirty="0"/>
                <a:t>Header 1</a:t>
              </a:r>
            </a:p>
          </p:txBody>
        </p:sp>
        <p:sp>
          <p:nvSpPr>
            <p:cNvPr id="25" name="Prostokąt 24">
              <a:extLst>
                <a:ext uri="{FF2B5EF4-FFF2-40B4-BE49-F238E27FC236}">
                  <a16:creationId xmlns:a16="http://schemas.microsoft.com/office/drawing/2014/main" id="{49852213-36F3-429A-BD33-DCB01409C6B6}"/>
                </a:ext>
              </a:extLst>
            </p:cNvPr>
            <p:cNvSpPr/>
            <p:nvPr/>
          </p:nvSpPr>
          <p:spPr>
            <a:xfrm>
              <a:off x="4439816" y="1497523"/>
              <a:ext cx="6269754" cy="6480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288000" rtlCol="0" anchor="ctr"/>
            <a:lstStyle/>
            <a:p>
              <a:pPr algn="r"/>
              <a:r>
                <a:rPr lang="en-US" sz="2000" dirty="0">
                  <a:solidFill>
                    <a:schemeClr val="tx1"/>
                  </a:solidFill>
                </a:rPr>
                <a:t>Put your text here. Add an item description.</a:t>
              </a:r>
            </a:p>
          </p:txBody>
        </p:sp>
        <p:grpSp>
          <p:nvGrpSpPr>
            <p:cNvPr id="88" name="Grupa 87">
              <a:extLst>
                <a:ext uri="{FF2B5EF4-FFF2-40B4-BE49-F238E27FC236}">
                  <a16:creationId xmlns:a16="http://schemas.microsoft.com/office/drawing/2014/main" id="{8C30CF36-C242-4A1D-A443-268437B33BA4}"/>
                </a:ext>
              </a:extLst>
            </p:cNvPr>
            <p:cNvGrpSpPr/>
            <p:nvPr/>
          </p:nvGrpSpPr>
          <p:grpSpPr>
            <a:xfrm rot="5400000">
              <a:off x="3992794" y="872261"/>
              <a:ext cx="876064" cy="1871712"/>
              <a:chOff x="2519362" y="2052637"/>
              <a:chExt cx="1283970" cy="2743200"/>
            </a:xfrm>
            <a:solidFill>
              <a:schemeClr val="accent1"/>
            </a:solidFill>
          </p:grpSpPr>
          <p:sp>
            <p:nvSpPr>
              <p:cNvPr id="89" name="Dowolny kształt: kształt 88">
                <a:extLst>
                  <a:ext uri="{FF2B5EF4-FFF2-40B4-BE49-F238E27FC236}">
                    <a16:creationId xmlns:a16="http://schemas.microsoft.com/office/drawing/2014/main" id="{7EC29B0E-533F-4D31-BBF2-3BC897672A8F}"/>
                  </a:ext>
                </a:extLst>
              </p:cNvPr>
              <p:cNvSpPr/>
              <p:nvPr/>
            </p:nvSpPr>
            <p:spPr>
              <a:xfrm>
                <a:off x="2707957" y="2052637"/>
                <a:ext cx="1095375" cy="2743200"/>
              </a:xfrm>
              <a:custGeom>
                <a:avLst/>
                <a:gdLst>
                  <a:gd name="connsiteX0" fmla="*/ 928688 w 1095375"/>
                  <a:gd name="connsiteY0" fmla="*/ 160973 h 2743200"/>
                  <a:gd name="connsiteX1" fmla="*/ 0 w 1095375"/>
                  <a:gd name="connsiteY1" fmla="*/ 0 h 2743200"/>
                  <a:gd name="connsiteX2" fmla="*/ 0 w 1095375"/>
                  <a:gd name="connsiteY2" fmla="*/ 2750820 h 2743200"/>
                  <a:gd name="connsiteX3" fmla="*/ 928688 w 1095375"/>
                  <a:gd name="connsiteY3" fmla="*/ 2589848 h 2743200"/>
                  <a:gd name="connsiteX4" fmla="*/ 1097280 w 1095375"/>
                  <a:gd name="connsiteY4" fmla="*/ 1375410 h 2743200"/>
                  <a:gd name="connsiteX5" fmla="*/ 928688 w 1095375"/>
                  <a:gd name="connsiteY5" fmla="*/ 160973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5" h="2743200">
                    <a:moveTo>
                      <a:pt x="928688" y="160973"/>
                    </a:moveTo>
                    <a:lnTo>
                      <a:pt x="0" y="0"/>
                    </a:lnTo>
                    <a:lnTo>
                      <a:pt x="0" y="2750820"/>
                    </a:lnTo>
                    <a:lnTo>
                      <a:pt x="928688" y="2589848"/>
                    </a:lnTo>
                    <a:cubicBezTo>
                      <a:pt x="1022033" y="2589848"/>
                      <a:pt x="1097280" y="2045970"/>
                      <a:pt x="1097280" y="1375410"/>
                    </a:cubicBezTo>
                    <a:cubicBezTo>
                      <a:pt x="1097280" y="704850"/>
                      <a:pt x="1022033" y="160973"/>
                      <a:pt x="928688" y="160973"/>
                    </a:cubicBezTo>
                    <a:close/>
                  </a:path>
                </a:pathLst>
              </a:custGeom>
              <a:solidFill>
                <a:schemeClr val="tx2"/>
              </a:solidFill>
              <a:ln w="9525" cap="flat">
                <a:noFill/>
                <a:prstDash val="solid"/>
                <a:miter/>
              </a:ln>
            </p:spPr>
            <p:txBody>
              <a:bodyPr rtlCol="0" anchor="ctr"/>
              <a:lstStyle/>
              <a:p>
                <a:endParaRPr lang="en-US" dirty="0"/>
              </a:p>
            </p:txBody>
          </p:sp>
          <p:sp>
            <p:nvSpPr>
              <p:cNvPr id="90" name="Dowolny kształt: kształt 89">
                <a:extLst>
                  <a:ext uri="{FF2B5EF4-FFF2-40B4-BE49-F238E27FC236}">
                    <a16:creationId xmlns:a16="http://schemas.microsoft.com/office/drawing/2014/main" id="{A38DD4D8-C5A0-4D11-9326-5F06FC4137FA}"/>
                  </a:ext>
                </a:extLst>
              </p:cNvPr>
              <p:cNvSpPr/>
              <p:nvPr/>
            </p:nvSpPr>
            <p:spPr>
              <a:xfrm>
                <a:off x="2519362" y="2052637"/>
                <a:ext cx="371475" cy="2743200"/>
              </a:xfrm>
              <a:custGeom>
                <a:avLst/>
                <a:gdLst>
                  <a:gd name="connsiteX0" fmla="*/ 377190 w 371475"/>
                  <a:gd name="connsiteY0" fmla="*/ 1375410 h 2743200"/>
                  <a:gd name="connsiteX1" fmla="*/ 188595 w 371475"/>
                  <a:gd name="connsiteY1" fmla="*/ 2750820 h 2743200"/>
                  <a:gd name="connsiteX2" fmla="*/ 0 w 371475"/>
                  <a:gd name="connsiteY2" fmla="*/ 1375410 h 2743200"/>
                  <a:gd name="connsiteX3" fmla="*/ 188595 w 371475"/>
                  <a:gd name="connsiteY3" fmla="*/ 0 h 2743200"/>
                  <a:gd name="connsiteX4" fmla="*/ 377190 w 371475"/>
                  <a:gd name="connsiteY4" fmla="*/ 137541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2743200">
                    <a:moveTo>
                      <a:pt x="377190" y="1375410"/>
                    </a:moveTo>
                    <a:cubicBezTo>
                      <a:pt x="377190" y="2135028"/>
                      <a:pt x="292753" y="2750820"/>
                      <a:pt x="188595" y="2750820"/>
                    </a:cubicBezTo>
                    <a:cubicBezTo>
                      <a:pt x="84437" y="2750820"/>
                      <a:pt x="0" y="2135028"/>
                      <a:pt x="0" y="1375410"/>
                    </a:cubicBezTo>
                    <a:cubicBezTo>
                      <a:pt x="0" y="615792"/>
                      <a:pt x="84437" y="0"/>
                      <a:pt x="188595" y="0"/>
                    </a:cubicBezTo>
                    <a:cubicBezTo>
                      <a:pt x="292753" y="0"/>
                      <a:pt x="377190" y="615792"/>
                      <a:pt x="377190" y="1375410"/>
                    </a:cubicBezTo>
                    <a:close/>
                  </a:path>
                </a:pathLst>
              </a:custGeom>
              <a:solidFill>
                <a:schemeClr val="tx2">
                  <a:lumMod val="75000"/>
                </a:schemeClr>
              </a:solidFill>
              <a:ln w="9525" cap="flat">
                <a:noFill/>
                <a:prstDash val="solid"/>
                <a:miter/>
              </a:ln>
            </p:spPr>
            <p:txBody>
              <a:bodyPr rtlCol="0" anchor="ctr"/>
              <a:lstStyle/>
              <a:p>
                <a:endParaRPr lang="en-US" dirty="0"/>
              </a:p>
            </p:txBody>
          </p:sp>
        </p:grpSp>
        <p:sp>
          <p:nvSpPr>
            <p:cNvPr id="23" name="pole tekstowe 22">
              <a:extLst>
                <a:ext uri="{FF2B5EF4-FFF2-40B4-BE49-F238E27FC236}">
                  <a16:creationId xmlns:a16="http://schemas.microsoft.com/office/drawing/2014/main" id="{7D4BBC5D-01A2-4990-864C-72BF06E2BED4}"/>
                </a:ext>
              </a:extLst>
            </p:cNvPr>
            <p:cNvSpPr txBox="1"/>
            <p:nvPr/>
          </p:nvSpPr>
          <p:spPr>
            <a:xfrm>
              <a:off x="4293468" y="1650854"/>
              <a:ext cx="274717" cy="537772"/>
            </a:xfrm>
            <a:prstGeom prst="rect">
              <a:avLst/>
            </a:prstGeom>
            <a:noFill/>
          </p:spPr>
          <p:txBody>
            <a:bodyPr wrap="square" lIns="144000" tIns="108000" rIns="144000" bIns="108000" rtlCol="0" anchor="ctr">
              <a:noAutofit/>
            </a:bodyPr>
            <a:lstStyle/>
            <a:p>
              <a:pPr algn="ctr"/>
              <a:r>
                <a:rPr lang="en-US" sz="2400" dirty="0">
                  <a:solidFill>
                    <a:schemeClr val="bg1"/>
                  </a:solidFill>
                </a:rPr>
                <a:t>1</a:t>
              </a:r>
            </a:p>
          </p:txBody>
        </p:sp>
        <p:sp>
          <p:nvSpPr>
            <p:cNvPr id="32" name="Trójkąt prostokątny 31">
              <a:extLst>
                <a:ext uri="{FF2B5EF4-FFF2-40B4-BE49-F238E27FC236}">
                  <a16:creationId xmlns:a16="http://schemas.microsoft.com/office/drawing/2014/main" id="{4CD6AD2F-DFD6-4FCB-99AB-C6936256EA59}"/>
                </a:ext>
              </a:extLst>
            </p:cNvPr>
            <p:cNvSpPr/>
            <p:nvPr/>
          </p:nvSpPr>
          <p:spPr>
            <a:xfrm rot="5400000">
              <a:off x="10563250" y="2145595"/>
              <a:ext cx="146319" cy="146319"/>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wal 33">
              <a:extLst>
                <a:ext uri="{FF2B5EF4-FFF2-40B4-BE49-F238E27FC236}">
                  <a16:creationId xmlns:a16="http://schemas.microsoft.com/office/drawing/2014/main" id="{80BCA893-9519-4994-A2EF-A52AE5793975}"/>
                </a:ext>
              </a:extLst>
            </p:cNvPr>
            <p:cNvSpPr/>
            <p:nvPr/>
          </p:nvSpPr>
          <p:spPr>
            <a:xfrm>
              <a:off x="1514502" y="1497523"/>
              <a:ext cx="648072" cy="648072"/>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7" name="Freeform 14">
            <a:extLst>
              <a:ext uri="{FF2B5EF4-FFF2-40B4-BE49-F238E27FC236}">
                <a16:creationId xmlns:a16="http://schemas.microsoft.com/office/drawing/2014/main" id="{21A8FA8C-B3D8-4151-9702-0DB63F90FF17}"/>
              </a:ext>
            </a:extLst>
          </p:cNvPr>
          <p:cNvSpPr>
            <a:spLocks noChangeAspect="1" noEditPoints="1"/>
          </p:cNvSpPr>
          <p:nvPr/>
        </p:nvSpPr>
        <p:spPr bwMode="auto">
          <a:xfrm>
            <a:off x="1658007" y="2667385"/>
            <a:ext cx="365092" cy="38183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8" name="Freeform 16">
            <a:extLst>
              <a:ext uri="{FF2B5EF4-FFF2-40B4-BE49-F238E27FC236}">
                <a16:creationId xmlns:a16="http://schemas.microsoft.com/office/drawing/2014/main" id="{CA771F6D-0F46-4E03-81ED-4D8CD963CD52}"/>
              </a:ext>
            </a:extLst>
          </p:cNvPr>
          <p:cNvSpPr>
            <a:spLocks noChangeAspect="1" noEditPoints="1"/>
          </p:cNvSpPr>
          <p:nvPr/>
        </p:nvSpPr>
        <p:spPr bwMode="auto">
          <a:xfrm>
            <a:off x="1624929" y="3700313"/>
            <a:ext cx="447998" cy="27199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6">
            <a:extLst>
              <a:ext uri="{FF2B5EF4-FFF2-40B4-BE49-F238E27FC236}">
                <a16:creationId xmlns:a16="http://schemas.microsoft.com/office/drawing/2014/main" id="{3F2D6190-505F-41F4-9303-B7AB1B541532}"/>
              </a:ext>
            </a:extLst>
          </p:cNvPr>
          <p:cNvSpPr>
            <a:spLocks noChangeAspect="1" noEditPoints="1"/>
          </p:cNvSpPr>
          <p:nvPr/>
        </p:nvSpPr>
        <p:spPr bwMode="auto">
          <a:xfrm>
            <a:off x="1641853" y="5632450"/>
            <a:ext cx="420950" cy="338194"/>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2AD865FC-7707-41AC-BDED-F04277D9C321}"/>
              </a:ext>
            </a:extLst>
          </p:cNvPr>
          <p:cNvSpPr>
            <a:spLocks noChangeAspect="1" noEditPoints="1"/>
          </p:cNvSpPr>
          <p:nvPr/>
        </p:nvSpPr>
        <p:spPr bwMode="auto">
          <a:xfrm>
            <a:off x="1762524" y="4619828"/>
            <a:ext cx="172806" cy="39547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36">
            <a:extLst>
              <a:ext uri="{FF2B5EF4-FFF2-40B4-BE49-F238E27FC236}">
                <a16:creationId xmlns:a16="http://schemas.microsoft.com/office/drawing/2014/main" id="{32A6EF3C-B818-4ACE-977A-8E40E02B5126}"/>
              </a:ext>
            </a:extLst>
          </p:cNvPr>
          <p:cNvSpPr>
            <a:spLocks noChangeAspect="1" noEditPoints="1"/>
          </p:cNvSpPr>
          <p:nvPr/>
        </p:nvSpPr>
        <p:spPr bwMode="auto">
          <a:xfrm>
            <a:off x="1635455" y="1640718"/>
            <a:ext cx="406164" cy="37157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11804427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Top Down Selection Funnel – 5 objects and Outcome</a:t>
            </a:r>
            <a:endParaRPr lang="en-US" sz="3200" dirty="0"/>
          </a:p>
        </p:txBody>
      </p:sp>
      <p:grpSp>
        <p:nvGrpSpPr>
          <p:cNvPr id="29" name="Grupa 28"/>
          <p:cNvGrpSpPr/>
          <p:nvPr/>
        </p:nvGrpSpPr>
        <p:grpSpPr>
          <a:xfrm>
            <a:off x="6456041" y="1340769"/>
            <a:ext cx="3456383" cy="530401"/>
            <a:chOff x="4932040" y="1737784"/>
            <a:chExt cx="3456383" cy="530401"/>
          </a:xfrm>
        </p:grpSpPr>
        <p:sp>
          <p:nvSpPr>
            <p:cNvPr id="19" name="Freeform 6"/>
            <p:cNvSpPr>
              <a:spLocks/>
            </p:cNvSpPr>
            <p:nvPr/>
          </p:nvSpPr>
          <p:spPr bwMode="auto">
            <a:xfrm>
              <a:off x="5196622" y="1737784"/>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15" name="Elipsa 14"/>
            <p:cNvSpPr/>
            <p:nvPr/>
          </p:nvSpPr>
          <p:spPr>
            <a:xfrm>
              <a:off x="4932040" y="1738401"/>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grpSp>
        <p:nvGrpSpPr>
          <p:cNvPr id="28" name="Grupa 27"/>
          <p:cNvGrpSpPr/>
          <p:nvPr/>
        </p:nvGrpSpPr>
        <p:grpSpPr>
          <a:xfrm>
            <a:off x="6456040" y="2209568"/>
            <a:ext cx="3456383" cy="530401"/>
            <a:chOff x="4932039" y="2708920"/>
            <a:chExt cx="3456383" cy="530401"/>
          </a:xfrm>
        </p:grpSpPr>
        <p:sp>
          <p:nvSpPr>
            <p:cNvPr id="21" name="Freeform 6"/>
            <p:cNvSpPr>
              <a:spLocks/>
            </p:cNvSpPr>
            <p:nvPr/>
          </p:nvSpPr>
          <p:spPr bwMode="auto">
            <a:xfrm>
              <a:off x="5196621" y="2708920"/>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2" name="Elipsa 21"/>
            <p:cNvSpPr/>
            <p:nvPr/>
          </p:nvSpPr>
          <p:spPr>
            <a:xfrm>
              <a:off x="4932039" y="2709537"/>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grpSp>
        <p:nvGrpSpPr>
          <p:cNvPr id="27" name="Grupa 26"/>
          <p:cNvGrpSpPr/>
          <p:nvPr/>
        </p:nvGrpSpPr>
        <p:grpSpPr>
          <a:xfrm>
            <a:off x="6456042" y="3078367"/>
            <a:ext cx="3456383" cy="530401"/>
            <a:chOff x="4932041" y="3649644"/>
            <a:chExt cx="3456383" cy="530401"/>
          </a:xfrm>
        </p:grpSpPr>
        <p:sp>
          <p:nvSpPr>
            <p:cNvPr id="23" name="Freeform 6"/>
            <p:cNvSpPr>
              <a:spLocks/>
            </p:cNvSpPr>
            <p:nvPr/>
          </p:nvSpPr>
          <p:spPr bwMode="auto">
            <a:xfrm>
              <a:off x="5196623" y="3649644"/>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4" name="Elipsa 23"/>
            <p:cNvSpPr/>
            <p:nvPr/>
          </p:nvSpPr>
          <p:spPr>
            <a:xfrm>
              <a:off x="4932041" y="3650261"/>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grpSp>
        <p:nvGrpSpPr>
          <p:cNvPr id="20" name="Grupa 19"/>
          <p:cNvGrpSpPr/>
          <p:nvPr/>
        </p:nvGrpSpPr>
        <p:grpSpPr>
          <a:xfrm>
            <a:off x="6456044" y="3947166"/>
            <a:ext cx="3456383" cy="530401"/>
            <a:chOff x="4932043" y="4590368"/>
            <a:chExt cx="3456383" cy="530401"/>
          </a:xfrm>
        </p:grpSpPr>
        <p:sp>
          <p:nvSpPr>
            <p:cNvPr id="25" name="Freeform 6"/>
            <p:cNvSpPr>
              <a:spLocks/>
            </p:cNvSpPr>
            <p:nvPr/>
          </p:nvSpPr>
          <p:spPr bwMode="auto">
            <a:xfrm>
              <a:off x="5196625" y="4590368"/>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26" name="Elipsa 25"/>
            <p:cNvSpPr/>
            <p:nvPr/>
          </p:nvSpPr>
          <p:spPr>
            <a:xfrm>
              <a:off x="4932043" y="4590985"/>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grpSp>
      <p:sp>
        <p:nvSpPr>
          <p:cNvPr id="13" name="Strzałka w dół 12"/>
          <p:cNvSpPr/>
          <p:nvPr/>
        </p:nvSpPr>
        <p:spPr>
          <a:xfrm>
            <a:off x="4012680" y="5157193"/>
            <a:ext cx="350215" cy="360040"/>
          </a:xfrm>
          <a:prstGeom prst="down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16" name="Grupa 15"/>
          <p:cNvGrpSpPr/>
          <p:nvPr/>
        </p:nvGrpSpPr>
        <p:grpSpPr>
          <a:xfrm>
            <a:off x="2896215" y="5630876"/>
            <a:ext cx="2585592" cy="461666"/>
            <a:chOff x="1372215" y="5630875"/>
            <a:chExt cx="2585592" cy="461666"/>
          </a:xfrm>
          <a:solidFill>
            <a:schemeClr val="accent4"/>
          </a:solidFill>
        </p:grpSpPr>
        <p:sp>
          <p:nvSpPr>
            <p:cNvPr id="12" name="Freeform 6"/>
            <p:cNvSpPr>
              <a:spLocks/>
            </p:cNvSpPr>
            <p:nvPr/>
          </p:nvSpPr>
          <p:spPr bwMode="auto">
            <a:xfrm>
              <a:off x="1372215" y="5630876"/>
              <a:ext cx="2585592" cy="461665"/>
            </a:xfrm>
            <a:custGeom>
              <a:avLst/>
              <a:gdLst>
                <a:gd name="T0" fmla="*/ 0 w 1921"/>
                <a:gd name="T1" fmla="*/ 0 h 343"/>
                <a:gd name="T2" fmla="*/ 95 w 1921"/>
                <a:gd name="T3" fmla="*/ 173 h 343"/>
                <a:gd name="T4" fmla="*/ 0 w 1921"/>
                <a:gd name="T5" fmla="*/ 343 h 343"/>
                <a:gd name="T6" fmla="*/ 1921 w 1921"/>
                <a:gd name="T7" fmla="*/ 343 h 343"/>
                <a:gd name="T8" fmla="*/ 1827 w 1921"/>
                <a:gd name="T9" fmla="*/ 173 h 343"/>
                <a:gd name="T10" fmla="*/ 1921 w 1921"/>
                <a:gd name="T11" fmla="*/ 0 h 343"/>
                <a:gd name="T12" fmla="*/ 0 w 1921"/>
                <a:gd name="T13" fmla="*/ 0 h 343"/>
                <a:gd name="T14" fmla="*/ 0 w 1921"/>
                <a:gd name="T15" fmla="*/ 0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1" h="343">
                  <a:moveTo>
                    <a:pt x="0" y="0"/>
                  </a:moveTo>
                  <a:lnTo>
                    <a:pt x="95" y="173"/>
                  </a:lnTo>
                  <a:lnTo>
                    <a:pt x="0" y="343"/>
                  </a:lnTo>
                  <a:lnTo>
                    <a:pt x="1921" y="343"/>
                  </a:lnTo>
                  <a:lnTo>
                    <a:pt x="1827" y="173"/>
                  </a:lnTo>
                  <a:lnTo>
                    <a:pt x="192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pole tekstowe 13"/>
            <p:cNvSpPr txBox="1"/>
            <p:nvPr/>
          </p:nvSpPr>
          <p:spPr>
            <a:xfrm>
              <a:off x="1624565" y="5630875"/>
              <a:ext cx="2083340" cy="461665"/>
            </a:xfrm>
            <a:prstGeom prst="rect">
              <a:avLst/>
            </a:prstGeom>
            <a:grpFill/>
          </p:spPr>
          <p:txBody>
            <a:bodyPr wrap="square" rtlCol="0">
              <a:spAutoFit/>
            </a:bodyPr>
            <a:lstStyle/>
            <a:p>
              <a:pPr algn="ctr"/>
              <a:r>
                <a:rPr lang="en-US" sz="2400" dirty="0">
                  <a:solidFill>
                    <a:schemeClr val="bg1"/>
                  </a:solidFill>
                </a:rPr>
                <a:t>Outcome</a:t>
              </a:r>
            </a:p>
          </p:txBody>
        </p:sp>
      </p:grpSp>
      <p:grpSp>
        <p:nvGrpSpPr>
          <p:cNvPr id="4" name="Grupa 3">
            <a:extLst>
              <a:ext uri="{FF2B5EF4-FFF2-40B4-BE49-F238E27FC236}">
                <a16:creationId xmlns:a16="http://schemas.microsoft.com/office/drawing/2014/main" id="{778150DF-2FA5-425E-96ED-F0A881926B5B}"/>
              </a:ext>
            </a:extLst>
          </p:cNvPr>
          <p:cNvGrpSpPr/>
          <p:nvPr/>
        </p:nvGrpSpPr>
        <p:grpSpPr>
          <a:xfrm>
            <a:off x="2567608" y="1196753"/>
            <a:ext cx="3240360" cy="4083116"/>
            <a:chOff x="2567608" y="1196753"/>
            <a:chExt cx="3240360" cy="4083116"/>
          </a:xfrm>
        </p:grpSpPr>
        <p:sp>
          <p:nvSpPr>
            <p:cNvPr id="7" name="Elipsa 6"/>
            <p:cNvSpPr/>
            <p:nvPr/>
          </p:nvSpPr>
          <p:spPr>
            <a:xfrm>
              <a:off x="3059473" y="1584347"/>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1</a:t>
              </a:r>
            </a:p>
          </p:txBody>
        </p:sp>
        <p:sp>
          <p:nvSpPr>
            <p:cNvPr id="8" name="Elipsa 7"/>
            <p:cNvSpPr/>
            <p:nvPr/>
          </p:nvSpPr>
          <p:spPr>
            <a:xfrm>
              <a:off x="3757465" y="2308142"/>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3</a:t>
              </a:r>
            </a:p>
          </p:txBody>
        </p:sp>
        <p:sp>
          <p:nvSpPr>
            <p:cNvPr id="9" name="Elipsa 8"/>
            <p:cNvSpPr/>
            <p:nvPr/>
          </p:nvSpPr>
          <p:spPr>
            <a:xfrm>
              <a:off x="4579787" y="1762041"/>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2</a:t>
              </a:r>
            </a:p>
          </p:txBody>
        </p:sp>
        <p:sp>
          <p:nvSpPr>
            <p:cNvPr id="10" name="Elipsa 9"/>
            <p:cNvSpPr/>
            <p:nvPr/>
          </p:nvSpPr>
          <p:spPr>
            <a:xfrm>
              <a:off x="3806667" y="3268915"/>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4</a:t>
              </a:r>
            </a:p>
          </p:txBody>
        </p:sp>
        <p:sp>
          <p:nvSpPr>
            <p:cNvPr id="5" name="Freeform 8"/>
            <p:cNvSpPr>
              <a:spLocks/>
            </p:cNvSpPr>
            <p:nvPr/>
          </p:nvSpPr>
          <p:spPr bwMode="auto">
            <a:xfrm>
              <a:off x="2567608" y="1196753"/>
              <a:ext cx="3240360" cy="655477"/>
            </a:xfrm>
            <a:custGeom>
              <a:avLst/>
              <a:gdLst>
                <a:gd name="T0" fmla="*/ 565 w 1131"/>
                <a:gd name="T1" fmla="*/ 40 h 229"/>
                <a:gd name="T2" fmla="*/ 1128 w 1131"/>
                <a:gd name="T3" fmla="*/ 229 h 229"/>
                <a:gd name="T4" fmla="*/ 1131 w 1131"/>
                <a:gd name="T5" fmla="*/ 209 h 229"/>
                <a:gd name="T6" fmla="*/ 565 w 1131"/>
                <a:gd name="T7" fmla="*/ 0 h 229"/>
                <a:gd name="T8" fmla="*/ 0 w 1131"/>
                <a:gd name="T9" fmla="*/ 209 h 229"/>
                <a:gd name="T10" fmla="*/ 2 w 1131"/>
                <a:gd name="T11" fmla="*/ 229 h 229"/>
                <a:gd name="T12" fmla="*/ 565 w 1131"/>
                <a:gd name="T13" fmla="*/ 40 h 229"/>
              </a:gdLst>
              <a:ahLst/>
              <a:cxnLst>
                <a:cxn ang="0">
                  <a:pos x="T0" y="T1"/>
                </a:cxn>
                <a:cxn ang="0">
                  <a:pos x="T2" y="T3"/>
                </a:cxn>
                <a:cxn ang="0">
                  <a:pos x="T4" y="T5"/>
                </a:cxn>
                <a:cxn ang="0">
                  <a:pos x="T6" y="T7"/>
                </a:cxn>
                <a:cxn ang="0">
                  <a:pos x="T8" y="T9"/>
                </a:cxn>
                <a:cxn ang="0">
                  <a:pos x="T10" y="T11"/>
                </a:cxn>
                <a:cxn ang="0">
                  <a:pos x="T12" y="T13"/>
                </a:cxn>
              </a:cxnLst>
              <a:rect l="0" t="0" r="r" b="b"/>
              <a:pathLst>
                <a:path w="1131" h="229">
                  <a:moveTo>
                    <a:pt x="565" y="40"/>
                  </a:moveTo>
                  <a:cubicBezTo>
                    <a:pt x="860" y="40"/>
                    <a:pt x="1101" y="123"/>
                    <a:pt x="1128" y="229"/>
                  </a:cubicBezTo>
                  <a:cubicBezTo>
                    <a:pt x="1130" y="222"/>
                    <a:pt x="1131" y="215"/>
                    <a:pt x="1131" y="209"/>
                  </a:cubicBezTo>
                  <a:cubicBezTo>
                    <a:pt x="1131" y="93"/>
                    <a:pt x="878" y="0"/>
                    <a:pt x="565" y="0"/>
                  </a:cubicBezTo>
                  <a:cubicBezTo>
                    <a:pt x="253" y="0"/>
                    <a:pt x="0" y="93"/>
                    <a:pt x="0" y="209"/>
                  </a:cubicBezTo>
                  <a:cubicBezTo>
                    <a:pt x="0" y="215"/>
                    <a:pt x="1" y="222"/>
                    <a:pt x="2" y="229"/>
                  </a:cubicBezTo>
                  <a:cubicBezTo>
                    <a:pt x="30" y="123"/>
                    <a:pt x="271" y="40"/>
                    <a:pt x="565" y="4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Elipsa 29"/>
            <p:cNvSpPr/>
            <p:nvPr/>
          </p:nvSpPr>
          <p:spPr>
            <a:xfrm>
              <a:off x="3806666" y="4229689"/>
              <a:ext cx="762242" cy="7622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rPr>
                <a:t>5</a:t>
              </a:r>
            </a:p>
          </p:txBody>
        </p:sp>
        <p:sp>
          <p:nvSpPr>
            <p:cNvPr id="6" name="Freeform 9"/>
            <p:cNvSpPr>
              <a:spLocks/>
            </p:cNvSpPr>
            <p:nvPr/>
          </p:nvSpPr>
          <p:spPr bwMode="auto">
            <a:xfrm>
              <a:off x="2571963" y="1965468"/>
              <a:ext cx="3231649" cy="3314401"/>
            </a:xfrm>
            <a:custGeom>
              <a:avLst/>
              <a:gdLst>
                <a:gd name="T0" fmla="*/ 563 w 1127"/>
                <a:gd name="T1" fmla="*/ 190 h 1157"/>
                <a:gd name="T2" fmla="*/ 0 w 1127"/>
                <a:gd name="T3" fmla="*/ 0 h 1157"/>
                <a:gd name="T4" fmla="*/ 3 w 1127"/>
                <a:gd name="T5" fmla="*/ 16 h 1157"/>
                <a:gd name="T6" fmla="*/ 369 w 1127"/>
                <a:gd name="T7" fmla="*/ 783 h 1157"/>
                <a:gd name="T8" fmla="*/ 385 w 1127"/>
                <a:gd name="T9" fmla="*/ 857 h 1157"/>
                <a:gd name="T10" fmla="*/ 385 w 1127"/>
                <a:gd name="T11" fmla="*/ 1091 h 1157"/>
                <a:gd name="T12" fmla="*/ 386 w 1127"/>
                <a:gd name="T13" fmla="*/ 1092 h 1157"/>
                <a:gd name="T14" fmla="*/ 563 w 1127"/>
                <a:gd name="T15" fmla="*/ 1157 h 1157"/>
                <a:gd name="T16" fmla="*/ 741 w 1127"/>
                <a:gd name="T17" fmla="*/ 1092 h 1157"/>
                <a:gd name="T18" fmla="*/ 741 w 1127"/>
                <a:gd name="T19" fmla="*/ 1091 h 1157"/>
                <a:gd name="T20" fmla="*/ 741 w 1127"/>
                <a:gd name="T21" fmla="*/ 857 h 1157"/>
                <a:gd name="T22" fmla="*/ 758 w 1127"/>
                <a:gd name="T23" fmla="*/ 783 h 1157"/>
                <a:gd name="T24" fmla="*/ 1123 w 1127"/>
                <a:gd name="T25" fmla="*/ 16 h 1157"/>
                <a:gd name="T26" fmla="*/ 1127 w 1127"/>
                <a:gd name="T27" fmla="*/ 0 h 1157"/>
                <a:gd name="T28" fmla="*/ 563 w 1127"/>
                <a:gd name="T29" fmla="*/ 19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7" h="1157">
                  <a:moveTo>
                    <a:pt x="563" y="190"/>
                  </a:moveTo>
                  <a:cubicBezTo>
                    <a:pt x="269" y="190"/>
                    <a:pt x="26" y="106"/>
                    <a:pt x="0" y="0"/>
                  </a:cubicBezTo>
                  <a:cubicBezTo>
                    <a:pt x="0" y="5"/>
                    <a:pt x="1" y="10"/>
                    <a:pt x="3" y="16"/>
                  </a:cubicBezTo>
                  <a:cubicBezTo>
                    <a:pt x="369" y="783"/>
                    <a:pt x="369" y="783"/>
                    <a:pt x="369" y="783"/>
                  </a:cubicBezTo>
                  <a:cubicBezTo>
                    <a:pt x="378" y="802"/>
                    <a:pt x="385" y="835"/>
                    <a:pt x="385" y="857"/>
                  </a:cubicBezTo>
                  <a:cubicBezTo>
                    <a:pt x="385" y="1091"/>
                    <a:pt x="385" y="1091"/>
                    <a:pt x="385" y="1091"/>
                  </a:cubicBezTo>
                  <a:cubicBezTo>
                    <a:pt x="385" y="1092"/>
                    <a:pt x="385" y="1092"/>
                    <a:pt x="386" y="1092"/>
                  </a:cubicBezTo>
                  <a:cubicBezTo>
                    <a:pt x="388" y="1128"/>
                    <a:pt x="467" y="1157"/>
                    <a:pt x="563" y="1157"/>
                  </a:cubicBezTo>
                  <a:cubicBezTo>
                    <a:pt x="660" y="1157"/>
                    <a:pt x="739" y="1128"/>
                    <a:pt x="741" y="1092"/>
                  </a:cubicBezTo>
                  <a:cubicBezTo>
                    <a:pt x="741" y="1092"/>
                    <a:pt x="741" y="1092"/>
                    <a:pt x="741" y="1091"/>
                  </a:cubicBezTo>
                  <a:cubicBezTo>
                    <a:pt x="741" y="857"/>
                    <a:pt x="741" y="857"/>
                    <a:pt x="741" y="857"/>
                  </a:cubicBezTo>
                  <a:cubicBezTo>
                    <a:pt x="741" y="835"/>
                    <a:pt x="749" y="802"/>
                    <a:pt x="758" y="783"/>
                  </a:cubicBezTo>
                  <a:cubicBezTo>
                    <a:pt x="1123" y="16"/>
                    <a:pt x="1123" y="16"/>
                    <a:pt x="1123" y="16"/>
                  </a:cubicBezTo>
                  <a:cubicBezTo>
                    <a:pt x="1126" y="10"/>
                    <a:pt x="1127" y="5"/>
                    <a:pt x="1127" y="0"/>
                  </a:cubicBezTo>
                  <a:cubicBezTo>
                    <a:pt x="1100" y="106"/>
                    <a:pt x="858" y="190"/>
                    <a:pt x="563" y="190"/>
                  </a:cubicBezTo>
                  <a:close/>
                </a:path>
              </a:pathLst>
            </a:custGeom>
            <a:solidFill>
              <a:schemeClr val="accent3">
                <a:alpha val="42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 name="Grupa 30"/>
          <p:cNvGrpSpPr/>
          <p:nvPr/>
        </p:nvGrpSpPr>
        <p:grpSpPr>
          <a:xfrm>
            <a:off x="6456040" y="4815967"/>
            <a:ext cx="3456383" cy="530401"/>
            <a:chOff x="4932043" y="4590368"/>
            <a:chExt cx="3456383" cy="530401"/>
          </a:xfrm>
        </p:grpSpPr>
        <p:sp>
          <p:nvSpPr>
            <p:cNvPr id="32" name="Freeform 6"/>
            <p:cNvSpPr>
              <a:spLocks/>
            </p:cNvSpPr>
            <p:nvPr/>
          </p:nvSpPr>
          <p:spPr bwMode="auto">
            <a:xfrm>
              <a:off x="5196625" y="4590368"/>
              <a:ext cx="3191801" cy="530401"/>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r>
                <a:rPr lang="en-US" dirty="0"/>
                <a:t>Add an item description</a:t>
              </a:r>
              <a:endParaRPr lang="en-US" dirty="0">
                <a:solidFill>
                  <a:schemeClr val="bg1"/>
                </a:solidFill>
              </a:endParaRPr>
            </a:p>
          </p:txBody>
        </p:sp>
        <p:sp>
          <p:nvSpPr>
            <p:cNvPr id="33" name="Elipsa 32"/>
            <p:cNvSpPr/>
            <p:nvPr/>
          </p:nvSpPr>
          <p:spPr>
            <a:xfrm>
              <a:off x="4932043" y="4590985"/>
              <a:ext cx="529166" cy="5291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grpSp>
    </p:spTree>
    <p:extLst>
      <p:ext uri="{BB962C8B-B14F-4D97-AF65-F5344CB8AC3E}">
        <p14:creationId xmlns:p14="http://schemas.microsoft.com/office/powerpoint/2010/main" val="373912498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2958169-BCD7-4995-A9F6-AB116E464578}"/>
              </a:ext>
            </a:extLst>
          </p:cNvPr>
          <p:cNvSpPr>
            <a:spLocks noGrp="1"/>
          </p:cNvSpPr>
          <p:nvPr>
            <p:ph type="title"/>
          </p:nvPr>
        </p:nvSpPr>
        <p:spPr/>
        <p:txBody>
          <a:bodyPr>
            <a:normAutofit fontScale="90000"/>
          </a:bodyPr>
          <a:lstStyle/>
          <a:p>
            <a:r>
              <a:rPr lang="en-US" dirty="0"/>
              <a:t>Horizontal Tube Filtration Model Diagram – 5 Levels</a:t>
            </a:r>
          </a:p>
        </p:txBody>
      </p:sp>
      <p:grpSp>
        <p:nvGrpSpPr>
          <p:cNvPr id="27" name="Grupa 26">
            <a:extLst>
              <a:ext uri="{FF2B5EF4-FFF2-40B4-BE49-F238E27FC236}">
                <a16:creationId xmlns:a16="http://schemas.microsoft.com/office/drawing/2014/main" id="{DEE84102-C55C-47FE-A444-65850DC96F67}"/>
              </a:ext>
            </a:extLst>
          </p:cNvPr>
          <p:cNvGrpSpPr/>
          <p:nvPr/>
        </p:nvGrpSpPr>
        <p:grpSpPr>
          <a:xfrm>
            <a:off x="7060952" y="3382607"/>
            <a:ext cx="1022694" cy="693688"/>
            <a:chOff x="7032578" y="3576146"/>
            <a:chExt cx="1022694" cy="693688"/>
          </a:xfrm>
        </p:grpSpPr>
        <p:grpSp>
          <p:nvGrpSpPr>
            <p:cNvPr id="19" name="Grupa 18">
              <a:extLst>
                <a:ext uri="{FF2B5EF4-FFF2-40B4-BE49-F238E27FC236}">
                  <a16:creationId xmlns:a16="http://schemas.microsoft.com/office/drawing/2014/main" id="{FA41F4CC-29F8-495B-85E3-684A7829CA53}"/>
                </a:ext>
              </a:extLst>
            </p:cNvPr>
            <p:cNvGrpSpPr/>
            <p:nvPr/>
          </p:nvGrpSpPr>
          <p:grpSpPr>
            <a:xfrm>
              <a:off x="7032578" y="3576146"/>
              <a:ext cx="1022694" cy="693688"/>
              <a:chOff x="8679180" y="3094672"/>
              <a:chExt cx="982980" cy="666750"/>
            </a:xfrm>
            <a:solidFill>
              <a:schemeClr val="accent5"/>
            </a:solidFill>
          </p:grpSpPr>
          <p:sp>
            <p:nvSpPr>
              <p:cNvPr id="13" name="Dowolny kształt: kształt 12">
                <a:extLst>
                  <a:ext uri="{FF2B5EF4-FFF2-40B4-BE49-F238E27FC236}">
                    <a16:creationId xmlns:a16="http://schemas.microsoft.com/office/drawing/2014/main" id="{D5A384CF-F2A2-4284-895B-A7ED27B46EC6}"/>
                  </a:ext>
                </a:extLst>
              </p:cNvPr>
              <p:cNvSpPr/>
              <p:nvPr/>
            </p:nvSpPr>
            <p:spPr>
              <a:xfrm>
                <a:off x="8719185" y="3095625"/>
                <a:ext cx="942975" cy="657225"/>
              </a:xfrm>
              <a:custGeom>
                <a:avLst/>
                <a:gdLst>
                  <a:gd name="connsiteX0" fmla="*/ 928688 w 942975"/>
                  <a:gd name="connsiteY0" fmla="*/ 160973 h 657225"/>
                  <a:gd name="connsiteX1" fmla="*/ 0 w 942975"/>
                  <a:gd name="connsiteY1" fmla="*/ 0 h 657225"/>
                  <a:gd name="connsiteX2" fmla="*/ 0 w 942975"/>
                  <a:gd name="connsiteY2" fmla="*/ 665797 h 657225"/>
                  <a:gd name="connsiteX3" fmla="*/ 928688 w 942975"/>
                  <a:gd name="connsiteY3" fmla="*/ 504825 h 657225"/>
                  <a:gd name="connsiteX4" fmla="*/ 951547 w 942975"/>
                  <a:gd name="connsiteY4" fmla="*/ 332422 h 657225"/>
                  <a:gd name="connsiteX5" fmla="*/ 928688 w 942975"/>
                  <a:gd name="connsiteY5" fmla="*/ 160973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5" h="657225">
                    <a:moveTo>
                      <a:pt x="928688" y="160973"/>
                    </a:moveTo>
                    <a:lnTo>
                      <a:pt x="0" y="0"/>
                    </a:lnTo>
                    <a:lnTo>
                      <a:pt x="0" y="665797"/>
                    </a:lnTo>
                    <a:lnTo>
                      <a:pt x="928688" y="504825"/>
                    </a:lnTo>
                    <a:cubicBezTo>
                      <a:pt x="941070" y="504825"/>
                      <a:pt x="951547" y="427672"/>
                      <a:pt x="951547" y="332422"/>
                    </a:cubicBezTo>
                    <a:cubicBezTo>
                      <a:pt x="951547" y="237172"/>
                      <a:pt x="942022" y="160973"/>
                      <a:pt x="928688" y="160973"/>
                    </a:cubicBezTo>
                    <a:close/>
                  </a:path>
                </a:pathLst>
              </a:custGeom>
              <a:grpFill/>
              <a:ln w="9525" cap="flat">
                <a:noFill/>
                <a:prstDash val="solid"/>
                <a:miter/>
              </a:ln>
            </p:spPr>
            <p:txBody>
              <a:bodyPr rtlCol="0" anchor="ctr"/>
              <a:lstStyle/>
              <a:p>
                <a:endParaRPr lang="en-US" dirty="0"/>
              </a:p>
            </p:txBody>
          </p:sp>
          <p:sp>
            <p:nvSpPr>
              <p:cNvPr id="14" name="Dowolny kształt: kształt 13">
                <a:extLst>
                  <a:ext uri="{FF2B5EF4-FFF2-40B4-BE49-F238E27FC236}">
                    <a16:creationId xmlns:a16="http://schemas.microsoft.com/office/drawing/2014/main" id="{E44CB04D-472D-425F-9A2E-6A6A41CB9723}"/>
                  </a:ext>
                </a:extLst>
              </p:cNvPr>
              <p:cNvSpPr/>
              <p:nvPr/>
            </p:nvSpPr>
            <p:spPr>
              <a:xfrm>
                <a:off x="8679180" y="3094672"/>
                <a:ext cx="76200" cy="666750"/>
              </a:xfrm>
              <a:custGeom>
                <a:avLst/>
                <a:gdLst>
                  <a:gd name="connsiteX0" fmla="*/ 80010 w 76200"/>
                  <a:gd name="connsiteY0" fmla="*/ 333375 h 666750"/>
                  <a:gd name="connsiteX1" fmla="*/ 40005 w 76200"/>
                  <a:gd name="connsiteY1" fmla="*/ 666750 h 666750"/>
                  <a:gd name="connsiteX2" fmla="*/ 0 w 76200"/>
                  <a:gd name="connsiteY2" fmla="*/ 333375 h 666750"/>
                  <a:gd name="connsiteX3" fmla="*/ 40005 w 76200"/>
                  <a:gd name="connsiteY3" fmla="*/ 0 h 666750"/>
                  <a:gd name="connsiteX4" fmla="*/ 80010 w 76200"/>
                  <a:gd name="connsiteY4" fmla="*/ 333375 h 66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666750">
                    <a:moveTo>
                      <a:pt x="80010" y="333375"/>
                    </a:moveTo>
                    <a:cubicBezTo>
                      <a:pt x="80010" y="517493"/>
                      <a:pt x="62099" y="666750"/>
                      <a:pt x="40005" y="666750"/>
                    </a:cubicBezTo>
                    <a:cubicBezTo>
                      <a:pt x="17911" y="666750"/>
                      <a:pt x="0" y="517493"/>
                      <a:pt x="0" y="333375"/>
                    </a:cubicBezTo>
                    <a:cubicBezTo>
                      <a:pt x="0" y="149257"/>
                      <a:pt x="17911" y="0"/>
                      <a:pt x="40005" y="0"/>
                    </a:cubicBezTo>
                    <a:cubicBezTo>
                      <a:pt x="62099" y="0"/>
                      <a:pt x="80010" y="149257"/>
                      <a:pt x="80010" y="333375"/>
                    </a:cubicBezTo>
                    <a:close/>
                  </a:path>
                </a:pathLst>
              </a:custGeom>
              <a:solidFill>
                <a:schemeClr val="accent5">
                  <a:lumMod val="75000"/>
                </a:schemeClr>
              </a:solidFill>
              <a:ln w="9525" cap="flat">
                <a:noFill/>
                <a:prstDash val="solid"/>
                <a:miter/>
              </a:ln>
            </p:spPr>
            <p:txBody>
              <a:bodyPr rtlCol="0" anchor="ctr"/>
              <a:lstStyle/>
              <a:p>
                <a:endParaRPr lang="en-US" dirty="0"/>
              </a:p>
            </p:txBody>
          </p:sp>
        </p:grpSp>
        <p:sp>
          <p:nvSpPr>
            <p:cNvPr id="163" name="pole tekstowe 162">
              <a:extLst>
                <a:ext uri="{FF2B5EF4-FFF2-40B4-BE49-F238E27FC236}">
                  <a16:creationId xmlns:a16="http://schemas.microsoft.com/office/drawing/2014/main" id="{8AD7D00A-525A-42CB-89B8-9C7103B7479B}"/>
                </a:ext>
              </a:extLst>
            </p:cNvPr>
            <p:cNvSpPr txBox="1"/>
            <p:nvPr/>
          </p:nvSpPr>
          <p:spPr>
            <a:xfrm>
              <a:off x="7379039"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5</a:t>
              </a:r>
            </a:p>
          </p:txBody>
        </p:sp>
      </p:grpSp>
      <p:cxnSp>
        <p:nvCxnSpPr>
          <p:cNvPr id="128" name="Łącznik: łamany 127">
            <a:extLst>
              <a:ext uri="{FF2B5EF4-FFF2-40B4-BE49-F238E27FC236}">
                <a16:creationId xmlns:a16="http://schemas.microsoft.com/office/drawing/2014/main" id="{FDDE5E1A-029B-4CF4-9004-4D2C219D34A4}"/>
              </a:ext>
            </a:extLst>
          </p:cNvPr>
          <p:cNvCxnSpPr>
            <a:cxnSpLocks/>
            <a:stCxn id="112" idx="1"/>
          </p:cNvCxnSpPr>
          <p:nvPr/>
        </p:nvCxnSpPr>
        <p:spPr>
          <a:xfrm rot="10800000">
            <a:off x="3051579" y="3739114"/>
            <a:ext cx="5547516" cy="1970697"/>
          </a:xfrm>
          <a:prstGeom prst="bentConnector3">
            <a:avLst>
              <a:gd name="adj1" fmla="val 99828"/>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5" name="Łącznik: łamany 124">
            <a:extLst>
              <a:ext uri="{FF2B5EF4-FFF2-40B4-BE49-F238E27FC236}">
                <a16:creationId xmlns:a16="http://schemas.microsoft.com/office/drawing/2014/main" id="{E670EB5C-8162-41A4-A36F-7A0E8E6E4A3B}"/>
              </a:ext>
            </a:extLst>
          </p:cNvPr>
          <p:cNvCxnSpPr>
            <a:cxnSpLocks/>
            <a:stCxn id="108" idx="1"/>
          </p:cNvCxnSpPr>
          <p:nvPr/>
        </p:nvCxnSpPr>
        <p:spPr>
          <a:xfrm rot="10800000" flipV="1">
            <a:off x="1475533" y="1756889"/>
            <a:ext cx="7097114" cy="1982210"/>
          </a:xfrm>
          <a:prstGeom prst="bentConnector3">
            <a:avLst>
              <a:gd name="adj1" fmla="val 100352"/>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Łącznik prosty 114">
            <a:extLst>
              <a:ext uri="{FF2B5EF4-FFF2-40B4-BE49-F238E27FC236}">
                <a16:creationId xmlns:a16="http://schemas.microsoft.com/office/drawing/2014/main" id="{6BDE7946-7BC3-4DDB-BDB5-475BD6A879E4}"/>
              </a:ext>
            </a:extLst>
          </p:cNvPr>
          <p:cNvCxnSpPr>
            <a:cxnSpLocks/>
            <a:stCxn id="13" idx="4"/>
            <a:endCxn id="110" idx="1"/>
          </p:cNvCxnSpPr>
          <p:nvPr/>
        </p:nvCxnSpPr>
        <p:spPr>
          <a:xfrm>
            <a:off x="8092564" y="3729451"/>
            <a:ext cx="493307" cy="389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Łącznik: łamany 116">
            <a:extLst>
              <a:ext uri="{FF2B5EF4-FFF2-40B4-BE49-F238E27FC236}">
                <a16:creationId xmlns:a16="http://schemas.microsoft.com/office/drawing/2014/main" id="{7731FFD0-6F7D-423C-A809-85F7B232893D}"/>
              </a:ext>
            </a:extLst>
          </p:cNvPr>
          <p:cNvCxnSpPr>
            <a:cxnSpLocks/>
            <a:endCxn id="111" idx="1"/>
          </p:cNvCxnSpPr>
          <p:nvPr/>
        </p:nvCxnSpPr>
        <p:spPr>
          <a:xfrm>
            <a:off x="6116547" y="3740286"/>
            <a:ext cx="2475936" cy="981293"/>
          </a:xfrm>
          <a:prstGeom prst="bentConnector3">
            <a:avLst>
              <a:gd name="adj1" fmla="val 2032"/>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Łącznik: łamany 121">
            <a:extLst>
              <a:ext uri="{FF2B5EF4-FFF2-40B4-BE49-F238E27FC236}">
                <a16:creationId xmlns:a16="http://schemas.microsoft.com/office/drawing/2014/main" id="{5B4939F4-40D7-4475-91BC-73E01B05F798}"/>
              </a:ext>
            </a:extLst>
          </p:cNvPr>
          <p:cNvCxnSpPr>
            <a:cxnSpLocks/>
          </p:cNvCxnSpPr>
          <p:nvPr/>
        </p:nvCxnSpPr>
        <p:spPr>
          <a:xfrm rot="10800000" flipV="1">
            <a:off x="4617403" y="2750869"/>
            <a:ext cx="3993386" cy="988230"/>
          </a:xfrm>
          <a:prstGeom prst="bentConnector3">
            <a:avLst>
              <a:gd name="adj1" fmla="val 100006"/>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7" name="Dowolny kształt: kształt 66">
            <a:extLst>
              <a:ext uri="{FF2B5EF4-FFF2-40B4-BE49-F238E27FC236}">
                <a16:creationId xmlns:a16="http://schemas.microsoft.com/office/drawing/2014/main" id="{9D2E9CED-88B0-465E-9009-E8829636B9CB}"/>
              </a:ext>
            </a:extLst>
          </p:cNvPr>
          <p:cNvSpPr/>
          <p:nvPr/>
        </p:nvSpPr>
        <p:spPr>
          <a:xfrm>
            <a:off x="6042997" y="3602531"/>
            <a:ext cx="1057593" cy="253827"/>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solidFill>
            <a:schemeClr val="bg2">
              <a:lumMod val="75000"/>
            </a:schemeClr>
          </a:solidFill>
          <a:ln w="9525" cap="flat">
            <a:noFill/>
            <a:prstDash val="solid"/>
            <a:miter/>
          </a:ln>
        </p:spPr>
        <p:txBody>
          <a:bodyPr rtlCol="0" anchor="ctr"/>
          <a:lstStyle/>
          <a:p>
            <a:endParaRPr lang="en-US" dirty="0"/>
          </a:p>
        </p:txBody>
      </p:sp>
      <p:grpSp>
        <p:nvGrpSpPr>
          <p:cNvPr id="26" name="Grupa 25">
            <a:extLst>
              <a:ext uri="{FF2B5EF4-FFF2-40B4-BE49-F238E27FC236}">
                <a16:creationId xmlns:a16="http://schemas.microsoft.com/office/drawing/2014/main" id="{D7AF6223-5ED5-4D89-9CDE-86BE354D8C88}"/>
              </a:ext>
            </a:extLst>
          </p:cNvPr>
          <p:cNvGrpSpPr/>
          <p:nvPr/>
        </p:nvGrpSpPr>
        <p:grpSpPr>
          <a:xfrm>
            <a:off x="5566303" y="3115043"/>
            <a:ext cx="1102964" cy="1228820"/>
            <a:chOff x="5537929" y="3308582"/>
            <a:chExt cx="1102964" cy="1228820"/>
          </a:xfrm>
          <a:solidFill>
            <a:schemeClr val="accent4">
              <a:lumMod val="75000"/>
            </a:schemeClr>
          </a:solidFill>
        </p:grpSpPr>
        <p:grpSp>
          <p:nvGrpSpPr>
            <p:cNvPr id="18" name="Grupa 17">
              <a:extLst>
                <a:ext uri="{FF2B5EF4-FFF2-40B4-BE49-F238E27FC236}">
                  <a16:creationId xmlns:a16="http://schemas.microsoft.com/office/drawing/2014/main" id="{915F33F9-CFDF-4256-A8DB-5EE2A859E9BF}"/>
                </a:ext>
              </a:extLst>
            </p:cNvPr>
            <p:cNvGrpSpPr/>
            <p:nvPr/>
          </p:nvGrpSpPr>
          <p:grpSpPr>
            <a:xfrm>
              <a:off x="5537929" y="3308582"/>
              <a:ext cx="1102964" cy="1228820"/>
              <a:chOff x="7241857" y="2834639"/>
              <a:chExt cx="1060133" cy="1181101"/>
            </a:xfrm>
            <a:grpFill/>
          </p:grpSpPr>
          <p:sp>
            <p:nvSpPr>
              <p:cNvPr id="11" name="Dowolny kształt: kształt 10">
                <a:extLst>
                  <a:ext uri="{FF2B5EF4-FFF2-40B4-BE49-F238E27FC236}">
                    <a16:creationId xmlns:a16="http://schemas.microsoft.com/office/drawing/2014/main" id="{F934561B-D867-4BF9-98CA-028045FC4C5D}"/>
                  </a:ext>
                </a:extLst>
              </p:cNvPr>
              <p:cNvSpPr/>
              <p:nvPr/>
            </p:nvSpPr>
            <p:spPr>
              <a:xfrm>
                <a:off x="7320915" y="2834639"/>
                <a:ext cx="981075" cy="1181100"/>
              </a:xfrm>
              <a:custGeom>
                <a:avLst/>
                <a:gdLst>
                  <a:gd name="connsiteX0" fmla="*/ 928687 w 981075"/>
                  <a:gd name="connsiteY0" fmla="*/ 160973 h 1181100"/>
                  <a:gd name="connsiteX1" fmla="*/ 0 w 981075"/>
                  <a:gd name="connsiteY1" fmla="*/ 0 h 1181100"/>
                  <a:gd name="connsiteX2" fmla="*/ 0 w 981075"/>
                  <a:gd name="connsiteY2" fmla="*/ 1187768 h 1181100"/>
                  <a:gd name="connsiteX3" fmla="*/ 928687 w 981075"/>
                  <a:gd name="connsiteY3" fmla="*/ 1026795 h 1181100"/>
                  <a:gd name="connsiteX4" fmla="*/ 985837 w 981075"/>
                  <a:gd name="connsiteY4" fmla="*/ 594360 h 1181100"/>
                  <a:gd name="connsiteX5" fmla="*/ 928687 w 981075"/>
                  <a:gd name="connsiteY5" fmla="*/ 160973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1181100">
                    <a:moveTo>
                      <a:pt x="928687" y="160973"/>
                    </a:moveTo>
                    <a:lnTo>
                      <a:pt x="0" y="0"/>
                    </a:lnTo>
                    <a:lnTo>
                      <a:pt x="0" y="1187768"/>
                    </a:lnTo>
                    <a:lnTo>
                      <a:pt x="928687" y="1026795"/>
                    </a:lnTo>
                    <a:cubicBezTo>
                      <a:pt x="960120" y="1026795"/>
                      <a:pt x="985837" y="833438"/>
                      <a:pt x="985837" y="594360"/>
                    </a:cubicBezTo>
                    <a:cubicBezTo>
                      <a:pt x="985837" y="355283"/>
                      <a:pt x="961072" y="160973"/>
                      <a:pt x="928687" y="160973"/>
                    </a:cubicBezTo>
                    <a:close/>
                  </a:path>
                </a:pathLst>
              </a:custGeom>
              <a:solidFill>
                <a:schemeClr val="accent4"/>
              </a:solidFill>
              <a:ln w="9525"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3CFEA902-1714-4CC0-AD5B-400A2A265323}"/>
                  </a:ext>
                </a:extLst>
              </p:cNvPr>
              <p:cNvSpPr/>
              <p:nvPr/>
            </p:nvSpPr>
            <p:spPr>
              <a:xfrm>
                <a:off x="7241857" y="2834640"/>
                <a:ext cx="152400" cy="1181100"/>
              </a:xfrm>
              <a:custGeom>
                <a:avLst/>
                <a:gdLst>
                  <a:gd name="connsiteX0" fmla="*/ 158115 w 152400"/>
                  <a:gd name="connsiteY0" fmla="*/ 593407 h 1181100"/>
                  <a:gd name="connsiteX1" fmla="*/ 79058 w 152400"/>
                  <a:gd name="connsiteY1" fmla="*/ 1186815 h 1181100"/>
                  <a:gd name="connsiteX2" fmla="*/ 0 w 152400"/>
                  <a:gd name="connsiteY2" fmla="*/ 593407 h 1181100"/>
                  <a:gd name="connsiteX3" fmla="*/ 79058 w 152400"/>
                  <a:gd name="connsiteY3" fmla="*/ 0 h 1181100"/>
                  <a:gd name="connsiteX4" fmla="*/ 158115 w 152400"/>
                  <a:gd name="connsiteY4" fmla="*/ 593407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181100">
                    <a:moveTo>
                      <a:pt x="158115" y="593407"/>
                    </a:moveTo>
                    <a:cubicBezTo>
                      <a:pt x="158115" y="921137"/>
                      <a:pt x="122720" y="1186815"/>
                      <a:pt x="79058" y="1186815"/>
                    </a:cubicBezTo>
                    <a:cubicBezTo>
                      <a:pt x="35396" y="1186815"/>
                      <a:pt x="0" y="921137"/>
                      <a:pt x="0" y="593407"/>
                    </a:cubicBezTo>
                    <a:cubicBezTo>
                      <a:pt x="0" y="265678"/>
                      <a:pt x="35396" y="0"/>
                      <a:pt x="79058" y="0"/>
                    </a:cubicBezTo>
                    <a:cubicBezTo>
                      <a:pt x="122720" y="0"/>
                      <a:pt x="158115" y="265678"/>
                      <a:pt x="158115" y="593407"/>
                    </a:cubicBezTo>
                    <a:close/>
                  </a:path>
                </a:pathLst>
              </a:custGeom>
              <a:grpFill/>
              <a:ln w="9525" cap="flat">
                <a:noFill/>
                <a:prstDash val="solid"/>
                <a:miter/>
              </a:ln>
            </p:spPr>
            <p:txBody>
              <a:bodyPr rtlCol="0" anchor="ctr"/>
              <a:lstStyle/>
              <a:p>
                <a:endParaRPr lang="en-US" dirty="0"/>
              </a:p>
            </p:txBody>
          </p:sp>
        </p:grpSp>
        <p:sp>
          <p:nvSpPr>
            <p:cNvPr id="164" name="pole tekstowe 163">
              <a:extLst>
                <a:ext uri="{FF2B5EF4-FFF2-40B4-BE49-F238E27FC236}">
                  <a16:creationId xmlns:a16="http://schemas.microsoft.com/office/drawing/2014/main" id="{3DA8289A-AC8C-441D-B6FA-51A9267767BF}"/>
                </a:ext>
              </a:extLst>
            </p:cNvPr>
            <p:cNvSpPr txBox="1"/>
            <p:nvPr/>
          </p:nvSpPr>
          <p:spPr>
            <a:xfrm>
              <a:off x="5952576"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4</a:t>
              </a:r>
            </a:p>
          </p:txBody>
        </p:sp>
      </p:grpSp>
      <p:grpSp>
        <p:nvGrpSpPr>
          <p:cNvPr id="60" name="Grupa 59">
            <a:extLst>
              <a:ext uri="{FF2B5EF4-FFF2-40B4-BE49-F238E27FC236}">
                <a16:creationId xmlns:a16="http://schemas.microsoft.com/office/drawing/2014/main" id="{7887E010-C762-4F33-9958-21B2CECD53EE}"/>
              </a:ext>
            </a:extLst>
          </p:cNvPr>
          <p:cNvGrpSpPr/>
          <p:nvPr/>
        </p:nvGrpSpPr>
        <p:grpSpPr>
          <a:xfrm>
            <a:off x="4401871" y="3321852"/>
            <a:ext cx="1241595" cy="815197"/>
            <a:chOff x="7328674" y="5314187"/>
            <a:chExt cx="1118218" cy="734178"/>
          </a:xfrm>
          <a:solidFill>
            <a:schemeClr val="bg2">
              <a:lumMod val="75000"/>
            </a:schemeClr>
          </a:solidFill>
        </p:grpSpPr>
        <p:sp>
          <p:nvSpPr>
            <p:cNvPr id="61" name="Dowolny kształt: kształt 60">
              <a:extLst>
                <a:ext uri="{FF2B5EF4-FFF2-40B4-BE49-F238E27FC236}">
                  <a16:creationId xmlns:a16="http://schemas.microsoft.com/office/drawing/2014/main" id="{123CB344-9C42-4649-9DA3-D36D73CF4A9E}"/>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62" name="Dowolny kształt: kształt 61">
              <a:extLst>
                <a:ext uri="{FF2B5EF4-FFF2-40B4-BE49-F238E27FC236}">
                  <a16:creationId xmlns:a16="http://schemas.microsoft.com/office/drawing/2014/main" id="{E5B86384-5260-4AEC-9B05-040CB1054E4C}"/>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63" name="Dowolny kształt: kształt 62">
              <a:extLst>
                <a:ext uri="{FF2B5EF4-FFF2-40B4-BE49-F238E27FC236}">
                  <a16:creationId xmlns:a16="http://schemas.microsoft.com/office/drawing/2014/main" id="{B0F0ACBB-0984-4185-8090-C7B9DED16F42}"/>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25" name="Grupa 24">
            <a:extLst>
              <a:ext uri="{FF2B5EF4-FFF2-40B4-BE49-F238E27FC236}">
                <a16:creationId xmlns:a16="http://schemas.microsoft.com/office/drawing/2014/main" id="{9C930214-7791-4171-BA42-FD564CE84543}"/>
              </a:ext>
            </a:extLst>
          </p:cNvPr>
          <p:cNvGrpSpPr/>
          <p:nvPr/>
        </p:nvGrpSpPr>
        <p:grpSpPr>
          <a:xfrm>
            <a:off x="4012194" y="2842522"/>
            <a:ext cx="1162422" cy="1773860"/>
            <a:chOff x="3983820" y="3036061"/>
            <a:chExt cx="1162422" cy="1773860"/>
          </a:xfrm>
        </p:grpSpPr>
        <p:grpSp>
          <p:nvGrpSpPr>
            <p:cNvPr id="17" name="Grupa 16">
              <a:extLst>
                <a:ext uri="{FF2B5EF4-FFF2-40B4-BE49-F238E27FC236}">
                  <a16:creationId xmlns:a16="http://schemas.microsoft.com/office/drawing/2014/main" id="{3AD45168-1734-4821-9AFF-DFE953C45C49}"/>
                </a:ext>
              </a:extLst>
            </p:cNvPr>
            <p:cNvGrpSpPr/>
            <p:nvPr/>
          </p:nvGrpSpPr>
          <p:grpSpPr>
            <a:xfrm>
              <a:off x="3983820" y="3036061"/>
              <a:ext cx="1162422" cy="1773860"/>
              <a:chOff x="5749290" y="2573655"/>
              <a:chExt cx="1117282" cy="1704975"/>
            </a:xfrm>
          </p:grpSpPr>
          <p:sp>
            <p:nvSpPr>
              <p:cNvPr id="9" name="Dowolny kształt: kształt 8">
                <a:extLst>
                  <a:ext uri="{FF2B5EF4-FFF2-40B4-BE49-F238E27FC236}">
                    <a16:creationId xmlns:a16="http://schemas.microsoft.com/office/drawing/2014/main" id="{CEF2DC1E-5063-456A-89A9-F23D23584CF6}"/>
                  </a:ext>
                </a:extLst>
              </p:cNvPr>
              <p:cNvSpPr/>
              <p:nvPr/>
            </p:nvSpPr>
            <p:spPr>
              <a:xfrm>
                <a:off x="5847397" y="2573655"/>
                <a:ext cx="1019175" cy="1704975"/>
              </a:xfrm>
              <a:custGeom>
                <a:avLst/>
                <a:gdLst>
                  <a:gd name="connsiteX0" fmla="*/ 928688 w 1019175"/>
                  <a:gd name="connsiteY0" fmla="*/ 160972 h 1704975"/>
                  <a:gd name="connsiteX1" fmla="*/ 0 w 1019175"/>
                  <a:gd name="connsiteY1" fmla="*/ 0 h 1704975"/>
                  <a:gd name="connsiteX2" fmla="*/ 0 w 1019175"/>
                  <a:gd name="connsiteY2" fmla="*/ 1708785 h 1704975"/>
                  <a:gd name="connsiteX3" fmla="*/ 928688 w 1019175"/>
                  <a:gd name="connsiteY3" fmla="*/ 1547813 h 1704975"/>
                  <a:gd name="connsiteX4" fmla="*/ 1022033 w 1019175"/>
                  <a:gd name="connsiteY4" fmla="*/ 854392 h 1704975"/>
                  <a:gd name="connsiteX5" fmla="*/ 928688 w 1019175"/>
                  <a:gd name="connsiteY5" fmla="*/ 160972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704975">
                    <a:moveTo>
                      <a:pt x="928688" y="160972"/>
                    </a:moveTo>
                    <a:lnTo>
                      <a:pt x="0" y="0"/>
                    </a:lnTo>
                    <a:lnTo>
                      <a:pt x="0" y="1708785"/>
                    </a:lnTo>
                    <a:lnTo>
                      <a:pt x="928688" y="1547813"/>
                    </a:lnTo>
                    <a:cubicBezTo>
                      <a:pt x="980122" y="1547813"/>
                      <a:pt x="1022033" y="1237298"/>
                      <a:pt x="1022033" y="854392"/>
                    </a:cubicBezTo>
                    <a:cubicBezTo>
                      <a:pt x="1022033" y="471487"/>
                      <a:pt x="981075" y="160972"/>
                      <a:pt x="928688" y="160972"/>
                    </a:cubicBezTo>
                    <a:close/>
                  </a:path>
                </a:pathLst>
              </a:custGeom>
              <a:solidFill>
                <a:schemeClr val="accent6"/>
              </a:solidFill>
              <a:ln w="9525" cap="flat">
                <a:noFill/>
                <a:prstDash val="solid"/>
                <a:miter/>
              </a:ln>
            </p:spPr>
            <p:txBody>
              <a:bodyPr rtlCol="0" anchor="ctr"/>
              <a:lstStyle/>
              <a:p>
                <a:endParaRPr lang="en-US" dirty="0"/>
              </a:p>
            </p:txBody>
          </p:sp>
          <p:sp>
            <p:nvSpPr>
              <p:cNvPr id="10" name="Dowolny kształt: kształt 9">
                <a:extLst>
                  <a:ext uri="{FF2B5EF4-FFF2-40B4-BE49-F238E27FC236}">
                    <a16:creationId xmlns:a16="http://schemas.microsoft.com/office/drawing/2014/main" id="{BEECC3BC-04AC-480E-AC3D-340387B177FB}"/>
                  </a:ext>
                </a:extLst>
              </p:cNvPr>
              <p:cNvSpPr/>
              <p:nvPr/>
            </p:nvSpPr>
            <p:spPr>
              <a:xfrm>
                <a:off x="5749290" y="2573655"/>
                <a:ext cx="190500" cy="1704975"/>
              </a:xfrm>
              <a:custGeom>
                <a:avLst/>
                <a:gdLst>
                  <a:gd name="connsiteX0" fmla="*/ 196215 w 190500"/>
                  <a:gd name="connsiteY0" fmla="*/ 854392 h 1704975"/>
                  <a:gd name="connsiteX1" fmla="*/ 98108 w 190500"/>
                  <a:gd name="connsiteY1" fmla="*/ 1708785 h 1704975"/>
                  <a:gd name="connsiteX2" fmla="*/ 0 w 190500"/>
                  <a:gd name="connsiteY2" fmla="*/ 854392 h 1704975"/>
                  <a:gd name="connsiteX3" fmla="*/ 98108 w 190500"/>
                  <a:gd name="connsiteY3" fmla="*/ 0 h 1704975"/>
                  <a:gd name="connsiteX4" fmla="*/ 196215 w 190500"/>
                  <a:gd name="connsiteY4" fmla="*/ 854392 h 170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704975">
                    <a:moveTo>
                      <a:pt x="196215" y="854392"/>
                    </a:moveTo>
                    <a:cubicBezTo>
                      <a:pt x="196215" y="1326261"/>
                      <a:pt x="152291" y="1708785"/>
                      <a:pt x="98108" y="1708785"/>
                    </a:cubicBezTo>
                    <a:cubicBezTo>
                      <a:pt x="43924" y="1708785"/>
                      <a:pt x="0" y="1326260"/>
                      <a:pt x="0" y="854392"/>
                    </a:cubicBezTo>
                    <a:cubicBezTo>
                      <a:pt x="0" y="382525"/>
                      <a:pt x="43925" y="0"/>
                      <a:pt x="98108" y="0"/>
                    </a:cubicBezTo>
                    <a:cubicBezTo>
                      <a:pt x="152291" y="0"/>
                      <a:pt x="196215" y="382525"/>
                      <a:pt x="196215" y="854392"/>
                    </a:cubicBezTo>
                    <a:close/>
                  </a:path>
                </a:pathLst>
              </a:custGeom>
              <a:solidFill>
                <a:schemeClr val="accent6">
                  <a:lumMod val="75000"/>
                </a:schemeClr>
              </a:solidFill>
              <a:ln w="9525" cap="flat">
                <a:noFill/>
                <a:prstDash val="solid"/>
                <a:miter/>
              </a:ln>
            </p:spPr>
            <p:txBody>
              <a:bodyPr rtlCol="0" anchor="ctr"/>
              <a:lstStyle/>
              <a:p>
                <a:endParaRPr lang="en-US" dirty="0"/>
              </a:p>
            </p:txBody>
          </p:sp>
        </p:grpSp>
        <p:sp>
          <p:nvSpPr>
            <p:cNvPr id="165" name="pole tekstowe 164">
              <a:extLst>
                <a:ext uri="{FF2B5EF4-FFF2-40B4-BE49-F238E27FC236}">
                  <a16:creationId xmlns:a16="http://schemas.microsoft.com/office/drawing/2014/main" id="{35A69B5D-962F-435A-8EBC-CFAF2A481834}"/>
                </a:ext>
              </a:extLst>
            </p:cNvPr>
            <p:cNvSpPr txBox="1"/>
            <p:nvPr/>
          </p:nvSpPr>
          <p:spPr>
            <a:xfrm>
              <a:off x="4456921"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3</a:t>
              </a:r>
            </a:p>
          </p:txBody>
        </p:sp>
      </p:grpSp>
      <p:grpSp>
        <p:nvGrpSpPr>
          <p:cNvPr id="52" name="Grupa 51">
            <a:extLst>
              <a:ext uri="{FF2B5EF4-FFF2-40B4-BE49-F238E27FC236}">
                <a16:creationId xmlns:a16="http://schemas.microsoft.com/office/drawing/2014/main" id="{A5A4AD00-3FE4-4ECD-94E8-524BC8C61406}"/>
              </a:ext>
            </a:extLst>
          </p:cNvPr>
          <p:cNvGrpSpPr/>
          <p:nvPr/>
        </p:nvGrpSpPr>
        <p:grpSpPr>
          <a:xfrm>
            <a:off x="2867577" y="3041167"/>
            <a:ext cx="1243709" cy="1376569"/>
            <a:chOff x="7328674" y="5061398"/>
            <a:chExt cx="1120123" cy="1239756"/>
          </a:xfrm>
          <a:solidFill>
            <a:schemeClr val="bg2">
              <a:lumMod val="75000"/>
            </a:schemeClr>
          </a:solidFill>
        </p:grpSpPr>
        <p:sp>
          <p:nvSpPr>
            <p:cNvPr id="53" name="Dowolny kształt: kształt 52">
              <a:extLst>
                <a:ext uri="{FF2B5EF4-FFF2-40B4-BE49-F238E27FC236}">
                  <a16:creationId xmlns:a16="http://schemas.microsoft.com/office/drawing/2014/main" id="{B6095BB9-0917-4582-9A2F-5B9588E999F8}"/>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54" name="Dowolny kształt: kształt 53">
              <a:extLst>
                <a:ext uri="{FF2B5EF4-FFF2-40B4-BE49-F238E27FC236}">
                  <a16:creationId xmlns:a16="http://schemas.microsoft.com/office/drawing/2014/main" id="{26407615-5BCD-4782-A70B-45B9B9243CE6}"/>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55" name="Dowolny kształt: kształt 54">
              <a:extLst>
                <a:ext uri="{FF2B5EF4-FFF2-40B4-BE49-F238E27FC236}">
                  <a16:creationId xmlns:a16="http://schemas.microsoft.com/office/drawing/2014/main" id="{6D9F067F-9F39-49FA-8471-38F39DC1558A}"/>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6" name="Dowolny kształt: kształt 55">
              <a:extLst>
                <a:ext uri="{FF2B5EF4-FFF2-40B4-BE49-F238E27FC236}">
                  <a16:creationId xmlns:a16="http://schemas.microsoft.com/office/drawing/2014/main" id="{3ECC5CEE-8FDB-4A64-9E43-EE3F11C9CAB8}"/>
                </a:ext>
              </a:extLst>
            </p:cNvPr>
            <p:cNvSpPr/>
            <p:nvPr/>
          </p:nvSpPr>
          <p:spPr>
            <a:xfrm>
              <a:off x="7486768" y="5061398"/>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7" name="Dowolny kształt: kształt 56">
              <a:extLst>
                <a:ext uri="{FF2B5EF4-FFF2-40B4-BE49-F238E27FC236}">
                  <a16:creationId xmlns:a16="http://schemas.microsoft.com/office/drawing/2014/main" id="{957A084C-53CB-4168-B299-20AC810A874A}"/>
                </a:ext>
              </a:extLst>
            </p:cNvPr>
            <p:cNvSpPr/>
            <p:nvPr/>
          </p:nvSpPr>
          <p:spPr>
            <a:xfrm>
              <a:off x="7486772" y="6063029"/>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24" name="Grupa 23">
            <a:extLst>
              <a:ext uri="{FF2B5EF4-FFF2-40B4-BE49-F238E27FC236}">
                <a16:creationId xmlns:a16="http://schemas.microsoft.com/office/drawing/2014/main" id="{C72F8C78-A85F-4A81-8BE1-BE9ACA526EBE}"/>
              </a:ext>
            </a:extLst>
          </p:cNvPr>
          <p:cNvGrpSpPr/>
          <p:nvPr/>
        </p:nvGrpSpPr>
        <p:grpSpPr>
          <a:xfrm>
            <a:off x="2379795" y="2569507"/>
            <a:ext cx="1240710" cy="2319891"/>
            <a:chOff x="2351421" y="2763046"/>
            <a:chExt cx="1240710" cy="2319891"/>
          </a:xfrm>
        </p:grpSpPr>
        <p:grpSp>
          <p:nvGrpSpPr>
            <p:cNvPr id="16" name="Grupa 15">
              <a:extLst>
                <a:ext uri="{FF2B5EF4-FFF2-40B4-BE49-F238E27FC236}">
                  <a16:creationId xmlns:a16="http://schemas.microsoft.com/office/drawing/2014/main" id="{0AF2B7D8-EB68-4950-89F8-7C9A6B41F713}"/>
                </a:ext>
              </a:extLst>
            </p:cNvPr>
            <p:cNvGrpSpPr/>
            <p:nvPr/>
          </p:nvGrpSpPr>
          <p:grpSpPr>
            <a:xfrm>
              <a:off x="2351421" y="2763046"/>
              <a:ext cx="1240710" cy="2319891"/>
              <a:chOff x="4177665" y="2312670"/>
              <a:chExt cx="1192530" cy="2229802"/>
            </a:xfrm>
            <a:solidFill>
              <a:schemeClr val="accent2"/>
            </a:solidFill>
          </p:grpSpPr>
          <p:sp>
            <p:nvSpPr>
              <p:cNvPr id="7" name="Dowolny kształt: kształt 6">
                <a:extLst>
                  <a:ext uri="{FF2B5EF4-FFF2-40B4-BE49-F238E27FC236}">
                    <a16:creationId xmlns:a16="http://schemas.microsoft.com/office/drawing/2014/main" id="{AA5F90DC-56AF-4FE0-AD20-355D8A855759}"/>
                  </a:ext>
                </a:extLst>
              </p:cNvPr>
              <p:cNvSpPr/>
              <p:nvPr/>
            </p:nvSpPr>
            <p:spPr>
              <a:xfrm>
                <a:off x="4331970" y="2313622"/>
                <a:ext cx="1038225" cy="2228850"/>
              </a:xfrm>
              <a:custGeom>
                <a:avLst/>
                <a:gdLst>
                  <a:gd name="connsiteX0" fmla="*/ 928687 w 1038225"/>
                  <a:gd name="connsiteY0" fmla="*/ 160973 h 2228850"/>
                  <a:gd name="connsiteX1" fmla="*/ 0 w 1038225"/>
                  <a:gd name="connsiteY1" fmla="*/ 0 h 2228850"/>
                  <a:gd name="connsiteX2" fmla="*/ 0 w 1038225"/>
                  <a:gd name="connsiteY2" fmla="*/ 2229803 h 2228850"/>
                  <a:gd name="connsiteX3" fmla="*/ 928687 w 1038225"/>
                  <a:gd name="connsiteY3" fmla="*/ 2068830 h 2228850"/>
                  <a:gd name="connsiteX4" fmla="*/ 1044893 w 1038225"/>
                  <a:gd name="connsiteY4" fmla="*/ 1115378 h 2228850"/>
                  <a:gd name="connsiteX5" fmla="*/ 928687 w 1038225"/>
                  <a:gd name="connsiteY5" fmla="*/ 160973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8225" h="2228850">
                    <a:moveTo>
                      <a:pt x="928687" y="160973"/>
                    </a:moveTo>
                    <a:lnTo>
                      <a:pt x="0" y="0"/>
                    </a:lnTo>
                    <a:lnTo>
                      <a:pt x="0" y="2229803"/>
                    </a:lnTo>
                    <a:lnTo>
                      <a:pt x="928687" y="2068830"/>
                    </a:lnTo>
                    <a:cubicBezTo>
                      <a:pt x="993458" y="2068830"/>
                      <a:pt x="1044893" y="1642110"/>
                      <a:pt x="1044893" y="1115378"/>
                    </a:cubicBezTo>
                    <a:cubicBezTo>
                      <a:pt x="1044893" y="588645"/>
                      <a:pt x="993458" y="160973"/>
                      <a:pt x="928687" y="160973"/>
                    </a:cubicBezTo>
                    <a:close/>
                  </a:path>
                </a:pathLst>
              </a:custGeom>
              <a:grpFill/>
              <a:ln w="9525" cap="flat">
                <a:noFill/>
                <a:prstDash val="solid"/>
                <a:miter/>
              </a:ln>
            </p:spPr>
            <p:txBody>
              <a:bodyPr rtlCol="0" anchor="ctr"/>
              <a:lstStyle/>
              <a:p>
                <a:endParaRPr lang="en-US" dirty="0"/>
              </a:p>
            </p:txBody>
          </p:sp>
          <p:sp>
            <p:nvSpPr>
              <p:cNvPr id="8" name="Dowolny kształt: kształt 7">
                <a:extLst>
                  <a:ext uri="{FF2B5EF4-FFF2-40B4-BE49-F238E27FC236}">
                    <a16:creationId xmlns:a16="http://schemas.microsoft.com/office/drawing/2014/main" id="{13FB7636-EE23-4FD0-B821-0D431C640779}"/>
                  </a:ext>
                </a:extLst>
              </p:cNvPr>
              <p:cNvSpPr/>
              <p:nvPr/>
            </p:nvSpPr>
            <p:spPr>
              <a:xfrm>
                <a:off x="4177665" y="2312670"/>
                <a:ext cx="304800" cy="2228850"/>
              </a:xfrm>
              <a:custGeom>
                <a:avLst/>
                <a:gdLst>
                  <a:gd name="connsiteX0" fmla="*/ 308610 w 304800"/>
                  <a:gd name="connsiteY0" fmla="*/ 1115378 h 2228850"/>
                  <a:gd name="connsiteX1" fmla="*/ 154305 w 304800"/>
                  <a:gd name="connsiteY1" fmla="*/ 2230755 h 2228850"/>
                  <a:gd name="connsiteX2" fmla="*/ 0 w 304800"/>
                  <a:gd name="connsiteY2" fmla="*/ 1115378 h 2228850"/>
                  <a:gd name="connsiteX3" fmla="*/ 154305 w 304800"/>
                  <a:gd name="connsiteY3" fmla="*/ 0 h 2228850"/>
                  <a:gd name="connsiteX4" fmla="*/ 308610 w 304800"/>
                  <a:gd name="connsiteY4" fmla="*/ 1115378 h 2228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2228850">
                    <a:moveTo>
                      <a:pt x="308610" y="1115378"/>
                    </a:moveTo>
                    <a:cubicBezTo>
                      <a:pt x="308610" y="1731384"/>
                      <a:pt x="239525" y="2230755"/>
                      <a:pt x="154305" y="2230755"/>
                    </a:cubicBezTo>
                    <a:cubicBezTo>
                      <a:pt x="69085" y="2230755"/>
                      <a:pt x="0" y="1731384"/>
                      <a:pt x="0" y="1115378"/>
                    </a:cubicBezTo>
                    <a:cubicBezTo>
                      <a:pt x="0" y="499371"/>
                      <a:pt x="69085" y="0"/>
                      <a:pt x="154305" y="0"/>
                    </a:cubicBezTo>
                    <a:cubicBezTo>
                      <a:pt x="239525" y="0"/>
                      <a:pt x="308610" y="499371"/>
                      <a:pt x="308610" y="1115378"/>
                    </a:cubicBezTo>
                    <a:close/>
                  </a:path>
                </a:pathLst>
              </a:custGeom>
              <a:solidFill>
                <a:schemeClr val="accent2">
                  <a:lumMod val="75000"/>
                </a:schemeClr>
              </a:solidFill>
              <a:ln w="9525" cap="flat">
                <a:noFill/>
                <a:prstDash val="solid"/>
                <a:miter/>
              </a:ln>
            </p:spPr>
            <p:txBody>
              <a:bodyPr rtlCol="0" anchor="ctr"/>
              <a:lstStyle/>
              <a:p>
                <a:endParaRPr lang="en-US" dirty="0"/>
              </a:p>
            </p:txBody>
          </p:sp>
        </p:grpSp>
        <p:sp>
          <p:nvSpPr>
            <p:cNvPr id="166" name="pole tekstowe 165">
              <a:extLst>
                <a:ext uri="{FF2B5EF4-FFF2-40B4-BE49-F238E27FC236}">
                  <a16:creationId xmlns:a16="http://schemas.microsoft.com/office/drawing/2014/main" id="{254E191D-91F8-4DDF-BC3A-5C3F492D5331}"/>
                </a:ext>
              </a:extLst>
            </p:cNvPr>
            <p:cNvSpPr txBox="1"/>
            <p:nvPr/>
          </p:nvSpPr>
          <p:spPr>
            <a:xfrm>
              <a:off x="2903965"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2</a:t>
              </a:r>
            </a:p>
          </p:txBody>
        </p:sp>
      </p:grpSp>
      <p:grpSp>
        <p:nvGrpSpPr>
          <p:cNvPr id="51" name="Grupa 50">
            <a:extLst>
              <a:ext uri="{FF2B5EF4-FFF2-40B4-BE49-F238E27FC236}">
                <a16:creationId xmlns:a16="http://schemas.microsoft.com/office/drawing/2014/main" id="{298D168C-E732-4BC7-8D63-4C2A79C6D9E0}"/>
              </a:ext>
            </a:extLst>
          </p:cNvPr>
          <p:cNvGrpSpPr/>
          <p:nvPr/>
        </p:nvGrpSpPr>
        <p:grpSpPr>
          <a:xfrm>
            <a:off x="1291488" y="2760483"/>
            <a:ext cx="1243753" cy="1937938"/>
            <a:chOff x="7328635" y="4808609"/>
            <a:chExt cx="1120162" cy="1745333"/>
          </a:xfrm>
          <a:solidFill>
            <a:schemeClr val="bg2">
              <a:lumMod val="75000"/>
            </a:schemeClr>
          </a:solidFill>
        </p:grpSpPr>
        <p:sp>
          <p:nvSpPr>
            <p:cNvPr id="44" name="Dowolny kształt: kształt 43">
              <a:extLst>
                <a:ext uri="{FF2B5EF4-FFF2-40B4-BE49-F238E27FC236}">
                  <a16:creationId xmlns:a16="http://schemas.microsoft.com/office/drawing/2014/main" id="{A539125E-F1E8-4C2B-897E-9D285A55687E}"/>
                </a:ext>
              </a:extLst>
            </p:cNvPr>
            <p:cNvSpPr/>
            <p:nvPr/>
          </p:nvSpPr>
          <p:spPr>
            <a:xfrm>
              <a:off x="7494392" y="5566975"/>
              <a:ext cx="952500" cy="228600"/>
            </a:xfrm>
            <a:custGeom>
              <a:avLst/>
              <a:gdLst>
                <a:gd name="connsiteX0" fmla="*/ 0 w 952500"/>
                <a:gd name="connsiteY0" fmla="*/ 57150 h 228600"/>
                <a:gd name="connsiteX1" fmla="*/ 816293 w 952500"/>
                <a:gd name="connsiteY1" fmla="*/ 57150 h 228600"/>
                <a:gd name="connsiteX2" fmla="*/ 816293 w 952500"/>
                <a:gd name="connsiteY2" fmla="*/ 0 h 228600"/>
                <a:gd name="connsiteX3" fmla="*/ 961073 w 952500"/>
                <a:gd name="connsiteY3" fmla="*/ 118110 h 228600"/>
                <a:gd name="connsiteX4" fmla="*/ 816293 w 952500"/>
                <a:gd name="connsiteY4" fmla="*/ 237172 h 228600"/>
                <a:gd name="connsiteX5" fmla="*/ 816293 w 952500"/>
                <a:gd name="connsiteY5" fmla="*/ 180022 h 228600"/>
                <a:gd name="connsiteX6" fmla="*/ 0 w 952500"/>
                <a:gd name="connsiteY6" fmla="*/ 180022 h 228600"/>
                <a:gd name="connsiteX7" fmla="*/ 0 w 952500"/>
                <a:gd name="connsiteY7" fmla="*/ 571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28600">
                  <a:moveTo>
                    <a:pt x="0" y="57150"/>
                  </a:moveTo>
                  <a:lnTo>
                    <a:pt x="816293" y="57150"/>
                  </a:lnTo>
                  <a:lnTo>
                    <a:pt x="816293" y="0"/>
                  </a:lnTo>
                  <a:lnTo>
                    <a:pt x="961073" y="118110"/>
                  </a:lnTo>
                  <a:lnTo>
                    <a:pt x="816293" y="237172"/>
                  </a:lnTo>
                  <a:lnTo>
                    <a:pt x="816293" y="180022"/>
                  </a:lnTo>
                  <a:lnTo>
                    <a:pt x="0" y="180022"/>
                  </a:lnTo>
                  <a:lnTo>
                    <a:pt x="0" y="57150"/>
                  </a:lnTo>
                  <a:close/>
                </a:path>
              </a:pathLst>
            </a:custGeom>
            <a:grpFill/>
            <a:ln w="9525" cap="flat">
              <a:noFill/>
              <a:prstDash val="solid"/>
              <a:miter/>
            </a:ln>
          </p:spPr>
          <p:txBody>
            <a:bodyPr rtlCol="0" anchor="ctr"/>
            <a:lstStyle/>
            <a:p>
              <a:endParaRPr lang="en-US" dirty="0"/>
            </a:p>
          </p:txBody>
        </p:sp>
        <p:sp>
          <p:nvSpPr>
            <p:cNvPr id="45" name="Dowolny kształt: kształt 44">
              <a:extLst>
                <a:ext uri="{FF2B5EF4-FFF2-40B4-BE49-F238E27FC236}">
                  <a16:creationId xmlns:a16="http://schemas.microsoft.com/office/drawing/2014/main" id="{C986C14E-0BC1-480B-AFD3-84241A04BB7D}"/>
                </a:ext>
              </a:extLst>
            </p:cNvPr>
            <p:cNvSpPr/>
            <p:nvPr/>
          </p:nvSpPr>
          <p:spPr>
            <a:xfrm>
              <a:off x="7328701" y="5314187"/>
              <a:ext cx="952500" cy="238125"/>
            </a:xfrm>
            <a:custGeom>
              <a:avLst/>
              <a:gdLst>
                <a:gd name="connsiteX0" fmla="*/ 0 w 952500"/>
                <a:gd name="connsiteY0" fmla="*/ 58102 h 238125"/>
                <a:gd name="connsiteX1" fmla="*/ 811530 w 952500"/>
                <a:gd name="connsiteY1" fmla="*/ 58102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2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2"/>
                  </a:moveTo>
                  <a:lnTo>
                    <a:pt x="811530" y="58102"/>
                  </a:lnTo>
                  <a:lnTo>
                    <a:pt x="811530" y="0"/>
                  </a:lnTo>
                  <a:lnTo>
                    <a:pt x="961073" y="121920"/>
                  </a:lnTo>
                  <a:lnTo>
                    <a:pt x="811530" y="243840"/>
                  </a:lnTo>
                  <a:lnTo>
                    <a:pt x="811530" y="185738"/>
                  </a:lnTo>
                  <a:lnTo>
                    <a:pt x="0" y="185738"/>
                  </a:lnTo>
                  <a:lnTo>
                    <a:pt x="0" y="58102"/>
                  </a:lnTo>
                  <a:close/>
                </a:path>
              </a:pathLst>
            </a:custGeom>
            <a:grpFill/>
            <a:ln w="9525" cap="flat">
              <a:noFill/>
              <a:prstDash val="solid"/>
              <a:miter/>
            </a:ln>
          </p:spPr>
          <p:txBody>
            <a:bodyPr rtlCol="0" anchor="ctr"/>
            <a:lstStyle/>
            <a:p>
              <a:endParaRPr lang="en-US" dirty="0"/>
            </a:p>
          </p:txBody>
        </p:sp>
        <p:sp>
          <p:nvSpPr>
            <p:cNvPr id="46" name="Dowolny kształt: kształt 45">
              <a:extLst>
                <a:ext uri="{FF2B5EF4-FFF2-40B4-BE49-F238E27FC236}">
                  <a16:creationId xmlns:a16="http://schemas.microsoft.com/office/drawing/2014/main" id="{8F9B0596-23D4-497B-A40A-8EE8F740CFBC}"/>
                </a:ext>
              </a:extLst>
            </p:cNvPr>
            <p:cNvSpPr/>
            <p:nvPr/>
          </p:nvSpPr>
          <p:spPr>
            <a:xfrm>
              <a:off x="7328674" y="5810240"/>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7" name="Dowolny kształt: kształt 46">
              <a:extLst>
                <a:ext uri="{FF2B5EF4-FFF2-40B4-BE49-F238E27FC236}">
                  <a16:creationId xmlns:a16="http://schemas.microsoft.com/office/drawing/2014/main" id="{1EE2088E-1C7A-4BAB-A049-60E408D6B0B9}"/>
                </a:ext>
              </a:extLst>
            </p:cNvPr>
            <p:cNvSpPr/>
            <p:nvPr/>
          </p:nvSpPr>
          <p:spPr>
            <a:xfrm>
              <a:off x="7486768" y="5061398"/>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8" name="Dowolny kształt: kształt 47">
              <a:extLst>
                <a:ext uri="{FF2B5EF4-FFF2-40B4-BE49-F238E27FC236}">
                  <a16:creationId xmlns:a16="http://schemas.microsoft.com/office/drawing/2014/main" id="{773F8CF5-DBBB-4068-A6FD-C9BBE9BE421E}"/>
                </a:ext>
              </a:extLst>
            </p:cNvPr>
            <p:cNvSpPr/>
            <p:nvPr/>
          </p:nvSpPr>
          <p:spPr>
            <a:xfrm>
              <a:off x="7486772" y="6063029"/>
              <a:ext cx="962025" cy="238125"/>
            </a:xfrm>
            <a:custGeom>
              <a:avLst/>
              <a:gdLst>
                <a:gd name="connsiteX0" fmla="*/ 0 w 962025"/>
                <a:gd name="connsiteY0" fmla="*/ 58103 h 238125"/>
                <a:gd name="connsiteX1" fmla="*/ 811530 w 962025"/>
                <a:gd name="connsiteY1" fmla="*/ 58103 h 238125"/>
                <a:gd name="connsiteX2" fmla="*/ 811530 w 962025"/>
                <a:gd name="connsiteY2" fmla="*/ 0 h 238125"/>
                <a:gd name="connsiteX3" fmla="*/ 962025 w 962025"/>
                <a:gd name="connsiteY3" fmla="*/ 121920 h 238125"/>
                <a:gd name="connsiteX4" fmla="*/ 811530 w 962025"/>
                <a:gd name="connsiteY4" fmla="*/ 243840 h 238125"/>
                <a:gd name="connsiteX5" fmla="*/ 811530 w 962025"/>
                <a:gd name="connsiteY5" fmla="*/ 185738 h 238125"/>
                <a:gd name="connsiteX6" fmla="*/ 0 w 962025"/>
                <a:gd name="connsiteY6" fmla="*/ 185738 h 238125"/>
                <a:gd name="connsiteX7" fmla="*/ 0 w 962025"/>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25" h="238125">
                  <a:moveTo>
                    <a:pt x="0" y="58103"/>
                  </a:moveTo>
                  <a:lnTo>
                    <a:pt x="811530" y="58103"/>
                  </a:lnTo>
                  <a:lnTo>
                    <a:pt x="811530" y="0"/>
                  </a:lnTo>
                  <a:lnTo>
                    <a:pt x="962025"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49" name="Dowolny kształt: kształt 48">
              <a:extLst>
                <a:ext uri="{FF2B5EF4-FFF2-40B4-BE49-F238E27FC236}">
                  <a16:creationId xmlns:a16="http://schemas.microsoft.com/office/drawing/2014/main" id="{8D482E0C-040E-41CE-A91A-D1BFDF13B915}"/>
                </a:ext>
              </a:extLst>
            </p:cNvPr>
            <p:cNvSpPr/>
            <p:nvPr/>
          </p:nvSpPr>
          <p:spPr>
            <a:xfrm>
              <a:off x="7328635" y="6315817"/>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sp>
          <p:nvSpPr>
            <p:cNvPr id="50" name="Dowolny kształt: kształt 49">
              <a:extLst>
                <a:ext uri="{FF2B5EF4-FFF2-40B4-BE49-F238E27FC236}">
                  <a16:creationId xmlns:a16="http://schemas.microsoft.com/office/drawing/2014/main" id="{3CA1962C-7240-43AB-A733-62153D298063}"/>
                </a:ext>
              </a:extLst>
            </p:cNvPr>
            <p:cNvSpPr/>
            <p:nvPr/>
          </p:nvSpPr>
          <p:spPr>
            <a:xfrm>
              <a:off x="7328701" y="4808609"/>
              <a:ext cx="952500" cy="238125"/>
            </a:xfrm>
            <a:custGeom>
              <a:avLst/>
              <a:gdLst>
                <a:gd name="connsiteX0" fmla="*/ 0 w 952500"/>
                <a:gd name="connsiteY0" fmla="*/ 58103 h 238125"/>
                <a:gd name="connsiteX1" fmla="*/ 811530 w 952500"/>
                <a:gd name="connsiteY1" fmla="*/ 58103 h 238125"/>
                <a:gd name="connsiteX2" fmla="*/ 811530 w 952500"/>
                <a:gd name="connsiteY2" fmla="*/ 0 h 238125"/>
                <a:gd name="connsiteX3" fmla="*/ 961073 w 952500"/>
                <a:gd name="connsiteY3" fmla="*/ 121920 h 238125"/>
                <a:gd name="connsiteX4" fmla="*/ 811530 w 952500"/>
                <a:gd name="connsiteY4" fmla="*/ 243840 h 238125"/>
                <a:gd name="connsiteX5" fmla="*/ 811530 w 952500"/>
                <a:gd name="connsiteY5" fmla="*/ 185738 h 238125"/>
                <a:gd name="connsiteX6" fmla="*/ 0 w 952500"/>
                <a:gd name="connsiteY6" fmla="*/ 185738 h 238125"/>
                <a:gd name="connsiteX7" fmla="*/ 0 w 952500"/>
                <a:gd name="connsiteY7" fmla="*/ 5810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38125">
                  <a:moveTo>
                    <a:pt x="0" y="58103"/>
                  </a:moveTo>
                  <a:lnTo>
                    <a:pt x="811530" y="58103"/>
                  </a:lnTo>
                  <a:lnTo>
                    <a:pt x="811530" y="0"/>
                  </a:lnTo>
                  <a:lnTo>
                    <a:pt x="961073" y="121920"/>
                  </a:lnTo>
                  <a:lnTo>
                    <a:pt x="811530" y="243840"/>
                  </a:lnTo>
                  <a:lnTo>
                    <a:pt x="811530" y="185738"/>
                  </a:lnTo>
                  <a:lnTo>
                    <a:pt x="0" y="185738"/>
                  </a:lnTo>
                  <a:lnTo>
                    <a:pt x="0" y="58103"/>
                  </a:lnTo>
                  <a:close/>
                </a:path>
              </a:pathLst>
            </a:custGeom>
            <a:grpFill/>
            <a:ln w="9525" cap="flat">
              <a:noFill/>
              <a:prstDash val="solid"/>
              <a:miter/>
            </a:ln>
          </p:spPr>
          <p:txBody>
            <a:bodyPr rtlCol="0" anchor="ctr"/>
            <a:lstStyle/>
            <a:p>
              <a:endParaRPr lang="en-US" dirty="0"/>
            </a:p>
          </p:txBody>
        </p:sp>
      </p:grpSp>
      <p:grpSp>
        <p:nvGrpSpPr>
          <p:cNvPr id="4" name="Grupa 3">
            <a:extLst>
              <a:ext uri="{FF2B5EF4-FFF2-40B4-BE49-F238E27FC236}">
                <a16:creationId xmlns:a16="http://schemas.microsoft.com/office/drawing/2014/main" id="{B7ED37E3-8711-4894-8529-2D4F7C18106E}"/>
              </a:ext>
            </a:extLst>
          </p:cNvPr>
          <p:cNvGrpSpPr/>
          <p:nvPr/>
        </p:nvGrpSpPr>
        <p:grpSpPr>
          <a:xfrm>
            <a:off x="8576235" y="2402409"/>
            <a:ext cx="2963503" cy="684710"/>
            <a:chOff x="8547861" y="2595948"/>
            <a:chExt cx="2963503" cy="684710"/>
          </a:xfrm>
        </p:grpSpPr>
        <p:sp>
          <p:nvSpPr>
            <p:cNvPr id="109" name="Prostokąt 108">
              <a:extLst>
                <a:ext uri="{FF2B5EF4-FFF2-40B4-BE49-F238E27FC236}">
                  <a16:creationId xmlns:a16="http://schemas.microsoft.com/office/drawing/2014/main" id="{42C6FF5B-A34B-4708-A6E1-6CD7CB6D0740}"/>
                </a:ext>
              </a:extLst>
            </p:cNvPr>
            <p:cNvSpPr/>
            <p:nvPr/>
          </p:nvSpPr>
          <p:spPr>
            <a:xfrm>
              <a:off x="8550885" y="2596658"/>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3" name="Owal 82">
              <a:extLst>
                <a:ext uri="{FF2B5EF4-FFF2-40B4-BE49-F238E27FC236}">
                  <a16:creationId xmlns:a16="http://schemas.microsoft.com/office/drawing/2014/main" id="{174D14FC-972B-4B0E-BAB3-C331C23034E3}"/>
                </a:ext>
              </a:extLst>
            </p:cNvPr>
            <p:cNvSpPr/>
            <p:nvPr/>
          </p:nvSpPr>
          <p:spPr>
            <a:xfrm>
              <a:off x="10827364" y="2595948"/>
              <a:ext cx="684000" cy="684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Prostokąt 157">
              <a:extLst>
                <a:ext uri="{FF2B5EF4-FFF2-40B4-BE49-F238E27FC236}">
                  <a16:creationId xmlns:a16="http://schemas.microsoft.com/office/drawing/2014/main" id="{A8320466-1CDB-495E-A33D-829EEFEF3DB2}"/>
                </a:ext>
              </a:extLst>
            </p:cNvPr>
            <p:cNvSpPr/>
            <p:nvPr/>
          </p:nvSpPr>
          <p:spPr>
            <a:xfrm>
              <a:off x="8547861" y="2596658"/>
              <a:ext cx="45719" cy="68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upa 21">
            <a:extLst>
              <a:ext uri="{FF2B5EF4-FFF2-40B4-BE49-F238E27FC236}">
                <a16:creationId xmlns:a16="http://schemas.microsoft.com/office/drawing/2014/main" id="{98EB6CCC-86FD-4872-8469-FE1F5BE4FCE5}"/>
              </a:ext>
            </a:extLst>
          </p:cNvPr>
          <p:cNvGrpSpPr/>
          <p:nvPr/>
        </p:nvGrpSpPr>
        <p:grpSpPr>
          <a:xfrm>
            <a:off x="8596071" y="5367810"/>
            <a:ext cx="2943667" cy="688052"/>
            <a:chOff x="8567697" y="5561349"/>
            <a:chExt cx="2943667" cy="688052"/>
          </a:xfrm>
        </p:grpSpPr>
        <p:sp>
          <p:nvSpPr>
            <p:cNvPr id="112" name="Prostokąt 111">
              <a:extLst>
                <a:ext uri="{FF2B5EF4-FFF2-40B4-BE49-F238E27FC236}">
                  <a16:creationId xmlns:a16="http://schemas.microsoft.com/office/drawing/2014/main" id="{D3F17989-759F-4EDE-8813-130CA0C6E3B3}"/>
                </a:ext>
              </a:extLst>
            </p:cNvPr>
            <p:cNvSpPr/>
            <p:nvPr/>
          </p:nvSpPr>
          <p:spPr>
            <a:xfrm>
              <a:off x="8570721" y="556134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2" name="Owal 81">
              <a:extLst>
                <a:ext uri="{FF2B5EF4-FFF2-40B4-BE49-F238E27FC236}">
                  <a16:creationId xmlns:a16="http://schemas.microsoft.com/office/drawing/2014/main" id="{48E9A778-3BB5-4464-94E6-2CE0C01EF36D}"/>
                </a:ext>
              </a:extLst>
            </p:cNvPr>
            <p:cNvSpPr/>
            <p:nvPr/>
          </p:nvSpPr>
          <p:spPr>
            <a:xfrm>
              <a:off x="10827364" y="5565401"/>
              <a:ext cx="684000" cy="68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Prostokąt 159">
              <a:extLst>
                <a:ext uri="{FF2B5EF4-FFF2-40B4-BE49-F238E27FC236}">
                  <a16:creationId xmlns:a16="http://schemas.microsoft.com/office/drawing/2014/main" id="{F2B49C3C-A402-4A45-BD55-5611B6941F93}"/>
                </a:ext>
              </a:extLst>
            </p:cNvPr>
            <p:cNvSpPr/>
            <p:nvPr/>
          </p:nvSpPr>
          <p:spPr>
            <a:xfrm>
              <a:off x="8567697" y="5561349"/>
              <a:ext cx="45719" cy="68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upa 19">
            <a:extLst>
              <a:ext uri="{FF2B5EF4-FFF2-40B4-BE49-F238E27FC236}">
                <a16:creationId xmlns:a16="http://schemas.microsoft.com/office/drawing/2014/main" id="{B8BEE4D0-588E-4CBB-BFB7-58FAD905EC37}"/>
              </a:ext>
            </a:extLst>
          </p:cNvPr>
          <p:cNvGrpSpPr/>
          <p:nvPr/>
        </p:nvGrpSpPr>
        <p:grpSpPr>
          <a:xfrm>
            <a:off x="8582847" y="3391349"/>
            <a:ext cx="2956891" cy="684877"/>
            <a:chOff x="8554473" y="3584888"/>
            <a:chExt cx="2956891" cy="684877"/>
          </a:xfrm>
        </p:grpSpPr>
        <p:sp>
          <p:nvSpPr>
            <p:cNvPr id="110" name="Prostokąt 109">
              <a:extLst>
                <a:ext uri="{FF2B5EF4-FFF2-40B4-BE49-F238E27FC236}">
                  <a16:creationId xmlns:a16="http://schemas.microsoft.com/office/drawing/2014/main" id="{854C2158-BC59-43BB-A7C2-DF2B9E84E9E2}"/>
                </a:ext>
              </a:extLst>
            </p:cNvPr>
            <p:cNvSpPr/>
            <p:nvPr/>
          </p:nvSpPr>
          <p:spPr>
            <a:xfrm>
              <a:off x="8557497" y="3584888"/>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5" name="Owal 84">
              <a:extLst>
                <a:ext uri="{FF2B5EF4-FFF2-40B4-BE49-F238E27FC236}">
                  <a16:creationId xmlns:a16="http://schemas.microsoft.com/office/drawing/2014/main" id="{92CA5F0C-0365-40F2-AF6F-24B97F7E42F5}"/>
                </a:ext>
              </a:extLst>
            </p:cNvPr>
            <p:cNvSpPr/>
            <p:nvPr/>
          </p:nvSpPr>
          <p:spPr>
            <a:xfrm>
              <a:off x="10827364" y="3585765"/>
              <a:ext cx="684000" cy="68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Prostokąt 160">
              <a:extLst>
                <a:ext uri="{FF2B5EF4-FFF2-40B4-BE49-F238E27FC236}">
                  <a16:creationId xmlns:a16="http://schemas.microsoft.com/office/drawing/2014/main" id="{BCC665F2-B771-462F-BBA2-1CA9CA26ED38}"/>
                </a:ext>
              </a:extLst>
            </p:cNvPr>
            <p:cNvSpPr/>
            <p:nvPr/>
          </p:nvSpPr>
          <p:spPr>
            <a:xfrm>
              <a:off x="8554473" y="3584888"/>
              <a:ext cx="45719" cy="68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upa 22">
            <a:extLst>
              <a:ext uri="{FF2B5EF4-FFF2-40B4-BE49-F238E27FC236}">
                <a16:creationId xmlns:a16="http://schemas.microsoft.com/office/drawing/2014/main" id="{15DF4A92-F4AC-4DCF-BAD6-837809B8806C}"/>
              </a:ext>
            </a:extLst>
          </p:cNvPr>
          <p:cNvGrpSpPr/>
          <p:nvPr/>
        </p:nvGrpSpPr>
        <p:grpSpPr>
          <a:xfrm>
            <a:off x="652262" y="2302436"/>
            <a:ext cx="1335844" cy="2854031"/>
            <a:chOff x="623888" y="2495975"/>
            <a:chExt cx="1335844" cy="2854031"/>
          </a:xfrm>
        </p:grpSpPr>
        <p:grpSp>
          <p:nvGrpSpPr>
            <p:cNvPr id="15" name="Grupa 14">
              <a:extLst>
                <a:ext uri="{FF2B5EF4-FFF2-40B4-BE49-F238E27FC236}">
                  <a16:creationId xmlns:a16="http://schemas.microsoft.com/office/drawing/2014/main" id="{92159389-B454-49F6-BA82-58A862E20E06}"/>
                </a:ext>
              </a:extLst>
            </p:cNvPr>
            <p:cNvGrpSpPr/>
            <p:nvPr/>
          </p:nvGrpSpPr>
          <p:grpSpPr>
            <a:xfrm>
              <a:off x="623888" y="2495975"/>
              <a:ext cx="1335844" cy="2854031"/>
              <a:chOff x="2519362" y="2052637"/>
              <a:chExt cx="1283970" cy="2743200"/>
            </a:xfrm>
            <a:solidFill>
              <a:schemeClr val="accent1"/>
            </a:solidFill>
          </p:grpSpPr>
          <p:sp>
            <p:nvSpPr>
              <p:cNvPr id="5" name="Dowolny kształt: kształt 4">
                <a:extLst>
                  <a:ext uri="{FF2B5EF4-FFF2-40B4-BE49-F238E27FC236}">
                    <a16:creationId xmlns:a16="http://schemas.microsoft.com/office/drawing/2014/main" id="{E4653549-0EC8-4F56-B775-460CB68C2DE9}"/>
                  </a:ext>
                </a:extLst>
              </p:cNvPr>
              <p:cNvSpPr/>
              <p:nvPr/>
            </p:nvSpPr>
            <p:spPr>
              <a:xfrm>
                <a:off x="2707957" y="2052637"/>
                <a:ext cx="1095375" cy="2743200"/>
              </a:xfrm>
              <a:custGeom>
                <a:avLst/>
                <a:gdLst>
                  <a:gd name="connsiteX0" fmla="*/ 928688 w 1095375"/>
                  <a:gd name="connsiteY0" fmla="*/ 160973 h 2743200"/>
                  <a:gd name="connsiteX1" fmla="*/ 0 w 1095375"/>
                  <a:gd name="connsiteY1" fmla="*/ 0 h 2743200"/>
                  <a:gd name="connsiteX2" fmla="*/ 0 w 1095375"/>
                  <a:gd name="connsiteY2" fmla="*/ 2750820 h 2743200"/>
                  <a:gd name="connsiteX3" fmla="*/ 928688 w 1095375"/>
                  <a:gd name="connsiteY3" fmla="*/ 2589848 h 2743200"/>
                  <a:gd name="connsiteX4" fmla="*/ 1097280 w 1095375"/>
                  <a:gd name="connsiteY4" fmla="*/ 1375410 h 2743200"/>
                  <a:gd name="connsiteX5" fmla="*/ 928688 w 1095375"/>
                  <a:gd name="connsiteY5" fmla="*/ 160973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5" h="2743200">
                    <a:moveTo>
                      <a:pt x="928688" y="160973"/>
                    </a:moveTo>
                    <a:lnTo>
                      <a:pt x="0" y="0"/>
                    </a:lnTo>
                    <a:lnTo>
                      <a:pt x="0" y="2750820"/>
                    </a:lnTo>
                    <a:lnTo>
                      <a:pt x="928688" y="2589848"/>
                    </a:lnTo>
                    <a:cubicBezTo>
                      <a:pt x="1022033" y="2589848"/>
                      <a:pt x="1097280" y="2045970"/>
                      <a:pt x="1097280" y="1375410"/>
                    </a:cubicBezTo>
                    <a:cubicBezTo>
                      <a:pt x="1097280" y="704850"/>
                      <a:pt x="1022033" y="160973"/>
                      <a:pt x="928688" y="160973"/>
                    </a:cubicBezTo>
                    <a:close/>
                  </a:path>
                </a:pathLst>
              </a:custGeom>
              <a:solidFill>
                <a:schemeClr val="tx2"/>
              </a:solidFill>
              <a:ln w="9525" cap="flat">
                <a:noFill/>
                <a:prstDash val="solid"/>
                <a:miter/>
              </a:ln>
            </p:spPr>
            <p:txBody>
              <a:bodyPr rtlCol="0" anchor="ctr"/>
              <a:lstStyle/>
              <a:p>
                <a:endParaRPr lang="en-US" dirty="0"/>
              </a:p>
            </p:txBody>
          </p:sp>
          <p:sp>
            <p:nvSpPr>
              <p:cNvPr id="6" name="Dowolny kształt: kształt 5">
                <a:extLst>
                  <a:ext uri="{FF2B5EF4-FFF2-40B4-BE49-F238E27FC236}">
                    <a16:creationId xmlns:a16="http://schemas.microsoft.com/office/drawing/2014/main" id="{A53148C8-7E62-4C8B-8017-030BA8961223}"/>
                  </a:ext>
                </a:extLst>
              </p:cNvPr>
              <p:cNvSpPr/>
              <p:nvPr/>
            </p:nvSpPr>
            <p:spPr>
              <a:xfrm>
                <a:off x="2519362" y="2052637"/>
                <a:ext cx="371475" cy="2743200"/>
              </a:xfrm>
              <a:custGeom>
                <a:avLst/>
                <a:gdLst>
                  <a:gd name="connsiteX0" fmla="*/ 377190 w 371475"/>
                  <a:gd name="connsiteY0" fmla="*/ 1375410 h 2743200"/>
                  <a:gd name="connsiteX1" fmla="*/ 188595 w 371475"/>
                  <a:gd name="connsiteY1" fmla="*/ 2750820 h 2743200"/>
                  <a:gd name="connsiteX2" fmla="*/ 0 w 371475"/>
                  <a:gd name="connsiteY2" fmla="*/ 1375410 h 2743200"/>
                  <a:gd name="connsiteX3" fmla="*/ 188595 w 371475"/>
                  <a:gd name="connsiteY3" fmla="*/ 0 h 2743200"/>
                  <a:gd name="connsiteX4" fmla="*/ 377190 w 371475"/>
                  <a:gd name="connsiteY4" fmla="*/ 137541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2743200">
                    <a:moveTo>
                      <a:pt x="377190" y="1375410"/>
                    </a:moveTo>
                    <a:cubicBezTo>
                      <a:pt x="377190" y="2135028"/>
                      <a:pt x="292753" y="2750820"/>
                      <a:pt x="188595" y="2750820"/>
                    </a:cubicBezTo>
                    <a:cubicBezTo>
                      <a:pt x="84437" y="2750820"/>
                      <a:pt x="0" y="2135028"/>
                      <a:pt x="0" y="1375410"/>
                    </a:cubicBezTo>
                    <a:cubicBezTo>
                      <a:pt x="0" y="615792"/>
                      <a:pt x="84437" y="0"/>
                      <a:pt x="188595" y="0"/>
                    </a:cubicBezTo>
                    <a:cubicBezTo>
                      <a:pt x="292753" y="0"/>
                      <a:pt x="377190" y="615792"/>
                      <a:pt x="377190" y="1375410"/>
                    </a:cubicBezTo>
                    <a:close/>
                  </a:path>
                </a:pathLst>
              </a:custGeom>
              <a:solidFill>
                <a:schemeClr val="tx2">
                  <a:lumMod val="75000"/>
                </a:schemeClr>
              </a:solidFill>
              <a:ln w="9525" cap="flat">
                <a:noFill/>
                <a:prstDash val="solid"/>
                <a:miter/>
              </a:ln>
            </p:spPr>
            <p:txBody>
              <a:bodyPr rtlCol="0" anchor="ctr"/>
              <a:lstStyle/>
              <a:p>
                <a:endParaRPr lang="en-US" dirty="0"/>
              </a:p>
            </p:txBody>
          </p:sp>
        </p:grpSp>
        <p:sp>
          <p:nvSpPr>
            <p:cNvPr id="167" name="pole tekstowe 166">
              <a:extLst>
                <a:ext uri="{FF2B5EF4-FFF2-40B4-BE49-F238E27FC236}">
                  <a16:creationId xmlns:a16="http://schemas.microsoft.com/office/drawing/2014/main" id="{BD0AE1B7-6F3C-4E86-B585-AD17B7FAE3C2}"/>
                </a:ext>
              </a:extLst>
            </p:cNvPr>
            <p:cNvSpPr txBox="1"/>
            <p:nvPr/>
          </p:nvSpPr>
          <p:spPr>
            <a:xfrm>
              <a:off x="1294208" y="3718360"/>
              <a:ext cx="355922" cy="396617"/>
            </a:xfrm>
            <a:prstGeom prst="rect">
              <a:avLst/>
            </a:prstGeom>
            <a:noFill/>
          </p:spPr>
          <p:txBody>
            <a:bodyPr wrap="square" lIns="144000" tIns="108000" rIns="144000" bIns="108000" rtlCol="0" anchor="ctr">
              <a:noAutofit/>
            </a:bodyPr>
            <a:lstStyle/>
            <a:p>
              <a:pPr algn="ctr"/>
              <a:r>
                <a:rPr lang="en-US" sz="3600" dirty="0">
                  <a:solidFill>
                    <a:schemeClr val="bg1"/>
                  </a:solidFill>
                </a:rPr>
                <a:t>1</a:t>
              </a:r>
            </a:p>
          </p:txBody>
        </p:sp>
      </p:grpSp>
      <p:grpSp>
        <p:nvGrpSpPr>
          <p:cNvPr id="29" name="Grupa 28">
            <a:extLst>
              <a:ext uri="{FF2B5EF4-FFF2-40B4-BE49-F238E27FC236}">
                <a16:creationId xmlns:a16="http://schemas.microsoft.com/office/drawing/2014/main" id="{46C3CDEF-A086-4214-82F0-14AE8D31382A}"/>
              </a:ext>
            </a:extLst>
          </p:cNvPr>
          <p:cNvGrpSpPr/>
          <p:nvPr/>
        </p:nvGrpSpPr>
        <p:grpSpPr>
          <a:xfrm>
            <a:off x="8569623" y="1412592"/>
            <a:ext cx="2970115" cy="686297"/>
            <a:chOff x="8569623" y="1412592"/>
            <a:chExt cx="2970115" cy="686297"/>
          </a:xfrm>
        </p:grpSpPr>
        <p:sp>
          <p:nvSpPr>
            <p:cNvPr id="108" name="Prostokąt 107">
              <a:extLst>
                <a:ext uri="{FF2B5EF4-FFF2-40B4-BE49-F238E27FC236}">
                  <a16:creationId xmlns:a16="http://schemas.microsoft.com/office/drawing/2014/main" id="{7BA928A5-725A-4264-8E2A-0C9EE922C899}"/>
                </a:ext>
              </a:extLst>
            </p:cNvPr>
            <p:cNvSpPr/>
            <p:nvPr/>
          </p:nvSpPr>
          <p:spPr>
            <a:xfrm>
              <a:off x="8572647" y="141488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1" name="Owal 80">
              <a:extLst>
                <a:ext uri="{FF2B5EF4-FFF2-40B4-BE49-F238E27FC236}">
                  <a16:creationId xmlns:a16="http://schemas.microsoft.com/office/drawing/2014/main" id="{59B240EF-60F8-4DCF-BE1B-66BA09E7C6DB}"/>
                </a:ext>
              </a:extLst>
            </p:cNvPr>
            <p:cNvSpPr/>
            <p:nvPr/>
          </p:nvSpPr>
          <p:spPr>
            <a:xfrm>
              <a:off x="10855738" y="1412592"/>
              <a:ext cx="684000" cy="684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Prostokąt 156">
              <a:extLst>
                <a:ext uri="{FF2B5EF4-FFF2-40B4-BE49-F238E27FC236}">
                  <a16:creationId xmlns:a16="http://schemas.microsoft.com/office/drawing/2014/main" id="{3D48BCF4-2D81-49B3-A9EE-8751740A8EA1}"/>
                </a:ext>
              </a:extLst>
            </p:cNvPr>
            <p:cNvSpPr/>
            <p:nvPr/>
          </p:nvSpPr>
          <p:spPr>
            <a:xfrm>
              <a:off x="8569623" y="1414889"/>
              <a:ext cx="45719" cy="684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upa 27">
            <a:extLst>
              <a:ext uri="{FF2B5EF4-FFF2-40B4-BE49-F238E27FC236}">
                <a16:creationId xmlns:a16="http://schemas.microsoft.com/office/drawing/2014/main" id="{3E13A4E6-4626-4D9E-BC1A-D3B13FBD67E9}"/>
              </a:ext>
            </a:extLst>
          </p:cNvPr>
          <p:cNvGrpSpPr/>
          <p:nvPr/>
        </p:nvGrpSpPr>
        <p:grpSpPr>
          <a:xfrm>
            <a:off x="8589459" y="4379579"/>
            <a:ext cx="2950279" cy="686464"/>
            <a:chOff x="8589459" y="4379579"/>
            <a:chExt cx="2950279" cy="686464"/>
          </a:xfrm>
        </p:grpSpPr>
        <p:sp>
          <p:nvSpPr>
            <p:cNvPr id="111" name="Prostokąt 110">
              <a:extLst>
                <a:ext uri="{FF2B5EF4-FFF2-40B4-BE49-F238E27FC236}">
                  <a16:creationId xmlns:a16="http://schemas.microsoft.com/office/drawing/2014/main" id="{06F65A8A-0734-4820-A161-8E8884FA18D8}"/>
                </a:ext>
              </a:extLst>
            </p:cNvPr>
            <p:cNvSpPr/>
            <p:nvPr/>
          </p:nvSpPr>
          <p:spPr>
            <a:xfrm>
              <a:off x="8592483" y="4379579"/>
              <a:ext cx="2579063" cy="68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324000" rtlCol="0" anchor="ctr"/>
            <a:lstStyle/>
            <a:p>
              <a:r>
                <a:rPr lang="en-US" sz="1600" dirty="0">
                  <a:solidFill>
                    <a:schemeClr val="tx1"/>
                  </a:solidFill>
                </a:rPr>
                <a:t>Put your text here. Add an item description.</a:t>
              </a:r>
            </a:p>
          </p:txBody>
        </p:sp>
        <p:sp>
          <p:nvSpPr>
            <p:cNvPr id="84" name="Owal 83">
              <a:extLst>
                <a:ext uri="{FF2B5EF4-FFF2-40B4-BE49-F238E27FC236}">
                  <a16:creationId xmlns:a16="http://schemas.microsoft.com/office/drawing/2014/main" id="{62073C1A-8187-4E61-A630-20DDA3A5553D}"/>
                </a:ext>
              </a:extLst>
            </p:cNvPr>
            <p:cNvSpPr/>
            <p:nvPr/>
          </p:nvSpPr>
          <p:spPr>
            <a:xfrm>
              <a:off x="10855738" y="4382043"/>
              <a:ext cx="684000" cy="68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Prostokąt 158">
              <a:extLst>
                <a:ext uri="{FF2B5EF4-FFF2-40B4-BE49-F238E27FC236}">
                  <a16:creationId xmlns:a16="http://schemas.microsoft.com/office/drawing/2014/main" id="{659550BA-8537-4A14-8EA8-1F76531DC679}"/>
                </a:ext>
              </a:extLst>
            </p:cNvPr>
            <p:cNvSpPr/>
            <p:nvPr/>
          </p:nvSpPr>
          <p:spPr>
            <a:xfrm>
              <a:off x="8589459" y="4379579"/>
              <a:ext cx="45719" cy="68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2" name="Freeform 47">
            <a:extLst>
              <a:ext uri="{FF2B5EF4-FFF2-40B4-BE49-F238E27FC236}">
                <a16:creationId xmlns:a16="http://schemas.microsoft.com/office/drawing/2014/main" id="{A7B4F2D4-3B1F-4A3F-82B2-E37B46513E91}"/>
              </a:ext>
            </a:extLst>
          </p:cNvPr>
          <p:cNvSpPr>
            <a:spLocks noChangeAspect="1" noEditPoints="1"/>
          </p:cNvSpPr>
          <p:nvPr/>
        </p:nvSpPr>
        <p:spPr bwMode="auto">
          <a:xfrm>
            <a:off x="10986047" y="1549764"/>
            <a:ext cx="434428" cy="342570"/>
          </a:xfrm>
          <a:custGeom>
            <a:avLst/>
            <a:gdLst>
              <a:gd name="T0" fmla="*/ 243 w 288"/>
              <a:gd name="T1" fmla="*/ 111 h 227"/>
              <a:gd name="T2" fmla="*/ 278 w 288"/>
              <a:gd name="T3" fmla="*/ 111 h 227"/>
              <a:gd name="T4" fmla="*/ 278 w 288"/>
              <a:gd name="T5" fmla="*/ 197 h 227"/>
              <a:gd name="T6" fmla="*/ 249 w 288"/>
              <a:gd name="T7" fmla="*/ 227 h 227"/>
              <a:gd name="T8" fmla="*/ 40 w 288"/>
              <a:gd name="T9" fmla="*/ 227 h 227"/>
              <a:gd name="T10" fmla="*/ 10 w 288"/>
              <a:gd name="T11" fmla="*/ 197 h 227"/>
              <a:gd name="T12" fmla="*/ 10 w 288"/>
              <a:gd name="T13" fmla="*/ 111 h 227"/>
              <a:gd name="T14" fmla="*/ 10 w 288"/>
              <a:gd name="T15" fmla="*/ 111 h 227"/>
              <a:gd name="T16" fmla="*/ 46 w 288"/>
              <a:gd name="T17" fmla="*/ 111 h 227"/>
              <a:gd name="T18" fmla="*/ 202 w 288"/>
              <a:gd name="T19" fmla="*/ 131 h 227"/>
              <a:gd name="T20" fmla="*/ 202 w 288"/>
              <a:gd name="T21" fmla="*/ 143 h 227"/>
              <a:gd name="T22" fmla="*/ 243 w 288"/>
              <a:gd name="T23" fmla="*/ 143 h 227"/>
              <a:gd name="T24" fmla="*/ 243 w 288"/>
              <a:gd name="T25" fmla="*/ 131 h 227"/>
              <a:gd name="T26" fmla="*/ 202 w 288"/>
              <a:gd name="T27" fmla="*/ 111 h 227"/>
              <a:gd name="T28" fmla="*/ 88 w 288"/>
              <a:gd name="T29" fmla="*/ 111 h 227"/>
              <a:gd name="T30" fmla="*/ 46 w 288"/>
              <a:gd name="T31" fmla="*/ 131 h 227"/>
              <a:gd name="T32" fmla="*/ 46 w 288"/>
              <a:gd name="T33" fmla="*/ 143 h 227"/>
              <a:gd name="T34" fmla="*/ 88 w 288"/>
              <a:gd name="T35" fmla="*/ 143 h 227"/>
              <a:gd name="T36" fmla="*/ 88 w 288"/>
              <a:gd name="T37" fmla="*/ 131 h 227"/>
              <a:gd name="T38" fmla="*/ 255 w 288"/>
              <a:gd name="T39" fmla="*/ 45 h 227"/>
              <a:gd name="T40" fmla="*/ 210 w 288"/>
              <a:gd name="T41" fmla="*/ 45 h 227"/>
              <a:gd name="T42" fmla="*/ 192 w 288"/>
              <a:gd name="T43" fmla="*/ 9 h 227"/>
              <a:gd name="T44" fmla="*/ 176 w 288"/>
              <a:gd name="T45" fmla="*/ 0 h 227"/>
              <a:gd name="T46" fmla="*/ 111 w 288"/>
              <a:gd name="T47" fmla="*/ 0 h 227"/>
              <a:gd name="T48" fmla="*/ 95 w 288"/>
              <a:gd name="T49" fmla="*/ 10 h 227"/>
              <a:gd name="T50" fmla="*/ 78 w 288"/>
              <a:gd name="T51" fmla="*/ 45 h 227"/>
              <a:gd name="T52" fmla="*/ 33 w 288"/>
              <a:gd name="T53" fmla="*/ 45 h 227"/>
              <a:gd name="T54" fmla="*/ 0 w 288"/>
              <a:gd name="T55" fmla="*/ 78 h 227"/>
              <a:gd name="T56" fmla="*/ 0 w 288"/>
              <a:gd name="T57" fmla="*/ 111 h 227"/>
              <a:gd name="T58" fmla="*/ 46 w 288"/>
              <a:gd name="T59" fmla="*/ 111 h 227"/>
              <a:gd name="T60" fmla="*/ 46 w 288"/>
              <a:gd name="T61" fmla="*/ 89 h 227"/>
              <a:gd name="T62" fmla="*/ 88 w 288"/>
              <a:gd name="T63" fmla="*/ 89 h 227"/>
              <a:gd name="T64" fmla="*/ 88 w 288"/>
              <a:gd name="T65" fmla="*/ 111 h 227"/>
              <a:gd name="T66" fmla="*/ 202 w 288"/>
              <a:gd name="T67" fmla="*/ 111 h 227"/>
              <a:gd name="T68" fmla="*/ 202 w 288"/>
              <a:gd name="T69" fmla="*/ 89 h 227"/>
              <a:gd name="T70" fmla="*/ 243 w 288"/>
              <a:gd name="T71" fmla="*/ 89 h 227"/>
              <a:gd name="T72" fmla="*/ 243 w 288"/>
              <a:gd name="T73" fmla="*/ 111 h 227"/>
              <a:gd name="T74" fmla="*/ 288 w 288"/>
              <a:gd name="T75" fmla="*/ 111 h 227"/>
              <a:gd name="T76" fmla="*/ 288 w 288"/>
              <a:gd name="T77" fmla="*/ 78 h 227"/>
              <a:gd name="T78" fmla="*/ 255 w 288"/>
              <a:gd name="T79" fmla="*/ 45 h 227"/>
              <a:gd name="T80" fmla="*/ 82 w 288"/>
              <a:gd name="T81" fmla="*/ 45 h 227"/>
              <a:gd name="T82" fmla="*/ 212 w 288"/>
              <a:gd name="T83" fmla="*/ 4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7">
                <a:moveTo>
                  <a:pt x="243" y="111"/>
                </a:moveTo>
                <a:cubicBezTo>
                  <a:pt x="278" y="111"/>
                  <a:pt x="278" y="111"/>
                  <a:pt x="278" y="111"/>
                </a:cubicBezTo>
                <a:cubicBezTo>
                  <a:pt x="278" y="197"/>
                  <a:pt x="278" y="197"/>
                  <a:pt x="278" y="197"/>
                </a:cubicBezTo>
                <a:cubicBezTo>
                  <a:pt x="278" y="213"/>
                  <a:pt x="265" y="227"/>
                  <a:pt x="249" y="227"/>
                </a:cubicBezTo>
                <a:cubicBezTo>
                  <a:pt x="40" y="227"/>
                  <a:pt x="40" y="227"/>
                  <a:pt x="40" y="227"/>
                </a:cubicBezTo>
                <a:cubicBezTo>
                  <a:pt x="24" y="227"/>
                  <a:pt x="10" y="213"/>
                  <a:pt x="10" y="197"/>
                </a:cubicBezTo>
                <a:cubicBezTo>
                  <a:pt x="10" y="111"/>
                  <a:pt x="10" y="111"/>
                  <a:pt x="10" y="111"/>
                </a:cubicBezTo>
                <a:cubicBezTo>
                  <a:pt x="10" y="111"/>
                  <a:pt x="10" y="111"/>
                  <a:pt x="10" y="111"/>
                </a:cubicBezTo>
                <a:cubicBezTo>
                  <a:pt x="46" y="111"/>
                  <a:pt x="46" y="111"/>
                  <a:pt x="46" y="111"/>
                </a:cubicBezTo>
                <a:moveTo>
                  <a:pt x="202" y="131"/>
                </a:moveTo>
                <a:cubicBezTo>
                  <a:pt x="202" y="143"/>
                  <a:pt x="202" y="143"/>
                  <a:pt x="202" y="143"/>
                </a:cubicBezTo>
                <a:cubicBezTo>
                  <a:pt x="243" y="143"/>
                  <a:pt x="243" y="143"/>
                  <a:pt x="243" y="143"/>
                </a:cubicBezTo>
                <a:cubicBezTo>
                  <a:pt x="243" y="131"/>
                  <a:pt x="243" y="131"/>
                  <a:pt x="243" y="131"/>
                </a:cubicBezTo>
                <a:moveTo>
                  <a:pt x="202" y="111"/>
                </a:moveTo>
                <a:cubicBezTo>
                  <a:pt x="88" y="111"/>
                  <a:pt x="88" y="111"/>
                  <a:pt x="88" y="111"/>
                </a:cubicBezTo>
                <a:moveTo>
                  <a:pt x="46" y="131"/>
                </a:moveTo>
                <a:cubicBezTo>
                  <a:pt x="46" y="143"/>
                  <a:pt x="46" y="143"/>
                  <a:pt x="46" y="143"/>
                </a:cubicBezTo>
                <a:cubicBezTo>
                  <a:pt x="88" y="143"/>
                  <a:pt x="88" y="143"/>
                  <a:pt x="88" y="143"/>
                </a:cubicBezTo>
                <a:cubicBezTo>
                  <a:pt x="88" y="131"/>
                  <a:pt x="88" y="131"/>
                  <a:pt x="88" y="131"/>
                </a:cubicBezTo>
                <a:moveTo>
                  <a:pt x="255" y="45"/>
                </a:moveTo>
                <a:cubicBezTo>
                  <a:pt x="210" y="45"/>
                  <a:pt x="210" y="45"/>
                  <a:pt x="210" y="45"/>
                </a:cubicBezTo>
                <a:cubicBezTo>
                  <a:pt x="192" y="9"/>
                  <a:pt x="192" y="9"/>
                  <a:pt x="192" y="9"/>
                </a:cubicBezTo>
                <a:cubicBezTo>
                  <a:pt x="189" y="4"/>
                  <a:pt x="182" y="0"/>
                  <a:pt x="176" y="0"/>
                </a:cubicBezTo>
                <a:cubicBezTo>
                  <a:pt x="111" y="0"/>
                  <a:pt x="111" y="0"/>
                  <a:pt x="111" y="0"/>
                </a:cubicBezTo>
                <a:cubicBezTo>
                  <a:pt x="105" y="0"/>
                  <a:pt x="98" y="4"/>
                  <a:pt x="95" y="10"/>
                </a:cubicBezTo>
                <a:cubicBezTo>
                  <a:pt x="78" y="45"/>
                  <a:pt x="78" y="45"/>
                  <a:pt x="78" y="45"/>
                </a:cubicBezTo>
                <a:cubicBezTo>
                  <a:pt x="33" y="45"/>
                  <a:pt x="33" y="45"/>
                  <a:pt x="33" y="45"/>
                </a:cubicBezTo>
                <a:cubicBezTo>
                  <a:pt x="15" y="45"/>
                  <a:pt x="0" y="60"/>
                  <a:pt x="0" y="78"/>
                </a:cubicBezTo>
                <a:cubicBezTo>
                  <a:pt x="0" y="111"/>
                  <a:pt x="0" y="111"/>
                  <a:pt x="0" y="111"/>
                </a:cubicBezTo>
                <a:cubicBezTo>
                  <a:pt x="46" y="111"/>
                  <a:pt x="46" y="111"/>
                  <a:pt x="46" y="111"/>
                </a:cubicBezTo>
                <a:cubicBezTo>
                  <a:pt x="46" y="89"/>
                  <a:pt x="46" y="89"/>
                  <a:pt x="46" y="89"/>
                </a:cubicBezTo>
                <a:cubicBezTo>
                  <a:pt x="88" y="89"/>
                  <a:pt x="88" y="89"/>
                  <a:pt x="88" y="89"/>
                </a:cubicBezTo>
                <a:cubicBezTo>
                  <a:pt x="88" y="111"/>
                  <a:pt x="88" y="111"/>
                  <a:pt x="88" y="111"/>
                </a:cubicBezTo>
                <a:cubicBezTo>
                  <a:pt x="202" y="111"/>
                  <a:pt x="202" y="111"/>
                  <a:pt x="202" y="111"/>
                </a:cubicBezTo>
                <a:cubicBezTo>
                  <a:pt x="202" y="89"/>
                  <a:pt x="202" y="89"/>
                  <a:pt x="202" y="89"/>
                </a:cubicBezTo>
                <a:cubicBezTo>
                  <a:pt x="243" y="89"/>
                  <a:pt x="243" y="89"/>
                  <a:pt x="243" y="89"/>
                </a:cubicBezTo>
                <a:cubicBezTo>
                  <a:pt x="243" y="111"/>
                  <a:pt x="243" y="111"/>
                  <a:pt x="243" y="111"/>
                </a:cubicBezTo>
                <a:cubicBezTo>
                  <a:pt x="288" y="111"/>
                  <a:pt x="288" y="111"/>
                  <a:pt x="288" y="111"/>
                </a:cubicBezTo>
                <a:cubicBezTo>
                  <a:pt x="288" y="78"/>
                  <a:pt x="288" y="78"/>
                  <a:pt x="288" y="78"/>
                </a:cubicBezTo>
                <a:cubicBezTo>
                  <a:pt x="288" y="60"/>
                  <a:pt x="273" y="45"/>
                  <a:pt x="255" y="45"/>
                </a:cubicBezTo>
                <a:close/>
                <a:moveTo>
                  <a:pt x="82" y="45"/>
                </a:moveTo>
                <a:cubicBezTo>
                  <a:pt x="212" y="45"/>
                  <a:pt x="212" y="45"/>
                  <a:pt x="212" y="4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68">
            <a:extLst>
              <a:ext uri="{FF2B5EF4-FFF2-40B4-BE49-F238E27FC236}">
                <a16:creationId xmlns:a16="http://schemas.microsoft.com/office/drawing/2014/main" id="{E180F306-CE08-4EAB-B278-A3B367855559}"/>
              </a:ext>
            </a:extLst>
          </p:cNvPr>
          <p:cNvSpPr>
            <a:spLocks noChangeAspect="1" noEditPoints="1"/>
          </p:cNvSpPr>
          <p:nvPr/>
        </p:nvSpPr>
        <p:spPr bwMode="auto">
          <a:xfrm>
            <a:off x="11035894" y="2532572"/>
            <a:ext cx="304638" cy="393700"/>
          </a:xfrm>
          <a:custGeom>
            <a:avLst/>
            <a:gdLst>
              <a:gd name="T0" fmla="*/ 188 w 212"/>
              <a:gd name="T1" fmla="*/ 104 h 275"/>
              <a:gd name="T2" fmla="*/ 207 w 212"/>
              <a:gd name="T3" fmla="*/ 212 h 275"/>
              <a:gd name="T4" fmla="*/ 124 w 212"/>
              <a:gd name="T5" fmla="*/ 275 h 275"/>
              <a:gd name="T6" fmla="*/ 44 w 212"/>
              <a:gd name="T7" fmla="*/ 252 h 275"/>
              <a:gd name="T8" fmla="*/ 31 w 212"/>
              <a:gd name="T9" fmla="*/ 128 h 275"/>
              <a:gd name="T10" fmla="*/ 69 w 212"/>
              <a:gd name="T11" fmla="*/ 63 h 275"/>
              <a:gd name="T12" fmla="*/ 156 w 212"/>
              <a:gd name="T13" fmla="*/ 63 h 275"/>
              <a:gd name="T14" fmla="*/ 173 w 212"/>
              <a:gd name="T15" fmla="*/ 81 h 275"/>
              <a:gd name="T16" fmla="*/ 160 w 212"/>
              <a:gd name="T17" fmla="*/ 47 h 275"/>
              <a:gd name="T18" fmla="*/ 186 w 212"/>
              <a:gd name="T19" fmla="*/ 17 h 275"/>
              <a:gd name="T20" fmla="*/ 161 w 212"/>
              <a:gd name="T21" fmla="*/ 11 h 275"/>
              <a:gd name="T22" fmla="*/ 145 w 212"/>
              <a:gd name="T23" fmla="*/ 24 h 275"/>
              <a:gd name="T24" fmla="*/ 145 w 212"/>
              <a:gd name="T25" fmla="*/ 8 h 275"/>
              <a:gd name="T26" fmla="*/ 121 w 212"/>
              <a:gd name="T27" fmla="*/ 2 h 275"/>
              <a:gd name="T28" fmla="*/ 101 w 212"/>
              <a:gd name="T29" fmla="*/ 6 h 275"/>
              <a:gd name="T30" fmla="*/ 98 w 212"/>
              <a:gd name="T31" fmla="*/ 22 h 275"/>
              <a:gd name="T32" fmla="*/ 86 w 212"/>
              <a:gd name="T33" fmla="*/ 8 h 275"/>
              <a:gd name="T34" fmla="*/ 55 w 212"/>
              <a:gd name="T35" fmla="*/ 17 h 275"/>
              <a:gd name="T36" fmla="*/ 69 w 212"/>
              <a:gd name="T37" fmla="*/ 47 h 275"/>
              <a:gd name="T38" fmla="*/ 82 w 212"/>
              <a:gd name="T39" fmla="*/ 205 h 275"/>
              <a:gd name="T40" fmla="*/ 149 w 212"/>
              <a:gd name="T41" fmla="*/ 192 h 275"/>
              <a:gd name="T42" fmla="*/ 90 w 212"/>
              <a:gd name="T43" fmla="*/ 142 h 275"/>
              <a:gd name="T44" fmla="*/ 140 w 212"/>
              <a:gd name="T45" fmla="*/ 124 h 275"/>
              <a:gd name="T46" fmla="*/ 115 w 212"/>
              <a:gd name="T47" fmla="*/ 115 h 275"/>
              <a:gd name="T48" fmla="*/ 115 w 212"/>
              <a:gd name="T49" fmla="*/ 95 h 275"/>
              <a:gd name="T50" fmla="*/ 115 w 212"/>
              <a:gd name="T51" fmla="*/ 237 h 275"/>
              <a:gd name="T52" fmla="*/ 115 w 212"/>
              <a:gd name="T53" fmla="*/ 21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2" h="275">
                <a:moveTo>
                  <a:pt x="188" y="104"/>
                </a:moveTo>
                <a:cubicBezTo>
                  <a:pt x="195" y="121"/>
                  <a:pt x="212" y="158"/>
                  <a:pt x="207" y="212"/>
                </a:cubicBezTo>
                <a:cubicBezTo>
                  <a:pt x="202" y="258"/>
                  <a:pt x="149" y="274"/>
                  <a:pt x="124" y="275"/>
                </a:cubicBezTo>
                <a:cubicBezTo>
                  <a:pt x="104" y="275"/>
                  <a:pt x="69" y="271"/>
                  <a:pt x="44" y="252"/>
                </a:cubicBezTo>
                <a:cubicBezTo>
                  <a:pt x="0" y="218"/>
                  <a:pt x="21" y="153"/>
                  <a:pt x="31" y="128"/>
                </a:cubicBezTo>
                <a:cubicBezTo>
                  <a:pt x="38" y="108"/>
                  <a:pt x="61" y="68"/>
                  <a:pt x="69" y="63"/>
                </a:cubicBezTo>
                <a:cubicBezTo>
                  <a:pt x="77" y="58"/>
                  <a:pt x="153" y="62"/>
                  <a:pt x="156" y="63"/>
                </a:cubicBezTo>
                <a:cubicBezTo>
                  <a:pt x="158" y="64"/>
                  <a:pt x="165" y="71"/>
                  <a:pt x="173" y="81"/>
                </a:cubicBezTo>
                <a:moveTo>
                  <a:pt x="160" y="47"/>
                </a:moveTo>
                <a:cubicBezTo>
                  <a:pt x="173" y="35"/>
                  <a:pt x="186" y="22"/>
                  <a:pt x="186" y="17"/>
                </a:cubicBezTo>
                <a:cubicBezTo>
                  <a:pt x="185" y="12"/>
                  <a:pt x="161" y="11"/>
                  <a:pt x="161" y="11"/>
                </a:cubicBezTo>
                <a:cubicBezTo>
                  <a:pt x="145" y="24"/>
                  <a:pt x="145" y="24"/>
                  <a:pt x="145" y="24"/>
                </a:cubicBezTo>
                <a:cubicBezTo>
                  <a:pt x="145" y="24"/>
                  <a:pt x="144" y="12"/>
                  <a:pt x="145" y="8"/>
                </a:cubicBezTo>
                <a:cubicBezTo>
                  <a:pt x="146" y="4"/>
                  <a:pt x="134" y="4"/>
                  <a:pt x="121" y="2"/>
                </a:cubicBezTo>
                <a:cubicBezTo>
                  <a:pt x="108" y="0"/>
                  <a:pt x="103" y="1"/>
                  <a:pt x="101" y="6"/>
                </a:cubicBezTo>
                <a:cubicBezTo>
                  <a:pt x="100" y="12"/>
                  <a:pt x="98" y="22"/>
                  <a:pt x="98" y="22"/>
                </a:cubicBezTo>
                <a:cubicBezTo>
                  <a:pt x="98" y="22"/>
                  <a:pt x="89" y="10"/>
                  <a:pt x="86" y="8"/>
                </a:cubicBezTo>
                <a:cubicBezTo>
                  <a:pt x="82" y="7"/>
                  <a:pt x="65" y="8"/>
                  <a:pt x="55" y="17"/>
                </a:cubicBezTo>
                <a:cubicBezTo>
                  <a:pt x="46" y="26"/>
                  <a:pt x="69" y="47"/>
                  <a:pt x="69" y="47"/>
                </a:cubicBezTo>
                <a:moveTo>
                  <a:pt x="82" y="205"/>
                </a:moveTo>
                <a:cubicBezTo>
                  <a:pt x="94" y="223"/>
                  <a:pt x="147" y="224"/>
                  <a:pt x="149" y="192"/>
                </a:cubicBezTo>
                <a:cubicBezTo>
                  <a:pt x="151" y="156"/>
                  <a:pt x="91" y="172"/>
                  <a:pt x="90" y="142"/>
                </a:cubicBezTo>
                <a:cubicBezTo>
                  <a:pt x="88" y="106"/>
                  <a:pt x="134" y="112"/>
                  <a:pt x="140" y="124"/>
                </a:cubicBezTo>
                <a:moveTo>
                  <a:pt x="115" y="115"/>
                </a:moveTo>
                <a:cubicBezTo>
                  <a:pt x="115" y="95"/>
                  <a:pt x="115" y="95"/>
                  <a:pt x="115" y="95"/>
                </a:cubicBezTo>
                <a:moveTo>
                  <a:pt x="115" y="237"/>
                </a:moveTo>
                <a:cubicBezTo>
                  <a:pt x="115" y="217"/>
                  <a:pt x="115" y="217"/>
                  <a:pt x="115" y="217"/>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41">
            <a:extLst>
              <a:ext uri="{FF2B5EF4-FFF2-40B4-BE49-F238E27FC236}">
                <a16:creationId xmlns:a16="http://schemas.microsoft.com/office/drawing/2014/main" id="{7DF5DF4F-32EB-4DCB-8672-269557284F9F}"/>
              </a:ext>
            </a:extLst>
          </p:cNvPr>
          <p:cNvSpPr>
            <a:spLocks noChangeAspect="1" noEditPoints="1"/>
          </p:cNvSpPr>
          <p:nvPr/>
        </p:nvSpPr>
        <p:spPr bwMode="auto">
          <a:xfrm>
            <a:off x="10956315" y="3601721"/>
            <a:ext cx="493892" cy="274756"/>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29">
            <a:extLst>
              <a:ext uri="{FF2B5EF4-FFF2-40B4-BE49-F238E27FC236}">
                <a16:creationId xmlns:a16="http://schemas.microsoft.com/office/drawing/2014/main" id="{FC70FB2F-7725-4710-83CC-085ABC0D9803}"/>
              </a:ext>
            </a:extLst>
          </p:cNvPr>
          <p:cNvSpPr>
            <a:spLocks noChangeAspect="1" noEditPoints="1"/>
          </p:cNvSpPr>
          <p:nvPr/>
        </p:nvSpPr>
        <p:spPr bwMode="auto">
          <a:xfrm>
            <a:off x="10962893" y="4570392"/>
            <a:ext cx="480738" cy="32085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49">
            <a:extLst>
              <a:ext uri="{FF2B5EF4-FFF2-40B4-BE49-F238E27FC236}">
                <a16:creationId xmlns:a16="http://schemas.microsoft.com/office/drawing/2014/main" id="{EC2371AC-7885-4DE3-961D-12F3DF4AF4F1}"/>
              </a:ext>
            </a:extLst>
          </p:cNvPr>
          <p:cNvSpPr>
            <a:spLocks noChangeAspect="1" noEditPoints="1"/>
          </p:cNvSpPr>
          <p:nvPr/>
        </p:nvSpPr>
        <p:spPr bwMode="auto">
          <a:xfrm>
            <a:off x="11097055" y="5462626"/>
            <a:ext cx="212414" cy="494368"/>
          </a:xfrm>
          <a:custGeom>
            <a:avLst/>
            <a:gdLst>
              <a:gd name="T0" fmla="*/ 38 w 118"/>
              <a:gd name="T1" fmla="*/ 24 h 276"/>
              <a:gd name="T2" fmla="*/ 60 w 118"/>
              <a:gd name="T3" fmla="*/ 0 h 276"/>
              <a:gd name="T4" fmla="*/ 81 w 118"/>
              <a:gd name="T5" fmla="*/ 24 h 276"/>
              <a:gd name="T6" fmla="*/ 60 w 118"/>
              <a:gd name="T7" fmla="*/ 49 h 276"/>
              <a:gd name="T8" fmla="*/ 38 w 118"/>
              <a:gd name="T9" fmla="*/ 24 h 276"/>
              <a:gd name="T10" fmla="*/ 91 w 118"/>
              <a:gd name="T11" fmla="*/ 167 h 276"/>
              <a:gd name="T12" fmla="*/ 104 w 118"/>
              <a:gd name="T13" fmla="*/ 178 h 276"/>
              <a:gd name="T14" fmla="*/ 118 w 118"/>
              <a:gd name="T15" fmla="*/ 167 h 276"/>
              <a:gd name="T16" fmla="*/ 118 w 118"/>
              <a:gd name="T17" fmla="*/ 113 h 276"/>
              <a:gd name="T18" fmla="*/ 118 w 118"/>
              <a:gd name="T19" fmla="*/ 113 h 276"/>
              <a:gd name="T20" fmla="*/ 78 w 118"/>
              <a:gd name="T21" fmla="*/ 67 h 276"/>
              <a:gd name="T22" fmla="*/ 42 w 118"/>
              <a:gd name="T23" fmla="*/ 67 h 276"/>
              <a:gd name="T24" fmla="*/ 0 w 118"/>
              <a:gd name="T25" fmla="*/ 113 h 276"/>
              <a:gd name="T26" fmla="*/ 0 w 118"/>
              <a:gd name="T27" fmla="*/ 167 h 276"/>
              <a:gd name="T28" fmla="*/ 15 w 118"/>
              <a:gd name="T29" fmla="*/ 177 h 276"/>
              <a:gd name="T30" fmla="*/ 30 w 118"/>
              <a:gd name="T31" fmla="*/ 164 h 276"/>
              <a:gd name="T32" fmla="*/ 30 w 118"/>
              <a:gd name="T33" fmla="*/ 101 h 276"/>
              <a:gd name="T34" fmla="*/ 30 w 118"/>
              <a:gd name="T35" fmla="*/ 123 h 276"/>
              <a:gd name="T36" fmla="*/ 30 w 118"/>
              <a:gd name="T37" fmla="*/ 162 h 276"/>
              <a:gd name="T38" fmla="*/ 30 w 118"/>
              <a:gd name="T39" fmla="*/ 167 h 276"/>
              <a:gd name="T40" fmla="*/ 30 w 118"/>
              <a:gd name="T41" fmla="*/ 262 h 276"/>
              <a:gd name="T42" fmla="*/ 43 w 118"/>
              <a:gd name="T43" fmla="*/ 275 h 276"/>
              <a:gd name="T44" fmla="*/ 60 w 118"/>
              <a:gd name="T45" fmla="*/ 262 h 276"/>
              <a:gd name="T46" fmla="*/ 60 w 118"/>
              <a:gd name="T47" fmla="*/ 263 h 276"/>
              <a:gd name="T48" fmla="*/ 77 w 118"/>
              <a:gd name="T49" fmla="*/ 276 h 276"/>
              <a:gd name="T50" fmla="*/ 90 w 118"/>
              <a:gd name="T51" fmla="*/ 263 h 276"/>
              <a:gd name="T52" fmla="*/ 90 w 118"/>
              <a:gd name="T53" fmla="*/ 168 h 276"/>
              <a:gd name="T54" fmla="*/ 90 w 118"/>
              <a:gd name="T55" fmla="*/ 163 h 276"/>
              <a:gd name="T56" fmla="*/ 90 w 118"/>
              <a:gd name="T57" fmla="*/ 124 h 276"/>
              <a:gd name="T58" fmla="*/ 90 w 118"/>
              <a:gd name="T59" fmla="*/ 102 h 276"/>
              <a:gd name="T60" fmla="*/ 60 w 118"/>
              <a:gd name="T61" fmla="*/ 265 h 276"/>
              <a:gd name="T62" fmla="*/ 60 w 118"/>
              <a:gd name="T63" fmla="*/ 16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76">
                <a:moveTo>
                  <a:pt x="38" y="24"/>
                </a:moveTo>
                <a:cubicBezTo>
                  <a:pt x="38" y="11"/>
                  <a:pt x="47" y="0"/>
                  <a:pt x="60" y="0"/>
                </a:cubicBezTo>
                <a:cubicBezTo>
                  <a:pt x="71" y="0"/>
                  <a:pt x="81" y="11"/>
                  <a:pt x="81" y="24"/>
                </a:cubicBezTo>
                <a:cubicBezTo>
                  <a:pt x="81" y="38"/>
                  <a:pt x="71" y="49"/>
                  <a:pt x="60" y="49"/>
                </a:cubicBezTo>
                <a:cubicBezTo>
                  <a:pt x="47" y="49"/>
                  <a:pt x="38" y="38"/>
                  <a:pt x="38" y="24"/>
                </a:cubicBezTo>
                <a:close/>
                <a:moveTo>
                  <a:pt x="91" y="167"/>
                </a:moveTo>
                <a:cubicBezTo>
                  <a:pt x="91" y="173"/>
                  <a:pt x="97" y="178"/>
                  <a:pt x="104" y="178"/>
                </a:cubicBezTo>
                <a:cubicBezTo>
                  <a:pt x="110" y="178"/>
                  <a:pt x="118" y="173"/>
                  <a:pt x="118" y="167"/>
                </a:cubicBezTo>
                <a:cubicBezTo>
                  <a:pt x="118" y="113"/>
                  <a:pt x="118" y="113"/>
                  <a:pt x="118" y="113"/>
                </a:cubicBezTo>
                <a:cubicBezTo>
                  <a:pt x="118" y="113"/>
                  <a:pt x="118" y="113"/>
                  <a:pt x="118" y="113"/>
                </a:cubicBezTo>
                <a:cubicBezTo>
                  <a:pt x="117" y="101"/>
                  <a:pt x="109" y="67"/>
                  <a:pt x="78" y="67"/>
                </a:cubicBezTo>
                <a:cubicBezTo>
                  <a:pt x="42" y="67"/>
                  <a:pt x="42" y="67"/>
                  <a:pt x="42" y="67"/>
                </a:cubicBezTo>
                <a:cubicBezTo>
                  <a:pt x="12" y="66"/>
                  <a:pt x="0" y="101"/>
                  <a:pt x="0" y="113"/>
                </a:cubicBezTo>
                <a:cubicBezTo>
                  <a:pt x="0" y="167"/>
                  <a:pt x="0" y="167"/>
                  <a:pt x="0" y="167"/>
                </a:cubicBezTo>
                <a:cubicBezTo>
                  <a:pt x="0" y="173"/>
                  <a:pt x="9" y="177"/>
                  <a:pt x="15" y="177"/>
                </a:cubicBezTo>
                <a:cubicBezTo>
                  <a:pt x="24" y="177"/>
                  <a:pt x="30" y="170"/>
                  <a:pt x="30" y="164"/>
                </a:cubicBezTo>
                <a:moveTo>
                  <a:pt x="30" y="101"/>
                </a:moveTo>
                <a:cubicBezTo>
                  <a:pt x="30" y="110"/>
                  <a:pt x="30" y="123"/>
                  <a:pt x="30" y="123"/>
                </a:cubicBezTo>
                <a:cubicBezTo>
                  <a:pt x="30" y="162"/>
                  <a:pt x="30" y="162"/>
                  <a:pt x="30" y="162"/>
                </a:cubicBezTo>
                <a:cubicBezTo>
                  <a:pt x="30" y="167"/>
                  <a:pt x="30" y="167"/>
                  <a:pt x="30" y="167"/>
                </a:cubicBezTo>
                <a:cubicBezTo>
                  <a:pt x="30" y="262"/>
                  <a:pt x="30" y="262"/>
                  <a:pt x="30" y="262"/>
                </a:cubicBezTo>
                <a:cubicBezTo>
                  <a:pt x="30" y="269"/>
                  <a:pt x="35" y="275"/>
                  <a:pt x="43" y="275"/>
                </a:cubicBezTo>
                <a:cubicBezTo>
                  <a:pt x="51" y="275"/>
                  <a:pt x="60" y="269"/>
                  <a:pt x="60" y="262"/>
                </a:cubicBezTo>
                <a:cubicBezTo>
                  <a:pt x="60" y="259"/>
                  <a:pt x="60" y="263"/>
                  <a:pt x="60" y="263"/>
                </a:cubicBezTo>
                <a:cubicBezTo>
                  <a:pt x="60" y="270"/>
                  <a:pt x="69" y="276"/>
                  <a:pt x="77" y="276"/>
                </a:cubicBezTo>
                <a:cubicBezTo>
                  <a:pt x="85" y="276"/>
                  <a:pt x="90" y="270"/>
                  <a:pt x="90" y="263"/>
                </a:cubicBezTo>
                <a:cubicBezTo>
                  <a:pt x="90" y="168"/>
                  <a:pt x="90" y="168"/>
                  <a:pt x="90" y="168"/>
                </a:cubicBezTo>
                <a:cubicBezTo>
                  <a:pt x="90" y="163"/>
                  <a:pt x="90" y="163"/>
                  <a:pt x="90" y="163"/>
                </a:cubicBezTo>
                <a:cubicBezTo>
                  <a:pt x="90" y="124"/>
                  <a:pt x="90" y="124"/>
                  <a:pt x="90" y="124"/>
                </a:cubicBezTo>
                <a:cubicBezTo>
                  <a:pt x="90" y="124"/>
                  <a:pt x="91" y="115"/>
                  <a:pt x="90" y="102"/>
                </a:cubicBezTo>
                <a:moveTo>
                  <a:pt x="60" y="265"/>
                </a:moveTo>
                <a:cubicBezTo>
                  <a:pt x="60" y="168"/>
                  <a:pt x="60" y="168"/>
                  <a:pt x="60" y="16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862034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556193E0-CF77-444F-9D25-4E36516B7249}"/>
              </a:ext>
            </a:extLst>
          </p:cNvPr>
          <p:cNvGrpSpPr/>
          <p:nvPr/>
        </p:nvGrpSpPr>
        <p:grpSpPr>
          <a:xfrm>
            <a:off x="5519936" y="1556792"/>
            <a:ext cx="4608512" cy="4248472"/>
            <a:chOff x="5519936" y="1556792"/>
            <a:chExt cx="4608512" cy="4248472"/>
          </a:xfrm>
        </p:grpSpPr>
        <p:sp>
          <p:nvSpPr>
            <p:cNvPr id="43" name="Prostokąt 42"/>
            <p:cNvSpPr/>
            <p:nvPr/>
          </p:nvSpPr>
          <p:spPr>
            <a:xfrm>
              <a:off x="5519936" y="1628800"/>
              <a:ext cx="4608512" cy="4176464"/>
            </a:xfrm>
            <a:prstGeom prst="rect">
              <a:avLst/>
            </a:prstGeom>
            <a:solidFill>
              <a:schemeClr val="bg2"/>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648000" tIns="324000" rIns="180000" bIns="144000" rtlCol="0" anchor="t"/>
            <a:lstStyle/>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6"/>
                </a:buClr>
                <a:buFont typeface="Arial" panose="020B0604020202020204" pitchFamily="34" charset="0"/>
                <a:buChar char="•"/>
              </a:pPr>
              <a:r>
                <a:rPr lang="en-US" dirty="0">
                  <a:solidFill>
                    <a:prstClr val="black"/>
                  </a:solidFill>
                </a:rPr>
                <a:t>Add an item description</a:t>
              </a:r>
            </a:p>
          </p:txBody>
        </p:sp>
        <p:sp>
          <p:nvSpPr>
            <p:cNvPr id="4" name="Prostokąt 3"/>
            <p:cNvSpPr/>
            <p:nvPr/>
          </p:nvSpPr>
          <p:spPr>
            <a:xfrm>
              <a:off x="5519936" y="1556792"/>
              <a:ext cx="4608512"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p:txBody>
          <a:bodyPr>
            <a:normAutofit fontScale="90000"/>
          </a:bodyPr>
          <a:lstStyle/>
          <a:p>
            <a:r>
              <a:rPr lang="en-US" dirty="0"/>
              <a:t>Jigsaw Puzzle Diagram – 5 items with commentary field</a:t>
            </a:r>
            <a:endParaRPr lang="en-US" b="0" dirty="0"/>
          </a:p>
        </p:txBody>
      </p:sp>
      <p:grpSp>
        <p:nvGrpSpPr>
          <p:cNvPr id="3" name="Grupa 2">
            <a:extLst>
              <a:ext uri="{FF2B5EF4-FFF2-40B4-BE49-F238E27FC236}">
                <a16:creationId xmlns:a16="http://schemas.microsoft.com/office/drawing/2014/main" id="{036DA258-94B9-4E88-8FB0-3AE64739D8F3}"/>
              </a:ext>
            </a:extLst>
          </p:cNvPr>
          <p:cNvGrpSpPr/>
          <p:nvPr/>
        </p:nvGrpSpPr>
        <p:grpSpPr>
          <a:xfrm>
            <a:off x="1775520" y="1526885"/>
            <a:ext cx="4104456" cy="4324781"/>
            <a:chOff x="1775520" y="1526885"/>
            <a:chExt cx="4104456" cy="4324781"/>
          </a:xfrm>
        </p:grpSpPr>
        <p:sp>
          <p:nvSpPr>
            <p:cNvPr id="6" name="Freeform 7"/>
            <p:cNvSpPr>
              <a:spLocks/>
            </p:cNvSpPr>
            <p:nvPr/>
          </p:nvSpPr>
          <p:spPr bwMode="auto">
            <a:xfrm rot="16200000">
              <a:off x="1648375" y="2932589"/>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rot="16200000">
              <a:off x="3086582" y="2789119"/>
              <a:ext cx="1485352" cy="1780210"/>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a:solidFill>
                <a:schemeClr val="accent6"/>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5" name="Freeform 6"/>
            <p:cNvSpPr>
              <a:spLocks/>
            </p:cNvSpPr>
            <p:nvPr/>
          </p:nvSpPr>
          <p:spPr bwMode="auto">
            <a:xfrm rot="16200000">
              <a:off x="4246151" y="291918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7" name="pole tekstowe 16"/>
            <p:cNvSpPr txBox="1"/>
            <p:nvPr/>
          </p:nvSpPr>
          <p:spPr>
            <a:xfrm>
              <a:off x="2266388" y="3437264"/>
              <a:ext cx="545411" cy="483921"/>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18" name="pole tekstowe 17"/>
            <p:cNvSpPr txBox="1"/>
            <p:nvPr/>
          </p:nvSpPr>
          <p:spPr>
            <a:xfrm>
              <a:off x="3302669" y="3331388"/>
              <a:ext cx="1036281" cy="695674"/>
            </a:xfrm>
            <a:prstGeom prst="rect">
              <a:avLst/>
            </a:prstGeom>
            <a:noFill/>
          </p:spPr>
          <p:txBody>
            <a:bodyPr wrap="square" lIns="72000" rIns="72000" rtlCol="0" anchor="ctr">
              <a:noAutofit/>
            </a:bodyPr>
            <a:lstStyle/>
            <a:p>
              <a:pPr algn="ctr"/>
              <a:r>
                <a:rPr lang="en-US" sz="2000" dirty="0"/>
                <a:t>your text</a:t>
              </a:r>
            </a:p>
          </p:txBody>
        </p:sp>
        <p:sp>
          <p:nvSpPr>
            <p:cNvPr id="20" name="pole tekstowe 19"/>
            <p:cNvSpPr txBox="1"/>
            <p:nvPr/>
          </p:nvSpPr>
          <p:spPr>
            <a:xfrm>
              <a:off x="4884361" y="3437264"/>
              <a:ext cx="545411" cy="483921"/>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13" name="Freeform 7"/>
            <p:cNvSpPr>
              <a:spLocks/>
            </p:cNvSpPr>
            <p:nvPr/>
          </p:nvSpPr>
          <p:spPr bwMode="auto">
            <a:xfrm rot="16200000">
              <a:off x="2938504" y="1654030"/>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4" name="pole tekstowe 13"/>
            <p:cNvSpPr txBox="1"/>
            <p:nvPr/>
          </p:nvSpPr>
          <p:spPr>
            <a:xfrm>
              <a:off x="3556517" y="2158705"/>
              <a:ext cx="545411" cy="483921"/>
            </a:xfrm>
            <a:prstGeom prst="rect">
              <a:avLst/>
            </a:prstGeom>
            <a:noFill/>
          </p:spPr>
          <p:txBody>
            <a:bodyPr wrap="square" lIns="72000" rIns="72000" rtlCol="0" anchor="ctr">
              <a:noAutofit/>
            </a:bodyPr>
            <a:lstStyle/>
            <a:p>
              <a:pPr algn="ctr"/>
              <a:r>
                <a:rPr lang="en-US" sz="3600" dirty="0">
                  <a:solidFill>
                    <a:schemeClr val="bg1"/>
                  </a:solidFill>
                </a:rPr>
                <a:t>1</a:t>
              </a:r>
            </a:p>
          </p:txBody>
        </p:sp>
        <p:sp>
          <p:nvSpPr>
            <p:cNvPr id="15" name="Freeform 7"/>
            <p:cNvSpPr>
              <a:spLocks/>
            </p:cNvSpPr>
            <p:nvPr/>
          </p:nvSpPr>
          <p:spPr bwMode="auto">
            <a:xfrm rot="16200000">
              <a:off x="2952084" y="4217842"/>
              <a:ext cx="1760969" cy="1506680"/>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6" name="pole tekstowe 15"/>
            <p:cNvSpPr txBox="1"/>
            <p:nvPr/>
          </p:nvSpPr>
          <p:spPr>
            <a:xfrm>
              <a:off x="3570097" y="4722517"/>
              <a:ext cx="545411" cy="483921"/>
            </a:xfrm>
            <a:prstGeom prst="rect">
              <a:avLst/>
            </a:prstGeom>
            <a:noFill/>
          </p:spPr>
          <p:txBody>
            <a:bodyPr wrap="square" lIns="72000" rIns="72000" rtlCol="0" anchor="ctr">
              <a:noAutofit/>
            </a:bodyPr>
            <a:lstStyle/>
            <a:p>
              <a:pPr algn="ctr"/>
              <a:r>
                <a:rPr lang="en-US" sz="3600" dirty="0">
                  <a:solidFill>
                    <a:schemeClr val="bg1"/>
                  </a:solidFill>
                </a:rPr>
                <a:t>4</a:t>
              </a:r>
            </a:p>
          </p:txBody>
        </p:sp>
      </p:grpSp>
    </p:spTree>
    <p:extLst>
      <p:ext uri="{BB962C8B-B14F-4D97-AF65-F5344CB8AC3E}">
        <p14:creationId xmlns:p14="http://schemas.microsoft.com/office/powerpoint/2010/main" val="3493322727"/>
      </p:ext>
    </p:extLst>
  </p:cSld>
  <p:clrMapOvr>
    <a:masterClrMapping/>
  </p:clrMapOvr>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upa 30">
            <a:extLst>
              <a:ext uri="{FF2B5EF4-FFF2-40B4-BE49-F238E27FC236}">
                <a16:creationId xmlns:a16="http://schemas.microsoft.com/office/drawing/2014/main" id="{C554C5EE-6FCF-4517-B3FE-00814F9952E0}"/>
              </a:ext>
            </a:extLst>
          </p:cNvPr>
          <p:cNvGrpSpPr/>
          <p:nvPr/>
        </p:nvGrpSpPr>
        <p:grpSpPr>
          <a:xfrm>
            <a:off x="633465" y="5547297"/>
            <a:ext cx="7216024" cy="768761"/>
            <a:chOff x="633465" y="5547297"/>
            <a:chExt cx="7216024" cy="768761"/>
          </a:xfrm>
        </p:grpSpPr>
        <p:sp>
          <p:nvSpPr>
            <p:cNvPr id="51" name="Prostokąt 50">
              <a:extLst>
                <a:ext uri="{FF2B5EF4-FFF2-40B4-BE49-F238E27FC236}">
                  <a16:creationId xmlns:a16="http://schemas.microsoft.com/office/drawing/2014/main" id="{507AE1EC-4954-41BE-B356-D0B04FC03FA3}"/>
                </a:ext>
              </a:extLst>
            </p:cNvPr>
            <p:cNvSpPr/>
            <p:nvPr/>
          </p:nvSpPr>
          <p:spPr>
            <a:xfrm>
              <a:off x="959386" y="5547297"/>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7" name="Owal 56">
              <a:extLst>
                <a:ext uri="{FF2B5EF4-FFF2-40B4-BE49-F238E27FC236}">
                  <a16:creationId xmlns:a16="http://schemas.microsoft.com/office/drawing/2014/main" id="{02FC74D0-9552-45F1-9EE0-A3957D95040F}"/>
                </a:ext>
              </a:extLst>
            </p:cNvPr>
            <p:cNvSpPr/>
            <p:nvPr/>
          </p:nvSpPr>
          <p:spPr>
            <a:xfrm>
              <a:off x="633465" y="5547301"/>
              <a:ext cx="651841" cy="651841"/>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3</a:t>
              </a:r>
            </a:p>
          </p:txBody>
        </p:sp>
        <p:grpSp>
          <p:nvGrpSpPr>
            <p:cNvPr id="22" name="Grafika 51">
              <a:extLst>
                <a:ext uri="{FF2B5EF4-FFF2-40B4-BE49-F238E27FC236}">
                  <a16:creationId xmlns:a16="http://schemas.microsoft.com/office/drawing/2014/main" id="{80AFC81F-D8A4-416A-9245-C361716D4A13}"/>
                </a:ext>
              </a:extLst>
            </p:cNvPr>
            <p:cNvGrpSpPr/>
            <p:nvPr/>
          </p:nvGrpSpPr>
          <p:grpSpPr>
            <a:xfrm>
              <a:off x="4346001" y="5547297"/>
              <a:ext cx="3503488" cy="768761"/>
              <a:chOff x="4346001" y="5547297"/>
              <a:chExt cx="3503488" cy="768761"/>
            </a:xfrm>
            <a:solidFill>
              <a:schemeClr val="accent3"/>
            </a:solidFill>
          </p:grpSpPr>
          <p:sp>
            <p:nvSpPr>
              <p:cNvPr id="23" name="Dowolny kształt: kształt 22">
                <a:extLst>
                  <a:ext uri="{FF2B5EF4-FFF2-40B4-BE49-F238E27FC236}">
                    <a16:creationId xmlns:a16="http://schemas.microsoft.com/office/drawing/2014/main" id="{7CB7EEA9-8AF2-4DC5-BE99-F2F341536536}"/>
                  </a:ext>
                </a:extLst>
              </p:cNvPr>
              <p:cNvSpPr/>
              <p:nvPr/>
            </p:nvSpPr>
            <p:spPr>
              <a:xfrm>
                <a:off x="4346001" y="5547297"/>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tx2">
                  <a:lumMod val="75000"/>
                </a:schemeClr>
              </a:solidFill>
              <a:ln w="1353" cap="flat">
                <a:noFill/>
                <a:prstDash val="solid"/>
                <a:miter/>
              </a:ln>
            </p:spPr>
            <p:txBody>
              <a:bodyPr rtlCol="0" anchor="ctr"/>
              <a:lstStyle/>
              <a:p>
                <a:endParaRPr lang="en-US" dirty="0"/>
              </a:p>
            </p:txBody>
          </p:sp>
          <p:sp>
            <p:nvSpPr>
              <p:cNvPr id="24" name="Dowolny kształt: kształt 23">
                <a:extLst>
                  <a:ext uri="{FF2B5EF4-FFF2-40B4-BE49-F238E27FC236}">
                    <a16:creationId xmlns:a16="http://schemas.microsoft.com/office/drawing/2014/main" id="{951DAC03-412E-464C-AC7B-65F2EE2BF7F1}"/>
                  </a:ext>
                </a:extLst>
              </p:cNvPr>
              <p:cNvSpPr/>
              <p:nvPr/>
            </p:nvSpPr>
            <p:spPr>
              <a:xfrm>
                <a:off x="4346001" y="5547297"/>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tx2"/>
              </a:solidFill>
              <a:ln w="1353" cap="flat">
                <a:noFill/>
                <a:prstDash val="solid"/>
                <a:miter/>
              </a:ln>
            </p:spPr>
            <p:txBody>
              <a:bodyPr rtlCol="0" anchor="ctr"/>
              <a:lstStyle/>
              <a:p>
                <a:endParaRPr lang="en-US" dirty="0"/>
              </a:p>
            </p:txBody>
          </p:sp>
        </p:grpSp>
      </p:grpSp>
      <p:grpSp>
        <p:nvGrpSpPr>
          <p:cNvPr id="194" name="Grupa 193">
            <a:extLst>
              <a:ext uri="{FF2B5EF4-FFF2-40B4-BE49-F238E27FC236}">
                <a16:creationId xmlns:a16="http://schemas.microsoft.com/office/drawing/2014/main" id="{42E48B46-147C-4CAC-9B08-AFBD81B5BCD1}"/>
              </a:ext>
            </a:extLst>
          </p:cNvPr>
          <p:cNvGrpSpPr/>
          <p:nvPr/>
        </p:nvGrpSpPr>
        <p:grpSpPr>
          <a:xfrm>
            <a:off x="5951984" y="5500339"/>
            <a:ext cx="288032" cy="440863"/>
            <a:chOff x="5447928" y="3020050"/>
            <a:chExt cx="288032" cy="440863"/>
          </a:xfrm>
        </p:grpSpPr>
        <p:cxnSp>
          <p:nvCxnSpPr>
            <p:cNvPr id="195" name="Łącznik prosty ze strzałką 194">
              <a:extLst>
                <a:ext uri="{FF2B5EF4-FFF2-40B4-BE49-F238E27FC236}">
                  <a16:creationId xmlns:a16="http://schemas.microsoft.com/office/drawing/2014/main" id="{EC169426-EB0B-4216-AE49-4E255370325B}"/>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6" name="Łącznik prosty ze strzałką 195">
              <a:extLst>
                <a:ext uri="{FF2B5EF4-FFF2-40B4-BE49-F238E27FC236}">
                  <a16:creationId xmlns:a16="http://schemas.microsoft.com/office/drawing/2014/main" id="{BCF5DA5C-861C-493B-B915-5EECDC808603}"/>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30" name="Grupa 29">
            <a:extLst>
              <a:ext uri="{FF2B5EF4-FFF2-40B4-BE49-F238E27FC236}">
                <a16:creationId xmlns:a16="http://schemas.microsoft.com/office/drawing/2014/main" id="{C682277A-F1A9-4413-BD6F-A0792F7A67AC}"/>
              </a:ext>
            </a:extLst>
          </p:cNvPr>
          <p:cNvGrpSpPr/>
          <p:nvPr/>
        </p:nvGrpSpPr>
        <p:grpSpPr>
          <a:xfrm>
            <a:off x="4346001" y="4723296"/>
            <a:ext cx="7218590" cy="768761"/>
            <a:chOff x="4346001" y="4723296"/>
            <a:chExt cx="7218590" cy="768761"/>
          </a:xfrm>
        </p:grpSpPr>
        <p:sp>
          <p:nvSpPr>
            <p:cNvPr id="50" name="Prostokąt 49">
              <a:extLst>
                <a:ext uri="{FF2B5EF4-FFF2-40B4-BE49-F238E27FC236}">
                  <a16:creationId xmlns:a16="http://schemas.microsoft.com/office/drawing/2014/main" id="{857965FE-88A5-475B-9469-EEC171250CC4}"/>
                </a:ext>
              </a:extLst>
            </p:cNvPr>
            <p:cNvSpPr/>
            <p:nvPr/>
          </p:nvSpPr>
          <p:spPr>
            <a:xfrm>
              <a:off x="5850136" y="4840214"/>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54" name="Owal 53">
              <a:extLst>
                <a:ext uri="{FF2B5EF4-FFF2-40B4-BE49-F238E27FC236}">
                  <a16:creationId xmlns:a16="http://schemas.microsoft.com/office/drawing/2014/main" id="{E55C6236-6474-4810-A573-8B6338434670}"/>
                </a:ext>
              </a:extLst>
            </p:cNvPr>
            <p:cNvSpPr/>
            <p:nvPr/>
          </p:nvSpPr>
          <p:spPr>
            <a:xfrm>
              <a:off x="10912750" y="4840216"/>
              <a:ext cx="651841" cy="651841"/>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6</a:t>
              </a:r>
            </a:p>
          </p:txBody>
        </p:sp>
        <p:grpSp>
          <p:nvGrpSpPr>
            <p:cNvPr id="19" name="Grafika 2">
              <a:extLst>
                <a:ext uri="{FF2B5EF4-FFF2-40B4-BE49-F238E27FC236}">
                  <a16:creationId xmlns:a16="http://schemas.microsoft.com/office/drawing/2014/main" id="{7C484582-91C8-4C29-9257-5A9AE88142E7}"/>
                </a:ext>
              </a:extLst>
            </p:cNvPr>
            <p:cNvGrpSpPr/>
            <p:nvPr/>
          </p:nvGrpSpPr>
          <p:grpSpPr>
            <a:xfrm>
              <a:off x="4346001" y="4723296"/>
              <a:ext cx="3503488" cy="768761"/>
              <a:chOff x="4346001" y="4723296"/>
              <a:chExt cx="3503488" cy="768761"/>
            </a:xfrm>
            <a:solidFill>
              <a:schemeClr val="accent4"/>
            </a:solidFill>
          </p:grpSpPr>
          <p:sp>
            <p:nvSpPr>
              <p:cNvPr id="20" name="Dowolny kształt: kształt 19">
                <a:extLst>
                  <a:ext uri="{FF2B5EF4-FFF2-40B4-BE49-F238E27FC236}">
                    <a16:creationId xmlns:a16="http://schemas.microsoft.com/office/drawing/2014/main" id="{54B329D5-2B25-4D1E-BC1B-9EA9C132D925}"/>
                  </a:ext>
                </a:extLst>
              </p:cNvPr>
              <p:cNvSpPr/>
              <p:nvPr/>
            </p:nvSpPr>
            <p:spPr>
              <a:xfrm>
                <a:off x="4346001" y="4723296"/>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4">
                  <a:lumMod val="75000"/>
                </a:schemeClr>
              </a:solidFill>
              <a:ln w="1353" cap="flat">
                <a:noFill/>
                <a:prstDash val="solid"/>
                <a:miter/>
              </a:ln>
            </p:spPr>
            <p:txBody>
              <a:bodyPr rtlCol="0" anchor="ctr"/>
              <a:lstStyle/>
              <a:p>
                <a:endParaRPr lang="en-US" dirty="0"/>
              </a:p>
            </p:txBody>
          </p:sp>
          <p:sp>
            <p:nvSpPr>
              <p:cNvPr id="21" name="Dowolny kształt: kształt 20">
                <a:extLst>
                  <a:ext uri="{FF2B5EF4-FFF2-40B4-BE49-F238E27FC236}">
                    <a16:creationId xmlns:a16="http://schemas.microsoft.com/office/drawing/2014/main" id="{A411B3A7-6011-469F-B2ED-91EC59253B5D}"/>
                  </a:ext>
                </a:extLst>
              </p:cNvPr>
              <p:cNvSpPr/>
              <p:nvPr/>
            </p:nvSpPr>
            <p:spPr>
              <a:xfrm>
                <a:off x="4346001" y="4723296"/>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9" name="Grupa 188">
            <a:extLst>
              <a:ext uri="{FF2B5EF4-FFF2-40B4-BE49-F238E27FC236}">
                <a16:creationId xmlns:a16="http://schemas.microsoft.com/office/drawing/2014/main" id="{453BE91D-DB02-4EDF-B528-245583458CBA}"/>
              </a:ext>
            </a:extLst>
          </p:cNvPr>
          <p:cNvGrpSpPr/>
          <p:nvPr/>
        </p:nvGrpSpPr>
        <p:grpSpPr>
          <a:xfrm>
            <a:off x="5807968" y="4666813"/>
            <a:ext cx="576064" cy="440863"/>
            <a:chOff x="5447928" y="3020050"/>
            <a:chExt cx="576064" cy="440863"/>
          </a:xfrm>
        </p:grpSpPr>
        <p:cxnSp>
          <p:nvCxnSpPr>
            <p:cNvPr id="190" name="Łącznik prosty ze strzałką 189">
              <a:extLst>
                <a:ext uri="{FF2B5EF4-FFF2-40B4-BE49-F238E27FC236}">
                  <a16:creationId xmlns:a16="http://schemas.microsoft.com/office/drawing/2014/main" id="{1EA94552-2159-4E1B-96DF-FE29F56B8E7F}"/>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2" name="Łącznik prosty ze strzałką 191">
              <a:extLst>
                <a:ext uri="{FF2B5EF4-FFF2-40B4-BE49-F238E27FC236}">
                  <a16:creationId xmlns:a16="http://schemas.microsoft.com/office/drawing/2014/main" id="{390298FA-6F9B-4009-8BE2-7289128930A7}"/>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93" name="Łącznik prosty ze strzałką 192">
              <a:extLst>
                <a:ext uri="{FF2B5EF4-FFF2-40B4-BE49-F238E27FC236}">
                  <a16:creationId xmlns:a16="http://schemas.microsoft.com/office/drawing/2014/main" id="{D3CF1E5E-DF8E-4A1E-A1ED-5BC8F05062AD}"/>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sp>
        <p:nvSpPr>
          <p:cNvPr id="2" name="Tytuł 1">
            <a:extLst>
              <a:ext uri="{FF2B5EF4-FFF2-40B4-BE49-F238E27FC236}">
                <a16:creationId xmlns:a16="http://schemas.microsoft.com/office/drawing/2014/main" id="{FA639241-1843-476C-9011-9D4158B82883}"/>
              </a:ext>
            </a:extLst>
          </p:cNvPr>
          <p:cNvSpPr>
            <a:spLocks noGrp="1"/>
          </p:cNvSpPr>
          <p:nvPr>
            <p:ph type="title"/>
          </p:nvPr>
        </p:nvSpPr>
        <p:spPr/>
        <p:txBody>
          <a:bodyPr>
            <a:normAutofit fontScale="90000"/>
          </a:bodyPr>
          <a:lstStyle/>
          <a:p>
            <a:r>
              <a:rPr lang="en-US" dirty="0"/>
              <a:t>Vertical Layered Density Filtration Diagram – 6 Layers</a:t>
            </a:r>
          </a:p>
        </p:txBody>
      </p:sp>
      <p:grpSp>
        <p:nvGrpSpPr>
          <p:cNvPr id="25" name="Grupa 24">
            <a:extLst>
              <a:ext uri="{FF2B5EF4-FFF2-40B4-BE49-F238E27FC236}">
                <a16:creationId xmlns:a16="http://schemas.microsoft.com/office/drawing/2014/main" id="{AD24BBD8-34F4-4822-BC8C-01D3D999F684}"/>
              </a:ext>
            </a:extLst>
          </p:cNvPr>
          <p:cNvGrpSpPr/>
          <p:nvPr/>
        </p:nvGrpSpPr>
        <p:grpSpPr>
          <a:xfrm>
            <a:off x="633464" y="2251289"/>
            <a:ext cx="7216025" cy="768761"/>
            <a:chOff x="633464" y="2251289"/>
            <a:chExt cx="7216025" cy="768761"/>
          </a:xfrm>
        </p:grpSpPr>
        <p:sp>
          <p:nvSpPr>
            <p:cNvPr id="47" name="Prostokąt 46">
              <a:extLst>
                <a:ext uri="{FF2B5EF4-FFF2-40B4-BE49-F238E27FC236}">
                  <a16:creationId xmlns:a16="http://schemas.microsoft.com/office/drawing/2014/main" id="{09E90336-1433-40CA-AA3C-8F7F0CCEF34F}"/>
                </a:ext>
              </a:extLst>
            </p:cNvPr>
            <p:cNvSpPr/>
            <p:nvPr/>
          </p:nvSpPr>
          <p:spPr>
            <a:xfrm>
              <a:off x="959386" y="2251289"/>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5" name="Owal 54">
              <a:extLst>
                <a:ext uri="{FF2B5EF4-FFF2-40B4-BE49-F238E27FC236}">
                  <a16:creationId xmlns:a16="http://schemas.microsoft.com/office/drawing/2014/main" id="{18C176BD-3E12-408F-82B8-54313FAF97F9}"/>
                </a:ext>
              </a:extLst>
            </p:cNvPr>
            <p:cNvSpPr/>
            <p:nvPr/>
          </p:nvSpPr>
          <p:spPr>
            <a:xfrm>
              <a:off x="633464" y="2251293"/>
              <a:ext cx="651841" cy="651841"/>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1</a:t>
              </a:r>
            </a:p>
          </p:txBody>
        </p:sp>
        <p:grpSp>
          <p:nvGrpSpPr>
            <p:cNvPr id="10" name="Grafika 44">
              <a:extLst>
                <a:ext uri="{FF2B5EF4-FFF2-40B4-BE49-F238E27FC236}">
                  <a16:creationId xmlns:a16="http://schemas.microsoft.com/office/drawing/2014/main" id="{787C8C53-B9DC-4C29-9B38-B4EAAAD34B93}"/>
                </a:ext>
              </a:extLst>
            </p:cNvPr>
            <p:cNvGrpSpPr/>
            <p:nvPr/>
          </p:nvGrpSpPr>
          <p:grpSpPr>
            <a:xfrm>
              <a:off x="4346001" y="2251289"/>
              <a:ext cx="3503488" cy="768761"/>
              <a:chOff x="4346001" y="2251289"/>
              <a:chExt cx="3503488" cy="768761"/>
            </a:xfrm>
            <a:solidFill>
              <a:schemeClr val="accent6"/>
            </a:solidFill>
          </p:grpSpPr>
          <p:sp>
            <p:nvSpPr>
              <p:cNvPr id="11" name="Dowolny kształt: kształt 10">
                <a:extLst>
                  <a:ext uri="{FF2B5EF4-FFF2-40B4-BE49-F238E27FC236}">
                    <a16:creationId xmlns:a16="http://schemas.microsoft.com/office/drawing/2014/main" id="{D852B6B5-F7D1-40BF-BB75-9C37CDC421B6}"/>
                  </a:ext>
                </a:extLst>
              </p:cNvPr>
              <p:cNvSpPr/>
              <p:nvPr/>
            </p:nvSpPr>
            <p:spPr>
              <a:xfrm>
                <a:off x="4346001" y="2251289"/>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6">
                  <a:lumMod val="75000"/>
                </a:schemeClr>
              </a:solidFill>
              <a:ln w="1353"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175B05E5-DBEF-4999-938F-678A09D4F4BC}"/>
                  </a:ext>
                </a:extLst>
              </p:cNvPr>
              <p:cNvSpPr/>
              <p:nvPr/>
            </p:nvSpPr>
            <p:spPr>
              <a:xfrm>
                <a:off x="4346001" y="2251289"/>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2" name="Grupa 181">
            <a:extLst>
              <a:ext uri="{FF2B5EF4-FFF2-40B4-BE49-F238E27FC236}">
                <a16:creationId xmlns:a16="http://schemas.microsoft.com/office/drawing/2014/main" id="{6340C27D-47CC-42ED-8282-A04ECECCAEA0}"/>
              </a:ext>
            </a:extLst>
          </p:cNvPr>
          <p:cNvGrpSpPr/>
          <p:nvPr/>
        </p:nvGrpSpPr>
        <p:grpSpPr>
          <a:xfrm>
            <a:off x="5375920" y="2196049"/>
            <a:ext cx="1440160" cy="440863"/>
            <a:chOff x="5375920" y="2196049"/>
            <a:chExt cx="1440160" cy="440863"/>
          </a:xfrm>
        </p:grpSpPr>
        <p:cxnSp>
          <p:nvCxnSpPr>
            <p:cNvPr id="166" name="Łącznik prosty ze strzałką 165">
              <a:extLst>
                <a:ext uri="{FF2B5EF4-FFF2-40B4-BE49-F238E27FC236}">
                  <a16:creationId xmlns:a16="http://schemas.microsoft.com/office/drawing/2014/main" id="{56E0341C-4D0A-4C4D-9EC4-E772065BCCC6}"/>
                </a:ext>
              </a:extLst>
            </p:cNvPr>
            <p:cNvCxnSpPr>
              <a:cxnSpLocks/>
            </p:cNvCxnSpPr>
            <p:nvPr/>
          </p:nvCxnSpPr>
          <p:spPr>
            <a:xfrm>
              <a:off x="5375920"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0" name="Łącznik prosty ze strzałką 169">
              <a:extLst>
                <a:ext uri="{FF2B5EF4-FFF2-40B4-BE49-F238E27FC236}">
                  <a16:creationId xmlns:a16="http://schemas.microsoft.com/office/drawing/2014/main" id="{E28226BD-EF30-48C2-8A51-3BE6D39819EA}"/>
                </a:ext>
              </a:extLst>
            </p:cNvPr>
            <p:cNvCxnSpPr>
              <a:cxnSpLocks/>
            </p:cNvCxnSpPr>
            <p:nvPr/>
          </p:nvCxnSpPr>
          <p:spPr>
            <a:xfrm>
              <a:off x="5951984"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1" name="Łącznik prosty ze strzałką 170">
              <a:extLst>
                <a:ext uri="{FF2B5EF4-FFF2-40B4-BE49-F238E27FC236}">
                  <a16:creationId xmlns:a16="http://schemas.microsoft.com/office/drawing/2014/main" id="{224BECB9-0DF5-40CD-935A-21E02F0F2509}"/>
                </a:ext>
              </a:extLst>
            </p:cNvPr>
            <p:cNvCxnSpPr>
              <a:cxnSpLocks/>
            </p:cNvCxnSpPr>
            <p:nvPr/>
          </p:nvCxnSpPr>
          <p:spPr>
            <a:xfrm>
              <a:off x="6528048"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2" name="Łącznik prosty ze strzałką 171">
              <a:extLst>
                <a:ext uri="{FF2B5EF4-FFF2-40B4-BE49-F238E27FC236}">
                  <a16:creationId xmlns:a16="http://schemas.microsoft.com/office/drawing/2014/main" id="{81BBE6BC-9DDA-4D4E-BAD7-71D8A0705049}"/>
                </a:ext>
              </a:extLst>
            </p:cNvPr>
            <p:cNvCxnSpPr>
              <a:cxnSpLocks/>
            </p:cNvCxnSpPr>
            <p:nvPr/>
          </p:nvCxnSpPr>
          <p:spPr>
            <a:xfrm>
              <a:off x="5663952"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3" name="Łącznik prosty ze strzałką 172">
              <a:extLst>
                <a:ext uri="{FF2B5EF4-FFF2-40B4-BE49-F238E27FC236}">
                  <a16:creationId xmlns:a16="http://schemas.microsoft.com/office/drawing/2014/main" id="{E858548B-754C-4983-B1FA-A166AA6C9AC5}"/>
                </a:ext>
              </a:extLst>
            </p:cNvPr>
            <p:cNvCxnSpPr>
              <a:cxnSpLocks/>
            </p:cNvCxnSpPr>
            <p:nvPr/>
          </p:nvCxnSpPr>
          <p:spPr>
            <a:xfrm>
              <a:off x="6240016"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4" name="Łącznik prosty ze strzałką 173">
              <a:extLst>
                <a:ext uri="{FF2B5EF4-FFF2-40B4-BE49-F238E27FC236}">
                  <a16:creationId xmlns:a16="http://schemas.microsoft.com/office/drawing/2014/main" id="{43DA99E4-93A6-4239-BAE6-499D701DEF36}"/>
                </a:ext>
              </a:extLst>
            </p:cNvPr>
            <p:cNvCxnSpPr>
              <a:cxnSpLocks/>
            </p:cNvCxnSpPr>
            <p:nvPr/>
          </p:nvCxnSpPr>
          <p:spPr>
            <a:xfrm>
              <a:off x="6816080" y="2196049"/>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27" name="Grupa 26">
            <a:extLst>
              <a:ext uri="{FF2B5EF4-FFF2-40B4-BE49-F238E27FC236}">
                <a16:creationId xmlns:a16="http://schemas.microsoft.com/office/drawing/2014/main" id="{EA894664-5BB1-41C6-B02D-637BEB25F67F}"/>
              </a:ext>
            </a:extLst>
          </p:cNvPr>
          <p:cNvGrpSpPr/>
          <p:nvPr/>
        </p:nvGrpSpPr>
        <p:grpSpPr>
          <a:xfrm>
            <a:off x="4346001" y="3075292"/>
            <a:ext cx="7218590" cy="768761"/>
            <a:chOff x="4346001" y="3075292"/>
            <a:chExt cx="7218590" cy="768761"/>
          </a:xfrm>
        </p:grpSpPr>
        <p:sp>
          <p:nvSpPr>
            <p:cNvPr id="49" name="Prostokąt 48">
              <a:extLst>
                <a:ext uri="{FF2B5EF4-FFF2-40B4-BE49-F238E27FC236}">
                  <a16:creationId xmlns:a16="http://schemas.microsoft.com/office/drawing/2014/main" id="{157442B6-7C25-4834-A1F0-D2CAA5B8B4E3}"/>
                </a:ext>
              </a:extLst>
            </p:cNvPr>
            <p:cNvSpPr/>
            <p:nvPr/>
          </p:nvSpPr>
          <p:spPr>
            <a:xfrm>
              <a:off x="5850136" y="3192210"/>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53" name="Owal 52">
              <a:extLst>
                <a:ext uri="{FF2B5EF4-FFF2-40B4-BE49-F238E27FC236}">
                  <a16:creationId xmlns:a16="http://schemas.microsoft.com/office/drawing/2014/main" id="{F28A1ADD-C6CB-4695-8438-1E9186A30C3C}"/>
                </a:ext>
              </a:extLst>
            </p:cNvPr>
            <p:cNvSpPr/>
            <p:nvPr/>
          </p:nvSpPr>
          <p:spPr>
            <a:xfrm>
              <a:off x="10912750" y="3192208"/>
              <a:ext cx="651841" cy="651841"/>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5</a:t>
              </a:r>
            </a:p>
          </p:txBody>
        </p:sp>
        <p:grpSp>
          <p:nvGrpSpPr>
            <p:cNvPr id="13" name="Grafika 39">
              <a:extLst>
                <a:ext uri="{FF2B5EF4-FFF2-40B4-BE49-F238E27FC236}">
                  <a16:creationId xmlns:a16="http://schemas.microsoft.com/office/drawing/2014/main" id="{D789C1A0-68B8-4085-A993-F9427A147E15}"/>
                </a:ext>
              </a:extLst>
            </p:cNvPr>
            <p:cNvGrpSpPr/>
            <p:nvPr/>
          </p:nvGrpSpPr>
          <p:grpSpPr>
            <a:xfrm>
              <a:off x="4346001" y="3075292"/>
              <a:ext cx="3503488" cy="768761"/>
              <a:chOff x="4346001" y="3075292"/>
              <a:chExt cx="3503488" cy="768761"/>
            </a:xfrm>
            <a:solidFill>
              <a:schemeClr val="accent1"/>
            </a:solidFill>
          </p:grpSpPr>
          <p:sp>
            <p:nvSpPr>
              <p:cNvPr id="14" name="Dowolny kształt: kształt 13">
                <a:extLst>
                  <a:ext uri="{FF2B5EF4-FFF2-40B4-BE49-F238E27FC236}">
                    <a16:creationId xmlns:a16="http://schemas.microsoft.com/office/drawing/2014/main" id="{153F2B34-7C77-45F5-B014-946684EBB864}"/>
                  </a:ext>
                </a:extLst>
              </p:cNvPr>
              <p:cNvSpPr/>
              <p:nvPr/>
            </p:nvSpPr>
            <p:spPr>
              <a:xfrm>
                <a:off x="4346001" y="3075292"/>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1">
                  <a:lumMod val="75000"/>
                </a:schemeClr>
              </a:solidFill>
              <a:ln w="1353" cap="flat">
                <a:noFill/>
                <a:prstDash val="solid"/>
                <a:miter/>
              </a:ln>
            </p:spPr>
            <p:txBody>
              <a:bodyPr rtlCol="0" anchor="ctr"/>
              <a:lstStyle/>
              <a:p>
                <a:endParaRPr lang="en-US" dirty="0"/>
              </a:p>
            </p:txBody>
          </p:sp>
          <p:sp>
            <p:nvSpPr>
              <p:cNvPr id="15" name="Dowolny kształt: kształt 14">
                <a:extLst>
                  <a:ext uri="{FF2B5EF4-FFF2-40B4-BE49-F238E27FC236}">
                    <a16:creationId xmlns:a16="http://schemas.microsoft.com/office/drawing/2014/main" id="{CDCFD17E-A1F4-424D-95F3-AC2BE3CBB109}"/>
                  </a:ext>
                </a:extLst>
              </p:cNvPr>
              <p:cNvSpPr/>
              <p:nvPr/>
            </p:nvSpPr>
            <p:spPr>
              <a:xfrm>
                <a:off x="4346001" y="3075292"/>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grpFill/>
              <a:ln w="1353" cap="flat">
                <a:noFill/>
                <a:prstDash val="solid"/>
                <a:miter/>
              </a:ln>
            </p:spPr>
            <p:txBody>
              <a:bodyPr rtlCol="0" anchor="ctr"/>
              <a:lstStyle/>
              <a:p>
                <a:endParaRPr lang="en-US" dirty="0"/>
              </a:p>
            </p:txBody>
          </p:sp>
        </p:grpSp>
      </p:grpSp>
      <p:grpSp>
        <p:nvGrpSpPr>
          <p:cNvPr id="181" name="Grupa 180">
            <a:extLst>
              <a:ext uri="{FF2B5EF4-FFF2-40B4-BE49-F238E27FC236}">
                <a16:creationId xmlns:a16="http://schemas.microsoft.com/office/drawing/2014/main" id="{B489F7DF-5517-47BC-87B4-01C48B9FFCB3}"/>
              </a:ext>
            </a:extLst>
          </p:cNvPr>
          <p:cNvGrpSpPr/>
          <p:nvPr/>
        </p:nvGrpSpPr>
        <p:grpSpPr>
          <a:xfrm>
            <a:off x="5519936" y="3020050"/>
            <a:ext cx="1152128" cy="440863"/>
            <a:chOff x="5447928" y="3020050"/>
            <a:chExt cx="1152128" cy="440863"/>
          </a:xfrm>
        </p:grpSpPr>
        <p:cxnSp>
          <p:nvCxnSpPr>
            <p:cNvPr id="176" name="Łącznik prosty ze strzałką 175">
              <a:extLst>
                <a:ext uri="{FF2B5EF4-FFF2-40B4-BE49-F238E27FC236}">
                  <a16:creationId xmlns:a16="http://schemas.microsoft.com/office/drawing/2014/main" id="{A4727E66-1113-4B7F-B3AB-07E7DC3FC7A5}"/>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7" name="Łącznik prosty ze strzałką 176">
              <a:extLst>
                <a:ext uri="{FF2B5EF4-FFF2-40B4-BE49-F238E27FC236}">
                  <a16:creationId xmlns:a16="http://schemas.microsoft.com/office/drawing/2014/main" id="{09DA1B56-5A46-48A1-8765-35CE57F844E5}"/>
                </a:ext>
              </a:extLst>
            </p:cNvPr>
            <p:cNvCxnSpPr>
              <a:cxnSpLocks/>
            </p:cNvCxnSpPr>
            <p:nvPr/>
          </p:nvCxnSpPr>
          <p:spPr>
            <a:xfrm>
              <a:off x="6312024"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8" name="Łącznik prosty ze strzałką 177">
              <a:extLst>
                <a:ext uri="{FF2B5EF4-FFF2-40B4-BE49-F238E27FC236}">
                  <a16:creationId xmlns:a16="http://schemas.microsoft.com/office/drawing/2014/main" id="{FBE05DD5-3BCE-45A4-A4D9-11DA574B4C05}"/>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79" name="Łącznik prosty ze strzałką 178">
              <a:extLst>
                <a:ext uri="{FF2B5EF4-FFF2-40B4-BE49-F238E27FC236}">
                  <a16:creationId xmlns:a16="http://schemas.microsoft.com/office/drawing/2014/main" id="{570A08C4-682A-43F5-B4E8-B071B4017B78}"/>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0" name="Łącznik prosty ze strzałką 179">
              <a:extLst>
                <a:ext uri="{FF2B5EF4-FFF2-40B4-BE49-F238E27FC236}">
                  <a16:creationId xmlns:a16="http://schemas.microsoft.com/office/drawing/2014/main" id="{16F141F1-1E85-4246-B65A-5169DE2586E5}"/>
                </a:ext>
              </a:extLst>
            </p:cNvPr>
            <p:cNvCxnSpPr>
              <a:cxnSpLocks/>
            </p:cNvCxnSpPr>
            <p:nvPr/>
          </p:nvCxnSpPr>
          <p:spPr>
            <a:xfrm>
              <a:off x="6600056"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29" name="Grupa 28">
            <a:extLst>
              <a:ext uri="{FF2B5EF4-FFF2-40B4-BE49-F238E27FC236}">
                <a16:creationId xmlns:a16="http://schemas.microsoft.com/office/drawing/2014/main" id="{5FB016E7-3B9F-4B11-B3A5-E35757BBCE41}"/>
              </a:ext>
            </a:extLst>
          </p:cNvPr>
          <p:cNvGrpSpPr/>
          <p:nvPr/>
        </p:nvGrpSpPr>
        <p:grpSpPr>
          <a:xfrm>
            <a:off x="633465" y="3899293"/>
            <a:ext cx="7214668" cy="768761"/>
            <a:chOff x="633465" y="3899293"/>
            <a:chExt cx="7214668" cy="768761"/>
          </a:xfrm>
        </p:grpSpPr>
        <p:sp>
          <p:nvSpPr>
            <p:cNvPr id="48" name="Prostokąt 47">
              <a:extLst>
                <a:ext uri="{FF2B5EF4-FFF2-40B4-BE49-F238E27FC236}">
                  <a16:creationId xmlns:a16="http://schemas.microsoft.com/office/drawing/2014/main" id="{6C0A2EE2-5118-4067-BDA8-85387B8F7A54}"/>
                </a:ext>
              </a:extLst>
            </p:cNvPr>
            <p:cNvSpPr/>
            <p:nvPr/>
          </p:nvSpPr>
          <p:spPr>
            <a:xfrm>
              <a:off x="959386" y="3899293"/>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rtlCol="0" anchor="ctr"/>
            <a:lstStyle/>
            <a:p>
              <a:r>
                <a:rPr lang="en-US" sz="2400" dirty="0">
                  <a:solidFill>
                    <a:schemeClr val="tx1"/>
                  </a:solidFill>
                </a:rPr>
                <a:t>Put your text here.</a:t>
              </a:r>
            </a:p>
          </p:txBody>
        </p:sp>
        <p:sp>
          <p:nvSpPr>
            <p:cNvPr id="56" name="Owal 55">
              <a:extLst>
                <a:ext uri="{FF2B5EF4-FFF2-40B4-BE49-F238E27FC236}">
                  <a16:creationId xmlns:a16="http://schemas.microsoft.com/office/drawing/2014/main" id="{B2473395-58C5-4727-8FC2-2F60182EE513}"/>
                </a:ext>
              </a:extLst>
            </p:cNvPr>
            <p:cNvSpPr/>
            <p:nvPr/>
          </p:nvSpPr>
          <p:spPr>
            <a:xfrm>
              <a:off x="633465" y="3899293"/>
              <a:ext cx="651841" cy="651841"/>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2</a:t>
              </a:r>
            </a:p>
          </p:txBody>
        </p:sp>
        <p:sp>
          <p:nvSpPr>
            <p:cNvPr id="17" name="Dowolny kształt: kształt 16">
              <a:extLst>
                <a:ext uri="{FF2B5EF4-FFF2-40B4-BE49-F238E27FC236}">
                  <a16:creationId xmlns:a16="http://schemas.microsoft.com/office/drawing/2014/main" id="{9C992273-C8A0-455D-8C48-2F877F10F77D}"/>
                </a:ext>
              </a:extLst>
            </p:cNvPr>
            <p:cNvSpPr/>
            <p:nvPr/>
          </p:nvSpPr>
          <p:spPr>
            <a:xfrm>
              <a:off x="4346001" y="3899293"/>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5">
                <a:lumMod val="75000"/>
              </a:schemeClr>
            </a:solidFill>
            <a:ln w="1353" cap="flat">
              <a:noFill/>
              <a:prstDash val="solid"/>
              <a:miter/>
            </a:ln>
          </p:spPr>
          <p:txBody>
            <a:bodyPr rtlCol="0" anchor="ctr"/>
            <a:lstStyle/>
            <a:p>
              <a:endParaRPr lang="en-US" dirty="0"/>
            </a:p>
          </p:txBody>
        </p:sp>
        <p:sp>
          <p:nvSpPr>
            <p:cNvPr id="18" name="Dowolny kształt: kształt 17">
              <a:extLst>
                <a:ext uri="{FF2B5EF4-FFF2-40B4-BE49-F238E27FC236}">
                  <a16:creationId xmlns:a16="http://schemas.microsoft.com/office/drawing/2014/main" id="{773EAD43-99C0-4D1C-9CAF-581922CF9D9C}"/>
                </a:ext>
              </a:extLst>
            </p:cNvPr>
            <p:cNvSpPr/>
            <p:nvPr/>
          </p:nvSpPr>
          <p:spPr>
            <a:xfrm>
              <a:off x="4346001" y="3899293"/>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accent5"/>
            </a:solidFill>
            <a:ln w="1353" cap="flat">
              <a:noFill/>
              <a:prstDash val="solid"/>
              <a:miter/>
            </a:ln>
          </p:spPr>
          <p:txBody>
            <a:bodyPr rtlCol="0" anchor="ctr"/>
            <a:lstStyle/>
            <a:p>
              <a:endParaRPr lang="en-US" dirty="0"/>
            </a:p>
          </p:txBody>
        </p:sp>
      </p:grpSp>
      <p:grpSp>
        <p:nvGrpSpPr>
          <p:cNvPr id="183" name="Grupa 182">
            <a:extLst>
              <a:ext uri="{FF2B5EF4-FFF2-40B4-BE49-F238E27FC236}">
                <a16:creationId xmlns:a16="http://schemas.microsoft.com/office/drawing/2014/main" id="{E96F68E3-1199-4E22-B71F-C22819B94312}"/>
              </a:ext>
            </a:extLst>
          </p:cNvPr>
          <p:cNvGrpSpPr/>
          <p:nvPr/>
        </p:nvGrpSpPr>
        <p:grpSpPr>
          <a:xfrm>
            <a:off x="5663952" y="3848725"/>
            <a:ext cx="864096" cy="440863"/>
            <a:chOff x="5447928" y="3020050"/>
            <a:chExt cx="864096" cy="440863"/>
          </a:xfrm>
        </p:grpSpPr>
        <p:cxnSp>
          <p:nvCxnSpPr>
            <p:cNvPr id="184" name="Łącznik prosty ze strzałką 183">
              <a:extLst>
                <a:ext uri="{FF2B5EF4-FFF2-40B4-BE49-F238E27FC236}">
                  <a16:creationId xmlns:a16="http://schemas.microsoft.com/office/drawing/2014/main" id="{5C9FB5DA-E9D6-49B5-8280-11F5C74CBDE7}"/>
                </a:ext>
              </a:extLst>
            </p:cNvPr>
            <p:cNvCxnSpPr>
              <a:cxnSpLocks/>
            </p:cNvCxnSpPr>
            <p:nvPr/>
          </p:nvCxnSpPr>
          <p:spPr>
            <a:xfrm>
              <a:off x="5735960"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5" name="Łącznik prosty ze strzałką 184">
              <a:extLst>
                <a:ext uri="{FF2B5EF4-FFF2-40B4-BE49-F238E27FC236}">
                  <a16:creationId xmlns:a16="http://schemas.microsoft.com/office/drawing/2014/main" id="{3F31BE7D-9709-4FB1-9AB2-A553E221A5AE}"/>
                </a:ext>
              </a:extLst>
            </p:cNvPr>
            <p:cNvCxnSpPr>
              <a:cxnSpLocks/>
            </p:cNvCxnSpPr>
            <p:nvPr/>
          </p:nvCxnSpPr>
          <p:spPr>
            <a:xfrm>
              <a:off x="6312024"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6" name="Łącznik prosty ze strzałką 185">
              <a:extLst>
                <a:ext uri="{FF2B5EF4-FFF2-40B4-BE49-F238E27FC236}">
                  <a16:creationId xmlns:a16="http://schemas.microsoft.com/office/drawing/2014/main" id="{03106688-8FDC-46C4-91AF-BBFC899409DD}"/>
                </a:ext>
              </a:extLst>
            </p:cNvPr>
            <p:cNvCxnSpPr>
              <a:cxnSpLocks/>
            </p:cNvCxnSpPr>
            <p:nvPr/>
          </p:nvCxnSpPr>
          <p:spPr>
            <a:xfrm>
              <a:off x="5447928"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7" name="Łącznik prosty ze strzałką 186">
              <a:extLst>
                <a:ext uri="{FF2B5EF4-FFF2-40B4-BE49-F238E27FC236}">
                  <a16:creationId xmlns:a16="http://schemas.microsoft.com/office/drawing/2014/main" id="{5F983C49-C67F-433C-8887-47947698B950}"/>
                </a:ext>
              </a:extLst>
            </p:cNvPr>
            <p:cNvCxnSpPr>
              <a:cxnSpLocks/>
            </p:cNvCxnSpPr>
            <p:nvPr/>
          </p:nvCxnSpPr>
          <p:spPr>
            <a:xfrm>
              <a:off x="6023992" y="3020050"/>
              <a:ext cx="0" cy="440863"/>
            </a:xfrm>
            <a:prstGeom prst="straightConnector1">
              <a:avLst/>
            </a:prstGeom>
            <a:ln w="34925">
              <a:solidFill>
                <a:schemeClr val="bg1"/>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nvGrpSpPr>
          <p:cNvPr id="3" name="Grupa 2">
            <a:extLst>
              <a:ext uri="{FF2B5EF4-FFF2-40B4-BE49-F238E27FC236}">
                <a16:creationId xmlns:a16="http://schemas.microsoft.com/office/drawing/2014/main" id="{3BA93B5D-660D-449E-8519-CEE9BBE249AB}"/>
              </a:ext>
            </a:extLst>
          </p:cNvPr>
          <p:cNvGrpSpPr/>
          <p:nvPr/>
        </p:nvGrpSpPr>
        <p:grpSpPr>
          <a:xfrm>
            <a:off x="4346001" y="1427290"/>
            <a:ext cx="7218590" cy="768761"/>
            <a:chOff x="4346001" y="1427290"/>
            <a:chExt cx="7218590" cy="768761"/>
          </a:xfrm>
        </p:grpSpPr>
        <p:sp>
          <p:nvSpPr>
            <p:cNvPr id="4" name="Prostokąt 3">
              <a:extLst>
                <a:ext uri="{FF2B5EF4-FFF2-40B4-BE49-F238E27FC236}">
                  <a16:creationId xmlns:a16="http://schemas.microsoft.com/office/drawing/2014/main" id="{2C713A5E-6823-4F14-BEAC-AD9302B61105}"/>
                </a:ext>
              </a:extLst>
            </p:cNvPr>
            <p:cNvSpPr/>
            <p:nvPr/>
          </p:nvSpPr>
          <p:spPr>
            <a:xfrm>
              <a:off x="5850136" y="1544208"/>
              <a:ext cx="5388535" cy="65184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12000" rtlCol="0" anchor="ctr"/>
            <a:lstStyle/>
            <a:p>
              <a:pPr algn="r"/>
              <a:r>
                <a:rPr lang="en-US" sz="2400" dirty="0">
                  <a:solidFill>
                    <a:schemeClr val="tx1"/>
                  </a:solidFill>
                </a:rPr>
                <a:t>Put your text here.</a:t>
              </a:r>
            </a:p>
          </p:txBody>
        </p:sp>
        <p:sp>
          <p:nvSpPr>
            <p:cNvPr id="6" name="Owal 5">
              <a:extLst>
                <a:ext uri="{FF2B5EF4-FFF2-40B4-BE49-F238E27FC236}">
                  <a16:creationId xmlns:a16="http://schemas.microsoft.com/office/drawing/2014/main" id="{5A6CB5B1-A33C-434F-BF4C-181A1C98C13D}"/>
                </a:ext>
              </a:extLst>
            </p:cNvPr>
            <p:cNvSpPr/>
            <p:nvPr/>
          </p:nvSpPr>
          <p:spPr>
            <a:xfrm>
              <a:off x="10912750" y="1544208"/>
              <a:ext cx="651841" cy="651841"/>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4</a:t>
              </a:r>
            </a:p>
          </p:txBody>
        </p:sp>
        <p:grpSp>
          <p:nvGrpSpPr>
            <p:cNvPr id="7" name="Grafika 45">
              <a:extLst>
                <a:ext uri="{FF2B5EF4-FFF2-40B4-BE49-F238E27FC236}">
                  <a16:creationId xmlns:a16="http://schemas.microsoft.com/office/drawing/2014/main" id="{65F00CCF-C715-426F-8E5D-D8038AE62C1B}"/>
                </a:ext>
              </a:extLst>
            </p:cNvPr>
            <p:cNvGrpSpPr/>
            <p:nvPr/>
          </p:nvGrpSpPr>
          <p:grpSpPr>
            <a:xfrm>
              <a:off x="4346001" y="1427290"/>
              <a:ext cx="3503488" cy="768761"/>
              <a:chOff x="4346001" y="1427290"/>
              <a:chExt cx="3503488" cy="768761"/>
            </a:xfrm>
            <a:solidFill>
              <a:schemeClr val="accent2"/>
            </a:solidFill>
          </p:grpSpPr>
          <p:sp>
            <p:nvSpPr>
              <p:cNvPr id="8" name="Dowolny kształt: kształt 7">
                <a:extLst>
                  <a:ext uri="{FF2B5EF4-FFF2-40B4-BE49-F238E27FC236}">
                    <a16:creationId xmlns:a16="http://schemas.microsoft.com/office/drawing/2014/main" id="{36750032-9D93-41FA-8B15-DE074A21B5BF}"/>
                  </a:ext>
                </a:extLst>
              </p:cNvPr>
              <p:cNvSpPr/>
              <p:nvPr/>
            </p:nvSpPr>
            <p:spPr>
              <a:xfrm>
                <a:off x="4346001" y="1427290"/>
                <a:ext cx="3502132" cy="768761"/>
              </a:xfrm>
              <a:custGeom>
                <a:avLst/>
                <a:gdLst>
                  <a:gd name="connsiteX0" fmla="*/ 3503217 w 3502132"/>
                  <a:gd name="connsiteY0" fmla="*/ 118907 h 768761"/>
                  <a:gd name="connsiteX1" fmla="*/ 3503217 w 3502132"/>
                  <a:gd name="connsiteY1" fmla="*/ 0 h 768761"/>
                  <a:gd name="connsiteX2" fmla="*/ 1027590 w 3502132"/>
                  <a:gd name="connsiteY2" fmla="*/ 0 h 768761"/>
                  <a:gd name="connsiteX3" fmla="*/ 0 w 3502132"/>
                  <a:gd name="connsiteY3" fmla="*/ 650125 h 768761"/>
                  <a:gd name="connsiteX4" fmla="*/ 0 w 3502132"/>
                  <a:gd name="connsiteY4" fmla="*/ 768897 h 768761"/>
                  <a:gd name="connsiteX5" fmla="*/ 2475627 w 3502132"/>
                  <a:gd name="connsiteY5" fmla="*/ 768897 h 7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2132" h="768761">
                    <a:moveTo>
                      <a:pt x="3503217" y="118907"/>
                    </a:moveTo>
                    <a:lnTo>
                      <a:pt x="3503217" y="0"/>
                    </a:lnTo>
                    <a:lnTo>
                      <a:pt x="1027590" y="0"/>
                    </a:lnTo>
                    <a:lnTo>
                      <a:pt x="0" y="650125"/>
                    </a:lnTo>
                    <a:lnTo>
                      <a:pt x="0" y="768897"/>
                    </a:lnTo>
                    <a:lnTo>
                      <a:pt x="2475627" y="768897"/>
                    </a:lnTo>
                    <a:close/>
                  </a:path>
                </a:pathLst>
              </a:custGeom>
              <a:solidFill>
                <a:schemeClr val="accent3">
                  <a:lumMod val="75000"/>
                </a:schemeClr>
              </a:solidFill>
              <a:ln w="1353" cap="flat">
                <a:noFill/>
                <a:prstDash val="solid"/>
                <a:miter/>
              </a:ln>
            </p:spPr>
            <p:txBody>
              <a:bodyPr rtlCol="0" anchor="ctr"/>
              <a:lstStyle/>
              <a:p>
                <a:endParaRPr lang="en-US" dirty="0"/>
              </a:p>
            </p:txBody>
          </p:sp>
          <p:sp>
            <p:nvSpPr>
              <p:cNvPr id="9" name="Dowolny kształt: kształt 8">
                <a:extLst>
                  <a:ext uri="{FF2B5EF4-FFF2-40B4-BE49-F238E27FC236}">
                    <a16:creationId xmlns:a16="http://schemas.microsoft.com/office/drawing/2014/main" id="{824DCB8D-AA73-41E4-8D35-D33EE0BF229D}"/>
                  </a:ext>
                </a:extLst>
              </p:cNvPr>
              <p:cNvSpPr/>
              <p:nvPr/>
            </p:nvSpPr>
            <p:spPr>
              <a:xfrm>
                <a:off x="4346001" y="1427290"/>
                <a:ext cx="3502132" cy="649447"/>
              </a:xfrm>
              <a:custGeom>
                <a:avLst/>
                <a:gdLst>
                  <a:gd name="connsiteX0" fmla="*/ 0 w 3502132"/>
                  <a:gd name="connsiteY0" fmla="*/ 650125 h 649447"/>
                  <a:gd name="connsiteX1" fmla="*/ 1027590 w 3502132"/>
                  <a:gd name="connsiteY1" fmla="*/ 0 h 649447"/>
                  <a:gd name="connsiteX2" fmla="*/ 3503217 w 3502132"/>
                  <a:gd name="connsiteY2" fmla="*/ 0 h 649447"/>
                  <a:gd name="connsiteX3" fmla="*/ 2475627 w 3502132"/>
                  <a:gd name="connsiteY3" fmla="*/ 650125 h 649447"/>
                </a:gdLst>
                <a:ahLst/>
                <a:cxnLst>
                  <a:cxn ang="0">
                    <a:pos x="connsiteX0" y="connsiteY0"/>
                  </a:cxn>
                  <a:cxn ang="0">
                    <a:pos x="connsiteX1" y="connsiteY1"/>
                  </a:cxn>
                  <a:cxn ang="0">
                    <a:pos x="connsiteX2" y="connsiteY2"/>
                  </a:cxn>
                  <a:cxn ang="0">
                    <a:pos x="connsiteX3" y="connsiteY3"/>
                  </a:cxn>
                </a:cxnLst>
                <a:rect l="l" t="t" r="r" b="b"/>
                <a:pathLst>
                  <a:path w="3502132" h="649447">
                    <a:moveTo>
                      <a:pt x="0" y="650125"/>
                    </a:moveTo>
                    <a:lnTo>
                      <a:pt x="1027590" y="0"/>
                    </a:lnTo>
                    <a:lnTo>
                      <a:pt x="3503217" y="0"/>
                    </a:lnTo>
                    <a:lnTo>
                      <a:pt x="2475627" y="650125"/>
                    </a:lnTo>
                    <a:close/>
                  </a:path>
                </a:pathLst>
              </a:custGeom>
              <a:solidFill>
                <a:schemeClr val="accent3"/>
              </a:solidFill>
              <a:ln w="1353"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421727508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Top to Bottom Funnel with 6 Levels</a:t>
            </a:r>
          </a:p>
        </p:txBody>
      </p:sp>
      <p:grpSp>
        <p:nvGrpSpPr>
          <p:cNvPr id="11" name="Group 10"/>
          <p:cNvGrpSpPr/>
          <p:nvPr/>
        </p:nvGrpSpPr>
        <p:grpSpPr>
          <a:xfrm>
            <a:off x="2351584" y="1709754"/>
            <a:ext cx="3679921" cy="4239525"/>
            <a:chOff x="1116013" y="1709755"/>
            <a:chExt cx="3299120" cy="3800816"/>
          </a:xfrm>
        </p:grpSpPr>
        <p:grpSp>
          <p:nvGrpSpPr>
            <p:cNvPr id="4099" name="Grupa 4098"/>
            <p:cNvGrpSpPr/>
            <p:nvPr/>
          </p:nvGrpSpPr>
          <p:grpSpPr>
            <a:xfrm>
              <a:off x="1116013" y="1709755"/>
              <a:ext cx="3299120" cy="3800816"/>
              <a:chOff x="10357270" y="1709755"/>
              <a:chExt cx="3299120" cy="3800816"/>
            </a:xfrm>
          </p:grpSpPr>
          <p:sp>
            <p:nvSpPr>
              <p:cNvPr id="20" name="Freeform 21"/>
              <p:cNvSpPr>
                <a:spLocks/>
              </p:cNvSpPr>
              <p:nvPr/>
            </p:nvSpPr>
            <p:spPr bwMode="auto">
              <a:xfrm>
                <a:off x="10357270" y="1709755"/>
                <a:ext cx="3299120" cy="608266"/>
              </a:xfrm>
              <a:custGeom>
                <a:avLst/>
                <a:gdLst>
                  <a:gd name="T0" fmla="*/ 870 w 870"/>
                  <a:gd name="T1" fmla="*/ 120 h 144"/>
                  <a:gd name="T2" fmla="*/ 847 w 870"/>
                  <a:gd name="T3" fmla="*/ 144 h 144"/>
                  <a:gd name="T4" fmla="*/ 23 w 870"/>
                  <a:gd name="T5" fmla="*/ 144 h 144"/>
                  <a:gd name="T6" fmla="*/ 0 w 870"/>
                  <a:gd name="T7" fmla="*/ 120 h 144"/>
                  <a:gd name="T8" fmla="*/ 0 w 870"/>
                  <a:gd name="T9" fmla="*/ 24 h 144"/>
                  <a:gd name="T10" fmla="*/ 23 w 870"/>
                  <a:gd name="T11" fmla="*/ 0 h 144"/>
                  <a:gd name="T12" fmla="*/ 847 w 870"/>
                  <a:gd name="T13" fmla="*/ 0 h 144"/>
                  <a:gd name="T14" fmla="*/ 870 w 870"/>
                  <a:gd name="T15" fmla="*/ 24 h 144"/>
                  <a:gd name="T16" fmla="*/ 870 w 870"/>
                  <a:gd name="T17" fmla="*/ 12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0" h="144">
                    <a:moveTo>
                      <a:pt x="870" y="120"/>
                    </a:moveTo>
                    <a:cubicBezTo>
                      <a:pt x="870" y="133"/>
                      <a:pt x="860" y="144"/>
                      <a:pt x="847" y="144"/>
                    </a:cubicBezTo>
                    <a:cubicBezTo>
                      <a:pt x="23" y="144"/>
                      <a:pt x="23" y="144"/>
                      <a:pt x="23" y="144"/>
                    </a:cubicBezTo>
                    <a:cubicBezTo>
                      <a:pt x="10" y="144"/>
                      <a:pt x="0" y="133"/>
                      <a:pt x="0" y="120"/>
                    </a:cubicBezTo>
                    <a:cubicBezTo>
                      <a:pt x="0" y="24"/>
                      <a:pt x="0" y="24"/>
                      <a:pt x="0" y="24"/>
                    </a:cubicBezTo>
                    <a:cubicBezTo>
                      <a:pt x="0" y="11"/>
                      <a:pt x="10" y="0"/>
                      <a:pt x="23" y="0"/>
                    </a:cubicBezTo>
                    <a:cubicBezTo>
                      <a:pt x="847" y="0"/>
                      <a:pt x="847" y="0"/>
                      <a:pt x="847" y="0"/>
                    </a:cubicBezTo>
                    <a:cubicBezTo>
                      <a:pt x="860" y="0"/>
                      <a:pt x="870" y="11"/>
                      <a:pt x="870" y="24"/>
                    </a:cubicBezTo>
                    <a:lnTo>
                      <a:pt x="870" y="12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10978493" y="3474059"/>
                <a:ext cx="2060037" cy="473843"/>
              </a:xfrm>
              <a:custGeom>
                <a:avLst/>
                <a:gdLst>
                  <a:gd name="T0" fmla="*/ 481 w 487"/>
                  <a:gd name="T1" fmla="*/ 22 h 112"/>
                  <a:gd name="T2" fmla="*/ 467 w 487"/>
                  <a:gd name="T3" fmla="*/ 0 h 112"/>
                  <a:gd name="T4" fmla="*/ 19 w 487"/>
                  <a:gd name="T5" fmla="*/ 0 h 112"/>
                  <a:gd name="T6" fmla="*/ 5 w 487"/>
                  <a:gd name="T7" fmla="*/ 22 h 112"/>
                  <a:gd name="T8" fmla="*/ 38 w 487"/>
                  <a:gd name="T9" fmla="*/ 90 h 112"/>
                  <a:gd name="T10" fmla="*/ 73 w 487"/>
                  <a:gd name="T11" fmla="*/ 112 h 112"/>
                  <a:gd name="T12" fmla="*/ 413 w 487"/>
                  <a:gd name="T13" fmla="*/ 112 h 112"/>
                  <a:gd name="T14" fmla="*/ 449 w 487"/>
                  <a:gd name="T15" fmla="*/ 90 h 112"/>
                  <a:gd name="T16" fmla="*/ 481 w 487"/>
                  <a:gd name="T17"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7" h="112">
                    <a:moveTo>
                      <a:pt x="481" y="22"/>
                    </a:moveTo>
                    <a:cubicBezTo>
                      <a:pt x="487" y="10"/>
                      <a:pt x="480" y="0"/>
                      <a:pt x="467" y="0"/>
                    </a:cubicBezTo>
                    <a:cubicBezTo>
                      <a:pt x="19" y="0"/>
                      <a:pt x="19" y="0"/>
                      <a:pt x="19" y="0"/>
                    </a:cubicBezTo>
                    <a:cubicBezTo>
                      <a:pt x="6" y="0"/>
                      <a:pt x="0" y="10"/>
                      <a:pt x="5" y="22"/>
                    </a:cubicBezTo>
                    <a:cubicBezTo>
                      <a:pt x="38" y="90"/>
                      <a:pt x="38" y="90"/>
                      <a:pt x="38" y="90"/>
                    </a:cubicBezTo>
                    <a:cubicBezTo>
                      <a:pt x="43" y="102"/>
                      <a:pt x="59" y="112"/>
                      <a:pt x="73" y="112"/>
                    </a:cubicBezTo>
                    <a:cubicBezTo>
                      <a:pt x="413" y="112"/>
                      <a:pt x="413" y="112"/>
                      <a:pt x="413" y="112"/>
                    </a:cubicBezTo>
                    <a:cubicBezTo>
                      <a:pt x="427" y="112"/>
                      <a:pt x="443" y="102"/>
                      <a:pt x="449" y="90"/>
                    </a:cubicBezTo>
                    <a:lnTo>
                      <a:pt x="481" y="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10729810" y="2949808"/>
                <a:ext cx="2554042" cy="477202"/>
              </a:xfrm>
              <a:custGeom>
                <a:avLst/>
                <a:gdLst>
                  <a:gd name="T0" fmla="*/ 38 w 604"/>
                  <a:gd name="T1" fmla="*/ 90 h 113"/>
                  <a:gd name="T2" fmla="*/ 73 w 604"/>
                  <a:gd name="T3" fmla="*/ 113 h 113"/>
                  <a:gd name="T4" fmla="*/ 531 w 604"/>
                  <a:gd name="T5" fmla="*/ 113 h 113"/>
                  <a:gd name="T6" fmla="*/ 566 w 604"/>
                  <a:gd name="T7" fmla="*/ 90 h 113"/>
                  <a:gd name="T8" fmla="*/ 599 w 604"/>
                  <a:gd name="T9" fmla="*/ 23 h 113"/>
                  <a:gd name="T10" fmla="*/ 585 w 604"/>
                  <a:gd name="T11" fmla="*/ 0 h 113"/>
                  <a:gd name="T12" fmla="*/ 20 w 604"/>
                  <a:gd name="T13" fmla="*/ 0 h 113"/>
                  <a:gd name="T14" fmla="*/ 6 w 604"/>
                  <a:gd name="T15" fmla="*/ 23 h 113"/>
                  <a:gd name="T16" fmla="*/ 38 w 604"/>
                  <a:gd name="T17"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4" h="113">
                    <a:moveTo>
                      <a:pt x="38" y="90"/>
                    </a:moveTo>
                    <a:cubicBezTo>
                      <a:pt x="44" y="103"/>
                      <a:pt x="60" y="113"/>
                      <a:pt x="73" y="113"/>
                    </a:cubicBezTo>
                    <a:cubicBezTo>
                      <a:pt x="531" y="113"/>
                      <a:pt x="531" y="113"/>
                      <a:pt x="531" y="113"/>
                    </a:cubicBezTo>
                    <a:cubicBezTo>
                      <a:pt x="545" y="113"/>
                      <a:pt x="561" y="103"/>
                      <a:pt x="566" y="90"/>
                    </a:cubicBezTo>
                    <a:cubicBezTo>
                      <a:pt x="599" y="23"/>
                      <a:pt x="599" y="23"/>
                      <a:pt x="599" y="23"/>
                    </a:cubicBezTo>
                    <a:cubicBezTo>
                      <a:pt x="604" y="10"/>
                      <a:pt x="598" y="0"/>
                      <a:pt x="585" y="0"/>
                    </a:cubicBezTo>
                    <a:cubicBezTo>
                      <a:pt x="20" y="0"/>
                      <a:pt x="20" y="0"/>
                      <a:pt x="20" y="0"/>
                    </a:cubicBezTo>
                    <a:cubicBezTo>
                      <a:pt x="6" y="0"/>
                      <a:pt x="0" y="10"/>
                      <a:pt x="6" y="23"/>
                    </a:cubicBezTo>
                    <a:lnTo>
                      <a:pt x="38" y="9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11223815" y="3994950"/>
                <a:ext cx="1566031" cy="473843"/>
              </a:xfrm>
              <a:custGeom>
                <a:avLst/>
                <a:gdLst>
                  <a:gd name="T0" fmla="*/ 364 w 370"/>
                  <a:gd name="T1" fmla="*/ 22 h 112"/>
                  <a:gd name="T2" fmla="*/ 350 w 370"/>
                  <a:gd name="T3" fmla="*/ 0 h 112"/>
                  <a:gd name="T4" fmla="*/ 20 w 370"/>
                  <a:gd name="T5" fmla="*/ 0 h 112"/>
                  <a:gd name="T6" fmla="*/ 6 w 370"/>
                  <a:gd name="T7" fmla="*/ 22 h 112"/>
                  <a:gd name="T8" fmla="*/ 38 w 370"/>
                  <a:gd name="T9" fmla="*/ 90 h 112"/>
                  <a:gd name="T10" fmla="*/ 74 w 370"/>
                  <a:gd name="T11" fmla="*/ 112 h 112"/>
                  <a:gd name="T12" fmla="*/ 297 w 370"/>
                  <a:gd name="T13" fmla="*/ 112 h 112"/>
                  <a:gd name="T14" fmla="*/ 332 w 370"/>
                  <a:gd name="T15" fmla="*/ 90 h 112"/>
                  <a:gd name="T16" fmla="*/ 364 w 370"/>
                  <a:gd name="T17"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0" h="112">
                    <a:moveTo>
                      <a:pt x="364" y="22"/>
                    </a:moveTo>
                    <a:cubicBezTo>
                      <a:pt x="370" y="10"/>
                      <a:pt x="364" y="0"/>
                      <a:pt x="350" y="0"/>
                    </a:cubicBezTo>
                    <a:cubicBezTo>
                      <a:pt x="20" y="0"/>
                      <a:pt x="20" y="0"/>
                      <a:pt x="20" y="0"/>
                    </a:cubicBezTo>
                    <a:cubicBezTo>
                      <a:pt x="7" y="0"/>
                      <a:pt x="0" y="10"/>
                      <a:pt x="6" y="22"/>
                    </a:cubicBezTo>
                    <a:cubicBezTo>
                      <a:pt x="38" y="90"/>
                      <a:pt x="38" y="90"/>
                      <a:pt x="38" y="90"/>
                    </a:cubicBezTo>
                    <a:cubicBezTo>
                      <a:pt x="44" y="102"/>
                      <a:pt x="60" y="112"/>
                      <a:pt x="74" y="112"/>
                    </a:cubicBezTo>
                    <a:cubicBezTo>
                      <a:pt x="297" y="112"/>
                      <a:pt x="297" y="112"/>
                      <a:pt x="297" y="112"/>
                    </a:cubicBezTo>
                    <a:cubicBezTo>
                      <a:pt x="310" y="112"/>
                      <a:pt x="326" y="102"/>
                      <a:pt x="332" y="90"/>
                    </a:cubicBezTo>
                    <a:lnTo>
                      <a:pt x="364" y="22"/>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11469138" y="4519201"/>
                <a:ext cx="1075386" cy="473843"/>
              </a:xfrm>
              <a:custGeom>
                <a:avLst/>
                <a:gdLst>
                  <a:gd name="T0" fmla="*/ 215 w 254"/>
                  <a:gd name="T1" fmla="*/ 112 h 112"/>
                  <a:gd name="T2" fmla="*/ 240 w 254"/>
                  <a:gd name="T3" fmla="*/ 87 h 112"/>
                  <a:gd name="T4" fmla="*/ 240 w 254"/>
                  <a:gd name="T5" fmla="*/ 62 h 112"/>
                  <a:gd name="T6" fmla="*/ 249 w 254"/>
                  <a:gd name="T7" fmla="*/ 18 h 112"/>
                  <a:gd name="T8" fmla="*/ 233 w 254"/>
                  <a:gd name="T9" fmla="*/ 0 h 112"/>
                  <a:gd name="T10" fmla="*/ 21 w 254"/>
                  <a:gd name="T11" fmla="*/ 0 h 112"/>
                  <a:gd name="T12" fmla="*/ 5 w 254"/>
                  <a:gd name="T13" fmla="*/ 18 h 112"/>
                  <a:gd name="T14" fmla="*/ 14 w 254"/>
                  <a:gd name="T15" fmla="*/ 62 h 112"/>
                  <a:gd name="T16" fmla="*/ 14 w 254"/>
                  <a:gd name="T17" fmla="*/ 87 h 112"/>
                  <a:gd name="T18" fmla="*/ 39 w 254"/>
                  <a:gd name="T19" fmla="*/ 112 h 112"/>
                  <a:gd name="T20" fmla="*/ 215 w 254"/>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112">
                    <a:moveTo>
                      <a:pt x="215" y="112"/>
                    </a:moveTo>
                    <a:cubicBezTo>
                      <a:pt x="229" y="112"/>
                      <a:pt x="240" y="101"/>
                      <a:pt x="240" y="87"/>
                    </a:cubicBezTo>
                    <a:cubicBezTo>
                      <a:pt x="240" y="62"/>
                      <a:pt x="240" y="62"/>
                      <a:pt x="240" y="62"/>
                    </a:cubicBezTo>
                    <a:cubicBezTo>
                      <a:pt x="240" y="48"/>
                      <a:pt x="244" y="29"/>
                      <a:pt x="249" y="18"/>
                    </a:cubicBezTo>
                    <a:cubicBezTo>
                      <a:pt x="254" y="8"/>
                      <a:pt x="247" y="0"/>
                      <a:pt x="233" y="0"/>
                    </a:cubicBezTo>
                    <a:cubicBezTo>
                      <a:pt x="21" y="0"/>
                      <a:pt x="21" y="0"/>
                      <a:pt x="21" y="0"/>
                    </a:cubicBezTo>
                    <a:cubicBezTo>
                      <a:pt x="7" y="0"/>
                      <a:pt x="0" y="8"/>
                      <a:pt x="5" y="18"/>
                    </a:cubicBezTo>
                    <a:cubicBezTo>
                      <a:pt x="10" y="29"/>
                      <a:pt x="14" y="48"/>
                      <a:pt x="14" y="62"/>
                    </a:cubicBezTo>
                    <a:cubicBezTo>
                      <a:pt x="14" y="87"/>
                      <a:pt x="14" y="87"/>
                      <a:pt x="14" y="87"/>
                    </a:cubicBezTo>
                    <a:cubicBezTo>
                      <a:pt x="14" y="101"/>
                      <a:pt x="25" y="112"/>
                      <a:pt x="39" y="112"/>
                    </a:cubicBezTo>
                    <a:lnTo>
                      <a:pt x="215" y="11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p:cNvSpPr>
              <p:nvPr/>
            </p:nvSpPr>
            <p:spPr bwMode="auto">
              <a:xfrm>
                <a:off x="11567446" y="5040090"/>
                <a:ext cx="878772" cy="470481"/>
              </a:xfrm>
              <a:custGeom>
                <a:avLst/>
                <a:gdLst>
                  <a:gd name="T0" fmla="*/ 25 w 226"/>
                  <a:gd name="T1" fmla="*/ 0 h 112"/>
                  <a:gd name="T2" fmla="*/ 0 w 226"/>
                  <a:gd name="T3" fmla="*/ 25 h 112"/>
                  <a:gd name="T4" fmla="*/ 0 w 226"/>
                  <a:gd name="T5" fmla="*/ 88 h 112"/>
                  <a:gd name="T6" fmla="*/ 25 w 226"/>
                  <a:gd name="T7" fmla="*/ 112 h 112"/>
                  <a:gd name="T8" fmla="*/ 201 w 226"/>
                  <a:gd name="T9" fmla="*/ 112 h 112"/>
                  <a:gd name="T10" fmla="*/ 226 w 226"/>
                  <a:gd name="T11" fmla="*/ 88 h 112"/>
                  <a:gd name="T12" fmla="*/ 226 w 226"/>
                  <a:gd name="T13" fmla="*/ 25 h 112"/>
                  <a:gd name="T14" fmla="*/ 201 w 226"/>
                  <a:gd name="T15" fmla="*/ 0 h 112"/>
                  <a:gd name="T16" fmla="*/ 25 w 226"/>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12">
                    <a:moveTo>
                      <a:pt x="25" y="0"/>
                    </a:moveTo>
                    <a:cubicBezTo>
                      <a:pt x="11" y="0"/>
                      <a:pt x="0" y="11"/>
                      <a:pt x="0" y="25"/>
                    </a:cubicBezTo>
                    <a:cubicBezTo>
                      <a:pt x="0" y="88"/>
                      <a:pt x="0" y="88"/>
                      <a:pt x="0" y="88"/>
                    </a:cubicBezTo>
                    <a:cubicBezTo>
                      <a:pt x="0" y="101"/>
                      <a:pt x="11" y="112"/>
                      <a:pt x="25" y="112"/>
                    </a:cubicBezTo>
                    <a:cubicBezTo>
                      <a:pt x="201" y="112"/>
                      <a:pt x="201" y="112"/>
                      <a:pt x="201" y="112"/>
                    </a:cubicBezTo>
                    <a:cubicBezTo>
                      <a:pt x="215" y="112"/>
                      <a:pt x="226" y="101"/>
                      <a:pt x="226" y="88"/>
                    </a:cubicBezTo>
                    <a:cubicBezTo>
                      <a:pt x="226" y="25"/>
                      <a:pt x="226" y="25"/>
                      <a:pt x="226" y="25"/>
                    </a:cubicBezTo>
                    <a:cubicBezTo>
                      <a:pt x="226" y="11"/>
                      <a:pt x="215" y="0"/>
                      <a:pt x="201" y="0"/>
                    </a:cubicBezTo>
                    <a:lnTo>
                      <a:pt x="2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10481127" y="2428919"/>
                <a:ext cx="3051408" cy="473843"/>
              </a:xfrm>
              <a:custGeom>
                <a:avLst/>
                <a:gdLst>
                  <a:gd name="T0" fmla="*/ 649 w 722"/>
                  <a:gd name="T1" fmla="*/ 112 h 112"/>
                  <a:gd name="T2" fmla="*/ 684 w 722"/>
                  <a:gd name="T3" fmla="*/ 90 h 112"/>
                  <a:gd name="T4" fmla="*/ 716 w 722"/>
                  <a:gd name="T5" fmla="*/ 22 h 112"/>
                  <a:gd name="T6" fmla="*/ 702 w 722"/>
                  <a:gd name="T7" fmla="*/ 0 h 112"/>
                  <a:gd name="T8" fmla="*/ 20 w 722"/>
                  <a:gd name="T9" fmla="*/ 0 h 112"/>
                  <a:gd name="T10" fmla="*/ 6 w 722"/>
                  <a:gd name="T11" fmla="*/ 22 h 112"/>
                  <a:gd name="T12" fmla="*/ 38 w 722"/>
                  <a:gd name="T13" fmla="*/ 90 h 112"/>
                  <a:gd name="T14" fmla="*/ 73 w 722"/>
                  <a:gd name="T15" fmla="*/ 112 h 112"/>
                  <a:gd name="T16" fmla="*/ 649 w 722"/>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112">
                    <a:moveTo>
                      <a:pt x="649" y="112"/>
                    </a:moveTo>
                    <a:cubicBezTo>
                      <a:pt x="663" y="112"/>
                      <a:pt x="678" y="102"/>
                      <a:pt x="684" y="90"/>
                    </a:cubicBezTo>
                    <a:cubicBezTo>
                      <a:pt x="716" y="22"/>
                      <a:pt x="716" y="22"/>
                      <a:pt x="716" y="22"/>
                    </a:cubicBezTo>
                    <a:cubicBezTo>
                      <a:pt x="722" y="10"/>
                      <a:pt x="716" y="0"/>
                      <a:pt x="702" y="0"/>
                    </a:cubicBezTo>
                    <a:cubicBezTo>
                      <a:pt x="20" y="0"/>
                      <a:pt x="20" y="0"/>
                      <a:pt x="20" y="0"/>
                    </a:cubicBezTo>
                    <a:cubicBezTo>
                      <a:pt x="6" y="0"/>
                      <a:pt x="0" y="10"/>
                      <a:pt x="6" y="22"/>
                    </a:cubicBezTo>
                    <a:cubicBezTo>
                      <a:pt x="38" y="90"/>
                      <a:pt x="38" y="90"/>
                      <a:pt x="38" y="90"/>
                    </a:cubicBezTo>
                    <a:cubicBezTo>
                      <a:pt x="44" y="102"/>
                      <a:pt x="60" y="112"/>
                      <a:pt x="73" y="112"/>
                    </a:cubicBezTo>
                    <a:lnTo>
                      <a:pt x="649" y="11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0" name="pole tekstowe 39"/>
            <p:cNvSpPr txBox="1"/>
            <p:nvPr/>
          </p:nvSpPr>
          <p:spPr>
            <a:xfrm>
              <a:off x="1525521" y="1772816"/>
              <a:ext cx="2507446" cy="469077"/>
            </a:xfrm>
            <a:prstGeom prst="rect">
              <a:avLst/>
            </a:prstGeom>
            <a:noFill/>
          </p:spPr>
          <p:txBody>
            <a:bodyPr wrap="square" rtlCol="0">
              <a:spAutoFit/>
            </a:bodyPr>
            <a:lstStyle/>
            <a:p>
              <a:pPr algn="ctr"/>
              <a:r>
                <a:rPr lang="en-US" sz="2800" dirty="0">
                  <a:solidFill>
                    <a:schemeClr val="bg1"/>
                  </a:solidFill>
                  <a:latin typeface="Calibri Light" panose="020F0302020204030204" pitchFamily="34" charset="0"/>
                </a:rPr>
                <a:t>Top Level Header</a:t>
              </a:r>
            </a:p>
          </p:txBody>
        </p:sp>
        <p:sp>
          <p:nvSpPr>
            <p:cNvPr id="41" name="pole tekstowe 40"/>
            <p:cNvSpPr txBox="1"/>
            <p:nvPr/>
          </p:nvSpPr>
          <p:spPr>
            <a:xfrm>
              <a:off x="1514072" y="2465785"/>
              <a:ext cx="2530345" cy="358706"/>
            </a:xfrm>
            <a:prstGeom prst="rect">
              <a:avLst/>
            </a:prstGeom>
            <a:noFill/>
          </p:spPr>
          <p:txBody>
            <a:bodyPr wrap="square" rtlCol="0">
              <a:spAutoFit/>
            </a:bodyPr>
            <a:lstStyle/>
            <a:p>
              <a:pPr algn="ctr"/>
              <a:r>
                <a:rPr lang="en-US" sz="2000" dirty="0">
                  <a:solidFill>
                    <a:schemeClr val="bg1"/>
                  </a:solidFill>
                </a:rPr>
                <a:t>Level 1</a:t>
              </a:r>
            </a:p>
          </p:txBody>
        </p:sp>
        <p:sp>
          <p:nvSpPr>
            <p:cNvPr id="42" name="pole tekstowe 41"/>
            <p:cNvSpPr txBox="1"/>
            <p:nvPr/>
          </p:nvSpPr>
          <p:spPr>
            <a:xfrm>
              <a:off x="1514072" y="2995299"/>
              <a:ext cx="2530345" cy="358706"/>
            </a:xfrm>
            <a:prstGeom prst="rect">
              <a:avLst/>
            </a:prstGeom>
            <a:noFill/>
          </p:spPr>
          <p:txBody>
            <a:bodyPr wrap="square" rtlCol="0">
              <a:spAutoFit/>
            </a:bodyPr>
            <a:lstStyle/>
            <a:p>
              <a:pPr algn="ctr"/>
              <a:r>
                <a:rPr lang="en-US" sz="2000" dirty="0">
                  <a:solidFill>
                    <a:schemeClr val="bg1"/>
                  </a:solidFill>
                </a:rPr>
                <a:t>Level 2</a:t>
              </a:r>
            </a:p>
          </p:txBody>
        </p:sp>
        <p:sp>
          <p:nvSpPr>
            <p:cNvPr id="43" name="pole tekstowe 42"/>
            <p:cNvSpPr txBox="1"/>
            <p:nvPr/>
          </p:nvSpPr>
          <p:spPr>
            <a:xfrm>
              <a:off x="1514072" y="3509424"/>
              <a:ext cx="2530345" cy="358706"/>
            </a:xfrm>
            <a:prstGeom prst="rect">
              <a:avLst/>
            </a:prstGeom>
            <a:noFill/>
          </p:spPr>
          <p:txBody>
            <a:bodyPr wrap="square" rtlCol="0">
              <a:spAutoFit/>
            </a:bodyPr>
            <a:lstStyle/>
            <a:p>
              <a:pPr algn="ctr"/>
              <a:r>
                <a:rPr lang="en-US" sz="2000" dirty="0">
                  <a:solidFill>
                    <a:schemeClr val="bg1"/>
                  </a:solidFill>
                </a:rPr>
                <a:t>Level 3</a:t>
              </a:r>
            </a:p>
          </p:txBody>
        </p:sp>
        <p:sp>
          <p:nvSpPr>
            <p:cNvPr id="44" name="pole tekstowe 43"/>
            <p:cNvSpPr txBox="1"/>
            <p:nvPr/>
          </p:nvSpPr>
          <p:spPr>
            <a:xfrm>
              <a:off x="1488067" y="4035287"/>
              <a:ext cx="2530345" cy="358706"/>
            </a:xfrm>
            <a:prstGeom prst="rect">
              <a:avLst/>
            </a:prstGeom>
            <a:noFill/>
          </p:spPr>
          <p:txBody>
            <a:bodyPr wrap="square" rtlCol="0">
              <a:spAutoFit/>
            </a:bodyPr>
            <a:lstStyle/>
            <a:p>
              <a:pPr algn="ctr"/>
              <a:r>
                <a:rPr lang="en-US" sz="2000" dirty="0">
                  <a:solidFill>
                    <a:schemeClr val="bg1"/>
                  </a:solidFill>
                </a:rPr>
                <a:t>Level 4</a:t>
              </a:r>
            </a:p>
          </p:txBody>
        </p:sp>
        <p:sp>
          <p:nvSpPr>
            <p:cNvPr id="45" name="pole tekstowe 44"/>
            <p:cNvSpPr txBox="1"/>
            <p:nvPr/>
          </p:nvSpPr>
          <p:spPr>
            <a:xfrm>
              <a:off x="1514072" y="4555281"/>
              <a:ext cx="2530345" cy="358706"/>
            </a:xfrm>
            <a:prstGeom prst="rect">
              <a:avLst/>
            </a:prstGeom>
            <a:noFill/>
          </p:spPr>
          <p:txBody>
            <a:bodyPr wrap="square" rtlCol="0">
              <a:spAutoFit/>
            </a:bodyPr>
            <a:lstStyle/>
            <a:p>
              <a:pPr algn="ctr"/>
              <a:r>
                <a:rPr lang="en-US" sz="2000" dirty="0">
                  <a:solidFill>
                    <a:schemeClr val="bg1"/>
                  </a:solidFill>
                </a:rPr>
                <a:t>Level 5</a:t>
              </a:r>
            </a:p>
          </p:txBody>
        </p:sp>
        <p:sp>
          <p:nvSpPr>
            <p:cNvPr id="54" name="pole tekstowe 53"/>
            <p:cNvSpPr txBox="1"/>
            <p:nvPr/>
          </p:nvSpPr>
          <p:spPr>
            <a:xfrm>
              <a:off x="1488553" y="5075275"/>
              <a:ext cx="2530345" cy="358706"/>
            </a:xfrm>
            <a:prstGeom prst="rect">
              <a:avLst/>
            </a:prstGeom>
            <a:noFill/>
          </p:spPr>
          <p:txBody>
            <a:bodyPr wrap="square" rtlCol="0">
              <a:spAutoFit/>
            </a:bodyPr>
            <a:lstStyle/>
            <a:p>
              <a:pPr algn="ctr"/>
              <a:r>
                <a:rPr lang="en-US" sz="2000" dirty="0">
                  <a:solidFill>
                    <a:schemeClr val="bg1"/>
                  </a:solidFill>
                </a:rPr>
                <a:t>Level 6</a:t>
              </a:r>
            </a:p>
          </p:txBody>
        </p:sp>
      </p:grpSp>
      <p:grpSp>
        <p:nvGrpSpPr>
          <p:cNvPr id="7" name="Grupa 6">
            <a:extLst>
              <a:ext uri="{FF2B5EF4-FFF2-40B4-BE49-F238E27FC236}">
                <a16:creationId xmlns:a16="http://schemas.microsoft.com/office/drawing/2014/main" id="{7F3D41CF-69A8-42C8-8304-3CA1E08E087F}"/>
              </a:ext>
            </a:extLst>
          </p:cNvPr>
          <p:cNvGrpSpPr/>
          <p:nvPr/>
        </p:nvGrpSpPr>
        <p:grpSpPr>
          <a:xfrm>
            <a:off x="4921367" y="4303710"/>
            <a:ext cx="5301087" cy="446293"/>
            <a:chOff x="4921367" y="4303710"/>
            <a:chExt cx="5301087" cy="446293"/>
          </a:xfrm>
        </p:grpSpPr>
        <p:sp>
          <p:nvSpPr>
            <p:cNvPr id="32" name="Prostokąt 31"/>
            <p:cNvSpPr/>
            <p:nvPr/>
          </p:nvSpPr>
          <p:spPr>
            <a:xfrm>
              <a:off x="7089993" y="4303710"/>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0" name="Łącznik prostoliniowy 29"/>
            <p:cNvCxnSpPr>
              <a:endCxn id="32" idx="1"/>
            </p:cNvCxnSpPr>
            <p:nvPr/>
          </p:nvCxnSpPr>
          <p:spPr>
            <a:xfrm>
              <a:off x="4921367" y="4526857"/>
              <a:ext cx="2168626"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5" name="Grupa 4">
            <a:extLst>
              <a:ext uri="{FF2B5EF4-FFF2-40B4-BE49-F238E27FC236}">
                <a16:creationId xmlns:a16="http://schemas.microsoft.com/office/drawing/2014/main" id="{582A4EB7-C739-4A4F-9BF7-38A8F6FF56EA}"/>
              </a:ext>
            </a:extLst>
          </p:cNvPr>
          <p:cNvGrpSpPr/>
          <p:nvPr/>
        </p:nvGrpSpPr>
        <p:grpSpPr>
          <a:xfrm>
            <a:off x="5483604" y="3143682"/>
            <a:ext cx="4738850" cy="446293"/>
            <a:chOff x="5483604" y="3143682"/>
            <a:chExt cx="4738850" cy="446293"/>
          </a:xfrm>
        </p:grpSpPr>
        <p:sp>
          <p:nvSpPr>
            <p:cNvPr id="36" name="Prostokąt 35"/>
            <p:cNvSpPr/>
            <p:nvPr/>
          </p:nvSpPr>
          <p:spPr>
            <a:xfrm>
              <a:off x="7089993" y="3143682"/>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5" name="Łącznik prostoliniowy 34"/>
            <p:cNvCxnSpPr/>
            <p:nvPr/>
          </p:nvCxnSpPr>
          <p:spPr>
            <a:xfrm>
              <a:off x="5483604" y="3359082"/>
              <a:ext cx="160638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upa 3">
            <a:extLst>
              <a:ext uri="{FF2B5EF4-FFF2-40B4-BE49-F238E27FC236}">
                <a16:creationId xmlns:a16="http://schemas.microsoft.com/office/drawing/2014/main" id="{F0736A85-38B0-4697-8286-FB166E8BA297}"/>
              </a:ext>
            </a:extLst>
          </p:cNvPr>
          <p:cNvGrpSpPr/>
          <p:nvPr/>
        </p:nvGrpSpPr>
        <p:grpSpPr>
          <a:xfrm>
            <a:off x="5760871" y="2563668"/>
            <a:ext cx="4461582" cy="446293"/>
            <a:chOff x="5760871" y="2563668"/>
            <a:chExt cx="4461582" cy="446293"/>
          </a:xfrm>
        </p:grpSpPr>
        <p:sp>
          <p:nvSpPr>
            <p:cNvPr id="29" name="Prostokąt 28"/>
            <p:cNvSpPr/>
            <p:nvPr/>
          </p:nvSpPr>
          <p:spPr>
            <a:xfrm>
              <a:off x="7089992" y="2563668"/>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7" name="Łącznik prostoliniowy 36"/>
            <p:cNvCxnSpPr/>
            <p:nvPr/>
          </p:nvCxnSpPr>
          <p:spPr>
            <a:xfrm>
              <a:off x="5760871" y="2786814"/>
              <a:ext cx="132911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upa 5">
            <a:extLst>
              <a:ext uri="{FF2B5EF4-FFF2-40B4-BE49-F238E27FC236}">
                <a16:creationId xmlns:a16="http://schemas.microsoft.com/office/drawing/2014/main" id="{CE948B58-F62C-4405-BBB4-684AFD2462C9}"/>
              </a:ext>
            </a:extLst>
          </p:cNvPr>
          <p:cNvGrpSpPr/>
          <p:nvPr/>
        </p:nvGrpSpPr>
        <p:grpSpPr>
          <a:xfrm>
            <a:off x="5242644" y="3723696"/>
            <a:ext cx="4967710" cy="446293"/>
            <a:chOff x="5242644" y="3723696"/>
            <a:chExt cx="4967710" cy="446293"/>
          </a:xfrm>
        </p:grpSpPr>
        <p:sp>
          <p:nvSpPr>
            <p:cNvPr id="39" name="Prostokąt 38"/>
            <p:cNvSpPr/>
            <p:nvPr/>
          </p:nvSpPr>
          <p:spPr>
            <a:xfrm>
              <a:off x="7077893" y="3723696"/>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8" name="Łącznik prostoliniowy 37"/>
            <p:cNvCxnSpPr/>
            <p:nvPr/>
          </p:nvCxnSpPr>
          <p:spPr>
            <a:xfrm>
              <a:off x="5242644" y="3959974"/>
              <a:ext cx="1835249"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80EEC10B-BBD8-48BA-BC5B-09274F2CB16D}"/>
              </a:ext>
            </a:extLst>
          </p:cNvPr>
          <p:cNvGrpSpPr/>
          <p:nvPr/>
        </p:nvGrpSpPr>
        <p:grpSpPr>
          <a:xfrm>
            <a:off x="4711219" y="5463739"/>
            <a:ext cx="5511234" cy="446293"/>
            <a:chOff x="4711219" y="5463739"/>
            <a:chExt cx="5511234" cy="446293"/>
          </a:xfrm>
        </p:grpSpPr>
        <p:sp>
          <p:nvSpPr>
            <p:cNvPr id="34" name="Prostokąt 33"/>
            <p:cNvSpPr/>
            <p:nvPr/>
          </p:nvSpPr>
          <p:spPr>
            <a:xfrm>
              <a:off x="7089992" y="5463739"/>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33" name="Łącznik prostoliniowy 32"/>
            <p:cNvCxnSpPr>
              <a:endCxn id="34" idx="1"/>
            </p:cNvCxnSpPr>
            <p:nvPr/>
          </p:nvCxnSpPr>
          <p:spPr>
            <a:xfrm>
              <a:off x="4711219" y="5686885"/>
              <a:ext cx="2378773"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grpSp>
        <p:nvGrpSpPr>
          <p:cNvPr id="8" name="Grupa 7">
            <a:extLst>
              <a:ext uri="{FF2B5EF4-FFF2-40B4-BE49-F238E27FC236}">
                <a16:creationId xmlns:a16="http://schemas.microsoft.com/office/drawing/2014/main" id="{39A5D65F-E135-4807-A1B8-DA197C3A6AAC}"/>
              </a:ext>
            </a:extLst>
          </p:cNvPr>
          <p:cNvGrpSpPr/>
          <p:nvPr/>
        </p:nvGrpSpPr>
        <p:grpSpPr>
          <a:xfrm>
            <a:off x="4711219" y="4883725"/>
            <a:ext cx="5511234" cy="446293"/>
            <a:chOff x="4711219" y="4883725"/>
            <a:chExt cx="5511234" cy="446293"/>
          </a:xfrm>
        </p:grpSpPr>
        <p:sp>
          <p:nvSpPr>
            <p:cNvPr id="49" name="Prostokąt 48"/>
            <p:cNvSpPr/>
            <p:nvPr/>
          </p:nvSpPr>
          <p:spPr>
            <a:xfrm>
              <a:off x="7089992" y="4883725"/>
              <a:ext cx="3132461" cy="446293"/>
            </a:xfrm>
            <a:prstGeom prst="rect">
              <a:avLst/>
            </a:prstGeom>
            <a:solidFill>
              <a:schemeClr val="bg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Add an item description</a:t>
              </a:r>
            </a:p>
          </p:txBody>
        </p:sp>
        <p:cxnSp>
          <p:nvCxnSpPr>
            <p:cNvPr id="52" name="Łącznik prostoliniowy 51"/>
            <p:cNvCxnSpPr/>
            <p:nvPr/>
          </p:nvCxnSpPr>
          <p:spPr>
            <a:xfrm>
              <a:off x="4711219" y="5107748"/>
              <a:ext cx="2366674" cy="0"/>
            </a:xfrm>
            <a:prstGeom prst="line">
              <a:avLst/>
            </a:prstGeom>
            <a:ln w="19050">
              <a:solidFill>
                <a:schemeClr val="bg2">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14358876"/>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Downward Cylinder Funnel Diagram</a:t>
            </a:r>
          </a:p>
        </p:txBody>
      </p:sp>
      <p:sp>
        <p:nvSpPr>
          <p:cNvPr id="25" name="Symbol zastępczy zawartości 24"/>
          <p:cNvSpPr txBox="1">
            <a:spLocks/>
          </p:cNvSpPr>
          <p:nvPr/>
        </p:nvSpPr>
        <p:spPr>
          <a:xfrm>
            <a:off x="6528048" y="2092807"/>
            <a:ext cx="4248472" cy="3496433"/>
          </a:xfrm>
          <a:prstGeom prst="rect">
            <a:avLst/>
          </a:prstGeom>
        </p:spPr>
        <p:txBody>
          <a:bodyP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Aft>
                <a:spcPts val="600"/>
              </a:spcAft>
              <a:buNone/>
            </a:pPr>
            <a:r>
              <a:rPr lang="en-US" sz="3600" dirty="0"/>
              <a:t>Output</a:t>
            </a:r>
          </a:p>
          <a:p>
            <a:pPr marL="0" lvl="0" indent="0">
              <a:spcAft>
                <a:spcPts val="600"/>
              </a:spcAft>
              <a:buNone/>
            </a:pPr>
            <a:r>
              <a:rPr lang="en-US" sz="2000" dirty="0">
                <a:solidFill>
                  <a:prstClr val="black"/>
                </a:solidFill>
              </a:rPr>
              <a:t>Write your text here. Add your description of an item. Fill the textbox with your description.</a:t>
            </a:r>
          </a:p>
          <a:p>
            <a:pPr marL="288000" lvl="0" indent="-288000">
              <a:spcAft>
                <a:spcPts val="600"/>
              </a:spcAft>
              <a:buClr>
                <a:schemeClr val="tx1"/>
              </a:buClr>
            </a:pPr>
            <a:r>
              <a:rPr lang="en-US" sz="2000" dirty="0">
                <a:solidFill>
                  <a:prstClr val="black"/>
                </a:solidFill>
              </a:rPr>
              <a:t>Put your text here</a:t>
            </a:r>
          </a:p>
          <a:p>
            <a:pPr marL="288000" lvl="0" indent="-288000">
              <a:spcAft>
                <a:spcPts val="600"/>
              </a:spcAft>
              <a:buClr>
                <a:schemeClr val="tx1"/>
              </a:buClr>
            </a:pPr>
            <a:r>
              <a:rPr lang="en-US" sz="2000" dirty="0">
                <a:solidFill>
                  <a:prstClr val="black"/>
                </a:solidFill>
              </a:rPr>
              <a:t>Add an item description</a:t>
            </a:r>
          </a:p>
          <a:p>
            <a:pPr marL="288000" lvl="0" indent="-288000">
              <a:spcAft>
                <a:spcPts val="600"/>
              </a:spcAft>
              <a:buClr>
                <a:schemeClr val="tx1"/>
              </a:buClr>
            </a:pPr>
            <a:r>
              <a:rPr lang="en-US" sz="2000" dirty="0">
                <a:solidFill>
                  <a:prstClr val="black"/>
                </a:solidFill>
              </a:rPr>
              <a:t>Put your text here</a:t>
            </a:r>
          </a:p>
          <a:p>
            <a:pPr marL="288000" indent="-288000">
              <a:spcAft>
                <a:spcPts val="600"/>
              </a:spcAft>
              <a:buClr>
                <a:schemeClr val="tx1"/>
              </a:buClr>
            </a:pPr>
            <a:r>
              <a:rPr lang="en-US" sz="2000" dirty="0">
                <a:solidFill>
                  <a:prstClr val="black"/>
                </a:solidFill>
              </a:rPr>
              <a:t>Add an item description</a:t>
            </a:r>
          </a:p>
        </p:txBody>
      </p:sp>
      <p:grpSp>
        <p:nvGrpSpPr>
          <p:cNvPr id="3" name="Group 2"/>
          <p:cNvGrpSpPr/>
          <p:nvPr/>
        </p:nvGrpSpPr>
        <p:grpSpPr>
          <a:xfrm>
            <a:off x="2201615" y="1516063"/>
            <a:ext cx="3462338" cy="4360862"/>
            <a:chOff x="888296" y="1516063"/>
            <a:chExt cx="3462338" cy="4360862"/>
          </a:xfrm>
        </p:grpSpPr>
        <p:grpSp>
          <p:nvGrpSpPr>
            <p:cNvPr id="18" name="Grupa 17"/>
            <p:cNvGrpSpPr/>
            <p:nvPr/>
          </p:nvGrpSpPr>
          <p:grpSpPr>
            <a:xfrm>
              <a:off x="888296" y="1516063"/>
              <a:ext cx="3462338" cy="4360862"/>
              <a:chOff x="4587875" y="1516063"/>
              <a:chExt cx="3462338" cy="4360862"/>
            </a:xfrm>
            <a:solidFill>
              <a:schemeClr val="accent4"/>
            </a:solidFill>
          </p:grpSpPr>
          <p:sp>
            <p:nvSpPr>
              <p:cNvPr id="11" name="Freeform 6"/>
              <p:cNvSpPr>
                <a:spLocks/>
              </p:cNvSpPr>
              <p:nvPr/>
            </p:nvSpPr>
            <p:spPr bwMode="auto">
              <a:xfrm>
                <a:off x="4587875" y="1516063"/>
                <a:ext cx="3462338" cy="701675"/>
              </a:xfrm>
              <a:custGeom>
                <a:avLst/>
                <a:gdLst>
                  <a:gd name="T0" fmla="*/ 566 w 1131"/>
                  <a:gd name="T1" fmla="*/ 40 h 229"/>
                  <a:gd name="T2" fmla="*/ 1129 w 1131"/>
                  <a:gd name="T3" fmla="*/ 229 h 229"/>
                  <a:gd name="T4" fmla="*/ 1131 w 1131"/>
                  <a:gd name="T5" fmla="*/ 209 h 229"/>
                  <a:gd name="T6" fmla="*/ 566 w 1131"/>
                  <a:gd name="T7" fmla="*/ 0 h 229"/>
                  <a:gd name="T8" fmla="*/ 0 w 1131"/>
                  <a:gd name="T9" fmla="*/ 209 h 229"/>
                  <a:gd name="T10" fmla="*/ 3 w 1131"/>
                  <a:gd name="T11" fmla="*/ 229 h 229"/>
                  <a:gd name="T12" fmla="*/ 566 w 1131"/>
                  <a:gd name="T13" fmla="*/ 40 h 229"/>
                </a:gdLst>
                <a:ahLst/>
                <a:cxnLst>
                  <a:cxn ang="0">
                    <a:pos x="T0" y="T1"/>
                  </a:cxn>
                  <a:cxn ang="0">
                    <a:pos x="T2" y="T3"/>
                  </a:cxn>
                  <a:cxn ang="0">
                    <a:pos x="T4" y="T5"/>
                  </a:cxn>
                  <a:cxn ang="0">
                    <a:pos x="T6" y="T7"/>
                  </a:cxn>
                  <a:cxn ang="0">
                    <a:pos x="T8" y="T9"/>
                  </a:cxn>
                  <a:cxn ang="0">
                    <a:pos x="T10" y="T11"/>
                  </a:cxn>
                  <a:cxn ang="0">
                    <a:pos x="T12" y="T13"/>
                  </a:cxn>
                </a:cxnLst>
                <a:rect l="0" t="0" r="r" b="b"/>
                <a:pathLst>
                  <a:path w="1131" h="229">
                    <a:moveTo>
                      <a:pt x="566" y="40"/>
                    </a:moveTo>
                    <a:cubicBezTo>
                      <a:pt x="860" y="40"/>
                      <a:pt x="1102" y="123"/>
                      <a:pt x="1129" y="229"/>
                    </a:cubicBezTo>
                    <a:cubicBezTo>
                      <a:pt x="1130" y="222"/>
                      <a:pt x="1131" y="215"/>
                      <a:pt x="1131" y="209"/>
                    </a:cubicBezTo>
                    <a:cubicBezTo>
                      <a:pt x="1131" y="93"/>
                      <a:pt x="878" y="0"/>
                      <a:pt x="566" y="0"/>
                    </a:cubicBezTo>
                    <a:cubicBezTo>
                      <a:pt x="253" y="0"/>
                      <a:pt x="0" y="93"/>
                      <a:pt x="0" y="209"/>
                    </a:cubicBezTo>
                    <a:cubicBezTo>
                      <a:pt x="0" y="215"/>
                      <a:pt x="1" y="222"/>
                      <a:pt x="3" y="229"/>
                    </a:cubicBezTo>
                    <a:cubicBezTo>
                      <a:pt x="30" y="123"/>
                      <a:pt x="272" y="40"/>
                      <a:pt x="566"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a:off x="5762625" y="4854575"/>
                <a:ext cx="1114425" cy="490537"/>
              </a:xfrm>
              <a:custGeom>
                <a:avLst/>
                <a:gdLst>
                  <a:gd name="T0" fmla="*/ 182 w 364"/>
                  <a:gd name="T1" fmla="*/ 160 h 160"/>
                  <a:gd name="T2" fmla="*/ 360 w 364"/>
                  <a:gd name="T3" fmla="*/ 139 h 160"/>
                  <a:gd name="T4" fmla="*/ 360 w 364"/>
                  <a:gd name="T5" fmla="*/ 34 h 160"/>
                  <a:gd name="T6" fmla="*/ 364 w 364"/>
                  <a:gd name="T7" fmla="*/ 0 h 160"/>
                  <a:gd name="T8" fmla="*/ 182 w 364"/>
                  <a:gd name="T9" fmla="*/ 21 h 160"/>
                  <a:gd name="T10" fmla="*/ 0 w 364"/>
                  <a:gd name="T11" fmla="*/ 0 h 160"/>
                  <a:gd name="T12" fmla="*/ 4 w 364"/>
                  <a:gd name="T13" fmla="*/ 34 h 160"/>
                  <a:gd name="T14" fmla="*/ 4 w 364"/>
                  <a:gd name="T15" fmla="*/ 139 h 160"/>
                  <a:gd name="T16" fmla="*/ 182 w 364"/>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160">
                    <a:moveTo>
                      <a:pt x="182" y="160"/>
                    </a:moveTo>
                    <a:cubicBezTo>
                      <a:pt x="251" y="160"/>
                      <a:pt x="312" y="152"/>
                      <a:pt x="360" y="139"/>
                    </a:cubicBezTo>
                    <a:cubicBezTo>
                      <a:pt x="360" y="34"/>
                      <a:pt x="360" y="34"/>
                      <a:pt x="360" y="34"/>
                    </a:cubicBezTo>
                    <a:cubicBezTo>
                      <a:pt x="360" y="24"/>
                      <a:pt x="361" y="12"/>
                      <a:pt x="364" y="0"/>
                    </a:cubicBezTo>
                    <a:cubicBezTo>
                      <a:pt x="312" y="13"/>
                      <a:pt x="250" y="21"/>
                      <a:pt x="182" y="21"/>
                    </a:cubicBezTo>
                    <a:cubicBezTo>
                      <a:pt x="114" y="21"/>
                      <a:pt x="51" y="13"/>
                      <a:pt x="0" y="0"/>
                    </a:cubicBezTo>
                    <a:cubicBezTo>
                      <a:pt x="2" y="12"/>
                      <a:pt x="4" y="24"/>
                      <a:pt x="4" y="34"/>
                    </a:cubicBezTo>
                    <a:cubicBezTo>
                      <a:pt x="4" y="139"/>
                      <a:pt x="4" y="139"/>
                      <a:pt x="4" y="139"/>
                    </a:cubicBezTo>
                    <a:cubicBezTo>
                      <a:pt x="52" y="152"/>
                      <a:pt x="112" y="160"/>
                      <a:pt x="182" y="16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8"/>
              <p:cNvSpPr>
                <a:spLocks/>
              </p:cNvSpPr>
              <p:nvPr/>
            </p:nvSpPr>
            <p:spPr bwMode="auto">
              <a:xfrm>
                <a:off x="5294313" y="3832225"/>
                <a:ext cx="2047875" cy="547687"/>
              </a:xfrm>
              <a:custGeom>
                <a:avLst/>
                <a:gdLst>
                  <a:gd name="T0" fmla="*/ 0 w 669"/>
                  <a:gd name="T1" fmla="*/ 0 h 179"/>
                  <a:gd name="T2" fmla="*/ 70 w 669"/>
                  <a:gd name="T3" fmla="*/ 147 h 179"/>
                  <a:gd name="T4" fmla="*/ 335 w 669"/>
                  <a:gd name="T5" fmla="*/ 179 h 179"/>
                  <a:gd name="T6" fmla="*/ 599 w 669"/>
                  <a:gd name="T7" fmla="*/ 147 h 179"/>
                  <a:gd name="T8" fmla="*/ 669 w 669"/>
                  <a:gd name="T9" fmla="*/ 0 h 179"/>
                  <a:gd name="T10" fmla="*/ 335 w 669"/>
                  <a:gd name="T11" fmla="*/ 40 h 179"/>
                  <a:gd name="T12" fmla="*/ 0 w 669"/>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669" h="179">
                    <a:moveTo>
                      <a:pt x="0" y="0"/>
                    </a:moveTo>
                    <a:cubicBezTo>
                      <a:pt x="70" y="147"/>
                      <a:pt x="70" y="147"/>
                      <a:pt x="70" y="147"/>
                    </a:cubicBezTo>
                    <a:cubicBezTo>
                      <a:pt x="145" y="167"/>
                      <a:pt x="237" y="179"/>
                      <a:pt x="335" y="179"/>
                    </a:cubicBezTo>
                    <a:cubicBezTo>
                      <a:pt x="433" y="179"/>
                      <a:pt x="525" y="167"/>
                      <a:pt x="599" y="147"/>
                    </a:cubicBezTo>
                    <a:cubicBezTo>
                      <a:pt x="669" y="0"/>
                      <a:pt x="669" y="0"/>
                      <a:pt x="669" y="0"/>
                    </a:cubicBezTo>
                    <a:cubicBezTo>
                      <a:pt x="572" y="26"/>
                      <a:pt x="456" y="40"/>
                      <a:pt x="335" y="40"/>
                    </a:cubicBezTo>
                    <a:cubicBezTo>
                      <a:pt x="213" y="40"/>
                      <a:pt x="97" y="26"/>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4997450" y="3208338"/>
                <a:ext cx="2641600" cy="685800"/>
              </a:xfrm>
              <a:custGeom>
                <a:avLst/>
                <a:gdLst>
                  <a:gd name="T0" fmla="*/ 835 w 863"/>
                  <a:gd name="T1" fmla="*/ 11 h 224"/>
                  <a:gd name="T2" fmla="*/ 432 w 863"/>
                  <a:gd name="T3" fmla="*/ 73 h 224"/>
                  <a:gd name="T4" fmla="*/ 28 w 863"/>
                  <a:gd name="T5" fmla="*/ 11 h 224"/>
                  <a:gd name="T6" fmla="*/ 0 w 863"/>
                  <a:gd name="T7" fmla="*/ 0 h 224"/>
                  <a:gd name="T8" fmla="*/ 86 w 863"/>
                  <a:gd name="T9" fmla="*/ 180 h 224"/>
                  <a:gd name="T10" fmla="*/ 432 w 863"/>
                  <a:gd name="T11" fmla="*/ 224 h 224"/>
                  <a:gd name="T12" fmla="*/ 778 w 863"/>
                  <a:gd name="T13" fmla="*/ 180 h 224"/>
                  <a:gd name="T14" fmla="*/ 863 w 863"/>
                  <a:gd name="T15" fmla="*/ 0 h 224"/>
                  <a:gd name="T16" fmla="*/ 835 w 863"/>
                  <a:gd name="T17" fmla="*/ 1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3" h="224">
                    <a:moveTo>
                      <a:pt x="835" y="11"/>
                    </a:moveTo>
                    <a:cubicBezTo>
                      <a:pt x="727" y="51"/>
                      <a:pt x="584" y="73"/>
                      <a:pt x="432" y="73"/>
                    </a:cubicBezTo>
                    <a:cubicBezTo>
                      <a:pt x="279" y="73"/>
                      <a:pt x="136" y="51"/>
                      <a:pt x="28" y="11"/>
                    </a:cubicBezTo>
                    <a:cubicBezTo>
                      <a:pt x="18" y="8"/>
                      <a:pt x="9" y="4"/>
                      <a:pt x="0" y="0"/>
                    </a:cubicBezTo>
                    <a:cubicBezTo>
                      <a:pt x="86" y="180"/>
                      <a:pt x="86" y="180"/>
                      <a:pt x="86" y="180"/>
                    </a:cubicBezTo>
                    <a:cubicBezTo>
                      <a:pt x="184" y="209"/>
                      <a:pt x="305" y="224"/>
                      <a:pt x="432" y="224"/>
                    </a:cubicBezTo>
                    <a:cubicBezTo>
                      <a:pt x="559" y="224"/>
                      <a:pt x="679" y="209"/>
                      <a:pt x="778" y="180"/>
                    </a:cubicBezTo>
                    <a:cubicBezTo>
                      <a:pt x="863" y="0"/>
                      <a:pt x="863" y="0"/>
                      <a:pt x="863" y="0"/>
                    </a:cubicBezTo>
                    <a:cubicBezTo>
                      <a:pt x="854" y="4"/>
                      <a:pt x="845" y="8"/>
                      <a:pt x="835" y="11"/>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0"/>
              <p:cNvSpPr>
                <a:spLocks/>
              </p:cNvSpPr>
              <p:nvPr/>
            </p:nvSpPr>
            <p:spPr bwMode="auto">
              <a:xfrm>
                <a:off x="5775325" y="5345113"/>
                <a:ext cx="1090613" cy="531812"/>
              </a:xfrm>
              <a:custGeom>
                <a:avLst/>
                <a:gdLst>
                  <a:gd name="T0" fmla="*/ 178 w 356"/>
                  <a:gd name="T1" fmla="*/ 20 h 174"/>
                  <a:gd name="T2" fmla="*/ 0 w 356"/>
                  <a:gd name="T3" fmla="*/ 0 h 174"/>
                  <a:gd name="T4" fmla="*/ 0 w 356"/>
                  <a:gd name="T5" fmla="*/ 108 h 174"/>
                  <a:gd name="T6" fmla="*/ 0 w 356"/>
                  <a:gd name="T7" fmla="*/ 109 h 174"/>
                  <a:gd name="T8" fmla="*/ 178 w 356"/>
                  <a:gd name="T9" fmla="*/ 174 h 174"/>
                  <a:gd name="T10" fmla="*/ 355 w 356"/>
                  <a:gd name="T11" fmla="*/ 109 h 174"/>
                  <a:gd name="T12" fmla="*/ 356 w 356"/>
                  <a:gd name="T13" fmla="*/ 108 h 174"/>
                  <a:gd name="T14" fmla="*/ 356 w 356"/>
                  <a:gd name="T15" fmla="*/ 0 h 174"/>
                  <a:gd name="T16" fmla="*/ 178 w 356"/>
                  <a:gd name="T17" fmla="*/ 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174">
                    <a:moveTo>
                      <a:pt x="178" y="20"/>
                    </a:moveTo>
                    <a:cubicBezTo>
                      <a:pt x="111" y="20"/>
                      <a:pt x="50" y="13"/>
                      <a:pt x="0" y="0"/>
                    </a:cubicBezTo>
                    <a:cubicBezTo>
                      <a:pt x="0" y="108"/>
                      <a:pt x="0" y="108"/>
                      <a:pt x="0" y="108"/>
                    </a:cubicBezTo>
                    <a:cubicBezTo>
                      <a:pt x="0" y="109"/>
                      <a:pt x="0" y="109"/>
                      <a:pt x="0" y="109"/>
                    </a:cubicBezTo>
                    <a:cubicBezTo>
                      <a:pt x="2" y="145"/>
                      <a:pt x="81" y="174"/>
                      <a:pt x="178" y="174"/>
                    </a:cubicBezTo>
                    <a:cubicBezTo>
                      <a:pt x="274" y="174"/>
                      <a:pt x="353" y="145"/>
                      <a:pt x="355" y="109"/>
                    </a:cubicBezTo>
                    <a:cubicBezTo>
                      <a:pt x="356" y="109"/>
                      <a:pt x="356" y="109"/>
                      <a:pt x="356" y="108"/>
                    </a:cubicBezTo>
                    <a:cubicBezTo>
                      <a:pt x="356" y="0"/>
                      <a:pt x="356" y="0"/>
                      <a:pt x="356" y="0"/>
                    </a:cubicBezTo>
                    <a:cubicBezTo>
                      <a:pt x="305" y="13"/>
                      <a:pt x="244" y="20"/>
                      <a:pt x="178" y="2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1"/>
              <p:cNvSpPr>
                <a:spLocks/>
              </p:cNvSpPr>
              <p:nvPr/>
            </p:nvSpPr>
            <p:spPr bwMode="auto">
              <a:xfrm>
                <a:off x="4594225" y="2336800"/>
                <a:ext cx="3449638" cy="1033462"/>
              </a:xfrm>
              <a:custGeom>
                <a:avLst/>
                <a:gdLst>
                  <a:gd name="T0" fmla="*/ 119 w 1127"/>
                  <a:gd name="T1" fmla="*/ 257 h 338"/>
                  <a:gd name="T2" fmla="*/ 167 w 1127"/>
                  <a:gd name="T3" fmla="*/ 278 h 338"/>
                  <a:gd name="T4" fmla="*/ 564 w 1127"/>
                  <a:gd name="T5" fmla="*/ 338 h 338"/>
                  <a:gd name="T6" fmla="*/ 960 w 1127"/>
                  <a:gd name="T7" fmla="*/ 278 h 338"/>
                  <a:gd name="T8" fmla="*/ 1009 w 1127"/>
                  <a:gd name="T9" fmla="*/ 257 h 338"/>
                  <a:gd name="T10" fmla="*/ 1124 w 1127"/>
                  <a:gd name="T11" fmla="*/ 16 h 338"/>
                  <a:gd name="T12" fmla="*/ 1127 w 1127"/>
                  <a:gd name="T13" fmla="*/ 0 h 338"/>
                  <a:gd name="T14" fmla="*/ 564 w 1127"/>
                  <a:gd name="T15" fmla="*/ 190 h 338"/>
                  <a:gd name="T16" fmla="*/ 1 w 1127"/>
                  <a:gd name="T17" fmla="*/ 0 h 338"/>
                  <a:gd name="T18" fmla="*/ 4 w 1127"/>
                  <a:gd name="T19" fmla="*/ 16 h 338"/>
                  <a:gd name="T20" fmla="*/ 119 w 1127"/>
                  <a:gd name="T21" fmla="*/ 25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338">
                    <a:moveTo>
                      <a:pt x="119" y="257"/>
                    </a:moveTo>
                    <a:cubicBezTo>
                      <a:pt x="134" y="264"/>
                      <a:pt x="150" y="271"/>
                      <a:pt x="167" y="278"/>
                    </a:cubicBezTo>
                    <a:cubicBezTo>
                      <a:pt x="273" y="317"/>
                      <a:pt x="414" y="338"/>
                      <a:pt x="564" y="338"/>
                    </a:cubicBezTo>
                    <a:cubicBezTo>
                      <a:pt x="714" y="338"/>
                      <a:pt x="854" y="317"/>
                      <a:pt x="960" y="278"/>
                    </a:cubicBezTo>
                    <a:cubicBezTo>
                      <a:pt x="978" y="271"/>
                      <a:pt x="994" y="264"/>
                      <a:pt x="1009" y="257"/>
                    </a:cubicBezTo>
                    <a:cubicBezTo>
                      <a:pt x="1124" y="16"/>
                      <a:pt x="1124" y="16"/>
                      <a:pt x="1124" y="16"/>
                    </a:cubicBezTo>
                    <a:cubicBezTo>
                      <a:pt x="1126" y="10"/>
                      <a:pt x="1127" y="5"/>
                      <a:pt x="1127" y="0"/>
                    </a:cubicBezTo>
                    <a:cubicBezTo>
                      <a:pt x="1101" y="106"/>
                      <a:pt x="859" y="190"/>
                      <a:pt x="564" y="190"/>
                    </a:cubicBezTo>
                    <a:cubicBezTo>
                      <a:pt x="269" y="190"/>
                      <a:pt x="27" y="106"/>
                      <a:pt x="1" y="0"/>
                    </a:cubicBezTo>
                    <a:cubicBezTo>
                      <a:pt x="0" y="5"/>
                      <a:pt x="1" y="10"/>
                      <a:pt x="4" y="16"/>
                    </a:cubicBezTo>
                    <a:lnTo>
                      <a:pt x="119" y="25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5546725" y="4356100"/>
                <a:ext cx="1547813" cy="501650"/>
              </a:xfrm>
              <a:custGeom>
                <a:avLst/>
                <a:gdLst>
                  <a:gd name="T0" fmla="*/ 0 w 506"/>
                  <a:gd name="T1" fmla="*/ 0 h 164"/>
                  <a:gd name="T2" fmla="*/ 58 w 506"/>
                  <a:gd name="T3" fmla="*/ 123 h 164"/>
                  <a:gd name="T4" fmla="*/ 65 w 506"/>
                  <a:gd name="T5" fmla="*/ 141 h 164"/>
                  <a:gd name="T6" fmla="*/ 253 w 506"/>
                  <a:gd name="T7" fmla="*/ 164 h 164"/>
                  <a:gd name="T8" fmla="*/ 441 w 506"/>
                  <a:gd name="T9" fmla="*/ 141 h 164"/>
                  <a:gd name="T10" fmla="*/ 447 w 506"/>
                  <a:gd name="T11" fmla="*/ 123 h 164"/>
                  <a:gd name="T12" fmla="*/ 506 w 506"/>
                  <a:gd name="T13" fmla="*/ 0 h 164"/>
                  <a:gd name="T14" fmla="*/ 253 w 506"/>
                  <a:gd name="T15" fmla="*/ 28 h 164"/>
                  <a:gd name="T16" fmla="*/ 0 w 506"/>
                  <a:gd name="T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6" h="164">
                    <a:moveTo>
                      <a:pt x="0" y="0"/>
                    </a:moveTo>
                    <a:cubicBezTo>
                      <a:pt x="58" y="123"/>
                      <a:pt x="58" y="123"/>
                      <a:pt x="58" y="123"/>
                    </a:cubicBezTo>
                    <a:cubicBezTo>
                      <a:pt x="60" y="128"/>
                      <a:pt x="63" y="134"/>
                      <a:pt x="65" y="141"/>
                    </a:cubicBezTo>
                    <a:cubicBezTo>
                      <a:pt x="115" y="155"/>
                      <a:pt x="179" y="164"/>
                      <a:pt x="253" y="164"/>
                    </a:cubicBezTo>
                    <a:cubicBezTo>
                      <a:pt x="327" y="164"/>
                      <a:pt x="391" y="155"/>
                      <a:pt x="441" y="141"/>
                    </a:cubicBezTo>
                    <a:cubicBezTo>
                      <a:pt x="443" y="134"/>
                      <a:pt x="445" y="128"/>
                      <a:pt x="447" y="123"/>
                    </a:cubicBezTo>
                    <a:cubicBezTo>
                      <a:pt x="506" y="0"/>
                      <a:pt x="506" y="0"/>
                      <a:pt x="506" y="0"/>
                    </a:cubicBezTo>
                    <a:cubicBezTo>
                      <a:pt x="434" y="18"/>
                      <a:pt x="347" y="28"/>
                      <a:pt x="253" y="28"/>
                    </a:cubicBezTo>
                    <a:cubicBezTo>
                      <a:pt x="159" y="28"/>
                      <a:pt x="72" y="18"/>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pole tekstowe 18"/>
            <p:cNvSpPr txBox="1"/>
            <p:nvPr/>
          </p:nvSpPr>
          <p:spPr>
            <a:xfrm>
              <a:off x="1341165" y="1988840"/>
              <a:ext cx="2507446" cy="646331"/>
            </a:xfrm>
            <a:prstGeom prst="rect">
              <a:avLst/>
            </a:prstGeom>
            <a:noFill/>
          </p:spPr>
          <p:txBody>
            <a:bodyPr wrap="square" rtlCol="0">
              <a:spAutoFit/>
            </a:bodyPr>
            <a:lstStyle/>
            <a:p>
              <a:pPr algn="ctr"/>
              <a:r>
                <a:rPr lang="en-US" sz="3600" dirty="0"/>
                <a:t>Input</a:t>
              </a:r>
            </a:p>
          </p:txBody>
        </p:sp>
        <p:sp>
          <p:nvSpPr>
            <p:cNvPr id="20" name="pole tekstowe 19"/>
            <p:cNvSpPr txBox="1"/>
            <p:nvPr/>
          </p:nvSpPr>
          <p:spPr>
            <a:xfrm>
              <a:off x="1357430" y="2945124"/>
              <a:ext cx="2530345" cy="400110"/>
            </a:xfrm>
            <a:prstGeom prst="rect">
              <a:avLst/>
            </a:prstGeom>
            <a:noFill/>
          </p:spPr>
          <p:txBody>
            <a:bodyPr wrap="square" rtlCol="0">
              <a:spAutoFit/>
            </a:bodyPr>
            <a:lstStyle/>
            <a:p>
              <a:pPr algn="ctr"/>
              <a:r>
                <a:rPr lang="en-US" sz="2000" dirty="0">
                  <a:solidFill>
                    <a:schemeClr val="bg1"/>
                  </a:solidFill>
                </a:rPr>
                <a:t>Level 1</a:t>
              </a:r>
            </a:p>
          </p:txBody>
        </p:sp>
        <p:sp>
          <p:nvSpPr>
            <p:cNvPr id="21" name="pole tekstowe 20"/>
            <p:cNvSpPr txBox="1"/>
            <p:nvPr/>
          </p:nvSpPr>
          <p:spPr>
            <a:xfrm>
              <a:off x="1357430" y="3468014"/>
              <a:ext cx="2530345" cy="400110"/>
            </a:xfrm>
            <a:prstGeom prst="rect">
              <a:avLst/>
            </a:prstGeom>
            <a:noFill/>
          </p:spPr>
          <p:txBody>
            <a:bodyPr wrap="square" rtlCol="0">
              <a:spAutoFit/>
            </a:bodyPr>
            <a:lstStyle/>
            <a:p>
              <a:pPr algn="ctr"/>
              <a:r>
                <a:rPr lang="en-US" sz="2000" dirty="0">
                  <a:solidFill>
                    <a:schemeClr val="bg1"/>
                  </a:solidFill>
                </a:rPr>
                <a:t>Level 2</a:t>
              </a:r>
            </a:p>
          </p:txBody>
        </p:sp>
        <p:sp>
          <p:nvSpPr>
            <p:cNvPr id="22" name="pole tekstowe 21"/>
            <p:cNvSpPr txBox="1"/>
            <p:nvPr/>
          </p:nvSpPr>
          <p:spPr>
            <a:xfrm>
              <a:off x="1357430" y="3963652"/>
              <a:ext cx="2530345" cy="400110"/>
            </a:xfrm>
            <a:prstGeom prst="rect">
              <a:avLst/>
            </a:prstGeom>
            <a:noFill/>
          </p:spPr>
          <p:txBody>
            <a:bodyPr wrap="square" rtlCol="0">
              <a:spAutoFit/>
            </a:bodyPr>
            <a:lstStyle/>
            <a:p>
              <a:pPr algn="ctr"/>
              <a:r>
                <a:rPr lang="en-US" sz="2000" dirty="0">
                  <a:solidFill>
                    <a:schemeClr val="bg1"/>
                  </a:solidFill>
                </a:rPr>
                <a:t>Level 3</a:t>
              </a:r>
            </a:p>
          </p:txBody>
        </p:sp>
        <p:sp>
          <p:nvSpPr>
            <p:cNvPr id="23" name="pole tekstowe 22"/>
            <p:cNvSpPr txBox="1"/>
            <p:nvPr/>
          </p:nvSpPr>
          <p:spPr>
            <a:xfrm>
              <a:off x="1367485" y="4454465"/>
              <a:ext cx="2530345" cy="400110"/>
            </a:xfrm>
            <a:prstGeom prst="rect">
              <a:avLst/>
            </a:prstGeom>
            <a:noFill/>
          </p:spPr>
          <p:txBody>
            <a:bodyPr wrap="square" rtlCol="0">
              <a:spAutoFit/>
            </a:bodyPr>
            <a:lstStyle/>
            <a:p>
              <a:pPr algn="ctr"/>
              <a:r>
                <a:rPr lang="en-US" sz="2000" dirty="0">
                  <a:solidFill>
                    <a:schemeClr val="bg1"/>
                  </a:solidFill>
                </a:rPr>
                <a:t>Level 4</a:t>
              </a:r>
            </a:p>
          </p:txBody>
        </p:sp>
        <p:sp>
          <p:nvSpPr>
            <p:cNvPr id="24" name="pole tekstowe 23"/>
            <p:cNvSpPr txBox="1"/>
            <p:nvPr/>
          </p:nvSpPr>
          <p:spPr>
            <a:xfrm>
              <a:off x="1367484" y="4899788"/>
              <a:ext cx="2530345" cy="400110"/>
            </a:xfrm>
            <a:prstGeom prst="rect">
              <a:avLst/>
            </a:prstGeom>
            <a:noFill/>
          </p:spPr>
          <p:txBody>
            <a:bodyPr wrap="square" rtlCol="0">
              <a:spAutoFit/>
            </a:bodyPr>
            <a:lstStyle/>
            <a:p>
              <a:pPr algn="ctr"/>
              <a:r>
                <a:rPr lang="en-US" sz="2000" dirty="0">
                  <a:solidFill>
                    <a:schemeClr val="bg1"/>
                  </a:solidFill>
                </a:rPr>
                <a:t>Level 5</a:t>
              </a:r>
            </a:p>
          </p:txBody>
        </p:sp>
        <p:sp>
          <p:nvSpPr>
            <p:cNvPr id="27" name="pole tekstowe 26"/>
            <p:cNvSpPr txBox="1"/>
            <p:nvPr/>
          </p:nvSpPr>
          <p:spPr>
            <a:xfrm>
              <a:off x="1367483" y="5424920"/>
              <a:ext cx="2530345" cy="400110"/>
            </a:xfrm>
            <a:prstGeom prst="rect">
              <a:avLst/>
            </a:prstGeom>
            <a:noFill/>
          </p:spPr>
          <p:txBody>
            <a:bodyPr wrap="square" rtlCol="0">
              <a:spAutoFit/>
            </a:bodyPr>
            <a:lstStyle/>
            <a:p>
              <a:pPr algn="ctr"/>
              <a:r>
                <a:rPr lang="en-US" sz="2000" dirty="0">
                  <a:solidFill>
                    <a:schemeClr val="bg1"/>
                  </a:solidFill>
                </a:rPr>
                <a:t>Level 6</a:t>
              </a:r>
            </a:p>
          </p:txBody>
        </p:sp>
      </p:grpSp>
    </p:spTree>
    <p:extLst>
      <p:ext uri="{BB962C8B-B14F-4D97-AF65-F5344CB8AC3E}">
        <p14:creationId xmlns:p14="http://schemas.microsoft.com/office/powerpoint/2010/main" val="3941071818"/>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Data &amp; Concepts Graphics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a:bodyPr>
          <a:lstStyle/>
          <a:p>
            <a:r>
              <a:rPr lang="en-US" dirty="0"/>
              <a:t>Business Concepts Illustrations</a:t>
            </a:r>
          </a:p>
        </p:txBody>
      </p:sp>
    </p:spTree>
    <p:extLst>
      <p:ext uri="{BB962C8B-B14F-4D97-AF65-F5344CB8AC3E}">
        <p14:creationId xmlns:p14="http://schemas.microsoft.com/office/powerpoint/2010/main" val="212916902"/>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rostokąt 10">
            <a:extLst>
              <a:ext uri="{FF2B5EF4-FFF2-40B4-BE49-F238E27FC236}">
                <a16:creationId xmlns:a16="http://schemas.microsoft.com/office/drawing/2014/main" id="{4DCBD0CE-A40A-48D8-814C-6DEF6CB97DE6}"/>
              </a:ext>
            </a:extLst>
          </p:cNvPr>
          <p:cNvSpPr/>
          <p:nvPr/>
        </p:nvSpPr>
        <p:spPr>
          <a:xfrm>
            <a:off x="839788" y="3858077"/>
            <a:ext cx="10539412" cy="24506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id="{2CCB4F9A-A793-4B43-9F9D-5B77DBD64C38}"/>
              </a:ext>
            </a:extLst>
          </p:cNvPr>
          <p:cNvSpPr>
            <a:spLocks noGrp="1"/>
          </p:cNvSpPr>
          <p:nvPr>
            <p:ph type="title"/>
          </p:nvPr>
        </p:nvSpPr>
        <p:spPr/>
        <p:txBody>
          <a:bodyPr>
            <a:normAutofit fontScale="90000"/>
          </a:bodyPr>
          <a:lstStyle/>
          <a:p>
            <a:r>
              <a:rPr lang="en-US" dirty="0"/>
              <a:t>Vision and Mission Stairs Infographics</a:t>
            </a:r>
          </a:p>
        </p:txBody>
      </p:sp>
      <p:grpSp>
        <p:nvGrpSpPr>
          <p:cNvPr id="20" name="Grupa 19">
            <a:extLst>
              <a:ext uri="{FF2B5EF4-FFF2-40B4-BE49-F238E27FC236}">
                <a16:creationId xmlns:a16="http://schemas.microsoft.com/office/drawing/2014/main" id="{8E014F9B-9382-42A2-9E9C-F5020A220A27}"/>
              </a:ext>
            </a:extLst>
          </p:cNvPr>
          <p:cNvGrpSpPr/>
          <p:nvPr/>
        </p:nvGrpSpPr>
        <p:grpSpPr>
          <a:xfrm>
            <a:off x="1840828" y="4186859"/>
            <a:ext cx="5544616" cy="1783301"/>
            <a:chOff x="1055440" y="1408582"/>
            <a:chExt cx="5544616" cy="3676511"/>
          </a:xfrm>
        </p:grpSpPr>
        <p:grpSp>
          <p:nvGrpSpPr>
            <p:cNvPr id="21" name="Grupa 20">
              <a:extLst>
                <a:ext uri="{FF2B5EF4-FFF2-40B4-BE49-F238E27FC236}">
                  <a16:creationId xmlns:a16="http://schemas.microsoft.com/office/drawing/2014/main" id="{60F6CA34-48F7-43EE-A926-4481CA440A18}"/>
                </a:ext>
              </a:extLst>
            </p:cNvPr>
            <p:cNvGrpSpPr/>
            <p:nvPr/>
          </p:nvGrpSpPr>
          <p:grpSpPr>
            <a:xfrm>
              <a:off x="1055440" y="2235993"/>
              <a:ext cx="5544616" cy="2849100"/>
              <a:chOff x="1055440" y="2500691"/>
              <a:chExt cx="5544616" cy="2849100"/>
            </a:xfrm>
          </p:grpSpPr>
          <p:sp>
            <p:nvSpPr>
              <p:cNvPr id="23" name="pole tekstowe 22">
                <a:extLst>
                  <a:ext uri="{FF2B5EF4-FFF2-40B4-BE49-F238E27FC236}">
                    <a16:creationId xmlns:a16="http://schemas.microsoft.com/office/drawing/2014/main" id="{FD7CFB3A-D71E-4C46-9A52-333178417083}"/>
                  </a:ext>
                </a:extLst>
              </p:cNvPr>
              <p:cNvSpPr txBox="1"/>
              <p:nvPr/>
            </p:nvSpPr>
            <p:spPr>
              <a:xfrm>
                <a:off x="1055440" y="2621567"/>
                <a:ext cx="5544616" cy="2560034"/>
              </a:xfrm>
              <a:prstGeom prst="rect">
                <a:avLst/>
              </a:prstGeom>
              <a:noFill/>
            </p:spPr>
            <p:txBody>
              <a:bodyPr wrap="square" rtlCol="0" anchor="ctr">
                <a:normAutofit/>
              </a:bodyPr>
              <a:lstStyle/>
              <a:p>
                <a:pPr algn="ctr"/>
                <a:r>
                  <a:rPr lang="en-US" sz="2800" dirty="0"/>
                  <a:t>Write your text here. Add your description of an item. </a:t>
                </a:r>
              </a:p>
            </p:txBody>
          </p:sp>
          <p:sp>
            <p:nvSpPr>
              <p:cNvPr id="24" name="Prostokąt 23">
                <a:extLst>
                  <a:ext uri="{FF2B5EF4-FFF2-40B4-BE49-F238E27FC236}">
                    <a16:creationId xmlns:a16="http://schemas.microsoft.com/office/drawing/2014/main" id="{418E3A64-9603-47F4-A40F-7439BA43850A}"/>
                  </a:ext>
                </a:extLst>
              </p:cNvPr>
              <p:cNvSpPr/>
              <p:nvPr/>
            </p:nvSpPr>
            <p:spPr>
              <a:xfrm>
                <a:off x="2611584" y="5253307"/>
                <a:ext cx="2432328" cy="9648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25" name="Prostokąt 24">
                <a:extLst>
                  <a:ext uri="{FF2B5EF4-FFF2-40B4-BE49-F238E27FC236}">
                    <a16:creationId xmlns:a16="http://schemas.microsoft.com/office/drawing/2014/main" id="{52620697-FB2F-4165-8664-6C803EA5F2BD}"/>
                  </a:ext>
                </a:extLst>
              </p:cNvPr>
              <p:cNvSpPr/>
              <p:nvPr/>
            </p:nvSpPr>
            <p:spPr>
              <a:xfrm>
                <a:off x="2611584" y="2500691"/>
                <a:ext cx="2432328" cy="9648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sp>
          <p:nvSpPr>
            <p:cNvPr id="22" name="pole tekstowe 21">
              <a:extLst>
                <a:ext uri="{FF2B5EF4-FFF2-40B4-BE49-F238E27FC236}">
                  <a16:creationId xmlns:a16="http://schemas.microsoft.com/office/drawing/2014/main" id="{2CDA5557-D8AD-498D-9B47-368F44357616}"/>
                </a:ext>
              </a:extLst>
            </p:cNvPr>
            <p:cNvSpPr txBox="1"/>
            <p:nvPr/>
          </p:nvSpPr>
          <p:spPr>
            <a:xfrm>
              <a:off x="2473896" y="1408582"/>
              <a:ext cx="2707704" cy="608288"/>
            </a:xfrm>
            <a:prstGeom prst="rect">
              <a:avLst/>
            </a:prstGeom>
            <a:noFill/>
          </p:spPr>
          <p:txBody>
            <a:bodyPr wrap="square" rtlCol="0" anchor="ctr">
              <a:noAutofit/>
            </a:bodyPr>
            <a:lstStyle/>
            <a:p>
              <a:pPr algn="ctr"/>
              <a:r>
                <a:rPr lang="en-US" sz="2800" dirty="0"/>
                <a:t>M I S S I O N</a:t>
              </a:r>
            </a:p>
          </p:txBody>
        </p:sp>
      </p:grpSp>
      <p:grpSp>
        <p:nvGrpSpPr>
          <p:cNvPr id="14" name="Grupa 13">
            <a:extLst>
              <a:ext uri="{FF2B5EF4-FFF2-40B4-BE49-F238E27FC236}">
                <a16:creationId xmlns:a16="http://schemas.microsoft.com/office/drawing/2014/main" id="{2620B0D4-1745-4910-AECB-A0A268111289}"/>
              </a:ext>
            </a:extLst>
          </p:cNvPr>
          <p:cNvGrpSpPr/>
          <p:nvPr/>
        </p:nvGrpSpPr>
        <p:grpSpPr>
          <a:xfrm>
            <a:off x="1840828" y="1620098"/>
            <a:ext cx="5544616" cy="1783301"/>
            <a:chOff x="1055440" y="1408582"/>
            <a:chExt cx="5544616" cy="3676511"/>
          </a:xfrm>
        </p:grpSpPr>
        <p:grpSp>
          <p:nvGrpSpPr>
            <p:cNvPr id="15" name="Grupa 14">
              <a:extLst>
                <a:ext uri="{FF2B5EF4-FFF2-40B4-BE49-F238E27FC236}">
                  <a16:creationId xmlns:a16="http://schemas.microsoft.com/office/drawing/2014/main" id="{B2D88189-787E-47A7-BF0D-8CB778C376F4}"/>
                </a:ext>
              </a:extLst>
            </p:cNvPr>
            <p:cNvGrpSpPr/>
            <p:nvPr/>
          </p:nvGrpSpPr>
          <p:grpSpPr>
            <a:xfrm>
              <a:off x="1055440" y="2235993"/>
              <a:ext cx="5544616" cy="2849100"/>
              <a:chOff x="1055440" y="2500691"/>
              <a:chExt cx="5544616" cy="2849100"/>
            </a:xfrm>
          </p:grpSpPr>
          <p:sp>
            <p:nvSpPr>
              <p:cNvPr id="17" name="pole tekstowe 16">
                <a:extLst>
                  <a:ext uri="{FF2B5EF4-FFF2-40B4-BE49-F238E27FC236}">
                    <a16:creationId xmlns:a16="http://schemas.microsoft.com/office/drawing/2014/main" id="{C95A7682-A7DB-4BF7-92C4-AD86639BCE61}"/>
                  </a:ext>
                </a:extLst>
              </p:cNvPr>
              <p:cNvSpPr txBox="1"/>
              <p:nvPr/>
            </p:nvSpPr>
            <p:spPr>
              <a:xfrm>
                <a:off x="1055440" y="2621566"/>
                <a:ext cx="5544616" cy="2560034"/>
              </a:xfrm>
              <a:prstGeom prst="rect">
                <a:avLst/>
              </a:prstGeom>
              <a:noFill/>
            </p:spPr>
            <p:txBody>
              <a:bodyPr wrap="square" rtlCol="0" anchor="ctr">
                <a:normAutofit lnSpcReduction="10000"/>
              </a:bodyPr>
              <a:lstStyle/>
              <a:p>
                <a:pPr algn="ctr"/>
                <a:r>
                  <a:rPr lang="en-US" sz="4000" dirty="0">
                    <a:solidFill>
                      <a:schemeClr val="accent4"/>
                    </a:solidFill>
                  </a:rPr>
                  <a:t>Put your description here</a:t>
                </a:r>
              </a:p>
            </p:txBody>
          </p:sp>
          <p:sp>
            <p:nvSpPr>
              <p:cNvPr id="18" name="Prostokąt 17">
                <a:extLst>
                  <a:ext uri="{FF2B5EF4-FFF2-40B4-BE49-F238E27FC236}">
                    <a16:creationId xmlns:a16="http://schemas.microsoft.com/office/drawing/2014/main" id="{5BC78E8E-CC5C-4FE7-B401-FD3B28E3BBF3}"/>
                  </a:ext>
                </a:extLst>
              </p:cNvPr>
              <p:cNvSpPr/>
              <p:nvPr/>
            </p:nvSpPr>
            <p:spPr>
              <a:xfrm>
                <a:off x="2611584" y="5253307"/>
                <a:ext cx="2432328" cy="964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19" name="Prostokąt 18">
                <a:extLst>
                  <a:ext uri="{FF2B5EF4-FFF2-40B4-BE49-F238E27FC236}">
                    <a16:creationId xmlns:a16="http://schemas.microsoft.com/office/drawing/2014/main" id="{7D77C06E-A6C3-43A7-A438-8F78C0A4C3F2}"/>
                  </a:ext>
                </a:extLst>
              </p:cNvPr>
              <p:cNvSpPr/>
              <p:nvPr/>
            </p:nvSpPr>
            <p:spPr>
              <a:xfrm>
                <a:off x="2611584" y="2500691"/>
                <a:ext cx="2432328" cy="964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sp>
          <p:nvSpPr>
            <p:cNvPr id="16" name="pole tekstowe 15">
              <a:extLst>
                <a:ext uri="{FF2B5EF4-FFF2-40B4-BE49-F238E27FC236}">
                  <a16:creationId xmlns:a16="http://schemas.microsoft.com/office/drawing/2014/main" id="{087496E2-A4A8-4EA4-80E8-5AE115B490F3}"/>
                </a:ext>
              </a:extLst>
            </p:cNvPr>
            <p:cNvSpPr txBox="1"/>
            <p:nvPr/>
          </p:nvSpPr>
          <p:spPr>
            <a:xfrm>
              <a:off x="2473896" y="1408582"/>
              <a:ext cx="2707704" cy="608288"/>
            </a:xfrm>
            <a:prstGeom prst="rect">
              <a:avLst/>
            </a:prstGeom>
            <a:noFill/>
          </p:spPr>
          <p:txBody>
            <a:bodyPr wrap="square" rtlCol="0" anchor="ctr">
              <a:noAutofit/>
            </a:bodyPr>
            <a:lstStyle/>
            <a:p>
              <a:pPr algn="ctr"/>
              <a:r>
                <a:rPr lang="en-US" sz="2800" dirty="0"/>
                <a:t>V I S I O N</a:t>
              </a:r>
            </a:p>
          </p:txBody>
        </p:sp>
      </p:grpSp>
      <p:sp>
        <p:nvSpPr>
          <p:cNvPr id="3" name="Prostokąt 2">
            <a:extLst>
              <a:ext uri="{FF2B5EF4-FFF2-40B4-BE49-F238E27FC236}">
                <a16:creationId xmlns:a16="http://schemas.microsoft.com/office/drawing/2014/main" id="{331ED863-94CA-4829-A350-523729CBA465}"/>
              </a:ext>
            </a:extLst>
          </p:cNvPr>
          <p:cNvSpPr/>
          <p:nvPr/>
        </p:nvSpPr>
        <p:spPr>
          <a:xfrm>
            <a:off x="7385445" y="5870433"/>
            <a:ext cx="3993756"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Prostokąt 5">
            <a:extLst>
              <a:ext uri="{FF2B5EF4-FFF2-40B4-BE49-F238E27FC236}">
                <a16:creationId xmlns:a16="http://schemas.microsoft.com/office/drawing/2014/main" id="{6881E30C-9825-4272-AFC8-AC15CB0E84C8}"/>
              </a:ext>
            </a:extLst>
          </p:cNvPr>
          <p:cNvSpPr/>
          <p:nvPr/>
        </p:nvSpPr>
        <p:spPr>
          <a:xfrm>
            <a:off x="7998369" y="5257509"/>
            <a:ext cx="3380832"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rostokąt 6">
            <a:extLst>
              <a:ext uri="{FF2B5EF4-FFF2-40B4-BE49-F238E27FC236}">
                <a16:creationId xmlns:a16="http://schemas.microsoft.com/office/drawing/2014/main" id="{5071B6B8-F747-42C7-9978-8D7F157E4918}"/>
              </a:ext>
            </a:extLst>
          </p:cNvPr>
          <p:cNvSpPr/>
          <p:nvPr/>
        </p:nvSpPr>
        <p:spPr>
          <a:xfrm>
            <a:off x="8613177" y="4645026"/>
            <a:ext cx="2766023"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Prostokąt 7">
            <a:extLst>
              <a:ext uri="{FF2B5EF4-FFF2-40B4-BE49-F238E27FC236}">
                <a16:creationId xmlns:a16="http://schemas.microsoft.com/office/drawing/2014/main" id="{738EE253-BA8C-4D0B-96EF-6302BC4549A1}"/>
              </a:ext>
            </a:extLst>
          </p:cNvPr>
          <p:cNvSpPr/>
          <p:nvPr/>
        </p:nvSpPr>
        <p:spPr>
          <a:xfrm>
            <a:off x="9226101" y="4032544"/>
            <a:ext cx="2153100"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 name="Grupa 46">
            <a:extLst>
              <a:ext uri="{FF2B5EF4-FFF2-40B4-BE49-F238E27FC236}">
                <a16:creationId xmlns:a16="http://schemas.microsoft.com/office/drawing/2014/main" id="{9560EA35-983C-429D-96EF-41E1886F936E}"/>
              </a:ext>
            </a:extLst>
          </p:cNvPr>
          <p:cNvGrpSpPr/>
          <p:nvPr/>
        </p:nvGrpSpPr>
        <p:grpSpPr>
          <a:xfrm>
            <a:off x="7998369" y="5083318"/>
            <a:ext cx="3380831" cy="174191"/>
            <a:chOff x="7998369" y="4956318"/>
            <a:chExt cx="3380831" cy="174191"/>
          </a:xfrm>
          <a:solidFill>
            <a:schemeClr val="tx2"/>
          </a:solidFill>
        </p:grpSpPr>
        <p:sp>
          <p:nvSpPr>
            <p:cNvPr id="13" name="Trójkąt prostokątny 12">
              <a:extLst>
                <a:ext uri="{FF2B5EF4-FFF2-40B4-BE49-F238E27FC236}">
                  <a16:creationId xmlns:a16="http://schemas.microsoft.com/office/drawing/2014/main" id="{9265F298-FF59-4A36-9DB9-C83E8D8DAE37}"/>
                </a:ext>
              </a:extLst>
            </p:cNvPr>
            <p:cNvSpPr/>
            <p:nvPr/>
          </p:nvSpPr>
          <p:spPr>
            <a:xfrm flipH="1">
              <a:off x="7998369" y="4956318"/>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Prostokąt 25">
              <a:extLst>
                <a:ext uri="{FF2B5EF4-FFF2-40B4-BE49-F238E27FC236}">
                  <a16:creationId xmlns:a16="http://schemas.microsoft.com/office/drawing/2014/main" id="{0D9E6B3D-0CA0-4939-A4D7-2F36F2DC56E8}"/>
                </a:ext>
              </a:extLst>
            </p:cNvPr>
            <p:cNvSpPr/>
            <p:nvPr/>
          </p:nvSpPr>
          <p:spPr>
            <a:xfrm>
              <a:off x="8613177" y="4956319"/>
              <a:ext cx="2766023"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upa 31">
            <a:extLst>
              <a:ext uri="{FF2B5EF4-FFF2-40B4-BE49-F238E27FC236}">
                <a16:creationId xmlns:a16="http://schemas.microsoft.com/office/drawing/2014/main" id="{C5DEAB82-24CA-4693-9C7D-AE52A5E1EBDC}"/>
              </a:ext>
            </a:extLst>
          </p:cNvPr>
          <p:cNvGrpSpPr/>
          <p:nvPr/>
        </p:nvGrpSpPr>
        <p:grpSpPr>
          <a:xfrm>
            <a:off x="7383561" y="5696888"/>
            <a:ext cx="3995639" cy="174191"/>
            <a:chOff x="7383561" y="5569888"/>
            <a:chExt cx="3995639" cy="174191"/>
          </a:xfrm>
          <a:solidFill>
            <a:schemeClr val="tx2"/>
          </a:solidFill>
        </p:grpSpPr>
        <p:sp>
          <p:nvSpPr>
            <p:cNvPr id="39" name="Trójkąt prostokątny 38">
              <a:extLst>
                <a:ext uri="{FF2B5EF4-FFF2-40B4-BE49-F238E27FC236}">
                  <a16:creationId xmlns:a16="http://schemas.microsoft.com/office/drawing/2014/main" id="{6D6677A1-FCAF-44D5-B9C0-8DAC98F12804}"/>
                </a:ext>
              </a:extLst>
            </p:cNvPr>
            <p:cNvSpPr/>
            <p:nvPr/>
          </p:nvSpPr>
          <p:spPr>
            <a:xfrm flipH="1">
              <a:off x="7383561" y="5569888"/>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rostokąt 42">
              <a:extLst>
                <a:ext uri="{FF2B5EF4-FFF2-40B4-BE49-F238E27FC236}">
                  <a16:creationId xmlns:a16="http://schemas.microsoft.com/office/drawing/2014/main" id="{66469A40-42F0-4711-9209-AECFD9CDD61A}"/>
                </a:ext>
              </a:extLst>
            </p:cNvPr>
            <p:cNvSpPr/>
            <p:nvPr/>
          </p:nvSpPr>
          <p:spPr>
            <a:xfrm>
              <a:off x="7998369" y="5569888"/>
              <a:ext cx="3380831"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30678503-AD1E-48CE-80AD-35E6188DEBC8}"/>
              </a:ext>
            </a:extLst>
          </p:cNvPr>
          <p:cNvGrpSpPr/>
          <p:nvPr/>
        </p:nvGrpSpPr>
        <p:grpSpPr>
          <a:xfrm>
            <a:off x="8609081" y="4470836"/>
            <a:ext cx="2770119" cy="176848"/>
            <a:chOff x="8609081" y="4470836"/>
            <a:chExt cx="2770119" cy="176848"/>
          </a:xfrm>
          <a:solidFill>
            <a:schemeClr val="tx2"/>
          </a:solidFill>
        </p:grpSpPr>
        <p:sp>
          <p:nvSpPr>
            <p:cNvPr id="40" name="Trójkąt prostokątny 39">
              <a:extLst>
                <a:ext uri="{FF2B5EF4-FFF2-40B4-BE49-F238E27FC236}">
                  <a16:creationId xmlns:a16="http://schemas.microsoft.com/office/drawing/2014/main" id="{3E57EC9F-EF75-4F27-B83D-0A0185719D6C}"/>
                </a:ext>
              </a:extLst>
            </p:cNvPr>
            <p:cNvSpPr/>
            <p:nvPr/>
          </p:nvSpPr>
          <p:spPr>
            <a:xfrm flipH="1">
              <a:off x="8609081" y="4473493"/>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Prostokąt 43">
              <a:extLst>
                <a:ext uri="{FF2B5EF4-FFF2-40B4-BE49-F238E27FC236}">
                  <a16:creationId xmlns:a16="http://schemas.microsoft.com/office/drawing/2014/main" id="{A87E26ED-1950-4FDC-BDA8-5B815E87D062}"/>
                </a:ext>
              </a:extLst>
            </p:cNvPr>
            <p:cNvSpPr/>
            <p:nvPr/>
          </p:nvSpPr>
          <p:spPr>
            <a:xfrm>
              <a:off x="9223889" y="4470836"/>
              <a:ext cx="2155311"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upa 48">
            <a:extLst>
              <a:ext uri="{FF2B5EF4-FFF2-40B4-BE49-F238E27FC236}">
                <a16:creationId xmlns:a16="http://schemas.microsoft.com/office/drawing/2014/main" id="{D634E8E9-31A2-4E32-AE36-07E9D354B174}"/>
              </a:ext>
            </a:extLst>
          </p:cNvPr>
          <p:cNvGrpSpPr/>
          <p:nvPr/>
        </p:nvGrpSpPr>
        <p:grpSpPr>
          <a:xfrm>
            <a:off x="9223889" y="3857368"/>
            <a:ext cx="2155311" cy="174900"/>
            <a:chOff x="9223889" y="3730368"/>
            <a:chExt cx="2155311" cy="174900"/>
          </a:xfrm>
          <a:solidFill>
            <a:schemeClr val="tx2"/>
          </a:solidFill>
        </p:grpSpPr>
        <p:sp>
          <p:nvSpPr>
            <p:cNvPr id="41" name="Trójkąt prostokątny 40">
              <a:extLst>
                <a:ext uri="{FF2B5EF4-FFF2-40B4-BE49-F238E27FC236}">
                  <a16:creationId xmlns:a16="http://schemas.microsoft.com/office/drawing/2014/main" id="{F9397BA4-13D8-43D9-8664-6696DE8E5017}"/>
                </a:ext>
              </a:extLst>
            </p:cNvPr>
            <p:cNvSpPr/>
            <p:nvPr/>
          </p:nvSpPr>
          <p:spPr>
            <a:xfrm flipH="1">
              <a:off x="9223889" y="3731077"/>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rostokąt 44">
              <a:extLst>
                <a:ext uri="{FF2B5EF4-FFF2-40B4-BE49-F238E27FC236}">
                  <a16:creationId xmlns:a16="http://schemas.microsoft.com/office/drawing/2014/main" id="{A816A816-195C-433D-8681-FB3B186DA933}"/>
                </a:ext>
              </a:extLst>
            </p:cNvPr>
            <p:cNvSpPr/>
            <p:nvPr/>
          </p:nvSpPr>
          <p:spPr>
            <a:xfrm>
              <a:off x="9838697" y="3730368"/>
              <a:ext cx="1540503"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upa 50">
            <a:extLst>
              <a:ext uri="{FF2B5EF4-FFF2-40B4-BE49-F238E27FC236}">
                <a16:creationId xmlns:a16="http://schemas.microsoft.com/office/drawing/2014/main" id="{580A81BB-7034-423E-9A42-D7DEA3071277}"/>
              </a:ext>
            </a:extLst>
          </p:cNvPr>
          <p:cNvGrpSpPr/>
          <p:nvPr/>
        </p:nvGrpSpPr>
        <p:grpSpPr>
          <a:xfrm>
            <a:off x="9838697" y="1196475"/>
            <a:ext cx="1540504" cy="2670143"/>
            <a:chOff x="9838697" y="1069475"/>
            <a:chExt cx="1540504" cy="2670143"/>
          </a:xfrm>
        </p:grpSpPr>
        <p:sp>
          <p:nvSpPr>
            <p:cNvPr id="10" name="Prostokąt 9">
              <a:extLst>
                <a:ext uri="{FF2B5EF4-FFF2-40B4-BE49-F238E27FC236}">
                  <a16:creationId xmlns:a16="http://schemas.microsoft.com/office/drawing/2014/main" id="{CD0F96F5-8289-40DA-A94D-000A38738C53}"/>
                </a:ext>
              </a:extLst>
            </p:cNvPr>
            <p:cNvSpPr/>
            <p:nvPr/>
          </p:nvSpPr>
          <p:spPr>
            <a:xfrm>
              <a:off x="9838697" y="1069475"/>
              <a:ext cx="1540503" cy="2664517"/>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rapez 11">
              <a:extLst>
                <a:ext uri="{FF2B5EF4-FFF2-40B4-BE49-F238E27FC236}">
                  <a16:creationId xmlns:a16="http://schemas.microsoft.com/office/drawing/2014/main" id="{AA1945F9-9235-4948-81F5-53F17DDA2426}"/>
                </a:ext>
              </a:extLst>
            </p:cNvPr>
            <p:cNvSpPr/>
            <p:nvPr/>
          </p:nvSpPr>
          <p:spPr>
            <a:xfrm rot="16200000">
              <a:off x="9422443" y="1782860"/>
              <a:ext cx="2662765" cy="1250751"/>
            </a:xfrm>
            <a:prstGeom prst="trapezoid">
              <a:avLst>
                <a:gd name="adj" fmla="val 96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upa 30">
              <a:extLst>
                <a:ext uri="{FF2B5EF4-FFF2-40B4-BE49-F238E27FC236}">
                  <a16:creationId xmlns:a16="http://schemas.microsoft.com/office/drawing/2014/main" id="{AB372794-4633-4682-81AC-15DBAED563B5}"/>
                </a:ext>
              </a:extLst>
            </p:cNvPr>
            <p:cNvGrpSpPr/>
            <p:nvPr/>
          </p:nvGrpSpPr>
          <p:grpSpPr>
            <a:xfrm>
              <a:off x="10241073" y="2313835"/>
              <a:ext cx="338716" cy="188800"/>
              <a:chOff x="904554" y="2040865"/>
              <a:chExt cx="357150" cy="199076"/>
            </a:xfrm>
          </p:grpSpPr>
          <p:sp>
            <p:nvSpPr>
              <p:cNvPr id="34" name="Owal 33">
                <a:extLst>
                  <a:ext uri="{FF2B5EF4-FFF2-40B4-BE49-F238E27FC236}">
                    <a16:creationId xmlns:a16="http://schemas.microsoft.com/office/drawing/2014/main" id="{15B95B5A-1CEC-4C20-BC27-CE0E23DAD462}"/>
                  </a:ext>
                </a:extLst>
              </p:cNvPr>
              <p:cNvSpPr/>
              <p:nvPr/>
            </p:nvSpPr>
            <p:spPr>
              <a:xfrm>
                <a:off x="904554" y="2040865"/>
                <a:ext cx="199079" cy="199076"/>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chemat blokowy: terminator 26">
                <a:extLst>
                  <a:ext uri="{FF2B5EF4-FFF2-40B4-BE49-F238E27FC236}">
                    <a16:creationId xmlns:a16="http://schemas.microsoft.com/office/drawing/2014/main" id="{8FD90E1A-0568-44F6-B84F-8DA2AA894915}"/>
                  </a:ext>
                </a:extLst>
              </p:cNvPr>
              <p:cNvSpPr/>
              <p:nvPr/>
            </p:nvSpPr>
            <p:spPr>
              <a:xfrm>
                <a:off x="973804" y="2097752"/>
                <a:ext cx="287900" cy="85301"/>
              </a:xfrm>
              <a:prstGeom prst="flowChartTermina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6" name="Freeform 45">
            <a:extLst>
              <a:ext uri="{FF2B5EF4-FFF2-40B4-BE49-F238E27FC236}">
                <a16:creationId xmlns:a16="http://schemas.microsoft.com/office/drawing/2014/main" id="{1F4E4C25-6766-47DC-910C-33F07D31667A}"/>
              </a:ext>
            </a:extLst>
          </p:cNvPr>
          <p:cNvSpPr>
            <a:spLocks/>
          </p:cNvSpPr>
          <p:nvPr/>
        </p:nvSpPr>
        <p:spPr bwMode="auto">
          <a:xfrm rot="6084009" flipH="1">
            <a:off x="9152965" y="4233674"/>
            <a:ext cx="2519155" cy="418137"/>
          </a:xfrm>
          <a:custGeom>
            <a:avLst/>
            <a:gdLst/>
            <a:ahLst/>
            <a:cxnLst>
              <a:cxn ang="0">
                <a:pos x="324" y="49"/>
              </a:cxn>
              <a:cxn ang="0">
                <a:pos x="133" y="56"/>
              </a:cxn>
              <a:cxn ang="0">
                <a:pos x="39" y="80"/>
              </a:cxn>
              <a:cxn ang="0">
                <a:pos x="43" y="91"/>
              </a:cxn>
              <a:cxn ang="0">
                <a:pos x="328" y="61"/>
              </a:cxn>
              <a:cxn ang="0">
                <a:pos x="568" y="95"/>
              </a:cxn>
              <a:cxn ang="0">
                <a:pos x="547" y="100"/>
              </a:cxn>
              <a:cxn ang="0">
                <a:pos x="518" y="112"/>
              </a:cxn>
              <a:cxn ang="0">
                <a:pos x="520" y="117"/>
              </a:cxn>
              <a:cxn ang="0">
                <a:pos x="548" y="108"/>
              </a:cxn>
              <a:cxn ang="0">
                <a:pos x="577" y="104"/>
              </a:cxn>
              <a:cxn ang="0">
                <a:pos x="594" y="103"/>
              </a:cxn>
              <a:cxn ang="0">
                <a:pos x="601" y="104"/>
              </a:cxn>
              <a:cxn ang="0">
                <a:pos x="601" y="104"/>
              </a:cxn>
              <a:cxn ang="0">
                <a:pos x="602" y="104"/>
              </a:cxn>
              <a:cxn ang="0">
                <a:pos x="604" y="104"/>
              </a:cxn>
              <a:cxn ang="0">
                <a:pos x="605" y="104"/>
              </a:cxn>
              <a:cxn ang="0">
                <a:pos x="606" y="105"/>
              </a:cxn>
              <a:cxn ang="0">
                <a:pos x="606" y="103"/>
              </a:cxn>
              <a:cxn ang="0">
                <a:pos x="607" y="102"/>
              </a:cxn>
              <a:cxn ang="0">
                <a:pos x="610" y="96"/>
              </a:cxn>
              <a:cxn ang="0">
                <a:pos x="610" y="96"/>
              </a:cxn>
              <a:cxn ang="0">
                <a:pos x="610" y="96"/>
              </a:cxn>
              <a:cxn ang="0">
                <a:pos x="610" y="96"/>
              </a:cxn>
              <a:cxn ang="0">
                <a:pos x="607" y="92"/>
              </a:cxn>
              <a:cxn ang="0">
                <a:pos x="552" y="11"/>
              </a:cxn>
              <a:cxn ang="0">
                <a:pos x="542" y="16"/>
              </a:cxn>
              <a:cxn ang="0">
                <a:pos x="593" y="93"/>
              </a:cxn>
              <a:cxn ang="0">
                <a:pos x="584" y="93"/>
              </a:cxn>
              <a:cxn ang="0">
                <a:pos x="324" y="49"/>
              </a:cxn>
            </a:cxnLst>
            <a:rect l="0" t="0" r="r" b="b"/>
            <a:pathLst>
              <a:path w="613" h="121">
                <a:moveTo>
                  <a:pt x="324" y="49"/>
                </a:moveTo>
                <a:cubicBezTo>
                  <a:pt x="256" y="46"/>
                  <a:pt x="186" y="48"/>
                  <a:pt x="133" y="56"/>
                </a:cubicBezTo>
                <a:cubicBezTo>
                  <a:pt x="80" y="64"/>
                  <a:pt x="44" y="78"/>
                  <a:pt x="39" y="80"/>
                </a:cubicBezTo>
                <a:cubicBezTo>
                  <a:pt x="21" y="91"/>
                  <a:pt x="0" y="108"/>
                  <a:pt x="43" y="91"/>
                </a:cubicBezTo>
                <a:cubicBezTo>
                  <a:pt x="64" y="79"/>
                  <a:pt x="197" y="52"/>
                  <a:pt x="328" y="61"/>
                </a:cubicBezTo>
                <a:cubicBezTo>
                  <a:pt x="429" y="64"/>
                  <a:pt x="525" y="84"/>
                  <a:pt x="568" y="95"/>
                </a:cubicBezTo>
                <a:cubicBezTo>
                  <a:pt x="560" y="96"/>
                  <a:pt x="553" y="98"/>
                  <a:pt x="547" y="100"/>
                </a:cubicBezTo>
                <a:cubicBezTo>
                  <a:pt x="530" y="105"/>
                  <a:pt x="519" y="111"/>
                  <a:pt x="518" y="112"/>
                </a:cubicBezTo>
                <a:cubicBezTo>
                  <a:pt x="514" y="117"/>
                  <a:pt x="511" y="121"/>
                  <a:pt x="520" y="117"/>
                </a:cubicBezTo>
                <a:cubicBezTo>
                  <a:pt x="520" y="117"/>
                  <a:pt x="531" y="112"/>
                  <a:pt x="548" y="108"/>
                </a:cubicBezTo>
                <a:cubicBezTo>
                  <a:pt x="556" y="106"/>
                  <a:pt x="566" y="105"/>
                  <a:pt x="577" y="104"/>
                </a:cubicBezTo>
                <a:cubicBezTo>
                  <a:pt x="583" y="104"/>
                  <a:pt x="588" y="103"/>
                  <a:pt x="594" y="103"/>
                </a:cubicBezTo>
                <a:cubicBezTo>
                  <a:pt x="596" y="103"/>
                  <a:pt x="599" y="104"/>
                  <a:pt x="601" y="104"/>
                </a:cubicBezTo>
                <a:cubicBezTo>
                  <a:pt x="600" y="106"/>
                  <a:pt x="600" y="105"/>
                  <a:pt x="601" y="104"/>
                </a:cubicBezTo>
                <a:cubicBezTo>
                  <a:pt x="601" y="104"/>
                  <a:pt x="602" y="104"/>
                  <a:pt x="602" y="104"/>
                </a:cubicBezTo>
                <a:cubicBezTo>
                  <a:pt x="604" y="104"/>
                  <a:pt x="604" y="104"/>
                  <a:pt x="604" y="104"/>
                </a:cubicBezTo>
                <a:cubicBezTo>
                  <a:pt x="605" y="104"/>
                  <a:pt x="605" y="104"/>
                  <a:pt x="605" y="104"/>
                </a:cubicBezTo>
                <a:cubicBezTo>
                  <a:pt x="606" y="105"/>
                  <a:pt x="606" y="105"/>
                  <a:pt x="606" y="105"/>
                </a:cubicBezTo>
                <a:cubicBezTo>
                  <a:pt x="605" y="105"/>
                  <a:pt x="606" y="104"/>
                  <a:pt x="606" y="103"/>
                </a:cubicBezTo>
                <a:cubicBezTo>
                  <a:pt x="607" y="103"/>
                  <a:pt x="607" y="103"/>
                  <a:pt x="607" y="102"/>
                </a:cubicBezTo>
                <a:cubicBezTo>
                  <a:pt x="609" y="98"/>
                  <a:pt x="613" y="91"/>
                  <a:pt x="610" y="96"/>
                </a:cubicBezTo>
                <a:cubicBezTo>
                  <a:pt x="610" y="96"/>
                  <a:pt x="610" y="96"/>
                  <a:pt x="610" y="96"/>
                </a:cubicBezTo>
                <a:cubicBezTo>
                  <a:pt x="610" y="96"/>
                  <a:pt x="610" y="96"/>
                  <a:pt x="610" y="96"/>
                </a:cubicBezTo>
                <a:cubicBezTo>
                  <a:pt x="610" y="96"/>
                  <a:pt x="610" y="96"/>
                  <a:pt x="610" y="96"/>
                </a:cubicBezTo>
                <a:cubicBezTo>
                  <a:pt x="607" y="92"/>
                  <a:pt x="607" y="92"/>
                  <a:pt x="607" y="92"/>
                </a:cubicBezTo>
                <a:cubicBezTo>
                  <a:pt x="576" y="55"/>
                  <a:pt x="554" y="14"/>
                  <a:pt x="552" y="11"/>
                </a:cubicBezTo>
                <a:cubicBezTo>
                  <a:pt x="546" y="6"/>
                  <a:pt x="535" y="0"/>
                  <a:pt x="542" y="16"/>
                </a:cubicBezTo>
                <a:cubicBezTo>
                  <a:pt x="543" y="23"/>
                  <a:pt x="565" y="61"/>
                  <a:pt x="593" y="93"/>
                </a:cubicBezTo>
                <a:cubicBezTo>
                  <a:pt x="590" y="93"/>
                  <a:pt x="587" y="93"/>
                  <a:pt x="584" y="93"/>
                </a:cubicBezTo>
                <a:cubicBezTo>
                  <a:pt x="555" y="84"/>
                  <a:pt x="442" y="54"/>
                  <a:pt x="324" y="49"/>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3778417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FB11C60-AEF8-46E0-BD1A-0B58BA1DF918}"/>
              </a:ext>
            </a:extLst>
          </p:cNvPr>
          <p:cNvSpPr>
            <a:spLocks noGrp="1"/>
          </p:cNvSpPr>
          <p:nvPr>
            <p:ph type="title"/>
          </p:nvPr>
        </p:nvSpPr>
        <p:spPr/>
        <p:txBody>
          <a:bodyPr>
            <a:normAutofit fontScale="90000"/>
          </a:bodyPr>
          <a:lstStyle/>
          <a:p>
            <a:r>
              <a:rPr lang="en-US" dirty="0"/>
              <a:t>Umbrella Shelter Concept Flat Infographics</a:t>
            </a:r>
          </a:p>
        </p:txBody>
      </p:sp>
      <p:grpSp>
        <p:nvGrpSpPr>
          <p:cNvPr id="14" name="Grupa 13">
            <a:extLst>
              <a:ext uri="{FF2B5EF4-FFF2-40B4-BE49-F238E27FC236}">
                <a16:creationId xmlns:a16="http://schemas.microsoft.com/office/drawing/2014/main" id="{D00A0425-1E5A-466B-8211-387CD6682785}"/>
              </a:ext>
            </a:extLst>
          </p:cNvPr>
          <p:cNvGrpSpPr/>
          <p:nvPr/>
        </p:nvGrpSpPr>
        <p:grpSpPr>
          <a:xfrm>
            <a:off x="3503712" y="1412776"/>
            <a:ext cx="7645774" cy="2368283"/>
            <a:chOff x="2063552" y="1268411"/>
            <a:chExt cx="7645774" cy="2368283"/>
          </a:xfrm>
        </p:grpSpPr>
        <p:sp>
          <p:nvSpPr>
            <p:cNvPr id="13" name="Dowolny kształt: kształt 12">
              <a:extLst>
                <a:ext uri="{FF2B5EF4-FFF2-40B4-BE49-F238E27FC236}">
                  <a16:creationId xmlns:a16="http://schemas.microsoft.com/office/drawing/2014/main" id="{F48C36E1-5315-4CCF-A884-5B0CCC20B434}"/>
                </a:ext>
              </a:extLst>
            </p:cNvPr>
            <p:cNvSpPr>
              <a:spLocks/>
            </p:cNvSpPr>
            <p:nvPr/>
          </p:nvSpPr>
          <p:spPr bwMode="auto">
            <a:xfrm>
              <a:off x="5752460" y="1268411"/>
              <a:ext cx="275176" cy="209241"/>
            </a:xfrm>
            <a:custGeom>
              <a:avLst/>
              <a:gdLst>
                <a:gd name="connsiteX0" fmla="*/ 134060 w 275176"/>
                <a:gd name="connsiteY0" fmla="*/ 0 h 209241"/>
                <a:gd name="connsiteX1" fmla="*/ 275176 w 275176"/>
                <a:gd name="connsiteY1" fmla="*/ 127563 h 209241"/>
                <a:gd name="connsiteX2" fmla="*/ 275176 w 275176"/>
                <a:gd name="connsiteY2" fmla="*/ 209241 h 209241"/>
                <a:gd name="connsiteX3" fmla="*/ 133979 w 275176"/>
                <a:gd name="connsiteY3" fmla="*/ 204488 h 209241"/>
                <a:gd name="connsiteX4" fmla="*/ 0 w 275176"/>
                <a:gd name="connsiteY4" fmla="*/ 208814 h 209241"/>
                <a:gd name="connsiteX5" fmla="*/ 0 w 275176"/>
                <a:gd name="connsiteY5" fmla="*/ 127563 h 209241"/>
                <a:gd name="connsiteX6" fmla="*/ 134060 w 275176"/>
                <a:gd name="connsiteY6" fmla="*/ 0 h 20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176" h="209241">
                  <a:moveTo>
                    <a:pt x="134060" y="0"/>
                  </a:moveTo>
                  <a:cubicBezTo>
                    <a:pt x="211674" y="0"/>
                    <a:pt x="275176" y="55462"/>
                    <a:pt x="275176" y="127563"/>
                  </a:cubicBezTo>
                  <a:lnTo>
                    <a:pt x="275176" y="209241"/>
                  </a:lnTo>
                  <a:lnTo>
                    <a:pt x="133979" y="204488"/>
                  </a:lnTo>
                  <a:lnTo>
                    <a:pt x="0" y="208814"/>
                  </a:lnTo>
                  <a:lnTo>
                    <a:pt x="0" y="127563"/>
                  </a:lnTo>
                  <a:cubicBezTo>
                    <a:pt x="0" y="55462"/>
                    <a:pt x="63502" y="0"/>
                    <a:pt x="134060" y="0"/>
                  </a:cubicBezTo>
                  <a:close/>
                </a:path>
              </a:pathLst>
            </a:custGeom>
            <a:solidFill>
              <a:schemeClr val="accent1"/>
            </a:solidFill>
            <a:ln w="31750" cap="rnd">
              <a:noFill/>
            </a:ln>
          </p:spPr>
          <p:txBody>
            <a:bodyPr vert="horz" wrap="square" lIns="91440" tIns="45720" rIns="91440" bIns="45720" numCol="1" anchor="t" anchorCtr="0" compatLnSpc="1">
              <a:prstTxWarp prst="textNoShape">
                <a:avLst/>
              </a:prstTxWarp>
            </a:bodyPr>
            <a:lstStyle/>
            <a:p>
              <a:r>
                <a:rPr lang="en-US" dirty="0"/>
                <a:t> </a:t>
              </a:r>
            </a:p>
          </p:txBody>
        </p:sp>
        <p:sp>
          <p:nvSpPr>
            <p:cNvPr id="11" name="Freeform 5">
              <a:extLst>
                <a:ext uri="{FF2B5EF4-FFF2-40B4-BE49-F238E27FC236}">
                  <a16:creationId xmlns:a16="http://schemas.microsoft.com/office/drawing/2014/main" id="{D20A3699-1641-4AAD-99E9-CD581D9BF1F1}"/>
                </a:ext>
              </a:extLst>
            </p:cNvPr>
            <p:cNvSpPr>
              <a:spLocks/>
            </p:cNvSpPr>
            <p:nvPr/>
          </p:nvSpPr>
          <p:spPr bwMode="auto">
            <a:xfrm>
              <a:off x="2063552" y="1473249"/>
              <a:ext cx="7645774" cy="2163445"/>
            </a:xfrm>
            <a:custGeom>
              <a:avLst/>
              <a:gdLst>
                <a:gd name="T0" fmla="*/ 102 w 1084"/>
                <a:gd name="T1" fmla="*/ 318 h 390"/>
                <a:gd name="T2" fmla="*/ 212 w 1084"/>
                <a:gd name="T3" fmla="*/ 390 h 390"/>
                <a:gd name="T4" fmla="*/ 322 w 1084"/>
                <a:gd name="T5" fmla="*/ 318 h 390"/>
                <a:gd name="T6" fmla="*/ 432 w 1084"/>
                <a:gd name="T7" fmla="*/ 390 h 390"/>
                <a:gd name="T8" fmla="*/ 542 w 1084"/>
                <a:gd name="T9" fmla="*/ 318 h 390"/>
                <a:gd name="T10" fmla="*/ 652 w 1084"/>
                <a:gd name="T11" fmla="*/ 390 h 390"/>
                <a:gd name="T12" fmla="*/ 762 w 1084"/>
                <a:gd name="T13" fmla="*/ 318 h 390"/>
                <a:gd name="T14" fmla="*/ 872 w 1084"/>
                <a:gd name="T15" fmla="*/ 390 h 390"/>
                <a:gd name="T16" fmla="*/ 982 w 1084"/>
                <a:gd name="T17" fmla="*/ 318 h 390"/>
                <a:gd name="T18" fmla="*/ 1084 w 1084"/>
                <a:gd name="T19" fmla="*/ 377 h 390"/>
                <a:gd name="T20" fmla="*/ 542 w 1084"/>
                <a:gd name="T21" fmla="*/ 0 h 390"/>
                <a:gd name="T22" fmla="*/ 0 w 1084"/>
                <a:gd name="T23" fmla="*/ 378 h 390"/>
                <a:gd name="T24" fmla="*/ 102 w 1084"/>
                <a:gd name="T25" fmla="*/ 31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4" h="390">
                  <a:moveTo>
                    <a:pt x="102" y="318"/>
                  </a:moveTo>
                  <a:cubicBezTo>
                    <a:pt x="147" y="318"/>
                    <a:pt x="186" y="346"/>
                    <a:pt x="212" y="390"/>
                  </a:cubicBezTo>
                  <a:cubicBezTo>
                    <a:pt x="237" y="346"/>
                    <a:pt x="277" y="318"/>
                    <a:pt x="322" y="318"/>
                  </a:cubicBezTo>
                  <a:cubicBezTo>
                    <a:pt x="367" y="318"/>
                    <a:pt x="407" y="346"/>
                    <a:pt x="432" y="390"/>
                  </a:cubicBezTo>
                  <a:cubicBezTo>
                    <a:pt x="457" y="346"/>
                    <a:pt x="497" y="318"/>
                    <a:pt x="542" y="318"/>
                  </a:cubicBezTo>
                  <a:cubicBezTo>
                    <a:pt x="587" y="318"/>
                    <a:pt x="627" y="346"/>
                    <a:pt x="652" y="390"/>
                  </a:cubicBezTo>
                  <a:cubicBezTo>
                    <a:pt x="677" y="346"/>
                    <a:pt x="717" y="318"/>
                    <a:pt x="762" y="318"/>
                  </a:cubicBezTo>
                  <a:cubicBezTo>
                    <a:pt x="807" y="318"/>
                    <a:pt x="847" y="346"/>
                    <a:pt x="872" y="390"/>
                  </a:cubicBezTo>
                  <a:cubicBezTo>
                    <a:pt x="898" y="346"/>
                    <a:pt x="937" y="318"/>
                    <a:pt x="982" y="318"/>
                  </a:cubicBezTo>
                  <a:cubicBezTo>
                    <a:pt x="1022" y="318"/>
                    <a:pt x="1058" y="341"/>
                    <a:pt x="1084" y="377"/>
                  </a:cubicBezTo>
                  <a:cubicBezTo>
                    <a:pt x="1024" y="172"/>
                    <a:pt x="790" y="0"/>
                    <a:pt x="542" y="0"/>
                  </a:cubicBezTo>
                  <a:cubicBezTo>
                    <a:pt x="293" y="0"/>
                    <a:pt x="90" y="164"/>
                    <a:pt x="0" y="378"/>
                  </a:cubicBezTo>
                  <a:cubicBezTo>
                    <a:pt x="25" y="341"/>
                    <a:pt x="61" y="318"/>
                    <a:pt x="102" y="318"/>
                  </a:cubicBezTo>
                  <a:close/>
                </a:path>
              </a:pathLst>
            </a:custGeom>
            <a:solidFill>
              <a:schemeClr val="accent1"/>
            </a:solidFill>
            <a:ln w="31750" cap="rnd">
              <a:noFill/>
            </a:ln>
          </p:spPr>
          <p:txBody>
            <a:bodyPr vert="horz" wrap="square" lIns="91440" tIns="45720" rIns="91440" bIns="45720" numCol="1" anchor="t" anchorCtr="0" compatLnSpc="1">
              <a:prstTxWarp prst="textNoShape">
                <a:avLst/>
              </a:prstTxWarp>
            </a:bodyPr>
            <a:lstStyle/>
            <a:p>
              <a:endParaRPr lang="en-US" dirty="0"/>
            </a:p>
          </p:txBody>
        </p:sp>
      </p:grpSp>
      <p:sp>
        <p:nvSpPr>
          <p:cNvPr id="15" name="Freeform 5">
            <a:extLst>
              <a:ext uri="{FF2B5EF4-FFF2-40B4-BE49-F238E27FC236}">
                <a16:creationId xmlns:a16="http://schemas.microsoft.com/office/drawing/2014/main" id="{40B02E8E-087A-4621-8435-E8038673DF24}"/>
              </a:ext>
            </a:extLst>
          </p:cNvPr>
          <p:cNvSpPr>
            <a:spLocks noEditPoints="1"/>
          </p:cNvSpPr>
          <p:nvPr/>
        </p:nvSpPr>
        <p:spPr bwMode="auto">
          <a:xfrm flipV="1">
            <a:off x="3495062"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16" name="Freeform 5">
            <a:extLst>
              <a:ext uri="{FF2B5EF4-FFF2-40B4-BE49-F238E27FC236}">
                <a16:creationId xmlns:a16="http://schemas.microsoft.com/office/drawing/2014/main" id="{508EA3AC-E946-41AD-90F1-2996AB89E84B}"/>
              </a:ext>
            </a:extLst>
          </p:cNvPr>
          <p:cNvSpPr>
            <a:spLocks noEditPoints="1"/>
          </p:cNvSpPr>
          <p:nvPr/>
        </p:nvSpPr>
        <p:spPr bwMode="auto">
          <a:xfrm flipV="1">
            <a:off x="6153199"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18" name="Prostokąt 17">
            <a:extLst>
              <a:ext uri="{FF2B5EF4-FFF2-40B4-BE49-F238E27FC236}">
                <a16:creationId xmlns:a16="http://schemas.microsoft.com/office/drawing/2014/main" id="{ED52234A-7B5A-40D1-9F06-21D477FD958F}"/>
              </a:ext>
            </a:extLst>
          </p:cNvPr>
          <p:cNvSpPr/>
          <p:nvPr/>
        </p:nvSpPr>
        <p:spPr>
          <a:xfrm>
            <a:off x="3499436"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grpSp>
        <p:nvGrpSpPr>
          <p:cNvPr id="5" name="Grupa 4">
            <a:extLst>
              <a:ext uri="{FF2B5EF4-FFF2-40B4-BE49-F238E27FC236}">
                <a16:creationId xmlns:a16="http://schemas.microsoft.com/office/drawing/2014/main" id="{3865BA3A-4858-41B7-AC85-3146388E5F5D}"/>
              </a:ext>
            </a:extLst>
          </p:cNvPr>
          <p:cNvGrpSpPr/>
          <p:nvPr/>
        </p:nvGrpSpPr>
        <p:grpSpPr>
          <a:xfrm>
            <a:off x="911920" y="4714457"/>
            <a:ext cx="2369073" cy="777430"/>
            <a:chOff x="911920" y="4714457"/>
            <a:chExt cx="2369073" cy="777430"/>
          </a:xfrm>
        </p:grpSpPr>
        <p:sp>
          <p:nvSpPr>
            <p:cNvPr id="23" name="Freeform 22">
              <a:extLst>
                <a:ext uri="{FF2B5EF4-FFF2-40B4-BE49-F238E27FC236}">
                  <a16:creationId xmlns:a16="http://schemas.microsoft.com/office/drawing/2014/main" id="{2DB58615-D046-479C-AB30-FC09ABACB020}"/>
                </a:ext>
              </a:extLst>
            </p:cNvPr>
            <p:cNvSpPr>
              <a:spLocks noEditPoints="1"/>
            </p:cNvSpPr>
            <p:nvPr/>
          </p:nvSpPr>
          <p:spPr bwMode="auto">
            <a:xfrm>
              <a:off x="977234" y="4714457"/>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lumMod val="75000"/>
              </a:schemeClr>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D1E64B77-651A-4CA8-AB12-56C8678A71EC}"/>
                </a:ext>
              </a:extLst>
            </p:cNvPr>
            <p:cNvSpPr>
              <a:spLocks noEditPoints="1"/>
            </p:cNvSpPr>
            <p:nvPr/>
          </p:nvSpPr>
          <p:spPr bwMode="auto">
            <a:xfrm>
              <a:off x="911920" y="4714457"/>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r>
                <a:rPr lang="en-US" dirty="0"/>
                <a:t>Write your text here</a:t>
              </a:r>
            </a:p>
          </p:txBody>
        </p:sp>
      </p:grpSp>
      <p:grpSp>
        <p:nvGrpSpPr>
          <p:cNvPr id="4" name="Grupa 3">
            <a:extLst>
              <a:ext uri="{FF2B5EF4-FFF2-40B4-BE49-F238E27FC236}">
                <a16:creationId xmlns:a16="http://schemas.microsoft.com/office/drawing/2014/main" id="{B47DB2EC-5EB1-4A85-B8E1-F533E4EAD7D8}"/>
              </a:ext>
            </a:extLst>
          </p:cNvPr>
          <p:cNvGrpSpPr/>
          <p:nvPr/>
        </p:nvGrpSpPr>
        <p:grpSpPr>
          <a:xfrm>
            <a:off x="911919" y="2287890"/>
            <a:ext cx="2369073" cy="777430"/>
            <a:chOff x="911919" y="2287890"/>
            <a:chExt cx="2369073" cy="777430"/>
          </a:xfrm>
        </p:grpSpPr>
        <p:sp>
          <p:nvSpPr>
            <p:cNvPr id="28" name="Freeform 22">
              <a:extLst>
                <a:ext uri="{FF2B5EF4-FFF2-40B4-BE49-F238E27FC236}">
                  <a16:creationId xmlns:a16="http://schemas.microsoft.com/office/drawing/2014/main" id="{457D77C6-03D8-4BBE-B0D3-CF0E15D06611}"/>
                </a:ext>
              </a:extLst>
            </p:cNvPr>
            <p:cNvSpPr>
              <a:spLocks noEditPoints="1"/>
            </p:cNvSpPr>
            <p:nvPr/>
          </p:nvSpPr>
          <p:spPr bwMode="auto">
            <a:xfrm>
              <a:off x="977233" y="2287890"/>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lumMod val="75000"/>
              </a:schemeClr>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endParaRPr lang="en-US" dirty="0"/>
            </a:p>
          </p:txBody>
        </p:sp>
        <p:sp>
          <p:nvSpPr>
            <p:cNvPr id="21" name="Freeform 22">
              <a:extLst>
                <a:ext uri="{FF2B5EF4-FFF2-40B4-BE49-F238E27FC236}">
                  <a16:creationId xmlns:a16="http://schemas.microsoft.com/office/drawing/2014/main" id="{1A56C4FD-42AC-4DB0-B09F-F125AC513DC1}"/>
                </a:ext>
              </a:extLst>
            </p:cNvPr>
            <p:cNvSpPr>
              <a:spLocks noEditPoints="1"/>
            </p:cNvSpPr>
            <p:nvPr/>
          </p:nvSpPr>
          <p:spPr bwMode="auto">
            <a:xfrm>
              <a:off x="911919" y="2287890"/>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r>
                <a:rPr lang="en-US" dirty="0"/>
                <a:t>Write your text here</a:t>
              </a:r>
            </a:p>
          </p:txBody>
        </p:sp>
      </p:grpSp>
      <p:sp>
        <p:nvSpPr>
          <p:cNvPr id="22" name="Prostokąt 21">
            <a:extLst>
              <a:ext uri="{FF2B5EF4-FFF2-40B4-BE49-F238E27FC236}">
                <a16:creationId xmlns:a16="http://schemas.microsoft.com/office/drawing/2014/main" id="{F6D53F35-E123-42DA-AB4E-D3B176004AAF}"/>
              </a:ext>
            </a:extLst>
          </p:cNvPr>
          <p:cNvSpPr/>
          <p:nvPr/>
        </p:nvSpPr>
        <p:spPr>
          <a:xfrm>
            <a:off x="6157573"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sp>
        <p:nvSpPr>
          <p:cNvPr id="24" name="Prostokąt 23">
            <a:extLst>
              <a:ext uri="{FF2B5EF4-FFF2-40B4-BE49-F238E27FC236}">
                <a16:creationId xmlns:a16="http://schemas.microsoft.com/office/drawing/2014/main" id="{2AE38257-7BBE-4147-B049-4F96FB6EF7A0}"/>
              </a:ext>
            </a:extLst>
          </p:cNvPr>
          <p:cNvSpPr/>
          <p:nvPr/>
        </p:nvSpPr>
        <p:spPr>
          <a:xfrm>
            <a:off x="5546508" y="2235884"/>
            <a:ext cx="3567400" cy="830048"/>
          </a:xfrm>
          <a:prstGeom prst="rect">
            <a:avLst/>
          </a:prstGeom>
        </p:spPr>
        <p:txBody>
          <a:bodyPr wrap="square">
            <a:noAutofit/>
          </a:bodyPr>
          <a:lstStyle/>
          <a:p>
            <a:pPr algn="ctr"/>
            <a:r>
              <a:rPr lang="en-US" sz="2800" b="1" dirty="0">
                <a:solidFill>
                  <a:schemeClr val="bg1"/>
                </a:solidFill>
              </a:rPr>
              <a:t>Header</a:t>
            </a:r>
          </a:p>
          <a:p>
            <a:pPr algn="ctr"/>
            <a:r>
              <a:rPr lang="en-US" sz="2400" dirty="0">
                <a:solidFill>
                  <a:schemeClr val="bg1"/>
                </a:solidFill>
              </a:rPr>
              <a:t>Write your text here </a:t>
            </a:r>
          </a:p>
        </p:txBody>
      </p:sp>
      <p:sp>
        <p:nvSpPr>
          <p:cNvPr id="3" name="Prostokąt 2">
            <a:extLst>
              <a:ext uri="{FF2B5EF4-FFF2-40B4-BE49-F238E27FC236}">
                <a16:creationId xmlns:a16="http://schemas.microsoft.com/office/drawing/2014/main" id="{4A9756CD-AC14-4D13-A463-9EC6A849FF10}"/>
              </a:ext>
            </a:extLst>
          </p:cNvPr>
          <p:cNvSpPr/>
          <p:nvPr/>
        </p:nvSpPr>
        <p:spPr>
          <a:xfrm>
            <a:off x="3494964"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rostokąt 18">
            <a:extLst>
              <a:ext uri="{FF2B5EF4-FFF2-40B4-BE49-F238E27FC236}">
                <a16:creationId xmlns:a16="http://schemas.microsoft.com/office/drawing/2014/main" id="{662C7B17-5CE4-40BC-8557-24CED0813AB0}"/>
              </a:ext>
            </a:extLst>
          </p:cNvPr>
          <p:cNvSpPr/>
          <p:nvPr/>
        </p:nvSpPr>
        <p:spPr>
          <a:xfrm>
            <a:off x="6153101"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5">
            <a:extLst>
              <a:ext uri="{FF2B5EF4-FFF2-40B4-BE49-F238E27FC236}">
                <a16:creationId xmlns:a16="http://schemas.microsoft.com/office/drawing/2014/main" id="{2BC2B371-1F7B-4099-BE8B-565F544093EF}"/>
              </a:ext>
            </a:extLst>
          </p:cNvPr>
          <p:cNvSpPr>
            <a:spLocks noEditPoints="1"/>
          </p:cNvSpPr>
          <p:nvPr/>
        </p:nvSpPr>
        <p:spPr bwMode="auto">
          <a:xfrm flipV="1">
            <a:off x="8814759"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26" name="Prostokąt 25">
            <a:extLst>
              <a:ext uri="{FF2B5EF4-FFF2-40B4-BE49-F238E27FC236}">
                <a16:creationId xmlns:a16="http://schemas.microsoft.com/office/drawing/2014/main" id="{B169B37D-BE65-4B36-A827-FBCBDAB757F6}"/>
              </a:ext>
            </a:extLst>
          </p:cNvPr>
          <p:cNvSpPr/>
          <p:nvPr/>
        </p:nvSpPr>
        <p:spPr>
          <a:xfrm>
            <a:off x="8819133"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sp>
        <p:nvSpPr>
          <p:cNvPr id="27" name="Prostokąt 26">
            <a:extLst>
              <a:ext uri="{FF2B5EF4-FFF2-40B4-BE49-F238E27FC236}">
                <a16:creationId xmlns:a16="http://schemas.microsoft.com/office/drawing/2014/main" id="{EC6CFA44-C7E5-42DB-8473-AF545336B0FF}"/>
              </a:ext>
            </a:extLst>
          </p:cNvPr>
          <p:cNvSpPr/>
          <p:nvPr/>
        </p:nvSpPr>
        <p:spPr>
          <a:xfrm>
            <a:off x="8814661"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766586508"/>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B242CE-421F-45FE-95C3-3244A73F178A}"/>
              </a:ext>
            </a:extLst>
          </p:cNvPr>
          <p:cNvSpPr>
            <a:spLocks noGrp="1"/>
          </p:cNvSpPr>
          <p:nvPr>
            <p:ph type="title"/>
          </p:nvPr>
        </p:nvSpPr>
        <p:spPr/>
        <p:txBody>
          <a:bodyPr>
            <a:normAutofit fontScale="90000"/>
          </a:bodyPr>
          <a:lstStyle/>
          <a:p>
            <a:r>
              <a:rPr lang="en-US" dirty="0"/>
              <a:t>Victory Stand Graphics Template – 1</a:t>
            </a:r>
            <a:r>
              <a:rPr lang="en-US" baseline="30000" dirty="0"/>
              <a:t>st</a:t>
            </a:r>
            <a:r>
              <a:rPr lang="en-US" dirty="0"/>
              <a:t>, 2</a:t>
            </a:r>
            <a:r>
              <a:rPr lang="en-US" baseline="30000" dirty="0"/>
              <a:t>nd</a:t>
            </a:r>
            <a:r>
              <a:rPr lang="en-US" dirty="0"/>
              <a:t>, 3</a:t>
            </a:r>
            <a:r>
              <a:rPr lang="en-US" baseline="30000" dirty="0"/>
              <a:t>rd</a:t>
            </a:r>
            <a:r>
              <a:rPr lang="en-US" dirty="0"/>
              <a:t> place</a:t>
            </a:r>
          </a:p>
        </p:txBody>
      </p:sp>
      <p:grpSp>
        <p:nvGrpSpPr>
          <p:cNvPr id="5" name="Group 4">
            <a:extLst>
              <a:ext uri="{FF2B5EF4-FFF2-40B4-BE49-F238E27FC236}">
                <a16:creationId xmlns:a16="http://schemas.microsoft.com/office/drawing/2014/main" id="{2A319F70-7835-4A88-ADAC-B88183336119}"/>
              </a:ext>
            </a:extLst>
          </p:cNvPr>
          <p:cNvGrpSpPr/>
          <p:nvPr/>
        </p:nvGrpSpPr>
        <p:grpSpPr>
          <a:xfrm>
            <a:off x="5402475" y="1700213"/>
            <a:ext cx="1385888" cy="1477963"/>
            <a:chOff x="5402475" y="1700213"/>
            <a:chExt cx="1385888" cy="1477963"/>
          </a:xfrm>
        </p:grpSpPr>
        <p:sp>
          <p:nvSpPr>
            <p:cNvPr id="59" name="Freeform 5">
              <a:extLst>
                <a:ext uri="{FF2B5EF4-FFF2-40B4-BE49-F238E27FC236}">
                  <a16:creationId xmlns:a16="http://schemas.microsoft.com/office/drawing/2014/main" id="{03E9FD35-97BC-4DA7-AC81-44E2463BBE0B}"/>
                </a:ext>
              </a:extLst>
            </p:cNvPr>
            <p:cNvSpPr>
              <a:spLocks noEditPoints="1"/>
            </p:cNvSpPr>
            <p:nvPr/>
          </p:nvSpPr>
          <p:spPr bwMode="auto">
            <a:xfrm>
              <a:off x="5402475" y="1700213"/>
              <a:ext cx="1385888" cy="1477963"/>
            </a:xfrm>
            <a:custGeom>
              <a:avLst/>
              <a:gdLst>
                <a:gd name="T0" fmla="*/ 195 w 610"/>
                <a:gd name="T1" fmla="*/ 476 h 652"/>
                <a:gd name="T2" fmla="*/ 250 w 610"/>
                <a:gd name="T3" fmla="*/ 412 h 652"/>
                <a:gd name="T4" fmla="*/ 358 w 610"/>
                <a:gd name="T5" fmla="*/ 304 h 652"/>
                <a:gd name="T6" fmla="*/ 358 w 610"/>
                <a:gd name="T7" fmla="*/ 412 h 652"/>
                <a:gd name="T8" fmla="*/ 72 w 610"/>
                <a:gd name="T9" fmla="*/ 196 h 652"/>
                <a:gd name="T10" fmla="*/ 36 w 610"/>
                <a:gd name="T11" fmla="*/ 107 h 652"/>
                <a:gd name="T12" fmla="*/ 39 w 610"/>
                <a:gd name="T13" fmla="*/ 92 h 652"/>
                <a:gd name="T14" fmla="*/ 55 w 610"/>
                <a:gd name="T15" fmla="*/ 82 h 652"/>
                <a:gd name="T16" fmla="*/ 108 w 610"/>
                <a:gd name="T17" fmla="*/ 107 h 652"/>
                <a:gd name="T18" fmla="*/ 121 w 610"/>
                <a:gd name="T19" fmla="*/ 118 h 652"/>
                <a:gd name="T20" fmla="*/ 122 w 610"/>
                <a:gd name="T21" fmla="*/ 119 h 652"/>
                <a:gd name="T22" fmla="*/ 147 w 610"/>
                <a:gd name="T23" fmla="*/ 93 h 652"/>
                <a:gd name="T24" fmla="*/ 90 w 610"/>
                <a:gd name="T25" fmla="*/ 54 h 652"/>
                <a:gd name="T26" fmla="*/ 29 w 610"/>
                <a:gd name="T27" fmla="*/ 53 h 652"/>
                <a:gd name="T28" fmla="*/ 7 w 610"/>
                <a:gd name="T29" fmla="*/ 75 h 652"/>
                <a:gd name="T30" fmla="*/ 2 w 610"/>
                <a:gd name="T31" fmla="*/ 90 h 652"/>
                <a:gd name="T32" fmla="*/ 10 w 610"/>
                <a:gd name="T33" fmla="*/ 158 h 652"/>
                <a:gd name="T34" fmla="*/ 197 w 610"/>
                <a:gd name="T35" fmla="*/ 330 h 652"/>
                <a:gd name="T36" fmla="*/ 72 w 610"/>
                <a:gd name="T37" fmla="*/ 196 h 652"/>
                <a:gd name="T38" fmla="*/ 127 w 610"/>
                <a:gd name="T39" fmla="*/ 113 h 652"/>
                <a:gd name="T40" fmla="*/ 122 w 610"/>
                <a:gd name="T41" fmla="*/ 119 h 652"/>
                <a:gd name="T42" fmla="*/ 608 w 610"/>
                <a:gd name="T43" fmla="*/ 90 h 652"/>
                <a:gd name="T44" fmla="*/ 603 w 610"/>
                <a:gd name="T45" fmla="*/ 75 h 652"/>
                <a:gd name="T46" fmla="*/ 581 w 610"/>
                <a:gd name="T47" fmla="*/ 53 h 652"/>
                <a:gd name="T48" fmla="*/ 520 w 610"/>
                <a:gd name="T49" fmla="*/ 54 h 652"/>
                <a:gd name="T50" fmla="*/ 463 w 610"/>
                <a:gd name="T51" fmla="*/ 93 h 652"/>
                <a:gd name="T52" fmla="*/ 488 w 610"/>
                <a:gd name="T53" fmla="*/ 119 h 652"/>
                <a:gd name="T54" fmla="*/ 535 w 610"/>
                <a:gd name="T55" fmla="*/ 87 h 652"/>
                <a:gd name="T56" fmla="*/ 564 w 610"/>
                <a:gd name="T57" fmla="*/ 84 h 652"/>
                <a:gd name="T58" fmla="*/ 573 w 610"/>
                <a:gd name="T59" fmla="*/ 97 h 652"/>
                <a:gd name="T60" fmla="*/ 566 w 610"/>
                <a:gd name="T61" fmla="*/ 146 h 652"/>
                <a:gd name="T62" fmla="*/ 399 w 610"/>
                <a:gd name="T63" fmla="*/ 297 h 652"/>
                <a:gd name="T64" fmla="*/ 567 w 610"/>
                <a:gd name="T65" fmla="*/ 218 h 652"/>
                <a:gd name="T66" fmla="*/ 610 w 610"/>
                <a:gd name="T67" fmla="*/ 107 h 652"/>
                <a:gd name="T68" fmla="*/ 483 w 610"/>
                <a:gd name="T69" fmla="*/ 604 h 652"/>
                <a:gd name="T70" fmla="*/ 99 w 610"/>
                <a:gd name="T71" fmla="*/ 628 h 652"/>
                <a:gd name="T72" fmla="*/ 483 w 610"/>
                <a:gd name="T73" fmla="*/ 652 h 652"/>
                <a:gd name="T74" fmla="*/ 483 w 610"/>
                <a:gd name="T75" fmla="*/ 604 h 652"/>
                <a:gd name="T76" fmla="*/ 503 w 610"/>
                <a:gd name="T77" fmla="*/ 0 h 652"/>
                <a:gd name="T78" fmla="*/ 92 w 610"/>
                <a:gd name="T79" fmla="*/ 24 h 652"/>
                <a:gd name="T80" fmla="*/ 105 w 610"/>
                <a:gd name="T81" fmla="*/ 48 h 652"/>
                <a:gd name="T82" fmla="*/ 516 w 610"/>
                <a:gd name="T83" fmla="*/ 24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0" h="652">
                  <a:moveTo>
                    <a:pt x="412" y="476"/>
                  </a:moveTo>
                  <a:cubicBezTo>
                    <a:pt x="195" y="476"/>
                    <a:pt x="195" y="476"/>
                    <a:pt x="195" y="476"/>
                  </a:cubicBezTo>
                  <a:cubicBezTo>
                    <a:pt x="250" y="412"/>
                    <a:pt x="250" y="412"/>
                    <a:pt x="250" y="412"/>
                  </a:cubicBezTo>
                  <a:cubicBezTo>
                    <a:pt x="250" y="412"/>
                    <a:pt x="250" y="412"/>
                    <a:pt x="250" y="412"/>
                  </a:cubicBezTo>
                  <a:cubicBezTo>
                    <a:pt x="250" y="304"/>
                    <a:pt x="250" y="304"/>
                    <a:pt x="250" y="304"/>
                  </a:cubicBezTo>
                  <a:cubicBezTo>
                    <a:pt x="358" y="304"/>
                    <a:pt x="358" y="304"/>
                    <a:pt x="358" y="304"/>
                  </a:cubicBezTo>
                  <a:cubicBezTo>
                    <a:pt x="358" y="412"/>
                    <a:pt x="358" y="412"/>
                    <a:pt x="358" y="412"/>
                  </a:cubicBezTo>
                  <a:cubicBezTo>
                    <a:pt x="358" y="412"/>
                    <a:pt x="358" y="412"/>
                    <a:pt x="358" y="412"/>
                  </a:cubicBezTo>
                  <a:lnTo>
                    <a:pt x="412" y="476"/>
                  </a:lnTo>
                  <a:close/>
                  <a:moveTo>
                    <a:pt x="72" y="196"/>
                  </a:moveTo>
                  <a:cubicBezTo>
                    <a:pt x="59" y="179"/>
                    <a:pt x="50" y="162"/>
                    <a:pt x="44" y="146"/>
                  </a:cubicBezTo>
                  <a:cubicBezTo>
                    <a:pt x="38" y="131"/>
                    <a:pt x="36" y="117"/>
                    <a:pt x="36" y="107"/>
                  </a:cubicBezTo>
                  <a:cubicBezTo>
                    <a:pt x="36" y="103"/>
                    <a:pt x="37" y="100"/>
                    <a:pt x="37" y="97"/>
                  </a:cubicBezTo>
                  <a:cubicBezTo>
                    <a:pt x="38" y="95"/>
                    <a:pt x="38" y="93"/>
                    <a:pt x="39" y="92"/>
                  </a:cubicBezTo>
                  <a:cubicBezTo>
                    <a:pt x="41" y="88"/>
                    <a:pt x="44" y="86"/>
                    <a:pt x="46" y="84"/>
                  </a:cubicBezTo>
                  <a:cubicBezTo>
                    <a:pt x="49" y="83"/>
                    <a:pt x="51" y="82"/>
                    <a:pt x="55" y="82"/>
                  </a:cubicBezTo>
                  <a:cubicBezTo>
                    <a:pt x="61" y="82"/>
                    <a:pt x="68" y="84"/>
                    <a:pt x="76" y="87"/>
                  </a:cubicBezTo>
                  <a:cubicBezTo>
                    <a:pt x="87" y="92"/>
                    <a:pt x="99" y="100"/>
                    <a:pt x="108" y="107"/>
                  </a:cubicBezTo>
                  <a:cubicBezTo>
                    <a:pt x="112" y="110"/>
                    <a:pt x="116" y="113"/>
                    <a:pt x="118" y="115"/>
                  </a:cubicBezTo>
                  <a:cubicBezTo>
                    <a:pt x="120" y="116"/>
                    <a:pt x="121" y="117"/>
                    <a:pt x="121" y="118"/>
                  </a:cubicBezTo>
                  <a:cubicBezTo>
                    <a:pt x="122" y="118"/>
                    <a:pt x="122" y="118"/>
                    <a:pt x="122" y="118"/>
                  </a:cubicBezTo>
                  <a:cubicBezTo>
                    <a:pt x="122" y="119"/>
                    <a:pt x="122" y="119"/>
                    <a:pt x="122" y="119"/>
                  </a:cubicBezTo>
                  <a:cubicBezTo>
                    <a:pt x="122" y="119"/>
                    <a:pt x="122" y="119"/>
                    <a:pt x="122" y="119"/>
                  </a:cubicBezTo>
                  <a:cubicBezTo>
                    <a:pt x="147" y="93"/>
                    <a:pt x="147" y="93"/>
                    <a:pt x="147" y="93"/>
                  </a:cubicBezTo>
                  <a:cubicBezTo>
                    <a:pt x="146" y="92"/>
                    <a:pt x="135" y="81"/>
                    <a:pt x="118" y="70"/>
                  </a:cubicBezTo>
                  <a:cubicBezTo>
                    <a:pt x="110" y="64"/>
                    <a:pt x="100" y="59"/>
                    <a:pt x="90" y="54"/>
                  </a:cubicBezTo>
                  <a:cubicBezTo>
                    <a:pt x="79" y="50"/>
                    <a:pt x="68" y="46"/>
                    <a:pt x="55" y="46"/>
                  </a:cubicBezTo>
                  <a:cubicBezTo>
                    <a:pt x="47" y="46"/>
                    <a:pt x="37" y="48"/>
                    <a:pt x="29" y="53"/>
                  </a:cubicBezTo>
                  <a:cubicBezTo>
                    <a:pt x="20" y="58"/>
                    <a:pt x="13" y="65"/>
                    <a:pt x="7" y="75"/>
                  </a:cubicBezTo>
                  <a:cubicBezTo>
                    <a:pt x="7" y="75"/>
                    <a:pt x="7" y="75"/>
                    <a:pt x="7" y="75"/>
                  </a:cubicBezTo>
                  <a:cubicBezTo>
                    <a:pt x="7" y="75"/>
                    <a:pt x="7" y="75"/>
                    <a:pt x="7" y="75"/>
                  </a:cubicBezTo>
                  <a:cubicBezTo>
                    <a:pt x="4" y="80"/>
                    <a:pt x="3" y="85"/>
                    <a:pt x="2" y="90"/>
                  </a:cubicBezTo>
                  <a:cubicBezTo>
                    <a:pt x="1" y="96"/>
                    <a:pt x="0" y="101"/>
                    <a:pt x="0" y="107"/>
                  </a:cubicBezTo>
                  <a:cubicBezTo>
                    <a:pt x="0" y="122"/>
                    <a:pt x="3" y="140"/>
                    <a:pt x="10" y="158"/>
                  </a:cubicBezTo>
                  <a:cubicBezTo>
                    <a:pt x="20" y="187"/>
                    <a:pt x="39" y="218"/>
                    <a:pt x="70" y="249"/>
                  </a:cubicBezTo>
                  <a:cubicBezTo>
                    <a:pt x="100" y="279"/>
                    <a:pt x="141" y="307"/>
                    <a:pt x="197" y="330"/>
                  </a:cubicBezTo>
                  <a:cubicBezTo>
                    <a:pt x="211" y="297"/>
                    <a:pt x="211" y="297"/>
                    <a:pt x="211" y="297"/>
                  </a:cubicBezTo>
                  <a:cubicBezTo>
                    <a:pt x="142" y="269"/>
                    <a:pt x="98" y="232"/>
                    <a:pt x="72" y="196"/>
                  </a:cubicBezTo>
                  <a:close/>
                  <a:moveTo>
                    <a:pt x="122" y="119"/>
                  </a:moveTo>
                  <a:cubicBezTo>
                    <a:pt x="127" y="113"/>
                    <a:pt x="127" y="113"/>
                    <a:pt x="127" y="113"/>
                  </a:cubicBezTo>
                  <a:cubicBezTo>
                    <a:pt x="122" y="119"/>
                    <a:pt x="122" y="119"/>
                    <a:pt x="122" y="119"/>
                  </a:cubicBezTo>
                  <a:cubicBezTo>
                    <a:pt x="122" y="119"/>
                    <a:pt x="122" y="119"/>
                    <a:pt x="122" y="119"/>
                  </a:cubicBezTo>
                  <a:cubicBezTo>
                    <a:pt x="122" y="119"/>
                    <a:pt x="122" y="119"/>
                    <a:pt x="122" y="119"/>
                  </a:cubicBezTo>
                  <a:close/>
                  <a:moveTo>
                    <a:pt x="608" y="90"/>
                  </a:moveTo>
                  <a:cubicBezTo>
                    <a:pt x="607" y="85"/>
                    <a:pt x="606" y="80"/>
                    <a:pt x="603" y="75"/>
                  </a:cubicBezTo>
                  <a:cubicBezTo>
                    <a:pt x="603" y="75"/>
                    <a:pt x="603" y="75"/>
                    <a:pt x="603" y="75"/>
                  </a:cubicBezTo>
                  <a:cubicBezTo>
                    <a:pt x="603" y="75"/>
                    <a:pt x="603" y="75"/>
                    <a:pt x="603" y="75"/>
                  </a:cubicBezTo>
                  <a:cubicBezTo>
                    <a:pt x="597" y="65"/>
                    <a:pt x="590" y="58"/>
                    <a:pt x="581" y="53"/>
                  </a:cubicBezTo>
                  <a:cubicBezTo>
                    <a:pt x="573" y="48"/>
                    <a:pt x="563" y="46"/>
                    <a:pt x="555" y="46"/>
                  </a:cubicBezTo>
                  <a:cubicBezTo>
                    <a:pt x="542" y="46"/>
                    <a:pt x="531" y="50"/>
                    <a:pt x="520" y="54"/>
                  </a:cubicBezTo>
                  <a:cubicBezTo>
                    <a:pt x="505" y="61"/>
                    <a:pt x="491" y="70"/>
                    <a:pt x="480" y="78"/>
                  </a:cubicBezTo>
                  <a:cubicBezTo>
                    <a:pt x="470" y="86"/>
                    <a:pt x="464" y="92"/>
                    <a:pt x="463" y="93"/>
                  </a:cubicBezTo>
                  <a:cubicBezTo>
                    <a:pt x="485" y="116"/>
                    <a:pt x="485" y="116"/>
                    <a:pt x="485" y="116"/>
                  </a:cubicBezTo>
                  <a:cubicBezTo>
                    <a:pt x="488" y="119"/>
                    <a:pt x="488" y="119"/>
                    <a:pt x="488" y="119"/>
                  </a:cubicBezTo>
                  <a:cubicBezTo>
                    <a:pt x="488" y="118"/>
                    <a:pt x="499" y="109"/>
                    <a:pt x="513" y="99"/>
                  </a:cubicBezTo>
                  <a:cubicBezTo>
                    <a:pt x="520" y="95"/>
                    <a:pt x="527" y="90"/>
                    <a:pt x="535" y="87"/>
                  </a:cubicBezTo>
                  <a:cubicBezTo>
                    <a:pt x="542" y="84"/>
                    <a:pt x="549" y="82"/>
                    <a:pt x="555" y="82"/>
                  </a:cubicBezTo>
                  <a:cubicBezTo>
                    <a:pt x="559" y="82"/>
                    <a:pt x="561" y="83"/>
                    <a:pt x="564" y="84"/>
                  </a:cubicBezTo>
                  <a:cubicBezTo>
                    <a:pt x="566" y="86"/>
                    <a:pt x="569" y="88"/>
                    <a:pt x="571" y="92"/>
                  </a:cubicBezTo>
                  <a:cubicBezTo>
                    <a:pt x="572" y="93"/>
                    <a:pt x="573" y="95"/>
                    <a:pt x="573" y="97"/>
                  </a:cubicBezTo>
                  <a:cubicBezTo>
                    <a:pt x="573" y="100"/>
                    <a:pt x="574" y="103"/>
                    <a:pt x="574" y="107"/>
                  </a:cubicBezTo>
                  <a:cubicBezTo>
                    <a:pt x="574" y="117"/>
                    <a:pt x="572" y="131"/>
                    <a:pt x="566" y="146"/>
                  </a:cubicBezTo>
                  <a:cubicBezTo>
                    <a:pt x="558" y="169"/>
                    <a:pt x="542" y="196"/>
                    <a:pt x="515" y="223"/>
                  </a:cubicBezTo>
                  <a:cubicBezTo>
                    <a:pt x="488" y="250"/>
                    <a:pt x="451" y="276"/>
                    <a:pt x="399" y="297"/>
                  </a:cubicBezTo>
                  <a:cubicBezTo>
                    <a:pt x="413" y="330"/>
                    <a:pt x="413" y="330"/>
                    <a:pt x="413" y="330"/>
                  </a:cubicBezTo>
                  <a:cubicBezTo>
                    <a:pt x="487" y="300"/>
                    <a:pt x="536" y="259"/>
                    <a:pt x="567" y="218"/>
                  </a:cubicBezTo>
                  <a:cubicBezTo>
                    <a:pt x="582" y="198"/>
                    <a:pt x="593" y="177"/>
                    <a:pt x="600" y="158"/>
                  </a:cubicBezTo>
                  <a:cubicBezTo>
                    <a:pt x="607" y="140"/>
                    <a:pt x="610" y="122"/>
                    <a:pt x="610" y="107"/>
                  </a:cubicBezTo>
                  <a:cubicBezTo>
                    <a:pt x="610" y="101"/>
                    <a:pt x="609" y="96"/>
                    <a:pt x="608" y="90"/>
                  </a:cubicBezTo>
                  <a:close/>
                  <a:moveTo>
                    <a:pt x="483" y="604"/>
                  </a:moveTo>
                  <a:cubicBezTo>
                    <a:pt x="123" y="604"/>
                    <a:pt x="123" y="604"/>
                    <a:pt x="123" y="604"/>
                  </a:cubicBezTo>
                  <a:cubicBezTo>
                    <a:pt x="110" y="604"/>
                    <a:pt x="99" y="615"/>
                    <a:pt x="99" y="628"/>
                  </a:cubicBezTo>
                  <a:cubicBezTo>
                    <a:pt x="99" y="641"/>
                    <a:pt x="110" y="652"/>
                    <a:pt x="123" y="652"/>
                  </a:cubicBezTo>
                  <a:cubicBezTo>
                    <a:pt x="483" y="652"/>
                    <a:pt x="483" y="652"/>
                    <a:pt x="483" y="652"/>
                  </a:cubicBezTo>
                  <a:cubicBezTo>
                    <a:pt x="496" y="652"/>
                    <a:pt x="507" y="641"/>
                    <a:pt x="507" y="628"/>
                  </a:cubicBezTo>
                  <a:cubicBezTo>
                    <a:pt x="507" y="615"/>
                    <a:pt x="496" y="604"/>
                    <a:pt x="483" y="604"/>
                  </a:cubicBezTo>
                  <a:close/>
                  <a:moveTo>
                    <a:pt x="516" y="24"/>
                  </a:moveTo>
                  <a:cubicBezTo>
                    <a:pt x="516" y="11"/>
                    <a:pt x="510" y="0"/>
                    <a:pt x="503" y="0"/>
                  </a:cubicBezTo>
                  <a:cubicBezTo>
                    <a:pt x="105" y="0"/>
                    <a:pt x="105" y="0"/>
                    <a:pt x="105" y="0"/>
                  </a:cubicBezTo>
                  <a:cubicBezTo>
                    <a:pt x="98" y="0"/>
                    <a:pt x="92" y="11"/>
                    <a:pt x="92" y="24"/>
                  </a:cubicBezTo>
                  <a:cubicBezTo>
                    <a:pt x="92" y="24"/>
                    <a:pt x="92" y="24"/>
                    <a:pt x="92" y="24"/>
                  </a:cubicBezTo>
                  <a:cubicBezTo>
                    <a:pt x="92" y="37"/>
                    <a:pt x="98" y="48"/>
                    <a:pt x="105" y="48"/>
                  </a:cubicBezTo>
                  <a:cubicBezTo>
                    <a:pt x="503" y="48"/>
                    <a:pt x="503" y="48"/>
                    <a:pt x="503" y="48"/>
                  </a:cubicBezTo>
                  <a:cubicBezTo>
                    <a:pt x="510" y="48"/>
                    <a:pt x="516" y="37"/>
                    <a:pt x="516" y="24"/>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
              <a:extLst>
                <a:ext uri="{FF2B5EF4-FFF2-40B4-BE49-F238E27FC236}">
                  <a16:creationId xmlns:a16="http://schemas.microsoft.com/office/drawing/2014/main" id="{92C560A6-7B2D-4E3F-88BC-2F79D68CB4DF}"/>
                </a:ext>
              </a:extLst>
            </p:cNvPr>
            <p:cNvSpPr>
              <a:spLocks noEditPoints="1"/>
            </p:cNvSpPr>
            <p:nvPr/>
          </p:nvSpPr>
          <p:spPr bwMode="auto">
            <a:xfrm>
              <a:off x="5656475" y="1808163"/>
              <a:ext cx="873125" cy="1260475"/>
            </a:xfrm>
            <a:custGeom>
              <a:avLst/>
              <a:gdLst>
                <a:gd name="T0" fmla="*/ 349 w 384"/>
                <a:gd name="T1" fmla="*/ 428 h 556"/>
                <a:gd name="T2" fmla="*/ 33 w 384"/>
                <a:gd name="T3" fmla="*/ 428 h 556"/>
                <a:gd name="T4" fmla="*/ 33 w 384"/>
                <a:gd name="T5" fmla="*/ 556 h 556"/>
                <a:gd name="T6" fmla="*/ 349 w 384"/>
                <a:gd name="T7" fmla="*/ 556 h 556"/>
                <a:gd name="T8" fmla="*/ 349 w 384"/>
                <a:gd name="T9" fmla="*/ 428 h 556"/>
                <a:gd name="T10" fmla="*/ 383 w 384"/>
                <a:gd name="T11" fmla="*/ 0 h 556"/>
                <a:gd name="T12" fmla="*/ 223 w 384"/>
                <a:gd name="T13" fmla="*/ 324 h 556"/>
                <a:gd name="T14" fmla="*/ 192 w 384"/>
                <a:gd name="T15" fmla="*/ 324 h 556"/>
                <a:gd name="T16" fmla="*/ 161 w 384"/>
                <a:gd name="T17" fmla="*/ 324 h 556"/>
                <a:gd name="T18" fmla="*/ 1 w 384"/>
                <a:gd name="T19" fmla="*/ 0 h 556"/>
                <a:gd name="T20" fmla="*/ 383 w 384"/>
                <a:gd name="T21"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556">
                  <a:moveTo>
                    <a:pt x="349" y="428"/>
                  </a:moveTo>
                  <a:cubicBezTo>
                    <a:pt x="33" y="428"/>
                    <a:pt x="33" y="428"/>
                    <a:pt x="33" y="428"/>
                  </a:cubicBezTo>
                  <a:cubicBezTo>
                    <a:pt x="33" y="556"/>
                    <a:pt x="33" y="556"/>
                    <a:pt x="33" y="556"/>
                  </a:cubicBezTo>
                  <a:cubicBezTo>
                    <a:pt x="349" y="556"/>
                    <a:pt x="349" y="556"/>
                    <a:pt x="349" y="556"/>
                  </a:cubicBezTo>
                  <a:lnTo>
                    <a:pt x="349" y="428"/>
                  </a:lnTo>
                  <a:close/>
                  <a:moveTo>
                    <a:pt x="383" y="0"/>
                  </a:moveTo>
                  <a:cubicBezTo>
                    <a:pt x="384" y="85"/>
                    <a:pt x="372" y="309"/>
                    <a:pt x="223" y="324"/>
                  </a:cubicBezTo>
                  <a:cubicBezTo>
                    <a:pt x="192" y="324"/>
                    <a:pt x="192" y="324"/>
                    <a:pt x="192" y="324"/>
                  </a:cubicBezTo>
                  <a:cubicBezTo>
                    <a:pt x="161" y="324"/>
                    <a:pt x="161" y="324"/>
                    <a:pt x="161" y="324"/>
                  </a:cubicBezTo>
                  <a:cubicBezTo>
                    <a:pt x="12" y="309"/>
                    <a:pt x="0" y="85"/>
                    <a:pt x="1" y="0"/>
                  </a:cubicBezTo>
                  <a:lnTo>
                    <a:pt x="383"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5">
            <a:extLst>
              <a:ext uri="{FF2B5EF4-FFF2-40B4-BE49-F238E27FC236}">
                <a16:creationId xmlns:a16="http://schemas.microsoft.com/office/drawing/2014/main" id="{287C8523-5A52-40A2-A26A-D4A4E880E931}"/>
              </a:ext>
            </a:extLst>
          </p:cNvPr>
          <p:cNvGrpSpPr/>
          <p:nvPr/>
        </p:nvGrpSpPr>
        <p:grpSpPr>
          <a:xfrm>
            <a:off x="702558" y="1181100"/>
            <a:ext cx="2985216" cy="5108575"/>
            <a:chOff x="702558" y="1384300"/>
            <a:chExt cx="2985216" cy="5108575"/>
          </a:xfrm>
        </p:grpSpPr>
        <p:grpSp>
          <p:nvGrpSpPr>
            <p:cNvPr id="25" name="Group 24">
              <a:extLst>
                <a:ext uri="{FF2B5EF4-FFF2-40B4-BE49-F238E27FC236}">
                  <a16:creationId xmlns:a16="http://schemas.microsoft.com/office/drawing/2014/main" id="{FB613168-BF67-4F4B-8B78-83CA63CB8D56}"/>
                </a:ext>
              </a:extLst>
            </p:cNvPr>
            <p:cNvGrpSpPr/>
            <p:nvPr/>
          </p:nvGrpSpPr>
          <p:grpSpPr>
            <a:xfrm>
              <a:off x="702558" y="1384300"/>
              <a:ext cx="2985216" cy="5108575"/>
              <a:chOff x="702558" y="1384300"/>
              <a:chExt cx="2985216" cy="5108575"/>
            </a:xfrm>
          </p:grpSpPr>
          <p:grpSp>
            <p:nvGrpSpPr>
              <p:cNvPr id="24" name="Group 23">
                <a:extLst>
                  <a:ext uri="{FF2B5EF4-FFF2-40B4-BE49-F238E27FC236}">
                    <a16:creationId xmlns:a16="http://schemas.microsoft.com/office/drawing/2014/main" id="{E3C52C74-E47C-45D7-9D89-1E11D7AD1E17}"/>
                  </a:ext>
                </a:extLst>
              </p:cNvPr>
              <p:cNvGrpSpPr/>
              <p:nvPr/>
            </p:nvGrpSpPr>
            <p:grpSpPr>
              <a:xfrm>
                <a:off x="702558" y="1932007"/>
                <a:ext cx="2985216" cy="4560868"/>
                <a:chOff x="702558" y="1932007"/>
                <a:chExt cx="2985216" cy="4560868"/>
              </a:xfrm>
            </p:grpSpPr>
            <p:sp>
              <p:nvSpPr>
                <p:cNvPr id="93" name="Rectangle 92">
                  <a:extLst>
                    <a:ext uri="{FF2B5EF4-FFF2-40B4-BE49-F238E27FC236}">
                      <a16:creationId xmlns:a16="http://schemas.microsoft.com/office/drawing/2014/main" id="{F1DD148B-6C81-4406-8A21-245E86A683A4}"/>
                    </a:ext>
                  </a:extLst>
                </p:cNvPr>
                <p:cNvSpPr/>
                <p:nvPr/>
              </p:nvSpPr>
              <p:spPr>
                <a:xfrm>
                  <a:off x="702558" y="1932007"/>
                  <a:ext cx="2985216" cy="4548760"/>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5">
                          <a:lumMod val="75000"/>
                        </a:schemeClr>
                      </a:solidFill>
                    </a:rPr>
                    <a:t>The First</a:t>
                  </a:r>
                  <a:endParaRPr lang="en-US" sz="2400" dirty="0">
                    <a:solidFill>
                      <a:schemeClr val="tx1"/>
                    </a:solidFill>
                  </a:endParaRPr>
                </a:p>
                <a:p>
                  <a:pPr lvl="0">
                    <a:spcAft>
                      <a:spcPts val="600"/>
                    </a:spcAft>
                  </a:pPr>
                  <a:r>
                    <a:rPr lang="en-US"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dirty="0">
                      <a:solidFill>
                        <a:prstClr val="black"/>
                      </a:solidFill>
                    </a:rPr>
                    <a:t>Add an item description</a:t>
                  </a:r>
                  <a:endParaRPr lang="en-US" dirty="0">
                    <a:solidFill>
                      <a:schemeClr val="tx1"/>
                    </a:solidFill>
                  </a:endParaRPr>
                </a:p>
                <a:p>
                  <a:pPr algn="ctr"/>
                  <a:endParaRPr lang="en-US" dirty="0"/>
                </a:p>
              </p:txBody>
            </p:sp>
            <p:sp>
              <p:nvSpPr>
                <p:cNvPr id="96" name="Rectangle 95">
                  <a:extLst>
                    <a:ext uri="{FF2B5EF4-FFF2-40B4-BE49-F238E27FC236}">
                      <a16:creationId xmlns:a16="http://schemas.microsoft.com/office/drawing/2014/main" id="{C74514D9-86CC-42DB-A4E6-476089DFAFA9}"/>
                    </a:ext>
                  </a:extLst>
                </p:cNvPr>
                <p:cNvSpPr/>
                <p:nvPr/>
              </p:nvSpPr>
              <p:spPr>
                <a:xfrm>
                  <a:off x="702558" y="6420875"/>
                  <a:ext cx="2985216" cy="7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3" name="Oval 82">
                <a:extLst>
                  <a:ext uri="{FF2B5EF4-FFF2-40B4-BE49-F238E27FC236}">
                    <a16:creationId xmlns:a16="http://schemas.microsoft.com/office/drawing/2014/main" id="{A6187FB0-445A-45C2-B6BA-9464236EB747}"/>
                  </a:ext>
                </a:extLst>
              </p:cNvPr>
              <p:cNvSpPr/>
              <p:nvPr/>
            </p:nvSpPr>
            <p:spPr>
              <a:xfrm flipH="1">
                <a:off x="1765300" y="1384300"/>
                <a:ext cx="849479" cy="84947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grpSp>
        <p:sp>
          <p:nvSpPr>
            <p:cNvPr id="84" name="Freeform 11">
              <a:extLst>
                <a:ext uri="{FF2B5EF4-FFF2-40B4-BE49-F238E27FC236}">
                  <a16:creationId xmlns:a16="http://schemas.microsoft.com/office/drawing/2014/main" id="{84752068-5BE8-4382-B27B-C3226E24090F}"/>
                </a:ext>
              </a:extLst>
            </p:cNvPr>
            <p:cNvSpPr>
              <a:spLocks noChangeAspect="1" noEditPoints="1"/>
            </p:cNvSpPr>
            <p:nvPr/>
          </p:nvSpPr>
          <p:spPr bwMode="auto">
            <a:xfrm>
              <a:off x="1926517" y="1561362"/>
              <a:ext cx="527047" cy="495357"/>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a:extLst>
              <a:ext uri="{FF2B5EF4-FFF2-40B4-BE49-F238E27FC236}">
                <a16:creationId xmlns:a16="http://schemas.microsoft.com/office/drawing/2014/main" id="{7BEFB747-D004-47B0-8EF1-66DBE088CD0C}"/>
              </a:ext>
            </a:extLst>
          </p:cNvPr>
          <p:cNvGrpSpPr/>
          <p:nvPr/>
        </p:nvGrpSpPr>
        <p:grpSpPr>
          <a:xfrm>
            <a:off x="3970815" y="3457574"/>
            <a:ext cx="4250371" cy="2107696"/>
            <a:chOff x="3970815" y="3457574"/>
            <a:chExt cx="4250371" cy="2107696"/>
          </a:xfrm>
        </p:grpSpPr>
        <p:grpSp>
          <p:nvGrpSpPr>
            <p:cNvPr id="17" name="Group 16">
              <a:extLst>
                <a:ext uri="{FF2B5EF4-FFF2-40B4-BE49-F238E27FC236}">
                  <a16:creationId xmlns:a16="http://schemas.microsoft.com/office/drawing/2014/main" id="{C91C2514-0DEC-45FE-89E9-CD462D8BBEBB}"/>
                </a:ext>
              </a:extLst>
            </p:cNvPr>
            <p:cNvGrpSpPr/>
            <p:nvPr/>
          </p:nvGrpSpPr>
          <p:grpSpPr>
            <a:xfrm>
              <a:off x="6405090" y="4693429"/>
              <a:ext cx="1816096" cy="870593"/>
              <a:chOff x="6405090" y="4693429"/>
              <a:chExt cx="1816096" cy="870593"/>
            </a:xfrm>
          </p:grpSpPr>
          <p:grpSp>
            <p:nvGrpSpPr>
              <p:cNvPr id="9" name="Group 8">
                <a:extLst>
                  <a:ext uri="{FF2B5EF4-FFF2-40B4-BE49-F238E27FC236}">
                    <a16:creationId xmlns:a16="http://schemas.microsoft.com/office/drawing/2014/main" id="{4E59B96E-4D5B-423C-B5D9-60C653A71992}"/>
                  </a:ext>
                </a:extLst>
              </p:cNvPr>
              <p:cNvGrpSpPr/>
              <p:nvPr/>
            </p:nvGrpSpPr>
            <p:grpSpPr>
              <a:xfrm>
                <a:off x="6405090" y="4693429"/>
                <a:ext cx="1816096" cy="870593"/>
                <a:chOff x="6405090" y="4693429"/>
                <a:chExt cx="1816096" cy="870593"/>
              </a:xfrm>
            </p:grpSpPr>
            <p:sp>
              <p:nvSpPr>
                <p:cNvPr id="11" name="Rectangle 10">
                  <a:extLst>
                    <a:ext uri="{FF2B5EF4-FFF2-40B4-BE49-F238E27FC236}">
                      <a16:creationId xmlns:a16="http://schemas.microsoft.com/office/drawing/2014/main" id="{489CF7E3-DED4-4DE7-9281-160CFBDD5F74}"/>
                    </a:ext>
                  </a:extLst>
                </p:cNvPr>
                <p:cNvSpPr/>
                <p:nvPr/>
              </p:nvSpPr>
              <p:spPr>
                <a:xfrm>
                  <a:off x="6796977" y="4933239"/>
                  <a:ext cx="1422400" cy="6307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arallelogram 13">
                  <a:extLst>
                    <a:ext uri="{FF2B5EF4-FFF2-40B4-BE49-F238E27FC236}">
                      <a16:creationId xmlns:a16="http://schemas.microsoft.com/office/drawing/2014/main" id="{7DC0E44C-987C-4D2A-A5B9-31FEB3E85062}"/>
                    </a:ext>
                  </a:extLst>
                </p:cNvPr>
                <p:cNvSpPr/>
                <p:nvPr/>
              </p:nvSpPr>
              <p:spPr>
                <a:xfrm flipH="1">
                  <a:off x="6405090" y="4693429"/>
                  <a:ext cx="1816096" cy="240879"/>
                </a:xfrm>
                <a:prstGeom prst="parallelogram">
                  <a:avLst>
                    <a:gd name="adj" fmla="val 119903"/>
                  </a:avLst>
                </a:prstGeom>
                <a:solidFill>
                  <a:schemeClr val="accent4">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1" name="TextBox 20">
                <a:extLst>
                  <a:ext uri="{FF2B5EF4-FFF2-40B4-BE49-F238E27FC236}">
                    <a16:creationId xmlns:a16="http://schemas.microsoft.com/office/drawing/2014/main" id="{FC86DD58-F0FC-40C9-9026-2F280D8B822C}"/>
                  </a:ext>
                </a:extLst>
              </p:cNvPr>
              <p:cNvSpPr txBox="1"/>
              <p:nvPr/>
            </p:nvSpPr>
            <p:spPr>
              <a:xfrm>
                <a:off x="7164985" y="4959174"/>
                <a:ext cx="648072" cy="576064"/>
              </a:xfrm>
              <a:prstGeom prst="rect">
                <a:avLst/>
              </a:prstGeom>
              <a:noFill/>
            </p:spPr>
            <p:txBody>
              <a:bodyPr wrap="square" lIns="144000" tIns="108000" rIns="144000" bIns="108000" rtlCol="0" anchor="ctr">
                <a:noAutofit/>
              </a:bodyPr>
              <a:lstStyle/>
              <a:p>
                <a:pPr algn="ctr"/>
                <a:r>
                  <a:rPr lang="en-US" sz="4800" dirty="0">
                    <a:solidFill>
                      <a:schemeClr val="accent4">
                        <a:lumMod val="75000"/>
                      </a:schemeClr>
                    </a:solidFill>
                  </a:rPr>
                  <a:t>3</a:t>
                </a:r>
              </a:p>
            </p:txBody>
          </p:sp>
        </p:grpSp>
        <p:grpSp>
          <p:nvGrpSpPr>
            <p:cNvPr id="19" name="Group 18">
              <a:extLst>
                <a:ext uri="{FF2B5EF4-FFF2-40B4-BE49-F238E27FC236}">
                  <a16:creationId xmlns:a16="http://schemas.microsoft.com/office/drawing/2014/main" id="{5F05F798-9996-4B56-85C9-C256E36071F3}"/>
                </a:ext>
              </a:extLst>
            </p:cNvPr>
            <p:cNvGrpSpPr/>
            <p:nvPr/>
          </p:nvGrpSpPr>
          <p:grpSpPr>
            <a:xfrm>
              <a:off x="3970815" y="4403828"/>
              <a:ext cx="1818861" cy="1161095"/>
              <a:chOff x="3970815" y="4403828"/>
              <a:chExt cx="1818861" cy="1161095"/>
            </a:xfrm>
          </p:grpSpPr>
          <p:grpSp>
            <p:nvGrpSpPr>
              <p:cNvPr id="18" name="Group 17">
                <a:extLst>
                  <a:ext uri="{FF2B5EF4-FFF2-40B4-BE49-F238E27FC236}">
                    <a16:creationId xmlns:a16="http://schemas.microsoft.com/office/drawing/2014/main" id="{C1434E16-85CA-4EAF-A8CF-D5E7E94F259E}"/>
                  </a:ext>
                </a:extLst>
              </p:cNvPr>
              <p:cNvGrpSpPr/>
              <p:nvPr/>
            </p:nvGrpSpPr>
            <p:grpSpPr>
              <a:xfrm>
                <a:off x="3970815" y="4403828"/>
                <a:ext cx="1818861" cy="1161095"/>
                <a:chOff x="3970815" y="4403828"/>
                <a:chExt cx="1818861" cy="1161095"/>
              </a:xfrm>
            </p:grpSpPr>
            <p:sp>
              <p:nvSpPr>
                <p:cNvPr id="12" name="Rectangle 11">
                  <a:extLst>
                    <a:ext uri="{FF2B5EF4-FFF2-40B4-BE49-F238E27FC236}">
                      <a16:creationId xmlns:a16="http://schemas.microsoft.com/office/drawing/2014/main" id="{C021BED6-FC36-4664-8ABB-19B2EEEFB7C8}"/>
                    </a:ext>
                  </a:extLst>
                </p:cNvPr>
                <p:cNvSpPr/>
                <p:nvPr/>
              </p:nvSpPr>
              <p:spPr>
                <a:xfrm>
                  <a:off x="3970815" y="4644919"/>
                  <a:ext cx="1422400" cy="9200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2">
                  <a:extLst>
                    <a:ext uri="{FF2B5EF4-FFF2-40B4-BE49-F238E27FC236}">
                      <a16:creationId xmlns:a16="http://schemas.microsoft.com/office/drawing/2014/main" id="{0A15DBF7-CA73-4D10-8460-7A72F99525A1}"/>
                    </a:ext>
                  </a:extLst>
                </p:cNvPr>
                <p:cNvSpPr/>
                <p:nvPr/>
              </p:nvSpPr>
              <p:spPr>
                <a:xfrm>
                  <a:off x="3973580" y="4403828"/>
                  <a:ext cx="1816096" cy="240879"/>
                </a:xfrm>
                <a:prstGeom prst="parallelogram">
                  <a:avLst>
                    <a:gd name="adj" fmla="val 119903"/>
                  </a:avLst>
                </a:prstGeom>
                <a:solidFill>
                  <a:schemeClr val="accent6">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2" name="TextBox 21">
                <a:extLst>
                  <a:ext uri="{FF2B5EF4-FFF2-40B4-BE49-F238E27FC236}">
                    <a16:creationId xmlns:a16="http://schemas.microsoft.com/office/drawing/2014/main" id="{A6A9CB5E-5DFE-4843-82DB-205E1BEC0F75}"/>
                  </a:ext>
                </a:extLst>
              </p:cNvPr>
              <p:cNvSpPr txBox="1"/>
              <p:nvPr/>
            </p:nvSpPr>
            <p:spPr>
              <a:xfrm>
                <a:off x="4367292" y="4845228"/>
                <a:ext cx="648072" cy="576064"/>
              </a:xfrm>
              <a:prstGeom prst="rect">
                <a:avLst/>
              </a:prstGeom>
              <a:noFill/>
            </p:spPr>
            <p:txBody>
              <a:bodyPr wrap="square" lIns="144000" tIns="108000" rIns="144000" bIns="108000" rtlCol="0" anchor="ctr">
                <a:noAutofit/>
              </a:bodyPr>
              <a:lstStyle/>
              <a:p>
                <a:pPr algn="ctr"/>
                <a:r>
                  <a:rPr lang="en-US" sz="6000" dirty="0">
                    <a:solidFill>
                      <a:schemeClr val="accent6">
                        <a:lumMod val="75000"/>
                      </a:schemeClr>
                    </a:solidFill>
                  </a:rPr>
                  <a:t>2</a:t>
                </a:r>
              </a:p>
            </p:txBody>
          </p:sp>
        </p:grpSp>
        <p:grpSp>
          <p:nvGrpSpPr>
            <p:cNvPr id="8" name="Group 7">
              <a:extLst>
                <a:ext uri="{FF2B5EF4-FFF2-40B4-BE49-F238E27FC236}">
                  <a16:creationId xmlns:a16="http://schemas.microsoft.com/office/drawing/2014/main" id="{DC6071C9-A971-4D06-97C8-D3818002ED99}"/>
                </a:ext>
              </a:extLst>
            </p:cNvPr>
            <p:cNvGrpSpPr/>
            <p:nvPr/>
          </p:nvGrpSpPr>
          <p:grpSpPr>
            <a:xfrm>
              <a:off x="5377074" y="3457574"/>
              <a:ext cx="1422400" cy="2107696"/>
              <a:chOff x="5377074" y="3457574"/>
              <a:chExt cx="1422400" cy="2107696"/>
            </a:xfrm>
          </p:grpSpPr>
          <p:grpSp>
            <p:nvGrpSpPr>
              <p:cNvPr id="6" name="Group 5">
                <a:extLst>
                  <a:ext uri="{FF2B5EF4-FFF2-40B4-BE49-F238E27FC236}">
                    <a16:creationId xmlns:a16="http://schemas.microsoft.com/office/drawing/2014/main" id="{3A6ED930-0252-4338-9AC4-C76EE5CB55D4}"/>
                  </a:ext>
                </a:extLst>
              </p:cNvPr>
              <p:cNvGrpSpPr/>
              <p:nvPr/>
            </p:nvGrpSpPr>
            <p:grpSpPr>
              <a:xfrm>
                <a:off x="5377074" y="3457574"/>
                <a:ext cx="1422400" cy="2107696"/>
                <a:chOff x="5377074" y="3457574"/>
                <a:chExt cx="1422400" cy="2107696"/>
              </a:xfrm>
            </p:grpSpPr>
            <p:sp>
              <p:nvSpPr>
                <p:cNvPr id="15" name="Rectangle 14">
                  <a:extLst>
                    <a:ext uri="{FF2B5EF4-FFF2-40B4-BE49-F238E27FC236}">
                      <a16:creationId xmlns:a16="http://schemas.microsoft.com/office/drawing/2014/main" id="{0C6F70A5-BCE1-4436-867C-E036290B19E5}"/>
                    </a:ext>
                  </a:extLst>
                </p:cNvPr>
                <p:cNvSpPr/>
                <p:nvPr/>
              </p:nvSpPr>
              <p:spPr>
                <a:xfrm>
                  <a:off x="5377074" y="3680090"/>
                  <a:ext cx="1422400" cy="18851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rapezoid 15">
                  <a:extLst>
                    <a:ext uri="{FF2B5EF4-FFF2-40B4-BE49-F238E27FC236}">
                      <a16:creationId xmlns:a16="http://schemas.microsoft.com/office/drawing/2014/main" id="{5A783820-8BC1-4791-A5E5-1DB47F2C3D92}"/>
                    </a:ext>
                  </a:extLst>
                </p:cNvPr>
                <p:cNvSpPr/>
                <p:nvPr/>
              </p:nvSpPr>
              <p:spPr>
                <a:xfrm>
                  <a:off x="5377074" y="3457574"/>
                  <a:ext cx="1422400" cy="221573"/>
                </a:xfrm>
                <a:prstGeom prst="trapezoid">
                  <a:avLst>
                    <a:gd name="adj" fmla="val 136454"/>
                  </a:avLst>
                </a:prstGeom>
                <a:solidFill>
                  <a:schemeClr val="accent5">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0" name="TextBox 19">
                <a:extLst>
                  <a:ext uri="{FF2B5EF4-FFF2-40B4-BE49-F238E27FC236}">
                    <a16:creationId xmlns:a16="http://schemas.microsoft.com/office/drawing/2014/main" id="{3DD5CBE1-D517-489C-9F4B-9CE3296AAC36}"/>
                  </a:ext>
                </a:extLst>
              </p:cNvPr>
              <p:cNvSpPr txBox="1"/>
              <p:nvPr/>
            </p:nvSpPr>
            <p:spPr>
              <a:xfrm>
                <a:off x="5762650" y="3943774"/>
                <a:ext cx="648072" cy="576064"/>
              </a:xfrm>
              <a:prstGeom prst="rect">
                <a:avLst/>
              </a:prstGeom>
              <a:noFill/>
            </p:spPr>
            <p:txBody>
              <a:bodyPr wrap="square" lIns="144000" tIns="108000" rIns="144000" bIns="108000" rtlCol="0" anchor="ctr">
                <a:noAutofit/>
              </a:bodyPr>
              <a:lstStyle/>
              <a:p>
                <a:pPr algn="ctr"/>
                <a:r>
                  <a:rPr lang="en-US" sz="7200" dirty="0">
                    <a:solidFill>
                      <a:schemeClr val="accent5">
                        <a:lumMod val="75000"/>
                      </a:schemeClr>
                    </a:solidFill>
                  </a:rPr>
                  <a:t>1</a:t>
                </a:r>
              </a:p>
            </p:txBody>
          </p:sp>
        </p:grpSp>
      </p:grpSp>
      <p:grpSp>
        <p:nvGrpSpPr>
          <p:cNvPr id="7" name="Group 6">
            <a:extLst>
              <a:ext uri="{FF2B5EF4-FFF2-40B4-BE49-F238E27FC236}">
                <a16:creationId xmlns:a16="http://schemas.microsoft.com/office/drawing/2014/main" id="{A6511121-C746-4C6B-9CAC-FF061B701BFC}"/>
              </a:ext>
            </a:extLst>
          </p:cNvPr>
          <p:cNvGrpSpPr/>
          <p:nvPr/>
        </p:nvGrpSpPr>
        <p:grpSpPr>
          <a:xfrm>
            <a:off x="8498604" y="1181100"/>
            <a:ext cx="2985216" cy="2434443"/>
            <a:chOff x="8498604" y="1181100"/>
            <a:chExt cx="2985216" cy="2434443"/>
          </a:xfrm>
        </p:grpSpPr>
        <p:grpSp>
          <p:nvGrpSpPr>
            <p:cNvPr id="27" name="Group 26">
              <a:extLst>
                <a:ext uri="{FF2B5EF4-FFF2-40B4-BE49-F238E27FC236}">
                  <a16:creationId xmlns:a16="http://schemas.microsoft.com/office/drawing/2014/main" id="{EB0645E9-A2B7-4F07-8A2D-681052FF3CD6}"/>
                </a:ext>
              </a:extLst>
            </p:cNvPr>
            <p:cNvGrpSpPr/>
            <p:nvPr/>
          </p:nvGrpSpPr>
          <p:grpSpPr>
            <a:xfrm>
              <a:off x="8498604" y="1711517"/>
              <a:ext cx="2985216" cy="1904026"/>
              <a:chOff x="8498604" y="1711517"/>
              <a:chExt cx="2985216" cy="1904026"/>
            </a:xfrm>
          </p:grpSpPr>
          <p:sp>
            <p:nvSpPr>
              <p:cNvPr id="94" name="Rectangle 93">
                <a:extLst>
                  <a:ext uri="{FF2B5EF4-FFF2-40B4-BE49-F238E27FC236}">
                    <a16:creationId xmlns:a16="http://schemas.microsoft.com/office/drawing/2014/main" id="{E6C33D90-0C81-4F31-973B-2F1B61D8CCC3}"/>
                  </a:ext>
                </a:extLst>
              </p:cNvPr>
              <p:cNvSpPr/>
              <p:nvPr/>
            </p:nvSpPr>
            <p:spPr>
              <a:xfrm>
                <a:off x="8498604" y="1711517"/>
                <a:ext cx="2985216" cy="1899823"/>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4">
                        <a:lumMod val="75000"/>
                      </a:schemeClr>
                    </a:solidFill>
                  </a:rPr>
                  <a:t>The second</a:t>
                </a:r>
              </a:p>
              <a:p>
                <a:pPr lvl="0" algn="ctr">
                  <a:spcAft>
                    <a:spcPts val="600"/>
                  </a:spcAft>
                </a:pPr>
                <a:r>
                  <a:rPr lang="en-US" dirty="0">
                    <a:solidFill>
                      <a:prstClr val="black"/>
                    </a:solidFill>
                  </a:rPr>
                  <a:t>Write your text here. Add your description of an item.</a:t>
                </a:r>
              </a:p>
            </p:txBody>
          </p:sp>
          <p:sp>
            <p:nvSpPr>
              <p:cNvPr id="97" name="Rectangle 96">
                <a:extLst>
                  <a:ext uri="{FF2B5EF4-FFF2-40B4-BE49-F238E27FC236}">
                    <a16:creationId xmlns:a16="http://schemas.microsoft.com/office/drawing/2014/main" id="{BA347687-9A40-47EF-80F3-67F9C9F27A65}"/>
                  </a:ext>
                </a:extLst>
              </p:cNvPr>
              <p:cNvSpPr/>
              <p:nvPr/>
            </p:nvSpPr>
            <p:spPr>
              <a:xfrm>
                <a:off x="8498604" y="3543543"/>
                <a:ext cx="2985216"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96129AF4-3C56-4B34-A2A2-771FCC386B1B}"/>
                </a:ext>
              </a:extLst>
            </p:cNvPr>
            <p:cNvGrpSpPr/>
            <p:nvPr/>
          </p:nvGrpSpPr>
          <p:grpSpPr>
            <a:xfrm>
              <a:off x="9575800" y="1181100"/>
              <a:ext cx="849479" cy="849479"/>
              <a:chOff x="9575800" y="1181100"/>
              <a:chExt cx="849479" cy="849479"/>
            </a:xfrm>
          </p:grpSpPr>
          <p:sp>
            <p:nvSpPr>
              <p:cNvPr id="89" name="Oval 88">
                <a:extLst>
                  <a:ext uri="{FF2B5EF4-FFF2-40B4-BE49-F238E27FC236}">
                    <a16:creationId xmlns:a16="http://schemas.microsoft.com/office/drawing/2014/main" id="{DB2618A3-839F-4A86-98FE-F77D1E8A7C59}"/>
                  </a:ext>
                </a:extLst>
              </p:cNvPr>
              <p:cNvSpPr/>
              <p:nvPr/>
            </p:nvSpPr>
            <p:spPr>
              <a:xfrm flipH="1">
                <a:off x="9575800" y="1181100"/>
                <a:ext cx="849479" cy="84947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sp>
            <p:nvSpPr>
              <p:cNvPr id="45" name="Freeform 11">
                <a:extLst>
                  <a:ext uri="{FF2B5EF4-FFF2-40B4-BE49-F238E27FC236}">
                    <a16:creationId xmlns:a16="http://schemas.microsoft.com/office/drawing/2014/main" id="{D62B874D-B48C-4168-A6D5-79DBD4036685}"/>
                  </a:ext>
                </a:extLst>
              </p:cNvPr>
              <p:cNvSpPr>
                <a:spLocks noChangeAspect="1" noEditPoints="1"/>
              </p:cNvSpPr>
              <p:nvPr/>
            </p:nvSpPr>
            <p:spPr bwMode="auto">
              <a:xfrm>
                <a:off x="9712085" y="1334729"/>
                <a:ext cx="576909" cy="542221"/>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0" name="Group 9">
            <a:extLst>
              <a:ext uri="{FF2B5EF4-FFF2-40B4-BE49-F238E27FC236}">
                <a16:creationId xmlns:a16="http://schemas.microsoft.com/office/drawing/2014/main" id="{29C67CF5-0E21-4F50-B09B-7827FAB8F805}"/>
              </a:ext>
            </a:extLst>
          </p:cNvPr>
          <p:cNvGrpSpPr/>
          <p:nvPr/>
        </p:nvGrpSpPr>
        <p:grpSpPr>
          <a:xfrm>
            <a:off x="8497878" y="3797300"/>
            <a:ext cx="2985435" cy="2486813"/>
            <a:chOff x="8497878" y="3797300"/>
            <a:chExt cx="2985435" cy="2486813"/>
          </a:xfrm>
        </p:grpSpPr>
        <p:grpSp>
          <p:nvGrpSpPr>
            <p:cNvPr id="30" name="Group 29">
              <a:extLst>
                <a:ext uri="{FF2B5EF4-FFF2-40B4-BE49-F238E27FC236}">
                  <a16:creationId xmlns:a16="http://schemas.microsoft.com/office/drawing/2014/main" id="{5B7B9BBE-8FBF-4FA1-A0AA-6318B6B5CF2C}"/>
                </a:ext>
              </a:extLst>
            </p:cNvPr>
            <p:cNvGrpSpPr/>
            <p:nvPr/>
          </p:nvGrpSpPr>
          <p:grpSpPr>
            <a:xfrm>
              <a:off x="8497878" y="4377744"/>
              <a:ext cx="2985435" cy="1906369"/>
              <a:chOff x="8497878" y="4377744"/>
              <a:chExt cx="2985435" cy="1906369"/>
            </a:xfrm>
          </p:grpSpPr>
          <p:sp>
            <p:nvSpPr>
              <p:cNvPr id="95" name="Rectangle 94">
                <a:extLst>
                  <a:ext uri="{FF2B5EF4-FFF2-40B4-BE49-F238E27FC236}">
                    <a16:creationId xmlns:a16="http://schemas.microsoft.com/office/drawing/2014/main" id="{ED2BE830-38FA-44A4-83A9-30411595D643}"/>
                  </a:ext>
                </a:extLst>
              </p:cNvPr>
              <p:cNvSpPr/>
              <p:nvPr/>
            </p:nvSpPr>
            <p:spPr>
              <a:xfrm>
                <a:off x="8498097" y="4377744"/>
                <a:ext cx="2985216" cy="1899823"/>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1">
                        <a:lumMod val="75000"/>
                      </a:schemeClr>
                    </a:solidFill>
                  </a:rPr>
                  <a:t>The third</a:t>
                </a:r>
              </a:p>
              <a:p>
                <a:pPr lvl="0" algn="ctr">
                  <a:spcAft>
                    <a:spcPts val="600"/>
                  </a:spcAft>
                </a:pPr>
                <a:r>
                  <a:rPr lang="en-US" sz="2000" dirty="0">
                    <a:solidFill>
                      <a:prstClr val="black"/>
                    </a:solidFill>
                  </a:rPr>
                  <a:t>Write your text here. Add your description of an item.</a:t>
                </a:r>
              </a:p>
            </p:txBody>
          </p:sp>
          <p:sp>
            <p:nvSpPr>
              <p:cNvPr id="98" name="Rectangle 97">
                <a:extLst>
                  <a:ext uri="{FF2B5EF4-FFF2-40B4-BE49-F238E27FC236}">
                    <a16:creationId xmlns:a16="http://schemas.microsoft.com/office/drawing/2014/main" id="{C1533948-A4E8-4B04-8110-49C29C5145D2}"/>
                  </a:ext>
                </a:extLst>
              </p:cNvPr>
              <p:cNvSpPr/>
              <p:nvPr/>
            </p:nvSpPr>
            <p:spPr>
              <a:xfrm>
                <a:off x="8497878" y="6212113"/>
                <a:ext cx="2985216" cy="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a:extLst>
                <a:ext uri="{FF2B5EF4-FFF2-40B4-BE49-F238E27FC236}">
                  <a16:creationId xmlns:a16="http://schemas.microsoft.com/office/drawing/2014/main" id="{CC23B39E-CA59-440E-ACB7-881D307C3D26}"/>
                </a:ext>
              </a:extLst>
            </p:cNvPr>
            <p:cNvGrpSpPr/>
            <p:nvPr/>
          </p:nvGrpSpPr>
          <p:grpSpPr>
            <a:xfrm>
              <a:off x="9601200" y="3797300"/>
              <a:ext cx="849479" cy="849479"/>
              <a:chOff x="9601200" y="3797300"/>
              <a:chExt cx="849479" cy="849479"/>
            </a:xfrm>
          </p:grpSpPr>
          <p:sp>
            <p:nvSpPr>
              <p:cNvPr id="86" name="Oval 85">
                <a:extLst>
                  <a:ext uri="{FF2B5EF4-FFF2-40B4-BE49-F238E27FC236}">
                    <a16:creationId xmlns:a16="http://schemas.microsoft.com/office/drawing/2014/main" id="{354F44E4-0B2A-48CD-9C95-2059C6282C16}"/>
                  </a:ext>
                </a:extLst>
              </p:cNvPr>
              <p:cNvSpPr/>
              <p:nvPr/>
            </p:nvSpPr>
            <p:spPr>
              <a:xfrm flipH="1">
                <a:off x="9601200" y="3797300"/>
                <a:ext cx="849479" cy="8494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sp>
            <p:nvSpPr>
              <p:cNvPr id="46" name="Freeform 11">
                <a:extLst>
                  <a:ext uri="{FF2B5EF4-FFF2-40B4-BE49-F238E27FC236}">
                    <a16:creationId xmlns:a16="http://schemas.microsoft.com/office/drawing/2014/main" id="{DBDE8260-55D9-4288-AEA9-D426525C6098}"/>
                  </a:ext>
                </a:extLst>
              </p:cNvPr>
              <p:cNvSpPr>
                <a:spLocks noChangeAspect="1" noEditPoints="1"/>
              </p:cNvSpPr>
              <p:nvPr/>
            </p:nvSpPr>
            <p:spPr bwMode="auto">
              <a:xfrm>
                <a:off x="9737485" y="3950929"/>
                <a:ext cx="576909" cy="542221"/>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370721898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DNA Layout Graphics – 4 Trait Elements</a:t>
            </a:r>
          </a:p>
        </p:txBody>
      </p:sp>
      <p:grpSp>
        <p:nvGrpSpPr>
          <p:cNvPr id="24" name="Grupa 23"/>
          <p:cNvGrpSpPr/>
          <p:nvPr/>
        </p:nvGrpSpPr>
        <p:grpSpPr>
          <a:xfrm>
            <a:off x="1090461" y="4040535"/>
            <a:ext cx="4194075" cy="2125314"/>
            <a:chOff x="1090461" y="4040535"/>
            <a:chExt cx="4194075" cy="2125314"/>
          </a:xfrm>
        </p:grpSpPr>
        <p:sp>
          <p:nvSpPr>
            <p:cNvPr id="35" name="pole tekstowe 34"/>
            <p:cNvSpPr txBox="1"/>
            <p:nvPr/>
          </p:nvSpPr>
          <p:spPr>
            <a:xfrm>
              <a:off x="1090461" y="4616176"/>
              <a:ext cx="2567282" cy="1549673"/>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sp>
          <p:nvSpPr>
            <p:cNvPr id="40" name="pole tekstowe 39"/>
            <p:cNvSpPr txBox="1"/>
            <p:nvPr/>
          </p:nvSpPr>
          <p:spPr>
            <a:xfrm>
              <a:off x="1773098" y="4040535"/>
              <a:ext cx="1728192" cy="432048"/>
            </a:xfrm>
            <a:prstGeom prst="rect">
              <a:avLst/>
            </a:prstGeom>
            <a:noFill/>
          </p:spPr>
          <p:txBody>
            <a:bodyPr wrap="square" lIns="144000" tIns="108000" rIns="144000" bIns="108000" rtlCol="0">
              <a:noAutofit/>
            </a:bodyPr>
            <a:lstStyle/>
            <a:p>
              <a:pPr algn="ctr"/>
              <a:r>
                <a:rPr lang="en-US" sz="2400" dirty="0"/>
                <a:t>Element C</a:t>
              </a:r>
            </a:p>
          </p:txBody>
        </p:sp>
        <p:grpSp>
          <p:nvGrpSpPr>
            <p:cNvPr id="23" name="Grupa 22"/>
            <p:cNvGrpSpPr/>
            <p:nvPr/>
          </p:nvGrpSpPr>
          <p:grpSpPr>
            <a:xfrm>
              <a:off x="1090461" y="4209106"/>
              <a:ext cx="4194075" cy="648072"/>
              <a:chOff x="1090461" y="4209106"/>
              <a:chExt cx="4194075" cy="648072"/>
            </a:xfrm>
          </p:grpSpPr>
          <p:grpSp>
            <p:nvGrpSpPr>
              <p:cNvPr id="22" name="Grupa 21"/>
              <p:cNvGrpSpPr/>
              <p:nvPr/>
            </p:nvGrpSpPr>
            <p:grpSpPr>
              <a:xfrm>
                <a:off x="3704552" y="4209106"/>
                <a:ext cx="1579984" cy="648072"/>
                <a:chOff x="3704552" y="4209106"/>
                <a:chExt cx="1579984" cy="648072"/>
              </a:xfrm>
            </p:grpSpPr>
            <p:cxnSp>
              <p:nvCxnSpPr>
                <p:cNvPr id="66" name="Łącznik prosty 65"/>
                <p:cNvCxnSpPr>
                  <a:stCxn id="80" idx="6"/>
                </p:cNvCxnSpPr>
                <p:nvPr/>
              </p:nvCxnSpPr>
              <p:spPr>
                <a:xfrm>
                  <a:off x="4352624" y="4533142"/>
                  <a:ext cx="931912" cy="1378"/>
                </a:xfrm>
                <a:prstGeom prst="line">
                  <a:avLst/>
                </a:prstGeom>
                <a:ln w="571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80" name="Owal 79"/>
                <p:cNvSpPr/>
                <p:nvPr/>
              </p:nvSpPr>
              <p:spPr>
                <a:xfrm>
                  <a:off x="3704552" y="4209106"/>
                  <a:ext cx="648072" cy="6480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42" name="Łącznik prosty 41"/>
              <p:cNvCxnSpPr/>
              <p:nvPr/>
            </p:nvCxnSpPr>
            <p:spPr>
              <a:xfrm>
                <a:off x="1090461" y="4616177"/>
                <a:ext cx="23859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9" name="Grupa 8"/>
          <p:cNvGrpSpPr/>
          <p:nvPr/>
        </p:nvGrpSpPr>
        <p:grpSpPr>
          <a:xfrm>
            <a:off x="7228752" y="4186290"/>
            <a:ext cx="3786991" cy="2195037"/>
            <a:chOff x="7228752" y="4186290"/>
            <a:chExt cx="3786991" cy="2195037"/>
          </a:xfrm>
        </p:grpSpPr>
        <p:sp>
          <p:nvSpPr>
            <p:cNvPr id="46" name="pole tekstowe 45"/>
            <p:cNvSpPr txBox="1"/>
            <p:nvPr/>
          </p:nvSpPr>
          <p:spPr>
            <a:xfrm>
              <a:off x="8621860" y="4186290"/>
              <a:ext cx="1728192" cy="432048"/>
            </a:xfrm>
            <a:prstGeom prst="rect">
              <a:avLst/>
            </a:prstGeom>
            <a:noFill/>
          </p:spPr>
          <p:txBody>
            <a:bodyPr wrap="square" lIns="144000" tIns="108000" rIns="144000" bIns="108000" rtlCol="0">
              <a:noAutofit/>
            </a:bodyPr>
            <a:lstStyle/>
            <a:p>
              <a:pPr algn="ctr"/>
              <a:r>
                <a:rPr lang="en-US" sz="2400" dirty="0"/>
                <a:t>Element D</a:t>
              </a:r>
            </a:p>
          </p:txBody>
        </p:sp>
        <p:grpSp>
          <p:nvGrpSpPr>
            <p:cNvPr id="6" name="Grupa 5"/>
            <p:cNvGrpSpPr/>
            <p:nvPr/>
          </p:nvGrpSpPr>
          <p:grpSpPr>
            <a:xfrm>
              <a:off x="7228752" y="4761932"/>
              <a:ext cx="3786991" cy="959341"/>
              <a:chOff x="7228752" y="4761932"/>
              <a:chExt cx="3786991" cy="959341"/>
            </a:xfrm>
          </p:grpSpPr>
          <p:grpSp>
            <p:nvGrpSpPr>
              <p:cNvPr id="2" name="Grupa 1"/>
              <p:cNvGrpSpPr/>
              <p:nvPr/>
            </p:nvGrpSpPr>
            <p:grpSpPr>
              <a:xfrm>
                <a:off x="7228752" y="5073201"/>
                <a:ext cx="1243186" cy="648072"/>
                <a:chOff x="7228752" y="5073201"/>
                <a:chExt cx="1243186" cy="648072"/>
              </a:xfrm>
            </p:grpSpPr>
            <p:cxnSp>
              <p:nvCxnSpPr>
                <p:cNvPr id="82" name="Łącznik prosty 81"/>
                <p:cNvCxnSpPr/>
                <p:nvPr/>
              </p:nvCxnSpPr>
              <p:spPr>
                <a:xfrm>
                  <a:off x="7228752" y="5397237"/>
                  <a:ext cx="595114" cy="0"/>
                </a:xfrm>
                <a:prstGeom prst="line">
                  <a:avLst/>
                </a:prstGeom>
                <a:ln w="5715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1" name="Owal 80"/>
                <p:cNvSpPr/>
                <p:nvPr/>
              </p:nvSpPr>
              <p:spPr>
                <a:xfrm>
                  <a:off x="7823866" y="5073201"/>
                  <a:ext cx="648072" cy="64807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52" name="Łącznik prosty 51"/>
              <p:cNvCxnSpPr/>
              <p:nvPr/>
            </p:nvCxnSpPr>
            <p:spPr>
              <a:xfrm>
                <a:off x="8621860" y="4761932"/>
                <a:ext cx="2393883"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7" name="pole tekstowe 36"/>
            <p:cNvSpPr txBox="1"/>
            <p:nvPr/>
          </p:nvSpPr>
          <p:spPr>
            <a:xfrm>
              <a:off x="8524896" y="4785636"/>
              <a:ext cx="2490847" cy="1595691"/>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grpSp>
      <p:grpSp>
        <p:nvGrpSpPr>
          <p:cNvPr id="4" name="Grupa 3">
            <a:extLst>
              <a:ext uri="{FF2B5EF4-FFF2-40B4-BE49-F238E27FC236}">
                <a16:creationId xmlns:a16="http://schemas.microsoft.com/office/drawing/2014/main" id="{B620D5DF-81C7-41F5-8CB2-4F9D2977CBEE}"/>
              </a:ext>
            </a:extLst>
          </p:cNvPr>
          <p:cNvGrpSpPr/>
          <p:nvPr/>
        </p:nvGrpSpPr>
        <p:grpSpPr>
          <a:xfrm>
            <a:off x="6796704" y="1779945"/>
            <a:ext cx="4219039" cy="2153110"/>
            <a:chOff x="6796704" y="1779945"/>
            <a:chExt cx="4219039" cy="2153110"/>
          </a:xfrm>
        </p:grpSpPr>
        <p:sp>
          <p:nvSpPr>
            <p:cNvPr id="43" name="pole tekstowe 42"/>
            <p:cNvSpPr txBox="1"/>
            <p:nvPr/>
          </p:nvSpPr>
          <p:spPr>
            <a:xfrm>
              <a:off x="8621860" y="1779945"/>
              <a:ext cx="1728192" cy="432048"/>
            </a:xfrm>
            <a:prstGeom prst="rect">
              <a:avLst/>
            </a:prstGeom>
            <a:noFill/>
          </p:spPr>
          <p:txBody>
            <a:bodyPr wrap="square" lIns="144000" tIns="108000" rIns="144000" bIns="108000" rtlCol="0">
              <a:noAutofit/>
            </a:bodyPr>
            <a:lstStyle/>
            <a:p>
              <a:pPr algn="ctr"/>
              <a:r>
                <a:rPr lang="en-US" sz="2400" dirty="0"/>
                <a:t>Element B</a:t>
              </a:r>
            </a:p>
          </p:txBody>
        </p:sp>
        <p:grpSp>
          <p:nvGrpSpPr>
            <p:cNvPr id="13" name="Grupa 12"/>
            <p:cNvGrpSpPr/>
            <p:nvPr/>
          </p:nvGrpSpPr>
          <p:grpSpPr>
            <a:xfrm>
              <a:off x="6796704" y="2355587"/>
              <a:ext cx="4219039" cy="949167"/>
              <a:chOff x="6796704" y="2355587"/>
              <a:chExt cx="4219039" cy="949167"/>
            </a:xfrm>
          </p:grpSpPr>
          <p:grpSp>
            <p:nvGrpSpPr>
              <p:cNvPr id="3" name="Grupa 2"/>
              <p:cNvGrpSpPr/>
              <p:nvPr/>
            </p:nvGrpSpPr>
            <p:grpSpPr>
              <a:xfrm>
                <a:off x="6796704" y="2656682"/>
                <a:ext cx="1675234" cy="648072"/>
                <a:chOff x="6796704" y="2656682"/>
                <a:chExt cx="1675234" cy="648072"/>
              </a:xfrm>
            </p:grpSpPr>
            <p:cxnSp>
              <p:nvCxnSpPr>
                <p:cNvPr id="63" name="Łącznik prosty 62"/>
                <p:cNvCxnSpPr/>
                <p:nvPr/>
              </p:nvCxnSpPr>
              <p:spPr>
                <a:xfrm>
                  <a:off x="6796704" y="2981077"/>
                  <a:ext cx="1263898" cy="0"/>
                </a:xfrm>
                <a:prstGeom prst="line">
                  <a:avLst/>
                </a:prstGeom>
                <a:ln w="57150" cap="rnd">
                  <a:solidFill>
                    <a:schemeClr val="accent6"/>
                  </a:solidFill>
                </a:ln>
              </p:spPr>
              <p:style>
                <a:lnRef idx="1">
                  <a:schemeClr val="accent1"/>
                </a:lnRef>
                <a:fillRef idx="0">
                  <a:schemeClr val="accent1"/>
                </a:fillRef>
                <a:effectRef idx="0">
                  <a:schemeClr val="accent1"/>
                </a:effectRef>
                <a:fontRef idx="minor">
                  <a:schemeClr val="tx1"/>
                </a:fontRef>
              </p:style>
            </p:cxnSp>
            <p:sp>
              <p:nvSpPr>
                <p:cNvPr id="79" name="Owal 78"/>
                <p:cNvSpPr/>
                <p:nvPr/>
              </p:nvSpPr>
              <p:spPr>
                <a:xfrm>
                  <a:off x="7823866" y="2656682"/>
                  <a:ext cx="648072" cy="64807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45" name="Łącznik prosty 44"/>
              <p:cNvCxnSpPr/>
              <p:nvPr/>
            </p:nvCxnSpPr>
            <p:spPr>
              <a:xfrm>
                <a:off x="8621860" y="2355587"/>
                <a:ext cx="2393883"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6" name="pole tekstowe 35"/>
            <p:cNvSpPr txBox="1"/>
            <p:nvPr/>
          </p:nvSpPr>
          <p:spPr>
            <a:xfrm>
              <a:off x="8524896" y="2358616"/>
              <a:ext cx="2490847" cy="1574439"/>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grpSp>
      <p:grpSp>
        <p:nvGrpSpPr>
          <p:cNvPr id="20" name="Grupa 19"/>
          <p:cNvGrpSpPr/>
          <p:nvPr/>
        </p:nvGrpSpPr>
        <p:grpSpPr>
          <a:xfrm>
            <a:off x="1090461" y="1651615"/>
            <a:ext cx="3733055" cy="2137424"/>
            <a:chOff x="1090461" y="1651615"/>
            <a:chExt cx="3733055" cy="2137424"/>
          </a:xfrm>
        </p:grpSpPr>
        <p:sp>
          <p:nvSpPr>
            <p:cNvPr id="7" name="pole tekstowe 6"/>
            <p:cNvSpPr txBox="1"/>
            <p:nvPr/>
          </p:nvSpPr>
          <p:spPr>
            <a:xfrm>
              <a:off x="1773098" y="1651615"/>
              <a:ext cx="1728192" cy="432048"/>
            </a:xfrm>
            <a:prstGeom prst="rect">
              <a:avLst/>
            </a:prstGeom>
            <a:noFill/>
          </p:spPr>
          <p:txBody>
            <a:bodyPr wrap="square" lIns="144000" tIns="108000" rIns="144000" bIns="108000" rtlCol="0">
              <a:noAutofit/>
            </a:bodyPr>
            <a:lstStyle/>
            <a:p>
              <a:pPr algn="ctr"/>
              <a:r>
                <a:rPr lang="en-US" sz="2400" dirty="0"/>
                <a:t>Element A</a:t>
              </a:r>
            </a:p>
          </p:txBody>
        </p:sp>
        <p:sp>
          <p:nvSpPr>
            <p:cNvPr id="8" name="pole tekstowe 7"/>
            <p:cNvSpPr txBox="1"/>
            <p:nvPr/>
          </p:nvSpPr>
          <p:spPr>
            <a:xfrm>
              <a:off x="1090461" y="2227256"/>
              <a:ext cx="2567282" cy="1561783"/>
            </a:xfrm>
            <a:prstGeom prst="rect">
              <a:avLst/>
            </a:prstGeom>
            <a:noFill/>
          </p:spPr>
          <p:txBody>
            <a:bodyPr wrap="square" lIns="144000" tIns="108000" rIns="144000" bIns="108000" rtlCol="0">
              <a:noAutofit/>
            </a:bodyPr>
            <a:lstStyle/>
            <a:p>
              <a:pPr algn="just">
                <a:spcAft>
                  <a:spcPts val="600"/>
                </a:spcAft>
              </a:pPr>
              <a:r>
                <a:rPr lang="en-US" sz="1600" b="1" dirty="0"/>
                <a:t>Put your text here here…</a:t>
              </a:r>
            </a:p>
            <a:p>
              <a:pPr lvl="0">
                <a:spcAft>
                  <a:spcPts val="600"/>
                </a:spcAft>
              </a:pPr>
              <a:r>
                <a:rPr lang="en-US" sz="1600" dirty="0">
                  <a:solidFill>
                    <a:prstClr val="black"/>
                  </a:solidFill>
                </a:rPr>
                <a:t>Write your text here. Add your description of an item. Fill the textbox with your description.</a:t>
              </a:r>
            </a:p>
          </p:txBody>
        </p:sp>
        <p:grpSp>
          <p:nvGrpSpPr>
            <p:cNvPr id="19" name="Grupa 18"/>
            <p:cNvGrpSpPr/>
            <p:nvPr/>
          </p:nvGrpSpPr>
          <p:grpSpPr>
            <a:xfrm>
              <a:off x="1090461" y="1794173"/>
              <a:ext cx="3733055" cy="648072"/>
              <a:chOff x="1090461" y="1794173"/>
              <a:chExt cx="3733055" cy="648072"/>
            </a:xfrm>
          </p:grpSpPr>
          <p:grpSp>
            <p:nvGrpSpPr>
              <p:cNvPr id="18" name="Grupa 17"/>
              <p:cNvGrpSpPr/>
              <p:nvPr/>
            </p:nvGrpSpPr>
            <p:grpSpPr>
              <a:xfrm>
                <a:off x="3704552" y="1794173"/>
                <a:ext cx="1118964" cy="648072"/>
                <a:chOff x="3704552" y="1794173"/>
                <a:chExt cx="1118964" cy="648072"/>
              </a:xfrm>
            </p:grpSpPr>
            <p:cxnSp>
              <p:nvCxnSpPr>
                <p:cNvPr id="84" name="Łącznik prosty 83"/>
                <p:cNvCxnSpPr>
                  <a:stCxn id="67" idx="6"/>
                </p:cNvCxnSpPr>
                <p:nvPr/>
              </p:nvCxnSpPr>
              <p:spPr>
                <a:xfrm>
                  <a:off x="4352624" y="2118209"/>
                  <a:ext cx="470892" cy="358"/>
                </a:xfrm>
                <a:prstGeom prst="line">
                  <a:avLst/>
                </a:prstGeom>
                <a:ln w="5715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67" name="Owal 66"/>
                <p:cNvSpPr/>
                <p:nvPr/>
              </p:nvSpPr>
              <p:spPr>
                <a:xfrm>
                  <a:off x="3704552" y="1794173"/>
                  <a:ext cx="648072" cy="64807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10" name="Łącznik prosty 9"/>
              <p:cNvCxnSpPr/>
              <p:nvPr/>
            </p:nvCxnSpPr>
            <p:spPr>
              <a:xfrm>
                <a:off x="1090461" y="2227257"/>
                <a:ext cx="2385956" cy="0"/>
              </a:xfrm>
              <a:prstGeom prst="line">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5" name="Grupa 4"/>
          <p:cNvGrpSpPr/>
          <p:nvPr/>
        </p:nvGrpSpPr>
        <p:grpSpPr>
          <a:xfrm>
            <a:off x="4655840" y="1535113"/>
            <a:ext cx="2884487" cy="4678362"/>
            <a:chOff x="4569136" y="1535113"/>
            <a:chExt cx="2884487" cy="4678362"/>
          </a:xfrm>
        </p:grpSpPr>
        <p:sp>
          <p:nvSpPr>
            <p:cNvPr id="16" name="Freeform 5"/>
            <p:cNvSpPr>
              <a:spLocks/>
            </p:cNvSpPr>
            <p:nvPr/>
          </p:nvSpPr>
          <p:spPr bwMode="auto">
            <a:xfrm>
              <a:off x="4569136" y="1535113"/>
              <a:ext cx="2765425" cy="4678362"/>
            </a:xfrm>
            <a:custGeom>
              <a:avLst/>
              <a:gdLst>
                <a:gd name="T0" fmla="*/ 585 w 650"/>
                <a:gd name="T1" fmla="*/ 30 h 1103"/>
                <a:gd name="T2" fmla="*/ 584 w 650"/>
                <a:gd name="T3" fmla="*/ 103 h 1103"/>
                <a:gd name="T4" fmla="*/ 570 w 650"/>
                <a:gd name="T5" fmla="*/ 177 h 1103"/>
                <a:gd name="T6" fmla="*/ 536 w 650"/>
                <a:gd name="T7" fmla="*/ 271 h 1103"/>
                <a:gd name="T8" fmla="*/ 372 w 650"/>
                <a:gd name="T9" fmla="*/ 484 h 1103"/>
                <a:gd name="T10" fmla="*/ 237 w 650"/>
                <a:gd name="T11" fmla="*/ 588 h 1103"/>
                <a:gd name="T12" fmla="*/ 133 w 650"/>
                <a:gd name="T13" fmla="*/ 697 h 1103"/>
                <a:gd name="T14" fmla="*/ 15 w 650"/>
                <a:gd name="T15" fmla="*/ 946 h 1103"/>
                <a:gd name="T16" fmla="*/ 3 w 650"/>
                <a:gd name="T17" fmla="*/ 1064 h 1103"/>
                <a:gd name="T18" fmla="*/ 63 w 650"/>
                <a:gd name="T19" fmla="*/ 1064 h 1103"/>
                <a:gd name="T20" fmla="*/ 63 w 650"/>
                <a:gd name="T21" fmla="*/ 1045 h 1103"/>
                <a:gd name="T22" fmla="*/ 64 w 650"/>
                <a:gd name="T23" fmla="*/ 1023 h 1103"/>
                <a:gd name="T24" fmla="*/ 65 w 650"/>
                <a:gd name="T25" fmla="*/ 1010 h 1103"/>
                <a:gd name="T26" fmla="*/ 66 w 650"/>
                <a:gd name="T27" fmla="*/ 1003 h 1103"/>
                <a:gd name="T28" fmla="*/ 67 w 650"/>
                <a:gd name="T29" fmla="*/ 998 h 1103"/>
                <a:gd name="T30" fmla="*/ 122 w 650"/>
                <a:gd name="T31" fmla="*/ 825 h 1103"/>
                <a:gd name="T32" fmla="*/ 300 w 650"/>
                <a:gd name="T33" fmla="*/ 613 h 1103"/>
                <a:gd name="T34" fmla="*/ 433 w 650"/>
                <a:gd name="T35" fmla="*/ 509 h 1103"/>
                <a:gd name="T36" fmla="*/ 530 w 650"/>
                <a:gd name="T37" fmla="*/ 399 h 1103"/>
                <a:gd name="T38" fmla="*/ 637 w 650"/>
                <a:gd name="T39" fmla="*/ 149 h 1103"/>
                <a:gd name="T40" fmla="*/ 645 w 650"/>
                <a:gd name="T41" fmla="*/ 30 h 1103"/>
                <a:gd name="T42" fmla="*/ 615 w 650"/>
                <a:gd name="T43" fmla="*/ 0 h 1103"/>
                <a:gd name="T44" fmla="*/ 585 w 650"/>
                <a:gd name="T45"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0" h="1103">
                  <a:moveTo>
                    <a:pt x="585" y="30"/>
                  </a:moveTo>
                  <a:cubicBezTo>
                    <a:pt x="588" y="54"/>
                    <a:pt x="586" y="79"/>
                    <a:pt x="584" y="103"/>
                  </a:cubicBezTo>
                  <a:cubicBezTo>
                    <a:pt x="582" y="124"/>
                    <a:pt x="576" y="151"/>
                    <a:pt x="570" y="177"/>
                  </a:cubicBezTo>
                  <a:cubicBezTo>
                    <a:pt x="561" y="209"/>
                    <a:pt x="550" y="241"/>
                    <a:pt x="536" y="271"/>
                  </a:cubicBezTo>
                  <a:cubicBezTo>
                    <a:pt x="498" y="354"/>
                    <a:pt x="440" y="424"/>
                    <a:pt x="372" y="484"/>
                  </a:cubicBezTo>
                  <a:cubicBezTo>
                    <a:pt x="329" y="521"/>
                    <a:pt x="280" y="551"/>
                    <a:pt x="237" y="588"/>
                  </a:cubicBezTo>
                  <a:cubicBezTo>
                    <a:pt x="199" y="621"/>
                    <a:pt x="164" y="657"/>
                    <a:pt x="133" y="697"/>
                  </a:cubicBezTo>
                  <a:cubicBezTo>
                    <a:pt x="77" y="771"/>
                    <a:pt x="35" y="856"/>
                    <a:pt x="15" y="946"/>
                  </a:cubicBezTo>
                  <a:cubicBezTo>
                    <a:pt x="7" y="984"/>
                    <a:pt x="0" y="1025"/>
                    <a:pt x="3" y="1064"/>
                  </a:cubicBezTo>
                  <a:cubicBezTo>
                    <a:pt x="7" y="1103"/>
                    <a:pt x="67" y="1103"/>
                    <a:pt x="63" y="1064"/>
                  </a:cubicBezTo>
                  <a:cubicBezTo>
                    <a:pt x="63" y="1058"/>
                    <a:pt x="63" y="1051"/>
                    <a:pt x="63" y="1045"/>
                  </a:cubicBezTo>
                  <a:cubicBezTo>
                    <a:pt x="63" y="1038"/>
                    <a:pt x="64" y="1031"/>
                    <a:pt x="64" y="1023"/>
                  </a:cubicBezTo>
                  <a:cubicBezTo>
                    <a:pt x="64" y="1019"/>
                    <a:pt x="65" y="1014"/>
                    <a:pt x="65" y="1010"/>
                  </a:cubicBezTo>
                  <a:cubicBezTo>
                    <a:pt x="65" y="1008"/>
                    <a:pt x="66" y="1005"/>
                    <a:pt x="66" y="1003"/>
                  </a:cubicBezTo>
                  <a:cubicBezTo>
                    <a:pt x="67" y="994"/>
                    <a:pt x="66" y="1003"/>
                    <a:pt x="67" y="998"/>
                  </a:cubicBezTo>
                  <a:cubicBezTo>
                    <a:pt x="75" y="938"/>
                    <a:pt x="95" y="879"/>
                    <a:pt x="122" y="825"/>
                  </a:cubicBezTo>
                  <a:cubicBezTo>
                    <a:pt x="165" y="742"/>
                    <a:pt x="228" y="672"/>
                    <a:pt x="300" y="613"/>
                  </a:cubicBezTo>
                  <a:cubicBezTo>
                    <a:pt x="344" y="577"/>
                    <a:pt x="391" y="547"/>
                    <a:pt x="433" y="509"/>
                  </a:cubicBezTo>
                  <a:cubicBezTo>
                    <a:pt x="470" y="476"/>
                    <a:pt x="502" y="439"/>
                    <a:pt x="530" y="399"/>
                  </a:cubicBezTo>
                  <a:cubicBezTo>
                    <a:pt x="584" y="326"/>
                    <a:pt x="621" y="239"/>
                    <a:pt x="637" y="149"/>
                  </a:cubicBezTo>
                  <a:cubicBezTo>
                    <a:pt x="644" y="111"/>
                    <a:pt x="650" y="69"/>
                    <a:pt x="645" y="30"/>
                  </a:cubicBezTo>
                  <a:cubicBezTo>
                    <a:pt x="644" y="14"/>
                    <a:pt x="633" y="0"/>
                    <a:pt x="615" y="0"/>
                  </a:cubicBezTo>
                  <a:cubicBezTo>
                    <a:pt x="600" y="0"/>
                    <a:pt x="584" y="14"/>
                    <a:pt x="585" y="30"/>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12" name="Łącznik prosty 11"/>
            <p:cNvCxnSpPr>
              <a:stCxn id="17" idx="16"/>
            </p:cNvCxnSpPr>
            <p:nvPr/>
          </p:nvCxnSpPr>
          <p:spPr>
            <a:xfrm flipV="1">
              <a:off x="4980974" y="2118209"/>
              <a:ext cx="2169817" cy="6471"/>
            </a:xfrm>
            <a:prstGeom prst="line">
              <a:avLst/>
            </a:prstGeom>
            <a:ln w="5715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Łącznik prosty 27"/>
            <p:cNvCxnSpPr/>
            <p:nvPr/>
          </p:nvCxnSpPr>
          <p:spPr>
            <a:xfrm>
              <a:off x="4879304" y="2550268"/>
              <a:ext cx="2154012"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prosty 29"/>
            <p:cNvCxnSpPr>
              <a:cxnSpLocks/>
            </p:cNvCxnSpPr>
            <p:nvPr/>
          </p:nvCxnSpPr>
          <p:spPr>
            <a:xfrm>
              <a:off x="5212528" y="2980718"/>
              <a:ext cx="1588856" cy="0"/>
            </a:xfrm>
            <a:prstGeom prst="line">
              <a:avLst/>
            </a:prstGeom>
            <a:ln w="5715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2" name="Łącznik prosty 31"/>
            <p:cNvCxnSpPr>
              <a:cxnSpLocks/>
            </p:cNvCxnSpPr>
            <p:nvPr/>
          </p:nvCxnSpPr>
          <p:spPr>
            <a:xfrm>
              <a:off x="5500560" y="3414364"/>
              <a:ext cx="1004036"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4734616" y="5830886"/>
              <a:ext cx="2498725"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Łącznik prosty 47"/>
            <p:cNvCxnSpPr/>
            <p:nvPr/>
          </p:nvCxnSpPr>
          <p:spPr>
            <a:xfrm>
              <a:off x="4826691" y="5397237"/>
              <a:ext cx="2402061" cy="0"/>
            </a:xfrm>
            <a:prstGeom prst="line">
              <a:avLst/>
            </a:prstGeom>
            <a:ln w="571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9" name="Łącznik prosty 48"/>
            <p:cNvCxnSpPr/>
            <p:nvPr/>
          </p:nvCxnSpPr>
          <p:spPr>
            <a:xfrm>
              <a:off x="4997989" y="4966790"/>
              <a:ext cx="1942731"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Łącznik prosty 49"/>
            <p:cNvCxnSpPr/>
            <p:nvPr/>
          </p:nvCxnSpPr>
          <p:spPr>
            <a:xfrm>
              <a:off x="5261666" y="4534742"/>
              <a:ext cx="1419750" cy="0"/>
            </a:xfrm>
            <a:prstGeom prst="line">
              <a:avLst/>
            </a:prstGeom>
            <a:ln w="571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Freeform 6"/>
            <p:cNvSpPr>
              <a:spLocks/>
            </p:cNvSpPr>
            <p:nvPr/>
          </p:nvSpPr>
          <p:spPr bwMode="auto">
            <a:xfrm>
              <a:off x="4653273" y="1535113"/>
              <a:ext cx="2800350" cy="4678362"/>
            </a:xfrm>
            <a:custGeom>
              <a:avLst/>
              <a:gdLst>
                <a:gd name="T0" fmla="*/ 9 w 658"/>
                <a:gd name="T1" fmla="*/ 30 h 1103"/>
                <a:gd name="T2" fmla="*/ 59 w 658"/>
                <a:gd name="T3" fmla="*/ 285 h 1103"/>
                <a:gd name="T4" fmla="*/ 212 w 658"/>
                <a:gd name="T5" fmla="*/ 501 h 1103"/>
                <a:gd name="T6" fmla="*/ 344 w 658"/>
                <a:gd name="T7" fmla="*/ 605 h 1103"/>
                <a:gd name="T8" fmla="*/ 457 w 658"/>
                <a:gd name="T9" fmla="*/ 712 h 1103"/>
                <a:gd name="T10" fmla="*/ 580 w 658"/>
                <a:gd name="T11" fmla="*/ 956 h 1103"/>
                <a:gd name="T12" fmla="*/ 585 w 658"/>
                <a:gd name="T13" fmla="*/ 981 h 1103"/>
                <a:gd name="T14" fmla="*/ 587 w 658"/>
                <a:gd name="T15" fmla="*/ 992 h 1103"/>
                <a:gd name="T16" fmla="*/ 588 w 658"/>
                <a:gd name="T17" fmla="*/ 998 h 1103"/>
                <a:gd name="T18" fmla="*/ 591 w 658"/>
                <a:gd name="T19" fmla="*/ 1033 h 1103"/>
                <a:gd name="T20" fmla="*/ 591 w 658"/>
                <a:gd name="T21" fmla="*/ 1064 h 1103"/>
                <a:gd name="T22" fmla="*/ 651 w 658"/>
                <a:gd name="T23" fmla="*/ 1064 h 1103"/>
                <a:gd name="T24" fmla="*/ 592 w 658"/>
                <a:gd name="T25" fmla="*/ 811 h 1103"/>
                <a:gd name="T26" fmla="*/ 427 w 658"/>
                <a:gd name="T27" fmla="*/ 596 h 1103"/>
                <a:gd name="T28" fmla="*/ 293 w 658"/>
                <a:gd name="T29" fmla="*/ 492 h 1103"/>
                <a:gd name="T30" fmla="*/ 188 w 658"/>
                <a:gd name="T31" fmla="*/ 385 h 1103"/>
                <a:gd name="T32" fmla="*/ 77 w 658"/>
                <a:gd name="T33" fmla="*/ 139 h 1103"/>
                <a:gd name="T34" fmla="*/ 69 w 658"/>
                <a:gd name="T35" fmla="*/ 30 h 1103"/>
                <a:gd name="T36" fmla="*/ 39 w 658"/>
                <a:gd name="T37" fmla="*/ 0 h 1103"/>
                <a:gd name="T38" fmla="*/ 9 w 658"/>
                <a:gd name="T39"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8" h="1103">
                  <a:moveTo>
                    <a:pt x="9" y="30"/>
                  </a:moveTo>
                  <a:cubicBezTo>
                    <a:pt x="0" y="115"/>
                    <a:pt x="26" y="208"/>
                    <a:pt x="59" y="285"/>
                  </a:cubicBezTo>
                  <a:cubicBezTo>
                    <a:pt x="94" y="367"/>
                    <a:pt x="148" y="439"/>
                    <a:pt x="212" y="501"/>
                  </a:cubicBezTo>
                  <a:cubicBezTo>
                    <a:pt x="253" y="540"/>
                    <a:pt x="300" y="570"/>
                    <a:pt x="344" y="605"/>
                  </a:cubicBezTo>
                  <a:cubicBezTo>
                    <a:pt x="385" y="637"/>
                    <a:pt x="423" y="673"/>
                    <a:pt x="457" y="712"/>
                  </a:cubicBezTo>
                  <a:cubicBezTo>
                    <a:pt x="516" y="782"/>
                    <a:pt x="559" y="866"/>
                    <a:pt x="580" y="956"/>
                  </a:cubicBezTo>
                  <a:cubicBezTo>
                    <a:pt x="582" y="964"/>
                    <a:pt x="584" y="972"/>
                    <a:pt x="585" y="981"/>
                  </a:cubicBezTo>
                  <a:cubicBezTo>
                    <a:pt x="586" y="984"/>
                    <a:pt x="587" y="988"/>
                    <a:pt x="587" y="992"/>
                  </a:cubicBezTo>
                  <a:cubicBezTo>
                    <a:pt x="587" y="993"/>
                    <a:pt x="589" y="1005"/>
                    <a:pt x="588" y="998"/>
                  </a:cubicBezTo>
                  <a:cubicBezTo>
                    <a:pt x="590" y="1009"/>
                    <a:pt x="591" y="1021"/>
                    <a:pt x="591" y="1033"/>
                  </a:cubicBezTo>
                  <a:cubicBezTo>
                    <a:pt x="592" y="1044"/>
                    <a:pt x="592" y="1054"/>
                    <a:pt x="591" y="1064"/>
                  </a:cubicBezTo>
                  <a:cubicBezTo>
                    <a:pt x="588" y="1103"/>
                    <a:pt x="648" y="1103"/>
                    <a:pt x="651" y="1064"/>
                  </a:cubicBezTo>
                  <a:cubicBezTo>
                    <a:pt x="658" y="979"/>
                    <a:pt x="628" y="887"/>
                    <a:pt x="592" y="811"/>
                  </a:cubicBezTo>
                  <a:cubicBezTo>
                    <a:pt x="553" y="729"/>
                    <a:pt x="495" y="657"/>
                    <a:pt x="427" y="596"/>
                  </a:cubicBezTo>
                  <a:cubicBezTo>
                    <a:pt x="385" y="558"/>
                    <a:pt x="337" y="528"/>
                    <a:pt x="293" y="492"/>
                  </a:cubicBezTo>
                  <a:cubicBezTo>
                    <a:pt x="254" y="460"/>
                    <a:pt x="219" y="424"/>
                    <a:pt x="188" y="385"/>
                  </a:cubicBezTo>
                  <a:cubicBezTo>
                    <a:pt x="132" y="314"/>
                    <a:pt x="94" y="228"/>
                    <a:pt x="77" y="139"/>
                  </a:cubicBezTo>
                  <a:cubicBezTo>
                    <a:pt x="70" y="107"/>
                    <a:pt x="65" y="68"/>
                    <a:pt x="69" y="30"/>
                  </a:cubicBezTo>
                  <a:cubicBezTo>
                    <a:pt x="71" y="14"/>
                    <a:pt x="54" y="0"/>
                    <a:pt x="39" y="0"/>
                  </a:cubicBezTo>
                  <a:cubicBezTo>
                    <a:pt x="22" y="0"/>
                    <a:pt x="11" y="14"/>
                    <a:pt x="9" y="3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Freeform 7">
            <a:extLst>
              <a:ext uri="{FF2B5EF4-FFF2-40B4-BE49-F238E27FC236}">
                <a16:creationId xmlns:a16="http://schemas.microsoft.com/office/drawing/2014/main" id="{9F8DCFB5-8164-424A-AC6F-D494B6ABFC77}"/>
              </a:ext>
            </a:extLst>
          </p:cNvPr>
          <p:cNvSpPr>
            <a:spLocks noChangeAspect="1" noEditPoints="1"/>
          </p:cNvSpPr>
          <p:nvPr/>
        </p:nvSpPr>
        <p:spPr bwMode="auto">
          <a:xfrm>
            <a:off x="3868646" y="1888301"/>
            <a:ext cx="319258" cy="427514"/>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31">
            <a:extLst>
              <a:ext uri="{FF2B5EF4-FFF2-40B4-BE49-F238E27FC236}">
                <a16:creationId xmlns:a16="http://schemas.microsoft.com/office/drawing/2014/main" id="{A963645E-EEB6-4702-A06B-128649DA481C}"/>
              </a:ext>
            </a:extLst>
          </p:cNvPr>
          <p:cNvSpPr>
            <a:spLocks noChangeAspect="1"/>
          </p:cNvSpPr>
          <p:nvPr/>
        </p:nvSpPr>
        <p:spPr bwMode="auto">
          <a:xfrm>
            <a:off x="3799501" y="4377633"/>
            <a:ext cx="458174" cy="311018"/>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8">
            <a:extLst>
              <a:ext uri="{FF2B5EF4-FFF2-40B4-BE49-F238E27FC236}">
                <a16:creationId xmlns:a16="http://schemas.microsoft.com/office/drawing/2014/main" id="{3A6C9D3B-A7BB-4EFF-A7C4-C491FD9D5C56}"/>
              </a:ext>
            </a:extLst>
          </p:cNvPr>
          <p:cNvSpPr>
            <a:spLocks noChangeAspect="1" noEditPoints="1"/>
          </p:cNvSpPr>
          <p:nvPr/>
        </p:nvSpPr>
        <p:spPr bwMode="auto">
          <a:xfrm>
            <a:off x="8049153" y="2754729"/>
            <a:ext cx="197498" cy="451978"/>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36">
            <a:extLst>
              <a:ext uri="{FF2B5EF4-FFF2-40B4-BE49-F238E27FC236}">
                <a16:creationId xmlns:a16="http://schemas.microsoft.com/office/drawing/2014/main" id="{4F45453E-CA3A-4E8D-8D04-990EC2770FCC}"/>
              </a:ext>
            </a:extLst>
          </p:cNvPr>
          <p:cNvSpPr>
            <a:spLocks noChangeAspect="1" noEditPoints="1"/>
          </p:cNvSpPr>
          <p:nvPr/>
        </p:nvSpPr>
        <p:spPr bwMode="auto">
          <a:xfrm>
            <a:off x="7909432" y="5178679"/>
            <a:ext cx="464200" cy="42466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37122541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upa 10"/>
          <p:cNvGrpSpPr/>
          <p:nvPr/>
        </p:nvGrpSpPr>
        <p:grpSpPr>
          <a:xfrm>
            <a:off x="2238093" y="1782243"/>
            <a:ext cx="2304256" cy="1070693"/>
            <a:chOff x="1991544" y="1782243"/>
            <a:chExt cx="2304256" cy="1070693"/>
          </a:xfrm>
        </p:grpSpPr>
        <p:cxnSp>
          <p:nvCxnSpPr>
            <p:cNvPr id="250" name="Łącznik łamany 249"/>
            <p:cNvCxnSpPr>
              <a:stCxn id="238" idx="3"/>
            </p:cNvCxnSpPr>
            <p:nvPr/>
          </p:nvCxnSpPr>
          <p:spPr>
            <a:xfrm>
              <a:off x="3791744" y="2070275"/>
              <a:ext cx="504056" cy="782661"/>
            </a:xfrm>
            <a:prstGeom prst="bentConnector2">
              <a:avLst/>
            </a:prstGeom>
            <a:ln w="38100" cap="rnd">
              <a:solidFill>
                <a:schemeClr val="accent3"/>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8" name="pole tekstowe 237"/>
            <p:cNvSpPr txBox="1"/>
            <p:nvPr/>
          </p:nvSpPr>
          <p:spPr>
            <a:xfrm>
              <a:off x="1991544" y="1782243"/>
              <a:ext cx="1800200" cy="576064"/>
            </a:xfrm>
            <a:prstGeom prst="rect">
              <a:avLst/>
            </a:prstGeom>
            <a:noFill/>
          </p:spPr>
          <p:txBody>
            <a:bodyPr wrap="square" lIns="144000" tIns="108000" rIns="144000" bIns="108000" rtlCol="0">
              <a:noAutofit/>
            </a:bodyPr>
            <a:lstStyle/>
            <a:p>
              <a:pPr algn="r"/>
              <a:r>
                <a:rPr lang="en-US" sz="2000" dirty="0"/>
                <a:t>Your goal</a:t>
              </a:r>
            </a:p>
          </p:txBody>
        </p:sp>
      </p:grpSp>
      <p:grpSp>
        <p:nvGrpSpPr>
          <p:cNvPr id="12" name="Grupa 11"/>
          <p:cNvGrpSpPr/>
          <p:nvPr/>
        </p:nvGrpSpPr>
        <p:grpSpPr>
          <a:xfrm>
            <a:off x="5982509" y="1782243"/>
            <a:ext cx="2304257" cy="926677"/>
            <a:chOff x="5951984" y="1782243"/>
            <a:chExt cx="2304257" cy="926677"/>
          </a:xfrm>
        </p:grpSpPr>
        <p:cxnSp>
          <p:nvCxnSpPr>
            <p:cNvPr id="253" name="Łącznik łamany 252"/>
            <p:cNvCxnSpPr>
              <a:endCxn id="239" idx="3"/>
            </p:cNvCxnSpPr>
            <p:nvPr/>
          </p:nvCxnSpPr>
          <p:spPr>
            <a:xfrm rot="16200000" flipV="1">
              <a:off x="7684890" y="2137570"/>
              <a:ext cx="638645" cy="504056"/>
            </a:xfrm>
            <a:prstGeom prst="bentConnector2">
              <a:avLst/>
            </a:prstGeom>
            <a:ln w="381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9" name="pole tekstowe 238"/>
            <p:cNvSpPr txBox="1"/>
            <p:nvPr/>
          </p:nvSpPr>
          <p:spPr>
            <a:xfrm>
              <a:off x="5951984" y="1782243"/>
              <a:ext cx="1800200" cy="576064"/>
            </a:xfrm>
            <a:prstGeom prst="rect">
              <a:avLst/>
            </a:prstGeom>
            <a:noFill/>
          </p:spPr>
          <p:txBody>
            <a:bodyPr wrap="square" lIns="144000" tIns="108000" rIns="144000" bIns="108000" rtlCol="0">
              <a:noAutofit/>
            </a:bodyPr>
            <a:lstStyle/>
            <a:p>
              <a:pPr algn="r"/>
              <a:r>
                <a:rPr lang="en-US" sz="2000" dirty="0"/>
                <a:t>Your goal</a:t>
              </a:r>
            </a:p>
          </p:txBody>
        </p:sp>
      </p:grpSp>
      <p:grpSp>
        <p:nvGrpSpPr>
          <p:cNvPr id="15" name="Grupa 14"/>
          <p:cNvGrpSpPr/>
          <p:nvPr/>
        </p:nvGrpSpPr>
        <p:grpSpPr>
          <a:xfrm>
            <a:off x="2280143" y="4587527"/>
            <a:ext cx="2190198" cy="1082726"/>
            <a:chOff x="2249618" y="4587527"/>
            <a:chExt cx="2190198" cy="1082726"/>
          </a:xfrm>
        </p:grpSpPr>
        <p:cxnSp>
          <p:nvCxnSpPr>
            <p:cNvPr id="243" name="Łącznik łamany 242"/>
            <p:cNvCxnSpPr>
              <a:cxnSpLocks/>
              <a:stCxn id="240" idx="1"/>
            </p:cNvCxnSpPr>
            <p:nvPr/>
          </p:nvCxnSpPr>
          <p:spPr>
            <a:xfrm rot="10800000">
              <a:off x="2249618" y="4587527"/>
              <a:ext cx="389998" cy="794694"/>
            </a:xfrm>
            <a:prstGeom prst="bentConnector2">
              <a:avLst/>
            </a:prstGeom>
            <a:ln w="3175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0" name="pole tekstowe 239"/>
            <p:cNvSpPr txBox="1"/>
            <p:nvPr/>
          </p:nvSpPr>
          <p:spPr>
            <a:xfrm>
              <a:off x="2639616" y="5094189"/>
              <a:ext cx="1800200" cy="576064"/>
            </a:xfrm>
            <a:prstGeom prst="rect">
              <a:avLst/>
            </a:prstGeom>
            <a:noFill/>
          </p:spPr>
          <p:txBody>
            <a:bodyPr wrap="square" lIns="144000" tIns="108000" rIns="144000" bIns="108000" rtlCol="0">
              <a:noAutofit/>
            </a:bodyPr>
            <a:lstStyle/>
            <a:p>
              <a:r>
                <a:rPr lang="en-US" sz="2000" dirty="0"/>
                <a:t>Your goal</a:t>
              </a:r>
            </a:p>
          </p:txBody>
        </p:sp>
      </p:grpSp>
      <p:grpSp>
        <p:nvGrpSpPr>
          <p:cNvPr id="14" name="Grupa 13"/>
          <p:cNvGrpSpPr/>
          <p:nvPr/>
        </p:nvGrpSpPr>
        <p:grpSpPr>
          <a:xfrm>
            <a:off x="5226425" y="4518125"/>
            <a:ext cx="1800200" cy="1152128"/>
            <a:chOff x="5195900" y="4518125"/>
            <a:chExt cx="1800200" cy="1152128"/>
          </a:xfrm>
        </p:grpSpPr>
        <p:cxnSp>
          <p:nvCxnSpPr>
            <p:cNvPr id="279" name="Łącznik prosty 278"/>
            <p:cNvCxnSpPr>
              <a:stCxn id="241" idx="0"/>
            </p:cNvCxnSpPr>
            <p:nvPr/>
          </p:nvCxnSpPr>
          <p:spPr>
            <a:xfrm flipV="1">
              <a:off x="6096000" y="4518125"/>
              <a:ext cx="0" cy="576064"/>
            </a:xfrm>
            <a:prstGeom prst="line">
              <a:avLst/>
            </a:prstGeom>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1" name="pole tekstowe 240"/>
            <p:cNvSpPr txBox="1"/>
            <p:nvPr/>
          </p:nvSpPr>
          <p:spPr>
            <a:xfrm>
              <a:off x="5195900" y="5094189"/>
              <a:ext cx="1800200" cy="576064"/>
            </a:xfrm>
            <a:prstGeom prst="rect">
              <a:avLst/>
            </a:prstGeom>
            <a:noFill/>
          </p:spPr>
          <p:txBody>
            <a:bodyPr wrap="square" lIns="144000" tIns="108000" rIns="144000" bIns="108000" rtlCol="0">
              <a:noAutofit/>
            </a:bodyPr>
            <a:lstStyle/>
            <a:p>
              <a:pPr algn="ctr"/>
              <a:r>
                <a:rPr lang="en-US" sz="2000" dirty="0"/>
                <a:t>Your goal</a:t>
              </a:r>
            </a:p>
          </p:txBody>
        </p:sp>
      </p:grpSp>
      <p:grpSp>
        <p:nvGrpSpPr>
          <p:cNvPr id="13" name="Grupa 12"/>
          <p:cNvGrpSpPr/>
          <p:nvPr/>
        </p:nvGrpSpPr>
        <p:grpSpPr>
          <a:xfrm>
            <a:off x="7782709" y="4518125"/>
            <a:ext cx="2304256" cy="1152128"/>
            <a:chOff x="7752184" y="4518125"/>
            <a:chExt cx="2304256" cy="1152128"/>
          </a:xfrm>
        </p:grpSpPr>
        <p:sp>
          <p:nvSpPr>
            <p:cNvPr id="255" name="pole tekstowe 254"/>
            <p:cNvSpPr txBox="1"/>
            <p:nvPr/>
          </p:nvSpPr>
          <p:spPr>
            <a:xfrm>
              <a:off x="7752184" y="5094189"/>
              <a:ext cx="1800200" cy="576064"/>
            </a:xfrm>
            <a:prstGeom prst="rect">
              <a:avLst/>
            </a:prstGeom>
            <a:noFill/>
          </p:spPr>
          <p:txBody>
            <a:bodyPr wrap="square" lIns="144000" tIns="108000" rIns="144000" bIns="108000" rtlCol="0">
              <a:noAutofit/>
            </a:bodyPr>
            <a:lstStyle/>
            <a:p>
              <a:pPr algn="r"/>
              <a:r>
                <a:rPr lang="en-US" sz="2000" dirty="0"/>
                <a:t>Your goal</a:t>
              </a:r>
            </a:p>
          </p:txBody>
        </p:sp>
        <p:cxnSp>
          <p:nvCxnSpPr>
            <p:cNvPr id="257" name="Łącznik łamany 256"/>
            <p:cNvCxnSpPr>
              <a:stCxn id="255" idx="3"/>
            </p:cNvCxnSpPr>
            <p:nvPr/>
          </p:nvCxnSpPr>
          <p:spPr>
            <a:xfrm flipV="1">
              <a:off x="9552384" y="4518125"/>
              <a:ext cx="504056" cy="864096"/>
            </a:xfrm>
            <a:prstGeom prst="bentConnector2">
              <a:avLst/>
            </a:prstGeom>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0" name="Grupa 9"/>
          <p:cNvGrpSpPr/>
          <p:nvPr/>
        </p:nvGrpSpPr>
        <p:grpSpPr>
          <a:xfrm>
            <a:off x="809988" y="2740025"/>
            <a:ext cx="10636250" cy="2317750"/>
            <a:chOff x="779463" y="2740025"/>
            <a:chExt cx="10636250" cy="2317750"/>
          </a:xfrm>
        </p:grpSpPr>
        <p:grpSp>
          <p:nvGrpSpPr>
            <p:cNvPr id="5" name="Grupa 4"/>
            <p:cNvGrpSpPr/>
            <p:nvPr/>
          </p:nvGrpSpPr>
          <p:grpSpPr>
            <a:xfrm>
              <a:off x="779463" y="2740025"/>
              <a:ext cx="10636250" cy="2317750"/>
              <a:chOff x="779463" y="2740025"/>
              <a:chExt cx="10636250" cy="2317750"/>
            </a:xfrm>
          </p:grpSpPr>
          <p:grpSp>
            <p:nvGrpSpPr>
              <p:cNvPr id="190" name="Grupa 189"/>
              <p:cNvGrpSpPr/>
              <p:nvPr/>
            </p:nvGrpSpPr>
            <p:grpSpPr>
              <a:xfrm>
                <a:off x="5539740" y="2933949"/>
                <a:ext cx="1083116" cy="1385002"/>
                <a:chOff x="5539740" y="2924944"/>
                <a:chExt cx="1083116" cy="1385002"/>
              </a:xfrm>
            </p:grpSpPr>
            <p:cxnSp>
              <p:nvCxnSpPr>
                <p:cNvPr id="145" name="Łącznik prosty 144"/>
                <p:cNvCxnSpPr/>
                <p:nvPr/>
              </p:nvCxnSpPr>
              <p:spPr>
                <a:xfrm flipH="1">
                  <a:off x="5539740" y="2924944"/>
                  <a:ext cx="548868" cy="866383"/>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8" name="Łącznik prosty 147"/>
                <p:cNvCxnSpPr/>
                <p:nvPr/>
              </p:nvCxnSpPr>
              <p:spPr>
                <a:xfrm flipH="1">
                  <a:off x="6050280" y="3406140"/>
                  <a:ext cx="572576" cy="903806"/>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9" name="Łącznik prosty 148"/>
                <p:cNvCxnSpPr/>
                <p:nvPr/>
              </p:nvCxnSpPr>
              <p:spPr>
                <a:xfrm flipH="1">
                  <a:off x="5760720" y="3131820"/>
                  <a:ext cx="621946" cy="981740"/>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1" name="Grupa 190"/>
              <p:cNvGrpSpPr/>
              <p:nvPr/>
            </p:nvGrpSpPr>
            <p:grpSpPr>
              <a:xfrm>
                <a:off x="9480376" y="2933949"/>
                <a:ext cx="1083116" cy="1385002"/>
                <a:chOff x="5539740" y="2924944"/>
                <a:chExt cx="1083116" cy="1385002"/>
              </a:xfrm>
            </p:grpSpPr>
            <p:cxnSp>
              <p:nvCxnSpPr>
                <p:cNvPr id="192" name="Łącznik prosty 191"/>
                <p:cNvCxnSpPr/>
                <p:nvPr/>
              </p:nvCxnSpPr>
              <p:spPr>
                <a:xfrm flipH="1">
                  <a:off x="5539740" y="2924944"/>
                  <a:ext cx="548868" cy="866383"/>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Łącznik prosty 192"/>
                <p:cNvCxnSpPr/>
                <p:nvPr/>
              </p:nvCxnSpPr>
              <p:spPr>
                <a:xfrm flipH="1">
                  <a:off x="6050280" y="3406140"/>
                  <a:ext cx="572576" cy="903806"/>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4" name="Łącznik prosty 193"/>
                <p:cNvCxnSpPr/>
                <p:nvPr/>
              </p:nvCxnSpPr>
              <p:spPr>
                <a:xfrm flipH="1">
                  <a:off x="5760720" y="3131820"/>
                  <a:ext cx="621946" cy="981740"/>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5" name="Grupa 194"/>
              <p:cNvGrpSpPr/>
              <p:nvPr/>
            </p:nvGrpSpPr>
            <p:grpSpPr>
              <a:xfrm>
                <a:off x="1616264" y="2956809"/>
                <a:ext cx="1083116" cy="1385002"/>
                <a:chOff x="5539740" y="2924944"/>
                <a:chExt cx="1083116" cy="1385002"/>
              </a:xfrm>
            </p:grpSpPr>
            <p:cxnSp>
              <p:nvCxnSpPr>
                <p:cNvPr id="196" name="Łącznik prosty 195"/>
                <p:cNvCxnSpPr/>
                <p:nvPr/>
              </p:nvCxnSpPr>
              <p:spPr>
                <a:xfrm flipH="1">
                  <a:off x="5539740" y="2924944"/>
                  <a:ext cx="548868" cy="866383"/>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7" name="Łącznik prosty 196"/>
                <p:cNvCxnSpPr/>
                <p:nvPr/>
              </p:nvCxnSpPr>
              <p:spPr>
                <a:xfrm flipH="1">
                  <a:off x="6050280" y="3406140"/>
                  <a:ext cx="572576" cy="903806"/>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8" name="Łącznik prosty 197"/>
                <p:cNvCxnSpPr/>
                <p:nvPr/>
              </p:nvCxnSpPr>
              <p:spPr>
                <a:xfrm flipH="1">
                  <a:off x="5760720" y="3131820"/>
                  <a:ext cx="621946" cy="981740"/>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9" name="Grupa 198"/>
              <p:cNvGrpSpPr/>
              <p:nvPr/>
            </p:nvGrpSpPr>
            <p:grpSpPr>
              <a:xfrm flipV="1">
                <a:off x="7501385" y="2956809"/>
                <a:ext cx="1085964" cy="1324502"/>
                <a:chOff x="5539740" y="2965576"/>
                <a:chExt cx="1085964" cy="1324502"/>
              </a:xfrm>
            </p:grpSpPr>
            <p:cxnSp>
              <p:nvCxnSpPr>
                <p:cNvPr id="200" name="Łącznik prosty 199"/>
                <p:cNvCxnSpPr/>
                <p:nvPr/>
              </p:nvCxnSpPr>
              <p:spPr>
                <a:xfrm flipH="1">
                  <a:off x="5539740" y="2965576"/>
                  <a:ext cx="523127" cy="825750"/>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Łącznik prosty 200"/>
                <p:cNvCxnSpPr/>
                <p:nvPr/>
              </p:nvCxnSpPr>
              <p:spPr>
                <a:xfrm flipH="1">
                  <a:off x="6062867" y="3401644"/>
                  <a:ext cx="562837" cy="888434"/>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2" name="Łącznik prosty 201"/>
                <p:cNvCxnSpPr/>
                <p:nvPr/>
              </p:nvCxnSpPr>
              <p:spPr>
                <a:xfrm flipH="1">
                  <a:off x="5783298" y="3120658"/>
                  <a:ext cx="606440" cy="957262"/>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09" name="Grupa 208"/>
              <p:cNvGrpSpPr/>
              <p:nvPr/>
            </p:nvGrpSpPr>
            <p:grpSpPr>
              <a:xfrm flipV="1">
                <a:off x="3539716" y="2956809"/>
                <a:ext cx="1085964" cy="1324502"/>
                <a:chOff x="5539740" y="2965576"/>
                <a:chExt cx="1085964" cy="1324502"/>
              </a:xfrm>
            </p:grpSpPr>
            <p:cxnSp>
              <p:nvCxnSpPr>
                <p:cNvPr id="210" name="Łącznik prosty 209"/>
                <p:cNvCxnSpPr/>
                <p:nvPr/>
              </p:nvCxnSpPr>
              <p:spPr>
                <a:xfrm flipH="1">
                  <a:off x="5539740" y="2965576"/>
                  <a:ext cx="523127" cy="825750"/>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Łącznik prosty 210"/>
                <p:cNvCxnSpPr/>
                <p:nvPr/>
              </p:nvCxnSpPr>
              <p:spPr>
                <a:xfrm flipH="1">
                  <a:off x="6062867" y="3401644"/>
                  <a:ext cx="562837" cy="888434"/>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Łącznik prosty 211"/>
                <p:cNvCxnSpPr/>
                <p:nvPr/>
              </p:nvCxnSpPr>
              <p:spPr>
                <a:xfrm flipH="1">
                  <a:off x="5783298" y="3120658"/>
                  <a:ext cx="606440" cy="957262"/>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 name="Group 4"/>
              <p:cNvGrpSpPr>
                <a:grpSpLocks noChangeAspect="1"/>
              </p:cNvGrpSpPr>
              <p:nvPr/>
            </p:nvGrpSpPr>
            <p:grpSpPr bwMode="auto">
              <a:xfrm>
                <a:off x="779463" y="2740025"/>
                <a:ext cx="10636250" cy="2317750"/>
                <a:chOff x="491" y="1726"/>
                <a:chExt cx="6700" cy="1460"/>
              </a:xfrm>
            </p:grpSpPr>
            <p:sp>
              <p:nvSpPr>
                <p:cNvPr id="8" name="Freeform 5"/>
                <p:cNvSpPr>
                  <a:spLocks/>
                </p:cNvSpPr>
                <p:nvPr/>
              </p:nvSpPr>
              <p:spPr bwMode="auto">
                <a:xfrm>
                  <a:off x="1257" y="1726"/>
                  <a:ext cx="4977" cy="1434"/>
                </a:xfrm>
                <a:custGeom>
                  <a:avLst/>
                  <a:gdLst>
                    <a:gd name="T0" fmla="*/ 0 w 2320"/>
                    <a:gd name="T1" fmla="*/ 0 h 667"/>
                    <a:gd name="T2" fmla="*/ 357 w 2320"/>
                    <a:gd name="T3" fmla="*/ 339 h 667"/>
                    <a:gd name="T4" fmla="*/ 802 w 2320"/>
                    <a:gd name="T5" fmla="*/ 366 h 667"/>
                    <a:gd name="T6" fmla="*/ 1160 w 2320"/>
                    <a:gd name="T7" fmla="*/ 0 h 667"/>
                    <a:gd name="T8" fmla="*/ 1517 w 2320"/>
                    <a:gd name="T9" fmla="*/ 339 h 667"/>
                    <a:gd name="T10" fmla="*/ 1962 w 2320"/>
                    <a:gd name="T11" fmla="*/ 366 h 667"/>
                    <a:gd name="T12" fmla="*/ 2320 w 2320"/>
                    <a:gd name="T13" fmla="*/ 0 h 667"/>
                  </a:gdLst>
                  <a:ahLst/>
                  <a:cxnLst>
                    <a:cxn ang="0">
                      <a:pos x="T0" y="T1"/>
                    </a:cxn>
                    <a:cxn ang="0">
                      <a:pos x="T2" y="T3"/>
                    </a:cxn>
                    <a:cxn ang="0">
                      <a:pos x="T4" y="T5"/>
                    </a:cxn>
                    <a:cxn ang="0">
                      <a:pos x="T6" y="T7"/>
                    </a:cxn>
                    <a:cxn ang="0">
                      <a:pos x="T8" y="T9"/>
                    </a:cxn>
                    <a:cxn ang="0">
                      <a:pos x="T10" y="T11"/>
                    </a:cxn>
                    <a:cxn ang="0">
                      <a:pos x="T12" y="T13"/>
                    </a:cxn>
                  </a:cxnLst>
                  <a:rect l="0" t="0" r="r" b="b"/>
                  <a:pathLst>
                    <a:path w="2320" h="667">
                      <a:moveTo>
                        <a:pt x="0" y="0"/>
                      </a:moveTo>
                      <a:cubicBezTo>
                        <a:pt x="56" y="3"/>
                        <a:pt x="168" y="16"/>
                        <a:pt x="357" y="339"/>
                      </a:cubicBezTo>
                      <a:cubicBezTo>
                        <a:pt x="405" y="424"/>
                        <a:pt x="594" y="667"/>
                        <a:pt x="802" y="366"/>
                      </a:cubicBezTo>
                      <a:cubicBezTo>
                        <a:pt x="941" y="120"/>
                        <a:pt x="1016" y="6"/>
                        <a:pt x="1160" y="0"/>
                      </a:cubicBezTo>
                      <a:cubicBezTo>
                        <a:pt x="1237" y="0"/>
                        <a:pt x="1328" y="16"/>
                        <a:pt x="1517" y="339"/>
                      </a:cubicBezTo>
                      <a:cubicBezTo>
                        <a:pt x="1565" y="424"/>
                        <a:pt x="1754" y="667"/>
                        <a:pt x="1962" y="366"/>
                      </a:cubicBezTo>
                      <a:cubicBezTo>
                        <a:pt x="2101" y="120"/>
                        <a:pt x="2176" y="6"/>
                        <a:pt x="2320" y="0"/>
                      </a:cubicBezTo>
                    </a:path>
                  </a:pathLst>
                </a:custGeom>
                <a:solidFill>
                  <a:srgbClr val="FFFFFF"/>
                </a:solidFill>
                <a:ln w="203200" cap="flat">
                  <a:solidFill>
                    <a:schemeClr val="accent1">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p:cNvSpPr>
                <p:nvPr/>
              </p:nvSpPr>
              <p:spPr bwMode="auto">
                <a:xfrm>
                  <a:off x="491" y="1754"/>
                  <a:ext cx="6700" cy="1432"/>
                </a:xfrm>
                <a:custGeom>
                  <a:avLst/>
                  <a:gdLst>
                    <a:gd name="T0" fmla="*/ 0 w 3123"/>
                    <a:gd name="T1" fmla="*/ 98 h 666"/>
                    <a:gd name="T2" fmla="*/ 199 w 3123"/>
                    <a:gd name="T3" fmla="*/ 338 h 666"/>
                    <a:gd name="T4" fmla="*/ 645 w 3123"/>
                    <a:gd name="T5" fmla="*/ 365 h 666"/>
                    <a:gd name="T6" fmla="*/ 1002 w 3123"/>
                    <a:gd name="T7" fmla="*/ 0 h 666"/>
                    <a:gd name="T8" fmla="*/ 1359 w 3123"/>
                    <a:gd name="T9" fmla="*/ 338 h 666"/>
                    <a:gd name="T10" fmla="*/ 1805 w 3123"/>
                    <a:gd name="T11" fmla="*/ 365 h 666"/>
                    <a:gd name="T12" fmla="*/ 2162 w 3123"/>
                    <a:gd name="T13" fmla="*/ 0 h 666"/>
                    <a:gd name="T14" fmla="*/ 2519 w 3123"/>
                    <a:gd name="T15" fmla="*/ 338 h 666"/>
                    <a:gd name="T16" fmla="*/ 2965 w 3123"/>
                    <a:gd name="T17" fmla="*/ 365 h 666"/>
                    <a:gd name="T18" fmla="*/ 3123 w 3123"/>
                    <a:gd name="T19" fmla="*/ 19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3" h="666">
                      <a:moveTo>
                        <a:pt x="0" y="98"/>
                      </a:moveTo>
                      <a:cubicBezTo>
                        <a:pt x="56" y="101"/>
                        <a:pt x="110" y="187"/>
                        <a:pt x="199" y="338"/>
                      </a:cubicBezTo>
                      <a:cubicBezTo>
                        <a:pt x="247" y="424"/>
                        <a:pt x="437" y="666"/>
                        <a:pt x="645" y="365"/>
                      </a:cubicBezTo>
                      <a:cubicBezTo>
                        <a:pt x="783" y="120"/>
                        <a:pt x="858" y="5"/>
                        <a:pt x="1002" y="0"/>
                      </a:cubicBezTo>
                      <a:cubicBezTo>
                        <a:pt x="1079" y="0"/>
                        <a:pt x="1170" y="16"/>
                        <a:pt x="1359" y="338"/>
                      </a:cubicBezTo>
                      <a:cubicBezTo>
                        <a:pt x="1407" y="424"/>
                        <a:pt x="1597" y="666"/>
                        <a:pt x="1805" y="365"/>
                      </a:cubicBezTo>
                      <a:cubicBezTo>
                        <a:pt x="1943" y="120"/>
                        <a:pt x="2018" y="5"/>
                        <a:pt x="2162" y="0"/>
                      </a:cubicBezTo>
                      <a:cubicBezTo>
                        <a:pt x="2218" y="2"/>
                        <a:pt x="2330" y="16"/>
                        <a:pt x="2519" y="338"/>
                      </a:cubicBezTo>
                      <a:cubicBezTo>
                        <a:pt x="2567" y="424"/>
                        <a:pt x="2757" y="666"/>
                        <a:pt x="2965" y="365"/>
                      </a:cubicBezTo>
                      <a:cubicBezTo>
                        <a:pt x="2965" y="365"/>
                        <a:pt x="3070" y="198"/>
                        <a:pt x="3123" y="195"/>
                      </a:cubicBezTo>
                    </a:path>
                  </a:pathLst>
                </a:custGeom>
                <a:noFill/>
                <a:ln w="2032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215" name="Grupa 214"/>
            <p:cNvGrpSpPr/>
            <p:nvPr/>
          </p:nvGrpSpPr>
          <p:grpSpPr>
            <a:xfrm>
              <a:off x="3943902" y="3175871"/>
              <a:ext cx="277592" cy="930027"/>
              <a:chOff x="3884812" y="3216014"/>
              <a:chExt cx="277592" cy="930027"/>
            </a:xfrm>
          </p:grpSpPr>
          <p:sp>
            <p:nvSpPr>
              <p:cNvPr id="213" name="Prostokąt zaokrąglony 212"/>
              <p:cNvSpPr/>
              <p:nvPr/>
            </p:nvSpPr>
            <p:spPr>
              <a:xfrm rot="14283946">
                <a:off x="3558594" y="3542232"/>
                <a:ext cx="930027" cy="277592"/>
              </a:xfrm>
              <a:prstGeom prst="roundRect">
                <a:avLst/>
              </a:prstGeom>
              <a:solidFill>
                <a:schemeClr val="bg1"/>
              </a:solidFill>
              <a:ln w="190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pole tekstowe 213"/>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2019</a:t>
                </a:r>
              </a:p>
            </p:txBody>
          </p:sp>
        </p:grpSp>
        <p:grpSp>
          <p:nvGrpSpPr>
            <p:cNvPr id="216" name="Grupa 215"/>
            <p:cNvGrpSpPr/>
            <p:nvPr/>
          </p:nvGrpSpPr>
          <p:grpSpPr>
            <a:xfrm>
              <a:off x="7885804" y="3176780"/>
              <a:ext cx="277592" cy="930027"/>
              <a:chOff x="3884812" y="3216014"/>
              <a:chExt cx="277592" cy="930027"/>
            </a:xfrm>
          </p:grpSpPr>
          <p:sp>
            <p:nvSpPr>
              <p:cNvPr id="217" name="Prostokąt zaokrąglony 216"/>
              <p:cNvSpPr/>
              <p:nvPr/>
            </p:nvSpPr>
            <p:spPr>
              <a:xfrm rot="14283946">
                <a:off x="3558594" y="3542232"/>
                <a:ext cx="930027" cy="277592"/>
              </a:xfrm>
              <a:prstGeom prst="roundRect">
                <a:avLst/>
              </a:pr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pole tekstowe 217"/>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2021</a:t>
                </a:r>
              </a:p>
            </p:txBody>
          </p:sp>
        </p:grpSp>
        <p:grpSp>
          <p:nvGrpSpPr>
            <p:cNvPr id="222" name="Grupa 221"/>
            <p:cNvGrpSpPr/>
            <p:nvPr/>
          </p:nvGrpSpPr>
          <p:grpSpPr>
            <a:xfrm rot="14769074">
              <a:off x="2019026" y="3189851"/>
              <a:ext cx="277592" cy="930027"/>
              <a:chOff x="3884812" y="3216014"/>
              <a:chExt cx="277592" cy="930027"/>
            </a:xfrm>
          </p:grpSpPr>
          <p:sp>
            <p:nvSpPr>
              <p:cNvPr id="223" name="Prostokąt zaokrąglony 222"/>
              <p:cNvSpPr/>
              <p:nvPr/>
            </p:nvSpPr>
            <p:spPr>
              <a:xfrm rot="14283946">
                <a:off x="3558594" y="3542232"/>
                <a:ext cx="930027" cy="277592"/>
              </a:xfrm>
              <a:prstGeom prst="roundRect">
                <a:avLst/>
              </a:prstGeom>
              <a:solidFill>
                <a:schemeClr val="bg1"/>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pole tekstowe 223"/>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2018</a:t>
                </a:r>
              </a:p>
            </p:txBody>
          </p:sp>
        </p:grpSp>
        <p:grpSp>
          <p:nvGrpSpPr>
            <p:cNvPr id="54" name="Grupa 53"/>
            <p:cNvGrpSpPr/>
            <p:nvPr/>
          </p:nvGrpSpPr>
          <p:grpSpPr>
            <a:xfrm rot="14769074">
              <a:off x="5942502" y="3206940"/>
              <a:ext cx="277592" cy="930027"/>
              <a:chOff x="3884812" y="3216014"/>
              <a:chExt cx="277592" cy="930027"/>
            </a:xfrm>
          </p:grpSpPr>
          <p:sp>
            <p:nvSpPr>
              <p:cNvPr id="55" name="Prostokąt zaokrąglony 54"/>
              <p:cNvSpPr/>
              <p:nvPr/>
            </p:nvSpPr>
            <p:spPr>
              <a:xfrm rot="14283946">
                <a:off x="3558594" y="3542232"/>
                <a:ext cx="930027" cy="277592"/>
              </a:xfrm>
              <a:prstGeom prst="roundRect">
                <a:avLst/>
              </a:prstGeom>
              <a:solidFill>
                <a:schemeClr val="bg1"/>
              </a:solidFill>
              <a:ln w="1905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pole tekstowe 55"/>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2020</a:t>
                </a:r>
              </a:p>
            </p:txBody>
          </p:sp>
        </p:grpSp>
        <p:grpSp>
          <p:nvGrpSpPr>
            <p:cNvPr id="57" name="Grupa 56"/>
            <p:cNvGrpSpPr/>
            <p:nvPr/>
          </p:nvGrpSpPr>
          <p:grpSpPr>
            <a:xfrm rot="14769074">
              <a:off x="9883138" y="3134932"/>
              <a:ext cx="277592" cy="930027"/>
              <a:chOff x="3884812" y="3216014"/>
              <a:chExt cx="277592" cy="930027"/>
            </a:xfrm>
          </p:grpSpPr>
          <p:sp>
            <p:nvSpPr>
              <p:cNvPr id="58" name="Prostokąt zaokrąglony 57"/>
              <p:cNvSpPr/>
              <p:nvPr/>
            </p:nvSpPr>
            <p:spPr>
              <a:xfrm rot="14283946">
                <a:off x="3558594" y="3542232"/>
                <a:ext cx="930027" cy="277592"/>
              </a:xfrm>
              <a:prstGeom prst="roundRect">
                <a:avLst/>
              </a:prstGeom>
              <a:solidFill>
                <a:schemeClr val="bg1"/>
              </a:solidFill>
              <a:ln w="190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ole tekstowe 58"/>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2022</a:t>
                </a:r>
              </a:p>
            </p:txBody>
          </p:sp>
        </p:grpSp>
      </p:grpSp>
      <p:sp>
        <p:nvSpPr>
          <p:cNvPr id="52"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Yearly Goals Double Helix Timeline Template</a:t>
            </a:r>
          </a:p>
        </p:txBody>
      </p:sp>
      <p:sp>
        <p:nvSpPr>
          <p:cNvPr id="61" name="Freeform 5">
            <a:extLst>
              <a:ext uri="{FF2B5EF4-FFF2-40B4-BE49-F238E27FC236}">
                <a16:creationId xmlns:a16="http://schemas.microsoft.com/office/drawing/2014/main" id="{53B22C47-E716-47E9-9750-37EB3A3F2617}"/>
              </a:ext>
            </a:extLst>
          </p:cNvPr>
          <p:cNvSpPr>
            <a:spLocks/>
          </p:cNvSpPr>
          <p:nvPr/>
        </p:nvSpPr>
        <p:spPr bwMode="auto">
          <a:xfrm>
            <a:off x="672967" y="172391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5">
            <a:extLst>
              <a:ext uri="{FF2B5EF4-FFF2-40B4-BE49-F238E27FC236}">
                <a16:creationId xmlns:a16="http://schemas.microsoft.com/office/drawing/2014/main" id="{2E7423BB-A151-427F-AD76-E57960966113}"/>
              </a:ext>
            </a:extLst>
          </p:cNvPr>
          <p:cNvSpPr>
            <a:spLocks/>
          </p:cNvSpPr>
          <p:nvPr/>
        </p:nvSpPr>
        <p:spPr bwMode="auto">
          <a:xfrm>
            <a:off x="10059769" y="172391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5">
            <a:extLst>
              <a:ext uri="{FF2B5EF4-FFF2-40B4-BE49-F238E27FC236}">
                <a16:creationId xmlns:a16="http://schemas.microsoft.com/office/drawing/2014/main" id="{45D5164A-730F-4851-9CCE-5296A3353F7B}"/>
              </a:ext>
            </a:extLst>
          </p:cNvPr>
          <p:cNvSpPr>
            <a:spLocks/>
          </p:cNvSpPr>
          <p:nvPr/>
        </p:nvSpPr>
        <p:spPr bwMode="auto">
          <a:xfrm>
            <a:off x="4265958" y="477892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62" name="Grafika 61">
            <a:extLst>
              <a:ext uri="{FF2B5EF4-FFF2-40B4-BE49-F238E27FC236}">
                <a16:creationId xmlns:a16="http://schemas.microsoft.com/office/drawing/2014/main" id="{3370BF67-3F45-4882-A3D5-96E3E9C0D312}"/>
              </a:ext>
            </a:extLst>
          </p:cNvPr>
          <p:cNvPicPr>
            <a:picLocks noChangeAspect="1"/>
          </p:cNvPicPr>
          <p:nvPr/>
        </p:nvPicPr>
        <p:blipFill>
          <a:blip/>
          <a:stretch>
            <a:fillRect/>
          </a:stretch>
        </p:blipFill>
        <p:spPr>
          <a:xfrm>
            <a:off x="1068956" y="2005812"/>
            <a:ext cx="351202" cy="504292"/>
          </a:xfrm>
          <a:prstGeom prst="rect">
            <a:avLst/>
          </a:prstGeom>
        </p:spPr>
      </p:pic>
      <p:sp>
        <p:nvSpPr>
          <p:cNvPr id="63" name="Freeform 6">
            <a:extLst>
              <a:ext uri="{FF2B5EF4-FFF2-40B4-BE49-F238E27FC236}">
                <a16:creationId xmlns:a16="http://schemas.microsoft.com/office/drawing/2014/main" id="{DBCB75E2-0239-4D13-B9D6-8B14DA4865DE}"/>
              </a:ext>
            </a:extLst>
          </p:cNvPr>
          <p:cNvSpPr>
            <a:spLocks noChangeAspect="1" noEditPoints="1"/>
          </p:cNvSpPr>
          <p:nvPr/>
        </p:nvSpPr>
        <p:spPr bwMode="auto">
          <a:xfrm>
            <a:off x="4569493" y="5102225"/>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Freeform 6">
            <a:extLst>
              <a:ext uri="{FF2B5EF4-FFF2-40B4-BE49-F238E27FC236}">
                <a16:creationId xmlns:a16="http://schemas.microsoft.com/office/drawing/2014/main" id="{DE10836B-8837-4B43-A9EA-9365313EDD9D}"/>
              </a:ext>
            </a:extLst>
          </p:cNvPr>
          <p:cNvSpPr>
            <a:spLocks noChangeAspect="1"/>
          </p:cNvSpPr>
          <p:nvPr/>
        </p:nvSpPr>
        <p:spPr bwMode="auto">
          <a:xfrm>
            <a:off x="10369054" y="2067715"/>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0151865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p:cNvGrpSpPr/>
          <p:nvPr/>
        </p:nvGrpSpPr>
        <p:grpSpPr>
          <a:xfrm>
            <a:off x="1694085" y="1916832"/>
            <a:ext cx="2327189" cy="4243796"/>
            <a:chOff x="1694085" y="1916832"/>
            <a:chExt cx="2327189" cy="4243796"/>
          </a:xfrm>
        </p:grpSpPr>
        <p:sp>
          <p:nvSpPr>
            <p:cNvPr id="265" name="pole tekstowe 264"/>
            <p:cNvSpPr txBox="1"/>
            <p:nvPr/>
          </p:nvSpPr>
          <p:spPr>
            <a:xfrm>
              <a:off x="2168517" y="3782690"/>
              <a:ext cx="1392155" cy="432048"/>
            </a:xfrm>
            <a:prstGeom prst="rect">
              <a:avLst/>
            </a:prstGeom>
            <a:noFill/>
          </p:spPr>
          <p:txBody>
            <a:bodyPr wrap="square" lIns="144000" tIns="108000" rIns="144000" bIns="108000" rtlCol="0">
              <a:noAutofit/>
            </a:bodyPr>
            <a:lstStyle/>
            <a:p>
              <a:pPr algn="ctr"/>
              <a:r>
                <a:rPr lang="en-US" sz="2400" dirty="0"/>
                <a:t>Title 1</a:t>
              </a:r>
            </a:p>
          </p:txBody>
        </p:sp>
        <p:sp>
          <p:nvSpPr>
            <p:cNvPr id="266" name="pole tekstowe 265"/>
            <p:cNvSpPr txBox="1"/>
            <p:nvPr/>
          </p:nvSpPr>
          <p:spPr>
            <a:xfrm>
              <a:off x="1895153"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nvGrpSpPr>
            <p:cNvPr id="11" name="Grupa 10"/>
            <p:cNvGrpSpPr/>
            <p:nvPr/>
          </p:nvGrpSpPr>
          <p:grpSpPr>
            <a:xfrm>
              <a:off x="1694085" y="1916832"/>
              <a:ext cx="2327189" cy="2398062"/>
              <a:chOff x="1694085" y="1916832"/>
              <a:chExt cx="2327189" cy="2398062"/>
            </a:xfrm>
          </p:grpSpPr>
          <p:cxnSp>
            <p:nvCxnSpPr>
              <p:cNvPr id="267" name="Łącznik prosty 266"/>
              <p:cNvCxnSpPr/>
              <p:nvPr/>
            </p:nvCxnSpPr>
            <p:spPr>
              <a:xfrm>
                <a:off x="2168517" y="4314894"/>
                <a:ext cx="1392155" cy="0"/>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45" name="Grupa 144"/>
              <p:cNvGrpSpPr/>
              <p:nvPr/>
            </p:nvGrpSpPr>
            <p:grpSpPr>
              <a:xfrm>
                <a:off x="1958490" y="1916832"/>
                <a:ext cx="1794300" cy="1612380"/>
                <a:chOff x="3071664" y="2767013"/>
                <a:chExt cx="864096" cy="776487"/>
              </a:xfrm>
            </p:grpSpPr>
            <p:grpSp>
              <p:nvGrpSpPr>
                <p:cNvPr id="146" name="Grupa 145"/>
                <p:cNvGrpSpPr/>
                <p:nvPr/>
              </p:nvGrpSpPr>
              <p:grpSpPr>
                <a:xfrm>
                  <a:off x="3071664" y="2767013"/>
                  <a:ext cx="864096" cy="373955"/>
                  <a:chOff x="3071664" y="2767013"/>
                  <a:chExt cx="864096" cy="373955"/>
                </a:xfrm>
              </p:grpSpPr>
              <p:cxnSp>
                <p:nvCxnSpPr>
                  <p:cNvPr id="155" name="Łącznik prosty 154"/>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6" name="Łącznik prosty 155"/>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7" name="Łącznik prosty 156"/>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8" name="Łącznik prosty 157"/>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9" name="Łącznik prosty 158"/>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0" name="Łącznik prosty 159"/>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1" name="Łącznik prosty 160"/>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47" name="Grupa 146"/>
                <p:cNvGrpSpPr/>
                <p:nvPr/>
              </p:nvGrpSpPr>
              <p:grpSpPr>
                <a:xfrm flipV="1">
                  <a:off x="3071664" y="3169545"/>
                  <a:ext cx="864096" cy="373955"/>
                  <a:chOff x="3071664" y="2767013"/>
                  <a:chExt cx="864096" cy="373955"/>
                </a:xfrm>
              </p:grpSpPr>
              <p:cxnSp>
                <p:nvCxnSpPr>
                  <p:cNvPr id="148" name="Łącznik prosty 147"/>
                  <p:cNvCxnSpPr/>
                  <p:nvPr/>
                </p:nvCxnSpPr>
                <p:spPr>
                  <a:xfrm flipV="1">
                    <a:off x="3071664" y="2996952"/>
                    <a:ext cx="0" cy="144016"/>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9" name="Łącznik prosty 148"/>
                  <p:cNvCxnSpPr/>
                  <p:nvPr/>
                </p:nvCxnSpPr>
                <p:spPr>
                  <a:xfrm flipV="1">
                    <a:off x="3215680" y="2890838"/>
                    <a:ext cx="0" cy="250130"/>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0" name="Łącznik prosty 149"/>
                  <p:cNvCxnSpPr/>
                  <p:nvPr/>
                </p:nvCxnSpPr>
                <p:spPr>
                  <a:xfrm flipV="1">
                    <a:off x="3359696" y="2805113"/>
                    <a:ext cx="0" cy="3358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1" name="Łącznik prosty 150"/>
                  <p:cNvCxnSpPr/>
                  <p:nvPr/>
                </p:nvCxnSpPr>
                <p:spPr>
                  <a:xfrm flipV="1">
                    <a:off x="3503712" y="2767013"/>
                    <a:ext cx="0" cy="3739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2" name="Łącznik prosty 151"/>
                  <p:cNvCxnSpPr/>
                  <p:nvPr/>
                </p:nvCxnSpPr>
                <p:spPr>
                  <a:xfrm flipV="1">
                    <a:off x="3647728" y="2805113"/>
                    <a:ext cx="0" cy="3358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3" name="Łącznik prosty 152"/>
                  <p:cNvCxnSpPr/>
                  <p:nvPr/>
                </p:nvCxnSpPr>
                <p:spPr>
                  <a:xfrm flipV="1">
                    <a:off x="3791744" y="2886075"/>
                    <a:ext cx="0" cy="254893"/>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4" name="Łącznik prosty 153"/>
                  <p:cNvCxnSpPr/>
                  <p:nvPr/>
                </p:nvCxnSpPr>
                <p:spPr>
                  <a:xfrm flipV="1">
                    <a:off x="3935760" y="2996952"/>
                    <a:ext cx="0" cy="144016"/>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80" name="Owal 179"/>
              <p:cNvSpPr/>
              <p:nvPr/>
            </p:nvSpPr>
            <p:spPr>
              <a:xfrm>
                <a:off x="385024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4" name="Owal 253"/>
              <p:cNvSpPr/>
              <p:nvPr/>
            </p:nvSpPr>
            <p:spPr>
              <a:xfrm>
                <a:off x="2462546" y="2366620"/>
                <a:ext cx="720080" cy="720080"/>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Owal 163"/>
              <p:cNvSpPr/>
              <p:nvPr/>
            </p:nvSpPr>
            <p:spPr>
              <a:xfrm>
                <a:off x="1694085" y="2636912"/>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 name="Grupa 17"/>
          <p:cNvGrpSpPr/>
          <p:nvPr/>
        </p:nvGrpSpPr>
        <p:grpSpPr>
          <a:xfrm>
            <a:off x="6207249" y="1916832"/>
            <a:ext cx="2134505" cy="4243796"/>
            <a:chOff x="6207249" y="1916832"/>
            <a:chExt cx="2134505" cy="4243796"/>
          </a:xfrm>
        </p:grpSpPr>
        <p:sp>
          <p:nvSpPr>
            <p:cNvPr id="169" name="pole tekstowe 168"/>
            <p:cNvSpPr txBox="1"/>
            <p:nvPr/>
          </p:nvSpPr>
          <p:spPr>
            <a:xfrm>
              <a:off x="6480613" y="3783021"/>
              <a:ext cx="1392155" cy="432048"/>
            </a:xfrm>
            <a:prstGeom prst="rect">
              <a:avLst/>
            </a:prstGeom>
            <a:noFill/>
          </p:spPr>
          <p:txBody>
            <a:bodyPr wrap="square" lIns="144000" tIns="108000" rIns="144000" bIns="108000" rtlCol="0">
              <a:noAutofit/>
            </a:bodyPr>
            <a:lstStyle/>
            <a:p>
              <a:pPr algn="ctr"/>
              <a:r>
                <a:rPr lang="en-US" sz="2400" dirty="0"/>
                <a:t>Title 3</a:t>
              </a:r>
            </a:p>
          </p:txBody>
        </p:sp>
        <p:grpSp>
          <p:nvGrpSpPr>
            <p:cNvPr id="17" name="Grupa 16"/>
            <p:cNvGrpSpPr/>
            <p:nvPr/>
          </p:nvGrpSpPr>
          <p:grpSpPr>
            <a:xfrm>
              <a:off x="6278970" y="1916832"/>
              <a:ext cx="2062784" cy="2398393"/>
              <a:chOff x="6278970" y="1916832"/>
              <a:chExt cx="2062784" cy="2398393"/>
            </a:xfrm>
          </p:grpSpPr>
          <p:cxnSp>
            <p:nvCxnSpPr>
              <p:cNvPr id="171" name="Łącznik prosty 170"/>
              <p:cNvCxnSpPr/>
              <p:nvPr/>
            </p:nvCxnSpPr>
            <p:spPr>
              <a:xfrm>
                <a:off x="6480613" y="4315225"/>
                <a:ext cx="1392155" cy="0"/>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2" name="Grupa 111"/>
              <p:cNvGrpSpPr/>
              <p:nvPr/>
            </p:nvGrpSpPr>
            <p:grpSpPr>
              <a:xfrm>
                <a:off x="6278970" y="1916832"/>
                <a:ext cx="1794300" cy="1612380"/>
                <a:chOff x="3071664" y="2767013"/>
                <a:chExt cx="864096" cy="776487"/>
              </a:xfrm>
            </p:grpSpPr>
            <p:grpSp>
              <p:nvGrpSpPr>
                <p:cNvPr id="113" name="Grupa 112"/>
                <p:cNvGrpSpPr/>
                <p:nvPr/>
              </p:nvGrpSpPr>
              <p:grpSpPr>
                <a:xfrm>
                  <a:off x="3071664" y="2767013"/>
                  <a:ext cx="864096" cy="373955"/>
                  <a:chOff x="3071664" y="2767013"/>
                  <a:chExt cx="864096" cy="373955"/>
                </a:xfrm>
              </p:grpSpPr>
              <p:cxnSp>
                <p:nvCxnSpPr>
                  <p:cNvPr id="122" name="Łącznik prosty 121"/>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3" name="Łącznik prosty 122"/>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4" name="Łącznik prosty 123"/>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5" name="Łącznik prosty 124"/>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6" name="Łącznik prosty 125"/>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7" name="Łącznik prosty 126"/>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8" name="Łącznik prosty 127"/>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14" name="Grupa 113"/>
                <p:cNvGrpSpPr/>
                <p:nvPr/>
              </p:nvGrpSpPr>
              <p:grpSpPr>
                <a:xfrm flipV="1">
                  <a:off x="3071664" y="3169545"/>
                  <a:ext cx="864096" cy="373955"/>
                  <a:chOff x="3071664" y="2767013"/>
                  <a:chExt cx="864096" cy="373955"/>
                </a:xfrm>
              </p:grpSpPr>
              <p:cxnSp>
                <p:nvCxnSpPr>
                  <p:cNvPr id="115" name="Łącznik prosty 114"/>
                  <p:cNvCxnSpPr/>
                  <p:nvPr/>
                </p:nvCxnSpPr>
                <p:spPr>
                  <a:xfrm flipV="1">
                    <a:off x="3071664" y="2996952"/>
                    <a:ext cx="0" cy="144016"/>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6" name="Łącznik prosty 115"/>
                  <p:cNvCxnSpPr/>
                  <p:nvPr/>
                </p:nvCxnSpPr>
                <p:spPr>
                  <a:xfrm flipV="1">
                    <a:off x="3215680" y="2890838"/>
                    <a:ext cx="0" cy="250130"/>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7" name="Łącznik prosty 116"/>
                  <p:cNvCxnSpPr/>
                  <p:nvPr/>
                </p:nvCxnSpPr>
                <p:spPr>
                  <a:xfrm flipV="1">
                    <a:off x="3359696" y="2805113"/>
                    <a:ext cx="0" cy="3358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8" name="Łącznik prosty 117"/>
                  <p:cNvCxnSpPr/>
                  <p:nvPr/>
                </p:nvCxnSpPr>
                <p:spPr>
                  <a:xfrm flipV="1">
                    <a:off x="3503712" y="2767013"/>
                    <a:ext cx="0" cy="3739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9" name="Łącznik prosty 118"/>
                  <p:cNvCxnSpPr/>
                  <p:nvPr/>
                </p:nvCxnSpPr>
                <p:spPr>
                  <a:xfrm flipV="1">
                    <a:off x="3647728" y="2805113"/>
                    <a:ext cx="0" cy="3358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0" name="Łącznik prosty 119"/>
                  <p:cNvCxnSpPr/>
                  <p:nvPr/>
                </p:nvCxnSpPr>
                <p:spPr>
                  <a:xfrm flipV="1">
                    <a:off x="3791744" y="2886075"/>
                    <a:ext cx="0" cy="254893"/>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1" name="Łącznik prosty 120"/>
                  <p:cNvCxnSpPr/>
                  <p:nvPr/>
                </p:nvCxnSpPr>
                <p:spPr>
                  <a:xfrm flipV="1">
                    <a:off x="3935760" y="2996952"/>
                    <a:ext cx="0" cy="144016"/>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29" name="Owal 128"/>
              <p:cNvSpPr/>
              <p:nvPr/>
            </p:nvSpPr>
            <p:spPr>
              <a:xfrm>
                <a:off x="817072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9" name="Owal 258"/>
              <p:cNvSpPr/>
              <p:nvPr/>
            </p:nvSpPr>
            <p:spPr>
              <a:xfrm>
                <a:off x="6783026" y="2362982"/>
                <a:ext cx="720080" cy="720080"/>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7" name="pole tekstowe 186"/>
            <p:cNvSpPr txBox="1"/>
            <p:nvPr/>
          </p:nvSpPr>
          <p:spPr>
            <a:xfrm>
              <a:off x="6207249"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grpSp>
        <p:nvGrpSpPr>
          <p:cNvPr id="15" name="Grupa 14"/>
          <p:cNvGrpSpPr/>
          <p:nvPr/>
        </p:nvGrpSpPr>
        <p:grpSpPr>
          <a:xfrm>
            <a:off x="4052342" y="1916832"/>
            <a:ext cx="2129172" cy="4243796"/>
            <a:chOff x="4052342" y="1916832"/>
            <a:chExt cx="2129172" cy="4243796"/>
          </a:xfrm>
        </p:grpSpPr>
        <p:sp>
          <p:nvSpPr>
            <p:cNvPr id="166" name="pole tekstowe 165"/>
            <p:cNvSpPr txBox="1"/>
            <p:nvPr/>
          </p:nvSpPr>
          <p:spPr>
            <a:xfrm>
              <a:off x="4325706" y="3782144"/>
              <a:ext cx="1392155" cy="432048"/>
            </a:xfrm>
            <a:prstGeom prst="rect">
              <a:avLst/>
            </a:prstGeom>
            <a:noFill/>
          </p:spPr>
          <p:txBody>
            <a:bodyPr wrap="square" lIns="144000" tIns="108000" rIns="144000" bIns="108000" rtlCol="0">
              <a:noAutofit/>
            </a:bodyPr>
            <a:lstStyle/>
            <a:p>
              <a:pPr algn="ctr"/>
              <a:r>
                <a:rPr lang="en-US" sz="2400" dirty="0"/>
                <a:t>Title 2</a:t>
              </a:r>
            </a:p>
          </p:txBody>
        </p:sp>
        <p:grpSp>
          <p:nvGrpSpPr>
            <p:cNvPr id="14" name="Grupa 13"/>
            <p:cNvGrpSpPr/>
            <p:nvPr/>
          </p:nvGrpSpPr>
          <p:grpSpPr>
            <a:xfrm>
              <a:off x="4118730" y="1916832"/>
              <a:ext cx="2062784" cy="2397516"/>
              <a:chOff x="4118730" y="1916832"/>
              <a:chExt cx="2062784" cy="2397516"/>
            </a:xfrm>
          </p:grpSpPr>
          <p:cxnSp>
            <p:nvCxnSpPr>
              <p:cNvPr id="168" name="Łącznik prosty 167"/>
              <p:cNvCxnSpPr/>
              <p:nvPr/>
            </p:nvCxnSpPr>
            <p:spPr>
              <a:xfrm>
                <a:off x="4325706" y="4314348"/>
                <a:ext cx="1392155"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4" name="Grupa 93"/>
              <p:cNvGrpSpPr/>
              <p:nvPr/>
            </p:nvGrpSpPr>
            <p:grpSpPr>
              <a:xfrm>
                <a:off x="4118730" y="1916832"/>
                <a:ext cx="1794300" cy="1612380"/>
                <a:chOff x="3071664" y="2767013"/>
                <a:chExt cx="864096" cy="776487"/>
              </a:xfrm>
            </p:grpSpPr>
            <p:grpSp>
              <p:nvGrpSpPr>
                <p:cNvPr id="95" name="Grupa 94"/>
                <p:cNvGrpSpPr/>
                <p:nvPr/>
              </p:nvGrpSpPr>
              <p:grpSpPr>
                <a:xfrm>
                  <a:off x="3071664" y="2767013"/>
                  <a:ext cx="864096" cy="373955"/>
                  <a:chOff x="3071664" y="2767013"/>
                  <a:chExt cx="864096" cy="373955"/>
                </a:xfrm>
              </p:grpSpPr>
              <p:cxnSp>
                <p:nvCxnSpPr>
                  <p:cNvPr id="104" name="Łącznik prosty 103"/>
                  <p:cNvCxnSpPr/>
                  <p:nvPr/>
                </p:nvCxnSpPr>
                <p:spPr>
                  <a:xfrm flipV="1">
                    <a:off x="3071664" y="2996952"/>
                    <a:ext cx="0" cy="144016"/>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5" name="Łącznik prosty 104"/>
                  <p:cNvCxnSpPr/>
                  <p:nvPr/>
                </p:nvCxnSpPr>
                <p:spPr>
                  <a:xfrm flipV="1">
                    <a:off x="3215680" y="2890838"/>
                    <a:ext cx="0" cy="250130"/>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6" name="Łącznik prosty 105"/>
                  <p:cNvCxnSpPr/>
                  <p:nvPr/>
                </p:nvCxnSpPr>
                <p:spPr>
                  <a:xfrm flipV="1">
                    <a:off x="3359696" y="2805113"/>
                    <a:ext cx="0" cy="3358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7" name="Łącznik prosty 106"/>
                  <p:cNvCxnSpPr/>
                  <p:nvPr/>
                </p:nvCxnSpPr>
                <p:spPr>
                  <a:xfrm flipV="1">
                    <a:off x="3503712" y="2767013"/>
                    <a:ext cx="0" cy="3739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8" name="Łącznik prosty 107"/>
                  <p:cNvCxnSpPr/>
                  <p:nvPr/>
                </p:nvCxnSpPr>
                <p:spPr>
                  <a:xfrm flipV="1">
                    <a:off x="3647728" y="2805113"/>
                    <a:ext cx="0" cy="3358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9" name="Łącznik prosty 108"/>
                  <p:cNvCxnSpPr/>
                  <p:nvPr/>
                </p:nvCxnSpPr>
                <p:spPr>
                  <a:xfrm flipV="1">
                    <a:off x="3791744" y="2886075"/>
                    <a:ext cx="0" cy="254893"/>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0" name="Łącznik prosty 109"/>
                  <p:cNvCxnSpPr/>
                  <p:nvPr/>
                </p:nvCxnSpPr>
                <p:spPr>
                  <a:xfrm flipV="1">
                    <a:off x="3935760" y="2996952"/>
                    <a:ext cx="0" cy="144016"/>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96" name="Grupa 95"/>
                <p:cNvGrpSpPr/>
                <p:nvPr/>
              </p:nvGrpSpPr>
              <p:grpSpPr>
                <a:xfrm flipV="1">
                  <a:off x="3071664" y="3169545"/>
                  <a:ext cx="864096" cy="373955"/>
                  <a:chOff x="3071664" y="2767013"/>
                  <a:chExt cx="864096" cy="373955"/>
                </a:xfrm>
              </p:grpSpPr>
              <p:cxnSp>
                <p:nvCxnSpPr>
                  <p:cNvPr id="97" name="Łącznik prosty 96"/>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8" name="Łącznik prosty 97"/>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9" name="Łącznik prosty 98"/>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0" name="Łącznik prosty 99"/>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1" name="Łącznik prosty 100"/>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2" name="Łącznik prosty 101"/>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3" name="Łącznik prosty 102"/>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11" name="Owal 110"/>
              <p:cNvSpPr/>
              <p:nvPr/>
            </p:nvSpPr>
            <p:spPr>
              <a:xfrm>
                <a:off x="601048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Owal 257"/>
              <p:cNvSpPr/>
              <p:nvPr/>
            </p:nvSpPr>
            <p:spPr>
              <a:xfrm>
                <a:off x="4622786" y="2362982"/>
                <a:ext cx="720080" cy="720080"/>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6" name="pole tekstowe 185"/>
            <p:cNvSpPr txBox="1"/>
            <p:nvPr/>
          </p:nvSpPr>
          <p:spPr>
            <a:xfrm>
              <a:off x="4052342"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grpSp>
        <p:nvGrpSpPr>
          <p:cNvPr id="21" name="Grupa 20"/>
          <p:cNvGrpSpPr/>
          <p:nvPr/>
        </p:nvGrpSpPr>
        <p:grpSpPr>
          <a:xfrm>
            <a:off x="8367489" y="1916832"/>
            <a:ext cx="2138584" cy="4243796"/>
            <a:chOff x="8367489" y="1916832"/>
            <a:chExt cx="2138584" cy="4243796"/>
          </a:xfrm>
        </p:grpSpPr>
        <p:sp>
          <p:nvSpPr>
            <p:cNvPr id="172" name="pole tekstowe 171"/>
            <p:cNvSpPr txBox="1"/>
            <p:nvPr/>
          </p:nvSpPr>
          <p:spPr>
            <a:xfrm>
              <a:off x="8640853" y="3785006"/>
              <a:ext cx="1392155" cy="432048"/>
            </a:xfrm>
            <a:prstGeom prst="rect">
              <a:avLst/>
            </a:prstGeom>
            <a:noFill/>
          </p:spPr>
          <p:txBody>
            <a:bodyPr wrap="square" lIns="144000" tIns="108000" rIns="144000" bIns="108000" rtlCol="0">
              <a:noAutofit/>
            </a:bodyPr>
            <a:lstStyle/>
            <a:p>
              <a:pPr algn="ctr"/>
              <a:r>
                <a:rPr lang="en-US" sz="2400" dirty="0"/>
                <a:t>Title 4</a:t>
              </a:r>
            </a:p>
          </p:txBody>
        </p:sp>
        <p:grpSp>
          <p:nvGrpSpPr>
            <p:cNvPr id="20" name="Grupa 19"/>
            <p:cNvGrpSpPr/>
            <p:nvPr/>
          </p:nvGrpSpPr>
          <p:grpSpPr>
            <a:xfrm>
              <a:off x="8439210" y="1916832"/>
              <a:ext cx="2066863" cy="2400378"/>
              <a:chOff x="8439210" y="1916832"/>
              <a:chExt cx="2066863" cy="2400378"/>
            </a:xfrm>
          </p:grpSpPr>
          <p:cxnSp>
            <p:nvCxnSpPr>
              <p:cNvPr id="174" name="Łącznik prosty 173"/>
              <p:cNvCxnSpPr/>
              <p:nvPr/>
            </p:nvCxnSpPr>
            <p:spPr>
              <a:xfrm>
                <a:off x="8640853" y="4317210"/>
                <a:ext cx="1392155"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0" name="Grupa 129"/>
              <p:cNvGrpSpPr/>
              <p:nvPr/>
            </p:nvGrpSpPr>
            <p:grpSpPr>
              <a:xfrm>
                <a:off x="8439210" y="1916832"/>
                <a:ext cx="1794300" cy="1612380"/>
                <a:chOff x="3071664" y="2767013"/>
                <a:chExt cx="864096" cy="776487"/>
              </a:xfrm>
            </p:grpSpPr>
            <p:grpSp>
              <p:nvGrpSpPr>
                <p:cNvPr id="131" name="Grupa 130"/>
                <p:cNvGrpSpPr/>
                <p:nvPr/>
              </p:nvGrpSpPr>
              <p:grpSpPr>
                <a:xfrm>
                  <a:off x="3071664" y="2767013"/>
                  <a:ext cx="864096" cy="373955"/>
                  <a:chOff x="3071664" y="2767013"/>
                  <a:chExt cx="864096" cy="373955"/>
                </a:xfrm>
              </p:grpSpPr>
              <p:cxnSp>
                <p:nvCxnSpPr>
                  <p:cNvPr id="140" name="Łącznik prosty 139"/>
                  <p:cNvCxnSpPr/>
                  <p:nvPr/>
                </p:nvCxnSpPr>
                <p:spPr>
                  <a:xfrm flipV="1">
                    <a:off x="3071664" y="2996952"/>
                    <a:ext cx="0" cy="144016"/>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1" name="Łącznik prosty 140"/>
                  <p:cNvCxnSpPr/>
                  <p:nvPr/>
                </p:nvCxnSpPr>
                <p:spPr>
                  <a:xfrm flipV="1">
                    <a:off x="3215680" y="2890838"/>
                    <a:ext cx="0" cy="250130"/>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2" name="Łącznik prosty 141"/>
                  <p:cNvCxnSpPr/>
                  <p:nvPr/>
                </p:nvCxnSpPr>
                <p:spPr>
                  <a:xfrm flipV="1">
                    <a:off x="3359696" y="2805113"/>
                    <a:ext cx="0" cy="3358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Łącznik prosty 142"/>
                  <p:cNvCxnSpPr/>
                  <p:nvPr/>
                </p:nvCxnSpPr>
                <p:spPr>
                  <a:xfrm flipV="1">
                    <a:off x="3503712" y="2767013"/>
                    <a:ext cx="0" cy="3739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Łącznik prosty 143"/>
                  <p:cNvCxnSpPr/>
                  <p:nvPr/>
                </p:nvCxnSpPr>
                <p:spPr>
                  <a:xfrm flipV="1">
                    <a:off x="3647728" y="2805113"/>
                    <a:ext cx="0" cy="3358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2" name="Łącznik prosty 161"/>
                  <p:cNvCxnSpPr/>
                  <p:nvPr/>
                </p:nvCxnSpPr>
                <p:spPr>
                  <a:xfrm flipV="1">
                    <a:off x="3791744" y="2886075"/>
                    <a:ext cx="0" cy="254893"/>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3" name="Łącznik prosty 162"/>
                  <p:cNvCxnSpPr/>
                  <p:nvPr/>
                </p:nvCxnSpPr>
                <p:spPr>
                  <a:xfrm flipV="1">
                    <a:off x="3935760" y="2996952"/>
                    <a:ext cx="0" cy="144016"/>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32" name="Grupa 131"/>
                <p:cNvGrpSpPr/>
                <p:nvPr/>
              </p:nvGrpSpPr>
              <p:grpSpPr>
                <a:xfrm flipV="1">
                  <a:off x="3071664" y="3169545"/>
                  <a:ext cx="864096" cy="373955"/>
                  <a:chOff x="3071664" y="2767013"/>
                  <a:chExt cx="864096" cy="373955"/>
                </a:xfrm>
              </p:grpSpPr>
              <p:cxnSp>
                <p:nvCxnSpPr>
                  <p:cNvPr id="133" name="Łącznik prosty 132"/>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4" name="Łącznik prosty 133"/>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5" name="Łącznik prosty 134"/>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6" name="Łącznik prosty 135"/>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7" name="Łącznik prosty 136"/>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8" name="Łącznik prosty 137"/>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9" name="Łącznik prosty 138"/>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260" name="Owal 259"/>
              <p:cNvSpPr/>
              <p:nvPr/>
            </p:nvSpPr>
            <p:spPr>
              <a:xfrm>
                <a:off x="8943266" y="2362982"/>
                <a:ext cx="720080" cy="720080"/>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Owal 164"/>
              <p:cNvSpPr/>
              <p:nvPr/>
            </p:nvSpPr>
            <p:spPr>
              <a:xfrm>
                <a:off x="10335045" y="2636912"/>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8" name="pole tekstowe 187"/>
            <p:cNvSpPr txBox="1"/>
            <p:nvPr/>
          </p:nvSpPr>
          <p:spPr>
            <a:xfrm>
              <a:off x="8367489"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sp>
        <p:nvSpPr>
          <p:cNvPr id="179"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DNA Structure Graphics – 4 Column Template</a:t>
            </a:r>
          </a:p>
        </p:txBody>
      </p:sp>
      <p:sp>
        <p:nvSpPr>
          <p:cNvPr id="167" name="Freeform 7">
            <a:extLst>
              <a:ext uri="{FF2B5EF4-FFF2-40B4-BE49-F238E27FC236}">
                <a16:creationId xmlns:a16="http://schemas.microsoft.com/office/drawing/2014/main" id="{7AA01CD8-B61D-4DCC-BB31-97F422E776CD}"/>
              </a:ext>
            </a:extLst>
          </p:cNvPr>
          <p:cNvSpPr>
            <a:spLocks noChangeAspect="1" noEditPoints="1"/>
          </p:cNvSpPr>
          <p:nvPr/>
        </p:nvSpPr>
        <p:spPr bwMode="auto">
          <a:xfrm>
            <a:off x="6986886" y="2507279"/>
            <a:ext cx="310468" cy="41574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70" name="Grafika 169">
            <a:extLst>
              <a:ext uri="{FF2B5EF4-FFF2-40B4-BE49-F238E27FC236}">
                <a16:creationId xmlns:a16="http://schemas.microsoft.com/office/drawing/2014/main" id="{E2C82587-B118-40B0-8D1D-3E20FB0F68AA}"/>
              </a:ext>
            </a:extLst>
          </p:cNvPr>
          <p:cNvPicPr>
            <a:picLocks noChangeAspect="1"/>
          </p:cNvPicPr>
          <p:nvPr/>
        </p:nvPicPr>
        <p:blipFill>
          <a:blip/>
          <a:stretch>
            <a:fillRect/>
          </a:stretch>
        </p:blipFill>
        <p:spPr>
          <a:xfrm>
            <a:off x="4819346" y="2504525"/>
            <a:ext cx="293370" cy="421250"/>
          </a:xfrm>
          <a:prstGeom prst="rect">
            <a:avLst/>
          </a:prstGeom>
        </p:spPr>
      </p:pic>
      <p:sp>
        <p:nvSpPr>
          <p:cNvPr id="173" name="Freeform 6">
            <a:extLst>
              <a:ext uri="{FF2B5EF4-FFF2-40B4-BE49-F238E27FC236}">
                <a16:creationId xmlns:a16="http://schemas.microsoft.com/office/drawing/2014/main" id="{2F71AA48-C0A5-4EB3-968C-57B39BED9C99}"/>
              </a:ext>
            </a:extLst>
          </p:cNvPr>
          <p:cNvSpPr>
            <a:spLocks noChangeAspect="1" noEditPoints="1"/>
          </p:cNvSpPr>
          <p:nvPr/>
        </p:nvSpPr>
        <p:spPr bwMode="auto">
          <a:xfrm>
            <a:off x="2528089" y="2571020"/>
            <a:ext cx="578044" cy="34358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5" name="Freeform 8">
            <a:extLst>
              <a:ext uri="{FF2B5EF4-FFF2-40B4-BE49-F238E27FC236}">
                <a16:creationId xmlns:a16="http://schemas.microsoft.com/office/drawing/2014/main" id="{D6B9FBE7-DE83-4CD8-8980-71A26FB30BE8}"/>
              </a:ext>
            </a:extLst>
          </p:cNvPr>
          <p:cNvSpPr>
            <a:spLocks noChangeAspect="1" noEditPoints="1"/>
          </p:cNvSpPr>
          <p:nvPr/>
        </p:nvSpPr>
        <p:spPr bwMode="auto">
          <a:xfrm>
            <a:off x="9166059" y="2503112"/>
            <a:ext cx="276092" cy="42407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6126820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6">
            <a:extLst>
              <a:ext uri="{FF2B5EF4-FFF2-40B4-BE49-F238E27FC236}">
                <a16:creationId xmlns:a16="http://schemas.microsoft.com/office/drawing/2014/main" id="{27F060E7-AF75-4C1D-9DBA-448EAF280893}"/>
              </a:ext>
            </a:extLst>
          </p:cNvPr>
          <p:cNvGrpSpPr/>
          <p:nvPr/>
        </p:nvGrpSpPr>
        <p:grpSpPr>
          <a:xfrm>
            <a:off x="4263188" y="1125538"/>
            <a:ext cx="7304925" cy="5183187"/>
            <a:chOff x="4263188" y="1125538"/>
            <a:chExt cx="7304925" cy="5183187"/>
          </a:xfrm>
        </p:grpSpPr>
        <p:grpSp>
          <p:nvGrpSpPr>
            <p:cNvPr id="6" name="Grupa 5">
              <a:extLst>
                <a:ext uri="{FF2B5EF4-FFF2-40B4-BE49-F238E27FC236}">
                  <a16:creationId xmlns:a16="http://schemas.microsoft.com/office/drawing/2014/main" id="{26280077-21EA-4F18-A640-1C8019A2AF03}"/>
                </a:ext>
              </a:extLst>
            </p:cNvPr>
            <p:cNvGrpSpPr/>
            <p:nvPr/>
          </p:nvGrpSpPr>
          <p:grpSpPr>
            <a:xfrm>
              <a:off x="4471164" y="1125538"/>
              <a:ext cx="7096949" cy="5183187"/>
              <a:chOff x="4471164" y="1125538"/>
              <a:chExt cx="7096949" cy="5183187"/>
            </a:xfrm>
          </p:grpSpPr>
          <p:grpSp>
            <p:nvGrpSpPr>
              <p:cNvPr id="5" name="Grupa 4">
                <a:extLst>
                  <a:ext uri="{FF2B5EF4-FFF2-40B4-BE49-F238E27FC236}">
                    <a16:creationId xmlns:a16="http://schemas.microsoft.com/office/drawing/2014/main" id="{A67D04E9-296E-4979-8FD4-3C83592237CA}"/>
                  </a:ext>
                </a:extLst>
              </p:cNvPr>
              <p:cNvGrpSpPr/>
              <p:nvPr/>
            </p:nvGrpSpPr>
            <p:grpSpPr>
              <a:xfrm>
                <a:off x="4616034" y="1125538"/>
                <a:ext cx="6952079" cy="5183187"/>
                <a:chOff x="4616034" y="1125538"/>
                <a:chExt cx="6952079" cy="5183187"/>
              </a:xfrm>
            </p:grpSpPr>
            <p:grpSp>
              <p:nvGrpSpPr>
                <p:cNvPr id="18" name="Group 17">
                  <a:extLst>
                    <a:ext uri="{FF2B5EF4-FFF2-40B4-BE49-F238E27FC236}">
                      <a16:creationId xmlns:a16="http://schemas.microsoft.com/office/drawing/2014/main" id="{BD66711D-67F6-4D40-991B-FED9543DBBBB}"/>
                    </a:ext>
                  </a:extLst>
                </p:cNvPr>
                <p:cNvGrpSpPr/>
                <p:nvPr/>
              </p:nvGrpSpPr>
              <p:grpSpPr>
                <a:xfrm>
                  <a:off x="4616034" y="1125538"/>
                  <a:ext cx="6952079" cy="5183187"/>
                  <a:chOff x="1199456" y="1806487"/>
                  <a:chExt cx="9937103" cy="3819702"/>
                </a:xfrm>
              </p:grpSpPr>
              <p:sp>
                <p:nvSpPr>
                  <p:cNvPr id="12" name="Oval 11">
                    <a:extLst>
                      <a:ext uri="{FF2B5EF4-FFF2-40B4-BE49-F238E27FC236}">
                        <a16:creationId xmlns:a16="http://schemas.microsoft.com/office/drawing/2014/main" id="{44766688-FBC8-4A1E-AC89-E46DD5F4FAB4}"/>
                      </a:ext>
                    </a:extLst>
                  </p:cNvPr>
                  <p:cNvSpPr/>
                  <p:nvPr/>
                </p:nvSpPr>
                <p:spPr>
                  <a:xfrm>
                    <a:off x="2321546" y="2221987"/>
                    <a:ext cx="6480720" cy="2808312"/>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2338F4E0-5568-4D70-BA30-7FD056918DD3}"/>
                      </a:ext>
                    </a:extLst>
                  </p:cNvPr>
                  <p:cNvSpPr/>
                  <p:nvPr/>
                </p:nvSpPr>
                <p:spPr>
                  <a:xfrm>
                    <a:off x="3473733" y="2721268"/>
                    <a:ext cx="4176346" cy="180975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41C98C86-BA1E-4DBD-BE75-FA9B458203A5}"/>
                      </a:ext>
                    </a:extLst>
                  </p:cNvPr>
                  <p:cNvSpPr/>
                  <p:nvPr/>
                </p:nvSpPr>
                <p:spPr>
                  <a:xfrm>
                    <a:off x="1199456" y="1825943"/>
                    <a:ext cx="8724900" cy="378079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uble Bracket 19">
                    <a:extLst>
                      <a:ext uri="{FF2B5EF4-FFF2-40B4-BE49-F238E27FC236}">
                        <a16:creationId xmlns:a16="http://schemas.microsoft.com/office/drawing/2014/main" id="{295DA7FF-7EB8-4AC9-A81F-FF3F00F2657F}"/>
                      </a:ext>
                    </a:extLst>
                  </p:cNvPr>
                  <p:cNvSpPr/>
                  <p:nvPr/>
                </p:nvSpPr>
                <p:spPr>
                  <a:xfrm>
                    <a:off x="5591944" y="1806487"/>
                    <a:ext cx="5544615" cy="3819702"/>
                  </a:xfrm>
                  <a:prstGeom prst="bracketPair">
                    <a:avLst>
                      <a:gd name="adj" fmla="val 0"/>
                    </a:avLst>
                  </a:prstGeom>
                  <a:solidFill>
                    <a:srgbClr val="E4E8EC">
                      <a:alpha val="80000"/>
                    </a:srgbClr>
                  </a:solidFill>
                  <a:ln w="381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684000" rIns="252000" rtlCol="0" anchor="ctr"/>
                  <a:lstStyle/>
                  <a:p>
                    <a:r>
                      <a:rPr lang="en-US" b="1" dirty="0">
                        <a:solidFill>
                          <a:schemeClr val="tx1"/>
                        </a:solidFill>
                      </a:rPr>
                      <a:t>Put your description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dirty="0">
                        <a:solidFill>
                          <a:prstClr val="black"/>
                        </a:solidFill>
                      </a:rPr>
                      <a:t>Add an item description</a:t>
                    </a:r>
                    <a:endParaRPr lang="en-US" dirty="0">
                      <a:solidFill>
                        <a:schemeClr val="tx1"/>
                      </a:solidFill>
                    </a:endParaRPr>
                  </a:p>
                </p:txBody>
              </p:sp>
            </p:grpSp>
            <p:sp>
              <p:nvSpPr>
                <p:cNvPr id="3" name="Oval 2">
                  <a:extLst>
                    <a:ext uri="{FF2B5EF4-FFF2-40B4-BE49-F238E27FC236}">
                      <a16:creationId xmlns:a16="http://schemas.microsoft.com/office/drawing/2014/main" id="{5813BBCD-9806-4A73-B34C-50197D16CC89}"/>
                    </a:ext>
                  </a:extLst>
                </p:cNvPr>
                <p:cNvSpPr/>
                <p:nvPr/>
              </p:nvSpPr>
              <p:spPr>
                <a:xfrm>
                  <a:off x="7148995" y="3177071"/>
                  <a:ext cx="1080120" cy="1080120"/>
                </a:xfrm>
                <a:prstGeom prst="ellipse">
                  <a:avLst/>
                </a:prstGeom>
                <a:solidFill>
                  <a:schemeClr val="accent5"/>
                </a:solidFill>
                <a:ln w="101600">
                  <a:solidFill>
                    <a:schemeClr val="accent5">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6" name="Oval 25">
                <a:extLst>
                  <a:ext uri="{FF2B5EF4-FFF2-40B4-BE49-F238E27FC236}">
                    <a16:creationId xmlns:a16="http://schemas.microsoft.com/office/drawing/2014/main" id="{A56DC42F-6DD7-4288-B664-B99A98B3D329}"/>
                  </a:ext>
                </a:extLst>
              </p:cNvPr>
              <p:cNvSpPr/>
              <p:nvPr/>
            </p:nvSpPr>
            <p:spPr>
              <a:xfrm>
                <a:off x="4471164" y="4516802"/>
                <a:ext cx="1859786" cy="1779224"/>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Oval 9">
              <a:extLst>
                <a:ext uri="{FF2B5EF4-FFF2-40B4-BE49-F238E27FC236}">
                  <a16:creationId xmlns:a16="http://schemas.microsoft.com/office/drawing/2014/main" id="{ED8A796B-C6CD-4FE9-9173-19192CCFCC6C}"/>
                </a:ext>
              </a:extLst>
            </p:cNvPr>
            <p:cNvSpPr/>
            <p:nvPr/>
          </p:nvSpPr>
          <p:spPr>
            <a:xfrm>
              <a:off x="6332676" y="2319821"/>
              <a:ext cx="857250" cy="857250"/>
            </a:xfrm>
            <a:prstGeom prst="ellipse">
              <a:avLst/>
            </a:prstGeom>
            <a:solidFill>
              <a:schemeClr val="accent3"/>
            </a:solidFill>
            <a:ln w="1016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FF8C0317-DDE5-4E86-A138-6BB82F9B345B}"/>
                </a:ext>
              </a:extLst>
            </p:cNvPr>
            <p:cNvSpPr/>
            <p:nvPr/>
          </p:nvSpPr>
          <p:spPr>
            <a:xfrm>
              <a:off x="5034345" y="3402012"/>
              <a:ext cx="857250" cy="857250"/>
            </a:xfrm>
            <a:prstGeom prst="ellipse">
              <a:avLst/>
            </a:prstGeom>
            <a:solidFill>
              <a:schemeClr val="accent4"/>
            </a:solidFill>
            <a:ln w="1016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4E8151E2-B724-48C1-9ACE-33599636373F}"/>
                </a:ext>
              </a:extLst>
            </p:cNvPr>
            <p:cNvSpPr/>
            <p:nvPr/>
          </p:nvSpPr>
          <p:spPr>
            <a:xfrm>
              <a:off x="4972432" y="5009650"/>
              <a:ext cx="857250" cy="857250"/>
            </a:xfrm>
            <a:prstGeom prst="ellipse">
              <a:avLst/>
            </a:prstGeom>
            <a:solidFill>
              <a:schemeClr val="accent1"/>
            </a:solidFill>
            <a:ln w="1016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1" name="Oval 30">
              <a:extLst>
                <a:ext uri="{FF2B5EF4-FFF2-40B4-BE49-F238E27FC236}">
                  <a16:creationId xmlns:a16="http://schemas.microsoft.com/office/drawing/2014/main" id="{761A8603-43F6-436F-8DC2-701DD569005A}"/>
                </a:ext>
              </a:extLst>
            </p:cNvPr>
            <p:cNvSpPr/>
            <p:nvPr/>
          </p:nvSpPr>
          <p:spPr>
            <a:xfrm>
              <a:off x="4263188" y="4871839"/>
              <a:ext cx="546886" cy="546886"/>
            </a:xfrm>
            <a:prstGeom prst="ellipse">
              <a:avLst/>
            </a:prstGeom>
            <a:solidFill>
              <a:schemeClr val="accent1">
                <a:lumMod val="75000"/>
              </a:schemeClr>
            </a:solidFill>
            <a:ln w="101600">
              <a:solidFill>
                <a:schemeClr val="accent1">
                  <a:lumMod val="75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 name="Title 1">
            <a:extLst>
              <a:ext uri="{FF2B5EF4-FFF2-40B4-BE49-F238E27FC236}">
                <a16:creationId xmlns:a16="http://schemas.microsoft.com/office/drawing/2014/main" id="{3A1D9658-67CA-4DEB-B2EE-84A221F0F3C2}"/>
              </a:ext>
            </a:extLst>
          </p:cNvPr>
          <p:cNvSpPr>
            <a:spLocks noGrp="1"/>
          </p:cNvSpPr>
          <p:nvPr>
            <p:ph type="title"/>
          </p:nvPr>
        </p:nvSpPr>
        <p:spPr/>
        <p:txBody>
          <a:bodyPr>
            <a:normAutofit fontScale="90000"/>
          </a:bodyPr>
          <a:lstStyle/>
          <a:p>
            <a:r>
              <a:rPr lang="en-US" dirty="0"/>
              <a:t>Orbit Diagram with Planets and Moon Sub Orbit </a:t>
            </a:r>
          </a:p>
        </p:txBody>
      </p:sp>
      <p:sp>
        <p:nvSpPr>
          <p:cNvPr id="22" name="Double Bracket 21">
            <a:extLst>
              <a:ext uri="{FF2B5EF4-FFF2-40B4-BE49-F238E27FC236}">
                <a16:creationId xmlns:a16="http://schemas.microsoft.com/office/drawing/2014/main" id="{6BBD84B5-3682-4788-A3B6-E181A5CA776C}"/>
              </a:ext>
            </a:extLst>
          </p:cNvPr>
          <p:cNvSpPr/>
          <p:nvPr/>
        </p:nvSpPr>
        <p:spPr>
          <a:xfrm>
            <a:off x="623888" y="1242269"/>
            <a:ext cx="3207122" cy="1093579"/>
          </a:xfrm>
          <a:prstGeom prst="bracketPair">
            <a:avLst>
              <a:gd name="adj" fmla="val 0"/>
            </a:avLst>
          </a:prstGeom>
          <a:solidFill>
            <a:srgbClr val="E4E8EC">
              <a:alpha val="69804"/>
            </a:srgbClr>
          </a:solidFill>
          <a:ln w="3810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r>
              <a:rPr lang="en-US" b="1" dirty="0">
                <a:solidFill>
                  <a:schemeClr val="tx1"/>
                </a:solidFill>
              </a:rPr>
              <a:t>Put title here</a:t>
            </a:r>
          </a:p>
          <a:p>
            <a:r>
              <a:rPr lang="en-US" dirty="0">
                <a:solidFill>
                  <a:schemeClr val="tx1"/>
                </a:solidFill>
              </a:rPr>
              <a:t>Write your text here. Add your description of an item. </a:t>
            </a:r>
          </a:p>
        </p:txBody>
      </p:sp>
      <p:sp>
        <p:nvSpPr>
          <p:cNvPr id="27" name="Double Bracket 26">
            <a:extLst>
              <a:ext uri="{FF2B5EF4-FFF2-40B4-BE49-F238E27FC236}">
                <a16:creationId xmlns:a16="http://schemas.microsoft.com/office/drawing/2014/main" id="{35DC40D0-C61D-4B51-8DCC-063CF0961BDA}"/>
              </a:ext>
            </a:extLst>
          </p:cNvPr>
          <p:cNvSpPr/>
          <p:nvPr/>
        </p:nvSpPr>
        <p:spPr>
          <a:xfrm>
            <a:off x="623888" y="2517826"/>
            <a:ext cx="3207122" cy="1093579"/>
          </a:xfrm>
          <a:prstGeom prst="bracketPair">
            <a:avLst>
              <a:gd name="adj" fmla="val 0"/>
            </a:avLst>
          </a:prstGeom>
          <a:solidFill>
            <a:srgbClr val="E4E8EC">
              <a:alpha val="69804"/>
            </a:srgbClr>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sp>
        <p:nvSpPr>
          <p:cNvPr id="28" name="Double Bracket 27">
            <a:extLst>
              <a:ext uri="{FF2B5EF4-FFF2-40B4-BE49-F238E27FC236}">
                <a16:creationId xmlns:a16="http://schemas.microsoft.com/office/drawing/2014/main" id="{1357295A-5D89-49F0-888F-7F61F2DAA5AC}"/>
              </a:ext>
            </a:extLst>
          </p:cNvPr>
          <p:cNvSpPr/>
          <p:nvPr/>
        </p:nvSpPr>
        <p:spPr>
          <a:xfrm>
            <a:off x="623888" y="3793383"/>
            <a:ext cx="3207122" cy="1093579"/>
          </a:xfrm>
          <a:prstGeom prst="bracketPair">
            <a:avLst>
              <a:gd name="adj" fmla="val 0"/>
            </a:avLst>
          </a:prstGeom>
          <a:solidFill>
            <a:srgbClr val="E4E8EC">
              <a:alpha val="69804"/>
            </a:srgbClr>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sp>
        <p:nvSpPr>
          <p:cNvPr id="24" name="Double Bracket 23">
            <a:extLst>
              <a:ext uri="{FF2B5EF4-FFF2-40B4-BE49-F238E27FC236}">
                <a16:creationId xmlns:a16="http://schemas.microsoft.com/office/drawing/2014/main" id="{D9A09FA8-3123-427D-9F80-E0C669DCA7B2}"/>
              </a:ext>
            </a:extLst>
          </p:cNvPr>
          <p:cNvSpPr/>
          <p:nvPr/>
        </p:nvSpPr>
        <p:spPr>
          <a:xfrm>
            <a:off x="623888" y="5068941"/>
            <a:ext cx="3207122" cy="1093579"/>
          </a:xfrm>
          <a:prstGeom prst="bracketPair">
            <a:avLst>
              <a:gd name="adj" fmla="val 0"/>
            </a:avLst>
          </a:prstGeom>
          <a:solidFill>
            <a:srgbClr val="E4E8EC">
              <a:alpha val="69804"/>
            </a:srgbClr>
          </a:solidFill>
          <a:ln w="38100">
            <a:solidFill>
              <a:schemeClr val="accent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r>
              <a:rPr lang="en-US" b="1" dirty="0">
                <a:solidFill>
                  <a:prstClr val="black"/>
                </a:solidFill>
              </a:rPr>
              <a:t>Put title here</a:t>
            </a:r>
          </a:p>
          <a:p>
            <a:pPr lvl="0"/>
            <a:r>
              <a:rPr lang="en-US" dirty="0">
                <a:solidFill>
                  <a:prstClr val="black"/>
                </a:solidFill>
              </a:rPr>
              <a:t>Write your text here. Add your description of an item. </a:t>
            </a:r>
          </a:p>
        </p:txBody>
      </p:sp>
      <p:pic>
        <p:nvPicPr>
          <p:cNvPr id="21" name="Grafika 20">
            <a:extLst>
              <a:ext uri="{FF2B5EF4-FFF2-40B4-BE49-F238E27FC236}">
                <a16:creationId xmlns:a16="http://schemas.microsoft.com/office/drawing/2014/main" id="{FEC8885C-452F-49F9-B9F9-728600DAEF08}"/>
              </a:ext>
            </a:extLst>
          </p:cNvPr>
          <p:cNvPicPr>
            <a:picLocks noChangeAspect="1"/>
          </p:cNvPicPr>
          <p:nvPr/>
        </p:nvPicPr>
        <p:blipFill>
          <a:blip/>
          <a:stretch>
            <a:fillRect/>
          </a:stretch>
        </p:blipFill>
        <p:spPr>
          <a:xfrm>
            <a:off x="5276340" y="3553965"/>
            <a:ext cx="351202" cy="504292"/>
          </a:xfrm>
          <a:prstGeom prst="rect">
            <a:avLst/>
          </a:prstGeom>
        </p:spPr>
      </p:pic>
      <p:sp>
        <p:nvSpPr>
          <p:cNvPr id="23" name="Freeform 6">
            <a:extLst>
              <a:ext uri="{FF2B5EF4-FFF2-40B4-BE49-F238E27FC236}">
                <a16:creationId xmlns:a16="http://schemas.microsoft.com/office/drawing/2014/main" id="{2062F654-7EF1-4094-BE98-B4DDB55B2667}"/>
              </a:ext>
            </a:extLst>
          </p:cNvPr>
          <p:cNvSpPr>
            <a:spLocks noChangeAspect="1" noEditPoints="1"/>
          </p:cNvSpPr>
          <p:nvPr/>
        </p:nvSpPr>
        <p:spPr bwMode="auto">
          <a:xfrm>
            <a:off x="5121014" y="5168645"/>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8">
            <a:extLst>
              <a:ext uri="{FF2B5EF4-FFF2-40B4-BE49-F238E27FC236}">
                <a16:creationId xmlns:a16="http://schemas.microsoft.com/office/drawing/2014/main" id="{4EAF85A4-7497-49B3-A289-330B34670EAF}"/>
              </a:ext>
            </a:extLst>
          </p:cNvPr>
          <p:cNvSpPr>
            <a:spLocks noChangeAspect="1" noEditPoints="1"/>
          </p:cNvSpPr>
          <p:nvPr/>
        </p:nvSpPr>
        <p:spPr bwMode="auto">
          <a:xfrm>
            <a:off x="4409297" y="4942792"/>
            <a:ext cx="263660" cy="40498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36">
            <a:extLst>
              <a:ext uri="{FF2B5EF4-FFF2-40B4-BE49-F238E27FC236}">
                <a16:creationId xmlns:a16="http://schemas.microsoft.com/office/drawing/2014/main" id="{6885FDAB-0661-4746-87E7-AC939A79A84B}"/>
              </a:ext>
            </a:extLst>
          </p:cNvPr>
          <p:cNvSpPr>
            <a:spLocks noChangeAspect="1" noEditPoints="1"/>
          </p:cNvSpPr>
          <p:nvPr/>
        </p:nvSpPr>
        <p:spPr bwMode="auto">
          <a:xfrm>
            <a:off x="7368895" y="3424236"/>
            <a:ext cx="640320" cy="58579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0" name="Freeform 30">
            <a:extLst>
              <a:ext uri="{FF2B5EF4-FFF2-40B4-BE49-F238E27FC236}">
                <a16:creationId xmlns:a16="http://schemas.microsoft.com/office/drawing/2014/main" id="{A1DFC3A7-4E1A-43B3-A3BE-0CDCC5D1F61C}"/>
              </a:ext>
            </a:extLst>
          </p:cNvPr>
          <p:cNvSpPr>
            <a:spLocks noChangeAspect="1" noEditPoints="1"/>
          </p:cNvSpPr>
          <p:nvPr/>
        </p:nvSpPr>
        <p:spPr bwMode="auto">
          <a:xfrm>
            <a:off x="6503137" y="2533797"/>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5828234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Para nawiasów 111">
            <a:extLst>
              <a:ext uri="{FF2B5EF4-FFF2-40B4-BE49-F238E27FC236}">
                <a16:creationId xmlns:a16="http://schemas.microsoft.com/office/drawing/2014/main" id="{0BEFC7AE-64B7-457B-A655-75EBE2BC27B3}"/>
              </a:ext>
            </a:extLst>
          </p:cNvPr>
          <p:cNvSpPr/>
          <p:nvPr/>
        </p:nvSpPr>
        <p:spPr>
          <a:xfrm>
            <a:off x="6835550" y="5139898"/>
            <a:ext cx="4326507" cy="1136956"/>
          </a:xfrm>
          <a:prstGeom prst="bracketPair">
            <a:avLst>
              <a:gd name="adj" fmla="val 0"/>
            </a:avLst>
          </a:prstGeom>
          <a:solidFill>
            <a:schemeClr val="bg2"/>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6"/>
                </a:solidFill>
              </a:rPr>
              <a:t>Header 4</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13" name="Para nawiasów 112">
            <a:extLst>
              <a:ext uri="{FF2B5EF4-FFF2-40B4-BE49-F238E27FC236}">
                <a16:creationId xmlns:a16="http://schemas.microsoft.com/office/drawing/2014/main" id="{8704B521-F673-4DB9-9568-C5820A150BE7}"/>
              </a:ext>
            </a:extLst>
          </p:cNvPr>
          <p:cNvSpPr/>
          <p:nvPr/>
        </p:nvSpPr>
        <p:spPr>
          <a:xfrm>
            <a:off x="6835550" y="3821324"/>
            <a:ext cx="4326507" cy="1136956"/>
          </a:xfrm>
          <a:prstGeom prst="bracketPair">
            <a:avLst>
              <a:gd name="adj" fmla="val 0"/>
            </a:avLst>
          </a:prstGeom>
          <a:solidFill>
            <a:schemeClr val="bg2"/>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3"/>
                </a:solidFill>
              </a:rPr>
              <a:t>Header 3</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10" name="Para nawiasów 109">
            <a:extLst>
              <a:ext uri="{FF2B5EF4-FFF2-40B4-BE49-F238E27FC236}">
                <a16:creationId xmlns:a16="http://schemas.microsoft.com/office/drawing/2014/main" id="{8DDF042E-0995-4DAA-800F-E9FE10A499E0}"/>
              </a:ext>
            </a:extLst>
          </p:cNvPr>
          <p:cNvSpPr/>
          <p:nvPr/>
        </p:nvSpPr>
        <p:spPr>
          <a:xfrm>
            <a:off x="6835550" y="2502749"/>
            <a:ext cx="4326507" cy="1136956"/>
          </a:xfrm>
          <a:prstGeom prst="bracketPair">
            <a:avLst>
              <a:gd name="adj" fmla="val 0"/>
            </a:avLst>
          </a:prstGeom>
          <a:solidFill>
            <a:schemeClr val="bg2"/>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2"/>
                </a:solidFill>
              </a:rPr>
              <a:t>Header 2</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09" name="Para nawiasów 108">
            <a:extLst>
              <a:ext uri="{FF2B5EF4-FFF2-40B4-BE49-F238E27FC236}">
                <a16:creationId xmlns:a16="http://schemas.microsoft.com/office/drawing/2014/main" id="{60CA71DA-E7BC-44B2-BE39-F6518443261F}"/>
              </a:ext>
            </a:extLst>
          </p:cNvPr>
          <p:cNvSpPr/>
          <p:nvPr/>
        </p:nvSpPr>
        <p:spPr>
          <a:xfrm>
            <a:off x="6835550" y="1184174"/>
            <a:ext cx="4326507" cy="1136956"/>
          </a:xfrm>
          <a:prstGeom prst="bracketPair">
            <a:avLst>
              <a:gd name="adj" fmla="val 0"/>
            </a:avLst>
          </a:prstGeom>
          <a:solidFill>
            <a:schemeClr val="bg2"/>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1"/>
                </a:solidFill>
              </a:rPr>
              <a:t>Header 1</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2" name="Title 1">
            <a:extLst>
              <a:ext uri="{FF2B5EF4-FFF2-40B4-BE49-F238E27FC236}">
                <a16:creationId xmlns:a16="http://schemas.microsoft.com/office/drawing/2014/main" id="{0FA09453-30C4-4F6C-9F61-02EFCB4DF2F9}"/>
              </a:ext>
            </a:extLst>
          </p:cNvPr>
          <p:cNvSpPr>
            <a:spLocks noGrp="1"/>
          </p:cNvSpPr>
          <p:nvPr>
            <p:ph type="title"/>
          </p:nvPr>
        </p:nvSpPr>
        <p:spPr/>
        <p:txBody>
          <a:bodyPr>
            <a:normAutofit fontScale="90000"/>
          </a:bodyPr>
          <a:lstStyle/>
          <a:p>
            <a:r>
              <a:rPr lang="en-US" dirty="0"/>
              <a:t>Creative Synergy Diagram with 4 Paint Rollers Graphics</a:t>
            </a:r>
          </a:p>
        </p:txBody>
      </p:sp>
      <p:grpSp>
        <p:nvGrpSpPr>
          <p:cNvPr id="8" name="Grupa 7">
            <a:extLst>
              <a:ext uri="{FF2B5EF4-FFF2-40B4-BE49-F238E27FC236}">
                <a16:creationId xmlns:a16="http://schemas.microsoft.com/office/drawing/2014/main" id="{945C9B3F-D08D-412C-8F05-9A0DC2A09971}"/>
              </a:ext>
            </a:extLst>
          </p:cNvPr>
          <p:cNvGrpSpPr/>
          <p:nvPr/>
        </p:nvGrpSpPr>
        <p:grpSpPr>
          <a:xfrm>
            <a:off x="1030173" y="1237463"/>
            <a:ext cx="5032303" cy="5014677"/>
            <a:chOff x="1030173" y="1175399"/>
            <a:chExt cx="5032303" cy="5014677"/>
          </a:xfrm>
        </p:grpSpPr>
        <p:grpSp>
          <p:nvGrpSpPr>
            <p:cNvPr id="7" name="Grupa 6">
              <a:extLst>
                <a:ext uri="{FF2B5EF4-FFF2-40B4-BE49-F238E27FC236}">
                  <a16:creationId xmlns:a16="http://schemas.microsoft.com/office/drawing/2014/main" id="{823B1642-F60A-4C52-9D44-1B33B5E6710C}"/>
                </a:ext>
              </a:extLst>
            </p:cNvPr>
            <p:cNvGrpSpPr/>
            <p:nvPr/>
          </p:nvGrpSpPr>
          <p:grpSpPr>
            <a:xfrm>
              <a:off x="1063052" y="1184176"/>
              <a:ext cx="4963081" cy="4963754"/>
              <a:chOff x="1063052" y="1184176"/>
              <a:chExt cx="4963081" cy="4963754"/>
            </a:xfrm>
          </p:grpSpPr>
          <p:sp>
            <p:nvSpPr>
              <p:cNvPr id="56" name="Dowolny kształt: kształt 55">
                <a:extLst>
                  <a:ext uri="{FF2B5EF4-FFF2-40B4-BE49-F238E27FC236}">
                    <a16:creationId xmlns:a16="http://schemas.microsoft.com/office/drawing/2014/main" id="{C2F7A13A-A6AC-4521-8255-98EE92547DFA}"/>
                  </a:ext>
                </a:extLst>
              </p:cNvPr>
              <p:cNvSpPr>
                <a:spLocks/>
              </p:cNvSpPr>
              <p:nvPr/>
            </p:nvSpPr>
            <p:spPr bwMode="auto">
              <a:xfrm>
                <a:off x="2467916" y="3636249"/>
                <a:ext cx="3558217"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55" name="Dowolny kształt: kształt 54">
                <a:extLst>
                  <a:ext uri="{FF2B5EF4-FFF2-40B4-BE49-F238E27FC236}">
                    <a16:creationId xmlns:a16="http://schemas.microsoft.com/office/drawing/2014/main" id="{E06EBA5C-161E-470B-A4F8-9E5F75A6DB74}"/>
                  </a:ext>
                </a:extLst>
              </p:cNvPr>
              <p:cNvSpPr>
                <a:spLocks/>
              </p:cNvSpPr>
              <p:nvPr/>
            </p:nvSpPr>
            <p:spPr bwMode="auto">
              <a:xfrm>
                <a:off x="1063052" y="2346689"/>
                <a:ext cx="3545513"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44" name="Dowolny kształt: kształt 43">
                <a:extLst>
                  <a:ext uri="{FF2B5EF4-FFF2-40B4-BE49-F238E27FC236}">
                    <a16:creationId xmlns:a16="http://schemas.microsoft.com/office/drawing/2014/main" id="{AE88908C-3FC2-45B7-B994-91AB9A416774}"/>
                  </a:ext>
                </a:extLst>
              </p:cNvPr>
              <p:cNvSpPr>
                <a:spLocks/>
              </p:cNvSpPr>
              <p:nvPr/>
            </p:nvSpPr>
            <p:spPr bwMode="auto">
              <a:xfrm rot="5400000">
                <a:off x="1074882" y="3636249"/>
                <a:ext cx="3694091"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43" name="Dowolny kształt: kształt 42">
                <a:extLst>
                  <a:ext uri="{FF2B5EF4-FFF2-40B4-BE49-F238E27FC236}">
                    <a16:creationId xmlns:a16="http://schemas.microsoft.com/office/drawing/2014/main" id="{50E940FB-4910-4BF6-92EE-6D69D5A3F6B2}"/>
                  </a:ext>
                </a:extLst>
              </p:cNvPr>
              <p:cNvSpPr>
                <a:spLocks/>
              </p:cNvSpPr>
              <p:nvPr/>
            </p:nvSpPr>
            <p:spPr bwMode="auto">
              <a:xfrm rot="5400000">
                <a:off x="2370737" y="2366586"/>
                <a:ext cx="3694091"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grpSp>
        <p:grpSp>
          <p:nvGrpSpPr>
            <p:cNvPr id="3" name="Grupa 2">
              <a:extLst>
                <a:ext uri="{FF2B5EF4-FFF2-40B4-BE49-F238E27FC236}">
                  <a16:creationId xmlns:a16="http://schemas.microsoft.com/office/drawing/2014/main" id="{7D1256CC-88BE-42BF-9A68-080A4BF3B4D1}"/>
                </a:ext>
              </a:extLst>
            </p:cNvPr>
            <p:cNvGrpSpPr/>
            <p:nvPr/>
          </p:nvGrpSpPr>
          <p:grpSpPr>
            <a:xfrm>
              <a:off x="2207568" y="1175399"/>
              <a:ext cx="1314564" cy="2506965"/>
              <a:chOff x="4733042" y="1175399"/>
              <a:chExt cx="1314564" cy="2506965"/>
            </a:xfrm>
          </p:grpSpPr>
          <p:sp>
            <p:nvSpPr>
              <p:cNvPr id="96" name="Dowolny kształt: kształt 95">
                <a:extLst>
                  <a:ext uri="{FF2B5EF4-FFF2-40B4-BE49-F238E27FC236}">
                    <a16:creationId xmlns:a16="http://schemas.microsoft.com/office/drawing/2014/main" id="{24609DBA-3687-470A-9C9C-B8BD380A2928}"/>
                  </a:ext>
                </a:extLst>
              </p:cNvPr>
              <p:cNvSpPr>
                <a:spLocks/>
              </p:cNvSpPr>
              <p:nvPr/>
            </p:nvSpPr>
            <p:spPr bwMode="auto">
              <a:xfrm rot="5668354">
                <a:off x="4768022" y="2402780"/>
                <a:ext cx="1299682" cy="1259486"/>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97" name="Dowolny kształt: kształt 96">
                <a:extLst>
                  <a:ext uri="{FF2B5EF4-FFF2-40B4-BE49-F238E27FC236}">
                    <a16:creationId xmlns:a16="http://schemas.microsoft.com/office/drawing/2014/main" id="{3DBCBF79-52A8-4888-9751-07AEEC807556}"/>
                  </a:ext>
                </a:extLst>
              </p:cNvPr>
              <p:cNvSpPr/>
              <p:nvPr/>
            </p:nvSpPr>
            <p:spPr>
              <a:xfrm rot="10800000">
                <a:off x="4733042" y="1190878"/>
                <a:ext cx="690800" cy="1107173"/>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99" name="Dowolny kształt: kształt 98">
                <a:extLst>
                  <a:ext uri="{FF2B5EF4-FFF2-40B4-BE49-F238E27FC236}">
                    <a16:creationId xmlns:a16="http://schemas.microsoft.com/office/drawing/2014/main" id="{FF86C631-6E93-4D16-8115-43B554C00974}"/>
                  </a:ext>
                </a:extLst>
              </p:cNvPr>
              <p:cNvSpPr/>
              <p:nvPr/>
            </p:nvSpPr>
            <p:spPr>
              <a:xfrm rot="10800000">
                <a:off x="5307447" y="1177137"/>
                <a:ext cx="141945" cy="503898"/>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grpSp>
            <p:nvGrpSpPr>
              <p:cNvPr id="15" name="Grupa 14">
                <a:extLst>
                  <a:ext uri="{FF2B5EF4-FFF2-40B4-BE49-F238E27FC236}">
                    <a16:creationId xmlns:a16="http://schemas.microsoft.com/office/drawing/2014/main" id="{5D1AF221-3B21-4E4C-B5C9-6EBBA456B49B}"/>
                  </a:ext>
                </a:extLst>
              </p:cNvPr>
              <p:cNvGrpSpPr/>
              <p:nvPr/>
            </p:nvGrpSpPr>
            <p:grpSpPr>
              <a:xfrm rot="10800000">
                <a:off x="4824833" y="2122985"/>
                <a:ext cx="1173415" cy="301871"/>
                <a:chOff x="4824833" y="2122985"/>
                <a:chExt cx="1173415" cy="301871"/>
              </a:xfrm>
            </p:grpSpPr>
            <p:sp>
              <p:nvSpPr>
                <p:cNvPr id="98" name="Dowolny kształt: kształt 97">
                  <a:extLst>
                    <a:ext uri="{FF2B5EF4-FFF2-40B4-BE49-F238E27FC236}">
                      <a16:creationId xmlns:a16="http://schemas.microsoft.com/office/drawing/2014/main" id="{89C07A8D-4BBA-4C08-944A-EFE8F6685B32}"/>
                    </a:ext>
                  </a:extLst>
                </p:cNvPr>
                <p:cNvSpPr/>
                <p:nvPr/>
              </p:nvSpPr>
              <p:spPr>
                <a:xfrm rot="10800000" flipH="1">
                  <a:off x="4824833" y="2131502"/>
                  <a:ext cx="1173415" cy="293354"/>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1"/>
                </a:solidFill>
                <a:ln w="15354" cap="flat">
                  <a:noFill/>
                  <a:prstDash val="solid"/>
                  <a:miter/>
                </a:ln>
              </p:spPr>
              <p:txBody>
                <a:bodyPr rtlCol="0" anchor="ctr"/>
                <a:lstStyle/>
                <a:p>
                  <a:endParaRPr lang="en-US" sz="1600" dirty="0"/>
                </a:p>
              </p:txBody>
            </p:sp>
            <p:sp>
              <p:nvSpPr>
                <p:cNvPr id="100" name="Dowolny kształt: kształt 99">
                  <a:extLst>
                    <a:ext uri="{FF2B5EF4-FFF2-40B4-BE49-F238E27FC236}">
                      <a16:creationId xmlns:a16="http://schemas.microsoft.com/office/drawing/2014/main" id="{91488271-8692-4DB7-A5B7-C40D62CAFC3A}"/>
                    </a:ext>
                  </a:extLst>
                </p:cNvPr>
                <p:cNvSpPr/>
                <p:nvPr/>
              </p:nvSpPr>
              <p:spPr>
                <a:xfrm rot="10800000" flipH="1">
                  <a:off x="4824833" y="2122985"/>
                  <a:ext cx="1173415" cy="152662"/>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1">
                    <a:lumMod val="75000"/>
                  </a:schemeClr>
                </a:solidFill>
                <a:ln w="15354" cap="flat">
                  <a:noFill/>
                  <a:prstDash val="solid"/>
                  <a:miter/>
                </a:ln>
              </p:spPr>
              <p:txBody>
                <a:bodyPr rtlCol="0" anchor="ctr"/>
                <a:lstStyle/>
                <a:p>
                  <a:endParaRPr lang="en-US" sz="1600" dirty="0"/>
                </a:p>
              </p:txBody>
            </p:sp>
          </p:grpSp>
          <p:sp>
            <p:nvSpPr>
              <p:cNvPr id="101" name="Dowolny kształt: kształt 100">
                <a:extLst>
                  <a:ext uri="{FF2B5EF4-FFF2-40B4-BE49-F238E27FC236}">
                    <a16:creationId xmlns:a16="http://schemas.microsoft.com/office/drawing/2014/main" id="{F2031661-6F9F-4DBE-8E4B-65E407741794}"/>
                  </a:ext>
                </a:extLst>
              </p:cNvPr>
              <p:cNvSpPr/>
              <p:nvPr/>
            </p:nvSpPr>
            <p:spPr>
              <a:xfrm rot="10800000">
                <a:off x="5301768" y="1175399"/>
                <a:ext cx="75489" cy="505636"/>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sp>
            <p:nvSpPr>
              <p:cNvPr id="16" name="pole tekstowe 15">
                <a:extLst>
                  <a:ext uri="{FF2B5EF4-FFF2-40B4-BE49-F238E27FC236}">
                    <a16:creationId xmlns:a16="http://schemas.microsoft.com/office/drawing/2014/main" id="{87030BD6-664D-4E83-A2E2-02596EBCE260}"/>
                  </a:ext>
                </a:extLst>
              </p:cNvPr>
              <p:cNvSpPr txBox="1"/>
              <p:nvPr/>
            </p:nvSpPr>
            <p:spPr>
              <a:xfrm>
                <a:off x="5043572" y="2653272"/>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1</a:t>
                </a:r>
              </a:p>
            </p:txBody>
          </p:sp>
        </p:grpSp>
        <p:grpSp>
          <p:nvGrpSpPr>
            <p:cNvPr id="4" name="Grupa 3">
              <a:extLst>
                <a:ext uri="{FF2B5EF4-FFF2-40B4-BE49-F238E27FC236}">
                  <a16:creationId xmlns:a16="http://schemas.microsoft.com/office/drawing/2014/main" id="{34166103-1300-4C57-8DFA-10D4C5662724}"/>
                </a:ext>
              </a:extLst>
            </p:cNvPr>
            <p:cNvGrpSpPr/>
            <p:nvPr/>
          </p:nvGrpSpPr>
          <p:grpSpPr>
            <a:xfrm rot="5400000">
              <a:off x="4108959" y="1759713"/>
              <a:ext cx="1311089" cy="2595945"/>
              <a:chOff x="6151541" y="1192801"/>
              <a:chExt cx="1311089" cy="2595945"/>
            </a:xfrm>
          </p:grpSpPr>
          <p:grpSp>
            <p:nvGrpSpPr>
              <p:cNvPr id="52" name="Grupa 51">
                <a:extLst>
                  <a:ext uri="{FF2B5EF4-FFF2-40B4-BE49-F238E27FC236}">
                    <a16:creationId xmlns:a16="http://schemas.microsoft.com/office/drawing/2014/main" id="{93B0A64B-875A-40A3-90F9-8BD62C34BE31}"/>
                  </a:ext>
                </a:extLst>
              </p:cNvPr>
              <p:cNvGrpSpPr/>
              <p:nvPr/>
            </p:nvGrpSpPr>
            <p:grpSpPr>
              <a:xfrm flipV="1">
                <a:off x="6151541" y="1192801"/>
                <a:ext cx="1311089" cy="2595945"/>
                <a:chOff x="6327481" y="2102048"/>
                <a:chExt cx="2127373" cy="4212167"/>
              </a:xfrm>
            </p:grpSpPr>
            <p:sp>
              <p:nvSpPr>
                <p:cNvPr id="61" name="Dowolny kształt: kształt 60">
                  <a:extLst>
                    <a:ext uri="{FF2B5EF4-FFF2-40B4-BE49-F238E27FC236}">
                      <a16:creationId xmlns:a16="http://schemas.microsoft.com/office/drawing/2014/main" id="{2053E3ED-0F32-4DE9-9C53-0132B89A14C5}"/>
                    </a:ext>
                  </a:extLst>
                </p:cNvPr>
                <p:cNvSpPr>
                  <a:spLocks/>
                </p:cNvSpPr>
                <p:nvPr/>
              </p:nvSpPr>
              <p:spPr bwMode="auto">
                <a:xfrm rot="16468354">
                  <a:off x="6222574" y="2206955"/>
                  <a:ext cx="2253455" cy="2043641"/>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66" name="Dowolny kształt: kształt 65">
                  <a:extLst>
                    <a:ext uri="{FF2B5EF4-FFF2-40B4-BE49-F238E27FC236}">
                      <a16:creationId xmlns:a16="http://schemas.microsoft.com/office/drawing/2014/main" id="{930D303F-E142-4428-98C7-411323B1157B}"/>
                    </a:ext>
                  </a:extLst>
                </p:cNvPr>
                <p:cNvSpPr/>
                <p:nvPr/>
              </p:nvSpPr>
              <p:spPr>
                <a:xfrm>
                  <a:off x="7333961" y="4492605"/>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67" name="Dowolny kształt: kształt 66">
                  <a:extLst>
                    <a:ext uri="{FF2B5EF4-FFF2-40B4-BE49-F238E27FC236}">
                      <a16:creationId xmlns:a16="http://schemas.microsoft.com/office/drawing/2014/main" id="{E15B25DD-86E4-4EA9-BBE6-AD0254C69E88}"/>
                    </a:ext>
                  </a:extLst>
                </p:cNvPr>
                <p:cNvSpPr/>
                <p:nvPr/>
              </p:nvSpPr>
              <p:spPr>
                <a:xfrm>
                  <a:off x="6401932" y="4286853"/>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2">
                    <a:lumMod val="75000"/>
                  </a:schemeClr>
                </a:solidFill>
                <a:ln w="15354" cap="flat">
                  <a:noFill/>
                  <a:prstDash val="solid"/>
                  <a:miter/>
                </a:ln>
              </p:spPr>
              <p:txBody>
                <a:bodyPr rtlCol="0" anchor="ctr"/>
                <a:lstStyle/>
                <a:p>
                  <a:endParaRPr lang="en-US" sz="1600" dirty="0"/>
                </a:p>
              </p:txBody>
            </p:sp>
            <p:sp>
              <p:nvSpPr>
                <p:cNvPr id="68" name="Dowolny kształt: kształt 67">
                  <a:extLst>
                    <a:ext uri="{FF2B5EF4-FFF2-40B4-BE49-F238E27FC236}">
                      <a16:creationId xmlns:a16="http://schemas.microsoft.com/office/drawing/2014/main" id="{235105C4-0516-4491-BDB7-F8A92A4406BA}"/>
                    </a:ext>
                  </a:extLst>
                </p:cNvPr>
                <p:cNvSpPr/>
                <p:nvPr/>
              </p:nvSpPr>
              <p:spPr>
                <a:xfrm>
                  <a:off x="7292505" y="5493772"/>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69" name="Dowolny kształt: kształt 68">
                  <a:extLst>
                    <a:ext uri="{FF2B5EF4-FFF2-40B4-BE49-F238E27FC236}">
                      <a16:creationId xmlns:a16="http://schemas.microsoft.com/office/drawing/2014/main" id="{5681BA49-3D7E-49ED-ACB8-4B76FD953880}"/>
                    </a:ext>
                  </a:extLst>
                </p:cNvPr>
                <p:cNvSpPr/>
                <p:nvPr/>
              </p:nvSpPr>
              <p:spPr>
                <a:xfrm>
                  <a:off x="6401931" y="4528959"/>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2"/>
                </a:solidFill>
                <a:ln w="15354" cap="flat">
                  <a:noFill/>
                  <a:prstDash val="solid"/>
                  <a:miter/>
                </a:ln>
              </p:spPr>
              <p:txBody>
                <a:bodyPr rtlCol="0" anchor="ctr"/>
                <a:lstStyle/>
                <a:p>
                  <a:endParaRPr lang="en-US" sz="1600" dirty="0"/>
                </a:p>
              </p:txBody>
            </p:sp>
            <p:sp>
              <p:nvSpPr>
                <p:cNvPr id="70" name="Dowolny kształt: kształt 69">
                  <a:extLst>
                    <a:ext uri="{FF2B5EF4-FFF2-40B4-BE49-F238E27FC236}">
                      <a16:creationId xmlns:a16="http://schemas.microsoft.com/office/drawing/2014/main" id="{195C7DA6-1E65-424A-95F5-9BEB51B66DCA}"/>
                    </a:ext>
                  </a:extLst>
                </p:cNvPr>
                <p:cNvSpPr/>
                <p:nvPr/>
              </p:nvSpPr>
              <p:spPr>
                <a:xfrm>
                  <a:off x="7409528" y="5493771"/>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1" name="pole tekstowe 110">
                <a:extLst>
                  <a:ext uri="{FF2B5EF4-FFF2-40B4-BE49-F238E27FC236}">
                    <a16:creationId xmlns:a16="http://schemas.microsoft.com/office/drawing/2014/main" id="{27D18E01-CE9B-4668-8FDF-71C6735F1652}"/>
                  </a:ext>
                </a:extLst>
              </p:cNvPr>
              <p:cNvSpPr txBox="1"/>
              <p:nvPr/>
            </p:nvSpPr>
            <p:spPr>
              <a:xfrm rot="16200000">
                <a:off x="6400370" y="2653272"/>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2</a:t>
                </a:r>
              </a:p>
            </p:txBody>
          </p:sp>
        </p:grpSp>
        <p:grpSp>
          <p:nvGrpSpPr>
            <p:cNvPr id="5" name="Grupa 4">
              <a:extLst>
                <a:ext uri="{FF2B5EF4-FFF2-40B4-BE49-F238E27FC236}">
                  <a16:creationId xmlns:a16="http://schemas.microsoft.com/office/drawing/2014/main" id="{16FF1E7D-46DB-40B5-81FA-59AF56CC90B4}"/>
                </a:ext>
              </a:extLst>
            </p:cNvPr>
            <p:cNvGrpSpPr/>
            <p:nvPr/>
          </p:nvGrpSpPr>
          <p:grpSpPr>
            <a:xfrm>
              <a:off x="3525812" y="3683112"/>
              <a:ext cx="1314563" cy="2506964"/>
              <a:chOff x="4729369" y="3751833"/>
              <a:chExt cx="1314563" cy="2506964"/>
            </a:xfrm>
          </p:grpSpPr>
          <p:grpSp>
            <p:nvGrpSpPr>
              <p:cNvPr id="102" name="Grupa 101">
                <a:extLst>
                  <a:ext uri="{FF2B5EF4-FFF2-40B4-BE49-F238E27FC236}">
                    <a16:creationId xmlns:a16="http://schemas.microsoft.com/office/drawing/2014/main" id="{9DF2CB65-D6DF-4D17-8619-42EBE4CDD775}"/>
                  </a:ext>
                </a:extLst>
              </p:cNvPr>
              <p:cNvGrpSpPr/>
              <p:nvPr/>
            </p:nvGrpSpPr>
            <p:grpSpPr>
              <a:xfrm flipH="1">
                <a:off x="4729369" y="3751833"/>
                <a:ext cx="1314563" cy="2506964"/>
                <a:chOff x="6321843" y="2246425"/>
                <a:chExt cx="2133010" cy="4067789"/>
              </a:xfrm>
            </p:grpSpPr>
            <p:sp>
              <p:nvSpPr>
                <p:cNvPr id="103" name="Dowolny kształt: kształt 102">
                  <a:extLst>
                    <a:ext uri="{FF2B5EF4-FFF2-40B4-BE49-F238E27FC236}">
                      <a16:creationId xmlns:a16="http://schemas.microsoft.com/office/drawing/2014/main" id="{41C6C510-E009-490A-AEAA-0602A82F4A56}"/>
                    </a:ext>
                  </a:extLst>
                </p:cNvPr>
                <p:cNvSpPr>
                  <a:spLocks/>
                </p:cNvSpPr>
                <p:nvPr/>
              </p:nvSpPr>
              <p:spPr bwMode="auto">
                <a:xfrm rot="16468354">
                  <a:off x="6289235" y="2279033"/>
                  <a:ext cx="2108858" cy="2043642"/>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104" name="Dowolny kształt: kształt 103">
                  <a:extLst>
                    <a:ext uri="{FF2B5EF4-FFF2-40B4-BE49-F238E27FC236}">
                      <a16:creationId xmlns:a16="http://schemas.microsoft.com/office/drawing/2014/main" id="{0B082171-5B37-43E7-9D13-1A1661A4ED2C}"/>
                    </a:ext>
                  </a:extLst>
                </p:cNvPr>
                <p:cNvSpPr/>
                <p:nvPr/>
              </p:nvSpPr>
              <p:spPr>
                <a:xfrm>
                  <a:off x="7333960" y="4492604"/>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105" name="Dowolny kształt: kształt 104">
                  <a:extLst>
                    <a:ext uri="{FF2B5EF4-FFF2-40B4-BE49-F238E27FC236}">
                      <a16:creationId xmlns:a16="http://schemas.microsoft.com/office/drawing/2014/main" id="{F9136D3C-27AF-4103-97C9-C81647D6A58B}"/>
                    </a:ext>
                  </a:extLst>
                </p:cNvPr>
                <p:cNvSpPr/>
                <p:nvPr/>
              </p:nvSpPr>
              <p:spPr>
                <a:xfrm>
                  <a:off x="6401932" y="4286855"/>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3">
                    <a:lumMod val="75000"/>
                  </a:schemeClr>
                </a:solidFill>
                <a:ln w="15354" cap="flat">
                  <a:noFill/>
                  <a:prstDash val="solid"/>
                  <a:miter/>
                </a:ln>
              </p:spPr>
              <p:txBody>
                <a:bodyPr rtlCol="0" anchor="ctr"/>
                <a:lstStyle/>
                <a:p>
                  <a:endParaRPr lang="en-US" sz="1600" dirty="0"/>
                </a:p>
              </p:txBody>
            </p:sp>
            <p:sp>
              <p:nvSpPr>
                <p:cNvPr id="106" name="Dowolny kształt: kształt 105">
                  <a:extLst>
                    <a:ext uri="{FF2B5EF4-FFF2-40B4-BE49-F238E27FC236}">
                      <a16:creationId xmlns:a16="http://schemas.microsoft.com/office/drawing/2014/main" id="{639029C5-79EB-4275-8C5E-B18F108B1732}"/>
                    </a:ext>
                  </a:extLst>
                </p:cNvPr>
                <p:cNvSpPr/>
                <p:nvPr/>
              </p:nvSpPr>
              <p:spPr>
                <a:xfrm>
                  <a:off x="7292504" y="5493773"/>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107" name="Dowolny kształt: kształt 106">
                  <a:extLst>
                    <a:ext uri="{FF2B5EF4-FFF2-40B4-BE49-F238E27FC236}">
                      <a16:creationId xmlns:a16="http://schemas.microsoft.com/office/drawing/2014/main" id="{542C7F4B-D380-42C8-B035-1B76205BFC2C}"/>
                    </a:ext>
                  </a:extLst>
                </p:cNvPr>
                <p:cNvSpPr/>
                <p:nvPr/>
              </p:nvSpPr>
              <p:spPr>
                <a:xfrm>
                  <a:off x="6401930" y="4528958"/>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3"/>
                </a:solidFill>
                <a:ln w="15354" cap="flat">
                  <a:noFill/>
                  <a:prstDash val="solid"/>
                  <a:miter/>
                </a:ln>
              </p:spPr>
              <p:txBody>
                <a:bodyPr rtlCol="0" anchor="ctr"/>
                <a:lstStyle/>
                <a:p>
                  <a:endParaRPr lang="en-US" sz="1600" dirty="0"/>
                </a:p>
              </p:txBody>
            </p:sp>
            <p:sp>
              <p:nvSpPr>
                <p:cNvPr id="108" name="Dowolny kształt: kształt 107">
                  <a:extLst>
                    <a:ext uri="{FF2B5EF4-FFF2-40B4-BE49-F238E27FC236}">
                      <a16:creationId xmlns:a16="http://schemas.microsoft.com/office/drawing/2014/main" id="{F46A0336-4F04-4DB4-8EFD-E9EB3B3BB222}"/>
                    </a:ext>
                  </a:extLst>
                </p:cNvPr>
                <p:cNvSpPr/>
                <p:nvPr/>
              </p:nvSpPr>
              <p:spPr>
                <a:xfrm>
                  <a:off x="7409528" y="5493770"/>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4" name="pole tekstowe 113">
                <a:extLst>
                  <a:ext uri="{FF2B5EF4-FFF2-40B4-BE49-F238E27FC236}">
                    <a16:creationId xmlns:a16="http://schemas.microsoft.com/office/drawing/2014/main" id="{1C16C6BC-4D6D-487F-8C46-9E861A7026A0}"/>
                  </a:ext>
                </a:extLst>
              </p:cNvPr>
              <p:cNvSpPr txBox="1"/>
              <p:nvPr/>
            </p:nvSpPr>
            <p:spPr>
              <a:xfrm>
                <a:off x="5043572" y="4018080"/>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3</a:t>
                </a:r>
              </a:p>
            </p:txBody>
          </p:sp>
        </p:grpSp>
        <p:grpSp>
          <p:nvGrpSpPr>
            <p:cNvPr id="6" name="Grupa 5">
              <a:extLst>
                <a:ext uri="{FF2B5EF4-FFF2-40B4-BE49-F238E27FC236}">
                  <a16:creationId xmlns:a16="http://schemas.microsoft.com/office/drawing/2014/main" id="{BA58C7F6-33E6-4682-A01E-83CBAEA4981D}"/>
                </a:ext>
              </a:extLst>
            </p:cNvPr>
            <p:cNvGrpSpPr/>
            <p:nvPr/>
          </p:nvGrpSpPr>
          <p:grpSpPr>
            <a:xfrm rot="5400000">
              <a:off x="1634122" y="3091411"/>
              <a:ext cx="1313982" cy="2521880"/>
              <a:chOff x="6142330" y="3736918"/>
              <a:chExt cx="1313982" cy="2521880"/>
            </a:xfrm>
          </p:grpSpPr>
          <p:grpSp>
            <p:nvGrpSpPr>
              <p:cNvPr id="81" name="Grupa 80">
                <a:extLst>
                  <a:ext uri="{FF2B5EF4-FFF2-40B4-BE49-F238E27FC236}">
                    <a16:creationId xmlns:a16="http://schemas.microsoft.com/office/drawing/2014/main" id="{353C8A33-2FE7-4666-A061-FF323DB0C3BD}"/>
                  </a:ext>
                </a:extLst>
              </p:cNvPr>
              <p:cNvGrpSpPr/>
              <p:nvPr/>
            </p:nvGrpSpPr>
            <p:grpSpPr>
              <a:xfrm>
                <a:off x="6142330" y="3736918"/>
                <a:ext cx="1313982" cy="2521880"/>
                <a:chOff x="6322786" y="2222223"/>
                <a:chExt cx="2132067" cy="4091991"/>
              </a:xfrm>
            </p:grpSpPr>
            <p:sp>
              <p:nvSpPr>
                <p:cNvPr id="82" name="Dowolny kształt: kształt 81">
                  <a:extLst>
                    <a:ext uri="{FF2B5EF4-FFF2-40B4-BE49-F238E27FC236}">
                      <a16:creationId xmlns:a16="http://schemas.microsoft.com/office/drawing/2014/main" id="{6A9D3EE2-DFDF-43B6-B083-EE0B541AAEF8}"/>
                    </a:ext>
                  </a:extLst>
                </p:cNvPr>
                <p:cNvSpPr>
                  <a:spLocks/>
                </p:cNvSpPr>
                <p:nvPr/>
              </p:nvSpPr>
              <p:spPr bwMode="auto">
                <a:xfrm rot="16468354">
                  <a:off x="6278058" y="2266951"/>
                  <a:ext cx="2133098" cy="2043641"/>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83" name="Dowolny kształt: kształt 82">
                  <a:extLst>
                    <a:ext uri="{FF2B5EF4-FFF2-40B4-BE49-F238E27FC236}">
                      <a16:creationId xmlns:a16="http://schemas.microsoft.com/office/drawing/2014/main" id="{53A66BB3-532E-443C-A032-69BE02675F4A}"/>
                    </a:ext>
                  </a:extLst>
                </p:cNvPr>
                <p:cNvSpPr/>
                <p:nvPr/>
              </p:nvSpPr>
              <p:spPr>
                <a:xfrm>
                  <a:off x="7333960" y="4492604"/>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84" name="Dowolny kształt: kształt 83">
                  <a:extLst>
                    <a:ext uri="{FF2B5EF4-FFF2-40B4-BE49-F238E27FC236}">
                      <a16:creationId xmlns:a16="http://schemas.microsoft.com/office/drawing/2014/main" id="{8BBEA469-DCF4-4A7D-8C94-212139919074}"/>
                    </a:ext>
                  </a:extLst>
                </p:cNvPr>
                <p:cNvSpPr/>
                <p:nvPr/>
              </p:nvSpPr>
              <p:spPr>
                <a:xfrm>
                  <a:off x="6401932" y="4286855"/>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6">
                    <a:lumMod val="75000"/>
                  </a:schemeClr>
                </a:solidFill>
                <a:ln w="15354" cap="flat">
                  <a:noFill/>
                  <a:prstDash val="solid"/>
                  <a:miter/>
                </a:ln>
              </p:spPr>
              <p:txBody>
                <a:bodyPr rtlCol="0" anchor="ctr"/>
                <a:lstStyle/>
                <a:p>
                  <a:endParaRPr lang="en-US" sz="1600" dirty="0"/>
                </a:p>
              </p:txBody>
            </p:sp>
            <p:sp>
              <p:nvSpPr>
                <p:cNvPr id="85" name="Dowolny kształt: kształt 84">
                  <a:extLst>
                    <a:ext uri="{FF2B5EF4-FFF2-40B4-BE49-F238E27FC236}">
                      <a16:creationId xmlns:a16="http://schemas.microsoft.com/office/drawing/2014/main" id="{42CB7A31-4FF7-46BD-B3B6-1901F3AE43F7}"/>
                    </a:ext>
                  </a:extLst>
                </p:cNvPr>
                <p:cNvSpPr/>
                <p:nvPr/>
              </p:nvSpPr>
              <p:spPr>
                <a:xfrm>
                  <a:off x="7292504" y="5493773"/>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86" name="Dowolny kształt: kształt 85">
                  <a:extLst>
                    <a:ext uri="{FF2B5EF4-FFF2-40B4-BE49-F238E27FC236}">
                      <a16:creationId xmlns:a16="http://schemas.microsoft.com/office/drawing/2014/main" id="{76E81102-3D2B-497F-B3DC-1CA01ECC7C42}"/>
                    </a:ext>
                  </a:extLst>
                </p:cNvPr>
                <p:cNvSpPr/>
                <p:nvPr/>
              </p:nvSpPr>
              <p:spPr>
                <a:xfrm>
                  <a:off x="6401930" y="4528958"/>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6"/>
                </a:solidFill>
                <a:ln w="15354" cap="flat">
                  <a:noFill/>
                  <a:prstDash val="solid"/>
                  <a:miter/>
                </a:ln>
              </p:spPr>
              <p:txBody>
                <a:bodyPr rtlCol="0" anchor="ctr"/>
                <a:lstStyle/>
                <a:p>
                  <a:endParaRPr lang="en-US" sz="1600" dirty="0"/>
                </a:p>
              </p:txBody>
            </p:sp>
            <p:sp>
              <p:nvSpPr>
                <p:cNvPr id="87" name="Dowolny kształt: kształt 86">
                  <a:extLst>
                    <a:ext uri="{FF2B5EF4-FFF2-40B4-BE49-F238E27FC236}">
                      <a16:creationId xmlns:a16="http://schemas.microsoft.com/office/drawing/2014/main" id="{ECC92FC2-9D4E-463F-9660-BEF68B0DDDB6}"/>
                    </a:ext>
                  </a:extLst>
                </p:cNvPr>
                <p:cNvSpPr/>
                <p:nvPr/>
              </p:nvSpPr>
              <p:spPr>
                <a:xfrm>
                  <a:off x="7409528" y="5493770"/>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5" name="pole tekstowe 114">
                <a:extLst>
                  <a:ext uri="{FF2B5EF4-FFF2-40B4-BE49-F238E27FC236}">
                    <a16:creationId xmlns:a16="http://schemas.microsoft.com/office/drawing/2014/main" id="{5506C6A8-129B-429E-A8C0-10A225E348CA}"/>
                  </a:ext>
                </a:extLst>
              </p:cNvPr>
              <p:cNvSpPr txBox="1"/>
              <p:nvPr/>
            </p:nvSpPr>
            <p:spPr>
              <a:xfrm rot="16200000">
                <a:off x="6400371" y="4018080"/>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4</a:t>
                </a:r>
              </a:p>
            </p:txBody>
          </p:sp>
        </p:grpSp>
      </p:grpSp>
    </p:spTree>
    <p:extLst>
      <p:ext uri="{BB962C8B-B14F-4D97-AF65-F5344CB8AC3E}">
        <p14:creationId xmlns:p14="http://schemas.microsoft.com/office/powerpoint/2010/main" val="404064881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59DB4-8703-42A7-B5BA-EDC01E1ADA22}"/>
              </a:ext>
            </a:extLst>
          </p:cNvPr>
          <p:cNvSpPr>
            <a:spLocks noGrp="1"/>
          </p:cNvSpPr>
          <p:nvPr>
            <p:ph type="title"/>
          </p:nvPr>
        </p:nvSpPr>
        <p:spPr/>
        <p:txBody>
          <a:bodyPr>
            <a:normAutofit fontScale="90000"/>
          </a:bodyPr>
          <a:lstStyle/>
          <a:p>
            <a:r>
              <a:rPr lang="en-US" dirty="0"/>
              <a:t>Bridge over Valley Graphics for Gap Analysis</a:t>
            </a:r>
          </a:p>
        </p:txBody>
      </p:sp>
      <p:grpSp>
        <p:nvGrpSpPr>
          <p:cNvPr id="50" name="Group 49">
            <a:extLst>
              <a:ext uri="{FF2B5EF4-FFF2-40B4-BE49-F238E27FC236}">
                <a16:creationId xmlns:a16="http://schemas.microsoft.com/office/drawing/2014/main" id="{E17F94C7-213F-483C-B619-CF93B0EB82DD}"/>
              </a:ext>
            </a:extLst>
          </p:cNvPr>
          <p:cNvGrpSpPr/>
          <p:nvPr/>
        </p:nvGrpSpPr>
        <p:grpSpPr>
          <a:xfrm>
            <a:off x="718286" y="1693082"/>
            <a:ext cx="10725277" cy="4661362"/>
            <a:chOff x="718286" y="1693082"/>
            <a:chExt cx="10725277" cy="4661362"/>
          </a:xfrm>
        </p:grpSpPr>
        <p:grpSp>
          <p:nvGrpSpPr>
            <p:cNvPr id="29" name="Group 28">
              <a:extLst>
                <a:ext uri="{FF2B5EF4-FFF2-40B4-BE49-F238E27FC236}">
                  <a16:creationId xmlns:a16="http://schemas.microsoft.com/office/drawing/2014/main" id="{8D0BA0BA-E091-4822-A788-78E6CD3841C4}"/>
                </a:ext>
              </a:extLst>
            </p:cNvPr>
            <p:cNvGrpSpPr/>
            <p:nvPr/>
          </p:nvGrpSpPr>
          <p:grpSpPr>
            <a:xfrm>
              <a:off x="718286" y="3013387"/>
              <a:ext cx="10725276" cy="2863886"/>
              <a:chOff x="718286" y="3013387"/>
              <a:chExt cx="10725276" cy="2863886"/>
            </a:xfrm>
          </p:grpSpPr>
          <p:grpSp>
            <p:nvGrpSpPr>
              <p:cNvPr id="14" name="Group 13">
                <a:extLst>
                  <a:ext uri="{FF2B5EF4-FFF2-40B4-BE49-F238E27FC236}">
                    <a16:creationId xmlns:a16="http://schemas.microsoft.com/office/drawing/2014/main" id="{E0E332BD-1A3F-410B-A047-E0CFFFA5DE33}"/>
                  </a:ext>
                </a:extLst>
              </p:cNvPr>
              <p:cNvGrpSpPr/>
              <p:nvPr/>
            </p:nvGrpSpPr>
            <p:grpSpPr>
              <a:xfrm>
                <a:off x="718286" y="3013387"/>
                <a:ext cx="10725276" cy="2863886"/>
                <a:chOff x="718286" y="4121421"/>
                <a:chExt cx="10725276" cy="3295339"/>
              </a:xfrm>
              <a:solidFill>
                <a:schemeClr val="bg2">
                  <a:lumMod val="90000"/>
                </a:schemeClr>
              </a:solidFill>
            </p:grpSpPr>
            <p:grpSp>
              <p:nvGrpSpPr>
                <p:cNvPr id="12" name="Group 11">
                  <a:extLst>
                    <a:ext uri="{FF2B5EF4-FFF2-40B4-BE49-F238E27FC236}">
                      <a16:creationId xmlns:a16="http://schemas.microsoft.com/office/drawing/2014/main" id="{0D13DA2D-F772-485F-A80D-65396F8625C2}"/>
                    </a:ext>
                  </a:extLst>
                </p:cNvPr>
                <p:cNvGrpSpPr/>
                <p:nvPr/>
              </p:nvGrpSpPr>
              <p:grpSpPr>
                <a:xfrm>
                  <a:off x="3213098" y="4121421"/>
                  <a:ext cx="5765802" cy="3295339"/>
                  <a:chOff x="3322971" y="2236788"/>
                  <a:chExt cx="5546060" cy="4119746"/>
                </a:xfrm>
                <a:grpFill/>
              </p:grpSpPr>
              <p:sp>
                <p:nvSpPr>
                  <p:cNvPr id="7" name="Freeform 5">
                    <a:extLst>
                      <a:ext uri="{FF2B5EF4-FFF2-40B4-BE49-F238E27FC236}">
                        <a16:creationId xmlns:a16="http://schemas.microsoft.com/office/drawing/2014/main" id="{F0B67C75-3AF2-4196-8588-1D2BE1FBAD27}"/>
                      </a:ext>
                    </a:extLst>
                  </p:cNvPr>
                  <p:cNvSpPr>
                    <a:spLocks/>
                  </p:cNvSpPr>
                  <p:nvPr/>
                </p:nvSpPr>
                <p:spPr bwMode="auto">
                  <a:xfrm>
                    <a:off x="6824996" y="2236788"/>
                    <a:ext cx="2044035" cy="4119746"/>
                  </a:xfrm>
                  <a:custGeom>
                    <a:avLst/>
                    <a:gdLst>
                      <a:gd name="T0" fmla="*/ 0 w 787"/>
                      <a:gd name="T1" fmla="*/ 560 h 560"/>
                      <a:gd name="T2" fmla="*/ 787 w 787"/>
                      <a:gd name="T3" fmla="*/ 560 h 560"/>
                      <a:gd name="T4" fmla="*/ 787 w 787"/>
                      <a:gd name="T5" fmla="*/ 0 h 560"/>
                      <a:gd name="T6" fmla="*/ 0 w 787"/>
                      <a:gd name="T7" fmla="*/ 560 h 560"/>
                    </a:gdLst>
                    <a:ahLst/>
                    <a:cxnLst>
                      <a:cxn ang="0">
                        <a:pos x="T0" y="T1"/>
                      </a:cxn>
                      <a:cxn ang="0">
                        <a:pos x="T2" y="T3"/>
                      </a:cxn>
                      <a:cxn ang="0">
                        <a:pos x="T4" y="T5"/>
                      </a:cxn>
                      <a:cxn ang="0">
                        <a:pos x="T6" y="T7"/>
                      </a:cxn>
                    </a:cxnLst>
                    <a:rect l="0" t="0" r="r" b="b"/>
                    <a:pathLst>
                      <a:path w="787" h="560">
                        <a:moveTo>
                          <a:pt x="0" y="560"/>
                        </a:moveTo>
                        <a:cubicBezTo>
                          <a:pt x="787" y="560"/>
                          <a:pt x="787" y="560"/>
                          <a:pt x="787" y="560"/>
                        </a:cubicBezTo>
                        <a:cubicBezTo>
                          <a:pt x="787" y="0"/>
                          <a:pt x="787" y="0"/>
                          <a:pt x="787" y="0"/>
                        </a:cubicBezTo>
                        <a:cubicBezTo>
                          <a:pt x="321" y="0"/>
                          <a:pt x="435" y="560"/>
                          <a:pt x="0" y="560"/>
                        </a:cubicBezTo>
                        <a:close/>
                      </a:path>
                    </a:pathLst>
                  </a:custGeom>
                  <a:grpFill/>
                  <a:ln w="333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945A3506-1F22-41A1-8631-F8FE1A862A13}"/>
                      </a:ext>
                    </a:extLst>
                  </p:cNvPr>
                  <p:cNvSpPr>
                    <a:spLocks/>
                  </p:cNvSpPr>
                  <p:nvPr/>
                </p:nvSpPr>
                <p:spPr bwMode="auto">
                  <a:xfrm>
                    <a:off x="3322971" y="2236788"/>
                    <a:ext cx="2044035" cy="4119746"/>
                  </a:xfrm>
                  <a:custGeom>
                    <a:avLst/>
                    <a:gdLst>
                      <a:gd name="T0" fmla="*/ 0 w 787"/>
                      <a:gd name="T1" fmla="*/ 0 h 560"/>
                      <a:gd name="T2" fmla="*/ 0 w 787"/>
                      <a:gd name="T3" fmla="*/ 560 h 560"/>
                      <a:gd name="T4" fmla="*/ 787 w 787"/>
                      <a:gd name="T5" fmla="*/ 560 h 560"/>
                      <a:gd name="T6" fmla="*/ 0 w 787"/>
                      <a:gd name="T7" fmla="*/ 0 h 560"/>
                    </a:gdLst>
                    <a:ahLst/>
                    <a:cxnLst>
                      <a:cxn ang="0">
                        <a:pos x="T0" y="T1"/>
                      </a:cxn>
                      <a:cxn ang="0">
                        <a:pos x="T2" y="T3"/>
                      </a:cxn>
                      <a:cxn ang="0">
                        <a:pos x="T4" y="T5"/>
                      </a:cxn>
                      <a:cxn ang="0">
                        <a:pos x="T6" y="T7"/>
                      </a:cxn>
                    </a:cxnLst>
                    <a:rect l="0" t="0" r="r" b="b"/>
                    <a:pathLst>
                      <a:path w="787" h="560">
                        <a:moveTo>
                          <a:pt x="0" y="0"/>
                        </a:moveTo>
                        <a:cubicBezTo>
                          <a:pt x="0" y="560"/>
                          <a:pt x="0" y="560"/>
                          <a:pt x="0" y="560"/>
                        </a:cubicBezTo>
                        <a:cubicBezTo>
                          <a:pt x="787" y="560"/>
                          <a:pt x="787" y="560"/>
                          <a:pt x="787" y="560"/>
                        </a:cubicBezTo>
                        <a:cubicBezTo>
                          <a:pt x="352" y="560"/>
                          <a:pt x="466" y="0"/>
                          <a:pt x="0" y="0"/>
                        </a:cubicBezTo>
                        <a:close/>
                      </a:path>
                    </a:pathLst>
                  </a:custGeom>
                  <a:grpFill/>
                  <a:ln w="333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ectangle 12">
                  <a:extLst>
                    <a:ext uri="{FF2B5EF4-FFF2-40B4-BE49-F238E27FC236}">
                      <a16:creationId xmlns:a16="http://schemas.microsoft.com/office/drawing/2014/main" id="{AA8A6CD7-D73A-4D35-9845-7A2E6E0E5B58}"/>
                    </a:ext>
                  </a:extLst>
                </p:cNvPr>
                <p:cNvSpPr/>
                <p:nvPr/>
              </p:nvSpPr>
              <p:spPr>
                <a:xfrm>
                  <a:off x="718286" y="4121421"/>
                  <a:ext cx="2494812" cy="3295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a:extLst>
                    <a:ext uri="{FF2B5EF4-FFF2-40B4-BE49-F238E27FC236}">
                      <a16:creationId xmlns:a16="http://schemas.microsoft.com/office/drawing/2014/main" id="{DE78D6E0-0B45-4460-AF45-DD0F7363F47D}"/>
                    </a:ext>
                  </a:extLst>
                </p:cNvPr>
                <p:cNvSpPr/>
                <p:nvPr/>
              </p:nvSpPr>
              <p:spPr>
                <a:xfrm>
                  <a:off x="8978900" y="4121421"/>
                  <a:ext cx="2464662" cy="3295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F6EAA093-7BD6-4D67-9E14-B4D6156A42A2}"/>
                  </a:ext>
                </a:extLst>
              </p:cNvPr>
              <p:cNvGrpSpPr/>
              <p:nvPr/>
            </p:nvGrpSpPr>
            <p:grpSpPr>
              <a:xfrm>
                <a:off x="3971926" y="3600357"/>
                <a:ext cx="4238624" cy="1689193"/>
                <a:chOff x="3971926" y="-1606551"/>
                <a:chExt cx="4248150" cy="960438"/>
              </a:xfrm>
            </p:grpSpPr>
            <p:sp>
              <p:nvSpPr>
                <p:cNvPr id="22" name="Freeform 14">
                  <a:extLst>
                    <a:ext uri="{FF2B5EF4-FFF2-40B4-BE49-F238E27FC236}">
                      <a16:creationId xmlns:a16="http://schemas.microsoft.com/office/drawing/2014/main" id="{26514124-D6AF-477B-89AA-996410022534}"/>
                    </a:ext>
                  </a:extLst>
                </p:cNvPr>
                <p:cNvSpPr>
                  <a:spLocks/>
                </p:cNvSpPr>
                <p:nvPr/>
              </p:nvSpPr>
              <p:spPr bwMode="auto">
                <a:xfrm>
                  <a:off x="7591426" y="-1606551"/>
                  <a:ext cx="628650" cy="960438"/>
                </a:xfrm>
                <a:custGeom>
                  <a:avLst/>
                  <a:gdLst>
                    <a:gd name="T0" fmla="*/ 148 w 148"/>
                    <a:gd name="T1" fmla="*/ 0 h 224"/>
                    <a:gd name="T2" fmla="*/ 0 w 148"/>
                    <a:gd name="T3" fmla="*/ 224 h 224"/>
                  </a:gdLst>
                  <a:ahLst/>
                  <a:cxnLst>
                    <a:cxn ang="0">
                      <a:pos x="T0" y="T1"/>
                    </a:cxn>
                    <a:cxn ang="0">
                      <a:pos x="T2" y="T3"/>
                    </a:cxn>
                  </a:cxnLst>
                  <a:rect l="0" t="0" r="r" b="b"/>
                  <a:pathLst>
                    <a:path w="148" h="224">
                      <a:moveTo>
                        <a:pt x="148" y="0"/>
                      </a:moveTo>
                      <a:cubicBezTo>
                        <a:pt x="90" y="67"/>
                        <a:pt x="49" y="150"/>
                        <a:pt x="0" y="224"/>
                      </a:cubicBezTo>
                    </a:path>
                  </a:pathLst>
                </a:custGeom>
                <a:noFill/>
                <a:ln w="38100" cap="rnd">
                  <a:solidFill>
                    <a:schemeClr val="accent3">
                      <a:lumMod val="75000"/>
                    </a:schemeClr>
                  </a:solidFill>
                  <a:prstDash val="solid"/>
                  <a:round/>
                  <a:headEnd type="arrow"/>
                  <a:tailEnd type="none"/>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5">
                  <a:extLst>
                    <a:ext uri="{FF2B5EF4-FFF2-40B4-BE49-F238E27FC236}">
                      <a16:creationId xmlns:a16="http://schemas.microsoft.com/office/drawing/2014/main" id="{552A82B6-BC39-4D72-B9D3-55E3DF39ED13}"/>
                    </a:ext>
                  </a:extLst>
                </p:cNvPr>
                <p:cNvSpPr>
                  <a:spLocks/>
                </p:cNvSpPr>
                <p:nvPr/>
              </p:nvSpPr>
              <p:spPr bwMode="auto">
                <a:xfrm>
                  <a:off x="3971926" y="-1606551"/>
                  <a:ext cx="628650" cy="960438"/>
                </a:xfrm>
                <a:custGeom>
                  <a:avLst/>
                  <a:gdLst>
                    <a:gd name="T0" fmla="*/ 0 w 148"/>
                    <a:gd name="T1" fmla="*/ 0 h 224"/>
                    <a:gd name="T2" fmla="*/ 148 w 148"/>
                    <a:gd name="T3" fmla="*/ 224 h 224"/>
                  </a:gdLst>
                  <a:ahLst/>
                  <a:cxnLst>
                    <a:cxn ang="0">
                      <a:pos x="T0" y="T1"/>
                    </a:cxn>
                    <a:cxn ang="0">
                      <a:pos x="T2" y="T3"/>
                    </a:cxn>
                  </a:cxnLst>
                  <a:rect l="0" t="0" r="r" b="b"/>
                  <a:pathLst>
                    <a:path w="148" h="224">
                      <a:moveTo>
                        <a:pt x="0" y="0"/>
                      </a:moveTo>
                      <a:cubicBezTo>
                        <a:pt x="58" y="67"/>
                        <a:pt x="100" y="150"/>
                        <a:pt x="148" y="224"/>
                      </a:cubicBezTo>
                    </a:path>
                  </a:pathLst>
                </a:custGeom>
                <a:noFill/>
                <a:ln w="38100" cap="rnd">
                  <a:solidFill>
                    <a:schemeClr val="accent3">
                      <a:lumMod val="75000"/>
                    </a:schemeClr>
                  </a:solidFill>
                  <a:prstDash val="solid"/>
                  <a:round/>
                  <a:headEnd type="none"/>
                  <a:tailEnd type="arrow"/>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1" name="Prostokąt 35">
              <a:extLst>
                <a:ext uri="{FF2B5EF4-FFF2-40B4-BE49-F238E27FC236}">
                  <a16:creationId xmlns:a16="http://schemas.microsoft.com/office/drawing/2014/main" id="{DB3A0097-2DFA-4EE4-8F83-78762AA38CC4}"/>
                </a:ext>
              </a:extLst>
            </p:cNvPr>
            <p:cNvSpPr/>
            <p:nvPr/>
          </p:nvSpPr>
          <p:spPr>
            <a:xfrm>
              <a:off x="4514647" y="3265082"/>
              <a:ext cx="3318285" cy="2421069"/>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27" name="Prostokąt 37">
              <a:extLst>
                <a:ext uri="{FF2B5EF4-FFF2-40B4-BE49-F238E27FC236}">
                  <a16:creationId xmlns:a16="http://schemas.microsoft.com/office/drawing/2014/main" id="{0732B8F3-E048-445E-970B-4EE286D48B45}"/>
                </a:ext>
              </a:extLst>
            </p:cNvPr>
            <p:cNvSpPr/>
            <p:nvPr/>
          </p:nvSpPr>
          <p:spPr>
            <a:xfrm>
              <a:off x="8449232" y="3265082"/>
              <a:ext cx="2831344" cy="2434034"/>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34" name="Prostokąt 35">
              <a:extLst>
                <a:ext uri="{FF2B5EF4-FFF2-40B4-BE49-F238E27FC236}">
                  <a16:creationId xmlns:a16="http://schemas.microsoft.com/office/drawing/2014/main" id="{550310D3-3207-4D72-BF23-9C8F2146606C}"/>
                </a:ext>
              </a:extLst>
            </p:cNvPr>
            <p:cNvSpPr/>
            <p:nvPr/>
          </p:nvSpPr>
          <p:spPr>
            <a:xfrm>
              <a:off x="911424" y="3265082"/>
              <a:ext cx="2831340" cy="2434034"/>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69" name="Freeform 5">
              <a:extLst>
                <a:ext uri="{FF2B5EF4-FFF2-40B4-BE49-F238E27FC236}">
                  <a16:creationId xmlns:a16="http://schemas.microsoft.com/office/drawing/2014/main" id="{EB2DF427-70DF-4F36-8AC3-66DD8A21A3BA}"/>
                </a:ext>
              </a:extLst>
            </p:cNvPr>
            <p:cNvSpPr>
              <a:spLocks noChangeAspect="1" noEditPoints="1"/>
            </p:cNvSpPr>
            <p:nvPr/>
          </p:nvSpPr>
          <p:spPr bwMode="auto">
            <a:xfrm>
              <a:off x="718287" y="1693082"/>
              <a:ext cx="10725276" cy="1907275"/>
            </a:xfrm>
            <a:custGeom>
              <a:avLst/>
              <a:gdLst>
                <a:gd name="T0" fmla="*/ 3272 w 4520"/>
                <a:gd name="T1" fmla="*/ 28 h 791"/>
                <a:gd name="T2" fmla="*/ 1293 w 4520"/>
                <a:gd name="T3" fmla="*/ 19 h 791"/>
                <a:gd name="T4" fmla="*/ 1257 w 4520"/>
                <a:gd name="T5" fmla="*/ 22 h 791"/>
                <a:gd name="T6" fmla="*/ 1257 w 4520"/>
                <a:gd name="T7" fmla="*/ 570 h 791"/>
                <a:gd name="T8" fmla="*/ 1228 w 4520"/>
                <a:gd name="T9" fmla="*/ 769 h 791"/>
                <a:gd name="T10" fmla="*/ 1301 w 4520"/>
                <a:gd name="T11" fmla="*/ 791 h 791"/>
                <a:gd name="T12" fmla="*/ 1294 w 4520"/>
                <a:gd name="T13" fmla="*/ 728 h 791"/>
                <a:gd name="T14" fmla="*/ 3236 w 4520"/>
                <a:gd name="T15" fmla="*/ 728 h 791"/>
                <a:gd name="T16" fmla="*/ 3210 w 4520"/>
                <a:gd name="T17" fmla="*/ 784 h 791"/>
                <a:gd name="T18" fmla="*/ 3298 w 4520"/>
                <a:gd name="T19" fmla="*/ 773 h 791"/>
                <a:gd name="T20" fmla="*/ 3272 w 4520"/>
                <a:gd name="T21" fmla="*/ 728 h 791"/>
                <a:gd name="T22" fmla="*/ 4134 w 4520"/>
                <a:gd name="T23" fmla="*/ 534 h 791"/>
                <a:gd name="T24" fmla="*/ 3988 w 4520"/>
                <a:gd name="T25" fmla="*/ 498 h 791"/>
                <a:gd name="T26" fmla="*/ 3756 w 4520"/>
                <a:gd name="T27" fmla="*/ 422 h 791"/>
                <a:gd name="T28" fmla="*/ 3756 w 4520"/>
                <a:gd name="T29" fmla="*/ 422 h 791"/>
                <a:gd name="T30" fmla="*/ 3632 w 4520"/>
                <a:gd name="T31" fmla="*/ 534 h 791"/>
                <a:gd name="T32" fmla="*/ 3616 w 4520"/>
                <a:gd name="T33" fmla="*/ 357 h 791"/>
                <a:gd name="T34" fmla="*/ 3508 w 4520"/>
                <a:gd name="T35" fmla="*/ 292 h 791"/>
                <a:gd name="T36" fmla="*/ 3492 w 4520"/>
                <a:gd name="T37" fmla="*/ 534 h 791"/>
                <a:gd name="T38" fmla="*/ 3368 w 4520"/>
                <a:gd name="T39" fmla="*/ 178 h 791"/>
                <a:gd name="T40" fmla="*/ 3272 w 4520"/>
                <a:gd name="T41" fmla="*/ 64 h 791"/>
                <a:gd name="T42" fmla="*/ 521 w 4520"/>
                <a:gd name="T43" fmla="*/ 534 h 791"/>
                <a:gd name="T44" fmla="*/ 645 w 4520"/>
                <a:gd name="T45" fmla="*/ 534 h 791"/>
                <a:gd name="T46" fmla="*/ 661 w 4520"/>
                <a:gd name="T47" fmla="*/ 462 h 791"/>
                <a:gd name="T48" fmla="*/ 785 w 4520"/>
                <a:gd name="T49" fmla="*/ 534 h 791"/>
                <a:gd name="T50" fmla="*/ 1017 w 4520"/>
                <a:gd name="T51" fmla="*/ 534 h 791"/>
                <a:gd name="T52" fmla="*/ 972 w 4520"/>
                <a:gd name="T53" fmla="*/ 322 h 791"/>
                <a:gd name="T54" fmla="*/ 1033 w 4520"/>
                <a:gd name="T55" fmla="*/ 282 h 791"/>
                <a:gd name="T56" fmla="*/ 1033 w 4520"/>
                <a:gd name="T57" fmla="*/ 534 h 791"/>
                <a:gd name="T58" fmla="*/ 1257 w 4520"/>
                <a:gd name="T59" fmla="*/ 58 h 791"/>
                <a:gd name="T60" fmla="*/ 1293 w 4520"/>
                <a:gd name="T61" fmla="*/ 45 h 791"/>
                <a:gd name="T62" fmla="*/ 1405 w 4520"/>
                <a:gd name="T63" fmla="*/ 534 h 791"/>
                <a:gd name="T64" fmla="*/ 1529 w 4520"/>
                <a:gd name="T65" fmla="*/ 534 h 791"/>
                <a:gd name="T66" fmla="*/ 1529 w 4520"/>
                <a:gd name="T67" fmla="*/ 534 h 791"/>
                <a:gd name="T68" fmla="*/ 1757 w 4520"/>
                <a:gd name="T69" fmla="*/ 288 h 791"/>
                <a:gd name="T70" fmla="*/ 1773 w 4520"/>
                <a:gd name="T71" fmla="*/ 293 h 791"/>
                <a:gd name="T72" fmla="*/ 1897 w 4520"/>
                <a:gd name="T73" fmla="*/ 534 h 791"/>
                <a:gd name="T74" fmla="*/ 2021 w 4520"/>
                <a:gd name="T75" fmla="*/ 534 h 791"/>
                <a:gd name="T76" fmla="*/ 2021 w 4520"/>
                <a:gd name="T77" fmla="*/ 534 h 791"/>
                <a:gd name="T78" fmla="*/ 2253 w 4520"/>
                <a:gd name="T79" fmla="*/ 534 h 791"/>
                <a:gd name="T80" fmla="*/ 2269 w 4520"/>
                <a:gd name="T81" fmla="*/ 365 h 791"/>
                <a:gd name="T82" fmla="*/ 2393 w 4520"/>
                <a:gd name="T83" fmla="*/ 360 h 791"/>
                <a:gd name="T84" fmla="*/ 2624 w 4520"/>
                <a:gd name="T85" fmla="*/ 534 h 791"/>
                <a:gd name="T86" fmla="*/ 2624 w 4520"/>
                <a:gd name="T87" fmla="*/ 534 h 791"/>
                <a:gd name="T88" fmla="*/ 2748 w 4520"/>
                <a:gd name="T89" fmla="*/ 294 h 791"/>
                <a:gd name="T90" fmla="*/ 2872 w 4520"/>
                <a:gd name="T91" fmla="*/ 251 h 791"/>
                <a:gd name="T92" fmla="*/ 2888 w 4520"/>
                <a:gd name="T93" fmla="*/ 534 h 791"/>
                <a:gd name="T94" fmla="*/ 3120 w 4520"/>
                <a:gd name="T95" fmla="*/ 534 h 791"/>
                <a:gd name="T96" fmla="*/ 3120 w 4520"/>
                <a:gd name="T97" fmla="*/ 534 h 791"/>
                <a:gd name="T98" fmla="*/ 3236 w 4520"/>
                <a:gd name="T99" fmla="*/ 42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20" h="791">
                  <a:moveTo>
                    <a:pt x="4520" y="570"/>
                  </a:moveTo>
                  <a:cubicBezTo>
                    <a:pt x="4520" y="534"/>
                    <a:pt x="4520" y="534"/>
                    <a:pt x="4520" y="534"/>
                  </a:cubicBezTo>
                  <a:cubicBezTo>
                    <a:pt x="4236" y="534"/>
                    <a:pt x="4236" y="534"/>
                    <a:pt x="4236" y="534"/>
                  </a:cubicBezTo>
                  <a:cubicBezTo>
                    <a:pt x="3617" y="419"/>
                    <a:pt x="3398" y="216"/>
                    <a:pt x="3272" y="28"/>
                  </a:cubicBezTo>
                  <a:cubicBezTo>
                    <a:pt x="3272" y="18"/>
                    <a:pt x="3272" y="18"/>
                    <a:pt x="3272" y="18"/>
                  </a:cubicBezTo>
                  <a:cubicBezTo>
                    <a:pt x="3272" y="8"/>
                    <a:pt x="3264" y="0"/>
                    <a:pt x="3254" y="0"/>
                  </a:cubicBezTo>
                  <a:cubicBezTo>
                    <a:pt x="3245" y="0"/>
                    <a:pt x="3237" y="7"/>
                    <a:pt x="3236" y="16"/>
                  </a:cubicBezTo>
                  <a:cubicBezTo>
                    <a:pt x="2698" y="453"/>
                    <a:pt x="1833" y="454"/>
                    <a:pt x="1293" y="19"/>
                  </a:cubicBezTo>
                  <a:cubicBezTo>
                    <a:pt x="1293" y="18"/>
                    <a:pt x="1293" y="18"/>
                    <a:pt x="1293" y="18"/>
                  </a:cubicBezTo>
                  <a:cubicBezTo>
                    <a:pt x="1293" y="8"/>
                    <a:pt x="1285" y="0"/>
                    <a:pt x="1275" y="0"/>
                  </a:cubicBezTo>
                  <a:cubicBezTo>
                    <a:pt x="1265" y="0"/>
                    <a:pt x="1257" y="8"/>
                    <a:pt x="1257" y="18"/>
                  </a:cubicBezTo>
                  <a:cubicBezTo>
                    <a:pt x="1257" y="22"/>
                    <a:pt x="1257" y="22"/>
                    <a:pt x="1257" y="22"/>
                  </a:cubicBezTo>
                  <a:cubicBezTo>
                    <a:pt x="1133" y="212"/>
                    <a:pt x="916" y="417"/>
                    <a:pt x="293" y="534"/>
                  </a:cubicBezTo>
                  <a:cubicBezTo>
                    <a:pt x="0" y="534"/>
                    <a:pt x="0" y="534"/>
                    <a:pt x="0" y="534"/>
                  </a:cubicBezTo>
                  <a:cubicBezTo>
                    <a:pt x="0" y="570"/>
                    <a:pt x="0" y="570"/>
                    <a:pt x="0" y="570"/>
                  </a:cubicBezTo>
                  <a:cubicBezTo>
                    <a:pt x="1257" y="570"/>
                    <a:pt x="1257" y="570"/>
                    <a:pt x="1257" y="570"/>
                  </a:cubicBezTo>
                  <a:cubicBezTo>
                    <a:pt x="1257" y="728"/>
                    <a:pt x="1257" y="728"/>
                    <a:pt x="1257" y="728"/>
                  </a:cubicBezTo>
                  <a:cubicBezTo>
                    <a:pt x="1252" y="728"/>
                    <a:pt x="1252" y="728"/>
                    <a:pt x="1252" y="728"/>
                  </a:cubicBezTo>
                  <a:cubicBezTo>
                    <a:pt x="1244" y="728"/>
                    <a:pt x="1237" y="734"/>
                    <a:pt x="1235" y="742"/>
                  </a:cubicBezTo>
                  <a:cubicBezTo>
                    <a:pt x="1228" y="769"/>
                    <a:pt x="1228" y="769"/>
                    <a:pt x="1228" y="769"/>
                  </a:cubicBezTo>
                  <a:cubicBezTo>
                    <a:pt x="1227" y="774"/>
                    <a:pt x="1228" y="780"/>
                    <a:pt x="1231" y="784"/>
                  </a:cubicBezTo>
                  <a:cubicBezTo>
                    <a:pt x="1235" y="789"/>
                    <a:pt x="1240" y="791"/>
                    <a:pt x="1245" y="791"/>
                  </a:cubicBezTo>
                  <a:cubicBezTo>
                    <a:pt x="1301" y="791"/>
                    <a:pt x="1301" y="791"/>
                    <a:pt x="1301" y="791"/>
                  </a:cubicBezTo>
                  <a:cubicBezTo>
                    <a:pt x="1301" y="791"/>
                    <a:pt x="1301" y="791"/>
                    <a:pt x="1301" y="791"/>
                  </a:cubicBezTo>
                  <a:cubicBezTo>
                    <a:pt x="1311" y="791"/>
                    <a:pt x="1319" y="783"/>
                    <a:pt x="1319" y="773"/>
                  </a:cubicBezTo>
                  <a:cubicBezTo>
                    <a:pt x="1319" y="771"/>
                    <a:pt x="1319" y="769"/>
                    <a:pt x="1318" y="767"/>
                  </a:cubicBezTo>
                  <a:cubicBezTo>
                    <a:pt x="1312" y="742"/>
                    <a:pt x="1312" y="742"/>
                    <a:pt x="1312" y="742"/>
                  </a:cubicBezTo>
                  <a:cubicBezTo>
                    <a:pt x="1310" y="734"/>
                    <a:pt x="1302" y="728"/>
                    <a:pt x="1294" y="728"/>
                  </a:cubicBezTo>
                  <a:cubicBezTo>
                    <a:pt x="1293" y="728"/>
                    <a:pt x="1293" y="728"/>
                    <a:pt x="1293" y="728"/>
                  </a:cubicBezTo>
                  <a:cubicBezTo>
                    <a:pt x="1293" y="570"/>
                    <a:pt x="1293" y="570"/>
                    <a:pt x="1293" y="570"/>
                  </a:cubicBezTo>
                  <a:cubicBezTo>
                    <a:pt x="3236" y="570"/>
                    <a:pt x="3236" y="570"/>
                    <a:pt x="3236" y="570"/>
                  </a:cubicBezTo>
                  <a:cubicBezTo>
                    <a:pt x="3236" y="728"/>
                    <a:pt x="3236" y="728"/>
                    <a:pt x="3236" y="728"/>
                  </a:cubicBezTo>
                  <a:cubicBezTo>
                    <a:pt x="3231" y="728"/>
                    <a:pt x="3231" y="728"/>
                    <a:pt x="3231" y="728"/>
                  </a:cubicBezTo>
                  <a:cubicBezTo>
                    <a:pt x="3223" y="728"/>
                    <a:pt x="3216" y="734"/>
                    <a:pt x="3214" y="742"/>
                  </a:cubicBezTo>
                  <a:cubicBezTo>
                    <a:pt x="3207" y="769"/>
                    <a:pt x="3207" y="769"/>
                    <a:pt x="3207" y="769"/>
                  </a:cubicBezTo>
                  <a:cubicBezTo>
                    <a:pt x="3206" y="774"/>
                    <a:pt x="3207" y="780"/>
                    <a:pt x="3210" y="784"/>
                  </a:cubicBezTo>
                  <a:cubicBezTo>
                    <a:pt x="3214" y="789"/>
                    <a:pt x="3219" y="791"/>
                    <a:pt x="3224" y="791"/>
                  </a:cubicBezTo>
                  <a:cubicBezTo>
                    <a:pt x="3280" y="791"/>
                    <a:pt x="3280" y="791"/>
                    <a:pt x="3280" y="791"/>
                  </a:cubicBezTo>
                  <a:cubicBezTo>
                    <a:pt x="3280" y="791"/>
                    <a:pt x="3280" y="791"/>
                    <a:pt x="3280" y="791"/>
                  </a:cubicBezTo>
                  <a:cubicBezTo>
                    <a:pt x="3290" y="791"/>
                    <a:pt x="3298" y="783"/>
                    <a:pt x="3298" y="773"/>
                  </a:cubicBezTo>
                  <a:cubicBezTo>
                    <a:pt x="3298" y="771"/>
                    <a:pt x="3298" y="769"/>
                    <a:pt x="3297" y="767"/>
                  </a:cubicBezTo>
                  <a:cubicBezTo>
                    <a:pt x="3291" y="742"/>
                    <a:pt x="3291" y="742"/>
                    <a:pt x="3291" y="742"/>
                  </a:cubicBezTo>
                  <a:cubicBezTo>
                    <a:pt x="3289" y="734"/>
                    <a:pt x="3281" y="728"/>
                    <a:pt x="3273" y="728"/>
                  </a:cubicBezTo>
                  <a:cubicBezTo>
                    <a:pt x="3272" y="728"/>
                    <a:pt x="3272" y="728"/>
                    <a:pt x="3272" y="728"/>
                  </a:cubicBezTo>
                  <a:cubicBezTo>
                    <a:pt x="3272" y="570"/>
                    <a:pt x="3272" y="570"/>
                    <a:pt x="3272" y="570"/>
                  </a:cubicBezTo>
                  <a:lnTo>
                    <a:pt x="4520" y="570"/>
                  </a:lnTo>
                  <a:close/>
                  <a:moveTo>
                    <a:pt x="4004" y="503"/>
                  </a:moveTo>
                  <a:cubicBezTo>
                    <a:pt x="4046" y="514"/>
                    <a:pt x="4089" y="524"/>
                    <a:pt x="4134" y="534"/>
                  </a:cubicBezTo>
                  <a:cubicBezTo>
                    <a:pt x="4004" y="534"/>
                    <a:pt x="4004" y="534"/>
                    <a:pt x="4004" y="534"/>
                  </a:cubicBezTo>
                  <a:lnTo>
                    <a:pt x="4004" y="503"/>
                  </a:lnTo>
                  <a:close/>
                  <a:moveTo>
                    <a:pt x="3880" y="466"/>
                  </a:moveTo>
                  <a:cubicBezTo>
                    <a:pt x="3914" y="478"/>
                    <a:pt x="3950" y="488"/>
                    <a:pt x="3988" y="498"/>
                  </a:cubicBezTo>
                  <a:cubicBezTo>
                    <a:pt x="3988" y="534"/>
                    <a:pt x="3988" y="534"/>
                    <a:pt x="3988" y="534"/>
                  </a:cubicBezTo>
                  <a:cubicBezTo>
                    <a:pt x="3880" y="534"/>
                    <a:pt x="3880" y="534"/>
                    <a:pt x="3880" y="534"/>
                  </a:cubicBezTo>
                  <a:lnTo>
                    <a:pt x="3880" y="466"/>
                  </a:lnTo>
                  <a:close/>
                  <a:moveTo>
                    <a:pt x="3756" y="422"/>
                  </a:moveTo>
                  <a:cubicBezTo>
                    <a:pt x="3790" y="435"/>
                    <a:pt x="3826" y="449"/>
                    <a:pt x="3864" y="461"/>
                  </a:cubicBezTo>
                  <a:cubicBezTo>
                    <a:pt x="3864" y="534"/>
                    <a:pt x="3864" y="534"/>
                    <a:pt x="3864" y="534"/>
                  </a:cubicBezTo>
                  <a:cubicBezTo>
                    <a:pt x="3756" y="534"/>
                    <a:pt x="3756" y="534"/>
                    <a:pt x="3756" y="534"/>
                  </a:cubicBezTo>
                  <a:lnTo>
                    <a:pt x="3756" y="422"/>
                  </a:lnTo>
                  <a:close/>
                  <a:moveTo>
                    <a:pt x="3632" y="365"/>
                  </a:moveTo>
                  <a:cubicBezTo>
                    <a:pt x="3666" y="383"/>
                    <a:pt x="3702" y="399"/>
                    <a:pt x="3740" y="415"/>
                  </a:cubicBezTo>
                  <a:cubicBezTo>
                    <a:pt x="3740" y="534"/>
                    <a:pt x="3740" y="534"/>
                    <a:pt x="3740" y="534"/>
                  </a:cubicBezTo>
                  <a:cubicBezTo>
                    <a:pt x="3632" y="534"/>
                    <a:pt x="3632" y="534"/>
                    <a:pt x="3632" y="534"/>
                  </a:cubicBezTo>
                  <a:lnTo>
                    <a:pt x="3632" y="365"/>
                  </a:lnTo>
                  <a:close/>
                  <a:moveTo>
                    <a:pt x="3508" y="292"/>
                  </a:moveTo>
                  <a:cubicBezTo>
                    <a:pt x="3523" y="302"/>
                    <a:pt x="3538" y="312"/>
                    <a:pt x="3555" y="322"/>
                  </a:cubicBezTo>
                  <a:cubicBezTo>
                    <a:pt x="3575" y="334"/>
                    <a:pt x="3595" y="346"/>
                    <a:pt x="3616" y="357"/>
                  </a:cubicBezTo>
                  <a:cubicBezTo>
                    <a:pt x="3616" y="357"/>
                    <a:pt x="3616" y="358"/>
                    <a:pt x="3616" y="358"/>
                  </a:cubicBezTo>
                  <a:cubicBezTo>
                    <a:pt x="3616" y="534"/>
                    <a:pt x="3616" y="534"/>
                    <a:pt x="3616" y="534"/>
                  </a:cubicBezTo>
                  <a:cubicBezTo>
                    <a:pt x="3508" y="534"/>
                    <a:pt x="3508" y="534"/>
                    <a:pt x="3508" y="534"/>
                  </a:cubicBezTo>
                  <a:lnTo>
                    <a:pt x="3508" y="292"/>
                  </a:lnTo>
                  <a:close/>
                  <a:moveTo>
                    <a:pt x="3384" y="193"/>
                  </a:moveTo>
                  <a:cubicBezTo>
                    <a:pt x="3415" y="222"/>
                    <a:pt x="3450" y="252"/>
                    <a:pt x="3492" y="281"/>
                  </a:cubicBezTo>
                  <a:cubicBezTo>
                    <a:pt x="3492" y="282"/>
                    <a:pt x="3492" y="282"/>
                    <a:pt x="3492" y="282"/>
                  </a:cubicBezTo>
                  <a:cubicBezTo>
                    <a:pt x="3492" y="534"/>
                    <a:pt x="3492" y="534"/>
                    <a:pt x="3492" y="534"/>
                  </a:cubicBezTo>
                  <a:cubicBezTo>
                    <a:pt x="3384" y="534"/>
                    <a:pt x="3384" y="534"/>
                    <a:pt x="3384" y="534"/>
                  </a:cubicBezTo>
                  <a:lnTo>
                    <a:pt x="3384" y="193"/>
                  </a:lnTo>
                  <a:close/>
                  <a:moveTo>
                    <a:pt x="3272" y="64"/>
                  </a:moveTo>
                  <a:cubicBezTo>
                    <a:pt x="3297" y="99"/>
                    <a:pt x="3328" y="138"/>
                    <a:pt x="3368" y="178"/>
                  </a:cubicBezTo>
                  <a:cubicBezTo>
                    <a:pt x="3368" y="178"/>
                    <a:pt x="3368" y="178"/>
                    <a:pt x="3368" y="178"/>
                  </a:cubicBezTo>
                  <a:cubicBezTo>
                    <a:pt x="3368" y="534"/>
                    <a:pt x="3368" y="534"/>
                    <a:pt x="3368" y="534"/>
                  </a:cubicBezTo>
                  <a:cubicBezTo>
                    <a:pt x="3272" y="534"/>
                    <a:pt x="3272" y="534"/>
                    <a:pt x="3272" y="534"/>
                  </a:cubicBezTo>
                  <a:lnTo>
                    <a:pt x="3272" y="64"/>
                  </a:lnTo>
                  <a:close/>
                  <a:moveTo>
                    <a:pt x="521" y="534"/>
                  </a:moveTo>
                  <a:cubicBezTo>
                    <a:pt x="394" y="534"/>
                    <a:pt x="394" y="534"/>
                    <a:pt x="394" y="534"/>
                  </a:cubicBezTo>
                  <a:cubicBezTo>
                    <a:pt x="438" y="524"/>
                    <a:pt x="481" y="514"/>
                    <a:pt x="521" y="504"/>
                  </a:cubicBezTo>
                  <a:lnTo>
                    <a:pt x="521" y="534"/>
                  </a:lnTo>
                  <a:close/>
                  <a:moveTo>
                    <a:pt x="537" y="534"/>
                  </a:moveTo>
                  <a:cubicBezTo>
                    <a:pt x="537" y="499"/>
                    <a:pt x="537" y="499"/>
                    <a:pt x="537" y="499"/>
                  </a:cubicBezTo>
                  <a:cubicBezTo>
                    <a:pt x="575" y="489"/>
                    <a:pt x="611" y="478"/>
                    <a:pt x="645" y="467"/>
                  </a:cubicBezTo>
                  <a:cubicBezTo>
                    <a:pt x="645" y="534"/>
                    <a:pt x="645" y="534"/>
                    <a:pt x="645" y="534"/>
                  </a:cubicBezTo>
                  <a:lnTo>
                    <a:pt x="537" y="534"/>
                  </a:lnTo>
                  <a:close/>
                  <a:moveTo>
                    <a:pt x="769" y="534"/>
                  </a:moveTo>
                  <a:cubicBezTo>
                    <a:pt x="661" y="534"/>
                    <a:pt x="661" y="534"/>
                    <a:pt x="661" y="534"/>
                  </a:cubicBezTo>
                  <a:cubicBezTo>
                    <a:pt x="661" y="462"/>
                    <a:pt x="661" y="462"/>
                    <a:pt x="661" y="462"/>
                  </a:cubicBezTo>
                  <a:cubicBezTo>
                    <a:pt x="699" y="449"/>
                    <a:pt x="735" y="436"/>
                    <a:pt x="769" y="422"/>
                  </a:cubicBezTo>
                  <a:lnTo>
                    <a:pt x="769" y="534"/>
                  </a:lnTo>
                  <a:close/>
                  <a:moveTo>
                    <a:pt x="893" y="534"/>
                  </a:moveTo>
                  <a:cubicBezTo>
                    <a:pt x="785" y="534"/>
                    <a:pt x="785" y="534"/>
                    <a:pt x="785" y="534"/>
                  </a:cubicBezTo>
                  <a:cubicBezTo>
                    <a:pt x="785" y="416"/>
                    <a:pt x="785" y="416"/>
                    <a:pt x="785" y="416"/>
                  </a:cubicBezTo>
                  <a:cubicBezTo>
                    <a:pt x="823" y="400"/>
                    <a:pt x="859" y="383"/>
                    <a:pt x="893" y="366"/>
                  </a:cubicBezTo>
                  <a:lnTo>
                    <a:pt x="893" y="534"/>
                  </a:lnTo>
                  <a:close/>
                  <a:moveTo>
                    <a:pt x="1017" y="534"/>
                  </a:moveTo>
                  <a:cubicBezTo>
                    <a:pt x="909" y="534"/>
                    <a:pt x="909" y="534"/>
                    <a:pt x="909" y="534"/>
                  </a:cubicBezTo>
                  <a:cubicBezTo>
                    <a:pt x="909" y="358"/>
                    <a:pt x="909" y="358"/>
                    <a:pt x="909" y="358"/>
                  </a:cubicBezTo>
                  <a:cubicBezTo>
                    <a:pt x="909" y="358"/>
                    <a:pt x="909" y="358"/>
                    <a:pt x="909" y="358"/>
                  </a:cubicBezTo>
                  <a:cubicBezTo>
                    <a:pt x="931" y="346"/>
                    <a:pt x="952" y="334"/>
                    <a:pt x="972" y="322"/>
                  </a:cubicBezTo>
                  <a:cubicBezTo>
                    <a:pt x="988" y="313"/>
                    <a:pt x="1003" y="303"/>
                    <a:pt x="1017" y="293"/>
                  </a:cubicBezTo>
                  <a:lnTo>
                    <a:pt x="1017" y="534"/>
                  </a:lnTo>
                  <a:close/>
                  <a:moveTo>
                    <a:pt x="1033" y="534"/>
                  </a:moveTo>
                  <a:cubicBezTo>
                    <a:pt x="1033" y="282"/>
                    <a:pt x="1033" y="282"/>
                    <a:pt x="1033" y="282"/>
                  </a:cubicBezTo>
                  <a:cubicBezTo>
                    <a:pt x="1033" y="282"/>
                    <a:pt x="1033" y="282"/>
                    <a:pt x="1033" y="282"/>
                  </a:cubicBezTo>
                  <a:cubicBezTo>
                    <a:pt x="1075" y="253"/>
                    <a:pt x="1111" y="223"/>
                    <a:pt x="1141" y="194"/>
                  </a:cubicBezTo>
                  <a:cubicBezTo>
                    <a:pt x="1141" y="534"/>
                    <a:pt x="1141" y="534"/>
                    <a:pt x="1141" y="534"/>
                  </a:cubicBezTo>
                  <a:lnTo>
                    <a:pt x="1033" y="534"/>
                  </a:lnTo>
                  <a:close/>
                  <a:moveTo>
                    <a:pt x="1257" y="534"/>
                  </a:moveTo>
                  <a:cubicBezTo>
                    <a:pt x="1157" y="534"/>
                    <a:pt x="1157" y="534"/>
                    <a:pt x="1157" y="534"/>
                  </a:cubicBezTo>
                  <a:cubicBezTo>
                    <a:pt x="1157" y="178"/>
                    <a:pt x="1157" y="178"/>
                    <a:pt x="1157" y="178"/>
                  </a:cubicBezTo>
                  <a:cubicBezTo>
                    <a:pt x="1199" y="136"/>
                    <a:pt x="1231" y="95"/>
                    <a:pt x="1257" y="58"/>
                  </a:cubicBezTo>
                  <a:lnTo>
                    <a:pt x="1257" y="534"/>
                  </a:lnTo>
                  <a:close/>
                  <a:moveTo>
                    <a:pt x="1389" y="534"/>
                  </a:moveTo>
                  <a:cubicBezTo>
                    <a:pt x="1293" y="534"/>
                    <a:pt x="1293" y="534"/>
                    <a:pt x="1293" y="534"/>
                  </a:cubicBezTo>
                  <a:cubicBezTo>
                    <a:pt x="1293" y="45"/>
                    <a:pt x="1293" y="45"/>
                    <a:pt x="1293" y="45"/>
                  </a:cubicBezTo>
                  <a:cubicBezTo>
                    <a:pt x="1324" y="69"/>
                    <a:pt x="1356" y="92"/>
                    <a:pt x="1389" y="114"/>
                  </a:cubicBezTo>
                  <a:lnTo>
                    <a:pt x="1389" y="534"/>
                  </a:lnTo>
                  <a:close/>
                  <a:moveTo>
                    <a:pt x="1513" y="534"/>
                  </a:moveTo>
                  <a:cubicBezTo>
                    <a:pt x="1405" y="534"/>
                    <a:pt x="1405" y="534"/>
                    <a:pt x="1405" y="534"/>
                  </a:cubicBezTo>
                  <a:cubicBezTo>
                    <a:pt x="1405" y="124"/>
                    <a:pt x="1405" y="124"/>
                    <a:pt x="1405" y="124"/>
                  </a:cubicBezTo>
                  <a:cubicBezTo>
                    <a:pt x="1440" y="147"/>
                    <a:pt x="1476" y="167"/>
                    <a:pt x="1513" y="187"/>
                  </a:cubicBezTo>
                  <a:lnTo>
                    <a:pt x="1513" y="534"/>
                  </a:lnTo>
                  <a:close/>
                  <a:moveTo>
                    <a:pt x="1529" y="534"/>
                  </a:moveTo>
                  <a:cubicBezTo>
                    <a:pt x="1529" y="195"/>
                    <a:pt x="1529" y="195"/>
                    <a:pt x="1529" y="195"/>
                  </a:cubicBezTo>
                  <a:cubicBezTo>
                    <a:pt x="1564" y="213"/>
                    <a:pt x="1600" y="229"/>
                    <a:pt x="1637" y="244"/>
                  </a:cubicBezTo>
                  <a:cubicBezTo>
                    <a:pt x="1637" y="534"/>
                    <a:pt x="1637" y="534"/>
                    <a:pt x="1637" y="534"/>
                  </a:cubicBezTo>
                  <a:lnTo>
                    <a:pt x="1529" y="534"/>
                  </a:lnTo>
                  <a:close/>
                  <a:moveTo>
                    <a:pt x="1757" y="534"/>
                  </a:moveTo>
                  <a:cubicBezTo>
                    <a:pt x="1653" y="534"/>
                    <a:pt x="1653" y="534"/>
                    <a:pt x="1653" y="534"/>
                  </a:cubicBezTo>
                  <a:cubicBezTo>
                    <a:pt x="1653" y="251"/>
                    <a:pt x="1653" y="251"/>
                    <a:pt x="1653" y="251"/>
                  </a:cubicBezTo>
                  <a:cubicBezTo>
                    <a:pt x="1687" y="264"/>
                    <a:pt x="1722" y="277"/>
                    <a:pt x="1757" y="288"/>
                  </a:cubicBezTo>
                  <a:lnTo>
                    <a:pt x="1757" y="534"/>
                  </a:lnTo>
                  <a:close/>
                  <a:moveTo>
                    <a:pt x="1881" y="534"/>
                  </a:moveTo>
                  <a:cubicBezTo>
                    <a:pt x="1773" y="534"/>
                    <a:pt x="1773" y="534"/>
                    <a:pt x="1773" y="534"/>
                  </a:cubicBezTo>
                  <a:cubicBezTo>
                    <a:pt x="1773" y="293"/>
                    <a:pt x="1773" y="293"/>
                    <a:pt x="1773" y="293"/>
                  </a:cubicBezTo>
                  <a:cubicBezTo>
                    <a:pt x="1808" y="304"/>
                    <a:pt x="1844" y="313"/>
                    <a:pt x="1881" y="322"/>
                  </a:cubicBezTo>
                  <a:lnTo>
                    <a:pt x="1881" y="534"/>
                  </a:lnTo>
                  <a:close/>
                  <a:moveTo>
                    <a:pt x="2005" y="534"/>
                  </a:moveTo>
                  <a:cubicBezTo>
                    <a:pt x="1897" y="534"/>
                    <a:pt x="1897" y="534"/>
                    <a:pt x="1897" y="534"/>
                  </a:cubicBezTo>
                  <a:cubicBezTo>
                    <a:pt x="1897" y="325"/>
                    <a:pt x="1897" y="325"/>
                    <a:pt x="1897" y="325"/>
                  </a:cubicBezTo>
                  <a:cubicBezTo>
                    <a:pt x="1932" y="333"/>
                    <a:pt x="1968" y="340"/>
                    <a:pt x="2005" y="346"/>
                  </a:cubicBezTo>
                  <a:lnTo>
                    <a:pt x="2005" y="534"/>
                  </a:lnTo>
                  <a:close/>
                  <a:moveTo>
                    <a:pt x="2021" y="534"/>
                  </a:moveTo>
                  <a:cubicBezTo>
                    <a:pt x="2021" y="348"/>
                    <a:pt x="2021" y="348"/>
                    <a:pt x="2021" y="348"/>
                  </a:cubicBezTo>
                  <a:cubicBezTo>
                    <a:pt x="2056" y="353"/>
                    <a:pt x="2092" y="357"/>
                    <a:pt x="2129" y="360"/>
                  </a:cubicBezTo>
                  <a:cubicBezTo>
                    <a:pt x="2129" y="534"/>
                    <a:pt x="2129" y="534"/>
                    <a:pt x="2129" y="534"/>
                  </a:cubicBezTo>
                  <a:lnTo>
                    <a:pt x="2021" y="534"/>
                  </a:lnTo>
                  <a:close/>
                  <a:moveTo>
                    <a:pt x="2145" y="534"/>
                  </a:moveTo>
                  <a:cubicBezTo>
                    <a:pt x="2145" y="361"/>
                    <a:pt x="2145" y="361"/>
                    <a:pt x="2145" y="361"/>
                  </a:cubicBezTo>
                  <a:cubicBezTo>
                    <a:pt x="2180" y="363"/>
                    <a:pt x="2216" y="365"/>
                    <a:pt x="2253" y="365"/>
                  </a:cubicBezTo>
                  <a:cubicBezTo>
                    <a:pt x="2253" y="534"/>
                    <a:pt x="2253" y="534"/>
                    <a:pt x="2253" y="534"/>
                  </a:cubicBezTo>
                  <a:lnTo>
                    <a:pt x="2145" y="534"/>
                  </a:lnTo>
                  <a:close/>
                  <a:moveTo>
                    <a:pt x="2377" y="534"/>
                  </a:moveTo>
                  <a:cubicBezTo>
                    <a:pt x="2269" y="534"/>
                    <a:pt x="2269" y="534"/>
                    <a:pt x="2269" y="534"/>
                  </a:cubicBezTo>
                  <a:cubicBezTo>
                    <a:pt x="2269" y="365"/>
                    <a:pt x="2269" y="365"/>
                    <a:pt x="2269" y="365"/>
                  </a:cubicBezTo>
                  <a:cubicBezTo>
                    <a:pt x="2305" y="365"/>
                    <a:pt x="2341" y="364"/>
                    <a:pt x="2377" y="361"/>
                  </a:cubicBezTo>
                  <a:lnTo>
                    <a:pt x="2377" y="534"/>
                  </a:lnTo>
                  <a:close/>
                  <a:moveTo>
                    <a:pt x="2393" y="534"/>
                  </a:moveTo>
                  <a:cubicBezTo>
                    <a:pt x="2393" y="360"/>
                    <a:pt x="2393" y="360"/>
                    <a:pt x="2393" y="360"/>
                  </a:cubicBezTo>
                  <a:cubicBezTo>
                    <a:pt x="2429" y="357"/>
                    <a:pt x="2465" y="354"/>
                    <a:pt x="2501" y="349"/>
                  </a:cubicBezTo>
                  <a:cubicBezTo>
                    <a:pt x="2501" y="534"/>
                    <a:pt x="2501" y="534"/>
                    <a:pt x="2501" y="534"/>
                  </a:cubicBezTo>
                  <a:lnTo>
                    <a:pt x="2393" y="534"/>
                  </a:lnTo>
                  <a:close/>
                  <a:moveTo>
                    <a:pt x="2624" y="534"/>
                  </a:moveTo>
                  <a:cubicBezTo>
                    <a:pt x="2517" y="534"/>
                    <a:pt x="2517" y="534"/>
                    <a:pt x="2517" y="534"/>
                  </a:cubicBezTo>
                  <a:cubicBezTo>
                    <a:pt x="2517" y="346"/>
                    <a:pt x="2517" y="346"/>
                    <a:pt x="2517" y="346"/>
                  </a:cubicBezTo>
                  <a:cubicBezTo>
                    <a:pt x="2553" y="341"/>
                    <a:pt x="2589" y="334"/>
                    <a:pt x="2624" y="326"/>
                  </a:cubicBezTo>
                  <a:lnTo>
                    <a:pt x="2624" y="534"/>
                  </a:lnTo>
                  <a:close/>
                  <a:moveTo>
                    <a:pt x="2748" y="534"/>
                  </a:moveTo>
                  <a:cubicBezTo>
                    <a:pt x="2640" y="534"/>
                    <a:pt x="2640" y="534"/>
                    <a:pt x="2640" y="534"/>
                  </a:cubicBezTo>
                  <a:cubicBezTo>
                    <a:pt x="2640" y="323"/>
                    <a:pt x="2640" y="323"/>
                    <a:pt x="2640" y="323"/>
                  </a:cubicBezTo>
                  <a:cubicBezTo>
                    <a:pt x="2677" y="315"/>
                    <a:pt x="2713" y="305"/>
                    <a:pt x="2748" y="294"/>
                  </a:cubicBezTo>
                  <a:lnTo>
                    <a:pt x="2748" y="534"/>
                  </a:lnTo>
                  <a:close/>
                  <a:moveTo>
                    <a:pt x="2764" y="534"/>
                  </a:moveTo>
                  <a:cubicBezTo>
                    <a:pt x="2764" y="289"/>
                    <a:pt x="2764" y="289"/>
                    <a:pt x="2764" y="289"/>
                  </a:cubicBezTo>
                  <a:cubicBezTo>
                    <a:pt x="2801" y="278"/>
                    <a:pt x="2837" y="265"/>
                    <a:pt x="2872" y="251"/>
                  </a:cubicBezTo>
                  <a:cubicBezTo>
                    <a:pt x="2872" y="534"/>
                    <a:pt x="2872" y="534"/>
                    <a:pt x="2872" y="534"/>
                  </a:cubicBezTo>
                  <a:lnTo>
                    <a:pt x="2764" y="534"/>
                  </a:lnTo>
                  <a:close/>
                  <a:moveTo>
                    <a:pt x="2996" y="534"/>
                  </a:moveTo>
                  <a:cubicBezTo>
                    <a:pt x="2888" y="534"/>
                    <a:pt x="2888" y="534"/>
                    <a:pt x="2888" y="534"/>
                  </a:cubicBezTo>
                  <a:cubicBezTo>
                    <a:pt x="2888" y="244"/>
                    <a:pt x="2888" y="244"/>
                    <a:pt x="2888" y="244"/>
                  </a:cubicBezTo>
                  <a:cubicBezTo>
                    <a:pt x="2925" y="229"/>
                    <a:pt x="2961" y="213"/>
                    <a:pt x="2996" y="195"/>
                  </a:cubicBezTo>
                  <a:lnTo>
                    <a:pt x="2996" y="534"/>
                  </a:lnTo>
                  <a:close/>
                  <a:moveTo>
                    <a:pt x="3120" y="534"/>
                  </a:moveTo>
                  <a:cubicBezTo>
                    <a:pt x="3012" y="534"/>
                    <a:pt x="3012" y="534"/>
                    <a:pt x="3012" y="534"/>
                  </a:cubicBezTo>
                  <a:cubicBezTo>
                    <a:pt x="3012" y="187"/>
                    <a:pt x="3012" y="187"/>
                    <a:pt x="3012" y="187"/>
                  </a:cubicBezTo>
                  <a:cubicBezTo>
                    <a:pt x="3049" y="167"/>
                    <a:pt x="3085" y="147"/>
                    <a:pt x="3120" y="124"/>
                  </a:cubicBezTo>
                  <a:lnTo>
                    <a:pt x="3120" y="534"/>
                  </a:lnTo>
                  <a:close/>
                  <a:moveTo>
                    <a:pt x="3236" y="534"/>
                  </a:moveTo>
                  <a:cubicBezTo>
                    <a:pt x="3136" y="534"/>
                    <a:pt x="3136" y="534"/>
                    <a:pt x="3136" y="534"/>
                  </a:cubicBezTo>
                  <a:cubicBezTo>
                    <a:pt x="3136" y="114"/>
                    <a:pt x="3136" y="114"/>
                    <a:pt x="3136" y="114"/>
                  </a:cubicBezTo>
                  <a:cubicBezTo>
                    <a:pt x="3171" y="91"/>
                    <a:pt x="3204" y="67"/>
                    <a:pt x="3236" y="42"/>
                  </a:cubicBezTo>
                  <a:lnTo>
                    <a:pt x="3236" y="534"/>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5" name="Group 44">
              <a:extLst>
                <a:ext uri="{FF2B5EF4-FFF2-40B4-BE49-F238E27FC236}">
                  <a16:creationId xmlns:a16="http://schemas.microsoft.com/office/drawing/2014/main" id="{DBEA0EE4-7C19-45C5-AFBC-273B6A6D5C0C}"/>
                </a:ext>
              </a:extLst>
            </p:cNvPr>
            <p:cNvGrpSpPr/>
            <p:nvPr/>
          </p:nvGrpSpPr>
          <p:grpSpPr>
            <a:xfrm>
              <a:off x="718286" y="5877273"/>
              <a:ext cx="10725277" cy="477171"/>
              <a:chOff x="718286" y="5877273"/>
              <a:chExt cx="10725277" cy="477171"/>
            </a:xfrm>
          </p:grpSpPr>
          <p:grpSp>
            <p:nvGrpSpPr>
              <p:cNvPr id="30" name="Group 29">
                <a:extLst>
                  <a:ext uri="{FF2B5EF4-FFF2-40B4-BE49-F238E27FC236}">
                    <a16:creationId xmlns:a16="http://schemas.microsoft.com/office/drawing/2014/main" id="{7D48369A-F871-45AC-9B50-5167C1F00B13}"/>
                  </a:ext>
                </a:extLst>
              </p:cNvPr>
              <p:cNvGrpSpPr/>
              <p:nvPr/>
            </p:nvGrpSpPr>
            <p:grpSpPr>
              <a:xfrm>
                <a:off x="718286" y="5877273"/>
                <a:ext cx="3575092" cy="477171"/>
                <a:chOff x="718286" y="5877273"/>
                <a:chExt cx="3575092" cy="477171"/>
              </a:xfrm>
            </p:grpSpPr>
            <p:sp>
              <p:nvSpPr>
                <p:cNvPr id="35" name="Prostokąt 36">
                  <a:extLst>
                    <a:ext uri="{FF2B5EF4-FFF2-40B4-BE49-F238E27FC236}">
                      <a16:creationId xmlns:a16="http://schemas.microsoft.com/office/drawing/2014/main" id="{0A119B41-E284-49C0-8D58-6487D07AADFD}"/>
                    </a:ext>
                  </a:extLst>
                </p:cNvPr>
                <p:cNvSpPr/>
                <p:nvPr/>
              </p:nvSpPr>
              <p:spPr>
                <a:xfrm>
                  <a:off x="718286" y="5877273"/>
                  <a:ext cx="3575092" cy="4314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1</a:t>
                  </a:r>
                </a:p>
              </p:txBody>
            </p:sp>
            <p:sp>
              <p:nvSpPr>
                <p:cNvPr id="47" name="Prostokąt 36">
                  <a:extLst>
                    <a:ext uri="{FF2B5EF4-FFF2-40B4-BE49-F238E27FC236}">
                      <a16:creationId xmlns:a16="http://schemas.microsoft.com/office/drawing/2014/main" id="{A04F2CE7-E5DC-4C55-9C24-FA208B83C7A9}"/>
                    </a:ext>
                  </a:extLst>
                </p:cNvPr>
                <p:cNvSpPr/>
                <p:nvPr/>
              </p:nvSpPr>
              <p:spPr>
                <a:xfrm>
                  <a:off x="718286" y="6308725"/>
                  <a:ext cx="3575092" cy="4571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nvGrpSpPr>
              <p:cNvPr id="31" name="Group 30">
                <a:extLst>
                  <a:ext uri="{FF2B5EF4-FFF2-40B4-BE49-F238E27FC236}">
                    <a16:creationId xmlns:a16="http://schemas.microsoft.com/office/drawing/2014/main" id="{F56F23A6-B802-4E2F-8D0A-6CC8E31B1E73}"/>
                  </a:ext>
                </a:extLst>
              </p:cNvPr>
              <p:cNvGrpSpPr/>
              <p:nvPr/>
            </p:nvGrpSpPr>
            <p:grpSpPr>
              <a:xfrm>
                <a:off x="4293378" y="5877273"/>
                <a:ext cx="3575092" cy="477171"/>
                <a:chOff x="4293378" y="5877273"/>
                <a:chExt cx="3575092" cy="477171"/>
              </a:xfrm>
            </p:grpSpPr>
            <p:sp>
              <p:nvSpPr>
                <p:cNvPr id="38" name="Prostokąt 36">
                  <a:extLst>
                    <a:ext uri="{FF2B5EF4-FFF2-40B4-BE49-F238E27FC236}">
                      <a16:creationId xmlns:a16="http://schemas.microsoft.com/office/drawing/2014/main" id="{36545153-749A-4810-81BC-5B6B4AEFE0E9}"/>
                    </a:ext>
                  </a:extLst>
                </p:cNvPr>
                <p:cNvSpPr/>
                <p:nvPr/>
              </p:nvSpPr>
              <p:spPr>
                <a:xfrm>
                  <a:off x="4293378" y="5877273"/>
                  <a:ext cx="3575092" cy="4314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2</a:t>
                  </a:r>
                </a:p>
              </p:txBody>
            </p:sp>
            <p:sp>
              <p:nvSpPr>
                <p:cNvPr id="48" name="Prostokąt 36">
                  <a:extLst>
                    <a:ext uri="{FF2B5EF4-FFF2-40B4-BE49-F238E27FC236}">
                      <a16:creationId xmlns:a16="http://schemas.microsoft.com/office/drawing/2014/main" id="{64D99095-49A7-4659-B6CE-51EE9AC8A1F6}"/>
                    </a:ext>
                  </a:extLst>
                </p:cNvPr>
                <p:cNvSpPr/>
                <p:nvPr/>
              </p:nvSpPr>
              <p:spPr>
                <a:xfrm>
                  <a:off x="4293378" y="6308725"/>
                  <a:ext cx="3575092"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nvGrpSpPr>
              <p:cNvPr id="44" name="Group 43">
                <a:extLst>
                  <a:ext uri="{FF2B5EF4-FFF2-40B4-BE49-F238E27FC236}">
                    <a16:creationId xmlns:a16="http://schemas.microsoft.com/office/drawing/2014/main" id="{3EF3EFF4-174F-4AEA-8131-D7CA6FB88DCD}"/>
                  </a:ext>
                </a:extLst>
              </p:cNvPr>
              <p:cNvGrpSpPr/>
              <p:nvPr/>
            </p:nvGrpSpPr>
            <p:grpSpPr>
              <a:xfrm>
                <a:off x="7868471" y="5877273"/>
                <a:ext cx="3575092" cy="477171"/>
                <a:chOff x="7868471" y="5877273"/>
                <a:chExt cx="3575092" cy="477171"/>
              </a:xfrm>
            </p:grpSpPr>
            <p:sp>
              <p:nvSpPr>
                <p:cNvPr id="43" name="Prostokąt 36">
                  <a:extLst>
                    <a:ext uri="{FF2B5EF4-FFF2-40B4-BE49-F238E27FC236}">
                      <a16:creationId xmlns:a16="http://schemas.microsoft.com/office/drawing/2014/main" id="{8FCB2CF1-F044-4C32-894C-319CC194E5C6}"/>
                    </a:ext>
                  </a:extLst>
                </p:cNvPr>
                <p:cNvSpPr/>
                <p:nvPr/>
              </p:nvSpPr>
              <p:spPr>
                <a:xfrm>
                  <a:off x="7868471" y="5877273"/>
                  <a:ext cx="3575092" cy="43145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3</a:t>
                  </a:r>
                </a:p>
              </p:txBody>
            </p:sp>
            <p:sp>
              <p:nvSpPr>
                <p:cNvPr id="49" name="Prostokąt 36">
                  <a:extLst>
                    <a:ext uri="{FF2B5EF4-FFF2-40B4-BE49-F238E27FC236}">
                      <a16:creationId xmlns:a16="http://schemas.microsoft.com/office/drawing/2014/main" id="{AE806B1E-7989-41C7-83EA-83111CE360FF}"/>
                    </a:ext>
                  </a:extLst>
                </p:cNvPr>
                <p:cNvSpPr/>
                <p:nvPr/>
              </p:nvSpPr>
              <p:spPr>
                <a:xfrm>
                  <a:off x="7868471" y="6308725"/>
                  <a:ext cx="3575092" cy="45719"/>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grpSp>
      <p:sp>
        <p:nvSpPr>
          <p:cNvPr id="33" name="Elipsa 3">
            <a:extLst>
              <a:ext uri="{FF2B5EF4-FFF2-40B4-BE49-F238E27FC236}">
                <a16:creationId xmlns:a16="http://schemas.microsoft.com/office/drawing/2014/main" id="{6CD3060B-4482-449E-9B31-8D9B21D1F3F4}"/>
              </a:ext>
            </a:extLst>
          </p:cNvPr>
          <p:cNvSpPr/>
          <p:nvPr/>
        </p:nvSpPr>
        <p:spPr>
          <a:xfrm>
            <a:off x="1672337" y="1158884"/>
            <a:ext cx="1116378" cy="1116376"/>
          </a:xfrm>
          <a:prstGeom prst="ellipse">
            <a:avLst/>
          </a:prstGeom>
          <a:solidFill>
            <a:schemeClr val="bg1"/>
          </a:solidFill>
          <a:ln w="57150">
            <a:solidFill>
              <a:schemeClr val="accent1"/>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26" name="Elipsa 3">
            <a:extLst>
              <a:ext uri="{FF2B5EF4-FFF2-40B4-BE49-F238E27FC236}">
                <a16:creationId xmlns:a16="http://schemas.microsoft.com/office/drawing/2014/main" id="{1C24E425-955B-4361-8DAB-8B057153F1F6}"/>
              </a:ext>
            </a:extLst>
          </p:cNvPr>
          <p:cNvSpPr/>
          <p:nvPr/>
        </p:nvSpPr>
        <p:spPr>
          <a:xfrm>
            <a:off x="9403284" y="1158884"/>
            <a:ext cx="1116378" cy="1116376"/>
          </a:xfrm>
          <a:prstGeom prst="ellipse">
            <a:avLst/>
          </a:prstGeom>
          <a:solidFill>
            <a:schemeClr val="bg1"/>
          </a:solidFill>
          <a:ln w="57150">
            <a:solidFill>
              <a:schemeClr val="accent6"/>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40" name="Elipsa 3">
            <a:extLst>
              <a:ext uri="{FF2B5EF4-FFF2-40B4-BE49-F238E27FC236}">
                <a16:creationId xmlns:a16="http://schemas.microsoft.com/office/drawing/2014/main" id="{5E5DAD02-8FC1-46E4-88F0-53AE826CD096}"/>
              </a:ext>
            </a:extLst>
          </p:cNvPr>
          <p:cNvSpPr/>
          <p:nvPr/>
        </p:nvSpPr>
        <p:spPr>
          <a:xfrm rot="10800000">
            <a:off x="5537808" y="1158884"/>
            <a:ext cx="1116378" cy="1116376"/>
          </a:xfrm>
          <a:prstGeom prst="ellipse">
            <a:avLst/>
          </a:prstGeom>
          <a:solidFill>
            <a:schemeClr val="bg1"/>
          </a:solidFill>
          <a:ln w="57150">
            <a:solidFill>
              <a:schemeClr val="accent2"/>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pic>
        <p:nvPicPr>
          <p:cNvPr id="32" name="Grafika 31">
            <a:extLst>
              <a:ext uri="{FF2B5EF4-FFF2-40B4-BE49-F238E27FC236}">
                <a16:creationId xmlns:a16="http://schemas.microsoft.com/office/drawing/2014/main" id="{77D90152-C841-4A0D-85A3-AA7950B65D65}"/>
              </a:ext>
            </a:extLst>
          </p:cNvPr>
          <p:cNvPicPr>
            <a:picLocks noChangeAspect="1"/>
          </p:cNvPicPr>
          <p:nvPr/>
        </p:nvPicPr>
        <p:blipFill>
          <a:blip/>
          <a:stretch>
            <a:fillRect/>
          </a:stretch>
        </p:blipFill>
        <p:spPr>
          <a:xfrm>
            <a:off x="2022652" y="1394595"/>
            <a:ext cx="415748" cy="596974"/>
          </a:xfrm>
          <a:prstGeom prst="rect">
            <a:avLst/>
          </a:prstGeom>
        </p:spPr>
      </p:pic>
      <p:sp>
        <p:nvSpPr>
          <p:cNvPr id="36" name="Freeform 8">
            <a:extLst>
              <a:ext uri="{FF2B5EF4-FFF2-40B4-BE49-F238E27FC236}">
                <a16:creationId xmlns:a16="http://schemas.microsoft.com/office/drawing/2014/main" id="{2AB539CF-F9C0-4AF0-B214-231F960CCD5D}"/>
              </a:ext>
            </a:extLst>
          </p:cNvPr>
          <p:cNvSpPr>
            <a:spLocks noChangeAspect="1" noEditPoints="1"/>
          </p:cNvSpPr>
          <p:nvPr/>
        </p:nvSpPr>
        <p:spPr bwMode="auto">
          <a:xfrm>
            <a:off x="5900365" y="1416581"/>
            <a:ext cx="391264" cy="60098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0">
            <a:extLst>
              <a:ext uri="{FF2B5EF4-FFF2-40B4-BE49-F238E27FC236}">
                <a16:creationId xmlns:a16="http://schemas.microsoft.com/office/drawing/2014/main" id="{C4E54FA9-7A9F-4A93-9DCB-1CD7B9B91C94}"/>
              </a:ext>
            </a:extLst>
          </p:cNvPr>
          <p:cNvSpPr>
            <a:spLocks noChangeAspect="1" noEditPoints="1"/>
          </p:cNvSpPr>
          <p:nvPr/>
        </p:nvSpPr>
        <p:spPr bwMode="auto">
          <a:xfrm>
            <a:off x="9688561" y="1380858"/>
            <a:ext cx="486262" cy="65853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4409658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EA4E9F-E766-489B-9492-D2F4617752F6}"/>
              </a:ext>
            </a:extLst>
          </p:cNvPr>
          <p:cNvSpPr>
            <a:spLocks noGrp="1"/>
          </p:cNvSpPr>
          <p:nvPr>
            <p:ph type="title"/>
          </p:nvPr>
        </p:nvSpPr>
        <p:spPr/>
        <p:txBody>
          <a:bodyPr>
            <a:normAutofit fontScale="90000"/>
          </a:bodyPr>
          <a:lstStyle/>
          <a:p>
            <a:r>
              <a:rPr lang="en-US" dirty="0"/>
              <a:t>Four Segments Bricks Bridge with Pillars</a:t>
            </a:r>
          </a:p>
        </p:txBody>
      </p:sp>
      <p:grpSp>
        <p:nvGrpSpPr>
          <p:cNvPr id="103" name="Group 102">
            <a:extLst>
              <a:ext uri="{FF2B5EF4-FFF2-40B4-BE49-F238E27FC236}">
                <a16:creationId xmlns:a16="http://schemas.microsoft.com/office/drawing/2014/main" id="{F178D2FE-3CA5-49C2-975B-8D9CEA157413}"/>
              </a:ext>
            </a:extLst>
          </p:cNvPr>
          <p:cNvGrpSpPr/>
          <p:nvPr/>
        </p:nvGrpSpPr>
        <p:grpSpPr>
          <a:xfrm>
            <a:off x="628162" y="1244600"/>
            <a:ext cx="10984998" cy="4980330"/>
            <a:chOff x="520809" y="1190171"/>
            <a:chExt cx="11225104" cy="5089188"/>
          </a:xfrm>
        </p:grpSpPr>
        <p:grpSp>
          <p:nvGrpSpPr>
            <p:cNvPr id="47" name="Group 46">
              <a:extLst>
                <a:ext uri="{FF2B5EF4-FFF2-40B4-BE49-F238E27FC236}">
                  <a16:creationId xmlns:a16="http://schemas.microsoft.com/office/drawing/2014/main" id="{6807755A-8551-4F7F-8A35-3191FB844854}"/>
                </a:ext>
              </a:extLst>
            </p:cNvPr>
            <p:cNvGrpSpPr/>
            <p:nvPr/>
          </p:nvGrpSpPr>
          <p:grpSpPr>
            <a:xfrm>
              <a:off x="520809" y="1190171"/>
              <a:ext cx="11225104" cy="5089188"/>
              <a:chOff x="855663" y="1338263"/>
              <a:chExt cx="10487026" cy="4754562"/>
            </a:xfrm>
          </p:grpSpPr>
          <p:sp>
            <p:nvSpPr>
              <p:cNvPr id="36" name="Freeform 35">
                <a:extLst>
                  <a:ext uri="{FF2B5EF4-FFF2-40B4-BE49-F238E27FC236}">
                    <a16:creationId xmlns:a16="http://schemas.microsoft.com/office/drawing/2014/main" id="{478F8127-0434-464A-B1FA-6426E88C52C6}"/>
                  </a:ext>
                </a:extLst>
              </p:cNvPr>
              <p:cNvSpPr>
                <a:spLocks/>
              </p:cNvSpPr>
              <p:nvPr/>
            </p:nvSpPr>
            <p:spPr bwMode="auto">
              <a:xfrm>
                <a:off x="3286126" y="5851525"/>
                <a:ext cx="766763" cy="241300"/>
              </a:xfrm>
              <a:custGeom>
                <a:avLst/>
                <a:gdLst>
                  <a:gd name="T0" fmla="*/ 437 w 483"/>
                  <a:gd name="T1" fmla="*/ 76 h 152"/>
                  <a:gd name="T2" fmla="*/ 384 w 483"/>
                  <a:gd name="T3" fmla="*/ 76 h 152"/>
                  <a:gd name="T4" fmla="*/ 357 w 483"/>
                  <a:gd name="T5" fmla="*/ 0 h 152"/>
                  <a:gd name="T6" fmla="*/ 126 w 483"/>
                  <a:gd name="T7" fmla="*/ 0 h 152"/>
                  <a:gd name="T8" fmla="*/ 99 w 483"/>
                  <a:gd name="T9" fmla="*/ 76 h 152"/>
                  <a:gd name="T10" fmla="*/ 46 w 483"/>
                  <a:gd name="T11" fmla="*/ 76 h 152"/>
                  <a:gd name="T12" fmla="*/ 0 w 483"/>
                  <a:gd name="T13" fmla="*/ 152 h 152"/>
                  <a:gd name="T14" fmla="*/ 483 w 483"/>
                  <a:gd name="T15" fmla="*/ 152 h 152"/>
                  <a:gd name="T16" fmla="*/ 437 w 483"/>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52">
                    <a:moveTo>
                      <a:pt x="437" y="76"/>
                    </a:moveTo>
                    <a:lnTo>
                      <a:pt x="384" y="76"/>
                    </a:lnTo>
                    <a:lnTo>
                      <a:pt x="357" y="0"/>
                    </a:lnTo>
                    <a:lnTo>
                      <a:pt x="126" y="0"/>
                    </a:lnTo>
                    <a:lnTo>
                      <a:pt x="99" y="76"/>
                    </a:lnTo>
                    <a:lnTo>
                      <a:pt x="46" y="76"/>
                    </a:lnTo>
                    <a:lnTo>
                      <a:pt x="0" y="152"/>
                    </a:lnTo>
                    <a:lnTo>
                      <a:pt x="483" y="152"/>
                    </a:lnTo>
                    <a:lnTo>
                      <a:pt x="437"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6">
                <a:extLst>
                  <a:ext uri="{FF2B5EF4-FFF2-40B4-BE49-F238E27FC236}">
                    <a16:creationId xmlns:a16="http://schemas.microsoft.com/office/drawing/2014/main" id="{00943D1F-BAFF-4C17-8F09-136366AB24E2}"/>
                  </a:ext>
                </a:extLst>
              </p:cNvPr>
              <p:cNvSpPr>
                <a:spLocks/>
              </p:cNvSpPr>
              <p:nvPr/>
            </p:nvSpPr>
            <p:spPr bwMode="auto">
              <a:xfrm>
                <a:off x="855663" y="5851525"/>
                <a:ext cx="768350" cy="241300"/>
              </a:xfrm>
              <a:custGeom>
                <a:avLst/>
                <a:gdLst>
                  <a:gd name="T0" fmla="*/ 439 w 484"/>
                  <a:gd name="T1" fmla="*/ 76 h 152"/>
                  <a:gd name="T2" fmla="*/ 386 w 484"/>
                  <a:gd name="T3" fmla="*/ 76 h 152"/>
                  <a:gd name="T4" fmla="*/ 359 w 484"/>
                  <a:gd name="T5" fmla="*/ 0 h 152"/>
                  <a:gd name="T6" fmla="*/ 127 w 484"/>
                  <a:gd name="T7" fmla="*/ 0 h 152"/>
                  <a:gd name="T8" fmla="*/ 99 w 484"/>
                  <a:gd name="T9" fmla="*/ 76 h 152"/>
                  <a:gd name="T10" fmla="*/ 47 w 484"/>
                  <a:gd name="T11" fmla="*/ 76 h 152"/>
                  <a:gd name="T12" fmla="*/ 0 w 484"/>
                  <a:gd name="T13" fmla="*/ 152 h 152"/>
                  <a:gd name="T14" fmla="*/ 484 w 484"/>
                  <a:gd name="T15" fmla="*/ 152 h 152"/>
                  <a:gd name="T16" fmla="*/ 439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9" y="76"/>
                    </a:moveTo>
                    <a:lnTo>
                      <a:pt x="386" y="76"/>
                    </a:lnTo>
                    <a:lnTo>
                      <a:pt x="359" y="0"/>
                    </a:lnTo>
                    <a:lnTo>
                      <a:pt x="127" y="0"/>
                    </a:lnTo>
                    <a:lnTo>
                      <a:pt x="99" y="76"/>
                    </a:lnTo>
                    <a:lnTo>
                      <a:pt x="47" y="76"/>
                    </a:lnTo>
                    <a:lnTo>
                      <a:pt x="0" y="152"/>
                    </a:lnTo>
                    <a:lnTo>
                      <a:pt x="484" y="152"/>
                    </a:lnTo>
                    <a:lnTo>
                      <a:pt x="439"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7">
                <a:extLst>
                  <a:ext uri="{FF2B5EF4-FFF2-40B4-BE49-F238E27FC236}">
                    <a16:creationId xmlns:a16="http://schemas.microsoft.com/office/drawing/2014/main" id="{86CE9858-58F1-4C53-9D50-8CCB1E20AF09}"/>
                  </a:ext>
                </a:extLst>
              </p:cNvPr>
              <p:cNvSpPr>
                <a:spLocks/>
              </p:cNvSpPr>
              <p:nvPr/>
            </p:nvSpPr>
            <p:spPr bwMode="auto">
              <a:xfrm>
                <a:off x="10572751" y="5851525"/>
                <a:ext cx="769938" cy="241300"/>
              </a:xfrm>
              <a:custGeom>
                <a:avLst/>
                <a:gdLst>
                  <a:gd name="T0" fmla="*/ 439 w 485"/>
                  <a:gd name="T1" fmla="*/ 76 h 152"/>
                  <a:gd name="T2" fmla="*/ 386 w 485"/>
                  <a:gd name="T3" fmla="*/ 76 h 152"/>
                  <a:gd name="T4" fmla="*/ 359 w 485"/>
                  <a:gd name="T5" fmla="*/ 0 h 152"/>
                  <a:gd name="T6" fmla="*/ 128 w 485"/>
                  <a:gd name="T7" fmla="*/ 0 h 152"/>
                  <a:gd name="T8" fmla="*/ 99 w 485"/>
                  <a:gd name="T9" fmla="*/ 76 h 152"/>
                  <a:gd name="T10" fmla="*/ 48 w 485"/>
                  <a:gd name="T11" fmla="*/ 76 h 152"/>
                  <a:gd name="T12" fmla="*/ 0 w 485"/>
                  <a:gd name="T13" fmla="*/ 152 h 152"/>
                  <a:gd name="T14" fmla="*/ 485 w 485"/>
                  <a:gd name="T15" fmla="*/ 152 h 152"/>
                  <a:gd name="T16" fmla="*/ 439 w 485"/>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5" h="152">
                    <a:moveTo>
                      <a:pt x="439" y="76"/>
                    </a:moveTo>
                    <a:lnTo>
                      <a:pt x="386" y="76"/>
                    </a:lnTo>
                    <a:lnTo>
                      <a:pt x="359" y="0"/>
                    </a:lnTo>
                    <a:lnTo>
                      <a:pt x="128" y="0"/>
                    </a:lnTo>
                    <a:lnTo>
                      <a:pt x="99" y="76"/>
                    </a:lnTo>
                    <a:lnTo>
                      <a:pt x="48" y="76"/>
                    </a:lnTo>
                    <a:lnTo>
                      <a:pt x="0" y="152"/>
                    </a:lnTo>
                    <a:lnTo>
                      <a:pt x="485" y="152"/>
                    </a:lnTo>
                    <a:lnTo>
                      <a:pt x="439"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8">
                <a:extLst>
                  <a:ext uri="{FF2B5EF4-FFF2-40B4-BE49-F238E27FC236}">
                    <a16:creationId xmlns:a16="http://schemas.microsoft.com/office/drawing/2014/main" id="{53E4A8D6-B279-406D-BA5D-7DC8B8CC205A}"/>
                  </a:ext>
                </a:extLst>
              </p:cNvPr>
              <p:cNvSpPr>
                <a:spLocks/>
              </p:cNvSpPr>
              <p:nvPr/>
            </p:nvSpPr>
            <p:spPr bwMode="auto">
              <a:xfrm>
                <a:off x="5715001" y="5851525"/>
                <a:ext cx="768350" cy="241300"/>
              </a:xfrm>
              <a:custGeom>
                <a:avLst/>
                <a:gdLst>
                  <a:gd name="T0" fmla="*/ 438 w 484"/>
                  <a:gd name="T1" fmla="*/ 76 h 152"/>
                  <a:gd name="T2" fmla="*/ 385 w 484"/>
                  <a:gd name="T3" fmla="*/ 76 h 152"/>
                  <a:gd name="T4" fmla="*/ 359 w 484"/>
                  <a:gd name="T5" fmla="*/ 0 h 152"/>
                  <a:gd name="T6" fmla="*/ 127 w 484"/>
                  <a:gd name="T7" fmla="*/ 0 h 152"/>
                  <a:gd name="T8" fmla="*/ 98 w 484"/>
                  <a:gd name="T9" fmla="*/ 76 h 152"/>
                  <a:gd name="T10" fmla="*/ 47 w 484"/>
                  <a:gd name="T11" fmla="*/ 76 h 152"/>
                  <a:gd name="T12" fmla="*/ 0 w 484"/>
                  <a:gd name="T13" fmla="*/ 152 h 152"/>
                  <a:gd name="T14" fmla="*/ 484 w 484"/>
                  <a:gd name="T15" fmla="*/ 152 h 152"/>
                  <a:gd name="T16" fmla="*/ 438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8" y="76"/>
                    </a:moveTo>
                    <a:lnTo>
                      <a:pt x="385" y="76"/>
                    </a:lnTo>
                    <a:lnTo>
                      <a:pt x="359" y="0"/>
                    </a:lnTo>
                    <a:lnTo>
                      <a:pt x="127" y="0"/>
                    </a:lnTo>
                    <a:lnTo>
                      <a:pt x="98" y="76"/>
                    </a:lnTo>
                    <a:lnTo>
                      <a:pt x="47" y="76"/>
                    </a:lnTo>
                    <a:lnTo>
                      <a:pt x="0" y="152"/>
                    </a:lnTo>
                    <a:lnTo>
                      <a:pt x="484" y="152"/>
                    </a:lnTo>
                    <a:lnTo>
                      <a:pt x="438"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39">
                <a:extLst>
                  <a:ext uri="{FF2B5EF4-FFF2-40B4-BE49-F238E27FC236}">
                    <a16:creationId xmlns:a16="http://schemas.microsoft.com/office/drawing/2014/main" id="{5C4D0AFF-B9FB-4EF0-B726-4EB9BC880D69}"/>
                  </a:ext>
                </a:extLst>
              </p:cNvPr>
              <p:cNvSpPr>
                <a:spLocks/>
              </p:cNvSpPr>
              <p:nvPr/>
            </p:nvSpPr>
            <p:spPr bwMode="auto">
              <a:xfrm>
                <a:off x="8145463" y="5851525"/>
                <a:ext cx="768350" cy="241300"/>
              </a:xfrm>
              <a:custGeom>
                <a:avLst/>
                <a:gdLst>
                  <a:gd name="T0" fmla="*/ 437 w 484"/>
                  <a:gd name="T1" fmla="*/ 76 h 152"/>
                  <a:gd name="T2" fmla="*/ 384 w 484"/>
                  <a:gd name="T3" fmla="*/ 76 h 152"/>
                  <a:gd name="T4" fmla="*/ 357 w 484"/>
                  <a:gd name="T5" fmla="*/ 0 h 152"/>
                  <a:gd name="T6" fmla="*/ 125 w 484"/>
                  <a:gd name="T7" fmla="*/ 0 h 152"/>
                  <a:gd name="T8" fmla="*/ 99 w 484"/>
                  <a:gd name="T9" fmla="*/ 76 h 152"/>
                  <a:gd name="T10" fmla="*/ 45 w 484"/>
                  <a:gd name="T11" fmla="*/ 76 h 152"/>
                  <a:gd name="T12" fmla="*/ 0 w 484"/>
                  <a:gd name="T13" fmla="*/ 152 h 152"/>
                  <a:gd name="T14" fmla="*/ 484 w 484"/>
                  <a:gd name="T15" fmla="*/ 152 h 152"/>
                  <a:gd name="T16" fmla="*/ 437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7" y="76"/>
                    </a:moveTo>
                    <a:lnTo>
                      <a:pt x="384" y="76"/>
                    </a:lnTo>
                    <a:lnTo>
                      <a:pt x="357" y="0"/>
                    </a:lnTo>
                    <a:lnTo>
                      <a:pt x="125" y="0"/>
                    </a:lnTo>
                    <a:lnTo>
                      <a:pt x="99" y="76"/>
                    </a:lnTo>
                    <a:lnTo>
                      <a:pt x="45" y="76"/>
                    </a:lnTo>
                    <a:lnTo>
                      <a:pt x="0" y="152"/>
                    </a:lnTo>
                    <a:lnTo>
                      <a:pt x="484" y="152"/>
                    </a:lnTo>
                    <a:lnTo>
                      <a:pt x="437"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40">
                <a:extLst>
                  <a:ext uri="{FF2B5EF4-FFF2-40B4-BE49-F238E27FC236}">
                    <a16:creationId xmlns:a16="http://schemas.microsoft.com/office/drawing/2014/main" id="{8062683A-CB2E-4872-B401-903B0ADEBAC3}"/>
                  </a:ext>
                </a:extLst>
              </p:cNvPr>
              <p:cNvSpPr>
                <a:spLocks noEditPoints="1"/>
              </p:cNvSpPr>
              <p:nvPr/>
            </p:nvSpPr>
            <p:spPr bwMode="auto">
              <a:xfrm>
                <a:off x="1138238" y="2057400"/>
                <a:ext cx="9917113" cy="3794125"/>
              </a:xfrm>
              <a:custGeom>
                <a:avLst/>
                <a:gdLst>
                  <a:gd name="T0" fmla="*/ 2569 w 3288"/>
                  <a:gd name="T1" fmla="*/ 92 h 1256"/>
                  <a:gd name="T2" fmla="*/ 2449 w 3288"/>
                  <a:gd name="T3" fmla="*/ 176 h 1256"/>
                  <a:gd name="T4" fmla="*/ 2309 w 3288"/>
                  <a:gd name="T5" fmla="*/ 92 h 1256"/>
                  <a:gd name="T6" fmla="*/ 3288 w 3288"/>
                  <a:gd name="T7" fmla="*/ 1256 h 1256"/>
                  <a:gd name="T8" fmla="*/ 3223 w 3288"/>
                  <a:gd name="T9" fmla="*/ 1256 h 1256"/>
                  <a:gd name="T10" fmla="*/ 2851 w 3288"/>
                  <a:gd name="T11" fmla="*/ 266 h 1256"/>
                  <a:gd name="T12" fmla="*/ 2479 w 3288"/>
                  <a:gd name="T13" fmla="*/ 616 h 1256"/>
                  <a:gd name="T14" fmla="*/ 2419 w 3288"/>
                  <a:gd name="T15" fmla="*/ 1256 h 1256"/>
                  <a:gd name="T16" fmla="*/ 2047 w 3288"/>
                  <a:gd name="T17" fmla="*/ 266 h 1256"/>
                  <a:gd name="T18" fmla="*/ 1675 w 3288"/>
                  <a:gd name="T19" fmla="*/ 616 h 1256"/>
                  <a:gd name="T20" fmla="*/ 1615 w 3288"/>
                  <a:gd name="T21" fmla="*/ 1256 h 1256"/>
                  <a:gd name="T22" fmla="*/ 1243 w 3288"/>
                  <a:gd name="T23" fmla="*/ 266 h 1256"/>
                  <a:gd name="T24" fmla="*/ 871 w 3288"/>
                  <a:gd name="T25" fmla="*/ 616 h 1256"/>
                  <a:gd name="T26" fmla="*/ 811 w 3288"/>
                  <a:gd name="T27" fmla="*/ 1256 h 1256"/>
                  <a:gd name="T28" fmla="*/ 439 w 3288"/>
                  <a:gd name="T29" fmla="*/ 266 h 1256"/>
                  <a:gd name="T30" fmla="*/ 67 w 3288"/>
                  <a:gd name="T31" fmla="*/ 616 h 1256"/>
                  <a:gd name="T32" fmla="*/ 0 w 3288"/>
                  <a:gd name="T33" fmla="*/ 1256 h 1256"/>
                  <a:gd name="T34" fmla="*/ 53 w 3288"/>
                  <a:gd name="T35" fmla="*/ 0 h 1256"/>
                  <a:gd name="T36" fmla="*/ 3288 w 3288"/>
                  <a:gd name="T37" fmla="*/ 0 h 1256"/>
                  <a:gd name="T38" fmla="*/ 1437 w 3288"/>
                  <a:gd name="T39" fmla="*/ 76 h 1256"/>
                  <a:gd name="T40" fmla="*/ 613 w 3288"/>
                  <a:gd name="T41" fmla="*/ 84 h 1256"/>
                  <a:gd name="T42" fmla="*/ 833 w 3288"/>
                  <a:gd name="T43" fmla="*/ 92 h 1256"/>
                  <a:gd name="T44" fmla="*/ 537 w 3288"/>
                  <a:gd name="T45" fmla="*/ 176 h 1256"/>
                  <a:gd name="T46" fmla="*/ 537 w 3288"/>
                  <a:gd name="T47" fmla="*/ 192 h 1256"/>
                  <a:gd name="T48" fmla="*/ 705 w 3288"/>
                  <a:gd name="T49" fmla="*/ 272 h 1256"/>
                  <a:gd name="T50" fmla="*/ 721 w 3288"/>
                  <a:gd name="T51" fmla="*/ 272 h 1256"/>
                  <a:gd name="T52" fmla="*/ 965 w 3288"/>
                  <a:gd name="T53" fmla="*/ 192 h 1256"/>
                  <a:gd name="T54" fmla="*/ 965 w 3288"/>
                  <a:gd name="T55" fmla="*/ 176 h 1256"/>
                  <a:gd name="T56" fmla="*/ 849 w 3288"/>
                  <a:gd name="T57" fmla="*/ 92 h 1256"/>
                  <a:gd name="T58" fmla="*/ 1097 w 3288"/>
                  <a:gd name="T59" fmla="*/ 176 h 1256"/>
                  <a:gd name="T60" fmla="*/ 1041 w 3288"/>
                  <a:gd name="T61" fmla="*/ 184 h 1256"/>
                  <a:gd name="T62" fmla="*/ 1265 w 3288"/>
                  <a:gd name="T63" fmla="*/ 192 h 1256"/>
                  <a:gd name="T64" fmla="*/ 1265 w 3288"/>
                  <a:gd name="T65" fmla="*/ 176 h 1256"/>
                  <a:gd name="T66" fmla="*/ 1113 w 3288"/>
                  <a:gd name="T67" fmla="*/ 92 h 1256"/>
                  <a:gd name="T68" fmla="*/ 1445 w 3288"/>
                  <a:gd name="T69" fmla="*/ 84 h 1256"/>
                  <a:gd name="T70" fmla="*/ 2985 w 3288"/>
                  <a:gd name="T71" fmla="*/ 176 h 1256"/>
                  <a:gd name="T72" fmla="*/ 2849 w 3288"/>
                  <a:gd name="T73" fmla="*/ 92 h 1256"/>
                  <a:gd name="T74" fmla="*/ 2925 w 3288"/>
                  <a:gd name="T75" fmla="*/ 84 h 1256"/>
                  <a:gd name="T76" fmla="*/ 1977 w 3288"/>
                  <a:gd name="T77" fmla="*/ 76 h 1256"/>
                  <a:gd name="T78" fmla="*/ 1977 w 3288"/>
                  <a:gd name="T79" fmla="*/ 92 h 1256"/>
                  <a:gd name="T80" fmla="*/ 2293 w 3288"/>
                  <a:gd name="T81" fmla="*/ 176 h 1256"/>
                  <a:gd name="T82" fmla="*/ 2161 w 3288"/>
                  <a:gd name="T83" fmla="*/ 184 h 1256"/>
                  <a:gd name="T84" fmla="*/ 2441 w 3288"/>
                  <a:gd name="T85" fmla="*/ 192 h 1256"/>
                  <a:gd name="T86" fmla="*/ 2449 w 3288"/>
                  <a:gd name="T87" fmla="*/ 280 h 1256"/>
                  <a:gd name="T88" fmla="*/ 2457 w 3288"/>
                  <a:gd name="T89" fmla="*/ 192 h 1256"/>
                  <a:gd name="T90" fmla="*/ 2677 w 3288"/>
                  <a:gd name="T91" fmla="*/ 184 h 1256"/>
                  <a:gd name="T92" fmla="*/ 2585 w 3288"/>
                  <a:gd name="T93" fmla="*/ 176 h 1256"/>
                  <a:gd name="T94" fmla="*/ 2833 w 3288"/>
                  <a:gd name="T95" fmla="*/ 92 h 1256"/>
                  <a:gd name="T96" fmla="*/ 2789 w 3288"/>
                  <a:gd name="T97" fmla="*/ 176 h 1256"/>
                  <a:gd name="T98" fmla="*/ 2789 w 3288"/>
                  <a:gd name="T99" fmla="*/ 192 h 1256"/>
                  <a:gd name="T100" fmla="*/ 2993 w 3288"/>
                  <a:gd name="T101" fmla="*/ 184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8" h="1256">
                    <a:moveTo>
                      <a:pt x="2309" y="92"/>
                    </a:moveTo>
                    <a:cubicBezTo>
                      <a:pt x="2569" y="92"/>
                      <a:pt x="2569" y="92"/>
                      <a:pt x="2569" y="92"/>
                    </a:cubicBezTo>
                    <a:cubicBezTo>
                      <a:pt x="2569" y="176"/>
                      <a:pt x="2569" y="176"/>
                      <a:pt x="2569" y="176"/>
                    </a:cubicBezTo>
                    <a:cubicBezTo>
                      <a:pt x="2449" y="176"/>
                      <a:pt x="2449" y="176"/>
                      <a:pt x="2449" y="176"/>
                    </a:cubicBezTo>
                    <a:cubicBezTo>
                      <a:pt x="2309" y="176"/>
                      <a:pt x="2309" y="176"/>
                      <a:pt x="2309" y="176"/>
                    </a:cubicBezTo>
                    <a:lnTo>
                      <a:pt x="2309" y="92"/>
                    </a:lnTo>
                    <a:close/>
                    <a:moveTo>
                      <a:pt x="3288" y="0"/>
                    </a:moveTo>
                    <a:cubicBezTo>
                      <a:pt x="3288" y="1256"/>
                      <a:pt x="3288" y="1256"/>
                      <a:pt x="3288" y="1256"/>
                    </a:cubicBezTo>
                    <a:cubicBezTo>
                      <a:pt x="3266" y="1256"/>
                      <a:pt x="3266" y="1256"/>
                      <a:pt x="3266" y="1256"/>
                    </a:cubicBezTo>
                    <a:cubicBezTo>
                      <a:pt x="3223" y="1256"/>
                      <a:pt x="3223" y="1256"/>
                      <a:pt x="3223" y="1256"/>
                    </a:cubicBezTo>
                    <a:cubicBezTo>
                      <a:pt x="3223" y="616"/>
                      <a:pt x="3223" y="616"/>
                      <a:pt x="3223" y="616"/>
                    </a:cubicBezTo>
                    <a:cubicBezTo>
                      <a:pt x="3223" y="435"/>
                      <a:pt x="3056" y="266"/>
                      <a:pt x="2851" y="266"/>
                    </a:cubicBezTo>
                    <a:cubicBezTo>
                      <a:pt x="2849" y="266"/>
                      <a:pt x="2849" y="266"/>
                      <a:pt x="2849" y="266"/>
                    </a:cubicBezTo>
                    <a:cubicBezTo>
                      <a:pt x="2644" y="266"/>
                      <a:pt x="2479" y="435"/>
                      <a:pt x="2479" y="616"/>
                    </a:cubicBezTo>
                    <a:cubicBezTo>
                      <a:pt x="2479" y="1256"/>
                      <a:pt x="2479" y="1256"/>
                      <a:pt x="2479" y="1256"/>
                    </a:cubicBezTo>
                    <a:cubicBezTo>
                      <a:pt x="2419" y="1256"/>
                      <a:pt x="2419" y="1256"/>
                      <a:pt x="2419" y="1256"/>
                    </a:cubicBezTo>
                    <a:cubicBezTo>
                      <a:pt x="2419" y="616"/>
                      <a:pt x="2419" y="616"/>
                      <a:pt x="2419" y="616"/>
                    </a:cubicBezTo>
                    <a:cubicBezTo>
                      <a:pt x="2419" y="435"/>
                      <a:pt x="2252" y="266"/>
                      <a:pt x="2047" y="266"/>
                    </a:cubicBezTo>
                    <a:cubicBezTo>
                      <a:pt x="2045" y="266"/>
                      <a:pt x="2045" y="266"/>
                      <a:pt x="2045" y="266"/>
                    </a:cubicBezTo>
                    <a:cubicBezTo>
                      <a:pt x="1840" y="266"/>
                      <a:pt x="1675" y="435"/>
                      <a:pt x="1675" y="616"/>
                    </a:cubicBezTo>
                    <a:cubicBezTo>
                      <a:pt x="1675" y="1256"/>
                      <a:pt x="1675" y="1256"/>
                      <a:pt x="1675" y="1256"/>
                    </a:cubicBezTo>
                    <a:cubicBezTo>
                      <a:pt x="1615" y="1256"/>
                      <a:pt x="1615" y="1256"/>
                      <a:pt x="1615" y="1256"/>
                    </a:cubicBezTo>
                    <a:cubicBezTo>
                      <a:pt x="1615" y="616"/>
                      <a:pt x="1615" y="616"/>
                      <a:pt x="1615" y="616"/>
                    </a:cubicBezTo>
                    <a:cubicBezTo>
                      <a:pt x="1615" y="435"/>
                      <a:pt x="1448" y="266"/>
                      <a:pt x="1243" y="266"/>
                    </a:cubicBezTo>
                    <a:cubicBezTo>
                      <a:pt x="1241" y="266"/>
                      <a:pt x="1241" y="266"/>
                      <a:pt x="1241" y="266"/>
                    </a:cubicBezTo>
                    <a:cubicBezTo>
                      <a:pt x="1036" y="266"/>
                      <a:pt x="871" y="435"/>
                      <a:pt x="871" y="616"/>
                    </a:cubicBezTo>
                    <a:cubicBezTo>
                      <a:pt x="871" y="1256"/>
                      <a:pt x="871" y="1256"/>
                      <a:pt x="871" y="1256"/>
                    </a:cubicBezTo>
                    <a:cubicBezTo>
                      <a:pt x="811" y="1256"/>
                      <a:pt x="811" y="1256"/>
                      <a:pt x="811" y="1256"/>
                    </a:cubicBezTo>
                    <a:cubicBezTo>
                      <a:pt x="811" y="616"/>
                      <a:pt x="811" y="616"/>
                      <a:pt x="811" y="616"/>
                    </a:cubicBezTo>
                    <a:cubicBezTo>
                      <a:pt x="811" y="435"/>
                      <a:pt x="644" y="266"/>
                      <a:pt x="439" y="266"/>
                    </a:cubicBezTo>
                    <a:cubicBezTo>
                      <a:pt x="437" y="266"/>
                      <a:pt x="437" y="266"/>
                      <a:pt x="437" y="266"/>
                    </a:cubicBezTo>
                    <a:cubicBezTo>
                      <a:pt x="232" y="266"/>
                      <a:pt x="67" y="435"/>
                      <a:pt x="67" y="616"/>
                    </a:cubicBezTo>
                    <a:cubicBezTo>
                      <a:pt x="67" y="1256"/>
                      <a:pt x="67" y="1256"/>
                      <a:pt x="67" y="1256"/>
                    </a:cubicBezTo>
                    <a:cubicBezTo>
                      <a:pt x="0" y="1256"/>
                      <a:pt x="0" y="1256"/>
                      <a:pt x="0" y="1256"/>
                    </a:cubicBezTo>
                    <a:cubicBezTo>
                      <a:pt x="0" y="0"/>
                      <a:pt x="0" y="0"/>
                      <a:pt x="0" y="0"/>
                    </a:cubicBezTo>
                    <a:cubicBezTo>
                      <a:pt x="53" y="0"/>
                      <a:pt x="53" y="0"/>
                      <a:pt x="53" y="0"/>
                    </a:cubicBezTo>
                    <a:cubicBezTo>
                      <a:pt x="3221" y="0"/>
                      <a:pt x="3221" y="0"/>
                      <a:pt x="3221" y="0"/>
                    </a:cubicBezTo>
                    <a:lnTo>
                      <a:pt x="3288" y="0"/>
                    </a:lnTo>
                    <a:close/>
                    <a:moveTo>
                      <a:pt x="1445" y="84"/>
                    </a:moveTo>
                    <a:cubicBezTo>
                      <a:pt x="1445" y="80"/>
                      <a:pt x="1442" y="76"/>
                      <a:pt x="1437" y="76"/>
                    </a:cubicBezTo>
                    <a:cubicBezTo>
                      <a:pt x="621" y="76"/>
                      <a:pt x="621" y="76"/>
                      <a:pt x="621" y="76"/>
                    </a:cubicBezTo>
                    <a:cubicBezTo>
                      <a:pt x="617" y="76"/>
                      <a:pt x="613" y="80"/>
                      <a:pt x="613" y="84"/>
                    </a:cubicBezTo>
                    <a:cubicBezTo>
                      <a:pt x="613" y="88"/>
                      <a:pt x="617" y="92"/>
                      <a:pt x="621" y="92"/>
                    </a:cubicBezTo>
                    <a:cubicBezTo>
                      <a:pt x="833" y="92"/>
                      <a:pt x="833" y="92"/>
                      <a:pt x="833" y="92"/>
                    </a:cubicBezTo>
                    <a:cubicBezTo>
                      <a:pt x="833" y="176"/>
                      <a:pt x="833" y="176"/>
                      <a:pt x="833" y="176"/>
                    </a:cubicBezTo>
                    <a:cubicBezTo>
                      <a:pt x="537" y="176"/>
                      <a:pt x="537" y="176"/>
                      <a:pt x="537" y="176"/>
                    </a:cubicBezTo>
                    <a:cubicBezTo>
                      <a:pt x="533" y="176"/>
                      <a:pt x="529" y="180"/>
                      <a:pt x="529" y="184"/>
                    </a:cubicBezTo>
                    <a:cubicBezTo>
                      <a:pt x="529" y="188"/>
                      <a:pt x="533" y="192"/>
                      <a:pt x="537" y="192"/>
                    </a:cubicBezTo>
                    <a:cubicBezTo>
                      <a:pt x="705" y="192"/>
                      <a:pt x="705" y="192"/>
                      <a:pt x="705" y="192"/>
                    </a:cubicBezTo>
                    <a:cubicBezTo>
                      <a:pt x="705" y="272"/>
                      <a:pt x="705" y="272"/>
                      <a:pt x="705" y="272"/>
                    </a:cubicBezTo>
                    <a:cubicBezTo>
                      <a:pt x="705" y="276"/>
                      <a:pt x="709" y="280"/>
                      <a:pt x="713" y="280"/>
                    </a:cubicBezTo>
                    <a:cubicBezTo>
                      <a:pt x="718" y="280"/>
                      <a:pt x="721" y="276"/>
                      <a:pt x="721" y="272"/>
                    </a:cubicBezTo>
                    <a:cubicBezTo>
                      <a:pt x="721" y="192"/>
                      <a:pt x="721" y="192"/>
                      <a:pt x="721" y="192"/>
                    </a:cubicBezTo>
                    <a:cubicBezTo>
                      <a:pt x="965" y="192"/>
                      <a:pt x="965" y="192"/>
                      <a:pt x="965" y="192"/>
                    </a:cubicBezTo>
                    <a:cubicBezTo>
                      <a:pt x="970" y="192"/>
                      <a:pt x="973" y="188"/>
                      <a:pt x="973" y="184"/>
                    </a:cubicBezTo>
                    <a:cubicBezTo>
                      <a:pt x="973" y="180"/>
                      <a:pt x="970" y="176"/>
                      <a:pt x="965" y="176"/>
                    </a:cubicBezTo>
                    <a:cubicBezTo>
                      <a:pt x="849" y="176"/>
                      <a:pt x="849" y="176"/>
                      <a:pt x="849" y="176"/>
                    </a:cubicBezTo>
                    <a:cubicBezTo>
                      <a:pt x="849" y="92"/>
                      <a:pt x="849" y="92"/>
                      <a:pt x="849" y="92"/>
                    </a:cubicBezTo>
                    <a:cubicBezTo>
                      <a:pt x="1097" y="92"/>
                      <a:pt x="1097" y="92"/>
                      <a:pt x="1097" y="92"/>
                    </a:cubicBezTo>
                    <a:cubicBezTo>
                      <a:pt x="1097" y="176"/>
                      <a:pt x="1097" y="176"/>
                      <a:pt x="1097" y="176"/>
                    </a:cubicBezTo>
                    <a:cubicBezTo>
                      <a:pt x="1049" y="176"/>
                      <a:pt x="1049" y="176"/>
                      <a:pt x="1049" y="176"/>
                    </a:cubicBezTo>
                    <a:cubicBezTo>
                      <a:pt x="1045" y="176"/>
                      <a:pt x="1041" y="180"/>
                      <a:pt x="1041" y="184"/>
                    </a:cubicBezTo>
                    <a:cubicBezTo>
                      <a:pt x="1041" y="188"/>
                      <a:pt x="1045" y="192"/>
                      <a:pt x="1049" y="192"/>
                    </a:cubicBezTo>
                    <a:cubicBezTo>
                      <a:pt x="1265" y="192"/>
                      <a:pt x="1265" y="192"/>
                      <a:pt x="1265" y="192"/>
                    </a:cubicBezTo>
                    <a:cubicBezTo>
                      <a:pt x="1270" y="192"/>
                      <a:pt x="1273" y="188"/>
                      <a:pt x="1273" y="184"/>
                    </a:cubicBezTo>
                    <a:cubicBezTo>
                      <a:pt x="1273" y="180"/>
                      <a:pt x="1270" y="176"/>
                      <a:pt x="1265" y="176"/>
                    </a:cubicBezTo>
                    <a:cubicBezTo>
                      <a:pt x="1113" y="176"/>
                      <a:pt x="1113" y="176"/>
                      <a:pt x="1113" y="176"/>
                    </a:cubicBezTo>
                    <a:cubicBezTo>
                      <a:pt x="1113" y="92"/>
                      <a:pt x="1113" y="92"/>
                      <a:pt x="1113" y="92"/>
                    </a:cubicBezTo>
                    <a:cubicBezTo>
                      <a:pt x="1437" y="92"/>
                      <a:pt x="1437" y="92"/>
                      <a:pt x="1437" y="92"/>
                    </a:cubicBezTo>
                    <a:cubicBezTo>
                      <a:pt x="1442" y="92"/>
                      <a:pt x="1445" y="88"/>
                      <a:pt x="1445" y="84"/>
                    </a:cubicBezTo>
                    <a:close/>
                    <a:moveTo>
                      <a:pt x="2993" y="184"/>
                    </a:moveTo>
                    <a:cubicBezTo>
                      <a:pt x="2993" y="180"/>
                      <a:pt x="2990" y="176"/>
                      <a:pt x="2985" y="176"/>
                    </a:cubicBezTo>
                    <a:cubicBezTo>
                      <a:pt x="2849" y="176"/>
                      <a:pt x="2849" y="176"/>
                      <a:pt x="2849" y="176"/>
                    </a:cubicBezTo>
                    <a:cubicBezTo>
                      <a:pt x="2849" y="92"/>
                      <a:pt x="2849" y="92"/>
                      <a:pt x="2849" y="92"/>
                    </a:cubicBezTo>
                    <a:cubicBezTo>
                      <a:pt x="2917" y="92"/>
                      <a:pt x="2917" y="92"/>
                      <a:pt x="2917" y="92"/>
                    </a:cubicBezTo>
                    <a:cubicBezTo>
                      <a:pt x="2922" y="92"/>
                      <a:pt x="2925" y="88"/>
                      <a:pt x="2925" y="84"/>
                    </a:cubicBezTo>
                    <a:cubicBezTo>
                      <a:pt x="2925" y="80"/>
                      <a:pt x="2922" y="76"/>
                      <a:pt x="2917" y="76"/>
                    </a:cubicBezTo>
                    <a:cubicBezTo>
                      <a:pt x="1977" y="76"/>
                      <a:pt x="1977" y="76"/>
                      <a:pt x="1977" y="76"/>
                    </a:cubicBezTo>
                    <a:cubicBezTo>
                      <a:pt x="1973" y="76"/>
                      <a:pt x="1969" y="80"/>
                      <a:pt x="1969" y="84"/>
                    </a:cubicBezTo>
                    <a:cubicBezTo>
                      <a:pt x="1969" y="88"/>
                      <a:pt x="1973" y="92"/>
                      <a:pt x="1977" y="92"/>
                    </a:cubicBezTo>
                    <a:cubicBezTo>
                      <a:pt x="2293" y="92"/>
                      <a:pt x="2293" y="92"/>
                      <a:pt x="2293" y="92"/>
                    </a:cubicBezTo>
                    <a:cubicBezTo>
                      <a:pt x="2293" y="176"/>
                      <a:pt x="2293" y="176"/>
                      <a:pt x="2293" y="176"/>
                    </a:cubicBezTo>
                    <a:cubicBezTo>
                      <a:pt x="2169" y="176"/>
                      <a:pt x="2169" y="176"/>
                      <a:pt x="2169" y="176"/>
                    </a:cubicBezTo>
                    <a:cubicBezTo>
                      <a:pt x="2165" y="176"/>
                      <a:pt x="2161" y="180"/>
                      <a:pt x="2161" y="184"/>
                    </a:cubicBezTo>
                    <a:cubicBezTo>
                      <a:pt x="2161" y="188"/>
                      <a:pt x="2165" y="192"/>
                      <a:pt x="2169" y="192"/>
                    </a:cubicBezTo>
                    <a:cubicBezTo>
                      <a:pt x="2441" y="192"/>
                      <a:pt x="2441" y="192"/>
                      <a:pt x="2441" y="192"/>
                    </a:cubicBezTo>
                    <a:cubicBezTo>
                      <a:pt x="2441" y="272"/>
                      <a:pt x="2441" y="272"/>
                      <a:pt x="2441" y="272"/>
                    </a:cubicBezTo>
                    <a:cubicBezTo>
                      <a:pt x="2441" y="276"/>
                      <a:pt x="2445" y="280"/>
                      <a:pt x="2449" y="280"/>
                    </a:cubicBezTo>
                    <a:cubicBezTo>
                      <a:pt x="2454" y="280"/>
                      <a:pt x="2457" y="276"/>
                      <a:pt x="2457" y="272"/>
                    </a:cubicBezTo>
                    <a:cubicBezTo>
                      <a:pt x="2457" y="192"/>
                      <a:pt x="2457" y="192"/>
                      <a:pt x="2457" y="192"/>
                    </a:cubicBezTo>
                    <a:cubicBezTo>
                      <a:pt x="2669" y="192"/>
                      <a:pt x="2669" y="192"/>
                      <a:pt x="2669" y="192"/>
                    </a:cubicBezTo>
                    <a:cubicBezTo>
                      <a:pt x="2674" y="192"/>
                      <a:pt x="2677" y="188"/>
                      <a:pt x="2677" y="184"/>
                    </a:cubicBezTo>
                    <a:cubicBezTo>
                      <a:pt x="2677" y="180"/>
                      <a:pt x="2674" y="176"/>
                      <a:pt x="2669" y="176"/>
                    </a:cubicBezTo>
                    <a:cubicBezTo>
                      <a:pt x="2585" y="176"/>
                      <a:pt x="2585" y="176"/>
                      <a:pt x="2585" y="176"/>
                    </a:cubicBezTo>
                    <a:cubicBezTo>
                      <a:pt x="2585" y="92"/>
                      <a:pt x="2585" y="92"/>
                      <a:pt x="2585" y="92"/>
                    </a:cubicBezTo>
                    <a:cubicBezTo>
                      <a:pt x="2833" y="92"/>
                      <a:pt x="2833" y="92"/>
                      <a:pt x="2833" y="92"/>
                    </a:cubicBezTo>
                    <a:cubicBezTo>
                      <a:pt x="2833" y="176"/>
                      <a:pt x="2833" y="176"/>
                      <a:pt x="2833" y="176"/>
                    </a:cubicBezTo>
                    <a:cubicBezTo>
                      <a:pt x="2789" y="176"/>
                      <a:pt x="2789" y="176"/>
                      <a:pt x="2789" y="176"/>
                    </a:cubicBezTo>
                    <a:cubicBezTo>
                      <a:pt x="2785" y="176"/>
                      <a:pt x="2781" y="180"/>
                      <a:pt x="2781" y="184"/>
                    </a:cubicBezTo>
                    <a:cubicBezTo>
                      <a:pt x="2781" y="188"/>
                      <a:pt x="2785" y="192"/>
                      <a:pt x="2789" y="192"/>
                    </a:cubicBezTo>
                    <a:cubicBezTo>
                      <a:pt x="2985" y="192"/>
                      <a:pt x="2985" y="192"/>
                      <a:pt x="2985" y="192"/>
                    </a:cubicBezTo>
                    <a:cubicBezTo>
                      <a:pt x="2990" y="192"/>
                      <a:pt x="2993" y="188"/>
                      <a:pt x="2993" y="18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41">
                <a:extLst>
                  <a:ext uri="{FF2B5EF4-FFF2-40B4-BE49-F238E27FC236}">
                    <a16:creationId xmlns:a16="http://schemas.microsoft.com/office/drawing/2014/main" id="{BA4FF62C-F0B3-4FB6-B0DD-576A68DFD4B1}"/>
                  </a:ext>
                </a:extLst>
              </p:cNvPr>
              <p:cNvSpPr>
                <a:spLocks/>
              </p:cNvSpPr>
              <p:nvPr/>
            </p:nvSpPr>
            <p:spPr bwMode="auto">
              <a:xfrm>
                <a:off x="1509713"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42">
                <a:extLst>
                  <a:ext uri="{FF2B5EF4-FFF2-40B4-BE49-F238E27FC236}">
                    <a16:creationId xmlns:a16="http://schemas.microsoft.com/office/drawing/2014/main" id="{8A6C6EB9-E471-4E79-B52B-EDF6D0D49F38}"/>
                  </a:ext>
                </a:extLst>
              </p:cNvPr>
              <p:cNvSpPr>
                <a:spLocks/>
              </p:cNvSpPr>
              <p:nvPr/>
            </p:nvSpPr>
            <p:spPr bwMode="auto">
              <a:xfrm>
                <a:off x="3935413" y="3561127"/>
                <a:ext cx="1905000"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43">
                <a:extLst>
                  <a:ext uri="{FF2B5EF4-FFF2-40B4-BE49-F238E27FC236}">
                    <a16:creationId xmlns:a16="http://schemas.microsoft.com/office/drawing/2014/main" id="{27723F55-85E5-4974-B450-6AFDA280F811}"/>
                  </a:ext>
                </a:extLst>
              </p:cNvPr>
              <p:cNvSpPr>
                <a:spLocks/>
              </p:cNvSpPr>
              <p:nvPr/>
            </p:nvSpPr>
            <p:spPr bwMode="auto">
              <a:xfrm>
                <a:off x="6359526"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44">
                <a:extLst>
                  <a:ext uri="{FF2B5EF4-FFF2-40B4-BE49-F238E27FC236}">
                    <a16:creationId xmlns:a16="http://schemas.microsoft.com/office/drawing/2014/main" id="{FF33DD12-5C81-4876-ACA4-A237B0B7BDE3}"/>
                  </a:ext>
                </a:extLst>
              </p:cNvPr>
              <p:cNvSpPr>
                <a:spLocks/>
              </p:cNvSpPr>
              <p:nvPr/>
            </p:nvSpPr>
            <p:spPr bwMode="auto">
              <a:xfrm>
                <a:off x="8766486"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45">
                <a:extLst>
                  <a:ext uri="{FF2B5EF4-FFF2-40B4-BE49-F238E27FC236}">
                    <a16:creationId xmlns:a16="http://schemas.microsoft.com/office/drawing/2014/main" id="{1C1AC473-3F30-4A3E-A202-F1C5398ABD52}"/>
                  </a:ext>
                </a:extLst>
              </p:cNvPr>
              <p:cNvSpPr>
                <a:spLocks/>
              </p:cNvSpPr>
              <p:nvPr/>
            </p:nvSpPr>
            <p:spPr bwMode="auto">
              <a:xfrm>
                <a:off x="1138238" y="1338263"/>
                <a:ext cx="9917113" cy="719137"/>
              </a:xfrm>
              <a:custGeom>
                <a:avLst/>
                <a:gdLst>
                  <a:gd name="T0" fmla="*/ 0 w 6247"/>
                  <a:gd name="T1" fmla="*/ 0 h 453"/>
                  <a:gd name="T2" fmla="*/ 0 w 6247"/>
                  <a:gd name="T3" fmla="*/ 116 h 453"/>
                  <a:gd name="T4" fmla="*/ 0 w 6247"/>
                  <a:gd name="T5" fmla="*/ 126 h 453"/>
                  <a:gd name="T6" fmla="*/ 75 w 6247"/>
                  <a:gd name="T7" fmla="*/ 126 h 453"/>
                  <a:gd name="T8" fmla="*/ 147 w 6247"/>
                  <a:gd name="T9" fmla="*/ 126 h 453"/>
                  <a:gd name="T10" fmla="*/ 1549 w 6247"/>
                  <a:gd name="T11" fmla="*/ 126 h 453"/>
                  <a:gd name="T12" fmla="*/ 1549 w 6247"/>
                  <a:gd name="T13" fmla="*/ 272 h 453"/>
                  <a:gd name="T14" fmla="*/ 1549 w 6247"/>
                  <a:gd name="T15" fmla="*/ 354 h 453"/>
                  <a:gd name="T16" fmla="*/ 1549 w 6247"/>
                  <a:gd name="T17" fmla="*/ 411 h 453"/>
                  <a:gd name="T18" fmla="*/ 1549 w 6247"/>
                  <a:gd name="T19" fmla="*/ 453 h 453"/>
                  <a:gd name="T20" fmla="*/ 1663 w 6247"/>
                  <a:gd name="T21" fmla="*/ 453 h 453"/>
                  <a:gd name="T22" fmla="*/ 1663 w 6247"/>
                  <a:gd name="T23" fmla="*/ 453 h 453"/>
                  <a:gd name="T24" fmla="*/ 1663 w 6247"/>
                  <a:gd name="T25" fmla="*/ 411 h 453"/>
                  <a:gd name="T26" fmla="*/ 1663 w 6247"/>
                  <a:gd name="T27" fmla="*/ 354 h 453"/>
                  <a:gd name="T28" fmla="*/ 1663 w 6247"/>
                  <a:gd name="T29" fmla="*/ 126 h 453"/>
                  <a:gd name="T30" fmla="*/ 3069 w 6247"/>
                  <a:gd name="T31" fmla="*/ 126 h 453"/>
                  <a:gd name="T32" fmla="*/ 3069 w 6247"/>
                  <a:gd name="T33" fmla="*/ 268 h 453"/>
                  <a:gd name="T34" fmla="*/ 3069 w 6247"/>
                  <a:gd name="T35" fmla="*/ 390 h 453"/>
                  <a:gd name="T36" fmla="*/ 3069 w 6247"/>
                  <a:gd name="T37" fmla="*/ 453 h 453"/>
                  <a:gd name="T38" fmla="*/ 3183 w 6247"/>
                  <a:gd name="T39" fmla="*/ 453 h 453"/>
                  <a:gd name="T40" fmla="*/ 3183 w 6247"/>
                  <a:gd name="T41" fmla="*/ 390 h 453"/>
                  <a:gd name="T42" fmla="*/ 3183 w 6247"/>
                  <a:gd name="T43" fmla="*/ 268 h 453"/>
                  <a:gd name="T44" fmla="*/ 3183 w 6247"/>
                  <a:gd name="T45" fmla="*/ 126 h 453"/>
                  <a:gd name="T46" fmla="*/ 4594 w 6247"/>
                  <a:gd name="T47" fmla="*/ 126 h 453"/>
                  <a:gd name="T48" fmla="*/ 4594 w 6247"/>
                  <a:gd name="T49" fmla="*/ 289 h 453"/>
                  <a:gd name="T50" fmla="*/ 4594 w 6247"/>
                  <a:gd name="T51" fmla="*/ 411 h 453"/>
                  <a:gd name="T52" fmla="*/ 4594 w 6247"/>
                  <a:gd name="T53" fmla="*/ 453 h 453"/>
                  <a:gd name="T54" fmla="*/ 4708 w 6247"/>
                  <a:gd name="T55" fmla="*/ 453 h 453"/>
                  <a:gd name="T56" fmla="*/ 4708 w 6247"/>
                  <a:gd name="T57" fmla="*/ 411 h 453"/>
                  <a:gd name="T58" fmla="*/ 4708 w 6247"/>
                  <a:gd name="T59" fmla="*/ 289 h 453"/>
                  <a:gd name="T60" fmla="*/ 4708 w 6247"/>
                  <a:gd name="T61" fmla="*/ 126 h 453"/>
                  <a:gd name="T62" fmla="*/ 6025 w 6247"/>
                  <a:gd name="T63" fmla="*/ 126 h 453"/>
                  <a:gd name="T64" fmla="*/ 6173 w 6247"/>
                  <a:gd name="T65" fmla="*/ 126 h 453"/>
                  <a:gd name="T66" fmla="*/ 6247 w 6247"/>
                  <a:gd name="T67" fmla="*/ 126 h 453"/>
                  <a:gd name="T68" fmla="*/ 6247 w 6247"/>
                  <a:gd name="T69" fmla="*/ 116 h 453"/>
                  <a:gd name="T70" fmla="*/ 6247 w 6247"/>
                  <a:gd name="T71" fmla="*/ 0 h 453"/>
                  <a:gd name="T72" fmla="*/ 0 w 6247"/>
                  <a:gd name="T73"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7" h="453">
                    <a:moveTo>
                      <a:pt x="0" y="0"/>
                    </a:moveTo>
                    <a:lnTo>
                      <a:pt x="0" y="116"/>
                    </a:lnTo>
                    <a:lnTo>
                      <a:pt x="0" y="126"/>
                    </a:lnTo>
                    <a:lnTo>
                      <a:pt x="75" y="126"/>
                    </a:lnTo>
                    <a:lnTo>
                      <a:pt x="147" y="126"/>
                    </a:lnTo>
                    <a:lnTo>
                      <a:pt x="1549" y="126"/>
                    </a:lnTo>
                    <a:lnTo>
                      <a:pt x="1549" y="272"/>
                    </a:lnTo>
                    <a:lnTo>
                      <a:pt x="1549" y="354"/>
                    </a:lnTo>
                    <a:lnTo>
                      <a:pt x="1549" y="411"/>
                    </a:lnTo>
                    <a:lnTo>
                      <a:pt x="1549" y="453"/>
                    </a:lnTo>
                    <a:lnTo>
                      <a:pt x="1663" y="453"/>
                    </a:lnTo>
                    <a:lnTo>
                      <a:pt x="1663" y="453"/>
                    </a:lnTo>
                    <a:lnTo>
                      <a:pt x="1663" y="411"/>
                    </a:lnTo>
                    <a:lnTo>
                      <a:pt x="1663" y="354"/>
                    </a:lnTo>
                    <a:lnTo>
                      <a:pt x="1663" y="126"/>
                    </a:lnTo>
                    <a:lnTo>
                      <a:pt x="3069" y="126"/>
                    </a:lnTo>
                    <a:lnTo>
                      <a:pt x="3069" y="268"/>
                    </a:lnTo>
                    <a:lnTo>
                      <a:pt x="3069" y="390"/>
                    </a:lnTo>
                    <a:lnTo>
                      <a:pt x="3069" y="453"/>
                    </a:lnTo>
                    <a:lnTo>
                      <a:pt x="3183" y="453"/>
                    </a:lnTo>
                    <a:lnTo>
                      <a:pt x="3183" y="390"/>
                    </a:lnTo>
                    <a:lnTo>
                      <a:pt x="3183" y="268"/>
                    </a:lnTo>
                    <a:lnTo>
                      <a:pt x="3183" y="126"/>
                    </a:lnTo>
                    <a:lnTo>
                      <a:pt x="4594" y="126"/>
                    </a:lnTo>
                    <a:lnTo>
                      <a:pt x="4594" y="289"/>
                    </a:lnTo>
                    <a:lnTo>
                      <a:pt x="4594" y="411"/>
                    </a:lnTo>
                    <a:lnTo>
                      <a:pt x="4594" y="453"/>
                    </a:lnTo>
                    <a:lnTo>
                      <a:pt x="4708" y="453"/>
                    </a:lnTo>
                    <a:lnTo>
                      <a:pt x="4708" y="411"/>
                    </a:lnTo>
                    <a:lnTo>
                      <a:pt x="4708" y="289"/>
                    </a:lnTo>
                    <a:lnTo>
                      <a:pt x="4708" y="126"/>
                    </a:lnTo>
                    <a:lnTo>
                      <a:pt x="6025" y="126"/>
                    </a:lnTo>
                    <a:lnTo>
                      <a:pt x="6173" y="126"/>
                    </a:lnTo>
                    <a:lnTo>
                      <a:pt x="6247" y="126"/>
                    </a:lnTo>
                    <a:lnTo>
                      <a:pt x="6247" y="116"/>
                    </a:lnTo>
                    <a:lnTo>
                      <a:pt x="6247" y="0"/>
                    </a:ln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5" name="Prostokąt 35">
              <a:extLst>
                <a:ext uri="{FF2B5EF4-FFF2-40B4-BE49-F238E27FC236}">
                  <a16:creationId xmlns:a16="http://schemas.microsoft.com/office/drawing/2014/main" id="{CF5C6235-4D43-461E-AED9-C3E78BF00D7D}"/>
                </a:ext>
              </a:extLst>
            </p:cNvPr>
            <p:cNvSpPr/>
            <p:nvPr/>
          </p:nvSpPr>
          <p:spPr>
            <a:xfrm>
              <a:off x="1247350"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96" name="Prostokąt 35">
              <a:extLst>
                <a:ext uri="{FF2B5EF4-FFF2-40B4-BE49-F238E27FC236}">
                  <a16:creationId xmlns:a16="http://schemas.microsoft.com/office/drawing/2014/main" id="{401030F6-265C-4F7A-80B0-D635F09E506B}"/>
                </a:ext>
              </a:extLst>
            </p:cNvPr>
            <p:cNvSpPr/>
            <p:nvPr/>
          </p:nvSpPr>
          <p:spPr>
            <a:xfrm>
              <a:off x="1040856" y="1394528"/>
              <a:ext cx="2400844"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7" name="Prostokąt 35">
              <a:extLst>
                <a:ext uri="{FF2B5EF4-FFF2-40B4-BE49-F238E27FC236}">
                  <a16:creationId xmlns:a16="http://schemas.microsoft.com/office/drawing/2014/main" id="{28741CD0-0210-466A-B6D8-B6EAAAC0E61A}"/>
                </a:ext>
              </a:extLst>
            </p:cNvPr>
            <p:cNvSpPr/>
            <p:nvPr/>
          </p:nvSpPr>
          <p:spPr>
            <a:xfrm>
              <a:off x="3641198" y="1394528"/>
              <a:ext cx="2391302"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8" name="Prostokąt 35">
              <a:extLst>
                <a:ext uri="{FF2B5EF4-FFF2-40B4-BE49-F238E27FC236}">
                  <a16:creationId xmlns:a16="http://schemas.microsoft.com/office/drawing/2014/main" id="{C6D3D382-4BBC-47B9-8A84-71A4B03BFEAD}"/>
                </a:ext>
              </a:extLst>
            </p:cNvPr>
            <p:cNvSpPr/>
            <p:nvPr/>
          </p:nvSpPr>
          <p:spPr>
            <a:xfrm>
              <a:off x="6228842" y="1394528"/>
              <a:ext cx="2407158"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9" name="Prostokąt 35">
              <a:extLst>
                <a:ext uri="{FF2B5EF4-FFF2-40B4-BE49-F238E27FC236}">
                  <a16:creationId xmlns:a16="http://schemas.microsoft.com/office/drawing/2014/main" id="{D7F03A9D-62B7-4673-BEF6-B6E589527C58}"/>
                </a:ext>
              </a:extLst>
            </p:cNvPr>
            <p:cNvSpPr/>
            <p:nvPr/>
          </p:nvSpPr>
          <p:spPr>
            <a:xfrm>
              <a:off x="8828868" y="1394528"/>
              <a:ext cx="2359832"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100" name="Prostokąt 35">
              <a:extLst>
                <a:ext uri="{FF2B5EF4-FFF2-40B4-BE49-F238E27FC236}">
                  <a16:creationId xmlns:a16="http://schemas.microsoft.com/office/drawing/2014/main" id="{F05A31A8-7872-48B6-A4DE-DC4D1A4D9343}"/>
                </a:ext>
              </a:extLst>
            </p:cNvPr>
            <p:cNvSpPr/>
            <p:nvPr/>
          </p:nvSpPr>
          <p:spPr>
            <a:xfrm>
              <a:off x="3842921"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101" name="Prostokąt 35">
              <a:extLst>
                <a:ext uri="{FF2B5EF4-FFF2-40B4-BE49-F238E27FC236}">
                  <a16:creationId xmlns:a16="http://schemas.microsoft.com/office/drawing/2014/main" id="{0393BD5F-8617-4249-9C18-4C0086B7FDC8}"/>
                </a:ext>
              </a:extLst>
            </p:cNvPr>
            <p:cNvSpPr/>
            <p:nvPr/>
          </p:nvSpPr>
          <p:spPr>
            <a:xfrm>
              <a:off x="6438493"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102" name="Prostokąt 35">
              <a:extLst>
                <a:ext uri="{FF2B5EF4-FFF2-40B4-BE49-F238E27FC236}">
                  <a16:creationId xmlns:a16="http://schemas.microsoft.com/office/drawing/2014/main" id="{9E683A47-52D2-48E0-8DCA-7FD566EFFD7C}"/>
                </a:ext>
              </a:extLst>
            </p:cNvPr>
            <p:cNvSpPr/>
            <p:nvPr/>
          </p:nvSpPr>
          <p:spPr>
            <a:xfrm>
              <a:off x="9007727"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grpSp>
    </p:spTree>
    <p:extLst>
      <p:ext uri="{BB962C8B-B14F-4D97-AF65-F5344CB8AC3E}">
        <p14:creationId xmlns:p14="http://schemas.microsoft.com/office/powerpoint/2010/main" val="55571923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9FCF2572-EABA-418E-A745-A6659078D635}"/>
              </a:ext>
            </a:extLst>
          </p:cNvPr>
          <p:cNvSpPr/>
          <p:nvPr/>
        </p:nvSpPr>
        <p:spPr>
          <a:xfrm flipH="1">
            <a:off x="130301" y="-4570"/>
            <a:ext cx="11931398" cy="6862570"/>
          </a:xfrm>
          <a:prstGeom prst="parallelogram">
            <a:avLst>
              <a:gd name="adj" fmla="val 11398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hidden="1">
            <a:extLst>
              <a:ext uri="{FF2B5EF4-FFF2-40B4-BE49-F238E27FC236}">
                <a16:creationId xmlns:a16="http://schemas.microsoft.com/office/drawing/2014/main" id="{27741084-88B2-4DA8-BE8C-847C50712A58}"/>
              </a:ext>
            </a:extLst>
          </p:cNvPr>
          <p:cNvGrpSpPr/>
          <p:nvPr/>
        </p:nvGrpSpPr>
        <p:grpSpPr>
          <a:xfrm>
            <a:off x="0" y="-30089"/>
            <a:ext cx="12192000" cy="6918177"/>
            <a:chOff x="0" y="-30089"/>
            <a:chExt cx="12192000" cy="6918177"/>
          </a:xfrm>
        </p:grpSpPr>
        <p:sp>
          <p:nvSpPr>
            <p:cNvPr id="20" name="Freeform: Shape 19">
              <a:extLst>
                <a:ext uri="{FF2B5EF4-FFF2-40B4-BE49-F238E27FC236}">
                  <a16:creationId xmlns:a16="http://schemas.microsoft.com/office/drawing/2014/main" id="{BF6DA696-3EE5-4B39-B5B0-25E2B295A376}"/>
                </a:ext>
              </a:extLst>
            </p:cNvPr>
            <p:cNvSpPr/>
            <p:nvPr/>
          </p:nvSpPr>
          <p:spPr>
            <a:xfrm>
              <a:off x="0" y="0"/>
              <a:ext cx="6888088" cy="6888088"/>
            </a:xfrm>
            <a:custGeom>
              <a:avLst/>
              <a:gdLst>
                <a:gd name="connsiteX0" fmla="*/ 0 w 6888088"/>
                <a:gd name="connsiteY0" fmla="*/ 0 h 6888088"/>
                <a:gd name="connsiteX1" fmla="*/ 6888088 w 6888088"/>
                <a:gd name="connsiteY1" fmla="*/ 6888088 h 6888088"/>
                <a:gd name="connsiteX2" fmla="*/ 6600056 w 6888088"/>
                <a:gd name="connsiteY2" fmla="*/ 6888088 h 6888088"/>
                <a:gd name="connsiteX3" fmla="*/ 0 w 6888088"/>
                <a:gd name="connsiteY3" fmla="*/ 290736 h 6888088"/>
                <a:gd name="connsiteX4" fmla="*/ 0 w 6888088"/>
                <a:gd name="connsiteY4" fmla="*/ 0 h 6888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088" h="6888088">
                  <a:moveTo>
                    <a:pt x="0" y="0"/>
                  </a:moveTo>
                  <a:lnTo>
                    <a:pt x="6888088" y="6888088"/>
                  </a:lnTo>
                  <a:lnTo>
                    <a:pt x="6600056" y="6888088"/>
                  </a:lnTo>
                  <a:lnTo>
                    <a:pt x="0" y="290736"/>
                  </a:lnTo>
                  <a:lnTo>
                    <a:pt x="0"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Freeform: Shape 24">
              <a:extLst>
                <a:ext uri="{FF2B5EF4-FFF2-40B4-BE49-F238E27FC236}">
                  <a16:creationId xmlns:a16="http://schemas.microsoft.com/office/drawing/2014/main" id="{86D1E0D2-1CE6-4987-9018-37F5B807A666}"/>
                </a:ext>
              </a:extLst>
            </p:cNvPr>
            <p:cNvSpPr/>
            <p:nvPr/>
          </p:nvSpPr>
          <p:spPr>
            <a:xfrm rot="10800000">
              <a:off x="5303912" y="-30089"/>
              <a:ext cx="6888088" cy="6888088"/>
            </a:xfrm>
            <a:custGeom>
              <a:avLst/>
              <a:gdLst>
                <a:gd name="connsiteX0" fmla="*/ 6888088 w 6888088"/>
                <a:gd name="connsiteY0" fmla="*/ 6888088 h 6888088"/>
                <a:gd name="connsiteX1" fmla="*/ 6633847 w 6888088"/>
                <a:gd name="connsiteY1" fmla="*/ 6888088 h 6888088"/>
                <a:gd name="connsiteX2" fmla="*/ 0 w 6888088"/>
                <a:gd name="connsiteY2" fmla="*/ 254241 h 6888088"/>
                <a:gd name="connsiteX3" fmla="*/ 0 w 6888088"/>
                <a:gd name="connsiteY3" fmla="*/ 0 h 6888088"/>
                <a:gd name="connsiteX4" fmla="*/ 6888088 w 6888088"/>
                <a:gd name="connsiteY4" fmla="*/ 6888088 h 6888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088" h="6888088">
                  <a:moveTo>
                    <a:pt x="6888088" y="6888088"/>
                  </a:moveTo>
                  <a:lnTo>
                    <a:pt x="6633847" y="6888088"/>
                  </a:lnTo>
                  <a:lnTo>
                    <a:pt x="0" y="254241"/>
                  </a:lnTo>
                  <a:lnTo>
                    <a:pt x="0" y="0"/>
                  </a:lnTo>
                  <a:lnTo>
                    <a:pt x="6888088" y="6888088"/>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2" name="Title 31">
            <a:extLst>
              <a:ext uri="{FF2B5EF4-FFF2-40B4-BE49-F238E27FC236}">
                <a16:creationId xmlns:a16="http://schemas.microsoft.com/office/drawing/2014/main" id="{AD640A56-06E8-4CFF-BE68-F237447F193F}"/>
              </a:ext>
            </a:extLst>
          </p:cNvPr>
          <p:cNvSpPr>
            <a:spLocks noGrp="1"/>
          </p:cNvSpPr>
          <p:nvPr>
            <p:ph type="title"/>
          </p:nvPr>
        </p:nvSpPr>
        <p:spPr/>
        <p:txBody>
          <a:bodyPr>
            <a:normAutofit fontScale="90000"/>
          </a:bodyPr>
          <a:lstStyle/>
          <a:p>
            <a:pPr algn="ctr"/>
            <a:r>
              <a:rPr lang="en-US" dirty="0"/>
              <a:t>Bridge The Gap Company – Customers, </a:t>
            </a:r>
            <a:br>
              <a:rPr lang="en-US" dirty="0"/>
            </a:br>
            <a:r>
              <a:rPr lang="en-US" sz="2700" dirty="0"/>
              <a:t>Top View River Crossing Map Concept Illustration</a:t>
            </a:r>
          </a:p>
        </p:txBody>
      </p:sp>
      <p:sp>
        <p:nvSpPr>
          <p:cNvPr id="28" name="Prostokąt 35">
            <a:extLst>
              <a:ext uri="{FF2B5EF4-FFF2-40B4-BE49-F238E27FC236}">
                <a16:creationId xmlns:a16="http://schemas.microsoft.com/office/drawing/2014/main" id="{F6597D00-61B6-4B42-8163-BBF778378076}"/>
              </a:ext>
            </a:extLst>
          </p:cNvPr>
          <p:cNvSpPr/>
          <p:nvPr/>
        </p:nvSpPr>
        <p:spPr>
          <a:xfrm>
            <a:off x="804396" y="4636060"/>
            <a:ext cx="3015636" cy="1198762"/>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lnSpc>
                <a:spcPct val="80000"/>
              </a:lnSpc>
              <a:spcAft>
                <a:spcPts val="450"/>
              </a:spcAft>
            </a:pPr>
            <a:r>
              <a:rPr lang="en-US" sz="3600" dirty="0">
                <a:solidFill>
                  <a:schemeClr val="accent1"/>
                </a:solidFill>
              </a:rPr>
              <a:t>Our </a:t>
            </a:r>
            <a:br>
              <a:rPr lang="en-US" sz="3600" dirty="0">
                <a:solidFill>
                  <a:schemeClr val="accent1"/>
                </a:solidFill>
              </a:rPr>
            </a:br>
            <a:r>
              <a:rPr lang="en-US" sz="3600" dirty="0">
                <a:solidFill>
                  <a:schemeClr val="accent1"/>
                </a:solidFill>
              </a:rPr>
              <a:t>Company</a:t>
            </a:r>
          </a:p>
        </p:txBody>
      </p:sp>
      <p:sp>
        <p:nvSpPr>
          <p:cNvPr id="29" name="Prostokąt 35">
            <a:extLst>
              <a:ext uri="{FF2B5EF4-FFF2-40B4-BE49-F238E27FC236}">
                <a16:creationId xmlns:a16="http://schemas.microsoft.com/office/drawing/2014/main" id="{E889BC29-7B23-41AC-A68D-FF2D373E6E7B}"/>
              </a:ext>
            </a:extLst>
          </p:cNvPr>
          <p:cNvSpPr/>
          <p:nvPr/>
        </p:nvSpPr>
        <p:spPr>
          <a:xfrm>
            <a:off x="8235948" y="1159796"/>
            <a:ext cx="3015636" cy="1090105"/>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lnSpc>
                <a:spcPct val="80000"/>
              </a:lnSpc>
              <a:spcAft>
                <a:spcPts val="450"/>
              </a:spcAft>
            </a:pPr>
            <a:r>
              <a:rPr lang="en-US" sz="3600" dirty="0">
                <a:solidFill>
                  <a:schemeClr val="accent1"/>
                </a:solidFill>
              </a:rPr>
              <a:t>Our</a:t>
            </a:r>
            <a:br>
              <a:rPr lang="en-US" sz="3600" dirty="0">
                <a:solidFill>
                  <a:schemeClr val="accent1"/>
                </a:solidFill>
              </a:rPr>
            </a:br>
            <a:r>
              <a:rPr lang="en-US" sz="3600" dirty="0">
                <a:solidFill>
                  <a:schemeClr val="accent1"/>
                </a:solidFill>
              </a:rPr>
              <a:t>Clients</a:t>
            </a:r>
          </a:p>
        </p:txBody>
      </p:sp>
      <p:grpSp>
        <p:nvGrpSpPr>
          <p:cNvPr id="2" name="Grupa 1">
            <a:extLst>
              <a:ext uri="{FF2B5EF4-FFF2-40B4-BE49-F238E27FC236}">
                <a16:creationId xmlns:a16="http://schemas.microsoft.com/office/drawing/2014/main" id="{C48EC565-4AE3-4EA6-9F9F-6AE0530595C1}"/>
              </a:ext>
            </a:extLst>
          </p:cNvPr>
          <p:cNvGrpSpPr/>
          <p:nvPr/>
        </p:nvGrpSpPr>
        <p:grpSpPr>
          <a:xfrm>
            <a:off x="3827960" y="1717608"/>
            <a:ext cx="4458041" cy="3594342"/>
            <a:chOff x="3827960" y="1717608"/>
            <a:chExt cx="4458041" cy="3594342"/>
          </a:xfrm>
        </p:grpSpPr>
        <p:grpSp>
          <p:nvGrpSpPr>
            <p:cNvPr id="24" name="Group 23">
              <a:extLst>
                <a:ext uri="{FF2B5EF4-FFF2-40B4-BE49-F238E27FC236}">
                  <a16:creationId xmlns:a16="http://schemas.microsoft.com/office/drawing/2014/main" id="{B5BD5C19-FAA9-4CE6-98BF-D88117A19E8C}"/>
                </a:ext>
              </a:extLst>
            </p:cNvPr>
            <p:cNvGrpSpPr/>
            <p:nvPr/>
          </p:nvGrpSpPr>
          <p:grpSpPr>
            <a:xfrm rot="18640070">
              <a:off x="4503126" y="2471756"/>
              <a:ext cx="3475822" cy="2204566"/>
              <a:chOff x="4080135" y="2436300"/>
              <a:chExt cx="4508088" cy="2419562"/>
            </a:xfrm>
          </p:grpSpPr>
          <p:sp>
            <p:nvSpPr>
              <p:cNvPr id="6" name="Rectangle 5">
                <a:extLst>
                  <a:ext uri="{FF2B5EF4-FFF2-40B4-BE49-F238E27FC236}">
                    <a16:creationId xmlns:a16="http://schemas.microsoft.com/office/drawing/2014/main" id="{976F9505-658D-47F7-80BE-C03209B7EAF4}"/>
                  </a:ext>
                </a:extLst>
              </p:cNvPr>
              <p:cNvSpPr/>
              <p:nvPr/>
            </p:nvSpPr>
            <p:spPr>
              <a:xfrm>
                <a:off x="4080135" y="2739624"/>
                <a:ext cx="4508088" cy="18129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BRIDGE </a:t>
                </a:r>
              </a:p>
              <a:p>
                <a:pPr algn="ctr"/>
                <a:r>
                  <a:rPr lang="en-US" sz="3600" dirty="0"/>
                  <a:t>THE GAP</a:t>
                </a:r>
              </a:p>
            </p:txBody>
          </p:sp>
          <p:sp>
            <p:nvSpPr>
              <p:cNvPr id="22" name="Rectangle: Rounded Corners 21">
                <a:extLst>
                  <a:ext uri="{FF2B5EF4-FFF2-40B4-BE49-F238E27FC236}">
                    <a16:creationId xmlns:a16="http://schemas.microsoft.com/office/drawing/2014/main" id="{901E72F0-6A08-47DD-AE7E-FE4159D57A95}"/>
                  </a:ext>
                </a:extLst>
              </p:cNvPr>
              <p:cNvSpPr/>
              <p:nvPr/>
            </p:nvSpPr>
            <p:spPr>
              <a:xfrm>
                <a:off x="4080135" y="2436300"/>
                <a:ext cx="4508088" cy="19218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dirty="0"/>
              </a:p>
            </p:txBody>
          </p:sp>
          <p:sp>
            <p:nvSpPr>
              <p:cNvPr id="23" name="Rectangle: Rounded Corners 22">
                <a:extLst>
                  <a:ext uri="{FF2B5EF4-FFF2-40B4-BE49-F238E27FC236}">
                    <a16:creationId xmlns:a16="http://schemas.microsoft.com/office/drawing/2014/main" id="{4313DAE4-1355-4717-9D00-FFEDA6867858}"/>
                  </a:ext>
                </a:extLst>
              </p:cNvPr>
              <p:cNvSpPr/>
              <p:nvPr/>
            </p:nvSpPr>
            <p:spPr>
              <a:xfrm>
                <a:off x="4080135" y="4663675"/>
                <a:ext cx="4508088" cy="19218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dirty="0"/>
              </a:p>
            </p:txBody>
          </p:sp>
        </p:grpSp>
        <p:sp>
          <p:nvSpPr>
            <p:cNvPr id="34" name="Freeform: Shape 33">
              <a:extLst>
                <a:ext uri="{FF2B5EF4-FFF2-40B4-BE49-F238E27FC236}">
                  <a16:creationId xmlns:a16="http://schemas.microsoft.com/office/drawing/2014/main" id="{4106AEE0-12F7-408C-8BBF-91D68CB799BF}"/>
                </a:ext>
              </a:extLst>
            </p:cNvPr>
            <p:cNvSpPr/>
            <p:nvPr/>
          </p:nvSpPr>
          <p:spPr>
            <a:xfrm>
              <a:off x="3827960" y="4389632"/>
              <a:ext cx="1680157" cy="765111"/>
            </a:xfrm>
            <a:custGeom>
              <a:avLst/>
              <a:gdLst>
                <a:gd name="connsiteX0" fmla="*/ 0 w 1727200"/>
                <a:gd name="connsiteY0" fmla="*/ 558800 h 612570"/>
                <a:gd name="connsiteX1" fmla="*/ 927100 w 1727200"/>
                <a:gd name="connsiteY1" fmla="*/ 558800 h 612570"/>
                <a:gd name="connsiteX2" fmla="*/ 1727200 w 1727200"/>
                <a:gd name="connsiteY2" fmla="*/ 0 h 612570"/>
              </a:gdLst>
              <a:ahLst/>
              <a:cxnLst>
                <a:cxn ang="0">
                  <a:pos x="connsiteX0" y="connsiteY0"/>
                </a:cxn>
                <a:cxn ang="0">
                  <a:pos x="connsiteX1" y="connsiteY1"/>
                </a:cxn>
                <a:cxn ang="0">
                  <a:pos x="connsiteX2" y="connsiteY2"/>
                </a:cxn>
              </a:cxnLst>
              <a:rect l="l" t="t" r="r" b="b"/>
              <a:pathLst>
                <a:path w="1727200" h="612570">
                  <a:moveTo>
                    <a:pt x="0" y="558800"/>
                  </a:moveTo>
                  <a:cubicBezTo>
                    <a:pt x="319616" y="605366"/>
                    <a:pt x="639233" y="651933"/>
                    <a:pt x="927100" y="558800"/>
                  </a:cubicBezTo>
                  <a:cubicBezTo>
                    <a:pt x="1214967" y="465667"/>
                    <a:pt x="1471083" y="232833"/>
                    <a:pt x="1727200" y="0"/>
                  </a:cubicBezTo>
                </a:path>
              </a:pathLst>
            </a:custGeom>
            <a:noFill/>
            <a:ln w="57150" cap="rnd">
              <a:solidFill>
                <a:schemeClr val="accent3">
                  <a:lumMod val="7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BDA8654F-5040-4157-8568-26D091436355}"/>
                </a:ext>
              </a:extLst>
            </p:cNvPr>
            <p:cNvSpPr/>
            <p:nvPr/>
          </p:nvSpPr>
          <p:spPr>
            <a:xfrm>
              <a:off x="6928915" y="1717608"/>
              <a:ext cx="1357086" cy="990600"/>
            </a:xfrm>
            <a:custGeom>
              <a:avLst/>
              <a:gdLst>
                <a:gd name="connsiteX0" fmla="*/ 0 w 1625600"/>
                <a:gd name="connsiteY0" fmla="*/ 939800 h 939800"/>
                <a:gd name="connsiteX1" fmla="*/ 609600 w 1625600"/>
                <a:gd name="connsiteY1" fmla="*/ 381000 h 939800"/>
                <a:gd name="connsiteX2" fmla="*/ 1625600 w 1625600"/>
                <a:gd name="connsiteY2" fmla="*/ 0 h 939800"/>
              </a:gdLst>
              <a:ahLst/>
              <a:cxnLst>
                <a:cxn ang="0">
                  <a:pos x="connsiteX0" y="connsiteY0"/>
                </a:cxn>
                <a:cxn ang="0">
                  <a:pos x="connsiteX1" y="connsiteY1"/>
                </a:cxn>
                <a:cxn ang="0">
                  <a:pos x="connsiteX2" y="connsiteY2"/>
                </a:cxn>
              </a:cxnLst>
              <a:rect l="l" t="t" r="r" b="b"/>
              <a:pathLst>
                <a:path w="1625600" h="939800">
                  <a:moveTo>
                    <a:pt x="0" y="939800"/>
                  </a:moveTo>
                  <a:cubicBezTo>
                    <a:pt x="169333" y="738716"/>
                    <a:pt x="338667" y="537633"/>
                    <a:pt x="609600" y="381000"/>
                  </a:cubicBezTo>
                  <a:cubicBezTo>
                    <a:pt x="880533" y="224367"/>
                    <a:pt x="1253066" y="112183"/>
                    <a:pt x="1625600" y="0"/>
                  </a:cubicBezTo>
                </a:path>
              </a:pathLst>
            </a:custGeom>
            <a:noFill/>
            <a:ln w="57150" cap="rnd">
              <a:solidFill>
                <a:schemeClr val="accent3">
                  <a:lumMod val="75000"/>
                </a:schemeClr>
              </a:solidFill>
              <a:prstDash val="dash"/>
              <a:round/>
              <a:tailEnd type="arrow"/>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7" name="Prostokąt 35">
            <a:extLst>
              <a:ext uri="{FF2B5EF4-FFF2-40B4-BE49-F238E27FC236}">
                <a16:creationId xmlns:a16="http://schemas.microsoft.com/office/drawing/2014/main" id="{70EC7BAD-90A6-4C15-9716-3A4488B325D4}"/>
              </a:ext>
            </a:extLst>
          </p:cNvPr>
          <p:cNvSpPr/>
          <p:nvPr/>
        </p:nvSpPr>
        <p:spPr>
          <a:xfrm>
            <a:off x="2939548" y="1073599"/>
            <a:ext cx="2682222" cy="177482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3600" dirty="0">
                <a:solidFill>
                  <a:schemeClr val="accent1">
                    <a:lumMod val="50000"/>
                  </a:schemeClr>
                </a:solidFill>
              </a:rPr>
              <a:t>What are </a:t>
            </a:r>
          </a:p>
          <a:p>
            <a:pPr algn="ctr">
              <a:spcAft>
                <a:spcPts val="450"/>
              </a:spcAft>
            </a:pPr>
            <a:r>
              <a:rPr lang="en-US" sz="3600" dirty="0">
                <a:solidFill>
                  <a:schemeClr val="accent1">
                    <a:lumMod val="50000"/>
                  </a:schemeClr>
                </a:solidFill>
              </a:rPr>
              <a:t>we doing?</a:t>
            </a:r>
          </a:p>
        </p:txBody>
      </p:sp>
      <p:sp>
        <p:nvSpPr>
          <p:cNvPr id="38" name="Prostokąt 35">
            <a:extLst>
              <a:ext uri="{FF2B5EF4-FFF2-40B4-BE49-F238E27FC236}">
                <a16:creationId xmlns:a16="http://schemas.microsoft.com/office/drawing/2014/main" id="{9A664E11-3983-42E7-90EE-C495121146D7}"/>
              </a:ext>
            </a:extLst>
          </p:cNvPr>
          <p:cNvSpPr/>
          <p:nvPr/>
        </p:nvSpPr>
        <p:spPr>
          <a:xfrm>
            <a:off x="6884641" y="4556100"/>
            <a:ext cx="3015636" cy="177482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3600" dirty="0">
                <a:solidFill>
                  <a:schemeClr val="accent1">
                    <a:lumMod val="50000"/>
                  </a:schemeClr>
                </a:solidFill>
              </a:rPr>
              <a:t>What should</a:t>
            </a:r>
          </a:p>
          <a:p>
            <a:pPr algn="ctr">
              <a:spcAft>
                <a:spcPts val="450"/>
              </a:spcAft>
            </a:pPr>
            <a:r>
              <a:rPr lang="en-US" sz="3600" dirty="0">
                <a:solidFill>
                  <a:schemeClr val="accent1">
                    <a:lumMod val="50000"/>
                  </a:schemeClr>
                </a:solidFill>
              </a:rPr>
              <a:t>we do?</a:t>
            </a:r>
          </a:p>
        </p:txBody>
      </p:sp>
      <p:sp>
        <p:nvSpPr>
          <p:cNvPr id="17" name="Freeform 9">
            <a:extLst>
              <a:ext uri="{FF2B5EF4-FFF2-40B4-BE49-F238E27FC236}">
                <a16:creationId xmlns:a16="http://schemas.microsoft.com/office/drawing/2014/main" id="{8C4D5E78-6171-4E6F-92D1-6513447D24DE}"/>
              </a:ext>
            </a:extLst>
          </p:cNvPr>
          <p:cNvSpPr>
            <a:spLocks noChangeAspect="1" noEditPoints="1"/>
          </p:cNvSpPr>
          <p:nvPr/>
        </p:nvSpPr>
        <p:spPr bwMode="auto">
          <a:xfrm>
            <a:off x="9350967" y="2360191"/>
            <a:ext cx="785598" cy="62431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2">
            <a:extLst>
              <a:ext uri="{FF2B5EF4-FFF2-40B4-BE49-F238E27FC236}">
                <a16:creationId xmlns:a16="http://schemas.microsoft.com/office/drawing/2014/main" id="{765D50FE-FCCE-4E11-AEAF-E7076ED2EC90}"/>
              </a:ext>
            </a:extLst>
          </p:cNvPr>
          <p:cNvSpPr>
            <a:spLocks noChangeAspect="1" noEditPoints="1"/>
          </p:cNvSpPr>
          <p:nvPr/>
        </p:nvSpPr>
        <p:spPr bwMode="auto">
          <a:xfrm>
            <a:off x="1939773" y="3822700"/>
            <a:ext cx="744882" cy="58634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6908767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71DBA8A-6C24-43FA-9ABB-7708F18BC207}"/>
              </a:ext>
            </a:extLst>
          </p:cNvPr>
          <p:cNvSpPr>
            <a:spLocks noGrp="1"/>
          </p:cNvSpPr>
          <p:nvPr>
            <p:ph type="title"/>
          </p:nvPr>
        </p:nvSpPr>
        <p:spPr>
          <a:xfrm>
            <a:off x="623889" y="0"/>
            <a:ext cx="10947022" cy="972000"/>
          </a:xfrm>
        </p:spPr>
        <p:txBody>
          <a:bodyPr>
            <a:normAutofit fontScale="90000"/>
          </a:bodyPr>
          <a:lstStyle/>
          <a:p>
            <a:r>
              <a:rPr lang="en-US" dirty="0"/>
              <a:t>Problem Solving Visual Metaphor Key Flow Chart – 8 Elements</a:t>
            </a:r>
          </a:p>
        </p:txBody>
      </p:sp>
      <p:grpSp>
        <p:nvGrpSpPr>
          <p:cNvPr id="20" name="Grupa 19">
            <a:extLst>
              <a:ext uri="{FF2B5EF4-FFF2-40B4-BE49-F238E27FC236}">
                <a16:creationId xmlns:a16="http://schemas.microsoft.com/office/drawing/2014/main" id="{94C059F4-7947-4E3B-A722-0022D9558089}"/>
              </a:ext>
            </a:extLst>
          </p:cNvPr>
          <p:cNvGrpSpPr/>
          <p:nvPr/>
        </p:nvGrpSpPr>
        <p:grpSpPr>
          <a:xfrm>
            <a:off x="623889" y="3356992"/>
            <a:ext cx="9528164" cy="906184"/>
            <a:chOff x="623889" y="3478544"/>
            <a:chExt cx="9528164" cy="906184"/>
          </a:xfrm>
        </p:grpSpPr>
        <p:sp>
          <p:nvSpPr>
            <p:cNvPr id="27" name="Dowolny kształt: kształt 26">
              <a:extLst>
                <a:ext uri="{FF2B5EF4-FFF2-40B4-BE49-F238E27FC236}">
                  <a16:creationId xmlns:a16="http://schemas.microsoft.com/office/drawing/2014/main" id="{7AA1339E-26DE-425B-8A2E-558CC81C8841}"/>
                </a:ext>
              </a:extLst>
            </p:cNvPr>
            <p:cNvSpPr/>
            <p:nvPr/>
          </p:nvSpPr>
          <p:spPr>
            <a:xfrm rot="5400000" flipH="1">
              <a:off x="4934879" y="-832446"/>
              <a:ext cx="906184" cy="9528164"/>
            </a:xfrm>
            <a:custGeom>
              <a:avLst/>
              <a:gdLst>
                <a:gd name="connsiteX0" fmla="*/ 1046746 w 1046746"/>
                <a:gd name="connsiteY0" fmla="*/ 10482728 h 11006101"/>
                <a:gd name="connsiteX1" fmla="*/ 628851 w 1046746"/>
                <a:gd name="connsiteY1" fmla="*/ 9969988 h 11006101"/>
                <a:gd name="connsiteX2" fmla="*/ 612032 w 1046746"/>
                <a:gd name="connsiteY2" fmla="*/ 9968293 h 11006101"/>
                <a:gd name="connsiteX3" fmla="*/ 612032 w 1046746"/>
                <a:gd name="connsiteY3" fmla="*/ 466018 h 11006101"/>
                <a:gd name="connsiteX4" fmla="*/ 612032 w 1046746"/>
                <a:gd name="connsiteY4" fmla="*/ 466017 h 11006101"/>
                <a:gd name="connsiteX5" fmla="*/ 612032 w 1046746"/>
                <a:gd name="connsiteY5" fmla="*/ 356365 h 11006101"/>
                <a:gd name="connsiteX6" fmla="*/ 612032 w 1046746"/>
                <a:gd name="connsiteY6" fmla="*/ 356364 h 11006101"/>
                <a:gd name="connsiteX7" fmla="*/ 612032 w 1046746"/>
                <a:gd name="connsiteY7" fmla="*/ 348729 h 11006101"/>
                <a:gd name="connsiteX8" fmla="*/ 612034 w 1046746"/>
                <a:gd name="connsiteY8" fmla="*/ 348717 h 11006101"/>
                <a:gd name="connsiteX9" fmla="*/ 612034 w 1046746"/>
                <a:gd name="connsiteY9" fmla="*/ 144714 h 11006101"/>
                <a:gd name="connsiteX10" fmla="*/ 612031 w 1046746"/>
                <a:gd name="connsiteY10" fmla="*/ 144702 h 11006101"/>
                <a:gd name="connsiteX11" fmla="*/ 612031 w 1046746"/>
                <a:gd name="connsiteY11" fmla="*/ 137067 h 11006101"/>
                <a:gd name="connsiteX12" fmla="*/ 612032 w 1046746"/>
                <a:gd name="connsiteY12" fmla="*/ 137066 h 11006101"/>
                <a:gd name="connsiteX13" fmla="*/ 612032 w 1046746"/>
                <a:gd name="connsiteY13" fmla="*/ 27414 h 11006101"/>
                <a:gd name="connsiteX14" fmla="*/ 584618 w 1046746"/>
                <a:gd name="connsiteY14" fmla="*/ 0 h 11006101"/>
                <a:gd name="connsiteX15" fmla="*/ 234647 w 1046746"/>
                <a:gd name="connsiteY15" fmla="*/ 0 h 11006101"/>
                <a:gd name="connsiteX16" fmla="*/ 207233 w 1046746"/>
                <a:gd name="connsiteY16" fmla="*/ 27414 h 11006101"/>
                <a:gd name="connsiteX17" fmla="*/ 207233 w 1046746"/>
                <a:gd name="connsiteY17" fmla="*/ 137066 h 11006101"/>
                <a:gd name="connsiteX18" fmla="*/ 234647 w 1046746"/>
                <a:gd name="connsiteY18" fmla="*/ 164480 h 11006101"/>
                <a:gd name="connsiteX19" fmla="*/ 333411 w 1046746"/>
                <a:gd name="connsiteY19" fmla="*/ 164480 h 11006101"/>
                <a:gd name="connsiteX20" fmla="*/ 333411 w 1046746"/>
                <a:gd name="connsiteY20" fmla="*/ 328950 h 11006101"/>
                <a:gd name="connsiteX21" fmla="*/ 234647 w 1046746"/>
                <a:gd name="connsiteY21" fmla="*/ 328950 h 11006101"/>
                <a:gd name="connsiteX22" fmla="*/ 207233 w 1046746"/>
                <a:gd name="connsiteY22" fmla="*/ 356365 h 11006101"/>
                <a:gd name="connsiteX23" fmla="*/ 207233 w 1046746"/>
                <a:gd name="connsiteY23" fmla="*/ 466017 h 11006101"/>
                <a:gd name="connsiteX24" fmla="*/ 234647 w 1046746"/>
                <a:gd name="connsiteY24" fmla="*/ 493431 h 11006101"/>
                <a:gd name="connsiteX25" fmla="*/ 434716 w 1046746"/>
                <a:gd name="connsiteY25" fmla="*/ 493431 h 11006101"/>
                <a:gd name="connsiteX26" fmla="*/ 434716 w 1046746"/>
                <a:gd name="connsiteY26" fmla="*/ 9968292 h 11006101"/>
                <a:gd name="connsiteX27" fmla="*/ 417895 w 1046746"/>
                <a:gd name="connsiteY27" fmla="*/ 9969988 h 11006101"/>
                <a:gd name="connsiteX28" fmla="*/ 0 w 1046746"/>
                <a:gd name="connsiteY28" fmla="*/ 10482728 h 11006101"/>
                <a:gd name="connsiteX29" fmla="*/ 523373 w 1046746"/>
                <a:gd name="connsiteY29" fmla="*/ 11006101 h 11006101"/>
                <a:gd name="connsiteX30" fmla="*/ 1046746 w 1046746"/>
                <a:gd name="connsiteY30" fmla="*/ 10482728 h 1100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46746" h="11006101">
                  <a:moveTo>
                    <a:pt x="1046746" y="10482728"/>
                  </a:moveTo>
                  <a:cubicBezTo>
                    <a:pt x="1046746" y="10229808"/>
                    <a:pt x="867343" y="10018791"/>
                    <a:pt x="628851" y="9969988"/>
                  </a:cubicBezTo>
                  <a:lnTo>
                    <a:pt x="612032" y="9968293"/>
                  </a:lnTo>
                  <a:lnTo>
                    <a:pt x="612032" y="466018"/>
                  </a:lnTo>
                  <a:lnTo>
                    <a:pt x="612032" y="466017"/>
                  </a:lnTo>
                  <a:lnTo>
                    <a:pt x="612032" y="356365"/>
                  </a:lnTo>
                  <a:lnTo>
                    <a:pt x="612032" y="356364"/>
                  </a:lnTo>
                  <a:lnTo>
                    <a:pt x="612032" y="348729"/>
                  </a:lnTo>
                  <a:lnTo>
                    <a:pt x="612034" y="348717"/>
                  </a:lnTo>
                  <a:lnTo>
                    <a:pt x="612034" y="144714"/>
                  </a:lnTo>
                  <a:lnTo>
                    <a:pt x="612031" y="144702"/>
                  </a:lnTo>
                  <a:lnTo>
                    <a:pt x="612031" y="137067"/>
                  </a:lnTo>
                  <a:lnTo>
                    <a:pt x="612032" y="137066"/>
                  </a:lnTo>
                  <a:lnTo>
                    <a:pt x="612032" y="27414"/>
                  </a:lnTo>
                  <a:cubicBezTo>
                    <a:pt x="612032" y="12274"/>
                    <a:pt x="599758" y="0"/>
                    <a:pt x="584618" y="0"/>
                  </a:cubicBezTo>
                  <a:lnTo>
                    <a:pt x="234647" y="0"/>
                  </a:lnTo>
                  <a:cubicBezTo>
                    <a:pt x="219507" y="0"/>
                    <a:pt x="207233" y="12274"/>
                    <a:pt x="207233" y="27414"/>
                  </a:cubicBezTo>
                  <a:lnTo>
                    <a:pt x="207233" y="137066"/>
                  </a:lnTo>
                  <a:cubicBezTo>
                    <a:pt x="207233" y="152206"/>
                    <a:pt x="219507" y="164480"/>
                    <a:pt x="234647" y="164480"/>
                  </a:cubicBezTo>
                  <a:lnTo>
                    <a:pt x="333411" y="164480"/>
                  </a:lnTo>
                  <a:lnTo>
                    <a:pt x="333411" y="328950"/>
                  </a:lnTo>
                  <a:lnTo>
                    <a:pt x="234647" y="328950"/>
                  </a:lnTo>
                  <a:cubicBezTo>
                    <a:pt x="219507" y="328950"/>
                    <a:pt x="207233" y="341225"/>
                    <a:pt x="207233" y="356365"/>
                  </a:cubicBezTo>
                  <a:lnTo>
                    <a:pt x="207233" y="466017"/>
                  </a:lnTo>
                  <a:cubicBezTo>
                    <a:pt x="207233" y="481157"/>
                    <a:pt x="219507" y="493431"/>
                    <a:pt x="234647" y="493431"/>
                  </a:cubicBezTo>
                  <a:lnTo>
                    <a:pt x="434716" y="493431"/>
                  </a:lnTo>
                  <a:lnTo>
                    <a:pt x="434716" y="9968292"/>
                  </a:lnTo>
                  <a:lnTo>
                    <a:pt x="417895" y="9969988"/>
                  </a:lnTo>
                  <a:cubicBezTo>
                    <a:pt x="179402" y="10018791"/>
                    <a:pt x="0" y="10229808"/>
                    <a:pt x="0" y="10482728"/>
                  </a:cubicBezTo>
                  <a:cubicBezTo>
                    <a:pt x="0" y="10771779"/>
                    <a:pt x="234322" y="11006101"/>
                    <a:pt x="523373" y="11006101"/>
                  </a:cubicBezTo>
                  <a:cubicBezTo>
                    <a:pt x="812424" y="11006101"/>
                    <a:pt x="1046746" y="10771779"/>
                    <a:pt x="1046746" y="1048272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7" name="Owal 6">
              <a:extLst>
                <a:ext uri="{FF2B5EF4-FFF2-40B4-BE49-F238E27FC236}">
                  <a16:creationId xmlns:a16="http://schemas.microsoft.com/office/drawing/2014/main" id="{33D21C55-B485-4203-9CAC-DE544C479F35}"/>
                </a:ext>
              </a:extLst>
            </p:cNvPr>
            <p:cNvSpPr/>
            <p:nvPr/>
          </p:nvSpPr>
          <p:spPr>
            <a:xfrm>
              <a:off x="728678" y="3582351"/>
              <a:ext cx="701731" cy="7017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upa 10">
            <a:extLst>
              <a:ext uri="{FF2B5EF4-FFF2-40B4-BE49-F238E27FC236}">
                <a16:creationId xmlns:a16="http://schemas.microsoft.com/office/drawing/2014/main" id="{B89D5A3F-DC5A-447C-9FBD-DEB800B321AD}"/>
              </a:ext>
            </a:extLst>
          </p:cNvPr>
          <p:cNvGrpSpPr/>
          <p:nvPr/>
        </p:nvGrpSpPr>
        <p:grpSpPr>
          <a:xfrm>
            <a:off x="1568615" y="1488283"/>
            <a:ext cx="1555200" cy="2270531"/>
            <a:chOff x="1568615" y="1609835"/>
            <a:chExt cx="1555200" cy="2270531"/>
          </a:xfrm>
        </p:grpSpPr>
        <p:sp>
          <p:nvSpPr>
            <p:cNvPr id="39" name="Prostokąt 38">
              <a:extLst>
                <a:ext uri="{FF2B5EF4-FFF2-40B4-BE49-F238E27FC236}">
                  <a16:creationId xmlns:a16="http://schemas.microsoft.com/office/drawing/2014/main" id="{A161692E-F23D-4D4B-907D-0748F8B50EEA}"/>
                </a:ext>
              </a:extLst>
            </p:cNvPr>
            <p:cNvSpPr/>
            <p:nvPr/>
          </p:nvSpPr>
          <p:spPr>
            <a:xfrm>
              <a:off x="1568615"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21" name="Łącznik prosty 20">
              <a:extLst>
                <a:ext uri="{FF2B5EF4-FFF2-40B4-BE49-F238E27FC236}">
                  <a16:creationId xmlns:a16="http://schemas.microsoft.com/office/drawing/2014/main" id="{0FEF9541-0E32-4F30-8A61-441F62457E8B}"/>
                </a:ext>
              </a:extLst>
            </p:cNvPr>
            <p:cNvCxnSpPr>
              <a:cxnSpLocks/>
            </p:cNvCxnSpPr>
            <p:nvPr/>
          </p:nvCxnSpPr>
          <p:spPr>
            <a:xfrm flipV="1">
              <a:off x="2346215"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Owal 29">
              <a:extLst>
                <a:ext uri="{FF2B5EF4-FFF2-40B4-BE49-F238E27FC236}">
                  <a16:creationId xmlns:a16="http://schemas.microsoft.com/office/drawing/2014/main" id="{5087BD9C-FBBE-42A1-9FAE-4726771D9183}"/>
                </a:ext>
              </a:extLst>
            </p:cNvPr>
            <p:cNvSpPr/>
            <p:nvPr/>
          </p:nvSpPr>
          <p:spPr>
            <a:xfrm>
              <a:off x="2104963" y="1609835"/>
              <a:ext cx="482506" cy="48250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sp>
          <p:nvSpPr>
            <p:cNvPr id="35" name="Prostokąt 34">
              <a:extLst>
                <a:ext uri="{FF2B5EF4-FFF2-40B4-BE49-F238E27FC236}">
                  <a16:creationId xmlns:a16="http://schemas.microsoft.com/office/drawing/2014/main" id="{820F5B2A-4579-456D-86FE-DDC588A4149C}"/>
                </a:ext>
              </a:extLst>
            </p:cNvPr>
            <p:cNvSpPr/>
            <p:nvPr/>
          </p:nvSpPr>
          <p:spPr>
            <a:xfrm rot="5400000">
              <a:off x="2322924" y="2677435"/>
              <a:ext cx="46582" cy="15532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36" name="pole tekstowe 35">
              <a:extLst>
                <a:ext uri="{FF2B5EF4-FFF2-40B4-BE49-F238E27FC236}">
                  <a16:creationId xmlns:a16="http://schemas.microsoft.com/office/drawing/2014/main" id="{BFDCA51C-6DA3-44D5-B4B8-85C4AC4D029B}"/>
                </a:ext>
              </a:extLst>
            </p:cNvPr>
            <p:cNvSpPr txBox="1"/>
            <p:nvPr/>
          </p:nvSpPr>
          <p:spPr>
            <a:xfrm>
              <a:off x="1641089" y="2157565"/>
              <a:ext cx="1410253" cy="304868"/>
            </a:xfrm>
            <a:prstGeom prst="rect">
              <a:avLst/>
            </a:prstGeom>
            <a:noFill/>
          </p:spPr>
          <p:txBody>
            <a:bodyPr wrap="square" lIns="144000" tIns="108000" rIns="144000" bIns="108000" rtlCol="0" anchor="ctr">
              <a:noAutofit/>
            </a:bodyPr>
            <a:lstStyle/>
            <a:p>
              <a:pPr algn="ctr"/>
              <a:r>
                <a:rPr lang="en-US" sz="2000" dirty="0"/>
                <a:t>Header 1</a:t>
              </a:r>
            </a:p>
          </p:txBody>
        </p:sp>
      </p:grpSp>
      <p:grpSp>
        <p:nvGrpSpPr>
          <p:cNvPr id="13" name="Grupa 12">
            <a:extLst>
              <a:ext uri="{FF2B5EF4-FFF2-40B4-BE49-F238E27FC236}">
                <a16:creationId xmlns:a16="http://schemas.microsoft.com/office/drawing/2014/main" id="{CFEABAAF-3201-442E-A590-4B7F55299004}"/>
              </a:ext>
            </a:extLst>
          </p:cNvPr>
          <p:cNvGrpSpPr/>
          <p:nvPr/>
        </p:nvGrpSpPr>
        <p:grpSpPr>
          <a:xfrm>
            <a:off x="3822809" y="1488283"/>
            <a:ext cx="1555200" cy="2270531"/>
            <a:chOff x="3822809" y="1609835"/>
            <a:chExt cx="1555200" cy="2270531"/>
          </a:xfrm>
        </p:grpSpPr>
        <p:sp>
          <p:nvSpPr>
            <p:cNvPr id="42" name="Prostokąt 41">
              <a:extLst>
                <a:ext uri="{FF2B5EF4-FFF2-40B4-BE49-F238E27FC236}">
                  <a16:creationId xmlns:a16="http://schemas.microsoft.com/office/drawing/2014/main" id="{4F8EDA72-2B63-4CD6-9D44-EC544E5A26E0}"/>
                </a:ext>
              </a:extLst>
            </p:cNvPr>
            <p:cNvSpPr/>
            <p:nvPr/>
          </p:nvSpPr>
          <p:spPr>
            <a:xfrm>
              <a:off x="3822809"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43" name="Łącznik prosty 42">
              <a:extLst>
                <a:ext uri="{FF2B5EF4-FFF2-40B4-BE49-F238E27FC236}">
                  <a16:creationId xmlns:a16="http://schemas.microsoft.com/office/drawing/2014/main" id="{A50D57D6-B9F0-4E75-A5BE-E49B6B38D28F}"/>
                </a:ext>
              </a:extLst>
            </p:cNvPr>
            <p:cNvCxnSpPr>
              <a:cxnSpLocks/>
            </p:cNvCxnSpPr>
            <p:nvPr/>
          </p:nvCxnSpPr>
          <p:spPr>
            <a:xfrm flipV="1">
              <a:off x="4600409"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Owal 46">
              <a:extLst>
                <a:ext uri="{FF2B5EF4-FFF2-40B4-BE49-F238E27FC236}">
                  <a16:creationId xmlns:a16="http://schemas.microsoft.com/office/drawing/2014/main" id="{BD1D3E53-501F-4D5D-8431-1B8D43744363}"/>
                </a:ext>
              </a:extLst>
            </p:cNvPr>
            <p:cNvSpPr/>
            <p:nvPr/>
          </p:nvSpPr>
          <p:spPr>
            <a:xfrm>
              <a:off x="4359157" y="1609835"/>
              <a:ext cx="482506" cy="4825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sp>
          <p:nvSpPr>
            <p:cNvPr id="45" name="Prostokąt 44">
              <a:extLst>
                <a:ext uri="{FF2B5EF4-FFF2-40B4-BE49-F238E27FC236}">
                  <a16:creationId xmlns:a16="http://schemas.microsoft.com/office/drawing/2014/main" id="{FEC48AEB-633D-4AB5-9CAA-5DDB1D4C2EA0}"/>
                </a:ext>
              </a:extLst>
            </p:cNvPr>
            <p:cNvSpPr/>
            <p:nvPr/>
          </p:nvSpPr>
          <p:spPr>
            <a:xfrm rot="5400000">
              <a:off x="4577118" y="2677435"/>
              <a:ext cx="46582" cy="15532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46" name="pole tekstowe 45">
              <a:extLst>
                <a:ext uri="{FF2B5EF4-FFF2-40B4-BE49-F238E27FC236}">
                  <a16:creationId xmlns:a16="http://schemas.microsoft.com/office/drawing/2014/main" id="{8765A675-9CC5-4CAB-BAC3-9C87222AE751}"/>
                </a:ext>
              </a:extLst>
            </p:cNvPr>
            <p:cNvSpPr txBox="1"/>
            <p:nvPr/>
          </p:nvSpPr>
          <p:spPr>
            <a:xfrm>
              <a:off x="3895283" y="2157565"/>
              <a:ext cx="1410253" cy="304868"/>
            </a:xfrm>
            <a:prstGeom prst="rect">
              <a:avLst/>
            </a:prstGeom>
            <a:noFill/>
          </p:spPr>
          <p:txBody>
            <a:bodyPr wrap="square" lIns="144000" tIns="108000" rIns="144000" bIns="108000" rtlCol="0" anchor="ctr">
              <a:noAutofit/>
            </a:bodyPr>
            <a:lstStyle/>
            <a:p>
              <a:pPr algn="ctr"/>
              <a:r>
                <a:rPr lang="en-US" sz="2000" dirty="0"/>
                <a:t>Header 3</a:t>
              </a:r>
            </a:p>
          </p:txBody>
        </p:sp>
      </p:grpSp>
      <p:grpSp>
        <p:nvGrpSpPr>
          <p:cNvPr id="14" name="Grupa 13">
            <a:extLst>
              <a:ext uri="{FF2B5EF4-FFF2-40B4-BE49-F238E27FC236}">
                <a16:creationId xmlns:a16="http://schemas.microsoft.com/office/drawing/2014/main" id="{26AA6725-A113-4DE6-94D9-5639326C2C84}"/>
              </a:ext>
            </a:extLst>
          </p:cNvPr>
          <p:cNvGrpSpPr/>
          <p:nvPr/>
        </p:nvGrpSpPr>
        <p:grpSpPr>
          <a:xfrm>
            <a:off x="6077003" y="1488283"/>
            <a:ext cx="1555200" cy="2270531"/>
            <a:chOff x="6077003" y="1609835"/>
            <a:chExt cx="1555200" cy="2270531"/>
          </a:xfrm>
        </p:grpSpPr>
        <p:sp>
          <p:nvSpPr>
            <p:cNvPr id="50" name="Prostokąt 49">
              <a:extLst>
                <a:ext uri="{FF2B5EF4-FFF2-40B4-BE49-F238E27FC236}">
                  <a16:creationId xmlns:a16="http://schemas.microsoft.com/office/drawing/2014/main" id="{6CB19B16-2FEF-4E80-99DC-82FC2EF13888}"/>
                </a:ext>
              </a:extLst>
            </p:cNvPr>
            <p:cNvSpPr/>
            <p:nvPr/>
          </p:nvSpPr>
          <p:spPr>
            <a:xfrm>
              <a:off x="6077003"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51" name="Łącznik prosty 50">
              <a:extLst>
                <a:ext uri="{FF2B5EF4-FFF2-40B4-BE49-F238E27FC236}">
                  <a16:creationId xmlns:a16="http://schemas.microsoft.com/office/drawing/2014/main" id="{CECECC65-BCC0-4482-921C-262F917E8883}"/>
                </a:ext>
              </a:extLst>
            </p:cNvPr>
            <p:cNvCxnSpPr>
              <a:cxnSpLocks/>
            </p:cNvCxnSpPr>
            <p:nvPr/>
          </p:nvCxnSpPr>
          <p:spPr>
            <a:xfrm flipV="1">
              <a:off x="6854603"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 name="Owal 54">
              <a:extLst>
                <a:ext uri="{FF2B5EF4-FFF2-40B4-BE49-F238E27FC236}">
                  <a16:creationId xmlns:a16="http://schemas.microsoft.com/office/drawing/2014/main" id="{AA8F6AF8-68B9-4FFB-BA97-C0C403E0194F}"/>
                </a:ext>
              </a:extLst>
            </p:cNvPr>
            <p:cNvSpPr/>
            <p:nvPr/>
          </p:nvSpPr>
          <p:spPr>
            <a:xfrm>
              <a:off x="6613351" y="1609835"/>
              <a:ext cx="482506" cy="482504"/>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sp>
          <p:nvSpPr>
            <p:cNvPr id="53" name="Prostokąt 52">
              <a:extLst>
                <a:ext uri="{FF2B5EF4-FFF2-40B4-BE49-F238E27FC236}">
                  <a16:creationId xmlns:a16="http://schemas.microsoft.com/office/drawing/2014/main" id="{04074D99-3785-4CDA-AC29-812391F91E28}"/>
                </a:ext>
              </a:extLst>
            </p:cNvPr>
            <p:cNvSpPr/>
            <p:nvPr/>
          </p:nvSpPr>
          <p:spPr>
            <a:xfrm rot="5400000">
              <a:off x="6831312" y="2677435"/>
              <a:ext cx="46582" cy="1553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54" name="pole tekstowe 53">
              <a:extLst>
                <a:ext uri="{FF2B5EF4-FFF2-40B4-BE49-F238E27FC236}">
                  <a16:creationId xmlns:a16="http://schemas.microsoft.com/office/drawing/2014/main" id="{FCA05491-3C4F-4D6C-851C-3C416A392F8F}"/>
                </a:ext>
              </a:extLst>
            </p:cNvPr>
            <p:cNvSpPr txBox="1"/>
            <p:nvPr/>
          </p:nvSpPr>
          <p:spPr>
            <a:xfrm>
              <a:off x="6149477" y="2157565"/>
              <a:ext cx="1410253" cy="304868"/>
            </a:xfrm>
            <a:prstGeom prst="rect">
              <a:avLst/>
            </a:prstGeom>
            <a:noFill/>
          </p:spPr>
          <p:txBody>
            <a:bodyPr wrap="square" lIns="144000" tIns="108000" rIns="144000" bIns="108000" rtlCol="0" anchor="ctr">
              <a:noAutofit/>
            </a:bodyPr>
            <a:lstStyle/>
            <a:p>
              <a:pPr algn="ctr"/>
              <a:r>
                <a:rPr lang="en-US" sz="2000" dirty="0"/>
                <a:t>Header 5</a:t>
              </a:r>
            </a:p>
          </p:txBody>
        </p:sp>
      </p:grpSp>
      <p:grpSp>
        <p:nvGrpSpPr>
          <p:cNvPr id="15" name="Grupa 14">
            <a:extLst>
              <a:ext uri="{FF2B5EF4-FFF2-40B4-BE49-F238E27FC236}">
                <a16:creationId xmlns:a16="http://schemas.microsoft.com/office/drawing/2014/main" id="{10FC5F45-9F1F-458E-884E-F8CD81680C7E}"/>
              </a:ext>
            </a:extLst>
          </p:cNvPr>
          <p:cNvGrpSpPr/>
          <p:nvPr/>
        </p:nvGrpSpPr>
        <p:grpSpPr>
          <a:xfrm>
            <a:off x="8331194" y="1488283"/>
            <a:ext cx="1555200" cy="2270531"/>
            <a:chOff x="8331194" y="1609835"/>
            <a:chExt cx="1555200" cy="2270531"/>
          </a:xfrm>
        </p:grpSpPr>
        <p:sp>
          <p:nvSpPr>
            <p:cNvPr id="58" name="Prostokąt 57">
              <a:extLst>
                <a:ext uri="{FF2B5EF4-FFF2-40B4-BE49-F238E27FC236}">
                  <a16:creationId xmlns:a16="http://schemas.microsoft.com/office/drawing/2014/main" id="{A392460D-ACA6-4865-9754-9056F8EA8536}"/>
                </a:ext>
              </a:extLst>
            </p:cNvPr>
            <p:cNvSpPr/>
            <p:nvPr/>
          </p:nvSpPr>
          <p:spPr>
            <a:xfrm>
              <a:off x="8331194"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59" name="Łącznik prosty 58">
              <a:extLst>
                <a:ext uri="{FF2B5EF4-FFF2-40B4-BE49-F238E27FC236}">
                  <a16:creationId xmlns:a16="http://schemas.microsoft.com/office/drawing/2014/main" id="{4FEE1179-79B0-4C6B-8B53-E0157F893CF2}"/>
                </a:ext>
              </a:extLst>
            </p:cNvPr>
            <p:cNvCxnSpPr>
              <a:cxnSpLocks/>
            </p:cNvCxnSpPr>
            <p:nvPr/>
          </p:nvCxnSpPr>
          <p:spPr>
            <a:xfrm flipV="1">
              <a:off x="9108794"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Owal 62">
              <a:extLst>
                <a:ext uri="{FF2B5EF4-FFF2-40B4-BE49-F238E27FC236}">
                  <a16:creationId xmlns:a16="http://schemas.microsoft.com/office/drawing/2014/main" id="{3BD4E3B8-6E2B-43A0-8831-E619E48E09FE}"/>
                </a:ext>
              </a:extLst>
            </p:cNvPr>
            <p:cNvSpPr/>
            <p:nvPr/>
          </p:nvSpPr>
          <p:spPr>
            <a:xfrm>
              <a:off x="8867542" y="1609835"/>
              <a:ext cx="482506" cy="482504"/>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7</a:t>
              </a:r>
            </a:p>
          </p:txBody>
        </p:sp>
        <p:sp>
          <p:nvSpPr>
            <p:cNvPr id="61" name="Prostokąt 60">
              <a:extLst>
                <a:ext uri="{FF2B5EF4-FFF2-40B4-BE49-F238E27FC236}">
                  <a16:creationId xmlns:a16="http://schemas.microsoft.com/office/drawing/2014/main" id="{2613C3DF-F8A8-4D81-A9BE-E7B4320DE951}"/>
                </a:ext>
              </a:extLst>
            </p:cNvPr>
            <p:cNvSpPr/>
            <p:nvPr/>
          </p:nvSpPr>
          <p:spPr>
            <a:xfrm rot="5400000">
              <a:off x="9085503" y="2677435"/>
              <a:ext cx="46582" cy="155326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62" name="pole tekstowe 61">
              <a:extLst>
                <a:ext uri="{FF2B5EF4-FFF2-40B4-BE49-F238E27FC236}">
                  <a16:creationId xmlns:a16="http://schemas.microsoft.com/office/drawing/2014/main" id="{39D180CB-F588-42C7-B51E-B0199EB07A50}"/>
                </a:ext>
              </a:extLst>
            </p:cNvPr>
            <p:cNvSpPr txBox="1"/>
            <p:nvPr/>
          </p:nvSpPr>
          <p:spPr>
            <a:xfrm>
              <a:off x="8403668" y="2157565"/>
              <a:ext cx="1410253" cy="304868"/>
            </a:xfrm>
            <a:prstGeom prst="rect">
              <a:avLst/>
            </a:prstGeom>
            <a:noFill/>
          </p:spPr>
          <p:txBody>
            <a:bodyPr wrap="square" lIns="144000" tIns="108000" rIns="144000" bIns="108000" rtlCol="0" anchor="ctr">
              <a:noAutofit/>
            </a:bodyPr>
            <a:lstStyle/>
            <a:p>
              <a:pPr algn="ctr"/>
              <a:r>
                <a:rPr lang="en-US" sz="2000" dirty="0"/>
                <a:t>Header 7</a:t>
              </a:r>
            </a:p>
          </p:txBody>
        </p:sp>
      </p:grpSp>
      <p:grpSp>
        <p:nvGrpSpPr>
          <p:cNvPr id="18" name="Grupa 17">
            <a:extLst>
              <a:ext uri="{FF2B5EF4-FFF2-40B4-BE49-F238E27FC236}">
                <a16:creationId xmlns:a16="http://schemas.microsoft.com/office/drawing/2014/main" id="{F5C9C35A-8637-4A1F-9F2E-B446D7DB41C6}"/>
              </a:ext>
            </a:extLst>
          </p:cNvPr>
          <p:cNvGrpSpPr/>
          <p:nvPr/>
        </p:nvGrpSpPr>
        <p:grpSpPr>
          <a:xfrm>
            <a:off x="2695712" y="3809975"/>
            <a:ext cx="1555200" cy="2202554"/>
            <a:chOff x="2695712" y="3931527"/>
            <a:chExt cx="1555200" cy="2202554"/>
          </a:xfrm>
        </p:grpSpPr>
        <p:cxnSp>
          <p:nvCxnSpPr>
            <p:cNvPr id="74" name="Łącznik prosty 73">
              <a:extLst>
                <a:ext uri="{FF2B5EF4-FFF2-40B4-BE49-F238E27FC236}">
                  <a16:creationId xmlns:a16="http://schemas.microsoft.com/office/drawing/2014/main" id="{F4179F64-0AD4-4E8E-A09A-70FB8480CF5E}"/>
                </a:ext>
              </a:extLst>
            </p:cNvPr>
            <p:cNvCxnSpPr>
              <a:cxnSpLocks/>
            </p:cNvCxnSpPr>
            <p:nvPr/>
          </p:nvCxnSpPr>
          <p:spPr>
            <a:xfrm rot="10800000">
              <a:off x="3473312"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4" name="Prostokąt 113">
              <a:extLst>
                <a:ext uri="{FF2B5EF4-FFF2-40B4-BE49-F238E27FC236}">
                  <a16:creationId xmlns:a16="http://schemas.microsoft.com/office/drawing/2014/main" id="{E86D1576-2EE7-40D5-9319-DD18A1359D7A}"/>
                </a:ext>
              </a:extLst>
            </p:cNvPr>
            <p:cNvSpPr/>
            <p:nvPr/>
          </p:nvSpPr>
          <p:spPr>
            <a:xfrm>
              <a:off x="2695712"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16" name="Owal 115">
              <a:extLst>
                <a:ext uri="{FF2B5EF4-FFF2-40B4-BE49-F238E27FC236}">
                  <a16:creationId xmlns:a16="http://schemas.microsoft.com/office/drawing/2014/main" id="{5905B782-6927-457D-8116-F839E90CFC52}"/>
                </a:ext>
              </a:extLst>
            </p:cNvPr>
            <p:cNvSpPr/>
            <p:nvPr/>
          </p:nvSpPr>
          <p:spPr>
            <a:xfrm>
              <a:off x="3232060" y="4263929"/>
              <a:ext cx="482506" cy="48250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sp>
          <p:nvSpPr>
            <p:cNvPr id="118" name="Prostokąt 117">
              <a:extLst>
                <a:ext uri="{FF2B5EF4-FFF2-40B4-BE49-F238E27FC236}">
                  <a16:creationId xmlns:a16="http://schemas.microsoft.com/office/drawing/2014/main" id="{B35467CF-1995-4875-979B-F277DA77B476}"/>
                </a:ext>
              </a:extLst>
            </p:cNvPr>
            <p:cNvSpPr/>
            <p:nvPr/>
          </p:nvSpPr>
          <p:spPr>
            <a:xfrm rot="5400000">
              <a:off x="3450021" y="5334159"/>
              <a:ext cx="46582" cy="15532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19" name="pole tekstowe 118">
              <a:extLst>
                <a:ext uri="{FF2B5EF4-FFF2-40B4-BE49-F238E27FC236}">
                  <a16:creationId xmlns:a16="http://schemas.microsoft.com/office/drawing/2014/main" id="{F76D7B56-01DA-4F29-A229-4FACC6D36D3C}"/>
                </a:ext>
              </a:extLst>
            </p:cNvPr>
            <p:cNvSpPr txBox="1"/>
            <p:nvPr/>
          </p:nvSpPr>
          <p:spPr>
            <a:xfrm>
              <a:off x="2768186" y="4805969"/>
              <a:ext cx="1410253" cy="304868"/>
            </a:xfrm>
            <a:prstGeom prst="rect">
              <a:avLst/>
            </a:prstGeom>
            <a:noFill/>
          </p:spPr>
          <p:txBody>
            <a:bodyPr wrap="square" lIns="144000" tIns="108000" rIns="144000" bIns="108000" rtlCol="0" anchor="ctr">
              <a:noAutofit/>
            </a:bodyPr>
            <a:lstStyle/>
            <a:p>
              <a:pPr algn="ctr"/>
              <a:r>
                <a:rPr lang="en-US" sz="2000" dirty="0"/>
                <a:t>Header 2</a:t>
              </a:r>
            </a:p>
          </p:txBody>
        </p:sp>
      </p:grpSp>
      <p:grpSp>
        <p:nvGrpSpPr>
          <p:cNvPr id="17" name="Grupa 16">
            <a:extLst>
              <a:ext uri="{FF2B5EF4-FFF2-40B4-BE49-F238E27FC236}">
                <a16:creationId xmlns:a16="http://schemas.microsoft.com/office/drawing/2014/main" id="{4D28A0C6-E757-4C55-93EB-11AA0E240CBA}"/>
              </a:ext>
            </a:extLst>
          </p:cNvPr>
          <p:cNvGrpSpPr/>
          <p:nvPr/>
        </p:nvGrpSpPr>
        <p:grpSpPr>
          <a:xfrm>
            <a:off x="4949906" y="3809975"/>
            <a:ext cx="1555200" cy="2202554"/>
            <a:chOff x="4949906" y="3931527"/>
            <a:chExt cx="1555200" cy="2202554"/>
          </a:xfrm>
        </p:grpSpPr>
        <p:cxnSp>
          <p:nvCxnSpPr>
            <p:cNvPr id="77" name="Łącznik prosty 76">
              <a:extLst>
                <a:ext uri="{FF2B5EF4-FFF2-40B4-BE49-F238E27FC236}">
                  <a16:creationId xmlns:a16="http://schemas.microsoft.com/office/drawing/2014/main" id="{A48A838A-CA75-478B-8020-D6A6EA9F7903}"/>
                </a:ext>
              </a:extLst>
            </p:cNvPr>
            <p:cNvCxnSpPr>
              <a:cxnSpLocks/>
            </p:cNvCxnSpPr>
            <p:nvPr/>
          </p:nvCxnSpPr>
          <p:spPr>
            <a:xfrm rot="10800000">
              <a:off x="5727506"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0" name="Prostokąt 119">
              <a:extLst>
                <a:ext uri="{FF2B5EF4-FFF2-40B4-BE49-F238E27FC236}">
                  <a16:creationId xmlns:a16="http://schemas.microsoft.com/office/drawing/2014/main" id="{73D7FFFA-74DC-44FD-B35A-870CEF246FC6}"/>
                </a:ext>
              </a:extLst>
            </p:cNvPr>
            <p:cNvSpPr/>
            <p:nvPr/>
          </p:nvSpPr>
          <p:spPr>
            <a:xfrm>
              <a:off x="4949906"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22" name="Owal 121">
              <a:extLst>
                <a:ext uri="{FF2B5EF4-FFF2-40B4-BE49-F238E27FC236}">
                  <a16:creationId xmlns:a16="http://schemas.microsoft.com/office/drawing/2014/main" id="{512BF255-E4EE-4899-893E-360BEB031D42}"/>
                </a:ext>
              </a:extLst>
            </p:cNvPr>
            <p:cNvSpPr/>
            <p:nvPr/>
          </p:nvSpPr>
          <p:spPr>
            <a:xfrm>
              <a:off x="5486254" y="4263929"/>
              <a:ext cx="482506" cy="4825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sp>
          <p:nvSpPr>
            <p:cNvPr id="124" name="Prostokąt 123">
              <a:extLst>
                <a:ext uri="{FF2B5EF4-FFF2-40B4-BE49-F238E27FC236}">
                  <a16:creationId xmlns:a16="http://schemas.microsoft.com/office/drawing/2014/main" id="{A05FC7F7-7A9E-49D6-883E-A1D80CD4FF55}"/>
                </a:ext>
              </a:extLst>
            </p:cNvPr>
            <p:cNvSpPr/>
            <p:nvPr/>
          </p:nvSpPr>
          <p:spPr>
            <a:xfrm rot="5400000">
              <a:off x="5704215" y="5334159"/>
              <a:ext cx="46582" cy="15532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25" name="pole tekstowe 124">
              <a:extLst>
                <a:ext uri="{FF2B5EF4-FFF2-40B4-BE49-F238E27FC236}">
                  <a16:creationId xmlns:a16="http://schemas.microsoft.com/office/drawing/2014/main" id="{02D83CB6-FE00-4C02-9CE2-C6DB3744DA80}"/>
                </a:ext>
              </a:extLst>
            </p:cNvPr>
            <p:cNvSpPr txBox="1"/>
            <p:nvPr/>
          </p:nvSpPr>
          <p:spPr>
            <a:xfrm>
              <a:off x="5022380" y="4805969"/>
              <a:ext cx="1410253" cy="304868"/>
            </a:xfrm>
            <a:prstGeom prst="rect">
              <a:avLst/>
            </a:prstGeom>
            <a:noFill/>
          </p:spPr>
          <p:txBody>
            <a:bodyPr wrap="square" lIns="144000" tIns="108000" rIns="144000" bIns="108000" rtlCol="0" anchor="ctr">
              <a:noAutofit/>
            </a:bodyPr>
            <a:lstStyle/>
            <a:p>
              <a:pPr algn="ctr"/>
              <a:r>
                <a:rPr lang="en-US" sz="2000" dirty="0"/>
                <a:t>Header 4</a:t>
              </a:r>
            </a:p>
          </p:txBody>
        </p:sp>
      </p:grpSp>
      <p:grpSp>
        <p:nvGrpSpPr>
          <p:cNvPr id="16" name="Grupa 15">
            <a:extLst>
              <a:ext uri="{FF2B5EF4-FFF2-40B4-BE49-F238E27FC236}">
                <a16:creationId xmlns:a16="http://schemas.microsoft.com/office/drawing/2014/main" id="{67734303-6248-4FD2-939A-DF8F9F8FC95D}"/>
              </a:ext>
            </a:extLst>
          </p:cNvPr>
          <p:cNvGrpSpPr/>
          <p:nvPr/>
        </p:nvGrpSpPr>
        <p:grpSpPr>
          <a:xfrm>
            <a:off x="7204100" y="3809975"/>
            <a:ext cx="1555200" cy="2202554"/>
            <a:chOff x="7204100" y="3931527"/>
            <a:chExt cx="1555200" cy="2202554"/>
          </a:xfrm>
        </p:grpSpPr>
        <p:cxnSp>
          <p:nvCxnSpPr>
            <p:cNvPr id="80" name="Łącznik prosty 79">
              <a:extLst>
                <a:ext uri="{FF2B5EF4-FFF2-40B4-BE49-F238E27FC236}">
                  <a16:creationId xmlns:a16="http://schemas.microsoft.com/office/drawing/2014/main" id="{754FE4E0-A25C-4978-8549-6A3A5F314E9D}"/>
                </a:ext>
              </a:extLst>
            </p:cNvPr>
            <p:cNvCxnSpPr>
              <a:cxnSpLocks/>
            </p:cNvCxnSpPr>
            <p:nvPr/>
          </p:nvCxnSpPr>
          <p:spPr>
            <a:xfrm rot="10800000">
              <a:off x="7981700"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6" name="Prostokąt 125">
              <a:extLst>
                <a:ext uri="{FF2B5EF4-FFF2-40B4-BE49-F238E27FC236}">
                  <a16:creationId xmlns:a16="http://schemas.microsoft.com/office/drawing/2014/main" id="{127D683D-8384-4F75-A2E3-3D907AFC0BE3}"/>
                </a:ext>
              </a:extLst>
            </p:cNvPr>
            <p:cNvSpPr/>
            <p:nvPr/>
          </p:nvSpPr>
          <p:spPr>
            <a:xfrm>
              <a:off x="7204100"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28" name="Owal 127">
              <a:extLst>
                <a:ext uri="{FF2B5EF4-FFF2-40B4-BE49-F238E27FC236}">
                  <a16:creationId xmlns:a16="http://schemas.microsoft.com/office/drawing/2014/main" id="{12A9A539-69A3-4C76-90D0-D36341E9F3BD}"/>
                </a:ext>
              </a:extLst>
            </p:cNvPr>
            <p:cNvSpPr/>
            <p:nvPr/>
          </p:nvSpPr>
          <p:spPr>
            <a:xfrm>
              <a:off x="7740448" y="4263929"/>
              <a:ext cx="482506" cy="482504"/>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6</a:t>
              </a:r>
            </a:p>
          </p:txBody>
        </p:sp>
        <p:sp>
          <p:nvSpPr>
            <p:cNvPr id="130" name="Prostokąt 129">
              <a:extLst>
                <a:ext uri="{FF2B5EF4-FFF2-40B4-BE49-F238E27FC236}">
                  <a16:creationId xmlns:a16="http://schemas.microsoft.com/office/drawing/2014/main" id="{3D72C178-0DFE-4AA6-BBFB-8116C34223E1}"/>
                </a:ext>
              </a:extLst>
            </p:cNvPr>
            <p:cNvSpPr/>
            <p:nvPr/>
          </p:nvSpPr>
          <p:spPr>
            <a:xfrm rot="5400000">
              <a:off x="7958409" y="5334159"/>
              <a:ext cx="46582" cy="1553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31" name="pole tekstowe 130">
              <a:extLst>
                <a:ext uri="{FF2B5EF4-FFF2-40B4-BE49-F238E27FC236}">
                  <a16:creationId xmlns:a16="http://schemas.microsoft.com/office/drawing/2014/main" id="{9D77BB04-EF58-408B-AF30-C8ED8D8B4578}"/>
                </a:ext>
              </a:extLst>
            </p:cNvPr>
            <p:cNvSpPr txBox="1"/>
            <p:nvPr/>
          </p:nvSpPr>
          <p:spPr>
            <a:xfrm>
              <a:off x="7276574" y="4805969"/>
              <a:ext cx="1410253" cy="304868"/>
            </a:xfrm>
            <a:prstGeom prst="rect">
              <a:avLst/>
            </a:prstGeom>
            <a:noFill/>
          </p:spPr>
          <p:txBody>
            <a:bodyPr wrap="square" lIns="144000" tIns="108000" rIns="144000" bIns="108000" rtlCol="0" anchor="ctr">
              <a:noAutofit/>
            </a:bodyPr>
            <a:lstStyle/>
            <a:p>
              <a:pPr algn="ctr"/>
              <a:r>
                <a:rPr lang="en-US" sz="2000" dirty="0"/>
                <a:t>Header 6</a:t>
              </a:r>
            </a:p>
          </p:txBody>
        </p:sp>
      </p:grpSp>
      <p:grpSp>
        <p:nvGrpSpPr>
          <p:cNvPr id="19" name="Grupa 18">
            <a:extLst>
              <a:ext uri="{FF2B5EF4-FFF2-40B4-BE49-F238E27FC236}">
                <a16:creationId xmlns:a16="http://schemas.microsoft.com/office/drawing/2014/main" id="{7970B9FD-09DC-4964-9E11-2AE6E39D5A0E}"/>
              </a:ext>
            </a:extLst>
          </p:cNvPr>
          <p:cNvGrpSpPr/>
          <p:nvPr/>
        </p:nvGrpSpPr>
        <p:grpSpPr>
          <a:xfrm>
            <a:off x="10622416" y="3355804"/>
            <a:ext cx="908560" cy="908560"/>
            <a:chOff x="10622416" y="3477356"/>
            <a:chExt cx="908560" cy="908560"/>
          </a:xfrm>
        </p:grpSpPr>
        <p:sp>
          <p:nvSpPr>
            <p:cNvPr id="66" name="Owal 65">
              <a:extLst>
                <a:ext uri="{FF2B5EF4-FFF2-40B4-BE49-F238E27FC236}">
                  <a16:creationId xmlns:a16="http://schemas.microsoft.com/office/drawing/2014/main" id="{3843DF63-E38D-468B-A47C-C4B946B70633}"/>
                </a:ext>
              </a:extLst>
            </p:cNvPr>
            <p:cNvSpPr/>
            <p:nvPr/>
          </p:nvSpPr>
          <p:spPr>
            <a:xfrm>
              <a:off x="10622416" y="3477356"/>
              <a:ext cx="908560" cy="908560"/>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wal 66">
              <a:extLst>
                <a:ext uri="{FF2B5EF4-FFF2-40B4-BE49-F238E27FC236}">
                  <a16:creationId xmlns:a16="http://schemas.microsoft.com/office/drawing/2014/main" id="{C05DE6D4-B8AC-438F-9A43-60183B035248}"/>
                </a:ext>
              </a:extLst>
            </p:cNvPr>
            <p:cNvSpPr/>
            <p:nvPr/>
          </p:nvSpPr>
          <p:spPr>
            <a:xfrm>
              <a:off x="10727412" y="3582354"/>
              <a:ext cx="698569" cy="6985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Dowolny kształt: kształt 67">
              <a:extLst>
                <a:ext uri="{FF2B5EF4-FFF2-40B4-BE49-F238E27FC236}">
                  <a16:creationId xmlns:a16="http://schemas.microsoft.com/office/drawing/2014/main" id="{942CA8A0-A8F8-4D6A-B322-F09823C77670}"/>
                </a:ext>
              </a:extLst>
            </p:cNvPr>
            <p:cNvSpPr/>
            <p:nvPr/>
          </p:nvSpPr>
          <p:spPr>
            <a:xfrm>
              <a:off x="11007728" y="3715548"/>
              <a:ext cx="137937" cy="432175"/>
            </a:xfrm>
            <a:custGeom>
              <a:avLst/>
              <a:gdLst>
                <a:gd name="connsiteX0" fmla="*/ 103693 w 207385"/>
                <a:gd name="connsiteY0" fmla="*/ 0 h 649763"/>
                <a:gd name="connsiteX1" fmla="*/ 207385 w 207385"/>
                <a:gd name="connsiteY1" fmla="*/ 103691 h 649763"/>
                <a:gd name="connsiteX2" fmla="*/ 177015 w 207385"/>
                <a:gd name="connsiteY2" fmla="*/ 177012 h 649763"/>
                <a:gd name="connsiteX3" fmla="*/ 151144 w 207385"/>
                <a:gd name="connsiteY3" fmla="*/ 194454 h 649763"/>
                <a:gd name="connsiteX4" fmla="*/ 207384 w 207385"/>
                <a:gd name="connsiteY4" fmla="*/ 649763 h 649763"/>
                <a:gd name="connsiteX5" fmla="*/ 0 w 207385"/>
                <a:gd name="connsiteY5" fmla="*/ 649763 h 649763"/>
                <a:gd name="connsiteX6" fmla="*/ 56241 w 207385"/>
                <a:gd name="connsiteY6" fmla="*/ 194453 h 649763"/>
                <a:gd name="connsiteX7" fmla="*/ 30372 w 207385"/>
                <a:gd name="connsiteY7" fmla="*/ 177012 h 649763"/>
                <a:gd name="connsiteX8" fmla="*/ 1 w 207385"/>
                <a:gd name="connsiteY8" fmla="*/ 103691 h 649763"/>
                <a:gd name="connsiteX9" fmla="*/ 103693 w 207385"/>
                <a:gd name="connsiteY9" fmla="*/ 0 h 64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385" h="649763">
                  <a:moveTo>
                    <a:pt x="103693" y="0"/>
                  </a:moveTo>
                  <a:cubicBezTo>
                    <a:pt x="160961" y="0"/>
                    <a:pt x="207385" y="46424"/>
                    <a:pt x="207385" y="103691"/>
                  </a:cubicBezTo>
                  <a:cubicBezTo>
                    <a:pt x="207385" y="132325"/>
                    <a:pt x="195779" y="158248"/>
                    <a:pt x="177015" y="177012"/>
                  </a:cubicBezTo>
                  <a:lnTo>
                    <a:pt x="151144" y="194454"/>
                  </a:lnTo>
                  <a:lnTo>
                    <a:pt x="207384" y="649763"/>
                  </a:lnTo>
                  <a:lnTo>
                    <a:pt x="0" y="649763"/>
                  </a:lnTo>
                  <a:lnTo>
                    <a:pt x="56241" y="194453"/>
                  </a:lnTo>
                  <a:lnTo>
                    <a:pt x="30372" y="177012"/>
                  </a:lnTo>
                  <a:cubicBezTo>
                    <a:pt x="11607" y="158248"/>
                    <a:pt x="1" y="132325"/>
                    <a:pt x="1" y="103691"/>
                  </a:cubicBezTo>
                  <a:cubicBezTo>
                    <a:pt x="1" y="46424"/>
                    <a:pt x="46425" y="0"/>
                    <a:pt x="103693"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22421052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p:txBody>
          <a:bodyPr>
            <a:normAutofit fontScale="90000"/>
          </a:bodyPr>
          <a:lstStyle/>
          <a:p>
            <a:r>
              <a:rPr lang="en-US" dirty="0"/>
              <a:t>3D Vertically Layered Cube Diagram – 3 Layers</a:t>
            </a:r>
          </a:p>
        </p:txBody>
      </p:sp>
      <p:grpSp>
        <p:nvGrpSpPr>
          <p:cNvPr id="6" name="Grupa 5">
            <a:extLst>
              <a:ext uri="{FF2B5EF4-FFF2-40B4-BE49-F238E27FC236}">
                <a16:creationId xmlns:a16="http://schemas.microsoft.com/office/drawing/2014/main" id="{F585643F-FD9F-4259-8C18-222F98CED7E3}"/>
              </a:ext>
            </a:extLst>
          </p:cNvPr>
          <p:cNvGrpSpPr/>
          <p:nvPr/>
        </p:nvGrpSpPr>
        <p:grpSpPr>
          <a:xfrm>
            <a:off x="2927648" y="1556792"/>
            <a:ext cx="2436775" cy="3329268"/>
            <a:chOff x="2063552" y="2930589"/>
            <a:chExt cx="1468986" cy="2007017"/>
          </a:xfrm>
          <a:solidFill>
            <a:schemeClr val="accent5"/>
          </a:solidFill>
        </p:grpSpPr>
        <p:sp>
          <p:nvSpPr>
            <p:cNvPr id="9" name="Dowolny kształt: kształt 8">
              <a:extLst>
                <a:ext uri="{FF2B5EF4-FFF2-40B4-BE49-F238E27FC236}">
                  <a16:creationId xmlns:a16="http://schemas.microsoft.com/office/drawing/2014/main" id="{88EE2E59-A84B-40F2-B0A5-BFF029FCC366}"/>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15" name="Dowolny kształt: kształt 14">
              <a:extLst>
                <a:ext uri="{FF2B5EF4-FFF2-40B4-BE49-F238E27FC236}">
                  <a16:creationId xmlns:a16="http://schemas.microsoft.com/office/drawing/2014/main" id="{55F2AD40-BE9A-4E30-8449-8B8C052F050D}"/>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19" name="Dowolny kształt: kształt 18">
              <a:extLst>
                <a:ext uri="{FF2B5EF4-FFF2-40B4-BE49-F238E27FC236}">
                  <a16:creationId xmlns:a16="http://schemas.microsoft.com/office/drawing/2014/main" id="{29427AB7-CA18-479F-A6EE-E94BDD93AF38}"/>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7" name="Dowolny kształt: kształt 6">
              <a:extLst>
                <a:ext uri="{FF2B5EF4-FFF2-40B4-BE49-F238E27FC236}">
                  <a16:creationId xmlns:a16="http://schemas.microsoft.com/office/drawing/2014/main" id="{90146F90-A120-4177-9BFE-09819370F879}"/>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22" name="Dowolny kształt: kształt 21">
              <a:extLst>
                <a:ext uri="{FF2B5EF4-FFF2-40B4-BE49-F238E27FC236}">
                  <a16:creationId xmlns:a16="http://schemas.microsoft.com/office/drawing/2014/main" id="{CFD697FB-7F86-4AD4-9B29-152FD46F11F8}"/>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28" name="Dowolny kształt: kształt 27">
              <a:extLst>
                <a:ext uri="{FF2B5EF4-FFF2-40B4-BE49-F238E27FC236}">
                  <a16:creationId xmlns:a16="http://schemas.microsoft.com/office/drawing/2014/main" id="{C2DE55CE-097B-4111-9ED9-71E7BAEDEB73}"/>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8" name="Dowolny kształt: kształt 7">
              <a:extLst>
                <a:ext uri="{FF2B5EF4-FFF2-40B4-BE49-F238E27FC236}">
                  <a16:creationId xmlns:a16="http://schemas.microsoft.com/office/drawing/2014/main" id="{FD2D8F53-2495-4765-9E77-D7085189AC22}"/>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14" name="Dowolny kształt: kształt 13">
              <a:extLst>
                <a:ext uri="{FF2B5EF4-FFF2-40B4-BE49-F238E27FC236}">
                  <a16:creationId xmlns:a16="http://schemas.microsoft.com/office/drawing/2014/main" id="{E002B77D-3599-4056-B538-53298D04DAC3}"/>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18" name="Dowolny kształt: kształt 17">
              <a:extLst>
                <a:ext uri="{FF2B5EF4-FFF2-40B4-BE49-F238E27FC236}">
                  <a16:creationId xmlns:a16="http://schemas.microsoft.com/office/drawing/2014/main" id="{9855718B-F152-41F8-84D3-D71E605178D6}"/>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23" name="Dowolny kształt: kształt 22">
              <a:extLst>
                <a:ext uri="{FF2B5EF4-FFF2-40B4-BE49-F238E27FC236}">
                  <a16:creationId xmlns:a16="http://schemas.microsoft.com/office/drawing/2014/main" id="{77D0D9D0-61A8-444D-8CD3-142AC4836765}"/>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26" name="Dowolny kształt: kształt 25">
              <a:extLst>
                <a:ext uri="{FF2B5EF4-FFF2-40B4-BE49-F238E27FC236}">
                  <a16:creationId xmlns:a16="http://schemas.microsoft.com/office/drawing/2014/main" id="{8140574A-7D37-4D8B-9CA8-E581F42999E6}"/>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27" name="Dowolny kształt: kształt 26">
              <a:extLst>
                <a:ext uri="{FF2B5EF4-FFF2-40B4-BE49-F238E27FC236}">
                  <a16:creationId xmlns:a16="http://schemas.microsoft.com/office/drawing/2014/main" id="{9CCBE129-7063-4006-8C33-971CCF4D8506}"/>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29" name="Dowolny kształt: kształt 28">
              <a:extLst>
                <a:ext uri="{FF2B5EF4-FFF2-40B4-BE49-F238E27FC236}">
                  <a16:creationId xmlns:a16="http://schemas.microsoft.com/office/drawing/2014/main" id="{80EA6587-DB54-4FFC-A2CE-E8F7827EF487}"/>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32" name="Dowolny kształt: kształt 31">
              <a:extLst>
                <a:ext uri="{FF2B5EF4-FFF2-40B4-BE49-F238E27FC236}">
                  <a16:creationId xmlns:a16="http://schemas.microsoft.com/office/drawing/2014/main" id="{DF51D23B-0FBD-4CBF-A6DE-2539754FB908}"/>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33" name="Dowolny kształt: kształt 32">
              <a:extLst>
                <a:ext uri="{FF2B5EF4-FFF2-40B4-BE49-F238E27FC236}">
                  <a16:creationId xmlns:a16="http://schemas.microsoft.com/office/drawing/2014/main" id="{82360508-3785-4647-9785-AA01F6D186ED}"/>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nvGrpSpPr>
          <p:cNvPr id="93" name="Grupa 92">
            <a:extLst>
              <a:ext uri="{FF2B5EF4-FFF2-40B4-BE49-F238E27FC236}">
                <a16:creationId xmlns:a16="http://schemas.microsoft.com/office/drawing/2014/main" id="{D2EEE62C-583B-4AC2-AD26-40F464558356}"/>
              </a:ext>
            </a:extLst>
          </p:cNvPr>
          <p:cNvGrpSpPr/>
          <p:nvPr/>
        </p:nvGrpSpPr>
        <p:grpSpPr>
          <a:xfrm>
            <a:off x="6096000" y="4371168"/>
            <a:ext cx="5059378" cy="1094468"/>
            <a:chOff x="6090760" y="5089870"/>
            <a:chExt cx="5475764" cy="1184542"/>
          </a:xfrm>
        </p:grpSpPr>
        <p:sp>
          <p:nvSpPr>
            <p:cNvPr id="94" name="Prostokąt 93">
              <a:extLst>
                <a:ext uri="{FF2B5EF4-FFF2-40B4-BE49-F238E27FC236}">
                  <a16:creationId xmlns:a16="http://schemas.microsoft.com/office/drawing/2014/main" id="{A8E5EEC3-E5F0-4CCA-BF2D-442E2E9F8B15}"/>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95" name="Prostokąt 94">
              <a:extLst>
                <a:ext uri="{FF2B5EF4-FFF2-40B4-BE49-F238E27FC236}">
                  <a16:creationId xmlns:a16="http://schemas.microsoft.com/office/drawing/2014/main" id="{53012477-0610-4F1E-9BEF-4C4B7F398117}"/>
                </a:ext>
              </a:extLst>
            </p:cNvPr>
            <p:cNvSpPr/>
            <p:nvPr/>
          </p:nvSpPr>
          <p:spPr>
            <a:xfrm>
              <a:off x="11520805" y="5394746"/>
              <a:ext cx="45719" cy="6420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6" name="Grupa 95">
              <a:extLst>
                <a:ext uri="{FF2B5EF4-FFF2-40B4-BE49-F238E27FC236}">
                  <a16:creationId xmlns:a16="http://schemas.microsoft.com/office/drawing/2014/main" id="{B945493A-2A46-4FF2-BA74-96151230FA82}"/>
                </a:ext>
              </a:extLst>
            </p:cNvPr>
            <p:cNvGrpSpPr/>
            <p:nvPr/>
          </p:nvGrpSpPr>
          <p:grpSpPr>
            <a:xfrm>
              <a:off x="6090760" y="5089870"/>
              <a:ext cx="1146534" cy="1184542"/>
              <a:chOff x="6230979" y="5089870"/>
              <a:chExt cx="1146534" cy="1184542"/>
            </a:xfrm>
          </p:grpSpPr>
          <p:sp>
            <p:nvSpPr>
              <p:cNvPr id="97" name="Dowolny kształt: kształt 96">
                <a:extLst>
                  <a:ext uri="{FF2B5EF4-FFF2-40B4-BE49-F238E27FC236}">
                    <a16:creationId xmlns:a16="http://schemas.microsoft.com/office/drawing/2014/main" id="{79A7F555-FBA1-471B-9D63-DED5A7FC5587}"/>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4"/>
              </a:solidFill>
              <a:ln w="9525" cap="flat">
                <a:noFill/>
                <a:prstDash val="solid"/>
                <a:miter/>
              </a:ln>
            </p:spPr>
            <p:txBody>
              <a:bodyPr rtlCol="0" anchor="ctr"/>
              <a:lstStyle/>
              <a:p>
                <a:endParaRPr lang="en-US" sz="2400" dirty="0"/>
              </a:p>
            </p:txBody>
          </p:sp>
          <p:sp>
            <p:nvSpPr>
              <p:cNvPr id="98" name="Dowolny kształt: kształt 97">
                <a:extLst>
                  <a:ext uri="{FF2B5EF4-FFF2-40B4-BE49-F238E27FC236}">
                    <a16:creationId xmlns:a16="http://schemas.microsoft.com/office/drawing/2014/main" id="{00B71E60-5974-4E98-A43C-C42471683FEE}"/>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4">
                  <a:lumMod val="75000"/>
                </a:schemeClr>
              </a:solidFill>
              <a:ln w="9525" cap="flat">
                <a:noFill/>
                <a:prstDash val="solid"/>
                <a:miter/>
              </a:ln>
            </p:spPr>
            <p:txBody>
              <a:bodyPr rtlCol="0" anchor="ctr"/>
              <a:lstStyle/>
              <a:p>
                <a:pPr algn="ctr"/>
                <a:r>
                  <a:rPr lang="en-US" sz="3600" dirty="0">
                    <a:solidFill>
                      <a:schemeClr val="bg1"/>
                    </a:solidFill>
                  </a:rPr>
                  <a:t>3</a:t>
                </a:r>
              </a:p>
            </p:txBody>
          </p:sp>
          <p:sp>
            <p:nvSpPr>
              <p:cNvPr id="99" name="Dowolny kształt: kształt 98">
                <a:extLst>
                  <a:ext uri="{FF2B5EF4-FFF2-40B4-BE49-F238E27FC236}">
                    <a16:creationId xmlns:a16="http://schemas.microsoft.com/office/drawing/2014/main" id="{7DC664CC-DEBE-490A-B052-B9A0ECC2B7DB}"/>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4">
                  <a:lumMod val="75000"/>
                </a:schemeClr>
              </a:solidFill>
              <a:ln w="9525" cap="flat">
                <a:noFill/>
                <a:prstDash val="solid"/>
                <a:miter/>
              </a:ln>
            </p:spPr>
            <p:txBody>
              <a:bodyPr rtlCol="0" anchor="ctr"/>
              <a:lstStyle/>
              <a:p>
                <a:endParaRPr lang="en-US" sz="2400" dirty="0"/>
              </a:p>
            </p:txBody>
          </p:sp>
        </p:grpSp>
      </p:grpSp>
      <p:grpSp>
        <p:nvGrpSpPr>
          <p:cNvPr id="109" name="Grupa 108">
            <a:extLst>
              <a:ext uri="{FF2B5EF4-FFF2-40B4-BE49-F238E27FC236}">
                <a16:creationId xmlns:a16="http://schemas.microsoft.com/office/drawing/2014/main" id="{ACC56F5A-EC51-4A1D-93DE-9F1C1AE514B0}"/>
              </a:ext>
            </a:extLst>
          </p:cNvPr>
          <p:cNvGrpSpPr/>
          <p:nvPr/>
        </p:nvGrpSpPr>
        <p:grpSpPr>
          <a:xfrm>
            <a:off x="6093594" y="2013776"/>
            <a:ext cx="5059378" cy="1094468"/>
            <a:chOff x="6090760" y="5089870"/>
            <a:chExt cx="5475764" cy="1184542"/>
          </a:xfrm>
        </p:grpSpPr>
        <p:sp>
          <p:nvSpPr>
            <p:cNvPr id="110" name="Prostokąt 109">
              <a:extLst>
                <a:ext uri="{FF2B5EF4-FFF2-40B4-BE49-F238E27FC236}">
                  <a16:creationId xmlns:a16="http://schemas.microsoft.com/office/drawing/2014/main" id="{4F6CDEB7-9342-4242-90B2-85A69D5FF485}"/>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111" name="Prostokąt 110">
              <a:extLst>
                <a:ext uri="{FF2B5EF4-FFF2-40B4-BE49-F238E27FC236}">
                  <a16:creationId xmlns:a16="http://schemas.microsoft.com/office/drawing/2014/main" id="{CCECC6D5-E08A-495D-A725-A4E6645E73EE}"/>
                </a:ext>
              </a:extLst>
            </p:cNvPr>
            <p:cNvSpPr/>
            <p:nvPr/>
          </p:nvSpPr>
          <p:spPr>
            <a:xfrm>
              <a:off x="11520805" y="5394746"/>
              <a:ext cx="45719" cy="642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12" name="Grupa 111">
              <a:extLst>
                <a:ext uri="{FF2B5EF4-FFF2-40B4-BE49-F238E27FC236}">
                  <a16:creationId xmlns:a16="http://schemas.microsoft.com/office/drawing/2014/main" id="{2632F2BE-5B1F-434C-95AE-68E35753B62F}"/>
                </a:ext>
              </a:extLst>
            </p:cNvPr>
            <p:cNvGrpSpPr/>
            <p:nvPr/>
          </p:nvGrpSpPr>
          <p:grpSpPr>
            <a:xfrm>
              <a:off x="6090760" y="5089870"/>
              <a:ext cx="1146534" cy="1184542"/>
              <a:chOff x="6230979" y="5089870"/>
              <a:chExt cx="1146534" cy="1184542"/>
            </a:xfrm>
          </p:grpSpPr>
          <p:sp>
            <p:nvSpPr>
              <p:cNvPr id="113" name="Dowolny kształt: kształt 112">
                <a:extLst>
                  <a:ext uri="{FF2B5EF4-FFF2-40B4-BE49-F238E27FC236}">
                    <a16:creationId xmlns:a16="http://schemas.microsoft.com/office/drawing/2014/main" id="{98AA3680-029E-4D70-9127-8B739309C970}"/>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5"/>
              </a:solidFill>
              <a:ln w="9525" cap="flat">
                <a:noFill/>
                <a:prstDash val="solid"/>
                <a:miter/>
              </a:ln>
            </p:spPr>
            <p:txBody>
              <a:bodyPr rtlCol="0" anchor="ctr"/>
              <a:lstStyle/>
              <a:p>
                <a:endParaRPr lang="en-US" sz="2400" dirty="0"/>
              </a:p>
            </p:txBody>
          </p:sp>
          <p:sp>
            <p:nvSpPr>
              <p:cNvPr id="114" name="Dowolny kształt: kształt 113">
                <a:extLst>
                  <a:ext uri="{FF2B5EF4-FFF2-40B4-BE49-F238E27FC236}">
                    <a16:creationId xmlns:a16="http://schemas.microsoft.com/office/drawing/2014/main" id="{438F1580-4B7D-4C74-931F-96B59BDFC41F}"/>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5">
                  <a:lumMod val="75000"/>
                </a:schemeClr>
              </a:solidFill>
              <a:ln w="9525" cap="flat">
                <a:noFill/>
                <a:prstDash val="solid"/>
                <a:miter/>
              </a:ln>
            </p:spPr>
            <p:txBody>
              <a:bodyPr rtlCol="0" anchor="ctr"/>
              <a:lstStyle/>
              <a:p>
                <a:pPr algn="ctr"/>
                <a:r>
                  <a:rPr lang="en-US" sz="3600" dirty="0">
                    <a:solidFill>
                      <a:schemeClr val="bg1"/>
                    </a:solidFill>
                  </a:rPr>
                  <a:t>1</a:t>
                </a:r>
              </a:p>
            </p:txBody>
          </p:sp>
          <p:sp>
            <p:nvSpPr>
              <p:cNvPr id="115" name="Dowolny kształt: kształt 114">
                <a:extLst>
                  <a:ext uri="{FF2B5EF4-FFF2-40B4-BE49-F238E27FC236}">
                    <a16:creationId xmlns:a16="http://schemas.microsoft.com/office/drawing/2014/main" id="{25A66A86-BD47-4923-84C8-D28503AEADC5}"/>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5">
                  <a:lumMod val="75000"/>
                </a:schemeClr>
              </a:solidFill>
              <a:ln w="9525" cap="flat">
                <a:noFill/>
                <a:prstDash val="solid"/>
                <a:miter/>
              </a:ln>
            </p:spPr>
            <p:txBody>
              <a:bodyPr rtlCol="0" anchor="ctr"/>
              <a:lstStyle/>
              <a:p>
                <a:endParaRPr lang="en-US" sz="2400" dirty="0"/>
              </a:p>
            </p:txBody>
          </p:sp>
        </p:grpSp>
      </p:grpSp>
      <p:grpSp>
        <p:nvGrpSpPr>
          <p:cNvPr id="101" name="Grupa 100">
            <a:extLst>
              <a:ext uri="{FF2B5EF4-FFF2-40B4-BE49-F238E27FC236}">
                <a16:creationId xmlns:a16="http://schemas.microsoft.com/office/drawing/2014/main" id="{895B414A-3487-4009-A3D1-9FD196585192}"/>
              </a:ext>
            </a:extLst>
          </p:cNvPr>
          <p:cNvGrpSpPr/>
          <p:nvPr/>
        </p:nvGrpSpPr>
        <p:grpSpPr>
          <a:xfrm>
            <a:off x="6096000" y="3192472"/>
            <a:ext cx="5059378" cy="1094468"/>
            <a:chOff x="6090760" y="5089870"/>
            <a:chExt cx="5475764" cy="1184542"/>
          </a:xfrm>
        </p:grpSpPr>
        <p:sp>
          <p:nvSpPr>
            <p:cNvPr id="102" name="Prostokąt 101">
              <a:extLst>
                <a:ext uri="{FF2B5EF4-FFF2-40B4-BE49-F238E27FC236}">
                  <a16:creationId xmlns:a16="http://schemas.microsoft.com/office/drawing/2014/main" id="{BCBAE389-7924-43E4-B568-1C8D812AA506}"/>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103" name="Prostokąt 102">
              <a:extLst>
                <a:ext uri="{FF2B5EF4-FFF2-40B4-BE49-F238E27FC236}">
                  <a16:creationId xmlns:a16="http://schemas.microsoft.com/office/drawing/2014/main" id="{B782A597-30E1-48BC-A579-B83330E15F83}"/>
                </a:ext>
              </a:extLst>
            </p:cNvPr>
            <p:cNvSpPr/>
            <p:nvPr/>
          </p:nvSpPr>
          <p:spPr>
            <a:xfrm>
              <a:off x="11520805" y="5394746"/>
              <a:ext cx="45719" cy="64205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04" name="Grupa 103">
              <a:extLst>
                <a:ext uri="{FF2B5EF4-FFF2-40B4-BE49-F238E27FC236}">
                  <a16:creationId xmlns:a16="http://schemas.microsoft.com/office/drawing/2014/main" id="{E396F84D-60D1-4B3C-9F46-CADA490A40CF}"/>
                </a:ext>
              </a:extLst>
            </p:cNvPr>
            <p:cNvGrpSpPr/>
            <p:nvPr/>
          </p:nvGrpSpPr>
          <p:grpSpPr>
            <a:xfrm>
              <a:off x="6090760" y="5089870"/>
              <a:ext cx="1146534" cy="1184542"/>
              <a:chOff x="6230979" y="5089870"/>
              <a:chExt cx="1146534" cy="1184542"/>
            </a:xfrm>
          </p:grpSpPr>
          <p:sp>
            <p:nvSpPr>
              <p:cNvPr id="105" name="Dowolny kształt: kształt 104">
                <a:extLst>
                  <a:ext uri="{FF2B5EF4-FFF2-40B4-BE49-F238E27FC236}">
                    <a16:creationId xmlns:a16="http://schemas.microsoft.com/office/drawing/2014/main" id="{41273C19-996D-422F-95F3-859FC8B5373C}"/>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3"/>
              </a:solidFill>
              <a:ln w="9525" cap="flat">
                <a:noFill/>
                <a:prstDash val="solid"/>
                <a:miter/>
              </a:ln>
            </p:spPr>
            <p:txBody>
              <a:bodyPr rtlCol="0" anchor="ctr"/>
              <a:lstStyle/>
              <a:p>
                <a:endParaRPr lang="en-US" sz="2400" dirty="0"/>
              </a:p>
            </p:txBody>
          </p:sp>
          <p:sp>
            <p:nvSpPr>
              <p:cNvPr id="106" name="Dowolny kształt: kształt 105">
                <a:extLst>
                  <a:ext uri="{FF2B5EF4-FFF2-40B4-BE49-F238E27FC236}">
                    <a16:creationId xmlns:a16="http://schemas.microsoft.com/office/drawing/2014/main" id="{882C83F1-0491-4CCD-9DC5-1D69BF09BBE6}"/>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3">
                  <a:lumMod val="75000"/>
                </a:schemeClr>
              </a:solidFill>
              <a:ln w="9525" cap="flat">
                <a:noFill/>
                <a:prstDash val="solid"/>
                <a:miter/>
              </a:ln>
            </p:spPr>
            <p:txBody>
              <a:bodyPr rtlCol="0" anchor="ctr"/>
              <a:lstStyle/>
              <a:p>
                <a:pPr algn="ctr"/>
                <a:r>
                  <a:rPr lang="en-US" sz="3600" dirty="0">
                    <a:solidFill>
                      <a:schemeClr val="bg1"/>
                    </a:solidFill>
                  </a:rPr>
                  <a:t>2</a:t>
                </a:r>
                <a:endParaRPr lang="en-US" sz="4400" dirty="0">
                  <a:solidFill>
                    <a:schemeClr val="bg1"/>
                  </a:solidFill>
                </a:endParaRPr>
              </a:p>
            </p:txBody>
          </p:sp>
          <p:sp>
            <p:nvSpPr>
              <p:cNvPr id="107" name="Dowolny kształt: kształt 106">
                <a:extLst>
                  <a:ext uri="{FF2B5EF4-FFF2-40B4-BE49-F238E27FC236}">
                    <a16:creationId xmlns:a16="http://schemas.microsoft.com/office/drawing/2014/main" id="{2D6485F8-D2B5-4139-9D26-DEAB7EE204D3}"/>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3">
                  <a:lumMod val="75000"/>
                </a:schemeClr>
              </a:solidFill>
              <a:ln w="9525" cap="flat">
                <a:noFill/>
                <a:prstDash val="solid"/>
                <a:miter/>
              </a:ln>
            </p:spPr>
            <p:txBody>
              <a:bodyPr rtlCol="0" anchor="ctr"/>
              <a:lstStyle/>
              <a:p>
                <a:endParaRPr lang="en-US" sz="2400" dirty="0"/>
              </a:p>
            </p:txBody>
          </p:sp>
        </p:grpSp>
      </p:grpSp>
      <p:grpSp>
        <p:nvGrpSpPr>
          <p:cNvPr id="11" name="Grupa 10">
            <a:extLst>
              <a:ext uri="{FF2B5EF4-FFF2-40B4-BE49-F238E27FC236}">
                <a16:creationId xmlns:a16="http://schemas.microsoft.com/office/drawing/2014/main" id="{B929B80C-92E8-4346-9764-763F66EB7A29}"/>
              </a:ext>
            </a:extLst>
          </p:cNvPr>
          <p:cNvGrpSpPr/>
          <p:nvPr/>
        </p:nvGrpSpPr>
        <p:grpSpPr>
          <a:xfrm>
            <a:off x="1987160" y="2043628"/>
            <a:ext cx="2436775" cy="3329268"/>
            <a:chOff x="1843144" y="2187644"/>
            <a:chExt cx="2436775" cy="3329268"/>
          </a:xfrm>
          <a:solidFill>
            <a:schemeClr val="accent3"/>
          </a:solidFill>
        </p:grpSpPr>
        <p:sp>
          <p:nvSpPr>
            <p:cNvPr id="5" name="Schemat blokowy: dane 4">
              <a:extLst>
                <a:ext uri="{FF2B5EF4-FFF2-40B4-BE49-F238E27FC236}">
                  <a16:creationId xmlns:a16="http://schemas.microsoft.com/office/drawing/2014/main" id="{20D1E9B2-076C-4D2C-A973-CBD629636408}"/>
                </a:ext>
              </a:extLst>
            </p:cNvPr>
            <p:cNvSpPr/>
            <p:nvPr/>
          </p:nvSpPr>
          <p:spPr>
            <a:xfrm rot="16200000">
              <a:off x="2112287" y="3006136"/>
              <a:ext cx="2775618" cy="1457767"/>
            </a:xfrm>
            <a:prstGeom prst="flowChartInputOutp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upa 61">
              <a:extLst>
                <a:ext uri="{FF2B5EF4-FFF2-40B4-BE49-F238E27FC236}">
                  <a16:creationId xmlns:a16="http://schemas.microsoft.com/office/drawing/2014/main" id="{5C2D8805-5B9B-43E0-8CF8-2CB840504175}"/>
                </a:ext>
              </a:extLst>
            </p:cNvPr>
            <p:cNvGrpSpPr/>
            <p:nvPr/>
          </p:nvGrpSpPr>
          <p:grpSpPr>
            <a:xfrm>
              <a:off x="1843144" y="2187644"/>
              <a:ext cx="2436775" cy="3329268"/>
              <a:chOff x="2063552" y="2930589"/>
              <a:chExt cx="1468986" cy="2007017"/>
            </a:xfrm>
            <a:grpFill/>
          </p:grpSpPr>
          <p:sp>
            <p:nvSpPr>
              <p:cNvPr id="63" name="Dowolny kształt: kształt 62">
                <a:extLst>
                  <a:ext uri="{FF2B5EF4-FFF2-40B4-BE49-F238E27FC236}">
                    <a16:creationId xmlns:a16="http://schemas.microsoft.com/office/drawing/2014/main" id="{FFA411FE-F21E-47F6-983A-E5E94B3D7251}"/>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F2E926CB-A71D-41EE-822D-6D15F9F42742}"/>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F1EAB4CA-4ED8-405C-9FCC-6D79FC3D8387}"/>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66" name="Dowolny kształt: kształt 65">
                <a:extLst>
                  <a:ext uri="{FF2B5EF4-FFF2-40B4-BE49-F238E27FC236}">
                    <a16:creationId xmlns:a16="http://schemas.microsoft.com/office/drawing/2014/main" id="{E5A19A65-35D1-49FD-A982-8E17B3757D6F}"/>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BBD1E249-FBCB-456B-BD0B-BADBEA16970D}"/>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87DC5F3B-A773-4B6C-A693-541EE3F7F7C5}"/>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69" name="Dowolny kształt: kształt 68">
                <a:extLst>
                  <a:ext uri="{FF2B5EF4-FFF2-40B4-BE49-F238E27FC236}">
                    <a16:creationId xmlns:a16="http://schemas.microsoft.com/office/drawing/2014/main" id="{F9645E11-5743-4CAA-8B9C-1EC0062839A1}"/>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72F5358C-C3E1-4A1A-835C-CD9BAD12AACE}"/>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DA20778B-C275-4614-A3C0-AB8F435306B0}"/>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72" name="Dowolny kształt: kształt 71">
                <a:extLst>
                  <a:ext uri="{FF2B5EF4-FFF2-40B4-BE49-F238E27FC236}">
                    <a16:creationId xmlns:a16="http://schemas.microsoft.com/office/drawing/2014/main" id="{3CDE3545-9000-4A30-AFBE-B113BC517B8F}"/>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73" name="Dowolny kształt: kształt 72">
                <a:extLst>
                  <a:ext uri="{FF2B5EF4-FFF2-40B4-BE49-F238E27FC236}">
                    <a16:creationId xmlns:a16="http://schemas.microsoft.com/office/drawing/2014/main" id="{70B766D6-9142-45D9-ABE8-624EBFE77E97}"/>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74" name="Dowolny kształt: kształt 73">
                <a:extLst>
                  <a:ext uri="{FF2B5EF4-FFF2-40B4-BE49-F238E27FC236}">
                    <a16:creationId xmlns:a16="http://schemas.microsoft.com/office/drawing/2014/main" id="{98AD30FC-976F-4AEB-8EA5-AD94CAE58FA4}"/>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75" name="Dowolny kształt: kształt 74">
                <a:extLst>
                  <a:ext uri="{FF2B5EF4-FFF2-40B4-BE49-F238E27FC236}">
                    <a16:creationId xmlns:a16="http://schemas.microsoft.com/office/drawing/2014/main" id="{5816CCB8-9B8C-434D-8309-EC93F18C7227}"/>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76" name="Dowolny kształt: kształt 75">
                <a:extLst>
                  <a:ext uri="{FF2B5EF4-FFF2-40B4-BE49-F238E27FC236}">
                    <a16:creationId xmlns:a16="http://schemas.microsoft.com/office/drawing/2014/main" id="{13704EE6-233B-4211-BBED-27E77FAB214B}"/>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77" name="Dowolny kształt: kształt 76">
                <a:extLst>
                  <a:ext uri="{FF2B5EF4-FFF2-40B4-BE49-F238E27FC236}">
                    <a16:creationId xmlns:a16="http://schemas.microsoft.com/office/drawing/2014/main" id="{9FEF7AE5-C607-4165-AA75-14DA526BF78C}"/>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grpSp>
        <p:nvGrpSpPr>
          <p:cNvPr id="10" name="Grupa 9">
            <a:extLst>
              <a:ext uri="{FF2B5EF4-FFF2-40B4-BE49-F238E27FC236}">
                <a16:creationId xmlns:a16="http://schemas.microsoft.com/office/drawing/2014/main" id="{89E17EAD-4677-47F5-B7C4-871E48FE0F7D}"/>
              </a:ext>
            </a:extLst>
          </p:cNvPr>
          <p:cNvGrpSpPr/>
          <p:nvPr/>
        </p:nvGrpSpPr>
        <p:grpSpPr>
          <a:xfrm>
            <a:off x="1046672" y="2527250"/>
            <a:ext cx="2436775" cy="3329268"/>
            <a:chOff x="902656" y="2671266"/>
            <a:chExt cx="2436775" cy="3329268"/>
          </a:xfrm>
        </p:grpSpPr>
        <p:sp>
          <p:nvSpPr>
            <p:cNvPr id="100" name="Schemat blokowy: dane 99">
              <a:extLst>
                <a:ext uri="{FF2B5EF4-FFF2-40B4-BE49-F238E27FC236}">
                  <a16:creationId xmlns:a16="http://schemas.microsoft.com/office/drawing/2014/main" id="{A28F9734-450E-423F-A09D-60F9220E518E}"/>
                </a:ext>
              </a:extLst>
            </p:cNvPr>
            <p:cNvSpPr/>
            <p:nvPr/>
          </p:nvSpPr>
          <p:spPr>
            <a:xfrm rot="16200000">
              <a:off x="1164011" y="3491161"/>
              <a:ext cx="2775618" cy="1457767"/>
            </a:xfrm>
            <a:prstGeom prst="flowChartInputOutp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upa 77">
              <a:extLst>
                <a:ext uri="{FF2B5EF4-FFF2-40B4-BE49-F238E27FC236}">
                  <a16:creationId xmlns:a16="http://schemas.microsoft.com/office/drawing/2014/main" id="{6D224314-5983-4AC5-B1B2-65144D8134C5}"/>
                </a:ext>
              </a:extLst>
            </p:cNvPr>
            <p:cNvGrpSpPr/>
            <p:nvPr/>
          </p:nvGrpSpPr>
          <p:grpSpPr>
            <a:xfrm>
              <a:off x="902656" y="2671266"/>
              <a:ext cx="2436775" cy="3329268"/>
              <a:chOff x="2063552" y="2930589"/>
              <a:chExt cx="1468986" cy="2007017"/>
            </a:xfrm>
            <a:solidFill>
              <a:schemeClr val="accent4"/>
            </a:solidFill>
          </p:grpSpPr>
          <p:sp>
            <p:nvSpPr>
              <p:cNvPr id="79" name="Dowolny kształt: kształt 78">
                <a:extLst>
                  <a:ext uri="{FF2B5EF4-FFF2-40B4-BE49-F238E27FC236}">
                    <a16:creationId xmlns:a16="http://schemas.microsoft.com/office/drawing/2014/main" id="{12491B97-B1D6-48C7-9490-43B951A37EA4}"/>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80" name="Dowolny kształt: kształt 79">
                <a:extLst>
                  <a:ext uri="{FF2B5EF4-FFF2-40B4-BE49-F238E27FC236}">
                    <a16:creationId xmlns:a16="http://schemas.microsoft.com/office/drawing/2014/main" id="{4A6EBAC6-9F38-4B5B-9C14-136115AF8781}"/>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81" name="Dowolny kształt: kształt 80">
                <a:extLst>
                  <a:ext uri="{FF2B5EF4-FFF2-40B4-BE49-F238E27FC236}">
                    <a16:creationId xmlns:a16="http://schemas.microsoft.com/office/drawing/2014/main" id="{957CAADB-4B4C-4787-8ABC-E4AA0C0056DE}"/>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82" name="Dowolny kształt: kształt 81">
                <a:extLst>
                  <a:ext uri="{FF2B5EF4-FFF2-40B4-BE49-F238E27FC236}">
                    <a16:creationId xmlns:a16="http://schemas.microsoft.com/office/drawing/2014/main" id="{F39B5E92-D5ED-4E5B-8D50-B84ED6A93C88}"/>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83" name="Dowolny kształt: kształt 82">
                <a:extLst>
                  <a:ext uri="{FF2B5EF4-FFF2-40B4-BE49-F238E27FC236}">
                    <a16:creationId xmlns:a16="http://schemas.microsoft.com/office/drawing/2014/main" id="{583CF828-E945-4584-AFCA-198411A75BEB}"/>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84" name="Dowolny kształt: kształt 83">
                <a:extLst>
                  <a:ext uri="{FF2B5EF4-FFF2-40B4-BE49-F238E27FC236}">
                    <a16:creationId xmlns:a16="http://schemas.microsoft.com/office/drawing/2014/main" id="{F2EE6D43-D128-4971-AC6B-48B67567832C}"/>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85" name="Dowolny kształt: kształt 84">
                <a:extLst>
                  <a:ext uri="{FF2B5EF4-FFF2-40B4-BE49-F238E27FC236}">
                    <a16:creationId xmlns:a16="http://schemas.microsoft.com/office/drawing/2014/main" id="{F56A1717-0AA5-437C-9782-7F7857C210EE}"/>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86" name="Dowolny kształt: kształt 85">
                <a:extLst>
                  <a:ext uri="{FF2B5EF4-FFF2-40B4-BE49-F238E27FC236}">
                    <a16:creationId xmlns:a16="http://schemas.microsoft.com/office/drawing/2014/main" id="{522E8B82-24BD-4FB4-9D62-3C35ED6BDE56}"/>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87" name="Dowolny kształt: kształt 86">
                <a:extLst>
                  <a:ext uri="{FF2B5EF4-FFF2-40B4-BE49-F238E27FC236}">
                    <a16:creationId xmlns:a16="http://schemas.microsoft.com/office/drawing/2014/main" id="{C69FD41E-4394-4808-BAB2-FDA2F5EF6ADC}"/>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88" name="Dowolny kształt: kształt 87">
                <a:extLst>
                  <a:ext uri="{FF2B5EF4-FFF2-40B4-BE49-F238E27FC236}">
                    <a16:creationId xmlns:a16="http://schemas.microsoft.com/office/drawing/2014/main" id="{14744319-B06A-4287-9807-F7476B1BA1F3}"/>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89" name="Dowolny kształt: kształt 88">
                <a:extLst>
                  <a:ext uri="{FF2B5EF4-FFF2-40B4-BE49-F238E27FC236}">
                    <a16:creationId xmlns:a16="http://schemas.microsoft.com/office/drawing/2014/main" id="{82505C09-38C8-40ED-9A31-4E1C318D274B}"/>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90" name="Dowolny kształt: kształt 89">
                <a:extLst>
                  <a:ext uri="{FF2B5EF4-FFF2-40B4-BE49-F238E27FC236}">
                    <a16:creationId xmlns:a16="http://schemas.microsoft.com/office/drawing/2014/main" id="{D1F47B26-C1F4-4677-BD3F-2598F1F6F1CD}"/>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91" name="Dowolny kształt: kształt 90">
                <a:extLst>
                  <a:ext uri="{FF2B5EF4-FFF2-40B4-BE49-F238E27FC236}">
                    <a16:creationId xmlns:a16="http://schemas.microsoft.com/office/drawing/2014/main" id="{9743F540-2498-4E5F-94F2-529F03D91341}"/>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92" name="Dowolny kształt: kształt 91">
                <a:extLst>
                  <a:ext uri="{FF2B5EF4-FFF2-40B4-BE49-F238E27FC236}">
                    <a16:creationId xmlns:a16="http://schemas.microsoft.com/office/drawing/2014/main" id="{404AD662-567B-4B61-860F-9270CF85006A}"/>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117" name="Dowolny kształt: kształt 116">
                <a:extLst>
                  <a:ext uri="{FF2B5EF4-FFF2-40B4-BE49-F238E27FC236}">
                    <a16:creationId xmlns:a16="http://schemas.microsoft.com/office/drawing/2014/main" id="{81BC6DD4-CFE6-4CFB-A2D5-BFA1E0C43EB5}"/>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4106611475"/>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a:xfrm>
            <a:off x="623889" y="0"/>
            <a:ext cx="10947022" cy="972000"/>
          </a:xfrm>
        </p:spPr>
        <p:txBody>
          <a:bodyPr>
            <a:normAutofit fontScale="90000"/>
          </a:bodyPr>
          <a:lstStyle/>
          <a:p>
            <a:r>
              <a:rPr lang="en-US" dirty="0"/>
              <a:t>3D Cubes Building Elements – 4 Items Template</a:t>
            </a:r>
          </a:p>
        </p:txBody>
      </p:sp>
      <p:grpSp>
        <p:nvGrpSpPr>
          <p:cNvPr id="14" name="Grupa 13">
            <a:extLst>
              <a:ext uri="{FF2B5EF4-FFF2-40B4-BE49-F238E27FC236}">
                <a16:creationId xmlns:a16="http://schemas.microsoft.com/office/drawing/2014/main" id="{7FFB34D5-9692-4A7F-B310-333737AA5C5E}"/>
              </a:ext>
            </a:extLst>
          </p:cNvPr>
          <p:cNvGrpSpPr/>
          <p:nvPr/>
        </p:nvGrpSpPr>
        <p:grpSpPr>
          <a:xfrm>
            <a:off x="4416120" y="1988840"/>
            <a:ext cx="3357315" cy="3499160"/>
            <a:chOff x="4511824" y="2128186"/>
            <a:chExt cx="3357315" cy="3499160"/>
          </a:xfrm>
        </p:grpSpPr>
        <p:sp>
          <p:nvSpPr>
            <p:cNvPr id="181" name="Dowolny kształt: kształt 180">
              <a:extLst>
                <a:ext uri="{FF2B5EF4-FFF2-40B4-BE49-F238E27FC236}">
                  <a16:creationId xmlns:a16="http://schemas.microsoft.com/office/drawing/2014/main" id="{FD01917D-236A-41F0-8E39-67A9D60FE842}"/>
                </a:ext>
              </a:extLst>
            </p:cNvPr>
            <p:cNvSpPr/>
            <p:nvPr/>
          </p:nvSpPr>
          <p:spPr>
            <a:xfrm>
              <a:off x="6200924" y="3272444"/>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3" name="Dowolny kształt: kształt 182">
              <a:extLst>
                <a:ext uri="{FF2B5EF4-FFF2-40B4-BE49-F238E27FC236}">
                  <a16:creationId xmlns:a16="http://schemas.microsoft.com/office/drawing/2014/main" id="{7A771838-19AF-447B-8661-FC4D0E8C4F46}"/>
                </a:ext>
              </a:extLst>
            </p:cNvPr>
            <p:cNvSpPr/>
            <p:nvPr/>
          </p:nvSpPr>
          <p:spPr>
            <a:xfrm>
              <a:off x="6763971" y="3049889"/>
              <a:ext cx="542122" cy="884515"/>
            </a:xfrm>
            <a:custGeom>
              <a:avLst/>
              <a:gdLst>
                <a:gd name="connsiteX0" fmla="*/ 39567 w 542925"/>
                <a:gd name="connsiteY0" fmla="*/ 883978 h 885825"/>
                <a:gd name="connsiteX1" fmla="*/ 520579 w 542925"/>
                <a:gd name="connsiteY1" fmla="*/ 702050 h 885825"/>
                <a:gd name="connsiteX2" fmla="*/ 535819 w 542925"/>
                <a:gd name="connsiteY2" fmla="*/ 679190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3978"/>
                  </a:moveTo>
                  <a:lnTo>
                    <a:pt x="520579" y="702050"/>
                  </a:lnTo>
                  <a:cubicBezTo>
                    <a:pt x="530104" y="698240"/>
                    <a:pt x="535819" y="689668"/>
                    <a:pt x="535819" y="679190"/>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8263"/>
                    <a:pt x="23374" y="890645"/>
                    <a:pt x="39567" y="883978"/>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4" name="Dowolny kształt: kształt 183">
              <a:extLst>
                <a:ext uri="{FF2B5EF4-FFF2-40B4-BE49-F238E27FC236}">
                  <a16:creationId xmlns:a16="http://schemas.microsoft.com/office/drawing/2014/main" id="{BD60E27A-9A61-4DE2-AC7B-0BAFD8EBAE7E}"/>
                </a:ext>
              </a:extLst>
            </p:cNvPr>
            <p:cNvSpPr/>
            <p:nvPr/>
          </p:nvSpPr>
          <p:spPr>
            <a:xfrm>
              <a:off x="6200924" y="4007637"/>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5" name="Dowolny kształt: kształt 184">
              <a:extLst>
                <a:ext uri="{FF2B5EF4-FFF2-40B4-BE49-F238E27FC236}">
                  <a16:creationId xmlns:a16="http://schemas.microsoft.com/office/drawing/2014/main" id="{14D614B7-6724-4C68-BF16-03D34728B447}"/>
                </a:ext>
              </a:extLst>
            </p:cNvPr>
            <p:cNvSpPr/>
            <p:nvPr/>
          </p:nvSpPr>
          <p:spPr>
            <a:xfrm>
              <a:off x="7327017" y="3561576"/>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6" name="Dowolny kształt: kształt 185">
              <a:extLst>
                <a:ext uri="{FF2B5EF4-FFF2-40B4-BE49-F238E27FC236}">
                  <a16:creationId xmlns:a16="http://schemas.microsoft.com/office/drawing/2014/main" id="{7BA3FE72-F5AD-42D1-8CE3-85CEDF8CDCEF}"/>
                </a:ext>
              </a:extLst>
            </p:cNvPr>
            <p:cNvSpPr/>
            <p:nvPr/>
          </p:nvSpPr>
          <p:spPr>
            <a:xfrm>
              <a:off x="6763971" y="3784131"/>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1510 h 885825"/>
                <a:gd name="connsiteX6" fmla="*/ 7182 w 542925"/>
                <a:gd name="connsiteY6" fmla="*/ 214370 h 885825"/>
                <a:gd name="connsiteX7" fmla="*/ 7182 w 542925"/>
                <a:gd name="connsiteY7" fmla="*/ 863023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1510"/>
                  </a:lnTo>
                  <a:cubicBezTo>
                    <a:pt x="12897" y="195320"/>
                    <a:pt x="7182" y="203893"/>
                    <a:pt x="7182" y="214370"/>
                  </a:cubicBezTo>
                  <a:lnTo>
                    <a:pt x="7182" y="863023"/>
                  </a:lnTo>
                  <a:cubicBezTo>
                    <a:pt x="6229" y="879216"/>
                    <a:pt x="23374" y="891598"/>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7" name="Dowolny kształt: kształt 186">
              <a:extLst>
                <a:ext uri="{FF2B5EF4-FFF2-40B4-BE49-F238E27FC236}">
                  <a16:creationId xmlns:a16="http://schemas.microsoft.com/office/drawing/2014/main" id="{10535E0D-74DA-4FCA-9122-3F9304FDD6C3}"/>
                </a:ext>
              </a:extLst>
            </p:cNvPr>
            <p:cNvSpPr/>
            <p:nvPr/>
          </p:nvSpPr>
          <p:spPr>
            <a:xfrm>
              <a:off x="6200924" y="4742831"/>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9" name="Dowolny kształt: kształt 188">
              <a:extLst>
                <a:ext uri="{FF2B5EF4-FFF2-40B4-BE49-F238E27FC236}">
                  <a16:creationId xmlns:a16="http://schemas.microsoft.com/office/drawing/2014/main" id="{420EE0DE-D486-48E2-BB7F-028946357148}"/>
                </a:ext>
              </a:extLst>
            </p:cNvPr>
            <p:cNvSpPr/>
            <p:nvPr/>
          </p:nvSpPr>
          <p:spPr>
            <a:xfrm>
              <a:off x="6763971" y="4519324"/>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1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1"/>
                    <a:pt x="535819" y="680143"/>
                  </a:cubicBezTo>
                  <a:lnTo>
                    <a:pt x="535819" y="31490"/>
                  </a:lnTo>
                  <a:cubicBezTo>
                    <a:pt x="535819" y="14345"/>
                    <a:pt x="518674" y="2915"/>
                    <a:pt x="503434" y="8630"/>
                  </a:cubicBezTo>
                  <a:lnTo>
                    <a:pt x="22422" y="190558"/>
                  </a:lnTo>
                  <a:cubicBezTo>
                    <a:pt x="12897" y="194368"/>
                    <a:pt x="7182" y="202940"/>
                    <a:pt x="7182" y="213418"/>
                  </a:cubicBezTo>
                  <a:lnTo>
                    <a:pt x="7182" y="862071"/>
                  </a:lnTo>
                  <a:cubicBezTo>
                    <a:pt x="6229" y="879215"/>
                    <a:pt x="23374" y="891598"/>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2" name="Dowolny kształt: kształt 171">
              <a:extLst>
                <a:ext uri="{FF2B5EF4-FFF2-40B4-BE49-F238E27FC236}">
                  <a16:creationId xmlns:a16="http://schemas.microsoft.com/office/drawing/2014/main" id="{64051EB0-3B86-4677-A087-3500BC77357A}"/>
                </a:ext>
              </a:extLst>
            </p:cNvPr>
            <p:cNvSpPr/>
            <p:nvPr/>
          </p:nvSpPr>
          <p:spPr>
            <a:xfrm>
              <a:off x="5673582" y="3024980"/>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4" name="Dowolny kształt: kształt 173">
              <a:extLst>
                <a:ext uri="{FF2B5EF4-FFF2-40B4-BE49-F238E27FC236}">
                  <a16:creationId xmlns:a16="http://schemas.microsoft.com/office/drawing/2014/main" id="{14A2AE43-E53E-4F44-BA25-9E75B8A99BFF}"/>
                </a:ext>
              </a:extLst>
            </p:cNvPr>
            <p:cNvSpPr/>
            <p:nvPr/>
          </p:nvSpPr>
          <p:spPr>
            <a:xfrm>
              <a:off x="6236629" y="2802424"/>
              <a:ext cx="1027179" cy="408969"/>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8" y="5953"/>
                    <a:pt x="524827" y="5953"/>
                    <a:pt x="538163" y="10716"/>
                  </a:cubicBezTo>
                  <a:lnTo>
                    <a:pt x="1011555" y="184071"/>
                  </a:lnTo>
                  <a:cubicBezTo>
                    <a:pt x="1032510" y="191691"/>
                    <a:pt x="1032510" y="221218"/>
                    <a:pt x="1011555" y="228838"/>
                  </a:cubicBezTo>
                  <a:lnTo>
                    <a:pt x="538163" y="402193"/>
                  </a:lnTo>
                  <a:cubicBezTo>
                    <a:pt x="524827" y="406956"/>
                    <a:pt x="509588" y="406956"/>
                    <a:pt x="496252"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5" name="Dowolny kształt: kształt 174">
              <a:extLst>
                <a:ext uri="{FF2B5EF4-FFF2-40B4-BE49-F238E27FC236}">
                  <a16:creationId xmlns:a16="http://schemas.microsoft.com/office/drawing/2014/main" id="{054430D9-5EBA-489B-81D8-D312D81E8804}"/>
                </a:ext>
              </a:extLst>
            </p:cNvPr>
            <p:cNvSpPr/>
            <p:nvPr/>
          </p:nvSpPr>
          <p:spPr>
            <a:xfrm>
              <a:off x="5110536" y="2802424"/>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6" name="Dowolny kształt: kształt 175">
              <a:extLst>
                <a:ext uri="{FF2B5EF4-FFF2-40B4-BE49-F238E27FC236}">
                  <a16:creationId xmlns:a16="http://schemas.microsoft.com/office/drawing/2014/main" id="{49491A6B-0EEF-4C90-B156-FDB38E27A977}"/>
                </a:ext>
              </a:extLst>
            </p:cNvPr>
            <p:cNvSpPr/>
            <p:nvPr/>
          </p:nvSpPr>
          <p:spPr>
            <a:xfrm>
              <a:off x="6236629" y="2356363"/>
              <a:ext cx="1027179" cy="408969"/>
            </a:xfrm>
            <a:custGeom>
              <a:avLst/>
              <a:gdLst>
                <a:gd name="connsiteX0" fmla="*/ 496252 w 1028700"/>
                <a:gd name="connsiteY0" fmla="*/ 401241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3118 h 409575"/>
                <a:gd name="connsiteX6" fmla="*/ 1011555 w 1028700"/>
                <a:gd name="connsiteY6" fmla="*/ 227886 h 409575"/>
                <a:gd name="connsiteX7" fmla="*/ 538163 w 1028700"/>
                <a:gd name="connsiteY7" fmla="*/ 401241 h 409575"/>
                <a:gd name="connsiteX8" fmla="*/ 496252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1241"/>
                  </a:moveTo>
                  <a:lnTo>
                    <a:pt x="22860" y="228838"/>
                  </a:lnTo>
                  <a:cubicBezTo>
                    <a:pt x="1905" y="221218"/>
                    <a:pt x="1905" y="191691"/>
                    <a:pt x="22860" y="184071"/>
                  </a:cubicBezTo>
                  <a:lnTo>
                    <a:pt x="496252" y="10716"/>
                  </a:lnTo>
                  <a:cubicBezTo>
                    <a:pt x="509588" y="5953"/>
                    <a:pt x="524827" y="5953"/>
                    <a:pt x="538163" y="10716"/>
                  </a:cubicBezTo>
                  <a:lnTo>
                    <a:pt x="1011555" y="183118"/>
                  </a:lnTo>
                  <a:cubicBezTo>
                    <a:pt x="1032510" y="190738"/>
                    <a:pt x="1032510" y="220266"/>
                    <a:pt x="1011555" y="227886"/>
                  </a:cubicBezTo>
                  <a:lnTo>
                    <a:pt x="538163" y="401241"/>
                  </a:lnTo>
                  <a:cubicBezTo>
                    <a:pt x="524827" y="406956"/>
                    <a:pt x="509588" y="406956"/>
                    <a:pt x="496252"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7" name="Dowolny kształt: kształt 176">
              <a:extLst>
                <a:ext uri="{FF2B5EF4-FFF2-40B4-BE49-F238E27FC236}">
                  <a16:creationId xmlns:a16="http://schemas.microsoft.com/office/drawing/2014/main" id="{10ABFBF7-FBFA-43C7-9A48-C1A120299F12}"/>
                </a:ext>
              </a:extLst>
            </p:cNvPr>
            <p:cNvSpPr/>
            <p:nvPr/>
          </p:nvSpPr>
          <p:spPr>
            <a:xfrm>
              <a:off x="5673582" y="2578918"/>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0" name="Dowolny kształt: kształt 179">
              <a:extLst>
                <a:ext uri="{FF2B5EF4-FFF2-40B4-BE49-F238E27FC236}">
                  <a16:creationId xmlns:a16="http://schemas.microsoft.com/office/drawing/2014/main" id="{8CAFC56B-F127-40CA-9A2A-45F103B40D55}"/>
                </a:ext>
              </a:extLst>
            </p:cNvPr>
            <p:cNvSpPr/>
            <p:nvPr/>
          </p:nvSpPr>
          <p:spPr>
            <a:xfrm>
              <a:off x="5111487" y="2356363"/>
              <a:ext cx="1027179" cy="408969"/>
            </a:xfrm>
            <a:custGeom>
              <a:avLst/>
              <a:gdLst>
                <a:gd name="connsiteX0" fmla="*/ 495300 w 1028700"/>
                <a:gd name="connsiteY0" fmla="*/ 401241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0602 w 1028700"/>
                <a:gd name="connsiteY5" fmla="*/ 183118 h 409575"/>
                <a:gd name="connsiteX6" fmla="*/ 1010602 w 1028700"/>
                <a:gd name="connsiteY6" fmla="*/ 227886 h 409575"/>
                <a:gd name="connsiteX7" fmla="*/ 537210 w 1028700"/>
                <a:gd name="connsiteY7" fmla="*/ 401241 h 409575"/>
                <a:gd name="connsiteX8" fmla="*/ 495300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1241"/>
                  </a:moveTo>
                  <a:lnTo>
                    <a:pt x="22860" y="228838"/>
                  </a:lnTo>
                  <a:cubicBezTo>
                    <a:pt x="1905" y="221218"/>
                    <a:pt x="1905" y="191691"/>
                    <a:pt x="22860" y="184071"/>
                  </a:cubicBezTo>
                  <a:lnTo>
                    <a:pt x="496253" y="10716"/>
                  </a:lnTo>
                  <a:cubicBezTo>
                    <a:pt x="509588" y="5953"/>
                    <a:pt x="524828" y="5953"/>
                    <a:pt x="538163" y="10716"/>
                  </a:cubicBezTo>
                  <a:lnTo>
                    <a:pt x="1010602" y="183118"/>
                  </a:lnTo>
                  <a:cubicBezTo>
                    <a:pt x="1031558" y="190738"/>
                    <a:pt x="1031558" y="220266"/>
                    <a:pt x="1010602" y="227886"/>
                  </a:cubicBezTo>
                  <a:lnTo>
                    <a:pt x="537210" y="401241"/>
                  </a:lnTo>
                  <a:cubicBezTo>
                    <a:pt x="523875" y="406956"/>
                    <a:pt x="509588" y="406956"/>
                    <a:pt x="495300"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3" name="Dowolny kształt: kształt 162">
              <a:extLst>
                <a:ext uri="{FF2B5EF4-FFF2-40B4-BE49-F238E27FC236}">
                  <a16:creationId xmlns:a16="http://schemas.microsoft.com/office/drawing/2014/main" id="{8FEAF29A-5587-4B3F-B773-AA8EB36FD5BD}"/>
                </a:ext>
              </a:extLst>
            </p:cNvPr>
            <p:cNvSpPr/>
            <p:nvPr/>
          </p:nvSpPr>
          <p:spPr>
            <a:xfrm>
              <a:off x="5637916" y="3272444"/>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4" name="Dowolny kształt: kształt 163">
              <a:extLst>
                <a:ext uri="{FF2B5EF4-FFF2-40B4-BE49-F238E27FC236}">
                  <a16:creationId xmlns:a16="http://schemas.microsoft.com/office/drawing/2014/main" id="{226F9455-77AC-40E2-AA84-9336CB9F6666}"/>
                </a:ext>
              </a:extLst>
            </p:cNvPr>
            <p:cNvSpPr/>
            <p:nvPr/>
          </p:nvSpPr>
          <p:spPr>
            <a:xfrm>
              <a:off x="5637916" y="4007637"/>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5" name="Dowolny kształt: kształt 164">
              <a:extLst>
                <a:ext uri="{FF2B5EF4-FFF2-40B4-BE49-F238E27FC236}">
                  <a16:creationId xmlns:a16="http://schemas.microsoft.com/office/drawing/2014/main" id="{868CC483-2EC7-4040-A0E9-CBB9EFDAF230}"/>
                </a:ext>
              </a:extLst>
            </p:cNvPr>
            <p:cNvSpPr/>
            <p:nvPr/>
          </p:nvSpPr>
          <p:spPr>
            <a:xfrm>
              <a:off x="5637916" y="4742831"/>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6" name="Dowolny kształt: kształt 165">
              <a:extLst>
                <a:ext uri="{FF2B5EF4-FFF2-40B4-BE49-F238E27FC236}">
                  <a16:creationId xmlns:a16="http://schemas.microsoft.com/office/drawing/2014/main" id="{038DDCB3-0EF3-48C4-B3CA-B8449D5273FD}"/>
                </a:ext>
              </a:extLst>
            </p:cNvPr>
            <p:cNvSpPr/>
            <p:nvPr/>
          </p:nvSpPr>
          <p:spPr>
            <a:xfrm>
              <a:off x="5073920" y="3049889"/>
              <a:ext cx="542122" cy="88451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7" name="Dowolny kształt: kształt 166">
              <a:extLst>
                <a:ext uri="{FF2B5EF4-FFF2-40B4-BE49-F238E27FC236}">
                  <a16:creationId xmlns:a16="http://schemas.microsoft.com/office/drawing/2014/main" id="{C662A3B2-81A2-42BF-87BC-31712229C95A}"/>
                </a:ext>
              </a:extLst>
            </p:cNvPr>
            <p:cNvSpPr/>
            <p:nvPr/>
          </p:nvSpPr>
          <p:spPr>
            <a:xfrm>
              <a:off x="5073920" y="3784131"/>
              <a:ext cx="542122" cy="88451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8" name="Dowolny kształt: kształt 167">
              <a:extLst>
                <a:ext uri="{FF2B5EF4-FFF2-40B4-BE49-F238E27FC236}">
                  <a16:creationId xmlns:a16="http://schemas.microsoft.com/office/drawing/2014/main" id="{34DDFCEE-0B64-46A1-A618-E65DEA23345B}"/>
                </a:ext>
              </a:extLst>
            </p:cNvPr>
            <p:cNvSpPr/>
            <p:nvPr/>
          </p:nvSpPr>
          <p:spPr>
            <a:xfrm>
              <a:off x="5074870" y="4519324"/>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0" name="Dowolny kształt: kształt 169">
              <a:extLst>
                <a:ext uri="{FF2B5EF4-FFF2-40B4-BE49-F238E27FC236}">
                  <a16:creationId xmlns:a16="http://schemas.microsoft.com/office/drawing/2014/main" id="{286394C3-5043-4F63-BAE3-183C3138ABC8}"/>
                </a:ext>
              </a:extLst>
            </p:cNvPr>
            <p:cNvSpPr/>
            <p:nvPr/>
          </p:nvSpPr>
          <p:spPr>
            <a:xfrm>
              <a:off x="4511824" y="3561576"/>
              <a:ext cx="542122" cy="88451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6" name="Dowolny kształt: kształt 195">
              <a:extLst>
                <a:ext uri="{FF2B5EF4-FFF2-40B4-BE49-F238E27FC236}">
                  <a16:creationId xmlns:a16="http://schemas.microsoft.com/office/drawing/2014/main" id="{0A0A9B1C-AB8F-4709-BDA1-9B3DD0595F1A}"/>
                </a:ext>
              </a:extLst>
            </p:cNvPr>
            <p:cNvSpPr/>
            <p:nvPr/>
          </p:nvSpPr>
          <p:spPr>
            <a:xfrm>
              <a:off x="6797259" y="2605253"/>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7" name="Dowolny kształt: kształt 196">
              <a:extLst>
                <a:ext uri="{FF2B5EF4-FFF2-40B4-BE49-F238E27FC236}">
                  <a16:creationId xmlns:a16="http://schemas.microsoft.com/office/drawing/2014/main" id="{D08ED83F-D918-44D8-89B8-5933EDD0F8E2}"/>
                </a:ext>
              </a:extLst>
            </p:cNvPr>
            <p:cNvSpPr/>
            <p:nvPr/>
          </p:nvSpPr>
          <p:spPr>
            <a:xfrm flipH="1">
              <a:off x="7336372" y="3356531"/>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3" name="Dowolny kształt: kształt 42">
              <a:extLst>
                <a:ext uri="{FF2B5EF4-FFF2-40B4-BE49-F238E27FC236}">
                  <a16:creationId xmlns:a16="http://schemas.microsoft.com/office/drawing/2014/main" id="{1795CD3F-E625-4F49-B9F7-66643CCAC1E0}"/>
                </a:ext>
              </a:extLst>
            </p:cNvPr>
            <p:cNvSpPr/>
            <p:nvPr/>
          </p:nvSpPr>
          <p:spPr>
            <a:xfrm>
              <a:off x="5673582" y="2128186"/>
              <a:ext cx="1027179" cy="408969"/>
            </a:xfrm>
            <a:custGeom>
              <a:avLst/>
              <a:gdLst>
                <a:gd name="connsiteX0" fmla="*/ 495300 w 1028700"/>
                <a:gd name="connsiteY0" fmla="*/ 401241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0602 w 1028700"/>
                <a:gd name="connsiteY5" fmla="*/ 183118 h 409575"/>
                <a:gd name="connsiteX6" fmla="*/ 1010602 w 1028700"/>
                <a:gd name="connsiteY6" fmla="*/ 227886 h 409575"/>
                <a:gd name="connsiteX7" fmla="*/ 537210 w 1028700"/>
                <a:gd name="connsiteY7" fmla="*/ 401241 h 409575"/>
                <a:gd name="connsiteX8" fmla="*/ 495300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1241"/>
                  </a:moveTo>
                  <a:lnTo>
                    <a:pt x="22860" y="228838"/>
                  </a:lnTo>
                  <a:cubicBezTo>
                    <a:pt x="1905" y="221218"/>
                    <a:pt x="1905" y="191691"/>
                    <a:pt x="22860" y="184071"/>
                  </a:cubicBezTo>
                  <a:lnTo>
                    <a:pt x="496253" y="10716"/>
                  </a:lnTo>
                  <a:cubicBezTo>
                    <a:pt x="509588" y="5953"/>
                    <a:pt x="524828" y="5953"/>
                    <a:pt x="538163" y="10716"/>
                  </a:cubicBezTo>
                  <a:lnTo>
                    <a:pt x="1010602" y="183118"/>
                  </a:lnTo>
                  <a:cubicBezTo>
                    <a:pt x="1031558" y="190738"/>
                    <a:pt x="1031558" y="220266"/>
                    <a:pt x="1010602" y="227886"/>
                  </a:cubicBezTo>
                  <a:lnTo>
                    <a:pt x="537210" y="401241"/>
                  </a:lnTo>
                  <a:cubicBezTo>
                    <a:pt x="523875" y="406956"/>
                    <a:pt x="509588" y="406956"/>
                    <a:pt x="495300"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8" name="Dowolny kształt: kształt 47">
              <a:extLst>
                <a:ext uri="{FF2B5EF4-FFF2-40B4-BE49-F238E27FC236}">
                  <a16:creationId xmlns:a16="http://schemas.microsoft.com/office/drawing/2014/main" id="{903CD6D8-1AAD-4EC9-A57D-061651E66FDC}"/>
                </a:ext>
              </a:extLst>
            </p:cNvPr>
            <p:cNvSpPr/>
            <p:nvPr/>
          </p:nvSpPr>
          <p:spPr>
            <a:xfrm flipH="1">
              <a:off x="5074870" y="2605253"/>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9" name="Dowolny kształt: kształt 48">
              <a:extLst>
                <a:ext uri="{FF2B5EF4-FFF2-40B4-BE49-F238E27FC236}">
                  <a16:creationId xmlns:a16="http://schemas.microsoft.com/office/drawing/2014/main" id="{B6617347-B7D2-4E88-9112-9ED844BE435B}"/>
                </a:ext>
              </a:extLst>
            </p:cNvPr>
            <p:cNvSpPr/>
            <p:nvPr/>
          </p:nvSpPr>
          <p:spPr>
            <a:xfrm>
              <a:off x="4545545" y="3356531"/>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grpSp>
        <p:nvGrpSpPr>
          <p:cNvPr id="9" name="Grupa 8">
            <a:extLst>
              <a:ext uri="{FF2B5EF4-FFF2-40B4-BE49-F238E27FC236}">
                <a16:creationId xmlns:a16="http://schemas.microsoft.com/office/drawing/2014/main" id="{2DB1DDE4-9897-49FA-917E-9A45B5841FDE}"/>
              </a:ext>
            </a:extLst>
          </p:cNvPr>
          <p:cNvGrpSpPr/>
          <p:nvPr/>
        </p:nvGrpSpPr>
        <p:grpSpPr>
          <a:xfrm>
            <a:off x="645093" y="2012770"/>
            <a:ext cx="4239510" cy="1313783"/>
            <a:chOff x="645093" y="2152116"/>
            <a:chExt cx="4239510" cy="1313783"/>
          </a:xfrm>
        </p:grpSpPr>
        <p:grpSp>
          <p:nvGrpSpPr>
            <p:cNvPr id="50" name="Grupa 49">
              <a:extLst>
                <a:ext uri="{FF2B5EF4-FFF2-40B4-BE49-F238E27FC236}">
                  <a16:creationId xmlns:a16="http://schemas.microsoft.com/office/drawing/2014/main" id="{68B28B65-2BC4-47FE-A578-6FA4034D0F0D}"/>
                </a:ext>
              </a:extLst>
            </p:cNvPr>
            <p:cNvGrpSpPr/>
            <p:nvPr/>
          </p:nvGrpSpPr>
          <p:grpSpPr>
            <a:xfrm>
              <a:off x="3775668" y="2152116"/>
              <a:ext cx="1108935" cy="1132278"/>
              <a:chOff x="7233306" y="2270812"/>
              <a:chExt cx="1110577" cy="1133955"/>
            </a:xfrm>
            <a:solidFill>
              <a:schemeClr val="accent1"/>
            </a:solidFill>
          </p:grpSpPr>
          <p:sp>
            <p:nvSpPr>
              <p:cNvPr id="51" name="Dowolny kształt: kształt 50">
                <a:extLst>
                  <a:ext uri="{FF2B5EF4-FFF2-40B4-BE49-F238E27FC236}">
                    <a16:creationId xmlns:a16="http://schemas.microsoft.com/office/drawing/2014/main" id="{835AF606-73FD-4D2E-AD7C-3916F31D862A}"/>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tx2">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52" name="Dowolny kształt: kształt 51">
                <a:extLst>
                  <a:ext uri="{FF2B5EF4-FFF2-40B4-BE49-F238E27FC236}">
                    <a16:creationId xmlns:a16="http://schemas.microsoft.com/office/drawing/2014/main" id="{2BF408E9-AC7B-4351-849D-54B808523056}"/>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53" name="Dowolny kształt: kształt 52">
                <a:extLst>
                  <a:ext uri="{FF2B5EF4-FFF2-40B4-BE49-F238E27FC236}">
                    <a16:creationId xmlns:a16="http://schemas.microsoft.com/office/drawing/2014/main" id="{3EE8299E-A383-4D99-931C-1E57127C69AD}"/>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55" name="Prostokąt 54">
              <a:extLst>
                <a:ext uri="{FF2B5EF4-FFF2-40B4-BE49-F238E27FC236}">
                  <a16:creationId xmlns:a16="http://schemas.microsoft.com/office/drawing/2014/main" id="{54E9D411-E58C-4F31-BAAA-46D82DD75403}"/>
                </a:ext>
              </a:extLst>
            </p:cNvPr>
            <p:cNvSpPr/>
            <p:nvPr/>
          </p:nvSpPr>
          <p:spPr>
            <a:xfrm flipH="1">
              <a:off x="688227" y="2398548"/>
              <a:ext cx="3066515"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57" name="Prostokąt 56">
              <a:extLst>
                <a:ext uri="{FF2B5EF4-FFF2-40B4-BE49-F238E27FC236}">
                  <a16:creationId xmlns:a16="http://schemas.microsoft.com/office/drawing/2014/main" id="{E0033B88-F981-4C80-92D8-FDE77109D1CB}"/>
                </a:ext>
              </a:extLst>
            </p:cNvPr>
            <p:cNvSpPr/>
            <p:nvPr/>
          </p:nvSpPr>
          <p:spPr>
            <a:xfrm flipH="1">
              <a:off x="645093" y="2398547"/>
              <a:ext cx="46800" cy="7011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67" name="Owal 66">
              <a:extLst>
                <a:ext uri="{FF2B5EF4-FFF2-40B4-BE49-F238E27FC236}">
                  <a16:creationId xmlns:a16="http://schemas.microsoft.com/office/drawing/2014/main" id="{03AB0CA2-33DD-4CC6-AF1C-0202ED394ECF}"/>
                </a:ext>
              </a:extLst>
            </p:cNvPr>
            <p:cNvSpPr/>
            <p:nvPr/>
          </p:nvSpPr>
          <p:spPr>
            <a:xfrm>
              <a:off x="4056190" y="2947881"/>
              <a:ext cx="517618" cy="518018"/>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dirty="0">
                  <a:solidFill>
                    <a:schemeClr val="bg1"/>
                  </a:solidFill>
                  <a:latin typeface="Calibri"/>
                </a:rPr>
                <a:t>1</a:t>
              </a:r>
              <a:endParaRPr kumimoji="0" lang="en-US" sz="2400" b="0" i="0" u="none" strike="noStrike" kern="1200" cap="none" spc="0" normalizeH="0" baseline="0" noProof="0" dirty="0">
                <a:ln>
                  <a:noFill/>
                </a:ln>
                <a:solidFill>
                  <a:schemeClr val="bg1"/>
                </a:solidFill>
                <a:effectLst/>
                <a:uLnTx/>
                <a:uFillTx/>
                <a:latin typeface="Calibri"/>
              </a:endParaRPr>
            </a:p>
          </p:txBody>
        </p:sp>
      </p:grpSp>
      <p:grpSp>
        <p:nvGrpSpPr>
          <p:cNvPr id="10" name="Grupa 9">
            <a:extLst>
              <a:ext uri="{FF2B5EF4-FFF2-40B4-BE49-F238E27FC236}">
                <a16:creationId xmlns:a16="http://schemas.microsoft.com/office/drawing/2014/main" id="{9E6E9E0E-18A3-43A5-9FA0-DF844DB984C1}"/>
              </a:ext>
            </a:extLst>
          </p:cNvPr>
          <p:cNvGrpSpPr/>
          <p:nvPr/>
        </p:nvGrpSpPr>
        <p:grpSpPr>
          <a:xfrm>
            <a:off x="645093" y="4361792"/>
            <a:ext cx="4239510" cy="1314232"/>
            <a:chOff x="645093" y="4501138"/>
            <a:chExt cx="4239510" cy="1314232"/>
          </a:xfrm>
        </p:grpSpPr>
        <p:grpSp>
          <p:nvGrpSpPr>
            <p:cNvPr id="35" name="Grupa 34">
              <a:extLst>
                <a:ext uri="{FF2B5EF4-FFF2-40B4-BE49-F238E27FC236}">
                  <a16:creationId xmlns:a16="http://schemas.microsoft.com/office/drawing/2014/main" id="{132DE7EE-E93A-41AD-A7DB-7C1FB28B78E8}"/>
                </a:ext>
              </a:extLst>
            </p:cNvPr>
            <p:cNvGrpSpPr/>
            <p:nvPr/>
          </p:nvGrpSpPr>
          <p:grpSpPr>
            <a:xfrm>
              <a:off x="3775668" y="4501138"/>
              <a:ext cx="1108935" cy="1132278"/>
              <a:chOff x="7233306" y="2270812"/>
              <a:chExt cx="1110577" cy="1133955"/>
            </a:xfrm>
            <a:solidFill>
              <a:schemeClr val="accent6"/>
            </a:solidFill>
          </p:grpSpPr>
          <p:sp>
            <p:nvSpPr>
              <p:cNvPr id="36" name="Dowolny kształt: kształt 35">
                <a:extLst>
                  <a:ext uri="{FF2B5EF4-FFF2-40B4-BE49-F238E27FC236}">
                    <a16:creationId xmlns:a16="http://schemas.microsoft.com/office/drawing/2014/main" id="{3AD0FE86-D7B1-4A13-8EEE-21A4D408C686}"/>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2">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37" name="Dowolny kształt: kształt 36">
                <a:extLst>
                  <a:ext uri="{FF2B5EF4-FFF2-40B4-BE49-F238E27FC236}">
                    <a16:creationId xmlns:a16="http://schemas.microsoft.com/office/drawing/2014/main" id="{1B6C1897-D95B-4B06-ACA0-33F9EF77062B}"/>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38" name="Dowolny kształt: kształt 37">
                <a:extLst>
                  <a:ext uri="{FF2B5EF4-FFF2-40B4-BE49-F238E27FC236}">
                    <a16:creationId xmlns:a16="http://schemas.microsoft.com/office/drawing/2014/main" id="{3751FBB6-35A6-4414-A994-92E764C18AA5}"/>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59" name="Prostokąt 58">
              <a:extLst>
                <a:ext uri="{FF2B5EF4-FFF2-40B4-BE49-F238E27FC236}">
                  <a16:creationId xmlns:a16="http://schemas.microsoft.com/office/drawing/2014/main" id="{CCD2F8A3-54B2-4E54-87A1-65B0C3C33FDD}"/>
                </a:ext>
              </a:extLst>
            </p:cNvPr>
            <p:cNvSpPr/>
            <p:nvPr/>
          </p:nvSpPr>
          <p:spPr>
            <a:xfrm flipH="1">
              <a:off x="688227" y="4748601"/>
              <a:ext cx="3066515"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0" name="Prostokąt 59">
              <a:extLst>
                <a:ext uri="{FF2B5EF4-FFF2-40B4-BE49-F238E27FC236}">
                  <a16:creationId xmlns:a16="http://schemas.microsoft.com/office/drawing/2014/main" id="{256EE378-FED6-4329-BB8B-69BE935FC80E}"/>
                </a:ext>
              </a:extLst>
            </p:cNvPr>
            <p:cNvSpPr/>
            <p:nvPr/>
          </p:nvSpPr>
          <p:spPr>
            <a:xfrm flipH="1">
              <a:off x="645093" y="4748600"/>
              <a:ext cx="46800" cy="701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1" name="Owal 70">
              <a:extLst>
                <a:ext uri="{FF2B5EF4-FFF2-40B4-BE49-F238E27FC236}">
                  <a16:creationId xmlns:a16="http://schemas.microsoft.com/office/drawing/2014/main" id="{96FA2611-E650-4AE4-8DA5-1AB8D5308BA7}"/>
                </a:ext>
              </a:extLst>
            </p:cNvPr>
            <p:cNvSpPr/>
            <p:nvPr/>
          </p:nvSpPr>
          <p:spPr>
            <a:xfrm>
              <a:off x="4067320" y="5297352"/>
              <a:ext cx="517618" cy="518018"/>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2</a:t>
              </a:r>
            </a:p>
          </p:txBody>
        </p:sp>
      </p:grpSp>
      <p:grpSp>
        <p:nvGrpSpPr>
          <p:cNvPr id="11" name="Grupa 10">
            <a:extLst>
              <a:ext uri="{FF2B5EF4-FFF2-40B4-BE49-F238E27FC236}">
                <a16:creationId xmlns:a16="http://schemas.microsoft.com/office/drawing/2014/main" id="{656EB4D9-0C36-4264-904A-B7FE0BD7FB1E}"/>
              </a:ext>
            </a:extLst>
          </p:cNvPr>
          <p:cNvGrpSpPr/>
          <p:nvPr/>
        </p:nvGrpSpPr>
        <p:grpSpPr>
          <a:xfrm>
            <a:off x="7310435" y="2012770"/>
            <a:ext cx="4253721" cy="1313783"/>
            <a:chOff x="7310435" y="2152116"/>
            <a:chExt cx="4253721" cy="1313783"/>
          </a:xfrm>
        </p:grpSpPr>
        <p:grpSp>
          <p:nvGrpSpPr>
            <p:cNvPr id="5" name="Grupa 4">
              <a:extLst>
                <a:ext uri="{FF2B5EF4-FFF2-40B4-BE49-F238E27FC236}">
                  <a16:creationId xmlns:a16="http://schemas.microsoft.com/office/drawing/2014/main" id="{D5DDB6B4-C97D-402E-AEDA-4C24031009B8}"/>
                </a:ext>
              </a:extLst>
            </p:cNvPr>
            <p:cNvGrpSpPr/>
            <p:nvPr/>
          </p:nvGrpSpPr>
          <p:grpSpPr>
            <a:xfrm>
              <a:off x="7310435" y="2152116"/>
              <a:ext cx="1108935" cy="1132278"/>
              <a:chOff x="7233306" y="2270812"/>
              <a:chExt cx="1110577" cy="1133955"/>
            </a:xfrm>
            <a:solidFill>
              <a:schemeClr val="accent6"/>
            </a:solidFill>
          </p:grpSpPr>
          <p:sp>
            <p:nvSpPr>
              <p:cNvPr id="182" name="Dowolny kształt: kształt 181">
                <a:extLst>
                  <a:ext uri="{FF2B5EF4-FFF2-40B4-BE49-F238E27FC236}">
                    <a16:creationId xmlns:a16="http://schemas.microsoft.com/office/drawing/2014/main" id="{3B2C8067-B70F-4193-87E1-FF8921AE6145}"/>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6">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3" name="Dowolny kształt: kształt 172">
                <a:extLst>
                  <a:ext uri="{FF2B5EF4-FFF2-40B4-BE49-F238E27FC236}">
                    <a16:creationId xmlns:a16="http://schemas.microsoft.com/office/drawing/2014/main" id="{8E5A80E0-6B3E-42FE-97DD-000CF4A80250}"/>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0" name="Dowolny kształt: kształt 189">
                <a:extLst>
                  <a:ext uri="{FF2B5EF4-FFF2-40B4-BE49-F238E27FC236}">
                    <a16:creationId xmlns:a16="http://schemas.microsoft.com/office/drawing/2014/main" id="{5E05468D-CDC2-4B54-B52A-8747486A58A4}"/>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61" name="Prostokąt 60">
              <a:extLst>
                <a:ext uri="{FF2B5EF4-FFF2-40B4-BE49-F238E27FC236}">
                  <a16:creationId xmlns:a16="http://schemas.microsoft.com/office/drawing/2014/main" id="{A01F1FAC-B1B9-48D0-A832-36237B7CEC1B}"/>
                </a:ext>
              </a:extLst>
            </p:cNvPr>
            <p:cNvSpPr/>
            <p:nvPr/>
          </p:nvSpPr>
          <p:spPr>
            <a:xfrm>
              <a:off x="8453572" y="2398548"/>
              <a:ext cx="3067449"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2" name="Prostokąt 61">
              <a:extLst>
                <a:ext uri="{FF2B5EF4-FFF2-40B4-BE49-F238E27FC236}">
                  <a16:creationId xmlns:a16="http://schemas.microsoft.com/office/drawing/2014/main" id="{50FB4536-2ED3-43E8-890B-D3F309F82CF1}"/>
                </a:ext>
              </a:extLst>
            </p:cNvPr>
            <p:cNvSpPr/>
            <p:nvPr/>
          </p:nvSpPr>
          <p:spPr>
            <a:xfrm>
              <a:off x="11517356" y="2398547"/>
              <a:ext cx="46800" cy="701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5" name="Owal 74">
              <a:extLst>
                <a:ext uri="{FF2B5EF4-FFF2-40B4-BE49-F238E27FC236}">
                  <a16:creationId xmlns:a16="http://schemas.microsoft.com/office/drawing/2014/main" id="{2AD51B95-9B50-4BBE-AA26-9A5ADEECCFF2}"/>
                </a:ext>
              </a:extLst>
            </p:cNvPr>
            <p:cNvSpPr/>
            <p:nvPr/>
          </p:nvSpPr>
          <p:spPr>
            <a:xfrm>
              <a:off x="7601338" y="2947881"/>
              <a:ext cx="517618" cy="518018"/>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3</a:t>
              </a:r>
            </a:p>
          </p:txBody>
        </p:sp>
      </p:grpSp>
      <p:grpSp>
        <p:nvGrpSpPr>
          <p:cNvPr id="12" name="Grupa 11">
            <a:extLst>
              <a:ext uri="{FF2B5EF4-FFF2-40B4-BE49-F238E27FC236}">
                <a16:creationId xmlns:a16="http://schemas.microsoft.com/office/drawing/2014/main" id="{F3A003C0-3B5D-4B1A-8C09-7FDA24E4E62A}"/>
              </a:ext>
            </a:extLst>
          </p:cNvPr>
          <p:cNvGrpSpPr/>
          <p:nvPr/>
        </p:nvGrpSpPr>
        <p:grpSpPr>
          <a:xfrm>
            <a:off x="7310435" y="4361792"/>
            <a:ext cx="4253721" cy="1312836"/>
            <a:chOff x="7310435" y="4501138"/>
            <a:chExt cx="4253721" cy="1312836"/>
          </a:xfrm>
        </p:grpSpPr>
        <p:grpSp>
          <p:nvGrpSpPr>
            <p:cNvPr id="44" name="Grupa 43">
              <a:extLst>
                <a:ext uri="{FF2B5EF4-FFF2-40B4-BE49-F238E27FC236}">
                  <a16:creationId xmlns:a16="http://schemas.microsoft.com/office/drawing/2014/main" id="{D67FD5EB-EA2E-4522-8A0C-BC391FD7FD88}"/>
                </a:ext>
              </a:extLst>
            </p:cNvPr>
            <p:cNvGrpSpPr/>
            <p:nvPr/>
          </p:nvGrpSpPr>
          <p:grpSpPr>
            <a:xfrm>
              <a:off x="7310435" y="4501138"/>
              <a:ext cx="1108935" cy="1132278"/>
              <a:chOff x="7233306" y="2270812"/>
              <a:chExt cx="1110577" cy="1133955"/>
            </a:xfrm>
            <a:solidFill>
              <a:schemeClr val="accent5"/>
            </a:solidFill>
          </p:grpSpPr>
          <p:sp>
            <p:nvSpPr>
              <p:cNvPr id="45" name="Dowolny kształt: kształt 44">
                <a:extLst>
                  <a:ext uri="{FF2B5EF4-FFF2-40B4-BE49-F238E27FC236}">
                    <a16:creationId xmlns:a16="http://schemas.microsoft.com/office/drawing/2014/main" id="{0FBC67C5-B7DE-4CFD-A97D-98D13141F8A7}"/>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4">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6" name="Dowolny kształt: kształt 45">
                <a:extLst>
                  <a:ext uri="{FF2B5EF4-FFF2-40B4-BE49-F238E27FC236}">
                    <a16:creationId xmlns:a16="http://schemas.microsoft.com/office/drawing/2014/main" id="{E58758E3-EBDD-4305-A75F-96D8430A048A}"/>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7" name="Dowolny kształt: kształt 46">
                <a:extLst>
                  <a:ext uri="{FF2B5EF4-FFF2-40B4-BE49-F238E27FC236}">
                    <a16:creationId xmlns:a16="http://schemas.microsoft.com/office/drawing/2014/main" id="{81E63CB7-941E-406D-B8B0-3620DBBA92B5}"/>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63" name="Prostokąt 62">
              <a:extLst>
                <a:ext uri="{FF2B5EF4-FFF2-40B4-BE49-F238E27FC236}">
                  <a16:creationId xmlns:a16="http://schemas.microsoft.com/office/drawing/2014/main" id="{07FDB404-6133-4AC8-926A-48260E11F783}"/>
                </a:ext>
              </a:extLst>
            </p:cNvPr>
            <p:cNvSpPr/>
            <p:nvPr/>
          </p:nvSpPr>
          <p:spPr>
            <a:xfrm>
              <a:off x="8453572" y="4748601"/>
              <a:ext cx="3067449"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4" name="Prostokąt 63">
              <a:extLst>
                <a:ext uri="{FF2B5EF4-FFF2-40B4-BE49-F238E27FC236}">
                  <a16:creationId xmlns:a16="http://schemas.microsoft.com/office/drawing/2014/main" id="{71994197-CDDC-4BCA-87EA-4D0A75A10072}"/>
                </a:ext>
              </a:extLst>
            </p:cNvPr>
            <p:cNvSpPr/>
            <p:nvPr/>
          </p:nvSpPr>
          <p:spPr>
            <a:xfrm>
              <a:off x="11517356" y="4748600"/>
              <a:ext cx="46800" cy="701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9" name="Owal 78">
              <a:extLst>
                <a:ext uri="{FF2B5EF4-FFF2-40B4-BE49-F238E27FC236}">
                  <a16:creationId xmlns:a16="http://schemas.microsoft.com/office/drawing/2014/main" id="{B3AFF1B8-69B7-48F8-BF34-472A30FD6DD1}"/>
                </a:ext>
              </a:extLst>
            </p:cNvPr>
            <p:cNvSpPr/>
            <p:nvPr/>
          </p:nvSpPr>
          <p:spPr>
            <a:xfrm>
              <a:off x="7614673" y="5295956"/>
              <a:ext cx="517618" cy="518018"/>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4</a:t>
              </a:r>
            </a:p>
          </p:txBody>
        </p:sp>
      </p:grpSp>
    </p:spTree>
    <p:extLst>
      <p:ext uri="{BB962C8B-B14F-4D97-AF65-F5344CB8AC3E}">
        <p14:creationId xmlns:p14="http://schemas.microsoft.com/office/powerpoint/2010/main" val="64948019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p:txBody>
          <a:bodyPr>
            <a:normAutofit fontScale="90000"/>
          </a:bodyPr>
          <a:lstStyle/>
          <a:p>
            <a:r>
              <a:rPr lang="en-US" dirty="0"/>
              <a:t>Transparent 3-Dimensional Cube Layout – 3 Levels (3x3x3)</a:t>
            </a:r>
          </a:p>
        </p:txBody>
      </p:sp>
      <p:grpSp>
        <p:nvGrpSpPr>
          <p:cNvPr id="9" name="Grupa 8">
            <a:extLst>
              <a:ext uri="{FF2B5EF4-FFF2-40B4-BE49-F238E27FC236}">
                <a16:creationId xmlns:a16="http://schemas.microsoft.com/office/drawing/2014/main" id="{2BD226CA-CA2F-4B4D-8335-50856C9A2C37}"/>
              </a:ext>
            </a:extLst>
          </p:cNvPr>
          <p:cNvGrpSpPr/>
          <p:nvPr/>
        </p:nvGrpSpPr>
        <p:grpSpPr>
          <a:xfrm>
            <a:off x="616867" y="1287810"/>
            <a:ext cx="6264696" cy="5180602"/>
            <a:chOff x="616867" y="1287810"/>
            <a:chExt cx="6264696" cy="5180602"/>
          </a:xfrm>
        </p:grpSpPr>
        <p:grpSp>
          <p:nvGrpSpPr>
            <p:cNvPr id="19" name="Grupa 18">
              <a:extLst>
                <a:ext uri="{FF2B5EF4-FFF2-40B4-BE49-F238E27FC236}">
                  <a16:creationId xmlns:a16="http://schemas.microsoft.com/office/drawing/2014/main" id="{7D67E715-D7CD-4EB5-BAA5-C706965AEB8C}"/>
                </a:ext>
              </a:extLst>
            </p:cNvPr>
            <p:cNvGrpSpPr/>
            <p:nvPr/>
          </p:nvGrpSpPr>
          <p:grpSpPr>
            <a:xfrm>
              <a:off x="1219350" y="2687276"/>
              <a:ext cx="493026" cy="2182850"/>
              <a:chOff x="3798723" y="3121270"/>
              <a:chExt cx="341110" cy="1510250"/>
            </a:xfrm>
          </p:grpSpPr>
          <p:cxnSp>
            <p:nvCxnSpPr>
              <p:cNvPr id="103" name="Łącznik prosty 102">
                <a:extLst>
                  <a:ext uri="{FF2B5EF4-FFF2-40B4-BE49-F238E27FC236}">
                    <a16:creationId xmlns:a16="http://schemas.microsoft.com/office/drawing/2014/main" id="{34C123D4-D9E0-4A72-9476-9E6661C5B473}"/>
                  </a:ext>
                </a:extLst>
              </p:cNvPr>
              <p:cNvCxnSpPr>
                <a:cxnSpLocks/>
                <a:stCxn id="106" idx="4"/>
              </p:cNvCxnSpPr>
              <p:nvPr/>
            </p:nvCxnSpPr>
            <p:spPr>
              <a:xfrm>
                <a:off x="4100469" y="3349627"/>
                <a:ext cx="0" cy="105048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4" name="Owal 103">
                <a:extLst>
                  <a:ext uri="{FF2B5EF4-FFF2-40B4-BE49-F238E27FC236}">
                    <a16:creationId xmlns:a16="http://schemas.microsoft.com/office/drawing/2014/main" id="{5431498D-CAE0-443B-AC97-3EC494AD838A}"/>
                  </a:ext>
                </a:extLst>
              </p:cNvPr>
              <p:cNvSpPr/>
              <p:nvPr/>
            </p:nvSpPr>
            <p:spPr>
              <a:xfrm>
                <a:off x="4061104" y="4400108"/>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5" name="Owal 104">
                <a:extLst>
                  <a:ext uri="{FF2B5EF4-FFF2-40B4-BE49-F238E27FC236}">
                    <a16:creationId xmlns:a16="http://schemas.microsoft.com/office/drawing/2014/main" id="{7ABEEC59-F00A-47A1-A000-E0EC4EB89A09}"/>
                  </a:ext>
                </a:extLst>
              </p:cNvPr>
              <p:cNvSpPr/>
              <p:nvPr/>
            </p:nvSpPr>
            <p:spPr>
              <a:xfrm>
                <a:off x="4061104" y="3835504"/>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6" name="Owal 105">
                <a:extLst>
                  <a:ext uri="{FF2B5EF4-FFF2-40B4-BE49-F238E27FC236}">
                    <a16:creationId xmlns:a16="http://schemas.microsoft.com/office/drawing/2014/main" id="{7031BA8F-FCBF-407C-97E5-6B42CDE2FD94}"/>
                  </a:ext>
                </a:extLst>
              </p:cNvPr>
              <p:cNvSpPr/>
              <p:nvPr/>
            </p:nvSpPr>
            <p:spPr>
              <a:xfrm>
                <a:off x="4061104" y="3270898"/>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8" name="pole tekstowe 107">
                <a:extLst>
                  <a:ext uri="{FF2B5EF4-FFF2-40B4-BE49-F238E27FC236}">
                    <a16:creationId xmlns:a16="http://schemas.microsoft.com/office/drawing/2014/main" id="{301F69EC-2FF8-4C3B-AC29-CE9B8F17E3F5}"/>
                  </a:ext>
                </a:extLst>
              </p:cNvPr>
              <p:cNvSpPr txBox="1"/>
              <p:nvPr/>
            </p:nvSpPr>
            <p:spPr>
              <a:xfrm>
                <a:off x="3798723" y="4255184"/>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09" name="pole tekstowe 108">
                <a:extLst>
                  <a:ext uri="{FF2B5EF4-FFF2-40B4-BE49-F238E27FC236}">
                    <a16:creationId xmlns:a16="http://schemas.microsoft.com/office/drawing/2014/main" id="{96F9D13B-A804-4150-BB5D-2B5714BE9BF9}"/>
                  </a:ext>
                </a:extLst>
              </p:cNvPr>
              <p:cNvSpPr txBox="1"/>
              <p:nvPr/>
            </p:nvSpPr>
            <p:spPr>
              <a:xfrm>
                <a:off x="3798723" y="3691402"/>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10" name="pole tekstowe 109">
                <a:extLst>
                  <a:ext uri="{FF2B5EF4-FFF2-40B4-BE49-F238E27FC236}">
                    <a16:creationId xmlns:a16="http://schemas.microsoft.com/office/drawing/2014/main" id="{F929CF1E-A370-431B-8908-23DFD418CACA}"/>
                  </a:ext>
                </a:extLst>
              </p:cNvPr>
              <p:cNvSpPr txBox="1"/>
              <p:nvPr/>
            </p:nvSpPr>
            <p:spPr>
              <a:xfrm>
                <a:off x="3798723" y="3121270"/>
                <a:ext cx="288026" cy="376336"/>
              </a:xfrm>
              <a:prstGeom prst="rect">
                <a:avLst/>
              </a:prstGeom>
              <a:noFill/>
            </p:spPr>
            <p:txBody>
              <a:bodyPr wrap="square" lIns="144000" tIns="108000" rIns="144000" bIns="108000" rtlCol="0" anchor="ctr">
                <a:noAutofit/>
              </a:bodyPr>
              <a:lstStyle/>
              <a:p>
                <a:pPr algn="ctr"/>
                <a:r>
                  <a:rPr lang="en-US" b="1" dirty="0"/>
                  <a:t>3</a:t>
                </a:r>
              </a:p>
            </p:txBody>
          </p:sp>
        </p:grpSp>
        <p:sp>
          <p:nvSpPr>
            <p:cNvPr id="112" name="pole tekstowe 111">
              <a:extLst>
                <a:ext uri="{FF2B5EF4-FFF2-40B4-BE49-F238E27FC236}">
                  <a16:creationId xmlns:a16="http://schemas.microsoft.com/office/drawing/2014/main" id="{492C7EA9-9B79-481A-93A5-FF49699272F5}"/>
                </a:ext>
              </a:extLst>
            </p:cNvPr>
            <p:cNvSpPr txBox="1"/>
            <p:nvPr/>
          </p:nvSpPr>
          <p:spPr>
            <a:xfrm rot="16200000">
              <a:off x="862621" y="1878521"/>
              <a:ext cx="1515028" cy="333605"/>
            </a:xfrm>
            <a:prstGeom prst="rect">
              <a:avLst/>
            </a:prstGeom>
            <a:noFill/>
          </p:spPr>
          <p:txBody>
            <a:bodyPr wrap="square" lIns="144000" tIns="108000" rIns="144000" bIns="108000" rtlCol="0" anchor="ctr">
              <a:noAutofit/>
            </a:bodyPr>
            <a:lstStyle/>
            <a:p>
              <a:pPr algn="ctr"/>
              <a:r>
                <a:rPr lang="en-US" sz="2400" dirty="0"/>
                <a:t>Header 1</a:t>
              </a:r>
            </a:p>
          </p:txBody>
        </p:sp>
        <p:grpSp>
          <p:nvGrpSpPr>
            <p:cNvPr id="31" name="Grupa 30">
              <a:extLst>
                <a:ext uri="{FF2B5EF4-FFF2-40B4-BE49-F238E27FC236}">
                  <a16:creationId xmlns:a16="http://schemas.microsoft.com/office/drawing/2014/main" id="{324B4BD7-83A6-46D9-B622-661F0E9C9AA0}"/>
                </a:ext>
              </a:extLst>
            </p:cNvPr>
            <p:cNvGrpSpPr/>
            <p:nvPr/>
          </p:nvGrpSpPr>
          <p:grpSpPr>
            <a:xfrm>
              <a:off x="1917302" y="5359461"/>
              <a:ext cx="1611216" cy="1101146"/>
              <a:chOff x="4825825" y="5623847"/>
              <a:chExt cx="1146151" cy="783310"/>
            </a:xfrm>
          </p:grpSpPr>
          <p:cxnSp>
            <p:nvCxnSpPr>
              <p:cNvPr id="118" name="Łącznik prosty 117">
                <a:extLst>
                  <a:ext uri="{FF2B5EF4-FFF2-40B4-BE49-F238E27FC236}">
                    <a16:creationId xmlns:a16="http://schemas.microsoft.com/office/drawing/2014/main" id="{044CD116-6D36-4373-A4C7-4F1F3616DA40}"/>
                  </a:ext>
                </a:extLst>
              </p:cNvPr>
              <p:cNvCxnSpPr>
                <a:cxnSpLocks/>
                <a:stCxn id="120" idx="7"/>
                <a:endCxn id="122" idx="3"/>
              </p:cNvCxnSpPr>
              <p:nvPr/>
            </p:nvCxnSpPr>
            <p:spPr>
              <a:xfrm flipH="1" flipV="1">
                <a:off x="5017183" y="5680284"/>
                <a:ext cx="779185" cy="30009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9" name="Grupa 118">
                <a:extLst>
                  <a:ext uri="{FF2B5EF4-FFF2-40B4-BE49-F238E27FC236}">
                    <a16:creationId xmlns:a16="http://schemas.microsoft.com/office/drawing/2014/main" id="{0D9C56A5-B7AA-478B-8B8C-5A44B6474E93}"/>
                  </a:ext>
                </a:extLst>
              </p:cNvPr>
              <p:cNvGrpSpPr/>
              <p:nvPr/>
            </p:nvGrpSpPr>
            <p:grpSpPr>
              <a:xfrm flipH="1">
                <a:off x="4939668" y="5623847"/>
                <a:ext cx="935621" cy="409209"/>
                <a:chOff x="6461028" y="5501892"/>
                <a:chExt cx="1010207" cy="441817"/>
              </a:xfrm>
            </p:grpSpPr>
            <p:sp>
              <p:nvSpPr>
                <p:cNvPr id="120" name="Owal 119">
                  <a:extLst>
                    <a:ext uri="{FF2B5EF4-FFF2-40B4-BE49-F238E27FC236}">
                      <a16:creationId xmlns:a16="http://schemas.microsoft.com/office/drawing/2014/main" id="{01F8782B-D023-48EF-995D-2468D4A6C6F4}"/>
                    </a:ext>
                  </a:extLst>
                </p:cNvPr>
                <p:cNvSpPr/>
                <p:nvPr/>
              </p:nvSpPr>
              <p:spPr>
                <a:xfrm rot="1639777">
                  <a:off x="6461028" y="5856441"/>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1" name="Owal 120">
                  <a:extLst>
                    <a:ext uri="{FF2B5EF4-FFF2-40B4-BE49-F238E27FC236}">
                      <a16:creationId xmlns:a16="http://schemas.microsoft.com/office/drawing/2014/main" id="{9CB1C4BC-61BD-4455-B7D4-DFA11D77D871}"/>
                    </a:ext>
                  </a:extLst>
                </p:cNvPr>
                <p:cNvSpPr/>
                <p:nvPr/>
              </p:nvSpPr>
              <p:spPr>
                <a:xfrm>
                  <a:off x="6922866" y="5684130"/>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2" name="Owal 121">
                  <a:extLst>
                    <a:ext uri="{FF2B5EF4-FFF2-40B4-BE49-F238E27FC236}">
                      <a16:creationId xmlns:a16="http://schemas.microsoft.com/office/drawing/2014/main" id="{88E6861F-7E3F-4572-A159-38D9DC45D0C3}"/>
                    </a:ext>
                  </a:extLst>
                </p:cNvPr>
                <p:cNvSpPr/>
                <p:nvPr/>
              </p:nvSpPr>
              <p:spPr>
                <a:xfrm rot="1298512">
                  <a:off x="7383965" y="5501892"/>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29" name="pole tekstowe 128">
                <a:extLst>
                  <a:ext uri="{FF2B5EF4-FFF2-40B4-BE49-F238E27FC236}">
                    <a16:creationId xmlns:a16="http://schemas.microsoft.com/office/drawing/2014/main" id="{4468ECF8-3B16-49E6-BB2A-795847627845}"/>
                  </a:ext>
                </a:extLst>
              </p:cNvPr>
              <p:cNvSpPr txBox="1"/>
              <p:nvPr/>
            </p:nvSpPr>
            <p:spPr>
              <a:xfrm flipH="1">
                <a:off x="5683950" y="6030821"/>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30" name="pole tekstowe 129">
                <a:extLst>
                  <a:ext uri="{FF2B5EF4-FFF2-40B4-BE49-F238E27FC236}">
                    <a16:creationId xmlns:a16="http://schemas.microsoft.com/office/drawing/2014/main" id="{D13CB834-399B-4708-BA4D-120577C2ECEC}"/>
                  </a:ext>
                </a:extLst>
              </p:cNvPr>
              <p:cNvSpPr txBox="1"/>
              <p:nvPr/>
            </p:nvSpPr>
            <p:spPr>
              <a:xfrm flipH="1">
                <a:off x="5254887" y="5820756"/>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31" name="pole tekstowe 130">
                <a:extLst>
                  <a:ext uri="{FF2B5EF4-FFF2-40B4-BE49-F238E27FC236}">
                    <a16:creationId xmlns:a16="http://schemas.microsoft.com/office/drawing/2014/main" id="{A29101D3-4414-4299-9AB5-CE4F7E0DBF14}"/>
                  </a:ext>
                </a:extLst>
              </p:cNvPr>
              <p:cNvSpPr txBox="1"/>
              <p:nvPr/>
            </p:nvSpPr>
            <p:spPr>
              <a:xfrm flipH="1">
                <a:off x="4825825" y="5692238"/>
                <a:ext cx="288026" cy="376336"/>
              </a:xfrm>
              <a:prstGeom prst="rect">
                <a:avLst/>
              </a:prstGeom>
              <a:noFill/>
            </p:spPr>
            <p:txBody>
              <a:bodyPr wrap="square" lIns="144000" tIns="108000" rIns="144000" bIns="108000" rtlCol="0" anchor="ctr">
                <a:noAutofit/>
              </a:bodyPr>
              <a:lstStyle/>
              <a:p>
                <a:pPr algn="ctr"/>
                <a:r>
                  <a:rPr lang="en-US" b="1" dirty="0"/>
                  <a:t>3</a:t>
                </a:r>
              </a:p>
            </p:txBody>
          </p:sp>
        </p:grpSp>
        <p:grpSp>
          <p:nvGrpSpPr>
            <p:cNvPr id="32" name="Grupa 31">
              <a:extLst>
                <a:ext uri="{FF2B5EF4-FFF2-40B4-BE49-F238E27FC236}">
                  <a16:creationId xmlns:a16="http://schemas.microsoft.com/office/drawing/2014/main" id="{52AE6181-2EF3-4B3F-AEA8-5F3E9D9B6D92}"/>
                </a:ext>
              </a:extLst>
            </p:cNvPr>
            <p:cNvGrpSpPr/>
            <p:nvPr/>
          </p:nvGrpSpPr>
          <p:grpSpPr>
            <a:xfrm>
              <a:off x="3977528" y="5359522"/>
              <a:ext cx="1605630" cy="1108890"/>
              <a:chOff x="6219987" y="5624690"/>
              <a:chExt cx="1142178" cy="788817"/>
            </a:xfrm>
          </p:grpSpPr>
          <p:sp>
            <p:nvSpPr>
              <p:cNvPr id="125" name="pole tekstowe 124">
                <a:extLst>
                  <a:ext uri="{FF2B5EF4-FFF2-40B4-BE49-F238E27FC236}">
                    <a16:creationId xmlns:a16="http://schemas.microsoft.com/office/drawing/2014/main" id="{930A9008-0DCC-4FAB-A331-697BBBEA8F44}"/>
                  </a:ext>
                </a:extLst>
              </p:cNvPr>
              <p:cNvSpPr txBox="1"/>
              <p:nvPr/>
            </p:nvSpPr>
            <p:spPr>
              <a:xfrm>
                <a:off x="6219987" y="6037171"/>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26" name="pole tekstowe 125">
                <a:extLst>
                  <a:ext uri="{FF2B5EF4-FFF2-40B4-BE49-F238E27FC236}">
                    <a16:creationId xmlns:a16="http://schemas.microsoft.com/office/drawing/2014/main" id="{64563DDC-AF1F-4F71-B0E6-D3E4EF8A48F8}"/>
                  </a:ext>
                </a:extLst>
              </p:cNvPr>
              <p:cNvSpPr txBox="1"/>
              <p:nvPr/>
            </p:nvSpPr>
            <p:spPr>
              <a:xfrm>
                <a:off x="6647063" y="5827106"/>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27" name="pole tekstowe 126">
                <a:extLst>
                  <a:ext uri="{FF2B5EF4-FFF2-40B4-BE49-F238E27FC236}">
                    <a16:creationId xmlns:a16="http://schemas.microsoft.com/office/drawing/2014/main" id="{66A4C71B-A0E1-4FA6-9E11-EBC8DEDD6C8C}"/>
                  </a:ext>
                </a:extLst>
              </p:cNvPr>
              <p:cNvSpPr txBox="1"/>
              <p:nvPr/>
            </p:nvSpPr>
            <p:spPr>
              <a:xfrm>
                <a:off x="7074139" y="5692238"/>
                <a:ext cx="288026" cy="376336"/>
              </a:xfrm>
              <a:prstGeom prst="rect">
                <a:avLst/>
              </a:prstGeom>
              <a:noFill/>
            </p:spPr>
            <p:txBody>
              <a:bodyPr wrap="square" lIns="144000" tIns="108000" rIns="144000" bIns="108000" rtlCol="0" anchor="ctr">
                <a:noAutofit/>
              </a:bodyPr>
              <a:lstStyle/>
              <a:p>
                <a:pPr algn="ctr"/>
                <a:r>
                  <a:rPr lang="en-US" b="1" dirty="0"/>
                  <a:t>3</a:t>
                </a:r>
              </a:p>
            </p:txBody>
          </p:sp>
          <p:cxnSp>
            <p:nvCxnSpPr>
              <p:cNvPr id="135" name="Łącznik prosty 134">
                <a:extLst>
                  <a:ext uri="{FF2B5EF4-FFF2-40B4-BE49-F238E27FC236}">
                    <a16:creationId xmlns:a16="http://schemas.microsoft.com/office/drawing/2014/main" id="{E414BE33-7EF0-461A-B93D-19B312112E34}"/>
                  </a:ext>
                </a:extLst>
              </p:cNvPr>
              <p:cNvCxnSpPr>
                <a:cxnSpLocks/>
                <a:stCxn id="137" idx="7"/>
                <a:endCxn id="139" idx="3"/>
              </p:cNvCxnSpPr>
              <p:nvPr/>
            </p:nvCxnSpPr>
            <p:spPr>
              <a:xfrm flipV="1">
                <a:off x="6385488" y="5676722"/>
                <a:ext cx="777504" cy="30460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6" name="Grupa 135">
                <a:extLst>
                  <a:ext uri="{FF2B5EF4-FFF2-40B4-BE49-F238E27FC236}">
                    <a16:creationId xmlns:a16="http://schemas.microsoft.com/office/drawing/2014/main" id="{E3C093F6-EAAF-46EE-A25C-FF84BE12CCD2}"/>
                  </a:ext>
                </a:extLst>
              </p:cNvPr>
              <p:cNvGrpSpPr/>
              <p:nvPr/>
            </p:nvGrpSpPr>
            <p:grpSpPr>
              <a:xfrm>
                <a:off x="6306568" y="5624690"/>
                <a:ext cx="935546" cy="409323"/>
                <a:chOff x="6463058" y="5502815"/>
                <a:chExt cx="1010114" cy="441950"/>
              </a:xfrm>
            </p:grpSpPr>
            <p:sp>
              <p:nvSpPr>
                <p:cNvPr id="137" name="Owal 136">
                  <a:extLst>
                    <a:ext uri="{FF2B5EF4-FFF2-40B4-BE49-F238E27FC236}">
                      <a16:creationId xmlns:a16="http://schemas.microsoft.com/office/drawing/2014/main" id="{FB1F0162-A12E-4C14-BC3F-8F8A5440E04D}"/>
                    </a:ext>
                  </a:extLst>
                </p:cNvPr>
                <p:cNvSpPr/>
                <p:nvPr/>
              </p:nvSpPr>
              <p:spPr>
                <a:xfrm rot="1639777">
                  <a:off x="6463058" y="5857495"/>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8" name="Owal 137">
                  <a:extLst>
                    <a:ext uri="{FF2B5EF4-FFF2-40B4-BE49-F238E27FC236}">
                      <a16:creationId xmlns:a16="http://schemas.microsoft.com/office/drawing/2014/main" id="{DB454F70-0F09-4139-A8C1-3DBD4173D60C}"/>
                    </a:ext>
                  </a:extLst>
                </p:cNvPr>
                <p:cNvSpPr/>
                <p:nvPr/>
              </p:nvSpPr>
              <p:spPr>
                <a:xfrm>
                  <a:off x="6925142" y="5684137"/>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9" name="Owal 138">
                  <a:extLst>
                    <a:ext uri="{FF2B5EF4-FFF2-40B4-BE49-F238E27FC236}">
                      <a16:creationId xmlns:a16="http://schemas.microsoft.com/office/drawing/2014/main" id="{A7C4ACF6-D60D-40DA-ADB3-52CA7E6070E0}"/>
                    </a:ext>
                  </a:extLst>
                </p:cNvPr>
                <p:cNvSpPr/>
                <p:nvPr/>
              </p:nvSpPr>
              <p:spPr>
                <a:xfrm rot="1697597">
                  <a:off x="7385903" y="5502815"/>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42" name="pole tekstowe 141">
              <a:extLst>
                <a:ext uri="{FF2B5EF4-FFF2-40B4-BE49-F238E27FC236}">
                  <a16:creationId xmlns:a16="http://schemas.microsoft.com/office/drawing/2014/main" id="{87FCA778-AA05-4EA5-BBB7-67F13588E019}"/>
                </a:ext>
              </a:extLst>
            </p:cNvPr>
            <p:cNvSpPr txBox="1"/>
            <p:nvPr/>
          </p:nvSpPr>
          <p:spPr>
            <a:xfrm rot="1274933">
              <a:off x="616867" y="4938879"/>
              <a:ext cx="1515028" cy="333605"/>
            </a:xfrm>
            <a:prstGeom prst="rect">
              <a:avLst/>
            </a:prstGeom>
            <a:noFill/>
          </p:spPr>
          <p:txBody>
            <a:bodyPr wrap="square" lIns="144000" tIns="108000" rIns="144000" bIns="108000" rtlCol="0" anchor="ctr">
              <a:noAutofit/>
            </a:bodyPr>
            <a:lstStyle/>
            <a:p>
              <a:pPr algn="ctr"/>
              <a:r>
                <a:rPr lang="en-US" sz="2400" dirty="0"/>
                <a:t>Header 2</a:t>
              </a:r>
            </a:p>
          </p:txBody>
        </p:sp>
        <p:sp>
          <p:nvSpPr>
            <p:cNvPr id="143" name="pole tekstowe 142">
              <a:extLst>
                <a:ext uri="{FF2B5EF4-FFF2-40B4-BE49-F238E27FC236}">
                  <a16:creationId xmlns:a16="http://schemas.microsoft.com/office/drawing/2014/main" id="{46CAE459-2E50-4585-8D9A-D25A6AB2DBA7}"/>
                </a:ext>
              </a:extLst>
            </p:cNvPr>
            <p:cNvSpPr txBox="1"/>
            <p:nvPr/>
          </p:nvSpPr>
          <p:spPr>
            <a:xfrm rot="20325067" flipH="1">
              <a:off x="5366535" y="4938879"/>
              <a:ext cx="1515028" cy="333605"/>
            </a:xfrm>
            <a:prstGeom prst="rect">
              <a:avLst/>
            </a:prstGeom>
            <a:noFill/>
          </p:spPr>
          <p:txBody>
            <a:bodyPr wrap="square" lIns="144000" tIns="108000" rIns="144000" bIns="108000" rtlCol="0" anchor="ctr">
              <a:noAutofit/>
            </a:bodyPr>
            <a:lstStyle/>
            <a:p>
              <a:pPr algn="ctr"/>
              <a:r>
                <a:rPr lang="en-US" sz="2400" dirty="0"/>
                <a:t>Header 3</a:t>
              </a:r>
            </a:p>
          </p:txBody>
        </p:sp>
      </p:grpSp>
      <p:grpSp>
        <p:nvGrpSpPr>
          <p:cNvPr id="7" name="Grupa 6">
            <a:extLst>
              <a:ext uri="{FF2B5EF4-FFF2-40B4-BE49-F238E27FC236}">
                <a16:creationId xmlns:a16="http://schemas.microsoft.com/office/drawing/2014/main" id="{A23F5D59-E6F2-4197-A902-E8E308DABE23}"/>
              </a:ext>
            </a:extLst>
          </p:cNvPr>
          <p:cNvGrpSpPr/>
          <p:nvPr/>
        </p:nvGrpSpPr>
        <p:grpSpPr>
          <a:xfrm>
            <a:off x="1965722" y="1867190"/>
            <a:ext cx="3673519" cy="3825874"/>
            <a:chOff x="1965722" y="1867190"/>
            <a:chExt cx="3673519" cy="3825874"/>
          </a:xfrm>
        </p:grpSpPr>
        <p:grpSp>
          <p:nvGrpSpPr>
            <p:cNvPr id="563" name="Grupa 562">
              <a:extLst>
                <a:ext uri="{FF2B5EF4-FFF2-40B4-BE49-F238E27FC236}">
                  <a16:creationId xmlns:a16="http://schemas.microsoft.com/office/drawing/2014/main" id="{7E586A6E-3BAF-459B-86B1-861A64ED0177}"/>
                </a:ext>
              </a:extLst>
            </p:cNvPr>
            <p:cNvGrpSpPr/>
            <p:nvPr/>
          </p:nvGrpSpPr>
          <p:grpSpPr>
            <a:xfrm>
              <a:off x="3184738" y="3484737"/>
              <a:ext cx="1235485" cy="1286003"/>
              <a:chOff x="8520296" y="3215212"/>
              <a:chExt cx="1071562" cy="1115377"/>
            </a:xfrm>
            <a:solidFill>
              <a:schemeClr val="bg2">
                <a:lumMod val="75000"/>
                <a:alpha val="20000"/>
              </a:schemeClr>
            </a:solidFill>
          </p:grpSpPr>
          <p:sp>
            <p:nvSpPr>
              <p:cNvPr id="596" name="Dowolny kształt: kształt 595">
                <a:extLst>
                  <a:ext uri="{FF2B5EF4-FFF2-40B4-BE49-F238E27FC236}">
                    <a16:creationId xmlns:a16="http://schemas.microsoft.com/office/drawing/2014/main" id="{14823B7C-C108-4E66-ABB5-B26448A8AAEE}"/>
                  </a:ext>
                </a:extLst>
              </p:cNvPr>
              <p:cNvSpPr/>
              <p:nvPr/>
            </p:nvSpPr>
            <p:spPr>
              <a:xfrm>
                <a:off x="8520296" y="3416189"/>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97" name="Dowolny kształt: kształt 596">
                <a:extLst>
                  <a:ext uri="{FF2B5EF4-FFF2-40B4-BE49-F238E27FC236}">
                    <a16:creationId xmlns:a16="http://schemas.microsoft.com/office/drawing/2014/main" id="{36D1830D-315D-469E-8128-89B5C947C08A}"/>
                  </a:ext>
                </a:extLst>
              </p:cNvPr>
              <p:cNvSpPr/>
              <p:nvPr/>
            </p:nvSpPr>
            <p:spPr>
              <a:xfrm>
                <a:off x="9048933" y="3416189"/>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8" name="Dowolny kształt: kształt 597">
                <a:extLst>
                  <a:ext uri="{FF2B5EF4-FFF2-40B4-BE49-F238E27FC236}">
                    <a16:creationId xmlns:a16="http://schemas.microsoft.com/office/drawing/2014/main" id="{CE26648F-1869-44E0-A772-6986051D4CF6}"/>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64" name="Grupa 563">
              <a:extLst>
                <a:ext uri="{FF2B5EF4-FFF2-40B4-BE49-F238E27FC236}">
                  <a16:creationId xmlns:a16="http://schemas.microsoft.com/office/drawing/2014/main" id="{18464319-98C9-4AE0-9D58-17BD66FA5DD8}"/>
                </a:ext>
              </a:extLst>
            </p:cNvPr>
            <p:cNvGrpSpPr/>
            <p:nvPr/>
          </p:nvGrpSpPr>
          <p:grpSpPr>
            <a:xfrm>
              <a:off x="2575233" y="3715649"/>
              <a:ext cx="1235485" cy="1284905"/>
              <a:chOff x="7991659" y="3417142"/>
              <a:chExt cx="1071562" cy="1114425"/>
            </a:xfrm>
            <a:solidFill>
              <a:schemeClr val="bg2">
                <a:lumMod val="75000"/>
                <a:alpha val="20000"/>
              </a:schemeClr>
            </a:solidFill>
          </p:grpSpPr>
          <p:sp>
            <p:nvSpPr>
              <p:cNvPr id="593" name="Dowolny kształt: kształt 592">
                <a:extLst>
                  <a:ext uri="{FF2B5EF4-FFF2-40B4-BE49-F238E27FC236}">
                    <a16:creationId xmlns:a16="http://schemas.microsoft.com/office/drawing/2014/main" id="{25B45124-909C-48F6-9B4E-7B7C828BD4B1}"/>
                  </a:ext>
                </a:extLst>
              </p:cNvPr>
              <p:cNvSpPr/>
              <p:nvPr/>
            </p:nvSpPr>
            <p:spPr>
              <a:xfrm>
                <a:off x="7991659"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94" name="Dowolny kształt: kształt 593">
                <a:extLst>
                  <a:ext uri="{FF2B5EF4-FFF2-40B4-BE49-F238E27FC236}">
                    <a16:creationId xmlns:a16="http://schemas.microsoft.com/office/drawing/2014/main" id="{CD72AB9D-0016-491A-8505-B2EC56960EBD}"/>
                  </a:ext>
                </a:extLst>
              </p:cNvPr>
              <p:cNvSpPr/>
              <p:nvPr/>
            </p:nvSpPr>
            <p:spPr>
              <a:xfrm>
                <a:off x="8520296" y="3617167"/>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5" name="Dowolny kształt: kształt 594">
                <a:extLst>
                  <a:ext uri="{FF2B5EF4-FFF2-40B4-BE49-F238E27FC236}">
                    <a16:creationId xmlns:a16="http://schemas.microsoft.com/office/drawing/2014/main" id="{8FD36473-DB30-4BDA-861C-E22AA3221C1A}"/>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5" name="Grupa 564">
              <a:extLst>
                <a:ext uri="{FF2B5EF4-FFF2-40B4-BE49-F238E27FC236}">
                  <a16:creationId xmlns:a16="http://schemas.microsoft.com/office/drawing/2014/main" id="{3272A770-51A3-4EC5-B9B6-5AFE557EBD21}"/>
                </a:ext>
              </a:extLst>
            </p:cNvPr>
            <p:cNvGrpSpPr/>
            <p:nvPr/>
          </p:nvGrpSpPr>
          <p:grpSpPr>
            <a:xfrm>
              <a:off x="3794244" y="3715649"/>
              <a:ext cx="1235486" cy="1284905"/>
              <a:chOff x="9048933" y="3417142"/>
              <a:chExt cx="1071563" cy="1114425"/>
            </a:xfrm>
            <a:solidFill>
              <a:schemeClr val="bg2">
                <a:lumMod val="75000"/>
                <a:alpha val="20000"/>
              </a:schemeClr>
            </a:solidFill>
          </p:grpSpPr>
          <p:sp>
            <p:nvSpPr>
              <p:cNvPr id="590" name="Dowolny kształt: kształt 589">
                <a:extLst>
                  <a:ext uri="{FF2B5EF4-FFF2-40B4-BE49-F238E27FC236}">
                    <a16:creationId xmlns:a16="http://schemas.microsoft.com/office/drawing/2014/main" id="{B6B610DD-745A-4F48-9CD7-7454EE677299}"/>
                  </a:ext>
                </a:extLst>
              </p:cNvPr>
              <p:cNvSpPr/>
              <p:nvPr/>
            </p:nvSpPr>
            <p:spPr>
              <a:xfrm>
                <a:off x="9048933"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91" name="Dowolny kształt: kształt 590">
                <a:extLst>
                  <a:ext uri="{FF2B5EF4-FFF2-40B4-BE49-F238E27FC236}">
                    <a16:creationId xmlns:a16="http://schemas.microsoft.com/office/drawing/2014/main" id="{C90804EC-F69A-4A27-B92D-D1A14CA57DE4}"/>
                  </a:ext>
                </a:extLst>
              </p:cNvPr>
              <p:cNvSpPr/>
              <p:nvPr/>
            </p:nvSpPr>
            <p:spPr>
              <a:xfrm>
                <a:off x="9577571"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2" name="Dowolny kształt: kształt 591">
                <a:extLst>
                  <a:ext uri="{FF2B5EF4-FFF2-40B4-BE49-F238E27FC236}">
                    <a16:creationId xmlns:a16="http://schemas.microsoft.com/office/drawing/2014/main" id="{3AC1E8B2-E19C-4E79-BD4D-885CADD84B61}"/>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6" name="Grupa 565">
              <a:extLst>
                <a:ext uri="{FF2B5EF4-FFF2-40B4-BE49-F238E27FC236}">
                  <a16:creationId xmlns:a16="http://schemas.microsoft.com/office/drawing/2014/main" id="{8B15AABF-7FB6-4D1A-BFA4-3A2A21C1F786}"/>
                </a:ext>
              </a:extLst>
            </p:cNvPr>
            <p:cNvGrpSpPr/>
            <p:nvPr/>
          </p:nvGrpSpPr>
          <p:grpSpPr>
            <a:xfrm>
              <a:off x="3184738" y="3945985"/>
              <a:ext cx="1235485" cy="1284905"/>
              <a:chOff x="8520296" y="3618119"/>
              <a:chExt cx="1071562" cy="1114425"/>
            </a:xfrm>
            <a:solidFill>
              <a:schemeClr val="bg2">
                <a:lumMod val="75000"/>
                <a:alpha val="20000"/>
              </a:schemeClr>
            </a:solidFill>
          </p:grpSpPr>
          <p:sp>
            <p:nvSpPr>
              <p:cNvPr id="587" name="Dowolny kształt: kształt 586">
                <a:extLst>
                  <a:ext uri="{FF2B5EF4-FFF2-40B4-BE49-F238E27FC236}">
                    <a16:creationId xmlns:a16="http://schemas.microsoft.com/office/drawing/2014/main" id="{ED977FAE-285C-4186-93E3-BAE33C0D73FB}"/>
                  </a:ext>
                </a:extLst>
              </p:cNvPr>
              <p:cNvSpPr/>
              <p:nvPr/>
            </p:nvSpPr>
            <p:spPr>
              <a:xfrm>
                <a:off x="8520296" y="3818144"/>
                <a:ext cx="542925"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588" name="Dowolny kształt: kształt 587">
                <a:extLst>
                  <a:ext uri="{FF2B5EF4-FFF2-40B4-BE49-F238E27FC236}">
                    <a16:creationId xmlns:a16="http://schemas.microsoft.com/office/drawing/2014/main" id="{EF81C13A-203D-45F5-AEC5-8F74014F98E6}"/>
                  </a:ext>
                </a:extLst>
              </p:cNvPr>
              <p:cNvSpPr/>
              <p:nvPr/>
            </p:nvSpPr>
            <p:spPr>
              <a:xfrm>
                <a:off x="9048933"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9" name="Dowolny kształt: kształt 588">
                <a:extLst>
                  <a:ext uri="{FF2B5EF4-FFF2-40B4-BE49-F238E27FC236}">
                    <a16:creationId xmlns:a16="http://schemas.microsoft.com/office/drawing/2014/main" id="{AC57ADD3-631E-451B-97ED-DBB161291086}"/>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67" name="Grupa 566">
              <a:extLst>
                <a:ext uri="{FF2B5EF4-FFF2-40B4-BE49-F238E27FC236}">
                  <a16:creationId xmlns:a16="http://schemas.microsoft.com/office/drawing/2014/main" id="{3B5D96A7-96BC-43F0-ADCE-6A95055E27F6}"/>
                </a:ext>
              </a:extLst>
            </p:cNvPr>
            <p:cNvGrpSpPr/>
            <p:nvPr/>
          </p:nvGrpSpPr>
          <p:grpSpPr>
            <a:xfrm>
              <a:off x="1965726" y="3945985"/>
              <a:ext cx="1235486" cy="1284905"/>
              <a:chOff x="7463021" y="3618119"/>
              <a:chExt cx="1071563" cy="1114425"/>
            </a:xfrm>
            <a:solidFill>
              <a:schemeClr val="accent2"/>
            </a:solidFill>
          </p:grpSpPr>
          <p:sp>
            <p:nvSpPr>
              <p:cNvPr id="584" name="Dowolny kształt: kształt 583">
                <a:extLst>
                  <a:ext uri="{FF2B5EF4-FFF2-40B4-BE49-F238E27FC236}">
                    <a16:creationId xmlns:a16="http://schemas.microsoft.com/office/drawing/2014/main" id="{E2330654-6FE4-4DB4-99B7-0FFEB665D973}"/>
                  </a:ext>
                </a:extLst>
              </p:cNvPr>
              <p:cNvSpPr/>
              <p:nvPr/>
            </p:nvSpPr>
            <p:spPr>
              <a:xfrm>
                <a:off x="746302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85" name="Dowolny kształt: kształt 584">
                <a:extLst>
                  <a:ext uri="{FF2B5EF4-FFF2-40B4-BE49-F238E27FC236}">
                    <a16:creationId xmlns:a16="http://schemas.microsoft.com/office/drawing/2014/main" id="{398426D9-0DCC-4BAF-BA89-B44FA3E0DE12}"/>
                  </a:ext>
                </a:extLst>
              </p:cNvPr>
              <p:cNvSpPr/>
              <p:nvPr/>
            </p:nvSpPr>
            <p:spPr>
              <a:xfrm>
                <a:off x="7991659"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6" name="Dowolny kształt: kształt 585">
                <a:extLst>
                  <a:ext uri="{FF2B5EF4-FFF2-40B4-BE49-F238E27FC236}">
                    <a16:creationId xmlns:a16="http://schemas.microsoft.com/office/drawing/2014/main" id="{F2785A58-A0CB-4EA7-A44F-12E7BB0E1367}"/>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8" name="Grupa 567">
              <a:extLst>
                <a:ext uri="{FF2B5EF4-FFF2-40B4-BE49-F238E27FC236}">
                  <a16:creationId xmlns:a16="http://schemas.microsoft.com/office/drawing/2014/main" id="{054F56F6-C355-4211-8546-257679F77507}"/>
                </a:ext>
              </a:extLst>
            </p:cNvPr>
            <p:cNvGrpSpPr/>
            <p:nvPr/>
          </p:nvGrpSpPr>
          <p:grpSpPr>
            <a:xfrm>
              <a:off x="4403751" y="3945985"/>
              <a:ext cx="1235485" cy="1284905"/>
              <a:chOff x="9577571" y="3618119"/>
              <a:chExt cx="1071562" cy="1114425"/>
            </a:xfrm>
            <a:solidFill>
              <a:schemeClr val="bg2">
                <a:lumMod val="75000"/>
                <a:alpha val="20000"/>
              </a:schemeClr>
            </a:solidFill>
          </p:grpSpPr>
          <p:sp>
            <p:nvSpPr>
              <p:cNvPr id="581" name="Dowolny kształt: kształt 580">
                <a:extLst>
                  <a:ext uri="{FF2B5EF4-FFF2-40B4-BE49-F238E27FC236}">
                    <a16:creationId xmlns:a16="http://schemas.microsoft.com/office/drawing/2014/main" id="{77091658-5D64-4B7D-A17C-163DD6B5075D}"/>
                  </a:ext>
                </a:extLst>
              </p:cNvPr>
              <p:cNvSpPr/>
              <p:nvPr/>
            </p:nvSpPr>
            <p:spPr>
              <a:xfrm>
                <a:off x="957757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82" name="Dowolny kształt: kształt 581">
                <a:extLst>
                  <a:ext uri="{FF2B5EF4-FFF2-40B4-BE49-F238E27FC236}">
                    <a16:creationId xmlns:a16="http://schemas.microsoft.com/office/drawing/2014/main" id="{3AAEAD48-0F4B-4AB5-BB1E-C06E23688C8D}"/>
                  </a:ext>
                </a:extLst>
              </p:cNvPr>
              <p:cNvSpPr/>
              <p:nvPr/>
            </p:nvSpPr>
            <p:spPr>
              <a:xfrm>
                <a:off x="10106208"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3" name="Dowolny kształt: kształt 582">
                <a:extLst>
                  <a:ext uri="{FF2B5EF4-FFF2-40B4-BE49-F238E27FC236}">
                    <a16:creationId xmlns:a16="http://schemas.microsoft.com/office/drawing/2014/main" id="{7F8BC1B5-6D47-4FB4-8A61-939C8569C8F6}"/>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9" name="Grupa 568">
              <a:extLst>
                <a:ext uri="{FF2B5EF4-FFF2-40B4-BE49-F238E27FC236}">
                  <a16:creationId xmlns:a16="http://schemas.microsoft.com/office/drawing/2014/main" id="{BABE6535-1AC5-4053-B177-EA82D3D80C1C}"/>
                </a:ext>
              </a:extLst>
            </p:cNvPr>
            <p:cNvGrpSpPr/>
            <p:nvPr/>
          </p:nvGrpSpPr>
          <p:grpSpPr>
            <a:xfrm>
              <a:off x="2575233" y="4176098"/>
              <a:ext cx="1235485" cy="1286004"/>
              <a:chOff x="7991659" y="3818144"/>
              <a:chExt cx="1071562" cy="1115378"/>
            </a:xfrm>
            <a:solidFill>
              <a:schemeClr val="bg2">
                <a:lumMod val="75000"/>
                <a:alpha val="20000"/>
              </a:schemeClr>
            </a:solidFill>
          </p:grpSpPr>
          <p:sp>
            <p:nvSpPr>
              <p:cNvPr id="578" name="Dowolny kształt: kształt 577">
                <a:extLst>
                  <a:ext uri="{FF2B5EF4-FFF2-40B4-BE49-F238E27FC236}">
                    <a16:creationId xmlns:a16="http://schemas.microsoft.com/office/drawing/2014/main" id="{EACC5360-BC57-4239-AD7A-5D37C22F6FB8}"/>
                  </a:ext>
                </a:extLst>
              </p:cNvPr>
              <p:cNvSpPr/>
              <p:nvPr/>
            </p:nvSpPr>
            <p:spPr>
              <a:xfrm>
                <a:off x="7991659"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79" name="Dowolny kształt: kształt 578">
                <a:extLst>
                  <a:ext uri="{FF2B5EF4-FFF2-40B4-BE49-F238E27FC236}">
                    <a16:creationId xmlns:a16="http://schemas.microsoft.com/office/drawing/2014/main" id="{5DEC3F7D-D7F3-475D-94EF-7E48AF1CCBCF}"/>
                  </a:ext>
                </a:extLst>
              </p:cNvPr>
              <p:cNvSpPr/>
              <p:nvPr/>
            </p:nvSpPr>
            <p:spPr>
              <a:xfrm>
                <a:off x="8520296" y="4019122"/>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80" name="Dowolny kształt: kształt 579">
                <a:extLst>
                  <a:ext uri="{FF2B5EF4-FFF2-40B4-BE49-F238E27FC236}">
                    <a16:creationId xmlns:a16="http://schemas.microsoft.com/office/drawing/2014/main" id="{21942E47-7AC6-4A9C-91FE-5CB1B91F165F}"/>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70" name="Grupa 569">
              <a:extLst>
                <a:ext uri="{FF2B5EF4-FFF2-40B4-BE49-F238E27FC236}">
                  <a16:creationId xmlns:a16="http://schemas.microsoft.com/office/drawing/2014/main" id="{F2EE504B-78F5-4758-86E6-5F4E0ED74504}"/>
                </a:ext>
              </a:extLst>
            </p:cNvPr>
            <p:cNvGrpSpPr/>
            <p:nvPr/>
          </p:nvGrpSpPr>
          <p:grpSpPr>
            <a:xfrm>
              <a:off x="3794244" y="4176098"/>
              <a:ext cx="1235486" cy="1286004"/>
              <a:chOff x="9048933" y="3818144"/>
              <a:chExt cx="1071563" cy="1115378"/>
            </a:xfrm>
            <a:solidFill>
              <a:schemeClr val="bg2">
                <a:lumMod val="75000"/>
                <a:alpha val="20000"/>
              </a:schemeClr>
            </a:solidFill>
          </p:grpSpPr>
          <p:sp>
            <p:nvSpPr>
              <p:cNvPr id="575" name="Dowolny kształt: kształt 574">
                <a:extLst>
                  <a:ext uri="{FF2B5EF4-FFF2-40B4-BE49-F238E27FC236}">
                    <a16:creationId xmlns:a16="http://schemas.microsoft.com/office/drawing/2014/main" id="{E07FA73E-56A8-4D1B-870F-71980CB77882}"/>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76" name="Dowolny kształt: kształt 575">
                <a:extLst>
                  <a:ext uri="{FF2B5EF4-FFF2-40B4-BE49-F238E27FC236}">
                    <a16:creationId xmlns:a16="http://schemas.microsoft.com/office/drawing/2014/main" id="{172A357A-93C7-4E84-9BED-0A44B515B671}"/>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77" name="Dowolny kształt: kształt 576">
                <a:extLst>
                  <a:ext uri="{FF2B5EF4-FFF2-40B4-BE49-F238E27FC236}">
                    <a16:creationId xmlns:a16="http://schemas.microsoft.com/office/drawing/2014/main" id="{A652B25A-2741-4C88-B427-BA6CDECEF878}"/>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71" name="Grupa 570">
              <a:extLst>
                <a:ext uri="{FF2B5EF4-FFF2-40B4-BE49-F238E27FC236}">
                  <a16:creationId xmlns:a16="http://schemas.microsoft.com/office/drawing/2014/main" id="{038928C0-C4AF-42FF-A177-D7A3FAB47C48}"/>
                </a:ext>
              </a:extLst>
            </p:cNvPr>
            <p:cNvGrpSpPr/>
            <p:nvPr/>
          </p:nvGrpSpPr>
          <p:grpSpPr>
            <a:xfrm>
              <a:off x="3184738" y="4408159"/>
              <a:ext cx="1235485" cy="1284905"/>
              <a:chOff x="8520296" y="4019122"/>
              <a:chExt cx="1071562" cy="1114425"/>
            </a:xfrm>
            <a:solidFill>
              <a:schemeClr val="bg2">
                <a:lumMod val="75000"/>
                <a:alpha val="20000"/>
              </a:schemeClr>
            </a:solidFill>
          </p:grpSpPr>
          <p:sp>
            <p:nvSpPr>
              <p:cNvPr id="572" name="Dowolny kształt: kształt 571">
                <a:extLst>
                  <a:ext uri="{FF2B5EF4-FFF2-40B4-BE49-F238E27FC236}">
                    <a16:creationId xmlns:a16="http://schemas.microsoft.com/office/drawing/2014/main" id="{55DFF9C5-DF69-4363-91C6-8309F9DB3792}"/>
                  </a:ext>
                </a:extLst>
              </p:cNvPr>
              <p:cNvSpPr/>
              <p:nvPr/>
            </p:nvSpPr>
            <p:spPr>
              <a:xfrm>
                <a:off x="8520296" y="4219147"/>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73" name="Dowolny kształt: kształt 572">
                <a:extLst>
                  <a:ext uri="{FF2B5EF4-FFF2-40B4-BE49-F238E27FC236}">
                    <a16:creationId xmlns:a16="http://schemas.microsoft.com/office/drawing/2014/main" id="{FA26FF36-A36B-438B-8D5A-DBC3AC9927ED}"/>
                  </a:ext>
                </a:extLst>
              </p:cNvPr>
              <p:cNvSpPr/>
              <p:nvPr/>
            </p:nvSpPr>
            <p:spPr>
              <a:xfrm>
                <a:off x="9048933" y="421914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74" name="Dowolny kształt: kształt 573">
                <a:extLst>
                  <a:ext uri="{FF2B5EF4-FFF2-40B4-BE49-F238E27FC236}">
                    <a16:creationId xmlns:a16="http://schemas.microsoft.com/office/drawing/2014/main" id="{C21650FE-64F6-4D9B-BC85-DB241F74B6AC}"/>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25" name="Grupa 524">
              <a:extLst>
                <a:ext uri="{FF2B5EF4-FFF2-40B4-BE49-F238E27FC236}">
                  <a16:creationId xmlns:a16="http://schemas.microsoft.com/office/drawing/2014/main" id="{C7C2AAC5-448C-4173-9699-43F6EB5A9872}"/>
                </a:ext>
              </a:extLst>
            </p:cNvPr>
            <p:cNvGrpSpPr/>
            <p:nvPr/>
          </p:nvGrpSpPr>
          <p:grpSpPr>
            <a:xfrm>
              <a:off x="3184738" y="2676366"/>
              <a:ext cx="1235485" cy="1286003"/>
              <a:chOff x="8520296" y="3215212"/>
              <a:chExt cx="1071562" cy="1115377"/>
            </a:xfrm>
            <a:solidFill>
              <a:schemeClr val="bg2">
                <a:lumMod val="75000"/>
                <a:alpha val="20000"/>
              </a:schemeClr>
            </a:solidFill>
          </p:grpSpPr>
          <p:sp>
            <p:nvSpPr>
              <p:cNvPr id="526" name="Dowolny kształt: kształt 525">
                <a:extLst>
                  <a:ext uri="{FF2B5EF4-FFF2-40B4-BE49-F238E27FC236}">
                    <a16:creationId xmlns:a16="http://schemas.microsoft.com/office/drawing/2014/main" id="{71C17611-180F-45B8-A7FF-A855CBE8D7D6}"/>
                  </a:ext>
                </a:extLst>
              </p:cNvPr>
              <p:cNvSpPr/>
              <p:nvPr/>
            </p:nvSpPr>
            <p:spPr>
              <a:xfrm>
                <a:off x="8520296" y="3416189"/>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27" name="Dowolny kształt: kształt 526">
                <a:extLst>
                  <a:ext uri="{FF2B5EF4-FFF2-40B4-BE49-F238E27FC236}">
                    <a16:creationId xmlns:a16="http://schemas.microsoft.com/office/drawing/2014/main" id="{8D7A8921-BBC3-40D1-8D53-68C217C9E199}"/>
                  </a:ext>
                </a:extLst>
              </p:cNvPr>
              <p:cNvSpPr/>
              <p:nvPr/>
            </p:nvSpPr>
            <p:spPr>
              <a:xfrm>
                <a:off x="9048933" y="3416189"/>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28" name="Dowolny kształt: kształt 527">
                <a:extLst>
                  <a:ext uri="{FF2B5EF4-FFF2-40B4-BE49-F238E27FC236}">
                    <a16:creationId xmlns:a16="http://schemas.microsoft.com/office/drawing/2014/main" id="{82BFE258-778D-4455-B87B-512F0F0DAA59}"/>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29" name="Grupa 528">
              <a:extLst>
                <a:ext uri="{FF2B5EF4-FFF2-40B4-BE49-F238E27FC236}">
                  <a16:creationId xmlns:a16="http://schemas.microsoft.com/office/drawing/2014/main" id="{52CD69D6-03BD-4EDF-9226-0648BEF4F608}"/>
                </a:ext>
              </a:extLst>
            </p:cNvPr>
            <p:cNvGrpSpPr/>
            <p:nvPr/>
          </p:nvGrpSpPr>
          <p:grpSpPr>
            <a:xfrm>
              <a:off x="2575233" y="2907278"/>
              <a:ext cx="1235485" cy="1284905"/>
              <a:chOff x="7991659" y="3417142"/>
              <a:chExt cx="1071562" cy="1114425"/>
            </a:xfrm>
            <a:solidFill>
              <a:schemeClr val="bg2">
                <a:lumMod val="75000"/>
                <a:alpha val="20000"/>
              </a:schemeClr>
            </a:solidFill>
          </p:grpSpPr>
          <p:sp>
            <p:nvSpPr>
              <p:cNvPr id="530" name="Dowolny kształt: kształt 529">
                <a:extLst>
                  <a:ext uri="{FF2B5EF4-FFF2-40B4-BE49-F238E27FC236}">
                    <a16:creationId xmlns:a16="http://schemas.microsoft.com/office/drawing/2014/main" id="{6E03EBA9-C28E-41C7-A1B8-C9B06E4A4FFC}"/>
                  </a:ext>
                </a:extLst>
              </p:cNvPr>
              <p:cNvSpPr/>
              <p:nvPr/>
            </p:nvSpPr>
            <p:spPr>
              <a:xfrm>
                <a:off x="7991659"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31" name="Dowolny kształt: kształt 530">
                <a:extLst>
                  <a:ext uri="{FF2B5EF4-FFF2-40B4-BE49-F238E27FC236}">
                    <a16:creationId xmlns:a16="http://schemas.microsoft.com/office/drawing/2014/main" id="{C98AD95C-F2BB-4C81-8A87-96C76CC237DE}"/>
                  </a:ext>
                </a:extLst>
              </p:cNvPr>
              <p:cNvSpPr/>
              <p:nvPr/>
            </p:nvSpPr>
            <p:spPr>
              <a:xfrm>
                <a:off x="8520296" y="3617167"/>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32" name="Dowolny kształt: kształt 531">
                <a:extLst>
                  <a:ext uri="{FF2B5EF4-FFF2-40B4-BE49-F238E27FC236}">
                    <a16:creationId xmlns:a16="http://schemas.microsoft.com/office/drawing/2014/main" id="{A2C11D77-9314-456F-A2E7-2DE94B3A5CF2}"/>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33" name="Grupa 532">
              <a:extLst>
                <a:ext uri="{FF2B5EF4-FFF2-40B4-BE49-F238E27FC236}">
                  <a16:creationId xmlns:a16="http://schemas.microsoft.com/office/drawing/2014/main" id="{4E7A7468-0DE4-4650-8DE6-F587C9A67F7C}"/>
                </a:ext>
              </a:extLst>
            </p:cNvPr>
            <p:cNvGrpSpPr/>
            <p:nvPr/>
          </p:nvGrpSpPr>
          <p:grpSpPr>
            <a:xfrm>
              <a:off x="3794244" y="2907278"/>
              <a:ext cx="1235486" cy="1284905"/>
              <a:chOff x="9048933" y="3417142"/>
              <a:chExt cx="1071563" cy="1114425"/>
            </a:xfrm>
            <a:solidFill>
              <a:schemeClr val="bg2">
                <a:lumMod val="75000"/>
                <a:alpha val="20000"/>
              </a:schemeClr>
            </a:solidFill>
          </p:grpSpPr>
          <p:sp>
            <p:nvSpPr>
              <p:cNvPr id="534" name="Dowolny kształt: kształt 533">
                <a:extLst>
                  <a:ext uri="{FF2B5EF4-FFF2-40B4-BE49-F238E27FC236}">
                    <a16:creationId xmlns:a16="http://schemas.microsoft.com/office/drawing/2014/main" id="{1C5096C7-9306-469C-96BA-B7741C76A212}"/>
                  </a:ext>
                </a:extLst>
              </p:cNvPr>
              <p:cNvSpPr/>
              <p:nvPr/>
            </p:nvSpPr>
            <p:spPr>
              <a:xfrm>
                <a:off x="9048933"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35" name="Dowolny kształt: kształt 534">
                <a:extLst>
                  <a:ext uri="{FF2B5EF4-FFF2-40B4-BE49-F238E27FC236}">
                    <a16:creationId xmlns:a16="http://schemas.microsoft.com/office/drawing/2014/main" id="{3DF9D6F9-B83C-44D5-BB0B-D3F324CDB7F7}"/>
                  </a:ext>
                </a:extLst>
              </p:cNvPr>
              <p:cNvSpPr/>
              <p:nvPr/>
            </p:nvSpPr>
            <p:spPr>
              <a:xfrm>
                <a:off x="9577571"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36" name="Dowolny kształt: kształt 535">
                <a:extLst>
                  <a:ext uri="{FF2B5EF4-FFF2-40B4-BE49-F238E27FC236}">
                    <a16:creationId xmlns:a16="http://schemas.microsoft.com/office/drawing/2014/main" id="{EF861C9A-6C17-43B4-AB42-70473B8BE943}"/>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37" name="Grupa 536">
              <a:extLst>
                <a:ext uri="{FF2B5EF4-FFF2-40B4-BE49-F238E27FC236}">
                  <a16:creationId xmlns:a16="http://schemas.microsoft.com/office/drawing/2014/main" id="{FA4FDAB5-5EA9-46A1-A29B-6ABF22AFF5E5}"/>
                </a:ext>
              </a:extLst>
            </p:cNvPr>
            <p:cNvGrpSpPr/>
            <p:nvPr/>
          </p:nvGrpSpPr>
          <p:grpSpPr>
            <a:xfrm>
              <a:off x="3184738" y="3137614"/>
              <a:ext cx="1235485" cy="1284905"/>
              <a:chOff x="8520296" y="3618119"/>
              <a:chExt cx="1071562" cy="1114425"/>
            </a:xfrm>
            <a:solidFill>
              <a:schemeClr val="bg2">
                <a:lumMod val="75000"/>
                <a:alpha val="20000"/>
              </a:schemeClr>
            </a:solidFill>
          </p:grpSpPr>
          <p:sp>
            <p:nvSpPr>
              <p:cNvPr id="538" name="Dowolny kształt: kształt 537">
                <a:extLst>
                  <a:ext uri="{FF2B5EF4-FFF2-40B4-BE49-F238E27FC236}">
                    <a16:creationId xmlns:a16="http://schemas.microsoft.com/office/drawing/2014/main" id="{5F0DAF48-870B-4F1F-B1E8-07F52D4D4227}"/>
                  </a:ext>
                </a:extLst>
              </p:cNvPr>
              <p:cNvSpPr/>
              <p:nvPr/>
            </p:nvSpPr>
            <p:spPr>
              <a:xfrm>
                <a:off x="8520296" y="3818144"/>
                <a:ext cx="542925"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539" name="Dowolny kształt: kształt 538">
                <a:extLst>
                  <a:ext uri="{FF2B5EF4-FFF2-40B4-BE49-F238E27FC236}">
                    <a16:creationId xmlns:a16="http://schemas.microsoft.com/office/drawing/2014/main" id="{F3575EE4-1B51-4FE8-AC55-D6A6248B7C1E}"/>
                  </a:ext>
                </a:extLst>
              </p:cNvPr>
              <p:cNvSpPr/>
              <p:nvPr/>
            </p:nvSpPr>
            <p:spPr>
              <a:xfrm>
                <a:off x="9048933"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0" name="Dowolny kształt: kształt 539">
                <a:extLst>
                  <a:ext uri="{FF2B5EF4-FFF2-40B4-BE49-F238E27FC236}">
                    <a16:creationId xmlns:a16="http://schemas.microsoft.com/office/drawing/2014/main" id="{CF9E22B2-4D8B-40BF-AD33-2CEA25BF9A0F}"/>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41" name="Grupa 540">
              <a:extLst>
                <a:ext uri="{FF2B5EF4-FFF2-40B4-BE49-F238E27FC236}">
                  <a16:creationId xmlns:a16="http://schemas.microsoft.com/office/drawing/2014/main" id="{66D4E7F9-4D3C-4E38-B10D-3BE6E174DF59}"/>
                </a:ext>
              </a:extLst>
            </p:cNvPr>
            <p:cNvGrpSpPr/>
            <p:nvPr/>
          </p:nvGrpSpPr>
          <p:grpSpPr>
            <a:xfrm>
              <a:off x="1965726" y="3137614"/>
              <a:ext cx="1235486" cy="1284905"/>
              <a:chOff x="7463021" y="3618119"/>
              <a:chExt cx="1071563" cy="1114425"/>
            </a:xfrm>
            <a:solidFill>
              <a:schemeClr val="bg2">
                <a:lumMod val="75000"/>
                <a:alpha val="20000"/>
              </a:schemeClr>
            </a:solidFill>
          </p:grpSpPr>
          <p:sp>
            <p:nvSpPr>
              <p:cNvPr id="542" name="Dowolny kształt: kształt 541">
                <a:extLst>
                  <a:ext uri="{FF2B5EF4-FFF2-40B4-BE49-F238E27FC236}">
                    <a16:creationId xmlns:a16="http://schemas.microsoft.com/office/drawing/2014/main" id="{FF3EB93B-E1B8-42DE-838A-4D71754933CF}"/>
                  </a:ext>
                </a:extLst>
              </p:cNvPr>
              <p:cNvSpPr/>
              <p:nvPr/>
            </p:nvSpPr>
            <p:spPr>
              <a:xfrm>
                <a:off x="746302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43" name="Dowolny kształt: kształt 542">
                <a:extLst>
                  <a:ext uri="{FF2B5EF4-FFF2-40B4-BE49-F238E27FC236}">
                    <a16:creationId xmlns:a16="http://schemas.microsoft.com/office/drawing/2014/main" id="{2F789C3A-B819-45BF-B0C3-819644E2DC09}"/>
                  </a:ext>
                </a:extLst>
              </p:cNvPr>
              <p:cNvSpPr/>
              <p:nvPr/>
            </p:nvSpPr>
            <p:spPr>
              <a:xfrm>
                <a:off x="7991659"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4" name="Dowolny kształt: kształt 543">
                <a:extLst>
                  <a:ext uri="{FF2B5EF4-FFF2-40B4-BE49-F238E27FC236}">
                    <a16:creationId xmlns:a16="http://schemas.microsoft.com/office/drawing/2014/main" id="{DFA04493-7E01-4C06-9288-D5A592C893AE}"/>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45" name="Grupa 544">
              <a:extLst>
                <a:ext uri="{FF2B5EF4-FFF2-40B4-BE49-F238E27FC236}">
                  <a16:creationId xmlns:a16="http://schemas.microsoft.com/office/drawing/2014/main" id="{6394F689-AF33-4FDF-B48F-F47379C47A2B}"/>
                </a:ext>
              </a:extLst>
            </p:cNvPr>
            <p:cNvGrpSpPr/>
            <p:nvPr/>
          </p:nvGrpSpPr>
          <p:grpSpPr>
            <a:xfrm>
              <a:off x="4403751" y="3137614"/>
              <a:ext cx="1235485" cy="1284905"/>
              <a:chOff x="9577571" y="3618119"/>
              <a:chExt cx="1071562" cy="1114425"/>
            </a:xfrm>
            <a:solidFill>
              <a:schemeClr val="bg2">
                <a:lumMod val="75000"/>
                <a:alpha val="20000"/>
              </a:schemeClr>
            </a:solidFill>
          </p:grpSpPr>
          <p:sp>
            <p:nvSpPr>
              <p:cNvPr id="546" name="Dowolny kształt: kształt 545">
                <a:extLst>
                  <a:ext uri="{FF2B5EF4-FFF2-40B4-BE49-F238E27FC236}">
                    <a16:creationId xmlns:a16="http://schemas.microsoft.com/office/drawing/2014/main" id="{11E1A95E-98F5-4047-8C6E-7E819A5B3A1B}"/>
                  </a:ext>
                </a:extLst>
              </p:cNvPr>
              <p:cNvSpPr/>
              <p:nvPr/>
            </p:nvSpPr>
            <p:spPr>
              <a:xfrm>
                <a:off x="957757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47" name="Dowolny kształt: kształt 546">
                <a:extLst>
                  <a:ext uri="{FF2B5EF4-FFF2-40B4-BE49-F238E27FC236}">
                    <a16:creationId xmlns:a16="http://schemas.microsoft.com/office/drawing/2014/main" id="{C272A7A9-DAAC-4340-AA94-A0DFC73FA911}"/>
                  </a:ext>
                </a:extLst>
              </p:cNvPr>
              <p:cNvSpPr/>
              <p:nvPr/>
            </p:nvSpPr>
            <p:spPr>
              <a:xfrm>
                <a:off x="10106208"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8" name="Dowolny kształt: kształt 547">
                <a:extLst>
                  <a:ext uri="{FF2B5EF4-FFF2-40B4-BE49-F238E27FC236}">
                    <a16:creationId xmlns:a16="http://schemas.microsoft.com/office/drawing/2014/main" id="{D1E0D7E3-63C8-4434-984C-A66B3B20A961}"/>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49" name="Grupa 548">
              <a:extLst>
                <a:ext uri="{FF2B5EF4-FFF2-40B4-BE49-F238E27FC236}">
                  <a16:creationId xmlns:a16="http://schemas.microsoft.com/office/drawing/2014/main" id="{C15825A1-72FC-4D8E-B362-5DFA18CC28B8}"/>
                </a:ext>
              </a:extLst>
            </p:cNvPr>
            <p:cNvGrpSpPr/>
            <p:nvPr/>
          </p:nvGrpSpPr>
          <p:grpSpPr>
            <a:xfrm>
              <a:off x="2575233" y="3367727"/>
              <a:ext cx="1235485" cy="1286004"/>
              <a:chOff x="7991659" y="3818144"/>
              <a:chExt cx="1071562" cy="1115378"/>
            </a:xfrm>
            <a:solidFill>
              <a:schemeClr val="bg2">
                <a:lumMod val="75000"/>
                <a:alpha val="20000"/>
              </a:schemeClr>
            </a:solidFill>
          </p:grpSpPr>
          <p:sp>
            <p:nvSpPr>
              <p:cNvPr id="550" name="Dowolny kształt: kształt 549">
                <a:extLst>
                  <a:ext uri="{FF2B5EF4-FFF2-40B4-BE49-F238E27FC236}">
                    <a16:creationId xmlns:a16="http://schemas.microsoft.com/office/drawing/2014/main" id="{16DC68A4-2781-4737-856C-4264095899B2}"/>
                  </a:ext>
                </a:extLst>
              </p:cNvPr>
              <p:cNvSpPr/>
              <p:nvPr/>
            </p:nvSpPr>
            <p:spPr>
              <a:xfrm>
                <a:off x="7991659"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51" name="Dowolny kształt: kształt 550">
                <a:extLst>
                  <a:ext uri="{FF2B5EF4-FFF2-40B4-BE49-F238E27FC236}">
                    <a16:creationId xmlns:a16="http://schemas.microsoft.com/office/drawing/2014/main" id="{7278D84B-AAA9-4722-B4CB-324083804F4F}"/>
                  </a:ext>
                </a:extLst>
              </p:cNvPr>
              <p:cNvSpPr/>
              <p:nvPr/>
            </p:nvSpPr>
            <p:spPr>
              <a:xfrm>
                <a:off x="8520296" y="4019122"/>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52" name="Dowolny kształt: kształt 551">
                <a:extLst>
                  <a:ext uri="{FF2B5EF4-FFF2-40B4-BE49-F238E27FC236}">
                    <a16:creationId xmlns:a16="http://schemas.microsoft.com/office/drawing/2014/main" id="{3BAC1205-8142-4378-A3ED-A272CDD0B5A0}"/>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53" name="Grupa 552">
              <a:extLst>
                <a:ext uri="{FF2B5EF4-FFF2-40B4-BE49-F238E27FC236}">
                  <a16:creationId xmlns:a16="http://schemas.microsoft.com/office/drawing/2014/main" id="{E2691694-EBC4-4EC5-BD5D-F2AA51502028}"/>
                </a:ext>
              </a:extLst>
            </p:cNvPr>
            <p:cNvGrpSpPr/>
            <p:nvPr/>
          </p:nvGrpSpPr>
          <p:grpSpPr>
            <a:xfrm>
              <a:off x="3794244" y="3367727"/>
              <a:ext cx="1235486" cy="1286004"/>
              <a:chOff x="9048933" y="3818144"/>
              <a:chExt cx="1071563" cy="1115378"/>
            </a:xfrm>
            <a:solidFill>
              <a:schemeClr val="accent4"/>
            </a:solidFill>
          </p:grpSpPr>
          <p:sp>
            <p:nvSpPr>
              <p:cNvPr id="554" name="Dowolny kształt: kształt 553">
                <a:extLst>
                  <a:ext uri="{FF2B5EF4-FFF2-40B4-BE49-F238E27FC236}">
                    <a16:creationId xmlns:a16="http://schemas.microsoft.com/office/drawing/2014/main" id="{D9EA1E06-1758-408C-AB47-710468A6C3C6}"/>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55" name="Dowolny kształt: kształt 554">
                <a:extLst>
                  <a:ext uri="{FF2B5EF4-FFF2-40B4-BE49-F238E27FC236}">
                    <a16:creationId xmlns:a16="http://schemas.microsoft.com/office/drawing/2014/main" id="{DC0AA51A-13EE-49CB-887E-41E5F3F975DE}"/>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56" name="Dowolny kształt: kształt 555">
                <a:extLst>
                  <a:ext uri="{FF2B5EF4-FFF2-40B4-BE49-F238E27FC236}">
                    <a16:creationId xmlns:a16="http://schemas.microsoft.com/office/drawing/2014/main" id="{5122B457-7466-44B4-8B55-2E1E379052C2}"/>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57" name="Grupa 556">
              <a:extLst>
                <a:ext uri="{FF2B5EF4-FFF2-40B4-BE49-F238E27FC236}">
                  <a16:creationId xmlns:a16="http://schemas.microsoft.com/office/drawing/2014/main" id="{F984C585-AF7D-4685-BFBA-E5C0FBFDA2B2}"/>
                </a:ext>
              </a:extLst>
            </p:cNvPr>
            <p:cNvGrpSpPr/>
            <p:nvPr/>
          </p:nvGrpSpPr>
          <p:grpSpPr>
            <a:xfrm>
              <a:off x="3184738" y="3599788"/>
              <a:ext cx="1235485" cy="1284905"/>
              <a:chOff x="8520296" y="4019122"/>
              <a:chExt cx="1071562" cy="1114425"/>
            </a:xfrm>
            <a:solidFill>
              <a:schemeClr val="bg2">
                <a:lumMod val="75000"/>
                <a:alpha val="20000"/>
              </a:schemeClr>
            </a:solidFill>
          </p:grpSpPr>
          <p:sp>
            <p:nvSpPr>
              <p:cNvPr id="558" name="Dowolny kształt: kształt 557">
                <a:extLst>
                  <a:ext uri="{FF2B5EF4-FFF2-40B4-BE49-F238E27FC236}">
                    <a16:creationId xmlns:a16="http://schemas.microsoft.com/office/drawing/2014/main" id="{2AD437D3-A781-4B6F-8070-4FE16E2AE7D2}"/>
                  </a:ext>
                </a:extLst>
              </p:cNvPr>
              <p:cNvSpPr/>
              <p:nvPr/>
            </p:nvSpPr>
            <p:spPr>
              <a:xfrm>
                <a:off x="8520296" y="4219147"/>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59" name="Dowolny kształt: kształt 558">
                <a:extLst>
                  <a:ext uri="{FF2B5EF4-FFF2-40B4-BE49-F238E27FC236}">
                    <a16:creationId xmlns:a16="http://schemas.microsoft.com/office/drawing/2014/main" id="{B16BFD6E-9180-437B-AEEB-72A28AE3CB0E}"/>
                  </a:ext>
                </a:extLst>
              </p:cNvPr>
              <p:cNvSpPr/>
              <p:nvPr/>
            </p:nvSpPr>
            <p:spPr>
              <a:xfrm>
                <a:off x="9048933" y="421914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60" name="Dowolny kształt: kształt 559">
                <a:extLst>
                  <a:ext uri="{FF2B5EF4-FFF2-40B4-BE49-F238E27FC236}">
                    <a16:creationId xmlns:a16="http://schemas.microsoft.com/office/drawing/2014/main" id="{85ABEB2B-5BCE-49AF-A239-E2DE38271734}"/>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74" name="Grupa 273">
              <a:extLst>
                <a:ext uri="{FF2B5EF4-FFF2-40B4-BE49-F238E27FC236}">
                  <a16:creationId xmlns:a16="http://schemas.microsoft.com/office/drawing/2014/main" id="{3DE3D98A-5A96-4F0C-A6D4-C9BD5AEC7222}"/>
                </a:ext>
              </a:extLst>
            </p:cNvPr>
            <p:cNvGrpSpPr/>
            <p:nvPr/>
          </p:nvGrpSpPr>
          <p:grpSpPr>
            <a:xfrm>
              <a:off x="3184741" y="1867190"/>
              <a:ext cx="1235486" cy="1286005"/>
              <a:chOff x="8520292" y="3215212"/>
              <a:chExt cx="1071562" cy="1115379"/>
            </a:xfrm>
            <a:solidFill>
              <a:schemeClr val="tx2">
                <a:lumMod val="75000"/>
              </a:schemeClr>
            </a:solidFill>
          </p:grpSpPr>
          <p:sp>
            <p:nvSpPr>
              <p:cNvPr id="275" name="Dowolny kształt: kształt 274">
                <a:extLst>
                  <a:ext uri="{FF2B5EF4-FFF2-40B4-BE49-F238E27FC236}">
                    <a16:creationId xmlns:a16="http://schemas.microsoft.com/office/drawing/2014/main" id="{07685185-B0F0-48B9-A80C-A8EA45FCC4E6}"/>
                  </a:ext>
                </a:extLst>
              </p:cNvPr>
              <p:cNvSpPr/>
              <p:nvPr/>
            </p:nvSpPr>
            <p:spPr>
              <a:xfrm>
                <a:off x="8520292" y="3416190"/>
                <a:ext cx="542924"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276" name="Dowolny kształt: kształt 275">
                <a:extLst>
                  <a:ext uri="{FF2B5EF4-FFF2-40B4-BE49-F238E27FC236}">
                    <a16:creationId xmlns:a16="http://schemas.microsoft.com/office/drawing/2014/main" id="{A27119D0-407F-499C-8651-253E5B96295B}"/>
                  </a:ext>
                </a:extLst>
              </p:cNvPr>
              <p:cNvSpPr/>
              <p:nvPr/>
            </p:nvSpPr>
            <p:spPr>
              <a:xfrm>
                <a:off x="9048930" y="3416191"/>
                <a:ext cx="542924"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77" name="Dowolny kształt: kształt 276">
                <a:extLst>
                  <a:ext uri="{FF2B5EF4-FFF2-40B4-BE49-F238E27FC236}">
                    <a16:creationId xmlns:a16="http://schemas.microsoft.com/office/drawing/2014/main" id="{99963F5E-0976-4E8E-89E7-2972AF3B3AEB}"/>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78" name="Grupa 277">
              <a:extLst>
                <a:ext uri="{FF2B5EF4-FFF2-40B4-BE49-F238E27FC236}">
                  <a16:creationId xmlns:a16="http://schemas.microsoft.com/office/drawing/2014/main" id="{9AA45D8C-A7F3-424C-A9B7-8749217AC5A9}"/>
                </a:ext>
              </a:extLst>
            </p:cNvPr>
            <p:cNvGrpSpPr/>
            <p:nvPr/>
          </p:nvGrpSpPr>
          <p:grpSpPr>
            <a:xfrm>
              <a:off x="2575236" y="2098103"/>
              <a:ext cx="1235486" cy="1284905"/>
              <a:chOff x="7991655" y="3417142"/>
              <a:chExt cx="1071562" cy="1114425"/>
            </a:xfrm>
            <a:solidFill>
              <a:schemeClr val="bg2">
                <a:lumMod val="75000"/>
                <a:alpha val="20000"/>
              </a:schemeClr>
            </a:solidFill>
          </p:grpSpPr>
          <p:sp>
            <p:nvSpPr>
              <p:cNvPr id="279" name="Dowolny kształt: kształt 278">
                <a:extLst>
                  <a:ext uri="{FF2B5EF4-FFF2-40B4-BE49-F238E27FC236}">
                    <a16:creationId xmlns:a16="http://schemas.microsoft.com/office/drawing/2014/main" id="{3786A69C-4285-491D-A250-1664AE94DDAA}"/>
                  </a:ext>
                </a:extLst>
              </p:cNvPr>
              <p:cNvSpPr/>
              <p:nvPr/>
            </p:nvSpPr>
            <p:spPr>
              <a:xfrm>
                <a:off x="7991655" y="3617167"/>
                <a:ext cx="542924"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280" name="Dowolny kształt: kształt 279">
                <a:extLst>
                  <a:ext uri="{FF2B5EF4-FFF2-40B4-BE49-F238E27FC236}">
                    <a16:creationId xmlns:a16="http://schemas.microsoft.com/office/drawing/2014/main" id="{64EFEA7A-4BC2-4638-B4E2-40E19E1E3C4E}"/>
                  </a:ext>
                </a:extLst>
              </p:cNvPr>
              <p:cNvSpPr/>
              <p:nvPr/>
            </p:nvSpPr>
            <p:spPr>
              <a:xfrm>
                <a:off x="8520293" y="3617167"/>
                <a:ext cx="542924"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81" name="Dowolny kształt: kształt 280">
                <a:extLst>
                  <a:ext uri="{FF2B5EF4-FFF2-40B4-BE49-F238E27FC236}">
                    <a16:creationId xmlns:a16="http://schemas.microsoft.com/office/drawing/2014/main" id="{005E0A05-8642-43A2-B1F3-216D07D66203}"/>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82" name="Grupa 281">
              <a:extLst>
                <a:ext uri="{FF2B5EF4-FFF2-40B4-BE49-F238E27FC236}">
                  <a16:creationId xmlns:a16="http://schemas.microsoft.com/office/drawing/2014/main" id="{16D21D90-8D20-41DB-B476-CC8E59437BF0}"/>
                </a:ext>
              </a:extLst>
            </p:cNvPr>
            <p:cNvGrpSpPr/>
            <p:nvPr/>
          </p:nvGrpSpPr>
          <p:grpSpPr>
            <a:xfrm>
              <a:off x="3794240" y="2098103"/>
              <a:ext cx="1235489" cy="1284905"/>
              <a:chOff x="9048933" y="3417142"/>
              <a:chExt cx="1071566" cy="1114425"/>
            </a:xfrm>
            <a:solidFill>
              <a:schemeClr val="bg2">
                <a:lumMod val="75000"/>
                <a:alpha val="20000"/>
              </a:schemeClr>
            </a:solidFill>
          </p:grpSpPr>
          <p:sp>
            <p:nvSpPr>
              <p:cNvPr id="283" name="Dowolny kształt: kształt 282">
                <a:extLst>
                  <a:ext uri="{FF2B5EF4-FFF2-40B4-BE49-F238E27FC236}">
                    <a16:creationId xmlns:a16="http://schemas.microsoft.com/office/drawing/2014/main" id="{A43BA4FF-4243-4AAE-893E-08CD70DA08F1}"/>
                  </a:ext>
                </a:extLst>
              </p:cNvPr>
              <p:cNvSpPr/>
              <p:nvPr/>
            </p:nvSpPr>
            <p:spPr>
              <a:xfrm>
                <a:off x="9048936"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284" name="Dowolny kształt: kształt 283">
                <a:extLst>
                  <a:ext uri="{FF2B5EF4-FFF2-40B4-BE49-F238E27FC236}">
                    <a16:creationId xmlns:a16="http://schemas.microsoft.com/office/drawing/2014/main" id="{1386428B-E901-46EE-B1E9-EF9D25E3926A}"/>
                  </a:ext>
                </a:extLst>
              </p:cNvPr>
              <p:cNvSpPr/>
              <p:nvPr/>
            </p:nvSpPr>
            <p:spPr>
              <a:xfrm>
                <a:off x="9577574"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85" name="Dowolny kształt: kształt 284">
                <a:extLst>
                  <a:ext uri="{FF2B5EF4-FFF2-40B4-BE49-F238E27FC236}">
                    <a16:creationId xmlns:a16="http://schemas.microsoft.com/office/drawing/2014/main" id="{61416EB6-19FE-4432-93B3-B562915CA891}"/>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4" name="Grupa 293">
              <a:extLst>
                <a:ext uri="{FF2B5EF4-FFF2-40B4-BE49-F238E27FC236}">
                  <a16:creationId xmlns:a16="http://schemas.microsoft.com/office/drawing/2014/main" id="{1EDAC68D-6F0C-4F05-B699-FE551310902E}"/>
                </a:ext>
              </a:extLst>
            </p:cNvPr>
            <p:cNvGrpSpPr/>
            <p:nvPr/>
          </p:nvGrpSpPr>
          <p:grpSpPr>
            <a:xfrm>
              <a:off x="3184741" y="2328439"/>
              <a:ext cx="1235486" cy="1284906"/>
              <a:chOff x="8520292" y="3618119"/>
              <a:chExt cx="1071562" cy="1114426"/>
            </a:xfrm>
            <a:solidFill>
              <a:schemeClr val="bg2">
                <a:lumMod val="75000"/>
                <a:alpha val="20000"/>
              </a:schemeClr>
            </a:solidFill>
          </p:grpSpPr>
          <p:sp>
            <p:nvSpPr>
              <p:cNvPr id="295" name="Dowolny kształt: kształt 294">
                <a:extLst>
                  <a:ext uri="{FF2B5EF4-FFF2-40B4-BE49-F238E27FC236}">
                    <a16:creationId xmlns:a16="http://schemas.microsoft.com/office/drawing/2014/main" id="{98614FB6-D9EB-4D07-8BA3-E2D08F05D3DC}"/>
                  </a:ext>
                </a:extLst>
              </p:cNvPr>
              <p:cNvSpPr/>
              <p:nvPr/>
            </p:nvSpPr>
            <p:spPr>
              <a:xfrm>
                <a:off x="8520292" y="3818144"/>
                <a:ext cx="542924"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296" name="Dowolny kształt: kształt 295">
                <a:extLst>
                  <a:ext uri="{FF2B5EF4-FFF2-40B4-BE49-F238E27FC236}">
                    <a16:creationId xmlns:a16="http://schemas.microsoft.com/office/drawing/2014/main" id="{2FA15CEB-8C42-42ED-9C4A-D23C6245D401}"/>
                  </a:ext>
                </a:extLst>
              </p:cNvPr>
              <p:cNvSpPr/>
              <p:nvPr/>
            </p:nvSpPr>
            <p:spPr>
              <a:xfrm>
                <a:off x="9048930" y="3818145"/>
                <a:ext cx="542924"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97" name="Dowolny kształt: kształt 296">
                <a:extLst>
                  <a:ext uri="{FF2B5EF4-FFF2-40B4-BE49-F238E27FC236}">
                    <a16:creationId xmlns:a16="http://schemas.microsoft.com/office/drawing/2014/main" id="{1B03968F-2BBC-4ABA-89F8-C2221547F00B}"/>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86" name="Grupa 285">
              <a:extLst>
                <a:ext uri="{FF2B5EF4-FFF2-40B4-BE49-F238E27FC236}">
                  <a16:creationId xmlns:a16="http://schemas.microsoft.com/office/drawing/2014/main" id="{DC6A85AA-C7EC-445B-9275-ECD08AF2F87A}"/>
                </a:ext>
              </a:extLst>
            </p:cNvPr>
            <p:cNvGrpSpPr/>
            <p:nvPr/>
          </p:nvGrpSpPr>
          <p:grpSpPr>
            <a:xfrm>
              <a:off x="1965722" y="2328439"/>
              <a:ext cx="1235489" cy="1284906"/>
              <a:chOff x="7463021" y="3618119"/>
              <a:chExt cx="1071566" cy="1114426"/>
            </a:xfrm>
            <a:solidFill>
              <a:schemeClr val="bg2">
                <a:lumMod val="75000"/>
                <a:alpha val="20000"/>
              </a:schemeClr>
            </a:solidFill>
          </p:grpSpPr>
          <p:sp>
            <p:nvSpPr>
              <p:cNvPr id="287" name="Dowolny kształt: kształt 286">
                <a:extLst>
                  <a:ext uri="{FF2B5EF4-FFF2-40B4-BE49-F238E27FC236}">
                    <a16:creationId xmlns:a16="http://schemas.microsoft.com/office/drawing/2014/main" id="{EB891F29-00E8-48DD-AAED-6953A8C0EBD8}"/>
                  </a:ext>
                </a:extLst>
              </p:cNvPr>
              <p:cNvSpPr/>
              <p:nvPr/>
            </p:nvSpPr>
            <p:spPr>
              <a:xfrm>
                <a:off x="7463024"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288" name="Dowolny kształt: kształt 287">
                <a:extLst>
                  <a:ext uri="{FF2B5EF4-FFF2-40B4-BE49-F238E27FC236}">
                    <a16:creationId xmlns:a16="http://schemas.microsoft.com/office/drawing/2014/main" id="{3EC9F932-1469-4D0F-9F53-1E24F34D5714}"/>
                  </a:ext>
                </a:extLst>
              </p:cNvPr>
              <p:cNvSpPr/>
              <p:nvPr/>
            </p:nvSpPr>
            <p:spPr>
              <a:xfrm>
                <a:off x="7991662" y="3818145"/>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89" name="Dowolny kształt: kształt 288">
                <a:extLst>
                  <a:ext uri="{FF2B5EF4-FFF2-40B4-BE49-F238E27FC236}">
                    <a16:creationId xmlns:a16="http://schemas.microsoft.com/office/drawing/2014/main" id="{2A84F43C-019E-455E-842B-BF3718DB65BA}"/>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0" name="Grupa 289">
              <a:extLst>
                <a:ext uri="{FF2B5EF4-FFF2-40B4-BE49-F238E27FC236}">
                  <a16:creationId xmlns:a16="http://schemas.microsoft.com/office/drawing/2014/main" id="{A6F99265-0C5F-497B-94D2-8AB18114902A}"/>
                </a:ext>
              </a:extLst>
            </p:cNvPr>
            <p:cNvGrpSpPr/>
            <p:nvPr/>
          </p:nvGrpSpPr>
          <p:grpSpPr>
            <a:xfrm>
              <a:off x="4403755" y="2328439"/>
              <a:ext cx="1235486" cy="1284906"/>
              <a:chOff x="9577567" y="3618119"/>
              <a:chExt cx="1071562" cy="1114426"/>
            </a:xfrm>
            <a:solidFill>
              <a:schemeClr val="bg2">
                <a:lumMod val="75000"/>
                <a:alpha val="20000"/>
              </a:schemeClr>
            </a:solidFill>
          </p:grpSpPr>
          <p:sp>
            <p:nvSpPr>
              <p:cNvPr id="291" name="Dowolny kształt: kształt 290">
                <a:extLst>
                  <a:ext uri="{FF2B5EF4-FFF2-40B4-BE49-F238E27FC236}">
                    <a16:creationId xmlns:a16="http://schemas.microsoft.com/office/drawing/2014/main" id="{E058F14B-39D5-482E-81C3-19585E3B9C2A}"/>
                  </a:ext>
                </a:extLst>
              </p:cNvPr>
              <p:cNvSpPr/>
              <p:nvPr/>
            </p:nvSpPr>
            <p:spPr>
              <a:xfrm>
                <a:off x="9577567" y="3818144"/>
                <a:ext cx="542924"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292" name="Dowolny kształt: kształt 291">
                <a:extLst>
                  <a:ext uri="{FF2B5EF4-FFF2-40B4-BE49-F238E27FC236}">
                    <a16:creationId xmlns:a16="http://schemas.microsoft.com/office/drawing/2014/main" id="{9CFF5AA3-5AF8-4083-9753-B5F4B58DB988}"/>
                  </a:ext>
                </a:extLst>
              </p:cNvPr>
              <p:cNvSpPr/>
              <p:nvPr/>
            </p:nvSpPr>
            <p:spPr>
              <a:xfrm>
                <a:off x="10106205" y="3818145"/>
                <a:ext cx="542924"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93" name="Dowolny kształt: kształt 292">
                <a:extLst>
                  <a:ext uri="{FF2B5EF4-FFF2-40B4-BE49-F238E27FC236}">
                    <a16:creationId xmlns:a16="http://schemas.microsoft.com/office/drawing/2014/main" id="{803D54D9-A8EF-4085-8E33-02D650ACC938}"/>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8" name="Grupa 297">
              <a:extLst>
                <a:ext uri="{FF2B5EF4-FFF2-40B4-BE49-F238E27FC236}">
                  <a16:creationId xmlns:a16="http://schemas.microsoft.com/office/drawing/2014/main" id="{C9326C32-D47F-45ED-88B3-DAB39C8B7183}"/>
                </a:ext>
              </a:extLst>
            </p:cNvPr>
            <p:cNvGrpSpPr/>
            <p:nvPr/>
          </p:nvGrpSpPr>
          <p:grpSpPr>
            <a:xfrm>
              <a:off x="2575236" y="2558551"/>
              <a:ext cx="1235486" cy="1286006"/>
              <a:chOff x="7991655" y="3818144"/>
              <a:chExt cx="1071562" cy="1115380"/>
            </a:xfrm>
            <a:solidFill>
              <a:schemeClr val="bg2">
                <a:lumMod val="75000"/>
                <a:alpha val="20000"/>
              </a:schemeClr>
            </a:solidFill>
          </p:grpSpPr>
          <p:sp>
            <p:nvSpPr>
              <p:cNvPr id="299" name="Dowolny kształt: kształt 298">
                <a:extLst>
                  <a:ext uri="{FF2B5EF4-FFF2-40B4-BE49-F238E27FC236}">
                    <a16:creationId xmlns:a16="http://schemas.microsoft.com/office/drawing/2014/main" id="{9355688D-6980-411C-8297-E76BF1665B42}"/>
                  </a:ext>
                </a:extLst>
              </p:cNvPr>
              <p:cNvSpPr/>
              <p:nvPr/>
            </p:nvSpPr>
            <p:spPr>
              <a:xfrm>
                <a:off x="7991655" y="4019123"/>
                <a:ext cx="542924"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300" name="Dowolny kształt: kształt 299">
                <a:extLst>
                  <a:ext uri="{FF2B5EF4-FFF2-40B4-BE49-F238E27FC236}">
                    <a16:creationId xmlns:a16="http://schemas.microsoft.com/office/drawing/2014/main" id="{187F890E-CB6B-485C-A87F-A7224457DB50}"/>
                  </a:ext>
                </a:extLst>
              </p:cNvPr>
              <p:cNvSpPr/>
              <p:nvPr/>
            </p:nvSpPr>
            <p:spPr>
              <a:xfrm>
                <a:off x="8520293" y="4019124"/>
                <a:ext cx="542924"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1" name="Dowolny kształt: kształt 300">
                <a:extLst>
                  <a:ext uri="{FF2B5EF4-FFF2-40B4-BE49-F238E27FC236}">
                    <a16:creationId xmlns:a16="http://schemas.microsoft.com/office/drawing/2014/main" id="{5DF5CC59-0E20-41DB-8A4C-1C83F6FDA334}"/>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302" name="Grupa 301">
              <a:extLst>
                <a:ext uri="{FF2B5EF4-FFF2-40B4-BE49-F238E27FC236}">
                  <a16:creationId xmlns:a16="http://schemas.microsoft.com/office/drawing/2014/main" id="{0374628E-D993-4DD4-9350-D9F5198447FF}"/>
                </a:ext>
              </a:extLst>
            </p:cNvPr>
            <p:cNvGrpSpPr/>
            <p:nvPr/>
          </p:nvGrpSpPr>
          <p:grpSpPr>
            <a:xfrm>
              <a:off x="3794240" y="2558551"/>
              <a:ext cx="1235489" cy="1286006"/>
              <a:chOff x="9048933" y="3818144"/>
              <a:chExt cx="1071566" cy="1115380"/>
            </a:xfrm>
            <a:solidFill>
              <a:schemeClr val="bg2">
                <a:lumMod val="75000"/>
                <a:alpha val="20000"/>
              </a:schemeClr>
            </a:solidFill>
          </p:grpSpPr>
          <p:sp>
            <p:nvSpPr>
              <p:cNvPr id="303" name="Dowolny kształt: kształt 302">
                <a:extLst>
                  <a:ext uri="{FF2B5EF4-FFF2-40B4-BE49-F238E27FC236}">
                    <a16:creationId xmlns:a16="http://schemas.microsoft.com/office/drawing/2014/main" id="{7F42F5B2-4AA4-40D7-8790-F3E39475EFE8}"/>
                  </a:ext>
                </a:extLst>
              </p:cNvPr>
              <p:cNvSpPr/>
              <p:nvPr/>
            </p:nvSpPr>
            <p:spPr>
              <a:xfrm>
                <a:off x="9048936" y="4019123"/>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304" name="Dowolny kształt: kształt 303">
                <a:extLst>
                  <a:ext uri="{FF2B5EF4-FFF2-40B4-BE49-F238E27FC236}">
                    <a16:creationId xmlns:a16="http://schemas.microsoft.com/office/drawing/2014/main" id="{79F26DE4-4D24-4D5B-A219-5A37EF53A125}"/>
                  </a:ext>
                </a:extLst>
              </p:cNvPr>
              <p:cNvSpPr/>
              <p:nvPr/>
            </p:nvSpPr>
            <p:spPr>
              <a:xfrm>
                <a:off x="9577574" y="4019124"/>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5" name="Dowolny kształt: kształt 304">
                <a:extLst>
                  <a:ext uri="{FF2B5EF4-FFF2-40B4-BE49-F238E27FC236}">
                    <a16:creationId xmlns:a16="http://schemas.microsoft.com/office/drawing/2014/main" id="{0900D170-2DFB-46B6-BCC1-C90A4D154CA5}"/>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306" name="Grupa 305">
              <a:extLst>
                <a:ext uri="{FF2B5EF4-FFF2-40B4-BE49-F238E27FC236}">
                  <a16:creationId xmlns:a16="http://schemas.microsoft.com/office/drawing/2014/main" id="{4C5BA2E5-7D6E-4ED0-BA56-44312787BC64}"/>
                </a:ext>
              </a:extLst>
            </p:cNvPr>
            <p:cNvGrpSpPr/>
            <p:nvPr/>
          </p:nvGrpSpPr>
          <p:grpSpPr>
            <a:xfrm>
              <a:off x="3184741" y="2790613"/>
              <a:ext cx="1235486" cy="1284905"/>
              <a:chOff x="8520292" y="4019122"/>
              <a:chExt cx="1071562" cy="1114425"/>
            </a:xfrm>
            <a:solidFill>
              <a:schemeClr val="bg2">
                <a:lumMod val="75000"/>
                <a:alpha val="20000"/>
              </a:schemeClr>
            </a:solidFill>
          </p:grpSpPr>
          <p:sp>
            <p:nvSpPr>
              <p:cNvPr id="307" name="Dowolny kształt: kształt 306">
                <a:extLst>
                  <a:ext uri="{FF2B5EF4-FFF2-40B4-BE49-F238E27FC236}">
                    <a16:creationId xmlns:a16="http://schemas.microsoft.com/office/drawing/2014/main" id="{8C466CC7-BAEA-4DF7-B127-7415D3EF668C}"/>
                  </a:ext>
                </a:extLst>
              </p:cNvPr>
              <p:cNvSpPr/>
              <p:nvPr/>
            </p:nvSpPr>
            <p:spPr>
              <a:xfrm>
                <a:off x="8520292" y="4219147"/>
                <a:ext cx="542924"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308" name="Dowolny kształt: kształt 307">
                <a:extLst>
                  <a:ext uri="{FF2B5EF4-FFF2-40B4-BE49-F238E27FC236}">
                    <a16:creationId xmlns:a16="http://schemas.microsoft.com/office/drawing/2014/main" id="{F4A692C0-6B6F-4801-B6E1-10EA22FF8B46}"/>
                  </a:ext>
                </a:extLst>
              </p:cNvPr>
              <p:cNvSpPr/>
              <p:nvPr/>
            </p:nvSpPr>
            <p:spPr>
              <a:xfrm>
                <a:off x="9048930" y="4219147"/>
                <a:ext cx="542924"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9" name="Dowolny kształt: kształt 308">
                <a:extLst>
                  <a:ext uri="{FF2B5EF4-FFF2-40B4-BE49-F238E27FC236}">
                    <a16:creationId xmlns:a16="http://schemas.microsoft.com/office/drawing/2014/main" id="{1929E7D3-101A-46AF-9387-153C685DE0D4}"/>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grpSp>
        <p:nvGrpSpPr>
          <p:cNvPr id="6" name="Grupa 5">
            <a:extLst>
              <a:ext uri="{FF2B5EF4-FFF2-40B4-BE49-F238E27FC236}">
                <a16:creationId xmlns:a16="http://schemas.microsoft.com/office/drawing/2014/main" id="{2DD9BDE1-F72C-43A8-91E7-EE241D3423AE}"/>
              </a:ext>
            </a:extLst>
          </p:cNvPr>
          <p:cNvGrpSpPr/>
          <p:nvPr/>
        </p:nvGrpSpPr>
        <p:grpSpPr>
          <a:xfrm>
            <a:off x="6962255" y="4265359"/>
            <a:ext cx="4168147" cy="1286004"/>
            <a:chOff x="6962255" y="4265359"/>
            <a:chExt cx="4168147" cy="1286004"/>
          </a:xfrm>
        </p:grpSpPr>
        <p:sp>
          <p:nvSpPr>
            <p:cNvPr id="619" name="Prostokąt 618">
              <a:extLst>
                <a:ext uri="{FF2B5EF4-FFF2-40B4-BE49-F238E27FC236}">
                  <a16:creationId xmlns:a16="http://schemas.microsoft.com/office/drawing/2014/main" id="{BDD8BA2F-B7CF-4791-B361-36E1927E1805}"/>
                </a:ext>
              </a:extLst>
            </p:cNvPr>
            <p:cNvSpPr/>
            <p:nvPr/>
          </p:nvSpPr>
          <p:spPr>
            <a:xfrm>
              <a:off x="8192249" y="4516945"/>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09" name="Grupa 608">
              <a:extLst>
                <a:ext uri="{FF2B5EF4-FFF2-40B4-BE49-F238E27FC236}">
                  <a16:creationId xmlns:a16="http://schemas.microsoft.com/office/drawing/2014/main" id="{1E5171D8-EE94-4179-9D68-83371A4E0241}"/>
                </a:ext>
              </a:extLst>
            </p:cNvPr>
            <p:cNvGrpSpPr/>
            <p:nvPr/>
          </p:nvGrpSpPr>
          <p:grpSpPr>
            <a:xfrm>
              <a:off x="6962255" y="4265359"/>
              <a:ext cx="1235486" cy="1286004"/>
              <a:chOff x="9048933" y="3818144"/>
              <a:chExt cx="1071563" cy="1115378"/>
            </a:xfrm>
            <a:solidFill>
              <a:schemeClr val="accent6"/>
            </a:solidFill>
          </p:grpSpPr>
          <p:sp>
            <p:nvSpPr>
              <p:cNvPr id="610" name="Dowolny kształt: kształt 609">
                <a:extLst>
                  <a:ext uri="{FF2B5EF4-FFF2-40B4-BE49-F238E27FC236}">
                    <a16:creationId xmlns:a16="http://schemas.microsoft.com/office/drawing/2014/main" id="{9A5E3B2A-79B4-40F8-90FF-34A6EDD013CA}"/>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accent2"/>
              </a:solidFill>
              <a:ln w="6350" cap="flat">
                <a:solidFill>
                  <a:schemeClr val="bg1"/>
                </a:solidFill>
                <a:prstDash val="solid"/>
                <a:miter/>
              </a:ln>
            </p:spPr>
            <p:txBody>
              <a:bodyPr rtlCol="0" anchor="ctr"/>
              <a:lstStyle/>
              <a:p>
                <a:pPr algn="ctr"/>
                <a:r>
                  <a:rPr lang="en-US" sz="3200" dirty="0">
                    <a:solidFill>
                      <a:schemeClr val="bg1"/>
                    </a:solidFill>
                  </a:rPr>
                  <a:t>3</a:t>
                </a:r>
              </a:p>
            </p:txBody>
          </p:sp>
          <p:sp>
            <p:nvSpPr>
              <p:cNvPr id="611" name="Dowolny kształt: kształt 610">
                <a:extLst>
                  <a:ext uri="{FF2B5EF4-FFF2-40B4-BE49-F238E27FC236}">
                    <a16:creationId xmlns:a16="http://schemas.microsoft.com/office/drawing/2014/main" id="{D3A811F4-055A-410A-B95A-920FAD2E594A}"/>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accent2"/>
              </a:solidFill>
              <a:ln w="6350" cap="flat">
                <a:solidFill>
                  <a:schemeClr val="bg1"/>
                </a:solidFill>
                <a:prstDash val="solid"/>
                <a:miter/>
              </a:ln>
            </p:spPr>
            <p:txBody>
              <a:bodyPr rtlCol="0" anchor="ctr"/>
              <a:lstStyle/>
              <a:p>
                <a:endParaRPr lang="en-US" dirty="0"/>
              </a:p>
            </p:txBody>
          </p:sp>
          <p:sp>
            <p:nvSpPr>
              <p:cNvPr id="612" name="Dowolny kształt: kształt 611">
                <a:extLst>
                  <a:ext uri="{FF2B5EF4-FFF2-40B4-BE49-F238E27FC236}">
                    <a16:creationId xmlns:a16="http://schemas.microsoft.com/office/drawing/2014/main" id="{2C4FE79E-E53C-4D0B-A035-2CC26DD8E2BB}"/>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accent2"/>
              </a:solidFill>
              <a:ln w="6350" cap="flat">
                <a:solidFill>
                  <a:schemeClr val="bg1"/>
                </a:solidFill>
                <a:prstDash val="solid"/>
                <a:miter/>
              </a:ln>
            </p:spPr>
            <p:txBody>
              <a:bodyPr rtlCol="0" anchor="ctr"/>
              <a:lstStyle/>
              <a:p>
                <a:endParaRPr lang="en-US" dirty="0"/>
              </a:p>
            </p:txBody>
          </p:sp>
        </p:grpSp>
        <p:sp>
          <p:nvSpPr>
            <p:cNvPr id="622" name="Prostokąt 621">
              <a:extLst>
                <a:ext uri="{FF2B5EF4-FFF2-40B4-BE49-F238E27FC236}">
                  <a16:creationId xmlns:a16="http://schemas.microsoft.com/office/drawing/2014/main" id="{F414354D-8A48-47E2-B3F7-059B28511110}"/>
                </a:ext>
              </a:extLst>
            </p:cNvPr>
            <p:cNvSpPr/>
            <p:nvPr/>
          </p:nvSpPr>
          <p:spPr>
            <a:xfrm>
              <a:off x="11083602" y="4516945"/>
              <a:ext cx="46800" cy="7963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 name="Grupa 4">
            <a:extLst>
              <a:ext uri="{FF2B5EF4-FFF2-40B4-BE49-F238E27FC236}">
                <a16:creationId xmlns:a16="http://schemas.microsoft.com/office/drawing/2014/main" id="{C7C775B9-6F4A-4C33-9F70-A20C771805FA}"/>
              </a:ext>
            </a:extLst>
          </p:cNvPr>
          <p:cNvGrpSpPr/>
          <p:nvPr/>
        </p:nvGrpSpPr>
        <p:grpSpPr>
          <a:xfrm>
            <a:off x="6962255" y="3145174"/>
            <a:ext cx="4168147" cy="1286004"/>
            <a:chOff x="6962255" y="3145174"/>
            <a:chExt cx="4168147" cy="1286004"/>
          </a:xfrm>
        </p:grpSpPr>
        <p:sp>
          <p:nvSpPr>
            <p:cNvPr id="618" name="Prostokąt 617">
              <a:extLst>
                <a:ext uri="{FF2B5EF4-FFF2-40B4-BE49-F238E27FC236}">
                  <a16:creationId xmlns:a16="http://schemas.microsoft.com/office/drawing/2014/main" id="{D69FBE00-1E45-45BD-A2B9-B9E35E125938}"/>
                </a:ext>
              </a:extLst>
            </p:cNvPr>
            <p:cNvSpPr/>
            <p:nvPr/>
          </p:nvSpPr>
          <p:spPr>
            <a:xfrm>
              <a:off x="8192249" y="3398842"/>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05" name="Grupa 604">
              <a:extLst>
                <a:ext uri="{FF2B5EF4-FFF2-40B4-BE49-F238E27FC236}">
                  <a16:creationId xmlns:a16="http://schemas.microsoft.com/office/drawing/2014/main" id="{149C96CA-D4F9-4DCE-B127-A6D97A345784}"/>
                </a:ext>
              </a:extLst>
            </p:cNvPr>
            <p:cNvGrpSpPr/>
            <p:nvPr/>
          </p:nvGrpSpPr>
          <p:grpSpPr>
            <a:xfrm>
              <a:off x="6962255" y="3145174"/>
              <a:ext cx="1235486" cy="1286004"/>
              <a:chOff x="9048933" y="3818144"/>
              <a:chExt cx="1071563" cy="1115378"/>
            </a:xfrm>
            <a:solidFill>
              <a:schemeClr val="accent2"/>
            </a:solidFill>
          </p:grpSpPr>
          <p:sp>
            <p:nvSpPr>
              <p:cNvPr id="606" name="Dowolny kształt: kształt 605">
                <a:extLst>
                  <a:ext uri="{FF2B5EF4-FFF2-40B4-BE49-F238E27FC236}">
                    <a16:creationId xmlns:a16="http://schemas.microsoft.com/office/drawing/2014/main" id="{AE448FD3-A596-4963-8714-C468CF55F895}"/>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accent4"/>
              </a:solidFill>
              <a:ln w="6350" cap="flat">
                <a:solidFill>
                  <a:schemeClr val="bg1"/>
                </a:solidFill>
                <a:prstDash val="solid"/>
                <a:miter/>
              </a:ln>
            </p:spPr>
            <p:txBody>
              <a:bodyPr rtlCol="0" anchor="ctr"/>
              <a:lstStyle/>
              <a:p>
                <a:pPr algn="ctr"/>
                <a:r>
                  <a:rPr lang="en-US" sz="3200" dirty="0">
                    <a:solidFill>
                      <a:schemeClr val="bg1"/>
                    </a:solidFill>
                  </a:rPr>
                  <a:t>2</a:t>
                </a:r>
              </a:p>
            </p:txBody>
          </p:sp>
          <p:sp>
            <p:nvSpPr>
              <p:cNvPr id="607" name="Dowolny kształt: kształt 606">
                <a:extLst>
                  <a:ext uri="{FF2B5EF4-FFF2-40B4-BE49-F238E27FC236}">
                    <a16:creationId xmlns:a16="http://schemas.microsoft.com/office/drawing/2014/main" id="{2A52E3C2-8C61-4463-923A-9715F71C7E79}"/>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accent4"/>
              </a:solidFill>
              <a:ln w="6350" cap="flat">
                <a:solidFill>
                  <a:schemeClr val="bg1"/>
                </a:solidFill>
                <a:prstDash val="solid"/>
                <a:miter/>
              </a:ln>
            </p:spPr>
            <p:txBody>
              <a:bodyPr rtlCol="0" anchor="ctr"/>
              <a:lstStyle/>
              <a:p>
                <a:endParaRPr lang="en-US" dirty="0"/>
              </a:p>
            </p:txBody>
          </p:sp>
          <p:sp>
            <p:nvSpPr>
              <p:cNvPr id="608" name="Dowolny kształt: kształt 607">
                <a:extLst>
                  <a:ext uri="{FF2B5EF4-FFF2-40B4-BE49-F238E27FC236}">
                    <a16:creationId xmlns:a16="http://schemas.microsoft.com/office/drawing/2014/main" id="{EAFE7A12-836D-44CE-8A23-5B841AA03A48}"/>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accent4"/>
              </a:solidFill>
              <a:ln w="6350" cap="flat">
                <a:solidFill>
                  <a:schemeClr val="bg1"/>
                </a:solidFill>
                <a:prstDash val="solid"/>
                <a:miter/>
              </a:ln>
            </p:spPr>
            <p:txBody>
              <a:bodyPr rtlCol="0" anchor="ctr"/>
              <a:lstStyle/>
              <a:p>
                <a:endParaRPr lang="en-US" dirty="0"/>
              </a:p>
            </p:txBody>
          </p:sp>
        </p:grpSp>
        <p:sp>
          <p:nvSpPr>
            <p:cNvPr id="621" name="Prostokąt 620">
              <a:extLst>
                <a:ext uri="{FF2B5EF4-FFF2-40B4-BE49-F238E27FC236}">
                  <a16:creationId xmlns:a16="http://schemas.microsoft.com/office/drawing/2014/main" id="{C1B0A248-E2A4-44B4-A78C-31F567C741E8}"/>
                </a:ext>
              </a:extLst>
            </p:cNvPr>
            <p:cNvSpPr/>
            <p:nvPr/>
          </p:nvSpPr>
          <p:spPr>
            <a:xfrm>
              <a:off x="11083602" y="3398842"/>
              <a:ext cx="46800" cy="7963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EF0702B-FAFD-4A1F-A649-1644DE96C85B}"/>
              </a:ext>
            </a:extLst>
          </p:cNvPr>
          <p:cNvGrpSpPr/>
          <p:nvPr/>
        </p:nvGrpSpPr>
        <p:grpSpPr>
          <a:xfrm>
            <a:off x="6962255" y="2024988"/>
            <a:ext cx="4168147" cy="1286004"/>
            <a:chOff x="6962255" y="2024988"/>
            <a:chExt cx="4168147" cy="1286004"/>
          </a:xfrm>
        </p:grpSpPr>
        <p:sp>
          <p:nvSpPr>
            <p:cNvPr id="617" name="Prostokąt 616">
              <a:extLst>
                <a:ext uri="{FF2B5EF4-FFF2-40B4-BE49-F238E27FC236}">
                  <a16:creationId xmlns:a16="http://schemas.microsoft.com/office/drawing/2014/main" id="{9D6EBDEC-63CD-4073-8D4A-3A04FE1CAF63}"/>
                </a:ext>
              </a:extLst>
            </p:cNvPr>
            <p:cNvSpPr/>
            <p:nvPr/>
          </p:nvSpPr>
          <p:spPr>
            <a:xfrm>
              <a:off x="8192249" y="2275716"/>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13" name="Grupa 612">
              <a:extLst>
                <a:ext uri="{FF2B5EF4-FFF2-40B4-BE49-F238E27FC236}">
                  <a16:creationId xmlns:a16="http://schemas.microsoft.com/office/drawing/2014/main" id="{F247158A-2B16-4320-AA37-440CDBC18CD3}"/>
                </a:ext>
              </a:extLst>
            </p:cNvPr>
            <p:cNvGrpSpPr/>
            <p:nvPr/>
          </p:nvGrpSpPr>
          <p:grpSpPr>
            <a:xfrm>
              <a:off x="6962255" y="2024988"/>
              <a:ext cx="1235486" cy="1286004"/>
              <a:chOff x="9048933" y="3818144"/>
              <a:chExt cx="1071563" cy="1115378"/>
            </a:xfrm>
            <a:solidFill>
              <a:schemeClr val="accent1"/>
            </a:solidFill>
          </p:grpSpPr>
          <p:sp>
            <p:nvSpPr>
              <p:cNvPr id="614" name="Dowolny kształt: kształt 613">
                <a:extLst>
                  <a:ext uri="{FF2B5EF4-FFF2-40B4-BE49-F238E27FC236}">
                    <a16:creationId xmlns:a16="http://schemas.microsoft.com/office/drawing/2014/main" id="{6EB4B173-A67E-4532-B44E-3A4A788FDA14}"/>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tx2">
                  <a:lumMod val="75000"/>
                </a:schemeClr>
              </a:solidFill>
              <a:ln w="6350" cap="flat">
                <a:solidFill>
                  <a:schemeClr val="bg1"/>
                </a:solidFill>
                <a:prstDash val="solid"/>
                <a:miter/>
              </a:ln>
            </p:spPr>
            <p:txBody>
              <a:bodyPr rtlCol="0" anchor="ctr"/>
              <a:lstStyle/>
              <a:p>
                <a:pPr algn="ctr"/>
                <a:r>
                  <a:rPr lang="en-US" sz="3200" dirty="0">
                    <a:solidFill>
                      <a:schemeClr val="bg1"/>
                    </a:solidFill>
                  </a:rPr>
                  <a:t>1</a:t>
                </a:r>
              </a:p>
            </p:txBody>
          </p:sp>
          <p:sp>
            <p:nvSpPr>
              <p:cNvPr id="615" name="Dowolny kształt: kształt 614">
                <a:extLst>
                  <a:ext uri="{FF2B5EF4-FFF2-40B4-BE49-F238E27FC236}">
                    <a16:creationId xmlns:a16="http://schemas.microsoft.com/office/drawing/2014/main" id="{F9ED4BCD-9B53-4024-AA18-EC9B8374A466}"/>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tx2">
                  <a:lumMod val="75000"/>
                </a:schemeClr>
              </a:solidFill>
              <a:ln w="6350" cap="flat">
                <a:solidFill>
                  <a:schemeClr val="bg1"/>
                </a:solidFill>
                <a:prstDash val="solid"/>
                <a:miter/>
              </a:ln>
            </p:spPr>
            <p:txBody>
              <a:bodyPr rtlCol="0" anchor="ctr"/>
              <a:lstStyle/>
              <a:p>
                <a:endParaRPr lang="en-US" dirty="0"/>
              </a:p>
            </p:txBody>
          </p:sp>
          <p:sp>
            <p:nvSpPr>
              <p:cNvPr id="616" name="Dowolny kształt: kształt 615">
                <a:extLst>
                  <a:ext uri="{FF2B5EF4-FFF2-40B4-BE49-F238E27FC236}">
                    <a16:creationId xmlns:a16="http://schemas.microsoft.com/office/drawing/2014/main" id="{AAB651A8-1C65-449C-A426-500E144D6517}"/>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tx2">
                  <a:lumMod val="75000"/>
                </a:schemeClr>
              </a:solidFill>
              <a:ln w="6350" cap="flat">
                <a:solidFill>
                  <a:schemeClr val="bg1"/>
                </a:solidFill>
                <a:prstDash val="solid"/>
                <a:miter/>
              </a:ln>
            </p:spPr>
            <p:txBody>
              <a:bodyPr rtlCol="0" anchor="ctr"/>
              <a:lstStyle/>
              <a:p>
                <a:endParaRPr lang="en-US" dirty="0"/>
              </a:p>
            </p:txBody>
          </p:sp>
        </p:grpSp>
        <p:sp>
          <p:nvSpPr>
            <p:cNvPr id="620" name="Prostokąt 619">
              <a:extLst>
                <a:ext uri="{FF2B5EF4-FFF2-40B4-BE49-F238E27FC236}">
                  <a16:creationId xmlns:a16="http://schemas.microsoft.com/office/drawing/2014/main" id="{7B454904-359F-48D8-A3C6-50E1C3C4DDB7}"/>
                </a:ext>
              </a:extLst>
            </p:cNvPr>
            <p:cNvSpPr/>
            <p:nvPr/>
          </p:nvSpPr>
          <p:spPr>
            <a:xfrm>
              <a:off x="11083602" y="2275716"/>
              <a:ext cx="46800" cy="796395"/>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753882281"/>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Łącznik: łamany 30">
            <a:extLst>
              <a:ext uri="{FF2B5EF4-FFF2-40B4-BE49-F238E27FC236}">
                <a16:creationId xmlns:a16="http://schemas.microsoft.com/office/drawing/2014/main" id="{6D42E564-5BF5-40F1-BAA1-51369B4C04D9}"/>
              </a:ext>
            </a:extLst>
          </p:cNvPr>
          <p:cNvCxnSpPr>
            <a:cxnSpLocks/>
            <a:stCxn id="22" idx="2"/>
            <a:endCxn id="80" idx="3"/>
          </p:cNvCxnSpPr>
          <p:nvPr/>
        </p:nvCxnSpPr>
        <p:spPr>
          <a:xfrm rot="10800000">
            <a:off x="3881855" y="2475335"/>
            <a:ext cx="1488553" cy="2922454"/>
          </a:xfrm>
          <a:prstGeom prst="bentConnector3">
            <a:avLst>
              <a:gd name="adj1" fmla="val 50000"/>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Łącznik: łamany 34">
            <a:extLst>
              <a:ext uri="{FF2B5EF4-FFF2-40B4-BE49-F238E27FC236}">
                <a16:creationId xmlns:a16="http://schemas.microsoft.com/office/drawing/2014/main" id="{782B502A-250B-4643-A1E7-588C1602524D}"/>
              </a:ext>
            </a:extLst>
          </p:cNvPr>
          <p:cNvCxnSpPr>
            <a:cxnSpLocks/>
            <a:stCxn id="21" idx="2"/>
            <a:endCxn id="87" idx="3"/>
          </p:cNvCxnSpPr>
          <p:nvPr/>
        </p:nvCxnSpPr>
        <p:spPr>
          <a:xfrm rot="10800000">
            <a:off x="3881854" y="4554436"/>
            <a:ext cx="2068420" cy="1524364"/>
          </a:xfrm>
          <a:prstGeom prst="bentConnector3">
            <a:avLst>
              <a:gd name="adj1" fmla="val 89603"/>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Łącznik: łamany 23">
            <a:extLst>
              <a:ext uri="{FF2B5EF4-FFF2-40B4-BE49-F238E27FC236}">
                <a16:creationId xmlns:a16="http://schemas.microsoft.com/office/drawing/2014/main" id="{83C7E0D8-982D-4CF1-97C1-C3A3B60E1129}"/>
              </a:ext>
            </a:extLst>
          </p:cNvPr>
          <p:cNvCxnSpPr>
            <a:cxnSpLocks/>
            <a:stCxn id="19" idx="6"/>
            <a:endCxn id="13" idx="1"/>
          </p:cNvCxnSpPr>
          <p:nvPr/>
        </p:nvCxnSpPr>
        <p:spPr>
          <a:xfrm flipV="1">
            <a:off x="6968465" y="2475335"/>
            <a:ext cx="1177900" cy="2652423"/>
          </a:xfrm>
          <a:prstGeom prst="bentConnector3">
            <a:avLst>
              <a:gd name="adj1" fmla="val 50000"/>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Łącznik: łamany 26">
            <a:extLst>
              <a:ext uri="{FF2B5EF4-FFF2-40B4-BE49-F238E27FC236}">
                <a16:creationId xmlns:a16="http://schemas.microsoft.com/office/drawing/2014/main" id="{3AEBA883-E749-492C-ABD5-AC5DC1C1B85B}"/>
              </a:ext>
            </a:extLst>
          </p:cNvPr>
          <p:cNvCxnSpPr>
            <a:cxnSpLocks/>
            <a:stCxn id="20" idx="6"/>
            <a:endCxn id="70" idx="1"/>
          </p:cNvCxnSpPr>
          <p:nvPr/>
        </p:nvCxnSpPr>
        <p:spPr>
          <a:xfrm flipV="1">
            <a:off x="6487000" y="4554436"/>
            <a:ext cx="1659365" cy="854934"/>
          </a:xfrm>
          <a:prstGeom prst="bentConnector3">
            <a:avLst>
              <a:gd name="adj1" fmla="val 82145"/>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Freeform 8">
            <a:extLst>
              <a:ext uri="{FF2B5EF4-FFF2-40B4-BE49-F238E27FC236}">
                <a16:creationId xmlns:a16="http://schemas.microsoft.com/office/drawing/2014/main" id="{E95143C9-3C8A-4D3F-B2AC-02F1BC91561B}"/>
              </a:ext>
            </a:extLst>
          </p:cNvPr>
          <p:cNvSpPr>
            <a:spLocks/>
          </p:cNvSpPr>
          <p:nvPr/>
        </p:nvSpPr>
        <p:spPr bwMode="auto">
          <a:xfrm>
            <a:off x="6091238" y="4291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1C0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 name="Grupa 1">
            <a:extLst>
              <a:ext uri="{FF2B5EF4-FFF2-40B4-BE49-F238E27FC236}">
                <a16:creationId xmlns:a16="http://schemas.microsoft.com/office/drawing/2014/main" id="{9076A8C6-30E5-4E46-B0C1-0F62272BFC97}"/>
              </a:ext>
            </a:extLst>
          </p:cNvPr>
          <p:cNvGrpSpPr/>
          <p:nvPr/>
        </p:nvGrpSpPr>
        <p:grpSpPr>
          <a:xfrm>
            <a:off x="639494" y="2239264"/>
            <a:ext cx="10749232" cy="3701339"/>
            <a:chOff x="639494" y="2239264"/>
            <a:chExt cx="10749232" cy="3701339"/>
          </a:xfrm>
        </p:grpSpPr>
        <p:grpSp>
          <p:nvGrpSpPr>
            <p:cNvPr id="67" name="Grupa 66">
              <a:extLst>
                <a:ext uri="{FF2B5EF4-FFF2-40B4-BE49-F238E27FC236}">
                  <a16:creationId xmlns:a16="http://schemas.microsoft.com/office/drawing/2014/main" id="{AD155E9C-D301-4864-8BC2-8997DA02151C}"/>
                </a:ext>
              </a:extLst>
            </p:cNvPr>
            <p:cNvGrpSpPr/>
            <p:nvPr/>
          </p:nvGrpSpPr>
          <p:grpSpPr>
            <a:xfrm>
              <a:off x="8146365" y="2239264"/>
              <a:ext cx="3242361" cy="1609541"/>
              <a:chOff x="7662582" y="2540820"/>
              <a:chExt cx="3451626" cy="1713424"/>
            </a:xfrm>
          </p:grpSpPr>
          <p:grpSp>
            <p:nvGrpSpPr>
              <p:cNvPr id="60" name="Grupa 59">
                <a:extLst>
                  <a:ext uri="{FF2B5EF4-FFF2-40B4-BE49-F238E27FC236}">
                    <a16:creationId xmlns:a16="http://schemas.microsoft.com/office/drawing/2014/main" id="{AABC176A-E6D5-4496-B04D-884612A901E9}"/>
                  </a:ext>
                </a:extLst>
              </p:cNvPr>
              <p:cNvGrpSpPr/>
              <p:nvPr/>
            </p:nvGrpSpPr>
            <p:grpSpPr>
              <a:xfrm>
                <a:off x="7662582" y="3030290"/>
                <a:ext cx="3451626" cy="1223954"/>
                <a:chOff x="7586638" y="4167062"/>
                <a:chExt cx="3451626" cy="859199"/>
              </a:xfrm>
            </p:grpSpPr>
            <p:sp>
              <p:nvSpPr>
                <p:cNvPr id="50" name="pole tekstowe 49">
                  <a:extLst>
                    <a:ext uri="{FF2B5EF4-FFF2-40B4-BE49-F238E27FC236}">
                      <a16:creationId xmlns:a16="http://schemas.microsoft.com/office/drawing/2014/main" id="{9D57980A-6C70-402B-9AE0-210D4475ABF3}"/>
                    </a:ext>
                  </a:extLst>
                </p:cNvPr>
                <p:cNvSpPr txBox="1"/>
                <p:nvPr/>
              </p:nvSpPr>
              <p:spPr>
                <a:xfrm>
                  <a:off x="7586639" y="4167062"/>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59" name="Grupa 58">
                  <a:extLst>
                    <a:ext uri="{FF2B5EF4-FFF2-40B4-BE49-F238E27FC236}">
                      <a16:creationId xmlns:a16="http://schemas.microsoft.com/office/drawing/2014/main" id="{FE682969-D5B8-494E-9386-050752C7DD3D}"/>
                    </a:ext>
                  </a:extLst>
                </p:cNvPr>
                <p:cNvGrpSpPr/>
                <p:nvPr/>
              </p:nvGrpSpPr>
              <p:grpSpPr>
                <a:xfrm>
                  <a:off x="7586638" y="4167064"/>
                  <a:ext cx="3451625" cy="859197"/>
                  <a:chOff x="7586638" y="4167065"/>
                  <a:chExt cx="3451625" cy="576064"/>
                </a:xfrm>
              </p:grpSpPr>
              <p:sp>
                <p:nvSpPr>
                  <p:cNvPr id="17" name="Prostokąt 16">
                    <a:extLst>
                      <a:ext uri="{FF2B5EF4-FFF2-40B4-BE49-F238E27FC236}">
                        <a16:creationId xmlns:a16="http://schemas.microsoft.com/office/drawing/2014/main" id="{B1D670AA-8791-49D9-98EA-15E9FF597087}"/>
                      </a:ext>
                    </a:extLst>
                  </p:cNvPr>
                  <p:cNvSpPr/>
                  <p:nvPr/>
                </p:nvSpPr>
                <p:spPr>
                  <a:xfrm>
                    <a:off x="10992544" y="4167065"/>
                    <a:ext cx="45719" cy="5760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8" name="Prostokąt 57">
                    <a:extLst>
                      <a:ext uri="{FF2B5EF4-FFF2-40B4-BE49-F238E27FC236}">
                        <a16:creationId xmlns:a16="http://schemas.microsoft.com/office/drawing/2014/main" id="{2A895C28-459C-40D2-A426-7FC6DB169B31}"/>
                      </a:ext>
                    </a:extLst>
                  </p:cNvPr>
                  <p:cNvSpPr/>
                  <p:nvPr/>
                </p:nvSpPr>
                <p:spPr>
                  <a:xfrm>
                    <a:off x="7586638" y="4167065"/>
                    <a:ext cx="45719" cy="5760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13" name="Prostokąt 12">
                <a:extLst>
                  <a:ext uri="{FF2B5EF4-FFF2-40B4-BE49-F238E27FC236}">
                    <a16:creationId xmlns:a16="http://schemas.microsoft.com/office/drawing/2014/main" id="{B672BFF6-AF90-4E04-BC5B-2F4CF2800409}"/>
                  </a:ext>
                </a:extLst>
              </p:cNvPr>
              <p:cNvSpPr/>
              <p:nvPr/>
            </p:nvSpPr>
            <p:spPr>
              <a:xfrm>
                <a:off x="7662582" y="2540820"/>
                <a:ext cx="3451625" cy="5026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3</a:t>
                </a:r>
              </a:p>
            </p:txBody>
          </p:sp>
        </p:grpSp>
        <p:grpSp>
          <p:nvGrpSpPr>
            <p:cNvPr id="68" name="Grupa 67">
              <a:extLst>
                <a:ext uri="{FF2B5EF4-FFF2-40B4-BE49-F238E27FC236}">
                  <a16:creationId xmlns:a16="http://schemas.microsoft.com/office/drawing/2014/main" id="{31DA66C2-12F1-4C2B-9976-BC8D4BA8EA71}"/>
                </a:ext>
              </a:extLst>
            </p:cNvPr>
            <p:cNvGrpSpPr/>
            <p:nvPr/>
          </p:nvGrpSpPr>
          <p:grpSpPr>
            <a:xfrm>
              <a:off x="8146365" y="4318365"/>
              <a:ext cx="3242360" cy="1622238"/>
              <a:chOff x="7662582" y="2527300"/>
              <a:chExt cx="3451625" cy="1726941"/>
            </a:xfrm>
          </p:grpSpPr>
          <p:grpSp>
            <p:nvGrpSpPr>
              <p:cNvPr id="69" name="Grupa 68">
                <a:extLst>
                  <a:ext uri="{FF2B5EF4-FFF2-40B4-BE49-F238E27FC236}">
                    <a16:creationId xmlns:a16="http://schemas.microsoft.com/office/drawing/2014/main" id="{E9680C6D-C505-4471-889B-6257FBA38816}"/>
                  </a:ext>
                </a:extLst>
              </p:cNvPr>
              <p:cNvGrpSpPr/>
              <p:nvPr/>
            </p:nvGrpSpPr>
            <p:grpSpPr>
              <a:xfrm>
                <a:off x="7662582" y="3030289"/>
                <a:ext cx="3451625" cy="1223952"/>
                <a:chOff x="7586638" y="4167063"/>
                <a:chExt cx="3451625" cy="859198"/>
              </a:xfrm>
            </p:grpSpPr>
            <p:sp>
              <p:nvSpPr>
                <p:cNvPr id="71" name="pole tekstowe 70">
                  <a:extLst>
                    <a:ext uri="{FF2B5EF4-FFF2-40B4-BE49-F238E27FC236}">
                      <a16:creationId xmlns:a16="http://schemas.microsoft.com/office/drawing/2014/main" id="{EC9D09CD-53FE-424B-ACDA-E4F8560030B1}"/>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72" name="Grupa 71">
                  <a:extLst>
                    <a:ext uri="{FF2B5EF4-FFF2-40B4-BE49-F238E27FC236}">
                      <a16:creationId xmlns:a16="http://schemas.microsoft.com/office/drawing/2014/main" id="{7ACEE508-CACA-4FBA-85C1-8A424F265C8F}"/>
                    </a:ext>
                  </a:extLst>
                </p:cNvPr>
                <p:cNvGrpSpPr/>
                <p:nvPr/>
              </p:nvGrpSpPr>
              <p:grpSpPr>
                <a:xfrm>
                  <a:off x="7586638" y="4167064"/>
                  <a:ext cx="3451625" cy="859197"/>
                  <a:chOff x="7586638" y="4167065"/>
                  <a:chExt cx="3451625" cy="576064"/>
                </a:xfrm>
              </p:grpSpPr>
              <p:sp>
                <p:nvSpPr>
                  <p:cNvPr id="73" name="Prostokąt 72">
                    <a:extLst>
                      <a:ext uri="{FF2B5EF4-FFF2-40B4-BE49-F238E27FC236}">
                        <a16:creationId xmlns:a16="http://schemas.microsoft.com/office/drawing/2014/main" id="{3D62E333-B579-4D8C-8EDF-0E43AC7A225A}"/>
                      </a:ext>
                    </a:extLst>
                  </p:cNvPr>
                  <p:cNvSpPr/>
                  <p:nvPr/>
                </p:nvSpPr>
                <p:spPr>
                  <a:xfrm>
                    <a:off x="10992544"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4" name="Prostokąt 73">
                    <a:extLst>
                      <a:ext uri="{FF2B5EF4-FFF2-40B4-BE49-F238E27FC236}">
                        <a16:creationId xmlns:a16="http://schemas.microsoft.com/office/drawing/2014/main" id="{CAF14166-5784-491C-BE12-D9CD99F521FB}"/>
                      </a:ext>
                    </a:extLst>
                  </p:cNvPr>
                  <p:cNvSpPr/>
                  <p:nvPr/>
                </p:nvSpPr>
                <p:spPr>
                  <a:xfrm>
                    <a:off x="7586638"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70" name="Prostokąt 69">
                <a:extLst>
                  <a:ext uri="{FF2B5EF4-FFF2-40B4-BE49-F238E27FC236}">
                    <a16:creationId xmlns:a16="http://schemas.microsoft.com/office/drawing/2014/main" id="{DD35A6A0-00F2-4277-BD37-FBBAD74EB490}"/>
                  </a:ext>
                </a:extLst>
              </p:cNvPr>
              <p:cNvSpPr/>
              <p:nvPr/>
            </p:nvSpPr>
            <p:spPr>
              <a:xfrm>
                <a:off x="7662582" y="2527300"/>
                <a:ext cx="3451625" cy="5026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4</a:t>
                </a:r>
              </a:p>
            </p:txBody>
          </p:sp>
        </p:grpSp>
        <p:grpSp>
          <p:nvGrpSpPr>
            <p:cNvPr id="78" name="Grupa 77">
              <a:extLst>
                <a:ext uri="{FF2B5EF4-FFF2-40B4-BE49-F238E27FC236}">
                  <a16:creationId xmlns:a16="http://schemas.microsoft.com/office/drawing/2014/main" id="{D5ADB3A1-E446-4D39-B05C-57F24C2A0F3B}"/>
                </a:ext>
              </a:extLst>
            </p:cNvPr>
            <p:cNvGrpSpPr/>
            <p:nvPr/>
          </p:nvGrpSpPr>
          <p:grpSpPr>
            <a:xfrm>
              <a:off x="639494" y="2239264"/>
              <a:ext cx="3242360" cy="1609538"/>
              <a:chOff x="7662582" y="2540820"/>
              <a:chExt cx="3451625" cy="1713421"/>
            </a:xfrm>
          </p:grpSpPr>
          <p:grpSp>
            <p:nvGrpSpPr>
              <p:cNvPr id="79" name="Grupa 78">
                <a:extLst>
                  <a:ext uri="{FF2B5EF4-FFF2-40B4-BE49-F238E27FC236}">
                    <a16:creationId xmlns:a16="http://schemas.microsoft.com/office/drawing/2014/main" id="{EFBD4DFA-D6C9-4813-A30F-BF66E3A1ECF5}"/>
                  </a:ext>
                </a:extLst>
              </p:cNvPr>
              <p:cNvGrpSpPr/>
              <p:nvPr/>
            </p:nvGrpSpPr>
            <p:grpSpPr>
              <a:xfrm>
                <a:off x="7662582" y="3030289"/>
                <a:ext cx="3451625" cy="1223952"/>
                <a:chOff x="7586638" y="4167063"/>
                <a:chExt cx="3451625" cy="859198"/>
              </a:xfrm>
            </p:grpSpPr>
            <p:sp>
              <p:nvSpPr>
                <p:cNvPr id="81" name="pole tekstowe 80">
                  <a:extLst>
                    <a:ext uri="{FF2B5EF4-FFF2-40B4-BE49-F238E27FC236}">
                      <a16:creationId xmlns:a16="http://schemas.microsoft.com/office/drawing/2014/main" id="{C3433853-8654-4766-B213-F1FB91C05358}"/>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82" name="Grupa 81">
                  <a:extLst>
                    <a:ext uri="{FF2B5EF4-FFF2-40B4-BE49-F238E27FC236}">
                      <a16:creationId xmlns:a16="http://schemas.microsoft.com/office/drawing/2014/main" id="{B10512AB-0FBB-407C-8EA5-1C14EEDBFCF5}"/>
                    </a:ext>
                  </a:extLst>
                </p:cNvPr>
                <p:cNvGrpSpPr/>
                <p:nvPr/>
              </p:nvGrpSpPr>
              <p:grpSpPr>
                <a:xfrm>
                  <a:off x="7586638" y="4167064"/>
                  <a:ext cx="3451625" cy="859197"/>
                  <a:chOff x="7586638" y="4167065"/>
                  <a:chExt cx="3451625" cy="576064"/>
                </a:xfrm>
              </p:grpSpPr>
              <p:sp>
                <p:nvSpPr>
                  <p:cNvPr id="83" name="Prostokąt 82">
                    <a:extLst>
                      <a:ext uri="{FF2B5EF4-FFF2-40B4-BE49-F238E27FC236}">
                        <a16:creationId xmlns:a16="http://schemas.microsoft.com/office/drawing/2014/main" id="{A352BD59-9E99-4455-B745-D78D67A0C1CC}"/>
                      </a:ext>
                    </a:extLst>
                  </p:cNvPr>
                  <p:cNvSpPr/>
                  <p:nvPr/>
                </p:nvSpPr>
                <p:spPr>
                  <a:xfrm>
                    <a:off x="10992544"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4" name="Prostokąt 83">
                    <a:extLst>
                      <a:ext uri="{FF2B5EF4-FFF2-40B4-BE49-F238E27FC236}">
                        <a16:creationId xmlns:a16="http://schemas.microsoft.com/office/drawing/2014/main" id="{E3586378-E7B1-42A6-952C-8987ECCDC94F}"/>
                      </a:ext>
                    </a:extLst>
                  </p:cNvPr>
                  <p:cNvSpPr/>
                  <p:nvPr/>
                </p:nvSpPr>
                <p:spPr>
                  <a:xfrm>
                    <a:off x="7586638"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80" name="Prostokąt 79">
                <a:extLst>
                  <a:ext uri="{FF2B5EF4-FFF2-40B4-BE49-F238E27FC236}">
                    <a16:creationId xmlns:a16="http://schemas.microsoft.com/office/drawing/2014/main" id="{325787DB-9D38-4585-84F0-CE96680B308C}"/>
                  </a:ext>
                </a:extLst>
              </p:cNvPr>
              <p:cNvSpPr/>
              <p:nvPr/>
            </p:nvSpPr>
            <p:spPr>
              <a:xfrm>
                <a:off x="7662582" y="2540820"/>
                <a:ext cx="3451625" cy="5026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1</a:t>
                </a:r>
              </a:p>
            </p:txBody>
          </p:sp>
        </p:grpSp>
        <p:grpSp>
          <p:nvGrpSpPr>
            <p:cNvPr id="85" name="Grupa 84">
              <a:extLst>
                <a:ext uri="{FF2B5EF4-FFF2-40B4-BE49-F238E27FC236}">
                  <a16:creationId xmlns:a16="http://schemas.microsoft.com/office/drawing/2014/main" id="{17AD3639-05FC-4B8A-8087-4D046AA9C597}"/>
                </a:ext>
              </a:extLst>
            </p:cNvPr>
            <p:cNvGrpSpPr/>
            <p:nvPr/>
          </p:nvGrpSpPr>
          <p:grpSpPr>
            <a:xfrm>
              <a:off x="639494" y="4318365"/>
              <a:ext cx="3242360" cy="1622238"/>
              <a:chOff x="7662582" y="2527300"/>
              <a:chExt cx="3451625" cy="1726941"/>
            </a:xfrm>
          </p:grpSpPr>
          <p:grpSp>
            <p:nvGrpSpPr>
              <p:cNvPr id="86" name="Grupa 85">
                <a:extLst>
                  <a:ext uri="{FF2B5EF4-FFF2-40B4-BE49-F238E27FC236}">
                    <a16:creationId xmlns:a16="http://schemas.microsoft.com/office/drawing/2014/main" id="{C436C4EA-A4E0-44F4-8864-A4F56DD0730E}"/>
                  </a:ext>
                </a:extLst>
              </p:cNvPr>
              <p:cNvGrpSpPr/>
              <p:nvPr/>
            </p:nvGrpSpPr>
            <p:grpSpPr>
              <a:xfrm>
                <a:off x="7662582" y="3030289"/>
                <a:ext cx="3451625" cy="1223952"/>
                <a:chOff x="7586638" y="4167063"/>
                <a:chExt cx="3451625" cy="859198"/>
              </a:xfrm>
            </p:grpSpPr>
            <p:sp>
              <p:nvSpPr>
                <p:cNvPr id="88" name="pole tekstowe 87">
                  <a:extLst>
                    <a:ext uri="{FF2B5EF4-FFF2-40B4-BE49-F238E27FC236}">
                      <a16:creationId xmlns:a16="http://schemas.microsoft.com/office/drawing/2014/main" id="{B420B3A8-B993-437A-BBCA-4E9427791748}"/>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89" name="Grupa 88">
                  <a:extLst>
                    <a:ext uri="{FF2B5EF4-FFF2-40B4-BE49-F238E27FC236}">
                      <a16:creationId xmlns:a16="http://schemas.microsoft.com/office/drawing/2014/main" id="{F9231236-8049-426B-81B5-BA1125813F01}"/>
                    </a:ext>
                  </a:extLst>
                </p:cNvPr>
                <p:cNvGrpSpPr/>
                <p:nvPr/>
              </p:nvGrpSpPr>
              <p:grpSpPr>
                <a:xfrm>
                  <a:off x="7586638" y="4167064"/>
                  <a:ext cx="3451625" cy="859197"/>
                  <a:chOff x="7586638" y="4167065"/>
                  <a:chExt cx="3451625" cy="576064"/>
                </a:xfrm>
              </p:grpSpPr>
              <p:sp>
                <p:nvSpPr>
                  <p:cNvPr id="90" name="Prostokąt 89">
                    <a:extLst>
                      <a:ext uri="{FF2B5EF4-FFF2-40B4-BE49-F238E27FC236}">
                        <a16:creationId xmlns:a16="http://schemas.microsoft.com/office/drawing/2014/main" id="{22C57A19-4CBC-43B9-AE28-A175767AE8E2}"/>
                      </a:ext>
                    </a:extLst>
                  </p:cNvPr>
                  <p:cNvSpPr/>
                  <p:nvPr/>
                </p:nvSpPr>
                <p:spPr>
                  <a:xfrm>
                    <a:off x="10992544" y="4167065"/>
                    <a:ext cx="45719" cy="57606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1" name="Prostokąt 90">
                    <a:extLst>
                      <a:ext uri="{FF2B5EF4-FFF2-40B4-BE49-F238E27FC236}">
                        <a16:creationId xmlns:a16="http://schemas.microsoft.com/office/drawing/2014/main" id="{B9408471-1E08-4540-9207-377B43FBFBCE}"/>
                      </a:ext>
                    </a:extLst>
                  </p:cNvPr>
                  <p:cNvSpPr/>
                  <p:nvPr/>
                </p:nvSpPr>
                <p:spPr>
                  <a:xfrm>
                    <a:off x="7586638" y="4167065"/>
                    <a:ext cx="45719" cy="57606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87" name="Prostokąt 86">
                <a:extLst>
                  <a:ext uri="{FF2B5EF4-FFF2-40B4-BE49-F238E27FC236}">
                    <a16:creationId xmlns:a16="http://schemas.microsoft.com/office/drawing/2014/main" id="{0CE8B49D-C6DC-49F2-982B-EAC18A9F7C86}"/>
                  </a:ext>
                </a:extLst>
              </p:cNvPr>
              <p:cNvSpPr/>
              <p:nvPr/>
            </p:nvSpPr>
            <p:spPr>
              <a:xfrm>
                <a:off x="7662582" y="2527300"/>
                <a:ext cx="3451625" cy="5026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2</a:t>
                </a:r>
              </a:p>
            </p:txBody>
          </p:sp>
        </p:grpSp>
      </p:grpSp>
      <p:sp>
        <p:nvSpPr>
          <p:cNvPr id="111" name="Tytuł 110">
            <a:extLst>
              <a:ext uri="{FF2B5EF4-FFF2-40B4-BE49-F238E27FC236}">
                <a16:creationId xmlns:a16="http://schemas.microsoft.com/office/drawing/2014/main" id="{02DC40D6-D38F-46B1-8E20-E5C16812A493}"/>
              </a:ext>
            </a:extLst>
          </p:cNvPr>
          <p:cNvSpPr>
            <a:spLocks noGrp="1"/>
          </p:cNvSpPr>
          <p:nvPr>
            <p:ph type="title"/>
          </p:nvPr>
        </p:nvSpPr>
        <p:spPr/>
        <p:txBody>
          <a:bodyPr/>
          <a:lstStyle/>
          <a:p>
            <a:r>
              <a:rPr lang="en-US" dirty="0"/>
              <a:t>Root Cause Analysis Tree Graphics</a:t>
            </a:r>
          </a:p>
        </p:txBody>
      </p:sp>
      <p:grpSp>
        <p:nvGrpSpPr>
          <p:cNvPr id="3" name="Grupa 2">
            <a:extLst>
              <a:ext uri="{FF2B5EF4-FFF2-40B4-BE49-F238E27FC236}">
                <a16:creationId xmlns:a16="http://schemas.microsoft.com/office/drawing/2014/main" id="{E07BBD86-F939-4C03-A499-3FF6DE7BE6CA}"/>
              </a:ext>
            </a:extLst>
          </p:cNvPr>
          <p:cNvGrpSpPr/>
          <p:nvPr/>
        </p:nvGrpSpPr>
        <p:grpSpPr>
          <a:xfrm>
            <a:off x="4473942" y="1132203"/>
            <a:ext cx="2944810" cy="5252208"/>
            <a:chOff x="4473942" y="1132203"/>
            <a:chExt cx="2944810" cy="5252208"/>
          </a:xfrm>
        </p:grpSpPr>
        <p:grpSp>
          <p:nvGrpSpPr>
            <p:cNvPr id="105" name="Grupa 104">
              <a:extLst>
                <a:ext uri="{FF2B5EF4-FFF2-40B4-BE49-F238E27FC236}">
                  <a16:creationId xmlns:a16="http://schemas.microsoft.com/office/drawing/2014/main" id="{FE1A4A6B-B0F1-4A68-B83C-3F23826E0426}"/>
                </a:ext>
              </a:extLst>
            </p:cNvPr>
            <p:cNvGrpSpPr/>
            <p:nvPr/>
          </p:nvGrpSpPr>
          <p:grpSpPr>
            <a:xfrm>
              <a:off x="4473942" y="1132203"/>
              <a:ext cx="2944810" cy="5252208"/>
              <a:chOff x="4222751" y="644526"/>
              <a:chExt cx="3087688" cy="5507037"/>
            </a:xfrm>
          </p:grpSpPr>
          <p:grpSp>
            <p:nvGrpSpPr>
              <p:cNvPr id="100" name="Grupa 99">
                <a:extLst>
                  <a:ext uri="{FF2B5EF4-FFF2-40B4-BE49-F238E27FC236}">
                    <a16:creationId xmlns:a16="http://schemas.microsoft.com/office/drawing/2014/main" id="{352425E0-25CD-4679-A09E-D109314D5794}"/>
                  </a:ext>
                </a:extLst>
              </p:cNvPr>
              <p:cNvGrpSpPr/>
              <p:nvPr/>
            </p:nvGrpSpPr>
            <p:grpSpPr>
              <a:xfrm>
                <a:off x="4222751" y="644526"/>
                <a:ext cx="3087688" cy="5507037"/>
                <a:chOff x="4222751" y="644526"/>
                <a:chExt cx="3087688" cy="5507037"/>
              </a:xfrm>
            </p:grpSpPr>
            <p:sp>
              <p:nvSpPr>
                <p:cNvPr id="5" name="Freeform 5">
                  <a:extLst>
                    <a:ext uri="{FF2B5EF4-FFF2-40B4-BE49-F238E27FC236}">
                      <a16:creationId xmlns:a16="http://schemas.microsoft.com/office/drawing/2014/main" id="{1ECBB107-3BEC-4224-86D7-306FF2242986}"/>
                    </a:ext>
                  </a:extLst>
                </p:cNvPr>
                <p:cNvSpPr>
                  <a:spLocks/>
                </p:cNvSpPr>
                <p:nvPr/>
              </p:nvSpPr>
              <p:spPr bwMode="auto">
                <a:xfrm>
                  <a:off x="5049838" y="2527301"/>
                  <a:ext cx="1671638" cy="647700"/>
                </a:xfrm>
                <a:custGeom>
                  <a:avLst/>
                  <a:gdLst>
                    <a:gd name="T0" fmla="*/ 758 w 1043"/>
                    <a:gd name="T1" fmla="*/ 0 h 404"/>
                    <a:gd name="T2" fmla="*/ 522 w 1043"/>
                    <a:gd name="T3" fmla="*/ 89 h 404"/>
                    <a:gd name="T4" fmla="*/ 286 w 1043"/>
                    <a:gd name="T5" fmla="*/ 0 h 404"/>
                    <a:gd name="T6" fmla="*/ 0 w 1043"/>
                    <a:gd name="T7" fmla="*/ 201 h 404"/>
                    <a:gd name="T8" fmla="*/ 286 w 1043"/>
                    <a:gd name="T9" fmla="*/ 404 h 404"/>
                    <a:gd name="T10" fmla="*/ 522 w 1043"/>
                    <a:gd name="T11" fmla="*/ 313 h 404"/>
                    <a:gd name="T12" fmla="*/ 758 w 1043"/>
                    <a:gd name="T13" fmla="*/ 404 h 404"/>
                    <a:gd name="T14" fmla="*/ 1043 w 1043"/>
                    <a:gd name="T15" fmla="*/ 201 h 404"/>
                    <a:gd name="T16" fmla="*/ 758 w 1043"/>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3" h="404">
                      <a:moveTo>
                        <a:pt x="758" y="0"/>
                      </a:moveTo>
                      <a:cubicBezTo>
                        <a:pt x="659" y="0"/>
                        <a:pt x="573" y="34"/>
                        <a:pt x="522" y="89"/>
                      </a:cubicBezTo>
                      <a:cubicBezTo>
                        <a:pt x="471" y="34"/>
                        <a:pt x="384" y="0"/>
                        <a:pt x="286" y="0"/>
                      </a:cubicBezTo>
                      <a:cubicBezTo>
                        <a:pt x="129" y="0"/>
                        <a:pt x="0" y="90"/>
                        <a:pt x="0" y="201"/>
                      </a:cubicBezTo>
                      <a:cubicBezTo>
                        <a:pt x="0" y="313"/>
                        <a:pt x="129" y="404"/>
                        <a:pt x="286" y="404"/>
                      </a:cubicBezTo>
                      <a:cubicBezTo>
                        <a:pt x="384" y="404"/>
                        <a:pt x="471" y="368"/>
                        <a:pt x="522" y="313"/>
                      </a:cubicBezTo>
                      <a:cubicBezTo>
                        <a:pt x="573" y="368"/>
                        <a:pt x="659" y="404"/>
                        <a:pt x="758" y="404"/>
                      </a:cubicBezTo>
                      <a:cubicBezTo>
                        <a:pt x="915" y="404"/>
                        <a:pt x="1043" y="313"/>
                        <a:pt x="1043" y="201"/>
                      </a:cubicBezTo>
                      <a:cubicBezTo>
                        <a:pt x="1043" y="90"/>
                        <a:pt x="915" y="0"/>
                        <a:pt x="758"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0F094A18-B0EA-4CEA-8B74-0CD06AAFE968}"/>
                    </a:ext>
                  </a:extLst>
                </p:cNvPr>
                <p:cNvSpPr>
                  <a:spLocks/>
                </p:cNvSpPr>
                <p:nvPr/>
              </p:nvSpPr>
              <p:spPr bwMode="auto">
                <a:xfrm>
                  <a:off x="4222751" y="644526"/>
                  <a:ext cx="3087688" cy="2306638"/>
                </a:xfrm>
                <a:custGeom>
                  <a:avLst/>
                  <a:gdLst>
                    <a:gd name="T0" fmla="*/ 1744 w 1927"/>
                    <a:gd name="T1" fmla="*/ 827 h 1440"/>
                    <a:gd name="T2" fmla="*/ 1857 w 1927"/>
                    <a:gd name="T3" fmla="*/ 617 h 1440"/>
                    <a:gd name="T4" fmla="*/ 1141 w 1927"/>
                    <a:gd name="T5" fmla="*/ 48 h 1440"/>
                    <a:gd name="T6" fmla="*/ 317 w 1927"/>
                    <a:gd name="T7" fmla="*/ 406 h 1440"/>
                    <a:gd name="T8" fmla="*/ 0 w 1927"/>
                    <a:gd name="T9" fmla="*/ 848 h 1440"/>
                    <a:gd name="T10" fmla="*/ 710 w 1927"/>
                    <a:gd name="T11" fmla="*/ 1377 h 1440"/>
                    <a:gd name="T12" fmla="*/ 1169 w 1927"/>
                    <a:gd name="T13" fmla="*/ 1251 h 1440"/>
                    <a:gd name="T14" fmla="*/ 1528 w 1927"/>
                    <a:gd name="T15" fmla="*/ 1440 h 1440"/>
                    <a:gd name="T16" fmla="*/ 1927 w 1927"/>
                    <a:gd name="T17" fmla="*/ 1107 h 1440"/>
                    <a:gd name="T18" fmla="*/ 1744 w 1927"/>
                    <a:gd name="T19" fmla="*/ 82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7" h="1440">
                      <a:moveTo>
                        <a:pt x="1744" y="827"/>
                      </a:moveTo>
                      <a:cubicBezTo>
                        <a:pt x="1807" y="768"/>
                        <a:pt x="1847" y="697"/>
                        <a:pt x="1857" y="617"/>
                      </a:cubicBezTo>
                      <a:cubicBezTo>
                        <a:pt x="1888" y="353"/>
                        <a:pt x="1567" y="99"/>
                        <a:pt x="1141" y="48"/>
                      </a:cubicBezTo>
                      <a:cubicBezTo>
                        <a:pt x="729" y="0"/>
                        <a:pt x="370" y="158"/>
                        <a:pt x="317" y="406"/>
                      </a:cubicBezTo>
                      <a:cubicBezTo>
                        <a:pt x="126" y="501"/>
                        <a:pt x="0" y="664"/>
                        <a:pt x="0" y="848"/>
                      </a:cubicBezTo>
                      <a:cubicBezTo>
                        <a:pt x="0" y="1140"/>
                        <a:pt x="318" y="1377"/>
                        <a:pt x="710" y="1377"/>
                      </a:cubicBezTo>
                      <a:cubicBezTo>
                        <a:pt x="885" y="1377"/>
                        <a:pt x="1045" y="1330"/>
                        <a:pt x="1169" y="1251"/>
                      </a:cubicBezTo>
                      <a:cubicBezTo>
                        <a:pt x="1233" y="1363"/>
                        <a:pt x="1370" y="1440"/>
                        <a:pt x="1528" y="1440"/>
                      </a:cubicBezTo>
                      <a:cubicBezTo>
                        <a:pt x="1749" y="1440"/>
                        <a:pt x="1927" y="1290"/>
                        <a:pt x="1927" y="1107"/>
                      </a:cubicBezTo>
                      <a:cubicBezTo>
                        <a:pt x="1927" y="989"/>
                        <a:pt x="1854" y="885"/>
                        <a:pt x="1744" y="82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7">
                  <a:extLst>
                    <a:ext uri="{FF2B5EF4-FFF2-40B4-BE49-F238E27FC236}">
                      <a16:creationId xmlns:a16="http://schemas.microsoft.com/office/drawing/2014/main" id="{9E97DDBA-F696-4FA3-BCE2-5C7EBF79BD89}"/>
                    </a:ext>
                  </a:extLst>
                </p:cNvPr>
                <p:cNvSpPr>
                  <a:spLocks/>
                </p:cNvSpPr>
                <p:nvPr/>
              </p:nvSpPr>
              <p:spPr bwMode="auto">
                <a:xfrm>
                  <a:off x="5235576" y="1784351"/>
                  <a:ext cx="1433513" cy="2506663"/>
                </a:xfrm>
                <a:custGeom>
                  <a:avLst/>
                  <a:gdLst>
                    <a:gd name="T0" fmla="*/ 534 w 895"/>
                    <a:gd name="T1" fmla="*/ 1565 h 1565"/>
                    <a:gd name="T2" fmla="*/ 510 w 895"/>
                    <a:gd name="T3" fmla="*/ 897 h 1565"/>
                    <a:gd name="T4" fmla="*/ 895 w 895"/>
                    <a:gd name="T5" fmla="*/ 561 h 1565"/>
                    <a:gd name="T6" fmla="*/ 707 w 895"/>
                    <a:gd name="T7" fmla="*/ 598 h 1565"/>
                    <a:gd name="T8" fmla="*/ 816 w 895"/>
                    <a:gd name="T9" fmla="*/ 332 h 1565"/>
                    <a:gd name="T10" fmla="*/ 494 w 895"/>
                    <a:gd name="T11" fmla="*/ 702 h 1565"/>
                    <a:gd name="T12" fmla="*/ 594 w 895"/>
                    <a:gd name="T13" fmla="*/ 351 h 1565"/>
                    <a:gd name="T14" fmla="*/ 541 w 895"/>
                    <a:gd name="T15" fmla="*/ 316 h 1565"/>
                    <a:gd name="T16" fmla="*/ 402 w 895"/>
                    <a:gd name="T17" fmla="*/ 656 h 1565"/>
                    <a:gd name="T18" fmla="*/ 343 w 895"/>
                    <a:gd name="T19" fmla="*/ 532 h 1565"/>
                    <a:gd name="T20" fmla="*/ 253 w 895"/>
                    <a:gd name="T21" fmla="*/ 0 h 1565"/>
                    <a:gd name="T22" fmla="*/ 268 w 895"/>
                    <a:gd name="T23" fmla="*/ 474 h 1565"/>
                    <a:gd name="T24" fmla="*/ 0 w 895"/>
                    <a:gd name="T25" fmla="*/ 296 h 1565"/>
                    <a:gd name="T26" fmla="*/ 356 w 895"/>
                    <a:gd name="T27" fmla="*/ 897 h 1565"/>
                    <a:gd name="T28" fmla="*/ 334 w 895"/>
                    <a:gd name="T29" fmla="*/ 1565 h 1565"/>
                    <a:gd name="T30" fmla="*/ 534 w 895"/>
                    <a:gd name="T31" fmla="*/ 156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5" h="1565">
                      <a:moveTo>
                        <a:pt x="534" y="1565"/>
                      </a:moveTo>
                      <a:cubicBezTo>
                        <a:pt x="517" y="1435"/>
                        <a:pt x="510" y="897"/>
                        <a:pt x="510" y="897"/>
                      </a:cubicBezTo>
                      <a:cubicBezTo>
                        <a:pt x="521" y="702"/>
                        <a:pt x="800" y="609"/>
                        <a:pt x="895" y="561"/>
                      </a:cubicBezTo>
                      <a:cubicBezTo>
                        <a:pt x="817" y="539"/>
                        <a:pt x="707" y="598"/>
                        <a:pt x="707" y="598"/>
                      </a:cubicBezTo>
                      <a:cubicBezTo>
                        <a:pt x="707" y="598"/>
                        <a:pt x="836" y="482"/>
                        <a:pt x="816" y="332"/>
                      </a:cubicBezTo>
                      <a:cubicBezTo>
                        <a:pt x="813" y="521"/>
                        <a:pt x="494" y="733"/>
                        <a:pt x="494" y="702"/>
                      </a:cubicBezTo>
                      <a:cubicBezTo>
                        <a:pt x="593" y="554"/>
                        <a:pt x="594" y="351"/>
                        <a:pt x="594" y="351"/>
                      </a:cubicBezTo>
                      <a:cubicBezTo>
                        <a:pt x="594" y="351"/>
                        <a:pt x="594" y="327"/>
                        <a:pt x="541" y="316"/>
                      </a:cubicBezTo>
                      <a:cubicBezTo>
                        <a:pt x="549" y="470"/>
                        <a:pt x="402" y="656"/>
                        <a:pt x="402" y="656"/>
                      </a:cubicBezTo>
                      <a:cubicBezTo>
                        <a:pt x="402" y="656"/>
                        <a:pt x="401" y="675"/>
                        <a:pt x="343" y="532"/>
                      </a:cubicBezTo>
                      <a:cubicBezTo>
                        <a:pt x="317" y="470"/>
                        <a:pt x="257" y="188"/>
                        <a:pt x="253" y="0"/>
                      </a:cubicBezTo>
                      <a:cubicBezTo>
                        <a:pt x="200" y="197"/>
                        <a:pt x="268" y="474"/>
                        <a:pt x="268" y="474"/>
                      </a:cubicBezTo>
                      <a:cubicBezTo>
                        <a:pt x="268" y="474"/>
                        <a:pt x="187" y="371"/>
                        <a:pt x="0" y="296"/>
                      </a:cubicBezTo>
                      <a:cubicBezTo>
                        <a:pt x="229" y="424"/>
                        <a:pt x="354" y="719"/>
                        <a:pt x="356" y="897"/>
                      </a:cubicBezTo>
                      <a:cubicBezTo>
                        <a:pt x="356" y="897"/>
                        <a:pt x="350" y="1435"/>
                        <a:pt x="334" y="1565"/>
                      </a:cubicBezTo>
                      <a:cubicBezTo>
                        <a:pt x="534" y="1565"/>
                        <a:pt x="534" y="1565"/>
                        <a:pt x="534" y="1565"/>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9">
                  <a:extLst>
                    <a:ext uri="{FF2B5EF4-FFF2-40B4-BE49-F238E27FC236}">
                      <a16:creationId xmlns:a16="http://schemas.microsoft.com/office/drawing/2014/main" id="{A27D6A07-CEA8-4B52-A277-7C0DDA5B3B75}"/>
                    </a:ext>
                  </a:extLst>
                </p:cNvPr>
                <p:cNvSpPr>
                  <a:spLocks/>
                </p:cNvSpPr>
                <p:nvPr/>
              </p:nvSpPr>
              <p:spPr bwMode="auto">
                <a:xfrm>
                  <a:off x="4894263" y="4291013"/>
                  <a:ext cx="2085975" cy="1860550"/>
                </a:xfrm>
                <a:custGeom>
                  <a:avLst/>
                  <a:gdLst>
                    <a:gd name="T0" fmla="*/ 540 w 1302"/>
                    <a:gd name="T1" fmla="*/ 55 h 1161"/>
                    <a:gd name="T2" fmla="*/ 0 w 1302"/>
                    <a:gd name="T3" fmla="*/ 378 h 1161"/>
                    <a:gd name="T4" fmla="*/ 313 w 1302"/>
                    <a:gd name="T5" fmla="*/ 328 h 1161"/>
                    <a:gd name="T6" fmla="*/ 181 w 1302"/>
                    <a:gd name="T7" fmla="*/ 655 h 1161"/>
                    <a:gd name="T8" fmla="*/ 551 w 1302"/>
                    <a:gd name="T9" fmla="*/ 212 h 1161"/>
                    <a:gd name="T10" fmla="*/ 335 w 1302"/>
                    <a:gd name="T11" fmla="*/ 591 h 1161"/>
                    <a:gd name="T12" fmla="*/ 334 w 1302"/>
                    <a:gd name="T13" fmla="*/ 593 h 1161"/>
                    <a:gd name="T14" fmla="*/ 525 w 1302"/>
                    <a:gd name="T15" fmla="*/ 416 h 1161"/>
                    <a:gd name="T16" fmla="*/ 490 w 1302"/>
                    <a:gd name="T17" fmla="*/ 698 h 1161"/>
                    <a:gd name="T18" fmla="*/ 553 w 1302"/>
                    <a:gd name="T19" fmla="*/ 898 h 1161"/>
                    <a:gd name="T20" fmla="*/ 679 w 1302"/>
                    <a:gd name="T21" fmla="*/ 1161 h 1161"/>
                    <a:gd name="T22" fmla="*/ 626 w 1302"/>
                    <a:gd name="T23" fmla="*/ 960 h 1161"/>
                    <a:gd name="T24" fmla="*/ 542 w 1302"/>
                    <a:gd name="T25" fmla="*/ 761 h 1161"/>
                    <a:gd name="T26" fmla="*/ 773 w 1302"/>
                    <a:gd name="T27" fmla="*/ 1015 h 1161"/>
                    <a:gd name="T28" fmla="*/ 579 w 1302"/>
                    <a:gd name="T29" fmla="*/ 724 h 1161"/>
                    <a:gd name="T30" fmla="*/ 661 w 1302"/>
                    <a:gd name="T31" fmla="*/ 218 h 1161"/>
                    <a:gd name="T32" fmla="*/ 837 w 1302"/>
                    <a:gd name="T33" fmla="*/ 784 h 1161"/>
                    <a:gd name="T34" fmla="*/ 763 w 1302"/>
                    <a:gd name="T35" fmla="*/ 274 h 1161"/>
                    <a:gd name="T36" fmla="*/ 1029 w 1302"/>
                    <a:gd name="T37" fmla="*/ 571 h 1161"/>
                    <a:gd name="T38" fmla="*/ 767 w 1302"/>
                    <a:gd name="T39" fmla="*/ 184 h 1161"/>
                    <a:gd name="T40" fmla="*/ 1302 w 1302"/>
                    <a:gd name="T41" fmla="*/ 527 h 1161"/>
                    <a:gd name="T42" fmla="*/ 1005 w 1302"/>
                    <a:gd name="T43" fmla="*/ 226 h 1161"/>
                    <a:gd name="T44" fmla="*/ 1302 w 1302"/>
                    <a:gd name="T45" fmla="*/ 132 h 1161"/>
                    <a:gd name="T46" fmla="*/ 771 w 1302"/>
                    <a:gd name="T47" fmla="*/ 55 h 1161"/>
                    <a:gd name="T48" fmla="*/ 747 w 1302"/>
                    <a:gd name="T49" fmla="*/ 0 h 1161"/>
                    <a:gd name="T50" fmla="*/ 747 w 1302"/>
                    <a:gd name="T51" fmla="*/ 0 h 1161"/>
                    <a:gd name="T52" fmla="*/ 547 w 1302"/>
                    <a:gd name="T53" fmla="*/ 0 h 1161"/>
                    <a:gd name="T54" fmla="*/ 540 w 1302"/>
                    <a:gd name="T55" fmla="*/ 55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2" h="1161">
                      <a:moveTo>
                        <a:pt x="540" y="55"/>
                      </a:moveTo>
                      <a:cubicBezTo>
                        <a:pt x="516" y="228"/>
                        <a:pt x="87" y="378"/>
                        <a:pt x="0" y="378"/>
                      </a:cubicBezTo>
                      <a:cubicBezTo>
                        <a:pt x="84" y="418"/>
                        <a:pt x="240" y="366"/>
                        <a:pt x="313" y="328"/>
                      </a:cubicBezTo>
                      <a:cubicBezTo>
                        <a:pt x="187" y="430"/>
                        <a:pt x="165" y="586"/>
                        <a:pt x="181" y="655"/>
                      </a:cubicBezTo>
                      <a:cubicBezTo>
                        <a:pt x="223" y="489"/>
                        <a:pt x="379" y="272"/>
                        <a:pt x="551" y="212"/>
                      </a:cubicBezTo>
                      <a:cubicBezTo>
                        <a:pt x="552" y="297"/>
                        <a:pt x="447" y="484"/>
                        <a:pt x="335" y="591"/>
                      </a:cubicBezTo>
                      <a:cubicBezTo>
                        <a:pt x="284" y="634"/>
                        <a:pt x="335" y="591"/>
                        <a:pt x="334" y="593"/>
                      </a:cubicBezTo>
                      <a:cubicBezTo>
                        <a:pt x="443" y="556"/>
                        <a:pt x="498" y="488"/>
                        <a:pt x="525" y="416"/>
                      </a:cubicBezTo>
                      <a:cubicBezTo>
                        <a:pt x="475" y="551"/>
                        <a:pt x="479" y="607"/>
                        <a:pt x="490" y="698"/>
                      </a:cubicBezTo>
                      <a:cubicBezTo>
                        <a:pt x="500" y="790"/>
                        <a:pt x="512" y="817"/>
                        <a:pt x="553" y="898"/>
                      </a:cubicBezTo>
                      <a:cubicBezTo>
                        <a:pt x="610" y="1013"/>
                        <a:pt x="676" y="1035"/>
                        <a:pt x="679" y="1161"/>
                      </a:cubicBezTo>
                      <a:cubicBezTo>
                        <a:pt x="691" y="1077"/>
                        <a:pt x="678" y="1045"/>
                        <a:pt x="626" y="960"/>
                      </a:cubicBezTo>
                      <a:cubicBezTo>
                        <a:pt x="611" y="935"/>
                        <a:pt x="562" y="845"/>
                        <a:pt x="542" y="761"/>
                      </a:cubicBezTo>
                      <a:cubicBezTo>
                        <a:pt x="581" y="847"/>
                        <a:pt x="622" y="911"/>
                        <a:pt x="773" y="1015"/>
                      </a:cubicBezTo>
                      <a:cubicBezTo>
                        <a:pt x="674" y="944"/>
                        <a:pt x="608" y="832"/>
                        <a:pt x="579" y="724"/>
                      </a:cubicBezTo>
                      <a:cubicBezTo>
                        <a:pt x="550" y="612"/>
                        <a:pt x="595" y="316"/>
                        <a:pt x="661" y="218"/>
                      </a:cubicBezTo>
                      <a:cubicBezTo>
                        <a:pt x="781" y="334"/>
                        <a:pt x="854" y="611"/>
                        <a:pt x="837" y="784"/>
                      </a:cubicBezTo>
                      <a:cubicBezTo>
                        <a:pt x="891" y="590"/>
                        <a:pt x="829" y="414"/>
                        <a:pt x="763" y="274"/>
                      </a:cubicBezTo>
                      <a:cubicBezTo>
                        <a:pt x="855" y="334"/>
                        <a:pt x="989" y="464"/>
                        <a:pt x="1029" y="571"/>
                      </a:cubicBezTo>
                      <a:cubicBezTo>
                        <a:pt x="1006" y="443"/>
                        <a:pt x="864" y="250"/>
                        <a:pt x="767" y="184"/>
                      </a:cubicBezTo>
                      <a:cubicBezTo>
                        <a:pt x="948" y="251"/>
                        <a:pt x="1228" y="304"/>
                        <a:pt x="1302" y="527"/>
                      </a:cubicBezTo>
                      <a:cubicBezTo>
                        <a:pt x="1251" y="358"/>
                        <a:pt x="1143" y="306"/>
                        <a:pt x="1005" y="226"/>
                      </a:cubicBezTo>
                      <a:cubicBezTo>
                        <a:pt x="1089" y="221"/>
                        <a:pt x="1230" y="181"/>
                        <a:pt x="1302" y="132"/>
                      </a:cubicBezTo>
                      <a:cubicBezTo>
                        <a:pt x="1109" y="165"/>
                        <a:pt x="872" y="228"/>
                        <a:pt x="771" y="55"/>
                      </a:cubicBezTo>
                      <a:cubicBezTo>
                        <a:pt x="762" y="39"/>
                        <a:pt x="754" y="20"/>
                        <a:pt x="747" y="0"/>
                      </a:cubicBezTo>
                      <a:cubicBezTo>
                        <a:pt x="747" y="0"/>
                        <a:pt x="747" y="0"/>
                        <a:pt x="747" y="0"/>
                      </a:cubicBezTo>
                      <a:cubicBezTo>
                        <a:pt x="547" y="0"/>
                        <a:pt x="547" y="0"/>
                        <a:pt x="547" y="0"/>
                      </a:cubicBezTo>
                      <a:lnTo>
                        <a:pt x="540" y="5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Prostokąt: zaokrąglone rogi u góry 10">
                  <a:extLst>
                    <a:ext uri="{FF2B5EF4-FFF2-40B4-BE49-F238E27FC236}">
                      <a16:creationId xmlns:a16="http://schemas.microsoft.com/office/drawing/2014/main" id="{73120B48-577E-49A0-80E1-6BC55EA71B32}"/>
                    </a:ext>
                  </a:extLst>
                </p:cNvPr>
                <p:cNvSpPr/>
                <p:nvPr/>
              </p:nvSpPr>
              <p:spPr>
                <a:xfrm>
                  <a:off x="4594716" y="3985276"/>
                  <a:ext cx="2715722" cy="43741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Problem</a:t>
                  </a:r>
                </a:p>
              </p:txBody>
            </p:sp>
            <p:grpSp>
              <p:nvGrpSpPr>
                <p:cNvPr id="66" name="Grupa 65">
                  <a:extLst>
                    <a:ext uri="{FF2B5EF4-FFF2-40B4-BE49-F238E27FC236}">
                      <a16:creationId xmlns:a16="http://schemas.microsoft.com/office/drawing/2014/main" id="{C62CD078-C599-4F67-963C-B0ECBE3FDD64}"/>
                    </a:ext>
                  </a:extLst>
                </p:cNvPr>
                <p:cNvGrpSpPr/>
                <p:nvPr/>
              </p:nvGrpSpPr>
              <p:grpSpPr>
                <a:xfrm>
                  <a:off x="4845066" y="1215126"/>
                  <a:ext cx="2037209" cy="977054"/>
                  <a:chOff x="4638039" y="1261250"/>
                  <a:chExt cx="2253698" cy="914866"/>
                </a:xfrm>
              </p:grpSpPr>
              <p:sp>
                <p:nvSpPr>
                  <p:cNvPr id="65" name="Owal 64">
                    <a:extLst>
                      <a:ext uri="{FF2B5EF4-FFF2-40B4-BE49-F238E27FC236}">
                        <a16:creationId xmlns:a16="http://schemas.microsoft.com/office/drawing/2014/main" id="{4C726221-452C-41E2-8450-42AD1EB1A54A}"/>
                      </a:ext>
                    </a:extLst>
                  </p:cNvPr>
                  <p:cNvSpPr/>
                  <p:nvPr/>
                </p:nvSpPr>
                <p:spPr>
                  <a:xfrm>
                    <a:off x="4638039" y="1261250"/>
                    <a:ext cx="2253698" cy="9148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6"/>
                      </a:solidFill>
                    </a:endParaRPr>
                  </a:p>
                </p:txBody>
              </p:sp>
              <p:sp>
                <p:nvSpPr>
                  <p:cNvPr id="40" name="pole tekstowe 39">
                    <a:extLst>
                      <a:ext uri="{FF2B5EF4-FFF2-40B4-BE49-F238E27FC236}">
                        <a16:creationId xmlns:a16="http://schemas.microsoft.com/office/drawing/2014/main" id="{834EBC7D-4431-4A6C-8E1B-4870909F29EE}"/>
                      </a:ext>
                    </a:extLst>
                  </p:cNvPr>
                  <p:cNvSpPr txBox="1"/>
                  <p:nvPr/>
                </p:nvSpPr>
                <p:spPr>
                  <a:xfrm>
                    <a:off x="4759570" y="1377559"/>
                    <a:ext cx="2010634" cy="682250"/>
                  </a:xfrm>
                  <a:prstGeom prst="rect">
                    <a:avLst/>
                  </a:prstGeom>
                  <a:noFill/>
                </p:spPr>
                <p:txBody>
                  <a:bodyPr wrap="none" rtlCol="0" anchor="ctr">
                    <a:noAutofit/>
                  </a:bodyPr>
                  <a:lstStyle/>
                  <a:p>
                    <a:pPr algn="ctr"/>
                    <a:r>
                      <a:rPr lang="en-US" sz="2400" dirty="0">
                        <a:solidFill>
                          <a:schemeClr val="bg1"/>
                        </a:solidFill>
                      </a:rPr>
                      <a:t>Symptoms</a:t>
                    </a:r>
                  </a:p>
                </p:txBody>
              </p:sp>
            </p:grpSp>
          </p:grpSp>
          <p:sp>
            <p:nvSpPr>
              <p:cNvPr id="19" name="Owal 18">
                <a:extLst>
                  <a:ext uri="{FF2B5EF4-FFF2-40B4-BE49-F238E27FC236}">
                    <a16:creationId xmlns:a16="http://schemas.microsoft.com/office/drawing/2014/main" id="{98F0989D-0CCD-46A5-91BD-C4AE2C3B0E87}"/>
                  </a:ext>
                </a:extLst>
              </p:cNvPr>
              <p:cNvSpPr/>
              <p:nvPr/>
            </p:nvSpPr>
            <p:spPr>
              <a:xfrm>
                <a:off x="6656686" y="4743129"/>
                <a:ext cx="181619" cy="181619"/>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wal 19">
                <a:extLst>
                  <a:ext uri="{FF2B5EF4-FFF2-40B4-BE49-F238E27FC236}">
                    <a16:creationId xmlns:a16="http://schemas.microsoft.com/office/drawing/2014/main" id="{87424EC9-D79C-4351-8BF9-D9E521B4473C}"/>
                  </a:ext>
                </a:extLst>
              </p:cNvPr>
              <p:cNvSpPr/>
              <p:nvPr/>
            </p:nvSpPr>
            <p:spPr>
              <a:xfrm>
                <a:off x="6151861" y="5038404"/>
                <a:ext cx="181619" cy="181619"/>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wal 20">
                <a:extLst>
                  <a:ext uri="{FF2B5EF4-FFF2-40B4-BE49-F238E27FC236}">
                    <a16:creationId xmlns:a16="http://schemas.microsoft.com/office/drawing/2014/main" id="{E16A1406-60F6-4BCD-9C4D-355062C59E07}"/>
                  </a:ext>
                </a:extLst>
              </p:cNvPr>
              <p:cNvSpPr/>
              <p:nvPr/>
            </p:nvSpPr>
            <p:spPr>
              <a:xfrm>
                <a:off x="5770713" y="5740314"/>
                <a:ext cx="181619" cy="181619"/>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wal 21">
                <a:extLst>
                  <a:ext uri="{FF2B5EF4-FFF2-40B4-BE49-F238E27FC236}">
                    <a16:creationId xmlns:a16="http://schemas.microsoft.com/office/drawing/2014/main" id="{77C62469-433B-4B81-9580-AD7A33728ED7}"/>
                  </a:ext>
                </a:extLst>
              </p:cNvPr>
              <p:cNvSpPr/>
              <p:nvPr/>
            </p:nvSpPr>
            <p:spPr>
              <a:xfrm>
                <a:off x="5162711" y="5026262"/>
                <a:ext cx="181619" cy="181619"/>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Prostokąt 57">
              <a:extLst>
                <a:ext uri="{FF2B5EF4-FFF2-40B4-BE49-F238E27FC236}">
                  <a16:creationId xmlns:a16="http://schemas.microsoft.com/office/drawing/2014/main" id="{26259EBD-26F0-46DE-9DA5-4108A65CF396}"/>
                </a:ext>
              </a:extLst>
            </p:cNvPr>
            <p:cNvSpPr/>
            <p:nvPr/>
          </p:nvSpPr>
          <p:spPr>
            <a:xfrm rot="5400000">
              <a:off x="6095523" y="3021317"/>
              <a:ext cx="56402" cy="259005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38283348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rostokąt 16">
            <a:extLst>
              <a:ext uri="{FF2B5EF4-FFF2-40B4-BE49-F238E27FC236}">
                <a16:creationId xmlns:a16="http://schemas.microsoft.com/office/drawing/2014/main" id="{BFD8CA8E-9B2B-4AB8-8672-C6188179274B}"/>
              </a:ext>
            </a:extLst>
          </p:cNvPr>
          <p:cNvSpPr/>
          <p:nvPr/>
        </p:nvSpPr>
        <p:spPr>
          <a:xfrm>
            <a:off x="-5328" y="4124401"/>
            <a:ext cx="12197328" cy="27335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id="{242909A7-F8CD-4964-8B16-B70742FCC193}"/>
              </a:ext>
            </a:extLst>
          </p:cNvPr>
          <p:cNvSpPr>
            <a:spLocks noGrp="1"/>
          </p:cNvSpPr>
          <p:nvPr>
            <p:ph type="title"/>
          </p:nvPr>
        </p:nvSpPr>
        <p:spPr/>
        <p:txBody>
          <a:bodyPr/>
          <a:lstStyle/>
          <a:p>
            <a:r>
              <a:rPr lang="en-US" dirty="0"/>
              <a:t>Problem Analysis Tree Diagram</a:t>
            </a:r>
          </a:p>
        </p:txBody>
      </p:sp>
      <p:sp>
        <p:nvSpPr>
          <p:cNvPr id="9" name="Freeform 5">
            <a:extLst>
              <a:ext uri="{FF2B5EF4-FFF2-40B4-BE49-F238E27FC236}">
                <a16:creationId xmlns:a16="http://schemas.microsoft.com/office/drawing/2014/main" id="{34A7FABE-071B-4583-BA2B-FA5686D462C0}"/>
              </a:ext>
            </a:extLst>
          </p:cNvPr>
          <p:cNvSpPr>
            <a:spLocks/>
          </p:cNvSpPr>
          <p:nvPr/>
        </p:nvSpPr>
        <p:spPr bwMode="auto">
          <a:xfrm>
            <a:off x="5218695" y="2684631"/>
            <a:ext cx="1384959" cy="536622"/>
          </a:xfrm>
          <a:custGeom>
            <a:avLst/>
            <a:gdLst>
              <a:gd name="T0" fmla="*/ 758 w 1043"/>
              <a:gd name="T1" fmla="*/ 0 h 404"/>
              <a:gd name="T2" fmla="*/ 522 w 1043"/>
              <a:gd name="T3" fmla="*/ 89 h 404"/>
              <a:gd name="T4" fmla="*/ 286 w 1043"/>
              <a:gd name="T5" fmla="*/ 0 h 404"/>
              <a:gd name="T6" fmla="*/ 0 w 1043"/>
              <a:gd name="T7" fmla="*/ 201 h 404"/>
              <a:gd name="T8" fmla="*/ 286 w 1043"/>
              <a:gd name="T9" fmla="*/ 404 h 404"/>
              <a:gd name="T10" fmla="*/ 522 w 1043"/>
              <a:gd name="T11" fmla="*/ 313 h 404"/>
              <a:gd name="T12" fmla="*/ 758 w 1043"/>
              <a:gd name="T13" fmla="*/ 404 h 404"/>
              <a:gd name="T14" fmla="*/ 1043 w 1043"/>
              <a:gd name="T15" fmla="*/ 201 h 404"/>
              <a:gd name="T16" fmla="*/ 758 w 1043"/>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3" h="404">
                <a:moveTo>
                  <a:pt x="758" y="0"/>
                </a:moveTo>
                <a:cubicBezTo>
                  <a:pt x="659" y="0"/>
                  <a:pt x="573" y="34"/>
                  <a:pt x="522" y="89"/>
                </a:cubicBezTo>
                <a:cubicBezTo>
                  <a:pt x="471" y="34"/>
                  <a:pt x="384" y="0"/>
                  <a:pt x="286" y="0"/>
                </a:cubicBezTo>
                <a:cubicBezTo>
                  <a:pt x="129" y="0"/>
                  <a:pt x="0" y="90"/>
                  <a:pt x="0" y="201"/>
                </a:cubicBezTo>
                <a:cubicBezTo>
                  <a:pt x="0" y="313"/>
                  <a:pt x="129" y="404"/>
                  <a:pt x="286" y="404"/>
                </a:cubicBezTo>
                <a:cubicBezTo>
                  <a:pt x="384" y="404"/>
                  <a:pt x="471" y="368"/>
                  <a:pt x="522" y="313"/>
                </a:cubicBezTo>
                <a:cubicBezTo>
                  <a:pt x="573" y="368"/>
                  <a:pt x="659" y="404"/>
                  <a:pt x="758" y="404"/>
                </a:cubicBezTo>
                <a:cubicBezTo>
                  <a:pt x="915" y="404"/>
                  <a:pt x="1043" y="313"/>
                  <a:pt x="1043" y="201"/>
                </a:cubicBezTo>
                <a:cubicBezTo>
                  <a:pt x="1043" y="90"/>
                  <a:pt x="915" y="0"/>
                  <a:pt x="758"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6">
            <a:extLst>
              <a:ext uri="{FF2B5EF4-FFF2-40B4-BE49-F238E27FC236}">
                <a16:creationId xmlns:a16="http://schemas.microsoft.com/office/drawing/2014/main" id="{D5B3D14B-5769-4FFA-BA6B-4BFABF63E316}"/>
              </a:ext>
            </a:extLst>
          </p:cNvPr>
          <p:cNvSpPr>
            <a:spLocks/>
          </p:cNvSpPr>
          <p:nvPr/>
        </p:nvSpPr>
        <p:spPr bwMode="auto">
          <a:xfrm>
            <a:off x="4533450" y="1124744"/>
            <a:ext cx="2558162" cy="1911059"/>
          </a:xfrm>
          <a:custGeom>
            <a:avLst/>
            <a:gdLst>
              <a:gd name="T0" fmla="*/ 1744 w 1927"/>
              <a:gd name="T1" fmla="*/ 827 h 1440"/>
              <a:gd name="T2" fmla="*/ 1857 w 1927"/>
              <a:gd name="T3" fmla="*/ 617 h 1440"/>
              <a:gd name="T4" fmla="*/ 1141 w 1927"/>
              <a:gd name="T5" fmla="*/ 48 h 1440"/>
              <a:gd name="T6" fmla="*/ 317 w 1927"/>
              <a:gd name="T7" fmla="*/ 406 h 1440"/>
              <a:gd name="T8" fmla="*/ 0 w 1927"/>
              <a:gd name="T9" fmla="*/ 848 h 1440"/>
              <a:gd name="T10" fmla="*/ 710 w 1927"/>
              <a:gd name="T11" fmla="*/ 1377 h 1440"/>
              <a:gd name="T12" fmla="*/ 1169 w 1927"/>
              <a:gd name="T13" fmla="*/ 1251 h 1440"/>
              <a:gd name="T14" fmla="*/ 1528 w 1927"/>
              <a:gd name="T15" fmla="*/ 1440 h 1440"/>
              <a:gd name="T16" fmla="*/ 1927 w 1927"/>
              <a:gd name="T17" fmla="*/ 1107 h 1440"/>
              <a:gd name="T18" fmla="*/ 1744 w 1927"/>
              <a:gd name="T19" fmla="*/ 82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7" h="1440">
                <a:moveTo>
                  <a:pt x="1744" y="827"/>
                </a:moveTo>
                <a:cubicBezTo>
                  <a:pt x="1807" y="768"/>
                  <a:pt x="1847" y="697"/>
                  <a:pt x="1857" y="617"/>
                </a:cubicBezTo>
                <a:cubicBezTo>
                  <a:pt x="1888" y="353"/>
                  <a:pt x="1567" y="99"/>
                  <a:pt x="1141" y="48"/>
                </a:cubicBezTo>
                <a:cubicBezTo>
                  <a:pt x="729" y="0"/>
                  <a:pt x="370" y="158"/>
                  <a:pt x="317" y="406"/>
                </a:cubicBezTo>
                <a:cubicBezTo>
                  <a:pt x="126" y="501"/>
                  <a:pt x="0" y="664"/>
                  <a:pt x="0" y="848"/>
                </a:cubicBezTo>
                <a:cubicBezTo>
                  <a:pt x="0" y="1140"/>
                  <a:pt x="318" y="1377"/>
                  <a:pt x="710" y="1377"/>
                </a:cubicBezTo>
                <a:cubicBezTo>
                  <a:pt x="885" y="1377"/>
                  <a:pt x="1045" y="1330"/>
                  <a:pt x="1169" y="1251"/>
                </a:cubicBezTo>
                <a:cubicBezTo>
                  <a:pt x="1233" y="1363"/>
                  <a:pt x="1370" y="1440"/>
                  <a:pt x="1528" y="1440"/>
                </a:cubicBezTo>
                <a:cubicBezTo>
                  <a:pt x="1749" y="1440"/>
                  <a:pt x="1927" y="1290"/>
                  <a:pt x="1927" y="1107"/>
                </a:cubicBezTo>
                <a:cubicBezTo>
                  <a:pt x="1927" y="989"/>
                  <a:pt x="1854" y="885"/>
                  <a:pt x="1744" y="82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7">
            <a:extLst>
              <a:ext uri="{FF2B5EF4-FFF2-40B4-BE49-F238E27FC236}">
                <a16:creationId xmlns:a16="http://schemas.microsoft.com/office/drawing/2014/main" id="{C69B151B-AF83-401A-9AD2-8E0EB5688E6B}"/>
              </a:ext>
            </a:extLst>
          </p:cNvPr>
          <p:cNvSpPr>
            <a:spLocks/>
          </p:cNvSpPr>
          <p:nvPr/>
        </p:nvSpPr>
        <p:spPr bwMode="auto">
          <a:xfrm>
            <a:off x="5372580" y="2047665"/>
            <a:ext cx="1187671" cy="2076781"/>
          </a:xfrm>
          <a:custGeom>
            <a:avLst/>
            <a:gdLst>
              <a:gd name="T0" fmla="*/ 534 w 895"/>
              <a:gd name="T1" fmla="*/ 1565 h 1565"/>
              <a:gd name="T2" fmla="*/ 510 w 895"/>
              <a:gd name="T3" fmla="*/ 897 h 1565"/>
              <a:gd name="T4" fmla="*/ 895 w 895"/>
              <a:gd name="T5" fmla="*/ 561 h 1565"/>
              <a:gd name="T6" fmla="*/ 707 w 895"/>
              <a:gd name="T7" fmla="*/ 598 h 1565"/>
              <a:gd name="T8" fmla="*/ 816 w 895"/>
              <a:gd name="T9" fmla="*/ 332 h 1565"/>
              <a:gd name="T10" fmla="*/ 494 w 895"/>
              <a:gd name="T11" fmla="*/ 702 h 1565"/>
              <a:gd name="T12" fmla="*/ 594 w 895"/>
              <a:gd name="T13" fmla="*/ 351 h 1565"/>
              <a:gd name="T14" fmla="*/ 541 w 895"/>
              <a:gd name="T15" fmla="*/ 316 h 1565"/>
              <a:gd name="T16" fmla="*/ 402 w 895"/>
              <a:gd name="T17" fmla="*/ 656 h 1565"/>
              <a:gd name="T18" fmla="*/ 343 w 895"/>
              <a:gd name="T19" fmla="*/ 532 h 1565"/>
              <a:gd name="T20" fmla="*/ 253 w 895"/>
              <a:gd name="T21" fmla="*/ 0 h 1565"/>
              <a:gd name="T22" fmla="*/ 268 w 895"/>
              <a:gd name="T23" fmla="*/ 474 h 1565"/>
              <a:gd name="T24" fmla="*/ 0 w 895"/>
              <a:gd name="T25" fmla="*/ 296 h 1565"/>
              <a:gd name="T26" fmla="*/ 356 w 895"/>
              <a:gd name="T27" fmla="*/ 897 h 1565"/>
              <a:gd name="T28" fmla="*/ 334 w 895"/>
              <a:gd name="T29" fmla="*/ 1565 h 1565"/>
              <a:gd name="T30" fmla="*/ 534 w 895"/>
              <a:gd name="T31" fmla="*/ 156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5" h="1565">
                <a:moveTo>
                  <a:pt x="534" y="1565"/>
                </a:moveTo>
                <a:cubicBezTo>
                  <a:pt x="517" y="1435"/>
                  <a:pt x="510" y="897"/>
                  <a:pt x="510" y="897"/>
                </a:cubicBezTo>
                <a:cubicBezTo>
                  <a:pt x="521" y="702"/>
                  <a:pt x="800" y="609"/>
                  <a:pt x="895" y="561"/>
                </a:cubicBezTo>
                <a:cubicBezTo>
                  <a:pt x="817" y="539"/>
                  <a:pt x="707" y="598"/>
                  <a:pt x="707" y="598"/>
                </a:cubicBezTo>
                <a:cubicBezTo>
                  <a:pt x="707" y="598"/>
                  <a:pt x="836" y="482"/>
                  <a:pt x="816" y="332"/>
                </a:cubicBezTo>
                <a:cubicBezTo>
                  <a:pt x="813" y="521"/>
                  <a:pt x="494" y="733"/>
                  <a:pt x="494" y="702"/>
                </a:cubicBezTo>
                <a:cubicBezTo>
                  <a:pt x="593" y="554"/>
                  <a:pt x="594" y="351"/>
                  <a:pt x="594" y="351"/>
                </a:cubicBezTo>
                <a:cubicBezTo>
                  <a:pt x="594" y="351"/>
                  <a:pt x="594" y="327"/>
                  <a:pt x="541" y="316"/>
                </a:cubicBezTo>
                <a:cubicBezTo>
                  <a:pt x="549" y="470"/>
                  <a:pt x="402" y="656"/>
                  <a:pt x="402" y="656"/>
                </a:cubicBezTo>
                <a:cubicBezTo>
                  <a:pt x="402" y="656"/>
                  <a:pt x="401" y="675"/>
                  <a:pt x="343" y="532"/>
                </a:cubicBezTo>
                <a:cubicBezTo>
                  <a:pt x="317" y="470"/>
                  <a:pt x="257" y="188"/>
                  <a:pt x="253" y="0"/>
                </a:cubicBezTo>
                <a:cubicBezTo>
                  <a:pt x="200" y="197"/>
                  <a:pt x="268" y="474"/>
                  <a:pt x="268" y="474"/>
                </a:cubicBezTo>
                <a:cubicBezTo>
                  <a:pt x="268" y="474"/>
                  <a:pt x="187" y="371"/>
                  <a:pt x="0" y="296"/>
                </a:cubicBezTo>
                <a:cubicBezTo>
                  <a:pt x="229" y="424"/>
                  <a:pt x="354" y="719"/>
                  <a:pt x="356" y="897"/>
                </a:cubicBezTo>
                <a:cubicBezTo>
                  <a:pt x="356" y="897"/>
                  <a:pt x="350" y="1435"/>
                  <a:pt x="334" y="1565"/>
                </a:cubicBezTo>
                <a:cubicBezTo>
                  <a:pt x="534" y="1565"/>
                  <a:pt x="534" y="1565"/>
                  <a:pt x="534" y="1565"/>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9">
            <a:extLst>
              <a:ext uri="{FF2B5EF4-FFF2-40B4-BE49-F238E27FC236}">
                <a16:creationId xmlns:a16="http://schemas.microsoft.com/office/drawing/2014/main" id="{1F960917-3592-45D7-8D10-F8B061F14E39}"/>
              </a:ext>
            </a:extLst>
          </p:cNvPr>
          <p:cNvSpPr>
            <a:spLocks/>
          </p:cNvSpPr>
          <p:nvPr/>
        </p:nvSpPr>
        <p:spPr bwMode="auto">
          <a:xfrm>
            <a:off x="5089800" y="4124445"/>
            <a:ext cx="1728239" cy="2028158"/>
          </a:xfrm>
          <a:custGeom>
            <a:avLst/>
            <a:gdLst>
              <a:gd name="T0" fmla="*/ 540 w 1302"/>
              <a:gd name="T1" fmla="*/ 55 h 1161"/>
              <a:gd name="T2" fmla="*/ 0 w 1302"/>
              <a:gd name="T3" fmla="*/ 378 h 1161"/>
              <a:gd name="T4" fmla="*/ 313 w 1302"/>
              <a:gd name="T5" fmla="*/ 328 h 1161"/>
              <a:gd name="T6" fmla="*/ 181 w 1302"/>
              <a:gd name="T7" fmla="*/ 655 h 1161"/>
              <a:gd name="T8" fmla="*/ 551 w 1302"/>
              <a:gd name="T9" fmla="*/ 212 h 1161"/>
              <a:gd name="T10" fmla="*/ 335 w 1302"/>
              <a:gd name="T11" fmla="*/ 591 h 1161"/>
              <a:gd name="T12" fmla="*/ 334 w 1302"/>
              <a:gd name="T13" fmla="*/ 593 h 1161"/>
              <a:gd name="T14" fmla="*/ 525 w 1302"/>
              <a:gd name="T15" fmla="*/ 416 h 1161"/>
              <a:gd name="T16" fmla="*/ 490 w 1302"/>
              <a:gd name="T17" fmla="*/ 698 h 1161"/>
              <a:gd name="T18" fmla="*/ 553 w 1302"/>
              <a:gd name="T19" fmla="*/ 898 h 1161"/>
              <a:gd name="T20" fmla="*/ 679 w 1302"/>
              <a:gd name="T21" fmla="*/ 1161 h 1161"/>
              <a:gd name="T22" fmla="*/ 626 w 1302"/>
              <a:gd name="T23" fmla="*/ 960 h 1161"/>
              <a:gd name="T24" fmla="*/ 542 w 1302"/>
              <a:gd name="T25" fmla="*/ 761 h 1161"/>
              <a:gd name="T26" fmla="*/ 773 w 1302"/>
              <a:gd name="T27" fmla="*/ 1015 h 1161"/>
              <a:gd name="T28" fmla="*/ 579 w 1302"/>
              <a:gd name="T29" fmla="*/ 724 h 1161"/>
              <a:gd name="T30" fmla="*/ 661 w 1302"/>
              <a:gd name="T31" fmla="*/ 218 h 1161"/>
              <a:gd name="T32" fmla="*/ 837 w 1302"/>
              <a:gd name="T33" fmla="*/ 784 h 1161"/>
              <a:gd name="T34" fmla="*/ 763 w 1302"/>
              <a:gd name="T35" fmla="*/ 274 h 1161"/>
              <a:gd name="T36" fmla="*/ 1029 w 1302"/>
              <a:gd name="T37" fmla="*/ 571 h 1161"/>
              <a:gd name="T38" fmla="*/ 767 w 1302"/>
              <a:gd name="T39" fmla="*/ 184 h 1161"/>
              <a:gd name="T40" fmla="*/ 1302 w 1302"/>
              <a:gd name="T41" fmla="*/ 527 h 1161"/>
              <a:gd name="T42" fmla="*/ 1005 w 1302"/>
              <a:gd name="T43" fmla="*/ 226 h 1161"/>
              <a:gd name="T44" fmla="*/ 1302 w 1302"/>
              <a:gd name="T45" fmla="*/ 132 h 1161"/>
              <a:gd name="T46" fmla="*/ 771 w 1302"/>
              <a:gd name="T47" fmla="*/ 55 h 1161"/>
              <a:gd name="T48" fmla="*/ 747 w 1302"/>
              <a:gd name="T49" fmla="*/ 0 h 1161"/>
              <a:gd name="T50" fmla="*/ 747 w 1302"/>
              <a:gd name="T51" fmla="*/ 0 h 1161"/>
              <a:gd name="T52" fmla="*/ 547 w 1302"/>
              <a:gd name="T53" fmla="*/ 0 h 1161"/>
              <a:gd name="T54" fmla="*/ 540 w 1302"/>
              <a:gd name="T55" fmla="*/ 55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2" h="1161">
                <a:moveTo>
                  <a:pt x="540" y="55"/>
                </a:moveTo>
                <a:cubicBezTo>
                  <a:pt x="516" y="228"/>
                  <a:pt x="87" y="378"/>
                  <a:pt x="0" y="378"/>
                </a:cubicBezTo>
                <a:cubicBezTo>
                  <a:pt x="84" y="418"/>
                  <a:pt x="240" y="366"/>
                  <a:pt x="313" y="328"/>
                </a:cubicBezTo>
                <a:cubicBezTo>
                  <a:pt x="187" y="430"/>
                  <a:pt x="165" y="586"/>
                  <a:pt x="181" y="655"/>
                </a:cubicBezTo>
                <a:cubicBezTo>
                  <a:pt x="223" y="489"/>
                  <a:pt x="379" y="272"/>
                  <a:pt x="551" y="212"/>
                </a:cubicBezTo>
                <a:cubicBezTo>
                  <a:pt x="552" y="297"/>
                  <a:pt x="447" y="484"/>
                  <a:pt x="335" y="591"/>
                </a:cubicBezTo>
                <a:cubicBezTo>
                  <a:pt x="284" y="634"/>
                  <a:pt x="335" y="591"/>
                  <a:pt x="334" y="593"/>
                </a:cubicBezTo>
                <a:cubicBezTo>
                  <a:pt x="443" y="556"/>
                  <a:pt x="498" y="488"/>
                  <a:pt x="525" y="416"/>
                </a:cubicBezTo>
                <a:cubicBezTo>
                  <a:pt x="475" y="551"/>
                  <a:pt x="479" y="607"/>
                  <a:pt x="490" y="698"/>
                </a:cubicBezTo>
                <a:cubicBezTo>
                  <a:pt x="500" y="790"/>
                  <a:pt x="512" y="817"/>
                  <a:pt x="553" y="898"/>
                </a:cubicBezTo>
                <a:cubicBezTo>
                  <a:pt x="610" y="1013"/>
                  <a:pt x="676" y="1035"/>
                  <a:pt x="679" y="1161"/>
                </a:cubicBezTo>
                <a:cubicBezTo>
                  <a:pt x="691" y="1077"/>
                  <a:pt x="678" y="1045"/>
                  <a:pt x="626" y="960"/>
                </a:cubicBezTo>
                <a:cubicBezTo>
                  <a:pt x="611" y="935"/>
                  <a:pt x="562" y="845"/>
                  <a:pt x="542" y="761"/>
                </a:cubicBezTo>
                <a:cubicBezTo>
                  <a:pt x="581" y="847"/>
                  <a:pt x="622" y="911"/>
                  <a:pt x="773" y="1015"/>
                </a:cubicBezTo>
                <a:cubicBezTo>
                  <a:pt x="674" y="944"/>
                  <a:pt x="608" y="832"/>
                  <a:pt x="579" y="724"/>
                </a:cubicBezTo>
                <a:cubicBezTo>
                  <a:pt x="550" y="612"/>
                  <a:pt x="595" y="316"/>
                  <a:pt x="661" y="218"/>
                </a:cubicBezTo>
                <a:cubicBezTo>
                  <a:pt x="781" y="334"/>
                  <a:pt x="854" y="611"/>
                  <a:pt x="837" y="784"/>
                </a:cubicBezTo>
                <a:cubicBezTo>
                  <a:pt x="891" y="590"/>
                  <a:pt x="829" y="414"/>
                  <a:pt x="763" y="274"/>
                </a:cubicBezTo>
                <a:cubicBezTo>
                  <a:pt x="855" y="334"/>
                  <a:pt x="989" y="464"/>
                  <a:pt x="1029" y="571"/>
                </a:cubicBezTo>
                <a:cubicBezTo>
                  <a:pt x="1006" y="443"/>
                  <a:pt x="864" y="250"/>
                  <a:pt x="767" y="184"/>
                </a:cubicBezTo>
                <a:cubicBezTo>
                  <a:pt x="948" y="251"/>
                  <a:pt x="1228" y="304"/>
                  <a:pt x="1302" y="527"/>
                </a:cubicBezTo>
                <a:cubicBezTo>
                  <a:pt x="1251" y="358"/>
                  <a:pt x="1143" y="306"/>
                  <a:pt x="1005" y="226"/>
                </a:cubicBezTo>
                <a:cubicBezTo>
                  <a:pt x="1089" y="221"/>
                  <a:pt x="1230" y="181"/>
                  <a:pt x="1302" y="132"/>
                </a:cubicBezTo>
                <a:cubicBezTo>
                  <a:pt x="1109" y="165"/>
                  <a:pt x="872" y="228"/>
                  <a:pt x="771" y="55"/>
                </a:cubicBezTo>
                <a:cubicBezTo>
                  <a:pt x="762" y="39"/>
                  <a:pt x="754" y="20"/>
                  <a:pt x="747" y="0"/>
                </a:cubicBezTo>
                <a:cubicBezTo>
                  <a:pt x="747" y="0"/>
                  <a:pt x="747" y="0"/>
                  <a:pt x="747" y="0"/>
                </a:cubicBezTo>
                <a:cubicBezTo>
                  <a:pt x="547" y="0"/>
                  <a:pt x="547" y="0"/>
                  <a:pt x="547" y="0"/>
                </a:cubicBezTo>
                <a:lnTo>
                  <a:pt x="540" y="5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Owal 4">
            <a:extLst>
              <a:ext uri="{FF2B5EF4-FFF2-40B4-BE49-F238E27FC236}">
                <a16:creationId xmlns:a16="http://schemas.microsoft.com/office/drawing/2014/main" id="{F9A84AD9-B78C-409D-93B8-5E4B5EAFF0A8}"/>
              </a:ext>
            </a:extLst>
          </p:cNvPr>
          <p:cNvSpPr/>
          <p:nvPr/>
        </p:nvSpPr>
        <p:spPr>
          <a:xfrm>
            <a:off x="5821363" y="3991845"/>
            <a:ext cx="265112" cy="26511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wal 6">
            <a:extLst>
              <a:ext uri="{FF2B5EF4-FFF2-40B4-BE49-F238E27FC236}">
                <a16:creationId xmlns:a16="http://schemas.microsoft.com/office/drawing/2014/main" id="{7F4C2094-C21C-42B1-8935-D16010678FD3}"/>
              </a:ext>
            </a:extLst>
          </p:cNvPr>
          <p:cNvSpPr/>
          <p:nvPr/>
        </p:nvSpPr>
        <p:spPr>
          <a:xfrm>
            <a:off x="5990862" y="2021060"/>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wal 7">
            <a:extLst>
              <a:ext uri="{FF2B5EF4-FFF2-40B4-BE49-F238E27FC236}">
                <a16:creationId xmlns:a16="http://schemas.microsoft.com/office/drawing/2014/main" id="{550AD9DE-6C83-488F-A9D4-7E99CE31F669}"/>
              </a:ext>
            </a:extLst>
          </p:cNvPr>
          <p:cNvSpPr/>
          <p:nvPr/>
        </p:nvSpPr>
        <p:spPr>
          <a:xfrm>
            <a:off x="5803447" y="5769428"/>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wal 17">
            <a:extLst>
              <a:ext uri="{FF2B5EF4-FFF2-40B4-BE49-F238E27FC236}">
                <a16:creationId xmlns:a16="http://schemas.microsoft.com/office/drawing/2014/main" id="{2C166C7D-AEEB-42FF-A040-BC6071A8328B}"/>
              </a:ext>
            </a:extLst>
          </p:cNvPr>
          <p:cNvSpPr/>
          <p:nvPr/>
        </p:nvSpPr>
        <p:spPr>
          <a:xfrm>
            <a:off x="6713308" y="2543213"/>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wal 18">
            <a:extLst>
              <a:ext uri="{FF2B5EF4-FFF2-40B4-BE49-F238E27FC236}">
                <a16:creationId xmlns:a16="http://schemas.microsoft.com/office/drawing/2014/main" id="{8B429A7A-1022-41BB-BBDF-C86AEF5C92D3}"/>
              </a:ext>
            </a:extLst>
          </p:cNvPr>
          <p:cNvSpPr/>
          <p:nvPr/>
        </p:nvSpPr>
        <p:spPr>
          <a:xfrm>
            <a:off x="6261642" y="1576807"/>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wal 19">
            <a:extLst>
              <a:ext uri="{FF2B5EF4-FFF2-40B4-BE49-F238E27FC236}">
                <a16:creationId xmlns:a16="http://schemas.microsoft.com/office/drawing/2014/main" id="{B0A7E166-6081-43D1-8F6F-A1B589C11418}"/>
              </a:ext>
            </a:extLst>
          </p:cNvPr>
          <p:cNvSpPr/>
          <p:nvPr/>
        </p:nvSpPr>
        <p:spPr>
          <a:xfrm>
            <a:off x="5692346" y="5247121"/>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wal 20">
            <a:extLst>
              <a:ext uri="{FF2B5EF4-FFF2-40B4-BE49-F238E27FC236}">
                <a16:creationId xmlns:a16="http://schemas.microsoft.com/office/drawing/2014/main" id="{753215D0-F2D5-4CD5-90B2-7E8BED822421}"/>
              </a:ext>
            </a:extLst>
          </p:cNvPr>
          <p:cNvSpPr/>
          <p:nvPr/>
        </p:nvSpPr>
        <p:spPr>
          <a:xfrm>
            <a:off x="5297344" y="4871701"/>
            <a:ext cx="150472" cy="15047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8" name="Łącznik: łamany 47">
            <a:extLst>
              <a:ext uri="{FF2B5EF4-FFF2-40B4-BE49-F238E27FC236}">
                <a16:creationId xmlns:a16="http://schemas.microsoft.com/office/drawing/2014/main" id="{3BC17199-E306-41E6-977B-F1A814FE7405}"/>
              </a:ext>
            </a:extLst>
          </p:cNvPr>
          <p:cNvCxnSpPr>
            <a:cxnSpLocks/>
            <a:stCxn id="19" idx="6"/>
            <a:endCxn id="24" idx="1"/>
          </p:cNvCxnSpPr>
          <p:nvPr/>
        </p:nvCxnSpPr>
        <p:spPr>
          <a:xfrm>
            <a:off x="6412114" y="1652043"/>
            <a:ext cx="1235756" cy="613708"/>
          </a:xfrm>
          <a:prstGeom prst="bentConnector3">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Łącznik: łamany 49">
            <a:extLst>
              <a:ext uri="{FF2B5EF4-FFF2-40B4-BE49-F238E27FC236}">
                <a16:creationId xmlns:a16="http://schemas.microsoft.com/office/drawing/2014/main" id="{69B3BE66-601C-4611-B0CF-03ABB5A12375}"/>
              </a:ext>
            </a:extLst>
          </p:cNvPr>
          <p:cNvCxnSpPr>
            <a:stCxn id="18" idx="6"/>
            <a:endCxn id="24" idx="1"/>
          </p:cNvCxnSpPr>
          <p:nvPr/>
        </p:nvCxnSpPr>
        <p:spPr>
          <a:xfrm flipV="1">
            <a:off x="6863780" y="2265751"/>
            <a:ext cx="784090" cy="352698"/>
          </a:xfrm>
          <a:prstGeom prst="bentConnector3">
            <a:avLst>
              <a:gd name="adj1" fmla="val 50000"/>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Łącznik: łamany 53">
            <a:extLst>
              <a:ext uri="{FF2B5EF4-FFF2-40B4-BE49-F238E27FC236}">
                <a16:creationId xmlns:a16="http://schemas.microsoft.com/office/drawing/2014/main" id="{C47F2E2F-C923-40B8-9C8F-A1D0E9E54448}"/>
              </a:ext>
            </a:extLst>
          </p:cNvPr>
          <p:cNvCxnSpPr>
            <a:stCxn id="7" idx="6"/>
            <a:endCxn id="24" idx="1"/>
          </p:cNvCxnSpPr>
          <p:nvPr/>
        </p:nvCxnSpPr>
        <p:spPr>
          <a:xfrm>
            <a:off x="6141334" y="2096296"/>
            <a:ext cx="1506536" cy="169455"/>
          </a:xfrm>
          <a:prstGeom prst="bentConnector3">
            <a:avLst>
              <a:gd name="adj1" fmla="val 50000"/>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Łącznik: łamany 56">
            <a:extLst>
              <a:ext uri="{FF2B5EF4-FFF2-40B4-BE49-F238E27FC236}">
                <a16:creationId xmlns:a16="http://schemas.microsoft.com/office/drawing/2014/main" id="{248142BB-92ED-4AE2-BCC5-DF078EA57995}"/>
              </a:ext>
            </a:extLst>
          </p:cNvPr>
          <p:cNvCxnSpPr>
            <a:stCxn id="39" idx="3"/>
            <a:endCxn id="21" idx="2"/>
          </p:cNvCxnSpPr>
          <p:nvPr/>
        </p:nvCxnSpPr>
        <p:spPr>
          <a:xfrm>
            <a:off x="4194006" y="2863770"/>
            <a:ext cx="1103338" cy="2083167"/>
          </a:xfrm>
          <a:prstGeom prst="bentConnector3">
            <a:avLst>
              <a:gd name="adj1" fmla="val 37051"/>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Łącznik: łamany 58">
            <a:extLst>
              <a:ext uri="{FF2B5EF4-FFF2-40B4-BE49-F238E27FC236}">
                <a16:creationId xmlns:a16="http://schemas.microsoft.com/office/drawing/2014/main" id="{D9D3A10F-DACC-4598-8DE9-E3D121986473}"/>
              </a:ext>
            </a:extLst>
          </p:cNvPr>
          <p:cNvCxnSpPr>
            <a:stCxn id="20" idx="2"/>
            <a:endCxn id="39" idx="3"/>
          </p:cNvCxnSpPr>
          <p:nvPr/>
        </p:nvCxnSpPr>
        <p:spPr>
          <a:xfrm rot="10800000">
            <a:off x="4194006" y="2863771"/>
            <a:ext cx="1498340" cy="2458587"/>
          </a:xfrm>
          <a:prstGeom prst="bentConnector3">
            <a:avLst>
              <a:gd name="adj1" fmla="val 72886"/>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 name="Łącznik: łamany 63">
            <a:extLst>
              <a:ext uri="{FF2B5EF4-FFF2-40B4-BE49-F238E27FC236}">
                <a16:creationId xmlns:a16="http://schemas.microsoft.com/office/drawing/2014/main" id="{6B13C6BF-2A6E-407B-B88A-C018A4471664}"/>
              </a:ext>
            </a:extLst>
          </p:cNvPr>
          <p:cNvCxnSpPr>
            <a:stCxn id="8" idx="2"/>
            <a:endCxn id="39" idx="3"/>
          </p:cNvCxnSpPr>
          <p:nvPr/>
        </p:nvCxnSpPr>
        <p:spPr>
          <a:xfrm rot="10800000">
            <a:off x="4194007" y="2863770"/>
            <a:ext cx="1609441" cy="2980894"/>
          </a:xfrm>
          <a:prstGeom prst="bentConnector3">
            <a:avLst>
              <a:gd name="adj1" fmla="val 74856"/>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Łącznik: łamany 70">
            <a:extLst>
              <a:ext uri="{FF2B5EF4-FFF2-40B4-BE49-F238E27FC236}">
                <a16:creationId xmlns:a16="http://schemas.microsoft.com/office/drawing/2014/main" id="{1580ABF9-E7C3-4889-A762-54DEFC10711E}"/>
              </a:ext>
            </a:extLst>
          </p:cNvPr>
          <p:cNvCxnSpPr>
            <a:cxnSpLocks/>
            <a:stCxn id="5" idx="0"/>
            <a:endCxn id="32" idx="1"/>
          </p:cNvCxnSpPr>
          <p:nvPr/>
        </p:nvCxnSpPr>
        <p:spPr>
          <a:xfrm rot="16200000" flipH="1">
            <a:off x="6380608" y="3565155"/>
            <a:ext cx="840571" cy="1693951"/>
          </a:xfrm>
          <a:prstGeom prst="bentConnector4">
            <a:avLst>
              <a:gd name="adj1" fmla="val -27196"/>
              <a:gd name="adj2" fmla="val 66283"/>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upa 12">
            <a:extLst>
              <a:ext uri="{FF2B5EF4-FFF2-40B4-BE49-F238E27FC236}">
                <a16:creationId xmlns:a16="http://schemas.microsoft.com/office/drawing/2014/main" id="{F84728C1-B7A3-4A4D-9EEC-397C7BA33C09}"/>
              </a:ext>
            </a:extLst>
          </p:cNvPr>
          <p:cNvGrpSpPr/>
          <p:nvPr/>
        </p:nvGrpSpPr>
        <p:grpSpPr>
          <a:xfrm>
            <a:off x="7647870" y="1856821"/>
            <a:ext cx="3242360" cy="1796219"/>
            <a:chOff x="7647870" y="1856821"/>
            <a:chExt cx="3242360" cy="1796219"/>
          </a:xfrm>
        </p:grpSpPr>
        <p:grpSp>
          <p:nvGrpSpPr>
            <p:cNvPr id="44" name="Grupa 43">
              <a:extLst>
                <a:ext uri="{FF2B5EF4-FFF2-40B4-BE49-F238E27FC236}">
                  <a16:creationId xmlns:a16="http://schemas.microsoft.com/office/drawing/2014/main" id="{C02C62FB-6A4C-4B0B-83A3-89A9187B61AF}"/>
                </a:ext>
              </a:extLst>
            </p:cNvPr>
            <p:cNvGrpSpPr/>
            <p:nvPr/>
          </p:nvGrpSpPr>
          <p:grpSpPr>
            <a:xfrm>
              <a:off x="7647870" y="1856821"/>
              <a:ext cx="674599" cy="620183"/>
              <a:chOff x="7647870" y="1877799"/>
              <a:chExt cx="651781" cy="599206"/>
            </a:xfrm>
          </p:grpSpPr>
          <p:sp>
            <p:nvSpPr>
              <p:cNvPr id="56" name="Prostokąt: jeden ścięty róg 55">
                <a:extLst>
                  <a:ext uri="{FF2B5EF4-FFF2-40B4-BE49-F238E27FC236}">
                    <a16:creationId xmlns:a16="http://schemas.microsoft.com/office/drawing/2014/main" id="{9C5457F7-73D3-47F1-A723-16BBCDBE411C}"/>
                  </a:ext>
                </a:extLst>
              </p:cNvPr>
              <p:cNvSpPr/>
              <p:nvPr/>
            </p:nvSpPr>
            <p:spPr>
              <a:xfrm>
                <a:off x="7700445" y="1877799"/>
                <a:ext cx="599206" cy="599206"/>
              </a:xfrm>
              <a:prstGeom prst="snip1Rect">
                <a:avLst>
                  <a:gd name="adj" fmla="val 3187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Prostokąt: jeden ścięty róg 3">
                <a:extLst>
                  <a:ext uri="{FF2B5EF4-FFF2-40B4-BE49-F238E27FC236}">
                    <a16:creationId xmlns:a16="http://schemas.microsoft.com/office/drawing/2014/main" id="{8D6B7663-751F-473F-B4CC-4EE92791BFCD}"/>
                  </a:ext>
                </a:extLst>
              </p:cNvPr>
              <p:cNvSpPr/>
              <p:nvPr/>
            </p:nvSpPr>
            <p:spPr>
              <a:xfrm>
                <a:off x="7647870" y="1877799"/>
                <a:ext cx="599206" cy="599206"/>
              </a:xfrm>
              <a:prstGeom prst="snip1Rect">
                <a:avLst>
                  <a:gd name="adj" fmla="val 318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upa 28">
              <a:extLst>
                <a:ext uri="{FF2B5EF4-FFF2-40B4-BE49-F238E27FC236}">
                  <a16:creationId xmlns:a16="http://schemas.microsoft.com/office/drawing/2014/main" id="{03778412-3DE1-416A-9342-E084F452122C}"/>
                </a:ext>
              </a:extLst>
            </p:cNvPr>
            <p:cNvGrpSpPr/>
            <p:nvPr/>
          </p:nvGrpSpPr>
          <p:grpSpPr>
            <a:xfrm>
              <a:off x="7647870" y="2054496"/>
              <a:ext cx="3242360" cy="1598544"/>
              <a:chOff x="4602404" y="1249479"/>
              <a:chExt cx="3242360" cy="1786324"/>
            </a:xfrm>
          </p:grpSpPr>
          <p:grpSp>
            <p:nvGrpSpPr>
              <p:cNvPr id="23" name="Grupa 22">
                <a:extLst>
                  <a:ext uri="{FF2B5EF4-FFF2-40B4-BE49-F238E27FC236}">
                    <a16:creationId xmlns:a16="http://schemas.microsoft.com/office/drawing/2014/main" id="{78067F7E-0706-47E4-A054-AF173DA361EC}"/>
                  </a:ext>
                </a:extLst>
              </p:cNvPr>
              <p:cNvGrpSpPr/>
              <p:nvPr/>
            </p:nvGrpSpPr>
            <p:grpSpPr>
              <a:xfrm>
                <a:off x="4602404" y="1721972"/>
                <a:ext cx="3242360" cy="1313831"/>
                <a:chOff x="7586638" y="4167063"/>
                <a:chExt cx="3451625" cy="859198"/>
              </a:xfrm>
            </p:grpSpPr>
            <p:sp>
              <p:nvSpPr>
                <p:cNvPr id="25" name="pole tekstowe 24">
                  <a:extLst>
                    <a:ext uri="{FF2B5EF4-FFF2-40B4-BE49-F238E27FC236}">
                      <a16:creationId xmlns:a16="http://schemas.microsoft.com/office/drawing/2014/main" id="{358B289A-D4CC-4F84-A33D-3ADAF3707D3B}"/>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p:txBody>
            </p:sp>
            <p:grpSp>
              <p:nvGrpSpPr>
                <p:cNvPr id="26" name="Grupa 25">
                  <a:extLst>
                    <a:ext uri="{FF2B5EF4-FFF2-40B4-BE49-F238E27FC236}">
                      <a16:creationId xmlns:a16="http://schemas.microsoft.com/office/drawing/2014/main" id="{25680A6F-D063-44DE-8B27-A6669A7B23C4}"/>
                    </a:ext>
                  </a:extLst>
                </p:cNvPr>
                <p:cNvGrpSpPr/>
                <p:nvPr/>
              </p:nvGrpSpPr>
              <p:grpSpPr>
                <a:xfrm>
                  <a:off x="7586638" y="4167064"/>
                  <a:ext cx="3451625" cy="859197"/>
                  <a:chOff x="7586638" y="4167065"/>
                  <a:chExt cx="3451625" cy="576064"/>
                </a:xfrm>
              </p:grpSpPr>
              <p:sp>
                <p:nvSpPr>
                  <p:cNvPr id="27" name="Prostokąt 26">
                    <a:extLst>
                      <a:ext uri="{FF2B5EF4-FFF2-40B4-BE49-F238E27FC236}">
                        <a16:creationId xmlns:a16="http://schemas.microsoft.com/office/drawing/2014/main" id="{7CE33366-68E9-469D-8B40-94844DB1DE88}"/>
                      </a:ext>
                    </a:extLst>
                  </p:cNvPr>
                  <p:cNvSpPr/>
                  <p:nvPr/>
                </p:nvSpPr>
                <p:spPr>
                  <a:xfrm>
                    <a:off x="10992544"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Prostokąt 27">
                    <a:extLst>
                      <a:ext uri="{FF2B5EF4-FFF2-40B4-BE49-F238E27FC236}">
                        <a16:creationId xmlns:a16="http://schemas.microsoft.com/office/drawing/2014/main" id="{CD9C1E46-0836-4BC2-BCED-5D316BFFC65B}"/>
                      </a:ext>
                    </a:extLst>
                  </p:cNvPr>
                  <p:cNvSpPr/>
                  <p:nvPr/>
                </p:nvSpPr>
                <p:spPr>
                  <a:xfrm>
                    <a:off x="7586638"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4" name="Prostokąt 23">
                <a:extLst>
                  <a:ext uri="{FF2B5EF4-FFF2-40B4-BE49-F238E27FC236}">
                    <a16:creationId xmlns:a16="http://schemas.microsoft.com/office/drawing/2014/main" id="{8B426EA8-CEE9-4DE6-B38C-6924CC96861E}"/>
                  </a:ext>
                </a:extLst>
              </p:cNvPr>
              <p:cNvSpPr/>
              <p:nvPr/>
            </p:nvSpPr>
            <p:spPr>
              <a:xfrm>
                <a:off x="4602404" y="1249479"/>
                <a:ext cx="3242360" cy="472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Symptoms</a:t>
                </a:r>
              </a:p>
            </p:txBody>
          </p:sp>
        </p:grpSp>
      </p:grpSp>
      <p:grpSp>
        <p:nvGrpSpPr>
          <p:cNvPr id="47" name="Grupa 46">
            <a:extLst>
              <a:ext uri="{FF2B5EF4-FFF2-40B4-BE49-F238E27FC236}">
                <a16:creationId xmlns:a16="http://schemas.microsoft.com/office/drawing/2014/main" id="{AF7EF72C-8B44-45F5-8F8B-F7822A556494}"/>
              </a:ext>
            </a:extLst>
          </p:cNvPr>
          <p:cNvGrpSpPr/>
          <p:nvPr/>
        </p:nvGrpSpPr>
        <p:grpSpPr>
          <a:xfrm>
            <a:off x="951646" y="2454998"/>
            <a:ext cx="3242360" cy="3193167"/>
            <a:chOff x="951646" y="2454998"/>
            <a:chExt cx="3242360" cy="3193167"/>
          </a:xfrm>
        </p:grpSpPr>
        <p:grpSp>
          <p:nvGrpSpPr>
            <p:cNvPr id="63" name="Grupa 62">
              <a:extLst>
                <a:ext uri="{FF2B5EF4-FFF2-40B4-BE49-F238E27FC236}">
                  <a16:creationId xmlns:a16="http://schemas.microsoft.com/office/drawing/2014/main" id="{F2A27163-762C-44CE-98EF-3BE03E6589B4}"/>
                </a:ext>
              </a:extLst>
            </p:cNvPr>
            <p:cNvGrpSpPr/>
            <p:nvPr/>
          </p:nvGrpSpPr>
          <p:grpSpPr>
            <a:xfrm>
              <a:off x="951833" y="2454998"/>
              <a:ext cx="674599" cy="620183"/>
              <a:chOff x="7647870" y="1877799"/>
              <a:chExt cx="651781" cy="599206"/>
            </a:xfrm>
          </p:grpSpPr>
          <p:sp>
            <p:nvSpPr>
              <p:cNvPr id="65" name="Prostokąt: jeden ścięty róg 64">
                <a:extLst>
                  <a:ext uri="{FF2B5EF4-FFF2-40B4-BE49-F238E27FC236}">
                    <a16:creationId xmlns:a16="http://schemas.microsoft.com/office/drawing/2014/main" id="{02B6E58F-DEF8-4172-936C-CB305F0F4A5F}"/>
                  </a:ext>
                </a:extLst>
              </p:cNvPr>
              <p:cNvSpPr/>
              <p:nvPr/>
            </p:nvSpPr>
            <p:spPr>
              <a:xfrm>
                <a:off x="7700445" y="1877799"/>
                <a:ext cx="599206" cy="599206"/>
              </a:xfrm>
              <a:prstGeom prst="snip1Rect">
                <a:avLst>
                  <a:gd name="adj" fmla="val 31873"/>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Prostokąt: jeden ścięty róg 65">
                <a:extLst>
                  <a:ext uri="{FF2B5EF4-FFF2-40B4-BE49-F238E27FC236}">
                    <a16:creationId xmlns:a16="http://schemas.microsoft.com/office/drawing/2014/main" id="{7AAD82BB-4D9A-4655-87AB-39626828DDEC}"/>
                  </a:ext>
                </a:extLst>
              </p:cNvPr>
              <p:cNvSpPr/>
              <p:nvPr/>
            </p:nvSpPr>
            <p:spPr>
              <a:xfrm>
                <a:off x="7647870" y="1877799"/>
                <a:ext cx="599206" cy="599206"/>
              </a:xfrm>
              <a:prstGeom prst="snip1Rect">
                <a:avLst>
                  <a:gd name="adj" fmla="val 318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6" name="Grupa 45">
              <a:extLst>
                <a:ext uri="{FF2B5EF4-FFF2-40B4-BE49-F238E27FC236}">
                  <a16:creationId xmlns:a16="http://schemas.microsoft.com/office/drawing/2014/main" id="{53DCB60F-697F-41C4-A023-BF7FC744C9BD}"/>
                </a:ext>
              </a:extLst>
            </p:cNvPr>
            <p:cNvGrpSpPr/>
            <p:nvPr/>
          </p:nvGrpSpPr>
          <p:grpSpPr>
            <a:xfrm>
              <a:off x="951646" y="2652515"/>
              <a:ext cx="3242360" cy="2995650"/>
              <a:chOff x="951646" y="3082056"/>
              <a:chExt cx="3242360" cy="2995650"/>
            </a:xfrm>
          </p:grpSpPr>
          <p:grpSp>
            <p:nvGrpSpPr>
              <p:cNvPr id="38" name="Grupa 37">
                <a:extLst>
                  <a:ext uri="{FF2B5EF4-FFF2-40B4-BE49-F238E27FC236}">
                    <a16:creationId xmlns:a16="http://schemas.microsoft.com/office/drawing/2014/main" id="{24616434-5013-4E21-A3D1-C61E4BF5D666}"/>
                  </a:ext>
                </a:extLst>
              </p:cNvPr>
              <p:cNvGrpSpPr/>
              <p:nvPr/>
            </p:nvGrpSpPr>
            <p:grpSpPr>
              <a:xfrm>
                <a:off x="951646" y="3504879"/>
                <a:ext cx="3242360" cy="2572827"/>
                <a:chOff x="7586638" y="4167063"/>
                <a:chExt cx="3451625" cy="859198"/>
              </a:xfrm>
            </p:grpSpPr>
            <p:sp>
              <p:nvSpPr>
                <p:cNvPr id="40" name="pole tekstowe 39">
                  <a:extLst>
                    <a:ext uri="{FF2B5EF4-FFF2-40B4-BE49-F238E27FC236}">
                      <a16:creationId xmlns:a16="http://schemas.microsoft.com/office/drawing/2014/main" id="{5482FC29-F793-4477-B913-F7DA21F6846D}"/>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endParaRPr lang="en-US" sz="1400" dirty="0"/>
                </a:p>
              </p:txBody>
            </p:sp>
            <p:grpSp>
              <p:nvGrpSpPr>
                <p:cNvPr id="41" name="Grupa 40">
                  <a:extLst>
                    <a:ext uri="{FF2B5EF4-FFF2-40B4-BE49-F238E27FC236}">
                      <a16:creationId xmlns:a16="http://schemas.microsoft.com/office/drawing/2014/main" id="{A44A62D6-7639-4781-BE5F-7BD5CCB561A3}"/>
                    </a:ext>
                  </a:extLst>
                </p:cNvPr>
                <p:cNvGrpSpPr/>
                <p:nvPr/>
              </p:nvGrpSpPr>
              <p:grpSpPr>
                <a:xfrm>
                  <a:off x="7586638" y="4167064"/>
                  <a:ext cx="3451625" cy="859197"/>
                  <a:chOff x="7586638" y="4167065"/>
                  <a:chExt cx="3451625" cy="576064"/>
                </a:xfrm>
              </p:grpSpPr>
              <p:sp>
                <p:nvSpPr>
                  <p:cNvPr id="42" name="Prostokąt 41">
                    <a:extLst>
                      <a:ext uri="{FF2B5EF4-FFF2-40B4-BE49-F238E27FC236}">
                        <a16:creationId xmlns:a16="http://schemas.microsoft.com/office/drawing/2014/main" id="{1A7346AD-8F0C-4F14-930A-FF17BF9B7C53}"/>
                      </a:ext>
                    </a:extLst>
                  </p:cNvPr>
                  <p:cNvSpPr/>
                  <p:nvPr/>
                </p:nvSpPr>
                <p:spPr>
                  <a:xfrm>
                    <a:off x="10992544"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rostokąt 42">
                    <a:extLst>
                      <a:ext uri="{FF2B5EF4-FFF2-40B4-BE49-F238E27FC236}">
                        <a16:creationId xmlns:a16="http://schemas.microsoft.com/office/drawing/2014/main" id="{5EEF6B68-B05F-4C0E-850C-F71112628077}"/>
                      </a:ext>
                    </a:extLst>
                  </p:cNvPr>
                  <p:cNvSpPr/>
                  <p:nvPr/>
                </p:nvSpPr>
                <p:spPr>
                  <a:xfrm>
                    <a:off x="7586638"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9" name="Prostokąt 38">
                <a:extLst>
                  <a:ext uri="{FF2B5EF4-FFF2-40B4-BE49-F238E27FC236}">
                    <a16:creationId xmlns:a16="http://schemas.microsoft.com/office/drawing/2014/main" id="{91A94C7F-2FE0-4895-A1DC-B7367A739D8B}"/>
                  </a:ext>
                </a:extLst>
              </p:cNvPr>
              <p:cNvSpPr/>
              <p:nvPr/>
            </p:nvSpPr>
            <p:spPr>
              <a:xfrm>
                <a:off x="951646" y="3082056"/>
                <a:ext cx="3242360" cy="4225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Causes</a:t>
                </a:r>
              </a:p>
            </p:txBody>
          </p:sp>
        </p:grpSp>
      </p:grpSp>
      <p:grpSp>
        <p:nvGrpSpPr>
          <p:cNvPr id="6" name="Grupa 5">
            <a:extLst>
              <a:ext uri="{FF2B5EF4-FFF2-40B4-BE49-F238E27FC236}">
                <a16:creationId xmlns:a16="http://schemas.microsoft.com/office/drawing/2014/main" id="{00406A02-B9BB-40BE-8E5F-5D83DE358538}"/>
              </a:ext>
            </a:extLst>
          </p:cNvPr>
          <p:cNvGrpSpPr/>
          <p:nvPr/>
        </p:nvGrpSpPr>
        <p:grpSpPr>
          <a:xfrm>
            <a:off x="7647870" y="4422354"/>
            <a:ext cx="3242360" cy="1797351"/>
            <a:chOff x="7647870" y="4422354"/>
            <a:chExt cx="3242360" cy="1797351"/>
          </a:xfrm>
        </p:grpSpPr>
        <p:grpSp>
          <p:nvGrpSpPr>
            <p:cNvPr id="55" name="Grupa 54">
              <a:extLst>
                <a:ext uri="{FF2B5EF4-FFF2-40B4-BE49-F238E27FC236}">
                  <a16:creationId xmlns:a16="http://schemas.microsoft.com/office/drawing/2014/main" id="{A73DD2EB-5147-4219-9190-DDD74534C529}"/>
                </a:ext>
              </a:extLst>
            </p:cNvPr>
            <p:cNvGrpSpPr/>
            <p:nvPr/>
          </p:nvGrpSpPr>
          <p:grpSpPr>
            <a:xfrm>
              <a:off x="7647870" y="4422354"/>
              <a:ext cx="674599" cy="620183"/>
              <a:chOff x="7647870" y="1877799"/>
              <a:chExt cx="651781" cy="599206"/>
            </a:xfrm>
          </p:grpSpPr>
          <p:sp>
            <p:nvSpPr>
              <p:cNvPr id="58" name="Prostokąt: jeden ścięty róg 57">
                <a:extLst>
                  <a:ext uri="{FF2B5EF4-FFF2-40B4-BE49-F238E27FC236}">
                    <a16:creationId xmlns:a16="http://schemas.microsoft.com/office/drawing/2014/main" id="{43A9E5A9-62A2-4098-BF31-AB1D0ABDF360}"/>
                  </a:ext>
                </a:extLst>
              </p:cNvPr>
              <p:cNvSpPr/>
              <p:nvPr/>
            </p:nvSpPr>
            <p:spPr>
              <a:xfrm>
                <a:off x="7700445" y="1877799"/>
                <a:ext cx="599206" cy="599206"/>
              </a:xfrm>
              <a:prstGeom prst="snip1Rect">
                <a:avLst>
                  <a:gd name="adj" fmla="val 31873"/>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Prostokąt: jeden ścięty róg 61">
                <a:extLst>
                  <a:ext uri="{FF2B5EF4-FFF2-40B4-BE49-F238E27FC236}">
                    <a16:creationId xmlns:a16="http://schemas.microsoft.com/office/drawing/2014/main" id="{EDBB54B2-BE9F-4DE5-9C78-A16EBE2F4F55}"/>
                  </a:ext>
                </a:extLst>
              </p:cNvPr>
              <p:cNvSpPr/>
              <p:nvPr/>
            </p:nvSpPr>
            <p:spPr>
              <a:xfrm>
                <a:off x="7647870" y="1877799"/>
                <a:ext cx="599206" cy="599206"/>
              </a:xfrm>
              <a:prstGeom prst="snip1Rect">
                <a:avLst>
                  <a:gd name="adj" fmla="val 318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upa 29">
              <a:extLst>
                <a:ext uri="{FF2B5EF4-FFF2-40B4-BE49-F238E27FC236}">
                  <a16:creationId xmlns:a16="http://schemas.microsoft.com/office/drawing/2014/main" id="{06A49F41-0DE7-4E69-B1C6-420A79B09E39}"/>
                </a:ext>
              </a:extLst>
            </p:cNvPr>
            <p:cNvGrpSpPr/>
            <p:nvPr/>
          </p:nvGrpSpPr>
          <p:grpSpPr>
            <a:xfrm>
              <a:off x="7647870" y="4621161"/>
              <a:ext cx="3242360" cy="1598544"/>
              <a:chOff x="4602404" y="1249479"/>
              <a:chExt cx="3242360" cy="1786324"/>
            </a:xfrm>
          </p:grpSpPr>
          <p:grpSp>
            <p:nvGrpSpPr>
              <p:cNvPr id="31" name="Grupa 30">
                <a:extLst>
                  <a:ext uri="{FF2B5EF4-FFF2-40B4-BE49-F238E27FC236}">
                    <a16:creationId xmlns:a16="http://schemas.microsoft.com/office/drawing/2014/main" id="{3A28E7C9-650C-4E7E-A628-7737019A7066}"/>
                  </a:ext>
                </a:extLst>
              </p:cNvPr>
              <p:cNvGrpSpPr/>
              <p:nvPr/>
            </p:nvGrpSpPr>
            <p:grpSpPr>
              <a:xfrm>
                <a:off x="4602404" y="1721972"/>
                <a:ext cx="3242360" cy="1313831"/>
                <a:chOff x="7586638" y="4167063"/>
                <a:chExt cx="3451625" cy="859198"/>
              </a:xfrm>
            </p:grpSpPr>
            <p:sp>
              <p:nvSpPr>
                <p:cNvPr id="33" name="pole tekstowe 32">
                  <a:extLst>
                    <a:ext uri="{FF2B5EF4-FFF2-40B4-BE49-F238E27FC236}">
                      <a16:creationId xmlns:a16="http://schemas.microsoft.com/office/drawing/2014/main" id="{82BBFD3D-9C59-42EA-A10E-42185DE92F67}"/>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p:txBody>
            </p:sp>
            <p:grpSp>
              <p:nvGrpSpPr>
                <p:cNvPr id="34" name="Grupa 33">
                  <a:extLst>
                    <a:ext uri="{FF2B5EF4-FFF2-40B4-BE49-F238E27FC236}">
                      <a16:creationId xmlns:a16="http://schemas.microsoft.com/office/drawing/2014/main" id="{28473448-8096-4246-BBA4-5C2E87AD6BD3}"/>
                    </a:ext>
                  </a:extLst>
                </p:cNvPr>
                <p:cNvGrpSpPr/>
                <p:nvPr/>
              </p:nvGrpSpPr>
              <p:grpSpPr>
                <a:xfrm>
                  <a:off x="7586638" y="4167064"/>
                  <a:ext cx="3451625" cy="859197"/>
                  <a:chOff x="7586638" y="4167065"/>
                  <a:chExt cx="3451625" cy="576064"/>
                </a:xfrm>
              </p:grpSpPr>
              <p:sp>
                <p:nvSpPr>
                  <p:cNvPr id="35" name="Prostokąt 34">
                    <a:extLst>
                      <a:ext uri="{FF2B5EF4-FFF2-40B4-BE49-F238E27FC236}">
                        <a16:creationId xmlns:a16="http://schemas.microsoft.com/office/drawing/2014/main" id="{6B2BDA82-CF45-4843-8F22-E24F1DBFAEE6}"/>
                      </a:ext>
                    </a:extLst>
                  </p:cNvPr>
                  <p:cNvSpPr/>
                  <p:nvPr/>
                </p:nvSpPr>
                <p:spPr>
                  <a:xfrm>
                    <a:off x="10992544" y="4167065"/>
                    <a:ext cx="45719" cy="57606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rostokąt 35">
                    <a:extLst>
                      <a:ext uri="{FF2B5EF4-FFF2-40B4-BE49-F238E27FC236}">
                        <a16:creationId xmlns:a16="http://schemas.microsoft.com/office/drawing/2014/main" id="{85865D59-F502-43B6-B611-BF3CDD4C4D47}"/>
                      </a:ext>
                    </a:extLst>
                  </p:cNvPr>
                  <p:cNvSpPr/>
                  <p:nvPr/>
                </p:nvSpPr>
                <p:spPr>
                  <a:xfrm>
                    <a:off x="7586638" y="4167065"/>
                    <a:ext cx="45719" cy="57606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2" name="Prostokąt 31">
                <a:extLst>
                  <a:ext uri="{FF2B5EF4-FFF2-40B4-BE49-F238E27FC236}">
                    <a16:creationId xmlns:a16="http://schemas.microsoft.com/office/drawing/2014/main" id="{67F5F21C-45E3-4C43-8BDC-D222982F80B8}"/>
                  </a:ext>
                </a:extLst>
              </p:cNvPr>
              <p:cNvSpPr/>
              <p:nvPr/>
            </p:nvSpPr>
            <p:spPr>
              <a:xfrm>
                <a:off x="4602404" y="1249479"/>
                <a:ext cx="3242360" cy="4721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Problem</a:t>
                </a:r>
              </a:p>
            </p:txBody>
          </p:sp>
        </p:grpSp>
      </p:grpSp>
    </p:spTree>
    <p:extLst>
      <p:ext uri="{BB962C8B-B14F-4D97-AF65-F5344CB8AC3E}">
        <p14:creationId xmlns:p14="http://schemas.microsoft.com/office/powerpoint/2010/main" val="7700236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1D9658-67CA-4DEB-B2EE-84A221F0F3C2}"/>
              </a:ext>
            </a:extLst>
          </p:cNvPr>
          <p:cNvSpPr>
            <a:spLocks noGrp="1"/>
          </p:cNvSpPr>
          <p:nvPr>
            <p:ph type="title"/>
          </p:nvPr>
        </p:nvSpPr>
        <p:spPr/>
        <p:txBody>
          <a:bodyPr>
            <a:normAutofit fontScale="90000"/>
          </a:bodyPr>
          <a:lstStyle/>
          <a:p>
            <a:r>
              <a:rPr lang="en-US" dirty="0"/>
              <a:t>Orbit Shape Centric Circles Illustration - 5 elements</a:t>
            </a:r>
          </a:p>
        </p:txBody>
      </p:sp>
      <p:grpSp>
        <p:nvGrpSpPr>
          <p:cNvPr id="3" name="Grupa 2">
            <a:extLst>
              <a:ext uri="{FF2B5EF4-FFF2-40B4-BE49-F238E27FC236}">
                <a16:creationId xmlns:a16="http://schemas.microsoft.com/office/drawing/2014/main" id="{29185E69-6458-4106-B772-E9E547388828}"/>
              </a:ext>
            </a:extLst>
          </p:cNvPr>
          <p:cNvGrpSpPr/>
          <p:nvPr/>
        </p:nvGrpSpPr>
        <p:grpSpPr>
          <a:xfrm>
            <a:off x="7833259" y="1151939"/>
            <a:ext cx="6104012" cy="5130385"/>
            <a:chOff x="7833259" y="1151939"/>
            <a:chExt cx="6104012" cy="5130385"/>
          </a:xfrm>
        </p:grpSpPr>
        <p:grpSp>
          <p:nvGrpSpPr>
            <p:cNvPr id="18" name="Group 17">
              <a:extLst>
                <a:ext uri="{FF2B5EF4-FFF2-40B4-BE49-F238E27FC236}">
                  <a16:creationId xmlns:a16="http://schemas.microsoft.com/office/drawing/2014/main" id="{BD66711D-67F6-4D40-991B-FED9543DBBBB}"/>
                </a:ext>
              </a:extLst>
            </p:cNvPr>
            <p:cNvGrpSpPr/>
            <p:nvPr/>
          </p:nvGrpSpPr>
          <p:grpSpPr>
            <a:xfrm>
              <a:off x="7833259" y="1151939"/>
              <a:ext cx="6104012" cy="5130385"/>
              <a:chOff x="1199456" y="1825943"/>
              <a:chExt cx="8724900" cy="3780790"/>
            </a:xfrm>
          </p:grpSpPr>
          <p:sp>
            <p:nvSpPr>
              <p:cNvPr id="12" name="Oval 11">
                <a:extLst>
                  <a:ext uri="{FF2B5EF4-FFF2-40B4-BE49-F238E27FC236}">
                    <a16:creationId xmlns:a16="http://schemas.microsoft.com/office/drawing/2014/main" id="{44766688-FBC8-4A1E-AC89-E46DD5F4FAB4}"/>
                  </a:ext>
                </a:extLst>
              </p:cNvPr>
              <p:cNvSpPr/>
              <p:nvPr/>
            </p:nvSpPr>
            <p:spPr>
              <a:xfrm>
                <a:off x="2321546" y="2221987"/>
                <a:ext cx="6480720" cy="2808312"/>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2338F4E0-5568-4D70-BA30-7FD056918DD3}"/>
                  </a:ext>
                </a:extLst>
              </p:cNvPr>
              <p:cNvSpPr/>
              <p:nvPr/>
            </p:nvSpPr>
            <p:spPr>
              <a:xfrm>
                <a:off x="3473733" y="2721268"/>
                <a:ext cx="4176346" cy="180975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41C98C86-BA1E-4DBD-BE75-FA9B458203A5}"/>
                  </a:ext>
                </a:extLst>
              </p:cNvPr>
              <p:cNvSpPr/>
              <p:nvPr/>
            </p:nvSpPr>
            <p:spPr>
              <a:xfrm>
                <a:off x="1199456" y="1825943"/>
                <a:ext cx="8724900" cy="3780790"/>
              </a:xfrm>
              <a:prstGeom prst="ellipse">
                <a:avLst/>
              </a:prstGeom>
              <a:noFill/>
              <a:ln w="28575">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Oval 9">
              <a:extLst>
                <a:ext uri="{FF2B5EF4-FFF2-40B4-BE49-F238E27FC236}">
                  <a16:creationId xmlns:a16="http://schemas.microsoft.com/office/drawing/2014/main" id="{ED8A796B-C6CD-4FE9-9173-19192CCFCC6C}"/>
                </a:ext>
              </a:extLst>
            </p:cNvPr>
            <p:cNvSpPr/>
            <p:nvPr/>
          </p:nvSpPr>
          <p:spPr>
            <a:xfrm>
              <a:off x="9514935" y="2418373"/>
              <a:ext cx="745282" cy="745282"/>
            </a:xfrm>
            <a:prstGeom prst="ellipse">
              <a:avLst/>
            </a:prstGeom>
            <a:solidFill>
              <a:schemeClr val="accent2"/>
            </a:solidFill>
            <a:ln w="1016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Oval 3">
              <a:extLst>
                <a:ext uri="{FF2B5EF4-FFF2-40B4-BE49-F238E27FC236}">
                  <a16:creationId xmlns:a16="http://schemas.microsoft.com/office/drawing/2014/main" id="{FF8C0317-DDE5-4E86-A138-6BB82F9B345B}"/>
                </a:ext>
              </a:extLst>
            </p:cNvPr>
            <p:cNvSpPr/>
            <p:nvPr/>
          </p:nvSpPr>
          <p:spPr>
            <a:xfrm>
              <a:off x="8392236" y="3025415"/>
              <a:ext cx="745282" cy="745282"/>
            </a:xfrm>
            <a:prstGeom prst="ellipse">
              <a:avLst/>
            </a:prstGeom>
            <a:solidFill>
              <a:schemeClr val="accent4"/>
            </a:solidFill>
            <a:ln w="1016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4E8151E2-B724-48C1-9ACE-33599636373F}"/>
                </a:ext>
              </a:extLst>
            </p:cNvPr>
            <p:cNvSpPr/>
            <p:nvPr/>
          </p:nvSpPr>
          <p:spPr>
            <a:xfrm>
              <a:off x="7894481" y="4799487"/>
              <a:ext cx="745282" cy="745282"/>
            </a:xfrm>
            <a:prstGeom prst="ellipse">
              <a:avLst/>
            </a:prstGeom>
            <a:solidFill>
              <a:schemeClr val="accent1"/>
            </a:solidFill>
            <a:ln w="1016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5" name="Oval 34">
              <a:extLst>
                <a:ext uri="{FF2B5EF4-FFF2-40B4-BE49-F238E27FC236}">
                  <a16:creationId xmlns:a16="http://schemas.microsoft.com/office/drawing/2014/main" id="{BD1B4CFE-5AFD-4358-AB3D-B2E818A1F44C}"/>
                </a:ext>
              </a:extLst>
            </p:cNvPr>
            <p:cNvSpPr/>
            <p:nvPr/>
          </p:nvSpPr>
          <p:spPr>
            <a:xfrm>
              <a:off x="8485354" y="1363633"/>
              <a:ext cx="745282" cy="745282"/>
            </a:xfrm>
            <a:prstGeom prst="ellipse">
              <a:avLst/>
            </a:prstGeom>
            <a:solidFill>
              <a:schemeClr val="tx2"/>
            </a:solidFill>
            <a:ln w="101600">
              <a:solidFill>
                <a:schemeClr val="tx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37">
              <a:extLst>
                <a:ext uri="{FF2B5EF4-FFF2-40B4-BE49-F238E27FC236}">
                  <a16:creationId xmlns:a16="http://schemas.microsoft.com/office/drawing/2014/main" id="{6C82E985-6D75-4E52-ADC7-63B4678B377E}"/>
                </a:ext>
              </a:extLst>
            </p:cNvPr>
            <p:cNvSpPr/>
            <p:nvPr/>
          </p:nvSpPr>
          <p:spPr>
            <a:xfrm>
              <a:off x="9693202" y="5037612"/>
              <a:ext cx="745282" cy="745282"/>
            </a:xfrm>
            <a:prstGeom prst="ellipse">
              <a:avLst/>
            </a:prstGeom>
            <a:solidFill>
              <a:schemeClr val="accent6"/>
            </a:solidFill>
            <a:ln w="1016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Double Bracket 21">
            <a:extLst>
              <a:ext uri="{FF2B5EF4-FFF2-40B4-BE49-F238E27FC236}">
                <a16:creationId xmlns:a16="http://schemas.microsoft.com/office/drawing/2014/main" id="{6BBD84B5-3682-4788-A3B6-E181A5CA776C}"/>
              </a:ext>
            </a:extLst>
          </p:cNvPr>
          <p:cNvSpPr/>
          <p:nvPr/>
        </p:nvSpPr>
        <p:spPr>
          <a:xfrm>
            <a:off x="654348" y="1592175"/>
            <a:ext cx="3199352" cy="1338738"/>
          </a:xfrm>
          <a:prstGeom prst="bracketPair">
            <a:avLst>
              <a:gd name="adj" fmla="val 0"/>
            </a:avLst>
          </a:prstGeom>
          <a:solidFill>
            <a:schemeClr val="bg2"/>
          </a:solidFill>
          <a:ln w="38100">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27" name="Double Bracket 26">
            <a:extLst>
              <a:ext uri="{FF2B5EF4-FFF2-40B4-BE49-F238E27FC236}">
                <a16:creationId xmlns:a16="http://schemas.microsoft.com/office/drawing/2014/main" id="{35DC40D0-C61D-4B51-8DCC-063CF0961BDA}"/>
              </a:ext>
            </a:extLst>
          </p:cNvPr>
          <p:cNvSpPr/>
          <p:nvPr/>
        </p:nvSpPr>
        <p:spPr>
          <a:xfrm>
            <a:off x="1306735" y="3047762"/>
            <a:ext cx="3199352" cy="1338738"/>
          </a:xfrm>
          <a:prstGeom prst="bracketPair">
            <a:avLst>
              <a:gd name="adj" fmla="val 0"/>
            </a:avLst>
          </a:prstGeom>
          <a:solidFill>
            <a:schemeClr val="bg2"/>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28" name="Double Bracket 27">
            <a:extLst>
              <a:ext uri="{FF2B5EF4-FFF2-40B4-BE49-F238E27FC236}">
                <a16:creationId xmlns:a16="http://schemas.microsoft.com/office/drawing/2014/main" id="{1357295A-5D89-49F0-888F-7F61F2DAA5AC}"/>
              </a:ext>
            </a:extLst>
          </p:cNvPr>
          <p:cNvSpPr/>
          <p:nvPr/>
        </p:nvSpPr>
        <p:spPr>
          <a:xfrm>
            <a:off x="654348" y="4503349"/>
            <a:ext cx="3199352" cy="1338738"/>
          </a:xfrm>
          <a:prstGeom prst="bracketPair">
            <a:avLst>
              <a:gd name="adj" fmla="val 0"/>
            </a:avLst>
          </a:prstGeom>
          <a:solidFill>
            <a:schemeClr val="bg2"/>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0" name="Double Bracket 39">
            <a:extLst>
              <a:ext uri="{FF2B5EF4-FFF2-40B4-BE49-F238E27FC236}">
                <a16:creationId xmlns:a16="http://schemas.microsoft.com/office/drawing/2014/main" id="{096CAAFC-7C72-41D5-AC74-67FB04E94CCD}"/>
              </a:ext>
            </a:extLst>
          </p:cNvPr>
          <p:cNvSpPr/>
          <p:nvPr/>
        </p:nvSpPr>
        <p:spPr>
          <a:xfrm>
            <a:off x="4025860" y="1592175"/>
            <a:ext cx="3199352" cy="1338738"/>
          </a:xfrm>
          <a:prstGeom prst="bracketPair">
            <a:avLst>
              <a:gd name="adj" fmla="val 0"/>
            </a:avLst>
          </a:prstGeom>
          <a:solidFill>
            <a:schemeClr val="bg2"/>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1" name="Double Bracket 40">
            <a:extLst>
              <a:ext uri="{FF2B5EF4-FFF2-40B4-BE49-F238E27FC236}">
                <a16:creationId xmlns:a16="http://schemas.microsoft.com/office/drawing/2014/main" id="{5F1FB94B-A782-431C-A794-7FD5EBDAD866}"/>
              </a:ext>
            </a:extLst>
          </p:cNvPr>
          <p:cNvSpPr/>
          <p:nvPr/>
        </p:nvSpPr>
        <p:spPr>
          <a:xfrm>
            <a:off x="4025860" y="4503349"/>
            <a:ext cx="3199352" cy="1338738"/>
          </a:xfrm>
          <a:prstGeom prst="bracketPair">
            <a:avLst>
              <a:gd name="adj" fmla="val 0"/>
            </a:avLst>
          </a:prstGeom>
          <a:solidFill>
            <a:schemeClr val="bg2"/>
          </a:solidFill>
          <a:ln w="38100">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69" name="Rectangle 68">
            <a:extLst>
              <a:ext uri="{FF2B5EF4-FFF2-40B4-BE49-F238E27FC236}">
                <a16:creationId xmlns:a16="http://schemas.microsoft.com/office/drawing/2014/main" id="{51FEFAE5-C705-4795-9548-8CE48F996C79}"/>
              </a:ext>
            </a:extLst>
          </p:cNvPr>
          <p:cNvSpPr/>
          <p:nvPr/>
        </p:nvSpPr>
        <p:spPr>
          <a:xfrm>
            <a:off x="4800373" y="3047762"/>
            <a:ext cx="2726669" cy="1338738"/>
          </a:xfrm>
          <a:prstGeom prst="rect">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ctr"/>
            <a:r>
              <a:rPr lang="en-US" sz="3600" dirty="0">
                <a:solidFill>
                  <a:schemeClr val="tx1"/>
                </a:solidFill>
              </a:rPr>
              <a:t>Your Title…</a:t>
            </a:r>
          </a:p>
        </p:txBody>
      </p:sp>
      <p:sp>
        <p:nvSpPr>
          <p:cNvPr id="19" name="Freeform 22">
            <a:extLst>
              <a:ext uri="{FF2B5EF4-FFF2-40B4-BE49-F238E27FC236}">
                <a16:creationId xmlns:a16="http://schemas.microsoft.com/office/drawing/2014/main" id="{08986C7C-45FD-4705-B6D3-9B282A204B74}"/>
              </a:ext>
            </a:extLst>
          </p:cNvPr>
          <p:cNvSpPr>
            <a:spLocks noChangeAspect="1" noEditPoints="1"/>
          </p:cNvSpPr>
          <p:nvPr/>
        </p:nvSpPr>
        <p:spPr bwMode="auto">
          <a:xfrm>
            <a:off x="9840655" y="5218060"/>
            <a:ext cx="450376" cy="35452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14">
            <a:extLst>
              <a:ext uri="{FF2B5EF4-FFF2-40B4-BE49-F238E27FC236}">
                <a16:creationId xmlns:a16="http://schemas.microsoft.com/office/drawing/2014/main" id="{1CCB95E9-3938-447A-B09E-0CA173D1AC4C}"/>
              </a:ext>
            </a:extLst>
          </p:cNvPr>
          <p:cNvSpPr>
            <a:spLocks noChangeAspect="1" noEditPoints="1"/>
          </p:cNvSpPr>
          <p:nvPr/>
        </p:nvSpPr>
        <p:spPr bwMode="auto">
          <a:xfrm>
            <a:off x="8059578" y="4964949"/>
            <a:ext cx="425776" cy="44530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8">
            <a:extLst>
              <a:ext uri="{FF2B5EF4-FFF2-40B4-BE49-F238E27FC236}">
                <a16:creationId xmlns:a16="http://schemas.microsoft.com/office/drawing/2014/main" id="{EDBC1674-CD0E-4C3D-A4FF-87292A00DE4A}"/>
              </a:ext>
            </a:extLst>
          </p:cNvPr>
          <p:cNvSpPr>
            <a:spLocks noChangeAspect="1" noEditPoints="1"/>
          </p:cNvSpPr>
          <p:nvPr/>
        </p:nvSpPr>
        <p:spPr bwMode="auto">
          <a:xfrm>
            <a:off x="9708608" y="2560787"/>
            <a:ext cx="333726" cy="46045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8">
            <a:extLst>
              <a:ext uri="{FF2B5EF4-FFF2-40B4-BE49-F238E27FC236}">
                <a16:creationId xmlns:a16="http://schemas.microsoft.com/office/drawing/2014/main" id="{76F0B69E-65EF-4D3B-ABBF-05B003833BC3}"/>
              </a:ext>
            </a:extLst>
          </p:cNvPr>
          <p:cNvSpPr>
            <a:spLocks noChangeAspect="1" noEditPoints="1"/>
          </p:cNvSpPr>
          <p:nvPr/>
        </p:nvSpPr>
        <p:spPr bwMode="auto">
          <a:xfrm>
            <a:off x="8664113" y="3167456"/>
            <a:ext cx="201528" cy="46120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15">
            <a:extLst>
              <a:ext uri="{FF2B5EF4-FFF2-40B4-BE49-F238E27FC236}">
                <a16:creationId xmlns:a16="http://schemas.microsoft.com/office/drawing/2014/main" id="{CA470AB4-0E6D-4A2C-ACD2-5CDBAF873FA2}"/>
              </a:ext>
            </a:extLst>
          </p:cNvPr>
          <p:cNvSpPr>
            <a:spLocks noChangeAspect="1" noEditPoints="1"/>
          </p:cNvSpPr>
          <p:nvPr/>
        </p:nvSpPr>
        <p:spPr bwMode="auto">
          <a:xfrm>
            <a:off x="8590125" y="1565159"/>
            <a:ext cx="535740" cy="34223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7182430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upa 94">
            <a:extLst>
              <a:ext uri="{FF2B5EF4-FFF2-40B4-BE49-F238E27FC236}">
                <a16:creationId xmlns:a16="http://schemas.microsoft.com/office/drawing/2014/main" id="{723AB2C8-3D9A-48F8-926B-AF186D618218}"/>
              </a:ext>
            </a:extLst>
          </p:cNvPr>
          <p:cNvGrpSpPr/>
          <p:nvPr/>
        </p:nvGrpSpPr>
        <p:grpSpPr>
          <a:xfrm>
            <a:off x="9040419" y="1623774"/>
            <a:ext cx="2532400" cy="4706861"/>
            <a:chOff x="7891932" y="1314426"/>
            <a:chExt cx="3680885" cy="4706861"/>
          </a:xfrm>
        </p:grpSpPr>
        <p:sp>
          <p:nvSpPr>
            <p:cNvPr id="96" name="Rectangle 46">
              <a:extLst>
                <a:ext uri="{FF2B5EF4-FFF2-40B4-BE49-F238E27FC236}">
                  <a16:creationId xmlns:a16="http://schemas.microsoft.com/office/drawing/2014/main" id="{9DEC24A2-7B45-43DF-BB3D-7D032C9EC548}"/>
                </a:ext>
              </a:extLst>
            </p:cNvPr>
            <p:cNvSpPr/>
            <p:nvPr/>
          </p:nvSpPr>
          <p:spPr>
            <a:xfrm>
              <a:off x="7891932" y="1351299"/>
              <a:ext cx="3680883" cy="46699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spcAft>
                  <a:spcPts val="600"/>
                </a:spcAft>
              </a:pPr>
              <a:r>
                <a:rPr lang="en-US" sz="1400" dirty="0">
                  <a:solidFill>
                    <a:prstClr val="black"/>
                  </a:solidFill>
                </a:rPr>
                <a:t>Write your text here. Add your description of an item.</a:t>
              </a:r>
            </a:p>
            <a:p>
              <a:pPr lvl="0">
                <a:spcAft>
                  <a:spcPts val="600"/>
                </a:spcAft>
              </a:pPr>
              <a:r>
                <a:rPr lang="en-US" sz="1400" dirty="0">
                  <a:solidFill>
                    <a:prstClr val="black"/>
                  </a:solidFill>
                </a:rPr>
                <a:t>Fill the textbox with your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endParaRPr lang="en-US" sz="1400" dirty="0">
                <a:solidFill>
                  <a:schemeClr val="tx1"/>
                </a:solidFill>
              </a:endParaRPr>
            </a:p>
          </p:txBody>
        </p:sp>
        <p:grpSp>
          <p:nvGrpSpPr>
            <p:cNvPr id="97" name="Group 47">
              <a:extLst>
                <a:ext uri="{FF2B5EF4-FFF2-40B4-BE49-F238E27FC236}">
                  <a16:creationId xmlns:a16="http://schemas.microsoft.com/office/drawing/2014/main" id="{7077397B-A4EC-4987-9D05-8828FE9C1E6A}"/>
                </a:ext>
              </a:extLst>
            </p:cNvPr>
            <p:cNvGrpSpPr/>
            <p:nvPr/>
          </p:nvGrpSpPr>
          <p:grpSpPr>
            <a:xfrm>
              <a:off x="7891955" y="1314426"/>
              <a:ext cx="3680862" cy="227886"/>
              <a:chOff x="3262030" y="2213129"/>
              <a:chExt cx="2619954" cy="227886"/>
            </a:xfrm>
          </p:grpSpPr>
          <p:sp>
            <p:nvSpPr>
              <p:cNvPr id="99" name="Prostokąt 13">
                <a:extLst>
                  <a:ext uri="{FF2B5EF4-FFF2-40B4-BE49-F238E27FC236}">
                    <a16:creationId xmlns:a16="http://schemas.microsoft.com/office/drawing/2014/main" id="{10A325FC-6680-4733-BB93-F563C47D20D5}"/>
                  </a:ext>
                </a:extLst>
              </p:cNvPr>
              <p:cNvSpPr/>
              <p:nvPr/>
            </p:nvSpPr>
            <p:spPr>
              <a:xfrm rot="5400000">
                <a:off x="4549147" y="926012"/>
                <a:ext cx="45719" cy="26199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gn="ctr" defTabSz="1219170"/>
                <a:endParaRPr lang="en-US" sz="2000" dirty="0">
                  <a:solidFill>
                    <a:prstClr val="white"/>
                  </a:solidFill>
                  <a:latin typeface="Calibri"/>
                </a:endParaRPr>
              </a:p>
            </p:txBody>
          </p:sp>
          <p:sp>
            <p:nvSpPr>
              <p:cNvPr id="100" name="Trójkąt równoramienny 14">
                <a:extLst>
                  <a:ext uri="{FF2B5EF4-FFF2-40B4-BE49-F238E27FC236}">
                    <a16:creationId xmlns:a16="http://schemas.microsoft.com/office/drawing/2014/main" id="{F7C13164-D0C0-4CB6-BEBC-79D8964CAD6F}"/>
                  </a:ext>
                </a:extLst>
              </p:cNvPr>
              <p:cNvSpPr/>
              <p:nvPr/>
            </p:nvSpPr>
            <p:spPr>
              <a:xfrm rot="10800000">
                <a:off x="4261199" y="2213129"/>
                <a:ext cx="621609" cy="227886"/>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gn="ctr" defTabSz="1219170"/>
                <a:endParaRPr lang="en-US" sz="2000" dirty="0">
                  <a:solidFill>
                    <a:prstClr val="white"/>
                  </a:solidFill>
                  <a:latin typeface="Calibri"/>
                </a:endParaRPr>
              </a:p>
            </p:txBody>
          </p:sp>
        </p:grpSp>
      </p:grpSp>
      <p:sp>
        <p:nvSpPr>
          <p:cNvPr id="2" name="Tytuł 1">
            <a:extLst>
              <a:ext uri="{FF2B5EF4-FFF2-40B4-BE49-F238E27FC236}">
                <a16:creationId xmlns:a16="http://schemas.microsoft.com/office/drawing/2014/main" id="{509839AA-83F9-45B5-8C9B-0738770C05CC}"/>
              </a:ext>
            </a:extLst>
          </p:cNvPr>
          <p:cNvSpPr>
            <a:spLocks noGrp="1"/>
          </p:cNvSpPr>
          <p:nvPr>
            <p:ph type="title"/>
          </p:nvPr>
        </p:nvSpPr>
        <p:spPr/>
        <p:txBody>
          <a:bodyPr>
            <a:normAutofit fontScale="90000"/>
          </a:bodyPr>
          <a:lstStyle/>
          <a:p>
            <a:r>
              <a:rPr lang="en-US" dirty="0"/>
              <a:t>Cause and Effect Fishbone Diagram Template</a:t>
            </a:r>
          </a:p>
        </p:txBody>
      </p:sp>
      <p:grpSp>
        <p:nvGrpSpPr>
          <p:cNvPr id="3" name="Grupa 2">
            <a:extLst>
              <a:ext uri="{FF2B5EF4-FFF2-40B4-BE49-F238E27FC236}">
                <a16:creationId xmlns:a16="http://schemas.microsoft.com/office/drawing/2014/main" id="{49202557-F061-4DAC-AA2E-0D1972630E7A}"/>
              </a:ext>
            </a:extLst>
          </p:cNvPr>
          <p:cNvGrpSpPr/>
          <p:nvPr/>
        </p:nvGrpSpPr>
        <p:grpSpPr>
          <a:xfrm>
            <a:off x="623888" y="1406800"/>
            <a:ext cx="8142221" cy="4650834"/>
            <a:chOff x="983432" y="1406800"/>
            <a:chExt cx="8142221" cy="4650834"/>
          </a:xfrm>
        </p:grpSpPr>
        <p:grpSp>
          <p:nvGrpSpPr>
            <p:cNvPr id="94" name="Grupa 93">
              <a:extLst>
                <a:ext uri="{FF2B5EF4-FFF2-40B4-BE49-F238E27FC236}">
                  <a16:creationId xmlns:a16="http://schemas.microsoft.com/office/drawing/2014/main" id="{AB867C6A-EC8C-4522-94ED-A55F9B7B36A6}"/>
                </a:ext>
              </a:extLst>
            </p:cNvPr>
            <p:cNvGrpSpPr/>
            <p:nvPr/>
          </p:nvGrpSpPr>
          <p:grpSpPr>
            <a:xfrm>
              <a:off x="983432" y="1881921"/>
              <a:ext cx="8142221" cy="3709782"/>
              <a:chOff x="1267582" y="1881921"/>
              <a:chExt cx="8142221" cy="3709782"/>
            </a:xfrm>
          </p:grpSpPr>
          <p:grpSp>
            <p:nvGrpSpPr>
              <p:cNvPr id="81" name="Grupa 80">
                <a:extLst>
                  <a:ext uri="{FF2B5EF4-FFF2-40B4-BE49-F238E27FC236}">
                    <a16:creationId xmlns:a16="http://schemas.microsoft.com/office/drawing/2014/main" id="{4C2459E0-1AF2-40AC-B06D-DD2BA0330B45}"/>
                  </a:ext>
                </a:extLst>
              </p:cNvPr>
              <p:cNvGrpSpPr/>
              <p:nvPr/>
            </p:nvGrpSpPr>
            <p:grpSpPr>
              <a:xfrm>
                <a:off x="1267582" y="1881921"/>
                <a:ext cx="8142221" cy="3709782"/>
                <a:chOff x="1267582" y="1881921"/>
                <a:chExt cx="8142221" cy="3709782"/>
              </a:xfrm>
              <a:solidFill>
                <a:schemeClr val="accent4"/>
              </a:solidFill>
            </p:grpSpPr>
            <p:sp>
              <p:nvSpPr>
                <p:cNvPr id="79" name="Freeform 8">
                  <a:extLst>
                    <a:ext uri="{FF2B5EF4-FFF2-40B4-BE49-F238E27FC236}">
                      <a16:creationId xmlns:a16="http://schemas.microsoft.com/office/drawing/2014/main" id="{1A17CB00-74A6-4E1C-920B-EE60C0ECB56D}"/>
                    </a:ext>
                  </a:extLst>
                </p:cNvPr>
                <p:cNvSpPr>
                  <a:spLocks/>
                </p:cNvSpPr>
                <p:nvPr/>
              </p:nvSpPr>
              <p:spPr bwMode="auto">
                <a:xfrm>
                  <a:off x="2305000" y="3700249"/>
                  <a:ext cx="5770676" cy="75801"/>
                </a:xfrm>
                <a:custGeom>
                  <a:avLst/>
                  <a:gdLst>
                    <a:gd name="T0" fmla="*/ 2409 w 2425"/>
                    <a:gd name="T1" fmla="*/ 32 h 32"/>
                    <a:gd name="T2" fmla="*/ 16 w 2425"/>
                    <a:gd name="T3" fmla="*/ 32 h 32"/>
                    <a:gd name="T4" fmla="*/ 0 w 2425"/>
                    <a:gd name="T5" fmla="*/ 16 h 32"/>
                    <a:gd name="T6" fmla="*/ 16 w 2425"/>
                    <a:gd name="T7" fmla="*/ 0 h 32"/>
                    <a:gd name="T8" fmla="*/ 2409 w 2425"/>
                    <a:gd name="T9" fmla="*/ 0 h 32"/>
                    <a:gd name="T10" fmla="*/ 2425 w 2425"/>
                    <a:gd name="T11" fmla="*/ 16 h 32"/>
                    <a:gd name="T12" fmla="*/ 2409 w 242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2425" h="32">
                      <a:moveTo>
                        <a:pt x="2409" y="32"/>
                      </a:moveTo>
                      <a:cubicBezTo>
                        <a:pt x="16" y="32"/>
                        <a:pt x="16" y="32"/>
                        <a:pt x="16" y="32"/>
                      </a:cubicBezTo>
                      <a:cubicBezTo>
                        <a:pt x="7" y="32"/>
                        <a:pt x="0" y="25"/>
                        <a:pt x="0" y="16"/>
                      </a:cubicBezTo>
                      <a:cubicBezTo>
                        <a:pt x="0" y="8"/>
                        <a:pt x="7" y="0"/>
                        <a:pt x="16" y="0"/>
                      </a:cubicBezTo>
                      <a:cubicBezTo>
                        <a:pt x="2409" y="0"/>
                        <a:pt x="2409" y="0"/>
                        <a:pt x="2409" y="0"/>
                      </a:cubicBezTo>
                      <a:cubicBezTo>
                        <a:pt x="2418" y="0"/>
                        <a:pt x="2425" y="8"/>
                        <a:pt x="2425" y="16"/>
                      </a:cubicBezTo>
                      <a:cubicBezTo>
                        <a:pt x="2425" y="25"/>
                        <a:pt x="2418" y="32"/>
                        <a:pt x="2409" y="32"/>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D2EDFABD-891E-4AC9-B25C-75C132888306}"/>
                    </a:ext>
                  </a:extLst>
                </p:cNvPr>
                <p:cNvSpPr>
                  <a:spLocks/>
                </p:cNvSpPr>
                <p:nvPr/>
              </p:nvSpPr>
              <p:spPr bwMode="auto">
                <a:xfrm>
                  <a:off x="7996635" y="2479352"/>
                  <a:ext cx="1413168" cy="2531319"/>
                </a:xfrm>
                <a:custGeom>
                  <a:avLst/>
                  <a:gdLst>
                    <a:gd name="T0" fmla="*/ 663 w 664"/>
                    <a:gd name="T1" fmla="*/ 760 h 1188"/>
                    <a:gd name="T2" fmla="*/ 77 w 664"/>
                    <a:gd name="T3" fmla="*/ 0 h 1188"/>
                    <a:gd name="T4" fmla="*/ 49 w 664"/>
                    <a:gd name="T5" fmla="*/ 1 h 1188"/>
                    <a:gd name="T6" fmla="*/ 0 w 664"/>
                    <a:gd name="T7" fmla="*/ 46 h 1188"/>
                    <a:gd name="T8" fmla="*/ 0 w 664"/>
                    <a:gd name="T9" fmla="*/ 1142 h 1188"/>
                    <a:gd name="T10" fmla="*/ 49 w 664"/>
                    <a:gd name="T11" fmla="*/ 1187 h 1188"/>
                    <a:gd name="T12" fmla="*/ 77 w 664"/>
                    <a:gd name="T13" fmla="*/ 1188 h 1188"/>
                    <a:gd name="T14" fmla="*/ 569 w 664"/>
                    <a:gd name="T15" fmla="*/ 933 h 1188"/>
                    <a:gd name="T16" fmla="*/ 573 w 664"/>
                    <a:gd name="T17" fmla="*/ 929 h 1188"/>
                    <a:gd name="T18" fmla="*/ 576 w 664"/>
                    <a:gd name="T19" fmla="*/ 917 h 1188"/>
                    <a:gd name="T20" fmla="*/ 560 w 664"/>
                    <a:gd name="T21" fmla="*/ 897 h 1188"/>
                    <a:gd name="T22" fmla="*/ 560 w 664"/>
                    <a:gd name="T23" fmla="*/ 897 h 1188"/>
                    <a:gd name="T24" fmla="*/ 515 w 664"/>
                    <a:gd name="T25" fmla="*/ 884 h 1188"/>
                    <a:gd name="T26" fmla="*/ 505 w 664"/>
                    <a:gd name="T27" fmla="*/ 880 h 1188"/>
                    <a:gd name="T28" fmla="*/ 504 w 664"/>
                    <a:gd name="T29" fmla="*/ 879 h 1188"/>
                    <a:gd name="T30" fmla="*/ 504 w 664"/>
                    <a:gd name="T31" fmla="*/ 879 h 1188"/>
                    <a:gd name="T32" fmla="*/ 498 w 664"/>
                    <a:gd name="T33" fmla="*/ 876 h 1188"/>
                    <a:gd name="T34" fmla="*/ 452 w 664"/>
                    <a:gd name="T35" fmla="*/ 786 h 1188"/>
                    <a:gd name="T36" fmla="*/ 539 w 664"/>
                    <a:gd name="T37" fmla="*/ 770 h 1188"/>
                    <a:gd name="T38" fmla="*/ 539 w 664"/>
                    <a:gd name="T39" fmla="*/ 770 h 1188"/>
                    <a:gd name="T40" fmla="*/ 540 w 664"/>
                    <a:gd name="T41" fmla="*/ 770 h 1188"/>
                    <a:gd name="T42" fmla="*/ 553 w 664"/>
                    <a:gd name="T43" fmla="*/ 776 h 1188"/>
                    <a:gd name="T44" fmla="*/ 553 w 664"/>
                    <a:gd name="T45" fmla="*/ 777 h 1188"/>
                    <a:gd name="T46" fmla="*/ 636 w 664"/>
                    <a:gd name="T47" fmla="*/ 802 h 1188"/>
                    <a:gd name="T48" fmla="*/ 638 w 664"/>
                    <a:gd name="T49" fmla="*/ 802 h 1188"/>
                    <a:gd name="T50" fmla="*/ 641 w 664"/>
                    <a:gd name="T51" fmla="*/ 802 h 1188"/>
                    <a:gd name="T52" fmla="*/ 661 w 664"/>
                    <a:gd name="T53" fmla="*/ 787 h 1188"/>
                    <a:gd name="T54" fmla="*/ 661 w 664"/>
                    <a:gd name="T55" fmla="*/ 785 h 1188"/>
                    <a:gd name="T56" fmla="*/ 663 w 664"/>
                    <a:gd name="T57" fmla="*/ 76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1188">
                      <a:moveTo>
                        <a:pt x="663" y="760"/>
                      </a:moveTo>
                      <a:cubicBezTo>
                        <a:pt x="644" y="502"/>
                        <a:pt x="341" y="0"/>
                        <a:pt x="77" y="0"/>
                      </a:cubicBezTo>
                      <a:cubicBezTo>
                        <a:pt x="68" y="0"/>
                        <a:pt x="58" y="1"/>
                        <a:pt x="49" y="1"/>
                      </a:cubicBezTo>
                      <a:cubicBezTo>
                        <a:pt x="21" y="6"/>
                        <a:pt x="0" y="24"/>
                        <a:pt x="0" y="46"/>
                      </a:cubicBezTo>
                      <a:cubicBezTo>
                        <a:pt x="0" y="1142"/>
                        <a:pt x="0" y="1142"/>
                        <a:pt x="0" y="1142"/>
                      </a:cubicBezTo>
                      <a:cubicBezTo>
                        <a:pt x="0" y="1164"/>
                        <a:pt x="21" y="1182"/>
                        <a:pt x="49" y="1187"/>
                      </a:cubicBezTo>
                      <a:cubicBezTo>
                        <a:pt x="58" y="1187"/>
                        <a:pt x="68" y="1188"/>
                        <a:pt x="77" y="1188"/>
                      </a:cubicBezTo>
                      <a:cubicBezTo>
                        <a:pt x="250" y="1188"/>
                        <a:pt x="453" y="1058"/>
                        <a:pt x="569" y="933"/>
                      </a:cubicBezTo>
                      <a:cubicBezTo>
                        <a:pt x="570" y="932"/>
                        <a:pt x="571" y="930"/>
                        <a:pt x="573" y="929"/>
                      </a:cubicBezTo>
                      <a:cubicBezTo>
                        <a:pt x="575" y="926"/>
                        <a:pt x="576" y="922"/>
                        <a:pt x="576" y="917"/>
                      </a:cubicBezTo>
                      <a:cubicBezTo>
                        <a:pt x="576" y="908"/>
                        <a:pt x="569" y="899"/>
                        <a:pt x="560" y="897"/>
                      </a:cubicBezTo>
                      <a:cubicBezTo>
                        <a:pt x="560" y="897"/>
                        <a:pt x="560" y="897"/>
                        <a:pt x="560" y="897"/>
                      </a:cubicBezTo>
                      <a:cubicBezTo>
                        <a:pt x="544" y="894"/>
                        <a:pt x="529" y="889"/>
                        <a:pt x="515" y="884"/>
                      </a:cubicBezTo>
                      <a:cubicBezTo>
                        <a:pt x="511" y="883"/>
                        <a:pt x="508" y="881"/>
                        <a:pt x="505" y="880"/>
                      </a:cubicBezTo>
                      <a:cubicBezTo>
                        <a:pt x="504" y="880"/>
                        <a:pt x="504" y="879"/>
                        <a:pt x="504" y="879"/>
                      </a:cubicBezTo>
                      <a:cubicBezTo>
                        <a:pt x="504" y="879"/>
                        <a:pt x="504" y="879"/>
                        <a:pt x="504" y="879"/>
                      </a:cubicBezTo>
                      <a:cubicBezTo>
                        <a:pt x="502" y="878"/>
                        <a:pt x="500" y="877"/>
                        <a:pt x="498" y="876"/>
                      </a:cubicBezTo>
                      <a:cubicBezTo>
                        <a:pt x="457" y="854"/>
                        <a:pt x="437" y="813"/>
                        <a:pt x="452" y="786"/>
                      </a:cubicBezTo>
                      <a:cubicBezTo>
                        <a:pt x="466" y="761"/>
                        <a:pt x="503" y="755"/>
                        <a:pt x="539" y="770"/>
                      </a:cubicBezTo>
                      <a:cubicBezTo>
                        <a:pt x="539" y="770"/>
                        <a:pt x="539" y="770"/>
                        <a:pt x="539" y="770"/>
                      </a:cubicBezTo>
                      <a:cubicBezTo>
                        <a:pt x="540" y="770"/>
                        <a:pt x="540" y="770"/>
                        <a:pt x="540" y="770"/>
                      </a:cubicBezTo>
                      <a:cubicBezTo>
                        <a:pt x="544" y="772"/>
                        <a:pt x="549" y="774"/>
                        <a:pt x="553" y="776"/>
                      </a:cubicBezTo>
                      <a:cubicBezTo>
                        <a:pt x="553" y="776"/>
                        <a:pt x="553" y="776"/>
                        <a:pt x="553" y="777"/>
                      </a:cubicBezTo>
                      <a:cubicBezTo>
                        <a:pt x="584" y="790"/>
                        <a:pt x="612" y="798"/>
                        <a:pt x="636" y="802"/>
                      </a:cubicBezTo>
                      <a:cubicBezTo>
                        <a:pt x="637" y="802"/>
                        <a:pt x="637" y="802"/>
                        <a:pt x="638" y="802"/>
                      </a:cubicBezTo>
                      <a:cubicBezTo>
                        <a:pt x="639" y="802"/>
                        <a:pt x="640" y="802"/>
                        <a:pt x="641" y="802"/>
                      </a:cubicBezTo>
                      <a:cubicBezTo>
                        <a:pt x="651" y="802"/>
                        <a:pt x="659" y="796"/>
                        <a:pt x="661" y="787"/>
                      </a:cubicBezTo>
                      <a:cubicBezTo>
                        <a:pt x="661" y="786"/>
                        <a:pt x="661" y="786"/>
                        <a:pt x="661" y="785"/>
                      </a:cubicBezTo>
                      <a:cubicBezTo>
                        <a:pt x="663" y="776"/>
                        <a:pt x="664" y="768"/>
                        <a:pt x="663" y="7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17">
                  <a:extLst>
                    <a:ext uri="{FF2B5EF4-FFF2-40B4-BE49-F238E27FC236}">
                      <a16:creationId xmlns:a16="http://schemas.microsoft.com/office/drawing/2014/main" id="{5AA4EF02-686B-491B-9227-D8DA9EEE05BF}"/>
                    </a:ext>
                  </a:extLst>
                </p:cNvPr>
                <p:cNvSpPr>
                  <a:spLocks/>
                </p:cNvSpPr>
                <p:nvPr/>
              </p:nvSpPr>
              <p:spPr bwMode="auto">
                <a:xfrm>
                  <a:off x="1267582" y="2714624"/>
                  <a:ext cx="1169230" cy="2060772"/>
                </a:xfrm>
                <a:custGeom>
                  <a:avLst/>
                  <a:gdLst>
                    <a:gd name="T0" fmla="*/ 1027 w 1027"/>
                    <a:gd name="T1" fmla="*/ 906 h 1812"/>
                    <a:gd name="T2" fmla="*/ 967 w 1027"/>
                    <a:gd name="T3" fmla="*/ 821 h 1812"/>
                    <a:gd name="T4" fmla="*/ 967 w 1027"/>
                    <a:gd name="T5" fmla="*/ 821 h 1812"/>
                    <a:gd name="T6" fmla="*/ 302 w 1027"/>
                    <a:gd name="T7" fmla="*/ 2 h 1812"/>
                    <a:gd name="T8" fmla="*/ 228 w 1027"/>
                    <a:gd name="T9" fmla="*/ 21 h 1812"/>
                    <a:gd name="T10" fmla="*/ 93 w 1027"/>
                    <a:gd name="T11" fmla="*/ 105 h 1812"/>
                    <a:gd name="T12" fmla="*/ 116 w 1027"/>
                    <a:gd name="T13" fmla="*/ 260 h 1812"/>
                    <a:gd name="T14" fmla="*/ 451 w 1027"/>
                    <a:gd name="T15" fmla="*/ 873 h 1812"/>
                    <a:gd name="T16" fmla="*/ 451 w 1027"/>
                    <a:gd name="T17" fmla="*/ 940 h 1812"/>
                    <a:gd name="T18" fmla="*/ 116 w 1027"/>
                    <a:gd name="T19" fmla="*/ 1552 h 1812"/>
                    <a:gd name="T20" fmla="*/ 93 w 1027"/>
                    <a:gd name="T21" fmla="*/ 1708 h 1812"/>
                    <a:gd name="T22" fmla="*/ 228 w 1027"/>
                    <a:gd name="T23" fmla="*/ 1791 h 1812"/>
                    <a:gd name="T24" fmla="*/ 302 w 1027"/>
                    <a:gd name="T25" fmla="*/ 1810 h 1812"/>
                    <a:gd name="T26" fmla="*/ 967 w 1027"/>
                    <a:gd name="T27" fmla="*/ 991 h 1812"/>
                    <a:gd name="T28" fmla="*/ 967 w 1027"/>
                    <a:gd name="T29" fmla="*/ 991 h 1812"/>
                    <a:gd name="T30" fmla="*/ 1027 w 1027"/>
                    <a:gd name="T31" fmla="*/ 906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7" h="1812">
                      <a:moveTo>
                        <a:pt x="1027" y="906"/>
                      </a:moveTo>
                      <a:cubicBezTo>
                        <a:pt x="1027" y="867"/>
                        <a:pt x="1001" y="834"/>
                        <a:pt x="967" y="821"/>
                      </a:cubicBezTo>
                      <a:cubicBezTo>
                        <a:pt x="967" y="821"/>
                        <a:pt x="967" y="821"/>
                        <a:pt x="967" y="821"/>
                      </a:cubicBezTo>
                      <a:cubicBezTo>
                        <a:pt x="612" y="679"/>
                        <a:pt x="750" y="49"/>
                        <a:pt x="302" y="2"/>
                      </a:cubicBezTo>
                      <a:cubicBezTo>
                        <a:pt x="280" y="0"/>
                        <a:pt x="246" y="9"/>
                        <a:pt x="228" y="21"/>
                      </a:cubicBezTo>
                      <a:cubicBezTo>
                        <a:pt x="197" y="40"/>
                        <a:pt x="148" y="71"/>
                        <a:pt x="93" y="105"/>
                      </a:cubicBezTo>
                      <a:cubicBezTo>
                        <a:pt x="0" y="163"/>
                        <a:pt x="21" y="204"/>
                        <a:pt x="116" y="260"/>
                      </a:cubicBezTo>
                      <a:cubicBezTo>
                        <a:pt x="314" y="378"/>
                        <a:pt x="332" y="677"/>
                        <a:pt x="451" y="873"/>
                      </a:cubicBezTo>
                      <a:cubicBezTo>
                        <a:pt x="463" y="892"/>
                        <a:pt x="463" y="921"/>
                        <a:pt x="451" y="940"/>
                      </a:cubicBezTo>
                      <a:cubicBezTo>
                        <a:pt x="332" y="1136"/>
                        <a:pt x="314" y="1434"/>
                        <a:pt x="116" y="1552"/>
                      </a:cubicBezTo>
                      <a:cubicBezTo>
                        <a:pt x="21" y="1609"/>
                        <a:pt x="0" y="1650"/>
                        <a:pt x="93" y="1708"/>
                      </a:cubicBezTo>
                      <a:cubicBezTo>
                        <a:pt x="228" y="1791"/>
                        <a:pt x="228" y="1791"/>
                        <a:pt x="228" y="1791"/>
                      </a:cubicBezTo>
                      <a:cubicBezTo>
                        <a:pt x="246" y="1803"/>
                        <a:pt x="280" y="1812"/>
                        <a:pt x="302" y="1810"/>
                      </a:cubicBezTo>
                      <a:cubicBezTo>
                        <a:pt x="750" y="1764"/>
                        <a:pt x="610" y="1129"/>
                        <a:pt x="967" y="991"/>
                      </a:cubicBezTo>
                      <a:cubicBezTo>
                        <a:pt x="967" y="991"/>
                        <a:pt x="967" y="991"/>
                        <a:pt x="967" y="991"/>
                      </a:cubicBezTo>
                      <a:cubicBezTo>
                        <a:pt x="1001" y="978"/>
                        <a:pt x="1027" y="945"/>
                        <a:pt x="1027" y="90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5">
                  <a:extLst>
                    <a:ext uri="{FF2B5EF4-FFF2-40B4-BE49-F238E27FC236}">
                      <a16:creationId xmlns:a16="http://schemas.microsoft.com/office/drawing/2014/main" id="{235701A5-45B9-4BF5-851C-75E6575DA47D}"/>
                    </a:ext>
                  </a:extLst>
                </p:cNvPr>
                <p:cNvSpPr>
                  <a:spLocks/>
                </p:cNvSpPr>
                <p:nvPr/>
              </p:nvSpPr>
              <p:spPr bwMode="auto">
                <a:xfrm>
                  <a:off x="5186325" y="2029956"/>
                  <a:ext cx="624243" cy="3414605"/>
                </a:xfrm>
                <a:custGeom>
                  <a:avLst/>
                  <a:gdLst>
                    <a:gd name="T0" fmla="*/ 18 w 262"/>
                    <a:gd name="T1" fmla="*/ 1433 h 1433"/>
                    <a:gd name="T2" fmla="*/ 6 w 262"/>
                    <a:gd name="T3" fmla="*/ 1428 h 1433"/>
                    <a:gd name="T4" fmla="*/ 7 w 262"/>
                    <a:gd name="T5" fmla="*/ 1406 h 1433"/>
                    <a:gd name="T6" fmla="*/ 230 w 262"/>
                    <a:gd name="T7" fmla="*/ 717 h 1433"/>
                    <a:gd name="T8" fmla="*/ 7 w 262"/>
                    <a:gd name="T9" fmla="*/ 29 h 1433"/>
                    <a:gd name="T10" fmla="*/ 6 w 262"/>
                    <a:gd name="T11" fmla="*/ 7 h 1433"/>
                    <a:gd name="T12" fmla="*/ 28 w 262"/>
                    <a:gd name="T13" fmla="*/ 6 h 1433"/>
                    <a:gd name="T14" fmla="*/ 197 w 262"/>
                    <a:gd name="T15" fmla="*/ 293 h 1433"/>
                    <a:gd name="T16" fmla="*/ 262 w 262"/>
                    <a:gd name="T17" fmla="*/ 717 h 1433"/>
                    <a:gd name="T18" fmla="*/ 197 w 262"/>
                    <a:gd name="T19" fmla="*/ 1143 h 1433"/>
                    <a:gd name="T20" fmla="*/ 28 w 262"/>
                    <a:gd name="T21" fmla="*/ 1429 h 1433"/>
                    <a:gd name="T22" fmla="*/ 18 w 262"/>
                    <a:gd name="T23" fmla="*/ 1433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433">
                      <a:moveTo>
                        <a:pt x="18" y="1433"/>
                      </a:moveTo>
                      <a:cubicBezTo>
                        <a:pt x="13" y="1433"/>
                        <a:pt x="9" y="1432"/>
                        <a:pt x="6" y="1428"/>
                      </a:cubicBezTo>
                      <a:cubicBezTo>
                        <a:pt x="0" y="1422"/>
                        <a:pt x="0" y="1412"/>
                        <a:pt x="7" y="1406"/>
                      </a:cubicBezTo>
                      <a:cubicBezTo>
                        <a:pt x="142" y="1282"/>
                        <a:pt x="230" y="1012"/>
                        <a:pt x="230" y="717"/>
                      </a:cubicBezTo>
                      <a:cubicBezTo>
                        <a:pt x="230" y="424"/>
                        <a:pt x="142" y="154"/>
                        <a:pt x="7" y="29"/>
                      </a:cubicBezTo>
                      <a:cubicBezTo>
                        <a:pt x="0" y="23"/>
                        <a:pt x="0" y="13"/>
                        <a:pt x="6" y="7"/>
                      </a:cubicBezTo>
                      <a:cubicBezTo>
                        <a:pt x="12" y="0"/>
                        <a:pt x="22" y="0"/>
                        <a:pt x="28" y="6"/>
                      </a:cubicBezTo>
                      <a:cubicBezTo>
                        <a:pt x="97" y="69"/>
                        <a:pt x="156" y="169"/>
                        <a:pt x="197" y="293"/>
                      </a:cubicBezTo>
                      <a:cubicBezTo>
                        <a:pt x="239" y="420"/>
                        <a:pt x="262" y="566"/>
                        <a:pt x="262" y="717"/>
                      </a:cubicBezTo>
                      <a:cubicBezTo>
                        <a:pt x="262" y="869"/>
                        <a:pt x="239" y="1016"/>
                        <a:pt x="197" y="1143"/>
                      </a:cubicBezTo>
                      <a:cubicBezTo>
                        <a:pt x="156" y="1267"/>
                        <a:pt x="97" y="1366"/>
                        <a:pt x="28" y="1429"/>
                      </a:cubicBezTo>
                      <a:cubicBezTo>
                        <a:pt x="25" y="1432"/>
                        <a:pt x="21" y="1433"/>
                        <a:pt x="18" y="143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6">
                  <a:extLst>
                    <a:ext uri="{FF2B5EF4-FFF2-40B4-BE49-F238E27FC236}">
                      <a16:creationId xmlns:a16="http://schemas.microsoft.com/office/drawing/2014/main" id="{5BFF3351-A032-411E-B670-78259A07EBB9}"/>
                    </a:ext>
                  </a:extLst>
                </p:cNvPr>
                <p:cNvSpPr>
                  <a:spLocks/>
                </p:cNvSpPr>
                <p:nvPr/>
              </p:nvSpPr>
              <p:spPr bwMode="auto">
                <a:xfrm>
                  <a:off x="3444689" y="2260925"/>
                  <a:ext cx="633160" cy="2949990"/>
                </a:xfrm>
                <a:custGeom>
                  <a:avLst/>
                  <a:gdLst>
                    <a:gd name="T0" fmla="*/ 18 w 266"/>
                    <a:gd name="T1" fmla="*/ 1238 h 1238"/>
                    <a:gd name="T2" fmla="*/ 5 w 266"/>
                    <a:gd name="T3" fmla="*/ 1232 h 1238"/>
                    <a:gd name="T4" fmla="*/ 8 w 266"/>
                    <a:gd name="T5" fmla="*/ 1210 h 1238"/>
                    <a:gd name="T6" fmla="*/ 234 w 266"/>
                    <a:gd name="T7" fmla="*/ 620 h 1238"/>
                    <a:gd name="T8" fmla="*/ 8 w 266"/>
                    <a:gd name="T9" fmla="*/ 31 h 1238"/>
                    <a:gd name="T10" fmla="*/ 5 w 266"/>
                    <a:gd name="T11" fmla="*/ 9 h 1238"/>
                    <a:gd name="T12" fmla="*/ 28 w 266"/>
                    <a:gd name="T13" fmla="*/ 6 h 1238"/>
                    <a:gd name="T14" fmla="*/ 200 w 266"/>
                    <a:gd name="T15" fmla="*/ 253 h 1238"/>
                    <a:gd name="T16" fmla="*/ 266 w 266"/>
                    <a:gd name="T17" fmla="*/ 620 h 1238"/>
                    <a:gd name="T18" fmla="*/ 200 w 266"/>
                    <a:gd name="T19" fmla="*/ 987 h 1238"/>
                    <a:gd name="T20" fmla="*/ 28 w 266"/>
                    <a:gd name="T21" fmla="*/ 1235 h 1238"/>
                    <a:gd name="T22" fmla="*/ 18 w 266"/>
                    <a:gd name="T23" fmla="*/ 1238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1238">
                      <a:moveTo>
                        <a:pt x="18" y="1238"/>
                      </a:moveTo>
                      <a:cubicBezTo>
                        <a:pt x="13" y="1238"/>
                        <a:pt x="9" y="1236"/>
                        <a:pt x="5" y="1232"/>
                      </a:cubicBezTo>
                      <a:cubicBezTo>
                        <a:pt x="0" y="1225"/>
                        <a:pt x="1" y="1215"/>
                        <a:pt x="8" y="1210"/>
                      </a:cubicBezTo>
                      <a:cubicBezTo>
                        <a:pt x="145" y="1103"/>
                        <a:pt x="234" y="871"/>
                        <a:pt x="234" y="620"/>
                      </a:cubicBezTo>
                      <a:cubicBezTo>
                        <a:pt x="234" y="368"/>
                        <a:pt x="145" y="137"/>
                        <a:pt x="8" y="31"/>
                      </a:cubicBezTo>
                      <a:cubicBezTo>
                        <a:pt x="1" y="26"/>
                        <a:pt x="0" y="16"/>
                        <a:pt x="5" y="9"/>
                      </a:cubicBezTo>
                      <a:cubicBezTo>
                        <a:pt x="11" y="2"/>
                        <a:pt x="21" y="0"/>
                        <a:pt x="28" y="6"/>
                      </a:cubicBezTo>
                      <a:cubicBezTo>
                        <a:pt x="98" y="60"/>
                        <a:pt x="158" y="146"/>
                        <a:pt x="200" y="253"/>
                      </a:cubicBezTo>
                      <a:cubicBezTo>
                        <a:pt x="243" y="363"/>
                        <a:pt x="266" y="489"/>
                        <a:pt x="266" y="620"/>
                      </a:cubicBezTo>
                      <a:cubicBezTo>
                        <a:pt x="266" y="751"/>
                        <a:pt x="243" y="877"/>
                        <a:pt x="200" y="987"/>
                      </a:cubicBezTo>
                      <a:cubicBezTo>
                        <a:pt x="158" y="1094"/>
                        <a:pt x="98" y="1180"/>
                        <a:pt x="28" y="1235"/>
                      </a:cubicBezTo>
                      <a:cubicBezTo>
                        <a:pt x="25" y="1237"/>
                        <a:pt x="21" y="1238"/>
                        <a:pt x="18" y="1238"/>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
                  <a:extLst>
                    <a:ext uri="{FF2B5EF4-FFF2-40B4-BE49-F238E27FC236}">
                      <a16:creationId xmlns:a16="http://schemas.microsoft.com/office/drawing/2014/main" id="{5B9E3E18-F73D-4E7A-BE10-406B5186500D}"/>
                    </a:ext>
                  </a:extLst>
                </p:cNvPr>
                <p:cNvSpPr>
                  <a:spLocks/>
                </p:cNvSpPr>
                <p:nvPr/>
              </p:nvSpPr>
              <p:spPr bwMode="auto">
                <a:xfrm>
                  <a:off x="7043001" y="1881921"/>
                  <a:ext cx="630485" cy="3709782"/>
                </a:xfrm>
                <a:custGeom>
                  <a:avLst/>
                  <a:gdLst>
                    <a:gd name="T0" fmla="*/ 17 w 265"/>
                    <a:gd name="T1" fmla="*/ 1557 h 1557"/>
                    <a:gd name="T2" fmla="*/ 6 w 265"/>
                    <a:gd name="T3" fmla="*/ 1553 h 1557"/>
                    <a:gd name="T4" fmla="*/ 6 w 265"/>
                    <a:gd name="T5" fmla="*/ 1530 h 1557"/>
                    <a:gd name="T6" fmla="*/ 233 w 265"/>
                    <a:gd name="T7" fmla="*/ 779 h 1557"/>
                    <a:gd name="T8" fmla="*/ 6 w 265"/>
                    <a:gd name="T9" fmla="*/ 29 h 1557"/>
                    <a:gd name="T10" fmla="*/ 6 w 265"/>
                    <a:gd name="T11" fmla="*/ 6 h 1557"/>
                    <a:gd name="T12" fmla="*/ 28 w 265"/>
                    <a:gd name="T13" fmla="*/ 6 h 1557"/>
                    <a:gd name="T14" fmla="*/ 200 w 265"/>
                    <a:gd name="T15" fmla="*/ 318 h 1557"/>
                    <a:gd name="T16" fmla="*/ 265 w 265"/>
                    <a:gd name="T17" fmla="*/ 779 h 1557"/>
                    <a:gd name="T18" fmla="*/ 200 w 265"/>
                    <a:gd name="T19" fmla="*/ 1241 h 1557"/>
                    <a:gd name="T20" fmla="*/ 28 w 265"/>
                    <a:gd name="T21" fmla="*/ 1553 h 1557"/>
                    <a:gd name="T22" fmla="*/ 17 w 265"/>
                    <a:gd name="T23" fmla="*/ 1557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1557">
                      <a:moveTo>
                        <a:pt x="17" y="1557"/>
                      </a:moveTo>
                      <a:cubicBezTo>
                        <a:pt x="13" y="1557"/>
                        <a:pt x="9" y="1556"/>
                        <a:pt x="6" y="1553"/>
                      </a:cubicBezTo>
                      <a:cubicBezTo>
                        <a:pt x="0" y="1546"/>
                        <a:pt x="0" y="1536"/>
                        <a:pt x="6" y="1530"/>
                      </a:cubicBezTo>
                      <a:cubicBezTo>
                        <a:pt x="144" y="1395"/>
                        <a:pt x="233" y="1100"/>
                        <a:pt x="233" y="779"/>
                      </a:cubicBezTo>
                      <a:cubicBezTo>
                        <a:pt x="233" y="459"/>
                        <a:pt x="144" y="164"/>
                        <a:pt x="6" y="29"/>
                      </a:cubicBezTo>
                      <a:cubicBezTo>
                        <a:pt x="0" y="23"/>
                        <a:pt x="0" y="13"/>
                        <a:pt x="6" y="6"/>
                      </a:cubicBezTo>
                      <a:cubicBezTo>
                        <a:pt x="12" y="0"/>
                        <a:pt x="22" y="0"/>
                        <a:pt x="28" y="6"/>
                      </a:cubicBezTo>
                      <a:cubicBezTo>
                        <a:pt x="99" y="75"/>
                        <a:pt x="158" y="183"/>
                        <a:pt x="200" y="318"/>
                      </a:cubicBezTo>
                      <a:cubicBezTo>
                        <a:pt x="242" y="455"/>
                        <a:pt x="265" y="615"/>
                        <a:pt x="265" y="779"/>
                      </a:cubicBezTo>
                      <a:cubicBezTo>
                        <a:pt x="265" y="944"/>
                        <a:pt x="242" y="1104"/>
                        <a:pt x="200" y="1241"/>
                      </a:cubicBezTo>
                      <a:cubicBezTo>
                        <a:pt x="158" y="1376"/>
                        <a:pt x="99" y="1484"/>
                        <a:pt x="28" y="1553"/>
                      </a:cubicBezTo>
                      <a:cubicBezTo>
                        <a:pt x="25" y="1556"/>
                        <a:pt x="21" y="1557"/>
                        <a:pt x="17" y="155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5" name="pole tekstowe 34">
                <a:extLst>
                  <a:ext uri="{FF2B5EF4-FFF2-40B4-BE49-F238E27FC236}">
                    <a16:creationId xmlns:a16="http://schemas.microsoft.com/office/drawing/2014/main" id="{F2E5586C-0062-42C6-8004-7BB4CD2D2732}"/>
                  </a:ext>
                </a:extLst>
              </p:cNvPr>
              <p:cNvSpPr txBox="1"/>
              <p:nvPr/>
            </p:nvSpPr>
            <p:spPr>
              <a:xfrm>
                <a:off x="8096712" y="3496419"/>
                <a:ext cx="1090196" cy="480786"/>
              </a:xfrm>
              <a:prstGeom prst="rect">
                <a:avLst/>
              </a:prstGeom>
              <a:noFill/>
            </p:spPr>
            <p:txBody>
              <a:bodyPr wrap="square" rtlCol="0" anchor="ctr">
                <a:noAutofit/>
              </a:bodyPr>
              <a:lstStyle/>
              <a:p>
                <a:pPr algn="ctr"/>
                <a:r>
                  <a:rPr lang="en-US" sz="2400" dirty="0">
                    <a:solidFill>
                      <a:schemeClr val="bg1"/>
                    </a:solidFill>
                  </a:rPr>
                  <a:t>EFFECT</a:t>
                </a:r>
              </a:p>
            </p:txBody>
          </p:sp>
        </p:grpSp>
        <p:grpSp>
          <p:nvGrpSpPr>
            <p:cNvPr id="93" name="Grupa 92">
              <a:extLst>
                <a:ext uri="{FF2B5EF4-FFF2-40B4-BE49-F238E27FC236}">
                  <a16:creationId xmlns:a16="http://schemas.microsoft.com/office/drawing/2014/main" id="{05339D2A-99BA-48FE-8D2C-5FD04CF7F969}"/>
                </a:ext>
              </a:extLst>
            </p:cNvPr>
            <p:cNvGrpSpPr/>
            <p:nvPr/>
          </p:nvGrpSpPr>
          <p:grpSpPr>
            <a:xfrm>
              <a:off x="1542959" y="1406800"/>
              <a:ext cx="6153687" cy="4650834"/>
              <a:chOff x="1827109" y="1406800"/>
              <a:chExt cx="6153687" cy="4650834"/>
            </a:xfrm>
          </p:grpSpPr>
          <p:sp>
            <p:nvSpPr>
              <p:cNvPr id="10" name="pole tekstowe 9">
                <a:extLst>
                  <a:ext uri="{FF2B5EF4-FFF2-40B4-BE49-F238E27FC236}">
                    <a16:creationId xmlns:a16="http://schemas.microsoft.com/office/drawing/2014/main" id="{3A5965A7-C566-45C9-B2E2-1C4834E26076}"/>
                  </a:ext>
                </a:extLst>
              </p:cNvPr>
              <p:cNvSpPr txBox="1"/>
              <p:nvPr/>
            </p:nvSpPr>
            <p:spPr>
              <a:xfrm>
                <a:off x="2558021" y="1805230"/>
                <a:ext cx="1820896" cy="480786"/>
              </a:xfrm>
              <a:prstGeom prst="rect">
                <a:avLst/>
              </a:prstGeom>
              <a:noFill/>
            </p:spPr>
            <p:txBody>
              <a:bodyPr wrap="square" rtlCol="0" anchor="ctr">
                <a:noAutofit/>
              </a:bodyPr>
              <a:lstStyle/>
              <a:p>
                <a:pPr algn="ctr"/>
                <a:r>
                  <a:rPr lang="en-US" sz="2400" dirty="0"/>
                  <a:t>TITLE</a:t>
                </a:r>
              </a:p>
            </p:txBody>
          </p:sp>
          <p:sp>
            <p:nvSpPr>
              <p:cNvPr id="11" name="pole tekstowe 10">
                <a:extLst>
                  <a:ext uri="{FF2B5EF4-FFF2-40B4-BE49-F238E27FC236}">
                    <a16:creationId xmlns:a16="http://schemas.microsoft.com/office/drawing/2014/main" id="{86B306EC-127A-4D7A-921E-3F026B75C5ED}"/>
                  </a:ext>
                </a:extLst>
              </p:cNvPr>
              <p:cNvSpPr txBox="1"/>
              <p:nvPr/>
            </p:nvSpPr>
            <p:spPr>
              <a:xfrm>
                <a:off x="4306561" y="1566920"/>
                <a:ext cx="1820896" cy="480786"/>
              </a:xfrm>
              <a:prstGeom prst="rect">
                <a:avLst/>
              </a:prstGeom>
              <a:noFill/>
            </p:spPr>
            <p:txBody>
              <a:bodyPr wrap="square" rtlCol="0" anchor="ctr">
                <a:noAutofit/>
              </a:bodyPr>
              <a:lstStyle/>
              <a:p>
                <a:pPr algn="ctr"/>
                <a:r>
                  <a:rPr lang="en-US" sz="2400" dirty="0"/>
                  <a:t>TITLE</a:t>
                </a:r>
              </a:p>
            </p:txBody>
          </p:sp>
          <p:sp>
            <p:nvSpPr>
              <p:cNvPr id="16" name="pole tekstowe 15">
                <a:extLst>
                  <a:ext uri="{FF2B5EF4-FFF2-40B4-BE49-F238E27FC236}">
                    <a16:creationId xmlns:a16="http://schemas.microsoft.com/office/drawing/2014/main" id="{BAF47CC9-F735-4D6F-8DB2-1759558AC796}"/>
                  </a:ext>
                </a:extLst>
              </p:cNvPr>
              <p:cNvSpPr txBox="1"/>
              <p:nvPr/>
            </p:nvSpPr>
            <p:spPr>
              <a:xfrm>
                <a:off x="1827109" y="2324599"/>
                <a:ext cx="1672681" cy="405630"/>
              </a:xfrm>
              <a:prstGeom prst="rect">
                <a:avLst/>
              </a:prstGeom>
              <a:noFill/>
            </p:spPr>
            <p:txBody>
              <a:bodyPr wrap="square" rtlCol="0" anchor="ctr">
                <a:normAutofit/>
              </a:bodyPr>
              <a:lstStyle/>
              <a:p>
                <a:pPr algn="ctr"/>
                <a:r>
                  <a:rPr lang="en-US" sz="1200" dirty="0"/>
                  <a:t>Your text here</a:t>
                </a:r>
              </a:p>
            </p:txBody>
          </p:sp>
          <p:sp>
            <p:nvSpPr>
              <p:cNvPr id="40" name="pole tekstowe 39">
                <a:extLst>
                  <a:ext uri="{FF2B5EF4-FFF2-40B4-BE49-F238E27FC236}">
                    <a16:creationId xmlns:a16="http://schemas.microsoft.com/office/drawing/2014/main" id="{4938EAB6-2FF8-41D3-B783-D99BD2B2F9E0}"/>
                  </a:ext>
                </a:extLst>
              </p:cNvPr>
              <p:cNvSpPr txBox="1"/>
              <p:nvPr/>
            </p:nvSpPr>
            <p:spPr>
              <a:xfrm>
                <a:off x="2108141" y="2733798"/>
                <a:ext cx="1672681" cy="405630"/>
              </a:xfrm>
              <a:prstGeom prst="rect">
                <a:avLst/>
              </a:prstGeom>
              <a:noFill/>
              <a:ln>
                <a:noFill/>
              </a:ln>
            </p:spPr>
            <p:txBody>
              <a:bodyPr wrap="square" rtlCol="0" anchor="ctr">
                <a:normAutofit/>
              </a:bodyPr>
              <a:lstStyle/>
              <a:p>
                <a:pPr algn="ctr"/>
                <a:r>
                  <a:rPr lang="en-US" sz="1200" dirty="0"/>
                  <a:t>Your text here</a:t>
                </a:r>
              </a:p>
            </p:txBody>
          </p:sp>
          <p:sp>
            <p:nvSpPr>
              <p:cNvPr id="41" name="pole tekstowe 40">
                <a:extLst>
                  <a:ext uri="{FF2B5EF4-FFF2-40B4-BE49-F238E27FC236}">
                    <a16:creationId xmlns:a16="http://schemas.microsoft.com/office/drawing/2014/main" id="{4F1924B9-1E4F-40BB-BE57-BFF32579C063}"/>
                  </a:ext>
                </a:extLst>
              </p:cNvPr>
              <p:cNvSpPr txBox="1"/>
              <p:nvPr/>
            </p:nvSpPr>
            <p:spPr>
              <a:xfrm>
                <a:off x="2264312" y="3142997"/>
                <a:ext cx="1672681" cy="405630"/>
              </a:xfrm>
              <a:prstGeom prst="rect">
                <a:avLst/>
              </a:prstGeom>
              <a:noFill/>
            </p:spPr>
            <p:txBody>
              <a:bodyPr wrap="square" rtlCol="0" anchor="ctr">
                <a:normAutofit/>
              </a:bodyPr>
              <a:lstStyle/>
              <a:p>
                <a:pPr algn="ctr"/>
                <a:r>
                  <a:rPr lang="en-US" sz="1200" dirty="0"/>
                  <a:t>Your text here</a:t>
                </a:r>
              </a:p>
            </p:txBody>
          </p:sp>
          <p:sp>
            <p:nvSpPr>
              <p:cNvPr id="42" name="pole tekstowe 41">
                <a:extLst>
                  <a:ext uri="{FF2B5EF4-FFF2-40B4-BE49-F238E27FC236}">
                    <a16:creationId xmlns:a16="http://schemas.microsoft.com/office/drawing/2014/main" id="{9715BF52-16A4-4AB4-8DB5-9A071F0E7E5F}"/>
                  </a:ext>
                </a:extLst>
              </p:cNvPr>
              <p:cNvSpPr txBox="1"/>
              <p:nvPr/>
            </p:nvSpPr>
            <p:spPr>
              <a:xfrm>
                <a:off x="3731771" y="2160220"/>
                <a:ext cx="1580724" cy="460103"/>
              </a:xfrm>
              <a:prstGeom prst="rect">
                <a:avLst/>
              </a:prstGeom>
              <a:noFill/>
            </p:spPr>
            <p:txBody>
              <a:bodyPr wrap="square" rtlCol="0" anchor="ctr">
                <a:normAutofit/>
              </a:bodyPr>
              <a:lstStyle/>
              <a:p>
                <a:pPr algn="ctr"/>
                <a:r>
                  <a:rPr lang="en-US" sz="1200" dirty="0"/>
                  <a:t>Your text here</a:t>
                </a:r>
              </a:p>
            </p:txBody>
          </p:sp>
          <p:sp>
            <p:nvSpPr>
              <p:cNvPr id="43" name="pole tekstowe 42">
                <a:extLst>
                  <a:ext uri="{FF2B5EF4-FFF2-40B4-BE49-F238E27FC236}">
                    <a16:creationId xmlns:a16="http://schemas.microsoft.com/office/drawing/2014/main" id="{60E79634-9C20-4BC6-A44F-8338CABFFEF7}"/>
                  </a:ext>
                </a:extLst>
              </p:cNvPr>
              <p:cNvSpPr txBox="1"/>
              <p:nvPr/>
            </p:nvSpPr>
            <p:spPr>
              <a:xfrm>
                <a:off x="4012803" y="2624372"/>
                <a:ext cx="1580724" cy="460103"/>
              </a:xfrm>
              <a:prstGeom prst="rect">
                <a:avLst/>
              </a:prstGeom>
              <a:noFill/>
              <a:ln>
                <a:noFill/>
              </a:ln>
            </p:spPr>
            <p:txBody>
              <a:bodyPr wrap="square" rtlCol="0" anchor="ctr">
                <a:normAutofit/>
              </a:bodyPr>
              <a:lstStyle/>
              <a:p>
                <a:pPr algn="ctr"/>
                <a:r>
                  <a:rPr lang="en-US" sz="1200" dirty="0"/>
                  <a:t>Your text here</a:t>
                </a:r>
              </a:p>
            </p:txBody>
          </p:sp>
          <p:sp>
            <p:nvSpPr>
              <p:cNvPr id="44" name="pole tekstowe 43">
                <a:extLst>
                  <a:ext uri="{FF2B5EF4-FFF2-40B4-BE49-F238E27FC236}">
                    <a16:creationId xmlns:a16="http://schemas.microsoft.com/office/drawing/2014/main" id="{F94FB372-05BB-4A5A-87BE-D231789D0EF9}"/>
                  </a:ext>
                </a:extLst>
              </p:cNvPr>
              <p:cNvSpPr txBox="1"/>
              <p:nvPr/>
            </p:nvSpPr>
            <p:spPr>
              <a:xfrm>
                <a:off x="4168974" y="3088524"/>
                <a:ext cx="1580724" cy="460103"/>
              </a:xfrm>
              <a:prstGeom prst="rect">
                <a:avLst/>
              </a:prstGeom>
              <a:noFill/>
            </p:spPr>
            <p:txBody>
              <a:bodyPr wrap="square" rtlCol="0" anchor="ctr">
                <a:normAutofit/>
              </a:bodyPr>
              <a:lstStyle/>
              <a:p>
                <a:pPr algn="ctr"/>
                <a:r>
                  <a:rPr lang="en-US" sz="1200" dirty="0"/>
                  <a:t>Your text here</a:t>
                </a:r>
              </a:p>
            </p:txBody>
          </p:sp>
          <p:sp>
            <p:nvSpPr>
              <p:cNvPr id="45" name="pole tekstowe 44">
                <a:extLst>
                  <a:ext uri="{FF2B5EF4-FFF2-40B4-BE49-F238E27FC236}">
                    <a16:creationId xmlns:a16="http://schemas.microsoft.com/office/drawing/2014/main" id="{2586F13B-13AF-4040-80A4-9E17E06FF33F}"/>
                  </a:ext>
                </a:extLst>
              </p:cNvPr>
              <p:cNvSpPr txBox="1"/>
              <p:nvPr/>
            </p:nvSpPr>
            <p:spPr>
              <a:xfrm>
                <a:off x="5551932" y="2052484"/>
                <a:ext cx="1580724" cy="495806"/>
              </a:xfrm>
              <a:prstGeom prst="rect">
                <a:avLst/>
              </a:prstGeom>
              <a:noFill/>
            </p:spPr>
            <p:txBody>
              <a:bodyPr wrap="square" rtlCol="0" anchor="ctr">
                <a:normAutofit/>
              </a:bodyPr>
              <a:lstStyle/>
              <a:p>
                <a:pPr algn="ctr"/>
                <a:r>
                  <a:rPr lang="en-US" sz="1200" dirty="0"/>
                  <a:t>Your text here</a:t>
                </a:r>
              </a:p>
            </p:txBody>
          </p:sp>
          <p:sp>
            <p:nvSpPr>
              <p:cNvPr id="46" name="pole tekstowe 45">
                <a:extLst>
                  <a:ext uri="{FF2B5EF4-FFF2-40B4-BE49-F238E27FC236}">
                    <a16:creationId xmlns:a16="http://schemas.microsoft.com/office/drawing/2014/main" id="{6F189587-F5D0-4D05-BB47-919FF8F4E04A}"/>
                  </a:ext>
                </a:extLst>
              </p:cNvPr>
              <p:cNvSpPr txBox="1"/>
              <p:nvPr/>
            </p:nvSpPr>
            <p:spPr>
              <a:xfrm>
                <a:off x="5832964" y="2552652"/>
                <a:ext cx="1580724" cy="495806"/>
              </a:xfrm>
              <a:prstGeom prst="rect">
                <a:avLst/>
              </a:prstGeom>
              <a:noFill/>
              <a:ln>
                <a:noFill/>
              </a:ln>
            </p:spPr>
            <p:txBody>
              <a:bodyPr wrap="square" rtlCol="0" anchor="ctr">
                <a:normAutofit/>
              </a:bodyPr>
              <a:lstStyle/>
              <a:p>
                <a:pPr algn="ctr"/>
                <a:r>
                  <a:rPr lang="en-US" sz="1200" dirty="0"/>
                  <a:t>Your text here</a:t>
                </a:r>
              </a:p>
            </p:txBody>
          </p:sp>
          <p:sp>
            <p:nvSpPr>
              <p:cNvPr id="47" name="pole tekstowe 46">
                <a:extLst>
                  <a:ext uri="{FF2B5EF4-FFF2-40B4-BE49-F238E27FC236}">
                    <a16:creationId xmlns:a16="http://schemas.microsoft.com/office/drawing/2014/main" id="{F17C424F-AE85-4239-9A89-D9D94A7E8234}"/>
                  </a:ext>
                </a:extLst>
              </p:cNvPr>
              <p:cNvSpPr txBox="1"/>
              <p:nvPr/>
            </p:nvSpPr>
            <p:spPr>
              <a:xfrm>
                <a:off x="5989135" y="3052821"/>
                <a:ext cx="1580724" cy="495806"/>
              </a:xfrm>
              <a:prstGeom prst="rect">
                <a:avLst/>
              </a:prstGeom>
              <a:noFill/>
            </p:spPr>
            <p:txBody>
              <a:bodyPr wrap="square" rtlCol="0" anchor="ctr">
                <a:normAutofit/>
              </a:bodyPr>
              <a:lstStyle/>
              <a:p>
                <a:pPr algn="ctr"/>
                <a:r>
                  <a:rPr lang="en-US" sz="1200" dirty="0"/>
                  <a:t>Your text here</a:t>
                </a:r>
              </a:p>
            </p:txBody>
          </p:sp>
          <p:sp>
            <p:nvSpPr>
              <p:cNvPr id="54" name="pole tekstowe 53">
                <a:extLst>
                  <a:ext uri="{FF2B5EF4-FFF2-40B4-BE49-F238E27FC236}">
                    <a16:creationId xmlns:a16="http://schemas.microsoft.com/office/drawing/2014/main" id="{BC99A70B-89D5-4449-B79D-BC2B777C76D1}"/>
                  </a:ext>
                </a:extLst>
              </p:cNvPr>
              <p:cNvSpPr txBox="1"/>
              <p:nvPr/>
            </p:nvSpPr>
            <p:spPr>
              <a:xfrm>
                <a:off x="2567165" y="5178418"/>
                <a:ext cx="1820896" cy="480786"/>
              </a:xfrm>
              <a:prstGeom prst="rect">
                <a:avLst/>
              </a:prstGeom>
              <a:noFill/>
            </p:spPr>
            <p:txBody>
              <a:bodyPr wrap="square" rtlCol="0" anchor="ctr">
                <a:noAutofit/>
              </a:bodyPr>
              <a:lstStyle/>
              <a:p>
                <a:pPr algn="ctr"/>
                <a:r>
                  <a:rPr lang="en-US" sz="2400" dirty="0"/>
                  <a:t>TITLE</a:t>
                </a:r>
              </a:p>
            </p:txBody>
          </p:sp>
          <p:sp>
            <p:nvSpPr>
              <p:cNvPr id="55" name="pole tekstowe 54">
                <a:extLst>
                  <a:ext uri="{FF2B5EF4-FFF2-40B4-BE49-F238E27FC236}">
                    <a16:creationId xmlns:a16="http://schemas.microsoft.com/office/drawing/2014/main" id="{0E3A1D08-E625-473F-9AD8-4790CEDBC127}"/>
                  </a:ext>
                </a:extLst>
              </p:cNvPr>
              <p:cNvSpPr txBox="1"/>
              <p:nvPr/>
            </p:nvSpPr>
            <p:spPr>
              <a:xfrm>
                <a:off x="4315705" y="5416728"/>
                <a:ext cx="1820896" cy="480786"/>
              </a:xfrm>
              <a:prstGeom prst="rect">
                <a:avLst/>
              </a:prstGeom>
              <a:noFill/>
            </p:spPr>
            <p:txBody>
              <a:bodyPr wrap="square" rtlCol="0" anchor="ctr">
                <a:noAutofit/>
              </a:bodyPr>
              <a:lstStyle/>
              <a:p>
                <a:pPr algn="ctr"/>
                <a:r>
                  <a:rPr lang="en-US" sz="2400" dirty="0"/>
                  <a:t>TITLE</a:t>
                </a:r>
              </a:p>
            </p:txBody>
          </p:sp>
          <p:sp>
            <p:nvSpPr>
              <p:cNvPr id="67" name="pole tekstowe 66">
                <a:extLst>
                  <a:ext uri="{FF2B5EF4-FFF2-40B4-BE49-F238E27FC236}">
                    <a16:creationId xmlns:a16="http://schemas.microsoft.com/office/drawing/2014/main" id="{EAD2DB53-2364-425F-A312-D5B0DD12BEB2}"/>
                  </a:ext>
                </a:extLst>
              </p:cNvPr>
              <p:cNvSpPr txBox="1"/>
              <p:nvPr/>
            </p:nvSpPr>
            <p:spPr>
              <a:xfrm>
                <a:off x="1836253" y="4734205"/>
                <a:ext cx="1672681" cy="405630"/>
              </a:xfrm>
              <a:prstGeom prst="rect">
                <a:avLst/>
              </a:prstGeom>
              <a:noFill/>
            </p:spPr>
            <p:txBody>
              <a:bodyPr wrap="square" rtlCol="0" anchor="ctr">
                <a:normAutofit/>
              </a:bodyPr>
              <a:lstStyle/>
              <a:p>
                <a:pPr algn="ctr"/>
                <a:r>
                  <a:rPr lang="en-US" sz="1200" dirty="0"/>
                  <a:t>Your text here</a:t>
                </a:r>
              </a:p>
            </p:txBody>
          </p:sp>
          <p:sp>
            <p:nvSpPr>
              <p:cNvPr id="68" name="pole tekstowe 67">
                <a:extLst>
                  <a:ext uri="{FF2B5EF4-FFF2-40B4-BE49-F238E27FC236}">
                    <a16:creationId xmlns:a16="http://schemas.microsoft.com/office/drawing/2014/main" id="{FD9B92C4-FB75-4A9A-A36A-CA2E6A730AAB}"/>
                  </a:ext>
                </a:extLst>
              </p:cNvPr>
              <p:cNvSpPr txBox="1"/>
              <p:nvPr/>
            </p:nvSpPr>
            <p:spPr>
              <a:xfrm>
                <a:off x="2117285" y="4325006"/>
                <a:ext cx="1672681" cy="405630"/>
              </a:xfrm>
              <a:prstGeom prst="rect">
                <a:avLst/>
              </a:prstGeom>
              <a:noFill/>
              <a:ln>
                <a:noFill/>
              </a:ln>
            </p:spPr>
            <p:txBody>
              <a:bodyPr wrap="square" rtlCol="0" anchor="ctr">
                <a:normAutofit/>
              </a:bodyPr>
              <a:lstStyle/>
              <a:p>
                <a:pPr algn="ctr"/>
                <a:r>
                  <a:rPr lang="en-US" sz="1200" dirty="0"/>
                  <a:t>Your text here</a:t>
                </a:r>
              </a:p>
            </p:txBody>
          </p:sp>
          <p:sp>
            <p:nvSpPr>
              <p:cNvPr id="69" name="pole tekstowe 68">
                <a:extLst>
                  <a:ext uri="{FF2B5EF4-FFF2-40B4-BE49-F238E27FC236}">
                    <a16:creationId xmlns:a16="http://schemas.microsoft.com/office/drawing/2014/main" id="{B5CC2CA3-F282-4F16-933E-BCE56B69015E}"/>
                  </a:ext>
                </a:extLst>
              </p:cNvPr>
              <p:cNvSpPr txBox="1"/>
              <p:nvPr/>
            </p:nvSpPr>
            <p:spPr>
              <a:xfrm>
                <a:off x="2273456" y="3915807"/>
                <a:ext cx="1672681" cy="405630"/>
              </a:xfrm>
              <a:prstGeom prst="rect">
                <a:avLst/>
              </a:prstGeom>
              <a:noFill/>
            </p:spPr>
            <p:txBody>
              <a:bodyPr wrap="square" rtlCol="0" anchor="ctr">
                <a:normAutofit/>
              </a:bodyPr>
              <a:lstStyle/>
              <a:p>
                <a:pPr algn="ctr"/>
                <a:r>
                  <a:rPr lang="en-US" sz="1200" dirty="0"/>
                  <a:t>Your text here</a:t>
                </a:r>
              </a:p>
            </p:txBody>
          </p:sp>
          <p:sp>
            <p:nvSpPr>
              <p:cNvPr id="64" name="pole tekstowe 63">
                <a:extLst>
                  <a:ext uri="{FF2B5EF4-FFF2-40B4-BE49-F238E27FC236}">
                    <a16:creationId xmlns:a16="http://schemas.microsoft.com/office/drawing/2014/main" id="{886EDC29-21AB-4C5E-A8FF-E60943936E29}"/>
                  </a:ext>
                </a:extLst>
              </p:cNvPr>
              <p:cNvSpPr txBox="1"/>
              <p:nvPr/>
            </p:nvSpPr>
            <p:spPr>
              <a:xfrm>
                <a:off x="3740915" y="4844111"/>
                <a:ext cx="1580724" cy="460103"/>
              </a:xfrm>
              <a:prstGeom prst="rect">
                <a:avLst/>
              </a:prstGeom>
              <a:noFill/>
            </p:spPr>
            <p:txBody>
              <a:bodyPr wrap="square" rtlCol="0" anchor="ctr">
                <a:normAutofit/>
              </a:bodyPr>
              <a:lstStyle/>
              <a:p>
                <a:pPr algn="ctr"/>
                <a:r>
                  <a:rPr lang="en-US" sz="1200" dirty="0"/>
                  <a:t>Your text here</a:t>
                </a:r>
              </a:p>
            </p:txBody>
          </p:sp>
          <p:sp>
            <p:nvSpPr>
              <p:cNvPr id="65" name="pole tekstowe 64">
                <a:extLst>
                  <a:ext uri="{FF2B5EF4-FFF2-40B4-BE49-F238E27FC236}">
                    <a16:creationId xmlns:a16="http://schemas.microsoft.com/office/drawing/2014/main" id="{8F3AB144-9EDC-4A4F-9958-2366DBD7A173}"/>
                  </a:ext>
                </a:extLst>
              </p:cNvPr>
              <p:cNvSpPr txBox="1"/>
              <p:nvPr/>
            </p:nvSpPr>
            <p:spPr>
              <a:xfrm>
                <a:off x="4021947" y="4379959"/>
                <a:ext cx="1580724" cy="460103"/>
              </a:xfrm>
              <a:prstGeom prst="rect">
                <a:avLst/>
              </a:prstGeom>
              <a:noFill/>
              <a:ln>
                <a:noFill/>
              </a:ln>
            </p:spPr>
            <p:txBody>
              <a:bodyPr wrap="square" rtlCol="0" anchor="ctr">
                <a:normAutofit/>
              </a:bodyPr>
              <a:lstStyle/>
              <a:p>
                <a:pPr algn="ctr"/>
                <a:r>
                  <a:rPr lang="en-US" sz="1200" dirty="0"/>
                  <a:t>Your text here</a:t>
                </a:r>
              </a:p>
            </p:txBody>
          </p:sp>
          <p:sp>
            <p:nvSpPr>
              <p:cNvPr id="66" name="pole tekstowe 65">
                <a:extLst>
                  <a:ext uri="{FF2B5EF4-FFF2-40B4-BE49-F238E27FC236}">
                    <a16:creationId xmlns:a16="http://schemas.microsoft.com/office/drawing/2014/main" id="{7A8F0673-1F08-4477-97C4-61C096DC1770}"/>
                  </a:ext>
                </a:extLst>
              </p:cNvPr>
              <p:cNvSpPr txBox="1"/>
              <p:nvPr/>
            </p:nvSpPr>
            <p:spPr>
              <a:xfrm>
                <a:off x="4178118" y="3915807"/>
                <a:ext cx="1580724" cy="460103"/>
              </a:xfrm>
              <a:prstGeom prst="rect">
                <a:avLst/>
              </a:prstGeom>
              <a:noFill/>
            </p:spPr>
            <p:txBody>
              <a:bodyPr wrap="square" rtlCol="0" anchor="ctr">
                <a:normAutofit/>
              </a:bodyPr>
              <a:lstStyle/>
              <a:p>
                <a:pPr algn="ctr"/>
                <a:r>
                  <a:rPr lang="en-US" sz="1200" dirty="0"/>
                  <a:t>Your text here</a:t>
                </a:r>
              </a:p>
            </p:txBody>
          </p:sp>
          <p:sp>
            <p:nvSpPr>
              <p:cNvPr id="61" name="pole tekstowe 60">
                <a:extLst>
                  <a:ext uri="{FF2B5EF4-FFF2-40B4-BE49-F238E27FC236}">
                    <a16:creationId xmlns:a16="http://schemas.microsoft.com/office/drawing/2014/main" id="{28C6F209-FEB2-4838-B0A9-8196D99304BD}"/>
                  </a:ext>
                </a:extLst>
              </p:cNvPr>
              <p:cNvSpPr txBox="1"/>
              <p:nvPr/>
            </p:nvSpPr>
            <p:spPr>
              <a:xfrm>
                <a:off x="5561076" y="4916144"/>
                <a:ext cx="1580724" cy="495806"/>
              </a:xfrm>
              <a:prstGeom prst="rect">
                <a:avLst/>
              </a:prstGeom>
              <a:noFill/>
            </p:spPr>
            <p:txBody>
              <a:bodyPr wrap="square" rtlCol="0" anchor="ctr">
                <a:normAutofit/>
              </a:bodyPr>
              <a:lstStyle/>
              <a:p>
                <a:pPr algn="ctr"/>
                <a:r>
                  <a:rPr lang="en-US" sz="1200" dirty="0"/>
                  <a:t>Your text here</a:t>
                </a:r>
              </a:p>
            </p:txBody>
          </p:sp>
          <p:sp>
            <p:nvSpPr>
              <p:cNvPr id="62" name="pole tekstowe 61">
                <a:extLst>
                  <a:ext uri="{FF2B5EF4-FFF2-40B4-BE49-F238E27FC236}">
                    <a16:creationId xmlns:a16="http://schemas.microsoft.com/office/drawing/2014/main" id="{8C1C6BE4-3095-4CAB-89CC-687748347355}"/>
                  </a:ext>
                </a:extLst>
              </p:cNvPr>
              <p:cNvSpPr txBox="1"/>
              <p:nvPr/>
            </p:nvSpPr>
            <p:spPr>
              <a:xfrm>
                <a:off x="5842108" y="4415975"/>
                <a:ext cx="1580724" cy="495806"/>
              </a:xfrm>
              <a:prstGeom prst="rect">
                <a:avLst/>
              </a:prstGeom>
              <a:noFill/>
              <a:ln>
                <a:noFill/>
              </a:ln>
            </p:spPr>
            <p:txBody>
              <a:bodyPr wrap="square" rtlCol="0" anchor="ctr">
                <a:normAutofit/>
              </a:bodyPr>
              <a:lstStyle/>
              <a:p>
                <a:pPr algn="ctr"/>
                <a:r>
                  <a:rPr lang="en-US" sz="1200" dirty="0"/>
                  <a:t>Your text here</a:t>
                </a:r>
              </a:p>
            </p:txBody>
          </p:sp>
          <p:sp>
            <p:nvSpPr>
              <p:cNvPr id="63" name="pole tekstowe 62">
                <a:extLst>
                  <a:ext uri="{FF2B5EF4-FFF2-40B4-BE49-F238E27FC236}">
                    <a16:creationId xmlns:a16="http://schemas.microsoft.com/office/drawing/2014/main" id="{228BE50F-3B6B-4E9A-B809-0C52250C709F}"/>
                  </a:ext>
                </a:extLst>
              </p:cNvPr>
              <p:cNvSpPr txBox="1"/>
              <p:nvPr/>
            </p:nvSpPr>
            <p:spPr>
              <a:xfrm>
                <a:off x="5998279" y="3915807"/>
                <a:ext cx="1580724" cy="495806"/>
              </a:xfrm>
              <a:prstGeom prst="rect">
                <a:avLst/>
              </a:prstGeom>
              <a:noFill/>
            </p:spPr>
            <p:txBody>
              <a:bodyPr wrap="square" rtlCol="0" anchor="ctr">
                <a:normAutofit/>
              </a:bodyPr>
              <a:lstStyle/>
              <a:p>
                <a:pPr algn="ctr"/>
                <a:r>
                  <a:rPr lang="en-US" sz="1200" dirty="0"/>
                  <a:t>Your text here</a:t>
                </a:r>
              </a:p>
            </p:txBody>
          </p:sp>
          <p:sp>
            <p:nvSpPr>
              <p:cNvPr id="12" name="pole tekstowe 11">
                <a:extLst>
                  <a:ext uri="{FF2B5EF4-FFF2-40B4-BE49-F238E27FC236}">
                    <a16:creationId xmlns:a16="http://schemas.microsoft.com/office/drawing/2014/main" id="{4B52DBFE-1728-46B2-86DF-2BD0CBCBD434}"/>
                  </a:ext>
                </a:extLst>
              </p:cNvPr>
              <p:cNvSpPr txBox="1"/>
              <p:nvPr/>
            </p:nvSpPr>
            <p:spPr>
              <a:xfrm>
                <a:off x="6150756" y="1406800"/>
                <a:ext cx="1820896" cy="480786"/>
              </a:xfrm>
              <a:prstGeom prst="rect">
                <a:avLst/>
              </a:prstGeom>
              <a:noFill/>
            </p:spPr>
            <p:txBody>
              <a:bodyPr wrap="square" rtlCol="0" anchor="ctr">
                <a:noAutofit/>
              </a:bodyPr>
              <a:lstStyle/>
              <a:p>
                <a:pPr algn="ctr"/>
                <a:r>
                  <a:rPr lang="en-US" sz="2400" dirty="0"/>
                  <a:t>TITLE</a:t>
                </a:r>
              </a:p>
            </p:txBody>
          </p:sp>
          <p:sp>
            <p:nvSpPr>
              <p:cNvPr id="56" name="pole tekstowe 55">
                <a:extLst>
                  <a:ext uri="{FF2B5EF4-FFF2-40B4-BE49-F238E27FC236}">
                    <a16:creationId xmlns:a16="http://schemas.microsoft.com/office/drawing/2014/main" id="{D39B3058-DC57-4A33-A930-4577076823AF}"/>
                  </a:ext>
                </a:extLst>
              </p:cNvPr>
              <p:cNvSpPr txBox="1"/>
              <p:nvPr/>
            </p:nvSpPr>
            <p:spPr>
              <a:xfrm>
                <a:off x="6159900" y="5576848"/>
                <a:ext cx="1820896" cy="480786"/>
              </a:xfrm>
              <a:prstGeom prst="rect">
                <a:avLst/>
              </a:prstGeom>
              <a:noFill/>
            </p:spPr>
            <p:txBody>
              <a:bodyPr wrap="square" rtlCol="0" anchor="ctr">
                <a:noAutofit/>
              </a:bodyPr>
              <a:lstStyle/>
              <a:p>
                <a:pPr algn="ctr"/>
                <a:r>
                  <a:rPr lang="en-US" sz="2400" dirty="0"/>
                  <a:t>TITLE</a:t>
                </a:r>
              </a:p>
            </p:txBody>
          </p:sp>
        </p:grpSp>
      </p:grpSp>
    </p:spTree>
    <p:extLst>
      <p:ext uri="{BB962C8B-B14F-4D97-AF65-F5344CB8AC3E}">
        <p14:creationId xmlns:p14="http://schemas.microsoft.com/office/powerpoint/2010/main" val="142563515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ymbol zastępczy obrazu 5"/>
          <p:cNvPicPr>
            <a:picLocks noGrp="1" noChangeAspect="1"/>
          </p:cNvPicPr>
          <p:nvPr>
            <p:ph type="pic" sz="quarter" idx="13"/>
          </p:nvPr>
        </p:nvPicPr>
        <p:blipFill>
          <a:blip cstate="screen">
            <a:extLst>
              <a:ext uri="{28A0092B-C50C-407E-A947-70E740481C1C}">
                <a14:useLocalDpi xmlns:a14="http://schemas.microsoft.com/office/drawing/2010/main"/>
              </a:ext>
            </a:extLst>
          </a:blip>
          <a:srcRect t="105" b="105"/>
          <a:stretch>
            <a:fillRect/>
          </a:stretch>
        </p:blipFill>
        <p:spPr/>
      </p:pic>
      <p:sp>
        <p:nvSpPr>
          <p:cNvPr id="4" name="Tytuł 3"/>
          <p:cNvSpPr>
            <a:spLocks noGrp="1"/>
          </p:cNvSpPr>
          <p:nvPr>
            <p:ph type="title"/>
          </p:nvPr>
        </p:nvSpPr>
        <p:spPr/>
        <p:txBody>
          <a:bodyPr>
            <a:normAutofit/>
          </a:bodyPr>
          <a:lstStyle/>
          <a:p>
            <a:r>
              <a:rPr lang="en-US" dirty="0"/>
              <a:t>Quote Template</a:t>
            </a:r>
          </a:p>
        </p:txBody>
      </p:sp>
      <p:sp>
        <p:nvSpPr>
          <p:cNvPr id="2" name="Symbol zastępczy zawartości 1"/>
          <p:cNvSpPr>
            <a:spLocks noGrp="1"/>
          </p:cNvSpPr>
          <p:nvPr>
            <p:ph sz="half" idx="1"/>
          </p:nvPr>
        </p:nvSpPr>
        <p:spPr>
          <a:xfrm>
            <a:off x="623889" y="1125538"/>
            <a:ext cx="5256087" cy="5183782"/>
          </a:xfrm>
        </p:spPr>
        <p:txBody>
          <a:bodyPr anchor="ctr">
            <a:normAutofit/>
          </a:bodyPr>
          <a:lstStyle/>
          <a:p>
            <a:pPr marL="0" indent="0">
              <a:buNone/>
            </a:pPr>
            <a:r>
              <a:rPr lang="en-US" sz="3200" i="1" dirty="0">
                <a:solidFill>
                  <a:schemeClr val="tx1"/>
                </a:solidFill>
              </a:rPr>
              <a:t>There is nothing so useless </a:t>
            </a:r>
            <a:br>
              <a:rPr lang="en-US" sz="3200" i="1" dirty="0">
                <a:solidFill>
                  <a:schemeClr val="tx1"/>
                </a:solidFill>
              </a:rPr>
            </a:br>
            <a:r>
              <a:rPr lang="en-US" sz="3200" i="1" dirty="0">
                <a:solidFill>
                  <a:schemeClr val="tx1"/>
                </a:solidFill>
              </a:rPr>
              <a:t>as doing efficiently that </a:t>
            </a:r>
            <a:br>
              <a:rPr lang="en-US" sz="3200" i="1" dirty="0">
                <a:solidFill>
                  <a:schemeClr val="tx1"/>
                </a:solidFill>
              </a:rPr>
            </a:br>
            <a:r>
              <a:rPr lang="en-US" sz="3200" i="1" dirty="0">
                <a:solidFill>
                  <a:schemeClr val="tx1"/>
                </a:solidFill>
              </a:rPr>
              <a:t>which should not be done </a:t>
            </a:r>
            <a:br>
              <a:rPr lang="en-US" sz="3200" i="1" dirty="0">
                <a:solidFill>
                  <a:schemeClr val="tx1"/>
                </a:solidFill>
              </a:rPr>
            </a:br>
            <a:r>
              <a:rPr lang="en-US" sz="3200" i="1" dirty="0">
                <a:solidFill>
                  <a:schemeClr val="tx1"/>
                </a:solidFill>
              </a:rPr>
              <a:t>at all.</a:t>
            </a:r>
          </a:p>
          <a:p>
            <a:pPr marL="0" indent="0" algn="r">
              <a:buNone/>
            </a:pPr>
            <a:r>
              <a:rPr lang="en-US" sz="3200" i="1" dirty="0">
                <a:solidFill>
                  <a:schemeClr val="tx1"/>
                </a:solidFill>
              </a:rPr>
              <a:t>Peter F. Drucker</a:t>
            </a:r>
          </a:p>
        </p:txBody>
      </p:sp>
      <p:grpSp>
        <p:nvGrpSpPr>
          <p:cNvPr id="3" name="Grupa 2">
            <a:extLst>
              <a:ext uri="{FF2B5EF4-FFF2-40B4-BE49-F238E27FC236}">
                <a16:creationId xmlns:a16="http://schemas.microsoft.com/office/drawing/2014/main" id="{3F902693-88C9-43AB-BBBB-D41CF087731D}"/>
              </a:ext>
            </a:extLst>
          </p:cNvPr>
          <p:cNvGrpSpPr/>
          <p:nvPr/>
        </p:nvGrpSpPr>
        <p:grpSpPr>
          <a:xfrm>
            <a:off x="6172200" y="12472"/>
            <a:ext cx="6019800" cy="6858000"/>
            <a:chOff x="6172200" y="0"/>
            <a:chExt cx="6019800" cy="6858000"/>
          </a:xfrm>
        </p:grpSpPr>
        <p:sp>
          <p:nvSpPr>
            <p:cNvPr id="7" name="Prostokąt 6"/>
            <p:cNvSpPr/>
            <p:nvPr/>
          </p:nvSpPr>
          <p:spPr>
            <a:xfrm>
              <a:off x="6172200" y="0"/>
              <a:ext cx="6019800" cy="6858000"/>
            </a:xfrm>
            <a:prstGeom prst="rect">
              <a:avLst/>
            </a:prstGeom>
            <a:solidFill>
              <a:schemeClr val="accent4">
                <a:lumMod val="7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rójkąt równoramienny 8"/>
            <p:cNvSpPr/>
            <p:nvPr/>
          </p:nvSpPr>
          <p:spPr>
            <a:xfrm rot="5400000">
              <a:off x="5972082" y="3323084"/>
              <a:ext cx="612068" cy="21183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109"/>
          <p:cNvSpPr>
            <a:spLocks noEditPoints="1"/>
          </p:cNvSpPr>
          <p:nvPr/>
        </p:nvSpPr>
        <p:spPr bwMode="auto">
          <a:xfrm>
            <a:off x="8208022" y="2600908"/>
            <a:ext cx="1948157" cy="1656184"/>
          </a:xfrm>
          <a:custGeom>
            <a:avLst/>
            <a:gdLst>
              <a:gd name="T0" fmla="*/ 277 w 277"/>
              <a:gd name="T1" fmla="*/ 160 h 236"/>
              <a:gd name="T2" fmla="*/ 277 w 277"/>
              <a:gd name="T3" fmla="*/ 236 h 236"/>
              <a:gd name="T4" fmla="*/ 151 w 277"/>
              <a:gd name="T5" fmla="*/ 236 h 236"/>
              <a:gd name="T6" fmla="*/ 151 w 277"/>
              <a:gd name="T7" fmla="*/ 139 h 236"/>
              <a:gd name="T8" fmla="*/ 173 w 277"/>
              <a:gd name="T9" fmla="*/ 55 h 236"/>
              <a:gd name="T10" fmla="*/ 250 w 277"/>
              <a:gd name="T11" fmla="*/ 0 h 236"/>
              <a:gd name="T12" fmla="*/ 277 w 277"/>
              <a:gd name="T13" fmla="*/ 51 h 236"/>
              <a:gd name="T14" fmla="*/ 231 w 277"/>
              <a:gd name="T15" fmla="*/ 83 h 236"/>
              <a:gd name="T16" fmla="*/ 216 w 277"/>
              <a:gd name="T17" fmla="*/ 119 h 236"/>
              <a:gd name="T18" fmla="*/ 277 w 277"/>
              <a:gd name="T19" fmla="*/ 119 h 236"/>
              <a:gd name="T20" fmla="*/ 277 w 277"/>
              <a:gd name="T21" fmla="*/ 134 h 236"/>
              <a:gd name="T22" fmla="*/ 175 w 277"/>
              <a:gd name="T23" fmla="*/ 163 h 236"/>
              <a:gd name="T24" fmla="*/ 175 w 277"/>
              <a:gd name="T25" fmla="*/ 208 h 236"/>
              <a:gd name="T26" fmla="*/ 126 w 277"/>
              <a:gd name="T27" fmla="*/ 160 h 236"/>
              <a:gd name="T28" fmla="*/ 126 w 277"/>
              <a:gd name="T29" fmla="*/ 236 h 236"/>
              <a:gd name="T30" fmla="*/ 0 w 277"/>
              <a:gd name="T31" fmla="*/ 236 h 236"/>
              <a:gd name="T32" fmla="*/ 0 w 277"/>
              <a:gd name="T33" fmla="*/ 139 h 236"/>
              <a:gd name="T34" fmla="*/ 22 w 277"/>
              <a:gd name="T35" fmla="*/ 55 h 236"/>
              <a:gd name="T36" fmla="*/ 98 w 277"/>
              <a:gd name="T37" fmla="*/ 0 h 236"/>
              <a:gd name="T38" fmla="*/ 126 w 277"/>
              <a:gd name="T39" fmla="*/ 51 h 236"/>
              <a:gd name="T40" fmla="*/ 80 w 277"/>
              <a:gd name="T41" fmla="*/ 83 h 236"/>
              <a:gd name="T42" fmla="*/ 65 w 277"/>
              <a:gd name="T43" fmla="*/ 119 h 236"/>
              <a:gd name="T44" fmla="*/ 126 w 277"/>
              <a:gd name="T45" fmla="*/ 119 h 236"/>
              <a:gd name="T46" fmla="*/ 126 w 277"/>
              <a:gd name="T47" fmla="*/ 134 h 236"/>
              <a:gd name="T48" fmla="*/ 24 w 277"/>
              <a:gd name="T49" fmla="*/ 208 h 236"/>
              <a:gd name="T50" fmla="*/ 24 w 277"/>
              <a:gd name="T51" fmla="*/ 16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7" h="236">
                <a:moveTo>
                  <a:pt x="277" y="160"/>
                </a:moveTo>
                <a:cubicBezTo>
                  <a:pt x="277" y="236"/>
                  <a:pt x="277" y="236"/>
                  <a:pt x="277" y="236"/>
                </a:cubicBezTo>
                <a:cubicBezTo>
                  <a:pt x="151" y="236"/>
                  <a:pt x="151" y="236"/>
                  <a:pt x="151" y="236"/>
                </a:cubicBezTo>
                <a:cubicBezTo>
                  <a:pt x="151" y="139"/>
                  <a:pt x="151" y="139"/>
                  <a:pt x="151" y="139"/>
                </a:cubicBezTo>
                <a:cubicBezTo>
                  <a:pt x="151" y="103"/>
                  <a:pt x="158" y="75"/>
                  <a:pt x="173" y="55"/>
                </a:cubicBezTo>
                <a:cubicBezTo>
                  <a:pt x="188" y="34"/>
                  <a:pt x="213" y="16"/>
                  <a:pt x="250" y="0"/>
                </a:cubicBezTo>
                <a:cubicBezTo>
                  <a:pt x="277" y="51"/>
                  <a:pt x="277" y="51"/>
                  <a:pt x="277" y="51"/>
                </a:cubicBezTo>
                <a:cubicBezTo>
                  <a:pt x="255" y="62"/>
                  <a:pt x="239" y="72"/>
                  <a:pt x="231" y="83"/>
                </a:cubicBezTo>
                <a:cubicBezTo>
                  <a:pt x="222" y="93"/>
                  <a:pt x="217" y="105"/>
                  <a:pt x="216" y="119"/>
                </a:cubicBezTo>
                <a:cubicBezTo>
                  <a:pt x="277" y="119"/>
                  <a:pt x="277" y="119"/>
                  <a:pt x="277" y="119"/>
                </a:cubicBezTo>
                <a:cubicBezTo>
                  <a:pt x="277" y="134"/>
                  <a:pt x="277" y="134"/>
                  <a:pt x="277" y="134"/>
                </a:cubicBezTo>
                <a:moveTo>
                  <a:pt x="175" y="163"/>
                </a:moveTo>
                <a:cubicBezTo>
                  <a:pt x="175" y="208"/>
                  <a:pt x="175" y="208"/>
                  <a:pt x="175" y="208"/>
                </a:cubicBezTo>
                <a:moveTo>
                  <a:pt x="126" y="160"/>
                </a:moveTo>
                <a:cubicBezTo>
                  <a:pt x="126" y="236"/>
                  <a:pt x="126" y="236"/>
                  <a:pt x="126" y="236"/>
                </a:cubicBezTo>
                <a:cubicBezTo>
                  <a:pt x="0" y="236"/>
                  <a:pt x="0" y="236"/>
                  <a:pt x="0" y="236"/>
                </a:cubicBezTo>
                <a:cubicBezTo>
                  <a:pt x="0" y="139"/>
                  <a:pt x="0" y="139"/>
                  <a:pt x="0" y="139"/>
                </a:cubicBezTo>
                <a:cubicBezTo>
                  <a:pt x="0" y="103"/>
                  <a:pt x="7" y="75"/>
                  <a:pt x="22" y="55"/>
                </a:cubicBezTo>
                <a:cubicBezTo>
                  <a:pt x="37" y="34"/>
                  <a:pt x="62" y="16"/>
                  <a:pt x="98" y="0"/>
                </a:cubicBezTo>
                <a:cubicBezTo>
                  <a:pt x="126" y="51"/>
                  <a:pt x="126" y="51"/>
                  <a:pt x="126" y="51"/>
                </a:cubicBezTo>
                <a:cubicBezTo>
                  <a:pt x="103" y="62"/>
                  <a:pt x="88" y="72"/>
                  <a:pt x="80" y="83"/>
                </a:cubicBezTo>
                <a:cubicBezTo>
                  <a:pt x="71" y="93"/>
                  <a:pt x="66" y="105"/>
                  <a:pt x="65" y="119"/>
                </a:cubicBezTo>
                <a:cubicBezTo>
                  <a:pt x="126" y="119"/>
                  <a:pt x="126" y="119"/>
                  <a:pt x="126" y="119"/>
                </a:cubicBezTo>
                <a:cubicBezTo>
                  <a:pt x="126" y="134"/>
                  <a:pt x="126" y="134"/>
                  <a:pt x="126" y="134"/>
                </a:cubicBezTo>
                <a:moveTo>
                  <a:pt x="24" y="208"/>
                </a:moveTo>
                <a:cubicBezTo>
                  <a:pt x="24" y="163"/>
                  <a:pt x="24" y="163"/>
                  <a:pt x="24" y="163"/>
                </a:cubicBezTo>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168574885"/>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843D9117-6978-458B-A560-85CD18D58849}"/>
              </a:ext>
            </a:extLst>
          </p:cNvPr>
          <p:cNvSpPr>
            <a:spLocks noGrp="1"/>
          </p:cNvSpPr>
          <p:nvPr>
            <p:ph type="body" idx="1"/>
          </p:nvPr>
        </p:nvSpPr>
        <p:spPr/>
        <p:txBody>
          <a:bodyPr/>
          <a:lstStyle/>
          <a:p>
            <a:endParaRPr lang="en-US" dirty="0"/>
          </a:p>
        </p:txBody>
      </p:sp>
      <p:sp>
        <p:nvSpPr>
          <p:cNvPr id="2" name="Tytuł 1">
            <a:extLst>
              <a:ext uri="{FF2B5EF4-FFF2-40B4-BE49-F238E27FC236}">
                <a16:creationId xmlns:a16="http://schemas.microsoft.com/office/drawing/2014/main" id="{2E58F98D-7CC1-4946-B6F0-2954868F087A}"/>
              </a:ext>
            </a:extLst>
          </p:cNvPr>
          <p:cNvSpPr>
            <a:spLocks noGrp="1"/>
          </p:cNvSpPr>
          <p:nvPr>
            <p:ph type="title"/>
          </p:nvPr>
        </p:nvSpPr>
        <p:spPr>
          <a:xfrm>
            <a:off x="1343025" y="4036981"/>
            <a:ext cx="8881434" cy="780680"/>
          </a:xfrm>
        </p:spPr>
        <p:txBody>
          <a:bodyPr>
            <a:normAutofit fontScale="90000"/>
          </a:bodyPr>
          <a:lstStyle/>
          <a:p>
            <a:r>
              <a:rPr lang="en-US" dirty="0"/>
              <a:t>How to use &amp; edit these PPT graphics</a:t>
            </a:r>
            <a:endParaRPr lang="en-US" dirty="0">
              <a:solidFill>
                <a:schemeClr val="bg1"/>
              </a:solidFill>
            </a:endParaRPr>
          </a:p>
        </p:txBody>
      </p:sp>
    </p:spTree>
    <p:extLst>
      <p:ext uri="{BB962C8B-B14F-4D97-AF65-F5344CB8AC3E}">
        <p14:creationId xmlns:p14="http://schemas.microsoft.com/office/powerpoint/2010/main" val="4240280698"/>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08956A-D7BC-4067-A711-695CEF134150}"/>
              </a:ext>
            </a:extLst>
          </p:cNvPr>
          <p:cNvSpPr>
            <a:spLocks noGrp="1"/>
          </p:cNvSpPr>
          <p:nvPr>
            <p:ph type="title"/>
          </p:nvPr>
        </p:nvSpPr>
        <p:spPr/>
        <p:txBody>
          <a:bodyPr>
            <a:normAutofit fontScale="90000"/>
          </a:bodyPr>
          <a:lstStyle/>
          <a:p>
            <a:r>
              <a:rPr lang="en-US" dirty="0"/>
              <a:t>All diagram shapes are easy to modify</a:t>
            </a:r>
          </a:p>
        </p:txBody>
      </p:sp>
      <p:grpSp>
        <p:nvGrpSpPr>
          <p:cNvPr id="24" name="Group 29">
            <a:extLst>
              <a:ext uri="{FF2B5EF4-FFF2-40B4-BE49-F238E27FC236}">
                <a16:creationId xmlns:a16="http://schemas.microsoft.com/office/drawing/2014/main" id="{16C7C714-C194-4EB3-AD52-F55408AF9F7B}"/>
              </a:ext>
            </a:extLst>
          </p:cNvPr>
          <p:cNvGrpSpPr/>
          <p:nvPr/>
        </p:nvGrpSpPr>
        <p:grpSpPr>
          <a:xfrm>
            <a:off x="9564584" y="3459037"/>
            <a:ext cx="2016398" cy="1729658"/>
            <a:chOff x="3850215" y="3122198"/>
            <a:chExt cx="2197091" cy="2337966"/>
          </a:xfrm>
        </p:grpSpPr>
        <p:sp>
          <p:nvSpPr>
            <p:cNvPr id="25" name="Strzałka: w dół 2">
              <a:extLst>
                <a:ext uri="{FF2B5EF4-FFF2-40B4-BE49-F238E27FC236}">
                  <a16:creationId xmlns:a16="http://schemas.microsoft.com/office/drawing/2014/main" id="{46F6BFA7-5F11-4AD2-BB44-F7B7D46790A4}"/>
                </a:ext>
              </a:extLst>
            </p:cNvPr>
            <p:cNvSpPr/>
            <p:nvPr/>
          </p:nvSpPr>
          <p:spPr>
            <a:xfrm rot="5400000">
              <a:off x="3779778" y="3192635"/>
              <a:ext cx="2337966" cy="2197091"/>
            </a:xfrm>
            <a:prstGeom prst="downArrow">
              <a:avLst>
                <a:gd name="adj1" fmla="val 61407"/>
                <a:gd name="adj2" fmla="val 40769"/>
              </a:avLst>
            </a:prstGeom>
            <a:solidFill>
              <a:schemeClr val="bg1">
                <a:lumMod val="85000"/>
              </a:schemeClr>
            </a:solidFill>
            <a:ln w="2857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pole tekstowe 16">
              <a:extLst>
                <a:ext uri="{FF2B5EF4-FFF2-40B4-BE49-F238E27FC236}">
                  <a16:creationId xmlns:a16="http://schemas.microsoft.com/office/drawing/2014/main" id="{6E910736-3A1C-46DB-8BA9-B7D7197D14B3}"/>
                </a:ext>
              </a:extLst>
            </p:cNvPr>
            <p:cNvSpPr txBox="1"/>
            <p:nvPr/>
          </p:nvSpPr>
          <p:spPr>
            <a:xfrm flipH="1">
              <a:off x="4242518" y="3793069"/>
              <a:ext cx="1776494" cy="99844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59794"/>
                  </a:solidFill>
                  <a:effectLst/>
                  <a:uLnTx/>
                  <a:uFillTx/>
                  <a:latin typeface="Calibri"/>
                  <a:ea typeface="+mn-ea"/>
                  <a:cs typeface="+mn-cs"/>
                </a:rPr>
                <a:t>Ungroup and easily copy, duplicate or remove items</a:t>
              </a:r>
            </a:p>
          </p:txBody>
        </p:sp>
      </p:grpSp>
      <p:grpSp>
        <p:nvGrpSpPr>
          <p:cNvPr id="27" name="Group 15">
            <a:extLst>
              <a:ext uri="{FF2B5EF4-FFF2-40B4-BE49-F238E27FC236}">
                <a16:creationId xmlns:a16="http://schemas.microsoft.com/office/drawing/2014/main" id="{B6B5CFB0-6152-40F7-B7A0-9F7DAC75D513}"/>
              </a:ext>
            </a:extLst>
          </p:cNvPr>
          <p:cNvGrpSpPr/>
          <p:nvPr/>
        </p:nvGrpSpPr>
        <p:grpSpPr>
          <a:xfrm>
            <a:off x="9250392" y="1808163"/>
            <a:ext cx="2941608" cy="1366473"/>
            <a:chOff x="6202391" y="1119393"/>
            <a:chExt cx="2941608" cy="1366473"/>
          </a:xfrm>
        </p:grpSpPr>
        <p:sp>
          <p:nvSpPr>
            <p:cNvPr id="28" name="pole tekstowe 16">
              <a:extLst>
                <a:ext uri="{FF2B5EF4-FFF2-40B4-BE49-F238E27FC236}">
                  <a16:creationId xmlns:a16="http://schemas.microsoft.com/office/drawing/2014/main" id="{C09786D9-3707-436D-A32C-BBE6BFF7AE11}"/>
                </a:ext>
              </a:extLst>
            </p:cNvPr>
            <p:cNvSpPr txBox="1"/>
            <p:nvPr/>
          </p:nvSpPr>
          <p:spPr>
            <a:xfrm flipH="1">
              <a:off x="6348494" y="1562536"/>
              <a:ext cx="2318436"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59794"/>
                  </a:solidFill>
                  <a:effectLst/>
                  <a:uLnTx/>
                  <a:uFillTx/>
                  <a:latin typeface="Calibri"/>
                  <a:ea typeface="+mn-ea"/>
                  <a:cs typeface="+mn-cs"/>
                </a:rPr>
                <a:t>Change texts, icons, </a:t>
              </a:r>
              <a:br>
                <a:rPr kumimoji="0" lang="en-US" sz="1800" b="0" i="0" u="none" strike="noStrike" kern="1200" cap="none" spc="0" normalizeH="0" baseline="0" noProof="0" dirty="0">
                  <a:ln>
                    <a:noFill/>
                  </a:ln>
                  <a:solidFill>
                    <a:srgbClr val="159794"/>
                  </a:solidFill>
                  <a:effectLst/>
                  <a:uLnTx/>
                  <a:uFillTx/>
                  <a:latin typeface="Calibri"/>
                  <a:ea typeface="+mn-ea"/>
                  <a:cs typeface="+mn-cs"/>
                </a:rPr>
              </a:br>
              <a:r>
                <a:rPr kumimoji="0" lang="en-US" sz="1800" b="0" i="0" u="none" strike="noStrike" kern="1200" cap="none" spc="0" normalizeH="0" baseline="0" noProof="0" dirty="0">
                  <a:ln>
                    <a:noFill/>
                  </a:ln>
                  <a:solidFill>
                    <a:srgbClr val="159794"/>
                  </a:solidFill>
                  <a:effectLst/>
                  <a:uLnTx/>
                  <a:uFillTx/>
                  <a:latin typeface="Calibri"/>
                  <a:ea typeface="+mn-ea"/>
                  <a:cs typeface="+mn-cs"/>
                </a:rPr>
                <a:t>adapt colors to your brand, resize.</a:t>
              </a:r>
            </a:p>
          </p:txBody>
        </p:sp>
        <p:grpSp>
          <p:nvGrpSpPr>
            <p:cNvPr id="29" name="Grupa 14">
              <a:extLst>
                <a:ext uri="{FF2B5EF4-FFF2-40B4-BE49-F238E27FC236}">
                  <a16:creationId xmlns:a16="http://schemas.microsoft.com/office/drawing/2014/main" id="{BCB96E3E-DC37-4A45-A914-FE83ACB865E0}"/>
                </a:ext>
              </a:extLst>
            </p:cNvPr>
            <p:cNvGrpSpPr/>
            <p:nvPr/>
          </p:nvGrpSpPr>
          <p:grpSpPr>
            <a:xfrm flipH="1">
              <a:off x="6202391" y="1119393"/>
              <a:ext cx="2941608" cy="639109"/>
              <a:chOff x="320" y="980728"/>
              <a:chExt cx="3854451" cy="837438"/>
            </a:xfrm>
          </p:grpSpPr>
          <p:grpSp>
            <p:nvGrpSpPr>
              <p:cNvPr id="30" name="Grupa 15">
                <a:extLst>
                  <a:ext uri="{FF2B5EF4-FFF2-40B4-BE49-F238E27FC236}">
                    <a16:creationId xmlns:a16="http://schemas.microsoft.com/office/drawing/2014/main" id="{CACBC98D-570C-4199-8F3D-55BE09D077A2}"/>
                  </a:ext>
                </a:extLst>
              </p:cNvPr>
              <p:cNvGrpSpPr/>
              <p:nvPr/>
            </p:nvGrpSpPr>
            <p:grpSpPr>
              <a:xfrm>
                <a:off x="320" y="980728"/>
                <a:ext cx="3854451" cy="837438"/>
                <a:chOff x="0" y="911225"/>
                <a:chExt cx="3854451" cy="837438"/>
              </a:xfrm>
            </p:grpSpPr>
            <p:sp>
              <p:nvSpPr>
                <p:cNvPr id="32" name="Rectangle 6">
                  <a:extLst>
                    <a:ext uri="{FF2B5EF4-FFF2-40B4-BE49-F238E27FC236}">
                      <a16:creationId xmlns:a16="http://schemas.microsoft.com/office/drawing/2014/main" id="{FC7353E3-E3E5-4871-A2BC-E16054FE1BC4}"/>
                    </a:ext>
                  </a:extLst>
                </p:cNvPr>
                <p:cNvSpPr>
                  <a:spLocks noChangeArrowheads="1"/>
                </p:cNvSpPr>
                <p:nvPr/>
              </p:nvSpPr>
              <p:spPr bwMode="auto">
                <a:xfrm>
                  <a:off x="0" y="1196213"/>
                  <a:ext cx="666750" cy="552450"/>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Freeform 7">
                  <a:extLst>
                    <a:ext uri="{FF2B5EF4-FFF2-40B4-BE49-F238E27FC236}">
                      <a16:creationId xmlns:a16="http://schemas.microsoft.com/office/drawing/2014/main" id="{5AAD6BF0-25CC-4F41-8D08-A83FB4090915}"/>
                    </a:ext>
                  </a:extLst>
                </p:cNvPr>
                <p:cNvSpPr>
                  <a:spLocks/>
                </p:cNvSpPr>
                <p:nvPr/>
              </p:nvSpPr>
              <p:spPr bwMode="auto">
                <a:xfrm>
                  <a:off x="388938" y="911225"/>
                  <a:ext cx="3465513" cy="552450"/>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Lst>
                  <a:ahLst/>
                  <a:cxnLst>
                    <a:cxn ang="0">
                      <a:pos x="T0" y="T1"/>
                    </a:cxn>
                    <a:cxn ang="0">
                      <a:pos x="T2" y="T3"/>
                    </a:cxn>
                    <a:cxn ang="0">
                      <a:pos x="T4" y="T5"/>
                    </a:cxn>
                    <a:cxn ang="0">
                      <a:pos x="T6" y="T7"/>
                    </a:cxn>
                    <a:cxn ang="0">
                      <a:pos x="T8" y="T9"/>
                    </a:cxn>
                    <a:cxn ang="0">
                      <a:pos x="T10" y="T11"/>
                    </a:cxn>
                  </a:cxnLst>
                  <a:rect l="0" t="0" r="r" b="b"/>
                  <a:pathLst>
                    <a:path w="2183" h="348">
                      <a:moveTo>
                        <a:pt x="2034" y="174"/>
                      </a:moveTo>
                      <a:lnTo>
                        <a:pt x="2183" y="348"/>
                      </a:lnTo>
                      <a:lnTo>
                        <a:pt x="0" y="348"/>
                      </a:lnTo>
                      <a:lnTo>
                        <a:pt x="0" y="0"/>
                      </a:lnTo>
                      <a:lnTo>
                        <a:pt x="2183" y="0"/>
                      </a:lnTo>
                      <a:lnTo>
                        <a:pt x="2034" y="17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Freeform 8">
                  <a:extLst>
                    <a:ext uri="{FF2B5EF4-FFF2-40B4-BE49-F238E27FC236}">
                      <a16:creationId xmlns:a16="http://schemas.microsoft.com/office/drawing/2014/main" id="{CC0698F4-3E91-4DAE-8968-C78F3D1F903F}"/>
                    </a:ext>
                  </a:extLst>
                </p:cNvPr>
                <p:cNvSpPr>
                  <a:spLocks/>
                </p:cNvSpPr>
                <p:nvPr/>
              </p:nvSpPr>
              <p:spPr bwMode="auto">
                <a:xfrm>
                  <a:off x="388938" y="1463675"/>
                  <a:ext cx="277813" cy="277813"/>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 name="pole tekstowe 16">
                <a:extLst>
                  <a:ext uri="{FF2B5EF4-FFF2-40B4-BE49-F238E27FC236}">
                    <a16:creationId xmlns:a16="http://schemas.microsoft.com/office/drawing/2014/main" id="{8C1A8527-CD69-4942-9726-87978DE24465}"/>
                  </a:ext>
                </a:extLst>
              </p:cNvPr>
              <p:cNvSpPr txBox="1"/>
              <p:nvPr/>
            </p:nvSpPr>
            <p:spPr>
              <a:xfrm>
                <a:off x="611560" y="1019228"/>
                <a:ext cx="2880320" cy="4839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Fully editable</a:t>
                </a:r>
              </a:p>
            </p:txBody>
          </p:sp>
        </p:grpSp>
      </p:grpSp>
      <p:grpSp>
        <p:nvGrpSpPr>
          <p:cNvPr id="74" name="Grupa 18">
            <a:extLst>
              <a:ext uri="{FF2B5EF4-FFF2-40B4-BE49-F238E27FC236}">
                <a16:creationId xmlns:a16="http://schemas.microsoft.com/office/drawing/2014/main" id="{83B093E6-F2F9-4E78-B94F-1EFA5CA3A137}"/>
              </a:ext>
            </a:extLst>
          </p:cNvPr>
          <p:cNvGrpSpPr>
            <a:grpSpLocks noChangeAspect="1"/>
          </p:cNvGrpSpPr>
          <p:nvPr/>
        </p:nvGrpSpPr>
        <p:grpSpPr>
          <a:xfrm rot="2700000">
            <a:off x="5429288" y="1957074"/>
            <a:ext cx="830794" cy="718553"/>
            <a:chOff x="819150" y="3393135"/>
            <a:chExt cx="1247374" cy="1078854"/>
          </a:xfrm>
          <a:solidFill>
            <a:schemeClr val="bg2">
              <a:lumMod val="75000"/>
            </a:schemeClr>
          </a:solidFill>
        </p:grpSpPr>
        <p:sp>
          <p:nvSpPr>
            <p:cNvPr id="75" name="Freeform 6">
              <a:extLst>
                <a:ext uri="{FF2B5EF4-FFF2-40B4-BE49-F238E27FC236}">
                  <a16:creationId xmlns:a16="http://schemas.microsoft.com/office/drawing/2014/main" id="{087BE717-8710-4A7A-9BB9-78CE89EABF97}"/>
                </a:ext>
              </a:extLst>
            </p:cNvPr>
            <p:cNvSpPr>
              <a:spLocks/>
            </p:cNvSpPr>
            <p:nvPr/>
          </p:nvSpPr>
          <p:spPr bwMode="auto">
            <a:xfrm>
              <a:off x="1279124" y="3714751"/>
              <a:ext cx="787400" cy="757238"/>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Freeform 22">
              <a:extLst>
                <a:ext uri="{FF2B5EF4-FFF2-40B4-BE49-F238E27FC236}">
                  <a16:creationId xmlns:a16="http://schemas.microsoft.com/office/drawing/2014/main" id="{DB16968C-4E62-4C5B-AAA1-1A6473E9A1FF}"/>
                </a:ext>
              </a:extLst>
            </p:cNvPr>
            <p:cNvSpPr>
              <a:spLocks/>
            </p:cNvSpPr>
            <p:nvPr/>
          </p:nvSpPr>
          <p:spPr bwMode="auto">
            <a:xfrm flipH="1">
              <a:off x="819150" y="3393135"/>
              <a:ext cx="787400" cy="757238"/>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7" name="Freeform 6">
            <a:extLst>
              <a:ext uri="{FF2B5EF4-FFF2-40B4-BE49-F238E27FC236}">
                <a16:creationId xmlns:a16="http://schemas.microsoft.com/office/drawing/2014/main" id="{D4E347B7-1F24-4193-B47B-5D552310C340}"/>
              </a:ext>
            </a:extLst>
          </p:cNvPr>
          <p:cNvSpPr>
            <a:spLocks noChangeAspect="1"/>
          </p:cNvSpPr>
          <p:nvPr/>
        </p:nvSpPr>
        <p:spPr bwMode="auto">
          <a:xfrm>
            <a:off x="6275976" y="2857500"/>
            <a:ext cx="516620" cy="43603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 name="Grupa 5">
            <a:extLst>
              <a:ext uri="{FF2B5EF4-FFF2-40B4-BE49-F238E27FC236}">
                <a16:creationId xmlns:a16="http://schemas.microsoft.com/office/drawing/2014/main" id="{F8140383-7D56-49E7-856E-CDBD08EFFF01}"/>
              </a:ext>
            </a:extLst>
          </p:cNvPr>
          <p:cNvGrpSpPr/>
          <p:nvPr/>
        </p:nvGrpSpPr>
        <p:grpSpPr>
          <a:xfrm>
            <a:off x="925598" y="1400671"/>
            <a:ext cx="4115462" cy="3293349"/>
            <a:chOff x="558948" y="1405939"/>
            <a:chExt cx="4590770" cy="3673708"/>
          </a:xfrm>
        </p:grpSpPr>
        <p:sp>
          <p:nvSpPr>
            <p:cNvPr id="78" name="Freeform 6">
              <a:extLst>
                <a:ext uri="{FF2B5EF4-FFF2-40B4-BE49-F238E27FC236}">
                  <a16:creationId xmlns:a16="http://schemas.microsoft.com/office/drawing/2014/main" id="{59383F69-6D38-4B77-B2DD-603C783E56EA}"/>
                </a:ext>
              </a:extLst>
            </p:cNvPr>
            <p:cNvSpPr>
              <a:spLocks noChangeAspect="1"/>
            </p:cNvSpPr>
            <p:nvPr/>
          </p:nvSpPr>
          <p:spPr bwMode="auto">
            <a:xfrm>
              <a:off x="1616861" y="1405939"/>
              <a:ext cx="516620" cy="43603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600" dirty="0"/>
            </a:p>
          </p:txBody>
        </p:sp>
        <p:sp>
          <p:nvSpPr>
            <p:cNvPr id="79" name="Pięciokąt 6">
              <a:extLst>
                <a:ext uri="{FF2B5EF4-FFF2-40B4-BE49-F238E27FC236}">
                  <a16:creationId xmlns:a16="http://schemas.microsoft.com/office/drawing/2014/main" id="{31DE8526-5DD2-467E-BCEB-DFAA5E5FEA6F}"/>
                </a:ext>
              </a:extLst>
            </p:cNvPr>
            <p:cNvSpPr/>
            <p:nvPr/>
          </p:nvSpPr>
          <p:spPr>
            <a:xfrm>
              <a:off x="1331464" y="1470001"/>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0" name="pole tekstowe 79">
              <a:extLst>
                <a:ext uri="{FF2B5EF4-FFF2-40B4-BE49-F238E27FC236}">
                  <a16:creationId xmlns:a16="http://schemas.microsoft.com/office/drawing/2014/main" id="{CFFEF4DC-C5C3-40B6-991A-EEDA75603DC3}"/>
                </a:ext>
              </a:extLst>
            </p:cNvPr>
            <p:cNvSpPr txBox="1"/>
            <p:nvPr/>
          </p:nvSpPr>
          <p:spPr>
            <a:xfrm>
              <a:off x="1987095" y="1520949"/>
              <a:ext cx="2796428" cy="1009418"/>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2"/>
                  </a:solidFill>
                </a:rPr>
                <a:t>Header 1</a:t>
              </a:r>
              <a:endParaRPr lang="en-US" sz="1600" b="1" dirty="0">
                <a:solidFill>
                  <a:schemeClr val="accent2"/>
                </a:solidFill>
              </a:endParaRPr>
            </a:p>
            <a:p>
              <a:pPr>
                <a:buClr>
                  <a:schemeClr val="accent4"/>
                </a:buClr>
              </a:pPr>
              <a:r>
                <a:rPr lang="en-US" sz="1400" dirty="0"/>
                <a:t>Write your description here.</a:t>
              </a:r>
            </a:p>
          </p:txBody>
        </p:sp>
        <p:sp>
          <p:nvSpPr>
            <p:cNvPr id="81" name="Sześciokąt 80">
              <a:extLst>
                <a:ext uri="{FF2B5EF4-FFF2-40B4-BE49-F238E27FC236}">
                  <a16:creationId xmlns:a16="http://schemas.microsoft.com/office/drawing/2014/main" id="{F549B580-6B65-4747-94AE-F41E07E7F3BE}"/>
                </a:ext>
              </a:extLst>
            </p:cNvPr>
            <p:cNvSpPr>
              <a:spLocks noChangeAspect="1"/>
            </p:cNvSpPr>
            <p:nvPr/>
          </p:nvSpPr>
          <p:spPr>
            <a:xfrm>
              <a:off x="558948" y="1470001"/>
              <a:ext cx="1289121" cy="1111313"/>
            </a:xfrm>
            <a:prstGeom prst="hexagon">
              <a:avLst/>
            </a:prstGeom>
            <a:solidFill>
              <a:schemeClr val="accent2"/>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83" name="Pięciokąt 12">
              <a:extLst>
                <a:ext uri="{FF2B5EF4-FFF2-40B4-BE49-F238E27FC236}">
                  <a16:creationId xmlns:a16="http://schemas.microsoft.com/office/drawing/2014/main" id="{CDC06D09-A08D-4A1C-909A-7027B7176DC5}"/>
                </a:ext>
              </a:extLst>
            </p:cNvPr>
            <p:cNvSpPr/>
            <p:nvPr/>
          </p:nvSpPr>
          <p:spPr>
            <a:xfrm>
              <a:off x="1331464" y="2718360"/>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4" name="pole tekstowe 83">
              <a:extLst>
                <a:ext uri="{FF2B5EF4-FFF2-40B4-BE49-F238E27FC236}">
                  <a16:creationId xmlns:a16="http://schemas.microsoft.com/office/drawing/2014/main" id="{4C5A34A8-C572-4BA9-8BFF-CB543F5160FC}"/>
                </a:ext>
              </a:extLst>
            </p:cNvPr>
            <p:cNvSpPr txBox="1"/>
            <p:nvPr/>
          </p:nvSpPr>
          <p:spPr>
            <a:xfrm>
              <a:off x="1987095" y="2734407"/>
              <a:ext cx="3030956" cy="1079220"/>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3"/>
                  </a:solidFill>
                </a:rPr>
                <a:t>Header 2</a:t>
              </a:r>
            </a:p>
            <a:p>
              <a:pPr>
                <a:buClr>
                  <a:schemeClr val="accent4"/>
                </a:buClr>
              </a:pPr>
              <a:r>
                <a:rPr lang="en-US" sz="1400" dirty="0"/>
                <a:t>Write your description here.</a:t>
              </a:r>
            </a:p>
          </p:txBody>
        </p:sp>
        <p:sp>
          <p:nvSpPr>
            <p:cNvPr id="85" name="Sześciokąt 84">
              <a:extLst>
                <a:ext uri="{FF2B5EF4-FFF2-40B4-BE49-F238E27FC236}">
                  <a16:creationId xmlns:a16="http://schemas.microsoft.com/office/drawing/2014/main" id="{599451D0-3B53-47FD-9D10-79F14B963EB8}"/>
                </a:ext>
              </a:extLst>
            </p:cNvPr>
            <p:cNvSpPr>
              <a:spLocks noChangeAspect="1"/>
            </p:cNvSpPr>
            <p:nvPr/>
          </p:nvSpPr>
          <p:spPr>
            <a:xfrm>
              <a:off x="558948" y="2718360"/>
              <a:ext cx="1289121" cy="1111313"/>
            </a:xfrm>
            <a:prstGeom prst="hexagon">
              <a:avLst/>
            </a:prstGeom>
            <a:solidFill>
              <a:schemeClr val="accent3"/>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87" name="Pięciokąt 24">
              <a:extLst>
                <a:ext uri="{FF2B5EF4-FFF2-40B4-BE49-F238E27FC236}">
                  <a16:creationId xmlns:a16="http://schemas.microsoft.com/office/drawing/2014/main" id="{3F6299C7-6C3D-463D-9876-45CEF965FC40}"/>
                </a:ext>
              </a:extLst>
            </p:cNvPr>
            <p:cNvSpPr/>
            <p:nvPr/>
          </p:nvSpPr>
          <p:spPr>
            <a:xfrm>
              <a:off x="1331464" y="3968334"/>
              <a:ext cx="3818254" cy="1111313"/>
            </a:xfrm>
            <a:prstGeom prst="homePlate">
              <a:avLst>
                <a:gd name="adj" fmla="val 2685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8" name="pole tekstowe 87">
              <a:extLst>
                <a:ext uri="{FF2B5EF4-FFF2-40B4-BE49-F238E27FC236}">
                  <a16:creationId xmlns:a16="http://schemas.microsoft.com/office/drawing/2014/main" id="{72A8F82A-0FCE-4935-AA44-FD7B44FFA723}"/>
                </a:ext>
              </a:extLst>
            </p:cNvPr>
            <p:cNvSpPr txBox="1"/>
            <p:nvPr/>
          </p:nvSpPr>
          <p:spPr>
            <a:xfrm>
              <a:off x="1987095" y="3992971"/>
              <a:ext cx="2796428" cy="1062038"/>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1"/>
                  </a:solidFill>
                </a:rPr>
                <a:t>Header 3</a:t>
              </a:r>
              <a:endParaRPr lang="en-US" sz="1600" b="1" dirty="0">
                <a:solidFill>
                  <a:schemeClr val="accent1"/>
                </a:solidFill>
              </a:endParaRPr>
            </a:p>
            <a:p>
              <a:pPr>
                <a:buClr>
                  <a:schemeClr val="accent4"/>
                </a:buClr>
              </a:pPr>
              <a:r>
                <a:rPr lang="en-US" sz="1400" dirty="0"/>
                <a:t>Write your description here.</a:t>
              </a:r>
            </a:p>
          </p:txBody>
        </p:sp>
        <p:sp>
          <p:nvSpPr>
            <p:cNvPr id="89" name="Sześciokąt 88">
              <a:extLst>
                <a:ext uri="{FF2B5EF4-FFF2-40B4-BE49-F238E27FC236}">
                  <a16:creationId xmlns:a16="http://schemas.microsoft.com/office/drawing/2014/main" id="{CBD329AF-15A9-4D32-A4AA-052C3232754F}"/>
                </a:ext>
              </a:extLst>
            </p:cNvPr>
            <p:cNvSpPr>
              <a:spLocks noChangeAspect="1"/>
            </p:cNvSpPr>
            <p:nvPr/>
          </p:nvSpPr>
          <p:spPr>
            <a:xfrm>
              <a:off x="558948" y="3968334"/>
              <a:ext cx="1289121" cy="1111313"/>
            </a:xfrm>
            <a:prstGeom prst="hexagon">
              <a:avLst/>
            </a:prstGeom>
            <a:solidFill>
              <a:schemeClr val="accent1"/>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grpSp>
      <p:grpSp>
        <p:nvGrpSpPr>
          <p:cNvPr id="5" name="Grupa 4">
            <a:extLst>
              <a:ext uri="{FF2B5EF4-FFF2-40B4-BE49-F238E27FC236}">
                <a16:creationId xmlns:a16="http://schemas.microsoft.com/office/drawing/2014/main" id="{9C688010-510B-4B2D-9B49-B333E71807C3}"/>
              </a:ext>
            </a:extLst>
          </p:cNvPr>
          <p:cNvGrpSpPr/>
          <p:nvPr/>
        </p:nvGrpSpPr>
        <p:grpSpPr>
          <a:xfrm>
            <a:off x="5419676" y="3071661"/>
            <a:ext cx="3572316" cy="2996296"/>
            <a:chOff x="6055480" y="1425443"/>
            <a:chExt cx="4355717" cy="3653377"/>
          </a:xfrm>
        </p:grpSpPr>
        <p:sp>
          <p:nvSpPr>
            <p:cNvPr id="91" name="Pięciokąt 18">
              <a:extLst>
                <a:ext uri="{FF2B5EF4-FFF2-40B4-BE49-F238E27FC236}">
                  <a16:creationId xmlns:a16="http://schemas.microsoft.com/office/drawing/2014/main" id="{7809A03A-074F-4076-9900-45463EB55487}"/>
                </a:ext>
              </a:extLst>
            </p:cNvPr>
            <p:cNvSpPr/>
            <p:nvPr/>
          </p:nvSpPr>
          <p:spPr>
            <a:xfrm>
              <a:off x="6638446" y="1550799"/>
              <a:ext cx="3772751" cy="922738"/>
            </a:xfrm>
            <a:prstGeom prst="bracketPair">
              <a:avLst>
                <a:gd name="adj" fmla="val 0"/>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92" name="pole tekstowe 91">
              <a:extLst>
                <a:ext uri="{FF2B5EF4-FFF2-40B4-BE49-F238E27FC236}">
                  <a16:creationId xmlns:a16="http://schemas.microsoft.com/office/drawing/2014/main" id="{C36FE4CF-0813-4220-A555-070EC84C0BDA}"/>
                </a:ext>
              </a:extLst>
            </p:cNvPr>
            <p:cNvSpPr txBox="1"/>
            <p:nvPr/>
          </p:nvSpPr>
          <p:spPr>
            <a:xfrm>
              <a:off x="7273988" y="1425443"/>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4"/>
                  </a:solidFill>
                </a:rPr>
                <a:t>Header 1</a:t>
              </a:r>
            </a:p>
            <a:p>
              <a:pPr>
                <a:buClr>
                  <a:schemeClr val="accent4"/>
                </a:buClr>
              </a:pPr>
              <a:r>
                <a:rPr lang="en-US" sz="1400" dirty="0"/>
                <a:t>Write your description here.</a:t>
              </a:r>
            </a:p>
          </p:txBody>
        </p:sp>
        <p:sp>
          <p:nvSpPr>
            <p:cNvPr id="93" name="Owal 92">
              <a:extLst>
                <a:ext uri="{FF2B5EF4-FFF2-40B4-BE49-F238E27FC236}">
                  <a16:creationId xmlns:a16="http://schemas.microsoft.com/office/drawing/2014/main" id="{5C62CE63-F61F-4DA7-9D4A-E63E4CE284DE}"/>
                </a:ext>
              </a:extLst>
            </p:cNvPr>
            <p:cNvSpPr>
              <a:spLocks noChangeAspect="1"/>
            </p:cNvSpPr>
            <p:nvPr/>
          </p:nvSpPr>
          <p:spPr>
            <a:xfrm>
              <a:off x="6055480" y="1444897"/>
              <a:ext cx="1112400" cy="1112400"/>
            </a:xfrm>
            <a:prstGeom prst="ellipse">
              <a:avLst/>
            </a:prstGeom>
            <a:solidFill>
              <a:schemeClr val="accent4"/>
            </a:solidFill>
            <a:ln w="127000">
              <a:solidFill>
                <a:schemeClr val="lt1">
                  <a:hueOff val="0"/>
                  <a:satOff val="0"/>
                  <a:lumOff val="0"/>
                  <a:alpha val="38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95" name="Pięciokąt 36">
              <a:extLst>
                <a:ext uri="{FF2B5EF4-FFF2-40B4-BE49-F238E27FC236}">
                  <a16:creationId xmlns:a16="http://schemas.microsoft.com/office/drawing/2014/main" id="{C58A804A-FE2F-4D64-993E-38AAADC07ABF}"/>
                </a:ext>
              </a:extLst>
            </p:cNvPr>
            <p:cNvSpPr/>
            <p:nvPr/>
          </p:nvSpPr>
          <p:spPr>
            <a:xfrm>
              <a:off x="6638446" y="2802378"/>
              <a:ext cx="3772751" cy="922738"/>
            </a:xfrm>
            <a:prstGeom prst="bracketPair">
              <a:avLst>
                <a:gd name="adj" fmla="val 0"/>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96" name="pole tekstowe 95">
              <a:extLst>
                <a:ext uri="{FF2B5EF4-FFF2-40B4-BE49-F238E27FC236}">
                  <a16:creationId xmlns:a16="http://schemas.microsoft.com/office/drawing/2014/main" id="{C795064F-0948-4C0B-999E-5D474B576AA1}"/>
                </a:ext>
              </a:extLst>
            </p:cNvPr>
            <p:cNvSpPr txBox="1"/>
            <p:nvPr/>
          </p:nvSpPr>
          <p:spPr>
            <a:xfrm>
              <a:off x="7273988" y="2677021"/>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6"/>
                  </a:solidFill>
                </a:rPr>
                <a:t>Header 2</a:t>
              </a:r>
              <a:endParaRPr lang="en-US" sz="1600" b="1" dirty="0">
                <a:solidFill>
                  <a:schemeClr val="accent6"/>
                </a:solidFill>
              </a:endParaRPr>
            </a:p>
            <a:p>
              <a:pPr>
                <a:buClr>
                  <a:schemeClr val="accent4"/>
                </a:buClr>
              </a:pPr>
              <a:r>
                <a:rPr lang="en-US" sz="1400" dirty="0"/>
                <a:t>Write your description here.</a:t>
              </a:r>
            </a:p>
          </p:txBody>
        </p:sp>
        <p:sp>
          <p:nvSpPr>
            <p:cNvPr id="97" name="Owal 96">
              <a:extLst>
                <a:ext uri="{FF2B5EF4-FFF2-40B4-BE49-F238E27FC236}">
                  <a16:creationId xmlns:a16="http://schemas.microsoft.com/office/drawing/2014/main" id="{C557762C-69A2-4DEA-87E2-7769489D7FB3}"/>
                </a:ext>
              </a:extLst>
            </p:cNvPr>
            <p:cNvSpPr>
              <a:spLocks noChangeAspect="1"/>
            </p:cNvSpPr>
            <p:nvPr/>
          </p:nvSpPr>
          <p:spPr>
            <a:xfrm>
              <a:off x="6055480" y="2696475"/>
              <a:ext cx="1112400" cy="1112400"/>
            </a:xfrm>
            <a:prstGeom prst="ellipse">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sp>
          <p:nvSpPr>
            <p:cNvPr id="99" name="Pięciokąt 48">
              <a:extLst>
                <a:ext uri="{FF2B5EF4-FFF2-40B4-BE49-F238E27FC236}">
                  <a16:creationId xmlns:a16="http://schemas.microsoft.com/office/drawing/2014/main" id="{C2F7DAC6-87E4-4010-A696-A7F67221F241}"/>
                </a:ext>
              </a:extLst>
            </p:cNvPr>
            <p:cNvSpPr/>
            <p:nvPr/>
          </p:nvSpPr>
          <p:spPr>
            <a:xfrm>
              <a:off x="6638446" y="4053955"/>
              <a:ext cx="3772751" cy="922738"/>
            </a:xfrm>
            <a:prstGeom prst="bracketPair">
              <a:avLst>
                <a:gd name="adj" fmla="val 0"/>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0" name="pole tekstowe 99">
              <a:extLst>
                <a:ext uri="{FF2B5EF4-FFF2-40B4-BE49-F238E27FC236}">
                  <a16:creationId xmlns:a16="http://schemas.microsoft.com/office/drawing/2014/main" id="{4D173516-B39C-4B35-BA51-DE290E151034}"/>
                </a:ext>
              </a:extLst>
            </p:cNvPr>
            <p:cNvSpPr txBox="1"/>
            <p:nvPr/>
          </p:nvSpPr>
          <p:spPr>
            <a:xfrm>
              <a:off x="7273988" y="3928599"/>
              <a:ext cx="2802422" cy="1150221"/>
            </a:xfrm>
            <a:prstGeom prst="rect">
              <a:avLst/>
            </a:prstGeom>
            <a:noFill/>
          </p:spPr>
          <p:txBody>
            <a:bodyPr wrap="square" lIns="108000" tIns="81000" rIns="108000" bIns="81000" rtlCol="0" anchor="ctr" anchorCtr="0">
              <a:noAutofit/>
            </a:bodyPr>
            <a:lstStyle/>
            <a:p>
              <a:pPr>
                <a:buClr>
                  <a:schemeClr val="accent4"/>
                </a:buClr>
              </a:pPr>
              <a:r>
                <a:rPr lang="en-US" sz="2000" b="1" dirty="0">
                  <a:solidFill>
                    <a:schemeClr val="accent5"/>
                  </a:solidFill>
                </a:rPr>
                <a:t>Header 3</a:t>
              </a:r>
              <a:endParaRPr lang="en-US" sz="1400" b="1" dirty="0">
                <a:solidFill>
                  <a:schemeClr val="accent5"/>
                </a:solidFill>
              </a:endParaRPr>
            </a:p>
            <a:p>
              <a:pPr>
                <a:buClr>
                  <a:schemeClr val="accent4"/>
                </a:buClr>
              </a:pPr>
              <a:r>
                <a:rPr lang="en-US" sz="1400" dirty="0"/>
                <a:t>Write your description here.</a:t>
              </a:r>
            </a:p>
          </p:txBody>
        </p:sp>
        <p:sp>
          <p:nvSpPr>
            <p:cNvPr id="101" name="Owal 100">
              <a:extLst>
                <a:ext uri="{FF2B5EF4-FFF2-40B4-BE49-F238E27FC236}">
                  <a16:creationId xmlns:a16="http://schemas.microsoft.com/office/drawing/2014/main" id="{4F0FD643-CC11-4D42-9A1E-FEA37343DC99}"/>
                </a:ext>
              </a:extLst>
            </p:cNvPr>
            <p:cNvSpPr>
              <a:spLocks noChangeAspect="1"/>
            </p:cNvSpPr>
            <p:nvPr/>
          </p:nvSpPr>
          <p:spPr>
            <a:xfrm>
              <a:off x="6055480" y="3948053"/>
              <a:ext cx="1112400" cy="1112400"/>
            </a:xfrm>
            <a:prstGeom prst="ellipse">
              <a:avLst/>
            </a:prstGeom>
            <a:ln w="127000">
              <a:solidFill>
                <a:schemeClr val="lt1">
                  <a:hueOff val="0"/>
                  <a:satOff val="0"/>
                  <a:lumOff val="0"/>
                  <a:alpha val="38000"/>
                </a:schemeClr>
              </a:solid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dirty="0"/>
            </a:p>
          </p:txBody>
        </p:sp>
      </p:grpSp>
      <p:sp>
        <p:nvSpPr>
          <p:cNvPr id="102" name="Freeform 6">
            <a:extLst>
              <a:ext uri="{FF2B5EF4-FFF2-40B4-BE49-F238E27FC236}">
                <a16:creationId xmlns:a16="http://schemas.microsoft.com/office/drawing/2014/main" id="{5B5C74B1-B42A-4FD5-8CCB-25E0757F0628}"/>
              </a:ext>
            </a:extLst>
          </p:cNvPr>
          <p:cNvSpPr>
            <a:spLocks noChangeAspect="1"/>
          </p:cNvSpPr>
          <p:nvPr/>
        </p:nvSpPr>
        <p:spPr bwMode="auto">
          <a:xfrm>
            <a:off x="1208690" y="1742778"/>
            <a:ext cx="587144" cy="49556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8">
            <a:extLst>
              <a:ext uri="{FF2B5EF4-FFF2-40B4-BE49-F238E27FC236}">
                <a16:creationId xmlns:a16="http://schemas.microsoft.com/office/drawing/2014/main" id="{9EE03127-AFD9-4B92-9240-872D93F9A29A}"/>
              </a:ext>
            </a:extLst>
          </p:cNvPr>
          <p:cNvSpPr>
            <a:spLocks noChangeAspect="1" noEditPoints="1"/>
          </p:cNvSpPr>
          <p:nvPr/>
        </p:nvSpPr>
        <p:spPr bwMode="auto">
          <a:xfrm>
            <a:off x="1317303" y="2787565"/>
            <a:ext cx="369918" cy="56819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4" name="Freeform 8">
            <a:extLst>
              <a:ext uri="{FF2B5EF4-FFF2-40B4-BE49-F238E27FC236}">
                <a16:creationId xmlns:a16="http://schemas.microsoft.com/office/drawing/2014/main" id="{D02A68A6-3BE1-40DE-892A-2B5E7BC14291}"/>
              </a:ext>
            </a:extLst>
          </p:cNvPr>
          <p:cNvSpPr>
            <a:spLocks noChangeAspect="1" noEditPoints="1"/>
          </p:cNvSpPr>
          <p:nvPr/>
        </p:nvSpPr>
        <p:spPr bwMode="auto">
          <a:xfrm>
            <a:off x="1385474" y="3901440"/>
            <a:ext cx="257328" cy="58890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5" name="Freeform 6">
            <a:extLst>
              <a:ext uri="{FF2B5EF4-FFF2-40B4-BE49-F238E27FC236}">
                <a16:creationId xmlns:a16="http://schemas.microsoft.com/office/drawing/2014/main" id="{5EF4B1DE-784C-48AF-92BE-74B7E9728C2B}"/>
              </a:ext>
            </a:extLst>
          </p:cNvPr>
          <p:cNvSpPr>
            <a:spLocks noChangeAspect="1"/>
          </p:cNvSpPr>
          <p:nvPr/>
        </p:nvSpPr>
        <p:spPr bwMode="auto">
          <a:xfrm>
            <a:off x="5605772" y="3330148"/>
            <a:ext cx="528328" cy="44592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8">
            <a:extLst>
              <a:ext uri="{FF2B5EF4-FFF2-40B4-BE49-F238E27FC236}">
                <a16:creationId xmlns:a16="http://schemas.microsoft.com/office/drawing/2014/main" id="{2A04120C-2878-4377-B6D1-B9AA24CE4932}"/>
              </a:ext>
            </a:extLst>
          </p:cNvPr>
          <p:cNvSpPr>
            <a:spLocks noChangeAspect="1" noEditPoints="1"/>
          </p:cNvSpPr>
          <p:nvPr/>
        </p:nvSpPr>
        <p:spPr bwMode="auto">
          <a:xfrm>
            <a:off x="5703505" y="4337438"/>
            <a:ext cx="332862" cy="51127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7" name="Freeform 8">
            <a:extLst>
              <a:ext uri="{FF2B5EF4-FFF2-40B4-BE49-F238E27FC236}">
                <a16:creationId xmlns:a16="http://schemas.microsoft.com/office/drawing/2014/main" id="{91B6ADD1-D92E-4EFA-8669-345F2D594AC9}"/>
              </a:ext>
            </a:extLst>
          </p:cNvPr>
          <p:cNvSpPr>
            <a:spLocks noChangeAspect="1" noEditPoints="1"/>
          </p:cNvSpPr>
          <p:nvPr/>
        </p:nvSpPr>
        <p:spPr bwMode="auto">
          <a:xfrm>
            <a:off x="5766037" y="5340854"/>
            <a:ext cx="231550" cy="52991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6390266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340768"/>
          </a:xfrm>
        </p:spPr>
        <p:txBody>
          <a:bodyPr>
            <a:normAutofit fontScale="90000"/>
          </a:bodyPr>
          <a:lstStyle/>
          <a:p>
            <a:r>
              <a:rPr lang="en-US" sz="3400" dirty="0">
                <a:solidFill>
                  <a:prstClr val="black"/>
                </a:solidFill>
              </a:rPr>
              <a:t>Flat Icons Set – General Business</a:t>
            </a:r>
            <a:br>
              <a:rPr lang="en-US" sz="4000" dirty="0">
                <a:solidFill>
                  <a:prstClr val="black"/>
                </a:solidFill>
              </a:rPr>
            </a:br>
            <a:r>
              <a:rPr lang="en-US" sz="1800" dirty="0">
                <a:solidFill>
                  <a:prstClr val="black"/>
                </a:solidFill>
              </a:rPr>
              <a:t>Suitcase, Business, Briefcase, Data Chart, Growth, Public Institution, Building, Handshake, Agreement, Money, Funds, Income, Checklist, Clipboard, Whiteboard, Agenda, Meeting, Teamwork, Chat, Conversation, Structure</a:t>
            </a:r>
            <a:endParaRPr lang="en-US" sz="4000"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 name="Grupa 5">
            <a:extLst>
              <a:ext uri="{FF2B5EF4-FFF2-40B4-BE49-F238E27FC236}">
                <a16:creationId xmlns:a16="http://schemas.microsoft.com/office/drawing/2014/main" id="{1EFB64A1-EAD7-461A-AA79-55CC5825B6AA}"/>
              </a:ext>
            </a:extLst>
          </p:cNvPr>
          <p:cNvGrpSpPr/>
          <p:nvPr/>
        </p:nvGrpSpPr>
        <p:grpSpPr>
          <a:xfrm>
            <a:off x="9236087" y="2696379"/>
            <a:ext cx="2465376" cy="699370"/>
            <a:chOff x="9236087" y="2696379"/>
            <a:chExt cx="2465376" cy="699370"/>
          </a:xfrm>
        </p:grpSpPr>
        <p:sp>
          <p:nvSpPr>
            <p:cNvPr id="50" name="Freeform 7">
              <a:extLst>
                <a:ext uri="{FF2B5EF4-FFF2-40B4-BE49-F238E27FC236}">
                  <a16:creationId xmlns:a16="http://schemas.microsoft.com/office/drawing/2014/main" id="{1E6ABA93-5102-4051-A3D2-87DED343D148}"/>
                </a:ext>
              </a:extLst>
            </p:cNvPr>
            <p:cNvSpPr>
              <a:spLocks noChangeAspect="1" noEditPoints="1"/>
            </p:cNvSpPr>
            <p:nvPr/>
          </p:nvSpPr>
          <p:spPr bwMode="auto">
            <a:xfrm>
              <a:off x="923608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7">
              <a:extLst>
                <a:ext uri="{FF2B5EF4-FFF2-40B4-BE49-F238E27FC236}">
                  <a16:creationId xmlns:a16="http://schemas.microsoft.com/office/drawing/2014/main" id="{FB313278-5760-463A-9CE1-DFA09AC37026}"/>
                </a:ext>
              </a:extLst>
            </p:cNvPr>
            <p:cNvSpPr>
              <a:spLocks noChangeAspect="1" noEditPoints="1"/>
            </p:cNvSpPr>
            <p:nvPr/>
          </p:nvSpPr>
          <p:spPr bwMode="auto">
            <a:xfrm>
              <a:off x="1020763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7">
              <a:extLst>
                <a:ext uri="{FF2B5EF4-FFF2-40B4-BE49-F238E27FC236}">
                  <a16:creationId xmlns:a16="http://schemas.microsoft.com/office/drawing/2014/main" id="{ACF75A2D-643D-4DC2-A17A-D24C7B6EF7CB}"/>
                </a:ext>
              </a:extLst>
            </p:cNvPr>
            <p:cNvSpPr>
              <a:spLocks noChangeAspect="1" noEditPoints="1"/>
            </p:cNvSpPr>
            <p:nvPr/>
          </p:nvSpPr>
          <p:spPr bwMode="auto">
            <a:xfrm>
              <a:off x="11179187" y="2696379"/>
              <a:ext cx="522276" cy="69937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1" name="Freeform 7">
            <a:extLst>
              <a:ext uri="{FF2B5EF4-FFF2-40B4-BE49-F238E27FC236}">
                <a16:creationId xmlns:a16="http://schemas.microsoft.com/office/drawing/2014/main" id="{6768D611-F6AF-4AE0-80CE-13F264D51107}"/>
              </a:ext>
            </a:extLst>
          </p:cNvPr>
          <p:cNvSpPr>
            <a:spLocks noChangeAspect="1" noEditPoints="1"/>
          </p:cNvSpPr>
          <p:nvPr/>
        </p:nvSpPr>
        <p:spPr bwMode="auto">
          <a:xfrm>
            <a:off x="10122520" y="4159519"/>
            <a:ext cx="647080" cy="86649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7">
            <a:extLst>
              <a:ext uri="{FF2B5EF4-FFF2-40B4-BE49-F238E27FC236}">
                <a16:creationId xmlns:a16="http://schemas.microsoft.com/office/drawing/2014/main" id="{F557FCA9-6ED4-409A-B18A-3849C8F26A0F}"/>
              </a:ext>
            </a:extLst>
          </p:cNvPr>
          <p:cNvSpPr>
            <a:spLocks noChangeAspect="1" noEditPoints="1"/>
          </p:cNvSpPr>
          <p:nvPr/>
        </p:nvSpPr>
        <p:spPr bwMode="auto">
          <a:xfrm>
            <a:off x="5414470" y="3296868"/>
            <a:ext cx="572878" cy="76713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31">
            <a:extLst>
              <a:ext uri="{FF2B5EF4-FFF2-40B4-BE49-F238E27FC236}">
                <a16:creationId xmlns:a16="http://schemas.microsoft.com/office/drawing/2014/main" id="{700FDA09-4F96-41F6-9F10-1FDD1408FB5B}"/>
              </a:ext>
            </a:extLst>
          </p:cNvPr>
          <p:cNvSpPr>
            <a:spLocks noChangeAspect="1"/>
          </p:cNvSpPr>
          <p:nvPr/>
        </p:nvSpPr>
        <p:spPr bwMode="auto">
          <a:xfrm>
            <a:off x="3902923" y="1703262"/>
            <a:ext cx="822152" cy="55809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6" name="Grafika 35">
            <a:extLst>
              <a:ext uri="{FF2B5EF4-FFF2-40B4-BE49-F238E27FC236}">
                <a16:creationId xmlns:a16="http://schemas.microsoft.com/office/drawing/2014/main" id="{DE0A861A-90F5-40BE-9646-1879E88D21CF}"/>
              </a:ext>
            </a:extLst>
          </p:cNvPr>
          <p:cNvPicPr>
            <a:picLocks noChangeAspect="1"/>
          </p:cNvPicPr>
          <p:nvPr/>
        </p:nvPicPr>
        <p:blipFill>
          <a:blip/>
          <a:stretch>
            <a:fillRect/>
          </a:stretch>
        </p:blipFill>
        <p:spPr>
          <a:xfrm>
            <a:off x="3540356" y="3291788"/>
            <a:ext cx="541326" cy="777292"/>
          </a:xfrm>
          <a:prstGeom prst="rect">
            <a:avLst/>
          </a:prstGeom>
        </p:spPr>
      </p:pic>
      <p:sp>
        <p:nvSpPr>
          <p:cNvPr id="38" name="Freeform 22">
            <a:extLst>
              <a:ext uri="{FF2B5EF4-FFF2-40B4-BE49-F238E27FC236}">
                <a16:creationId xmlns:a16="http://schemas.microsoft.com/office/drawing/2014/main" id="{C36C3875-4919-4462-A3F1-50B3051C874C}"/>
              </a:ext>
            </a:extLst>
          </p:cNvPr>
          <p:cNvSpPr>
            <a:spLocks noChangeAspect="1" noEditPoints="1"/>
          </p:cNvSpPr>
          <p:nvPr/>
        </p:nvSpPr>
        <p:spPr bwMode="auto">
          <a:xfrm>
            <a:off x="1666770" y="1670593"/>
            <a:ext cx="791996" cy="62343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6">
            <a:extLst>
              <a:ext uri="{FF2B5EF4-FFF2-40B4-BE49-F238E27FC236}">
                <a16:creationId xmlns:a16="http://schemas.microsoft.com/office/drawing/2014/main" id="{18742769-3A1E-4AE3-A311-15871FB2A1B5}"/>
              </a:ext>
            </a:extLst>
          </p:cNvPr>
          <p:cNvSpPr>
            <a:spLocks noChangeAspect="1" noEditPoints="1"/>
          </p:cNvSpPr>
          <p:nvPr/>
        </p:nvSpPr>
        <p:spPr bwMode="auto">
          <a:xfrm>
            <a:off x="1140960" y="3363439"/>
            <a:ext cx="1066608" cy="63399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F4C7ABEE-3D7C-41C7-87F5-FC45BD11C1C3}"/>
              </a:ext>
            </a:extLst>
          </p:cNvPr>
          <p:cNvSpPr>
            <a:spLocks noChangeAspect="1" noEditPoints="1"/>
          </p:cNvSpPr>
          <p:nvPr/>
        </p:nvSpPr>
        <p:spPr bwMode="auto">
          <a:xfrm>
            <a:off x="6215304" y="1654813"/>
            <a:ext cx="822152" cy="654992"/>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4">
            <a:extLst>
              <a:ext uri="{FF2B5EF4-FFF2-40B4-BE49-F238E27FC236}">
                <a16:creationId xmlns:a16="http://schemas.microsoft.com/office/drawing/2014/main" id="{2223ACCB-8BD0-48B1-9958-91199E62F84D}"/>
              </a:ext>
            </a:extLst>
          </p:cNvPr>
          <p:cNvSpPr>
            <a:spLocks noChangeAspect="1" noEditPoints="1"/>
          </p:cNvSpPr>
          <p:nvPr/>
        </p:nvSpPr>
        <p:spPr bwMode="auto">
          <a:xfrm>
            <a:off x="1688402" y="5026246"/>
            <a:ext cx="748732" cy="783076"/>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16">
            <a:extLst>
              <a:ext uri="{FF2B5EF4-FFF2-40B4-BE49-F238E27FC236}">
                <a16:creationId xmlns:a16="http://schemas.microsoft.com/office/drawing/2014/main" id="{C06F8817-9308-4350-9899-CF02DAC4F01C}"/>
              </a:ext>
            </a:extLst>
          </p:cNvPr>
          <p:cNvSpPr>
            <a:spLocks noChangeAspect="1" noEditPoints="1"/>
          </p:cNvSpPr>
          <p:nvPr/>
        </p:nvSpPr>
        <p:spPr bwMode="auto">
          <a:xfrm>
            <a:off x="3854619" y="5224890"/>
            <a:ext cx="918760" cy="557820"/>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9E57FD4E-181E-4331-A732-17929578D93B}"/>
              </a:ext>
            </a:extLst>
          </p:cNvPr>
          <p:cNvSpPr>
            <a:spLocks noChangeAspect="1" noEditPoints="1"/>
          </p:cNvSpPr>
          <p:nvPr/>
        </p:nvSpPr>
        <p:spPr bwMode="auto">
          <a:xfrm>
            <a:off x="6194735" y="5108389"/>
            <a:ext cx="863290" cy="693572"/>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0450909F-72DC-4A42-986B-739F5FD07147}"/>
              </a:ext>
            </a:extLst>
          </p:cNvPr>
          <p:cNvSpPr>
            <a:spLocks noChangeAspect="1" noEditPoints="1"/>
          </p:cNvSpPr>
          <p:nvPr/>
        </p:nvSpPr>
        <p:spPr bwMode="auto">
          <a:xfrm>
            <a:off x="7302754" y="3244497"/>
            <a:ext cx="470638" cy="883458"/>
          </a:xfrm>
          <a:custGeom>
            <a:avLst/>
            <a:gdLst>
              <a:gd name="T0" fmla="*/ 71 w 231"/>
              <a:gd name="T1" fmla="*/ 109 h 434"/>
              <a:gd name="T2" fmla="*/ 171 w 231"/>
              <a:gd name="T3" fmla="*/ 121 h 434"/>
              <a:gd name="T4" fmla="*/ 71 w 231"/>
              <a:gd name="T5" fmla="*/ 132 h 434"/>
              <a:gd name="T6" fmla="*/ 71 w 231"/>
              <a:gd name="T7" fmla="*/ 183 h 434"/>
              <a:gd name="T8" fmla="*/ 171 w 231"/>
              <a:gd name="T9" fmla="*/ 172 h 434"/>
              <a:gd name="T10" fmla="*/ 71 w 231"/>
              <a:gd name="T11" fmla="*/ 161 h 434"/>
              <a:gd name="T12" fmla="*/ 71 w 231"/>
              <a:gd name="T13" fmla="*/ 183 h 434"/>
              <a:gd name="T14" fmla="*/ 110 w 231"/>
              <a:gd name="T15" fmla="*/ 235 h 434"/>
              <a:gd name="T16" fmla="*/ 110 w 231"/>
              <a:gd name="T17" fmla="*/ 213 h 434"/>
              <a:gd name="T18" fmla="*/ 60 w 231"/>
              <a:gd name="T19" fmla="*/ 224 h 434"/>
              <a:gd name="T20" fmla="*/ 212 w 231"/>
              <a:gd name="T21" fmla="*/ 36 h 434"/>
              <a:gd name="T22" fmla="*/ 9 w 231"/>
              <a:gd name="T23" fmla="*/ 46 h 434"/>
              <a:gd name="T24" fmla="*/ 19 w 231"/>
              <a:gd name="T25" fmla="*/ 310 h 434"/>
              <a:gd name="T26" fmla="*/ 222 w 231"/>
              <a:gd name="T27" fmla="*/ 300 h 434"/>
              <a:gd name="T28" fmla="*/ 212 w 231"/>
              <a:gd name="T29" fmla="*/ 36 h 434"/>
              <a:gd name="T30" fmla="*/ 29 w 231"/>
              <a:gd name="T31" fmla="*/ 290 h 434"/>
              <a:gd name="T32" fmla="*/ 202 w 231"/>
              <a:gd name="T33" fmla="*/ 56 h 434"/>
              <a:gd name="T34" fmla="*/ 0 w 231"/>
              <a:gd name="T35" fmla="*/ 12 h 434"/>
              <a:gd name="T36" fmla="*/ 219 w 231"/>
              <a:gd name="T37" fmla="*/ 0 h 434"/>
              <a:gd name="T38" fmla="*/ 219 w 231"/>
              <a:gd name="T39" fmla="*/ 24 h 434"/>
              <a:gd name="T40" fmla="*/ 0 w 231"/>
              <a:gd name="T41" fmla="*/ 12 h 434"/>
              <a:gd name="T42" fmla="*/ 219 w 231"/>
              <a:gd name="T43" fmla="*/ 346 h 434"/>
              <a:gd name="T44" fmla="*/ 212 w 231"/>
              <a:gd name="T45" fmla="*/ 420 h 434"/>
              <a:gd name="T46" fmla="*/ 203 w 231"/>
              <a:gd name="T47" fmla="*/ 434 h 434"/>
              <a:gd name="T48" fmla="*/ 160 w 231"/>
              <a:gd name="T49" fmla="*/ 349 h 434"/>
              <a:gd name="T50" fmla="*/ 126 w 231"/>
              <a:gd name="T51" fmla="*/ 346 h 434"/>
              <a:gd name="T52" fmla="*/ 116 w 231"/>
              <a:gd name="T53" fmla="*/ 434 h 434"/>
              <a:gd name="T54" fmla="*/ 106 w 231"/>
              <a:gd name="T55" fmla="*/ 346 h 434"/>
              <a:gd name="T56" fmla="*/ 71 w 231"/>
              <a:gd name="T57" fmla="*/ 349 h 434"/>
              <a:gd name="T58" fmla="*/ 29 w 231"/>
              <a:gd name="T59" fmla="*/ 434 h 434"/>
              <a:gd name="T60" fmla="*/ 19 w 231"/>
              <a:gd name="T61" fmla="*/ 420 h 434"/>
              <a:gd name="T62" fmla="*/ 12 w 231"/>
              <a:gd name="T63" fmla="*/ 346 h 434"/>
              <a:gd name="T64" fmla="*/ 12 w 231"/>
              <a:gd name="T65" fmla="*/ 321 h 434"/>
              <a:gd name="T66" fmla="*/ 231 w 231"/>
              <a:gd name="T67" fmla="*/ 3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1" h="434">
                <a:moveTo>
                  <a:pt x="60" y="121"/>
                </a:moveTo>
                <a:cubicBezTo>
                  <a:pt x="60" y="114"/>
                  <a:pt x="65" y="109"/>
                  <a:pt x="71" y="109"/>
                </a:cubicBezTo>
                <a:cubicBezTo>
                  <a:pt x="160" y="109"/>
                  <a:pt x="160" y="109"/>
                  <a:pt x="160" y="109"/>
                </a:cubicBezTo>
                <a:cubicBezTo>
                  <a:pt x="166" y="109"/>
                  <a:pt x="171" y="114"/>
                  <a:pt x="171" y="121"/>
                </a:cubicBezTo>
                <a:cubicBezTo>
                  <a:pt x="171" y="127"/>
                  <a:pt x="166" y="132"/>
                  <a:pt x="160" y="132"/>
                </a:cubicBezTo>
                <a:cubicBezTo>
                  <a:pt x="71" y="132"/>
                  <a:pt x="71" y="132"/>
                  <a:pt x="71" y="132"/>
                </a:cubicBezTo>
                <a:cubicBezTo>
                  <a:pt x="65" y="132"/>
                  <a:pt x="60" y="127"/>
                  <a:pt x="60" y="121"/>
                </a:cubicBezTo>
                <a:close/>
                <a:moveTo>
                  <a:pt x="71" y="183"/>
                </a:moveTo>
                <a:cubicBezTo>
                  <a:pt x="160" y="183"/>
                  <a:pt x="160" y="183"/>
                  <a:pt x="160" y="183"/>
                </a:cubicBezTo>
                <a:cubicBezTo>
                  <a:pt x="166" y="183"/>
                  <a:pt x="171" y="178"/>
                  <a:pt x="171" y="172"/>
                </a:cubicBezTo>
                <a:cubicBezTo>
                  <a:pt x="171" y="166"/>
                  <a:pt x="166" y="161"/>
                  <a:pt x="160" y="161"/>
                </a:cubicBezTo>
                <a:cubicBezTo>
                  <a:pt x="71" y="161"/>
                  <a:pt x="71" y="161"/>
                  <a:pt x="71" y="161"/>
                </a:cubicBezTo>
                <a:cubicBezTo>
                  <a:pt x="65" y="161"/>
                  <a:pt x="60" y="166"/>
                  <a:pt x="60" y="172"/>
                </a:cubicBezTo>
                <a:cubicBezTo>
                  <a:pt x="60" y="178"/>
                  <a:pt x="65" y="183"/>
                  <a:pt x="71" y="183"/>
                </a:cubicBezTo>
                <a:close/>
                <a:moveTo>
                  <a:pt x="71" y="235"/>
                </a:moveTo>
                <a:cubicBezTo>
                  <a:pt x="110" y="235"/>
                  <a:pt x="110" y="235"/>
                  <a:pt x="110" y="235"/>
                </a:cubicBezTo>
                <a:cubicBezTo>
                  <a:pt x="116" y="235"/>
                  <a:pt x="121" y="230"/>
                  <a:pt x="121" y="224"/>
                </a:cubicBezTo>
                <a:cubicBezTo>
                  <a:pt x="121" y="218"/>
                  <a:pt x="116" y="213"/>
                  <a:pt x="110" y="213"/>
                </a:cubicBezTo>
                <a:cubicBezTo>
                  <a:pt x="71" y="213"/>
                  <a:pt x="71" y="213"/>
                  <a:pt x="71" y="213"/>
                </a:cubicBezTo>
                <a:cubicBezTo>
                  <a:pt x="65" y="213"/>
                  <a:pt x="60" y="218"/>
                  <a:pt x="60" y="224"/>
                </a:cubicBezTo>
                <a:cubicBezTo>
                  <a:pt x="60" y="230"/>
                  <a:pt x="65" y="235"/>
                  <a:pt x="71" y="235"/>
                </a:cubicBezTo>
                <a:close/>
                <a:moveTo>
                  <a:pt x="212" y="36"/>
                </a:moveTo>
                <a:cubicBezTo>
                  <a:pt x="19" y="36"/>
                  <a:pt x="19" y="36"/>
                  <a:pt x="19" y="36"/>
                </a:cubicBezTo>
                <a:cubicBezTo>
                  <a:pt x="14" y="36"/>
                  <a:pt x="9" y="40"/>
                  <a:pt x="9" y="46"/>
                </a:cubicBezTo>
                <a:cubicBezTo>
                  <a:pt x="9" y="300"/>
                  <a:pt x="9" y="300"/>
                  <a:pt x="9" y="300"/>
                </a:cubicBezTo>
                <a:cubicBezTo>
                  <a:pt x="9" y="305"/>
                  <a:pt x="14" y="310"/>
                  <a:pt x="19" y="310"/>
                </a:cubicBezTo>
                <a:cubicBezTo>
                  <a:pt x="212" y="310"/>
                  <a:pt x="212" y="310"/>
                  <a:pt x="212" y="310"/>
                </a:cubicBezTo>
                <a:cubicBezTo>
                  <a:pt x="218" y="310"/>
                  <a:pt x="222" y="305"/>
                  <a:pt x="222" y="300"/>
                </a:cubicBezTo>
                <a:cubicBezTo>
                  <a:pt x="222" y="46"/>
                  <a:pt x="222" y="46"/>
                  <a:pt x="222" y="46"/>
                </a:cubicBezTo>
                <a:cubicBezTo>
                  <a:pt x="222" y="40"/>
                  <a:pt x="218" y="36"/>
                  <a:pt x="212" y="36"/>
                </a:cubicBezTo>
                <a:close/>
                <a:moveTo>
                  <a:pt x="202" y="290"/>
                </a:moveTo>
                <a:cubicBezTo>
                  <a:pt x="29" y="290"/>
                  <a:pt x="29" y="290"/>
                  <a:pt x="29" y="290"/>
                </a:cubicBezTo>
                <a:cubicBezTo>
                  <a:pt x="29" y="56"/>
                  <a:pt x="29" y="56"/>
                  <a:pt x="29" y="56"/>
                </a:cubicBezTo>
                <a:cubicBezTo>
                  <a:pt x="202" y="56"/>
                  <a:pt x="202" y="56"/>
                  <a:pt x="202" y="56"/>
                </a:cubicBezTo>
                <a:lnTo>
                  <a:pt x="202" y="290"/>
                </a:lnTo>
                <a:close/>
                <a:moveTo>
                  <a:pt x="0" y="12"/>
                </a:moveTo>
                <a:cubicBezTo>
                  <a:pt x="0" y="5"/>
                  <a:pt x="5" y="0"/>
                  <a:pt x="12" y="0"/>
                </a:cubicBezTo>
                <a:cubicBezTo>
                  <a:pt x="219" y="0"/>
                  <a:pt x="219" y="0"/>
                  <a:pt x="219" y="0"/>
                </a:cubicBezTo>
                <a:cubicBezTo>
                  <a:pt x="226" y="0"/>
                  <a:pt x="231" y="5"/>
                  <a:pt x="231" y="12"/>
                </a:cubicBezTo>
                <a:cubicBezTo>
                  <a:pt x="231" y="19"/>
                  <a:pt x="226" y="24"/>
                  <a:pt x="219" y="24"/>
                </a:cubicBezTo>
                <a:cubicBezTo>
                  <a:pt x="12" y="24"/>
                  <a:pt x="12" y="24"/>
                  <a:pt x="12" y="24"/>
                </a:cubicBezTo>
                <a:cubicBezTo>
                  <a:pt x="5" y="24"/>
                  <a:pt x="0" y="19"/>
                  <a:pt x="0" y="12"/>
                </a:cubicBezTo>
                <a:close/>
                <a:moveTo>
                  <a:pt x="231" y="333"/>
                </a:moveTo>
                <a:cubicBezTo>
                  <a:pt x="231" y="340"/>
                  <a:pt x="226" y="346"/>
                  <a:pt x="219" y="346"/>
                </a:cubicBezTo>
                <a:cubicBezTo>
                  <a:pt x="180" y="346"/>
                  <a:pt x="180" y="346"/>
                  <a:pt x="180" y="346"/>
                </a:cubicBezTo>
                <a:cubicBezTo>
                  <a:pt x="212" y="420"/>
                  <a:pt x="212" y="420"/>
                  <a:pt x="212" y="420"/>
                </a:cubicBezTo>
                <a:cubicBezTo>
                  <a:pt x="214" y="425"/>
                  <a:pt x="212" y="431"/>
                  <a:pt x="207" y="433"/>
                </a:cubicBezTo>
                <a:cubicBezTo>
                  <a:pt x="205" y="434"/>
                  <a:pt x="204" y="434"/>
                  <a:pt x="203" y="434"/>
                </a:cubicBezTo>
                <a:cubicBezTo>
                  <a:pt x="199" y="434"/>
                  <a:pt x="195" y="431"/>
                  <a:pt x="193" y="428"/>
                </a:cubicBezTo>
                <a:cubicBezTo>
                  <a:pt x="160" y="349"/>
                  <a:pt x="160" y="349"/>
                  <a:pt x="160" y="349"/>
                </a:cubicBezTo>
                <a:cubicBezTo>
                  <a:pt x="160" y="348"/>
                  <a:pt x="160" y="347"/>
                  <a:pt x="160" y="346"/>
                </a:cubicBezTo>
                <a:cubicBezTo>
                  <a:pt x="126" y="346"/>
                  <a:pt x="126" y="346"/>
                  <a:pt x="126" y="346"/>
                </a:cubicBezTo>
                <a:cubicBezTo>
                  <a:pt x="126" y="424"/>
                  <a:pt x="126" y="424"/>
                  <a:pt x="126" y="424"/>
                </a:cubicBezTo>
                <a:cubicBezTo>
                  <a:pt x="126" y="429"/>
                  <a:pt x="121" y="434"/>
                  <a:pt x="116" y="434"/>
                </a:cubicBezTo>
                <a:cubicBezTo>
                  <a:pt x="110" y="434"/>
                  <a:pt x="106" y="429"/>
                  <a:pt x="106" y="424"/>
                </a:cubicBezTo>
                <a:cubicBezTo>
                  <a:pt x="106" y="346"/>
                  <a:pt x="106" y="346"/>
                  <a:pt x="106" y="346"/>
                </a:cubicBezTo>
                <a:cubicBezTo>
                  <a:pt x="72" y="346"/>
                  <a:pt x="72" y="346"/>
                  <a:pt x="72" y="346"/>
                </a:cubicBezTo>
                <a:cubicBezTo>
                  <a:pt x="72" y="347"/>
                  <a:pt x="71" y="348"/>
                  <a:pt x="71" y="349"/>
                </a:cubicBezTo>
                <a:cubicBezTo>
                  <a:pt x="38" y="428"/>
                  <a:pt x="38" y="428"/>
                  <a:pt x="38" y="428"/>
                </a:cubicBezTo>
                <a:cubicBezTo>
                  <a:pt x="36" y="431"/>
                  <a:pt x="32" y="434"/>
                  <a:pt x="29" y="434"/>
                </a:cubicBezTo>
                <a:cubicBezTo>
                  <a:pt x="27" y="434"/>
                  <a:pt x="26" y="434"/>
                  <a:pt x="25" y="433"/>
                </a:cubicBezTo>
                <a:cubicBezTo>
                  <a:pt x="20" y="431"/>
                  <a:pt x="17" y="425"/>
                  <a:pt x="19" y="420"/>
                </a:cubicBezTo>
                <a:cubicBezTo>
                  <a:pt x="51" y="346"/>
                  <a:pt x="51" y="346"/>
                  <a:pt x="51" y="346"/>
                </a:cubicBezTo>
                <a:cubicBezTo>
                  <a:pt x="12" y="346"/>
                  <a:pt x="12" y="346"/>
                  <a:pt x="12" y="346"/>
                </a:cubicBezTo>
                <a:cubicBezTo>
                  <a:pt x="5" y="346"/>
                  <a:pt x="0" y="340"/>
                  <a:pt x="0" y="333"/>
                </a:cubicBezTo>
                <a:cubicBezTo>
                  <a:pt x="0" y="326"/>
                  <a:pt x="5" y="321"/>
                  <a:pt x="12" y="321"/>
                </a:cubicBezTo>
                <a:cubicBezTo>
                  <a:pt x="219" y="321"/>
                  <a:pt x="219" y="321"/>
                  <a:pt x="219" y="321"/>
                </a:cubicBezTo>
                <a:cubicBezTo>
                  <a:pt x="226" y="321"/>
                  <a:pt x="231" y="326"/>
                  <a:pt x="231" y="33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35269609"/>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99457"/>
          </a:xfrm>
        </p:spPr>
        <p:txBody>
          <a:bodyPr>
            <a:normAutofit fontScale="90000"/>
          </a:bodyPr>
          <a:lstStyle/>
          <a:p>
            <a:r>
              <a:rPr lang="en-US" sz="3400" dirty="0">
                <a:solidFill>
                  <a:prstClr val="black"/>
                </a:solidFill>
              </a:rPr>
              <a:t>Flat Icons Set – Strategy &amp; Processes</a:t>
            </a:r>
            <a:br>
              <a:rPr lang="en-US" sz="4000" dirty="0">
                <a:solidFill>
                  <a:prstClr val="black"/>
                </a:solidFill>
              </a:rPr>
            </a:br>
            <a:r>
              <a:rPr lang="en-US" sz="2000" dirty="0">
                <a:solidFill>
                  <a:prstClr val="black"/>
                </a:solidFill>
              </a:rPr>
              <a:t>Brain, Thinking, Empathy, Thought Exchange, Lightbulb, Idea, Pin, Goal, Question, Feedback, Research, Magnifying Glass, Chess, Strategy, Process, Gears, Product, Box</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Freeform 6">
            <a:extLst>
              <a:ext uri="{FF2B5EF4-FFF2-40B4-BE49-F238E27FC236}">
                <a16:creationId xmlns:a16="http://schemas.microsoft.com/office/drawing/2014/main" id="{48DEBF40-16D9-4B7B-95FB-E7BD1EEB3D63}"/>
              </a:ext>
            </a:extLst>
          </p:cNvPr>
          <p:cNvSpPr>
            <a:spLocks noChangeAspect="1"/>
          </p:cNvSpPr>
          <p:nvPr/>
        </p:nvSpPr>
        <p:spPr bwMode="auto">
          <a:xfrm>
            <a:off x="1559496" y="1620122"/>
            <a:ext cx="834076" cy="70397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12">
            <a:extLst>
              <a:ext uri="{FF2B5EF4-FFF2-40B4-BE49-F238E27FC236}">
                <a16:creationId xmlns:a16="http://schemas.microsoft.com/office/drawing/2014/main" id="{90E26107-0B1A-4933-A646-B43A8983DFC2}"/>
              </a:ext>
            </a:extLst>
          </p:cNvPr>
          <p:cNvSpPr>
            <a:spLocks noChangeAspect="1" noEditPoints="1"/>
          </p:cNvSpPr>
          <p:nvPr/>
        </p:nvSpPr>
        <p:spPr bwMode="auto">
          <a:xfrm>
            <a:off x="3893508" y="1572007"/>
            <a:ext cx="945406" cy="77503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8">
            <a:extLst>
              <a:ext uri="{FF2B5EF4-FFF2-40B4-BE49-F238E27FC236}">
                <a16:creationId xmlns:a16="http://schemas.microsoft.com/office/drawing/2014/main" id="{E14F2A1C-91A9-483A-9C2A-50C9789F7EA2}"/>
              </a:ext>
            </a:extLst>
          </p:cNvPr>
          <p:cNvSpPr>
            <a:spLocks noChangeAspect="1" noEditPoints="1"/>
          </p:cNvSpPr>
          <p:nvPr/>
        </p:nvSpPr>
        <p:spPr bwMode="auto">
          <a:xfrm>
            <a:off x="6348836" y="1574985"/>
            <a:ext cx="605346" cy="83522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8">
            <a:extLst>
              <a:ext uri="{FF2B5EF4-FFF2-40B4-BE49-F238E27FC236}">
                <a16:creationId xmlns:a16="http://schemas.microsoft.com/office/drawing/2014/main" id="{31FF95EA-7747-4AD6-B2BD-A4A30AE241B1}"/>
              </a:ext>
            </a:extLst>
          </p:cNvPr>
          <p:cNvSpPr>
            <a:spLocks noChangeAspect="1" noEditPoints="1"/>
          </p:cNvSpPr>
          <p:nvPr/>
        </p:nvSpPr>
        <p:spPr bwMode="auto">
          <a:xfrm>
            <a:off x="1722881" y="3320344"/>
            <a:ext cx="525494" cy="80715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8">
            <a:extLst>
              <a:ext uri="{FF2B5EF4-FFF2-40B4-BE49-F238E27FC236}">
                <a16:creationId xmlns:a16="http://schemas.microsoft.com/office/drawing/2014/main" id="{295D48A6-1DB5-409C-8DB9-DA6AA418499D}"/>
              </a:ext>
            </a:extLst>
          </p:cNvPr>
          <p:cNvSpPr>
            <a:spLocks noChangeAspect="1" noEditPoints="1"/>
          </p:cNvSpPr>
          <p:nvPr/>
        </p:nvSpPr>
        <p:spPr bwMode="auto">
          <a:xfrm>
            <a:off x="1810173" y="4979912"/>
            <a:ext cx="365552" cy="836576"/>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9580B85A-B3A0-47DF-8981-2C3AC6539D2C}"/>
              </a:ext>
            </a:extLst>
          </p:cNvPr>
          <p:cNvSpPr>
            <a:spLocks noChangeAspect="1" noEditPoints="1"/>
          </p:cNvSpPr>
          <p:nvPr/>
        </p:nvSpPr>
        <p:spPr bwMode="auto">
          <a:xfrm>
            <a:off x="3937639" y="5065146"/>
            <a:ext cx="859200" cy="78603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6" name="Freeform 30">
            <a:extLst>
              <a:ext uri="{FF2B5EF4-FFF2-40B4-BE49-F238E27FC236}">
                <a16:creationId xmlns:a16="http://schemas.microsoft.com/office/drawing/2014/main" id="{2129B29F-886A-4EF7-A992-033F8A505431}"/>
              </a:ext>
            </a:extLst>
          </p:cNvPr>
          <p:cNvSpPr>
            <a:spLocks noChangeAspect="1" noEditPoints="1"/>
          </p:cNvSpPr>
          <p:nvPr/>
        </p:nvSpPr>
        <p:spPr bwMode="auto">
          <a:xfrm>
            <a:off x="3918536" y="3371850"/>
            <a:ext cx="805864" cy="70829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0">
            <a:extLst>
              <a:ext uri="{FF2B5EF4-FFF2-40B4-BE49-F238E27FC236}">
                <a16:creationId xmlns:a16="http://schemas.microsoft.com/office/drawing/2014/main" id="{488BC746-ED9A-47A6-B659-AAFA82A4873D}"/>
              </a:ext>
            </a:extLst>
          </p:cNvPr>
          <p:cNvSpPr>
            <a:spLocks noChangeAspect="1" noEditPoints="1"/>
          </p:cNvSpPr>
          <p:nvPr/>
        </p:nvSpPr>
        <p:spPr bwMode="auto">
          <a:xfrm>
            <a:off x="6324970" y="3293569"/>
            <a:ext cx="653078" cy="88445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5">
            <a:extLst>
              <a:ext uri="{FF2B5EF4-FFF2-40B4-BE49-F238E27FC236}">
                <a16:creationId xmlns:a16="http://schemas.microsoft.com/office/drawing/2014/main" id="{C7095E42-5DA0-4767-94DF-309828C1DC3E}"/>
              </a:ext>
            </a:extLst>
          </p:cNvPr>
          <p:cNvSpPr>
            <a:spLocks noEditPoints="1"/>
          </p:cNvSpPr>
          <p:nvPr/>
        </p:nvSpPr>
        <p:spPr bwMode="auto">
          <a:xfrm>
            <a:off x="6165618" y="5205668"/>
            <a:ext cx="971782" cy="62077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9" name="Grupa 38">
            <a:extLst>
              <a:ext uri="{FF2B5EF4-FFF2-40B4-BE49-F238E27FC236}">
                <a16:creationId xmlns:a16="http://schemas.microsoft.com/office/drawing/2014/main" id="{55B23D9F-1F73-4378-BC83-D569517B2FD7}"/>
              </a:ext>
            </a:extLst>
          </p:cNvPr>
          <p:cNvGrpSpPr/>
          <p:nvPr/>
        </p:nvGrpSpPr>
        <p:grpSpPr>
          <a:xfrm>
            <a:off x="9212237" y="2562782"/>
            <a:ext cx="2465423" cy="809068"/>
            <a:chOff x="9212237" y="2562782"/>
            <a:chExt cx="2465423" cy="809068"/>
          </a:xfrm>
        </p:grpSpPr>
        <p:sp>
          <p:nvSpPr>
            <p:cNvPr id="40" name="Freeform 8">
              <a:extLst>
                <a:ext uri="{FF2B5EF4-FFF2-40B4-BE49-F238E27FC236}">
                  <a16:creationId xmlns:a16="http://schemas.microsoft.com/office/drawing/2014/main" id="{467508E8-1FEC-496F-8942-71645FEBA6D6}"/>
                </a:ext>
              </a:extLst>
            </p:cNvPr>
            <p:cNvSpPr>
              <a:spLocks noChangeAspect="1" noEditPoints="1"/>
            </p:cNvSpPr>
            <p:nvPr/>
          </p:nvSpPr>
          <p:spPr bwMode="auto">
            <a:xfrm>
              <a:off x="10182691"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790547BC-AD32-45A3-B246-E0A9FBB69321}"/>
                </a:ext>
              </a:extLst>
            </p:cNvPr>
            <p:cNvSpPr>
              <a:spLocks noChangeAspect="1" noEditPoints="1"/>
            </p:cNvSpPr>
            <p:nvPr/>
          </p:nvSpPr>
          <p:spPr bwMode="auto">
            <a:xfrm>
              <a:off x="9212237"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8">
              <a:extLst>
                <a:ext uri="{FF2B5EF4-FFF2-40B4-BE49-F238E27FC236}">
                  <a16:creationId xmlns:a16="http://schemas.microsoft.com/office/drawing/2014/main" id="{FBBF3D45-319F-479F-B097-B64236109A77}"/>
                </a:ext>
              </a:extLst>
            </p:cNvPr>
            <p:cNvSpPr>
              <a:spLocks noChangeAspect="1" noEditPoints="1"/>
            </p:cNvSpPr>
            <p:nvPr/>
          </p:nvSpPr>
          <p:spPr bwMode="auto">
            <a:xfrm>
              <a:off x="11150922" y="2562782"/>
              <a:ext cx="526738" cy="80906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4" name="Freeform 8">
            <a:extLst>
              <a:ext uri="{FF2B5EF4-FFF2-40B4-BE49-F238E27FC236}">
                <a16:creationId xmlns:a16="http://schemas.microsoft.com/office/drawing/2014/main" id="{5EC5240C-B4DE-4BC2-9097-14406670A62F}"/>
              </a:ext>
            </a:extLst>
          </p:cNvPr>
          <p:cNvSpPr>
            <a:spLocks noChangeAspect="1" noEditPoints="1"/>
          </p:cNvSpPr>
          <p:nvPr/>
        </p:nvSpPr>
        <p:spPr bwMode="auto">
          <a:xfrm>
            <a:off x="10143097" y="4086400"/>
            <a:ext cx="650251" cy="99878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54883991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88571"/>
          </a:xfrm>
        </p:spPr>
        <p:txBody>
          <a:bodyPr>
            <a:normAutofit fontScale="90000"/>
          </a:bodyPr>
          <a:lstStyle/>
          <a:p>
            <a:r>
              <a:rPr lang="en-US" sz="3400" dirty="0">
                <a:solidFill>
                  <a:prstClr val="black"/>
                </a:solidFill>
              </a:rPr>
              <a:t>Flat Icons Set – Status Indicators</a:t>
            </a:r>
            <a:br>
              <a:rPr lang="en-US" sz="4000" dirty="0">
                <a:solidFill>
                  <a:prstClr val="black"/>
                </a:solidFill>
              </a:rPr>
            </a:br>
            <a:r>
              <a:rPr lang="en-US" sz="2000" dirty="0">
                <a:solidFill>
                  <a:prstClr val="black"/>
                </a:solidFill>
              </a:rPr>
              <a:t>OK, GO, Checkmark, Attention, Danger, Exclamation, X, NO GO, Three Quarters, </a:t>
            </a:r>
            <a:br>
              <a:rPr lang="en-US" sz="2000" dirty="0">
                <a:solidFill>
                  <a:prstClr val="black"/>
                </a:solidFill>
              </a:rPr>
            </a:br>
            <a:r>
              <a:rPr lang="en-US" sz="2000" dirty="0">
                <a:solidFill>
                  <a:prstClr val="black"/>
                </a:solidFill>
              </a:rPr>
              <a:t>One Quarter, Half, Whole, None Harvey Ball, Pie Chart, Security, Shield, Protection</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Freeform 17">
            <a:extLst>
              <a:ext uri="{FF2B5EF4-FFF2-40B4-BE49-F238E27FC236}">
                <a16:creationId xmlns:a16="http://schemas.microsoft.com/office/drawing/2014/main" id="{378D7BFB-A26D-47E8-8D4D-70383D29F3CD}"/>
              </a:ext>
            </a:extLst>
          </p:cNvPr>
          <p:cNvSpPr>
            <a:spLocks noChangeAspect="1" noEditPoints="1"/>
          </p:cNvSpPr>
          <p:nvPr/>
        </p:nvSpPr>
        <p:spPr bwMode="auto">
          <a:xfrm>
            <a:off x="3899043" y="1684900"/>
            <a:ext cx="793512" cy="68761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7">
            <a:extLst>
              <a:ext uri="{FF2B5EF4-FFF2-40B4-BE49-F238E27FC236}">
                <a16:creationId xmlns:a16="http://schemas.microsoft.com/office/drawing/2014/main" id="{5136A264-B095-4BF9-B0C2-588D12F84E83}"/>
              </a:ext>
            </a:extLst>
          </p:cNvPr>
          <p:cNvSpPr>
            <a:spLocks noChangeAspect="1" noEditPoints="1"/>
          </p:cNvSpPr>
          <p:nvPr/>
        </p:nvSpPr>
        <p:spPr bwMode="auto">
          <a:xfrm>
            <a:off x="6221049" y="1672500"/>
            <a:ext cx="712416" cy="712416"/>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6">
            <a:extLst>
              <a:ext uri="{FF2B5EF4-FFF2-40B4-BE49-F238E27FC236}">
                <a16:creationId xmlns:a16="http://schemas.microsoft.com/office/drawing/2014/main" id="{CD1A677F-D4F3-4EF4-8313-B653C7F801A8}"/>
              </a:ext>
            </a:extLst>
          </p:cNvPr>
          <p:cNvSpPr>
            <a:spLocks noChangeAspect="1" noEditPoints="1"/>
          </p:cNvSpPr>
          <p:nvPr/>
        </p:nvSpPr>
        <p:spPr bwMode="auto">
          <a:xfrm>
            <a:off x="1669989" y="1660468"/>
            <a:ext cx="738762" cy="73648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8">
            <a:extLst>
              <a:ext uri="{FF2B5EF4-FFF2-40B4-BE49-F238E27FC236}">
                <a16:creationId xmlns:a16="http://schemas.microsoft.com/office/drawing/2014/main" id="{F20F3958-EE69-4B29-AE7E-671F0FB326B4}"/>
              </a:ext>
            </a:extLst>
          </p:cNvPr>
          <p:cNvSpPr>
            <a:spLocks noEditPoints="1"/>
          </p:cNvSpPr>
          <p:nvPr/>
        </p:nvSpPr>
        <p:spPr bwMode="auto">
          <a:xfrm>
            <a:off x="1686740" y="3376179"/>
            <a:ext cx="705260"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9">
            <a:extLst>
              <a:ext uri="{FF2B5EF4-FFF2-40B4-BE49-F238E27FC236}">
                <a16:creationId xmlns:a16="http://schemas.microsoft.com/office/drawing/2014/main" id="{D4A52092-AE60-4008-9E2B-3C7542FBAB7A}"/>
              </a:ext>
            </a:extLst>
          </p:cNvPr>
          <p:cNvSpPr>
            <a:spLocks noEditPoints="1"/>
          </p:cNvSpPr>
          <p:nvPr/>
        </p:nvSpPr>
        <p:spPr bwMode="auto">
          <a:xfrm>
            <a:off x="3943807" y="3376179"/>
            <a:ext cx="703984"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7">
            <a:extLst>
              <a:ext uri="{FF2B5EF4-FFF2-40B4-BE49-F238E27FC236}">
                <a16:creationId xmlns:a16="http://schemas.microsoft.com/office/drawing/2014/main" id="{86E6A5AA-BCBC-4754-B20E-2A9DE1E0A4D5}"/>
              </a:ext>
            </a:extLst>
          </p:cNvPr>
          <p:cNvSpPr>
            <a:spLocks noEditPoints="1"/>
          </p:cNvSpPr>
          <p:nvPr/>
        </p:nvSpPr>
        <p:spPr bwMode="auto">
          <a:xfrm>
            <a:off x="6224627" y="3376179"/>
            <a:ext cx="705260" cy="702710"/>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11">
            <a:extLst>
              <a:ext uri="{FF2B5EF4-FFF2-40B4-BE49-F238E27FC236}">
                <a16:creationId xmlns:a16="http://schemas.microsoft.com/office/drawing/2014/main" id="{8A753CD5-FD3C-4D70-A688-544CBC51F37B}"/>
              </a:ext>
            </a:extLst>
          </p:cNvPr>
          <p:cNvSpPr>
            <a:spLocks noChangeAspect="1" noEditPoints="1"/>
          </p:cNvSpPr>
          <p:nvPr/>
        </p:nvSpPr>
        <p:spPr bwMode="auto">
          <a:xfrm>
            <a:off x="3941029" y="5135990"/>
            <a:ext cx="709540" cy="709540"/>
          </a:xfrm>
          <a:custGeom>
            <a:avLst/>
            <a:gdLst>
              <a:gd name="T0" fmla="*/ 117 w 233"/>
              <a:gd name="T1" fmla="*/ 233 h 233"/>
              <a:gd name="T2" fmla="*/ 0 w 233"/>
              <a:gd name="T3" fmla="*/ 116 h 233"/>
              <a:gd name="T4" fmla="*/ 117 w 233"/>
              <a:gd name="T5" fmla="*/ 0 h 233"/>
              <a:gd name="T6" fmla="*/ 233 w 233"/>
              <a:gd name="T7" fmla="*/ 116 h 233"/>
              <a:gd name="T8" fmla="*/ 117 w 233"/>
              <a:gd name="T9" fmla="*/ 233 h 233"/>
              <a:gd name="T10" fmla="*/ 117 w 233"/>
              <a:gd name="T11" fmla="*/ 16 h 233"/>
              <a:gd name="T12" fmla="*/ 16 w 233"/>
              <a:gd name="T13" fmla="*/ 116 h 233"/>
              <a:gd name="T14" fmla="*/ 117 w 233"/>
              <a:gd name="T15" fmla="*/ 217 h 233"/>
              <a:gd name="T16" fmla="*/ 217 w 233"/>
              <a:gd name="T17" fmla="*/ 116 h 233"/>
              <a:gd name="T18" fmla="*/ 117 w 233"/>
              <a:gd name="T19" fmla="*/ 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33">
                <a:moveTo>
                  <a:pt x="117" y="233"/>
                </a:moveTo>
                <a:cubicBezTo>
                  <a:pt x="52" y="233"/>
                  <a:pt x="0" y="181"/>
                  <a:pt x="0" y="116"/>
                </a:cubicBezTo>
                <a:cubicBezTo>
                  <a:pt x="0" y="52"/>
                  <a:pt x="52" y="0"/>
                  <a:pt x="117" y="0"/>
                </a:cubicBezTo>
                <a:cubicBezTo>
                  <a:pt x="181" y="0"/>
                  <a:pt x="233" y="52"/>
                  <a:pt x="233" y="116"/>
                </a:cubicBezTo>
                <a:cubicBezTo>
                  <a:pt x="233" y="181"/>
                  <a:pt x="181" y="233"/>
                  <a:pt x="117" y="233"/>
                </a:cubicBezTo>
                <a:close/>
                <a:moveTo>
                  <a:pt x="117" y="16"/>
                </a:moveTo>
                <a:cubicBezTo>
                  <a:pt x="61" y="16"/>
                  <a:pt x="16" y="61"/>
                  <a:pt x="16" y="116"/>
                </a:cubicBezTo>
                <a:cubicBezTo>
                  <a:pt x="16" y="172"/>
                  <a:pt x="61" y="217"/>
                  <a:pt x="117" y="217"/>
                </a:cubicBezTo>
                <a:cubicBezTo>
                  <a:pt x="172" y="217"/>
                  <a:pt x="217" y="172"/>
                  <a:pt x="217" y="116"/>
                </a:cubicBezTo>
                <a:cubicBezTo>
                  <a:pt x="217" y="61"/>
                  <a:pt x="172" y="16"/>
                  <a:pt x="11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7">
            <a:extLst>
              <a:ext uri="{FF2B5EF4-FFF2-40B4-BE49-F238E27FC236}">
                <a16:creationId xmlns:a16="http://schemas.microsoft.com/office/drawing/2014/main" id="{0E875E90-665C-4B1A-A68E-F9EA969926F2}"/>
              </a:ext>
            </a:extLst>
          </p:cNvPr>
          <p:cNvSpPr>
            <a:spLocks noChangeAspect="1" noEditPoints="1"/>
          </p:cNvSpPr>
          <p:nvPr/>
        </p:nvSpPr>
        <p:spPr bwMode="auto">
          <a:xfrm>
            <a:off x="1685152" y="5135900"/>
            <a:ext cx="708436" cy="709720"/>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14">
            <a:extLst>
              <a:ext uri="{FF2B5EF4-FFF2-40B4-BE49-F238E27FC236}">
                <a16:creationId xmlns:a16="http://schemas.microsoft.com/office/drawing/2014/main" id="{B4D69F99-A5DC-47BD-B3D1-1E22D41F51B1}"/>
              </a:ext>
            </a:extLst>
          </p:cNvPr>
          <p:cNvSpPr>
            <a:spLocks noChangeAspect="1" noEditPoints="1"/>
          </p:cNvSpPr>
          <p:nvPr/>
        </p:nvSpPr>
        <p:spPr bwMode="auto">
          <a:xfrm>
            <a:off x="6287395" y="5120972"/>
            <a:ext cx="579725" cy="739577"/>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7">
            <a:extLst>
              <a:ext uri="{FF2B5EF4-FFF2-40B4-BE49-F238E27FC236}">
                <a16:creationId xmlns:a16="http://schemas.microsoft.com/office/drawing/2014/main" id="{E70A6E82-D091-4848-BFF3-70FA262DCEC4}"/>
              </a:ext>
            </a:extLst>
          </p:cNvPr>
          <p:cNvSpPr>
            <a:spLocks noChangeAspect="1" noEditPoints="1"/>
          </p:cNvSpPr>
          <p:nvPr/>
        </p:nvSpPr>
        <p:spPr bwMode="auto">
          <a:xfrm>
            <a:off x="9165752"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555E0132-6391-4342-8F2B-7E970E6BF042}"/>
              </a:ext>
            </a:extLst>
          </p:cNvPr>
          <p:cNvSpPr>
            <a:spLocks noChangeAspect="1" noEditPoints="1"/>
          </p:cNvSpPr>
          <p:nvPr/>
        </p:nvSpPr>
        <p:spPr bwMode="auto">
          <a:xfrm>
            <a:off x="10094720"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17">
            <a:extLst>
              <a:ext uri="{FF2B5EF4-FFF2-40B4-BE49-F238E27FC236}">
                <a16:creationId xmlns:a16="http://schemas.microsoft.com/office/drawing/2014/main" id="{F879645F-CB42-4E0F-AB7C-96E7AD49AC25}"/>
              </a:ext>
            </a:extLst>
          </p:cNvPr>
          <p:cNvSpPr>
            <a:spLocks noChangeAspect="1" noEditPoints="1"/>
          </p:cNvSpPr>
          <p:nvPr/>
        </p:nvSpPr>
        <p:spPr bwMode="auto">
          <a:xfrm>
            <a:off x="11023688" y="2618926"/>
            <a:ext cx="702680" cy="608906"/>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17">
            <a:extLst>
              <a:ext uri="{FF2B5EF4-FFF2-40B4-BE49-F238E27FC236}">
                <a16:creationId xmlns:a16="http://schemas.microsoft.com/office/drawing/2014/main" id="{1F91EE1A-300E-489E-BEC5-95456BA0C4DB}"/>
              </a:ext>
            </a:extLst>
          </p:cNvPr>
          <p:cNvSpPr>
            <a:spLocks noChangeAspect="1" noEditPoints="1"/>
          </p:cNvSpPr>
          <p:nvPr/>
        </p:nvSpPr>
        <p:spPr bwMode="auto">
          <a:xfrm>
            <a:off x="10001616" y="4148086"/>
            <a:ext cx="888888" cy="770264"/>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27239271"/>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110343"/>
          </a:xfrm>
        </p:spPr>
        <p:txBody>
          <a:bodyPr>
            <a:normAutofit fontScale="90000"/>
          </a:bodyPr>
          <a:lstStyle/>
          <a:p>
            <a:r>
              <a:rPr lang="en-US" sz="3400" dirty="0">
                <a:solidFill>
                  <a:prstClr val="black"/>
                </a:solidFill>
              </a:rPr>
              <a:t>Flat Icons Set – Progress &amp; Achievement</a:t>
            </a:r>
            <a:br>
              <a:rPr lang="en-US" sz="4000" dirty="0">
                <a:solidFill>
                  <a:prstClr val="black"/>
                </a:solidFill>
              </a:rPr>
            </a:br>
            <a:r>
              <a:rPr lang="en-US" sz="2000" dirty="0">
                <a:solidFill>
                  <a:prstClr val="black"/>
                </a:solidFill>
              </a:rPr>
              <a:t>Battery, Charged, Uncharged, Full, Flat, Hourglass, Time, Trophy, Cup, Rocket, Launch, Up/Down, Arrow, Plus, Addition, Minus, Subtraction, Left/Right, Direction</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7" name="Freeform 6">
            <a:extLst>
              <a:ext uri="{FF2B5EF4-FFF2-40B4-BE49-F238E27FC236}">
                <a16:creationId xmlns:a16="http://schemas.microsoft.com/office/drawing/2014/main" id="{09861E1D-8E84-4C60-8F27-1C40627DBF52}"/>
              </a:ext>
            </a:extLst>
          </p:cNvPr>
          <p:cNvSpPr>
            <a:spLocks noChangeAspect="1" noEditPoints="1"/>
          </p:cNvSpPr>
          <p:nvPr/>
        </p:nvSpPr>
        <p:spPr bwMode="auto">
          <a:xfrm>
            <a:off x="1811644" y="1675485"/>
            <a:ext cx="405270" cy="810540"/>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8">
            <a:extLst>
              <a:ext uri="{FF2B5EF4-FFF2-40B4-BE49-F238E27FC236}">
                <a16:creationId xmlns:a16="http://schemas.microsoft.com/office/drawing/2014/main" id="{2D9E7D3A-1C21-4311-805D-DAA0FFE09189}"/>
              </a:ext>
            </a:extLst>
          </p:cNvPr>
          <p:cNvSpPr>
            <a:spLocks noChangeAspect="1" noEditPoints="1"/>
          </p:cNvSpPr>
          <p:nvPr/>
        </p:nvSpPr>
        <p:spPr bwMode="auto">
          <a:xfrm>
            <a:off x="4163225" y="1675485"/>
            <a:ext cx="404442" cy="810540"/>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4 w 207"/>
              <a:gd name="T41" fmla="*/ 0 h 414"/>
              <a:gd name="T42" fmla="*/ 58 w 207"/>
              <a:gd name="T43" fmla="*/ 6 h 414"/>
              <a:gd name="T44" fmla="*/ 58 w 207"/>
              <a:gd name="T45" fmla="*/ 24 h 414"/>
              <a:gd name="T46" fmla="*/ 64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5 w 207"/>
              <a:gd name="T61" fmla="*/ 381 h 414"/>
              <a:gd name="T62" fmla="*/ 174 w 207"/>
              <a:gd name="T63" fmla="*/ 362 h 414"/>
              <a:gd name="T64" fmla="*/ 174 w 207"/>
              <a:gd name="T65" fmla="*/ 258 h 414"/>
              <a:gd name="T66" fmla="*/ 33 w 207"/>
              <a:gd name="T67" fmla="*/ 34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5" y="55"/>
                  <a:pt x="15" y="65"/>
                  <a:pt x="15" y="78"/>
                </a:cubicBezTo>
                <a:cubicBezTo>
                  <a:pt x="15" y="376"/>
                  <a:pt x="15" y="376"/>
                  <a:pt x="15" y="376"/>
                </a:cubicBezTo>
                <a:cubicBezTo>
                  <a:pt x="15" y="389"/>
                  <a:pt x="25"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6" y="0"/>
                  <a:pt x="143" y="0"/>
                </a:cubicBezTo>
                <a:cubicBezTo>
                  <a:pt x="64" y="0"/>
                  <a:pt x="64" y="0"/>
                  <a:pt x="64" y="0"/>
                </a:cubicBezTo>
                <a:cubicBezTo>
                  <a:pt x="61" y="0"/>
                  <a:pt x="58" y="3"/>
                  <a:pt x="58" y="6"/>
                </a:cubicBezTo>
                <a:cubicBezTo>
                  <a:pt x="58" y="24"/>
                  <a:pt x="58" y="24"/>
                  <a:pt x="58" y="24"/>
                </a:cubicBezTo>
                <a:cubicBezTo>
                  <a:pt x="58" y="28"/>
                  <a:pt x="61" y="30"/>
                  <a:pt x="64" y="30"/>
                </a:cubicBezTo>
                <a:cubicBezTo>
                  <a:pt x="143" y="30"/>
                  <a:pt x="143" y="30"/>
                  <a:pt x="143" y="30"/>
                </a:cubicBezTo>
                <a:cubicBezTo>
                  <a:pt x="146" y="30"/>
                  <a:pt x="149" y="28"/>
                  <a:pt x="149" y="24"/>
                </a:cubicBezTo>
                <a:lnTo>
                  <a:pt x="149" y="6"/>
                </a:lnTo>
                <a:close/>
                <a:moveTo>
                  <a:pt x="33" y="340"/>
                </a:moveTo>
                <a:cubicBezTo>
                  <a:pt x="33" y="362"/>
                  <a:pt x="33" y="362"/>
                  <a:pt x="33" y="362"/>
                </a:cubicBezTo>
                <a:cubicBezTo>
                  <a:pt x="33" y="373"/>
                  <a:pt x="41" y="381"/>
                  <a:pt x="52" y="381"/>
                </a:cubicBezTo>
                <a:cubicBezTo>
                  <a:pt x="155" y="381"/>
                  <a:pt x="155" y="381"/>
                  <a:pt x="155" y="381"/>
                </a:cubicBezTo>
                <a:cubicBezTo>
                  <a:pt x="166" y="381"/>
                  <a:pt x="174" y="373"/>
                  <a:pt x="174" y="362"/>
                </a:cubicBezTo>
                <a:cubicBezTo>
                  <a:pt x="174" y="258"/>
                  <a:pt x="174" y="258"/>
                  <a:pt x="174" y="258"/>
                </a:cubicBezTo>
                <a:lnTo>
                  <a:pt x="33" y="34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18">
            <a:extLst>
              <a:ext uri="{FF2B5EF4-FFF2-40B4-BE49-F238E27FC236}">
                <a16:creationId xmlns:a16="http://schemas.microsoft.com/office/drawing/2014/main" id="{93C4F065-BADE-49AB-ABE9-A766A6056815}"/>
              </a:ext>
            </a:extLst>
          </p:cNvPr>
          <p:cNvSpPr>
            <a:spLocks noChangeAspect="1" noEditPoints="1"/>
          </p:cNvSpPr>
          <p:nvPr/>
        </p:nvSpPr>
        <p:spPr bwMode="auto">
          <a:xfrm>
            <a:off x="6397926" y="1675485"/>
            <a:ext cx="501940" cy="809196"/>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1">
            <a:extLst>
              <a:ext uri="{FF2B5EF4-FFF2-40B4-BE49-F238E27FC236}">
                <a16:creationId xmlns:a16="http://schemas.microsoft.com/office/drawing/2014/main" id="{5A330120-7558-42AB-9F42-642692F43CA4}"/>
              </a:ext>
            </a:extLst>
          </p:cNvPr>
          <p:cNvSpPr>
            <a:spLocks noChangeAspect="1" noEditPoints="1"/>
          </p:cNvSpPr>
          <p:nvPr/>
        </p:nvSpPr>
        <p:spPr bwMode="auto">
          <a:xfrm>
            <a:off x="1642623" y="3460953"/>
            <a:ext cx="743312" cy="698618"/>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Shape 37">
            <a:extLst>
              <a:ext uri="{FF2B5EF4-FFF2-40B4-BE49-F238E27FC236}">
                <a16:creationId xmlns:a16="http://schemas.microsoft.com/office/drawing/2014/main" id="{74A675F1-04AE-4BA8-B09F-4B3BD06C6128}"/>
              </a:ext>
            </a:extLst>
          </p:cNvPr>
          <p:cNvSpPr>
            <a:spLocks noChangeAspect="1"/>
          </p:cNvSpPr>
          <p:nvPr/>
        </p:nvSpPr>
        <p:spPr>
          <a:xfrm>
            <a:off x="6277241" y="3522278"/>
            <a:ext cx="743312" cy="743312"/>
          </a:xfrm>
          <a:custGeom>
            <a:avLst/>
            <a:gdLst>
              <a:gd name="connsiteX0" fmla="*/ 309894 w 618298"/>
              <a:gd name="connsiteY0" fmla="*/ 103974 h 618298"/>
              <a:gd name="connsiteX1" fmla="*/ 293308 w 618298"/>
              <a:gd name="connsiteY1" fmla="*/ 111390 h 618298"/>
              <a:gd name="connsiteX2" fmla="*/ 119032 w 618298"/>
              <a:gd name="connsiteY2" fmla="*/ 285418 h 618298"/>
              <a:gd name="connsiteX3" fmla="*/ 124973 w 618298"/>
              <a:gd name="connsiteY3" fmla="*/ 301239 h 618298"/>
              <a:gd name="connsiteX4" fmla="*/ 241817 w 618298"/>
              <a:gd name="connsiteY4" fmla="*/ 301239 h 618298"/>
              <a:gd name="connsiteX5" fmla="*/ 241817 w 618298"/>
              <a:gd name="connsiteY5" fmla="*/ 495043 h 618298"/>
              <a:gd name="connsiteX6" fmla="*/ 265582 w 618298"/>
              <a:gd name="connsiteY6" fmla="*/ 516797 h 618298"/>
              <a:gd name="connsiteX7" fmla="*/ 354701 w 618298"/>
              <a:gd name="connsiteY7" fmla="*/ 516797 h 618298"/>
              <a:gd name="connsiteX8" fmla="*/ 376486 w 618298"/>
              <a:gd name="connsiteY8" fmla="*/ 495043 h 618298"/>
              <a:gd name="connsiteX9" fmla="*/ 376486 w 618298"/>
              <a:gd name="connsiteY9" fmla="*/ 301239 h 618298"/>
              <a:gd name="connsiteX10" fmla="*/ 495311 w 618298"/>
              <a:gd name="connsiteY10" fmla="*/ 301239 h 618298"/>
              <a:gd name="connsiteX11" fmla="*/ 501252 w 618298"/>
              <a:gd name="connsiteY11" fmla="*/ 285418 h 618298"/>
              <a:gd name="connsiteX12" fmla="*/ 324995 w 618298"/>
              <a:gd name="connsiteY12" fmla="*/ 111390 h 618298"/>
              <a:gd name="connsiteX13" fmla="*/ 309894 w 618298"/>
              <a:gd name="connsiteY13" fmla="*/ 103974 h 618298"/>
              <a:gd name="connsiteX14" fmla="*/ 309149 w 618298"/>
              <a:gd name="connsiteY14" fmla="*/ 0 h 618298"/>
              <a:gd name="connsiteX15" fmla="*/ 618298 w 618298"/>
              <a:gd name="connsiteY15" fmla="*/ 309149 h 618298"/>
              <a:gd name="connsiteX16" fmla="*/ 309149 w 618298"/>
              <a:gd name="connsiteY16" fmla="*/ 618298 h 618298"/>
              <a:gd name="connsiteX17" fmla="*/ 0 w 618298"/>
              <a:gd name="connsiteY17" fmla="*/ 309149 h 618298"/>
              <a:gd name="connsiteX18" fmla="*/ 309149 w 618298"/>
              <a:gd name="connsiteY18" fmla="*/ 0 h 61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8298" h="618298">
                <a:moveTo>
                  <a:pt x="309894" y="103974"/>
                </a:moveTo>
                <a:cubicBezTo>
                  <a:pt x="304201" y="103974"/>
                  <a:pt x="298259" y="106446"/>
                  <a:pt x="293308" y="111390"/>
                </a:cubicBezTo>
                <a:cubicBezTo>
                  <a:pt x="119032" y="285418"/>
                  <a:pt x="119032" y="285418"/>
                  <a:pt x="119032" y="285418"/>
                </a:cubicBezTo>
                <a:cubicBezTo>
                  <a:pt x="109130" y="295306"/>
                  <a:pt x="113090" y="301239"/>
                  <a:pt x="124973" y="301239"/>
                </a:cubicBezTo>
                <a:cubicBezTo>
                  <a:pt x="241817" y="301239"/>
                  <a:pt x="241817" y="301239"/>
                  <a:pt x="241817" y="301239"/>
                </a:cubicBezTo>
                <a:cubicBezTo>
                  <a:pt x="241817" y="495043"/>
                  <a:pt x="241817" y="495043"/>
                  <a:pt x="241817" y="495043"/>
                </a:cubicBezTo>
                <a:cubicBezTo>
                  <a:pt x="241817" y="506909"/>
                  <a:pt x="251720" y="516797"/>
                  <a:pt x="265582" y="516797"/>
                </a:cubicBezTo>
                <a:cubicBezTo>
                  <a:pt x="354701" y="516797"/>
                  <a:pt x="354701" y="516797"/>
                  <a:pt x="354701" y="516797"/>
                </a:cubicBezTo>
                <a:cubicBezTo>
                  <a:pt x="366584" y="516797"/>
                  <a:pt x="376486" y="506909"/>
                  <a:pt x="376486" y="495043"/>
                </a:cubicBezTo>
                <a:cubicBezTo>
                  <a:pt x="376486" y="301239"/>
                  <a:pt x="376486" y="301239"/>
                  <a:pt x="376486" y="301239"/>
                </a:cubicBezTo>
                <a:cubicBezTo>
                  <a:pt x="495311" y="301239"/>
                  <a:pt x="495311" y="301239"/>
                  <a:pt x="495311" y="301239"/>
                </a:cubicBezTo>
                <a:cubicBezTo>
                  <a:pt x="507193" y="301239"/>
                  <a:pt x="509174" y="295306"/>
                  <a:pt x="501252" y="285418"/>
                </a:cubicBezTo>
                <a:cubicBezTo>
                  <a:pt x="324995" y="111390"/>
                  <a:pt x="324995" y="111390"/>
                  <a:pt x="324995" y="111390"/>
                </a:cubicBezTo>
                <a:cubicBezTo>
                  <a:pt x="321034" y="106446"/>
                  <a:pt x="315588" y="103974"/>
                  <a:pt x="309894" y="103974"/>
                </a:cubicBezTo>
                <a:close/>
                <a:moveTo>
                  <a:pt x="309149" y="0"/>
                </a:moveTo>
                <a:cubicBezTo>
                  <a:pt x="479887" y="0"/>
                  <a:pt x="618298" y="138411"/>
                  <a:pt x="618298" y="309149"/>
                </a:cubicBezTo>
                <a:cubicBezTo>
                  <a:pt x="618298" y="479887"/>
                  <a:pt x="479887" y="618298"/>
                  <a:pt x="309149" y="618298"/>
                </a:cubicBezTo>
                <a:cubicBezTo>
                  <a:pt x="138411" y="618298"/>
                  <a:pt x="0" y="479887"/>
                  <a:pt x="0" y="309149"/>
                </a:cubicBezTo>
                <a:cubicBezTo>
                  <a:pt x="0" y="138411"/>
                  <a:pt x="138411" y="0"/>
                  <a:pt x="309149"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noAutofit/>
          </a:bodyPr>
          <a:lstStyle/>
          <a:p>
            <a:endParaRPr lang="en-US" dirty="0">
              <a:solidFill>
                <a:schemeClr val="tx1"/>
              </a:solidFill>
            </a:endParaRPr>
          </a:p>
        </p:txBody>
      </p:sp>
      <p:sp>
        <p:nvSpPr>
          <p:cNvPr id="36" name="Freeform 22">
            <a:extLst>
              <a:ext uri="{FF2B5EF4-FFF2-40B4-BE49-F238E27FC236}">
                <a16:creationId xmlns:a16="http://schemas.microsoft.com/office/drawing/2014/main" id="{86BF56BD-2157-4140-B146-39F733FFFA63}"/>
              </a:ext>
            </a:extLst>
          </p:cNvPr>
          <p:cNvSpPr>
            <a:spLocks noChangeAspect="1"/>
          </p:cNvSpPr>
          <p:nvPr/>
        </p:nvSpPr>
        <p:spPr bwMode="auto">
          <a:xfrm flipH="1">
            <a:off x="6275450" y="5207678"/>
            <a:ext cx="694926" cy="668306"/>
          </a:xfrm>
          <a:custGeom>
            <a:avLst/>
            <a:gdLst>
              <a:gd name="T0" fmla="*/ 205 w 210"/>
              <a:gd name="T1" fmla="*/ 93 h 202"/>
              <a:gd name="T2" fmla="*/ 117 w 210"/>
              <a:gd name="T3" fmla="*/ 5 h 202"/>
              <a:gd name="T4" fmla="*/ 109 w 210"/>
              <a:gd name="T5" fmla="*/ 8 h 202"/>
              <a:gd name="T6" fmla="*/ 109 w 210"/>
              <a:gd name="T7" fmla="*/ 67 h 202"/>
              <a:gd name="T8" fmla="*/ 11 w 210"/>
              <a:gd name="T9" fmla="*/ 67 h 202"/>
              <a:gd name="T10" fmla="*/ 0 w 210"/>
              <a:gd name="T11" fmla="*/ 79 h 202"/>
              <a:gd name="T12" fmla="*/ 0 w 210"/>
              <a:gd name="T13" fmla="*/ 124 h 202"/>
              <a:gd name="T14" fmla="*/ 11 w 210"/>
              <a:gd name="T15" fmla="*/ 135 h 202"/>
              <a:gd name="T16" fmla="*/ 109 w 210"/>
              <a:gd name="T17" fmla="*/ 135 h 202"/>
              <a:gd name="T18" fmla="*/ 109 w 210"/>
              <a:gd name="T19" fmla="*/ 195 h 202"/>
              <a:gd name="T20" fmla="*/ 117 w 210"/>
              <a:gd name="T21" fmla="*/ 198 h 202"/>
              <a:gd name="T22" fmla="*/ 205 w 210"/>
              <a:gd name="T23" fmla="*/ 109 h 202"/>
              <a:gd name="T24" fmla="*/ 205 w 210"/>
              <a:gd name="T25" fmla="*/ 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2">
                <a:moveTo>
                  <a:pt x="205" y="93"/>
                </a:moveTo>
                <a:cubicBezTo>
                  <a:pt x="117" y="5"/>
                  <a:pt x="117" y="5"/>
                  <a:pt x="117" y="5"/>
                </a:cubicBezTo>
                <a:cubicBezTo>
                  <a:pt x="112" y="0"/>
                  <a:pt x="109" y="2"/>
                  <a:pt x="109" y="8"/>
                </a:cubicBezTo>
                <a:cubicBezTo>
                  <a:pt x="109" y="67"/>
                  <a:pt x="109" y="67"/>
                  <a:pt x="109" y="67"/>
                </a:cubicBezTo>
                <a:cubicBezTo>
                  <a:pt x="11" y="67"/>
                  <a:pt x="11" y="67"/>
                  <a:pt x="11" y="67"/>
                </a:cubicBezTo>
                <a:cubicBezTo>
                  <a:pt x="5" y="67"/>
                  <a:pt x="0" y="72"/>
                  <a:pt x="0" y="79"/>
                </a:cubicBezTo>
                <a:cubicBezTo>
                  <a:pt x="0" y="124"/>
                  <a:pt x="0" y="124"/>
                  <a:pt x="0" y="124"/>
                </a:cubicBezTo>
                <a:cubicBezTo>
                  <a:pt x="0" y="130"/>
                  <a:pt x="5" y="135"/>
                  <a:pt x="11" y="135"/>
                </a:cubicBezTo>
                <a:cubicBezTo>
                  <a:pt x="109" y="135"/>
                  <a:pt x="109" y="135"/>
                  <a:pt x="109" y="135"/>
                </a:cubicBezTo>
                <a:cubicBezTo>
                  <a:pt x="109" y="195"/>
                  <a:pt x="109" y="195"/>
                  <a:pt x="109" y="195"/>
                </a:cubicBezTo>
                <a:cubicBezTo>
                  <a:pt x="109" y="201"/>
                  <a:pt x="112" y="202"/>
                  <a:pt x="117" y="198"/>
                </a:cubicBezTo>
                <a:cubicBezTo>
                  <a:pt x="205" y="109"/>
                  <a:pt x="205" y="109"/>
                  <a:pt x="205" y="109"/>
                </a:cubicBezTo>
                <a:cubicBezTo>
                  <a:pt x="210" y="105"/>
                  <a:pt x="210" y="98"/>
                  <a:pt x="205" y="9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9">
            <a:extLst>
              <a:ext uri="{FF2B5EF4-FFF2-40B4-BE49-F238E27FC236}">
                <a16:creationId xmlns:a16="http://schemas.microsoft.com/office/drawing/2014/main" id="{BCD6A48E-0A8D-4894-A7A9-76140BEAE2E3}"/>
              </a:ext>
            </a:extLst>
          </p:cNvPr>
          <p:cNvSpPr>
            <a:spLocks/>
          </p:cNvSpPr>
          <p:nvPr/>
        </p:nvSpPr>
        <p:spPr bwMode="auto">
          <a:xfrm>
            <a:off x="3975733" y="5491763"/>
            <a:ext cx="677232" cy="100136"/>
          </a:xfrm>
          <a:custGeom>
            <a:avLst/>
            <a:gdLst>
              <a:gd name="T0" fmla="*/ 428 w 462"/>
              <a:gd name="T1" fmla="*/ 0 h 68"/>
              <a:gd name="T2" fmla="*/ 34 w 462"/>
              <a:gd name="T3" fmla="*/ 0 h 68"/>
              <a:gd name="T4" fmla="*/ 0 w 462"/>
              <a:gd name="T5" fmla="*/ 34 h 68"/>
              <a:gd name="T6" fmla="*/ 34 w 462"/>
              <a:gd name="T7" fmla="*/ 68 h 68"/>
              <a:gd name="T8" fmla="*/ 428 w 462"/>
              <a:gd name="T9" fmla="*/ 68 h 68"/>
              <a:gd name="T10" fmla="*/ 462 w 462"/>
              <a:gd name="T11" fmla="*/ 34 h 68"/>
              <a:gd name="T12" fmla="*/ 428 w 46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462" h="68">
                <a:moveTo>
                  <a:pt x="428" y="0"/>
                </a:moveTo>
                <a:cubicBezTo>
                  <a:pt x="34" y="0"/>
                  <a:pt x="34" y="0"/>
                  <a:pt x="34" y="0"/>
                </a:cubicBezTo>
                <a:cubicBezTo>
                  <a:pt x="15" y="0"/>
                  <a:pt x="0" y="15"/>
                  <a:pt x="0" y="34"/>
                </a:cubicBezTo>
                <a:cubicBezTo>
                  <a:pt x="0" y="53"/>
                  <a:pt x="15" y="68"/>
                  <a:pt x="34" y="68"/>
                </a:cubicBezTo>
                <a:cubicBezTo>
                  <a:pt x="428" y="68"/>
                  <a:pt x="428" y="68"/>
                  <a:pt x="428" y="68"/>
                </a:cubicBezTo>
                <a:cubicBezTo>
                  <a:pt x="447" y="68"/>
                  <a:pt x="462" y="53"/>
                  <a:pt x="462" y="34"/>
                </a:cubicBezTo>
                <a:cubicBezTo>
                  <a:pt x="462" y="15"/>
                  <a:pt x="447" y="0"/>
                  <a:pt x="428"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45" name="Freeform 10">
            <a:extLst>
              <a:ext uri="{FF2B5EF4-FFF2-40B4-BE49-F238E27FC236}">
                <a16:creationId xmlns:a16="http://schemas.microsoft.com/office/drawing/2014/main" id="{1242D73A-437B-4DE2-83AC-7E9CF229E655}"/>
              </a:ext>
            </a:extLst>
          </p:cNvPr>
          <p:cNvSpPr>
            <a:spLocks/>
          </p:cNvSpPr>
          <p:nvPr/>
        </p:nvSpPr>
        <p:spPr bwMode="auto">
          <a:xfrm>
            <a:off x="1681532" y="5202554"/>
            <a:ext cx="677236" cy="678554"/>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000" dirty="0"/>
          </a:p>
        </p:txBody>
      </p:sp>
      <p:sp>
        <p:nvSpPr>
          <p:cNvPr id="49" name="Freeform 6">
            <a:extLst>
              <a:ext uri="{FF2B5EF4-FFF2-40B4-BE49-F238E27FC236}">
                <a16:creationId xmlns:a16="http://schemas.microsoft.com/office/drawing/2014/main" id="{CCC74529-3DF6-44ED-9953-0283EFA27D34}"/>
              </a:ext>
            </a:extLst>
          </p:cNvPr>
          <p:cNvSpPr>
            <a:spLocks noEditPoints="1"/>
          </p:cNvSpPr>
          <p:nvPr/>
        </p:nvSpPr>
        <p:spPr bwMode="auto">
          <a:xfrm>
            <a:off x="4011276" y="3477398"/>
            <a:ext cx="627508" cy="744808"/>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6">
            <a:extLst>
              <a:ext uri="{FF2B5EF4-FFF2-40B4-BE49-F238E27FC236}">
                <a16:creationId xmlns:a16="http://schemas.microsoft.com/office/drawing/2014/main" id="{82A98F81-7D82-483E-9F4F-159F1BEEB3D2}"/>
              </a:ext>
            </a:extLst>
          </p:cNvPr>
          <p:cNvSpPr>
            <a:spLocks noChangeAspect="1" noEditPoints="1"/>
          </p:cNvSpPr>
          <p:nvPr/>
        </p:nvSpPr>
        <p:spPr bwMode="auto">
          <a:xfrm>
            <a:off x="9276602"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a:extLst>
              <a:ext uri="{FF2B5EF4-FFF2-40B4-BE49-F238E27FC236}">
                <a16:creationId xmlns:a16="http://schemas.microsoft.com/office/drawing/2014/main" id="{B8CE0CBB-8FAF-4AD2-A3E7-8AD339727037}"/>
              </a:ext>
            </a:extLst>
          </p:cNvPr>
          <p:cNvSpPr>
            <a:spLocks noChangeAspect="1" noEditPoints="1"/>
          </p:cNvSpPr>
          <p:nvPr/>
        </p:nvSpPr>
        <p:spPr bwMode="auto">
          <a:xfrm>
            <a:off x="10228897"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6">
            <a:extLst>
              <a:ext uri="{FF2B5EF4-FFF2-40B4-BE49-F238E27FC236}">
                <a16:creationId xmlns:a16="http://schemas.microsoft.com/office/drawing/2014/main" id="{6616F147-0291-4693-A493-81995ACF0221}"/>
              </a:ext>
            </a:extLst>
          </p:cNvPr>
          <p:cNvSpPr>
            <a:spLocks noChangeAspect="1" noEditPoints="1"/>
          </p:cNvSpPr>
          <p:nvPr/>
        </p:nvSpPr>
        <p:spPr bwMode="auto">
          <a:xfrm>
            <a:off x="11194040" y="2566318"/>
            <a:ext cx="434326" cy="868652"/>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6">
            <a:extLst>
              <a:ext uri="{FF2B5EF4-FFF2-40B4-BE49-F238E27FC236}">
                <a16:creationId xmlns:a16="http://schemas.microsoft.com/office/drawing/2014/main" id="{67CDA331-1B43-4762-9E5C-5C0038FA6255}"/>
              </a:ext>
            </a:extLst>
          </p:cNvPr>
          <p:cNvSpPr>
            <a:spLocks noChangeAspect="1" noEditPoints="1"/>
          </p:cNvSpPr>
          <p:nvPr/>
        </p:nvSpPr>
        <p:spPr bwMode="auto">
          <a:xfrm>
            <a:off x="10211928" y="4124501"/>
            <a:ext cx="468264" cy="936528"/>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37504139"/>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110343"/>
          </a:xfrm>
        </p:spPr>
        <p:txBody>
          <a:bodyPr>
            <a:normAutofit fontScale="90000"/>
          </a:bodyPr>
          <a:lstStyle/>
          <a:p>
            <a:r>
              <a:rPr lang="en-US" sz="3400" dirty="0">
                <a:solidFill>
                  <a:prstClr val="black"/>
                </a:solidFill>
              </a:rPr>
              <a:t>Flat Icons Set – People</a:t>
            </a:r>
            <a:br>
              <a:rPr lang="en-US" sz="4000" dirty="0">
                <a:solidFill>
                  <a:prstClr val="black"/>
                </a:solidFill>
              </a:rPr>
            </a:br>
            <a:r>
              <a:rPr lang="en-US" sz="2000" dirty="0">
                <a:solidFill>
                  <a:prstClr val="black"/>
                </a:solidFill>
              </a:rPr>
              <a:t>Like, Thumbs Up, Dislike, Thumbs Down, Hand, Stop, Man, Male, Woman, Female, Human, User, Client, Person, Team, Group, Couple, Pair</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Freeform 7">
            <a:extLst>
              <a:ext uri="{FF2B5EF4-FFF2-40B4-BE49-F238E27FC236}">
                <a16:creationId xmlns:a16="http://schemas.microsoft.com/office/drawing/2014/main" id="{1A6ACFB4-9A39-4569-9A42-3D84CC38FA9E}"/>
              </a:ext>
            </a:extLst>
          </p:cNvPr>
          <p:cNvSpPr>
            <a:spLocks noEditPoints="1"/>
          </p:cNvSpPr>
          <p:nvPr/>
        </p:nvSpPr>
        <p:spPr bwMode="auto">
          <a:xfrm>
            <a:off x="6445132" y="3221783"/>
            <a:ext cx="370270" cy="944925"/>
          </a:xfrm>
          <a:custGeom>
            <a:avLst/>
            <a:gdLst>
              <a:gd name="T0" fmla="*/ 26 w 118"/>
              <a:gd name="T1" fmla="*/ 32 h 301"/>
              <a:gd name="T2" fmla="*/ 58 w 118"/>
              <a:gd name="T3" fmla="*/ 0 h 301"/>
              <a:gd name="T4" fmla="*/ 90 w 118"/>
              <a:gd name="T5" fmla="*/ 32 h 301"/>
              <a:gd name="T6" fmla="*/ 58 w 118"/>
              <a:gd name="T7" fmla="*/ 64 h 301"/>
              <a:gd name="T8" fmla="*/ 26 w 118"/>
              <a:gd name="T9" fmla="*/ 32 h 301"/>
              <a:gd name="T10" fmla="*/ 118 w 118"/>
              <a:gd name="T11" fmla="*/ 102 h 301"/>
              <a:gd name="T12" fmla="*/ 118 w 118"/>
              <a:gd name="T13" fmla="*/ 159 h 301"/>
              <a:gd name="T14" fmla="*/ 95 w 118"/>
              <a:gd name="T15" fmla="*/ 184 h 301"/>
              <a:gd name="T16" fmla="*/ 92 w 118"/>
              <a:gd name="T17" fmla="*/ 191 h 301"/>
              <a:gd name="T18" fmla="*/ 92 w 118"/>
              <a:gd name="T19" fmla="*/ 283 h 301"/>
              <a:gd name="T20" fmla="*/ 73 w 118"/>
              <a:gd name="T21" fmla="*/ 301 h 301"/>
              <a:gd name="T22" fmla="*/ 44 w 118"/>
              <a:gd name="T23" fmla="*/ 301 h 301"/>
              <a:gd name="T24" fmla="*/ 26 w 118"/>
              <a:gd name="T25" fmla="*/ 283 h 301"/>
              <a:gd name="T26" fmla="*/ 26 w 118"/>
              <a:gd name="T27" fmla="*/ 191 h 301"/>
              <a:gd name="T28" fmla="*/ 22 w 118"/>
              <a:gd name="T29" fmla="*/ 184 h 301"/>
              <a:gd name="T30" fmla="*/ 0 w 118"/>
              <a:gd name="T31" fmla="*/ 159 h 301"/>
              <a:gd name="T32" fmla="*/ 0 w 118"/>
              <a:gd name="T33" fmla="*/ 102 h 301"/>
              <a:gd name="T34" fmla="*/ 22 w 118"/>
              <a:gd name="T35" fmla="*/ 76 h 301"/>
              <a:gd name="T36" fmla="*/ 36 w 118"/>
              <a:gd name="T37" fmla="*/ 76 h 301"/>
              <a:gd name="T38" fmla="*/ 58 w 118"/>
              <a:gd name="T39" fmla="*/ 103 h 301"/>
              <a:gd name="T40" fmla="*/ 79 w 118"/>
              <a:gd name="T41" fmla="*/ 76 h 301"/>
              <a:gd name="T42" fmla="*/ 95 w 118"/>
              <a:gd name="T43" fmla="*/ 76 h 301"/>
              <a:gd name="T44" fmla="*/ 118 w 118"/>
              <a:gd name="T45" fmla="*/ 10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1">
                <a:moveTo>
                  <a:pt x="26" y="32"/>
                </a:moveTo>
                <a:cubicBezTo>
                  <a:pt x="26" y="14"/>
                  <a:pt x="41" y="0"/>
                  <a:pt x="58" y="0"/>
                </a:cubicBezTo>
                <a:cubicBezTo>
                  <a:pt x="76" y="0"/>
                  <a:pt x="90" y="14"/>
                  <a:pt x="90" y="32"/>
                </a:cubicBezTo>
                <a:cubicBezTo>
                  <a:pt x="90" y="50"/>
                  <a:pt x="76" y="64"/>
                  <a:pt x="58" y="64"/>
                </a:cubicBezTo>
                <a:cubicBezTo>
                  <a:pt x="41" y="64"/>
                  <a:pt x="26" y="50"/>
                  <a:pt x="26" y="32"/>
                </a:cubicBezTo>
                <a:close/>
                <a:moveTo>
                  <a:pt x="118" y="102"/>
                </a:moveTo>
                <a:cubicBezTo>
                  <a:pt x="118" y="159"/>
                  <a:pt x="118" y="159"/>
                  <a:pt x="118" y="159"/>
                </a:cubicBezTo>
                <a:cubicBezTo>
                  <a:pt x="118" y="173"/>
                  <a:pt x="109" y="184"/>
                  <a:pt x="95" y="184"/>
                </a:cubicBezTo>
                <a:cubicBezTo>
                  <a:pt x="95" y="184"/>
                  <a:pt x="91" y="185"/>
                  <a:pt x="92" y="191"/>
                </a:cubicBezTo>
                <a:cubicBezTo>
                  <a:pt x="92" y="283"/>
                  <a:pt x="92" y="283"/>
                  <a:pt x="92" y="283"/>
                </a:cubicBezTo>
                <a:cubicBezTo>
                  <a:pt x="92" y="293"/>
                  <a:pt x="84" y="301"/>
                  <a:pt x="73" y="301"/>
                </a:cubicBezTo>
                <a:cubicBezTo>
                  <a:pt x="63" y="301"/>
                  <a:pt x="54" y="301"/>
                  <a:pt x="44" y="301"/>
                </a:cubicBezTo>
                <a:cubicBezTo>
                  <a:pt x="34" y="301"/>
                  <a:pt x="26" y="293"/>
                  <a:pt x="26" y="283"/>
                </a:cubicBezTo>
                <a:cubicBezTo>
                  <a:pt x="26" y="191"/>
                  <a:pt x="26" y="191"/>
                  <a:pt x="26" y="191"/>
                </a:cubicBezTo>
                <a:cubicBezTo>
                  <a:pt x="25" y="184"/>
                  <a:pt x="22" y="184"/>
                  <a:pt x="22" y="184"/>
                </a:cubicBezTo>
                <a:cubicBezTo>
                  <a:pt x="8" y="184"/>
                  <a:pt x="0" y="173"/>
                  <a:pt x="0" y="159"/>
                </a:cubicBezTo>
                <a:cubicBezTo>
                  <a:pt x="0" y="102"/>
                  <a:pt x="0" y="102"/>
                  <a:pt x="0" y="102"/>
                </a:cubicBezTo>
                <a:cubicBezTo>
                  <a:pt x="0" y="88"/>
                  <a:pt x="8" y="76"/>
                  <a:pt x="22" y="76"/>
                </a:cubicBezTo>
                <a:cubicBezTo>
                  <a:pt x="36" y="76"/>
                  <a:pt x="36" y="76"/>
                  <a:pt x="36" y="76"/>
                </a:cubicBezTo>
                <a:cubicBezTo>
                  <a:pt x="58" y="103"/>
                  <a:pt x="58" y="103"/>
                  <a:pt x="58" y="103"/>
                </a:cubicBezTo>
                <a:cubicBezTo>
                  <a:pt x="79" y="76"/>
                  <a:pt x="79" y="76"/>
                  <a:pt x="79" y="76"/>
                </a:cubicBezTo>
                <a:cubicBezTo>
                  <a:pt x="95" y="76"/>
                  <a:pt x="95" y="76"/>
                  <a:pt x="95" y="76"/>
                </a:cubicBezTo>
                <a:cubicBezTo>
                  <a:pt x="109" y="76"/>
                  <a:pt x="118" y="88"/>
                  <a:pt x="118" y="10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28" name="Freeform 19">
            <a:extLst>
              <a:ext uri="{FF2B5EF4-FFF2-40B4-BE49-F238E27FC236}">
                <a16:creationId xmlns:a16="http://schemas.microsoft.com/office/drawing/2014/main" id="{DE58FE85-94A8-4174-9853-86D46C3B2316}"/>
              </a:ext>
            </a:extLst>
          </p:cNvPr>
          <p:cNvSpPr>
            <a:spLocks noEditPoints="1"/>
          </p:cNvSpPr>
          <p:nvPr/>
        </p:nvSpPr>
        <p:spPr bwMode="auto">
          <a:xfrm>
            <a:off x="4045186" y="3198292"/>
            <a:ext cx="509636" cy="991906"/>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37" name="Freeform 34">
            <a:extLst>
              <a:ext uri="{FF2B5EF4-FFF2-40B4-BE49-F238E27FC236}">
                <a16:creationId xmlns:a16="http://schemas.microsoft.com/office/drawing/2014/main" id="{1637551B-17C4-4ADE-9A4C-CC0821D56E46}"/>
              </a:ext>
            </a:extLst>
          </p:cNvPr>
          <p:cNvSpPr>
            <a:spLocks noChangeAspect="1"/>
          </p:cNvSpPr>
          <p:nvPr/>
        </p:nvSpPr>
        <p:spPr bwMode="auto">
          <a:xfrm>
            <a:off x="1787222" y="5146049"/>
            <a:ext cx="572346" cy="63506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35">
            <a:extLst>
              <a:ext uri="{FF2B5EF4-FFF2-40B4-BE49-F238E27FC236}">
                <a16:creationId xmlns:a16="http://schemas.microsoft.com/office/drawing/2014/main" id="{DBD9E938-3545-4D28-B43B-57A36B3998F7}"/>
              </a:ext>
            </a:extLst>
          </p:cNvPr>
          <p:cNvSpPr>
            <a:spLocks noChangeAspect="1"/>
          </p:cNvSpPr>
          <p:nvPr/>
        </p:nvSpPr>
        <p:spPr bwMode="auto">
          <a:xfrm>
            <a:off x="4021691" y="5145412"/>
            <a:ext cx="556626" cy="636342"/>
          </a:xfrm>
          <a:custGeom>
            <a:avLst/>
            <a:gdLst>
              <a:gd name="T0" fmla="*/ 335 w 337"/>
              <a:gd name="T1" fmla="*/ 367 h 385"/>
              <a:gd name="T2" fmla="*/ 1 w 337"/>
              <a:gd name="T3" fmla="*/ 367 h 385"/>
              <a:gd name="T4" fmla="*/ 14 w 337"/>
              <a:gd name="T5" fmla="*/ 279 h 385"/>
              <a:gd name="T6" fmla="*/ 51 w 337"/>
              <a:gd name="T7" fmla="*/ 241 h 385"/>
              <a:gd name="T8" fmla="*/ 86 w 337"/>
              <a:gd name="T9" fmla="*/ 226 h 385"/>
              <a:gd name="T10" fmla="*/ 135 w 337"/>
              <a:gd name="T11" fmla="*/ 196 h 385"/>
              <a:gd name="T12" fmla="*/ 134 w 337"/>
              <a:gd name="T13" fmla="*/ 186 h 385"/>
              <a:gd name="T14" fmla="*/ 82 w 337"/>
              <a:gd name="T15" fmla="*/ 173 h 385"/>
              <a:gd name="T16" fmla="*/ 100 w 337"/>
              <a:gd name="T17" fmla="*/ 34 h 385"/>
              <a:gd name="T18" fmla="*/ 129 w 337"/>
              <a:gd name="T19" fmla="*/ 12 h 385"/>
              <a:gd name="T20" fmla="*/ 143 w 337"/>
              <a:gd name="T21" fmla="*/ 9 h 385"/>
              <a:gd name="T22" fmla="*/ 155 w 337"/>
              <a:gd name="T23" fmla="*/ 4 h 385"/>
              <a:gd name="T24" fmla="*/ 173 w 337"/>
              <a:gd name="T25" fmla="*/ 2 h 385"/>
              <a:gd name="T26" fmla="*/ 247 w 337"/>
              <a:gd name="T27" fmla="*/ 59 h 385"/>
              <a:gd name="T28" fmla="*/ 246 w 337"/>
              <a:gd name="T29" fmla="*/ 175 h 385"/>
              <a:gd name="T30" fmla="*/ 207 w 337"/>
              <a:gd name="T31" fmla="*/ 183 h 385"/>
              <a:gd name="T32" fmla="*/ 207 w 337"/>
              <a:gd name="T33" fmla="*/ 185 h 385"/>
              <a:gd name="T34" fmla="*/ 219 w 337"/>
              <a:gd name="T35" fmla="*/ 210 h 385"/>
              <a:gd name="T36" fmla="*/ 255 w 337"/>
              <a:gd name="T37" fmla="*/ 229 h 385"/>
              <a:gd name="T38" fmla="*/ 304 w 337"/>
              <a:gd name="T39" fmla="*/ 253 h 385"/>
              <a:gd name="T40" fmla="*/ 327 w 337"/>
              <a:gd name="T41" fmla="*/ 289 h 385"/>
              <a:gd name="T42" fmla="*/ 335 w 337"/>
              <a:gd name="T43" fmla="*/ 36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7" h="385">
                <a:moveTo>
                  <a:pt x="335" y="367"/>
                </a:moveTo>
                <a:cubicBezTo>
                  <a:pt x="332" y="385"/>
                  <a:pt x="3" y="385"/>
                  <a:pt x="1" y="367"/>
                </a:cubicBezTo>
                <a:cubicBezTo>
                  <a:pt x="0" y="357"/>
                  <a:pt x="5" y="296"/>
                  <a:pt x="14" y="279"/>
                </a:cubicBezTo>
                <a:cubicBezTo>
                  <a:pt x="21" y="263"/>
                  <a:pt x="39" y="247"/>
                  <a:pt x="51" y="241"/>
                </a:cubicBezTo>
                <a:cubicBezTo>
                  <a:pt x="66" y="235"/>
                  <a:pt x="79" y="229"/>
                  <a:pt x="86" y="226"/>
                </a:cubicBezTo>
                <a:cubicBezTo>
                  <a:pt x="92" y="222"/>
                  <a:pt x="133" y="210"/>
                  <a:pt x="135" y="196"/>
                </a:cubicBezTo>
                <a:cubicBezTo>
                  <a:pt x="135" y="193"/>
                  <a:pt x="135" y="190"/>
                  <a:pt x="134" y="186"/>
                </a:cubicBezTo>
                <a:cubicBezTo>
                  <a:pt x="110" y="183"/>
                  <a:pt x="84" y="179"/>
                  <a:pt x="82" y="173"/>
                </a:cubicBezTo>
                <a:cubicBezTo>
                  <a:pt x="79" y="162"/>
                  <a:pt x="74" y="65"/>
                  <a:pt x="100" y="34"/>
                </a:cubicBezTo>
                <a:cubicBezTo>
                  <a:pt x="109" y="23"/>
                  <a:pt x="118" y="17"/>
                  <a:pt x="129" y="12"/>
                </a:cubicBezTo>
                <a:cubicBezTo>
                  <a:pt x="132" y="10"/>
                  <a:pt x="140" y="9"/>
                  <a:pt x="143" y="9"/>
                </a:cubicBezTo>
                <a:cubicBezTo>
                  <a:pt x="146" y="8"/>
                  <a:pt x="151" y="5"/>
                  <a:pt x="155" y="4"/>
                </a:cubicBezTo>
                <a:cubicBezTo>
                  <a:pt x="166" y="0"/>
                  <a:pt x="173" y="2"/>
                  <a:pt x="173" y="2"/>
                </a:cubicBezTo>
                <a:cubicBezTo>
                  <a:pt x="173" y="2"/>
                  <a:pt x="237" y="9"/>
                  <a:pt x="247" y="59"/>
                </a:cubicBezTo>
                <a:cubicBezTo>
                  <a:pt x="257" y="110"/>
                  <a:pt x="260" y="156"/>
                  <a:pt x="246" y="175"/>
                </a:cubicBezTo>
                <a:cubicBezTo>
                  <a:pt x="239" y="177"/>
                  <a:pt x="223" y="180"/>
                  <a:pt x="207" y="183"/>
                </a:cubicBezTo>
                <a:cubicBezTo>
                  <a:pt x="207" y="184"/>
                  <a:pt x="207" y="184"/>
                  <a:pt x="207" y="185"/>
                </a:cubicBezTo>
                <a:cubicBezTo>
                  <a:pt x="206" y="198"/>
                  <a:pt x="215" y="205"/>
                  <a:pt x="219" y="210"/>
                </a:cubicBezTo>
                <a:cubicBezTo>
                  <a:pt x="225" y="216"/>
                  <a:pt x="248" y="227"/>
                  <a:pt x="255" y="229"/>
                </a:cubicBezTo>
                <a:cubicBezTo>
                  <a:pt x="259" y="230"/>
                  <a:pt x="296" y="246"/>
                  <a:pt x="304" y="253"/>
                </a:cubicBezTo>
                <a:cubicBezTo>
                  <a:pt x="313" y="260"/>
                  <a:pt x="325" y="274"/>
                  <a:pt x="327" y="289"/>
                </a:cubicBezTo>
                <a:cubicBezTo>
                  <a:pt x="333" y="317"/>
                  <a:pt x="337" y="357"/>
                  <a:pt x="335" y="36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20">
            <a:extLst>
              <a:ext uri="{FF2B5EF4-FFF2-40B4-BE49-F238E27FC236}">
                <a16:creationId xmlns:a16="http://schemas.microsoft.com/office/drawing/2014/main" id="{034B5F6F-24F0-4B02-8E8E-10F6CEFBD612}"/>
              </a:ext>
            </a:extLst>
          </p:cNvPr>
          <p:cNvSpPr>
            <a:spLocks noChangeAspect="1" noEditPoints="1"/>
          </p:cNvSpPr>
          <p:nvPr/>
        </p:nvSpPr>
        <p:spPr bwMode="auto">
          <a:xfrm>
            <a:off x="1854590" y="3201933"/>
            <a:ext cx="437610" cy="984624"/>
          </a:xfrm>
          <a:custGeom>
            <a:avLst/>
            <a:gdLst>
              <a:gd name="T0" fmla="*/ 46 w 143"/>
              <a:gd name="T1" fmla="*/ 33 h 354"/>
              <a:gd name="T2" fmla="*/ 72 w 143"/>
              <a:gd name="T3" fmla="*/ 0 h 354"/>
              <a:gd name="T4" fmla="*/ 98 w 143"/>
              <a:gd name="T5" fmla="*/ 33 h 354"/>
              <a:gd name="T6" fmla="*/ 72 w 143"/>
              <a:gd name="T7" fmla="*/ 66 h 354"/>
              <a:gd name="T8" fmla="*/ 46 w 143"/>
              <a:gd name="T9" fmla="*/ 33 h 354"/>
              <a:gd name="T10" fmla="*/ 143 w 143"/>
              <a:gd name="T11" fmla="*/ 136 h 354"/>
              <a:gd name="T12" fmla="*/ 94 w 143"/>
              <a:gd name="T13" fmla="*/ 75 h 354"/>
              <a:gd name="T14" fmla="*/ 50 w 143"/>
              <a:gd name="T15" fmla="*/ 75 h 354"/>
              <a:gd name="T16" fmla="*/ 0 w 143"/>
              <a:gd name="T17" fmla="*/ 136 h 354"/>
              <a:gd name="T18" fmla="*/ 0 w 143"/>
              <a:gd name="T19" fmla="*/ 209 h 354"/>
              <a:gd name="T20" fmla="*/ 13 w 143"/>
              <a:gd name="T21" fmla="*/ 222 h 354"/>
              <a:gd name="T22" fmla="*/ 27 w 143"/>
              <a:gd name="T23" fmla="*/ 209 h 354"/>
              <a:gd name="T24" fmla="*/ 27 w 143"/>
              <a:gd name="T25" fmla="*/ 149 h 354"/>
              <a:gd name="T26" fmla="*/ 36 w 143"/>
              <a:gd name="T27" fmla="*/ 121 h 354"/>
              <a:gd name="T28" fmla="*/ 36 w 143"/>
              <a:gd name="T29" fmla="*/ 150 h 354"/>
              <a:gd name="T30" fmla="*/ 36 w 143"/>
              <a:gd name="T31" fmla="*/ 202 h 354"/>
              <a:gd name="T32" fmla="*/ 36 w 143"/>
              <a:gd name="T33" fmla="*/ 209 h 354"/>
              <a:gd name="T34" fmla="*/ 36 w 143"/>
              <a:gd name="T35" fmla="*/ 335 h 354"/>
              <a:gd name="T36" fmla="*/ 52 w 143"/>
              <a:gd name="T37" fmla="*/ 353 h 354"/>
              <a:gd name="T38" fmla="*/ 68 w 143"/>
              <a:gd name="T39" fmla="*/ 335 h 354"/>
              <a:gd name="T40" fmla="*/ 68 w 143"/>
              <a:gd name="T41" fmla="*/ 211 h 354"/>
              <a:gd name="T42" fmla="*/ 76 w 143"/>
              <a:gd name="T43" fmla="*/ 211 h 354"/>
              <a:gd name="T44" fmla="*/ 77 w 143"/>
              <a:gd name="T45" fmla="*/ 336 h 354"/>
              <a:gd name="T46" fmla="*/ 93 w 143"/>
              <a:gd name="T47" fmla="*/ 354 h 354"/>
              <a:gd name="T48" fmla="*/ 109 w 143"/>
              <a:gd name="T49" fmla="*/ 336 h 354"/>
              <a:gd name="T50" fmla="*/ 109 w 143"/>
              <a:gd name="T51" fmla="*/ 210 h 354"/>
              <a:gd name="T52" fmla="*/ 109 w 143"/>
              <a:gd name="T53" fmla="*/ 203 h 354"/>
              <a:gd name="T54" fmla="*/ 109 w 143"/>
              <a:gd name="T55" fmla="*/ 151 h 354"/>
              <a:gd name="T56" fmla="*/ 109 w 143"/>
              <a:gd name="T57" fmla="*/ 122 h 354"/>
              <a:gd name="T58" fmla="*/ 117 w 143"/>
              <a:gd name="T59" fmla="*/ 149 h 354"/>
              <a:gd name="T60" fmla="*/ 117 w 143"/>
              <a:gd name="T61" fmla="*/ 209 h 354"/>
              <a:gd name="T62" fmla="*/ 130 w 143"/>
              <a:gd name="T63" fmla="*/ 222 h 354"/>
              <a:gd name="T64" fmla="*/ 143 w 143"/>
              <a:gd name="T65" fmla="*/ 209 h 354"/>
              <a:gd name="T66" fmla="*/ 143 w 143"/>
              <a:gd name="T67" fmla="*/ 1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54">
                <a:moveTo>
                  <a:pt x="46" y="33"/>
                </a:moveTo>
                <a:cubicBezTo>
                  <a:pt x="46" y="15"/>
                  <a:pt x="57" y="0"/>
                  <a:pt x="72" y="0"/>
                </a:cubicBezTo>
                <a:cubicBezTo>
                  <a:pt x="86" y="0"/>
                  <a:pt x="98" y="15"/>
                  <a:pt x="98" y="33"/>
                </a:cubicBezTo>
                <a:cubicBezTo>
                  <a:pt x="98" y="51"/>
                  <a:pt x="86" y="66"/>
                  <a:pt x="72" y="66"/>
                </a:cubicBezTo>
                <a:cubicBezTo>
                  <a:pt x="57" y="66"/>
                  <a:pt x="46" y="51"/>
                  <a:pt x="46" y="33"/>
                </a:cubicBezTo>
                <a:close/>
                <a:moveTo>
                  <a:pt x="143" y="136"/>
                </a:moveTo>
                <a:cubicBezTo>
                  <a:pt x="142" y="121"/>
                  <a:pt x="132" y="75"/>
                  <a:pt x="94" y="75"/>
                </a:cubicBezTo>
                <a:cubicBezTo>
                  <a:pt x="50" y="75"/>
                  <a:pt x="50" y="75"/>
                  <a:pt x="50" y="75"/>
                </a:cubicBezTo>
                <a:cubicBezTo>
                  <a:pt x="14" y="74"/>
                  <a:pt x="0" y="121"/>
                  <a:pt x="0" y="136"/>
                </a:cubicBezTo>
                <a:cubicBezTo>
                  <a:pt x="0" y="136"/>
                  <a:pt x="0" y="209"/>
                  <a:pt x="0" y="209"/>
                </a:cubicBezTo>
                <a:cubicBezTo>
                  <a:pt x="0" y="217"/>
                  <a:pt x="6" y="222"/>
                  <a:pt x="13" y="222"/>
                </a:cubicBezTo>
                <a:cubicBezTo>
                  <a:pt x="21" y="222"/>
                  <a:pt x="27" y="217"/>
                  <a:pt x="27" y="209"/>
                </a:cubicBezTo>
                <a:cubicBezTo>
                  <a:pt x="27" y="149"/>
                  <a:pt x="27" y="149"/>
                  <a:pt x="27" y="149"/>
                </a:cubicBezTo>
                <a:cubicBezTo>
                  <a:pt x="27" y="149"/>
                  <a:pt x="26" y="121"/>
                  <a:pt x="36" y="121"/>
                </a:cubicBezTo>
                <a:cubicBezTo>
                  <a:pt x="36" y="132"/>
                  <a:pt x="36" y="150"/>
                  <a:pt x="36" y="150"/>
                </a:cubicBezTo>
                <a:cubicBezTo>
                  <a:pt x="36" y="202"/>
                  <a:pt x="36" y="202"/>
                  <a:pt x="36" y="202"/>
                </a:cubicBezTo>
                <a:cubicBezTo>
                  <a:pt x="36" y="209"/>
                  <a:pt x="36" y="209"/>
                  <a:pt x="36" y="209"/>
                </a:cubicBezTo>
                <a:cubicBezTo>
                  <a:pt x="36" y="335"/>
                  <a:pt x="36" y="335"/>
                  <a:pt x="36" y="335"/>
                </a:cubicBezTo>
                <a:cubicBezTo>
                  <a:pt x="36" y="345"/>
                  <a:pt x="42" y="353"/>
                  <a:pt x="52" y="353"/>
                </a:cubicBezTo>
                <a:cubicBezTo>
                  <a:pt x="61" y="353"/>
                  <a:pt x="68" y="345"/>
                  <a:pt x="68" y="335"/>
                </a:cubicBezTo>
                <a:cubicBezTo>
                  <a:pt x="68" y="211"/>
                  <a:pt x="68" y="211"/>
                  <a:pt x="68" y="211"/>
                </a:cubicBezTo>
                <a:cubicBezTo>
                  <a:pt x="76" y="211"/>
                  <a:pt x="76" y="211"/>
                  <a:pt x="76" y="211"/>
                </a:cubicBezTo>
                <a:cubicBezTo>
                  <a:pt x="77" y="336"/>
                  <a:pt x="77" y="336"/>
                  <a:pt x="77" y="336"/>
                </a:cubicBezTo>
                <a:cubicBezTo>
                  <a:pt x="77" y="346"/>
                  <a:pt x="83" y="354"/>
                  <a:pt x="93" y="354"/>
                </a:cubicBezTo>
                <a:cubicBezTo>
                  <a:pt x="103" y="354"/>
                  <a:pt x="109" y="346"/>
                  <a:pt x="109" y="336"/>
                </a:cubicBezTo>
                <a:cubicBezTo>
                  <a:pt x="109" y="210"/>
                  <a:pt x="109" y="210"/>
                  <a:pt x="109" y="210"/>
                </a:cubicBezTo>
                <a:cubicBezTo>
                  <a:pt x="109" y="203"/>
                  <a:pt x="109" y="203"/>
                  <a:pt x="109" y="203"/>
                </a:cubicBezTo>
                <a:cubicBezTo>
                  <a:pt x="109" y="151"/>
                  <a:pt x="109" y="151"/>
                  <a:pt x="109" y="151"/>
                </a:cubicBezTo>
                <a:cubicBezTo>
                  <a:pt x="109" y="151"/>
                  <a:pt x="110" y="139"/>
                  <a:pt x="109" y="122"/>
                </a:cubicBezTo>
                <a:cubicBezTo>
                  <a:pt x="117" y="125"/>
                  <a:pt x="117" y="149"/>
                  <a:pt x="117" y="149"/>
                </a:cubicBezTo>
                <a:cubicBezTo>
                  <a:pt x="117" y="209"/>
                  <a:pt x="117" y="209"/>
                  <a:pt x="117" y="209"/>
                </a:cubicBezTo>
                <a:cubicBezTo>
                  <a:pt x="117" y="217"/>
                  <a:pt x="123" y="222"/>
                  <a:pt x="130" y="222"/>
                </a:cubicBezTo>
                <a:cubicBezTo>
                  <a:pt x="137" y="222"/>
                  <a:pt x="143" y="217"/>
                  <a:pt x="143" y="209"/>
                </a:cubicBezTo>
                <a:cubicBezTo>
                  <a:pt x="143" y="209"/>
                  <a:pt x="143" y="136"/>
                  <a:pt x="143" y="136"/>
                </a:cubicBezTo>
                <a:close/>
              </a:path>
            </a:pathLst>
          </a:cu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r>
              <a:rPr lang="en-US" dirty="0"/>
              <a:t> </a:t>
            </a:r>
          </a:p>
        </p:txBody>
      </p:sp>
      <p:sp>
        <p:nvSpPr>
          <p:cNvPr id="26" name="Freeform 9">
            <a:extLst>
              <a:ext uri="{FF2B5EF4-FFF2-40B4-BE49-F238E27FC236}">
                <a16:creationId xmlns:a16="http://schemas.microsoft.com/office/drawing/2014/main" id="{5FFCCED2-A530-4158-9C66-C72B5EEB31AD}"/>
              </a:ext>
            </a:extLst>
          </p:cNvPr>
          <p:cNvSpPr>
            <a:spLocks noChangeAspect="1" noEditPoints="1"/>
          </p:cNvSpPr>
          <p:nvPr/>
        </p:nvSpPr>
        <p:spPr bwMode="auto">
          <a:xfrm>
            <a:off x="6193977" y="5116866"/>
            <a:ext cx="872580" cy="693434"/>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44">
            <a:extLst>
              <a:ext uri="{FF2B5EF4-FFF2-40B4-BE49-F238E27FC236}">
                <a16:creationId xmlns:a16="http://schemas.microsoft.com/office/drawing/2014/main" id="{87442DE6-C665-49FA-A2C2-1A1AA4A43255}"/>
              </a:ext>
            </a:extLst>
          </p:cNvPr>
          <p:cNvSpPr>
            <a:spLocks noChangeAspect="1" noEditPoints="1"/>
          </p:cNvSpPr>
          <p:nvPr/>
        </p:nvSpPr>
        <p:spPr bwMode="auto">
          <a:xfrm>
            <a:off x="1750066" y="1654200"/>
            <a:ext cx="654644" cy="667416"/>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44">
            <a:extLst>
              <a:ext uri="{FF2B5EF4-FFF2-40B4-BE49-F238E27FC236}">
                <a16:creationId xmlns:a16="http://schemas.microsoft.com/office/drawing/2014/main" id="{3F67B2D9-9507-43FE-B675-60A8C1D88CA7}"/>
              </a:ext>
            </a:extLst>
          </p:cNvPr>
          <p:cNvSpPr>
            <a:spLocks noChangeAspect="1" noEditPoints="1"/>
          </p:cNvSpPr>
          <p:nvPr/>
        </p:nvSpPr>
        <p:spPr bwMode="auto">
          <a:xfrm flipH="1" flipV="1">
            <a:off x="4065456" y="1755183"/>
            <a:ext cx="654644" cy="667416"/>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6">
            <a:extLst>
              <a:ext uri="{FF2B5EF4-FFF2-40B4-BE49-F238E27FC236}">
                <a16:creationId xmlns:a16="http://schemas.microsoft.com/office/drawing/2014/main" id="{DC8CD111-850F-43BB-B335-79037623907C}"/>
              </a:ext>
            </a:extLst>
          </p:cNvPr>
          <p:cNvSpPr>
            <a:spLocks noChangeAspect="1"/>
          </p:cNvSpPr>
          <p:nvPr/>
        </p:nvSpPr>
        <p:spPr bwMode="auto">
          <a:xfrm flipH="1">
            <a:off x="6380845" y="1628800"/>
            <a:ext cx="615546" cy="761300"/>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4">
            <a:extLst>
              <a:ext uri="{FF2B5EF4-FFF2-40B4-BE49-F238E27FC236}">
                <a16:creationId xmlns:a16="http://schemas.microsoft.com/office/drawing/2014/main" id="{DD6B5B8E-9A80-4217-90B7-C42C659CF7E9}"/>
              </a:ext>
            </a:extLst>
          </p:cNvPr>
          <p:cNvSpPr>
            <a:spLocks noChangeAspect="1"/>
          </p:cNvSpPr>
          <p:nvPr/>
        </p:nvSpPr>
        <p:spPr bwMode="auto">
          <a:xfrm>
            <a:off x="9154703"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4">
            <a:extLst>
              <a:ext uri="{FF2B5EF4-FFF2-40B4-BE49-F238E27FC236}">
                <a16:creationId xmlns:a16="http://schemas.microsoft.com/office/drawing/2014/main" id="{4F7F70A4-D56A-4363-9045-8F94DEA72D6B}"/>
              </a:ext>
            </a:extLst>
          </p:cNvPr>
          <p:cNvSpPr>
            <a:spLocks noChangeAspect="1"/>
          </p:cNvSpPr>
          <p:nvPr/>
        </p:nvSpPr>
        <p:spPr bwMode="auto">
          <a:xfrm>
            <a:off x="10151290"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4">
            <a:extLst>
              <a:ext uri="{FF2B5EF4-FFF2-40B4-BE49-F238E27FC236}">
                <a16:creationId xmlns:a16="http://schemas.microsoft.com/office/drawing/2014/main" id="{A6EB0D1E-0DB7-431E-A1C9-2B730B2BA42B}"/>
              </a:ext>
            </a:extLst>
          </p:cNvPr>
          <p:cNvSpPr>
            <a:spLocks noChangeAspect="1"/>
          </p:cNvSpPr>
          <p:nvPr/>
        </p:nvSpPr>
        <p:spPr bwMode="auto">
          <a:xfrm>
            <a:off x="11144605" y="2606630"/>
            <a:ext cx="592812" cy="65777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34">
            <a:extLst>
              <a:ext uri="{FF2B5EF4-FFF2-40B4-BE49-F238E27FC236}">
                <a16:creationId xmlns:a16="http://schemas.microsoft.com/office/drawing/2014/main" id="{951F96CF-D94A-4C94-BC37-38D09AB32653}"/>
              </a:ext>
            </a:extLst>
          </p:cNvPr>
          <p:cNvSpPr>
            <a:spLocks noChangeAspect="1"/>
          </p:cNvSpPr>
          <p:nvPr/>
        </p:nvSpPr>
        <p:spPr bwMode="auto">
          <a:xfrm>
            <a:off x="10102200" y="4185179"/>
            <a:ext cx="687720" cy="763086"/>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97556239"/>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340769"/>
          </a:xfrm>
        </p:spPr>
        <p:txBody>
          <a:bodyPr>
            <a:normAutofit fontScale="90000"/>
          </a:bodyPr>
          <a:lstStyle/>
          <a:p>
            <a:r>
              <a:rPr lang="en-US" sz="3400" dirty="0">
                <a:solidFill>
                  <a:prstClr val="black"/>
                </a:solidFill>
              </a:rPr>
              <a:t>Outline Icons Set – General Business</a:t>
            </a:r>
            <a:br>
              <a:rPr lang="en-US" sz="4000" dirty="0">
                <a:solidFill>
                  <a:prstClr val="black"/>
                </a:solidFill>
              </a:rPr>
            </a:br>
            <a:r>
              <a:rPr lang="en-US" sz="1800" dirty="0">
                <a:solidFill>
                  <a:prstClr val="black"/>
                </a:solidFill>
              </a:rPr>
              <a:t>Suitcase, Business Briefcase, Data Chart, Growth, Public Institution, Building, Handshake, Agreement, Money, Funds, Income, Checklist, Clipboard, Whiteboard, Agenda, Meeting, Teamwork, Chat, Conversation, Diagram, Structure</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918725"/>
            <a:chOff x="8700120" y="0"/>
            <a:chExt cx="3491880" cy="6918725"/>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918725"/>
              <a:chOff x="8700120" y="0"/>
              <a:chExt cx="3491880" cy="6918725"/>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257478"/>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7" name="Freeform 58">
            <a:extLst>
              <a:ext uri="{FF2B5EF4-FFF2-40B4-BE49-F238E27FC236}">
                <a16:creationId xmlns:a16="http://schemas.microsoft.com/office/drawing/2014/main" id="{B17FB952-6BA6-44FB-9BF3-26C5C971DC3A}"/>
              </a:ext>
            </a:extLst>
          </p:cNvPr>
          <p:cNvSpPr>
            <a:spLocks noChangeAspect="1" noEditPoints="1"/>
          </p:cNvSpPr>
          <p:nvPr/>
        </p:nvSpPr>
        <p:spPr bwMode="auto">
          <a:xfrm>
            <a:off x="3946020" y="1707749"/>
            <a:ext cx="730116" cy="526140"/>
          </a:xfrm>
          <a:custGeom>
            <a:avLst/>
            <a:gdLst>
              <a:gd name="T0" fmla="*/ 383 w 383"/>
              <a:gd name="T1" fmla="*/ 276 h 276"/>
              <a:gd name="T2" fmla="*/ 0 w 383"/>
              <a:gd name="T3" fmla="*/ 276 h 276"/>
              <a:gd name="T4" fmla="*/ 0 w 383"/>
              <a:gd name="T5" fmla="*/ 0 h 276"/>
              <a:gd name="T6" fmla="*/ 46 w 383"/>
              <a:gd name="T7" fmla="*/ 223 h 276"/>
              <a:gd name="T8" fmla="*/ 103 w 383"/>
              <a:gd name="T9" fmla="*/ 125 h 276"/>
              <a:gd name="T10" fmla="*/ 157 w 383"/>
              <a:gd name="T11" fmla="*/ 174 h 276"/>
              <a:gd name="T12" fmla="*/ 201 w 383"/>
              <a:gd name="T13" fmla="*/ 89 h 276"/>
              <a:gd name="T14" fmla="*/ 256 w 383"/>
              <a:gd name="T15" fmla="*/ 148 h 276"/>
              <a:gd name="T16" fmla="*/ 320 w 383"/>
              <a:gd name="T17" fmla="*/ 40 h 276"/>
              <a:gd name="T18" fmla="*/ 338 w 383"/>
              <a:gd name="T19" fmla="*/ 93 h 276"/>
              <a:gd name="T20" fmla="*/ 324 w 383"/>
              <a:gd name="T21" fmla="*/ 33 h 276"/>
              <a:gd name="T22" fmla="*/ 264 w 383"/>
              <a:gd name="T23"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3" h="276">
                <a:moveTo>
                  <a:pt x="383" y="276"/>
                </a:moveTo>
                <a:lnTo>
                  <a:pt x="0" y="276"/>
                </a:lnTo>
                <a:lnTo>
                  <a:pt x="0" y="0"/>
                </a:lnTo>
                <a:moveTo>
                  <a:pt x="46" y="223"/>
                </a:moveTo>
                <a:lnTo>
                  <a:pt x="103" y="125"/>
                </a:lnTo>
                <a:lnTo>
                  <a:pt x="157" y="174"/>
                </a:lnTo>
                <a:lnTo>
                  <a:pt x="201" y="89"/>
                </a:lnTo>
                <a:lnTo>
                  <a:pt x="256" y="148"/>
                </a:lnTo>
                <a:lnTo>
                  <a:pt x="320" y="40"/>
                </a:lnTo>
                <a:moveTo>
                  <a:pt x="338" y="93"/>
                </a:moveTo>
                <a:lnTo>
                  <a:pt x="324" y="33"/>
                </a:lnTo>
                <a:lnTo>
                  <a:pt x="264" y="47"/>
                </a:lnTo>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14">
            <a:extLst>
              <a:ext uri="{FF2B5EF4-FFF2-40B4-BE49-F238E27FC236}">
                <a16:creationId xmlns:a16="http://schemas.microsoft.com/office/drawing/2014/main" id="{0C4F7842-B204-458E-8DE9-39A3E67D070D}"/>
              </a:ext>
            </a:extLst>
          </p:cNvPr>
          <p:cNvSpPr>
            <a:spLocks noChangeAspect="1" noEditPoints="1"/>
          </p:cNvSpPr>
          <p:nvPr/>
        </p:nvSpPr>
        <p:spPr bwMode="auto">
          <a:xfrm>
            <a:off x="5405042" y="3270392"/>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83">
            <a:extLst>
              <a:ext uri="{FF2B5EF4-FFF2-40B4-BE49-F238E27FC236}">
                <a16:creationId xmlns:a16="http://schemas.microsoft.com/office/drawing/2014/main" id="{1EC9814F-65CD-46D1-9AAF-86CA659505B3}"/>
              </a:ext>
            </a:extLst>
          </p:cNvPr>
          <p:cNvSpPr>
            <a:spLocks noChangeAspect="1" noEditPoints="1"/>
          </p:cNvSpPr>
          <p:nvPr/>
        </p:nvSpPr>
        <p:spPr bwMode="auto">
          <a:xfrm>
            <a:off x="6242360" y="5152159"/>
            <a:ext cx="768040" cy="606032"/>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7">
            <a:extLst>
              <a:ext uri="{FF2B5EF4-FFF2-40B4-BE49-F238E27FC236}">
                <a16:creationId xmlns:a16="http://schemas.microsoft.com/office/drawing/2014/main" id="{82C3A6FE-BBB1-44EF-A155-5CA8D763A4B7}"/>
              </a:ext>
            </a:extLst>
          </p:cNvPr>
          <p:cNvSpPr>
            <a:spLocks noChangeAspect="1" noEditPoints="1"/>
          </p:cNvSpPr>
          <p:nvPr/>
        </p:nvSpPr>
        <p:spPr bwMode="auto">
          <a:xfrm>
            <a:off x="1659924" y="1638670"/>
            <a:ext cx="792090" cy="624608"/>
          </a:xfrm>
          <a:custGeom>
            <a:avLst/>
            <a:gdLst>
              <a:gd name="T0" fmla="*/ 243 w 288"/>
              <a:gd name="T1" fmla="*/ 111 h 227"/>
              <a:gd name="T2" fmla="*/ 278 w 288"/>
              <a:gd name="T3" fmla="*/ 111 h 227"/>
              <a:gd name="T4" fmla="*/ 278 w 288"/>
              <a:gd name="T5" fmla="*/ 197 h 227"/>
              <a:gd name="T6" fmla="*/ 249 w 288"/>
              <a:gd name="T7" fmla="*/ 227 h 227"/>
              <a:gd name="T8" fmla="*/ 40 w 288"/>
              <a:gd name="T9" fmla="*/ 227 h 227"/>
              <a:gd name="T10" fmla="*/ 10 w 288"/>
              <a:gd name="T11" fmla="*/ 197 h 227"/>
              <a:gd name="T12" fmla="*/ 10 w 288"/>
              <a:gd name="T13" fmla="*/ 111 h 227"/>
              <a:gd name="T14" fmla="*/ 10 w 288"/>
              <a:gd name="T15" fmla="*/ 111 h 227"/>
              <a:gd name="T16" fmla="*/ 46 w 288"/>
              <a:gd name="T17" fmla="*/ 111 h 227"/>
              <a:gd name="T18" fmla="*/ 202 w 288"/>
              <a:gd name="T19" fmla="*/ 131 h 227"/>
              <a:gd name="T20" fmla="*/ 202 w 288"/>
              <a:gd name="T21" fmla="*/ 143 h 227"/>
              <a:gd name="T22" fmla="*/ 243 w 288"/>
              <a:gd name="T23" fmla="*/ 143 h 227"/>
              <a:gd name="T24" fmla="*/ 243 w 288"/>
              <a:gd name="T25" fmla="*/ 131 h 227"/>
              <a:gd name="T26" fmla="*/ 202 w 288"/>
              <a:gd name="T27" fmla="*/ 111 h 227"/>
              <a:gd name="T28" fmla="*/ 88 w 288"/>
              <a:gd name="T29" fmla="*/ 111 h 227"/>
              <a:gd name="T30" fmla="*/ 46 w 288"/>
              <a:gd name="T31" fmla="*/ 131 h 227"/>
              <a:gd name="T32" fmla="*/ 46 w 288"/>
              <a:gd name="T33" fmla="*/ 143 h 227"/>
              <a:gd name="T34" fmla="*/ 88 w 288"/>
              <a:gd name="T35" fmla="*/ 143 h 227"/>
              <a:gd name="T36" fmla="*/ 88 w 288"/>
              <a:gd name="T37" fmla="*/ 131 h 227"/>
              <a:gd name="T38" fmla="*/ 255 w 288"/>
              <a:gd name="T39" fmla="*/ 45 h 227"/>
              <a:gd name="T40" fmla="*/ 210 w 288"/>
              <a:gd name="T41" fmla="*/ 45 h 227"/>
              <a:gd name="T42" fmla="*/ 192 w 288"/>
              <a:gd name="T43" fmla="*/ 9 h 227"/>
              <a:gd name="T44" fmla="*/ 176 w 288"/>
              <a:gd name="T45" fmla="*/ 0 h 227"/>
              <a:gd name="T46" fmla="*/ 111 w 288"/>
              <a:gd name="T47" fmla="*/ 0 h 227"/>
              <a:gd name="T48" fmla="*/ 95 w 288"/>
              <a:gd name="T49" fmla="*/ 10 h 227"/>
              <a:gd name="T50" fmla="*/ 78 w 288"/>
              <a:gd name="T51" fmla="*/ 45 h 227"/>
              <a:gd name="T52" fmla="*/ 33 w 288"/>
              <a:gd name="T53" fmla="*/ 45 h 227"/>
              <a:gd name="T54" fmla="*/ 0 w 288"/>
              <a:gd name="T55" fmla="*/ 78 h 227"/>
              <a:gd name="T56" fmla="*/ 0 w 288"/>
              <a:gd name="T57" fmla="*/ 111 h 227"/>
              <a:gd name="T58" fmla="*/ 46 w 288"/>
              <a:gd name="T59" fmla="*/ 111 h 227"/>
              <a:gd name="T60" fmla="*/ 46 w 288"/>
              <a:gd name="T61" fmla="*/ 89 h 227"/>
              <a:gd name="T62" fmla="*/ 88 w 288"/>
              <a:gd name="T63" fmla="*/ 89 h 227"/>
              <a:gd name="T64" fmla="*/ 88 w 288"/>
              <a:gd name="T65" fmla="*/ 111 h 227"/>
              <a:gd name="T66" fmla="*/ 202 w 288"/>
              <a:gd name="T67" fmla="*/ 111 h 227"/>
              <a:gd name="T68" fmla="*/ 202 w 288"/>
              <a:gd name="T69" fmla="*/ 89 h 227"/>
              <a:gd name="T70" fmla="*/ 243 w 288"/>
              <a:gd name="T71" fmla="*/ 89 h 227"/>
              <a:gd name="T72" fmla="*/ 243 w 288"/>
              <a:gd name="T73" fmla="*/ 111 h 227"/>
              <a:gd name="T74" fmla="*/ 288 w 288"/>
              <a:gd name="T75" fmla="*/ 111 h 227"/>
              <a:gd name="T76" fmla="*/ 288 w 288"/>
              <a:gd name="T77" fmla="*/ 78 h 227"/>
              <a:gd name="T78" fmla="*/ 255 w 288"/>
              <a:gd name="T79" fmla="*/ 45 h 227"/>
              <a:gd name="T80" fmla="*/ 82 w 288"/>
              <a:gd name="T81" fmla="*/ 45 h 227"/>
              <a:gd name="T82" fmla="*/ 212 w 288"/>
              <a:gd name="T83" fmla="*/ 4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7">
                <a:moveTo>
                  <a:pt x="243" y="111"/>
                </a:moveTo>
                <a:cubicBezTo>
                  <a:pt x="278" y="111"/>
                  <a:pt x="278" y="111"/>
                  <a:pt x="278" y="111"/>
                </a:cubicBezTo>
                <a:cubicBezTo>
                  <a:pt x="278" y="197"/>
                  <a:pt x="278" y="197"/>
                  <a:pt x="278" y="197"/>
                </a:cubicBezTo>
                <a:cubicBezTo>
                  <a:pt x="278" y="213"/>
                  <a:pt x="265" y="227"/>
                  <a:pt x="249" y="227"/>
                </a:cubicBezTo>
                <a:cubicBezTo>
                  <a:pt x="40" y="227"/>
                  <a:pt x="40" y="227"/>
                  <a:pt x="40" y="227"/>
                </a:cubicBezTo>
                <a:cubicBezTo>
                  <a:pt x="24" y="227"/>
                  <a:pt x="10" y="213"/>
                  <a:pt x="10" y="197"/>
                </a:cubicBezTo>
                <a:cubicBezTo>
                  <a:pt x="10" y="111"/>
                  <a:pt x="10" y="111"/>
                  <a:pt x="10" y="111"/>
                </a:cubicBezTo>
                <a:cubicBezTo>
                  <a:pt x="10" y="111"/>
                  <a:pt x="10" y="111"/>
                  <a:pt x="10" y="111"/>
                </a:cubicBezTo>
                <a:cubicBezTo>
                  <a:pt x="46" y="111"/>
                  <a:pt x="46" y="111"/>
                  <a:pt x="46" y="111"/>
                </a:cubicBezTo>
                <a:moveTo>
                  <a:pt x="202" y="131"/>
                </a:moveTo>
                <a:cubicBezTo>
                  <a:pt x="202" y="143"/>
                  <a:pt x="202" y="143"/>
                  <a:pt x="202" y="143"/>
                </a:cubicBezTo>
                <a:cubicBezTo>
                  <a:pt x="243" y="143"/>
                  <a:pt x="243" y="143"/>
                  <a:pt x="243" y="143"/>
                </a:cubicBezTo>
                <a:cubicBezTo>
                  <a:pt x="243" y="131"/>
                  <a:pt x="243" y="131"/>
                  <a:pt x="243" y="131"/>
                </a:cubicBezTo>
                <a:moveTo>
                  <a:pt x="202" y="111"/>
                </a:moveTo>
                <a:cubicBezTo>
                  <a:pt x="88" y="111"/>
                  <a:pt x="88" y="111"/>
                  <a:pt x="88" y="111"/>
                </a:cubicBezTo>
                <a:moveTo>
                  <a:pt x="46" y="131"/>
                </a:moveTo>
                <a:cubicBezTo>
                  <a:pt x="46" y="143"/>
                  <a:pt x="46" y="143"/>
                  <a:pt x="46" y="143"/>
                </a:cubicBezTo>
                <a:cubicBezTo>
                  <a:pt x="88" y="143"/>
                  <a:pt x="88" y="143"/>
                  <a:pt x="88" y="143"/>
                </a:cubicBezTo>
                <a:cubicBezTo>
                  <a:pt x="88" y="131"/>
                  <a:pt x="88" y="131"/>
                  <a:pt x="88" y="131"/>
                </a:cubicBezTo>
                <a:moveTo>
                  <a:pt x="255" y="45"/>
                </a:moveTo>
                <a:cubicBezTo>
                  <a:pt x="210" y="45"/>
                  <a:pt x="210" y="45"/>
                  <a:pt x="210" y="45"/>
                </a:cubicBezTo>
                <a:cubicBezTo>
                  <a:pt x="192" y="9"/>
                  <a:pt x="192" y="9"/>
                  <a:pt x="192" y="9"/>
                </a:cubicBezTo>
                <a:cubicBezTo>
                  <a:pt x="189" y="4"/>
                  <a:pt x="182" y="0"/>
                  <a:pt x="176" y="0"/>
                </a:cubicBezTo>
                <a:cubicBezTo>
                  <a:pt x="111" y="0"/>
                  <a:pt x="111" y="0"/>
                  <a:pt x="111" y="0"/>
                </a:cubicBezTo>
                <a:cubicBezTo>
                  <a:pt x="105" y="0"/>
                  <a:pt x="98" y="4"/>
                  <a:pt x="95" y="10"/>
                </a:cubicBezTo>
                <a:cubicBezTo>
                  <a:pt x="78" y="45"/>
                  <a:pt x="78" y="45"/>
                  <a:pt x="78" y="45"/>
                </a:cubicBezTo>
                <a:cubicBezTo>
                  <a:pt x="33" y="45"/>
                  <a:pt x="33" y="45"/>
                  <a:pt x="33" y="45"/>
                </a:cubicBezTo>
                <a:cubicBezTo>
                  <a:pt x="15" y="45"/>
                  <a:pt x="0" y="60"/>
                  <a:pt x="0" y="78"/>
                </a:cubicBezTo>
                <a:cubicBezTo>
                  <a:pt x="0" y="111"/>
                  <a:pt x="0" y="111"/>
                  <a:pt x="0" y="111"/>
                </a:cubicBezTo>
                <a:cubicBezTo>
                  <a:pt x="46" y="111"/>
                  <a:pt x="46" y="111"/>
                  <a:pt x="46" y="111"/>
                </a:cubicBezTo>
                <a:cubicBezTo>
                  <a:pt x="46" y="89"/>
                  <a:pt x="46" y="89"/>
                  <a:pt x="46" y="89"/>
                </a:cubicBezTo>
                <a:cubicBezTo>
                  <a:pt x="88" y="89"/>
                  <a:pt x="88" y="89"/>
                  <a:pt x="88" y="89"/>
                </a:cubicBezTo>
                <a:cubicBezTo>
                  <a:pt x="88" y="111"/>
                  <a:pt x="88" y="111"/>
                  <a:pt x="88" y="111"/>
                </a:cubicBezTo>
                <a:cubicBezTo>
                  <a:pt x="202" y="111"/>
                  <a:pt x="202" y="111"/>
                  <a:pt x="202" y="111"/>
                </a:cubicBezTo>
                <a:cubicBezTo>
                  <a:pt x="202" y="89"/>
                  <a:pt x="202" y="89"/>
                  <a:pt x="202" y="89"/>
                </a:cubicBezTo>
                <a:cubicBezTo>
                  <a:pt x="243" y="89"/>
                  <a:pt x="243" y="89"/>
                  <a:pt x="243" y="89"/>
                </a:cubicBezTo>
                <a:cubicBezTo>
                  <a:pt x="243" y="111"/>
                  <a:pt x="243" y="111"/>
                  <a:pt x="243" y="111"/>
                </a:cubicBezTo>
                <a:cubicBezTo>
                  <a:pt x="288" y="111"/>
                  <a:pt x="288" y="111"/>
                  <a:pt x="288" y="111"/>
                </a:cubicBezTo>
                <a:cubicBezTo>
                  <a:pt x="288" y="78"/>
                  <a:pt x="288" y="78"/>
                  <a:pt x="288" y="78"/>
                </a:cubicBezTo>
                <a:cubicBezTo>
                  <a:pt x="288" y="60"/>
                  <a:pt x="273" y="45"/>
                  <a:pt x="255" y="45"/>
                </a:cubicBezTo>
                <a:close/>
                <a:moveTo>
                  <a:pt x="82" y="45"/>
                </a:moveTo>
                <a:cubicBezTo>
                  <a:pt x="212" y="45"/>
                  <a:pt x="212" y="45"/>
                  <a:pt x="212" y="45"/>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65">
            <a:extLst>
              <a:ext uri="{FF2B5EF4-FFF2-40B4-BE49-F238E27FC236}">
                <a16:creationId xmlns:a16="http://schemas.microsoft.com/office/drawing/2014/main" id="{5032FBD0-8FB2-4E8C-AACB-3374022782A8}"/>
              </a:ext>
            </a:extLst>
          </p:cNvPr>
          <p:cNvSpPr>
            <a:spLocks noChangeAspect="1" noEditPoints="1"/>
          </p:cNvSpPr>
          <p:nvPr/>
        </p:nvSpPr>
        <p:spPr bwMode="auto">
          <a:xfrm>
            <a:off x="6205704" y="1673292"/>
            <a:ext cx="841352" cy="595054"/>
          </a:xfrm>
          <a:custGeom>
            <a:avLst/>
            <a:gdLst>
              <a:gd name="T0" fmla="*/ 17 w 306"/>
              <a:gd name="T1" fmla="*/ 61 h 216"/>
              <a:gd name="T2" fmla="*/ 16 w 306"/>
              <a:gd name="T3" fmla="*/ 58 h 216"/>
              <a:gd name="T4" fmla="*/ 146 w 306"/>
              <a:gd name="T5" fmla="*/ 1 h 216"/>
              <a:gd name="T6" fmla="*/ 159 w 306"/>
              <a:gd name="T7" fmla="*/ 1 h 216"/>
              <a:gd name="T8" fmla="*/ 290 w 306"/>
              <a:gd name="T9" fmla="*/ 58 h 216"/>
              <a:gd name="T10" fmla="*/ 289 w 306"/>
              <a:gd name="T11" fmla="*/ 61 h 216"/>
              <a:gd name="T12" fmla="*/ 17 w 306"/>
              <a:gd name="T13" fmla="*/ 61 h 216"/>
              <a:gd name="T14" fmla="*/ 75 w 306"/>
              <a:gd name="T15" fmla="*/ 88 h 216"/>
              <a:gd name="T16" fmla="*/ 67 w 306"/>
              <a:gd name="T17" fmla="*/ 80 h 216"/>
              <a:gd name="T18" fmla="*/ 52 w 306"/>
              <a:gd name="T19" fmla="*/ 80 h 216"/>
              <a:gd name="T20" fmla="*/ 45 w 306"/>
              <a:gd name="T21" fmla="*/ 88 h 216"/>
              <a:gd name="T22" fmla="*/ 45 w 306"/>
              <a:gd name="T23" fmla="*/ 166 h 216"/>
              <a:gd name="T24" fmla="*/ 52 w 306"/>
              <a:gd name="T25" fmla="*/ 173 h 216"/>
              <a:gd name="T26" fmla="*/ 67 w 306"/>
              <a:gd name="T27" fmla="*/ 173 h 216"/>
              <a:gd name="T28" fmla="*/ 75 w 306"/>
              <a:gd name="T29" fmla="*/ 166 h 216"/>
              <a:gd name="T30" fmla="*/ 75 w 306"/>
              <a:gd name="T31" fmla="*/ 106 h 216"/>
              <a:gd name="T32" fmla="*/ 137 w 306"/>
              <a:gd name="T33" fmla="*/ 88 h 216"/>
              <a:gd name="T34" fmla="*/ 129 w 306"/>
              <a:gd name="T35" fmla="*/ 80 h 216"/>
              <a:gd name="T36" fmla="*/ 114 w 306"/>
              <a:gd name="T37" fmla="*/ 80 h 216"/>
              <a:gd name="T38" fmla="*/ 107 w 306"/>
              <a:gd name="T39" fmla="*/ 88 h 216"/>
              <a:gd name="T40" fmla="*/ 107 w 306"/>
              <a:gd name="T41" fmla="*/ 166 h 216"/>
              <a:gd name="T42" fmla="*/ 114 w 306"/>
              <a:gd name="T43" fmla="*/ 173 h 216"/>
              <a:gd name="T44" fmla="*/ 129 w 306"/>
              <a:gd name="T45" fmla="*/ 173 h 216"/>
              <a:gd name="T46" fmla="*/ 137 w 306"/>
              <a:gd name="T47" fmla="*/ 166 h 216"/>
              <a:gd name="T48" fmla="*/ 137 w 306"/>
              <a:gd name="T49" fmla="*/ 106 h 216"/>
              <a:gd name="T50" fmla="*/ 199 w 306"/>
              <a:gd name="T51" fmla="*/ 88 h 216"/>
              <a:gd name="T52" fmla="*/ 191 w 306"/>
              <a:gd name="T53" fmla="*/ 80 h 216"/>
              <a:gd name="T54" fmla="*/ 176 w 306"/>
              <a:gd name="T55" fmla="*/ 80 h 216"/>
              <a:gd name="T56" fmla="*/ 168 w 306"/>
              <a:gd name="T57" fmla="*/ 88 h 216"/>
              <a:gd name="T58" fmla="*/ 168 w 306"/>
              <a:gd name="T59" fmla="*/ 166 h 216"/>
              <a:gd name="T60" fmla="*/ 176 w 306"/>
              <a:gd name="T61" fmla="*/ 173 h 216"/>
              <a:gd name="T62" fmla="*/ 191 w 306"/>
              <a:gd name="T63" fmla="*/ 173 h 216"/>
              <a:gd name="T64" fmla="*/ 199 w 306"/>
              <a:gd name="T65" fmla="*/ 166 h 216"/>
              <a:gd name="T66" fmla="*/ 199 w 306"/>
              <a:gd name="T67" fmla="*/ 106 h 216"/>
              <a:gd name="T68" fmla="*/ 260 w 306"/>
              <a:gd name="T69" fmla="*/ 88 h 216"/>
              <a:gd name="T70" fmla="*/ 253 w 306"/>
              <a:gd name="T71" fmla="*/ 80 h 216"/>
              <a:gd name="T72" fmla="*/ 238 w 306"/>
              <a:gd name="T73" fmla="*/ 80 h 216"/>
              <a:gd name="T74" fmla="*/ 230 w 306"/>
              <a:gd name="T75" fmla="*/ 88 h 216"/>
              <a:gd name="T76" fmla="*/ 230 w 306"/>
              <a:gd name="T77" fmla="*/ 166 h 216"/>
              <a:gd name="T78" fmla="*/ 238 w 306"/>
              <a:gd name="T79" fmla="*/ 173 h 216"/>
              <a:gd name="T80" fmla="*/ 253 w 306"/>
              <a:gd name="T81" fmla="*/ 173 h 216"/>
              <a:gd name="T82" fmla="*/ 260 w 306"/>
              <a:gd name="T83" fmla="*/ 166 h 216"/>
              <a:gd name="T84" fmla="*/ 260 w 306"/>
              <a:gd name="T85" fmla="*/ 106 h 216"/>
              <a:gd name="T86" fmla="*/ 289 w 306"/>
              <a:gd name="T87" fmla="*/ 193 h 216"/>
              <a:gd name="T88" fmla="*/ 16 w 306"/>
              <a:gd name="T89" fmla="*/ 193 h 216"/>
              <a:gd name="T90" fmla="*/ 306 w 306"/>
              <a:gd name="T91" fmla="*/ 216 h 216"/>
              <a:gd name="T92" fmla="*/ 0 w 306"/>
              <a:gd name="T9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6" h="216">
                <a:moveTo>
                  <a:pt x="17" y="61"/>
                </a:moveTo>
                <a:cubicBezTo>
                  <a:pt x="12" y="61"/>
                  <a:pt x="12" y="59"/>
                  <a:pt x="16" y="58"/>
                </a:cubicBezTo>
                <a:cubicBezTo>
                  <a:pt x="146" y="1"/>
                  <a:pt x="146" y="1"/>
                  <a:pt x="146" y="1"/>
                </a:cubicBezTo>
                <a:cubicBezTo>
                  <a:pt x="150" y="0"/>
                  <a:pt x="156" y="0"/>
                  <a:pt x="159" y="1"/>
                </a:cubicBezTo>
                <a:cubicBezTo>
                  <a:pt x="290" y="58"/>
                  <a:pt x="290" y="58"/>
                  <a:pt x="290" y="58"/>
                </a:cubicBezTo>
                <a:cubicBezTo>
                  <a:pt x="293" y="59"/>
                  <a:pt x="293" y="61"/>
                  <a:pt x="289" y="61"/>
                </a:cubicBezTo>
                <a:lnTo>
                  <a:pt x="17" y="61"/>
                </a:lnTo>
                <a:close/>
                <a:moveTo>
                  <a:pt x="75" y="88"/>
                </a:moveTo>
                <a:cubicBezTo>
                  <a:pt x="75" y="83"/>
                  <a:pt x="72" y="80"/>
                  <a:pt x="67" y="80"/>
                </a:cubicBezTo>
                <a:cubicBezTo>
                  <a:pt x="52" y="80"/>
                  <a:pt x="52" y="80"/>
                  <a:pt x="52" y="80"/>
                </a:cubicBezTo>
                <a:cubicBezTo>
                  <a:pt x="48" y="80"/>
                  <a:pt x="45" y="83"/>
                  <a:pt x="45" y="88"/>
                </a:cubicBezTo>
                <a:cubicBezTo>
                  <a:pt x="45" y="166"/>
                  <a:pt x="45" y="166"/>
                  <a:pt x="45" y="166"/>
                </a:cubicBezTo>
                <a:cubicBezTo>
                  <a:pt x="45" y="170"/>
                  <a:pt x="48" y="173"/>
                  <a:pt x="52" y="173"/>
                </a:cubicBezTo>
                <a:cubicBezTo>
                  <a:pt x="67" y="173"/>
                  <a:pt x="67" y="173"/>
                  <a:pt x="67" y="173"/>
                </a:cubicBezTo>
                <a:cubicBezTo>
                  <a:pt x="72" y="173"/>
                  <a:pt x="75" y="170"/>
                  <a:pt x="75" y="166"/>
                </a:cubicBezTo>
                <a:cubicBezTo>
                  <a:pt x="75" y="106"/>
                  <a:pt x="75" y="106"/>
                  <a:pt x="75" y="106"/>
                </a:cubicBezTo>
                <a:moveTo>
                  <a:pt x="137" y="88"/>
                </a:moveTo>
                <a:cubicBezTo>
                  <a:pt x="137" y="83"/>
                  <a:pt x="133" y="80"/>
                  <a:pt x="129" y="80"/>
                </a:cubicBezTo>
                <a:cubicBezTo>
                  <a:pt x="114" y="80"/>
                  <a:pt x="114" y="80"/>
                  <a:pt x="114" y="80"/>
                </a:cubicBezTo>
                <a:cubicBezTo>
                  <a:pt x="110" y="80"/>
                  <a:pt x="107" y="83"/>
                  <a:pt x="107" y="88"/>
                </a:cubicBezTo>
                <a:cubicBezTo>
                  <a:pt x="107" y="166"/>
                  <a:pt x="107" y="166"/>
                  <a:pt x="107" y="166"/>
                </a:cubicBezTo>
                <a:cubicBezTo>
                  <a:pt x="107" y="170"/>
                  <a:pt x="110" y="173"/>
                  <a:pt x="114" y="173"/>
                </a:cubicBezTo>
                <a:cubicBezTo>
                  <a:pt x="129" y="173"/>
                  <a:pt x="129" y="173"/>
                  <a:pt x="129" y="173"/>
                </a:cubicBezTo>
                <a:cubicBezTo>
                  <a:pt x="133" y="173"/>
                  <a:pt x="137" y="170"/>
                  <a:pt x="137" y="166"/>
                </a:cubicBezTo>
                <a:cubicBezTo>
                  <a:pt x="137" y="106"/>
                  <a:pt x="137" y="106"/>
                  <a:pt x="137" y="106"/>
                </a:cubicBezTo>
                <a:moveTo>
                  <a:pt x="199" y="88"/>
                </a:moveTo>
                <a:cubicBezTo>
                  <a:pt x="199" y="83"/>
                  <a:pt x="195" y="80"/>
                  <a:pt x="191" y="80"/>
                </a:cubicBezTo>
                <a:cubicBezTo>
                  <a:pt x="176" y="80"/>
                  <a:pt x="176" y="80"/>
                  <a:pt x="176" y="80"/>
                </a:cubicBezTo>
                <a:cubicBezTo>
                  <a:pt x="172" y="80"/>
                  <a:pt x="168" y="83"/>
                  <a:pt x="168" y="88"/>
                </a:cubicBezTo>
                <a:cubicBezTo>
                  <a:pt x="168" y="166"/>
                  <a:pt x="168" y="166"/>
                  <a:pt x="168" y="166"/>
                </a:cubicBezTo>
                <a:cubicBezTo>
                  <a:pt x="168" y="170"/>
                  <a:pt x="172" y="173"/>
                  <a:pt x="176" y="173"/>
                </a:cubicBezTo>
                <a:cubicBezTo>
                  <a:pt x="191" y="173"/>
                  <a:pt x="191" y="173"/>
                  <a:pt x="191" y="173"/>
                </a:cubicBezTo>
                <a:cubicBezTo>
                  <a:pt x="195" y="173"/>
                  <a:pt x="199" y="170"/>
                  <a:pt x="199" y="166"/>
                </a:cubicBezTo>
                <a:cubicBezTo>
                  <a:pt x="199" y="106"/>
                  <a:pt x="199" y="106"/>
                  <a:pt x="199" y="106"/>
                </a:cubicBezTo>
                <a:moveTo>
                  <a:pt x="260" y="88"/>
                </a:moveTo>
                <a:cubicBezTo>
                  <a:pt x="260" y="83"/>
                  <a:pt x="257" y="80"/>
                  <a:pt x="253" y="80"/>
                </a:cubicBezTo>
                <a:cubicBezTo>
                  <a:pt x="238" y="80"/>
                  <a:pt x="238" y="80"/>
                  <a:pt x="238" y="80"/>
                </a:cubicBezTo>
                <a:cubicBezTo>
                  <a:pt x="234" y="80"/>
                  <a:pt x="230" y="83"/>
                  <a:pt x="230" y="88"/>
                </a:cubicBezTo>
                <a:cubicBezTo>
                  <a:pt x="230" y="166"/>
                  <a:pt x="230" y="166"/>
                  <a:pt x="230" y="166"/>
                </a:cubicBezTo>
                <a:cubicBezTo>
                  <a:pt x="230" y="170"/>
                  <a:pt x="234" y="173"/>
                  <a:pt x="238" y="173"/>
                </a:cubicBezTo>
                <a:cubicBezTo>
                  <a:pt x="253" y="173"/>
                  <a:pt x="253" y="173"/>
                  <a:pt x="253" y="173"/>
                </a:cubicBezTo>
                <a:cubicBezTo>
                  <a:pt x="257" y="173"/>
                  <a:pt x="260" y="170"/>
                  <a:pt x="260" y="166"/>
                </a:cubicBezTo>
                <a:cubicBezTo>
                  <a:pt x="260" y="106"/>
                  <a:pt x="260" y="106"/>
                  <a:pt x="260" y="106"/>
                </a:cubicBezTo>
                <a:moveTo>
                  <a:pt x="289" y="193"/>
                </a:moveTo>
                <a:cubicBezTo>
                  <a:pt x="16" y="193"/>
                  <a:pt x="16" y="193"/>
                  <a:pt x="16" y="193"/>
                </a:cubicBezTo>
                <a:moveTo>
                  <a:pt x="306" y="216"/>
                </a:moveTo>
                <a:cubicBezTo>
                  <a:pt x="0" y="216"/>
                  <a:pt x="0" y="216"/>
                  <a:pt x="0" y="216"/>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64">
            <a:extLst>
              <a:ext uri="{FF2B5EF4-FFF2-40B4-BE49-F238E27FC236}">
                <a16:creationId xmlns:a16="http://schemas.microsoft.com/office/drawing/2014/main" id="{E63E1B5D-31E4-48E0-ADE1-D165E6BBFC60}"/>
              </a:ext>
            </a:extLst>
          </p:cNvPr>
          <p:cNvSpPr>
            <a:spLocks noChangeAspect="1" noEditPoints="1"/>
          </p:cNvSpPr>
          <p:nvPr/>
        </p:nvSpPr>
        <p:spPr bwMode="auto">
          <a:xfrm>
            <a:off x="1248176" y="3309215"/>
            <a:ext cx="1103408" cy="644312"/>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68">
            <a:extLst>
              <a:ext uri="{FF2B5EF4-FFF2-40B4-BE49-F238E27FC236}">
                <a16:creationId xmlns:a16="http://schemas.microsoft.com/office/drawing/2014/main" id="{9CC2D19A-CAF2-474A-9F46-ECAFD7B676FC}"/>
              </a:ext>
            </a:extLst>
          </p:cNvPr>
          <p:cNvSpPr>
            <a:spLocks noChangeAspect="1" noEditPoints="1"/>
          </p:cNvSpPr>
          <p:nvPr/>
        </p:nvSpPr>
        <p:spPr bwMode="auto">
          <a:xfrm>
            <a:off x="3564588" y="3321519"/>
            <a:ext cx="555442" cy="717830"/>
          </a:xfrm>
          <a:custGeom>
            <a:avLst/>
            <a:gdLst>
              <a:gd name="T0" fmla="*/ 188 w 212"/>
              <a:gd name="T1" fmla="*/ 104 h 275"/>
              <a:gd name="T2" fmla="*/ 207 w 212"/>
              <a:gd name="T3" fmla="*/ 212 h 275"/>
              <a:gd name="T4" fmla="*/ 124 w 212"/>
              <a:gd name="T5" fmla="*/ 275 h 275"/>
              <a:gd name="T6" fmla="*/ 44 w 212"/>
              <a:gd name="T7" fmla="*/ 252 h 275"/>
              <a:gd name="T8" fmla="*/ 31 w 212"/>
              <a:gd name="T9" fmla="*/ 128 h 275"/>
              <a:gd name="T10" fmla="*/ 69 w 212"/>
              <a:gd name="T11" fmla="*/ 63 h 275"/>
              <a:gd name="T12" fmla="*/ 156 w 212"/>
              <a:gd name="T13" fmla="*/ 63 h 275"/>
              <a:gd name="T14" fmla="*/ 173 w 212"/>
              <a:gd name="T15" fmla="*/ 81 h 275"/>
              <a:gd name="T16" fmla="*/ 160 w 212"/>
              <a:gd name="T17" fmla="*/ 47 h 275"/>
              <a:gd name="T18" fmla="*/ 186 w 212"/>
              <a:gd name="T19" fmla="*/ 17 h 275"/>
              <a:gd name="T20" fmla="*/ 161 w 212"/>
              <a:gd name="T21" fmla="*/ 11 h 275"/>
              <a:gd name="T22" fmla="*/ 145 w 212"/>
              <a:gd name="T23" fmla="*/ 24 h 275"/>
              <a:gd name="T24" fmla="*/ 145 w 212"/>
              <a:gd name="T25" fmla="*/ 8 h 275"/>
              <a:gd name="T26" fmla="*/ 121 w 212"/>
              <a:gd name="T27" fmla="*/ 2 h 275"/>
              <a:gd name="T28" fmla="*/ 101 w 212"/>
              <a:gd name="T29" fmla="*/ 6 h 275"/>
              <a:gd name="T30" fmla="*/ 98 w 212"/>
              <a:gd name="T31" fmla="*/ 22 h 275"/>
              <a:gd name="T32" fmla="*/ 86 w 212"/>
              <a:gd name="T33" fmla="*/ 8 h 275"/>
              <a:gd name="T34" fmla="*/ 55 w 212"/>
              <a:gd name="T35" fmla="*/ 17 h 275"/>
              <a:gd name="T36" fmla="*/ 69 w 212"/>
              <a:gd name="T37" fmla="*/ 47 h 275"/>
              <a:gd name="T38" fmla="*/ 82 w 212"/>
              <a:gd name="T39" fmla="*/ 205 h 275"/>
              <a:gd name="T40" fmla="*/ 149 w 212"/>
              <a:gd name="T41" fmla="*/ 192 h 275"/>
              <a:gd name="T42" fmla="*/ 90 w 212"/>
              <a:gd name="T43" fmla="*/ 142 h 275"/>
              <a:gd name="T44" fmla="*/ 140 w 212"/>
              <a:gd name="T45" fmla="*/ 124 h 275"/>
              <a:gd name="T46" fmla="*/ 115 w 212"/>
              <a:gd name="T47" fmla="*/ 115 h 275"/>
              <a:gd name="T48" fmla="*/ 115 w 212"/>
              <a:gd name="T49" fmla="*/ 95 h 275"/>
              <a:gd name="T50" fmla="*/ 115 w 212"/>
              <a:gd name="T51" fmla="*/ 237 h 275"/>
              <a:gd name="T52" fmla="*/ 115 w 212"/>
              <a:gd name="T53" fmla="*/ 21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2" h="275">
                <a:moveTo>
                  <a:pt x="188" y="104"/>
                </a:moveTo>
                <a:cubicBezTo>
                  <a:pt x="195" y="121"/>
                  <a:pt x="212" y="158"/>
                  <a:pt x="207" y="212"/>
                </a:cubicBezTo>
                <a:cubicBezTo>
                  <a:pt x="202" y="258"/>
                  <a:pt x="149" y="274"/>
                  <a:pt x="124" y="275"/>
                </a:cubicBezTo>
                <a:cubicBezTo>
                  <a:pt x="104" y="275"/>
                  <a:pt x="69" y="271"/>
                  <a:pt x="44" y="252"/>
                </a:cubicBezTo>
                <a:cubicBezTo>
                  <a:pt x="0" y="218"/>
                  <a:pt x="21" y="153"/>
                  <a:pt x="31" y="128"/>
                </a:cubicBezTo>
                <a:cubicBezTo>
                  <a:pt x="38" y="108"/>
                  <a:pt x="61" y="68"/>
                  <a:pt x="69" y="63"/>
                </a:cubicBezTo>
                <a:cubicBezTo>
                  <a:pt x="77" y="58"/>
                  <a:pt x="153" y="62"/>
                  <a:pt x="156" y="63"/>
                </a:cubicBezTo>
                <a:cubicBezTo>
                  <a:pt x="158" y="64"/>
                  <a:pt x="165" y="71"/>
                  <a:pt x="173" y="81"/>
                </a:cubicBezTo>
                <a:moveTo>
                  <a:pt x="160" y="47"/>
                </a:moveTo>
                <a:cubicBezTo>
                  <a:pt x="173" y="35"/>
                  <a:pt x="186" y="22"/>
                  <a:pt x="186" y="17"/>
                </a:cubicBezTo>
                <a:cubicBezTo>
                  <a:pt x="185" y="12"/>
                  <a:pt x="161" y="11"/>
                  <a:pt x="161" y="11"/>
                </a:cubicBezTo>
                <a:cubicBezTo>
                  <a:pt x="145" y="24"/>
                  <a:pt x="145" y="24"/>
                  <a:pt x="145" y="24"/>
                </a:cubicBezTo>
                <a:cubicBezTo>
                  <a:pt x="145" y="24"/>
                  <a:pt x="144" y="12"/>
                  <a:pt x="145" y="8"/>
                </a:cubicBezTo>
                <a:cubicBezTo>
                  <a:pt x="146" y="4"/>
                  <a:pt x="134" y="4"/>
                  <a:pt x="121" y="2"/>
                </a:cubicBezTo>
                <a:cubicBezTo>
                  <a:pt x="108" y="0"/>
                  <a:pt x="103" y="1"/>
                  <a:pt x="101" y="6"/>
                </a:cubicBezTo>
                <a:cubicBezTo>
                  <a:pt x="100" y="12"/>
                  <a:pt x="98" y="22"/>
                  <a:pt x="98" y="22"/>
                </a:cubicBezTo>
                <a:cubicBezTo>
                  <a:pt x="98" y="22"/>
                  <a:pt x="89" y="10"/>
                  <a:pt x="86" y="8"/>
                </a:cubicBezTo>
                <a:cubicBezTo>
                  <a:pt x="82" y="7"/>
                  <a:pt x="65" y="8"/>
                  <a:pt x="55" y="17"/>
                </a:cubicBezTo>
                <a:cubicBezTo>
                  <a:pt x="46" y="26"/>
                  <a:pt x="69" y="47"/>
                  <a:pt x="69" y="47"/>
                </a:cubicBezTo>
                <a:moveTo>
                  <a:pt x="82" y="205"/>
                </a:moveTo>
                <a:cubicBezTo>
                  <a:pt x="94" y="223"/>
                  <a:pt x="147" y="224"/>
                  <a:pt x="149" y="192"/>
                </a:cubicBezTo>
                <a:cubicBezTo>
                  <a:pt x="151" y="156"/>
                  <a:pt x="91" y="172"/>
                  <a:pt x="90" y="142"/>
                </a:cubicBezTo>
                <a:cubicBezTo>
                  <a:pt x="88" y="106"/>
                  <a:pt x="134" y="112"/>
                  <a:pt x="140" y="124"/>
                </a:cubicBezTo>
                <a:moveTo>
                  <a:pt x="115" y="115"/>
                </a:moveTo>
                <a:cubicBezTo>
                  <a:pt x="115" y="95"/>
                  <a:pt x="115" y="95"/>
                  <a:pt x="115" y="95"/>
                </a:cubicBezTo>
                <a:moveTo>
                  <a:pt x="115" y="237"/>
                </a:moveTo>
                <a:cubicBezTo>
                  <a:pt x="115" y="217"/>
                  <a:pt x="115" y="217"/>
                  <a:pt x="115" y="217"/>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41">
            <a:extLst>
              <a:ext uri="{FF2B5EF4-FFF2-40B4-BE49-F238E27FC236}">
                <a16:creationId xmlns:a16="http://schemas.microsoft.com/office/drawing/2014/main" id="{727573A8-0080-43A5-85A6-58BC121DCC2D}"/>
              </a:ext>
            </a:extLst>
          </p:cNvPr>
          <p:cNvSpPr>
            <a:spLocks noChangeAspect="1" noEditPoints="1"/>
          </p:cNvSpPr>
          <p:nvPr/>
        </p:nvSpPr>
        <p:spPr bwMode="auto">
          <a:xfrm>
            <a:off x="3869517" y="5236955"/>
            <a:ext cx="900510" cy="500960"/>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80">
            <a:extLst>
              <a:ext uri="{FF2B5EF4-FFF2-40B4-BE49-F238E27FC236}">
                <a16:creationId xmlns:a16="http://schemas.microsoft.com/office/drawing/2014/main" id="{4503F234-D763-42FB-8857-083CE7AB7FD8}"/>
              </a:ext>
            </a:extLst>
          </p:cNvPr>
          <p:cNvSpPr>
            <a:spLocks noChangeAspect="1" noEditPoints="1"/>
          </p:cNvSpPr>
          <p:nvPr/>
        </p:nvSpPr>
        <p:spPr bwMode="auto">
          <a:xfrm>
            <a:off x="1700590" y="5102454"/>
            <a:ext cx="724356" cy="705442"/>
          </a:xfrm>
          <a:custGeom>
            <a:avLst/>
            <a:gdLst>
              <a:gd name="T0" fmla="*/ 115 w 274"/>
              <a:gd name="T1" fmla="*/ 26 h 267"/>
              <a:gd name="T2" fmla="*/ 139 w 274"/>
              <a:gd name="T3" fmla="*/ 2 h 267"/>
              <a:gd name="T4" fmla="*/ 163 w 274"/>
              <a:gd name="T5" fmla="*/ 26 h 267"/>
              <a:gd name="T6" fmla="*/ 139 w 274"/>
              <a:gd name="T7" fmla="*/ 50 h 267"/>
              <a:gd name="T8" fmla="*/ 115 w 274"/>
              <a:gd name="T9" fmla="*/ 26 h 267"/>
              <a:gd name="T10" fmla="*/ 191 w 274"/>
              <a:gd name="T11" fmla="*/ 121 h 267"/>
              <a:gd name="T12" fmla="*/ 194 w 274"/>
              <a:gd name="T13" fmla="*/ 93 h 267"/>
              <a:gd name="T14" fmla="*/ 171 w 274"/>
              <a:gd name="T15" fmla="*/ 67 h 267"/>
              <a:gd name="T16" fmla="*/ 150 w 274"/>
              <a:gd name="T17" fmla="*/ 67 h 267"/>
              <a:gd name="T18" fmla="*/ 145 w 274"/>
              <a:gd name="T19" fmla="*/ 102 h 267"/>
              <a:gd name="T20" fmla="*/ 141 w 274"/>
              <a:gd name="T21" fmla="*/ 106 h 267"/>
              <a:gd name="T22" fmla="*/ 136 w 274"/>
              <a:gd name="T23" fmla="*/ 102 h 267"/>
              <a:gd name="T24" fmla="*/ 130 w 274"/>
              <a:gd name="T25" fmla="*/ 67 h 267"/>
              <a:gd name="T26" fmla="*/ 110 w 274"/>
              <a:gd name="T27" fmla="*/ 67 h 267"/>
              <a:gd name="T28" fmla="*/ 87 w 274"/>
              <a:gd name="T29" fmla="*/ 93 h 267"/>
              <a:gd name="T30" fmla="*/ 90 w 274"/>
              <a:gd name="T31" fmla="*/ 121 h 267"/>
              <a:gd name="T32" fmla="*/ 58 w 274"/>
              <a:gd name="T33" fmla="*/ 142 h 267"/>
              <a:gd name="T34" fmla="*/ 223 w 274"/>
              <a:gd name="T35" fmla="*/ 142 h 267"/>
              <a:gd name="T36" fmla="*/ 0 w 274"/>
              <a:gd name="T37" fmla="*/ 24 h 267"/>
              <a:gd name="T38" fmla="*/ 24 w 274"/>
              <a:gd name="T39" fmla="*/ 49 h 267"/>
              <a:gd name="T40" fmla="*/ 48 w 274"/>
              <a:gd name="T41" fmla="*/ 24 h 267"/>
              <a:gd name="T42" fmla="*/ 24 w 274"/>
              <a:gd name="T43" fmla="*/ 0 h 267"/>
              <a:gd name="T44" fmla="*/ 0 w 274"/>
              <a:gd name="T45" fmla="*/ 24 h 267"/>
              <a:gd name="T46" fmla="*/ 20 w 274"/>
              <a:gd name="T47" fmla="*/ 75 h 267"/>
              <a:gd name="T48" fmla="*/ 13 w 274"/>
              <a:gd name="T49" fmla="*/ 176 h 267"/>
              <a:gd name="T50" fmla="*/ 81 w 274"/>
              <a:gd name="T51" fmla="*/ 176 h 267"/>
              <a:gd name="T52" fmla="*/ 81 w 274"/>
              <a:gd name="T53" fmla="*/ 267 h 267"/>
              <a:gd name="T54" fmla="*/ 274 w 274"/>
              <a:gd name="T55" fmla="*/ 24 h 267"/>
              <a:gd name="T56" fmla="*/ 251 w 274"/>
              <a:gd name="T57" fmla="*/ 0 h 267"/>
              <a:gd name="T58" fmla="*/ 227 w 274"/>
              <a:gd name="T59" fmla="*/ 24 h 267"/>
              <a:gd name="T60" fmla="*/ 251 w 274"/>
              <a:gd name="T61" fmla="*/ 49 h 267"/>
              <a:gd name="T62" fmla="*/ 274 w 274"/>
              <a:gd name="T63" fmla="*/ 24 h 267"/>
              <a:gd name="T64" fmla="*/ 194 w 274"/>
              <a:gd name="T65" fmla="*/ 267 h 267"/>
              <a:gd name="T66" fmla="*/ 194 w 274"/>
              <a:gd name="T67" fmla="*/ 176 h 267"/>
              <a:gd name="T68" fmla="*/ 262 w 274"/>
              <a:gd name="T69" fmla="*/ 176 h 267"/>
              <a:gd name="T70" fmla="*/ 255 w 274"/>
              <a:gd name="T71" fmla="*/ 7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267">
                <a:moveTo>
                  <a:pt x="115" y="26"/>
                </a:moveTo>
                <a:cubicBezTo>
                  <a:pt x="115" y="12"/>
                  <a:pt x="126" y="2"/>
                  <a:pt x="139" y="2"/>
                </a:cubicBezTo>
                <a:cubicBezTo>
                  <a:pt x="152" y="2"/>
                  <a:pt x="163" y="12"/>
                  <a:pt x="163" y="26"/>
                </a:cubicBezTo>
                <a:cubicBezTo>
                  <a:pt x="163" y="39"/>
                  <a:pt x="152" y="50"/>
                  <a:pt x="139" y="50"/>
                </a:cubicBezTo>
                <a:cubicBezTo>
                  <a:pt x="126" y="50"/>
                  <a:pt x="115" y="39"/>
                  <a:pt x="115" y="26"/>
                </a:cubicBezTo>
                <a:moveTo>
                  <a:pt x="191" y="121"/>
                </a:moveTo>
                <a:cubicBezTo>
                  <a:pt x="194" y="93"/>
                  <a:pt x="194" y="93"/>
                  <a:pt x="194" y="93"/>
                </a:cubicBezTo>
                <a:cubicBezTo>
                  <a:pt x="195" y="79"/>
                  <a:pt x="185" y="67"/>
                  <a:pt x="171" y="67"/>
                </a:cubicBezTo>
                <a:cubicBezTo>
                  <a:pt x="150" y="67"/>
                  <a:pt x="150" y="67"/>
                  <a:pt x="150" y="67"/>
                </a:cubicBezTo>
                <a:cubicBezTo>
                  <a:pt x="145" y="102"/>
                  <a:pt x="145" y="102"/>
                  <a:pt x="145" y="102"/>
                </a:cubicBezTo>
                <a:cubicBezTo>
                  <a:pt x="141" y="106"/>
                  <a:pt x="141" y="106"/>
                  <a:pt x="141" y="106"/>
                </a:cubicBezTo>
                <a:cubicBezTo>
                  <a:pt x="136" y="102"/>
                  <a:pt x="136" y="102"/>
                  <a:pt x="136" y="102"/>
                </a:cubicBezTo>
                <a:cubicBezTo>
                  <a:pt x="130" y="67"/>
                  <a:pt x="130" y="67"/>
                  <a:pt x="130" y="67"/>
                </a:cubicBezTo>
                <a:cubicBezTo>
                  <a:pt x="110" y="67"/>
                  <a:pt x="110" y="67"/>
                  <a:pt x="110" y="67"/>
                </a:cubicBezTo>
                <a:cubicBezTo>
                  <a:pt x="96" y="67"/>
                  <a:pt x="86" y="79"/>
                  <a:pt x="87" y="93"/>
                </a:cubicBezTo>
                <a:cubicBezTo>
                  <a:pt x="88" y="104"/>
                  <a:pt x="89" y="113"/>
                  <a:pt x="90" y="121"/>
                </a:cubicBezTo>
                <a:moveTo>
                  <a:pt x="58" y="142"/>
                </a:moveTo>
                <a:cubicBezTo>
                  <a:pt x="223" y="142"/>
                  <a:pt x="223" y="142"/>
                  <a:pt x="223" y="142"/>
                </a:cubicBezTo>
                <a:moveTo>
                  <a:pt x="0" y="24"/>
                </a:moveTo>
                <a:cubicBezTo>
                  <a:pt x="0" y="38"/>
                  <a:pt x="11" y="49"/>
                  <a:pt x="24" y="49"/>
                </a:cubicBezTo>
                <a:cubicBezTo>
                  <a:pt x="37" y="49"/>
                  <a:pt x="48" y="38"/>
                  <a:pt x="48" y="24"/>
                </a:cubicBezTo>
                <a:cubicBezTo>
                  <a:pt x="48" y="11"/>
                  <a:pt x="37" y="0"/>
                  <a:pt x="24" y="0"/>
                </a:cubicBezTo>
                <a:cubicBezTo>
                  <a:pt x="11" y="0"/>
                  <a:pt x="0" y="11"/>
                  <a:pt x="0" y="24"/>
                </a:cubicBezTo>
                <a:moveTo>
                  <a:pt x="20" y="75"/>
                </a:moveTo>
                <a:cubicBezTo>
                  <a:pt x="13" y="176"/>
                  <a:pt x="13" y="176"/>
                  <a:pt x="13" y="176"/>
                </a:cubicBezTo>
                <a:cubicBezTo>
                  <a:pt x="81" y="176"/>
                  <a:pt x="81" y="176"/>
                  <a:pt x="81" y="176"/>
                </a:cubicBezTo>
                <a:cubicBezTo>
                  <a:pt x="81" y="267"/>
                  <a:pt x="81" y="267"/>
                  <a:pt x="81" y="267"/>
                </a:cubicBezTo>
                <a:moveTo>
                  <a:pt x="274" y="24"/>
                </a:moveTo>
                <a:cubicBezTo>
                  <a:pt x="274" y="11"/>
                  <a:pt x="264" y="0"/>
                  <a:pt x="251" y="0"/>
                </a:cubicBezTo>
                <a:cubicBezTo>
                  <a:pt x="238" y="0"/>
                  <a:pt x="227" y="11"/>
                  <a:pt x="227" y="24"/>
                </a:cubicBezTo>
                <a:cubicBezTo>
                  <a:pt x="227" y="38"/>
                  <a:pt x="238" y="49"/>
                  <a:pt x="251" y="49"/>
                </a:cubicBezTo>
                <a:cubicBezTo>
                  <a:pt x="264" y="49"/>
                  <a:pt x="274" y="38"/>
                  <a:pt x="274" y="24"/>
                </a:cubicBezTo>
                <a:moveTo>
                  <a:pt x="194" y="267"/>
                </a:moveTo>
                <a:cubicBezTo>
                  <a:pt x="194" y="176"/>
                  <a:pt x="194" y="176"/>
                  <a:pt x="194" y="176"/>
                </a:cubicBezTo>
                <a:cubicBezTo>
                  <a:pt x="262" y="176"/>
                  <a:pt x="262" y="176"/>
                  <a:pt x="262" y="176"/>
                </a:cubicBezTo>
                <a:cubicBezTo>
                  <a:pt x="255" y="75"/>
                  <a:pt x="255" y="75"/>
                  <a:pt x="255" y="75"/>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14">
            <a:extLst>
              <a:ext uri="{FF2B5EF4-FFF2-40B4-BE49-F238E27FC236}">
                <a16:creationId xmlns:a16="http://schemas.microsoft.com/office/drawing/2014/main" id="{292AA7BE-D40D-49C0-8AD8-9D7AFD1275B3}"/>
              </a:ext>
            </a:extLst>
          </p:cNvPr>
          <p:cNvSpPr>
            <a:spLocks noChangeAspect="1" noEditPoints="1"/>
          </p:cNvSpPr>
          <p:nvPr/>
        </p:nvSpPr>
        <p:spPr bwMode="auto">
          <a:xfrm>
            <a:off x="9251244"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4">
            <a:extLst>
              <a:ext uri="{FF2B5EF4-FFF2-40B4-BE49-F238E27FC236}">
                <a16:creationId xmlns:a16="http://schemas.microsoft.com/office/drawing/2014/main" id="{83469688-9A8E-4C2E-9813-AA498BBA1A58}"/>
              </a:ext>
            </a:extLst>
          </p:cNvPr>
          <p:cNvSpPr>
            <a:spLocks noChangeAspect="1" noEditPoints="1"/>
          </p:cNvSpPr>
          <p:nvPr/>
        </p:nvSpPr>
        <p:spPr bwMode="auto">
          <a:xfrm>
            <a:off x="10207060"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4">
            <a:extLst>
              <a:ext uri="{FF2B5EF4-FFF2-40B4-BE49-F238E27FC236}">
                <a16:creationId xmlns:a16="http://schemas.microsoft.com/office/drawing/2014/main" id="{F6CC4817-0B47-4B6D-8A3D-5522365A6554}"/>
              </a:ext>
            </a:extLst>
          </p:cNvPr>
          <p:cNvSpPr>
            <a:spLocks noChangeAspect="1" noEditPoints="1"/>
          </p:cNvSpPr>
          <p:nvPr/>
        </p:nvSpPr>
        <p:spPr bwMode="auto">
          <a:xfrm>
            <a:off x="11162876" y="2676750"/>
            <a:ext cx="486066" cy="759994"/>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14">
            <a:extLst>
              <a:ext uri="{FF2B5EF4-FFF2-40B4-BE49-F238E27FC236}">
                <a16:creationId xmlns:a16="http://schemas.microsoft.com/office/drawing/2014/main" id="{2BD3AB4D-A43C-4277-A5D0-DA9C9C3C4542}"/>
              </a:ext>
            </a:extLst>
          </p:cNvPr>
          <p:cNvSpPr>
            <a:spLocks noChangeAspect="1" noEditPoints="1"/>
          </p:cNvSpPr>
          <p:nvPr/>
        </p:nvSpPr>
        <p:spPr bwMode="auto">
          <a:xfrm>
            <a:off x="10161066" y="4130138"/>
            <a:ext cx="578054" cy="903822"/>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8575" cap="rnd">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3">
            <a:extLst>
              <a:ext uri="{FF2B5EF4-FFF2-40B4-BE49-F238E27FC236}">
                <a16:creationId xmlns:a16="http://schemas.microsoft.com/office/drawing/2014/main" id="{2CB9DA8F-8BA0-43F0-89E3-2BF74D2E758D}"/>
              </a:ext>
            </a:extLst>
          </p:cNvPr>
          <p:cNvSpPr>
            <a:spLocks noEditPoints="1"/>
          </p:cNvSpPr>
          <p:nvPr/>
        </p:nvSpPr>
        <p:spPr bwMode="auto">
          <a:xfrm>
            <a:off x="7176120" y="3272765"/>
            <a:ext cx="486066" cy="815337"/>
          </a:xfrm>
          <a:custGeom>
            <a:avLst/>
            <a:gdLst>
              <a:gd name="T0" fmla="*/ 227 w 248"/>
              <a:gd name="T1" fmla="*/ 302 h 416"/>
              <a:gd name="T2" fmla="*/ 20 w 248"/>
              <a:gd name="T3" fmla="*/ 302 h 416"/>
              <a:gd name="T4" fmla="*/ 20 w 248"/>
              <a:gd name="T5" fmla="*/ 29 h 416"/>
              <a:gd name="T6" fmla="*/ 227 w 248"/>
              <a:gd name="T7" fmla="*/ 29 h 416"/>
              <a:gd name="T8" fmla="*/ 227 w 248"/>
              <a:gd name="T9" fmla="*/ 302 h 416"/>
              <a:gd name="T10" fmla="*/ 124 w 248"/>
              <a:gd name="T11" fmla="*/ 416 h 416"/>
              <a:gd name="T12" fmla="*/ 124 w 248"/>
              <a:gd name="T13" fmla="*/ 332 h 416"/>
              <a:gd name="T14" fmla="*/ 31 w 248"/>
              <a:gd name="T15" fmla="*/ 416 h 416"/>
              <a:gd name="T16" fmla="*/ 65 w 248"/>
              <a:gd name="T17" fmla="*/ 332 h 416"/>
              <a:gd name="T18" fmla="*/ 182 w 248"/>
              <a:gd name="T19" fmla="*/ 332 h 416"/>
              <a:gd name="T20" fmla="*/ 216 w 248"/>
              <a:gd name="T21" fmla="*/ 416 h 416"/>
              <a:gd name="T22" fmla="*/ 0 w 248"/>
              <a:gd name="T23" fmla="*/ 0 h 416"/>
              <a:gd name="T24" fmla="*/ 248 w 248"/>
              <a:gd name="T25" fmla="*/ 0 h 416"/>
              <a:gd name="T26" fmla="*/ 0 w 248"/>
              <a:gd name="T27" fmla="*/ 332 h 416"/>
              <a:gd name="T28" fmla="*/ 248 w 248"/>
              <a:gd name="T29" fmla="*/ 332 h 416"/>
              <a:gd name="T30" fmla="*/ 189 w 248"/>
              <a:gd name="T31" fmla="*/ 96 h 416"/>
              <a:gd name="T32" fmla="*/ 117 w 248"/>
              <a:gd name="T33" fmla="*/ 96 h 416"/>
              <a:gd name="T34" fmla="*/ 88 w 248"/>
              <a:gd name="T35" fmla="*/ 78 h 416"/>
              <a:gd name="T36" fmla="*/ 58 w 248"/>
              <a:gd name="T37" fmla="*/ 78 h 416"/>
              <a:gd name="T38" fmla="*/ 58 w 248"/>
              <a:gd name="T39" fmla="*/ 108 h 416"/>
              <a:gd name="T40" fmla="*/ 88 w 248"/>
              <a:gd name="T41" fmla="*/ 108 h 416"/>
              <a:gd name="T42" fmla="*/ 88 w 248"/>
              <a:gd name="T43" fmla="*/ 78 h 416"/>
              <a:gd name="T44" fmla="*/ 117 w 248"/>
              <a:gd name="T45" fmla="*/ 170 h 416"/>
              <a:gd name="T46" fmla="*/ 189 w 248"/>
              <a:gd name="T47" fmla="*/ 170 h 416"/>
              <a:gd name="T48" fmla="*/ 88 w 248"/>
              <a:gd name="T49" fmla="*/ 152 h 416"/>
              <a:gd name="T50" fmla="*/ 58 w 248"/>
              <a:gd name="T51" fmla="*/ 152 h 416"/>
              <a:gd name="T52" fmla="*/ 58 w 248"/>
              <a:gd name="T53" fmla="*/ 182 h 416"/>
              <a:gd name="T54" fmla="*/ 88 w 248"/>
              <a:gd name="T55" fmla="*/ 182 h 416"/>
              <a:gd name="T56" fmla="*/ 88 w 248"/>
              <a:gd name="T57" fmla="*/ 152 h 416"/>
              <a:gd name="T58" fmla="*/ 117 w 248"/>
              <a:gd name="T59" fmla="*/ 243 h 416"/>
              <a:gd name="T60" fmla="*/ 189 w 248"/>
              <a:gd name="T61" fmla="*/ 243 h 416"/>
              <a:gd name="T62" fmla="*/ 88 w 248"/>
              <a:gd name="T63" fmla="*/ 225 h 416"/>
              <a:gd name="T64" fmla="*/ 58 w 248"/>
              <a:gd name="T65" fmla="*/ 225 h 416"/>
              <a:gd name="T66" fmla="*/ 58 w 248"/>
              <a:gd name="T67" fmla="*/ 257 h 416"/>
              <a:gd name="T68" fmla="*/ 88 w 248"/>
              <a:gd name="T69" fmla="*/ 257 h 416"/>
              <a:gd name="T70" fmla="*/ 88 w 248"/>
              <a:gd name="T71" fmla="*/ 2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416">
                <a:moveTo>
                  <a:pt x="227" y="302"/>
                </a:moveTo>
                <a:lnTo>
                  <a:pt x="20" y="302"/>
                </a:lnTo>
                <a:lnTo>
                  <a:pt x="20" y="29"/>
                </a:lnTo>
                <a:lnTo>
                  <a:pt x="227" y="29"/>
                </a:lnTo>
                <a:lnTo>
                  <a:pt x="227" y="302"/>
                </a:lnTo>
                <a:moveTo>
                  <a:pt x="124" y="416"/>
                </a:moveTo>
                <a:lnTo>
                  <a:pt x="124" y="332"/>
                </a:lnTo>
                <a:moveTo>
                  <a:pt x="31" y="416"/>
                </a:moveTo>
                <a:lnTo>
                  <a:pt x="65" y="332"/>
                </a:lnTo>
                <a:moveTo>
                  <a:pt x="182" y="332"/>
                </a:moveTo>
                <a:lnTo>
                  <a:pt x="216" y="416"/>
                </a:lnTo>
                <a:moveTo>
                  <a:pt x="0" y="0"/>
                </a:moveTo>
                <a:lnTo>
                  <a:pt x="248" y="0"/>
                </a:lnTo>
                <a:moveTo>
                  <a:pt x="0" y="332"/>
                </a:moveTo>
                <a:lnTo>
                  <a:pt x="248" y="332"/>
                </a:lnTo>
                <a:moveTo>
                  <a:pt x="189" y="96"/>
                </a:moveTo>
                <a:lnTo>
                  <a:pt x="117" y="96"/>
                </a:lnTo>
                <a:moveTo>
                  <a:pt x="88" y="78"/>
                </a:moveTo>
                <a:lnTo>
                  <a:pt x="58" y="78"/>
                </a:lnTo>
                <a:lnTo>
                  <a:pt x="58" y="108"/>
                </a:lnTo>
                <a:lnTo>
                  <a:pt x="88" y="108"/>
                </a:lnTo>
                <a:lnTo>
                  <a:pt x="88" y="78"/>
                </a:lnTo>
                <a:moveTo>
                  <a:pt x="117" y="170"/>
                </a:moveTo>
                <a:lnTo>
                  <a:pt x="189" y="170"/>
                </a:lnTo>
                <a:moveTo>
                  <a:pt x="88" y="152"/>
                </a:moveTo>
                <a:lnTo>
                  <a:pt x="58" y="152"/>
                </a:lnTo>
                <a:lnTo>
                  <a:pt x="58" y="182"/>
                </a:lnTo>
                <a:lnTo>
                  <a:pt x="88" y="182"/>
                </a:lnTo>
                <a:lnTo>
                  <a:pt x="88" y="152"/>
                </a:lnTo>
                <a:moveTo>
                  <a:pt x="117" y="243"/>
                </a:moveTo>
                <a:lnTo>
                  <a:pt x="189" y="243"/>
                </a:lnTo>
                <a:moveTo>
                  <a:pt x="88" y="225"/>
                </a:moveTo>
                <a:lnTo>
                  <a:pt x="58" y="225"/>
                </a:lnTo>
                <a:lnTo>
                  <a:pt x="58" y="257"/>
                </a:lnTo>
                <a:lnTo>
                  <a:pt x="88" y="257"/>
                </a:lnTo>
                <a:lnTo>
                  <a:pt x="88" y="225"/>
                </a:ln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49620354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p:cNvGrpSpPr/>
          <p:nvPr/>
        </p:nvGrpSpPr>
        <p:grpSpPr>
          <a:xfrm>
            <a:off x="4017754" y="1544141"/>
            <a:ext cx="4156493" cy="4102571"/>
            <a:chOff x="3113088" y="1990725"/>
            <a:chExt cx="2936875" cy="2898775"/>
          </a:xfrm>
        </p:grpSpPr>
        <p:sp>
          <p:nvSpPr>
            <p:cNvPr id="5" name="Freeform 8"/>
            <p:cNvSpPr>
              <a:spLocks/>
            </p:cNvSpPr>
            <p:nvPr/>
          </p:nvSpPr>
          <p:spPr bwMode="auto">
            <a:xfrm>
              <a:off x="4095750" y="1990725"/>
              <a:ext cx="1871663" cy="1112838"/>
            </a:xfrm>
            <a:custGeom>
              <a:avLst/>
              <a:gdLst>
                <a:gd name="T0" fmla="*/ 379 w 499"/>
                <a:gd name="T1" fmla="*/ 94 h 297"/>
                <a:gd name="T2" fmla="*/ 128 w 499"/>
                <a:gd name="T3" fmla="*/ 0 h 297"/>
                <a:gd name="T4" fmla="*/ 0 w 499"/>
                <a:gd name="T5" fmla="*/ 22 h 297"/>
                <a:gd name="T6" fmla="*/ 128 w 499"/>
                <a:gd name="T7" fmla="*/ 68 h 297"/>
                <a:gd name="T8" fmla="*/ 220 w 499"/>
                <a:gd name="T9" fmla="*/ 254 h 297"/>
                <a:gd name="T10" fmla="*/ 220 w 499"/>
                <a:gd name="T11" fmla="*/ 255 h 297"/>
                <a:gd name="T12" fmla="*/ 499 w 499"/>
                <a:gd name="T13" fmla="*/ 297 h 297"/>
                <a:gd name="T14" fmla="*/ 379 w 499"/>
                <a:gd name="T15" fmla="*/ 94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297">
                  <a:moveTo>
                    <a:pt x="379" y="94"/>
                  </a:moveTo>
                  <a:cubicBezTo>
                    <a:pt x="312" y="35"/>
                    <a:pt x="224" y="0"/>
                    <a:pt x="128" y="0"/>
                  </a:cubicBezTo>
                  <a:cubicBezTo>
                    <a:pt x="83" y="0"/>
                    <a:pt x="40" y="7"/>
                    <a:pt x="0" y="22"/>
                  </a:cubicBezTo>
                  <a:cubicBezTo>
                    <a:pt x="64" y="13"/>
                    <a:pt x="111" y="38"/>
                    <a:pt x="128" y="68"/>
                  </a:cubicBezTo>
                  <a:cubicBezTo>
                    <a:pt x="152" y="112"/>
                    <a:pt x="215" y="244"/>
                    <a:pt x="220" y="254"/>
                  </a:cubicBezTo>
                  <a:cubicBezTo>
                    <a:pt x="220" y="255"/>
                    <a:pt x="220" y="255"/>
                    <a:pt x="220" y="255"/>
                  </a:cubicBezTo>
                  <a:cubicBezTo>
                    <a:pt x="499" y="297"/>
                    <a:pt x="499" y="297"/>
                    <a:pt x="499" y="297"/>
                  </a:cubicBezTo>
                  <a:cubicBezTo>
                    <a:pt x="481" y="217"/>
                    <a:pt x="438" y="146"/>
                    <a:pt x="379" y="94"/>
                  </a:cubicBezTo>
                  <a:close/>
                </a:path>
              </a:pathLst>
            </a:cu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6" name="Freeform 9"/>
            <p:cNvSpPr>
              <a:spLocks/>
            </p:cNvSpPr>
            <p:nvPr/>
          </p:nvSpPr>
          <p:spPr bwMode="auto">
            <a:xfrm>
              <a:off x="5119688" y="2554848"/>
              <a:ext cx="930275" cy="2100263"/>
            </a:xfrm>
            <a:custGeom>
              <a:avLst/>
              <a:gdLst>
                <a:gd name="T0" fmla="*/ 219 w 248"/>
                <a:gd name="T1" fmla="*/ 117 h 560"/>
                <a:gd name="T2" fmla="*/ 159 w 248"/>
                <a:gd name="T3" fmla="*/ 0 h 560"/>
                <a:gd name="T4" fmla="*/ 150 w 248"/>
                <a:gd name="T5" fmla="*/ 136 h 560"/>
                <a:gd name="T6" fmla="*/ 1 w 248"/>
                <a:gd name="T7" fmla="*/ 281 h 560"/>
                <a:gd name="T8" fmla="*/ 0 w 248"/>
                <a:gd name="T9" fmla="*/ 282 h 560"/>
                <a:gd name="T10" fmla="*/ 47 w 248"/>
                <a:gd name="T11" fmla="*/ 560 h 560"/>
                <a:gd name="T12" fmla="*/ 202 w 248"/>
                <a:gd name="T13" fmla="*/ 383 h 560"/>
                <a:gd name="T14" fmla="*/ 219 w 248"/>
                <a:gd name="T15" fmla="*/ 117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560">
                  <a:moveTo>
                    <a:pt x="219" y="117"/>
                  </a:moveTo>
                  <a:cubicBezTo>
                    <a:pt x="205" y="75"/>
                    <a:pt x="185" y="34"/>
                    <a:pt x="159" y="0"/>
                  </a:cubicBezTo>
                  <a:cubicBezTo>
                    <a:pt x="187" y="59"/>
                    <a:pt x="173" y="111"/>
                    <a:pt x="150" y="136"/>
                  </a:cubicBezTo>
                  <a:cubicBezTo>
                    <a:pt x="116" y="173"/>
                    <a:pt x="10" y="273"/>
                    <a:pt x="1" y="281"/>
                  </a:cubicBezTo>
                  <a:cubicBezTo>
                    <a:pt x="0" y="282"/>
                    <a:pt x="0" y="282"/>
                    <a:pt x="0" y="282"/>
                  </a:cubicBezTo>
                  <a:cubicBezTo>
                    <a:pt x="47" y="560"/>
                    <a:pt x="47" y="560"/>
                    <a:pt x="47" y="560"/>
                  </a:cubicBezTo>
                  <a:cubicBezTo>
                    <a:pt x="117" y="518"/>
                    <a:pt x="171" y="456"/>
                    <a:pt x="202" y="383"/>
                  </a:cubicBezTo>
                  <a:cubicBezTo>
                    <a:pt x="238" y="301"/>
                    <a:pt x="248" y="209"/>
                    <a:pt x="219" y="117"/>
                  </a:cubicBezTo>
                  <a:close/>
                </a:path>
              </a:pathLst>
            </a:custGeom>
            <a:solidFill>
              <a:srgbClr val="00B0F0"/>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7" name="Freeform 10"/>
            <p:cNvSpPr>
              <a:spLocks/>
            </p:cNvSpPr>
            <p:nvPr/>
          </p:nvSpPr>
          <p:spPr bwMode="auto">
            <a:xfrm>
              <a:off x="3622675" y="4019550"/>
              <a:ext cx="2122488" cy="869950"/>
            </a:xfrm>
            <a:custGeom>
              <a:avLst/>
              <a:gdLst>
                <a:gd name="T0" fmla="*/ 435 w 566"/>
                <a:gd name="T1" fmla="*/ 97 h 232"/>
                <a:gd name="T2" fmla="*/ 251 w 566"/>
                <a:gd name="T3" fmla="*/ 0 h 232"/>
                <a:gd name="T4" fmla="*/ 251 w 566"/>
                <a:gd name="T5" fmla="*/ 0 h 232"/>
                <a:gd name="T6" fmla="*/ 0 w 566"/>
                <a:gd name="T7" fmla="*/ 130 h 232"/>
                <a:gd name="T8" fmla="*/ 217 w 566"/>
                <a:gd name="T9" fmla="*/ 223 h 232"/>
                <a:gd name="T10" fmla="*/ 475 w 566"/>
                <a:gd name="T11" fmla="*/ 152 h 232"/>
                <a:gd name="T12" fmla="*/ 566 w 566"/>
                <a:gd name="T13" fmla="*/ 59 h 232"/>
                <a:gd name="T14" fmla="*/ 435 w 566"/>
                <a:gd name="T15" fmla="*/ 97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 h="232">
                  <a:moveTo>
                    <a:pt x="435" y="97"/>
                  </a:moveTo>
                  <a:cubicBezTo>
                    <a:pt x="390" y="76"/>
                    <a:pt x="262" y="6"/>
                    <a:pt x="251" y="0"/>
                  </a:cubicBezTo>
                  <a:cubicBezTo>
                    <a:pt x="251" y="0"/>
                    <a:pt x="251" y="0"/>
                    <a:pt x="251" y="0"/>
                  </a:cubicBezTo>
                  <a:cubicBezTo>
                    <a:pt x="0" y="130"/>
                    <a:pt x="0" y="130"/>
                    <a:pt x="0" y="130"/>
                  </a:cubicBezTo>
                  <a:cubicBezTo>
                    <a:pt x="62" y="184"/>
                    <a:pt x="138" y="216"/>
                    <a:pt x="217" y="223"/>
                  </a:cubicBezTo>
                  <a:cubicBezTo>
                    <a:pt x="305" y="232"/>
                    <a:pt x="398" y="209"/>
                    <a:pt x="475" y="152"/>
                  </a:cubicBezTo>
                  <a:cubicBezTo>
                    <a:pt x="512" y="126"/>
                    <a:pt x="542" y="94"/>
                    <a:pt x="566" y="59"/>
                  </a:cubicBezTo>
                  <a:cubicBezTo>
                    <a:pt x="519" y="104"/>
                    <a:pt x="466" y="111"/>
                    <a:pt x="435" y="97"/>
                  </a:cubicBezTo>
                  <a:close/>
                </a:path>
              </a:pathLst>
            </a:custGeom>
            <a:solidFill>
              <a:schemeClr val="accent3"/>
            </a:solidFill>
            <a:ln>
              <a:no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8" name="Freeform 11"/>
            <p:cNvSpPr>
              <a:spLocks/>
            </p:cNvSpPr>
            <p:nvPr/>
          </p:nvSpPr>
          <p:spPr bwMode="auto">
            <a:xfrm>
              <a:off x="3113088" y="2871788"/>
              <a:ext cx="1057275" cy="1935163"/>
            </a:xfrm>
            <a:custGeom>
              <a:avLst/>
              <a:gdLst>
                <a:gd name="T0" fmla="*/ 205 w 282"/>
                <a:gd name="T1" fmla="*/ 403 h 516"/>
                <a:gd name="T2" fmla="*/ 240 w 282"/>
                <a:gd name="T3" fmla="*/ 198 h 516"/>
                <a:gd name="T4" fmla="*/ 240 w 282"/>
                <a:gd name="T5" fmla="*/ 197 h 516"/>
                <a:gd name="T6" fmla="*/ 39 w 282"/>
                <a:gd name="T7" fmla="*/ 0 h 516"/>
                <a:gd name="T8" fmla="*/ 17 w 282"/>
                <a:gd name="T9" fmla="*/ 234 h 516"/>
                <a:gd name="T10" fmla="*/ 165 w 282"/>
                <a:gd name="T11" fmla="*/ 458 h 516"/>
                <a:gd name="T12" fmla="*/ 282 w 282"/>
                <a:gd name="T13" fmla="*/ 516 h 516"/>
                <a:gd name="T14" fmla="*/ 205 w 282"/>
                <a:gd name="T15" fmla="*/ 403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516">
                  <a:moveTo>
                    <a:pt x="205" y="403"/>
                  </a:moveTo>
                  <a:cubicBezTo>
                    <a:pt x="211" y="353"/>
                    <a:pt x="238" y="210"/>
                    <a:pt x="240" y="198"/>
                  </a:cubicBezTo>
                  <a:cubicBezTo>
                    <a:pt x="240" y="197"/>
                    <a:pt x="240" y="197"/>
                    <a:pt x="240" y="197"/>
                  </a:cubicBezTo>
                  <a:cubicBezTo>
                    <a:pt x="39" y="0"/>
                    <a:pt x="39" y="0"/>
                    <a:pt x="39" y="0"/>
                  </a:cubicBezTo>
                  <a:cubicBezTo>
                    <a:pt x="7" y="75"/>
                    <a:pt x="0" y="157"/>
                    <a:pt x="17" y="234"/>
                  </a:cubicBezTo>
                  <a:cubicBezTo>
                    <a:pt x="37" y="321"/>
                    <a:pt x="87" y="402"/>
                    <a:pt x="165" y="458"/>
                  </a:cubicBezTo>
                  <a:cubicBezTo>
                    <a:pt x="201" y="485"/>
                    <a:pt x="241" y="504"/>
                    <a:pt x="282" y="516"/>
                  </a:cubicBezTo>
                  <a:cubicBezTo>
                    <a:pt x="224" y="485"/>
                    <a:pt x="201" y="437"/>
                    <a:pt x="205" y="403"/>
                  </a:cubicBezTo>
                  <a:close/>
                </a:path>
              </a:pathLst>
            </a:custGeom>
            <a:solidFill>
              <a:schemeClr val="accent2"/>
            </a:solidFill>
            <a:ln>
              <a:noFill/>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9" name="Freeform 12"/>
            <p:cNvSpPr>
              <a:spLocks/>
            </p:cNvSpPr>
            <p:nvPr/>
          </p:nvSpPr>
          <p:spPr bwMode="auto">
            <a:xfrm>
              <a:off x="3140075" y="2038350"/>
              <a:ext cx="1439863" cy="1417638"/>
            </a:xfrm>
            <a:custGeom>
              <a:avLst/>
              <a:gdLst>
                <a:gd name="T0" fmla="*/ 383 w 384"/>
                <a:gd name="T1" fmla="*/ 55 h 378"/>
                <a:gd name="T2" fmla="*/ 255 w 384"/>
                <a:gd name="T3" fmla="*/ 9 h 378"/>
                <a:gd name="T4" fmla="*/ 255 w 384"/>
                <a:gd name="T5" fmla="*/ 9 h 378"/>
                <a:gd name="T6" fmla="*/ 188 w 384"/>
                <a:gd name="T7" fmla="*/ 40 h 378"/>
                <a:gd name="T8" fmla="*/ 20 w 384"/>
                <a:gd name="T9" fmla="*/ 250 h 378"/>
                <a:gd name="T10" fmla="*/ 2 w 384"/>
                <a:gd name="T11" fmla="*/ 378 h 378"/>
                <a:gd name="T12" fmla="*/ 85 w 384"/>
                <a:gd name="T13" fmla="*/ 271 h 378"/>
                <a:gd name="T14" fmla="*/ 291 w 384"/>
                <a:gd name="T15" fmla="*/ 241 h 378"/>
                <a:gd name="T16" fmla="*/ 291 w 384"/>
                <a:gd name="T17" fmla="*/ 241 h 378"/>
                <a:gd name="T18" fmla="*/ 384 w 384"/>
                <a:gd name="T19" fmla="*/ 56 h 378"/>
                <a:gd name="T20" fmla="*/ 383 w 384"/>
                <a:gd name="T21" fmla="*/ 5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378">
                  <a:moveTo>
                    <a:pt x="383" y="55"/>
                  </a:moveTo>
                  <a:cubicBezTo>
                    <a:pt x="366" y="25"/>
                    <a:pt x="320" y="0"/>
                    <a:pt x="255" y="9"/>
                  </a:cubicBezTo>
                  <a:cubicBezTo>
                    <a:pt x="255" y="9"/>
                    <a:pt x="255" y="9"/>
                    <a:pt x="255" y="9"/>
                  </a:cubicBezTo>
                  <a:cubicBezTo>
                    <a:pt x="232" y="17"/>
                    <a:pt x="209" y="28"/>
                    <a:pt x="188" y="40"/>
                  </a:cubicBezTo>
                  <a:cubicBezTo>
                    <a:pt x="111" y="86"/>
                    <a:pt x="50" y="158"/>
                    <a:pt x="20" y="250"/>
                  </a:cubicBezTo>
                  <a:cubicBezTo>
                    <a:pt x="6" y="292"/>
                    <a:pt x="0" y="336"/>
                    <a:pt x="2" y="378"/>
                  </a:cubicBezTo>
                  <a:cubicBezTo>
                    <a:pt x="13" y="314"/>
                    <a:pt x="52" y="278"/>
                    <a:pt x="85" y="271"/>
                  </a:cubicBezTo>
                  <a:cubicBezTo>
                    <a:pt x="134" y="261"/>
                    <a:pt x="279" y="242"/>
                    <a:pt x="291" y="241"/>
                  </a:cubicBezTo>
                  <a:cubicBezTo>
                    <a:pt x="291" y="241"/>
                    <a:pt x="291" y="241"/>
                    <a:pt x="291" y="241"/>
                  </a:cubicBezTo>
                  <a:cubicBezTo>
                    <a:pt x="384" y="56"/>
                    <a:pt x="384" y="56"/>
                    <a:pt x="384" y="56"/>
                  </a:cubicBezTo>
                  <a:cubicBezTo>
                    <a:pt x="383" y="56"/>
                    <a:pt x="383" y="55"/>
                    <a:pt x="383" y="55"/>
                  </a:cubicBezTo>
                  <a:close/>
                </a:path>
              </a:pathLst>
            </a:cu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sp>
        <p:nvSpPr>
          <p:cNvPr id="2" name="Title 1"/>
          <p:cNvSpPr>
            <a:spLocks noGrp="1"/>
          </p:cNvSpPr>
          <p:nvPr>
            <p:ph type="title"/>
          </p:nvPr>
        </p:nvSpPr>
        <p:spPr/>
        <p:txBody>
          <a:bodyPr>
            <a:normAutofit fontScale="90000"/>
          </a:bodyPr>
          <a:lstStyle/>
          <a:p>
            <a:r>
              <a:rPr lang="en-US" dirty="0"/>
              <a:t>Pentagon Star Circular Diagram with 5 Segments</a:t>
            </a:r>
          </a:p>
        </p:txBody>
      </p:sp>
      <p:grpSp>
        <p:nvGrpSpPr>
          <p:cNvPr id="13" name="Grupa 12">
            <a:extLst>
              <a:ext uri="{FF2B5EF4-FFF2-40B4-BE49-F238E27FC236}">
                <a16:creationId xmlns:a16="http://schemas.microsoft.com/office/drawing/2014/main" id="{C76D88AD-DD4B-4A6E-9E0E-5A3473A6CA14}"/>
              </a:ext>
            </a:extLst>
          </p:cNvPr>
          <p:cNvGrpSpPr/>
          <p:nvPr/>
        </p:nvGrpSpPr>
        <p:grpSpPr>
          <a:xfrm>
            <a:off x="6933330" y="1092925"/>
            <a:ext cx="4625479" cy="1150882"/>
            <a:chOff x="6933330" y="1073875"/>
            <a:chExt cx="4625479" cy="1150882"/>
          </a:xfrm>
        </p:grpSpPr>
        <p:sp>
          <p:nvSpPr>
            <p:cNvPr id="34" name="pole tekstowe 33"/>
            <p:cNvSpPr txBox="1"/>
            <p:nvPr/>
          </p:nvSpPr>
          <p:spPr>
            <a:xfrm>
              <a:off x="8545873" y="1073875"/>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grpSp>
          <p:nvGrpSpPr>
            <p:cNvPr id="41" name="Grupa 40"/>
            <p:cNvGrpSpPr/>
            <p:nvPr/>
          </p:nvGrpSpPr>
          <p:grpSpPr>
            <a:xfrm>
              <a:off x="6933330" y="1527863"/>
              <a:ext cx="3833705" cy="596448"/>
              <a:chOff x="6723978" y="1860922"/>
              <a:chExt cx="3833705" cy="596448"/>
            </a:xfrm>
          </p:grpSpPr>
          <p:sp>
            <p:nvSpPr>
              <p:cNvPr id="50" name="Elipsa 37"/>
              <p:cNvSpPr/>
              <p:nvPr/>
            </p:nvSpPr>
            <p:spPr>
              <a:xfrm rot="20145881">
                <a:off x="6723978" y="2241346"/>
                <a:ext cx="216024" cy="21602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1" name="Łącznik prostoliniowy 38"/>
              <p:cNvCxnSpPr>
                <a:cxnSpLocks/>
                <a:endCxn id="50" idx="7"/>
              </p:cNvCxnSpPr>
              <p:nvPr/>
            </p:nvCxnSpPr>
            <p:spPr>
              <a:xfrm flipH="1">
                <a:off x="6870284" y="1875971"/>
                <a:ext cx="257332" cy="372391"/>
              </a:xfrm>
              <a:prstGeom prst="line">
                <a:avLst/>
              </a:prstGeom>
              <a:ln w="28575" cap="rnd">
                <a:solidFill>
                  <a:schemeClr val="tx2">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52" name="Łącznik prostoliniowy 39"/>
              <p:cNvCxnSpPr>
                <a:cxnSpLocks/>
              </p:cNvCxnSpPr>
              <p:nvPr/>
            </p:nvCxnSpPr>
            <p:spPr>
              <a:xfrm>
                <a:off x="7140315" y="1860922"/>
                <a:ext cx="3417368" cy="0"/>
              </a:xfrm>
              <a:prstGeom prst="line">
                <a:avLst/>
              </a:prstGeom>
              <a:ln w="28575" cap="rnd">
                <a:solidFill>
                  <a:schemeClr val="tx2">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42" name="Owal 41"/>
            <p:cNvSpPr/>
            <p:nvPr/>
          </p:nvSpPr>
          <p:spPr>
            <a:xfrm>
              <a:off x="10754335" y="1125626"/>
              <a:ext cx="804474" cy="80447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5" name="Prostokąt 104"/>
            <p:cNvSpPr/>
            <p:nvPr/>
          </p:nvSpPr>
          <p:spPr>
            <a:xfrm>
              <a:off x="7873302" y="1578426"/>
              <a:ext cx="2759202" cy="646331"/>
            </a:xfrm>
            <a:prstGeom prst="rect">
              <a:avLst/>
            </a:prstGeom>
          </p:spPr>
          <p:txBody>
            <a:bodyPr wrap="square">
              <a:spAutoFit/>
            </a:bodyPr>
            <a:lstStyle/>
            <a:p>
              <a:pPr algn="r"/>
              <a:r>
                <a:rPr lang="en-US" dirty="0"/>
                <a:t>Write your text here. Add your description of an item.</a:t>
              </a:r>
            </a:p>
          </p:txBody>
        </p:sp>
      </p:grpSp>
      <p:grpSp>
        <p:nvGrpSpPr>
          <p:cNvPr id="12" name="Grupa 11">
            <a:extLst>
              <a:ext uri="{FF2B5EF4-FFF2-40B4-BE49-F238E27FC236}">
                <a16:creationId xmlns:a16="http://schemas.microsoft.com/office/drawing/2014/main" id="{9A9D7587-8A93-47AC-8758-DA6AD31BF06A}"/>
              </a:ext>
            </a:extLst>
          </p:cNvPr>
          <p:cNvGrpSpPr/>
          <p:nvPr/>
        </p:nvGrpSpPr>
        <p:grpSpPr>
          <a:xfrm>
            <a:off x="7747149" y="3156766"/>
            <a:ext cx="3806251" cy="1427964"/>
            <a:chOff x="7747149" y="3156766"/>
            <a:chExt cx="3806251" cy="1427964"/>
          </a:xfrm>
        </p:grpSpPr>
        <p:grpSp>
          <p:nvGrpSpPr>
            <p:cNvPr id="35" name="Grupa 34"/>
            <p:cNvGrpSpPr/>
            <p:nvPr/>
          </p:nvGrpSpPr>
          <p:grpSpPr>
            <a:xfrm>
              <a:off x="7747149" y="3533720"/>
              <a:ext cx="3001777" cy="216024"/>
              <a:chOff x="7677586" y="3312015"/>
              <a:chExt cx="3001777" cy="216024"/>
            </a:xfrm>
          </p:grpSpPr>
          <p:sp>
            <p:nvSpPr>
              <p:cNvPr id="58" name="Elipsa 44"/>
              <p:cNvSpPr/>
              <p:nvPr/>
            </p:nvSpPr>
            <p:spPr>
              <a:xfrm>
                <a:off x="7677586" y="3312015"/>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9" name="Łącznik prostoliniowy 45"/>
              <p:cNvCxnSpPr>
                <a:cxnSpLocks/>
                <a:stCxn id="58" idx="6"/>
                <a:endCxn id="44" idx="2"/>
              </p:cNvCxnSpPr>
              <p:nvPr/>
            </p:nvCxnSpPr>
            <p:spPr>
              <a:xfrm>
                <a:off x="7893610" y="3420027"/>
                <a:ext cx="2785753" cy="0"/>
              </a:xfrm>
              <a:prstGeom prst="line">
                <a:avLst/>
              </a:prstGeom>
              <a:ln w="28575"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36" name="pole tekstowe 35"/>
            <p:cNvSpPr txBox="1"/>
            <p:nvPr/>
          </p:nvSpPr>
          <p:spPr>
            <a:xfrm>
              <a:off x="8545873" y="3156766"/>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sp>
          <p:nvSpPr>
            <p:cNvPr id="44" name="Owal 43"/>
            <p:cNvSpPr/>
            <p:nvPr/>
          </p:nvSpPr>
          <p:spPr>
            <a:xfrm>
              <a:off x="10748926" y="3239495"/>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6" name="Prostokąt 105"/>
            <p:cNvSpPr/>
            <p:nvPr/>
          </p:nvSpPr>
          <p:spPr>
            <a:xfrm>
              <a:off x="8402676" y="3661400"/>
              <a:ext cx="2229827" cy="923330"/>
            </a:xfrm>
            <a:prstGeom prst="rect">
              <a:avLst/>
            </a:prstGeom>
          </p:spPr>
          <p:txBody>
            <a:bodyPr wrap="square">
              <a:spAutoFit/>
            </a:bodyPr>
            <a:lstStyle/>
            <a:p>
              <a:pPr algn="r"/>
              <a:r>
                <a:rPr lang="en-US" dirty="0"/>
                <a:t>Write your text here. Add your description of an item.</a:t>
              </a:r>
            </a:p>
          </p:txBody>
        </p:sp>
      </p:grpSp>
      <p:grpSp>
        <p:nvGrpSpPr>
          <p:cNvPr id="11" name="Grupa 10">
            <a:extLst>
              <a:ext uri="{FF2B5EF4-FFF2-40B4-BE49-F238E27FC236}">
                <a16:creationId xmlns:a16="http://schemas.microsoft.com/office/drawing/2014/main" id="{3E4BB841-F588-41F0-B8AB-FA21EE88E747}"/>
              </a:ext>
            </a:extLst>
          </p:cNvPr>
          <p:cNvGrpSpPr/>
          <p:nvPr/>
        </p:nvGrpSpPr>
        <p:grpSpPr>
          <a:xfrm>
            <a:off x="6860288" y="5076423"/>
            <a:ext cx="4692316" cy="1292609"/>
            <a:chOff x="6860288" y="5076423"/>
            <a:chExt cx="4692316" cy="1292609"/>
          </a:xfrm>
        </p:grpSpPr>
        <p:grpSp>
          <p:nvGrpSpPr>
            <p:cNvPr id="39" name="Grupa 38"/>
            <p:cNvGrpSpPr/>
            <p:nvPr/>
          </p:nvGrpSpPr>
          <p:grpSpPr>
            <a:xfrm>
              <a:off x="6860288" y="5076423"/>
              <a:ext cx="3900542" cy="615552"/>
              <a:chOff x="6723978" y="5702591"/>
              <a:chExt cx="3900542" cy="615552"/>
            </a:xfrm>
          </p:grpSpPr>
          <p:sp>
            <p:nvSpPr>
              <p:cNvPr id="53" name="Elipsa 51"/>
              <p:cNvSpPr/>
              <p:nvPr/>
            </p:nvSpPr>
            <p:spPr>
              <a:xfrm>
                <a:off x="6723978" y="5702591"/>
                <a:ext cx="216024" cy="21602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4" name="Łącznik prostoliniowy 52"/>
              <p:cNvCxnSpPr>
                <a:cxnSpLocks/>
              </p:cNvCxnSpPr>
              <p:nvPr/>
            </p:nvCxnSpPr>
            <p:spPr>
              <a:xfrm>
                <a:off x="7144180" y="6318143"/>
                <a:ext cx="3480340" cy="0"/>
              </a:xfrm>
              <a:prstGeom prst="line">
                <a:avLst/>
              </a:prstGeom>
              <a:ln w="28575"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55" name="Łącznik prostoliniowy 53"/>
              <p:cNvCxnSpPr/>
              <p:nvPr/>
            </p:nvCxnSpPr>
            <p:spPr>
              <a:xfrm>
                <a:off x="6900103" y="5915906"/>
                <a:ext cx="231377" cy="392365"/>
              </a:xfrm>
              <a:prstGeom prst="line">
                <a:avLst/>
              </a:prstGeom>
              <a:ln w="28575"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40" name="pole tekstowe 39"/>
            <p:cNvSpPr txBox="1"/>
            <p:nvPr/>
          </p:nvSpPr>
          <p:spPr>
            <a:xfrm>
              <a:off x="8545873" y="5220172"/>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t>Put your text here</a:t>
              </a:r>
            </a:p>
          </p:txBody>
        </p:sp>
        <p:sp>
          <p:nvSpPr>
            <p:cNvPr id="48" name="Owal 47"/>
            <p:cNvSpPr/>
            <p:nvPr/>
          </p:nvSpPr>
          <p:spPr>
            <a:xfrm>
              <a:off x="10748130" y="5289738"/>
              <a:ext cx="804474" cy="8044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7" name="Prostokąt 106"/>
            <p:cNvSpPr/>
            <p:nvPr/>
          </p:nvSpPr>
          <p:spPr>
            <a:xfrm>
              <a:off x="7831161" y="5722701"/>
              <a:ext cx="2801342" cy="646331"/>
            </a:xfrm>
            <a:prstGeom prst="rect">
              <a:avLst/>
            </a:prstGeom>
          </p:spPr>
          <p:txBody>
            <a:bodyPr wrap="square">
              <a:spAutoFit/>
            </a:bodyPr>
            <a:lstStyle/>
            <a:p>
              <a:pPr algn="r"/>
              <a:r>
                <a:rPr lang="en-US" dirty="0"/>
                <a:t>Write your text here. Add your description of an item.</a:t>
              </a:r>
            </a:p>
          </p:txBody>
        </p:sp>
      </p:grpSp>
      <p:sp>
        <p:nvSpPr>
          <p:cNvPr id="61" name="Rectangle 9"/>
          <p:cNvSpPr>
            <a:spLocks noChangeArrowheads="1"/>
          </p:cNvSpPr>
          <p:nvPr/>
        </p:nvSpPr>
        <p:spPr bwMode="auto">
          <a:xfrm>
            <a:off x="6096000" y="3544742"/>
            <a:ext cx="1275" cy="1275"/>
          </a:xfrm>
          <a:prstGeom prst="rect">
            <a:avLst/>
          </a:prstGeom>
          <a:solidFill>
            <a:srgbClr val="FFFFFF"/>
          </a:solidFill>
          <a:ln w="15875" cap="flat">
            <a:solidFill>
              <a:srgbClr val="39B54A"/>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Rectangle 10"/>
          <p:cNvSpPr>
            <a:spLocks noChangeArrowheads="1"/>
          </p:cNvSpPr>
          <p:nvPr/>
        </p:nvSpPr>
        <p:spPr bwMode="auto">
          <a:xfrm>
            <a:off x="6096000" y="3544742"/>
            <a:ext cx="1275" cy="1275"/>
          </a:xfrm>
          <a:prstGeom prst="rect">
            <a:avLst/>
          </a:prstGeom>
          <a:solidFill>
            <a:srgbClr val="FFFFFF"/>
          </a:solidFill>
          <a:ln w="15875" cap="flat">
            <a:solidFill>
              <a:srgbClr val="39B54A"/>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3" name="Rectangle 24"/>
          <p:cNvSpPr>
            <a:spLocks noChangeArrowheads="1"/>
          </p:cNvSpPr>
          <p:nvPr/>
        </p:nvSpPr>
        <p:spPr bwMode="auto">
          <a:xfrm>
            <a:off x="6096000" y="3544742"/>
            <a:ext cx="1275" cy="1275"/>
          </a:xfrm>
          <a:prstGeom prst="rect">
            <a:avLst/>
          </a:prstGeom>
          <a:solidFill>
            <a:srgbClr val="8CC63F"/>
          </a:solidFill>
          <a:ln w="15875"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Rectangle 25"/>
          <p:cNvSpPr>
            <a:spLocks noChangeArrowheads="1"/>
          </p:cNvSpPr>
          <p:nvPr/>
        </p:nvSpPr>
        <p:spPr bwMode="auto">
          <a:xfrm>
            <a:off x="6096000" y="3544742"/>
            <a:ext cx="1275" cy="1275"/>
          </a:xfrm>
          <a:prstGeom prst="rect">
            <a:avLst/>
          </a:prstGeom>
          <a:solidFill>
            <a:srgbClr val="8CC63F"/>
          </a:solidFill>
          <a:ln w="15875" cap="flat">
            <a:solidFill>
              <a:srgbClr val="D9E02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 name="Grupa 2">
            <a:extLst>
              <a:ext uri="{FF2B5EF4-FFF2-40B4-BE49-F238E27FC236}">
                <a16:creationId xmlns:a16="http://schemas.microsoft.com/office/drawing/2014/main" id="{25E61343-3894-482E-B433-160CC7A03562}"/>
              </a:ext>
            </a:extLst>
          </p:cNvPr>
          <p:cNvGrpSpPr/>
          <p:nvPr/>
        </p:nvGrpSpPr>
        <p:grpSpPr>
          <a:xfrm>
            <a:off x="639396" y="2063579"/>
            <a:ext cx="4032415" cy="1430918"/>
            <a:chOff x="639396" y="2063579"/>
            <a:chExt cx="4032415" cy="1430918"/>
          </a:xfrm>
        </p:grpSpPr>
        <p:grpSp>
          <p:nvGrpSpPr>
            <p:cNvPr id="94" name="Grupa 93"/>
            <p:cNvGrpSpPr/>
            <p:nvPr/>
          </p:nvGrpSpPr>
          <p:grpSpPr>
            <a:xfrm flipH="1">
              <a:off x="1443870" y="2441299"/>
              <a:ext cx="3227941" cy="216024"/>
              <a:chOff x="7669383" y="4634874"/>
              <a:chExt cx="3227941" cy="216024"/>
            </a:xfrm>
          </p:grpSpPr>
          <p:cxnSp>
            <p:nvCxnSpPr>
              <p:cNvPr id="99" name="Łącznik prostoliniowy 50"/>
              <p:cNvCxnSpPr>
                <a:cxnSpLocks/>
                <a:endCxn id="96" idx="2"/>
              </p:cNvCxnSpPr>
              <p:nvPr/>
            </p:nvCxnSpPr>
            <p:spPr>
              <a:xfrm>
                <a:off x="7804362" y="4742886"/>
                <a:ext cx="3092962" cy="0"/>
              </a:xfrm>
              <a:prstGeom prst="line">
                <a:avLst/>
              </a:prstGeom>
              <a:ln w="28575"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8" name="Elipsa 49"/>
              <p:cNvSpPr/>
              <p:nvPr/>
            </p:nvSpPr>
            <p:spPr>
              <a:xfrm>
                <a:off x="7669383" y="4634874"/>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95" name="pole tekstowe 94"/>
            <p:cNvSpPr txBox="1"/>
            <p:nvPr/>
          </p:nvSpPr>
          <p:spPr>
            <a:xfrm flipH="1">
              <a:off x="1577960" y="2063579"/>
              <a:ext cx="2278101" cy="421673"/>
            </a:xfrm>
            <a:prstGeom prst="rect">
              <a:avLst/>
            </a:prstGeom>
          </p:spPr>
          <p:txBody>
            <a:bodyPr vert="horz" wrap="square" lIns="91440" tIns="45720" rIns="91440" bIns="45720" rtlCol="0" anchor="b">
              <a:noAutofit/>
            </a:bodyPr>
            <a:lstStyle/>
            <a:p>
              <a:pPr marL="6350" indent="-6350">
                <a:spcBef>
                  <a:spcPct val="20000"/>
                </a:spcBef>
              </a:pPr>
              <a:r>
                <a:rPr lang="en-US" sz="2000" dirty="0"/>
                <a:t>Put your text here</a:t>
              </a:r>
            </a:p>
          </p:txBody>
        </p:sp>
        <p:sp>
          <p:nvSpPr>
            <p:cNvPr id="96" name="Owal 95"/>
            <p:cNvSpPr/>
            <p:nvPr/>
          </p:nvSpPr>
          <p:spPr>
            <a:xfrm flipH="1">
              <a:off x="639396" y="2147074"/>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8" name="Prostokąt 107"/>
            <p:cNvSpPr/>
            <p:nvPr/>
          </p:nvSpPr>
          <p:spPr>
            <a:xfrm>
              <a:off x="1577961" y="2571167"/>
              <a:ext cx="2434438" cy="923330"/>
            </a:xfrm>
            <a:prstGeom prst="rect">
              <a:avLst/>
            </a:prstGeom>
          </p:spPr>
          <p:txBody>
            <a:bodyPr wrap="square">
              <a:spAutoFit/>
            </a:bodyPr>
            <a:lstStyle/>
            <a:p>
              <a:r>
                <a:rPr lang="en-US" dirty="0"/>
                <a:t>Write your text here. Add your description of an item.</a:t>
              </a:r>
            </a:p>
          </p:txBody>
        </p:sp>
      </p:grpSp>
      <p:grpSp>
        <p:nvGrpSpPr>
          <p:cNvPr id="4" name="Grupa 3">
            <a:extLst>
              <a:ext uri="{FF2B5EF4-FFF2-40B4-BE49-F238E27FC236}">
                <a16:creationId xmlns:a16="http://schemas.microsoft.com/office/drawing/2014/main" id="{74D03DC4-AD45-4F6D-90FF-D5C52AFD9C25}"/>
              </a:ext>
            </a:extLst>
          </p:cNvPr>
          <p:cNvGrpSpPr/>
          <p:nvPr/>
        </p:nvGrpSpPr>
        <p:grpSpPr>
          <a:xfrm>
            <a:off x="634041" y="3983237"/>
            <a:ext cx="3948011" cy="1430918"/>
            <a:chOff x="634041" y="3983237"/>
            <a:chExt cx="3948011" cy="1430918"/>
          </a:xfrm>
        </p:grpSpPr>
        <p:grpSp>
          <p:nvGrpSpPr>
            <p:cNvPr id="110" name="Grupa 109"/>
            <p:cNvGrpSpPr/>
            <p:nvPr/>
          </p:nvGrpSpPr>
          <p:grpSpPr>
            <a:xfrm flipH="1">
              <a:off x="1438515" y="4360957"/>
              <a:ext cx="3143537" cy="216024"/>
              <a:chOff x="7753787" y="4634874"/>
              <a:chExt cx="3143537" cy="216024"/>
            </a:xfrm>
          </p:grpSpPr>
          <p:sp>
            <p:nvSpPr>
              <p:cNvPr id="111" name="Elipsa 49"/>
              <p:cNvSpPr/>
              <p:nvPr/>
            </p:nvSpPr>
            <p:spPr>
              <a:xfrm>
                <a:off x="7753787" y="4634874"/>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112" name="Łącznik prostoliniowy 50"/>
              <p:cNvCxnSpPr>
                <a:cxnSpLocks/>
                <a:endCxn id="114" idx="2"/>
              </p:cNvCxnSpPr>
              <p:nvPr/>
            </p:nvCxnSpPr>
            <p:spPr>
              <a:xfrm>
                <a:off x="7969810" y="4742886"/>
                <a:ext cx="2927514" cy="0"/>
              </a:xfrm>
              <a:prstGeom prst="line">
                <a:avLst/>
              </a:prstGeom>
              <a:ln w="28575"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grpSp>
        <p:sp>
          <p:nvSpPr>
            <p:cNvPr id="113" name="pole tekstowe 112"/>
            <p:cNvSpPr txBox="1"/>
            <p:nvPr/>
          </p:nvSpPr>
          <p:spPr>
            <a:xfrm flipH="1">
              <a:off x="1577960" y="3983237"/>
              <a:ext cx="2278101" cy="421673"/>
            </a:xfrm>
            <a:prstGeom prst="rect">
              <a:avLst/>
            </a:prstGeom>
          </p:spPr>
          <p:txBody>
            <a:bodyPr vert="horz" wrap="square" lIns="91440" tIns="45720" rIns="91440" bIns="45720" rtlCol="0" anchor="b">
              <a:noAutofit/>
            </a:bodyPr>
            <a:lstStyle/>
            <a:p>
              <a:pPr marL="6350" indent="-6350">
                <a:spcBef>
                  <a:spcPct val="20000"/>
                </a:spcBef>
              </a:pPr>
              <a:r>
                <a:rPr lang="en-US" sz="2000" dirty="0"/>
                <a:t>Put your text here</a:t>
              </a:r>
            </a:p>
          </p:txBody>
        </p:sp>
        <p:sp>
          <p:nvSpPr>
            <p:cNvPr id="114" name="Owal 113"/>
            <p:cNvSpPr/>
            <p:nvPr/>
          </p:nvSpPr>
          <p:spPr>
            <a:xfrm flipH="1">
              <a:off x="634041" y="4066732"/>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6" name="Prostokąt 115"/>
            <p:cNvSpPr/>
            <p:nvPr/>
          </p:nvSpPr>
          <p:spPr>
            <a:xfrm>
              <a:off x="1577961" y="4490825"/>
              <a:ext cx="2434438" cy="923330"/>
            </a:xfrm>
            <a:prstGeom prst="rect">
              <a:avLst/>
            </a:prstGeom>
          </p:spPr>
          <p:txBody>
            <a:bodyPr wrap="square">
              <a:spAutoFit/>
            </a:bodyPr>
            <a:lstStyle/>
            <a:p>
              <a:r>
                <a:rPr lang="en-US" dirty="0"/>
                <a:t>Write your text here. Add your description of an item.</a:t>
              </a:r>
            </a:p>
          </p:txBody>
        </p:sp>
      </p:grpSp>
      <p:sp>
        <p:nvSpPr>
          <p:cNvPr id="56" name="Freeform 22">
            <a:extLst>
              <a:ext uri="{FF2B5EF4-FFF2-40B4-BE49-F238E27FC236}">
                <a16:creationId xmlns:a16="http://schemas.microsoft.com/office/drawing/2014/main" id="{CB73F4C9-AB2E-4FFA-B584-295C5C4C8972}"/>
              </a:ext>
            </a:extLst>
          </p:cNvPr>
          <p:cNvSpPr>
            <a:spLocks noChangeAspect="1" noEditPoints="1"/>
          </p:cNvSpPr>
          <p:nvPr/>
        </p:nvSpPr>
        <p:spPr bwMode="auto">
          <a:xfrm>
            <a:off x="10931529" y="5493073"/>
            <a:ext cx="450376" cy="35452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14">
            <a:extLst>
              <a:ext uri="{FF2B5EF4-FFF2-40B4-BE49-F238E27FC236}">
                <a16:creationId xmlns:a16="http://schemas.microsoft.com/office/drawing/2014/main" id="{64075A51-64BA-410B-A495-C8BE9EC357F7}"/>
              </a:ext>
            </a:extLst>
          </p:cNvPr>
          <p:cNvSpPr>
            <a:spLocks noChangeAspect="1" noEditPoints="1"/>
          </p:cNvSpPr>
          <p:nvPr/>
        </p:nvSpPr>
        <p:spPr bwMode="auto">
          <a:xfrm>
            <a:off x="823390" y="4246317"/>
            <a:ext cx="425776" cy="44530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156D4D10-77B7-4C20-9AD3-E6FC8EB6A5E6}"/>
              </a:ext>
            </a:extLst>
          </p:cNvPr>
          <p:cNvSpPr>
            <a:spLocks noChangeAspect="1" noEditPoints="1"/>
          </p:cNvSpPr>
          <p:nvPr/>
        </p:nvSpPr>
        <p:spPr bwMode="auto">
          <a:xfrm>
            <a:off x="10984300" y="3407837"/>
            <a:ext cx="333726" cy="46045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Freeform 8">
            <a:extLst>
              <a:ext uri="{FF2B5EF4-FFF2-40B4-BE49-F238E27FC236}">
                <a16:creationId xmlns:a16="http://schemas.microsoft.com/office/drawing/2014/main" id="{4D98E945-8E1D-41BB-B43D-7EF4CB4B1625}"/>
              </a:ext>
            </a:extLst>
          </p:cNvPr>
          <p:cNvSpPr>
            <a:spLocks noChangeAspect="1" noEditPoints="1"/>
          </p:cNvSpPr>
          <p:nvPr/>
        </p:nvSpPr>
        <p:spPr bwMode="auto">
          <a:xfrm>
            <a:off x="940869" y="2318711"/>
            <a:ext cx="201528" cy="461200"/>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15">
            <a:extLst>
              <a:ext uri="{FF2B5EF4-FFF2-40B4-BE49-F238E27FC236}">
                <a16:creationId xmlns:a16="http://schemas.microsoft.com/office/drawing/2014/main" id="{8EFA42FC-E935-4B8E-9393-7EAA67EB46CA}"/>
              </a:ext>
            </a:extLst>
          </p:cNvPr>
          <p:cNvSpPr>
            <a:spLocks noChangeAspect="1" noEditPoints="1"/>
          </p:cNvSpPr>
          <p:nvPr/>
        </p:nvSpPr>
        <p:spPr bwMode="auto">
          <a:xfrm>
            <a:off x="10882497" y="1373026"/>
            <a:ext cx="535740" cy="34223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2091194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53886"/>
          </a:xfrm>
        </p:spPr>
        <p:txBody>
          <a:bodyPr>
            <a:normAutofit fontScale="90000"/>
          </a:bodyPr>
          <a:lstStyle/>
          <a:p>
            <a:r>
              <a:rPr lang="en-US" sz="3400" dirty="0">
                <a:solidFill>
                  <a:prstClr val="black"/>
                </a:solidFill>
              </a:rPr>
              <a:t>Outline Icons Set – Strategy &amp; Processes </a:t>
            </a:r>
            <a:br>
              <a:rPr lang="en-US" sz="4000" dirty="0">
                <a:solidFill>
                  <a:prstClr val="black"/>
                </a:solidFill>
              </a:rPr>
            </a:br>
            <a:r>
              <a:rPr lang="en-US" sz="2000" dirty="0">
                <a:solidFill>
                  <a:prstClr val="black"/>
                </a:solidFill>
              </a:rPr>
              <a:t>Brain, Thinking, Empathy, Thought Exchange, Lightbulb, Idea, Pin, Goal, Question, Feedback, Research, Magnifying Glass, Chess, Strategy, Process, Gears, Product, Box</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532354" y="-135375"/>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2" name="Freeform 89">
            <a:extLst>
              <a:ext uri="{FF2B5EF4-FFF2-40B4-BE49-F238E27FC236}">
                <a16:creationId xmlns:a16="http://schemas.microsoft.com/office/drawing/2014/main" id="{DADFFDD5-3D47-499D-A07E-C32B627E0D08}"/>
              </a:ext>
            </a:extLst>
          </p:cNvPr>
          <p:cNvSpPr>
            <a:spLocks noChangeAspect="1" noEditPoints="1"/>
          </p:cNvSpPr>
          <p:nvPr/>
        </p:nvSpPr>
        <p:spPr bwMode="auto">
          <a:xfrm>
            <a:off x="6312938" y="5140960"/>
            <a:ext cx="677142" cy="660826"/>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29">
            <a:extLst>
              <a:ext uri="{FF2B5EF4-FFF2-40B4-BE49-F238E27FC236}">
                <a16:creationId xmlns:a16="http://schemas.microsoft.com/office/drawing/2014/main" id="{B83E8E7D-9F46-4F3F-B32A-41AA5B8A2D15}"/>
              </a:ext>
            </a:extLst>
          </p:cNvPr>
          <p:cNvSpPr>
            <a:spLocks noChangeAspect="1" noEditPoints="1"/>
          </p:cNvSpPr>
          <p:nvPr/>
        </p:nvSpPr>
        <p:spPr bwMode="auto">
          <a:xfrm>
            <a:off x="3968556" y="5175707"/>
            <a:ext cx="880468" cy="58764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31">
            <a:extLst>
              <a:ext uri="{FF2B5EF4-FFF2-40B4-BE49-F238E27FC236}">
                <a16:creationId xmlns:a16="http://schemas.microsoft.com/office/drawing/2014/main" id="{48BC15F9-F450-4A12-85A7-00A25A249CE6}"/>
              </a:ext>
            </a:extLst>
          </p:cNvPr>
          <p:cNvSpPr>
            <a:spLocks noChangeAspect="1" noEditPoints="1"/>
          </p:cNvSpPr>
          <p:nvPr/>
        </p:nvSpPr>
        <p:spPr bwMode="auto">
          <a:xfrm>
            <a:off x="6329684" y="3293625"/>
            <a:ext cx="611874" cy="817936"/>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68">
            <a:extLst>
              <a:ext uri="{FF2B5EF4-FFF2-40B4-BE49-F238E27FC236}">
                <a16:creationId xmlns:a16="http://schemas.microsoft.com/office/drawing/2014/main" id="{87643299-CE81-4CB2-9A69-ACD04C771907}"/>
              </a:ext>
            </a:extLst>
          </p:cNvPr>
          <p:cNvSpPr>
            <a:spLocks noChangeAspect="1" noEditPoints="1"/>
          </p:cNvSpPr>
          <p:nvPr/>
        </p:nvSpPr>
        <p:spPr bwMode="auto">
          <a:xfrm>
            <a:off x="6350683" y="1614904"/>
            <a:ext cx="612862" cy="814130"/>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19">
            <a:extLst>
              <a:ext uri="{FF2B5EF4-FFF2-40B4-BE49-F238E27FC236}">
                <a16:creationId xmlns:a16="http://schemas.microsoft.com/office/drawing/2014/main" id="{6A0E0CA5-C5A6-47C0-9921-FD5B32BE7A11}"/>
              </a:ext>
            </a:extLst>
          </p:cNvPr>
          <p:cNvSpPr>
            <a:spLocks noChangeAspect="1" noEditPoints="1"/>
          </p:cNvSpPr>
          <p:nvPr/>
        </p:nvSpPr>
        <p:spPr bwMode="auto">
          <a:xfrm>
            <a:off x="1520185" y="1646990"/>
            <a:ext cx="811032" cy="695168"/>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22D6610-9172-4317-B544-47F949729BA0}"/>
              </a:ext>
            </a:extLst>
          </p:cNvPr>
          <p:cNvSpPr>
            <a:spLocks noChangeAspect="1" noEditPoints="1"/>
          </p:cNvSpPr>
          <p:nvPr/>
        </p:nvSpPr>
        <p:spPr bwMode="auto">
          <a:xfrm>
            <a:off x="1825862" y="5033522"/>
            <a:ext cx="334174" cy="792348"/>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45">
            <a:extLst>
              <a:ext uri="{FF2B5EF4-FFF2-40B4-BE49-F238E27FC236}">
                <a16:creationId xmlns:a16="http://schemas.microsoft.com/office/drawing/2014/main" id="{4220F19D-D1C8-4EA2-AB45-D401AA05558D}"/>
              </a:ext>
            </a:extLst>
          </p:cNvPr>
          <p:cNvSpPr>
            <a:spLocks noChangeAspect="1" noEditPoints="1"/>
          </p:cNvSpPr>
          <p:nvPr/>
        </p:nvSpPr>
        <p:spPr bwMode="auto">
          <a:xfrm>
            <a:off x="3939777" y="3384066"/>
            <a:ext cx="751306" cy="660666"/>
          </a:xfrm>
          <a:custGeom>
            <a:avLst/>
            <a:gdLst>
              <a:gd name="T0" fmla="*/ 197 w 267"/>
              <a:gd name="T1" fmla="*/ 186 h 235"/>
              <a:gd name="T2" fmla="*/ 231 w 267"/>
              <a:gd name="T3" fmla="*/ 234 h 235"/>
              <a:gd name="T4" fmla="*/ 134 w 267"/>
              <a:gd name="T5" fmla="*/ 195 h 235"/>
              <a:gd name="T6" fmla="*/ 0 w 267"/>
              <a:gd name="T7" fmla="*/ 98 h 235"/>
              <a:gd name="T8" fmla="*/ 134 w 267"/>
              <a:gd name="T9" fmla="*/ 0 h 235"/>
              <a:gd name="T10" fmla="*/ 267 w 267"/>
              <a:gd name="T11" fmla="*/ 98 h 235"/>
              <a:gd name="T12" fmla="*/ 224 w 267"/>
              <a:gd name="T13" fmla="*/ 170 h 235"/>
              <a:gd name="T14" fmla="*/ 148 w 267"/>
              <a:gd name="T15" fmla="*/ 100 h 235"/>
              <a:gd name="T16" fmla="*/ 155 w 267"/>
              <a:gd name="T17" fmla="*/ 91 h 235"/>
              <a:gd name="T18" fmla="*/ 170 w 267"/>
              <a:gd name="T19" fmla="*/ 61 h 235"/>
              <a:gd name="T20" fmla="*/ 135 w 267"/>
              <a:gd name="T21" fmla="*/ 33 h 235"/>
              <a:gd name="T22" fmla="*/ 105 w 267"/>
              <a:gd name="T23" fmla="*/ 40 h 235"/>
              <a:gd name="T24" fmla="*/ 111 w 267"/>
              <a:gd name="T25" fmla="*/ 60 h 235"/>
              <a:gd name="T26" fmla="*/ 129 w 267"/>
              <a:gd name="T27" fmla="*/ 54 h 235"/>
              <a:gd name="T28" fmla="*/ 142 w 267"/>
              <a:gd name="T29" fmla="*/ 65 h 235"/>
              <a:gd name="T30" fmla="*/ 132 w 267"/>
              <a:gd name="T31" fmla="*/ 84 h 235"/>
              <a:gd name="T32" fmla="*/ 121 w 267"/>
              <a:gd name="T33" fmla="*/ 112 h 235"/>
              <a:gd name="T34" fmla="*/ 121 w 267"/>
              <a:gd name="T35" fmla="*/ 117 h 235"/>
              <a:gd name="T36" fmla="*/ 145 w 267"/>
              <a:gd name="T37" fmla="*/ 117 h 235"/>
              <a:gd name="T38" fmla="*/ 133 w 267"/>
              <a:gd name="T39" fmla="*/ 166 h 235"/>
              <a:gd name="T40" fmla="*/ 149 w 267"/>
              <a:gd name="T41" fmla="*/ 150 h 235"/>
              <a:gd name="T42" fmla="*/ 133 w 267"/>
              <a:gd name="T43" fmla="*/ 133 h 235"/>
              <a:gd name="T44" fmla="*/ 117 w 267"/>
              <a:gd name="T45" fmla="*/ 150 h 235"/>
              <a:gd name="T46" fmla="*/ 133 w 267"/>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235">
                <a:moveTo>
                  <a:pt x="197" y="186"/>
                </a:moveTo>
                <a:cubicBezTo>
                  <a:pt x="200" y="200"/>
                  <a:pt x="204" y="212"/>
                  <a:pt x="231" y="234"/>
                </a:cubicBezTo>
                <a:cubicBezTo>
                  <a:pt x="177" y="235"/>
                  <a:pt x="146" y="195"/>
                  <a:pt x="134" y="195"/>
                </a:cubicBezTo>
                <a:cubicBezTo>
                  <a:pt x="60" y="195"/>
                  <a:pt x="0" y="152"/>
                  <a:pt x="0" y="98"/>
                </a:cubicBezTo>
                <a:cubicBezTo>
                  <a:pt x="0" y="44"/>
                  <a:pt x="60" y="0"/>
                  <a:pt x="134" y="0"/>
                </a:cubicBezTo>
                <a:cubicBezTo>
                  <a:pt x="208" y="0"/>
                  <a:pt x="267" y="44"/>
                  <a:pt x="267" y="98"/>
                </a:cubicBezTo>
                <a:cubicBezTo>
                  <a:pt x="267" y="126"/>
                  <a:pt x="251" y="152"/>
                  <a:pt x="224" y="170"/>
                </a:cubicBezTo>
                <a:moveTo>
                  <a:pt x="148" y="100"/>
                </a:moveTo>
                <a:cubicBezTo>
                  <a:pt x="150" y="97"/>
                  <a:pt x="152" y="94"/>
                  <a:pt x="155" y="91"/>
                </a:cubicBezTo>
                <a:cubicBezTo>
                  <a:pt x="161" y="83"/>
                  <a:pt x="170" y="75"/>
                  <a:pt x="170" y="61"/>
                </a:cubicBezTo>
                <a:cubicBezTo>
                  <a:pt x="170" y="46"/>
                  <a:pt x="159" y="33"/>
                  <a:pt x="135" y="33"/>
                </a:cubicBezTo>
                <a:cubicBezTo>
                  <a:pt x="122" y="33"/>
                  <a:pt x="112" y="36"/>
                  <a:pt x="105" y="40"/>
                </a:cubicBezTo>
                <a:cubicBezTo>
                  <a:pt x="111" y="60"/>
                  <a:pt x="111" y="60"/>
                  <a:pt x="111" y="60"/>
                </a:cubicBezTo>
                <a:cubicBezTo>
                  <a:pt x="116" y="56"/>
                  <a:pt x="123" y="54"/>
                  <a:pt x="129" y="54"/>
                </a:cubicBezTo>
                <a:cubicBezTo>
                  <a:pt x="138" y="55"/>
                  <a:pt x="142" y="59"/>
                  <a:pt x="142" y="65"/>
                </a:cubicBezTo>
                <a:cubicBezTo>
                  <a:pt x="142" y="71"/>
                  <a:pt x="138" y="77"/>
                  <a:pt x="132" y="84"/>
                </a:cubicBezTo>
                <a:cubicBezTo>
                  <a:pt x="124" y="94"/>
                  <a:pt x="121" y="103"/>
                  <a:pt x="121" y="112"/>
                </a:cubicBezTo>
                <a:cubicBezTo>
                  <a:pt x="121" y="117"/>
                  <a:pt x="121" y="117"/>
                  <a:pt x="121" y="117"/>
                </a:cubicBezTo>
                <a:cubicBezTo>
                  <a:pt x="145" y="117"/>
                  <a:pt x="145" y="117"/>
                  <a:pt x="145" y="117"/>
                </a:cubicBezTo>
                <a:moveTo>
                  <a:pt x="133" y="166"/>
                </a:moveTo>
                <a:cubicBezTo>
                  <a:pt x="143" y="166"/>
                  <a:pt x="149" y="159"/>
                  <a:pt x="149" y="150"/>
                </a:cubicBezTo>
                <a:cubicBezTo>
                  <a:pt x="149" y="140"/>
                  <a:pt x="142" y="133"/>
                  <a:pt x="133" y="133"/>
                </a:cubicBezTo>
                <a:cubicBezTo>
                  <a:pt x="123" y="133"/>
                  <a:pt x="117" y="140"/>
                  <a:pt x="117" y="150"/>
                </a:cubicBezTo>
                <a:cubicBezTo>
                  <a:pt x="117" y="159"/>
                  <a:pt x="123" y="166"/>
                  <a:pt x="133" y="16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64">
            <a:extLst>
              <a:ext uri="{FF2B5EF4-FFF2-40B4-BE49-F238E27FC236}">
                <a16:creationId xmlns:a16="http://schemas.microsoft.com/office/drawing/2014/main" id="{02F8439E-68A5-43C7-87FD-51C38A102C45}"/>
              </a:ext>
            </a:extLst>
          </p:cNvPr>
          <p:cNvSpPr>
            <a:spLocks noChangeAspect="1" noEditPoints="1"/>
          </p:cNvSpPr>
          <p:nvPr/>
        </p:nvSpPr>
        <p:spPr bwMode="auto">
          <a:xfrm>
            <a:off x="3924013" y="1612358"/>
            <a:ext cx="884396" cy="719506"/>
          </a:xfrm>
          <a:custGeom>
            <a:avLst/>
            <a:gdLst>
              <a:gd name="T0" fmla="*/ 25 w 375"/>
              <a:gd name="T1" fmla="*/ 230 h 305"/>
              <a:gd name="T2" fmla="*/ 77 w 375"/>
              <a:gd name="T3" fmla="*/ 98 h 305"/>
              <a:gd name="T4" fmla="*/ 154 w 375"/>
              <a:gd name="T5" fmla="*/ 183 h 305"/>
              <a:gd name="T6" fmla="*/ 165 w 375"/>
              <a:gd name="T7" fmla="*/ 229 h 305"/>
              <a:gd name="T8" fmla="*/ 154 w 375"/>
              <a:gd name="T9" fmla="*/ 238 h 305"/>
              <a:gd name="T10" fmla="*/ 152 w 375"/>
              <a:gd name="T11" fmla="*/ 244 h 305"/>
              <a:gd name="T12" fmla="*/ 153 w 375"/>
              <a:gd name="T13" fmla="*/ 250 h 305"/>
              <a:gd name="T14" fmla="*/ 152 w 375"/>
              <a:gd name="T15" fmla="*/ 261 h 305"/>
              <a:gd name="T16" fmla="*/ 116 w 375"/>
              <a:gd name="T17" fmla="*/ 275 h 305"/>
              <a:gd name="T18" fmla="*/ 347 w 375"/>
              <a:gd name="T19" fmla="*/ 305 h 305"/>
              <a:gd name="T20" fmla="*/ 375 w 375"/>
              <a:gd name="T21" fmla="*/ 175 h 305"/>
              <a:gd name="T22" fmla="*/ 220 w 375"/>
              <a:gd name="T23" fmla="*/ 175 h 305"/>
              <a:gd name="T24" fmla="*/ 204 w 375"/>
              <a:gd name="T25" fmla="*/ 214 h 305"/>
              <a:gd name="T26" fmla="*/ 220 w 375"/>
              <a:gd name="T27" fmla="*/ 232 h 305"/>
              <a:gd name="T28" fmla="*/ 219 w 375"/>
              <a:gd name="T29" fmla="*/ 242 h 305"/>
              <a:gd name="T30" fmla="*/ 230 w 375"/>
              <a:gd name="T31" fmla="*/ 246 h 305"/>
              <a:gd name="T32" fmla="*/ 220 w 375"/>
              <a:gd name="T33" fmla="*/ 254 h 305"/>
              <a:gd name="T34" fmla="*/ 241 w 375"/>
              <a:gd name="T35" fmla="*/ 280 h 305"/>
              <a:gd name="T36" fmla="*/ 262 w 375"/>
              <a:gd name="T37" fmla="*/ 305 h 305"/>
              <a:gd name="T38" fmla="*/ 270 w 375"/>
              <a:gd name="T39" fmla="*/ 68 h 305"/>
              <a:gd name="T40" fmla="*/ 290 w 375"/>
              <a:gd name="T41" fmla="*/ 70 h 305"/>
              <a:gd name="T42" fmla="*/ 256 w 375"/>
              <a:gd name="T43" fmla="*/ 28 h 305"/>
              <a:gd name="T44" fmla="*/ 254 w 375"/>
              <a:gd name="T45" fmla="*/ 48 h 305"/>
              <a:gd name="T46" fmla="*/ 256 w 375"/>
              <a:gd name="T47" fmla="*/ 28 h 305"/>
              <a:gd name="T48" fmla="*/ 211 w 375"/>
              <a:gd name="T49" fmla="*/ 17 h 305"/>
              <a:gd name="T50" fmla="*/ 231 w 375"/>
              <a:gd name="T51" fmla="*/ 19 h 305"/>
              <a:gd name="T52" fmla="*/ 183 w 375"/>
              <a:gd name="T53" fmla="*/ 1 h 305"/>
              <a:gd name="T54" fmla="*/ 181 w 375"/>
              <a:gd name="T55" fmla="*/ 21 h 305"/>
              <a:gd name="T56" fmla="*/ 183 w 375"/>
              <a:gd name="T57" fmla="*/ 1 h 305"/>
              <a:gd name="T58" fmla="*/ 132 w 375"/>
              <a:gd name="T59" fmla="*/ 16 h 305"/>
              <a:gd name="T60" fmla="*/ 152 w 375"/>
              <a:gd name="T61" fmla="*/ 18 h 305"/>
              <a:gd name="T62" fmla="*/ 108 w 375"/>
              <a:gd name="T63" fmla="*/ 27 h 305"/>
              <a:gd name="T64" fmla="*/ 106 w 375"/>
              <a:gd name="T65" fmla="*/ 47 h 305"/>
              <a:gd name="T66" fmla="*/ 108 w 375"/>
              <a:gd name="T67" fmla="*/ 27 h 305"/>
              <a:gd name="T68" fmla="*/ 71 w 375"/>
              <a:gd name="T69" fmla="*/ 68 h 305"/>
              <a:gd name="T70" fmla="*/ 92 w 375"/>
              <a:gd name="T71" fmla="*/ 69 h 305"/>
              <a:gd name="T72" fmla="*/ 78 w 375"/>
              <a:gd name="T73" fmla="*/ 136 h 305"/>
              <a:gd name="T74" fmla="*/ 78 w 375"/>
              <a:gd name="T75" fmla="*/ 183 h 305"/>
              <a:gd name="T76" fmla="*/ 78 w 375"/>
              <a:gd name="T77" fmla="*/ 136 h 305"/>
              <a:gd name="T78" fmla="*/ 299 w 375"/>
              <a:gd name="T79" fmla="*/ 134 h 305"/>
              <a:gd name="T80" fmla="*/ 299 w 375"/>
              <a:gd name="T81"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305">
                <a:moveTo>
                  <a:pt x="27" y="305"/>
                </a:moveTo>
                <a:cubicBezTo>
                  <a:pt x="27" y="305"/>
                  <a:pt x="45" y="249"/>
                  <a:pt x="25" y="230"/>
                </a:cubicBezTo>
                <a:cubicBezTo>
                  <a:pt x="14" y="221"/>
                  <a:pt x="0" y="197"/>
                  <a:pt x="0" y="175"/>
                </a:cubicBezTo>
                <a:cubicBezTo>
                  <a:pt x="0" y="133"/>
                  <a:pt x="34" y="98"/>
                  <a:pt x="77" y="98"/>
                </a:cubicBezTo>
                <a:cubicBezTo>
                  <a:pt x="120" y="98"/>
                  <a:pt x="154" y="133"/>
                  <a:pt x="154" y="175"/>
                </a:cubicBezTo>
                <a:cubicBezTo>
                  <a:pt x="154" y="178"/>
                  <a:pt x="154" y="181"/>
                  <a:pt x="154" y="183"/>
                </a:cubicBezTo>
                <a:cubicBezTo>
                  <a:pt x="155" y="192"/>
                  <a:pt x="165" y="207"/>
                  <a:pt x="171" y="214"/>
                </a:cubicBezTo>
                <a:cubicBezTo>
                  <a:pt x="176" y="221"/>
                  <a:pt x="172" y="226"/>
                  <a:pt x="165" y="229"/>
                </a:cubicBezTo>
                <a:cubicBezTo>
                  <a:pt x="165" y="229"/>
                  <a:pt x="156" y="230"/>
                  <a:pt x="154" y="232"/>
                </a:cubicBezTo>
                <a:cubicBezTo>
                  <a:pt x="154" y="232"/>
                  <a:pt x="154" y="234"/>
                  <a:pt x="154" y="238"/>
                </a:cubicBezTo>
                <a:cubicBezTo>
                  <a:pt x="155" y="239"/>
                  <a:pt x="155" y="241"/>
                  <a:pt x="155" y="242"/>
                </a:cubicBezTo>
                <a:cubicBezTo>
                  <a:pt x="155" y="243"/>
                  <a:pt x="154" y="243"/>
                  <a:pt x="152" y="244"/>
                </a:cubicBezTo>
                <a:cubicBezTo>
                  <a:pt x="151" y="245"/>
                  <a:pt x="148" y="246"/>
                  <a:pt x="144" y="246"/>
                </a:cubicBezTo>
                <a:cubicBezTo>
                  <a:pt x="145" y="249"/>
                  <a:pt x="152" y="250"/>
                  <a:pt x="153" y="250"/>
                </a:cubicBezTo>
                <a:cubicBezTo>
                  <a:pt x="156" y="250"/>
                  <a:pt x="155" y="254"/>
                  <a:pt x="154" y="254"/>
                </a:cubicBezTo>
                <a:cubicBezTo>
                  <a:pt x="154" y="257"/>
                  <a:pt x="152" y="259"/>
                  <a:pt x="152" y="261"/>
                </a:cubicBezTo>
                <a:cubicBezTo>
                  <a:pt x="154" y="275"/>
                  <a:pt x="146" y="282"/>
                  <a:pt x="133" y="280"/>
                </a:cubicBezTo>
                <a:cubicBezTo>
                  <a:pt x="116" y="275"/>
                  <a:pt x="116" y="275"/>
                  <a:pt x="116" y="275"/>
                </a:cubicBezTo>
                <a:cubicBezTo>
                  <a:pt x="113" y="305"/>
                  <a:pt x="113" y="305"/>
                  <a:pt x="113" y="305"/>
                </a:cubicBezTo>
                <a:moveTo>
                  <a:pt x="347" y="305"/>
                </a:moveTo>
                <a:cubicBezTo>
                  <a:pt x="347" y="305"/>
                  <a:pt x="329" y="249"/>
                  <a:pt x="350" y="230"/>
                </a:cubicBezTo>
                <a:cubicBezTo>
                  <a:pt x="360" y="221"/>
                  <a:pt x="375" y="197"/>
                  <a:pt x="375" y="175"/>
                </a:cubicBezTo>
                <a:cubicBezTo>
                  <a:pt x="375" y="133"/>
                  <a:pt x="340" y="98"/>
                  <a:pt x="297" y="98"/>
                </a:cubicBezTo>
                <a:cubicBezTo>
                  <a:pt x="255" y="98"/>
                  <a:pt x="220" y="133"/>
                  <a:pt x="220" y="175"/>
                </a:cubicBezTo>
                <a:cubicBezTo>
                  <a:pt x="220" y="178"/>
                  <a:pt x="221" y="181"/>
                  <a:pt x="220" y="183"/>
                </a:cubicBezTo>
                <a:cubicBezTo>
                  <a:pt x="220" y="192"/>
                  <a:pt x="209" y="207"/>
                  <a:pt x="204" y="214"/>
                </a:cubicBezTo>
                <a:cubicBezTo>
                  <a:pt x="199" y="221"/>
                  <a:pt x="202" y="226"/>
                  <a:pt x="209" y="229"/>
                </a:cubicBezTo>
                <a:cubicBezTo>
                  <a:pt x="209" y="229"/>
                  <a:pt x="219" y="230"/>
                  <a:pt x="220" y="232"/>
                </a:cubicBezTo>
                <a:cubicBezTo>
                  <a:pt x="221" y="232"/>
                  <a:pt x="221" y="234"/>
                  <a:pt x="220" y="238"/>
                </a:cubicBezTo>
                <a:cubicBezTo>
                  <a:pt x="220" y="239"/>
                  <a:pt x="219" y="241"/>
                  <a:pt x="219" y="242"/>
                </a:cubicBezTo>
                <a:cubicBezTo>
                  <a:pt x="219" y="243"/>
                  <a:pt x="220" y="243"/>
                  <a:pt x="222" y="244"/>
                </a:cubicBezTo>
                <a:cubicBezTo>
                  <a:pt x="224" y="245"/>
                  <a:pt x="227" y="246"/>
                  <a:pt x="230" y="246"/>
                </a:cubicBezTo>
                <a:cubicBezTo>
                  <a:pt x="229" y="249"/>
                  <a:pt x="222" y="250"/>
                  <a:pt x="221" y="250"/>
                </a:cubicBezTo>
                <a:cubicBezTo>
                  <a:pt x="219" y="250"/>
                  <a:pt x="220" y="254"/>
                  <a:pt x="220" y="254"/>
                </a:cubicBezTo>
                <a:cubicBezTo>
                  <a:pt x="221" y="257"/>
                  <a:pt x="222" y="259"/>
                  <a:pt x="222" y="261"/>
                </a:cubicBezTo>
                <a:cubicBezTo>
                  <a:pt x="220" y="275"/>
                  <a:pt x="228" y="282"/>
                  <a:pt x="241" y="280"/>
                </a:cubicBezTo>
                <a:cubicBezTo>
                  <a:pt x="259" y="275"/>
                  <a:pt x="259" y="275"/>
                  <a:pt x="259" y="275"/>
                </a:cubicBezTo>
                <a:cubicBezTo>
                  <a:pt x="262" y="305"/>
                  <a:pt x="262" y="305"/>
                  <a:pt x="262" y="305"/>
                </a:cubicBezTo>
                <a:moveTo>
                  <a:pt x="281" y="59"/>
                </a:moveTo>
                <a:cubicBezTo>
                  <a:pt x="275" y="58"/>
                  <a:pt x="270" y="63"/>
                  <a:pt x="270" y="68"/>
                </a:cubicBezTo>
                <a:cubicBezTo>
                  <a:pt x="269" y="74"/>
                  <a:pt x="273" y="79"/>
                  <a:pt x="279" y="79"/>
                </a:cubicBezTo>
                <a:cubicBezTo>
                  <a:pt x="285" y="80"/>
                  <a:pt x="290" y="76"/>
                  <a:pt x="290" y="70"/>
                </a:cubicBezTo>
                <a:cubicBezTo>
                  <a:pt x="291" y="64"/>
                  <a:pt x="287" y="60"/>
                  <a:pt x="281" y="59"/>
                </a:cubicBezTo>
                <a:close/>
                <a:moveTo>
                  <a:pt x="256" y="28"/>
                </a:moveTo>
                <a:cubicBezTo>
                  <a:pt x="250" y="28"/>
                  <a:pt x="245" y="32"/>
                  <a:pt x="245" y="37"/>
                </a:cubicBezTo>
                <a:cubicBezTo>
                  <a:pt x="244" y="43"/>
                  <a:pt x="248" y="48"/>
                  <a:pt x="254" y="48"/>
                </a:cubicBezTo>
                <a:cubicBezTo>
                  <a:pt x="260" y="49"/>
                  <a:pt x="264" y="45"/>
                  <a:pt x="265" y="39"/>
                </a:cubicBezTo>
                <a:cubicBezTo>
                  <a:pt x="266" y="34"/>
                  <a:pt x="261" y="29"/>
                  <a:pt x="256" y="28"/>
                </a:cubicBezTo>
                <a:close/>
                <a:moveTo>
                  <a:pt x="222" y="8"/>
                </a:moveTo>
                <a:cubicBezTo>
                  <a:pt x="216" y="8"/>
                  <a:pt x="211" y="12"/>
                  <a:pt x="211" y="17"/>
                </a:cubicBezTo>
                <a:cubicBezTo>
                  <a:pt x="210" y="23"/>
                  <a:pt x="214" y="28"/>
                  <a:pt x="220" y="28"/>
                </a:cubicBezTo>
                <a:cubicBezTo>
                  <a:pt x="225" y="29"/>
                  <a:pt x="230" y="25"/>
                  <a:pt x="231" y="19"/>
                </a:cubicBezTo>
                <a:cubicBezTo>
                  <a:pt x="231" y="14"/>
                  <a:pt x="227" y="9"/>
                  <a:pt x="222" y="8"/>
                </a:cubicBezTo>
                <a:close/>
                <a:moveTo>
                  <a:pt x="183" y="1"/>
                </a:moveTo>
                <a:cubicBezTo>
                  <a:pt x="177" y="0"/>
                  <a:pt x="172" y="4"/>
                  <a:pt x="172" y="10"/>
                </a:cubicBezTo>
                <a:cubicBezTo>
                  <a:pt x="171" y="15"/>
                  <a:pt x="175" y="20"/>
                  <a:pt x="181" y="21"/>
                </a:cubicBezTo>
                <a:cubicBezTo>
                  <a:pt x="186" y="21"/>
                  <a:pt x="191" y="17"/>
                  <a:pt x="192" y="12"/>
                </a:cubicBezTo>
                <a:cubicBezTo>
                  <a:pt x="192" y="6"/>
                  <a:pt x="188" y="1"/>
                  <a:pt x="183" y="1"/>
                </a:cubicBezTo>
                <a:close/>
                <a:moveTo>
                  <a:pt x="143" y="7"/>
                </a:moveTo>
                <a:cubicBezTo>
                  <a:pt x="138" y="7"/>
                  <a:pt x="133" y="11"/>
                  <a:pt x="132" y="16"/>
                </a:cubicBezTo>
                <a:cubicBezTo>
                  <a:pt x="131" y="22"/>
                  <a:pt x="136" y="27"/>
                  <a:pt x="141" y="27"/>
                </a:cubicBezTo>
                <a:cubicBezTo>
                  <a:pt x="147" y="28"/>
                  <a:pt x="152" y="24"/>
                  <a:pt x="152" y="18"/>
                </a:cubicBezTo>
                <a:cubicBezTo>
                  <a:pt x="153" y="13"/>
                  <a:pt x="149" y="8"/>
                  <a:pt x="143" y="7"/>
                </a:cubicBezTo>
                <a:close/>
                <a:moveTo>
                  <a:pt x="108" y="27"/>
                </a:moveTo>
                <a:cubicBezTo>
                  <a:pt x="103" y="27"/>
                  <a:pt x="98" y="31"/>
                  <a:pt x="97" y="36"/>
                </a:cubicBezTo>
                <a:cubicBezTo>
                  <a:pt x="97" y="42"/>
                  <a:pt x="101" y="47"/>
                  <a:pt x="106" y="47"/>
                </a:cubicBezTo>
                <a:cubicBezTo>
                  <a:pt x="112" y="48"/>
                  <a:pt x="117" y="44"/>
                  <a:pt x="117" y="38"/>
                </a:cubicBezTo>
                <a:cubicBezTo>
                  <a:pt x="118" y="33"/>
                  <a:pt x="114" y="28"/>
                  <a:pt x="108" y="27"/>
                </a:cubicBezTo>
                <a:close/>
                <a:moveTo>
                  <a:pt x="82" y="58"/>
                </a:moveTo>
                <a:cubicBezTo>
                  <a:pt x="77" y="58"/>
                  <a:pt x="72" y="62"/>
                  <a:pt x="71" y="68"/>
                </a:cubicBezTo>
                <a:cubicBezTo>
                  <a:pt x="71" y="73"/>
                  <a:pt x="75" y="78"/>
                  <a:pt x="81" y="79"/>
                </a:cubicBezTo>
                <a:cubicBezTo>
                  <a:pt x="86" y="79"/>
                  <a:pt x="91" y="75"/>
                  <a:pt x="92" y="69"/>
                </a:cubicBezTo>
                <a:cubicBezTo>
                  <a:pt x="92" y="64"/>
                  <a:pt x="88" y="59"/>
                  <a:pt x="82" y="58"/>
                </a:cubicBezTo>
                <a:close/>
                <a:moveTo>
                  <a:pt x="78" y="136"/>
                </a:moveTo>
                <a:cubicBezTo>
                  <a:pt x="65" y="136"/>
                  <a:pt x="54" y="146"/>
                  <a:pt x="54" y="159"/>
                </a:cubicBezTo>
                <a:cubicBezTo>
                  <a:pt x="54" y="172"/>
                  <a:pt x="65" y="183"/>
                  <a:pt x="78" y="183"/>
                </a:cubicBezTo>
                <a:cubicBezTo>
                  <a:pt x="90" y="183"/>
                  <a:pt x="101" y="172"/>
                  <a:pt x="101" y="159"/>
                </a:cubicBezTo>
                <a:cubicBezTo>
                  <a:pt x="101" y="146"/>
                  <a:pt x="90" y="136"/>
                  <a:pt x="78" y="136"/>
                </a:cubicBezTo>
                <a:close/>
                <a:moveTo>
                  <a:pt x="327" y="162"/>
                </a:moveTo>
                <a:cubicBezTo>
                  <a:pt x="299" y="134"/>
                  <a:pt x="299" y="134"/>
                  <a:pt x="299" y="134"/>
                </a:cubicBezTo>
                <a:cubicBezTo>
                  <a:pt x="271" y="162"/>
                  <a:pt x="271" y="162"/>
                  <a:pt x="271" y="162"/>
                </a:cubicBezTo>
                <a:cubicBezTo>
                  <a:pt x="299" y="190"/>
                  <a:pt x="299" y="190"/>
                  <a:pt x="299" y="190"/>
                </a:cubicBezTo>
                <a:lnTo>
                  <a:pt x="327" y="162"/>
                </a:lnTo>
                <a:close/>
              </a:path>
            </a:pathLst>
          </a:custGeom>
          <a:noFill/>
          <a:ln w="22225" cap="rnd">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84">
            <a:extLst>
              <a:ext uri="{FF2B5EF4-FFF2-40B4-BE49-F238E27FC236}">
                <a16:creationId xmlns:a16="http://schemas.microsoft.com/office/drawing/2014/main" id="{C62FB3FF-E493-4CB2-9C20-CE1C4415FE71}"/>
              </a:ext>
            </a:extLst>
          </p:cNvPr>
          <p:cNvSpPr>
            <a:spLocks noChangeAspect="1" noEditPoints="1"/>
          </p:cNvSpPr>
          <p:nvPr/>
        </p:nvSpPr>
        <p:spPr bwMode="auto">
          <a:xfrm>
            <a:off x="1710122" y="3312280"/>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84">
            <a:extLst>
              <a:ext uri="{FF2B5EF4-FFF2-40B4-BE49-F238E27FC236}">
                <a16:creationId xmlns:a16="http://schemas.microsoft.com/office/drawing/2014/main" id="{49808879-079C-42A1-B48A-8EEEE7ED288A}"/>
              </a:ext>
            </a:extLst>
          </p:cNvPr>
          <p:cNvSpPr>
            <a:spLocks noChangeAspect="1" noEditPoints="1"/>
          </p:cNvSpPr>
          <p:nvPr/>
        </p:nvSpPr>
        <p:spPr bwMode="auto">
          <a:xfrm>
            <a:off x="9150816"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84">
            <a:extLst>
              <a:ext uri="{FF2B5EF4-FFF2-40B4-BE49-F238E27FC236}">
                <a16:creationId xmlns:a16="http://schemas.microsoft.com/office/drawing/2014/main" id="{E52DE54D-5F1F-4388-B6F9-0003CFE73267}"/>
              </a:ext>
            </a:extLst>
          </p:cNvPr>
          <p:cNvSpPr>
            <a:spLocks noChangeAspect="1" noEditPoints="1"/>
          </p:cNvSpPr>
          <p:nvPr/>
        </p:nvSpPr>
        <p:spPr bwMode="auto">
          <a:xfrm>
            <a:off x="10114568"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84">
            <a:extLst>
              <a:ext uri="{FF2B5EF4-FFF2-40B4-BE49-F238E27FC236}">
                <a16:creationId xmlns:a16="http://schemas.microsoft.com/office/drawing/2014/main" id="{546A24B2-4A78-4191-8743-5761773B8838}"/>
              </a:ext>
            </a:extLst>
          </p:cNvPr>
          <p:cNvSpPr>
            <a:spLocks noChangeAspect="1" noEditPoints="1"/>
          </p:cNvSpPr>
          <p:nvPr/>
        </p:nvSpPr>
        <p:spPr bwMode="auto">
          <a:xfrm>
            <a:off x="11066264" y="2627714"/>
            <a:ext cx="532824" cy="801286"/>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84">
            <a:extLst>
              <a:ext uri="{FF2B5EF4-FFF2-40B4-BE49-F238E27FC236}">
                <a16:creationId xmlns:a16="http://schemas.microsoft.com/office/drawing/2014/main" id="{33343CEE-CB2E-4C0B-AFAE-6780AFE1BDB5}"/>
              </a:ext>
            </a:extLst>
          </p:cNvPr>
          <p:cNvSpPr>
            <a:spLocks noChangeAspect="1" noEditPoints="1"/>
          </p:cNvSpPr>
          <p:nvPr/>
        </p:nvSpPr>
        <p:spPr bwMode="auto">
          <a:xfrm>
            <a:off x="10104120" y="4130805"/>
            <a:ext cx="614680" cy="924384"/>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29866604"/>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43000"/>
          </a:xfrm>
        </p:spPr>
        <p:txBody>
          <a:bodyPr>
            <a:normAutofit fontScale="90000"/>
          </a:bodyPr>
          <a:lstStyle/>
          <a:p>
            <a:r>
              <a:rPr lang="en-US" sz="3400" dirty="0">
                <a:solidFill>
                  <a:prstClr val="black"/>
                </a:solidFill>
              </a:rPr>
              <a:t>Outline Icons Set – Status Indicators</a:t>
            </a:r>
            <a:br>
              <a:rPr lang="en-US" sz="4000" dirty="0">
                <a:solidFill>
                  <a:prstClr val="black"/>
                </a:solidFill>
              </a:rPr>
            </a:br>
            <a:r>
              <a:rPr lang="en-US" sz="2000" dirty="0">
                <a:solidFill>
                  <a:prstClr val="black"/>
                </a:solidFill>
              </a:rPr>
              <a:t>OK, GO, Checkmark, Attention, Danger, Exclamation, X, NO GO, Three Quarters, One Quarter, Half, Whole, None Harvey Ball, Pie Chart, Security, Certificate</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Freeform 64">
            <a:extLst>
              <a:ext uri="{FF2B5EF4-FFF2-40B4-BE49-F238E27FC236}">
                <a16:creationId xmlns:a16="http://schemas.microsoft.com/office/drawing/2014/main" id="{6AADB6CA-E761-403F-94FA-53FF17D09B7D}"/>
              </a:ext>
            </a:extLst>
          </p:cNvPr>
          <p:cNvSpPr>
            <a:spLocks noChangeAspect="1" noEditPoints="1"/>
          </p:cNvSpPr>
          <p:nvPr/>
        </p:nvSpPr>
        <p:spPr bwMode="auto">
          <a:xfrm>
            <a:off x="3926973" y="1716060"/>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36">
            <a:extLst>
              <a:ext uri="{FF2B5EF4-FFF2-40B4-BE49-F238E27FC236}">
                <a16:creationId xmlns:a16="http://schemas.microsoft.com/office/drawing/2014/main" id="{19A20D53-25BF-4812-A893-BAF2E8536432}"/>
              </a:ext>
            </a:extLst>
          </p:cNvPr>
          <p:cNvSpPr>
            <a:spLocks noChangeAspect="1" noEditPoints="1"/>
          </p:cNvSpPr>
          <p:nvPr/>
        </p:nvSpPr>
        <p:spPr bwMode="auto">
          <a:xfrm>
            <a:off x="1680016" y="1669611"/>
            <a:ext cx="711984" cy="710122"/>
          </a:xfrm>
          <a:custGeom>
            <a:avLst/>
            <a:gdLst>
              <a:gd name="T0" fmla="*/ 137 w 274"/>
              <a:gd name="T1" fmla="*/ 273 h 273"/>
              <a:gd name="T2" fmla="*/ 0 w 274"/>
              <a:gd name="T3" fmla="*/ 136 h 273"/>
              <a:gd name="T4" fmla="*/ 137 w 274"/>
              <a:gd name="T5" fmla="*/ 0 h 273"/>
              <a:gd name="T6" fmla="*/ 274 w 274"/>
              <a:gd name="T7" fmla="*/ 136 h 273"/>
              <a:gd name="T8" fmla="*/ 137 w 274"/>
              <a:gd name="T9" fmla="*/ 273 h 273"/>
              <a:gd name="T10" fmla="*/ 211 w 274"/>
              <a:gd name="T11" fmla="*/ 87 h 273"/>
              <a:gd name="T12" fmla="*/ 208 w 274"/>
              <a:gd name="T13" fmla="*/ 65 h 273"/>
              <a:gd name="T14" fmla="*/ 186 w 274"/>
              <a:gd name="T15" fmla="*/ 68 h 273"/>
              <a:gd name="T16" fmla="*/ 110 w 274"/>
              <a:gd name="T17" fmla="*/ 165 h 273"/>
              <a:gd name="T18" fmla="*/ 90 w 274"/>
              <a:gd name="T19" fmla="*/ 132 h 273"/>
              <a:gd name="T20" fmla="*/ 68 w 274"/>
              <a:gd name="T21" fmla="*/ 126 h 273"/>
              <a:gd name="T22" fmla="*/ 62 w 274"/>
              <a:gd name="T23" fmla="*/ 148 h 273"/>
              <a:gd name="T24" fmla="*/ 106 w 274"/>
              <a:gd name="T25" fmla="*/ 221 h 273"/>
              <a:gd name="T26" fmla="*/ 106 w 274"/>
              <a:gd name="T27" fmla="*/ 221 h 273"/>
              <a:gd name="T28" fmla="*/ 199 w 274"/>
              <a:gd name="T29" fmla="*/ 10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4" h="273">
                <a:moveTo>
                  <a:pt x="137" y="273"/>
                </a:moveTo>
                <a:cubicBezTo>
                  <a:pt x="62" y="273"/>
                  <a:pt x="0" y="212"/>
                  <a:pt x="0" y="136"/>
                </a:cubicBezTo>
                <a:cubicBezTo>
                  <a:pt x="0" y="61"/>
                  <a:pt x="62" y="0"/>
                  <a:pt x="137" y="0"/>
                </a:cubicBezTo>
                <a:cubicBezTo>
                  <a:pt x="212" y="0"/>
                  <a:pt x="274" y="61"/>
                  <a:pt x="274" y="136"/>
                </a:cubicBezTo>
                <a:cubicBezTo>
                  <a:pt x="274" y="212"/>
                  <a:pt x="212" y="273"/>
                  <a:pt x="137" y="273"/>
                </a:cubicBezTo>
                <a:close/>
                <a:moveTo>
                  <a:pt x="211" y="87"/>
                </a:moveTo>
                <a:cubicBezTo>
                  <a:pt x="216" y="80"/>
                  <a:pt x="215" y="70"/>
                  <a:pt x="208" y="65"/>
                </a:cubicBezTo>
                <a:cubicBezTo>
                  <a:pt x="201" y="59"/>
                  <a:pt x="191" y="61"/>
                  <a:pt x="186" y="68"/>
                </a:cubicBezTo>
                <a:cubicBezTo>
                  <a:pt x="110" y="165"/>
                  <a:pt x="110" y="165"/>
                  <a:pt x="110" y="165"/>
                </a:cubicBezTo>
                <a:cubicBezTo>
                  <a:pt x="90" y="132"/>
                  <a:pt x="90" y="132"/>
                  <a:pt x="90" y="132"/>
                </a:cubicBezTo>
                <a:cubicBezTo>
                  <a:pt x="85" y="124"/>
                  <a:pt x="75" y="122"/>
                  <a:pt x="68" y="126"/>
                </a:cubicBezTo>
                <a:cubicBezTo>
                  <a:pt x="60" y="131"/>
                  <a:pt x="58" y="140"/>
                  <a:pt x="62" y="148"/>
                </a:cubicBezTo>
                <a:cubicBezTo>
                  <a:pt x="106" y="221"/>
                  <a:pt x="106" y="221"/>
                  <a:pt x="106" y="221"/>
                </a:cubicBezTo>
                <a:cubicBezTo>
                  <a:pt x="106" y="221"/>
                  <a:pt x="106" y="221"/>
                  <a:pt x="106" y="221"/>
                </a:cubicBezTo>
                <a:cubicBezTo>
                  <a:pt x="199" y="102"/>
                  <a:pt x="199" y="102"/>
                  <a:pt x="199" y="10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37">
            <a:extLst>
              <a:ext uri="{FF2B5EF4-FFF2-40B4-BE49-F238E27FC236}">
                <a16:creationId xmlns:a16="http://schemas.microsoft.com/office/drawing/2014/main" id="{C7BF7002-AECE-4AD6-9D61-B053D73DC830}"/>
              </a:ext>
            </a:extLst>
          </p:cNvPr>
          <p:cNvSpPr>
            <a:spLocks noChangeAspect="1" noEditPoints="1"/>
          </p:cNvSpPr>
          <p:nvPr/>
        </p:nvSpPr>
        <p:spPr bwMode="auto">
          <a:xfrm>
            <a:off x="6222196" y="1672500"/>
            <a:ext cx="710122" cy="711984"/>
          </a:xfrm>
          <a:custGeom>
            <a:avLst/>
            <a:gdLst>
              <a:gd name="T0" fmla="*/ 190 w 273"/>
              <a:gd name="T1" fmla="*/ 105 h 273"/>
              <a:gd name="T2" fmla="*/ 158 w 273"/>
              <a:gd name="T3" fmla="*/ 137 h 273"/>
              <a:gd name="T4" fmla="*/ 202 w 273"/>
              <a:gd name="T5" fmla="*/ 181 h 273"/>
              <a:gd name="T6" fmla="*/ 202 w 273"/>
              <a:gd name="T7" fmla="*/ 203 h 273"/>
              <a:gd name="T8" fmla="*/ 191 w 273"/>
              <a:gd name="T9" fmla="*/ 207 h 273"/>
              <a:gd name="T10" fmla="*/ 180 w 273"/>
              <a:gd name="T11" fmla="*/ 203 h 273"/>
              <a:gd name="T12" fmla="*/ 136 w 273"/>
              <a:gd name="T13" fmla="*/ 159 h 273"/>
              <a:gd name="T14" fmla="*/ 92 w 273"/>
              <a:gd name="T15" fmla="*/ 203 h 273"/>
              <a:gd name="T16" fmla="*/ 81 w 273"/>
              <a:gd name="T17" fmla="*/ 207 h 273"/>
              <a:gd name="T18" fmla="*/ 70 w 273"/>
              <a:gd name="T19" fmla="*/ 203 h 273"/>
              <a:gd name="T20" fmla="*/ 70 w 273"/>
              <a:gd name="T21" fmla="*/ 181 h 273"/>
              <a:gd name="T22" fmla="*/ 114 w 273"/>
              <a:gd name="T23" fmla="*/ 137 h 273"/>
              <a:gd name="T24" fmla="*/ 70 w 273"/>
              <a:gd name="T25" fmla="*/ 93 h 273"/>
              <a:gd name="T26" fmla="*/ 70 w 273"/>
              <a:gd name="T27" fmla="*/ 71 h 273"/>
              <a:gd name="T28" fmla="*/ 92 w 273"/>
              <a:gd name="T29" fmla="*/ 71 h 273"/>
              <a:gd name="T30" fmla="*/ 136 w 273"/>
              <a:gd name="T31" fmla="*/ 115 h 273"/>
              <a:gd name="T32" fmla="*/ 180 w 273"/>
              <a:gd name="T33" fmla="*/ 71 h 273"/>
              <a:gd name="T34" fmla="*/ 202 w 273"/>
              <a:gd name="T35" fmla="*/ 71 h 273"/>
              <a:gd name="T36" fmla="*/ 202 w 273"/>
              <a:gd name="T37" fmla="*/ 93 h 273"/>
              <a:gd name="T38" fmla="*/ 136 w 273"/>
              <a:gd name="T39" fmla="*/ 273 h 273"/>
              <a:gd name="T40" fmla="*/ 273 w 273"/>
              <a:gd name="T41" fmla="*/ 137 h 273"/>
              <a:gd name="T42" fmla="*/ 136 w 273"/>
              <a:gd name="T43" fmla="*/ 0 h 273"/>
              <a:gd name="T44" fmla="*/ 0 w 273"/>
              <a:gd name="T45" fmla="*/ 137 h 273"/>
              <a:gd name="T46" fmla="*/ 136 w 273"/>
              <a:gd name="T47"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3" h="273">
                <a:moveTo>
                  <a:pt x="190" y="105"/>
                </a:moveTo>
                <a:cubicBezTo>
                  <a:pt x="158" y="137"/>
                  <a:pt x="158" y="137"/>
                  <a:pt x="158" y="137"/>
                </a:cubicBezTo>
                <a:cubicBezTo>
                  <a:pt x="202" y="181"/>
                  <a:pt x="202" y="181"/>
                  <a:pt x="202" y="181"/>
                </a:cubicBezTo>
                <a:cubicBezTo>
                  <a:pt x="208" y="187"/>
                  <a:pt x="208" y="197"/>
                  <a:pt x="202" y="203"/>
                </a:cubicBezTo>
                <a:cubicBezTo>
                  <a:pt x="199" y="206"/>
                  <a:pt x="195" y="207"/>
                  <a:pt x="191" y="207"/>
                </a:cubicBezTo>
                <a:cubicBezTo>
                  <a:pt x="187" y="207"/>
                  <a:pt x="183" y="206"/>
                  <a:pt x="180" y="203"/>
                </a:cubicBezTo>
                <a:cubicBezTo>
                  <a:pt x="136" y="159"/>
                  <a:pt x="136" y="159"/>
                  <a:pt x="136" y="159"/>
                </a:cubicBezTo>
                <a:cubicBezTo>
                  <a:pt x="92" y="203"/>
                  <a:pt x="92" y="203"/>
                  <a:pt x="92" y="203"/>
                </a:cubicBezTo>
                <a:cubicBezTo>
                  <a:pt x="89" y="206"/>
                  <a:pt x="85" y="207"/>
                  <a:pt x="81" y="207"/>
                </a:cubicBezTo>
                <a:cubicBezTo>
                  <a:pt x="77" y="207"/>
                  <a:pt x="73" y="206"/>
                  <a:pt x="70" y="203"/>
                </a:cubicBezTo>
                <a:cubicBezTo>
                  <a:pt x="64" y="197"/>
                  <a:pt x="64" y="187"/>
                  <a:pt x="70" y="181"/>
                </a:cubicBezTo>
                <a:cubicBezTo>
                  <a:pt x="114" y="137"/>
                  <a:pt x="114" y="137"/>
                  <a:pt x="114" y="137"/>
                </a:cubicBezTo>
                <a:cubicBezTo>
                  <a:pt x="70" y="93"/>
                  <a:pt x="70" y="93"/>
                  <a:pt x="70" y="93"/>
                </a:cubicBezTo>
                <a:cubicBezTo>
                  <a:pt x="64" y="87"/>
                  <a:pt x="64" y="77"/>
                  <a:pt x="70" y="71"/>
                </a:cubicBezTo>
                <a:cubicBezTo>
                  <a:pt x="76" y="65"/>
                  <a:pt x="86" y="65"/>
                  <a:pt x="92" y="71"/>
                </a:cubicBezTo>
                <a:cubicBezTo>
                  <a:pt x="136" y="115"/>
                  <a:pt x="136" y="115"/>
                  <a:pt x="136" y="115"/>
                </a:cubicBezTo>
                <a:cubicBezTo>
                  <a:pt x="180" y="71"/>
                  <a:pt x="180" y="71"/>
                  <a:pt x="180" y="71"/>
                </a:cubicBezTo>
                <a:cubicBezTo>
                  <a:pt x="186" y="65"/>
                  <a:pt x="196" y="65"/>
                  <a:pt x="202" y="71"/>
                </a:cubicBezTo>
                <a:cubicBezTo>
                  <a:pt x="208" y="77"/>
                  <a:pt x="208" y="87"/>
                  <a:pt x="202" y="93"/>
                </a:cubicBezTo>
                <a:moveTo>
                  <a:pt x="136" y="273"/>
                </a:moveTo>
                <a:cubicBezTo>
                  <a:pt x="212" y="273"/>
                  <a:pt x="273" y="212"/>
                  <a:pt x="273" y="137"/>
                </a:cubicBezTo>
                <a:cubicBezTo>
                  <a:pt x="273" y="61"/>
                  <a:pt x="212" y="0"/>
                  <a:pt x="136" y="0"/>
                </a:cubicBezTo>
                <a:cubicBezTo>
                  <a:pt x="61" y="0"/>
                  <a:pt x="0" y="61"/>
                  <a:pt x="0" y="137"/>
                </a:cubicBezTo>
                <a:cubicBezTo>
                  <a:pt x="0" y="212"/>
                  <a:pt x="61" y="273"/>
                  <a:pt x="136" y="273"/>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17">
            <a:extLst>
              <a:ext uri="{FF2B5EF4-FFF2-40B4-BE49-F238E27FC236}">
                <a16:creationId xmlns:a16="http://schemas.microsoft.com/office/drawing/2014/main" id="{44B947EC-751C-4C35-82AD-56753DD253F3}"/>
              </a:ext>
            </a:extLst>
          </p:cNvPr>
          <p:cNvSpPr>
            <a:spLocks noChangeAspect="1" noEditPoints="1"/>
          </p:cNvSpPr>
          <p:nvPr/>
        </p:nvSpPr>
        <p:spPr bwMode="auto">
          <a:xfrm>
            <a:off x="6289811" y="5092658"/>
            <a:ext cx="615814" cy="796204"/>
          </a:xfrm>
          <a:custGeom>
            <a:avLst/>
            <a:gdLst>
              <a:gd name="T0" fmla="*/ 213 w 216"/>
              <a:gd name="T1" fmla="*/ 133 h 276"/>
              <a:gd name="T2" fmla="*/ 108 w 216"/>
              <a:gd name="T3" fmla="*/ 276 h 276"/>
              <a:gd name="T4" fmla="*/ 0 w 216"/>
              <a:gd name="T5" fmla="*/ 95 h 276"/>
              <a:gd name="T6" fmla="*/ 4 w 216"/>
              <a:gd name="T7" fmla="*/ 50 h 276"/>
              <a:gd name="T8" fmla="*/ 108 w 216"/>
              <a:gd name="T9" fmla="*/ 0 h 276"/>
              <a:gd name="T10" fmla="*/ 212 w 216"/>
              <a:gd name="T11" fmla="*/ 50 h 276"/>
              <a:gd name="T12" fmla="*/ 216 w 216"/>
              <a:gd name="T13" fmla="*/ 95 h 276"/>
              <a:gd name="T14" fmla="*/ 187 w 216"/>
              <a:gd name="T15" fmla="*/ 72 h 276"/>
              <a:gd name="T16" fmla="*/ 108 w 216"/>
              <a:gd name="T17" fmla="*/ 34 h 276"/>
              <a:gd name="T18" fmla="*/ 30 w 216"/>
              <a:gd name="T19" fmla="*/ 72 h 276"/>
              <a:gd name="T20" fmla="*/ 27 w 216"/>
              <a:gd name="T21" fmla="*/ 106 h 276"/>
              <a:gd name="T22" fmla="*/ 108 w 216"/>
              <a:gd name="T23" fmla="*/ 242 h 276"/>
              <a:gd name="T24" fmla="*/ 190 w 216"/>
              <a:gd name="T25" fmla="*/ 106 h 276"/>
              <a:gd name="T26" fmla="*/ 187 w 216"/>
              <a:gd name="T27" fmla="*/ 7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276">
                <a:moveTo>
                  <a:pt x="213" y="133"/>
                </a:moveTo>
                <a:cubicBezTo>
                  <a:pt x="195" y="219"/>
                  <a:pt x="124" y="276"/>
                  <a:pt x="108" y="276"/>
                </a:cubicBezTo>
                <a:cubicBezTo>
                  <a:pt x="91" y="276"/>
                  <a:pt x="0" y="203"/>
                  <a:pt x="0" y="95"/>
                </a:cubicBezTo>
                <a:cubicBezTo>
                  <a:pt x="0" y="79"/>
                  <a:pt x="0" y="64"/>
                  <a:pt x="4" y="50"/>
                </a:cubicBezTo>
                <a:cubicBezTo>
                  <a:pt x="4" y="50"/>
                  <a:pt x="64" y="47"/>
                  <a:pt x="108" y="0"/>
                </a:cubicBezTo>
                <a:cubicBezTo>
                  <a:pt x="153" y="47"/>
                  <a:pt x="212" y="50"/>
                  <a:pt x="212" y="50"/>
                </a:cubicBezTo>
                <a:cubicBezTo>
                  <a:pt x="216" y="64"/>
                  <a:pt x="216" y="79"/>
                  <a:pt x="216" y="95"/>
                </a:cubicBezTo>
                <a:moveTo>
                  <a:pt x="187" y="72"/>
                </a:moveTo>
                <a:cubicBezTo>
                  <a:pt x="187" y="72"/>
                  <a:pt x="142" y="70"/>
                  <a:pt x="108" y="34"/>
                </a:cubicBezTo>
                <a:cubicBezTo>
                  <a:pt x="75" y="70"/>
                  <a:pt x="30" y="72"/>
                  <a:pt x="30" y="72"/>
                </a:cubicBezTo>
                <a:cubicBezTo>
                  <a:pt x="27" y="82"/>
                  <a:pt x="27" y="94"/>
                  <a:pt x="27" y="106"/>
                </a:cubicBezTo>
                <a:cubicBezTo>
                  <a:pt x="27" y="187"/>
                  <a:pt x="95" y="242"/>
                  <a:pt x="108" y="242"/>
                </a:cubicBezTo>
                <a:cubicBezTo>
                  <a:pt x="122" y="242"/>
                  <a:pt x="190" y="187"/>
                  <a:pt x="190" y="106"/>
                </a:cubicBezTo>
                <a:cubicBezTo>
                  <a:pt x="190" y="94"/>
                  <a:pt x="190" y="82"/>
                  <a:pt x="187" y="7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 name="Dowolny kształt: kształt 9">
            <a:extLst>
              <a:ext uri="{FF2B5EF4-FFF2-40B4-BE49-F238E27FC236}">
                <a16:creationId xmlns:a16="http://schemas.microsoft.com/office/drawing/2014/main" id="{9F8C7528-4D23-4075-B673-50E06B4B2EB6}"/>
              </a:ext>
            </a:extLst>
          </p:cNvPr>
          <p:cNvSpPr>
            <a:spLocks noChangeAspect="1"/>
          </p:cNvSpPr>
          <p:nvPr/>
        </p:nvSpPr>
        <p:spPr>
          <a:xfrm>
            <a:off x="3945308" y="3298507"/>
            <a:ext cx="742107" cy="742107"/>
          </a:xfrm>
          <a:custGeom>
            <a:avLst/>
            <a:gdLst>
              <a:gd name="connsiteX0" fmla="*/ 673519 w 742107"/>
              <a:gd name="connsiteY0" fmla="*/ 474499 h 742107"/>
              <a:gd name="connsiteX1" fmla="*/ 679141 w 742107"/>
              <a:gd name="connsiteY1" fmla="*/ 404786 h 742107"/>
              <a:gd name="connsiteX2" fmla="*/ 340695 w 742107"/>
              <a:gd name="connsiteY2" fmla="*/ 404786 h 742107"/>
              <a:gd name="connsiteX3" fmla="*/ 340695 w 742107"/>
              <a:gd name="connsiteY3" fmla="*/ 67464 h 742107"/>
              <a:gd name="connsiteX4" fmla="*/ 0 w 742107"/>
              <a:gd name="connsiteY4" fmla="*/ 404786 h 742107"/>
              <a:gd name="connsiteX5" fmla="*/ 340695 w 742107"/>
              <a:gd name="connsiteY5" fmla="*/ 742107 h 742107"/>
              <a:gd name="connsiteX6" fmla="*/ 646533 w 742107"/>
              <a:gd name="connsiteY6" fmla="*/ 553207 h 742107"/>
              <a:gd name="connsiteX7" fmla="*/ 411532 w 742107"/>
              <a:gd name="connsiteY7" fmla="*/ 0 h 742107"/>
              <a:gd name="connsiteX8" fmla="*/ 411532 w 742107"/>
              <a:gd name="connsiteY8" fmla="*/ 337322 h 742107"/>
              <a:gd name="connsiteX9" fmla="*/ 752227 w 742107"/>
              <a:gd name="connsiteY9" fmla="*/ 337322 h 742107"/>
              <a:gd name="connsiteX10" fmla="*/ 411532 w 742107"/>
              <a:gd name="connsiteY10" fmla="*/ 0 h 742107"/>
              <a:gd name="connsiteX11" fmla="*/ 411532 w 742107"/>
              <a:gd name="connsiteY11" fmla="*/ 0 h 742107"/>
              <a:gd name="connsiteX12" fmla="*/ 585815 w 742107"/>
              <a:gd name="connsiteY12" fmla="*/ 47225 h 742107"/>
              <a:gd name="connsiteX13" fmla="*/ 414906 w 742107"/>
              <a:gd name="connsiteY13" fmla="*/ 218135 h 742107"/>
              <a:gd name="connsiteX14" fmla="*/ 501485 w 742107"/>
              <a:gd name="connsiteY14" fmla="*/ 11244 h 742107"/>
              <a:gd name="connsiteX15" fmla="*/ 414906 w 742107"/>
              <a:gd name="connsiteY15" fmla="*/ 97823 h 742107"/>
              <a:gd name="connsiteX16" fmla="*/ 706126 w 742107"/>
              <a:gd name="connsiteY16" fmla="*/ 167536 h 742107"/>
              <a:gd name="connsiteX17" fmla="*/ 536341 w 742107"/>
              <a:gd name="connsiteY17" fmla="*/ 337322 h 742107"/>
              <a:gd name="connsiteX18" fmla="*/ 653279 w 742107"/>
              <a:gd name="connsiteY18" fmla="*/ 100072 h 742107"/>
              <a:gd name="connsiteX19" fmla="*/ 421652 w 742107"/>
              <a:gd name="connsiteY19" fmla="*/ 331700 h 742107"/>
              <a:gd name="connsiteX20" fmla="*/ 742107 w 742107"/>
              <a:gd name="connsiteY20" fmla="*/ 251867 h 742107"/>
              <a:gd name="connsiteX21" fmla="*/ 656653 w 742107"/>
              <a:gd name="connsiteY21" fmla="*/ 337322 h 74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2107" h="742107">
                <a:moveTo>
                  <a:pt x="673519" y="474499"/>
                </a:moveTo>
                <a:cubicBezTo>
                  <a:pt x="675768" y="453135"/>
                  <a:pt x="679141" y="428398"/>
                  <a:pt x="679141" y="404786"/>
                </a:cubicBezTo>
                <a:cubicBezTo>
                  <a:pt x="340695" y="404786"/>
                  <a:pt x="340695" y="404786"/>
                  <a:pt x="340695" y="404786"/>
                </a:cubicBezTo>
                <a:cubicBezTo>
                  <a:pt x="340695" y="67464"/>
                  <a:pt x="340695" y="67464"/>
                  <a:pt x="340695" y="67464"/>
                </a:cubicBezTo>
                <a:cubicBezTo>
                  <a:pt x="152919" y="67464"/>
                  <a:pt x="0" y="218135"/>
                  <a:pt x="0" y="404786"/>
                </a:cubicBezTo>
                <a:cubicBezTo>
                  <a:pt x="0" y="591437"/>
                  <a:pt x="152919" y="742107"/>
                  <a:pt x="340695" y="742107"/>
                </a:cubicBezTo>
                <a:cubicBezTo>
                  <a:pt x="474499" y="742107"/>
                  <a:pt x="589188" y="666772"/>
                  <a:pt x="646533" y="553207"/>
                </a:cubicBezTo>
                <a:moveTo>
                  <a:pt x="411532" y="0"/>
                </a:moveTo>
                <a:cubicBezTo>
                  <a:pt x="411532" y="337322"/>
                  <a:pt x="411532" y="337322"/>
                  <a:pt x="411532" y="337322"/>
                </a:cubicBezTo>
                <a:cubicBezTo>
                  <a:pt x="752227" y="337322"/>
                  <a:pt x="752227" y="337322"/>
                  <a:pt x="752227" y="337322"/>
                </a:cubicBezTo>
                <a:cubicBezTo>
                  <a:pt x="752227" y="150670"/>
                  <a:pt x="600432" y="0"/>
                  <a:pt x="411532" y="0"/>
                </a:cubicBezTo>
                <a:lnTo>
                  <a:pt x="411532" y="0"/>
                </a:lnTo>
                <a:close/>
                <a:moveTo>
                  <a:pt x="585815" y="47225"/>
                </a:moveTo>
                <a:lnTo>
                  <a:pt x="414906" y="218135"/>
                </a:lnTo>
                <a:moveTo>
                  <a:pt x="501485" y="11244"/>
                </a:moveTo>
                <a:lnTo>
                  <a:pt x="414906" y="97823"/>
                </a:lnTo>
                <a:moveTo>
                  <a:pt x="706126" y="167536"/>
                </a:moveTo>
                <a:lnTo>
                  <a:pt x="536341" y="337322"/>
                </a:lnTo>
                <a:moveTo>
                  <a:pt x="653279" y="100072"/>
                </a:moveTo>
                <a:lnTo>
                  <a:pt x="421652" y="331700"/>
                </a:lnTo>
                <a:moveTo>
                  <a:pt x="742107" y="251867"/>
                </a:moveTo>
                <a:lnTo>
                  <a:pt x="656653" y="337322"/>
                </a:lnTo>
              </a:path>
            </a:pathLst>
          </a:custGeom>
          <a:noFill/>
          <a:ln w="22225" cap="rnd">
            <a:solidFill>
              <a:schemeClr val="bg2">
                <a:lumMod val="50000"/>
              </a:schemeClr>
            </a:solidFill>
            <a:prstDash val="solid"/>
            <a:round/>
          </a:ln>
        </p:spPr>
        <p:txBody>
          <a:bodyPr rtlCol="0" anchor="ctr"/>
          <a:lstStyle/>
          <a:p>
            <a:endParaRPr lang="en-US" dirty="0"/>
          </a:p>
        </p:txBody>
      </p:sp>
      <p:sp>
        <p:nvSpPr>
          <p:cNvPr id="12" name="Dowolny kształt: kształt 11">
            <a:extLst>
              <a:ext uri="{FF2B5EF4-FFF2-40B4-BE49-F238E27FC236}">
                <a16:creationId xmlns:a16="http://schemas.microsoft.com/office/drawing/2014/main" id="{E2D42CBB-DD78-4D75-B338-2E0D785E42B4}"/>
              </a:ext>
            </a:extLst>
          </p:cNvPr>
          <p:cNvSpPr>
            <a:spLocks noChangeAspect="1"/>
          </p:cNvSpPr>
          <p:nvPr/>
        </p:nvSpPr>
        <p:spPr>
          <a:xfrm>
            <a:off x="1688303" y="3298507"/>
            <a:ext cx="742107" cy="742107"/>
          </a:xfrm>
          <a:custGeom>
            <a:avLst/>
            <a:gdLst>
              <a:gd name="connsiteX0" fmla="*/ 673519 w 742107"/>
              <a:gd name="connsiteY0" fmla="*/ 474499 h 742107"/>
              <a:gd name="connsiteX1" fmla="*/ 679141 w 742107"/>
              <a:gd name="connsiteY1" fmla="*/ 404786 h 742107"/>
              <a:gd name="connsiteX2" fmla="*/ 340695 w 742107"/>
              <a:gd name="connsiteY2" fmla="*/ 404786 h 742107"/>
              <a:gd name="connsiteX3" fmla="*/ 340695 w 742107"/>
              <a:gd name="connsiteY3" fmla="*/ 67464 h 742107"/>
              <a:gd name="connsiteX4" fmla="*/ 0 w 742107"/>
              <a:gd name="connsiteY4" fmla="*/ 404786 h 742107"/>
              <a:gd name="connsiteX5" fmla="*/ 340695 w 742107"/>
              <a:gd name="connsiteY5" fmla="*/ 742107 h 742107"/>
              <a:gd name="connsiteX6" fmla="*/ 646533 w 742107"/>
              <a:gd name="connsiteY6" fmla="*/ 553207 h 742107"/>
              <a:gd name="connsiteX7" fmla="*/ 412657 w 742107"/>
              <a:gd name="connsiteY7" fmla="*/ 0 h 742107"/>
              <a:gd name="connsiteX8" fmla="*/ 412657 w 742107"/>
              <a:gd name="connsiteY8" fmla="*/ 337322 h 742107"/>
              <a:gd name="connsiteX9" fmla="*/ 753351 w 742107"/>
              <a:gd name="connsiteY9" fmla="*/ 337322 h 742107"/>
              <a:gd name="connsiteX10" fmla="*/ 412657 w 742107"/>
              <a:gd name="connsiteY10" fmla="*/ 0 h 742107"/>
              <a:gd name="connsiteX11" fmla="*/ 412657 w 742107"/>
              <a:gd name="connsiteY11" fmla="*/ 0 h 742107"/>
              <a:gd name="connsiteX12" fmla="*/ 337322 w 742107"/>
              <a:gd name="connsiteY12" fmla="*/ 165288 h 742107"/>
              <a:gd name="connsiteX13" fmla="*/ 11244 w 742107"/>
              <a:gd name="connsiteY13" fmla="*/ 491365 h 742107"/>
              <a:gd name="connsiteX14" fmla="*/ 308087 w 742107"/>
              <a:gd name="connsiteY14" fmla="*/ 74211 h 742107"/>
              <a:gd name="connsiteX15" fmla="*/ 4498 w 742107"/>
              <a:gd name="connsiteY15" fmla="*/ 377800 h 742107"/>
              <a:gd name="connsiteX16" fmla="*/ 341819 w 742107"/>
              <a:gd name="connsiteY16" fmla="*/ 401413 h 742107"/>
              <a:gd name="connsiteX17" fmla="*/ 100072 w 742107"/>
              <a:gd name="connsiteY17" fmla="*/ 643160 h 742107"/>
              <a:gd name="connsiteX18" fmla="*/ 340695 w 742107"/>
              <a:gd name="connsiteY18" fmla="*/ 282226 h 742107"/>
              <a:gd name="connsiteX19" fmla="*/ 49474 w 742107"/>
              <a:gd name="connsiteY19" fmla="*/ 573447 h 742107"/>
              <a:gd name="connsiteX20" fmla="*/ 573447 w 742107"/>
              <a:gd name="connsiteY20" fmla="*/ 410408 h 742107"/>
              <a:gd name="connsiteX21" fmla="*/ 258613 w 742107"/>
              <a:gd name="connsiteY21" fmla="*/ 725241 h 742107"/>
              <a:gd name="connsiteX22" fmla="*/ 455384 w 742107"/>
              <a:gd name="connsiteY22" fmla="*/ 408159 h 742107"/>
              <a:gd name="connsiteX23" fmla="*/ 168661 w 742107"/>
              <a:gd name="connsiteY23" fmla="*/ 694882 h 742107"/>
              <a:gd name="connsiteX24" fmla="*/ 362058 w 742107"/>
              <a:gd name="connsiteY24" fmla="*/ 742107 h 742107"/>
              <a:gd name="connsiteX25" fmla="*/ 676892 w 742107"/>
              <a:gd name="connsiteY25" fmla="*/ 427274 h 74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2107" h="742107">
                <a:moveTo>
                  <a:pt x="673519" y="474499"/>
                </a:moveTo>
                <a:cubicBezTo>
                  <a:pt x="675768" y="453135"/>
                  <a:pt x="679141" y="428398"/>
                  <a:pt x="679141" y="404786"/>
                </a:cubicBezTo>
                <a:cubicBezTo>
                  <a:pt x="340695" y="404786"/>
                  <a:pt x="340695" y="404786"/>
                  <a:pt x="340695" y="404786"/>
                </a:cubicBezTo>
                <a:cubicBezTo>
                  <a:pt x="340695" y="67464"/>
                  <a:pt x="340695" y="67464"/>
                  <a:pt x="340695" y="67464"/>
                </a:cubicBezTo>
                <a:cubicBezTo>
                  <a:pt x="152919" y="67464"/>
                  <a:pt x="0" y="218135"/>
                  <a:pt x="0" y="404786"/>
                </a:cubicBezTo>
                <a:cubicBezTo>
                  <a:pt x="0" y="591437"/>
                  <a:pt x="152919" y="742107"/>
                  <a:pt x="340695" y="742107"/>
                </a:cubicBezTo>
                <a:cubicBezTo>
                  <a:pt x="474499" y="742107"/>
                  <a:pt x="589188" y="666772"/>
                  <a:pt x="646533" y="553207"/>
                </a:cubicBezTo>
                <a:moveTo>
                  <a:pt x="412657" y="0"/>
                </a:moveTo>
                <a:cubicBezTo>
                  <a:pt x="412657" y="337322"/>
                  <a:pt x="412657" y="337322"/>
                  <a:pt x="412657" y="337322"/>
                </a:cubicBezTo>
                <a:cubicBezTo>
                  <a:pt x="753351" y="337322"/>
                  <a:pt x="753351" y="337322"/>
                  <a:pt x="753351" y="337322"/>
                </a:cubicBezTo>
                <a:cubicBezTo>
                  <a:pt x="753351" y="150670"/>
                  <a:pt x="600432" y="0"/>
                  <a:pt x="412657" y="0"/>
                </a:cubicBezTo>
                <a:lnTo>
                  <a:pt x="412657" y="0"/>
                </a:lnTo>
                <a:close/>
                <a:moveTo>
                  <a:pt x="337322" y="165288"/>
                </a:moveTo>
                <a:lnTo>
                  <a:pt x="11244" y="491365"/>
                </a:lnTo>
                <a:moveTo>
                  <a:pt x="308087" y="74211"/>
                </a:moveTo>
                <a:lnTo>
                  <a:pt x="4498" y="377800"/>
                </a:lnTo>
                <a:moveTo>
                  <a:pt x="341819" y="401413"/>
                </a:moveTo>
                <a:lnTo>
                  <a:pt x="100072" y="643160"/>
                </a:lnTo>
                <a:moveTo>
                  <a:pt x="340695" y="282226"/>
                </a:moveTo>
                <a:lnTo>
                  <a:pt x="49474" y="573447"/>
                </a:lnTo>
                <a:moveTo>
                  <a:pt x="573447" y="410408"/>
                </a:moveTo>
                <a:lnTo>
                  <a:pt x="258613" y="725241"/>
                </a:lnTo>
                <a:moveTo>
                  <a:pt x="455384" y="408159"/>
                </a:moveTo>
                <a:lnTo>
                  <a:pt x="168661" y="694882"/>
                </a:lnTo>
                <a:moveTo>
                  <a:pt x="362058" y="742107"/>
                </a:moveTo>
                <a:lnTo>
                  <a:pt x="676892" y="427274"/>
                </a:lnTo>
              </a:path>
            </a:pathLst>
          </a:custGeom>
          <a:noFill/>
          <a:ln w="22225" cap="rnd">
            <a:solidFill>
              <a:schemeClr val="bg2">
                <a:lumMod val="50000"/>
              </a:schemeClr>
            </a:solidFill>
            <a:prstDash val="solid"/>
            <a:round/>
          </a:ln>
        </p:spPr>
        <p:txBody>
          <a:bodyPr rtlCol="0" anchor="ctr"/>
          <a:lstStyle/>
          <a:p>
            <a:endParaRPr lang="en-US" dirty="0"/>
          </a:p>
        </p:txBody>
      </p:sp>
      <p:sp>
        <p:nvSpPr>
          <p:cNvPr id="13" name="Dowolny kształt: kształt 12">
            <a:extLst>
              <a:ext uri="{FF2B5EF4-FFF2-40B4-BE49-F238E27FC236}">
                <a16:creationId xmlns:a16="http://schemas.microsoft.com/office/drawing/2014/main" id="{CB37435B-0449-488E-8E4A-0CB4FB8C994A}"/>
              </a:ext>
            </a:extLst>
          </p:cNvPr>
          <p:cNvSpPr>
            <a:spLocks noChangeAspect="1"/>
          </p:cNvSpPr>
          <p:nvPr/>
        </p:nvSpPr>
        <p:spPr>
          <a:xfrm>
            <a:off x="6206203" y="3397290"/>
            <a:ext cx="742107" cy="674643"/>
          </a:xfrm>
          <a:custGeom>
            <a:avLst/>
            <a:gdLst>
              <a:gd name="connsiteX0" fmla="*/ 340695 w 742107"/>
              <a:gd name="connsiteY0" fmla="*/ 676892 h 674643"/>
              <a:gd name="connsiteX1" fmla="*/ 340695 w 742107"/>
              <a:gd name="connsiteY1" fmla="*/ 2249 h 674643"/>
              <a:gd name="connsiteX2" fmla="*/ 0 w 742107"/>
              <a:gd name="connsiteY2" fmla="*/ 339570 h 674643"/>
              <a:gd name="connsiteX3" fmla="*/ 340695 w 742107"/>
              <a:gd name="connsiteY3" fmla="*/ 676892 h 674643"/>
              <a:gd name="connsiteX4" fmla="*/ 556581 w 742107"/>
              <a:gd name="connsiteY4" fmla="*/ 646533 h 674643"/>
              <a:gd name="connsiteX5" fmla="*/ 745481 w 742107"/>
              <a:gd name="connsiteY5" fmla="*/ 340695 h 674643"/>
              <a:gd name="connsiteX6" fmla="*/ 408159 w 742107"/>
              <a:gd name="connsiteY6" fmla="*/ 0 h 674643"/>
              <a:gd name="connsiteX7" fmla="*/ 408159 w 742107"/>
              <a:gd name="connsiteY7" fmla="*/ 679141 h 674643"/>
              <a:gd name="connsiteX8" fmla="*/ 477872 w 742107"/>
              <a:gd name="connsiteY8" fmla="*/ 673519 h 674643"/>
              <a:gd name="connsiteX9" fmla="*/ 336197 w 742107"/>
              <a:gd name="connsiteY9" fmla="*/ 97823 h 674643"/>
              <a:gd name="connsiteX10" fmla="*/ 14617 w 742107"/>
              <a:gd name="connsiteY10" fmla="*/ 419403 h 674643"/>
              <a:gd name="connsiteX11" fmla="*/ 305838 w 742107"/>
              <a:gd name="connsiteY11" fmla="*/ 7871 h 674643"/>
              <a:gd name="connsiteX12" fmla="*/ 7871 w 742107"/>
              <a:gd name="connsiteY12" fmla="*/ 305838 h 674643"/>
              <a:gd name="connsiteX13" fmla="*/ 335073 w 742107"/>
              <a:gd name="connsiteY13" fmla="*/ 339570 h 674643"/>
              <a:gd name="connsiteX14" fmla="*/ 104570 w 742107"/>
              <a:gd name="connsiteY14" fmla="*/ 570074 h 674643"/>
              <a:gd name="connsiteX15" fmla="*/ 336197 w 742107"/>
              <a:gd name="connsiteY15" fmla="*/ 218135 h 674643"/>
              <a:gd name="connsiteX16" fmla="*/ 51723 w 742107"/>
              <a:gd name="connsiteY16" fmla="*/ 502609 h 674643"/>
              <a:gd name="connsiteX17" fmla="*/ 335073 w 742107"/>
              <a:gd name="connsiteY17" fmla="*/ 581318 h 674643"/>
              <a:gd name="connsiteX18" fmla="*/ 254116 w 742107"/>
              <a:gd name="connsiteY18" fmla="*/ 662275 h 674643"/>
              <a:gd name="connsiteX19" fmla="*/ 335073 w 742107"/>
              <a:gd name="connsiteY19" fmla="*/ 459882 h 674643"/>
              <a:gd name="connsiteX20" fmla="*/ 170910 w 742107"/>
              <a:gd name="connsiteY20" fmla="*/ 624045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2107" h="674643">
                <a:moveTo>
                  <a:pt x="340695" y="676892"/>
                </a:moveTo>
                <a:cubicBezTo>
                  <a:pt x="340695" y="339570"/>
                  <a:pt x="340695" y="2249"/>
                  <a:pt x="340695" y="2249"/>
                </a:cubicBezTo>
                <a:cubicBezTo>
                  <a:pt x="152919" y="2249"/>
                  <a:pt x="0" y="152919"/>
                  <a:pt x="0" y="339570"/>
                </a:cubicBezTo>
                <a:cubicBezTo>
                  <a:pt x="0" y="526222"/>
                  <a:pt x="152919" y="676892"/>
                  <a:pt x="340695" y="676892"/>
                </a:cubicBezTo>
                <a:moveTo>
                  <a:pt x="556581" y="646533"/>
                </a:moveTo>
                <a:cubicBezTo>
                  <a:pt x="670146" y="589188"/>
                  <a:pt x="745481" y="474499"/>
                  <a:pt x="745481" y="340695"/>
                </a:cubicBezTo>
                <a:cubicBezTo>
                  <a:pt x="745481" y="152919"/>
                  <a:pt x="594810" y="0"/>
                  <a:pt x="408159" y="0"/>
                </a:cubicBezTo>
                <a:cubicBezTo>
                  <a:pt x="408159" y="0"/>
                  <a:pt x="408159" y="340695"/>
                  <a:pt x="408159" y="679141"/>
                </a:cubicBezTo>
                <a:cubicBezTo>
                  <a:pt x="432896" y="679141"/>
                  <a:pt x="456509" y="676892"/>
                  <a:pt x="477872" y="673519"/>
                </a:cubicBezTo>
                <a:moveTo>
                  <a:pt x="336197" y="97823"/>
                </a:moveTo>
                <a:lnTo>
                  <a:pt x="14617" y="419403"/>
                </a:lnTo>
                <a:moveTo>
                  <a:pt x="305838" y="7871"/>
                </a:moveTo>
                <a:lnTo>
                  <a:pt x="7871" y="305838"/>
                </a:lnTo>
                <a:moveTo>
                  <a:pt x="335073" y="339570"/>
                </a:moveTo>
                <a:lnTo>
                  <a:pt x="104570" y="570074"/>
                </a:lnTo>
                <a:moveTo>
                  <a:pt x="336197" y="218135"/>
                </a:moveTo>
                <a:lnTo>
                  <a:pt x="51723" y="502609"/>
                </a:lnTo>
                <a:moveTo>
                  <a:pt x="335073" y="581318"/>
                </a:moveTo>
                <a:lnTo>
                  <a:pt x="254116" y="662275"/>
                </a:lnTo>
                <a:moveTo>
                  <a:pt x="335073" y="459882"/>
                </a:moveTo>
                <a:lnTo>
                  <a:pt x="170910" y="624045"/>
                </a:lnTo>
              </a:path>
            </a:pathLst>
          </a:custGeom>
          <a:noFill/>
          <a:ln w="22225" cap="rnd">
            <a:solidFill>
              <a:schemeClr val="bg2">
                <a:lumMod val="50000"/>
              </a:schemeClr>
            </a:solidFill>
            <a:prstDash val="solid"/>
            <a:round/>
          </a:ln>
        </p:spPr>
        <p:txBody>
          <a:bodyPr rtlCol="0" anchor="ctr"/>
          <a:lstStyle/>
          <a:p>
            <a:endParaRPr lang="en-US" dirty="0"/>
          </a:p>
        </p:txBody>
      </p:sp>
      <p:sp>
        <p:nvSpPr>
          <p:cNvPr id="14" name="Dowolny kształt: kształt 13">
            <a:extLst>
              <a:ext uri="{FF2B5EF4-FFF2-40B4-BE49-F238E27FC236}">
                <a16:creationId xmlns:a16="http://schemas.microsoft.com/office/drawing/2014/main" id="{1A32B04C-EF9D-433F-92BC-8D108C2A5053}"/>
              </a:ext>
            </a:extLst>
          </p:cNvPr>
          <p:cNvSpPr>
            <a:spLocks noChangeAspect="1"/>
          </p:cNvSpPr>
          <p:nvPr/>
        </p:nvSpPr>
        <p:spPr>
          <a:xfrm>
            <a:off x="4900612" y="2138362"/>
            <a:ext cx="11244" cy="11244"/>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5" name="Dowolny kształt: kształt 14">
            <a:extLst>
              <a:ext uri="{FF2B5EF4-FFF2-40B4-BE49-F238E27FC236}">
                <a16:creationId xmlns:a16="http://schemas.microsoft.com/office/drawing/2014/main" id="{C7DC6CF1-4082-43A3-B519-26A816D9A90E}"/>
              </a:ext>
            </a:extLst>
          </p:cNvPr>
          <p:cNvSpPr>
            <a:spLocks noChangeAspect="1"/>
          </p:cNvSpPr>
          <p:nvPr/>
        </p:nvSpPr>
        <p:spPr>
          <a:xfrm>
            <a:off x="4900612" y="2138362"/>
            <a:ext cx="11244" cy="11244"/>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6" name="Dowolny kształt: kształt 15">
            <a:extLst>
              <a:ext uri="{FF2B5EF4-FFF2-40B4-BE49-F238E27FC236}">
                <a16:creationId xmlns:a16="http://schemas.microsoft.com/office/drawing/2014/main" id="{0448D2ED-3FC9-40E4-9210-DA233EB18261}"/>
              </a:ext>
            </a:extLst>
          </p:cNvPr>
          <p:cNvSpPr>
            <a:spLocks noChangeAspect="1"/>
          </p:cNvSpPr>
          <p:nvPr/>
        </p:nvSpPr>
        <p:spPr>
          <a:xfrm>
            <a:off x="3958477" y="5153438"/>
            <a:ext cx="674643" cy="674643"/>
          </a:xfrm>
          <a:custGeom>
            <a:avLst/>
            <a:gdLst>
              <a:gd name="connsiteX0" fmla="*/ 627418 w 674643"/>
              <a:gd name="connsiteY0" fmla="*/ 509356 h 674643"/>
              <a:gd name="connsiteX1" fmla="*/ 337322 w 674643"/>
              <a:gd name="connsiteY1" fmla="*/ 674643 h 674643"/>
              <a:gd name="connsiteX2" fmla="*/ 0 w 674643"/>
              <a:gd name="connsiteY2" fmla="*/ 337322 h 674643"/>
              <a:gd name="connsiteX3" fmla="*/ 337322 w 674643"/>
              <a:gd name="connsiteY3" fmla="*/ 0 h 674643"/>
              <a:gd name="connsiteX4" fmla="*/ 674643 w 674643"/>
              <a:gd name="connsiteY4" fmla="*/ 337322 h 674643"/>
              <a:gd name="connsiteX5" fmla="*/ 658901 w 674643"/>
              <a:gd name="connsiteY5" fmla="*/ 440767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643" h="674643">
                <a:moveTo>
                  <a:pt x="627418" y="509356"/>
                </a:moveTo>
                <a:cubicBezTo>
                  <a:pt x="568949" y="608303"/>
                  <a:pt x="461006" y="674643"/>
                  <a:pt x="337322" y="674643"/>
                </a:cubicBezTo>
                <a:cubicBezTo>
                  <a:pt x="150670" y="674643"/>
                  <a:pt x="0" y="523973"/>
                  <a:pt x="0" y="337322"/>
                </a:cubicBezTo>
                <a:cubicBezTo>
                  <a:pt x="0" y="150670"/>
                  <a:pt x="150670" y="0"/>
                  <a:pt x="337322" y="0"/>
                </a:cubicBezTo>
                <a:cubicBezTo>
                  <a:pt x="523973" y="0"/>
                  <a:pt x="674643" y="150670"/>
                  <a:pt x="674643" y="337322"/>
                </a:cubicBezTo>
                <a:cubicBezTo>
                  <a:pt x="674643" y="373303"/>
                  <a:pt x="669021" y="408159"/>
                  <a:pt x="658901" y="440767"/>
                </a:cubicBezTo>
              </a:path>
            </a:pathLst>
          </a:custGeom>
          <a:noFill/>
          <a:ln w="22225" cap="rnd">
            <a:solidFill>
              <a:schemeClr val="bg2">
                <a:lumMod val="50000"/>
              </a:schemeClr>
            </a:solidFill>
            <a:prstDash val="solid"/>
            <a:round/>
          </a:ln>
        </p:spPr>
        <p:txBody>
          <a:bodyPr rtlCol="0" anchor="ctr"/>
          <a:lstStyle/>
          <a:p>
            <a:endParaRPr lang="en-US" dirty="0"/>
          </a:p>
        </p:txBody>
      </p:sp>
      <p:sp>
        <p:nvSpPr>
          <p:cNvPr id="17" name="Dowolny kształt: kształt 16">
            <a:extLst>
              <a:ext uri="{FF2B5EF4-FFF2-40B4-BE49-F238E27FC236}">
                <a16:creationId xmlns:a16="http://schemas.microsoft.com/office/drawing/2014/main" id="{5E117B9C-A170-4BCA-B789-79D8614DD176}"/>
              </a:ext>
            </a:extLst>
          </p:cNvPr>
          <p:cNvSpPr>
            <a:spLocks noChangeAspect="1"/>
          </p:cNvSpPr>
          <p:nvPr/>
        </p:nvSpPr>
        <p:spPr>
          <a:xfrm>
            <a:off x="1698686" y="5151626"/>
            <a:ext cx="674643" cy="674643"/>
          </a:xfrm>
          <a:custGeom>
            <a:avLst/>
            <a:gdLst>
              <a:gd name="connsiteX0" fmla="*/ 254115 w 674643"/>
              <a:gd name="connsiteY0" fmla="*/ 661150 h 674643"/>
              <a:gd name="connsiteX1" fmla="*/ 662275 w 674643"/>
              <a:gd name="connsiteY1" fmla="*/ 252991 h 674643"/>
              <a:gd name="connsiteX2" fmla="*/ 365432 w 674643"/>
              <a:gd name="connsiteY2" fmla="*/ 670146 h 674643"/>
              <a:gd name="connsiteX3" fmla="*/ 669021 w 674643"/>
              <a:gd name="connsiteY3" fmla="*/ 366556 h 674643"/>
              <a:gd name="connsiteX4" fmla="*/ 100072 w 674643"/>
              <a:gd name="connsiteY4" fmla="*/ 573447 h 674643"/>
              <a:gd name="connsiteX5" fmla="*/ 572322 w 674643"/>
              <a:gd name="connsiteY5" fmla="*/ 101196 h 674643"/>
              <a:gd name="connsiteX6" fmla="*/ 169785 w 674643"/>
              <a:gd name="connsiteY6" fmla="*/ 625169 h 674643"/>
              <a:gd name="connsiteX7" fmla="*/ 624045 w 674643"/>
              <a:gd name="connsiteY7" fmla="*/ 170910 h 674643"/>
              <a:gd name="connsiteX8" fmla="*/ 13493 w 674643"/>
              <a:gd name="connsiteY8" fmla="*/ 419403 h 674643"/>
              <a:gd name="connsiteX9" fmla="*/ 422776 w 674643"/>
              <a:gd name="connsiteY9" fmla="*/ 10120 h 674643"/>
              <a:gd name="connsiteX10" fmla="*/ 1124 w 674643"/>
              <a:gd name="connsiteY10" fmla="*/ 311460 h 674643"/>
              <a:gd name="connsiteX11" fmla="*/ 312585 w 674643"/>
              <a:gd name="connsiteY11" fmla="*/ 0 h 674643"/>
              <a:gd name="connsiteX12" fmla="*/ 51723 w 674643"/>
              <a:gd name="connsiteY12" fmla="*/ 502609 h 674643"/>
              <a:gd name="connsiteX13" fmla="*/ 505982 w 674643"/>
              <a:gd name="connsiteY13" fmla="*/ 48349 h 674643"/>
              <a:gd name="connsiteX14" fmla="*/ 658901 w 674643"/>
              <a:gd name="connsiteY14" fmla="*/ 440767 h 674643"/>
              <a:gd name="connsiteX15" fmla="*/ 674643 w 674643"/>
              <a:gd name="connsiteY15" fmla="*/ 337322 h 674643"/>
              <a:gd name="connsiteX16" fmla="*/ 337322 w 674643"/>
              <a:gd name="connsiteY16" fmla="*/ 0 h 674643"/>
              <a:gd name="connsiteX17" fmla="*/ 0 w 674643"/>
              <a:gd name="connsiteY17" fmla="*/ 337322 h 674643"/>
              <a:gd name="connsiteX18" fmla="*/ 337322 w 674643"/>
              <a:gd name="connsiteY18" fmla="*/ 674643 h 674643"/>
              <a:gd name="connsiteX19" fmla="*/ 627418 w 674643"/>
              <a:gd name="connsiteY19" fmla="*/ 509356 h 6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4643" h="674643">
                <a:moveTo>
                  <a:pt x="254115" y="661150"/>
                </a:moveTo>
                <a:lnTo>
                  <a:pt x="662275" y="252991"/>
                </a:lnTo>
                <a:moveTo>
                  <a:pt x="365432" y="670146"/>
                </a:moveTo>
                <a:lnTo>
                  <a:pt x="669021" y="366556"/>
                </a:lnTo>
                <a:moveTo>
                  <a:pt x="100072" y="573447"/>
                </a:moveTo>
                <a:lnTo>
                  <a:pt x="572322" y="101196"/>
                </a:lnTo>
                <a:moveTo>
                  <a:pt x="169785" y="625169"/>
                </a:moveTo>
                <a:lnTo>
                  <a:pt x="624045" y="170910"/>
                </a:lnTo>
                <a:moveTo>
                  <a:pt x="13493" y="419403"/>
                </a:moveTo>
                <a:lnTo>
                  <a:pt x="422776" y="10120"/>
                </a:lnTo>
                <a:moveTo>
                  <a:pt x="1124" y="311460"/>
                </a:moveTo>
                <a:lnTo>
                  <a:pt x="312585" y="0"/>
                </a:lnTo>
                <a:moveTo>
                  <a:pt x="51723" y="502609"/>
                </a:moveTo>
                <a:lnTo>
                  <a:pt x="505982" y="48349"/>
                </a:lnTo>
                <a:moveTo>
                  <a:pt x="658901" y="440767"/>
                </a:moveTo>
                <a:cubicBezTo>
                  <a:pt x="669021" y="408159"/>
                  <a:pt x="674643" y="373303"/>
                  <a:pt x="674643" y="337322"/>
                </a:cubicBezTo>
                <a:cubicBezTo>
                  <a:pt x="674643" y="150670"/>
                  <a:pt x="523973" y="0"/>
                  <a:pt x="337322" y="0"/>
                </a:cubicBezTo>
                <a:cubicBezTo>
                  <a:pt x="150670" y="0"/>
                  <a:pt x="0" y="150670"/>
                  <a:pt x="0" y="337322"/>
                </a:cubicBezTo>
                <a:cubicBezTo>
                  <a:pt x="0" y="523973"/>
                  <a:pt x="150670" y="674643"/>
                  <a:pt x="337322" y="674643"/>
                </a:cubicBezTo>
                <a:cubicBezTo>
                  <a:pt x="461006" y="674643"/>
                  <a:pt x="568949" y="608303"/>
                  <a:pt x="627418" y="509356"/>
                </a:cubicBezTo>
              </a:path>
            </a:pathLst>
          </a:custGeom>
          <a:noFill/>
          <a:ln w="22225" cap="rnd">
            <a:solidFill>
              <a:schemeClr val="bg2">
                <a:lumMod val="50000"/>
              </a:schemeClr>
            </a:solidFill>
            <a:prstDash val="solid"/>
            <a:round/>
          </a:ln>
        </p:spPr>
        <p:txBody>
          <a:bodyPr rtlCol="0" anchor="ctr"/>
          <a:lstStyle/>
          <a:p>
            <a:endParaRPr lang="en-US" dirty="0"/>
          </a:p>
        </p:txBody>
      </p:sp>
      <p:sp>
        <p:nvSpPr>
          <p:cNvPr id="47" name="Freeform 64">
            <a:extLst>
              <a:ext uri="{FF2B5EF4-FFF2-40B4-BE49-F238E27FC236}">
                <a16:creationId xmlns:a16="http://schemas.microsoft.com/office/drawing/2014/main" id="{75C5C5F1-FD26-4371-AE11-1AA323969493}"/>
              </a:ext>
            </a:extLst>
          </p:cNvPr>
          <p:cNvSpPr>
            <a:spLocks noChangeAspect="1" noEditPoints="1"/>
          </p:cNvSpPr>
          <p:nvPr/>
        </p:nvSpPr>
        <p:spPr bwMode="auto">
          <a:xfrm>
            <a:off x="9048328"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64">
            <a:extLst>
              <a:ext uri="{FF2B5EF4-FFF2-40B4-BE49-F238E27FC236}">
                <a16:creationId xmlns:a16="http://schemas.microsoft.com/office/drawing/2014/main" id="{DACED421-5D5D-4CB2-85F2-8094A20B4CC9}"/>
              </a:ext>
            </a:extLst>
          </p:cNvPr>
          <p:cNvSpPr>
            <a:spLocks noChangeAspect="1" noEditPoints="1"/>
          </p:cNvSpPr>
          <p:nvPr/>
        </p:nvSpPr>
        <p:spPr bwMode="auto">
          <a:xfrm>
            <a:off x="10074224"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64">
            <a:extLst>
              <a:ext uri="{FF2B5EF4-FFF2-40B4-BE49-F238E27FC236}">
                <a16:creationId xmlns:a16="http://schemas.microsoft.com/office/drawing/2014/main" id="{29A29BC4-3760-4828-93C3-B852EF41ABE9}"/>
              </a:ext>
            </a:extLst>
          </p:cNvPr>
          <p:cNvSpPr>
            <a:spLocks noChangeAspect="1" noEditPoints="1"/>
          </p:cNvSpPr>
          <p:nvPr/>
        </p:nvSpPr>
        <p:spPr bwMode="auto">
          <a:xfrm>
            <a:off x="11112968" y="2576049"/>
            <a:ext cx="743672" cy="643024"/>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64">
            <a:extLst>
              <a:ext uri="{FF2B5EF4-FFF2-40B4-BE49-F238E27FC236}">
                <a16:creationId xmlns:a16="http://schemas.microsoft.com/office/drawing/2014/main" id="{81DA9AD8-CEA3-4E48-9469-374A7EDBD1BD}"/>
              </a:ext>
            </a:extLst>
          </p:cNvPr>
          <p:cNvSpPr>
            <a:spLocks noChangeAspect="1" noEditPoints="1"/>
          </p:cNvSpPr>
          <p:nvPr/>
        </p:nvSpPr>
        <p:spPr bwMode="auto">
          <a:xfrm>
            <a:off x="9997282" y="4135120"/>
            <a:ext cx="897556" cy="776082"/>
          </a:xfrm>
          <a:custGeom>
            <a:avLst/>
            <a:gdLst>
              <a:gd name="T0" fmla="*/ 168 w 286"/>
              <a:gd name="T1" fmla="*/ 34 h 247"/>
              <a:gd name="T2" fmla="*/ 280 w 286"/>
              <a:gd name="T3" fmla="*/ 229 h 247"/>
              <a:gd name="T4" fmla="*/ 270 w 286"/>
              <a:gd name="T5" fmla="*/ 247 h 247"/>
              <a:gd name="T6" fmla="*/ 17 w 286"/>
              <a:gd name="T7" fmla="*/ 247 h 247"/>
              <a:gd name="T8" fmla="*/ 6 w 286"/>
              <a:gd name="T9" fmla="*/ 229 h 247"/>
              <a:gd name="T10" fmla="*/ 132 w 286"/>
              <a:gd name="T11" fmla="*/ 10 h 247"/>
              <a:gd name="T12" fmla="*/ 154 w 286"/>
              <a:gd name="T13" fmla="*/ 10 h 247"/>
              <a:gd name="T14" fmla="*/ 143 w 286"/>
              <a:gd name="T15" fmla="*/ 180 h 247"/>
              <a:gd name="T16" fmla="*/ 143 w 286"/>
              <a:gd name="T17" fmla="*/ 59 h 247"/>
              <a:gd name="T18" fmla="*/ 143 w 286"/>
              <a:gd name="T19" fmla="*/ 206 h 247"/>
              <a:gd name="T20" fmla="*/ 136 w 286"/>
              <a:gd name="T21" fmla="*/ 213 h 247"/>
              <a:gd name="T22" fmla="*/ 143 w 286"/>
              <a:gd name="T23" fmla="*/ 220 h 247"/>
              <a:gd name="T24" fmla="*/ 150 w 286"/>
              <a:gd name="T25" fmla="*/ 213 h 247"/>
              <a:gd name="T26" fmla="*/ 143 w 286"/>
              <a:gd name="T27" fmla="*/ 20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47">
                <a:moveTo>
                  <a:pt x="168" y="34"/>
                </a:moveTo>
                <a:cubicBezTo>
                  <a:pt x="280" y="229"/>
                  <a:pt x="280" y="229"/>
                  <a:pt x="280" y="229"/>
                </a:cubicBezTo>
                <a:cubicBezTo>
                  <a:pt x="286" y="239"/>
                  <a:pt x="281" y="247"/>
                  <a:pt x="270" y="247"/>
                </a:cubicBezTo>
                <a:cubicBezTo>
                  <a:pt x="17" y="247"/>
                  <a:pt x="17" y="247"/>
                  <a:pt x="17" y="247"/>
                </a:cubicBezTo>
                <a:cubicBezTo>
                  <a:pt x="5" y="247"/>
                  <a:pt x="0" y="239"/>
                  <a:pt x="6" y="229"/>
                </a:cubicBezTo>
                <a:cubicBezTo>
                  <a:pt x="132" y="10"/>
                  <a:pt x="132" y="10"/>
                  <a:pt x="132" y="10"/>
                </a:cubicBezTo>
                <a:cubicBezTo>
                  <a:pt x="138" y="0"/>
                  <a:pt x="148" y="0"/>
                  <a:pt x="154" y="10"/>
                </a:cubicBezTo>
                <a:moveTo>
                  <a:pt x="143" y="180"/>
                </a:moveTo>
                <a:cubicBezTo>
                  <a:pt x="143" y="59"/>
                  <a:pt x="143" y="59"/>
                  <a:pt x="143" y="59"/>
                </a:cubicBezTo>
                <a:moveTo>
                  <a:pt x="143" y="206"/>
                </a:moveTo>
                <a:cubicBezTo>
                  <a:pt x="139" y="206"/>
                  <a:pt x="136" y="209"/>
                  <a:pt x="136" y="213"/>
                </a:cubicBezTo>
                <a:cubicBezTo>
                  <a:pt x="136" y="217"/>
                  <a:pt x="139" y="220"/>
                  <a:pt x="143" y="220"/>
                </a:cubicBezTo>
                <a:cubicBezTo>
                  <a:pt x="147" y="220"/>
                  <a:pt x="150" y="217"/>
                  <a:pt x="150" y="213"/>
                </a:cubicBezTo>
                <a:cubicBezTo>
                  <a:pt x="150" y="209"/>
                  <a:pt x="147" y="206"/>
                  <a:pt x="143" y="206"/>
                </a:cubicBezTo>
                <a:close/>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811744077"/>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1"/>
            <a:ext cx="8076231" cy="1097361"/>
          </a:xfrm>
        </p:spPr>
        <p:txBody>
          <a:bodyPr>
            <a:normAutofit fontScale="90000"/>
          </a:bodyPr>
          <a:lstStyle/>
          <a:p>
            <a:r>
              <a:rPr lang="en-US" sz="3400" dirty="0">
                <a:solidFill>
                  <a:prstClr val="black"/>
                </a:solidFill>
              </a:rPr>
              <a:t>Outline Icons Set – Progress &amp; Achievement</a:t>
            </a:r>
            <a:br>
              <a:rPr lang="en-US" sz="4000" dirty="0">
                <a:solidFill>
                  <a:prstClr val="black"/>
                </a:solidFill>
              </a:rPr>
            </a:br>
            <a:r>
              <a:rPr lang="en-US" sz="2000" dirty="0">
                <a:solidFill>
                  <a:prstClr val="black"/>
                </a:solidFill>
              </a:rPr>
              <a:t>Battery, Charged, Uncharged, Full, Flat, Hourglass, Time, Trophy, Cup, Rocket, Launch, Up/Down, Arrow, Plus, Addition, Minus, Subtraction, Left/Right, Direction</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a:spLocks noChangeAspect="1"/>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Freeform 5">
            <a:extLst>
              <a:ext uri="{FF2B5EF4-FFF2-40B4-BE49-F238E27FC236}">
                <a16:creationId xmlns:a16="http://schemas.microsoft.com/office/drawing/2014/main" id="{1DCAA7EE-34DF-494D-A445-B782833973D1}"/>
              </a:ext>
            </a:extLst>
          </p:cNvPr>
          <p:cNvSpPr>
            <a:spLocks noChangeAspect="1"/>
          </p:cNvSpPr>
          <p:nvPr/>
        </p:nvSpPr>
        <p:spPr bwMode="auto">
          <a:xfrm>
            <a:off x="6245586" y="5173052"/>
            <a:ext cx="754654" cy="737558"/>
          </a:xfrm>
          <a:custGeom>
            <a:avLst/>
            <a:gdLst>
              <a:gd name="T0" fmla="*/ 72 w 130"/>
              <a:gd name="T1" fmla="*/ 6 h 126"/>
              <a:gd name="T2" fmla="*/ 130 w 130"/>
              <a:gd name="T3" fmla="*/ 64 h 126"/>
              <a:gd name="T4" fmla="*/ 72 w 130"/>
              <a:gd name="T5" fmla="*/ 122 h 126"/>
              <a:gd name="T6" fmla="*/ 61 w 130"/>
              <a:gd name="T7" fmla="*/ 126 h 126"/>
              <a:gd name="T8" fmla="*/ 51 w 130"/>
              <a:gd name="T9" fmla="*/ 122 h 126"/>
              <a:gd name="T10" fmla="*/ 51 w 130"/>
              <a:gd name="T11" fmla="*/ 100 h 126"/>
              <a:gd name="T12" fmla="*/ 71 w 130"/>
              <a:gd name="T13" fmla="*/ 79 h 126"/>
              <a:gd name="T14" fmla="*/ 15 w 130"/>
              <a:gd name="T15" fmla="*/ 79 h 126"/>
              <a:gd name="T16" fmla="*/ 0 w 130"/>
              <a:gd name="T17" fmla="*/ 64 h 126"/>
              <a:gd name="T18" fmla="*/ 15 w 130"/>
              <a:gd name="T19" fmla="*/ 49 h 126"/>
              <a:gd name="T20" fmla="*/ 71 w 130"/>
              <a:gd name="T21" fmla="*/ 49 h 126"/>
              <a:gd name="T22" fmla="*/ 51 w 130"/>
              <a:gd name="T23" fmla="*/ 28 h 126"/>
              <a:gd name="T24" fmla="*/ 51 w 130"/>
              <a:gd name="T25" fmla="*/ 6 h 126"/>
              <a:gd name="T26" fmla="*/ 72 w 130"/>
              <a:gd name="T27"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26">
                <a:moveTo>
                  <a:pt x="72" y="6"/>
                </a:moveTo>
                <a:cubicBezTo>
                  <a:pt x="130" y="64"/>
                  <a:pt x="130" y="64"/>
                  <a:pt x="130" y="64"/>
                </a:cubicBezTo>
                <a:cubicBezTo>
                  <a:pt x="72" y="122"/>
                  <a:pt x="72" y="122"/>
                  <a:pt x="72" y="122"/>
                </a:cubicBezTo>
                <a:cubicBezTo>
                  <a:pt x="69" y="125"/>
                  <a:pt x="65" y="126"/>
                  <a:pt x="61" y="126"/>
                </a:cubicBezTo>
                <a:cubicBezTo>
                  <a:pt x="58" y="126"/>
                  <a:pt x="54" y="125"/>
                  <a:pt x="51" y="122"/>
                </a:cubicBezTo>
                <a:cubicBezTo>
                  <a:pt x="45" y="116"/>
                  <a:pt x="45" y="106"/>
                  <a:pt x="51" y="100"/>
                </a:cubicBezTo>
                <a:cubicBezTo>
                  <a:pt x="71" y="79"/>
                  <a:pt x="71" y="79"/>
                  <a:pt x="71" y="79"/>
                </a:cubicBezTo>
                <a:cubicBezTo>
                  <a:pt x="15" y="79"/>
                  <a:pt x="15" y="79"/>
                  <a:pt x="15" y="79"/>
                </a:cubicBezTo>
                <a:cubicBezTo>
                  <a:pt x="7" y="79"/>
                  <a:pt x="0" y="73"/>
                  <a:pt x="0" y="64"/>
                </a:cubicBezTo>
                <a:cubicBezTo>
                  <a:pt x="0" y="56"/>
                  <a:pt x="7" y="49"/>
                  <a:pt x="15" y="49"/>
                </a:cubicBezTo>
                <a:cubicBezTo>
                  <a:pt x="71" y="49"/>
                  <a:pt x="71" y="49"/>
                  <a:pt x="71" y="49"/>
                </a:cubicBezTo>
                <a:cubicBezTo>
                  <a:pt x="51" y="28"/>
                  <a:pt x="51" y="28"/>
                  <a:pt x="51" y="28"/>
                </a:cubicBezTo>
                <a:cubicBezTo>
                  <a:pt x="45" y="22"/>
                  <a:pt x="45" y="12"/>
                  <a:pt x="51" y="6"/>
                </a:cubicBezTo>
                <a:cubicBezTo>
                  <a:pt x="57" y="0"/>
                  <a:pt x="66" y="0"/>
                  <a:pt x="72" y="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12">
            <a:extLst>
              <a:ext uri="{FF2B5EF4-FFF2-40B4-BE49-F238E27FC236}">
                <a16:creationId xmlns:a16="http://schemas.microsoft.com/office/drawing/2014/main" id="{63EB40D3-AD42-45D9-B122-80614F50FB63}"/>
              </a:ext>
            </a:extLst>
          </p:cNvPr>
          <p:cNvSpPr>
            <a:spLocks noChangeAspect="1" noEditPoints="1"/>
          </p:cNvSpPr>
          <p:nvPr/>
        </p:nvSpPr>
        <p:spPr bwMode="auto">
          <a:xfrm>
            <a:off x="1804270" y="1644234"/>
            <a:ext cx="394868" cy="835298"/>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14">
            <a:extLst>
              <a:ext uri="{FF2B5EF4-FFF2-40B4-BE49-F238E27FC236}">
                <a16:creationId xmlns:a16="http://schemas.microsoft.com/office/drawing/2014/main" id="{D64ECC05-234D-4A5E-BE1C-0ED907F74C39}"/>
              </a:ext>
            </a:extLst>
          </p:cNvPr>
          <p:cNvSpPr>
            <a:spLocks noChangeAspect="1" noEditPoints="1"/>
          </p:cNvSpPr>
          <p:nvPr/>
        </p:nvSpPr>
        <p:spPr bwMode="auto">
          <a:xfrm>
            <a:off x="4170909" y="1644234"/>
            <a:ext cx="392700" cy="83530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5 w 130"/>
              <a:gd name="T19" fmla="*/ 16 h 275"/>
              <a:gd name="T20" fmla="*/ 95 w 130"/>
              <a:gd name="T21" fmla="*/ 4 h 275"/>
              <a:gd name="T22" fmla="*/ 91 w 130"/>
              <a:gd name="T23" fmla="*/ 0 h 275"/>
              <a:gd name="T24" fmla="*/ 38 w 130"/>
              <a:gd name="T25" fmla="*/ 0 h 275"/>
              <a:gd name="T26" fmla="*/ 34 w 130"/>
              <a:gd name="T27" fmla="*/ 4 h 275"/>
              <a:gd name="T28" fmla="*/ 34 w 130"/>
              <a:gd name="T29" fmla="*/ 16 h 275"/>
              <a:gd name="T30" fmla="*/ 20 w 130"/>
              <a:gd name="T31" fmla="*/ 234 h 275"/>
              <a:gd name="T32" fmla="*/ 20 w 130"/>
              <a:gd name="T33" fmla="*/ 241 h 275"/>
              <a:gd name="T34" fmla="*/ 32 w 130"/>
              <a:gd name="T35" fmla="*/ 253 h 275"/>
              <a:gd name="T36" fmla="*/ 97 w 130"/>
              <a:gd name="T37" fmla="*/ 253 h 275"/>
              <a:gd name="T38" fmla="*/ 109 w 130"/>
              <a:gd name="T39" fmla="*/ 241 h 275"/>
              <a:gd name="T40" fmla="*/ 109 w 130"/>
              <a:gd name="T41" fmla="*/ 182 h 275"/>
              <a:gd name="T42" fmla="*/ 20 w 130"/>
              <a:gd name="T43"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5" y="16"/>
                </a:moveTo>
                <a:cubicBezTo>
                  <a:pt x="95" y="4"/>
                  <a:pt x="95" y="4"/>
                  <a:pt x="95" y="4"/>
                </a:cubicBezTo>
                <a:cubicBezTo>
                  <a:pt x="95" y="2"/>
                  <a:pt x="94" y="0"/>
                  <a:pt x="91" y="0"/>
                </a:cubicBezTo>
                <a:cubicBezTo>
                  <a:pt x="38" y="0"/>
                  <a:pt x="38" y="0"/>
                  <a:pt x="38" y="0"/>
                </a:cubicBezTo>
                <a:cubicBezTo>
                  <a:pt x="36" y="0"/>
                  <a:pt x="34" y="2"/>
                  <a:pt x="34" y="4"/>
                </a:cubicBezTo>
                <a:cubicBezTo>
                  <a:pt x="34" y="16"/>
                  <a:pt x="34" y="16"/>
                  <a:pt x="34" y="16"/>
                </a:cubicBezTo>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72">
            <a:extLst>
              <a:ext uri="{FF2B5EF4-FFF2-40B4-BE49-F238E27FC236}">
                <a16:creationId xmlns:a16="http://schemas.microsoft.com/office/drawing/2014/main" id="{C942D12A-453E-4BB3-85D4-B7055ED796FE}"/>
              </a:ext>
            </a:extLst>
          </p:cNvPr>
          <p:cNvSpPr>
            <a:spLocks noChangeAspect="1" noEditPoints="1"/>
          </p:cNvSpPr>
          <p:nvPr/>
        </p:nvSpPr>
        <p:spPr bwMode="auto">
          <a:xfrm>
            <a:off x="3978645" y="3453333"/>
            <a:ext cx="671408" cy="792938"/>
          </a:xfrm>
          <a:custGeom>
            <a:avLst/>
            <a:gdLst>
              <a:gd name="T0" fmla="*/ 136 w 241"/>
              <a:gd name="T1" fmla="*/ 262 h 285"/>
              <a:gd name="T2" fmla="*/ 127 w 241"/>
              <a:gd name="T3" fmla="*/ 198 h 285"/>
              <a:gd name="T4" fmla="*/ 104 w 241"/>
              <a:gd name="T5" fmla="*/ 211 h 285"/>
              <a:gd name="T6" fmla="*/ 85 w 241"/>
              <a:gd name="T7" fmla="*/ 196 h 285"/>
              <a:gd name="T8" fmla="*/ 66 w 241"/>
              <a:gd name="T9" fmla="*/ 181 h 285"/>
              <a:gd name="T10" fmla="*/ 74 w 241"/>
              <a:gd name="T11" fmla="*/ 155 h 285"/>
              <a:gd name="T12" fmla="*/ 9 w 241"/>
              <a:gd name="T13" fmla="*/ 161 h 285"/>
              <a:gd name="T14" fmla="*/ 39 w 241"/>
              <a:gd name="T15" fmla="*/ 124 h 285"/>
              <a:gd name="T16" fmla="*/ 103 w 241"/>
              <a:gd name="T17" fmla="*/ 100 h 285"/>
              <a:gd name="T18" fmla="*/ 127 w 241"/>
              <a:gd name="T19" fmla="*/ 70 h 285"/>
              <a:gd name="T20" fmla="*/ 176 w 241"/>
              <a:gd name="T21" fmla="*/ 27 h 285"/>
              <a:gd name="T22" fmla="*/ 197 w 241"/>
              <a:gd name="T23" fmla="*/ 49 h 285"/>
              <a:gd name="T24" fmla="*/ 229 w 241"/>
              <a:gd name="T25" fmla="*/ 66 h 285"/>
              <a:gd name="T26" fmla="*/ 198 w 241"/>
              <a:gd name="T27" fmla="*/ 126 h 285"/>
              <a:gd name="T28" fmla="*/ 174 w 241"/>
              <a:gd name="T29" fmla="*/ 156 h 285"/>
              <a:gd name="T30" fmla="*/ 165 w 241"/>
              <a:gd name="T31" fmla="*/ 224 h 285"/>
              <a:gd name="T32" fmla="*/ 136 w 241"/>
              <a:gd name="T33" fmla="*/ 262 h 285"/>
              <a:gd name="T34" fmla="*/ 189 w 241"/>
              <a:gd name="T35" fmla="*/ 89 h 285"/>
              <a:gd name="T36" fmla="*/ 186 w 241"/>
              <a:gd name="T37" fmla="*/ 68 h 285"/>
              <a:gd name="T38" fmla="*/ 166 w 241"/>
              <a:gd name="T39" fmla="*/ 70 h 285"/>
              <a:gd name="T40" fmla="*/ 168 w 241"/>
              <a:gd name="T41" fmla="*/ 91 h 285"/>
              <a:gd name="T42" fmla="*/ 189 w 241"/>
              <a:gd name="T43" fmla="*/ 89 h 285"/>
              <a:gd name="T44" fmla="*/ 233 w 241"/>
              <a:gd name="T45" fmla="*/ 52 h 285"/>
              <a:gd name="T46" fmla="*/ 240 w 241"/>
              <a:gd name="T47" fmla="*/ 0 h 285"/>
              <a:gd name="T48" fmla="*/ 190 w 241"/>
              <a:gd name="T49" fmla="*/ 19 h 285"/>
              <a:gd name="T50" fmla="*/ 73 w 241"/>
              <a:gd name="T51" fmla="*/ 208 h 285"/>
              <a:gd name="T52" fmla="*/ 22 w 241"/>
              <a:gd name="T53" fmla="*/ 227 h 285"/>
              <a:gd name="T54" fmla="*/ 0 w 241"/>
              <a:gd name="T55" fmla="*/ 273 h 285"/>
              <a:gd name="T56" fmla="*/ 73 w 241"/>
              <a:gd name="T57" fmla="*/ 2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285">
                <a:moveTo>
                  <a:pt x="136" y="262"/>
                </a:moveTo>
                <a:cubicBezTo>
                  <a:pt x="127" y="198"/>
                  <a:pt x="127" y="198"/>
                  <a:pt x="127" y="198"/>
                </a:cubicBezTo>
                <a:cubicBezTo>
                  <a:pt x="113" y="208"/>
                  <a:pt x="104" y="211"/>
                  <a:pt x="104" y="211"/>
                </a:cubicBezTo>
                <a:cubicBezTo>
                  <a:pt x="85" y="196"/>
                  <a:pt x="85" y="196"/>
                  <a:pt x="85" y="196"/>
                </a:cubicBezTo>
                <a:cubicBezTo>
                  <a:pt x="66" y="181"/>
                  <a:pt x="66" y="181"/>
                  <a:pt x="66" y="181"/>
                </a:cubicBezTo>
                <a:cubicBezTo>
                  <a:pt x="66" y="181"/>
                  <a:pt x="67" y="171"/>
                  <a:pt x="74" y="155"/>
                </a:cubicBezTo>
                <a:cubicBezTo>
                  <a:pt x="9" y="161"/>
                  <a:pt x="9" y="161"/>
                  <a:pt x="9" y="161"/>
                </a:cubicBezTo>
                <a:cubicBezTo>
                  <a:pt x="39" y="124"/>
                  <a:pt x="39" y="124"/>
                  <a:pt x="39" y="124"/>
                </a:cubicBezTo>
                <a:cubicBezTo>
                  <a:pt x="103" y="100"/>
                  <a:pt x="103" y="100"/>
                  <a:pt x="103" y="100"/>
                </a:cubicBezTo>
                <a:cubicBezTo>
                  <a:pt x="110" y="90"/>
                  <a:pt x="118" y="80"/>
                  <a:pt x="127" y="70"/>
                </a:cubicBezTo>
                <a:cubicBezTo>
                  <a:pt x="143" y="51"/>
                  <a:pt x="160" y="37"/>
                  <a:pt x="176" y="27"/>
                </a:cubicBezTo>
                <a:cubicBezTo>
                  <a:pt x="182" y="35"/>
                  <a:pt x="189" y="43"/>
                  <a:pt x="197" y="49"/>
                </a:cubicBezTo>
                <a:cubicBezTo>
                  <a:pt x="207" y="57"/>
                  <a:pt x="218" y="63"/>
                  <a:pt x="229" y="66"/>
                </a:cubicBezTo>
                <a:cubicBezTo>
                  <a:pt x="223" y="84"/>
                  <a:pt x="213" y="105"/>
                  <a:pt x="198" y="126"/>
                </a:cubicBezTo>
                <a:cubicBezTo>
                  <a:pt x="190" y="137"/>
                  <a:pt x="182" y="147"/>
                  <a:pt x="174" y="156"/>
                </a:cubicBezTo>
                <a:cubicBezTo>
                  <a:pt x="165" y="224"/>
                  <a:pt x="165" y="224"/>
                  <a:pt x="165" y="224"/>
                </a:cubicBezTo>
                <a:lnTo>
                  <a:pt x="136" y="262"/>
                </a:lnTo>
                <a:close/>
                <a:moveTo>
                  <a:pt x="189" y="89"/>
                </a:moveTo>
                <a:cubicBezTo>
                  <a:pt x="194" y="82"/>
                  <a:pt x="193" y="73"/>
                  <a:pt x="186" y="68"/>
                </a:cubicBezTo>
                <a:cubicBezTo>
                  <a:pt x="180" y="63"/>
                  <a:pt x="171" y="64"/>
                  <a:pt x="166" y="70"/>
                </a:cubicBezTo>
                <a:cubicBezTo>
                  <a:pt x="160" y="77"/>
                  <a:pt x="162" y="86"/>
                  <a:pt x="168" y="91"/>
                </a:cubicBezTo>
                <a:cubicBezTo>
                  <a:pt x="174" y="96"/>
                  <a:pt x="184" y="95"/>
                  <a:pt x="189" y="89"/>
                </a:cubicBezTo>
                <a:close/>
                <a:moveTo>
                  <a:pt x="233" y="52"/>
                </a:moveTo>
                <a:cubicBezTo>
                  <a:pt x="241" y="23"/>
                  <a:pt x="240" y="3"/>
                  <a:pt x="240" y="0"/>
                </a:cubicBezTo>
                <a:cubicBezTo>
                  <a:pt x="237" y="0"/>
                  <a:pt x="217" y="4"/>
                  <a:pt x="190" y="19"/>
                </a:cubicBezTo>
                <a:moveTo>
                  <a:pt x="73" y="208"/>
                </a:moveTo>
                <a:cubicBezTo>
                  <a:pt x="42" y="186"/>
                  <a:pt x="24" y="216"/>
                  <a:pt x="22" y="227"/>
                </a:cubicBezTo>
                <a:cubicBezTo>
                  <a:pt x="15" y="252"/>
                  <a:pt x="9" y="264"/>
                  <a:pt x="0" y="273"/>
                </a:cubicBezTo>
                <a:cubicBezTo>
                  <a:pt x="74" y="285"/>
                  <a:pt x="113" y="237"/>
                  <a:pt x="73" y="208"/>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63">
            <a:extLst>
              <a:ext uri="{FF2B5EF4-FFF2-40B4-BE49-F238E27FC236}">
                <a16:creationId xmlns:a16="http://schemas.microsoft.com/office/drawing/2014/main" id="{0B585EC9-7BE8-41E7-BFA1-4C7E145BAE4D}"/>
              </a:ext>
            </a:extLst>
          </p:cNvPr>
          <p:cNvSpPr>
            <a:spLocks noChangeAspect="1" noEditPoints="1"/>
          </p:cNvSpPr>
          <p:nvPr/>
        </p:nvSpPr>
        <p:spPr bwMode="auto">
          <a:xfrm>
            <a:off x="1576167" y="3403192"/>
            <a:ext cx="851074" cy="766878"/>
          </a:xfrm>
          <a:custGeom>
            <a:avLst/>
            <a:gdLst>
              <a:gd name="T0" fmla="*/ 264 w 264"/>
              <a:gd name="T1" fmla="*/ 53 h 238"/>
              <a:gd name="T2" fmla="*/ 192 w 264"/>
              <a:gd name="T3" fmla="*/ 125 h 238"/>
              <a:gd name="T4" fmla="*/ 217 w 264"/>
              <a:gd name="T5" fmla="*/ 32 h 238"/>
              <a:gd name="T6" fmla="*/ 264 w 264"/>
              <a:gd name="T7" fmla="*/ 32 h 238"/>
              <a:gd name="T8" fmla="*/ 48 w 264"/>
              <a:gd name="T9" fmla="*/ 32 h 238"/>
              <a:gd name="T10" fmla="*/ 1 w 264"/>
              <a:gd name="T11" fmla="*/ 32 h 238"/>
              <a:gd name="T12" fmla="*/ 1 w 264"/>
              <a:gd name="T13" fmla="*/ 49 h 238"/>
              <a:gd name="T14" fmla="*/ 72 w 264"/>
              <a:gd name="T15" fmla="*/ 125 h 238"/>
              <a:gd name="T16" fmla="*/ 215 w 264"/>
              <a:gd name="T17" fmla="*/ 4 h 238"/>
              <a:gd name="T18" fmla="*/ 208 w 264"/>
              <a:gd name="T19" fmla="*/ 0 h 238"/>
              <a:gd name="T20" fmla="*/ 132 w 264"/>
              <a:gd name="T21" fmla="*/ 0 h 238"/>
              <a:gd name="T22" fmla="*/ 132 w 264"/>
              <a:gd name="T23" fmla="*/ 0 h 238"/>
              <a:gd name="T24" fmla="*/ 56 w 264"/>
              <a:gd name="T25" fmla="*/ 0 h 238"/>
              <a:gd name="T26" fmla="*/ 49 w 264"/>
              <a:gd name="T27" fmla="*/ 4 h 238"/>
              <a:gd name="T28" fmla="*/ 48 w 264"/>
              <a:gd name="T29" fmla="*/ 29 h 238"/>
              <a:gd name="T30" fmla="*/ 132 w 264"/>
              <a:gd name="T31" fmla="*/ 160 h 238"/>
              <a:gd name="T32" fmla="*/ 132 w 264"/>
              <a:gd name="T33" fmla="*/ 160 h 238"/>
              <a:gd name="T34" fmla="*/ 132 w 264"/>
              <a:gd name="T35" fmla="*/ 160 h 238"/>
              <a:gd name="T36" fmla="*/ 132 w 264"/>
              <a:gd name="T37" fmla="*/ 160 h 238"/>
              <a:gd name="T38" fmla="*/ 132 w 264"/>
              <a:gd name="T39" fmla="*/ 160 h 238"/>
              <a:gd name="T40" fmla="*/ 217 w 264"/>
              <a:gd name="T41" fmla="*/ 29 h 238"/>
              <a:gd name="T42" fmla="*/ 215 w 264"/>
              <a:gd name="T43" fmla="*/ 4 h 238"/>
              <a:gd name="T44" fmla="*/ 111 w 264"/>
              <a:gd name="T45" fmla="*/ 179 h 238"/>
              <a:gd name="T46" fmla="*/ 89 w 264"/>
              <a:gd name="T47" fmla="*/ 202 h 238"/>
              <a:gd name="T48" fmla="*/ 67 w 264"/>
              <a:gd name="T49" fmla="*/ 225 h 238"/>
              <a:gd name="T50" fmla="*/ 67 w 264"/>
              <a:gd name="T51" fmla="*/ 238 h 238"/>
              <a:gd name="T52" fmla="*/ 197 w 264"/>
              <a:gd name="T53" fmla="*/ 238 h 238"/>
              <a:gd name="T54" fmla="*/ 197 w 264"/>
              <a:gd name="T55" fmla="*/ 225 h 238"/>
              <a:gd name="T56" fmla="*/ 175 w 264"/>
              <a:gd name="T57" fmla="*/ 202 h 238"/>
              <a:gd name="T58" fmla="*/ 154 w 264"/>
              <a:gd name="T59" fmla="*/ 17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38">
                <a:moveTo>
                  <a:pt x="264" y="53"/>
                </a:moveTo>
                <a:cubicBezTo>
                  <a:pt x="263" y="73"/>
                  <a:pt x="256" y="121"/>
                  <a:pt x="192" y="125"/>
                </a:cubicBezTo>
                <a:moveTo>
                  <a:pt x="217" y="32"/>
                </a:moveTo>
                <a:cubicBezTo>
                  <a:pt x="264" y="32"/>
                  <a:pt x="264" y="32"/>
                  <a:pt x="264" y="32"/>
                </a:cubicBezTo>
                <a:moveTo>
                  <a:pt x="48" y="32"/>
                </a:moveTo>
                <a:cubicBezTo>
                  <a:pt x="1" y="32"/>
                  <a:pt x="1" y="32"/>
                  <a:pt x="1" y="32"/>
                </a:cubicBezTo>
                <a:cubicBezTo>
                  <a:pt x="1" y="32"/>
                  <a:pt x="0" y="33"/>
                  <a:pt x="1" y="49"/>
                </a:cubicBezTo>
                <a:cubicBezTo>
                  <a:pt x="1" y="64"/>
                  <a:pt x="2" y="121"/>
                  <a:pt x="72" y="125"/>
                </a:cubicBezTo>
                <a:moveTo>
                  <a:pt x="215" y="4"/>
                </a:moveTo>
                <a:cubicBezTo>
                  <a:pt x="213" y="0"/>
                  <a:pt x="208" y="0"/>
                  <a:pt x="208" y="0"/>
                </a:cubicBezTo>
                <a:cubicBezTo>
                  <a:pt x="132" y="0"/>
                  <a:pt x="132" y="0"/>
                  <a:pt x="132" y="0"/>
                </a:cubicBezTo>
                <a:cubicBezTo>
                  <a:pt x="132" y="0"/>
                  <a:pt x="132" y="0"/>
                  <a:pt x="132" y="0"/>
                </a:cubicBezTo>
                <a:cubicBezTo>
                  <a:pt x="56" y="0"/>
                  <a:pt x="56" y="0"/>
                  <a:pt x="56" y="0"/>
                </a:cubicBezTo>
                <a:cubicBezTo>
                  <a:pt x="56" y="0"/>
                  <a:pt x="52" y="0"/>
                  <a:pt x="49" y="4"/>
                </a:cubicBezTo>
                <a:cubicBezTo>
                  <a:pt x="47" y="7"/>
                  <a:pt x="48" y="19"/>
                  <a:pt x="48" y="29"/>
                </a:cubicBezTo>
                <a:cubicBezTo>
                  <a:pt x="48" y="101"/>
                  <a:pt x="79" y="160"/>
                  <a:pt x="132" y="160"/>
                </a:cubicBezTo>
                <a:cubicBezTo>
                  <a:pt x="132" y="160"/>
                  <a:pt x="132" y="160"/>
                  <a:pt x="132" y="160"/>
                </a:cubicBezTo>
                <a:cubicBezTo>
                  <a:pt x="132" y="160"/>
                  <a:pt x="132" y="160"/>
                  <a:pt x="132" y="160"/>
                </a:cubicBezTo>
                <a:cubicBezTo>
                  <a:pt x="132" y="160"/>
                  <a:pt x="132" y="160"/>
                  <a:pt x="132" y="160"/>
                </a:cubicBezTo>
                <a:cubicBezTo>
                  <a:pt x="132" y="160"/>
                  <a:pt x="132" y="160"/>
                  <a:pt x="132" y="160"/>
                </a:cubicBezTo>
                <a:cubicBezTo>
                  <a:pt x="186" y="160"/>
                  <a:pt x="217" y="101"/>
                  <a:pt x="217" y="29"/>
                </a:cubicBezTo>
                <a:cubicBezTo>
                  <a:pt x="217" y="19"/>
                  <a:pt x="217" y="7"/>
                  <a:pt x="215" y="4"/>
                </a:cubicBezTo>
                <a:close/>
                <a:moveTo>
                  <a:pt x="111" y="179"/>
                </a:moveTo>
                <a:cubicBezTo>
                  <a:pt x="111" y="191"/>
                  <a:pt x="99" y="199"/>
                  <a:pt x="89" y="202"/>
                </a:cubicBezTo>
                <a:cubicBezTo>
                  <a:pt x="79" y="206"/>
                  <a:pt x="67" y="215"/>
                  <a:pt x="67" y="225"/>
                </a:cubicBezTo>
                <a:cubicBezTo>
                  <a:pt x="67" y="238"/>
                  <a:pt x="67" y="238"/>
                  <a:pt x="67" y="238"/>
                </a:cubicBezTo>
                <a:cubicBezTo>
                  <a:pt x="197" y="238"/>
                  <a:pt x="197" y="238"/>
                  <a:pt x="197" y="238"/>
                </a:cubicBezTo>
                <a:cubicBezTo>
                  <a:pt x="197" y="225"/>
                  <a:pt x="197" y="225"/>
                  <a:pt x="197" y="225"/>
                </a:cubicBezTo>
                <a:cubicBezTo>
                  <a:pt x="197" y="215"/>
                  <a:pt x="185" y="206"/>
                  <a:pt x="175" y="202"/>
                </a:cubicBezTo>
                <a:cubicBezTo>
                  <a:pt x="166" y="199"/>
                  <a:pt x="154" y="191"/>
                  <a:pt x="154" y="17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15">
            <a:extLst>
              <a:ext uri="{FF2B5EF4-FFF2-40B4-BE49-F238E27FC236}">
                <a16:creationId xmlns:a16="http://schemas.microsoft.com/office/drawing/2014/main" id="{5900FFF0-B99E-404B-A1DC-E2D98056A3CC}"/>
              </a:ext>
            </a:extLst>
          </p:cNvPr>
          <p:cNvSpPr>
            <a:spLocks noChangeAspect="1" noEditPoints="1"/>
          </p:cNvSpPr>
          <p:nvPr/>
        </p:nvSpPr>
        <p:spPr bwMode="auto">
          <a:xfrm>
            <a:off x="6408491" y="1661629"/>
            <a:ext cx="494972" cy="80050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33">
            <a:extLst>
              <a:ext uri="{FF2B5EF4-FFF2-40B4-BE49-F238E27FC236}">
                <a16:creationId xmlns:a16="http://schemas.microsoft.com/office/drawing/2014/main" id="{86C9444E-5E6E-48C5-9414-44CC263B44A0}"/>
              </a:ext>
            </a:extLst>
          </p:cNvPr>
          <p:cNvSpPr>
            <a:spLocks noChangeAspect="1" noEditPoints="1"/>
          </p:cNvSpPr>
          <p:nvPr/>
        </p:nvSpPr>
        <p:spPr bwMode="auto">
          <a:xfrm>
            <a:off x="6270229" y="3429725"/>
            <a:ext cx="757334" cy="734152"/>
          </a:xfrm>
          <a:custGeom>
            <a:avLst/>
            <a:gdLst>
              <a:gd name="T0" fmla="*/ 160 w 211"/>
              <a:gd name="T1" fmla="*/ 162 h 204"/>
              <a:gd name="T2" fmla="*/ 155 w 211"/>
              <a:gd name="T3" fmla="*/ 168 h 204"/>
              <a:gd name="T4" fmla="*/ 68 w 211"/>
              <a:gd name="T5" fmla="*/ 168 h 204"/>
              <a:gd name="T6" fmla="*/ 63 w 211"/>
              <a:gd name="T7" fmla="*/ 162 h 204"/>
              <a:gd name="T8" fmla="*/ 63 w 211"/>
              <a:gd name="T9" fmla="*/ 98 h 204"/>
              <a:gd name="T10" fmla="*/ 57 w 211"/>
              <a:gd name="T11" fmla="*/ 93 h 204"/>
              <a:gd name="T12" fmla="*/ 20 w 211"/>
              <a:gd name="T13" fmla="*/ 93 h 204"/>
              <a:gd name="T14" fmla="*/ 18 w 211"/>
              <a:gd name="T15" fmla="*/ 89 h 204"/>
              <a:gd name="T16" fmla="*/ 108 w 211"/>
              <a:gd name="T17" fmla="*/ 2 h 204"/>
              <a:gd name="T18" fmla="*/ 116 w 211"/>
              <a:gd name="T19" fmla="*/ 2 h 204"/>
              <a:gd name="T20" fmla="*/ 205 w 211"/>
              <a:gd name="T21" fmla="*/ 89 h 204"/>
              <a:gd name="T22" fmla="*/ 203 w 211"/>
              <a:gd name="T23" fmla="*/ 93 h 204"/>
              <a:gd name="T24" fmla="*/ 166 w 211"/>
              <a:gd name="T25" fmla="*/ 93 h 204"/>
              <a:gd name="T26" fmla="*/ 160 w 211"/>
              <a:gd name="T27" fmla="*/ 98 h 204"/>
              <a:gd name="T28" fmla="*/ 160 w 211"/>
              <a:gd name="T29" fmla="*/ 142 h 204"/>
              <a:gd name="T30" fmla="*/ 0 w 211"/>
              <a:gd name="T31" fmla="*/ 149 h 204"/>
              <a:gd name="T32" fmla="*/ 0 w 211"/>
              <a:gd name="T33" fmla="*/ 198 h 204"/>
              <a:gd name="T34" fmla="*/ 6 w 211"/>
              <a:gd name="T35" fmla="*/ 204 h 204"/>
              <a:gd name="T36" fmla="*/ 206 w 211"/>
              <a:gd name="T37" fmla="*/ 204 h 204"/>
              <a:gd name="T38" fmla="*/ 211 w 211"/>
              <a:gd name="T39" fmla="*/ 198 h 204"/>
              <a:gd name="T40" fmla="*/ 211 w 211"/>
              <a:gd name="T41"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4">
                <a:moveTo>
                  <a:pt x="160" y="162"/>
                </a:moveTo>
                <a:cubicBezTo>
                  <a:pt x="160" y="165"/>
                  <a:pt x="158" y="168"/>
                  <a:pt x="155" y="168"/>
                </a:cubicBezTo>
                <a:cubicBezTo>
                  <a:pt x="68" y="168"/>
                  <a:pt x="68" y="168"/>
                  <a:pt x="68" y="168"/>
                </a:cubicBezTo>
                <a:cubicBezTo>
                  <a:pt x="65" y="168"/>
                  <a:pt x="63" y="165"/>
                  <a:pt x="63" y="162"/>
                </a:cubicBezTo>
                <a:cubicBezTo>
                  <a:pt x="63" y="98"/>
                  <a:pt x="63" y="98"/>
                  <a:pt x="63" y="98"/>
                </a:cubicBezTo>
                <a:cubicBezTo>
                  <a:pt x="63" y="95"/>
                  <a:pt x="60" y="93"/>
                  <a:pt x="57" y="93"/>
                </a:cubicBezTo>
                <a:cubicBezTo>
                  <a:pt x="20" y="93"/>
                  <a:pt x="20" y="93"/>
                  <a:pt x="20" y="93"/>
                </a:cubicBezTo>
                <a:cubicBezTo>
                  <a:pt x="17" y="93"/>
                  <a:pt x="16" y="91"/>
                  <a:pt x="18" y="89"/>
                </a:cubicBezTo>
                <a:cubicBezTo>
                  <a:pt x="108" y="2"/>
                  <a:pt x="108" y="2"/>
                  <a:pt x="108" y="2"/>
                </a:cubicBezTo>
                <a:cubicBezTo>
                  <a:pt x="110" y="0"/>
                  <a:pt x="114" y="0"/>
                  <a:pt x="116" y="2"/>
                </a:cubicBezTo>
                <a:cubicBezTo>
                  <a:pt x="205" y="89"/>
                  <a:pt x="205" y="89"/>
                  <a:pt x="205" y="89"/>
                </a:cubicBezTo>
                <a:cubicBezTo>
                  <a:pt x="207" y="91"/>
                  <a:pt x="206" y="93"/>
                  <a:pt x="203" y="93"/>
                </a:cubicBezTo>
                <a:cubicBezTo>
                  <a:pt x="166" y="93"/>
                  <a:pt x="166" y="93"/>
                  <a:pt x="166" y="93"/>
                </a:cubicBezTo>
                <a:cubicBezTo>
                  <a:pt x="163" y="93"/>
                  <a:pt x="160" y="95"/>
                  <a:pt x="160" y="98"/>
                </a:cubicBezTo>
                <a:cubicBezTo>
                  <a:pt x="160" y="142"/>
                  <a:pt x="160" y="142"/>
                  <a:pt x="160" y="142"/>
                </a:cubicBezTo>
                <a:moveTo>
                  <a:pt x="0" y="149"/>
                </a:moveTo>
                <a:cubicBezTo>
                  <a:pt x="0" y="198"/>
                  <a:pt x="0" y="198"/>
                  <a:pt x="0" y="198"/>
                </a:cubicBezTo>
                <a:cubicBezTo>
                  <a:pt x="0" y="201"/>
                  <a:pt x="3" y="204"/>
                  <a:pt x="6" y="204"/>
                </a:cubicBezTo>
                <a:cubicBezTo>
                  <a:pt x="206" y="204"/>
                  <a:pt x="206" y="204"/>
                  <a:pt x="206" y="204"/>
                </a:cubicBezTo>
                <a:cubicBezTo>
                  <a:pt x="209" y="204"/>
                  <a:pt x="211" y="201"/>
                  <a:pt x="211" y="198"/>
                </a:cubicBezTo>
                <a:cubicBezTo>
                  <a:pt x="211" y="149"/>
                  <a:pt x="211" y="149"/>
                  <a:pt x="211" y="14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 name="Dowolny kształt: kształt 9">
            <a:extLst>
              <a:ext uri="{FF2B5EF4-FFF2-40B4-BE49-F238E27FC236}">
                <a16:creationId xmlns:a16="http://schemas.microsoft.com/office/drawing/2014/main" id="{3F610C00-97DE-4A4E-9B3C-BA94D956600E}"/>
              </a:ext>
            </a:extLst>
          </p:cNvPr>
          <p:cNvSpPr>
            <a:spLocks noChangeAspect="1"/>
          </p:cNvSpPr>
          <p:nvPr/>
        </p:nvSpPr>
        <p:spPr>
          <a:xfrm>
            <a:off x="3904399" y="5470551"/>
            <a:ext cx="810238" cy="101280"/>
          </a:xfrm>
          <a:custGeom>
            <a:avLst/>
            <a:gdLst>
              <a:gd name="connsiteX0" fmla="*/ 481614 w 747101"/>
              <a:gd name="connsiteY0" fmla="*/ 0 h 93387"/>
              <a:gd name="connsiteX1" fmla="*/ 54699 w 747101"/>
              <a:gd name="connsiteY1" fmla="*/ 0 h 93387"/>
              <a:gd name="connsiteX2" fmla="*/ 0 w 747101"/>
              <a:gd name="connsiteY2" fmla="*/ 52030 h 93387"/>
              <a:gd name="connsiteX3" fmla="*/ 54699 w 747101"/>
              <a:gd name="connsiteY3" fmla="*/ 104061 h 93387"/>
              <a:gd name="connsiteX4" fmla="*/ 692403 w 747101"/>
              <a:gd name="connsiteY4" fmla="*/ 104061 h 93387"/>
              <a:gd name="connsiteX5" fmla="*/ 747102 w 747101"/>
              <a:gd name="connsiteY5" fmla="*/ 52030 h 93387"/>
              <a:gd name="connsiteX6" fmla="*/ 692403 w 747101"/>
              <a:gd name="connsiteY6" fmla="*/ 0 h 93387"/>
              <a:gd name="connsiteX7" fmla="*/ 692403 w 747101"/>
              <a:gd name="connsiteY7" fmla="*/ 0 h 93387"/>
              <a:gd name="connsiteX8" fmla="*/ 593679 w 747101"/>
              <a:gd name="connsiteY8" fmla="*/ 0 h 9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101" h="93387">
                <a:moveTo>
                  <a:pt x="481614" y="0"/>
                </a:moveTo>
                <a:cubicBezTo>
                  <a:pt x="54699" y="0"/>
                  <a:pt x="54699" y="0"/>
                  <a:pt x="54699" y="0"/>
                </a:cubicBezTo>
                <a:cubicBezTo>
                  <a:pt x="24014" y="0"/>
                  <a:pt x="0" y="22680"/>
                  <a:pt x="0" y="52030"/>
                </a:cubicBezTo>
                <a:cubicBezTo>
                  <a:pt x="0" y="81381"/>
                  <a:pt x="24014" y="104061"/>
                  <a:pt x="54699" y="104061"/>
                </a:cubicBezTo>
                <a:cubicBezTo>
                  <a:pt x="692403" y="104061"/>
                  <a:pt x="692403" y="104061"/>
                  <a:pt x="692403" y="104061"/>
                </a:cubicBezTo>
                <a:cubicBezTo>
                  <a:pt x="723088" y="104061"/>
                  <a:pt x="747102" y="81381"/>
                  <a:pt x="747102" y="52030"/>
                </a:cubicBezTo>
                <a:cubicBezTo>
                  <a:pt x="747102" y="22680"/>
                  <a:pt x="723088" y="0"/>
                  <a:pt x="692403" y="0"/>
                </a:cubicBezTo>
                <a:lnTo>
                  <a:pt x="692403" y="0"/>
                </a:lnTo>
                <a:cubicBezTo>
                  <a:pt x="657716" y="0"/>
                  <a:pt x="624364" y="0"/>
                  <a:pt x="593679" y="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p>
        </p:txBody>
      </p:sp>
      <p:sp>
        <p:nvSpPr>
          <p:cNvPr id="12" name="Dowolny kształt: kształt 11">
            <a:extLst>
              <a:ext uri="{FF2B5EF4-FFF2-40B4-BE49-F238E27FC236}">
                <a16:creationId xmlns:a16="http://schemas.microsoft.com/office/drawing/2014/main" id="{B9AD93BE-304C-4345-A87B-88D2B76B1D77}"/>
              </a:ext>
            </a:extLst>
          </p:cNvPr>
          <p:cNvSpPr>
            <a:spLocks noChangeAspect="1"/>
          </p:cNvSpPr>
          <p:nvPr/>
        </p:nvSpPr>
        <p:spPr>
          <a:xfrm>
            <a:off x="1473326" y="4801926"/>
            <a:ext cx="45720" cy="45720"/>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3" name="Dowolny kształt: kształt 12">
            <a:extLst>
              <a:ext uri="{FF2B5EF4-FFF2-40B4-BE49-F238E27FC236}">
                <a16:creationId xmlns:a16="http://schemas.microsoft.com/office/drawing/2014/main" id="{462A1271-F8D5-4CC3-9C83-5A768742E553}"/>
              </a:ext>
            </a:extLst>
          </p:cNvPr>
          <p:cNvSpPr>
            <a:spLocks noChangeAspect="1"/>
          </p:cNvSpPr>
          <p:nvPr/>
        </p:nvSpPr>
        <p:spPr>
          <a:xfrm>
            <a:off x="1473326" y="4801926"/>
            <a:ext cx="45720" cy="45720"/>
          </a:xfrm>
          <a:custGeom>
            <a:avLst/>
            <a:gdLst/>
            <a:ahLst/>
            <a:cxnLst/>
            <a:rect l="l" t="t" r="r" b="b"/>
            <a:pathLst>
              <a:path/>
            </a:pathLst>
          </a:custGeom>
          <a:noFill/>
          <a:ln w="22225" cap="rnd">
            <a:solidFill>
              <a:schemeClr val="bg2">
                <a:lumMod val="50000"/>
              </a:schemeClr>
            </a:solidFill>
            <a:prstDash val="solid"/>
            <a:round/>
          </a:ln>
        </p:spPr>
        <p:txBody>
          <a:bodyPr rtlCol="0" anchor="ctr"/>
          <a:lstStyle/>
          <a:p>
            <a:endParaRPr lang="en-US" dirty="0"/>
          </a:p>
        </p:txBody>
      </p:sp>
      <p:sp>
        <p:nvSpPr>
          <p:cNvPr id="14" name="Dowolny kształt: kształt 13">
            <a:extLst>
              <a:ext uri="{FF2B5EF4-FFF2-40B4-BE49-F238E27FC236}">
                <a16:creationId xmlns:a16="http://schemas.microsoft.com/office/drawing/2014/main" id="{4958B496-CC2E-4C8D-9A27-714D19B22F8B}"/>
              </a:ext>
            </a:extLst>
          </p:cNvPr>
          <p:cNvSpPr>
            <a:spLocks noChangeAspect="1"/>
          </p:cNvSpPr>
          <p:nvPr/>
        </p:nvSpPr>
        <p:spPr>
          <a:xfrm>
            <a:off x="1628284" y="5123308"/>
            <a:ext cx="795770" cy="795768"/>
          </a:xfrm>
          <a:custGeom>
            <a:avLst/>
            <a:gdLst>
              <a:gd name="connsiteX0" fmla="*/ 424247 w 733760"/>
              <a:gd name="connsiteY0" fmla="*/ 133411 h 733760"/>
              <a:gd name="connsiteX1" fmla="*/ 424247 w 733760"/>
              <a:gd name="connsiteY1" fmla="*/ 54699 h 733760"/>
              <a:gd name="connsiteX2" fmla="*/ 369549 w 733760"/>
              <a:gd name="connsiteY2" fmla="*/ 0 h 733760"/>
              <a:gd name="connsiteX3" fmla="*/ 314850 w 733760"/>
              <a:gd name="connsiteY3" fmla="*/ 53364 h 733760"/>
              <a:gd name="connsiteX4" fmla="*/ 314850 w 733760"/>
              <a:gd name="connsiteY4" fmla="*/ 313516 h 733760"/>
              <a:gd name="connsiteX5" fmla="*/ 54699 w 733760"/>
              <a:gd name="connsiteY5" fmla="*/ 313516 h 733760"/>
              <a:gd name="connsiteX6" fmla="*/ 0 w 733760"/>
              <a:gd name="connsiteY6" fmla="*/ 368214 h 733760"/>
              <a:gd name="connsiteX7" fmla="*/ 54699 w 733760"/>
              <a:gd name="connsiteY7" fmla="*/ 422913 h 733760"/>
              <a:gd name="connsiteX8" fmla="*/ 314850 w 733760"/>
              <a:gd name="connsiteY8" fmla="*/ 422913 h 733760"/>
              <a:gd name="connsiteX9" fmla="*/ 314850 w 733760"/>
              <a:gd name="connsiteY9" fmla="*/ 683065 h 733760"/>
              <a:gd name="connsiteX10" fmla="*/ 369549 w 733760"/>
              <a:gd name="connsiteY10" fmla="*/ 737763 h 733760"/>
              <a:gd name="connsiteX11" fmla="*/ 424247 w 733760"/>
              <a:gd name="connsiteY11" fmla="*/ 683065 h 733760"/>
              <a:gd name="connsiteX12" fmla="*/ 424247 w 733760"/>
              <a:gd name="connsiteY12" fmla="*/ 422913 h 733760"/>
              <a:gd name="connsiteX13" fmla="*/ 684399 w 733760"/>
              <a:gd name="connsiteY13" fmla="*/ 422913 h 733760"/>
              <a:gd name="connsiteX14" fmla="*/ 739097 w 733760"/>
              <a:gd name="connsiteY14" fmla="*/ 368214 h 733760"/>
              <a:gd name="connsiteX15" fmla="*/ 684399 w 733760"/>
              <a:gd name="connsiteY15" fmla="*/ 313516 h 733760"/>
              <a:gd name="connsiteX16" fmla="*/ 684399 w 733760"/>
              <a:gd name="connsiteY16" fmla="*/ 313516 h 733760"/>
              <a:gd name="connsiteX17" fmla="*/ 424247 w 733760"/>
              <a:gd name="connsiteY17" fmla="*/ 313516 h 733760"/>
              <a:gd name="connsiteX18" fmla="*/ 424247 w 733760"/>
              <a:gd name="connsiteY18" fmla="*/ 230801 h 7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3760" h="733760">
                <a:moveTo>
                  <a:pt x="424247" y="133411"/>
                </a:moveTo>
                <a:cubicBezTo>
                  <a:pt x="424247" y="54699"/>
                  <a:pt x="424247" y="54699"/>
                  <a:pt x="424247" y="54699"/>
                </a:cubicBezTo>
                <a:cubicBezTo>
                  <a:pt x="424247" y="24014"/>
                  <a:pt x="400233" y="0"/>
                  <a:pt x="369549" y="0"/>
                </a:cubicBezTo>
                <a:cubicBezTo>
                  <a:pt x="338864" y="0"/>
                  <a:pt x="314850" y="24014"/>
                  <a:pt x="314850" y="53364"/>
                </a:cubicBezTo>
                <a:cubicBezTo>
                  <a:pt x="314850" y="313516"/>
                  <a:pt x="314850" y="313516"/>
                  <a:pt x="314850" y="313516"/>
                </a:cubicBezTo>
                <a:cubicBezTo>
                  <a:pt x="54699" y="313516"/>
                  <a:pt x="54699" y="313516"/>
                  <a:pt x="54699" y="313516"/>
                </a:cubicBezTo>
                <a:cubicBezTo>
                  <a:pt x="24014" y="313516"/>
                  <a:pt x="0" y="337530"/>
                  <a:pt x="0" y="368214"/>
                </a:cubicBezTo>
                <a:cubicBezTo>
                  <a:pt x="0" y="398899"/>
                  <a:pt x="24014" y="422913"/>
                  <a:pt x="54699" y="422913"/>
                </a:cubicBezTo>
                <a:cubicBezTo>
                  <a:pt x="314850" y="422913"/>
                  <a:pt x="314850" y="422913"/>
                  <a:pt x="314850" y="422913"/>
                </a:cubicBezTo>
                <a:cubicBezTo>
                  <a:pt x="314850" y="683065"/>
                  <a:pt x="314850" y="683065"/>
                  <a:pt x="314850" y="683065"/>
                </a:cubicBezTo>
                <a:cubicBezTo>
                  <a:pt x="314850" y="713749"/>
                  <a:pt x="338864" y="737763"/>
                  <a:pt x="369549" y="737763"/>
                </a:cubicBezTo>
                <a:cubicBezTo>
                  <a:pt x="400233" y="737763"/>
                  <a:pt x="424247" y="713749"/>
                  <a:pt x="424247" y="683065"/>
                </a:cubicBezTo>
                <a:cubicBezTo>
                  <a:pt x="424247" y="422913"/>
                  <a:pt x="424247" y="422913"/>
                  <a:pt x="424247" y="422913"/>
                </a:cubicBezTo>
                <a:cubicBezTo>
                  <a:pt x="684399" y="422913"/>
                  <a:pt x="684399" y="422913"/>
                  <a:pt x="684399" y="422913"/>
                </a:cubicBezTo>
                <a:cubicBezTo>
                  <a:pt x="715083" y="422913"/>
                  <a:pt x="739097" y="398899"/>
                  <a:pt x="739097" y="368214"/>
                </a:cubicBezTo>
                <a:cubicBezTo>
                  <a:pt x="739097" y="337530"/>
                  <a:pt x="715083" y="313516"/>
                  <a:pt x="684399" y="313516"/>
                </a:cubicBezTo>
                <a:lnTo>
                  <a:pt x="684399" y="313516"/>
                </a:lnTo>
                <a:cubicBezTo>
                  <a:pt x="424247" y="313516"/>
                  <a:pt x="424247" y="313516"/>
                  <a:pt x="424247" y="313516"/>
                </a:cubicBezTo>
                <a:cubicBezTo>
                  <a:pt x="424247" y="282831"/>
                  <a:pt x="424247" y="254815"/>
                  <a:pt x="424247" y="230801"/>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12">
            <a:extLst>
              <a:ext uri="{FF2B5EF4-FFF2-40B4-BE49-F238E27FC236}">
                <a16:creationId xmlns:a16="http://schemas.microsoft.com/office/drawing/2014/main" id="{C0B7F570-0D78-46EC-840E-B216D44FAC26}"/>
              </a:ext>
            </a:extLst>
          </p:cNvPr>
          <p:cNvSpPr>
            <a:spLocks noChangeAspect="1" noEditPoints="1"/>
          </p:cNvSpPr>
          <p:nvPr/>
        </p:nvSpPr>
        <p:spPr bwMode="auto">
          <a:xfrm>
            <a:off x="92821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2">
            <a:extLst>
              <a:ext uri="{FF2B5EF4-FFF2-40B4-BE49-F238E27FC236}">
                <a16:creationId xmlns:a16="http://schemas.microsoft.com/office/drawing/2014/main" id="{7B2FB7B5-97F4-40EE-883C-08891250F163}"/>
              </a:ext>
            </a:extLst>
          </p:cNvPr>
          <p:cNvSpPr>
            <a:spLocks noChangeAspect="1" noEditPoints="1"/>
          </p:cNvSpPr>
          <p:nvPr/>
        </p:nvSpPr>
        <p:spPr bwMode="auto">
          <a:xfrm>
            <a:off x="102346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12">
            <a:extLst>
              <a:ext uri="{FF2B5EF4-FFF2-40B4-BE49-F238E27FC236}">
                <a16:creationId xmlns:a16="http://schemas.microsoft.com/office/drawing/2014/main" id="{10AEBF19-803B-4C4B-866F-7939E2F22AE6}"/>
              </a:ext>
            </a:extLst>
          </p:cNvPr>
          <p:cNvSpPr>
            <a:spLocks noChangeAspect="1" noEditPoints="1"/>
          </p:cNvSpPr>
          <p:nvPr/>
        </p:nvSpPr>
        <p:spPr bwMode="auto">
          <a:xfrm>
            <a:off x="11187133" y="2519680"/>
            <a:ext cx="374754" cy="79275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12">
            <a:extLst>
              <a:ext uri="{FF2B5EF4-FFF2-40B4-BE49-F238E27FC236}">
                <a16:creationId xmlns:a16="http://schemas.microsoft.com/office/drawing/2014/main" id="{0DD545CF-46FF-40AC-90F6-E3BF1B37DA93}"/>
              </a:ext>
            </a:extLst>
          </p:cNvPr>
          <p:cNvSpPr>
            <a:spLocks noChangeAspect="1" noEditPoints="1"/>
          </p:cNvSpPr>
          <p:nvPr/>
        </p:nvSpPr>
        <p:spPr bwMode="auto">
          <a:xfrm>
            <a:off x="10208422" y="4089937"/>
            <a:ext cx="475276" cy="1005392"/>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8575" cap="rnd">
            <a:solidFill>
              <a:schemeClr val="accent4">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916433269"/>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8076231" cy="1132114"/>
          </a:xfrm>
        </p:spPr>
        <p:txBody>
          <a:bodyPr>
            <a:normAutofit fontScale="90000"/>
          </a:bodyPr>
          <a:lstStyle/>
          <a:p>
            <a:r>
              <a:rPr lang="en-US" sz="3400" dirty="0">
                <a:solidFill>
                  <a:prstClr val="black"/>
                </a:solidFill>
              </a:rPr>
              <a:t>Outline Icons Set – People</a:t>
            </a:r>
            <a:br>
              <a:rPr lang="en-US" sz="4000" dirty="0">
                <a:solidFill>
                  <a:prstClr val="black"/>
                </a:solidFill>
              </a:rPr>
            </a:br>
            <a:r>
              <a:rPr lang="en-US" sz="2000" dirty="0">
                <a:solidFill>
                  <a:prstClr val="black"/>
                </a:solidFill>
              </a:rPr>
              <a:t>Like, Thumbs Up, Dislike, Thumbs Down, Hand, Stop, Man, Male, Woman, Female, Human, User, Client, Person, Team, Group, Couple, Pair</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0" name="Freeform 12">
            <a:extLst>
              <a:ext uri="{FF2B5EF4-FFF2-40B4-BE49-F238E27FC236}">
                <a16:creationId xmlns:a16="http://schemas.microsoft.com/office/drawing/2014/main" id="{FFF6B534-03BB-43D5-9C3F-188A2B616749}"/>
              </a:ext>
            </a:extLst>
          </p:cNvPr>
          <p:cNvSpPr>
            <a:spLocks noChangeAspect="1"/>
          </p:cNvSpPr>
          <p:nvPr/>
        </p:nvSpPr>
        <p:spPr bwMode="auto">
          <a:xfrm>
            <a:off x="1766241" y="5110451"/>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6">
            <a:extLst>
              <a:ext uri="{FF2B5EF4-FFF2-40B4-BE49-F238E27FC236}">
                <a16:creationId xmlns:a16="http://schemas.microsoft.com/office/drawing/2014/main" id="{781FEF12-7720-4F15-988C-07BDB1CA6384}"/>
              </a:ext>
            </a:extLst>
          </p:cNvPr>
          <p:cNvSpPr>
            <a:spLocks noChangeAspect="1" noEditPoints="1"/>
          </p:cNvSpPr>
          <p:nvPr/>
        </p:nvSpPr>
        <p:spPr bwMode="auto">
          <a:xfrm>
            <a:off x="6193204" y="5114395"/>
            <a:ext cx="854154" cy="624564"/>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18">
            <a:extLst>
              <a:ext uri="{FF2B5EF4-FFF2-40B4-BE49-F238E27FC236}">
                <a16:creationId xmlns:a16="http://schemas.microsoft.com/office/drawing/2014/main" id="{21F1099E-02E9-4278-B6C3-F198FA9B5EB3}"/>
              </a:ext>
            </a:extLst>
          </p:cNvPr>
          <p:cNvSpPr>
            <a:spLocks noChangeAspect="1"/>
          </p:cNvSpPr>
          <p:nvPr/>
        </p:nvSpPr>
        <p:spPr bwMode="auto">
          <a:xfrm>
            <a:off x="3970272" y="5111334"/>
            <a:ext cx="579454" cy="630686"/>
          </a:xfrm>
          <a:custGeom>
            <a:avLst/>
            <a:gdLst>
              <a:gd name="T0" fmla="*/ 231 w 232"/>
              <a:gd name="T1" fmla="*/ 252 h 252"/>
              <a:gd name="T2" fmla="*/ 226 w 232"/>
              <a:gd name="T3" fmla="*/ 198 h 252"/>
              <a:gd name="T4" fmla="*/ 210 w 232"/>
              <a:gd name="T5" fmla="*/ 174 h 252"/>
              <a:gd name="T6" fmla="*/ 176 w 232"/>
              <a:gd name="T7" fmla="*/ 157 h 252"/>
              <a:gd name="T8" fmla="*/ 152 w 232"/>
              <a:gd name="T9" fmla="*/ 144 h 252"/>
              <a:gd name="T10" fmla="*/ 143 w 232"/>
              <a:gd name="T11" fmla="*/ 127 h 252"/>
              <a:gd name="T12" fmla="*/ 143 w 232"/>
              <a:gd name="T13" fmla="*/ 126 h 252"/>
              <a:gd name="T14" fmla="*/ 170 w 232"/>
              <a:gd name="T15" fmla="*/ 120 h 252"/>
              <a:gd name="T16" fmla="*/ 170 w 232"/>
              <a:gd name="T17" fmla="*/ 40 h 252"/>
              <a:gd name="T18" fmla="*/ 120 w 232"/>
              <a:gd name="T19" fmla="*/ 1 h 252"/>
              <a:gd name="T20" fmla="*/ 107 w 232"/>
              <a:gd name="T21" fmla="*/ 2 h 252"/>
              <a:gd name="T22" fmla="*/ 99 w 232"/>
              <a:gd name="T23" fmla="*/ 6 h 252"/>
              <a:gd name="T24" fmla="*/ 89 w 232"/>
              <a:gd name="T25" fmla="*/ 8 h 252"/>
              <a:gd name="T26" fmla="*/ 69 w 232"/>
              <a:gd name="T27" fmla="*/ 23 h 252"/>
              <a:gd name="T28" fmla="*/ 57 w 232"/>
              <a:gd name="T29" fmla="*/ 119 h 252"/>
              <a:gd name="T30" fmla="*/ 93 w 232"/>
              <a:gd name="T31" fmla="*/ 128 h 252"/>
              <a:gd name="T32" fmla="*/ 93 w 232"/>
              <a:gd name="T33" fmla="*/ 134 h 252"/>
              <a:gd name="T34" fmla="*/ 60 w 232"/>
              <a:gd name="T35" fmla="*/ 155 h 252"/>
              <a:gd name="T36" fmla="*/ 36 w 232"/>
              <a:gd name="T37" fmla="*/ 166 h 252"/>
              <a:gd name="T38" fmla="*/ 10 w 232"/>
              <a:gd name="T39" fmla="*/ 191 h 252"/>
              <a:gd name="T40" fmla="*/ 1 w 232"/>
              <a:gd name="T4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252">
                <a:moveTo>
                  <a:pt x="231" y="252"/>
                </a:moveTo>
                <a:cubicBezTo>
                  <a:pt x="232" y="245"/>
                  <a:pt x="230" y="218"/>
                  <a:pt x="226" y="198"/>
                </a:cubicBezTo>
                <a:cubicBezTo>
                  <a:pt x="224" y="188"/>
                  <a:pt x="216" y="179"/>
                  <a:pt x="210" y="174"/>
                </a:cubicBezTo>
                <a:cubicBezTo>
                  <a:pt x="204" y="169"/>
                  <a:pt x="179" y="158"/>
                  <a:pt x="176" y="157"/>
                </a:cubicBezTo>
                <a:cubicBezTo>
                  <a:pt x="171" y="156"/>
                  <a:pt x="155" y="148"/>
                  <a:pt x="152" y="144"/>
                </a:cubicBezTo>
                <a:cubicBezTo>
                  <a:pt x="149" y="141"/>
                  <a:pt x="142" y="136"/>
                  <a:pt x="143" y="127"/>
                </a:cubicBezTo>
                <a:cubicBezTo>
                  <a:pt x="143" y="126"/>
                  <a:pt x="143" y="126"/>
                  <a:pt x="143" y="126"/>
                </a:cubicBezTo>
                <a:cubicBezTo>
                  <a:pt x="154" y="124"/>
                  <a:pt x="165" y="122"/>
                  <a:pt x="170" y="120"/>
                </a:cubicBezTo>
                <a:cubicBezTo>
                  <a:pt x="180" y="107"/>
                  <a:pt x="177" y="76"/>
                  <a:pt x="170" y="40"/>
                </a:cubicBezTo>
                <a:cubicBezTo>
                  <a:pt x="163" y="6"/>
                  <a:pt x="120" y="1"/>
                  <a:pt x="120" y="1"/>
                </a:cubicBezTo>
                <a:cubicBezTo>
                  <a:pt x="120" y="1"/>
                  <a:pt x="115" y="0"/>
                  <a:pt x="107" y="2"/>
                </a:cubicBezTo>
                <a:cubicBezTo>
                  <a:pt x="104" y="3"/>
                  <a:pt x="101" y="5"/>
                  <a:pt x="99" y="6"/>
                </a:cubicBezTo>
                <a:cubicBezTo>
                  <a:pt x="97" y="6"/>
                  <a:pt x="92" y="7"/>
                  <a:pt x="89" y="8"/>
                </a:cubicBezTo>
                <a:cubicBezTo>
                  <a:pt x="82" y="11"/>
                  <a:pt x="76" y="16"/>
                  <a:pt x="69" y="23"/>
                </a:cubicBezTo>
                <a:cubicBezTo>
                  <a:pt x="52" y="45"/>
                  <a:pt x="55" y="111"/>
                  <a:pt x="57" y="119"/>
                </a:cubicBezTo>
                <a:cubicBezTo>
                  <a:pt x="58" y="123"/>
                  <a:pt x="76" y="126"/>
                  <a:pt x="93" y="128"/>
                </a:cubicBezTo>
                <a:cubicBezTo>
                  <a:pt x="93" y="130"/>
                  <a:pt x="94" y="132"/>
                  <a:pt x="93" y="134"/>
                </a:cubicBezTo>
                <a:cubicBezTo>
                  <a:pt x="92" y="144"/>
                  <a:pt x="64" y="153"/>
                  <a:pt x="60" y="155"/>
                </a:cubicBezTo>
                <a:cubicBezTo>
                  <a:pt x="55" y="157"/>
                  <a:pt x="46" y="161"/>
                  <a:pt x="36" y="166"/>
                </a:cubicBezTo>
                <a:cubicBezTo>
                  <a:pt x="27" y="169"/>
                  <a:pt x="16" y="180"/>
                  <a:pt x="10" y="191"/>
                </a:cubicBezTo>
                <a:cubicBezTo>
                  <a:pt x="4" y="203"/>
                  <a:pt x="0" y="245"/>
                  <a:pt x="1" y="252"/>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39">
            <a:extLst>
              <a:ext uri="{FF2B5EF4-FFF2-40B4-BE49-F238E27FC236}">
                <a16:creationId xmlns:a16="http://schemas.microsoft.com/office/drawing/2014/main" id="{A9D6DE35-F1D8-423F-9D43-55C3ED90933C}"/>
              </a:ext>
            </a:extLst>
          </p:cNvPr>
          <p:cNvSpPr>
            <a:spLocks noChangeAspect="1" noEditPoints="1"/>
          </p:cNvSpPr>
          <p:nvPr/>
        </p:nvSpPr>
        <p:spPr bwMode="auto">
          <a:xfrm>
            <a:off x="6455944" y="3212013"/>
            <a:ext cx="346844" cy="884334"/>
          </a:xfrm>
          <a:custGeom>
            <a:avLst/>
            <a:gdLst>
              <a:gd name="T0" fmla="*/ 24 w 107"/>
              <a:gd name="T1" fmla="*/ 29 h 272"/>
              <a:gd name="T2" fmla="*/ 53 w 107"/>
              <a:gd name="T3" fmla="*/ 0 h 272"/>
              <a:gd name="T4" fmla="*/ 82 w 107"/>
              <a:gd name="T5" fmla="*/ 29 h 272"/>
              <a:gd name="T6" fmla="*/ 53 w 107"/>
              <a:gd name="T7" fmla="*/ 58 h 272"/>
              <a:gd name="T8" fmla="*/ 24 w 107"/>
              <a:gd name="T9" fmla="*/ 29 h 272"/>
              <a:gd name="T10" fmla="*/ 107 w 107"/>
              <a:gd name="T11" fmla="*/ 92 h 272"/>
              <a:gd name="T12" fmla="*/ 107 w 107"/>
              <a:gd name="T13" fmla="*/ 143 h 272"/>
              <a:gd name="T14" fmla="*/ 86 w 107"/>
              <a:gd name="T15" fmla="*/ 166 h 272"/>
              <a:gd name="T16" fmla="*/ 83 w 107"/>
              <a:gd name="T17" fmla="*/ 172 h 272"/>
              <a:gd name="T18" fmla="*/ 83 w 107"/>
              <a:gd name="T19" fmla="*/ 256 h 272"/>
              <a:gd name="T20" fmla="*/ 66 w 107"/>
              <a:gd name="T21" fmla="*/ 272 h 272"/>
              <a:gd name="T22" fmla="*/ 40 w 107"/>
              <a:gd name="T23" fmla="*/ 272 h 272"/>
              <a:gd name="T24" fmla="*/ 24 w 107"/>
              <a:gd name="T25" fmla="*/ 256 h 272"/>
              <a:gd name="T26" fmla="*/ 24 w 107"/>
              <a:gd name="T27" fmla="*/ 172 h 272"/>
              <a:gd name="T28" fmla="*/ 20 w 107"/>
              <a:gd name="T29" fmla="*/ 166 h 272"/>
              <a:gd name="T30" fmla="*/ 0 w 107"/>
              <a:gd name="T31" fmla="*/ 143 h 272"/>
              <a:gd name="T32" fmla="*/ 0 w 107"/>
              <a:gd name="T33" fmla="*/ 92 h 272"/>
              <a:gd name="T34" fmla="*/ 20 w 107"/>
              <a:gd name="T35" fmla="*/ 68 h 272"/>
              <a:gd name="T36" fmla="*/ 33 w 107"/>
              <a:gd name="T37" fmla="*/ 68 h 272"/>
              <a:gd name="T38" fmla="*/ 53 w 107"/>
              <a:gd name="T39" fmla="*/ 93 h 272"/>
              <a:gd name="T40" fmla="*/ 72 w 107"/>
              <a:gd name="T41" fmla="*/ 68 h 272"/>
              <a:gd name="T42" fmla="*/ 86 w 107"/>
              <a:gd name="T43" fmla="*/ 68 h 272"/>
              <a:gd name="T44" fmla="*/ 107 w 107"/>
              <a:gd name="T45" fmla="*/ 9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272">
                <a:moveTo>
                  <a:pt x="24" y="29"/>
                </a:moveTo>
                <a:cubicBezTo>
                  <a:pt x="24" y="12"/>
                  <a:pt x="37" y="0"/>
                  <a:pt x="53" y="0"/>
                </a:cubicBezTo>
                <a:cubicBezTo>
                  <a:pt x="69" y="0"/>
                  <a:pt x="82" y="12"/>
                  <a:pt x="82" y="29"/>
                </a:cubicBezTo>
                <a:cubicBezTo>
                  <a:pt x="82" y="45"/>
                  <a:pt x="69" y="58"/>
                  <a:pt x="53" y="58"/>
                </a:cubicBezTo>
                <a:cubicBezTo>
                  <a:pt x="37" y="58"/>
                  <a:pt x="24" y="45"/>
                  <a:pt x="24" y="29"/>
                </a:cubicBezTo>
                <a:close/>
                <a:moveTo>
                  <a:pt x="107" y="92"/>
                </a:moveTo>
                <a:cubicBezTo>
                  <a:pt x="107" y="143"/>
                  <a:pt x="107" y="143"/>
                  <a:pt x="107" y="143"/>
                </a:cubicBezTo>
                <a:cubicBezTo>
                  <a:pt x="107" y="156"/>
                  <a:pt x="99" y="166"/>
                  <a:pt x="86" y="166"/>
                </a:cubicBezTo>
                <a:cubicBezTo>
                  <a:pt x="86" y="166"/>
                  <a:pt x="82" y="167"/>
                  <a:pt x="83" y="172"/>
                </a:cubicBezTo>
                <a:cubicBezTo>
                  <a:pt x="83" y="256"/>
                  <a:pt x="83" y="256"/>
                  <a:pt x="83" y="256"/>
                </a:cubicBezTo>
                <a:cubicBezTo>
                  <a:pt x="83" y="265"/>
                  <a:pt x="76" y="272"/>
                  <a:pt x="66" y="272"/>
                </a:cubicBezTo>
                <a:cubicBezTo>
                  <a:pt x="57" y="272"/>
                  <a:pt x="49" y="272"/>
                  <a:pt x="40" y="272"/>
                </a:cubicBezTo>
                <a:cubicBezTo>
                  <a:pt x="31" y="272"/>
                  <a:pt x="24" y="265"/>
                  <a:pt x="24" y="256"/>
                </a:cubicBezTo>
                <a:cubicBezTo>
                  <a:pt x="24" y="172"/>
                  <a:pt x="24" y="172"/>
                  <a:pt x="24" y="172"/>
                </a:cubicBezTo>
                <a:cubicBezTo>
                  <a:pt x="23" y="166"/>
                  <a:pt x="20" y="166"/>
                  <a:pt x="20" y="166"/>
                </a:cubicBezTo>
                <a:cubicBezTo>
                  <a:pt x="8" y="166"/>
                  <a:pt x="0" y="156"/>
                  <a:pt x="0" y="143"/>
                </a:cubicBezTo>
                <a:cubicBezTo>
                  <a:pt x="0" y="92"/>
                  <a:pt x="0" y="92"/>
                  <a:pt x="0" y="92"/>
                </a:cubicBezTo>
                <a:cubicBezTo>
                  <a:pt x="0" y="79"/>
                  <a:pt x="8" y="68"/>
                  <a:pt x="20" y="68"/>
                </a:cubicBezTo>
                <a:cubicBezTo>
                  <a:pt x="33" y="68"/>
                  <a:pt x="33" y="68"/>
                  <a:pt x="33" y="68"/>
                </a:cubicBezTo>
                <a:cubicBezTo>
                  <a:pt x="53" y="93"/>
                  <a:pt x="53" y="93"/>
                  <a:pt x="53" y="93"/>
                </a:cubicBezTo>
                <a:cubicBezTo>
                  <a:pt x="72" y="68"/>
                  <a:pt x="72" y="68"/>
                  <a:pt x="72" y="68"/>
                </a:cubicBezTo>
                <a:cubicBezTo>
                  <a:pt x="86" y="68"/>
                  <a:pt x="86" y="68"/>
                  <a:pt x="86" y="68"/>
                </a:cubicBezTo>
                <a:cubicBezTo>
                  <a:pt x="99" y="68"/>
                  <a:pt x="107" y="79"/>
                  <a:pt x="107" y="92"/>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49">
            <a:extLst>
              <a:ext uri="{FF2B5EF4-FFF2-40B4-BE49-F238E27FC236}">
                <a16:creationId xmlns:a16="http://schemas.microsoft.com/office/drawing/2014/main" id="{58F146FC-E0EE-418C-B6DF-83A4DA7EFD16}"/>
              </a:ext>
            </a:extLst>
          </p:cNvPr>
          <p:cNvSpPr>
            <a:spLocks noChangeAspect="1" noEditPoints="1"/>
          </p:cNvSpPr>
          <p:nvPr/>
        </p:nvSpPr>
        <p:spPr bwMode="auto">
          <a:xfrm>
            <a:off x="1880450" y="3221337"/>
            <a:ext cx="385890" cy="898116"/>
          </a:xfrm>
          <a:custGeom>
            <a:avLst/>
            <a:gdLst>
              <a:gd name="T0" fmla="*/ 38 w 118"/>
              <a:gd name="T1" fmla="*/ 24 h 276"/>
              <a:gd name="T2" fmla="*/ 60 w 118"/>
              <a:gd name="T3" fmla="*/ 0 h 276"/>
              <a:gd name="T4" fmla="*/ 81 w 118"/>
              <a:gd name="T5" fmla="*/ 24 h 276"/>
              <a:gd name="T6" fmla="*/ 60 w 118"/>
              <a:gd name="T7" fmla="*/ 49 h 276"/>
              <a:gd name="T8" fmla="*/ 38 w 118"/>
              <a:gd name="T9" fmla="*/ 24 h 276"/>
              <a:gd name="T10" fmla="*/ 91 w 118"/>
              <a:gd name="T11" fmla="*/ 167 h 276"/>
              <a:gd name="T12" fmla="*/ 104 w 118"/>
              <a:gd name="T13" fmla="*/ 178 h 276"/>
              <a:gd name="T14" fmla="*/ 118 w 118"/>
              <a:gd name="T15" fmla="*/ 167 h 276"/>
              <a:gd name="T16" fmla="*/ 118 w 118"/>
              <a:gd name="T17" fmla="*/ 113 h 276"/>
              <a:gd name="T18" fmla="*/ 118 w 118"/>
              <a:gd name="T19" fmla="*/ 113 h 276"/>
              <a:gd name="T20" fmla="*/ 78 w 118"/>
              <a:gd name="T21" fmla="*/ 67 h 276"/>
              <a:gd name="T22" fmla="*/ 42 w 118"/>
              <a:gd name="T23" fmla="*/ 67 h 276"/>
              <a:gd name="T24" fmla="*/ 0 w 118"/>
              <a:gd name="T25" fmla="*/ 113 h 276"/>
              <a:gd name="T26" fmla="*/ 0 w 118"/>
              <a:gd name="T27" fmla="*/ 167 h 276"/>
              <a:gd name="T28" fmla="*/ 15 w 118"/>
              <a:gd name="T29" fmla="*/ 177 h 276"/>
              <a:gd name="T30" fmla="*/ 30 w 118"/>
              <a:gd name="T31" fmla="*/ 164 h 276"/>
              <a:gd name="T32" fmla="*/ 30 w 118"/>
              <a:gd name="T33" fmla="*/ 101 h 276"/>
              <a:gd name="T34" fmla="*/ 30 w 118"/>
              <a:gd name="T35" fmla="*/ 123 h 276"/>
              <a:gd name="T36" fmla="*/ 30 w 118"/>
              <a:gd name="T37" fmla="*/ 162 h 276"/>
              <a:gd name="T38" fmla="*/ 30 w 118"/>
              <a:gd name="T39" fmla="*/ 167 h 276"/>
              <a:gd name="T40" fmla="*/ 30 w 118"/>
              <a:gd name="T41" fmla="*/ 262 h 276"/>
              <a:gd name="T42" fmla="*/ 43 w 118"/>
              <a:gd name="T43" fmla="*/ 275 h 276"/>
              <a:gd name="T44" fmla="*/ 60 w 118"/>
              <a:gd name="T45" fmla="*/ 262 h 276"/>
              <a:gd name="T46" fmla="*/ 60 w 118"/>
              <a:gd name="T47" fmla="*/ 263 h 276"/>
              <a:gd name="T48" fmla="*/ 77 w 118"/>
              <a:gd name="T49" fmla="*/ 276 h 276"/>
              <a:gd name="T50" fmla="*/ 90 w 118"/>
              <a:gd name="T51" fmla="*/ 263 h 276"/>
              <a:gd name="T52" fmla="*/ 90 w 118"/>
              <a:gd name="T53" fmla="*/ 168 h 276"/>
              <a:gd name="T54" fmla="*/ 90 w 118"/>
              <a:gd name="T55" fmla="*/ 163 h 276"/>
              <a:gd name="T56" fmla="*/ 90 w 118"/>
              <a:gd name="T57" fmla="*/ 124 h 276"/>
              <a:gd name="T58" fmla="*/ 90 w 118"/>
              <a:gd name="T59" fmla="*/ 102 h 276"/>
              <a:gd name="T60" fmla="*/ 60 w 118"/>
              <a:gd name="T61" fmla="*/ 265 h 276"/>
              <a:gd name="T62" fmla="*/ 60 w 118"/>
              <a:gd name="T63" fmla="*/ 16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76">
                <a:moveTo>
                  <a:pt x="38" y="24"/>
                </a:moveTo>
                <a:cubicBezTo>
                  <a:pt x="38" y="11"/>
                  <a:pt x="47" y="0"/>
                  <a:pt x="60" y="0"/>
                </a:cubicBezTo>
                <a:cubicBezTo>
                  <a:pt x="71" y="0"/>
                  <a:pt x="81" y="11"/>
                  <a:pt x="81" y="24"/>
                </a:cubicBezTo>
                <a:cubicBezTo>
                  <a:pt x="81" y="38"/>
                  <a:pt x="71" y="49"/>
                  <a:pt x="60" y="49"/>
                </a:cubicBezTo>
                <a:cubicBezTo>
                  <a:pt x="47" y="49"/>
                  <a:pt x="38" y="38"/>
                  <a:pt x="38" y="24"/>
                </a:cubicBezTo>
                <a:close/>
                <a:moveTo>
                  <a:pt x="91" y="167"/>
                </a:moveTo>
                <a:cubicBezTo>
                  <a:pt x="91" y="173"/>
                  <a:pt x="97" y="178"/>
                  <a:pt x="104" y="178"/>
                </a:cubicBezTo>
                <a:cubicBezTo>
                  <a:pt x="110" y="178"/>
                  <a:pt x="118" y="173"/>
                  <a:pt x="118" y="167"/>
                </a:cubicBezTo>
                <a:cubicBezTo>
                  <a:pt x="118" y="113"/>
                  <a:pt x="118" y="113"/>
                  <a:pt x="118" y="113"/>
                </a:cubicBezTo>
                <a:cubicBezTo>
                  <a:pt x="118" y="113"/>
                  <a:pt x="118" y="113"/>
                  <a:pt x="118" y="113"/>
                </a:cubicBezTo>
                <a:cubicBezTo>
                  <a:pt x="117" y="101"/>
                  <a:pt x="109" y="67"/>
                  <a:pt x="78" y="67"/>
                </a:cubicBezTo>
                <a:cubicBezTo>
                  <a:pt x="42" y="67"/>
                  <a:pt x="42" y="67"/>
                  <a:pt x="42" y="67"/>
                </a:cubicBezTo>
                <a:cubicBezTo>
                  <a:pt x="12" y="66"/>
                  <a:pt x="0" y="101"/>
                  <a:pt x="0" y="113"/>
                </a:cubicBezTo>
                <a:cubicBezTo>
                  <a:pt x="0" y="167"/>
                  <a:pt x="0" y="167"/>
                  <a:pt x="0" y="167"/>
                </a:cubicBezTo>
                <a:cubicBezTo>
                  <a:pt x="0" y="173"/>
                  <a:pt x="9" y="177"/>
                  <a:pt x="15" y="177"/>
                </a:cubicBezTo>
                <a:cubicBezTo>
                  <a:pt x="24" y="177"/>
                  <a:pt x="30" y="170"/>
                  <a:pt x="30" y="164"/>
                </a:cubicBezTo>
                <a:moveTo>
                  <a:pt x="30" y="101"/>
                </a:moveTo>
                <a:cubicBezTo>
                  <a:pt x="30" y="110"/>
                  <a:pt x="30" y="123"/>
                  <a:pt x="30" y="123"/>
                </a:cubicBezTo>
                <a:cubicBezTo>
                  <a:pt x="30" y="162"/>
                  <a:pt x="30" y="162"/>
                  <a:pt x="30" y="162"/>
                </a:cubicBezTo>
                <a:cubicBezTo>
                  <a:pt x="30" y="167"/>
                  <a:pt x="30" y="167"/>
                  <a:pt x="30" y="167"/>
                </a:cubicBezTo>
                <a:cubicBezTo>
                  <a:pt x="30" y="262"/>
                  <a:pt x="30" y="262"/>
                  <a:pt x="30" y="262"/>
                </a:cubicBezTo>
                <a:cubicBezTo>
                  <a:pt x="30" y="269"/>
                  <a:pt x="35" y="275"/>
                  <a:pt x="43" y="275"/>
                </a:cubicBezTo>
                <a:cubicBezTo>
                  <a:pt x="51" y="275"/>
                  <a:pt x="60" y="269"/>
                  <a:pt x="60" y="262"/>
                </a:cubicBezTo>
                <a:cubicBezTo>
                  <a:pt x="60" y="259"/>
                  <a:pt x="60" y="263"/>
                  <a:pt x="60" y="263"/>
                </a:cubicBezTo>
                <a:cubicBezTo>
                  <a:pt x="60" y="270"/>
                  <a:pt x="69" y="276"/>
                  <a:pt x="77" y="276"/>
                </a:cubicBezTo>
                <a:cubicBezTo>
                  <a:pt x="85" y="276"/>
                  <a:pt x="90" y="270"/>
                  <a:pt x="90" y="263"/>
                </a:cubicBezTo>
                <a:cubicBezTo>
                  <a:pt x="90" y="168"/>
                  <a:pt x="90" y="168"/>
                  <a:pt x="90" y="168"/>
                </a:cubicBezTo>
                <a:cubicBezTo>
                  <a:pt x="90" y="163"/>
                  <a:pt x="90" y="163"/>
                  <a:pt x="90" y="163"/>
                </a:cubicBezTo>
                <a:cubicBezTo>
                  <a:pt x="90" y="124"/>
                  <a:pt x="90" y="124"/>
                  <a:pt x="90" y="124"/>
                </a:cubicBezTo>
                <a:cubicBezTo>
                  <a:pt x="90" y="124"/>
                  <a:pt x="91" y="115"/>
                  <a:pt x="90" y="102"/>
                </a:cubicBezTo>
                <a:moveTo>
                  <a:pt x="60" y="265"/>
                </a:moveTo>
                <a:cubicBezTo>
                  <a:pt x="60" y="168"/>
                  <a:pt x="60" y="168"/>
                  <a:pt x="60" y="168"/>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50">
            <a:extLst>
              <a:ext uri="{FF2B5EF4-FFF2-40B4-BE49-F238E27FC236}">
                <a16:creationId xmlns:a16="http://schemas.microsoft.com/office/drawing/2014/main" id="{D173A2AA-98A6-4646-A2CB-19A7F6C73EFA}"/>
              </a:ext>
            </a:extLst>
          </p:cNvPr>
          <p:cNvSpPr>
            <a:spLocks noChangeAspect="1" noEditPoints="1"/>
          </p:cNvSpPr>
          <p:nvPr/>
        </p:nvSpPr>
        <p:spPr bwMode="auto">
          <a:xfrm>
            <a:off x="4083121" y="3229319"/>
            <a:ext cx="438722" cy="891224"/>
          </a:xfrm>
          <a:custGeom>
            <a:avLst/>
            <a:gdLst>
              <a:gd name="T0" fmla="*/ 128 w 135"/>
              <a:gd name="T1" fmla="*/ 162 h 274"/>
              <a:gd name="T2" fmla="*/ 115 w 135"/>
              <a:gd name="T3" fmla="*/ 157 h 274"/>
              <a:gd name="T4" fmla="*/ 100 w 135"/>
              <a:gd name="T5" fmla="*/ 113 h 274"/>
              <a:gd name="T6" fmla="*/ 90 w 135"/>
              <a:gd name="T7" fmla="*/ 98 h 274"/>
              <a:gd name="T8" fmla="*/ 92 w 135"/>
              <a:gd name="T9" fmla="*/ 133 h 274"/>
              <a:gd name="T10" fmla="*/ 114 w 135"/>
              <a:gd name="T11" fmla="*/ 195 h 274"/>
              <a:gd name="T12" fmla="*/ 111 w 135"/>
              <a:gd name="T13" fmla="*/ 202 h 274"/>
              <a:gd name="T14" fmla="*/ 96 w 135"/>
              <a:gd name="T15" fmla="*/ 202 h 274"/>
              <a:gd name="T16" fmla="*/ 96 w 135"/>
              <a:gd name="T17" fmla="*/ 263 h 274"/>
              <a:gd name="T18" fmla="*/ 83 w 135"/>
              <a:gd name="T19" fmla="*/ 274 h 274"/>
              <a:gd name="T20" fmla="*/ 69 w 135"/>
              <a:gd name="T21" fmla="*/ 263 h 274"/>
              <a:gd name="T22" fmla="*/ 69 w 135"/>
              <a:gd name="T23" fmla="*/ 263 h 274"/>
              <a:gd name="T24" fmla="*/ 54 w 135"/>
              <a:gd name="T25" fmla="*/ 274 h 274"/>
              <a:gd name="T26" fmla="*/ 41 w 135"/>
              <a:gd name="T27" fmla="*/ 263 h 274"/>
              <a:gd name="T28" fmla="*/ 41 w 135"/>
              <a:gd name="T29" fmla="*/ 202 h 274"/>
              <a:gd name="T30" fmla="*/ 26 w 135"/>
              <a:gd name="T31" fmla="*/ 202 h 274"/>
              <a:gd name="T32" fmla="*/ 23 w 135"/>
              <a:gd name="T33" fmla="*/ 193 h 274"/>
              <a:gd name="T34" fmla="*/ 44 w 135"/>
              <a:gd name="T35" fmla="*/ 134 h 274"/>
              <a:gd name="T36" fmla="*/ 47 w 135"/>
              <a:gd name="T37" fmla="*/ 98 h 274"/>
              <a:gd name="T38" fmla="*/ 37 w 135"/>
              <a:gd name="T39" fmla="*/ 113 h 274"/>
              <a:gd name="T40" fmla="*/ 21 w 135"/>
              <a:gd name="T41" fmla="*/ 158 h 274"/>
              <a:gd name="T42" fmla="*/ 8 w 135"/>
              <a:gd name="T43" fmla="*/ 163 h 274"/>
              <a:gd name="T44" fmla="*/ 2 w 135"/>
              <a:gd name="T45" fmla="*/ 152 h 274"/>
              <a:gd name="T46" fmla="*/ 24 w 135"/>
              <a:gd name="T47" fmla="*/ 89 h 274"/>
              <a:gd name="T48" fmla="*/ 25 w 135"/>
              <a:gd name="T49" fmla="*/ 89 h 274"/>
              <a:gd name="T50" fmla="*/ 56 w 135"/>
              <a:gd name="T51" fmla="*/ 66 h 274"/>
              <a:gd name="T52" fmla="*/ 67 w 135"/>
              <a:gd name="T53" fmla="*/ 66 h 274"/>
              <a:gd name="T54" fmla="*/ 70 w 135"/>
              <a:gd name="T55" fmla="*/ 66 h 274"/>
              <a:gd name="T56" fmla="*/ 80 w 135"/>
              <a:gd name="T57" fmla="*/ 66 h 274"/>
              <a:gd name="T58" fmla="*/ 112 w 135"/>
              <a:gd name="T59" fmla="*/ 89 h 274"/>
              <a:gd name="T60" fmla="*/ 112 w 135"/>
              <a:gd name="T61" fmla="*/ 89 h 274"/>
              <a:gd name="T62" fmla="*/ 134 w 135"/>
              <a:gd name="T63" fmla="*/ 151 h 274"/>
              <a:gd name="T64" fmla="*/ 128 w 135"/>
              <a:gd name="T65" fmla="*/ 162 h 274"/>
              <a:gd name="T66" fmla="*/ 68 w 135"/>
              <a:gd name="T67" fmla="*/ 48 h 274"/>
              <a:gd name="T68" fmla="*/ 90 w 135"/>
              <a:gd name="T69" fmla="*/ 24 h 274"/>
              <a:gd name="T70" fmla="*/ 68 w 135"/>
              <a:gd name="T71" fmla="*/ 0 h 274"/>
              <a:gd name="T72" fmla="*/ 46 w 135"/>
              <a:gd name="T73" fmla="*/ 24 h 274"/>
              <a:gd name="T74" fmla="*/ 68 w 135"/>
              <a:gd name="T75" fmla="*/ 48 h 274"/>
              <a:gd name="T76" fmla="*/ 69 w 135"/>
              <a:gd name="T77" fmla="*/ 203 h 274"/>
              <a:gd name="T78" fmla="*/ 69 w 135"/>
              <a:gd name="T79" fmla="*/ 2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 h="274">
                <a:moveTo>
                  <a:pt x="128" y="162"/>
                </a:moveTo>
                <a:cubicBezTo>
                  <a:pt x="122" y="164"/>
                  <a:pt x="117" y="161"/>
                  <a:pt x="115" y="157"/>
                </a:cubicBezTo>
                <a:cubicBezTo>
                  <a:pt x="100" y="113"/>
                  <a:pt x="100" y="113"/>
                  <a:pt x="100" y="113"/>
                </a:cubicBezTo>
                <a:cubicBezTo>
                  <a:pt x="100" y="113"/>
                  <a:pt x="93" y="95"/>
                  <a:pt x="90" y="98"/>
                </a:cubicBezTo>
                <a:cubicBezTo>
                  <a:pt x="91" y="100"/>
                  <a:pt x="88" y="114"/>
                  <a:pt x="92" y="133"/>
                </a:cubicBezTo>
                <a:cubicBezTo>
                  <a:pt x="98" y="155"/>
                  <a:pt x="111" y="182"/>
                  <a:pt x="114" y="195"/>
                </a:cubicBezTo>
                <a:cubicBezTo>
                  <a:pt x="115" y="202"/>
                  <a:pt x="111" y="202"/>
                  <a:pt x="111" y="202"/>
                </a:cubicBezTo>
                <a:cubicBezTo>
                  <a:pt x="96" y="202"/>
                  <a:pt x="96" y="202"/>
                  <a:pt x="96" y="202"/>
                </a:cubicBezTo>
                <a:cubicBezTo>
                  <a:pt x="96" y="263"/>
                  <a:pt x="96" y="263"/>
                  <a:pt x="96" y="263"/>
                </a:cubicBezTo>
                <a:cubicBezTo>
                  <a:pt x="96" y="268"/>
                  <a:pt x="89" y="274"/>
                  <a:pt x="83" y="274"/>
                </a:cubicBezTo>
                <a:cubicBezTo>
                  <a:pt x="76" y="274"/>
                  <a:pt x="69" y="268"/>
                  <a:pt x="69" y="263"/>
                </a:cubicBezTo>
                <a:cubicBezTo>
                  <a:pt x="69" y="262"/>
                  <a:pt x="69" y="263"/>
                  <a:pt x="69" y="263"/>
                </a:cubicBezTo>
                <a:cubicBezTo>
                  <a:pt x="69" y="268"/>
                  <a:pt x="61" y="274"/>
                  <a:pt x="54" y="274"/>
                </a:cubicBezTo>
                <a:cubicBezTo>
                  <a:pt x="48" y="274"/>
                  <a:pt x="41" y="268"/>
                  <a:pt x="41" y="263"/>
                </a:cubicBezTo>
                <a:cubicBezTo>
                  <a:pt x="41" y="202"/>
                  <a:pt x="41" y="202"/>
                  <a:pt x="41" y="202"/>
                </a:cubicBezTo>
                <a:cubicBezTo>
                  <a:pt x="26" y="202"/>
                  <a:pt x="26" y="202"/>
                  <a:pt x="26" y="202"/>
                </a:cubicBezTo>
                <a:cubicBezTo>
                  <a:pt x="26" y="202"/>
                  <a:pt x="21" y="202"/>
                  <a:pt x="23" y="193"/>
                </a:cubicBezTo>
                <a:cubicBezTo>
                  <a:pt x="26" y="182"/>
                  <a:pt x="38" y="155"/>
                  <a:pt x="44" y="134"/>
                </a:cubicBezTo>
                <a:cubicBezTo>
                  <a:pt x="48" y="116"/>
                  <a:pt x="46" y="102"/>
                  <a:pt x="47" y="98"/>
                </a:cubicBezTo>
                <a:cubicBezTo>
                  <a:pt x="45" y="92"/>
                  <a:pt x="37" y="113"/>
                  <a:pt x="37" y="113"/>
                </a:cubicBezTo>
                <a:cubicBezTo>
                  <a:pt x="21" y="158"/>
                  <a:pt x="21" y="158"/>
                  <a:pt x="21" y="158"/>
                </a:cubicBezTo>
                <a:cubicBezTo>
                  <a:pt x="19" y="162"/>
                  <a:pt x="13" y="164"/>
                  <a:pt x="8" y="163"/>
                </a:cubicBezTo>
                <a:cubicBezTo>
                  <a:pt x="3" y="161"/>
                  <a:pt x="0" y="156"/>
                  <a:pt x="2" y="152"/>
                </a:cubicBezTo>
                <a:cubicBezTo>
                  <a:pt x="24" y="89"/>
                  <a:pt x="24" y="89"/>
                  <a:pt x="24" y="89"/>
                </a:cubicBezTo>
                <a:cubicBezTo>
                  <a:pt x="25" y="89"/>
                  <a:pt x="25" y="89"/>
                  <a:pt x="25" y="89"/>
                </a:cubicBezTo>
                <a:cubicBezTo>
                  <a:pt x="33" y="71"/>
                  <a:pt x="50" y="66"/>
                  <a:pt x="56" y="66"/>
                </a:cubicBezTo>
                <a:cubicBezTo>
                  <a:pt x="62" y="66"/>
                  <a:pt x="61" y="66"/>
                  <a:pt x="67" y="66"/>
                </a:cubicBezTo>
                <a:cubicBezTo>
                  <a:pt x="68" y="66"/>
                  <a:pt x="69" y="66"/>
                  <a:pt x="70" y="66"/>
                </a:cubicBezTo>
                <a:cubicBezTo>
                  <a:pt x="76" y="66"/>
                  <a:pt x="74" y="66"/>
                  <a:pt x="80" y="66"/>
                </a:cubicBezTo>
                <a:cubicBezTo>
                  <a:pt x="87" y="66"/>
                  <a:pt x="104" y="71"/>
                  <a:pt x="112" y="89"/>
                </a:cubicBezTo>
                <a:cubicBezTo>
                  <a:pt x="112" y="89"/>
                  <a:pt x="112" y="89"/>
                  <a:pt x="112" y="89"/>
                </a:cubicBezTo>
                <a:cubicBezTo>
                  <a:pt x="134" y="151"/>
                  <a:pt x="134" y="151"/>
                  <a:pt x="134" y="151"/>
                </a:cubicBezTo>
                <a:cubicBezTo>
                  <a:pt x="135" y="156"/>
                  <a:pt x="133" y="161"/>
                  <a:pt x="128" y="162"/>
                </a:cubicBezTo>
                <a:close/>
                <a:moveTo>
                  <a:pt x="68" y="48"/>
                </a:moveTo>
                <a:cubicBezTo>
                  <a:pt x="80" y="48"/>
                  <a:pt x="90" y="38"/>
                  <a:pt x="90" y="24"/>
                </a:cubicBezTo>
                <a:cubicBezTo>
                  <a:pt x="90" y="11"/>
                  <a:pt x="80" y="0"/>
                  <a:pt x="68" y="0"/>
                </a:cubicBezTo>
                <a:cubicBezTo>
                  <a:pt x="56" y="0"/>
                  <a:pt x="46" y="11"/>
                  <a:pt x="46" y="24"/>
                </a:cubicBezTo>
                <a:cubicBezTo>
                  <a:pt x="46" y="38"/>
                  <a:pt x="56" y="48"/>
                  <a:pt x="68" y="48"/>
                </a:cubicBezTo>
                <a:close/>
                <a:moveTo>
                  <a:pt x="69" y="203"/>
                </a:moveTo>
                <a:cubicBezTo>
                  <a:pt x="69" y="264"/>
                  <a:pt x="69" y="264"/>
                  <a:pt x="69" y="264"/>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23">
            <a:extLst>
              <a:ext uri="{FF2B5EF4-FFF2-40B4-BE49-F238E27FC236}">
                <a16:creationId xmlns:a16="http://schemas.microsoft.com/office/drawing/2014/main" id="{5BA6457A-7120-4CE3-8C9D-0ED392235379}"/>
              </a:ext>
            </a:extLst>
          </p:cNvPr>
          <p:cNvSpPr>
            <a:spLocks noChangeAspect="1" noEditPoints="1"/>
          </p:cNvSpPr>
          <p:nvPr/>
        </p:nvSpPr>
        <p:spPr bwMode="auto">
          <a:xfrm>
            <a:off x="1701648" y="1628800"/>
            <a:ext cx="656424" cy="668810"/>
          </a:xfrm>
          <a:custGeom>
            <a:avLst/>
            <a:gdLst>
              <a:gd name="T0" fmla="*/ 39 w 266"/>
              <a:gd name="T1" fmla="*/ 271 h 271"/>
              <a:gd name="T2" fmla="*/ 0 w 266"/>
              <a:gd name="T3" fmla="*/ 271 h 271"/>
              <a:gd name="T4" fmla="*/ 0 w 266"/>
              <a:gd name="T5" fmla="*/ 152 h 271"/>
              <a:gd name="T6" fmla="*/ 39 w 266"/>
              <a:gd name="T7" fmla="*/ 152 h 271"/>
              <a:gd name="T8" fmla="*/ 260 w 266"/>
              <a:gd name="T9" fmla="*/ 151 h 271"/>
              <a:gd name="T10" fmla="*/ 244 w 266"/>
              <a:gd name="T11" fmla="*/ 123 h 271"/>
              <a:gd name="T12" fmla="*/ 178 w 266"/>
              <a:gd name="T13" fmla="*/ 115 h 271"/>
              <a:gd name="T14" fmla="*/ 173 w 266"/>
              <a:gd name="T15" fmla="*/ 102 h 271"/>
              <a:gd name="T16" fmla="*/ 186 w 266"/>
              <a:gd name="T17" fmla="*/ 60 h 271"/>
              <a:gd name="T18" fmla="*/ 173 w 266"/>
              <a:gd name="T19" fmla="*/ 1 h 271"/>
              <a:gd name="T20" fmla="*/ 156 w 266"/>
              <a:gd name="T21" fmla="*/ 27 h 271"/>
              <a:gd name="T22" fmla="*/ 91 w 266"/>
              <a:gd name="T23" fmla="*/ 117 h 271"/>
              <a:gd name="T24" fmla="*/ 55 w 266"/>
              <a:gd name="T25" fmla="*/ 152 h 271"/>
              <a:gd name="T26" fmla="*/ 55 w 266"/>
              <a:gd name="T27" fmla="*/ 271 h 271"/>
              <a:gd name="T28" fmla="*/ 84 w 266"/>
              <a:gd name="T29" fmla="*/ 269 h 271"/>
              <a:gd name="T30" fmla="*/ 178 w 266"/>
              <a:gd name="T31" fmla="*/ 269 h 271"/>
              <a:gd name="T32" fmla="*/ 229 w 266"/>
              <a:gd name="T33" fmla="*/ 259 h 271"/>
              <a:gd name="T34" fmla="*/ 259 w 266"/>
              <a:gd name="T35" fmla="*/ 220 h 271"/>
              <a:gd name="T36" fmla="*/ 266 w 266"/>
              <a:gd name="T37" fmla="*/ 186 h 271"/>
              <a:gd name="T38" fmla="*/ 260 w 266"/>
              <a:gd name="T39" fmla="*/ 15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271"/>
                </a:moveTo>
                <a:cubicBezTo>
                  <a:pt x="0" y="271"/>
                  <a:pt x="0" y="271"/>
                  <a:pt x="0" y="271"/>
                </a:cubicBezTo>
                <a:cubicBezTo>
                  <a:pt x="0" y="152"/>
                  <a:pt x="0" y="152"/>
                  <a:pt x="0" y="152"/>
                </a:cubicBezTo>
                <a:cubicBezTo>
                  <a:pt x="39" y="152"/>
                  <a:pt x="39" y="152"/>
                  <a:pt x="39" y="152"/>
                </a:cubicBezTo>
                <a:moveTo>
                  <a:pt x="260" y="151"/>
                </a:moveTo>
                <a:cubicBezTo>
                  <a:pt x="260" y="139"/>
                  <a:pt x="254" y="129"/>
                  <a:pt x="244" y="123"/>
                </a:cubicBezTo>
                <a:cubicBezTo>
                  <a:pt x="233" y="119"/>
                  <a:pt x="181" y="115"/>
                  <a:pt x="178" y="115"/>
                </a:cubicBezTo>
                <a:cubicBezTo>
                  <a:pt x="175" y="114"/>
                  <a:pt x="172" y="108"/>
                  <a:pt x="173" y="102"/>
                </a:cubicBezTo>
                <a:cubicBezTo>
                  <a:pt x="173" y="97"/>
                  <a:pt x="175" y="83"/>
                  <a:pt x="186" y="60"/>
                </a:cubicBezTo>
                <a:cubicBezTo>
                  <a:pt x="202" y="25"/>
                  <a:pt x="186" y="0"/>
                  <a:pt x="173" y="1"/>
                </a:cubicBezTo>
                <a:cubicBezTo>
                  <a:pt x="160" y="2"/>
                  <a:pt x="158" y="18"/>
                  <a:pt x="156" y="27"/>
                </a:cubicBezTo>
                <a:cubicBezTo>
                  <a:pt x="154" y="37"/>
                  <a:pt x="103" y="103"/>
                  <a:pt x="91" y="117"/>
                </a:cubicBezTo>
                <a:cubicBezTo>
                  <a:pt x="82" y="129"/>
                  <a:pt x="63" y="144"/>
                  <a:pt x="55" y="152"/>
                </a:cubicBezTo>
                <a:cubicBezTo>
                  <a:pt x="55" y="271"/>
                  <a:pt x="55" y="271"/>
                  <a:pt x="55" y="271"/>
                </a:cubicBezTo>
                <a:cubicBezTo>
                  <a:pt x="71" y="271"/>
                  <a:pt x="84" y="269"/>
                  <a:pt x="84" y="269"/>
                </a:cubicBezTo>
                <a:cubicBezTo>
                  <a:pt x="168" y="271"/>
                  <a:pt x="178" y="269"/>
                  <a:pt x="178" y="269"/>
                </a:cubicBezTo>
                <a:cubicBezTo>
                  <a:pt x="214" y="267"/>
                  <a:pt x="220" y="266"/>
                  <a:pt x="229" y="259"/>
                </a:cubicBezTo>
                <a:cubicBezTo>
                  <a:pt x="243" y="249"/>
                  <a:pt x="257" y="232"/>
                  <a:pt x="259" y="220"/>
                </a:cubicBezTo>
                <a:cubicBezTo>
                  <a:pt x="261" y="209"/>
                  <a:pt x="265" y="197"/>
                  <a:pt x="266" y="186"/>
                </a:cubicBezTo>
                <a:cubicBezTo>
                  <a:pt x="266" y="171"/>
                  <a:pt x="261" y="162"/>
                  <a:pt x="260" y="151"/>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24">
            <a:extLst>
              <a:ext uri="{FF2B5EF4-FFF2-40B4-BE49-F238E27FC236}">
                <a16:creationId xmlns:a16="http://schemas.microsoft.com/office/drawing/2014/main" id="{B1474250-6C80-4C2C-8814-A086BFCF6526}"/>
              </a:ext>
            </a:extLst>
          </p:cNvPr>
          <p:cNvSpPr>
            <a:spLocks noChangeAspect="1" noEditPoints="1"/>
          </p:cNvSpPr>
          <p:nvPr/>
        </p:nvSpPr>
        <p:spPr bwMode="auto">
          <a:xfrm>
            <a:off x="3971792" y="1790108"/>
            <a:ext cx="656424" cy="670580"/>
          </a:xfrm>
          <a:custGeom>
            <a:avLst/>
            <a:gdLst>
              <a:gd name="T0" fmla="*/ 39 w 266"/>
              <a:gd name="T1" fmla="*/ 120 h 271"/>
              <a:gd name="T2" fmla="*/ 0 w 266"/>
              <a:gd name="T3" fmla="*/ 120 h 271"/>
              <a:gd name="T4" fmla="*/ 0 w 266"/>
              <a:gd name="T5" fmla="*/ 0 h 271"/>
              <a:gd name="T6" fmla="*/ 39 w 266"/>
              <a:gd name="T7" fmla="*/ 0 h 271"/>
              <a:gd name="T8" fmla="*/ 266 w 266"/>
              <a:gd name="T9" fmla="*/ 86 h 271"/>
              <a:gd name="T10" fmla="*/ 259 w 266"/>
              <a:gd name="T11" fmla="*/ 51 h 271"/>
              <a:gd name="T12" fmla="*/ 229 w 266"/>
              <a:gd name="T13" fmla="*/ 13 h 271"/>
              <a:gd name="T14" fmla="*/ 179 w 266"/>
              <a:gd name="T15" fmla="*/ 3 h 271"/>
              <a:gd name="T16" fmla="*/ 85 w 266"/>
              <a:gd name="T17" fmla="*/ 3 h 271"/>
              <a:gd name="T18" fmla="*/ 55 w 266"/>
              <a:gd name="T19" fmla="*/ 0 h 271"/>
              <a:gd name="T20" fmla="*/ 55 w 266"/>
              <a:gd name="T21" fmla="*/ 120 h 271"/>
              <a:gd name="T22" fmla="*/ 92 w 266"/>
              <a:gd name="T23" fmla="*/ 154 h 271"/>
              <a:gd name="T24" fmla="*/ 156 w 266"/>
              <a:gd name="T25" fmla="*/ 244 h 271"/>
              <a:gd name="T26" fmla="*/ 173 w 266"/>
              <a:gd name="T27" fmla="*/ 270 h 271"/>
              <a:gd name="T28" fmla="*/ 186 w 266"/>
              <a:gd name="T29" fmla="*/ 212 h 271"/>
              <a:gd name="T30" fmla="*/ 173 w 266"/>
              <a:gd name="T31" fmla="*/ 169 h 271"/>
              <a:gd name="T32" fmla="*/ 178 w 266"/>
              <a:gd name="T33" fmla="*/ 157 h 271"/>
              <a:gd name="T34" fmla="*/ 244 w 266"/>
              <a:gd name="T35" fmla="*/ 148 h 271"/>
              <a:gd name="T36" fmla="*/ 261 w 266"/>
              <a:gd name="T37" fmla="*/ 121 h 271"/>
              <a:gd name="T38" fmla="*/ 266 w 266"/>
              <a:gd name="T39" fmla="*/ 8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120"/>
                </a:moveTo>
                <a:cubicBezTo>
                  <a:pt x="39" y="120"/>
                  <a:pt x="39" y="120"/>
                  <a:pt x="0" y="120"/>
                </a:cubicBezTo>
                <a:cubicBezTo>
                  <a:pt x="0" y="120"/>
                  <a:pt x="0" y="120"/>
                  <a:pt x="0" y="0"/>
                </a:cubicBezTo>
                <a:cubicBezTo>
                  <a:pt x="0" y="0"/>
                  <a:pt x="0" y="0"/>
                  <a:pt x="39" y="0"/>
                </a:cubicBezTo>
                <a:moveTo>
                  <a:pt x="266" y="86"/>
                </a:moveTo>
                <a:cubicBezTo>
                  <a:pt x="265" y="74"/>
                  <a:pt x="261" y="63"/>
                  <a:pt x="259" y="51"/>
                </a:cubicBezTo>
                <a:cubicBezTo>
                  <a:pt x="257" y="40"/>
                  <a:pt x="243" y="23"/>
                  <a:pt x="229" y="13"/>
                </a:cubicBezTo>
                <a:cubicBezTo>
                  <a:pt x="220" y="6"/>
                  <a:pt x="214" y="5"/>
                  <a:pt x="179" y="3"/>
                </a:cubicBezTo>
                <a:cubicBezTo>
                  <a:pt x="179" y="3"/>
                  <a:pt x="168" y="1"/>
                  <a:pt x="85" y="3"/>
                </a:cubicBezTo>
                <a:cubicBezTo>
                  <a:pt x="85" y="3"/>
                  <a:pt x="71" y="1"/>
                  <a:pt x="55" y="0"/>
                </a:cubicBezTo>
                <a:cubicBezTo>
                  <a:pt x="55" y="0"/>
                  <a:pt x="55" y="0"/>
                  <a:pt x="55" y="120"/>
                </a:cubicBezTo>
                <a:cubicBezTo>
                  <a:pt x="63" y="128"/>
                  <a:pt x="82" y="143"/>
                  <a:pt x="92" y="154"/>
                </a:cubicBezTo>
                <a:cubicBezTo>
                  <a:pt x="103" y="168"/>
                  <a:pt x="154" y="235"/>
                  <a:pt x="156" y="244"/>
                </a:cubicBezTo>
                <a:cubicBezTo>
                  <a:pt x="158" y="254"/>
                  <a:pt x="160" y="269"/>
                  <a:pt x="173" y="270"/>
                </a:cubicBezTo>
                <a:cubicBezTo>
                  <a:pt x="186" y="271"/>
                  <a:pt x="203" y="246"/>
                  <a:pt x="186" y="212"/>
                </a:cubicBezTo>
                <a:cubicBezTo>
                  <a:pt x="175" y="189"/>
                  <a:pt x="174" y="175"/>
                  <a:pt x="173" y="169"/>
                </a:cubicBezTo>
                <a:cubicBezTo>
                  <a:pt x="172" y="163"/>
                  <a:pt x="175" y="158"/>
                  <a:pt x="178" y="157"/>
                </a:cubicBezTo>
                <a:cubicBezTo>
                  <a:pt x="181" y="156"/>
                  <a:pt x="233" y="153"/>
                  <a:pt x="244" y="148"/>
                </a:cubicBezTo>
                <a:cubicBezTo>
                  <a:pt x="254" y="143"/>
                  <a:pt x="260" y="132"/>
                  <a:pt x="261" y="121"/>
                </a:cubicBezTo>
                <a:cubicBezTo>
                  <a:pt x="261" y="110"/>
                  <a:pt x="266" y="101"/>
                  <a:pt x="266" y="86"/>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0">
            <a:extLst>
              <a:ext uri="{FF2B5EF4-FFF2-40B4-BE49-F238E27FC236}">
                <a16:creationId xmlns:a16="http://schemas.microsoft.com/office/drawing/2014/main" id="{EB96AF4F-6E08-47FE-8D22-B7F8F3F134B9}"/>
              </a:ext>
            </a:extLst>
          </p:cNvPr>
          <p:cNvSpPr>
            <a:spLocks noChangeAspect="1"/>
          </p:cNvSpPr>
          <p:nvPr/>
        </p:nvSpPr>
        <p:spPr bwMode="auto">
          <a:xfrm>
            <a:off x="6230195" y="1659417"/>
            <a:ext cx="582202" cy="751174"/>
          </a:xfrm>
          <a:custGeom>
            <a:avLst/>
            <a:gdLst>
              <a:gd name="T0" fmla="*/ 214 w 217"/>
              <a:gd name="T1" fmla="*/ 180 h 279"/>
              <a:gd name="T2" fmla="*/ 154 w 217"/>
              <a:gd name="T3" fmla="*/ 272 h 279"/>
              <a:gd name="T4" fmla="*/ 9 w 217"/>
              <a:gd name="T5" fmla="*/ 178 h 279"/>
              <a:gd name="T6" fmla="*/ 28 w 217"/>
              <a:gd name="T7" fmla="*/ 154 h 279"/>
              <a:gd name="T8" fmla="*/ 81 w 217"/>
              <a:gd name="T9" fmla="*/ 183 h 279"/>
              <a:gd name="T10" fmla="*/ 67 w 217"/>
              <a:gd name="T11" fmla="*/ 46 h 279"/>
              <a:gd name="T12" fmla="*/ 91 w 217"/>
              <a:gd name="T13" fmla="*/ 39 h 279"/>
              <a:gd name="T14" fmla="*/ 107 w 217"/>
              <a:gd name="T15" fmla="*/ 132 h 279"/>
              <a:gd name="T16" fmla="*/ 110 w 217"/>
              <a:gd name="T17" fmla="*/ 17 h 279"/>
              <a:gd name="T18" fmla="*/ 139 w 217"/>
              <a:gd name="T19" fmla="*/ 15 h 279"/>
              <a:gd name="T20" fmla="*/ 146 w 217"/>
              <a:gd name="T21" fmla="*/ 130 h 279"/>
              <a:gd name="T22" fmla="*/ 157 w 217"/>
              <a:gd name="T23" fmla="*/ 29 h 279"/>
              <a:gd name="T24" fmla="*/ 184 w 217"/>
              <a:gd name="T25" fmla="*/ 33 h 279"/>
              <a:gd name="T26" fmla="*/ 185 w 217"/>
              <a:gd name="T27" fmla="*/ 132 h 279"/>
              <a:gd name="T28" fmla="*/ 195 w 217"/>
              <a:gd name="T29" fmla="*/ 73 h 279"/>
              <a:gd name="T30" fmla="*/ 217 w 217"/>
              <a:gd name="T31" fmla="*/ 74 h 279"/>
              <a:gd name="T32" fmla="*/ 215 w 217"/>
              <a:gd name="T33"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279">
                <a:moveTo>
                  <a:pt x="214" y="180"/>
                </a:moveTo>
                <a:cubicBezTo>
                  <a:pt x="210" y="238"/>
                  <a:pt x="201" y="272"/>
                  <a:pt x="154" y="272"/>
                </a:cubicBezTo>
                <a:cubicBezTo>
                  <a:pt x="94" y="279"/>
                  <a:pt x="76" y="220"/>
                  <a:pt x="9" y="178"/>
                </a:cubicBezTo>
                <a:cubicBezTo>
                  <a:pt x="0" y="165"/>
                  <a:pt x="10" y="148"/>
                  <a:pt x="28" y="154"/>
                </a:cubicBezTo>
                <a:cubicBezTo>
                  <a:pt x="55" y="175"/>
                  <a:pt x="78" y="195"/>
                  <a:pt x="81" y="183"/>
                </a:cubicBezTo>
                <a:cubicBezTo>
                  <a:pt x="84" y="170"/>
                  <a:pt x="71" y="77"/>
                  <a:pt x="67" y="46"/>
                </a:cubicBezTo>
                <a:cubicBezTo>
                  <a:pt x="68" y="28"/>
                  <a:pt x="89" y="31"/>
                  <a:pt x="91" y="39"/>
                </a:cubicBezTo>
                <a:cubicBezTo>
                  <a:pt x="99" y="94"/>
                  <a:pt x="102" y="134"/>
                  <a:pt x="107" y="132"/>
                </a:cubicBezTo>
                <a:cubicBezTo>
                  <a:pt x="115" y="133"/>
                  <a:pt x="112" y="86"/>
                  <a:pt x="110" y="17"/>
                </a:cubicBezTo>
                <a:cubicBezTo>
                  <a:pt x="111" y="0"/>
                  <a:pt x="139" y="1"/>
                  <a:pt x="139" y="15"/>
                </a:cubicBezTo>
                <a:cubicBezTo>
                  <a:pt x="140" y="80"/>
                  <a:pt x="142" y="126"/>
                  <a:pt x="146" y="130"/>
                </a:cubicBezTo>
                <a:cubicBezTo>
                  <a:pt x="154" y="133"/>
                  <a:pt x="153" y="107"/>
                  <a:pt x="157" y="29"/>
                </a:cubicBezTo>
                <a:cubicBezTo>
                  <a:pt x="159" y="14"/>
                  <a:pt x="185" y="16"/>
                  <a:pt x="184" y="33"/>
                </a:cubicBezTo>
                <a:cubicBezTo>
                  <a:pt x="183" y="80"/>
                  <a:pt x="178" y="130"/>
                  <a:pt x="185" y="132"/>
                </a:cubicBezTo>
                <a:cubicBezTo>
                  <a:pt x="190" y="133"/>
                  <a:pt x="193" y="118"/>
                  <a:pt x="195" y="73"/>
                </a:cubicBezTo>
                <a:cubicBezTo>
                  <a:pt x="198" y="58"/>
                  <a:pt x="217" y="57"/>
                  <a:pt x="217" y="74"/>
                </a:cubicBezTo>
                <a:cubicBezTo>
                  <a:pt x="216" y="104"/>
                  <a:pt x="215" y="132"/>
                  <a:pt x="215" y="156"/>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2">
            <a:extLst>
              <a:ext uri="{FF2B5EF4-FFF2-40B4-BE49-F238E27FC236}">
                <a16:creationId xmlns:a16="http://schemas.microsoft.com/office/drawing/2014/main" id="{F5FB4304-2A83-48B6-AC29-3F0C2DB49E02}"/>
              </a:ext>
            </a:extLst>
          </p:cNvPr>
          <p:cNvSpPr>
            <a:spLocks noChangeAspect="1"/>
          </p:cNvSpPr>
          <p:nvPr/>
        </p:nvSpPr>
        <p:spPr bwMode="auto">
          <a:xfrm>
            <a:off x="9175672"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12">
            <a:extLst>
              <a:ext uri="{FF2B5EF4-FFF2-40B4-BE49-F238E27FC236}">
                <a16:creationId xmlns:a16="http://schemas.microsoft.com/office/drawing/2014/main" id="{CAF6E1C1-7831-430C-AEA9-7E1EED0353A8}"/>
              </a:ext>
            </a:extLst>
          </p:cNvPr>
          <p:cNvSpPr>
            <a:spLocks noChangeAspect="1"/>
          </p:cNvSpPr>
          <p:nvPr/>
        </p:nvSpPr>
        <p:spPr bwMode="auto">
          <a:xfrm>
            <a:off x="10144008"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12">
            <a:extLst>
              <a:ext uri="{FF2B5EF4-FFF2-40B4-BE49-F238E27FC236}">
                <a16:creationId xmlns:a16="http://schemas.microsoft.com/office/drawing/2014/main" id="{20382183-A7F6-47F0-B873-4D679424475A}"/>
              </a:ext>
            </a:extLst>
          </p:cNvPr>
          <p:cNvSpPr>
            <a:spLocks noChangeAspect="1"/>
          </p:cNvSpPr>
          <p:nvPr/>
        </p:nvSpPr>
        <p:spPr bwMode="auto">
          <a:xfrm>
            <a:off x="11113406" y="2676378"/>
            <a:ext cx="600654" cy="632454"/>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85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12">
            <a:extLst>
              <a:ext uri="{FF2B5EF4-FFF2-40B4-BE49-F238E27FC236}">
                <a16:creationId xmlns:a16="http://schemas.microsoft.com/office/drawing/2014/main" id="{B652874F-7360-4039-B880-D55CFDA8A757}"/>
              </a:ext>
            </a:extLst>
          </p:cNvPr>
          <p:cNvSpPr>
            <a:spLocks noChangeAspect="1"/>
          </p:cNvSpPr>
          <p:nvPr/>
        </p:nvSpPr>
        <p:spPr bwMode="auto">
          <a:xfrm>
            <a:off x="10068270" y="4154118"/>
            <a:ext cx="752130" cy="791950"/>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3492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8651238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Timeline Diagrams</a:t>
            </a:r>
          </a:p>
        </p:txBody>
      </p:sp>
    </p:spTree>
    <p:extLst>
      <p:ext uri="{BB962C8B-B14F-4D97-AF65-F5344CB8AC3E}">
        <p14:creationId xmlns:p14="http://schemas.microsoft.com/office/powerpoint/2010/main" val="1171418296"/>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Timeline Puzzle Serie Diagram</a:t>
            </a:r>
          </a:p>
        </p:txBody>
      </p:sp>
      <p:sp>
        <p:nvSpPr>
          <p:cNvPr id="21" name="pole tekstowe 20"/>
          <p:cNvSpPr txBox="1"/>
          <p:nvPr/>
        </p:nvSpPr>
        <p:spPr>
          <a:xfrm>
            <a:off x="3071664" y="4911466"/>
            <a:ext cx="1877142" cy="1061807"/>
          </a:xfrm>
          <a:prstGeom prst="rect">
            <a:avLst/>
          </a:prstGeom>
          <a:noFill/>
        </p:spPr>
        <p:txBody>
          <a:bodyPr wrap="square" lIns="72000" rIns="72000" rtlCol="0" anchor="t">
            <a:noAutofit/>
          </a:bodyPr>
          <a:lstStyle/>
          <a:p>
            <a:pPr algn="ctr"/>
            <a:r>
              <a:rPr lang="en-US" dirty="0"/>
              <a:t>Put your text here. Add item description.</a:t>
            </a:r>
          </a:p>
        </p:txBody>
      </p:sp>
      <p:grpSp>
        <p:nvGrpSpPr>
          <p:cNvPr id="3" name="Grupa 3"/>
          <p:cNvGrpSpPr/>
          <p:nvPr/>
        </p:nvGrpSpPr>
        <p:grpSpPr>
          <a:xfrm>
            <a:off x="1847055" y="2874701"/>
            <a:ext cx="8605928" cy="1915197"/>
            <a:chOff x="683568" y="2780928"/>
            <a:chExt cx="7878043" cy="1753211"/>
          </a:xfrm>
        </p:grpSpPr>
        <p:grpSp>
          <p:nvGrpSpPr>
            <p:cNvPr id="4" name="Grupa 2"/>
            <p:cNvGrpSpPr/>
            <p:nvPr/>
          </p:nvGrpSpPr>
          <p:grpSpPr>
            <a:xfrm>
              <a:off x="683568" y="2780928"/>
              <a:ext cx="7878043" cy="1753211"/>
              <a:chOff x="395536" y="2186935"/>
              <a:chExt cx="8310091" cy="1849361"/>
            </a:xfrm>
          </p:grpSpPr>
          <p:grpSp>
            <p:nvGrpSpPr>
              <p:cNvPr id="8" name="Grupa 7"/>
              <p:cNvGrpSpPr/>
              <p:nvPr/>
            </p:nvGrpSpPr>
            <p:grpSpPr>
              <a:xfrm rot="16200000">
                <a:off x="1568052" y="1032348"/>
                <a:ext cx="1831432" cy="4176464"/>
                <a:chOff x="755650" y="1327151"/>
                <a:chExt cx="1890713" cy="4311650"/>
              </a:xfrm>
            </p:grpSpPr>
            <p:sp>
              <p:nvSpPr>
                <p:cNvPr id="6" name="Freeform 7"/>
                <p:cNvSpPr>
                  <a:spLocks/>
                </p:cNvSpPr>
                <p:nvPr/>
              </p:nvSpPr>
              <p:spPr bwMode="auto">
                <a:xfrm>
                  <a:off x="755650" y="1327151"/>
                  <a:ext cx="1876425" cy="158273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6"/>
                </a:solidFill>
                <a:ln w="9525">
                  <a:solidFill>
                    <a:schemeClr val="accent6"/>
                  </a:solidFill>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p>
              </p:txBody>
            </p:sp>
            <p:sp>
              <p:nvSpPr>
                <p:cNvPr id="7" name="Freeform 8"/>
                <p:cNvSpPr>
                  <a:spLocks/>
                </p:cNvSpPr>
                <p:nvPr/>
              </p:nvSpPr>
              <p:spPr bwMode="auto">
                <a:xfrm>
                  <a:off x="909638" y="2549526"/>
                  <a:ext cx="1582738" cy="1870075"/>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4"/>
                </a:solidFill>
                <a:ln>
                  <a:solidFill>
                    <a:schemeClr val="accent4"/>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5" name="Freeform 6"/>
                <p:cNvSpPr>
                  <a:spLocks/>
                </p:cNvSpPr>
                <p:nvPr/>
              </p:nvSpPr>
              <p:spPr bwMode="auto">
                <a:xfrm>
                  <a:off x="769938" y="4056063"/>
                  <a:ext cx="1876425" cy="158273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6"/>
                </a:solidFill>
                <a:ln w="9525">
                  <a:solidFill>
                    <a:schemeClr val="accent6"/>
                  </a:solidFill>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p>
              </p:txBody>
            </p:sp>
          </p:grpSp>
          <p:grpSp>
            <p:nvGrpSpPr>
              <p:cNvPr id="9" name="Grupa 12"/>
              <p:cNvGrpSpPr/>
              <p:nvPr/>
            </p:nvGrpSpPr>
            <p:grpSpPr>
              <a:xfrm rot="16200000">
                <a:off x="4826267" y="1599523"/>
                <a:ext cx="1817592" cy="2992415"/>
                <a:chOff x="769938" y="2549526"/>
                <a:chExt cx="1876425" cy="3089275"/>
              </a:xfrm>
            </p:grpSpPr>
            <p:sp>
              <p:nvSpPr>
                <p:cNvPr id="15" name="Freeform 8"/>
                <p:cNvSpPr>
                  <a:spLocks/>
                </p:cNvSpPr>
                <p:nvPr/>
              </p:nvSpPr>
              <p:spPr bwMode="auto">
                <a:xfrm>
                  <a:off x="909638" y="2549526"/>
                  <a:ext cx="1582738" cy="1870075"/>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4"/>
                </a:solidFill>
                <a:ln>
                  <a:solidFill>
                    <a:schemeClr val="accent4"/>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16" name="Freeform 6"/>
                <p:cNvSpPr>
                  <a:spLocks/>
                </p:cNvSpPr>
                <p:nvPr/>
              </p:nvSpPr>
              <p:spPr bwMode="auto">
                <a:xfrm>
                  <a:off x="769938" y="4056063"/>
                  <a:ext cx="1876425" cy="158273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6"/>
                </a:solidFill>
                <a:ln w="9525">
                  <a:solidFill>
                    <a:schemeClr val="accent6"/>
                  </a:solidFill>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p>
              </p:txBody>
            </p:sp>
          </p:grpSp>
          <p:sp>
            <p:nvSpPr>
              <p:cNvPr id="23" name="Freeform 8"/>
              <p:cNvSpPr>
                <a:spLocks/>
              </p:cNvSpPr>
              <p:nvPr/>
            </p:nvSpPr>
            <p:spPr bwMode="auto">
              <a:xfrm rot="16200000">
                <a:off x="7033350" y="2182821"/>
                <a:ext cx="1533113" cy="1811441"/>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4"/>
              </a:solidFill>
              <a:ln>
                <a:solidFill>
                  <a:schemeClr val="accent4"/>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7" name="pole tekstowe 16"/>
            <p:cNvSpPr txBox="1"/>
            <p:nvPr/>
          </p:nvSpPr>
          <p:spPr>
            <a:xfrm>
              <a:off x="4637318"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2016</a:t>
              </a:r>
            </a:p>
          </p:txBody>
        </p:sp>
        <p:sp>
          <p:nvSpPr>
            <p:cNvPr id="27" name="pole tekstowe 26"/>
            <p:cNvSpPr txBox="1"/>
            <p:nvPr/>
          </p:nvSpPr>
          <p:spPr>
            <a:xfrm>
              <a:off x="3377035"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2015</a:t>
              </a:r>
            </a:p>
          </p:txBody>
        </p:sp>
        <p:sp>
          <p:nvSpPr>
            <p:cNvPr id="28" name="pole tekstowe 27"/>
            <p:cNvSpPr txBox="1"/>
            <p:nvPr/>
          </p:nvSpPr>
          <p:spPr>
            <a:xfrm>
              <a:off x="2152899"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2014</a:t>
              </a:r>
            </a:p>
          </p:txBody>
        </p:sp>
        <p:sp>
          <p:nvSpPr>
            <p:cNvPr id="29" name="pole tekstowe 28"/>
            <p:cNvSpPr txBox="1"/>
            <p:nvPr/>
          </p:nvSpPr>
          <p:spPr>
            <a:xfrm>
              <a:off x="856755"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2013</a:t>
              </a:r>
            </a:p>
          </p:txBody>
        </p:sp>
        <p:sp>
          <p:nvSpPr>
            <p:cNvPr id="30" name="pole tekstowe 29"/>
            <p:cNvSpPr txBox="1"/>
            <p:nvPr/>
          </p:nvSpPr>
          <p:spPr>
            <a:xfrm>
              <a:off x="5897315"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2017</a:t>
              </a:r>
            </a:p>
          </p:txBody>
        </p:sp>
        <p:sp>
          <p:nvSpPr>
            <p:cNvPr id="31" name="pole tekstowe 30"/>
            <p:cNvSpPr txBox="1"/>
            <p:nvPr/>
          </p:nvSpPr>
          <p:spPr>
            <a:xfrm>
              <a:off x="7148346" y="3446929"/>
              <a:ext cx="1080121" cy="499481"/>
            </a:xfrm>
            <a:prstGeom prst="rect">
              <a:avLst/>
            </a:prstGeom>
            <a:noFill/>
          </p:spPr>
          <p:txBody>
            <a:bodyPr wrap="square" lIns="72000" rIns="72000" rtlCol="0" anchor="ctr">
              <a:noAutofit/>
            </a:bodyPr>
            <a:lstStyle/>
            <a:p>
              <a:pPr algn="ctr"/>
              <a:r>
                <a:rPr lang="en-US" sz="2400" dirty="0">
                  <a:solidFill>
                    <a:schemeClr val="bg1"/>
                  </a:solidFill>
                </a:rPr>
                <a:t>2018</a:t>
              </a:r>
            </a:p>
          </p:txBody>
        </p:sp>
      </p:grpSp>
      <p:sp>
        <p:nvSpPr>
          <p:cNvPr id="33" name="pole tekstowe 32"/>
          <p:cNvSpPr txBox="1"/>
          <p:nvPr/>
        </p:nvSpPr>
        <p:spPr>
          <a:xfrm>
            <a:off x="1694937" y="1666635"/>
            <a:ext cx="1877142" cy="945362"/>
          </a:xfrm>
          <a:prstGeom prst="rect">
            <a:avLst/>
          </a:prstGeom>
          <a:noFill/>
        </p:spPr>
        <p:txBody>
          <a:bodyPr wrap="square" lIns="72000" rIns="72000" rtlCol="0" anchor="t">
            <a:noAutofit/>
          </a:bodyPr>
          <a:lstStyle/>
          <a:p>
            <a:pPr algn="ctr"/>
            <a:r>
              <a:rPr lang="en-US" dirty="0"/>
              <a:t>Put your text here. Add item description.</a:t>
            </a:r>
          </a:p>
        </p:txBody>
      </p:sp>
      <p:sp>
        <p:nvSpPr>
          <p:cNvPr id="34" name="pole tekstowe 33"/>
          <p:cNvSpPr txBox="1"/>
          <p:nvPr/>
        </p:nvSpPr>
        <p:spPr>
          <a:xfrm>
            <a:off x="5844704" y="4911466"/>
            <a:ext cx="1877142" cy="1061807"/>
          </a:xfrm>
          <a:prstGeom prst="rect">
            <a:avLst/>
          </a:prstGeom>
          <a:noFill/>
        </p:spPr>
        <p:txBody>
          <a:bodyPr wrap="square" lIns="72000" rIns="72000" rtlCol="0" anchor="t">
            <a:noAutofit/>
          </a:bodyPr>
          <a:lstStyle/>
          <a:p>
            <a:pPr algn="ctr"/>
            <a:r>
              <a:rPr lang="en-US" dirty="0"/>
              <a:t>Put your text here. Add item description.</a:t>
            </a:r>
          </a:p>
        </p:txBody>
      </p:sp>
      <p:sp>
        <p:nvSpPr>
          <p:cNvPr id="35" name="pole tekstowe 34"/>
          <p:cNvSpPr txBox="1"/>
          <p:nvPr/>
        </p:nvSpPr>
        <p:spPr>
          <a:xfrm>
            <a:off x="4438283" y="1666635"/>
            <a:ext cx="1877142" cy="945362"/>
          </a:xfrm>
          <a:prstGeom prst="rect">
            <a:avLst/>
          </a:prstGeom>
          <a:noFill/>
        </p:spPr>
        <p:txBody>
          <a:bodyPr wrap="square" lIns="72000" rIns="72000" rtlCol="0" anchor="t">
            <a:noAutofit/>
          </a:bodyPr>
          <a:lstStyle/>
          <a:p>
            <a:pPr algn="ctr"/>
            <a:r>
              <a:rPr lang="en-US" dirty="0"/>
              <a:t>Put your text here. Add item description.</a:t>
            </a:r>
          </a:p>
        </p:txBody>
      </p:sp>
      <p:sp>
        <p:nvSpPr>
          <p:cNvPr id="36" name="pole tekstowe 35"/>
          <p:cNvSpPr txBox="1"/>
          <p:nvPr/>
        </p:nvSpPr>
        <p:spPr>
          <a:xfrm>
            <a:off x="8587735" y="4911466"/>
            <a:ext cx="1877142" cy="1061807"/>
          </a:xfrm>
          <a:prstGeom prst="rect">
            <a:avLst/>
          </a:prstGeom>
          <a:noFill/>
        </p:spPr>
        <p:txBody>
          <a:bodyPr wrap="square" lIns="72000" rIns="72000" rtlCol="0" anchor="t">
            <a:noAutofit/>
          </a:bodyPr>
          <a:lstStyle/>
          <a:p>
            <a:pPr algn="ctr"/>
            <a:r>
              <a:rPr lang="en-US" dirty="0"/>
              <a:t>Put your text here. Add item description.</a:t>
            </a:r>
          </a:p>
        </p:txBody>
      </p:sp>
      <p:sp>
        <p:nvSpPr>
          <p:cNvPr id="37" name="pole tekstowe 36"/>
          <p:cNvSpPr txBox="1"/>
          <p:nvPr/>
        </p:nvSpPr>
        <p:spPr>
          <a:xfrm>
            <a:off x="7191422" y="1666635"/>
            <a:ext cx="1877142" cy="945362"/>
          </a:xfrm>
          <a:prstGeom prst="rect">
            <a:avLst/>
          </a:prstGeom>
          <a:noFill/>
        </p:spPr>
        <p:txBody>
          <a:bodyPr wrap="square" lIns="72000" rIns="72000" rtlCol="0" anchor="t">
            <a:noAutofit/>
          </a:bodyPr>
          <a:lstStyle/>
          <a:p>
            <a:pPr algn="ctr"/>
            <a:r>
              <a:rPr lang="en-US" dirty="0"/>
              <a:t>Put your text here. Add item description.</a:t>
            </a:r>
          </a:p>
        </p:txBody>
      </p:sp>
    </p:spTree>
    <p:extLst>
      <p:ext uri="{BB962C8B-B14F-4D97-AF65-F5344CB8AC3E}">
        <p14:creationId xmlns:p14="http://schemas.microsoft.com/office/powerpoint/2010/main" val="3098548511"/>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ole tekstowe 4">
            <a:extLst>
              <a:ext uri="{FF2B5EF4-FFF2-40B4-BE49-F238E27FC236}">
                <a16:creationId xmlns:a16="http://schemas.microsoft.com/office/drawing/2014/main" id="{9F71F0C7-7975-481E-B64F-2C2437AD8570}"/>
              </a:ext>
            </a:extLst>
          </p:cNvPr>
          <p:cNvSpPr txBox="1"/>
          <p:nvPr/>
        </p:nvSpPr>
        <p:spPr>
          <a:xfrm>
            <a:off x="1919288" y="4376738"/>
            <a:ext cx="1873250" cy="461962"/>
          </a:xfrm>
          <a:prstGeom prst="rect">
            <a:avLst/>
          </a:prstGeom>
          <a:noFill/>
          <a:ln>
            <a:noFill/>
          </a:ln>
          <a:effectLst/>
        </p:spPr>
        <p:txBody>
          <a:bodyPr>
            <a:spAutoFit/>
          </a:bodyPr>
          <a:lstStyle/>
          <a:p>
            <a:pPr>
              <a:defRPr/>
            </a:pPr>
            <a:r>
              <a:rPr lang="en-US" sz="2400" kern="0" dirty="0"/>
              <a:t>20xx</a:t>
            </a:r>
          </a:p>
        </p:txBody>
      </p:sp>
      <p:sp>
        <p:nvSpPr>
          <p:cNvPr id="7" name="pole tekstowe 6">
            <a:extLst>
              <a:ext uri="{FF2B5EF4-FFF2-40B4-BE49-F238E27FC236}">
                <a16:creationId xmlns:a16="http://schemas.microsoft.com/office/drawing/2014/main" id="{659FF43F-E3B2-4D13-9D12-D2D37EE766E7}"/>
              </a:ext>
            </a:extLst>
          </p:cNvPr>
          <p:cNvSpPr txBox="1"/>
          <p:nvPr/>
        </p:nvSpPr>
        <p:spPr>
          <a:xfrm>
            <a:off x="8328025" y="4376738"/>
            <a:ext cx="1874838" cy="461962"/>
          </a:xfrm>
          <a:prstGeom prst="rect">
            <a:avLst/>
          </a:prstGeom>
          <a:noFill/>
          <a:ln>
            <a:noFill/>
          </a:ln>
          <a:effectLst/>
        </p:spPr>
        <p:txBody>
          <a:bodyPr>
            <a:spAutoFit/>
          </a:bodyPr>
          <a:lstStyle/>
          <a:p>
            <a:pPr>
              <a:defRPr/>
            </a:pPr>
            <a:r>
              <a:rPr lang="en-US" sz="2400" kern="0" dirty="0"/>
              <a:t>20xx</a:t>
            </a:r>
          </a:p>
        </p:txBody>
      </p:sp>
      <p:grpSp>
        <p:nvGrpSpPr>
          <p:cNvPr id="12292" name="Group 1">
            <a:extLst>
              <a:ext uri="{FF2B5EF4-FFF2-40B4-BE49-F238E27FC236}">
                <a16:creationId xmlns:a16="http://schemas.microsoft.com/office/drawing/2014/main" id="{21ABDE48-7681-46C9-BED6-E2BACECD390A}"/>
              </a:ext>
            </a:extLst>
          </p:cNvPr>
          <p:cNvGrpSpPr>
            <a:grpSpLocks/>
          </p:cNvGrpSpPr>
          <p:nvPr/>
        </p:nvGrpSpPr>
        <p:grpSpPr bwMode="auto">
          <a:xfrm>
            <a:off x="1919289" y="3368675"/>
            <a:ext cx="8407400" cy="647700"/>
            <a:chOff x="395420" y="3368933"/>
            <a:chExt cx="8407525" cy="648090"/>
          </a:xfrm>
        </p:grpSpPr>
        <p:sp>
          <p:nvSpPr>
            <p:cNvPr id="3" name="Pagon 2">
              <a:extLst>
                <a:ext uri="{FF2B5EF4-FFF2-40B4-BE49-F238E27FC236}">
                  <a16:creationId xmlns:a16="http://schemas.microsoft.com/office/drawing/2014/main" id="{F40C625C-B5C2-43CA-8348-057CB1B7003A}"/>
                </a:ext>
              </a:extLst>
            </p:cNvPr>
            <p:cNvSpPr/>
            <p:nvPr/>
          </p:nvSpPr>
          <p:spPr>
            <a:xfrm>
              <a:off x="395420" y="3368933"/>
              <a:ext cx="6624735" cy="648090"/>
            </a:xfrm>
            <a:prstGeom prst="chevron">
              <a:avLst/>
            </a:prstGeom>
            <a:solidFill>
              <a:schemeClr val="bg1">
                <a:lumMod val="85000"/>
              </a:schemeClr>
            </a:solidFill>
            <a:ln>
              <a:noFill/>
            </a:ln>
            <a:effectLst/>
          </p:spPr>
          <p:style>
            <a:lnRef idx="1">
              <a:schemeClr val="accent4"/>
            </a:lnRef>
            <a:fillRef idx="2">
              <a:schemeClr val="accent4"/>
            </a:fillRef>
            <a:effectRef idx="1">
              <a:schemeClr val="accent4"/>
            </a:effectRef>
            <a:fontRef idx="minor">
              <a:schemeClr val="dk1"/>
            </a:fontRef>
          </p:style>
          <p:txBody>
            <a:bodyPr anchor="ctr"/>
            <a:lstStyle/>
            <a:p>
              <a:pPr>
                <a:defRPr/>
              </a:pPr>
              <a:endParaRPr lang="en-US" sz="800" kern="0" dirty="0">
                <a:solidFill>
                  <a:sysClr val="window" lastClr="FFFFFF">
                    <a:lumMod val="75000"/>
                  </a:sysClr>
                </a:solidFill>
              </a:endParaRPr>
            </a:p>
          </p:txBody>
        </p:sp>
        <p:sp>
          <p:nvSpPr>
            <p:cNvPr id="4" name="Elipsa 3">
              <a:extLst>
                <a:ext uri="{FF2B5EF4-FFF2-40B4-BE49-F238E27FC236}">
                  <a16:creationId xmlns:a16="http://schemas.microsoft.com/office/drawing/2014/main" id="{EDFC4CAD-4A45-4E43-AD1B-F40094CE27CD}"/>
                </a:ext>
              </a:extLst>
            </p:cNvPr>
            <p:cNvSpPr/>
            <p:nvPr/>
          </p:nvSpPr>
          <p:spPr>
            <a:xfrm>
              <a:off x="1887692"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6" name="Pagon 5">
              <a:extLst>
                <a:ext uri="{FF2B5EF4-FFF2-40B4-BE49-F238E27FC236}">
                  <a16:creationId xmlns:a16="http://schemas.microsoft.com/office/drawing/2014/main" id="{14C78529-0394-4E4C-B356-1CF47768BB81}"/>
                </a:ext>
              </a:extLst>
            </p:cNvPr>
            <p:cNvSpPr/>
            <p:nvPr/>
          </p:nvSpPr>
          <p:spPr>
            <a:xfrm>
              <a:off x="6786790" y="3368933"/>
              <a:ext cx="2016155" cy="648090"/>
            </a:xfrm>
            <a:prstGeom prst="chevron">
              <a:avLst/>
            </a:prstGeom>
            <a:solidFill>
              <a:schemeClr val="bg1">
                <a:lumMod val="85000"/>
              </a:schemeClr>
            </a:solidFill>
            <a:ln>
              <a:noFill/>
            </a:ln>
            <a:effectLst/>
          </p:spPr>
          <p:style>
            <a:lnRef idx="1">
              <a:schemeClr val="accent3"/>
            </a:lnRef>
            <a:fillRef idx="2">
              <a:schemeClr val="accent3"/>
            </a:fillRef>
            <a:effectRef idx="1">
              <a:schemeClr val="accent3"/>
            </a:effectRef>
            <a:fontRef idx="minor">
              <a:schemeClr val="dk1"/>
            </a:fontRef>
          </p:style>
          <p:txBody>
            <a:bodyPr anchor="ctr"/>
            <a:lstStyle/>
            <a:p>
              <a:pPr>
                <a:defRPr/>
              </a:pPr>
              <a:endParaRPr lang="en-US" sz="800" kern="0" dirty="0">
                <a:solidFill>
                  <a:sysClr val="window" lastClr="FFFFFF">
                    <a:lumMod val="75000"/>
                  </a:sysClr>
                </a:solidFill>
              </a:endParaRPr>
            </a:p>
          </p:txBody>
        </p:sp>
        <p:sp>
          <p:nvSpPr>
            <p:cNvPr id="8" name="Elipsa 7">
              <a:extLst>
                <a:ext uri="{FF2B5EF4-FFF2-40B4-BE49-F238E27FC236}">
                  <a16:creationId xmlns:a16="http://schemas.microsoft.com/office/drawing/2014/main" id="{5E876170-D994-4F9B-9BA1-431BA282E05B}"/>
                </a:ext>
              </a:extLst>
            </p:cNvPr>
            <p:cNvSpPr/>
            <p:nvPr/>
          </p:nvSpPr>
          <p:spPr>
            <a:xfrm>
              <a:off x="1357459"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9" name="Elipsa 8">
              <a:extLst>
                <a:ext uri="{FF2B5EF4-FFF2-40B4-BE49-F238E27FC236}">
                  <a16:creationId xmlns:a16="http://schemas.microsoft.com/office/drawing/2014/main" id="{0E92A224-3F89-48B3-89F6-1A88D47CAA53}"/>
                </a:ext>
              </a:extLst>
            </p:cNvPr>
            <p:cNvSpPr/>
            <p:nvPr/>
          </p:nvSpPr>
          <p:spPr>
            <a:xfrm>
              <a:off x="827226"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0" name="Elipsa 9">
              <a:extLst>
                <a:ext uri="{FF2B5EF4-FFF2-40B4-BE49-F238E27FC236}">
                  <a16:creationId xmlns:a16="http://schemas.microsoft.com/office/drawing/2014/main" id="{DF9AB5DC-86C5-4380-959A-AF7D8E0C64E5}"/>
                </a:ext>
              </a:extLst>
            </p:cNvPr>
            <p:cNvSpPr/>
            <p:nvPr/>
          </p:nvSpPr>
          <p:spPr>
            <a:xfrm>
              <a:off x="4540443"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1" name="Elipsa 10">
              <a:extLst>
                <a:ext uri="{FF2B5EF4-FFF2-40B4-BE49-F238E27FC236}">
                  <a16:creationId xmlns:a16="http://schemas.microsoft.com/office/drawing/2014/main" id="{BF91E131-F48D-49AA-B70C-94D4E1025496}"/>
                </a:ext>
              </a:extLst>
            </p:cNvPr>
            <p:cNvSpPr/>
            <p:nvPr/>
          </p:nvSpPr>
          <p:spPr>
            <a:xfrm>
              <a:off x="3479978"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2" name="Elipsa 11">
              <a:extLst>
                <a:ext uri="{FF2B5EF4-FFF2-40B4-BE49-F238E27FC236}">
                  <a16:creationId xmlns:a16="http://schemas.microsoft.com/office/drawing/2014/main" id="{64827B4F-B077-4AED-A924-BB1981A39C3C}"/>
                </a:ext>
              </a:extLst>
            </p:cNvPr>
            <p:cNvSpPr/>
            <p:nvPr/>
          </p:nvSpPr>
          <p:spPr>
            <a:xfrm>
              <a:off x="2419512"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3" name="Elipsa 12">
              <a:extLst>
                <a:ext uri="{FF2B5EF4-FFF2-40B4-BE49-F238E27FC236}">
                  <a16:creationId xmlns:a16="http://schemas.microsoft.com/office/drawing/2014/main" id="{D9D4B8E5-BC50-4741-8794-7BF3AA6C1EEE}"/>
                </a:ext>
              </a:extLst>
            </p:cNvPr>
            <p:cNvSpPr/>
            <p:nvPr/>
          </p:nvSpPr>
          <p:spPr>
            <a:xfrm>
              <a:off x="5070676"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4" name="Elipsa 13">
              <a:extLst>
                <a:ext uri="{FF2B5EF4-FFF2-40B4-BE49-F238E27FC236}">
                  <a16:creationId xmlns:a16="http://schemas.microsoft.com/office/drawing/2014/main" id="{2DB623DD-2DC8-4C44-B428-29E5FDFC0D46}"/>
                </a:ext>
              </a:extLst>
            </p:cNvPr>
            <p:cNvSpPr/>
            <p:nvPr/>
          </p:nvSpPr>
          <p:spPr>
            <a:xfrm>
              <a:off x="4010210"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5" name="Elipsa 14">
              <a:extLst>
                <a:ext uri="{FF2B5EF4-FFF2-40B4-BE49-F238E27FC236}">
                  <a16:creationId xmlns:a16="http://schemas.microsoft.com/office/drawing/2014/main" id="{B744B68D-136E-4CA7-9E1F-843105CBE090}"/>
                </a:ext>
              </a:extLst>
            </p:cNvPr>
            <p:cNvSpPr/>
            <p:nvPr/>
          </p:nvSpPr>
          <p:spPr>
            <a:xfrm>
              <a:off x="2949745"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6" name="Elipsa 15">
              <a:extLst>
                <a:ext uri="{FF2B5EF4-FFF2-40B4-BE49-F238E27FC236}">
                  <a16:creationId xmlns:a16="http://schemas.microsoft.com/office/drawing/2014/main" id="{04D23C9D-941E-4130-A660-7E06E2F9AF3A}"/>
                </a:ext>
              </a:extLst>
            </p:cNvPr>
            <p:cNvSpPr/>
            <p:nvPr/>
          </p:nvSpPr>
          <p:spPr>
            <a:xfrm>
              <a:off x="6662963"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7" name="Elipsa 16">
              <a:extLst>
                <a:ext uri="{FF2B5EF4-FFF2-40B4-BE49-F238E27FC236}">
                  <a16:creationId xmlns:a16="http://schemas.microsoft.com/office/drawing/2014/main" id="{74BFB7F5-6961-4E6E-BFDF-665F0DC87978}"/>
                </a:ext>
              </a:extLst>
            </p:cNvPr>
            <p:cNvSpPr/>
            <p:nvPr/>
          </p:nvSpPr>
          <p:spPr>
            <a:xfrm>
              <a:off x="6132730"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8" name="Elipsa 17">
              <a:extLst>
                <a:ext uri="{FF2B5EF4-FFF2-40B4-BE49-F238E27FC236}">
                  <a16:creationId xmlns:a16="http://schemas.microsoft.com/office/drawing/2014/main" id="{87AB2C9D-435C-4A69-AA9C-230B4D348842}"/>
                </a:ext>
              </a:extLst>
            </p:cNvPr>
            <p:cNvSpPr/>
            <p:nvPr/>
          </p:nvSpPr>
          <p:spPr>
            <a:xfrm>
              <a:off x="5602497"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9" name="Elipsa 18">
              <a:extLst>
                <a:ext uri="{FF2B5EF4-FFF2-40B4-BE49-F238E27FC236}">
                  <a16:creationId xmlns:a16="http://schemas.microsoft.com/office/drawing/2014/main" id="{74817A58-259F-424C-AE13-CB33184BD201}"/>
                </a:ext>
              </a:extLst>
            </p:cNvPr>
            <p:cNvSpPr/>
            <p:nvPr/>
          </p:nvSpPr>
          <p:spPr>
            <a:xfrm>
              <a:off x="8253661"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20" name="Elipsa 19">
              <a:extLst>
                <a:ext uri="{FF2B5EF4-FFF2-40B4-BE49-F238E27FC236}">
                  <a16:creationId xmlns:a16="http://schemas.microsoft.com/office/drawing/2014/main" id="{2F0A7595-BD7E-40EA-A2A7-BA4BCA97D816}"/>
                </a:ext>
              </a:extLst>
            </p:cNvPr>
            <p:cNvSpPr/>
            <p:nvPr/>
          </p:nvSpPr>
          <p:spPr>
            <a:xfrm>
              <a:off x="7723428"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21" name="Elipsa 20">
              <a:extLst>
                <a:ext uri="{FF2B5EF4-FFF2-40B4-BE49-F238E27FC236}">
                  <a16:creationId xmlns:a16="http://schemas.microsoft.com/office/drawing/2014/main" id="{E654C45E-FB82-4F0A-BB07-2E735FFDFF3C}"/>
                </a:ext>
              </a:extLst>
            </p:cNvPr>
            <p:cNvSpPr/>
            <p:nvPr/>
          </p:nvSpPr>
          <p:spPr>
            <a:xfrm>
              <a:off x="7193195" y="3602437"/>
              <a:ext cx="180978" cy="181084"/>
            </a:xfrm>
            <a:prstGeom prst="ellipse">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grpSp>
      <p:graphicFrame>
        <p:nvGraphicFramePr>
          <p:cNvPr id="25" name="Tabelle 11">
            <a:extLst>
              <a:ext uri="{FF2B5EF4-FFF2-40B4-BE49-F238E27FC236}">
                <a16:creationId xmlns:a16="http://schemas.microsoft.com/office/drawing/2014/main" id="{928C2571-5270-4936-B721-85B70BAC5EE8}"/>
              </a:ext>
            </a:extLst>
          </p:cNvPr>
          <p:cNvGraphicFramePr>
            <a:graphicFrameLocks noGrp="1"/>
          </p:cNvGraphicFramePr>
          <p:nvPr/>
        </p:nvGraphicFramePr>
        <p:xfrm>
          <a:off x="2036764" y="4089400"/>
          <a:ext cx="8091480" cy="243840"/>
        </p:xfrm>
        <a:graphic>
          <a:graphicData uri="http://schemas.openxmlformats.org/drawingml/2006/table">
            <a:tbl>
              <a:tblPr firstRow="1" bandRow="1">
                <a:effectLst/>
                <a:tableStyleId>{5C22544A-7EE6-4342-B048-85BDC9FD1C3A}</a:tableStyleId>
              </a:tblPr>
              <a:tblGrid>
                <a:gridCol w="539432">
                  <a:extLst>
                    <a:ext uri="{9D8B030D-6E8A-4147-A177-3AD203B41FA5}">
                      <a16:colId xmlns:a16="http://schemas.microsoft.com/office/drawing/2014/main" val="20000"/>
                    </a:ext>
                  </a:extLst>
                </a:gridCol>
                <a:gridCol w="539432">
                  <a:extLst>
                    <a:ext uri="{9D8B030D-6E8A-4147-A177-3AD203B41FA5}">
                      <a16:colId xmlns:a16="http://schemas.microsoft.com/office/drawing/2014/main" val="20001"/>
                    </a:ext>
                  </a:extLst>
                </a:gridCol>
                <a:gridCol w="539432">
                  <a:extLst>
                    <a:ext uri="{9D8B030D-6E8A-4147-A177-3AD203B41FA5}">
                      <a16:colId xmlns:a16="http://schemas.microsoft.com/office/drawing/2014/main" val="20002"/>
                    </a:ext>
                  </a:extLst>
                </a:gridCol>
                <a:gridCol w="539432">
                  <a:extLst>
                    <a:ext uri="{9D8B030D-6E8A-4147-A177-3AD203B41FA5}">
                      <a16:colId xmlns:a16="http://schemas.microsoft.com/office/drawing/2014/main" val="20003"/>
                    </a:ext>
                  </a:extLst>
                </a:gridCol>
                <a:gridCol w="539432">
                  <a:extLst>
                    <a:ext uri="{9D8B030D-6E8A-4147-A177-3AD203B41FA5}">
                      <a16:colId xmlns:a16="http://schemas.microsoft.com/office/drawing/2014/main" val="20004"/>
                    </a:ext>
                  </a:extLst>
                </a:gridCol>
                <a:gridCol w="539432">
                  <a:extLst>
                    <a:ext uri="{9D8B030D-6E8A-4147-A177-3AD203B41FA5}">
                      <a16:colId xmlns:a16="http://schemas.microsoft.com/office/drawing/2014/main" val="20005"/>
                    </a:ext>
                  </a:extLst>
                </a:gridCol>
                <a:gridCol w="539432">
                  <a:extLst>
                    <a:ext uri="{9D8B030D-6E8A-4147-A177-3AD203B41FA5}">
                      <a16:colId xmlns:a16="http://schemas.microsoft.com/office/drawing/2014/main" val="20006"/>
                    </a:ext>
                  </a:extLst>
                </a:gridCol>
                <a:gridCol w="539432">
                  <a:extLst>
                    <a:ext uri="{9D8B030D-6E8A-4147-A177-3AD203B41FA5}">
                      <a16:colId xmlns:a16="http://schemas.microsoft.com/office/drawing/2014/main" val="20007"/>
                    </a:ext>
                  </a:extLst>
                </a:gridCol>
                <a:gridCol w="539432">
                  <a:extLst>
                    <a:ext uri="{9D8B030D-6E8A-4147-A177-3AD203B41FA5}">
                      <a16:colId xmlns:a16="http://schemas.microsoft.com/office/drawing/2014/main" val="20008"/>
                    </a:ext>
                  </a:extLst>
                </a:gridCol>
                <a:gridCol w="539432">
                  <a:extLst>
                    <a:ext uri="{9D8B030D-6E8A-4147-A177-3AD203B41FA5}">
                      <a16:colId xmlns:a16="http://schemas.microsoft.com/office/drawing/2014/main" val="20009"/>
                    </a:ext>
                  </a:extLst>
                </a:gridCol>
                <a:gridCol w="539432">
                  <a:extLst>
                    <a:ext uri="{9D8B030D-6E8A-4147-A177-3AD203B41FA5}">
                      <a16:colId xmlns:a16="http://schemas.microsoft.com/office/drawing/2014/main" val="20010"/>
                    </a:ext>
                  </a:extLst>
                </a:gridCol>
                <a:gridCol w="539432">
                  <a:extLst>
                    <a:ext uri="{9D8B030D-6E8A-4147-A177-3AD203B41FA5}">
                      <a16:colId xmlns:a16="http://schemas.microsoft.com/office/drawing/2014/main" val="20011"/>
                    </a:ext>
                  </a:extLst>
                </a:gridCol>
                <a:gridCol w="539432">
                  <a:extLst>
                    <a:ext uri="{9D8B030D-6E8A-4147-A177-3AD203B41FA5}">
                      <a16:colId xmlns:a16="http://schemas.microsoft.com/office/drawing/2014/main" val="20012"/>
                    </a:ext>
                  </a:extLst>
                </a:gridCol>
                <a:gridCol w="539432">
                  <a:extLst>
                    <a:ext uri="{9D8B030D-6E8A-4147-A177-3AD203B41FA5}">
                      <a16:colId xmlns:a16="http://schemas.microsoft.com/office/drawing/2014/main" val="20013"/>
                    </a:ext>
                  </a:extLst>
                </a:gridCol>
                <a:gridCol w="539432">
                  <a:extLst>
                    <a:ext uri="{9D8B030D-6E8A-4147-A177-3AD203B41FA5}">
                      <a16:colId xmlns:a16="http://schemas.microsoft.com/office/drawing/2014/main" val="20014"/>
                    </a:ext>
                  </a:extLst>
                </a:gridCol>
              </a:tblGrid>
              <a:tr h="242888">
                <a:tc>
                  <a:txBody>
                    <a:bodyPr/>
                    <a:lstStyle/>
                    <a:p>
                      <a:pPr algn="ctr"/>
                      <a:r>
                        <a:rPr lang="en-US" sz="1600" dirty="0">
                          <a:solidFill>
                            <a:schemeClr val="tx1"/>
                          </a:solidFill>
                        </a:rPr>
                        <a:t>Jan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Feb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Mar</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Apr</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May</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Jun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Jul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Aug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Sept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Oct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Nov</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Dec</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Jan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Feb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rPr>
                        <a:t>Mar</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2309" name="Group 36">
            <a:extLst>
              <a:ext uri="{FF2B5EF4-FFF2-40B4-BE49-F238E27FC236}">
                <a16:creationId xmlns:a16="http://schemas.microsoft.com/office/drawing/2014/main" id="{7C84FB80-7990-4A49-9BA1-57191C3CF104}"/>
              </a:ext>
            </a:extLst>
          </p:cNvPr>
          <p:cNvGrpSpPr>
            <a:grpSpLocks/>
          </p:cNvGrpSpPr>
          <p:nvPr/>
        </p:nvGrpSpPr>
        <p:grpSpPr bwMode="auto">
          <a:xfrm>
            <a:off x="6024564" y="1587500"/>
            <a:ext cx="1341437" cy="1339850"/>
            <a:chOff x="-1913803" y="941583"/>
            <a:chExt cx="1800200" cy="1800200"/>
          </a:xfrm>
        </p:grpSpPr>
        <p:grpSp>
          <p:nvGrpSpPr>
            <p:cNvPr id="12343" name="Grupa 11">
              <a:extLst>
                <a:ext uri="{FF2B5EF4-FFF2-40B4-BE49-F238E27FC236}">
                  <a16:creationId xmlns:a16="http://schemas.microsoft.com/office/drawing/2014/main" id="{6D9EA190-24CC-45F1-BC9F-87467197BE55}"/>
                </a:ext>
              </a:extLst>
            </p:cNvPr>
            <p:cNvGrpSpPr>
              <a:grpSpLocks/>
            </p:cNvGrpSpPr>
            <p:nvPr/>
          </p:nvGrpSpPr>
          <p:grpSpPr bwMode="auto">
            <a:xfrm rot="8100000">
              <a:off x="-1913803" y="941583"/>
              <a:ext cx="1800200" cy="1800200"/>
              <a:chOff x="1979131" y="4221088"/>
              <a:chExt cx="1512168" cy="1512168"/>
            </a:xfrm>
          </p:grpSpPr>
          <p:sp>
            <p:nvSpPr>
              <p:cNvPr id="40" name="Łza 12">
                <a:extLst>
                  <a:ext uri="{FF2B5EF4-FFF2-40B4-BE49-F238E27FC236}">
                    <a16:creationId xmlns:a16="http://schemas.microsoft.com/office/drawing/2014/main" id="{2DA532AB-05FE-4E2F-92CE-E3F58412588C}"/>
                  </a:ext>
                </a:extLst>
              </p:cNvPr>
              <p:cNvSpPr/>
              <p:nvPr/>
            </p:nvSpPr>
            <p:spPr>
              <a:xfrm>
                <a:off x="1979131" y="4221088"/>
                <a:ext cx="1512168" cy="151216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41" name="Elipsa 13">
                <a:extLst>
                  <a:ext uri="{FF2B5EF4-FFF2-40B4-BE49-F238E27FC236}">
                    <a16:creationId xmlns:a16="http://schemas.microsoft.com/office/drawing/2014/main" id="{7280ACB7-49F2-448D-ABBA-345F7BD9E097}"/>
                  </a:ext>
                </a:extLst>
              </p:cNvPr>
              <p:cNvSpPr/>
              <p:nvPr/>
            </p:nvSpPr>
            <p:spPr>
              <a:xfrm>
                <a:off x="2125874" y="4368005"/>
                <a:ext cx="1218682"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44" name="pole tekstowe 44">
              <a:extLst>
                <a:ext uri="{FF2B5EF4-FFF2-40B4-BE49-F238E27FC236}">
                  <a16:creationId xmlns:a16="http://schemas.microsoft.com/office/drawing/2014/main" id="{CF9C1342-D374-40DE-B53E-E69D27AD8125}"/>
                </a:ext>
              </a:extLst>
            </p:cNvPr>
            <p:cNvSpPr txBox="1">
              <a:spLocks noChangeArrowheads="1"/>
            </p:cNvSpPr>
            <p:nvPr/>
          </p:nvSpPr>
          <p:spPr bwMode="auto">
            <a:xfrm>
              <a:off x="-1828800" y="1225916"/>
              <a:ext cx="1611478"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grpSp>
        <p:nvGrpSpPr>
          <p:cNvPr id="12310" name="Group 41">
            <a:extLst>
              <a:ext uri="{FF2B5EF4-FFF2-40B4-BE49-F238E27FC236}">
                <a16:creationId xmlns:a16="http://schemas.microsoft.com/office/drawing/2014/main" id="{AB4D8E28-51F2-483C-ABBA-D2EFEE5B33B6}"/>
              </a:ext>
            </a:extLst>
          </p:cNvPr>
          <p:cNvGrpSpPr>
            <a:grpSpLocks/>
          </p:cNvGrpSpPr>
          <p:nvPr/>
        </p:nvGrpSpPr>
        <p:grpSpPr bwMode="auto">
          <a:xfrm>
            <a:off x="3943350" y="1587500"/>
            <a:ext cx="1339850" cy="1339850"/>
            <a:chOff x="-1913803" y="941583"/>
            <a:chExt cx="1800200" cy="1800200"/>
          </a:xfrm>
        </p:grpSpPr>
        <p:grpSp>
          <p:nvGrpSpPr>
            <p:cNvPr id="12339" name="Grupa 11">
              <a:extLst>
                <a:ext uri="{FF2B5EF4-FFF2-40B4-BE49-F238E27FC236}">
                  <a16:creationId xmlns:a16="http://schemas.microsoft.com/office/drawing/2014/main" id="{75F33BD7-B622-4AD8-B275-6CB54060A960}"/>
                </a:ext>
              </a:extLst>
            </p:cNvPr>
            <p:cNvGrpSpPr>
              <a:grpSpLocks/>
            </p:cNvGrpSpPr>
            <p:nvPr/>
          </p:nvGrpSpPr>
          <p:grpSpPr bwMode="auto">
            <a:xfrm rot="8100000">
              <a:off x="-1913803" y="941583"/>
              <a:ext cx="1800200" cy="1800200"/>
              <a:chOff x="1979131" y="4221088"/>
              <a:chExt cx="1512168" cy="1512168"/>
            </a:xfrm>
          </p:grpSpPr>
          <p:sp>
            <p:nvSpPr>
              <p:cNvPr id="45" name="Łza 12">
                <a:extLst>
                  <a:ext uri="{FF2B5EF4-FFF2-40B4-BE49-F238E27FC236}">
                    <a16:creationId xmlns:a16="http://schemas.microsoft.com/office/drawing/2014/main" id="{CE31D1E3-A2D7-4C54-8008-46EECAE271E0}"/>
                  </a:ext>
                </a:extLst>
              </p:cNvPr>
              <p:cNvSpPr/>
              <p:nvPr/>
            </p:nvSpPr>
            <p:spPr>
              <a:xfrm>
                <a:off x="1979131" y="4221088"/>
                <a:ext cx="1512168" cy="151216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46" name="Elipsa 13">
                <a:extLst>
                  <a:ext uri="{FF2B5EF4-FFF2-40B4-BE49-F238E27FC236}">
                    <a16:creationId xmlns:a16="http://schemas.microsoft.com/office/drawing/2014/main" id="{41EDC53A-77CB-480E-B0A2-2FF4A16C5927}"/>
                  </a:ext>
                </a:extLst>
              </p:cNvPr>
              <p:cNvSpPr/>
              <p:nvPr/>
            </p:nvSpPr>
            <p:spPr>
              <a:xfrm>
                <a:off x="2126048" y="4368005"/>
                <a:ext cx="1218334"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40" name="pole tekstowe 44">
              <a:extLst>
                <a:ext uri="{FF2B5EF4-FFF2-40B4-BE49-F238E27FC236}">
                  <a16:creationId xmlns:a16="http://schemas.microsoft.com/office/drawing/2014/main" id="{5B855DD5-A938-4308-9272-15B215F86A55}"/>
                </a:ext>
              </a:extLst>
            </p:cNvPr>
            <p:cNvSpPr txBox="1">
              <a:spLocks noChangeArrowheads="1"/>
            </p:cNvSpPr>
            <p:nvPr/>
          </p:nvSpPr>
          <p:spPr bwMode="auto">
            <a:xfrm>
              <a:off x="-1828800" y="1225916"/>
              <a:ext cx="1611478"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grpSp>
        <p:nvGrpSpPr>
          <p:cNvPr id="12311" name="Group 46">
            <a:extLst>
              <a:ext uri="{FF2B5EF4-FFF2-40B4-BE49-F238E27FC236}">
                <a16:creationId xmlns:a16="http://schemas.microsoft.com/office/drawing/2014/main" id="{40673137-583D-4D94-982B-088976E97A3D}"/>
              </a:ext>
            </a:extLst>
          </p:cNvPr>
          <p:cNvGrpSpPr>
            <a:grpSpLocks/>
          </p:cNvGrpSpPr>
          <p:nvPr/>
        </p:nvGrpSpPr>
        <p:grpSpPr bwMode="auto">
          <a:xfrm>
            <a:off x="2466975" y="1587500"/>
            <a:ext cx="1341438" cy="1339850"/>
            <a:chOff x="-1913803" y="941583"/>
            <a:chExt cx="1800200" cy="1800200"/>
          </a:xfrm>
        </p:grpSpPr>
        <p:grpSp>
          <p:nvGrpSpPr>
            <p:cNvPr id="12335" name="Grupa 11">
              <a:extLst>
                <a:ext uri="{FF2B5EF4-FFF2-40B4-BE49-F238E27FC236}">
                  <a16:creationId xmlns:a16="http://schemas.microsoft.com/office/drawing/2014/main" id="{D563D6F6-82AD-4746-B6F8-C12D287ABF18}"/>
                </a:ext>
              </a:extLst>
            </p:cNvPr>
            <p:cNvGrpSpPr>
              <a:grpSpLocks/>
            </p:cNvGrpSpPr>
            <p:nvPr/>
          </p:nvGrpSpPr>
          <p:grpSpPr bwMode="auto">
            <a:xfrm rot="8100000">
              <a:off x="-1913803" y="941583"/>
              <a:ext cx="1800200" cy="1800200"/>
              <a:chOff x="1979131" y="4221088"/>
              <a:chExt cx="1512168" cy="1512168"/>
            </a:xfrm>
          </p:grpSpPr>
          <p:sp>
            <p:nvSpPr>
              <p:cNvPr id="50" name="Łza 12">
                <a:extLst>
                  <a:ext uri="{FF2B5EF4-FFF2-40B4-BE49-F238E27FC236}">
                    <a16:creationId xmlns:a16="http://schemas.microsoft.com/office/drawing/2014/main" id="{6C07A1C7-C45B-47F8-AC40-E67AAC1DB8E2}"/>
                  </a:ext>
                </a:extLst>
              </p:cNvPr>
              <p:cNvSpPr/>
              <p:nvPr/>
            </p:nvSpPr>
            <p:spPr>
              <a:xfrm>
                <a:off x="1979131" y="4221088"/>
                <a:ext cx="1512168" cy="151216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51" name="Elipsa 13">
                <a:extLst>
                  <a:ext uri="{FF2B5EF4-FFF2-40B4-BE49-F238E27FC236}">
                    <a16:creationId xmlns:a16="http://schemas.microsoft.com/office/drawing/2014/main" id="{8F55F183-A469-4D56-9A0E-3E5DA3936A6E}"/>
                  </a:ext>
                </a:extLst>
              </p:cNvPr>
              <p:cNvSpPr/>
              <p:nvPr/>
            </p:nvSpPr>
            <p:spPr>
              <a:xfrm>
                <a:off x="2125874" y="4368005"/>
                <a:ext cx="1218682"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36" name="pole tekstowe 44">
              <a:extLst>
                <a:ext uri="{FF2B5EF4-FFF2-40B4-BE49-F238E27FC236}">
                  <a16:creationId xmlns:a16="http://schemas.microsoft.com/office/drawing/2014/main" id="{13992435-C2D2-4686-B7B3-562902DFAA0E}"/>
                </a:ext>
              </a:extLst>
            </p:cNvPr>
            <p:cNvSpPr txBox="1">
              <a:spLocks noChangeArrowheads="1"/>
            </p:cNvSpPr>
            <p:nvPr/>
          </p:nvSpPr>
          <p:spPr bwMode="auto">
            <a:xfrm>
              <a:off x="-1828800" y="1225916"/>
              <a:ext cx="1611478"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grpSp>
        <p:nvGrpSpPr>
          <p:cNvPr id="12313" name="Group 56">
            <a:extLst>
              <a:ext uri="{FF2B5EF4-FFF2-40B4-BE49-F238E27FC236}">
                <a16:creationId xmlns:a16="http://schemas.microsoft.com/office/drawing/2014/main" id="{B7125AB4-4FA9-451B-98E9-F730BEFCFFC5}"/>
              </a:ext>
            </a:extLst>
          </p:cNvPr>
          <p:cNvGrpSpPr>
            <a:grpSpLocks/>
          </p:cNvGrpSpPr>
          <p:nvPr/>
        </p:nvGrpSpPr>
        <p:grpSpPr bwMode="auto">
          <a:xfrm flipV="1">
            <a:off x="7167563" y="4681538"/>
            <a:ext cx="1339850" cy="1339850"/>
            <a:chOff x="-1913803" y="941583"/>
            <a:chExt cx="1800200" cy="1800200"/>
          </a:xfrm>
        </p:grpSpPr>
        <p:grpSp>
          <p:nvGrpSpPr>
            <p:cNvPr id="12327" name="Grupa 11">
              <a:extLst>
                <a:ext uri="{FF2B5EF4-FFF2-40B4-BE49-F238E27FC236}">
                  <a16:creationId xmlns:a16="http://schemas.microsoft.com/office/drawing/2014/main" id="{3812609E-D448-4DC2-A93B-876964B41B4F}"/>
                </a:ext>
              </a:extLst>
            </p:cNvPr>
            <p:cNvGrpSpPr>
              <a:grpSpLocks/>
            </p:cNvGrpSpPr>
            <p:nvPr/>
          </p:nvGrpSpPr>
          <p:grpSpPr bwMode="auto">
            <a:xfrm rot="8100000">
              <a:off x="-1913803" y="941583"/>
              <a:ext cx="1800200" cy="1800200"/>
              <a:chOff x="1979131" y="4221088"/>
              <a:chExt cx="1512168" cy="1512168"/>
            </a:xfrm>
          </p:grpSpPr>
          <p:sp>
            <p:nvSpPr>
              <p:cNvPr id="60" name="Łza 12">
                <a:extLst>
                  <a:ext uri="{FF2B5EF4-FFF2-40B4-BE49-F238E27FC236}">
                    <a16:creationId xmlns:a16="http://schemas.microsoft.com/office/drawing/2014/main" id="{30CFD357-6BF6-4B7D-A707-6D6E34800657}"/>
                  </a:ext>
                </a:extLst>
              </p:cNvPr>
              <p:cNvSpPr/>
              <p:nvPr/>
            </p:nvSpPr>
            <p:spPr>
              <a:xfrm>
                <a:off x="1979131" y="4221088"/>
                <a:ext cx="1512168" cy="151216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1" name="Elipsa 13">
                <a:extLst>
                  <a:ext uri="{FF2B5EF4-FFF2-40B4-BE49-F238E27FC236}">
                    <a16:creationId xmlns:a16="http://schemas.microsoft.com/office/drawing/2014/main" id="{E40DAEE1-F55C-43EC-82DA-3B30C0999FD1}"/>
                  </a:ext>
                </a:extLst>
              </p:cNvPr>
              <p:cNvSpPr/>
              <p:nvPr/>
            </p:nvSpPr>
            <p:spPr>
              <a:xfrm>
                <a:off x="2126048" y="4368005"/>
                <a:ext cx="1218334"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28" name="pole tekstowe 44">
              <a:extLst>
                <a:ext uri="{FF2B5EF4-FFF2-40B4-BE49-F238E27FC236}">
                  <a16:creationId xmlns:a16="http://schemas.microsoft.com/office/drawing/2014/main" id="{C3310C59-14EB-4618-B31A-FDE9C0F2C25A}"/>
                </a:ext>
              </a:extLst>
            </p:cNvPr>
            <p:cNvSpPr txBox="1">
              <a:spLocks noChangeArrowheads="1"/>
            </p:cNvSpPr>
            <p:nvPr/>
          </p:nvSpPr>
          <p:spPr bwMode="auto">
            <a:xfrm flipV="1">
              <a:off x="-1828800" y="1225917"/>
              <a:ext cx="1611479"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grpSp>
        <p:nvGrpSpPr>
          <p:cNvPr id="12314" name="Group 66">
            <a:extLst>
              <a:ext uri="{FF2B5EF4-FFF2-40B4-BE49-F238E27FC236}">
                <a16:creationId xmlns:a16="http://schemas.microsoft.com/office/drawing/2014/main" id="{6EDA7C29-64E1-4685-99D3-5C148E72F544}"/>
              </a:ext>
            </a:extLst>
          </p:cNvPr>
          <p:cNvGrpSpPr>
            <a:grpSpLocks/>
          </p:cNvGrpSpPr>
          <p:nvPr/>
        </p:nvGrpSpPr>
        <p:grpSpPr bwMode="auto">
          <a:xfrm flipV="1">
            <a:off x="4251325" y="4681538"/>
            <a:ext cx="1341438" cy="1339850"/>
            <a:chOff x="-1913803" y="941583"/>
            <a:chExt cx="1800200" cy="1800200"/>
          </a:xfrm>
        </p:grpSpPr>
        <p:grpSp>
          <p:nvGrpSpPr>
            <p:cNvPr id="12323" name="Grupa 11">
              <a:extLst>
                <a:ext uri="{FF2B5EF4-FFF2-40B4-BE49-F238E27FC236}">
                  <a16:creationId xmlns:a16="http://schemas.microsoft.com/office/drawing/2014/main" id="{883AAB4B-84CC-4D0F-8C6A-33E20EF549CE}"/>
                </a:ext>
              </a:extLst>
            </p:cNvPr>
            <p:cNvGrpSpPr>
              <a:grpSpLocks/>
            </p:cNvGrpSpPr>
            <p:nvPr/>
          </p:nvGrpSpPr>
          <p:grpSpPr bwMode="auto">
            <a:xfrm rot="8100000">
              <a:off x="-1913803" y="941583"/>
              <a:ext cx="1800200" cy="1800200"/>
              <a:chOff x="1979131" y="4221088"/>
              <a:chExt cx="1512168" cy="1512168"/>
            </a:xfrm>
          </p:grpSpPr>
          <p:sp>
            <p:nvSpPr>
              <p:cNvPr id="70" name="Łza 12">
                <a:extLst>
                  <a:ext uri="{FF2B5EF4-FFF2-40B4-BE49-F238E27FC236}">
                    <a16:creationId xmlns:a16="http://schemas.microsoft.com/office/drawing/2014/main" id="{5FBF35F8-339B-4F21-9095-EB674DBF6162}"/>
                  </a:ext>
                </a:extLst>
              </p:cNvPr>
              <p:cNvSpPr/>
              <p:nvPr/>
            </p:nvSpPr>
            <p:spPr>
              <a:xfrm>
                <a:off x="1979131" y="4221088"/>
                <a:ext cx="1512168" cy="151216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Elipsa 13">
                <a:extLst>
                  <a:ext uri="{FF2B5EF4-FFF2-40B4-BE49-F238E27FC236}">
                    <a16:creationId xmlns:a16="http://schemas.microsoft.com/office/drawing/2014/main" id="{7607A65F-75EC-4855-87AE-879C7F562B4F}"/>
                  </a:ext>
                </a:extLst>
              </p:cNvPr>
              <p:cNvSpPr/>
              <p:nvPr/>
            </p:nvSpPr>
            <p:spPr>
              <a:xfrm>
                <a:off x="2125874" y="4368005"/>
                <a:ext cx="1218682"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24" name="pole tekstowe 44">
              <a:extLst>
                <a:ext uri="{FF2B5EF4-FFF2-40B4-BE49-F238E27FC236}">
                  <a16:creationId xmlns:a16="http://schemas.microsoft.com/office/drawing/2014/main" id="{C4AC7904-115C-4DBF-A762-A09B22B809C4}"/>
                </a:ext>
              </a:extLst>
            </p:cNvPr>
            <p:cNvSpPr txBox="1">
              <a:spLocks noChangeArrowheads="1"/>
            </p:cNvSpPr>
            <p:nvPr/>
          </p:nvSpPr>
          <p:spPr bwMode="auto">
            <a:xfrm flipV="1">
              <a:off x="-1828800" y="1225917"/>
              <a:ext cx="1611479"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sp>
        <p:nvSpPr>
          <p:cNvPr id="12315" name="Title 25">
            <a:extLst>
              <a:ext uri="{FF2B5EF4-FFF2-40B4-BE49-F238E27FC236}">
                <a16:creationId xmlns:a16="http://schemas.microsoft.com/office/drawing/2014/main" id="{ACEE73EE-41CC-4536-AB51-909DED58A0D6}"/>
              </a:ext>
            </a:extLst>
          </p:cNvPr>
          <p:cNvSpPr>
            <a:spLocks noGrp="1" noChangeArrowheads="1"/>
          </p:cNvSpPr>
          <p:nvPr>
            <p:ph type="title"/>
          </p:nvPr>
        </p:nvSpPr>
        <p:spPr/>
        <p:txBody>
          <a:bodyPr>
            <a:normAutofit fontScale="90000"/>
          </a:bodyPr>
          <a:lstStyle/>
          <a:p>
            <a:r>
              <a:rPr lang="en-US" altLang="pl-PL" dirty="0"/>
              <a:t>Yearly Events Plan Timeline - Teardrop &amp; Arrow Graphics</a:t>
            </a:r>
          </a:p>
        </p:txBody>
      </p:sp>
      <p:grpSp>
        <p:nvGrpSpPr>
          <p:cNvPr id="12312" name="Group 51">
            <a:extLst>
              <a:ext uri="{FF2B5EF4-FFF2-40B4-BE49-F238E27FC236}">
                <a16:creationId xmlns:a16="http://schemas.microsoft.com/office/drawing/2014/main" id="{C150D03C-0A97-4FE8-B11C-1E09BCD4B18F}"/>
              </a:ext>
            </a:extLst>
          </p:cNvPr>
          <p:cNvGrpSpPr>
            <a:grpSpLocks/>
          </p:cNvGrpSpPr>
          <p:nvPr/>
        </p:nvGrpSpPr>
        <p:grpSpPr bwMode="auto">
          <a:xfrm flipV="1">
            <a:off x="5448300" y="4681538"/>
            <a:ext cx="1339850" cy="1339850"/>
            <a:chOff x="-1913803" y="941583"/>
            <a:chExt cx="1800200" cy="1800200"/>
          </a:xfrm>
        </p:grpSpPr>
        <p:grpSp>
          <p:nvGrpSpPr>
            <p:cNvPr id="12331" name="Grupa 11">
              <a:extLst>
                <a:ext uri="{FF2B5EF4-FFF2-40B4-BE49-F238E27FC236}">
                  <a16:creationId xmlns:a16="http://schemas.microsoft.com/office/drawing/2014/main" id="{8CDC207B-ABC8-4641-AD20-49E36549D74B}"/>
                </a:ext>
              </a:extLst>
            </p:cNvPr>
            <p:cNvGrpSpPr>
              <a:grpSpLocks/>
            </p:cNvGrpSpPr>
            <p:nvPr/>
          </p:nvGrpSpPr>
          <p:grpSpPr bwMode="auto">
            <a:xfrm rot="8100000">
              <a:off x="-1913803" y="941583"/>
              <a:ext cx="1800200" cy="1800200"/>
              <a:chOff x="1979131" y="4221088"/>
              <a:chExt cx="1512168" cy="1512168"/>
            </a:xfrm>
          </p:grpSpPr>
          <p:sp>
            <p:nvSpPr>
              <p:cNvPr id="55" name="Łza 12">
                <a:extLst>
                  <a:ext uri="{FF2B5EF4-FFF2-40B4-BE49-F238E27FC236}">
                    <a16:creationId xmlns:a16="http://schemas.microsoft.com/office/drawing/2014/main" id="{92A839ED-EBFF-4531-830A-EC369202A72D}"/>
                  </a:ext>
                </a:extLst>
              </p:cNvPr>
              <p:cNvSpPr/>
              <p:nvPr/>
            </p:nvSpPr>
            <p:spPr>
              <a:xfrm>
                <a:off x="1979131" y="4221088"/>
                <a:ext cx="1512168" cy="1512168"/>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56" name="Elipsa 13">
                <a:extLst>
                  <a:ext uri="{FF2B5EF4-FFF2-40B4-BE49-F238E27FC236}">
                    <a16:creationId xmlns:a16="http://schemas.microsoft.com/office/drawing/2014/main" id="{59A7766F-EC4B-4E6A-A564-80CB95928BDF}"/>
                  </a:ext>
                </a:extLst>
              </p:cNvPr>
              <p:cNvSpPr/>
              <p:nvPr/>
            </p:nvSpPr>
            <p:spPr>
              <a:xfrm>
                <a:off x="2126048" y="4368005"/>
                <a:ext cx="1218334" cy="12183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sp>
          <p:nvSpPr>
            <p:cNvPr id="12332" name="pole tekstowe 44">
              <a:extLst>
                <a:ext uri="{FF2B5EF4-FFF2-40B4-BE49-F238E27FC236}">
                  <a16:creationId xmlns:a16="http://schemas.microsoft.com/office/drawing/2014/main" id="{17F0410A-95BE-4FF1-84F6-2FB9DD32D8E3}"/>
                </a:ext>
              </a:extLst>
            </p:cNvPr>
            <p:cNvSpPr txBox="1">
              <a:spLocks noChangeArrowheads="1"/>
            </p:cNvSpPr>
            <p:nvPr/>
          </p:nvSpPr>
          <p:spPr bwMode="auto">
            <a:xfrm flipV="1">
              <a:off x="-1828800" y="1225917"/>
              <a:ext cx="1611479" cy="1231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a:spcAft>
                  <a:spcPts val="600"/>
                </a:spcAft>
                <a:buClr>
                  <a:schemeClr val="accent2"/>
                </a:buClr>
              </a:pPr>
              <a:r>
                <a:rPr lang="en-US" altLang="pl-PL" dirty="0"/>
                <a:t>Add text here</a:t>
              </a:r>
            </a:p>
          </p:txBody>
        </p:sp>
      </p:gr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a:bodyPr>
          <a:lstStyle/>
          <a:p>
            <a:r>
              <a:rPr lang="en-US" dirty="0"/>
              <a:t>Next Actions 6 Months Plan Calendar</a:t>
            </a:r>
            <a:endParaRPr lang="en-US" dirty="0">
              <a:latin typeface="+mn-lt"/>
            </a:endParaRPr>
          </a:p>
        </p:txBody>
      </p:sp>
      <p:grpSp>
        <p:nvGrpSpPr>
          <p:cNvPr id="8" name="Group 7">
            <a:extLst>
              <a:ext uri="{FF2B5EF4-FFF2-40B4-BE49-F238E27FC236}">
                <a16:creationId xmlns:a16="http://schemas.microsoft.com/office/drawing/2014/main" id="{E977CC4D-A104-4EF6-92FB-9323095A9CCA}"/>
              </a:ext>
            </a:extLst>
          </p:cNvPr>
          <p:cNvGrpSpPr/>
          <p:nvPr/>
        </p:nvGrpSpPr>
        <p:grpSpPr>
          <a:xfrm>
            <a:off x="2461693" y="3275305"/>
            <a:ext cx="1836649" cy="2861054"/>
            <a:chOff x="2337338" y="1916832"/>
            <a:chExt cx="1854573" cy="2888976"/>
          </a:xfrm>
        </p:grpSpPr>
        <p:sp>
          <p:nvSpPr>
            <p:cNvPr id="33" name="Prostokąt zaokrąglony 24"/>
            <p:cNvSpPr/>
            <p:nvPr/>
          </p:nvSpPr>
          <p:spPr>
            <a:xfrm>
              <a:off x="2523629"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endParaRPr lang="en-US" sz="1200" dirty="0">
                <a:solidFill>
                  <a:schemeClr val="tx1"/>
                </a:solidFill>
              </a:endParaRPr>
            </a:p>
          </p:txBody>
        </p:sp>
        <p:sp>
          <p:nvSpPr>
            <p:cNvPr id="34" name="Freeform 11"/>
            <p:cNvSpPr>
              <a:spLocks/>
            </p:cNvSpPr>
            <p:nvPr/>
          </p:nvSpPr>
          <p:spPr bwMode="auto">
            <a:xfrm>
              <a:off x="2337338" y="1916832"/>
              <a:ext cx="1854573" cy="537711"/>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2</a:t>
              </a:r>
            </a:p>
          </p:txBody>
        </p:sp>
        <p:sp>
          <p:nvSpPr>
            <p:cNvPr id="35" name="Freeform 13"/>
            <p:cNvSpPr>
              <a:spLocks/>
            </p:cNvSpPr>
            <p:nvPr/>
          </p:nvSpPr>
          <p:spPr bwMode="auto">
            <a:xfrm>
              <a:off x="2337338" y="245041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9" name="Group 8">
            <a:extLst>
              <a:ext uri="{FF2B5EF4-FFF2-40B4-BE49-F238E27FC236}">
                <a16:creationId xmlns:a16="http://schemas.microsoft.com/office/drawing/2014/main" id="{424E46CE-713E-4B86-AD41-B0AF1D06AA7A}"/>
              </a:ext>
            </a:extLst>
          </p:cNvPr>
          <p:cNvGrpSpPr/>
          <p:nvPr/>
        </p:nvGrpSpPr>
        <p:grpSpPr>
          <a:xfrm>
            <a:off x="623392" y="3275305"/>
            <a:ext cx="1841876" cy="2861054"/>
            <a:chOff x="480293" y="1916832"/>
            <a:chExt cx="1859852" cy="2888976"/>
          </a:xfrm>
        </p:grpSpPr>
        <p:sp>
          <p:nvSpPr>
            <p:cNvPr id="37" name="Prostokąt zaokrąglony 24"/>
            <p:cNvSpPr/>
            <p:nvPr/>
          </p:nvSpPr>
          <p:spPr>
            <a:xfrm>
              <a:off x="674037"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sp>
          <p:nvSpPr>
            <p:cNvPr id="38" name="Freeform 11"/>
            <p:cNvSpPr>
              <a:spLocks/>
            </p:cNvSpPr>
            <p:nvPr/>
          </p:nvSpPr>
          <p:spPr bwMode="auto">
            <a:xfrm>
              <a:off x="480293" y="1916832"/>
              <a:ext cx="1859852" cy="537711"/>
            </a:xfrm>
            <a:custGeom>
              <a:avLst/>
              <a:gdLst>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84601 w 1426453"/>
                <a:gd name="connsiteY5" fmla="*/ 201642 h 403283"/>
                <a:gd name="connsiteX6" fmla="*/ 0 w 1426453"/>
                <a:gd name="connsiteY6" fmla="*/ 0 h 403283"/>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0 w 1426453"/>
                <a:gd name="connsiteY5" fmla="*/ 0 h 4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453" h="403283">
                  <a:moveTo>
                    <a:pt x="0" y="0"/>
                  </a:moveTo>
                  <a:lnTo>
                    <a:pt x="1341852" y="0"/>
                  </a:lnTo>
                  <a:lnTo>
                    <a:pt x="1426453" y="201642"/>
                  </a:lnTo>
                  <a:lnTo>
                    <a:pt x="1341852" y="403283"/>
                  </a:lnTo>
                  <a:lnTo>
                    <a:pt x="0" y="403283"/>
                  </a:lnTo>
                  <a:lnTo>
                    <a:pt x="0" y="0"/>
                  </a:lnTo>
                  <a:close/>
                </a:path>
              </a:pathLst>
            </a:custGeom>
            <a:solidFill>
              <a:schemeClr val="accent4"/>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1</a:t>
              </a:r>
            </a:p>
          </p:txBody>
        </p:sp>
        <p:sp>
          <p:nvSpPr>
            <p:cNvPr id="39" name="Freeform 13"/>
            <p:cNvSpPr>
              <a:spLocks/>
            </p:cNvSpPr>
            <p:nvPr/>
          </p:nvSpPr>
          <p:spPr bwMode="auto">
            <a:xfrm>
              <a:off x="487987" y="245454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4">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7" name="Group 6">
            <a:extLst>
              <a:ext uri="{FF2B5EF4-FFF2-40B4-BE49-F238E27FC236}">
                <a16:creationId xmlns:a16="http://schemas.microsoft.com/office/drawing/2014/main" id="{1FB0237F-B12B-4D39-8CE0-821D44CE1F62}"/>
              </a:ext>
            </a:extLst>
          </p:cNvPr>
          <p:cNvGrpSpPr/>
          <p:nvPr/>
        </p:nvGrpSpPr>
        <p:grpSpPr>
          <a:xfrm>
            <a:off x="4296356" y="3275305"/>
            <a:ext cx="1836649" cy="2861054"/>
            <a:chOff x="4189104" y="1916832"/>
            <a:chExt cx="1854573" cy="2888976"/>
          </a:xfrm>
        </p:grpSpPr>
        <p:sp>
          <p:nvSpPr>
            <p:cNvPr id="41" name="Prostokąt zaokrąglony 24"/>
            <p:cNvSpPr/>
            <p:nvPr/>
          </p:nvSpPr>
          <p:spPr>
            <a:xfrm>
              <a:off x="4375395"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endParaRPr lang="en-US" sz="1200" dirty="0">
                <a:solidFill>
                  <a:schemeClr val="tx1"/>
                </a:solidFill>
              </a:endParaRPr>
            </a:p>
          </p:txBody>
        </p:sp>
        <p:sp>
          <p:nvSpPr>
            <p:cNvPr id="42" name="Freeform 11"/>
            <p:cNvSpPr>
              <a:spLocks/>
            </p:cNvSpPr>
            <p:nvPr/>
          </p:nvSpPr>
          <p:spPr bwMode="auto">
            <a:xfrm>
              <a:off x="4189104" y="1916832"/>
              <a:ext cx="1854573" cy="537711"/>
            </a:xfrm>
            <a:prstGeom prst="chevron">
              <a:avLst>
                <a:gd name="adj" fmla="val 20978"/>
              </a:avLst>
            </a:prstGeom>
            <a:solidFill>
              <a:schemeClr val="accent4"/>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3</a:t>
              </a:r>
            </a:p>
          </p:txBody>
        </p:sp>
        <p:sp>
          <p:nvSpPr>
            <p:cNvPr id="43" name="Freeform 13"/>
            <p:cNvSpPr>
              <a:spLocks/>
            </p:cNvSpPr>
            <p:nvPr/>
          </p:nvSpPr>
          <p:spPr bwMode="auto">
            <a:xfrm>
              <a:off x="4189104" y="245041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4">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6" name="Group 5">
            <a:extLst>
              <a:ext uri="{FF2B5EF4-FFF2-40B4-BE49-F238E27FC236}">
                <a16:creationId xmlns:a16="http://schemas.microsoft.com/office/drawing/2014/main" id="{3BCC7FE0-0A28-4386-A46E-D29D63C454EC}"/>
              </a:ext>
            </a:extLst>
          </p:cNvPr>
          <p:cNvGrpSpPr/>
          <p:nvPr/>
        </p:nvGrpSpPr>
        <p:grpSpPr>
          <a:xfrm>
            <a:off x="6129431" y="3275305"/>
            <a:ext cx="1836649" cy="2861054"/>
            <a:chOff x="6040871" y="1916832"/>
            <a:chExt cx="1854573" cy="2888976"/>
          </a:xfrm>
        </p:grpSpPr>
        <p:sp>
          <p:nvSpPr>
            <p:cNvPr id="45" name="Prostokąt zaokrąglony 24"/>
            <p:cNvSpPr/>
            <p:nvPr/>
          </p:nvSpPr>
          <p:spPr>
            <a:xfrm>
              <a:off x="6227162"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endParaRPr lang="en-US" sz="1200" dirty="0">
                <a:solidFill>
                  <a:schemeClr val="tx1"/>
                </a:solidFill>
              </a:endParaRPr>
            </a:p>
          </p:txBody>
        </p:sp>
        <p:sp>
          <p:nvSpPr>
            <p:cNvPr id="46" name="Freeform 11"/>
            <p:cNvSpPr>
              <a:spLocks/>
            </p:cNvSpPr>
            <p:nvPr/>
          </p:nvSpPr>
          <p:spPr bwMode="auto">
            <a:xfrm>
              <a:off x="6040871" y="1916832"/>
              <a:ext cx="1854573" cy="537711"/>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4</a:t>
              </a:r>
            </a:p>
          </p:txBody>
        </p:sp>
        <p:sp>
          <p:nvSpPr>
            <p:cNvPr id="47" name="Freeform 13"/>
            <p:cNvSpPr>
              <a:spLocks/>
            </p:cNvSpPr>
            <p:nvPr/>
          </p:nvSpPr>
          <p:spPr bwMode="auto">
            <a:xfrm>
              <a:off x="6040871" y="245041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5" name="Group 4">
            <a:extLst>
              <a:ext uri="{FF2B5EF4-FFF2-40B4-BE49-F238E27FC236}">
                <a16:creationId xmlns:a16="http://schemas.microsoft.com/office/drawing/2014/main" id="{2BCDC86F-54D2-45AC-9E4D-7349CD8F0D8D}"/>
              </a:ext>
            </a:extLst>
          </p:cNvPr>
          <p:cNvGrpSpPr/>
          <p:nvPr/>
        </p:nvGrpSpPr>
        <p:grpSpPr>
          <a:xfrm>
            <a:off x="7963300" y="3275305"/>
            <a:ext cx="1836649" cy="2861054"/>
            <a:chOff x="7892638" y="1916832"/>
            <a:chExt cx="1854573" cy="2888976"/>
          </a:xfrm>
        </p:grpSpPr>
        <p:sp>
          <p:nvSpPr>
            <p:cNvPr id="49" name="Prostokąt zaokrąglony 24"/>
            <p:cNvSpPr/>
            <p:nvPr/>
          </p:nvSpPr>
          <p:spPr>
            <a:xfrm>
              <a:off x="8078929"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endParaRPr lang="en-US" sz="1200" dirty="0">
                <a:solidFill>
                  <a:schemeClr val="tx1"/>
                </a:solidFill>
              </a:endParaRPr>
            </a:p>
          </p:txBody>
        </p:sp>
        <p:sp>
          <p:nvSpPr>
            <p:cNvPr id="68" name="Freeform 11"/>
            <p:cNvSpPr>
              <a:spLocks/>
            </p:cNvSpPr>
            <p:nvPr/>
          </p:nvSpPr>
          <p:spPr bwMode="auto">
            <a:xfrm>
              <a:off x="7892638" y="1916832"/>
              <a:ext cx="1854573" cy="537711"/>
            </a:xfrm>
            <a:prstGeom prst="chevron">
              <a:avLst>
                <a:gd name="adj" fmla="val 20978"/>
              </a:avLst>
            </a:prstGeom>
            <a:solidFill>
              <a:schemeClr val="accent4"/>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5</a:t>
              </a:r>
            </a:p>
          </p:txBody>
        </p:sp>
        <p:sp>
          <p:nvSpPr>
            <p:cNvPr id="69" name="Freeform 13"/>
            <p:cNvSpPr>
              <a:spLocks/>
            </p:cNvSpPr>
            <p:nvPr/>
          </p:nvSpPr>
          <p:spPr bwMode="auto">
            <a:xfrm>
              <a:off x="7892638" y="245041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4">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4" name="Group 3">
            <a:extLst>
              <a:ext uri="{FF2B5EF4-FFF2-40B4-BE49-F238E27FC236}">
                <a16:creationId xmlns:a16="http://schemas.microsoft.com/office/drawing/2014/main" id="{F107ACD6-D6B7-4D92-8ED1-DD597D83618D}"/>
              </a:ext>
            </a:extLst>
          </p:cNvPr>
          <p:cNvGrpSpPr/>
          <p:nvPr/>
        </p:nvGrpSpPr>
        <p:grpSpPr>
          <a:xfrm>
            <a:off x="9797966" y="3275305"/>
            <a:ext cx="1836649" cy="2861054"/>
            <a:chOff x="9744406" y="1916832"/>
            <a:chExt cx="1854573" cy="2888976"/>
          </a:xfrm>
        </p:grpSpPr>
        <p:sp>
          <p:nvSpPr>
            <p:cNvPr id="71" name="Prostokąt zaokrąglony 24"/>
            <p:cNvSpPr/>
            <p:nvPr/>
          </p:nvSpPr>
          <p:spPr>
            <a:xfrm>
              <a:off x="9930697" y="2450413"/>
              <a:ext cx="1552590" cy="2355395"/>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wrap="square" lIns="108000" tIns="108000" rIns="108000" bIns="108000" rtlCol="0">
              <a:noAutofit/>
            </a:bodyPr>
            <a:lstStyle/>
            <a:p>
              <a:pPr lvl="0">
                <a:spcAft>
                  <a:spcPts val="600"/>
                </a:spcAft>
              </a:pPr>
              <a:r>
                <a:rPr lang="en-US" sz="1200" dirty="0">
                  <a:solidFill>
                    <a:prstClr val="black"/>
                  </a:solidFill>
                </a:rPr>
                <a:t>Fill the textbox with your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indent="-180000">
                <a:spcAft>
                  <a:spcPts val="600"/>
                </a:spcAft>
                <a:buClr>
                  <a:schemeClr val="tx1"/>
                </a:buClr>
                <a:buFont typeface="Arial" panose="020B0604020202020204" pitchFamily="34" charset="0"/>
                <a:buChar char="•"/>
              </a:pPr>
              <a:r>
                <a:rPr lang="en-US" sz="1200" dirty="0">
                  <a:solidFill>
                    <a:prstClr val="black"/>
                  </a:solidFill>
                </a:rPr>
                <a:t>Put your text here</a:t>
              </a:r>
              <a:endParaRPr lang="en-US" sz="1200" dirty="0">
                <a:solidFill>
                  <a:schemeClr val="tx1"/>
                </a:solidFill>
              </a:endParaRPr>
            </a:p>
          </p:txBody>
        </p:sp>
        <p:sp>
          <p:nvSpPr>
            <p:cNvPr id="72" name="Freeform 11"/>
            <p:cNvSpPr>
              <a:spLocks/>
            </p:cNvSpPr>
            <p:nvPr/>
          </p:nvSpPr>
          <p:spPr bwMode="auto">
            <a:xfrm>
              <a:off x="9744406" y="1916832"/>
              <a:ext cx="1854573" cy="537711"/>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000" dirty="0">
                  <a:solidFill>
                    <a:prstClr val="white"/>
                  </a:solidFill>
                  <a:ea typeface="Verdana" pitchFamily="34" charset="0"/>
                  <a:cs typeface="Verdana" pitchFamily="34" charset="0"/>
                </a:rPr>
                <a:t>Month 6</a:t>
              </a:r>
            </a:p>
          </p:txBody>
        </p:sp>
        <p:sp>
          <p:nvSpPr>
            <p:cNvPr id="73" name="Freeform 13"/>
            <p:cNvSpPr>
              <a:spLocks/>
            </p:cNvSpPr>
            <p:nvPr/>
          </p:nvSpPr>
          <p:spPr bwMode="auto">
            <a:xfrm>
              <a:off x="9744406" y="2450413"/>
              <a:ext cx="192000" cy="168000"/>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defTabSz="914378" fontAlgn="base">
                <a:spcBef>
                  <a:spcPct val="0"/>
                </a:spcBef>
                <a:spcAft>
                  <a:spcPct val="0"/>
                </a:spcAft>
                <a:defRPr/>
              </a:pPr>
              <a:endParaRPr lang="en-US" sz="2400" kern="0" dirty="0">
                <a:solidFill>
                  <a:prstClr val="white"/>
                </a:solidFill>
                <a:latin typeface="Calibri"/>
              </a:endParaRPr>
            </a:p>
          </p:txBody>
        </p:sp>
      </p:grpSp>
      <p:grpSp>
        <p:nvGrpSpPr>
          <p:cNvPr id="3" name="Grupa 2">
            <a:extLst>
              <a:ext uri="{FF2B5EF4-FFF2-40B4-BE49-F238E27FC236}">
                <a16:creationId xmlns:a16="http://schemas.microsoft.com/office/drawing/2014/main" id="{B14918AB-CA40-4667-B137-82C953C85E40}"/>
              </a:ext>
            </a:extLst>
          </p:cNvPr>
          <p:cNvGrpSpPr/>
          <p:nvPr/>
        </p:nvGrpSpPr>
        <p:grpSpPr>
          <a:xfrm>
            <a:off x="623393" y="1476440"/>
            <a:ext cx="10944718" cy="1474397"/>
            <a:chOff x="623393" y="1265349"/>
            <a:chExt cx="10944718" cy="1474397"/>
          </a:xfrm>
        </p:grpSpPr>
        <p:grpSp>
          <p:nvGrpSpPr>
            <p:cNvPr id="30" name="Grupa 53">
              <a:extLst>
                <a:ext uri="{FF2B5EF4-FFF2-40B4-BE49-F238E27FC236}">
                  <a16:creationId xmlns:a16="http://schemas.microsoft.com/office/drawing/2014/main" id="{1A4174B9-9305-44A2-83D2-D59CD379C087}"/>
                </a:ext>
              </a:extLst>
            </p:cNvPr>
            <p:cNvGrpSpPr/>
            <p:nvPr/>
          </p:nvGrpSpPr>
          <p:grpSpPr>
            <a:xfrm>
              <a:off x="623393" y="1645655"/>
              <a:ext cx="10944718" cy="662932"/>
              <a:chOff x="-182160" y="1700808"/>
              <a:chExt cx="2033132" cy="3384377"/>
            </a:xfrm>
          </p:grpSpPr>
          <p:sp>
            <p:nvSpPr>
              <p:cNvPr id="32" name="Pięciokąt 8">
                <a:extLst>
                  <a:ext uri="{FF2B5EF4-FFF2-40B4-BE49-F238E27FC236}">
                    <a16:creationId xmlns:a16="http://schemas.microsoft.com/office/drawing/2014/main" id="{C6E15938-6052-4DCE-869A-A5608233F419}"/>
                  </a:ext>
                </a:extLst>
              </p:cNvPr>
              <p:cNvSpPr/>
              <p:nvPr/>
            </p:nvSpPr>
            <p:spPr>
              <a:xfrm>
                <a:off x="-182160" y="1700808"/>
                <a:ext cx="2033132" cy="3384377"/>
              </a:xfrm>
              <a:prstGeom prst="chevron">
                <a:avLst>
                  <a:gd name="adj" fmla="val 24866"/>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ięciokąt 2">
                <a:extLst>
                  <a:ext uri="{FF2B5EF4-FFF2-40B4-BE49-F238E27FC236}">
                    <a16:creationId xmlns:a16="http://schemas.microsoft.com/office/drawing/2014/main" id="{0F935433-BDEF-4ABE-AED7-DB2CBF30C372}"/>
                  </a:ext>
                </a:extLst>
              </p:cNvPr>
              <p:cNvSpPr/>
              <p:nvPr/>
            </p:nvSpPr>
            <p:spPr>
              <a:xfrm>
                <a:off x="-169817" y="1700808"/>
                <a:ext cx="2009172" cy="3384377"/>
              </a:xfrm>
              <a:prstGeom prst="chevron">
                <a:avLst>
                  <a:gd name="adj" fmla="val 2726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4" name="Group 25">
              <a:extLst>
                <a:ext uri="{FF2B5EF4-FFF2-40B4-BE49-F238E27FC236}">
                  <a16:creationId xmlns:a16="http://schemas.microsoft.com/office/drawing/2014/main" id="{FE958991-4C46-4440-9BB2-A84272A4D72A}"/>
                </a:ext>
              </a:extLst>
            </p:cNvPr>
            <p:cNvGrpSpPr/>
            <p:nvPr/>
          </p:nvGrpSpPr>
          <p:grpSpPr>
            <a:xfrm>
              <a:off x="5358800" y="1265349"/>
              <a:ext cx="1474400" cy="1474397"/>
              <a:chOff x="1813354" y="3047809"/>
              <a:chExt cx="1417524" cy="1417523"/>
            </a:xfrm>
          </p:grpSpPr>
          <p:sp>
            <p:nvSpPr>
              <p:cNvPr id="50" name="Oval 28">
                <a:extLst>
                  <a:ext uri="{FF2B5EF4-FFF2-40B4-BE49-F238E27FC236}">
                    <a16:creationId xmlns:a16="http://schemas.microsoft.com/office/drawing/2014/main" id="{25335C26-F3E0-47E9-90B5-E4B0276BC36A}"/>
                  </a:ext>
                </a:extLst>
              </p:cNvPr>
              <p:cNvSpPr/>
              <p:nvPr/>
            </p:nvSpPr>
            <p:spPr>
              <a:xfrm>
                <a:off x="1813354" y="3047809"/>
                <a:ext cx="1417524" cy="1417523"/>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dirty="0">
                  <a:solidFill>
                    <a:schemeClr val="tx1">
                      <a:lumMod val="85000"/>
                      <a:lumOff val="15000"/>
                    </a:schemeClr>
                  </a:solidFill>
                </a:endParaRPr>
              </a:p>
            </p:txBody>
          </p:sp>
          <p:sp>
            <p:nvSpPr>
              <p:cNvPr id="51" name="Oval 29">
                <a:extLst>
                  <a:ext uri="{FF2B5EF4-FFF2-40B4-BE49-F238E27FC236}">
                    <a16:creationId xmlns:a16="http://schemas.microsoft.com/office/drawing/2014/main" id="{102707DD-38DE-428D-9D28-70F50A54E64E}"/>
                  </a:ext>
                </a:extLst>
              </p:cNvPr>
              <p:cNvSpPr/>
              <p:nvPr/>
            </p:nvSpPr>
            <p:spPr>
              <a:xfrm>
                <a:off x="1939567" y="3174021"/>
                <a:ext cx="1165098" cy="1165098"/>
              </a:xfrm>
              <a:prstGeom prst="ellipse">
                <a:avLst/>
              </a:prstGeom>
              <a:noFill/>
              <a:ln w="28575">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0" name="Freeform 36">
            <a:extLst>
              <a:ext uri="{FF2B5EF4-FFF2-40B4-BE49-F238E27FC236}">
                <a16:creationId xmlns:a16="http://schemas.microsoft.com/office/drawing/2014/main" id="{2AB72F99-BA8B-47A6-BA0F-899896A77FD6}"/>
              </a:ext>
            </a:extLst>
          </p:cNvPr>
          <p:cNvSpPr>
            <a:spLocks noChangeAspect="1" noEditPoints="1"/>
          </p:cNvSpPr>
          <p:nvPr/>
        </p:nvSpPr>
        <p:spPr bwMode="auto">
          <a:xfrm>
            <a:off x="5736335" y="1859178"/>
            <a:ext cx="719330" cy="65806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21177078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Year Plan Calendar with 12 Months Textboxes</a:t>
            </a:r>
            <a:endParaRPr lang="en-US" dirty="0">
              <a:latin typeface="+mn-lt"/>
            </a:endParaRPr>
          </a:p>
        </p:txBody>
      </p:sp>
      <p:grpSp>
        <p:nvGrpSpPr>
          <p:cNvPr id="4" name="Grupa 3">
            <a:extLst>
              <a:ext uri="{FF2B5EF4-FFF2-40B4-BE49-F238E27FC236}">
                <a16:creationId xmlns:a16="http://schemas.microsoft.com/office/drawing/2014/main" id="{8A22AEBB-AB5F-4138-8DC5-5AE2C465385E}"/>
              </a:ext>
            </a:extLst>
          </p:cNvPr>
          <p:cNvGrpSpPr/>
          <p:nvPr/>
        </p:nvGrpSpPr>
        <p:grpSpPr>
          <a:xfrm>
            <a:off x="1650668" y="2324386"/>
            <a:ext cx="1486725" cy="1848891"/>
            <a:chOff x="1650668" y="2324386"/>
            <a:chExt cx="1486725" cy="1848891"/>
          </a:xfrm>
        </p:grpSpPr>
        <p:sp>
          <p:nvSpPr>
            <p:cNvPr id="68" name="Prostokąt zaokrąglony 24"/>
            <p:cNvSpPr/>
            <p:nvPr/>
          </p:nvSpPr>
          <p:spPr>
            <a:xfrm>
              <a:off x="1796018"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69" name="Freeform 11"/>
            <p:cNvSpPr>
              <a:spLocks/>
            </p:cNvSpPr>
            <p:nvPr/>
          </p:nvSpPr>
          <p:spPr bwMode="auto">
            <a:xfrm>
              <a:off x="1650668" y="2324386"/>
              <a:ext cx="1486725" cy="429834"/>
            </a:xfrm>
            <a:custGeom>
              <a:avLst/>
              <a:gdLst>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84601 w 1426453"/>
                <a:gd name="connsiteY5" fmla="*/ 201642 h 403283"/>
                <a:gd name="connsiteX6" fmla="*/ 0 w 1426453"/>
                <a:gd name="connsiteY6" fmla="*/ 0 h 403283"/>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0 w 1426453"/>
                <a:gd name="connsiteY5" fmla="*/ 0 h 4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453" h="403283">
                  <a:moveTo>
                    <a:pt x="0" y="0"/>
                  </a:moveTo>
                  <a:lnTo>
                    <a:pt x="1341852" y="0"/>
                  </a:lnTo>
                  <a:lnTo>
                    <a:pt x="1426453" y="201642"/>
                  </a:lnTo>
                  <a:lnTo>
                    <a:pt x="1341852" y="403283"/>
                  </a:lnTo>
                  <a:lnTo>
                    <a:pt x="0" y="403283"/>
                  </a:lnTo>
                  <a:lnTo>
                    <a:pt x="0" y="0"/>
                  </a:lnTo>
                  <a:close/>
                </a:path>
              </a:pathLst>
            </a:cu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January</a:t>
              </a:r>
            </a:p>
          </p:txBody>
        </p:sp>
        <p:sp>
          <p:nvSpPr>
            <p:cNvPr id="70" name="Freeform 13"/>
            <p:cNvSpPr>
              <a:spLocks/>
            </p:cNvSpPr>
            <p:nvPr/>
          </p:nvSpPr>
          <p:spPr bwMode="auto">
            <a:xfrm>
              <a:off x="1650668" y="2754220"/>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0" name="Grupa 9">
            <a:extLst>
              <a:ext uri="{FF2B5EF4-FFF2-40B4-BE49-F238E27FC236}">
                <a16:creationId xmlns:a16="http://schemas.microsoft.com/office/drawing/2014/main" id="{174A6E05-DCAE-4CB8-B4D8-53EB69A39A2A}"/>
              </a:ext>
            </a:extLst>
          </p:cNvPr>
          <p:cNvGrpSpPr/>
          <p:nvPr/>
        </p:nvGrpSpPr>
        <p:grpSpPr>
          <a:xfrm>
            <a:off x="3135147" y="2324386"/>
            <a:ext cx="1482506" cy="1848891"/>
            <a:chOff x="3135147" y="2324386"/>
            <a:chExt cx="1482506" cy="1848891"/>
          </a:xfrm>
        </p:grpSpPr>
        <p:sp>
          <p:nvSpPr>
            <p:cNvPr id="126" name="Prostokąt zaokrąglony 24">
              <a:extLst>
                <a:ext uri="{FF2B5EF4-FFF2-40B4-BE49-F238E27FC236}">
                  <a16:creationId xmlns:a16="http://schemas.microsoft.com/office/drawing/2014/main" id="{F2FDEC9A-93D5-46C5-8A9C-60EB3C38989B}"/>
                </a:ext>
              </a:extLst>
            </p:cNvPr>
            <p:cNvSpPr/>
            <p:nvPr/>
          </p:nvSpPr>
          <p:spPr>
            <a:xfrm>
              <a:off x="3278301"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74" name="Freeform 11"/>
            <p:cNvSpPr>
              <a:spLocks/>
            </p:cNvSpPr>
            <p:nvPr/>
          </p:nvSpPr>
          <p:spPr bwMode="auto">
            <a:xfrm>
              <a:off x="3135147" y="2324386"/>
              <a:ext cx="1482506" cy="429834"/>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February</a:t>
              </a:r>
            </a:p>
          </p:txBody>
        </p:sp>
        <p:sp>
          <p:nvSpPr>
            <p:cNvPr id="75" name="Freeform 13"/>
            <p:cNvSpPr>
              <a:spLocks/>
            </p:cNvSpPr>
            <p:nvPr/>
          </p:nvSpPr>
          <p:spPr bwMode="auto">
            <a:xfrm>
              <a:off x="3135147" y="2750919"/>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5" name="Grupa 4">
            <a:extLst>
              <a:ext uri="{FF2B5EF4-FFF2-40B4-BE49-F238E27FC236}">
                <a16:creationId xmlns:a16="http://schemas.microsoft.com/office/drawing/2014/main" id="{0CF58DEE-B14E-45C9-A715-E564ADDC0749}"/>
              </a:ext>
            </a:extLst>
          </p:cNvPr>
          <p:cNvGrpSpPr/>
          <p:nvPr/>
        </p:nvGrpSpPr>
        <p:grpSpPr>
          <a:xfrm>
            <a:off x="4615409" y="2324386"/>
            <a:ext cx="1482506" cy="1848891"/>
            <a:chOff x="4615409" y="2324386"/>
            <a:chExt cx="1482506" cy="1848891"/>
          </a:xfrm>
        </p:grpSpPr>
        <p:sp>
          <p:nvSpPr>
            <p:cNvPr id="127" name="Prostokąt zaokrąglony 24">
              <a:extLst>
                <a:ext uri="{FF2B5EF4-FFF2-40B4-BE49-F238E27FC236}">
                  <a16:creationId xmlns:a16="http://schemas.microsoft.com/office/drawing/2014/main" id="{BDF78A5A-1B75-4511-8479-B3111627AE31}"/>
                </a:ext>
              </a:extLst>
            </p:cNvPr>
            <p:cNvSpPr/>
            <p:nvPr/>
          </p:nvSpPr>
          <p:spPr>
            <a:xfrm>
              <a:off x="4760584"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79" name="Freeform 11"/>
            <p:cNvSpPr>
              <a:spLocks/>
            </p:cNvSpPr>
            <p:nvPr/>
          </p:nvSpPr>
          <p:spPr bwMode="auto">
            <a:xfrm>
              <a:off x="4615409" y="2324386"/>
              <a:ext cx="1482506" cy="429834"/>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March</a:t>
              </a:r>
            </a:p>
          </p:txBody>
        </p:sp>
        <p:sp>
          <p:nvSpPr>
            <p:cNvPr id="80" name="Freeform 13"/>
            <p:cNvSpPr>
              <a:spLocks/>
            </p:cNvSpPr>
            <p:nvPr/>
          </p:nvSpPr>
          <p:spPr bwMode="auto">
            <a:xfrm>
              <a:off x="4615409" y="2750919"/>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1" name="Grupa 10">
            <a:extLst>
              <a:ext uri="{FF2B5EF4-FFF2-40B4-BE49-F238E27FC236}">
                <a16:creationId xmlns:a16="http://schemas.microsoft.com/office/drawing/2014/main" id="{2D089B4E-9EBC-4163-B471-3EBCDDC79F7E}"/>
              </a:ext>
            </a:extLst>
          </p:cNvPr>
          <p:cNvGrpSpPr/>
          <p:nvPr/>
        </p:nvGrpSpPr>
        <p:grpSpPr>
          <a:xfrm>
            <a:off x="6095671" y="2324386"/>
            <a:ext cx="1482506" cy="1848891"/>
            <a:chOff x="6095671" y="2324386"/>
            <a:chExt cx="1482506" cy="1848891"/>
          </a:xfrm>
        </p:grpSpPr>
        <p:sp>
          <p:nvSpPr>
            <p:cNvPr id="134" name="Prostokąt zaokrąglony 24">
              <a:extLst>
                <a:ext uri="{FF2B5EF4-FFF2-40B4-BE49-F238E27FC236}">
                  <a16:creationId xmlns:a16="http://schemas.microsoft.com/office/drawing/2014/main" id="{E99C3258-D5FB-4C78-B58C-82457A4B4B1D}"/>
                </a:ext>
              </a:extLst>
            </p:cNvPr>
            <p:cNvSpPr/>
            <p:nvPr/>
          </p:nvSpPr>
          <p:spPr>
            <a:xfrm>
              <a:off x="6242867"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84" name="Freeform 11"/>
            <p:cNvSpPr>
              <a:spLocks/>
            </p:cNvSpPr>
            <p:nvPr/>
          </p:nvSpPr>
          <p:spPr bwMode="auto">
            <a:xfrm>
              <a:off x="6095671" y="2324386"/>
              <a:ext cx="1482506" cy="429834"/>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April</a:t>
              </a:r>
            </a:p>
          </p:txBody>
        </p:sp>
        <p:sp>
          <p:nvSpPr>
            <p:cNvPr id="85" name="Freeform 13"/>
            <p:cNvSpPr>
              <a:spLocks/>
            </p:cNvSpPr>
            <p:nvPr/>
          </p:nvSpPr>
          <p:spPr bwMode="auto">
            <a:xfrm>
              <a:off x="6095671" y="2750919"/>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6" name="Grupa 5">
            <a:extLst>
              <a:ext uri="{FF2B5EF4-FFF2-40B4-BE49-F238E27FC236}">
                <a16:creationId xmlns:a16="http://schemas.microsoft.com/office/drawing/2014/main" id="{FD77F6EC-A2B5-470C-B87B-6479ABD99E7B}"/>
              </a:ext>
            </a:extLst>
          </p:cNvPr>
          <p:cNvGrpSpPr/>
          <p:nvPr/>
        </p:nvGrpSpPr>
        <p:grpSpPr>
          <a:xfrm>
            <a:off x="7575933" y="2324386"/>
            <a:ext cx="1482506" cy="1848891"/>
            <a:chOff x="7575933" y="2324386"/>
            <a:chExt cx="1482506" cy="1848891"/>
          </a:xfrm>
        </p:grpSpPr>
        <p:sp>
          <p:nvSpPr>
            <p:cNvPr id="135" name="Prostokąt zaokrąglony 24">
              <a:extLst>
                <a:ext uri="{FF2B5EF4-FFF2-40B4-BE49-F238E27FC236}">
                  <a16:creationId xmlns:a16="http://schemas.microsoft.com/office/drawing/2014/main" id="{8ED15547-47ED-40C5-8D18-E74B00D0F118}"/>
                </a:ext>
              </a:extLst>
            </p:cNvPr>
            <p:cNvSpPr/>
            <p:nvPr/>
          </p:nvSpPr>
          <p:spPr>
            <a:xfrm>
              <a:off x="7725150"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89" name="Freeform 11"/>
            <p:cNvSpPr>
              <a:spLocks/>
            </p:cNvSpPr>
            <p:nvPr/>
          </p:nvSpPr>
          <p:spPr bwMode="auto">
            <a:xfrm>
              <a:off x="7575933" y="2324386"/>
              <a:ext cx="1482506" cy="429834"/>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May</a:t>
              </a:r>
            </a:p>
          </p:txBody>
        </p:sp>
        <p:sp>
          <p:nvSpPr>
            <p:cNvPr id="90" name="Freeform 13"/>
            <p:cNvSpPr>
              <a:spLocks/>
            </p:cNvSpPr>
            <p:nvPr/>
          </p:nvSpPr>
          <p:spPr bwMode="auto">
            <a:xfrm>
              <a:off x="7575933" y="2750919"/>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2" name="Grupa 11">
            <a:extLst>
              <a:ext uri="{FF2B5EF4-FFF2-40B4-BE49-F238E27FC236}">
                <a16:creationId xmlns:a16="http://schemas.microsoft.com/office/drawing/2014/main" id="{97C35F7A-3E3F-4624-AF71-72DEF4C9F69A}"/>
              </a:ext>
            </a:extLst>
          </p:cNvPr>
          <p:cNvGrpSpPr/>
          <p:nvPr/>
        </p:nvGrpSpPr>
        <p:grpSpPr>
          <a:xfrm>
            <a:off x="9056196" y="2324386"/>
            <a:ext cx="1482506" cy="1848891"/>
            <a:chOff x="9056196" y="2324386"/>
            <a:chExt cx="1482506" cy="1848891"/>
          </a:xfrm>
        </p:grpSpPr>
        <p:sp>
          <p:nvSpPr>
            <p:cNvPr id="136" name="Prostokąt zaokrąglony 24">
              <a:extLst>
                <a:ext uri="{FF2B5EF4-FFF2-40B4-BE49-F238E27FC236}">
                  <a16:creationId xmlns:a16="http://schemas.microsoft.com/office/drawing/2014/main" id="{427CEA1C-959D-4D70-B1D5-5CED199B97D6}"/>
                </a:ext>
              </a:extLst>
            </p:cNvPr>
            <p:cNvSpPr/>
            <p:nvPr/>
          </p:nvSpPr>
          <p:spPr>
            <a:xfrm>
              <a:off x="9207434" y="2750919"/>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94" name="Freeform 11"/>
            <p:cNvSpPr>
              <a:spLocks/>
            </p:cNvSpPr>
            <p:nvPr/>
          </p:nvSpPr>
          <p:spPr bwMode="auto">
            <a:xfrm>
              <a:off x="9056196" y="2324386"/>
              <a:ext cx="1482506" cy="429834"/>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June</a:t>
              </a:r>
            </a:p>
          </p:txBody>
        </p:sp>
        <p:sp>
          <p:nvSpPr>
            <p:cNvPr id="95" name="Freeform 13"/>
            <p:cNvSpPr>
              <a:spLocks/>
            </p:cNvSpPr>
            <p:nvPr/>
          </p:nvSpPr>
          <p:spPr bwMode="auto">
            <a:xfrm>
              <a:off x="9056196" y="2750919"/>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7" name="Grupa 6">
            <a:extLst>
              <a:ext uri="{FF2B5EF4-FFF2-40B4-BE49-F238E27FC236}">
                <a16:creationId xmlns:a16="http://schemas.microsoft.com/office/drawing/2014/main" id="{50D6DC63-9791-499B-A869-21506EFF1AC7}"/>
              </a:ext>
            </a:extLst>
          </p:cNvPr>
          <p:cNvGrpSpPr/>
          <p:nvPr/>
        </p:nvGrpSpPr>
        <p:grpSpPr>
          <a:xfrm>
            <a:off x="3135147" y="4459833"/>
            <a:ext cx="1482506" cy="1848892"/>
            <a:chOff x="3135147" y="4459833"/>
            <a:chExt cx="1482506" cy="1848892"/>
          </a:xfrm>
        </p:grpSpPr>
        <p:sp>
          <p:nvSpPr>
            <p:cNvPr id="138" name="Prostokąt zaokrąglony 24">
              <a:extLst>
                <a:ext uri="{FF2B5EF4-FFF2-40B4-BE49-F238E27FC236}">
                  <a16:creationId xmlns:a16="http://schemas.microsoft.com/office/drawing/2014/main" id="{0B52FC48-1A4F-475D-B474-C399DFC3E75C}"/>
                </a:ext>
              </a:extLst>
            </p:cNvPr>
            <p:cNvSpPr/>
            <p:nvPr/>
          </p:nvSpPr>
          <p:spPr>
            <a:xfrm>
              <a:off x="3278301" y="4886367"/>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99" name="Freeform 11"/>
            <p:cNvSpPr>
              <a:spLocks/>
            </p:cNvSpPr>
            <p:nvPr/>
          </p:nvSpPr>
          <p:spPr bwMode="auto">
            <a:xfrm>
              <a:off x="3135147" y="4459833"/>
              <a:ext cx="1482506" cy="429834"/>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August</a:t>
              </a:r>
            </a:p>
          </p:txBody>
        </p:sp>
        <p:sp>
          <p:nvSpPr>
            <p:cNvPr id="100" name="Freeform 13"/>
            <p:cNvSpPr>
              <a:spLocks/>
            </p:cNvSpPr>
            <p:nvPr/>
          </p:nvSpPr>
          <p:spPr bwMode="auto">
            <a:xfrm>
              <a:off x="3135147" y="4886366"/>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5" name="Grupa 14">
            <a:extLst>
              <a:ext uri="{FF2B5EF4-FFF2-40B4-BE49-F238E27FC236}">
                <a16:creationId xmlns:a16="http://schemas.microsoft.com/office/drawing/2014/main" id="{F237D292-816D-47B6-86F9-FDDA8EEA60DF}"/>
              </a:ext>
            </a:extLst>
          </p:cNvPr>
          <p:cNvGrpSpPr/>
          <p:nvPr/>
        </p:nvGrpSpPr>
        <p:grpSpPr>
          <a:xfrm>
            <a:off x="1650668" y="4459833"/>
            <a:ext cx="1486725" cy="1848893"/>
            <a:chOff x="1650668" y="4459833"/>
            <a:chExt cx="1486725" cy="1848893"/>
          </a:xfrm>
        </p:grpSpPr>
        <p:sp>
          <p:nvSpPr>
            <p:cNvPr id="137" name="Prostokąt zaokrąglony 24">
              <a:extLst>
                <a:ext uri="{FF2B5EF4-FFF2-40B4-BE49-F238E27FC236}">
                  <a16:creationId xmlns:a16="http://schemas.microsoft.com/office/drawing/2014/main" id="{70EB910E-5F8A-4AA1-A1EB-9694ED09AEF7}"/>
                </a:ext>
              </a:extLst>
            </p:cNvPr>
            <p:cNvSpPr/>
            <p:nvPr/>
          </p:nvSpPr>
          <p:spPr>
            <a:xfrm>
              <a:off x="1796018" y="4886368"/>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104" name="Freeform 11"/>
            <p:cNvSpPr>
              <a:spLocks/>
            </p:cNvSpPr>
            <p:nvPr/>
          </p:nvSpPr>
          <p:spPr bwMode="auto">
            <a:xfrm>
              <a:off x="1650668" y="4459833"/>
              <a:ext cx="1486725" cy="429834"/>
            </a:xfrm>
            <a:custGeom>
              <a:avLst/>
              <a:gdLst>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84601 w 1426453"/>
                <a:gd name="connsiteY5" fmla="*/ 201642 h 403283"/>
                <a:gd name="connsiteX6" fmla="*/ 0 w 1426453"/>
                <a:gd name="connsiteY6" fmla="*/ 0 h 403283"/>
                <a:gd name="connsiteX0" fmla="*/ 0 w 1426453"/>
                <a:gd name="connsiteY0" fmla="*/ 0 h 403283"/>
                <a:gd name="connsiteX1" fmla="*/ 1341852 w 1426453"/>
                <a:gd name="connsiteY1" fmla="*/ 0 h 403283"/>
                <a:gd name="connsiteX2" fmla="*/ 1426453 w 1426453"/>
                <a:gd name="connsiteY2" fmla="*/ 201642 h 403283"/>
                <a:gd name="connsiteX3" fmla="*/ 1341852 w 1426453"/>
                <a:gd name="connsiteY3" fmla="*/ 403283 h 403283"/>
                <a:gd name="connsiteX4" fmla="*/ 0 w 1426453"/>
                <a:gd name="connsiteY4" fmla="*/ 403283 h 403283"/>
                <a:gd name="connsiteX5" fmla="*/ 0 w 1426453"/>
                <a:gd name="connsiteY5" fmla="*/ 0 h 4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6453" h="403283">
                  <a:moveTo>
                    <a:pt x="0" y="0"/>
                  </a:moveTo>
                  <a:lnTo>
                    <a:pt x="1341852" y="0"/>
                  </a:lnTo>
                  <a:lnTo>
                    <a:pt x="1426453" y="201642"/>
                  </a:lnTo>
                  <a:lnTo>
                    <a:pt x="1341852" y="403283"/>
                  </a:lnTo>
                  <a:lnTo>
                    <a:pt x="0" y="403283"/>
                  </a:lnTo>
                  <a:lnTo>
                    <a:pt x="0" y="0"/>
                  </a:lnTo>
                  <a:close/>
                </a:path>
              </a:pathLst>
            </a:cu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July</a:t>
              </a:r>
            </a:p>
          </p:txBody>
        </p:sp>
        <p:sp>
          <p:nvSpPr>
            <p:cNvPr id="105" name="Freeform 13"/>
            <p:cNvSpPr>
              <a:spLocks/>
            </p:cNvSpPr>
            <p:nvPr/>
          </p:nvSpPr>
          <p:spPr bwMode="auto">
            <a:xfrm>
              <a:off x="1650668" y="4889667"/>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4" name="Grupa 13">
            <a:extLst>
              <a:ext uri="{FF2B5EF4-FFF2-40B4-BE49-F238E27FC236}">
                <a16:creationId xmlns:a16="http://schemas.microsoft.com/office/drawing/2014/main" id="{AFD4C0DC-423A-4196-95B7-749D2C5E92D3}"/>
              </a:ext>
            </a:extLst>
          </p:cNvPr>
          <p:cNvGrpSpPr/>
          <p:nvPr/>
        </p:nvGrpSpPr>
        <p:grpSpPr>
          <a:xfrm>
            <a:off x="4615409" y="4459833"/>
            <a:ext cx="1482506" cy="1848892"/>
            <a:chOff x="4615409" y="4459833"/>
            <a:chExt cx="1482506" cy="1848892"/>
          </a:xfrm>
        </p:grpSpPr>
        <p:sp>
          <p:nvSpPr>
            <p:cNvPr id="139" name="Prostokąt zaokrąglony 24">
              <a:extLst>
                <a:ext uri="{FF2B5EF4-FFF2-40B4-BE49-F238E27FC236}">
                  <a16:creationId xmlns:a16="http://schemas.microsoft.com/office/drawing/2014/main" id="{2E8619C8-2BA7-4E5C-888E-7AD3984EA7EA}"/>
                </a:ext>
              </a:extLst>
            </p:cNvPr>
            <p:cNvSpPr/>
            <p:nvPr/>
          </p:nvSpPr>
          <p:spPr>
            <a:xfrm>
              <a:off x="4760584" y="4886367"/>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109" name="Freeform 11"/>
            <p:cNvSpPr>
              <a:spLocks/>
            </p:cNvSpPr>
            <p:nvPr/>
          </p:nvSpPr>
          <p:spPr bwMode="auto">
            <a:xfrm>
              <a:off x="4615409" y="4459833"/>
              <a:ext cx="1482506" cy="429834"/>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September</a:t>
              </a:r>
            </a:p>
          </p:txBody>
        </p:sp>
        <p:sp>
          <p:nvSpPr>
            <p:cNvPr id="110" name="Freeform 13"/>
            <p:cNvSpPr>
              <a:spLocks/>
            </p:cNvSpPr>
            <p:nvPr/>
          </p:nvSpPr>
          <p:spPr bwMode="auto">
            <a:xfrm>
              <a:off x="4615409" y="4886366"/>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8" name="Grupa 7">
            <a:extLst>
              <a:ext uri="{FF2B5EF4-FFF2-40B4-BE49-F238E27FC236}">
                <a16:creationId xmlns:a16="http://schemas.microsoft.com/office/drawing/2014/main" id="{86000E20-84EF-4543-B7F1-CE8A46850ECF}"/>
              </a:ext>
            </a:extLst>
          </p:cNvPr>
          <p:cNvGrpSpPr/>
          <p:nvPr/>
        </p:nvGrpSpPr>
        <p:grpSpPr>
          <a:xfrm>
            <a:off x="6095671" y="4459833"/>
            <a:ext cx="1482506" cy="1848892"/>
            <a:chOff x="6095671" y="4459833"/>
            <a:chExt cx="1482506" cy="1848892"/>
          </a:xfrm>
        </p:grpSpPr>
        <p:sp>
          <p:nvSpPr>
            <p:cNvPr id="140" name="Prostokąt zaokrąglony 24">
              <a:extLst>
                <a:ext uri="{FF2B5EF4-FFF2-40B4-BE49-F238E27FC236}">
                  <a16:creationId xmlns:a16="http://schemas.microsoft.com/office/drawing/2014/main" id="{CE3CAAB4-3550-41DD-A681-CAAA28AAC1C3}"/>
                </a:ext>
              </a:extLst>
            </p:cNvPr>
            <p:cNvSpPr/>
            <p:nvPr/>
          </p:nvSpPr>
          <p:spPr>
            <a:xfrm>
              <a:off x="6242867" y="4886367"/>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114" name="Freeform 11"/>
            <p:cNvSpPr>
              <a:spLocks/>
            </p:cNvSpPr>
            <p:nvPr/>
          </p:nvSpPr>
          <p:spPr bwMode="auto">
            <a:xfrm>
              <a:off x="6095671" y="4459833"/>
              <a:ext cx="1482506" cy="429834"/>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October</a:t>
              </a:r>
            </a:p>
          </p:txBody>
        </p:sp>
        <p:sp>
          <p:nvSpPr>
            <p:cNvPr id="115" name="Freeform 13"/>
            <p:cNvSpPr>
              <a:spLocks/>
            </p:cNvSpPr>
            <p:nvPr/>
          </p:nvSpPr>
          <p:spPr bwMode="auto">
            <a:xfrm>
              <a:off x="6095671" y="4886366"/>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3" name="Grupa 12">
            <a:extLst>
              <a:ext uri="{FF2B5EF4-FFF2-40B4-BE49-F238E27FC236}">
                <a16:creationId xmlns:a16="http://schemas.microsoft.com/office/drawing/2014/main" id="{3EA7DEE9-FDF4-47C0-AD62-B56ABE7352F0}"/>
              </a:ext>
            </a:extLst>
          </p:cNvPr>
          <p:cNvGrpSpPr/>
          <p:nvPr/>
        </p:nvGrpSpPr>
        <p:grpSpPr>
          <a:xfrm>
            <a:off x="7575933" y="4459833"/>
            <a:ext cx="1482506" cy="1848892"/>
            <a:chOff x="7575933" y="4459833"/>
            <a:chExt cx="1482506" cy="1848892"/>
          </a:xfrm>
        </p:grpSpPr>
        <p:sp>
          <p:nvSpPr>
            <p:cNvPr id="141" name="Prostokąt zaokrąglony 24">
              <a:extLst>
                <a:ext uri="{FF2B5EF4-FFF2-40B4-BE49-F238E27FC236}">
                  <a16:creationId xmlns:a16="http://schemas.microsoft.com/office/drawing/2014/main" id="{132059B1-448B-4007-A40C-17BC781D6C96}"/>
                </a:ext>
              </a:extLst>
            </p:cNvPr>
            <p:cNvSpPr/>
            <p:nvPr/>
          </p:nvSpPr>
          <p:spPr>
            <a:xfrm>
              <a:off x="7725150" y="4886367"/>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119" name="Freeform 11"/>
            <p:cNvSpPr>
              <a:spLocks/>
            </p:cNvSpPr>
            <p:nvPr/>
          </p:nvSpPr>
          <p:spPr bwMode="auto">
            <a:xfrm>
              <a:off x="7575933" y="4459833"/>
              <a:ext cx="1482506" cy="429834"/>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November</a:t>
              </a:r>
            </a:p>
          </p:txBody>
        </p:sp>
        <p:sp>
          <p:nvSpPr>
            <p:cNvPr id="120" name="Freeform 13"/>
            <p:cNvSpPr>
              <a:spLocks/>
            </p:cNvSpPr>
            <p:nvPr/>
          </p:nvSpPr>
          <p:spPr bwMode="auto">
            <a:xfrm>
              <a:off x="7575933" y="4886366"/>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accent1">
                <a:lumMod val="75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9" name="Grupa 8">
            <a:extLst>
              <a:ext uri="{FF2B5EF4-FFF2-40B4-BE49-F238E27FC236}">
                <a16:creationId xmlns:a16="http://schemas.microsoft.com/office/drawing/2014/main" id="{D84F3B30-4791-4CAD-B88E-A646D7803508}"/>
              </a:ext>
            </a:extLst>
          </p:cNvPr>
          <p:cNvGrpSpPr/>
          <p:nvPr/>
        </p:nvGrpSpPr>
        <p:grpSpPr>
          <a:xfrm>
            <a:off x="9056196" y="4459833"/>
            <a:ext cx="1482506" cy="1848892"/>
            <a:chOff x="9056196" y="4459833"/>
            <a:chExt cx="1482506" cy="1848892"/>
          </a:xfrm>
        </p:grpSpPr>
        <p:sp>
          <p:nvSpPr>
            <p:cNvPr id="142" name="Prostokąt zaokrąglony 24">
              <a:extLst>
                <a:ext uri="{FF2B5EF4-FFF2-40B4-BE49-F238E27FC236}">
                  <a16:creationId xmlns:a16="http://schemas.microsoft.com/office/drawing/2014/main" id="{81F02B9F-66BA-47E1-8206-172EACAD726C}"/>
                </a:ext>
              </a:extLst>
            </p:cNvPr>
            <p:cNvSpPr/>
            <p:nvPr/>
          </p:nvSpPr>
          <p:spPr>
            <a:xfrm>
              <a:off x="9207434" y="4886367"/>
              <a:ext cx="1241107" cy="1422358"/>
            </a:xfrm>
            <a:prstGeom prst="rect">
              <a:avLst/>
            </a:prstGeom>
            <a:solidFill>
              <a:schemeClr val="bg1">
                <a:lumMod val="85000"/>
              </a:schemeClr>
            </a:solidFill>
            <a:ln>
              <a:noFill/>
            </a:ln>
            <a:effectLst/>
          </p:spPr>
          <p:style>
            <a:lnRef idx="1">
              <a:schemeClr val="accent6"/>
            </a:lnRef>
            <a:fillRef idx="3">
              <a:schemeClr val="accent6"/>
            </a:fillRef>
            <a:effectRef idx="2">
              <a:schemeClr val="accent6"/>
            </a:effectRef>
            <a:fontRef idx="minor">
              <a:schemeClr val="lt1"/>
            </a:fontRef>
          </p:style>
          <p:txBody>
            <a:bodyPr wrap="square" lIns="72000" tIns="108000" rIns="72000" bIns="108000" rtlCol="0">
              <a:noAutofit/>
            </a:bodyPr>
            <a:lstStyle/>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a:p>
              <a:pPr marL="144000" lvl="0" indent="-144000">
                <a:spcAft>
                  <a:spcPts val="600"/>
                </a:spcAft>
                <a:buClr>
                  <a:schemeClr val="tx1"/>
                </a:buClr>
                <a:buFont typeface="Arial" panose="020B0604020202020204" pitchFamily="34" charset="0"/>
                <a:buChar char="•"/>
              </a:pPr>
              <a:r>
                <a:rPr lang="en-US" sz="1100" dirty="0">
                  <a:solidFill>
                    <a:prstClr val="black"/>
                  </a:solidFill>
                </a:rPr>
                <a:t>Add an item description</a:t>
              </a:r>
            </a:p>
            <a:p>
              <a:pPr marL="144000" lvl="0" indent="-144000">
                <a:spcAft>
                  <a:spcPts val="600"/>
                </a:spcAft>
                <a:buClr>
                  <a:schemeClr val="tx1"/>
                </a:buClr>
                <a:buFont typeface="Arial" panose="020B0604020202020204" pitchFamily="34" charset="0"/>
                <a:buChar char="•"/>
              </a:pPr>
              <a:r>
                <a:rPr lang="en-US" sz="1100" dirty="0">
                  <a:solidFill>
                    <a:prstClr val="black"/>
                  </a:solidFill>
                </a:rPr>
                <a:t>Put your text here</a:t>
              </a:r>
            </a:p>
          </p:txBody>
        </p:sp>
        <p:sp>
          <p:nvSpPr>
            <p:cNvPr id="124" name="Freeform 11"/>
            <p:cNvSpPr>
              <a:spLocks/>
            </p:cNvSpPr>
            <p:nvPr/>
          </p:nvSpPr>
          <p:spPr bwMode="auto">
            <a:xfrm>
              <a:off x="9056196" y="4459833"/>
              <a:ext cx="1482506" cy="429834"/>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a:solidFill>
                    <a:prstClr val="white"/>
                  </a:solidFill>
                  <a:ea typeface="Verdana" pitchFamily="34" charset="0"/>
                  <a:cs typeface="Verdana" pitchFamily="34" charset="0"/>
                </a:rPr>
                <a:t>December</a:t>
              </a:r>
            </a:p>
          </p:txBody>
        </p:sp>
        <p:sp>
          <p:nvSpPr>
            <p:cNvPr id="125" name="Freeform 13"/>
            <p:cNvSpPr>
              <a:spLocks/>
            </p:cNvSpPr>
            <p:nvPr/>
          </p:nvSpPr>
          <p:spPr bwMode="auto">
            <a:xfrm>
              <a:off x="9056196" y="4886366"/>
              <a:ext cx="153481" cy="134296"/>
            </a:xfrm>
            <a:custGeom>
              <a:avLst/>
              <a:gdLst>
                <a:gd name="T0" fmla="*/ 181 w 181"/>
                <a:gd name="T1" fmla="*/ 183 h 183"/>
                <a:gd name="T2" fmla="*/ 0 w 181"/>
                <a:gd name="T3" fmla="*/ 0 h 183"/>
                <a:gd name="T4" fmla="*/ 181 w 181"/>
                <a:gd name="T5" fmla="*/ 0 h 183"/>
                <a:gd name="T6" fmla="*/ 181 w 181"/>
                <a:gd name="T7" fmla="*/ 183 h 183"/>
              </a:gdLst>
              <a:ahLst/>
              <a:cxnLst>
                <a:cxn ang="0">
                  <a:pos x="T0" y="T1"/>
                </a:cxn>
                <a:cxn ang="0">
                  <a:pos x="T2" y="T3"/>
                </a:cxn>
                <a:cxn ang="0">
                  <a:pos x="T4" y="T5"/>
                </a:cxn>
                <a:cxn ang="0">
                  <a:pos x="T6" y="T7"/>
                </a:cxn>
              </a:cxnLst>
              <a:rect l="0" t="0" r="r" b="b"/>
              <a:pathLst>
                <a:path w="181" h="183">
                  <a:moveTo>
                    <a:pt x="181" y="183"/>
                  </a:moveTo>
                  <a:lnTo>
                    <a:pt x="0" y="0"/>
                  </a:lnTo>
                  <a:lnTo>
                    <a:pt x="181" y="0"/>
                  </a:lnTo>
                  <a:lnTo>
                    <a:pt x="181" y="183"/>
                  </a:lnTo>
                  <a:close/>
                </a:path>
              </a:pathLst>
            </a:custGeom>
            <a:solidFill>
              <a:schemeClr val="tx2">
                <a:lumMod val="50000"/>
              </a:schemeClr>
            </a:solidFill>
            <a:ln w="9525" cap="flat" cmpd="sng" algn="ctr">
              <a:noFill/>
              <a:prstDash val="solid"/>
            </a:ln>
            <a:effectLst/>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prstClr val="white"/>
                </a:solidFill>
                <a:latin typeface="Calibri"/>
              </a:endParaRPr>
            </a:p>
          </p:txBody>
        </p:sp>
      </p:grpSp>
      <p:grpSp>
        <p:nvGrpSpPr>
          <p:cNvPr id="16" name="Grupa 15">
            <a:extLst>
              <a:ext uri="{FF2B5EF4-FFF2-40B4-BE49-F238E27FC236}">
                <a16:creationId xmlns:a16="http://schemas.microsoft.com/office/drawing/2014/main" id="{E86A4121-0914-427C-98C2-C2BC3839E659}"/>
              </a:ext>
            </a:extLst>
          </p:cNvPr>
          <p:cNvGrpSpPr/>
          <p:nvPr/>
        </p:nvGrpSpPr>
        <p:grpSpPr>
          <a:xfrm>
            <a:off x="4165602" y="1124785"/>
            <a:ext cx="3860798" cy="922774"/>
            <a:chOff x="4165602" y="1124785"/>
            <a:chExt cx="3860798" cy="922774"/>
          </a:xfrm>
        </p:grpSpPr>
        <p:sp>
          <p:nvSpPr>
            <p:cNvPr id="129" name="Freeform 6"/>
            <p:cNvSpPr>
              <a:spLocks/>
            </p:cNvSpPr>
            <p:nvPr/>
          </p:nvSpPr>
          <p:spPr bwMode="auto">
            <a:xfrm>
              <a:off x="7388147" y="1357676"/>
              <a:ext cx="638253" cy="689883"/>
            </a:xfrm>
            <a:custGeom>
              <a:avLst/>
              <a:gdLst>
                <a:gd name="T0" fmla="*/ 351 w 581"/>
                <a:gd name="T1" fmla="*/ 314 h 628"/>
                <a:gd name="T2" fmla="*/ 581 w 581"/>
                <a:gd name="T3" fmla="*/ 0 h 628"/>
                <a:gd name="T4" fmla="*/ 0 w 581"/>
                <a:gd name="T5" fmla="*/ 0 h 628"/>
                <a:gd name="T6" fmla="*/ 0 w 581"/>
                <a:gd name="T7" fmla="*/ 628 h 628"/>
                <a:gd name="T8" fmla="*/ 581 w 581"/>
                <a:gd name="T9" fmla="*/ 628 h 628"/>
                <a:gd name="T10" fmla="*/ 351 w 581"/>
                <a:gd name="T11" fmla="*/ 314 h 628"/>
              </a:gdLst>
              <a:ahLst/>
              <a:cxnLst>
                <a:cxn ang="0">
                  <a:pos x="T0" y="T1"/>
                </a:cxn>
                <a:cxn ang="0">
                  <a:pos x="T2" y="T3"/>
                </a:cxn>
                <a:cxn ang="0">
                  <a:pos x="T4" y="T5"/>
                </a:cxn>
                <a:cxn ang="0">
                  <a:pos x="T6" y="T7"/>
                </a:cxn>
                <a:cxn ang="0">
                  <a:pos x="T8" y="T9"/>
                </a:cxn>
                <a:cxn ang="0">
                  <a:pos x="T10" y="T11"/>
                </a:cxn>
              </a:cxnLst>
              <a:rect l="0" t="0" r="r" b="b"/>
              <a:pathLst>
                <a:path w="581" h="628">
                  <a:moveTo>
                    <a:pt x="351" y="314"/>
                  </a:moveTo>
                  <a:lnTo>
                    <a:pt x="581" y="0"/>
                  </a:lnTo>
                  <a:lnTo>
                    <a:pt x="0" y="0"/>
                  </a:lnTo>
                  <a:lnTo>
                    <a:pt x="0" y="628"/>
                  </a:lnTo>
                  <a:lnTo>
                    <a:pt x="581" y="628"/>
                  </a:lnTo>
                  <a:lnTo>
                    <a:pt x="351" y="314"/>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Calibri Light" panose="020F0302020204030204" pitchFamily="34" charset="0"/>
              </a:endParaRPr>
            </a:p>
          </p:txBody>
        </p:sp>
        <p:sp>
          <p:nvSpPr>
            <p:cNvPr id="130" name="Freeform 7"/>
            <p:cNvSpPr>
              <a:spLocks/>
            </p:cNvSpPr>
            <p:nvPr/>
          </p:nvSpPr>
          <p:spPr bwMode="auto">
            <a:xfrm>
              <a:off x="4165602" y="1357676"/>
              <a:ext cx="638253" cy="689883"/>
            </a:xfrm>
            <a:custGeom>
              <a:avLst/>
              <a:gdLst>
                <a:gd name="T0" fmla="*/ 581 w 581"/>
                <a:gd name="T1" fmla="*/ 0 h 628"/>
                <a:gd name="T2" fmla="*/ 0 w 581"/>
                <a:gd name="T3" fmla="*/ 0 h 628"/>
                <a:gd name="T4" fmla="*/ 230 w 581"/>
                <a:gd name="T5" fmla="*/ 318 h 628"/>
                <a:gd name="T6" fmla="*/ 0 w 581"/>
                <a:gd name="T7" fmla="*/ 628 h 628"/>
                <a:gd name="T8" fmla="*/ 581 w 581"/>
                <a:gd name="T9" fmla="*/ 628 h 628"/>
                <a:gd name="T10" fmla="*/ 581 w 581"/>
                <a:gd name="T11" fmla="*/ 0 h 628"/>
                <a:gd name="T12" fmla="*/ 581 w 581"/>
                <a:gd name="T13" fmla="*/ 0 h 628"/>
              </a:gdLst>
              <a:ahLst/>
              <a:cxnLst>
                <a:cxn ang="0">
                  <a:pos x="T0" y="T1"/>
                </a:cxn>
                <a:cxn ang="0">
                  <a:pos x="T2" y="T3"/>
                </a:cxn>
                <a:cxn ang="0">
                  <a:pos x="T4" y="T5"/>
                </a:cxn>
                <a:cxn ang="0">
                  <a:pos x="T6" y="T7"/>
                </a:cxn>
                <a:cxn ang="0">
                  <a:pos x="T8" y="T9"/>
                </a:cxn>
                <a:cxn ang="0">
                  <a:pos x="T10" y="T11"/>
                </a:cxn>
                <a:cxn ang="0">
                  <a:pos x="T12" y="T13"/>
                </a:cxn>
              </a:cxnLst>
              <a:rect l="0" t="0" r="r" b="b"/>
              <a:pathLst>
                <a:path w="581" h="628">
                  <a:moveTo>
                    <a:pt x="581" y="0"/>
                  </a:moveTo>
                  <a:lnTo>
                    <a:pt x="0" y="0"/>
                  </a:lnTo>
                  <a:lnTo>
                    <a:pt x="230" y="318"/>
                  </a:lnTo>
                  <a:lnTo>
                    <a:pt x="0" y="628"/>
                  </a:lnTo>
                  <a:lnTo>
                    <a:pt x="581" y="628"/>
                  </a:lnTo>
                  <a:lnTo>
                    <a:pt x="581" y="0"/>
                  </a:lnTo>
                  <a:lnTo>
                    <a:pt x="581"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Calibri Light" panose="020F0302020204030204" pitchFamily="34" charset="0"/>
              </a:endParaRPr>
            </a:p>
          </p:txBody>
        </p:sp>
        <p:sp>
          <p:nvSpPr>
            <p:cNvPr id="131" name="Freeform 8"/>
            <p:cNvSpPr>
              <a:spLocks/>
            </p:cNvSpPr>
            <p:nvPr/>
          </p:nvSpPr>
          <p:spPr bwMode="auto">
            <a:xfrm>
              <a:off x="4568767" y="1814668"/>
              <a:ext cx="235088" cy="232891"/>
            </a:xfrm>
            <a:custGeom>
              <a:avLst/>
              <a:gdLst>
                <a:gd name="T0" fmla="*/ 214 w 214"/>
                <a:gd name="T1" fmla="*/ 212 h 212"/>
                <a:gd name="T2" fmla="*/ 0 w 214"/>
                <a:gd name="T3" fmla="*/ 0 h 212"/>
                <a:gd name="T4" fmla="*/ 214 w 214"/>
                <a:gd name="T5" fmla="*/ 0 h 212"/>
                <a:gd name="T6" fmla="*/ 214 w 214"/>
                <a:gd name="T7" fmla="*/ 212 h 212"/>
                <a:gd name="T8" fmla="*/ 214 w 214"/>
                <a:gd name="T9" fmla="*/ 212 h 212"/>
              </a:gdLst>
              <a:ahLst/>
              <a:cxnLst>
                <a:cxn ang="0">
                  <a:pos x="T0" y="T1"/>
                </a:cxn>
                <a:cxn ang="0">
                  <a:pos x="T2" y="T3"/>
                </a:cxn>
                <a:cxn ang="0">
                  <a:pos x="T4" y="T5"/>
                </a:cxn>
                <a:cxn ang="0">
                  <a:pos x="T6" y="T7"/>
                </a:cxn>
                <a:cxn ang="0">
                  <a:pos x="T8" y="T9"/>
                </a:cxn>
              </a:cxnLst>
              <a:rect l="0" t="0" r="r" b="b"/>
              <a:pathLst>
                <a:path w="214" h="212">
                  <a:moveTo>
                    <a:pt x="214" y="212"/>
                  </a:moveTo>
                  <a:lnTo>
                    <a:pt x="0" y="0"/>
                  </a:lnTo>
                  <a:lnTo>
                    <a:pt x="214" y="0"/>
                  </a:lnTo>
                  <a:lnTo>
                    <a:pt x="214" y="212"/>
                  </a:lnTo>
                  <a:lnTo>
                    <a:pt x="214" y="212"/>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Calibri Light" panose="020F0302020204030204" pitchFamily="34" charset="0"/>
              </a:endParaRPr>
            </a:p>
          </p:txBody>
        </p:sp>
        <p:sp>
          <p:nvSpPr>
            <p:cNvPr id="132" name="Freeform 9"/>
            <p:cNvSpPr>
              <a:spLocks/>
            </p:cNvSpPr>
            <p:nvPr/>
          </p:nvSpPr>
          <p:spPr bwMode="auto">
            <a:xfrm>
              <a:off x="4568767" y="1124785"/>
              <a:ext cx="3051837" cy="689883"/>
            </a:xfrm>
            <a:custGeom>
              <a:avLst/>
              <a:gdLst>
                <a:gd name="T0" fmla="*/ 0 w 4795"/>
                <a:gd name="T1" fmla="*/ 0 h 628"/>
                <a:gd name="T2" fmla="*/ 0 w 4795"/>
                <a:gd name="T3" fmla="*/ 628 h 628"/>
                <a:gd name="T4" fmla="*/ 4795 w 4795"/>
                <a:gd name="T5" fmla="*/ 628 h 628"/>
                <a:gd name="T6" fmla="*/ 4795 w 4795"/>
                <a:gd name="T7" fmla="*/ 0 h 628"/>
                <a:gd name="T8" fmla="*/ 0 w 4795"/>
                <a:gd name="T9" fmla="*/ 0 h 628"/>
                <a:gd name="T10" fmla="*/ 0 w 4795"/>
                <a:gd name="T11" fmla="*/ 0 h 628"/>
              </a:gdLst>
              <a:ahLst/>
              <a:cxnLst>
                <a:cxn ang="0">
                  <a:pos x="T0" y="T1"/>
                </a:cxn>
                <a:cxn ang="0">
                  <a:pos x="T2" y="T3"/>
                </a:cxn>
                <a:cxn ang="0">
                  <a:pos x="T4" y="T5"/>
                </a:cxn>
                <a:cxn ang="0">
                  <a:pos x="T6" y="T7"/>
                </a:cxn>
                <a:cxn ang="0">
                  <a:pos x="T8" y="T9"/>
                </a:cxn>
                <a:cxn ang="0">
                  <a:pos x="T10" y="T11"/>
                </a:cxn>
              </a:cxnLst>
              <a:rect l="0" t="0" r="r" b="b"/>
              <a:pathLst>
                <a:path w="4795" h="628">
                  <a:moveTo>
                    <a:pt x="0" y="0"/>
                  </a:moveTo>
                  <a:lnTo>
                    <a:pt x="0" y="628"/>
                  </a:lnTo>
                  <a:lnTo>
                    <a:pt x="4795" y="628"/>
                  </a:lnTo>
                  <a:lnTo>
                    <a:pt x="4795" y="0"/>
                  </a:lnTo>
                  <a:lnTo>
                    <a:pt x="0" y="0"/>
                  </a:lnTo>
                  <a:lnTo>
                    <a:pt x="0" y="0"/>
                  </a:lnTo>
                  <a:close/>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US" sz="4000" dirty="0">
                  <a:solidFill>
                    <a:schemeClr val="bg1"/>
                  </a:solidFill>
                  <a:latin typeface="Calibri Light" panose="020F0302020204030204" pitchFamily="34" charset="0"/>
                </a:rPr>
                <a:t>20xx</a:t>
              </a:r>
            </a:p>
          </p:txBody>
        </p:sp>
        <p:sp>
          <p:nvSpPr>
            <p:cNvPr id="133" name="Freeform 10"/>
            <p:cNvSpPr>
              <a:spLocks/>
            </p:cNvSpPr>
            <p:nvPr/>
          </p:nvSpPr>
          <p:spPr bwMode="auto">
            <a:xfrm>
              <a:off x="7388147" y="1814668"/>
              <a:ext cx="235088" cy="232891"/>
            </a:xfrm>
            <a:custGeom>
              <a:avLst/>
              <a:gdLst>
                <a:gd name="T0" fmla="*/ 0 w 214"/>
                <a:gd name="T1" fmla="*/ 212 h 212"/>
                <a:gd name="T2" fmla="*/ 214 w 214"/>
                <a:gd name="T3" fmla="*/ 0 h 212"/>
                <a:gd name="T4" fmla="*/ 0 w 214"/>
                <a:gd name="T5" fmla="*/ 0 h 212"/>
                <a:gd name="T6" fmla="*/ 0 w 214"/>
                <a:gd name="T7" fmla="*/ 212 h 212"/>
                <a:gd name="T8" fmla="*/ 0 w 214"/>
                <a:gd name="T9" fmla="*/ 212 h 212"/>
              </a:gdLst>
              <a:ahLst/>
              <a:cxnLst>
                <a:cxn ang="0">
                  <a:pos x="T0" y="T1"/>
                </a:cxn>
                <a:cxn ang="0">
                  <a:pos x="T2" y="T3"/>
                </a:cxn>
                <a:cxn ang="0">
                  <a:pos x="T4" y="T5"/>
                </a:cxn>
                <a:cxn ang="0">
                  <a:pos x="T6" y="T7"/>
                </a:cxn>
                <a:cxn ang="0">
                  <a:pos x="T8" y="T9"/>
                </a:cxn>
              </a:cxnLst>
              <a:rect l="0" t="0" r="r" b="b"/>
              <a:pathLst>
                <a:path w="214" h="212">
                  <a:moveTo>
                    <a:pt x="0" y="212"/>
                  </a:moveTo>
                  <a:lnTo>
                    <a:pt x="214" y="0"/>
                  </a:lnTo>
                  <a:lnTo>
                    <a:pt x="0" y="0"/>
                  </a:lnTo>
                  <a:lnTo>
                    <a:pt x="0" y="212"/>
                  </a:lnTo>
                  <a:lnTo>
                    <a:pt x="0" y="212"/>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Calibri Light" panose="020F0302020204030204" pitchFamily="34" charset="0"/>
              </a:endParaRPr>
            </a:p>
          </p:txBody>
        </p:sp>
      </p:grpSp>
    </p:spTree>
    <p:extLst>
      <p:ext uri="{BB962C8B-B14F-4D97-AF65-F5344CB8AC3E}">
        <p14:creationId xmlns:p14="http://schemas.microsoft.com/office/powerpoint/2010/main" val="155768519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41B106CA-BD35-4FC2-B46E-5612E100F574}"/>
              </a:ext>
            </a:extLst>
          </p:cNvPr>
          <p:cNvGrpSpPr/>
          <p:nvPr/>
        </p:nvGrpSpPr>
        <p:grpSpPr>
          <a:xfrm>
            <a:off x="2424113" y="3249613"/>
            <a:ext cx="6736894" cy="1067594"/>
            <a:chOff x="2424113" y="3249613"/>
            <a:chExt cx="6736894" cy="1067594"/>
          </a:xfrm>
        </p:grpSpPr>
        <p:sp>
          <p:nvSpPr>
            <p:cNvPr id="46" name="Pagon 5">
              <a:extLst>
                <a:ext uri="{FF2B5EF4-FFF2-40B4-BE49-F238E27FC236}">
                  <a16:creationId xmlns:a16="http://schemas.microsoft.com/office/drawing/2014/main" id="{497760C9-F3D3-4854-91E5-4145AACC32D3}"/>
                </a:ext>
              </a:extLst>
            </p:cNvPr>
            <p:cNvSpPr/>
            <p:nvPr/>
          </p:nvSpPr>
          <p:spPr>
            <a:xfrm>
              <a:off x="7289007" y="3249613"/>
              <a:ext cx="1872000" cy="647700"/>
            </a:xfrm>
            <a:prstGeom prst="chevron">
              <a:avLst/>
            </a:prstGeom>
            <a:solidFill>
              <a:schemeClr val="bg2">
                <a:lumMod val="90000"/>
              </a:schemeClr>
            </a:solidFill>
            <a:ln>
              <a:noFill/>
            </a:ln>
            <a:effectLst/>
          </p:spPr>
          <p:style>
            <a:lnRef idx="1">
              <a:schemeClr val="accent3"/>
            </a:lnRef>
            <a:fillRef idx="2">
              <a:schemeClr val="accent3"/>
            </a:fillRef>
            <a:effectRef idx="1">
              <a:schemeClr val="accent3"/>
            </a:effectRef>
            <a:fontRef idx="minor">
              <a:schemeClr val="dk1"/>
            </a:fontRef>
          </p:style>
          <p:txBody>
            <a:bodyPr anchor="ctr"/>
            <a:lstStyle/>
            <a:p>
              <a:pPr>
                <a:defRPr/>
              </a:pPr>
              <a:endParaRPr lang="en-US" sz="800" kern="0" dirty="0">
                <a:solidFill>
                  <a:sysClr val="window" lastClr="FFFFFF">
                    <a:lumMod val="75000"/>
                  </a:sysClr>
                </a:solidFill>
              </a:endParaRPr>
            </a:p>
          </p:txBody>
        </p:sp>
        <p:sp>
          <p:nvSpPr>
            <p:cNvPr id="37" name="Pagon 2">
              <a:extLst>
                <a:ext uri="{FF2B5EF4-FFF2-40B4-BE49-F238E27FC236}">
                  <a16:creationId xmlns:a16="http://schemas.microsoft.com/office/drawing/2014/main" id="{472DACF6-7851-4C36-B285-312D41957850}"/>
                </a:ext>
              </a:extLst>
            </p:cNvPr>
            <p:cNvSpPr/>
            <p:nvPr/>
          </p:nvSpPr>
          <p:spPr>
            <a:xfrm>
              <a:off x="4045744" y="3249613"/>
              <a:ext cx="1872000" cy="647700"/>
            </a:xfrm>
            <a:prstGeom prst="chevron">
              <a:avLst/>
            </a:prstGeom>
            <a:solidFill>
              <a:schemeClr val="bg2">
                <a:lumMod val="90000"/>
              </a:schemeClr>
            </a:solidFill>
            <a:ln>
              <a:noFill/>
            </a:ln>
            <a:effectLst/>
          </p:spPr>
          <p:style>
            <a:lnRef idx="1">
              <a:schemeClr val="accent4"/>
            </a:lnRef>
            <a:fillRef idx="2">
              <a:schemeClr val="accent4"/>
            </a:fillRef>
            <a:effectRef idx="1">
              <a:schemeClr val="accent4"/>
            </a:effectRef>
            <a:fontRef idx="minor">
              <a:schemeClr val="dk1"/>
            </a:fontRef>
          </p:style>
          <p:txBody>
            <a:bodyPr anchor="ctr"/>
            <a:lstStyle/>
            <a:p>
              <a:pPr>
                <a:defRPr/>
              </a:pPr>
              <a:endParaRPr lang="en-US" sz="800" kern="0" dirty="0">
                <a:solidFill>
                  <a:sysClr val="window" lastClr="FFFFFF">
                    <a:lumMod val="75000"/>
                  </a:sysClr>
                </a:solidFill>
              </a:endParaRPr>
            </a:p>
          </p:txBody>
        </p:sp>
        <p:sp>
          <p:nvSpPr>
            <p:cNvPr id="3" name="Pagon 2">
              <a:extLst>
                <a:ext uri="{FF2B5EF4-FFF2-40B4-BE49-F238E27FC236}">
                  <a16:creationId xmlns:a16="http://schemas.microsoft.com/office/drawing/2014/main" id="{805B4151-8ABC-4E39-AD41-6AE853AF0ABA}"/>
                </a:ext>
              </a:extLst>
            </p:cNvPr>
            <p:cNvSpPr/>
            <p:nvPr/>
          </p:nvSpPr>
          <p:spPr>
            <a:xfrm>
              <a:off x="2424113" y="3249613"/>
              <a:ext cx="1872000" cy="647700"/>
            </a:xfrm>
            <a:prstGeom prst="chevron">
              <a:avLst/>
            </a:prstGeom>
            <a:solidFill>
              <a:schemeClr val="bg2">
                <a:lumMod val="90000"/>
              </a:schemeClr>
            </a:solidFill>
            <a:ln>
              <a:noFill/>
            </a:ln>
            <a:effectLst/>
          </p:spPr>
          <p:style>
            <a:lnRef idx="1">
              <a:schemeClr val="accent4"/>
            </a:lnRef>
            <a:fillRef idx="2">
              <a:schemeClr val="accent4"/>
            </a:fillRef>
            <a:effectRef idx="1">
              <a:schemeClr val="accent4"/>
            </a:effectRef>
            <a:fontRef idx="minor">
              <a:schemeClr val="dk1"/>
            </a:fontRef>
          </p:style>
          <p:txBody>
            <a:bodyPr anchor="ctr"/>
            <a:lstStyle/>
            <a:p>
              <a:pPr>
                <a:defRPr/>
              </a:pPr>
              <a:endParaRPr lang="en-US" sz="800" kern="0" dirty="0">
                <a:solidFill>
                  <a:sysClr val="window" lastClr="FFFFFF">
                    <a:lumMod val="75000"/>
                  </a:sysClr>
                </a:solidFill>
              </a:endParaRPr>
            </a:p>
          </p:txBody>
        </p:sp>
        <p:sp>
          <p:nvSpPr>
            <p:cNvPr id="6" name="Pagon 5">
              <a:extLst>
                <a:ext uri="{FF2B5EF4-FFF2-40B4-BE49-F238E27FC236}">
                  <a16:creationId xmlns:a16="http://schemas.microsoft.com/office/drawing/2014/main" id="{52BBE8BD-AA4B-403D-A184-2DE33BD1FC6A}"/>
                </a:ext>
              </a:extLst>
            </p:cNvPr>
            <p:cNvSpPr/>
            <p:nvPr/>
          </p:nvSpPr>
          <p:spPr>
            <a:xfrm>
              <a:off x="5667375" y="3249613"/>
              <a:ext cx="1872000" cy="647700"/>
            </a:xfrm>
            <a:prstGeom prst="chevron">
              <a:avLst/>
            </a:prstGeom>
            <a:solidFill>
              <a:schemeClr val="bg2">
                <a:lumMod val="90000"/>
              </a:schemeClr>
            </a:solidFill>
            <a:ln>
              <a:noFill/>
            </a:ln>
            <a:effectLst/>
          </p:spPr>
          <p:style>
            <a:lnRef idx="1">
              <a:schemeClr val="accent3"/>
            </a:lnRef>
            <a:fillRef idx="2">
              <a:schemeClr val="accent3"/>
            </a:fillRef>
            <a:effectRef idx="1">
              <a:schemeClr val="accent3"/>
            </a:effectRef>
            <a:fontRef idx="minor">
              <a:schemeClr val="dk1"/>
            </a:fontRef>
          </p:style>
          <p:txBody>
            <a:bodyPr anchor="ctr"/>
            <a:lstStyle/>
            <a:p>
              <a:pPr>
                <a:defRPr/>
              </a:pPr>
              <a:endParaRPr lang="en-US" sz="800" kern="0" dirty="0">
                <a:solidFill>
                  <a:sysClr val="window" lastClr="FFFFFF">
                    <a:lumMod val="75000"/>
                  </a:sysClr>
                </a:solidFill>
              </a:endParaRPr>
            </a:p>
          </p:txBody>
        </p:sp>
        <p:grpSp>
          <p:nvGrpSpPr>
            <p:cNvPr id="30" name="Group 29">
              <a:extLst>
                <a:ext uri="{FF2B5EF4-FFF2-40B4-BE49-F238E27FC236}">
                  <a16:creationId xmlns:a16="http://schemas.microsoft.com/office/drawing/2014/main" id="{F387C7AC-7C58-4CD6-BE66-A108B8DF16CE}"/>
                </a:ext>
              </a:extLst>
            </p:cNvPr>
            <p:cNvGrpSpPr/>
            <p:nvPr/>
          </p:nvGrpSpPr>
          <p:grpSpPr>
            <a:xfrm>
              <a:off x="3049081" y="3910807"/>
              <a:ext cx="5422274" cy="406400"/>
              <a:chOff x="3049081" y="3910807"/>
              <a:chExt cx="5422274" cy="406400"/>
            </a:xfrm>
          </p:grpSpPr>
          <p:sp>
            <p:nvSpPr>
              <p:cNvPr id="29" name="TextBox 28">
                <a:extLst>
                  <a:ext uri="{FF2B5EF4-FFF2-40B4-BE49-F238E27FC236}">
                    <a16:creationId xmlns:a16="http://schemas.microsoft.com/office/drawing/2014/main" id="{B8D03C35-AD02-4EC6-8726-4492D58F11EB}"/>
                  </a:ext>
                </a:extLst>
              </p:cNvPr>
              <p:cNvSpPr txBox="1"/>
              <p:nvPr/>
            </p:nvSpPr>
            <p:spPr>
              <a:xfrm>
                <a:off x="3049081" y="3910807"/>
                <a:ext cx="576059" cy="406400"/>
              </a:xfrm>
              <a:prstGeom prst="rect">
                <a:avLst/>
              </a:prstGeom>
              <a:noFill/>
            </p:spPr>
            <p:txBody>
              <a:bodyPr wrap="none" lIns="144000" tIns="108000" rIns="144000" bIns="108000" rtlCol="0" anchor="ctr">
                <a:noAutofit/>
              </a:bodyPr>
              <a:lstStyle/>
              <a:p>
                <a:pPr algn="ctr"/>
                <a:r>
                  <a:rPr lang="en-US" sz="2400" b="1" dirty="0">
                    <a:solidFill>
                      <a:schemeClr val="bg2">
                        <a:lumMod val="75000"/>
                      </a:schemeClr>
                    </a:solidFill>
                  </a:rPr>
                  <a:t>Q1</a:t>
                </a:r>
              </a:p>
            </p:txBody>
          </p:sp>
          <p:sp>
            <p:nvSpPr>
              <p:cNvPr id="47" name="TextBox 46">
                <a:extLst>
                  <a:ext uri="{FF2B5EF4-FFF2-40B4-BE49-F238E27FC236}">
                    <a16:creationId xmlns:a16="http://schemas.microsoft.com/office/drawing/2014/main" id="{099AFB80-81D3-4EDC-949E-C89DBC0EF124}"/>
                  </a:ext>
                </a:extLst>
              </p:cNvPr>
              <p:cNvSpPr txBox="1"/>
              <p:nvPr/>
            </p:nvSpPr>
            <p:spPr>
              <a:xfrm>
                <a:off x="4664486" y="3910807"/>
                <a:ext cx="576059" cy="406400"/>
              </a:xfrm>
              <a:prstGeom prst="rect">
                <a:avLst/>
              </a:prstGeom>
              <a:noFill/>
            </p:spPr>
            <p:txBody>
              <a:bodyPr wrap="none" lIns="144000" tIns="108000" rIns="144000" bIns="108000" rtlCol="0" anchor="ctr">
                <a:noAutofit/>
              </a:bodyPr>
              <a:lstStyle/>
              <a:p>
                <a:pPr algn="ctr"/>
                <a:r>
                  <a:rPr lang="en-US" sz="2400" b="1" dirty="0">
                    <a:solidFill>
                      <a:schemeClr val="bg2">
                        <a:lumMod val="75000"/>
                      </a:schemeClr>
                    </a:solidFill>
                  </a:rPr>
                  <a:t>Q2</a:t>
                </a:r>
              </a:p>
            </p:txBody>
          </p:sp>
          <p:sp>
            <p:nvSpPr>
              <p:cNvPr id="48" name="TextBox 47">
                <a:extLst>
                  <a:ext uri="{FF2B5EF4-FFF2-40B4-BE49-F238E27FC236}">
                    <a16:creationId xmlns:a16="http://schemas.microsoft.com/office/drawing/2014/main" id="{89725460-67D5-493B-8018-0DD1ABF53E72}"/>
                  </a:ext>
                </a:extLst>
              </p:cNvPr>
              <p:cNvSpPr txBox="1"/>
              <p:nvPr/>
            </p:nvSpPr>
            <p:spPr>
              <a:xfrm>
                <a:off x="6279891" y="3910807"/>
                <a:ext cx="576059" cy="406400"/>
              </a:xfrm>
              <a:prstGeom prst="rect">
                <a:avLst/>
              </a:prstGeom>
              <a:noFill/>
            </p:spPr>
            <p:txBody>
              <a:bodyPr wrap="none" lIns="144000" tIns="108000" rIns="144000" bIns="108000" rtlCol="0" anchor="ctr">
                <a:noAutofit/>
              </a:bodyPr>
              <a:lstStyle/>
              <a:p>
                <a:pPr algn="ctr"/>
                <a:r>
                  <a:rPr lang="en-US" sz="2400" b="1" dirty="0">
                    <a:solidFill>
                      <a:schemeClr val="bg2">
                        <a:lumMod val="75000"/>
                      </a:schemeClr>
                    </a:solidFill>
                  </a:rPr>
                  <a:t>Q3</a:t>
                </a:r>
              </a:p>
            </p:txBody>
          </p:sp>
          <p:sp>
            <p:nvSpPr>
              <p:cNvPr id="49" name="TextBox 48">
                <a:extLst>
                  <a:ext uri="{FF2B5EF4-FFF2-40B4-BE49-F238E27FC236}">
                    <a16:creationId xmlns:a16="http://schemas.microsoft.com/office/drawing/2014/main" id="{E17103C1-C319-458E-8158-F3077F88CB4A}"/>
                  </a:ext>
                </a:extLst>
              </p:cNvPr>
              <p:cNvSpPr txBox="1"/>
              <p:nvPr/>
            </p:nvSpPr>
            <p:spPr>
              <a:xfrm>
                <a:off x="7895296" y="3910807"/>
                <a:ext cx="576059" cy="406400"/>
              </a:xfrm>
              <a:prstGeom prst="rect">
                <a:avLst/>
              </a:prstGeom>
              <a:noFill/>
            </p:spPr>
            <p:txBody>
              <a:bodyPr wrap="none" lIns="144000" tIns="108000" rIns="144000" bIns="108000" rtlCol="0" anchor="ctr">
                <a:noAutofit/>
              </a:bodyPr>
              <a:lstStyle/>
              <a:p>
                <a:pPr algn="ctr"/>
                <a:r>
                  <a:rPr lang="en-US" sz="2400" b="1" dirty="0">
                    <a:solidFill>
                      <a:schemeClr val="bg2">
                        <a:lumMod val="75000"/>
                      </a:schemeClr>
                    </a:solidFill>
                  </a:rPr>
                  <a:t>Q4</a:t>
                </a:r>
              </a:p>
            </p:txBody>
          </p:sp>
        </p:grpSp>
      </p:grpSp>
      <p:grpSp>
        <p:nvGrpSpPr>
          <p:cNvPr id="34828" name="Group 45">
            <a:extLst>
              <a:ext uri="{FF2B5EF4-FFF2-40B4-BE49-F238E27FC236}">
                <a16:creationId xmlns:a16="http://schemas.microsoft.com/office/drawing/2014/main" id="{A5786FFC-BDC7-4CBC-981C-0C8BE6E2139D}"/>
              </a:ext>
            </a:extLst>
          </p:cNvPr>
          <p:cNvGrpSpPr>
            <a:grpSpLocks/>
          </p:cNvGrpSpPr>
          <p:nvPr/>
        </p:nvGrpSpPr>
        <p:grpSpPr bwMode="auto">
          <a:xfrm>
            <a:off x="2881313" y="3482976"/>
            <a:ext cx="6546850" cy="180975"/>
            <a:chOff x="1357963" y="3479137"/>
            <a:chExt cx="6546771" cy="180975"/>
          </a:xfrm>
          <a:solidFill>
            <a:schemeClr val="bg2">
              <a:lumMod val="50000"/>
            </a:schemeClr>
          </a:solidFill>
        </p:grpSpPr>
        <p:sp>
          <p:nvSpPr>
            <p:cNvPr id="4" name="Elipsa 3">
              <a:extLst>
                <a:ext uri="{FF2B5EF4-FFF2-40B4-BE49-F238E27FC236}">
                  <a16:creationId xmlns:a16="http://schemas.microsoft.com/office/drawing/2014/main" id="{51FF9E95-1C8E-428D-96AE-6E32CE56B387}"/>
                </a:ext>
              </a:extLst>
            </p:cNvPr>
            <p:cNvSpPr/>
            <p:nvPr/>
          </p:nvSpPr>
          <p:spPr>
            <a:xfrm>
              <a:off x="1888182"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8" name="Elipsa 7">
              <a:extLst>
                <a:ext uri="{FF2B5EF4-FFF2-40B4-BE49-F238E27FC236}">
                  <a16:creationId xmlns:a16="http://schemas.microsoft.com/office/drawing/2014/main" id="{CA4AF8A2-6F35-4B16-BDBF-2F6D7833F0FD}"/>
                </a:ext>
              </a:extLst>
            </p:cNvPr>
            <p:cNvSpPr/>
            <p:nvPr/>
          </p:nvSpPr>
          <p:spPr>
            <a:xfrm>
              <a:off x="1357963"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0" name="Elipsa 9">
              <a:extLst>
                <a:ext uri="{FF2B5EF4-FFF2-40B4-BE49-F238E27FC236}">
                  <a16:creationId xmlns:a16="http://schemas.microsoft.com/office/drawing/2014/main" id="{A77CCEA9-00E2-466E-A5F3-0CA621C7BA19}"/>
                </a:ext>
              </a:extLst>
            </p:cNvPr>
            <p:cNvSpPr/>
            <p:nvPr/>
          </p:nvSpPr>
          <p:spPr>
            <a:xfrm>
              <a:off x="4540862"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1" name="Elipsa 10">
              <a:extLst>
                <a:ext uri="{FF2B5EF4-FFF2-40B4-BE49-F238E27FC236}">
                  <a16:creationId xmlns:a16="http://schemas.microsoft.com/office/drawing/2014/main" id="{9377A2AA-2330-4B84-B497-A29C81CB43FE}"/>
                </a:ext>
              </a:extLst>
            </p:cNvPr>
            <p:cNvSpPr/>
            <p:nvPr/>
          </p:nvSpPr>
          <p:spPr>
            <a:xfrm>
              <a:off x="3480424"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2" name="Elipsa 11">
              <a:extLst>
                <a:ext uri="{FF2B5EF4-FFF2-40B4-BE49-F238E27FC236}">
                  <a16:creationId xmlns:a16="http://schemas.microsoft.com/office/drawing/2014/main" id="{A1792B67-6D51-462E-A0B5-86B23C98AC48}"/>
                </a:ext>
              </a:extLst>
            </p:cNvPr>
            <p:cNvSpPr/>
            <p:nvPr/>
          </p:nvSpPr>
          <p:spPr>
            <a:xfrm>
              <a:off x="2418400"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3" name="Elipsa 12">
              <a:extLst>
                <a:ext uri="{FF2B5EF4-FFF2-40B4-BE49-F238E27FC236}">
                  <a16:creationId xmlns:a16="http://schemas.microsoft.com/office/drawing/2014/main" id="{42128837-28FC-4971-ACC0-5E89B8AE8045}"/>
                </a:ext>
              </a:extLst>
            </p:cNvPr>
            <p:cNvSpPr/>
            <p:nvPr/>
          </p:nvSpPr>
          <p:spPr>
            <a:xfrm>
              <a:off x="5071080"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4" name="Elipsa 13">
              <a:extLst>
                <a:ext uri="{FF2B5EF4-FFF2-40B4-BE49-F238E27FC236}">
                  <a16:creationId xmlns:a16="http://schemas.microsoft.com/office/drawing/2014/main" id="{518A09ED-5C25-4D57-BB6F-8B9FD6067793}"/>
                </a:ext>
              </a:extLst>
            </p:cNvPr>
            <p:cNvSpPr/>
            <p:nvPr/>
          </p:nvSpPr>
          <p:spPr>
            <a:xfrm>
              <a:off x="4010643"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5" name="Elipsa 14">
              <a:extLst>
                <a:ext uri="{FF2B5EF4-FFF2-40B4-BE49-F238E27FC236}">
                  <a16:creationId xmlns:a16="http://schemas.microsoft.com/office/drawing/2014/main" id="{30BF4628-10DC-45E4-8E55-742FDB4AB34B}"/>
                </a:ext>
              </a:extLst>
            </p:cNvPr>
            <p:cNvSpPr/>
            <p:nvPr/>
          </p:nvSpPr>
          <p:spPr>
            <a:xfrm>
              <a:off x="2948619" y="3479137"/>
              <a:ext cx="182560"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6" name="Elipsa 15">
              <a:extLst>
                <a:ext uri="{FF2B5EF4-FFF2-40B4-BE49-F238E27FC236}">
                  <a16:creationId xmlns:a16="http://schemas.microsoft.com/office/drawing/2014/main" id="{CDDB3FD6-D8B3-4391-BD5A-C58E9E1A2BD9}"/>
                </a:ext>
              </a:extLst>
            </p:cNvPr>
            <p:cNvSpPr/>
            <p:nvPr/>
          </p:nvSpPr>
          <p:spPr>
            <a:xfrm>
              <a:off x="6663324"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7" name="Elipsa 16">
              <a:extLst>
                <a:ext uri="{FF2B5EF4-FFF2-40B4-BE49-F238E27FC236}">
                  <a16:creationId xmlns:a16="http://schemas.microsoft.com/office/drawing/2014/main" id="{AB420568-8AF4-409B-9DB8-52496863FAE3}"/>
                </a:ext>
              </a:extLst>
            </p:cNvPr>
            <p:cNvSpPr/>
            <p:nvPr/>
          </p:nvSpPr>
          <p:spPr>
            <a:xfrm>
              <a:off x="6131517" y="3479137"/>
              <a:ext cx="182561"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18" name="Elipsa 17">
              <a:extLst>
                <a:ext uri="{FF2B5EF4-FFF2-40B4-BE49-F238E27FC236}">
                  <a16:creationId xmlns:a16="http://schemas.microsoft.com/office/drawing/2014/main" id="{2CA6DB08-0FAD-48B9-92CD-9194165C2CA4}"/>
                </a:ext>
              </a:extLst>
            </p:cNvPr>
            <p:cNvSpPr/>
            <p:nvPr/>
          </p:nvSpPr>
          <p:spPr>
            <a:xfrm>
              <a:off x="5601299"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20" name="Elipsa 19">
              <a:extLst>
                <a:ext uri="{FF2B5EF4-FFF2-40B4-BE49-F238E27FC236}">
                  <a16:creationId xmlns:a16="http://schemas.microsoft.com/office/drawing/2014/main" id="{DEFACF6D-191B-4EB1-AEFB-D88DED9B7548}"/>
                </a:ext>
              </a:extLst>
            </p:cNvPr>
            <p:cNvSpPr/>
            <p:nvPr/>
          </p:nvSpPr>
          <p:spPr>
            <a:xfrm>
              <a:off x="7723761"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sp>
          <p:nvSpPr>
            <p:cNvPr id="21" name="Elipsa 20">
              <a:extLst>
                <a:ext uri="{FF2B5EF4-FFF2-40B4-BE49-F238E27FC236}">
                  <a16:creationId xmlns:a16="http://schemas.microsoft.com/office/drawing/2014/main" id="{1BC8FE75-F449-4E78-83E0-E2D8AB09ACCA}"/>
                </a:ext>
              </a:extLst>
            </p:cNvPr>
            <p:cNvSpPr/>
            <p:nvPr/>
          </p:nvSpPr>
          <p:spPr>
            <a:xfrm>
              <a:off x="7193543" y="3479137"/>
              <a:ext cx="180973" cy="180975"/>
            </a:xfrm>
            <a:prstGeom prst="ellipse">
              <a:avLst/>
            </a:prstGeom>
            <a:grpFill/>
            <a:ln>
              <a:noFill/>
            </a:ln>
            <a:effectLst/>
          </p:spPr>
          <p:style>
            <a:lnRef idx="1">
              <a:schemeClr val="accent2"/>
            </a:lnRef>
            <a:fillRef idx="3">
              <a:schemeClr val="accent2"/>
            </a:fillRef>
            <a:effectRef idx="2">
              <a:schemeClr val="accent2"/>
            </a:effectRef>
            <a:fontRef idx="minor">
              <a:schemeClr val="lt1"/>
            </a:fontRef>
          </p:style>
          <p:txBody>
            <a:bodyPr anchor="ctr"/>
            <a:lstStyle/>
            <a:p>
              <a:pPr>
                <a:defRPr/>
              </a:pPr>
              <a:endParaRPr lang="en-US" sz="800" kern="0" dirty="0">
                <a:solidFill>
                  <a:sysClr val="window" lastClr="FFFFFF">
                    <a:lumMod val="75000"/>
                  </a:sysClr>
                </a:solidFill>
              </a:endParaRPr>
            </a:p>
          </p:txBody>
        </p:sp>
      </p:grpSp>
      <p:grpSp>
        <p:nvGrpSpPr>
          <p:cNvPr id="19" name="Grupa 18">
            <a:extLst>
              <a:ext uri="{FF2B5EF4-FFF2-40B4-BE49-F238E27FC236}">
                <a16:creationId xmlns:a16="http://schemas.microsoft.com/office/drawing/2014/main" id="{3A468150-AB3B-4D84-87B7-CECD2C5E35BE}"/>
              </a:ext>
            </a:extLst>
          </p:cNvPr>
          <p:cNvGrpSpPr/>
          <p:nvPr/>
        </p:nvGrpSpPr>
        <p:grpSpPr>
          <a:xfrm>
            <a:off x="5325684" y="3609975"/>
            <a:ext cx="1701800" cy="1925638"/>
            <a:chOff x="5834063" y="3609975"/>
            <a:chExt cx="1701800" cy="1925638"/>
          </a:xfrm>
        </p:grpSpPr>
        <p:sp>
          <p:nvSpPr>
            <p:cNvPr id="35" name="Prostokąt z rogami zaokrąglonymi po przekątnej 34">
              <a:extLst>
                <a:ext uri="{FF2B5EF4-FFF2-40B4-BE49-F238E27FC236}">
                  <a16:creationId xmlns:a16="http://schemas.microsoft.com/office/drawing/2014/main" id="{9283246F-3008-430A-B0C7-6F550E0897E1}"/>
                </a:ext>
              </a:extLst>
            </p:cNvPr>
            <p:cNvSpPr/>
            <p:nvPr/>
          </p:nvSpPr>
          <p:spPr bwMode="auto">
            <a:xfrm>
              <a:off x="5834063" y="4670425"/>
              <a:ext cx="1701800" cy="865188"/>
            </a:xfrm>
            <a:prstGeom prst="round2DiagRect">
              <a:avLst/>
            </a:prstGeom>
            <a:solidFill>
              <a:schemeClr val="accent5"/>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36" name="Łącznik prostoliniowy 35">
              <a:extLst>
                <a:ext uri="{FF2B5EF4-FFF2-40B4-BE49-F238E27FC236}">
                  <a16:creationId xmlns:a16="http://schemas.microsoft.com/office/drawing/2014/main" id="{AE32BC23-8518-4DCC-881E-DE009DC9DA95}"/>
                </a:ext>
              </a:extLst>
            </p:cNvPr>
            <p:cNvCxnSpPr/>
            <p:nvPr/>
          </p:nvCxnSpPr>
          <p:spPr>
            <a:xfrm>
              <a:off x="6684963" y="3609975"/>
              <a:ext cx="0" cy="10795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grpSp>
        <p:nvGrpSpPr>
          <p:cNvPr id="9" name="Grupa 8">
            <a:extLst>
              <a:ext uri="{FF2B5EF4-FFF2-40B4-BE49-F238E27FC236}">
                <a16:creationId xmlns:a16="http://schemas.microsoft.com/office/drawing/2014/main" id="{853081C4-379D-4E57-8243-B3BE6555CFD4}"/>
              </a:ext>
            </a:extLst>
          </p:cNvPr>
          <p:cNvGrpSpPr/>
          <p:nvPr/>
        </p:nvGrpSpPr>
        <p:grpSpPr>
          <a:xfrm>
            <a:off x="3177722" y="3592513"/>
            <a:ext cx="1703388" cy="1943100"/>
            <a:chOff x="3155950" y="3592513"/>
            <a:chExt cx="1703388" cy="1943100"/>
          </a:xfrm>
        </p:grpSpPr>
        <p:sp>
          <p:nvSpPr>
            <p:cNvPr id="38" name="Prostokąt z rogami zaokrąglonymi po przekątnej 34">
              <a:extLst>
                <a:ext uri="{FF2B5EF4-FFF2-40B4-BE49-F238E27FC236}">
                  <a16:creationId xmlns:a16="http://schemas.microsoft.com/office/drawing/2014/main" id="{68799AC2-6235-406E-976F-1E8A08568DFD}"/>
                </a:ext>
              </a:extLst>
            </p:cNvPr>
            <p:cNvSpPr/>
            <p:nvPr/>
          </p:nvSpPr>
          <p:spPr bwMode="auto">
            <a:xfrm>
              <a:off x="3155950" y="4670425"/>
              <a:ext cx="1703388" cy="865188"/>
            </a:xfrm>
            <a:prstGeom prst="round2DiagRect">
              <a:avLst/>
            </a:prstGeom>
            <a:solidFill>
              <a:schemeClr val="accent6"/>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39" name="Łącznik prostoliniowy 35">
              <a:extLst>
                <a:ext uri="{FF2B5EF4-FFF2-40B4-BE49-F238E27FC236}">
                  <a16:creationId xmlns:a16="http://schemas.microsoft.com/office/drawing/2014/main" id="{A2FF6AC9-35A2-4D68-9292-91A30C0A9B79}"/>
                </a:ext>
              </a:extLst>
            </p:cNvPr>
            <p:cNvCxnSpPr/>
            <p:nvPr/>
          </p:nvCxnSpPr>
          <p:spPr>
            <a:xfrm>
              <a:off x="4008438" y="3592513"/>
              <a:ext cx="0" cy="1077912"/>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grpSp>
        <p:nvGrpSpPr>
          <p:cNvPr id="24" name="Grupa 23">
            <a:extLst>
              <a:ext uri="{FF2B5EF4-FFF2-40B4-BE49-F238E27FC236}">
                <a16:creationId xmlns:a16="http://schemas.microsoft.com/office/drawing/2014/main" id="{F2CE0A5D-ECB2-460E-B0A5-B657D1D5FAB2}"/>
              </a:ext>
            </a:extLst>
          </p:cNvPr>
          <p:cNvGrpSpPr/>
          <p:nvPr/>
        </p:nvGrpSpPr>
        <p:grpSpPr>
          <a:xfrm>
            <a:off x="7957322" y="3573463"/>
            <a:ext cx="1701800" cy="1962150"/>
            <a:chOff x="8158163" y="3573463"/>
            <a:chExt cx="1701800" cy="1962150"/>
          </a:xfrm>
        </p:grpSpPr>
        <p:sp>
          <p:nvSpPr>
            <p:cNvPr id="40" name="Prostokąt z rogami zaokrąglonymi po przekątnej 34">
              <a:extLst>
                <a:ext uri="{FF2B5EF4-FFF2-40B4-BE49-F238E27FC236}">
                  <a16:creationId xmlns:a16="http://schemas.microsoft.com/office/drawing/2014/main" id="{9DE81A16-626E-444D-9029-9AD713BBCE76}"/>
                </a:ext>
              </a:extLst>
            </p:cNvPr>
            <p:cNvSpPr/>
            <p:nvPr/>
          </p:nvSpPr>
          <p:spPr bwMode="auto">
            <a:xfrm>
              <a:off x="8158163" y="4670425"/>
              <a:ext cx="1701800" cy="865188"/>
            </a:xfrm>
            <a:prstGeom prst="round2DiagRect">
              <a:avLst/>
            </a:prstGeom>
            <a:solidFill>
              <a:schemeClr val="tx2"/>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41" name="Łącznik prostoliniowy 35">
              <a:extLst>
                <a:ext uri="{FF2B5EF4-FFF2-40B4-BE49-F238E27FC236}">
                  <a16:creationId xmlns:a16="http://schemas.microsoft.com/office/drawing/2014/main" id="{5906C092-A6D8-4ADB-B02B-8B9BF67D5D72}"/>
                </a:ext>
              </a:extLst>
            </p:cNvPr>
            <p:cNvCxnSpPr/>
            <p:nvPr/>
          </p:nvCxnSpPr>
          <p:spPr>
            <a:xfrm>
              <a:off x="9009063" y="3573463"/>
              <a:ext cx="0" cy="10795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sp>
        <p:nvSpPr>
          <p:cNvPr id="34832" name="Title 25">
            <a:extLst>
              <a:ext uri="{FF2B5EF4-FFF2-40B4-BE49-F238E27FC236}">
                <a16:creationId xmlns:a16="http://schemas.microsoft.com/office/drawing/2014/main" id="{256BF07A-BB65-4E55-BDB6-42A50DB431C8}"/>
              </a:ext>
            </a:extLst>
          </p:cNvPr>
          <p:cNvSpPr>
            <a:spLocks noGrp="1" noChangeArrowheads="1"/>
          </p:cNvSpPr>
          <p:nvPr>
            <p:ph type="title"/>
          </p:nvPr>
        </p:nvSpPr>
        <p:spPr/>
        <p:txBody>
          <a:bodyPr>
            <a:normAutofit fontScale="90000"/>
          </a:bodyPr>
          <a:lstStyle/>
          <a:p>
            <a:r>
              <a:rPr lang="en-US" altLang="pl-PL" dirty="0"/>
              <a:t>Quarters Timeline with Callouts – Events Plan or History</a:t>
            </a:r>
          </a:p>
        </p:txBody>
      </p:sp>
      <p:grpSp>
        <p:nvGrpSpPr>
          <p:cNvPr id="5" name="Grupa 4">
            <a:extLst>
              <a:ext uri="{FF2B5EF4-FFF2-40B4-BE49-F238E27FC236}">
                <a16:creationId xmlns:a16="http://schemas.microsoft.com/office/drawing/2014/main" id="{ED9C9B4C-C4A9-403D-82B8-7FCA7D6AE3B6}"/>
              </a:ext>
            </a:extLst>
          </p:cNvPr>
          <p:cNvGrpSpPr/>
          <p:nvPr/>
        </p:nvGrpSpPr>
        <p:grpSpPr>
          <a:xfrm>
            <a:off x="2119314" y="1762125"/>
            <a:ext cx="1703387" cy="1772840"/>
            <a:chOff x="2119314" y="1762125"/>
            <a:chExt cx="1703387" cy="1772840"/>
          </a:xfrm>
        </p:grpSpPr>
        <p:sp>
          <p:nvSpPr>
            <p:cNvPr id="2" name="Prostokąt z rogami zaokrąglonymi po przekątnej 1">
              <a:extLst>
                <a:ext uri="{FF2B5EF4-FFF2-40B4-BE49-F238E27FC236}">
                  <a16:creationId xmlns:a16="http://schemas.microsoft.com/office/drawing/2014/main" id="{5780D36A-0038-469D-9D6F-7A903739A07D}"/>
                </a:ext>
              </a:extLst>
            </p:cNvPr>
            <p:cNvSpPr/>
            <p:nvPr/>
          </p:nvSpPr>
          <p:spPr bwMode="auto">
            <a:xfrm>
              <a:off x="2119314" y="1762125"/>
              <a:ext cx="1703387" cy="865188"/>
            </a:xfrm>
            <a:prstGeom prst="round2DiagRect">
              <a:avLst/>
            </a:prstGeom>
            <a:solidFill>
              <a:schemeClr val="accent4"/>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31" name="Łącznik prostoliniowy 30">
              <a:extLst>
                <a:ext uri="{FF2B5EF4-FFF2-40B4-BE49-F238E27FC236}">
                  <a16:creationId xmlns:a16="http://schemas.microsoft.com/office/drawing/2014/main" id="{F5FDA644-C301-4291-8AF0-A72ABEC26C80}"/>
                </a:ext>
              </a:extLst>
            </p:cNvPr>
            <p:cNvCxnSpPr>
              <a:cxnSpLocks/>
            </p:cNvCxnSpPr>
            <p:nvPr/>
          </p:nvCxnSpPr>
          <p:spPr>
            <a:xfrm>
              <a:off x="2970213" y="2598965"/>
              <a:ext cx="0" cy="9360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upa 6">
            <a:extLst>
              <a:ext uri="{FF2B5EF4-FFF2-40B4-BE49-F238E27FC236}">
                <a16:creationId xmlns:a16="http://schemas.microsoft.com/office/drawing/2014/main" id="{4FAF1E86-EF5E-4307-BA07-B5F53F1E67A4}"/>
              </a:ext>
            </a:extLst>
          </p:cNvPr>
          <p:cNvGrpSpPr/>
          <p:nvPr/>
        </p:nvGrpSpPr>
        <p:grpSpPr>
          <a:xfrm>
            <a:off x="4261070" y="1762125"/>
            <a:ext cx="1701800" cy="1772840"/>
            <a:chOff x="4060825" y="1762125"/>
            <a:chExt cx="1701800" cy="1772840"/>
          </a:xfrm>
        </p:grpSpPr>
        <p:sp>
          <p:nvSpPr>
            <p:cNvPr id="22" name="Prostokąt z rogami zaokrąglonymi po przekątnej 21">
              <a:extLst>
                <a:ext uri="{FF2B5EF4-FFF2-40B4-BE49-F238E27FC236}">
                  <a16:creationId xmlns:a16="http://schemas.microsoft.com/office/drawing/2014/main" id="{1C81BC24-9B6B-4CA9-AF9C-83609AD43C97}"/>
                </a:ext>
              </a:extLst>
            </p:cNvPr>
            <p:cNvSpPr/>
            <p:nvPr/>
          </p:nvSpPr>
          <p:spPr bwMode="auto">
            <a:xfrm>
              <a:off x="4060825" y="1762125"/>
              <a:ext cx="1701800" cy="865188"/>
            </a:xfrm>
            <a:prstGeom prst="round2DiagRect">
              <a:avLst/>
            </a:prstGeom>
            <a:solidFill>
              <a:schemeClr val="accent1"/>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32" name="Łącznik prostoliniowy 31">
              <a:extLst>
                <a:ext uri="{FF2B5EF4-FFF2-40B4-BE49-F238E27FC236}">
                  <a16:creationId xmlns:a16="http://schemas.microsoft.com/office/drawing/2014/main" id="{0DA59DF6-CE7E-415C-B76A-53EFD1B53184}"/>
                </a:ext>
              </a:extLst>
            </p:cNvPr>
            <p:cNvCxnSpPr>
              <a:cxnSpLocks/>
            </p:cNvCxnSpPr>
            <p:nvPr/>
          </p:nvCxnSpPr>
          <p:spPr>
            <a:xfrm flipH="1">
              <a:off x="4899025" y="2598965"/>
              <a:ext cx="0" cy="9360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grpSp>
        <p:nvGrpSpPr>
          <p:cNvPr id="23" name="Grupa 22">
            <a:extLst>
              <a:ext uri="{FF2B5EF4-FFF2-40B4-BE49-F238E27FC236}">
                <a16:creationId xmlns:a16="http://schemas.microsoft.com/office/drawing/2014/main" id="{5B5BFBA4-601C-433B-968B-3DCA4F4C3D65}"/>
              </a:ext>
            </a:extLst>
          </p:cNvPr>
          <p:cNvGrpSpPr/>
          <p:nvPr/>
        </p:nvGrpSpPr>
        <p:grpSpPr>
          <a:xfrm>
            <a:off x="6377339" y="1762125"/>
            <a:ext cx="1701800" cy="1772840"/>
            <a:chOff x="6564313" y="1762125"/>
            <a:chExt cx="1701800" cy="1772840"/>
          </a:xfrm>
        </p:grpSpPr>
        <p:sp>
          <p:nvSpPr>
            <p:cNvPr id="42" name="Prostokąt z rogami zaokrąglonymi po przekątnej 21">
              <a:extLst>
                <a:ext uri="{FF2B5EF4-FFF2-40B4-BE49-F238E27FC236}">
                  <a16:creationId xmlns:a16="http://schemas.microsoft.com/office/drawing/2014/main" id="{63A5DDDF-B97C-4F35-93EE-96B8B4EEBA4C}"/>
                </a:ext>
              </a:extLst>
            </p:cNvPr>
            <p:cNvSpPr/>
            <p:nvPr/>
          </p:nvSpPr>
          <p:spPr bwMode="auto">
            <a:xfrm>
              <a:off x="6564313" y="1762125"/>
              <a:ext cx="1701800" cy="865188"/>
            </a:xfrm>
            <a:prstGeom prst="round2DiagRect">
              <a:avLst/>
            </a:prstGeom>
            <a:solidFill>
              <a:schemeClr val="accent3"/>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Event name here</a:t>
              </a:r>
              <a:endParaRPr lang="en-US" sz="2000" noProof="1">
                <a:solidFill>
                  <a:schemeClr val="bg1"/>
                </a:solidFill>
                <a:cs typeface="Arial" charset="0"/>
              </a:endParaRPr>
            </a:p>
          </p:txBody>
        </p:sp>
        <p:cxnSp>
          <p:nvCxnSpPr>
            <p:cNvPr id="43" name="Łącznik prostoliniowy 31">
              <a:extLst>
                <a:ext uri="{FF2B5EF4-FFF2-40B4-BE49-F238E27FC236}">
                  <a16:creationId xmlns:a16="http://schemas.microsoft.com/office/drawing/2014/main" id="{2D024057-125A-4FC1-88DB-862B3BE8DA99}"/>
                </a:ext>
              </a:extLst>
            </p:cNvPr>
            <p:cNvCxnSpPr>
              <a:cxnSpLocks/>
            </p:cNvCxnSpPr>
            <p:nvPr/>
          </p:nvCxnSpPr>
          <p:spPr>
            <a:xfrm flipH="1">
              <a:off x="7402513" y="2598965"/>
              <a:ext cx="0" cy="9360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grpSp>
        <p:nvGrpSpPr>
          <p:cNvPr id="25" name="Grupa 24">
            <a:extLst>
              <a:ext uri="{FF2B5EF4-FFF2-40B4-BE49-F238E27FC236}">
                <a16:creationId xmlns:a16="http://schemas.microsoft.com/office/drawing/2014/main" id="{6F6BC3C0-5F3A-4474-9F5B-BAE49ACCF7AE}"/>
              </a:ext>
            </a:extLst>
          </p:cNvPr>
          <p:cNvGrpSpPr/>
          <p:nvPr/>
        </p:nvGrpSpPr>
        <p:grpSpPr>
          <a:xfrm>
            <a:off x="8497888" y="1762125"/>
            <a:ext cx="1701800" cy="1772840"/>
            <a:chOff x="8497888" y="1762125"/>
            <a:chExt cx="1701800" cy="1772840"/>
          </a:xfrm>
        </p:grpSpPr>
        <p:sp>
          <p:nvSpPr>
            <p:cNvPr id="44" name="Prostokąt z rogami zaokrąglonymi po przekątnej 21">
              <a:extLst>
                <a:ext uri="{FF2B5EF4-FFF2-40B4-BE49-F238E27FC236}">
                  <a16:creationId xmlns:a16="http://schemas.microsoft.com/office/drawing/2014/main" id="{019B7CE2-8E17-4582-87E1-01417521DE90}"/>
                </a:ext>
              </a:extLst>
            </p:cNvPr>
            <p:cNvSpPr/>
            <p:nvPr/>
          </p:nvSpPr>
          <p:spPr bwMode="auto">
            <a:xfrm>
              <a:off x="8497888" y="1762125"/>
              <a:ext cx="1701800" cy="865188"/>
            </a:xfrm>
            <a:prstGeom prst="round2DiagRect">
              <a:avLst/>
            </a:prstGeom>
            <a:solidFill>
              <a:schemeClr val="accent2"/>
            </a:solidFill>
            <a:ln w="9525" cap="flat" cmpd="sng" algn="ctr">
              <a:noFill/>
              <a:prstDash val="solid"/>
            </a:ln>
            <a:effectLst/>
          </p:spPr>
          <p:txBody>
            <a:bodyPr lIns="36000" rIns="36000" anchor="ctr"/>
            <a:lstStyle/>
            <a:p>
              <a:pPr algn="ctr">
                <a:lnSpc>
                  <a:spcPct val="95000"/>
                </a:lnSpc>
                <a:spcAft>
                  <a:spcPts val="400"/>
                </a:spcAft>
                <a:buClr>
                  <a:srgbClr val="808080"/>
                </a:buClr>
                <a:defRPr/>
              </a:pPr>
              <a:r>
                <a:rPr lang="en-US" noProof="1">
                  <a:solidFill>
                    <a:schemeClr val="bg1"/>
                  </a:solidFill>
                  <a:cs typeface="Arial" charset="0"/>
                </a:rPr>
                <a:t>Next year </a:t>
              </a:r>
              <a:br>
                <a:rPr lang="en-US" noProof="1">
                  <a:solidFill>
                    <a:schemeClr val="bg1"/>
                  </a:solidFill>
                  <a:cs typeface="Arial" charset="0"/>
                </a:rPr>
              </a:br>
              <a:r>
                <a:rPr lang="en-US" noProof="1">
                  <a:solidFill>
                    <a:schemeClr val="bg1"/>
                  </a:solidFill>
                  <a:cs typeface="Arial" charset="0"/>
                </a:rPr>
                <a:t>event here</a:t>
              </a:r>
              <a:endParaRPr lang="en-US" sz="2000" noProof="1">
                <a:solidFill>
                  <a:schemeClr val="bg1"/>
                </a:solidFill>
                <a:cs typeface="Arial" charset="0"/>
              </a:endParaRPr>
            </a:p>
          </p:txBody>
        </p:sp>
        <p:cxnSp>
          <p:nvCxnSpPr>
            <p:cNvPr id="45" name="Łącznik prostoliniowy 31">
              <a:extLst>
                <a:ext uri="{FF2B5EF4-FFF2-40B4-BE49-F238E27FC236}">
                  <a16:creationId xmlns:a16="http://schemas.microsoft.com/office/drawing/2014/main" id="{68365C5F-6EA3-4E00-9C66-39FF6F4F50EF}"/>
                </a:ext>
              </a:extLst>
            </p:cNvPr>
            <p:cNvCxnSpPr>
              <a:cxnSpLocks/>
            </p:cNvCxnSpPr>
            <p:nvPr/>
          </p:nvCxnSpPr>
          <p:spPr>
            <a:xfrm flipH="1">
              <a:off x="9337676" y="2598965"/>
              <a:ext cx="0" cy="9360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- 6 Phases </a:t>
            </a:r>
          </a:p>
        </p:txBody>
      </p:sp>
      <p:grpSp>
        <p:nvGrpSpPr>
          <p:cNvPr id="12" name="Grupa 11">
            <a:extLst>
              <a:ext uri="{FF2B5EF4-FFF2-40B4-BE49-F238E27FC236}">
                <a16:creationId xmlns:a16="http://schemas.microsoft.com/office/drawing/2014/main" id="{0AB65E79-A023-40FA-8793-D996606B1752}"/>
              </a:ext>
            </a:extLst>
          </p:cNvPr>
          <p:cNvGrpSpPr/>
          <p:nvPr/>
        </p:nvGrpSpPr>
        <p:grpSpPr>
          <a:xfrm>
            <a:off x="4492543" y="1827678"/>
            <a:ext cx="3209544" cy="3257213"/>
            <a:chOff x="4492543" y="1827678"/>
            <a:chExt cx="3209544" cy="3257213"/>
          </a:xfrm>
        </p:grpSpPr>
        <p:sp>
          <p:nvSpPr>
            <p:cNvPr id="38" name="Freeform 19"/>
            <p:cNvSpPr>
              <a:spLocks/>
            </p:cNvSpPr>
            <p:nvPr/>
          </p:nvSpPr>
          <p:spPr bwMode="auto">
            <a:xfrm rot="20801909">
              <a:off x="4804996" y="3952343"/>
              <a:ext cx="1901720" cy="1132548"/>
            </a:xfrm>
            <a:custGeom>
              <a:avLst/>
              <a:gdLst>
                <a:gd name="T0" fmla="*/ 523 w 867"/>
                <a:gd name="T1" fmla="*/ 111 h 517"/>
                <a:gd name="T2" fmla="*/ 523 w 867"/>
                <a:gd name="T3" fmla="*/ 111 h 517"/>
                <a:gd name="T4" fmla="*/ 0 w 867"/>
                <a:gd name="T5" fmla="*/ 0 h 517"/>
                <a:gd name="T6" fmla="*/ 508 w 867"/>
                <a:gd name="T7" fmla="*/ 517 h 517"/>
                <a:gd name="T8" fmla="*/ 867 w 867"/>
                <a:gd name="T9" fmla="*/ 111 h 517"/>
                <a:gd name="T10" fmla="*/ 523 w 867"/>
                <a:gd name="T11" fmla="*/ 111 h 517"/>
              </a:gdLst>
              <a:ahLst/>
              <a:cxnLst>
                <a:cxn ang="0">
                  <a:pos x="T0" y="T1"/>
                </a:cxn>
                <a:cxn ang="0">
                  <a:pos x="T2" y="T3"/>
                </a:cxn>
                <a:cxn ang="0">
                  <a:pos x="T4" y="T5"/>
                </a:cxn>
                <a:cxn ang="0">
                  <a:pos x="T6" y="T7"/>
                </a:cxn>
                <a:cxn ang="0">
                  <a:pos x="T8" y="T9"/>
                </a:cxn>
                <a:cxn ang="0">
                  <a:pos x="T10" y="T11"/>
                </a:cxn>
              </a:cxnLst>
              <a:rect l="0" t="0" r="r" b="b"/>
              <a:pathLst>
                <a:path w="867" h="517">
                  <a:moveTo>
                    <a:pt x="523" y="111"/>
                  </a:moveTo>
                  <a:cubicBezTo>
                    <a:pt x="523" y="111"/>
                    <a:pt x="523" y="111"/>
                    <a:pt x="523" y="111"/>
                  </a:cubicBezTo>
                  <a:cubicBezTo>
                    <a:pt x="0" y="0"/>
                    <a:pt x="0" y="0"/>
                    <a:pt x="0" y="0"/>
                  </a:cubicBezTo>
                  <a:cubicBezTo>
                    <a:pt x="63" y="251"/>
                    <a:pt x="259" y="449"/>
                    <a:pt x="508" y="517"/>
                  </a:cubicBezTo>
                  <a:cubicBezTo>
                    <a:pt x="867" y="111"/>
                    <a:pt x="867" y="111"/>
                    <a:pt x="867" y="111"/>
                  </a:cubicBezTo>
                  <a:lnTo>
                    <a:pt x="523" y="111"/>
                  </a:ln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0"/>
            <p:cNvSpPr>
              <a:spLocks/>
            </p:cNvSpPr>
            <p:nvPr/>
          </p:nvSpPr>
          <p:spPr bwMode="auto">
            <a:xfrm rot="20801909">
              <a:off x="4492543" y="2577087"/>
              <a:ext cx="1195648" cy="1742761"/>
            </a:xfrm>
            <a:custGeom>
              <a:avLst/>
              <a:gdLst>
                <a:gd name="T0" fmla="*/ 0 w 545"/>
                <a:gd name="T1" fmla="*/ 507 h 795"/>
                <a:gd name="T2" fmla="*/ 22 w 545"/>
                <a:gd name="T3" fmla="*/ 684 h 795"/>
                <a:gd name="T4" fmla="*/ 545 w 545"/>
                <a:gd name="T5" fmla="*/ 795 h 795"/>
                <a:gd name="T6" fmla="*/ 373 w 545"/>
                <a:gd name="T7" fmla="*/ 507 h 795"/>
                <a:gd name="T8" fmla="*/ 373 w 545"/>
                <a:gd name="T9" fmla="*/ 507 h 795"/>
                <a:gd name="T10" fmla="*/ 209 w 545"/>
                <a:gd name="T11" fmla="*/ 0 h 795"/>
                <a:gd name="T12" fmla="*/ 0 w 545"/>
                <a:gd name="T13" fmla="*/ 507 h 795"/>
              </a:gdLst>
              <a:ahLst/>
              <a:cxnLst>
                <a:cxn ang="0">
                  <a:pos x="T0" y="T1"/>
                </a:cxn>
                <a:cxn ang="0">
                  <a:pos x="T2" y="T3"/>
                </a:cxn>
                <a:cxn ang="0">
                  <a:pos x="T4" y="T5"/>
                </a:cxn>
                <a:cxn ang="0">
                  <a:pos x="T6" y="T7"/>
                </a:cxn>
                <a:cxn ang="0">
                  <a:pos x="T8" y="T9"/>
                </a:cxn>
                <a:cxn ang="0">
                  <a:pos x="T10" y="T11"/>
                </a:cxn>
                <a:cxn ang="0">
                  <a:pos x="T12" y="T13"/>
                </a:cxn>
              </a:cxnLst>
              <a:rect l="0" t="0" r="r" b="b"/>
              <a:pathLst>
                <a:path w="545" h="795">
                  <a:moveTo>
                    <a:pt x="0" y="507"/>
                  </a:moveTo>
                  <a:cubicBezTo>
                    <a:pt x="0" y="568"/>
                    <a:pt x="7" y="627"/>
                    <a:pt x="22" y="684"/>
                  </a:cubicBezTo>
                  <a:cubicBezTo>
                    <a:pt x="545" y="795"/>
                    <a:pt x="545" y="795"/>
                    <a:pt x="545" y="795"/>
                  </a:cubicBezTo>
                  <a:cubicBezTo>
                    <a:pt x="373" y="507"/>
                    <a:pt x="373" y="507"/>
                    <a:pt x="373" y="507"/>
                  </a:cubicBezTo>
                  <a:cubicBezTo>
                    <a:pt x="373" y="507"/>
                    <a:pt x="373" y="507"/>
                    <a:pt x="373" y="507"/>
                  </a:cubicBezTo>
                  <a:cubicBezTo>
                    <a:pt x="209" y="0"/>
                    <a:pt x="209" y="0"/>
                    <a:pt x="209" y="0"/>
                  </a:cubicBezTo>
                  <a:cubicBezTo>
                    <a:pt x="80" y="130"/>
                    <a:pt x="0" y="309"/>
                    <a:pt x="0" y="507"/>
                  </a:cubicBez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1"/>
            <p:cNvSpPr>
              <a:spLocks/>
            </p:cNvSpPr>
            <p:nvPr/>
          </p:nvSpPr>
          <p:spPr bwMode="auto">
            <a:xfrm rot="20801909">
              <a:off x="4808207" y="1984403"/>
              <a:ext cx="1517931" cy="1576041"/>
            </a:xfrm>
            <a:custGeom>
              <a:avLst/>
              <a:gdLst>
                <a:gd name="T0" fmla="*/ 509 w 692"/>
                <a:gd name="T1" fmla="*/ 0 h 719"/>
                <a:gd name="T2" fmla="*/ 0 w 692"/>
                <a:gd name="T3" fmla="*/ 212 h 719"/>
                <a:gd name="T4" fmla="*/ 164 w 692"/>
                <a:gd name="T5" fmla="*/ 719 h 719"/>
                <a:gd name="T6" fmla="*/ 336 w 692"/>
                <a:gd name="T7" fmla="*/ 431 h 719"/>
                <a:gd name="T8" fmla="*/ 336 w 692"/>
                <a:gd name="T9" fmla="*/ 431 h 719"/>
                <a:gd name="T10" fmla="*/ 692 w 692"/>
                <a:gd name="T11" fmla="*/ 24 h 719"/>
                <a:gd name="T12" fmla="*/ 509 w 692"/>
                <a:gd name="T13" fmla="*/ 0 h 719"/>
              </a:gdLst>
              <a:ahLst/>
              <a:cxnLst>
                <a:cxn ang="0">
                  <a:pos x="T0" y="T1"/>
                </a:cxn>
                <a:cxn ang="0">
                  <a:pos x="T2" y="T3"/>
                </a:cxn>
                <a:cxn ang="0">
                  <a:pos x="T4" y="T5"/>
                </a:cxn>
                <a:cxn ang="0">
                  <a:pos x="T6" y="T7"/>
                </a:cxn>
                <a:cxn ang="0">
                  <a:pos x="T8" y="T9"/>
                </a:cxn>
                <a:cxn ang="0">
                  <a:pos x="T10" y="T11"/>
                </a:cxn>
                <a:cxn ang="0">
                  <a:pos x="T12" y="T13"/>
                </a:cxn>
              </a:cxnLst>
              <a:rect l="0" t="0" r="r" b="b"/>
              <a:pathLst>
                <a:path w="692" h="719">
                  <a:moveTo>
                    <a:pt x="509" y="0"/>
                  </a:moveTo>
                  <a:cubicBezTo>
                    <a:pt x="310" y="0"/>
                    <a:pt x="130" y="81"/>
                    <a:pt x="0" y="212"/>
                  </a:cubicBezTo>
                  <a:cubicBezTo>
                    <a:pt x="164" y="719"/>
                    <a:pt x="164" y="719"/>
                    <a:pt x="164" y="719"/>
                  </a:cubicBezTo>
                  <a:cubicBezTo>
                    <a:pt x="336" y="431"/>
                    <a:pt x="336" y="431"/>
                    <a:pt x="336" y="431"/>
                  </a:cubicBezTo>
                  <a:cubicBezTo>
                    <a:pt x="336" y="431"/>
                    <a:pt x="336" y="431"/>
                    <a:pt x="336" y="431"/>
                  </a:cubicBezTo>
                  <a:cubicBezTo>
                    <a:pt x="692" y="24"/>
                    <a:pt x="692" y="24"/>
                    <a:pt x="692" y="24"/>
                  </a:cubicBezTo>
                  <a:cubicBezTo>
                    <a:pt x="634" y="8"/>
                    <a:pt x="572" y="0"/>
                    <a:pt x="509" y="0"/>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2"/>
            <p:cNvSpPr>
              <a:spLocks/>
            </p:cNvSpPr>
            <p:nvPr/>
          </p:nvSpPr>
          <p:spPr bwMode="auto">
            <a:xfrm rot="20801909">
              <a:off x="5855923" y="3354897"/>
              <a:ext cx="1528592" cy="1573576"/>
            </a:xfrm>
            <a:custGeom>
              <a:avLst/>
              <a:gdLst>
                <a:gd name="T0" fmla="*/ 359 w 697"/>
                <a:gd name="T1" fmla="*/ 288 h 718"/>
                <a:gd name="T2" fmla="*/ 359 w 697"/>
                <a:gd name="T3" fmla="*/ 288 h 718"/>
                <a:gd name="T4" fmla="*/ 0 w 697"/>
                <a:gd name="T5" fmla="*/ 694 h 718"/>
                <a:gd name="T6" fmla="*/ 188 w 697"/>
                <a:gd name="T7" fmla="*/ 718 h 718"/>
                <a:gd name="T8" fmla="*/ 697 w 697"/>
                <a:gd name="T9" fmla="*/ 507 h 718"/>
                <a:gd name="T10" fmla="*/ 531 w 697"/>
                <a:gd name="T11" fmla="*/ 0 h 718"/>
                <a:gd name="T12" fmla="*/ 359 w 697"/>
                <a:gd name="T13" fmla="*/ 288 h 718"/>
              </a:gdLst>
              <a:ahLst/>
              <a:cxnLst>
                <a:cxn ang="0">
                  <a:pos x="T0" y="T1"/>
                </a:cxn>
                <a:cxn ang="0">
                  <a:pos x="T2" y="T3"/>
                </a:cxn>
                <a:cxn ang="0">
                  <a:pos x="T4" y="T5"/>
                </a:cxn>
                <a:cxn ang="0">
                  <a:pos x="T6" y="T7"/>
                </a:cxn>
                <a:cxn ang="0">
                  <a:pos x="T8" y="T9"/>
                </a:cxn>
                <a:cxn ang="0">
                  <a:pos x="T10" y="T11"/>
                </a:cxn>
                <a:cxn ang="0">
                  <a:pos x="T12" y="T13"/>
                </a:cxn>
              </a:cxnLst>
              <a:rect l="0" t="0" r="r" b="b"/>
              <a:pathLst>
                <a:path w="697" h="718">
                  <a:moveTo>
                    <a:pt x="359" y="288"/>
                  </a:moveTo>
                  <a:cubicBezTo>
                    <a:pt x="359" y="288"/>
                    <a:pt x="359" y="288"/>
                    <a:pt x="359" y="288"/>
                  </a:cubicBezTo>
                  <a:cubicBezTo>
                    <a:pt x="0" y="694"/>
                    <a:pt x="0" y="694"/>
                    <a:pt x="0" y="694"/>
                  </a:cubicBezTo>
                  <a:cubicBezTo>
                    <a:pt x="60" y="710"/>
                    <a:pt x="123" y="718"/>
                    <a:pt x="188" y="718"/>
                  </a:cubicBezTo>
                  <a:cubicBezTo>
                    <a:pt x="387" y="718"/>
                    <a:pt x="567" y="638"/>
                    <a:pt x="697" y="507"/>
                  </a:cubicBezTo>
                  <a:cubicBezTo>
                    <a:pt x="531" y="0"/>
                    <a:pt x="531" y="0"/>
                    <a:pt x="531" y="0"/>
                  </a:cubicBezTo>
                  <a:lnTo>
                    <a:pt x="359" y="288"/>
                  </a:lnTo>
                  <a:close/>
                </a:path>
              </a:pathLst>
            </a:custGeom>
            <a:solidFill>
              <a:schemeClr val="accent3"/>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3"/>
            <p:cNvSpPr>
              <a:spLocks/>
            </p:cNvSpPr>
            <p:nvPr/>
          </p:nvSpPr>
          <p:spPr bwMode="auto">
            <a:xfrm rot="20801909">
              <a:off x="6500699" y="2595326"/>
              <a:ext cx="1201388" cy="1741939"/>
            </a:xfrm>
            <a:custGeom>
              <a:avLst/>
              <a:gdLst>
                <a:gd name="T0" fmla="*/ 524 w 548"/>
                <a:gd name="T1" fmla="*/ 105 h 795"/>
                <a:gd name="T2" fmla="*/ 0 w 548"/>
                <a:gd name="T3" fmla="*/ 0 h 795"/>
                <a:gd name="T4" fmla="*/ 172 w 548"/>
                <a:gd name="T5" fmla="*/ 288 h 795"/>
                <a:gd name="T6" fmla="*/ 172 w 548"/>
                <a:gd name="T7" fmla="*/ 288 h 795"/>
                <a:gd name="T8" fmla="*/ 338 w 548"/>
                <a:gd name="T9" fmla="*/ 795 h 795"/>
                <a:gd name="T10" fmla="*/ 548 w 548"/>
                <a:gd name="T11" fmla="*/ 288 h 795"/>
                <a:gd name="T12" fmla="*/ 524 w 548"/>
                <a:gd name="T13" fmla="*/ 105 h 795"/>
              </a:gdLst>
              <a:ahLst/>
              <a:cxnLst>
                <a:cxn ang="0">
                  <a:pos x="T0" y="T1"/>
                </a:cxn>
                <a:cxn ang="0">
                  <a:pos x="T2" y="T3"/>
                </a:cxn>
                <a:cxn ang="0">
                  <a:pos x="T4" y="T5"/>
                </a:cxn>
                <a:cxn ang="0">
                  <a:pos x="T6" y="T7"/>
                </a:cxn>
                <a:cxn ang="0">
                  <a:pos x="T8" y="T9"/>
                </a:cxn>
                <a:cxn ang="0">
                  <a:pos x="T10" y="T11"/>
                </a:cxn>
                <a:cxn ang="0">
                  <a:pos x="T12" y="T13"/>
                </a:cxn>
              </a:cxnLst>
              <a:rect l="0" t="0" r="r" b="b"/>
              <a:pathLst>
                <a:path w="548" h="795">
                  <a:moveTo>
                    <a:pt x="524" y="105"/>
                  </a:moveTo>
                  <a:cubicBezTo>
                    <a:pt x="0" y="0"/>
                    <a:pt x="0" y="0"/>
                    <a:pt x="0" y="0"/>
                  </a:cubicBezTo>
                  <a:cubicBezTo>
                    <a:pt x="172" y="288"/>
                    <a:pt x="172" y="288"/>
                    <a:pt x="172" y="288"/>
                  </a:cubicBezTo>
                  <a:cubicBezTo>
                    <a:pt x="172" y="288"/>
                    <a:pt x="172" y="288"/>
                    <a:pt x="172" y="288"/>
                  </a:cubicBezTo>
                  <a:cubicBezTo>
                    <a:pt x="338" y="795"/>
                    <a:pt x="338" y="795"/>
                    <a:pt x="338" y="795"/>
                  </a:cubicBezTo>
                  <a:cubicBezTo>
                    <a:pt x="468" y="665"/>
                    <a:pt x="548" y="486"/>
                    <a:pt x="548" y="288"/>
                  </a:cubicBezTo>
                  <a:cubicBezTo>
                    <a:pt x="548" y="225"/>
                    <a:pt x="540" y="163"/>
                    <a:pt x="524" y="105"/>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4"/>
            <p:cNvSpPr>
              <a:spLocks/>
            </p:cNvSpPr>
            <p:nvPr/>
          </p:nvSpPr>
          <p:spPr bwMode="auto">
            <a:xfrm rot="20801909">
              <a:off x="5480434" y="1827678"/>
              <a:ext cx="1903360" cy="1122692"/>
            </a:xfrm>
            <a:custGeom>
              <a:avLst/>
              <a:gdLst>
                <a:gd name="T0" fmla="*/ 356 w 868"/>
                <a:gd name="T1" fmla="*/ 0 h 512"/>
                <a:gd name="T2" fmla="*/ 0 w 868"/>
                <a:gd name="T3" fmla="*/ 407 h 512"/>
                <a:gd name="T4" fmla="*/ 344 w 868"/>
                <a:gd name="T5" fmla="*/ 407 h 512"/>
                <a:gd name="T6" fmla="*/ 344 w 868"/>
                <a:gd name="T7" fmla="*/ 407 h 512"/>
                <a:gd name="T8" fmla="*/ 868 w 868"/>
                <a:gd name="T9" fmla="*/ 512 h 512"/>
                <a:gd name="T10" fmla="*/ 356 w 868"/>
                <a:gd name="T11" fmla="*/ 0 h 512"/>
              </a:gdLst>
              <a:ahLst/>
              <a:cxnLst>
                <a:cxn ang="0">
                  <a:pos x="T0" y="T1"/>
                </a:cxn>
                <a:cxn ang="0">
                  <a:pos x="T2" y="T3"/>
                </a:cxn>
                <a:cxn ang="0">
                  <a:pos x="T4" y="T5"/>
                </a:cxn>
                <a:cxn ang="0">
                  <a:pos x="T6" y="T7"/>
                </a:cxn>
                <a:cxn ang="0">
                  <a:pos x="T8" y="T9"/>
                </a:cxn>
                <a:cxn ang="0">
                  <a:pos x="T10" y="T11"/>
                </a:cxn>
              </a:cxnLst>
              <a:rect l="0" t="0" r="r" b="b"/>
              <a:pathLst>
                <a:path w="868" h="512">
                  <a:moveTo>
                    <a:pt x="356" y="0"/>
                  </a:moveTo>
                  <a:cubicBezTo>
                    <a:pt x="0" y="407"/>
                    <a:pt x="0" y="407"/>
                    <a:pt x="0" y="407"/>
                  </a:cubicBezTo>
                  <a:cubicBezTo>
                    <a:pt x="344" y="407"/>
                    <a:pt x="344" y="407"/>
                    <a:pt x="344" y="407"/>
                  </a:cubicBezTo>
                  <a:cubicBezTo>
                    <a:pt x="344" y="407"/>
                    <a:pt x="344" y="407"/>
                    <a:pt x="344" y="407"/>
                  </a:cubicBezTo>
                  <a:cubicBezTo>
                    <a:pt x="868" y="512"/>
                    <a:pt x="868" y="512"/>
                    <a:pt x="868" y="512"/>
                  </a:cubicBezTo>
                  <a:cubicBezTo>
                    <a:pt x="803" y="262"/>
                    <a:pt x="606" y="65"/>
                    <a:pt x="356" y="0"/>
                  </a:cubicBezTo>
                  <a:close/>
                </a:path>
              </a:pathLst>
            </a:custGeom>
            <a:solidFill>
              <a:schemeClr val="accent1"/>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0BFA876A-3659-45F2-9374-22051B00CCEC}"/>
              </a:ext>
            </a:extLst>
          </p:cNvPr>
          <p:cNvGrpSpPr/>
          <p:nvPr/>
        </p:nvGrpSpPr>
        <p:grpSpPr>
          <a:xfrm>
            <a:off x="6888892" y="4599931"/>
            <a:ext cx="4670339" cy="1346885"/>
            <a:chOff x="6888892" y="4599931"/>
            <a:chExt cx="4670339" cy="1346885"/>
          </a:xfrm>
        </p:grpSpPr>
        <p:sp>
          <p:nvSpPr>
            <p:cNvPr id="61" name="Elipsa 51"/>
            <p:cNvSpPr/>
            <p:nvPr/>
          </p:nvSpPr>
          <p:spPr>
            <a:xfrm>
              <a:off x="6888892" y="4599931"/>
              <a:ext cx="216024" cy="21602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62" name="Łącznik prostoliniowy 53"/>
            <p:cNvCxnSpPr/>
            <p:nvPr/>
          </p:nvCxnSpPr>
          <p:spPr>
            <a:xfrm>
              <a:off x="7065017" y="4813246"/>
              <a:ext cx="232912" cy="394968"/>
            </a:xfrm>
            <a:prstGeom prst="line">
              <a:avLst/>
            </a:prstGeom>
            <a:ln w="38100"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4" name="pole tekstowe 63"/>
            <p:cNvSpPr txBox="1"/>
            <p:nvPr/>
          </p:nvSpPr>
          <p:spPr>
            <a:xfrm>
              <a:off x="8542849" y="4743680"/>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3">
                      <a:lumMod val="75000"/>
                    </a:schemeClr>
                  </a:solidFill>
                </a:rPr>
                <a:t>Phase 4</a:t>
              </a:r>
            </a:p>
          </p:txBody>
        </p:sp>
        <p:cxnSp>
          <p:nvCxnSpPr>
            <p:cNvPr id="65" name="Łącznik prostoliniowy 52"/>
            <p:cNvCxnSpPr>
              <a:cxnSpLocks/>
            </p:cNvCxnSpPr>
            <p:nvPr/>
          </p:nvCxnSpPr>
          <p:spPr>
            <a:xfrm>
              <a:off x="7308411" y="5211849"/>
              <a:ext cx="3446346" cy="7269"/>
            </a:xfrm>
            <a:prstGeom prst="line">
              <a:avLst/>
            </a:prstGeom>
            <a:ln w="38100" cap="rnd">
              <a:solidFill>
                <a:schemeClr val="accent3">
                  <a:lumMod val="75000"/>
                </a:schemeClr>
              </a:solidFill>
              <a:round/>
            </a:ln>
          </p:spPr>
          <p:style>
            <a:lnRef idx="1">
              <a:schemeClr val="accent1"/>
            </a:lnRef>
            <a:fillRef idx="0">
              <a:schemeClr val="accent1"/>
            </a:fillRef>
            <a:effectRef idx="0">
              <a:schemeClr val="accent1"/>
            </a:effectRef>
            <a:fontRef idx="minor">
              <a:schemeClr val="tx1"/>
            </a:fontRef>
          </p:style>
        </p:cxnSp>
        <p:sp>
          <p:nvSpPr>
            <p:cNvPr id="66" name="Owal 65"/>
            <p:cNvSpPr/>
            <p:nvPr/>
          </p:nvSpPr>
          <p:spPr>
            <a:xfrm>
              <a:off x="10754757" y="4813246"/>
              <a:ext cx="804474" cy="8044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68" name="pole tekstowe 67"/>
            <p:cNvSpPr txBox="1"/>
            <p:nvPr/>
          </p:nvSpPr>
          <p:spPr>
            <a:xfrm>
              <a:off x="7750761" y="5297910"/>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grpSp>
      <p:grpSp>
        <p:nvGrpSpPr>
          <p:cNvPr id="8" name="Grupa 7">
            <a:extLst>
              <a:ext uri="{FF2B5EF4-FFF2-40B4-BE49-F238E27FC236}">
                <a16:creationId xmlns:a16="http://schemas.microsoft.com/office/drawing/2014/main" id="{5CBFCF77-15C1-42CA-A66C-31F2CDC584B1}"/>
              </a:ext>
            </a:extLst>
          </p:cNvPr>
          <p:cNvGrpSpPr/>
          <p:nvPr/>
        </p:nvGrpSpPr>
        <p:grpSpPr>
          <a:xfrm>
            <a:off x="7566512" y="2916247"/>
            <a:ext cx="3992719" cy="1203136"/>
            <a:chOff x="7566512" y="2916247"/>
            <a:chExt cx="3992719" cy="1203136"/>
          </a:xfrm>
        </p:grpSpPr>
        <p:sp>
          <p:nvSpPr>
            <p:cNvPr id="88" name="pole tekstowe 87"/>
            <p:cNvSpPr txBox="1"/>
            <p:nvPr/>
          </p:nvSpPr>
          <p:spPr>
            <a:xfrm>
              <a:off x="8542849" y="2916247"/>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75000"/>
                    </a:schemeClr>
                  </a:solidFill>
                </a:rPr>
                <a:t>Phase 3</a:t>
              </a:r>
            </a:p>
          </p:txBody>
        </p:sp>
        <p:cxnSp>
          <p:nvCxnSpPr>
            <p:cNvPr id="89" name="Łącznik prostoliniowy 52"/>
            <p:cNvCxnSpPr>
              <a:cxnSpLocks/>
            </p:cNvCxnSpPr>
            <p:nvPr/>
          </p:nvCxnSpPr>
          <p:spPr>
            <a:xfrm>
              <a:off x="7711291" y="3384416"/>
              <a:ext cx="3043466" cy="7269"/>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0" name="Owal 89"/>
            <p:cNvSpPr/>
            <p:nvPr/>
          </p:nvSpPr>
          <p:spPr>
            <a:xfrm>
              <a:off x="10754757" y="2985813"/>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91" name="pole tekstowe 90"/>
            <p:cNvSpPr txBox="1"/>
            <p:nvPr/>
          </p:nvSpPr>
          <p:spPr>
            <a:xfrm>
              <a:off x="7750761" y="3470477"/>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sp>
          <p:nvSpPr>
            <p:cNvPr id="86" name="Elipsa 37"/>
            <p:cNvSpPr/>
            <p:nvPr/>
          </p:nvSpPr>
          <p:spPr>
            <a:xfrm>
              <a:off x="7566512" y="3280038"/>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grpSp>
      <p:grpSp>
        <p:nvGrpSpPr>
          <p:cNvPr id="6" name="Grupa 5">
            <a:extLst>
              <a:ext uri="{FF2B5EF4-FFF2-40B4-BE49-F238E27FC236}">
                <a16:creationId xmlns:a16="http://schemas.microsoft.com/office/drawing/2014/main" id="{710A621A-F671-4EF8-AC79-F9282A5ABE75}"/>
              </a:ext>
            </a:extLst>
          </p:cNvPr>
          <p:cNvGrpSpPr/>
          <p:nvPr/>
        </p:nvGrpSpPr>
        <p:grpSpPr>
          <a:xfrm>
            <a:off x="629074" y="4599931"/>
            <a:ext cx="4736998" cy="1346885"/>
            <a:chOff x="629074" y="4599931"/>
            <a:chExt cx="4736998" cy="1346885"/>
          </a:xfrm>
        </p:grpSpPr>
        <p:sp>
          <p:nvSpPr>
            <p:cNvPr id="101" name="Elipsa 51"/>
            <p:cNvSpPr/>
            <p:nvPr/>
          </p:nvSpPr>
          <p:spPr>
            <a:xfrm flipH="1">
              <a:off x="5150048" y="4599931"/>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102" name="Łącznik prostoliniowy 53"/>
            <p:cNvCxnSpPr/>
            <p:nvPr/>
          </p:nvCxnSpPr>
          <p:spPr>
            <a:xfrm flipH="1">
              <a:off x="4957035" y="4813246"/>
              <a:ext cx="232912" cy="394968"/>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3" name="pole tekstowe 102"/>
            <p:cNvSpPr txBox="1"/>
            <p:nvPr/>
          </p:nvSpPr>
          <p:spPr>
            <a:xfrm flipH="1">
              <a:off x="1597301" y="4743680"/>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4">
                      <a:lumMod val="75000"/>
                    </a:schemeClr>
                  </a:solidFill>
                </a:rPr>
                <a:t>Phase 5</a:t>
              </a:r>
            </a:p>
          </p:txBody>
        </p:sp>
        <p:cxnSp>
          <p:nvCxnSpPr>
            <p:cNvPr id="104" name="Łącznik prostoliniowy 52"/>
            <p:cNvCxnSpPr>
              <a:cxnSpLocks/>
            </p:cNvCxnSpPr>
            <p:nvPr/>
          </p:nvCxnSpPr>
          <p:spPr>
            <a:xfrm flipH="1">
              <a:off x="1433548" y="5215483"/>
              <a:ext cx="3513005" cy="0"/>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5" name="Owal 104"/>
            <p:cNvSpPr/>
            <p:nvPr/>
          </p:nvSpPr>
          <p:spPr>
            <a:xfrm flipH="1">
              <a:off x="629074" y="4813246"/>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06" name="pole tekstowe 105"/>
            <p:cNvSpPr txBox="1"/>
            <p:nvPr/>
          </p:nvSpPr>
          <p:spPr>
            <a:xfrm flipH="1">
              <a:off x="1597301" y="5297910"/>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grpSp>
      <p:grpSp>
        <p:nvGrpSpPr>
          <p:cNvPr id="9" name="Grupa 8">
            <a:extLst>
              <a:ext uri="{FF2B5EF4-FFF2-40B4-BE49-F238E27FC236}">
                <a16:creationId xmlns:a16="http://schemas.microsoft.com/office/drawing/2014/main" id="{F9E7B4EB-575F-41D6-B6C4-F0DBCDC069A4}"/>
              </a:ext>
            </a:extLst>
          </p:cNvPr>
          <p:cNvGrpSpPr/>
          <p:nvPr/>
        </p:nvGrpSpPr>
        <p:grpSpPr>
          <a:xfrm>
            <a:off x="629074" y="2916247"/>
            <a:ext cx="4059378" cy="1203136"/>
            <a:chOff x="629074" y="2916247"/>
            <a:chExt cx="4059378" cy="1203136"/>
          </a:xfrm>
        </p:grpSpPr>
        <p:sp>
          <p:nvSpPr>
            <p:cNvPr id="109" name="pole tekstowe 108"/>
            <p:cNvSpPr txBox="1"/>
            <p:nvPr/>
          </p:nvSpPr>
          <p:spPr>
            <a:xfrm flipH="1">
              <a:off x="1597301" y="2916247"/>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75000"/>
                    </a:schemeClr>
                  </a:solidFill>
                </a:rPr>
                <a:t>Phase 6</a:t>
              </a:r>
            </a:p>
          </p:txBody>
        </p:sp>
        <p:cxnSp>
          <p:nvCxnSpPr>
            <p:cNvPr id="110" name="Łącznik prostoliniowy 52"/>
            <p:cNvCxnSpPr>
              <a:cxnSpLocks/>
            </p:cNvCxnSpPr>
            <p:nvPr/>
          </p:nvCxnSpPr>
          <p:spPr>
            <a:xfrm flipH="1">
              <a:off x="1405364" y="3384416"/>
              <a:ext cx="3110126" cy="7269"/>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11" name="Owal 110"/>
            <p:cNvSpPr/>
            <p:nvPr/>
          </p:nvSpPr>
          <p:spPr>
            <a:xfrm flipH="1">
              <a:off x="629074" y="2985813"/>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12" name="pole tekstowe 111"/>
            <p:cNvSpPr txBox="1"/>
            <p:nvPr/>
          </p:nvSpPr>
          <p:spPr>
            <a:xfrm flipH="1">
              <a:off x="1597301" y="3470477"/>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sp>
          <p:nvSpPr>
            <p:cNvPr id="114" name="Elipsa 37"/>
            <p:cNvSpPr/>
            <p:nvPr/>
          </p:nvSpPr>
          <p:spPr>
            <a:xfrm flipH="1">
              <a:off x="4472428" y="3280038"/>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sp>
        <p:nvSpPr>
          <p:cNvPr id="95" name="pole tekstowe 94"/>
          <p:cNvSpPr txBox="1"/>
          <p:nvPr/>
        </p:nvSpPr>
        <p:spPr>
          <a:xfrm>
            <a:off x="8542849" y="1232563"/>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1">
                    <a:lumMod val="75000"/>
                  </a:schemeClr>
                </a:solidFill>
              </a:rPr>
              <a:t>Phase 2</a:t>
            </a:r>
          </a:p>
        </p:txBody>
      </p:sp>
      <p:grpSp>
        <p:nvGrpSpPr>
          <p:cNvPr id="11" name="Grupa 10">
            <a:extLst>
              <a:ext uri="{FF2B5EF4-FFF2-40B4-BE49-F238E27FC236}">
                <a16:creationId xmlns:a16="http://schemas.microsoft.com/office/drawing/2014/main" id="{675D43BC-47FD-4067-8D86-ACC393FCB09C}"/>
              </a:ext>
            </a:extLst>
          </p:cNvPr>
          <p:cNvGrpSpPr/>
          <p:nvPr/>
        </p:nvGrpSpPr>
        <p:grpSpPr>
          <a:xfrm>
            <a:off x="6888892" y="1302129"/>
            <a:ext cx="4670339" cy="1133570"/>
            <a:chOff x="6888892" y="1302129"/>
            <a:chExt cx="4670339" cy="1133570"/>
          </a:xfrm>
        </p:grpSpPr>
        <p:sp>
          <p:nvSpPr>
            <p:cNvPr id="93" name="Elipsa 37"/>
            <p:cNvSpPr/>
            <p:nvPr/>
          </p:nvSpPr>
          <p:spPr>
            <a:xfrm>
              <a:off x="6888892" y="2059746"/>
              <a:ext cx="216024" cy="21602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cxnSp>
          <p:nvCxnSpPr>
            <p:cNvPr id="94" name="Łącznik prostoliniowy 38"/>
            <p:cNvCxnSpPr/>
            <p:nvPr/>
          </p:nvCxnSpPr>
          <p:spPr>
            <a:xfrm flipH="1">
              <a:off x="7076352" y="1703167"/>
              <a:ext cx="211242" cy="376547"/>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96" name="Łącznik prostoliniowy 52"/>
            <p:cNvCxnSpPr>
              <a:cxnSpLocks/>
            </p:cNvCxnSpPr>
            <p:nvPr/>
          </p:nvCxnSpPr>
          <p:spPr>
            <a:xfrm>
              <a:off x="7291295" y="1700732"/>
              <a:ext cx="3463462" cy="7269"/>
            </a:xfrm>
            <a:prstGeom prst="line">
              <a:avLst/>
            </a:prstGeom>
            <a:ln w="38100" cap="rnd">
              <a:solidFill>
                <a:schemeClr val="accen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7" name="Owal 96"/>
            <p:cNvSpPr/>
            <p:nvPr/>
          </p:nvSpPr>
          <p:spPr>
            <a:xfrm>
              <a:off x="10754757" y="1302129"/>
              <a:ext cx="804474" cy="8044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98" name="pole tekstowe 97"/>
            <p:cNvSpPr txBox="1"/>
            <p:nvPr/>
          </p:nvSpPr>
          <p:spPr>
            <a:xfrm>
              <a:off x="7750761" y="1786793"/>
              <a:ext cx="2878718" cy="648906"/>
            </a:xfrm>
            <a:prstGeom prst="rect">
              <a:avLst/>
            </a:prstGeom>
          </p:spPr>
          <p:txBody>
            <a:bodyPr vert="horz" wrap="square" lIns="91440" tIns="45720" rIns="91440" bIns="45720" rtlCol="0" anchor="t" anchorCtr="0">
              <a:noAutofit/>
            </a:bodyPr>
            <a:lstStyle/>
            <a:p>
              <a:pPr algn="r"/>
              <a:r>
                <a:rPr lang="en-US" dirty="0"/>
                <a:t>Write your text here. Add your description of an item.</a:t>
              </a:r>
            </a:p>
          </p:txBody>
        </p:sp>
      </p:grpSp>
      <p:sp>
        <p:nvSpPr>
          <p:cNvPr id="118" name="pole tekstowe 117"/>
          <p:cNvSpPr txBox="1"/>
          <p:nvPr/>
        </p:nvSpPr>
        <p:spPr>
          <a:xfrm flipH="1">
            <a:off x="1597301" y="1232563"/>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75000"/>
                  </a:schemeClr>
                </a:solidFill>
              </a:rPr>
              <a:t>Phase 1</a:t>
            </a:r>
          </a:p>
        </p:txBody>
      </p:sp>
      <p:grpSp>
        <p:nvGrpSpPr>
          <p:cNvPr id="10" name="Grupa 9">
            <a:extLst>
              <a:ext uri="{FF2B5EF4-FFF2-40B4-BE49-F238E27FC236}">
                <a16:creationId xmlns:a16="http://schemas.microsoft.com/office/drawing/2014/main" id="{5FBADCA1-6295-483F-AF01-DC8798B1346E}"/>
              </a:ext>
            </a:extLst>
          </p:cNvPr>
          <p:cNvGrpSpPr/>
          <p:nvPr/>
        </p:nvGrpSpPr>
        <p:grpSpPr>
          <a:xfrm>
            <a:off x="629074" y="1302129"/>
            <a:ext cx="4736998" cy="1133570"/>
            <a:chOff x="629074" y="1302129"/>
            <a:chExt cx="4736998" cy="1133570"/>
          </a:xfrm>
        </p:grpSpPr>
        <p:sp>
          <p:nvSpPr>
            <p:cNvPr id="116" name="Elipsa 37"/>
            <p:cNvSpPr/>
            <p:nvPr/>
          </p:nvSpPr>
          <p:spPr>
            <a:xfrm flipH="1">
              <a:off x="5150048" y="2059746"/>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117" name="Łącznik prostoliniowy 38"/>
            <p:cNvCxnSpPr/>
            <p:nvPr/>
          </p:nvCxnSpPr>
          <p:spPr>
            <a:xfrm>
              <a:off x="4967370" y="1703167"/>
              <a:ext cx="211242" cy="376547"/>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9" name="Łącznik prostoliniowy 52"/>
            <p:cNvCxnSpPr>
              <a:cxnSpLocks/>
            </p:cNvCxnSpPr>
            <p:nvPr/>
          </p:nvCxnSpPr>
          <p:spPr>
            <a:xfrm flipH="1">
              <a:off x="1433548" y="1704366"/>
              <a:ext cx="3530121"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20" name="Owal 119"/>
            <p:cNvSpPr/>
            <p:nvPr/>
          </p:nvSpPr>
          <p:spPr>
            <a:xfrm flipH="1">
              <a:off x="629074" y="1302129"/>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21" name="pole tekstowe 120"/>
            <p:cNvSpPr txBox="1"/>
            <p:nvPr/>
          </p:nvSpPr>
          <p:spPr>
            <a:xfrm flipH="1">
              <a:off x="1597301" y="1786793"/>
              <a:ext cx="2878718" cy="648906"/>
            </a:xfrm>
            <a:prstGeom prst="rect">
              <a:avLst/>
            </a:prstGeom>
          </p:spPr>
          <p:txBody>
            <a:bodyPr vert="horz" wrap="square" lIns="91440" tIns="45720" rIns="91440" bIns="45720" rtlCol="0" anchor="t" anchorCtr="0">
              <a:noAutofit/>
            </a:bodyPr>
            <a:lstStyle/>
            <a:p>
              <a:r>
                <a:rPr lang="en-US" dirty="0"/>
                <a:t>Write your text here. Add your description of an item.</a:t>
              </a:r>
            </a:p>
          </p:txBody>
        </p:sp>
      </p:grpSp>
      <p:sp>
        <p:nvSpPr>
          <p:cNvPr id="53" name="Freeform 31">
            <a:extLst>
              <a:ext uri="{FF2B5EF4-FFF2-40B4-BE49-F238E27FC236}">
                <a16:creationId xmlns:a16="http://schemas.microsoft.com/office/drawing/2014/main" id="{2880A476-23B2-4EA1-ABD0-988D070E4D70}"/>
              </a:ext>
            </a:extLst>
          </p:cNvPr>
          <p:cNvSpPr>
            <a:spLocks noChangeAspect="1"/>
          </p:cNvSpPr>
          <p:nvPr/>
        </p:nvSpPr>
        <p:spPr bwMode="auto">
          <a:xfrm>
            <a:off x="793557" y="1539340"/>
            <a:ext cx="475508" cy="32278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4" name="Grafika 53">
            <a:extLst>
              <a:ext uri="{FF2B5EF4-FFF2-40B4-BE49-F238E27FC236}">
                <a16:creationId xmlns:a16="http://schemas.microsoft.com/office/drawing/2014/main" id="{799B4C39-E114-41B6-819D-76A2CAD7A38C}"/>
              </a:ext>
            </a:extLst>
          </p:cNvPr>
          <p:cNvPicPr>
            <a:picLocks noChangeAspect="1"/>
          </p:cNvPicPr>
          <p:nvPr/>
        </p:nvPicPr>
        <p:blipFill>
          <a:blip/>
          <a:stretch>
            <a:fillRect/>
          </a:stretch>
        </p:blipFill>
        <p:spPr>
          <a:xfrm>
            <a:off x="879771" y="3154449"/>
            <a:ext cx="313086" cy="449560"/>
          </a:xfrm>
          <a:prstGeom prst="rect">
            <a:avLst/>
          </a:prstGeom>
        </p:spPr>
      </p:pic>
      <p:sp>
        <p:nvSpPr>
          <p:cNvPr id="55" name="Freeform 16">
            <a:extLst>
              <a:ext uri="{FF2B5EF4-FFF2-40B4-BE49-F238E27FC236}">
                <a16:creationId xmlns:a16="http://schemas.microsoft.com/office/drawing/2014/main" id="{0B4EA53D-F295-4F51-9136-D59642D7B3C0}"/>
              </a:ext>
            </a:extLst>
          </p:cNvPr>
          <p:cNvSpPr>
            <a:spLocks noChangeAspect="1" noEditPoints="1"/>
          </p:cNvSpPr>
          <p:nvPr/>
        </p:nvSpPr>
        <p:spPr bwMode="auto">
          <a:xfrm>
            <a:off x="776830" y="5046902"/>
            <a:ext cx="531380" cy="322624"/>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12">
            <a:extLst>
              <a:ext uri="{FF2B5EF4-FFF2-40B4-BE49-F238E27FC236}">
                <a16:creationId xmlns:a16="http://schemas.microsoft.com/office/drawing/2014/main" id="{40355446-5A8E-43D1-A013-12CDAEFCAA4B}"/>
              </a:ext>
            </a:extLst>
          </p:cNvPr>
          <p:cNvSpPr>
            <a:spLocks noChangeAspect="1" noEditPoints="1"/>
          </p:cNvSpPr>
          <p:nvPr/>
        </p:nvSpPr>
        <p:spPr bwMode="auto">
          <a:xfrm>
            <a:off x="10891946" y="1458081"/>
            <a:ext cx="530094" cy="43456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36">
            <a:extLst>
              <a:ext uri="{FF2B5EF4-FFF2-40B4-BE49-F238E27FC236}">
                <a16:creationId xmlns:a16="http://schemas.microsoft.com/office/drawing/2014/main" id="{A943D571-3C86-4D3A-873A-8AEE09880BAC}"/>
              </a:ext>
            </a:extLst>
          </p:cNvPr>
          <p:cNvSpPr>
            <a:spLocks noChangeAspect="1" noEditPoints="1"/>
          </p:cNvSpPr>
          <p:nvPr/>
        </p:nvSpPr>
        <p:spPr bwMode="auto">
          <a:xfrm>
            <a:off x="10916113" y="4981575"/>
            <a:ext cx="481762" cy="44073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58" name="Freeform 30">
            <a:extLst>
              <a:ext uri="{FF2B5EF4-FFF2-40B4-BE49-F238E27FC236}">
                <a16:creationId xmlns:a16="http://schemas.microsoft.com/office/drawing/2014/main" id="{28017499-3918-40D9-9383-BA966EC858FE}"/>
              </a:ext>
            </a:extLst>
          </p:cNvPr>
          <p:cNvSpPr>
            <a:spLocks noChangeAspect="1" noEditPoints="1"/>
          </p:cNvSpPr>
          <p:nvPr/>
        </p:nvSpPr>
        <p:spPr bwMode="auto">
          <a:xfrm>
            <a:off x="10921831" y="3192188"/>
            <a:ext cx="451856" cy="39714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877683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6" name="Łącznik prostoliniowy 4">
            <a:extLst>
              <a:ext uri="{FF2B5EF4-FFF2-40B4-BE49-F238E27FC236}">
                <a16:creationId xmlns:a16="http://schemas.microsoft.com/office/drawing/2014/main" id="{C1573AC5-7EA0-4C69-839B-5957C9D7D26C}"/>
              </a:ext>
            </a:extLst>
          </p:cNvPr>
          <p:cNvCxnSpPr>
            <a:cxnSpLocks/>
          </p:cNvCxnSpPr>
          <p:nvPr/>
        </p:nvCxnSpPr>
        <p:spPr>
          <a:xfrm>
            <a:off x="623888" y="4887043"/>
            <a:ext cx="10944225" cy="0"/>
          </a:xfrm>
          <a:prstGeom prst="line">
            <a:avLst/>
          </a:prstGeom>
          <a:ln w="28575">
            <a:solidFill>
              <a:schemeClr val="accent3"/>
            </a:solidFill>
            <a:headEnd type="none" w="med" len="med"/>
            <a:tailEnd type="arrow" w="lg" len="med"/>
          </a:ln>
        </p:spPr>
        <p:style>
          <a:lnRef idx="1">
            <a:schemeClr val="accent1"/>
          </a:lnRef>
          <a:fillRef idx="0">
            <a:schemeClr val="accent1"/>
          </a:fillRef>
          <a:effectRef idx="0">
            <a:schemeClr val="accent1"/>
          </a:effectRef>
          <a:fontRef idx="minor">
            <a:schemeClr val="tx1"/>
          </a:fontRef>
        </p:style>
      </p:cxnSp>
      <p:sp>
        <p:nvSpPr>
          <p:cNvPr id="17411" name="Title 1">
            <a:extLst>
              <a:ext uri="{FF2B5EF4-FFF2-40B4-BE49-F238E27FC236}">
                <a16:creationId xmlns:a16="http://schemas.microsoft.com/office/drawing/2014/main" id="{E617231E-4634-4DF5-AC91-2D353163BCC1}"/>
              </a:ext>
            </a:extLst>
          </p:cNvPr>
          <p:cNvSpPr>
            <a:spLocks noGrp="1" noChangeArrowheads="1"/>
          </p:cNvSpPr>
          <p:nvPr>
            <p:ph type="title"/>
          </p:nvPr>
        </p:nvSpPr>
        <p:spPr/>
        <p:txBody>
          <a:bodyPr>
            <a:normAutofit fontScale="90000"/>
          </a:bodyPr>
          <a:lstStyle/>
          <a:p>
            <a:r>
              <a:rPr lang="en-US" altLang="pl-PL" dirty="0"/>
              <a:t>Extended Double Line Timeline – 7 Calendar Events</a:t>
            </a:r>
          </a:p>
        </p:txBody>
      </p:sp>
      <p:cxnSp>
        <p:nvCxnSpPr>
          <p:cNvPr id="10" name="Łącznik prostoliniowy 4">
            <a:extLst>
              <a:ext uri="{FF2B5EF4-FFF2-40B4-BE49-F238E27FC236}">
                <a16:creationId xmlns:a16="http://schemas.microsoft.com/office/drawing/2014/main" id="{B4BE4125-A3F9-4A69-B07D-FEBCFCF9B15A}"/>
              </a:ext>
            </a:extLst>
          </p:cNvPr>
          <p:cNvCxnSpPr>
            <a:cxnSpLocks/>
          </p:cNvCxnSpPr>
          <p:nvPr/>
        </p:nvCxnSpPr>
        <p:spPr>
          <a:xfrm>
            <a:off x="623888" y="2258723"/>
            <a:ext cx="10944225" cy="0"/>
          </a:xfrm>
          <a:prstGeom prst="line">
            <a:avLst/>
          </a:prstGeom>
          <a:ln w="28575">
            <a:solidFill>
              <a:schemeClr val="accent3"/>
            </a:solidFill>
            <a:headEnd type="none" w="med" len="med"/>
            <a:tailEnd type="arrow" w="lg" len="med"/>
          </a:ln>
        </p:spPr>
        <p:style>
          <a:lnRef idx="1">
            <a:schemeClr val="accent1"/>
          </a:lnRef>
          <a:fillRef idx="0">
            <a:schemeClr val="accent1"/>
          </a:fillRef>
          <a:effectRef idx="0">
            <a:schemeClr val="accent1"/>
          </a:effectRef>
          <a:fontRef idx="minor">
            <a:schemeClr val="tx1"/>
          </a:fontRef>
        </p:style>
      </p:cxnSp>
      <p:grpSp>
        <p:nvGrpSpPr>
          <p:cNvPr id="2" name="Grupa 1">
            <a:extLst>
              <a:ext uri="{FF2B5EF4-FFF2-40B4-BE49-F238E27FC236}">
                <a16:creationId xmlns:a16="http://schemas.microsoft.com/office/drawing/2014/main" id="{7D4150B7-18D0-42A5-87E3-BC678120E3A3}"/>
              </a:ext>
            </a:extLst>
          </p:cNvPr>
          <p:cNvGrpSpPr/>
          <p:nvPr/>
        </p:nvGrpSpPr>
        <p:grpSpPr>
          <a:xfrm>
            <a:off x="1624518" y="1220498"/>
            <a:ext cx="1932088" cy="2400267"/>
            <a:chOff x="1624518" y="1220498"/>
            <a:chExt cx="1932088" cy="2400267"/>
          </a:xfrm>
        </p:grpSpPr>
        <p:grpSp>
          <p:nvGrpSpPr>
            <p:cNvPr id="17486" name="Group 2">
              <a:extLst>
                <a:ext uri="{FF2B5EF4-FFF2-40B4-BE49-F238E27FC236}">
                  <a16:creationId xmlns:a16="http://schemas.microsoft.com/office/drawing/2014/main" id="{17E19885-C558-4EA3-82E8-730931840375}"/>
                </a:ext>
              </a:extLst>
            </p:cNvPr>
            <p:cNvGrpSpPr>
              <a:grpSpLocks/>
            </p:cNvGrpSpPr>
            <p:nvPr/>
          </p:nvGrpSpPr>
          <p:grpSpPr bwMode="auto">
            <a:xfrm>
              <a:off x="1624518" y="2287704"/>
              <a:ext cx="1932088" cy="1333061"/>
              <a:chOff x="623474" y="3114850"/>
              <a:chExt cx="2357806" cy="1853337"/>
            </a:xfrm>
          </p:grpSpPr>
          <p:sp>
            <p:nvSpPr>
              <p:cNvPr id="4" name="Trójkąt równoramienny 20">
                <a:extLst>
                  <a:ext uri="{FF2B5EF4-FFF2-40B4-BE49-F238E27FC236}">
                    <a16:creationId xmlns:a16="http://schemas.microsoft.com/office/drawing/2014/main" id="{92EBDD0E-724B-4264-870F-AF6FA3BBF030}"/>
                  </a:ext>
                </a:extLst>
              </p:cNvPr>
              <p:cNvSpPr/>
              <p:nvPr/>
            </p:nvSpPr>
            <p:spPr>
              <a:xfrm>
                <a:off x="623474" y="3114850"/>
                <a:ext cx="2353391" cy="22070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5" name="pole tekstowe 21">
                <a:extLst>
                  <a:ext uri="{FF2B5EF4-FFF2-40B4-BE49-F238E27FC236}">
                    <a16:creationId xmlns:a16="http://schemas.microsoft.com/office/drawing/2014/main" id="{2F79C2E5-2647-44E6-9650-31B122DB6FCB}"/>
                  </a:ext>
                </a:extLst>
              </p:cNvPr>
              <p:cNvSpPr txBox="1"/>
              <p:nvPr/>
            </p:nvSpPr>
            <p:spPr>
              <a:xfrm>
                <a:off x="627889" y="3335558"/>
                <a:ext cx="2353391" cy="430380"/>
              </a:xfrm>
              <a:prstGeom prst="rect">
                <a:avLst/>
              </a:prstGeom>
              <a:solidFill>
                <a:schemeClr val="accent4"/>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6" name="pole tekstowe 21">
                <a:extLst>
                  <a:ext uri="{FF2B5EF4-FFF2-40B4-BE49-F238E27FC236}">
                    <a16:creationId xmlns:a16="http://schemas.microsoft.com/office/drawing/2014/main" id="{57DA77D8-DA32-4D6E-B197-93126524070C}"/>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87" name="Group 10">
              <a:extLst>
                <a:ext uri="{FF2B5EF4-FFF2-40B4-BE49-F238E27FC236}">
                  <a16:creationId xmlns:a16="http://schemas.microsoft.com/office/drawing/2014/main" id="{8FF35EEB-56DA-4D21-A3D6-D5EAF9B37115}"/>
                </a:ext>
              </a:extLst>
            </p:cNvPr>
            <p:cNvGrpSpPr>
              <a:grpSpLocks/>
            </p:cNvGrpSpPr>
            <p:nvPr/>
          </p:nvGrpSpPr>
          <p:grpSpPr bwMode="auto">
            <a:xfrm>
              <a:off x="2162859" y="1220498"/>
              <a:ext cx="855406" cy="1112105"/>
              <a:chOff x="1623192" y="2038248"/>
              <a:chExt cx="719999" cy="935806"/>
            </a:xfrm>
          </p:grpSpPr>
          <p:grpSp>
            <p:nvGrpSpPr>
              <p:cNvPr id="17488" name="Group 11">
                <a:extLst>
                  <a:ext uri="{FF2B5EF4-FFF2-40B4-BE49-F238E27FC236}">
                    <a16:creationId xmlns:a16="http://schemas.microsoft.com/office/drawing/2014/main" id="{E87BF19F-C470-4C2E-8F43-3C106F575A69}"/>
                  </a:ext>
                </a:extLst>
              </p:cNvPr>
              <p:cNvGrpSpPr>
                <a:grpSpLocks/>
              </p:cNvGrpSpPr>
              <p:nvPr/>
            </p:nvGrpSpPr>
            <p:grpSpPr bwMode="auto">
              <a:xfrm>
                <a:off x="1623192" y="2038248"/>
                <a:ext cx="719999" cy="719999"/>
                <a:chOff x="-1295131" y="1197844"/>
                <a:chExt cx="1287677" cy="1287679"/>
              </a:xfrm>
            </p:grpSpPr>
            <p:grpSp>
              <p:nvGrpSpPr>
                <p:cNvPr id="17490" name="Grupa 11">
                  <a:extLst>
                    <a:ext uri="{FF2B5EF4-FFF2-40B4-BE49-F238E27FC236}">
                      <a16:creationId xmlns:a16="http://schemas.microsoft.com/office/drawing/2014/main" id="{C0A5451C-F229-477F-BB48-11A75D9CB70B}"/>
                    </a:ext>
                  </a:extLst>
                </p:cNvPr>
                <p:cNvGrpSpPr>
                  <a:grpSpLocks/>
                </p:cNvGrpSpPr>
                <p:nvPr/>
              </p:nvGrpSpPr>
              <p:grpSpPr bwMode="auto">
                <a:xfrm rot="8100000">
                  <a:off x="-1295131" y="1197844"/>
                  <a:ext cx="1287677" cy="1287679"/>
                  <a:chOff x="1979132" y="4221084"/>
                  <a:chExt cx="1081649" cy="1081650"/>
                </a:xfrm>
              </p:grpSpPr>
              <p:sp>
                <p:nvSpPr>
                  <p:cNvPr id="16" name="Łza 12">
                    <a:extLst>
                      <a:ext uri="{FF2B5EF4-FFF2-40B4-BE49-F238E27FC236}">
                        <a16:creationId xmlns:a16="http://schemas.microsoft.com/office/drawing/2014/main" id="{2233CD01-ACBC-444A-838E-CEC848C77204}"/>
                      </a:ext>
                    </a:extLst>
                  </p:cNvPr>
                  <p:cNvSpPr/>
                  <p:nvPr/>
                </p:nvSpPr>
                <p:spPr>
                  <a:xfrm>
                    <a:off x="1979982" y="4221062"/>
                    <a:ext cx="1079966" cy="1081675"/>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7" name="Elipsa 13">
                    <a:extLst>
                      <a:ext uri="{FF2B5EF4-FFF2-40B4-BE49-F238E27FC236}">
                        <a16:creationId xmlns:a16="http://schemas.microsoft.com/office/drawing/2014/main" id="{02E9C289-E746-4D05-B6D5-D132DF517432}"/>
                      </a:ext>
                    </a:extLst>
                  </p:cNvPr>
                  <p:cNvSpPr/>
                  <p:nvPr/>
                </p:nvSpPr>
                <p:spPr>
                  <a:xfrm>
                    <a:off x="2123996" y="4349427"/>
                    <a:ext cx="808971" cy="81075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5" name="pole tekstowe 44">
                  <a:extLst>
                    <a:ext uri="{FF2B5EF4-FFF2-40B4-BE49-F238E27FC236}">
                      <a16:creationId xmlns:a16="http://schemas.microsoft.com/office/drawing/2014/main" id="{2E420A47-27F6-4AEC-ADB2-1F803C16F25F}"/>
                    </a:ext>
                  </a:extLst>
                </p:cNvPr>
                <p:cNvSpPr txBox="1"/>
                <p:nvPr/>
              </p:nvSpPr>
              <p:spPr>
                <a:xfrm>
                  <a:off x="-976295" y="1517980"/>
                  <a:ext cx="642837" cy="645049"/>
                </a:xfrm>
                <a:prstGeom prst="rect">
                  <a:avLst/>
                </a:prstGeom>
                <a:noFill/>
                <a:effectLst/>
              </p:spPr>
              <p:txBody>
                <a:bodyPr anchor="ctr"/>
                <a:lstStyle/>
                <a:p>
                  <a:pPr algn="ctr">
                    <a:spcAft>
                      <a:spcPts val="600"/>
                    </a:spcAft>
                    <a:buClr>
                      <a:schemeClr val="accent2"/>
                    </a:buClr>
                    <a:defRPr/>
                  </a:pPr>
                  <a:r>
                    <a:rPr lang="en-US" sz="1200" b="1" dirty="0"/>
                    <a:t>Jan</a:t>
                  </a:r>
                </a:p>
              </p:txBody>
            </p:sp>
          </p:grpSp>
          <p:sp>
            <p:nvSpPr>
              <p:cNvPr id="13" name="Elipsa 17">
                <a:extLst>
                  <a:ext uri="{FF2B5EF4-FFF2-40B4-BE49-F238E27FC236}">
                    <a16:creationId xmlns:a16="http://schemas.microsoft.com/office/drawing/2014/main" id="{AD5D7521-796C-4E90-AE17-0C9EEFB8794A}"/>
                  </a:ext>
                </a:extLst>
              </p:cNvPr>
              <p:cNvSpPr/>
              <p:nvPr/>
            </p:nvSpPr>
            <p:spPr>
              <a:xfrm>
                <a:off x="1911036" y="2830399"/>
                <a:ext cx="144310" cy="144270"/>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3" name="Grupa 2">
            <a:extLst>
              <a:ext uri="{FF2B5EF4-FFF2-40B4-BE49-F238E27FC236}">
                <a16:creationId xmlns:a16="http://schemas.microsoft.com/office/drawing/2014/main" id="{9F3FD5B4-19AF-4BB3-A484-5793AEA05064}"/>
              </a:ext>
            </a:extLst>
          </p:cNvPr>
          <p:cNvGrpSpPr/>
          <p:nvPr/>
        </p:nvGrpSpPr>
        <p:grpSpPr>
          <a:xfrm>
            <a:off x="3888761" y="1220498"/>
            <a:ext cx="1932088" cy="2404589"/>
            <a:chOff x="3888761" y="1220498"/>
            <a:chExt cx="1932088" cy="2404589"/>
          </a:xfrm>
        </p:grpSpPr>
        <p:grpSp>
          <p:nvGrpSpPr>
            <p:cNvPr id="93" name="Group 2">
              <a:extLst>
                <a:ext uri="{FF2B5EF4-FFF2-40B4-BE49-F238E27FC236}">
                  <a16:creationId xmlns:a16="http://schemas.microsoft.com/office/drawing/2014/main" id="{9ED232F8-E90C-4C43-939B-C0069EDDFAE7}"/>
                </a:ext>
              </a:extLst>
            </p:cNvPr>
            <p:cNvGrpSpPr>
              <a:grpSpLocks/>
            </p:cNvGrpSpPr>
            <p:nvPr/>
          </p:nvGrpSpPr>
          <p:grpSpPr bwMode="auto">
            <a:xfrm>
              <a:off x="3888761" y="2292026"/>
              <a:ext cx="1932088" cy="1333061"/>
              <a:chOff x="623474" y="3114850"/>
              <a:chExt cx="2357806" cy="1853337"/>
            </a:xfrm>
          </p:grpSpPr>
          <p:sp>
            <p:nvSpPr>
              <p:cNvPr id="94" name="Trójkąt równoramienny 20">
                <a:extLst>
                  <a:ext uri="{FF2B5EF4-FFF2-40B4-BE49-F238E27FC236}">
                    <a16:creationId xmlns:a16="http://schemas.microsoft.com/office/drawing/2014/main" id="{60E033C6-71A1-439F-ABC9-D899BF84A3E8}"/>
                  </a:ext>
                </a:extLst>
              </p:cNvPr>
              <p:cNvSpPr/>
              <p:nvPr/>
            </p:nvSpPr>
            <p:spPr>
              <a:xfrm>
                <a:off x="623474" y="3114850"/>
                <a:ext cx="2353391" cy="220708"/>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95" name="pole tekstowe 21">
                <a:extLst>
                  <a:ext uri="{FF2B5EF4-FFF2-40B4-BE49-F238E27FC236}">
                    <a16:creationId xmlns:a16="http://schemas.microsoft.com/office/drawing/2014/main" id="{C2DFE57F-835B-44CD-BA26-FE3C45DBF3A4}"/>
                  </a:ext>
                </a:extLst>
              </p:cNvPr>
              <p:cNvSpPr txBox="1"/>
              <p:nvPr/>
            </p:nvSpPr>
            <p:spPr>
              <a:xfrm>
                <a:off x="627889" y="3335558"/>
                <a:ext cx="2353391" cy="430380"/>
              </a:xfrm>
              <a:prstGeom prst="rect">
                <a:avLst/>
              </a:prstGeom>
              <a:solidFill>
                <a:schemeClr val="tx2"/>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96" name="pole tekstowe 21">
                <a:extLst>
                  <a:ext uri="{FF2B5EF4-FFF2-40B4-BE49-F238E27FC236}">
                    <a16:creationId xmlns:a16="http://schemas.microsoft.com/office/drawing/2014/main" id="{9B6B662D-E568-4012-BA0F-A32EC6240ACD}"/>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76" name="Group 143">
              <a:extLst>
                <a:ext uri="{FF2B5EF4-FFF2-40B4-BE49-F238E27FC236}">
                  <a16:creationId xmlns:a16="http://schemas.microsoft.com/office/drawing/2014/main" id="{C22688A1-5BF1-44F2-8E63-E6DCE3220E0A}"/>
                </a:ext>
              </a:extLst>
            </p:cNvPr>
            <p:cNvGrpSpPr>
              <a:grpSpLocks/>
            </p:cNvGrpSpPr>
            <p:nvPr/>
          </p:nvGrpSpPr>
          <p:grpSpPr bwMode="auto">
            <a:xfrm>
              <a:off x="4429484" y="1220498"/>
              <a:ext cx="855406" cy="1112105"/>
              <a:chOff x="3264346" y="1052736"/>
              <a:chExt cx="855243" cy="1111588"/>
            </a:xfrm>
          </p:grpSpPr>
          <p:grpSp>
            <p:nvGrpSpPr>
              <p:cNvPr id="17477" name="Group 142">
                <a:extLst>
                  <a:ext uri="{FF2B5EF4-FFF2-40B4-BE49-F238E27FC236}">
                    <a16:creationId xmlns:a16="http://schemas.microsoft.com/office/drawing/2014/main" id="{189B7305-2E19-41D1-A2CF-9D6164E00274}"/>
                  </a:ext>
                </a:extLst>
              </p:cNvPr>
              <p:cNvGrpSpPr>
                <a:grpSpLocks/>
              </p:cNvGrpSpPr>
              <p:nvPr/>
            </p:nvGrpSpPr>
            <p:grpSpPr bwMode="auto">
              <a:xfrm>
                <a:off x="3264346" y="1052736"/>
                <a:ext cx="855243" cy="855244"/>
                <a:chOff x="3264346" y="1052736"/>
                <a:chExt cx="855243" cy="855244"/>
              </a:xfrm>
            </p:grpSpPr>
            <p:grpSp>
              <p:nvGrpSpPr>
                <p:cNvPr id="17479" name="Grupa 11">
                  <a:extLst>
                    <a:ext uri="{FF2B5EF4-FFF2-40B4-BE49-F238E27FC236}">
                      <a16:creationId xmlns:a16="http://schemas.microsoft.com/office/drawing/2014/main" id="{0B0DC1BE-1A41-41E5-8151-0DA610DC98FB}"/>
                    </a:ext>
                  </a:extLst>
                </p:cNvPr>
                <p:cNvGrpSpPr>
                  <a:grpSpLocks/>
                </p:cNvGrpSpPr>
                <p:nvPr/>
              </p:nvGrpSpPr>
              <p:grpSpPr bwMode="auto">
                <a:xfrm rot="8100000">
                  <a:off x="3264346" y="1052736"/>
                  <a:ext cx="855243" cy="855244"/>
                  <a:chOff x="1979132" y="4221084"/>
                  <a:chExt cx="1081649" cy="1081650"/>
                </a:xfrm>
              </p:grpSpPr>
              <p:sp>
                <p:nvSpPr>
                  <p:cNvPr id="112" name="Łza 12">
                    <a:extLst>
                      <a:ext uri="{FF2B5EF4-FFF2-40B4-BE49-F238E27FC236}">
                        <a16:creationId xmlns:a16="http://schemas.microsoft.com/office/drawing/2014/main" id="{24CBF365-D019-4D71-9953-0B4196C18256}"/>
                      </a:ext>
                    </a:extLst>
                  </p:cNvPr>
                  <p:cNvSpPr/>
                  <p:nvPr/>
                </p:nvSpPr>
                <p:spPr>
                  <a:xfrm>
                    <a:off x="1979983" y="4221063"/>
                    <a:ext cx="1079966" cy="10816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13" name="Elipsa 13">
                    <a:extLst>
                      <a:ext uri="{FF2B5EF4-FFF2-40B4-BE49-F238E27FC236}">
                        <a16:creationId xmlns:a16="http://schemas.microsoft.com/office/drawing/2014/main" id="{E8425FB0-36A3-4FBA-96CD-EA34EFAA6054}"/>
                      </a:ext>
                    </a:extLst>
                  </p:cNvPr>
                  <p:cNvSpPr/>
                  <p:nvPr/>
                </p:nvSpPr>
                <p:spPr>
                  <a:xfrm>
                    <a:off x="2123997" y="4349428"/>
                    <a:ext cx="808970" cy="81075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11" name="pole tekstowe 44">
                  <a:extLst>
                    <a:ext uri="{FF2B5EF4-FFF2-40B4-BE49-F238E27FC236}">
                      <a16:creationId xmlns:a16="http://schemas.microsoft.com/office/drawing/2014/main" id="{9BEF717E-0AE0-490D-84BE-E1C92F2EBA4B}"/>
                    </a:ext>
                  </a:extLst>
                </p:cNvPr>
                <p:cNvSpPr txBox="1"/>
                <p:nvPr/>
              </p:nvSpPr>
              <p:spPr>
                <a:xfrm>
                  <a:off x="3476109" y="1265362"/>
                  <a:ext cx="426956" cy="428426"/>
                </a:xfrm>
                <a:prstGeom prst="rect">
                  <a:avLst/>
                </a:prstGeom>
                <a:noFill/>
                <a:effectLst/>
              </p:spPr>
              <p:txBody>
                <a:bodyPr anchor="ctr"/>
                <a:lstStyle/>
                <a:p>
                  <a:pPr algn="ctr">
                    <a:spcAft>
                      <a:spcPts val="600"/>
                    </a:spcAft>
                    <a:buClr>
                      <a:schemeClr val="accent2"/>
                    </a:buClr>
                    <a:defRPr/>
                  </a:pPr>
                  <a:r>
                    <a:rPr lang="en-US" sz="1200" b="1" dirty="0"/>
                    <a:t>Feb</a:t>
                  </a:r>
                </a:p>
              </p:txBody>
            </p:sp>
          </p:grpSp>
          <p:sp>
            <p:nvSpPr>
              <p:cNvPr id="109" name="Elipsa 17">
                <a:extLst>
                  <a:ext uri="{FF2B5EF4-FFF2-40B4-BE49-F238E27FC236}">
                    <a16:creationId xmlns:a16="http://schemas.microsoft.com/office/drawing/2014/main" id="{4CA06F52-EF34-4531-85FB-FA850769C7D8}"/>
                  </a:ext>
                </a:extLst>
              </p:cNvPr>
              <p:cNvSpPr/>
              <p:nvPr/>
            </p:nvSpPr>
            <p:spPr>
              <a:xfrm>
                <a:off x="3606259" y="1993685"/>
                <a:ext cx="171417" cy="171370"/>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7" name="Grupa 6">
            <a:extLst>
              <a:ext uri="{FF2B5EF4-FFF2-40B4-BE49-F238E27FC236}">
                <a16:creationId xmlns:a16="http://schemas.microsoft.com/office/drawing/2014/main" id="{6740AEAB-7FAF-4C88-87F8-958A9DF77073}"/>
              </a:ext>
            </a:extLst>
          </p:cNvPr>
          <p:cNvGrpSpPr/>
          <p:nvPr/>
        </p:nvGrpSpPr>
        <p:grpSpPr>
          <a:xfrm>
            <a:off x="6153004" y="1220498"/>
            <a:ext cx="1932088" cy="2408911"/>
            <a:chOff x="6153004" y="1220498"/>
            <a:chExt cx="1932088" cy="2408911"/>
          </a:xfrm>
        </p:grpSpPr>
        <p:grpSp>
          <p:nvGrpSpPr>
            <p:cNvPr id="97" name="Group 2">
              <a:extLst>
                <a:ext uri="{FF2B5EF4-FFF2-40B4-BE49-F238E27FC236}">
                  <a16:creationId xmlns:a16="http://schemas.microsoft.com/office/drawing/2014/main" id="{FA1AF1FB-F8C0-4300-95BB-D09F84019481}"/>
                </a:ext>
              </a:extLst>
            </p:cNvPr>
            <p:cNvGrpSpPr>
              <a:grpSpLocks/>
            </p:cNvGrpSpPr>
            <p:nvPr/>
          </p:nvGrpSpPr>
          <p:grpSpPr bwMode="auto">
            <a:xfrm>
              <a:off x="6153004" y="2296348"/>
              <a:ext cx="1932088" cy="1333061"/>
              <a:chOff x="623474" y="3114850"/>
              <a:chExt cx="2357806" cy="1853337"/>
            </a:xfrm>
          </p:grpSpPr>
          <p:sp>
            <p:nvSpPr>
              <p:cNvPr id="98" name="Trójkąt równoramienny 20">
                <a:extLst>
                  <a:ext uri="{FF2B5EF4-FFF2-40B4-BE49-F238E27FC236}">
                    <a16:creationId xmlns:a16="http://schemas.microsoft.com/office/drawing/2014/main" id="{ACDBD917-AF15-42C9-A40E-913504EE5212}"/>
                  </a:ext>
                </a:extLst>
              </p:cNvPr>
              <p:cNvSpPr/>
              <p:nvPr/>
            </p:nvSpPr>
            <p:spPr>
              <a:xfrm>
                <a:off x="623474" y="3114850"/>
                <a:ext cx="2353391" cy="22070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99" name="pole tekstowe 21">
                <a:extLst>
                  <a:ext uri="{FF2B5EF4-FFF2-40B4-BE49-F238E27FC236}">
                    <a16:creationId xmlns:a16="http://schemas.microsoft.com/office/drawing/2014/main" id="{A45AAF3D-35B8-4190-BBCA-F8297B4E342A}"/>
                  </a:ext>
                </a:extLst>
              </p:cNvPr>
              <p:cNvSpPr txBox="1"/>
              <p:nvPr/>
            </p:nvSpPr>
            <p:spPr>
              <a:xfrm>
                <a:off x="627889" y="3335558"/>
                <a:ext cx="2353391" cy="430380"/>
              </a:xfrm>
              <a:prstGeom prst="rect">
                <a:avLst/>
              </a:prstGeom>
              <a:solidFill>
                <a:schemeClr val="accent4"/>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100" name="pole tekstowe 21">
                <a:extLst>
                  <a:ext uri="{FF2B5EF4-FFF2-40B4-BE49-F238E27FC236}">
                    <a16:creationId xmlns:a16="http://schemas.microsoft.com/office/drawing/2014/main" id="{4DF330FF-AADA-4BB4-98F8-59E688C06A92}"/>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65" name="Group 118">
              <a:extLst>
                <a:ext uri="{FF2B5EF4-FFF2-40B4-BE49-F238E27FC236}">
                  <a16:creationId xmlns:a16="http://schemas.microsoft.com/office/drawing/2014/main" id="{366F59A5-BE7F-4DE8-94D2-E44861641EE1}"/>
                </a:ext>
              </a:extLst>
            </p:cNvPr>
            <p:cNvGrpSpPr>
              <a:grpSpLocks/>
            </p:cNvGrpSpPr>
            <p:nvPr/>
          </p:nvGrpSpPr>
          <p:grpSpPr bwMode="auto">
            <a:xfrm>
              <a:off x="6696109" y="1220498"/>
              <a:ext cx="854605" cy="1112105"/>
              <a:chOff x="1623192" y="2038248"/>
              <a:chExt cx="719999" cy="935806"/>
            </a:xfrm>
          </p:grpSpPr>
          <p:grpSp>
            <p:nvGrpSpPr>
              <p:cNvPr id="17466" name="Group 119">
                <a:extLst>
                  <a:ext uri="{FF2B5EF4-FFF2-40B4-BE49-F238E27FC236}">
                    <a16:creationId xmlns:a16="http://schemas.microsoft.com/office/drawing/2014/main" id="{1FC5B666-9505-4EA3-8048-B542938B03B5}"/>
                  </a:ext>
                </a:extLst>
              </p:cNvPr>
              <p:cNvGrpSpPr>
                <a:grpSpLocks/>
              </p:cNvGrpSpPr>
              <p:nvPr/>
            </p:nvGrpSpPr>
            <p:grpSpPr bwMode="auto">
              <a:xfrm>
                <a:off x="1623192" y="2038248"/>
                <a:ext cx="719999" cy="719999"/>
                <a:chOff x="-1295131" y="1197844"/>
                <a:chExt cx="1287677" cy="1287679"/>
              </a:xfrm>
            </p:grpSpPr>
            <p:grpSp>
              <p:nvGrpSpPr>
                <p:cNvPr id="17468" name="Grupa 11">
                  <a:extLst>
                    <a:ext uri="{FF2B5EF4-FFF2-40B4-BE49-F238E27FC236}">
                      <a16:creationId xmlns:a16="http://schemas.microsoft.com/office/drawing/2014/main" id="{446F1122-B5D2-4394-9C88-72DF95181362}"/>
                    </a:ext>
                  </a:extLst>
                </p:cNvPr>
                <p:cNvGrpSpPr>
                  <a:grpSpLocks/>
                </p:cNvGrpSpPr>
                <p:nvPr/>
              </p:nvGrpSpPr>
              <p:grpSpPr bwMode="auto">
                <a:xfrm rot="8100000">
                  <a:off x="-1295131" y="1197844"/>
                  <a:ext cx="1287677" cy="1287679"/>
                  <a:chOff x="1979132" y="4221084"/>
                  <a:chExt cx="1081649" cy="1081650"/>
                </a:xfrm>
              </p:grpSpPr>
              <p:sp>
                <p:nvSpPr>
                  <p:cNvPr id="124" name="Łza 12">
                    <a:extLst>
                      <a:ext uri="{FF2B5EF4-FFF2-40B4-BE49-F238E27FC236}">
                        <a16:creationId xmlns:a16="http://schemas.microsoft.com/office/drawing/2014/main" id="{B9052EF5-2FD7-46B0-9577-45B878BA941E}"/>
                      </a:ext>
                    </a:extLst>
                  </p:cNvPr>
                  <p:cNvSpPr/>
                  <p:nvPr/>
                </p:nvSpPr>
                <p:spPr>
                  <a:xfrm>
                    <a:off x="1978471" y="4221062"/>
                    <a:ext cx="1082988" cy="1081675"/>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25" name="Elipsa 13">
                    <a:extLst>
                      <a:ext uri="{FF2B5EF4-FFF2-40B4-BE49-F238E27FC236}">
                        <a16:creationId xmlns:a16="http://schemas.microsoft.com/office/drawing/2014/main" id="{1C8E3E2E-F1CE-4D4C-A34A-A62402AF3EC1}"/>
                      </a:ext>
                    </a:extLst>
                  </p:cNvPr>
                  <p:cNvSpPr/>
                  <p:nvPr/>
                </p:nvSpPr>
                <p:spPr>
                  <a:xfrm>
                    <a:off x="2119780" y="4349427"/>
                    <a:ext cx="811738" cy="81075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23" name="pole tekstowe 44">
                  <a:extLst>
                    <a:ext uri="{FF2B5EF4-FFF2-40B4-BE49-F238E27FC236}">
                      <a16:creationId xmlns:a16="http://schemas.microsoft.com/office/drawing/2014/main" id="{6CBC042F-05AD-4B6C-9D39-64F965F83782}"/>
                    </a:ext>
                  </a:extLst>
                </p:cNvPr>
                <p:cNvSpPr txBox="1"/>
                <p:nvPr/>
              </p:nvSpPr>
              <p:spPr>
                <a:xfrm>
                  <a:off x="-1097023" y="1517980"/>
                  <a:ext cx="881895" cy="645049"/>
                </a:xfrm>
                <a:prstGeom prst="rect">
                  <a:avLst/>
                </a:prstGeom>
                <a:noFill/>
                <a:effectLst/>
              </p:spPr>
              <p:txBody>
                <a:bodyPr anchor="ctr"/>
                <a:lstStyle/>
                <a:p>
                  <a:pPr algn="ctr">
                    <a:spcAft>
                      <a:spcPts val="600"/>
                    </a:spcAft>
                    <a:buClr>
                      <a:schemeClr val="accent2"/>
                    </a:buClr>
                    <a:defRPr/>
                  </a:pPr>
                  <a:r>
                    <a:rPr lang="en-US" sz="1200" b="1" dirty="0"/>
                    <a:t>Mar</a:t>
                  </a:r>
                </a:p>
              </p:txBody>
            </p:sp>
          </p:grpSp>
          <p:sp>
            <p:nvSpPr>
              <p:cNvPr id="121" name="Elipsa 17">
                <a:extLst>
                  <a:ext uri="{FF2B5EF4-FFF2-40B4-BE49-F238E27FC236}">
                    <a16:creationId xmlns:a16="http://schemas.microsoft.com/office/drawing/2014/main" id="{26A093FB-47EC-45FC-8E16-4C35CDC6D4B3}"/>
                  </a:ext>
                </a:extLst>
              </p:cNvPr>
              <p:cNvSpPr/>
              <p:nvPr/>
            </p:nvSpPr>
            <p:spPr>
              <a:xfrm>
                <a:off x="1911637" y="2830399"/>
                <a:ext cx="143108" cy="144270"/>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8" name="Grupa 7">
            <a:extLst>
              <a:ext uri="{FF2B5EF4-FFF2-40B4-BE49-F238E27FC236}">
                <a16:creationId xmlns:a16="http://schemas.microsoft.com/office/drawing/2014/main" id="{4FA473BF-67AA-4FAB-B3FD-42BA2FC8CEC8}"/>
              </a:ext>
            </a:extLst>
          </p:cNvPr>
          <p:cNvGrpSpPr/>
          <p:nvPr/>
        </p:nvGrpSpPr>
        <p:grpSpPr>
          <a:xfrm>
            <a:off x="8417247" y="1220498"/>
            <a:ext cx="1932088" cy="2413233"/>
            <a:chOff x="8417247" y="1220498"/>
            <a:chExt cx="1932088" cy="2413233"/>
          </a:xfrm>
        </p:grpSpPr>
        <p:grpSp>
          <p:nvGrpSpPr>
            <p:cNvPr id="101" name="Group 2">
              <a:extLst>
                <a:ext uri="{FF2B5EF4-FFF2-40B4-BE49-F238E27FC236}">
                  <a16:creationId xmlns:a16="http://schemas.microsoft.com/office/drawing/2014/main" id="{CD324955-5B45-4D5E-9ED6-3E9EFAACCC81}"/>
                </a:ext>
              </a:extLst>
            </p:cNvPr>
            <p:cNvGrpSpPr>
              <a:grpSpLocks/>
            </p:cNvGrpSpPr>
            <p:nvPr/>
          </p:nvGrpSpPr>
          <p:grpSpPr bwMode="auto">
            <a:xfrm>
              <a:off x="8417247" y="2300670"/>
              <a:ext cx="1932088" cy="1333061"/>
              <a:chOff x="623474" y="3114850"/>
              <a:chExt cx="2357806" cy="1853337"/>
            </a:xfrm>
          </p:grpSpPr>
          <p:sp>
            <p:nvSpPr>
              <p:cNvPr id="102" name="Trójkąt równoramienny 20">
                <a:extLst>
                  <a:ext uri="{FF2B5EF4-FFF2-40B4-BE49-F238E27FC236}">
                    <a16:creationId xmlns:a16="http://schemas.microsoft.com/office/drawing/2014/main" id="{1B9C66FC-837F-49DE-AA08-69FBE90D1664}"/>
                  </a:ext>
                </a:extLst>
              </p:cNvPr>
              <p:cNvSpPr/>
              <p:nvPr/>
            </p:nvSpPr>
            <p:spPr>
              <a:xfrm>
                <a:off x="623474" y="3114850"/>
                <a:ext cx="2353391" cy="220708"/>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103" name="pole tekstowe 21">
                <a:extLst>
                  <a:ext uri="{FF2B5EF4-FFF2-40B4-BE49-F238E27FC236}">
                    <a16:creationId xmlns:a16="http://schemas.microsoft.com/office/drawing/2014/main" id="{C75C91D0-1371-43FF-BAC4-413EC6E034FA}"/>
                  </a:ext>
                </a:extLst>
              </p:cNvPr>
              <p:cNvSpPr txBox="1"/>
              <p:nvPr/>
            </p:nvSpPr>
            <p:spPr>
              <a:xfrm>
                <a:off x="627889" y="3335558"/>
                <a:ext cx="2353391" cy="430380"/>
              </a:xfrm>
              <a:prstGeom prst="rect">
                <a:avLst/>
              </a:prstGeom>
              <a:solidFill>
                <a:schemeClr val="tx2"/>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104" name="pole tekstowe 21">
                <a:extLst>
                  <a:ext uri="{FF2B5EF4-FFF2-40B4-BE49-F238E27FC236}">
                    <a16:creationId xmlns:a16="http://schemas.microsoft.com/office/drawing/2014/main" id="{0A1AC7C7-8A5B-4A6B-9447-9BACE227DB0F}"/>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54" name="Group 130">
              <a:extLst>
                <a:ext uri="{FF2B5EF4-FFF2-40B4-BE49-F238E27FC236}">
                  <a16:creationId xmlns:a16="http://schemas.microsoft.com/office/drawing/2014/main" id="{390137ED-DFFC-4320-BD1F-A839A90E44E7}"/>
                </a:ext>
              </a:extLst>
            </p:cNvPr>
            <p:cNvGrpSpPr>
              <a:grpSpLocks/>
            </p:cNvGrpSpPr>
            <p:nvPr/>
          </p:nvGrpSpPr>
          <p:grpSpPr bwMode="auto">
            <a:xfrm>
              <a:off x="8961932" y="1220498"/>
              <a:ext cx="855406" cy="1112105"/>
              <a:chOff x="1623192" y="2038248"/>
              <a:chExt cx="719999" cy="935806"/>
            </a:xfrm>
          </p:grpSpPr>
          <p:grpSp>
            <p:nvGrpSpPr>
              <p:cNvPr id="17455" name="Group 131">
                <a:extLst>
                  <a:ext uri="{FF2B5EF4-FFF2-40B4-BE49-F238E27FC236}">
                    <a16:creationId xmlns:a16="http://schemas.microsoft.com/office/drawing/2014/main" id="{62B858A7-EE4D-4808-91ED-00CB0E66CFE1}"/>
                  </a:ext>
                </a:extLst>
              </p:cNvPr>
              <p:cNvGrpSpPr>
                <a:grpSpLocks/>
              </p:cNvGrpSpPr>
              <p:nvPr/>
            </p:nvGrpSpPr>
            <p:grpSpPr bwMode="auto">
              <a:xfrm>
                <a:off x="1623192" y="2038248"/>
                <a:ext cx="719999" cy="719999"/>
                <a:chOff x="-1295131" y="1197844"/>
                <a:chExt cx="1287677" cy="1287679"/>
              </a:xfrm>
            </p:grpSpPr>
            <p:grpSp>
              <p:nvGrpSpPr>
                <p:cNvPr id="17457" name="Grupa 11">
                  <a:extLst>
                    <a:ext uri="{FF2B5EF4-FFF2-40B4-BE49-F238E27FC236}">
                      <a16:creationId xmlns:a16="http://schemas.microsoft.com/office/drawing/2014/main" id="{FE2A6A41-9C42-48F9-B4E5-F9159AF15929}"/>
                    </a:ext>
                  </a:extLst>
                </p:cNvPr>
                <p:cNvGrpSpPr>
                  <a:grpSpLocks/>
                </p:cNvGrpSpPr>
                <p:nvPr/>
              </p:nvGrpSpPr>
              <p:grpSpPr bwMode="auto">
                <a:xfrm rot="8100000">
                  <a:off x="-1295131" y="1197844"/>
                  <a:ext cx="1287677" cy="1287679"/>
                  <a:chOff x="1979132" y="4221084"/>
                  <a:chExt cx="1081649" cy="1081650"/>
                </a:xfrm>
              </p:grpSpPr>
              <p:sp>
                <p:nvSpPr>
                  <p:cNvPr id="136" name="Łza 12">
                    <a:extLst>
                      <a:ext uri="{FF2B5EF4-FFF2-40B4-BE49-F238E27FC236}">
                        <a16:creationId xmlns:a16="http://schemas.microsoft.com/office/drawing/2014/main" id="{0C50BEA9-A48A-421E-8AEE-9C2ED9051239}"/>
                      </a:ext>
                    </a:extLst>
                  </p:cNvPr>
                  <p:cNvSpPr/>
                  <p:nvPr/>
                </p:nvSpPr>
                <p:spPr>
                  <a:xfrm>
                    <a:off x="1979983" y="4221063"/>
                    <a:ext cx="1079966" cy="10816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37" name="Elipsa 13">
                    <a:extLst>
                      <a:ext uri="{FF2B5EF4-FFF2-40B4-BE49-F238E27FC236}">
                        <a16:creationId xmlns:a16="http://schemas.microsoft.com/office/drawing/2014/main" id="{5FEA7B19-D5EB-46C5-B14A-9B035125A81C}"/>
                      </a:ext>
                    </a:extLst>
                  </p:cNvPr>
                  <p:cNvSpPr/>
                  <p:nvPr/>
                </p:nvSpPr>
                <p:spPr>
                  <a:xfrm>
                    <a:off x="2123997" y="4349428"/>
                    <a:ext cx="808970" cy="81075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35" name="pole tekstowe 44">
                  <a:extLst>
                    <a:ext uri="{FF2B5EF4-FFF2-40B4-BE49-F238E27FC236}">
                      <a16:creationId xmlns:a16="http://schemas.microsoft.com/office/drawing/2014/main" id="{AE175AEC-C32B-4E4A-BC7A-C0268FABEB38}"/>
                    </a:ext>
                  </a:extLst>
                </p:cNvPr>
                <p:cNvSpPr txBox="1"/>
                <p:nvPr/>
              </p:nvSpPr>
              <p:spPr>
                <a:xfrm>
                  <a:off x="-976295" y="1517980"/>
                  <a:ext cx="642836" cy="645049"/>
                </a:xfrm>
                <a:prstGeom prst="rect">
                  <a:avLst/>
                </a:prstGeom>
                <a:noFill/>
                <a:effectLst/>
              </p:spPr>
              <p:txBody>
                <a:bodyPr anchor="ctr"/>
                <a:lstStyle/>
                <a:p>
                  <a:pPr algn="ctr">
                    <a:spcAft>
                      <a:spcPts val="600"/>
                    </a:spcAft>
                    <a:buClr>
                      <a:schemeClr val="accent2"/>
                    </a:buClr>
                    <a:defRPr/>
                  </a:pPr>
                  <a:r>
                    <a:rPr lang="en-US" sz="1200" b="1" dirty="0"/>
                    <a:t>Apr</a:t>
                  </a:r>
                </a:p>
              </p:txBody>
            </p:sp>
          </p:grpSp>
          <p:sp>
            <p:nvSpPr>
              <p:cNvPr id="133" name="Elipsa 17">
                <a:extLst>
                  <a:ext uri="{FF2B5EF4-FFF2-40B4-BE49-F238E27FC236}">
                    <a16:creationId xmlns:a16="http://schemas.microsoft.com/office/drawing/2014/main" id="{58108097-A7D0-4272-82BF-84E4D89B70F5}"/>
                  </a:ext>
                </a:extLst>
              </p:cNvPr>
              <p:cNvSpPr/>
              <p:nvPr/>
            </p:nvSpPr>
            <p:spPr>
              <a:xfrm>
                <a:off x="1911036" y="2830399"/>
                <a:ext cx="144310" cy="144270"/>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12" name="Grupa 11">
            <a:extLst>
              <a:ext uri="{FF2B5EF4-FFF2-40B4-BE49-F238E27FC236}">
                <a16:creationId xmlns:a16="http://schemas.microsoft.com/office/drawing/2014/main" id="{956AF9BE-D557-4BA2-8490-0BCB623B5F43}"/>
              </a:ext>
            </a:extLst>
          </p:cNvPr>
          <p:cNvGrpSpPr/>
          <p:nvPr/>
        </p:nvGrpSpPr>
        <p:grpSpPr>
          <a:xfrm>
            <a:off x="2884398" y="3861518"/>
            <a:ext cx="1932088" cy="2414775"/>
            <a:chOff x="2884398" y="3861518"/>
            <a:chExt cx="1932088" cy="2414775"/>
          </a:xfrm>
        </p:grpSpPr>
        <p:grpSp>
          <p:nvGrpSpPr>
            <p:cNvPr id="105" name="Group 2">
              <a:extLst>
                <a:ext uri="{FF2B5EF4-FFF2-40B4-BE49-F238E27FC236}">
                  <a16:creationId xmlns:a16="http://schemas.microsoft.com/office/drawing/2014/main" id="{924A6372-FBB4-4812-89CE-7F2C2C17C8D0}"/>
                </a:ext>
              </a:extLst>
            </p:cNvPr>
            <p:cNvGrpSpPr>
              <a:grpSpLocks/>
            </p:cNvGrpSpPr>
            <p:nvPr/>
          </p:nvGrpSpPr>
          <p:grpSpPr bwMode="auto">
            <a:xfrm>
              <a:off x="2884398" y="4943232"/>
              <a:ext cx="1932088" cy="1333061"/>
              <a:chOff x="623474" y="3114850"/>
              <a:chExt cx="2357806" cy="1853337"/>
            </a:xfrm>
          </p:grpSpPr>
          <p:sp>
            <p:nvSpPr>
              <p:cNvPr id="106" name="Trójkąt równoramienny 20">
                <a:extLst>
                  <a:ext uri="{FF2B5EF4-FFF2-40B4-BE49-F238E27FC236}">
                    <a16:creationId xmlns:a16="http://schemas.microsoft.com/office/drawing/2014/main" id="{BAEB0FD8-6354-4016-B442-D6547C741D75}"/>
                  </a:ext>
                </a:extLst>
              </p:cNvPr>
              <p:cNvSpPr/>
              <p:nvPr/>
            </p:nvSpPr>
            <p:spPr>
              <a:xfrm>
                <a:off x="623474" y="3114850"/>
                <a:ext cx="2353391" cy="22070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107" name="pole tekstowe 21">
                <a:extLst>
                  <a:ext uri="{FF2B5EF4-FFF2-40B4-BE49-F238E27FC236}">
                    <a16:creationId xmlns:a16="http://schemas.microsoft.com/office/drawing/2014/main" id="{352F34E7-830B-44BA-B180-5EEE7E613F04}"/>
                  </a:ext>
                </a:extLst>
              </p:cNvPr>
              <p:cNvSpPr txBox="1"/>
              <p:nvPr/>
            </p:nvSpPr>
            <p:spPr>
              <a:xfrm>
                <a:off x="627889" y="3335558"/>
                <a:ext cx="2353391" cy="430380"/>
              </a:xfrm>
              <a:prstGeom prst="rect">
                <a:avLst/>
              </a:prstGeom>
              <a:solidFill>
                <a:schemeClr val="accent4"/>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108" name="pole tekstowe 21">
                <a:extLst>
                  <a:ext uri="{FF2B5EF4-FFF2-40B4-BE49-F238E27FC236}">
                    <a16:creationId xmlns:a16="http://schemas.microsoft.com/office/drawing/2014/main" id="{B4293C9E-D8FD-4A69-88B5-2A816EF0C381}"/>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43" name="Group 159">
              <a:extLst>
                <a:ext uri="{FF2B5EF4-FFF2-40B4-BE49-F238E27FC236}">
                  <a16:creationId xmlns:a16="http://schemas.microsoft.com/office/drawing/2014/main" id="{F06689BE-727C-47E2-AB7F-F7D9E9AF0481}"/>
                </a:ext>
              </a:extLst>
            </p:cNvPr>
            <p:cNvGrpSpPr>
              <a:grpSpLocks/>
            </p:cNvGrpSpPr>
            <p:nvPr/>
          </p:nvGrpSpPr>
          <p:grpSpPr bwMode="auto">
            <a:xfrm>
              <a:off x="3419606" y="3861518"/>
              <a:ext cx="860564" cy="1111250"/>
              <a:chOff x="1269282" y="3776847"/>
              <a:chExt cx="860400" cy="1111430"/>
            </a:xfrm>
          </p:grpSpPr>
          <p:grpSp>
            <p:nvGrpSpPr>
              <p:cNvPr id="17444" name="Group 158">
                <a:extLst>
                  <a:ext uri="{FF2B5EF4-FFF2-40B4-BE49-F238E27FC236}">
                    <a16:creationId xmlns:a16="http://schemas.microsoft.com/office/drawing/2014/main" id="{C9452D99-AF81-4B39-A4FD-11511646FD63}"/>
                  </a:ext>
                </a:extLst>
              </p:cNvPr>
              <p:cNvGrpSpPr>
                <a:grpSpLocks/>
              </p:cNvGrpSpPr>
              <p:nvPr/>
            </p:nvGrpSpPr>
            <p:grpSpPr bwMode="auto">
              <a:xfrm>
                <a:off x="1269282" y="3776847"/>
                <a:ext cx="860400" cy="855244"/>
                <a:chOff x="1269282" y="3776847"/>
                <a:chExt cx="860400" cy="855244"/>
              </a:xfrm>
            </p:grpSpPr>
            <p:grpSp>
              <p:nvGrpSpPr>
                <p:cNvPr id="17446" name="Grupa 11">
                  <a:extLst>
                    <a:ext uri="{FF2B5EF4-FFF2-40B4-BE49-F238E27FC236}">
                      <a16:creationId xmlns:a16="http://schemas.microsoft.com/office/drawing/2014/main" id="{4AAD76F6-6B7A-4923-8DFE-9119927246FA}"/>
                    </a:ext>
                  </a:extLst>
                </p:cNvPr>
                <p:cNvGrpSpPr>
                  <a:grpSpLocks/>
                </p:cNvGrpSpPr>
                <p:nvPr/>
              </p:nvGrpSpPr>
              <p:grpSpPr bwMode="auto">
                <a:xfrm rot="8100000">
                  <a:off x="1274241" y="3776847"/>
                  <a:ext cx="855243" cy="855244"/>
                  <a:chOff x="1979132" y="4221084"/>
                  <a:chExt cx="1081649" cy="1081650"/>
                </a:xfrm>
              </p:grpSpPr>
              <p:sp>
                <p:nvSpPr>
                  <p:cNvPr id="154" name="Łza 12">
                    <a:extLst>
                      <a:ext uri="{FF2B5EF4-FFF2-40B4-BE49-F238E27FC236}">
                        <a16:creationId xmlns:a16="http://schemas.microsoft.com/office/drawing/2014/main" id="{4370F283-0272-49F7-A95A-C0E69BC8DFC7}"/>
                      </a:ext>
                    </a:extLst>
                  </p:cNvPr>
                  <p:cNvSpPr/>
                  <p:nvPr/>
                </p:nvSpPr>
                <p:spPr>
                  <a:xfrm>
                    <a:off x="1980222" y="4220483"/>
                    <a:ext cx="1079966" cy="108235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55" name="Elipsa 13">
                    <a:extLst>
                      <a:ext uri="{FF2B5EF4-FFF2-40B4-BE49-F238E27FC236}">
                        <a16:creationId xmlns:a16="http://schemas.microsoft.com/office/drawing/2014/main" id="{BCAFDE56-A3E4-4503-B887-43011FE5147D}"/>
                      </a:ext>
                    </a:extLst>
                  </p:cNvPr>
                  <p:cNvSpPr/>
                  <p:nvPr/>
                </p:nvSpPr>
                <p:spPr>
                  <a:xfrm>
                    <a:off x="2124235" y="4348929"/>
                    <a:ext cx="808971" cy="8112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53" name="pole tekstowe 44">
                  <a:extLst>
                    <a:ext uri="{FF2B5EF4-FFF2-40B4-BE49-F238E27FC236}">
                      <a16:creationId xmlns:a16="http://schemas.microsoft.com/office/drawing/2014/main" id="{F7803F5C-960C-40A1-9A54-65CE8D9C6C18}"/>
                    </a:ext>
                  </a:extLst>
                </p:cNvPr>
                <p:cNvSpPr txBox="1"/>
                <p:nvPr/>
              </p:nvSpPr>
              <p:spPr>
                <a:xfrm>
                  <a:off x="1269282" y="3989606"/>
                  <a:ext cx="860400" cy="428694"/>
                </a:xfrm>
                <a:prstGeom prst="rect">
                  <a:avLst/>
                </a:prstGeom>
                <a:noFill/>
                <a:effectLst/>
              </p:spPr>
              <p:txBody>
                <a:bodyPr anchor="ctr"/>
                <a:lstStyle/>
                <a:p>
                  <a:pPr algn="ctr">
                    <a:spcAft>
                      <a:spcPts val="600"/>
                    </a:spcAft>
                    <a:buClr>
                      <a:schemeClr val="accent2"/>
                    </a:buClr>
                    <a:defRPr/>
                  </a:pPr>
                  <a:r>
                    <a:rPr lang="en-US" sz="1200" b="1" dirty="0"/>
                    <a:t>May</a:t>
                  </a:r>
                </a:p>
              </p:txBody>
            </p:sp>
          </p:grpSp>
          <p:sp>
            <p:nvSpPr>
              <p:cNvPr id="151" name="Elipsa 17">
                <a:extLst>
                  <a:ext uri="{FF2B5EF4-FFF2-40B4-BE49-F238E27FC236}">
                    <a16:creationId xmlns:a16="http://schemas.microsoft.com/office/drawing/2014/main" id="{17A9577C-E380-4CB0-8F30-AA1461A46ED6}"/>
                  </a:ext>
                </a:extLst>
              </p:cNvPr>
              <p:cNvSpPr/>
              <p:nvPr/>
            </p:nvSpPr>
            <p:spPr>
              <a:xfrm>
                <a:off x="1616154" y="4716799"/>
                <a:ext cx="171417" cy="171478"/>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11" name="Grupa 10">
            <a:extLst>
              <a:ext uri="{FF2B5EF4-FFF2-40B4-BE49-F238E27FC236}">
                <a16:creationId xmlns:a16="http://schemas.microsoft.com/office/drawing/2014/main" id="{07C731F9-ACEB-45B1-BDE3-3EDEA1927A7B}"/>
              </a:ext>
            </a:extLst>
          </p:cNvPr>
          <p:cNvGrpSpPr/>
          <p:nvPr/>
        </p:nvGrpSpPr>
        <p:grpSpPr>
          <a:xfrm>
            <a:off x="5148641" y="3861518"/>
            <a:ext cx="1932088" cy="2419097"/>
            <a:chOff x="5148641" y="3861518"/>
            <a:chExt cx="1932088" cy="2419097"/>
          </a:xfrm>
        </p:grpSpPr>
        <p:grpSp>
          <p:nvGrpSpPr>
            <p:cNvPr id="110" name="Group 2">
              <a:extLst>
                <a:ext uri="{FF2B5EF4-FFF2-40B4-BE49-F238E27FC236}">
                  <a16:creationId xmlns:a16="http://schemas.microsoft.com/office/drawing/2014/main" id="{D693FF01-EF10-4315-86D6-51B27E26074A}"/>
                </a:ext>
              </a:extLst>
            </p:cNvPr>
            <p:cNvGrpSpPr>
              <a:grpSpLocks/>
            </p:cNvGrpSpPr>
            <p:nvPr/>
          </p:nvGrpSpPr>
          <p:grpSpPr bwMode="auto">
            <a:xfrm>
              <a:off x="5148641" y="4947554"/>
              <a:ext cx="1932088" cy="1333061"/>
              <a:chOff x="623474" y="3114850"/>
              <a:chExt cx="2357806" cy="1853337"/>
            </a:xfrm>
          </p:grpSpPr>
          <p:sp>
            <p:nvSpPr>
              <p:cNvPr id="117" name="Trójkąt równoramienny 20">
                <a:extLst>
                  <a:ext uri="{FF2B5EF4-FFF2-40B4-BE49-F238E27FC236}">
                    <a16:creationId xmlns:a16="http://schemas.microsoft.com/office/drawing/2014/main" id="{D2C546A2-F73B-4F7C-9E42-BC772F0D5F2D}"/>
                  </a:ext>
                </a:extLst>
              </p:cNvPr>
              <p:cNvSpPr/>
              <p:nvPr/>
            </p:nvSpPr>
            <p:spPr>
              <a:xfrm>
                <a:off x="623474" y="3114850"/>
                <a:ext cx="2353391" cy="220708"/>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118" name="pole tekstowe 21">
                <a:extLst>
                  <a:ext uri="{FF2B5EF4-FFF2-40B4-BE49-F238E27FC236}">
                    <a16:creationId xmlns:a16="http://schemas.microsoft.com/office/drawing/2014/main" id="{BD2BD567-B9F0-4492-AB64-3F116F235755}"/>
                  </a:ext>
                </a:extLst>
              </p:cNvPr>
              <p:cNvSpPr txBox="1"/>
              <p:nvPr/>
            </p:nvSpPr>
            <p:spPr>
              <a:xfrm>
                <a:off x="627889" y="3335558"/>
                <a:ext cx="2353391" cy="430380"/>
              </a:xfrm>
              <a:prstGeom prst="rect">
                <a:avLst/>
              </a:prstGeom>
              <a:solidFill>
                <a:schemeClr val="tx2"/>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119" name="pole tekstowe 21">
                <a:extLst>
                  <a:ext uri="{FF2B5EF4-FFF2-40B4-BE49-F238E27FC236}">
                    <a16:creationId xmlns:a16="http://schemas.microsoft.com/office/drawing/2014/main" id="{28040989-D0A2-4B49-96D2-6A37DD3F55E8}"/>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32" name="Group 164">
              <a:extLst>
                <a:ext uri="{FF2B5EF4-FFF2-40B4-BE49-F238E27FC236}">
                  <a16:creationId xmlns:a16="http://schemas.microsoft.com/office/drawing/2014/main" id="{03C90F6C-6EF8-4D50-8FF7-0E358DA62DBA}"/>
                </a:ext>
              </a:extLst>
            </p:cNvPr>
            <p:cNvGrpSpPr>
              <a:grpSpLocks/>
            </p:cNvGrpSpPr>
            <p:nvPr/>
          </p:nvGrpSpPr>
          <p:grpSpPr bwMode="auto">
            <a:xfrm>
              <a:off x="5692778" y="3861518"/>
              <a:ext cx="855406" cy="1111408"/>
              <a:chOff x="1274241" y="3776847"/>
              <a:chExt cx="855243" cy="1111588"/>
            </a:xfrm>
          </p:grpSpPr>
          <p:grpSp>
            <p:nvGrpSpPr>
              <p:cNvPr id="17433" name="Group 165">
                <a:extLst>
                  <a:ext uri="{FF2B5EF4-FFF2-40B4-BE49-F238E27FC236}">
                    <a16:creationId xmlns:a16="http://schemas.microsoft.com/office/drawing/2014/main" id="{DF283C35-D9C3-4B46-8368-730386A9BF20}"/>
                  </a:ext>
                </a:extLst>
              </p:cNvPr>
              <p:cNvGrpSpPr>
                <a:grpSpLocks/>
              </p:cNvGrpSpPr>
              <p:nvPr/>
            </p:nvGrpSpPr>
            <p:grpSpPr bwMode="auto">
              <a:xfrm>
                <a:off x="1274241" y="3776847"/>
                <a:ext cx="855243" cy="855244"/>
                <a:chOff x="1274241" y="3776847"/>
                <a:chExt cx="855243" cy="855244"/>
              </a:xfrm>
            </p:grpSpPr>
            <p:grpSp>
              <p:nvGrpSpPr>
                <p:cNvPr id="17435" name="Grupa 11">
                  <a:extLst>
                    <a:ext uri="{FF2B5EF4-FFF2-40B4-BE49-F238E27FC236}">
                      <a16:creationId xmlns:a16="http://schemas.microsoft.com/office/drawing/2014/main" id="{DB9CE246-2487-4C63-953E-80B36C604234}"/>
                    </a:ext>
                  </a:extLst>
                </p:cNvPr>
                <p:cNvGrpSpPr>
                  <a:grpSpLocks/>
                </p:cNvGrpSpPr>
                <p:nvPr/>
              </p:nvGrpSpPr>
              <p:grpSpPr bwMode="auto">
                <a:xfrm rot="8100000">
                  <a:off x="1274241" y="3776847"/>
                  <a:ext cx="855243" cy="855244"/>
                  <a:chOff x="1979132" y="4221084"/>
                  <a:chExt cx="1081649" cy="1081650"/>
                </a:xfrm>
              </p:grpSpPr>
              <p:sp>
                <p:nvSpPr>
                  <p:cNvPr id="170" name="Łza 12">
                    <a:extLst>
                      <a:ext uri="{FF2B5EF4-FFF2-40B4-BE49-F238E27FC236}">
                        <a16:creationId xmlns:a16="http://schemas.microsoft.com/office/drawing/2014/main" id="{1A0C1B37-989B-4DAE-9D0D-6522836D9BD1}"/>
                      </a:ext>
                    </a:extLst>
                  </p:cNvPr>
                  <p:cNvSpPr/>
                  <p:nvPr/>
                </p:nvSpPr>
                <p:spPr>
                  <a:xfrm>
                    <a:off x="1980222" y="4220483"/>
                    <a:ext cx="1079966" cy="1082353"/>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71" name="Elipsa 13">
                    <a:extLst>
                      <a:ext uri="{FF2B5EF4-FFF2-40B4-BE49-F238E27FC236}">
                        <a16:creationId xmlns:a16="http://schemas.microsoft.com/office/drawing/2014/main" id="{CCAC3683-43BD-44A5-B78A-D1D04456CE30}"/>
                      </a:ext>
                    </a:extLst>
                  </p:cNvPr>
                  <p:cNvSpPr/>
                  <p:nvPr/>
                </p:nvSpPr>
                <p:spPr>
                  <a:xfrm>
                    <a:off x="2124235" y="4348929"/>
                    <a:ext cx="808971" cy="8112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69" name="pole tekstowe 44">
                  <a:extLst>
                    <a:ext uri="{FF2B5EF4-FFF2-40B4-BE49-F238E27FC236}">
                      <a16:creationId xmlns:a16="http://schemas.microsoft.com/office/drawing/2014/main" id="{1DE405B4-51EA-4AAC-B8FD-34B26A4E4564}"/>
                    </a:ext>
                  </a:extLst>
                </p:cNvPr>
                <p:cNvSpPr txBox="1"/>
                <p:nvPr/>
              </p:nvSpPr>
              <p:spPr>
                <a:xfrm>
                  <a:off x="1486004" y="3989606"/>
                  <a:ext cx="426957" cy="428694"/>
                </a:xfrm>
                <a:prstGeom prst="rect">
                  <a:avLst/>
                </a:prstGeom>
                <a:noFill/>
                <a:effectLst/>
              </p:spPr>
              <p:txBody>
                <a:bodyPr anchor="ctr"/>
                <a:lstStyle/>
                <a:p>
                  <a:pPr algn="ctr">
                    <a:spcAft>
                      <a:spcPts val="600"/>
                    </a:spcAft>
                    <a:buClr>
                      <a:schemeClr val="accent2"/>
                    </a:buClr>
                    <a:defRPr/>
                  </a:pPr>
                  <a:r>
                    <a:rPr lang="en-US" sz="1200" b="1" dirty="0"/>
                    <a:t>Jun</a:t>
                  </a:r>
                </a:p>
              </p:txBody>
            </p:sp>
          </p:grpSp>
          <p:sp>
            <p:nvSpPr>
              <p:cNvPr id="167" name="Elipsa 17">
                <a:extLst>
                  <a:ext uri="{FF2B5EF4-FFF2-40B4-BE49-F238E27FC236}">
                    <a16:creationId xmlns:a16="http://schemas.microsoft.com/office/drawing/2014/main" id="{FA5D5027-61A0-4AA6-BDD2-2CE4DD96BE95}"/>
                  </a:ext>
                </a:extLst>
              </p:cNvPr>
              <p:cNvSpPr/>
              <p:nvPr/>
            </p:nvSpPr>
            <p:spPr>
              <a:xfrm>
                <a:off x="1616154" y="4716799"/>
                <a:ext cx="171417" cy="171478"/>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grpSp>
        <p:nvGrpSpPr>
          <p:cNvPr id="9" name="Grupa 8">
            <a:extLst>
              <a:ext uri="{FF2B5EF4-FFF2-40B4-BE49-F238E27FC236}">
                <a16:creationId xmlns:a16="http://schemas.microsoft.com/office/drawing/2014/main" id="{E9631215-9320-4FDE-8CCD-68A20C17960D}"/>
              </a:ext>
            </a:extLst>
          </p:cNvPr>
          <p:cNvGrpSpPr/>
          <p:nvPr/>
        </p:nvGrpSpPr>
        <p:grpSpPr>
          <a:xfrm>
            <a:off x="7412884" y="3861518"/>
            <a:ext cx="1932088" cy="2423419"/>
            <a:chOff x="7412884" y="3861518"/>
            <a:chExt cx="1932088" cy="2423419"/>
          </a:xfrm>
        </p:grpSpPr>
        <p:grpSp>
          <p:nvGrpSpPr>
            <p:cNvPr id="120" name="Group 2">
              <a:extLst>
                <a:ext uri="{FF2B5EF4-FFF2-40B4-BE49-F238E27FC236}">
                  <a16:creationId xmlns:a16="http://schemas.microsoft.com/office/drawing/2014/main" id="{6B84BCE4-2990-4E0F-90E2-3B9220C310F3}"/>
                </a:ext>
              </a:extLst>
            </p:cNvPr>
            <p:cNvGrpSpPr>
              <a:grpSpLocks/>
            </p:cNvGrpSpPr>
            <p:nvPr/>
          </p:nvGrpSpPr>
          <p:grpSpPr bwMode="auto">
            <a:xfrm>
              <a:off x="7412884" y="4951876"/>
              <a:ext cx="1932088" cy="1333061"/>
              <a:chOff x="623474" y="3114850"/>
              <a:chExt cx="2357806" cy="1853337"/>
            </a:xfrm>
          </p:grpSpPr>
          <p:sp>
            <p:nvSpPr>
              <p:cNvPr id="122" name="Trójkąt równoramienny 20">
                <a:extLst>
                  <a:ext uri="{FF2B5EF4-FFF2-40B4-BE49-F238E27FC236}">
                    <a16:creationId xmlns:a16="http://schemas.microsoft.com/office/drawing/2014/main" id="{52BE6DCA-4B49-43AD-A41B-2E8838092F0D}"/>
                  </a:ext>
                </a:extLst>
              </p:cNvPr>
              <p:cNvSpPr/>
              <p:nvPr/>
            </p:nvSpPr>
            <p:spPr>
              <a:xfrm>
                <a:off x="623474" y="3114850"/>
                <a:ext cx="2353391" cy="22070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p>
            </p:txBody>
          </p:sp>
          <p:sp>
            <p:nvSpPr>
              <p:cNvPr id="129" name="pole tekstowe 21">
                <a:extLst>
                  <a:ext uri="{FF2B5EF4-FFF2-40B4-BE49-F238E27FC236}">
                    <a16:creationId xmlns:a16="http://schemas.microsoft.com/office/drawing/2014/main" id="{DC951DA9-8885-4E14-85B8-12B17F73EE08}"/>
                  </a:ext>
                </a:extLst>
              </p:cNvPr>
              <p:cNvSpPr txBox="1"/>
              <p:nvPr/>
            </p:nvSpPr>
            <p:spPr>
              <a:xfrm>
                <a:off x="627889" y="3335558"/>
                <a:ext cx="2353391" cy="430380"/>
              </a:xfrm>
              <a:prstGeom prst="rect">
                <a:avLst/>
              </a:prstGeom>
              <a:solidFill>
                <a:schemeClr val="accent4"/>
              </a:solidFill>
            </p:spPr>
            <p:txBody>
              <a:bodyPr anchor="ctr"/>
              <a:lstStyle/>
              <a:p>
                <a:pPr algn="ctr">
                  <a:spcBef>
                    <a:spcPct val="20000"/>
                  </a:spcBef>
                  <a:spcAft>
                    <a:spcPts val="600"/>
                  </a:spcAft>
                  <a:buClr>
                    <a:schemeClr val="accent2"/>
                  </a:buClr>
                  <a:defRPr/>
                </a:pPr>
                <a:r>
                  <a:rPr lang="en-US" sz="1600" dirty="0">
                    <a:solidFill>
                      <a:schemeClr val="bg1"/>
                    </a:solidFill>
                  </a:rPr>
                  <a:t>Event title </a:t>
                </a:r>
              </a:p>
            </p:txBody>
          </p:sp>
          <p:sp>
            <p:nvSpPr>
              <p:cNvPr id="130" name="pole tekstowe 21">
                <a:extLst>
                  <a:ext uri="{FF2B5EF4-FFF2-40B4-BE49-F238E27FC236}">
                    <a16:creationId xmlns:a16="http://schemas.microsoft.com/office/drawing/2014/main" id="{DCBEB46A-CD27-4D80-990C-FFC53FF7CE6D}"/>
                  </a:ext>
                </a:extLst>
              </p:cNvPr>
              <p:cNvSpPr txBox="1"/>
              <p:nvPr/>
            </p:nvSpPr>
            <p:spPr>
              <a:xfrm>
                <a:off x="627889" y="3765937"/>
                <a:ext cx="2353391" cy="1202250"/>
              </a:xfrm>
              <a:prstGeom prst="rect">
                <a:avLst/>
              </a:prstGeom>
              <a:solidFill>
                <a:schemeClr val="bg2"/>
              </a:solidFill>
              <a:ln>
                <a:noFill/>
              </a:ln>
              <a:effectLst/>
            </p:spPr>
            <p:txBody>
              <a:bodyPr anchor="ctr"/>
              <a:lstStyle/>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a:p>
                <a:pPr marL="180000" lvl="0" indent="-180000">
                  <a:spcAft>
                    <a:spcPts val="600"/>
                  </a:spcAft>
                  <a:buClr>
                    <a:schemeClr val="tx1"/>
                  </a:buClr>
                  <a:buFont typeface="Arial" panose="020B0604020202020204" pitchFamily="34" charset="0"/>
                  <a:buChar char="•"/>
                </a:pPr>
                <a:r>
                  <a:rPr lang="en-US" sz="1200" dirty="0">
                    <a:solidFill>
                      <a:prstClr val="black"/>
                    </a:solidFill>
                  </a:rPr>
                  <a:t>Add an item description</a:t>
                </a:r>
              </a:p>
              <a:p>
                <a:pPr marL="180000" lvl="0" indent="-180000">
                  <a:spcAft>
                    <a:spcPts val="600"/>
                  </a:spcAft>
                  <a:buClr>
                    <a:schemeClr val="tx1"/>
                  </a:buClr>
                  <a:buFont typeface="Arial" panose="020B0604020202020204" pitchFamily="34" charset="0"/>
                  <a:buChar char="•"/>
                </a:pPr>
                <a:r>
                  <a:rPr lang="en-US" sz="1200" dirty="0">
                    <a:solidFill>
                      <a:prstClr val="black"/>
                    </a:solidFill>
                  </a:rPr>
                  <a:t>Put your text here</a:t>
                </a:r>
              </a:p>
            </p:txBody>
          </p:sp>
        </p:grpSp>
        <p:grpSp>
          <p:nvGrpSpPr>
            <p:cNvPr id="17421" name="Group 176">
              <a:extLst>
                <a:ext uri="{FF2B5EF4-FFF2-40B4-BE49-F238E27FC236}">
                  <a16:creationId xmlns:a16="http://schemas.microsoft.com/office/drawing/2014/main" id="{98FBB75D-CED4-4237-8945-44328F4E4D46}"/>
                </a:ext>
              </a:extLst>
            </p:cNvPr>
            <p:cNvGrpSpPr>
              <a:grpSpLocks/>
            </p:cNvGrpSpPr>
            <p:nvPr/>
          </p:nvGrpSpPr>
          <p:grpSpPr bwMode="auto">
            <a:xfrm>
              <a:off x="7960990" y="3861518"/>
              <a:ext cx="854605" cy="1111408"/>
              <a:chOff x="1274241" y="3776847"/>
              <a:chExt cx="855243" cy="1111588"/>
            </a:xfrm>
          </p:grpSpPr>
          <p:grpSp>
            <p:nvGrpSpPr>
              <p:cNvPr id="17422" name="Group 177">
                <a:extLst>
                  <a:ext uri="{FF2B5EF4-FFF2-40B4-BE49-F238E27FC236}">
                    <a16:creationId xmlns:a16="http://schemas.microsoft.com/office/drawing/2014/main" id="{E0403146-3C1F-4260-A50E-783F13187DA8}"/>
                  </a:ext>
                </a:extLst>
              </p:cNvPr>
              <p:cNvGrpSpPr>
                <a:grpSpLocks/>
              </p:cNvGrpSpPr>
              <p:nvPr/>
            </p:nvGrpSpPr>
            <p:grpSpPr bwMode="auto">
              <a:xfrm>
                <a:off x="1274241" y="3776847"/>
                <a:ext cx="855243" cy="855244"/>
                <a:chOff x="1274241" y="3776847"/>
                <a:chExt cx="855243" cy="855244"/>
              </a:xfrm>
            </p:grpSpPr>
            <p:grpSp>
              <p:nvGrpSpPr>
                <p:cNvPr id="17424" name="Grupa 11">
                  <a:extLst>
                    <a:ext uri="{FF2B5EF4-FFF2-40B4-BE49-F238E27FC236}">
                      <a16:creationId xmlns:a16="http://schemas.microsoft.com/office/drawing/2014/main" id="{18F8B82A-D331-4F45-82E1-A0DA984A85D4}"/>
                    </a:ext>
                  </a:extLst>
                </p:cNvPr>
                <p:cNvGrpSpPr>
                  <a:grpSpLocks/>
                </p:cNvGrpSpPr>
                <p:nvPr/>
              </p:nvGrpSpPr>
              <p:grpSpPr bwMode="auto">
                <a:xfrm rot="8100000">
                  <a:off x="1274241" y="3776847"/>
                  <a:ext cx="855243" cy="855244"/>
                  <a:chOff x="1979132" y="4221084"/>
                  <a:chExt cx="1081649" cy="1081650"/>
                </a:xfrm>
              </p:grpSpPr>
              <p:sp>
                <p:nvSpPr>
                  <p:cNvPr id="182" name="Łza 12">
                    <a:extLst>
                      <a:ext uri="{FF2B5EF4-FFF2-40B4-BE49-F238E27FC236}">
                        <a16:creationId xmlns:a16="http://schemas.microsoft.com/office/drawing/2014/main" id="{3777D19B-296D-43CE-996B-5A211EAD20E7}"/>
                      </a:ext>
                    </a:extLst>
                  </p:cNvPr>
                  <p:cNvSpPr/>
                  <p:nvPr/>
                </p:nvSpPr>
                <p:spPr>
                  <a:xfrm>
                    <a:off x="1978711" y="4220484"/>
                    <a:ext cx="1082988" cy="108235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83" name="Elipsa 13">
                    <a:extLst>
                      <a:ext uri="{FF2B5EF4-FFF2-40B4-BE49-F238E27FC236}">
                        <a16:creationId xmlns:a16="http://schemas.microsoft.com/office/drawing/2014/main" id="{A09002DC-BF66-49D5-83D1-646C1700D828}"/>
                      </a:ext>
                    </a:extLst>
                  </p:cNvPr>
                  <p:cNvSpPr/>
                  <p:nvPr/>
                </p:nvSpPr>
                <p:spPr>
                  <a:xfrm>
                    <a:off x="2120020" y="4348929"/>
                    <a:ext cx="811738" cy="8112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sp>
              <p:nvSpPr>
                <p:cNvPr id="181" name="pole tekstowe 44">
                  <a:extLst>
                    <a:ext uri="{FF2B5EF4-FFF2-40B4-BE49-F238E27FC236}">
                      <a16:creationId xmlns:a16="http://schemas.microsoft.com/office/drawing/2014/main" id="{FE3D2E3D-1992-494B-88F0-8CBFD063B80A}"/>
                    </a:ext>
                  </a:extLst>
                </p:cNvPr>
                <p:cNvSpPr txBox="1"/>
                <p:nvPr/>
              </p:nvSpPr>
              <p:spPr>
                <a:xfrm>
                  <a:off x="1485007" y="3989606"/>
                  <a:ext cx="427356" cy="428694"/>
                </a:xfrm>
                <a:prstGeom prst="rect">
                  <a:avLst/>
                </a:prstGeom>
                <a:noFill/>
                <a:effectLst/>
              </p:spPr>
              <p:txBody>
                <a:bodyPr anchor="ctr"/>
                <a:lstStyle/>
                <a:p>
                  <a:pPr algn="ctr">
                    <a:spcAft>
                      <a:spcPts val="600"/>
                    </a:spcAft>
                    <a:buClr>
                      <a:schemeClr val="accent2"/>
                    </a:buClr>
                    <a:defRPr/>
                  </a:pPr>
                  <a:r>
                    <a:rPr lang="en-US" sz="1200" b="1" dirty="0"/>
                    <a:t>Jul</a:t>
                  </a:r>
                </a:p>
              </p:txBody>
            </p:sp>
          </p:grpSp>
          <p:sp>
            <p:nvSpPr>
              <p:cNvPr id="179" name="Elipsa 17">
                <a:extLst>
                  <a:ext uri="{FF2B5EF4-FFF2-40B4-BE49-F238E27FC236}">
                    <a16:creationId xmlns:a16="http://schemas.microsoft.com/office/drawing/2014/main" id="{1B3101E9-BFE9-4606-83C3-46362CE25295}"/>
                  </a:ext>
                </a:extLst>
              </p:cNvPr>
              <p:cNvSpPr/>
              <p:nvPr/>
            </p:nvSpPr>
            <p:spPr>
              <a:xfrm>
                <a:off x="1616868" y="4716799"/>
                <a:ext cx="169990" cy="171478"/>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grpSp>
      </p:gr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Development History Timeline</a:t>
            </a:r>
          </a:p>
        </p:txBody>
      </p:sp>
      <p:cxnSp>
        <p:nvCxnSpPr>
          <p:cNvPr id="17" name="Łącznik prosty ze strzałką 16"/>
          <p:cNvCxnSpPr>
            <a:cxnSpLocks/>
          </p:cNvCxnSpPr>
          <p:nvPr/>
        </p:nvCxnSpPr>
        <p:spPr>
          <a:xfrm>
            <a:off x="623888" y="3731760"/>
            <a:ext cx="10944225" cy="0"/>
          </a:xfrm>
          <a:prstGeom prst="straightConnector1">
            <a:avLst/>
          </a:prstGeom>
          <a:ln w="28575" cap="sq">
            <a:solidFill>
              <a:schemeClr val="bg2">
                <a:lumMod val="75000"/>
              </a:schemeClr>
            </a:solidFill>
            <a:round/>
            <a:tailEnd type="arrow"/>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151F5953-BA9B-4745-9E84-D3C930E4A14C}"/>
              </a:ext>
            </a:extLst>
          </p:cNvPr>
          <p:cNvGrpSpPr/>
          <p:nvPr/>
        </p:nvGrpSpPr>
        <p:grpSpPr>
          <a:xfrm>
            <a:off x="633654" y="1129566"/>
            <a:ext cx="1545807" cy="3063518"/>
            <a:chOff x="404158" y="1129566"/>
            <a:chExt cx="1545807" cy="3063518"/>
          </a:xfrm>
        </p:grpSpPr>
        <p:grpSp>
          <p:nvGrpSpPr>
            <p:cNvPr id="42" name="Group 1"/>
            <p:cNvGrpSpPr/>
            <p:nvPr/>
          </p:nvGrpSpPr>
          <p:grpSpPr>
            <a:xfrm>
              <a:off x="404158" y="1148837"/>
              <a:ext cx="1545807" cy="3044247"/>
              <a:chOff x="657821" y="729192"/>
              <a:chExt cx="1563662" cy="3079409"/>
            </a:xfrm>
          </p:grpSpPr>
          <p:cxnSp>
            <p:nvCxnSpPr>
              <p:cNvPr id="45" name="Łącznik prostoliniowy 52"/>
              <p:cNvCxnSpPr>
                <a:cxnSpLocks/>
                <a:stCxn id="43" idx="3"/>
                <a:endCxn id="47" idx="0"/>
              </p:cNvCxnSpPr>
              <p:nvPr/>
            </p:nvCxnSpPr>
            <p:spPr>
              <a:xfrm flipV="1">
                <a:off x="1439651" y="2529392"/>
                <a:ext cx="0" cy="340479"/>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3" name="Sześciokąt 42"/>
              <p:cNvSpPr/>
              <p:nvPr/>
            </p:nvSpPr>
            <p:spPr>
              <a:xfrm rot="5400000">
                <a:off x="970287" y="2934612"/>
                <a:ext cx="938730" cy="809248"/>
              </a:xfrm>
              <a:prstGeom prst="hexagon">
                <a:avLst>
                  <a:gd name="adj" fmla="val 30137"/>
                  <a:gd name="vf" fmla="val 115470"/>
                </a:avLst>
              </a:prstGeom>
              <a:solidFill>
                <a:schemeClr val="accent4"/>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4" name="pole tekstowe 43"/>
              <p:cNvSpPr txBox="1"/>
              <p:nvPr/>
            </p:nvSpPr>
            <p:spPr>
              <a:xfrm>
                <a:off x="1070339" y="3154570"/>
                <a:ext cx="738626" cy="404731"/>
              </a:xfrm>
              <a:prstGeom prst="rect">
                <a:avLst/>
              </a:prstGeom>
              <a:noFill/>
            </p:spPr>
            <p:txBody>
              <a:bodyPr wrap="square" rtlCol="0">
                <a:spAutoFit/>
              </a:bodyPr>
              <a:lstStyle/>
              <a:p>
                <a:pPr algn="ctr"/>
                <a:r>
                  <a:rPr lang="en-US" sz="2000" dirty="0">
                    <a:solidFill>
                      <a:schemeClr val="bg1"/>
                    </a:solidFill>
                  </a:rPr>
                  <a:t>1950</a:t>
                </a:r>
              </a:p>
            </p:txBody>
          </p:sp>
          <p:sp>
            <p:nvSpPr>
              <p:cNvPr id="46" name="Pięciokąt 45"/>
              <p:cNvSpPr/>
              <p:nvPr/>
            </p:nvSpPr>
            <p:spPr>
              <a:xfrm rot="5400000">
                <a:off x="575556" y="811457"/>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7" name="Elipsa 54"/>
              <p:cNvSpPr/>
              <p:nvPr/>
            </p:nvSpPr>
            <p:spPr>
              <a:xfrm rot="10800000">
                <a:off x="1367643" y="2385376"/>
                <a:ext cx="144016" cy="14401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8" name="pole tekstowe 47"/>
              <p:cNvSpPr txBox="1"/>
              <p:nvPr/>
            </p:nvSpPr>
            <p:spPr>
              <a:xfrm>
                <a:off x="675576" y="737690"/>
                <a:ext cx="1529202" cy="1439261"/>
              </a:xfrm>
              <a:prstGeom prst="rect">
                <a:avLst/>
              </a:prstGeom>
              <a:noFill/>
            </p:spPr>
            <p:txBody>
              <a:bodyPr wrap="square" rtlCol="0" anchor="ctr" anchorCtr="0">
                <a:noAutofit/>
              </a:bodyPr>
              <a:lstStyle/>
              <a:p>
                <a:pPr algn="ctr" fontAlgn="base"/>
                <a:r>
                  <a:rPr lang="en-US" sz="1400" dirty="0"/>
                  <a:t>Write your text here. Add your description of an item. </a:t>
                </a:r>
              </a:p>
            </p:txBody>
          </p:sp>
        </p:grpSp>
        <p:sp>
          <p:nvSpPr>
            <p:cNvPr id="16" name="Flowchart: Process 15">
              <a:extLst>
                <a:ext uri="{FF2B5EF4-FFF2-40B4-BE49-F238E27FC236}">
                  <a16:creationId xmlns:a16="http://schemas.microsoft.com/office/drawing/2014/main" id="{5321B17E-7561-4DA6-9970-9E6B65B2CAF4}"/>
                </a:ext>
              </a:extLst>
            </p:cNvPr>
            <p:cNvSpPr/>
            <p:nvPr/>
          </p:nvSpPr>
          <p:spPr>
            <a:xfrm>
              <a:off x="404158" y="1129566"/>
              <a:ext cx="1545806" cy="51934"/>
            </a:xfrm>
            <a:prstGeom prst="flowChartProcess">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p:cNvGrpSpPr/>
          <p:nvPr/>
        </p:nvGrpSpPr>
        <p:grpSpPr>
          <a:xfrm>
            <a:off x="2981049" y="1129566"/>
            <a:ext cx="1545807" cy="3063518"/>
            <a:chOff x="2863626" y="1129566"/>
            <a:chExt cx="1545807" cy="3063518"/>
          </a:xfrm>
        </p:grpSpPr>
        <p:grpSp>
          <p:nvGrpSpPr>
            <p:cNvPr id="49" name="Group 3"/>
            <p:cNvGrpSpPr/>
            <p:nvPr/>
          </p:nvGrpSpPr>
          <p:grpSpPr>
            <a:xfrm>
              <a:off x="2863626" y="1148837"/>
              <a:ext cx="1545807" cy="3044247"/>
              <a:chOff x="3163699" y="729192"/>
              <a:chExt cx="1563662" cy="3079409"/>
            </a:xfrm>
          </p:grpSpPr>
          <p:sp>
            <p:nvSpPr>
              <p:cNvPr id="50" name="Sześciokąt 49"/>
              <p:cNvSpPr/>
              <p:nvPr/>
            </p:nvSpPr>
            <p:spPr>
              <a:xfrm rot="5400000">
                <a:off x="3476165" y="2934612"/>
                <a:ext cx="938730" cy="809248"/>
              </a:xfrm>
              <a:prstGeom prst="hexagon">
                <a:avLst>
                  <a:gd name="adj" fmla="val 30137"/>
                  <a:gd name="vf" fmla="val 115470"/>
                </a:avLst>
              </a:prstGeom>
              <a:solidFill>
                <a:schemeClr val="accent6"/>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1" name="pole tekstowe 50"/>
              <p:cNvSpPr txBox="1"/>
              <p:nvPr/>
            </p:nvSpPr>
            <p:spPr>
              <a:xfrm>
                <a:off x="3576217" y="3154570"/>
                <a:ext cx="738626" cy="404731"/>
              </a:xfrm>
              <a:prstGeom prst="rect">
                <a:avLst/>
              </a:prstGeom>
              <a:noFill/>
            </p:spPr>
            <p:txBody>
              <a:bodyPr wrap="square" rtlCol="0">
                <a:spAutoFit/>
              </a:bodyPr>
              <a:lstStyle/>
              <a:p>
                <a:pPr algn="ctr"/>
                <a:r>
                  <a:rPr lang="en-US" sz="2000" dirty="0">
                    <a:solidFill>
                      <a:schemeClr val="bg1"/>
                    </a:solidFill>
                  </a:rPr>
                  <a:t>1964</a:t>
                </a:r>
              </a:p>
            </p:txBody>
          </p:sp>
          <p:cxnSp>
            <p:nvCxnSpPr>
              <p:cNvPr id="52" name="Łącznik prostoliniowy 57"/>
              <p:cNvCxnSpPr>
                <a:endCxn id="53" idx="3"/>
              </p:cNvCxnSpPr>
              <p:nvPr/>
            </p:nvCxnSpPr>
            <p:spPr>
              <a:xfrm rot="10800000">
                <a:off x="3945530" y="2457384"/>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53" name="Pięciokąt 52"/>
              <p:cNvSpPr/>
              <p:nvPr/>
            </p:nvSpPr>
            <p:spPr>
              <a:xfrm rot="5400000">
                <a:off x="3081434" y="811457"/>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4" name="Elipsa 59"/>
              <p:cNvSpPr/>
              <p:nvPr/>
            </p:nvSpPr>
            <p:spPr>
              <a:xfrm rot="10800000">
                <a:off x="3873522" y="2385376"/>
                <a:ext cx="144016" cy="14401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5" name="pole tekstowe 54"/>
              <p:cNvSpPr txBox="1"/>
              <p:nvPr/>
            </p:nvSpPr>
            <p:spPr>
              <a:xfrm>
                <a:off x="3181454" y="737691"/>
                <a:ext cx="1529201" cy="1439260"/>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108" name="Flowchart: Process 15">
              <a:extLst>
                <a:ext uri="{FF2B5EF4-FFF2-40B4-BE49-F238E27FC236}">
                  <a16:creationId xmlns:a16="http://schemas.microsoft.com/office/drawing/2014/main" id="{5321B17E-7561-4DA6-9970-9E6B65B2CAF4}"/>
                </a:ext>
              </a:extLst>
            </p:cNvPr>
            <p:cNvSpPr/>
            <p:nvPr/>
          </p:nvSpPr>
          <p:spPr>
            <a:xfrm>
              <a:off x="2863627" y="1129566"/>
              <a:ext cx="1545806" cy="51934"/>
            </a:xfrm>
            <a:prstGeom prst="flowChartProcess">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p:cNvGrpSpPr/>
          <p:nvPr/>
        </p:nvGrpSpPr>
        <p:grpSpPr>
          <a:xfrm>
            <a:off x="5328446" y="1129566"/>
            <a:ext cx="1545808" cy="3063518"/>
            <a:chOff x="5323094" y="1129566"/>
            <a:chExt cx="1545808" cy="3063518"/>
          </a:xfrm>
        </p:grpSpPr>
        <p:grpSp>
          <p:nvGrpSpPr>
            <p:cNvPr id="56" name="Group 5"/>
            <p:cNvGrpSpPr/>
            <p:nvPr/>
          </p:nvGrpSpPr>
          <p:grpSpPr>
            <a:xfrm>
              <a:off x="5323094" y="1147945"/>
              <a:ext cx="1545807" cy="3045139"/>
              <a:chOff x="5669578" y="728290"/>
              <a:chExt cx="1563662" cy="3080311"/>
            </a:xfrm>
          </p:grpSpPr>
          <p:sp>
            <p:nvSpPr>
              <p:cNvPr id="57" name="Sześciokąt 56"/>
              <p:cNvSpPr/>
              <p:nvPr/>
            </p:nvSpPr>
            <p:spPr>
              <a:xfrm rot="5400000">
                <a:off x="5982043" y="2934612"/>
                <a:ext cx="938730" cy="809248"/>
              </a:xfrm>
              <a:prstGeom prst="hexagon">
                <a:avLst>
                  <a:gd name="adj" fmla="val 30137"/>
                  <a:gd name="vf" fmla="val 115470"/>
                </a:avLst>
              </a:prstGeom>
              <a:solidFill>
                <a:schemeClr val="bg2">
                  <a:lumMod val="75000"/>
                </a:schemeClr>
              </a:solidFill>
              <a:ln w="571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8" name="pole tekstowe 57"/>
              <p:cNvSpPr txBox="1"/>
              <p:nvPr/>
            </p:nvSpPr>
            <p:spPr>
              <a:xfrm>
                <a:off x="6082095" y="3154570"/>
                <a:ext cx="738626" cy="404731"/>
              </a:xfrm>
              <a:prstGeom prst="rect">
                <a:avLst/>
              </a:prstGeom>
              <a:noFill/>
            </p:spPr>
            <p:txBody>
              <a:bodyPr wrap="square" rtlCol="0">
                <a:spAutoFit/>
              </a:bodyPr>
              <a:lstStyle/>
              <a:p>
                <a:pPr algn="ctr"/>
                <a:r>
                  <a:rPr lang="en-US" sz="2000" dirty="0">
                    <a:solidFill>
                      <a:schemeClr val="bg1"/>
                    </a:solidFill>
                  </a:rPr>
                  <a:t>1999</a:t>
                </a:r>
              </a:p>
            </p:txBody>
          </p:sp>
          <p:cxnSp>
            <p:nvCxnSpPr>
              <p:cNvPr id="59" name="Łącznik prostoliniowy 62"/>
              <p:cNvCxnSpPr>
                <a:endCxn id="60" idx="3"/>
              </p:cNvCxnSpPr>
              <p:nvPr/>
            </p:nvCxnSpPr>
            <p:spPr>
              <a:xfrm rot="10800000">
                <a:off x="6451409" y="2457384"/>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60" name="Pięciokąt 59"/>
              <p:cNvSpPr/>
              <p:nvPr/>
            </p:nvSpPr>
            <p:spPr>
              <a:xfrm rot="5400000">
                <a:off x="5587313" y="811457"/>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1" name="Elipsa 64"/>
              <p:cNvSpPr/>
              <p:nvPr/>
            </p:nvSpPr>
            <p:spPr>
              <a:xfrm rot="10800000">
                <a:off x="6379401" y="2385376"/>
                <a:ext cx="144016" cy="144016"/>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2" name="pole tekstowe 61"/>
              <p:cNvSpPr txBox="1"/>
              <p:nvPr/>
            </p:nvSpPr>
            <p:spPr>
              <a:xfrm>
                <a:off x="5687333" y="728290"/>
                <a:ext cx="1529202" cy="1448661"/>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109" name="Flowchart: Process 15">
              <a:extLst>
                <a:ext uri="{FF2B5EF4-FFF2-40B4-BE49-F238E27FC236}">
                  <a16:creationId xmlns:a16="http://schemas.microsoft.com/office/drawing/2014/main" id="{5321B17E-7561-4DA6-9970-9E6B65B2CAF4}"/>
                </a:ext>
              </a:extLst>
            </p:cNvPr>
            <p:cNvSpPr/>
            <p:nvPr/>
          </p:nvSpPr>
          <p:spPr>
            <a:xfrm>
              <a:off x="5323096" y="1129566"/>
              <a:ext cx="1545806" cy="51934"/>
            </a:xfrm>
            <a:prstGeom prst="flowChartProcess">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p:cNvGrpSpPr/>
          <p:nvPr/>
        </p:nvGrpSpPr>
        <p:grpSpPr>
          <a:xfrm>
            <a:off x="7675323" y="1129566"/>
            <a:ext cx="1545808" cy="3063518"/>
            <a:chOff x="7782563" y="1129566"/>
            <a:chExt cx="1545808" cy="3063518"/>
          </a:xfrm>
        </p:grpSpPr>
        <p:grpSp>
          <p:nvGrpSpPr>
            <p:cNvPr id="94" name="Group 3"/>
            <p:cNvGrpSpPr/>
            <p:nvPr/>
          </p:nvGrpSpPr>
          <p:grpSpPr>
            <a:xfrm>
              <a:off x="7782563" y="1148837"/>
              <a:ext cx="1545808" cy="3044247"/>
              <a:chOff x="3163698" y="729192"/>
              <a:chExt cx="1563663" cy="3079409"/>
            </a:xfrm>
          </p:grpSpPr>
          <p:sp>
            <p:nvSpPr>
              <p:cNvPr id="95" name="Sześciokąt 94"/>
              <p:cNvSpPr/>
              <p:nvPr/>
            </p:nvSpPr>
            <p:spPr>
              <a:xfrm rot="5400000">
                <a:off x="3476165" y="2934612"/>
                <a:ext cx="938730" cy="809248"/>
              </a:xfrm>
              <a:prstGeom prst="hexagon">
                <a:avLst>
                  <a:gd name="adj" fmla="val 30137"/>
                  <a:gd name="vf" fmla="val 115470"/>
                </a:avLst>
              </a:prstGeom>
              <a:solidFill>
                <a:schemeClr val="tx2"/>
              </a:solidFill>
              <a:ln w="5715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6" name="pole tekstowe 95"/>
              <p:cNvSpPr txBox="1"/>
              <p:nvPr/>
            </p:nvSpPr>
            <p:spPr>
              <a:xfrm>
                <a:off x="3576217" y="3154570"/>
                <a:ext cx="738626" cy="404731"/>
              </a:xfrm>
              <a:prstGeom prst="rect">
                <a:avLst/>
              </a:prstGeom>
              <a:noFill/>
            </p:spPr>
            <p:txBody>
              <a:bodyPr wrap="square" rtlCol="0">
                <a:spAutoFit/>
              </a:bodyPr>
              <a:lstStyle/>
              <a:p>
                <a:pPr algn="ctr"/>
                <a:r>
                  <a:rPr lang="en-US" sz="2000" dirty="0">
                    <a:solidFill>
                      <a:schemeClr val="bg1"/>
                    </a:solidFill>
                  </a:rPr>
                  <a:t>2011</a:t>
                </a:r>
              </a:p>
            </p:txBody>
          </p:sp>
          <p:cxnSp>
            <p:nvCxnSpPr>
              <p:cNvPr id="97" name="Łącznik prostoliniowy 57"/>
              <p:cNvCxnSpPr>
                <a:endCxn id="98" idx="3"/>
              </p:cNvCxnSpPr>
              <p:nvPr/>
            </p:nvCxnSpPr>
            <p:spPr>
              <a:xfrm rot="10800000">
                <a:off x="3945530" y="2457384"/>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98" name="Pięciokąt 97"/>
              <p:cNvSpPr/>
              <p:nvPr/>
            </p:nvSpPr>
            <p:spPr>
              <a:xfrm rot="5400000">
                <a:off x="3081434" y="811457"/>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9" name="Elipsa 59"/>
              <p:cNvSpPr/>
              <p:nvPr/>
            </p:nvSpPr>
            <p:spPr>
              <a:xfrm rot="10800000">
                <a:off x="3873522" y="2385376"/>
                <a:ext cx="144016" cy="144016"/>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00" name="pole tekstowe 99"/>
              <p:cNvSpPr txBox="1"/>
              <p:nvPr/>
            </p:nvSpPr>
            <p:spPr>
              <a:xfrm>
                <a:off x="3163698" y="737434"/>
                <a:ext cx="1546957" cy="1439517"/>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112" name="Flowchart: Process 15">
              <a:extLst>
                <a:ext uri="{FF2B5EF4-FFF2-40B4-BE49-F238E27FC236}">
                  <a16:creationId xmlns:a16="http://schemas.microsoft.com/office/drawing/2014/main" id="{5321B17E-7561-4DA6-9970-9E6B65B2CAF4}"/>
                </a:ext>
              </a:extLst>
            </p:cNvPr>
            <p:cNvSpPr/>
            <p:nvPr/>
          </p:nvSpPr>
          <p:spPr>
            <a:xfrm>
              <a:off x="7782565" y="1129566"/>
              <a:ext cx="1545806" cy="51934"/>
            </a:xfrm>
            <a:prstGeom prst="flowChartProcess">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p:cNvGrpSpPr/>
          <p:nvPr/>
        </p:nvGrpSpPr>
        <p:grpSpPr>
          <a:xfrm>
            <a:off x="10022306" y="1129566"/>
            <a:ext cx="1545807" cy="3063518"/>
            <a:chOff x="10242035" y="1129566"/>
            <a:chExt cx="1545807" cy="3063518"/>
          </a:xfrm>
        </p:grpSpPr>
        <p:grpSp>
          <p:nvGrpSpPr>
            <p:cNvPr id="101" name="Group 5"/>
            <p:cNvGrpSpPr/>
            <p:nvPr/>
          </p:nvGrpSpPr>
          <p:grpSpPr>
            <a:xfrm>
              <a:off x="10242035" y="1148837"/>
              <a:ext cx="1545807" cy="3044247"/>
              <a:chOff x="5669578" y="729192"/>
              <a:chExt cx="1563662" cy="3079409"/>
            </a:xfrm>
          </p:grpSpPr>
          <p:sp>
            <p:nvSpPr>
              <p:cNvPr id="102" name="Sześciokąt 101"/>
              <p:cNvSpPr/>
              <p:nvPr/>
            </p:nvSpPr>
            <p:spPr>
              <a:xfrm rot="5400000">
                <a:off x="5982043" y="2934612"/>
                <a:ext cx="938730" cy="809248"/>
              </a:xfrm>
              <a:prstGeom prst="hexagon">
                <a:avLst>
                  <a:gd name="adj" fmla="val 30137"/>
                  <a:gd name="vf" fmla="val 115470"/>
                </a:avLst>
              </a:prstGeom>
              <a:solidFill>
                <a:schemeClr val="accent2"/>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03" name="pole tekstowe 102"/>
              <p:cNvSpPr txBox="1"/>
              <p:nvPr/>
            </p:nvSpPr>
            <p:spPr>
              <a:xfrm>
                <a:off x="6082095" y="3154570"/>
                <a:ext cx="738626" cy="404731"/>
              </a:xfrm>
              <a:prstGeom prst="rect">
                <a:avLst/>
              </a:prstGeom>
              <a:noFill/>
            </p:spPr>
            <p:txBody>
              <a:bodyPr wrap="square" rtlCol="0">
                <a:spAutoFit/>
              </a:bodyPr>
              <a:lstStyle/>
              <a:p>
                <a:pPr algn="ctr"/>
                <a:r>
                  <a:rPr lang="en-US" sz="2000" dirty="0">
                    <a:solidFill>
                      <a:schemeClr val="bg1"/>
                    </a:solidFill>
                  </a:rPr>
                  <a:t>2014</a:t>
                </a:r>
              </a:p>
            </p:txBody>
          </p:sp>
          <p:cxnSp>
            <p:nvCxnSpPr>
              <p:cNvPr id="104" name="Łącznik prostoliniowy 62"/>
              <p:cNvCxnSpPr>
                <a:endCxn id="105" idx="3"/>
              </p:cNvCxnSpPr>
              <p:nvPr/>
            </p:nvCxnSpPr>
            <p:spPr>
              <a:xfrm rot="10800000">
                <a:off x="6451409" y="2457384"/>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5" name="Pięciokąt 104"/>
              <p:cNvSpPr/>
              <p:nvPr/>
            </p:nvSpPr>
            <p:spPr>
              <a:xfrm rot="5400000">
                <a:off x="5587313" y="811457"/>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06" name="Elipsa 64"/>
              <p:cNvSpPr/>
              <p:nvPr/>
            </p:nvSpPr>
            <p:spPr>
              <a:xfrm rot="10800000">
                <a:off x="6379401" y="2385376"/>
                <a:ext cx="144016" cy="144016"/>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107" name="pole tekstowe 106"/>
              <p:cNvSpPr txBox="1"/>
              <p:nvPr/>
            </p:nvSpPr>
            <p:spPr>
              <a:xfrm>
                <a:off x="5687333" y="737434"/>
                <a:ext cx="1529202" cy="1417899"/>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113" name="Flowchart: Process 15">
              <a:extLst>
                <a:ext uri="{FF2B5EF4-FFF2-40B4-BE49-F238E27FC236}">
                  <a16:creationId xmlns:a16="http://schemas.microsoft.com/office/drawing/2014/main" id="{5321B17E-7561-4DA6-9970-9E6B65B2CAF4}"/>
                </a:ext>
              </a:extLst>
            </p:cNvPr>
            <p:cNvSpPr/>
            <p:nvPr/>
          </p:nvSpPr>
          <p:spPr>
            <a:xfrm>
              <a:off x="10242036" y="1129566"/>
              <a:ext cx="1545806" cy="51934"/>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BC7254FC-1BA5-4650-990C-5C63ABDE2291}"/>
              </a:ext>
            </a:extLst>
          </p:cNvPr>
          <p:cNvGrpSpPr/>
          <p:nvPr/>
        </p:nvGrpSpPr>
        <p:grpSpPr>
          <a:xfrm>
            <a:off x="1807092" y="3265073"/>
            <a:ext cx="1546326" cy="3044247"/>
            <a:chOff x="1633373" y="3265073"/>
            <a:chExt cx="1546326" cy="3044247"/>
          </a:xfrm>
        </p:grpSpPr>
        <p:grpSp>
          <p:nvGrpSpPr>
            <p:cNvPr id="18" name="Group 2"/>
            <p:cNvGrpSpPr/>
            <p:nvPr/>
          </p:nvGrpSpPr>
          <p:grpSpPr>
            <a:xfrm>
              <a:off x="1633892" y="3265073"/>
              <a:ext cx="1545807" cy="3044247"/>
              <a:chOff x="1910760" y="2869871"/>
              <a:chExt cx="1563662" cy="3079409"/>
            </a:xfrm>
          </p:grpSpPr>
          <p:grpSp>
            <p:nvGrpSpPr>
              <p:cNvPr id="19" name="Grupa 18"/>
              <p:cNvGrpSpPr/>
              <p:nvPr/>
            </p:nvGrpSpPr>
            <p:grpSpPr>
              <a:xfrm>
                <a:off x="1910760" y="3826357"/>
                <a:ext cx="1563662" cy="2122923"/>
                <a:chOff x="1856210" y="3538325"/>
                <a:chExt cx="1563662" cy="2122923"/>
              </a:xfrm>
            </p:grpSpPr>
            <p:cxnSp>
              <p:nvCxnSpPr>
                <p:cNvPr id="22" name="Łącznik prostoliniowy 35"/>
                <p:cNvCxnSpPr>
                  <a:stCxn id="20" idx="0"/>
                  <a:endCxn id="23" idx="3"/>
                </p:cNvCxnSpPr>
                <p:nvPr/>
              </p:nvCxnSpPr>
              <p:spPr>
                <a:xfrm>
                  <a:off x="2638041" y="3538325"/>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23" name="Pięciokąt 22"/>
                <p:cNvSpPr/>
                <p:nvPr/>
              </p:nvSpPr>
              <p:spPr>
                <a:xfrm rot="16200000">
                  <a:off x="1773945" y="4015321"/>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4" name="Elipsa 36"/>
                <p:cNvSpPr/>
                <p:nvPr/>
              </p:nvSpPr>
              <p:spPr>
                <a:xfrm>
                  <a:off x="2566033" y="3861048"/>
                  <a:ext cx="144016" cy="144016"/>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5" name="pole tekstowe 24"/>
                <p:cNvSpPr txBox="1"/>
                <p:nvPr/>
              </p:nvSpPr>
              <p:spPr>
                <a:xfrm>
                  <a:off x="1872915" y="4208478"/>
                  <a:ext cx="1529202" cy="1452769"/>
                </a:xfrm>
                <a:prstGeom prst="rect">
                  <a:avLst/>
                </a:prstGeom>
                <a:noFill/>
              </p:spPr>
              <p:txBody>
                <a:bodyPr wrap="square" rtlCol="0" anchor="ctr" anchorCtr="0">
                  <a:noAutofit/>
                </a:bodyPr>
                <a:lstStyle/>
                <a:p>
                  <a:pPr algn="ctr" fontAlgn="base"/>
                  <a:r>
                    <a:rPr lang="en-US" sz="1400" dirty="0"/>
                    <a:t>Write your text here. Add your description of an item. </a:t>
                  </a:r>
                </a:p>
              </p:txBody>
            </p:sp>
          </p:grpSp>
          <p:sp>
            <p:nvSpPr>
              <p:cNvPr id="20" name="Sześciokąt 19"/>
              <p:cNvSpPr/>
              <p:nvPr/>
            </p:nvSpPr>
            <p:spPr>
              <a:xfrm rot="5400000">
                <a:off x="2223226" y="2934612"/>
                <a:ext cx="938730" cy="809248"/>
              </a:xfrm>
              <a:prstGeom prst="hexagon">
                <a:avLst>
                  <a:gd name="adj" fmla="val 30137"/>
                  <a:gd name="vf" fmla="val 115470"/>
                </a:avLst>
              </a:prstGeom>
              <a:solidFill>
                <a:schemeClr val="tx2"/>
              </a:solidFill>
              <a:ln w="5715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1" name="pole tekstowe 20"/>
              <p:cNvSpPr txBox="1"/>
              <p:nvPr/>
            </p:nvSpPr>
            <p:spPr>
              <a:xfrm>
                <a:off x="2323278" y="3154570"/>
                <a:ext cx="738626" cy="404731"/>
              </a:xfrm>
              <a:prstGeom prst="rect">
                <a:avLst/>
              </a:prstGeom>
              <a:noFill/>
            </p:spPr>
            <p:txBody>
              <a:bodyPr wrap="square" rtlCol="0">
                <a:spAutoFit/>
              </a:bodyPr>
              <a:lstStyle/>
              <a:p>
                <a:pPr algn="ctr"/>
                <a:r>
                  <a:rPr lang="en-US" sz="2000" dirty="0">
                    <a:solidFill>
                      <a:schemeClr val="bg1"/>
                    </a:solidFill>
                  </a:rPr>
                  <a:t>1956</a:t>
                </a:r>
              </a:p>
            </p:txBody>
          </p:sp>
        </p:grpSp>
        <p:sp>
          <p:nvSpPr>
            <p:cNvPr id="114" name="Flowchart: Process 15">
              <a:extLst>
                <a:ext uri="{FF2B5EF4-FFF2-40B4-BE49-F238E27FC236}">
                  <a16:creationId xmlns:a16="http://schemas.microsoft.com/office/drawing/2014/main" id="{5321B17E-7561-4DA6-9970-9E6B65B2CAF4}"/>
                </a:ext>
              </a:extLst>
            </p:cNvPr>
            <p:cNvSpPr/>
            <p:nvPr/>
          </p:nvSpPr>
          <p:spPr>
            <a:xfrm>
              <a:off x="1633373" y="6256791"/>
              <a:ext cx="1545806" cy="51934"/>
            </a:xfrm>
            <a:prstGeom prst="flowChartProcess">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p:cNvGrpSpPr/>
          <p:nvPr/>
        </p:nvGrpSpPr>
        <p:grpSpPr>
          <a:xfrm>
            <a:off x="4154487" y="3265073"/>
            <a:ext cx="1546328" cy="3044247"/>
            <a:chOff x="4092839" y="3265073"/>
            <a:chExt cx="1546328" cy="3044247"/>
          </a:xfrm>
        </p:grpSpPr>
        <p:grpSp>
          <p:nvGrpSpPr>
            <p:cNvPr id="26" name="Group 4"/>
            <p:cNvGrpSpPr/>
            <p:nvPr/>
          </p:nvGrpSpPr>
          <p:grpSpPr>
            <a:xfrm>
              <a:off x="4093360" y="3265073"/>
              <a:ext cx="1545807" cy="3044247"/>
              <a:chOff x="4416638" y="2869871"/>
              <a:chExt cx="1563662" cy="3079409"/>
            </a:xfrm>
          </p:grpSpPr>
          <p:grpSp>
            <p:nvGrpSpPr>
              <p:cNvPr id="27" name="Grupa 26"/>
              <p:cNvGrpSpPr/>
              <p:nvPr/>
            </p:nvGrpSpPr>
            <p:grpSpPr>
              <a:xfrm>
                <a:off x="4416638" y="3826357"/>
                <a:ext cx="1563662" cy="2122923"/>
                <a:chOff x="1856210" y="3538325"/>
                <a:chExt cx="1563662" cy="2122923"/>
              </a:xfrm>
            </p:grpSpPr>
            <p:cxnSp>
              <p:nvCxnSpPr>
                <p:cNvPr id="30" name="Łącznik prostoliniowy 42"/>
                <p:cNvCxnSpPr>
                  <a:endCxn id="31" idx="3"/>
                </p:cNvCxnSpPr>
                <p:nvPr/>
              </p:nvCxnSpPr>
              <p:spPr>
                <a:xfrm>
                  <a:off x="2638041" y="3538325"/>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1" name="Pięciokąt 30"/>
                <p:cNvSpPr/>
                <p:nvPr/>
              </p:nvSpPr>
              <p:spPr>
                <a:xfrm rot="16200000">
                  <a:off x="1773945" y="4015321"/>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2" name="Elipsa 44"/>
                <p:cNvSpPr/>
                <p:nvPr/>
              </p:nvSpPr>
              <p:spPr>
                <a:xfrm>
                  <a:off x="2566033" y="3861048"/>
                  <a:ext cx="144016" cy="14401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3" name="pole tekstowe 32"/>
                <p:cNvSpPr txBox="1"/>
                <p:nvPr/>
              </p:nvSpPr>
              <p:spPr>
                <a:xfrm>
                  <a:off x="1872915" y="4208478"/>
                  <a:ext cx="1529202" cy="1452769"/>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28" name="Sześciokąt 27"/>
              <p:cNvSpPr/>
              <p:nvPr/>
            </p:nvSpPr>
            <p:spPr>
              <a:xfrm rot="5400000">
                <a:off x="4729104" y="2934612"/>
                <a:ext cx="938730" cy="809248"/>
              </a:xfrm>
              <a:prstGeom prst="hexagon">
                <a:avLst>
                  <a:gd name="adj" fmla="val 30137"/>
                  <a:gd name="vf" fmla="val 115470"/>
                </a:avLst>
              </a:prstGeom>
              <a:solidFill>
                <a:schemeClr val="accent2"/>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29" name="pole tekstowe 28"/>
              <p:cNvSpPr txBox="1"/>
              <p:nvPr/>
            </p:nvSpPr>
            <p:spPr>
              <a:xfrm>
                <a:off x="4829156" y="3154570"/>
                <a:ext cx="738626" cy="404731"/>
              </a:xfrm>
              <a:prstGeom prst="rect">
                <a:avLst/>
              </a:prstGeom>
              <a:noFill/>
            </p:spPr>
            <p:txBody>
              <a:bodyPr wrap="square" rtlCol="0">
                <a:spAutoFit/>
              </a:bodyPr>
              <a:lstStyle/>
              <a:p>
                <a:pPr algn="ctr"/>
                <a:r>
                  <a:rPr lang="en-US" sz="2000" dirty="0">
                    <a:solidFill>
                      <a:schemeClr val="bg1"/>
                    </a:solidFill>
                  </a:rPr>
                  <a:t>1997</a:t>
                </a:r>
              </a:p>
            </p:txBody>
          </p:sp>
        </p:grpSp>
        <p:sp>
          <p:nvSpPr>
            <p:cNvPr id="115" name="Flowchart: Process 15">
              <a:extLst>
                <a:ext uri="{FF2B5EF4-FFF2-40B4-BE49-F238E27FC236}">
                  <a16:creationId xmlns:a16="http://schemas.microsoft.com/office/drawing/2014/main" id="{5321B17E-7561-4DA6-9970-9E6B65B2CAF4}"/>
                </a:ext>
              </a:extLst>
            </p:cNvPr>
            <p:cNvSpPr/>
            <p:nvPr/>
          </p:nvSpPr>
          <p:spPr>
            <a:xfrm>
              <a:off x="4092839" y="6256791"/>
              <a:ext cx="1545806" cy="51934"/>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p:cNvGrpSpPr/>
          <p:nvPr/>
        </p:nvGrpSpPr>
        <p:grpSpPr>
          <a:xfrm>
            <a:off x="6501885" y="3265073"/>
            <a:ext cx="1545807" cy="3044247"/>
            <a:chOff x="6552828" y="3265073"/>
            <a:chExt cx="1545807" cy="3044247"/>
          </a:xfrm>
        </p:grpSpPr>
        <p:grpSp>
          <p:nvGrpSpPr>
            <p:cNvPr id="34" name="Group 6"/>
            <p:cNvGrpSpPr/>
            <p:nvPr/>
          </p:nvGrpSpPr>
          <p:grpSpPr>
            <a:xfrm>
              <a:off x="6552828" y="3265073"/>
              <a:ext cx="1545807" cy="3044247"/>
              <a:chOff x="6922517" y="2869871"/>
              <a:chExt cx="1563662" cy="3079409"/>
            </a:xfrm>
          </p:grpSpPr>
          <p:sp>
            <p:nvSpPr>
              <p:cNvPr id="35" name="Sześciokąt 34"/>
              <p:cNvSpPr/>
              <p:nvPr/>
            </p:nvSpPr>
            <p:spPr>
              <a:xfrm rot="5400000">
                <a:off x="7234983" y="2934612"/>
                <a:ext cx="938730" cy="809248"/>
              </a:xfrm>
              <a:prstGeom prst="hexagon">
                <a:avLst>
                  <a:gd name="adj" fmla="val 30137"/>
                  <a:gd name="vf" fmla="val 115470"/>
                </a:avLst>
              </a:prstGeom>
              <a:solidFill>
                <a:schemeClr val="accent4"/>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36" name="pole tekstowe 35"/>
              <p:cNvSpPr txBox="1"/>
              <p:nvPr/>
            </p:nvSpPr>
            <p:spPr>
              <a:xfrm>
                <a:off x="7335034" y="3154570"/>
                <a:ext cx="738626" cy="404731"/>
              </a:xfrm>
              <a:prstGeom prst="rect">
                <a:avLst/>
              </a:prstGeom>
              <a:noFill/>
            </p:spPr>
            <p:txBody>
              <a:bodyPr wrap="square" rtlCol="0">
                <a:spAutoFit/>
              </a:bodyPr>
              <a:lstStyle/>
              <a:p>
                <a:pPr algn="ctr"/>
                <a:r>
                  <a:rPr lang="en-US" sz="2000" dirty="0">
                    <a:solidFill>
                      <a:schemeClr val="bg1"/>
                    </a:solidFill>
                  </a:rPr>
                  <a:t>2002</a:t>
                </a:r>
              </a:p>
            </p:txBody>
          </p:sp>
          <p:grpSp>
            <p:nvGrpSpPr>
              <p:cNvPr id="37" name="Grupa 36"/>
              <p:cNvGrpSpPr/>
              <p:nvPr/>
            </p:nvGrpSpPr>
            <p:grpSpPr>
              <a:xfrm>
                <a:off x="6922517" y="3826357"/>
                <a:ext cx="1563662" cy="2122923"/>
                <a:chOff x="1856210" y="3538325"/>
                <a:chExt cx="1563662" cy="2122923"/>
              </a:xfrm>
            </p:grpSpPr>
            <p:cxnSp>
              <p:nvCxnSpPr>
                <p:cNvPr id="38" name="Łącznik prostoliniowy 47"/>
                <p:cNvCxnSpPr>
                  <a:endCxn id="39" idx="3"/>
                </p:cNvCxnSpPr>
                <p:nvPr/>
              </p:nvCxnSpPr>
              <p:spPr>
                <a:xfrm>
                  <a:off x="2638041" y="3538325"/>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9" name="Pięciokąt 38"/>
                <p:cNvSpPr/>
                <p:nvPr/>
              </p:nvSpPr>
              <p:spPr>
                <a:xfrm rot="16200000">
                  <a:off x="1773945" y="4015321"/>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0" name="Elipsa 49"/>
                <p:cNvSpPr/>
                <p:nvPr/>
              </p:nvSpPr>
              <p:spPr>
                <a:xfrm>
                  <a:off x="2566033" y="3861048"/>
                  <a:ext cx="144016" cy="144016"/>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41" name="pole tekstowe 40"/>
                <p:cNvSpPr txBox="1"/>
                <p:nvPr/>
              </p:nvSpPr>
              <p:spPr>
                <a:xfrm>
                  <a:off x="1872915" y="4208478"/>
                  <a:ext cx="1529202" cy="1452769"/>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grpSp>
        <p:sp>
          <p:nvSpPr>
            <p:cNvPr id="116" name="Flowchart: Process 15">
              <a:extLst>
                <a:ext uri="{FF2B5EF4-FFF2-40B4-BE49-F238E27FC236}">
                  <a16:creationId xmlns:a16="http://schemas.microsoft.com/office/drawing/2014/main" id="{5321B17E-7561-4DA6-9970-9E6B65B2CAF4}"/>
                </a:ext>
              </a:extLst>
            </p:cNvPr>
            <p:cNvSpPr/>
            <p:nvPr/>
          </p:nvSpPr>
          <p:spPr>
            <a:xfrm>
              <a:off x="6552829" y="6256054"/>
              <a:ext cx="1545806" cy="51934"/>
            </a:xfrm>
            <a:prstGeom prst="flowChartProcess">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upa 10"/>
          <p:cNvGrpSpPr/>
          <p:nvPr/>
        </p:nvGrpSpPr>
        <p:grpSpPr>
          <a:xfrm>
            <a:off x="8848762" y="3265073"/>
            <a:ext cx="1545914" cy="3044247"/>
            <a:chOff x="9012299" y="3265073"/>
            <a:chExt cx="1545914" cy="3044247"/>
          </a:xfrm>
        </p:grpSpPr>
        <p:grpSp>
          <p:nvGrpSpPr>
            <p:cNvPr id="86" name="Group 4"/>
            <p:cNvGrpSpPr/>
            <p:nvPr/>
          </p:nvGrpSpPr>
          <p:grpSpPr>
            <a:xfrm>
              <a:off x="9012299" y="3265073"/>
              <a:ext cx="1545807" cy="3044247"/>
              <a:chOff x="4416638" y="2869871"/>
              <a:chExt cx="1563662" cy="3079409"/>
            </a:xfrm>
          </p:grpSpPr>
          <p:grpSp>
            <p:nvGrpSpPr>
              <p:cNvPr id="87" name="Grupa 86"/>
              <p:cNvGrpSpPr/>
              <p:nvPr/>
            </p:nvGrpSpPr>
            <p:grpSpPr>
              <a:xfrm>
                <a:off x="4416638" y="3826357"/>
                <a:ext cx="1563662" cy="2122923"/>
                <a:chOff x="1856210" y="3538325"/>
                <a:chExt cx="1563662" cy="2122923"/>
              </a:xfrm>
            </p:grpSpPr>
            <p:cxnSp>
              <p:nvCxnSpPr>
                <p:cNvPr id="90" name="Łącznik prostoliniowy 42"/>
                <p:cNvCxnSpPr>
                  <a:endCxn id="91" idx="3"/>
                </p:cNvCxnSpPr>
                <p:nvPr/>
              </p:nvCxnSpPr>
              <p:spPr>
                <a:xfrm>
                  <a:off x="2638041" y="3538325"/>
                  <a:ext cx="0" cy="394731"/>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91" name="Pięciokąt 90"/>
                <p:cNvSpPr/>
                <p:nvPr/>
              </p:nvSpPr>
              <p:spPr>
                <a:xfrm rot="16200000">
                  <a:off x="1773945" y="4015321"/>
                  <a:ext cx="1728192" cy="1563662"/>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2" name="Elipsa 44"/>
                <p:cNvSpPr/>
                <p:nvPr/>
              </p:nvSpPr>
              <p:spPr>
                <a:xfrm>
                  <a:off x="2566033" y="3861048"/>
                  <a:ext cx="144016" cy="144016"/>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3" name="pole tekstowe 92"/>
                <p:cNvSpPr txBox="1"/>
                <p:nvPr/>
              </p:nvSpPr>
              <p:spPr>
                <a:xfrm>
                  <a:off x="1872915" y="4208478"/>
                  <a:ext cx="1529202" cy="1452168"/>
                </a:xfrm>
                <a:prstGeom prst="rect">
                  <a:avLst/>
                </a:prstGeom>
                <a:noFill/>
              </p:spPr>
              <p:txBody>
                <a:bodyPr wrap="square" rtlCol="0" anchor="ctr" anchorCtr="0">
                  <a:noAutofit/>
                </a:bodyPr>
                <a:lstStyle>
                  <a:defPPr>
                    <a:defRPr lang="pl-PL"/>
                  </a:defPPr>
                  <a:lvl1pPr algn="ctr">
                    <a:defRPr sz="1200"/>
                  </a:lvl1pPr>
                </a:lstStyle>
                <a:p>
                  <a:pPr fontAlgn="base"/>
                  <a:r>
                    <a:rPr lang="en-US" sz="1400" dirty="0"/>
                    <a:t>Write your text here. Add your description of an item. </a:t>
                  </a:r>
                </a:p>
              </p:txBody>
            </p:sp>
          </p:grpSp>
          <p:sp>
            <p:nvSpPr>
              <p:cNvPr id="88" name="Sześciokąt 87"/>
              <p:cNvSpPr/>
              <p:nvPr/>
            </p:nvSpPr>
            <p:spPr>
              <a:xfrm rot="5400000">
                <a:off x="4729104" y="2934612"/>
                <a:ext cx="938730" cy="809248"/>
              </a:xfrm>
              <a:prstGeom prst="hexagon">
                <a:avLst>
                  <a:gd name="adj" fmla="val 30137"/>
                  <a:gd name="vf" fmla="val 115470"/>
                </a:avLst>
              </a:prstGeom>
              <a:solidFill>
                <a:schemeClr val="accent6"/>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89" name="pole tekstowe 88"/>
              <p:cNvSpPr txBox="1"/>
              <p:nvPr/>
            </p:nvSpPr>
            <p:spPr>
              <a:xfrm>
                <a:off x="4829156" y="3154570"/>
                <a:ext cx="738626" cy="404731"/>
              </a:xfrm>
              <a:prstGeom prst="rect">
                <a:avLst/>
              </a:prstGeom>
              <a:noFill/>
            </p:spPr>
            <p:txBody>
              <a:bodyPr wrap="square" rtlCol="0">
                <a:spAutoFit/>
              </a:bodyPr>
              <a:lstStyle/>
              <a:p>
                <a:pPr algn="ctr"/>
                <a:r>
                  <a:rPr lang="en-US" sz="2000" dirty="0">
                    <a:solidFill>
                      <a:schemeClr val="bg1"/>
                    </a:solidFill>
                  </a:rPr>
                  <a:t>2011</a:t>
                </a:r>
              </a:p>
            </p:txBody>
          </p:sp>
        </p:grpSp>
        <p:sp>
          <p:nvSpPr>
            <p:cNvPr id="117" name="Flowchart: Process 15">
              <a:extLst>
                <a:ext uri="{FF2B5EF4-FFF2-40B4-BE49-F238E27FC236}">
                  <a16:creationId xmlns:a16="http://schemas.microsoft.com/office/drawing/2014/main" id="{5321B17E-7561-4DA6-9970-9E6B65B2CAF4}"/>
                </a:ext>
              </a:extLst>
            </p:cNvPr>
            <p:cNvSpPr/>
            <p:nvPr/>
          </p:nvSpPr>
          <p:spPr>
            <a:xfrm>
              <a:off x="9012407" y="6256054"/>
              <a:ext cx="1545806" cy="51934"/>
            </a:xfrm>
            <a:prstGeom prst="flowChartProcess">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323151493"/>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Airplane Flight Trajectory Graphics Timeline</a:t>
            </a:r>
          </a:p>
        </p:txBody>
      </p:sp>
      <p:grpSp>
        <p:nvGrpSpPr>
          <p:cNvPr id="8" name="Grupa 7">
            <a:extLst>
              <a:ext uri="{FF2B5EF4-FFF2-40B4-BE49-F238E27FC236}">
                <a16:creationId xmlns:a16="http://schemas.microsoft.com/office/drawing/2014/main" id="{913F6FC2-5652-4D3B-9DBC-5D309F43768A}"/>
              </a:ext>
            </a:extLst>
          </p:cNvPr>
          <p:cNvGrpSpPr/>
          <p:nvPr/>
        </p:nvGrpSpPr>
        <p:grpSpPr>
          <a:xfrm>
            <a:off x="2470316" y="3340725"/>
            <a:ext cx="8083420" cy="1080632"/>
            <a:chOff x="2470316" y="3340725"/>
            <a:chExt cx="8083420" cy="1080632"/>
          </a:xfrm>
        </p:grpSpPr>
        <p:sp>
          <p:nvSpPr>
            <p:cNvPr id="55" name="Graphic 5">
              <a:extLst>
                <a:ext uri="{FF2B5EF4-FFF2-40B4-BE49-F238E27FC236}">
                  <a16:creationId xmlns:a16="http://schemas.microsoft.com/office/drawing/2014/main" id="{434CFB71-4E1A-4F76-B409-01895E232308}"/>
                </a:ext>
              </a:extLst>
            </p:cNvPr>
            <p:cNvSpPr/>
            <p:nvPr/>
          </p:nvSpPr>
          <p:spPr>
            <a:xfrm>
              <a:off x="2470316" y="3744065"/>
              <a:ext cx="8083420" cy="677292"/>
            </a:xfrm>
            <a:custGeom>
              <a:avLst/>
              <a:gdLst>
                <a:gd name="connsiteX0" fmla="*/ 0 w 12182834"/>
                <a:gd name="connsiteY0" fmla="*/ 1018318 h 1020773"/>
                <a:gd name="connsiteX1" fmla="*/ 418119 w 12182834"/>
                <a:gd name="connsiteY1" fmla="*/ 1018318 h 1020773"/>
                <a:gd name="connsiteX2" fmla="*/ 1505216 w 12182834"/>
                <a:gd name="connsiteY2" fmla="*/ 429104 h 1020773"/>
                <a:gd name="connsiteX3" fmla="*/ 2811027 w 12182834"/>
                <a:gd name="connsiteY3" fmla="*/ 0 h 1020773"/>
                <a:gd name="connsiteX4" fmla="*/ 8021389 w 12182834"/>
                <a:gd name="connsiteY4" fmla="*/ 0 h 1020773"/>
                <a:gd name="connsiteX5" fmla="*/ 9327214 w 12182834"/>
                <a:gd name="connsiteY5" fmla="*/ 429104 h 1020773"/>
                <a:gd name="connsiteX6" fmla="*/ 10414311 w 12182834"/>
                <a:gd name="connsiteY6" fmla="*/ 1018318 h 1020773"/>
                <a:gd name="connsiteX7" fmla="*/ 12183254 w 12182834"/>
                <a:gd name="connsiteY7" fmla="*/ 1018318 h 102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2834" h="1020773">
                  <a:moveTo>
                    <a:pt x="0" y="1018318"/>
                  </a:moveTo>
                  <a:lnTo>
                    <a:pt x="418119" y="1018318"/>
                  </a:lnTo>
                  <a:cubicBezTo>
                    <a:pt x="418119" y="1018318"/>
                    <a:pt x="1222181" y="1101585"/>
                    <a:pt x="1505216" y="429104"/>
                  </a:cubicBezTo>
                  <a:cubicBezTo>
                    <a:pt x="1839706" y="-76856"/>
                    <a:pt x="2193503" y="12809"/>
                    <a:pt x="2811027" y="0"/>
                  </a:cubicBezTo>
                  <a:lnTo>
                    <a:pt x="8021389" y="0"/>
                  </a:lnTo>
                  <a:cubicBezTo>
                    <a:pt x="8638928" y="12809"/>
                    <a:pt x="8986284" y="-76856"/>
                    <a:pt x="9327214" y="429104"/>
                  </a:cubicBezTo>
                  <a:cubicBezTo>
                    <a:pt x="9603808" y="1101585"/>
                    <a:pt x="10414311" y="1018318"/>
                    <a:pt x="10414311" y="1018318"/>
                  </a:cubicBezTo>
                  <a:lnTo>
                    <a:pt x="12183254" y="1018318"/>
                  </a:lnTo>
                </a:path>
              </a:pathLst>
            </a:custGeom>
            <a:ln w="28575">
              <a:solidFill>
                <a:schemeClr val="accent3"/>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dirty="0"/>
            </a:p>
          </p:txBody>
        </p:sp>
        <p:sp>
          <p:nvSpPr>
            <p:cNvPr id="64" name="Freeform 8"/>
            <p:cNvSpPr>
              <a:spLocks/>
            </p:cNvSpPr>
            <p:nvPr/>
          </p:nvSpPr>
          <p:spPr bwMode="auto">
            <a:xfrm rot="5400000">
              <a:off x="4670342" y="3324871"/>
              <a:ext cx="805494" cy="837202"/>
            </a:xfrm>
            <a:custGeom>
              <a:avLst/>
              <a:gdLst>
                <a:gd name="T0" fmla="*/ 155 w 268"/>
                <a:gd name="T1" fmla="*/ 42 h 277"/>
                <a:gd name="T2" fmla="*/ 157 w 268"/>
                <a:gd name="T3" fmla="*/ 70 h 277"/>
                <a:gd name="T4" fmla="*/ 156 w 268"/>
                <a:gd name="T5" fmla="*/ 96 h 277"/>
                <a:gd name="T6" fmla="*/ 268 w 268"/>
                <a:gd name="T7" fmla="*/ 135 h 277"/>
                <a:gd name="T8" fmla="*/ 268 w 268"/>
                <a:gd name="T9" fmla="*/ 162 h 277"/>
                <a:gd name="T10" fmla="*/ 156 w 268"/>
                <a:gd name="T11" fmla="*/ 142 h 277"/>
                <a:gd name="T12" fmla="*/ 155 w 268"/>
                <a:gd name="T13" fmla="*/ 157 h 277"/>
                <a:gd name="T14" fmla="*/ 148 w 268"/>
                <a:gd name="T15" fmla="*/ 227 h 277"/>
                <a:gd name="T16" fmla="*/ 182 w 268"/>
                <a:gd name="T17" fmla="*/ 235 h 277"/>
                <a:gd name="T18" fmla="*/ 182 w 268"/>
                <a:gd name="T19" fmla="*/ 258 h 277"/>
                <a:gd name="T20" fmla="*/ 144 w 268"/>
                <a:gd name="T21" fmla="*/ 256 h 277"/>
                <a:gd name="T22" fmla="*/ 132 w 268"/>
                <a:gd name="T23" fmla="*/ 277 h 277"/>
                <a:gd name="T24" fmla="*/ 121 w 268"/>
                <a:gd name="T25" fmla="*/ 255 h 277"/>
                <a:gd name="T26" fmla="*/ 82 w 268"/>
                <a:gd name="T27" fmla="*/ 258 h 277"/>
                <a:gd name="T28" fmla="*/ 82 w 268"/>
                <a:gd name="T29" fmla="*/ 236 h 277"/>
                <a:gd name="T30" fmla="*/ 117 w 268"/>
                <a:gd name="T31" fmla="*/ 226 h 277"/>
                <a:gd name="T32" fmla="*/ 111 w 268"/>
                <a:gd name="T33" fmla="*/ 156 h 277"/>
                <a:gd name="T34" fmla="*/ 111 w 268"/>
                <a:gd name="T35" fmla="*/ 143 h 277"/>
                <a:gd name="T36" fmla="*/ 0 w 268"/>
                <a:gd name="T37" fmla="*/ 162 h 277"/>
                <a:gd name="T38" fmla="*/ 0 w 268"/>
                <a:gd name="T39" fmla="*/ 135 h 277"/>
                <a:gd name="T40" fmla="*/ 109 w 268"/>
                <a:gd name="T41" fmla="*/ 96 h 277"/>
                <a:gd name="T42" fmla="*/ 106 w 268"/>
                <a:gd name="T43" fmla="*/ 70 h 277"/>
                <a:gd name="T44" fmla="*/ 132 w 268"/>
                <a:gd name="T45" fmla="*/ 0 h 277"/>
                <a:gd name="T46" fmla="*/ 151 w 268"/>
                <a:gd name="T47" fmla="*/ 2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277">
                  <a:moveTo>
                    <a:pt x="155" y="42"/>
                  </a:moveTo>
                  <a:cubicBezTo>
                    <a:pt x="156" y="51"/>
                    <a:pt x="157" y="60"/>
                    <a:pt x="157" y="70"/>
                  </a:cubicBezTo>
                  <a:cubicBezTo>
                    <a:pt x="157" y="79"/>
                    <a:pt x="156" y="87"/>
                    <a:pt x="156" y="96"/>
                  </a:cubicBezTo>
                  <a:cubicBezTo>
                    <a:pt x="268" y="135"/>
                    <a:pt x="268" y="135"/>
                    <a:pt x="268" y="135"/>
                  </a:cubicBezTo>
                  <a:cubicBezTo>
                    <a:pt x="268" y="162"/>
                    <a:pt x="268" y="162"/>
                    <a:pt x="268" y="162"/>
                  </a:cubicBezTo>
                  <a:cubicBezTo>
                    <a:pt x="156" y="142"/>
                    <a:pt x="156" y="142"/>
                    <a:pt x="156" y="142"/>
                  </a:cubicBezTo>
                  <a:cubicBezTo>
                    <a:pt x="156" y="147"/>
                    <a:pt x="155" y="153"/>
                    <a:pt x="155" y="157"/>
                  </a:cubicBezTo>
                  <a:cubicBezTo>
                    <a:pt x="155" y="164"/>
                    <a:pt x="149" y="222"/>
                    <a:pt x="148" y="227"/>
                  </a:cubicBezTo>
                  <a:cubicBezTo>
                    <a:pt x="182" y="235"/>
                    <a:pt x="182" y="235"/>
                    <a:pt x="182" y="235"/>
                  </a:cubicBezTo>
                  <a:cubicBezTo>
                    <a:pt x="182" y="258"/>
                    <a:pt x="182" y="258"/>
                    <a:pt x="182" y="258"/>
                  </a:cubicBezTo>
                  <a:cubicBezTo>
                    <a:pt x="144" y="256"/>
                    <a:pt x="144" y="256"/>
                    <a:pt x="144" y="256"/>
                  </a:cubicBezTo>
                  <a:cubicBezTo>
                    <a:pt x="141" y="269"/>
                    <a:pt x="137" y="277"/>
                    <a:pt x="132" y="277"/>
                  </a:cubicBezTo>
                  <a:cubicBezTo>
                    <a:pt x="128" y="277"/>
                    <a:pt x="124" y="269"/>
                    <a:pt x="121" y="255"/>
                  </a:cubicBezTo>
                  <a:cubicBezTo>
                    <a:pt x="82" y="258"/>
                    <a:pt x="82" y="258"/>
                    <a:pt x="82" y="258"/>
                  </a:cubicBezTo>
                  <a:cubicBezTo>
                    <a:pt x="82" y="236"/>
                    <a:pt x="82" y="236"/>
                    <a:pt x="82" y="236"/>
                  </a:cubicBezTo>
                  <a:cubicBezTo>
                    <a:pt x="117" y="226"/>
                    <a:pt x="117" y="226"/>
                    <a:pt x="117" y="226"/>
                  </a:cubicBezTo>
                  <a:cubicBezTo>
                    <a:pt x="116" y="220"/>
                    <a:pt x="111" y="163"/>
                    <a:pt x="111" y="156"/>
                  </a:cubicBezTo>
                  <a:cubicBezTo>
                    <a:pt x="111" y="152"/>
                    <a:pt x="110" y="147"/>
                    <a:pt x="111" y="143"/>
                  </a:cubicBezTo>
                  <a:cubicBezTo>
                    <a:pt x="0" y="162"/>
                    <a:pt x="0" y="162"/>
                    <a:pt x="0" y="162"/>
                  </a:cubicBezTo>
                  <a:cubicBezTo>
                    <a:pt x="0" y="135"/>
                    <a:pt x="0" y="135"/>
                    <a:pt x="0" y="135"/>
                  </a:cubicBezTo>
                  <a:cubicBezTo>
                    <a:pt x="109" y="96"/>
                    <a:pt x="109" y="96"/>
                    <a:pt x="109" y="96"/>
                  </a:cubicBezTo>
                  <a:cubicBezTo>
                    <a:pt x="108" y="88"/>
                    <a:pt x="106" y="79"/>
                    <a:pt x="106" y="70"/>
                  </a:cubicBezTo>
                  <a:cubicBezTo>
                    <a:pt x="106" y="25"/>
                    <a:pt x="118" y="0"/>
                    <a:pt x="132" y="0"/>
                  </a:cubicBezTo>
                  <a:cubicBezTo>
                    <a:pt x="139" y="0"/>
                    <a:pt x="146" y="8"/>
                    <a:pt x="151" y="23"/>
                  </a:cubicBezTo>
                </a:path>
              </a:pathLst>
            </a:custGeom>
            <a:solidFill>
              <a:schemeClr val="bg1"/>
            </a:solidFill>
            <a:ln w="28575"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upa 3">
            <a:extLst>
              <a:ext uri="{FF2B5EF4-FFF2-40B4-BE49-F238E27FC236}">
                <a16:creationId xmlns:a16="http://schemas.microsoft.com/office/drawing/2014/main" id="{16762247-31C3-4EC6-B3CE-FF4BFA28DA26}"/>
              </a:ext>
            </a:extLst>
          </p:cNvPr>
          <p:cNvGrpSpPr/>
          <p:nvPr/>
        </p:nvGrpSpPr>
        <p:grpSpPr>
          <a:xfrm>
            <a:off x="3055663" y="3251484"/>
            <a:ext cx="2040722" cy="2924161"/>
            <a:chOff x="3055663" y="3251484"/>
            <a:chExt cx="2040722" cy="2924161"/>
          </a:xfrm>
        </p:grpSpPr>
        <p:cxnSp>
          <p:nvCxnSpPr>
            <p:cNvPr id="40" name="Łącznik prostoliniowy 35"/>
            <p:cNvCxnSpPr/>
            <p:nvPr/>
          </p:nvCxnSpPr>
          <p:spPr>
            <a:xfrm>
              <a:off x="4076024" y="4063484"/>
              <a:ext cx="0" cy="390224"/>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Sześciokąt 37"/>
            <p:cNvSpPr/>
            <p:nvPr/>
          </p:nvSpPr>
          <p:spPr>
            <a:xfrm rot="5400000">
              <a:off x="3612019" y="3315486"/>
              <a:ext cx="928011" cy="800007"/>
            </a:xfrm>
            <a:prstGeom prst="hexagon">
              <a:avLst>
                <a:gd name="adj" fmla="val 30137"/>
                <a:gd name="vf" fmla="val 115470"/>
              </a:avLst>
            </a:prstGeom>
            <a:solidFill>
              <a:schemeClr val="accent3"/>
            </a:solidFill>
            <a:ln w="63500">
              <a:solidFill>
                <a:schemeClr val="accent3">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83" name="Pięciokąt 82"/>
            <p:cNvSpPr/>
            <p:nvPr/>
          </p:nvSpPr>
          <p:spPr>
            <a:xfrm rot="16200000" flipV="1">
              <a:off x="3221795" y="4281782"/>
              <a:ext cx="1708459" cy="2040720"/>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pole tekstowe 38"/>
            <p:cNvSpPr txBox="1"/>
            <p:nvPr/>
          </p:nvSpPr>
          <p:spPr>
            <a:xfrm>
              <a:off x="3693214" y="3493984"/>
              <a:ext cx="765620" cy="461665"/>
            </a:xfrm>
            <a:prstGeom prst="rect">
              <a:avLst/>
            </a:prstGeom>
            <a:noFill/>
          </p:spPr>
          <p:txBody>
            <a:bodyPr wrap="square" rtlCol="0">
              <a:spAutoFit/>
            </a:bodyPr>
            <a:lstStyle/>
            <a:p>
              <a:pPr algn="ctr"/>
              <a:r>
                <a:rPr lang="en-US" sz="2400" dirty="0">
                  <a:solidFill>
                    <a:schemeClr val="bg1"/>
                  </a:solidFill>
                </a:rPr>
                <a:t>02</a:t>
              </a:r>
            </a:p>
          </p:txBody>
        </p:sp>
        <p:sp>
          <p:nvSpPr>
            <p:cNvPr id="84" name="Elipsa 54"/>
            <p:cNvSpPr/>
            <p:nvPr/>
          </p:nvSpPr>
          <p:spPr>
            <a:xfrm rot="10800000" flipV="1">
              <a:off x="4004838" y="4376727"/>
              <a:ext cx="142371" cy="14237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85" name="pole tekstowe 84"/>
            <p:cNvSpPr txBox="1"/>
            <p:nvPr/>
          </p:nvSpPr>
          <p:spPr>
            <a:xfrm>
              <a:off x="3077615" y="4725144"/>
              <a:ext cx="1997858" cy="1422827"/>
            </a:xfrm>
            <a:prstGeom prst="rect">
              <a:avLst/>
            </a:prstGeom>
            <a:noFill/>
          </p:spPr>
          <p:txBody>
            <a:bodyPr wrap="square" rtlCol="0" anchor="ctr" anchorCtr="0">
              <a:noAutofit/>
            </a:bodyPr>
            <a:lstStyle/>
            <a:p>
              <a:pPr algn="ctr" fontAlgn="base"/>
              <a:r>
                <a:rPr lang="en-US" sz="1600" dirty="0"/>
                <a:t>Write your text here. Add your description of an item. </a:t>
              </a:r>
            </a:p>
          </p:txBody>
        </p:sp>
        <p:sp>
          <p:nvSpPr>
            <p:cNvPr id="86" name="Flowchart: Process 15">
              <a:extLst>
                <a:ext uri="{FF2B5EF4-FFF2-40B4-BE49-F238E27FC236}">
                  <a16:creationId xmlns:a16="http://schemas.microsoft.com/office/drawing/2014/main" id="{5321B17E-7561-4DA6-9970-9E6B65B2CAF4}"/>
                </a:ext>
              </a:extLst>
            </p:cNvPr>
            <p:cNvSpPr/>
            <p:nvPr/>
          </p:nvSpPr>
          <p:spPr>
            <a:xfrm flipV="1">
              <a:off x="3055663" y="6123406"/>
              <a:ext cx="2039631" cy="52239"/>
            </a:xfrm>
            <a:prstGeom prst="flowChartProcess">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8ADAD8AC-3DEE-428B-947C-89DEEA8B9018}"/>
              </a:ext>
            </a:extLst>
          </p:cNvPr>
          <p:cNvGrpSpPr/>
          <p:nvPr/>
        </p:nvGrpSpPr>
        <p:grpSpPr>
          <a:xfrm>
            <a:off x="5075639" y="1239744"/>
            <a:ext cx="2040722" cy="2939751"/>
            <a:chOff x="5075639" y="1239744"/>
            <a:chExt cx="2040722" cy="2939751"/>
          </a:xfrm>
        </p:grpSpPr>
        <p:cxnSp>
          <p:nvCxnSpPr>
            <p:cNvPr id="21" name="Łącznik prostoliniowy 57"/>
            <p:cNvCxnSpPr/>
            <p:nvPr/>
          </p:nvCxnSpPr>
          <p:spPr>
            <a:xfrm rot="10800000">
              <a:off x="6096001" y="2982901"/>
              <a:ext cx="0" cy="390224"/>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9" name="Sześciokąt 18"/>
            <p:cNvSpPr/>
            <p:nvPr/>
          </p:nvSpPr>
          <p:spPr>
            <a:xfrm rot="5400000">
              <a:off x="5631995" y="3315486"/>
              <a:ext cx="928011" cy="800007"/>
            </a:xfrm>
            <a:prstGeom prst="hexagon">
              <a:avLst>
                <a:gd name="adj" fmla="val 30137"/>
                <a:gd name="vf" fmla="val 115470"/>
              </a:avLst>
            </a:prstGeom>
            <a:solidFill>
              <a:schemeClr val="accent6"/>
            </a:solidFill>
            <a:ln w="63500">
              <a:solidFill>
                <a:schemeClr val="accent6">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5" name="Pięciokąt 64"/>
            <p:cNvSpPr/>
            <p:nvPr/>
          </p:nvSpPr>
          <p:spPr>
            <a:xfrm rot="5400000">
              <a:off x="5241771" y="1092887"/>
              <a:ext cx="1708459" cy="2040720"/>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20" name="pole tekstowe 19"/>
            <p:cNvSpPr txBox="1"/>
            <p:nvPr/>
          </p:nvSpPr>
          <p:spPr>
            <a:xfrm>
              <a:off x="5730905" y="3493984"/>
              <a:ext cx="730192" cy="461665"/>
            </a:xfrm>
            <a:prstGeom prst="rect">
              <a:avLst/>
            </a:prstGeom>
            <a:noFill/>
          </p:spPr>
          <p:txBody>
            <a:bodyPr wrap="square" rtlCol="0">
              <a:spAutoFit/>
            </a:bodyPr>
            <a:lstStyle/>
            <a:p>
              <a:pPr algn="ctr"/>
              <a:r>
                <a:rPr lang="en-US" sz="2400" dirty="0">
                  <a:solidFill>
                    <a:schemeClr val="bg1"/>
                  </a:solidFill>
                </a:rPr>
                <a:t>03</a:t>
              </a:r>
            </a:p>
          </p:txBody>
        </p:sp>
        <p:sp>
          <p:nvSpPr>
            <p:cNvPr id="66" name="Elipsa 54"/>
            <p:cNvSpPr/>
            <p:nvPr/>
          </p:nvSpPr>
          <p:spPr>
            <a:xfrm rot="10800000">
              <a:off x="6024814" y="2896290"/>
              <a:ext cx="142371" cy="14237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7" name="pole tekstowe 66"/>
            <p:cNvSpPr txBox="1"/>
            <p:nvPr/>
          </p:nvSpPr>
          <p:spPr>
            <a:xfrm>
              <a:off x="5097591" y="1267418"/>
              <a:ext cx="1997858" cy="1422827"/>
            </a:xfrm>
            <a:prstGeom prst="rect">
              <a:avLst/>
            </a:prstGeom>
            <a:noFill/>
          </p:spPr>
          <p:txBody>
            <a:bodyPr wrap="square" rtlCol="0" anchor="ctr" anchorCtr="0">
              <a:noAutofit/>
            </a:bodyPr>
            <a:lstStyle/>
            <a:p>
              <a:pPr algn="ctr" fontAlgn="base"/>
              <a:r>
                <a:rPr lang="en-US" sz="1600" dirty="0"/>
                <a:t>Write your text here. Add your description of an item. </a:t>
              </a:r>
            </a:p>
          </p:txBody>
        </p:sp>
        <p:sp>
          <p:nvSpPr>
            <p:cNvPr id="68" name="Flowchart: Process 15">
              <a:extLst>
                <a:ext uri="{FF2B5EF4-FFF2-40B4-BE49-F238E27FC236}">
                  <a16:creationId xmlns:a16="http://schemas.microsoft.com/office/drawing/2014/main" id="{5321B17E-7561-4DA6-9970-9E6B65B2CAF4}"/>
                </a:ext>
              </a:extLst>
            </p:cNvPr>
            <p:cNvSpPr/>
            <p:nvPr/>
          </p:nvSpPr>
          <p:spPr>
            <a:xfrm>
              <a:off x="5075639" y="1239744"/>
              <a:ext cx="2039631" cy="52239"/>
            </a:xfrm>
            <a:prstGeom prst="flowChartProcess">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3E8E4050-1800-4AE8-88BB-0FD4809DBDF0}"/>
              </a:ext>
            </a:extLst>
          </p:cNvPr>
          <p:cNvGrpSpPr/>
          <p:nvPr/>
        </p:nvGrpSpPr>
        <p:grpSpPr>
          <a:xfrm>
            <a:off x="7095615" y="3251484"/>
            <a:ext cx="2040722" cy="2924161"/>
            <a:chOff x="7095615" y="3251484"/>
            <a:chExt cx="2040722" cy="2924161"/>
          </a:xfrm>
        </p:grpSpPr>
        <p:cxnSp>
          <p:nvCxnSpPr>
            <p:cNvPr id="50" name="Łącznik prostoliniowy 42"/>
            <p:cNvCxnSpPr/>
            <p:nvPr/>
          </p:nvCxnSpPr>
          <p:spPr>
            <a:xfrm>
              <a:off x="8115976" y="4063484"/>
              <a:ext cx="0" cy="390224"/>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8" name="Sześciokąt 47"/>
            <p:cNvSpPr/>
            <p:nvPr/>
          </p:nvSpPr>
          <p:spPr>
            <a:xfrm rot="5400000">
              <a:off x="7651971" y="3315486"/>
              <a:ext cx="928011" cy="800007"/>
            </a:xfrm>
            <a:prstGeom prst="hexagon">
              <a:avLst>
                <a:gd name="adj" fmla="val 30137"/>
                <a:gd name="vf" fmla="val 115470"/>
              </a:avLst>
            </a:prstGeom>
            <a:solidFill>
              <a:schemeClr val="tx2"/>
            </a:solidFill>
            <a:ln w="63500">
              <a:solidFill>
                <a:schemeClr val="tx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3" name="Pięciokąt 92"/>
            <p:cNvSpPr/>
            <p:nvPr/>
          </p:nvSpPr>
          <p:spPr>
            <a:xfrm rot="16200000" flipV="1">
              <a:off x="7261747" y="4281782"/>
              <a:ext cx="1708459" cy="2040720"/>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9" name="pole tekstowe 48"/>
            <p:cNvSpPr txBox="1"/>
            <p:nvPr/>
          </p:nvSpPr>
          <p:spPr>
            <a:xfrm>
              <a:off x="7750880" y="3493984"/>
              <a:ext cx="730192" cy="461665"/>
            </a:xfrm>
            <a:prstGeom prst="rect">
              <a:avLst/>
            </a:prstGeom>
            <a:noFill/>
          </p:spPr>
          <p:txBody>
            <a:bodyPr wrap="square" rtlCol="0">
              <a:spAutoFit/>
            </a:bodyPr>
            <a:lstStyle/>
            <a:p>
              <a:pPr algn="ctr"/>
              <a:r>
                <a:rPr lang="en-US" sz="2400" dirty="0">
                  <a:solidFill>
                    <a:schemeClr val="bg1"/>
                  </a:solidFill>
                </a:rPr>
                <a:t>04</a:t>
              </a:r>
            </a:p>
          </p:txBody>
        </p:sp>
        <p:sp>
          <p:nvSpPr>
            <p:cNvPr id="94" name="Elipsa 54"/>
            <p:cNvSpPr/>
            <p:nvPr/>
          </p:nvSpPr>
          <p:spPr>
            <a:xfrm rot="10800000" flipV="1">
              <a:off x="8044790" y="4376727"/>
              <a:ext cx="142371" cy="14237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95" name="pole tekstowe 94"/>
            <p:cNvSpPr txBox="1"/>
            <p:nvPr/>
          </p:nvSpPr>
          <p:spPr>
            <a:xfrm>
              <a:off x="7117567" y="4725144"/>
              <a:ext cx="1997858" cy="1422827"/>
            </a:xfrm>
            <a:prstGeom prst="rect">
              <a:avLst/>
            </a:prstGeom>
            <a:noFill/>
          </p:spPr>
          <p:txBody>
            <a:bodyPr wrap="square" rtlCol="0" anchor="ctr" anchorCtr="0">
              <a:noAutofit/>
            </a:bodyPr>
            <a:lstStyle/>
            <a:p>
              <a:pPr algn="ctr" fontAlgn="base"/>
              <a:r>
                <a:rPr lang="en-US" sz="1600" dirty="0"/>
                <a:t>Write your text here. Add your description of an item. </a:t>
              </a:r>
            </a:p>
          </p:txBody>
        </p:sp>
        <p:sp>
          <p:nvSpPr>
            <p:cNvPr id="96" name="Flowchart: Process 15">
              <a:extLst>
                <a:ext uri="{FF2B5EF4-FFF2-40B4-BE49-F238E27FC236}">
                  <a16:creationId xmlns:a16="http://schemas.microsoft.com/office/drawing/2014/main" id="{5321B17E-7561-4DA6-9970-9E6B65B2CAF4}"/>
                </a:ext>
              </a:extLst>
            </p:cNvPr>
            <p:cNvSpPr/>
            <p:nvPr/>
          </p:nvSpPr>
          <p:spPr>
            <a:xfrm flipV="1">
              <a:off x="7095615" y="6123406"/>
              <a:ext cx="2039631" cy="52239"/>
            </a:xfrm>
            <a:prstGeom prst="flowChartProcess">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8295F8F6-8E9F-4633-A9C2-EF9271920139}"/>
              </a:ext>
            </a:extLst>
          </p:cNvPr>
          <p:cNvGrpSpPr/>
          <p:nvPr/>
        </p:nvGrpSpPr>
        <p:grpSpPr>
          <a:xfrm>
            <a:off x="1034595" y="1907710"/>
            <a:ext cx="2041979" cy="2926448"/>
            <a:chOff x="1034595" y="1907710"/>
            <a:chExt cx="2041979" cy="2926448"/>
          </a:xfrm>
        </p:grpSpPr>
        <p:cxnSp>
          <p:nvCxnSpPr>
            <p:cNvPr id="10" name="Łącznik prostoliniowy 52"/>
            <p:cNvCxnSpPr>
              <a:cxnSpLocks/>
            </p:cNvCxnSpPr>
            <p:nvPr/>
          </p:nvCxnSpPr>
          <p:spPr>
            <a:xfrm flipV="1">
              <a:off x="2056048" y="3708750"/>
              <a:ext cx="0" cy="336591"/>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1" name="Sześciokąt 10"/>
            <p:cNvSpPr/>
            <p:nvPr/>
          </p:nvSpPr>
          <p:spPr>
            <a:xfrm rot="5400000">
              <a:off x="1592043" y="3970149"/>
              <a:ext cx="928011" cy="800007"/>
            </a:xfrm>
            <a:prstGeom prst="hexagon">
              <a:avLst>
                <a:gd name="adj" fmla="val 30137"/>
                <a:gd name="vf" fmla="val 115470"/>
              </a:avLst>
            </a:prstGeom>
            <a:solidFill>
              <a:schemeClr val="accent4"/>
            </a:solidFill>
            <a:ln w="63500">
              <a:solidFill>
                <a:schemeClr val="accent4">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59" name="Pięciokąt 58"/>
            <p:cNvSpPr/>
            <p:nvPr/>
          </p:nvSpPr>
          <p:spPr>
            <a:xfrm rot="5400000">
              <a:off x="1201819" y="1760853"/>
              <a:ext cx="1708459" cy="2040720"/>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12" name="pole tekstowe 11"/>
            <p:cNvSpPr txBox="1"/>
            <p:nvPr/>
          </p:nvSpPr>
          <p:spPr>
            <a:xfrm>
              <a:off x="1690952" y="4148647"/>
              <a:ext cx="730192" cy="461665"/>
            </a:xfrm>
            <a:prstGeom prst="rect">
              <a:avLst/>
            </a:prstGeom>
            <a:noFill/>
          </p:spPr>
          <p:txBody>
            <a:bodyPr wrap="square" rtlCol="0">
              <a:spAutoFit/>
            </a:bodyPr>
            <a:lstStyle/>
            <a:p>
              <a:pPr algn="ctr"/>
              <a:r>
                <a:rPr lang="en-US" sz="2400" dirty="0">
                  <a:solidFill>
                    <a:schemeClr val="bg1"/>
                  </a:solidFill>
                </a:rPr>
                <a:t>01</a:t>
              </a:r>
            </a:p>
          </p:txBody>
        </p:sp>
        <p:sp>
          <p:nvSpPr>
            <p:cNvPr id="60" name="Elipsa 54"/>
            <p:cNvSpPr/>
            <p:nvPr/>
          </p:nvSpPr>
          <p:spPr>
            <a:xfrm rot="10800000">
              <a:off x="1984862" y="3564256"/>
              <a:ext cx="142371" cy="14237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61" name="pole tekstowe 60"/>
            <p:cNvSpPr txBox="1"/>
            <p:nvPr/>
          </p:nvSpPr>
          <p:spPr>
            <a:xfrm>
              <a:off x="1034595" y="1935384"/>
              <a:ext cx="2041979" cy="1422827"/>
            </a:xfrm>
            <a:prstGeom prst="rect">
              <a:avLst/>
            </a:prstGeom>
            <a:noFill/>
          </p:spPr>
          <p:txBody>
            <a:bodyPr wrap="square" rtlCol="0" anchor="ctr" anchorCtr="0">
              <a:noAutofit/>
            </a:bodyPr>
            <a:lstStyle/>
            <a:p>
              <a:pPr algn="ctr" fontAlgn="base"/>
              <a:r>
                <a:rPr lang="en-US" sz="1600" dirty="0"/>
                <a:t>Write your text here. Add your description of an item. </a:t>
              </a:r>
            </a:p>
          </p:txBody>
        </p:sp>
        <p:sp>
          <p:nvSpPr>
            <p:cNvPr id="62" name="Flowchart: Process 15">
              <a:extLst>
                <a:ext uri="{FF2B5EF4-FFF2-40B4-BE49-F238E27FC236}">
                  <a16:creationId xmlns:a16="http://schemas.microsoft.com/office/drawing/2014/main" id="{5321B17E-7561-4DA6-9970-9E6B65B2CAF4}"/>
                </a:ext>
              </a:extLst>
            </p:cNvPr>
            <p:cNvSpPr/>
            <p:nvPr/>
          </p:nvSpPr>
          <p:spPr>
            <a:xfrm>
              <a:off x="1035687" y="1907710"/>
              <a:ext cx="2039631" cy="52239"/>
            </a:xfrm>
            <a:prstGeom prst="flowChartProcess">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87F78F1A-BDAC-44D3-AFB1-20722BCA8387}"/>
              </a:ext>
            </a:extLst>
          </p:cNvPr>
          <p:cNvGrpSpPr/>
          <p:nvPr/>
        </p:nvGrpSpPr>
        <p:grpSpPr>
          <a:xfrm>
            <a:off x="9220804" y="1907710"/>
            <a:ext cx="2040722" cy="2924020"/>
            <a:chOff x="9220804" y="1907710"/>
            <a:chExt cx="2040722" cy="2924020"/>
          </a:xfrm>
        </p:grpSpPr>
        <p:cxnSp>
          <p:nvCxnSpPr>
            <p:cNvPr id="30" name="Łącznik prostoliniowy 62"/>
            <p:cNvCxnSpPr/>
            <p:nvPr/>
          </p:nvCxnSpPr>
          <p:spPr>
            <a:xfrm rot="10800000">
              <a:off x="10241167" y="3635136"/>
              <a:ext cx="0" cy="390224"/>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28" name="Sześciokąt 27"/>
            <p:cNvSpPr/>
            <p:nvPr/>
          </p:nvSpPr>
          <p:spPr>
            <a:xfrm rot="5400000">
              <a:off x="9777160" y="3967721"/>
              <a:ext cx="928011" cy="800007"/>
            </a:xfrm>
            <a:prstGeom prst="hexagon">
              <a:avLst>
                <a:gd name="adj" fmla="val 30137"/>
                <a:gd name="vf" fmla="val 115470"/>
              </a:avLst>
            </a:prstGeom>
            <a:solidFill>
              <a:schemeClr val="accent2"/>
            </a:solidFill>
            <a:ln w="6350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78" name="Pięciokąt 77"/>
            <p:cNvSpPr/>
            <p:nvPr/>
          </p:nvSpPr>
          <p:spPr>
            <a:xfrm rot="5400000">
              <a:off x="9386936" y="1760853"/>
              <a:ext cx="1708459" cy="2040720"/>
            </a:xfrm>
            <a:prstGeom prst="homePlate">
              <a:avLst>
                <a:gd name="adj" fmla="val 186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29" name="pole tekstowe 28"/>
            <p:cNvSpPr txBox="1"/>
            <p:nvPr/>
          </p:nvSpPr>
          <p:spPr>
            <a:xfrm>
              <a:off x="9876070" y="4146219"/>
              <a:ext cx="730192" cy="461665"/>
            </a:xfrm>
            <a:prstGeom prst="rect">
              <a:avLst/>
            </a:prstGeom>
            <a:noFill/>
          </p:spPr>
          <p:txBody>
            <a:bodyPr wrap="square" rtlCol="0">
              <a:spAutoFit/>
            </a:bodyPr>
            <a:lstStyle/>
            <a:p>
              <a:pPr algn="ctr"/>
              <a:r>
                <a:rPr lang="en-US" sz="2400" dirty="0">
                  <a:solidFill>
                    <a:schemeClr val="bg1"/>
                  </a:solidFill>
                </a:rPr>
                <a:t>05</a:t>
              </a:r>
            </a:p>
          </p:txBody>
        </p:sp>
        <p:sp>
          <p:nvSpPr>
            <p:cNvPr id="79" name="Elipsa 54"/>
            <p:cNvSpPr/>
            <p:nvPr/>
          </p:nvSpPr>
          <p:spPr>
            <a:xfrm rot="10800000">
              <a:off x="10169979" y="3564256"/>
              <a:ext cx="142371" cy="14237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endParaRPr>
            </a:p>
          </p:txBody>
        </p:sp>
        <p:sp>
          <p:nvSpPr>
            <p:cNvPr id="80" name="pole tekstowe 79"/>
            <p:cNvSpPr txBox="1"/>
            <p:nvPr/>
          </p:nvSpPr>
          <p:spPr>
            <a:xfrm>
              <a:off x="9242756" y="1935384"/>
              <a:ext cx="1997858" cy="1422827"/>
            </a:xfrm>
            <a:prstGeom prst="rect">
              <a:avLst/>
            </a:prstGeom>
            <a:noFill/>
          </p:spPr>
          <p:txBody>
            <a:bodyPr wrap="square" rtlCol="0" anchor="ctr" anchorCtr="0">
              <a:noAutofit/>
            </a:bodyPr>
            <a:lstStyle/>
            <a:p>
              <a:pPr algn="ctr" fontAlgn="base"/>
              <a:r>
                <a:rPr lang="en-US" sz="1600" dirty="0"/>
                <a:t>Write your text here. Add your description of an item. </a:t>
              </a:r>
            </a:p>
          </p:txBody>
        </p:sp>
        <p:sp>
          <p:nvSpPr>
            <p:cNvPr id="81" name="Flowchart: Process 15">
              <a:extLst>
                <a:ext uri="{FF2B5EF4-FFF2-40B4-BE49-F238E27FC236}">
                  <a16:creationId xmlns:a16="http://schemas.microsoft.com/office/drawing/2014/main" id="{5321B17E-7561-4DA6-9970-9E6B65B2CAF4}"/>
                </a:ext>
              </a:extLst>
            </p:cNvPr>
            <p:cNvSpPr/>
            <p:nvPr/>
          </p:nvSpPr>
          <p:spPr>
            <a:xfrm>
              <a:off x="9220804" y="1907710"/>
              <a:ext cx="2039631" cy="52239"/>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0493188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itle 1">
            <a:extLst>
              <a:ext uri="{FF2B5EF4-FFF2-40B4-BE49-F238E27FC236}">
                <a16:creationId xmlns:a16="http://schemas.microsoft.com/office/drawing/2014/main" id="{A9CCDCFD-6AF2-42EC-9BF0-3AA8515EE971}"/>
              </a:ext>
            </a:extLst>
          </p:cNvPr>
          <p:cNvSpPr>
            <a:spLocks noGrp="1" noChangeArrowheads="1"/>
          </p:cNvSpPr>
          <p:nvPr>
            <p:ph type="title"/>
          </p:nvPr>
        </p:nvSpPr>
        <p:spPr/>
        <p:txBody>
          <a:bodyPr/>
          <a:lstStyle/>
          <a:p>
            <a:r>
              <a:rPr lang="en-US" altLang="pl-PL" dirty="0"/>
              <a:t>Zigzag Chain Timeline – 6 Items</a:t>
            </a:r>
          </a:p>
        </p:txBody>
      </p:sp>
      <p:grpSp>
        <p:nvGrpSpPr>
          <p:cNvPr id="27650" name="Grupa 9">
            <a:extLst>
              <a:ext uri="{FF2B5EF4-FFF2-40B4-BE49-F238E27FC236}">
                <a16:creationId xmlns:a16="http://schemas.microsoft.com/office/drawing/2014/main" id="{3443ADA8-C909-4B01-AE00-7AB4BCF18015}"/>
              </a:ext>
            </a:extLst>
          </p:cNvPr>
          <p:cNvGrpSpPr>
            <a:grpSpLocks/>
          </p:cNvGrpSpPr>
          <p:nvPr/>
        </p:nvGrpSpPr>
        <p:grpSpPr bwMode="auto">
          <a:xfrm>
            <a:off x="2203774" y="2727249"/>
            <a:ext cx="7537613" cy="1854143"/>
            <a:chOff x="271463" y="2398713"/>
            <a:chExt cx="8617921" cy="2119313"/>
          </a:xfrm>
        </p:grpSpPr>
        <p:sp>
          <p:nvSpPr>
            <p:cNvPr id="4" name="Freeform 6">
              <a:extLst>
                <a:ext uri="{FF2B5EF4-FFF2-40B4-BE49-F238E27FC236}">
                  <a16:creationId xmlns:a16="http://schemas.microsoft.com/office/drawing/2014/main" id="{2FF360E8-9F16-41DD-B419-D3E48F24E0EB}"/>
                </a:ext>
              </a:extLst>
            </p:cNvPr>
            <p:cNvSpPr>
              <a:spLocks noEditPoints="1"/>
            </p:cNvSpPr>
            <p:nvPr/>
          </p:nvSpPr>
          <p:spPr bwMode="auto">
            <a:xfrm>
              <a:off x="271463" y="2398713"/>
              <a:ext cx="1759231" cy="1511399"/>
            </a:xfrm>
            <a:custGeom>
              <a:avLst/>
              <a:gdLst>
                <a:gd name="T0" fmla="*/ 251 w 469"/>
                <a:gd name="T1" fmla="*/ 135 h 403"/>
                <a:gd name="T2" fmla="*/ 251 w 469"/>
                <a:gd name="T3" fmla="*/ 126 h 403"/>
                <a:gd name="T4" fmla="*/ 125 w 469"/>
                <a:gd name="T5" fmla="*/ 0 h 403"/>
                <a:gd name="T6" fmla="*/ 0 w 469"/>
                <a:gd name="T7" fmla="*/ 126 h 403"/>
                <a:gd name="T8" fmla="*/ 125 w 469"/>
                <a:gd name="T9" fmla="*/ 252 h 403"/>
                <a:gd name="T10" fmla="*/ 178 w 469"/>
                <a:gd name="T11" fmla="*/ 240 h 403"/>
                <a:gd name="T12" fmla="*/ 411 w 469"/>
                <a:gd name="T13" fmla="*/ 403 h 403"/>
                <a:gd name="T14" fmla="*/ 469 w 469"/>
                <a:gd name="T15" fmla="*/ 316 h 403"/>
                <a:gd name="T16" fmla="*/ 251 w 469"/>
                <a:gd name="T17" fmla="*/ 135 h 403"/>
                <a:gd name="T18" fmla="*/ 125 w 469"/>
                <a:gd name="T19" fmla="*/ 181 h 403"/>
                <a:gd name="T20" fmla="*/ 70 w 469"/>
                <a:gd name="T21" fmla="*/ 126 h 403"/>
                <a:gd name="T22" fmla="*/ 125 w 469"/>
                <a:gd name="T23" fmla="*/ 71 h 403"/>
                <a:gd name="T24" fmla="*/ 180 w 469"/>
                <a:gd name="T25" fmla="*/ 126 h 403"/>
                <a:gd name="T26" fmla="*/ 125 w 469"/>
                <a:gd name="T27" fmla="*/ 181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403">
                  <a:moveTo>
                    <a:pt x="251" y="135"/>
                  </a:moveTo>
                  <a:cubicBezTo>
                    <a:pt x="251" y="132"/>
                    <a:pt x="251" y="129"/>
                    <a:pt x="251" y="126"/>
                  </a:cubicBezTo>
                  <a:cubicBezTo>
                    <a:pt x="251" y="57"/>
                    <a:pt x="195" y="0"/>
                    <a:pt x="125" y="0"/>
                  </a:cubicBezTo>
                  <a:cubicBezTo>
                    <a:pt x="56" y="0"/>
                    <a:pt x="0" y="57"/>
                    <a:pt x="0" y="126"/>
                  </a:cubicBezTo>
                  <a:cubicBezTo>
                    <a:pt x="0" y="196"/>
                    <a:pt x="56" y="252"/>
                    <a:pt x="125" y="252"/>
                  </a:cubicBezTo>
                  <a:cubicBezTo>
                    <a:pt x="144" y="252"/>
                    <a:pt x="162" y="248"/>
                    <a:pt x="178" y="240"/>
                  </a:cubicBezTo>
                  <a:cubicBezTo>
                    <a:pt x="268" y="278"/>
                    <a:pt x="357" y="317"/>
                    <a:pt x="411" y="403"/>
                  </a:cubicBezTo>
                  <a:cubicBezTo>
                    <a:pt x="417" y="367"/>
                    <a:pt x="438" y="335"/>
                    <a:pt x="469" y="316"/>
                  </a:cubicBezTo>
                  <a:cubicBezTo>
                    <a:pt x="374" y="286"/>
                    <a:pt x="311" y="212"/>
                    <a:pt x="251" y="135"/>
                  </a:cubicBezTo>
                  <a:close/>
                  <a:moveTo>
                    <a:pt x="125" y="181"/>
                  </a:moveTo>
                  <a:cubicBezTo>
                    <a:pt x="95" y="181"/>
                    <a:pt x="70" y="157"/>
                    <a:pt x="70" y="126"/>
                  </a:cubicBezTo>
                  <a:cubicBezTo>
                    <a:pt x="70" y="96"/>
                    <a:pt x="95" y="71"/>
                    <a:pt x="125" y="71"/>
                  </a:cubicBezTo>
                  <a:cubicBezTo>
                    <a:pt x="156" y="71"/>
                    <a:pt x="180" y="96"/>
                    <a:pt x="180" y="126"/>
                  </a:cubicBezTo>
                  <a:cubicBezTo>
                    <a:pt x="180" y="157"/>
                    <a:pt x="156" y="181"/>
                    <a:pt x="125" y="1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dirty="0"/>
            </a:p>
          </p:txBody>
        </p:sp>
        <p:sp>
          <p:nvSpPr>
            <p:cNvPr id="5" name="Freeform 7">
              <a:extLst>
                <a:ext uri="{FF2B5EF4-FFF2-40B4-BE49-F238E27FC236}">
                  <a16:creationId xmlns:a16="http://schemas.microsoft.com/office/drawing/2014/main" id="{A4595B61-47AB-4EBD-853C-8DE9CC4C0C13}"/>
                </a:ext>
              </a:extLst>
            </p:cNvPr>
            <p:cNvSpPr>
              <a:spLocks noEditPoints="1"/>
            </p:cNvSpPr>
            <p:nvPr/>
          </p:nvSpPr>
          <p:spPr bwMode="auto">
            <a:xfrm>
              <a:off x="7891299" y="3482477"/>
              <a:ext cx="998085" cy="1002009"/>
            </a:xfrm>
            <a:custGeom>
              <a:avLst/>
              <a:gdLst>
                <a:gd name="T0" fmla="*/ 149 w 266"/>
                <a:gd name="T1" fmla="*/ 258 h 267"/>
                <a:gd name="T2" fmla="*/ 8 w 266"/>
                <a:gd name="T3" fmla="*/ 149 h 267"/>
                <a:gd name="T4" fmla="*/ 118 w 266"/>
                <a:gd name="T5" fmla="*/ 9 h 267"/>
                <a:gd name="T6" fmla="*/ 258 w 266"/>
                <a:gd name="T7" fmla="*/ 118 h 267"/>
                <a:gd name="T8" fmla="*/ 149 w 266"/>
                <a:gd name="T9" fmla="*/ 258 h 267"/>
                <a:gd name="T10" fmla="*/ 127 w 266"/>
                <a:gd name="T11" fmla="*/ 79 h 267"/>
                <a:gd name="T12" fmla="*/ 79 w 266"/>
                <a:gd name="T13" fmla="*/ 140 h 267"/>
                <a:gd name="T14" fmla="*/ 140 w 266"/>
                <a:gd name="T15" fmla="*/ 188 h 267"/>
                <a:gd name="T16" fmla="*/ 188 w 266"/>
                <a:gd name="T17" fmla="*/ 127 h 267"/>
                <a:gd name="T18" fmla="*/ 127 w 266"/>
                <a:gd name="T19" fmla="*/ 7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267">
                  <a:moveTo>
                    <a:pt x="149" y="258"/>
                  </a:moveTo>
                  <a:cubicBezTo>
                    <a:pt x="80" y="267"/>
                    <a:pt x="17" y="218"/>
                    <a:pt x="8" y="149"/>
                  </a:cubicBezTo>
                  <a:cubicBezTo>
                    <a:pt x="0" y="80"/>
                    <a:pt x="49" y="17"/>
                    <a:pt x="118" y="9"/>
                  </a:cubicBezTo>
                  <a:cubicBezTo>
                    <a:pt x="187" y="0"/>
                    <a:pt x="250" y="49"/>
                    <a:pt x="258" y="118"/>
                  </a:cubicBezTo>
                  <a:cubicBezTo>
                    <a:pt x="266" y="187"/>
                    <a:pt x="217" y="250"/>
                    <a:pt x="149" y="258"/>
                  </a:cubicBezTo>
                  <a:close/>
                  <a:moveTo>
                    <a:pt x="127" y="79"/>
                  </a:moveTo>
                  <a:cubicBezTo>
                    <a:pt x="97" y="83"/>
                    <a:pt x="75" y="110"/>
                    <a:pt x="79" y="140"/>
                  </a:cubicBezTo>
                  <a:cubicBezTo>
                    <a:pt x="82" y="170"/>
                    <a:pt x="110" y="192"/>
                    <a:pt x="140" y="188"/>
                  </a:cubicBezTo>
                  <a:cubicBezTo>
                    <a:pt x="170" y="184"/>
                    <a:pt x="191" y="157"/>
                    <a:pt x="188" y="127"/>
                  </a:cubicBezTo>
                  <a:cubicBezTo>
                    <a:pt x="184" y="97"/>
                    <a:pt x="157" y="75"/>
                    <a:pt x="127" y="7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dirty="0"/>
            </a:p>
          </p:txBody>
        </p:sp>
        <p:sp>
          <p:nvSpPr>
            <p:cNvPr id="6" name="Freeform 8">
              <a:extLst>
                <a:ext uri="{FF2B5EF4-FFF2-40B4-BE49-F238E27FC236}">
                  <a16:creationId xmlns:a16="http://schemas.microsoft.com/office/drawing/2014/main" id="{AC924EA3-2E34-4562-962F-9AEA21C2210F}"/>
                </a:ext>
              </a:extLst>
            </p:cNvPr>
            <p:cNvSpPr>
              <a:spLocks noEditPoints="1"/>
            </p:cNvSpPr>
            <p:nvPr/>
          </p:nvSpPr>
          <p:spPr bwMode="auto">
            <a:xfrm>
              <a:off x="1745527" y="2983568"/>
              <a:ext cx="1849393" cy="1534458"/>
            </a:xfrm>
            <a:custGeom>
              <a:avLst/>
              <a:gdLst>
                <a:gd name="T0" fmla="*/ 189 w 493"/>
                <a:gd name="T1" fmla="*/ 152 h 409"/>
                <a:gd name="T2" fmla="*/ 180 w 493"/>
                <a:gd name="T3" fmla="*/ 149 h 409"/>
                <a:gd name="T4" fmla="*/ 22 w 493"/>
                <a:gd name="T5" fmla="*/ 229 h 409"/>
                <a:gd name="T6" fmla="*/ 102 w 493"/>
                <a:gd name="T7" fmla="*/ 388 h 409"/>
                <a:gd name="T8" fmla="*/ 261 w 493"/>
                <a:gd name="T9" fmla="*/ 307 h 409"/>
                <a:gd name="T10" fmla="*/ 266 w 493"/>
                <a:gd name="T11" fmla="*/ 254 h 409"/>
                <a:gd name="T12" fmla="*/ 493 w 493"/>
                <a:gd name="T13" fmla="*/ 82 h 409"/>
                <a:gd name="T14" fmla="*/ 428 w 493"/>
                <a:gd name="T15" fmla="*/ 0 h 409"/>
                <a:gd name="T16" fmla="*/ 189 w 493"/>
                <a:gd name="T17" fmla="*/ 152 h 409"/>
                <a:gd name="T18" fmla="*/ 193 w 493"/>
                <a:gd name="T19" fmla="*/ 285 h 409"/>
                <a:gd name="T20" fmla="*/ 124 w 493"/>
                <a:gd name="T21" fmla="*/ 320 h 409"/>
                <a:gd name="T22" fmla="*/ 89 w 493"/>
                <a:gd name="T23" fmla="*/ 251 h 409"/>
                <a:gd name="T24" fmla="*/ 158 w 493"/>
                <a:gd name="T25" fmla="*/ 216 h 409"/>
                <a:gd name="T26" fmla="*/ 193 w 493"/>
                <a:gd name="T27" fmla="*/ 28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3" h="409">
                  <a:moveTo>
                    <a:pt x="189" y="152"/>
                  </a:moveTo>
                  <a:cubicBezTo>
                    <a:pt x="186" y="151"/>
                    <a:pt x="183" y="149"/>
                    <a:pt x="180" y="149"/>
                  </a:cubicBezTo>
                  <a:cubicBezTo>
                    <a:pt x="114" y="127"/>
                    <a:pt x="43" y="163"/>
                    <a:pt x="22" y="229"/>
                  </a:cubicBezTo>
                  <a:cubicBezTo>
                    <a:pt x="0" y="295"/>
                    <a:pt x="36" y="366"/>
                    <a:pt x="102" y="388"/>
                  </a:cubicBezTo>
                  <a:cubicBezTo>
                    <a:pt x="168" y="409"/>
                    <a:pt x="239" y="373"/>
                    <a:pt x="261" y="307"/>
                  </a:cubicBezTo>
                  <a:cubicBezTo>
                    <a:pt x="266" y="289"/>
                    <a:pt x="268" y="271"/>
                    <a:pt x="266" y="254"/>
                  </a:cubicBezTo>
                  <a:cubicBezTo>
                    <a:pt x="329" y="179"/>
                    <a:pt x="395" y="107"/>
                    <a:pt x="493" y="82"/>
                  </a:cubicBezTo>
                  <a:cubicBezTo>
                    <a:pt x="461" y="65"/>
                    <a:pt x="437" y="36"/>
                    <a:pt x="428" y="0"/>
                  </a:cubicBezTo>
                  <a:cubicBezTo>
                    <a:pt x="370" y="82"/>
                    <a:pt x="280" y="118"/>
                    <a:pt x="189" y="152"/>
                  </a:cubicBezTo>
                  <a:close/>
                  <a:moveTo>
                    <a:pt x="193" y="285"/>
                  </a:moveTo>
                  <a:cubicBezTo>
                    <a:pt x="184" y="314"/>
                    <a:pt x="153" y="330"/>
                    <a:pt x="124" y="320"/>
                  </a:cubicBezTo>
                  <a:cubicBezTo>
                    <a:pt x="95" y="311"/>
                    <a:pt x="80" y="280"/>
                    <a:pt x="89" y="251"/>
                  </a:cubicBezTo>
                  <a:cubicBezTo>
                    <a:pt x="98" y="222"/>
                    <a:pt x="129" y="206"/>
                    <a:pt x="158" y="216"/>
                  </a:cubicBezTo>
                  <a:cubicBezTo>
                    <a:pt x="187" y="225"/>
                    <a:pt x="203" y="256"/>
                    <a:pt x="193" y="28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dirty="0"/>
            </a:p>
          </p:txBody>
        </p:sp>
        <p:sp>
          <p:nvSpPr>
            <p:cNvPr id="27673" name="Freeform 9">
              <a:extLst>
                <a:ext uri="{FF2B5EF4-FFF2-40B4-BE49-F238E27FC236}">
                  <a16:creationId xmlns:a16="http://schemas.microsoft.com/office/drawing/2014/main" id="{AC674B79-0D03-47D1-A992-9FD9A5AFDD25}"/>
                </a:ext>
              </a:extLst>
            </p:cNvPr>
            <p:cNvSpPr>
              <a:spLocks noEditPoints="1"/>
            </p:cNvSpPr>
            <p:nvPr/>
          </p:nvSpPr>
          <p:spPr bwMode="auto">
            <a:xfrm>
              <a:off x="3335338" y="2398713"/>
              <a:ext cx="1758950" cy="1511300"/>
            </a:xfrm>
            <a:custGeom>
              <a:avLst/>
              <a:gdLst>
                <a:gd name="T0" fmla="*/ 941357 w 469"/>
                <a:gd name="T1" fmla="*/ 506267 h 403"/>
                <a:gd name="T2" fmla="*/ 941357 w 469"/>
                <a:gd name="T3" fmla="*/ 472516 h 403"/>
                <a:gd name="T4" fmla="*/ 472554 w 469"/>
                <a:gd name="T5" fmla="*/ 0 h 403"/>
                <a:gd name="T6" fmla="*/ 0 w 469"/>
                <a:gd name="T7" fmla="*/ 472516 h 403"/>
                <a:gd name="T8" fmla="*/ 472554 w 469"/>
                <a:gd name="T9" fmla="*/ 945031 h 403"/>
                <a:gd name="T10" fmla="*/ 667576 w 469"/>
                <a:gd name="T11" fmla="*/ 900030 h 403"/>
                <a:gd name="T12" fmla="*/ 1545176 w 469"/>
                <a:gd name="T13" fmla="*/ 1511300 h 403"/>
                <a:gd name="T14" fmla="*/ 1758950 w 469"/>
                <a:gd name="T15" fmla="*/ 1185039 h 403"/>
                <a:gd name="T16" fmla="*/ 941357 w 469"/>
                <a:gd name="T17" fmla="*/ 506267 h 403"/>
                <a:gd name="T18" fmla="*/ 472554 w 469"/>
                <a:gd name="T19" fmla="*/ 678772 h 403"/>
                <a:gd name="T20" fmla="*/ 266280 w 469"/>
                <a:gd name="T21" fmla="*/ 472516 h 403"/>
                <a:gd name="T22" fmla="*/ 472554 w 469"/>
                <a:gd name="T23" fmla="*/ 266259 h 403"/>
                <a:gd name="T24" fmla="*/ 678827 w 469"/>
                <a:gd name="T25" fmla="*/ 472516 h 403"/>
                <a:gd name="T26" fmla="*/ 472554 w 469"/>
                <a:gd name="T27" fmla="*/ 678772 h 4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69" h="403">
                  <a:moveTo>
                    <a:pt x="251" y="135"/>
                  </a:moveTo>
                  <a:cubicBezTo>
                    <a:pt x="251" y="132"/>
                    <a:pt x="251" y="129"/>
                    <a:pt x="251" y="126"/>
                  </a:cubicBezTo>
                  <a:cubicBezTo>
                    <a:pt x="251" y="57"/>
                    <a:pt x="195" y="0"/>
                    <a:pt x="126" y="0"/>
                  </a:cubicBezTo>
                  <a:cubicBezTo>
                    <a:pt x="56" y="0"/>
                    <a:pt x="0" y="57"/>
                    <a:pt x="0" y="126"/>
                  </a:cubicBezTo>
                  <a:cubicBezTo>
                    <a:pt x="0" y="196"/>
                    <a:pt x="56" y="252"/>
                    <a:pt x="126" y="252"/>
                  </a:cubicBezTo>
                  <a:cubicBezTo>
                    <a:pt x="144" y="252"/>
                    <a:pt x="162" y="248"/>
                    <a:pt x="178" y="240"/>
                  </a:cubicBezTo>
                  <a:cubicBezTo>
                    <a:pt x="269" y="278"/>
                    <a:pt x="357" y="317"/>
                    <a:pt x="412" y="403"/>
                  </a:cubicBezTo>
                  <a:cubicBezTo>
                    <a:pt x="417" y="367"/>
                    <a:pt x="439" y="335"/>
                    <a:pt x="469" y="316"/>
                  </a:cubicBezTo>
                  <a:cubicBezTo>
                    <a:pt x="374" y="286"/>
                    <a:pt x="312" y="212"/>
                    <a:pt x="251" y="135"/>
                  </a:cubicBezTo>
                  <a:close/>
                  <a:moveTo>
                    <a:pt x="126" y="181"/>
                  </a:moveTo>
                  <a:cubicBezTo>
                    <a:pt x="95" y="181"/>
                    <a:pt x="71" y="157"/>
                    <a:pt x="71" y="126"/>
                  </a:cubicBezTo>
                  <a:cubicBezTo>
                    <a:pt x="71" y="96"/>
                    <a:pt x="95" y="71"/>
                    <a:pt x="126" y="71"/>
                  </a:cubicBezTo>
                  <a:cubicBezTo>
                    <a:pt x="156" y="71"/>
                    <a:pt x="181" y="96"/>
                    <a:pt x="181" y="126"/>
                  </a:cubicBezTo>
                  <a:cubicBezTo>
                    <a:pt x="181" y="157"/>
                    <a:pt x="156" y="181"/>
                    <a:pt x="126" y="18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674" name="Freeform 10">
              <a:extLst>
                <a:ext uri="{FF2B5EF4-FFF2-40B4-BE49-F238E27FC236}">
                  <a16:creationId xmlns:a16="http://schemas.microsoft.com/office/drawing/2014/main" id="{081EC977-D684-4E7C-8799-832A5D78E585}"/>
                </a:ext>
              </a:extLst>
            </p:cNvPr>
            <p:cNvSpPr>
              <a:spLocks noEditPoints="1"/>
            </p:cNvSpPr>
            <p:nvPr/>
          </p:nvSpPr>
          <p:spPr bwMode="auto">
            <a:xfrm>
              <a:off x="6396038" y="2398713"/>
              <a:ext cx="1758950" cy="1511300"/>
            </a:xfrm>
            <a:custGeom>
              <a:avLst/>
              <a:gdLst>
                <a:gd name="T0" fmla="*/ 941357 w 469"/>
                <a:gd name="T1" fmla="*/ 506267 h 403"/>
                <a:gd name="T2" fmla="*/ 941357 w 469"/>
                <a:gd name="T3" fmla="*/ 472516 h 403"/>
                <a:gd name="T4" fmla="*/ 472554 w 469"/>
                <a:gd name="T5" fmla="*/ 0 h 403"/>
                <a:gd name="T6" fmla="*/ 0 w 469"/>
                <a:gd name="T7" fmla="*/ 472516 h 403"/>
                <a:gd name="T8" fmla="*/ 472554 w 469"/>
                <a:gd name="T9" fmla="*/ 945031 h 403"/>
                <a:gd name="T10" fmla="*/ 667576 w 469"/>
                <a:gd name="T11" fmla="*/ 900030 h 403"/>
                <a:gd name="T12" fmla="*/ 1545176 w 469"/>
                <a:gd name="T13" fmla="*/ 1511300 h 403"/>
                <a:gd name="T14" fmla="*/ 1758950 w 469"/>
                <a:gd name="T15" fmla="*/ 1185039 h 403"/>
                <a:gd name="T16" fmla="*/ 941357 w 469"/>
                <a:gd name="T17" fmla="*/ 506267 h 403"/>
                <a:gd name="T18" fmla="*/ 472554 w 469"/>
                <a:gd name="T19" fmla="*/ 678772 h 403"/>
                <a:gd name="T20" fmla="*/ 266280 w 469"/>
                <a:gd name="T21" fmla="*/ 472516 h 403"/>
                <a:gd name="T22" fmla="*/ 472554 w 469"/>
                <a:gd name="T23" fmla="*/ 266259 h 403"/>
                <a:gd name="T24" fmla="*/ 678827 w 469"/>
                <a:gd name="T25" fmla="*/ 472516 h 403"/>
                <a:gd name="T26" fmla="*/ 472554 w 469"/>
                <a:gd name="T27" fmla="*/ 678772 h 4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69" h="403">
                  <a:moveTo>
                    <a:pt x="251" y="135"/>
                  </a:moveTo>
                  <a:cubicBezTo>
                    <a:pt x="251" y="132"/>
                    <a:pt x="251" y="129"/>
                    <a:pt x="251" y="126"/>
                  </a:cubicBezTo>
                  <a:cubicBezTo>
                    <a:pt x="251" y="57"/>
                    <a:pt x="195" y="0"/>
                    <a:pt x="126" y="0"/>
                  </a:cubicBezTo>
                  <a:cubicBezTo>
                    <a:pt x="56" y="0"/>
                    <a:pt x="0" y="57"/>
                    <a:pt x="0" y="126"/>
                  </a:cubicBezTo>
                  <a:cubicBezTo>
                    <a:pt x="0" y="196"/>
                    <a:pt x="56" y="252"/>
                    <a:pt x="126" y="252"/>
                  </a:cubicBezTo>
                  <a:cubicBezTo>
                    <a:pt x="144" y="252"/>
                    <a:pt x="162" y="248"/>
                    <a:pt x="178" y="240"/>
                  </a:cubicBezTo>
                  <a:cubicBezTo>
                    <a:pt x="269" y="278"/>
                    <a:pt x="357" y="317"/>
                    <a:pt x="412" y="403"/>
                  </a:cubicBezTo>
                  <a:cubicBezTo>
                    <a:pt x="417" y="367"/>
                    <a:pt x="439" y="335"/>
                    <a:pt x="469" y="316"/>
                  </a:cubicBezTo>
                  <a:cubicBezTo>
                    <a:pt x="374" y="286"/>
                    <a:pt x="312" y="212"/>
                    <a:pt x="251" y="135"/>
                  </a:cubicBezTo>
                  <a:close/>
                  <a:moveTo>
                    <a:pt x="126" y="181"/>
                  </a:moveTo>
                  <a:cubicBezTo>
                    <a:pt x="95" y="181"/>
                    <a:pt x="71" y="157"/>
                    <a:pt x="71" y="126"/>
                  </a:cubicBezTo>
                  <a:cubicBezTo>
                    <a:pt x="71" y="96"/>
                    <a:pt x="95" y="71"/>
                    <a:pt x="126" y="71"/>
                  </a:cubicBezTo>
                  <a:cubicBezTo>
                    <a:pt x="156" y="71"/>
                    <a:pt x="181" y="96"/>
                    <a:pt x="181" y="126"/>
                  </a:cubicBezTo>
                  <a:cubicBezTo>
                    <a:pt x="181" y="157"/>
                    <a:pt x="156" y="181"/>
                    <a:pt x="126" y="181"/>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 name="Freeform 11">
              <a:extLst>
                <a:ext uri="{FF2B5EF4-FFF2-40B4-BE49-F238E27FC236}">
                  <a16:creationId xmlns:a16="http://schemas.microsoft.com/office/drawing/2014/main" id="{91A09C9D-E4DF-48E9-85BF-27C39E687321}"/>
                </a:ext>
              </a:extLst>
            </p:cNvPr>
            <p:cNvSpPr>
              <a:spLocks noEditPoints="1"/>
            </p:cNvSpPr>
            <p:nvPr/>
          </p:nvSpPr>
          <p:spPr bwMode="auto">
            <a:xfrm>
              <a:off x="4802687" y="2983568"/>
              <a:ext cx="1847296" cy="1534458"/>
            </a:xfrm>
            <a:custGeom>
              <a:avLst/>
              <a:gdLst>
                <a:gd name="T0" fmla="*/ 189 w 493"/>
                <a:gd name="T1" fmla="*/ 152 h 409"/>
                <a:gd name="T2" fmla="*/ 180 w 493"/>
                <a:gd name="T3" fmla="*/ 149 h 409"/>
                <a:gd name="T4" fmla="*/ 21 w 493"/>
                <a:gd name="T5" fmla="*/ 229 h 409"/>
                <a:gd name="T6" fmla="*/ 102 w 493"/>
                <a:gd name="T7" fmla="*/ 388 h 409"/>
                <a:gd name="T8" fmla="*/ 260 w 493"/>
                <a:gd name="T9" fmla="*/ 307 h 409"/>
                <a:gd name="T10" fmla="*/ 266 w 493"/>
                <a:gd name="T11" fmla="*/ 254 h 409"/>
                <a:gd name="T12" fmla="*/ 493 w 493"/>
                <a:gd name="T13" fmla="*/ 82 h 409"/>
                <a:gd name="T14" fmla="*/ 428 w 493"/>
                <a:gd name="T15" fmla="*/ 0 h 409"/>
                <a:gd name="T16" fmla="*/ 189 w 493"/>
                <a:gd name="T17" fmla="*/ 152 h 409"/>
                <a:gd name="T18" fmla="*/ 193 w 493"/>
                <a:gd name="T19" fmla="*/ 285 h 409"/>
                <a:gd name="T20" fmla="*/ 124 w 493"/>
                <a:gd name="T21" fmla="*/ 320 h 409"/>
                <a:gd name="T22" fmla="*/ 89 w 493"/>
                <a:gd name="T23" fmla="*/ 251 h 409"/>
                <a:gd name="T24" fmla="*/ 158 w 493"/>
                <a:gd name="T25" fmla="*/ 216 h 409"/>
                <a:gd name="T26" fmla="*/ 193 w 493"/>
                <a:gd name="T27" fmla="*/ 28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3" h="409">
                  <a:moveTo>
                    <a:pt x="189" y="152"/>
                  </a:moveTo>
                  <a:cubicBezTo>
                    <a:pt x="186" y="151"/>
                    <a:pt x="183" y="149"/>
                    <a:pt x="180" y="149"/>
                  </a:cubicBezTo>
                  <a:cubicBezTo>
                    <a:pt x="114" y="127"/>
                    <a:pt x="43" y="163"/>
                    <a:pt x="21" y="229"/>
                  </a:cubicBezTo>
                  <a:cubicBezTo>
                    <a:pt x="0" y="295"/>
                    <a:pt x="36" y="366"/>
                    <a:pt x="102" y="388"/>
                  </a:cubicBezTo>
                  <a:cubicBezTo>
                    <a:pt x="168" y="409"/>
                    <a:pt x="239" y="373"/>
                    <a:pt x="260" y="307"/>
                  </a:cubicBezTo>
                  <a:cubicBezTo>
                    <a:pt x="266" y="289"/>
                    <a:pt x="268" y="271"/>
                    <a:pt x="266" y="254"/>
                  </a:cubicBezTo>
                  <a:cubicBezTo>
                    <a:pt x="329" y="179"/>
                    <a:pt x="394" y="107"/>
                    <a:pt x="493" y="82"/>
                  </a:cubicBezTo>
                  <a:cubicBezTo>
                    <a:pt x="460" y="65"/>
                    <a:pt x="437" y="36"/>
                    <a:pt x="428" y="0"/>
                  </a:cubicBezTo>
                  <a:cubicBezTo>
                    <a:pt x="370" y="82"/>
                    <a:pt x="280" y="118"/>
                    <a:pt x="189" y="152"/>
                  </a:cubicBezTo>
                  <a:close/>
                  <a:moveTo>
                    <a:pt x="193" y="285"/>
                  </a:moveTo>
                  <a:cubicBezTo>
                    <a:pt x="184" y="314"/>
                    <a:pt x="153" y="330"/>
                    <a:pt x="124" y="320"/>
                  </a:cubicBezTo>
                  <a:cubicBezTo>
                    <a:pt x="95" y="311"/>
                    <a:pt x="79" y="280"/>
                    <a:pt x="89" y="251"/>
                  </a:cubicBezTo>
                  <a:cubicBezTo>
                    <a:pt x="98" y="222"/>
                    <a:pt x="129" y="206"/>
                    <a:pt x="158" y="216"/>
                  </a:cubicBezTo>
                  <a:cubicBezTo>
                    <a:pt x="187" y="225"/>
                    <a:pt x="202" y="256"/>
                    <a:pt x="193" y="285"/>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dirty="0"/>
            </a:p>
          </p:txBody>
        </p:sp>
      </p:grpSp>
      <p:sp>
        <p:nvSpPr>
          <p:cNvPr id="27668" name="pole tekstowe 20">
            <a:extLst>
              <a:ext uri="{FF2B5EF4-FFF2-40B4-BE49-F238E27FC236}">
                <a16:creationId xmlns:a16="http://schemas.microsoft.com/office/drawing/2014/main" id="{C175A709-81A4-4EA2-8B82-823DD7A04873}"/>
              </a:ext>
            </a:extLst>
          </p:cNvPr>
          <p:cNvSpPr txBox="1">
            <a:spLocks noChangeArrowheads="1"/>
          </p:cNvSpPr>
          <p:nvPr/>
        </p:nvSpPr>
        <p:spPr bwMode="auto">
          <a:xfrm>
            <a:off x="3949713" y="2076774"/>
            <a:ext cx="2593232" cy="52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accent5"/>
                </a:solidFill>
              </a:rPr>
              <a:t>Add text here</a:t>
            </a:r>
          </a:p>
        </p:txBody>
      </p:sp>
      <p:sp>
        <p:nvSpPr>
          <p:cNvPr id="27666" name="pole tekstowe 22">
            <a:extLst>
              <a:ext uri="{FF2B5EF4-FFF2-40B4-BE49-F238E27FC236}">
                <a16:creationId xmlns:a16="http://schemas.microsoft.com/office/drawing/2014/main" id="{F054ADC7-5ADE-482C-837B-177605AFEB4F}"/>
              </a:ext>
            </a:extLst>
          </p:cNvPr>
          <p:cNvSpPr txBox="1">
            <a:spLocks noChangeArrowheads="1"/>
          </p:cNvSpPr>
          <p:nvPr/>
        </p:nvSpPr>
        <p:spPr bwMode="auto">
          <a:xfrm>
            <a:off x="6649314" y="2087811"/>
            <a:ext cx="2591399" cy="525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accent1"/>
                </a:solidFill>
              </a:rPr>
              <a:t>Add text here</a:t>
            </a:r>
          </a:p>
        </p:txBody>
      </p:sp>
      <p:sp>
        <p:nvSpPr>
          <p:cNvPr id="27664" name="pole tekstowe 23">
            <a:extLst>
              <a:ext uri="{FF2B5EF4-FFF2-40B4-BE49-F238E27FC236}">
                <a16:creationId xmlns:a16="http://schemas.microsoft.com/office/drawing/2014/main" id="{F35728BF-497B-46DF-B72F-0E370BE1D534}"/>
              </a:ext>
            </a:extLst>
          </p:cNvPr>
          <p:cNvSpPr txBox="1">
            <a:spLocks noChangeArrowheads="1"/>
          </p:cNvSpPr>
          <p:nvPr/>
        </p:nvSpPr>
        <p:spPr bwMode="auto">
          <a:xfrm>
            <a:off x="8015623" y="4722607"/>
            <a:ext cx="2591398" cy="52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accent2"/>
                </a:solidFill>
              </a:rPr>
              <a:t>Add text here</a:t>
            </a:r>
          </a:p>
        </p:txBody>
      </p:sp>
      <p:sp>
        <p:nvSpPr>
          <p:cNvPr id="27662" name="pole tekstowe 21">
            <a:extLst>
              <a:ext uri="{FF2B5EF4-FFF2-40B4-BE49-F238E27FC236}">
                <a16:creationId xmlns:a16="http://schemas.microsoft.com/office/drawing/2014/main" id="{870090BB-B04B-42FD-B5C8-D43FBDECCEE6}"/>
              </a:ext>
            </a:extLst>
          </p:cNvPr>
          <p:cNvSpPr txBox="1">
            <a:spLocks noChangeArrowheads="1"/>
          </p:cNvSpPr>
          <p:nvPr/>
        </p:nvSpPr>
        <p:spPr bwMode="auto">
          <a:xfrm>
            <a:off x="5328857" y="4722606"/>
            <a:ext cx="2591399" cy="525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accent6"/>
                </a:solidFill>
              </a:rPr>
              <a:t>Add text here</a:t>
            </a:r>
          </a:p>
        </p:txBody>
      </p:sp>
      <p:sp>
        <p:nvSpPr>
          <p:cNvPr id="27660" name="pole tekstowe 11">
            <a:extLst>
              <a:ext uri="{FF2B5EF4-FFF2-40B4-BE49-F238E27FC236}">
                <a16:creationId xmlns:a16="http://schemas.microsoft.com/office/drawing/2014/main" id="{8C99D8E5-283C-4333-8485-52753F538D25}"/>
              </a:ext>
            </a:extLst>
          </p:cNvPr>
          <p:cNvSpPr txBox="1">
            <a:spLocks noChangeArrowheads="1"/>
          </p:cNvSpPr>
          <p:nvPr/>
        </p:nvSpPr>
        <p:spPr bwMode="auto">
          <a:xfrm>
            <a:off x="1358315" y="2076695"/>
            <a:ext cx="2591398" cy="52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tx2"/>
                </a:solidFill>
              </a:rPr>
              <a:t>Add text here</a:t>
            </a:r>
          </a:p>
        </p:txBody>
      </p:sp>
      <p:sp>
        <p:nvSpPr>
          <p:cNvPr id="27658" name="pole tekstowe 19">
            <a:extLst>
              <a:ext uri="{FF2B5EF4-FFF2-40B4-BE49-F238E27FC236}">
                <a16:creationId xmlns:a16="http://schemas.microsoft.com/office/drawing/2014/main" id="{A73D37F0-77E8-4341-BE69-AEEF46BA2F33}"/>
              </a:ext>
            </a:extLst>
          </p:cNvPr>
          <p:cNvSpPr txBox="1">
            <a:spLocks noChangeArrowheads="1"/>
          </p:cNvSpPr>
          <p:nvPr/>
        </p:nvSpPr>
        <p:spPr bwMode="auto">
          <a:xfrm>
            <a:off x="2651262" y="4722606"/>
            <a:ext cx="2591399" cy="525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pl-PL" sz="2000" dirty="0">
                <a:solidFill>
                  <a:schemeClr val="accent4"/>
                </a:solidFill>
              </a:rPr>
              <a:t>Add text here</a:t>
            </a:r>
          </a:p>
        </p:txBody>
      </p:sp>
    </p:spTree>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8 Steps Timeline with Horizontal Rocket Trajectory</a:t>
            </a:r>
          </a:p>
        </p:txBody>
      </p:sp>
      <p:grpSp>
        <p:nvGrpSpPr>
          <p:cNvPr id="3" name="Grupa 2">
            <a:extLst>
              <a:ext uri="{FF2B5EF4-FFF2-40B4-BE49-F238E27FC236}">
                <a16:creationId xmlns:a16="http://schemas.microsoft.com/office/drawing/2014/main" id="{E0B9C852-D8B0-41A4-B7F1-294F524F44AA}"/>
              </a:ext>
            </a:extLst>
          </p:cNvPr>
          <p:cNvGrpSpPr/>
          <p:nvPr/>
        </p:nvGrpSpPr>
        <p:grpSpPr>
          <a:xfrm>
            <a:off x="623888" y="2504612"/>
            <a:ext cx="5328098" cy="833825"/>
            <a:chOff x="623888" y="2504612"/>
            <a:chExt cx="5328098" cy="833825"/>
          </a:xfrm>
        </p:grpSpPr>
        <p:sp>
          <p:nvSpPr>
            <p:cNvPr id="38" name="Prostokąt 37">
              <a:extLst>
                <a:ext uri="{FF2B5EF4-FFF2-40B4-BE49-F238E27FC236}">
                  <a16:creationId xmlns:a16="http://schemas.microsoft.com/office/drawing/2014/main" id="{005699F5-95E3-4BA1-A5A0-D101C61BBD55}"/>
                </a:ext>
              </a:extLst>
            </p:cNvPr>
            <p:cNvSpPr/>
            <p:nvPr/>
          </p:nvSpPr>
          <p:spPr>
            <a:xfrm rot="16200000">
              <a:off x="2942575" y="329026"/>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39" name="Freeform 5">
              <a:extLst>
                <a:ext uri="{FF2B5EF4-FFF2-40B4-BE49-F238E27FC236}">
                  <a16:creationId xmlns:a16="http://schemas.microsoft.com/office/drawing/2014/main" id="{AC3C963E-4717-4C4A-A5B1-D31897C00AAE}"/>
                </a:ext>
              </a:extLst>
            </p:cNvPr>
            <p:cNvSpPr>
              <a:spLocks/>
            </p:cNvSpPr>
            <p:nvPr/>
          </p:nvSpPr>
          <p:spPr bwMode="auto">
            <a:xfrm>
              <a:off x="812445" y="2504612"/>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1"/>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40" name="Prostokąt 39">
              <a:extLst>
                <a:ext uri="{FF2B5EF4-FFF2-40B4-BE49-F238E27FC236}">
                  <a16:creationId xmlns:a16="http://schemas.microsoft.com/office/drawing/2014/main" id="{0C4D1DBB-7AF0-468D-8981-7E4DDF3CE20E}"/>
                </a:ext>
              </a:extLst>
            </p:cNvPr>
            <p:cNvSpPr/>
            <p:nvPr/>
          </p:nvSpPr>
          <p:spPr>
            <a:xfrm>
              <a:off x="1724790" y="2685075"/>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6" name="Grupa 5">
            <a:extLst>
              <a:ext uri="{FF2B5EF4-FFF2-40B4-BE49-F238E27FC236}">
                <a16:creationId xmlns:a16="http://schemas.microsoft.com/office/drawing/2014/main" id="{086314DE-5FB6-4CF0-B351-AFCC80483A93}"/>
              </a:ext>
            </a:extLst>
          </p:cNvPr>
          <p:cNvGrpSpPr/>
          <p:nvPr/>
        </p:nvGrpSpPr>
        <p:grpSpPr>
          <a:xfrm>
            <a:off x="623889" y="4484805"/>
            <a:ext cx="5328099" cy="833824"/>
            <a:chOff x="623889" y="4484805"/>
            <a:chExt cx="5328099" cy="833824"/>
          </a:xfrm>
        </p:grpSpPr>
        <p:sp>
          <p:nvSpPr>
            <p:cNvPr id="42" name="Prostokąt 41">
              <a:extLst>
                <a:ext uri="{FF2B5EF4-FFF2-40B4-BE49-F238E27FC236}">
                  <a16:creationId xmlns:a16="http://schemas.microsoft.com/office/drawing/2014/main" id="{626CAE84-981D-40B1-8C73-060691623C22}"/>
                </a:ext>
              </a:extLst>
            </p:cNvPr>
            <p:cNvSpPr/>
            <p:nvPr/>
          </p:nvSpPr>
          <p:spPr>
            <a:xfrm rot="16200000">
              <a:off x="2942577" y="2309217"/>
              <a:ext cx="690724" cy="5328099"/>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44" name="Freeform 5">
              <a:extLst>
                <a:ext uri="{FF2B5EF4-FFF2-40B4-BE49-F238E27FC236}">
                  <a16:creationId xmlns:a16="http://schemas.microsoft.com/office/drawing/2014/main" id="{69297F3B-63C4-4338-87DB-9F827EE6C92D}"/>
                </a:ext>
              </a:extLst>
            </p:cNvPr>
            <p:cNvSpPr>
              <a:spLocks/>
            </p:cNvSpPr>
            <p:nvPr/>
          </p:nvSpPr>
          <p:spPr bwMode="auto">
            <a:xfrm>
              <a:off x="812445" y="4484805"/>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45" name="Prostokąt 44">
              <a:extLst>
                <a:ext uri="{FF2B5EF4-FFF2-40B4-BE49-F238E27FC236}">
                  <a16:creationId xmlns:a16="http://schemas.microsoft.com/office/drawing/2014/main" id="{301BA00B-FBB5-4377-8826-366FDA486049}"/>
                </a:ext>
              </a:extLst>
            </p:cNvPr>
            <p:cNvSpPr/>
            <p:nvPr/>
          </p:nvSpPr>
          <p:spPr>
            <a:xfrm>
              <a:off x="1724790" y="4665268"/>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4" name="Grupa 3">
            <a:extLst>
              <a:ext uri="{FF2B5EF4-FFF2-40B4-BE49-F238E27FC236}">
                <a16:creationId xmlns:a16="http://schemas.microsoft.com/office/drawing/2014/main" id="{14ACCC7C-DF76-4A50-9370-88EFB9FFB33C}"/>
              </a:ext>
            </a:extLst>
          </p:cNvPr>
          <p:cNvGrpSpPr/>
          <p:nvPr/>
        </p:nvGrpSpPr>
        <p:grpSpPr>
          <a:xfrm>
            <a:off x="623888" y="3494708"/>
            <a:ext cx="5328098" cy="833824"/>
            <a:chOff x="623888" y="3494708"/>
            <a:chExt cx="5328098" cy="833824"/>
          </a:xfrm>
        </p:grpSpPr>
        <p:sp>
          <p:nvSpPr>
            <p:cNvPr id="46" name="Prostokąt 45">
              <a:extLst>
                <a:ext uri="{FF2B5EF4-FFF2-40B4-BE49-F238E27FC236}">
                  <a16:creationId xmlns:a16="http://schemas.microsoft.com/office/drawing/2014/main" id="{C9CCFD30-79FC-4B84-ADC3-7AAD2DDB34C2}"/>
                </a:ext>
              </a:extLst>
            </p:cNvPr>
            <p:cNvSpPr/>
            <p:nvPr/>
          </p:nvSpPr>
          <p:spPr>
            <a:xfrm rot="16200000">
              <a:off x="2942575" y="1319121"/>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48" name="Freeform 5">
              <a:extLst>
                <a:ext uri="{FF2B5EF4-FFF2-40B4-BE49-F238E27FC236}">
                  <a16:creationId xmlns:a16="http://schemas.microsoft.com/office/drawing/2014/main" id="{7F552129-885F-4B40-9097-096D00D887B8}"/>
                </a:ext>
              </a:extLst>
            </p:cNvPr>
            <p:cNvSpPr>
              <a:spLocks/>
            </p:cNvSpPr>
            <p:nvPr/>
          </p:nvSpPr>
          <p:spPr bwMode="auto">
            <a:xfrm>
              <a:off x="812445" y="3494708"/>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5"/>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51" name="Prostokąt 50">
              <a:extLst>
                <a:ext uri="{FF2B5EF4-FFF2-40B4-BE49-F238E27FC236}">
                  <a16:creationId xmlns:a16="http://schemas.microsoft.com/office/drawing/2014/main" id="{797F748D-B77A-4006-9B9A-CECC4F7AD7B2}"/>
                </a:ext>
              </a:extLst>
            </p:cNvPr>
            <p:cNvSpPr/>
            <p:nvPr/>
          </p:nvSpPr>
          <p:spPr>
            <a:xfrm>
              <a:off x="1724790" y="3675172"/>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7" name="Grupa 6">
            <a:extLst>
              <a:ext uri="{FF2B5EF4-FFF2-40B4-BE49-F238E27FC236}">
                <a16:creationId xmlns:a16="http://schemas.microsoft.com/office/drawing/2014/main" id="{009192D2-F4FF-4549-8ECC-3CE2A6BAFD1D}"/>
              </a:ext>
            </a:extLst>
          </p:cNvPr>
          <p:cNvGrpSpPr/>
          <p:nvPr/>
        </p:nvGrpSpPr>
        <p:grpSpPr>
          <a:xfrm>
            <a:off x="623888" y="5474900"/>
            <a:ext cx="5328098" cy="833826"/>
            <a:chOff x="623888" y="5474900"/>
            <a:chExt cx="5328098" cy="833826"/>
          </a:xfrm>
        </p:grpSpPr>
        <p:sp>
          <p:nvSpPr>
            <p:cNvPr id="52" name="Prostokąt 51">
              <a:extLst>
                <a:ext uri="{FF2B5EF4-FFF2-40B4-BE49-F238E27FC236}">
                  <a16:creationId xmlns:a16="http://schemas.microsoft.com/office/drawing/2014/main" id="{64364E87-222F-4D28-A743-31025E2BBB27}"/>
                </a:ext>
              </a:extLst>
            </p:cNvPr>
            <p:cNvSpPr/>
            <p:nvPr/>
          </p:nvSpPr>
          <p:spPr>
            <a:xfrm rot="16200000">
              <a:off x="2942575" y="3299315"/>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54" name="Freeform 5">
              <a:extLst>
                <a:ext uri="{FF2B5EF4-FFF2-40B4-BE49-F238E27FC236}">
                  <a16:creationId xmlns:a16="http://schemas.microsoft.com/office/drawing/2014/main" id="{EBBCE119-A772-4E7F-B070-EF4D2B299214}"/>
                </a:ext>
              </a:extLst>
            </p:cNvPr>
            <p:cNvSpPr>
              <a:spLocks/>
            </p:cNvSpPr>
            <p:nvPr/>
          </p:nvSpPr>
          <p:spPr bwMode="auto">
            <a:xfrm>
              <a:off x="812445" y="5474900"/>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4"/>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57" name="Prostokąt 56">
              <a:extLst>
                <a:ext uri="{FF2B5EF4-FFF2-40B4-BE49-F238E27FC236}">
                  <a16:creationId xmlns:a16="http://schemas.microsoft.com/office/drawing/2014/main" id="{33BA76D7-28C9-47DA-8D66-30DC02A56252}"/>
                </a:ext>
              </a:extLst>
            </p:cNvPr>
            <p:cNvSpPr/>
            <p:nvPr/>
          </p:nvSpPr>
          <p:spPr>
            <a:xfrm>
              <a:off x="1724790" y="5655365"/>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5" name="Grupa 4">
            <a:extLst>
              <a:ext uri="{FF2B5EF4-FFF2-40B4-BE49-F238E27FC236}">
                <a16:creationId xmlns:a16="http://schemas.microsoft.com/office/drawing/2014/main" id="{305C28FF-5D98-4F1F-96B0-6EA1069C7FF4}"/>
              </a:ext>
            </a:extLst>
          </p:cNvPr>
          <p:cNvGrpSpPr/>
          <p:nvPr/>
        </p:nvGrpSpPr>
        <p:grpSpPr>
          <a:xfrm>
            <a:off x="661989" y="1115099"/>
            <a:ext cx="10762603" cy="1215613"/>
            <a:chOff x="661989" y="1063415"/>
            <a:chExt cx="10630049" cy="1200642"/>
          </a:xfrm>
        </p:grpSpPr>
        <p:grpSp>
          <p:nvGrpSpPr>
            <p:cNvPr id="96" name="Grupa 95"/>
            <p:cNvGrpSpPr/>
            <p:nvPr/>
          </p:nvGrpSpPr>
          <p:grpSpPr>
            <a:xfrm>
              <a:off x="661989" y="1063415"/>
              <a:ext cx="9199563" cy="806451"/>
              <a:chOff x="661989" y="5350797"/>
              <a:chExt cx="9199563" cy="806451"/>
            </a:xfrm>
          </p:grpSpPr>
          <p:sp>
            <p:nvSpPr>
              <p:cNvPr id="91" name="Freeform 5"/>
              <p:cNvSpPr>
                <a:spLocks/>
              </p:cNvSpPr>
              <p:nvPr/>
            </p:nvSpPr>
            <p:spPr bwMode="auto">
              <a:xfrm>
                <a:off x="661989" y="5350797"/>
                <a:ext cx="9199563" cy="806451"/>
              </a:xfrm>
              <a:custGeom>
                <a:avLst/>
                <a:gdLst>
                  <a:gd name="T0" fmla="*/ 0 w 2764"/>
                  <a:gd name="T1" fmla="*/ 237 h 237"/>
                  <a:gd name="T2" fmla="*/ 2764 w 2764"/>
                  <a:gd name="T3" fmla="*/ 166 h 237"/>
                </a:gdLst>
                <a:ahLst/>
                <a:cxnLst>
                  <a:cxn ang="0">
                    <a:pos x="T0" y="T1"/>
                  </a:cxn>
                  <a:cxn ang="0">
                    <a:pos x="T2" y="T3"/>
                  </a:cxn>
                </a:cxnLst>
                <a:rect l="0" t="0" r="r" b="b"/>
                <a:pathLst>
                  <a:path w="2764" h="237">
                    <a:moveTo>
                      <a:pt x="0" y="237"/>
                    </a:moveTo>
                    <a:cubicBezTo>
                      <a:pt x="0" y="237"/>
                      <a:pt x="1197" y="0"/>
                      <a:pt x="2764" y="166"/>
                    </a:cubicBezTo>
                  </a:path>
                </a:pathLst>
              </a:custGeom>
              <a:noFill/>
              <a:ln w="38100" cap="rnd">
                <a:solidFill>
                  <a:schemeClr val="bg2">
                    <a:lumMod val="5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 name="Elipsa 22"/>
              <p:cNvSpPr/>
              <p:nvPr/>
            </p:nvSpPr>
            <p:spPr>
              <a:xfrm rot="5400000">
                <a:off x="3694642" y="5628228"/>
                <a:ext cx="288032" cy="28803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Elipsa 23"/>
              <p:cNvSpPr/>
              <p:nvPr/>
            </p:nvSpPr>
            <p:spPr>
              <a:xfrm rot="5400000">
                <a:off x="4730550" y="5588443"/>
                <a:ext cx="288032" cy="288032"/>
              </a:xfrm>
              <a:prstGeom prst="ellipse">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Elipsa 24"/>
              <p:cNvSpPr/>
              <p:nvPr/>
            </p:nvSpPr>
            <p:spPr>
              <a:xfrm rot="5400000">
                <a:off x="2658734" y="5717090"/>
                <a:ext cx="288032" cy="288032"/>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a 24"/>
              <p:cNvSpPr/>
              <p:nvPr/>
            </p:nvSpPr>
            <p:spPr>
              <a:xfrm rot="5400000">
                <a:off x="1622826" y="5836352"/>
                <a:ext cx="288032" cy="288032"/>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Elipsa 23"/>
              <p:cNvSpPr/>
              <p:nvPr/>
            </p:nvSpPr>
            <p:spPr>
              <a:xfrm rot="5400000">
                <a:off x="5766458" y="5571111"/>
                <a:ext cx="288032" cy="288032"/>
              </a:xfrm>
              <a:prstGeom prst="ellipse">
                <a:avLst/>
              </a:prstGeom>
              <a:solidFill>
                <a:schemeClr val="accent1">
                  <a:lumMod val="7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Elipsa 23"/>
              <p:cNvSpPr/>
              <p:nvPr/>
            </p:nvSpPr>
            <p:spPr>
              <a:xfrm rot="5400000">
                <a:off x="6802366" y="5571111"/>
                <a:ext cx="288032" cy="288032"/>
              </a:xfrm>
              <a:prstGeom prst="ellipse">
                <a:avLst/>
              </a:prstGeom>
              <a:solidFill>
                <a:schemeClr val="accent5">
                  <a:lumMod val="7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Elipsa 23"/>
              <p:cNvSpPr/>
              <p:nvPr/>
            </p:nvSpPr>
            <p:spPr>
              <a:xfrm rot="5400000">
                <a:off x="7838274" y="5619735"/>
                <a:ext cx="288032" cy="288032"/>
              </a:xfrm>
              <a:prstGeom prst="ellipse">
                <a:avLst/>
              </a:prstGeom>
              <a:solidFill>
                <a:schemeClr val="accent2">
                  <a:lumMod val="7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Elipsa 23"/>
              <p:cNvSpPr/>
              <p:nvPr/>
            </p:nvSpPr>
            <p:spPr>
              <a:xfrm rot="5400000">
                <a:off x="8874184" y="5697875"/>
                <a:ext cx="288032" cy="288032"/>
              </a:xfrm>
              <a:prstGeom prst="ellipse">
                <a:avLst/>
              </a:prstGeom>
              <a:solidFill>
                <a:schemeClr val="accent4">
                  <a:lumMod val="7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1" name="Freeform 6">
              <a:extLst>
                <a:ext uri="{FF2B5EF4-FFF2-40B4-BE49-F238E27FC236}">
                  <a16:creationId xmlns:a16="http://schemas.microsoft.com/office/drawing/2014/main" id="{2506DE57-3F61-41EB-B6E3-8349290C1EC9}"/>
                </a:ext>
              </a:extLst>
            </p:cNvPr>
            <p:cNvSpPr>
              <a:spLocks noEditPoints="1"/>
            </p:cNvSpPr>
            <p:nvPr/>
          </p:nvSpPr>
          <p:spPr bwMode="auto">
            <a:xfrm rot="3787083">
              <a:off x="10155671" y="1127691"/>
              <a:ext cx="1039235" cy="1233498"/>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upa 10">
            <a:extLst>
              <a:ext uri="{FF2B5EF4-FFF2-40B4-BE49-F238E27FC236}">
                <a16:creationId xmlns:a16="http://schemas.microsoft.com/office/drawing/2014/main" id="{F95D632D-2CD7-4393-A45E-46C5377601DE}"/>
              </a:ext>
            </a:extLst>
          </p:cNvPr>
          <p:cNvGrpSpPr/>
          <p:nvPr/>
        </p:nvGrpSpPr>
        <p:grpSpPr>
          <a:xfrm>
            <a:off x="6240016" y="2504612"/>
            <a:ext cx="5328098" cy="833825"/>
            <a:chOff x="6240016" y="2504612"/>
            <a:chExt cx="5328098" cy="833825"/>
          </a:xfrm>
        </p:grpSpPr>
        <p:sp>
          <p:nvSpPr>
            <p:cNvPr id="73" name="Prostokąt 72">
              <a:extLst>
                <a:ext uri="{FF2B5EF4-FFF2-40B4-BE49-F238E27FC236}">
                  <a16:creationId xmlns:a16="http://schemas.microsoft.com/office/drawing/2014/main" id="{5E136A24-96C6-4FE6-BDF8-1C702CB4F984}"/>
                </a:ext>
              </a:extLst>
            </p:cNvPr>
            <p:cNvSpPr/>
            <p:nvPr/>
          </p:nvSpPr>
          <p:spPr>
            <a:xfrm rot="16200000">
              <a:off x="8558703" y="329026"/>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74" name="Freeform 5">
              <a:extLst>
                <a:ext uri="{FF2B5EF4-FFF2-40B4-BE49-F238E27FC236}">
                  <a16:creationId xmlns:a16="http://schemas.microsoft.com/office/drawing/2014/main" id="{7669D20A-FFC3-4679-9024-4CD498A6D229}"/>
                </a:ext>
              </a:extLst>
            </p:cNvPr>
            <p:cNvSpPr>
              <a:spLocks/>
            </p:cNvSpPr>
            <p:nvPr/>
          </p:nvSpPr>
          <p:spPr bwMode="auto">
            <a:xfrm>
              <a:off x="6428573" y="2504612"/>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1">
                <a:lumMod val="75000"/>
              </a:schemeClr>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77" name="Prostokąt 76">
              <a:extLst>
                <a:ext uri="{FF2B5EF4-FFF2-40B4-BE49-F238E27FC236}">
                  <a16:creationId xmlns:a16="http://schemas.microsoft.com/office/drawing/2014/main" id="{C585986D-1A18-4753-B740-4040CFBC8E3A}"/>
                </a:ext>
              </a:extLst>
            </p:cNvPr>
            <p:cNvSpPr/>
            <p:nvPr/>
          </p:nvSpPr>
          <p:spPr>
            <a:xfrm>
              <a:off x="7340918" y="2685075"/>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9" name="Grupa 8">
            <a:extLst>
              <a:ext uri="{FF2B5EF4-FFF2-40B4-BE49-F238E27FC236}">
                <a16:creationId xmlns:a16="http://schemas.microsoft.com/office/drawing/2014/main" id="{21BD9769-0CD7-4E81-B79C-1AF53B3BD3A7}"/>
              </a:ext>
            </a:extLst>
          </p:cNvPr>
          <p:cNvGrpSpPr/>
          <p:nvPr/>
        </p:nvGrpSpPr>
        <p:grpSpPr>
          <a:xfrm>
            <a:off x="6240017" y="4484805"/>
            <a:ext cx="5328098" cy="833824"/>
            <a:chOff x="6240017" y="4484805"/>
            <a:chExt cx="5328098" cy="833824"/>
          </a:xfrm>
        </p:grpSpPr>
        <p:sp>
          <p:nvSpPr>
            <p:cNvPr id="78" name="Prostokąt 77">
              <a:extLst>
                <a:ext uri="{FF2B5EF4-FFF2-40B4-BE49-F238E27FC236}">
                  <a16:creationId xmlns:a16="http://schemas.microsoft.com/office/drawing/2014/main" id="{0D34BFBC-FCDB-4BCD-A73E-ECED41327A3F}"/>
                </a:ext>
              </a:extLst>
            </p:cNvPr>
            <p:cNvSpPr/>
            <p:nvPr/>
          </p:nvSpPr>
          <p:spPr>
            <a:xfrm rot="16200000">
              <a:off x="8558704" y="2309218"/>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79" name="Freeform 5">
              <a:extLst>
                <a:ext uri="{FF2B5EF4-FFF2-40B4-BE49-F238E27FC236}">
                  <a16:creationId xmlns:a16="http://schemas.microsoft.com/office/drawing/2014/main" id="{2464DBCD-383A-4C95-8A38-29FF50C00D50}"/>
                </a:ext>
              </a:extLst>
            </p:cNvPr>
            <p:cNvSpPr>
              <a:spLocks/>
            </p:cNvSpPr>
            <p:nvPr/>
          </p:nvSpPr>
          <p:spPr bwMode="auto">
            <a:xfrm>
              <a:off x="6428573" y="4484805"/>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2">
                <a:lumMod val="75000"/>
              </a:schemeClr>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80" name="Prostokąt 79">
              <a:extLst>
                <a:ext uri="{FF2B5EF4-FFF2-40B4-BE49-F238E27FC236}">
                  <a16:creationId xmlns:a16="http://schemas.microsoft.com/office/drawing/2014/main" id="{06012F72-2993-46DD-AF27-B3324FC62B45}"/>
                </a:ext>
              </a:extLst>
            </p:cNvPr>
            <p:cNvSpPr/>
            <p:nvPr/>
          </p:nvSpPr>
          <p:spPr>
            <a:xfrm>
              <a:off x="7340918" y="4665268"/>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10" name="Grupa 9">
            <a:extLst>
              <a:ext uri="{FF2B5EF4-FFF2-40B4-BE49-F238E27FC236}">
                <a16:creationId xmlns:a16="http://schemas.microsoft.com/office/drawing/2014/main" id="{B41052B3-A64D-486C-9FA0-9C8B24508EC5}"/>
              </a:ext>
            </a:extLst>
          </p:cNvPr>
          <p:cNvGrpSpPr/>
          <p:nvPr/>
        </p:nvGrpSpPr>
        <p:grpSpPr>
          <a:xfrm>
            <a:off x="6240016" y="3494708"/>
            <a:ext cx="5328098" cy="833824"/>
            <a:chOff x="6240016" y="3494708"/>
            <a:chExt cx="5328098" cy="833824"/>
          </a:xfrm>
        </p:grpSpPr>
        <p:sp>
          <p:nvSpPr>
            <p:cNvPr id="81" name="Prostokąt 80">
              <a:extLst>
                <a:ext uri="{FF2B5EF4-FFF2-40B4-BE49-F238E27FC236}">
                  <a16:creationId xmlns:a16="http://schemas.microsoft.com/office/drawing/2014/main" id="{A1A92CDC-D4BB-4E76-8583-8A8931E5DE6F}"/>
                </a:ext>
              </a:extLst>
            </p:cNvPr>
            <p:cNvSpPr/>
            <p:nvPr/>
          </p:nvSpPr>
          <p:spPr>
            <a:xfrm rot="16200000">
              <a:off x="8558703" y="1319121"/>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82" name="Freeform 5">
              <a:extLst>
                <a:ext uri="{FF2B5EF4-FFF2-40B4-BE49-F238E27FC236}">
                  <a16:creationId xmlns:a16="http://schemas.microsoft.com/office/drawing/2014/main" id="{D0023739-6DC2-4729-90DB-47FA19E16A86}"/>
                </a:ext>
              </a:extLst>
            </p:cNvPr>
            <p:cNvSpPr>
              <a:spLocks/>
            </p:cNvSpPr>
            <p:nvPr/>
          </p:nvSpPr>
          <p:spPr bwMode="auto">
            <a:xfrm>
              <a:off x="6428573" y="3494708"/>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5">
                <a:lumMod val="75000"/>
              </a:schemeClr>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83" name="Prostokąt 82">
              <a:extLst>
                <a:ext uri="{FF2B5EF4-FFF2-40B4-BE49-F238E27FC236}">
                  <a16:creationId xmlns:a16="http://schemas.microsoft.com/office/drawing/2014/main" id="{D400F4BC-ABE7-4414-B463-BB1E39A54F22}"/>
                </a:ext>
              </a:extLst>
            </p:cNvPr>
            <p:cNvSpPr/>
            <p:nvPr/>
          </p:nvSpPr>
          <p:spPr>
            <a:xfrm>
              <a:off x="7340918" y="3675172"/>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grpSp>
        <p:nvGrpSpPr>
          <p:cNvPr id="8" name="Grupa 7">
            <a:extLst>
              <a:ext uri="{FF2B5EF4-FFF2-40B4-BE49-F238E27FC236}">
                <a16:creationId xmlns:a16="http://schemas.microsoft.com/office/drawing/2014/main" id="{F0C48FB7-AE51-4393-B365-BFB682A6ECAC}"/>
              </a:ext>
            </a:extLst>
          </p:cNvPr>
          <p:cNvGrpSpPr/>
          <p:nvPr/>
        </p:nvGrpSpPr>
        <p:grpSpPr>
          <a:xfrm>
            <a:off x="6240016" y="5474900"/>
            <a:ext cx="5328098" cy="833826"/>
            <a:chOff x="6240016" y="5474900"/>
            <a:chExt cx="5328098" cy="833826"/>
          </a:xfrm>
        </p:grpSpPr>
        <p:sp>
          <p:nvSpPr>
            <p:cNvPr id="84" name="Prostokąt 83">
              <a:extLst>
                <a:ext uri="{FF2B5EF4-FFF2-40B4-BE49-F238E27FC236}">
                  <a16:creationId xmlns:a16="http://schemas.microsoft.com/office/drawing/2014/main" id="{0ACA3692-70AA-4B56-AE0C-DA7A9DF5011B}"/>
                </a:ext>
              </a:extLst>
            </p:cNvPr>
            <p:cNvSpPr/>
            <p:nvPr/>
          </p:nvSpPr>
          <p:spPr>
            <a:xfrm rot="16200000">
              <a:off x="8558703" y="3299315"/>
              <a:ext cx="690724" cy="5328098"/>
            </a:xfrm>
            <a:prstGeom prst="rect">
              <a:avLst/>
            </a:prstGeom>
            <a:solidFill>
              <a:schemeClr val="bg2"/>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85" name="Freeform 5">
              <a:extLst>
                <a:ext uri="{FF2B5EF4-FFF2-40B4-BE49-F238E27FC236}">
                  <a16:creationId xmlns:a16="http://schemas.microsoft.com/office/drawing/2014/main" id="{5AF9FDAD-F63E-4C3B-8976-71E1E805AFC0}"/>
                </a:ext>
              </a:extLst>
            </p:cNvPr>
            <p:cNvSpPr>
              <a:spLocks/>
            </p:cNvSpPr>
            <p:nvPr/>
          </p:nvSpPr>
          <p:spPr bwMode="auto">
            <a:xfrm>
              <a:off x="6428573" y="5474900"/>
              <a:ext cx="729781" cy="726942"/>
            </a:xfrm>
            <a:custGeom>
              <a:avLst/>
              <a:gdLst>
                <a:gd name="T0" fmla="*/ 298 w 1028"/>
                <a:gd name="T1" fmla="*/ 0 h 1024"/>
                <a:gd name="T2" fmla="*/ 1028 w 1028"/>
                <a:gd name="T3" fmla="*/ 0 h 1024"/>
                <a:gd name="T4" fmla="*/ 1028 w 1028"/>
                <a:gd name="T5" fmla="*/ 0 h 1024"/>
                <a:gd name="T6" fmla="*/ 1028 w 1028"/>
                <a:gd name="T7" fmla="*/ 855 h 1024"/>
                <a:gd name="T8" fmla="*/ 515 w 1028"/>
                <a:gd name="T9" fmla="*/ 1024 h 1024"/>
                <a:gd name="T10" fmla="*/ 0 w 1028"/>
                <a:gd name="T11" fmla="*/ 855 h 1024"/>
                <a:gd name="T12" fmla="*/ 0 w 1028"/>
                <a:gd name="T13" fmla="*/ 0 h 1024"/>
                <a:gd name="T14" fmla="*/ 153 w 1028"/>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8" h="1024">
                  <a:moveTo>
                    <a:pt x="298" y="0"/>
                  </a:moveTo>
                  <a:lnTo>
                    <a:pt x="1028" y="0"/>
                  </a:lnTo>
                  <a:lnTo>
                    <a:pt x="1028" y="0"/>
                  </a:lnTo>
                  <a:lnTo>
                    <a:pt x="1028" y="855"/>
                  </a:lnTo>
                  <a:lnTo>
                    <a:pt x="515" y="1024"/>
                  </a:lnTo>
                  <a:lnTo>
                    <a:pt x="0" y="855"/>
                  </a:lnTo>
                  <a:lnTo>
                    <a:pt x="0" y="0"/>
                  </a:lnTo>
                  <a:lnTo>
                    <a:pt x="153" y="0"/>
                  </a:lnTo>
                </a:path>
              </a:pathLst>
            </a:custGeom>
            <a:solidFill>
              <a:schemeClr val="accent4">
                <a:lumMod val="75000"/>
              </a:schemeClr>
            </a:solidFill>
            <a:ln w="38100" cap="rnd">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solidFill>
                  <a:schemeClr val="accent4">
                    <a:lumMod val="75000"/>
                  </a:schemeClr>
                </a:solidFill>
              </a:endParaRPr>
            </a:p>
          </p:txBody>
        </p:sp>
        <p:sp>
          <p:nvSpPr>
            <p:cNvPr id="86" name="Prostokąt 85">
              <a:extLst>
                <a:ext uri="{FF2B5EF4-FFF2-40B4-BE49-F238E27FC236}">
                  <a16:creationId xmlns:a16="http://schemas.microsoft.com/office/drawing/2014/main" id="{844EFDA9-7A23-46EA-8F47-E8DCD85BE6D4}"/>
                </a:ext>
              </a:extLst>
            </p:cNvPr>
            <p:cNvSpPr/>
            <p:nvPr/>
          </p:nvSpPr>
          <p:spPr>
            <a:xfrm>
              <a:off x="7340918" y="5655365"/>
              <a:ext cx="3634968" cy="615999"/>
            </a:xfrm>
            <a:prstGeom prst="rect">
              <a:avLst/>
            </a:prstGeom>
          </p:spPr>
          <p:txBody>
            <a:bodyPr wrap="square" anchor="ctr">
              <a:noAutofit/>
            </a:bodyPr>
            <a:lstStyle/>
            <a:p>
              <a:r>
                <a:rPr lang="en-US" sz="1600" b="1" dirty="0"/>
                <a:t>Your description here</a:t>
              </a:r>
            </a:p>
            <a:p>
              <a:pPr lvl="0">
                <a:spcBef>
                  <a:spcPts val="300"/>
                </a:spcBef>
                <a:spcAft>
                  <a:spcPts val="1200"/>
                </a:spcAft>
              </a:pPr>
              <a:r>
                <a:rPr lang="en-US" sz="1600" dirty="0"/>
                <a:t>Fill the textbox with your description.</a:t>
              </a:r>
            </a:p>
          </p:txBody>
        </p:sp>
      </p:grpSp>
      <p:sp>
        <p:nvSpPr>
          <p:cNvPr id="47" name="Freeform 47">
            <a:extLst>
              <a:ext uri="{FF2B5EF4-FFF2-40B4-BE49-F238E27FC236}">
                <a16:creationId xmlns:a16="http://schemas.microsoft.com/office/drawing/2014/main" id="{7A39439E-B82F-468F-B1AD-D9890EC7FF8F}"/>
              </a:ext>
            </a:extLst>
          </p:cNvPr>
          <p:cNvSpPr>
            <a:spLocks noChangeAspect="1" noEditPoints="1"/>
          </p:cNvSpPr>
          <p:nvPr/>
        </p:nvSpPr>
        <p:spPr bwMode="auto">
          <a:xfrm>
            <a:off x="951490" y="2646250"/>
            <a:ext cx="451690" cy="356184"/>
          </a:xfrm>
          <a:custGeom>
            <a:avLst/>
            <a:gdLst>
              <a:gd name="T0" fmla="*/ 243 w 288"/>
              <a:gd name="T1" fmla="*/ 111 h 227"/>
              <a:gd name="T2" fmla="*/ 278 w 288"/>
              <a:gd name="T3" fmla="*/ 111 h 227"/>
              <a:gd name="T4" fmla="*/ 278 w 288"/>
              <a:gd name="T5" fmla="*/ 197 h 227"/>
              <a:gd name="T6" fmla="*/ 249 w 288"/>
              <a:gd name="T7" fmla="*/ 227 h 227"/>
              <a:gd name="T8" fmla="*/ 40 w 288"/>
              <a:gd name="T9" fmla="*/ 227 h 227"/>
              <a:gd name="T10" fmla="*/ 10 w 288"/>
              <a:gd name="T11" fmla="*/ 197 h 227"/>
              <a:gd name="T12" fmla="*/ 10 w 288"/>
              <a:gd name="T13" fmla="*/ 111 h 227"/>
              <a:gd name="T14" fmla="*/ 10 w 288"/>
              <a:gd name="T15" fmla="*/ 111 h 227"/>
              <a:gd name="T16" fmla="*/ 46 w 288"/>
              <a:gd name="T17" fmla="*/ 111 h 227"/>
              <a:gd name="T18" fmla="*/ 202 w 288"/>
              <a:gd name="T19" fmla="*/ 131 h 227"/>
              <a:gd name="T20" fmla="*/ 202 w 288"/>
              <a:gd name="T21" fmla="*/ 143 h 227"/>
              <a:gd name="T22" fmla="*/ 243 w 288"/>
              <a:gd name="T23" fmla="*/ 143 h 227"/>
              <a:gd name="T24" fmla="*/ 243 w 288"/>
              <a:gd name="T25" fmla="*/ 131 h 227"/>
              <a:gd name="T26" fmla="*/ 202 w 288"/>
              <a:gd name="T27" fmla="*/ 111 h 227"/>
              <a:gd name="T28" fmla="*/ 88 w 288"/>
              <a:gd name="T29" fmla="*/ 111 h 227"/>
              <a:gd name="T30" fmla="*/ 46 w 288"/>
              <a:gd name="T31" fmla="*/ 131 h 227"/>
              <a:gd name="T32" fmla="*/ 46 w 288"/>
              <a:gd name="T33" fmla="*/ 143 h 227"/>
              <a:gd name="T34" fmla="*/ 88 w 288"/>
              <a:gd name="T35" fmla="*/ 143 h 227"/>
              <a:gd name="T36" fmla="*/ 88 w 288"/>
              <a:gd name="T37" fmla="*/ 131 h 227"/>
              <a:gd name="T38" fmla="*/ 255 w 288"/>
              <a:gd name="T39" fmla="*/ 45 h 227"/>
              <a:gd name="T40" fmla="*/ 210 w 288"/>
              <a:gd name="T41" fmla="*/ 45 h 227"/>
              <a:gd name="T42" fmla="*/ 192 w 288"/>
              <a:gd name="T43" fmla="*/ 9 h 227"/>
              <a:gd name="T44" fmla="*/ 176 w 288"/>
              <a:gd name="T45" fmla="*/ 0 h 227"/>
              <a:gd name="T46" fmla="*/ 111 w 288"/>
              <a:gd name="T47" fmla="*/ 0 h 227"/>
              <a:gd name="T48" fmla="*/ 95 w 288"/>
              <a:gd name="T49" fmla="*/ 10 h 227"/>
              <a:gd name="T50" fmla="*/ 78 w 288"/>
              <a:gd name="T51" fmla="*/ 45 h 227"/>
              <a:gd name="T52" fmla="*/ 33 w 288"/>
              <a:gd name="T53" fmla="*/ 45 h 227"/>
              <a:gd name="T54" fmla="*/ 0 w 288"/>
              <a:gd name="T55" fmla="*/ 78 h 227"/>
              <a:gd name="T56" fmla="*/ 0 w 288"/>
              <a:gd name="T57" fmla="*/ 111 h 227"/>
              <a:gd name="T58" fmla="*/ 46 w 288"/>
              <a:gd name="T59" fmla="*/ 111 h 227"/>
              <a:gd name="T60" fmla="*/ 46 w 288"/>
              <a:gd name="T61" fmla="*/ 89 h 227"/>
              <a:gd name="T62" fmla="*/ 88 w 288"/>
              <a:gd name="T63" fmla="*/ 89 h 227"/>
              <a:gd name="T64" fmla="*/ 88 w 288"/>
              <a:gd name="T65" fmla="*/ 111 h 227"/>
              <a:gd name="T66" fmla="*/ 202 w 288"/>
              <a:gd name="T67" fmla="*/ 111 h 227"/>
              <a:gd name="T68" fmla="*/ 202 w 288"/>
              <a:gd name="T69" fmla="*/ 89 h 227"/>
              <a:gd name="T70" fmla="*/ 243 w 288"/>
              <a:gd name="T71" fmla="*/ 89 h 227"/>
              <a:gd name="T72" fmla="*/ 243 w 288"/>
              <a:gd name="T73" fmla="*/ 111 h 227"/>
              <a:gd name="T74" fmla="*/ 288 w 288"/>
              <a:gd name="T75" fmla="*/ 111 h 227"/>
              <a:gd name="T76" fmla="*/ 288 w 288"/>
              <a:gd name="T77" fmla="*/ 78 h 227"/>
              <a:gd name="T78" fmla="*/ 255 w 288"/>
              <a:gd name="T79" fmla="*/ 45 h 227"/>
              <a:gd name="T80" fmla="*/ 82 w 288"/>
              <a:gd name="T81" fmla="*/ 45 h 227"/>
              <a:gd name="T82" fmla="*/ 212 w 288"/>
              <a:gd name="T83" fmla="*/ 4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7">
                <a:moveTo>
                  <a:pt x="243" y="111"/>
                </a:moveTo>
                <a:cubicBezTo>
                  <a:pt x="278" y="111"/>
                  <a:pt x="278" y="111"/>
                  <a:pt x="278" y="111"/>
                </a:cubicBezTo>
                <a:cubicBezTo>
                  <a:pt x="278" y="197"/>
                  <a:pt x="278" y="197"/>
                  <a:pt x="278" y="197"/>
                </a:cubicBezTo>
                <a:cubicBezTo>
                  <a:pt x="278" y="213"/>
                  <a:pt x="265" y="227"/>
                  <a:pt x="249" y="227"/>
                </a:cubicBezTo>
                <a:cubicBezTo>
                  <a:pt x="40" y="227"/>
                  <a:pt x="40" y="227"/>
                  <a:pt x="40" y="227"/>
                </a:cubicBezTo>
                <a:cubicBezTo>
                  <a:pt x="24" y="227"/>
                  <a:pt x="10" y="213"/>
                  <a:pt x="10" y="197"/>
                </a:cubicBezTo>
                <a:cubicBezTo>
                  <a:pt x="10" y="111"/>
                  <a:pt x="10" y="111"/>
                  <a:pt x="10" y="111"/>
                </a:cubicBezTo>
                <a:cubicBezTo>
                  <a:pt x="10" y="111"/>
                  <a:pt x="10" y="111"/>
                  <a:pt x="10" y="111"/>
                </a:cubicBezTo>
                <a:cubicBezTo>
                  <a:pt x="46" y="111"/>
                  <a:pt x="46" y="111"/>
                  <a:pt x="46" y="111"/>
                </a:cubicBezTo>
                <a:moveTo>
                  <a:pt x="202" y="131"/>
                </a:moveTo>
                <a:cubicBezTo>
                  <a:pt x="202" y="143"/>
                  <a:pt x="202" y="143"/>
                  <a:pt x="202" y="143"/>
                </a:cubicBezTo>
                <a:cubicBezTo>
                  <a:pt x="243" y="143"/>
                  <a:pt x="243" y="143"/>
                  <a:pt x="243" y="143"/>
                </a:cubicBezTo>
                <a:cubicBezTo>
                  <a:pt x="243" y="131"/>
                  <a:pt x="243" y="131"/>
                  <a:pt x="243" y="131"/>
                </a:cubicBezTo>
                <a:moveTo>
                  <a:pt x="202" y="111"/>
                </a:moveTo>
                <a:cubicBezTo>
                  <a:pt x="88" y="111"/>
                  <a:pt x="88" y="111"/>
                  <a:pt x="88" y="111"/>
                </a:cubicBezTo>
                <a:moveTo>
                  <a:pt x="46" y="131"/>
                </a:moveTo>
                <a:cubicBezTo>
                  <a:pt x="46" y="143"/>
                  <a:pt x="46" y="143"/>
                  <a:pt x="46" y="143"/>
                </a:cubicBezTo>
                <a:cubicBezTo>
                  <a:pt x="88" y="143"/>
                  <a:pt x="88" y="143"/>
                  <a:pt x="88" y="143"/>
                </a:cubicBezTo>
                <a:cubicBezTo>
                  <a:pt x="88" y="131"/>
                  <a:pt x="88" y="131"/>
                  <a:pt x="88" y="131"/>
                </a:cubicBezTo>
                <a:moveTo>
                  <a:pt x="255" y="45"/>
                </a:moveTo>
                <a:cubicBezTo>
                  <a:pt x="210" y="45"/>
                  <a:pt x="210" y="45"/>
                  <a:pt x="210" y="45"/>
                </a:cubicBezTo>
                <a:cubicBezTo>
                  <a:pt x="192" y="9"/>
                  <a:pt x="192" y="9"/>
                  <a:pt x="192" y="9"/>
                </a:cubicBezTo>
                <a:cubicBezTo>
                  <a:pt x="189" y="4"/>
                  <a:pt x="182" y="0"/>
                  <a:pt x="176" y="0"/>
                </a:cubicBezTo>
                <a:cubicBezTo>
                  <a:pt x="111" y="0"/>
                  <a:pt x="111" y="0"/>
                  <a:pt x="111" y="0"/>
                </a:cubicBezTo>
                <a:cubicBezTo>
                  <a:pt x="105" y="0"/>
                  <a:pt x="98" y="4"/>
                  <a:pt x="95" y="10"/>
                </a:cubicBezTo>
                <a:cubicBezTo>
                  <a:pt x="78" y="45"/>
                  <a:pt x="78" y="45"/>
                  <a:pt x="78" y="45"/>
                </a:cubicBezTo>
                <a:cubicBezTo>
                  <a:pt x="33" y="45"/>
                  <a:pt x="33" y="45"/>
                  <a:pt x="33" y="45"/>
                </a:cubicBezTo>
                <a:cubicBezTo>
                  <a:pt x="15" y="45"/>
                  <a:pt x="0" y="60"/>
                  <a:pt x="0" y="78"/>
                </a:cubicBezTo>
                <a:cubicBezTo>
                  <a:pt x="0" y="111"/>
                  <a:pt x="0" y="111"/>
                  <a:pt x="0" y="111"/>
                </a:cubicBezTo>
                <a:cubicBezTo>
                  <a:pt x="46" y="111"/>
                  <a:pt x="46" y="111"/>
                  <a:pt x="46" y="111"/>
                </a:cubicBezTo>
                <a:cubicBezTo>
                  <a:pt x="46" y="89"/>
                  <a:pt x="46" y="89"/>
                  <a:pt x="46" y="89"/>
                </a:cubicBezTo>
                <a:cubicBezTo>
                  <a:pt x="88" y="89"/>
                  <a:pt x="88" y="89"/>
                  <a:pt x="88" y="89"/>
                </a:cubicBezTo>
                <a:cubicBezTo>
                  <a:pt x="88" y="111"/>
                  <a:pt x="88" y="111"/>
                  <a:pt x="88" y="111"/>
                </a:cubicBezTo>
                <a:cubicBezTo>
                  <a:pt x="202" y="111"/>
                  <a:pt x="202" y="111"/>
                  <a:pt x="202" y="111"/>
                </a:cubicBezTo>
                <a:cubicBezTo>
                  <a:pt x="202" y="89"/>
                  <a:pt x="202" y="89"/>
                  <a:pt x="202" y="89"/>
                </a:cubicBezTo>
                <a:cubicBezTo>
                  <a:pt x="243" y="89"/>
                  <a:pt x="243" y="89"/>
                  <a:pt x="243" y="89"/>
                </a:cubicBezTo>
                <a:cubicBezTo>
                  <a:pt x="243" y="111"/>
                  <a:pt x="243" y="111"/>
                  <a:pt x="243" y="111"/>
                </a:cubicBezTo>
                <a:cubicBezTo>
                  <a:pt x="288" y="111"/>
                  <a:pt x="288" y="111"/>
                  <a:pt x="288" y="111"/>
                </a:cubicBezTo>
                <a:cubicBezTo>
                  <a:pt x="288" y="78"/>
                  <a:pt x="288" y="78"/>
                  <a:pt x="288" y="78"/>
                </a:cubicBezTo>
                <a:cubicBezTo>
                  <a:pt x="288" y="60"/>
                  <a:pt x="273" y="45"/>
                  <a:pt x="255" y="45"/>
                </a:cubicBezTo>
                <a:close/>
                <a:moveTo>
                  <a:pt x="82" y="45"/>
                </a:moveTo>
                <a:cubicBezTo>
                  <a:pt x="212" y="45"/>
                  <a:pt x="212" y="45"/>
                  <a:pt x="212" y="4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64">
            <a:extLst>
              <a:ext uri="{FF2B5EF4-FFF2-40B4-BE49-F238E27FC236}">
                <a16:creationId xmlns:a16="http://schemas.microsoft.com/office/drawing/2014/main" id="{4FBF5159-86A3-4149-9402-6FE7B6909D5A}"/>
              </a:ext>
            </a:extLst>
          </p:cNvPr>
          <p:cNvSpPr>
            <a:spLocks noChangeAspect="1" noEditPoints="1"/>
          </p:cNvSpPr>
          <p:nvPr/>
        </p:nvSpPr>
        <p:spPr bwMode="auto">
          <a:xfrm>
            <a:off x="868873" y="3656361"/>
            <a:ext cx="629220" cy="367420"/>
          </a:xfrm>
          <a:custGeom>
            <a:avLst/>
            <a:gdLst>
              <a:gd name="T0" fmla="*/ 85 w 401"/>
              <a:gd name="T1" fmla="*/ 132 h 234"/>
              <a:gd name="T2" fmla="*/ 96 w 401"/>
              <a:gd name="T3" fmla="*/ 41 h 234"/>
              <a:gd name="T4" fmla="*/ 158 w 401"/>
              <a:gd name="T5" fmla="*/ 156 h 234"/>
              <a:gd name="T6" fmla="*/ 127 w 401"/>
              <a:gd name="T7" fmla="*/ 180 h 234"/>
              <a:gd name="T8" fmla="*/ 135 w 401"/>
              <a:gd name="T9" fmla="*/ 196 h 234"/>
              <a:gd name="T10" fmla="*/ 166 w 401"/>
              <a:gd name="T11" fmla="*/ 172 h 234"/>
              <a:gd name="T12" fmla="*/ 158 w 401"/>
              <a:gd name="T13" fmla="*/ 156 h 234"/>
              <a:gd name="T14" fmla="*/ 164 w 401"/>
              <a:gd name="T15" fmla="*/ 174 h 234"/>
              <a:gd name="T16" fmla="*/ 156 w 401"/>
              <a:gd name="T17" fmla="*/ 211 h 234"/>
              <a:gd name="T18" fmla="*/ 173 w 401"/>
              <a:gd name="T19" fmla="*/ 210 h 234"/>
              <a:gd name="T20" fmla="*/ 182 w 401"/>
              <a:gd name="T21" fmla="*/ 173 h 234"/>
              <a:gd name="T22" fmla="*/ 199 w 401"/>
              <a:gd name="T23" fmla="*/ 191 h 234"/>
              <a:gd name="T24" fmla="*/ 174 w 401"/>
              <a:gd name="T25" fmla="*/ 210 h 234"/>
              <a:gd name="T26" fmla="*/ 180 w 401"/>
              <a:gd name="T27" fmla="*/ 225 h 234"/>
              <a:gd name="T28" fmla="*/ 206 w 401"/>
              <a:gd name="T29" fmla="*/ 207 h 234"/>
              <a:gd name="T30" fmla="*/ 199 w 401"/>
              <a:gd name="T31" fmla="*/ 191 h 234"/>
              <a:gd name="T32" fmla="*/ 123 w 401"/>
              <a:gd name="T33" fmla="*/ 142 h 234"/>
              <a:gd name="T34" fmla="*/ 113 w 401"/>
              <a:gd name="T35" fmla="*/ 179 h 234"/>
              <a:gd name="T36" fmla="*/ 129 w 401"/>
              <a:gd name="T37" fmla="*/ 177 h 234"/>
              <a:gd name="T38" fmla="*/ 139 w 401"/>
              <a:gd name="T39" fmla="*/ 140 h 234"/>
              <a:gd name="T40" fmla="*/ 214 w 401"/>
              <a:gd name="T41" fmla="*/ 225 h 234"/>
              <a:gd name="T42" fmla="*/ 247 w 401"/>
              <a:gd name="T43" fmla="*/ 223 h 234"/>
              <a:gd name="T44" fmla="*/ 235 w 401"/>
              <a:gd name="T45" fmla="*/ 198 h 234"/>
              <a:gd name="T46" fmla="*/ 275 w 401"/>
              <a:gd name="T47" fmla="*/ 200 h 234"/>
              <a:gd name="T48" fmla="*/ 266 w 401"/>
              <a:gd name="T49" fmla="*/ 177 h 234"/>
              <a:gd name="T50" fmla="*/ 305 w 401"/>
              <a:gd name="T51" fmla="*/ 178 h 234"/>
              <a:gd name="T52" fmla="*/ 291 w 401"/>
              <a:gd name="T53" fmla="*/ 151 h 234"/>
              <a:gd name="T54" fmla="*/ 329 w 401"/>
              <a:gd name="T55" fmla="*/ 153 h 234"/>
              <a:gd name="T56" fmla="*/ 322 w 401"/>
              <a:gd name="T57" fmla="*/ 130 h 234"/>
              <a:gd name="T58" fmla="*/ 89 w 401"/>
              <a:gd name="T59" fmla="*/ 22 h 234"/>
              <a:gd name="T60" fmla="*/ 0 w 401"/>
              <a:gd name="T61" fmla="*/ 108 h 234"/>
              <a:gd name="T62" fmla="*/ 306 w 401"/>
              <a:gd name="T63" fmla="*/ 122 h 234"/>
              <a:gd name="T64" fmla="*/ 316 w 401"/>
              <a:gd name="T65" fmla="*/ 41 h 234"/>
              <a:gd name="T66" fmla="*/ 227 w 401"/>
              <a:gd name="T67" fmla="*/ 29 h 234"/>
              <a:gd name="T68" fmla="*/ 155 w 401"/>
              <a:gd name="T69" fmla="*/ 33 h 234"/>
              <a:gd name="T70" fmla="*/ 116 w 401"/>
              <a:gd name="T71" fmla="*/ 66 h 234"/>
              <a:gd name="T72" fmla="*/ 140 w 401"/>
              <a:gd name="T73" fmla="*/ 81 h 234"/>
              <a:gd name="T74" fmla="*/ 204 w 401"/>
              <a:gd name="T75" fmla="*/ 66 h 234"/>
              <a:gd name="T76" fmla="*/ 401 w 401"/>
              <a:gd name="T77" fmla="*/ 108 h 234"/>
              <a:gd name="T78" fmla="*/ 316 w 401"/>
              <a:gd name="T79" fmla="*/ 24 h 234"/>
              <a:gd name="T80" fmla="*/ 20 w 401"/>
              <a:gd name="T81" fmla="*/ 96 h 234"/>
              <a:gd name="T82" fmla="*/ 40 w 401"/>
              <a:gd name="T83" fmla="*/ 96 h 234"/>
              <a:gd name="T84" fmla="*/ 377 w 401"/>
              <a:gd name="T85" fmla="*/ 82 h 234"/>
              <a:gd name="T86" fmla="*/ 377 w 401"/>
              <a:gd name="T87" fmla="*/ 102 h 234"/>
              <a:gd name="T88" fmla="*/ 377 w 401"/>
              <a:gd name="T89" fmla="*/ 8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1" h="234">
                <a:moveTo>
                  <a:pt x="100" y="144"/>
                </a:moveTo>
                <a:cubicBezTo>
                  <a:pt x="95" y="140"/>
                  <a:pt x="89" y="135"/>
                  <a:pt x="85" y="132"/>
                </a:cubicBezTo>
                <a:cubicBezTo>
                  <a:pt x="80" y="127"/>
                  <a:pt x="65" y="120"/>
                  <a:pt x="65" y="120"/>
                </a:cubicBezTo>
                <a:cubicBezTo>
                  <a:pt x="63" y="73"/>
                  <a:pt x="96" y="41"/>
                  <a:pt x="96" y="41"/>
                </a:cubicBezTo>
                <a:cubicBezTo>
                  <a:pt x="112" y="46"/>
                  <a:pt x="112" y="46"/>
                  <a:pt x="112" y="46"/>
                </a:cubicBezTo>
                <a:moveTo>
                  <a:pt x="158" y="156"/>
                </a:moveTo>
                <a:cubicBezTo>
                  <a:pt x="152" y="152"/>
                  <a:pt x="145" y="153"/>
                  <a:pt x="142" y="158"/>
                </a:cubicBezTo>
                <a:cubicBezTo>
                  <a:pt x="127" y="180"/>
                  <a:pt x="127" y="180"/>
                  <a:pt x="127" y="180"/>
                </a:cubicBezTo>
                <a:cubicBezTo>
                  <a:pt x="125" y="185"/>
                  <a:pt x="127" y="191"/>
                  <a:pt x="133" y="195"/>
                </a:cubicBezTo>
                <a:cubicBezTo>
                  <a:pt x="135" y="196"/>
                  <a:pt x="135" y="196"/>
                  <a:pt x="135" y="196"/>
                </a:cubicBezTo>
                <a:cubicBezTo>
                  <a:pt x="141" y="200"/>
                  <a:pt x="148" y="199"/>
                  <a:pt x="151" y="194"/>
                </a:cubicBezTo>
                <a:cubicBezTo>
                  <a:pt x="166" y="172"/>
                  <a:pt x="166" y="172"/>
                  <a:pt x="166" y="172"/>
                </a:cubicBezTo>
                <a:cubicBezTo>
                  <a:pt x="169" y="167"/>
                  <a:pt x="166" y="160"/>
                  <a:pt x="160" y="157"/>
                </a:cubicBezTo>
                <a:lnTo>
                  <a:pt x="158" y="156"/>
                </a:lnTo>
                <a:close/>
                <a:moveTo>
                  <a:pt x="180" y="172"/>
                </a:moveTo>
                <a:cubicBezTo>
                  <a:pt x="174" y="168"/>
                  <a:pt x="167" y="169"/>
                  <a:pt x="164" y="174"/>
                </a:cubicBezTo>
                <a:cubicBezTo>
                  <a:pt x="150" y="196"/>
                  <a:pt x="150" y="196"/>
                  <a:pt x="150" y="196"/>
                </a:cubicBezTo>
                <a:cubicBezTo>
                  <a:pt x="147" y="201"/>
                  <a:pt x="150" y="208"/>
                  <a:pt x="156" y="211"/>
                </a:cubicBezTo>
                <a:cubicBezTo>
                  <a:pt x="157" y="212"/>
                  <a:pt x="157" y="212"/>
                  <a:pt x="157" y="212"/>
                </a:cubicBezTo>
                <a:cubicBezTo>
                  <a:pt x="163" y="216"/>
                  <a:pt x="170" y="215"/>
                  <a:pt x="173" y="210"/>
                </a:cubicBezTo>
                <a:cubicBezTo>
                  <a:pt x="188" y="188"/>
                  <a:pt x="188" y="188"/>
                  <a:pt x="188" y="188"/>
                </a:cubicBezTo>
                <a:cubicBezTo>
                  <a:pt x="190" y="183"/>
                  <a:pt x="188" y="176"/>
                  <a:pt x="182" y="173"/>
                </a:cubicBezTo>
                <a:lnTo>
                  <a:pt x="180" y="172"/>
                </a:lnTo>
                <a:close/>
                <a:moveTo>
                  <a:pt x="199" y="191"/>
                </a:moveTo>
                <a:cubicBezTo>
                  <a:pt x="193" y="188"/>
                  <a:pt x="186" y="189"/>
                  <a:pt x="184" y="194"/>
                </a:cubicBezTo>
                <a:cubicBezTo>
                  <a:pt x="174" y="210"/>
                  <a:pt x="174" y="210"/>
                  <a:pt x="174" y="210"/>
                </a:cubicBezTo>
                <a:cubicBezTo>
                  <a:pt x="171" y="214"/>
                  <a:pt x="173" y="221"/>
                  <a:pt x="179" y="224"/>
                </a:cubicBezTo>
                <a:cubicBezTo>
                  <a:pt x="180" y="225"/>
                  <a:pt x="180" y="225"/>
                  <a:pt x="180" y="225"/>
                </a:cubicBezTo>
                <a:cubicBezTo>
                  <a:pt x="186" y="229"/>
                  <a:pt x="193" y="227"/>
                  <a:pt x="196" y="223"/>
                </a:cubicBezTo>
                <a:cubicBezTo>
                  <a:pt x="206" y="207"/>
                  <a:pt x="206" y="207"/>
                  <a:pt x="206" y="207"/>
                </a:cubicBezTo>
                <a:cubicBezTo>
                  <a:pt x="208" y="202"/>
                  <a:pt x="206" y="195"/>
                  <a:pt x="200" y="192"/>
                </a:cubicBezTo>
                <a:lnTo>
                  <a:pt x="199" y="191"/>
                </a:lnTo>
                <a:close/>
                <a:moveTo>
                  <a:pt x="138" y="139"/>
                </a:moveTo>
                <a:cubicBezTo>
                  <a:pt x="132" y="136"/>
                  <a:pt x="125" y="137"/>
                  <a:pt x="123" y="142"/>
                </a:cubicBezTo>
                <a:cubicBezTo>
                  <a:pt x="108" y="164"/>
                  <a:pt x="108" y="164"/>
                  <a:pt x="108" y="164"/>
                </a:cubicBezTo>
                <a:cubicBezTo>
                  <a:pt x="105" y="169"/>
                  <a:pt x="107" y="175"/>
                  <a:pt x="113" y="179"/>
                </a:cubicBezTo>
                <a:cubicBezTo>
                  <a:pt x="114" y="180"/>
                  <a:pt x="114" y="180"/>
                  <a:pt x="114" y="180"/>
                </a:cubicBezTo>
                <a:cubicBezTo>
                  <a:pt x="120" y="183"/>
                  <a:pt x="126" y="182"/>
                  <a:pt x="129" y="177"/>
                </a:cubicBezTo>
                <a:cubicBezTo>
                  <a:pt x="144" y="154"/>
                  <a:pt x="144" y="154"/>
                  <a:pt x="144" y="154"/>
                </a:cubicBezTo>
                <a:cubicBezTo>
                  <a:pt x="147" y="150"/>
                  <a:pt x="145" y="143"/>
                  <a:pt x="139" y="140"/>
                </a:cubicBezTo>
                <a:lnTo>
                  <a:pt x="138" y="139"/>
                </a:lnTo>
                <a:close/>
                <a:moveTo>
                  <a:pt x="214" y="225"/>
                </a:moveTo>
                <a:cubicBezTo>
                  <a:pt x="227" y="231"/>
                  <a:pt x="227" y="231"/>
                  <a:pt x="227" y="231"/>
                </a:cubicBezTo>
                <a:cubicBezTo>
                  <a:pt x="235" y="234"/>
                  <a:pt x="244" y="231"/>
                  <a:pt x="247" y="223"/>
                </a:cubicBezTo>
                <a:cubicBezTo>
                  <a:pt x="248" y="221"/>
                  <a:pt x="248" y="221"/>
                  <a:pt x="248" y="221"/>
                </a:cubicBezTo>
                <a:cubicBezTo>
                  <a:pt x="251" y="212"/>
                  <a:pt x="241" y="202"/>
                  <a:pt x="235" y="198"/>
                </a:cubicBezTo>
                <a:cubicBezTo>
                  <a:pt x="255" y="208"/>
                  <a:pt x="255" y="208"/>
                  <a:pt x="255" y="208"/>
                </a:cubicBezTo>
                <a:cubicBezTo>
                  <a:pt x="263" y="212"/>
                  <a:pt x="272" y="208"/>
                  <a:pt x="275" y="200"/>
                </a:cubicBezTo>
                <a:cubicBezTo>
                  <a:pt x="276" y="198"/>
                  <a:pt x="276" y="198"/>
                  <a:pt x="276" y="198"/>
                </a:cubicBezTo>
                <a:cubicBezTo>
                  <a:pt x="278" y="190"/>
                  <a:pt x="272" y="181"/>
                  <a:pt x="266" y="177"/>
                </a:cubicBezTo>
                <a:cubicBezTo>
                  <a:pt x="285" y="186"/>
                  <a:pt x="285" y="186"/>
                  <a:pt x="285" y="186"/>
                </a:cubicBezTo>
                <a:cubicBezTo>
                  <a:pt x="293" y="189"/>
                  <a:pt x="302" y="186"/>
                  <a:pt x="305" y="178"/>
                </a:cubicBezTo>
                <a:cubicBezTo>
                  <a:pt x="306" y="176"/>
                  <a:pt x="306" y="176"/>
                  <a:pt x="306" y="176"/>
                </a:cubicBezTo>
                <a:cubicBezTo>
                  <a:pt x="312" y="165"/>
                  <a:pt x="297" y="155"/>
                  <a:pt x="291" y="151"/>
                </a:cubicBezTo>
                <a:cubicBezTo>
                  <a:pt x="308" y="160"/>
                  <a:pt x="308" y="160"/>
                  <a:pt x="308" y="160"/>
                </a:cubicBezTo>
                <a:cubicBezTo>
                  <a:pt x="316" y="164"/>
                  <a:pt x="325" y="160"/>
                  <a:pt x="329" y="153"/>
                </a:cubicBezTo>
                <a:cubicBezTo>
                  <a:pt x="330" y="151"/>
                  <a:pt x="330" y="151"/>
                  <a:pt x="330" y="151"/>
                </a:cubicBezTo>
                <a:cubicBezTo>
                  <a:pt x="333" y="143"/>
                  <a:pt x="330" y="134"/>
                  <a:pt x="322" y="130"/>
                </a:cubicBezTo>
                <a:cubicBezTo>
                  <a:pt x="204" y="66"/>
                  <a:pt x="204" y="66"/>
                  <a:pt x="204" y="66"/>
                </a:cubicBezTo>
                <a:moveTo>
                  <a:pt x="89" y="22"/>
                </a:moveTo>
                <a:cubicBezTo>
                  <a:pt x="50" y="0"/>
                  <a:pt x="50" y="0"/>
                  <a:pt x="50" y="0"/>
                </a:cubicBezTo>
                <a:cubicBezTo>
                  <a:pt x="2" y="36"/>
                  <a:pt x="0" y="108"/>
                  <a:pt x="0" y="108"/>
                </a:cubicBezTo>
                <a:cubicBezTo>
                  <a:pt x="49" y="133"/>
                  <a:pt x="49" y="133"/>
                  <a:pt x="49" y="133"/>
                </a:cubicBezTo>
                <a:moveTo>
                  <a:pt x="306" y="122"/>
                </a:moveTo>
                <a:cubicBezTo>
                  <a:pt x="310" y="124"/>
                  <a:pt x="344" y="117"/>
                  <a:pt x="344" y="117"/>
                </a:cubicBezTo>
                <a:cubicBezTo>
                  <a:pt x="344" y="117"/>
                  <a:pt x="347" y="73"/>
                  <a:pt x="316" y="41"/>
                </a:cubicBezTo>
                <a:cubicBezTo>
                  <a:pt x="316" y="41"/>
                  <a:pt x="299" y="50"/>
                  <a:pt x="287" y="48"/>
                </a:cubicBezTo>
                <a:cubicBezTo>
                  <a:pt x="275" y="46"/>
                  <a:pt x="233" y="32"/>
                  <a:pt x="227" y="29"/>
                </a:cubicBezTo>
                <a:cubicBezTo>
                  <a:pt x="223" y="27"/>
                  <a:pt x="216" y="24"/>
                  <a:pt x="210" y="24"/>
                </a:cubicBezTo>
                <a:cubicBezTo>
                  <a:pt x="200" y="25"/>
                  <a:pt x="158" y="33"/>
                  <a:pt x="155" y="33"/>
                </a:cubicBezTo>
                <a:cubicBezTo>
                  <a:pt x="153" y="34"/>
                  <a:pt x="146" y="34"/>
                  <a:pt x="143" y="38"/>
                </a:cubicBezTo>
                <a:cubicBezTo>
                  <a:pt x="139" y="41"/>
                  <a:pt x="118" y="65"/>
                  <a:pt x="116" y="66"/>
                </a:cubicBezTo>
                <a:cubicBezTo>
                  <a:pt x="115" y="67"/>
                  <a:pt x="112" y="71"/>
                  <a:pt x="115" y="74"/>
                </a:cubicBezTo>
                <a:cubicBezTo>
                  <a:pt x="117" y="77"/>
                  <a:pt x="128" y="85"/>
                  <a:pt x="140" y="81"/>
                </a:cubicBezTo>
                <a:cubicBezTo>
                  <a:pt x="151" y="77"/>
                  <a:pt x="163" y="70"/>
                  <a:pt x="168" y="62"/>
                </a:cubicBezTo>
                <a:cubicBezTo>
                  <a:pt x="168" y="62"/>
                  <a:pt x="197" y="65"/>
                  <a:pt x="204" y="66"/>
                </a:cubicBezTo>
                <a:moveTo>
                  <a:pt x="355" y="133"/>
                </a:moveTo>
                <a:cubicBezTo>
                  <a:pt x="401" y="108"/>
                  <a:pt x="401" y="108"/>
                  <a:pt x="401" y="108"/>
                </a:cubicBezTo>
                <a:cubicBezTo>
                  <a:pt x="401" y="108"/>
                  <a:pt x="401" y="30"/>
                  <a:pt x="353" y="3"/>
                </a:cubicBezTo>
                <a:cubicBezTo>
                  <a:pt x="316" y="24"/>
                  <a:pt x="316" y="24"/>
                  <a:pt x="316" y="24"/>
                </a:cubicBezTo>
                <a:moveTo>
                  <a:pt x="30" y="85"/>
                </a:moveTo>
                <a:cubicBezTo>
                  <a:pt x="24" y="85"/>
                  <a:pt x="20" y="90"/>
                  <a:pt x="20" y="96"/>
                </a:cubicBezTo>
                <a:cubicBezTo>
                  <a:pt x="20" y="101"/>
                  <a:pt x="24" y="106"/>
                  <a:pt x="30" y="106"/>
                </a:cubicBezTo>
                <a:cubicBezTo>
                  <a:pt x="36" y="106"/>
                  <a:pt x="40" y="101"/>
                  <a:pt x="40" y="96"/>
                </a:cubicBezTo>
                <a:cubicBezTo>
                  <a:pt x="40" y="90"/>
                  <a:pt x="36" y="85"/>
                  <a:pt x="30" y="85"/>
                </a:cubicBezTo>
                <a:close/>
                <a:moveTo>
                  <a:pt x="377" y="82"/>
                </a:moveTo>
                <a:cubicBezTo>
                  <a:pt x="371" y="82"/>
                  <a:pt x="366" y="86"/>
                  <a:pt x="366" y="92"/>
                </a:cubicBezTo>
                <a:cubicBezTo>
                  <a:pt x="366" y="97"/>
                  <a:pt x="371" y="102"/>
                  <a:pt x="377" y="102"/>
                </a:cubicBezTo>
                <a:cubicBezTo>
                  <a:pt x="382" y="102"/>
                  <a:pt x="387" y="97"/>
                  <a:pt x="387" y="92"/>
                </a:cubicBezTo>
                <a:cubicBezTo>
                  <a:pt x="387" y="86"/>
                  <a:pt x="382" y="82"/>
                  <a:pt x="377" y="82"/>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80">
            <a:extLst>
              <a:ext uri="{FF2B5EF4-FFF2-40B4-BE49-F238E27FC236}">
                <a16:creationId xmlns:a16="http://schemas.microsoft.com/office/drawing/2014/main" id="{2C5B473E-960D-4573-BD36-0E992934D573}"/>
              </a:ext>
            </a:extLst>
          </p:cNvPr>
          <p:cNvSpPr>
            <a:spLocks noChangeAspect="1" noEditPoints="1"/>
          </p:cNvSpPr>
          <p:nvPr/>
        </p:nvSpPr>
        <p:spPr bwMode="auto">
          <a:xfrm>
            <a:off x="970803" y="4629027"/>
            <a:ext cx="413064" cy="402278"/>
          </a:xfrm>
          <a:custGeom>
            <a:avLst/>
            <a:gdLst>
              <a:gd name="T0" fmla="*/ 115 w 274"/>
              <a:gd name="T1" fmla="*/ 26 h 267"/>
              <a:gd name="T2" fmla="*/ 139 w 274"/>
              <a:gd name="T3" fmla="*/ 2 h 267"/>
              <a:gd name="T4" fmla="*/ 163 w 274"/>
              <a:gd name="T5" fmla="*/ 26 h 267"/>
              <a:gd name="T6" fmla="*/ 139 w 274"/>
              <a:gd name="T7" fmla="*/ 50 h 267"/>
              <a:gd name="T8" fmla="*/ 115 w 274"/>
              <a:gd name="T9" fmla="*/ 26 h 267"/>
              <a:gd name="T10" fmla="*/ 191 w 274"/>
              <a:gd name="T11" fmla="*/ 121 h 267"/>
              <a:gd name="T12" fmla="*/ 194 w 274"/>
              <a:gd name="T13" fmla="*/ 93 h 267"/>
              <a:gd name="T14" fmla="*/ 171 w 274"/>
              <a:gd name="T15" fmla="*/ 67 h 267"/>
              <a:gd name="T16" fmla="*/ 150 w 274"/>
              <a:gd name="T17" fmla="*/ 67 h 267"/>
              <a:gd name="T18" fmla="*/ 145 w 274"/>
              <a:gd name="T19" fmla="*/ 102 h 267"/>
              <a:gd name="T20" fmla="*/ 141 w 274"/>
              <a:gd name="T21" fmla="*/ 106 h 267"/>
              <a:gd name="T22" fmla="*/ 136 w 274"/>
              <a:gd name="T23" fmla="*/ 102 h 267"/>
              <a:gd name="T24" fmla="*/ 130 w 274"/>
              <a:gd name="T25" fmla="*/ 67 h 267"/>
              <a:gd name="T26" fmla="*/ 110 w 274"/>
              <a:gd name="T27" fmla="*/ 67 h 267"/>
              <a:gd name="T28" fmla="*/ 87 w 274"/>
              <a:gd name="T29" fmla="*/ 93 h 267"/>
              <a:gd name="T30" fmla="*/ 90 w 274"/>
              <a:gd name="T31" fmla="*/ 121 h 267"/>
              <a:gd name="T32" fmla="*/ 58 w 274"/>
              <a:gd name="T33" fmla="*/ 142 h 267"/>
              <a:gd name="T34" fmla="*/ 223 w 274"/>
              <a:gd name="T35" fmla="*/ 142 h 267"/>
              <a:gd name="T36" fmla="*/ 0 w 274"/>
              <a:gd name="T37" fmla="*/ 24 h 267"/>
              <a:gd name="T38" fmla="*/ 24 w 274"/>
              <a:gd name="T39" fmla="*/ 49 h 267"/>
              <a:gd name="T40" fmla="*/ 48 w 274"/>
              <a:gd name="T41" fmla="*/ 24 h 267"/>
              <a:gd name="T42" fmla="*/ 24 w 274"/>
              <a:gd name="T43" fmla="*/ 0 h 267"/>
              <a:gd name="T44" fmla="*/ 0 w 274"/>
              <a:gd name="T45" fmla="*/ 24 h 267"/>
              <a:gd name="T46" fmla="*/ 20 w 274"/>
              <a:gd name="T47" fmla="*/ 75 h 267"/>
              <a:gd name="T48" fmla="*/ 13 w 274"/>
              <a:gd name="T49" fmla="*/ 176 h 267"/>
              <a:gd name="T50" fmla="*/ 81 w 274"/>
              <a:gd name="T51" fmla="*/ 176 h 267"/>
              <a:gd name="T52" fmla="*/ 81 w 274"/>
              <a:gd name="T53" fmla="*/ 267 h 267"/>
              <a:gd name="T54" fmla="*/ 274 w 274"/>
              <a:gd name="T55" fmla="*/ 24 h 267"/>
              <a:gd name="T56" fmla="*/ 251 w 274"/>
              <a:gd name="T57" fmla="*/ 0 h 267"/>
              <a:gd name="T58" fmla="*/ 227 w 274"/>
              <a:gd name="T59" fmla="*/ 24 h 267"/>
              <a:gd name="T60" fmla="*/ 251 w 274"/>
              <a:gd name="T61" fmla="*/ 49 h 267"/>
              <a:gd name="T62" fmla="*/ 274 w 274"/>
              <a:gd name="T63" fmla="*/ 24 h 267"/>
              <a:gd name="T64" fmla="*/ 194 w 274"/>
              <a:gd name="T65" fmla="*/ 267 h 267"/>
              <a:gd name="T66" fmla="*/ 194 w 274"/>
              <a:gd name="T67" fmla="*/ 176 h 267"/>
              <a:gd name="T68" fmla="*/ 262 w 274"/>
              <a:gd name="T69" fmla="*/ 176 h 267"/>
              <a:gd name="T70" fmla="*/ 255 w 274"/>
              <a:gd name="T71" fmla="*/ 7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267">
                <a:moveTo>
                  <a:pt x="115" y="26"/>
                </a:moveTo>
                <a:cubicBezTo>
                  <a:pt x="115" y="12"/>
                  <a:pt x="126" y="2"/>
                  <a:pt x="139" y="2"/>
                </a:cubicBezTo>
                <a:cubicBezTo>
                  <a:pt x="152" y="2"/>
                  <a:pt x="163" y="12"/>
                  <a:pt x="163" y="26"/>
                </a:cubicBezTo>
                <a:cubicBezTo>
                  <a:pt x="163" y="39"/>
                  <a:pt x="152" y="50"/>
                  <a:pt x="139" y="50"/>
                </a:cubicBezTo>
                <a:cubicBezTo>
                  <a:pt x="126" y="50"/>
                  <a:pt x="115" y="39"/>
                  <a:pt x="115" y="26"/>
                </a:cubicBezTo>
                <a:moveTo>
                  <a:pt x="191" y="121"/>
                </a:moveTo>
                <a:cubicBezTo>
                  <a:pt x="194" y="93"/>
                  <a:pt x="194" y="93"/>
                  <a:pt x="194" y="93"/>
                </a:cubicBezTo>
                <a:cubicBezTo>
                  <a:pt x="195" y="79"/>
                  <a:pt x="185" y="67"/>
                  <a:pt x="171" y="67"/>
                </a:cubicBezTo>
                <a:cubicBezTo>
                  <a:pt x="150" y="67"/>
                  <a:pt x="150" y="67"/>
                  <a:pt x="150" y="67"/>
                </a:cubicBezTo>
                <a:cubicBezTo>
                  <a:pt x="145" y="102"/>
                  <a:pt x="145" y="102"/>
                  <a:pt x="145" y="102"/>
                </a:cubicBezTo>
                <a:cubicBezTo>
                  <a:pt x="141" y="106"/>
                  <a:pt x="141" y="106"/>
                  <a:pt x="141" y="106"/>
                </a:cubicBezTo>
                <a:cubicBezTo>
                  <a:pt x="136" y="102"/>
                  <a:pt x="136" y="102"/>
                  <a:pt x="136" y="102"/>
                </a:cubicBezTo>
                <a:cubicBezTo>
                  <a:pt x="130" y="67"/>
                  <a:pt x="130" y="67"/>
                  <a:pt x="130" y="67"/>
                </a:cubicBezTo>
                <a:cubicBezTo>
                  <a:pt x="110" y="67"/>
                  <a:pt x="110" y="67"/>
                  <a:pt x="110" y="67"/>
                </a:cubicBezTo>
                <a:cubicBezTo>
                  <a:pt x="96" y="67"/>
                  <a:pt x="86" y="79"/>
                  <a:pt x="87" y="93"/>
                </a:cubicBezTo>
                <a:cubicBezTo>
                  <a:pt x="88" y="104"/>
                  <a:pt x="89" y="113"/>
                  <a:pt x="90" y="121"/>
                </a:cubicBezTo>
                <a:moveTo>
                  <a:pt x="58" y="142"/>
                </a:moveTo>
                <a:cubicBezTo>
                  <a:pt x="223" y="142"/>
                  <a:pt x="223" y="142"/>
                  <a:pt x="223" y="142"/>
                </a:cubicBezTo>
                <a:moveTo>
                  <a:pt x="0" y="24"/>
                </a:moveTo>
                <a:cubicBezTo>
                  <a:pt x="0" y="38"/>
                  <a:pt x="11" y="49"/>
                  <a:pt x="24" y="49"/>
                </a:cubicBezTo>
                <a:cubicBezTo>
                  <a:pt x="37" y="49"/>
                  <a:pt x="48" y="38"/>
                  <a:pt x="48" y="24"/>
                </a:cubicBezTo>
                <a:cubicBezTo>
                  <a:pt x="48" y="11"/>
                  <a:pt x="37" y="0"/>
                  <a:pt x="24" y="0"/>
                </a:cubicBezTo>
                <a:cubicBezTo>
                  <a:pt x="11" y="0"/>
                  <a:pt x="0" y="11"/>
                  <a:pt x="0" y="24"/>
                </a:cubicBezTo>
                <a:moveTo>
                  <a:pt x="20" y="75"/>
                </a:moveTo>
                <a:cubicBezTo>
                  <a:pt x="13" y="176"/>
                  <a:pt x="13" y="176"/>
                  <a:pt x="13" y="176"/>
                </a:cubicBezTo>
                <a:cubicBezTo>
                  <a:pt x="81" y="176"/>
                  <a:pt x="81" y="176"/>
                  <a:pt x="81" y="176"/>
                </a:cubicBezTo>
                <a:cubicBezTo>
                  <a:pt x="81" y="267"/>
                  <a:pt x="81" y="267"/>
                  <a:pt x="81" y="267"/>
                </a:cubicBezTo>
                <a:moveTo>
                  <a:pt x="274" y="24"/>
                </a:moveTo>
                <a:cubicBezTo>
                  <a:pt x="274" y="11"/>
                  <a:pt x="264" y="0"/>
                  <a:pt x="251" y="0"/>
                </a:cubicBezTo>
                <a:cubicBezTo>
                  <a:pt x="238" y="0"/>
                  <a:pt x="227" y="11"/>
                  <a:pt x="227" y="24"/>
                </a:cubicBezTo>
                <a:cubicBezTo>
                  <a:pt x="227" y="38"/>
                  <a:pt x="238" y="49"/>
                  <a:pt x="251" y="49"/>
                </a:cubicBezTo>
                <a:cubicBezTo>
                  <a:pt x="264" y="49"/>
                  <a:pt x="274" y="38"/>
                  <a:pt x="274" y="24"/>
                </a:cubicBezTo>
                <a:moveTo>
                  <a:pt x="194" y="267"/>
                </a:moveTo>
                <a:cubicBezTo>
                  <a:pt x="194" y="176"/>
                  <a:pt x="194" y="176"/>
                  <a:pt x="194" y="176"/>
                </a:cubicBezTo>
                <a:cubicBezTo>
                  <a:pt x="262" y="176"/>
                  <a:pt x="262" y="176"/>
                  <a:pt x="262" y="176"/>
                </a:cubicBezTo>
                <a:cubicBezTo>
                  <a:pt x="255" y="75"/>
                  <a:pt x="255" y="75"/>
                  <a:pt x="255" y="7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89">
            <a:extLst>
              <a:ext uri="{FF2B5EF4-FFF2-40B4-BE49-F238E27FC236}">
                <a16:creationId xmlns:a16="http://schemas.microsoft.com/office/drawing/2014/main" id="{93053D13-E7A3-417A-8E50-0E53A91096A3}"/>
              </a:ext>
            </a:extLst>
          </p:cNvPr>
          <p:cNvSpPr>
            <a:spLocks noChangeAspect="1" noEditPoints="1"/>
          </p:cNvSpPr>
          <p:nvPr/>
        </p:nvSpPr>
        <p:spPr bwMode="auto">
          <a:xfrm>
            <a:off x="6602760" y="4630374"/>
            <a:ext cx="384412" cy="375150"/>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31">
            <a:extLst>
              <a:ext uri="{FF2B5EF4-FFF2-40B4-BE49-F238E27FC236}">
                <a16:creationId xmlns:a16="http://schemas.microsoft.com/office/drawing/2014/main" id="{3746CDF5-90CE-4CF2-8A61-56A6C4E6C4EE}"/>
              </a:ext>
            </a:extLst>
          </p:cNvPr>
          <p:cNvSpPr>
            <a:spLocks noChangeAspect="1" noEditPoints="1"/>
          </p:cNvSpPr>
          <p:nvPr/>
        </p:nvSpPr>
        <p:spPr bwMode="auto">
          <a:xfrm>
            <a:off x="6608063" y="3594368"/>
            <a:ext cx="347358" cy="464338"/>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8">
            <a:extLst>
              <a:ext uri="{FF2B5EF4-FFF2-40B4-BE49-F238E27FC236}">
                <a16:creationId xmlns:a16="http://schemas.microsoft.com/office/drawing/2014/main" id="{198EABDC-CE08-4A9D-9FA3-1CF4F6A134D4}"/>
              </a:ext>
            </a:extLst>
          </p:cNvPr>
          <p:cNvSpPr>
            <a:spLocks noChangeAspect="1" noEditPoints="1"/>
          </p:cNvSpPr>
          <p:nvPr/>
        </p:nvSpPr>
        <p:spPr bwMode="auto">
          <a:xfrm>
            <a:off x="6619504" y="2614205"/>
            <a:ext cx="347918" cy="462178"/>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2">
            <a:extLst>
              <a:ext uri="{FF2B5EF4-FFF2-40B4-BE49-F238E27FC236}">
                <a16:creationId xmlns:a16="http://schemas.microsoft.com/office/drawing/2014/main" id="{EE82B02C-549A-4513-92F6-8307258394B3}"/>
              </a:ext>
            </a:extLst>
          </p:cNvPr>
          <p:cNvSpPr>
            <a:spLocks noChangeAspect="1" noEditPoints="1"/>
          </p:cNvSpPr>
          <p:nvPr/>
        </p:nvSpPr>
        <p:spPr bwMode="auto">
          <a:xfrm>
            <a:off x="1070120" y="5572269"/>
            <a:ext cx="214430" cy="453600"/>
          </a:xfrm>
          <a:custGeom>
            <a:avLst/>
            <a:gdLst>
              <a:gd name="T0" fmla="*/ 130 w 130"/>
              <a:gd name="T1" fmla="*/ 78 h 275"/>
              <a:gd name="T2" fmla="*/ 130 w 130"/>
              <a:gd name="T3" fmla="*/ 255 h 275"/>
              <a:gd name="T4" fmla="*/ 109 w 130"/>
              <a:gd name="T5" fmla="*/ 275 h 275"/>
              <a:gd name="T6" fmla="*/ 20 w 130"/>
              <a:gd name="T7" fmla="*/ 275 h 275"/>
              <a:gd name="T8" fmla="*/ 0 w 130"/>
              <a:gd name="T9" fmla="*/ 255 h 275"/>
              <a:gd name="T10" fmla="*/ 0 w 130"/>
              <a:gd name="T11" fmla="*/ 53 h 275"/>
              <a:gd name="T12" fmla="*/ 20 w 130"/>
              <a:gd name="T13" fmla="*/ 32 h 275"/>
              <a:gd name="T14" fmla="*/ 109 w 130"/>
              <a:gd name="T15" fmla="*/ 32 h 275"/>
              <a:gd name="T16" fmla="*/ 130 w 130"/>
              <a:gd name="T17" fmla="*/ 53 h 275"/>
              <a:gd name="T18" fmla="*/ 96 w 130"/>
              <a:gd name="T19" fmla="*/ 16 h 275"/>
              <a:gd name="T20" fmla="*/ 96 w 130"/>
              <a:gd name="T21" fmla="*/ 4 h 275"/>
              <a:gd name="T22" fmla="*/ 91 w 130"/>
              <a:gd name="T23" fmla="*/ 0 h 275"/>
              <a:gd name="T24" fmla="*/ 38 w 130"/>
              <a:gd name="T25" fmla="*/ 0 h 275"/>
              <a:gd name="T26" fmla="*/ 34 w 130"/>
              <a:gd name="T27" fmla="*/ 4 h 275"/>
              <a:gd name="T28" fmla="*/ 34 w 130"/>
              <a:gd name="T29" fmla="*/ 16 h 275"/>
              <a:gd name="T30" fmla="*/ 109 w 130"/>
              <a:gd name="T31" fmla="*/ 73 h 275"/>
              <a:gd name="T32" fmla="*/ 109 w 130"/>
              <a:gd name="T33" fmla="*/ 66 h 275"/>
              <a:gd name="T34" fmla="*/ 97 w 130"/>
              <a:gd name="T35" fmla="*/ 54 h 275"/>
              <a:gd name="T36" fmla="*/ 32 w 130"/>
              <a:gd name="T37" fmla="*/ 54 h 275"/>
              <a:gd name="T38" fmla="*/ 20 w 130"/>
              <a:gd name="T39" fmla="*/ 66 h 275"/>
              <a:gd name="T40" fmla="*/ 20 w 130"/>
              <a:gd name="T41" fmla="*/ 125 h 275"/>
              <a:gd name="T42" fmla="*/ 109 w 130"/>
              <a:gd name="T43" fmla="*/ 73 h 275"/>
              <a:gd name="T44" fmla="*/ 109 w 130"/>
              <a:gd name="T45" fmla="*/ 97 h 275"/>
              <a:gd name="T46" fmla="*/ 20 w 130"/>
              <a:gd name="T47" fmla="*/ 149 h 275"/>
              <a:gd name="T48" fmla="*/ 20 w 130"/>
              <a:gd name="T49" fmla="*/ 210 h 275"/>
              <a:gd name="T50" fmla="*/ 109 w 130"/>
              <a:gd name="T51" fmla="*/ 158 h 275"/>
              <a:gd name="T52" fmla="*/ 109 w 130"/>
              <a:gd name="T53" fmla="*/ 97 h 275"/>
              <a:gd name="T54" fmla="*/ 20 w 130"/>
              <a:gd name="T55" fmla="*/ 234 h 275"/>
              <a:gd name="T56" fmla="*/ 20 w 130"/>
              <a:gd name="T57" fmla="*/ 241 h 275"/>
              <a:gd name="T58" fmla="*/ 32 w 130"/>
              <a:gd name="T59" fmla="*/ 253 h 275"/>
              <a:gd name="T60" fmla="*/ 97 w 130"/>
              <a:gd name="T61" fmla="*/ 253 h 275"/>
              <a:gd name="T62" fmla="*/ 109 w 130"/>
              <a:gd name="T63" fmla="*/ 241 h 275"/>
              <a:gd name="T64" fmla="*/ 109 w 130"/>
              <a:gd name="T65" fmla="*/ 182 h 275"/>
              <a:gd name="T66" fmla="*/ 20 w 130"/>
              <a:gd name="T67" fmla="*/ 2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75">
                <a:moveTo>
                  <a:pt x="130" y="78"/>
                </a:moveTo>
                <a:cubicBezTo>
                  <a:pt x="130" y="255"/>
                  <a:pt x="130" y="255"/>
                  <a:pt x="130" y="255"/>
                </a:cubicBezTo>
                <a:cubicBezTo>
                  <a:pt x="130" y="266"/>
                  <a:pt x="120" y="275"/>
                  <a:pt x="109" y="275"/>
                </a:cubicBezTo>
                <a:cubicBezTo>
                  <a:pt x="20" y="275"/>
                  <a:pt x="20" y="275"/>
                  <a:pt x="20" y="275"/>
                </a:cubicBezTo>
                <a:cubicBezTo>
                  <a:pt x="9" y="275"/>
                  <a:pt x="0" y="266"/>
                  <a:pt x="0" y="255"/>
                </a:cubicBezTo>
                <a:cubicBezTo>
                  <a:pt x="0" y="53"/>
                  <a:pt x="0" y="53"/>
                  <a:pt x="0" y="53"/>
                </a:cubicBezTo>
                <a:cubicBezTo>
                  <a:pt x="0" y="41"/>
                  <a:pt x="9" y="32"/>
                  <a:pt x="20" y="32"/>
                </a:cubicBezTo>
                <a:cubicBezTo>
                  <a:pt x="109" y="32"/>
                  <a:pt x="109" y="32"/>
                  <a:pt x="109" y="32"/>
                </a:cubicBezTo>
                <a:cubicBezTo>
                  <a:pt x="120" y="32"/>
                  <a:pt x="130" y="41"/>
                  <a:pt x="130" y="53"/>
                </a:cubicBezTo>
                <a:moveTo>
                  <a:pt x="96" y="16"/>
                </a:moveTo>
                <a:cubicBezTo>
                  <a:pt x="96" y="4"/>
                  <a:pt x="96" y="4"/>
                  <a:pt x="96" y="4"/>
                </a:cubicBezTo>
                <a:cubicBezTo>
                  <a:pt x="96" y="2"/>
                  <a:pt x="94" y="0"/>
                  <a:pt x="91" y="0"/>
                </a:cubicBezTo>
                <a:cubicBezTo>
                  <a:pt x="38" y="0"/>
                  <a:pt x="38" y="0"/>
                  <a:pt x="38" y="0"/>
                </a:cubicBezTo>
                <a:cubicBezTo>
                  <a:pt x="36" y="0"/>
                  <a:pt x="34" y="2"/>
                  <a:pt x="34" y="4"/>
                </a:cubicBezTo>
                <a:cubicBezTo>
                  <a:pt x="34" y="16"/>
                  <a:pt x="34" y="16"/>
                  <a:pt x="34" y="16"/>
                </a:cubicBezTo>
                <a:moveTo>
                  <a:pt x="109" y="73"/>
                </a:moveTo>
                <a:cubicBezTo>
                  <a:pt x="109" y="66"/>
                  <a:pt x="109" y="66"/>
                  <a:pt x="109" y="66"/>
                </a:cubicBezTo>
                <a:cubicBezTo>
                  <a:pt x="109" y="60"/>
                  <a:pt x="104" y="54"/>
                  <a:pt x="97" y="54"/>
                </a:cubicBezTo>
                <a:cubicBezTo>
                  <a:pt x="32" y="54"/>
                  <a:pt x="32" y="54"/>
                  <a:pt x="32" y="54"/>
                </a:cubicBezTo>
                <a:cubicBezTo>
                  <a:pt x="25" y="54"/>
                  <a:pt x="20" y="60"/>
                  <a:pt x="20" y="66"/>
                </a:cubicBezTo>
                <a:cubicBezTo>
                  <a:pt x="20" y="125"/>
                  <a:pt x="20" y="125"/>
                  <a:pt x="20" y="125"/>
                </a:cubicBezTo>
                <a:lnTo>
                  <a:pt x="109" y="73"/>
                </a:lnTo>
                <a:close/>
                <a:moveTo>
                  <a:pt x="109" y="97"/>
                </a:moveTo>
                <a:cubicBezTo>
                  <a:pt x="20" y="149"/>
                  <a:pt x="20" y="149"/>
                  <a:pt x="20" y="149"/>
                </a:cubicBezTo>
                <a:cubicBezTo>
                  <a:pt x="20" y="210"/>
                  <a:pt x="20" y="210"/>
                  <a:pt x="20" y="210"/>
                </a:cubicBezTo>
                <a:cubicBezTo>
                  <a:pt x="109" y="158"/>
                  <a:pt x="109" y="158"/>
                  <a:pt x="109" y="158"/>
                </a:cubicBezTo>
                <a:lnTo>
                  <a:pt x="109" y="97"/>
                </a:lnTo>
                <a:close/>
                <a:moveTo>
                  <a:pt x="20" y="234"/>
                </a:moveTo>
                <a:cubicBezTo>
                  <a:pt x="20" y="241"/>
                  <a:pt x="20" y="241"/>
                  <a:pt x="20" y="241"/>
                </a:cubicBezTo>
                <a:cubicBezTo>
                  <a:pt x="20" y="248"/>
                  <a:pt x="25" y="253"/>
                  <a:pt x="32" y="253"/>
                </a:cubicBezTo>
                <a:cubicBezTo>
                  <a:pt x="97" y="253"/>
                  <a:pt x="97" y="253"/>
                  <a:pt x="97" y="253"/>
                </a:cubicBezTo>
                <a:cubicBezTo>
                  <a:pt x="104" y="253"/>
                  <a:pt x="109" y="248"/>
                  <a:pt x="109" y="241"/>
                </a:cubicBezTo>
                <a:cubicBezTo>
                  <a:pt x="109" y="182"/>
                  <a:pt x="109" y="182"/>
                  <a:pt x="109" y="182"/>
                </a:cubicBezTo>
                <a:lnTo>
                  <a:pt x="20" y="234"/>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0">
            <a:extLst>
              <a:ext uri="{FF2B5EF4-FFF2-40B4-BE49-F238E27FC236}">
                <a16:creationId xmlns:a16="http://schemas.microsoft.com/office/drawing/2014/main" id="{179ACBEC-F1A6-48F2-A4C5-A51321BD5C25}"/>
              </a:ext>
            </a:extLst>
          </p:cNvPr>
          <p:cNvSpPr>
            <a:spLocks noChangeAspect="1"/>
          </p:cNvSpPr>
          <p:nvPr/>
        </p:nvSpPr>
        <p:spPr bwMode="auto">
          <a:xfrm>
            <a:off x="6579774" y="5623414"/>
            <a:ext cx="333208" cy="429914"/>
          </a:xfrm>
          <a:custGeom>
            <a:avLst/>
            <a:gdLst>
              <a:gd name="T0" fmla="*/ 214 w 217"/>
              <a:gd name="T1" fmla="*/ 180 h 279"/>
              <a:gd name="T2" fmla="*/ 154 w 217"/>
              <a:gd name="T3" fmla="*/ 272 h 279"/>
              <a:gd name="T4" fmla="*/ 9 w 217"/>
              <a:gd name="T5" fmla="*/ 178 h 279"/>
              <a:gd name="T6" fmla="*/ 28 w 217"/>
              <a:gd name="T7" fmla="*/ 154 h 279"/>
              <a:gd name="T8" fmla="*/ 81 w 217"/>
              <a:gd name="T9" fmla="*/ 183 h 279"/>
              <a:gd name="T10" fmla="*/ 67 w 217"/>
              <a:gd name="T11" fmla="*/ 46 h 279"/>
              <a:gd name="T12" fmla="*/ 91 w 217"/>
              <a:gd name="T13" fmla="*/ 39 h 279"/>
              <a:gd name="T14" fmla="*/ 107 w 217"/>
              <a:gd name="T15" fmla="*/ 132 h 279"/>
              <a:gd name="T16" fmla="*/ 110 w 217"/>
              <a:gd name="T17" fmla="*/ 17 h 279"/>
              <a:gd name="T18" fmla="*/ 139 w 217"/>
              <a:gd name="T19" fmla="*/ 15 h 279"/>
              <a:gd name="T20" fmla="*/ 146 w 217"/>
              <a:gd name="T21" fmla="*/ 130 h 279"/>
              <a:gd name="T22" fmla="*/ 157 w 217"/>
              <a:gd name="T23" fmla="*/ 29 h 279"/>
              <a:gd name="T24" fmla="*/ 184 w 217"/>
              <a:gd name="T25" fmla="*/ 33 h 279"/>
              <a:gd name="T26" fmla="*/ 185 w 217"/>
              <a:gd name="T27" fmla="*/ 132 h 279"/>
              <a:gd name="T28" fmla="*/ 195 w 217"/>
              <a:gd name="T29" fmla="*/ 73 h 279"/>
              <a:gd name="T30" fmla="*/ 217 w 217"/>
              <a:gd name="T31" fmla="*/ 74 h 279"/>
              <a:gd name="T32" fmla="*/ 215 w 217"/>
              <a:gd name="T33"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279">
                <a:moveTo>
                  <a:pt x="214" y="180"/>
                </a:moveTo>
                <a:cubicBezTo>
                  <a:pt x="210" y="238"/>
                  <a:pt x="201" y="272"/>
                  <a:pt x="154" y="272"/>
                </a:cubicBezTo>
                <a:cubicBezTo>
                  <a:pt x="94" y="279"/>
                  <a:pt x="76" y="220"/>
                  <a:pt x="9" y="178"/>
                </a:cubicBezTo>
                <a:cubicBezTo>
                  <a:pt x="0" y="165"/>
                  <a:pt x="10" y="148"/>
                  <a:pt x="28" y="154"/>
                </a:cubicBezTo>
                <a:cubicBezTo>
                  <a:pt x="55" y="175"/>
                  <a:pt x="78" y="195"/>
                  <a:pt x="81" y="183"/>
                </a:cubicBezTo>
                <a:cubicBezTo>
                  <a:pt x="84" y="170"/>
                  <a:pt x="71" y="77"/>
                  <a:pt x="67" y="46"/>
                </a:cubicBezTo>
                <a:cubicBezTo>
                  <a:pt x="68" y="28"/>
                  <a:pt x="89" y="31"/>
                  <a:pt x="91" y="39"/>
                </a:cubicBezTo>
                <a:cubicBezTo>
                  <a:pt x="99" y="94"/>
                  <a:pt x="102" y="134"/>
                  <a:pt x="107" y="132"/>
                </a:cubicBezTo>
                <a:cubicBezTo>
                  <a:pt x="115" y="133"/>
                  <a:pt x="112" y="86"/>
                  <a:pt x="110" y="17"/>
                </a:cubicBezTo>
                <a:cubicBezTo>
                  <a:pt x="111" y="0"/>
                  <a:pt x="139" y="1"/>
                  <a:pt x="139" y="15"/>
                </a:cubicBezTo>
                <a:cubicBezTo>
                  <a:pt x="140" y="80"/>
                  <a:pt x="142" y="126"/>
                  <a:pt x="146" y="130"/>
                </a:cubicBezTo>
                <a:cubicBezTo>
                  <a:pt x="154" y="133"/>
                  <a:pt x="153" y="107"/>
                  <a:pt x="157" y="29"/>
                </a:cubicBezTo>
                <a:cubicBezTo>
                  <a:pt x="159" y="14"/>
                  <a:pt x="185" y="16"/>
                  <a:pt x="184" y="33"/>
                </a:cubicBezTo>
                <a:cubicBezTo>
                  <a:pt x="183" y="80"/>
                  <a:pt x="178" y="130"/>
                  <a:pt x="185" y="132"/>
                </a:cubicBezTo>
                <a:cubicBezTo>
                  <a:pt x="190" y="133"/>
                  <a:pt x="193" y="118"/>
                  <a:pt x="195" y="73"/>
                </a:cubicBezTo>
                <a:cubicBezTo>
                  <a:pt x="198" y="58"/>
                  <a:pt x="217" y="57"/>
                  <a:pt x="217" y="74"/>
                </a:cubicBezTo>
                <a:cubicBezTo>
                  <a:pt x="216" y="104"/>
                  <a:pt x="215" y="132"/>
                  <a:pt x="215" y="156"/>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61592948"/>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trzałka: w prawo 49">
            <a:extLst>
              <a:ext uri="{FF2B5EF4-FFF2-40B4-BE49-F238E27FC236}">
                <a16:creationId xmlns:a16="http://schemas.microsoft.com/office/drawing/2014/main" id="{A6F2C84E-247B-4D2F-A5FC-DA97E54E7E31}"/>
              </a:ext>
            </a:extLst>
          </p:cNvPr>
          <p:cNvSpPr/>
          <p:nvPr/>
        </p:nvSpPr>
        <p:spPr>
          <a:xfrm>
            <a:off x="758821" y="3673872"/>
            <a:ext cx="10840933" cy="373247"/>
          </a:xfrm>
          <a:prstGeom prst="rightArrow">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 name="Tytuł 1">
            <a:extLst>
              <a:ext uri="{FF2B5EF4-FFF2-40B4-BE49-F238E27FC236}">
                <a16:creationId xmlns:a16="http://schemas.microsoft.com/office/drawing/2014/main" id="{248F7CAB-E4AC-4713-9786-830C6124B56A}"/>
              </a:ext>
            </a:extLst>
          </p:cNvPr>
          <p:cNvSpPr>
            <a:spLocks noGrp="1"/>
          </p:cNvSpPr>
          <p:nvPr>
            <p:ph type="title"/>
          </p:nvPr>
        </p:nvSpPr>
        <p:spPr/>
        <p:txBody>
          <a:bodyPr>
            <a:normAutofit fontScale="90000"/>
          </a:bodyPr>
          <a:lstStyle/>
          <a:p>
            <a:r>
              <a:rPr lang="en-US" dirty="0"/>
              <a:t>Timeline Arrow with Key Graphics – 8 Items</a:t>
            </a:r>
          </a:p>
        </p:txBody>
      </p:sp>
      <p:grpSp>
        <p:nvGrpSpPr>
          <p:cNvPr id="8" name="Grupa 7">
            <a:extLst>
              <a:ext uri="{FF2B5EF4-FFF2-40B4-BE49-F238E27FC236}">
                <a16:creationId xmlns:a16="http://schemas.microsoft.com/office/drawing/2014/main" id="{570A6BD0-0EED-4F67-8180-CFA479D3D66C}"/>
              </a:ext>
            </a:extLst>
          </p:cNvPr>
          <p:cNvGrpSpPr/>
          <p:nvPr/>
        </p:nvGrpSpPr>
        <p:grpSpPr>
          <a:xfrm>
            <a:off x="5614651" y="1729383"/>
            <a:ext cx="2235478" cy="2632401"/>
            <a:chOff x="5614651" y="1729383"/>
            <a:chExt cx="2235478" cy="2632401"/>
          </a:xfrm>
        </p:grpSpPr>
        <p:sp>
          <p:nvSpPr>
            <p:cNvPr id="119" name="Prostokąt 118">
              <a:extLst>
                <a:ext uri="{FF2B5EF4-FFF2-40B4-BE49-F238E27FC236}">
                  <a16:creationId xmlns:a16="http://schemas.microsoft.com/office/drawing/2014/main" id="{8D4DD3D8-AF39-4354-9C5A-F75162561F66}"/>
                </a:ext>
              </a:extLst>
            </p:cNvPr>
            <p:cNvSpPr/>
            <p:nvPr/>
          </p:nvSpPr>
          <p:spPr>
            <a:xfrm>
              <a:off x="6186370" y="1729383"/>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06" name="Grupa 105">
              <a:extLst>
                <a:ext uri="{FF2B5EF4-FFF2-40B4-BE49-F238E27FC236}">
                  <a16:creationId xmlns:a16="http://schemas.microsoft.com/office/drawing/2014/main" id="{2C0CDD19-D9D5-4902-A520-F29254980DD5}"/>
                </a:ext>
              </a:extLst>
            </p:cNvPr>
            <p:cNvGrpSpPr/>
            <p:nvPr/>
          </p:nvGrpSpPr>
          <p:grpSpPr>
            <a:xfrm rot="16200000">
              <a:off x="4794939" y="2549095"/>
              <a:ext cx="2632401" cy="992978"/>
              <a:chOff x="633914" y="2420886"/>
              <a:chExt cx="3521529" cy="1328372"/>
            </a:xfrm>
            <a:solidFill>
              <a:schemeClr val="accent6"/>
            </a:solidFill>
          </p:grpSpPr>
          <p:sp>
            <p:nvSpPr>
              <p:cNvPr id="107" name="Dowolny kształt: kształt 106">
                <a:extLst>
                  <a:ext uri="{FF2B5EF4-FFF2-40B4-BE49-F238E27FC236}">
                    <a16:creationId xmlns:a16="http://schemas.microsoft.com/office/drawing/2014/main" id="{CC57ADA3-D3C6-4283-9D22-A9086D669C90}"/>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08" name="Owal 107">
                <a:extLst>
                  <a:ext uri="{FF2B5EF4-FFF2-40B4-BE49-F238E27FC236}">
                    <a16:creationId xmlns:a16="http://schemas.microsoft.com/office/drawing/2014/main" id="{617E89D0-5AEF-4E0B-A066-7DDA8F8C2579}"/>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27" name="Prostokąt 126">
              <a:extLst>
                <a:ext uri="{FF2B5EF4-FFF2-40B4-BE49-F238E27FC236}">
                  <a16:creationId xmlns:a16="http://schemas.microsoft.com/office/drawing/2014/main" id="{CAA19D47-AAB2-477B-B8E7-04AD4CCF9444}"/>
                </a:ext>
              </a:extLst>
            </p:cNvPr>
            <p:cNvSpPr/>
            <p:nvPr/>
          </p:nvSpPr>
          <p:spPr>
            <a:xfrm>
              <a:off x="7804410" y="1729383"/>
              <a:ext cx="45719" cy="13121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28" name="Grupa 27">
            <a:extLst>
              <a:ext uri="{FF2B5EF4-FFF2-40B4-BE49-F238E27FC236}">
                <a16:creationId xmlns:a16="http://schemas.microsoft.com/office/drawing/2014/main" id="{0C46CD9C-880D-483B-9A67-133C70176FE3}"/>
              </a:ext>
            </a:extLst>
          </p:cNvPr>
          <p:cNvGrpSpPr/>
          <p:nvPr/>
        </p:nvGrpSpPr>
        <p:grpSpPr>
          <a:xfrm>
            <a:off x="6857153" y="3378291"/>
            <a:ext cx="2235481" cy="2632402"/>
            <a:chOff x="6857153" y="3378291"/>
            <a:chExt cx="2235481" cy="2632402"/>
          </a:xfrm>
        </p:grpSpPr>
        <p:sp>
          <p:nvSpPr>
            <p:cNvPr id="123" name="Prostokąt 122">
              <a:extLst>
                <a:ext uri="{FF2B5EF4-FFF2-40B4-BE49-F238E27FC236}">
                  <a16:creationId xmlns:a16="http://schemas.microsoft.com/office/drawing/2014/main" id="{F9C195C3-69E7-455D-9114-B3413A36ED25}"/>
                </a:ext>
              </a:extLst>
            </p:cNvPr>
            <p:cNvSpPr/>
            <p:nvPr/>
          </p:nvSpPr>
          <p:spPr>
            <a:xfrm>
              <a:off x="7428875" y="4698500"/>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09" name="Grupa 108">
              <a:extLst>
                <a:ext uri="{FF2B5EF4-FFF2-40B4-BE49-F238E27FC236}">
                  <a16:creationId xmlns:a16="http://schemas.microsoft.com/office/drawing/2014/main" id="{5E7BF9D9-ECB6-44BD-8F75-0585EBD7223C}"/>
                </a:ext>
              </a:extLst>
            </p:cNvPr>
            <p:cNvGrpSpPr/>
            <p:nvPr/>
          </p:nvGrpSpPr>
          <p:grpSpPr>
            <a:xfrm rot="16200000" flipH="1">
              <a:off x="6037441" y="4198003"/>
              <a:ext cx="2632401" cy="992978"/>
              <a:chOff x="633914" y="2420886"/>
              <a:chExt cx="3521529" cy="1328372"/>
            </a:xfrm>
          </p:grpSpPr>
          <p:sp>
            <p:nvSpPr>
              <p:cNvPr id="110" name="Dowolny kształt: kształt 109">
                <a:extLst>
                  <a:ext uri="{FF2B5EF4-FFF2-40B4-BE49-F238E27FC236}">
                    <a16:creationId xmlns:a16="http://schemas.microsoft.com/office/drawing/2014/main" id="{AEF7494F-67CF-443C-A4E8-BF26D7FA985D}"/>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11" name="Owal 110">
                <a:extLst>
                  <a:ext uri="{FF2B5EF4-FFF2-40B4-BE49-F238E27FC236}">
                    <a16:creationId xmlns:a16="http://schemas.microsoft.com/office/drawing/2014/main" id="{5EE16E55-D2CC-47C3-854C-22D404B8EC87}"/>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31" name="Prostokąt 130">
              <a:extLst>
                <a:ext uri="{FF2B5EF4-FFF2-40B4-BE49-F238E27FC236}">
                  <a16:creationId xmlns:a16="http://schemas.microsoft.com/office/drawing/2014/main" id="{333F3D14-45E7-4C80-89EE-F90931F3F73D}"/>
                </a:ext>
              </a:extLst>
            </p:cNvPr>
            <p:cNvSpPr/>
            <p:nvPr/>
          </p:nvSpPr>
          <p:spPr>
            <a:xfrm>
              <a:off x="9046915" y="4698500"/>
              <a:ext cx="45719" cy="13121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9" name="Grupa 8">
            <a:extLst>
              <a:ext uri="{FF2B5EF4-FFF2-40B4-BE49-F238E27FC236}">
                <a16:creationId xmlns:a16="http://schemas.microsoft.com/office/drawing/2014/main" id="{5115DA26-2A84-4676-BFB3-83BCE2A35A8B}"/>
              </a:ext>
            </a:extLst>
          </p:cNvPr>
          <p:cNvGrpSpPr/>
          <p:nvPr/>
        </p:nvGrpSpPr>
        <p:grpSpPr>
          <a:xfrm>
            <a:off x="8099655" y="1729383"/>
            <a:ext cx="2235479" cy="2632401"/>
            <a:chOff x="8099655" y="1729383"/>
            <a:chExt cx="2235479" cy="2632401"/>
          </a:xfrm>
        </p:grpSpPr>
        <p:sp>
          <p:nvSpPr>
            <p:cNvPr id="120" name="Prostokąt 119">
              <a:extLst>
                <a:ext uri="{FF2B5EF4-FFF2-40B4-BE49-F238E27FC236}">
                  <a16:creationId xmlns:a16="http://schemas.microsoft.com/office/drawing/2014/main" id="{DAB605EA-35E8-451E-806C-239D85FED4A8}"/>
                </a:ext>
              </a:extLst>
            </p:cNvPr>
            <p:cNvSpPr/>
            <p:nvPr/>
          </p:nvSpPr>
          <p:spPr>
            <a:xfrm>
              <a:off x="8671374" y="1729383"/>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12" name="Grupa 111">
              <a:extLst>
                <a:ext uri="{FF2B5EF4-FFF2-40B4-BE49-F238E27FC236}">
                  <a16:creationId xmlns:a16="http://schemas.microsoft.com/office/drawing/2014/main" id="{E9FF52CB-7A15-475D-952E-970E3D39EC41}"/>
                </a:ext>
              </a:extLst>
            </p:cNvPr>
            <p:cNvGrpSpPr/>
            <p:nvPr/>
          </p:nvGrpSpPr>
          <p:grpSpPr>
            <a:xfrm rot="16200000">
              <a:off x="7279943" y="2549095"/>
              <a:ext cx="2632401" cy="992978"/>
              <a:chOff x="633914" y="2420886"/>
              <a:chExt cx="3521529" cy="1328372"/>
            </a:xfrm>
            <a:solidFill>
              <a:schemeClr val="accent4"/>
            </a:solidFill>
          </p:grpSpPr>
          <p:sp>
            <p:nvSpPr>
              <p:cNvPr id="113" name="Dowolny kształt: kształt 112">
                <a:extLst>
                  <a:ext uri="{FF2B5EF4-FFF2-40B4-BE49-F238E27FC236}">
                    <a16:creationId xmlns:a16="http://schemas.microsoft.com/office/drawing/2014/main" id="{D25148C4-7729-4A86-BF00-5FE55945376A}"/>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14" name="Owal 113">
                <a:extLst>
                  <a:ext uri="{FF2B5EF4-FFF2-40B4-BE49-F238E27FC236}">
                    <a16:creationId xmlns:a16="http://schemas.microsoft.com/office/drawing/2014/main" id="{BF4CE2E0-D121-473D-8366-C41F84AE5EF9}"/>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28" name="Prostokąt 127">
              <a:extLst>
                <a:ext uri="{FF2B5EF4-FFF2-40B4-BE49-F238E27FC236}">
                  <a16:creationId xmlns:a16="http://schemas.microsoft.com/office/drawing/2014/main" id="{7015E144-899A-4979-B106-2BD2EF1DBD46}"/>
                </a:ext>
              </a:extLst>
            </p:cNvPr>
            <p:cNvSpPr/>
            <p:nvPr/>
          </p:nvSpPr>
          <p:spPr>
            <a:xfrm>
              <a:off x="10289415" y="1729383"/>
              <a:ext cx="45719" cy="13121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49" name="Grupa 48">
            <a:extLst>
              <a:ext uri="{FF2B5EF4-FFF2-40B4-BE49-F238E27FC236}">
                <a16:creationId xmlns:a16="http://schemas.microsoft.com/office/drawing/2014/main" id="{3F562F6F-C2F3-4FC9-ACCE-1B052E6055B2}"/>
              </a:ext>
            </a:extLst>
          </p:cNvPr>
          <p:cNvGrpSpPr/>
          <p:nvPr/>
        </p:nvGrpSpPr>
        <p:grpSpPr>
          <a:xfrm>
            <a:off x="9342160" y="3378291"/>
            <a:ext cx="2235479" cy="2632402"/>
            <a:chOff x="9342160" y="3378291"/>
            <a:chExt cx="2235479" cy="2632402"/>
          </a:xfrm>
        </p:grpSpPr>
        <p:sp>
          <p:nvSpPr>
            <p:cNvPr id="124" name="Prostokąt 123">
              <a:extLst>
                <a:ext uri="{FF2B5EF4-FFF2-40B4-BE49-F238E27FC236}">
                  <a16:creationId xmlns:a16="http://schemas.microsoft.com/office/drawing/2014/main" id="{8FD1C628-F03C-425E-ABA0-256B08D1A78C}"/>
                </a:ext>
              </a:extLst>
            </p:cNvPr>
            <p:cNvSpPr/>
            <p:nvPr/>
          </p:nvSpPr>
          <p:spPr>
            <a:xfrm>
              <a:off x="9913879" y="4698500"/>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15" name="Grupa 114">
              <a:extLst>
                <a:ext uri="{FF2B5EF4-FFF2-40B4-BE49-F238E27FC236}">
                  <a16:creationId xmlns:a16="http://schemas.microsoft.com/office/drawing/2014/main" id="{46185E9D-4CE0-480B-BFAE-64E3162A5E47}"/>
                </a:ext>
              </a:extLst>
            </p:cNvPr>
            <p:cNvGrpSpPr/>
            <p:nvPr/>
          </p:nvGrpSpPr>
          <p:grpSpPr>
            <a:xfrm rot="16200000" flipH="1">
              <a:off x="8522448" y="4198003"/>
              <a:ext cx="2632401" cy="992978"/>
              <a:chOff x="633914" y="2420886"/>
              <a:chExt cx="3521529" cy="1328372"/>
            </a:xfrm>
            <a:solidFill>
              <a:schemeClr val="tx2"/>
            </a:solidFill>
          </p:grpSpPr>
          <p:sp>
            <p:nvSpPr>
              <p:cNvPr id="116" name="Dowolny kształt: kształt 115">
                <a:extLst>
                  <a:ext uri="{FF2B5EF4-FFF2-40B4-BE49-F238E27FC236}">
                    <a16:creationId xmlns:a16="http://schemas.microsoft.com/office/drawing/2014/main" id="{7AE3BC23-1A5A-49DB-869C-447775A89DF7}"/>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17" name="Owal 116">
                <a:extLst>
                  <a:ext uri="{FF2B5EF4-FFF2-40B4-BE49-F238E27FC236}">
                    <a16:creationId xmlns:a16="http://schemas.microsoft.com/office/drawing/2014/main" id="{16B1E13A-3F35-46D9-BCE2-D338C126ACCB}"/>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32" name="Prostokąt 131">
              <a:extLst>
                <a:ext uri="{FF2B5EF4-FFF2-40B4-BE49-F238E27FC236}">
                  <a16:creationId xmlns:a16="http://schemas.microsoft.com/office/drawing/2014/main" id="{DB510767-4FC6-497A-929A-17BF90272DB5}"/>
                </a:ext>
              </a:extLst>
            </p:cNvPr>
            <p:cNvSpPr/>
            <p:nvPr/>
          </p:nvSpPr>
          <p:spPr>
            <a:xfrm>
              <a:off x="11531920" y="4698500"/>
              <a:ext cx="45719" cy="131219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4" name="Grupa 3">
            <a:extLst>
              <a:ext uri="{FF2B5EF4-FFF2-40B4-BE49-F238E27FC236}">
                <a16:creationId xmlns:a16="http://schemas.microsoft.com/office/drawing/2014/main" id="{8FA4FF69-1239-4234-AB16-1DBA5CDD0FD1}"/>
              </a:ext>
            </a:extLst>
          </p:cNvPr>
          <p:cNvGrpSpPr/>
          <p:nvPr/>
        </p:nvGrpSpPr>
        <p:grpSpPr>
          <a:xfrm>
            <a:off x="644642" y="1729382"/>
            <a:ext cx="2235477" cy="2632402"/>
            <a:chOff x="644642" y="1729382"/>
            <a:chExt cx="2235477" cy="2632402"/>
          </a:xfrm>
        </p:grpSpPr>
        <p:sp>
          <p:nvSpPr>
            <p:cNvPr id="45" name="Prostokąt 44">
              <a:extLst>
                <a:ext uri="{FF2B5EF4-FFF2-40B4-BE49-F238E27FC236}">
                  <a16:creationId xmlns:a16="http://schemas.microsoft.com/office/drawing/2014/main" id="{762E99BF-A2D3-445F-B7ED-32A54583BBC8}"/>
                </a:ext>
              </a:extLst>
            </p:cNvPr>
            <p:cNvSpPr/>
            <p:nvPr/>
          </p:nvSpPr>
          <p:spPr>
            <a:xfrm>
              <a:off x="1216362" y="1729383"/>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94" name="Grupa 93">
              <a:extLst>
                <a:ext uri="{FF2B5EF4-FFF2-40B4-BE49-F238E27FC236}">
                  <a16:creationId xmlns:a16="http://schemas.microsoft.com/office/drawing/2014/main" id="{ED588353-6D98-44F6-8C2A-A2151232EBE3}"/>
                </a:ext>
              </a:extLst>
            </p:cNvPr>
            <p:cNvGrpSpPr/>
            <p:nvPr/>
          </p:nvGrpSpPr>
          <p:grpSpPr>
            <a:xfrm rot="16200000">
              <a:off x="-175070" y="2549094"/>
              <a:ext cx="2632402" cy="992978"/>
              <a:chOff x="633914" y="2420886"/>
              <a:chExt cx="3521529" cy="1328372"/>
            </a:xfrm>
            <a:solidFill>
              <a:schemeClr val="accent6"/>
            </a:solidFill>
          </p:grpSpPr>
          <p:sp>
            <p:nvSpPr>
              <p:cNvPr id="95" name="Dowolny kształt: kształt 94">
                <a:extLst>
                  <a:ext uri="{FF2B5EF4-FFF2-40B4-BE49-F238E27FC236}">
                    <a16:creationId xmlns:a16="http://schemas.microsoft.com/office/drawing/2014/main" id="{629931C7-5D8C-4047-9EBB-342D970CDCDA}"/>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96" name="Owal 95">
                <a:extLst>
                  <a:ext uri="{FF2B5EF4-FFF2-40B4-BE49-F238E27FC236}">
                    <a16:creationId xmlns:a16="http://schemas.microsoft.com/office/drawing/2014/main" id="{918F8F07-E59B-47F1-9DF7-CE8CEDEA2A11}"/>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25" name="Prostokąt 124">
              <a:extLst>
                <a:ext uri="{FF2B5EF4-FFF2-40B4-BE49-F238E27FC236}">
                  <a16:creationId xmlns:a16="http://schemas.microsoft.com/office/drawing/2014/main" id="{C8A45978-09DE-4584-A1A9-40BBF9A8D7D3}"/>
                </a:ext>
              </a:extLst>
            </p:cNvPr>
            <p:cNvSpPr/>
            <p:nvPr/>
          </p:nvSpPr>
          <p:spPr>
            <a:xfrm>
              <a:off x="2834400" y="1729383"/>
              <a:ext cx="45719" cy="13121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10" name="Grupa 9">
            <a:extLst>
              <a:ext uri="{FF2B5EF4-FFF2-40B4-BE49-F238E27FC236}">
                <a16:creationId xmlns:a16="http://schemas.microsoft.com/office/drawing/2014/main" id="{CAB1423C-7B8F-49EE-BB17-70E485D03F95}"/>
              </a:ext>
            </a:extLst>
          </p:cNvPr>
          <p:cNvGrpSpPr/>
          <p:nvPr/>
        </p:nvGrpSpPr>
        <p:grpSpPr>
          <a:xfrm>
            <a:off x="1887144" y="3378292"/>
            <a:ext cx="2235480" cy="2632402"/>
            <a:chOff x="1887144" y="3378292"/>
            <a:chExt cx="2235480" cy="2632402"/>
          </a:xfrm>
        </p:grpSpPr>
        <p:sp>
          <p:nvSpPr>
            <p:cNvPr id="121" name="Prostokąt 120">
              <a:extLst>
                <a:ext uri="{FF2B5EF4-FFF2-40B4-BE49-F238E27FC236}">
                  <a16:creationId xmlns:a16="http://schemas.microsoft.com/office/drawing/2014/main" id="{2253129F-1FCB-45BB-93EE-48C863C16CED}"/>
                </a:ext>
              </a:extLst>
            </p:cNvPr>
            <p:cNvSpPr/>
            <p:nvPr/>
          </p:nvSpPr>
          <p:spPr>
            <a:xfrm>
              <a:off x="2458867" y="4698500"/>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97" name="Grupa 96">
              <a:extLst>
                <a:ext uri="{FF2B5EF4-FFF2-40B4-BE49-F238E27FC236}">
                  <a16:creationId xmlns:a16="http://schemas.microsoft.com/office/drawing/2014/main" id="{B735A201-3DF7-48E7-871A-7F8A8AC240B2}"/>
                </a:ext>
              </a:extLst>
            </p:cNvPr>
            <p:cNvGrpSpPr/>
            <p:nvPr/>
          </p:nvGrpSpPr>
          <p:grpSpPr>
            <a:xfrm rot="16200000" flipH="1">
              <a:off x="1067432" y="4198004"/>
              <a:ext cx="2632402" cy="992978"/>
              <a:chOff x="633914" y="2420886"/>
              <a:chExt cx="3521529" cy="1328372"/>
            </a:xfrm>
          </p:grpSpPr>
          <p:sp>
            <p:nvSpPr>
              <p:cNvPr id="98" name="Dowolny kształt: kształt 97">
                <a:extLst>
                  <a:ext uri="{FF2B5EF4-FFF2-40B4-BE49-F238E27FC236}">
                    <a16:creationId xmlns:a16="http://schemas.microsoft.com/office/drawing/2014/main" id="{B052EE92-C821-4193-9E40-862783398F73}"/>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99" name="Owal 98">
                <a:extLst>
                  <a:ext uri="{FF2B5EF4-FFF2-40B4-BE49-F238E27FC236}">
                    <a16:creationId xmlns:a16="http://schemas.microsoft.com/office/drawing/2014/main" id="{487DE431-EB0D-4D17-A3ED-E63EF1097A1B}"/>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29" name="Prostokąt 128">
              <a:extLst>
                <a:ext uri="{FF2B5EF4-FFF2-40B4-BE49-F238E27FC236}">
                  <a16:creationId xmlns:a16="http://schemas.microsoft.com/office/drawing/2014/main" id="{C6F4FF93-923A-4145-A607-4E1AB8E46285}"/>
                </a:ext>
              </a:extLst>
            </p:cNvPr>
            <p:cNvSpPr/>
            <p:nvPr/>
          </p:nvSpPr>
          <p:spPr>
            <a:xfrm>
              <a:off x="4076905" y="4698500"/>
              <a:ext cx="45719" cy="13121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5" name="Grupa 4">
            <a:extLst>
              <a:ext uri="{FF2B5EF4-FFF2-40B4-BE49-F238E27FC236}">
                <a16:creationId xmlns:a16="http://schemas.microsoft.com/office/drawing/2014/main" id="{56F5853E-F8D0-4BFE-AFAF-649C5EADC2AD}"/>
              </a:ext>
            </a:extLst>
          </p:cNvPr>
          <p:cNvGrpSpPr/>
          <p:nvPr/>
        </p:nvGrpSpPr>
        <p:grpSpPr>
          <a:xfrm>
            <a:off x="3129646" y="1729383"/>
            <a:ext cx="2235478" cy="2632401"/>
            <a:chOff x="3129646" y="1729383"/>
            <a:chExt cx="2235478" cy="2632401"/>
          </a:xfrm>
        </p:grpSpPr>
        <p:sp>
          <p:nvSpPr>
            <p:cNvPr id="118" name="Prostokąt 117">
              <a:extLst>
                <a:ext uri="{FF2B5EF4-FFF2-40B4-BE49-F238E27FC236}">
                  <a16:creationId xmlns:a16="http://schemas.microsoft.com/office/drawing/2014/main" id="{97A530DC-D923-468C-BFC3-5C532FE1B395}"/>
                </a:ext>
              </a:extLst>
            </p:cNvPr>
            <p:cNvSpPr/>
            <p:nvPr/>
          </p:nvSpPr>
          <p:spPr>
            <a:xfrm>
              <a:off x="3701366" y="1729383"/>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00" name="Grupa 99">
              <a:extLst>
                <a:ext uri="{FF2B5EF4-FFF2-40B4-BE49-F238E27FC236}">
                  <a16:creationId xmlns:a16="http://schemas.microsoft.com/office/drawing/2014/main" id="{99900BF2-1669-43AE-ABEB-D7F1FF4D75F1}"/>
                </a:ext>
              </a:extLst>
            </p:cNvPr>
            <p:cNvGrpSpPr/>
            <p:nvPr/>
          </p:nvGrpSpPr>
          <p:grpSpPr>
            <a:xfrm rot="16200000">
              <a:off x="2309934" y="2549095"/>
              <a:ext cx="2632401" cy="992978"/>
              <a:chOff x="633914" y="2420886"/>
              <a:chExt cx="3521529" cy="1328372"/>
            </a:xfrm>
            <a:solidFill>
              <a:schemeClr val="accent4"/>
            </a:solidFill>
          </p:grpSpPr>
          <p:sp>
            <p:nvSpPr>
              <p:cNvPr id="101" name="Dowolny kształt: kształt 100">
                <a:extLst>
                  <a:ext uri="{FF2B5EF4-FFF2-40B4-BE49-F238E27FC236}">
                    <a16:creationId xmlns:a16="http://schemas.microsoft.com/office/drawing/2014/main" id="{8E4EFFE5-1C0E-4275-9F14-1C64142B62A7}"/>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02" name="Owal 101">
                <a:extLst>
                  <a:ext uri="{FF2B5EF4-FFF2-40B4-BE49-F238E27FC236}">
                    <a16:creationId xmlns:a16="http://schemas.microsoft.com/office/drawing/2014/main" id="{7B3A8F34-335D-48CC-B14E-C52231267728}"/>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26" name="Prostokąt 125">
              <a:extLst>
                <a:ext uri="{FF2B5EF4-FFF2-40B4-BE49-F238E27FC236}">
                  <a16:creationId xmlns:a16="http://schemas.microsoft.com/office/drawing/2014/main" id="{F7B13252-6686-4DD5-987B-13B6FE1D4BB4}"/>
                </a:ext>
              </a:extLst>
            </p:cNvPr>
            <p:cNvSpPr/>
            <p:nvPr/>
          </p:nvSpPr>
          <p:spPr>
            <a:xfrm>
              <a:off x="5319405" y="1729383"/>
              <a:ext cx="45719" cy="13121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11" name="Grupa 10">
            <a:extLst>
              <a:ext uri="{FF2B5EF4-FFF2-40B4-BE49-F238E27FC236}">
                <a16:creationId xmlns:a16="http://schemas.microsoft.com/office/drawing/2014/main" id="{ED6EB6C9-22A5-427D-89C7-544C19E9F189}"/>
              </a:ext>
            </a:extLst>
          </p:cNvPr>
          <p:cNvGrpSpPr/>
          <p:nvPr/>
        </p:nvGrpSpPr>
        <p:grpSpPr>
          <a:xfrm>
            <a:off x="4372149" y="3378291"/>
            <a:ext cx="2235480" cy="2632402"/>
            <a:chOff x="4372149" y="3378291"/>
            <a:chExt cx="2235480" cy="2632402"/>
          </a:xfrm>
        </p:grpSpPr>
        <p:sp>
          <p:nvSpPr>
            <p:cNvPr id="122" name="Prostokąt 121">
              <a:extLst>
                <a:ext uri="{FF2B5EF4-FFF2-40B4-BE49-F238E27FC236}">
                  <a16:creationId xmlns:a16="http://schemas.microsoft.com/office/drawing/2014/main" id="{026F4771-82A6-49CE-980D-A6D48E1B94F3}"/>
                </a:ext>
              </a:extLst>
            </p:cNvPr>
            <p:cNvSpPr/>
            <p:nvPr/>
          </p:nvSpPr>
          <p:spPr>
            <a:xfrm>
              <a:off x="4943871" y="4698500"/>
              <a:ext cx="1663757" cy="131219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a:t>
              </a:r>
            </a:p>
          </p:txBody>
        </p:sp>
        <p:grpSp>
          <p:nvGrpSpPr>
            <p:cNvPr id="103" name="Grupa 102">
              <a:extLst>
                <a:ext uri="{FF2B5EF4-FFF2-40B4-BE49-F238E27FC236}">
                  <a16:creationId xmlns:a16="http://schemas.microsoft.com/office/drawing/2014/main" id="{864C4AC0-8419-4FFA-9A76-ACA2E8EF5843}"/>
                </a:ext>
              </a:extLst>
            </p:cNvPr>
            <p:cNvGrpSpPr/>
            <p:nvPr/>
          </p:nvGrpSpPr>
          <p:grpSpPr>
            <a:xfrm rot="16200000" flipH="1">
              <a:off x="3552437" y="4198003"/>
              <a:ext cx="2632401" cy="992978"/>
              <a:chOff x="633914" y="2420886"/>
              <a:chExt cx="3521529" cy="1328372"/>
            </a:xfrm>
            <a:solidFill>
              <a:schemeClr val="tx2"/>
            </a:solidFill>
          </p:grpSpPr>
          <p:sp>
            <p:nvSpPr>
              <p:cNvPr id="104" name="Dowolny kształt: kształt 103">
                <a:extLst>
                  <a:ext uri="{FF2B5EF4-FFF2-40B4-BE49-F238E27FC236}">
                    <a16:creationId xmlns:a16="http://schemas.microsoft.com/office/drawing/2014/main" id="{583BFA4A-C81F-40E6-9DEE-5C3A2FEC3710}"/>
                  </a:ext>
                </a:extLst>
              </p:cNvPr>
              <p:cNvSpPr/>
              <p:nvPr/>
            </p:nvSpPr>
            <p:spPr>
              <a:xfrm rot="10800000" flipH="1">
                <a:off x="633914" y="2420886"/>
                <a:ext cx="3521529" cy="1328372"/>
              </a:xfrm>
              <a:custGeom>
                <a:avLst/>
                <a:gdLst>
                  <a:gd name="connsiteX0" fmla="*/ 664186 w 3521531"/>
                  <a:gd name="connsiteY0" fmla="*/ 1328372 h 1328372"/>
                  <a:gd name="connsiteX1" fmla="*/ 1314878 w 3521531"/>
                  <a:gd name="connsiteY1" fmla="*/ 798043 h 1328372"/>
                  <a:gd name="connsiteX2" fmla="*/ 1317030 w 3521531"/>
                  <a:gd name="connsiteY2" fmla="*/ 776695 h 1328372"/>
                  <a:gd name="connsiteX3" fmla="*/ 2895344 w 3521531"/>
                  <a:gd name="connsiteY3" fmla="*/ 776695 h 1328372"/>
                  <a:gd name="connsiteX4" fmla="*/ 2895344 w 3521531"/>
                  <a:gd name="connsiteY4" fmla="*/ 1030591 h 1328372"/>
                  <a:gd name="connsiteX5" fmla="*/ 2930134 w 3521531"/>
                  <a:gd name="connsiteY5" fmla="*/ 1065381 h 1328372"/>
                  <a:gd name="connsiteX6" fmla="*/ 3069287 w 3521531"/>
                  <a:gd name="connsiteY6" fmla="*/ 1065381 h 1328372"/>
                  <a:gd name="connsiteX7" fmla="*/ 3104077 w 3521531"/>
                  <a:gd name="connsiteY7" fmla="*/ 1030591 h 1328372"/>
                  <a:gd name="connsiteX8" fmla="*/ 3104077 w 3521531"/>
                  <a:gd name="connsiteY8" fmla="*/ 905254 h 1328372"/>
                  <a:gd name="connsiteX9" fmla="*/ 3312798 w 3521531"/>
                  <a:gd name="connsiteY9" fmla="*/ 905254 h 1328372"/>
                  <a:gd name="connsiteX10" fmla="*/ 3312798 w 3521531"/>
                  <a:gd name="connsiteY10" fmla="*/ 1030591 h 1328372"/>
                  <a:gd name="connsiteX11" fmla="*/ 3347588 w 3521531"/>
                  <a:gd name="connsiteY11" fmla="*/ 1065381 h 1328372"/>
                  <a:gd name="connsiteX12" fmla="*/ 3486741 w 3521531"/>
                  <a:gd name="connsiteY12" fmla="*/ 1065381 h 1328372"/>
                  <a:gd name="connsiteX13" fmla="*/ 3521531 w 3521531"/>
                  <a:gd name="connsiteY13" fmla="*/ 1030591 h 1328372"/>
                  <a:gd name="connsiteX14" fmla="*/ 3521531 w 3521531"/>
                  <a:gd name="connsiteY14" fmla="*/ 586462 h 1328372"/>
                  <a:gd name="connsiteX15" fmla="*/ 3486741 w 3521531"/>
                  <a:gd name="connsiteY15" fmla="*/ 551672 h 1328372"/>
                  <a:gd name="connsiteX16" fmla="*/ 3347588 w 3521531"/>
                  <a:gd name="connsiteY16" fmla="*/ 551672 h 1328372"/>
                  <a:gd name="connsiteX17" fmla="*/ 3347587 w 3521531"/>
                  <a:gd name="connsiteY17" fmla="*/ 551672 h 1328372"/>
                  <a:gd name="connsiteX18" fmla="*/ 3337902 w 3521531"/>
                  <a:gd name="connsiteY18" fmla="*/ 551672 h 1328372"/>
                  <a:gd name="connsiteX19" fmla="*/ 3337883 w 3521531"/>
                  <a:gd name="connsiteY19" fmla="*/ 551668 h 1328372"/>
                  <a:gd name="connsiteX20" fmla="*/ 3078994 w 3521531"/>
                  <a:gd name="connsiteY20" fmla="*/ 551668 h 1328372"/>
                  <a:gd name="connsiteX21" fmla="*/ 3078974 w 3521531"/>
                  <a:gd name="connsiteY21" fmla="*/ 551672 h 1328372"/>
                  <a:gd name="connsiteX22" fmla="*/ 3069288 w 3521531"/>
                  <a:gd name="connsiteY22" fmla="*/ 551672 h 1328372"/>
                  <a:gd name="connsiteX23" fmla="*/ 3069287 w 3521531"/>
                  <a:gd name="connsiteY23" fmla="*/ 551672 h 1328372"/>
                  <a:gd name="connsiteX24" fmla="*/ 2930134 w 3521531"/>
                  <a:gd name="connsiteY24" fmla="*/ 551672 h 1328372"/>
                  <a:gd name="connsiteX25" fmla="*/ 2930133 w 3521531"/>
                  <a:gd name="connsiteY25" fmla="*/ 551672 h 1328372"/>
                  <a:gd name="connsiteX26" fmla="*/ 1317030 w 3521531"/>
                  <a:gd name="connsiteY26" fmla="*/ 551672 h 1328372"/>
                  <a:gd name="connsiteX27" fmla="*/ 1314878 w 3521531"/>
                  <a:gd name="connsiteY27" fmla="*/ 530329 h 1328372"/>
                  <a:gd name="connsiteX28" fmla="*/ 664186 w 3521531"/>
                  <a:gd name="connsiteY28" fmla="*/ 0 h 1328372"/>
                  <a:gd name="connsiteX29" fmla="*/ 0 w 3521531"/>
                  <a:gd name="connsiteY29" fmla="*/ 664186 h 1328372"/>
                  <a:gd name="connsiteX30" fmla="*/ 664186 w 3521531"/>
                  <a:gd name="connsiteY30" fmla="*/ 1328372 h 132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21531" h="1328372">
                    <a:moveTo>
                      <a:pt x="664186" y="1328372"/>
                    </a:moveTo>
                    <a:cubicBezTo>
                      <a:pt x="985154" y="1328372"/>
                      <a:pt x="1252946" y="1100701"/>
                      <a:pt x="1314878" y="798043"/>
                    </a:cubicBezTo>
                    <a:lnTo>
                      <a:pt x="1317030" y="776695"/>
                    </a:lnTo>
                    <a:lnTo>
                      <a:pt x="2895344" y="776695"/>
                    </a:lnTo>
                    <a:lnTo>
                      <a:pt x="2895344" y="1030591"/>
                    </a:lnTo>
                    <a:cubicBezTo>
                      <a:pt x="2895344" y="1049805"/>
                      <a:pt x="2910920" y="1065381"/>
                      <a:pt x="2930134" y="1065381"/>
                    </a:cubicBezTo>
                    <a:lnTo>
                      <a:pt x="3069287" y="1065381"/>
                    </a:lnTo>
                    <a:cubicBezTo>
                      <a:pt x="3088501" y="1065381"/>
                      <a:pt x="3104077" y="1049805"/>
                      <a:pt x="3104077" y="1030591"/>
                    </a:cubicBezTo>
                    <a:lnTo>
                      <a:pt x="3104077" y="905254"/>
                    </a:lnTo>
                    <a:lnTo>
                      <a:pt x="3312798" y="905254"/>
                    </a:lnTo>
                    <a:lnTo>
                      <a:pt x="3312798" y="1030591"/>
                    </a:lnTo>
                    <a:cubicBezTo>
                      <a:pt x="3312798" y="1049805"/>
                      <a:pt x="3328374" y="1065381"/>
                      <a:pt x="3347588" y="1065381"/>
                    </a:cubicBezTo>
                    <a:lnTo>
                      <a:pt x="3486741" y="1065381"/>
                    </a:lnTo>
                    <a:cubicBezTo>
                      <a:pt x="3505955" y="1065381"/>
                      <a:pt x="3521531" y="1049805"/>
                      <a:pt x="3521531" y="1030591"/>
                    </a:cubicBezTo>
                    <a:lnTo>
                      <a:pt x="3521531" y="586462"/>
                    </a:lnTo>
                    <a:cubicBezTo>
                      <a:pt x="3521531" y="567248"/>
                      <a:pt x="3505955" y="551672"/>
                      <a:pt x="3486741" y="551672"/>
                    </a:cubicBezTo>
                    <a:lnTo>
                      <a:pt x="3347588" y="551672"/>
                    </a:lnTo>
                    <a:lnTo>
                      <a:pt x="3347587" y="551672"/>
                    </a:lnTo>
                    <a:lnTo>
                      <a:pt x="3337902" y="551672"/>
                    </a:lnTo>
                    <a:lnTo>
                      <a:pt x="3337883" y="551668"/>
                    </a:lnTo>
                    <a:lnTo>
                      <a:pt x="3078994" y="551668"/>
                    </a:lnTo>
                    <a:lnTo>
                      <a:pt x="3078974" y="551672"/>
                    </a:lnTo>
                    <a:lnTo>
                      <a:pt x="3069288" y="551672"/>
                    </a:lnTo>
                    <a:lnTo>
                      <a:pt x="3069287" y="551672"/>
                    </a:lnTo>
                    <a:lnTo>
                      <a:pt x="2930134" y="551672"/>
                    </a:lnTo>
                    <a:lnTo>
                      <a:pt x="2930133" y="551672"/>
                    </a:lnTo>
                    <a:lnTo>
                      <a:pt x="1317030" y="551672"/>
                    </a:lnTo>
                    <a:lnTo>
                      <a:pt x="1314878" y="530329"/>
                    </a:lnTo>
                    <a:cubicBezTo>
                      <a:pt x="1252946" y="227671"/>
                      <a:pt x="985153" y="0"/>
                      <a:pt x="664186" y="0"/>
                    </a:cubicBezTo>
                    <a:cubicBezTo>
                      <a:pt x="297366" y="0"/>
                      <a:pt x="0" y="297366"/>
                      <a:pt x="0" y="664186"/>
                    </a:cubicBezTo>
                    <a:cubicBezTo>
                      <a:pt x="0" y="1031006"/>
                      <a:pt x="297366" y="1328372"/>
                      <a:pt x="664186" y="1328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tIns="216000" rtlCol="0" anchor="ctr">
                <a:noAutofit/>
              </a:bodyPr>
              <a:lstStyle/>
              <a:p>
                <a:pPr algn="ctr"/>
                <a:endParaRPr lang="en-US" sz="1600" dirty="0">
                  <a:solidFill>
                    <a:schemeClr val="tx1"/>
                  </a:solidFill>
                </a:endParaRPr>
              </a:p>
            </p:txBody>
          </p:sp>
          <p:sp>
            <p:nvSpPr>
              <p:cNvPr id="105" name="Owal 104">
                <a:extLst>
                  <a:ext uri="{FF2B5EF4-FFF2-40B4-BE49-F238E27FC236}">
                    <a16:creationId xmlns:a16="http://schemas.microsoft.com/office/drawing/2014/main" id="{6A3EFD3B-A2B1-45E5-95A7-76894826BE20}"/>
                  </a:ext>
                </a:extLst>
              </p:cNvPr>
              <p:cNvSpPr/>
              <p:nvPr/>
            </p:nvSpPr>
            <p:spPr>
              <a:xfrm rot="10800000" flipH="1">
                <a:off x="786659" y="2573633"/>
                <a:ext cx="1022880" cy="10228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ctr"/>
              <a:lstStyle/>
              <a:p>
                <a:pPr algn="ctr"/>
                <a:endParaRPr lang="en-US" sz="1600" dirty="0">
                  <a:solidFill>
                    <a:schemeClr val="tx1"/>
                  </a:solidFill>
                </a:endParaRPr>
              </a:p>
            </p:txBody>
          </p:sp>
        </p:grpSp>
        <p:sp>
          <p:nvSpPr>
            <p:cNvPr id="130" name="Prostokąt 129">
              <a:extLst>
                <a:ext uri="{FF2B5EF4-FFF2-40B4-BE49-F238E27FC236}">
                  <a16:creationId xmlns:a16="http://schemas.microsoft.com/office/drawing/2014/main" id="{5D365AC4-C1DC-411C-9D7E-2A8F8919F845}"/>
                </a:ext>
              </a:extLst>
            </p:cNvPr>
            <p:cNvSpPr/>
            <p:nvPr/>
          </p:nvSpPr>
          <p:spPr>
            <a:xfrm>
              <a:off x="6561910" y="4698500"/>
              <a:ext cx="45719" cy="131219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52" name="Freeform 7">
            <a:extLst>
              <a:ext uri="{FF2B5EF4-FFF2-40B4-BE49-F238E27FC236}">
                <a16:creationId xmlns:a16="http://schemas.microsoft.com/office/drawing/2014/main" id="{53340BE0-8B0B-4EBB-9B15-C68C586EFF5B}"/>
              </a:ext>
            </a:extLst>
          </p:cNvPr>
          <p:cNvSpPr>
            <a:spLocks noChangeAspect="1" noEditPoints="1"/>
          </p:cNvSpPr>
          <p:nvPr/>
        </p:nvSpPr>
        <p:spPr bwMode="auto">
          <a:xfrm>
            <a:off x="4691564" y="361541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3" name="Grafika 52">
            <a:extLst>
              <a:ext uri="{FF2B5EF4-FFF2-40B4-BE49-F238E27FC236}">
                <a16:creationId xmlns:a16="http://schemas.microsoft.com/office/drawing/2014/main" id="{D33E992C-B931-4B79-B990-01FDC5F32600}"/>
              </a:ext>
            </a:extLst>
          </p:cNvPr>
          <p:cNvPicPr>
            <a:picLocks noChangeAspect="1"/>
          </p:cNvPicPr>
          <p:nvPr/>
        </p:nvPicPr>
        <p:blipFill>
          <a:blip/>
          <a:stretch>
            <a:fillRect/>
          </a:stretch>
        </p:blipFill>
        <p:spPr>
          <a:xfrm>
            <a:off x="3446616" y="3612115"/>
            <a:ext cx="351202" cy="504292"/>
          </a:xfrm>
          <a:prstGeom prst="rect">
            <a:avLst/>
          </a:prstGeom>
        </p:spPr>
      </p:pic>
      <p:sp>
        <p:nvSpPr>
          <p:cNvPr id="54" name="Freeform 22">
            <a:extLst>
              <a:ext uri="{FF2B5EF4-FFF2-40B4-BE49-F238E27FC236}">
                <a16:creationId xmlns:a16="http://schemas.microsoft.com/office/drawing/2014/main" id="{8EC30286-50F7-4DDA-AA9F-579270948008}"/>
              </a:ext>
            </a:extLst>
          </p:cNvPr>
          <p:cNvSpPr>
            <a:spLocks noChangeAspect="1" noEditPoints="1"/>
          </p:cNvSpPr>
          <p:nvPr/>
        </p:nvSpPr>
        <p:spPr bwMode="auto">
          <a:xfrm>
            <a:off x="9574377" y="3652501"/>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14">
            <a:extLst>
              <a:ext uri="{FF2B5EF4-FFF2-40B4-BE49-F238E27FC236}">
                <a16:creationId xmlns:a16="http://schemas.microsoft.com/office/drawing/2014/main" id="{E6C0C4C5-7CD3-4A55-8AA6-1840E54E0010}"/>
              </a:ext>
            </a:extLst>
          </p:cNvPr>
          <p:cNvSpPr>
            <a:spLocks noChangeAspect="1" noEditPoints="1"/>
          </p:cNvSpPr>
          <p:nvPr/>
        </p:nvSpPr>
        <p:spPr bwMode="auto">
          <a:xfrm>
            <a:off x="908976" y="3610239"/>
            <a:ext cx="485763" cy="50804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6">
            <a:extLst>
              <a:ext uri="{FF2B5EF4-FFF2-40B4-BE49-F238E27FC236}">
                <a16:creationId xmlns:a16="http://schemas.microsoft.com/office/drawing/2014/main" id="{CFD5CFAB-27B9-47D0-BA6D-F2830A47B9D2}"/>
              </a:ext>
            </a:extLst>
          </p:cNvPr>
          <p:cNvSpPr>
            <a:spLocks noChangeAspect="1"/>
          </p:cNvSpPr>
          <p:nvPr/>
        </p:nvSpPr>
        <p:spPr bwMode="auto">
          <a:xfrm>
            <a:off x="2103792" y="3642871"/>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8">
            <a:extLst>
              <a:ext uri="{FF2B5EF4-FFF2-40B4-BE49-F238E27FC236}">
                <a16:creationId xmlns:a16="http://schemas.microsoft.com/office/drawing/2014/main" id="{315FAAF5-63AE-4C17-B6CA-06740D3FFC66}"/>
              </a:ext>
            </a:extLst>
          </p:cNvPr>
          <p:cNvSpPr>
            <a:spLocks noChangeAspect="1" noEditPoints="1"/>
          </p:cNvSpPr>
          <p:nvPr/>
        </p:nvSpPr>
        <p:spPr bwMode="auto">
          <a:xfrm>
            <a:off x="7164836" y="3601596"/>
            <a:ext cx="380745" cy="525330"/>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8" name="Freeform 8">
            <a:extLst>
              <a:ext uri="{FF2B5EF4-FFF2-40B4-BE49-F238E27FC236}">
                <a16:creationId xmlns:a16="http://schemas.microsoft.com/office/drawing/2014/main" id="{AC73B299-D9A2-4146-B19B-2C9DFED2732B}"/>
              </a:ext>
            </a:extLst>
          </p:cNvPr>
          <p:cNvSpPr>
            <a:spLocks noChangeAspect="1" noEditPoints="1"/>
          </p:cNvSpPr>
          <p:nvPr/>
        </p:nvSpPr>
        <p:spPr bwMode="auto">
          <a:xfrm>
            <a:off x="5956180" y="3610423"/>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30">
            <a:extLst>
              <a:ext uri="{FF2B5EF4-FFF2-40B4-BE49-F238E27FC236}">
                <a16:creationId xmlns:a16="http://schemas.microsoft.com/office/drawing/2014/main" id="{9FBCEB5E-0ECC-4F8B-A74D-0CC400C07502}"/>
              </a:ext>
            </a:extLst>
          </p:cNvPr>
          <p:cNvSpPr>
            <a:spLocks noChangeAspect="1" noEditPoints="1"/>
          </p:cNvSpPr>
          <p:nvPr/>
        </p:nvSpPr>
        <p:spPr bwMode="auto">
          <a:xfrm>
            <a:off x="8361379" y="3641514"/>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2744681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Straight Road Timeline of Projects History &amp; Plan</a:t>
            </a:r>
          </a:p>
        </p:txBody>
      </p:sp>
      <p:grpSp>
        <p:nvGrpSpPr>
          <p:cNvPr id="41" name="Group 40">
            <a:extLst>
              <a:ext uri="{FF2B5EF4-FFF2-40B4-BE49-F238E27FC236}">
                <a16:creationId xmlns:a16="http://schemas.microsoft.com/office/drawing/2014/main" id="{31E5D066-226B-4D37-86B4-2B7F03199295}"/>
              </a:ext>
            </a:extLst>
          </p:cNvPr>
          <p:cNvGrpSpPr/>
          <p:nvPr/>
        </p:nvGrpSpPr>
        <p:grpSpPr>
          <a:xfrm>
            <a:off x="623889" y="3266269"/>
            <a:ext cx="10944224" cy="576064"/>
            <a:chOff x="2207568" y="3266269"/>
            <a:chExt cx="7920880" cy="576064"/>
          </a:xfrm>
          <a:solidFill>
            <a:schemeClr val="bg2">
              <a:lumMod val="50000"/>
            </a:schemeClr>
          </a:solidFill>
        </p:grpSpPr>
        <p:sp>
          <p:nvSpPr>
            <p:cNvPr id="3" name="Pięciokąt 2"/>
            <p:cNvSpPr/>
            <p:nvPr/>
          </p:nvSpPr>
          <p:spPr>
            <a:xfrm>
              <a:off x="2207568" y="3266269"/>
              <a:ext cx="7920880" cy="57606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5" name="Łącznik prosty 4"/>
            <p:cNvCxnSpPr/>
            <p:nvPr/>
          </p:nvCxnSpPr>
          <p:spPr>
            <a:xfrm>
              <a:off x="2243572" y="3554301"/>
              <a:ext cx="7848872" cy="0"/>
            </a:xfrm>
            <a:prstGeom prst="line">
              <a:avLst/>
            </a:prstGeom>
            <a:grpFill/>
            <a:ln w="25400">
              <a:solidFill>
                <a:schemeClr val="bg1"/>
              </a:solidFill>
              <a:prstDash val="lgDash"/>
            </a:ln>
          </p:spPr>
          <p:style>
            <a:lnRef idx="1">
              <a:schemeClr val="accent1"/>
            </a:lnRef>
            <a:fillRef idx="0">
              <a:schemeClr val="accent1"/>
            </a:fillRef>
            <a:effectRef idx="0">
              <a:schemeClr val="accent1"/>
            </a:effectRef>
            <a:fontRef idx="minor">
              <a:schemeClr val="tx1"/>
            </a:fontRef>
          </p:style>
        </p:cxnSp>
      </p:grpSp>
      <p:grpSp>
        <p:nvGrpSpPr>
          <p:cNvPr id="13" name="Grupa 12">
            <a:extLst>
              <a:ext uri="{FF2B5EF4-FFF2-40B4-BE49-F238E27FC236}">
                <a16:creationId xmlns:a16="http://schemas.microsoft.com/office/drawing/2014/main" id="{4354FB63-C163-46B7-B3D5-15B21B377897}"/>
              </a:ext>
            </a:extLst>
          </p:cNvPr>
          <p:cNvGrpSpPr/>
          <p:nvPr/>
        </p:nvGrpSpPr>
        <p:grpSpPr>
          <a:xfrm>
            <a:off x="3516130" y="1529285"/>
            <a:ext cx="2172981" cy="2163699"/>
            <a:chOff x="3516130" y="1529285"/>
            <a:chExt cx="2172981" cy="2163699"/>
          </a:xfrm>
        </p:grpSpPr>
        <p:grpSp>
          <p:nvGrpSpPr>
            <p:cNvPr id="48" name="Group 47">
              <a:extLst>
                <a:ext uri="{FF2B5EF4-FFF2-40B4-BE49-F238E27FC236}">
                  <a16:creationId xmlns:a16="http://schemas.microsoft.com/office/drawing/2014/main" id="{4C6E56FE-B730-461C-BFFC-8588C4BC4F4C}"/>
                </a:ext>
              </a:extLst>
            </p:cNvPr>
            <p:cNvGrpSpPr/>
            <p:nvPr/>
          </p:nvGrpSpPr>
          <p:grpSpPr>
            <a:xfrm>
              <a:off x="3630512" y="2762214"/>
              <a:ext cx="1944216" cy="930770"/>
              <a:chOff x="2401064" y="2762214"/>
              <a:chExt cx="1944216" cy="930770"/>
            </a:xfrm>
          </p:grpSpPr>
          <p:sp>
            <p:nvSpPr>
              <p:cNvPr id="6" name="Elipsa 5"/>
              <p:cNvSpPr/>
              <p:nvPr/>
            </p:nvSpPr>
            <p:spPr>
              <a:xfrm>
                <a:off x="3234489" y="3415618"/>
                <a:ext cx="277366" cy="277366"/>
              </a:xfrm>
              <a:prstGeom prst="ellipse">
                <a:avLst/>
              </a:prstGeom>
              <a:solidFill>
                <a:schemeClr val="bg1"/>
              </a:solidFill>
              <a:ln w="38100">
                <a:solidFill>
                  <a:srgbClr val="90CF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upa 3"/>
              <p:cNvGrpSpPr/>
              <p:nvPr/>
            </p:nvGrpSpPr>
            <p:grpSpPr>
              <a:xfrm>
                <a:off x="2401064" y="2762214"/>
                <a:ext cx="1944216" cy="653405"/>
                <a:chOff x="877064" y="2564904"/>
                <a:chExt cx="1944216" cy="653405"/>
              </a:xfrm>
            </p:grpSpPr>
            <p:cxnSp>
              <p:nvCxnSpPr>
                <p:cNvPr id="14" name="Łącznik prosty 13"/>
                <p:cNvCxnSpPr/>
                <p:nvPr/>
              </p:nvCxnSpPr>
              <p:spPr>
                <a:xfrm flipV="1">
                  <a:off x="1849172" y="2564904"/>
                  <a:ext cx="0" cy="653405"/>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 name="Łącznik prosty 15"/>
                <p:cNvCxnSpPr/>
                <p:nvPr/>
              </p:nvCxnSpPr>
              <p:spPr>
                <a:xfrm>
                  <a:off x="877064" y="2564904"/>
                  <a:ext cx="1944216"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grpSp>
        <p:grpSp>
          <p:nvGrpSpPr>
            <p:cNvPr id="12" name="Grupa 11"/>
            <p:cNvGrpSpPr/>
            <p:nvPr/>
          </p:nvGrpSpPr>
          <p:grpSpPr>
            <a:xfrm>
              <a:off x="3516130" y="1529285"/>
              <a:ext cx="2172981" cy="1193316"/>
              <a:chOff x="755576" y="1331976"/>
              <a:chExt cx="2172981" cy="1193316"/>
            </a:xfrm>
          </p:grpSpPr>
          <p:sp>
            <p:nvSpPr>
              <p:cNvPr id="27" name="pole tekstowe 26"/>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6">
                        <a:lumMod val="75000"/>
                      </a:schemeClr>
                    </a:solidFill>
                    <a:latin typeface="Calibri" panose="020F0502020204030204" pitchFamily="34" charset="0"/>
                  </a:rPr>
                  <a:t>20XX</a:t>
                </a:r>
              </a:p>
            </p:txBody>
          </p:sp>
          <p:sp>
            <p:nvSpPr>
              <p:cNvPr id="28" name="pole tekstowe 27"/>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43" name="Grupa 42">
            <a:extLst>
              <a:ext uri="{FF2B5EF4-FFF2-40B4-BE49-F238E27FC236}">
                <a16:creationId xmlns:a16="http://schemas.microsoft.com/office/drawing/2014/main" id="{EF048B4A-CC25-42EF-BB73-6EC460F15468}"/>
              </a:ext>
            </a:extLst>
          </p:cNvPr>
          <p:cNvGrpSpPr/>
          <p:nvPr/>
        </p:nvGrpSpPr>
        <p:grpSpPr>
          <a:xfrm>
            <a:off x="622300" y="1524000"/>
            <a:ext cx="2172981" cy="2163699"/>
            <a:chOff x="6408372" y="1529285"/>
            <a:chExt cx="2172981" cy="2163699"/>
          </a:xfrm>
        </p:grpSpPr>
        <p:grpSp>
          <p:nvGrpSpPr>
            <p:cNvPr id="46" name="Group 45">
              <a:extLst>
                <a:ext uri="{FF2B5EF4-FFF2-40B4-BE49-F238E27FC236}">
                  <a16:creationId xmlns:a16="http://schemas.microsoft.com/office/drawing/2014/main" id="{9FCC2D14-5510-4636-B117-E45D755AC058}"/>
                </a:ext>
              </a:extLst>
            </p:cNvPr>
            <p:cNvGrpSpPr/>
            <p:nvPr/>
          </p:nvGrpSpPr>
          <p:grpSpPr>
            <a:xfrm>
              <a:off x="6522754" y="2762214"/>
              <a:ext cx="1944216" cy="930770"/>
              <a:chOff x="5123892" y="2762214"/>
              <a:chExt cx="1944216" cy="930770"/>
            </a:xfrm>
          </p:grpSpPr>
          <p:sp>
            <p:nvSpPr>
              <p:cNvPr id="8" name="Elipsa 7"/>
              <p:cNvSpPr/>
              <p:nvPr/>
            </p:nvSpPr>
            <p:spPr>
              <a:xfrm>
                <a:off x="5961389" y="3415618"/>
                <a:ext cx="277366" cy="277366"/>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1" name="Grupa 20"/>
              <p:cNvGrpSpPr/>
              <p:nvPr/>
            </p:nvGrpSpPr>
            <p:grpSpPr>
              <a:xfrm>
                <a:off x="5123892" y="2762214"/>
                <a:ext cx="1944216" cy="653405"/>
                <a:chOff x="877064" y="2564904"/>
                <a:chExt cx="1944216" cy="653405"/>
              </a:xfrm>
            </p:grpSpPr>
            <p:cxnSp>
              <p:nvCxnSpPr>
                <p:cNvPr id="22" name="Łącznik prosty 21"/>
                <p:cNvCxnSpPr/>
                <p:nvPr/>
              </p:nvCxnSpPr>
              <p:spPr>
                <a:xfrm flipV="1">
                  <a:off x="1849172" y="2564904"/>
                  <a:ext cx="0" cy="653405"/>
                </a:xfrm>
                <a:prstGeom prst="line">
                  <a:avLst/>
                </a:prstGeom>
                <a:ln w="28575">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Łącznik prosty 22"/>
                <p:cNvCxnSpPr/>
                <p:nvPr/>
              </p:nvCxnSpPr>
              <p:spPr>
                <a:xfrm>
                  <a:off x="877064" y="2564904"/>
                  <a:ext cx="1944216" cy="0"/>
                </a:xfrm>
                <a:prstGeom prst="line">
                  <a:avLst/>
                </a:prstGeom>
                <a:ln w="28575">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29" name="Grupa 28"/>
            <p:cNvGrpSpPr/>
            <p:nvPr/>
          </p:nvGrpSpPr>
          <p:grpSpPr>
            <a:xfrm>
              <a:off x="6408372" y="1529285"/>
              <a:ext cx="2172981" cy="1193316"/>
              <a:chOff x="755576" y="1331976"/>
              <a:chExt cx="2172981" cy="1193316"/>
            </a:xfrm>
          </p:grpSpPr>
          <p:sp>
            <p:nvSpPr>
              <p:cNvPr id="30" name="pole tekstowe 29"/>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3">
                        <a:lumMod val="75000"/>
                      </a:schemeClr>
                    </a:solidFill>
                    <a:latin typeface="Calibri" panose="020F0502020204030204" pitchFamily="34" charset="0"/>
                  </a:rPr>
                  <a:t>20XX</a:t>
                </a:r>
              </a:p>
            </p:txBody>
          </p:sp>
          <p:sp>
            <p:nvSpPr>
              <p:cNvPr id="31" name="pole tekstowe 30"/>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49" name="Grupa 48">
            <a:extLst>
              <a:ext uri="{FF2B5EF4-FFF2-40B4-BE49-F238E27FC236}">
                <a16:creationId xmlns:a16="http://schemas.microsoft.com/office/drawing/2014/main" id="{A53909EB-67B0-4EB6-B8ED-39F297DB3B07}"/>
              </a:ext>
            </a:extLst>
          </p:cNvPr>
          <p:cNvGrpSpPr/>
          <p:nvPr/>
        </p:nvGrpSpPr>
        <p:grpSpPr>
          <a:xfrm>
            <a:off x="9300612" y="1529285"/>
            <a:ext cx="2172981" cy="2146783"/>
            <a:chOff x="9300612" y="1529285"/>
            <a:chExt cx="2172981" cy="2146783"/>
          </a:xfrm>
        </p:grpSpPr>
        <p:grpSp>
          <p:nvGrpSpPr>
            <p:cNvPr id="42" name="Group 41">
              <a:extLst>
                <a:ext uri="{FF2B5EF4-FFF2-40B4-BE49-F238E27FC236}">
                  <a16:creationId xmlns:a16="http://schemas.microsoft.com/office/drawing/2014/main" id="{0FF7314B-9CEE-478C-9537-A46470A483E5}"/>
                </a:ext>
              </a:extLst>
            </p:cNvPr>
            <p:cNvGrpSpPr/>
            <p:nvPr/>
          </p:nvGrpSpPr>
          <p:grpSpPr>
            <a:xfrm>
              <a:off x="9414994" y="2762214"/>
              <a:ext cx="1944216" cy="913854"/>
              <a:chOff x="7854863" y="2762214"/>
              <a:chExt cx="1944216" cy="913854"/>
            </a:xfrm>
          </p:grpSpPr>
          <p:sp>
            <p:nvSpPr>
              <p:cNvPr id="10" name="Elipsa 9"/>
              <p:cNvSpPr/>
              <p:nvPr/>
            </p:nvSpPr>
            <p:spPr>
              <a:xfrm>
                <a:off x="8705204" y="3432534"/>
                <a:ext cx="243534" cy="243534"/>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4" name="Grupa 23"/>
              <p:cNvGrpSpPr/>
              <p:nvPr/>
            </p:nvGrpSpPr>
            <p:grpSpPr>
              <a:xfrm>
                <a:off x="7854863" y="2762214"/>
                <a:ext cx="1944216" cy="653405"/>
                <a:chOff x="877064" y="2564904"/>
                <a:chExt cx="1944216" cy="653405"/>
              </a:xfrm>
            </p:grpSpPr>
            <p:cxnSp>
              <p:nvCxnSpPr>
                <p:cNvPr id="25" name="Łącznik prosty 24"/>
                <p:cNvCxnSpPr/>
                <p:nvPr/>
              </p:nvCxnSpPr>
              <p:spPr>
                <a:xfrm flipV="1">
                  <a:off x="1849172" y="2564904"/>
                  <a:ext cx="0" cy="653405"/>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6" name="Łącznik prosty 25"/>
                <p:cNvCxnSpPr/>
                <p:nvPr/>
              </p:nvCxnSpPr>
              <p:spPr>
                <a:xfrm>
                  <a:off x="877064" y="2564904"/>
                  <a:ext cx="1944216"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grpSp>
        <p:grpSp>
          <p:nvGrpSpPr>
            <p:cNvPr id="32" name="Grupa 31"/>
            <p:cNvGrpSpPr/>
            <p:nvPr/>
          </p:nvGrpSpPr>
          <p:grpSpPr>
            <a:xfrm>
              <a:off x="9300612" y="1529285"/>
              <a:ext cx="2172981" cy="1193316"/>
              <a:chOff x="755576" y="1331976"/>
              <a:chExt cx="2172981" cy="1193316"/>
            </a:xfrm>
          </p:grpSpPr>
          <p:sp>
            <p:nvSpPr>
              <p:cNvPr id="33" name="pole tekstowe 32"/>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5">
                        <a:lumMod val="75000"/>
                      </a:schemeClr>
                    </a:solidFill>
                    <a:latin typeface="Calibri" panose="020F0502020204030204" pitchFamily="34" charset="0"/>
                  </a:rPr>
                  <a:t>20XX</a:t>
                </a:r>
              </a:p>
            </p:txBody>
          </p:sp>
          <p:sp>
            <p:nvSpPr>
              <p:cNvPr id="34" name="pole tekstowe 33"/>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50" name="Grupa 49">
            <a:extLst>
              <a:ext uri="{FF2B5EF4-FFF2-40B4-BE49-F238E27FC236}">
                <a16:creationId xmlns:a16="http://schemas.microsoft.com/office/drawing/2014/main" id="{7692B4B9-41BC-4719-A91F-34598177E402}"/>
              </a:ext>
            </a:extLst>
          </p:cNvPr>
          <p:cNvGrpSpPr/>
          <p:nvPr/>
        </p:nvGrpSpPr>
        <p:grpSpPr>
          <a:xfrm>
            <a:off x="4962251" y="3415618"/>
            <a:ext cx="2172981" cy="2173622"/>
            <a:chOff x="4962251" y="3415618"/>
            <a:chExt cx="2172981" cy="2173622"/>
          </a:xfrm>
        </p:grpSpPr>
        <p:grpSp>
          <p:nvGrpSpPr>
            <p:cNvPr id="47" name="Group 46">
              <a:extLst>
                <a:ext uri="{FF2B5EF4-FFF2-40B4-BE49-F238E27FC236}">
                  <a16:creationId xmlns:a16="http://schemas.microsoft.com/office/drawing/2014/main" id="{0A5ACB9A-3F34-4FA0-A5BA-B48F2D7E37FB}"/>
                </a:ext>
              </a:extLst>
            </p:cNvPr>
            <p:cNvGrpSpPr/>
            <p:nvPr/>
          </p:nvGrpSpPr>
          <p:grpSpPr>
            <a:xfrm>
              <a:off x="5076633" y="3415618"/>
              <a:ext cx="1944216" cy="930772"/>
              <a:chOff x="3764514" y="3415618"/>
              <a:chExt cx="1944216" cy="930772"/>
            </a:xfrm>
          </p:grpSpPr>
          <p:sp>
            <p:nvSpPr>
              <p:cNvPr id="7" name="Elipsa 6"/>
              <p:cNvSpPr/>
              <p:nvPr/>
            </p:nvSpPr>
            <p:spPr>
              <a:xfrm>
                <a:off x="4597939" y="3415618"/>
                <a:ext cx="277366" cy="27736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11" name="Grupa 10"/>
              <p:cNvGrpSpPr/>
              <p:nvPr/>
            </p:nvGrpSpPr>
            <p:grpSpPr>
              <a:xfrm rot="10800000">
                <a:off x="3764514" y="3692985"/>
                <a:ext cx="1944216" cy="653405"/>
                <a:chOff x="1974932" y="4869160"/>
                <a:chExt cx="1944216" cy="653405"/>
              </a:xfrm>
            </p:grpSpPr>
            <p:cxnSp>
              <p:nvCxnSpPr>
                <p:cNvPr id="15" name="Łącznik prosty 14"/>
                <p:cNvCxnSpPr/>
                <p:nvPr/>
              </p:nvCxnSpPr>
              <p:spPr>
                <a:xfrm flipV="1">
                  <a:off x="2947040" y="4869160"/>
                  <a:ext cx="0" cy="65340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Łącznik prosty 16"/>
                <p:cNvCxnSpPr/>
                <p:nvPr/>
              </p:nvCxnSpPr>
              <p:spPr>
                <a:xfrm>
                  <a:off x="1974932" y="4869160"/>
                  <a:ext cx="1944216"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35" name="Grupa 34"/>
            <p:cNvGrpSpPr/>
            <p:nvPr/>
          </p:nvGrpSpPr>
          <p:grpSpPr>
            <a:xfrm>
              <a:off x="4962251" y="4395924"/>
              <a:ext cx="2172981" cy="1193316"/>
              <a:chOff x="755576" y="1331976"/>
              <a:chExt cx="2172981" cy="1193316"/>
            </a:xfrm>
          </p:grpSpPr>
          <p:sp>
            <p:nvSpPr>
              <p:cNvPr id="36" name="pole tekstowe 35"/>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1">
                        <a:lumMod val="75000"/>
                      </a:schemeClr>
                    </a:solidFill>
                    <a:latin typeface="Calibri" panose="020F0502020204030204" pitchFamily="34" charset="0"/>
                  </a:rPr>
                  <a:t>20XX</a:t>
                </a:r>
              </a:p>
            </p:txBody>
          </p:sp>
          <p:sp>
            <p:nvSpPr>
              <p:cNvPr id="37" name="pole tekstowe 36"/>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44" name="Grupa 43">
            <a:extLst>
              <a:ext uri="{FF2B5EF4-FFF2-40B4-BE49-F238E27FC236}">
                <a16:creationId xmlns:a16="http://schemas.microsoft.com/office/drawing/2014/main" id="{56F08F43-939F-48B9-A71A-39CDA052581F}"/>
              </a:ext>
            </a:extLst>
          </p:cNvPr>
          <p:cNvGrpSpPr/>
          <p:nvPr/>
        </p:nvGrpSpPr>
        <p:grpSpPr>
          <a:xfrm>
            <a:off x="2070100" y="3416300"/>
            <a:ext cx="2172981" cy="2173622"/>
            <a:chOff x="7854493" y="3415618"/>
            <a:chExt cx="2172981" cy="2173622"/>
          </a:xfrm>
        </p:grpSpPr>
        <p:grpSp>
          <p:nvGrpSpPr>
            <p:cNvPr id="45" name="Group 44">
              <a:extLst>
                <a:ext uri="{FF2B5EF4-FFF2-40B4-BE49-F238E27FC236}">
                  <a16:creationId xmlns:a16="http://schemas.microsoft.com/office/drawing/2014/main" id="{03D362DA-5CEE-4089-B686-2C2520D3BD61}"/>
                </a:ext>
              </a:extLst>
            </p:cNvPr>
            <p:cNvGrpSpPr/>
            <p:nvPr/>
          </p:nvGrpSpPr>
          <p:grpSpPr>
            <a:xfrm>
              <a:off x="7968876" y="3415618"/>
              <a:ext cx="1944216" cy="941810"/>
              <a:chOff x="6491414" y="3415618"/>
              <a:chExt cx="1944216" cy="941810"/>
            </a:xfrm>
          </p:grpSpPr>
          <p:sp>
            <p:nvSpPr>
              <p:cNvPr id="9" name="Elipsa 8"/>
              <p:cNvSpPr/>
              <p:nvPr/>
            </p:nvSpPr>
            <p:spPr>
              <a:xfrm>
                <a:off x="7324839" y="3415618"/>
                <a:ext cx="277366" cy="27736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18" name="Grupa 17"/>
              <p:cNvGrpSpPr/>
              <p:nvPr/>
            </p:nvGrpSpPr>
            <p:grpSpPr>
              <a:xfrm rot="10800000">
                <a:off x="6491414" y="3704023"/>
                <a:ext cx="1944216" cy="653405"/>
                <a:chOff x="1974932" y="4869160"/>
                <a:chExt cx="1944216" cy="653405"/>
              </a:xfrm>
            </p:grpSpPr>
            <p:cxnSp>
              <p:nvCxnSpPr>
                <p:cNvPr id="19" name="Łącznik prosty 18"/>
                <p:cNvCxnSpPr/>
                <p:nvPr/>
              </p:nvCxnSpPr>
              <p:spPr>
                <a:xfrm flipV="1">
                  <a:off x="2947040" y="4869160"/>
                  <a:ext cx="0" cy="653405"/>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Łącznik prosty 19"/>
                <p:cNvCxnSpPr/>
                <p:nvPr/>
              </p:nvCxnSpPr>
              <p:spPr>
                <a:xfrm>
                  <a:off x="1974932" y="4869160"/>
                  <a:ext cx="1944216"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8" name="Grupa 37"/>
            <p:cNvGrpSpPr/>
            <p:nvPr/>
          </p:nvGrpSpPr>
          <p:grpSpPr>
            <a:xfrm>
              <a:off x="7854493" y="4395924"/>
              <a:ext cx="2172981" cy="1193316"/>
              <a:chOff x="755576" y="1331976"/>
              <a:chExt cx="2172981" cy="1193316"/>
            </a:xfrm>
          </p:grpSpPr>
          <p:sp>
            <p:nvSpPr>
              <p:cNvPr id="39" name="pole tekstowe 38"/>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2">
                        <a:lumMod val="75000"/>
                      </a:schemeClr>
                    </a:solidFill>
                    <a:latin typeface="Calibri" panose="020F0502020204030204" pitchFamily="34" charset="0"/>
                  </a:rPr>
                  <a:t>20XX</a:t>
                </a:r>
              </a:p>
            </p:txBody>
          </p:sp>
          <p:sp>
            <p:nvSpPr>
              <p:cNvPr id="40" name="pole tekstowe 39"/>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52" name="Grupa 51">
            <a:extLst>
              <a:ext uri="{FF2B5EF4-FFF2-40B4-BE49-F238E27FC236}">
                <a16:creationId xmlns:a16="http://schemas.microsoft.com/office/drawing/2014/main" id="{33CE9BA3-EC9E-495A-93CA-ADD262FB4C5A}"/>
              </a:ext>
            </a:extLst>
          </p:cNvPr>
          <p:cNvGrpSpPr/>
          <p:nvPr/>
        </p:nvGrpSpPr>
        <p:grpSpPr>
          <a:xfrm>
            <a:off x="6413500" y="1524000"/>
            <a:ext cx="2172981" cy="2163699"/>
            <a:chOff x="623888" y="1529285"/>
            <a:chExt cx="2172981" cy="2163699"/>
          </a:xfrm>
        </p:grpSpPr>
        <p:grpSp>
          <p:nvGrpSpPr>
            <p:cNvPr id="63" name="Group 62">
              <a:extLst>
                <a:ext uri="{FF2B5EF4-FFF2-40B4-BE49-F238E27FC236}">
                  <a16:creationId xmlns:a16="http://schemas.microsoft.com/office/drawing/2014/main" id="{5764B043-F02C-45DF-8DFE-CF177496EB21}"/>
                </a:ext>
              </a:extLst>
            </p:cNvPr>
            <p:cNvGrpSpPr/>
            <p:nvPr/>
          </p:nvGrpSpPr>
          <p:grpSpPr>
            <a:xfrm>
              <a:off x="738270" y="2762214"/>
              <a:ext cx="1944216" cy="930770"/>
              <a:chOff x="2401064" y="2762214"/>
              <a:chExt cx="1944216" cy="930770"/>
            </a:xfrm>
          </p:grpSpPr>
          <p:sp>
            <p:nvSpPr>
              <p:cNvPr id="67" name="Elipsa 5">
                <a:extLst>
                  <a:ext uri="{FF2B5EF4-FFF2-40B4-BE49-F238E27FC236}">
                    <a16:creationId xmlns:a16="http://schemas.microsoft.com/office/drawing/2014/main" id="{3CE62A12-E39A-435D-876F-BFDCAB461C5F}"/>
                  </a:ext>
                </a:extLst>
              </p:cNvPr>
              <p:cNvSpPr/>
              <p:nvPr/>
            </p:nvSpPr>
            <p:spPr>
              <a:xfrm>
                <a:off x="3234489" y="3415618"/>
                <a:ext cx="277366" cy="27736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8" name="Grupa 3">
                <a:extLst>
                  <a:ext uri="{FF2B5EF4-FFF2-40B4-BE49-F238E27FC236}">
                    <a16:creationId xmlns:a16="http://schemas.microsoft.com/office/drawing/2014/main" id="{A977D919-82CC-4ACF-9BF1-4DEA0C17BBCA}"/>
                  </a:ext>
                </a:extLst>
              </p:cNvPr>
              <p:cNvGrpSpPr/>
              <p:nvPr/>
            </p:nvGrpSpPr>
            <p:grpSpPr>
              <a:xfrm>
                <a:off x="2401064" y="2762214"/>
                <a:ext cx="1944216" cy="653405"/>
                <a:chOff x="877064" y="2564904"/>
                <a:chExt cx="1944216" cy="653405"/>
              </a:xfrm>
            </p:grpSpPr>
            <p:cxnSp>
              <p:nvCxnSpPr>
                <p:cNvPr id="69" name="Łącznik prosty 13">
                  <a:extLst>
                    <a:ext uri="{FF2B5EF4-FFF2-40B4-BE49-F238E27FC236}">
                      <a16:creationId xmlns:a16="http://schemas.microsoft.com/office/drawing/2014/main" id="{519289B5-CD98-4087-8506-D96DD9C9000C}"/>
                    </a:ext>
                  </a:extLst>
                </p:cNvPr>
                <p:cNvCxnSpPr/>
                <p:nvPr/>
              </p:nvCxnSpPr>
              <p:spPr>
                <a:xfrm flipV="1">
                  <a:off x="1849172" y="2564904"/>
                  <a:ext cx="0" cy="653405"/>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 name="Łącznik prosty 15">
                  <a:extLst>
                    <a:ext uri="{FF2B5EF4-FFF2-40B4-BE49-F238E27FC236}">
                      <a16:creationId xmlns:a16="http://schemas.microsoft.com/office/drawing/2014/main" id="{3F5D9D38-8812-4360-B7B3-345AD07ED675}"/>
                    </a:ext>
                  </a:extLst>
                </p:cNvPr>
                <p:cNvCxnSpPr/>
                <p:nvPr/>
              </p:nvCxnSpPr>
              <p:spPr>
                <a:xfrm>
                  <a:off x="877064" y="2564904"/>
                  <a:ext cx="1944216"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64" name="Grupa 11">
              <a:extLst>
                <a:ext uri="{FF2B5EF4-FFF2-40B4-BE49-F238E27FC236}">
                  <a16:creationId xmlns:a16="http://schemas.microsoft.com/office/drawing/2014/main" id="{C953468E-E16B-4FE2-89B7-407BD8B53455}"/>
                </a:ext>
              </a:extLst>
            </p:cNvPr>
            <p:cNvGrpSpPr/>
            <p:nvPr/>
          </p:nvGrpSpPr>
          <p:grpSpPr>
            <a:xfrm>
              <a:off x="623888" y="1529285"/>
              <a:ext cx="2172981" cy="1193316"/>
              <a:chOff x="755576" y="1331976"/>
              <a:chExt cx="2172981" cy="1193316"/>
            </a:xfrm>
          </p:grpSpPr>
          <p:sp>
            <p:nvSpPr>
              <p:cNvPr id="65" name="pole tekstowe 26">
                <a:extLst>
                  <a:ext uri="{FF2B5EF4-FFF2-40B4-BE49-F238E27FC236}">
                    <a16:creationId xmlns:a16="http://schemas.microsoft.com/office/drawing/2014/main" id="{786A5E4D-BE42-4638-8FA4-923B3F347B71}"/>
                  </a:ext>
                </a:extLst>
              </p:cNvPr>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accent4">
                        <a:lumMod val="75000"/>
                      </a:schemeClr>
                    </a:solidFill>
                    <a:latin typeface="Calibri" panose="020F0502020204030204" pitchFamily="34" charset="0"/>
                  </a:rPr>
                  <a:t>20XX</a:t>
                </a:r>
              </a:p>
            </p:txBody>
          </p:sp>
          <p:sp>
            <p:nvSpPr>
              <p:cNvPr id="66" name="pole tekstowe 27">
                <a:extLst>
                  <a:ext uri="{FF2B5EF4-FFF2-40B4-BE49-F238E27FC236}">
                    <a16:creationId xmlns:a16="http://schemas.microsoft.com/office/drawing/2014/main" id="{329EACB0-40DD-4FF5-A87B-75EADEAD00B6}"/>
                  </a:ext>
                </a:extLst>
              </p:cNvPr>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grpSp>
        <p:nvGrpSpPr>
          <p:cNvPr id="51" name="Grupa 50">
            <a:extLst>
              <a:ext uri="{FF2B5EF4-FFF2-40B4-BE49-F238E27FC236}">
                <a16:creationId xmlns:a16="http://schemas.microsoft.com/office/drawing/2014/main" id="{2F6DA582-93B0-4DAD-89FE-E72911884FCC}"/>
              </a:ext>
            </a:extLst>
          </p:cNvPr>
          <p:cNvGrpSpPr/>
          <p:nvPr/>
        </p:nvGrpSpPr>
        <p:grpSpPr>
          <a:xfrm>
            <a:off x="7848600" y="3416300"/>
            <a:ext cx="2172981" cy="2173622"/>
            <a:chOff x="2070009" y="3415618"/>
            <a:chExt cx="2172981" cy="2173622"/>
          </a:xfrm>
        </p:grpSpPr>
        <p:grpSp>
          <p:nvGrpSpPr>
            <p:cNvPr id="72" name="Group 71">
              <a:extLst>
                <a:ext uri="{FF2B5EF4-FFF2-40B4-BE49-F238E27FC236}">
                  <a16:creationId xmlns:a16="http://schemas.microsoft.com/office/drawing/2014/main" id="{491294DB-962F-4E2F-A44A-A47E01FF4AB7}"/>
                </a:ext>
              </a:extLst>
            </p:cNvPr>
            <p:cNvGrpSpPr/>
            <p:nvPr/>
          </p:nvGrpSpPr>
          <p:grpSpPr>
            <a:xfrm>
              <a:off x="2184391" y="3415618"/>
              <a:ext cx="1944216" cy="930772"/>
              <a:chOff x="3764514" y="3415618"/>
              <a:chExt cx="1944216" cy="930772"/>
            </a:xfrm>
          </p:grpSpPr>
          <p:sp>
            <p:nvSpPr>
              <p:cNvPr id="76" name="Elipsa 6">
                <a:extLst>
                  <a:ext uri="{FF2B5EF4-FFF2-40B4-BE49-F238E27FC236}">
                    <a16:creationId xmlns:a16="http://schemas.microsoft.com/office/drawing/2014/main" id="{3FC8AE7D-5CF3-401B-882B-3AD1EC59BD00}"/>
                  </a:ext>
                </a:extLst>
              </p:cNvPr>
              <p:cNvSpPr/>
              <p:nvPr/>
            </p:nvSpPr>
            <p:spPr>
              <a:xfrm>
                <a:off x="4597939" y="3415618"/>
                <a:ext cx="277366" cy="277366"/>
              </a:xfrm>
              <a:prstGeom prst="ellipse">
                <a:avLst/>
              </a:prstGeom>
              <a:solidFill>
                <a:schemeClr val="bg1"/>
              </a:solidFill>
              <a:ln w="38100" cap="rnd">
                <a:solidFill>
                  <a:schemeClr val="tx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7" name="Grupa 10">
                <a:extLst>
                  <a:ext uri="{FF2B5EF4-FFF2-40B4-BE49-F238E27FC236}">
                    <a16:creationId xmlns:a16="http://schemas.microsoft.com/office/drawing/2014/main" id="{CC9AE121-FABD-4333-B6E5-689C621C8911}"/>
                  </a:ext>
                </a:extLst>
              </p:cNvPr>
              <p:cNvGrpSpPr/>
              <p:nvPr/>
            </p:nvGrpSpPr>
            <p:grpSpPr>
              <a:xfrm rot="10800000">
                <a:off x="3764514" y="3692985"/>
                <a:ext cx="1944216" cy="653405"/>
                <a:chOff x="1974932" y="4869160"/>
                <a:chExt cx="1944216" cy="653405"/>
              </a:xfrm>
            </p:grpSpPr>
            <p:cxnSp>
              <p:nvCxnSpPr>
                <p:cNvPr id="78" name="Łącznik prosty 14">
                  <a:extLst>
                    <a:ext uri="{FF2B5EF4-FFF2-40B4-BE49-F238E27FC236}">
                      <a16:creationId xmlns:a16="http://schemas.microsoft.com/office/drawing/2014/main" id="{6E1A5DF4-2824-4A89-B5AD-F6E92160AAE4}"/>
                    </a:ext>
                  </a:extLst>
                </p:cNvPr>
                <p:cNvCxnSpPr/>
                <p:nvPr/>
              </p:nvCxnSpPr>
              <p:spPr>
                <a:xfrm flipV="1">
                  <a:off x="2947040" y="4869160"/>
                  <a:ext cx="0" cy="653405"/>
                </a:xfrm>
                <a:prstGeom prst="line">
                  <a:avLst/>
                </a:prstGeom>
                <a:ln w="28575" cap="rnd">
                  <a:solidFill>
                    <a:schemeClr val="tx2"/>
                  </a:solidFill>
                  <a:round/>
                </a:ln>
              </p:spPr>
              <p:style>
                <a:lnRef idx="1">
                  <a:schemeClr val="accent1"/>
                </a:lnRef>
                <a:fillRef idx="0">
                  <a:schemeClr val="accent1"/>
                </a:fillRef>
                <a:effectRef idx="0">
                  <a:schemeClr val="accent1"/>
                </a:effectRef>
                <a:fontRef idx="minor">
                  <a:schemeClr val="tx1"/>
                </a:fontRef>
              </p:style>
            </p:cxnSp>
            <p:cxnSp>
              <p:nvCxnSpPr>
                <p:cNvPr id="79" name="Łącznik prosty 16">
                  <a:extLst>
                    <a:ext uri="{FF2B5EF4-FFF2-40B4-BE49-F238E27FC236}">
                      <a16:creationId xmlns:a16="http://schemas.microsoft.com/office/drawing/2014/main" id="{5D08926F-2CC1-44AC-8DB1-A145457CCF33}"/>
                    </a:ext>
                  </a:extLst>
                </p:cNvPr>
                <p:cNvCxnSpPr/>
                <p:nvPr/>
              </p:nvCxnSpPr>
              <p:spPr>
                <a:xfrm>
                  <a:off x="1974932" y="4869160"/>
                  <a:ext cx="1944216" cy="0"/>
                </a:xfrm>
                <a:prstGeom prst="line">
                  <a:avLst/>
                </a:prstGeom>
                <a:ln w="28575" cap="rnd">
                  <a:solidFill>
                    <a:schemeClr val="tx2"/>
                  </a:solidFill>
                  <a:round/>
                </a:ln>
              </p:spPr>
              <p:style>
                <a:lnRef idx="1">
                  <a:schemeClr val="accent1"/>
                </a:lnRef>
                <a:fillRef idx="0">
                  <a:schemeClr val="accent1"/>
                </a:fillRef>
                <a:effectRef idx="0">
                  <a:schemeClr val="accent1"/>
                </a:effectRef>
                <a:fontRef idx="minor">
                  <a:schemeClr val="tx1"/>
                </a:fontRef>
              </p:style>
            </p:cxnSp>
          </p:grpSp>
        </p:grpSp>
        <p:grpSp>
          <p:nvGrpSpPr>
            <p:cNvPr id="73" name="Grupa 34">
              <a:extLst>
                <a:ext uri="{FF2B5EF4-FFF2-40B4-BE49-F238E27FC236}">
                  <a16:creationId xmlns:a16="http://schemas.microsoft.com/office/drawing/2014/main" id="{12AAED57-040A-4066-B738-C2211C673174}"/>
                </a:ext>
              </a:extLst>
            </p:cNvPr>
            <p:cNvGrpSpPr/>
            <p:nvPr/>
          </p:nvGrpSpPr>
          <p:grpSpPr>
            <a:xfrm>
              <a:off x="2070009" y="4395924"/>
              <a:ext cx="2172981" cy="1193316"/>
              <a:chOff x="755576" y="1331976"/>
              <a:chExt cx="2172981" cy="1193316"/>
            </a:xfrm>
          </p:grpSpPr>
          <p:sp>
            <p:nvSpPr>
              <p:cNvPr id="74" name="pole tekstowe 35">
                <a:extLst>
                  <a:ext uri="{FF2B5EF4-FFF2-40B4-BE49-F238E27FC236}">
                    <a16:creationId xmlns:a16="http://schemas.microsoft.com/office/drawing/2014/main" id="{4A4FAB65-8740-4EF2-A75D-68C930471BF2}"/>
                  </a:ext>
                </a:extLst>
              </p:cNvPr>
              <p:cNvSpPr txBox="1"/>
              <p:nvPr/>
            </p:nvSpPr>
            <p:spPr>
              <a:xfrm>
                <a:off x="1301025" y="1331976"/>
                <a:ext cx="1082082" cy="584775"/>
              </a:xfrm>
              <a:prstGeom prst="rect">
                <a:avLst/>
              </a:prstGeom>
              <a:noFill/>
            </p:spPr>
            <p:txBody>
              <a:bodyPr wrap="square" rtlCol="0">
                <a:spAutoFit/>
              </a:bodyPr>
              <a:lstStyle/>
              <a:p>
                <a:pPr algn="ctr"/>
                <a:r>
                  <a:rPr lang="en-US" sz="3200" dirty="0">
                    <a:solidFill>
                      <a:schemeClr val="tx2">
                        <a:lumMod val="75000"/>
                      </a:schemeClr>
                    </a:solidFill>
                    <a:latin typeface="Calibri" panose="020F0502020204030204" pitchFamily="34" charset="0"/>
                  </a:rPr>
                  <a:t>20XX</a:t>
                </a:r>
              </a:p>
            </p:txBody>
          </p:sp>
          <p:sp>
            <p:nvSpPr>
              <p:cNvPr id="75" name="pole tekstowe 36">
                <a:extLst>
                  <a:ext uri="{FF2B5EF4-FFF2-40B4-BE49-F238E27FC236}">
                    <a16:creationId xmlns:a16="http://schemas.microsoft.com/office/drawing/2014/main" id="{A24A03DF-D49F-4116-BFBC-D6C506A3E183}"/>
                  </a:ext>
                </a:extLst>
              </p:cNvPr>
              <p:cNvSpPr txBox="1"/>
              <p:nvPr/>
            </p:nvSpPr>
            <p:spPr>
              <a:xfrm>
                <a:off x="755576" y="1817406"/>
                <a:ext cx="2172981" cy="707886"/>
              </a:xfrm>
              <a:prstGeom prst="rect">
                <a:avLst/>
              </a:prstGeom>
              <a:noFill/>
            </p:spPr>
            <p:txBody>
              <a:bodyPr wrap="square" rtlCol="0">
                <a:spAutoFit/>
              </a:bodyPr>
              <a:lstStyle/>
              <a:p>
                <a:pPr algn="ctr"/>
                <a:r>
                  <a:rPr lang="en-US" sz="2000" dirty="0">
                    <a:latin typeface="Calibri" panose="020F0502020204030204" pitchFamily="34" charset="0"/>
                  </a:rPr>
                  <a:t>Your description</a:t>
                </a:r>
                <a:br>
                  <a:rPr lang="en-US" sz="2000" dirty="0">
                    <a:latin typeface="Calibri" panose="020F0502020204030204" pitchFamily="34" charset="0"/>
                  </a:rPr>
                </a:br>
                <a:r>
                  <a:rPr lang="en-US" sz="2000" dirty="0">
                    <a:latin typeface="Calibri" panose="020F0502020204030204" pitchFamily="34" charset="0"/>
                  </a:rPr>
                  <a:t>of project</a:t>
                </a:r>
              </a:p>
            </p:txBody>
          </p:sp>
        </p:grpSp>
      </p:grpSp>
    </p:spTree>
    <p:extLst>
      <p:ext uri="{BB962C8B-B14F-4D97-AF65-F5344CB8AC3E}">
        <p14:creationId xmlns:p14="http://schemas.microsoft.com/office/powerpoint/2010/main" val="1097932602"/>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Roadmaps &amp; Pipe Flow Charts</a:t>
            </a:r>
          </a:p>
        </p:txBody>
      </p:sp>
    </p:spTree>
    <p:extLst>
      <p:ext uri="{BB962C8B-B14F-4D97-AF65-F5344CB8AC3E}">
        <p14:creationId xmlns:p14="http://schemas.microsoft.com/office/powerpoint/2010/main" val="3648904840"/>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4">
            <a:extLst>
              <a:ext uri="{FF2B5EF4-FFF2-40B4-BE49-F238E27FC236}">
                <a16:creationId xmlns:a16="http://schemas.microsoft.com/office/drawing/2014/main" id="{72BC9FFD-E9E5-4562-8891-E5B83782F11A}"/>
              </a:ext>
            </a:extLst>
          </p:cNvPr>
          <p:cNvGrpSpPr>
            <a:grpSpLocks noChangeAspect="1"/>
          </p:cNvGrpSpPr>
          <p:nvPr/>
        </p:nvGrpSpPr>
        <p:grpSpPr bwMode="auto">
          <a:xfrm>
            <a:off x="3276600" y="1340768"/>
            <a:ext cx="5662613" cy="5183187"/>
            <a:chOff x="2064" y="30"/>
            <a:chExt cx="3567" cy="4310"/>
          </a:xfrm>
          <a:scene3d>
            <a:camera prst="perspectiveRelaxedModerately"/>
            <a:lightRig rig="threePt" dir="t"/>
          </a:scene3d>
        </p:grpSpPr>
        <p:sp>
          <p:nvSpPr>
            <p:cNvPr id="24" name="Freeform 5">
              <a:extLst>
                <a:ext uri="{FF2B5EF4-FFF2-40B4-BE49-F238E27FC236}">
                  <a16:creationId xmlns:a16="http://schemas.microsoft.com/office/drawing/2014/main" id="{AD8821C4-D79F-40B5-9FF8-B4E04F4360A6}"/>
                </a:ext>
              </a:extLst>
            </p:cNvPr>
            <p:cNvSpPr>
              <a:spLocks/>
            </p:cNvSpPr>
            <p:nvPr/>
          </p:nvSpPr>
          <p:spPr bwMode="auto">
            <a:xfrm>
              <a:off x="2064" y="32"/>
              <a:ext cx="3567" cy="4308"/>
            </a:xfrm>
            <a:custGeom>
              <a:avLst/>
              <a:gdLst>
                <a:gd name="T0" fmla="*/ 1649 w 1800"/>
                <a:gd name="T1" fmla="*/ 2031 h 2174"/>
                <a:gd name="T2" fmla="*/ 1341 w 1800"/>
                <a:gd name="T3" fmla="*/ 1926 h 2174"/>
                <a:gd name="T4" fmla="*/ 420 w 1800"/>
                <a:gd name="T5" fmla="*/ 1641 h 2174"/>
                <a:gd name="T6" fmla="*/ 335 w 1800"/>
                <a:gd name="T7" fmla="*/ 1434 h 2174"/>
                <a:gd name="T8" fmla="*/ 620 w 1800"/>
                <a:gd name="T9" fmla="*/ 1298 h 2174"/>
                <a:gd name="T10" fmla="*/ 1134 w 1800"/>
                <a:gd name="T11" fmla="*/ 1196 h 2174"/>
                <a:gd name="T12" fmla="*/ 1247 w 1800"/>
                <a:gd name="T13" fmla="*/ 1007 h 2174"/>
                <a:gd name="T14" fmla="*/ 1173 w 1800"/>
                <a:gd name="T15" fmla="*/ 805 h 2174"/>
                <a:gd name="T16" fmla="*/ 737 w 1800"/>
                <a:gd name="T17" fmla="*/ 634 h 2174"/>
                <a:gd name="T18" fmla="*/ 690 w 1800"/>
                <a:gd name="T19" fmla="*/ 591 h 2174"/>
                <a:gd name="T20" fmla="*/ 689 w 1800"/>
                <a:gd name="T21" fmla="*/ 563 h 2174"/>
                <a:gd name="T22" fmla="*/ 767 w 1800"/>
                <a:gd name="T23" fmla="*/ 492 h 2174"/>
                <a:gd name="T24" fmla="*/ 1036 w 1800"/>
                <a:gd name="T25" fmla="*/ 385 h 2174"/>
                <a:gd name="T26" fmla="*/ 1094 w 1800"/>
                <a:gd name="T27" fmla="*/ 302 h 2174"/>
                <a:gd name="T28" fmla="*/ 1039 w 1800"/>
                <a:gd name="T29" fmla="*/ 90 h 2174"/>
                <a:gd name="T30" fmla="*/ 833 w 1800"/>
                <a:gd name="T31" fmla="*/ 23 h 2174"/>
                <a:gd name="T32" fmla="*/ 704 w 1800"/>
                <a:gd name="T33" fmla="*/ 0 h 2174"/>
                <a:gd name="T34" fmla="*/ 571 w 1800"/>
                <a:gd name="T35" fmla="*/ 68 h 2174"/>
                <a:gd name="T36" fmla="*/ 683 w 1800"/>
                <a:gd name="T37" fmla="*/ 133 h 2174"/>
                <a:gd name="T38" fmla="*/ 924 w 1800"/>
                <a:gd name="T39" fmla="*/ 189 h 2174"/>
                <a:gd name="T40" fmla="*/ 967 w 1800"/>
                <a:gd name="T41" fmla="*/ 215 h 2174"/>
                <a:gd name="T42" fmla="*/ 942 w 1800"/>
                <a:gd name="T43" fmla="*/ 261 h 2174"/>
                <a:gd name="T44" fmla="*/ 713 w 1800"/>
                <a:gd name="T45" fmla="*/ 338 h 2174"/>
                <a:gd name="T46" fmla="*/ 515 w 1800"/>
                <a:gd name="T47" fmla="*/ 547 h 2174"/>
                <a:gd name="T48" fmla="*/ 511 w 1800"/>
                <a:gd name="T49" fmla="*/ 619 h 2174"/>
                <a:gd name="T50" fmla="*/ 568 w 1800"/>
                <a:gd name="T51" fmla="*/ 742 h 2174"/>
                <a:gd name="T52" fmla="*/ 934 w 1800"/>
                <a:gd name="T53" fmla="*/ 886 h 2174"/>
                <a:gd name="T54" fmla="*/ 1020 w 1800"/>
                <a:gd name="T55" fmla="*/ 948 h 2174"/>
                <a:gd name="T56" fmla="*/ 994 w 1800"/>
                <a:gd name="T57" fmla="*/ 1024 h 2174"/>
                <a:gd name="T58" fmla="*/ 594 w 1800"/>
                <a:gd name="T59" fmla="*/ 1075 h 2174"/>
                <a:gd name="T60" fmla="*/ 76 w 1800"/>
                <a:gd name="T61" fmla="*/ 1344 h 2174"/>
                <a:gd name="T62" fmla="*/ 60 w 1800"/>
                <a:gd name="T63" fmla="*/ 1717 h 2174"/>
                <a:gd name="T64" fmla="*/ 526 w 1800"/>
                <a:gd name="T65" fmla="*/ 2000 h 2174"/>
                <a:gd name="T66" fmla="*/ 1120 w 1800"/>
                <a:gd name="T67" fmla="*/ 2174 h 2174"/>
                <a:gd name="T68" fmla="*/ 1725 w 1800"/>
                <a:gd name="T69" fmla="*/ 2080 h 2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2174">
                  <a:moveTo>
                    <a:pt x="1725" y="2080"/>
                  </a:moveTo>
                  <a:cubicBezTo>
                    <a:pt x="1696" y="2057"/>
                    <a:pt x="1672" y="2044"/>
                    <a:pt x="1649" y="2031"/>
                  </a:cubicBezTo>
                  <a:cubicBezTo>
                    <a:pt x="1605" y="2009"/>
                    <a:pt x="1568" y="1995"/>
                    <a:pt x="1533" y="1983"/>
                  </a:cubicBezTo>
                  <a:cubicBezTo>
                    <a:pt x="1464" y="1959"/>
                    <a:pt x="1402" y="1942"/>
                    <a:pt x="1341" y="1926"/>
                  </a:cubicBezTo>
                  <a:cubicBezTo>
                    <a:pt x="1220" y="1895"/>
                    <a:pt x="1106" y="1869"/>
                    <a:pt x="995" y="1841"/>
                  </a:cubicBezTo>
                  <a:cubicBezTo>
                    <a:pt x="779" y="1786"/>
                    <a:pt x="565" y="1727"/>
                    <a:pt x="420" y="1641"/>
                  </a:cubicBezTo>
                  <a:cubicBezTo>
                    <a:pt x="350" y="1597"/>
                    <a:pt x="314" y="1552"/>
                    <a:pt x="313" y="1511"/>
                  </a:cubicBezTo>
                  <a:cubicBezTo>
                    <a:pt x="312" y="1489"/>
                    <a:pt x="318" y="1464"/>
                    <a:pt x="335" y="1434"/>
                  </a:cubicBezTo>
                  <a:cubicBezTo>
                    <a:pt x="350" y="1405"/>
                    <a:pt x="366" y="1387"/>
                    <a:pt x="391" y="1369"/>
                  </a:cubicBezTo>
                  <a:cubicBezTo>
                    <a:pt x="438" y="1334"/>
                    <a:pt x="524" y="1311"/>
                    <a:pt x="620" y="1298"/>
                  </a:cubicBezTo>
                  <a:cubicBezTo>
                    <a:pt x="718" y="1284"/>
                    <a:pt x="823" y="1280"/>
                    <a:pt x="942" y="1261"/>
                  </a:cubicBezTo>
                  <a:cubicBezTo>
                    <a:pt x="1001" y="1250"/>
                    <a:pt x="1067" y="1237"/>
                    <a:pt x="1134" y="1196"/>
                  </a:cubicBezTo>
                  <a:cubicBezTo>
                    <a:pt x="1167" y="1176"/>
                    <a:pt x="1198" y="1147"/>
                    <a:pt x="1218" y="1112"/>
                  </a:cubicBezTo>
                  <a:cubicBezTo>
                    <a:pt x="1237" y="1077"/>
                    <a:pt x="1246" y="1040"/>
                    <a:pt x="1247" y="1007"/>
                  </a:cubicBezTo>
                  <a:cubicBezTo>
                    <a:pt x="1247" y="973"/>
                    <a:pt x="1245" y="947"/>
                    <a:pt x="1234" y="908"/>
                  </a:cubicBezTo>
                  <a:cubicBezTo>
                    <a:pt x="1223" y="872"/>
                    <a:pt x="1201" y="834"/>
                    <a:pt x="1173" y="805"/>
                  </a:cubicBezTo>
                  <a:cubicBezTo>
                    <a:pt x="1116" y="746"/>
                    <a:pt x="1053" y="722"/>
                    <a:pt x="1000" y="705"/>
                  </a:cubicBezTo>
                  <a:cubicBezTo>
                    <a:pt x="897" y="673"/>
                    <a:pt x="801" y="662"/>
                    <a:pt x="737" y="634"/>
                  </a:cubicBezTo>
                  <a:cubicBezTo>
                    <a:pt x="706" y="620"/>
                    <a:pt x="695" y="609"/>
                    <a:pt x="692" y="597"/>
                  </a:cubicBezTo>
                  <a:cubicBezTo>
                    <a:pt x="691" y="595"/>
                    <a:pt x="691" y="593"/>
                    <a:pt x="690" y="591"/>
                  </a:cubicBezTo>
                  <a:cubicBezTo>
                    <a:pt x="690" y="588"/>
                    <a:pt x="689" y="585"/>
                    <a:pt x="689" y="581"/>
                  </a:cubicBezTo>
                  <a:cubicBezTo>
                    <a:pt x="689" y="574"/>
                    <a:pt x="688" y="568"/>
                    <a:pt x="689" y="563"/>
                  </a:cubicBezTo>
                  <a:cubicBezTo>
                    <a:pt x="690" y="552"/>
                    <a:pt x="692" y="546"/>
                    <a:pt x="697" y="539"/>
                  </a:cubicBezTo>
                  <a:cubicBezTo>
                    <a:pt x="704" y="525"/>
                    <a:pt x="731" y="506"/>
                    <a:pt x="767" y="492"/>
                  </a:cubicBezTo>
                  <a:cubicBezTo>
                    <a:pt x="803" y="478"/>
                    <a:pt x="845" y="466"/>
                    <a:pt x="890" y="452"/>
                  </a:cubicBezTo>
                  <a:cubicBezTo>
                    <a:pt x="934" y="437"/>
                    <a:pt x="983" y="425"/>
                    <a:pt x="1036" y="385"/>
                  </a:cubicBezTo>
                  <a:cubicBezTo>
                    <a:pt x="1049" y="374"/>
                    <a:pt x="1061" y="361"/>
                    <a:pt x="1072" y="345"/>
                  </a:cubicBezTo>
                  <a:cubicBezTo>
                    <a:pt x="1084" y="326"/>
                    <a:pt x="1087" y="317"/>
                    <a:pt x="1094" y="302"/>
                  </a:cubicBezTo>
                  <a:cubicBezTo>
                    <a:pt x="1104" y="274"/>
                    <a:pt x="1114" y="239"/>
                    <a:pt x="1106" y="194"/>
                  </a:cubicBezTo>
                  <a:cubicBezTo>
                    <a:pt x="1098" y="148"/>
                    <a:pt x="1065" y="108"/>
                    <a:pt x="1039" y="90"/>
                  </a:cubicBezTo>
                  <a:cubicBezTo>
                    <a:pt x="1012" y="70"/>
                    <a:pt x="987" y="61"/>
                    <a:pt x="963" y="52"/>
                  </a:cubicBezTo>
                  <a:cubicBezTo>
                    <a:pt x="917" y="37"/>
                    <a:pt x="874" y="30"/>
                    <a:pt x="833" y="23"/>
                  </a:cubicBezTo>
                  <a:cubicBezTo>
                    <a:pt x="792" y="17"/>
                    <a:pt x="752" y="11"/>
                    <a:pt x="717" y="3"/>
                  </a:cubicBezTo>
                  <a:cubicBezTo>
                    <a:pt x="713" y="2"/>
                    <a:pt x="708" y="1"/>
                    <a:pt x="704" y="0"/>
                  </a:cubicBezTo>
                  <a:cubicBezTo>
                    <a:pt x="552" y="0"/>
                    <a:pt x="552" y="0"/>
                    <a:pt x="552" y="0"/>
                  </a:cubicBezTo>
                  <a:cubicBezTo>
                    <a:pt x="551" y="24"/>
                    <a:pt x="558" y="51"/>
                    <a:pt x="571" y="68"/>
                  </a:cubicBezTo>
                  <a:cubicBezTo>
                    <a:pt x="584" y="87"/>
                    <a:pt x="599" y="97"/>
                    <a:pt x="611" y="105"/>
                  </a:cubicBezTo>
                  <a:cubicBezTo>
                    <a:pt x="638" y="120"/>
                    <a:pt x="661" y="127"/>
                    <a:pt x="683" y="133"/>
                  </a:cubicBezTo>
                  <a:cubicBezTo>
                    <a:pt x="728" y="145"/>
                    <a:pt x="770" y="152"/>
                    <a:pt x="810" y="160"/>
                  </a:cubicBezTo>
                  <a:cubicBezTo>
                    <a:pt x="851" y="168"/>
                    <a:pt x="891" y="177"/>
                    <a:pt x="924" y="189"/>
                  </a:cubicBezTo>
                  <a:cubicBezTo>
                    <a:pt x="940" y="195"/>
                    <a:pt x="954" y="203"/>
                    <a:pt x="962" y="209"/>
                  </a:cubicBezTo>
                  <a:cubicBezTo>
                    <a:pt x="965" y="212"/>
                    <a:pt x="967" y="214"/>
                    <a:pt x="967" y="215"/>
                  </a:cubicBezTo>
                  <a:cubicBezTo>
                    <a:pt x="967" y="215"/>
                    <a:pt x="967" y="215"/>
                    <a:pt x="967" y="215"/>
                  </a:cubicBezTo>
                  <a:cubicBezTo>
                    <a:pt x="970" y="213"/>
                    <a:pt x="952" y="261"/>
                    <a:pt x="942" y="261"/>
                  </a:cubicBezTo>
                  <a:cubicBezTo>
                    <a:pt x="924" y="275"/>
                    <a:pt x="886" y="288"/>
                    <a:pt x="846" y="299"/>
                  </a:cubicBezTo>
                  <a:cubicBezTo>
                    <a:pt x="806" y="310"/>
                    <a:pt x="761" y="321"/>
                    <a:pt x="713" y="338"/>
                  </a:cubicBezTo>
                  <a:cubicBezTo>
                    <a:pt x="665" y="357"/>
                    <a:pt x="606" y="382"/>
                    <a:pt x="559" y="445"/>
                  </a:cubicBezTo>
                  <a:cubicBezTo>
                    <a:pt x="536" y="475"/>
                    <a:pt x="521" y="513"/>
                    <a:pt x="515" y="547"/>
                  </a:cubicBezTo>
                  <a:cubicBezTo>
                    <a:pt x="511" y="564"/>
                    <a:pt x="510" y="580"/>
                    <a:pt x="510" y="596"/>
                  </a:cubicBezTo>
                  <a:cubicBezTo>
                    <a:pt x="510" y="604"/>
                    <a:pt x="510" y="611"/>
                    <a:pt x="511" y="619"/>
                  </a:cubicBezTo>
                  <a:cubicBezTo>
                    <a:pt x="512" y="628"/>
                    <a:pt x="513" y="637"/>
                    <a:pt x="514" y="646"/>
                  </a:cubicBezTo>
                  <a:cubicBezTo>
                    <a:pt x="522" y="683"/>
                    <a:pt x="542" y="718"/>
                    <a:pt x="568" y="742"/>
                  </a:cubicBezTo>
                  <a:cubicBezTo>
                    <a:pt x="593" y="768"/>
                    <a:pt x="622" y="784"/>
                    <a:pt x="649" y="797"/>
                  </a:cubicBezTo>
                  <a:cubicBezTo>
                    <a:pt x="757" y="846"/>
                    <a:pt x="856" y="857"/>
                    <a:pt x="934" y="886"/>
                  </a:cubicBezTo>
                  <a:cubicBezTo>
                    <a:pt x="973" y="899"/>
                    <a:pt x="1002" y="917"/>
                    <a:pt x="1011" y="929"/>
                  </a:cubicBezTo>
                  <a:cubicBezTo>
                    <a:pt x="1016" y="935"/>
                    <a:pt x="1018" y="940"/>
                    <a:pt x="1020" y="948"/>
                  </a:cubicBezTo>
                  <a:cubicBezTo>
                    <a:pt x="1021" y="954"/>
                    <a:pt x="1022" y="974"/>
                    <a:pt x="1020" y="985"/>
                  </a:cubicBezTo>
                  <a:cubicBezTo>
                    <a:pt x="1015" y="1009"/>
                    <a:pt x="1011" y="1013"/>
                    <a:pt x="994" y="1024"/>
                  </a:cubicBezTo>
                  <a:cubicBezTo>
                    <a:pt x="976" y="1034"/>
                    <a:pt x="938" y="1044"/>
                    <a:pt x="895" y="1050"/>
                  </a:cubicBezTo>
                  <a:cubicBezTo>
                    <a:pt x="808" y="1062"/>
                    <a:pt x="704" y="1063"/>
                    <a:pt x="594" y="1075"/>
                  </a:cubicBezTo>
                  <a:cubicBezTo>
                    <a:pt x="485" y="1088"/>
                    <a:pt x="355" y="1107"/>
                    <a:pt x="228" y="1190"/>
                  </a:cubicBezTo>
                  <a:cubicBezTo>
                    <a:pt x="165" y="1230"/>
                    <a:pt x="110" y="1289"/>
                    <a:pt x="76" y="1344"/>
                  </a:cubicBezTo>
                  <a:cubicBezTo>
                    <a:pt x="40" y="1397"/>
                    <a:pt x="12" y="1462"/>
                    <a:pt x="7" y="1530"/>
                  </a:cubicBezTo>
                  <a:cubicBezTo>
                    <a:pt x="0" y="1598"/>
                    <a:pt x="24" y="1665"/>
                    <a:pt x="60" y="1717"/>
                  </a:cubicBezTo>
                  <a:cubicBezTo>
                    <a:pt x="97" y="1769"/>
                    <a:pt x="146" y="1810"/>
                    <a:pt x="196" y="1844"/>
                  </a:cubicBezTo>
                  <a:cubicBezTo>
                    <a:pt x="300" y="1913"/>
                    <a:pt x="413" y="1959"/>
                    <a:pt x="526" y="2000"/>
                  </a:cubicBezTo>
                  <a:cubicBezTo>
                    <a:pt x="642" y="2041"/>
                    <a:pt x="759" y="2075"/>
                    <a:pt x="875" y="2108"/>
                  </a:cubicBezTo>
                  <a:cubicBezTo>
                    <a:pt x="958" y="2130"/>
                    <a:pt x="1040" y="2152"/>
                    <a:pt x="1120" y="2174"/>
                  </a:cubicBezTo>
                  <a:cubicBezTo>
                    <a:pt x="1800" y="2174"/>
                    <a:pt x="1800" y="2174"/>
                    <a:pt x="1800" y="2174"/>
                  </a:cubicBezTo>
                  <a:cubicBezTo>
                    <a:pt x="1781" y="2130"/>
                    <a:pt x="1750" y="2101"/>
                    <a:pt x="1725" y="2080"/>
                  </a:cubicBezTo>
                  <a:close/>
                </a:path>
              </a:pathLst>
            </a:custGeom>
            <a:solidFill>
              <a:schemeClr val="bg2">
                <a:lumMod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AutoShape 3">
              <a:extLst>
                <a:ext uri="{FF2B5EF4-FFF2-40B4-BE49-F238E27FC236}">
                  <a16:creationId xmlns:a16="http://schemas.microsoft.com/office/drawing/2014/main" id="{F9380BF7-31BD-490B-A8A6-E1954607230E}"/>
                </a:ext>
              </a:extLst>
            </p:cNvPr>
            <p:cNvSpPr>
              <a:spLocks noChangeAspect="1" noChangeArrowheads="1" noTextEdit="1"/>
            </p:cNvSpPr>
            <p:nvPr/>
          </p:nvSpPr>
          <p:spPr bwMode="auto">
            <a:xfrm>
              <a:off x="2076" y="30"/>
              <a:ext cx="3555" cy="4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6">
              <a:extLst>
                <a:ext uri="{FF2B5EF4-FFF2-40B4-BE49-F238E27FC236}">
                  <a16:creationId xmlns:a16="http://schemas.microsoft.com/office/drawing/2014/main" id="{5A552054-5080-4CE1-94C4-D16D9955BD3C}"/>
                </a:ext>
              </a:extLst>
            </p:cNvPr>
            <p:cNvSpPr>
              <a:spLocks noEditPoints="1"/>
            </p:cNvSpPr>
            <p:nvPr/>
          </p:nvSpPr>
          <p:spPr bwMode="auto">
            <a:xfrm>
              <a:off x="2114" y="32"/>
              <a:ext cx="3467" cy="4308"/>
            </a:xfrm>
            <a:custGeom>
              <a:avLst/>
              <a:gdLst>
                <a:gd name="T0" fmla="*/ 570 w 1750"/>
                <a:gd name="T1" fmla="*/ 561 h 2174"/>
                <a:gd name="T2" fmla="*/ 580 w 1750"/>
                <a:gd name="T3" fmla="*/ 582 h 2174"/>
                <a:gd name="T4" fmla="*/ 641 w 1750"/>
                <a:gd name="T5" fmla="*/ 708 h 2174"/>
                <a:gd name="T6" fmla="*/ 1103 w 1750"/>
                <a:gd name="T7" fmla="*/ 977 h 2174"/>
                <a:gd name="T8" fmla="*/ 1099 w 1750"/>
                <a:gd name="T9" fmla="*/ 901 h 2174"/>
                <a:gd name="T10" fmla="*/ 826 w 1750"/>
                <a:gd name="T11" fmla="*/ 770 h 2174"/>
                <a:gd name="T12" fmla="*/ 1091 w 1750"/>
                <a:gd name="T13" fmla="*/ 1069 h 2174"/>
                <a:gd name="T14" fmla="*/ 967 w 1750"/>
                <a:gd name="T15" fmla="*/ 797 h 2174"/>
                <a:gd name="T16" fmla="*/ 586 w 1750"/>
                <a:gd name="T17" fmla="*/ 25 h 2174"/>
                <a:gd name="T18" fmla="*/ 17 w 1750"/>
                <a:gd name="T19" fmla="*/ 1528 h 2174"/>
                <a:gd name="T20" fmla="*/ 986 w 1750"/>
                <a:gd name="T21" fmla="*/ 1047 h 2174"/>
                <a:gd name="T22" fmla="*/ 637 w 1750"/>
                <a:gd name="T23" fmla="*/ 773 h 2174"/>
                <a:gd name="T24" fmla="*/ 798 w 1750"/>
                <a:gd name="T25" fmla="*/ 333 h 2174"/>
                <a:gd name="T26" fmla="*/ 790 w 1750"/>
                <a:gd name="T27" fmla="*/ 134 h 2174"/>
                <a:gd name="T28" fmla="*/ 539 w 1750"/>
                <a:gd name="T29" fmla="*/ 0 h 2174"/>
                <a:gd name="T30" fmla="*/ 902 w 1750"/>
                <a:gd name="T31" fmla="*/ 175 h 2174"/>
                <a:gd name="T32" fmla="*/ 825 w 1750"/>
                <a:gd name="T33" fmla="*/ 313 h 2174"/>
                <a:gd name="T34" fmla="*/ 555 w 1750"/>
                <a:gd name="T35" fmla="*/ 731 h 2174"/>
                <a:gd name="T36" fmla="*/ 1014 w 1750"/>
                <a:gd name="T37" fmla="*/ 986 h 2174"/>
                <a:gd name="T38" fmla="*/ 71 w 1750"/>
                <a:gd name="T39" fmla="*/ 1349 h 2174"/>
                <a:gd name="T40" fmla="*/ 1001 w 1750"/>
                <a:gd name="T41" fmla="*/ 2128 h 2174"/>
                <a:gd name="T42" fmla="*/ 753 w 1750"/>
                <a:gd name="T43" fmla="*/ 408 h 2174"/>
                <a:gd name="T44" fmla="*/ 743 w 1750"/>
                <a:gd name="T45" fmla="*/ 88 h 2174"/>
                <a:gd name="T46" fmla="*/ 743 w 1750"/>
                <a:gd name="T47" fmla="*/ 88 h 2174"/>
                <a:gd name="T48" fmla="*/ 907 w 1750"/>
                <a:gd name="T49" fmla="*/ 1147 h 2174"/>
                <a:gd name="T50" fmla="*/ 985 w 1750"/>
                <a:gd name="T51" fmla="*/ 310 h 2174"/>
                <a:gd name="T52" fmla="*/ 910 w 1750"/>
                <a:gd name="T53" fmla="*/ 111 h 2174"/>
                <a:gd name="T54" fmla="*/ 978 w 1750"/>
                <a:gd name="T55" fmla="*/ 159 h 2174"/>
                <a:gd name="T56" fmla="*/ 922 w 1750"/>
                <a:gd name="T57" fmla="*/ 1971 h 2174"/>
                <a:gd name="T58" fmla="*/ 600 w 1750"/>
                <a:gd name="T59" fmla="*/ 1877 h 2174"/>
                <a:gd name="T60" fmla="*/ 1085 w 1750"/>
                <a:gd name="T61" fmla="*/ 2012 h 2174"/>
                <a:gd name="T62" fmla="*/ 680 w 1750"/>
                <a:gd name="T63" fmla="*/ 1902 h 2174"/>
                <a:gd name="T64" fmla="*/ 1163 w 1750"/>
                <a:gd name="T65" fmla="*/ 2045 h 2174"/>
                <a:gd name="T66" fmla="*/ 1329 w 1750"/>
                <a:gd name="T67" fmla="*/ 2077 h 2174"/>
                <a:gd name="T68" fmla="*/ 1329 w 1750"/>
                <a:gd name="T69" fmla="*/ 2077 h 2174"/>
                <a:gd name="T70" fmla="*/ 720 w 1750"/>
                <a:gd name="T71" fmla="*/ 1167 h 2174"/>
                <a:gd name="T72" fmla="*/ 1483 w 1750"/>
                <a:gd name="T73" fmla="*/ 2144 h 2174"/>
                <a:gd name="T74" fmla="*/ 1095 w 1750"/>
                <a:gd name="T75" fmla="*/ 1888 h 2174"/>
                <a:gd name="T76" fmla="*/ 594 w 1750"/>
                <a:gd name="T77" fmla="*/ 1284 h 2174"/>
                <a:gd name="T78" fmla="*/ 1194 w 1750"/>
                <a:gd name="T79" fmla="*/ 910 h 2174"/>
                <a:gd name="T80" fmla="*/ 651 w 1750"/>
                <a:gd name="T81" fmla="*/ 582 h 2174"/>
                <a:gd name="T82" fmla="*/ 876 w 1750"/>
                <a:gd name="T83" fmla="*/ 435 h 2174"/>
                <a:gd name="T84" fmla="*/ 809 w 1750"/>
                <a:gd name="T85" fmla="*/ 36 h 2174"/>
                <a:gd name="T86" fmla="*/ 624 w 1750"/>
                <a:gd name="T87" fmla="*/ 1 h 2174"/>
                <a:gd name="T88" fmla="*/ 932 w 1750"/>
                <a:gd name="T89" fmla="*/ 75 h 2174"/>
                <a:gd name="T90" fmla="*/ 858 w 1750"/>
                <a:gd name="T91" fmla="*/ 429 h 2174"/>
                <a:gd name="T92" fmla="*/ 642 w 1750"/>
                <a:gd name="T93" fmla="*/ 604 h 2174"/>
                <a:gd name="T94" fmla="*/ 1194 w 1750"/>
                <a:gd name="T95" fmla="*/ 1005 h 2174"/>
                <a:gd name="T96" fmla="*/ 348 w 1750"/>
                <a:gd name="T97" fmla="*/ 1349 h 2174"/>
                <a:gd name="T98" fmla="*/ 1306 w 1750"/>
                <a:gd name="T99" fmla="*/ 1952 h 2174"/>
                <a:gd name="T100" fmla="*/ 1750 w 1750"/>
                <a:gd name="T101" fmla="*/ 2174 h 2174"/>
                <a:gd name="T102" fmla="*/ 368 w 1750"/>
                <a:gd name="T103" fmla="*/ 1782 h 2174"/>
                <a:gd name="T104" fmla="*/ 525 w 1750"/>
                <a:gd name="T105" fmla="*/ 1189 h 2174"/>
                <a:gd name="T106" fmla="*/ 525 w 1750"/>
                <a:gd name="T107" fmla="*/ 1189 h 2174"/>
                <a:gd name="T108" fmla="*/ 132 w 1750"/>
                <a:gd name="T109" fmla="*/ 1557 h 2174"/>
                <a:gd name="T110" fmla="*/ 137 w 1750"/>
                <a:gd name="T111" fmla="*/ 1472 h 2174"/>
                <a:gd name="T112" fmla="*/ 289 w 1750"/>
                <a:gd name="T113" fmla="*/ 1751 h 2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0" h="2174">
                  <a:moveTo>
                    <a:pt x="670" y="429"/>
                  </a:moveTo>
                  <a:cubicBezTo>
                    <a:pt x="676" y="439"/>
                    <a:pt x="676" y="439"/>
                    <a:pt x="676" y="439"/>
                  </a:cubicBezTo>
                  <a:cubicBezTo>
                    <a:pt x="648" y="453"/>
                    <a:pt x="627" y="470"/>
                    <a:pt x="612" y="489"/>
                  </a:cubicBezTo>
                  <a:cubicBezTo>
                    <a:pt x="603" y="481"/>
                    <a:pt x="603" y="481"/>
                    <a:pt x="603" y="481"/>
                  </a:cubicBezTo>
                  <a:cubicBezTo>
                    <a:pt x="619" y="461"/>
                    <a:pt x="641" y="444"/>
                    <a:pt x="670" y="429"/>
                  </a:cubicBezTo>
                  <a:close/>
                  <a:moveTo>
                    <a:pt x="570" y="561"/>
                  </a:moveTo>
                  <a:cubicBezTo>
                    <a:pt x="569" y="568"/>
                    <a:pt x="568" y="575"/>
                    <a:pt x="568" y="582"/>
                  </a:cubicBezTo>
                  <a:cubicBezTo>
                    <a:pt x="568" y="593"/>
                    <a:pt x="569" y="604"/>
                    <a:pt x="571" y="615"/>
                  </a:cubicBezTo>
                  <a:cubicBezTo>
                    <a:pt x="573" y="626"/>
                    <a:pt x="576" y="636"/>
                    <a:pt x="581" y="647"/>
                  </a:cubicBezTo>
                  <a:cubicBezTo>
                    <a:pt x="592" y="641"/>
                    <a:pt x="592" y="641"/>
                    <a:pt x="592" y="641"/>
                  </a:cubicBezTo>
                  <a:cubicBezTo>
                    <a:pt x="588" y="632"/>
                    <a:pt x="585" y="623"/>
                    <a:pt x="583" y="613"/>
                  </a:cubicBezTo>
                  <a:cubicBezTo>
                    <a:pt x="581" y="603"/>
                    <a:pt x="580" y="593"/>
                    <a:pt x="580" y="582"/>
                  </a:cubicBezTo>
                  <a:cubicBezTo>
                    <a:pt x="580" y="576"/>
                    <a:pt x="581" y="569"/>
                    <a:pt x="582" y="562"/>
                  </a:cubicBezTo>
                  <a:lnTo>
                    <a:pt x="570" y="561"/>
                  </a:lnTo>
                  <a:close/>
                  <a:moveTo>
                    <a:pt x="724" y="730"/>
                  </a:moveTo>
                  <a:cubicBezTo>
                    <a:pt x="701" y="723"/>
                    <a:pt x="682" y="715"/>
                    <a:pt x="663" y="706"/>
                  </a:cubicBezTo>
                  <a:cubicBezTo>
                    <a:pt x="658" y="704"/>
                    <a:pt x="653" y="701"/>
                    <a:pt x="648" y="698"/>
                  </a:cubicBezTo>
                  <a:cubicBezTo>
                    <a:pt x="641" y="708"/>
                    <a:pt x="641" y="708"/>
                    <a:pt x="641" y="708"/>
                  </a:cubicBezTo>
                  <a:cubicBezTo>
                    <a:pt x="647" y="712"/>
                    <a:pt x="653" y="715"/>
                    <a:pt x="658" y="717"/>
                  </a:cubicBezTo>
                  <a:cubicBezTo>
                    <a:pt x="677" y="726"/>
                    <a:pt x="697" y="734"/>
                    <a:pt x="720" y="741"/>
                  </a:cubicBezTo>
                  <a:lnTo>
                    <a:pt x="724" y="730"/>
                  </a:lnTo>
                  <a:close/>
                  <a:moveTo>
                    <a:pt x="1099" y="901"/>
                  </a:moveTo>
                  <a:cubicBezTo>
                    <a:pt x="1088" y="906"/>
                    <a:pt x="1088" y="906"/>
                    <a:pt x="1088" y="906"/>
                  </a:cubicBezTo>
                  <a:cubicBezTo>
                    <a:pt x="1098" y="928"/>
                    <a:pt x="1103" y="952"/>
                    <a:pt x="1103" y="977"/>
                  </a:cubicBezTo>
                  <a:cubicBezTo>
                    <a:pt x="1103" y="980"/>
                    <a:pt x="1103" y="982"/>
                    <a:pt x="1103" y="984"/>
                  </a:cubicBezTo>
                  <a:cubicBezTo>
                    <a:pt x="1103" y="986"/>
                    <a:pt x="1103" y="986"/>
                    <a:pt x="1103" y="986"/>
                  </a:cubicBezTo>
                  <a:cubicBezTo>
                    <a:pt x="1115" y="986"/>
                    <a:pt x="1115" y="986"/>
                    <a:pt x="1115" y="986"/>
                  </a:cubicBezTo>
                  <a:cubicBezTo>
                    <a:pt x="1115" y="985"/>
                    <a:pt x="1115" y="985"/>
                    <a:pt x="1115" y="985"/>
                  </a:cubicBezTo>
                  <a:cubicBezTo>
                    <a:pt x="1115" y="982"/>
                    <a:pt x="1115" y="980"/>
                    <a:pt x="1115" y="977"/>
                  </a:cubicBezTo>
                  <a:cubicBezTo>
                    <a:pt x="1115" y="950"/>
                    <a:pt x="1109" y="924"/>
                    <a:pt x="1099" y="901"/>
                  </a:cubicBezTo>
                  <a:close/>
                  <a:moveTo>
                    <a:pt x="883" y="784"/>
                  </a:moveTo>
                  <a:cubicBezTo>
                    <a:pt x="886" y="772"/>
                    <a:pt x="886" y="772"/>
                    <a:pt x="886" y="772"/>
                  </a:cubicBezTo>
                  <a:cubicBezTo>
                    <a:pt x="867" y="767"/>
                    <a:pt x="847" y="762"/>
                    <a:pt x="828" y="758"/>
                  </a:cubicBezTo>
                  <a:cubicBezTo>
                    <a:pt x="820" y="756"/>
                    <a:pt x="812" y="754"/>
                    <a:pt x="804" y="752"/>
                  </a:cubicBezTo>
                  <a:cubicBezTo>
                    <a:pt x="801" y="764"/>
                    <a:pt x="801" y="764"/>
                    <a:pt x="801" y="764"/>
                  </a:cubicBezTo>
                  <a:cubicBezTo>
                    <a:pt x="809" y="766"/>
                    <a:pt x="817" y="768"/>
                    <a:pt x="826" y="770"/>
                  </a:cubicBezTo>
                  <a:cubicBezTo>
                    <a:pt x="844" y="774"/>
                    <a:pt x="864" y="779"/>
                    <a:pt x="883" y="784"/>
                  </a:cubicBezTo>
                  <a:close/>
                  <a:moveTo>
                    <a:pt x="1046" y="1098"/>
                  </a:moveTo>
                  <a:cubicBezTo>
                    <a:pt x="1038" y="1103"/>
                    <a:pt x="1029" y="1108"/>
                    <a:pt x="1020" y="1113"/>
                  </a:cubicBezTo>
                  <a:cubicBezTo>
                    <a:pt x="1025" y="1124"/>
                    <a:pt x="1025" y="1124"/>
                    <a:pt x="1025" y="1124"/>
                  </a:cubicBezTo>
                  <a:cubicBezTo>
                    <a:pt x="1035" y="1119"/>
                    <a:pt x="1044" y="1113"/>
                    <a:pt x="1053" y="1107"/>
                  </a:cubicBezTo>
                  <a:cubicBezTo>
                    <a:pt x="1068" y="1097"/>
                    <a:pt x="1081" y="1084"/>
                    <a:pt x="1091" y="1069"/>
                  </a:cubicBezTo>
                  <a:cubicBezTo>
                    <a:pt x="1081" y="1062"/>
                    <a:pt x="1081" y="1062"/>
                    <a:pt x="1081" y="1062"/>
                  </a:cubicBezTo>
                  <a:cubicBezTo>
                    <a:pt x="1072" y="1076"/>
                    <a:pt x="1060" y="1088"/>
                    <a:pt x="1046" y="1098"/>
                  </a:cubicBezTo>
                  <a:close/>
                  <a:moveTo>
                    <a:pt x="962" y="809"/>
                  </a:moveTo>
                  <a:cubicBezTo>
                    <a:pt x="993" y="820"/>
                    <a:pt x="1016" y="832"/>
                    <a:pt x="1036" y="846"/>
                  </a:cubicBezTo>
                  <a:cubicBezTo>
                    <a:pt x="1043" y="836"/>
                    <a:pt x="1043" y="836"/>
                    <a:pt x="1043" y="836"/>
                  </a:cubicBezTo>
                  <a:cubicBezTo>
                    <a:pt x="1022" y="822"/>
                    <a:pt x="998" y="809"/>
                    <a:pt x="967" y="797"/>
                  </a:cubicBezTo>
                  <a:lnTo>
                    <a:pt x="962" y="809"/>
                  </a:lnTo>
                  <a:close/>
                  <a:moveTo>
                    <a:pt x="586" y="25"/>
                  </a:moveTo>
                  <a:cubicBezTo>
                    <a:pt x="596" y="19"/>
                    <a:pt x="596" y="19"/>
                    <a:pt x="596" y="19"/>
                  </a:cubicBezTo>
                  <a:cubicBezTo>
                    <a:pt x="593" y="13"/>
                    <a:pt x="591" y="6"/>
                    <a:pt x="591" y="0"/>
                  </a:cubicBezTo>
                  <a:cubicBezTo>
                    <a:pt x="579" y="0"/>
                    <a:pt x="579" y="0"/>
                    <a:pt x="579" y="0"/>
                  </a:cubicBezTo>
                  <a:cubicBezTo>
                    <a:pt x="579" y="8"/>
                    <a:pt x="582" y="17"/>
                    <a:pt x="586" y="25"/>
                  </a:cubicBezTo>
                  <a:close/>
                  <a:moveTo>
                    <a:pt x="1004" y="2117"/>
                  </a:moveTo>
                  <a:cubicBezTo>
                    <a:pt x="958" y="2104"/>
                    <a:pt x="910" y="2092"/>
                    <a:pt x="863" y="2079"/>
                  </a:cubicBezTo>
                  <a:cubicBezTo>
                    <a:pt x="753" y="2048"/>
                    <a:pt x="635" y="2014"/>
                    <a:pt x="518" y="1973"/>
                  </a:cubicBezTo>
                  <a:cubicBezTo>
                    <a:pt x="417" y="1936"/>
                    <a:pt x="300" y="1890"/>
                    <a:pt x="196" y="1821"/>
                  </a:cubicBezTo>
                  <a:cubicBezTo>
                    <a:pt x="140" y="1782"/>
                    <a:pt x="97" y="1743"/>
                    <a:pt x="66" y="1700"/>
                  </a:cubicBezTo>
                  <a:cubicBezTo>
                    <a:pt x="29" y="1647"/>
                    <a:pt x="12" y="1586"/>
                    <a:pt x="17" y="1528"/>
                  </a:cubicBezTo>
                  <a:cubicBezTo>
                    <a:pt x="21" y="1473"/>
                    <a:pt x="43" y="1413"/>
                    <a:pt x="81" y="1355"/>
                  </a:cubicBezTo>
                  <a:cubicBezTo>
                    <a:pt x="113" y="1302"/>
                    <a:pt x="166" y="1248"/>
                    <a:pt x="222" y="1213"/>
                  </a:cubicBezTo>
                  <a:cubicBezTo>
                    <a:pt x="339" y="1136"/>
                    <a:pt x="464" y="1116"/>
                    <a:pt x="572" y="1104"/>
                  </a:cubicBezTo>
                  <a:cubicBezTo>
                    <a:pt x="622" y="1098"/>
                    <a:pt x="671" y="1095"/>
                    <a:pt x="718" y="1092"/>
                  </a:cubicBezTo>
                  <a:cubicBezTo>
                    <a:pt x="774" y="1088"/>
                    <a:pt x="827" y="1085"/>
                    <a:pt x="876" y="1078"/>
                  </a:cubicBezTo>
                  <a:cubicBezTo>
                    <a:pt x="925" y="1071"/>
                    <a:pt x="964" y="1060"/>
                    <a:pt x="986" y="1047"/>
                  </a:cubicBezTo>
                  <a:cubicBezTo>
                    <a:pt x="1011" y="1032"/>
                    <a:pt x="1021" y="1019"/>
                    <a:pt x="1026" y="988"/>
                  </a:cubicBezTo>
                  <a:cubicBezTo>
                    <a:pt x="1028" y="973"/>
                    <a:pt x="1026" y="953"/>
                    <a:pt x="1024" y="942"/>
                  </a:cubicBezTo>
                  <a:cubicBezTo>
                    <a:pt x="1022" y="930"/>
                    <a:pt x="1017" y="921"/>
                    <a:pt x="1009" y="911"/>
                  </a:cubicBezTo>
                  <a:cubicBezTo>
                    <a:pt x="995" y="893"/>
                    <a:pt x="962" y="874"/>
                    <a:pt x="919" y="860"/>
                  </a:cubicBezTo>
                  <a:cubicBezTo>
                    <a:pt x="886" y="848"/>
                    <a:pt x="851" y="839"/>
                    <a:pt x="813" y="829"/>
                  </a:cubicBezTo>
                  <a:cubicBezTo>
                    <a:pt x="756" y="815"/>
                    <a:pt x="698" y="800"/>
                    <a:pt x="637" y="773"/>
                  </a:cubicBezTo>
                  <a:cubicBezTo>
                    <a:pt x="606" y="758"/>
                    <a:pt x="583" y="742"/>
                    <a:pt x="564" y="723"/>
                  </a:cubicBezTo>
                  <a:cubicBezTo>
                    <a:pt x="540" y="700"/>
                    <a:pt x="523" y="670"/>
                    <a:pt x="517" y="639"/>
                  </a:cubicBezTo>
                  <a:cubicBezTo>
                    <a:pt x="511" y="605"/>
                    <a:pt x="512" y="582"/>
                    <a:pt x="517" y="550"/>
                  </a:cubicBezTo>
                  <a:cubicBezTo>
                    <a:pt x="522" y="518"/>
                    <a:pt x="536" y="485"/>
                    <a:pt x="556" y="460"/>
                  </a:cubicBezTo>
                  <a:cubicBezTo>
                    <a:pt x="597" y="405"/>
                    <a:pt x="650" y="382"/>
                    <a:pt x="697" y="364"/>
                  </a:cubicBezTo>
                  <a:cubicBezTo>
                    <a:pt x="732" y="351"/>
                    <a:pt x="766" y="342"/>
                    <a:pt x="798" y="333"/>
                  </a:cubicBezTo>
                  <a:cubicBezTo>
                    <a:pt x="809" y="330"/>
                    <a:pt x="819" y="327"/>
                    <a:pt x="828" y="325"/>
                  </a:cubicBezTo>
                  <a:cubicBezTo>
                    <a:pt x="864" y="315"/>
                    <a:pt x="908" y="301"/>
                    <a:pt x="933" y="283"/>
                  </a:cubicBezTo>
                  <a:cubicBezTo>
                    <a:pt x="951" y="274"/>
                    <a:pt x="970" y="225"/>
                    <a:pt x="967" y="211"/>
                  </a:cubicBezTo>
                  <a:cubicBezTo>
                    <a:pt x="966" y="204"/>
                    <a:pt x="963" y="197"/>
                    <a:pt x="952" y="188"/>
                  </a:cubicBezTo>
                  <a:cubicBezTo>
                    <a:pt x="939" y="178"/>
                    <a:pt x="920" y="169"/>
                    <a:pt x="906" y="164"/>
                  </a:cubicBezTo>
                  <a:cubicBezTo>
                    <a:pt x="871" y="151"/>
                    <a:pt x="831" y="143"/>
                    <a:pt x="790" y="134"/>
                  </a:cubicBezTo>
                  <a:cubicBezTo>
                    <a:pt x="780" y="132"/>
                    <a:pt x="771" y="131"/>
                    <a:pt x="761" y="129"/>
                  </a:cubicBezTo>
                  <a:cubicBezTo>
                    <a:pt x="730" y="123"/>
                    <a:pt x="698" y="117"/>
                    <a:pt x="665" y="108"/>
                  </a:cubicBezTo>
                  <a:cubicBezTo>
                    <a:pt x="643" y="101"/>
                    <a:pt x="622" y="95"/>
                    <a:pt x="599" y="82"/>
                  </a:cubicBezTo>
                  <a:cubicBezTo>
                    <a:pt x="588" y="75"/>
                    <a:pt x="576" y="66"/>
                    <a:pt x="565" y="51"/>
                  </a:cubicBezTo>
                  <a:cubicBezTo>
                    <a:pt x="556" y="39"/>
                    <a:pt x="550" y="18"/>
                    <a:pt x="551" y="0"/>
                  </a:cubicBezTo>
                  <a:cubicBezTo>
                    <a:pt x="539" y="0"/>
                    <a:pt x="539" y="0"/>
                    <a:pt x="539" y="0"/>
                  </a:cubicBezTo>
                  <a:cubicBezTo>
                    <a:pt x="538" y="21"/>
                    <a:pt x="545" y="44"/>
                    <a:pt x="556" y="58"/>
                  </a:cubicBezTo>
                  <a:cubicBezTo>
                    <a:pt x="567" y="75"/>
                    <a:pt x="581" y="84"/>
                    <a:pt x="593" y="92"/>
                  </a:cubicBezTo>
                  <a:cubicBezTo>
                    <a:pt x="617" y="106"/>
                    <a:pt x="639" y="113"/>
                    <a:pt x="662" y="119"/>
                  </a:cubicBezTo>
                  <a:cubicBezTo>
                    <a:pt x="695" y="128"/>
                    <a:pt x="727" y="134"/>
                    <a:pt x="759" y="141"/>
                  </a:cubicBezTo>
                  <a:cubicBezTo>
                    <a:pt x="768" y="142"/>
                    <a:pt x="778" y="144"/>
                    <a:pt x="788" y="146"/>
                  </a:cubicBezTo>
                  <a:cubicBezTo>
                    <a:pt x="828" y="154"/>
                    <a:pt x="868" y="163"/>
                    <a:pt x="902" y="175"/>
                  </a:cubicBezTo>
                  <a:cubicBezTo>
                    <a:pt x="920" y="182"/>
                    <a:pt x="935" y="190"/>
                    <a:pt x="944" y="197"/>
                  </a:cubicBezTo>
                  <a:cubicBezTo>
                    <a:pt x="954" y="206"/>
                    <a:pt x="955" y="209"/>
                    <a:pt x="955" y="213"/>
                  </a:cubicBezTo>
                  <a:cubicBezTo>
                    <a:pt x="955" y="214"/>
                    <a:pt x="955" y="214"/>
                    <a:pt x="955" y="214"/>
                  </a:cubicBezTo>
                  <a:cubicBezTo>
                    <a:pt x="957" y="221"/>
                    <a:pt x="941" y="266"/>
                    <a:pt x="927" y="272"/>
                  </a:cubicBezTo>
                  <a:cubicBezTo>
                    <a:pt x="926" y="273"/>
                    <a:pt x="926" y="273"/>
                    <a:pt x="926" y="273"/>
                  </a:cubicBezTo>
                  <a:cubicBezTo>
                    <a:pt x="903" y="290"/>
                    <a:pt x="860" y="304"/>
                    <a:pt x="825" y="313"/>
                  </a:cubicBezTo>
                  <a:cubicBezTo>
                    <a:pt x="815" y="316"/>
                    <a:pt x="805" y="319"/>
                    <a:pt x="795" y="321"/>
                  </a:cubicBezTo>
                  <a:cubicBezTo>
                    <a:pt x="762" y="330"/>
                    <a:pt x="728" y="339"/>
                    <a:pt x="692" y="352"/>
                  </a:cubicBezTo>
                  <a:cubicBezTo>
                    <a:pt x="641" y="372"/>
                    <a:pt x="587" y="398"/>
                    <a:pt x="546" y="453"/>
                  </a:cubicBezTo>
                  <a:cubicBezTo>
                    <a:pt x="526" y="480"/>
                    <a:pt x="511" y="513"/>
                    <a:pt x="505" y="548"/>
                  </a:cubicBezTo>
                  <a:cubicBezTo>
                    <a:pt x="500" y="581"/>
                    <a:pt x="499" y="606"/>
                    <a:pt x="505" y="641"/>
                  </a:cubicBezTo>
                  <a:cubicBezTo>
                    <a:pt x="512" y="674"/>
                    <a:pt x="530" y="707"/>
                    <a:pt x="555" y="731"/>
                  </a:cubicBezTo>
                  <a:cubicBezTo>
                    <a:pt x="575" y="751"/>
                    <a:pt x="600" y="768"/>
                    <a:pt x="632" y="783"/>
                  </a:cubicBezTo>
                  <a:cubicBezTo>
                    <a:pt x="694" y="811"/>
                    <a:pt x="753" y="826"/>
                    <a:pt x="810" y="841"/>
                  </a:cubicBezTo>
                  <a:cubicBezTo>
                    <a:pt x="847" y="850"/>
                    <a:pt x="883" y="859"/>
                    <a:pt x="915" y="871"/>
                  </a:cubicBezTo>
                  <a:cubicBezTo>
                    <a:pt x="955" y="885"/>
                    <a:pt x="987" y="902"/>
                    <a:pt x="1000" y="919"/>
                  </a:cubicBezTo>
                  <a:cubicBezTo>
                    <a:pt x="1007" y="927"/>
                    <a:pt x="1010" y="935"/>
                    <a:pt x="1013" y="945"/>
                  </a:cubicBezTo>
                  <a:cubicBezTo>
                    <a:pt x="1014" y="954"/>
                    <a:pt x="1016" y="974"/>
                    <a:pt x="1014" y="986"/>
                  </a:cubicBezTo>
                  <a:cubicBezTo>
                    <a:pt x="1009" y="1013"/>
                    <a:pt x="1002" y="1024"/>
                    <a:pt x="980" y="1037"/>
                  </a:cubicBezTo>
                  <a:cubicBezTo>
                    <a:pt x="959" y="1049"/>
                    <a:pt x="921" y="1059"/>
                    <a:pt x="874" y="1066"/>
                  </a:cubicBezTo>
                  <a:cubicBezTo>
                    <a:pt x="825" y="1073"/>
                    <a:pt x="773" y="1076"/>
                    <a:pt x="717" y="1080"/>
                  </a:cubicBezTo>
                  <a:cubicBezTo>
                    <a:pt x="670" y="1083"/>
                    <a:pt x="621" y="1086"/>
                    <a:pt x="571" y="1092"/>
                  </a:cubicBezTo>
                  <a:cubicBezTo>
                    <a:pt x="461" y="1104"/>
                    <a:pt x="334" y="1125"/>
                    <a:pt x="215" y="1203"/>
                  </a:cubicBezTo>
                  <a:cubicBezTo>
                    <a:pt x="158" y="1239"/>
                    <a:pt x="104" y="1294"/>
                    <a:pt x="71" y="1349"/>
                  </a:cubicBezTo>
                  <a:cubicBezTo>
                    <a:pt x="32" y="1408"/>
                    <a:pt x="9" y="1470"/>
                    <a:pt x="5" y="1527"/>
                  </a:cubicBezTo>
                  <a:cubicBezTo>
                    <a:pt x="0" y="1588"/>
                    <a:pt x="18" y="1652"/>
                    <a:pt x="57" y="1707"/>
                  </a:cubicBezTo>
                  <a:cubicBezTo>
                    <a:pt x="88" y="1751"/>
                    <a:pt x="132" y="1792"/>
                    <a:pt x="189" y="1831"/>
                  </a:cubicBezTo>
                  <a:cubicBezTo>
                    <a:pt x="295" y="1900"/>
                    <a:pt x="412" y="1947"/>
                    <a:pt x="514" y="1984"/>
                  </a:cubicBezTo>
                  <a:cubicBezTo>
                    <a:pt x="632" y="2026"/>
                    <a:pt x="750" y="2060"/>
                    <a:pt x="860" y="2090"/>
                  </a:cubicBezTo>
                  <a:cubicBezTo>
                    <a:pt x="907" y="2103"/>
                    <a:pt x="955" y="2116"/>
                    <a:pt x="1001" y="2128"/>
                  </a:cubicBezTo>
                  <a:cubicBezTo>
                    <a:pt x="1056" y="2143"/>
                    <a:pt x="1113" y="2158"/>
                    <a:pt x="1168" y="2174"/>
                  </a:cubicBezTo>
                  <a:cubicBezTo>
                    <a:pt x="1212" y="2174"/>
                    <a:pt x="1212" y="2174"/>
                    <a:pt x="1212" y="2174"/>
                  </a:cubicBezTo>
                  <a:cubicBezTo>
                    <a:pt x="1211" y="2173"/>
                    <a:pt x="1210" y="2173"/>
                    <a:pt x="1209" y="2173"/>
                  </a:cubicBezTo>
                  <a:cubicBezTo>
                    <a:pt x="1143" y="2154"/>
                    <a:pt x="1072" y="2135"/>
                    <a:pt x="1004" y="2117"/>
                  </a:cubicBezTo>
                  <a:close/>
                  <a:moveTo>
                    <a:pt x="749" y="397"/>
                  </a:moveTo>
                  <a:cubicBezTo>
                    <a:pt x="753" y="408"/>
                    <a:pt x="753" y="408"/>
                    <a:pt x="753" y="408"/>
                  </a:cubicBezTo>
                  <a:cubicBezTo>
                    <a:pt x="773" y="402"/>
                    <a:pt x="793" y="396"/>
                    <a:pt x="813" y="390"/>
                  </a:cubicBezTo>
                  <a:cubicBezTo>
                    <a:pt x="820" y="389"/>
                    <a:pt x="826" y="387"/>
                    <a:pt x="833" y="385"/>
                  </a:cubicBezTo>
                  <a:cubicBezTo>
                    <a:pt x="830" y="373"/>
                    <a:pt x="830" y="373"/>
                    <a:pt x="830" y="373"/>
                  </a:cubicBezTo>
                  <a:cubicBezTo>
                    <a:pt x="823" y="375"/>
                    <a:pt x="816" y="377"/>
                    <a:pt x="810" y="379"/>
                  </a:cubicBezTo>
                  <a:cubicBezTo>
                    <a:pt x="790" y="385"/>
                    <a:pt x="769" y="390"/>
                    <a:pt x="749" y="397"/>
                  </a:cubicBezTo>
                  <a:close/>
                  <a:moveTo>
                    <a:pt x="743" y="88"/>
                  </a:moveTo>
                  <a:cubicBezTo>
                    <a:pt x="745" y="76"/>
                    <a:pt x="745" y="76"/>
                    <a:pt x="745" y="76"/>
                  </a:cubicBezTo>
                  <a:cubicBezTo>
                    <a:pt x="724" y="73"/>
                    <a:pt x="700" y="68"/>
                    <a:pt x="676" y="62"/>
                  </a:cubicBezTo>
                  <a:cubicBezTo>
                    <a:pt x="672" y="61"/>
                    <a:pt x="668" y="60"/>
                    <a:pt x="663" y="58"/>
                  </a:cubicBezTo>
                  <a:cubicBezTo>
                    <a:pt x="660" y="70"/>
                    <a:pt x="660" y="70"/>
                    <a:pt x="660" y="70"/>
                  </a:cubicBezTo>
                  <a:cubicBezTo>
                    <a:pt x="664" y="71"/>
                    <a:pt x="669" y="72"/>
                    <a:pt x="673" y="74"/>
                  </a:cubicBezTo>
                  <a:cubicBezTo>
                    <a:pt x="697" y="80"/>
                    <a:pt x="722" y="84"/>
                    <a:pt x="743" y="88"/>
                  </a:cubicBezTo>
                  <a:close/>
                  <a:moveTo>
                    <a:pt x="859" y="1154"/>
                  </a:moveTo>
                  <a:cubicBezTo>
                    <a:pt x="861" y="1166"/>
                    <a:pt x="861" y="1166"/>
                    <a:pt x="861" y="1166"/>
                  </a:cubicBezTo>
                  <a:cubicBezTo>
                    <a:pt x="878" y="1164"/>
                    <a:pt x="894" y="1161"/>
                    <a:pt x="910" y="1159"/>
                  </a:cubicBezTo>
                  <a:cubicBezTo>
                    <a:pt x="922" y="1156"/>
                    <a:pt x="934" y="1154"/>
                    <a:pt x="944" y="1152"/>
                  </a:cubicBezTo>
                  <a:cubicBezTo>
                    <a:pt x="942" y="1140"/>
                    <a:pt x="942" y="1140"/>
                    <a:pt x="942" y="1140"/>
                  </a:cubicBezTo>
                  <a:cubicBezTo>
                    <a:pt x="931" y="1142"/>
                    <a:pt x="920" y="1145"/>
                    <a:pt x="907" y="1147"/>
                  </a:cubicBezTo>
                  <a:cubicBezTo>
                    <a:pt x="892" y="1149"/>
                    <a:pt x="876" y="1152"/>
                    <a:pt x="859" y="1154"/>
                  </a:cubicBezTo>
                  <a:close/>
                  <a:moveTo>
                    <a:pt x="963" y="316"/>
                  </a:moveTo>
                  <a:cubicBezTo>
                    <a:pt x="948" y="328"/>
                    <a:pt x="931" y="338"/>
                    <a:pt x="909" y="347"/>
                  </a:cubicBezTo>
                  <a:cubicBezTo>
                    <a:pt x="913" y="358"/>
                    <a:pt x="913" y="358"/>
                    <a:pt x="913" y="358"/>
                  </a:cubicBezTo>
                  <a:cubicBezTo>
                    <a:pt x="936" y="348"/>
                    <a:pt x="955" y="338"/>
                    <a:pt x="970" y="325"/>
                  </a:cubicBezTo>
                  <a:cubicBezTo>
                    <a:pt x="976" y="321"/>
                    <a:pt x="981" y="316"/>
                    <a:pt x="985" y="310"/>
                  </a:cubicBezTo>
                  <a:cubicBezTo>
                    <a:pt x="976" y="303"/>
                    <a:pt x="976" y="303"/>
                    <a:pt x="976" y="303"/>
                  </a:cubicBezTo>
                  <a:cubicBezTo>
                    <a:pt x="972" y="308"/>
                    <a:pt x="967" y="312"/>
                    <a:pt x="963" y="316"/>
                  </a:cubicBezTo>
                  <a:close/>
                  <a:moveTo>
                    <a:pt x="827" y="91"/>
                  </a:moveTo>
                  <a:cubicBezTo>
                    <a:pt x="825" y="103"/>
                    <a:pt x="825" y="103"/>
                    <a:pt x="825" y="103"/>
                  </a:cubicBezTo>
                  <a:cubicBezTo>
                    <a:pt x="848" y="107"/>
                    <a:pt x="877" y="113"/>
                    <a:pt x="906" y="123"/>
                  </a:cubicBezTo>
                  <a:cubicBezTo>
                    <a:pt x="910" y="111"/>
                    <a:pt x="910" y="111"/>
                    <a:pt x="910" y="111"/>
                  </a:cubicBezTo>
                  <a:cubicBezTo>
                    <a:pt x="880" y="102"/>
                    <a:pt x="850" y="96"/>
                    <a:pt x="827" y="91"/>
                  </a:cubicBezTo>
                  <a:close/>
                  <a:moveTo>
                    <a:pt x="1018" y="230"/>
                  </a:moveTo>
                  <a:cubicBezTo>
                    <a:pt x="1018" y="226"/>
                    <a:pt x="1019" y="222"/>
                    <a:pt x="1019" y="219"/>
                  </a:cubicBezTo>
                  <a:cubicBezTo>
                    <a:pt x="1019" y="212"/>
                    <a:pt x="1018" y="206"/>
                    <a:pt x="1017" y="200"/>
                  </a:cubicBezTo>
                  <a:cubicBezTo>
                    <a:pt x="1012" y="181"/>
                    <a:pt x="1002" y="164"/>
                    <a:pt x="986" y="150"/>
                  </a:cubicBezTo>
                  <a:cubicBezTo>
                    <a:pt x="978" y="159"/>
                    <a:pt x="978" y="159"/>
                    <a:pt x="978" y="159"/>
                  </a:cubicBezTo>
                  <a:cubicBezTo>
                    <a:pt x="992" y="172"/>
                    <a:pt x="1001" y="186"/>
                    <a:pt x="1005" y="202"/>
                  </a:cubicBezTo>
                  <a:cubicBezTo>
                    <a:pt x="1006" y="208"/>
                    <a:pt x="1007" y="213"/>
                    <a:pt x="1007" y="219"/>
                  </a:cubicBezTo>
                  <a:cubicBezTo>
                    <a:pt x="1007" y="222"/>
                    <a:pt x="1006" y="225"/>
                    <a:pt x="1006" y="229"/>
                  </a:cubicBezTo>
                  <a:lnTo>
                    <a:pt x="1018" y="230"/>
                  </a:lnTo>
                  <a:close/>
                  <a:moveTo>
                    <a:pt x="919" y="1982"/>
                  </a:moveTo>
                  <a:cubicBezTo>
                    <a:pt x="922" y="1971"/>
                    <a:pt x="922" y="1971"/>
                    <a:pt x="922" y="1971"/>
                  </a:cubicBezTo>
                  <a:cubicBezTo>
                    <a:pt x="909" y="1967"/>
                    <a:pt x="897" y="1964"/>
                    <a:pt x="884" y="1961"/>
                  </a:cubicBezTo>
                  <a:cubicBezTo>
                    <a:pt x="870" y="1957"/>
                    <a:pt x="855" y="1953"/>
                    <a:pt x="841" y="1949"/>
                  </a:cubicBezTo>
                  <a:cubicBezTo>
                    <a:pt x="838" y="1960"/>
                    <a:pt x="838" y="1960"/>
                    <a:pt x="838" y="1960"/>
                  </a:cubicBezTo>
                  <a:cubicBezTo>
                    <a:pt x="852" y="1964"/>
                    <a:pt x="866" y="1968"/>
                    <a:pt x="881" y="1972"/>
                  </a:cubicBezTo>
                  <a:cubicBezTo>
                    <a:pt x="894" y="1976"/>
                    <a:pt x="906" y="1979"/>
                    <a:pt x="919" y="1982"/>
                  </a:cubicBezTo>
                  <a:close/>
                  <a:moveTo>
                    <a:pt x="600" y="1877"/>
                  </a:moveTo>
                  <a:cubicBezTo>
                    <a:pt x="572" y="1867"/>
                    <a:pt x="546" y="1858"/>
                    <a:pt x="521" y="1849"/>
                  </a:cubicBezTo>
                  <a:cubicBezTo>
                    <a:pt x="517" y="1860"/>
                    <a:pt x="517" y="1860"/>
                    <a:pt x="517" y="1860"/>
                  </a:cubicBezTo>
                  <a:cubicBezTo>
                    <a:pt x="542" y="1870"/>
                    <a:pt x="568" y="1879"/>
                    <a:pt x="596" y="1888"/>
                  </a:cubicBezTo>
                  <a:lnTo>
                    <a:pt x="600" y="1877"/>
                  </a:lnTo>
                  <a:close/>
                  <a:moveTo>
                    <a:pt x="1082" y="2024"/>
                  </a:moveTo>
                  <a:cubicBezTo>
                    <a:pt x="1085" y="2012"/>
                    <a:pt x="1085" y="2012"/>
                    <a:pt x="1085" y="2012"/>
                  </a:cubicBezTo>
                  <a:cubicBezTo>
                    <a:pt x="1052" y="2004"/>
                    <a:pt x="1052" y="2004"/>
                    <a:pt x="1052" y="2004"/>
                  </a:cubicBezTo>
                  <a:cubicBezTo>
                    <a:pt x="1036" y="2000"/>
                    <a:pt x="1020" y="1996"/>
                    <a:pt x="1003" y="1992"/>
                  </a:cubicBezTo>
                  <a:cubicBezTo>
                    <a:pt x="1000" y="2003"/>
                    <a:pt x="1000" y="2003"/>
                    <a:pt x="1000" y="2003"/>
                  </a:cubicBezTo>
                  <a:cubicBezTo>
                    <a:pt x="1017" y="2008"/>
                    <a:pt x="1033" y="2012"/>
                    <a:pt x="1049" y="2016"/>
                  </a:cubicBezTo>
                  <a:lnTo>
                    <a:pt x="1082" y="2024"/>
                  </a:lnTo>
                  <a:close/>
                  <a:moveTo>
                    <a:pt x="680" y="1902"/>
                  </a:moveTo>
                  <a:cubicBezTo>
                    <a:pt x="676" y="1914"/>
                    <a:pt x="676" y="1914"/>
                    <a:pt x="676" y="1914"/>
                  </a:cubicBezTo>
                  <a:cubicBezTo>
                    <a:pt x="701" y="1921"/>
                    <a:pt x="727" y="1929"/>
                    <a:pt x="757" y="1938"/>
                  </a:cubicBezTo>
                  <a:cubicBezTo>
                    <a:pt x="760" y="1926"/>
                    <a:pt x="760" y="1926"/>
                    <a:pt x="760" y="1926"/>
                  </a:cubicBezTo>
                  <a:cubicBezTo>
                    <a:pt x="731" y="1918"/>
                    <a:pt x="704" y="1910"/>
                    <a:pt x="680" y="1902"/>
                  </a:cubicBezTo>
                  <a:close/>
                  <a:moveTo>
                    <a:pt x="1166" y="2033"/>
                  </a:moveTo>
                  <a:cubicBezTo>
                    <a:pt x="1163" y="2045"/>
                    <a:pt x="1163" y="2045"/>
                    <a:pt x="1163" y="2045"/>
                  </a:cubicBezTo>
                  <a:cubicBezTo>
                    <a:pt x="1184" y="2050"/>
                    <a:pt x="1204" y="2056"/>
                    <a:pt x="1224" y="2061"/>
                  </a:cubicBezTo>
                  <a:cubicBezTo>
                    <a:pt x="1231" y="2063"/>
                    <a:pt x="1238" y="2065"/>
                    <a:pt x="1244" y="2066"/>
                  </a:cubicBezTo>
                  <a:cubicBezTo>
                    <a:pt x="1248" y="2055"/>
                    <a:pt x="1248" y="2055"/>
                    <a:pt x="1248" y="2055"/>
                  </a:cubicBezTo>
                  <a:cubicBezTo>
                    <a:pt x="1241" y="2053"/>
                    <a:pt x="1234" y="2051"/>
                    <a:pt x="1228" y="2049"/>
                  </a:cubicBezTo>
                  <a:cubicBezTo>
                    <a:pt x="1207" y="2044"/>
                    <a:pt x="1187" y="2039"/>
                    <a:pt x="1166" y="2033"/>
                  </a:cubicBezTo>
                  <a:close/>
                  <a:moveTo>
                    <a:pt x="1329" y="2077"/>
                  </a:moveTo>
                  <a:cubicBezTo>
                    <a:pt x="1325" y="2089"/>
                    <a:pt x="1325" y="2089"/>
                    <a:pt x="1325" y="2089"/>
                  </a:cubicBezTo>
                  <a:cubicBezTo>
                    <a:pt x="1351" y="2097"/>
                    <a:pt x="1375" y="2104"/>
                    <a:pt x="1397" y="2111"/>
                  </a:cubicBezTo>
                  <a:cubicBezTo>
                    <a:pt x="1405" y="2114"/>
                    <a:pt x="1405" y="2114"/>
                    <a:pt x="1405" y="2114"/>
                  </a:cubicBezTo>
                  <a:cubicBezTo>
                    <a:pt x="1409" y="2103"/>
                    <a:pt x="1409" y="2103"/>
                    <a:pt x="1409" y="2103"/>
                  </a:cubicBezTo>
                  <a:cubicBezTo>
                    <a:pt x="1401" y="2100"/>
                    <a:pt x="1401" y="2100"/>
                    <a:pt x="1401" y="2100"/>
                  </a:cubicBezTo>
                  <a:cubicBezTo>
                    <a:pt x="1378" y="2093"/>
                    <a:pt x="1355" y="2085"/>
                    <a:pt x="1329" y="2077"/>
                  </a:cubicBezTo>
                  <a:close/>
                  <a:moveTo>
                    <a:pt x="692" y="1170"/>
                  </a:moveTo>
                  <a:cubicBezTo>
                    <a:pt x="693" y="1182"/>
                    <a:pt x="693" y="1182"/>
                    <a:pt x="693" y="1182"/>
                  </a:cubicBezTo>
                  <a:cubicBezTo>
                    <a:pt x="702" y="1181"/>
                    <a:pt x="711" y="1180"/>
                    <a:pt x="720" y="1179"/>
                  </a:cubicBezTo>
                  <a:cubicBezTo>
                    <a:pt x="739" y="1178"/>
                    <a:pt x="758" y="1176"/>
                    <a:pt x="777" y="1175"/>
                  </a:cubicBezTo>
                  <a:cubicBezTo>
                    <a:pt x="776" y="1163"/>
                    <a:pt x="776" y="1163"/>
                    <a:pt x="776" y="1163"/>
                  </a:cubicBezTo>
                  <a:cubicBezTo>
                    <a:pt x="757" y="1164"/>
                    <a:pt x="738" y="1166"/>
                    <a:pt x="720" y="1167"/>
                  </a:cubicBezTo>
                  <a:cubicBezTo>
                    <a:pt x="710" y="1168"/>
                    <a:pt x="701" y="1169"/>
                    <a:pt x="692" y="1170"/>
                  </a:cubicBezTo>
                  <a:close/>
                  <a:moveTo>
                    <a:pt x="1483" y="2144"/>
                  </a:moveTo>
                  <a:cubicBezTo>
                    <a:pt x="1505" y="2153"/>
                    <a:pt x="1523" y="2163"/>
                    <a:pt x="1537" y="2174"/>
                  </a:cubicBezTo>
                  <a:cubicBezTo>
                    <a:pt x="1557" y="2174"/>
                    <a:pt x="1557" y="2174"/>
                    <a:pt x="1557" y="2174"/>
                  </a:cubicBezTo>
                  <a:cubicBezTo>
                    <a:pt x="1539" y="2159"/>
                    <a:pt x="1517" y="2145"/>
                    <a:pt x="1488" y="2133"/>
                  </a:cubicBezTo>
                  <a:lnTo>
                    <a:pt x="1483" y="2144"/>
                  </a:lnTo>
                  <a:close/>
                  <a:moveTo>
                    <a:pt x="1682" y="2089"/>
                  </a:moveTo>
                  <a:cubicBezTo>
                    <a:pt x="1656" y="2068"/>
                    <a:pt x="1634" y="2056"/>
                    <a:pt x="1613" y="2044"/>
                  </a:cubicBezTo>
                  <a:cubicBezTo>
                    <a:pt x="1611" y="2044"/>
                    <a:pt x="1611" y="2044"/>
                    <a:pt x="1611" y="2044"/>
                  </a:cubicBezTo>
                  <a:cubicBezTo>
                    <a:pt x="1569" y="2022"/>
                    <a:pt x="1532" y="2009"/>
                    <a:pt x="1499" y="1997"/>
                  </a:cubicBezTo>
                  <a:cubicBezTo>
                    <a:pt x="1431" y="1973"/>
                    <a:pt x="1368" y="1956"/>
                    <a:pt x="1309" y="1941"/>
                  </a:cubicBezTo>
                  <a:cubicBezTo>
                    <a:pt x="1236" y="1922"/>
                    <a:pt x="1164" y="1904"/>
                    <a:pt x="1095" y="1888"/>
                  </a:cubicBezTo>
                  <a:cubicBezTo>
                    <a:pt x="1049" y="1877"/>
                    <a:pt x="1006" y="1866"/>
                    <a:pt x="963" y="1855"/>
                  </a:cubicBezTo>
                  <a:cubicBezTo>
                    <a:pt x="740" y="1799"/>
                    <a:pt x="528" y="1741"/>
                    <a:pt x="381" y="1652"/>
                  </a:cubicBezTo>
                  <a:cubicBezTo>
                    <a:pt x="308" y="1607"/>
                    <a:pt x="269" y="1559"/>
                    <a:pt x="268" y="1512"/>
                  </a:cubicBezTo>
                  <a:cubicBezTo>
                    <a:pt x="268" y="1487"/>
                    <a:pt x="276" y="1459"/>
                    <a:pt x="293" y="1429"/>
                  </a:cubicBezTo>
                  <a:cubicBezTo>
                    <a:pt x="309" y="1400"/>
                    <a:pt x="327" y="1379"/>
                    <a:pt x="355" y="1359"/>
                  </a:cubicBezTo>
                  <a:cubicBezTo>
                    <a:pt x="402" y="1324"/>
                    <a:pt x="483" y="1299"/>
                    <a:pt x="594" y="1284"/>
                  </a:cubicBezTo>
                  <a:cubicBezTo>
                    <a:pt x="636" y="1278"/>
                    <a:pt x="680" y="1274"/>
                    <a:pt x="725" y="1269"/>
                  </a:cubicBezTo>
                  <a:cubicBezTo>
                    <a:pt x="786" y="1264"/>
                    <a:pt x="848" y="1258"/>
                    <a:pt x="914" y="1247"/>
                  </a:cubicBezTo>
                  <a:cubicBezTo>
                    <a:pt x="976" y="1236"/>
                    <a:pt x="1037" y="1222"/>
                    <a:pt x="1099" y="1185"/>
                  </a:cubicBezTo>
                  <a:cubicBezTo>
                    <a:pt x="1132" y="1164"/>
                    <a:pt x="1160" y="1136"/>
                    <a:pt x="1178" y="1105"/>
                  </a:cubicBezTo>
                  <a:cubicBezTo>
                    <a:pt x="1200" y="1067"/>
                    <a:pt x="1205" y="1030"/>
                    <a:pt x="1206" y="1005"/>
                  </a:cubicBezTo>
                  <a:cubicBezTo>
                    <a:pt x="1207" y="971"/>
                    <a:pt x="1203" y="944"/>
                    <a:pt x="1194" y="910"/>
                  </a:cubicBezTo>
                  <a:cubicBezTo>
                    <a:pt x="1184" y="876"/>
                    <a:pt x="1163" y="840"/>
                    <a:pt x="1137" y="813"/>
                  </a:cubicBezTo>
                  <a:cubicBezTo>
                    <a:pt x="1084" y="758"/>
                    <a:pt x="1023" y="735"/>
                    <a:pt x="971" y="717"/>
                  </a:cubicBezTo>
                  <a:cubicBezTo>
                    <a:pt x="926" y="703"/>
                    <a:pt x="883" y="693"/>
                    <a:pt x="841" y="684"/>
                  </a:cubicBezTo>
                  <a:cubicBezTo>
                    <a:pt x="791" y="673"/>
                    <a:pt x="743" y="662"/>
                    <a:pt x="706" y="646"/>
                  </a:cubicBezTo>
                  <a:cubicBezTo>
                    <a:pt x="675" y="632"/>
                    <a:pt x="658" y="618"/>
                    <a:pt x="654" y="601"/>
                  </a:cubicBezTo>
                  <a:cubicBezTo>
                    <a:pt x="652" y="597"/>
                    <a:pt x="651" y="591"/>
                    <a:pt x="651" y="582"/>
                  </a:cubicBezTo>
                  <a:cubicBezTo>
                    <a:pt x="650" y="575"/>
                    <a:pt x="650" y="568"/>
                    <a:pt x="651" y="562"/>
                  </a:cubicBezTo>
                  <a:cubicBezTo>
                    <a:pt x="652" y="550"/>
                    <a:pt x="655" y="540"/>
                    <a:pt x="661" y="531"/>
                  </a:cubicBezTo>
                  <a:cubicBezTo>
                    <a:pt x="672" y="514"/>
                    <a:pt x="701" y="495"/>
                    <a:pt x="738" y="480"/>
                  </a:cubicBezTo>
                  <a:cubicBezTo>
                    <a:pt x="766" y="469"/>
                    <a:pt x="798" y="459"/>
                    <a:pt x="831" y="449"/>
                  </a:cubicBezTo>
                  <a:cubicBezTo>
                    <a:pt x="841" y="446"/>
                    <a:pt x="851" y="443"/>
                    <a:pt x="861" y="440"/>
                  </a:cubicBezTo>
                  <a:cubicBezTo>
                    <a:pt x="866" y="439"/>
                    <a:pt x="871" y="437"/>
                    <a:pt x="876" y="435"/>
                  </a:cubicBezTo>
                  <a:cubicBezTo>
                    <a:pt x="916" y="422"/>
                    <a:pt x="959" y="408"/>
                    <a:pt x="1003" y="375"/>
                  </a:cubicBezTo>
                  <a:cubicBezTo>
                    <a:pt x="1027" y="357"/>
                    <a:pt x="1049" y="322"/>
                    <a:pt x="1058" y="296"/>
                  </a:cubicBezTo>
                  <a:cubicBezTo>
                    <a:pt x="1068" y="270"/>
                    <a:pt x="1077" y="237"/>
                    <a:pt x="1070" y="196"/>
                  </a:cubicBezTo>
                  <a:cubicBezTo>
                    <a:pt x="1062" y="151"/>
                    <a:pt x="1032" y="117"/>
                    <a:pt x="1008" y="100"/>
                  </a:cubicBezTo>
                  <a:cubicBezTo>
                    <a:pt x="982" y="81"/>
                    <a:pt x="957" y="71"/>
                    <a:pt x="935" y="64"/>
                  </a:cubicBezTo>
                  <a:cubicBezTo>
                    <a:pt x="891" y="49"/>
                    <a:pt x="850" y="42"/>
                    <a:pt x="809" y="36"/>
                  </a:cubicBezTo>
                  <a:cubicBezTo>
                    <a:pt x="806" y="35"/>
                    <a:pt x="806" y="35"/>
                    <a:pt x="806" y="35"/>
                  </a:cubicBezTo>
                  <a:cubicBezTo>
                    <a:pt x="797" y="34"/>
                    <a:pt x="788" y="32"/>
                    <a:pt x="779" y="31"/>
                  </a:cubicBezTo>
                  <a:cubicBezTo>
                    <a:pt x="747" y="26"/>
                    <a:pt x="717" y="21"/>
                    <a:pt x="689" y="15"/>
                  </a:cubicBezTo>
                  <a:cubicBezTo>
                    <a:pt x="670" y="10"/>
                    <a:pt x="655" y="5"/>
                    <a:pt x="644" y="0"/>
                  </a:cubicBezTo>
                  <a:cubicBezTo>
                    <a:pt x="623" y="0"/>
                    <a:pt x="623" y="0"/>
                    <a:pt x="623" y="0"/>
                  </a:cubicBezTo>
                  <a:cubicBezTo>
                    <a:pt x="623" y="0"/>
                    <a:pt x="624" y="0"/>
                    <a:pt x="624" y="1"/>
                  </a:cubicBezTo>
                  <a:cubicBezTo>
                    <a:pt x="627" y="3"/>
                    <a:pt x="631" y="6"/>
                    <a:pt x="637" y="9"/>
                  </a:cubicBezTo>
                  <a:cubicBezTo>
                    <a:pt x="648" y="15"/>
                    <a:pt x="665" y="21"/>
                    <a:pt x="686" y="26"/>
                  </a:cubicBezTo>
                  <a:cubicBezTo>
                    <a:pt x="715" y="33"/>
                    <a:pt x="745" y="38"/>
                    <a:pt x="777" y="43"/>
                  </a:cubicBezTo>
                  <a:cubicBezTo>
                    <a:pt x="786" y="44"/>
                    <a:pt x="795" y="46"/>
                    <a:pt x="804" y="47"/>
                  </a:cubicBezTo>
                  <a:cubicBezTo>
                    <a:pt x="807" y="48"/>
                    <a:pt x="807" y="48"/>
                    <a:pt x="807" y="48"/>
                  </a:cubicBezTo>
                  <a:cubicBezTo>
                    <a:pt x="847" y="54"/>
                    <a:pt x="888" y="61"/>
                    <a:pt x="932" y="75"/>
                  </a:cubicBezTo>
                  <a:cubicBezTo>
                    <a:pt x="952" y="83"/>
                    <a:pt x="976" y="92"/>
                    <a:pt x="1001" y="110"/>
                  </a:cubicBezTo>
                  <a:cubicBezTo>
                    <a:pt x="1025" y="126"/>
                    <a:pt x="1051" y="160"/>
                    <a:pt x="1058" y="198"/>
                  </a:cubicBezTo>
                  <a:cubicBezTo>
                    <a:pt x="1065" y="236"/>
                    <a:pt x="1056" y="267"/>
                    <a:pt x="1046" y="292"/>
                  </a:cubicBezTo>
                  <a:cubicBezTo>
                    <a:pt x="1038" y="315"/>
                    <a:pt x="1018" y="349"/>
                    <a:pt x="996" y="365"/>
                  </a:cubicBezTo>
                  <a:cubicBezTo>
                    <a:pt x="953" y="398"/>
                    <a:pt x="912" y="411"/>
                    <a:pt x="872" y="424"/>
                  </a:cubicBezTo>
                  <a:cubicBezTo>
                    <a:pt x="867" y="426"/>
                    <a:pt x="862" y="427"/>
                    <a:pt x="858" y="429"/>
                  </a:cubicBezTo>
                  <a:cubicBezTo>
                    <a:pt x="848" y="432"/>
                    <a:pt x="838" y="435"/>
                    <a:pt x="828" y="438"/>
                  </a:cubicBezTo>
                  <a:cubicBezTo>
                    <a:pt x="794" y="448"/>
                    <a:pt x="762" y="458"/>
                    <a:pt x="733" y="469"/>
                  </a:cubicBezTo>
                  <a:cubicBezTo>
                    <a:pt x="693" y="485"/>
                    <a:pt x="663" y="505"/>
                    <a:pt x="651" y="525"/>
                  </a:cubicBezTo>
                  <a:cubicBezTo>
                    <a:pt x="644" y="535"/>
                    <a:pt x="641" y="546"/>
                    <a:pt x="639" y="560"/>
                  </a:cubicBezTo>
                  <a:cubicBezTo>
                    <a:pt x="638" y="567"/>
                    <a:pt x="638" y="574"/>
                    <a:pt x="639" y="583"/>
                  </a:cubicBezTo>
                  <a:cubicBezTo>
                    <a:pt x="639" y="592"/>
                    <a:pt x="641" y="599"/>
                    <a:pt x="642" y="604"/>
                  </a:cubicBezTo>
                  <a:cubicBezTo>
                    <a:pt x="648" y="625"/>
                    <a:pt x="666" y="641"/>
                    <a:pt x="701" y="657"/>
                  </a:cubicBezTo>
                  <a:cubicBezTo>
                    <a:pt x="740" y="673"/>
                    <a:pt x="787" y="684"/>
                    <a:pt x="838" y="696"/>
                  </a:cubicBezTo>
                  <a:cubicBezTo>
                    <a:pt x="880" y="705"/>
                    <a:pt x="923" y="715"/>
                    <a:pt x="967" y="729"/>
                  </a:cubicBezTo>
                  <a:cubicBezTo>
                    <a:pt x="1018" y="746"/>
                    <a:pt x="1077" y="768"/>
                    <a:pt x="1128" y="821"/>
                  </a:cubicBezTo>
                  <a:cubicBezTo>
                    <a:pt x="1153" y="847"/>
                    <a:pt x="1173" y="881"/>
                    <a:pt x="1183" y="913"/>
                  </a:cubicBezTo>
                  <a:cubicBezTo>
                    <a:pt x="1191" y="946"/>
                    <a:pt x="1194" y="971"/>
                    <a:pt x="1194" y="1005"/>
                  </a:cubicBezTo>
                  <a:cubicBezTo>
                    <a:pt x="1193" y="1028"/>
                    <a:pt x="1188" y="1063"/>
                    <a:pt x="1168" y="1099"/>
                  </a:cubicBezTo>
                  <a:cubicBezTo>
                    <a:pt x="1151" y="1128"/>
                    <a:pt x="1124" y="1155"/>
                    <a:pt x="1093" y="1175"/>
                  </a:cubicBezTo>
                  <a:cubicBezTo>
                    <a:pt x="1032" y="1211"/>
                    <a:pt x="973" y="1224"/>
                    <a:pt x="912" y="1235"/>
                  </a:cubicBezTo>
                  <a:cubicBezTo>
                    <a:pt x="846" y="1246"/>
                    <a:pt x="784" y="1252"/>
                    <a:pt x="724" y="1258"/>
                  </a:cubicBezTo>
                  <a:cubicBezTo>
                    <a:pt x="678" y="1262"/>
                    <a:pt x="635" y="1266"/>
                    <a:pt x="592" y="1272"/>
                  </a:cubicBezTo>
                  <a:cubicBezTo>
                    <a:pt x="479" y="1287"/>
                    <a:pt x="397" y="1313"/>
                    <a:pt x="348" y="1349"/>
                  </a:cubicBezTo>
                  <a:cubicBezTo>
                    <a:pt x="318" y="1370"/>
                    <a:pt x="299" y="1392"/>
                    <a:pt x="282" y="1423"/>
                  </a:cubicBezTo>
                  <a:cubicBezTo>
                    <a:pt x="264" y="1455"/>
                    <a:pt x="256" y="1485"/>
                    <a:pt x="256" y="1513"/>
                  </a:cubicBezTo>
                  <a:cubicBezTo>
                    <a:pt x="257" y="1563"/>
                    <a:pt x="298" y="1615"/>
                    <a:pt x="375" y="1663"/>
                  </a:cubicBezTo>
                  <a:cubicBezTo>
                    <a:pt x="524" y="1752"/>
                    <a:pt x="736" y="1810"/>
                    <a:pt x="960" y="1867"/>
                  </a:cubicBezTo>
                  <a:cubicBezTo>
                    <a:pt x="1003" y="1878"/>
                    <a:pt x="1047" y="1888"/>
                    <a:pt x="1092" y="1899"/>
                  </a:cubicBezTo>
                  <a:cubicBezTo>
                    <a:pt x="1161" y="1916"/>
                    <a:pt x="1233" y="1933"/>
                    <a:pt x="1306" y="1952"/>
                  </a:cubicBezTo>
                  <a:cubicBezTo>
                    <a:pt x="1365" y="1968"/>
                    <a:pt x="1427" y="1985"/>
                    <a:pt x="1495" y="2008"/>
                  </a:cubicBezTo>
                  <a:cubicBezTo>
                    <a:pt x="1528" y="2020"/>
                    <a:pt x="1564" y="2033"/>
                    <a:pt x="1606" y="2054"/>
                  </a:cubicBezTo>
                  <a:cubicBezTo>
                    <a:pt x="1607" y="2055"/>
                    <a:pt x="1607" y="2055"/>
                    <a:pt x="1607" y="2055"/>
                  </a:cubicBezTo>
                  <a:cubicBezTo>
                    <a:pt x="1628" y="2066"/>
                    <a:pt x="1649" y="2078"/>
                    <a:pt x="1674" y="2099"/>
                  </a:cubicBezTo>
                  <a:cubicBezTo>
                    <a:pt x="1696" y="2116"/>
                    <a:pt x="1721" y="2140"/>
                    <a:pt x="1737" y="2174"/>
                  </a:cubicBezTo>
                  <a:cubicBezTo>
                    <a:pt x="1750" y="2174"/>
                    <a:pt x="1750" y="2174"/>
                    <a:pt x="1750" y="2174"/>
                  </a:cubicBezTo>
                  <a:cubicBezTo>
                    <a:pt x="1733" y="2134"/>
                    <a:pt x="1703" y="2107"/>
                    <a:pt x="1682" y="2089"/>
                  </a:cubicBezTo>
                  <a:close/>
                  <a:moveTo>
                    <a:pt x="368" y="1782"/>
                  </a:moveTo>
                  <a:cubicBezTo>
                    <a:pt x="362" y="1793"/>
                    <a:pt x="362" y="1793"/>
                    <a:pt x="362" y="1793"/>
                  </a:cubicBezTo>
                  <a:cubicBezTo>
                    <a:pt x="386" y="1805"/>
                    <a:pt x="412" y="1817"/>
                    <a:pt x="439" y="1829"/>
                  </a:cubicBezTo>
                  <a:cubicBezTo>
                    <a:pt x="443" y="1818"/>
                    <a:pt x="443" y="1818"/>
                    <a:pt x="443" y="1818"/>
                  </a:cubicBezTo>
                  <a:cubicBezTo>
                    <a:pt x="417" y="1806"/>
                    <a:pt x="391" y="1794"/>
                    <a:pt x="368" y="1782"/>
                  </a:cubicBezTo>
                  <a:close/>
                  <a:moveTo>
                    <a:pt x="286" y="1270"/>
                  </a:moveTo>
                  <a:cubicBezTo>
                    <a:pt x="262" y="1286"/>
                    <a:pt x="240" y="1304"/>
                    <a:pt x="220" y="1324"/>
                  </a:cubicBezTo>
                  <a:cubicBezTo>
                    <a:pt x="229" y="1333"/>
                    <a:pt x="229" y="1333"/>
                    <a:pt x="229" y="1333"/>
                  </a:cubicBezTo>
                  <a:cubicBezTo>
                    <a:pt x="248" y="1313"/>
                    <a:pt x="269" y="1295"/>
                    <a:pt x="292" y="1280"/>
                  </a:cubicBezTo>
                  <a:lnTo>
                    <a:pt x="286" y="1270"/>
                  </a:lnTo>
                  <a:close/>
                  <a:moveTo>
                    <a:pt x="525" y="1189"/>
                  </a:moveTo>
                  <a:cubicBezTo>
                    <a:pt x="527" y="1200"/>
                    <a:pt x="527" y="1200"/>
                    <a:pt x="527" y="1200"/>
                  </a:cubicBezTo>
                  <a:cubicBezTo>
                    <a:pt x="549" y="1197"/>
                    <a:pt x="572" y="1194"/>
                    <a:pt x="600" y="1191"/>
                  </a:cubicBezTo>
                  <a:cubicBezTo>
                    <a:pt x="603" y="1190"/>
                    <a:pt x="607" y="1190"/>
                    <a:pt x="610" y="1189"/>
                  </a:cubicBezTo>
                  <a:cubicBezTo>
                    <a:pt x="609" y="1177"/>
                    <a:pt x="609" y="1177"/>
                    <a:pt x="609" y="1177"/>
                  </a:cubicBezTo>
                  <a:cubicBezTo>
                    <a:pt x="605" y="1178"/>
                    <a:pt x="602" y="1178"/>
                    <a:pt x="599" y="1179"/>
                  </a:cubicBezTo>
                  <a:cubicBezTo>
                    <a:pt x="571" y="1182"/>
                    <a:pt x="547" y="1185"/>
                    <a:pt x="525" y="1189"/>
                  </a:cubicBezTo>
                  <a:close/>
                  <a:moveTo>
                    <a:pt x="366" y="1243"/>
                  </a:moveTo>
                  <a:cubicBezTo>
                    <a:pt x="391" y="1233"/>
                    <a:pt x="416" y="1224"/>
                    <a:pt x="445" y="1217"/>
                  </a:cubicBezTo>
                  <a:cubicBezTo>
                    <a:pt x="442" y="1205"/>
                    <a:pt x="442" y="1205"/>
                    <a:pt x="442" y="1205"/>
                  </a:cubicBezTo>
                  <a:cubicBezTo>
                    <a:pt x="413" y="1213"/>
                    <a:pt x="386" y="1221"/>
                    <a:pt x="362" y="1232"/>
                  </a:cubicBezTo>
                  <a:lnTo>
                    <a:pt x="366" y="1243"/>
                  </a:lnTo>
                  <a:close/>
                  <a:moveTo>
                    <a:pt x="132" y="1557"/>
                  </a:moveTo>
                  <a:cubicBezTo>
                    <a:pt x="136" y="1584"/>
                    <a:pt x="147" y="1611"/>
                    <a:pt x="164" y="1637"/>
                  </a:cubicBezTo>
                  <a:cubicBezTo>
                    <a:pt x="174" y="1630"/>
                    <a:pt x="174" y="1630"/>
                    <a:pt x="174" y="1630"/>
                  </a:cubicBezTo>
                  <a:cubicBezTo>
                    <a:pt x="158" y="1606"/>
                    <a:pt x="148" y="1581"/>
                    <a:pt x="143" y="1555"/>
                  </a:cubicBezTo>
                  <a:lnTo>
                    <a:pt x="132" y="1557"/>
                  </a:lnTo>
                  <a:close/>
                  <a:moveTo>
                    <a:pt x="169" y="1393"/>
                  </a:moveTo>
                  <a:cubicBezTo>
                    <a:pt x="155" y="1418"/>
                    <a:pt x="144" y="1445"/>
                    <a:pt x="137" y="1472"/>
                  </a:cubicBezTo>
                  <a:cubicBezTo>
                    <a:pt x="148" y="1475"/>
                    <a:pt x="148" y="1475"/>
                    <a:pt x="148" y="1475"/>
                  </a:cubicBezTo>
                  <a:cubicBezTo>
                    <a:pt x="155" y="1449"/>
                    <a:pt x="166" y="1423"/>
                    <a:pt x="180" y="1399"/>
                  </a:cubicBezTo>
                  <a:lnTo>
                    <a:pt x="169" y="1393"/>
                  </a:lnTo>
                  <a:close/>
                  <a:moveTo>
                    <a:pt x="220" y="1701"/>
                  </a:moveTo>
                  <a:cubicBezTo>
                    <a:pt x="233" y="1713"/>
                    <a:pt x="248" y="1724"/>
                    <a:pt x="263" y="1735"/>
                  </a:cubicBezTo>
                  <a:cubicBezTo>
                    <a:pt x="271" y="1741"/>
                    <a:pt x="280" y="1746"/>
                    <a:pt x="289" y="1751"/>
                  </a:cubicBezTo>
                  <a:cubicBezTo>
                    <a:pt x="295" y="1741"/>
                    <a:pt x="295" y="1741"/>
                    <a:pt x="295" y="1741"/>
                  </a:cubicBezTo>
                  <a:cubicBezTo>
                    <a:pt x="286" y="1736"/>
                    <a:pt x="278" y="1730"/>
                    <a:pt x="270" y="1725"/>
                  </a:cubicBezTo>
                  <a:cubicBezTo>
                    <a:pt x="255" y="1715"/>
                    <a:pt x="241" y="1704"/>
                    <a:pt x="228" y="1692"/>
                  </a:cubicBezTo>
                  <a:lnTo>
                    <a:pt x="220" y="17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 name="Grupa 30">
            <a:extLst>
              <a:ext uri="{FF2B5EF4-FFF2-40B4-BE49-F238E27FC236}">
                <a16:creationId xmlns:a16="http://schemas.microsoft.com/office/drawing/2014/main" id="{2BFF5D16-AF68-4A28-B194-A4B80089A11F}"/>
              </a:ext>
            </a:extLst>
          </p:cNvPr>
          <p:cNvGrpSpPr/>
          <p:nvPr/>
        </p:nvGrpSpPr>
        <p:grpSpPr>
          <a:xfrm>
            <a:off x="6455552" y="4285143"/>
            <a:ext cx="3210616" cy="1542619"/>
            <a:chOff x="6455552" y="4285143"/>
            <a:chExt cx="3210616" cy="1542619"/>
          </a:xfrm>
        </p:grpSpPr>
        <p:sp>
          <p:nvSpPr>
            <p:cNvPr id="3" name="Freeform 6"/>
            <p:cNvSpPr>
              <a:spLocks/>
            </p:cNvSpPr>
            <p:nvPr/>
          </p:nvSpPr>
          <p:spPr bwMode="auto">
            <a:xfrm>
              <a:off x="6455552" y="4715285"/>
              <a:ext cx="768085" cy="1112477"/>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26" name="Group 25">
              <a:extLst>
                <a:ext uri="{FF2B5EF4-FFF2-40B4-BE49-F238E27FC236}">
                  <a16:creationId xmlns:a16="http://schemas.microsoft.com/office/drawing/2014/main" id="{B7DBDB64-BCF8-4011-A00D-9907367187FB}"/>
                </a:ext>
              </a:extLst>
            </p:cNvPr>
            <p:cNvGrpSpPr/>
            <p:nvPr/>
          </p:nvGrpSpPr>
          <p:grpSpPr>
            <a:xfrm>
              <a:off x="7457923" y="4285143"/>
              <a:ext cx="2208245" cy="1306791"/>
              <a:chOff x="7250455" y="4581128"/>
              <a:chExt cx="2208245" cy="1306791"/>
            </a:xfrm>
          </p:grpSpPr>
          <p:sp>
            <p:nvSpPr>
              <p:cNvPr id="7" name="pole tekstowe 6"/>
              <p:cNvSpPr txBox="1"/>
              <p:nvPr/>
            </p:nvSpPr>
            <p:spPr>
              <a:xfrm>
                <a:off x="7250455" y="4581128"/>
                <a:ext cx="1099643" cy="584775"/>
              </a:xfrm>
              <a:prstGeom prst="rect">
                <a:avLst/>
              </a:prstGeom>
              <a:noFill/>
            </p:spPr>
            <p:txBody>
              <a:bodyPr wrap="square" rtlCol="0">
                <a:spAutoFit/>
              </a:bodyPr>
              <a:lstStyle/>
              <a:p>
                <a:r>
                  <a:rPr lang="en-US" sz="3200" dirty="0"/>
                  <a:t>20XX</a:t>
                </a:r>
              </a:p>
            </p:txBody>
          </p:sp>
          <p:sp>
            <p:nvSpPr>
              <p:cNvPr id="8" name="pole tekstowe 7"/>
              <p:cNvSpPr txBox="1"/>
              <p:nvPr/>
            </p:nvSpPr>
            <p:spPr>
              <a:xfrm>
                <a:off x="7250455" y="5241588"/>
                <a:ext cx="2208245" cy="646331"/>
              </a:xfrm>
              <a:prstGeom prst="rect">
                <a:avLst/>
              </a:prstGeom>
              <a:noFill/>
            </p:spPr>
            <p:txBody>
              <a:bodyPr wrap="square" rtlCol="0">
                <a:spAutoFit/>
              </a:bodyPr>
              <a:lstStyle/>
              <a:p>
                <a:pPr fontAlgn="base"/>
                <a:r>
                  <a:rPr lang="en-US" dirty="0"/>
                  <a:t>Write your text here. Add your description.</a:t>
                </a:r>
              </a:p>
            </p:txBody>
          </p:sp>
          <p:cxnSp>
            <p:nvCxnSpPr>
              <p:cNvPr id="9" name="Łącznik prostoliniowy 8"/>
              <p:cNvCxnSpPr/>
              <p:nvPr/>
            </p:nvCxnSpPr>
            <p:spPr>
              <a:xfrm>
                <a:off x="7250455" y="5209877"/>
                <a:ext cx="220824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21" name="Grupa 20">
            <a:extLst>
              <a:ext uri="{FF2B5EF4-FFF2-40B4-BE49-F238E27FC236}">
                <a16:creationId xmlns:a16="http://schemas.microsoft.com/office/drawing/2014/main" id="{E183D6D9-7676-4537-8466-0560F90CFBF9}"/>
              </a:ext>
            </a:extLst>
          </p:cNvPr>
          <p:cNvGrpSpPr/>
          <p:nvPr/>
        </p:nvGrpSpPr>
        <p:grpSpPr>
          <a:xfrm>
            <a:off x="793661" y="3657942"/>
            <a:ext cx="3087368" cy="1284603"/>
            <a:chOff x="793661" y="3657942"/>
            <a:chExt cx="3087368" cy="1284603"/>
          </a:xfrm>
        </p:grpSpPr>
        <p:sp>
          <p:nvSpPr>
            <p:cNvPr id="4" name="Freeform 6"/>
            <p:cNvSpPr>
              <a:spLocks/>
            </p:cNvSpPr>
            <p:nvPr/>
          </p:nvSpPr>
          <p:spPr bwMode="auto">
            <a:xfrm>
              <a:off x="3245521" y="3891247"/>
              <a:ext cx="635508" cy="920456"/>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2"/>
            </a:solidFill>
            <a:ln>
              <a:noFill/>
            </a:ln>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29" name="Group 28">
              <a:extLst>
                <a:ext uri="{FF2B5EF4-FFF2-40B4-BE49-F238E27FC236}">
                  <a16:creationId xmlns:a16="http://schemas.microsoft.com/office/drawing/2014/main" id="{28BD7048-2DE0-4050-959D-553EAC901854}"/>
                </a:ext>
              </a:extLst>
            </p:cNvPr>
            <p:cNvGrpSpPr/>
            <p:nvPr/>
          </p:nvGrpSpPr>
          <p:grpSpPr>
            <a:xfrm>
              <a:off x="793661" y="3657942"/>
              <a:ext cx="2208245" cy="1284603"/>
              <a:chOff x="915905" y="3773553"/>
              <a:chExt cx="2208245" cy="1284603"/>
            </a:xfrm>
          </p:grpSpPr>
          <p:sp>
            <p:nvSpPr>
              <p:cNvPr id="11" name="pole tekstowe 10"/>
              <p:cNvSpPr txBox="1"/>
              <p:nvPr/>
            </p:nvSpPr>
            <p:spPr>
              <a:xfrm>
                <a:off x="2024507" y="3773553"/>
                <a:ext cx="1099643" cy="584775"/>
              </a:xfrm>
              <a:prstGeom prst="rect">
                <a:avLst/>
              </a:prstGeom>
              <a:noFill/>
            </p:spPr>
            <p:txBody>
              <a:bodyPr wrap="square" rtlCol="0">
                <a:spAutoFit/>
              </a:bodyPr>
              <a:lstStyle/>
              <a:p>
                <a:r>
                  <a:rPr lang="en-US" sz="3200" dirty="0"/>
                  <a:t>20XX</a:t>
                </a:r>
              </a:p>
            </p:txBody>
          </p:sp>
          <p:sp>
            <p:nvSpPr>
              <p:cNvPr id="12" name="pole tekstowe 11"/>
              <p:cNvSpPr txBox="1"/>
              <p:nvPr/>
            </p:nvSpPr>
            <p:spPr>
              <a:xfrm>
                <a:off x="915905" y="4411825"/>
                <a:ext cx="2208245" cy="646331"/>
              </a:xfrm>
              <a:prstGeom prst="rect">
                <a:avLst/>
              </a:prstGeom>
              <a:noFill/>
            </p:spPr>
            <p:txBody>
              <a:bodyPr wrap="square" rtlCol="0">
                <a:spAutoFit/>
              </a:bodyPr>
              <a:lstStyle/>
              <a:p>
                <a:pPr algn="r" fontAlgn="base"/>
                <a:r>
                  <a:rPr lang="en-US" dirty="0"/>
                  <a:t>Write your text here. Add your description.</a:t>
                </a:r>
              </a:p>
            </p:txBody>
          </p:sp>
          <p:cxnSp>
            <p:nvCxnSpPr>
              <p:cNvPr id="15" name="Łącznik prostoliniowy 14"/>
              <p:cNvCxnSpPr/>
              <p:nvPr/>
            </p:nvCxnSpPr>
            <p:spPr>
              <a:xfrm>
                <a:off x="915905" y="4389107"/>
                <a:ext cx="220824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27" name="Grupa 26">
            <a:extLst>
              <a:ext uri="{FF2B5EF4-FFF2-40B4-BE49-F238E27FC236}">
                <a16:creationId xmlns:a16="http://schemas.microsoft.com/office/drawing/2014/main" id="{AE2B439B-56B3-4BBA-B6D4-5C414A4BB15E}"/>
              </a:ext>
            </a:extLst>
          </p:cNvPr>
          <p:cNvGrpSpPr/>
          <p:nvPr/>
        </p:nvGrpSpPr>
        <p:grpSpPr>
          <a:xfrm>
            <a:off x="6649745" y="2732449"/>
            <a:ext cx="3087529" cy="1319914"/>
            <a:chOff x="6649745" y="2732449"/>
            <a:chExt cx="3087529" cy="1319914"/>
          </a:xfrm>
        </p:grpSpPr>
        <p:sp>
          <p:nvSpPr>
            <p:cNvPr id="5" name="Freeform 6"/>
            <p:cNvSpPr>
              <a:spLocks/>
            </p:cNvSpPr>
            <p:nvPr/>
          </p:nvSpPr>
          <p:spPr bwMode="auto">
            <a:xfrm>
              <a:off x="6649745" y="3021173"/>
              <a:ext cx="583363" cy="844931"/>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6"/>
            </a:solidFill>
            <a:ln>
              <a:noFill/>
            </a:ln>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28" name="Group 27">
              <a:extLst>
                <a:ext uri="{FF2B5EF4-FFF2-40B4-BE49-F238E27FC236}">
                  <a16:creationId xmlns:a16="http://schemas.microsoft.com/office/drawing/2014/main" id="{9BAE5FFE-9C7B-4E9A-8BD6-B0681C4E4E60}"/>
                </a:ext>
              </a:extLst>
            </p:cNvPr>
            <p:cNvGrpSpPr/>
            <p:nvPr/>
          </p:nvGrpSpPr>
          <p:grpSpPr>
            <a:xfrm>
              <a:off x="7529029" y="2732449"/>
              <a:ext cx="2208245" cy="1319914"/>
              <a:chOff x="7319391" y="2320272"/>
              <a:chExt cx="2208245" cy="1319914"/>
            </a:xfrm>
          </p:grpSpPr>
          <p:sp>
            <p:nvSpPr>
              <p:cNvPr id="17" name="pole tekstowe 16"/>
              <p:cNvSpPr txBox="1"/>
              <p:nvPr/>
            </p:nvSpPr>
            <p:spPr>
              <a:xfrm>
                <a:off x="7319391" y="2320272"/>
                <a:ext cx="1099643" cy="584775"/>
              </a:xfrm>
              <a:prstGeom prst="rect">
                <a:avLst/>
              </a:prstGeom>
              <a:noFill/>
            </p:spPr>
            <p:txBody>
              <a:bodyPr wrap="square" rtlCol="0">
                <a:spAutoFit/>
              </a:bodyPr>
              <a:lstStyle/>
              <a:p>
                <a:r>
                  <a:rPr lang="en-US" sz="3200" dirty="0"/>
                  <a:t>20XX</a:t>
                </a:r>
              </a:p>
            </p:txBody>
          </p:sp>
          <p:sp>
            <p:nvSpPr>
              <p:cNvPr id="18" name="pole tekstowe 17"/>
              <p:cNvSpPr txBox="1"/>
              <p:nvPr/>
            </p:nvSpPr>
            <p:spPr>
              <a:xfrm>
                <a:off x="7319391" y="2993855"/>
                <a:ext cx="2208245" cy="646331"/>
              </a:xfrm>
              <a:prstGeom prst="rect">
                <a:avLst/>
              </a:prstGeom>
              <a:noFill/>
            </p:spPr>
            <p:txBody>
              <a:bodyPr wrap="square" rtlCol="0">
                <a:spAutoFit/>
              </a:bodyPr>
              <a:lstStyle/>
              <a:p>
                <a:pPr fontAlgn="base"/>
                <a:r>
                  <a:rPr lang="en-US" dirty="0"/>
                  <a:t>Write your text here. Add your description.</a:t>
                </a:r>
              </a:p>
            </p:txBody>
          </p:sp>
          <p:cxnSp>
            <p:nvCxnSpPr>
              <p:cNvPr id="19" name="Łącznik prostoliniowy 18"/>
              <p:cNvCxnSpPr/>
              <p:nvPr/>
            </p:nvCxnSpPr>
            <p:spPr>
              <a:xfrm>
                <a:off x="7319391" y="2949935"/>
                <a:ext cx="2208245"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grpSp>
      <p:grpSp>
        <p:nvGrpSpPr>
          <p:cNvPr id="22" name="Grupa 21">
            <a:extLst>
              <a:ext uri="{FF2B5EF4-FFF2-40B4-BE49-F238E27FC236}">
                <a16:creationId xmlns:a16="http://schemas.microsoft.com/office/drawing/2014/main" id="{9301AF1F-F6C4-48F5-A052-9DCFA843D65C}"/>
              </a:ext>
            </a:extLst>
          </p:cNvPr>
          <p:cNvGrpSpPr/>
          <p:nvPr/>
        </p:nvGrpSpPr>
        <p:grpSpPr>
          <a:xfrm>
            <a:off x="2435467" y="1885602"/>
            <a:ext cx="3000661" cy="1296116"/>
            <a:chOff x="2435467" y="1885602"/>
            <a:chExt cx="3000661" cy="1296116"/>
          </a:xfrm>
        </p:grpSpPr>
        <p:sp>
          <p:nvSpPr>
            <p:cNvPr id="6" name="Freeform 6"/>
            <p:cNvSpPr>
              <a:spLocks/>
            </p:cNvSpPr>
            <p:nvPr/>
          </p:nvSpPr>
          <p:spPr bwMode="auto">
            <a:xfrm>
              <a:off x="4931744" y="2219622"/>
              <a:ext cx="504384" cy="730540"/>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4"/>
            </a:solidFill>
            <a:ln>
              <a:noFill/>
            </a:ln>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30" name="Group 29">
              <a:extLst>
                <a:ext uri="{FF2B5EF4-FFF2-40B4-BE49-F238E27FC236}">
                  <a16:creationId xmlns:a16="http://schemas.microsoft.com/office/drawing/2014/main" id="{17434B6C-D999-4ADD-896A-44F3ECC8B82B}"/>
                </a:ext>
              </a:extLst>
            </p:cNvPr>
            <p:cNvGrpSpPr/>
            <p:nvPr/>
          </p:nvGrpSpPr>
          <p:grpSpPr>
            <a:xfrm>
              <a:off x="2435467" y="1885602"/>
              <a:ext cx="2208245" cy="1296116"/>
              <a:chOff x="2447595" y="1032248"/>
              <a:chExt cx="2208245" cy="1296116"/>
            </a:xfrm>
          </p:grpSpPr>
          <p:sp>
            <p:nvSpPr>
              <p:cNvPr id="13" name="pole tekstowe 12"/>
              <p:cNvSpPr txBox="1"/>
              <p:nvPr/>
            </p:nvSpPr>
            <p:spPr>
              <a:xfrm>
                <a:off x="3556197" y="1032248"/>
                <a:ext cx="1099643" cy="584775"/>
              </a:xfrm>
              <a:prstGeom prst="rect">
                <a:avLst/>
              </a:prstGeom>
              <a:noFill/>
            </p:spPr>
            <p:txBody>
              <a:bodyPr wrap="square" rtlCol="0">
                <a:spAutoFit/>
              </a:bodyPr>
              <a:lstStyle/>
              <a:p>
                <a:r>
                  <a:rPr lang="en-US" sz="3200" dirty="0"/>
                  <a:t>20XX</a:t>
                </a:r>
              </a:p>
            </p:txBody>
          </p:sp>
          <p:sp>
            <p:nvSpPr>
              <p:cNvPr id="14" name="pole tekstowe 13"/>
              <p:cNvSpPr txBox="1"/>
              <p:nvPr/>
            </p:nvSpPr>
            <p:spPr>
              <a:xfrm>
                <a:off x="2447595" y="1682033"/>
                <a:ext cx="2208245" cy="646331"/>
              </a:xfrm>
              <a:prstGeom prst="rect">
                <a:avLst/>
              </a:prstGeom>
              <a:noFill/>
            </p:spPr>
            <p:txBody>
              <a:bodyPr wrap="square" rtlCol="0">
                <a:spAutoFit/>
              </a:bodyPr>
              <a:lstStyle/>
              <a:p>
                <a:pPr algn="r" fontAlgn="base"/>
                <a:r>
                  <a:rPr lang="en-US" dirty="0"/>
                  <a:t>Write your text here. Add your description.</a:t>
                </a:r>
              </a:p>
            </p:txBody>
          </p:sp>
          <p:cxnSp>
            <p:nvCxnSpPr>
              <p:cNvPr id="20" name="Łącznik prostoliniowy 19"/>
              <p:cNvCxnSpPr/>
              <p:nvPr/>
            </p:nvCxnSpPr>
            <p:spPr>
              <a:xfrm>
                <a:off x="2447595" y="1647203"/>
                <a:ext cx="2208245"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normAutofit fontScale="90000"/>
          </a:bodyPr>
          <a:lstStyle/>
          <a:p>
            <a:r>
              <a:rPr lang="en-US" dirty="0"/>
              <a:t>Long-term Plan Timeline Roadmap – with Infograhpics Landmarks</a:t>
            </a:r>
          </a:p>
        </p:txBody>
      </p:sp>
      <p:grpSp>
        <p:nvGrpSpPr>
          <p:cNvPr id="23" name="Grupa 22">
            <a:extLst>
              <a:ext uri="{FF2B5EF4-FFF2-40B4-BE49-F238E27FC236}">
                <a16:creationId xmlns:a16="http://schemas.microsoft.com/office/drawing/2014/main" id="{E2A080A7-3E13-4F98-94A4-660390A1FBAE}"/>
              </a:ext>
            </a:extLst>
          </p:cNvPr>
          <p:cNvGrpSpPr/>
          <p:nvPr/>
        </p:nvGrpSpPr>
        <p:grpSpPr>
          <a:xfrm>
            <a:off x="6164499" y="1234723"/>
            <a:ext cx="2912061" cy="1319914"/>
            <a:chOff x="6164499" y="1234723"/>
            <a:chExt cx="2912061" cy="1319914"/>
          </a:xfrm>
        </p:grpSpPr>
        <p:sp>
          <p:nvSpPr>
            <p:cNvPr id="37" name="Freeform 6">
              <a:extLst>
                <a:ext uri="{FF2B5EF4-FFF2-40B4-BE49-F238E27FC236}">
                  <a16:creationId xmlns:a16="http://schemas.microsoft.com/office/drawing/2014/main" id="{331EA1FB-3CE4-4A62-BE17-5AFEAA8FD10D}"/>
                </a:ext>
              </a:extLst>
            </p:cNvPr>
            <p:cNvSpPr>
              <a:spLocks/>
            </p:cNvSpPr>
            <p:nvPr/>
          </p:nvSpPr>
          <p:spPr bwMode="auto">
            <a:xfrm>
              <a:off x="6164499" y="1670081"/>
              <a:ext cx="380883" cy="551663"/>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tx2"/>
            </a:solidFill>
            <a:ln>
              <a:noFill/>
            </a:ln>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38" name="Group 37">
              <a:extLst>
                <a:ext uri="{FF2B5EF4-FFF2-40B4-BE49-F238E27FC236}">
                  <a16:creationId xmlns:a16="http://schemas.microsoft.com/office/drawing/2014/main" id="{409C2347-C327-4957-8428-C499FB43E78D}"/>
                </a:ext>
              </a:extLst>
            </p:cNvPr>
            <p:cNvGrpSpPr/>
            <p:nvPr/>
          </p:nvGrpSpPr>
          <p:grpSpPr>
            <a:xfrm>
              <a:off x="6868315" y="1234723"/>
              <a:ext cx="2208245" cy="1319914"/>
              <a:chOff x="7376541" y="2320272"/>
              <a:chExt cx="2208245" cy="1319914"/>
            </a:xfrm>
          </p:grpSpPr>
          <p:sp>
            <p:nvSpPr>
              <p:cNvPr id="39" name="pole tekstowe 16">
                <a:extLst>
                  <a:ext uri="{FF2B5EF4-FFF2-40B4-BE49-F238E27FC236}">
                    <a16:creationId xmlns:a16="http://schemas.microsoft.com/office/drawing/2014/main" id="{AA6ED278-57B3-4FCC-91C3-E52A2E4AF3A4}"/>
                  </a:ext>
                </a:extLst>
              </p:cNvPr>
              <p:cNvSpPr txBox="1"/>
              <p:nvPr/>
            </p:nvSpPr>
            <p:spPr>
              <a:xfrm>
                <a:off x="7376541" y="2320272"/>
                <a:ext cx="1099643" cy="584775"/>
              </a:xfrm>
              <a:prstGeom prst="rect">
                <a:avLst/>
              </a:prstGeom>
              <a:noFill/>
            </p:spPr>
            <p:txBody>
              <a:bodyPr wrap="square" rtlCol="0">
                <a:spAutoFit/>
              </a:bodyPr>
              <a:lstStyle/>
              <a:p>
                <a:r>
                  <a:rPr lang="en-US" sz="3200" dirty="0"/>
                  <a:t>20XX</a:t>
                </a:r>
              </a:p>
            </p:txBody>
          </p:sp>
          <p:sp>
            <p:nvSpPr>
              <p:cNvPr id="40" name="pole tekstowe 17">
                <a:extLst>
                  <a:ext uri="{FF2B5EF4-FFF2-40B4-BE49-F238E27FC236}">
                    <a16:creationId xmlns:a16="http://schemas.microsoft.com/office/drawing/2014/main" id="{7136E8C1-65E9-4123-AE07-68B41412B24C}"/>
                  </a:ext>
                </a:extLst>
              </p:cNvPr>
              <p:cNvSpPr txBox="1"/>
              <p:nvPr/>
            </p:nvSpPr>
            <p:spPr>
              <a:xfrm>
                <a:off x="7376541" y="2993855"/>
                <a:ext cx="2208245" cy="646331"/>
              </a:xfrm>
              <a:prstGeom prst="rect">
                <a:avLst/>
              </a:prstGeom>
              <a:noFill/>
            </p:spPr>
            <p:txBody>
              <a:bodyPr wrap="square" rtlCol="0">
                <a:spAutoFit/>
              </a:bodyPr>
              <a:lstStyle/>
              <a:p>
                <a:pPr fontAlgn="base"/>
                <a:r>
                  <a:rPr lang="en-US" dirty="0"/>
                  <a:t>Write your text here. Add your description.</a:t>
                </a:r>
              </a:p>
            </p:txBody>
          </p:sp>
          <p:cxnSp>
            <p:nvCxnSpPr>
              <p:cNvPr id="41" name="Łącznik prostoliniowy 18">
                <a:extLst>
                  <a:ext uri="{FF2B5EF4-FFF2-40B4-BE49-F238E27FC236}">
                    <a16:creationId xmlns:a16="http://schemas.microsoft.com/office/drawing/2014/main" id="{B9ED555D-2FB5-4012-BC8B-45E672E846FB}"/>
                  </a:ext>
                </a:extLst>
              </p:cNvPr>
              <p:cNvCxnSpPr/>
              <p:nvPr/>
            </p:nvCxnSpPr>
            <p:spPr>
              <a:xfrm>
                <a:off x="7376541" y="2949935"/>
                <a:ext cx="2208245"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42" name="Grupa 59">
            <a:extLst>
              <a:ext uri="{FF2B5EF4-FFF2-40B4-BE49-F238E27FC236}">
                <a16:creationId xmlns:a16="http://schemas.microsoft.com/office/drawing/2014/main" id="{7DED92F6-9841-4FEE-BC27-3C599B8B04E2}"/>
              </a:ext>
            </a:extLst>
          </p:cNvPr>
          <p:cNvGrpSpPr/>
          <p:nvPr/>
        </p:nvGrpSpPr>
        <p:grpSpPr>
          <a:xfrm>
            <a:off x="4687410" y="1215372"/>
            <a:ext cx="1233497" cy="730540"/>
            <a:chOff x="3748088" y="331788"/>
            <a:chExt cx="1720850" cy="1019175"/>
          </a:xfrm>
        </p:grpSpPr>
        <p:sp>
          <p:nvSpPr>
            <p:cNvPr id="43" name="Oval 14">
              <a:extLst>
                <a:ext uri="{FF2B5EF4-FFF2-40B4-BE49-F238E27FC236}">
                  <a16:creationId xmlns:a16="http://schemas.microsoft.com/office/drawing/2014/main" id="{63BC4936-D3BB-4D64-9D71-B46CFA83B1ED}"/>
                </a:ext>
              </a:extLst>
            </p:cNvPr>
            <p:cNvSpPr>
              <a:spLocks noChangeArrowheads="1"/>
            </p:cNvSpPr>
            <p:nvPr/>
          </p:nvSpPr>
          <p:spPr bwMode="auto">
            <a:xfrm>
              <a:off x="3949701" y="1279525"/>
              <a:ext cx="311150" cy="71438"/>
            </a:xfrm>
            <a:prstGeom prst="round2DiagRect">
              <a:avLst>
                <a:gd name="adj1" fmla="val 36667"/>
                <a:gd name="adj2" fmla="val 36667"/>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15">
              <a:extLst>
                <a:ext uri="{FF2B5EF4-FFF2-40B4-BE49-F238E27FC236}">
                  <a16:creationId xmlns:a16="http://schemas.microsoft.com/office/drawing/2014/main" id="{CDDA3992-C044-4C8C-825D-6F3408E403CE}"/>
                </a:ext>
              </a:extLst>
            </p:cNvPr>
            <p:cNvSpPr>
              <a:spLocks/>
            </p:cNvSpPr>
            <p:nvPr/>
          </p:nvSpPr>
          <p:spPr bwMode="auto">
            <a:xfrm>
              <a:off x="4070351" y="331788"/>
              <a:ext cx="71438" cy="996950"/>
            </a:xfrm>
            <a:prstGeom prst="round2DiagRect">
              <a:avLst>
                <a:gd name="adj1" fmla="val 50000"/>
                <a:gd name="adj2" fmla="val 50000"/>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Oval 17">
              <a:extLst>
                <a:ext uri="{FF2B5EF4-FFF2-40B4-BE49-F238E27FC236}">
                  <a16:creationId xmlns:a16="http://schemas.microsoft.com/office/drawing/2014/main" id="{759D57CF-824F-4EFA-9AB4-A5A39F91A0CD}"/>
                </a:ext>
              </a:extLst>
            </p:cNvPr>
            <p:cNvSpPr>
              <a:spLocks noChangeArrowheads="1"/>
            </p:cNvSpPr>
            <p:nvPr/>
          </p:nvSpPr>
          <p:spPr bwMode="auto">
            <a:xfrm>
              <a:off x="4957763" y="1279525"/>
              <a:ext cx="311150" cy="71438"/>
            </a:xfrm>
            <a:prstGeom prst="round2DiagRect">
              <a:avLst>
                <a:gd name="adj1" fmla="val 40001"/>
                <a:gd name="adj2" fmla="val 36667"/>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18">
              <a:extLst>
                <a:ext uri="{FF2B5EF4-FFF2-40B4-BE49-F238E27FC236}">
                  <a16:creationId xmlns:a16="http://schemas.microsoft.com/office/drawing/2014/main" id="{A6CEEAD6-2FC4-47D2-BBDA-FBD7B3F3DFB1}"/>
                </a:ext>
              </a:extLst>
            </p:cNvPr>
            <p:cNvSpPr>
              <a:spLocks/>
            </p:cNvSpPr>
            <p:nvPr/>
          </p:nvSpPr>
          <p:spPr bwMode="auto">
            <a:xfrm>
              <a:off x="5078413" y="331788"/>
              <a:ext cx="71438" cy="996950"/>
            </a:xfrm>
            <a:prstGeom prst="round2DiagRect">
              <a:avLst>
                <a:gd name="adj1" fmla="val 50000"/>
                <a:gd name="adj2" fmla="val 50000"/>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20">
              <a:extLst>
                <a:ext uri="{FF2B5EF4-FFF2-40B4-BE49-F238E27FC236}">
                  <a16:creationId xmlns:a16="http://schemas.microsoft.com/office/drawing/2014/main" id="{1D26A6AC-9E43-4B22-AD3E-16FF8D02EB10}"/>
                </a:ext>
              </a:extLst>
            </p:cNvPr>
            <p:cNvSpPr>
              <a:spLocks/>
            </p:cNvSpPr>
            <p:nvPr/>
          </p:nvSpPr>
          <p:spPr bwMode="auto">
            <a:xfrm>
              <a:off x="3748088" y="417513"/>
              <a:ext cx="1720850" cy="528638"/>
            </a:xfrm>
            <a:custGeom>
              <a:avLst/>
              <a:gdLst>
                <a:gd name="T0" fmla="*/ 459 w 459"/>
                <a:gd name="T1" fmla="*/ 123 h 141"/>
                <a:gd name="T2" fmla="*/ 442 w 459"/>
                <a:gd name="T3" fmla="*/ 141 h 141"/>
                <a:gd name="T4" fmla="*/ 18 w 459"/>
                <a:gd name="T5" fmla="*/ 141 h 141"/>
                <a:gd name="T6" fmla="*/ 0 w 459"/>
                <a:gd name="T7" fmla="*/ 123 h 141"/>
                <a:gd name="T8" fmla="*/ 0 w 459"/>
                <a:gd name="T9" fmla="*/ 17 h 141"/>
                <a:gd name="T10" fmla="*/ 18 w 459"/>
                <a:gd name="T11" fmla="*/ 0 h 141"/>
                <a:gd name="T12" fmla="*/ 442 w 459"/>
                <a:gd name="T13" fmla="*/ 0 h 141"/>
                <a:gd name="T14" fmla="*/ 459 w 459"/>
                <a:gd name="T15" fmla="*/ 17 h 141"/>
                <a:gd name="T16" fmla="*/ 459 w 459"/>
                <a:gd name="T17"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141">
                  <a:moveTo>
                    <a:pt x="459" y="123"/>
                  </a:moveTo>
                  <a:cubicBezTo>
                    <a:pt x="459" y="133"/>
                    <a:pt x="451" y="141"/>
                    <a:pt x="442" y="141"/>
                  </a:cubicBezTo>
                  <a:cubicBezTo>
                    <a:pt x="18" y="141"/>
                    <a:pt x="18" y="141"/>
                    <a:pt x="18" y="141"/>
                  </a:cubicBezTo>
                  <a:cubicBezTo>
                    <a:pt x="8" y="141"/>
                    <a:pt x="0" y="133"/>
                    <a:pt x="0" y="123"/>
                  </a:cubicBezTo>
                  <a:cubicBezTo>
                    <a:pt x="0" y="17"/>
                    <a:pt x="0" y="17"/>
                    <a:pt x="0" y="17"/>
                  </a:cubicBezTo>
                  <a:cubicBezTo>
                    <a:pt x="0" y="8"/>
                    <a:pt x="8" y="0"/>
                    <a:pt x="18" y="0"/>
                  </a:cubicBezTo>
                  <a:cubicBezTo>
                    <a:pt x="442" y="0"/>
                    <a:pt x="442" y="0"/>
                    <a:pt x="442" y="0"/>
                  </a:cubicBezTo>
                  <a:cubicBezTo>
                    <a:pt x="451" y="0"/>
                    <a:pt x="459" y="8"/>
                    <a:pt x="459" y="17"/>
                  </a:cubicBezTo>
                  <a:lnTo>
                    <a:pt x="459" y="12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r>
                <a:rPr lang="en-US" dirty="0">
                  <a:solidFill>
                    <a:schemeClr val="bg1"/>
                  </a:solidFill>
                </a:rPr>
                <a:t>Future</a:t>
              </a:r>
            </a:p>
          </p:txBody>
        </p:sp>
      </p:grpSp>
    </p:spTree>
    <p:extLst>
      <p:ext uri="{BB962C8B-B14F-4D97-AF65-F5344CB8AC3E}">
        <p14:creationId xmlns:p14="http://schemas.microsoft.com/office/powerpoint/2010/main" val="3587496202"/>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Curvy Journey Line with Business Strategy Milestones &amp; Vision</a:t>
            </a:r>
          </a:p>
        </p:txBody>
      </p:sp>
      <p:grpSp>
        <p:nvGrpSpPr>
          <p:cNvPr id="64" name="Group 63">
            <a:extLst>
              <a:ext uri="{FF2B5EF4-FFF2-40B4-BE49-F238E27FC236}">
                <a16:creationId xmlns:a16="http://schemas.microsoft.com/office/drawing/2014/main" id="{497EA7DE-E93E-44DB-9CB0-72784DC3F094}"/>
              </a:ext>
            </a:extLst>
          </p:cNvPr>
          <p:cNvGrpSpPr/>
          <p:nvPr/>
        </p:nvGrpSpPr>
        <p:grpSpPr>
          <a:xfrm>
            <a:off x="1023864" y="1250472"/>
            <a:ext cx="2036620" cy="1308400"/>
            <a:chOff x="467546" y="576466"/>
            <a:chExt cx="1833445" cy="1308400"/>
          </a:xfrm>
        </p:grpSpPr>
        <p:sp>
          <p:nvSpPr>
            <p:cNvPr id="65" name="Prostokąt 26">
              <a:extLst>
                <a:ext uri="{FF2B5EF4-FFF2-40B4-BE49-F238E27FC236}">
                  <a16:creationId xmlns:a16="http://schemas.microsoft.com/office/drawing/2014/main" id="{3540A0AC-2C04-4ACF-8E48-077CF0E9B252}"/>
                </a:ext>
              </a:extLst>
            </p:cNvPr>
            <p:cNvSpPr/>
            <p:nvPr/>
          </p:nvSpPr>
          <p:spPr>
            <a:xfrm>
              <a:off x="467546" y="576466"/>
              <a:ext cx="1833445" cy="305688"/>
            </a:xfrm>
            <a:prstGeom prst="rect">
              <a:avLst/>
            </a:prstGeom>
            <a:solidFill>
              <a:schemeClr val="accent4"/>
            </a:solidFill>
            <a:ln w="12700" cap="flat">
              <a:noFill/>
              <a:miter lim="400000"/>
            </a:ln>
            <a:effectLst/>
          </p:spPr>
          <p:txBody>
            <a:bodyPr wrap="square" lIns="35719" tIns="72000" rIns="35719" bIns="72000" numCol="1" anchor="ctr">
              <a:noAutofit/>
            </a:bodyPr>
            <a:lstStyle/>
            <a:p>
              <a:pPr algn="ctr" defTabSz="622268">
                <a:lnSpc>
                  <a:spcPct val="90000"/>
                </a:lnSpc>
                <a:spcBef>
                  <a:spcPts val="1055"/>
                </a:spcBef>
              </a:pPr>
              <a:r>
                <a:rPr lang="en-US" kern="0" dirty="0">
                  <a:solidFill>
                    <a:srgbClr val="FFFFFF"/>
                  </a:solidFill>
                  <a:ea typeface="Century Gothic"/>
                  <a:cs typeface="Century Gothic"/>
                </a:rPr>
                <a:t>Milestone 1</a:t>
              </a:r>
            </a:p>
          </p:txBody>
        </p:sp>
        <p:sp>
          <p:nvSpPr>
            <p:cNvPr id="66" name="Trójkąt prostokątny 27">
              <a:extLst>
                <a:ext uri="{FF2B5EF4-FFF2-40B4-BE49-F238E27FC236}">
                  <a16:creationId xmlns:a16="http://schemas.microsoft.com/office/drawing/2014/main" id="{67D0DB41-39F2-43D8-B649-AA2E7DDBD302}"/>
                </a:ext>
              </a:extLst>
            </p:cNvPr>
            <p:cNvSpPr/>
            <p:nvPr/>
          </p:nvSpPr>
          <p:spPr>
            <a:xfrm flipH="1" flipV="1">
              <a:off x="467546" y="882154"/>
              <a:ext cx="111102" cy="133716"/>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7" name="pole tekstowe 36">
              <a:extLst>
                <a:ext uri="{FF2B5EF4-FFF2-40B4-BE49-F238E27FC236}">
                  <a16:creationId xmlns:a16="http://schemas.microsoft.com/office/drawing/2014/main" id="{BE2F6AA4-657D-43E1-99C5-015740DAFB51}"/>
                </a:ext>
              </a:extLst>
            </p:cNvPr>
            <p:cNvSpPr txBox="1"/>
            <p:nvPr/>
          </p:nvSpPr>
          <p:spPr>
            <a:xfrm>
              <a:off x="578648" y="882154"/>
              <a:ext cx="1722342" cy="1002712"/>
            </a:xfrm>
            <a:prstGeom prst="rect">
              <a:avLst/>
            </a:prstGeom>
            <a:solidFill>
              <a:schemeClr val="bg2"/>
            </a:solidFill>
          </p:spPr>
          <p:txBody>
            <a:bodyPr wrap="square" rtlCol="0" anchor="ctr">
              <a:noAutofit/>
            </a:bodyPr>
            <a:lstStyle/>
            <a:p>
              <a:pPr algn="ctr"/>
              <a:r>
                <a:rPr lang="en-US" sz="1600" dirty="0"/>
                <a:t>Your description </a:t>
              </a:r>
              <a:br>
                <a:rPr lang="en-US" sz="1600" dirty="0"/>
              </a:br>
              <a:r>
                <a:rPr lang="en-US" sz="1600" dirty="0"/>
                <a:t>of the milestone</a:t>
              </a:r>
            </a:p>
          </p:txBody>
        </p:sp>
      </p:grpSp>
      <p:grpSp>
        <p:nvGrpSpPr>
          <p:cNvPr id="68" name="Group 67">
            <a:extLst>
              <a:ext uri="{FF2B5EF4-FFF2-40B4-BE49-F238E27FC236}">
                <a16:creationId xmlns:a16="http://schemas.microsoft.com/office/drawing/2014/main" id="{A7B7609D-8A80-454A-BFE3-87E1FB545F19}"/>
              </a:ext>
            </a:extLst>
          </p:cNvPr>
          <p:cNvGrpSpPr/>
          <p:nvPr/>
        </p:nvGrpSpPr>
        <p:grpSpPr>
          <a:xfrm>
            <a:off x="3199013" y="1250472"/>
            <a:ext cx="2036620" cy="1308400"/>
            <a:chOff x="467546" y="576466"/>
            <a:chExt cx="1833445" cy="1308400"/>
          </a:xfrm>
        </p:grpSpPr>
        <p:sp>
          <p:nvSpPr>
            <p:cNvPr id="69" name="Prostokąt 26">
              <a:extLst>
                <a:ext uri="{FF2B5EF4-FFF2-40B4-BE49-F238E27FC236}">
                  <a16:creationId xmlns:a16="http://schemas.microsoft.com/office/drawing/2014/main" id="{63B79E6A-E0B8-4120-BD2B-3BF64B476591}"/>
                </a:ext>
              </a:extLst>
            </p:cNvPr>
            <p:cNvSpPr/>
            <p:nvPr/>
          </p:nvSpPr>
          <p:spPr>
            <a:xfrm>
              <a:off x="467546" y="576466"/>
              <a:ext cx="1833445" cy="305688"/>
            </a:xfrm>
            <a:prstGeom prst="rect">
              <a:avLst/>
            </a:prstGeom>
            <a:solidFill>
              <a:schemeClr val="accent6"/>
            </a:solidFill>
            <a:ln w="12700" cap="flat">
              <a:noFill/>
              <a:miter lim="400000"/>
            </a:ln>
            <a:effectLst/>
          </p:spPr>
          <p:txBody>
            <a:bodyPr wrap="square" lIns="35719" tIns="72000" rIns="35719" bIns="72000" numCol="1" anchor="ctr">
              <a:noAutofit/>
            </a:bodyPr>
            <a:lstStyle/>
            <a:p>
              <a:pPr algn="ctr" defTabSz="622268">
                <a:lnSpc>
                  <a:spcPct val="90000"/>
                </a:lnSpc>
                <a:spcBef>
                  <a:spcPts val="1055"/>
                </a:spcBef>
              </a:pPr>
              <a:r>
                <a:rPr lang="en-US" kern="0" dirty="0">
                  <a:solidFill>
                    <a:srgbClr val="FFFFFF"/>
                  </a:solidFill>
                  <a:ea typeface="Century Gothic"/>
                  <a:cs typeface="Century Gothic"/>
                </a:rPr>
                <a:t>Milestone 2</a:t>
              </a:r>
            </a:p>
          </p:txBody>
        </p:sp>
        <p:sp>
          <p:nvSpPr>
            <p:cNvPr id="70" name="Trójkąt prostokątny 27">
              <a:extLst>
                <a:ext uri="{FF2B5EF4-FFF2-40B4-BE49-F238E27FC236}">
                  <a16:creationId xmlns:a16="http://schemas.microsoft.com/office/drawing/2014/main" id="{273423FA-BFAF-43D1-B0AB-146B0D4F9020}"/>
                </a:ext>
              </a:extLst>
            </p:cNvPr>
            <p:cNvSpPr/>
            <p:nvPr/>
          </p:nvSpPr>
          <p:spPr>
            <a:xfrm flipH="1" flipV="1">
              <a:off x="467546" y="882154"/>
              <a:ext cx="111102" cy="133716"/>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71" name="pole tekstowe 36">
              <a:extLst>
                <a:ext uri="{FF2B5EF4-FFF2-40B4-BE49-F238E27FC236}">
                  <a16:creationId xmlns:a16="http://schemas.microsoft.com/office/drawing/2014/main" id="{8455CF1D-8FAF-4B64-92FD-E5ECF3362F1B}"/>
                </a:ext>
              </a:extLst>
            </p:cNvPr>
            <p:cNvSpPr txBox="1"/>
            <p:nvPr/>
          </p:nvSpPr>
          <p:spPr>
            <a:xfrm>
              <a:off x="578648" y="882154"/>
              <a:ext cx="1722342" cy="1002712"/>
            </a:xfrm>
            <a:prstGeom prst="rect">
              <a:avLst/>
            </a:prstGeom>
            <a:solidFill>
              <a:schemeClr val="bg2"/>
            </a:solidFill>
          </p:spPr>
          <p:txBody>
            <a:bodyPr wrap="square" rtlCol="0" anchor="ctr">
              <a:noAutofit/>
            </a:bodyPr>
            <a:lstStyle/>
            <a:p>
              <a:pPr algn="ctr"/>
              <a:r>
                <a:rPr lang="en-US" sz="1600" dirty="0"/>
                <a:t>Your description </a:t>
              </a:r>
              <a:br>
                <a:rPr lang="en-US" sz="1600" dirty="0"/>
              </a:br>
              <a:r>
                <a:rPr lang="en-US" sz="1600" dirty="0"/>
                <a:t>of the milestone</a:t>
              </a:r>
            </a:p>
          </p:txBody>
        </p:sp>
      </p:grpSp>
      <p:grpSp>
        <p:nvGrpSpPr>
          <p:cNvPr id="72" name="Group 71">
            <a:extLst>
              <a:ext uri="{FF2B5EF4-FFF2-40B4-BE49-F238E27FC236}">
                <a16:creationId xmlns:a16="http://schemas.microsoft.com/office/drawing/2014/main" id="{3D28B0FA-E448-45AA-9676-D3C2BF749DD9}"/>
              </a:ext>
            </a:extLst>
          </p:cNvPr>
          <p:cNvGrpSpPr/>
          <p:nvPr/>
        </p:nvGrpSpPr>
        <p:grpSpPr>
          <a:xfrm>
            <a:off x="6943224" y="5003737"/>
            <a:ext cx="2036620" cy="1308400"/>
            <a:chOff x="467546" y="576466"/>
            <a:chExt cx="1833445" cy="1308400"/>
          </a:xfrm>
        </p:grpSpPr>
        <p:sp>
          <p:nvSpPr>
            <p:cNvPr id="73" name="Prostokąt 26">
              <a:extLst>
                <a:ext uri="{FF2B5EF4-FFF2-40B4-BE49-F238E27FC236}">
                  <a16:creationId xmlns:a16="http://schemas.microsoft.com/office/drawing/2014/main" id="{D755F3B4-25E0-4614-AEB8-9CEDC677C1B9}"/>
                </a:ext>
              </a:extLst>
            </p:cNvPr>
            <p:cNvSpPr/>
            <p:nvPr/>
          </p:nvSpPr>
          <p:spPr>
            <a:xfrm>
              <a:off x="467546" y="576466"/>
              <a:ext cx="1833445" cy="305688"/>
            </a:xfrm>
            <a:prstGeom prst="rect">
              <a:avLst/>
            </a:prstGeom>
            <a:solidFill>
              <a:schemeClr val="accent3"/>
            </a:solidFill>
            <a:ln w="12700" cap="flat">
              <a:noFill/>
              <a:miter lim="400000"/>
            </a:ln>
            <a:effectLst/>
          </p:spPr>
          <p:txBody>
            <a:bodyPr wrap="square" lIns="35719" tIns="72000" rIns="35719" bIns="72000" numCol="1" anchor="ctr">
              <a:noAutofit/>
            </a:bodyPr>
            <a:lstStyle/>
            <a:p>
              <a:pPr algn="ctr" defTabSz="622268">
                <a:lnSpc>
                  <a:spcPct val="90000"/>
                </a:lnSpc>
                <a:spcBef>
                  <a:spcPts val="1055"/>
                </a:spcBef>
              </a:pPr>
              <a:r>
                <a:rPr lang="en-US" kern="0" dirty="0">
                  <a:solidFill>
                    <a:srgbClr val="FFFFFF"/>
                  </a:solidFill>
                  <a:ea typeface="Century Gothic"/>
                  <a:cs typeface="Century Gothic"/>
                </a:rPr>
                <a:t>Milestone 3</a:t>
              </a:r>
            </a:p>
          </p:txBody>
        </p:sp>
        <p:sp>
          <p:nvSpPr>
            <p:cNvPr id="74" name="Trójkąt prostokątny 27">
              <a:extLst>
                <a:ext uri="{FF2B5EF4-FFF2-40B4-BE49-F238E27FC236}">
                  <a16:creationId xmlns:a16="http://schemas.microsoft.com/office/drawing/2014/main" id="{033CC89F-53B9-40A4-ABB7-7885B86408FB}"/>
                </a:ext>
              </a:extLst>
            </p:cNvPr>
            <p:cNvSpPr/>
            <p:nvPr/>
          </p:nvSpPr>
          <p:spPr>
            <a:xfrm flipH="1" flipV="1">
              <a:off x="467546" y="882154"/>
              <a:ext cx="111102" cy="133716"/>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75" name="pole tekstowe 36">
              <a:extLst>
                <a:ext uri="{FF2B5EF4-FFF2-40B4-BE49-F238E27FC236}">
                  <a16:creationId xmlns:a16="http://schemas.microsoft.com/office/drawing/2014/main" id="{704DFD9E-6146-4234-BEDE-CA283A75405D}"/>
                </a:ext>
              </a:extLst>
            </p:cNvPr>
            <p:cNvSpPr txBox="1"/>
            <p:nvPr/>
          </p:nvSpPr>
          <p:spPr>
            <a:xfrm>
              <a:off x="578648" y="882154"/>
              <a:ext cx="1722342" cy="1002712"/>
            </a:xfrm>
            <a:prstGeom prst="rect">
              <a:avLst/>
            </a:prstGeom>
            <a:solidFill>
              <a:schemeClr val="bg2"/>
            </a:solidFill>
          </p:spPr>
          <p:txBody>
            <a:bodyPr wrap="square" rtlCol="0" anchor="ctr">
              <a:noAutofit/>
            </a:bodyPr>
            <a:lstStyle/>
            <a:p>
              <a:pPr algn="ctr"/>
              <a:r>
                <a:rPr lang="en-US" sz="1600" dirty="0"/>
                <a:t>Your description </a:t>
              </a:r>
              <a:br>
                <a:rPr lang="en-US" sz="1600" dirty="0"/>
              </a:br>
              <a:r>
                <a:rPr lang="en-US" sz="1600" dirty="0"/>
                <a:t>of the milestone</a:t>
              </a:r>
            </a:p>
          </p:txBody>
        </p:sp>
      </p:grpSp>
      <p:grpSp>
        <p:nvGrpSpPr>
          <p:cNvPr id="76" name="Group 75">
            <a:extLst>
              <a:ext uri="{FF2B5EF4-FFF2-40B4-BE49-F238E27FC236}">
                <a16:creationId xmlns:a16="http://schemas.microsoft.com/office/drawing/2014/main" id="{54419069-1937-4889-85ED-FDE02BDAA972}"/>
              </a:ext>
            </a:extLst>
          </p:cNvPr>
          <p:cNvGrpSpPr/>
          <p:nvPr/>
        </p:nvGrpSpPr>
        <p:grpSpPr>
          <a:xfrm>
            <a:off x="9129865" y="5003737"/>
            <a:ext cx="2036620" cy="1308400"/>
            <a:chOff x="467546" y="576466"/>
            <a:chExt cx="1833445" cy="1308400"/>
          </a:xfrm>
        </p:grpSpPr>
        <p:sp>
          <p:nvSpPr>
            <p:cNvPr id="77" name="Prostokąt 26">
              <a:extLst>
                <a:ext uri="{FF2B5EF4-FFF2-40B4-BE49-F238E27FC236}">
                  <a16:creationId xmlns:a16="http://schemas.microsoft.com/office/drawing/2014/main" id="{872EAE55-859B-4A94-B1A8-662D0A052415}"/>
                </a:ext>
              </a:extLst>
            </p:cNvPr>
            <p:cNvSpPr/>
            <p:nvPr/>
          </p:nvSpPr>
          <p:spPr>
            <a:xfrm>
              <a:off x="467546" y="576466"/>
              <a:ext cx="1833445" cy="305688"/>
            </a:xfrm>
            <a:prstGeom prst="rect">
              <a:avLst/>
            </a:prstGeom>
            <a:solidFill>
              <a:schemeClr val="accent2"/>
            </a:solidFill>
            <a:ln w="12700" cap="flat">
              <a:noFill/>
              <a:miter lim="400000"/>
            </a:ln>
            <a:effectLst/>
          </p:spPr>
          <p:txBody>
            <a:bodyPr wrap="square" lIns="35719" tIns="72000" rIns="35719" bIns="72000" numCol="1" anchor="ctr">
              <a:noAutofit/>
            </a:bodyPr>
            <a:lstStyle/>
            <a:p>
              <a:pPr algn="ctr" defTabSz="622268">
                <a:lnSpc>
                  <a:spcPct val="90000"/>
                </a:lnSpc>
                <a:spcBef>
                  <a:spcPts val="1055"/>
                </a:spcBef>
              </a:pPr>
              <a:r>
                <a:rPr lang="en-US" kern="0" dirty="0">
                  <a:solidFill>
                    <a:srgbClr val="FFFFFF"/>
                  </a:solidFill>
                  <a:ea typeface="Century Gothic"/>
                  <a:cs typeface="Century Gothic"/>
                </a:rPr>
                <a:t>Milestone 4</a:t>
              </a:r>
            </a:p>
          </p:txBody>
        </p:sp>
        <p:sp>
          <p:nvSpPr>
            <p:cNvPr id="78" name="Trójkąt prostokątny 27">
              <a:extLst>
                <a:ext uri="{FF2B5EF4-FFF2-40B4-BE49-F238E27FC236}">
                  <a16:creationId xmlns:a16="http://schemas.microsoft.com/office/drawing/2014/main" id="{C93F7BC3-9FCE-4680-8CFB-06614EDA47DD}"/>
                </a:ext>
              </a:extLst>
            </p:cNvPr>
            <p:cNvSpPr/>
            <p:nvPr/>
          </p:nvSpPr>
          <p:spPr>
            <a:xfrm flipH="1" flipV="1">
              <a:off x="467546" y="882154"/>
              <a:ext cx="111102" cy="133716"/>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79" name="pole tekstowe 36">
              <a:extLst>
                <a:ext uri="{FF2B5EF4-FFF2-40B4-BE49-F238E27FC236}">
                  <a16:creationId xmlns:a16="http://schemas.microsoft.com/office/drawing/2014/main" id="{A7FD8E09-A953-42BF-A5F3-3887952784C5}"/>
                </a:ext>
              </a:extLst>
            </p:cNvPr>
            <p:cNvSpPr txBox="1"/>
            <p:nvPr/>
          </p:nvSpPr>
          <p:spPr>
            <a:xfrm>
              <a:off x="578648" y="882154"/>
              <a:ext cx="1722342" cy="1002712"/>
            </a:xfrm>
            <a:prstGeom prst="rect">
              <a:avLst/>
            </a:prstGeom>
            <a:solidFill>
              <a:schemeClr val="bg2"/>
            </a:solidFill>
          </p:spPr>
          <p:txBody>
            <a:bodyPr wrap="square" rtlCol="0" anchor="ctr">
              <a:noAutofit/>
            </a:bodyPr>
            <a:lstStyle/>
            <a:p>
              <a:pPr algn="ctr"/>
              <a:r>
                <a:rPr lang="en-US" sz="1600" dirty="0"/>
                <a:t>Your description </a:t>
              </a:r>
              <a:br>
                <a:rPr lang="en-US" sz="1600" dirty="0"/>
              </a:br>
              <a:r>
                <a:rPr lang="en-US" sz="1600" dirty="0"/>
                <a:t>of the milestone</a:t>
              </a:r>
            </a:p>
          </p:txBody>
        </p:sp>
      </p:grpSp>
      <p:sp>
        <p:nvSpPr>
          <p:cNvPr id="105" name="Arrow: Pentagon 104">
            <a:extLst>
              <a:ext uri="{FF2B5EF4-FFF2-40B4-BE49-F238E27FC236}">
                <a16:creationId xmlns:a16="http://schemas.microsoft.com/office/drawing/2014/main" id="{41D3F53F-B1B3-4F79-BFD8-6E9CF1E6CE41}"/>
              </a:ext>
            </a:extLst>
          </p:cNvPr>
          <p:cNvSpPr/>
          <p:nvPr/>
        </p:nvSpPr>
        <p:spPr>
          <a:xfrm>
            <a:off x="1021982" y="3868838"/>
            <a:ext cx="1528459" cy="797717"/>
          </a:xfrm>
          <a:prstGeom prst="homePlate">
            <a:avLst>
              <a:gd name="adj" fmla="val 47015"/>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20XX</a:t>
            </a:r>
          </a:p>
        </p:txBody>
      </p:sp>
      <p:sp>
        <p:nvSpPr>
          <p:cNvPr id="106" name="Freeform: Shape 105">
            <a:extLst>
              <a:ext uri="{FF2B5EF4-FFF2-40B4-BE49-F238E27FC236}">
                <a16:creationId xmlns:a16="http://schemas.microsoft.com/office/drawing/2014/main" id="{8C76BFA7-AF3E-4AB7-BF47-9162CEA4E95B}"/>
              </a:ext>
            </a:extLst>
          </p:cNvPr>
          <p:cNvSpPr/>
          <p:nvPr/>
        </p:nvSpPr>
        <p:spPr>
          <a:xfrm>
            <a:off x="9616726" y="1697063"/>
            <a:ext cx="1548772" cy="797396"/>
          </a:xfrm>
          <a:custGeom>
            <a:avLst/>
            <a:gdLst>
              <a:gd name="connsiteX0" fmla="*/ 0 w 1509355"/>
              <a:gd name="connsiteY0" fmla="*/ 0 h 797396"/>
              <a:gd name="connsiteX1" fmla="*/ 374925 w 1509355"/>
              <a:gd name="connsiteY1" fmla="*/ 0 h 797396"/>
              <a:gd name="connsiteX2" fmla="*/ 920465 w 1509355"/>
              <a:gd name="connsiteY2" fmla="*/ 0 h 797396"/>
              <a:gd name="connsiteX3" fmla="*/ 1509355 w 1509355"/>
              <a:gd name="connsiteY3" fmla="*/ 0 h 797396"/>
              <a:gd name="connsiteX4" fmla="*/ 1509355 w 1509355"/>
              <a:gd name="connsiteY4" fmla="*/ 797396 h 797396"/>
              <a:gd name="connsiteX5" fmla="*/ 920465 w 1509355"/>
              <a:gd name="connsiteY5" fmla="*/ 797396 h 797396"/>
              <a:gd name="connsiteX6" fmla="*/ 374925 w 1509355"/>
              <a:gd name="connsiteY6" fmla="*/ 797396 h 797396"/>
              <a:gd name="connsiteX7" fmla="*/ 0 w 1509355"/>
              <a:gd name="connsiteY7" fmla="*/ 797396 h 797396"/>
              <a:gd name="connsiteX8" fmla="*/ 305060 w 1509355"/>
              <a:gd name="connsiteY8" fmla="*/ 398698 h 79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355" h="797396">
                <a:moveTo>
                  <a:pt x="0" y="0"/>
                </a:moveTo>
                <a:lnTo>
                  <a:pt x="374925" y="0"/>
                </a:lnTo>
                <a:lnTo>
                  <a:pt x="920465" y="0"/>
                </a:lnTo>
                <a:lnTo>
                  <a:pt x="1509355" y="0"/>
                </a:lnTo>
                <a:lnTo>
                  <a:pt x="1509355" y="797396"/>
                </a:lnTo>
                <a:lnTo>
                  <a:pt x="920465" y="797396"/>
                </a:lnTo>
                <a:lnTo>
                  <a:pt x="374925" y="797396"/>
                </a:lnTo>
                <a:lnTo>
                  <a:pt x="0" y="797396"/>
                </a:lnTo>
                <a:lnTo>
                  <a:pt x="305060" y="39869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288000" rtlCol="0" anchor="ctr"/>
          <a:lstStyle/>
          <a:p>
            <a:pPr lvl="1" algn="ctr"/>
            <a:r>
              <a:rPr lang="en-US" sz="2400" dirty="0"/>
              <a:t>20XX</a:t>
            </a:r>
          </a:p>
        </p:txBody>
      </p:sp>
      <p:grpSp>
        <p:nvGrpSpPr>
          <p:cNvPr id="3" name="Grupa 2">
            <a:extLst>
              <a:ext uri="{FF2B5EF4-FFF2-40B4-BE49-F238E27FC236}">
                <a16:creationId xmlns:a16="http://schemas.microsoft.com/office/drawing/2014/main" id="{3BF26C45-3C40-43A3-BE5F-137FC8A960AA}"/>
              </a:ext>
            </a:extLst>
          </p:cNvPr>
          <p:cNvGrpSpPr/>
          <p:nvPr/>
        </p:nvGrpSpPr>
        <p:grpSpPr>
          <a:xfrm>
            <a:off x="2346542" y="1697063"/>
            <a:ext cx="7413028" cy="3746078"/>
            <a:chOff x="2346542" y="1697063"/>
            <a:chExt cx="7413028" cy="3746078"/>
          </a:xfrm>
        </p:grpSpPr>
        <p:grpSp>
          <p:nvGrpSpPr>
            <p:cNvPr id="87" name="Group 86">
              <a:extLst>
                <a:ext uri="{FF2B5EF4-FFF2-40B4-BE49-F238E27FC236}">
                  <a16:creationId xmlns:a16="http://schemas.microsoft.com/office/drawing/2014/main" id="{B804CC79-9373-43F1-8BE6-F1847BB869D7}"/>
                </a:ext>
              </a:extLst>
            </p:cNvPr>
            <p:cNvGrpSpPr/>
            <p:nvPr/>
          </p:nvGrpSpPr>
          <p:grpSpPr>
            <a:xfrm>
              <a:off x="2346542" y="1697063"/>
              <a:ext cx="7413028" cy="3746078"/>
              <a:chOff x="0" y="347662"/>
              <a:chExt cx="12195175" cy="6162676"/>
            </a:xfrm>
          </p:grpSpPr>
          <p:sp>
            <p:nvSpPr>
              <p:cNvPr id="85" name="Freeform 56">
                <a:extLst>
                  <a:ext uri="{FF2B5EF4-FFF2-40B4-BE49-F238E27FC236}">
                    <a16:creationId xmlns:a16="http://schemas.microsoft.com/office/drawing/2014/main" id="{BC1B0C6B-5E31-4550-A5F3-DF95E86D8616}"/>
                  </a:ext>
                </a:extLst>
              </p:cNvPr>
              <p:cNvSpPr>
                <a:spLocks/>
              </p:cNvSpPr>
              <p:nvPr/>
            </p:nvSpPr>
            <p:spPr bwMode="auto">
              <a:xfrm>
                <a:off x="0" y="347662"/>
                <a:ext cx="12195175" cy="6162676"/>
              </a:xfrm>
              <a:custGeom>
                <a:avLst/>
                <a:gdLst>
                  <a:gd name="T0" fmla="*/ 2923 w 3400"/>
                  <a:gd name="T1" fmla="*/ 0 h 1716"/>
                  <a:gd name="T2" fmla="*/ 2503 w 3400"/>
                  <a:gd name="T3" fmla="*/ 917 h 1716"/>
                  <a:gd name="T4" fmla="*/ 2448 w 3400"/>
                  <a:gd name="T5" fmla="*/ 970 h 1716"/>
                  <a:gd name="T6" fmla="*/ 2396 w 3400"/>
                  <a:gd name="T7" fmla="*/ 753 h 1716"/>
                  <a:gd name="T8" fmla="*/ 1982 w 3400"/>
                  <a:gd name="T9" fmla="*/ 131 h 1716"/>
                  <a:gd name="T10" fmla="*/ 1686 w 3400"/>
                  <a:gd name="T11" fmla="*/ 253 h 1716"/>
                  <a:gd name="T12" fmla="*/ 1565 w 3400"/>
                  <a:gd name="T13" fmla="*/ 548 h 1716"/>
                  <a:gd name="T14" fmla="*/ 1572 w 3400"/>
                  <a:gd name="T15" fmla="*/ 1303 h 1716"/>
                  <a:gd name="T16" fmla="*/ 1557 w 3400"/>
                  <a:gd name="T17" fmla="*/ 1338 h 1716"/>
                  <a:gd name="T18" fmla="*/ 1476 w 3400"/>
                  <a:gd name="T19" fmla="*/ 1303 h 1716"/>
                  <a:gd name="T20" fmla="*/ 1476 w 3400"/>
                  <a:gd name="T21" fmla="*/ 921 h 1716"/>
                  <a:gd name="T22" fmla="*/ 1061 w 3400"/>
                  <a:gd name="T23" fmla="*/ 506 h 1716"/>
                  <a:gd name="T24" fmla="*/ 646 w 3400"/>
                  <a:gd name="T25" fmla="*/ 947 h 1716"/>
                  <a:gd name="T26" fmla="*/ 0 w 3400"/>
                  <a:gd name="T27" fmla="*/ 995 h 1716"/>
                  <a:gd name="T28" fmla="*/ 0 w 3400"/>
                  <a:gd name="T29" fmla="*/ 1360 h 1716"/>
                  <a:gd name="T30" fmla="*/ 1011 w 3400"/>
                  <a:gd name="T31" fmla="*/ 947 h 1716"/>
                  <a:gd name="T32" fmla="*/ 1061 w 3400"/>
                  <a:gd name="T33" fmla="*/ 871 h 1716"/>
                  <a:gd name="T34" fmla="*/ 1110 w 3400"/>
                  <a:gd name="T35" fmla="*/ 921 h 1716"/>
                  <a:gd name="T36" fmla="*/ 1111 w 3400"/>
                  <a:gd name="T37" fmla="*/ 1304 h 1716"/>
                  <a:gd name="T38" fmla="*/ 1817 w 3400"/>
                  <a:gd name="T39" fmla="*/ 1595 h 1716"/>
                  <a:gd name="T40" fmla="*/ 1937 w 3400"/>
                  <a:gd name="T41" fmla="*/ 1301 h 1716"/>
                  <a:gd name="T42" fmla="*/ 1932 w 3400"/>
                  <a:gd name="T43" fmla="*/ 738 h 1716"/>
                  <a:gd name="T44" fmla="*/ 1931 w 3400"/>
                  <a:gd name="T45" fmla="*/ 543 h 1716"/>
                  <a:gd name="T46" fmla="*/ 1944 w 3400"/>
                  <a:gd name="T47" fmla="*/ 511 h 1716"/>
                  <a:gd name="T48" fmla="*/ 1978 w 3400"/>
                  <a:gd name="T49" fmla="*/ 497 h 1716"/>
                  <a:gd name="T50" fmla="*/ 2031 w 3400"/>
                  <a:gd name="T51" fmla="*/ 546 h 1716"/>
                  <a:gd name="T52" fmla="*/ 2031 w 3400"/>
                  <a:gd name="T53" fmla="*/ 771 h 1716"/>
                  <a:gd name="T54" fmla="*/ 2448 w 3400"/>
                  <a:gd name="T55" fmla="*/ 1336 h 1716"/>
                  <a:gd name="T56" fmla="*/ 2745 w 3400"/>
                  <a:gd name="T57" fmla="*/ 1214 h 1716"/>
                  <a:gd name="T58" fmla="*/ 2871 w 3400"/>
                  <a:gd name="T59" fmla="*/ 417 h 1716"/>
                  <a:gd name="T60" fmla="*/ 3259 w 3400"/>
                  <a:gd name="T61" fmla="*/ 366 h 1716"/>
                  <a:gd name="T62" fmla="*/ 3257 w 3400"/>
                  <a:gd name="T63" fmla="*/ 0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00" h="1716">
                    <a:moveTo>
                      <a:pt x="3257" y="0"/>
                    </a:moveTo>
                    <a:cubicBezTo>
                      <a:pt x="2923" y="0"/>
                      <a:pt x="2923" y="0"/>
                      <a:pt x="2923" y="0"/>
                    </a:cubicBezTo>
                    <a:cubicBezTo>
                      <a:pt x="2695" y="0"/>
                      <a:pt x="2507" y="186"/>
                      <a:pt x="2504" y="414"/>
                    </a:cubicBezTo>
                    <a:cubicBezTo>
                      <a:pt x="2503" y="917"/>
                      <a:pt x="2503" y="917"/>
                      <a:pt x="2503" y="917"/>
                    </a:cubicBezTo>
                    <a:cubicBezTo>
                      <a:pt x="2502" y="946"/>
                      <a:pt x="2479" y="970"/>
                      <a:pt x="2451" y="970"/>
                    </a:cubicBezTo>
                    <a:cubicBezTo>
                      <a:pt x="2448" y="970"/>
                      <a:pt x="2448" y="970"/>
                      <a:pt x="2448" y="970"/>
                    </a:cubicBezTo>
                    <a:cubicBezTo>
                      <a:pt x="2420" y="970"/>
                      <a:pt x="2397" y="946"/>
                      <a:pt x="2397" y="919"/>
                    </a:cubicBezTo>
                    <a:cubicBezTo>
                      <a:pt x="2396" y="753"/>
                      <a:pt x="2396" y="753"/>
                      <a:pt x="2396" y="753"/>
                    </a:cubicBezTo>
                    <a:cubicBezTo>
                      <a:pt x="2396" y="546"/>
                      <a:pt x="2396" y="546"/>
                      <a:pt x="2396" y="546"/>
                    </a:cubicBezTo>
                    <a:cubicBezTo>
                      <a:pt x="2396" y="317"/>
                      <a:pt x="2210" y="131"/>
                      <a:pt x="1982" y="131"/>
                    </a:cubicBezTo>
                    <a:cubicBezTo>
                      <a:pt x="1978" y="131"/>
                      <a:pt x="1978" y="131"/>
                      <a:pt x="1978" y="131"/>
                    </a:cubicBezTo>
                    <a:cubicBezTo>
                      <a:pt x="1868" y="131"/>
                      <a:pt x="1764" y="175"/>
                      <a:pt x="1686" y="253"/>
                    </a:cubicBezTo>
                    <a:cubicBezTo>
                      <a:pt x="1685" y="254"/>
                      <a:pt x="1685" y="254"/>
                      <a:pt x="1685" y="254"/>
                    </a:cubicBezTo>
                    <a:cubicBezTo>
                      <a:pt x="1607" y="333"/>
                      <a:pt x="1564" y="438"/>
                      <a:pt x="1565" y="548"/>
                    </a:cubicBezTo>
                    <a:cubicBezTo>
                      <a:pt x="1567" y="691"/>
                      <a:pt x="1567" y="691"/>
                      <a:pt x="1567" y="691"/>
                    </a:cubicBezTo>
                    <a:cubicBezTo>
                      <a:pt x="1572" y="1303"/>
                      <a:pt x="1572" y="1303"/>
                      <a:pt x="1572" y="1303"/>
                    </a:cubicBezTo>
                    <a:cubicBezTo>
                      <a:pt x="1572" y="1312"/>
                      <a:pt x="1570" y="1326"/>
                      <a:pt x="1558" y="1337"/>
                    </a:cubicBezTo>
                    <a:cubicBezTo>
                      <a:pt x="1557" y="1338"/>
                      <a:pt x="1557" y="1338"/>
                      <a:pt x="1557" y="1338"/>
                    </a:cubicBezTo>
                    <a:cubicBezTo>
                      <a:pt x="1547" y="1349"/>
                      <a:pt x="1534" y="1351"/>
                      <a:pt x="1525" y="1351"/>
                    </a:cubicBezTo>
                    <a:cubicBezTo>
                      <a:pt x="1498" y="1351"/>
                      <a:pt x="1476" y="1329"/>
                      <a:pt x="1476" y="1303"/>
                    </a:cubicBezTo>
                    <a:cubicBezTo>
                      <a:pt x="1476" y="1236"/>
                      <a:pt x="1476" y="1236"/>
                      <a:pt x="1476" y="1236"/>
                    </a:cubicBezTo>
                    <a:cubicBezTo>
                      <a:pt x="1476" y="921"/>
                      <a:pt x="1476" y="921"/>
                      <a:pt x="1476" y="921"/>
                    </a:cubicBezTo>
                    <a:cubicBezTo>
                      <a:pt x="1476" y="692"/>
                      <a:pt x="1290" y="506"/>
                      <a:pt x="1061" y="506"/>
                    </a:cubicBezTo>
                    <a:cubicBezTo>
                      <a:pt x="1061" y="506"/>
                      <a:pt x="1061" y="506"/>
                      <a:pt x="1061" y="506"/>
                    </a:cubicBezTo>
                    <a:cubicBezTo>
                      <a:pt x="832" y="506"/>
                      <a:pt x="646" y="692"/>
                      <a:pt x="646" y="921"/>
                    </a:cubicBezTo>
                    <a:cubicBezTo>
                      <a:pt x="646" y="947"/>
                      <a:pt x="646" y="947"/>
                      <a:pt x="646" y="947"/>
                    </a:cubicBezTo>
                    <a:cubicBezTo>
                      <a:pt x="646" y="973"/>
                      <a:pt x="624" y="995"/>
                      <a:pt x="597" y="995"/>
                    </a:cubicBezTo>
                    <a:cubicBezTo>
                      <a:pt x="0" y="995"/>
                      <a:pt x="0" y="995"/>
                      <a:pt x="0" y="995"/>
                    </a:cubicBezTo>
                    <a:cubicBezTo>
                      <a:pt x="173" y="1177"/>
                      <a:pt x="173" y="1177"/>
                      <a:pt x="173" y="1177"/>
                    </a:cubicBezTo>
                    <a:cubicBezTo>
                      <a:pt x="0" y="1360"/>
                      <a:pt x="0" y="1360"/>
                      <a:pt x="0" y="1360"/>
                    </a:cubicBezTo>
                    <a:cubicBezTo>
                      <a:pt x="597" y="1360"/>
                      <a:pt x="597" y="1360"/>
                      <a:pt x="597" y="1360"/>
                    </a:cubicBezTo>
                    <a:cubicBezTo>
                      <a:pt x="825" y="1360"/>
                      <a:pt x="1011" y="1174"/>
                      <a:pt x="1011" y="947"/>
                    </a:cubicBezTo>
                    <a:cubicBezTo>
                      <a:pt x="1011" y="921"/>
                      <a:pt x="1011" y="921"/>
                      <a:pt x="1011" y="921"/>
                    </a:cubicBezTo>
                    <a:cubicBezTo>
                      <a:pt x="1011" y="894"/>
                      <a:pt x="1033" y="871"/>
                      <a:pt x="1061" y="871"/>
                    </a:cubicBezTo>
                    <a:cubicBezTo>
                      <a:pt x="1061" y="871"/>
                      <a:pt x="1061" y="871"/>
                      <a:pt x="1061" y="871"/>
                    </a:cubicBezTo>
                    <a:cubicBezTo>
                      <a:pt x="1088" y="871"/>
                      <a:pt x="1110" y="894"/>
                      <a:pt x="1110" y="921"/>
                    </a:cubicBezTo>
                    <a:cubicBezTo>
                      <a:pt x="1110" y="1236"/>
                      <a:pt x="1110" y="1236"/>
                      <a:pt x="1110" y="1236"/>
                    </a:cubicBezTo>
                    <a:cubicBezTo>
                      <a:pt x="1111" y="1304"/>
                      <a:pt x="1111" y="1304"/>
                      <a:pt x="1111" y="1304"/>
                    </a:cubicBezTo>
                    <a:cubicBezTo>
                      <a:pt x="1112" y="1531"/>
                      <a:pt x="1297" y="1716"/>
                      <a:pt x="1525" y="1716"/>
                    </a:cubicBezTo>
                    <a:cubicBezTo>
                      <a:pt x="1635" y="1716"/>
                      <a:pt x="1739" y="1673"/>
                      <a:pt x="1817" y="1595"/>
                    </a:cubicBezTo>
                    <a:cubicBezTo>
                      <a:pt x="1818" y="1594"/>
                      <a:pt x="1818" y="1594"/>
                      <a:pt x="1818" y="1594"/>
                    </a:cubicBezTo>
                    <a:cubicBezTo>
                      <a:pt x="1896" y="1515"/>
                      <a:pt x="1938" y="1411"/>
                      <a:pt x="1937" y="1301"/>
                    </a:cubicBezTo>
                    <a:cubicBezTo>
                      <a:pt x="1933" y="756"/>
                      <a:pt x="1933" y="756"/>
                      <a:pt x="1933" y="756"/>
                    </a:cubicBezTo>
                    <a:cubicBezTo>
                      <a:pt x="1932" y="738"/>
                      <a:pt x="1932" y="738"/>
                      <a:pt x="1932" y="738"/>
                    </a:cubicBezTo>
                    <a:cubicBezTo>
                      <a:pt x="1932" y="658"/>
                      <a:pt x="1932" y="601"/>
                      <a:pt x="1931" y="569"/>
                    </a:cubicBezTo>
                    <a:cubicBezTo>
                      <a:pt x="1931" y="560"/>
                      <a:pt x="1931" y="551"/>
                      <a:pt x="1931" y="543"/>
                    </a:cubicBezTo>
                    <a:cubicBezTo>
                      <a:pt x="1931" y="543"/>
                      <a:pt x="1931" y="543"/>
                      <a:pt x="1931" y="543"/>
                    </a:cubicBezTo>
                    <a:cubicBezTo>
                      <a:pt x="1930" y="529"/>
                      <a:pt x="1938" y="518"/>
                      <a:pt x="1944" y="511"/>
                    </a:cubicBezTo>
                    <a:cubicBezTo>
                      <a:pt x="1946" y="510"/>
                      <a:pt x="1946" y="510"/>
                      <a:pt x="1946" y="510"/>
                    </a:cubicBezTo>
                    <a:cubicBezTo>
                      <a:pt x="1956" y="499"/>
                      <a:pt x="1969" y="497"/>
                      <a:pt x="1978" y="497"/>
                    </a:cubicBezTo>
                    <a:cubicBezTo>
                      <a:pt x="1982" y="497"/>
                      <a:pt x="1982" y="497"/>
                      <a:pt x="1982" y="497"/>
                    </a:cubicBezTo>
                    <a:cubicBezTo>
                      <a:pt x="2009" y="497"/>
                      <a:pt x="2031" y="519"/>
                      <a:pt x="2031" y="546"/>
                    </a:cubicBezTo>
                    <a:cubicBezTo>
                      <a:pt x="2031" y="737"/>
                      <a:pt x="2031" y="737"/>
                      <a:pt x="2031" y="737"/>
                    </a:cubicBezTo>
                    <a:cubicBezTo>
                      <a:pt x="2031" y="771"/>
                      <a:pt x="2031" y="771"/>
                      <a:pt x="2031" y="771"/>
                    </a:cubicBezTo>
                    <a:cubicBezTo>
                      <a:pt x="2030" y="919"/>
                      <a:pt x="2030" y="919"/>
                      <a:pt x="2030" y="919"/>
                    </a:cubicBezTo>
                    <a:cubicBezTo>
                      <a:pt x="2030" y="1149"/>
                      <a:pt x="2217" y="1336"/>
                      <a:pt x="2448" y="1336"/>
                    </a:cubicBezTo>
                    <a:cubicBezTo>
                      <a:pt x="2451" y="1336"/>
                      <a:pt x="2451" y="1336"/>
                      <a:pt x="2451" y="1336"/>
                    </a:cubicBezTo>
                    <a:cubicBezTo>
                      <a:pt x="2562" y="1336"/>
                      <a:pt x="2666" y="1292"/>
                      <a:pt x="2745" y="1214"/>
                    </a:cubicBezTo>
                    <a:cubicBezTo>
                      <a:pt x="2824" y="1136"/>
                      <a:pt x="2869" y="1032"/>
                      <a:pt x="2870" y="921"/>
                    </a:cubicBezTo>
                    <a:cubicBezTo>
                      <a:pt x="2871" y="417"/>
                      <a:pt x="2871" y="417"/>
                      <a:pt x="2871" y="417"/>
                    </a:cubicBezTo>
                    <a:cubicBezTo>
                      <a:pt x="2871" y="389"/>
                      <a:pt x="2895" y="366"/>
                      <a:pt x="2923" y="366"/>
                    </a:cubicBezTo>
                    <a:cubicBezTo>
                      <a:pt x="3259" y="366"/>
                      <a:pt x="3259" y="366"/>
                      <a:pt x="3259" y="366"/>
                    </a:cubicBezTo>
                    <a:cubicBezTo>
                      <a:pt x="3400" y="179"/>
                      <a:pt x="3400" y="179"/>
                      <a:pt x="3400" y="179"/>
                    </a:cubicBezTo>
                    <a:lnTo>
                      <a:pt x="3257" y="0"/>
                    </a:ln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6" name="Freeform 57">
                <a:extLst>
                  <a:ext uri="{FF2B5EF4-FFF2-40B4-BE49-F238E27FC236}">
                    <a16:creationId xmlns:a16="http://schemas.microsoft.com/office/drawing/2014/main" id="{FDD75087-24E9-4164-B947-91B88748697E}"/>
                  </a:ext>
                </a:extLst>
              </p:cNvPr>
              <p:cNvSpPr>
                <a:spLocks noEditPoints="1"/>
              </p:cNvSpPr>
              <p:nvPr/>
            </p:nvSpPr>
            <p:spPr bwMode="auto">
              <a:xfrm>
                <a:off x="1489075" y="973138"/>
                <a:ext cx="9891713" cy="4911725"/>
              </a:xfrm>
              <a:custGeom>
                <a:avLst/>
                <a:gdLst>
                  <a:gd name="T0" fmla="*/ 0 w 2758"/>
                  <a:gd name="T1" fmla="*/ 995 h 1368"/>
                  <a:gd name="T2" fmla="*/ 1112 w 2758"/>
                  <a:gd name="T3" fmla="*/ 1368 h 1368"/>
                  <a:gd name="T4" fmla="*/ 1112 w 2758"/>
                  <a:gd name="T5" fmla="*/ 1352 h 1368"/>
                  <a:gd name="T6" fmla="*/ 1112 w 2758"/>
                  <a:gd name="T7" fmla="*/ 1368 h 1368"/>
                  <a:gd name="T8" fmla="*/ 908 w 2758"/>
                  <a:gd name="T9" fmla="*/ 1213 h 1368"/>
                  <a:gd name="T10" fmla="*/ 1011 w 2758"/>
                  <a:gd name="T11" fmla="*/ 1327 h 1368"/>
                  <a:gd name="T12" fmla="*/ 1328 w 2758"/>
                  <a:gd name="T13" fmla="*/ 1066 h 1368"/>
                  <a:gd name="T14" fmla="*/ 1325 w 2758"/>
                  <a:gd name="T15" fmla="*/ 1229 h 1368"/>
                  <a:gd name="T16" fmla="*/ 892 w 2758"/>
                  <a:gd name="T17" fmla="*/ 1067 h 1368"/>
                  <a:gd name="T18" fmla="*/ 892 w 2758"/>
                  <a:gd name="T19" fmla="*/ 952 h 1368"/>
                  <a:gd name="T20" fmla="*/ 877 w 2758"/>
                  <a:gd name="T21" fmla="*/ 1116 h 1368"/>
                  <a:gd name="T22" fmla="*/ 327 w 2758"/>
                  <a:gd name="T23" fmla="*/ 942 h 1368"/>
                  <a:gd name="T24" fmla="*/ 183 w 2758"/>
                  <a:gd name="T25" fmla="*/ 1011 h 1368"/>
                  <a:gd name="T26" fmla="*/ 1343 w 2758"/>
                  <a:gd name="T27" fmla="*/ 963 h 1368"/>
                  <a:gd name="T28" fmla="*/ 1327 w 2758"/>
                  <a:gd name="T29" fmla="*/ 964 h 1368"/>
                  <a:gd name="T30" fmla="*/ 418 w 2758"/>
                  <a:gd name="T31" fmla="*/ 751 h 1368"/>
                  <a:gd name="T32" fmla="*/ 402 w 2758"/>
                  <a:gd name="T33" fmla="*/ 751 h 1368"/>
                  <a:gd name="T34" fmla="*/ 399 w 2758"/>
                  <a:gd name="T35" fmla="*/ 869 h 1368"/>
                  <a:gd name="T36" fmla="*/ 883 w 2758"/>
                  <a:gd name="T37" fmla="*/ 685 h 1368"/>
                  <a:gd name="T38" fmla="*/ 876 w 2758"/>
                  <a:gd name="T39" fmla="*/ 850 h 1368"/>
                  <a:gd name="T40" fmla="*/ 590 w 2758"/>
                  <a:gd name="T41" fmla="*/ 530 h 1368"/>
                  <a:gd name="T42" fmla="*/ 462 w 2758"/>
                  <a:gd name="T43" fmla="*/ 617 h 1368"/>
                  <a:gd name="T44" fmla="*/ 690 w 2758"/>
                  <a:gd name="T45" fmla="*/ 511 h 1368"/>
                  <a:gd name="T46" fmla="*/ 834 w 2758"/>
                  <a:gd name="T47" fmla="*/ 593 h 1368"/>
                  <a:gd name="T48" fmla="*/ 1341 w 2758"/>
                  <a:gd name="T49" fmla="*/ 625 h 1368"/>
                  <a:gd name="T50" fmla="*/ 1324 w 2758"/>
                  <a:gd name="T51" fmla="*/ 609 h 1368"/>
                  <a:gd name="T52" fmla="*/ 1341 w 2758"/>
                  <a:gd name="T53" fmla="*/ 697 h 1368"/>
                  <a:gd name="T54" fmla="*/ 1338 w 2758"/>
                  <a:gd name="T55" fmla="*/ 375 h 1368"/>
                  <a:gd name="T56" fmla="*/ 1322 w 2758"/>
                  <a:gd name="T57" fmla="*/ 375 h 1368"/>
                  <a:gd name="T58" fmla="*/ 1808 w 2758"/>
                  <a:gd name="T59" fmla="*/ 328 h 1368"/>
                  <a:gd name="T60" fmla="*/ 1792 w 2758"/>
                  <a:gd name="T61" fmla="*/ 331 h 1368"/>
                  <a:gd name="T62" fmla="*/ 1565 w 2758"/>
                  <a:gd name="T63" fmla="*/ 148 h 1368"/>
                  <a:gd name="T64" fmla="*/ 1608 w 2758"/>
                  <a:gd name="T65" fmla="*/ 135 h 1368"/>
                  <a:gd name="T66" fmla="*/ 1565 w 2758"/>
                  <a:gd name="T67" fmla="*/ 132 h 1368"/>
                  <a:gd name="T68" fmla="*/ 1565 w 2758"/>
                  <a:gd name="T69" fmla="*/ 148 h 1368"/>
                  <a:gd name="T70" fmla="*/ 1813 w 2758"/>
                  <a:gd name="T71" fmla="*/ 528 h 1368"/>
                  <a:gd name="T72" fmla="*/ 1797 w 2758"/>
                  <a:gd name="T73" fmla="*/ 512 h 1368"/>
                  <a:gd name="T74" fmla="*/ 1813 w 2758"/>
                  <a:gd name="T75" fmla="*/ 600 h 1368"/>
                  <a:gd name="T76" fmla="*/ 2037 w 2758"/>
                  <a:gd name="T77" fmla="*/ 970 h 1368"/>
                  <a:gd name="T78" fmla="*/ 1891 w 2758"/>
                  <a:gd name="T79" fmla="*/ 938 h 1368"/>
                  <a:gd name="T80" fmla="*/ 2045 w 2758"/>
                  <a:gd name="T81" fmla="*/ 986 h 1368"/>
                  <a:gd name="T82" fmla="*/ 2137 w 2758"/>
                  <a:gd name="T83" fmla="*/ 946 h 1368"/>
                  <a:gd name="T84" fmla="*/ 1839 w 2758"/>
                  <a:gd name="T85" fmla="*/ 852 h 1368"/>
                  <a:gd name="T86" fmla="*/ 1798 w 2758"/>
                  <a:gd name="T87" fmla="*/ 700 h 1368"/>
                  <a:gd name="T88" fmla="*/ 1839 w 2758"/>
                  <a:gd name="T89" fmla="*/ 852 h 1368"/>
                  <a:gd name="T90" fmla="*/ 2260 w 2758"/>
                  <a:gd name="T91" fmla="*/ 742 h 1368"/>
                  <a:gd name="T92" fmla="*/ 2276 w 2758"/>
                  <a:gd name="T93" fmla="*/ 322 h 1368"/>
                  <a:gd name="T94" fmla="*/ 2276 w 2758"/>
                  <a:gd name="T95" fmla="*/ 482 h 1368"/>
                  <a:gd name="T96" fmla="*/ 2332 w 2758"/>
                  <a:gd name="T97" fmla="*/ 75 h 1368"/>
                  <a:gd name="T98" fmla="*/ 2344 w 2758"/>
                  <a:gd name="T99" fmla="*/ 87 h 1368"/>
                  <a:gd name="T100" fmla="*/ 2578 w 2758"/>
                  <a:gd name="T101" fmla="*/ 0 h 1368"/>
                  <a:gd name="T102" fmla="*/ 2423 w 2758"/>
                  <a:gd name="T103" fmla="*/ 33 h 1368"/>
                  <a:gd name="T104" fmla="*/ 2678 w 2758"/>
                  <a:gd name="T105" fmla="*/ 0 h 1368"/>
                  <a:gd name="T106" fmla="*/ 2758 w 2758"/>
                  <a:gd name="T107" fmla="*/ 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8" h="1368">
                    <a:moveTo>
                      <a:pt x="80" y="1011"/>
                    </a:moveTo>
                    <a:cubicBezTo>
                      <a:pt x="0" y="1011"/>
                      <a:pt x="0" y="1011"/>
                      <a:pt x="0" y="1011"/>
                    </a:cubicBezTo>
                    <a:cubicBezTo>
                      <a:pt x="0" y="995"/>
                      <a:pt x="0" y="995"/>
                      <a:pt x="0" y="995"/>
                    </a:cubicBezTo>
                    <a:cubicBezTo>
                      <a:pt x="80" y="995"/>
                      <a:pt x="80" y="995"/>
                      <a:pt x="80" y="995"/>
                    </a:cubicBezTo>
                    <a:lnTo>
                      <a:pt x="80" y="1011"/>
                    </a:lnTo>
                    <a:close/>
                    <a:moveTo>
                      <a:pt x="1112" y="1368"/>
                    </a:moveTo>
                    <a:cubicBezTo>
                      <a:pt x="1168" y="1368"/>
                      <a:pt x="1220" y="1349"/>
                      <a:pt x="1261" y="1313"/>
                    </a:cubicBezTo>
                    <a:cubicBezTo>
                      <a:pt x="1251" y="1301"/>
                      <a:pt x="1251" y="1301"/>
                      <a:pt x="1251" y="1301"/>
                    </a:cubicBezTo>
                    <a:cubicBezTo>
                      <a:pt x="1212" y="1334"/>
                      <a:pt x="1164" y="1352"/>
                      <a:pt x="1112" y="1352"/>
                    </a:cubicBezTo>
                    <a:cubicBezTo>
                      <a:pt x="1110" y="1352"/>
                      <a:pt x="1108" y="1352"/>
                      <a:pt x="1106" y="1352"/>
                    </a:cubicBezTo>
                    <a:cubicBezTo>
                      <a:pt x="1105" y="1368"/>
                      <a:pt x="1105" y="1368"/>
                      <a:pt x="1105" y="1368"/>
                    </a:cubicBezTo>
                    <a:cubicBezTo>
                      <a:pt x="1107" y="1368"/>
                      <a:pt x="1110" y="1368"/>
                      <a:pt x="1112" y="1368"/>
                    </a:cubicBezTo>
                    <a:cubicBezTo>
                      <a:pt x="1112" y="1368"/>
                      <a:pt x="1112" y="1368"/>
                      <a:pt x="1112" y="1368"/>
                    </a:cubicBezTo>
                    <a:close/>
                    <a:moveTo>
                      <a:pt x="1011" y="1327"/>
                    </a:moveTo>
                    <a:cubicBezTo>
                      <a:pt x="964" y="1303"/>
                      <a:pt x="928" y="1262"/>
                      <a:pt x="908" y="1213"/>
                    </a:cubicBezTo>
                    <a:cubicBezTo>
                      <a:pt x="893" y="1219"/>
                      <a:pt x="893" y="1219"/>
                      <a:pt x="893" y="1219"/>
                    </a:cubicBezTo>
                    <a:cubicBezTo>
                      <a:pt x="914" y="1272"/>
                      <a:pt x="953" y="1315"/>
                      <a:pt x="1004" y="1342"/>
                    </a:cubicBezTo>
                    <a:lnTo>
                      <a:pt x="1011" y="1327"/>
                    </a:lnTo>
                    <a:close/>
                    <a:moveTo>
                      <a:pt x="1345" y="1133"/>
                    </a:moveTo>
                    <a:cubicBezTo>
                      <a:pt x="1344" y="1066"/>
                      <a:pt x="1344" y="1066"/>
                      <a:pt x="1344" y="1066"/>
                    </a:cubicBezTo>
                    <a:cubicBezTo>
                      <a:pt x="1328" y="1066"/>
                      <a:pt x="1328" y="1066"/>
                      <a:pt x="1328" y="1066"/>
                    </a:cubicBezTo>
                    <a:cubicBezTo>
                      <a:pt x="1329" y="1133"/>
                      <a:pt x="1329" y="1133"/>
                      <a:pt x="1329" y="1133"/>
                    </a:cubicBezTo>
                    <a:cubicBezTo>
                      <a:pt x="1329" y="1165"/>
                      <a:pt x="1322" y="1195"/>
                      <a:pt x="1310" y="1223"/>
                    </a:cubicBezTo>
                    <a:cubicBezTo>
                      <a:pt x="1325" y="1229"/>
                      <a:pt x="1325" y="1229"/>
                      <a:pt x="1325" y="1229"/>
                    </a:cubicBezTo>
                    <a:cubicBezTo>
                      <a:pt x="1338" y="1199"/>
                      <a:pt x="1345" y="1167"/>
                      <a:pt x="1345" y="1133"/>
                    </a:cubicBezTo>
                    <a:close/>
                    <a:moveTo>
                      <a:pt x="893" y="1115"/>
                    </a:moveTo>
                    <a:cubicBezTo>
                      <a:pt x="892" y="1067"/>
                      <a:pt x="892" y="1067"/>
                      <a:pt x="892" y="1067"/>
                    </a:cubicBezTo>
                    <a:cubicBezTo>
                      <a:pt x="884" y="1067"/>
                      <a:pt x="884" y="1067"/>
                      <a:pt x="884" y="1067"/>
                    </a:cubicBezTo>
                    <a:cubicBezTo>
                      <a:pt x="892" y="1066"/>
                      <a:pt x="892" y="1066"/>
                      <a:pt x="892" y="1066"/>
                    </a:cubicBezTo>
                    <a:cubicBezTo>
                      <a:pt x="892" y="952"/>
                      <a:pt x="892" y="952"/>
                      <a:pt x="892" y="952"/>
                    </a:cubicBezTo>
                    <a:cubicBezTo>
                      <a:pt x="876" y="952"/>
                      <a:pt x="876" y="952"/>
                      <a:pt x="876" y="952"/>
                    </a:cubicBezTo>
                    <a:cubicBezTo>
                      <a:pt x="876" y="1067"/>
                      <a:pt x="876" y="1067"/>
                      <a:pt x="876" y="1067"/>
                    </a:cubicBezTo>
                    <a:cubicBezTo>
                      <a:pt x="877" y="1116"/>
                      <a:pt x="877" y="1116"/>
                      <a:pt x="877" y="1116"/>
                    </a:cubicBezTo>
                    <a:lnTo>
                      <a:pt x="893" y="1115"/>
                    </a:lnTo>
                    <a:close/>
                    <a:moveTo>
                      <a:pt x="338" y="954"/>
                    </a:moveTo>
                    <a:cubicBezTo>
                      <a:pt x="327" y="942"/>
                      <a:pt x="327" y="942"/>
                      <a:pt x="327" y="942"/>
                    </a:cubicBezTo>
                    <a:cubicBezTo>
                      <a:pt x="287" y="976"/>
                      <a:pt x="236" y="995"/>
                      <a:pt x="183" y="995"/>
                    </a:cubicBezTo>
                    <a:cubicBezTo>
                      <a:pt x="183" y="995"/>
                      <a:pt x="183" y="995"/>
                      <a:pt x="183" y="995"/>
                    </a:cubicBezTo>
                    <a:cubicBezTo>
                      <a:pt x="183" y="1011"/>
                      <a:pt x="183" y="1011"/>
                      <a:pt x="183" y="1011"/>
                    </a:cubicBezTo>
                    <a:cubicBezTo>
                      <a:pt x="183" y="1011"/>
                      <a:pt x="183" y="1011"/>
                      <a:pt x="183" y="1011"/>
                    </a:cubicBezTo>
                    <a:cubicBezTo>
                      <a:pt x="240" y="1011"/>
                      <a:pt x="295" y="991"/>
                      <a:pt x="338" y="954"/>
                    </a:cubicBezTo>
                    <a:close/>
                    <a:moveTo>
                      <a:pt x="1343" y="963"/>
                    </a:moveTo>
                    <a:cubicBezTo>
                      <a:pt x="1342" y="800"/>
                      <a:pt x="1342" y="800"/>
                      <a:pt x="1342" y="800"/>
                    </a:cubicBezTo>
                    <a:cubicBezTo>
                      <a:pt x="1326" y="800"/>
                      <a:pt x="1326" y="800"/>
                      <a:pt x="1326" y="800"/>
                    </a:cubicBezTo>
                    <a:cubicBezTo>
                      <a:pt x="1327" y="964"/>
                      <a:pt x="1327" y="964"/>
                      <a:pt x="1327" y="964"/>
                    </a:cubicBezTo>
                    <a:lnTo>
                      <a:pt x="1343" y="963"/>
                    </a:lnTo>
                    <a:close/>
                    <a:moveTo>
                      <a:pt x="418" y="777"/>
                    </a:moveTo>
                    <a:cubicBezTo>
                      <a:pt x="418" y="751"/>
                      <a:pt x="418" y="751"/>
                      <a:pt x="418" y="751"/>
                    </a:cubicBezTo>
                    <a:cubicBezTo>
                      <a:pt x="418" y="736"/>
                      <a:pt x="420" y="722"/>
                      <a:pt x="423" y="707"/>
                    </a:cubicBezTo>
                    <a:cubicBezTo>
                      <a:pt x="407" y="704"/>
                      <a:pt x="407" y="704"/>
                      <a:pt x="407" y="704"/>
                    </a:cubicBezTo>
                    <a:cubicBezTo>
                      <a:pt x="404" y="719"/>
                      <a:pt x="402" y="735"/>
                      <a:pt x="402" y="751"/>
                    </a:cubicBezTo>
                    <a:cubicBezTo>
                      <a:pt x="402" y="777"/>
                      <a:pt x="402" y="777"/>
                      <a:pt x="402" y="777"/>
                    </a:cubicBezTo>
                    <a:cubicBezTo>
                      <a:pt x="402" y="807"/>
                      <a:pt x="396" y="836"/>
                      <a:pt x="385" y="863"/>
                    </a:cubicBezTo>
                    <a:cubicBezTo>
                      <a:pt x="399" y="869"/>
                      <a:pt x="399" y="869"/>
                      <a:pt x="399" y="869"/>
                    </a:cubicBezTo>
                    <a:cubicBezTo>
                      <a:pt x="412" y="840"/>
                      <a:pt x="418" y="809"/>
                      <a:pt x="418" y="777"/>
                    </a:cubicBezTo>
                    <a:close/>
                    <a:moveTo>
                      <a:pt x="892" y="751"/>
                    </a:moveTo>
                    <a:cubicBezTo>
                      <a:pt x="892" y="729"/>
                      <a:pt x="889" y="707"/>
                      <a:pt x="883" y="685"/>
                    </a:cubicBezTo>
                    <a:cubicBezTo>
                      <a:pt x="868" y="690"/>
                      <a:pt x="868" y="690"/>
                      <a:pt x="868" y="690"/>
                    </a:cubicBezTo>
                    <a:cubicBezTo>
                      <a:pt x="873" y="710"/>
                      <a:pt x="876" y="730"/>
                      <a:pt x="876" y="751"/>
                    </a:cubicBezTo>
                    <a:cubicBezTo>
                      <a:pt x="876" y="850"/>
                      <a:pt x="876" y="850"/>
                      <a:pt x="876" y="850"/>
                    </a:cubicBezTo>
                    <a:cubicBezTo>
                      <a:pt x="892" y="850"/>
                      <a:pt x="892" y="850"/>
                      <a:pt x="892" y="850"/>
                    </a:cubicBezTo>
                    <a:lnTo>
                      <a:pt x="892" y="751"/>
                    </a:lnTo>
                    <a:close/>
                    <a:moveTo>
                      <a:pt x="590" y="530"/>
                    </a:moveTo>
                    <a:cubicBezTo>
                      <a:pt x="586" y="515"/>
                      <a:pt x="586" y="515"/>
                      <a:pt x="586" y="515"/>
                    </a:cubicBezTo>
                    <a:cubicBezTo>
                      <a:pt x="531" y="529"/>
                      <a:pt x="482" y="562"/>
                      <a:pt x="449" y="608"/>
                    </a:cubicBezTo>
                    <a:cubicBezTo>
                      <a:pt x="462" y="617"/>
                      <a:pt x="462" y="617"/>
                      <a:pt x="462" y="617"/>
                    </a:cubicBezTo>
                    <a:cubicBezTo>
                      <a:pt x="493" y="575"/>
                      <a:pt x="539" y="544"/>
                      <a:pt x="590" y="530"/>
                    </a:cubicBezTo>
                    <a:close/>
                    <a:moveTo>
                      <a:pt x="834" y="593"/>
                    </a:moveTo>
                    <a:cubicBezTo>
                      <a:pt x="797" y="550"/>
                      <a:pt x="746" y="520"/>
                      <a:pt x="690" y="511"/>
                    </a:cubicBezTo>
                    <a:cubicBezTo>
                      <a:pt x="688" y="526"/>
                      <a:pt x="688" y="526"/>
                      <a:pt x="688" y="526"/>
                    </a:cubicBezTo>
                    <a:cubicBezTo>
                      <a:pt x="740" y="536"/>
                      <a:pt x="787" y="563"/>
                      <a:pt x="822" y="603"/>
                    </a:cubicBezTo>
                    <a:lnTo>
                      <a:pt x="834" y="593"/>
                    </a:lnTo>
                    <a:close/>
                    <a:moveTo>
                      <a:pt x="1341" y="697"/>
                    </a:moveTo>
                    <a:cubicBezTo>
                      <a:pt x="1340" y="625"/>
                      <a:pt x="1340" y="625"/>
                      <a:pt x="1340" y="625"/>
                    </a:cubicBezTo>
                    <a:cubicBezTo>
                      <a:pt x="1341" y="625"/>
                      <a:pt x="1341" y="625"/>
                      <a:pt x="1341" y="625"/>
                    </a:cubicBezTo>
                    <a:cubicBezTo>
                      <a:pt x="1340" y="537"/>
                      <a:pt x="1340" y="537"/>
                      <a:pt x="1340" y="537"/>
                    </a:cubicBezTo>
                    <a:cubicBezTo>
                      <a:pt x="1324" y="537"/>
                      <a:pt x="1324" y="537"/>
                      <a:pt x="1324" y="537"/>
                    </a:cubicBezTo>
                    <a:cubicBezTo>
                      <a:pt x="1324" y="609"/>
                      <a:pt x="1324" y="609"/>
                      <a:pt x="1324" y="609"/>
                    </a:cubicBezTo>
                    <a:cubicBezTo>
                      <a:pt x="1324" y="609"/>
                      <a:pt x="1324" y="609"/>
                      <a:pt x="1324" y="609"/>
                    </a:cubicBezTo>
                    <a:cubicBezTo>
                      <a:pt x="1325" y="697"/>
                      <a:pt x="1325" y="697"/>
                      <a:pt x="1325" y="697"/>
                    </a:cubicBezTo>
                    <a:lnTo>
                      <a:pt x="1341" y="697"/>
                    </a:lnTo>
                    <a:close/>
                    <a:moveTo>
                      <a:pt x="1339" y="427"/>
                    </a:moveTo>
                    <a:cubicBezTo>
                      <a:pt x="1338" y="377"/>
                      <a:pt x="1338" y="377"/>
                      <a:pt x="1338" y="377"/>
                    </a:cubicBezTo>
                    <a:cubicBezTo>
                      <a:pt x="1338" y="375"/>
                      <a:pt x="1338" y="375"/>
                      <a:pt x="1338" y="375"/>
                    </a:cubicBezTo>
                    <a:cubicBezTo>
                      <a:pt x="1338" y="333"/>
                      <a:pt x="1349" y="295"/>
                      <a:pt x="1369" y="260"/>
                    </a:cubicBezTo>
                    <a:cubicBezTo>
                      <a:pt x="1355" y="252"/>
                      <a:pt x="1355" y="252"/>
                      <a:pt x="1355" y="252"/>
                    </a:cubicBezTo>
                    <a:cubicBezTo>
                      <a:pt x="1333" y="289"/>
                      <a:pt x="1322" y="331"/>
                      <a:pt x="1322" y="375"/>
                    </a:cubicBezTo>
                    <a:cubicBezTo>
                      <a:pt x="1323" y="427"/>
                      <a:pt x="1323" y="427"/>
                      <a:pt x="1323" y="427"/>
                    </a:cubicBezTo>
                    <a:lnTo>
                      <a:pt x="1339" y="427"/>
                    </a:lnTo>
                    <a:close/>
                    <a:moveTo>
                      <a:pt x="1808" y="328"/>
                    </a:moveTo>
                    <a:cubicBezTo>
                      <a:pt x="1796" y="268"/>
                      <a:pt x="1762" y="215"/>
                      <a:pt x="1712" y="179"/>
                    </a:cubicBezTo>
                    <a:cubicBezTo>
                      <a:pt x="1702" y="192"/>
                      <a:pt x="1702" y="192"/>
                      <a:pt x="1702" y="192"/>
                    </a:cubicBezTo>
                    <a:cubicBezTo>
                      <a:pt x="1749" y="225"/>
                      <a:pt x="1781" y="275"/>
                      <a:pt x="1792" y="331"/>
                    </a:cubicBezTo>
                    <a:lnTo>
                      <a:pt x="1808" y="328"/>
                    </a:lnTo>
                    <a:close/>
                    <a:moveTo>
                      <a:pt x="1565" y="148"/>
                    </a:moveTo>
                    <a:cubicBezTo>
                      <a:pt x="1565" y="148"/>
                      <a:pt x="1565" y="148"/>
                      <a:pt x="1565" y="148"/>
                    </a:cubicBezTo>
                    <a:cubicBezTo>
                      <a:pt x="1569" y="148"/>
                      <a:pt x="1569" y="148"/>
                      <a:pt x="1569" y="148"/>
                    </a:cubicBezTo>
                    <a:cubicBezTo>
                      <a:pt x="1581" y="148"/>
                      <a:pt x="1593" y="149"/>
                      <a:pt x="1605" y="151"/>
                    </a:cubicBezTo>
                    <a:cubicBezTo>
                      <a:pt x="1608" y="135"/>
                      <a:pt x="1608" y="135"/>
                      <a:pt x="1608" y="135"/>
                    </a:cubicBezTo>
                    <a:cubicBezTo>
                      <a:pt x="1595" y="133"/>
                      <a:pt x="1582" y="132"/>
                      <a:pt x="1569" y="132"/>
                    </a:cubicBezTo>
                    <a:cubicBezTo>
                      <a:pt x="1565" y="132"/>
                      <a:pt x="1565" y="132"/>
                      <a:pt x="1565" y="132"/>
                    </a:cubicBezTo>
                    <a:cubicBezTo>
                      <a:pt x="1565" y="132"/>
                      <a:pt x="1565" y="132"/>
                      <a:pt x="1565" y="132"/>
                    </a:cubicBezTo>
                    <a:cubicBezTo>
                      <a:pt x="1518" y="132"/>
                      <a:pt x="1472" y="145"/>
                      <a:pt x="1433" y="171"/>
                    </a:cubicBezTo>
                    <a:cubicBezTo>
                      <a:pt x="1442" y="184"/>
                      <a:pt x="1442" y="184"/>
                      <a:pt x="1442" y="184"/>
                    </a:cubicBezTo>
                    <a:cubicBezTo>
                      <a:pt x="1479" y="161"/>
                      <a:pt x="1521" y="148"/>
                      <a:pt x="1565" y="148"/>
                    </a:cubicBezTo>
                    <a:close/>
                    <a:moveTo>
                      <a:pt x="1813" y="600"/>
                    </a:moveTo>
                    <a:cubicBezTo>
                      <a:pt x="1813" y="528"/>
                      <a:pt x="1813" y="528"/>
                      <a:pt x="1813" y="528"/>
                    </a:cubicBezTo>
                    <a:cubicBezTo>
                      <a:pt x="1813" y="528"/>
                      <a:pt x="1813" y="528"/>
                      <a:pt x="1813" y="528"/>
                    </a:cubicBezTo>
                    <a:cubicBezTo>
                      <a:pt x="1813" y="440"/>
                      <a:pt x="1813" y="440"/>
                      <a:pt x="1813" y="440"/>
                    </a:cubicBezTo>
                    <a:cubicBezTo>
                      <a:pt x="1797" y="440"/>
                      <a:pt x="1797" y="440"/>
                      <a:pt x="1797" y="440"/>
                    </a:cubicBezTo>
                    <a:cubicBezTo>
                      <a:pt x="1797" y="512"/>
                      <a:pt x="1797" y="512"/>
                      <a:pt x="1797" y="512"/>
                    </a:cubicBezTo>
                    <a:cubicBezTo>
                      <a:pt x="1797" y="512"/>
                      <a:pt x="1797" y="512"/>
                      <a:pt x="1797" y="512"/>
                    </a:cubicBezTo>
                    <a:cubicBezTo>
                      <a:pt x="1797" y="600"/>
                      <a:pt x="1797" y="600"/>
                      <a:pt x="1797" y="600"/>
                    </a:cubicBezTo>
                    <a:lnTo>
                      <a:pt x="1813" y="600"/>
                    </a:lnTo>
                    <a:close/>
                    <a:moveTo>
                      <a:pt x="2045" y="986"/>
                    </a:moveTo>
                    <a:cubicBezTo>
                      <a:pt x="2045" y="970"/>
                      <a:pt x="2045" y="970"/>
                      <a:pt x="2045" y="970"/>
                    </a:cubicBezTo>
                    <a:cubicBezTo>
                      <a:pt x="2042" y="970"/>
                      <a:pt x="2040" y="970"/>
                      <a:pt x="2037" y="970"/>
                    </a:cubicBezTo>
                    <a:cubicBezTo>
                      <a:pt x="2034" y="970"/>
                      <a:pt x="2034" y="970"/>
                      <a:pt x="2034" y="970"/>
                    </a:cubicBezTo>
                    <a:cubicBezTo>
                      <a:pt x="1986" y="970"/>
                      <a:pt x="1939" y="954"/>
                      <a:pt x="1901" y="925"/>
                    </a:cubicBezTo>
                    <a:cubicBezTo>
                      <a:pt x="1891" y="938"/>
                      <a:pt x="1891" y="938"/>
                      <a:pt x="1891" y="938"/>
                    </a:cubicBezTo>
                    <a:cubicBezTo>
                      <a:pt x="1932" y="969"/>
                      <a:pt x="1982" y="986"/>
                      <a:pt x="2034" y="986"/>
                    </a:cubicBezTo>
                    <a:cubicBezTo>
                      <a:pt x="2037" y="986"/>
                      <a:pt x="2037" y="986"/>
                      <a:pt x="2037" y="986"/>
                    </a:cubicBezTo>
                    <a:cubicBezTo>
                      <a:pt x="2040" y="986"/>
                      <a:pt x="2043" y="986"/>
                      <a:pt x="2045" y="986"/>
                    </a:cubicBezTo>
                    <a:close/>
                    <a:moveTo>
                      <a:pt x="2256" y="842"/>
                    </a:moveTo>
                    <a:cubicBezTo>
                      <a:pt x="2241" y="836"/>
                      <a:pt x="2241" y="836"/>
                      <a:pt x="2241" y="836"/>
                    </a:cubicBezTo>
                    <a:cubicBezTo>
                      <a:pt x="2220" y="883"/>
                      <a:pt x="2184" y="923"/>
                      <a:pt x="2137" y="946"/>
                    </a:cubicBezTo>
                    <a:cubicBezTo>
                      <a:pt x="2145" y="960"/>
                      <a:pt x="2145" y="960"/>
                      <a:pt x="2145" y="960"/>
                    </a:cubicBezTo>
                    <a:cubicBezTo>
                      <a:pt x="2194" y="935"/>
                      <a:pt x="2234" y="893"/>
                      <a:pt x="2256" y="842"/>
                    </a:cubicBezTo>
                    <a:close/>
                    <a:moveTo>
                      <a:pt x="1839" y="852"/>
                    </a:moveTo>
                    <a:cubicBezTo>
                      <a:pt x="1823" y="821"/>
                      <a:pt x="1814" y="785"/>
                      <a:pt x="1814" y="750"/>
                    </a:cubicBezTo>
                    <a:cubicBezTo>
                      <a:pt x="1814" y="700"/>
                      <a:pt x="1814" y="700"/>
                      <a:pt x="1814" y="700"/>
                    </a:cubicBezTo>
                    <a:cubicBezTo>
                      <a:pt x="1798" y="700"/>
                      <a:pt x="1798" y="700"/>
                      <a:pt x="1798" y="700"/>
                    </a:cubicBezTo>
                    <a:cubicBezTo>
                      <a:pt x="1798" y="750"/>
                      <a:pt x="1798" y="750"/>
                      <a:pt x="1798" y="750"/>
                    </a:cubicBezTo>
                    <a:cubicBezTo>
                      <a:pt x="1798" y="788"/>
                      <a:pt x="1807" y="826"/>
                      <a:pt x="1825" y="859"/>
                    </a:cubicBezTo>
                    <a:lnTo>
                      <a:pt x="1839" y="852"/>
                    </a:lnTo>
                    <a:close/>
                    <a:moveTo>
                      <a:pt x="2276" y="582"/>
                    </a:moveTo>
                    <a:cubicBezTo>
                      <a:pt x="2260" y="582"/>
                      <a:pt x="2260" y="582"/>
                      <a:pt x="2260" y="582"/>
                    </a:cubicBezTo>
                    <a:cubicBezTo>
                      <a:pt x="2260" y="742"/>
                      <a:pt x="2260" y="742"/>
                      <a:pt x="2260" y="742"/>
                    </a:cubicBezTo>
                    <a:cubicBezTo>
                      <a:pt x="2276" y="742"/>
                      <a:pt x="2276" y="742"/>
                      <a:pt x="2276" y="742"/>
                    </a:cubicBezTo>
                    <a:lnTo>
                      <a:pt x="2276" y="582"/>
                    </a:lnTo>
                    <a:close/>
                    <a:moveTo>
                      <a:pt x="2276" y="322"/>
                    </a:moveTo>
                    <a:cubicBezTo>
                      <a:pt x="2260" y="322"/>
                      <a:pt x="2260" y="322"/>
                      <a:pt x="2260" y="322"/>
                    </a:cubicBezTo>
                    <a:cubicBezTo>
                      <a:pt x="2260" y="482"/>
                      <a:pt x="2260" y="482"/>
                      <a:pt x="2260" y="482"/>
                    </a:cubicBezTo>
                    <a:cubicBezTo>
                      <a:pt x="2276" y="482"/>
                      <a:pt x="2276" y="482"/>
                      <a:pt x="2276" y="482"/>
                    </a:cubicBezTo>
                    <a:lnTo>
                      <a:pt x="2276" y="322"/>
                    </a:lnTo>
                    <a:close/>
                    <a:moveTo>
                      <a:pt x="2344" y="87"/>
                    </a:moveTo>
                    <a:cubicBezTo>
                      <a:pt x="2332" y="75"/>
                      <a:pt x="2332" y="75"/>
                      <a:pt x="2332" y="75"/>
                    </a:cubicBezTo>
                    <a:cubicBezTo>
                      <a:pt x="2293" y="115"/>
                      <a:pt x="2268" y="167"/>
                      <a:pt x="2262" y="222"/>
                    </a:cubicBezTo>
                    <a:cubicBezTo>
                      <a:pt x="2278" y="223"/>
                      <a:pt x="2278" y="223"/>
                      <a:pt x="2278" y="223"/>
                    </a:cubicBezTo>
                    <a:cubicBezTo>
                      <a:pt x="2284" y="172"/>
                      <a:pt x="2307" y="124"/>
                      <a:pt x="2344" y="87"/>
                    </a:cubicBezTo>
                    <a:close/>
                    <a:moveTo>
                      <a:pt x="2510" y="16"/>
                    </a:moveTo>
                    <a:cubicBezTo>
                      <a:pt x="2578" y="16"/>
                      <a:pt x="2578" y="16"/>
                      <a:pt x="2578" y="16"/>
                    </a:cubicBezTo>
                    <a:cubicBezTo>
                      <a:pt x="2578" y="0"/>
                      <a:pt x="2578" y="0"/>
                      <a:pt x="2578" y="0"/>
                    </a:cubicBezTo>
                    <a:cubicBezTo>
                      <a:pt x="2510" y="0"/>
                      <a:pt x="2510" y="0"/>
                      <a:pt x="2510" y="0"/>
                    </a:cubicBezTo>
                    <a:cubicBezTo>
                      <a:pt x="2478" y="0"/>
                      <a:pt x="2447" y="6"/>
                      <a:pt x="2417" y="18"/>
                    </a:cubicBezTo>
                    <a:cubicBezTo>
                      <a:pt x="2423" y="33"/>
                      <a:pt x="2423" y="33"/>
                      <a:pt x="2423" y="33"/>
                    </a:cubicBezTo>
                    <a:cubicBezTo>
                      <a:pt x="2451" y="22"/>
                      <a:pt x="2480" y="16"/>
                      <a:pt x="2510" y="16"/>
                    </a:cubicBezTo>
                    <a:close/>
                    <a:moveTo>
                      <a:pt x="2758" y="0"/>
                    </a:moveTo>
                    <a:cubicBezTo>
                      <a:pt x="2678" y="0"/>
                      <a:pt x="2678" y="0"/>
                      <a:pt x="2678" y="0"/>
                    </a:cubicBezTo>
                    <a:cubicBezTo>
                      <a:pt x="2678" y="16"/>
                      <a:pt x="2678" y="16"/>
                      <a:pt x="2678" y="16"/>
                    </a:cubicBezTo>
                    <a:cubicBezTo>
                      <a:pt x="2758" y="16"/>
                      <a:pt x="2758" y="16"/>
                      <a:pt x="2758" y="16"/>
                    </a:cubicBezTo>
                    <a:lnTo>
                      <a:pt x="275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0" name="Oval 19">
              <a:extLst>
                <a:ext uri="{FF2B5EF4-FFF2-40B4-BE49-F238E27FC236}">
                  <a16:creationId xmlns:a16="http://schemas.microsoft.com/office/drawing/2014/main" id="{9742CF1E-9A5B-45BD-85B2-5E9634B4F931}"/>
                </a:ext>
              </a:extLst>
            </p:cNvPr>
            <p:cNvSpPr>
              <a:spLocks noChangeArrowheads="1"/>
            </p:cNvSpPr>
            <p:nvPr/>
          </p:nvSpPr>
          <p:spPr bwMode="auto">
            <a:xfrm>
              <a:off x="6284196" y="2524224"/>
              <a:ext cx="781200" cy="78120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Oval 22">
              <a:extLst>
                <a:ext uri="{FF2B5EF4-FFF2-40B4-BE49-F238E27FC236}">
                  <a16:creationId xmlns:a16="http://schemas.microsoft.com/office/drawing/2014/main" id="{847E3EF4-49AE-434C-AC8A-BCE748A9D81C}"/>
                </a:ext>
              </a:extLst>
            </p:cNvPr>
            <p:cNvSpPr>
              <a:spLocks noChangeArrowheads="1"/>
            </p:cNvSpPr>
            <p:nvPr/>
          </p:nvSpPr>
          <p:spPr bwMode="auto">
            <a:xfrm>
              <a:off x="4283168" y="3337024"/>
              <a:ext cx="781200" cy="7812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Oval 21">
              <a:extLst>
                <a:ext uri="{FF2B5EF4-FFF2-40B4-BE49-F238E27FC236}">
                  <a16:creationId xmlns:a16="http://schemas.microsoft.com/office/drawing/2014/main" id="{39BE4EF9-2F0E-416D-8DDC-83481A0ED221}"/>
                </a:ext>
              </a:extLst>
            </p:cNvPr>
            <p:cNvSpPr>
              <a:spLocks noChangeArrowheads="1"/>
            </p:cNvSpPr>
            <p:nvPr/>
          </p:nvSpPr>
          <p:spPr bwMode="auto">
            <a:xfrm>
              <a:off x="5275816" y="4129504"/>
              <a:ext cx="781200" cy="78120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Oval 20">
              <a:extLst>
                <a:ext uri="{FF2B5EF4-FFF2-40B4-BE49-F238E27FC236}">
                  <a16:creationId xmlns:a16="http://schemas.microsoft.com/office/drawing/2014/main" id="{F28F1885-62F3-4E6C-9030-F5FA0BB72A4B}"/>
                </a:ext>
              </a:extLst>
            </p:cNvPr>
            <p:cNvSpPr>
              <a:spLocks noChangeArrowheads="1"/>
            </p:cNvSpPr>
            <p:nvPr/>
          </p:nvSpPr>
          <p:spPr bwMode="auto">
            <a:xfrm>
              <a:off x="7302294" y="3304004"/>
              <a:ext cx="781200" cy="781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75">
            <a:extLst>
              <a:ext uri="{FF2B5EF4-FFF2-40B4-BE49-F238E27FC236}">
                <a16:creationId xmlns:a16="http://schemas.microsoft.com/office/drawing/2014/main" id="{D8B40A5B-E7D8-4896-AAA0-D0A2DF092E7F}"/>
              </a:ext>
            </a:extLst>
          </p:cNvPr>
          <p:cNvGrpSpPr/>
          <p:nvPr/>
        </p:nvGrpSpPr>
        <p:grpSpPr>
          <a:xfrm>
            <a:off x="9136380" y="2883456"/>
            <a:ext cx="2043331" cy="1864282"/>
            <a:chOff x="467546" y="576466"/>
            <a:chExt cx="1833445" cy="1864282"/>
          </a:xfrm>
        </p:grpSpPr>
        <p:sp>
          <p:nvSpPr>
            <p:cNvPr id="37" name="Prostokąt 26">
              <a:extLst>
                <a:ext uri="{FF2B5EF4-FFF2-40B4-BE49-F238E27FC236}">
                  <a16:creationId xmlns:a16="http://schemas.microsoft.com/office/drawing/2014/main" id="{A2704342-D7E2-480F-9D48-74F57EE0D46A}"/>
                </a:ext>
              </a:extLst>
            </p:cNvPr>
            <p:cNvSpPr/>
            <p:nvPr/>
          </p:nvSpPr>
          <p:spPr>
            <a:xfrm>
              <a:off x="467546" y="576466"/>
              <a:ext cx="1833445" cy="305688"/>
            </a:xfrm>
            <a:prstGeom prst="rect">
              <a:avLst/>
            </a:prstGeom>
            <a:solidFill>
              <a:schemeClr val="tx2"/>
            </a:solidFill>
            <a:ln w="12700" cap="flat">
              <a:noFill/>
              <a:miter lim="400000"/>
            </a:ln>
            <a:effectLst/>
          </p:spPr>
          <p:txBody>
            <a:bodyPr wrap="square" lIns="35719" tIns="72000" rIns="35719" bIns="72000" numCol="1" anchor="ctr">
              <a:noAutofit/>
            </a:bodyPr>
            <a:lstStyle/>
            <a:p>
              <a:pPr algn="ctr" defTabSz="622268">
                <a:lnSpc>
                  <a:spcPct val="90000"/>
                </a:lnSpc>
                <a:spcBef>
                  <a:spcPts val="1055"/>
                </a:spcBef>
              </a:pPr>
              <a:r>
                <a:rPr lang="en-US" kern="0" dirty="0">
                  <a:solidFill>
                    <a:srgbClr val="FFFFFF"/>
                  </a:solidFill>
                  <a:ea typeface="Century Gothic"/>
                  <a:cs typeface="Century Gothic"/>
                </a:rPr>
                <a:t>Vision</a:t>
              </a:r>
            </a:p>
          </p:txBody>
        </p:sp>
        <p:sp>
          <p:nvSpPr>
            <p:cNvPr id="38" name="Trójkąt prostokątny 27">
              <a:extLst>
                <a:ext uri="{FF2B5EF4-FFF2-40B4-BE49-F238E27FC236}">
                  <a16:creationId xmlns:a16="http://schemas.microsoft.com/office/drawing/2014/main" id="{CB162A59-CC4C-4C42-B50E-71E65E01A40D}"/>
                </a:ext>
              </a:extLst>
            </p:cNvPr>
            <p:cNvSpPr/>
            <p:nvPr/>
          </p:nvSpPr>
          <p:spPr>
            <a:xfrm flipH="1" flipV="1">
              <a:off x="467546" y="882154"/>
              <a:ext cx="111102" cy="13371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pole tekstowe 36">
              <a:extLst>
                <a:ext uri="{FF2B5EF4-FFF2-40B4-BE49-F238E27FC236}">
                  <a16:creationId xmlns:a16="http://schemas.microsoft.com/office/drawing/2014/main" id="{2BB3C38C-9C56-47FA-A2CF-0341A91B8D90}"/>
                </a:ext>
              </a:extLst>
            </p:cNvPr>
            <p:cNvSpPr txBox="1"/>
            <p:nvPr/>
          </p:nvSpPr>
          <p:spPr>
            <a:xfrm>
              <a:off x="578648" y="882154"/>
              <a:ext cx="1722342" cy="1558594"/>
            </a:xfrm>
            <a:prstGeom prst="rect">
              <a:avLst/>
            </a:prstGeom>
            <a:solidFill>
              <a:schemeClr val="bg2"/>
            </a:solidFill>
          </p:spPr>
          <p:txBody>
            <a:bodyPr wrap="square" rtlCol="0" anchor="ctr">
              <a:noAutofit/>
            </a:bodyPr>
            <a:lstStyle/>
            <a:p>
              <a:pPr algn="ctr"/>
              <a:r>
                <a:rPr lang="en-US" sz="1600" dirty="0"/>
                <a:t>Your description of business vision you want to achieve</a:t>
              </a:r>
            </a:p>
          </p:txBody>
        </p:sp>
      </p:grpSp>
      <p:sp>
        <p:nvSpPr>
          <p:cNvPr id="32" name="Freeform 14">
            <a:extLst>
              <a:ext uri="{FF2B5EF4-FFF2-40B4-BE49-F238E27FC236}">
                <a16:creationId xmlns:a16="http://schemas.microsoft.com/office/drawing/2014/main" id="{4D367CD9-9947-404D-B313-221BA5593344}"/>
              </a:ext>
            </a:extLst>
          </p:cNvPr>
          <p:cNvSpPr>
            <a:spLocks noChangeAspect="1" noEditPoints="1"/>
          </p:cNvSpPr>
          <p:nvPr/>
        </p:nvSpPr>
        <p:spPr bwMode="auto">
          <a:xfrm>
            <a:off x="6529887" y="2656882"/>
            <a:ext cx="289817" cy="453147"/>
          </a:xfrm>
          <a:custGeom>
            <a:avLst/>
            <a:gdLst>
              <a:gd name="T0" fmla="*/ 42 w 236"/>
              <a:gd name="T1" fmla="*/ 117 h 369"/>
              <a:gd name="T2" fmla="*/ 107 w 236"/>
              <a:gd name="T3" fmla="*/ 117 h 369"/>
              <a:gd name="T4" fmla="*/ 40 w 236"/>
              <a:gd name="T5" fmla="*/ 182 h 369"/>
              <a:gd name="T6" fmla="*/ 194 w 236"/>
              <a:gd name="T7" fmla="*/ 182 h 369"/>
              <a:gd name="T8" fmla="*/ 40 w 236"/>
              <a:gd name="T9" fmla="*/ 246 h 369"/>
              <a:gd name="T10" fmla="*/ 194 w 236"/>
              <a:gd name="T11" fmla="*/ 246 h 369"/>
              <a:gd name="T12" fmla="*/ 40 w 236"/>
              <a:gd name="T13" fmla="*/ 310 h 369"/>
              <a:gd name="T14" fmla="*/ 194 w 236"/>
              <a:gd name="T15" fmla="*/ 310 h 369"/>
              <a:gd name="T16" fmla="*/ 53 w 236"/>
              <a:gd name="T17" fmla="*/ 39 h 369"/>
              <a:gd name="T18" fmla="*/ 0 w 236"/>
              <a:gd name="T19" fmla="*/ 39 h 369"/>
              <a:gd name="T20" fmla="*/ 0 w 236"/>
              <a:gd name="T21" fmla="*/ 369 h 369"/>
              <a:gd name="T22" fmla="*/ 236 w 236"/>
              <a:gd name="T23" fmla="*/ 369 h 369"/>
              <a:gd name="T24" fmla="*/ 236 w 236"/>
              <a:gd name="T25" fmla="*/ 39 h 369"/>
              <a:gd name="T26" fmla="*/ 180 w 236"/>
              <a:gd name="T27" fmla="*/ 39 h 369"/>
              <a:gd name="T28" fmla="*/ 162 w 236"/>
              <a:gd name="T29" fmla="*/ 63 h 369"/>
              <a:gd name="T30" fmla="*/ 155 w 236"/>
              <a:gd name="T31" fmla="*/ 31 h 369"/>
              <a:gd name="T32" fmla="*/ 162 w 236"/>
              <a:gd name="T33" fmla="*/ 0 h 369"/>
              <a:gd name="T34" fmla="*/ 72 w 236"/>
              <a:gd name="T35" fmla="*/ 0 h 369"/>
              <a:gd name="T36" fmla="*/ 78 w 236"/>
              <a:gd name="T37" fmla="*/ 31 h 369"/>
              <a:gd name="T38" fmla="*/ 72 w 236"/>
              <a:gd name="T39" fmla="*/ 63 h 369"/>
              <a:gd name="T40" fmla="*/ 162 w 236"/>
              <a:gd name="T41" fmla="*/ 6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69">
                <a:moveTo>
                  <a:pt x="42" y="117"/>
                </a:moveTo>
                <a:lnTo>
                  <a:pt x="107" y="117"/>
                </a:lnTo>
                <a:moveTo>
                  <a:pt x="40" y="182"/>
                </a:moveTo>
                <a:lnTo>
                  <a:pt x="194" y="182"/>
                </a:lnTo>
                <a:moveTo>
                  <a:pt x="40" y="246"/>
                </a:moveTo>
                <a:lnTo>
                  <a:pt x="194" y="246"/>
                </a:lnTo>
                <a:moveTo>
                  <a:pt x="40" y="310"/>
                </a:moveTo>
                <a:lnTo>
                  <a:pt x="194" y="310"/>
                </a:lnTo>
                <a:moveTo>
                  <a:pt x="53" y="39"/>
                </a:moveTo>
                <a:lnTo>
                  <a:pt x="0" y="39"/>
                </a:lnTo>
                <a:lnTo>
                  <a:pt x="0" y="369"/>
                </a:lnTo>
                <a:lnTo>
                  <a:pt x="236" y="369"/>
                </a:lnTo>
                <a:lnTo>
                  <a:pt x="236" y="39"/>
                </a:lnTo>
                <a:lnTo>
                  <a:pt x="180" y="39"/>
                </a:lnTo>
                <a:moveTo>
                  <a:pt x="162" y="63"/>
                </a:moveTo>
                <a:lnTo>
                  <a:pt x="155" y="31"/>
                </a:lnTo>
                <a:lnTo>
                  <a:pt x="162" y="0"/>
                </a:lnTo>
                <a:lnTo>
                  <a:pt x="72" y="0"/>
                </a:lnTo>
                <a:lnTo>
                  <a:pt x="78" y="31"/>
                </a:lnTo>
                <a:lnTo>
                  <a:pt x="72" y="63"/>
                </a:lnTo>
                <a:lnTo>
                  <a:pt x="162" y="63"/>
                </a:lnTo>
              </a:path>
            </a:pathLst>
          </a:custGeom>
          <a:noFill/>
          <a:ln w="2222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41">
            <a:extLst>
              <a:ext uri="{FF2B5EF4-FFF2-40B4-BE49-F238E27FC236}">
                <a16:creationId xmlns:a16="http://schemas.microsoft.com/office/drawing/2014/main" id="{FD149062-75BB-490D-9688-79C76D3AEA8B}"/>
              </a:ext>
            </a:extLst>
          </p:cNvPr>
          <p:cNvSpPr>
            <a:spLocks noChangeAspect="1" noEditPoints="1"/>
          </p:cNvSpPr>
          <p:nvPr/>
        </p:nvSpPr>
        <p:spPr bwMode="auto">
          <a:xfrm>
            <a:off x="4405303" y="3570140"/>
            <a:ext cx="536930" cy="298698"/>
          </a:xfrm>
          <a:custGeom>
            <a:avLst/>
            <a:gdLst>
              <a:gd name="T0" fmla="*/ 265 w 318"/>
              <a:gd name="T1" fmla="*/ 140 h 177"/>
              <a:gd name="T2" fmla="*/ 290 w 318"/>
              <a:gd name="T3" fmla="*/ 176 h 177"/>
              <a:gd name="T4" fmla="*/ 217 w 318"/>
              <a:gd name="T5" fmla="*/ 147 h 177"/>
              <a:gd name="T6" fmla="*/ 117 w 318"/>
              <a:gd name="T7" fmla="*/ 74 h 177"/>
              <a:gd name="T8" fmla="*/ 217 w 318"/>
              <a:gd name="T9" fmla="*/ 0 h 177"/>
              <a:gd name="T10" fmla="*/ 318 w 318"/>
              <a:gd name="T11" fmla="*/ 74 h 177"/>
              <a:gd name="T12" fmla="*/ 285 w 318"/>
              <a:gd name="T13" fmla="*/ 128 h 177"/>
              <a:gd name="T14" fmla="*/ 159 w 318"/>
              <a:gd name="T15" fmla="*/ 14 h 177"/>
              <a:gd name="T16" fmla="*/ 101 w 318"/>
              <a:gd name="T17" fmla="*/ 0 h 177"/>
              <a:gd name="T18" fmla="*/ 0 w 318"/>
              <a:gd name="T19" fmla="*/ 74 h 177"/>
              <a:gd name="T20" fmla="*/ 33 w 318"/>
              <a:gd name="T21" fmla="*/ 128 h 177"/>
              <a:gd name="T22" fmla="*/ 176 w 318"/>
              <a:gd name="T23" fmla="*/ 122 h 177"/>
              <a:gd name="T24" fmla="*/ 201 w 318"/>
              <a:gd name="T25" fmla="*/ 74 h 177"/>
              <a:gd name="T26" fmla="*/ 177 w 318"/>
              <a:gd name="T27" fmla="*/ 25 h 177"/>
              <a:gd name="T28" fmla="*/ 53 w 318"/>
              <a:gd name="T29" fmla="*/ 140 h 177"/>
              <a:gd name="T30" fmla="*/ 28 w 318"/>
              <a:gd name="T31" fmla="*/ 176 h 177"/>
              <a:gd name="T32" fmla="*/ 101 w 318"/>
              <a:gd name="T33" fmla="*/ 147 h 177"/>
              <a:gd name="T34" fmla="*/ 159 w 318"/>
              <a:gd name="T35" fmla="*/ 1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8" h="177">
                <a:moveTo>
                  <a:pt x="265" y="140"/>
                </a:moveTo>
                <a:cubicBezTo>
                  <a:pt x="267" y="151"/>
                  <a:pt x="270" y="160"/>
                  <a:pt x="290" y="176"/>
                </a:cubicBezTo>
                <a:cubicBezTo>
                  <a:pt x="249" y="177"/>
                  <a:pt x="226" y="147"/>
                  <a:pt x="217" y="147"/>
                </a:cubicBezTo>
                <a:cubicBezTo>
                  <a:pt x="162" y="147"/>
                  <a:pt x="117" y="114"/>
                  <a:pt x="117" y="74"/>
                </a:cubicBezTo>
                <a:cubicBezTo>
                  <a:pt x="117" y="33"/>
                  <a:pt x="162" y="0"/>
                  <a:pt x="217" y="0"/>
                </a:cubicBezTo>
                <a:cubicBezTo>
                  <a:pt x="273" y="0"/>
                  <a:pt x="318" y="33"/>
                  <a:pt x="318" y="74"/>
                </a:cubicBezTo>
                <a:cubicBezTo>
                  <a:pt x="318" y="95"/>
                  <a:pt x="305" y="115"/>
                  <a:pt x="285" y="128"/>
                </a:cubicBezTo>
                <a:moveTo>
                  <a:pt x="159" y="14"/>
                </a:moveTo>
                <a:cubicBezTo>
                  <a:pt x="142" y="5"/>
                  <a:pt x="122" y="0"/>
                  <a:pt x="101" y="0"/>
                </a:cubicBezTo>
                <a:cubicBezTo>
                  <a:pt x="45" y="0"/>
                  <a:pt x="0" y="33"/>
                  <a:pt x="0" y="74"/>
                </a:cubicBezTo>
                <a:cubicBezTo>
                  <a:pt x="0" y="95"/>
                  <a:pt x="13" y="115"/>
                  <a:pt x="33" y="128"/>
                </a:cubicBezTo>
                <a:moveTo>
                  <a:pt x="176" y="122"/>
                </a:moveTo>
                <a:cubicBezTo>
                  <a:pt x="192" y="109"/>
                  <a:pt x="201" y="92"/>
                  <a:pt x="201" y="74"/>
                </a:cubicBezTo>
                <a:cubicBezTo>
                  <a:pt x="201" y="55"/>
                  <a:pt x="192" y="38"/>
                  <a:pt x="177" y="25"/>
                </a:cubicBezTo>
                <a:moveTo>
                  <a:pt x="53" y="140"/>
                </a:moveTo>
                <a:cubicBezTo>
                  <a:pt x="51" y="151"/>
                  <a:pt x="47" y="160"/>
                  <a:pt x="28" y="176"/>
                </a:cubicBezTo>
                <a:cubicBezTo>
                  <a:pt x="68" y="177"/>
                  <a:pt x="92" y="147"/>
                  <a:pt x="101" y="147"/>
                </a:cubicBezTo>
                <a:cubicBezTo>
                  <a:pt x="122" y="147"/>
                  <a:pt x="142" y="142"/>
                  <a:pt x="159" y="133"/>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19">
            <a:extLst>
              <a:ext uri="{FF2B5EF4-FFF2-40B4-BE49-F238E27FC236}">
                <a16:creationId xmlns:a16="http://schemas.microsoft.com/office/drawing/2014/main" id="{3AD4C76D-7D1F-4562-95DF-BDEFCD73263F}"/>
              </a:ext>
            </a:extLst>
          </p:cNvPr>
          <p:cNvSpPr>
            <a:spLocks noChangeAspect="1" noEditPoints="1"/>
          </p:cNvSpPr>
          <p:nvPr/>
        </p:nvSpPr>
        <p:spPr bwMode="auto">
          <a:xfrm>
            <a:off x="5425710" y="4335101"/>
            <a:ext cx="481412" cy="412637"/>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5">
            <a:extLst>
              <a:ext uri="{FF2B5EF4-FFF2-40B4-BE49-F238E27FC236}">
                <a16:creationId xmlns:a16="http://schemas.microsoft.com/office/drawing/2014/main" id="{A4513614-0F6C-4F61-9B76-AEF416BB0A91}"/>
              </a:ext>
            </a:extLst>
          </p:cNvPr>
          <p:cNvSpPr>
            <a:spLocks noChangeAspect="1" noEditPoints="1"/>
          </p:cNvSpPr>
          <p:nvPr/>
        </p:nvSpPr>
        <p:spPr bwMode="auto">
          <a:xfrm>
            <a:off x="7469914" y="3505543"/>
            <a:ext cx="445959" cy="392158"/>
          </a:xfrm>
          <a:custGeom>
            <a:avLst/>
            <a:gdLst>
              <a:gd name="T0" fmla="*/ 197 w 267"/>
              <a:gd name="T1" fmla="*/ 186 h 235"/>
              <a:gd name="T2" fmla="*/ 231 w 267"/>
              <a:gd name="T3" fmla="*/ 234 h 235"/>
              <a:gd name="T4" fmla="*/ 134 w 267"/>
              <a:gd name="T5" fmla="*/ 195 h 235"/>
              <a:gd name="T6" fmla="*/ 0 w 267"/>
              <a:gd name="T7" fmla="*/ 98 h 235"/>
              <a:gd name="T8" fmla="*/ 134 w 267"/>
              <a:gd name="T9" fmla="*/ 0 h 235"/>
              <a:gd name="T10" fmla="*/ 267 w 267"/>
              <a:gd name="T11" fmla="*/ 98 h 235"/>
              <a:gd name="T12" fmla="*/ 224 w 267"/>
              <a:gd name="T13" fmla="*/ 170 h 235"/>
              <a:gd name="T14" fmla="*/ 148 w 267"/>
              <a:gd name="T15" fmla="*/ 100 h 235"/>
              <a:gd name="T16" fmla="*/ 155 w 267"/>
              <a:gd name="T17" fmla="*/ 91 h 235"/>
              <a:gd name="T18" fmla="*/ 170 w 267"/>
              <a:gd name="T19" fmla="*/ 61 h 235"/>
              <a:gd name="T20" fmla="*/ 135 w 267"/>
              <a:gd name="T21" fmla="*/ 33 h 235"/>
              <a:gd name="T22" fmla="*/ 105 w 267"/>
              <a:gd name="T23" fmla="*/ 40 h 235"/>
              <a:gd name="T24" fmla="*/ 111 w 267"/>
              <a:gd name="T25" fmla="*/ 60 h 235"/>
              <a:gd name="T26" fmla="*/ 129 w 267"/>
              <a:gd name="T27" fmla="*/ 54 h 235"/>
              <a:gd name="T28" fmla="*/ 142 w 267"/>
              <a:gd name="T29" fmla="*/ 65 h 235"/>
              <a:gd name="T30" fmla="*/ 132 w 267"/>
              <a:gd name="T31" fmla="*/ 84 h 235"/>
              <a:gd name="T32" fmla="*/ 121 w 267"/>
              <a:gd name="T33" fmla="*/ 112 h 235"/>
              <a:gd name="T34" fmla="*/ 121 w 267"/>
              <a:gd name="T35" fmla="*/ 117 h 235"/>
              <a:gd name="T36" fmla="*/ 145 w 267"/>
              <a:gd name="T37" fmla="*/ 117 h 235"/>
              <a:gd name="T38" fmla="*/ 133 w 267"/>
              <a:gd name="T39" fmla="*/ 166 h 235"/>
              <a:gd name="T40" fmla="*/ 149 w 267"/>
              <a:gd name="T41" fmla="*/ 150 h 235"/>
              <a:gd name="T42" fmla="*/ 133 w 267"/>
              <a:gd name="T43" fmla="*/ 133 h 235"/>
              <a:gd name="T44" fmla="*/ 117 w 267"/>
              <a:gd name="T45" fmla="*/ 150 h 235"/>
              <a:gd name="T46" fmla="*/ 133 w 267"/>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235">
                <a:moveTo>
                  <a:pt x="197" y="186"/>
                </a:moveTo>
                <a:cubicBezTo>
                  <a:pt x="200" y="200"/>
                  <a:pt x="204" y="212"/>
                  <a:pt x="231" y="234"/>
                </a:cubicBezTo>
                <a:cubicBezTo>
                  <a:pt x="177" y="235"/>
                  <a:pt x="146" y="195"/>
                  <a:pt x="134" y="195"/>
                </a:cubicBezTo>
                <a:cubicBezTo>
                  <a:pt x="60" y="195"/>
                  <a:pt x="0" y="152"/>
                  <a:pt x="0" y="98"/>
                </a:cubicBezTo>
                <a:cubicBezTo>
                  <a:pt x="0" y="44"/>
                  <a:pt x="60" y="0"/>
                  <a:pt x="134" y="0"/>
                </a:cubicBezTo>
                <a:cubicBezTo>
                  <a:pt x="208" y="0"/>
                  <a:pt x="267" y="44"/>
                  <a:pt x="267" y="98"/>
                </a:cubicBezTo>
                <a:cubicBezTo>
                  <a:pt x="267" y="126"/>
                  <a:pt x="251" y="152"/>
                  <a:pt x="224" y="170"/>
                </a:cubicBezTo>
                <a:moveTo>
                  <a:pt x="148" y="100"/>
                </a:moveTo>
                <a:cubicBezTo>
                  <a:pt x="150" y="97"/>
                  <a:pt x="152" y="94"/>
                  <a:pt x="155" y="91"/>
                </a:cubicBezTo>
                <a:cubicBezTo>
                  <a:pt x="161" y="83"/>
                  <a:pt x="170" y="75"/>
                  <a:pt x="170" y="61"/>
                </a:cubicBezTo>
                <a:cubicBezTo>
                  <a:pt x="170" y="46"/>
                  <a:pt x="159" y="33"/>
                  <a:pt x="135" y="33"/>
                </a:cubicBezTo>
                <a:cubicBezTo>
                  <a:pt x="122" y="33"/>
                  <a:pt x="112" y="36"/>
                  <a:pt x="105" y="40"/>
                </a:cubicBezTo>
                <a:cubicBezTo>
                  <a:pt x="111" y="60"/>
                  <a:pt x="111" y="60"/>
                  <a:pt x="111" y="60"/>
                </a:cubicBezTo>
                <a:cubicBezTo>
                  <a:pt x="116" y="56"/>
                  <a:pt x="123" y="54"/>
                  <a:pt x="129" y="54"/>
                </a:cubicBezTo>
                <a:cubicBezTo>
                  <a:pt x="138" y="55"/>
                  <a:pt x="142" y="59"/>
                  <a:pt x="142" y="65"/>
                </a:cubicBezTo>
                <a:cubicBezTo>
                  <a:pt x="142" y="71"/>
                  <a:pt x="138" y="77"/>
                  <a:pt x="132" y="84"/>
                </a:cubicBezTo>
                <a:cubicBezTo>
                  <a:pt x="124" y="94"/>
                  <a:pt x="121" y="103"/>
                  <a:pt x="121" y="112"/>
                </a:cubicBezTo>
                <a:cubicBezTo>
                  <a:pt x="121" y="117"/>
                  <a:pt x="121" y="117"/>
                  <a:pt x="121" y="117"/>
                </a:cubicBezTo>
                <a:cubicBezTo>
                  <a:pt x="145" y="117"/>
                  <a:pt x="145" y="117"/>
                  <a:pt x="145" y="117"/>
                </a:cubicBezTo>
                <a:moveTo>
                  <a:pt x="133" y="166"/>
                </a:moveTo>
                <a:cubicBezTo>
                  <a:pt x="143" y="166"/>
                  <a:pt x="149" y="159"/>
                  <a:pt x="149" y="150"/>
                </a:cubicBezTo>
                <a:cubicBezTo>
                  <a:pt x="149" y="140"/>
                  <a:pt x="142" y="133"/>
                  <a:pt x="133" y="133"/>
                </a:cubicBezTo>
                <a:cubicBezTo>
                  <a:pt x="123" y="133"/>
                  <a:pt x="117" y="140"/>
                  <a:pt x="117" y="150"/>
                </a:cubicBezTo>
                <a:cubicBezTo>
                  <a:pt x="117" y="159"/>
                  <a:pt x="123" y="166"/>
                  <a:pt x="133" y="166"/>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1599010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11195-51EE-44B3-AC5A-0689FAC164F8}"/>
              </a:ext>
            </a:extLst>
          </p:cNvPr>
          <p:cNvSpPr>
            <a:spLocks noGrp="1"/>
          </p:cNvSpPr>
          <p:nvPr>
            <p:ph type="title"/>
          </p:nvPr>
        </p:nvSpPr>
        <p:spPr>
          <a:xfrm>
            <a:off x="623888" y="0"/>
            <a:ext cx="11263311" cy="972000"/>
          </a:xfrm>
        </p:spPr>
        <p:txBody>
          <a:bodyPr>
            <a:normAutofit/>
          </a:bodyPr>
          <a:lstStyle/>
          <a:p>
            <a:r>
              <a:rPr lang="en-US" dirty="0"/>
              <a:t>Idea Analysis Flat Mind Map </a:t>
            </a:r>
            <a:r>
              <a:rPr lang="en-US" sz="2800" dirty="0"/>
              <a:t>(6 branches with description)</a:t>
            </a:r>
            <a:endParaRPr lang="en-US" dirty="0"/>
          </a:p>
        </p:txBody>
      </p:sp>
      <p:cxnSp>
        <p:nvCxnSpPr>
          <p:cNvPr id="6" name="Connector: Elbow 5">
            <a:extLst>
              <a:ext uri="{FF2B5EF4-FFF2-40B4-BE49-F238E27FC236}">
                <a16:creationId xmlns:a16="http://schemas.microsoft.com/office/drawing/2014/main" id="{A75E72AD-F7F4-4E59-916C-2F4EBC586858}"/>
              </a:ext>
            </a:extLst>
          </p:cNvPr>
          <p:cNvCxnSpPr>
            <a:cxnSpLocks/>
            <a:stCxn id="10" idx="6"/>
            <a:endCxn id="34" idx="2"/>
          </p:cNvCxnSpPr>
          <p:nvPr/>
        </p:nvCxnSpPr>
        <p:spPr>
          <a:xfrm flipV="1">
            <a:off x="6747690" y="2150020"/>
            <a:ext cx="931767" cy="1211345"/>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Connector: Elbow 6">
            <a:extLst>
              <a:ext uri="{FF2B5EF4-FFF2-40B4-BE49-F238E27FC236}">
                <a16:creationId xmlns:a16="http://schemas.microsoft.com/office/drawing/2014/main" id="{A858E344-8043-4527-9E65-FD5BB559A5F7}"/>
              </a:ext>
            </a:extLst>
          </p:cNvPr>
          <p:cNvCxnSpPr>
            <a:cxnSpLocks/>
            <a:stCxn id="11" idx="6"/>
            <a:endCxn id="46" idx="2"/>
          </p:cNvCxnSpPr>
          <p:nvPr/>
        </p:nvCxnSpPr>
        <p:spPr>
          <a:xfrm>
            <a:off x="6750539" y="4163122"/>
            <a:ext cx="928918" cy="1225201"/>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Connector: Elbow 14">
            <a:extLst>
              <a:ext uri="{FF2B5EF4-FFF2-40B4-BE49-F238E27FC236}">
                <a16:creationId xmlns:a16="http://schemas.microsoft.com/office/drawing/2014/main" id="{125FC9D6-03A0-458F-9F50-A7DCD6EAA039}"/>
              </a:ext>
            </a:extLst>
          </p:cNvPr>
          <p:cNvCxnSpPr>
            <a:cxnSpLocks/>
            <a:stCxn id="9" idx="6"/>
            <a:endCxn id="38" idx="2"/>
          </p:cNvCxnSpPr>
          <p:nvPr/>
        </p:nvCxnSpPr>
        <p:spPr>
          <a:xfrm>
            <a:off x="6897247" y="3762244"/>
            <a:ext cx="782210" cy="2700"/>
          </a:xfrm>
          <a:prstGeom prst="straightConnector1">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Connector: Elbow 13">
            <a:extLst>
              <a:ext uri="{FF2B5EF4-FFF2-40B4-BE49-F238E27FC236}">
                <a16:creationId xmlns:a16="http://schemas.microsoft.com/office/drawing/2014/main" id="{BC2CC3E2-B855-4111-A15B-A0CCC6B2F45C}"/>
              </a:ext>
            </a:extLst>
          </p:cNvPr>
          <p:cNvCxnSpPr>
            <a:cxnSpLocks/>
            <a:stCxn id="18" idx="6"/>
            <a:endCxn id="74" idx="2"/>
          </p:cNvCxnSpPr>
          <p:nvPr/>
        </p:nvCxnSpPr>
        <p:spPr>
          <a:xfrm rot="10800000">
            <a:off x="4512545" y="2150021"/>
            <a:ext cx="931767" cy="1211345"/>
          </a:xfrm>
          <a:prstGeom prst="bentConnector3">
            <a:avLst>
              <a:gd name="adj1" fmla="val 50000"/>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CF22ED92-F65C-4120-9A78-4B8CD06A642B}"/>
              </a:ext>
            </a:extLst>
          </p:cNvPr>
          <p:cNvCxnSpPr>
            <a:cxnSpLocks/>
            <a:stCxn id="19" idx="6"/>
            <a:endCxn id="70" idx="2"/>
          </p:cNvCxnSpPr>
          <p:nvPr/>
        </p:nvCxnSpPr>
        <p:spPr>
          <a:xfrm rot="10800000" flipV="1">
            <a:off x="4512544" y="4163121"/>
            <a:ext cx="928918" cy="1225201"/>
          </a:xfrm>
          <a:prstGeom prst="bentConnector3">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Connector: Elbow 14">
            <a:extLst>
              <a:ext uri="{FF2B5EF4-FFF2-40B4-BE49-F238E27FC236}">
                <a16:creationId xmlns:a16="http://schemas.microsoft.com/office/drawing/2014/main" id="{32C3828E-7FA8-4F60-BF99-E618FB45DCDC}"/>
              </a:ext>
            </a:extLst>
          </p:cNvPr>
          <p:cNvCxnSpPr>
            <a:cxnSpLocks/>
            <a:stCxn id="17" idx="6"/>
            <a:endCxn id="72" idx="2"/>
          </p:cNvCxnSpPr>
          <p:nvPr/>
        </p:nvCxnSpPr>
        <p:spPr>
          <a:xfrm flipH="1">
            <a:off x="4512544" y="3762244"/>
            <a:ext cx="782210" cy="2700"/>
          </a:xfrm>
          <a:prstGeom prst="straightConnector1">
            <a:avLst/>
          </a:prstGeom>
          <a:ln w="22225" cap="rnd">
            <a:solidFill>
              <a:schemeClr val="bg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3" name="Group 82">
            <a:extLst>
              <a:ext uri="{FF2B5EF4-FFF2-40B4-BE49-F238E27FC236}">
                <a16:creationId xmlns:a16="http://schemas.microsoft.com/office/drawing/2014/main" id="{8AEB8D58-E05A-41F4-AFC0-77F0C0B7932C}"/>
              </a:ext>
            </a:extLst>
          </p:cNvPr>
          <p:cNvGrpSpPr/>
          <p:nvPr/>
        </p:nvGrpSpPr>
        <p:grpSpPr>
          <a:xfrm>
            <a:off x="5294754" y="3036864"/>
            <a:ext cx="1602493" cy="1439416"/>
            <a:chOff x="5294754" y="2781300"/>
            <a:chExt cx="1602493" cy="1439416"/>
          </a:xfrm>
        </p:grpSpPr>
        <p:sp>
          <p:nvSpPr>
            <p:cNvPr id="4" name="Oval 3">
              <a:extLst>
                <a:ext uri="{FF2B5EF4-FFF2-40B4-BE49-F238E27FC236}">
                  <a16:creationId xmlns:a16="http://schemas.microsoft.com/office/drawing/2014/main" id="{4AA795E1-9F46-46DB-A47E-8F373A8428E4}"/>
                </a:ext>
              </a:extLst>
            </p:cNvPr>
            <p:cNvSpPr/>
            <p:nvPr/>
          </p:nvSpPr>
          <p:spPr>
            <a:xfrm>
              <a:off x="5376292" y="2781300"/>
              <a:ext cx="1439417" cy="14394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Oval 8">
              <a:extLst>
                <a:ext uri="{FF2B5EF4-FFF2-40B4-BE49-F238E27FC236}">
                  <a16:creationId xmlns:a16="http://schemas.microsoft.com/office/drawing/2014/main" id="{EB28ED3D-A90D-4B38-8C4D-F83695E4DB1C}"/>
                </a:ext>
              </a:extLst>
            </p:cNvPr>
            <p:cNvSpPr/>
            <p:nvPr/>
          </p:nvSpPr>
          <p:spPr>
            <a:xfrm>
              <a:off x="6734501" y="3425308"/>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526ACA1-0591-4CAE-BA79-3B8FB3D3FA02}"/>
                </a:ext>
              </a:extLst>
            </p:cNvPr>
            <p:cNvSpPr/>
            <p:nvPr/>
          </p:nvSpPr>
          <p:spPr>
            <a:xfrm>
              <a:off x="6584944" y="3024429"/>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Oval 10">
              <a:extLst>
                <a:ext uri="{FF2B5EF4-FFF2-40B4-BE49-F238E27FC236}">
                  <a16:creationId xmlns:a16="http://schemas.microsoft.com/office/drawing/2014/main" id="{A8001B93-8D06-4974-8F75-ADBC89BA73D8}"/>
                </a:ext>
              </a:extLst>
            </p:cNvPr>
            <p:cNvSpPr/>
            <p:nvPr/>
          </p:nvSpPr>
          <p:spPr>
            <a:xfrm>
              <a:off x="6587793" y="3826186"/>
              <a:ext cx="162746"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Oval 16">
              <a:extLst>
                <a:ext uri="{FF2B5EF4-FFF2-40B4-BE49-F238E27FC236}">
                  <a16:creationId xmlns:a16="http://schemas.microsoft.com/office/drawing/2014/main" id="{08017596-4D1D-4F1E-98F3-4478A561B9A8}"/>
                </a:ext>
              </a:extLst>
            </p:cNvPr>
            <p:cNvSpPr/>
            <p:nvPr/>
          </p:nvSpPr>
          <p:spPr>
            <a:xfrm flipH="1">
              <a:off x="5294754" y="3425308"/>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Oval 17">
              <a:extLst>
                <a:ext uri="{FF2B5EF4-FFF2-40B4-BE49-F238E27FC236}">
                  <a16:creationId xmlns:a16="http://schemas.microsoft.com/office/drawing/2014/main" id="{6E172D2F-B746-4C19-90E3-5A3684EFB2B5}"/>
                </a:ext>
              </a:extLst>
            </p:cNvPr>
            <p:cNvSpPr/>
            <p:nvPr/>
          </p:nvSpPr>
          <p:spPr>
            <a:xfrm flipH="1">
              <a:off x="5444311" y="3024429"/>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Oval 18">
              <a:extLst>
                <a:ext uri="{FF2B5EF4-FFF2-40B4-BE49-F238E27FC236}">
                  <a16:creationId xmlns:a16="http://schemas.microsoft.com/office/drawing/2014/main" id="{DFDF176C-9ACB-472E-9FB8-95B26B08020B}"/>
                </a:ext>
              </a:extLst>
            </p:cNvPr>
            <p:cNvSpPr/>
            <p:nvPr/>
          </p:nvSpPr>
          <p:spPr>
            <a:xfrm flipH="1">
              <a:off x="5441462" y="3826186"/>
              <a:ext cx="162744" cy="16274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96" name="Group 95">
            <a:extLst>
              <a:ext uri="{FF2B5EF4-FFF2-40B4-BE49-F238E27FC236}">
                <a16:creationId xmlns:a16="http://schemas.microsoft.com/office/drawing/2014/main" id="{1439BE02-AE21-49AB-84A1-7597A0A3D531}"/>
              </a:ext>
            </a:extLst>
          </p:cNvPr>
          <p:cNvGrpSpPr/>
          <p:nvPr/>
        </p:nvGrpSpPr>
        <p:grpSpPr>
          <a:xfrm>
            <a:off x="7679457" y="4731542"/>
            <a:ext cx="3888433" cy="1313562"/>
            <a:chOff x="7679457" y="4731542"/>
            <a:chExt cx="3888433" cy="1313562"/>
          </a:xfrm>
        </p:grpSpPr>
        <p:sp>
          <p:nvSpPr>
            <p:cNvPr id="22" name="Double Brace 21">
              <a:extLst>
                <a:ext uri="{FF2B5EF4-FFF2-40B4-BE49-F238E27FC236}">
                  <a16:creationId xmlns:a16="http://schemas.microsoft.com/office/drawing/2014/main" id="{BBF36FFF-55F2-4ACA-A5D6-D177D3EB6CEC}"/>
                </a:ext>
              </a:extLst>
            </p:cNvPr>
            <p:cNvSpPr/>
            <p:nvPr/>
          </p:nvSpPr>
          <p:spPr>
            <a:xfrm>
              <a:off x="8149982" y="4731542"/>
              <a:ext cx="3417908" cy="1313562"/>
            </a:xfrm>
            <a:prstGeom prst="bracePair">
              <a:avLst>
                <a:gd name="adj" fmla="val 0"/>
              </a:avLst>
            </a:prstGeom>
            <a:solidFill>
              <a:schemeClr val="bg1">
                <a:lumMod val="9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46" name="Oval 45">
              <a:extLst>
                <a:ext uri="{FF2B5EF4-FFF2-40B4-BE49-F238E27FC236}">
                  <a16:creationId xmlns:a16="http://schemas.microsoft.com/office/drawing/2014/main" id="{258344CC-CC36-4A72-B390-6DF2631F2964}"/>
                </a:ext>
              </a:extLst>
            </p:cNvPr>
            <p:cNvSpPr/>
            <p:nvPr/>
          </p:nvSpPr>
          <p:spPr>
            <a:xfrm>
              <a:off x="7679457" y="5031809"/>
              <a:ext cx="713028" cy="713028"/>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sp>
        <p:nvSpPr>
          <p:cNvPr id="3" name="TextBox 2">
            <a:extLst>
              <a:ext uri="{FF2B5EF4-FFF2-40B4-BE49-F238E27FC236}">
                <a16:creationId xmlns:a16="http://schemas.microsoft.com/office/drawing/2014/main" id="{5D597BD8-BCC2-484F-A077-79B0A795940C}"/>
              </a:ext>
            </a:extLst>
          </p:cNvPr>
          <p:cNvSpPr txBox="1"/>
          <p:nvPr/>
        </p:nvSpPr>
        <p:spPr>
          <a:xfrm>
            <a:off x="5197311" y="2419849"/>
            <a:ext cx="1797378" cy="613900"/>
          </a:xfrm>
          <a:prstGeom prst="rect">
            <a:avLst/>
          </a:prstGeom>
          <a:noFill/>
        </p:spPr>
        <p:txBody>
          <a:bodyPr wrap="none" rtlCol="0" anchor="ctr">
            <a:noAutofit/>
          </a:bodyPr>
          <a:lstStyle/>
          <a:p>
            <a:pPr algn="ctr"/>
            <a:r>
              <a:rPr lang="en-US" sz="2800" dirty="0">
                <a:solidFill>
                  <a:schemeClr val="accent2">
                    <a:lumMod val="75000"/>
                  </a:schemeClr>
                </a:solidFill>
              </a:rPr>
              <a:t>AN IDEA</a:t>
            </a:r>
          </a:p>
        </p:txBody>
      </p:sp>
      <p:grpSp>
        <p:nvGrpSpPr>
          <p:cNvPr id="98" name="Group 97">
            <a:extLst>
              <a:ext uri="{FF2B5EF4-FFF2-40B4-BE49-F238E27FC236}">
                <a16:creationId xmlns:a16="http://schemas.microsoft.com/office/drawing/2014/main" id="{D49AE93B-ED6A-44E8-8139-5FE763C44844}"/>
              </a:ext>
            </a:extLst>
          </p:cNvPr>
          <p:cNvGrpSpPr/>
          <p:nvPr/>
        </p:nvGrpSpPr>
        <p:grpSpPr>
          <a:xfrm>
            <a:off x="7679457" y="1484784"/>
            <a:ext cx="3888433" cy="1313562"/>
            <a:chOff x="7679457" y="1484784"/>
            <a:chExt cx="3888433" cy="1313562"/>
          </a:xfrm>
        </p:grpSpPr>
        <p:sp>
          <p:nvSpPr>
            <p:cNvPr id="20" name="Double Brace 19">
              <a:extLst>
                <a:ext uri="{FF2B5EF4-FFF2-40B4-BE49-F238E27FC236}">
                  <a16:creationId xmlns:a16="http://schemas.microsoft.com/office/drawing/2014/main" id="{540FFE1B-FFDA-4D13-94E3-E43501FD7060}"/>
                </a:ext>
              </a:extLst>
            </p:cNvPr>
            <p:cNvSpPr/>
            <p:nvPr/>
          </p:nvSpPr>
          <p:spPr>
            <a:xfrm>
              <a:off x="8149982" y="1484784"/>
              <a:ext cx="3417908" cy="1313562"/>
            </a:xfrm>
            <a:prstGeom prst="bracePair">
              <a:avLst>
                <a:gd name="adj" fmla="val 0"/>
              </a:avLst>
            </a:prstGeom>
            <a:solidFill>
              <a:schemeClr val="bg1">
                <a:lumMod val="95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34" name="Oval 33">
              <a:extLst>
                <a:ext uri="{FF2B5EF4-FFF2-40B4-BE49-F238E27FC236}">
                  <a16:creationId xmlns:a16="http://schemas.microsoft.com/office/drawing/2014/main" id="{CAE7CEDF-F074-435D-8852-356AE0292665}"/>
                </a:ext>
              </a:extLst>
            </p:cNvPr>
            <p:cNvSpPr/>
            <p:nvPr/>
          </p:nvSpPr>
          <p:spPr>
            <a:xfrm>
              <a:off x="7679457" y="1793506"/>
              <a:ext cx="713028" cy="713028"/>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grpSp>
        <p:nvGrpSpPr>
          <p:cNvPr id="93" name="Group 92">
            <a:extLst>
              <a:ext uri="{FF2B5EF4-FFF2-40B4-BE49-F238E27FC236}">
                <a16:creationId xmlns:a16="http://schemas.microsoft.com/office/drawing/2014/main" id="{885E6A72-BA6E-4F6A-8F8C-F1DC3E657F2A}"/>
              </a:ext>
            </a:extLst>
          </p:cNvPr>
          <p:cNvGrpSpPr/>
          <p:nvPr/>
        </p:nvGrpSpPr>
        <p:grpSpPr>
          <a:xfrm>
            <a:off x="624111" y="1484784"/>
            <a:ext cx="3888433" cy="1313562"/>
            <a:chOff x="624111" y="1484784"/>
            <a:chExt cx="3888433" cy="1313562"/>
          </a:xfrm>
        </p:grpSpPr>
        <p:sp>
          <p:nvSpPr>
            <p:cNvPr id="73" name="Double Brace 72">
              <a:extLst>
                <a:ext uri="{FF2B5EF4-FFF2-40B4-BE49-F238E27FC236}">
                  <a16:creationId xmlns:a16="http://schemas.microsoft.com/office/drawing/2014/main" id="{F46705AC-8B40-4BED-A43D-9F20397BDD11}"/>
                </a:ext>
              </a:extLst>
            </p:cNvPr>
            <p:cNvSpPr/>
            <p:nvPr/>
          </p:nvSpPr>
          <p:spPr>
            <a:xfrm flipH="1">
              <a:off x="624111" y="1484784"/>
              <a:ext cx="3417908" cy="1313562"/>
            </a:xfrm>
            <a:prstGeom prst="bracePair">
              <a:avLst>
                <a:gd name="adj" fmla="val 0"/>
              </a:avLst>
            </a:prstGeom>
            <a:solidFill>
              <a:schemeClr val="bg1">
                <a:lumMod val="95000"/>
              </a:schemeClr>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4" name="Oval 73">
              <a:extLst>
                <a:ext uri="{FF2B5EF4-FFF2-40B4-BE49-F238E27FC236}">
                  <a16:creationId xmlns:a16="http://schemas.microsoft.com/office/drawing/2014/main" id="{1AD3D410-E8EC-4B5E-8DFC-4A6D154F089B}"/>
                </a:ext>
              </a:extLst>
            </p:cNvPr>
            <p:cNvSpPr/>
            <p:nvPr/>
          </p:nvSpPr>
          <p:spPr>
            <a:xfrm flipH="1">
              <a:off x="3799516" y="1793506"/>
              <a:ext cx="713028" cy="713028"/>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grpSp>
        <p:nvGrpSpPr>
          <p:cNvPr id="97" name="Group 96">
            <a:extLst>
              <a:ext uri="{FF2B5EF4-FFF2-40B4-BE49-F238E27FC236}">
                <a16:creationId xmlns:a16="http://schemas.microsoft.com/office/drawing/2014/main" id="{0DC68B19-0E1F-4D84-B9BE-6671227032B3}"/>
              </a:ext>
            </a:extLst>
          </p:cNvPr>
          <p:cNvGrpSpPr/>
          <p:nvPr/>
        </p:nvGrpSpPr>
        <p:grpSpPr>
          <a:xfrm>
            <a:off x="7679457" y="3108163"/>
            <a:ext cx="3888433" cy="1313562"/>
            <a:chOff x="7679457" y="3108163"/>
            <a:chExt cx="3888433" cy="1313562"/>
          </a:xfrm>
        </p:grpSpPr>
        <p:sp>
          <p:nvSpPr>
            <p:cNvPr id="21" name="Double Brace 20">
              <a:extLst>
                <a:ext uri="{FF2B5EF4-FFF2-40B4-BE49-F238E27FC236}">
                  <a16:creationId xmlns:a16="http://schemas.microsoft.com/office/drawing/2014/main" id="{534B718E-F66B-41C7-9B34-635DDE48256F}"/>
                </a:ext>
              </a:extLst>
            </p:cNvPr>
            <p:cNvSpPr/>
            <p:nvPr/>
          </p:nvSpPr>
          <p:spPr>
            <a:xfrm>
              <a:off x="8149982" y="3108163"/>
              <a:ext cx="3417908" cy="1313562"/>
            </a:xfrm>
            <a:prstGeom prst="bracePair">
              <a:avLst>
                <a:gd name="adj" fmla="val 0"/>
              </a:avLst>
            </a:prstGeom>
            <a:solidFill>
              <a:schemeClr val="bg1">
                <a:lumMod val="95000"/>
              </a:schemeClr>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pPr algn="r"/>
              <a:r>
                <a:rPr lang="en-US" sz="1600" dirty="0">
                  <a:solidFill>
                    <a:schemeClr val="tx1"/>
                  </a:solidFill>
                </a:rPr>
                <a:t>Write your text here. Add your description of an item. Fill the textbox with your description.</a:t>
              </a:r>
            </a:p>
          </p:txBody>
        </p:sp>
        <p:sp>
          <p:nvSpPr>
            <p:cNvPr id="38" name="Oval 37">
              <a:extLst>
                <a:ext uri="{FF2B5EF4-FFF2-40B4-BE49-F238E27FC236}">
                  <a16:creationId xmlns:a16="http://schemas.microsoft.com/office/drawing/2014/main" id="{170E98D8-41D2-4552-A2B3-02E8F0A5F97D}"/>
                </a:ext>
              </a:extLst>
            </p:cNvPr>
            <p:cNvSpPr/>
            <p:nvPr/>
          </p:nvSpPr>
          <p:spPr>
            <a:xfrm>
              <a:off x="7679457" y="3408430"/>
              <a:ext cx="713028" cy="713028"/>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r"/>
              <a:endParaRPr lang="en-US" dirty="0">
                <a:solidFill>
                  <a:schemeClr val="tx1"/>
                </a:solidFill>
              </a:endParaRPr>
            </a:p>
          </p:txBody>
        </p:sp>
      </p:grpSp>
      <p:grpSp>
        <p:nvGrpSpPr>
          <p:cNvPr id="94" name="Group 93">
            <a:extLst>
              <a:ext uri="{FF2B5EF4-FFF2-40B4-BE49-F238E27FC236}">
                <a16:creationId xmlns:a16="http://schemas.microsoft.com/office/drawing/2014/main" id="{5D27701E-6DBA-4BB2-BEF2-B33AE5CA1768}"/>
              </a:ext>
            </a:extLst>
          </p:cNvPr>
          <p:cNvGrpSpPr/>
          <p:nvPr/>
        </p:nvGrpSpPr>
        <p:grpSpPr>
          <a:xfrm>
            <a:off x="624111" y="3108163"/>
            <a:ext cx="3888433" cy="1313562"/>
            <a:chOff x="624111" y="3108163"/>
            <a:chExt cx="3888433" cy="1313562"/>
          </a:xfrm>
        </p:grpSpPr>
        <p:sp>
          <p:nvSpPr>
            <p:cNvPr id="71" name="Double Brace 70">
              <a:extLst>
                <a:ext uri="{FF2B5EF4-FFF2-40B4-BE49-F238E27FC236}">
                  <a16:creationId xmlns:a16="http://schemas.microsoft.com/office/drawing/2014/main" id="{6BBE7E58-72A1-4D4C-B0B7-9790D2457D9D}"/>
                </a:ext>
              </a:extLst>
            </p:cNvPr>
            <p:cNvSpPr/>
            <p:nvPr/>
          </p:nvSpPr>
          <p:spPr>
            <a:xfrm flipH="1">
              <a:off x="624111" y="3108163"/>
              <a:ext cx="3417908" cy="1313562"/>
            </a:xfrm>
            <a:prstGeom prst="bracePair">
              <a:avLst>
                <a:gd name="adj" fmla="val 0"/>
              </a:avLst>
            </a:prstGeom>
            <a:solidFill>
              <a:schemeClr val="bg1">
                <a:lumMod val="95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2" name="Oval 71">
              <a:extLst>
                <a:ext uri="{FF2B5EF4-FFF2-40B4-BE49-F238E27FC236}">
                  <a16:creationId xmlns:a16="http://schemas.microsoft.com/office/drawing/2014/main" id="{D401DEEB-81B5-4602-B80D-448E070312EF}"/>
                </a:ext>
              </a:extLst>
            </p:cNvPr>
            <p:cNvSpPr/>
            <p:nvPr/>
          </p:nvSpPr>
          <p:spPr>
            <a:xfrm flipH="1">
              <a:off x="3799516" y="3408430"/>
              <a:ext cx="713028" cy="713028"/>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grpSp>
        <p:nvGrpSpPr>
          <p:cNvPr id="95" name="Group 94">
            <a:extLst>
              <a:ext uri="{FF2B5EF4-FFF2-40B4-BE49-F238E27FC236}">
                <a16:creationId xmlns:a16="http://schemas.microsoft.com/office/drawing/2014/main" id="{54D1C9EF-D5DC-42A0-A45A-8BF8712E1AD7}"/>
              </a:ext>
            </a:extLst>
          </p:cNvPr>
          <p:cNvGrpSpPr/>
          <p:nvPr/>
        </p:nvGrpSpPr>
        <p:grpSpPr>
          <a:xfrm>
            <a:off x="624111" y="4731542"/>
            <a:ext cx="3888433" cy="1313562"/>
            <a:chOff x="624111" y="4731542"/>
            <a:chExt cx="3888433" cy="1313562"/>
          </a:xfrm>
        </p:grpSpPr>
        <p:sp>
          <p:nvSpPr>
            <p:cNvPr id="69" name="Double Brace 68">
              <a:extLst>
                <a:ext uri="{FF2B5EF4-FFF2-40B4-BE49-F238E27FC236}">
                  <a16:creationId xmlns:a16="http://schemas.microsoft.com/office/drawing/2014/main" id="{5E62C2FD-B419-4EAD-8254-391A7581DD5C}"/>
                </a:ext>
              </a:extLst>
            </p:cNvPr>
            <p:cNvSpPr/>
            <p:nvPr/>
          </p:nvSpPr>
          <p:spPr>
            <a:xfrm flipH="1">
              <a:off x="624111" y="4731542"/>
              <a:ext cx="3417908" cy="1313562"/>
            </a:xfrm>
            <a:prstGeom prst="bracePair">
              <a:avLst>
                <a:gd name="adj" fmla="val 0"/>
              </a:avLst>
            </a:prstGeom>
            <a:solidFill>
              <a:schemeClr val="bg1">
                <a:lumMod val="95000"/>
              </a:schemeClr>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72000" rIns="288000" bIns="72000" rtlCol="0" anchor="ctr">
              <a:normAutofit/>
            </a:bodyPr>
            <a:lstStyle/>
            <a:p>
              <a:r>
                <a:rPr lang="en-US" sz="1600" dirty="0">
                  <a:solidFill>
                    <a:schemeClr val="tx1"/>
                  </a:solidFill>
                </a:rPr>
                <a:t>Write your text here. Add your description of an item. Fill the textbox with your description.</a:t>
              </a:r>
            </a:p>
          </p:txBody>
        </p:sp>
        <p:sp>
          <p:nvSpPr>
            <p:cNvPr id="70" name="Oval 69">
              <a:extLst>
                <a:ext uri="{FF2B5EF4-FFF2-40B4-BE49-F238E27FC236}">
                  <a16:creationId xmlns:a16="http://schemas.microsoft.com/office/drawing/2014/main" id="{9BCE6DDB-2D2B-40E5-A1D1-002C86573088}"/>
                </a:ext>
              </a:extLst>
            </p:cNvPr>
            <p:cNvSpPr/>
            <p:nvPr/>
          </p:nvSpPr>
          <p:spPr>
            <a:xfrm flipH="1">
              <a:off x="3799516" y="5031809"/>
              <a:ext cx="713028" cy="713028"/>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endParaRPr lang="en-US" dirty="0">
                <a:solidFill>
                  <a:schemeClr val="tx1"/>
                </a:solidFill>
              </a:endParaRPr>
            </a:p>
          </p:txBody>
        </p:sp>
      </p:grpSp>
    </p:spTree>
    <p:extLst>
      <p:ext uri="{BB962C8B-B14F-4D97-AF65-F5344CB8AC3E}">
        <p14:creationId xmlns:p14="http://schemas.microsoft.com/office/powerpoint/2010/main" val="4238908676"/>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1478597" y="2118320"/>
            <a:ext cx="5111751" cy="4191000"/>
          </a:xfrm>
          <a:custGeom>
            <a:avLst/>
            <a:gdLst>
              <a:gd name="T0" fmla="*/ 200 w 322"/>
              <a:gd name="T1" fmla="*/ 67 h 264"/>
              <a:gd name="T2" fmla="*/ 235 w 322"/>
              <a:gd name="T3" fmla="*/ 164 h 264"/>
              <a:gd name="T4" fmla="*/ 54 w 322"/>
              <a:gd name="T5" fmla="*/ 264 h 264"/>
              <a:gd name="T6" fmla="*/ 0 w 322"/>
              <a:gd name="T7" fmla="*/ 264 h 264"/>
              <a:gd name="T8" fmla="*/ 213 w 322"/>
              <a:gd name="T9" fmla="*/ 148 h 264"/>
              <a:gd name="T10" fmla="*/ 200 w 322"/>
              <a:gd name="T11" fmla="*/ 40 h 264"/>
              <a:gd name="T12" fmla="*/ 312 w 322"/>
              <a:gd name="T13" fmla="*/ 0 h 264"/>
              <a:gd name="T14" fmla="*/ 322 w 322"/>
              <a:gd name="T15" fmla="*/ 2 h 264"/>
              <a:gd name="T16" fmla="*/ 200 w 322"/>
              <a:gd name="T17" fmla="*/ 6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2" h="264">
                <a:moveTo>
                  <a:pt x="200" y="67"/>
                </a:moveTo>
                <a:cubicBezTo>
                  <a:pt x="200" y="88"/>
                  <a:pt x="258" y="119"/>
                  <a:pt x="235" y="164"/>
                </a:cubicBezTo>
                <a:cubicBezTo>
                  <a:pt x="210" y="220"/>
                  <a:pt x="47" y="209"/>
                  <a:pt x="54" y="264"/>
                </a:cubicBezTo>
                <a:cubicBezTo>
                  <a:pt x="0" y="264"/>
                  <a:pt x="0" y="264"/>
                  <a:pt x="0" y="264"/>
                </a:cubicBezTo>
                <a:cubicBezTo>
                  <a:pt x="0" y="176"/>
                  <a:pt x="196" y="199"/>
                  <a:pt x="213" y="148"/>
                </a:cubicBezTo>
                <a:cubicBezTo>
                  <a:pt x="226" y="100"/>
                  <a:pt x="151" y="76"/>
                  <a:pt x="200" y="40"/>
                </a:cubicBezTo>
                <a:cubicBezTo>
                  <a:pt x="228" y="22"/>
                  <a:pt x="270" y="12"/>
                  <a:pt x="312" y="0"/>
                </a:cubicBezTo>
                <a:cubicBezTo>
                  <a:pt x="322" y="2"/>
                  <a:pt x="322" y="2"/>
                  <a:pt x="322" y="2"/>
                </a:cubicBezTo>
                <a:cubicBezTo>
                  <a:pt x="279" y="15"/>
                  <a:pt x="200" y="40"/>
                  <a:pt x="200" y="67"/>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 name="Title 1"/>
          <p:cNvSpPr>
            <a:spLocks noGrp="1"/>
          </p:cNvSpPr>
          <p:nvPr>
            <p:ph type="title"/>
          </p:nvPr>
        </p:nvSpPr>
        <p:spPr/>
        <p:txBody>
          <a:bodyPr>
            <a:normAutofit fontScale="90000"/>
          </a:bodyPr>
          <a:lstStyle/>
          <a:p>
            <a:r>
              <a:rPr lang="en-US" dirty="0"/>
              <a:t>Strategy Roadmap Objectives and Target Timeline</a:t>
            </a:r>
          </a:p>
        </p:txBody>
      </p:sp>
      <p:grpSp>
        <p:nvGrpSpPr>
          <p:cNvPr id="37" name="Grupa 36"/>
          <p:cNvGrpSpPr/>
          <p:nvPr/>
        </p:nvGrpSpPr>
        <p:grpSpPr>
          <a:xfrm>
            <a:off x="623888" y="3501804"/>
            <a:ext cx="1763184" cy="2103968"/>
            <a:chOff x="952500" y="1176338"/>
            <a:chExt cx="1322388" cy="1577976"/>
          </a:xfrm>
        </p:grpSpPr>
        <p:sp>
          <p:nvSpPr>
            <p:cNvPr id="24" name="Oval 6"/>
            <p:cNvSpPr>
              <a:spLocks noChangeArrowheads="1"/>
            </p:cNvSpPr>
            <p:nvPr/>
          </p:nvSpPr>
          <p:spPr bwMode="auto">
            <a:xfrm>
              <a:off x="1373188" y="2644776"/>
              <a:ext cx="479425" cy="10953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7"/>
            <p:cNvSpPr>
              <a:spLocks/>
            </p:cNvSpPr>
            <p:nvPr/>
          </p:nvSpPr>
          <p:spPr bwMode="auto">
            <a:xfrm>
              <a:off x="1558925" y="1187451"/>
              <a:ext cx="109538" cy="1533525"/>
            </a:xfrm>
            <a:custGeom>
              <a:avLst/>
              <a:gdLst>
                <a:gd name="T0" fmla="*/ 19 w 19"/>
                <a:gd name="T1" fmla="*/ 263 h 266"/>
                <a:gd name="T2" fmla="*/ 19 w 19"/>
                <a:gd name="T3" fmla="*/ 0 h 266"/>
                <a:gd name="T4" fmla="*/ 0 w 19"/>
                <a:gd name="T5" fmla="*/ 0 h 266"/>
                <a:gd name="T6" fmla="*/ 0 w 19"/>
                <a:gd name="T7" fmla="*/ 263 h 266"/>
                <a:gd name="T8" fmla="*/ 0 w 19"/>
                <a:gd name="T9" fmla="*/ 263 h 266"/>
                <a:gd name="T10" fmla="*/ 10 w 19"/>
                <a:gd name="T11" fmla="*/ 266 h 266"/>
                <a:gd name="T12" fmla="*/ 19 w 19"/>
                <a:gd name="T13" fmla="*/ 263 h 266"/>
                <a:gd name="T14" fmla="*/ 19 w 19"/>
                <a:gd name="T15" fmla="*/ 26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6">
                  <a:moveTo>
                    <a:pt x="19" y="263"/>
                  </a:moveTo>
                  <a:cubicBezTo>
                    <a:pt x="19" y="0"/>
                    <a:pt x="19" y="0"/>
                    <a:pt x="19" y="0"/>
                  </a:cubicBezTo>
                  <a:cubicBezTo>
                    <a:pt x="0" y="0"/>
                    <a:pt x="0" y="0"/>
                    <a:pt x="0" y="0"/>
                  </a:cubicBezTo>
                  <a:cubicBezTo>
                    <a:pt x="0" y="263"/>
                    <a:pt x="0" y="263"/>
                    <a:pt x="0" y="263"/>
                  </a:cubicBezTo>
                  <a:cubicBezTo>
                    <a:pt x="0" y="263"/>
                    <a:pt x="0" y="263"/>
                    <a:pt x="0" y="263"/>
                  </a:cubicBezTo>
                  <a:cubicBezTo>
                    <a:pt x="0" y="265"/>
                    <a:pt x="4" y="266"/>
                    <a:pt x="10" y="266"/>
                  </a:cubicBezTo>
                  <a:cubicBezTo>
                    <a:pt x="15" y="266"/>
                    <a:pt x="19" y="265"/>
                    <a:pt x="19" y="263"/>
                  </a:cubicBezTo>
                  <a:cubicBezTo>
                    <a:pt x="19" y="263"/>
                    <a:pt x="19" y="263"/>
                    <a:pt x="19" y="263"/>
                  </a:cubicBez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5" name="Oval 8"/>
            <p:cNvSpPr>
              <a:spLocks noChangeArrowheads="1"/>
            </p:cNvSpPr>
            <p:nvPr/>
          </p:nvSpPr>
          <p:spPr bwMode="auto">
            <a:xfrm>
              <a:off x="1558925" y="1176338"/>
              <a:ext cx="109538" cy="22225"/>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9"/>
            <p:cNvSpPr>
              <a:spLocks/>
            </p:cNvSpPr>
            <p:nvPr/>
          </p:nvSpPr>
          <p:spPr bwMode="auto">
            <a:xfrm>
              <a:off x="952500" y="1452563"/>
              <a:ext cx="1322388" cy="495300"/>
            </a:xfrm>
            <a:custGeom>
              <a:avLst/>
              <a:gdLst>
                <a:gd name="T0" fmla="*/ 229 w 229"/>
                <a:gd name="T1" fmla="*/ 77 h 86"/>
                <a:gd name="T2" fmla="*/ 220 w 229"/>
                <a:gd name="T3" fmla="*/ 86 h 86"/>
                <a:gd name="T4" fmla="*/ 9 w 229"/>
                <a:gd name="T5" fmla="*/ 86 h 86"/>
                <a:gd name="T6" fmla="*/ 0 w 229"/>
                <a:gd name="T7" fmla="*/ 77 h 86"/>
                <a:gd name="T8" fmla="*/ 0 w 229"/>
                <a:gd name="T9" fmla="*/ 9 h 86"/>
                <a:gd name="T10" fmla="*/ 9 w 229"/>
                <a:gd name="T11" fmla="*/ 0 h 86"/>
                <a:gd name="T12" fmla="*/ 220 w 229"/>
                <a:gd name="T13" fmla="*/ 0 h 86"/>
                <a:gd name="T14" fmla="*/ 229 w 229"/>
                <a:gd name="T15" fmla="*/ 9 h 86"/>
                <a:gd name="T16" fmla="*/ 229 w 229"/>
                <a:gd name="T17" fmla="*/ 7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86">
                  <a:moveTo>
                    <a:pt x="229" y="77"/>
                  </a:moveTo>
                  <a:cubicBezTo>
                    <a:pt x="229" y="82"/>
                    <a:pt x="225" y="86"/>
                    <a:pt x="220" y="86"/>
                  </a:cubicBezTo>
                  <a:cubicBezTo>
                    <a:pt x="9" y="86"/>
                    <a:pt x="9" y="86"/>
                    <a:pt x="9" y="86"/>
                  </a:cubicBezTo>
                  <a:cubicBezTo>
                    <a:pt x="4" y="86"/>
                    <a:pt x="0" y="82"/>
                    <a:pt x="0" y="77"/>
                  </a:cubicBezTo>
                  <a:cubicBezTo>
                    <a:pt x="0" y="9"/>
                    <a:pt x="0" y="9"/>
                    <a:pt x="0" y="9"/>
                  </a:cubicBezTo>
                  <a:cubicBezTo>
                    <a:pt x="0" y="4"/>
                    <a:pt x="4" y="0"/>
                    <a:pt x="9" y="0"/>
                  </a:cubicBezTo>
                  <a:cubicBezTo>
                    <a:pt x="220" y="0"/>
                    <a:pt x="220" y="0"/>
                    <a:pt x="220" y="0"/>
                  </a:cubicBezTo>
                  <a:cubicBezTo>
                    <a:pt x="225" y="0"/>
                    <a:pt x="229" y="4"/>
                    <a:pt x="229" y="9"/>
                  </a:cubicBezTo>
                  <a:lnTo>
                    <a:pt x="229" y="77"/>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r>
                <a:rPr lang="en-US" sz="2400" dirty="0">
                  <a:solidFill>
                    <a:schemeClr val="bg1"/>
                  </a:solidFill>
                </a:rPr>
                <a:t>Objective A</a:t>
              </a:r>
            </a:p>
          </p:txBody>
        </p:sp>
      </p:grpSp>
      <p:grpSp>
        <p:nvGrpSpPr>
          <p:cNvPr id="39" name="Grupa 38"/>
          <p:cNvGrpSpPr/>
          <p:nvPr/>
        </p:nvGrpSpPr>
        <p:grpSpPr>
          <a:xfrm>
            <a:off x="4843327" y="3501804"/>
            <a:ext cx="1763184" cy="2103968"/>
            <a:chOff x="952500" y="1176338"/>
            <a:chExt cx="1322388" cy="1577976"/>
          </a:xfrm>
        </p:grpSpPr>
        <p:sp>
          <p:nvSpPr>
            <p:cNvPr id="40" name="Oval 6"/>
            <p:cNvSpPr>
              <a:spLocks noChangeArrowheads="1"/>
            </p:cNvSpPr>
            <p:nvPr/>
          </p:nvSpPr>
          <p:spPr bwMode="auto">
            <a:xfrm>
              <a:off x="1373188" y="2644776"/>
              <a:ext cx="479425" cy="10953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7"/>
            <p:cNvSpPr>
              <a:spLocks/>
            </p:cNvSpPr>
            <p:nvPr/>
          </p:nvSpPr>
          <p:spPr bwMode="auto">
            <a:xfrm>
              <a:off x="1558925" y="1187451"/>
              <a:ext cx="109538" cy="1533525"/>
            </a:xfrm>
            <a:custGeom>
              <a:avLst/>
              <a:gdLst>
                <a:gd name="T0" fmla="*/ 19 w 19"/>
                <a:gd name="T1" fmla="*/ 263 h 266"/>
                <a:gd name="T2" fmla="*/ 19 w 19"/>
                <a:gd name="T3" fmla="*/ 0 h 266"/>
                <a:gd name="T4" fmla="*/ 0 w 19"/>
                <a:gd name="T5" fmla="*/ 0 h 266"/>
                <a:gd name="T6" fmla="*/ 0 w 19"/>
                <a:gd name="T7" fmla="*/ 263 h 266"/>
                <a:gd name="T8" fmla="*/ 0 w 19"/>
                <a:gd name="T9" fmla="*/ 263 h 266"/>
                <a:gd name="T10" fmla="*/ 10 w 19"/>
                <a:gd name="T11" fmla="*/ 266 h 266"/>
                <a:gd name="T12" fmla="*/ 19 w 19"/>
                <a:gd name="T13" fmla="*/ 263 h 266"/>
                <a:gd name="T14" fmla="*/ 19 w 19"/>
                <a:gd name="T15" fmla="*/ 26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6">
                  <a:moveTo>
                    <a:pt x="19" y="263"/>
                  </a:moveTo>
                  <a:cubicBezTo>
                    <a:pt x="19" y="0"/>
                    <a:pt x="19" y="0"/>
                    <a:pt x="19" y="0"/>
                  </a:cubicBezTo>
                  <a:cubicBezTo>
                    <a:pt x="0" y="0"/>
                    <a:pt x="0" y="0"/>
                    <a:pt x="0" y="0"/>
                  </a:cubicBezTo>
                  <a:cubicBezTo>
                    <a:pt x="0" y="263"/>
                    <a:pt x="0" y="263"/>
                    <a:pt x="0" y="263"/>
                  </a:cubicBezTo>
                  <a:cubicBezTo>
                    <a:pt x="0" y="263"/>
                    <a:pt x="0" y="263"/>
                    <a:pt x="0" y="263"/>
                  </a:cubicBezTo>
                  <a:cubicBezTo>
                    <a:pt x="0" y="265"/>
                    <a:pt x="4" y="266"/>
                    <a:pt x="10" y="266"/>
                  </a:cubicBezTo>
                  <a:cubicBezTo>
                    <a:pt x="15" y="266"/>
                    <a:pt x="19" y="265"/>
                    <a:pt x="19" y="263"/>
                  </a:cubicBezTo>
                  <a:cubicBezTo>
                    <a:pt x="19" y="263"/>
                    <a:pt x="19" y="263"/>
                    <a:pt x="19" y="263"/>
                  </a:cubicBez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2" name="Oval 8"/>
            <p:cNvSpPr>
              <a:spLocks noChangeArrowheads="1"/>
            </p:cNvSpPr>
            <p:nvPr/>
          </p:nvSpPr>
          <p:spPr bwMode="auto">
            <a:xfrm>
              <a:off x="1558925" y="1176338"/>
              <a:ext cx="109538" cy="22225"/>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9"/>
            <p:cNvSpPr>
              <a:spLocks/>
            </p:cNvSpPr>
            <p:nvPr/>
          </p:nvSpPr>
          <p:spPr bwMode="auto">
            <a:xfrm>
              <a:off x="952500" y="1452563"/>
              <a:ext cx="1322388" cy="495300"/>
            </a:xfrm>
            <a:custGeom>
              <a:avLst/>
              <a:gdLst>
                <a:gd name="T0" fmla="*/ 229 w 229"/>
                <a:gd name="T1" fmla="*/ 77 h 86"/>
                <a:gd name="T2" fmla="*/ 220 w 229"/>
                <a:gd name="T3" fmla="*/ 86 h 86"/>
                <a:gd name="T4" fmla="*/ 9 w 229"/>
                <a:gd name="T5" fmla="*/ 86 h 86"/>
                <a:gd name="T6" fmla="*/ 0 w 229"/>
                <a:gd name="T7" fmla="*/ 77 h 86"/>
                <a:gd name="T8" fmla="*/ 0 w 229"/>
                <a:gd name="T9" fmla="*/ 9 h 86"/>
                <a:gd name="T10" fmla="*/ 9 w 229"/>
                <a:gd name="T11" fmla="*/ 0 h 86"/>
                <a:gd name="T12" fmla="*/ 220 w 229"/>
                <a:gd name="T13" fmla="*/ 0 h 86"/>
                <a:gd name="T14" fmla="*/ 229 w 229"/>
                <a:gd name="T15" fmla="*/ 9 h 86"/>
                <a:gd name="T16" fmla="*/ 229 w 229"/>
                <a:gd name="T17" fmla="*/ 7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86">
                  <a:moveTo>
                    <a:pt x="229" y="77"/>
                  </a:moveTo>
                  <a:cubicBezTo>
                    <a:pt x="229" y="82"/>
                    <a:pt x="225" y="86"/>
                    <a:pt x="220" y="86"/>
                  </a:cubicBezTo>
                  <a:cubicBezTo>
                    <a:pt x="9" y="86"/>
                    <a:pt x="9" y="86"/>
                    <a:pt x="9" y="86"/>
                  </a:cubicBezTo>
                  <a:cubicBezTo>
                    <a:pt x="4" y="86"/>
                    <a:pt x="0" y="82"/>
                    <a:pt x="0" y="77"/>
                  </a:cubicBezTo>
                  <a:cubicBezTo>
                    <a:pt x="0" y="9"/>
                    <a:pt x="0" y="9"/>
                    <a:pt x="0" y="9"/>
                  </a:cubicBezTo>
                  <a:cubicBezTo>
                    <a:pt x="0" y="4"/>
                    <a:pt x="4" y="0"/>
                    <a:pt x="9" y="0"/>
                  </a:cubicBezTo>
                  <a:cubicBezTo>
                    <a:pt x="220" y="0"/>
                    <a:pt x="220" y="0"/>
                    <a:pt x="220" y="0"/>
                  </a:cubicBezTo>
                  <a:cubicBezTo>
                    <a:pt x="225" y="0"/>
                    <a:pt x="229" y="4"/>
                    <a:pt x="229" y="9"/>
                  </a:cubicBezTo>
                  <a:lnTo>
                    <a:pt x="229" y="7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algn="ctr"/>
              <a:r>
                <a:rPr lang="en-US" sz="2400" dirty="0">
                  <a:solidFill>
                    <a:schemeClr val="bg1"/>
                  </a:solidFill>
                </a:rPr>
                <a:t>Objective B</a:t>
              </a:r>
            </a:p>
          </p:txBody>
        </p:sp>
      </p:grpSp>
      <p:grpSp>
        <p:nvGrpSpPr>
          <p:cNvPr id="44" name="Grupa 43"/>
          <p:cNvGrpSpPr/>
          <p:nvPr/>
        </p:nvGrpSpPr>
        <p:grpSpPr>
          <a:xfrm>
            <a:off x="2544874" y="2176486"/>
            <a:ext cx="1763184" cy="2103968"/>
            <a:chOff x="952500" y="1176338"/>
            <a:chExt cx="1322388" cy="1577976"/>
          </a:xfrm>
        </p:grpSpPr>
        <p:sp>
          <p:nvSpPr>
            <p:cNvPr id="45" name="Oval 6"/>
            <p:cNvSpPr>
              <a:spLocks noChangeArrowheads="1"/>
            </p:cNvSpPr>
            <p:nvPr/>
          </p:nvSpPr>
          <p:spPr bwMode="auto">
            <a:xfrm>
              <a:off x="1373188" y="2644776"/>
              <a:ext cx="479425" cy="10953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7"/>
            <p:cNvSpPr>
              <a:spLocks/>
            </p:cNvSpPr>
            <p:nvPr/>
          </p:nvSpPr>
          <p:spPr bwMode="auto">
            <a:xfrm>
              <a:off x="1558925" y="1187451"/>
              <a:ext cx="109538" cy="1533525"/>
            </a:xfrm>
            <a:custGeom>
              <a:avLst/>
              <a:gdLst>
                <a:gd name="T0" fmla="*/ 19 w 19"/>
                <a:gd name="T1" fmla="*/ 263 h 266"/>
                <a:gd name="T2" fmla="*/ 19 w 19"/>
                <a:gd name="T3" fmla="*/ 0 h 266"/>
                <a:gd name="T4" fmla="*/ 0 w 19"/>
                <a:gd name="T5" fmla="*/ 0 h 266"/>
                <a:gd name="T6" fmla="*/ 0 w 19"/>
                <a:gd name="T7" fmla="*/ 263 h 266"/>
                <a:gd name="T8" fmla="*/ 0 w 19"/>
                <a:gd name="T9" fmla="*/ 263 h 266"/>
                <a:gd name="T10" fmla="*/ 10 w 19"/>
                <a:gd name="T11" fmla="*/ 266 h 266"/>
                <a:gd name="T12" fmla="*/ 19 w 19"/>
                <a:gd name="T13" fmla="*/ 263 h 266"/>
                <a:gd name="T14" fmla="*/ 19 w 19"/>
                <a:gd name="T15" fmla="*/ 26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6">
                  <a:moveTo>
                    <a:pt x="19" y="263"/>
                  </a:moveTo>
                  <a:cubicBezTo>
                    <a:pt x="19" y="0"/>
                    <a:pt x="19" y="0"/>
                    <a:pt x="19" y="0"/>
                  </a:cubicBezTo>
                  <a:cubicBezTo>
                    <a:pt x="0" y="0"/>
                    <a:pt x="0" y="0"/>
                    <a:pt x="0" y="0"/>
                  </a:cubicBezTo>
                  <a:cubicBezTo>
                    <a:pt x="0" y="263"/>
                    <a:pt x="0" y="263"/>
                    <a:pt x="0" y="263"/>
                  </a:cubicBezTo>
                  <a:cubicBezTo>
                    <a:pt x="0" y="263"/>
                    <a:pt x="0" y="263"/>
                    <a:pt x="0" y="263"/>
                  </a:cubicBezTo>
                  <a:cubicBezTo>
                    <a:pt x="0" y="265"/>
                    <a:pt x="4" y="266"/>
                    <a:pt x="10" y="266"/>
                  </a:cubicBezTo>
                  <a:cubicBezTo>
                    <a:pt x="15" y="266"/>
                    <a:pt x="19" y="265"/>
                    <a:pt x="19" y="263"/>
                  </a:cubicBezTo>
                  <a:cubicBezTo>
                    <a:pt x="19" y="263"/>
                    <a:pt x="19" y="263"/>
                    <a:pt x="19" y="263"/>
                  </a:cubicBez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7" name="Oval 8"/>
            <p:cNvSpPr>
              <a:spLocks noChangeArrowheads="1"/>
            </p:cNvSpPr>
            <p:nvPr/>
          </p:nvSpPr>
          <p:spPr bwMode="auto">
            <a:xfrm>
              <a:off x="1558925" y="1176338"/>
              <a:ext cx="109538" cy="22225"/>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9"/>
            <p:cNvSpPr>
              <a:spLocks/>
            </p:cNvSpPr>
            <p:nvPr/>
          </p:nvSpPr>
          <p:spPr bwMode="auto">
            <a:xfrm>
              <a:off x="952500" y="1452563"/>
              <a:ext cx="1322388" cy="495300"/>
            </a:xfrm>
            <a:custGeom>
              <a:avLst/>
              <a:gdLst>
                <a:gd name="T0" fmla="*/ 229 w 229"/>
                <a:gd name="T1" fmla="*/ 77 h 86"/>
                <a:gd name="T2" fmla="*/ 220 w 229"/>
                <a:gd name="T3" fmla="*/ 86 h 86"/>
                <a:gd name="T4" fmla="*/ 9 w 229"/>
                <a:gd name="T5" fmla="*/ 86 h 86"/>
                <a:gd name="T6" fmla="*/ 0 w 229"/>
                <a:gd name="T7" fmla="*/ 77 h 86"/>
                <a:gd name="T8" fmla="*/ 0 w 229"/>
                <a:gd name="T9" fmla="*/ 9 h 86"/>
                <a:gd name="T10" fmla="*/ 9 w 229"/>
                <a:gd name="T11" fmla="*/ 0 h 86"/>
                <a:gd name="T12" fmla="*/ 220 w 229"/>
                <a:gd name="T13" fmla="*/ 0 h 86"/>
                <a:gd name="T14" fmla="*/ 229 w 229"/>
                <a:gd name="T15" fmla="*/ 9 h 86"/>
                <a:gd name="T16" fmla="*/ 229 w 229"/>
                <a:gd name="T17" fmla="*/ 7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86">
                  <a:moveTo>
                    <a:pt x="229" y="77"/>
                  </a:moveTo>
                  <a:cubicBezTo>
                    <a:pt x="229" y="82"/>
                    <a:pt x="225" y="86"/>
                    <a:pt x="220" y="86"/>
                  </a:cubicBezTo>
                  <a:cubicBezTo>
                    <a:pt x="9" y="86"/>
                    <a:pt x="9" y="86"/>
                    <a:pt x="9" y="86"/>
                  </a:cubicBezTo>
                  <a:cubicBezTo>
                    <a:pt x="4" y="86"/>
                    <a:pt x="0" y="82"/>
                    <a:pt x="0" y="77"/>
                  </a:cubicBezTo>
                  <a:cubicBezTo>
                    <a:pt x="0" y="9"/>
                    <a:pt x="0" y="9"/>
                    <a:pt x="0" y="9"/>
                  </a:cubicBezTo>
                  <a:cubicBezTo>
                    <a:pt x="0" y="4"/>
                    <a:pt x="4" y="0"/>
                    <a:pt x="9" y="0"/>
                  </a:cubicBezTo>
                  <a:cubicBezTo>
                    <a:pt x="220" y="0"/>
                    <a:pt x="220" y="0"/>
                    <a:pt x="220" y="0"/>
                  </a:cubicBezTo>
                  <a:cubicBezTo>
                    <a:pt x="225" y="0"/>
                    <a:pt x="229" y="4"/>
                    <a:pt x="229" y="9"/>
                  </a:cubicBezTo>
                  <a:lnTo>
                    <a:pt x="229" y="77"/>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algn="ctr"/>
              <a:r>
                <a:rPr lang="en-US" sz="2400" dirty="0">
                  <a:solidFill>
                    <a:schemeClr val="bg1"/>
                  </a:solidFill>
                </a:rPr>
                <a:t>Objective C</a:t>
              </a:r>
            </a:p>
          </p:txBody>
        </p:sp>
      </p:grpSp>
      <p:grpSp>
        <p:nvGrpSpPr>
          <p:cNvPr id="60" name="Grupa 59"/>
          <p:cNvGrpSpPr/>
          <p:nvPr/>
        </p:nvGrpSpPr>
        <p:grpSpPr>
          <a:xfrm>
            <a:off x="4309930" y="1135978"/>
            <a:ext cx="2294467" cy="1369484"/>
            <a:chOff x="3748088" y="323850"/>
            <a:chExt cx="1720850" cy="1027113"/>
          </a:xfrm>
        </p:grpSpPr>
        <p:sp>
          <p:nvSpPr>
            <p:cNvPr id="53" name="Oval 14"/>
            <p:cNvSpPr>
              <a:spLocks noChangeArrowheads="1"/>
            </p:cNvSpPr>
            <p:nvPr/>
          </p:nvSpPr>
          <p:spPr bwMode="auto">
            <a:xfrm>
              <a:off x="3949701" y="1279525"/>
              <a:ext cx="311150" cy="7143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15"/>
            <p:cNvSpPr>
              <a:spLocks/>
            </p:cNvSpPr>
            <p:nvPr/>
          </p:nvSpPr>
          <p:spPr bwMode="auto">
            <a:xfrm>
              <a:off x="4070351" y="331788"/>
              <a:ext cx="71438" cy="996950"/>
            </a:xfrm>
            <a:custGeom>
              <a:avLst/>
              <a:gdLst>
                <a:gd name="T0" fmla="*/ 19 w 19"/>
                <a:gd name="T1" fmla="*/ 263 h 266"/>
                <a:gd name="T2" fmla="*/ 19 w 19"/>
                <a:gd name="T3" fmla="*/ 0 h 266"/>
                <a:gd name="T4" fmla="*/ 0 w 19"/>
                <a:gd name="T5" fmla="*/ 0 h 266"/>
                <a:gd name="T6" fmla="*/ 0 w 19"/>
                <a:gd name="T7" fmla="*/ 263 h 266"/>
                <a:gd name="T8" fmla="*/ 0 w 19"/>
                <a:gd name="T9" fmla="*/ 263 h 266"/>
                <a:gd name="T10" fmla="*/ 9 w 19"/>
                <a:gd name="T11" fmla="*/ 266 h 266"/>
                <a:gd name="T12" fmla="*/ 19 w 19"/>
                <a:gd name="T13" fmla="*/ 263 h 266"/>
                <a:gd name="T14" fmla="*/ 19 w 19"/>
                <a:gd name="T15" fmla="*/ 26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6">
                  <a:moveTo>
                    <a:pt x="19" y="263"/>
                  </a:moveTo>
                  <a:cubicBezTo>
                    <a:pt x="19" y="0"/>
                    <a:pt x="19" y="0"/>
                    <a:pt x="19" y="0"/>
                  </a:cubicBezTo>
                  <a:cubicBezTo>
                    <a:pt x="0" y="0"/>
                    <a:pt x="0" y="0"/>
                    <a:pt x="0" y="0"/>
                  </a:cubicBezTo>
                  <a:cubicBezTo>
                    <a:pt x="0" y="263"/>
                    <a:pt x="0" y="263"/>
                    <a:pt x="0" y="263"/>
                  </a:cubicBezTo>
                  <a:cubicBezTo>
                    <a:pt x="0" y="263"/>
                    <a:pt x="0" y="263"/>
                    <a:pt x="0" y="263"/>
                  </a:cubicBezTo>
                  <a:cubicBezTo>
                    <a:pt x="0" y="265"/>
                    <a:pt x="4" y="266"/>
                    <a:pt x="9" y="266"/>
                  </a:cubicBezTo>
                  <a:cubicBezTo>
                    <a:pt x="15" y="266"/>
                    <a:pt x="19" y="265"/>
                    <a:pt x="19" y="263"/>
                  </a:cubicBezTo>
                  <a:cubicBezTo>
                    <a:pt x="19" y="263"/>
                    <a:pt x="19" y="263"/>
                    <a:pt x="19" y="263"/>
                  </a:cubicBez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5" name="Oval 16"/>
            <p:cNvSpPr>
              <a:spLocks noChangeArrowheads="1"/>
            </p:cNvSpPr>
            <p:nvPr/>
          </p:nvSpPr>
          <p:spPr bwMode="auto">
            <a:xfrm>
              <a:off x="4070351" y="323850"/>
              <a:ext cx="71438" cy="1428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6" name="Oval 17"/>
            <p:cNvSpPr>
              <a:spLocks noChangeArrowheads="1"/>
            </p:cNvSpPr>
            <p:nvPr/>
          </p:nvSpPr>
          <p:spPr bwMode="auto">
            <a:xfrm>
              <a:off x="4957763" y="1279525"/>
              <a:ext cx="311150" cy="7143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18"/>
            <p:cNvSpPr>
              <a:spLocks/>
            </p:cNvSpPr>
            <p:nvPr/>
          </p:nvSpPr>
          <p:spPr bwMode="auto">
            <a:xfrm>
              <a:off x="5078413" y="331788"/>
              <a:ext cx="71438" cy="996950"/>
            </a:xfrm>
            <a:custGeom>
              <a:avLst/>
              <a:gdLst>
                <a:gd name="T0" fmla="*/ 19 w 19"/>
                <a:gd name="T1" fmla="*/ 263 h 266"/>
                <a:gd name="T2" fmla="*/ 19 w 19"/>
                <a:gd name="T3" fmla="*/ 0 h 266"/>
                <a:gd name="T4" fmla="*/ 0 w 19"/>
                <a:gd name="T5" fmla="*/ 0 h 266"/>
                <a:gd name="T6" fmla="*/ 0 w 19"/>
                <a:gd name="T7" fmla="*/ 263 h 266"/>
                <a:gd name="T8" fmla="*/ 0 w 19"/>
                <a:gd name="T9" fmla="*/ 263 h 266"/>
                <a:gd name="T10" fmla="*/ 10 w 19"/>
                <a:gd name="T11" fmla="*/ 266 h 266"/>
                <a:gd name="T12" fmla="*/ 19 w 19"/>
                <a:gd name="T13" fmla="*/ 263 h 266"/>
                <a:gd name="T14" fmla="*/ 19 w 19"/>
                <a:gd name="T15" fmla="*/ 26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66">
                  <a:moveTo>
                    <a:pt x="19" y="263"/>
                  </a:moveTo>
                  <a:cubicBezTo>
                    <a:pt x="19" y="0"/>
                    <a:pt x="19" y="0"/>
                    <a:pt x="19" y="0"/>
                  </a:cubicBezTo>
                  <a:cubicBezTo>
                    <a:pt x="0" y="0"/>
                    <a:pt x="0" y="0"/>
                    <a:pt x="0" y="0"/>
                  </a:cubicBezTo>
                  <a:cubicBezTo>
                    <a:pt x="0" y="263"/>
                    <a:pt x="0" y="263"/>
                    <a:pt x="0" y="263"/>
                  </a:cubicBezTo>
                  <a:cubicBezTo>
                    <a:pt x="0" y="263"/>
                    <a:pt x="0" y="263"/>
                    <a:pt x="0" y="263"/>
                  </a:cubicBezTo>
                  <a:cubicBezTo>
                    <a:pt x="0" y="265"/>
                    <a:pt x="4" y="266"/>
                    <a:pt x="10" y="266"/>
                  </a:cubicBezTo>
                  <a:cubicBezTo>
                    <a:pt x="15" y="266"/>
                    <a:pt x="19" y="265"/>
                    <a:pt x="19" y="263"/>
                  </a:cubicBezTo>
                  <a:cubicBezTo>
                    <a:pt x="19" y="263"/>
                    <a:pt x="19" y="263"/>
                    <a:pt x="19" y="263"/>
                  </a:cubicBez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8" name="Oval 19"/>
            <p:cNvSpPr>
              <a:spLocks noChangeArrowheads="1"/>
            </p:cNvSpPr>
            <p:nvPr/>
          </p:nvSpPr>
          <p:spPr bwMode="auto">
            <a:xfrm>
              <a:off x="5078413" y="323850"/>
              <a:ext cx="71438" cy="14288"/>
            </a:xfrm>
            <a:prstGeom prst="ellipse">
              <a:avLst/>
            </a:prstGeom>
            <a:solidFill>
              <a:srgbClr val="8888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20"/>
            <p:cNvSpPr>
              <a:spLocks/>
            </p:cNvSpPr>
            <p:nvPr/>
          </p:nvSpPr>
          <p:spPr bwMode="auto">
            <a:xfrm>
              <a:off x="3748088" y="417513"/>
              <a:ext cx="1720850" cy="528638"/>
            </a:xfrm>
            <a:custGeom>
              <a:avLst/>
              <a:gdLst>
                <a:gd name="T0" fmla="*/ 459 w 459"/>
                <a:gd name="T1" fmla="*/ 123 h 141"/>
                <a:gd name="T2" fmla="*/ 442 w 459"/>
                <a:gd name="T3" fmla="*/ 141 h 141"/>
                <a:gd name="T4" fmla="*/ 18 w 459"/>
                <a:gd name="T5" fmla="*/ 141 h 141"/>
                <a:gd name="T6" fmla="*/ 0 w 459"/>
                <a:gd name="T7" fmla="*/ 123 h 141"/>
                <a:gd name="T8" fmla="*/ 0 w 459"/>
                <a:gd name="T9" fmla="*/ 17 h 141"/>
                <a:gd name="T10" fmla="*/ 18 w 459"/>
                <a:gd name="T11" fmla="*/ 0 h 141"/>
                <a:gd name="T12" fmla="*/ 442 w 459"/>
                <a:gd name="T13" fmla="*/ 0 h 141"/>
                <a:gd name="T14" fmla="*/ 459 w 459"/>
                <a:gd name="T15" fmla="*/ 17 h 141"/>
                <a:gd name="T16" fmla="*/ 459 w 459"/>
                <a:gd name="T17"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141">
                  <a:moveTo>
                    <a:pt x="459" y="123"/>
                  </a:moveTo>
                  <a:cubicBezTo>
                    <a:pt x="459" y="133"/>
                    <a:pt x="451" y="141"/>
                    <a:pt x="442" y="141"/>
                  </a:cubicBezTo>
                  <a:cubicBezTo>
                    <a:pt x="18" y="141"/>
                    <a:pt x="18" y="141"/>
                    <a:pt x="18" y="141"/>
                  </a:cubicBezTo>
                  <a:cubicBezTo>
                    <a:pt x="8" y="141"/>
                    <a:pt x="0" y="133"/>
                    <a:pt x="0" y="123"/>
                  </a:cubicBezTo>
                  <a:cubicBezTo>
                    <a:pt x="0" y="17"/>
                    <a:pt x="0" y="17"/>
                    <a:pt x="0" y="17"/>
                  </a:cubicBezTo>
                  <a:cubicBezTo>
                    <a:pt x="0" y="8"/>
                    <a:pt x="8" y="0"/>
                    <a:pt x="18" y="0"/>
                  </a:cubicBezTo>
                  <a:cubicBezTo>
                    <a:pt x="442" y="0"/>
                    <a:pt x="442" y="0"/>
                    <a:pt x="442" y="0"/>
                  </a:cubicBezTo>
                  <a:cubicBezTo>
                    <a:pt x="451" y="0"/>
                    <a:pt x="459" y="8"/>
                    <a:pt x="459" y="17"/>
                  </a:cubicBezTo>
                  <a:lnTo>
                    <a:pt x="459" y="123"/>
                  </a:lnTo>
                  <a:close/>
                </a:path>
              </a:pathLst>
            </a:custGeom>
            <a:solidFill>
              <a:srgbClr val="2E6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sp>
        <p:nvSpPr>
          <p:cNvPr id="63" name="pole tekstowe 62"/>
          <p:cNvSpPr txBox="1"/>
          <p:nvPr/>
        </p:nvSpPr>
        <p:spPr>
          <a:xfrm>
            <a:off x="4497057" y="1367066"/>
            <a:ext cx="1920213" cy="461665"/>
          </a:xfrm>
          <a:prstGeom prst="rect">
            <a:avLst/>
          </a:prstGeom>
          <a:noFill/>
        </p:spPr>
        <p:txBody>
          <a:bodyPr wrap="square" rtlCol="0">
            <a:spAutoFit/>
          </a:bodyPr>
          <a:lstStyle/>
          <a:p>
            <a:pPr algn="ctr"/>
            <a:r>
              <a:rPr lang="en-US" sz="2400" dirty="0">
                <a:solidFill>
                  <a:schemeClr val="bg1"/>
                </a:solidFill>
              </a:rPr>
              <a:t>Target</a:t>
            </a:r>
          </a:p>
        </p:txBody>
      </p:sp>
      <p:grpSp>
        <p:nvGrpSpPr>
          <p:cNvPr id="49" name="Grupa 48">
            <a:extLst>
              <a:ext uri="{FF2B5EF4-FFF2-40B4-BE49-F238E27FC236}">
                <a16:creationId xmlns:a16="http://schemas.microsoft.com/office/drawing/2014/main" id="{9F18A903-0575-42CD-9A19-BA92CBA31B5E}"/>
              </a:ext>
            </a:extLst>
          </p:cNvPr>
          <p:cNvGrpSpPr/>
          <p:nvPr/>
        </p:nvGrpSpPr>
        <p:grpSpPr>
          <a:xfrm>
            <a:off x="7302104" y="4827442"/>
            <a:ext cx="4268807" cy="1481283"/>
            <a:chOff x="6134870" y="4395396"/>
            <a:chExt cx="4268807" cy="1481283"/>
          </a:xfrm>
        </p:grpSpPr>
        <p:sp>
          <p:nvSpPr>
            <p:cNvPr id="52" name="pole tekstowe 51">
              <a:extLst>
                <a:ext uri="{FF2B5EF4-FFF2-40B4-BE49-F238E27FC236}">
                  <a16:creationId xmlns:a16="http://schemas.microsoft.com/office/drawing/2014/main" id="{020F83E3-A67A-47D8-A5BC-8B052C7C4424}"/>
                </a:ext>
              </a:extLst>
            </p:cNvPr>
            <p:cNvSpPr txBox="1"/>
            <p:nvPr/>
          </p:nvSpPr>
          <p:spPr>
            <a:xfrm>
              <a:off x="6282350" y="4868679"/>
              <a:ext cx="3973847" cy="1008000"/>
            </a:xfrm>
            <a:prstGeom prst="rect">
              <a:avLst/>
            </a:prstGeom>
            <a:solidFill>
              <a:schemeClr val="bg2"/>
            </a:solidFill>
          </p:spPr>
          <p:txBody>
            <a:bodyPr wrap="square" rtlCol="0" anchor="ctr">
              <a:noAutofit/>
            </a:bodyPr>
            <a:lstStyle/>
            <a:p>
              <a:pPr algn="ctr"/>
              <a:r>
                <a:rPr lang="en-US" sz="1600" dirty="0"/>
                <a:t>Your description of an objective.</a:t>
              </a:r>
            </a:p>
            <a:p>
              <a:pPr algn="ctr"/>
              <a:r>
                <a:rPr lang="en-US" sz="1600" dirty="0"/>
                <a:t>Add your description here.</a:t>
              </a:r>
            </a:p>
          </p:txBody>
        </p:sp>
        <p:sp>
          <p:nvSpPr>
            <p:cNvPr id="61" name="pole tekstowe 60">
              <a:extLst>
                <a:ext uri="{FF2B5EF4-FFF2-40B4-BE49-F238E27FC236}">
                  <a16:creationId xmlns:a16="http://schemas.microsoft.com/office/drawing/2014/main" id="{90873B9D-96C6-4EC6-8E15-9CC816C5C137}"/>
                </a:ext>
              </a:extLst>
            </p:cNvPr>
            <p:cNvSpPr txBox="1"/>
            <p:nvPr/>
          </p:nvSpPr>
          <p:spPr>
            <a:xfrm>
              <a:off x="6134870" y="4395396"/>
              <a:ext cx="4268807" cy="474394"/>
            </a:xfrm>
            <a:prstGeom prst="rect">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defPPr>
                <a:defRPr lang="pl-PL"/>
              </a:defPPr>
              <a:lvl1pPr algn="ctr">
                <a:defRPr sz="1600">
                  <a:solidFill>
                    <a:schemeClr val="bg1"/>
                  </a:solidFill>
                </a:defRPr>
              </a:lvl1pPr>
            </a:lstStyle>
            <a:p>
              <a:r>
                <a:rPr lang="en-US" sz="1800" dirty="0"/>
                <a:t>Objective A</a:t>
              </a:r>
            </a:p>
          </p:txBody>
        </p:sp>
        <p:sp>
          <p:nvSpPr>
            <p:cNvPr id="62" name="Trójkąt prostokątny 61">
              <a:extLst>
                <a:ext uri="{FF2B5EF4-FFF2-40B4-BE49-F238E27FC236}">
                  <a16:creationId xmlns:a16="http://schemas.microsoft.com/office/drawing/2014/main" id="{8E98BBA5-CB24-4637-AC37-58D987E4EF53}"/>
                </a:ext>
              </a:extLst>
            </p:cNvPr>
            <p:cNvSpPr/>
            <p:nvPr/>
          </p:nvSpPr>
          <p:spPr>
            <a:xfrm rot="10800000">
              <a:off x="6134870" y="4868238"/>
              <a:ext cx="147480" cy="14748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rójkąt prostokątny 63">
              <a:extLst>
                <a:ext uri="{FF2B5EF4-FFF2-40B4-BE49-F238E27FC236}">
                  <a16:creationId xmlns:a16="http://schemas.microsoft.com/office/drawing/2014/main" id="{A553F596-C6D0-4016-A245-9050591D0163}"/>
                </a:ext>
              </a:extLst>
            </p:cNvPr>
            <p:cNvSpPr/>
            <p:nvPr/>
          </p:nvSpPr>
          <p:spPr>
            <a:xfrm rot="5400000">
              <a:off x="10256197" y="4868238"/>
              <a:ext cx="147480" cy="14748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upa 64">
            <a:extLst>
              <a:ext uri="{FF2B5EF4-FFF2-40B4-BE49-F238E27FC236}">
                <a16:creationId xmlns:a16="http://schemas.microsoft.com/office/drawing/2014/main" id="{A75374DA-CD4B-4528-B05A-45EC61A69AAA}"/>
              </a:ext>
            </a:extLst>
          </p:cNvPr>
          <p:cNvGrpSpPr/>
          <p:nvPr/>
        </p:nvGrpSpPr>
        <p:grpSpPr>
          <a:xfrm>
            <a:off x="7302101" y="3188097"/>
            <a:ext cx="4268810" cy="1481283"/>
            <a:chOff x="6134867" y="4395396"/>
            <a:chExt cx="4268810" cy="1481283"/>
          </a:xfrm>
        </p:grpSpPr>
        <p:sp>
          <p:nvSpPr>
            <p:cNvPr id="66" name="pole tekstowe 65">
              <a:extLst>
                <a:ext uri="{FF2B5EF4-FFF2-40B4-BE49-F238E27FC236}">
                  <a16:creationId xmlns:a16="http://schemas.microsoft.com/office/drawing/2014/main" id="{F5B11038-BD03-46BF-9B84-00FA7E383061}"/>
                </a:ext>
              </a:extLst>
            </p:cNvPr>
            <p:cNvSpPr txBox="1"/>
            <p:nvPr/>
          </p:nvSpPr>
          <p:spPr>
            <a:xfrm>
              <a:off x="6282347" y="4868679"/>
              <a:ext cx="3973850" cy="1008000"/>
            </a:xfrm>
            <a:prstGeom prst="rect">
              <a:avLst/>
            </a:prstGeom>
            <a:solidFill>
              <a:schemeClr val="bg2"/>
            </a:solidFill>
          </p:spPr>
          <p:txBody>
            <a:bodyPr wrap="square" rtlCol="0" anchor="ctr">
              <a:noAutofit/>
            </a:bodyPr>
            <a:lstStyle/>
            <a:p>
              <a:pPr algn="ctr"/>
              <a:r>
                <a:rPr lang="en-US" sz="1600" dirty="0"/>
                <a:t>Your description of an objective.</a:t>
              </a:r>
            </a:p>
            <a:p>
              <a:pPr algn="ctr"/>
              <a:r>
                <a:rPr lang="en-US" sz="1600" dirty="0"/>
                <a:t>Add your description here.</a:t>
              </a:r>
            </a:p>
          </p:txBody>
        </p:sp>
        <p:sp>
          <p:nvSpPr>
            <p:cNvPr id="67" name="pole tekstowe 66">
              <a:extLst>
                <a:ext uri="{FF2B5EF4-FFF2-40B4-BE49-F238E27FC236}">
                  <a16:creationId xmlns:a16="http://schemas.microsoft.com/office/drawing/2014/main" id="{B7320BF7-CAC7-4147-8B04-37647B17B46C}"/>
                </a:ext>
              </a:extLst>
            </p:cNvPr>
            <p:cNvSpPr txBox="1"/>
            <p:nvPr/>
          </p:nvSpPr>
          <p:spPr>
            <a:xfrm>
              <a:off x="6134869" y="4395396"/>
              <a:ext cx="4268808" cy="474394"/>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defPPr>
                <a:defRPr lang="pl-PL"/>
              </a:defPPr>
              <a:lvl1pPr algn="ctr">
                <a:defRPr sz="1600">
                  <a:solidFill>
                    <a:schemeClr val="bg1"/>
                  </a:solidFill>
                </a:defRPr>
              </a:lvl1pPr>
            </a:lstStyle>
            <a:p>
              <a:r>
                <a:rPr lang="en-US" sz="1800" dirty="0"/>
                <a:t>Objective B</a:t>
              </a:r>
            </a:p>
          </p:txBody>
        </p:sp>
        <p:sp>
          <p:nvSpPr>
            <p:cNvPr id="68" name="Trójkąt prostokątny 67">
              <a:extLst>
                <a:ext uri="{FF2B5EF4-FFF2-40B4-BE49-F238E27FC236}">
                  <a16:creationId xmlns:a16="http://schemas.microsoft.com/office/drawing/2014/main" id="{28EB724A-A309-4388-8225-F43ECD1CC444}"/>
                </a:ext>
              </a:extLst>
            </p:cNvPr>
            <p:cNvSpPr/>
            <p:nvPr/>
          </p:nvSpPr>
          <p:spPr>
            <a:xfrm rot="10800000">
              <a:off x="6134867" y="4868238"/>
              <a:ext cx="147480" cy="1474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rójkąt prostokątny 68">
              <a:extLst>
                <a:ext uri="{FF2B5EF4-FFF2-40B4-BE49-F238E27FC236}">
                  <a16:creationId xmlns:a16="http://schemas.microsoft.com/office/drawing/2014/main" id="{6A900DDA-3318-4EE4-9001-EF79A7FCA608}"/>
                </a:ext>
              </a:extLst>
            </p:cNvPr>
            <p:cNvSpPr/>
            <p:nvPr/>
          </p:nvSpPr>
          <p:spPr>
            <a:xfrm rot="5400000">
              <a:off x="10256197" y="4868238"/>
              <a:ext cx="147480" cy="1474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upa 69">
            <a:extLst>
              <a:ext uri="{FF2B5EF4-FFF2-40B4-BE49-F238E27FC236}">
                <a16:creationId xmlns:a16="http://schemas.microsoft.com/office/drawing/2014/main" id="{EA7FFB6E-753B-4136-A755-325EC1E57EE4}"/>
              </a:ext>
            </a:extLst>
          </p:cNvPr>
          <p:cNvGrpSpPr/>
          <p:nvPr/>
        </p:nvGrpSpPr>
        <p:grpSpPr>
          <a:xfrm>
            <a:off x="7302101" y="1556164"/>
            <a:ext cx="4268810" cy="1481283"/>
            <a:chOff x="6134867" y="4395396"/>
            <a:chExt cx="4268810" cy="1481283"/>
          </a:xfrm>
        </p:grpSpPr>
        <p:sp>
          <p:nvSpPr>
            <p:cNvPr id="71" name="pole tekstowe 70">
              <a:extLst>
                <a:ext uri="{FF2B5EF4-FFF2-40B4-BE49-F238E27FC236}">
                  <a16:creationId xmlns:a16="http://schemas.microsoft.com/office/drawing/2014/main" id="{088BC516-115C-4111-B504-0E504C75F5D2}"/>
                </a:ext>
              </a:extLst>
            </p:cNvPr>
            <p:cNvSpPr txBox="1"/>
            <p:nvPr/>
          </p:nvSpPr>
          <p:spPr>
            <a:xfrm>
              <a:off x="6282347" y="4868679"/>
              <a:ext cx="3973850" cy="1008000"/>
            </a:xfrm>
            <a:prstGeom prst="rect">
              <a:avLst/>
            </a:prstGeom>
            <a:solidFill>
              <a:schemeClr val="bg2"/>
            </a:solidFill>
          </p:spPr>
          <p:txBody>
            <a:bodyPr wrap="square" rtlCol="0" anchor="ctr">
              <a:noAutofit/>
            </a:bodyPr>
            <a:lstStyle/>
            <a:p>
              <a:pPr algn="ctr"/>
              <a:r>
                <a:rPr lang="en-US" sz="1600" dirty="0"/>
                <a:t>Your description of an objective.</a:t>
              </a:r>
            </a:p>
            <a:p>
              <a:pPr algn="ctr"/>
              <a:r>
                <a:rPr lang="en-US" sz="1600" dirty="0"/>
                <a:t>Add your description here.</a:t>
              </a:r>
            </a:p>
          </p:txBody>
        </p:sp>
        <p:sp>
          <p:nvSpPr>
            <p:cNvPr id="72" name="pole tekstowe 71">
              <a:extLst>
                <a:ext uri="{FF2B5EF4-FFF2-40B4-BE49-F238E27FC236}">
                  <a16:creationId xmlns:a16="http://schemas.microsoft.com/office/drawing/2014/main" id="{0E3E682A-B687-47A3-85D0-B3C3DAEEB8CF}"/>
                </a:ext>
              </a:extLst>
            </p:cNvPr>
            <p:cNvSpPr txBox="1"/>
            <p:nvPr/>
          </p:nvSpPr>
          <p:spPr>
            <a:xfrm>
              <a:off x="6134867" y="4395396"/>
              <a:ext cx="4268809" cy="474394"/>
            </a:xfrm>
            <a:prstGeom prst="rect">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defPPr>
                <a:defRPr lang="pl-PL"/>
              </a:defPPr>
              <a:lvl1pPr algn="ctr">
                <a:defRPr sz="1600">
                  <a:solidFill>
                    <a:schemeClr val="bg1"/>
                  </a:solidFill>
                </a:defRPr>
              </a:lvl1pPr>
            </a:lstStyle>
            <a:p>
              <a:r>
                <a:rPr lang="en-US" sz="1800" dirty="0"/>
                <a:t>Objective C</a:t>
              </a:r>
            </a:p>
          </p:txBody>
        </p:sp>
        <p:sp>
          <p:nvSpPr>
            <p:cNvPr id="73" name="Trójkąt prostokątny 72">
              <a:extLst>
                <a:ext uri="{FF2B5EF4-FFF2-40B4-BE49-F238E27FC236}">
                  <a16:creationId xmlns:a16="http://schemas.microsoft.com/office/drawing/2014/main" id="{65DC7113-B88B-4C9E-ABC6-400E2F45CE7C}"/>
                </a:ext>
              </a:extLst>
            </p:cNvPr>
            <p:cNvSpPr/>
            <p:nvPr/>
          </p:nvSpPr>
          <p:spPr>
            <a:xfrm rot="10800000">
              <a:off x="6134870" y="4868238"/>
              <a:ext cx="147480" cy="147480"/>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rójkąt prostokątny 73">
              <a:extLst>
                <a:ext uri="{FF2B5EF4-FFF2-40B4-BE49-F238E27FC236}">
                  <a16:creationId xmlns:a16="http://schemas.microsoft.com/office/drawing/2014/main" id="{022DA8A3-5664-4DF9-AC69-F8EA66F2382A}"/>
                </a:ext>
              </a:extLst>
            </p:cNvPr>
            <p:cNvSpPr/>
            <p:nvPr/>
          </p:nvSpPr>
          <p:spPr>
            <a:xfrm rot="5400000">
              <a:off x="10256197" y="4868238"/>
              <a:ext cx="147480" cy="147480"/>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490314479"/>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4 Project Roadmap Infographics Snake Shape</a:t>
            </a:r>
          </a:p>
        </p:txBody>
      </p:sp>
      <p:sp>
        <p:nvSpPr>
          <p:cNvPr id="11" name="Freeform 12"/>
          <p:cNvSpPr>
            <a:spLocks/>
          </p:cNvSpPr>
          <p:nvPr/>
        </p:nvSpPr>
        <p:spPr bwMode="auto">
          <a:xfrm>
            <a:off x="5295900" y="5876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3C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25"/>
          <p:cNvSpPr>
            <a:spLocks/>
          </p:cNvSpPr>
          <p:nvPr/>
        </p:nvSpPr>
        <p:spPr bwMode="auto">
          <a:xfrm>
            <a:off x="5321300" y="5787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3C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nvGrpSpPr>
          <p:cNvPr id="9" name="Grupa 8">
            <a:extLst>
              <a:ext uri="{FF2B5EF4-FFF2-40B4-BE49-F238E27FC236}">
                <a16:creationId xmlns:a16="http://schemas.microsoft.com/office/drawing/2014/main" id="{0A2C907D-18CF-40DA-A995-E8C19E90A667}"/>
              </a:ext>
            </a:extLst>
          </p:cNvPr>
          <p:cNvGrpSpPr/>
          <p:nvPr/>
        </p:nvGrpSpPr>
        <p:grpSpPr>
          <a:xfrm>
            <a:off x="1439333" y="1331667"/>
            <a:ext cx="9313334" cy="4618569"/>
            <a:chOff x="1439333" y="1331667"/>
            <a:chExt cx="9313334" cy="4618569"/>
          </a:xfrm>
        </p:grpSpPr>
        <p:sp>
          <p:nvSpPr>
            <p:cNvPr id="16" name="Oval 19"/>
            <p:cNvSpPr>
              <a:spLocks noChangeArrowheads="1"/>
            </p:cNvSpPr>
            <p:nvPr/>
          </p:nvSpPr>
          <p:spPr bwMode="auto">
            <a:xfrm>
              <a:off x="4807118" y="4541001"/>
              <a:ext cx="1024133" cy="1029885"/>
            </a:xfrm>
            <a:prstGeom prst="ellipse">
              <a:avLst/>
            </a:prstGeom>
            <a:solidFill>
              <a:schemeClr val="bg1">
                <a:lumMod val="8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7" name="Oval 20"/>
            <p:cNvSpPr>
              <a:spLocks noChangeArrowheads="1"/>
            </p:cNvSpPr>
            <p:nvPr/>
          </p:nvSpPr>
          <p:spPr bwMode="auto">
            <a:xfrm>
              <a:off x="7729609" y="3314626"/>
              <a:ext cx="1052899" cy="1054819"/>
            </a:xfrm>
            <a:prstGeom prst="ellipse">
              <a:avLst/>
            </a:prstGeom>
            <a:solidFill>
              <a:schemeClr val="bg1">
                <a:lumMod val="8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21"/>
            <p:cNvSpPr>
              <a:spLocks noChangeArrowheads="1"/>
            </p:cNvSpPr>
            <p:nvPr/>
          </p:nvSpPr>
          <p:spPr bwMode="auto">
            <a:xfrm>
              <a:off x="3332299" y="3310139"/>
              <a:ext cx="1033723" cy="1033723"/>
            </a:xfrm>
            <a:prstGeom prst="ellipse">
              <a:avLst/>
            </a:prstGeom>
            <a:solidFill>
              <a:schemeClr val="bg1">
                <a:lumMod val="8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9" name="Oval 22"/>
            <p:cNvSpPr>
              <a:spLocks noChangeArrowheads="1"/>
            </p:cNvSpPr>
            <p:nvPr/>
          </p:nvSpPr>
          <p:spPr bwMode="auto">
            <a:xfrm>
              <a:off x="6245131" y="2136886"/>
              <a:ext cx="1039475" cy="1039475"/>
            </a:xfrm>
            <a:prstGeom prst="ellipse">
              <a:avLst/>
            </a:prstGeom>
            <a:solidFill>
              <a:schemeClr val="bg1">
                <a:lumMod val="85000"/>
              </a:schemeClr>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0" name="Freeform 23"/>
            <p:cNvSpPr>
              <a:spLocks/>
            </p:cNvSpPr>
            <p:nvPr/>
          </p:nvSpPr>
          <p:spPr bwMode="auto">
            <a:xfrm>
              <a:off x="5861051" y="1750767"/>
              <a:ext cx="1811867" cy="1509184"/>
            </a:xfrm>
            <a:custGeom>
              <a:avLst/>
              <a:gdLst>
                <a:gd name="T0" fmla="*/ 300 w 597"/>
                <a:gd name="T1" fmla="*/ 0 h 497"/>
                <a:gd name="T2" fmla="*/ 296 w 597"/>
                <a:gd name="T3" fmla="*/ 0 h 497"/>
                <a:gd name="T4" fmla="*/ 87 w 597"/>
                <a:gd name="T5" fmla="*/ 87 h 497"/>
                <a:gd name="T6" fmla="*/ 1 w 597"/>
                <a:gd name="T7" fmla="*/ 298 h 497"/>
                <a:gd name="T8" fmla="*/ 3 w 597"/>
                <a:gd name="T9" fmla="*/ 497 h 497"/>
                <a:gd name="T10" fmla="*/ 112 w 597"/>
                <a:gd name="T11" fmla="*/ 497 h 497"/>
                <a:gd name="T12" fmla="*/ 111 w 597"/>
                <a:gd name="T13" fmla="*/ 297 h 497"/>
                <a:gd name="T14" fmla="*/ 165 w 597"/>
                <a:gd name="T15" fmla="*/ 165 h 497"/>
                <a:gd name="T16" fmla="*/ 296 w 597"/>
                <a:gd name="T17" fmla="*/ 110 h 497"/>
                <a:gd name="T18" fmla="*/ 300 w 597"/>
                <a:gd name="T19" fmla="*/ 110 h 497"/>
                <a:gd name="T20" fmla="*/ 487 w 597"/>
                <a:gd name="T21" fmla="*/ 297 h 497"/>
                <a:gd name="T22" fmla="*/ 487 w 597"/>
                <a:gd name="T23" fmla="*/ 497 h 497"/>
                <a:gd name="T24" fmla="*/ 597 w 597"/>
                <a:gd name="T25" fmla="*/ 497 h 497"/>
                <a:gd name="T26" fmla="*/ 597 w 597"/>
                <a:gd name="T27" fmla="*/ 297 h 497"/>
                <a:gd name="T28" fmla="*/ 300 w 597"/>
                <a:gd name="T29"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7" h="497">
                  <a:moveTo>
                    <a:pt x="300" y="0"/>
                  </a:moveTo>
                  <a:cubicBezTo>
                    <a:pt x="296" y="0"/>
                    <a:pt x="296" y="0"/>
                    <a:pt x="296" y="0"/>
                  </a:cubicBezTo>
                  <a:cubicBezTo>
                    <a:pt x="217" y="0"/>
                    <a:pt x="143" y="31"/>
                    <a:pt x="87" y="87"/>
                  </a:cubicBezTo>
                  <a:cubicBezTo>
                    <a:pt x="31" y="144"/>
                    <a:pt x="0" y="218"/>
                    <a:pt x="1" y="298"/>
                  </a:cubicBezTo>
                  <a:cubicBezTo>
                    <a:pt x="3" y="497"/>
                    <a:pt x="3" y="497"/>
                    <a:pt x="3" y="497"/>
                  </a:cubicBezTo>
                  <a:cubicBezTo>
                    <a:pt x="112" y="497"/>
                    <a:pt x="112" y="497"/>
                    <a:pt x="112" y="497"/>
                  </a:cubicBezTo>
                  <a:cubicBezTo>
                    <a:pt x="111" y="297"/>
                    <a:pt x="111" y="297"/>
                    <a:pt x="111" y="297"/>
                  </a:cubicBezTo>
                  <a:cubicBezTo>
                    <a:pt x="110" y="247"/>
                    <a:pt x="130" y="200"/>
                    <a:pt x="165" y="165"/>
                  </a:cubicBezTo>
                  <a:cubicBezTo>
                    <a:pt x="200" y="129"/>
                    <a:pt x="247" y="110"/>
                    <a:pt x="296" y="110"/>
                  </a:cubicBezTo>
                  <a:cubicBezTo>
                    <a:pt x="300" y="110"/>
                    <a:pt x="300" y="110"/>
                    <a:pt x="300" y="110"/>
                  </a:cubicBezTo>
                  <a:cubicBezTo>
                    <a:pt x="403" y="110"/>
                    <a:pt x="487" y="194"/>
                    <a:pt x="487" y="297"/>
                  </a:cubicBezTo>
                  <a:cubicBezTo>
                    <a:pt x="487" y="497"/>
                    <a:pt x="487" y="497"/>
                    <a:pt x="487" y="497"/>
                  </a:cubicBezTo>
                  <a:cubicBezTo>
                    <a:pt x="597" y="497"/>
                    <a:pt x="597" y="497"/>
                    <a:pt x="597" y="497"/>
                  </a:cubicBezTo>
                  <a:cubicBezTo>
                    <a:pt x="597" y="297"/>
                    <a:pt x="597" y="297"/>
                    <a:pt x="597" y="297"/>
                  </a:cubicBezTo>
                  <a:cubicBezTo>
                    <a:pt x="597" y="133"/>
                    <a:pt x="464" y="0"/>
                    <a:pt x="300" y="0"/>
                  </a:cubicBezTo>
                  <a:close/>
                </a:path>
              </a:pathLst>
            </a:cu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24"/>
            <p:cNvSpPr>
              <a:spLocks/>
            </p:cNvSpPr>
            <p:nvPr/>
          </p:nvSpPr>
          <p:spPr bwMode="auto">
            <a:xfrm>
              <a:off x="7336367" y="1331667"/>
              <a:ext cx="3416300" cy="3420533"/>
            </a:xfrm>
            <a:custGeom>
              <a:avLst/>
              <a:gdLst>
                <a:gd name="T0" fmla="*/ 1083 w 1126"/>
                <a:gd name="T1" fmla="*/ 0 h 1127"/>
                <a:gd name="T2" fmla="*/ 799 w 1126"/>
                <a:gd name="T3" fmla="*/ 0 h 1127"/>
                <a:gd name="T4" fmla="*/ 496 w 1126"/>
                <a:gd name="T5" fmla="*/ 300 h 1127"/>
                <a:gd name="T6" fmla="*/ 495 w 1126"/>
                <a:gd name="T7" fmla="*/ 826 h 1127"/>
                <a:gd name="T8" fmla="*/ 304 w 1126"/>
                <a:gd name="T9" fmla="*/ 1016 h 1127"/>
                <a:gd name="T10" fmla="*/ 301 w 1126"/>
                <a:gd name="T11" fmla="*/ 1016 h 1127"/>
                <a:gd name="T12" fmla="*/ 112 w 1126"/>
                <a:gd name="T13" fmla="*/ 827 h 1127"/>
                <a:gd name="T14" fmla="*/ 111 w 1126"/>
                <a:gd name="T15" fmla="*/ 635 h 1127"/>
                <a:gd name="T16" fmla="*/ 1 w 1126"/>
                <a:gd name="T17" fmla="*/ 635 h 1127"/>
                <a:gd name="T18" fmla="*/ 0 w 1126"/>
                <a:gd name="T19" fmla="*/ 827 h 1127"/>
                <a:gd name="T20" fmla="*/ 301 w 1126"/>
                <a:gd name="T21" fmla="*/ 1127 h 1127"/>
                <a:gd name="T22" fmla="*/ 304 w 1126"/>
                <a:gd name="T23" fmla="*/ 1127 h 1127"/>
                <a:gd name="T24" fmla="*/ 607 w 1126"/>
                <a:gd name="T25" fmla="*/ 827 h 1127"/>
                <a:gd name="T26" fmla="*/ 608 w 1126"/>
                <a:gd name="T27" fmla="*/ 301 h 1127"/>
                <a:gd name="T28" fmla="*/ 799 w 1126"/>
                <a:gd name="T29" fmla="*/ 111 h 1127"/>
                <a:gd name="T30" fmla="*/ 1083 w 1126"/>
                <a:gd name="T31" fmla="*/ 111 h 1127"/>
                <a:gd name="T32" fmla="*/ 1126 w 1126"/>
                <a:gd name="T33" fmla="*/ 54 h 1127"/>
                <a:gd name="T34" fmla="*/ 1083 w 1126"/>
                <a:gd name="T35"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6" h="1127">
                  <a:moveTo>
                    <a:pt x="1083" y="0"/>
                  </a:moveTo>
                  <a:cubicBezTo>
                    <a:pt x="799" y="0"/>
                    <a:pt x="799" y="0"/>
                    <a:pt x="799" y="0"/>
                  </a:cubicBezTo>
                  <a:cubicBezTo>
                    <a:pt x="633" y="0"/>
                    <a:pt x="498" y="135"/>
                    <a:pt x="496" y="300"/>
                  </a:cubicBezTo>
                  <a:cubicBezTo>
                    <a:pt x="495" y="826"/>
                    <a:pt x="495" y="826"/>
                    <a:pt x="495" y="826"/>
                  </a:cubicBezTo>
                  <a:cubicBezTo>
                    <a:pt x="494" y="931"/>
                    <a:pt x="409" y="1016"/>
                    <a:pt x="304" y="1016"/>
                  </a:cubicBezTo>
                  <a:cubicBezTo>
                    <a:pt x="301" y="1016"/>
                    <a:pt x="301" y="1016"/>
                    <a:pt x="301" y="1016"/>
                  </a:cubicBezTo>
                  <a:cubicBezTo>
                    <a:pt x="197" y="1016"/>
                    <a:pt x="112" y="931"/>
                    <a:pt x="112" y="827"/>
                  </a:cubicBezTo>
                  <a:cubicBezTo>
                    <a:pt x="111" y="635"/>
                    <a:pt x="111" y="635"/>
                    <a:pt x="111" y="635"/>
                  </a:cubicBezTo>
                  <a:cubicBezTo>
                    <a:pt x="1" y="635"/>
                    <a:pt x="1" y="635"/>
                    <a:pt x="1" y="635"/>
                  </a:cubicBezTo>
                  <a:cubicBezTo>
                    <a:pt x="0" y="827"/>
                    <a:pt x="0" y="827"/>
                    <a:pt x="0" y="827"/>
                  </a:cubicBezTo>
                  <a:cubicBezTo>
                    <a:pt x="0" y="993"/>
                    <a:pt x="135" y="1127"/>
                    <a:pt x="301" y="1127"/>
                  </a:cubicBezTo>
                  <a:cubicBezTo>
                    <a:pt x="304" y="1127"/>
                    <a:pt x="304" y="1127"/>
                    <a:pt x="304" y="1127"/>
                  </a:cubicBezTo>
                  <a:cubicBezTo>
                    <a:pt x="470" y="1127"/>
                    <a:pt x="605" y="993"/>
                    <a:pt x="607" y="827"/>
                  </a:cubicBezTo>
                  <a:cubicBezTo>
                    <a:pt x="608" y="301"/>
                    <a:pt x="608" y="301"/>
                    <a:pt x="608" y="301"/>
                  </a:cubicBezTo>
                  <a:cubicBezTo>
                    <a:pt x="608" y="197"/>
                    <a:pt x="694" y="111"/>
                    <a:pt x="799" y="111"/>
                  </a:cubicBezTo>
                  <a:cubicBezTo>
                    <a:pt x="1083" y="111"/>
                    <a:pt x="1083" y="111"/>
                    <a:pt x="1083" y="111"/>
                  </a:cubicBezTo>
                  <a:cubicBezTo>
                    <a:pt x="1126" y="54"/>
                    <a:pt x="1126" y="54"/>
                    <a:pt x="1126" y="54"/>
                  </a:cubicBezTo>
                  <a:lnTo>
                    <a:pt x="1083" y="0"/>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26"/>
            <p:cNvSpPr>
              <a:spLocks/>
            </p:cNvSpPr>
            <p:nvPr/>
          </p:nvSpPr>
          <p:spPr bwMode="auto">
            <a:xfrm>
              <a:off x="4415367" y="3259952"/>
              <a:ext cx="1803400" cy="2690284"/>
            </a:xfrm>
            <a:custGeom>
              <a:avLst/>
              <a:gdLst>
                <a:gd name="T0" fmla="*/ 588 w 594"/>
                <a:gd name="T1" fmla="*/ 0 h 887"/>
                <a:gd name="T2" fmla="*/ 478 w 594"/>
                <a:gd name="T3" fmla="*/ 0 h 887"/>
                <a:gd name="T4" fmla="*/ 483 w 594"/>
                <a:gd name="T5" fmla="*/ 590 h 887"/>
                <a:gd name="T6" fmla="*/ 429 w 594"/>
                <a:gd name="T7" fmla="*/ 722 h 887"/>
                <a:gd name="T8" fmla="*/ 298 w 594"/>
                <a:gd name="T9" fmla="*/ 777 h 887"/>
                <a:gd name="T10" fmla="*/ 111 w 594"/>
                <a:gd name="T11" fmla="*/ 590 h 887"/>
                <a:gd name="T12" fmla="*/ 110 w 594"/>
                <a:gd name="T13" fmla="*/ 517 h 887"/>
                <a:gd name="T14" fmla="*/ 0 w 594"/>
                <a:gd name="T15" fmla="*/ 517 h 887"/>
                <a:gd name="T16" fmla="*/ 1 w 594"/>
                <a:gd name="T17" fmla="*/ 590 h 887"/>
                <a:gd name="T18" fmla="*/ 298 w 594"/>
                <a:gd name="T19" fmla="*/ 887 h 887"/>
                <a:gd name="T20" fmla="*/ 507 w 594"/>
                <a:gd name="T21" fmla="*/ 800 h 887"/>
                <a:gd name="T22" fmla="*/ 593 w 594"/>
                <a:gd name="T23" fmla="*/ 590 h 887"/>
                <a:gd name="T24" fmla="*/ 588 w 594"/>
                <a:gd name="T25" fmla="*/ 0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4" h="887">
                  <a:moveTo>
                    <a:pt x="588" y="0"/>
                  </a:moveTo>
                  <a:cubicBezTo>
                    <a:pt x="478" y="0"/>
                    <a:pt x="478" y="0"/>
                    <a:pt x="478" y="0"/>
                  </a:cubicBezTo>
                  <a:cubicBezTo>
                    <a:pt x="483" y="590"/>
                    <a:pt x="483" y="590"/>
                    <a:pt x="483" y="590"/>
                  </a:cubicBezTo>
                  <a:cubicBezTo>
                    <a:pt x="483" y="640"/>
                    <a:pt x="464" y="687"/>
                    <a:pt x="429" y="722"/>
                  </a:cubicBezTo>
                  <a:cubicBezTo>
                    <a:pt x="394" y="758"/>
                    <a:pt x="347" y="777"/>
                    <a:pt x="298" y="777"/>
                  </a:cubicBezTo>
                  <a:cubicBezTo>
                    <a:pt x="195" y="777"/>
                    <a:pt x="111" y="693"/>
                    <a:pt x="111" y="590"/>
                  </a:cubicBezTo>
                  <a:cubicBezTo>
                    <a:pt x="110" y="517"/>
                    <a:pt x="110" y="517"/>
                    <a:pt x="110" y="517"/>
                  </a:cubicBezTo>
                  <a:cubicBezTo>
                    <a:pt x="0" y="517"/>
                    <a:pt x="0" y="517"/>
                    <a:pt x="0" y="517"/>
                  </a:cubicBezTo>
                  <a:cubicBezTo>
                    <a:pt x="1" y="590"/>
                    <a:pt x="1" y="590"/>
                    <a:pt x="1" y="590"/>
                  </a:cubicBezTo>
                  <a:cubicBezTo>
                    <a:pt x="1" y="754"/>
                    <a:pt x="134" y="887"/>
                    <a:pt x="298" y="887"/>
                  </a:cubicBezTo>
                  <a:cubicBezTo>
                    <a:pt x="377" y="887"/>
                    <a:pt x="451" y="856"/>
                    <a:pt x="507" y="800"/>
                  </a:cubicBezTo>
                  <a:cubicBezTo>
                    <a:pt x="563" y="743"/>
                    <a:pt x="594" y="669"/>
                    <a:pt x="593" y="590"/>
                  </a:cubicBezTo>
                  <a:lnTo>
                    <a:pt x="588" y="0"/>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27"/>
            <p:cNvSpPr>
              <a:spLocks/>
            </p:cNvSpPr>
            <p:nvPr/>
          </p:nvSpPr>
          <p:spPr bwMode="auto">
            <a:xfrm>
              <a:off x="1439333" y="2930669"/>
              <a:ext cx="3310467" cy="1909233"/>
            </a:xfrm>
            <a:custGeom>
              <a:avLst/>
              <a:gdLst>
                <a:gd name="T0" fmla="*/ 794 w 1091"/>
                <a:gd name="T1" fmla="*/ 0 h 629"/>
                <a:gd name="T2" fmla="*/ 793 w 1091"/>
                <a:gd name="T3" fmla="*/ 0 h 629"/>
                <a:gd name="T4" fmla="*/ 495 w 1091"/>
                <a:gd name="T5" fmla="*/ 298 h 629"/>
                <a:gd name="T6" fmla="*/ 495 w 1091"/>
                <a:gd name="T7" fmla="*/ 325 h 629"/>
                <a:gd name="T8" fmla="*/ 308 w 1091"/>
                <a:gd name="T9" fmla="*/ 512 h 629"/>
                <a:gd name="T10" fmla="*/ 0 w 1091"/>
                <a:gd name="T11" fmla="*/ 512 h 629"/>
                <a:gd name="T12" fmla="*/ 52 w 1091"/>
                <a:gd name="T13" fmla="*/ 567 h 629"/>
                <a:gd name="T14" fmla="*/ 0 w 1091"/>
                <a:gd name="T15" fmla="*/ 622 h 629"/>
                <a:gd name="T16" fmla="*/ 308 w 1091"/>
                <a:gd name="T17" fmla="*/ 622 h 629"/>
                <a:gd name="T18" fmla="*/ 605 w 1091"/>
                <a:gd name="T19" fmla="*/ 325 h 629"/>
                <a:gd name="T20" fmla="*/ 605 w 1091"/>
                <a:gd name="T21" fmla="*/ 298 h 629"/>
                <a:gd name="T22" fmla="*/ 793 w 1091"/>
                <a:gd name="T23" fmla="*/ 110 h 629"/>
                <a:gd name="T24" fmla="*/ 794 w 1091"/>
                <a:gd name="T25" fmla="*/ 110 h 629"/>
                <a:gd name="T26" fmla="*/ 981 w 1091"/>
                <a:gd name="T27" fmla="*/ 298 h 629"/>
                <a:gd name="T28" fmla="*/ 981 w 1091"/>
                <a:gd name="T29" fmla="*/ 629 h 629"/>
                <a:gd name="T30" fmla="*/ 1091 w 1091"/>
                <a:gd name="T31" fmla="*/ 629 h 629"/>
                <a:gd name="T32" fmla="*/ 1091 w 1091"/>
                <a:gd name="T33" fmla="*/ 298 h 629"/>
                <a:gd name="T34" fmla="*/ 794 w 1091"/>
                <a:gd name="T35"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1" h="629">
                  <a:moveTo>
                    <a:pt x="794" y="0"/>
                  </a:moveTo>
                  <a:cubicBezTo>
                    <a:pt x="793" y="0"/>
                    <a:pt x="793" y="0"/>
                    <a:pt x="793" y="0"/>
                  </a:cubicBezTo>
                  <a:cubicBezTo>
                    <a:pt x="629" y="0"/>
                    <a:pt x="495" y="134"/>
                    <a:pt x="495" y="298"/>
                  </a:cubicBezTo>
                  <a:cubicBezTo>
                    <a:pt x="495" y="325"/>
                    <a:pt x="495" y="325"/>
                    <a:pt x="495" y="325"/>
                  </a:cubicBezTo>
                  <a:cubicBezTo>
                    <a:pt x="495" y="428"/>
                    <a:pt x="411" y="512"/>
                    <a:pt x="308" y="512"/>
                  </a:cubicBezTo>
                  <a:cubicBezTo>
                    <a:pt x="0" y="512"/>
                    <a:pt x="0" y="512"/>
                    <a:pt x="0" y="512"/>
                  </a:cubicBezTo>
                  <a:cubicBezTo>
                    <a:pt x="52" y="567"/>
                    <a:pt x="52" y="567"/>
                    <a:pt x="52" y="567"/>
                  </a:cubicBezTo>
                  <a:cubicBezTo>
                    <a:pt x="0" y="622"/>
                    <a:pt x="0" y="622"/>
                    <a:pt x="0" y="622"/>
                  </a:cubicBezTo>
                  <a:cubicBezTo>
                    <a:pt x="308" y="622"/>
                    <a:pt x="308" y="622"/>
                    <a:pt x="308" y="622"/>
                  </a:cubicBezTo>
                  <a:cubicBezTo>
                    <a:pt x="472" y="622"/>
                    <a:pt x="605" y="489"/>
                    <a:pt x="605" y="325"/>
                  </a:cubicBezTo>
                  <a:cubicBezTo>
                    <a:pt x="605" y="298"/>
                    <a:pt x="605" y="298"/>
                    <a:pt x="605" y="298"/>
                  </a:cubicBezTo>
                  <a:cubicBezTo>
                    <a:pt x="605" y="194"/>
                    <a:pt x="689" y="110"/>
                    <a:pt x="793" y="110"/>
                  </a:cubicBezTo>
                  <a:cubicBezTo>
                    <a:pt x="794" y="110"/>
                    <a:pt x="794" y="110"/>
                    <a:pt x="794" y="110"/>
                  </a:cubicBezTo>
                  <a:cubicBezTo>
                    <a:pt x="897" y="110"/>
                    <a:pt x="981" y="194"/>
                    <a:pt x="981" y="298"/>
                  </a:cubicBezTo>
                  <a:cubicBezTo>
                    <a:pt x="981" y="629"/>
                    <a:pt x="981" y="629"/>
                    <a:pt x="981" y="629"/>
                  </a:cubicBezTo>
                  <a:cubicBezTo>
                    <a:pt x="1091" y="629"/>
                    <a:pt x="1091" y="629"/>
                    <a:pt x="1091" y="629"/>
                  </a:cubicBezTo>
                  <a:cubicBezTo>
                    <a:pt x="1091" y="298"/>
                    <a:pt x="1091" y="298"/>
                    <a:pt x="1091" y="298"/>
                  </a:cubicBezTo>
                  <a:cubicBezTo>
                    <a:pt x="1091" y="134"/>
                    <a:pt x="958" y="0"/>
                    <a:pt x="794" y="0"/>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3" name="Grupa 2">
            <a:extLst>
              <a:ext uri="{FF2B5EF4-FFF2-40B4-BE49-F238E27FC236}">
                <a16:creationId xmlns:a16="http://schemas.microsoft.com/office/drawing/2014/main" id="{CB241C60-EA69-498B-855B-0646A142B75E}"/>
              </a:ext>
            </a:extLst>
          </p:cNvPr>
          <p:cNvGrpSpPr/>
          <p:nvPr/>
        </p:nvGrpSpPr>
        <p:grpSpPr>
          <a:xfrm>
            <a:off x="623392" y="1130840"/>
            <a:ext cx="2444597" cy="1184177"/>
            <a:chOff x="623392" y="1130840"/>
            <a:chExt cx="2444597" cy="1184177"/>
          </a:xfrm>
        </p:grpSpPr>
        <p:sp>
          <p:nvSpPr>
            <p:cNvPr id="27" name="Prostokąt 26"/>
            <p:cNvSpPr/>
            <p:nvPr/>
          </p:nvSpPr>
          <p:spPr>
            <a:xfrm>
              <a:off x="623396" y="1130840"/>
              <a:ext cx="2444593" cy="407584"/>
            </a:xfrm>
            <a:prstGeom prst="rect">
              <a:avLst/>
            </a:prstGeom>
            <a:solidFill>
              <a:schemeClr val="accent1"/>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Project 1</a:t>
              </a:r>
            </a:p>
          </p:txBody>
        </p:sp>
        <p:sp>
          <p:nvSpPr>
            <p:cNvPr id="28" name="Trójkąt prostokątny 27"/>
            <p:cNvSpPr/>
            <p:nvPr/>
          </p:nvSpPr>
          <p:spPr>
            <a:xfrm flipH="1" flipV="1">
              <a:off x="623392" y="1537023"/>
              <a:ext cx="148136" cy="178288"/>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37" name="pole tekstowe 36"/>
            <p:cNvSpPr txBox="1"/>
            <p:nvPr/>
          </p:nvSpPr>
          <p:spPr>
            <a:xfrm>
              <a:off x="769959" y="1535317"/>
              <a:ext cx="2298028" cy="779700"/>
            </a:xfrm>
            <a:prstGeom prst="rect">
              <a:avLst/>
            </a:prstGeom>
            <a:solidFill>
              <a:schemeClr val="bg2"/>
            </a:solidFill>
          </p:spPr>
          <p:txBody>
            <a:bodyPr wrap="square" rtlCol="0">
              <a:noAutofit/>
            </a:bodyPr>
            <a:lstStyle/>
            <a:p>
              <a:r>
                <a:rPr lang="en-US" sz="1867" dirty="0"/>
                <a:t>Your description </a:t>
              </a:r>
              <a:br>
                <a:rPr lang="en-US" sz="1867" dirty="0"/>
              </a:br>
              <a:r>
                <a:rPr lang="en-US" sz="1867" dirty="0"/>
                <a:t>of a project</a:t>
              </a:r>
            </a:p>
          </p:txBody>
        </p:sp>
      </p:grpSp>
      <p:grpSp>
        <p:nvGrpSpPr>
          <p:cNvPr id="4" name="Grupa 3">
            <a:extLst>
              <a:ext uri="{FF2B5EF4-FFF2-40B4-BE49-F238E27FC236}">
                <a16:creationId xmlns:a16="http://schemas.microsoft.com/office/drawing/2014/main" id="{368527F6-C1A7-4E07-A6F4-B422141BC519}"/>
              </a:ext>
            </a:extLst>
          </p:cNvPr>
          <p:cNvGrpSpPr/>
          <p:nvPr/>
        </p:nvGrpSpPr>
        <p:grpSpPr>
          <a:xfrm>
            <a:off x="3230507" y="1130840"/>
            <a:ext cx="2444596" cy="1184177"/>
            <a:chOff x="3230507" y="1130840"/>
            <a:chExt cx="2444596" cy="1184177"/>
          </a:xfrm>
        </p:grpSpPr>
        <p:sp>
          <p:nvSpPr>
            <p:cNvPr id="26" name="Prostokąt 25"/>
            <p:cNvSpPr/>
            <p:nvPr/>
          </p:nvSpPr>
          <p:spPr>
            <a:xfrm>
              <a:off x="3230510" y="1130840"/>
              <a:ext cx="2444593" cy="407584"/>
            </a:xfrm>
            <a:prstGeom prst="rect">
              <a:avLst/>
            </a:prstGeom>
            <a:solidFill>
              <a:schemeClr val="accent3"/>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Project 2</a:t>
              </a:r>
            </a:p>
          </p:txBody>
        </p:sp>
        <p:sp>
          <p:nvSpPr>
            <p:cNvPr id="38" name="Trójkąt prostokątny 37"/>
            <p:cNvSpPr/>
            <p:nvPr/>
          </p:nvSpPr>
          <p:spPr>
            <a:xfrm flipH="1" flipV="1">
              <a:off x="3230507" y="1537023"/>
              <a:ext cx="148136" cy="178288"/>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39" name="pole tekstowe 38"/>
            <p:cNvSpPr txBox="1"/>
            <p:nvPr/>
          </p:nvSpPr>
          <p:spPr>
            <a:xfrm>
              <a:off x="3377074" y="1535317"/>
              <a:ext cx="2298028" cy="779700"/>
            </a:xfrm>
            <a:prstGeom prst="rect">
              <a:avLst/>
            </a:prstGeom>
            <a:solidFill>
              <a:schemeClr val="bg2"/>
            </a:solidFill>
          </p:spPr>
          <p:txBody>
            <a:bodyPr wrap="square" rtlCol="0">
              <a:noAutofit/>
            </a:bodyPr>
            <a:lstStyle/>
            <a:p>
              <a:r>
                <a:rPr lang="en-US" sz="1867" dirty="0"/>
                <a:t>Your description </a:t>
              </a:r>
              <a:br>
                <a:rPr lang="en-US" sz="1867" dirty="0"/>
              </a:br>
              <a:r>
                <a:rPr lang="en-US" sz="1867" dirty="0"/>
                <a:t>of a project</a:t>
              </a:r>
            </a:p>
          </p:txBody>
        </p:sp>
      </p:grpSp>
      <p:grpSp>
        <p:nvGrpSpPr>
          <p:cNvPr id="5" name="Grupa 4">
            <a:extLst>
              <a:ext uri="{FF2B5EF4-FFF2-40B4-BE49-F238E27FC236}">
                <a16:creationId xmlns:a16="http://schemas.microsoft.com/office/drawing/2014/main" id="{E2F0DB53-CB4B-4061-A32B-A17236296EEF}"/>
              </a:ext>
            </a:extLst>
          </p:cNvPr>
          <p:cNvGrpSpPr/>
          <p:nvPr/>
        </p:nvGrpSpPr>
        <p:grpSpPr>
          <a:xfrm>
            <a:off x="6480043" y="5118749"/>
            <a:ext cx="2781700" cy="1181120"/>
            <a:chOff x="6480043" y="5118749"/>
            <a:chExt cx="2781700" cy="1181120"/>
          </a:xfrm>
        </p:grpSpPr>
        <p:sp>
          <p:nvSpPr>
            <p:cNvPr id="40" name="Prostokąt 39"/>
            <p:cNvSpPr/>
            <p:nvPr/>
          </p:nvSpPr>
          <p:spPr>
            <a:xfrm>
              <a:off x="6480046" y="5118749"/>
              <a:ext cx="2444593" cy="407584"/>
            </a:xfrm>
            <a:prstGeom prst="rect">
              <a:avLst/>
            </a:prstGeom>
            <a:solidFill>
              <a:schemeClr val="accent6"/>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Project 3</a:t>
              </a:r>
            </a:p>
          </p:txBody>
        </p:sp>
        <p:sp>
          <p:nvSpPr>
            <p:cNvPr id="41" name="Trójkąt prostokątny 40"/>
            <p:cNvSpPr/>
            <p:nvPr/>
          </p:nvSpPr>
          <p:spPr>
            <a:xfrm flipH="1" flipV="1">
              <a:off x="6480043" y="5520169"/>
              <a:ext cx="148136" cy="178288"/>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42" name="pole tekstowe 41"/>
            <p:cNvSpPr txBox="1"/>
            <p:nvPr/>
          </p:nvSpPr>
          <p:spPr>
            <a:xfrm>
              <a:off x="6626610" y="5520169"/>
              <a:ext cx="2298028" cy="779700"/>
            </a:xfrm>
            <a:prstGeom prst="rect">
              <a:avLst/>
            </a:prstGeom>
            <a:solidFill>
              <a:schemeClr val="bg2"/>
            </a:solidFill>
          </p:spPr>
          <p:txBody>
            <a:bodyPr wrap="square" rtlCol="0">
              <a:noAutofit/>
            </a:bodyPr>
            <a:lstStyle/>
            <a:p>
              <a:r>
                <a:rPr lang="en-US" sz="1867" dirty="0"/>
                <a:t>Your description </a:t>
              </a:r>
              <a:br>
                <a:rPr lang="en-US" sz="1867" dirty="0"/>
              </a:br>
              <a:r>
                <a:rPr lang="en-US" sz="1867" dirty="0"/>
                <a:t>of a project</a:t>
              </a:r>
            </a:p>
          </p:txBody>
        </p:sp>
        <p:sp>
          <p:nvSpPr>
            <p:cNvPr id="44" name="Trójkąt prostokątny 43"/>
            <p:cNvSpPr/>
            <p:nvPr/>
          </p:nvSpPr>
          <p:spPr>
            <a:xfrm flipH="1" flipV="1">
              <a:off x="9113607" y="5520169"/>
              <a:ext cx="148136" cy="178288"/>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grpSp>
      <p:grpSp>
        <p:nvGrpSpPr>
          <p:cNvPr id="6" name="Grupa 5">
            <a:extLst>
              <a:ext uri="{FF2B5EF4-FFF2-40B4-BE49-F238E27FC236}">
                <a16:creationId xmlns:a16="http://schemas.microsoft.com/office/drawing/2014/main" id="{D89432DA-E0CE-4E3A-BF88-F3ACCA43E5A7}"/>
              </a:ext>
            </a:extLst>
          </p:cNvPr>
          <p:cNvGrpSpPr/>
          <p:nvPr/>
        </p:nvGrpSpPr>
        <p:grpSpPr>
          <a:xfrm>
            <a:off x="9113610" y="5118749"/>
            <a:ext cx="2444593" cy="1181120"/>
            <a:chOff x="9113610" y="5118749"/>
            <a:chExt cx="2444593" cy="1181120"/>
          </a:xfrm>
        </p:grpSpPr>
        <p:sp>
          <p:nvSpPr>
            <p:cNvPr id="43" name="Prostokąt 42"/>
            <p:cNvSpPr/>
            <p:nvPr/>
          </p:nvSpPr>
          <p:spPr>
            <a:xfrm>
              <a:off x="9113610" y="5118749"/>
              <a:ext cx="2444593" cy="407584"/>
            </a:xfrm>
            <a:prstGeom prst="rect">
              <a:avLst/>
            </a:prstGeom>
            <a:solidFill>
              <a:schemeClr val="accent4"/>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Project 4</a:t>
              </a:r>
            </a:p>
          </p:txBody>
        </p:sp>
        <p:sp>
          <p:nvSpPr>
            <p:cNvPr id="45" name="pole tekstowe 44"/>
            <p:cNvSpPr txBox="1"/>
            <p:nvPr/>
          </p:nvSpPr>
          <p:spPr>
            <a:xfrm>
              <a:off x="9260174" y="5520169"/>
              <a:ext cx="2298028" cy="779700"/>
            </a:xfrm>
            <a:prstGeom prst="rect">
              <a:avLst/>
            </a:prstGeom>
            <a:solidFill>
              <a:schemeClr val="bg2"/>
            </a:solidFill>
          </p:spPr>
          <p:txBody>
            <a:bodyPr wrap="square" rtlCol="0">
              <a:noAutofit/>
            </a:bodyPr>
            <a:lstStyle/>
            <a:p>
              <a:r>
                <a:rPr lang="en-US" sz="1867" dirty="0"/>
                <a:t>Your description </a:t>
              </a:r>
              <a:br>
                <a:rPr lang="en-US" sz="1867" dirty="0"/>
              </a:br>
              <a:r>
                <a:rPr lang="en-US" sz="1867" dirty="0"/>
                <a:t>of a project</a:t>
              </a:r>
            </a:p>
          </p:txBody>
        </p:sp>
      </p:grpSp>
      <p:sp>
        <p:nvSpPr>
          <p:cNvPr id="33" name="Freeform 22">
            <a:extLst>
              <a:ext uri="{FF2B5EF4-FFF2-40B4-BE49-F238E27FC236}">
                <a16:creationId xmlns:a16="http://schemas.microsoft.com/office/drawing/2014/main" id="{56D7191C-1F1A-4AFA-97B0-29B12139B748}"/>
              </a:ext>
            </a:extLst>
          </p:cNvPr>
          <p:cNvSpPr>
            <a:spLocks noChangeAspect="1" noEditPoints="1"/>
          </p:cNvSpPr>
          <p:nvPr/>
        </p:nvSpPr>
        <p:spPr bwMode="auto">
          <a:xfrm>
            <a:off x="3592244" y="3584565"/>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6">
            <a:extLst>
              <a:ext uri="{FF2B5EF4-FFF2-40B4-BE49-F238E27FC236}">
                <a16:creationId xmlns:a16="http://schemas.microsoft.com/office/drawing/2014/main" id="{A78A328F-F17B-4527-9543-B6DF6BED85F6}"/>
              </a:ext>
            </a:extLst>
          </p:cNvPr>
          <p:cNvSpPr>
            <a:spLocks noChangeAspect="1" noEditPoints="1"/>
          </p:cNvSpPr>
          <p:nvPr/>
        </p:nvSpPr>
        <p:spPr bwMode="auto">
          <a:xfrm>
            <a:off x="7910061" y="3679625"/>
            <a:ext cx="691994" cy="41132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16">
            <a:extLst>
              <a:ext uri="{FF2B5EF4-FFF2-40B4-BE49-F238E27FC236}">
                <a16:creationId xmlns:a16="http://schemas.microsoft.com/office/drawing/2014/main" id="{4288148E-CF8A-4F88-BDEF-38F6B6CAF37B}"/>
              </a:ext>
            </a:extLst>
          </p:cNvPr>
          <p:cNvSpPr>
            <a:spLocks noChangeAspect="1" noEditPoints="1"/>
          </p:cNvSpPr>
          <p:nvPr/>
        </p:nvSpPr>
        <p:spPr bwMode="auto">
          <a:xfrm>
            <a:off x="6466831" y="2457528"/>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6">
            <a:extLst>
              <a:ext uri="{FF2B5EF4-FFF2-40B4-BE49-F238E27FC236}">
                <a16:creationId xmlns:a16="http://schemas.microsoft.com/office/drawing/2014/main" id="{DBDF50BF-ADCC-4D44-9D3F-72E27C4D9C59}"/>
              </a:ext>
            </a:extLst>
          </p:cNvPr>
          <p:cNvSpPr>
            <a:spLocks noChangeAspect="1" noEditPoints="1"/>
          </p:cNvSpPr>
          <p:nvPr/>
        </p:nvSpPr>
        <p:spPr bwMode="auto">
          <a:xfrm>
            <a:off x="5195358" y="4820519"/>
            <a:ext cx="243418" cy="486834"/>
          </a:xfrm>
          <a:custGeom>
            <a:avLst/>
            <a:gdLst>
              <a:gd name="T0" fmla="*/ 169 w 207"/>
              <a:gd name="T1" fmla="*/ 414 h 414"/>
              <a:gd name="T2" fmla="*/ 38 w 207"/>
              <a:gd name="T3" fmla="*/ 414 h 414"/>
              <a:gd name="T4" fmla="*/ 0 w 207"/>
              <a:gd name="T5" fmla="*/ 376 h 414"/>
              <a:gd name="T6" fmla="*/ 0 w 207"/>
              <a:gd name="T7" fmla="*/ 78 h 414"/>
              <a:gd name="T8" fmla="*/ 38 w 207"/>
              <a:gd name="T9" fmla="*/ 40 h 414"/>
              <a:gd name="T10" fmla="*/ 169 w 207"/>
              <a:gd name="T11" fmla="*/ 40 h 414"/>
              <a:gd name="T12" fmla="*/ 207 w 207"/>
              <a:gd name="T13" fmla="*/ 78 h 414"/>
              <a:gd name="T14" fmla="*/ 207 w 207"/>
              <a:gd name="T15" fmla="*/ 376 h 414"/>
              <a:gd name="T16" fmla="*/ 169 w 207"/>
              <a:gd name="T17" fmla="*/ 414 h 414"/>
              <a:gd name="T18" fmla="*/ 38 w 207"/>
              <a:gd name="T19" fmla="*/ 55 h 414"/>
              <a:gd name="T20" fmla="*/ 15 w 207"/>
              <a:gd name="T21" fmla="*/ 78 h 414"/>
              <a:gd name="T22" fmla="*/ 15 w 207"/>
              <a:gd name="T23" fmla="*/ 376 h 414"/>
              <a:gd name="T24" fmla="*/ 38 w 207"/>
              <a:gd name="T25" fmla="*/ 399 h 414"/>
              <a:gd name="T26" fmla="*/ 169 w 207"/>
              <a:gd name="T27" fmla="*/ 399 h 414"/>
              <a:gd name="T28" fmla="*/ 192 w 207"/>
              <a:gd name="T29" fmla="*/ 376 h 414"/>
              <a:gd name="T30" fmla="*/ 192 w 207"/>
              <a:gd name="T31" fmla="*/ 78 h 414"/>
              <a:gd name="T32" fmla="*/ 169 w 207"/>
              <a:gd name="T33" fmla="*/ 55 h 414"/>
              <a:gd name="T34" fmla="*/ 38 w 207"/>
              <a:gd name="T35" fmla="*/ 55 h 414"/>
              <a:gd name="T36" fmla="*/ 149 w 207"/>
              <a:gd name="T37" fmla="*/ 6 h 414"/>
              <a:gd name="T38" fmla="*/ 143 w 207"/>
              <a:gd name="T39" fmla="*/ 0 h 414"/>
              <a:gd name="T40" fmla="*/ 65 w 207"/>
              <a:gd name="T41" fmla="*/ 0 h 414"/>
              <a:gd name="T42" fmla="*/ 58 w 207"/>
              <a:gd name="T43" fmla="*/ 6 h 414"/>
              <a:gd name="T44" fmla="*/ 58 w 207"/>
              <a:gd name="T45" fmla="*/ 24 h 414"/>
              <a:gd name="T46" fmla="*/ 65 w 207"/>
              <a:gd name="T47" fmla="*/ 30 h 414"/>
              <a:gd name="T48" fmla="*/ 143 w 207"/>
              <a:gd name="T49" fmla="*/ 30 h 414"/>
              <a:gd name="T50" fmla="*/ 149 w 207"/>
              <a:gd name="T51" fmla="*/ 24 h 414"/>
              <a:gd name="T52" fmla="*/ 149 w 207"/>
              <a:gd name="T53" fmla="*/ 6 h 414"/>
              <a:gd name="T54" fmla="*/ 33 w 207"/>
              <a:gd name="T55" fmla="*/ 340 h 414"/>
              <a:gd name="T56" fmla="*/ 33 w 207"/>
              <a:gd name="T57" fmla="*/ 362 h 414"/>
              <a:gd name="T58" fmla="*/ 52 w 207"/>
              <a:gd name="T59" fmla="*/ 381 h 414"/>
              <a:gd name="T60" fmla="*/ 156 w 207"/>
              <a:gd name="T61" fmla="*/ 381 h 414"/>
              <a:gd name="T62" fmla="*/ 175 w 207"/>
              <a:gd name="T63" fmla="*/ 362 h 414"/>
              <a:gd name="T64" fmla="*/ 175 w 207"/>
              <a:gd name="T65" fmla="*/ 258 h 414"/>
              <a:gd name="T66" fmla="*/ 33 w 207"/>
              <a:gd name="T67" fmla="*/ 340 h 414"/>
              <a:gd name="T68" fmla="*/ 175 w 207"/>
              <a:gd name="T69" fmla="*/ 114 h 414"/>
              <a:gd name="T70" fmla="*/ 175 w 207"/>
              <a:gd name="T71" fmla="*/ 92 h 414"/>
              <a:gd name="T72" fmla="*/ 156 w 207"/>
              <a:gd name="T73" fmla="*/ 73 h 414"/>
              <a:gd name="T74" fmla="*/ 52 w 207"/>
              <a:gd name="T75" fmla="*/ 73 h 414"/>
              <a:gd name="T76" fmla="*/ 33 w 207"/>
              <a:gd name="T77" fmla="*/ 92 h 414"/>
              <a:gd name="T78" fmla="*/ 33 w 207"/>
              <a:gd name="T79" fmla="*/ 196 h 414"/>
              <a:gd name="T80" fmla="*/ 175 w 207"/>
              <a:gd name="T81" fmla="*/ 114 h 414"/>
              <a:gd name="T82" fmla="*/ 33 w 207"/>
              <a:gd name="T83" fmla="*/ 219 h 414"/>
              <a:gd name="T84" fmla="*/ 33 w 207"/>
              <a:gd name="T85" fmla="*/ 316 h 414"/>
              <a:gd name="T86" fmla="*/ 175 w 207"/>
              <a:gd name="T87" fmla="*/ 234 h 414"/>
              <a:gd name="T88" fmla="*/ 175 w 207"/>
              <a:gd name="T89" fmla="*/ 138 h 414"/>
              <a:gd name="T90" fmla="*/ 33 w 207"/>
              <a:gd name="T91" fmla="*/ 21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414">
                <a:moveTo>
                  <a:pt x="169" y="414"/>
                </a:moveTo>
                <a:cubicBezTo>
                  <a:pt x="38" y="414"/>
                  <a:pt x="38" y="414"/>
                  <a:pt x="38" y="414"/>
                </a:cubicBezTo>
                <a:cubicBezTo>
                  <a:pt x="17" y="414"/>
                  <a:pt x="0" y="397"/>
                  <a:pt x="0" y="376"/>
                </a:cubicBezTo>
                <a:cubicBezTo>
                  <a:pt x="0" y="78"/>
                  <a:pt x="0" y="78"/>
                  <a:pt x="0" y="78"/>
                </a:cubicBezTo>
                <a:cubicBezTo>
                  <a:pt x="0" y="57"/>
                  <a:pt x="17" y="40"/>
                  <a:pt x="38" y="40"/>
                </a:cubicBezTo>
                <a:cubicBezTo>
                  <a:pt x="169" y="40"/>
                  <a:pt x="169" y="40"/>
                  <a:pt x="169" y="40"/>
                </a:cubicBezTo>
                <a:cubicBezTo>
                  <a:pt x="190" y="40"/>
                  <a:pt x="207" y="57"/>
                  <a:pt x="207" y="78"/>
                </a:cubicBezTo>
                <a:cubicBezTo>
                  <a:pt x="207" y="376"/>
                  <a:pt x="207" y="376"/>
                  <a:pt x="207" y="376"/>
                </a:cubicBezTo>
                <a:cubicBezTo>
                  <a:pt x="207" y="397"/>
                  <a:pt x="190" y="414"/>
                  <a:pt x="169" y="414"/>
                </a:cubicBezTo>
                <a:close/>
                <a:moveTo>
                  <a:pt x="38" y="55"/>
                </a:moveTo>
                <a:cubicBezTo>
                  <a:pt x="26" y="55"/>
                  <a:pt x="15" y="65"/>
                  <a:pt x="15" y="78"/>
                </a:cubicBezTo>
                <a:cubicBezTo>
                  <a:pt x="15" y="376"/>
                  <a:pt x="15" y="376"/>
                  <a:pt x="15" y="376"/>
                </a:cubicBezTo>
                <a:cubicBezTo>
                  <a:pt x="15" y="389"/>
                  <a:pt x="26" y="399"/>
                  <a:pt x="38" y="399"/>
                </a:cubicBezTo>
                <a:cubicBezTo>
                  <a:pt x="169" y="399"/>
                  <a:pt x="169" y="399"/>
                  <a:pt x="169" y="399"/>
                </a:cubicBezTo>
                <a:cubicBezTo>
                  <a:pt x="182" y="399"/>
                  <a:pt x="192" y="389"/>
                  <a:pt x="192" y="376"/>
                </a:cubicBezTo>
                <a:cubicBezTo>
                  <a:pt x="192" y="78"/>
                  <a:pt x="192" y="78"/>
                  <a:pt x="192" y="78"/>
                </a:cubicBezTo>
                <a:cubicBezTo>
                  <a:pt x="192" y="65"/>
                  <a:pt x="182" y="55"/>
                  <a:pt x="169" y="55"/>
                </a:cubicBezTo>
                <a:cubicBezTo>
                  <a:pt x="38" y="55"/>
                  <a:pt x="38" y="55"/>
                  <a:pt x="38" y="55"/>
                </a:cubicBezTo>
                <a:close/>
                <a:moveTo>
                  <a:pt x="149" y="6"/>
                </a:moveTo>
                <a:cubicBezTo>
                  <a:pt x="149" y="3"/>
                  <a:pt x="147" y="0"/>
                  <a:pt x="143" y="0"/>
                </a:cubicBezTo>
                <a:cubicBezTo>
                  <a:pt x="65" y="0"/>
                  <a:pt x="65" y="0"/>
                  <a:pt x="65" y="0"/>
                </a:cubicBezTo>
                <a:cubicBezTo>
                  <a:pt x="61" y="0"/>
                  <a:pt x="58" y="3"/>
                  <a:pt x="58" y="6"/>
                </a:cubicBezTo>
                <a:cubicBezTo>
                  <a:pt x="58" y="24"/>
                  <a:pt x="58" y="24"/>
                  <a:pt x="58" y="24"/>
                </a:cubicBezTo>
                <a:cubicBezTo>
                  <a:pt x="58" y="28"/>
                  <a:pt x="61" y="30"/>
                  <a:pt x="65" y="30"/>
                </a:cubicBezTo>
                <a:cubicBezTo>
                  <a:pt x="143" y="30"/>
                  <a:pt x="143" y="30"/>
                  <a:pt x="143" y="30"/>
                </a:cubicBezTo>
                <a:cubicBezTo>
                  <a:pt x="147" y="30"/>
                  <a:pt x="149" y="28"/>
                  <a:pt x="149" y="24"/>
                </a:cubicBezTo>
                <a:lnTo>
                  <a:pt x="149" y="6"/>
                </a:lnTo>
                <a:close/>
                <a:moveTo>
                  <a:pt x="33" y="340"/>
                </a:moveTo>
                <a:cubicBezTo>
                  <a:pt x="33" y="362"/>
                  <a:pt x="33" y="362"/>
                  <a:pt x="33" y="362"/>
                </a:cubicBezTo>
                <a:cubicBezTo>
                  <a:pt x="33" y="373"/>
                  <a:pt x="41" y="381"/>
                  <a:pt x="52" y="381"/>
                </a:cubicBezTo>
                <a:cubicBezTo>
                  <a:pt x="156" y="381"/>
                  <a:pt x="156" y="381"/>
                  <a:pt x="156" y="381"/>
                </a:cubicBezTo>
                <a:cubicBezTo>
                  <a:pt x="166" y="381"/>
                  <a:pt x="175" y="373"/>
                  <a:pt x="175" y="362"/>
                </a:cubicBezTo>
                <a:cubicBezTo>
                  <a:pt x="175" y="258"/>
                  <a:pt x="175" y="258"/>
                  <a:pt x="175" y="258"/>
                </a:cubicBezTo>
                <a:lnTo>
                  <a:pt x="33" y="340"/>
                </a:lnTo>
                <a:close/>
                <a:moveTo>
                  <a:pt x="175" y="114"/>
                </a:moveTo>
                <a:cubicBezTo>
                  <a:pt x="175" y="92"/>
                  <a:pt x="175" y="92"/>
                  <a:pt x="175" y="92"/>
                </a:cubicBezTo>
                <a:cubicBezTo>
                  <a:pt x="175" y="81"/>
                  <a:pt x="166" y="73"/>
                  <a:pt x="156" y="73"/>
                </a:cubicBezTo>
                <a:cubicBezTo>
                  <a:pt x="52" y="73"/>
                  <a:pt x="52" y="73"/>
                  <a:pt x="52" y="73"/>
                </a:cubicBezTo>
                <a:cubicBezTo>
                  <a:pt x="41" y="73"/>
                  <a:pt x="33" y="81"/>
                  <a:pt x="33" y="92"/>
                </a:cubicBezTo>
                <a:cubicBezTo>
                  <a:pt x="33" y="196"/>
                  <a:pt x="33" y="196"/>
                  <a:pt x="33" y="196"/>
                </a:cubicBezTo>
                <a:lnTo>
                  <a:pt x="175" y="114"/>
                </a:lnTo>
                <a:close/>
                <a:moveTo>
                  <a:pt x="33" y="219"/>
                </a:moveTo>
                <a:cubicBezTo>
                  <a:pt x="33" y="316"/>
                  <a:pt x="33" y="316"/>
                  <a:pt x="33" y="316"/>
                </a:cubicBezTo>
                <a:cubicBezTo>
                  <a:pt x="175" y="234"/>
                  <a:pt x="175" y="234"/>
                  <a:pt x="175" y="234"/>
                </a:cubicBezTo>
                <a:cubicBezTo>
                  <a:pt x="175" y="138"/>
                  <a:pt x="175" y="138"/>
                  <a:pt x="175" y="138"/>
                </a:cubicBezTo>
                <a:lnTo>
                  <a:pt x="33" y="219"/>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624198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How It Works Roadmap – 6 Steps Guide</a:t>
            </a:r>
          </a:p>
        </p:txBody>
      </p:sp>
      <p:grpSp>
        <p:nvGrpSpPr>
          <p:cNvPr id="49" name="Group 2">
            <a:extLst>
              <a:ext uri="{FF2B5EF4-FFF2-40B4-BE49-F238E27FC236}">
                <a16:creationId xmlns:a16="http://schemas.microsoft.com/office/drawing/2014/main" id="{C2D22D98-28BD-4524-A935-38ED35087319}"/>
              </a:ext>
            </a:extLst>
          </p:cNvPr>
          <p:cNvGrpSpPr/>
          <p:nvPr/>
        </p:nvGrpSpPr>
        <p:grpSpPr>
          <a:xfrm>
            <a:off x="1563175" y="1927258"/>
            <a:ext cx="2444593" cy="1184176"/>
            <a:chOff x="467546" y="576466"/>
            <a:chExt cx="1833445" cy="888132"/>
          </a:xfrm>
        </p:grpSpPr>
        <p:sp>
          <p:nvSpPr>
            <p:cNvPr id="50" name="Prostokąt 49">
              <a:extLst>
                <a:ext uri="{FF2B5EF4-FFF2-40B4-BE49-F238E27FC236}">
                  <a16:creationId xmlns:a16="http://schemas.microsoft.com/office/drawing/2014/main" id="{6C5C565A-3B85-4212-B675-E7D964137EE7}"/>
                </a:ext>
              </a:extLst>
            </p:cNvPr>
            <p:cNvSpPr/>
            <p:nvPr/>
          </p:nvSpPr>
          <p:spPr>
            <a:xfrm>
              <a:off x="467546" y="576466"/>
              <a:ext cx="1833445" cy="305688"/>
            </a:xfrm>
            <a:prstGeom prst="rect">
              <a:avLst/>
            </a:prstGeom>
            <a:solidFill>
              <a:schemeClr val="accent4"/>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2</a:t>
              </a:r>
            </a:p>
          </p:txBody>
        </p:sp>
        <p:sp>
          <p:nvSpPr>
            <p:cNvPr id="51" name="Trójkąt prostokątny 50">
              <a:extLst>
                <a:ext uri="{FF2B5EF4-FFF2-40B4-BE49-F238E27FC236}">
                  <a16:creationId xmlns:a16="http://schemas.microsoft.com/office/drawing/2014/main" id="{806EB0EA-89F3-4BEC-B9C6-5D87482346B0}"/>
                </a:ext>
              </a:extLst>
            </p:cNvPr>
            <p:cNvSpPr/>
            <p:nvPr/>
          </p:nvSpPr>
          <p:spPr>
            <a:xfrm flipH="1" flipV="1">
              <a:off x="467546" y="882154"/>
              <a:ext cx="111102" cy="133716"/>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52" name="pole tekstowe 51">
              <a:extLst>
                <a:ext uri="{FF2B5EF4-FFF2-40B4-BE49-F238E27FC236}">
                  <a16:creationId xmlns:a16="http://schemas.microsoft.com/office/drawing/2014/main" id="{C5C5C867-06C4-40F7-9F47-1958FCEF26B8}"/>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fontAlgn="base"/>
              <a:r>
                <a:rPr lang="en-US" sz="1600" dirty="0"/>
                <a:t>Write your text here. Add your description.</a:t>
              </a:r>
            </a:p>
          </p:txBody>
        </p:sp>
      </p:grpSp>
      <p:grpSp>
        <p:nvGrpSpPr>
          <p:cNvPr id="53" name="Group 32">
            <a:extLst>
              <a:ext uri="{FF2B5EF4-FFF2-40B4-BE49-F238E27FC236}">
                <a16:creationId xmlns:a16="http://schemas.microsoft.com/office/drawing/2014/main" id="{444ECAD5-7342-411C-AD54-6C2409B59FFB}"/>
              </a:ext>
            </a:extLst>
          </p:cNvPr>
          <p:cNvGrpSpPr/>
          <p:nvPr/>
        </p:nvGrpSpPr>
        <p:grpSpPr>
          <a:xfrm>
            <a:off x="635771" y="4929040"/>
            <a:ext cx="2444593" cy="1184176"/>
            <a:chOff x="467546" y="576466"/>
            <a:chExt cx="1833445" cy="888132"/>
          </a:xfrm>
        </p:grpSpPr>
        <p:sp>
          <p:nvSpPr>
            <p:cNvPr id="54" name="Prostokąt 26">
              <a:extLst>
                <a:ext uri="{FF2B5EF4-FFF2-40B4-BE49-F238E27FC236}">
                  <a16:creationId xmlns:a16="http://schemas.microsoft.com/office/drawing/2014/main" id="{4EFA49BC-E817-4E03-B2A9-68339875B9D9}"/>
                </a:ext>
              </a:extLst>
            </p:cNvPr>
            <p:cNvSpPr/>
            <p:nvPr/>
          </p:nvSpPr>
          <p:spPr>
            <a:xfrm>
              <a:off x="467546" y="576466"/>
              <a:ext cx="1833445" cy="305688"/>
            </a:xfrm>
            <a:prstGeom prst="rect">
              <a:avLst/>
            </a:prstGeom>
            <a:solidFill>
              <a:schemeClr val="tx2"/>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1</a:t>
              </a:r>
            </a:p>
          </p:txBody>
        </p:sp>
        <p:sp>
          <p:nvSpPr>
            <p:cNvPr id="55" name="Trójkąt prostokątny 27">
              <a:extLst>
                <a:ext uri="{FF2B5EF4-FFF2-40B4-BE49-F238E27FC236}">
                  <a16:creationId xmlns:a16="http://schemas.microsoft.com/office/drawing/2014/main" id="{08E3743F-2545-4E6E-8AD2-4B747C503685}"/>
                </a:ext>
              </a:extLst>
            </p:cNvPr>
            <p:cNvSpPr/>
            <p:nvPr/>
          </p:nvSpPr>
          <p:spPr>
            <a:xfrm flipH="1" flipV="1">
              <a:off x="467546" y="882154"/>
              <a:ext cx="111102" cy="133716"/>
            </a:xfrm>
            <a:prstGeom prst="r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56" name="pole tekstowe 36">
              <a:extLst>
                <a:ext uri="{FF2B5EF4-FFF2-40B4-BE49-F238E27FC236}">
                  <a16:creationId xmlns:a16="http://schemas.microsoft.com/office/drawing/2014/main" id="{0A9CECD6-59F0-4539-A07D-D68FC4FA02D9}"/>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fontAlgn="base"/>
              <a:r>
                <a:rPr lang="en-US" sz="1600" dirty="0"/>
                <a:t>Write your text here. Add your description.</a:t>
              </a:r>
            </a:p>
          </p:txBody>
        </p:sp>
      </p:grpSp>
      <p:grpSp>
        <p:nvGrpSpPr>
          <p:cNvPr id="57" name="Group 50">
            <a:extLst>
              <a:ext uri="{FF2B5EF4-FFF2-40B4-BE49-F238E27FC236}">
                <a16:creationId xmlns:a16="http://schemas.microsoft.com/office/drawing/2014/main" id="{F49ABE9A-D493-4FDA-A39D-EB81874793E1}"/>
              </a:ext>
            </a:extLst>
          </p:cNvPr>
          <p:cNvGrpSpPr/>
          <p:nvPr/>
        </p:nvGrpSpPr>
        <p:grpSpPr>
          <a:xfrm>
            <a:off x="4511824" y="1128117"/>
            <a:ext cx="2444593" cy="1184176"/>
            <a:chOff x="467546" y="576466"/>
            <a:chExt cx="1833445" cy="888132"/>
          </a:xfrm>
        </p:grpSpPr>
        <p:sp>
          <p:nvSpPr>
            <p:cNvPr id="58" name="Prostokąt 26">
              <a:extLst>
                <a:ext uri="{FF2B5EF4-FFF2-40B4-BE49-F238E27FC236}">
                  <a16:creationId xmlns:a16="http://schemas.microsoft.com/office/drawing/2014/main" id="{580051C4-7321-45D5-938D-A9FD04407032}"/>
                </a:ext>
              </a:extLst>
            </p:cNvPr>
            <p:cNvSpPr/>
            <p:nvPr/>
          </p:nvSpPr>
          <p:spPr>
            <a:xfrm>
              <a:off x="467546" y="576466"/>
              <a:ext cx="1833445" cy="305688"/>
            </a:xfrm>
            <a:prstGeom prst="rect">
              <a:avLst/>
            </a:prstGeom>
            <a:solidFill>
              <a:schemeClr val="accent6"/>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4</a:t>
              </a:r>
            </a:p>
          </p:txBody>
        </p:sp>
        <p:sp>
          <p:nvSpPr>
            <p:cNvPr id="59" name="Trójkąt prostokątny 27">
              <a:extLst>
                <a:ext uri="{FF2B5EF4-FFF2-40B4-BE49-F238E27FC236}">
                  <a16:creationId xmlns:a16="http://schemas.microsoft.com/office/drawing/2014/main" id="{2D0C3483-5582-4F9C-B30E-FF4BA10B40F1}"/>
                </a:ext>
              </a:extLst>
            </p:cNvPr>
            <p:cNvSpPr/>
            <p:nvPr/>
          </p:nvSpPr>
          <p:spPr>
            <a:xfrm flipH="1" flipV="1">
              <a:off x="467546" y="882154"/>
              <a:ext cx="111102" cy="133716"/>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60" name="pole tekstowe 36">
              <a:extLst>
                <a:ext uri="{FF2B5EF4-FFF2-40B4-BE49-F238E27FC236}">
                  <a16:creationId xmlns:a16="http://schemas.microsoft.com/office/drawing/2014/main" id="{39EB0334-E960-4F43-8F30-AA058132FA6F}"/>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a:r>
                <a:rPr lang="en-US" sz="1600" dirty="0"/>
                <a:t>Write your text here. Add your description.</a:t>
              </a:r>
            </a:p>
          </p:txBody>
        </p:sp>
      </p:grpSp>
      <p:grpSp>
        <p:nvGrpSpPr>
          <p:cNvPr id="61" name="Group 54">
            <a:extLst>
              <a:ext uri="{FF2B5EF4-FFF2-40B4-BE49-F238E27FC236}">
                <a16:creationId xmlns:a16="http://schemas.microsoft.com/office/drawing/2014/main" id="{7DF90100-12B2-4362-A7E9-3782701F9552}"/>
              </a:ext>
            </a:extLst>
          </p:cNvPr>
          <p:cNvGrpSpPr/>
          <p:nvPr/>
        </p:nvGrpSpPr>
        <p:grpSpPr>
          <a:xfrm>
            <a:off x="5391784" y="5127453"/>
            <a:ext cx="2444593" cy="1184176"/>
            <a:chOff x="467546" y="576466"/>
            <a:chExt cx="1833445" cy="888132"/>
          </a:xfrm>
        </p:grpSpPr>
        <p:sp>
          <p:nvSpPr>
            <p:cNvPr id="62" name="Prostokąt 26">
              <a:extLst>
                <a:ext uri="{FF2B5EF4-FFF2-40B4-BE49-F238E27FC236}">
                  <a16:creationId xmlns:a16="http://schemas.microsoft.com/office/drawing/2014/main" id="{71B7BB2A-A14C-4DE7-8DCE-843FCA667F5C}"/>
                </a:ext>
              </a:extLst>
            </p:cNvPr>
            <p:cNvSpPr/>
            <p:nvPr/>
          </p:nvSpPr>
          <p:spPr>
            <a:xfrm>
              <a:off x="467546" y="576466"/>
              <a:ext cx="1833445" cy="305688"/>
            </a:xfrm>
            <a:prstGeom prst="rect">
              <a:avLst/>
            </a:prstGeom>
            <a:solidFill>
              <a:schemeClr val="accent1"/>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3</a:t>
              </a:r>
            </a:p>
          </p:txBody>
        </p:sp>
        <p:sp>
          <p:nvSpPr>
            <p:cNvPr id="63" name="Trójkąt prostokątny 27">
              <a:extLst>
                <a:ext uri="{FF2B5EF4-FFF2-40B4-BE49-F238E27FC236}">
                  <a16:creationId xmlns:a16="http://schemas.microsoft.com/office/drawing/2014/main" id="{0AAE7E0F-F85A-4EA5-B740-8ECEF2773682}"/>
                </a:ext>
              </a:extLst>
            </p:cNvPr>
            <p:cNvSpPr/>
            <p:nvPr/>
          </p:nvSpPr>
          <p:spPr>
            <a:xfrm flipH="1" flipV="1">
              <a:off x="467546" y="882154"/>
              <a:ext cx="111102" cy="133716"/>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64" name="pole tekstowe 36">
              <a:extLst>
                <a:ext uri="{FF2B5EF4-FFF2-40B4-BE49-F238E27FC236}">
                  <a16:creationId xmlns:a16="http://schemas.microsoft.com/office/drawing/2014/main" id="{743ED21E-7F0F-41BB-9A8D-1AD4BF9F1079}"/>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fontAlgn="base"/>
              <a:r>
                <a:rPr lang="en-US" sz="1600" dirty="0"/>
                <a:t>Write your text here. Add your description.</a:t>
              </a:r>
            </a:p>
          </p:txBody>
        </p:sp>
      </p:grpSp>
      <p:grpSp>
        <p:nvGrpSpPr>
          <p:cNvPr id="65" name="Group 54">
            <a:extLst>
              <a:ext uri="{FF2B5EF4-FFF2-40B4-BE49-F238E27FC236}">
                <a16:creationId xmlns:a16="http://schemas.microsoft.com/office/drawing/2014/main" id="{37EB2A58-4057-47C1-9942-71A10D2490B4}"/>
              </a:ext>
            </a:extLst>
          </p:cNvPr>
          <p:cNvGrpSpPr/>
          <p:nvPr/>
        </p:nvGrpSpPr>
        <p:grpSpPr>
          <a:xfrm>
            <a:off x="7700941" y="3780958"/>
            <a:ext cx="2444593" cy="1184176"/>
            <a:chOff x="467546" y="576466"/>
            <a:chExt cx="1833445" cy="888132"/>
          </a:xfrm>
        </p:grpSpPr>
        <p:sp>
          <p:nvSpPr>
            <p:cNvPr id="66" name="Prostokąt 26">
              <a:extLst>
                <a:ext uri="{FF2B5EF4-FFF2-40B4-BE49-F238E27FC236}">
                  <a16:creationId xmlns:a16="http://schemas.microsoft.com/office/drawing/2014/main" id="{8888E68D-9856-4AC9-A335-1ED0CEB9D3C5}"/>
                </a:ext>
              </a:extLst>
            </p:cNvPr>
            <p:cNvSpPr/>
            <p:nvPr/>
          </p:nvSpPr>
          <p:spPr>
            <a:xfrm>
              <a:off x="467546" y="576466"/>
              <a:ext cx="1833445" cy="305688"/>
            </a:xfrm>
            <a:prstGeom prst="rect">
              <a:avLst/>
            </a:prstGeom>
            <a:solidFill>
              <a:schemeClr val="tx2"/>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5</a:t>
              </a:r>
            </a:p>
          </p:txBody>
        </p:sp>
        <p:sp>
          <p:nvSpPr>
            <p:cNvPr id="71" name="Trójkąt prostokątny 27">
              <a:extLst>
                <a:ext uri="{FF2B5EF4-FFF2-40B4-BE49-F238E27FC236}">
                  <a16:creationId xmlns:a16="http://schemas.microsoft.com/office/drawing/2014/main" id="{01259FF9-9F5D-4A10-A7C7-97B28F80E649}"/>
                </a:ext>
              </a:extLst>
            </p:cNvPr>
            <p:cNvSpPr/>
            <p:nvPr/>
          </p:nvSpPr>
          <p:spPr>
            <a:xfrm flipH="1" flipV="1">
              <a:off x="467546" y="882154"/>
              <a:ext cx="111102" cy="133716"/>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77" name="pole tekstowe 36">
              <a:extLst>
                <a:ext uri="{FF2B5EF4-FFF2-40B4-BE49-F238E27FC236}">
                  <a16:creationId xmlns:a16="http://schemas.microsoft.com/office/drawing/2014/main" id="{2D70ADF0-331F-4A2A-9E2A-0D11D3821DA0}"/>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fontAlgn="base"/>
              <a:r>
                <a:rPr lang="en-US" sz="1600" dirty="0"/>
                <a:t>Write your text here. Add your description.</a:t>
              </a:r>
            </a:p>
          </p:txBody>
        </p:sp>
      </p:grpSp>
      <p:grpSp>
        <p:nvGrpSpPr>
          <p:cNvPr id="78" name="Group 54">
            <a:extLst>
              <a:ext uri="{FF2B5EF4-FFF2-40B4-BE49-F238E27FC236}">
                <a16:creationId xmlns:a16="http://schemas.microsoft.com/office/drawing/2014/main" id="{DCF85C93-724A-41A1-A5B2-DCD131D5D3BC}"/>
              </a:ext>
            </a:extLst>
          </p:cNvPr>
          <p:cNvGrpSpPr/>
          <p:nvPr/>
        </p:nvGrpSpPr>
        <p:grpSpPr>
          <a:xfrm>
            <a:off x="9132954" y="1268760"/>
            <a:ext cx="2444593" cy="1184176"/>
            <a:chOff x="467546" y="576466"/>
            <a:chExt cx="1833445" cy="888132"/>
          </a:xfrm>
        </p:grpSpPr>
        <p:sp>
          <p:nvSpPr>
            <p:cNvPr id="79" name="Prostokąt 26">
              <a:extLst>
                <a:ext uri="{FF2B5EF4-FFF2-40B4-BE49-F238E27FC236}">
                  <a16:creationId xmlns:a16="http://schemas.microsoft.com/office/drawing/2014/main" id="{A538A4E7-D9F1-4A62-8891-23D67ED9CBDC}"/>
                </a:ext>
              </a:extLst>
            </p:cNvPr>
            <p:cNvSpPr/>
            <p:nvPr/>
          </p:nvSpPr>
          <p:spPr>
            <a:xfrm>
              <a:off x="467546" y="576466"/>
              <a:ext cx="1833445" cy="305688"/>
            </a:xfrm>
            <a:prstGeom prst="rect">
              <a:avLst/>
            </a:prstGeom>
            <a:solidFill>
              <a:schemeClr val="accent4"/>
            </a:solidFill>
            <a:ln w="12700" cap="flat">
              <a:noFill/>
              <a:miter lim="400000"/>
            </a:ln>
            <a:effectLst/>
          </p:spPr>
          <p:txBody>
            <a:bodyPr wrap="square" lIns="47625" tIns="96000" rIns="47625" bIns="96000" numCol="1" anchor="ctr">
              <a:noAutofit/>
            </a:bodyPr>
            <a:lstStyle/>
            <a:p>
              <a:pPr algn="ctr" defTabSz="829670">
                <a:lnSpc>
                  <a:spcPct val="90000"/>
                </a:lnSpc>
                <a:spcBef>
                  <a:spcPts val="1407"/>
                </a:spcBef>
              </a:pPr>
              <a:r>
                <a:rPr lang="en-US" sz="2400" kern="0" dirty="0">
                  <a:solidFill>
                    <a:srgbClr val="FFFFFF"/>
                  </a:solidFill>
                  <a:ea typeface="Century Gothic"/>
                  <a:cs typeface="Century Gothic"/>
                </a:rPr>
                <a:t>Step 6</a:t>
              </a:r>
            </a:p>
          </p:txBody>
        </p:sp>
        <p:sp>
          <p:nvSpPr>
            <p:cNvPr id="80" name="Trójkąt prostokątny 27">
              <a:extLst>
                <a:ext uri="{FF2B5EF4-FFF2-40B4-BE49-F238E27FC236}">
                  <a16:creationId xmlns:a16="http://schemas.microsoft.com/office/drawing/2014/main" id="{6E5C78CA-9780-4F8D-B7B0-826DCE7AF9B1}"/>
                </a:ext>
              </a:extLst>
            </p:cNvPr>
            <p:cNvSpPr/>
            <p:nvPr/>
          </p:nvSpPr>
          <p:spPr>
            <a:xfrm flipH="1" flipV="1">
              <a:off x="467546" y="882154"/>
              <a:ext cx="111102" cy="133716"/>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p>
          </p:txBody>
        </p:sp>
        <p:sp>
          <p:nvSpPr>
            <p:cNvPr id="81" name="pole tekstowe 36">
              <a:extLst>
                <a:ext uri="{FF2B5EF4-FFF2-40B4-BE49-F238E27FC236}">
                  <a16:creationId xmlns:a16="http://schemas.microsoft.com/office/drawing/2014/main" id="{DBF8F493-483B-4477-BA20-C8558530D705}"/>
                </a:ext>
              </a:extLst>
            </p:cNvPr>
            <p:cNvSpPr txBox="1"/>
            <p:nvPr/>
          </p:nvSpPr>
          <p:spPr>
            <a:xfrm>
              <a:off x="578648" y="882154"/>
              <a:ext cx="1722342" cy="582444"/>
            </a:xfrm>
            <a:prstGeom prst="rect">
              <a:avLst/>
            </a:prstGeom>
            <a:solidFill>
              <a:schemeClr val="bg2"/>
            </a:solidFill>
          </p:spPr>
          <p:txBody>
            <a:bodyPr wrap="square" rtlCol="0" anchor="ctr" anchorCtr="0">
              <a:noAutofit/>
            </a:bodyPr>
            <a:lstStyle/>
            <a:p>
              <a:pPr algn="ctr"/>
              <a:r>
                <a:rPr lang="en-US" sz="1600" dirty="0"/>
                <a:t>Write your text here. Add your description.</a:t>
              </a:r>
            </a:p>
          </p:txBody>
        </p:sp>
      </p:grpSp>
      <p:grpSp>
        <p:nvGrpSpPr>
          <p:cNvPr id="3" name="Grupa 2"/>
          <p:cNvGrpSpPr/>
          <p:nvPr/>
        </p:nvGrpSpPr>
        <p:grpSpPr>
          <a:xfrm>
            <a:off x="1795118" y="1985393"/>
            <a:ext cx="7350536" cy="3874302"/>
            <a:chOff x="1795118" y="1985393"/>
            <a:chExt cx="7350536" cy="3874302"/>
          </a:xfrm>
        </p:grpSpPr>
        <p:sp>
          <p:nvSpPr>
            <p:cNvPr id="9" name="Freeform 5">
              <a:extLst>
                <a:ext uri="{FF2B5EF4-FFF2-40B4-BE49-F238E27FC236}">
                  <a16:creationId xmlns:a16="http://schemas.microsoft.com/office/drawing/2014/main" id="{2D74B213-4779-412F-B660-20D3DF865C7D}"/>
                </a:ext>
              </a:extLst>
            </p:cNvPr>
            <p:cNvSpPr>
              <a:spLocks/>
            </p:cNvSpPr>
            <p:nvPr/>
          </p:nvSpPr>
          <p:spPr bwMode="auto">
            <a:xfrm>
              <a:off x="2483214" y="2257674"/>
              <a:ext cx="5946303" cy="2916597"/>
            </a:xfrm>
            <a:custGeom>
              <a:avLst/>
              <a:gdLst>
                <a:gd name="T0" fmla="*/ 0 w 2758"/>
                <a:gd name="T1" fmla="*/ 995 h 1351"/>
                <a:gd name="T2" fmla="*/ 183 w 2758"/>
                <a:gd name="T3" fmla="*/ 995 h 1351"/>
                <a:gd name="T4" fmla="*/ 410 w 2758"/>
                <a:gd name="T5" fmla="*/ 768 h 1351"/>
                <a:gd name="T6" fmla="*/ 410 w 2758"/>
                <a:gd name="T7" fmla="*/ 743 h 1351"/>
                <a:gd name="T8" fmla="*/ 647 w 2758"/>
                <a:gd name="T9" fmla="*/ 506 h 1351"/>
                <a:gd name="T10" fmla="*/ 648 w 2758"/>
                <a:gd name="T11" fmla="*/ 506 h 1351"/>
                <a:gd name="T12" fmla="*/ 884 w 2758"/>
                <a:gd name="T13" fmla="*/ 743 h 1351"/>
                <a:gd name="T14" fmla="*/ 884 w 2758"/>
                <a:gd name="T15" fmla="*/ 1058 h 1351"/>
                <a:gd name="T16" fmla="*/ 884 w 2758"/>
                <a:gd name="T17" fmla="*/ 1058 h 1351"/>
                <a:gd name="T18" fmla="*/ 884 w 2758"/>
                <a:gd name="T19" fmla="*/ 1058 h 1351"/>
                <a:gd name="T20" fmla="*/ 885 w 2758"/>
                <a:gd name="T21" fmla="*/ 1087 h 1351"/>
                <a:gd name="T22" fmla="*/ 885 w 2758"/>
                <a:gd name="T23" fmla="*/ 1125 h 1351"/>
                <a:gd name="T24" fmla="*/ 1112 w 2758"/>
                <a:gd name="T25" fmla="*/ 1351 h 1351"/>
                <a:gd name="T26" fmla="*/ 1271 w 2758"/>
                <a:gd name="T27" fmla="*/ 1284 h 1351"/>
                <a:gd name="T28" fmla="*/ 1337 w 2758"/>
                <a:gd name="T29" fmla="*/ 1124 h 1351"/>
                <a:gd name="T30" fmla="*/ 1337 w 2758"/>
                <a:gd name="T31" fmla="*/ 1124 h 1351"/>
                <a:gd name="T32" fmla="*/ 1337 w 2758"/>
                <a:gd name="T33" fmla="*/ 1124 h 1351"/>
                <a:gd name="T34" fmla="*/ 1332 w 2758"/>
                <a:gd name="T35" fmla="*/ 608 h 1351"/>
                <a:gd name="T36" fmla="*/ 1333 w 2758"/>
                <a:gd name="T37" fmla="*/ 608 h 1351"/>
                <a:gd name="T38" fmla="*/ 1332 w 2758"/>
                <a:gd name="T39" fmla="*/ 560 h 1351"/>
                <a:gd name="T40" fmla="*/ 1330 w 2758"/>
                <a:gd name="T41" fmla="*/ 368 h 1351"/>
                <a:gd name="T42" fmla="*/ 1399 w 2758"/>
                <a:gd name="T43" fmla="*/ 201 h 1351"/>
                <a:gd name="T44" fmla="*/ 1565 w 2758"/>
                <a:gd name="T45" fmla="*/ 131 h 1351"/>
                <a:gd name="T46" fmla="*/ 1569 w 2758"/>
                <a:gd name="T47" fmla="*/ 131 h 1351"/>
                <a:gd name="T48" fmla="*/ 1805 w 2758"/>
                <a:gd name="T49" fmla="*/ 368 h 1351"/>
                <a:gd name="T50" fmla="*/ 1805 w 2758"/>
                <a:gd name="T51" fmla="*/ 511 h 1351"/>
                <a:gd name="T52" fmla="*/ 1805 w 2758"/>
                <a:gd name="T53" fmla="*/ 511 h 1351"/>
                <a:gd name="T54" fmla="*/ 1805 w 2758"/>
                <a:gd name="T55" fmla="*/ 560 h 1351"/>
                <a:gd name="T56" fmla="*/ 1805 w 2758"/>
                <a:gd name="T57" fmla="*/ 574 h 1351"/>
                <a:gd name="T58" fmla="*/ 1806 w 2758"/>
                <a:gd name="T59" fmla="*/ 741 h 1351"/>
                <a:gd name="T60" fmla="*/ 2034 w 2758"/>
                <a:gd name="T61" fmla="*/ 970 h 1351"/>
                <a:gd name="T62" fmla="*/ 2037 w 2758"/>
                <a:gd name="T63" fmla="*/ 970 h 1351"/>
                <a:gd name="T64" fmla="*/ 2268 w 2758"/>
                <a:gd name="T65" fmla="*/ 741 h 1351"/>
                <a:gd name="T66" fmla="*/ 2268 w 2758"/>
                <a:gd name="T67" fmla="*/ 740 h 1351"/>
                <a:gd name="T68" fmla="*/ 2268 w 2758"/>
                <a:gd name="T69" fmla="*/ 740 h 1351"/>
                <a:gd name="T70" fmla="*/ 2269 w 2758"/>
                <a:gd name="T71" fmla="*/ 238 h 1351"/>
                <a:gd name="T72" fmla="*/ 2510 w 2758"/>
                <a:gd name="T73" fmla="*/ 0 h 1351"/>
                <a:gd name="T74" fmla="*/ 2758 w 2758"/>
                <a:gd name="T75" fmla="*/ 0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58" h="1351">
                  <a:moveTo>
                    <a:pt x="0" y="995"/>
                  </a:moveTo>
                  <a:cubicBezTo>
                    <a:pt x="183" y="995"/>
                    <a:pt x="183" y="995"/>
                    <a:pt x="183" y="995"/>
                  </a:cubicBezTo>
                  <a:cubicBezTo>
                    <a:pt x="308" y="995"/>
                    <a:pt x="410" y="893"/>
                    <a:pt x="410" y="768"/>
                  </a:cubicBezTo>
                  <a:cubicBezTo>
                    <a:pt x="410" y="743"/>
                    <a:pt x="410" y="743"/>
                    <a:pt x="410" y="743"/>
                  </a:cubicBezTo>
                  <a:cubicBezTo>
                    <a:pt x="410" y="612"/>
                    <a:pt x="517" y="506"/>
                    <a:pt x="647" y="506"/>
                  </a:cubicBezTo>
                  <a:cubicBezTo>
                    <a:pt x="648" y="506"/>
                    <a:pt x="648" y="506"/>
                    <a:pt x="648" y="506"/>
                  </a:cubicBezTo>
                  <a:cubicBezTo>
                    <a:pt x="778" y="506"/>
                    <a:pt x="884" y="612"/>
                    <a:pt x="884" y="743"/>
                  </a:cubicBezTo>
                  <a:cubicBezTo>
                    <a:pt x="884" y="1058"/>
                    <a:pt x="884" y="1058"/>
                    <a:pt x="884" y="1058"/>
                  </a:cubicBezTo>
                  <a:cubicBezTo>
                    <a:pt x="884" y="1058"/>
                    <a:pt x="884" y="1058"/>
                    <a:pt x="884" y="1058"/>
                  </a:cubicBezTo>
                  <a:cubicBezTo>
                    <a:pt x="884" y="1058"/>
                    <a:pt x="884" y="1058"/>
                    <a:pt x="884" y="1058"/>
                  </a:cubicBezTo>
                  <a:cubicBezTo>
                    <a:pt x="885" y="1087"/>
                    <a:pt x="885" y="1087"/>
                    <a:pt x="885" y="1087"/>
                  </a:cubicBezTo>
                  <a:cubicBezTo>
                    <a:pt x="885" y="1125"/>
                    <a:pt x="885" y="1125"/>
                    <a:pt x="885" y="1125"/>
                  </a:cubicBezTo>
                  <a:cubicBezTo>
                    <a:pt x="885" y="1250"/>
                    <a:pt x="987" y="1351"/>
                    <a:pt x="1112" y="1351"/>
                  </a:cubicBezTo>
                  <a:cubicBezTo>
                    <a:pt x="1173" y="1351"/>
                    <a:pt x="1229" y="1327"/>
                    <a:pt x="1271" y="1284"/>
                  </a:cubicBezTo>
                  <a:cubicBezTo>
                    <a:pt x="1314" y="1242"/>
                    <a:pt x="1337" y="1185"/>
                    <a:pt x="1337" y="1124"/>
                  </a:cubicBezTo>
                  <a:cubicBezTo>
                    <a:pt x="1337" y="1124"/>
                    <a:pt x="1337" y="1124"/>
                    <a:pt x="1337" y="1124"/>
                  </a:cubicBezTo>
                  <a:cubicBezTo>
                    <a:pt x="1337" y="1124"/>
                    <a:pt x="1337" y="1124"/>
                    <a:pt x="1337" y="1124"/>
                  </a:cubicBezTo>
                  <a:cubicBezTo>
                    <a:pt x="1332" y="608"/>
                    <a:pt x="1332" y="608"/>
                    <a:pt x="1332" y="608"/>
                  </a:cubicBezTo>
                  <a:cubicBezTo>
                    <a:pt x="1333" y="608"/>
                    <a:pt x="1333" y="608"/>
                    <a:pt x="1333" y="608"/>
                  </a:cubicBezTo>
                  <a:cubicBezTo>
                    <a:pt x="1332" y="560"/>
                    <a:pt x="1332" y="560"/>
                    <a:pt x="1332" y="560"/>
                  </a:cubicBezTo>
                  <a:cubicBezTo>
                    <a:pt x="1330" y="368"/>
                    <a:pt x="1330" y="368"/>
                    <a:pt x="1330" y="368"/>
                  </a:cubicBezTo>
                  <a:cubicBezTo>
                    <a:pt x="1330" y="305"/>
                    <a:pt x="1353" y="247"/>
                    <a:pt x="1399" y="201"/>
                  </a:cubicBezTo>
                  <a:cubicBezTo>
                    <a:pt x="1443" y="156"/>
                    <a:pt x="1502" y="131"/>
                    <a:pt x="1565" y="131"/>
                  </a:cubicBezTo>
                  <a:cubicBezTo>
                    <a:pt x="1569" y="131"/>
                    <a:pt x="1569" y="131"/>
                    <a:pt x="1569" y="131"/>
                  </a:cubicBezTo>
                  <a:cubicBezTo>
                    <a:pt x="1699" y="131"/>
                    <a:pt x="1805" y="237"/>
                    <a:pt x="1805" y="368"/>
                  </a:cubicBezTo>
                  <a:cubicBezTo>
                    <a:pt x="1805" y="511"/>
                    <a:pt x="1805" y="511"/>
                    <a:pt x="1805" y="511"/>
                  </a:cubicBezTo>
                  <a:cubicBezTo>
                    <a:pt x="1805" y="511"/>
                    <a:pt x="1805" y="511"/>
                    <a:pt x="1805" y="511"/>
                  </a:cubicBezTo>
                  <a:cubicBezTo>
                    <a:pt x="1805" y="560"/>
                    <a:pt x="1805" y="560"/>
                    <a:pt x="1805" y="560"/>
                  </a:cubicBezTo>
                  <a:cubicBezTo>
                    <a:pt x="1805" y="574"/>
                    <a:pt x="1805" y="574"/>
                    <a:pt x="1805" y="574"/>
                  </a:cubicBezTo>
                  <a:cubicBezTo>
                    <a:pt x="1806" y="741"/>
                    <a:pt x="1806" y="741"/>
                    <a:pt x="1806" y="741"/>
                  </a:cubicBezTo>
                  <a:cubicBezTo>
                    <a:pt x="1806" y="867"/>
                    <a:pt x="1908" y="970"/>
                    <a:pt x="2034" y="970"/>
                  </a:cubicBezTo>
                  <a:cubicBezTo>
                    <a:pt x="2037" y="970"/>
                    <a:pt x="2037" y="970"/>
                    <a:pt x="2037" y="970"/>
                  </a:cubicBezTo>
                  <a:cubicBezTo>
                    <a:pt x="2163" y="970"/>
                    <a:pt x="2266" y="867"/>
                    <a:pt x="2268" y="741"/>
                  </a:cubicBezTo>
                  <a:cubicBezTo>
                    <a:pt x="2268" y="740"/>
                    <a:pt x="2268" y="740"/>
                    <a:pt x="2268" y="740"/>
                  </a:cubicBezTo>
                  <a:cubicBezTo>
                    <a:pt x="2268" y="740"/>
                    <a:pt x="2268" y="740"/>
                    <a:pt x="2268" y="740"/>
                  </a:cubicBezTo>
                  <a:cubicBezTo>
                    <a:pt x="2269" y="238"/>
                    <a:pt x="2269" y="238"/>
                    <a:pt x="2269" y="238"/>
                  </a:cubicBezTo>
                  <a:cubicBezTo>
                    <a:pt x="2270" y="107"/>
                    <a:pt x="2379" y="0"/>
                    <a:pt x="2510" y="0"/>
                  </a:cubicBezTo>
                  <a:cubicBezTo>
                    <a:pt x="2758" y="0"/>
                    <a:pt x="2758" y="0"/>
                    <a:pt x="2758" y="0"/>
                  </a:cubicBezTo>
                </a:path>
              </a:pathLst>
            </a:custGeom>
            <a:noFill/>
            <a:ln w="76200" cap="flat">
              <a:solidFill>
                <a:schemeClr val="accent3">
                  <a:lumMod val="60000"/>
                  <a:lumOff val="40000"/>
                </a:schemeClr>
              </a:solidFill>
              <a:prstDash val="solid"/>
              <a:miter lim="800000"/>
              <a:headEnd type="none"/>
              <a:tailEnd type="arrow"/>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4609247" y="58596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25"/>
            <p:cNvSpPr>
              <a:spLocks/>
            </p:cNvSpPr>
            <p:nvPr/>
          </p:nvSpPr>
          <p:spPr bwMode="auto">
            <a:xfrm>
              <a:off x="4630382" y="5785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47" name="Owal 46"/>
            <p:cNvSpPr/>
            <p:nvPr/>
          </p:nvSpPr>
          <p:spPr>
            <a:xfrm>
              <a:off x="1795118" y="4104040"/>
              <a:ext cx="544563" cy="544563"/>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1</a:t>
              </a:r>
            </a:p>
          </p:txBody>
        </p:sp>
        <p:sp>
          <p:nvSpPr>
            <p:cNvPr id="72" name="Owal 46">
              <a:extLst>
                <a:ext uri="{FF2B5EF4-FFF2-40B4-BE49-F238E27FC236}">
                  <a16:creationId xmlns:a16="http://schemas.microsoft.com/office/drawing/2014/main" id="{D6D69F5A-6BB3-420D-8DCC-7148B1C50D62}"/>
                </a:ext>
              </a:extLst>
            </p:cNvPr>
            <p:cNvSpPr/>
            <p:nvPr/>
          </p:nvSpPr>
          <p:spPr>
            <a:xfrm>
              <a:off x="3587425" y="3543626"/>
              <a:ext cx="544563" cy="544563"/>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2</a:t>
              </a:r>
            </a:p>
          </p:txBody>
        </p:sp>
        <p:sp>
          <p:nvSpPr>
            <p:cNvPr id="73" name="Owal 46">
              <a:extLst>
                <a:ext uri="{FF2B5EF4-FFF2-40B4-BE49-F238E27FC236}">
                  <a16:creationId xmlns:a16="http://schemas.microsoft.com/office/drawing/2014/main" id="{4A6B8614-AAE8-4E85-A882-F1696CE8E275}"/>
                </a:ext>
              </a:extLst>
            </p:cNvPr>
            <p:cNvSpPr/>
            <p:nvPr/>
          </p:nvSpPr>
          <p:spPr>
            <a:xfrm>
              <a:off x="4617744" y="4423360"/>
              <a:ext cx="544563" cy="544563"/>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3</a:t>
              </a:r>
            </a:p>
          </p:txBody>
        </p:sp>
        <p:sp>
          <p:nvSpPr>
            <p:cNvPr id="74" name="Owal 46">
              <a:extLst>
                <a:ext uri="{FF2B5EF4-FFF2-40B4-BE49-F238E27FC236}">
                  <a16:creationId xmlns:a16="http://schemas.microsoft.com/office/drawing/2014/main" id="{F0B2811C-D66D-444C-8E1D-6C484DB4CCE6}"/>
                </a:ext>
              </a:extLst>
            </p:cNvPr>
            <p:cNvSpPr/>
            <p:nvPr/>
          </p:nvSpPr>
          <p:spPr>
            <a:xfrm>
              <a:off x="5592585" y="2766923"/>
              <a:ext cx="544563" cy="544563"/>
            </a:xfrm>
            <a:prstGeom prst="ellipse">
              <a:avLst/>
            </a:prstGeom>
            <a:solidFill>
              <a:schemeClr val="bg1"/>
            </a:solidFill>
            <a:ln w="571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4</a:t>
              </a:r>
            </a:p>
          </p:txBody>
        </p:sp>
        <p:sp>
          <p:nvSpPr>
            <p:cNvPr id="75" name="Owal 46">
              <a:extLst>
                <a:ext uri="{FF2B5EF4-FFF2-40B4-BE49-F238E27FC236}">
                  <a16:creationId xmlns:a16="http://schemas.microsoft.com/office/drawing/2014/main" id="{0693FBC4-8090-4CD3-BD90-8BDFC0CDB31A}"/>
                </a:ext>
              </a:extLst>
            </p:cNvPr>
            <p:cNvSpPr/>
            <p:nvPr/>
          </p:nvSpPr>
          <p:spPr>
            <a:xfrm>
              <a:off x="6607053" y="3559477"/>
              <a:ext cx="544563" cy="544563"/>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5</a:t>
              </a:r>
            </a:p>
          </p:txBody>
        </p:sp>
        <p:sp>
          <p:nvSpPr>
            <p:cNvPr id="76" name="Owal 46">
              <a:extLst>
                <a:ext uri="{FF2B5EF4-FFF2-40B4-BE49-F238E27FC236}">
                  <a16:creationId xmlns:a16="http://schemas.microsoft.com/office/drawing/2014/main" id="{B541FAB9-70A7-4038-8AB9-1274D57F951F}"/>
                </a:ext>
              </a:extLst>
            </p:cNvPr>
            <p:cNvSpPr/>
            <p:nvPr/>
          </p:nvSpPr>
          <p:spPr>
            <a:xfrm>
              <a:off x="8601091" y="1985393"/>
              <a:ext cx="544563" cy="544563"/>
            </a:xfrm>
            <a:prstGeom prst="ellipse">
              <a:avLst/>
            </a:prstGeom>
            <a:solidFill>
              <a:schemeClr val="bg1"/>
            </a:solidFill>
            <a:ln w="571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6</a:t>
              </a:r>
            </a:p>
          </p:txBody>
        </p:sp>
      </p:grpSp>
    </p:spTree>
    <p:extLst>
      <p:ext uri="{BB962C8B-B14F-4D97-AF65-F5344CB8AC3E}">
        <p14:creationId xmlns:p14="http://schemas.microsoft.com/office/powerpoint/2010/main" val="292954614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82438D-5D4F-4DC4-A42C-05E225624496}"/>
              </a:ext>
            </a:extLst>
          </p:cNvPr>
          <p:cNvSpPr>
            <a:spLocks noGrp="1"/>
          </p:cNvSpPr>
          <p:nvPr>
            <p:ph type="title"/>
          </p:nvPr>
        </p:nvSpPr>
        <p:spPr/>
        <p:txBody>
          <a:bodyPr>
            <a:normAutofit fontScale="90000"/>
          </a:bodyPr>
          <a:lstStyle/>
          <a:p>
            <a:r>
              <a:rPr lang="en-US" dirty="0"/>
              <a:t>Curvy Conveyor Belt Line Diagram - 5 Product Stages</a:t>
            </a:r>
          </a:p>
        </p:txBody>
      </p:sp>
      <p:grpSp>
        <p:nvGrpSpPr>
          <p:cNvPr id="10" name="Group 9">
            <a:extLst>
              <a:ext uri="{FF2B5EF4-FFF2-40B4-BE49-F238E27FC236}">
                <a16:creationId xmlns:a16="http://schemas.microsoft.com/office/drawing/2014/main" id="{AE98C0D5-DF47-422F-B7F4-ED169712CABD}"/>
              </a:ext>
            </a:extLst>
          </p:cNvPr>
          <p:cNvGrpSpPr/>
          <p:nvPr/>
        </p:nvGrpSpPr>
        <p:grpSpPr>
          <a:xfrm>
            <a:off x="6024598" y="2073137"/>
            <a:ext cx="5539581" cy="4038276"/>
            <a:chOff x="6024598" y="2073137"/>
            <a:chExt cx="5539581" cy="4038276"/>
          </a:xfrm>
        </p:grpSpPr>
        <p:grpSp>
          <p:nvGrpSpPr>
            <p:cNvPr id="9" name="Group 8">
              <a:extLst>
                <a:ext uri="{FF2B5EF4-FFF2-40B4-BE49-F238E27FC236}">
                  <a16:creationId xmlns:a16="http://schemas.microsoft.com/office/drawing/2014/main" id="{BCB44CEA-7C9C-41F0-9883-41E4E3F4CE93}"/>
                </a:ext>
              </a:extLst>
            </p:cNvPr>
            <p:cNvGrpSpPr/>
            <p:nvPr/>
          </p:nvGrpSpPr>
          <p:grpSpPr>
            <a:xfrm>
              <a:off x="6280657" y="2088903"/>
              <a:ext cx="4816475" cy="3806825"/>
              <a:chOff x="6280657" y="2088903"/>
              <a:chExt cx="4816475" cy="3806825"/>
            </a:xfrm>
          </p:grpSpPr>
          <p:sp>
            <p:nvSpPr>
              <p:cNvPr id="15" name="Freeform 5">
                <a:extLst>
                  <a:ext uri="{FF2B5EF4-FFF2-40B4-BE49-F238E27FC236}">
                    <a16:creationId xmlns:a16="http://schemas.microsoft.com/office/drawing/2014/main" id="{7880F8B4-9C90-4CFC-BD34-5506050998F6}"/>
                  </a:ext>
                </a:extLst>
              </p:cNvPr>
              <p:cNvSpPr>
                <a:spLocks/>
              </p:cNvSpPr>
              <p:nvPr/>
            </p:nvSpPr>
            <p:spPr bwMode="auto">
              <a:xfrm flipV="1">
                <a:off x="6281450" y="2088903"/>
                <a:ext cx="4814888" cy="3806825"/>
              </a:xfrm>
              <a:custGeom>
                <a:avLst/>
                <a:gdLst>
                  <a:gd name="T0" fmla="*/ 196 w 1985"/>
                  <a:gd name="T1" fmla="*/ 1571 h 1571"/>
                  <a:gd name="T2" fmla="*/ 1789 w 1985"/>
                  <a:gd name="T3" fmla="*/ 1571 h 1571"/>
                  <a:gd name="T4" fmla="*/ 1985 w 1985"/>
                  <a:gd name="T5" fmla="*/ 1376 h 1571"/>
                  <a:gd name="T6" fmla="*/ 1785 w 1985"/>
                  <a:gd name="T7" fmla="*/ 1179 h 1571"/>
                  <a:gd name="T8" fmla="*/ 1524 w 1985"/>
                  <a:gd name="T9" fmla="*/ 1179 h 1571"/>
                  <a:gd name="T10" fmla="*/ 196 w 1985"/>
                  <a:gd name="T11" fmla="*/ 1179 h 1571"/>
                  <a:gd name="T12" fmla="*/ 0 w 1985"/>
                  <a:gd name="T13" fmla="*/ 980 h 1571"/>
                  <a:gd name="T14" fmla="*/ 196 w 1985"/>
                  <a:gd name="T15" fmla="*/ 783 h 1571"/>
                  <a:gd name="T16" fmla="*/ 196 w 1985"/>
                  <a:gd name="T17" fmla="*/ 783 h 1571"/>
                  <a:gd name="T18" fmla="*/ 292 w 1985"/>
                  <a:gd name="T19" fmla="*/ 783 h 1571"/>
                  <a:gd name="T20" fmla="*/ 1789 w 1985"/>
                  <a:gd name="T21" fmla="*/ 783 h 1571"/>
                  <a:gd name="T22" fmla="*/ 1985 w 1985"/>
                  <a:gd name="T23" fmla="*/ 589 h 1571"/>
                  <a:gd name="T24" fmla="*/ 1789 w 1985"/>
                  <a:gd name="T25" fmla="*/ 392 h 1571"/>
                  <a:gd name="T26" fmla="*/ 158 w 1985"/>
                  <a:gd name="T27" fmla="*/ 392 h 1571"/>
                  <a:gd name="T28" fmla="*/ 0 w 1985"/>
                  <a:gd name="T29" fmla="*/ 196 h 1571"/>
                  <a:gd name="T30" fmla="*/ 196 w 1985"/>
                  <a:gd name="T31" fmla="*/ 0 h 1571"/>
                  <a:gd name="T32" fmla="*/ 1789 w 1985"/>
                  <a:gd name="T33" fmla="*/ 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5" h="1571">
                    <a:moveTo>
                      <a:pt x="196" y="1571"/>
                    </a:moveTo>
                    <a:cubicBezTo>
                      <a:pt x="1789" y="1571"/>
                      <a:pt x="1789" y="1571"/>
                      <a:pt x="1789" y="1571"/>
                    </a:cubicBezTo>
                    <a:cubicBezTo>
                      <a:pt x="1898" y="1571"/>
                      <a:pt x="1985" y="1484"/>
                      <a:pt x="1985" y="1376"/>
                    </a:cubicBezTo>
                    <a:cubicBezTo>
                      <a:pt x="1985" y="1268"/>
                      <a:pt x="1894" y="1179"/>
                      <a:pt x="1785" y="1179"/>
                    </a:cubicBezTo>
                    <a:cubicBezTo>
                      <a:pt x="1524" y="1179"/>
                      <a:pt x="1524" y="1179"/>
                      <a:pt x="1524" y="1179"/>
                    </a:cubicBezTo>
                    <a:cubicBezTo>
                      <a:pt x="196" y="1179"/>
                      <a:pt x="196" y="1179"/>
                      <a:pt x="196" y="1179"/>
                    </a:cubicBezTo>
                    <a:cubicBezTo>
                      <a:pt x="87" y="1179"/>
                      <a:pt x="0" y="1089"/>
                      <a:pt x="0" y="980"/>
                    </a:cubicBezTo>
                    <a:cubicBezTo>
                      <a:pt x="0" y="873"/>
                      <a:pt x="87" y="783"/>
                      <a:pt x="196" y="783"/>
                    </a:cubicBezTo>
                    <a:cubicBezTo>
                      <a:pt x="196" y="783"/>
                      <a:pt x="196" y="783"/>
                      <a:pt x="196" y="783"/>
                    </a:cubicBezTo>
                    <a:cubicBezTo>
                      <a:pt x="292" y="783"/>
                      <a:pt x="292" y="783"/>
                      <a:pt x="292" y="783"/>
                    </a:cubicBezTo>
                    <a:cubicBezTo>
                      <a:pt x="1789" y="783"/>
                      <a:pt x="1789" y="783"/>
                      <a:pt x="1789" y="783"/>
                    </a:cubicBezTo>
                    <a:cubicBezTo>
                      <a:pt x="1898" y="783"/>
                      <a:pt x="1985" y="697"/>
                      <a:pt x="1985" y="589"/>
                    </a:cubicBezTo>
                    <a:cubicBezTo>
                      <a:pt x="1985" y="480"/>
                      <a:pt x="1898" y="392"/>
                      <a:pt x="1789" y="392"/>
                    </a:cubicBezTo>
                    <a:cubicBezTo>
                      <a:pt x="158" y="392"/>
                      <a:pt x="158" y="392"/>
                      <a:pt x="158" y="392"/>
                    </a:cubicBezTo>
                    <a:cubicBezTo>
                      <a:pt x="87" y="392"/>
                      <a:pt x="0" y="305"/>
                      <a:pt x="0" y="196"/>
                    </a:cubicBezTo>
                    <a:cubicBezTo>
                      <a:pt x="0" y="88"/>
                      <a:pt x="87" y="0"/>
                      <a:pt x="196" y="0"/>
                    </a:cubicBezTo>
                    <a:cubicBezTo>
                      <a:pt x="1789" y="0"/>
                      <a:pt x="1789" y="0"/>
                      <a:pt x="1789" y="0"/>
                    </a:cubicBezTo>
                  </a:path>
                </a:pathLst>
              </a:custGeom>
              <a:noFill/>
              <a:ln w="2794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9">
                <a:extLst>
                  <a:ext uri="{FF2B5EF4-FFF2-40B4-BE49-F238E27FC236}">
                    <a16:creationId xmlns:a16="http://schemas.microsoft.com/office/drawing/2014/main" id="{13A964B1-20EE-4576-BA03-84C2DD01D49E}"/>
                  </a:ext>
                </a:extLst>
              </p:cNvPr>
              <p:cNvSpPr>
                <a:spLocks/>
              </p:cNvSpPr>
              <p:nvPr/>
            </p:nvSpPr>
            <p:spPr bwMode="auto">
              <a:xfrm flipV="1">
                <a:off x="6280657" y="2088903"/>
                <a:ext cx="4816475" cy="3806825"/>
              </a:xfrm>
              <a:custGeom>
                <a:avLst/>
                <a:gdLst>
                  <a:gd name="T0" fmla="*/ 196 w 1985"/>
                  <a:gd name="T1" fmla="*/ 1571 h 1571"/>
                  <a:gd name="T2" fmla="*/ 1789 w 1985"/>
                  <a:gd name="T3" fmla="*/ 1571 h 1571"/>
                  <a:gd name="T4" fmla="*/ 1985 w 1985"/>
                  <a:gd name="T5" fmla="*/ 1376 h 1571"/>
                  <a:gd name="T6" fmla="*/ 1785 w 1985"/>
                  <a:gd name="T7" fmla="*/ 1179 h 1571"/>
                  <a:gd name="T8" fmla="*/ 1524 w 1985"/>
                  <a:gd name="T9" fmla="*/ 1179 h 1571"/>
                  <a:gd name="T10" fmla="*/ 196 w 1985"/>
                  <a:gd name="T11" fmla="*/ 1179 h 1571"/>
                  <a:gd name="T12" fmla="*/ 0 w 1985"/>
                  <a:gd name="T13" fmla="*/ 980 h 1571"/>
                  <a:gd name="T14" fmla="*/ 196 w 1985"/>
                  <a:gd name="T15" fmla="*/ 783 h 1571"/>
                  <a:gd name="T16" fmla="*/ 196 w 1985"/>
                  <a:gd name="T17" fmla="*/ 783 h 1571"/>
                  <a:gd name="T18" fmla="*/ 292 w 1985"/>
                  <a:gd name="T19" fmla="*/ 783 h 1571"/>
                  <a:gd name="T20" fmla="*/ 1789 w 1985"/>
                  <a:gd name="T21" fmla="*/ 783 h 1571"/>
                  <a:gd name="T22" fmla="*/ 1985 w 1985"/>
                  <a:gd name="T23" fmla="*/ 589 h 1571"/>
                  <a:gd name="T24" fmla="*/ 1789 w 1985"/>
                  <a:gd name="T25" fmla="*/ 392 h 1571"/>
                  <a:gd name="T26" fmla="*/ 158 w 1985"/>
                  <a:gd name="T27" fmla="*/ 392 h 1571"/>
                  <a:gd name="T28" fmla="*/ 0 w 1985"/>
                  <a:gd name="T29" fmla="*/ 196 h 1571"/>
                  <a:gd name="T30" fmla="*/ 196 w 1985"/>
                  <a:gd name="T31" fmla="*/ 0 h 1571"/>
                  <a:gd name="T32" fmla="*/ 1789 w 1985"/>
                  <a:gd name="T33" fmla="*/ 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5" h="1571">
                    <a:moveTo>
                      <a:pt x="196" y="1571"/>
                    </a:moveTo>
                    <a:cubicBezTo>
                      <a:pt x="1789" y="1571"/>
                      <a:pt x="1789" y="1571"/>
                      <a:pt x="1789" y="1571"/>
                    </a:cubicBezTo>
                    <a:cubicBezTo>
                      <a:pt x="1898" y="1571"/>
                      <a:pt x="1985" y="1484"/>
                      <a:pt x="1985" y="1376"/>
                    </a:cubicBezTo>
                    <a:cubicBezTo>
                      <a:pt x="1985" y="1268"/>
                      <a:pt x="1894" y="1179"/>
                      <a:pt x="1785" y="1179"/>
                    </a:cubicBezTo>
                    <a:cubicBezTo>
                      <a:pt x="1524" y="1179"/>
                      <a:pt x="1524" y="1179"/>
                      <a:pt x="1524" y="1179"/>
                    </a:cubicBezTo>
                    <a:cubicBezTo>
                      <a:pt x="196" y="1179"/>
                      <a:pt x="196" y="1179"/>
                      <a:pt x="196" y="1179"/>
                    </a:cubicBezTo>
                    <a:cubicBezTo>
                      <a:pt x="87" y="1179"/>
                      <a:pt x="0" y="1089"/>
                      <a:pt x="0" y="980"/>
                    </a:cubicBezTo>
                    <a:cubicBezTo>
                      <a:pt x="0" y="873"/>
                      <a:pt x="87" y="783"/>
                      <a:pt x="196" y="783"/>
                    </a:cubicBezTo>
                    <a:cubicBezTo>
                      <a:pt x="196" y="783"/>
                      <a:pt x="196" y="783"/>
                      <a:pt x="196" y="783"/>
                    </a:cubicBezTo>
                    <a:cubicBezTo>
                      <a:pt x="292" y="783"/>
                      <a:pt x="292" y="783"/>
                      <a:pt x="292" y="783"/>
                    </a:cubicBezTo>
                    <a:cubicBezTo>
                      <a:pt x="1789" y="783"/>
                      <a:pt x="1789" y="783"/>
                      <a:pt x="1789" y="783"/>
                    </a:cubicBezTo>
                    <a:cubicBezTo>
                      <a:pt x="1898" y="783"/>
                      <a:pt x="1985" y="697"/>
                      <a:pt x="1985" y="589"/>
                    </a:cubicBezTo>
                    <a:cubicBezTo>
                      <a:pt x="1985" y="480"/>
                      <a:pt x="1898" y="392"/>
                      <a:pt x="1789" y="392"/>
                    </a:cubicBezTo>
                    <a:cubicBezTo>
                      <a:pt x="158" y="392"/>
                      <a:pt x="158" y="392"/>
                      <a:pt x="158" y="392"/>
                    </a:cubicBezTo>
                    <a:cubicBezTo>
                      <a:pt x="87" y="392"/>
                      <a:pt x="0" y="305"/>
                      <a:pt x="0" y="196"/>
                    </a:cubicBezTo>
                    <a:cubicBezTo>
                      <a:pt x="0" y="88"/>
                      <a:pt x="87" y="0"/>
                      <a:pt x="196" y="0"/>
                    </a:cubicBezTo>
                    <a:cubicBezTo>
                      <a:pt x="1789" y="0"/>
                      <a:pt x="1789" y="0"/>
                      <a:pt x="1789" y="0"/>
                    </a:cubicBezTo>
                  </a:path>
                </a:pathLst>
              </a:custGeom>
              <a:noFill/>
              <a:ln w="107950" cap="rnd">
                <a:solidFill>
                  <a:schemeClr val="accent3">
                    <a:lumMod val="20000"/>
                    <a:lumOff val="80000"/>
                  </a:scheme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6" name="Straight Arrow Connector 5">
              <a:extLst>
                <a:ext uri="{FF2B5EF4-FFF2-40B4-BE49-F238E27FC236}">
                  <a16:creationId xmlns:a16="http://schemas.microsoft.com/office/drawing/2014/main" id="{4402BD4D-8D47-4B51-9B99-A747CB57B3B7}"/>
                </a:ext>
              </a:extLst>
            </p:cNvPr>
            <p:cNvCxnSpPr>
              <a:cxnSpLocks/>
            </p:cNvCxnSpPr>
            <p:nvPr/>
          </p:nvCxnSpPr>
          <p:spPr>
            <a:xfrm>
              <a:off x="6024598" y="2073137"/>
              <a:ext cx="504056" cy="0"/>
            </a:xfrm>
            <a:prstGeom prst="straightConnector1">
              <a:avLst/>
            </a:prstGeom>
            <a:ln w="76200" cap="rnd">
              <a:solidFill>
                <a:schemeClr val="accent1"/>
              </a:solidFill>
              <a:round/>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78" name="Group 77">
              <a:extLst>
                <a:ext uri="{FF2B5EF4-FFF2-40B4-BE49-F238E27FC236}">
                  <a16:creationId xmlns:a16="http://schemas.microsoft.com/office/drawing/2014/main" id="{47A42153-47EC-4CFA-B8AB-12A86A743162}"/>
                </a:ext>
              </a:extLst>
            </p:cNvPr>
            <p:cNvGrpSpPr/>
            <p:nvPr/>
          </p:nvGrpSpPr>
          <p:grpSpPr>
            <a:xfrm>
              <a:off x="10932968" y="5114227"/>
              <a:ext cx="631211" cy="997186"/>
              <a:chOff x="-5938838" y="-2051051"/>
              <a:chExt cx="4416425" cy="6977064"/>
            </a:xfrm>
          </p:grpSpPr>
          <p:sp>
            <p:nvSpPr>
              <p:cNvPr id="85" name="Freeform 5">
                <a:extLst>
                  <a:ext uri="{FF2B5EF4-FFF2-40B4-BE49-F238E27FC236}">
                    <a16:creationId xmlns:a16="http://schemas.microsoft.com/office/drawing/2014/main" id="{94DCD24C-21C3-43D2-94BF-42512011DAEA}"/>
                  </a:ext>
                </a:extLst>
              </p:cNvPr>
              <p:cNvSpPr>
                <a:spLocks/>
              </p:cNvSpPr>
              <p:nvPr/>
            </p:nvSpPr>
            <p:spPr bwMode="auto">
              <a:xfrm>
                <a:off x="-5938838" y="-1846728"/>
                <a:ext cx="398811" cy="6772741"/>
              </a:xfrm>
              <a:custGeom>
                <a:avLst/>
                <a:gdLst>
                  <a:gd name="T0" fmla="*/ 35 w 112"/>
                  <a:gd name="T1" fmla="*/ 0 h 2523"/>
                  <a:gd name="T2" fmla="*/ 77 w 112"/>
                  <a:gd name="T3" fmla="*/ 0 h 2523"/>
                  <a:gd name="T4" fmla="*/ 112 w 112"/>
                  <a:gd name="T5" fmla="*/ 35 h 2523"/>
                  <a:gd name="T6" fmla="*/ 112 w 112"/>
                  <a:gd name="T7" fmla="*/ 2488 h 2523"/>
                  <a:gd name="T8" fmla="*/ 76 w 112"/>
                  <a:gd name="T9" fmla="*/ 2523 h 2523"/>
                  <a:gd name="T10" fmla="*/ 34 w 112"/>
                  <a:gd name="T11" fmla="*/ 2523 h 2523"/>
                  <a:gd name="T12" fmla="*/ 0 w 112"/>
                  <a:gd name="T13" fmla="*/ 2489 h 2523"/>
                  <a:gd name="T14" fmla="*/ 0 w 112"/>
                  <a:gd name="T15" fmla="*/ 36 h 2523"/>
                  <a:gd name="T16" fmla="*/ 35 w 112"/>
                  <a:gd name="T17" fmla="*/ 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2523">
                    <a:moveTo>
                      <a:pt x="35" y="0"/>
                    </a:moveTo>
                    <a:cubicBezTo>
                      <a:pt x="77" y="0"/>
                      <a:pt x="77" y="0"/>
                      <a:pt x="77" y="0"/>
                    </a:cubicBezTo>
                    <a:cubicBezTo>
                      <a:pt x="96" y="0"/>
                      <a:pt x="112" y="16"/>
                      <a:pt x="112" y="35"/>
                    </a:cubicBezTo>
                    <a:cubicBezTo>
                      <a:pt x="112" y="2488"/>
                      <a:pt x="112" y="2488"/>
                      <a:pt x="112" y="2488"/>
                    </a:cubicBezTo>
                    <a:cubicBezTo>
                      <a:pt x="112" y="2508"/>
                      <a:pt x="96" y="2523"/>
                      <a:pt x="76" y="2523"/>
                    </a:cubicBezTo>
                    <a:cubicBezTo>
                      <a:pt x="34" y="2523"/>
                      <a:pt x="34" y="2523"/>
                      <a:pt x="34" y="2523"/>
                    </a:cubicBezTo>
                    <a:cubicBezTo>
                      <a:pt x="15" y="2523"/>
                      <a:pt x="0" y="2508"/>
                      <a:pt x="0" y="2489"/>
                    </a:cubicBezTo>
                    <a:cubicBezTo>
                      <a:pt x="0" y="36"/>
                      <a:pt x="0" y="36"/>
                      <a:pt x="0" y="36"/>
                    </a:cubicBezTo>
                    <a:cubicBezTo>
                      <a:pt x="0" y="16"/>
                      <a:pt x="15" y="0"/>
                      <a:pt x="35" y="0"/>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6">
                <a:extLst>
                  <a:ext uri="{FF2B5EF4-FFF2-40B4-BE49-F238E27FC236}">
                    <a16:creationId xmlns:a16="http://schemas.microsoft.com/office/drawing/2014/main" id="{F818B326-86C7-4E5F-8FEB-287175B5E573}"/>
                  </a:ext>
                </a:extLst>
              </p:cNvPr>
              <p:cNvSpPr>
                <a:spLocks/>
              </p:cNvSpPr>
              <p:nvPr/>
            </p:nvSpPr>
            <p:spPr bwMode="auto">
              <a:xfrm>
                <a:off x="-5938838" y="-2051051"/>
                <a:ext cx="4416425" cy="3933826"/>
              </a:xfrm>
              <a:custGeom>
                <a:avLst/>
                <a:gdLst>
                  <a:gd name="T0" fmla="*/ 1224 w 1625"/>
                  <a:gd name="T1" fmla="*/ 638 h 1447"/>
                  <a:gd name="T2" fmla="*/ 1611 w 1625"/>
                  <a:gd name="T3" fmla="*/ 113 h 1447"/>
                  <a:gd name="T4" fmla="*/ 112 w 1625"/>
                  <a:gd name="T5" fmla="*/ 220 h 1447"/>
                  <a:gd name="T6" fmla="*/ 0 w 1625"/>
                  <a:gd name="T7" fmla="*/ 155 h 1447"/>
                  <a:gd name="T8" fmla="*/ 0 w 1625"/>
                  <a:gd name="T9" fmla="*/ 1251 h 1447"/>
                  <a:gd name="T10" fmla="*/ 112 w 1625"/>
                  <a:gd name="T11" fmla="*/ 1329 h 1447"/>
                  <a:gd name="T12" fmla="*/ 1625 w 1625"/>
                  <a:gd name="T13" fmla="*/ 1218 h 1447"/>
                  <a:gd name="T14" fmla="*/ 1224 w 1625"/>
                  <a:gd name="T15" fmla="*/ 638 h 14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5" h="1447">
                    <a:moveTo>
                      <a:pt x="1224" y="638"/>
                    </a:moveTo>
                    <a:cubicBezTo>
                      <a:pt x="1293" y="348"/>
                      <a:pt x="1459" y="209"/>
                      <a:pt x="1611" y="113"/>
                    </a:cubicBezTo>
                    <a:cubicBezTo>
                      <a:pt x="1148" y="0"/>
                      <a:pt x="549" y="409"/>
                      <a:pt x="112" y="220"/>
                    </a:cubicBezTo>
                    <a:cubicBezTo>
                      <a:pt x="73" y="203"/>
                      <a:pt x="36" y="182"/>
                      <a:pt x="0" y="155"/>
                    </a:cubicBezTo>
                    <a:cubicBezTo>
                      <a:pt x="0" y="1251"/>
                      <a:pt x="0" y="1251"/>
                      <a:pt x="0" y="1251"/>
                    </a:cubicBezTo>
                    <a:cubicBezTo>
                      <a:pt x="31" y="1288"/>
                      <a:pt x="68" y="1313"/>
                      <a:pt x="112" y="1329"/>
                    </a:cubicBezTo>
                    <a:cubicBezTo>
                      <a:pt x="440" y="1447"/>
                      <a:pt x="1091" y="1024"/>
                      <a:pt x="1625" y="1218"/>
                    </a:cubicBezTo>
                    <a:cubicBezTo>
                      <a:pt x="1569" y="1011"/>
                      <a:pt x="1431" y="762"/>
                      <a:pt x="1224" y="6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 name="Group 6">
            <a:extLst>
              <a:ext uri="{FF2B5EF4-FFF2-40B4-BE49-F238E27FC236}">
                <a16:creationId xmlns:a16="http://schemas.microsoft.com/office/drawing/2014/main" id="{D1DC82CD-C2C1-443F-A73A-5CA1CBE25622}"/>
              </a:ext>
            </a:extLst>
          </p:cNvPr>
          <p:cNvGrpSpPr/>
          <p:nvPr/>
        </p:nvGrpSpPr>
        <p:grpSpPr>
          <a:xfrm>
            <a:off x="931399" y="1151505"/>
            <a:ext cx="4393097" cy="5157219"/>
            <a:chOff x="931399" y="1151505"/>
            <a:chExt cx="4393097" cy="5157219"/>
          </a:xfrm>
        </p:grpSpPr>
        <p:grpSp>
          <p:nvGrpSpPr>
            <p:cNvPr id="4" name="Group 3">
              <a:extLst>
                <a:ext uri="{FF2B5EF4-FFF2-40B4-BE49-F238E27FC236}">
                  <a16:creationId xmlns:a16="http://schemas.microsoft.com/office/drawing/2014/main" id="{49362CF7-2665-410A-82E8-022ECE6C8DE3}"/>
                </a:ext>
              </a:extLst>
            </p:cNvPr>
            <p:cNvGrpSpPr/>
            <p:nvPr/>
          </p:nvGrpSpPr>
          <p:grpSpPr>
            <a:xfrm>
              <a:off x="931399" y="1151505"/>
              <a:ext cx="4393097" cy="5157219"/>
              <a:chOff x="931399" y="1151505"/>
              <a:chExt cx="4393097" cy="5157219"/>
            </a:xfrm>
          </p:grpSpPr>
          <p:grpSp>
            <p:nvGrpSpPr>
              <p:cNvPr id="3" name="Group 2">
                <a:extLst>
                  <a:ext uri="{FF2B5EF4-FFF2-40B4-BE49-F238E27FC236}">
                    <a16:creationId xmlns:a16="http://schemas.microsoft.com/office/drawing/2014/main" id="{D5028037-B816-4303-9481-D0BCD2E0E645}"/>
                  </a:ext>
                </a:extLst>
              </p:cNvPr>
              <p:cNvGrpSpPr/>
              <p:nvPr/>
            </p:nvGrpSpPr>
            <p:grpSpPr>
              <a:xfrm>
                <a:off x="931399" y="1151505"/>
                <a:ext cx="4393097" cy="5157219"/>
                <a:chOff x="931399" y="1151505"/>
                <a:chExt cx="4393097" cy="5157219"/>
              </a:xfrm>
            </p:grpSpPr>
            <p:sp>
              <p:nvSpPr>
                <p:cNvPr id="87" name="Rectangle 86">
                  <a:extLst>
                    <a:ext uri="{FF2B5EF4-FFF2-40B4-BE49-F238E27FC236}">
                      <a16:creationId xmlns:a16="http://schemas.microsoft.com/office/drawing/2014/main" id="{5E736141-AE89-46BA-9AA0-3E4ADEF7737E}"/>
                    </a:ext>
                  </a:extLst>
                </p:cNvPr>
                <p:cNvSpPr/>
                <p:nvPr/>
              </p:nvSpPr>
              <p:spPr>
                <a:xfrm>
                  <a:off x="1429172" y="2092097"/>
                  <a:ext cx="3895324" cy="421662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tIns="432000" rIns="180000" rtlCol="0" anchor="t" anchorCtr="0"/>
                <a:lstStyle/>
                <a:p>
                  <a:pPr>
                    <a:spcBef>
                      <a:spcPts val="600"/>
                    </a:spcBef>
                    <a:spcAft>
                      <a:spcPts val="600"/>
                    </a:spcAft>
                  </a:pPr>
                  <a:r>
                    <a:rPr lang="en-US" dirty="0">
                      <a:solidFill>
                        <a:schemeClr val="tx1"/>
                      </a:solidFill>
                    </a:rPr>
                    <a:t>Write your text here. Add item description.</a:t>
                  </a:r>
                </a:p>
                <a:p>
                  <a:pPr>
                    <a:spcBef>
                      <a:spcPts val="600"/>
                    </a:spcBef>
                    <a:spcAft>
                      <a:spcPts val="600"/>
                    </a:spcAft>
                  </a:pPr>
                  <a:r>
                    <a:rPr lang="en-US" dirty="0">
                      <a:solidFill>
                        <a:schemeClr val="tx1"/>
                      </a:solidFill>
                    </a:rPr>
                    <a:t>Write your text here. Add item description.</a:t>
                  </a:r>
                </a:p>
                <a:p>
                  <a:pPr>
                    <a:spcBef>
                      <a:spcPts val="600"/>
                    </a:spcBef>
                    <a:spcAft>
                      <a:spcPts val="600"/>
                    </a:spcAft>
                  </a:pPr>
                  <a:r>
                    <a:rPr lang="en-US" dirty="0">
                      <a:solidFill>
                        <a:schemeClr val="tx1"/>
                      </a:solidFill>
                    </a:rPr>
                    <a:t>Write your text here. Add item description.</a:t>
                  </a:r>
                </a:p>
                <a:p>
                  <a:pPr>
                    <a:spcBef>
                      <a:spcPts val="600"/>
                    </a:spcBef>
                    <a:spcAft>
                      <a:spcPts val="600"/>
                    </a:spcAft>
                  </a:pPr>
                  <a:r>
                    <a:rPr lang="en-US" dirty="0">
                      <a:solidFill>
                        <a:schemeClr val="tx1"/>
                      </a:solidFill>
                    </a:rPr>
                    <a:t>Write your text here. Add item description.</a:t>
                  </a:r>
                </a:p>
                <a:p>
                  <a:pPr>
                    <a:spcBef>
                      <a:spcPts val="600"/>
                    </a:spcBef>
                    <a:spcAft>
                      <a:spcPts val="600"/>
                    </a:spcAft>
                  </a:pPr>
                  <a:r>
                    <a:rPr lang="en-US" dirty="0">
                      <a:solidFill>
                        <a:schemeClr val="tx1"/>
                      </a:solidFill>
                    </a:rPr>
                    <a:t>Write your text here. Add item description.</a:t>
                  </a:r>
                </a:p>
                <a:p>
                  <a:endParaRPr lang="en-US" dirty="0">
                    <a:solidFill>
                      <a:schemeClr val="tx1"/>
                    </a:solidFill>
                  </a:endParaRPr>
                </a:p>
              </p:txBody>
            </p:sp>
            <p:sp>
              <p:nvSpPr>
                <p:cNvPr id="88" name="Rectangle 87">
                  <a:extLst>
                    <a:ext uri="{FF2B5EF4-FFF2-40B4-BE49-F238E27FC236}">
                      <a16:creationId xmlns:a16="http://schemas.microsoft.com/office/drawing/2014/main" id="{311B98C0-3116-471C-8BB1-40DAEB46EEC3}"/>
                    </a:ext>
                  </a:extLst>
                </p:cNvPr>
                <p:cNvSpPr/>
                <p:nvPr/>
              </p:nvSpPr>
              <p:spPr>
                <a:xfrm>
                  <a:off x="1816075" y="1397927"/>
                  <a:ext cx="3508418" cy="70141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Your Title</a:t>
                  </a:r>
                </a:p>
              </p:txBody>
            </p:sp>
            <p:cxnSp>
              <p:nvCxnSpPr>
                <p:cNvPr id="89" name="Straight Connector 88">
                  <a:extLst>
                    <a:ext uri="{FF2B5EF4-FFF2-40B4-BE49-F238E27FC236}">
                      <a16:creationId xmlns:a16="http://schemas.microsoft.com/office/drawing/2014/main" id="{878FEC2A-E684-46A9-B672-5EC0A48EAD24}"/>
                    </a:ext>
                  </a:extLst>
                </p:cNvPr>
                <p:cNvCxnSpPr>
                  <a:cxnSpLocks/>
                </p:cNvCxnSpPr>
                <p:nvPr/>
              </p:nvCxnSpPr>
              <p:spPr>
                <a:xfrm>
                  <a:off x="1429172" y="1397927"/>
                  <a:ext cx="3895321"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790174A9-089C-4687-B110-557FF5ACD781}"/>
                    </a:ext>
                  </a:extLst>
                </p:cNvPr>
                <p:cNvCxnSpPr>
                  <a:cxnSpLocks/>
                </p:cNvCxnSpPr>
                <p:nvPr/>
              </p:nvCxnSpPr>
              <p:spPr>
                <a:xfrm>
                  <a:off x="1440983" y="2317509"/>
                  <a:ext cx="0" cy="3991215"/>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1" name="Hexagon 90">
                  <a:extLst>
                    <a:ext uri="{FF2B5EF4-FFF2-40B4-BE49-F238E27FC236}">
                      <a16:creationId xmlns:a16="http://schemas.microsoft.com/office/drawing/2014/main" id="{FC52CCFB-EBC9-4937-8E5F-9B6EDB208AE3}"/>
                    </a:ext>
                  </a:extLst>
                </p:cNvPr>
                <p:cNvSpPr/>
                <p:nvPr/>
              </p:nvSpPr>
              <p:spPr>
                <a:xfrm rot="5400000">
                  <a:off x="849536" y="1233368"/>
                  <a:ext cx="1187015" cy="1023290"/>
                </a:xfrm>
                <a:prstGeom prst="hexagon">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3" name="Group 92">
                <a:extLst>
                  <a:ext uri="{FF2B5EF4-FFF2-40B4-BE49-F238E27FC236}">
                    <a16:creationId xmlns:a16="http://schemas.microsoft.com/office/drawing/2014/main" id="{1FDC1A61-7DE5-4B61-ADF8-3D1A14B1D9C3}"/>
                  </a:ext>
                </a:extLst>
              </p:cNvPr>
              <p:cNvGrpSpPr/>
              <p:nvPr/>
            </p:nvGrpSpPr>
            <p:grpSpPr>
              <a:xfrm>
                <a:off x="1228437" y="3302202"/>
                <a:ext cx="425092" cy="425092"/>
                <a:chOff x="7511034" y="3706431"/>
                <a:chExt cx="425092" cy="425092"/>
              </a:xfrm>
            </p:grpSpPr>
            <p:sp>
              <p:nvSpPr>
                <p:cNvPr id="94" name="Oval 93">
                  <a:extLst>
                    <a:ext uri="{FF2B5EF4-FFF2-40B4-BE49-F238E27FC236}">
                      <a16:creationId xmlns:a16="http://schemas.microsoft.com/office/drawing/2014/main" id="{91EE122E-16B2-4E46-86BC-20102290C2BE}"/>
                    </a:ext>
                  </a:extLst>
                </p:cNvPr>
                <p:cNvSpPr/>
                <p:nvPr/>
              </p:nvSpPr>
              <p:spPr>
                <a:xfrm>
                  <a:off x="7511034" y="3706431"/>
                  <a:ext cx="425092" cy="425092"/>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pole tekstowe 38">
                  <a:extLst>
                    <a:ext uri="{FF2B5EF4-FFF2-40B4-BE49-F238E27FC236}">
                      <a16:creationId xmlns:a16="http://schemas.microsoft.com/office/drawing/2014/main" id="{D1F00997-548A-4D1D-89BE-DD6D4ADB015A}"/>
                    </a:ext>
                  </a:extLst>
                </p:cNvPr>
                <p:cNvSpPr txBox="1"/>
                <p:nvPr/>
              </p:nvSpPr>
              <p:spPr>
                <a:xfrm>
                  <a:off x="7597178" y="3717844"/>
                  <a:ext cx="252804" cy="402267"/>
                </a:xfrm>
                <a:prstGeom prst="rect">
                  <a:avLst/>
                </a:prstGeom>
                <a:noFill/>
              </p:spPr>
              <p:txBody>
                <a:bodyPr wrap="square" rtlCol="0" anchor="ctr">
                  <a:noAutofit/>
                </a:bodyPr>
                <a:lstStyle/>
                <a:p>
                  <a:pPr algn="ctr"/>
                  <a:r>
                    <a:rPr lang="en-US" sz="2400" dirty="0">
                      <a:solidFill>
                        <a:schemeClr val="accent2">
                          <a:lumMod val="75000"/>
                        </a:schemeClr>
                      </a:solidFill>
                    </a:rPr>
                    <a:t>2</a:t>
                  </a:r>
                </a:p>
              </p:txBody>
            </p:sp>
          </p:grpSp>
          <p:grpSp>
            <p:nvGrpSpPr>
              <p:cNvPr id="96" name="Group 95">
                <a:extLst>
                  <a:ext uri="{FF2B5EF4-FFF2-40B4-BE49-F238E27FC236}">
                    <a16:creationId xmlns:a16="http://schemas.microsoft.com/office/drawing/2014/main" id="{68897E4B-65AA-491B-B50E-6DE4E2D7733C}"/>
                  </a:ext>
                </a:extLst>
              </p:cNvPr>
              <p:cNvGrpSpPr/>
              <p:nvPr/>
            </p:nvGrpSpPr>
            <p:grpSpPr>
              <a:xfrm>
                <a:off x="1228437" y="4720698"/>
                <a:ext cx="425092" cy="425092"/>
                <a:chOff x="10186185" y="3703717"/>
                <a:chExt cx="425092" cy="425092"/>
              </a:xfrm>
            </p:grpSpPr>
            <p:sp>
              <p:nvSpPr>
                <p:cNvPr id="97" name="Oval 96">
                  <a:extLst>
                    <a:ext uri="{FF2B5EF4-FFF2-40B4-BE49-F238E27FC236}">
                      <a16:creationId xmlns:a16="http://schemas.microsoft.com/office/drawing/2014/main" id="{01B8C9DF-956E-4EEA-B089-E2C7A81B3276}"/>
                    </a:ext>
                  </a:extLst>
                </p:cNvPr>
                <p:cNvSpPr/>
                <p:nvPr/>
              </p:nvSpPr>
              <p:spPr>
                <a:xfrm>
                  <a:off x="10186185" y="3703717"/>
                  <a:ext cx="425092" cy="425092"/>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pole tekstowe 38">
                  <a:extLst>
                    <a:ext uri="{FF2B5EF4-FFF2-40B4-BE49-F238E27FC236}">
                      <a16:creationId xmlns:a16="http://schemas.microsoft.com/office/drawing/2014/main" id="{EFC2D050-E2AC-4DB7-AD48-B059C04659A6}"/>
                    </a:ext>
                  </a:extLst>
                </p:cNvPr>
                <p:cNvSpPr txBox="1"/>
                <p:nvPr/>
              </p:nvSpPr>
              <p:spPr>
                <a:xfrm>
                  <a:off x="10272329" y="3715130"/>
                  <a:ext cx="252804" cy="402267"/>
                </a:xfrm>
                <a:prstGeom prst="rect">
                  <a:avLst/>
                </a:prstGeom>
                <a:noFill/>
              </p:spPr>
              <p:txBody>
                <a:bodyPr wrap="square" rtlCol="0" anchor="ctr">
                  <a:noAutofit/>
                </a:bodyPr>
                <a:lstStyle/>
                <a:p>
                  <a:pPr algn="ctr"/>
                  <a:r>
                    <a:rPr lang="en-US" sz="2400" dirty="0">
                      <a:solidFill>
                        <a:schemeClr val="accent5"/>
                      </a:solidFill>
                    </a:rPr>
                    <a:t>4</a:t>
                  </a:r>
                </a:p>
              </p:txBody>
            </p:sp>
          </p:grpSp>
          <p:grpSp>
            <p:nvGrpSpPr>
              <p:cNvPr id="99" name="Group 98">
                <a:extLst>
                  <a:ext uri="{FF2B5EF4-FFF2-40B4-BE49-F238E27FC236}">
                    <a16:creationId xmlns:a16="http://schemas.microsoft.com/office/drawing/2014/main" id="{E5F5B3FE-04EB-47CE-B894-B9644B34732C}"/>
                  </a:ext>
                </a:extLst>
              </p:cNvPr>
              <p:cNvGrpSpPr/>
              <p:nvPr/>
            </p:nvGrpSpPr>
            <p:grpSpPr>
              <a:xfrm>
                <a:off x="1228437" y="3982600"/>
                <a:ext cx="425092" cy="482792"/>
                <a:chOff x="8848610" y="3811828"/>
                <a:chExt cx="425092" cy="482792"/>
              </a:xfrm>
            </p:grpSpPr>
            <p:sp>
              <p:nvSpPr>
                <p:cNvPr id="100" name="Oval 99">
                  <a:extLst>
                    <a:ext uri="{FF2B5EF4-FFF2-40B4-BE49-F238E27FC236}">
                      <a16:creationId xmlns:a16="http://schemas.microsoft.com/office/drawing/2014/main" id="{D837AAAE-CB34-4948-BE97-10E3237F2134}"/>
                    </a:ext>
                  </a:extLst>
                </p:cNvPr>
                <p:cNvSpPr/>
                <p:nvPr/>
              </p:nvSpPr>
              <p:spPr>
                <a:xfrm>
                  <a:off x="8848610" y="3840678"/>
                  <a:ext cx="425092" cy="425092"/>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pole tekstowe 38">
                  <a:extLst>
                    <a:ext uri="{FF2B5EF4-FFF2-40B4-BE49-F238E27FC236}">
                      <a16:creationId xmlns:a16="http://schemas.microsoft.com/office/drawing/2014/main" id="{89DD5AAB-658A-4509-8B09-9E428530DF6A}"/>
                    </a:ext>
                  </a:extLst>
                </p:cNvPr>
                <p:cNvSpPr txBox="1"/>
                <p:nvPr/>
              </p:nvSpPr>
              <p:spPr>
                <a:xfrm>
                  <a:off x="8909451" y="3811828"/>
                  <a:ext cx="303410" cy="482792"/>
                </a:xfrm>
                <a:prstGeom prst="rect">
                  <a:avLst/>
                </a:prstGeom>
                <a:noFill/>
              </p:spPr>
              <p:txBody>
                <a:bodyPr wrap="square" rtlCol="0" anchor="ctr">
                  <a:noAutofit/>
                </a:bodyPr>
                <a:lstStyle/>
                <a:p>
                  <a:pPr algn="ctr"/>
                  <a:r>
                    <a:rPr lang="en-US" sz="2400" dirty="0">
                      <a:solidFill>
                        <a:schemeClr val="tx2">
                          <a:lumMod val="75000"/>
                        </a:schemeClr>
                      </a:solidFill>
                    </a:rPr>
                    <a:t>3</a:t>
                  </a:r>
                </a:p>
              </p:txBody>
            </p:sp>
          </p:grpSp>
          <p:grpSp>
            <p:nvGrpSpPr>
              <p:cNvPr id="102" name="Group 101">
                <a:extLst>
                  <a:ext uri="{FF2B5EF4-FFF2-40B4-BE49-F238E27FC236}">
                    <a16:creationId xmlns:a16="http://schemas.microsoft.com/office/drawing/2014/main" id="{5E43E0D2-D985-40C2-A72A-9DA288EF1427}"/>
                  </a:ext>
                </a:extLst>
              </p:cNvPr>
              <p:cNvGrpSpPr/>
              <p:nvPr/>
            </p:nvGrpSpPr>
            <p:grpSpPr>
              <a:xfrm>
                <a:off x="1228437" y="2564104"/>
                <a:ext cx="425092" cy="482792"/>
                <a:chOff x="6167951" y="3599936"/>
                <a:chExt cx="425092" cy="482792"/>
              </a:xfrm>
            </p:grpSpPr>
            <p:sp>
              <p:nvSpPr>
                <p:cNvPr id="103" name="Oval 102">
                  <a:extLst>
                    <a:ext uri="{FF2B5EF4-FFF2-40B4-BE49-F238E27FC236}">
                      <a16:creationId xmlns:a16="http://schemas.microsoft.com/office/drawing/2014/main" id="{8AE51401-3A88-42B8-82CE-8EB97B402E94}"/>
                    </a:ext>
                  </a:extLst>
                </p:cNvPr>
                <p:cNvSpPr/>
                <p:nvPr/>
              </p:nvSpPr>
              <p:spPr>
                <a:xfrm>
                  <a:off x="6167951" y="3628786"/>
                  <a:ext cx="425092" cy="425092"/>
                </a:xfrm>
                <a:prstGeom prst="ellipse">
                  <a:avLst/>
                </a:prstGeom>
                <a:solidFill>
                  <a:schemeClr val="bg1"/>
                </a:solidFill>
                <a:ln w="571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pole tekstowe 38">
                  <a:extLst>
                    <a:ext uri="{FF2B5EF4-FFF2-40B4-BE49-F238E27FC236}">
                      <a16:creationId xmlns:a16="http://schemas.microsoft.com/office/drawing/2014/main" id="{52AB6778-2745-4F56-B109-5A613EF04C41}"/>
                    </a:ext>
                  </a:extLst>
                </p:cNvPr>
                <p:cNvSpPr txBox="1"/>
                <p:nvPr/>
              </p:nvSpPr>
              <p:spPr>
                <a:xfrm>
                  <a:off x="6228792" y="3599936"/>
                  <a:ext cx="303410" cy="482792"/>
                </a:xfrm>
                <a:prstGeom prst="rect">
                  <a:avLst/>
                </a:prstGeom>
                <a:noFill/>
              </p:spPr>
              <p:txBody>
                <a:bodyPr wrap="square" rtlCol="0" anchor="ctr">
                  <a:noAutofit/>
                </a:bodyPr>
                <a:lstStyle/>
                <a:p>
                  <a:pPr algn="ctr"/>
                  <a:r>
                    <a:rPr lang="en-US" sz="2400" dirty="0">
                      <a:solidFill>
                        <a:schemeClr val="accent6"/>
                      </a:solidFill>
                    </a:rPr>
                    <a:t>1</a:t>
                  </a:r>
                </a:p>
              </p:txBody>
            </p:sp>
          </p:grpSp>
          <p:grpSp>
            <p:nvGrpSpPr>
              <p:cNvPr id="105" name="Group 104">
                <a:extLst>
                  <a:ext uri="{FF2B5EF4-FFF2-40B4-BE49-F238E27FC236}">
                    <a16:creationId xmlns:a16="http://schemas.microsoft.com/office/drawing/2014/main" id="{823CCF3D-CDBF-4BA3-B5F5-44363B720E11}"/>
                  </a:ext>
                </a:extLst>
              </p:cNvPr>
              <p:cNvGrpSpPr/>
              <p:nvPr/>
            </p:nvGrpSpPr>
            <p:grpSpPr>
              <a:xfrm>
                <a:off x="1228437" y="5401095"/>
                <a:ext cx="425092" cy="425092"/>
                <a:chOff x="10186185" y="3703717"/>
                <a:chExt cx="425092" cy="425092"/>
              </a:xfrm>
            </p:grpSpPr>
            <p:sp>
              <p:nvSpPr>
                <p:cNvPr id="106" name="Oval 105">
                  <a:extLst>
                    <a:ext uri="{FF2B5EF4-FFF2-40B4-BE49-F238E27FC236}">
                      <a16:creationId xmlns:a16="http://schemas.microsoft.com/office/drawing/2014/main" id="{2FB6C1EC-21FB-4BB4-8C39-883722FCFCB0}"/>
                    </a:ext>
                  </a:extLst>
                </p:cNvPr>
                <p:cNvSpPr/>
                <p:nvPr/>
              </p:nvSpPr>
              <p:spPr>
                <a:xfrm>
                  <a:off x="10186185" y="3703717"/>
                  <a:ext cx="425092" cy="425092"/>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pole tekstowe 38">
                  <a:extLst>
                    <a:ext uri="{FF2B5EF4-FFF2-40B4-BE49-F238E27FC236}">
                      <a16:creationId xmlns:a16="http://schemas.microsoft.com/office/drawing/2014/main" id="{06E41776-988C-4D48-86D1-8487A4C9FE35}"/>
                    </a:ext>
                  </a:extLst>
                </p:cNvPr>
                <p:cNvSpPr txBox="1"/>
                <p:nvPr/>
              </p:nvSpPr>
              <p:spPr>
                <a:xfrm>
                  <a:off x="10272329" y="3715130"/>
                  <a:ext cx="252804" cy="402267"/>
                </a:xfrm>
                <a:prstGeom prst="rect">
                  <a:avLst/>
                </a:prstGeom>
                <a:noFill/>
              </p:spPr>
              <p:txBody>
                <a:bodyPr wrap="square" rtlCol="0" anchor="ctr">
                  <a:noAutofit/>
                </a:bodyPr>
                <a:lstStyle/>
                <a:p>
                  <a:pPr algn="ctr"/>
                  <a:r>
                    <a:rPr lang="en-US" sz="2400" dirty="0">
                      <a:solidFill>
                        <a:schemeClr val="accent4"/>
                      </a:solidFill>
                    </a:rPr>
                    <a:t>5</a:t>
                  </a:r>
                </a:p>
              </p:txBody>
            </p:sp>
          </p:grpSp>
        </p:grpSp>
        <p:sp>
          <p:nvSpPr>
            <p:cNvPr id="92" name="Freeform 33">
              <a:extLst>
                <a:ext uri="{FF2B5EF4-FFF2-40B4-BE49-F238E27FC236}">
                  <a16:creationId xmlns:a16="http://schemas.microsoft.com/office/drawing/2014/main" id="{741B52BC-D4FD-4366-BBD0-987E1642C486}"/>
                </a:ext>
              </a:extLst>
            </p:cNvPr>
            <p:cNvSpPr>
              <a:spLocks noChangeAspect="1"/>
            </p:cNvSpPr>
            <p:nvPr/>
          </p:nvSpPr>
          <p:spPr bwMode="auto">
            <a:xfrm>
              <a:off x="1184603" y="1482715"/>
              <a:ext cx="516881" cy="524596"/>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11">
            <a:extLst>
              <a:ext uri="{FF2B5EF4-FFF2-40B4-BE49-F238E27FC236}">
                <a16:creationId xmlns:a16="http://schemas.microsoft.com/office/drawing/2014/main" id="{F7166BFD-5902-44F0-B576-BEAA1855AE6C}"/>
              </a:ext>
            </a:extLst>
          </p:cNvPr>
          <p:cNvGrpSpPr/>
          <p:nvPr/>
        </p:nvGrpSpPr>
        <p:grpSpPr>
          <a:xfrm>
            <a:off x="6989409" y="1318389"/>
            <a:ext cx="3643095" cy="632814"/>
            <a:chOff x="6989409" y="1318389"/>
            <a:chExt cx="3643095" cy="632814"/>
          </a:xfrm>
        </p:grpSpPr>
        <p:grpSp>
          <p:nvGrpSpPr>
            <p:cNvPr id="36" name="Group 35">
              <a:extLst>
                <a:ext uri="{FF2B5EF4-FFF2-40B4-BE49-F238E27FC236}">
                  <a16:creationId xmlns:a16="http://schemas.microsoft.com/office/drawing/2014/main" id="{AF035036-E73B-4B10-940D-127620E8BBFF}"/>
                </a:ext>
              </a:extLst>
            </p:cNvPr>
            <p:cNvGrpSpPr/>
            <p:nvPr/>
          </p:nvGrpSpPr>
          <p:grpSpPr>
            <a:xfrm>
              <a:off x="6989409" y="1338387"/>
              <a:ext cx="792088" cy="612816"/>
              <a:chOff x="3720497" y="3581865"/>
              <a:chExt cx="1333731" cy="1031870"/>
            </a:xfrm>
          </p:grpSpPr>
          <p:grpSp>
            <p:nvGrpSpPr>
              <p:cNvPr id="37" name="Group 36">
                <a:extLst>
                  <a:ext uri="{FF2B5EF4-FFF2-40B4-BE49-F238E27FC236}">
                    <a16:creationId xmlns:a16="http://schemas.microsoft.com/office/drawing/2014/main" id="{CEA55D27-DE87-466C-AA11-0E92D657EA0B}"/>
                  </a:ext>
                </a:extLst>
              </p:cNvPr>
              <p:cNvGrpSpPr/>
              <p:nvPr/>
            </p:nvGrpSpPr>
            <p:grpSpPr>
              <a:xfrm>
                <a:off x="3720497" y="3581865"/>
                <a:ext cx="1333731" cy="1031870"/>
                <a:chOff x="3720496" y="3396165"/>
                <a:chExt cx="1581850" cy="1223833"/>
              </a:xfrm>
            </p:grpSpPr>
            <p:sp>
              <p:nvSpPr>
                <p:cNvPr id="39" name="Rectangle 38">
                  <a:extLst>
                    <a:ext uri="{FF2B5EF4-FFF2-40B4-BE49-F238E27FC236}">
                      <a16:creationId xmlns:a16="http://schemas.microsoft.com/office/drawing/2014/main" id="{466413BB-EFE9-44FB-95A7-E038DE0792B3}"/>
                    </a:ext>
                  </a:extLst>
                </p:cNvPr>
                <p:cNvSpPr/>
                <p:nvPr/>
              </p:nvSpPr>
              <p:spPr>
                <a:xfrm>
                  <a:off x="3830273" y="3646551"/>
                  <a:ext cx="1362299" cy="97344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39">
                  <a:extLst>
                    <a:ext uri="{FF2B5EF4-FFF2-40B4-BE49-F238E27FC236}">
                      <a16:creationId xmlns:a16="http://schemas.microsoft.com/office/drawing/2014/main" id="{79B4DA2A-56A0-4088-B0BD-8C83C2489038}"/>
                    </a:ext>
                  </a:extLst>
                </p:cNvPr>
                <p:cNvSpPr/>
                <p:nvPr/>
              </p:nvSpPr>
              <p:spPr>
                <a:xfrm>
                  <a:off x="3720496" y="3396165"/>
                  <a:ext cx="1581850" cy="24394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a:extLst>
                    <a:ext uri="{FF2B5EF4-FFF2-40B4-BE49-F238E27FC236}">
                      <a16:creationId xmlns:a16="http://schemas.microsoft.com/office/drawing/2014/main" id="{319A6536-DB19-4783-9435-D979FF63E4B3}"/>
                    </a:ext>
                  </a:extLst>
                </p:cNvPr>
                <p:cNvSpPr/>
                <p:nvPr/>
              </p:nvSpPr>
              <p:spPr>
                <a:xfrm>
                  <a:off x="3830273" y="3638503"/>
                  <a:ext cx="1362299" cy="7568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8" name="pole tekstowe 38">
                <a:extLst>
                  <a:ext uri="{FF2B5EF4-FFF2-40B4-BE49-F238E27FC236}">
                    <a16:creationId xmlns:a16="http://schemas.microsoft.com/office/drawing/2014/main" id="{9EB4D920-59CA-4211-B8B8-C6AD1E0707F0}"/>
                  </a:ext>
                </a:extLst>
              </p:cNvPr>
              <p:cNvSpPr txBox="1"/>
              <p:nvPr/>
            </p:nvSpPr>
            <p:spPr>
              <a:xfrm>
                <a:off x="4260960" y="4006232"/>
                <a:ext cx="252804" cy="402267"/>
              </a:xfrm>
              <a:prstGeom prst="rect">
                <a:avLst/>
              </a:prstGeom>
              <a:noFill/>
            </p:spPr>
            <p:txBody>
              <a:bodyPr wrap="square" rtlCol="0" anchor="ctr">
                <a:noAutofit/>
              </a:bodyPr>
              <a:lstStyle/>
              <a:p>
                <a:pPr algn="ctr"/>
                <a:r>
                  <a:rPr lang="en-US" sz="2800" dirty="0">
                    <a:solidFill>
                      <a:schemeClr val="bg1"/>
                    </a:solidFill>
                  </a:rPr>
                  <a:t>1</a:t>
                </a:r>
              </a:p>
            </p:txBody>
          </p:sp>
        </p:grpSp>
        <p:sp>
          <p:nvSpPr>
            <p:cNvPr id="8" name="TextBox 7">
              <a:extLst>
                <a:ext uri="{FF2B5EF4-FFF2-40B4-BE49-F238E27FC236}">
                  <a16:creationId xmlns:a16="http://schemas.microsoft.com/office/drawing/2014/main" id="{C923293B-A490-4182-83EE-54DC5CE327BB}"/>
                </a:ext>
              </a:extLst>
            </p:cNvPr>
            <p:cNvSpPr txBox="1"/>
            <p:nvPr/>
          </p:nvSpPr>
          <p:spPr>
            <a:xfrm>
              <a:off x="7896200" y="1318389"/>
              <a:ext cx="2736304" cy="555657"/>
            </a:xfrm>
            <a:prstGeom prst="rect">
              <a:avLst/>
            </a:prstGeom>
            <a:noFill/>
          </p:spPr>
          <p:txBody>
            <a:bodyPr wrap="square" lIns="144000" tIns="108000" rIns="144000" bIns="108000" rtlCol="0" anchor="ctr">
              <a:noAutofit/>
            </a:bodyPr>
            <a:lstStyle/>
            <a:p>
              <a:r>
                <a:rPr lang="en-US" sz="2000" b="1" dirty="0">
                  <a:solidFill>
                    <a:schemeClr val="accent6"/>
                  </a:solidFill>
                </a:rPr>
                <a:t>Stage 1: </a:t>
              </a:r>
              <a:r>
                <a:rPr lang="en-US" dirty="0"/>
                <a:t>Add text here…</a:t>
              </a:r>
              <a:endParaRPr lang="en-US" sz="2400" dirty="0"/>
            </a:p>
          </p:txBody>
        </p:sp>
      </p:grpSp>
      <p:grpSp>
        <p:nvGrpSpPr>
          <p:cNvPr id="11" name="Group 10">
            <a:extLst>
              <a:ext uri="{FF2B5EF4-FFF2-40B4-BE49-F238E27FC236}">
                <a16:creationId xmlns:a16="http://schemas.microsoft.com/office/drawing/2014/main" id="{C177131F-BDD3-48B9-9A36-3FF1F01EC044}"/>
              </a:ext>
            </a:extLst>
          </p:cNvPr>
          <p:cNvGrpSpPr/>
          <p:nvPr/>
        </p:nvGrpSpPr>
        <p:grpSpPr>
          <a:xfrm>
            <a:off x="6900448" y="2273519"/>
            <a:ext cx="3487933" cy="629390"/>
            <a:chOff x="6900448" y="2273519"/>
            <a:chExt cx="3487933" cy="629390"/>
          </a:xfrm>
        </p:grpSpPr>
        <p:grpSp>
          <p:nvGrpSpPr>
            <p:cNvPr id="42" name="Group 41">
              <a:extLst>
                <a:ext uri="{FF2B5EF4-FFF2-40B4-BE49-F238E27FC236}">
                  <a16:creationId xmlns:a16="http://schemas.microsoft.com/office/drawing/2014/main" id="{A4952F64-A773-4813-824B-81061D36F83F}"/>
                </a:ext>
              </a:extLst>
            </p:cNvPr>
            <p:cNvGrpSpPr/>
            <p:nvPr/>
          </p:nvGrpSpPr>
          <p:grpSpPr>
            <a:xfrm>
              <a:off x="9596293" y="2290093"/>
              <a:ext cx="792088" cy="612816"/>
              <a:chOff x="3720497" y="3585875"/>
              <a:chExt cx="1333731" cy="1031870"/>
            </a:xfrm>
          </p:grpSpPr>
          <p:grpSp>
            <p:nvGrpSpPr>
              <p:cNvPr id="43" name="Group 42">
                <a:extLst>
                  <a:ext uri="{FF2B5EF4-FFF2-40B4-BE49-F238E27FC236}">
                    <a16:creationId xmlns:a16="http://schemas.microsoft.com/office/drawing/2014/main" id="{6D455B10-D660-41EF-BB9A-9C247F73842D}"/>
                  </a:ext>
                </a:extLst>
              </p:cNvPr>
              <p:cNvGrpSpPr/>
              <p:nvPr/>
            </p:nvGrpSpPr>
            <p:grpSpPr>
              <a:xfrm>
                <a:off x="3720497" y="3585875"/>
                <a:ext cx="1333731" cy="1031870"/>
                <a:chOff x="3720496" y="3400920"/>
                <a:chExt cx="1581850" cy="1223833"/>
              </a:xfrm>
            </p:grpSpPr>
            <p:sp>
              <p:nvSpPr>
                <p:cNvPr id="45" name="Rectangle 44">
                  <a:extLst>
                    <a:ext uri="{FF2B5EF4-FFF2-40B4-BE49-F238E27FC236}">
                      <a16:creationId xmlns:a16="http://schemas.microsoft.com/office/drawing/2014/main" id="{DEAC15AE-22C3-4D79-8E23-C40C21DD577C}"/>
                    </a:ext>
                  </a:extLst>
                </p:cNvPr>
                <p:cNvSpPr/>
                <p:nvPr/>
              </p:nvSpPr>
              <p:spPr>
                <a:xfrm>
                  <a:off x="3830272" y="3651306"/>
                  <a:ext cx="1362298" cy="9734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a:extLst>
                    <a:ext uri="{FF2B5EF4-FFF2-40B4-BE49-F238E27FC236}">
                      <a16:creationId xmlns:a16="http://schemas.microsoft.com/office/drawing/2014/main" id="{40F797E5-8226-4908-93EE-E73BD90B33FA}"/>
                    </a:ext>
                  </a:extLst>
                </p:cNvPr>
                <p:cNvSpPr/>
                <p:nvPr/>
              </p:nvSpPr>
              <p:spPr>
                <a:xfrm>
                  <a:off x="3720496" y="3400920"/>
                  <a:ext cx="1581850" cy="2439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a:extLst>
                    <a:ext uri="{FF2B5EF4-FFF2-40B4-BE49-F238E27FC236}">
                      <a16:creationId xmlns:a16="http://schemas.microsoft.com/office/drawing/2014/main" id="{977EA939-167C-4B38-93E3-A8B6C28C4D78}"/>
                    </a:ext>
                  </a:extLst>
                </p:cNvPr>
                <p:cNvSpPr/>
                <p:nvPr/>
              </p:nvSpPr>
              <p:spPr>
                <a:xfrm>
                  <a:off x="3830272" y="3643257"/>
                  <a:ext cx="1362298" cy="7568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4" name="pole tekstowe 38">
                <a:extLst>
                  <a:ext uri="{FF2B5EF4-FFF2-40B4-BE49-F238E27FC236}">
                    <a16:creationId xmlns:a16="http://schemas.microsoft.com/office/drawing/2014/main" id="{51768999-5250-4417-BDA4-3960D493A895}"/>
                  </a:ext>
                </a:extLst>
              </p:cNvPr>
              <p:cNvSpPr txBox="1"/>
              <p:nvPr/>
            </p:nvSpPr>
            <p:spPr>
              <a:xfrm>
                <a:off x="4260960" y="4006232"/>
                <a:ext cx="252804" cy="402267"/>
              </a:xfrm>
              <a:prstGeom prst="rect">
                <a:avLst/>
              </a:prstGeom>
              <a:noFill/>
            </p:spPr>
            <p:txBody>
              <a:bodyPr wrap="square" rtlCol="0" anchor="ctr">
                <a:noAutofit/>
              </a:bodyPr>
              <a:lstStyle/>
              <a:p>
                <a:pPr algn="ctr"/>
                <a:r>
                  <a:rPr lang="en-US" sz="2800" dirty="0">
                    <a:solidFill>
                      <a:schemeClr val="bg1"/>
                    </a:solidFill>
                  </a:rPr>
                  <a:t>2</a:t>
                </a:r>
              </a:p>
            </p:txBody>
          </p:sp>
        </p:grpSp>
        <p:sp>
          <p:nvSpPr>
            <p:cNvPr id="111" name="TextBox 110">
              <a:extLst>
                <a:ext uri="{FF2B5EF4-FFF2-40B4-BE49-F238E27FC236}">
                  <a16:creationId xmlns:a16="http://schemas.microsoft.com/office/drawing/2014/main" id="{386A938A-5D1B-46B4-AD61-BB7B602B4661}"/>
                </a:ext>
              </a:extLst>
            </p:cNvPr>
            <p:cNvSpPr txBox="1"/>
            <p:nvPr/>
          </p:nvSpPr>
          <p:spPr>
            <a:xfrm>
              <a:off x="6900448" y="2273519"/>
              <a:ext cx="2736304" cy="555657"/>
            </a:xfrm>
            <a:prstGeom prst="rect">
              <a:avLst/>
            </a:prstGeom>
            <a:noFill/>
          </p:spPr>
          <p:txBody>
            <a:bodyPr wrap="square" lIns="144000" tIns="108000" rIns="144000" bIns="108000" rtlCol="0" anchor="ctr">
              <a:noAutofit/>
            </a:bodyPr>
            <a:lstStyle/>
            <a:p>
              <a:r>
                <a:rPr lang="en-US" sz="2000" b="1" dirty="0">
                  <a:solidFill>
                    <a:schemeClr val="accent2"/>
                  </a:solidFill>
                </a:rPr>
                <a:t>Stage 2</a:t>
              </a:r>
              <a:r>
                <a:rPr lang="en-US" sz="2000" b="1" dirty="0">
                  <a:solidFill>
                    <a:schemeClr val="accent2">
                      <a:lumMod val="75000"/>
                    </a:schemeClr>
                  </a:solidFill>
                </a:rPr>
                <a:t>: </a:t>
              </a:r>
              <a:r>
                <a:rPr lang="en-US" dirty="0"/>
                <a:t>Add text here…</a:t>
              </a:r>
              <a:endParaRPr lang="en-US" sz="2400" dirty="0"/>
            </a:p>
          </p:txBody>
        </p:sp>
      </p:grpSp>
      <p:grpSp>
        <p:nvGrpSpPr>
          <p:cNvPr id="13" name="Group 12">
            <a:extLst>
              <a:ext uri="{FF2B5EF4-FFF2-40B4-BE49-F238E27FC236}">
                <a16:creationId xmlns:a16="http://schemas.microsoft.com/office/drawing/2014/main" id="{76F7B859-2782-4478-910C-8072767BC284}"/>
              </a:ext>
            </a:extLst>
          </p:cNvPr>
          <p:cNvGrpSpPr/>
          <p:nvPr/>
        </p:nvGrpSpPr>
        <p:grpSpPr>
          <a:xfrm>
            <a:off x="6989409" y="3236920"/>
            <a:ext cx="3643095" cy="623797"/>
            <a:chOff x="6989409" y="3236920"/>
            <a:chExt cx="3643095" cy="623797"/>
          </a:xfrm>
        </p:grpSpPr>
        <p:grpSp>
          <p:nvGrpSpPr>
            <p:cNvPr id="54" name="Group 53">
              <a:extLst>
                <a:ext uri="{FF2B5EF4-FFF2-40B4-BE49-F238E27FC236}">
                  <a16:creationId xmlns:a16="http://schemas.microsoft.com/office/drawing/2014/main" id="{4473D69C-4516-4B6D-B818-841D1EE39A4C}"/>
                </a:ext>
              </a:extLst>
            </p:cNvPr>
            <p:cNvGrpSpPr/>
            <p:nvPr/>
          </p:nvGrpSpPr>
          <p:grpSpPr>
            <a:xfrm>
              <a:off x="6989409" y="3247901"/>
              <a:ext cx="792088" cy="612816"/>
              <a:chOff x="3720497" y="3585875"/>
              <a:chExt cx="1333731" cy="1031870"/>
            </a:xfrm>
          </p:grpSpPr>
          <p:grpSp>
            <p:nvGrpSpPr>
              <p:cNvPr id="55" name="Group 54">
                <a:extLst>
                  <a:ext uri="{FF2B5EF4-FFF2-40B4-BE49-F238E27FC236}">
                    <a16:creationId xmlns:a16="http://schemas.microsoft.com/office/drawing/2014/main" id="{EB9E1D54-E688-4274-B87F-34EB0351150E}"/>
                  </a:ext>
                </a:extLst>
              </p:cNvPr>
              <p:cNvGrpSpPr/>
              <p:nvPr/>
            </p:nvGrpSpPr>
            <p:grpSpPr>
              <a:xfrm>
                <a:off x="3720497" y="3585875"/>
                <a:ext cx="1333731" cy="1031870"/>
                <a:chOff x="3720496" y="3400920"/>
                <a:chExt cx="1581850" cy="1223833"/>
              </a:xfrm>
            </p:grpSpPr>
            <p:sp>
              <p:nvSpPr>
                <p:cNvPr id="57" name="Rectangle 56">
                  <a:extLst>
                    <a:ext uri="{FF2B5EF4-FFF2-40B4-BE49-F238E27FC236}">
                      <a16:creationId xmlns:a16="http://schemas.microsoft.com/office/drawing/2014/main" id="{A36C8789-9BCE-4470-A5BF-AA9B4657CB48}"/>
                    </a:ext>
                  </a:extLst>
                </p:cNvPr>
                <p:cNvSpPr/>
                <p:nvPr/>
              </p:nvSpPr>
              <p:spPr>
                <a:xfrm>
                  <a:off x="3830272" y="3651306"/>
                  <a:ext cx="1362298" cy="9734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ectangle 57">
                  <a:extLst>
                    <a:ext uri="{FF2B5EF4-FFF2-40B4-BE49-F238E27FC236}">
                      <a16:creationId xmlns:a16="http://schemas.microsoft.com/office/drawing/2014/main" id="{254600B2-E649-4538-A696-A9BD1E1867DE}"/>
                    </a:ext>
                  </a:extLst>
                </p:cNvPr>
                <p:cNvSpPr/>
                <p:nvPr/>
              </p:nvSpPr>
              <p:spPr>
                <a:xfrm>
                  <a:off x="3720496" y="3400920"/>
                  <a:ext cx="1581850" cy="2439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a:extLst>
                    <a:ext uri="{FF2B5EF4-FFF2-40B4-BE49-F238E27FC236}">
                      <a16:creationId xmlns:a16="http://schemas.microsoft.com/office/drawing/2014/main" id="{6437C5A7-6791-4A5A-A0D0-AE6DB59F6E51}"/>
                    </a:ext>
                  </a:extLst>
                </p:cNvPr>
                <p:cNvSpPr/>
                <p:nvPr/>
              </p:nvSpPr>
              <p:spPr>
                <a:xfrm>
                  <a:off x="3830272" y="3643257"/>
                  <a:ext cx="1362298" cy="7568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pole tekstowe 38">
                <a:extLst>
                  <a:ext uri="{FF2B5EF4-FFF2-40B4-BE49-F238E27FC236}">
                    <a16:creationId xmlns:a16="http://schemas.microsoft.com/office/drawing/2014/main" id="{F202A6E6-A8FD-4CE9-B62E-DE7AE94F5EEC}"/>
                  </a:ext>
                </a:extLst>
              </p:cNvPr>
              <p:cNvSpPr txBox="1"/>
              <p:nvPr/>
            </p:nvSpPr>
            <p:spPr>
              <a:xfrm>
                <a:off x="4260960" y="4006232"/>
                <a:ext cx="252804" cy="402267"/>
              </a:xfrm>
              <a:prstGeom prst="rect">
                <a:avLst/>
              </a:prstGeom>
              <a:noFill/>
            </p:spPr>
            <p:txBody>
              <a:bodyPr wrap="square" rtlCol="0" anchor="ctr">
                <a:noAutofit/>
              </a:bodyPr>
              <a:lstStyle/>
              <a:p>
                <a:pPr algn="ctr"/>
                <a:r>
                  <a:rPr lang="en-US" sz="2800" dirty="0">
                    <a:solidFill>
                      <a:schemeClr val="bg1"/>
                    </a:solidFill>
                  </a:rPr>
                  <a:t>3</a:t>
                </a:r>
              </a:p>
            </p:txBody>
          </p:sp>
        </p:grpSp>
        <p:sp>
          <p:nvSpPr>
            <p:cNvPr id="112" name="TextBox 111">
              <a:extLst>
                <a:ext uri="{FF2B5EF4-FFF2-40B4-BE49-F238E27FC236}">
                  <a16:creationId xmlns:a16="http://schemas.microsoft.com/office/drawing/2014/main" id="{AE1DA0D7-863E-46DE-B5C4-3B88F0122E43}"/>
                </a:ext>
              </a:extLst>
            </p:cNvPr>
            <p:cNvSpPr txBox="1"/>
            <p:nvPr/>
          </p:nvSpPr>
          <p:spPr>
            <a:xfrm>
              <a:off x="7896200" y="3236920"/>
              <a:ext cx="2736304" cy="555657"/>
            </a:xfrm>
            <a:prstGeom prst="rect">
              <a:avLst/>
            </a:prstGeom>
            <a:noFill/>
          </p:spPr>
          <p:txBody>
            <a:bodyPr wrap="square" lIns="144000" tIns="108000" rIns="144000" bIns="108000" rtlCol="0" anchor="ctr">
              <a:noAutofit/>
            </a:bodyPr>
            <a:lstStyle/>
            <a:p>
              <a:r>
                <a:rPr lang="en-US" sz="2000" b="1" dirty="0">
                  <a:solidFill>
                    <a:schemeClr val="tx2"/>
                  </a:solidFill>
                </a:rPr>
                <a:t>Stage 3: </a:t>
              </a:r>
              <a:r>
                <a:rPr lang="en-US" dirty="0"/>
                <a:t>Add text here…</a:t>
              </a:r>
              <a:endParaRPr lang="en-US" sz="2400" dirty="0"/>
            </a:p>
          </p:txBody>
        </p:sp>
      </p:grpSp>
      <p:grpSp>
        <p:nvGrpSpPr>
          <p:cNvPr id="14" name="Group 13">
            <a:extLst>
              <a:ext uri="{FF2B5EF4-FFF2-40B4-BE49-F238E27FC236}">
                <a16:creationId xmlns:a16="http://schemas.microsoft.com/office/drawing/2014/main" id="{01AA5066-CE0F-471E-AD6A-11BD4DB9955D}"/>
              </a:ext>
            </a:extLst>
          </p:cNvPr>
          <p:cNvGrpSpPr/>
          <p:nvPr/>
        </p:nvGrpSpPr>
        <p:grpSpPr>
          <a:xfrm>
            <a:off x="6900448" y="4190739"/>
            <a:ext cx="3487933" cy="615938"/>
            <a:chOff x="6900448" y="4190739"/>
            <a:chExt cx="3487933" cy="615938"/>
          </a:xfrm>
        </p:grpSpPr>
        <p:grpSp>
          <p:nvGrpSpPr>
            <p:cNvPr id="72" name="Group 71">
              <a:extLst>
                <a:ext uri="{FF2B5EF4-FFF2-40B4-BE49-F238E27FC236}">
                  <a16:creationId xmlns:a16="http://schemas.microsoft.com/office/drawing/2014/main" id="{A349AC04-BECB-4E97-A66E-EBA8B79AEACC}"/>
                </a:ext>
              </a:extLst>
            </p:cNvPr>
            <p:cNvGrpSpPr/>
            <p:nvPr/>
          </p:nvGrpSpPr>
          <p:grpSpPr>
            <a:xfrm>
              <a:off x="9596293" y="4193861"/>
              <a:ext cx="792088" cy="612816"/>
              <a:chOff x="3720497" y="3585875"/>
              <a:chExt cx="1333731" cy="1031870"/>
            </a:xfrm>
          </p:grpSpPr>
          <p:grpSp>
            <p:nvGrpSpPr>
              <p:cNvPr id="73" name="Group 72">
                <a:extLst>
                  <a:ext uri="{FF2B5EF4-FFF2-40B4-BE49-F238E27FC236}">
                    <a16:creationId xmlns:a16="http://schemas.microsoft.com/office/drawing/2014/main" id="{3ED0DFFD-4400-4328-90A5-568CDCFB8E5D}"/>
                  </a:ext>
                </a:extLst>
              </p:cNvPr>
              <p:cNvGrpSpPr/>
              <p:nvPr/>
            </p:nvGrpSpPr>
            <p:grpSpPr>
              <a:xfrm>
                <a:off x="3720497" y="3585875"/>
                <a:ext cx="1333731" cy="1031870"/>
                <a:chOff x="3720496" y="3400920"/>
                <a:chExt cx="1581850" cy="1223833"/>
              </a:xfrm>
            </p:grpSpPr>
            <p:sp>
              <p:nvSpPr>
                <p:cNvPr id="75" name="Rectangle 74">
                  <a:extLst>
                    <a:ext uri="{FF2B5EF4-FFF2-40B4-BE49-F238E27FC236}">
                      <a16:creationId xmlns:a16="http://schemas.microsoft.com/office/drawing/2014/main" id="{7F2CE5B7-67AA-476F-A85F-315E8FE4E375}"/>
                    </a:ext>
                  </a:extLst>
                </p:cNvPr>
                <p:cNvSpPr/>
                <p:nvPr/>
              </p:nvSpPr>
              <p:spPr>
                <a:xfrm>
                  <a:off x="3830272" y="3651306"/>
                  <a:ext cx="1362298" cy="97344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2082A760-A992-4227-9866-75E52E7C996E}"/>
                    </a:ext>
                  </a:extLst>
                </p:cNvPr>
                <p:cNvSpPr/>
                <p:nvPr/>
              </p:nvSpPr>
              <p:spPr>
                <a:xfrm>
                  <a:off x="3720496" y="3400920"/>
                  <a:ext cx="1581850" cy="2439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Rectangle 76">
                  <a:extLst>
                    <a:ext uri="{FF2B5EF4-FFF2-40B4-BE49-F238E27FC236}">
                      <a16:creationId xmlns:a16="http://schemas.microsoft.com/office/drawing/2014/main" id="{9784B9CF-3620-405D-A8BC-CD0AF4572F33}"/>
                    </a:ext>
                  </a:extLst>
                </p:cNvPr>
                <p:cNvSpPr/>
                <p:nvPr/>
              </p:nvSpPr>
              <p:spPr>
                <a:xfrm>
                  <a:off x="3830272" y="3643257"/>
                  <a:ext cx="1362298" cy="7568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4" name="pole tekstowe 38">
                <a:extLst>
                  <a:ext uri="{FF2B5EF4-FFF2-40B4-BE49-F238E27FC236}">
                    <a16:creationId xmlns:a16="http://schemas.microsoft.com/office/drawing/2014/main" id="{79AC2A82-B6ED-44FA-A662-8D449CA3693B}"/>
                  </a:ext>
                </a:extLst>
              </p:cNvPr>
              <p:cNvSpPr txBox="1"/>
              <p:nvPr/>
            </p:nvSpPr>
            <p:spPr>
              <a:xfrm>
                <a:off x="4260960" y="4006232"/>
                <a:ext cx="252804" cy="402267"/>
              </a:xfrm>
              <a:prstGeom prst="rect">
                <a:avLst/>
              </a:prstGeom>
              <a:noFill/>
            </p:spPr>
            <p:txBody>
              <a:bodyPr wrap="square" rtlCol="0" anchor="ctr">
                <a:noAutofit/>
              </a:bodyPr>
              <a:lstStyle/>
              <a:p>
                <a:pPr algn="ctr"/>
                <a:r>
                  <a:rPr lang="en-US" sz="2800" dirty="0">
                    <a:solidFill>
                      <a:schemeClr val="bg1"/>
                    </a:solidFill>
                  </a:rPr>
                  <a:t>4</a:t>
                </a:r>
              </a:p>
            </p:txBody>
          </p:sp>
        </p:grpSp>
        <p:sp>
          <p:nvSpPr>
            <p:cNvPr id="113" name="TextBox 112">
              <a:extLst>
                <a:ext uri="{FF2B5EF4-FFF2-40B4-BE49-F238E27FC236}">
                  <a16:creationId xmlns:a16="http://schemas.microsoft.com/office/drawing/2014/main" id="{A7AC31CA-908B-412D-9250-90398B3487A9}"/>
                </a:ext>
              </a:extLst>
            </p:cNvPr>
            <p:cNvSpPr txBox="1"/>
            <p:nvPr/>
          </p:nvSpPr>
          <p:spPr>
            <a:xfrm>
              <a:off x="6900448" y="4190739"/>
              <a:ext cx="2736304" cy="555657"/>
            </a:xfrm>
            <a:prstGeom prst="rect">
              <a:avLst/>
            </a:prstGeom>
            <a:noFill/>
          </p:spPr>
          <p:txBody>
            <a:bodyPr wrap="square" lIns="144000" tIns="108000" rIns="144000" bIns="108000" rtlCol="0" anchor="ctr">
              <a:noAutofit/>
            </a:bodyPr>
            <a:lstStyle/>
            <a:p>
              <a:r>
                <a:rPr lang="en-US" sz="2000" b="1" dirty="0">
                  <a:solidFill>
                    <a:schemeClr val="accent5"/>
                  </a:solidFill>
                </a:rPr>
                <a:t>Stage 4: </a:t>
              </a:r>
              <a:r>
                <a:rPr lang="en-US" dirty="0"/>
                <a:t>Add text here…</a:t>
              </a:r>
              <a:endParaRPr lang="en-US" sz="2400" dirty="0"/>
            </a:p>
          </p:txBody>
        </p:sp>
      </p:grpSp>
      <p:grpSp>
        <p:nvGrpSpPr>
          <p:cNvPr id="16" name="Group 15">
            <a:extLst>
              <a:ext uri="{FF2B5EF4-FFF2-40B4-BE49-F238E27FC236}">
                <a16:creationId xmlns:a16="http://schemas.microsoft.com/office/drawing/2014/main" id="{CBB0F6F6-E1C1-460E-8522-189E816ACC8C}"/>
              </a:ext>
            </a:extLst>
          </p:cNvPr>
          <p:cNvGrpSpPr/>
          <p:nvPr/>
        </p:nvGrpSpPr>
        <p:grpSpPr>
          <a:xfrm>
            <a:off x="6987094" y="5131068"/>
            <a:ext cx="3645410" cy="625248"/>
            <a:chOff x="6987094" y="5131068"/>
            <a:chExt cx="3645410" cy="625248"/>
          </a:xfrm>
        </p:grpSpPr>
        <p:grpSp>
          <p:nvGrpSpPr>
            <p:cNvPr id="30" name="Group 29">
              <a:extLst>
                <a:ext uri="{FF2B5EF4-FFF2-40B4-BE49-F238E27FC236}">
                  <a16:creationId xmlns:a16="http://schemas.microsoft.com/office/drawing/2014/main" id="{1BA2C22F-9BC2-440E-A280-BC416A49B84F}"/>
                </a:ext>
              </a:extLst>
            </p:cNvPr>
            <p:cNvGrpSpPr/>
            <p:nvPr/>
          </p:nvGrpSpPr>
          <p:grpSpPr>
            <a:xfrm>
              <a:off x="6987094" y="5143500"/>
              <a:ext cx="792088" cy="612816"/>
              <a:chOff x="3720497" y="3585875"/>
              <a:chExt cx="1333731" cy="1031870"/>
            </a:xfrm>
          </p:grpSpPr>
          <p:grpSp>
            <p:nvGrpSpPr>
              <p:cNvPr id="31" name="Group 30">
                <a:extLst>
                  <a:ext uri="{FF2B5EF4-FFF2-40B4-BE49-F238E27FC236}">
                    <a16:creationId xmlns:a16="http://schemas.microsoft.com/office/drawing/2014/main" id="{7F9788C1-228C-472F-807D-70E54DBB12B6}"/>
                  </a:ext>
                </a:extLst>
              </p:cNvPr>
              <p:cNvGrpSpPr/>
              <p:nvPr/>
            </p:nvGrpSpPr>
            <p:grpSpPr>
              <a:xfrm>
                <a:off x="3720497" y="3585875"/>
                <a:ext cx="1333731" cy="1031870"/>
                <a:chOff x="3720496" y="3400920"/>
                <a:chExt cx="1581850" cy="1223833"/>
              </a:xfrm>
            </p:grpSpPr>
            <p:sp>
              <p:nvSpPr>
                <p:cNvPr id="33" name="Rectangle 32">
                  <a:extLst>
                    <a:ext uri="{FF2B5EF4-FFF2-40B4-BE49-F238E27FC236}">
                      <a16:creationId xmlns:a16="http://schemas.microsoft.com/office/drawing/2014/main" id="{890EE8BE-20D1-4BFB-85A6-A2F9D4F71223}"/>
                    </a:ext>
                  </a:extLst>
                </p:cNvPr>
                <p:cNvSpPr/>
                <p:nvPr/>
              </p:nvSpPr>
              <p:spPr>
                <a:xfrm>
                  <a:off x="3830272" y="3651306"/>
                  <a:ext cx="1362298" cy="9734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a:extLst>
                    <a:ext uri="{FF2B5EF4-FFF2-40B4-BE49-F238E27FC236}">
                      <a16:creationId xmlns:a16="http://schemas.microsoft.com/office/drawing/2014/main" id="{572A4695-5F3D-4E59-AA7A-973D430629AB}"/>
                    </a:ext>
                  </a:extLst>
                </p:cNvPr>
                <p:cNvSpPr/>
                <p:nvPr/>
              </p:nvSpPr>
              <p:spPr>
                <a:xfrm>
                  <a:off x="3720496" y="3400920"/>
                  <a:ext cx="1581850" cy="2439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978FEE5F-E46D-4AA5-9861-E440F97D1EB3}"/>
                    </a:ext>
                  </a:extLst>
                </p:cNvPr>
                <p:cNvSpPr/>
                <p:nvPr/>
              </p:nvSpPr>
              <p:spPr>
                <a:xfrm>
                  <a:off x="3830272" y="3643257"/>
                  <a:ext cx="1362298" cy="7568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pole tekstowe 38">
                <a:extLst>
                  <a:ext uri="{FF2B5EF4-FFF2-40B4-BE49-F238E27FC236}">
                    <a16:creationId xmlns:a16="http://schemas.microsoft.com/office/drawing/2014/main" id="{82CB7620-E5A7-4605-83E5-09CA815A0B30}"/>
                  </a:ext>
                </a:extLst>
              </p:cNvPr>
              <p:cNvSpPr txBox="1"/>
              <p:nvPr/>
            </p:nvSpPr>
            <p:spPr>
              <a:xfrm>
                <a:off x="4260960" y="4006232"/>
                <a:ext cx="252804" cy="402267"/>
              </a:xfrm>
              <a:prstGeom prst="rect">
                <a:avLst/>
              </a:prstGeom>
              <a:noFill/>
            </p:spPr>
            <p:txBody>
              <a:bodyPr wrap="square" rtlCol="0" anchor="ctr">
                <a:noAutofit/>
              </a:bodyPr>
              <a:lstStyle/>
              <a:p>
                <a:pPr algn="ctr"/>
                <a:r>
                  <a:rPr lang="en-US" sz="2800" dirty="0">
                    <a:solidFill>
                      <a:schemeClr val="bg1"/>
                    </a:solidFill>
                  </a:rPr>
                  <a:t>5</a:t>
                </a:r>
              </a:p>
            </p:txBody>
          </p:sp>
        </p:grpSp>
        <p:sp>
          <p:nvSpPr>
            <p:cNvPr id="114" name="TextBox 113">
              <a:extLst>
                <a:ext uri="{FF2B5EF4-FFF2-40B4-BE49-F238E27FC236}">
                  <a16:creationId xmlns:a16="http://schemas.microsoft.com/office/drawing/2014/main" id="{50364BB5-52C5-43CD-86AD-36B7C1681CB7}"/>
                </a:ext>
              </a:extLst>
            </p:cNvPr>
            <p:cNvSpPr txBox="1"/>
            <p:nvPr/>
          </p:nvSpPr>
          <p:spPr>
            <a:xfrm>
              <a:off x="7896200" y="5131068"/>
              <a:ext cx="2736304" cy="555657"/>
            </a:xfrm>
            <a:prstGeom prst="rect">
              <a:avLst/>
            </a:prstGeom>
            <a:noFill/>
          </p:spPr>
          <p:txBody>
            <a:bodyPr wrap="square" lIns="144000" tIns="108000" rIns="144000" bIns="108000" rtlCol="0" anchor="ctr">
              <a:noAutofit/>
            </a:bodyPr>
            <a:lstStyle/>
            <a:p>
              <a:r>
                <a:rPr lang="en-US" sz="2000" b="1" dirty="0">
                  <a:solidFill>
                    <a:schemeClr val="accent4"/>
                  </a:solidFill>
                </a:rPr>
                <a:t>Stage 5:</a:t>
              </a:r>
              <a:r>
                <a:rPr lang="en-US" sz="2000" b="1" dirty="0">
                  <a:solidFill>
                    <a:schemeClr val="accent6"/>
                  </a:solidFill>
                </a:rPr>
                <a:t> </a:t>
              </a:r>
              <a:r>
                <a:rPr lang="en-US" dirty="0"/>
                <a:t>Add text here…</a:t>
              </a:r>
              <a:endParaRPr lang="en-US" sz="2400" dirty="0"/>
            </a:p>
          </p:txBody>
        </p:sp>
      </p:grpSp>
    </p:spTree>
    <p:extLst>
      <p:ext uri="{BB962C8B-B14F-4D97-AF65-F5344CB8AC3E}">
        <p14:creationId xmlns:p14="http://schemas.microsoft.com/office/powerpoint/2010/main" val="372812036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4DEAF6-A173-4E12-951D-EA5391799364}"/>
              </a:ext>
            </a:extLst>
          </p:cNvPr>
          <p:cNvSpPr>
            <a:spLocks noGrp="1"/>
          </p:cNvSpPr>
          <p:nvPr>
            <p:ph type="title"/>
          </p:nvPr>
        </p:nvSpPr>
        <p:spPr/>
        <p:txBody>
          <a:bodyPr>
            <a:normAutofit fontScale="90000"/>
          </a:bodyPr>
          <a:lstStyle/>
          <a:p>
            <a:r>
              <a:rPr lang="en-US" dirty="0"/>
              <a:t>Assembly Line with 4 Production Steps + Launch</a:t>
            </a:r>
          </a:p>
        </p:txBody>
      </p:sp>
      <p:grpSp>
        <p:nvGrpSpPr>
          <p:cNvPr id="18" name="Group 17">
            <a:extLst>
              <a:ext uri="{FF2B5EF4-FFF2-40B4-BE49-F238E27FC236}">
                <a16:creationId xmlns:a16="http://schemas.microsoft.com/office/drawing/2014/main" id="{ABA87579-C53E-4CDD-9A91-D0C127E5B56C}"/>
              </a:ext>
            </a:extLst>
          </p:cNvPr>
          <p:cNvGrpSpPr/>
          <p:nvPr/>
        </p:nvGrpSpPr>
        <p:grpSpPr>
          <a:xfrm>
            <a:off x="1981318" y="1353580"/>
            <a:ext cx="1433284" cy="3186313"/>
            <a:chOff x="1981318" y="1353580"/>
            <a:chExt cx="1433284" cy="3186313"/>
          </a:xfrm>
        </p:grpSpPr>
        <p:grpSp>
          <p:nvGrpSpPr>
            <p:cNvPr id="161" name="Group 160">
              <a:extLst>
                <a:ext uri="{FF2B5EF4-FFF2-40B4-BE49-F238E27FC236}">
                  <a16:creationId xmlns:a16="http://schemas.microsoft.com/office/drawing/2014/main" id="{C097ACD3-440B-45E3-974C-9F4371CD62B0}"/>
                </a:ext>
              </a:extLst>
            </p:cNvPr>
            <p:cNvGrpSpPr/>
            <p:nvPr/>
          </p:nvGrpSpPr>
          <p:grpSpPr>
            <a:xfrm>
              <a:off x="1981318" y="3152162"/>
              <a:ext cx="1433284" cy="1387731"/>
              <a:chOff x="986710" y="2231906"/>
              <a:chExt cx="1670100" cy="1617021"/>
            </a:xfrm>
          </p:grpSpPr>
          <p:sp>
            <p:nvSpPr>
              <p:cNvPr id="165" name="Rectangle 164">
                <a:extLst>
                  <a:ext uri="{FF2B5EF4-FFF2-40B4-BE49-F238E27FC236}">
                    <a16:creationId xmlns:a16="http://schemas.microsoft.com/office/drawing/2014/main" id="{C4BFD974-FB21-42A4-8EFB-430045A535DC}"/>
                  </a:ext>
                </a:extLst>
              </p:cNvPr>
              <p:cNvSpPr/>
              <p:nvPr/>
            </p:nvSpPr>
            <p:spPr>
              <a:xfrm>
                <a:off x="1102611" y="2562735"/>
                <a:ext cx="1438299" cy="12861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400" dirty="0"/>
                  <a:t>Step 1</a:t>
                </a:r>
              </a:p>
            </p:txBody>
          </p:sp>
          <p:sp>
            <p:nvSpPr>
              <p:cNvPr id="166" name="Rectangle 165">
                <a:extLst>
                  <a:ext uri="{FF2B5EF4-FFF2-40B4-BE49-F238E27FC236}">
                    <a16:creationId xmlns:a16="http://schemas.microsoft.com/office/drawing/2014/main" id="{11B645C6-A885-495D-A639-8E6D48CF00E8}"/>
                  </a:ext>
                </a:extLst>
              </p:cNvPr>
              <p:cNvSpPr/>
              <p:nvPr/>
            </p:nvSpPr>
            <p:spPr>
              <a:xfrm>
                <a:off x="986710" y="2231906"/>
                <a:ext cx="1670100" cy="3223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p>
            </p:txBody>
          </p:sp>
          <p:sp>
            <p:nvSpPr>
              <p:cNvPr id="171" name="Rectangle 170">
                <a:extLst>
                  <a:ext uri="{FF2B5EF4-FFF2-40B4-BE49-F238E27FC236}">
                    <a16:creationId xmlns:a16="http://schemas.microsoft.com/office/drawing/2014/main" id="{EC1C36F7-3BED-43B4-BAB6-88E21DDF309E}"/>
                  </a:ext>
                </a:extLst>
              </p:cNvPr>
              <p:cNvSpPr/>
              <p:nvPr/>
            </p:nvSpPr>
            <p:spPr>
              <a:xfrm>
                <a:off x="1102611" y="2552099"/>
                <a:ext cx="1438299" cy="99994"/>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C80222C-849B-4BB6-9B4F-CF7D1A5334C8}"/>
                </a:ext>
              </a:extLst>
            </p:cNvPr>
            <p:cNvGrpSpPr/>
            <p:nvPr/>
          </p:nvGrpSpPr>
          <p:grpSpPr>
            <a:xfrm>
              <a:off x="1991074" y="1353580"/>
              <a:ext cx="1413772" cy="1872206"/>
              <a:chOff x="1991074" y="1353580"/>
              <a:chExt cx="1413772" cy="1872206"/>
            </a:xfrm>
          </p:grpSpPr>
          <p:sp>
            <p:nvSpPr>
              <p:cNvPr id="162" name="pole tekstowe 51">
                <a:extLst>
                  <a:ext uri="{FF2B5EF4-FFF2-40B4-BE49-F238E27FC236}">
                    <a16:creationId xmlns:a16="http://schemas.microsoft.com/office/drawing/2014/main" id="{B32F9296-C5C1-4CD7-8C57-04A3C0116424}"/>
                  </a:ext>
                </a:extLst>
              </p:cNvPr>
              <p:cNvSpPr txBox="1"/>
              <p:nvPr/>
            </p:nvSpPr>
            <p:spPr>
              <a:xfrm>
                <a:off x="1991074" y="1353580"/>
                <a:ext cx="1413772" cy="1675476"/>
              </a:xfrm>
              <a:prstGeom prst="rect">
                <a:avLst/>
              </a:prstGeom>
              <a:noFill/>
            </p:spPr>
            <p:txBody>
              <a:bodyPr wrap="square" rtlCol="0" anchor="ctr">
                <a:noAutofit/>
              </a:bodyPr>
              <a:lstStyle/>
              <a:p>
                <a:pPr algn="ctr">
                  <a:spcBef>
                    <a:spcPts val="600"/>
                  </a:spcBef>
                  <a:spcAft>
                    <a:spcPts val="600"/>
                  </a:spcAft>
                </a:pPr>
                <a:r>
                  <a:rPr lang="en-US" dirty="0"/>
                  <a:t>Write your text here. Add item description.</a:t>
                </a:r>
              </a:p>
            </p:txBody>
          </p:sp>
          <p:cxnSp>
            <p:nvCxnSpPr>
              <p:cNvPr id="163" name="Łącznik prosty 54">
                <a:extLst>
                  <a:ext uri="{FF2B5EF4-FFF2-40B4-BE49-F238E27FC236}">
                    <a16:creationId xmlns:a16="http://schemas.microsoft.com/office/drawing/2014/main" id="{83DB4DAD-3214-4B17-8636-A9D06CB3B785}"/>
                  </a:ext>
                </a:extLst>
              </p:cNvPr>
              <p:cNvCxnSpPr>
                <a:cxnSpLocks/>
              </p:cNvCxnSpPr>
              <p:nvPr/>
            </p:nvCxnSpPr>
            <p:spPr>
              <a:xfrm flipH="1">
                <a:off x="1997886" y="3043226"/>
                <a:ext cx="1400148"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64" name="Oval 163">
                <a:extLst>
                  <a:ext uri="{FF2B5EF4-FFF2-40B4-BE49-F238E27FC236}">
                    <a16:creationId xmlns:a16="http://schemas.microsoft.com/office/drawing/2014/main" id="{387C30AC-A78A-461C-AC30-7CF7574F7DE9}"/>
                  </a:ext>
                </a:extLst>
              </p:cNvPr>
              <p:cNvSpPr/>
              <p:nvPr/>
            </p:nvSpPr>
            <p:spPr>
              <a:xfrm>
                <a:off x="2589950" y="3009766"/>
                <a:ext cx="216020" cy="216020"/>
              </a:xfrm>
              <a:prstGeom prst="ellipse">
                <a:avLst/>
              </a:prstGeom>
              <a:solidFill>
                <a:schemeClr val="bg1"/>
              </a:solidFill>
              <a:ln w="571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0" name="Group 19">
            <a:extLst>
              <a:ext uri="{FF2B5EF4-FFF2-40B4-BE49-F238E27FC236}">
                <a16:creationId xmlns:a16="http://schemas.microsoft.com/office/drawing/2014/main" id="{DBB9C727-1BC7-4E39-AD26-E45362F64DDF}"/>
              </a:ext>
            </a:extLst>
          </p:cNvPr>
          <p:cNvGrpSpPr/>
          <p:nvPr/>
        </p:nvGrpSpPr>
        <p:grpSpPr>
          <a:xfrm>
            <a:off x="5091866" y="1353580"/>
            <a:ext cx="1433284" cy="3186313"/>
            <a:chOff x="5091866" y="1353580"/>
            <a:chExt cx="1433284" cy="3186313"/>
          </a:xfrm>
        </p:grpSpPr>
        <p:grpSp>
          <p:nvGrpSpPr>
            <p:cNvPr id="140" name="Group 139">
              <a:extLst>
                <a:ext uri="{FF2B5EF4-FFF2-40B4-BE49-F238E27FC236}">
                  <a16:creationId xmlns:a16="http://schemas.microsoft.com/office/drawing/2014/main" id="{9C89C514-9BCD-41E0-A9B7-C1F419EC8013}"/>
                </a:ext>
              </a:extLst>
            </p:cNvPr>
            <p:cNvGrpSpPr/>
            <p:nvPr/>
          </p:nvGrpSpPr>
          <p:grpSpPr>
            <a:xfrm>
              <a:off x="5091866" y="3152162"/>
              <a:ext cx="1433284" cy="1387731"/>
              <a:chOff x="986710" y="2231906"/>
              <a:chExt cx="1670100" cy="1617021"/>
            </a:xfrm>
          </p:grpSpPr>
          <p:sp>
            <p:nvSpPr>
              <p:cNvPr id="144" name="Rectangle 143">
                <a:extLst>
                  <a:ext uri="{FF2B5EF4-FFF2-40B4-BE49-F238E27FC236}">
                    <a16:creationId xmlns:a16="http://schemas.microsoft.com/office/drawing/2014/main" id="{7EFCE61F-54DC-4A34-9E2B-271FFC6DE278}"/>
                  </a:ext>
                </a:extLst>
              </p:cNvPr>
              <p:cNvSpPr/>
              <p:nvPr/>
            </p:nvSpPr>
            <p:spPr>
              <a:xfrm>
                <a:off x="1102611" y="2562735"/>
                <a:ext cx="1438299" cy="12861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400" dirty="0"/>
                  <a:t>Step 3</a:t>
                </a:r>
              </a:p>
            </p:txBody>
          </p:sp>
          <p:sp>
            <p:nvSpPr>
              <p:cNvPr id="148" name="Rectangle 147">
                <a:extLst>
                  <a:ext uri="{FF2B5EF4-FFF2-40B4-BE49-F238E27FC236}">
                    <a16:creationId xmlns:a16="http://schemas.microsoft.com/office/drawing/2014/main" id="{4F0BC619-5C3B-482D-97C0-EF9A420B96A0}"/>
                  </a:ext>
                </a:extLst>
              </p:cNvPr>
              <p:cNvSpPr/>
              <p:nvPr/>
            </p:nvSpPr>
            <p:spPr>
              <a:xfrm>
                <a:off x="986710" y="2231906"/>
                <a:ext cx="1670100" cy="32232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p>
            </p:txBody>
          </p:sp>
          <p:sp>
            <p:nvSpPr>
              <p:cNvPr id="149" name="Rectangle 148">
                <a:extLst>
                  <a:ext uri="{FF2B5EF4-FFF2-40B4-BE49-F238E27FC236}">
                    <a16:creationId xmlns:a16="http://schemas.microsoft.com/office/drawing/2014/main" id="{07A57DF0-5211-4AF8-94E7-D5C7B159F6F3}"/>
                  </a:ext>
                </a:extLst>
              </p:cNvPr>
              <p:cNvSpPr/>
              <p:nvPr/>
            </p:nvSpPr>
            <p:spPr>
              <a:xfrm>
                <a:off x="1102611" y="2552099"/>
                <a:ext cx="1438299" cy="9999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55BAB37-5E35-4E33-8677-DE4921D26684}"/>
                </a:ext>
              </a:extLst>
            </p:cNvPr>
            <p:cNvGrpSpPr/>
            <p:nvPr/>
          </p:nvGrpSpPr>
          <p:grpSpPr>
            <a:xfrm>
              <a:off x="5101622" y="1353580"/>
              <a:ext cx="1413772" cy="1872206"/>
              <a:chOff x="5101622" y="1353580"/>
              <a:chExt cx="1413772" cy="1872206"/>
            </a:xfrm>
          </p:grpSpPr>
          <p:sp>
            <p:nvSpPr>
              <p:cNvPr id="141" name="pole tekstowe 51">
                <a:extLst>
                  <a:ext uri="{FF2B5EF4-FFF2-40B4-BE49-F238E27FC236}">
                    <a16:creationId xmlns:a16="http://schemas.microsoft.com/office/drawing/2014/main" id="{5C69A38D-7DA8-471F-9284-43B3D2B6322A}"/>
                  </a:ext>
                </a:extLst>
              </p:cNvPr>
              <p:cNvSpPr txBox="1"/>
              <p:nvPr/>
            </p:nvSpPr>
            <p:spPr>
              <a:xfrm>
                <a:off x="5101622" y="1353580"/>
                <a:ext cx="1413772" cy="1675476"/>
              </a:xfrm>
              <a:prstGeom prst="rect">
                <a:avLst/>
              </a:prstGeom>
              <a:noFill/>
            </p:spPr>
            <p:txBody>
              <a:bodyPr wrap="square" rtlCol="0" anchor="ctr">
                <a:noAutofit/>
              </a:bodyPr>
              <a:lstStyle/>
              <a:p>
                <a:pPr algn="ctr">
                  <a:spcBef>
                    <a:spcPts val="600"/>
                  </a:spcBef>
                  <a:spcAft>
                    <a:spcPts val="600"/>
                  </a:spcAft>
                </a:pPr>
                <a:r>
                  <a:rPr lang="en-US" dirty="0"/>
                  <a:t>Write your text here. Add item description.</a:t>
                </a:r>
              </a:p>
            </p:txBody>
          </p:sp>
          <p:cxnSp>
            <p:nvCxnSpPr>
              <p:cNvPr id="142" name="Łącznik prosty 54">
                <a:extLst>
                  <a:ext uri="{FF2B5EF4-FFF2-40B4-BE49-F238E27FC236}">
                    <a16:creationId xmlns:a16="http://schemas.microsoft.com/office/drawing/2014/main" id="{097F9925-ED79-42AB-845B-663F0D1211A3}"/>
                  </a:ext>
                </a:extLst>
              </p:cNvPr>
              <p:cNvCxnSpPr>
                <a:cxnSpLocks/>
              </p:cNvCxnSpPr>
              <p:nvPr/>
            </p:nvCxnSpPr>
            <p:spPr>
              <a:xfrm flipH="1">
                <a:off x="5108434" y="3043226"/>
                <a:ext cx="1400148" cy="0"/>
              </a:xfrm>
              <a:prstGeom prst="line">
                <a:avLst/>
              </a:prstGeom>
              <a:ln w="571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02726C57-B283-4774-971C-B633C2209B16}"/>
                  </a:ext>
                </a:extLst>
              </p:cNvPr>
              <p:cNvSpPr/>
              <p:nvPr/>
            </p:nvSpPr>
            <p:spPr>
              <a:xfrm>
                <a:off x="5700498" y="3009766"/>
                <a:ext cx="216020" cy="216020"/>
              </a:xfrm>
              <a:prstGeom prst="ellipse">
                <a:avLst/>
              </a:prstGeom>
              <a:solidFill>
                <a:schemeClr val="bg1"/>
              </a:solidFill>
              <a:ln w="571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1" name="Group 10">
            <a:extLst>
              <a:ext uri="{FF2B5EF4-FFF2-40B4-BE49-F238E27FC236}">
                <a16:creationId xmlns:a16="http://schemas.microsoft.com/office/drawing/2014/main" id="{32F33CDC-433B-4C66-9777-7E8DF3484E04}"/>
              </a:ext>
            </a:extLst>
          </p:cNvPr>
          <p:cNvGrpSpPr/>
          <p:nvPr/>
        </p:nvGrpSpPr>
        <p:grpSpPr>
          <a:xfrm>
            <a:off x="8743832" y="1155871"/>
            <a:ext cx="1466850" cy="2444044"/>
            <a:chOff x="8743832" y="1155871"/>
            <a:chExt cx="1466850" cy="2444044"/>
          </a:xfrm>
        </p:grpSpPr>
        <p:grpSp>
          <p:nvGrpSpPr>
            <p:cNvPr id="10" name="Group 9">
              <a:extLst>
                <a:ext uri="{FF2B5EF4-FFF2-40B4-BE49-F238E27FC236}">
                  <a16:creationId xmlns:a16="http://schemas.microsoft.com/office/drawing/2014/main" id="{2208BAAA-0A50-4469-8EA9-3E89DA8AD9D2}"/>
                </a:ext>
              </a:extLst>
            </p:cNvPr>
            <p:cNvGrpSpPr/>
            <p:nvPr/>
          </p:nvGrpSpPr>
          <p:grpSpPr>
            <a:xfrm>
              <a:off x="8743832" y="1155871"/>
              <a:ext cx="1466850" cy="1249403"/>
              <a:chOff x="8743832" y="1155871"/>
              <a:chExt cx="1466850" cy="1249403"/>
            </a:xfrm>
          </p:grpSpPr>
          <p:cxnSp>
            <p:nvCxnSpPr>
              <p:cNvPr id="110" name="Straight Connector 109">
                <a:extLst>
                  <a:ext uri="{FF2B5EF4-FFF2-40B4-BE49-F238E27FC236}">
                    <a16:creationId xmlns:a16="http://schemas.microsoft.com/office/drawing/2014/main" id="{61DD1C48-89BF-4F85-A78E-83506B9C2E1C}"/>
                  </a:ext>
                </a:extLst>
              </p:cNvPr>
              <p:cNvCxnSpPr>
                <a:cxnSpLocks/>
              </p:cNvCxnSpPr>
              <p:nvPr/>
            </p:nvCxnSpPr>
            <p:spPr>
              <a:xfrm>
                <a:off x="9477256" y="1638300"/>
                <a:ext cx="0" cy="241300"/>
              </a:xfrm>
              <a:prstGeom prst="line">
                <a:avLst/>
              </a:prstGeom>
              <a:noFill/>
              <a:ln w="381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cxnSp>
          <p:sp>
            <p:nvSpPr>
              <p:cNvPr id="111" name="Hexagon 110">
                <a:extLst>
                  <a:ext uri="{FF2B5EF4-FFF2-40B4-BE49-F238E27FC236}">
                    <a16:creationId xmlns:a16="http://schemas.microsoft.com/office/drawing/2014/main" id="{FC37DDB1-1DF2-46FE-8EBA-4CA65E8A216E}"/>
                  </a:ext>
                </a:extLst>
              </p:cNvPr>
              <p:cNvSpPr/>
              <p:nvPr/>
            </p:nvSpPr>
            <p:spPr>
              <a:xfrm rot="5400000">
                <a:off x="9213992" y="1192183"/>
                <a:ext cx="526528" cy="453904"/>
              </a:xfrm>
              <a:prstGeom prst="hexagon">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5">
                <a:extLst>
                  <a:ext uri="{FF2B5EF4-FFF2-40B4-BE49-F238E27FC236}">
                    <a16:creationId xmlns:a16="http://schemas.microsoft.com/office/drawing/2014/main" id="{5FFB4DA3-E338-4308-8530-B94C90A91A5A}"/>
                  </a:ext>
                </a:extLst>
              </p:cNvPr>
              <p:cNvSpPr>
                <a:spLocks/>
              </p:cNvSpPr>
              <p:nvPr/>
            </p:nvSpPr>
            <p:spPr bwMode="auto">
              <a:xfrm rot="5400000">
                <a:off x="9218490" y="1413083"/>
                <a:ext cx="517533" cy="1466850"/>
              </a:xfrm>
              <a:custGeom>
                <a:avLst/>
                <a:gdLst>
                  <a:gd name="T0" fmla="*/ 269 w 269"/>
                  <a:gd name="T1" fmla="*/ 453 h 453"/>
                  <a:gd name="T2" fmla="*/ 115 w 269"/>
                  <a:gd name="T3" fmla="*/ 453 h 453"/>
                  <a:gd name="T4" fmla="*/ 0 w 269"/>
                  <a:gd name="T5" fmla="*/ 227 h 453"/>
                  <a:gd name="T6" fmla="*/ 0 w 269"/>
                  <a:gd name="T7" fmla="*/ 227 h 453"/>
                  <a:gd name="T8" fmla="*/ 115 w 269"/>
                  <a:gd name="T9" fmla="*/ 0 h 453"/>
                  <a:gd name="T10" fmla="*/ 269 w 269"/>
                  <a:gd name="T11" fmla="*/ 0 h 453"/>
                </a:gdLst>
                <a:ahLst/>
                <a:cxnLst>
                  <a:cxn ang="0">
                    <a:pos x="T0" y="T1"/>
                  </a:cxn>
                  <a:cxn ang="0">
                    <a:pos x="T2" y="T3"/>
                  </a:cxn>
                  <a:cxn ang="0">
                    <a:pos x="T4" y="T5"/>
                  </a:cxn>
                  <a:cxn ang="0">
                    <a:pos x="T6" y="T7"/>
                  </a:cxn>
                  <a:cxn ang="0">
                    <a:pos x="T8" y="T9"/>
                  </a:cxn>
                  <a:cxn ang="0">
                    <a:pos x="T10" y="T11"/>
                  </a:cxn>
                </a:cxnLst>
                <a:rect l="0" t="0" r="r" b="b"/>
                <a:pathLst>
                  <a:path w="269" h="453">
                    <a:moveTo>
                      <a:pt x="269" y="453"/>
                    </a:moveTo>
                    <a:lnTo>
                      <a:pt x="115" y="453"/>
                    </a:lnTo>
                    <a:lnTo>
                      <a:pt x="0" y="227"/>
                    </a:lnTo>
                    <a:lnTo>
                      <a:pt x="0" y="227"/>
                    </a:lnTo>
                    <a:lnTo>
                      <a:pt x="115" y="0"/>
                    </a:lnTo>
                    <a:lnTo>
                      <a:pt x="269" y="0"/>
                    </a:lnTo>
                  </a:path>
                </a:pathLst>
              </a:custGeom>
              <a:noFill/>
              <a:ln w="381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 name="Group 5">
              <a:extLst>
                <a:ext uri="{FF2B5EF4-FFF2-40B4-BE49-F238E27FC236}">
                  <a16:creationId xmlns:a16="http://schemas.microsoft.com/office/drawing/2014/main" id="{63C3922B-764E-4BFA-A649-B1865E9F166F}"/>
                </a:ext>
              </a:extLst>
            </p:cNvPr>
            <p:cNvGrpSpPr/>
            <p:nvPr/>
          </p:nvGrpSpPr>
          <p:grpSpPr>
            <a:xfrm>
              <a:off x="8760614" y="2212184"/>
              <a:ext cx="1433284" cy="1387731"/>
              <a:chOff x="8760614" y="2212184"/>
              <a:chExt cx="1433284" cy="1387731"/>
            </a:xfrm>
          </p:grpSpPr>
          <p:sp>
            <p:nvSpPr>
              <p:cNvPr id="217" name="Rectangle 216">
                <a:extLst>
                  <a:ext uri="{FF2B5EF4-FFF2-40B4-BE49-F238E27FC236}">
                    <a16:creationId xmlns:a16="http://schemas.microsoft.com/office/drawing/2014/main" id="{F0131EF8-6072-4BEB-A1CF-F67E16DAE02A}"/>
                  </a:ext>
                </a:extLst>
              </p:cNvPr>
              <p:cNvSpPr/>
              <p:nvPr/>
            </p:nvSpPr>
            <p:spPr>
              <a:xfrm>
                <a:off x="8860081" y="2496102"/>
                <a:ext cx="1234352" cy="11038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400" dirty="0"/>
                  <a:t>Launch</a:t>
                </a:r>
              </a:p>
            </p:txBody>
          </p:sp>
          <p:sp>
            <p:nvSpPr>
              <p:cNvPr id="218" name="Rectangle 217">
                <a:extLst>
                  <a:ext uri="{FF2B5EF4-FFF2-40B4-BE49-F238E27FC236}">
                    <a16:creationId xmlns:a16="http://schemas.microsoft.com/office/drawing/2014/main" id="{3638D6CF-6124-41F3-97F7-F0B5F7FA9F39}"/>
                  </a:ext>
                </a:extLst>
              </p:cNvPr>
              <p:cNvSpPr/>
              <p:nvPr/>
            </p:nvSpPr>
            <p:spPr>
              <a:xfrm>
                <a:off x="8760614" y="2212184"/>
                <a:ext cx="1433284" cy="2766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p>
            </p:txBody>
          </p:sp>
          <p:sp>
            <p:nvSpPr>
              <p:cNvPr id="219" name="Rectangle 218">
                <a:extLst>
                  <a:ext uri="{FF2B5EF4-FFF2-40B4-BE49-F238E27FC236}">
                    <a16:creationId xmlns:a16="http://schemas.microsoft.com/office/drawing/2014/main" id="{843AB7C3-37D9-4A45-AF17-9CDE81995541}"/>
                  </a:ext>
                </a:extLst>
              </p:cNvPr>
              <p:cNvSpPr/>
              <p:nvPr/>
            </p:nvSpPr>
            <p:spPr>
              <a:xfrm>
                <a:off x="8860081" y="2486974"/>
                <a:ext cx="1234352" cy="8581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9" name="Group 18">
            <a:extLst>
              <a:ext uri="{FF2B5EF4-FFF2-40B4-BE49-F238E27FC236}">
                <a16:creationId xmlns:a16="http://schemas.microsoft.com/office/drawing/2014/main" id="{D6449FEC-2E30-4D9A-9CCB-75C70F68E038}"/>
              </a:ext>
            </a:extLst>
          </p:cNvPr>
          <p:cNvGrpSpPr/>
          <p:nvPr/>
        </p:nvGrpSpPr>
        <p:grpSpPr>
          <a:xfrm>
            <a:off x="3536592" y="1353580"/>
            <a:ext cx="1433284" cy="3186313"/>
            <a:chOff x="3536592" y="1353580"/>
            <a:chExt cx="1433284" cy="3186313"/>
          </a:xfrm>
        </p:grpSpPr>
        <p:grpSp>
          <p:nvGrpSpPr>
            <p:cNvPr id="152" name="Group 151">
              <a:extLst>
                <a:ext uri="{FF2B5EF4-FFF2-40B4-BE49-F238E27FC236}">
                  <a16:creationId xmlns:a16="http://schemas.microsoft.com/office/drawing/2014/main" id="{E85DC180-E8C3-4857-8C88-A7F753580DFE}"/>
                </a:ext>
              </a:extLst>
            </p:cNvPr>
            <p:cNvGrpSpPr/>
            <p:nvPr/>
          </p:nvGrpSpPr>
          <p:grpSpPr>
            <a:xfrm>
              <a:off x="3536592" y="3152162"/>
              <a:ext cx="1433284" cy="1387731"/>
              <a:chOff x="986710" y="2231906"/>
              <a:chExt cx="1670100" cy="1617021"/>
            </a:xfrm>
          </p:grpSpPr>
          <p:sp>
            <p:nvSpPr>
              <p:cNvPr id="156" name="Rectangle 155">
                <a:extLst>
                  <a:ext uri="{FF2B5EF4-FFF2-40B4-BE49-F238E27FC236}">
                    <a16:creationId xmlns:a16="http://schemas.microsoft.com/office/drawing/2014/main" id="{9CD7FC33-D5A2-4C05-A818-2E9EAFDC49B6}"/>
                  </a:ext>
                </a:extLst>
              </p:cNvPr>
              <p:cNvSpPr/>
              <p:nvPr/>
            </p:nvSpPr>
            <p:spPr>
              <a:xfrm>
                <a:off x="1102611" y="2562735"/>
                <a:ext cx="1438299" cy="12861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400" dirty="0"/>
                  <a:t>Step 2</a:t>
                </a:r>
              </a:p>
            </p:txBody>
          </p:sp>
          <p:sp>
            <p:nvSpPr>
              <p:cNvPr id="157" name="Rectangle 156">
                <a:extLst>
                  <a:ext uri="{FF2B5EF4-FFF2-40B4-BE49-F238E27FC236}">
                    <a16:creationId xmlns:a16="http://schemas.microsoft.com/office/drawing/2014/main" id="{28FBCDEE-D8A1-4410-9D07-ECFDFCE5D1BB}"/>
                  </a:ext>
                </a:extLst>
              </p:cNvPr>
              <p:cNvSpPr/>
              <p:nvPr/>
            </p:nvSpPr>
            <p:spPr>
              <a:xfrm>
                <a:off x="986710" y="2231906"/>
                <a:ext cx="1670100" cy="3223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p>
            </p:txBody>
          </p:sp>
          <p:sp>
            <p:nvSpPr>
              <p:cNvPr id="158" name="Rectangle 157">
                <a:extLst>
                  <a:ext uri="{FF2B5EF4-FFF2-40B4-BE49-F238E27FC236}">
                    <a16:creationId xmlns:a16="http://schemas.microsoft.com/office/drawing/2014/main" id="{859388C6-A437-44CE-82E8-A61686EE77D7}"/>
                  </a:ext>
                </a:extLst>
              </p:cNvPr>
              <p:cNvSpPr/>
              <p:nvPr/>
            </p:nvSpPr>
            <p:spPr>
              <a:xfrm>
                <a:off x="1102611" y="2552099"/>
                <a:ext cx="1438299" cy="9999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5F7ED7E6-C173-4120-A6C8-4BABF929F5FB}"/>
                </a:ext>
              </a:extLst>
            </p:cNvPr>
            <p:cNvGrpSpPr/>
            <p:nvPr/>
          </p:nvGrpSpPr>
          <p:grpSpPr>
            <a:xfrm>
              <a:off x="3546348" y="1353580"/>
              <a:ext cx="1413772" cy="1872206"/>
              <a:chOff x="3546348" y="1353580"/>
              <a:chExt cx="1413772" cy="1872206"/>
            </a:xfrm>
          </p:grpSpPr>
          <p:sp>
            <p:nvSpPr>
              <p:cNvPr id="153" name="pole tekstowe 51">
                <a:extLst>
                  <a:ext uri="{FF2B5EF4-FFF2-40B4-BE49-F238E27FC236}">
                    <a16:creationId xmlns:a16="http://schemas.microsoft.com/office/drawing/2014/main" id="{82F83527-A084-430F-B033-27AD3D70CE8E}"/>
                  </a:ext>
                </a:extLst>
              </p:cNvPr>
              <p:cNvSpPr txBox="1"/>
              <p:nvPr/>
            </p:nvSpPr>
            <p:spPr>
              <a:xfrm>
                <a:off x="3546348" y="1353580"/>
                <a:ext cx="1413772" cy="1675476"/>
              </a:xfrm>
              <a:prstGeom prst="rect">
                <a:avLst/>
              </a:prstGeom>
              <a:noFill/>
            </p:spPr>
            <p:txBody>
              <a:bodyPr wrap="square" rtlCol="0" anchor="ctr">
                <a:noAutofit/>
              </a:bodyPr>
              <a:lstStyle/>
              <a:p>
                <a:pPr algn="ctr">
                  <a:spcBef>
                    <a:spcPts val="600"/>
                  </a:spcBef>
                  <a:spcAft>
                    <a:spcPts val="600"/>
                  </a:spcAft>
                </a:pPr>
                <a:r>
                  <a:rPr lang="en-US" dirty="0"/>
                  <a:t>Write your text here. Add item description.</a:t>
                </a:r>
              </a:p>
            </p:txBody>
          </p:sp>
          <p:cxnSp>
            <p:nvCxnSpPr>
              <p:cNvPr id="154" name="Łącznik prosty 54">
                <a:extLst>
                  <a:ext uri="{FF2B5EF4-FFF2-40B4-BE49-F238E27FC236}">
                    <a16:creationId xmlns:a16="http://schemas.microsoft.com/office/drawing/2014/main" id="{131B023A-8A00-4D54-BBAC-8FB5459AAAA0}"/>
                  </a:ext>
                </a:extLst>
              </p:cNvPr>
              <p:cNvCxnSpPr>
                <a:cxnSpLocks/>
              </p:cNvCxnSpPr>
              <p:nvPr/>
            </p:nvCxnSpPr>
            <p:spPr>
              <a:xfrm flipH="1">
                <a:off x="3553160" y="3043226"/>
                <a:ext cx="1400148"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5" name="Oval 154">
                <a:extLst>
                  <a:ext uri="{FF2B5EF4-FFF2-40B4-BE49-F238E27FC236}">
                    <a16:creationId xmlns:a16="http://schemas.microsoft.com/office/drawing/2014/main" id="{0010655F-ABF1-4E1C-973C-CE60ABFEF262}"/>
                  </a:ext>
                </a:extLst>
              </p:cNvPr>
              <p:cNvSpPr/>
              <p:nvPr/>
            </p:nvSpPr>
            <p:spPr>
              <a:xfrm>
                <a:off x="4145224" y="3009766"/>
                <a:ext cx="216020" cy="216020"/>
              </a:xfrm>
              <a:prstGeom prst="ellipse">
                <a:avLst/>
              </a:prstGeom>
              <a:solidFill>
                <a:schemeClr val="bg1"/>
              </a:solidFill>
              <a:ln w="571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1" name="Group 20">
            <a:extLst>
              <a:ext uri="{FF2B5EF4-FFF2-40B4-BE49-F238E27FC236}">
                <a16:creationId xmlns:a16="http://schemas.microsoft.com/office/drawing/2014/main" id="{3922D177-A26C-42DD-8B33-4979CAD41720}"/>
              </a:ext>
            </a:extLst>
          </p:cNvPr>
          <p:cNvGrpSpPr/>
          <p:nvPr/>
        </p:nvGrpSpPr>
        <p:grpSpPr>
          <a:xfrm>
            <a:off x="6647139" y="1353580"/>
            <a:ext cx="1433284" cy="3186313"/>
            <a:chOff x="6647139" y="1353580"/>
            <a:chExt cx="1433284" cy="3186313"/>
          </a:xfrm>
        </p:grpSpPr>
        <p:grpSp>
          <p:nvGrpSpPr>
            <p:cNvPr id="108" name="Group 107">
              <a:extLst>
                <a:ext uri="{FF2B5EF4-FFF2-40B4-BE49-F238E27FC236}">
                  <a16:creationId xmlns:a16="http://schemas.microsoft.com/office/drawing/2014/main" id="{190B7773-F1A1-40A0-9BB3-4BB5881D2EAC}"/>
                </a:ext>
              </a:extLst>
            </p:cNvPr>
            <p:cNvGrpSpPr/>
            <p:nvPr/>
          </p:nvGrpSpPr>
          <p:grpSpPr>
            <a:xfrm>
              <a:off x="6647139" y="3152162"/>
              <a:ext cx="1433284" cy="1387731"/>
              <a:chOff x="986710" y="2231906"/>
              <a:chExt cx="1670100" cy="1617021"/>
            </a:xfrm>
          </p:grpSpPr>
          <p:sp>
            <p:nvSpPr>
              <p:cNvPr id="113" name="Rectangle 112">
                <a:extLst>
                  <a:ext uri="{FF2B5EF4-FFF2-40B4-BE49-F238E27FC236}">
                    <a16:creationId xmlns:a16="http://schemas.microsoft.com/office/drawing/2014/main" id="{8639E0C7-B309-493E-B790-F36B0B59E093}"/>
                  </a:ext>
                </a:extLst>
              </p:cNvPr>
              <p:cNvSpPr/>
              <p:nvPr/>
            </p:nvSpPr>
            <p:spPr>
              <a:xfrm>
                <a:off x="1102611" y="2562735"/>
                <a:ext cx="1438299" cy="12861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400" dirty="0"/>
                  <a:t>Step 4</a:t>
                </a:r>
              </a:p>
            </p:txBody>
          </p:sp>
          <p:sp>
            <p:nvSpPr>
              <p:cNvPr id="114" name="Rectangle 113">
                <a:extLst>
                  <a:ext uri="{FF2B5EF4-FFF2-40B4-BE49-F238E27FC236}">
                    <a16:creationId xmlns:a16="http://schemas.microsoft.com/office/drawing/2014/main" id="{A2176635-537A-4FB8-BAFD-C289854EAC09}"/>
                  </a:ext>
                </a:extLst>
              </p:cNvPr>
              <p:cNvSpPr/>
              <p:nvPr/>
            </p:nvSpPr>
            <p:spPr>
              <a:xfrm>
                <a:off x="986710" y="2231906"/>
                <a:ext cx="1670100" cy="3223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p>
            </p:txBody>
          </p:sp>
          <p:sp>
            <p:nvSpPr>
              <p:cNvPr id="115" name="Rectangle 114">
                <a:extLst>
                  <a:ext uri="{FF2B5EF4-FFF2-40B4-BE49-F238E27FC236}">
                    <a16:creationId xmlns:a16="http://schemas.microsoft.com/office/drawing/2014/main" id="{2E88275A-B8BE-4FD2-BEBA-D7658B3487DC}"/>
                  </a:ext>
                </a:extLst>
              </p:cNvPr>
              <p:cNvSpPr/>
              <p:nvPr/>
            </p:nvSpPr>
            <p:spPr>
              <a:xfrm>
                <a:off x="1102611" y="2552099"/>
                <a:ext cx="1438299" cy="9999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F6E24430-6476-468D-940C-681B618FB68D}"/>
                </a:ext>
              </a:extLst>
            </p:cNvPr>
            <p:cNvGrpSpPr/>
            <p:nvPr/>
          </p:nvGrpSpPr>
          <p:grpSpPr>
            <a:xfrm>
              <a:off x="6656895" y="1353580"/>
              <a:ext cx="1413772" cy="1872206"/>
              <a:chOff x="6656895" y="1353580"/>
              <a:chExt cx="1413772" cy="1872206"/>
            </a:xfrm>
          </p:grpSpPr>
          <p:sp>
            <p:nvSpPr>
              <p:cNvPr id="119" name="pole tekstowe 51">
                <a:extLst>
                  <a:ext uri="{FF2B5EF4-FFF2-40B4-BE49-F238E27FC236}">
                    <a16:creationId xmlns:a16="http://schemas.microsoft.com/office/drawing/2014/main" id="{2133AE2D-53DD-4C96-BB61-E91F6F8C7204}"/>
                  </a:ext>
                </a:extLst>
              </p:cNvPr>
              <p:cNvSpPr txBox="1"/>
              <p:nvPr/>
            </p:nvSpPr>
            <p:spPr>
              <a:xfrm>
                <a:off x="6656895" y="1353580"/>
                <a:ext cx="1413772" cy="1675476"/>
              </a:xfrm>
              <a:prstGeom prst="rect">
                <a:avLst/>
              </a:prstGeom>
              <a:noFill/>
            </p:spPr>
            <p:txBody>
              <a:bodyPr wrap="square" rtlCol="0" anchor="ctr">
                <a:noAutofit/>
              </a:bodyPr>
              <a:lstStyle/>
              <a:p>
                <a:pPr algn="ctr"/>
                <a:r>
                  <a:rPr lang="en-US" dirty="0"/>
                  <a:t>Write your text here. Add item description. </a:t>
                </a:r>
              </a:p>
            </p:txBody>
          </p:sp>
          <p:cxnSp>
            <p:nvCxnSpPr>
              <p:cNvPr id="120" name="Łącznik prosty 54">
                <a:extLst>
                  <a:ext uri="{FF2B5EF4-FFF2-40B4-BE49-F238E27FC236}">
                    <a16:creationId xmlns:a16="http://schemas.microsoft.com/office/drawing/2014/main" id="{4F2E09EA-A991-4E47-B5DC-0F888BAC8677}"/>
                  </a:ext>
                </a:extLst>
              </p:cNvPr>
              <p:cNvCxnSpPr>
                <a:cxnSpLocks/>
              </p:cNvCxnSpPr>
              <p:nvPr/>
            </p:nvCxnSpPr>
            <p:spPr>
              <a:xfrm flipH="1">
                <a:off x="6663707" y="3043226"/>
                <a:ext cx="1400148" cy="0"/>
              </a:xfrm>
              <a:prstGeom prst="line">
                <a:avLst/>
              </a:prstGeom>
              <a:solidFill>
                <a:schemeClr val="accent2"/>
              </a:solidFill>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FE08DDD8-4850-4B49-9810-C9E76BEDCE44}"/>
                  </a:ext>
                </a:extLst>
              </p:cNvPr>
              <p:cNvSpPr/>
              <p:nvPr/>
            </p:nvSpPr>
            <p:spPr>
              <a:xfrm>
                <a:off x="7255771" y="3009766"/>
                <a:ext cx="216020" cy="216020"/>
              </a:xfrm>
              <a:prstGeom prst="ellipse">
                <a:avLst/>
              </a:prstGeom>
              <a:solidFill>
                <a:schemeClr val="bg1"/>
              </a:solid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8" name="Group 27">
            <a:extLst>
              <a:ext uri="{FF2B5EF4-FFF2-40B4-BE49-F238E27FC236}">
                <a16:creationId xmlns:a16="http://schemas.microsoft.com/office/drawing/2014/main" id="{991AD4E4-0983-43A9-8CA8-068D86E706E0}"/>
              </a:ext>
            </a:extLst>
          </p:cNvPr>
          <p:cNvGrpSpPr/>
          <p:nvPr/>
        </p:nvGrpSpPr>
        <p:grpSpPr>
          <a:xfrm>
            <a:off x="1639621" y="4570817"/>
            <a:ext cx="8912759" cy="1753526"/>
            <a:chOff x="1639621" y="4570817"/>
            <a:chExt cx="8912759" cy="1753526"/>
          </a:xfrm>
        </p:grpSpPr>
        <p:grpSp>
          <p:nvGrpSpPr>
            <p:cNvPr id="27" name="Group 26">
              <a:extLst>
                <a:ext uri="{FF2B5EF4-FFF2-40B4-BE49-F238E27FC236}">
                  <a16:creationId xmlns:a16="http://schemas.microsoft.com/office/drawing/2014/main" id="{0D7F4580-3F7C-464D-ACDB-04D867F7250B}"/>
                </a:ext>
              </a:extLst>
            </p:cNvPr>
            <p:cNvGrpSpPr/>
            <p:nvPr/>
          </p:nvGrpSpPr>
          <p:grpSpPr>
            <a:xfrm>
              <a:off x="1639621" y="4570817"/>
              <a:ext cx="8912759" cy="1026451"/>
              <a:chOff x="1639621" y="4570817"/>
              <a:chExt cx="8912759" cy="1026451"/>
            </a:xfrm>
          </p:grpSpPr>
          <p:grpSp>
            <p:nvGrpSpPr>
              <p:cNvPr id="73" name="Group 72">
                <a:extLst>
                  <a:ext uri="{FF2B5EF4-FFF2-40B4-BE49-F238E27FC236}">
                    <a16:creationId xmlns:a16="http://schemas.microsoft.com/office/drawing/2014/main" id="{8B3EC976-4BD4-4E6A-807F-1F148B133230}"/>
                  </a:ext>
                </a:extLst>
              </p:cNvPr>
              <p:cNvGrpSpPr/>
              <p:nvPr/>
            </p:nvGrpSpPr>
            <p:grpSpPr>
              <a:xfrm>
                <a:off x="1639621" y="4570817"/>
                <a:ext cx="8912759" cy="1026451"/>
                <a:chOff x="1511813" y="3511275"/>
                <a:chExt cx="8912759" cy="1026451"/>
              </a:xfrm>
            </p:grpSpPr>
            <p:sp>
              <p:nvSpPr>
                <p:cNvPr id="74" name="Freeform 10">
                  <a:extLst>
                    <a:ext uri="{FF2B5EF4-FFF2-40B4-BE49-F238E27FC236}">
                      <a16:creationId xmlns:a16="http://schemas.microsoft.com/office/drawing/2014/main" id="{92C19055-3AD9-4FB0-A598-640024A08A5D}"/>
                    </a:ext>
                  </a:extLst>
                </p:cNvPr>
                <p:cNvSpPr>
                  <a:spLocks/>
                </p:cNvSpPr>
                <p:nvPr/>
              </p:nvSpPr>
              <p:spPr bwMode="auto">
                <a:xfrm>
                  <a:off x="9913343" y="3511313"/>
                  <a:ext cx="511229" cy="1025683"/>
                </a:xfrm>
                <a:custGeom>
                  <a:avLst/>
                  <a:gdLst>
                    <a:gd name="T0" fmla="*/ 1 w 270"/>
                    <a:gd name="T1" fmla="*/ 541 h 541"/>
                    <a:gd name="T2" fmla="*/ 270 w 270"/>
                    <a:gd name="T3" fmla="*/ 270 h 541"/>
                    <a:gd name="T4" fmla="*/ 1 w 270"/>
                    <a:gd name="T5" fmla="*/ 0 h 541"/>
                    <a:gd name="T6" fmla="*/ 0 w 270"/>
                    <a:gd name="T7" fmla="*/ 0 h 541"/>
                  </a:gdLst>
                  <a:ahLst/>
                  <a:cxnLst>
                    <a:cxn ang="0">
                      <a:pos x="T0" y="T1"/>
                    </a:cxn>
                    <a:cxn ang="0">
                      <a:pos x="T2" y="T3"/>
                    </a:cxn>
                    <a:cxn ang="0">
                      <a:pos x="T4" y="T5"/>
                    </a:cxn>
                    <a:cxn ang="0">
                      <a:pos x="T6" y="T7"/>
                    </a:cxn>
                  </a:cxnLst>
                  <a:rect l="0" t="0" r="r" b="b"/>
                  <a:pathLst>
                    <a:path w="270" h="541">
                      <a:moveTo>
                        <a:pt x="1" y="541"/>
                      </a:moveTo>
                      <a:cubicBezTo>
                        <a:pt x="149" y="541"/>
                        <a:pt x="270" y="420"/>
                        <a:pt x="270" y="270"/>
                      </a:cubicBezTo>
                      <a:cubicBezTo>
                        <a:pt x="270" y="121"/>
                        <a:pt x="149" y="0"/>
                        <a:pt x="1" y="0"/>
                      </a:cubicBezTo>
                      <a:cubicBezTo>
                        <a:pt x="0" y="0"/>
                        <a:pt x="0" y="0"/>
                        <a:pt x="0" y="0"/>
                      </a:cubicBezTo>
                    </a:path>
                  </a:pathLst>
                </a:custGeom>
                <a:noFill/>
                <a:ln w="88900" cap="flat">
                  <a:solidFill>
                    <a:srgbClr val="31496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11">
                  <a:extLst>
                    <a:ext uri="{FF2B5EF4-FFF2-40B4-BE49-F238E27FC236}">
                      <a16:creationId xmlns:a16="http://schemas.microsoft.com/office/drawing/2014/main" id="{044E08DF-C0A2-471A-9CE2-B0816C70E1FE}"/>
                    </a:ext>
                  </a:extLst>
                </p:cNvPr>
                <p:cNvSpPr>
                  <a:spLocks/>
                </p:cNvSpPr>
                <p:nvPr/>
              </p:nvSpPr>
              <p:spPr bwMode="auto">
                <a:xfrm>
                  <a:off x="1511813" y="3511313"/>
                  <a:ext cx="511229" cy="1025683"/>
                </a:xfrm>
                <a:custGeom>
                  <a:avLst/>
                  <a:gdLst>
                    <a:gd name="T0" fmla="*/ 269 w 270"/>
                    <a:gd name="T1" fmla="*/ 541 h 541"/>
                    <a:gd name="T2" fmla="*/ 0 w 270"/>
                    <a:gd name="T3" fmla="*/ 270 h 541"/>
                    <a:gd name="T4" fmla="*/ 269 w 270"/>
                    <a:gd name="T5" fmla="*/ 0 h 541"/>
                    <a:gd name="T6" fmla="*/ 270 w 270"/>
                    <a:gd name="T7" fmla="*/ 0 h 541"/>
                  </a:gdLst>
                  <a:ahLst/>
                  <a:cxnLst>
                    <a:cxn ang="0">
                      <a:pos x="T0" y="T1"/>
                    </a:cxn>
                    <a:cxn ang="0">
                      <a:pos x="T2" y="T3"/>
                    </a:cxn>
                    <a:cxn ang="0">
                      <a:pos x="T4" y="T5"/>
                    </a:cxn>
                    <a:cxn ang="0">
                      <a:pos x="T6" y="T7"/>
                    </a:cxn>
                  </a:cxnLst>
                  <a:rect l="0" t="0" r="r" b="b"/>
                  <a:pathLst>
                    <a:path w="270" h="541">
                      <a:moveTo>
                        <a:pt x="269" y="541"/>
                      </a:moveTo>
                      <a:cubicBezTo>
                        <a:pt x="120" y="541"/>
                        <a:pt x="0" y="420"/>
                        <a:pt x="0" y="270"/>
                      </a:cubicBezTo>
                      <a:cubicBezTo>
                        <a:pt x="0" y="121"/>
                        <a:pt x="120" y="0"/>
                        <a:pt x="269" y="0"/>
                      </a:cubicBezTo>
                      <a:cubicBezTo>
                        <a:pt x="269" y="0"/>
                        <a:pt x="269" y="0"/>
                        <a:pt x="270" y="0"/>
                      </a:cubicBezTo>
                    </a:path>
                  </a:pathLst>
                </a:custGeom>
                <a:noFill/>
                <a:ln w="88900" cap="flat">
                  <a:solidFill>
                    <a:srgbClr val="31496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76" name="Group 75">
                  <a:extLst>
                    <a:ext uri="{FF2B5EF4-FFF2-40B4-BE49-F238E27FC236}">
                      <a16:creationId xmlns:a16="http://schemas.microsoft.com/office/drawing/2014/main" id="{49E3B3CA-D41B-4479-A1DA-54C6FA844197}"/>
                    </a:ext>
                  </a:extLst>
                </p:cNvPr>
                <p:cNvGrpSpPr/>
                <p:nvPr/>
              </p:nvGrpSpPr>
              <p:grpSpPr>
                <a:xfrm>
                  <a:off x="1928116" y="3511275"/>
                  <a:ext cx="8019391" cy="1026451"/>
                  <a:chOff x="5087803" y="3503389"/>
                  <a:chExt cx="1385317" cy="1026451"/>
                </a:xfrm>
              </p:grpSpPr>
              <p:sp>
                <p:nvSpPr>
                  <p:cNvPr id="77" name="Line 12">
                    <a:extLst>
                      <a:ext uri="{FF2B5EF4-FFF2-40B4-BE49-F238E27FC236}">
                        <a16:creationId xmlns:a16="http://schemas.microsoft.com/office/drawing/2014/main" id="{38A78A38-676A-4061-A2AE-28407B7F798C}"/>
                      </a:ext>
                    </a:extLst>
                  </p:cNvPr>
                  <p:cNvSpPr>
                    <a:spLocks noChangeShapeType="1"/>
                  </p:cNvSpPr>
                  <p:nvPr/>
                </p:nvSpPr>
                <p:spPr bwMode="auto">
                  <a:xfrm>
                    <a:off x="5087803" y="3503389"/>
                    <a:ext cx="1385317" cy="0"/>
                  </a:xfrm>
                  <a:prstGeom prst="line">
                    <a:avLst/>
                  </a:prstGeom>
                  <a:noFill/>
                  <a:ln w="88900" cap="flat">
                    <a:solidFill>
                      <a:srgbClr val="31496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8" name="Line 13">
                    <a:extLst>
                      <a:ext uri="{FF2B5EF4-FFF2-40B4-BE49-F238E27FC236}">
                        <a16:creationId xmlns:a16="http://schemas.microsoft.com/office/drawing/2014/main" id="{72DE82AC-17E4-4A00-ACBC-6FA3B5DC44DF}"/>
                      </a:ext>
                    </a:extLst>
                  </p:cNvPr>
                  <p:cNvSpPr>
                    <a:spLocks noChangeShapeType="1"/>
                  </p:cNvSpPr>
                  <p:nvPr/>
                </p:nvSpPr>
                <p:spPr bwMode="auto">
                  <a:xfrm>
                    <a:off x="5087803" y="4529840"/>
                    <a:ext cx="1385317" cy="0"/>
                  </a:xfrm>
                  <a:prstGeom prst="line">
                    <a:avLst/>
                  </a:prstGeom>
                  <a:noFill/>
                  <a:ln w="88900" cap="flat">
                    <a:solidFill>
                      <a:srgbClr val="31496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9" name="Group 78">
                <a:extLst>
                  <a:ext uri="{FF2B5EF4-FFF2-40B4-BE49-F238E27FC236}">
                    <a16:creationId xmlns:a16="http://schemas.microsoft.com/office/drawing/2014/main" id="{650AA349-D1FB-420F-A4AF-A7BCDCAB44AB}"/>
                  </a:ext>
                </a:extLst>
              </p:cNvPr>
              <p:cNvGrpSpPr/>
              <p:nvPr/>
            </p:nvGrpSpPr>
            <p:grpSpPr>
              <a:xfrm>
                <a:off x="1843106" y="4699057"/>
                <a:ext cx="8505788" cy="733149"/>
                <a:chOff x="1758096" y="3639515"/>
                <a:chExt cx="8505788" cy="733149"/>
              </a:xfrm>
              <a:solidFill>
                <a:schemeClr val="accent3">
                  <a:lumMod val="20000"/>
                  <a:lumOff val="80000"/>
                </a:schemeClr>
              </a:solidFill>
            </p:grpSpPr>
            <p:sp>
              <p:nvSpPr>
                <p:cNvPr id="80" name="Freeform 5">
                  <a:extLst>
                    <a:ext uri="{FF2B5EF4-FFF2-40B4-BE49-F238E27FC236}">
                      <a16:creationId xmlns:a16="http://schemas.microsoft.com/office/drawing/2014/main" id="{CBE398F3-5502-4D09-8011-83BE3B11C8A4}"/>
                    </a:ext>
                  </a:extLst>
                </p:cNvPr>
                <p:cNvSpPr>
                  <a:spLocks noEditPoints="1"/>
                </p:cNvSpPr>
                <p:nvPr/>
              </p:nvSpPr>
              <p:spPr bwMode="auto">
                <a:xfrm flipH="1">
                  <a:off x="6423510"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sp>
              <p:nvSpPr>
                <p:cNvPr id="81" name="Freeform 5">
                  <a:extLst>
                    <a:ext uri="{FF2B5EF4-FFF2-40B4-BE49-F238E27FC236}">
                      <a16:creationId xmlns:a16="http://schemas.microsoft.com/office/drawing/2014/main" id="{FC54D1D1-1B9B-40B2-9B83-CB9D3F9CE1E3}"/>
                    </a:ext>
                  </a:extLst>
                </p:cNvPr>
                <p:cNvSpPr>
                  <a:spLocks noEditPoints="1"/>
                </p:cNvSpPr>
                <p:nvPr/>
              </p:nvSpPr>
              <p:spPr bwMode="auto">
                <a:xfrm flipH="1">
                  <a:off x="7978648"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sp>
              <p:nvSpPr>
                <p:cNvPr id="82" name="Freeform 5">
                  <a:extLst>
                    <a:ext uri="{FF2B5EF4-FFF2-40B4-BE49-F238E27FC236}">
                      <a16:creationId xmlns:a16="http://schemas.microsoft.com/office/drawing/2014/main" id="{E8603F84-22D3-459A-81BD-5C495639FF55}"/>
                    </a:ext>
                  </a:extLst>
                </p:cNvPr>
                <p:cNvSpPr>
                  <a:spLocks noEditPoints="1"/>
                </p:cNvSpPr>
                <p:nvPr/>
              </p:nvSpPr>
              <p:spPr bwMode="auto">
                <a:xfrm flipH="1">
                  <a:off x="9533787"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sp>
              <p:nvSpPr>
                <p:cNvPr id="83" name="Freeform 5">
                  <a:extLst>
                    <a:ext uri="{FF2B5EF4-FFF2-40B4-BE49-F238E27FC236}">
                      <a16:creationId xmlns:a16="http://schemas.microsoft.com/office/drawing/2014/main" id="{BBB8CA89-9269-433A-BBCE-CEC394542D96}"/>
                    </a:ext>
                  </a:extLst>
                </p:cNvPr>
                <p:cNvSpPr>
                  <a:spLocks noEditPoints="1"/>
                </p:cNvSpPr>
                <p:nvPr/>
              </p:nvSpPr>
              <p:spPr bwMode="auto">
                <a:xfrm flipH="1">
                  <a:off x="1758096"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sp>
              <p:nvSpPr>
                <p:cNvPr id="84" name="Freeform 5">
                  <a:extLst>
                    <a:ext uri="{FF2B5EF4-FFF2-40B4-BE49-F238E27FC236}">
                      <a16:creationId xmlns:a16="http://schemas.microsoft.com/office/drawing/2014/main" id="{0527A2C5-2229-48F8-9A0D-4FFE1A23B7E4}"/>
                    </a:ext>
                  </a:extLst>
                </p:cNvPr>
                <p:cNvSpPr>
                  <a:spLocks noEditPoints="1"/>
                </p:cNvSpPr>
                <p:nvPr/>
              </p:nvSpPr>
              <p:spPr bwMode="auto">
                <a:xfrm flipH="1">
                  <a:off x="3313234"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sp>
              <p:nvSpPr>
                <p:cNvPr id="85" name="Freeform 5">
                  <a:extLst>
                    <a:ext uri="{FF2B5EF4-FFF2-40B4-BE49-F238E27FC236}">
                      <a16:creationId xmlns:a16="http://schemas.microsoft.com/office/drawing/2014/main" id="{C096BA3D-5FA8-487F-B097-B7991A3B944B}"/>
                    </a:ext>
                  </a:extLst>
                </p:cNvPr>
                <p:cNvSpPr>
                  <a:spLocks noEditPoints="1"/>
                </p:cNvSpPr>
                <p:nvPr/>
              </p:nvSpPr>
              <p:spPr bwMode="auto">
                <a:xfrm flipH="1">
                  <a:off x="4868372" y="3639515"/>
                  <a:ext cx="730097" cy="733149"/>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grpSp>
        </p:grpSp>
        <p:grpSp>
          <p:nvGrpSpPr>
            <p:cNvPr id="26" name="Group 25">
              <a:extLst>
                <a:ext uri="{FF2B5EF4-FFF2-40B4-BE49-F238E27FC236}">
                  <a16:creationId xmlns:a16="http://schemas.microsoft.com/office/drawing/2014/main" id="{B37B2D79-1A36-40A7-A6F2-2AC3403EF28E}"/>
                </a:ext>
              </a:extLst>
            </p:cNvPr>
            <p:cNvGrpSpPr/>
            <p:nvPr/>
          </p:nvGrpSpPr>
          <p:grpSpPr>
            <a:xfrm>
              <a:off x="2284354" y="5733256"/>
              <a:ext cx="7623292" cy="591087"/>
              <a:chOff x="2284354" y="5733256"/>
              <a:chExt cx="7623292" cy="591087"/>
            </a:xfrm>
          </p:grpSpPr>
          <p:grpSp>
            <p:nvGrpSpPr>
              <p:cNvPr id="87" name="Group 86">
                <a:extLst>
                  <a:ext uri="{FF2B5EF4-FFF2-40B4-BE49-F238E27FC236}">
                    <a16:creationId xmlns:a16="http://schemas.microsoft.com/office/drawing/2014/main" id="{A7ED9E6B-C17C-4D08-98DF-86E1A166B209}"/>
                  </a:ext>
                </a:extLst>
              </p:cNvPr>
              <p:cNvGrpSpPr/>
              <p:nvPr/>
            </p:nvGrpSpPr>
            <p:grpSpPr>
              <a:xfrm>
                <a:off x="2284354" y="5733256"/>
                <a:ext cx="587953" cy="591087"/>
                <a:chOff x="6265375" y="5727055"/>
                <a:chExt cx="587953" cy="591087"/>
              </a:xfrm>
            </p:grpSpPr>
            <p:sp>
              <p:nvSpPr>
                <p:cNvPr id="105" name="Rectangle: Rounded Corners 104">
                  <a:extLst>
                    <a:ext uri="{FF2B5EF4-FFF2-40B4-BE49-F238E27FC236}">
                      <a16:creationId xmlns:a16="http://schemas.microsoft.com/office/drawing/2014/main" id="{BC869FB7-FD53-4416-AC0F-23C354C9ADA0}"/>
                    </a:ext>
                  </a:extLst>
                </p:cNvPr>
                <p:cNvSpPr/>
                <p:nvPr/>
              </p:nvSpPr>
              <p:spPr>
                <a:xfrm>
                  <a:off x="6382966" y="5821035"/>
                  <a:ext cx="352771" cy="497107"/>
                </a:xfrm>
                <a:prstGeom prst="round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Rectangle: Rounded Corners 105">
                  <a:extLst>
                    <a:ext uri="{FF2B5EF4-FFF2-40B4-BE49-F238E27FC236}">
                      <a16:creationId xmlns:a16="http://schemas.microsoft.com/office/drawing/2014/main" id="{6A4869F8-FB06-4D53-8285-6893AD49D87B}"/>
                    </a:ext>
                  </a:extLst>
                </p:cNvPr>
                <p:cNvSpPr/>
                <p:nvPr/>
              </p:nvSpPr>
              <p:spPr>
                <a:xfrm>
                  <a:off x="6265375" y="5727055"/>
                  <a:ext cx="587953" cy="1763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2579B9-90FB-449B-ADCE-BA3713826267}"/>
                  </a:ext>
                </a:extLst>
              </p:cNvPr>
              <p:cNvGrpSpPr/>
              <p:nvPr/>
            </p:nvGrpSpPr>
            <p:grpSpPr>
              <a:xfrm>
                <a:off x="6974580" y="5733256"/>
                <a:ext cx="587953" cy="591087"/>
                <a:chOff x="6265375" y="5727055"/>
                <a:chExt cx="587953" cy="591087"/>
              </a:xfrm>
            </p:grpSpPr>
            <p:sp>
              <p:nvSpPr>
                <p:cNvPr id="96" name="Rectangle: Rounded Corners 95">
                  <a:extLst>
                    <a:ext uri="{FF2B5EF4-FFF2-40B4-BE49-F238E27FC236}">
                      <a16:creationId xmlns:a16="http://schemas.microsoft.com/office/drawing/2014/main" id="{004170FD-4670-4052-A235-A07ECB348217}"/>
                    </a:ext>
                  </a:extLst>
                </p:cNvPr>
                <p:cNvSpPr/>
                <p:nvPr/>
              </p:nvSpPr>
              <p:spPr>
                <a:xfrm>
                  <a:off x="6382966" y="5821035"/>
                  <a:ext cx="352771" cy="497107"/>
                </a:xfrm>
                <a:prstGeom prst="round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ectangle: Rounded Corners 103">
                  <a:extLst>
                    <a:ext uri="{FF2B5EF4-FFF2-40B4-BE49-F238E27FC236}">
                      <a16:creationId xmlns:a16="http://schemas.microsoft.com/office/drawing/2014/main" id="{83536BD5-C3B3-4233-9329-EBF7D3C0F9EC}"/>
                    </a:ext>
                  </a:extLst>
                </p:cNvPr>
                <p:cNvSpPr/>
                <p:nvPr/>
              </p:nvSpPr>
              <p:spPr>
                <a:xfrm>
                  <a:off x="6265375" y="5727055"/>
                  <a:ext cx="587953" cy="1763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9" name="Group 88">
                <a:extLst>
                  <a:ext uri="{FF2B5EF4-FFF2-40B4-BE49-F238E27FC236}">
                    <a16:creationId xmlns:a16="http://schemas.microsoft.com/office/drawing/2014/main" id="{587E18D0-F09A-4110-829F-198A5067A121}"/>
                  </a:ext>
                </a:extLst>
              </p:cNvPr>
              <p:cNvGrpSpPr/>
              <p:nvPr/>
            </p:nvGrpSpPr>
            <p:grpSpPr>
              <a:xfrm>
                <a:off x="4629467" y="5733256"/>
                <a:ext cx="587953" cy="591087"/>
                <a:chOff x="6265375" y="5727055"/>
                <a:chExt cx="587953" cy="591087"/>
              </a:xfrm>
            </p:grpSpPr>
            <p:sp>
              <p:nvSpPr>
                <p:cNvPr id="94" name="Rectangle: Rounded Corners 93">
                  <a:extLst>
                    <a:ext uri="{FF2B5EF4-FFF2-40B4-BE49-F238E27FC236}">
                      <a16:creationId xmlns:a16="http://schemas.microsoft.com/office/drawing/2014/main" id="{4E9C0505-69DE-4CA4-B3AA-D84426FC6727}"/>
                    </a:ext>
                  </a:extLst>
                </p:cNvPr>
                <p:cNvSpPr/>
                <p:nvPr/>
              </p:nvSpPr>
              <p:spPr>
                <a:xfrm>
                  <a:off x="6382966" y="5821035"/>
                  <a:ext cx="352771" cy="497107"/>
                </a:xfrm>
                <a:prstGeom prst="round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Rectangle: Rounded Corners 94">
                  <a:extLst>
                    <a:ext uri="{FF2B5EF4-FFF2-40B4-BE49-F238E27FC236}">
                      <a16:creationId xmlns:a16="http://schemas.microsoft.com/office/drawing/2014/main" id="{B5BCCDC1-0081-411A-9EBC-A97AEEFFF182}"/>
                    </a:ext>
                  </a:extLst>
                </p:cNvPr>
                <p:cNvSpPr/>
                <p:nvPr/>
              </p:nvSpPr>
              <p:spPr>
                <a:xfrm>
                  <a:off x="6265375" y="5727055"/>
                  <a:ext cx="587953" cy="1763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0" name="Group 89">
                <a:extLst>
                  <a:ext uri="{FF2B5EF4-FFF2-40B4-BE49-F238E27FC236}">
                    <a16:creationId xmlns:a16="http://schemas.microsoft.com/office/drawing/2014/main" id="{A47B82CF-EFB7-4422-B484-1E33EBB80B4C}"/>
                  </a:ext>
                </a:extLst>
              </p:cNvPr>
              <p:cNvGrpSpPr/>
              <p:nvPr/>
            </p:nvGrpSpPr>
            <p:grpSpPr>
              <a:xfrm>
                <a:off x="9319693" y="5733256"/>
                <a:ext cx="587953" cy="591087"/>
                <a:chOff x="6265375" y="5727055"/>
                <a:chExt cx="587953" cy="591087"/>
              </a:xfrm>
            </p:grpSpPr>
            <p:sp>
              <p:nvSpPr>
                <p:cNvPr id="92" name="Rectangle: Rounded Corners 91">
                  <a:extLst>
                    <a:ext uri="{FF2B5EF4-FFF2-40B4-BE49-F238E27FC236}">
                      <a16:creationId xmlns:a16="http://schemas.microsoft.com/office/drawing/2014/main" id="{D0CDAA4F-13EA-4C91-A7D7-F9751EE014AA}"/>
                    </a:ext>
                  </a:extLst>
                </p:cNvPr>
                <p:cNvSpPr/>
                <p:nvPr/>
              </p:nvSpPr>
              <p:spPr>
                <a:xfrm>
                  <a:off x="6382966" y="5821035"/>
                  <a:ext cx="352771" cy="497107"/>
                </a:xfrm>
                <a:prstGeom prst="round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Rectangle: Rounded Corners 92">
                  <a:extLst>
                    <a:ext uri="{FF2B5EF4-FFF2-40B4-BE49-F238E27FC236}">
                      <a16:creationId xmlns:a16="http://schemas.microsoft.com/office/drawing/2014/main" id="{26A4AB21-E257-43AD-A47C-6B74AC829F35}"/>
                    </a:ext>
                  </a:extLst>
                </p:cNvPr>
                <p:cNvSpPr/>
                <p:nvPr/>
              </p:nvSpPr>
              <p:spPr>
                <a:xfrm>
                  <a:off x="6265375" y="5727055"/>
                  <a:ext cx="587953" cy="1763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Tree>
    <p:extLst>
      <p:ext uri="{BB962C8B-B14F-4D97-AF65-F5344CB8AC3E}">
        <p14:creationId xmlns:p14="http://schemas.microsoft.com/office/powerpoint/2010/main" val="299298355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ytuł 79">
            <a:extLst>
              <a:ext uri="{FF2B5EF4-FFF2-40B4-BE49-F238E27FC236}">
                <a16:creationId xmlns:a16="http://schemas.microsoft.com/office/drawing/2014/main" id="{7F8BBC8F-5A1C-4BA3-BA60-875D8A048984}"/>
              </a:ext>
            </a:extLst>
          </p:cNvPr>
          <p:cNvSpPr>
            <a:spLocks noGrp="1"/>
          </p:cNvSpPr>
          <p:nvPr>
            <p:ph type="title"/>
          </p:nvPr>
        </p:nvSpPr>
        <p:spPr/>
        <p:txBody>
          <a:bodyPr>
            <a:normAutofit fontScale="90000"/>
          </a:bodyPr>
          <a:lstStyle/>
          <a:p>
            <a:r>
              <a:rPr lang="en-US" dirty="0"/>
              <a:t>5 Stages Process Roadmap with Cogs Mechanics Illustration</a:t>
            </a:r>
          </a:p>
        </p:txBody>
      </p:sp>
      <p:grpSp>
        <p:nvGrpSpPr>
          <p:cNvPr id="42" name="Grupa 41">
            <a:extLst>
              <a:ext uri="{FF2B5EF4-FFF2-40B4-BE49-F238E27FC236}">
                <a16:creationId xmlns:a16="http://schemas.microsoft.com/office/drawing/2014/main" id="{6537616D-6BD5-42B5-96E0-018F2317F74E}"/>
              </a:ext>
            </a:extLst>
          </p:cNvPr>
          <p:cNvGrpSpPr/>
          <p:nvPr/>
        </p:nvGrpSpPr>
        <p:grpSpPr>
          <a:xfrm>
            <a:off x="2438171" y="1694549"/>
            <a:ext cx="7313193" cy="3928935"/>
            <a:chOff x="1281103" y="2060848"/>
            <a:chExt cx="5763434" cy="3096344"/>
          </a:xfrm>
        </p:grpSpPr>
        <p:cxnSp>
          <p:nvCxnSpPr>
            <p:cNvPr id="8" name="Łącznik prosty 7">
              <a:extLst>
                <a:ext uri="{FF2B5EF4-FFF2-40B4-BE49-F238E27FC236}">
                  <a16:creationId xmlns:a16="http://schemas.microsoft.com/office/drawing/2014/main" id="{ED5FE30E-BD6E-4248-B4CF-42153D4FD744}"/>
                </a:ext>
              </a:extLst>
            </p:cNvPr>
            <p:cNvCxnSpPr>
              <a:cxnSpLocks/>
              <a:stCxn id="5" idx="0"/>
            </p:cNvCxnSpPr>
            <p:nvPr/>
          </p:nvCxnSpPr>
          <p:spPr>
            <a:xfrm rot="5400000" flipH="1">
              <a:off x="6561888" y="3163154"/>
              <a:ext cx="965296" cy="0"/>
            </a:xfrm>
            <a:prstGeom prst="line">
              <a:avLst/>
            </a:prstGeom>
            <a:ln w="2540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Łuk 4">
              <a:extLst>
                <a:ext uri="{FF2B5EF4-FFF2-40B4-BE49-F238E27FC236}">
                  <a16:creationId xmlns:a16="http://schemas.microsoft.com/office/drawing/2014/main" id="{E891F473-4D70-4773-BAD4-1BE23A502D1F}"/>
                </a:ext>
              </a:extLst>
            </p:cNvPr>
            <p:cNvSpPr/>
            <p:nvPr/>
          </p:nvSpPr>
          <p:spPr>
            <a:xfrm rot="5400000">
              <a:off x="5892409" y="3069739"/>
              <a:ext cx="1152128" cy="1152128"/>
            </a:xfrm>
            <a:prstGeom prst="arc">
              <a:avLst>
                <a:gd name="adj1" fmla="val 16200000"/>
                <a:gd name="adj2" fmla="val 5404530"/>
              </a:avLst>
            </a:prstGeom>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6" name="Łącznik prosty 25">
              <a:extLst>
                <a:ext uri="{FF2B5EF4-FFF2-40B4-BE49-F238E27FC236}">
                  <a16:creationId xmlns:a16="http://schemas.microsoft.com/office/drawing/2014/main" id="{389C0EA7-9750-4980-BEA3-36C1EF893D1F}"/>
                </a:ext>
              </a:extLst>
            </p:cNvPr>
            <p:cNvCxnSpPr>
              <a:cxnSpLocks/>
              <a:stCxn id="28" idx="0"/>
            </p:cNvCxnSpPr>
            <p:nvPr/>
          </p:nvCxnSpPr>
          <p:spPr>
            <a:xfrm flipH="1">
              <a:off x="3588216" y="2636912"/>
              <a:ext cx="1" cy="965296"/>
            </a:xfrm>
            <a:prstGeom prst="line">
              <a:avLst/>
            </a:prstGeom>
            <a:ln w="2540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8" name="Łuk 27">
              <a:extLst>
                <a:ext uri="{FF2B5EF4-FFF2-40B4-BE49-F238E27FC236}">
                  <a16:creationId xmlns:a16="http://schemas.microsoft.com/office/drawing/2014/main" id="{E5C928CB-7C81-4861-B0A2-5E89AE75BCAE}"/>
                </a:ext>
              </a:extLst>
            </p:cNvPr>
            <p:cNvSpPr/>
            <p:nvPr/>
          </p:nvSpPr>
          <p:spPr>
            <a:xfrm rot="5400000" flipH="1">
              <a:off x="2436089" y="2060848"/>
              <a:ext cx="1152128" cy="1152128"/>
            </a:xfrm>
            <a:prstGeom prst="arc">
              <a:avLst>
                <a:gd name="adj1" fmla="val 16200000"/>
                <a:gd name="adj2" fmla="val 5404530"/>
              </a:avLst>
            </a:prstGeom>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 name="Łącznik prosty 28">
              <a:extLst>
                <a:ext uri="{FF2B5EF4-FFF2-40B4-BE49-F238E27FC236}">
                  <a16:creationId xmlns:a16="http://schemas.microsoft.com/office/drawing/2014/main" id="{733B4345-F33D-4277-A830-009C4F1E0BE3}"/>
                </a:ext>
              </a:extLst>
            </p:cNvPr>
            <p:cNvCxnSpPr>
              <a:cxnSpLocks/>
              <a:stCxn id="28" idx="2"/>
            </p:cNvCxnSpPr>
            <p:nvPr/>
          </p:nvCxnSpPr>
          <p:spPr>
            <a:xfrm rot="5400000">
              <a:off x="1938251" y="3135508"/>
              <a:ext cx="995676" cy="0"/>
            </a:xfrm>
            <a:prstGeom prst="line">
              <a:avLst/>
            </a:prstGeom>
            <a:ln w="2540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1" name="Łącznik prosty 30">
              <a:extLst>
                <a:ext uri="{FF2B5EF4-FFF2-40B4-BE49-F238E27FC236}">
                  <a16:creationId xmlns:a16="http://schemas.microsoft.com/office/drawing/2014/main" id="{14078FAD-C35E-4DDC-BA62-C318E541CC79}"/>
                </a:ext>
              </a:extLst>
            </p:cNvPr>
            <p:cNvCxnSpPr>
              <a:cxnSpLocks/>
              <a:stCxn id="33" idx="0"/>
              <a:endCxn id="39" idx="2"/>
            </p:cNvCxnSpPr>
            <p:nvPr/>
          </p:nvCxnSpPr>
          <p:spPr>
            <a:xfrm flipH="1" flipV="1">
              <a:off x="4738396" y="3646563"/>
              <a:ext cx="1947" cy="934565"/>
            </a:xfrm>
            <a:prstGeom prst="line">
              <a:avLst/>
            </a:prstGeom>
            <a:ln w="2540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Łuk 32">
              <a:extLst>
                <a:ext uri="{FF2B5EF4-FFF2-40B4-BE49-F238E27FC236}">
                  <a16:creationId xmlns:a16="http://schemas.microsoft.com/office/drawing/2014/main" id="{9C783617-8520-4DC3-B9B7-8D0C34D80CF9}"/>
                </a:ext>
              </a:extLst>
            </p:cNvPr>
            <p:cNvSpPr/>
            <p:nvPr/>
          </p:nvSpPr>
          <p:spPr>
            <a:xfrm rot="5400000">
              <a:off x="3588215" y="4005064"/>
              <a:ext cx="1152128" cy="1152128"/>
            </a:xfrm>
            <a:prstGeom prst="arc">
              <a:avLst>
                <a:gd name="adj1" fmla="val 16200000"/>
                <a:gd name="adj2" fmla="val 5404530"/>
              </a:avLst>
            </a:prstGeom>
            <a:ln w="2540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 name="Łącznik prosty 33">
              <a:extLst>
                <a:ext uri="{FF2B5EF4-FFF2-40B4-BE49-F238E27FC236}">
                  <a16:creationId xmlns:a16="http://schemas.microsoft.com/office/drawing/2014/main" id="{5E0F0C4B-D222-4E3D-AD6D-F0AA1FE8D762}"/>
                </a:ext>
              </a:extLst>
            </p:cNvPr>
            <p:cNvCxnSpPr>
              <a:cxnSpLocks/>
              <a:stCxn id="33" idx="2"/>
            </p:cNvCxnSpPr>
            <p:nvPr/>
          </p:nvCxnSpPr>
          <p:spPr>
            <a:xfrm rot="5400000" flipH="1">
              <a:off x="3090377" y="4082530"/>
              <a:ext cx="995676" cy="0"/>
            </a:xfrm>
            <a:prstGeom prst="line">
              <a:avLst/>
            </a:prstGeom>
            <a:ln w="254000">
              <a:solidFill>
                <a:schemeClr val="accent6"/>
              </a:solidFill>
            </a:ln>
          </p:spPr>
          <p:style>
            <a:lnRef idx="1">
              <a:schemeClr val="accent1"/>
            </a:lnRef>
            <a:fillRef idx="0">
              <a:schemeClr val="accent1"/>
            </a:fillRef>
            <a:effectRef idx="0">
              <a:schemeClr val="accent1"/>
            </a:effectRef>
            <a:fontRef idx="minor">
              <a:schemeClr val="tx1"/>
            </a:fontRef>
          </p:style>
        </p:cxnSp>
        <p:sp>
          <p:nvSpPr>
            <p:cNvPr id="35" name="Łuk 34">
              <a:extLst>
                <a:ext uri="{FF2B5EF4-FFF2-40B4-BE49-F238E27FC236}">
                  <a16:creationId xmlns:a16="http://schemas.microsoft.com/office/drawing/2014/main" id="{61884F65-B53E-467C-8A9D-24211733494A}"/>
                </a:ext>
              </a:extLst>
            </p:cNvPr>
            <p:cNvSpPr/>
            <p:nvPr/>
          </p:nvSpPr>
          <p:spPr>
            <a:xfrm rot="5400000">
              <a:off x="1281103" y="3026145"/>
              <a:ext cx="1152128" cy="1152128"/>
            </a:xfrm>
            <a:prstGeom prst="arc">
              <a:avLst>
                <a:gd name="adj1" fmla="val 16200000"/>
                <a:gd name="adj2" fmla="val 5404530"/>
              </a:avLst>
            </a:prstGeom>
            <a:ln w="2540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Łuk 38">
              <a:extLst>
                <a:ext uri="{FF2B5EF4-FFF2-40B4-BE49-F238E27FC236}">
                  <a16:creationId xmlns:a16="http://schemas.microsoft.com/office/drawing/2014/main" id="{3E2EF71D-7232-42DA-91B2-B9C8E9630A90}"/>
                </a:ext>
              </a:extLst>
            </p:cNvPr>
            <p:cNvSpPr/>
            <p:nvPr/>
          </p:nvSpPr>
          <p:spPr>
            <a:xfrm rot="5400000" flipH="1">
              <a:off x="4738395" y="3069739"/>
              <a:ext cx="1152128" cy="1152128"/>
            </a:xfrm>
            <a:prstGeom prst="arc">
              <a:avLst>
                <a:gd name="adj1" fmla="val 16200000"/>
                <a:gd name="adj2" fmla="val 5404530"/>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3FF13B69-911E-4366-BC31-050445C75C1B}"/>
              </a:ext>
            </a:extLst>
          </p:cNvPr>
          <p:cNvGrpSpPr/>
          <p:nvPr/>
        </p:nvGrpSpPr>
        <p:grpSpPr>
          <a:xfrm>
            <a:off x="2580500" y="1267626"/>
            <a:ext cx="1184528" cy="2834732"/>
            <a:chOff x="2580500" y="1267626"/>
            <a:chExt cx="1184528" cy="2834732"/>
          </a:xfrm>
        </p:grpSpPr>
        <p:sp>
          <p:nvSpPr>
            <p:cNvPr id="44" name="Freeform 5">
              <a:extLst>
                <a:ext uri="{FF2B5EF4-FFF2-40B4-BE49-F238E27FC236}">
                  <a16:creationId xmlns:a16="http://schemas.microsoft.com/office/drawing/2014/main" id="{24D70869-560E-492F-B51B-53590A6E98F1}"/>
                </a:ext>
              </a:extLst>
            </p:cNvPr>
            <p:cNvSpPr>
              <a:spLocks noEditPoints="1"/>
            </p:cNvSpPr>
            <p:nvPr/>
          </p:nvSpPr>
          <p:spPr bwMode="auto">
            <a:xfrm flipH="1">
              <a:off x="2745056" y="3215675"/>
              <a:ext cx="882992" cy="886683"/>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9" name="Grupa 48">
              <a:extLst>
                <a:ext uri="{FF2B5EF4-FFF2-40B4-BE49-F238E27FC236}">
                  <a16:creationId xmlns:a16="http://schemas.microsoft.com/office/drawing/2014/main" id="{56C3AE43-B2AD-4CB3-A617-AAE733584B2D}"/>
                </a:ext>
              </a:extLst>
            </p:cNvPr>
            <p:cNvGrpSpPr/>
            <p:nvPr/>
          </p:nvGrpSpPr>
          <p:grpSpPr>
            <a:xfrm flipV="1">
              <a:off x="2580500" y="1267626"/>
              <a:ext cx="1184528" cy="1914072"/>
              <a:chOff x="2288297" y="2878256"/>
              <a:chExt cx="1284478" cy="2075580"/>
            </a:xfrm>
          </p:grpSpPr>
          <p:sp>
            <p:nvSpPr>
              <p:cNvPr id="52" name="pole tekstowe 51">
                <a:extLst>
                  <a:ext uri="{FF2B5EF4-FFF2-40B4-BE49-F238E27FC236}">
                    <a16:creationId xmlns:a16="http://schemas.microsoft.com/office/drawing/2014/main" id="{8C8BD880-4375-44E3-BC48-CF22657411EA}"/>
                  </a:ext>
                </a:extLst>
              </p:cNvPr>
              <p:cNvSpPr txBox="1"/>
              <p:nvPr/>
            </p:nvSpPr>
            <p:spPr>
              <a:xfrm flipV="1">
                <a:off x="2288297" y="2878256"/>
                <a:ext cx="1284478" cy="2032029"/>
              </a:xfrm>
              <a:prstGeom prst="rect">
                <a:avLst/>
              </a:prstGeom>
              <a:noFill/>
            </p:spPr>
            <p:txBody>
              <a:bodyPr wrap="square" rtlCol="0" anchor="ctr">
                <a:noAutofit/>
              </a:bodyPr>
              <a:lstStyle/>
              <a:p>
                <a:pPr algn="ctr" fontAlgn="base"/>
                <a:r>
                  <a:rPr lang="en-US" sz="1400" dirty="0"/>
                  <a:t>Write your text here. Add your description of an item. Fill the textbox with your description.</a:t>
                </a:r>
              </a:p>
            </p:txBody>
          </p:sp>
          <p:cxnSp>
            <p:nvCxnSpPr>
              <p:cNvPr id="55" name="Łącznik prosty 54">
                <a:extLst>
                  <a:ext uri="{FF2B5EF4-FFF2-40B4-BE49-F238E27FC236}">
                    <a16:creationId xmlns:a16="http://schemas.microsoft.com/office/drawing/2014/main" id="{F3B74B6B-8F36-4FB7-B15B-4FBD43D86D76}"/>
                  </a:ext>
                </a:extLst>
              </p:cNvPr>
              <p:cNvCxnSpPr>
                <a:cxnSpLocks/>
              </p:cNvCxnSpPr>
              <p:nvPr/>
            </p:nvCxnSpPr>
            <p:spPr>
              <a:xfrm flipH="1">
                <a:off x="2389445" y="4953836"/>
                <a:ext cx="1082183" cy="0"/>
              </a:xfrm>
              <a:prstGeom prst="line">
                <a:avLst/>
              </a:prstGeom>
              <a:ln w="762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58" name="pole tekstowe 57">
              <a:extLst>
                <a:ext uri="{FF2B5EF4-FFF2-40B4-BE49-F238E27FC236}">
                  <a16:creationId xmlns:a16="http://schemas.microsoft.com/office/drawing/2014/main" id="{33894D16-D4BF-4270-8787-02B9D254388E}"/>
                </a:ext>
              </a:extLst>
            </p:cNvPr>
            <p:cNvSpPr txBox="1"/>
            <p:nvPr/>
          </p:nvSpPr>
          <p:spPr>
            <a:xfrm>
              <a:off x="3010764" y="3459357"/>
              <a:ext cx="351577" cy="399318"/>
            </a:xfrm>
            <a:prstGeom prst="rect">
              <a:avLst/>
            </a:prstGeom>
            <a:noFill/>
          </p:spPr>
          <p:txBody>
            <a:bodyPr wrap="square" rtlCol="0" anchor="ctr">
              <a:noAutofit/>
            </a:bodyPr>
            <a:lstStyle/>
            <a:p>
              <a:pPr algn="ctr"/>
              <a:r>
                <a:rPr lang="en-US" sz="2800" dirty="0">
                  <a:solidFill>
                    <a:schemeClr val="tx2">
                      <a:lumMod val="75000"/>
                    </a:schemeClr>
                  </a:solidFill>
                </a:rPr>
                <a:t>1</a:t>
              </a:r>
            </a:p>
          </p:txBody>
        </p:sp>
      </p:grpSp>
      <p:grpSp>
        <p:nvGrpSpPr>
          <p:cNvPr id="4" name="Grupa 3">
            <a:extLst>
              <a:ext uri="{FF2B5EF4-FFF2-40B4-BE49-F238E27FC236}">
                <a16:creationId xmlns:a16="http://schemas.microsoft.com/office/drawing/2014/main" id="{0E92A56F-B926-40B5-A2CA-F3B5C44A0AA6}"/>
              </a:ext>
            </a:extLst>
          </p:cNvPr>
          <p:cNvGrpSpPr/>
          <p:nvPr/>
        </p:nvGrpSpPr>
        <p:grpSpPr>
          <a:xfrm>
            <a:off x="4047045" y="1982170"/>
            <a:ext cx="1184528" cy="2663749"/>
            <a:chOff x="4047045" y="1982170"/>
            <a:chExt cx="1184528" cy="2663749"/>
          </a:xfrm>
        </p:grpSpPr>
        <p:sp>
          <p:nvSpPr>
            <p:cNvPr id="47" name="Owal 46">
              <a:extLst>
                <a:ext uri="{FF2B5EF4-FFF2-40B4-BE49-F238E27FC236}">
                  <a16:creationId xmlns:a16="http://schemas.microsoft.com/office/drawing/2014/main" id="{CEC09EAD-F3D0-4FF8-8E61-8B5EE305439B}"/>
                </a:ext>
              </a:extLst>
            </p:cNvPr>
            <p:cNvSpPr/>
            <p:nvPr/>
          </p:nvSpPr>
          <p:spPr>
            <a:xfrm flipH="1">
              <a:off x="4683517" y="2435641"/>
              <a:ext cx="432795" cy="4327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8" name="Freeform 5">
              <a:extLst>
                <a:ext uri="{FF2B5EF4-FFF2-40B4-BE49-F238E27FC236}">
                  <a16:creationId xmlns:a16="http://schemas.microsoft.com/office/drawing/2014/main" id="{CC511635-0C33-4807-9327-B5207CABBB56}"/>
                </a:ext>
              </a:extLst>
            </p:cNvPr>
            <p:cNvSpPr>
              <a:spLocks noEditPoints="1"/>
            </p:cNvSpPr>
            <p:nvPr/>
          </p:nvSpPr>
          <p:spPr bwMode="auto">
            <a:xfrm flipH="1">
              <a:off x="4191343" y="1982170"/>
              <a:ext cx="882992" cy="886683"/>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accent2">
                    <a:lumMod val="75000"/>
                  </a:schemeClr>
                </a:solidFill>
              </a:endParaRPr>
            </a:p>
          </p:txBody>
        </p:sp>
        <p:grpSp>
          <p:nvGrpSpPr>
            <p:cNvPr id="2" name="Grupa 1">
              <a:extLst>
                <a:ext uri="{FF2B5EF4-FFF2-40B4-BE49-F238E27FC236}">
                  <a16:creationId xmlns:a16="http://schemas.microsoft.com/office/drawing/2014/main" id="{22D544F1-C343-4FC5-ADBE-098522FB82CF}"/>
                </a:ext>
              </a:extLst>
            </p:cNvPr>
            <p:cNvGrpSpPr/>
            <p:nvPr/>
          </p:nvGrpSpPr>
          <p:grpSpPr>
            <a:xfrm>
              <a:off x="4047045" y="2752928"/>
              <a:ext cx="1184528" cy="1892991"/>
              <a:chOff x="2288297" y="2878256"/>
              <a:chExt cx="1284478" cy="2052720"/>
            </a:xfrm>
          </p:grpSpPr>
          <p:sp>
            <p:nvSpPr>
              <p:cNvPr id="25" name="pole tekstowe 24">
                <a:extLst>
                  <a:ext uri="{FF2B5EF4-FFF2-40B4-BE49-F238E27FC236}">
                    <a16:creationId xmlns:a16="http://schemas.microsoft.com/office/drawing/2014/main" id="{11CEA760-ABBC-4866-B0E7-DD1C2CE3823C}"/>
                  </a:ext>
                </a:extLst>
              </p:cNvPr>
              <p:cNvSpPr txBox="1"/>
              <p:nvPr/>
            </p:nvSpPr>
            <p:spPr>
              <a:xfrm>
                <a:off x="2288297" y="2878256"/>
                <a:ext cx="1284478" cy="2032029"/>
              </a:xfrm>
              <a:prstGeom prst="rect">
                <a:avLst/>
              </a:prstGeom>
              <a:noFill/>
            </p:spPr>
            <p:txBody>
              <a:bodyPr wrap="square" rtlCol="0" anchor="ctr">
                <a:noAutofit/>
              </a:bodyPr>
              <a:lstStyle/>
              <a:p>
                <a:pPr algn="ctr" fontAlgn="base"/>
                <a:r>
                  <a:rPr lang="en-US" sz="1400" dirty="0"/>
                  <a:t>Write your text here. Add your description of an item. Fill the textbox with your description.</a:t>
                </a:r>
              </a:p>
            </p:txBody>
          </p:sp>
          <p:cxnSp>
            <p:nvCxnSpPr>
              <p:cNvPr id="27" name="Łącznik prosty 26">
                <a:extLst>
                  <a:ext uri="{FF2B5EF4-FFF2-40B4-BE49-F238E27FC236}">
                    <a16:creationId xmlns:a16="http://schemas.microsoft.com/office/drawing/2014/main" id="{9E890A42-D304-46BE-9951-E7EC1A860444}"/>
                  </a:ext>
                </a:extLst>
              </p:cNvPr>
              <p:cNvCxnSpPr>
                <a:cxnSpLocks/>
              </p:cNvCxnSpPr>
              <p:nvPr/>
            </p:nvCxnSpPr>
            <p:spPr>
              <a:xfrm flipH="1">
                <a:off x="2389445" y="4930976"/>
                <a:ext cx="1082183"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59" name="pole tekstowe 58">
              <a:extLst>
                <a:ext uri="{FF2B5EF4-FFF2-40B4-BE49-F238E27FC236}">
                  <a16:creationId xmlns:a16="http://schemas.microsoft.com/office/drawing/2014/main" id="{FE424A62-7CEB-4931-B5AA-EA5D75FD9223}"/>
                </a:ext>
              </a:extLst>
            </p:cNvPr>
            <p:cNvSpPr txBox="1"/>
            <p:nvPr/>
          </p:nvSpPr>
          <p:spPr>
            <a:xfrm>
              <a:off x="4457051" y="2225852"/>
              <a:ext cx="351577" cy="399318"/>
            </a:xfrm>
            <a:prstGeom prst="rect">
              <a:avLst/>
            </a:prstGeom>
            <a:noFill/>
          </p:spPr>
          <p:txBody>
            <a:bodyPr wrap="square" rtlCol="0" anchor="ctr">
              <a:noAutofit/>
            </a:bodyPr>
            <a:lstStyle/>
            <a:p>
              <a:pPr algn="ctr"/>
              <a:r>
                <a:rPr lang="en-US" sz="2800" dirty="0">
                  <a:solidFill>
                    <a:schemeClr val="accent4">
                      <a:lumMod val="75000"/>
                    </a:schemeClr>
                  </a:solidFill>
                </a:rPr>
                <a:t>2</a:t>
              </a:r>
            </a:p>
          </p:txBody>
        </p:sp>
      </p:grpSp>
      <p:grpSp>
        <p:nvGrpSpPr>
          <p:cNvPr id="7" name="Grupa 6">
            <a:extLst>
              <a:ext uri="{FF2B5EF4-FFF2-40B4-BE49-F238E27FC236}">
                <a16:creationId xmlns:a16="http://schemas.microsoft.com/office/drawing/2014/main" id="{AF202E9B-274A-4039-800B-AA496ED859C1}"/>
              </a:ext>
            </a:extLst>
          </p:cNvPr>
          <p:cNvGrpSpPr/>
          <p:nvPr/>
        </p:nvGrpSpPr>
        <p:grpSpPr>
          <a:xfrm>
            <a:off x="5507606" y="2404430"/>
            <a:ext cx="1184528" cy="2930464"/>
            <a:chOff x="5507606" y="2404430"/>
            <a:chExt cx="1184528" cy="2930464"/>
          </a:xfrm>
        </p:grpSpPr>
        <p:sp>
          <p:nvSpPr>
            <p:cNvPr id="50" name="Owal 49">
              <a:extLst>
                <a:ext uri="{FF2B5EF4-FFF2-40B4-BE49-F238E27FC236}">
                  <a16:creationId xmlns:a16="http://schemas.microsoft.com/office/drawing/2014/main" id="{B811A22F-7985-49B1-ACC5-8A3F5E315F1B}"/>
                </a:ext>
              </a:extLst>
            </p:cNvPr>
            <p:cNvSpPr/>
            <p:nvPr/>
          </p:nvSpPr>
          <p:spPr>
            <a:xfrm flipH="1">
              <a:off x="5877266" y="4451545"/>
              <a:ext cx="432795" cy="4327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1" name="Freeform 5">
              <a:extLst>
                <a:ext uri="{FF2B5EF4-FFF2-40B4-BE49-F238E27FC236}">
                  <a16:creationId xmlns:a16="http://schemas.microsoft.com/office/drawing/2014/main" id="{84D1E56E-2C75-47D7-BC6D-F44216113646}"/>
                </a:ext>
              </a:extLst>
            </p:cNvPr>
            <p:cNvSpPr>
              <a:spLocks noEditPoints="1"/>
            </p:cNvSpPr>
            <p:nvPr/>
          </p:nvSpPr>
          <p:spPr bwMode="auto">
            <a:xfrm flipH="1">
              <a:off x="5651645" y="4448211"/>
              <a:ext cx="882992" cy="886683"/>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7" name="Grupa 36">
              <a:extLst>
                <a:ext uri="{FF2B5EF4-FFF2-40B4-BE49-F238E27FC236}">
                  <a16:creationId xmlns:a16="http://schemas.microsoft.com/office/drawing/2014/main" id="{4B970D1F-BDEF-44D2-B367-76328993089B}"/>
                </a:ext>
              </a:extLst>
            </p:cNvPr>
            <p:cNvGrpSpPr/>
            <p:nvPr/>
          </p:nvGrpSpPr>
          <p:grpSpPr>
            <a:xfrm flipV="1">
              <a:off x="5507606" y="2404430"/>
              <a:ext cx="1184528" cy="1914072"/>
              <a:chOff x="2288297" y="2878256"/>
              <a:chExt cx="1284478" cy="2075580"/>
            </a:xfrm>
          </p:grpSpPr>
          <p:sp>
            <p:nvSpPr>
              <p:cNvPr id="38" name="pole tekstowe 37">
                <a:extLst>
                  <a:ext uri="{FF2B5EF4-FFF2-40B4-BE49-F238E27FC236}">
                    <a16:creationId xmlns:a16="http://schemas.microsoft.com/office/drawing/2014/main" id="{73C7FB25-625F-4528-846D-36E8B9C7F21B}"/>
                  </a:ext>
                </a:extLst>
              </p:cNvPr>
              <p:cNvSpPr txBox="1"/>
              <p:nvPr/>
            </p:nvSpPr>
            <p:spPr>
              <a:xfrm flipV="1">
                <a:off x="2288297" y="2878256"/>
                <a:ext cx="1284478" cy="2032029"/>
              </a:xfrm>
              <a:prstGeom prst="rect">
                <a:avLst/>
              </a:prstGeom>
              <a:noFill/>
            </p:spPr>
            <p:txBody>
              <a:bodyPr wrap="square" rtlCol="0" anchor="ctr">
                <a:noAutofit/>
              </a:bodyPr>
              <a:lstStyle/>
              <a:p>
                <a:pPr algn="ctr" fontAlgn="base"/>
                <a:r>
                  <a:rPr lang="en-US" sz="1400" dirty="0"/>
                  <a:t>Write your text here. Add your description of an item. Fill the textbox with your description.</a:t>
                </a:r>
              </a:p>
            </p:txBody>
          </p:sp>
          <p:cxnSp>
            <p:nvCxnSpPr>
              <p:cNvPr id="40" name="Łącznik prosty 39">
                <a:extLst>
                  <a:ext uri="{FF2B5EF4-FFF2-40B4-BE49-F238E27FC236}">
                    <a16:creationId xmlns:a16="http://schemas.microsoft.com/office/drawing/2014/main" id="{ED627630-F8EE-494D-959B-1DD610C0D6A1}"/>
                  </a:ext>
                </a:extLst>
              </p:cNvPr>
              <p:cNvCxnSpPr>
                <a:cxnSpLocks/>
              </p:cNvCxnSpPr>
              <p:nvPr/>
            </p:nvCxnSpPr>
            <p:spPr>
              <a:xfrm flipH="1">
                <a:off x="2389445" y="4953836"/>
                <a:ext cx="1082183" cy="0"/>
              </a:xfrm>
              <a:prstGeom prst="line">
                <a:avLst/>
              </a:prstGeom>
              <a:ln w="7620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60" name="pole tekstowe 59">
              <a:extLst>
                <a:ext uri="{FF2B5EF4-FFF2-40B4-BE49-F238E27FC236}">
                  <a16:creationId xmlns:a16="http://schemas.microsoft.com/office/drawing/2014/main" id="{6AC42A08-3282-463F-B4C6-5C4CF8EBAC9E}"/>
                </a:ext>
              </a:extLst>
            </p:cNvPr>
            <p:cNvSpPr txBox="1"/>
            <p:nvPr/>
          </p:nvSpPr>
          <p:spPr>
            <a:xfrm>
              <a:off x="5917353" y="4691893"/>
              <a:ext cx="351577" cy="399318"/>
            </a:xfrm>
            <a:prstGeom prst="rect">
              <a:avLst/>
            </a:prstGeom>
            <a:noFill/>
          </p:spPr>
          <p:txBody>
            <a:bodyPr wrap="square" rtlCol="0" anchor="ctr">
              <a:noAutofit/>
            </a:bodyPr>
            <a:lstStyle/>
            <a:p>
              <a:pPr algn="ctr"/>
              <a:r>
                <a:rPr lang="en-US" sz="2800" dirty="0">
                  <a:solidFill>
                    <a:schemeClr val="accent6">
                      <a:lumMod val="75000"/>
                    </a:schemeClr>
                  </a:solidFill>
                </a:rPr>
                <a:t>3</a:t>
              </a:r>
            </a:p>
          </p:txBody>
        </p:sp>
      </p:grpSp>
      <p:grpSp>
        <p:nvGrpSpPr>
          <p:cNvPr id="9" name="Grupa 8">
            <a:extLst>
              <a:ext uri="{FF2B5EF4-FFF2-40B4-BE49-F238E27FC236}">
                <a16:creationId xmlns:a16="http://schemas.microsoft.com/office/drawing/2014/main" id="{E5370435-D086-4951-87A2-D60225781C4E}"/>
              </a:ext>
            </a:extLst>
          </p:cNvPr>
          <p:cNvGrpSpPr/>
          <p:nvPr/>
        </p:nvGrpSpPr>
        <p:grpSpPr>
          <a:xfrm>
            <a:off x="6963195" y="3215675"/>
            <a:ext cx="1184528" cy="2805614"/>
            <a:chOff x="6963195" y="3215675"/>
            <a:chExt cx="1184528" cy="2805614"/>
          </a:xfrm>
        </p:grpSpPr>
        <p:sp>
          <p:nvSpPr>
            <p:cNvPr id="53" name="Owal 52">
              <a:extLst>
                <a:ext uri="{FF2B5EF4-FFF2-40B4-BE49-F238E27FC236}">
                  <a16:creationId xmlns:a16="http://schemas.microsoft.com/office/drawing/2014/main" id="{617BADB9-296A-4A3A-AFB1-AF4F091D96EF}"/>
                </a:ext>
              </a:extLst>
            </p:cNvPr>
            <p:cNvSpPr/>
            <p:nvPr/>
          </p:nvSpPr>
          <p:spPr>
            <a:xfrm flipH="1">
              <a:off x="7072156" y="3443987"/>
              <a:ext cx="432795" cy="4327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4" name="Freeform 5">
              <a:extLst>
                <a:ext uri="{FF2B5EF4-FFF2-40B4-BE49-F238E27FC236}">
                  <a16:creationId xmlns:a16="http://schemas.microsoft.com/office/drawing/2014/main" id="{BDD1066E-EBC0-43F3-A4A2-6744A5A14C17}"/>
                </a:ext>
              </a:extLst>
            </p:cNvPr>
            <p:cNvSpPr>
              <a:spLocks noEditPoints="1"/>
            </p:cNvSpPr>
            <p:nvPr/>
          </p:nvSpPr>
          <p:spPr bwMode="auto">
            <a:xfrm flipH="1">
              <a:off x="7113344" y="3215675"/>
              <a:ext cx="882992" cy="886683"/>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0" name="Grupa 29">
              <a:extLst>
                <a:ext uri="{FF2B5EF4-FFF2-40B4-BE49-F238E27FC236}">
                  <a16:creationId xmlns:a16="http://schemas.microsoft.com/office/drawing/2014/main" id="{94F98B5D-D904-49D6-9951-091A8BE2E069}"/>
                </a:ext>
              </a:extLst>
            </p:cNvPr>
            <p:cNvGrpSpPr/>
            <p:nvPr/>
          </p:nvGrpSpPr>
          <p:grpSpPr>
            <a:xfrm>
              <a:off x="6963195" y="4128298"/>
              <a:ext cx="1184528" cy="1892991"/>
              <a:chOff x="2288297" y="2878256"/>
              <a:chExt cx="1284478" cy="2052720"/>
            </a:xfrm>
          </p:grpSpPr>
          <p:sp>
            <p:nvSpPr>
              <p:cNvPr id="32" name="pole tekstowe 31">
                <a:extLst>
                  <a:ext uri="{FF2B5EF4-FFF2-40B4-BE49-F238E27FC236}">
                    <a16:creationId xmlns:a16="http://schemas.microsoft.com/office/drawing/2014/main" id="{9BE2D4F4-EB3F-4215-AF34-C98223AED772}"/>
                  </a:ext>
                </a:extLst>
              </p:cNvPr>
              <p:cNvSpPr txBox="1"/>
              <p:nvPr/>
            </p:nvSpPr>
            <p:spPr>
              <a:xfrm>
                <a:off x="2288297" y="2878256"/>
                <a:ext cx="1284478" cy="2032029"/>
              </a:xfrm>
              <a:prstGeom prst="rect">
                <a:avLst/>
              </a:prstGeom>
              <a:noFill/>
            </p:spPr>
            <p:txBody>
              <a:bodyPr wrap="square" rtlCol="0" anchor="ctr">
                <a:noAutofit/>
              </a:bodyPr>
              <a:lstStyle/>
              <a:p>
                <a:pPr algn="ctr" fontAlgn="base"/>
                <a:r>
                  <a:rPr lang="en-US" sz="1400" dirty="0"/>
                  <a:t>Write your text here. Add your description of an item. Fill the textbox with your description.</a:t>
                </a:r>
              </a:p>
            </p:txBody>
          </p:sp>
          <p:cxnSp>
            <p:nvCxnSpPr>
              <p:cNvPr id="36" name="Łącznik prosty 35">
                <a:extLst>
                  <a:ext uri="{FF2B5EF4-FFF2-40B4-BE49-F238E27FC236}">
                    <a16:creationId xmlns:a16="http://schemas.microsoft.com/office/drawing/2014/main" id="{1ECD1BE9-CAAD-40CE-8243-12528CD6E3EA}"/>
                  </a:ext>
                </a:extLst>
              </p:cNvPr>
              <p:cNvCxnSpPr>
                <a:cxnSpLocks/>
              </p:cNvCxnSpPr>
              <p:nvPr/>
            </p:nvCxnSpPr>
            <p:spPr>
              <a:xfrm flipH="1">
                <a:off x="2389445" y="4930976"/>
                <a:ext cx="1082183" cy="0"/>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61" name="pole tekstowe 60">
              <a:extLst>
                <a:ext uri="{FF2B5EF4-FFF2-40B4-BE49-F238E27FC236}">
                  <a16:creationId xmlns:a16="http://schemas.microsoft.com/office/drawing/2014/main" id="{010F7741-D3AA-4EE9-99DF-597501E457F0}"/>
                </a:ext>
              </a:extLst>
            </p:cNvPr>
            <p:cNvSpPr txBox="1"/>
            <p:nvPr/>
          </p:nvSpPr>
          <p:spPr>
            <a:xfrm>
              <a:off x="7379052" y="3459357"/>
              <a:ext cx="351577" cy="399318"/>
            </a:xfrm>
            <a:prstGeom prst="rect">
              <a:avLst/>
            </a:prstGeom>
            <a:noFill/>
          </p:spPr>
          <p:txBody>
            <a:bodyPr wrap="square" rtlCol="0" anchor="ctr">
              <a:noAutofit/>
            </a:bodyPr>
            <a:lstStyle/>
            <a:p>
              <a:pPr algn="ctr"/>
              <a:r>
                <a:rPr lang="en-US" sz="2800" dirty="0">
                  <a:solidFill>
                    <a:schemeClr val="accent2"/>
                  </a:solidFill>
                </a:rPr>
                <a:t>4</a:t>
              </a:r>
            </a:p>
          </p:txBody>
        </p:sp>
      </p:grpSp>
      <p:grpSp>
        <p:nvGrpSpPr>
          <p:cNvPr id="10" name="Grupa 9">
            <a:extLst>
              <a:ext uri="{FF2B5EF4-FFF2-40B4-BE49-F238E27FC236}">
                <a16:creationId xmlns:a16="http://schemas.microsoft.com/office/drawing/2014/main" id="{C26995BF-0442-4B21-9E9E-52E75A224D61}"/>
              </a:ext>
            </a:extLst>
          </p:cNvPr>
          <p:cNvGrpSpPr/>
          <p:nvPr/>
        </p:nvGrpSpPr>
        <p:grpSpPr>
          <a:xfrm>
            <a:off x="8426359" y="1281142"/>
            <a:ext cx="1184528" cy="2867890"/>
            <a:chOff x="8426359" y="1281142"/>
            <a:chExt cx="1184528" cy="2867890"/>
          </a:xfrm>
        </p:grpSpPr>
        <p:sp>
          <p:nvSpPr>
            <p:cNvPr id="57" name="Freeform 5">
              <a:extLst>
                <a:ext uri="{FF2B5EF4-FFF2-40B4-BE49-F238E27FC236}">
                  <a16:creationId xmlns:a16="http://schemas.microsoft.com/office/drawing/2014/main" id="{DD845212-476A-4145-9D2F-340056E7F007}"/>
                </a:ext>
              </a:extLst>
            </p:cNvPr>
            <p:cNvSpPr>
              <a:spLocks noEditPoints="1"/>
            </p:cNvSpPr>
            <p:nvPr/>
          </p:nvSpPr>
          <p:spPr bwMode="auto">
            <a:xfrm flipH="1">
              <a:off x="8575273" y="3262349"/>
              <a:ext cx="882992" cy="886683"/>
            </a:xfrm>
            <a:custGeom>
              <a:avLst/>
              <a:gdLst>
                <a:gd name="T0" fmla="*/ 1905 w 2117"/>
                <a:gd name="T1" fmla="*/ 1152 h 2126"/>
                <a:gd name="T2" fmla="*/ 1878 w 2117"/>
                <a:gd name="T3" fmla="*/ 1064 h 2126"/>
                <a:gd name="T4" fmla="*/ 1908 w 2117"/>
                <a:gd name="T5" fmla="*/ 1018 h 2126"/>
                <a:gd name="T6" fmla="*/ 2114 w 2117"/>
                <a:gd name="T7" fmla="*/ 881 h 2126"/>
                <a:gd name="T8" fmla="*/ 2052 w 2117"/>
                <a:gd name="T9" fmla="*/ 762 h 2126"/>
                <a:gd name="T10" fmla="*/ 1804 w 2117"/>
                <a:gd name="T11" fmla="*/ 728 h 2126"/>
                <a:gd name="T12" fmla="*/ 1793 w 2117"/>
                <a:gd name="T13" fmla="*/ 636 h 2126"/>
                <a:gd name="T14" fmla="*/ 1912 w 2117"/>
                <a:gd name="T15" fmla="*/ 419 h 2126"/>
                <a:gd name="T16" fmla="*/ 1803 w 2117"/>
                <a:gd name="T17" fmla="*/ 343 h 2126"/>
                <a:gd name="T18" fmla="*/ 1569 w 2117"/>
                <a:gd name="T19" fmla="*/ 428 h 2126"/>
                <a:gd name="T20" fmla="*/ 1512 w 2117"/>
                <a:gd name="T21" fmla="*/ 347 h 2126"/>
                <a:gd name="T22" fmla="*/ 1517 w 2117"/>
                <a:gd name="T23" fmla="*/ 100 h 2126"/>
                <a:gd name="T24" fmla="*/ 1389 w 2117"/>
                <a:gd name="T25" fmla="*/ 84 h 2126"/>
                <a:gd name="T26" fmla="*/ 1221 w 2117"/>
                <a:gd name="T27" fmla="*/ 267 h 2126"/>
                <a:gd name="T28" fmla="*/ 1125 w 2117"/>
                <a:gd name="T29" fmla="*/ 221 h 2126"/>
                <a:gd name="T30" fmla="*/ 1015 w 2117"/>
                <a:gd name="T31" fmla="*/ 1 h 2126"/>
                <a:gd name="T32" fmla="*/ 898 w 2117"/>
                <a:gd name="T33" fmla="*/ 46 h 2126"/>
                <a:gd name="T34" fmla="*/ 835 w 2117"/>
                <a:gd name="T35" fmla="*/ 285 h 2126"/>
                <a:gd name="T36" fmla="*/ 721 w 2117"/>
                <a:gd name="T37" fmla="*/ 292 h 2126"/>
                <a:gd name="T38" fmla="*/ 521 w 2117"/>
                <a:gd name="T39" fmla="*/ 149 h 2126"/>
                <a:gd name="T40" fmla="*/ 442 w 2117"/>
                <a:gd name="T41" fmla="*/ 242 h 2126"/>
                <a:gd name="T42" fmla="*/ 497 w 2117"/>
                <a:gd name="T43" fmla="*/ 484 h 2126"/>
                <a:gd name="T44" fmla="*/ 397 w 2117"/>
                <a:gd name="T45" fmla="*/ 547 h 2126"/>
                <a:gd name="T46" fmla="*/ 154 w 2117"/>
                <a:gd name="T47" fmla="*/ 513 h 2126"/>
                <a:gd name="T48" fmla="*/ 128 w 2117"/>
                <a:gd name="T49" fmla="*/ 631 h 2126"/>
                <a:gd name="T50" fmla="*/ 291 w 2117"/>
                <a:gd name="T51" fmla="*/ 820 h 2126"/>
                <a:gd name="T52" fmla="*/ 232 w 2117"/>
                <a:gd name="T53" fmla="*/ 925 h 2126"/>
                <a:gd name="T54" fmla="*/ 2 w 2117"/>
                <a:gd name="T55" fmla="*/ 1008 h 2126"/>
                <a:gd name="T56" fmla="*/ 0 w 2117"/>
                <a:gd name="T57" fmla="*/ 1081 h 2126"/>
                <a:gd name="T58" fmla="*/ 227 w 2117"/>
                <a:gd name="T59" fmla="*/ 1173 h 2126"/>
                <a:gd name="T60" fmla="*/ 282 w 2117"/>
                <a:gd name="T61" fmla="*/ 1279 h 2126"/>
                <a:gd name="T62" fmla="*/ 113 w 2117"/>
                <a:gd name="T63" fmla="*/ 1461 h 2126"/>
                <a:gd name="T64" fmla="*/ 134 w 2117"/>
                <a:gd name="T65" fmla="*/ 1580 h 2126"/>
                <a:gd name="T66" fmla="*/ 379 w 2117"/>
                <a:gd name="T67" fmla="*/ 1557 h 2126"/>
                <a:gd name="T68" fmla="*/ 475 w 2117"/>
                <a:gd name="T69" fmla="*/ 1621 h 2126"/>
                <a:gd name="T70" fmla="*/ 409 w 2117"/>
                <a:gd name="T71" fmla="*/ 1860 h 2126"/>
                <a:gd name="T72" fmla="*/ 487 w 2117"/>
                <a:gd name="T73" fmla="*/ 1957 h 2126"/>
                <a:gd name="T74" fmla="*/ 693 w 2117"/>
                <a:gd name="T75" fmla="*/ 1822 h 2126"/>
                <a:gd name="T76" fmla="*/ 801 w 2117"/>
                <a:gd name="T77" fmla="*/ 1831 h 2126"/>
                <a:gd name="T78" fmla="*/ 854 w 2117"/>
                <a:gd name="T79" fmla="*/ 2073 h 2126"/>
                <a:gd name="T80" fmla="*/ 972 w 2117"/>
                <a:gd name="T81" fmla="*/ 2124 h 2126"/>
                <a:gd name="T82" fmla="*/ 1092 w 2117"/>
                <a:gd name="T83" fmla="*/ 1908 h 2126"/>
                <a:gd name="T84" fmla="*/ 1183 w 2117"/>
                <a:gd name="T85" fmla="*/ 1867 h 2126"/>
                <a:gd name="T86" fmla="*/ 1343 w 2117"/>
                <a:gd name="T87" fmla="*/ 2057 h 2126"/>
                <a:gd name="T88" fmla="*/ 1474 w 2117"/>
                <a:gd name="T89" fmla="*/ 2046 h 2126"/>
                <a:gd name="T90" fmla="*/ 1480 w 2117"/>
                <a:gd name="T91" fmla="*/ 1799 h 2126"/>
                <a:gd name="T92" fmla="*/ 1537 w 2117"/>
                <a:gd name="T93" fmla="*/ 1725 h 2126"/>
                <a:gd name="T94" fmla="*/ 1767 w 2117"/>
                <a:gd name="T95" fmla="*/ 1819 h 2126"/>
                <a:gd name="T96" fmla="*/ 1881 w 2117"/>
                <a:gd name="T97" fmla="*/ 1747 h 2126"/>
                <a:gd name="T98" fmla="*/ 1772 w 2117"/>
                <a:gd name="T99" fmla="*/ 1526 h 2126"/>
                <a:gd name="T100" fmla="*/ 1837 w 2117"/>
                <a:gd name="T101" fmla="*/ 1407 h 2126"/>
                <a:gd name="T102" fmla="*/ 2081 w 2117"/>
                <a:gd name="T103" fmla="*/ 1382 h 2126"/>
                <a:gd name="T104" fmla="*/ 2081 w 2117"/>
                <a:gd name="T105" fmla="*/ 1246 h 2126"/>
                <a:gd name="T106" fmla="*/ 494 w 2117"/>
                <a:gd name="T107" fmla="*/ 1062 h 2126"/>
                <a:gd name="T108" fmla="*/ 1621 w 2117"/>
                <a:gd name="T109" fmla="*/ 1062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7" h="2126">
                  <a:moveTo>
                    <a:pt x="2081" y="1246"/>
                  </a:moveTo>
                  <a:cubicBezTo>
                    <a:pt x="1905" y="1152"/>
                    <a:pt x="1905" y="1152"/>
                    <a:pt x="1905" y="1152"/>
                  </a:cubicBezTo>
                  <a:cubicBezTo>
                    <a:pt x="1888" y="1143"/>
                    <a:pt x="1875" y="1120"/>
                    <a:pt x="1877" y="1101"/>
                  </a:cubicBezTo>
                  <a:cubicBezTo>
                    <a:pt x="1877" y="1101"/>
                    <a:pt x="1878" y="1088"/>
                    <a:pt x="1878" y="1064"/>
                  </a:cubicBezTo>
                  <a:cubicBezTo>
                    <a:pt x="1878" y="1053"/>
                    <a:pt x="1878" y="1053"/>
                    <a:pt x="1878" y="1053"/>
                  </a:cubicBezTo>
                  <a:cubicBezTo>
                    <a:pt x="1877" y="1042"/>
                    <a:pt x="1891" y="1026"/>
                    <a:pt x="1908" y="1018"/>
                  </a:cubicBezTo>
                  <a:cubicBezTo>
                    <a:pt x="2088" y="931"/>
                    <a:pt x="2088" y="931"/>
                    <a:pt x="2088" y="931"/>
                  </a:cubicBezTo>
                  <a:cubicBezTo>
                    <a:pt x="2106" y="923"/>
                    <a:pt x="2117" y="900"/>
                    <a:pt x="2114" y="881"/>
                  </a:cubicBezTo>
                  <a:cubicBezTo>
                    <a:pt x="2095" y="796"/>
                    <a:pt x="2095" y="796"/>
                    <a:pt x="2095" y="796"/>
                  </a:cubicBezTo>
                  <a:cubicBezTo>
                    <a:pt x="2090" y="777"/>
                    <a:pt x="2071" y="762"/>
                    <a:pt x="2052" y="762"/>
                  </a:cubicBezTo>
                  <a:cubicBezTo>
                    <a:pt x="1853" y="760"/>
                    <a:pt x="1853" y="760"/>
                    <a:pt x="1853" y="760"/>
                  </a:cubicBezTo>
                  <a:cubicBezTo>
                    <a:pt x="1834" y="760"/>
                    <a:pt x="1812" y="745"/>
                    <a:pt x="1804" y="728"/>
                  </a:cubicBezTo>
                  <a:cubicBezTo>
                    <a:pt x="1788" y="695"/>
                    <a:pt x="1788" y="695"/>
                    <a:pt x="1788" y="695"/>
                  </a:cubicBezTo>
                  <a:cubicBezTo>
                    <a:pt x="1780" y="678"/>
                    <a:pt x="1782" y="651"/>
                    <a:pt x="1793" y="636"/>
                  </a:cubicBezTo>
                  <a:cubicBezTo>
                    <a:pt x="1912" y="475"/>
                    <a:pt x="1912" y="475"/>
                    <a:pt x="1912" y="475"/>
                  </a:cubicBezTo>
                  <a:cubicBezTo>
                    <a:pt x="1924" y="460"/>
                    <a:pt x="1924" y="435"/>
                    <a:pt x="1912" y="419"/>
                  </a:cubicBezTo>
                  <a:cubicBezTo>
                    <a:pt x="1858" y="353"/>
                    <a:pt x="1858" y="353"/>
                    <a:pt x="1858" y="353"/>
                  </a:cubicBezTo>
                  <a:cubicBezTo>
                    <a:pt x="1845" y="339"/>
                    <a:pt x="1820" y="335"/>
                    <a:pt x="1803" y="343"/>
                  </a:cubicBezTo>
                  <a:cubicBezTo>
                    <a:pt x="1628" y="434"/>
                    <a:pt x="1628" y="434"/>
                    <a:pt x="1628" y="434"/>
                  </a:cubicBezTo>
                  <a:cubicBezTo>
                    <a:pt x="1611" y="442"/>
                    <a:pt x="1584" y="440"/>
                    <a:pt x="1569" y="428"/>
                  </a:cubicBezTo>
                  <a:cubicBezTo>
                    <a:pt x="1535" y="402"/>
                    <a:pt x="1535" y="402"/>
                    <a:pt x="1535" y="402"/>
                  </a:cubicBezTo>
                  <a:cubicBezTo>
                    <a:pt x="1520" y="391"/>
                    <a:pt x="1509" y="366"/>
                    <a:pt x="1512" y="347"/>
                  </a:cubicBezTo>
                  <a:cubicBezTo>
                    <a:pt x="1543" y="149"/>
                    <a:pt x="1543" y="149"/>
                    <a:pt x="1543" y="149"/>
                  </a:cubicBezTo>
                  <a:cubicBezTo>
                    <a:pt x="1546" y="130"/>
                    <a:pt x="1534" y="108"/>
                    <a:pt x="1517" y="100"/>
                  </a:cubicBezTo>
                  <a:cubicBezTo>
                    <a:pt x="1442" y="68"/>
                    <a:pt x="1442" y="68"/>
                    <a:pt x="1442" y="68"/>
                  </a:cubicBezTo>
                  <a:cubicBezTo>
                    <a:pt x="1424" y="61"/>
                    <a:pt x="1400" y="69"/>
                    <a:pt x="1389" y="84"/>
                  </a:cubicBezTo>
                  <a:cubicBezTo>
                    <a:pt x="1276" y="245"/>
                    <a:pt x="1276" y="245"/>
                    <a:pt x="1276" y="245"/>
                  </a:cubicBezTo>
                  <a:cubicBezTo>
                    <a:pt x="1265" y="261"/>
                    <a:pt x="1240" y="271"/>
                    <a:pt x="1221" y="267"/>
                  </a:cubicBezTo>
                  <a:cubicBezTo>
                    <a:pt x="1171" y="259"/>
                    <a:pt x="1171" y="259"/>
                    <a:pt x="1171" y="259"/>
                  </a:cubicBezTo>
                  <a:cubicBezTo>
                    <a:pt x="1152" y="257"/>
                    <a:pt x="1132" y="240"/>
                    <a:pt x="1125" y="221"/>
                  </a:cubicBezTo>
                  <a:cubicBezTo>
                    <a:pt x="1061" y="32"/>
                    <a:pt x="1061" y="32"/>
                    <a:pt x="1061" y="32"/>
                  </a:cubicBezTo>
                  <a:cubicBezTo>
                    <a:pt x="1055" y="14"/>
                    <a:pt x="1034" y="0"/>
                    <a:pt x="1015" y="1"/>
                  </a:cubicBezTo>
                  <a:cubicBezTo>
                    <a:pt x="937" y="7"/>
                    <a:pt x="937" y="7"/>
                    <a:pt x="937" y="7"/>
                  </a:cubicBezTo>
                  <a:cubicBezTo>
                    <a:pt x="918" y="9"/>
                    <a:pt x="900" y="27"/>
                    <a:pt x="898" y="46"/>
                  </a:cubicBezTo>
                  <a:cubicBezTo>
                    <a:pt x="873" y="241"/>
                    <a:pt x="873" y="241"/>
                    <a:pt x="873" y="241"/>
                  </a:cubicBezTo>
                  <a:cubicBezTo>
                    <a:pt x="870" y="260"/>
                    <a:pt x="853" y="280"/>
                    <a:pt x="835" y="285"/>
                  </a:cubicBezTo>
                  <a:cubicBezTo>
                    <a:pt x="779" y="304"/>
                    <a:pt x="779" y="304"/>
                    <a:pt x="779" y="304"/>
                  </a:cubicBezTo>
                  <a:cubicBezTo>
                    <a:pt x="761" y="311"/>
                    <a:pt x="735" y="305"/>
                    <a:pt x="721" y="292"/>
                  </a:cubicBezTo>
                  <a:cubicBezTo>
                    <a:pt x="577" y="155"/>
                    <a:pt x="577" y="155"/>
                    <a:pt x="577" y="155"/>
                  </a:cubicBezTo>
                  <a:cubicBezTo>
                    <a:pt x="563" y="142"/>
                    <a:pt x="538" y="139"/>
                    <a:pt x="521" y="149"/>
                  </a:cubicBezTo>
                  <a:cubicBezTo>
                    <a:pt x="458" y="189"/>
                    <a:pt x="458" y="189"/>
                    <a:pt x="458" y="189"/>
                  </a:cubicBezTo>
                  <a:cubicBezTo>
                    <a:pt x="443" y="200"/>
                    <a:pt x="435" y="224"/>
                    <a:pt x="442" y="242"/>
                  </a:cubicBezTo>
                  <a:cubicBezTo>
                    <a:pt x="510" y="427"/>
                    <a:pt x="510" y="427"/>
                    <a:pt x="510" y="427"/>
                  </a:cubicBezTo>
                  <a:cubicBezTo>
                    <a:pt x="517" y="445"/>
                    <a:pt x="511" y="470"/>
                    <a:pt x="497" y="484"/>
                  </a:cubicBezTo>
                  <a:cubicBezTo>
                    <a:pt x="454" y="530"/>
                    <a:pt x="454" y="530"/>
                    <a:pt x="454" y="530"/>
                  </a:cubicBezTo>
                  <a:cubicBezTo>
                    <a:pt x="441" y="545"/>
                    <a:pt x="416" y="552"/>
                    <a:pt x="397" y="547"/>
                  </a:cubicBezTo>
                  <a:cubicBezTo>
                    <a:pt x="206" y="493"/>
                    <a:pt x="206" y="493"/>
                    <a:pt x="206" y="493"/>
                  </a:cubicBezTo>
                  <a:cubicBezTo>
                    <a:pt x="187" y="488"/>
                    <a:pt x="164" y="497"/>
                    <a:pt x="154" y="513"/>
                  </a:cubicBezTo>
                  <a:cubicBezTo>
                    <a:pt x="119" y="577"/>
                    <a:pt x="119" y="577"/>
                    <a:pt x="119" y="577"/>
                  </a:cubicBezTo>
                  <a:cubicBezTo>
                    <a:pt x="110" y="594"/>
                    <a:pt x="114" y="618"/>
                    <a:pt x="128" y="631"/>
                  </a:cubicBezTo>
                  <a:cubicBezTo>
                    <a:pt x="275" y="763"/>
                    <a:pt x="275" y="763"/>
                    <a:pt x="275" y="763"/>
                  </a:cubicBezTo>
                  <a:cubicBezTo>
                    <a:pt x="290" y="776"/>
                    <a:pt x="297" y="802"/>
                    <a:pt x="291" y="820"/>
                  </a:cubicBezTo>
                  <a:cubicBezTo>
                    <a:pt x="274" y="884"/>
                    <a:pt x="274" y="884"/>
                    <a:pt x="274" y="884"/>
                  </a:cubicBezTo>
                  <a:cubicBezTo>
                    <a:pt x="269" y="903"/>
                    <a:pt x="251" y="921"/>
                    <a:pt x="232" y="925"/>
                  </a:cubicBezTo>
                  <a:cubicBezTo>
                    <a:pt x="38" y="966"/>
                    <a:pt x="38" y="966"/>
                    <a:pt x="38" y="966"/>
                  </a:cubicBezTo>
                  <a:cubicBezTo>
                    <a:pt x="20" y="970"/>
                    <a:pt x="3" y="989"/>
                    <a:pt x="2" y="1008"/>
                  </a:cubicBezTo>
                  <a:cubicBezTo>
                    <a:pt x="2" y="1008"/>
                    <a:pt x="0" y="1033"/>
                    <a:pt x="0" y="1064"/>
                  </a:cubicBezTo>
                  <a:cubicBezTo>
                    <a:pt x="0" y="1081"/>
                    <a:pt x="0" y="1081"/>
                    <a:pt x="0" y="1081"/>
                  </a:cubicBezTo>
                  <a:cubicBezTo>
                    <a:pt x="1" y="1100"/>
                    <a:pt x="17" y="1119"/>
                    <a:pt x="35" y="1124"/>
                  </a:cubicBezTo>
                  <a:cubicBezTo>
                    <a:pt x="227" y="1173"/>
                    <a:pt x="227" y="1173"/>
                    <a:pt x="227" y="1173"/>
                  </a:cubicBezTo>
                  <a:cubicBezTo>
                    <a:pt x="246" y="1178"/>
                    <a:pt x="264" y="1197"/>
                    <a:pt x="268" y="1216"/>
                  </a:cubicBezTo>
                  <a:cubicBezTo>
                    <a:pt x="282" y="1279"/>
                    <a:pt x="282" y="1279"/>
                    <a:pt x="282" y="1279"/>
                  </a:cubicBezTo>
                  <a:cubicBezTo>
                    <a:pt x="288" y="1298"/>
                    <a:pt x="280" y="1323"/>
                    <a:pt x="265" y="1335"/>
                  </a:cubicBezTo>
                  <a:cubicBezTo>
                    <a:pt x="113" y="1461"/>
                    <a:pt x="113" y="1461"/>
                    <a:pt x="113" y="1461"/>
                  </a:cubicBezTo>
                  <a:cubicBezTo>
                    <a:pt x="98" y="1473"/>
                    <a:pt x="92" y="1497"/>
                    <a:pt x="101" y="1514"/>
                  </a:cubicBezTo>
                  <a:cubicBezTo>
                    <a:pt x="134" y="1580"/>
                    <a:pt x="134" y="1580"/>
                    <a:pt x="134" y="1580"/>
                  </a:cubicBezTo>
                  <a:cubicBezTo>
                    <a:pt x="144" y="1597"/>
                    <a:pt x="167" y="1607"/>
                    <a:pt x="185" y="1603"/>
                  </a:cubicBezTo>
                  <a:cubicBezTo>
                    <a:pt x="379" y="1557"/>
                    <a:pt x="379" y="1557"/>
                    <a:pt x="379" y="1557"/>
                  </a:cubicBezTo>
                  <a:cubicBezTo>
                    <a:pt x="398" y="1552"/>
                    <a:pt x="423" y="1561"/>
                    <a:pt x="435" y="1576"/>
                  </a:cubicBezTo>
                  <a:cubicBezTo>
                    <a:pt x="475" y="1621"/>
                    <a:pt x="475" y="1621"/>
                    <a:pt x="475" y="1621"/>
                  </a:cubicBezTo>
                  <a:cubicBezTo>
                    <a:pt x="488" y="1634"/>
                    <a:pt x="493" y="1660"/>
                    <a:pt x="485" y="1678"/>
                  </a:cubicBezTo>
                  <a:cubicBezTo>
                    <a:pt x="409" y="1860"/>
                    <a:pt x="409" y="1860"/>
                    <a:pt x="409" y="1860"/>
                  </a:cubicBezTo>
                  <a:cubicBezTo>
                    <a:pt x="402" y="1877"/>
                    <a:pt x="408" y="1901"/>
                    <a:pt x="423" y="1913"/>
                  </a:cubicBezTo>
                  <a:cubicBezTo>
                    <a:pt x="487" y="1957"/>
                    <a:pt x="487" y="1957"/>
                    <a:pt x="487" y="1957"/>
                  </a:cubicBezTo>
                  <a:cubicBezTo>
                    <a:pt x="503" y="1968"/>
                    <a:pt x="528" y="1966"/>
                    <a:pt x="542" y="1953"/>
                  </a:cubicBezTo>
                  <a:cubicBezTo>
                    <a:pt x="693" y="1822"/>
                    <a:pt x="693" y="1822"/>
                    <a:pt x="693" y="1822"/>
                  </a:cubicBezTo>
                  <a:cubicBezTo>
                    <a:pt x="708" y="1809"/>
                    <a:pt x="734" y="1805"/>
                    <a:pt x="752" y="1813"/>
                  </a:cubicBezTo>
                  <a:cubicBezTo>
                    <a:pt x="801" y="1831"/>
                    <a:pt x="801" y="1831"/>
                    <a:pt x="801" y="1831"/>
                  </a:cubicBezTo>
                  <a:cubicBezTo>
                    <a:pt x="819" y="1837"/>
                    <a:pt x="835" y="1858"/>
                    <a:pt x="837" y="1877"/>
                  </a:cubicBezTo>
                  <a:cubicBezTo>
                    <a:pt x="854" y="2073"/>
                    <a:pt x="854" y="2073"/>
                    <a:pt x="854" y="2073"/>
                  </a:cubicBezTo>
                  <a:cubicBezTo>
                    <a:pt x="855" y="2093"/>
                    <a:pt x="872" y="2111"/>
                    <a:pt x="891" y="2114"/>
                  </a:cubicBezTo>
                  <a:cubicBezTo>
                    <a:pt x="972" y="2124"/>
                    <a:pt x="972" y="2124"/>
                    <a:pt x="972" y="2124"/>
                  </a:cubicBezTo>
                  <a:cubicBezTo>
                    <a:pt x="991" y="2126"/>
                    <a:pt x="1012" y="2112"/>
                    <a:pt x="1019" y="2095"/>
                  </a:cubicBezTo>
                  <a:cubicBezTo>
                    <a:pt x="1092" y="1908"/>
                    <a:pt x="1092" y="1908"/>
                    <a:pt x="1092" y="1908"/>
                  </a:cubicBezTo>
                  <a:cubicBezTo>
                    <a:pt x="1099" y="1890"/>
                    <a:pt x="1120" y="1874"/>
                    <a:pt x="1139" y="1872"/>
                  </a:cubicBezTo>
                  <a:cubicBezTo>
                    <a:pt x="1183" y="1867"/>
                    <a:pt x="1183" y="1867"/>
                    <a:pt x="1183" y="1867"/>
                  </a:cubicBezTo>
                  <a:cubicBezTo>
                    <a:pt x="1202" y="1864"/>
                    <a:pt x="1226" y="1875"/>
                    <a:pt x="1236" y="1891"/>
                  </a:cubicBezTo>
                  <a:cubicBezTo>
                    <a:pt x="1343" y="2057"/>
                    <a:pt x="1343" y="2057"/>
                    <a:pt x="1343" y="2057"/>
                  </a:cubicBezTo>
                  <a:cubicBezTo>
                    <a:pt x="1353" y="2073"/>
                    <a:pt x="1377" y="2082"/>
                    <a:pt x="1395" y="2076"/>
                  </a:cubicBezTo>
                  <a:cubicBezTo>
                    <a:pt x="1474" y="2046"/>
                    <a:pt x="1474" y="2046"/>
                    <a:pt x="1474" y="2046"/>
                  </a:cubicBezTo>
                  <a:cubicBezTo>
                    <a:pt x="1492" y="2039"/>
                    <a:pt x="1505" y="2017"/>
                    <a:pt x="1503" y="1998"/>
                  </a:cubicBezTo>
                  <a:cubicBezTo>
                    <a:pt x="1480" y="1799"/>
                    <a:pt x="1480" y="1799"/>
                    <a:pt x="1480" y="1799"/>
                  </a:cubicBezTo>
                  <a:cubicBezTo>
                    <a:pt x="1478" y="1780"/>
                    <a:pt x="1490" y="1756"/>
                    <a:pt x="1506" y="1746"/>
                  </a:cubicBezTo>
                  <a:cubicBezTo>
                    <a:pt x="1537" y="1725"/>
                    <a:pt x="1537" y="1725"/>
                    <a:pt x="1537" y="1725"/>
                  </a:cubicBezTo>
                  <a:cubicBezTo>
                    <a:pt x="1552" y="1713"/>
                    <a:pt x="1579" y="1712"/>
                    <a:pt x="1595" y="1721"/>
                  </a:cubicBezTo>
                  <a:cubicBezTo>
                    <a:pt x="1767" y="1819"/>
                    <a:pt x="1767" y="1819"/>
                    <a:pt x="1767" y="1819"/>
                  </a:cubicBezTo>
                  <a:cubicBezTo>
                    <a:pt x="1784" y="1829"/>
                    <a:pt x="1809" y="1825"/>
                    <a:pt x="1822" y="1812"/>
                  </a:cubicBezTo>
                  <a:cubicBezTo>
                    <a:pt x="1881" y="1747"/>
                    <a:pt x="1881" y="1747"/>
                    <a:pt x="1881" y="1747"/>
                  </a:cubicBezTo>
                  <a:cubicBezTo>
                    <a:pt x="1893" y="1732"/>
                    <a:pt x="1895" y="1707"/>
                    <a:pt x="1884" y="1691"/>
                  </a:cubicBezTo>
                  <a:cubicBezTo>
                    <a:pt x="1772" y="1526"/>
                    <a:pt x="1772" y="1526"/>
                    <a:pt x="1772" y="1526"/>
                  </a:cubicBezTo>
                  <a:cubicBezTo>
                    <a:pt x="1761" y="1510"/>
                    <a:pt x="1760" y="1484"/>
                    <a:pt x="1770" y="1467"/>
                  </a:cubicBezTo>
                  <a:cubicBezTo>
                    <a:pt x="1779" y="1451"/>
                    <a:pt x="1818" y="1407"/>
                    <a:pt x="1837" y="1407"/>
                  </a:cubicBezTo>
                  <a:cubicBezTo>
                    <a:pt x="2036" y="1414"/>
                    <a:pt x="2036" y="1414"/>
                    <a:pt x="2036" y="1414"/>
                  </a:cubicBezTo>
                  <a:cubicBezTo>
                    <a:pt x="2055" y="1415"/>
                    <a:pt x="2075" y="1401"/>
                    <a:pt x="2081" y="1382"/>
                  </a:cubicBezTo>
                  <a:cubicBezTo>
                    <a:pt x="2104" y="1297"/>
                    <a:pt x="2104" y="1297"/>
                    <a:pt x="2104" y="1297"/>
                  </a:cubicBezTo>
                  <a:cubicBezTo>
                    <a:pt x="2108" y="1278"/>
                    <a:pt x="2098" y="1255"/>
                    <a:pt x="2081" y="1246"/>
                  </a:cubicBezTo>
                  <a:close/>
                  <a:moveTo>
                    <a:pt x="1057" y="1626"/>
                  </a:moveTo>
                  <a:cubicBezTo>
                    <a:pt x="746" y="1626"/>
                    <a:pt x="494" y="1373"/>
                    <a:pt x="494" y="1062"/>
                  </a:cubicBezTo>
                  <a:cubicBezTo>
                    <a:pt x="494" y="751"/>
                    <a:pt x="746" y="499"/>
                    <a:pt x="1057" y="499"/>
                  </a:cubicBezTo>
                  <a:cubicBezTo>
                    <a:pt x="1368" y="499"/>
                    <a:pt x="1621" y="751"/>
                    <a:pt x="1621" y="1062"/>
                  </a:cubicBezTo>
                  <a:cubicBezTo>
                    <a:pt x="1621" y="1373"/>
                    <a:pt x="1368" y="1626"/>
                    <a:pt x="1057" y="162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1" name="Grupa 40">
              <a:extLst>
                <a:ext uri="{FF2B5EF4-FFF2-40B4-BE49-F238E27FC236}">
                  <a16:creationId xmlns:a16="http://schemas.microsoft.com/office/drawing/2014/main" id="{986E55D4-9D43-498D-982E-9B8A0E9DA062}"/>
                </a:ext>
              </a:extLst>
            </p:cNvPr>
            <p:cNvGrpSpPr/>
            <p:nvPr/>
          </p:nvGrpSpPr>
          <p:grpSpPr>
            <a:xfrm flipV="1">
              <a:off x="8426359" y="1281142"/>
              <a:ext cx="1184528" cy="1914072"/>
              <a:chOff x="2288297" y="2878256"/>
              <a:chExt cx="1284478" cy="2075580"/>
            </a:xfrm>
          </p:grpSpPr>
          <p:sp>
            <p:nvSpPr>
              <p:cNvPr id="45" name="pole tekstowe 44">
                <a:extLst>
                  <a:ext uri="{FF2B5EF4-FFF2-40B4-BE49-F238E27FC236}">
                    <a16:creationId xmlns:a16="http://schemas.microsoft.com/office/drawing/2014/main" id="{C3BBA115-E978-48E0-8113-7F212D64071B}"/>
                  </a:ext>
                </a:extLst>
              </p:cNvPr>
              <p:cNvSpPr txBox="1"/>
              <p:nvPr/>
            </p:nvSpPr>
            <p:spPr>
              <a:xfrm flipV="1">
                <a:off x="2288297" y="2878256"/>
                <a:ext cx="1284478" cy="2032029"/>
              </a:xfrm>
              <a:prstGeom prst="rect">
                <a:avLst/>
              </a:prstGeom>
              <a:noFill/>
            </p:spPr>
            <p:txBody>
              <a:bodyPr wrap="square" rtlCol="0" anchor="ctr">
                <a:noAutofit/>
              </a:bodyPr>
              <a:lstStyle/>
              <a:p>
                <a:pPr algn="ctr" fontAlgn="base"/>
                <a:r>
                  <a:rPr lang="en-US" sz="1400" dirty="0"/>
                  <a:t>Write your text here. Add your description of an item. Fill the textbox with your description.</a:t>
                </a:r>
              </a:p>
            </p:txBody>
          </p:sp>
          <p:cxnSp>
            <p:nvCxnSpPr>
              <p:cNvPr id="46" name="Łącznik prosty 45">
                <a:extLst>
                  <a:ext uri="{FF2B5EF4-FFF2-40B4-BE49-F238E27FC236}">
                    <a16:creationId xmlns:a16="http://schemas.microsoft.com/office/drawing/2014/main" id="{078A0246-F120-4E94-9D78-1A42D0FE9F9A}"/>
                  </a:ext>
                </a:extLst>
              </p:cNvPr>
              <p:cNvCxnSpPr>
                <a:cxnSpLocks/>
              </p:cNvCxnSpPr>
              <p:nvPr/>
            </p:nvCxnSpPr>
            <p:spPr>
              <a:xfrm flipH="1">
                <a:off x="2389445" y="4953836"/>
                <a:ext cx="1082183" cy="0"/>
              </a:xfrm>
              <a:prstGeom prst="line">
                <a:avLst/>
              </a:prstGeom>
              <a:ln w="762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2" name="pole tekstowe 61">
              <a:extLst>
                <a:ext uri="{FF2B5EF4-FFF2-40B4-BE49-F238E27FC236}">
                  <a16:creationId xmlns:a16="http://schemas.microsoft.com/office/drawing/2014/main" id="{EF42FB20-AAE1-4DE7-A60A-70615295C767}"/>
                </a:ext>
              </a:extLst>
            </p:cNvPr>
            <p:cNvSpPr txBox="1"/>
            <p:nvPr/>
          </p:nvSpPr>
          <p:spPr>
            <a:xfrm>
              <a:off x="8840981" y="3506031"/>
              <a:ext cx="351577" cy="399318"/>
            </a:xfrm>
            <a:prstGeom prst="rect">
              <a:avLst/>
            </a:prstGeom>
            <a:noFill/>
          </p:spPr>
          <p:txBody>
            <a:bodyPr wrap="square" rtlCol="0" anchor="ctr">
              <a:noAutofit/>
            </a:bodyPr>
            <a:lstStyle/>
            <a:p>
              <a:pPr algn="ctr"/>
              <a:r>
                <a:rPr lang="en-US" sz="2800" dirty="0">
                  <a:solidFill>
                    <a:schemeClr val="accent1">
                      <a:lumMod val="75000"/>
                    </a:schemeClr>
                  </a:solidFill>
                </a:rPr>
                <a:t>5</a:t>
              </a:r>
            </a:p>
          </p:txBody>
        </p:sp>
      </p:grpSp>
    </p:spTree>
    <p:extLst>
      <p:ext uri="{BB962C8B-B14F-4D97-AF65-F5344CB8AC3E}">
        <p14:creationId xmlns:p14="http://schemas.microsoft.com/office/powerpoint/2010/main" val="258810715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4EBC89-8289-4B06-B273-B707595BC192}"/>
              </a:ext>
            </a:extLst>
          </p:cNvPr>
          <p:cNvSpPr>
            <a:spLocks noGrp="1"/>
          </p:cNvSpPr>
          <p:nvPr>
            <p:ph type="title"/>
          </p:nvPr>
        </p:nvSpPr>
        <p:spPr>
          <a:xfrm>
            <a:off x="623889" y="0"/>
            <a:ext cx="10947022" cy="972000"/>
          </a:xfrm>
        </p:spPr>
        <p:txBody>
          <a:bodyPr>
            <a:normAutofit fontScale="90000"/>
          </a:bodyPr>
          <a:lstStyle/>
          <a:p>
            <a:r>
              <a:rPr lang="en-US" dirty="0"/>
              <a:t>Vertical Pipeline Graphics Monthly Timeline – Half Year</a:t>
            </a:r>
          </a:p>
        </p:txBody>
      </p:sp>
      <p:grpSp>
        <p:nvGrpSpPr>
          <p:cNvPr id="25" name="Group 24">
            <a:extLst>
              <a:ext uri="{FF2B5EF4-FFF2-40B4-BE49-F238E27FC236}">
                <a16:creationId xmlns:a16="http://schemas.microsoft.com/office/drawing/2014/main" id="{066D638F-35FE-44B2-AFB6-57E6A8781387}"/>
              </a:ext>
            </a:extLst>
          </p:cNvPr>
          <p:cNvGrpSpPr/>
          <p:nvPr/>
        </p:nvGrpSpPr>
        <p:grpSpPr>
          <a:xfrm>
            <a:off x="628850" y="4173220"/>
            <a:ext cx="1733525" cy="2119177"/>
            <a:chOff x="628850" y="4173220"/>
            <a:chExt cx="1733525" cy="2119177"/>
          </a:xfrm>
        </p:grpSpPr>
        <p:sp>
          <p:nvSpPr>
            <p:cNvPr id="76" name="Double Bracket 75">
              <a:extLst>
                <a:ext uri="{FF2B5EF4-FFF2-40B4-BE49-F238E27FC236}">
                  <a16:creationId xmlns:a16="http://schemas.microsoft.com/office/drawing/2014/main" id="{BCE35047-EC3F-4C48-AD70-6805C25737BE}"/>
                </a:ext>
              </a:extLst>
            </p:cNvPr>
            <p:cNvSpPr/>
            <p:nvPr/>
          </p:nvSpPr>
          <p:spPr>
            <a:xfrm rot="5400000" flipH="1">
              <a:off x="567970" y="4497992"/>
              <a:ext cx="1855285" cy="1733525"/>
            </a:xfrm>
            <a:prstGeom prst="bracketPair">
              <a:avLst>
                <a:gd name="adj" fmla="val 0"/>
              </a:avLst>
            </a:prstGeom>
            <a:solidFill>
              <a:schemeClr val="bg2"/>
            </a:solidFill>
            <a:ln w="3810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 name="TextBox 76">
              <a:extLst>
                <a:ext uri="{FF2B5EF4-FFF2-40B4-BE49-F238E27FC236}">
                  <a16:creationId xmlns:a16="http://schemas.microsoft.com/office/drawing/2014/main" id="{55E195B9-71D1-49FA-81AD-70BF616E2DE6}"/>
                </a:ext>
              </a:extLst>
            </p:cNvPr>
            <p:cNvSpPr txBox="1"/>
            <p:nvPr/>
          </p:nvSpPr>
          <p:spPr>
            <a:xfrm>
              <a:off x="641639"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1">
                      <a:lumMod val="75000"/>
                    </a:schemeClr>
                  </a:solidFill>
                </a:rPr>
                <a:t>January:</a:t>
              </a:r>
            </a:p>
            <a:p>
              <a:pPr fontAlgn="base"/>
              <a:r>
                <a:rPr lang="en-US" dirty="0"/>
                <a:t>Write your text here. Add your description.</a:t>
              </a:r>
            </a:p>
          </p:txBody>
        </p:sp>
        <p:sp>
          <p:nvSpPr>
            <p:cNvPr id="70" name="Oval 69">
              <a:extLst>
                <a:ext uri="{FF2B5EF4-FFF2-40B4-BE49-F238E27FC236}">
                  <a16:creationId xmlns:a16="http://schemas.microsoft.com/office/drawing/2014/main" id="{5071DA12-5C7D-4DB1-AF18-4BBB3787FA49}"/>
                </a:ext>
              </a:extLst>
            </p:cNvPr>
            <p:cNvSpPr/>
            <p:nvPr/>
          </p:nvSpPr>
          <p:spPr>
            <a:xfrm>
              <a:off x="1276276" y="4173220"/>
              <a:ext cx="438674" cy="4386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 name="TextBox 5">
              <a:extLst>
                <a:ext uri="{FF2B5EF4-FFF2-40B4-BE49-F238E27FC236}">
                  <a16:creationId xmlns:a16="http://schemas.microsoft.com/office/drawing/2014/main" id="{2154C42D-28E5-4F50-B21B-9436F0097CAC}"/>
                </a:ext>
              </a:extLst>
            </p:cNvPr>
            <p:cNvSpPr txBox="1"/>
            <p:nvPr/>
          </p:nvSpPr>
          <p:spPr>
            <a:xfrm>
              <a:off x="1245259" y="4212808"/>
              <a:ext cx="517962" cy="365446"/>
            </a:xfrm>
            <a:prstGeom prst="rect">
              <a:avLst/>
            </a:prstGeom>
            <a:noFill/>
          </p:spPr>
          <p:txBody>
            <a:bodyPr wrap="square" lIns="144000" tIns="108000" rIns="144000" bIns="108000" rtlCol="0" anchor="ctr">
              <a:noAutofit/>
            </a:bodyPr>
            <a:lstStyle/>
            <a:p>
              <a:pPr algn="ctr"/>
              <a:r>
                <a:rPr lang="en-US" sz="1600" dirty="0"/>
                <a:t>01</a:t>
              </a:r>
            </a:p>
          </p:txBody>
        </p:sp>
      </p:grpSp>
      <p:grpSp>
        <p:nvGrpSpPr>
          <p:cNvPr id="26" name="Group 25">
            <a:extLst>
              <a:ext uri="{FF2B5EF4-FFF2-40B4-BE49-F238E27FC236}">
                <a16:creationId xmlns:a16="http://schemas.microsoft.com/office/drawing/2014/main" id="{0D087638-FB4A-4483-98F7-23A98AFAE20D}"/>
              </a:ext>
            </a:extLst>
          </p:cNvPr>
          <p:cNvGrpSpPr/>
          <p:nvPr/>
        </p:nvGrpSpPr>
        <p:grpSpPr>
          <a:xfrm>
            <a:off x="2470557" y="4173220"/>
            <a:ext cx="1733525" cy="2119177"/>
            <a:chOff x="2470557" y="4173220"/>
            <a:chExt cx="1733525" cy="2119177"/>
          </a:xfrm>
        </p:grpSpPr>
        <p:sp>
          <p:nvSpPr>
            <p:cNvPr id="145" name="Double Bracket 144">
              <a:extLst>
                <a:ext uri="{FF2B5EF4-FFF2-40B4-BE49-F238E27FC236}">
                  <a16:creationId xmlns:a16="http://schemas.microsoft.com/office/drawing/2014/main" id="{E546566C-1C1C-43E1-B8F2-E158289FF592}"/>
                </a:ext>
              </a:extLst>
            </p:cNvPr>
            <p:cNvSpPr/>
            <p:nvPr/>
          </p:nvSpPr>
          <p:spPr>
            <a:xfrm rot="5400000" flipH="1">
              <a:off x="2409677" y="4497992"/>
              <a:ext cx="1855285" cy="1733525"/>
            </a:xfrm>
            <a:prstGeom prst="bracketPair">
              <a:avLst>
                <a:gd name="adj" fmla="val 0"/>
              </a:avLst>
            </a:prstGeom>
            <a:solidFill>
              <a:schemeClr val="bg2"/>
            </a:solidFill>
            <a:ln w="38100" cap="rnd">
              <a:solidFill>
                <a:schemeClr val="tx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BBE42E9C-D954-4D02-9FF6-06053A8247F0}"/>
                </a:ext>
              </a:extLst>
            </p:cNvPr>
            <p:cNvSpPr txBox="1"/>
            <p:nvPr/>
          </p:nvSpPr>
          <p:spPr>
            <a:xfrm>
              <a:off x="2483346"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2">
                      <a:lumMod val="75000"/>
                    </a:schemeClr>
                  </a:solidFill>
                </a:rPr>
                <a:t>February:</a:t>
              </a:r>
            </a:p>
            <a:p>
              <a:r>
                <a:rPr lang="en-US" dirty="0"/>
                <a:t>Write your text here. Add your description.</a:t>
              </a:r>
            </a:p>
          </p:txBody>
        </p:sp>
        <p:sp>
          <p:nvSpPr>
            <p:cNvPr id="74" name="Oval 73">
              <a:extLst>
                <a:ext uri="{FF2B5EF4-FFF2-40B4-BE49-F238E27FC236}">
                  <a16:creationId xmlns:a16="http://schemas.microsoft.com/office/drawing/2014/main" id="{B7BD41CA-D4F8-4F6E-A97F-7BE1CB5C8A3B}"/>
                </a:ext>
              </a:extLst>
            </p:cNvPr>
            <p:cNvSpPr/>
            <p:nvPr/>
          </p:nvSpPr>
          <p:spPr>
            <a:xfrm>
              <a:off x="3117983" y="4173220"/>
              <a:ext cx="438674" cy="43867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3" name="TextBox 82">
              <a:extLst>
                <a:ext uri="{FF2B5EF4-FFF2-40B4-BE49-F238E27FC236}">
                  <a16:creationId xmlns:a16="http://schemas.microsoft.com/office/drawing/2014/main" id="{6F2E74D9-86FF-4012-B001-C9D31CE78E9C}"/>
                </a:ext>
              </a:extLst>
            </p:cNvPr>
            <p:cNvSpPr txBox="1"/>
            <p:nvPr/>
          </p:nvSpPr>
          <p:spPr>
            <a:xfrm>
              <a:off x="3092785" y="4220309"/>
              <a:ext cx="517962" cy="365446"/>
            </a:xfrm>
            <a:prstGeom prst="rect">
              <a:avLst/>
            </a:prstGeom>
            <a:noFill/>
          </p:spPr>
          <p:txBody>
            <a:bodyPr wrap="square" lIns="144000" tIns="108000" rIns="144000" bIns="108000" rtlCol="0" anchor="ctr">
              <a:noAutofit/>
            </a:bodyPr>
            <a:lstStyle/>
            <a:p>
              <a:pPr algn="ctr"/>
              <a:r>
                <a:rPr lang="en-US" sz="1600" dirty="0"/>
                <a:t>02</a:t>
              </a:r>
            </a:p>
          </p:txBody>
        </p:sp>
      </p:grpSp>
      <p:grpSp>
        <p:nvGrpSpPr>
          <p:cNvPr id="27" name="Group 26">
            <a:extLst>
              <a:ext uri="{FF2B5EF4-FFF2-40B4-BE49-F238E27FC236}">
                <a16:creationId xmlns:a16="http://schemas.microsoft.com/office/drawing/2014/main" id="{E5BC7524-3A76-4BEF-B5D8-FD7667D9241E}"/>
              </a:ext>
            </a:extLst>
          </p:cNvPr>
          <p:cNvGrpSpPr/>
          <p:nvPr/>
        </p:nvGrpSpPr>
        <p:grpSpPr>
          <a:xfrm>
            <a:off x="4312264" y="4173220"/>
            <a:ext cx="1733525" cy="2119177"/>
            <a:chOff x="4312264" y="4173220"/>
            <a:chExt cx="1733525" cy="2119177"/>
          </a:xfrm>
        </p:grpSpPr>
        <p:sp>
          <p:nvSpPr>
            <p:cNvPr id="151" name="Double Bracket 150">
              <a:extLst>
                <a:ext uri="{FF2B5EF4-FFF2-40B4-BE49-F238E27FC236}">
                  <a16:creationId xmlns:a16="http://schemas.microsoft.com/office/drawing/2014/main" id="{7446A3C6-A8EE-44F6-AA2B-C3C4CA7AD85F}"/>
                </a:ext>
              </a:extLst>
            </p:cNvPr>
            <p:cNvSpPr/>
            <p:nvPr/>
          </p:nvSpPr>
          <p:spPr>
            <a:xfrm rot="5400000" flipH="1">
              <a:off x="4251384" y="4497992"/>
              <a:ext cx="1855285" cy="1733525"/>
            </a:xfrm>
            <a:prstGeom prst="bracketPair">
              <a:avLst>
                <a:gd name="adj" fmla="val 0"/>
              </a:avLst>
            </a:prstGeom>
            <a:solidFill>
              <a:schemeClr val="bg2"/>
            </a:solidFill>
            <a:ln w="38100" cap="rnd">
              <a:solidFill>
                <a:schemeClr val="accent3"/>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635A0E8E-9752-44C1-95D1-6F8C477F2879}"/>
                </a:ext>
              </a:extLst>
            </p:cNvPr>
            <p:cNvSpPr txBox="1"/>
            <p:nvPr/>
          </p:nvSpPr>
          <p:spPr>
            <a:xfrm>
              <a:off x="4325053"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3">
                      <a:lumMod val="75000"/>
                    </a:schemeClr>
                  </a:solidFill>
                </a:rPr>
                <a:t>March:</a:t>
              </a:r>
            </a:p>
            <a:p>
              <a:r>
                <a:rPr lang="en-US" dirty="0"/>
                <a:t>Write your text here. Add your description.</a:t>
              </a:r>
            </a:p>
          </p:txBody>
        </p:sp>
        <p:sp>
          <p:nvSpPr>
            <p:cNvPr id="72" name="Oval 71">
              <a:extLst>
                <a:ext uri="{FF2B5EF4-FFF2-40B4-BE49-F238E27FC236}">
                  <a16:creationId xmlns:a16="http://schemas.microsoft.com/office/drawing/2014/main" id="{C3214B3D-6578-4CCB-968C-844EFDC55F33}"/>
                </a:ext>
              </a:extLst>
            </p:cNvPr>
            <p:cNvSpPr/>
            <p:nvPr/>
          </p:nvSpPr>
          <p:spPr>
            <a:xfrm>
              <a:off x="4959690" y="4173220"/>
              <a:ext cx="438674" cy="4386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4" name="TextBox 83">
              <a:extLst>
                <a:ext uri="{FF2B5EF4-FFF2-40B4-BE49-F238E27FC236}">
                  <a16:creationId xmlns:a16="http://schemas.microsoft.com/office/drawing/2014/main" id="{5F1ADFB7-278C-47B9-86CC-E96F536D0008}"/>
                </a:ext>
              </a:extLst>
            </p:cNvPr>
            <p:cNvSpPr txBox="1"/>
            <p:nvPr/>
          </p:nvSpPr>
          <p:spPr>
            <a:xfrm>
              <a:off x="4932683" y="4209834"/>
              <a:ext cx="517962" cy="365446"/>
            </a:xfrm>
            <a:prstGeom prst="rect">
              <a:avLst/>
            </a:prstGeom>
            <a:noFill/>
          </p:spPr>
          <p:txBody>
            <a:bodyPr wrap="square" lIns="144000" tIns="108000" rIns="144000" bIns="108000" rtlCol="0" anchor="ctr">
              <a:noAutofit/>
            </a:bodyPr>
            <a:lstStyle/>
            <a:p>
              <a:pPr algn="ctr"/>
              <a:r>
                <a:rPr lang="en-US" sz="1600" dirty="0"/>
                <a:t>03</a:t>
              </a:r>
            </a:p>
          </p:txBody>
        </p:sp>
      </p:grpSp>
      <p:grpSp>
        <p:nvGrpSpPr>
          <p:cNvPr id="28" name="Group 27">
            <a:extLst>
              <a:ext uri="{FF2B5EF4-FFF2-40B4-BE49-F238E27FC236}">
                <a16:creationId xmlns:a16="http://schemas.microsoft.com/office/drawing/2014/main" id="{B3DCD46F-C908-43D4-856A-FEF7A77CB492}"/>
              </a:ext>
            </a:extLst>
          </p:cNvPr>
          <p:cNvGrpSpPr/>
          <p:nvPr/>
        </p:nvGrpSpPr>
        <p:grpSpPr>
          <a:xfrm>
            <a:off x="6153971" y="4173220"/>
            <a:ext cx="1733525" cy="2119177"/>
            <a:chOff x="6153971" y="4173220"/>
            <a:chExt cx="1733525" cy="2119177"/>
          </a:xfrm>
        </p:grpSpPr>
        <p:sp>
          <p:nvSpPr>
            <p:cNvPr id="157" name="Double Bracket 156">
              <a:extLst>
                <a:ext uri="{FF2B5EF4-FFF2-40B4-BE49-F238E27FC236}">
                  <a16:creationId xmlns:a16="http://schemas.microsoft.com/office/drawing/2014/main" id="{4FE1CF53-5487-48E7-92DE-045B221423B5}"/>
                </a:ext>
              </a:extLst>
            </p:cNvPr>
            <p:cNvSpPr/>
            <p:nvPr/>
          </p:nvSpPr>
          <p:spPr>
            <a:xfrm rot="5400000" flipH="1">
              <a:off x="6093091" y="4497992"/>
              <a:ext cx="1855285" cy="1733525"/>
            </a:xfrm>
            <a:prstGeom prst="bracketPair">
              <a:avLst>
                <a:gd name="adj" fmla="val 0"/>
              </a:avLst>
            </a:prstGeom>
            <a:solidFill>
              <a:schemeClr val="bg2"/>
            </a:solidFill>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AD7C0700-A958-490B-B001-8E23574BE073}"/>
                </a:ext>
              </a:extLst>
            </p:cNvPr>
            <p:cNvSpPr txBox="1"/>
            <p:nvPr/>
          </p:nvSpPr>
          <p:spPr>
            <a:xfrm>
              <a:off x="6166760"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6">
                      <a:lumMod val="75000"/>
                    </a:schemeClr>
                  </a:solidFill>
                </a:rPr>
                <a:t>April:</a:t>
              </a:r>
            </a:p>
            <a:p>
              <a:r>
                <a:rPr lang="en-US" dirty="0"/>
                <a:t>Write your text here. Add your description.</a:t>
              </a:r>
            </a:p>
          </p:txBody>
        </p:sp>
        <p:sp>
          <p:nvSpPr>
            <p:cNvPr id="71" name="Oval 70">
              <a:extLst>
                <a:ext uri="{FF2B5EF4-FFF2-40B4-BE49-F238E27FC236}">
                  <a16:creationId xmlns:a16="http://schemas.microsoft.com/office/drawing/2014/main" id="{872ED976-E418-4781-8EC9-A5CE54DF10B4}"/>
                </a:ext>
              </a:extLst>
            </p:cNvPr>
            <p:cNvSpPr/>
            <p:nvPr/>
          </p:nvSpPr>
          <p:spPr>
            <a:xfrm>
              <a:off x="6801397" y="4173220"/>
              <a:ext cx="438674" cy="4386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5" name="TextBox 84">
              <a:extLst>
                <a:ext uri="{FF2B5EF4-FFF2-40B4-BE49-F238E27FC236}">
                  <a16:creationId xmlns:a16="http://schemas.microsoft.com/office/drawing/2014/main" id="{3AA3D26B-FF8E-405A-9041-40F9D1F23182}"/>
                </a:ext>
              </a:extLst>
            </p:cNvPr>
            <p:cNvSpPr txBox="1"/>
            <p:nvPr/>
          </p:nvSpPr>
          <p:spPr>
            <a:xfrm>
              <a:off x="6759111" y="4220309"/>
              <a:ext cx="517962" cy="365446"/>
            </a:xfrm>
            <a:prstGeom prst="rect">
              <a:avLst/>
            </a:prstGeom>
            <a:noFill/>
          </p:spPr>
          <p:txBody>
            <a:bodyPr wrap="square" lIns="144000" tIns="108000" rIns="144000" bIns="108000" rtlCol="0" anchor="ctr">
              <a:noAutofit/>
            </a:bodyPr>
            <a:lstStyle/>
            <a:p>
              <a:pPr algn="ctr"/>
              <a:r>
                <a:rPr lang="en-US" sz="1600" dirty="0"/>
                <a:t>04</a:t>
              </a:r>
            </a:p>
          </p:txBody>
        </p:sp>
      </p:grpSp>
      <p:grpSp>
        <p:nvGrpSpPr>
          <p:cNvPr id="29" name="Group 28">
            <a:extLst>
              <a:ext uri="{FF2B5EF4-FFF2-40B4-BE49-F238E27FC236}">
                <a16:creationId xmlns:a16="http://schemas.microsoft.com/office/drawing/2014/main" id="{702FB5D5-87A1-4743-AC39-A3F462C3BEF4}"/>
              </a:ext>
            </a:extLst>
          </p:cNvPr>
          <p:cNvGrpSpPr/>
          <p:nvPr/>
        </p:nvGrpSpPr>
        <p:grpSpPr>
          <a:xfrm>
            <a:off x="7995678" y="4173220"/>
            <a:ext cx="1733525" cy="2119177"/>
            <a:chOff x="7995678" y="4173220"/>
            <a:chExt cx="1733525" cy="2119177"/>
          </a:xfrm>
        </p:grpSpPr>
        <p:sp>
          <p:nvSpPr>
            <p:cNvPr id="163" name="Double Bracket 162">
              <a:extLst>
                <a:ext uri="{FF2B5EF4-FFF2-40B4-BE49-F238E27FC236}">
                  <a16:creationId xmlns:a16="http://schemas.microsoft.com/office/drawing/2014/main" id="{B8170B5A-737C-415F-AA85-CCE6580C65EA}"/>
                </a:ext>
              </a:extLst>
            </p:cNvPr>
            <p:cNvSpPr/>
            <p:nvPr/>
          </p:nvSpPr>
          <p:spPr>
            <a:xfrm rot="5400000" flipH="1">
              <a:off x="7934798" y="4497992"/>
              <a:ext cx="1855285" cy="1733525"/>
            </a:xfrm>
            <a:prstGeom prst="bracketPair">
              <a:avLst>
                <a:gd name="adj" fmla="val 0"/>
              </a:avLst>
            </a:prstGeom>
            <a:solidFill>
              <a:schemeClr val="bg2"/>
            </a:solidFill>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B3A72468-A915-4A94-8A4D-757CAD36BE3E}"/>
                </a:ext>
              </a:extLst>
            </p:cNvPr>
            <p:cNvSpPr txBox="1"/>
            <p:nvPr/>
          </p:nvSpPr>
          <p:spPr>
            <a:xfrm>
              <a:off x="8008467"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4">
                      <a:lumMod val="75000"/>
                    </a:schemeClr>
                  </a:solidFill>
                </a:rPr>
                <a:t>May:</a:t>
              </a:r>
            </a:p>
            <a:p>
              <a:r>
                <a:rPr lang="en-US" dirty="0"/>
                <a:t>Write your text here. Add your description.</a:t>
              </a:r>
            </a:p>
          </p:txBody>
        </p:sp>
        <p:sp>
          <p:nvSpPr>
            <p:cNvPr id="75" name="Oval 74">
              <a:extLst>
                <a:ext uri="{FF2B5EF4-FFF2-40B4-BE49-F238E27FC236}">
                  <a16:creationId xmlns:a16="http://schemas.microsoft.com/office/drawing/2014/main" id="{E6358FF9-7221-4886-BCE4-8D90B9F86B03}"/>
                </a:ext>
              </a:extLst>
            </p:cNvPr>
            <p:cNvSpPr/>
            <p:nvPr/>
          </p:nvSpPr>
          <p:spPr>
            <a:xfrm>
              <a:off x="8643104" y="4173220"/>
              <a:ext cx="438674" cy="4386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6" name="TextBox 85">
              <a:extLst>
                <a:ext uri="{FF2B5EF4-FFF2-40B4-BE49-F238E27FC236}">
                  <a16:creationId xmlns:a16="http://schemas.microsoft.com/office/drawing/2014/main" id="{99AD6176-5F19-4EF9-A53F-FDD1E2287702}"/>
                </a:ext>
              </a:extLst>
            </p:cNvPr>
            <p:cNvSpPr txBox="1"/>
            <p:nvPr/>
          </p:nvSpPr>
          <p:spPr>
            <a:xfrm>
              <a:off x="8600819" y="4220309"/>
              <a:ext cx="517962" cy="365446"/>
            </a:xfrm>
            <a:prstGeom prst="rect">
              <a:avLst/>
            </a:prstGeom>
            <a:noFill/>
          </p:spPr>
          <p:txBody>
            <a:bodyPr wrap="square" lIns="144000" tIns="108000" rIns="144000" bIns="108000" rtlCol="0" anchor="ctr">
              <a:noAutofit/>
            </a:bodyPr>
            <a:lstStyle/>
            <a:p>
              <a:pPr algn="ctr"/>
              <a:r>
                <a:rPr lang="en-US" sz="1600" dirty="0"/>
                <a:t>05</a:t>
              </a:r>
            </a:p>
          </p:txBody>
        </p:sp>
      </p:grpSp>
      <p:grpSp>
        <p:nvGrpSpPr>
          <p:cNvPr id="30" name="Group 29">
            <a:extLst>
              <a:ext uri="{FF2B5EF4-FFF2-40B4-BE49-F238E27FC236}">
                <a16:creationId xmlns:a16="http://schemas.microsoft.com/office/drawing/2014/main" id="{061511E8-DC5A-4174-AA3F-7FF4225297B7}"/>
              </a:ext>
            </a:extLst>
          </p:cNvPr>
          <p:cNvGrpSpPr/>
          <p:nvPr/>
        </p:nvGrpSpPr>
        <p:grpSpPr>
          <a:xfrm>
            <a:off x="9837386" y="4173220"/>
            <a:ext cx="1733525" cy="2119177"/>
            <a:chOff x="9837386" y="4173220"/>
            <a:chExt cx="1733525" cy="2119177"/>
          </a:xfrm>
        </p:grpSpPr>
        <p:sp>
          <p:nvSpPr>
            <p:cNvPr id="169" name="Double Bracket 168">
              <a:extLst>
                <a:ext uri="{FF2B5EF4-FFF2-40B4-BE49-F238E27FC236}">
                  <a16:creationId xmlns:a16="http://schemas.microsoft.com/office/drawing/2014/main" id="{10FA78A1-099E-4276-BA29-F2E24F7F04C5}"/>
                </a:ext>
              </a:extLst>
            </p:cNvPr>
            <p:cNvSpPr/>
            <p:nvPr/>
          </p:nvSpPr>
          <p:spPr>
            <a:xfrm rot="5400000" flipH="1">
              <a:off x="9776506" y="4497992"/>
              <a:ext cx="1855285" cy="1733525"/>
            </a:xfrm>
            <a:prstGeom prst="bracketPair">
              <a:avLst>
                <a:gd name="adj" fmla="val 0"/>
              </a:avLst>
            </a:prstGeom>
            <a:solidFill>
              <a:schemeClr val="bg2"/>
            </a:solidFill>
            <a:ln w="381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0" name="TextBox 169">
              <a:extLst>
                <a:ext uri="{FF2B5EF4-FFF2-40B4-BE49-F238E27FC236}">
                  <a16:creationId xmlns:a16="http://schemas.microsoft.com/office/drawing/2014/main" id="{9B2FEE6B-2C5C-43A4-9714-BF97EA66136D}"/>
                </a:ext>
              </a:extLst>
            </p:cNvPr>
            <p:cNvSpPr txBox="1"/>
            <p:nvPr/>
          </p:nvSpPr>
          <p:spPr>
            <a:xfrm>
              <a:off x="9850175" y="4772381"/>
              <a:ext cx="1707948" cy="1493477"/>
            </a:xfrm>
            <a:prstGeom prst="rect">
              <a:avLst/>
            </a:prstGeom>
            <a:noFill/>
          </p:spPr>
          <p:txBody>
            <a:bodyPr wrap="square" lIns="144000" tIns="72000" rIns="144000" bIns="108000" rtlCol="0" anchor="t" anchorCtr="0">
              <a:noAutofit/>
            </a:bodyPr>
            <a:lstStyle/>
            <a:p>
              <a:pPr algn="ctr"/>
              <a:r>
                <a:rPr lang="en-US" sz="2000" dirty="0">
                  <a:solidFill>
                    <a:schemeClr val="accent5">
                      <a:lumMod val="75000"/>
                    </a:schemeClr>
                  </a:solidFill>
                </a:rPr>
                <a:t>June:</a:t>
              </a:r>
            </a:p>
            <a:p>
              <a:r>
                <a:rPr lang="en-US" dirty="0"/>
                <a:t>Write your text here. Add your description. </a:t>
              </a:r>
            </a:p>
          </p:txBody>
        </p:sp>
        <p:sp>
          <p:nvSpPr>
            <p:cNvPr id="73" name="Oval 72">
              <a:extLst>
                <a:ext uri="{FF2B5EF4-FFF2-40B4-BE49-F238E27FC236}">
                  <a16:creationId xmlns:a16="http://schemas.microsoft.com/office/drawing/2014/main" id="{46CA7524-2BD9-431B-A17A-A7DD2A56D491}"/>
                </a:ext>
              </a:extLst>
            </p:cNvPr>
            <p:cNvSpPr/>
            <p:nvPr/>
          </p:nvSpPr>
          <p:spPr>
            <a:xfrm>
              <a:off x="10484812" y="4173220"/>
              <a:ext cx="438674" cy="4386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7" name="TextBox 86">
              <a:extLst>
                <a:ext uri="{FF2B5EF4-FFF2-40B4-BE49-F238E27FC236}">
                  <a16:creationId xmlns:a16="http://schemas.microsoft.com/office/drawing/2014/main" id="{B0A5659A-6AB1-4EFF-97D9-953D2C725893}"/>
                </a:ext>
              </a:extLst>
            </p:cNvPr>
            <p:cNvSpPr txBox="1"/>
            <p:nvPr/>
          </p:nvSpPr>
          <p:spPr>
            <a:xfrm>
              <a:off x="10451025" y="4220238"/>
              <a:ext cx="517962" cy="365446"/>
            </a:xfrm>
            <a:prstGeom prst="rect">
              <a:avLst/>
            </a:prstGeom>
            <a:noFill/>
          </p:spPr>
          <p:txBody>
            <a:bodyPr wrap="square" lIns="144000" tIns="108000" rIns="144000" bIns="108000" rtlCol="0" anchor="ctr">
              <a:noAutofit/>
            </a:bodyPr>
            <a:lstStyle/>
            <a:p>
              <a:pPr algn="ctr"/>
              <a:r>
                <a:rPr lang="en-US" sz="1600" dirty="0"/>
                <a:t>06</a:t>
              </a:r>
            </a:p>
          </p:txBody>
        </p:sp>
      </p:grpSp>
      <p:grpSp>
        <p:nvGrpSpPr>
          <p:cNvPr id="21" name="Group 20">
            <a:extLst>
              <a:ext uri="{FF2B5EF4-FFF2-40B4-BE49-F238E27FC236}">
                <a16:creationId xmlns:a16="http://schemas.microsoft.com/office/drawing/2014/main" id="{5370DA8C-66E9-4C2E-9116-618E3360C54E}"/>
              </a:ext>
            </a:extLst>
          </p:cNvPr>
          <p:cNvGrpSpPr/>
          <p:nvPr/>
        </p:nvGrpSpPr>
        <p:grpSpPr>
          <a:xfrm>
            <a:off x="9186665" y="2579283"/>
            <a:ext cx="2405982" cy="1386680"/>
            <a:chOff x="9186665" y="2579283"/>
            <a:chExt cx="2405982" cy="1386680"/>
          </a:xfrm>
        </p:grpSpPr>
        <p:grpSp>
          <p:nvGrpSpPr>
            <p:cNvPr id="20" name="Group 19">
              <a:extLst>
                <a:ext uri="{FF2B5EF4-FFF2-40B4-BE49-F238E27FC236}">
                  <a16:creationId xmlns:a16="http://schemas.microsoft.com/office/drawing/2014/main" id="{5D182927-2961-41AF-BC94-A577E848F7E2}"/>
                </a:ext>
              </a:extLst>
            </p:cNvPr>
            <p:cNvGrpSpPr/>
            <p:nvPr/>
          </p:nvGrpSpPr>
          <p:grpSpPr>
            <a:xfrm>
              <a:off x="9186665" y="3271058"/>
              <a:ext cx="2405982" cy="519298"/>
              <a:chOff x="9186665" y="3271058"/>
              <a:chExt cx="2405982" cy="519298"/>
            </a:xfrm>
          </p:grpSpPr>
          <p:sp>
            <p:nvSpPr>
              <p:cNvPr id="62" name="Freeform 21">
                <a:extLst>
                  <a:ext uri="{FF2B5EF4-FFF2-40B4-BE49-F238E27FC236}">
                    <a16:creationId xmlns:a16="http://schemas.microsoft.com/office/drawing/2014/main" id="{3E339DB9-3B3C-40D0-B6FA-E6BADFCC808E}"/>
                  </a:ext>
                </a:extLst>
              </p:cNvPr>
              <p:cNvSpPr>
                <a:spLocks/>
              </p:cNvSpPr>
              <p:nvPr/>
            </p:nvSpPr>
            <p:spPr bwMode="auto">
              <a:xfrm rot="5400000">
                <a:off x="9185997" y="3271726"/>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Shape 81">
                <a:extLst>
                  <a:ext uri="{FF2B5EF4-FFF2-40B4-BE49-F238E27FC236}">
                    <a16:creationId xmlns:a16="http://schemas.microsoft.com/office/drawing/2014/main" id="{1ECB2ABB-E6DF-4956-86FC-3883E86AC583}"/>
                  </a:ext>
                </a:extLst>
              </p:cNvPr>
              <p:cNvSpPr>
                <a:spLocks/>
              </p:cNvSpPr>
              <p:nvPr/>
            </p:nvSpPr>
            <p:spPr bwMode="auto">
              <a:xfrm>
                <a:off x="9681133" y="3486150"/>
                <a:ext cx="1911514" cy="304206"/>
              </a:xfrm>
              <a:custGeom>
                <a:avLst/>
                <a:gdLst>
                  <a:gd name="connsiteX0" fmla="*/ 27174 w 1911514"/>
                  <a:gd name="connsiteY0" fmla="*/ 0 h 304206"/>
                  <a:gd name="connsiteX1" fmla="*/ 1517537 w 1911514"/>
                  <a:gd name="connsiteY1" fmla="*/ 0 h 304206"/>
                  <a:gd name="connsiteX2" fmla="*/ 1517583 w 1911514"/>
                  <a:gd name="connsiteY2" fmla="*/ 52 h 304206"/>
                  <a:gd name="connsiteX3" fmla="*/ 1864227 w 1911514"/>
                  <a:gd name="connsiteY3" fmla="*/ 52 h 304206"/>
                  <a:gd name="connsiteX4" fmla="*/ 1911514 w 1911514"/>
                  <a:gd name="connsiteY4" fmla="*/ 152129 h 304206"/>
                  <a:gd name="connsiteX5" fmla="*/ 1864227 w 1911514"/>
                  <a:gd name="connsiteY5" fmla="*/ 304206 h 304206"/>
                  <a:gd name="connsiteX6" fmla="*/ 1547195 w 1911514"/>
                  <a:gd name="connsiteY6" fmla="*/ 304206 h 304206"/>
                  <a:gd name="connsiteX7" fmla="*/ 1517537 w 1911514"/>
                  <a:gd name="connsiteY7" fmla="*/ 304206 h 304206"/>
                  <a:gd name="connsiteX8" fmla="*/ 1331242 w 1911514"/>
                  <a:gd name="connsiteY8" fmla="*/ 304206 h 304206"/>
                  <a:gd name="connsiteX9" fmla="*/ 1316396 w 1911514"/>
                  <a:gd name="connsiteY9" fmla="*/ 304206 h 304206"/>
                  <a:gd name="connsiteX10" fmla="*/ 1153679 w 1911514"/>
                  <a:gd name="connsiteY10" fmla="*/ 304206 h 304206"/>
                  <a:gd name="connsiteX11" fmla="*/ 994292 w 1911514"/>
                  <a:gd name="connsiteY11" fmla="*/ 304206 h 304206"/>
                  <a:gd name="connsiteX12" fmla="*/ 888790 w 1911514"/>
                  <a:gd name="connsiteY12" fmla="*/ 304206 h 304206"/>
                  <a:gd name="connsiteX13" fmla="*/ 565665 w 1911514"/>
                  <a:gd name="connsiteY13" fmla="*/ 304206 h 304206"/>
                  <a:gd name="connsiteX14" fmla="*/ 519110 w 1911514"/>
                  <a:gd name="connsiteY14" fmla="*/ 304206 h 304206"/>
                  <a:gd name="connsiteX15" fmla="*/ 27174 w 1911514"/>
                  <a:gd name="connsiteY15" fmla="*/ 304206 h 304206"/>
                  <a:gd name="connsiteX16" fmla="*/ 0 w 1911514"/>
                  <a:gd name="connsiteY16" fmla="*/ 152103 h 304206"/>
                  <a:gd name="connsiteX17" fmla="*/ 27174 w 1911514"/>
                  <a:gd name="connsiteY17" fmla="*/ 0 h 30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1514" h="304206">
                    <a:moveTo>
                      <a:pt x="27174" y="0"/>
                    </a:moveTo>
                    <a:cubicBezTo>
                      <a:pt x="27174" y="0"/>
                      <a:pt x="27174" y="0"/>
                      <a:pt x="1517537" y="0"/>
                    </a:cubicBezTo>
                    <a:lnTo>
                      <a:pt x="1517583" y="52"/>
                    </a:lnTo>
                    <a:lnTo>
                      <a:pt x="1864227" y="52"/>
                    </a:lnTo>
                    <a:cubicBezTo>
                      <a:pt x="1889689" y="52"/>
                      <a:pt x="1911514" y="68849"/>
                      <a:pt x="1911514" y="152129"/>
                    </a:cubicBezTo>
                    <a:cubicBezTo>
                      <a:pt x="1911514" y="235409"/>
                      <a:pt x="1889689" y="304206"/>
                      <a:pt x="1864227" y="304206"/>
                    </a:cubicBezTo>
                    <a:cubicBezTo>
                      <a:pt x="1864227" y="304206"/>
                      <a:pt x="1864227" y="304206"/>
                      <a:pt x="1547195" y="304206"/>
                    </a:cubicBezTo>
                    <a:lnTo>
                      <a:pt x="1517537" y="304206"/>
                    </a:lnTo>
                    <a:cubicBezTo>
                      <a:pt x="1517537" y="304206"/>
                      <a:pt x="1517537" y="304206"/>
                      <a:pt x="1331242" y="304206"/>
                    </a:cubicBezTo>
                    <a:lnTo>
                      <a:pt x="1316396" y="304206"/>
                    </a:lnTo>
                    <a:lnTo>
                      <a:pt x="1153679" y="304206"/>
                    </a:lnTo>
                    <a:lnTo>
                      <a:pt x="994292" y="304206"/>
                    </a:lnTo>
                    <a:lnTo>
                      <a:pt x="888790" y="304206"/>
                    </a:lnTo>
                    <a:lnTo>
                      <a:pt x="565665" y="304206"/>
                    </a:lnTo>
                    <a:lnTo>
                      <a:pt x="519110" y="304206"/>
                    </a:lnTo>
                    <a:cubicBezTo>
                      <a:pt x="376478" y="304206"/>
                      <a:pt x="213469" y="304206"/>
                      <a:pt x="27174" y="304206"/>
                    </a:cubicBezTo>
                    <a:cubicBezTo>
                      <a:pt x="12542" y="304206"/>
                      <a:pt x="0" y="235398"/>
                      <a:pt x="0" y="152103"/>
                    </a:cubicBezTo>
                    <a:cubicBezTo>
                      <a:pt x="0" y="68809"/>
                      <a:pt x="12542" y="0"/>
                      <a:pt x="27174"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sp>
          <p:nvSpPr>
            <p:cNvPr id="172" name="Oval 171">
              <a:extLst>
                <a:ext uri="{FF2B5EF4-FFF2-40B4-BE49-F238E27FC236}">
                  <a16:creationId xmlns:a16="http://schemas.microsoft.com/office/drawing/2014/main" id="{DB016177-B732-4435-B202-6F96FC948D01}"/>
                </a:ext>
              </a:extLst>
            </p:cNvPr>
            <p:cNvSpPr/>
            <p:nvPr/>
          </p:nvSpPr>
          <p:spPr>
            <a:xfrm flipH="1">
              <a:off x="10343962" y="3271166"/>
              <a:ext cx="694798" cy="694797"/>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D749DE1-8D28-4A99-A4B2-235B2A2C9ABC}"/>
                </a:ext>
              </a:extLst>
            </p:cNvPr>
            <p:cNvSpPr txBox="1"/>
            <p:nvPr/>
          </p:nvSpPr>
          <p:spPr>
            <a:xfrm>
              <a:off x="9652565" y="2579283"/>
              <a:ext cx="1280160" cy="516168"/>
            </a:xfrm>
            <a:prstGeom prst="rect">
              <a:avLst/>
            </a:prstGeom>
            <a:noFill/>
          </p:spPr>
          <p:txBody>
            <a:bodyPr wrap="none" lIns="144000" tIns="108000" rIns="144000" bIns="108000" rtlCol="0" anchor="ctr">
              <a:noAutofit/>
            </a:bodyPr>
            <a:lstStyle/>
            <a:p>
              <a:pPr algn="ctr"/>
              <a:r>
                <a:rPr lang="en-US" sz="2400" dirty="0">
                  <a:solidFill>
                    <a:schemeClr val="tx2">
                      <a:lumMod val="75000"/>
                    </a:schemeClr>
                  </a:solidFill>
                </a:rPr>
                <a:t>Header 6</a:t>
              </a:r>
            </a:p>
          </p:txBody>
        </p:sp>
      </p:grpSp>
      <p:grpSp>
        <p:nvGrpSpPr>
          <p:cNvPr id="18" name="Group 17">
            <a:extLst>
              <a:ext uri="{FF2B5EF4-FFF2-40B4-BE49-F238E27FC236}">
                <a16:creationId xmlns:a16="http://schemas.microsoft.com/office/drawing/2014/main" id="{CFA13866-9D9C-4340-B1CD-77F38B1FA4CC}"/>
              </a:ext>
            </a:extLst>
          </p:cNvPr>
          <p:cNvGrpSpPr/>
          <p:nvPr/>
        </p:nvGrpSpPr>
        <p:grpSpPr>
          <a:xfrm>
            <a:off x="7489381" y="1118924"/>
            <a:ext cx="2046936" cy="2256537"/>
            <a:chOff x="7489381" y="1118924"/>
            <a:chExt cx="2046936" cy="2256537"/>
          </a:xfrm>
        </p:grpSpPr>
        <p:grpSp>
          <p:nvGrpSpPr>
            <p:cNvPr id="17" name="Group 16">
              <a:extLst>
                <a:ext uri="{FF2B5EF4-FFF2-40B4-BE49-F238E27FC236}">
                  <a16:creationId xmlns:a16="http://schemas.microsoft.com/office/drawing/2014/main" id="{D3681E9E-E1AF-4B59-9472-9FFB1A6BB147}"/>
                </a:ext>
              </a:extLst>
            </p:cNvPr>
            <p:cNvGrpSpPr/>
            <p:nvPr/>
          </p:nvGrpSpPr>
          <p:grpSpPr>
            <a:xfrm>
              <a:off x="7489381" y="1308853"/>
              <a:ext cx="2046936" cy="2066608"/>
              <a:chOff x="7489381" y="1308853"/>
              <a:chExt cx="2046936" cy="2066608"/>
            </a:xfrm>
          </p:grpSpPr>
          <p:sp>
            <p:nvSpPr>
              <p:cNvPr id="59" name="Freeform 10">
                <a:extLst>
                  <a:ext uri="{FF2B5EF4-FFF2-40B4-BE49-F238E27FC236}">
                    <a16:creationId xmlns:a16="http://schemas.microsoft.com/office/drawing/2014/main" id="{7F69E989-ED99-495B-BF43-E3837911D708}"/>
                  </a:ext>
                </a:extLst>
              </p:cNvPr>
              <p:cNvSpPr>
                <a:spLocks/>
              </p:cNvSpPr>
              <p:nvPr/>
            </p:nvSpPr>
            <p:spPr bwMode="auto">
              <a:xfrm>
                <a:off x="7489381" y="1313026"/>
                <a:ext cx="1546801"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21">
                <a:extLst>
                  <a:ext uri="{FF2B5EF4-FFF2-40B4-BE49-F238E27FC236}">
                    <a16:creationId xmlns:a16="http://schemas.microsoft.com/office/drawing/2014/main" id="{0B98F127-DFA1-4F2B-9551-B7250E0BEEAF}"/>
                  </a:ext>
                </a:extLst>
              </p:cNvPr>
              <p:cNvSpPr>
                <a:spLocks/>
              </p:cNvSpPr>
              <p:nvPr/>
            </p:nvSpPr>
            <p:spPr bwMode="auto">
              <a:xfrm rot="16200000">
                <a:off x="8974627" y="1309521"/>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10">
                <a:extLst>
                  <a:ext uri="{FF2B5EF4-FFF2-40B4-BE49-F238E27FC236}">
                    <a16:creationId xmlns:a16="http://schemas.microsoft.com/office/drawing/2014/main" id="{5E9C8872-F98E-4CC8-BCB3-16910C32312C}"/>
                  </a:ext>
                </a:extLst>
              </p:cNvPr>
              <p:cNvSpPr>
                <a:spLocks/>
              </p:cNvSpPr>
              <p:nvPr/>
            </p:nvSpPr>
            <p:spPr bwMode="auto">
              <a:xfrm rot="16200000">
                <a:off x="8566561" y="2404417"/>
                <a:ext cx="1546801"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Rectangle: Rounded Corners 66">
                <a:extLst>
                  <a:ext uri="{FF2B5EF4-FFF2-40B4-BE49-F238E27FC236}">
                    <a16:creationId xmlns:a16="http://schemas.microsoft.com/office/drawing/2014/main" id="{80121CBF-8361-4DB6-AD9D-14750ED53904}"/>
                  </a:ext>
                </a:extLst>
              </p:cNvPr>
              <p:cNvSpPr/>
              <p:nvPr/>
            </p:nvSpPr>
            <p:spPr>
              <a:xfrm rot="5400000">
                <a:off x="9224324" y="3063468"/>
                <a:ext cx="227986" cy="396000"/>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6" name="Oval 165">
              <a:extLst>
                <a:ext uri="{FF2B5EF4-FFF2-40B4-BE49-F238E27FC236}">
                  <a16:creationId xmlns:a16="http://schemas.microsoft.com/office/drawing/2014/main" id="{D317E219-4924-4319-887D-A3E706C5EAC5}"/>
                </a:ext>
              </a:extLst>
            </p:cNvPr>
            <p:cNvSpPr/>
            <p:nvPr/>
          </p:nvSpPr>
          <p:spPr>
            <a:xfrm flipH="1">
              <a:off x="8280496" y="1118924"/>
              <a:ext cx="694798" cy="694797"/>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78B921DF-1F72-4264-AEED-CADFF78F7D16}"/>
                </a:ext>
              </a:extLst>
            </p:cNvPr>
            <p:cNvSpPr txBox="1"/>
            <p:nvPr/>
          </p:nvSpPr>
          <p:spPr>
            <a:xfrm>
              <a:off x="7634680" y="1852261"/>
              <a:ext cx="1280160" cy="516168"/>
            </a:xfrm>
            <a:prstGeom prst="rect">
              <a:avLst/>
            </a:prstGeom>
            <a:noFill/>
          </p:spPr>
          <p:txBody>
            <a:bodyPr wrap="none" lIns="144000" tIns="108000" rIns="144000" bIns="108000" rtlCol="0" anchor="ctr">
              <a:noAutofit/>
            </a:bodyPr>
            <a:lstStyle/>
            <a:p>
              <a:pPr algn="ctr"/>
              <a:r>
                <a:rPr lang="en-US" sz="2400" dirty="0">
                  <a:solidFill>
                    <a:schemeClr val="accent4">
                      <a:lumMod val="75000"/>
                    </a:schemeClr>
                  </a:solidFill>
                </a:rPr>
                <a:t>Header 5</a:t>
              </a:r>
            </a:p>
          </p:txBody>
        </p:sp>
      </p:grpSp>
      <p:grpSp>
        <p:nvGrpSpPr>
          <p:cNvPr id="15" name="Group 14">
            <a:extLst>
              <a:ext uri="{FF2B5EF4-FFF2-40B4-BE49-F238E27FC236}">
                <a16:creationId xmlns:a16="http://schemas.microsoft.com/office/drawing/2014/main" id="{BDA226D9-0365-4AF0-82A5-1BD1E437173F}"/>
              </a:ext>
            </a:extLst>
          </p:cNvPr>
          <p:cNvGrpSpPr/>
          <p:nvPr/>
        </p:nvGrpSpPr>
        <p:grpSpPr>
          <a:xfrm>
            <a:off x="5705973" y="1265485"/>
            <a:ext cx="1972585" cy="2784460"/>
            <a:chOff x="5705973" y="1265485"/>
            <a:chExt cx="1972585" cy="2784460"/>
          </a:xfrm>
        </p:grpSpPr>
        <p:grpSp>
          <p:nvGrpSpPr>
            <p:cNvPr id="14" name="Group 13">
              <a:extLst>
                <a:ext uri="{FF2B5EF4-FFF2-40B4-BE49-F238E27FC236}">
                  <a16:creationId xmlns:a16="http://schemas.microsoft.com/office/drawing/2014/main" id="{60313337-B2F0-4091-B7F8-091C0577233F}"/>
                </a:ext>
              </a:extLst>
            </p:cNvPr>
            <p:cNvGrpSpPr/>
            <p:nvPr/>
          </p:nvGrpSpPr>
          <p:grpSpPr>
            <a:xfrm>
              <a:off x="5705973" y="1265485"/>
              <a:ext cx="1972585" cy="2115890"/>
              <a:chOff x="5705973" y="1265485"/>
              <a:chExt cx="1972585" cy="2115890"/>
            </a:xfrm>
          </p:grpSpPr>
          <p:sp>
            <p:nvSpPr>
              <p:cNvPr id="54" name="Freeform 21">
                <a:extLst>
                  <a:ext uri="{FF2B5EF4-FFF2-40B4-BE49-F238E27FC236}">
                    <a16:creationId xmlns:a16="http://schemas.microsoft.com/office/drawing/2014/main" id="{9D18AD04-2F77-4D33-A988-319E37F6E32F}"/>
                  </a:ext>
                </a:extLst>
              </p:cNvPr>
              <p:cNvSpPr>
                <a:spLocks/>
              </p:cNvSpPr>
              <p:nvPr/>
            </p:nvSpPr>
            <p:spPr bwMode="auto">
              <a:xfrm rot="5400000">
                <a:off x="5705305" y="2861723"/>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10">
                <a:extLst>
                  <a:ext uri="{FF2B5EF4-FFF2-40B4-BE49-F238E27FC236}">
                    <a16:creationId xmlns:a16="http://schemas.microsoft.com/office/drawing/2014/main" id="{0FF73D11-7FBF-43D1-A209-6EA84CCDCB86}"/>
                  </a:ext>
                </a:extLst>
              </p:cNvPr>
              <p:cNvSpPr>
                <a:spLocks/>
              </p:cNvSpPr>
              <p:nvPr/>
            </p:nvSpPr>
            <p:spPr bwMode="auto">
              <a:xfrm>
                <a:off x="6174082" y="3075758"/>
                <a:ext cx="692112" cy="305617"/>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21">
                <a:extLst>
                  <a:ext uri="{FF2B5EF4-FFF2-40B4-BE49-F238E27FC236}">
                    <a16:creationId xmlns:a16="http://schemas.microsoft.com/office/drawing/2014/main" id="{D263822B-F7BF-402C-BCEF-50ABB1279BBF}"/>
                  </a:ext>
                </a:extLst>
              </p:cNvPr>
              <p:cNvSpPr>
                <a:spLocks/>
              </p:cNvSpPr>
              <p:nvPr/>
            </p:nvSpPr>
            <p:spPr bwMode="auto">
              <a:xfrm>
                <a:off x="6833931" y="2862391"/>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 name="Freeform 10">
                <a:extLst>
                  <a:ext uri="{FF2B5EF4-FFF2-40B4-BE49-F238E27FC236}">
                    <a16:creationId xmlns:a16="http://schemas.microsoft.com/office/drawing/2014/main" id="{6B1ED902-75EC-4542-9291-EAE419E4BCA5}"/>
                  </a:ext>
                </a:extLst>
              </p:cNvPr>
              <p:cNvSpPr>
                <a:spLocks/>
              </p:cNvSpPr>
              <p:nvPr/>
            </p:nvSpPr>
            <p:spPr bwMode="auto">
              <a:xfrm rot="16200000">
                <a:off x="6651680" y="2199063"/>
                <a:ext cx="1095713"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8" name="Freeform 21">
                <a:extLst>
                  <a:ext uri="{FF2B5EF4-FFF2-40B4-BE49-F238E27FC236}">
                    <a16:creationId xmlns:a16="http://schemas.microsoft.com/office/drawing/2014/main" id="{A1872734-5CF4-47D2-AD74-15E8DBE02EEE}"/>
                  </a:ext>
                </a:extLst>
              </p:cNvPr>
              <p:cNvSpPr>
                <a:spLocks/>
              </p:cNvSpPr>
              <p:nvPr/>
            </p:nvSpPr>
            <p:spPr bwMode="auto">
              <a:xfrm rot="10800000">
                <a:off x="7045268" y="1310189"/>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Rectangle: Rounded Corners 65">
                <a:extLst>
                  <a:ext uri="{FF2B5EF4-FFF2-40B4-BE49-F238E27FC236}">
                    <a16:creationId xmlns:a16="http://schemas.microsoft.com/office/drawing/2014/main" id="{1D928ED7-E480-4D9E-A0B2-11213FA19C8E}"/>
                  </a:ext>
                </a:extLst>
              </p:cNvPr>
              <p:cNvSpPr/>
              <p:nvPr/>
            </p:nvSpPr>
            <p:spPr>
              <a:xfrm rot="10800000">
                <a:off x="7450572" y="1265485"/>
                <a:ext cx="227986" cy="396000"/>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0" name="Oval 159">
              <a:extLst>
                <a:ext uri="{FF2B5EF4-FFF2-40B4-BE49-F238E27FC236}">
                  <a16:creationId xmlns:a16="http://schemas.microsoft.com/office/drawing/2014/main" id="{B802D5F4-2FDB-4D90-B179-73EC322E8CB5}"/>
                </a:ext>
              </a:extLst>
            </p:cNvPr>
            <p:cNvSpPr/>
            <p:nvPr/>
          </p:nvSpPr>
          <p:spPr>
            <a:xfrm flipH="1">
              <a:off x="6393843" y="2860394"/>
              <a:ext cx="694798" cy="694797"/>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E6A24766-BB9E-41DA-B9D9-F30C1482BC73}"/>
                </a:ext>
              </a:extLst>
            </p:cNvPr>
            <p:cNvSpPr txBox="1"/>
            <p:nvPr/>
          </p:nvSpPr>
          <p:spPr>
            <a:xfrm>
              <a:off x="6251659" y="3533777"/>
              <a:ext cx="1280160" cy="516168"/>
            </a:xfrm>
            <a:prstGeom prst="rect">
              <a:avLst/>
            </a:prstGeom>
            <a:noFill/>
          </p:spPr>
          <p:txBody>
            <a:bodyPr wrap="none" lIns="144000" tIns="108000" rIns="144000" bIns="108000" rtlCol="0" anchor="ctr">
              <a:noAutofit/>
            </a:bodyPr>
            <a:lstStyle/>
            <a:p>
              <a:pPr algn="ctr"/>
              <a:r>
                <a:rPr lang="en-US" sz="2400" dirty="0">
                  <a:solidFill>
                    <a:schemeClr val="accent6">
                      <a:lumMod val="75000"/>
                    </a:schemeClr>
                  </a:solidFill>
                </a:rPr>
                <a:t>Header 4</a:t>
              </a:r>
            </a:p>
          </p:txBody>
        </p:sp>
      </p:grpSp>
      <p:grpSp>
        <p:nvGrpSpPr>
          <p:cNvPr id="12" name="Group 11">
            <a:extLst>
              <a:ext uri="{FF2B5EF4-FFF2-40B4-BE49-F238E27FC236}">
                <a16:creationId xmlns:a16="http://schemas.microsoft.com/office/drawing/2014/main" id="{BA6C7659-5029-4A40-990E-EB2FE8B0D391}"/>
              </a:ext>
            </a:extLst>
          </p:cNvPr>
          <p:cNvGrpSpPr/>
          <p:nvPr/>
        </p:nvGrpSpPr>
        <p:grpSpPr>
          <a:xfrm>
            <a:off x="3522783" y="1436913"/>
            <a:ext cx="2531310" cy="1506087"/>
            <a:chOff x="3522783" y="1436913"/>
            <a:chExt cx="2531310" cy="1506087"/>
          </a:xfrm>
        </p:grpSpPr>
        <p:grpSp>
          <p:nvGrpSpPr>
            <p:cNvPr id="11" name="Group 10">
              <a:extLst>
                <a:ext uri="{FF2B5EF4-FFF2-40B4-BE49-F238E27FC236}">
                  <a16:creationId xmlns:a16="http://schemas.microsoft.com/office/drawing/2014/main" id="{A2F6D23B-0648-4E6F-BAC9-037379682BF4}"/>
                </a:ext>
              </a:extLst>
            </p:cNvPr>
            <p:cNvGrpSpPr/>
            <p:nvPr/>
          </p:nvGrpSpPr>
          <p:grpSpPr>
            <a:xfrm>
              <a:off x="3522783" y="1645081"/>
              <a:ext cx="2531310" cy="1297919"/>
              <a:chOff x="3522783" y="1645081"/>
              <a:chExt cx="2531310" cy="1297919"/>
            </a:xfrm>
          </p:grpSpPr>
          <p:sp>
            <p:nvSpPr>
              <p:cNvPr id="50" name="Freeform 21">
                <a:extLst>
                  <a:ext uri="{FF2B5EF4-FFF2-40B4-BE49-F238E27FC236}">
                    <a16:creationId xmlns:a16="http://schemas.microsoft.com/office/drawing/2014/main" id="{C0E6EBBC-B889-4280-8F2A-68F655B3F184}"/>
                  </a:ext>
                </a:extLst>
              </p:cNvPr>
              <p:cNvSpPr>
                <a:spLocks/>
              </p:cNvSpPr>
              <p:nvPr/>
            </p:nvSpPr>
            <p:spPr bwMode="auto">
              <a:xfrm rot="10800000">
                <a:off x="3522783" y="1645082"/>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10">
                <a:extLst>
                  <a:ext uri="{FF2B5EF4-FFF2-40B4-BE49-F238E27FC236}">
                    <a16:creationId xmlns:a16="http://schemas.microsoft.com/office/drawing/2014/main" id="{F3A7E2C4-F7D0-4890-A764-690E12B6B00A}"/>
                  </a:ext>
                </a:extLst>
              </p:cNvPr>
              <p:cNvSpPr>
                <a:spLocks/>
              </p:cNvSpPr>
              <p:nvPr/>
            </p:nvSpPr>
            <p:spPr bwMode="auto">
              <a:xfrm>
                <a:off x="3992018" y="1645082"/>
                <a:ext cx="1546801"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21">
                <a:extLst>
                  <a:ext uri="{FF2B5EF4-FFF2-40B4-BE49-F238E27FC236}">
                    <a16:creationId xmlns:a16="http://schemas.microsoft.com/office/drawing/2014/main" id="{39DCBCD1-C735-4305-AFC0-2F97B14A3163}"/>
                  </a:ext>
                </a:extLst>
              </p:cNvPr>
              <p:cNvSpPr>
                <a:spLocks/>
              </p:cNvSpPr>
              <p:nvPr/>
            </p:nvSpPr>
            <p:spPr bwMode="auto">
              <a:xfrm rot="16200000">
                <a:off x="5489426" y="1645749"/>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0">
                <a:extLst>
                  <a:ext uri="{FF2B5EF4-FFF2-40B4-BE49-F238E27FC236}">
                    <a16:creationId xmlns:a16="http://schemas.microsoft.com/office/drawing/2014/main" id="{9A2627FB-F575-4414-94F5-704453D37A1B}"/>
                  </a:ext>
                </a:extLst>
              </p:cNvPr>
              <p:cNvSpPr>
                <a:spLocks/>
              </p:cNvSpPr>
              <p:nvPr/>
            </p:nvSpPr>
            <p:spPr bwMode="auto">
              <a:xfrm rot="16200000">
                <a:off x="5483181" y="2359421"/>
                <a:ext cx="745824"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Rectangle: Rounded Corners 63">
                <a:extLst>
                  <a:ext uri="{FF2B5EF4-FFF2-40B4-BE49-F238E27FC236}">
                    <a16:creationId xmlns:a16="http://schemas.microsoft.com/office/drawing/2014/main" id="{FDD6F1D8-180A-4422-980C-4DB9A4E3FCAA}"/>
                  </a:ext>
                </a:extLst>
              </p:cNvPr>
              <p:cNvSpPr/>
              <p:nvPr/>
            </p:nvSpPr>
            <p:spPr>
              <a:xfrm rot="5400000">
                <a:off x="5742100" y="2631007"/>
                <a:ext cx="227986" cy="396000"/>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4" name="Oval 153">
              <a:extLst>
                <a:ext uri="{FF2B5EF4-FFF2-40B4-BE49-F238E27FC236}">
                  <a16:creationId xmlns:a16="http://schemas.microsoft.com/office/drawing/2014/main" id="{068841E7-4DC5-416E-9213-42CBEF71E32E}"/>
                </a:ext>
              </a:extLst>
            </p:cNvPr>
            <p:cNvSpPr/>
            <p:nvPr/>
          </p:nvSpPr>
          <p:spPr>
            <a:xfrm flipH="1">
              <a:off x="4818840" y="1436913"/>
              <a:ext cx="694798" cy="694797"/>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45FEBC94-3A53-4836-8002-41C19487175C}"/>
                </a:ext>
              </a:extLst>
            </p:cNvPr>
            <p:cNvSpPr txBox="1"/>
            <p:nvPr/>
          </p:nvSpPr>
          <p:spPr>
            <a:xfrm>
              <a:off x="4362183" y="2095204"/>
              <a:ext cx="1280160" cy="516168"/>
            </a:xfrm>
            <a:prstGeom prst="rect">
              <a:avLst/>
            </a:prstGeom>
            <a:noFill/>
          </p:spPr>
          <p:txBody>
            <a:bodyPr wrap="none" lIns="144000" tIns="108000" rIns="144000" bIns="108000" rtlCol="0" anchor="ctr">
              <a:noAutofit/>
            </a:bodyPr>
            <a:lstStyle/>
            <a:p>
              <a:pPr algn="ctr"/>
              <a:r>
                <a:rPr lang="en-US" sz="2400" dirty="0">
                  <a:solidFill>
                    <a:schemeClr val="accent3"/>
                  </a:solidFill>
                </a:rPr>
                <a:t>Header 3</a:t>
              </a:r>
            </a:p>
          </p:txBody>
        </p:sp>
      </p:grpSp>
      <p:grpSp>
        <p:nvGrpSpPr>
          <p:cNvPr id="9" name="Group 8">
            <a:extLst>
              <a:ext uri="{FF2B5EF4-FFF2-40B4-BE49-F238E27FC236}">
                <a16:creationId xmlns:a16="http://schemas.microsoft.com/office/drawing/2014/main" id="{35A0FD42-69DD-4ACB-AD4B-7AA3A869B343}"/>
              </a:ext>
            </a:extLst>
          </p:cNvPr>
          <p:cNvGrpSpPr/>
          <p:nvPr/>
        </p:nvGrpSpPr>
        <p:grpSpPr>
          <a:xfrm>
            <a:off x="2148324" y="2062217"/>
            <a:ext cx="2969799" cy="1851642"/>
            <a:chOff x="2148324" y="2062217"/>
            <a:chExt cx="2969799" cy="1851642"/>
          </a:xfrm>
        </p:grpSpPr>
        <p:grpSp>
          <p:nvGrpSpPr>
            <p:cNvPr id="8" name="Group 7">
              <a:extLst>
                <a:ext uri="{FF2B5EF4-FFF2-40B4-BE49-F238E27FC236}">
                  <a16:creationId xmlns:a16="http://schemas.microsoft.com/office/drawing/2014/main" id="{8AC03D1D-4D06-4F13-9C39-8C82747020E7}"/>
                </a:ext>
              </a:extLst>
            </p:cNvPr>
            <p:cNvGrpSpPr/>
            <p:nvPr/>
          </p:nvGrpSpPr>
          <p:grpSpPr>
            <a:xfrm>
              <a:off x="2148324" y="2062217"/>
              <a:ext cx="1727399" cy="1671309"/>
              <a:chOff x="2148324" y="2062217"/>
              <a:chExt cx="1727399" cy="1671309"/>
            </a:xfrm>
          </p:grpSpPr>
          <p:sp>
            <p:nvSpPr>
              <p:cNvPr id="38" name="Freeform 21">
                <a:extLst>
                  <a:ext uri="{FF2B5EF4-FFF2-40B4-BE49-F238E27FC236}">
                    <a16:creationId xmlns:a16="http://schemas.microsoft.com/office/drawing/2014/main" id="{11221FFD-8512-4E36-8DBB-C7FC1E9DD193}"/>
                  </a:ext>
                </a:extLst>
              </p:cNvPr>
              <p:cNvSpPr>
                <a:spLocks/>
              </p:cNvSpPr>
              <p:nvPr/>
            </p:nvSpPr>
            <p:spPr bwMode="auto">
              <a:xfrm rot="5400000">
                <a:off x="2147656" y="3213677"/>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10">
                <a:extLst>
                  <a:ext uri="{FF2B5EF4-FFF2-40B4-BE49-F238E27FC236}">
                    <a16:creationId xmlns:a16="http://schemas.microsoft.com/office/drawing/2014/main" id="{BF540D2E-40F4-4C1E-B02B-2366251B3B69}"/>
                  </a:ext>
                </a:extLst>
              </p:cNvPr>
              <p:cNvSpPr>
                <a:spLocks/>
              </p:cNvSpPr>
              <p:nvPr/>
            </p:nvSpPr>
            <p:spPr bwMode="auto">
              <a:xfrm>
                <a:off x="2642793" y="3426934"/>
                <a:ext cx="692112"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21">
                <a:extLst>
                  <a:ext uri="{FF2B5EF4-FFF2-40B4-BE49-F238E27FC236}">
                    <a16:creationId xmlns:a16="http://schemas.microsoft.com/office/drawing/2014/main" id="{6FED9C4E-4245-44D6-8A02-C675B24BD023}"/>
                  </a:ext>
                </a:extLst>
              </p:cNvPr>
              <p:cNvSpPr>
                <a:spLocks/>
              </p:cNvSpPr>
              <p:nvPr/>
            </p:nvSpPr>
            <p:spPr bwMode="auto">
              <a:xfrm>
                <a:off x="3310078" y="3214345"/>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10">
                <a:extLst>
                  <a:ext uri="{FF2B5EF4-FFF2-40B4-BE49-F238E27FC236}">
                    <a16:creationId xmlns:a16="http://schemas.microsoft.com/office/drawing/2014/main" id="{C4476AED-4D15-4072-B7C1-0071F63D4930}"/>
                  </a:ext>
                </a:extLst>
              </p:cNvPr>
              <p:cNvSpPr>
                <a:spLocks/>
              </p:cNvSpPr>
              <p:nvPr/>
            </p:nvSpPr>
            <p:spPr bwMode="auto">
              <a:xfrm rot="16200000">
                <a:off x="3128223" y="2534366"/>
                <a:ext cx="1095713"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Rectangle: Rounded Corners 64">
                <a:extLst>
                  <a:ext uri="{FF2B5EF4-FFF2-40B4-BE49-F238E27FC236}">
                    <a16:creationId xmlns:a16="http://schemas.microsoft.com/office/drawing/2014/main" id="{955153FB-911C-425A-B440-EE424E30E2A6}"/>
                  </a:ext>
                </a:extLst>
              </p:cNvPr>
              <p:cNvSpPr/>
              <p:nvPr/>
            </p:nvSpPr>
            <p:spPr>
              <a:xfrm rot="5400000">
                <a:off x="3563730" y="1978210"/>
                <a:ext cx="227986" cy="396000"/>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8" name="Oval 147">
              <a:extLst>
                <a:ext uri="{FF2B5EF4-FFF2-40B4-BE49-F238E27FC236}">
                  <a16:creationId xmlns:a16="http://schemas.microsoft.com/office/drawing/2014/main" id="{05C6D96F-7B3F-4085-9FE1-9E7E39D25075}"/>
                </a:ext>
              </a:extLst>
            </p:cNvPr>
            <p:cNvSpPr/>
            <p:nvPr/>
          </p:nvSpPr>
          <p:spPr>
            <a:xfrm flipH="1">
              <a:off x="2977133" y="3219062"/>
              <a:ext cx="694798" cy="694797"/>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7275B39D-41FB-4192-8527-F75BA0ADD7FE}"/>
                </a:ext>
              </a:extLst>
            </p:cNvPr>
            <p:cNvSpPr txBox="1"/>
            <p:nvPr/>
          </p:nvSpPr>
          <p:spPr>
            <a:xfrm>
              <a:off x="3837963" y="3335883"/>
              <a:ext cx="1280160" cy="516168"/>
            </a:xfrm>
            <a:prstGeom prst="rect">
              <a:avLst/>
            </a:prstGeom>
            <a:noFill/>
          </p:spPr>
          <p:txBody>
            <a:bodyPr wrap="none" lIns="144000" tIns="108000" rIns="144000" bIns="108000" rtlCol="0" anchor="ctr">
              <a:noAutofit/>
            </a:bodyPr>
            <a:lstStyle/>
            <a:p>
              <a:pPr algn="ctr"/>
              <a:r>
                <a:rPr lang="en-US" sz="2400" dirty="0">
                  <a:solidFill>
                    <a:schemeClr val="accent2"/>
                  </a:solidFill>
                </a:rPr>
                <a:t>Header 2</a:t>
              </a:r>
            </a:p>
          </p:txBody>
        </p:sp>
      </p:grpSp>
      <p:grpSp>
        <p:nvGrpSpPr>
          <p:cNvPr id="5" name="Group 4">
            <a:extLst>
              <a:ext uri="{FF2B5EF4-FFF2-40B4-BE49-F238E27FC236}">
                <a16:creationId xmlns:a16="http://schemas.microsoft.com/office/drawing/2014/main" id="{D8649CCB-3D08-4FC6-A149-8CC8DDDAAE47}"/>
              </a:ext>
            </a:extLst>
          </p:cNvPr>
          <p:cNvGrpSpPr/>
          <p:nvPr/>
        </p:nvGrpSpPr>
        <p:grpSpPr>
          <a:xfrm>
            <a:off x="599353" y="1155282"/>
            <a:ext cx="1901911" cy="2148462"/>
            <a:chOff x="599353" y="1155282"/>
            <a:chExt cx="1901911" cy="2148462"/>
          </a:xfrm>
        </p:grpSpPr>
        <p:grpSp>
          <p:nvGrpSpPr>
            <p:cNvPr id="4" name="Group 3">
              <a:extLst>
                <a:ext uri="{FF2B5EF4-FFF2-40B4-BE49-F238E27FC236}">
                  <a16:creationId xmlns:a16="http://schemas.microsoft.com/office/drawing/2014/main" id="{ABA9E946-876E-4FF5-BBC6-2B9A6408668C}"/>
                </a:ext>
              </a:extLst>
            </p:cNvPr>
            <p:cNvGrpSpPr/>
            <p:nvPr/>
          </p:nvGrpSpPr>
          <p:grpSpPr>
            <a:xfrm>
              <a:off x="599353" y="1357409"/>
              <a:ext cx="1901911" cy="1946335"/>
              <a:chOff x="599353" y="1357409"/>
              <a:chExt cx="1901911" cy="1946335"/>
            </a:xfrm>
          </p:grpSpPr>
          <p:grpSp>
            <p:nvGrpSpPr>
              <p:cNvPr id="33" name="Group 32">
                <a:extLst>
                  <a:ext uri="{FF2B5EF4-FFF2-40B4-BE49-F238E27FC236}">
                    <a16:creationId xmlns:a16="http://schemas.microsoft.com/office/drawing/2014/main" id="{EE7876C5-C4DC-4F03-9419-BFB15F85D1E3}"/>
                  </a:ext>
                </a:extLst>
              </p:cNvPr>
              <p:cNvGrpSpPr/>
              <p:nvPr/>
            </p:nvGrpSpPr>
            <p:grpSpPr>
              <a:xfrm>
                <a:off x="599353" y="1357410"/>
                <a:ext cx="1393136" cy="304154"/>
                <a:chOff x="6604130" y="4501110"/>
                <a:chExt cx="1393136" cy="304154"/>
              </a:xfrm>
            </p:grpSpPr>
            <p:sp>
              <p:nvSpPr>
                <p:cNvPr id="34" name="Freeform 12">
                  <a:extLst>
                    <a:ext uri="{FF2B5EF4-FFF2-40B4-BE49-F238E27FC236}">
                      <a16:creationId xmlns:a16="http://schemas.microsoft.com/office/drawing/2014/main" id="{A5E3CD80-077B-4CC3-9F3B-7766B9F2A78C}"/>
                    </a:ext>
                  </a:extLst>
                </p:cNvPr>
                <p:cNvSpPr>
                  <a:spLocks/>
                </p:cNvSpPr>
                <p:nvPr/>
              </p:nvSpPr>
              <p:spPr bwMode="auto">
                <a:xfrm>
                  <a:off x="6604130" y="4501110"/>
                  <a:ext cx="1393136" cy="304154"/>
                </a:xfrm>
                <a:custGeom>
                  <a:avLst/>
                  <a:gdLst>
                    <a:gd name="T0" fmla="*/ 370 w 383"/>
                    <a:gd name="T1" fmla="*/ 0 h 84"/>
                    <a:gd name="T2" fmla="*/ 13 w 383"/>
                    <a:gd name="T3" fmla="*/ 0 h 84"/>
                    <a:gd name="T4" fmla="*/ 13 w 383"/>
                    <a:gd name="T5" fmla="*/ 0 h 84"/>
                    <a:gd name="T6" fmla="*/ 0 w 383"/>
                    <a:gd name="T7" fmla="*/ 42 h 84"/>
                    <a:gd name="T8" fmla="*/ 13 w 383"/>
                    <a:gd name="T9" fmla="*/ 84 h 84"/>
                    <a:gd name="T10" fmla="*/ 13 w 383"/>
                    <a:gd name="T11" fmla="*/ 84 h 84"/>
                    <a:gd name="T12" fmla="*/ 370 w 383"/>
                    <a:gd name="T13" fmla="*/ 84 h 84"/>
                    <a:gd name="T14" fmla="*/ 383 w 383"/>
                    <a:gd name="T15" fmla="*/ 42 h 84"/>
                    <a:gd name="T16" fmla="*/ 370 w 3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4">
                      <a:moveTo>
                        <a:pt x="370" y="0"/>
                      </a:moveTo>
                      <a:cubicBezTo>
                        <a:pt x="13" y="0"/>
                        <a:pt x="13" y="0"/>
                        <a:pt x="13" y="0"/>
                      </a:cubicBezTo>
                      <a:cubicBezTo>
                        <a:pt x="13" y="0"/>
                        <a:pt x="13" y="0"/>
                        <a:pt x="13" y="0"/>
                      </a:cubicBezTo>
                      <a:cubicBezTo>
                        <a:pt x="6" y="0"/>
                        <a:pt x="0" y="19"/>
                        <a:pt x="0" y="42"/>
                      </a:cubicBezTo>
                      <a:cubicBezTo>
                        <a:pt x="0" y="65"/>
                        <a:pt x="6" y="84"/>
                        <a:pt x="13" y="84"/>
                      </a:cubicBezTo>
                      <a:cubicBezTo>
                        <a:pt x="13" y="84"/>
                        <a:pt x="13" y="84"/>
                        <a:pt x="13" y="84"/>
                      </a:cubicBezTo>
                      <a:cubicBezTo>
                        <a:pt x="370" y="84"/>
                        <a:pt x="370" y="84"/>
                        <a:pt x="370" y="84"/>
                      </a:cubicBezTo>
                      <a:cubicBezTo>
                        <a:pt x="377" y="84"/>
                        <a:pt x="383" y="65"/>
                        <a:pt x="383" y="42"/>
                      </a:cubicBezTo>
                      <a:cubicBezTo>
                        <a:pt x="383" y="19"/>
                        <a:pt x="377" y="0"/>
                        <a:pt x="37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Oval 34">
                  <a:extLst>
                    <a:ext uri="{FF2B5EF4-FFF2-40B4-BE49-F238E27FC236}">
                      <a16:creationId xmlns:a16="http://schemas.microsoft.com/office/drawing/2014/main" id="{04904A29-F72D-4906-AD77-DF9E32585B32}"/>
                    </a:ext>
                  </a:extLst>
                </p:cNvPr>
                <p:cNvSpPr>
                  <a:spLocks noChangeArrowheads="1"/>
                </p:cNvSpPr>
                <p:nvPr/>
              </p:nvSpPr>
              <p:spPr bwMode="auto">
                <a:xfrm>
                  <a:off x="6617708" y="4526909"/>
                  <a:ext cx="66534" cy="253915"/>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36" name="Freeform 10">
                <a:extLst>
                  <a:ext uri="{FF2B5EF4-FFF2-40B4-BE49-F238E27FC236}">
                    <a16:creationId xmlns:a16="http://schemas.microsoft.com/office/drawing/2014/main" id="{3E60DE67-3219-44BD-9AC6-950A823634D4}"/>
                  </a:ext>
                </a:extLst>
              </p:cNvPr>
              <p:cNvSpPr>
                <a:spLocks/>
              </p:cNvSpPr>
              <p:nvPr/>
            </p:nvSpPr>
            <p:spPr bwMode="auto">
              <a:xfrm rot="16200000">
                <a:off x="1566608" y="2382748"/>
                <a:ext cx="1470027" cy="306592"/>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FC429005-A657-45DB-80AE-A60A81E5F0C0}"/>
                  </a:ext>
                </a:extLst>
              </p:cNvPr>
              <p:cNvSpPr>
                <a:spLocks/>
              </p:cNvSpPr>
              <p:nvPr/>
            </p:nvSpPr>
            <p:spPr bwMode="auto">
              <a:xfrm rot="16200000">
                <a:off x="1936287" y="1358077"/>
                <a:ext cx="519297" cy="517962"/>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3" name="Rectangle: Rounded Corners 62">
                <a:extLst>
                  <a:ext uri="{FF2B5EF4-FFF2-40B4-BE49-F238E27FC236}">
                    <a16:creationId xmlns:a16="http://schemas.microsoft.com/office/drawing/2014/main" id="{FCEB9E1E-2205-4118-B1B9-8BF1C6F6934F}"/>
                  </a:ext>
                </a:extLst>
              </p:cNvPr>
              <p:cNvSpPr/>
              <p:nvPr/>
            </p:nvSpPr>
            <p:spPr>
              <a:xfrm rot="5400000">
                <a:off x="2189271" y="2991751"/>
                <a:ext cx="227986" cy="39600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Oval 78">
              <a:extLst>
                <a:ext uri="{FF2B5EF4-FFF2-40B4-BE49-F238E27FC236}">
                  <a16:creationId xmlns:a16="http://schemas.microsoft.com/office/drawing/2014/main" id="{97547D55-5F68-4CAE-AA94-93BEB6696619}"/>
                </a:ext>
              </a:extLst>
            </p:cNvPr>
            <p:cNvSpPr/>
            <p:nvPr/>
          </p:nvSpPr>
          <p:spPr>
            <a:xfrm flipH="1">
              <a:off x="1135426" y="1155282"/>
              <a:ext cx="694798" cy="694798"/>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D49F0325-C7D5-414B-AEC2-40EF0CF0BF5A}"/>
                </a:ext>
              </a:extLst>
            </p:cNvPr>
            <p:cNvSpPr txBox="1"/>
            <p:nvPr/>
          </p:nvSpPr>
          <p:spPr>
            <a:xfrm>
              <a:off x="655841" y="1816249"/>
              <a:ext cx="1280160" cy="516168"/>
            </a:xfrm>
            <a:prstGeom prst="rect">
              <a:avLst/>
            </a:prstGeom>
            <a:noFill/>
          </p:spPr>
          <p:txBody>
            <a:bodyPr wrap="none" lIns="144000" tIns="108000" rIns="144000" bIns="108000" rtlCol="0" anchor="ctr">
              <a:noAutofit/>
            </a:bodyPr>
            <a:lstStyle/>
            <a:p>
              <a:pPr algn="ctr"/>
              <a:r>
                <a:rPr lang="en-US" sz="2400" dirty="0">
                  <a:solidFill>
                    <a:schemeClr val="accent1">
                      <a:lumMod val="75000"/>
                    </a:schemeClr>
                  </a:solidFill>
                </a:rPr>
                <a:t>Header 1</a:t>
              </a:r>
            </a:p>
          </p:txBody>
        </p:sp>
      </p:grpSp>
      <p:pic>
        <p:nvPicPr>
          <p:cNvPr id="88" name="Grafika 87">
            <a:extLst>
              <a:ext uri="{FF2B5EF4-FFF2-40B4-BE49-F238E27FC236}">
                <a16:creationId xmlns:a16="http://schemas.microsoft.com/office/drawing/2014/main" id="{3C91C821-6126-4417-AA8D-2106C75E4C43}"/>
              </a:ext>
            </a:extLst>
          </p:cNvPr>
          <p:cNvPicPr>
            <a:picLocks noChangeAspect="1"/>
          </p:cNvPicPr>
          <p:nvPr/>
        </p:nvPicPr>
        <p:blipFill>
          <a:blip/>
          <a:stretch>
            <a:fillRect/>
          </a:stretch>
        </p:blipFill>
        <p:spPr>
          <a:xfrm>
            <a:off x="3180500" y="3357213"/>
            <a:ext cx="291744" cy="418916"/>
          </a:xfrm>
          <a:prstGeom prst="rect">
            <a:avLst/>
          </a:prstGeom>
        </p:spPr>
      </p:pic>
      <p:sp>
        <p:nvSpPr>
          <p:cNvPr id="89" name="Freeform 22">
            <a:extLst>
              <a:ext uri="{FF2B5EF4-FFF2-40B4-BE49-F238E27FC236}">
                <a16:creationId xmlns:a16="http://schemas.microsoft.com/office/drawing/2014/main" id="{FED67607-65E7-4B1D-B733-90C83BE50CBB}"/>
              </a:ext>
            </a:extLst>
          </p:cNvPr>
          <p:cNvSpPr>
            <a:spLocks noChangeAspect="1" noEditPoints="1"/>
          </p:cNvSpPr>
          <p:nvPr/>
        </p:nvSpPr>
        <p:spPr bwMode="auto">
          <a:xfrm>
            <a:off x="1279335" y="1303926"/>
            <a:ext cx="426840" cy="33599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6">
            <a:extLst>
              <a:ext uri="{FF2B5EF4-FFF2-40B4-BE49-F238E27FC236}">
                <a16:creationId xmlns:a16="http://schemas.microsoft.com/office/drawing/2014/main" id="{3398B27D-7EC5-455D-AD05-E6D86C651DD2}"/>
              </a:ext>
            </a:extLst>
          </p:cNvPr>
          <p:cNvSpPr>
            <a:spLocks noChangeAspect="1" noEditPoints="1"/>
          </p:cNvSpPr>
          <p:nvPr/>
        </p:nvSpPr>
        <p:spPr bwMode="auto">
          <a:xfrm>
            <a:off x="4944693" y="1576423"/>
            <a:ext cx="443092" cy="353002"/>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12">
            <a:extLst>
              <a:ext uri="{FF2B5EF4-FFF2-40B4-BE49-F238E27FC236}">
                <a16:creationId xmlns:a16="http://schemas.microsoft.com/office/drawing/2014/main" id="{51CB86C0-6DD1-488B-9B63-909BE882FA33}"/>
              </a:ext>
            </a:extLst>
          </p:cNvPr>
          <p:cNvSpPr>
            <a:spLocks noChangeAspect="1" noEditPoints="1"/>
          </p:cNvSpPr>
          <p:nvPr/>
        </p:nvSpPr>
        <p:spPr bwMode="auto">
          <a:xfrm>
            <a:off x="8385437" y="1234440"/>
            <a:ext cx="493960" cy="40494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8">
            <a:extLst>
              <a:ext uri="{FF2B5EF4-FFF2-40B4-BE49-F238E27FC236}">
                <a16:creationId xmlns:a16="http://schemas.microsoft.com/office/drawing/2014/main" id="{5ECDE731-A4AF-4813-BDF3-7F5788BD9C12}"/>
              </a:ext>
            </a:extLst>
          </p:cNvPr>
          <p:cNvSpPr>
            <a:spLocks noChangeAspect="1" noEditPoints="1"/>
          </p:cNvSpPr>
          <p:nvPr/>
        </p:nvSpPr>
        <p:spPr bwMode="auto">
          <a:xfrm>
            <a:off x="6602671" y="3000834"/>
            <a:ext cx="274562" cy="4217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Freeform 30">
            <a:extLst>
              <a:ext uri="{FF2B5EF4-FFF2-40B4-BE49-F238E27FC236}">
                <a16:creationId xmlns:a16="http://schemas.microsoft.com/office/drawing/2014/main" id="{45008128-C1BE-4232-AAED-53C15742FD01}"/>
              </a:ext>
            </a:extLst>
          </p:cNvPr>
          <p:cNvSpPr>
            <a:spLocks noChangeAspect="1" noEditPoints="1"/>
          </p:cNvSpPr>
          <p:nvPr/>
        </p:nvSpPr>
        <p:spPr bwMode="auto">
          <a:xfrm>
            <a:off x="10476653" y="3376700"/>
            <a:ext cx="341224" cy="462116"/>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3328408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F4E16F7C-2F30-4B24-B188-2E88FFD6021A}"/>
              </a:ext>
            </a:extLst>
          </p:cNvPr>
          <p:cNvGrpSpPr/>
          <p:nvPr/>
        </p:nvGrpSpPr>
        <p:grpSpPr>
          <a:xfrm>
            <a:off x="5577914" y="5011420"/>
            <a:ext cx="2515994" cy="1291844"/>
            <a:chOff x="5577914" y="5011420"/>
            <a:chExt cx="2515994" cy="1291844"/>
          </a:xfrm>
        </p:grpSpPr>
        <p:grpSp>
          <p:nvGrpSpPr>
            <p:cNvPr id="3" name="Group 2">
              <a:extLst>
                <a:ext uri="{FF2B5EF4-FFF2-40B4-BE49-F238E27FC236}">
                  <a16:creationId xmlns:a16="http://schemas.microsoft.com/office/drawing/2014/main" id="{ABB3C520-901D-4DB9-9F89-238B7E1ACEB3}"/>
                </a:ext>
              </a:extLst>
            </p:cNvPr>
            <p:cNvGrpSpPr/>
            <p:nvPr/>
          </p:nvGrpSpPr>
          <p:grpSpPr>
            <a:xfrm>
              <a:off x="5577914" y="5011420"/>
              <a:ext cx="2472620" cy="1291844"/>
              <a:chOff x="5577914" y="5011420"/>
              <a:chExt cx="2472620" cy="1291844"/>
            </a:xfrm>
          </p:grpSpPr>
          <p:sp>
            <p:nvSpPr>
              <p:cNvPr id="110" name="Freeform 14">
                <a:extLst>
                  <a:ext uri="{FF2B5EF4-FFF2-40B4-BE49-F238E27FC236}">
                    <a16:creationId xmlns:a16="http://schemas.microsoft.com/office/drawing/2014/main" id="{37CAE6AB-0272-4173-AF0D-6C3AFF304285}"/>
                  </a:ext>
                </a:extLst>
              </p:cNvPr>
              <p:cNvSpPr>
                <a:spLocks/>
              </p:cNvSpPr>
              <p:nvPr/>
            </p:nvSpPr>
            <p:spPr bwMode="auto">
              <a:xfrm rot="16200000">
                <a:off x="5576570" y="5739059"/>
                <a:ext cx="565549" cy="562862"/>
              </a:xfrm>
              <a:custGeom>
                <a:avLst/>
                <a:gdLst>
                  <a:gd name="T0" fmla="*/ 151 w 157"/>
                  <a:gd name="T1" fmla="*/ 98 h 157"/>
                  <a:gd name="T2" fmla="*/ 137 w 157"/>
                  <a:gd name="T3" fmla="*/ 66 h 157"/>
                  <a:gd name="T4" fmla="*/ 100 w 157"/>
                  <a:gd name="T5" fmla="*/ 27 h 157"/>
                  <a:gd name="T6" fmla="*/ 69 w 157"/>
                  <a:gd name="T7" fmla="*/ 11 h 157"/>
                  <a:gd name="T8" fmla="*/ 32 w 157"/>
                  <a:gd name="T9" fmla="*/ 2 h 157"/>
                  <a:gd name="T10" fmla="*/ 14 w 157"/>
                  <a:gd name="T11" fmla="*/ 0 h 157"/>
                  <a:gd name="T12" fmla="*/ 14 w 157"/>
                  <a:gd name="T13" fmla="*/ 0 h 157"/>
                  <a:gd name="T14" fmla="*/ 14 w 157"/>
                  <a:gd name="T15" fmla="*/ 0 h 157"/>
                  <a:gd name="T16" fmla="*/ 0 w 157"/>
                  <a:gd name="T17" fmla="*/ 42 h 157"/>
                  <a:gd name="T18" fmla="*/ 14 w 157"/>
                  <a:gd name="T19" fmla="*/ 85 h 157"/>
                  <a:gd name="T20" fmla="*/ 15 w 157"/>
                  <a:gd name="T21" fmla="*/ 84 h 157"/>
                  <a:gd name="T22" fmla="*/ 26 w 157"/>
                  <a:gd name="T23" fmla="*/ 86 h 157"/>
                  <a:gd name="T24" fmla="*/ 43 w 157"/>
                  <a:gd name="T25" fmla="*/ 91 h 157"/>
                  <a:gd name="T26" fmla="*/ 54 w 157"/>
                  <a:gd name="T27" fmla="*/ 98 h 157"/>
                  <a:gd name="T28" fmla="*/ 67 w 157"/>
                  <a:gd name="T29" fmla="*/ 113 h 157"/>
                  <a:gd name="T30" fmla="*/ 72 w 157"/>
                  <a:gd name="T31" fmla="*/ 125 h 157"/>
                  <a:gd name="T32" fmla="*/ 73 w 157"/>
                  <a:gd name="T33" fmla="*/ 142 h 157"/>
                  <a:gd name="T34" fmla="*/ 73 w 157"/>
                  <a:gd name="T35" fmla="*/ 143 h 157"/>
                  <a:gd name="T36" fmla="*/ 115 w 157"/>
                  <a:gd name="T37" fmla="*/ 157 h 157"/>
                  <a:gd name="T38" fmla="*/ 157 w 157"/>
                  <a:gd name="T39" fmla="*/ 143 h 157"/>
                  <a:gd name="T40" fmla="*/ 151 w 157"/>
                  <a:gd name="T41"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1" y="98"/>
                    </a:moveTo>
                    <a:cubicBezTo>
                      <a:pt x="148" y="86"/>
                      <a:pt x="143" y="75"/>
                      <a:pt x="137" y="66"/>
                    </a:cubicBezTo>
                    <a:cubicBezTo>
                      <a:pt x="127" y="49"/>
                      <a:pt x="113" y="36"/>
                      <a:pt x="100" y="27"/>
                    </a:cubicBezTo>
                    <a:cubicBezTo>
                      <a:pt x="89" y="20"/>
                      <a:pt x="79" y="15"/>
                      <a:pt x="69" y="11"/>
                    </a:cubicBezTo>
                    <a:cubicBezTo>
                      <a:pt x="55" y="6"/>
                      <a:pt x="42" y="3"/>
                      <a:pt x="32" y="2"/>
                    </a:cubicBezTo>
                    <a:cubicBezTo>
                      <a:pt x="22" y="0"/>
                      <a:pt x="14" y="0"/>
                      <a:pt x="14" y="0"/>
                    </a:cubicBezTo>
                    <a:cubicBezTo>
                      <a:pt x="14" y="0"/>
                      <a:pt x="14" y="0"/>
                      <a:pt x="14" y="0"/>
                    </a:cubicBezTo>
                    <a:cubicBezTo>
                      <a:pt x="14" y="0"/>
                      <a:pt x="14" y="0"/>
                      <a:pt x="14" y="0"/>
                    </a:cubicBezTo>
                    <a:cubicBezTo>
                      <a:pt x="6" y="0"/>
                      <a:pt x="0" y="19"/>
                      <a:pt x="0" y="42"/>
                    </a:cubicBezTo>
                    <a:cubicBezTo>
                      <a:pt x="0" y="66"/>
                      <a:pt x="7" y="85"/>
                      <a:pt x="14" y="85"/>
                    </a:cubicBezTo>
                    <a:cubicBezTo>
                      <a:pt x="14" y="85"/>
                      <a:pt x="15" y="85"/>
                      <a:pt x="15" y="84"/>
                    </a:cubicBezTo>
                    <a:cubicBezTo>
                      <a:pt x="17" y="85"/>
                      <a:pt x="21" y="85"/>
                      <a:pt x="26" y="86"/>
                    </a:cubicBezTo>
                    <a:cubicBezTo>
                      <a:pt x="31" y="87"/>
                      <a:pt x="37" y="89"/>
                      <a:pt x="43" y="91"/>
                    </a:cubicBezTo>
                    <a:cubicBezTo>
                      <a:pt x="47" y="93"/>
                      <a:pt x="51" y="95"/>
                      <a:pt x="54" y="98"/>
                    </a:cubicBezTo>
                    <a:cubicBezTo>
                      <a:pt x="60" y="102"/>
                      <a:pt x="64" y="106"/>
                      <a:pt x="67" y="113"/>
                    </a:cubicBezTo>
                    <a:cubicBezTo>
                      <a:pt x="69" y="116"/>
                      <a:pt x="70" y="120"/>
                      <a:pt x="72" y="125"/>
                    </a:cubicBezTo>
                    <a:cubicBezTo>
                      <a:pt x="73" y="130"/>
                      <a:pt x="73" y="135"/>
                      <a:pt x="73" y="142"/>
                    </a:cubicBezTo>
                    <a:cubicBezTo>
                      <a:pt x="73" y="142"/>
                      <a:pt x="73" y="143"/>
                      <a:pt x="73" y="143"/>
                    </a:cubicBezTo>
                    <a:cubicBezTo>
                      <a:pt x="73" y="151"/>
                      <a:pt x="92" y="157"/>
                      <a:pt x="115" y="157"/>
                    </a:cubicBezTo>
                    <a:cubicBezTo>
                      <a:pt x="139" y="157"/>
                      <a:pt x="157" y="151"/>
                      <a:pt x="157" y="143"/>
                    </a:cubicBezTo>
                    <a:cubicBezTo>
                      <a:pt x="157" y="127"/>
                      <a:pt x="155" y="112"/>
                      <a:pt x="151" y="9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02" name="Group 101">
                <a:extLst>
                  <a:ext uri="{FF2B5EF4-FFF2-40B4-BE49-F238E27FC236}">
                    <a16:creationId xmlns:a16="http://schemas.microsoft.com/office/drawing/2014/main" id="{EEFDC2F3-86EA-47DF-ADE3-FB58AF2EABB8}"/>
                  </a:ext>
                </a:extLst>
              </p:cNvPr>
              <p:cNvGrpSpPr/>
              <p:nvPr/>
            </p:nvGrpSpPr>
            <p:grpSpPr>
              <a:xfrm flipH="1">
                <a:off x="6076307" y="5011420"/>
                <a:ext cx="1974227" cy="1029985"/>
                <a:chOff x="3647728" y="1770756"/>
                <a:chExt cx="1646731" cy="859125"/>
              </a:xfrm>
              <a:solidFill>
                <a:schemeClr val="accent3"/>
              </a:solidFill>
            </p:grpSpPr>
            <p:grpSp>
              <p:nvGrpSpPr>
                <p:cNvPr id="103" name="Group 102">
                  <a:extLst>
                    <a:ext uri="{FF2B5EF4-FFF2-40B4-BE49-F238E27FC236}">
                      <a16:creationId xmlns:a16="http://schemas.microsoft.com/office/drawing/2014/main" id="{E116CD58-62E0-4925-B3C9-9F5D94B06989}"/>
                    </a:ext>
                  </a:extLst>
                </p:cNvPr>
                <p:cNvGrpSpPr/>
                <p:nvPr/>
              </p:nvGrpSpPr>
              <p:grpSpPr>
                <a:xfrm rot="16200000" flipV="1">
                  <a:off x="4254487" y="1163999"/>
                  <a:ext cx="430596" cy="1644110"/>
                  <a:chOff x="7784378" y="1969112"/>
                  <a:chExt cx="518160" cy="1978446"/>
                </a:xfrm>
                <a:grpFill/>
              </p:grpSpPr>
              <p:sp>
                <p:nvSpPr>
                  <p:cNvPr id="107" name="Freeform 10">
                    <a:extLst>
                      <a:ext uri="{FF2B5EF4-FFF2-40B4-BE49-F238E27FC236}">
                        <a16:creationId xmlns:a16="http://schemas.microsoft.com/office/drawing/2014/main" id="{6780ED87-7C1B-47B5-B7A8-DD91BF00CC5B}"/>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Freeform 21">
                    <a:extLst>
                      <a:ext uri="{FF2B5EF4-FFF2-40B4-BE49-F238E27FC236}">
                        <a16:creationId xmlns:a16="http://schemas.microsoft.com/office/drawing/2014/main" id="{2073D969-66B7-4B09-9BDD-DAF7C1DFEE68}"/>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4" name="Group 103">
                  <a:extLst>
                    <a:ext uri="{FF2B5EF4-FFF2-40B4-BE49-F238E27FC236}">
                      <a16:creationId xmlns:a16="http://schemas.microsoft.com/office/drawing/2014/main" id="{B4952A45-FB9E-4BC9-9DAA-7C3B77B0B6D4}"/>
                    </a:ext>
                  </a:extLst>
                </p:cNvPr>
                <p:cNvGrpSpPr/>
                <p:nvPr/>
              </p:nvGrpSpPr>
              <p:grpSpPr>
                <a:xfrm rot="5400000">
                  <a:off x="4256828" y="1592249"/>
                  <a:ext cx="428532" cy="1646731"/>
                  <a:chOff x="7784378" y="1965959"/>
                  <a:chExt cx="515676" cy="1981599"/>
                </a:xfrm>
                <a:grpFill/>
              </p:grpSpPr>
              <p:sp>
                <p:nvSpPr>
                  <p:cNvPr id="105" name="Freeform 10">
                    <a:extLst>
                      <a:ext uri="{FF2B5EF4-FFF2-40B4-BE49-F238E27FC236}">
                        <a16:creationId xmlns:a16="http://schemas.microsoft.com/office/drawing/2014/main" id="{37C79F72-2C2D-46BC-AD9E-B4DAC27A0362}"/>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21">
                    <a:extLst>
                      <a:ext uri="{FF2B5EF4-FFF2-40B4-BE49-F238E27FC236}">
                        <a16:creationId xmlns:a16="http://schemas.microsoft.com/office/drawing/2014/main" id="{4DBE151C-0C57-422A-AEC4-AF65052604EF}"/>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sp>
          <p:nvSpPr>
            <p:cNvPr id="121" name="Oval 120">
              <a:extLst>
                <a:ext uri="{FF2B5EF4-FFF2-40B4-BE49-F238E27FC236}">
                  <a16:creationId xmlns:a16="http://schemas.microsoft.com/office/drawing/2014/main" id="{100790F9-714B-46F4-A04F-764EB72CA2EA}"/>
                </a:ext>
              </a:extLst>
            </p:cNvPr>
            <p:cNvSpPr/>
            <p:nvPr/>
          </p:nvSpPr>
          <p:spPr>
            <a:xfrm>
              <a:off x="7655234" y="5307075"/>
              <a:ext cx="438674" cy="4386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6</a:t>
              </a:r>
            </a:p>
          </p:txBody>
        </p:sp>
      </p:grpSp>
      <p:grpSp>
        <p:nvGrpSpPr>
          <p:cNvPr id="16" name="Group 15">
            <a:extLst>
              <a:ext uri="{FF2B5EF4-FFF2-40B4-BE49-F238E27FC236}">
                <a16:creationId xmlns:a16="http://schemas.microsoft.com/office/drawing/2014/main" id="{1F0CE9A5-4FD3-4BBB-8837-152DF19500EA}"/>
              </a:ext>
            </a:extLst>
          </p:cNvPr>
          <p:cNvGrpSpPr/>
          <p:nvPr/>
        </p:nvGrpSpPr>
        <p:grpSpPr>
          <a:xfrm>
            <a:off x="4095129" y="4289110"/>
            <a:ext cx="2128785" cy="1057685"/>
            <a:chOff x="4095129" y="4289110"/>
            <a:chExt cx="2128785" cy="1057685"/>
          </a:xfrm>
        </p:grpSpPr>
        <p:grpSp>
          <p:nvGrpSpPr>
            <p:cNvPr id="4" name="Group 3">
              <a:extLst>
                <a:ext uri="{FF2B5EF4-FFF2-40B4-BE49-F238E27FC236}">
                  <a16:creationId xmlns:a16="http://schemas.microsoft.com/office/drawing/2014/main" id="{7D9BDEAC-09B8-4419-B060-89EDE8542A79}"/>
                </a:ext>
              </a:extLst>
            </p:cNvPr>
            <p:cNvGrpSpPr/>
            <p:nvPr/>
          </p:nvGrpSpPr>
          <p:grpSpPr>
            <a:xfrm>
              <a:off x="4141469" y="4289110"/>
              <a:ext cx="2082445" cy="1057685"/>
              <a:chOff x="4141469" y="4289110"/>
              <a:chExt cx="2082445" cy="1057685"/>
            </a:xfrm>
          </p:grpSpPr>
          <p:grpSp>
            <p:nvGrpSpPr>
              <p:cNvPr id="81" name="Group 80">
                <a:extLst>
                  <a:ext uri="{FF2B5EF4-FFF2-40B4-BE49-F238E27FC236}">
                    <a16:creationId xmlns:a16="http://schemas.microsoft.com/office/drawing/2014/main" id="{62EB292F-33F2-4CFA-9E38-47089F166CDC}"/>
                  </a:ext>
                </a:extLst>
              </p:cNvPr>
              <p:cNvGrpSpPr/>
              <p:nvPr/>
            </p:nvGrpSpPr>
            <p:grpSpPr>
              <a:xfrm>
                <a:off x="4141469" y="4289110"/>
                <a:ext cx="1974227" cy="1029985"/>
                <a:chOff x="3647728" y="1770756"/>
                <a:chExt cx="1646731" cy="859125"/>
              </a:xfrm>
            </p:grpSpPr>
            <p:grpSp>
              <p:nvGrpSpPr>
                <p:cNvPr id="82" name="Group 81">
                  <a:extLst>
                    <a:ext uri="{FF2B5EF4-FFF2-40B4-BE49-F238E27FC236}">
                      <a16:creationId xmlns:a16="http://schemas.microsoft.com/office/drawing/2014/main" id="{3F388941-EF9A-4BD9-AF9D-746DE9F7EE7E}"/>
                    </a:ext>
                  </a:extLst>
                </p:cNvPr>
                <p:cNvGrpSpPr/>
                <p:nvPr/>
              </p:nvGrpSpPr>
              <p:grpSpPr>
                <a:xfrm rot="16200000" flipV="1">
                  <a:off x="4254487" y="1163999"/>
                  <a:ext cx="430596" cy="1644110"/>
                  <a:chOff x="7784378" y="1969112"/>
                  <a:chExt cx="518160" cy="1978446"/>
                </a:xfrm>
              </p:grpSpPr>
              <p:sp>
                <p:nvSpPr>
                  <p:cNvPr id="86" name="Freeform 10">
                    <a:extLst>
                      <a:ext uri="{FF2B5EF4-FFF2-40B4-BE49-F238E27FC236}">
                        <a16:creationId xmlns:a16="http://schemas.microsoft.com/office/drawing/2014/main" id="{A8517FD9-6954-4576-80A1-AB57F565469B}"/>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21">
                    <a:extLst>
                      <a:ext uri="{FF2B5EF4-FFF2-40B4-BE49-F238E27FC236}">
                        <a16:creationId xmlns:a16="http://schemas.microsoft.com/office/drawing/2014/main" id="{56635038-80BF-4434-9C79-43B98D6C3F90}"/>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83" name="Group 82">
                  <a:extLst>
                    <a:ext uri="{FF2B5EF4-FFF2-40B4-BE49-F238E27FC236}">
                      <a16:creationId xmlns:a16="http://schemas.microsoft.com/office/drawing/2014/main" id="{384E9807-13DF-4C5A-B63A-081D31A59324}"/>
                    </a:ext>
                  </a:extLst>
                </p:cNvPr>
                <p:cNvGrpSpPr/>
                <p:nvPr/>
              </p:nvGrpSpPr>
              <p:grpSpPr>
                <a:xfrm rot="5400000">
                  <a:off x="4256828" y="1592249"/>
                  <a:ext cx="428532" cy="1646731"/>
                  <a:chOff x="7784378" y="1965959"/>
                  <a:chExt cx="515676" cy="1981599"/>
                </a:xfrm>
              </p:grpSpPr>
              <p:sp>
                <p:nvSpPr>
                  <p:cNvPr id="84" name="Freeform 10">
                    <a:extLst>
                      <a:ext uri="{FF2B5EF4-FFF2-40B4-BE49-F238E27FC236}">
                        <a16:creationId xmlns:a16="http://schemas.microsoft.com/office/drawing/2014/main" id="{C1757C8A-4DCB-4EE4-AC81-BB51F20ABBE3}"/>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21">
                    <a:extLst>
                      <a:ext uri="{FF2B5EF4-FFF2-40B4-BE49-F238E27FC236}">
                        <a16:creationId xmlns:a16="http://schemas.microsoft.com/office/drawing/2014/main" id="{DB2A9031-E63F-450A-A38E-85BEE4A9A418}"/>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22" name="Rectangle: Rounded Corners 121">
                <a:extLst>
                  <a:ext uri="{FF2B5EF4-FFF2-40B4-BE49-F238E27FC236}">
                    <a16:creationId xmlns:a16="http://schemas.microsoft.com/office/drawing/2014/main" id="{33889379-9C09-4E61-AFC8-AAE95BBCB21E}"/>
                  </a:ext>
                </a:extLst>
              </p:cNvPr>
              <p:cNvSpPr/>
              <p:nvPr/>
            </p:nvSpPr>
            <p:spPr>
              <a:xfrm>
                <a:off x="5995928" y="4989727"/>
                <a:ext cx="227986" cy="35706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0" name="Oval 119">
              <a:extLst>
                <a:ext uri="{FF2B5EF4-FFF2-40B4-BE49-F238E27FC236}">
                  <a16:creationId xmlns:a16="http://schemas.microsoft.com/office/drawing/2014/main" id="{A10E4557-E7B4-4C48-A3AC-B58D438E56E7}"/>
                </a:ext>
              </a:extLst>
            </p:cNvPr>
            <p:cNvSpPr/>
            <p:nvPr/>
          </p:nvSpPr>
          <p:spPr>
            <a:xfrm>
              <a:off x="4095129" y="4584765"/>
              <a:ext cx="438674" cy="4386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5</a:t>
              </a:r>
            </a:p>
          </p:txBody>
        </p:sp>
      </p:grpSp>
      <p:grpSp>
        <p:nvGrpSpPr>
          <p:cNvPr id="15" name="Group 14">
            <a:extLst>
              <a:ext uri="{FF2B5EF4-FFF2-40B4-BE49-F238E27FC236}">
                <a16:creationId xmlns:a16="http://schemas.microsoft.com/office/drawing/2014/main" id="{8C426B1F-1A7E-4E49-8AED-3CA847E818D0}"/>
              </a:ext>
            </a:extLst>
          </p:cNvPr>
          <p:cNvGrpSpPr/>
          <p:nvPr/>
        </p:nvGrpSpPr>
        <p:grpSpPr>
          <a:xfrm>
            <a:off x="5995928" y="3566806"/>
            <a:ext cx="2097980" cy="1053842"/>
            <a:chOff x="5995928" y="3566806"/>
            <a:chExt cx="2097980" cy="1053842"/>
          </a:xfrm>
        </p:grpSpPr>
        <p:grpSp>
          <p:nvGrpSpPr>
            <p:cNvPr id="5" name="Group 4">
              <a:extLst>
                <a:ext uri="{FF2B5EF4-FFF2-40B4-BE49-F238E27FC236}">
                  <a16:creationId xmlns:a16="http://schemas.microsoft.com/office/drawing/2014/main" id="{887A779C-1D46-4B4D-9F32-DB96DE19370A}"/>
                </a:ext>
              </a:extLst>
            </p:cNvPr>
            <p:cNvGrpSpPr/>
            <p:nvPr/>
          </p:nvGrpSpPr>
          <p:grpSpPr>
            <a:xfrm>
              <a:off x="5995928" y="3566806"/>
              <a:ext cx="2054604" cy="1053842"/>
              <a:chOff x="5995928" y="3566806"/>
              <a:chExt cx="2054604" cy="1053842"/>
            </a:xfrm>
          </p:grpSpPr>
          <p:grpSp>
            <p:nvGrpSpPr>
              <p:cNvPr id="95" name="Group 94">
                <a:extLst>
                  <a:ext uri="{FF2B5EF4-FFF2-40B4-BE49-F238E27FC236}">
                    <a16:creationId xmlns:a16="http://schemas.microsoft.com/office/drawing/2014/main" id="{1563BA9E-C9F5-434C-9C7C-3A988547636B}"/>
                  </a:ext>
                </a:extLst>
              </p:cNvPr>
              <p:cNvGrpSpPr/>
              <p:nvPr/>
            </p:nvGrpSpPr>
            <p:grpSpPr>
              <a:xfrm flipH="1">
                <a:off x="6076305" y="3566806"/>
                <a:ext cx="1974227" cy="1029985"/>
                <a:chOff x="3647728" y="1770756"/>
                <a:chExt cx="1646731" cy="859125"/>
              </a:xfrm>
              <a:solidFill>
                <a:schemeClr val="tx2"/>
              </a:solidFill>
            </p:grpSpPr>
            <p:grpSp>
              <p:nvGrpSpPr>
                <p:cNvPr id="96" name="Group 95">
                  <a:extLst>
                    <a:ext uri="{FF2B5EF4-FFF2-40B4-BE49-F238E27FC236}">
                      <a16:creationId xmlns:a16="http://schemas.microsoft.com/office/drawing/2014/main" id="{39C0783C-712C-4437-9FC4-44384CAA9105}"/>
                    </a:ext>
                  </a:extLst>
                </p:cNvPr>
                <p:cNvGrpSpPr/>
                <p:nvPr/>
              </p:nvGrpSpPr>
              <p:grpSpPr>
                <a:xfrm rot="16200000" flipV="1">
                  <a:off x="4254487" y="1163999"/>
                  <a:ext cx="430596" cy="1644110"/>
                  <a:chOff x="7784378" y="1969112"/>
                  <a:chExt cx="518160" cy="1978446"/>
                </a:xfrm>
                <a:grpFill/>
              </p:grpSpPr>
              <p:sp>
                <p:nvSpPr>
                  <p:cNvPr id="100" name="Freeform 10">
                    <a:extLst>
                      <a:ext uri="{FF2B5EF4-FFF2-40B4-BE49-F238E27FC236}">
                        <a16:creationId xmlns:a16="http://schemas.microsoft.com/office/drawing/2014/main" id="{2D7F6EBF-63E2-4374-9EE9-71BC1DA2A711}"/>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21">
                    <a:extLst>
                      <a:ext uri="{FF2B5EF4-FFF2-40B4-BE49-F238E27FC236}">
                        <a16:creationId xmlns:a16="http://schemas.microsoft.com/office/drawing/2014/main" id="{8D741D29-8CD6-45D2-A73D-554EF66352B0}"/>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97" name="Group 96">
                  <a:extLst>
                    <a:ext uri="{FF2B5EF4-FFF2-40B4-BE49-F238E27FC236}">
                      <a16:creationId xmlns:a16="http://schemas.microsoft.com/office/drawing/2014/main" id="{11D2CEB8-EBF7-4A59-8C1C-80EA614FBB5D}"/>
                    </a:ext>
                  </a:extLst>
                </p:cNvPr>
                <p:cNvGrpSpPr/>
                <p:nvPr/>
              </p:nvGrpSpPr>
              <p:grpSpPr>
                <a:xfrm rot="5400000">
                  <a:off x="4256828" y="1592249"/>
                  <a:ext cx="428532" cy="1646731"/>
                  <a:chOff x="7784378" y="1965959"/>
                  <a:chExt cx="515676" cy="1981599"/>
                </a:xfrm>
                <a:grpFill/>
              </p:grpSpPr>
              <p:sp>
                <p:nvSpPr>
                  <p:cNvPr id="98" name="Freeform 10">
                    <a:extLst>
                      <a:ext uri="{FF2B5EF4-FFF2-40B4-BE49-F238E27FC236}">
                        <a16:creationId xmlns:a16="http://schemas.microsoft.com/office/drawing/2014/main" id="{3FCD54AB-27F7-41E3-9128-BFC1D7101334}"/>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21">
                    <a:extLst>
                      <a:ext uri="{FF2B5EF4-FFF2-40B4-BE49-F238E27FC236}">
                        <a16:creationId xmlns:a16="http://schemas.microsoft.com/office/drawing/2014/main" id="{4A024FBB-BDE1-4CF9-97A2-77FC17131F4D}"/>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16" name="Rectangle: Rounded Corners 115">
                <a:extLst>
                  <a:ext uri="{FF2B5EF4-FFF2-40B4-BE49-F238E27FC236}">
                    <a16:creationId xmlns:a16="http://schemas.microsoft.com/office/drawing/2014/main" id="{42FB3D63-72CA-41D1-BF33-E9405F55F10C}"/>
                  </a:ext>
                </a:extLst>
              </p:cNvPr>
              <p:cNvSpPr/>
              <p:nvPr/>
            </p:nvSpPr>
            <p:spPr>
              <a:xfrm>
                <a:off x="5995928" y="4263580"/>
                <a:ext cx="227986" cy="357068"/>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9" name="Oval 118">
              <a:extLst>
                <a:ext uri="{FF2B5EF4-FFF2-40B4-BE49-F238E27FC236}">
                  <a16:creationId xmlns:a16="http://schemas.microsoft.com/office/drawing/2014/main" id="{0B9F90C9-488A-4FDD-BE71-CAC15B4900C5}"/>
                </a:ext>
              </a:extLst>
            </p:cNvPr>
            <p:cNvSpPr/>
            <p:nvPr/>
          </p:nvSpPr>
          <p:spPr>
            <a:xfrm>
              <a:off x="7655234" y="3862461"/>
              <a:ext cx="438674" cy="438674"/>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4</a:t>
              </a:r>
            </a:p>
          </p:txBody>
        </p:sp>
      </p:grpSp>
      <p:grpSp>
        <p:nvGrpSpPr>
          <p:cNvPr id="12" name="Group 11">
            <a:extLst>
              <a:ext uri="{FF2B5EF4-FFF2-40B4-BE49-F238E27FC236}">
                <a16:creationId xmlns:a16="http://schemas.microsoft.com/office/drawing/2014/main" id="{CAF1B066-6C6B-441C-8EE5-B0F7EE9C5045}"/>
              </a:ext>
            </a:extLst>
          </p:cNvPr>
          <p:cNvGrpSpPr/>
          <p:nvPr/>
        </p:nvGrpSpPr>
        <p:grpSpPr>
          <a:xfrm>
            <a:off x="4095129" y="2838474"/>
            <a:ext cx="2128785" cy="1056028"/>
            <a:chOff x="4095129" y="2838474"/>
            <a:chExt cx="2128785" cy="1056028"/>
          </a:xfrm>
        </p:grpSpPr>
        <p:grpSp>
          <p:nvGrpSpPr>
            <p:cNvPr id="7" name="Group 6">
              <a:extLst>
                <a:ext uri="{FF2B5EF4-FFF2-40B4-BE49-F238E27FC236}">
                  <a16:creationId xmlns:a16="http://schemas.microsoft.com/office/drawing/2014/main" id="{E865FBC8-8072-48B6-A8BA-DB6088BFDDCC}"/>
                </a:ext>
              </a:extLst>
            </p:cNvPr>
            <p:cNvGrpSpPr/>
            <p:nvPr/>
          </p:nvGrpSpPr>
          <p:grpSpPr>
            <a:xfrm>
              <a:off x="4141469" y="2838474"/>
              <a:ext cx="2082445" cy="1056028"/>
              <a:chOff x="4141469" y="2838474"/>
              <a:chExt cx="2082445" cy="1056028"/>
            </a:xfrm>
          </p:grpSpPr>
          <p:grpSp>
            <p:nvGrpSpPr>
              <p:cNvPr id="74" name="Group 73">
                <a:extLst>
                  <a:ext uri="{FF2B5EF4-FFF2-40B4-BE49-F238E27FC236}">
                    <a16:creationId xmlns:a16="http://schemas.microsoft.com/office/drawing/2014/main" id="{E546FD83-EA0B-47B1-B7D2-9807258D1BAF}"/>
                  </a:ext>
                </a:extLst>
              </p:cNvPr>
              <p:cNvGrpSpPr/>
              <p:nvPr/>
            </p:nvGrpSpPr>
            <p:grpSpPr>
              <a:xfrm>
                <a:off x="4141469" y="2838474"/>
                <a:ext cx="1974227" cy="1029985"/>
                <a:chOff x="3647728" y="1770756"/>
                <a:chExt cx="1646731" cy="859125"/>
              </a:xfrm>
            </p:grpSpPr>
            <p:grpSp>
              <p:nvGrpSpPr>
                <p:cNvPr id="75" name="Group 74">
                  <a:extLst>
                    <a:ext uri="{FF2B5EF4-FFF2-40B4-BE49-F238E27FC236}">
                      <a16:creationId xmlns:a16="http://schemas.microsoft.com/office/drawing/2014/main" id="{BC08E886-7912-46A7-BE35-9FC84A659C16}"/>
                    </a:ext>
                  </a:extLst>
                </p:cNvPr>
                <p:cNvGrpSpPr/>
                <p:nvPr/>
              </p:nvGrpSpPr>
              <p:grpSpPr>
                <a:xfrm rot="16200000" flipV="1">
                  <a:off x="4254487" y="1163999"/>
                  <a:ext cx="430596" cy="1644110"/>
                  <a:chOff x="7784378" y="1969112"/>
                  <a:chExt cx="518160" cy="1978446"/>
                </a:xfrm>
              </p:grpSpPr>
              <p:sp>
                <p:nvSpPr>
                  <p:cNvPr id="79" name="Freeform 10">
                    <a:extLst>
                      <a:ext uri="{FF2B5EF4-FFF2-40B4-BE49-F238E27FC236}">
                        <a16:creationId xmlns:a16="http://schemas.microsoft.com/office/drawing/2014/main" id="{99B41D98-EDBB-4000-B880-3233DEC54C51}"/>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21">
                    <a:extLst>
                      <a:ext uri="{FF2B5EF4-FFF2-40B4-BE49-F238E27FC236}">
                        <a16:creationId xmlns:a16="http://schemas.microsoft.com/office/drawing/2014/main" id="{629A248C-6529-4554-899B-A7D99C6965CC}"/>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75">
                  <a:extLst>
                    <a:ext uri="{FF2B5EF4-FFF2-40B4-BE49-F238E27FC236}">
                      <a16:creationId xmlns:a16="http://schemas.microsoft.com/office/drawing/2014/main" id="{EB559E56-76F0-48C9-8C8E-BA0313273C7F}"/>
                    </a:ext>
                  </a:extLst>
                </p:cNvPr>
                <p:cNvGrpSpPr/>
                <p:nvPr/>
              </p:nvGrpSpPr>
              <p:grpSpPr>
                <a:xfrm rot="5400000">
                  <a:off x="4256828" y="1592249"/>
                  <a:ext cx="428532" cy="1646731"/>
                  <a:chOff x="7784378" y="1965959"/>
                  <a:chExt cx="515676" cy="1981599"/>
                </a:xfrm>
              </p:grpSpPr>
              <p:sp>
                <p:nvSpPr>
                  <p:cNvPr id="77" name="Freeform 10">
                    <a:extLst>
                      <a:ext uri="{FF2B5EF4-FFF2-40B4-BE49-F238E27FC236}">
                        <a16:creationId xmlns:a16="http://schemas.microsoft.com/office/drawing/2014/main" id="{B2440F1E-F93D-4C25-AD9B-DFAABEFD0584}"/>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21">
                    <a:extLst>
                      <a:ext uri="{FF2B5EF4-FFF2-40B4-BE49-F238E27FC236}">
                        <a16:creationId xmlns:a16="http://schemas.microsoft.com/office/drawing/2014/main" id="{A68BABCF-7F22-465A-8EDF-59AC1E33DA46}"/>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11" name="Rectangle: Rounded Corners 110">
                <a:extLst>
                  <a:ext uri="{FF2B5EF4-FFF2-40B4-BE49-F238E27FC236}">
                    <a16:creationId xmlns:a16="http://schemas.microsoft.com/office/drawing/2014/main" id="{B6A203B2-8376-4B51-8E94-FC2C8038D15B}"/>
                  </a:ext>
                </a:extLst>
              </p:cNvPr>
              <p:cNvSpPr/>
              <p:nvPr/>
            </p:nvSpPr>
            <p:spPr>
              <a:xfrm>
                <a:off x="5995928" y="3537434"/>
                <a:ext cx="227986" cy="357068"/>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8" name="Oval 117">
              <a:extLst>
                <a:ext uri="{FF2B5EF4-FFF2-40B4-BE49-F238E27FC236}">
                  <a16:creationId xmlns:a16="http://schemas.microsoft.com/office/drawing/2014/main" id="{9C4D99C1-922E-4C35-BB7A-D9F163348376}"/>
                </a:ext>
              </a:extLst>
            </p:cNvPr>
            <p:cNvSpPr/>
            <p:nvPr/>
          </p:nvSpPr>
          <p:spPr>
            <a:xfrm>
              <a:off x="4095129" y="3134129"/>
              <a:ext cx="438674" cy="43867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3</a:t>
              </a:r>
            </a:p>
          </p:txBody>
        </p:sp>
      </p:grpSp>
      <p:grpSp>
        <p:nvGrpSpPr>
          <p:cNvPr id="11" name="Group 10">
            <a:extLst>
              <a:ext uri="{FF2B5EF4-FFF2-40B4-BE49-F238E27FC236}">
                <a16:creationId xmlns:a16="http://schemas.microsoft.com/office/drawing/2014/main" id="{7DC3A6E8-616F-4891-B435-1EA08763123D}"/>
              </a:ext>
            </a:extLst>
          </p:cNvPr>
          <p:cNvGrpSpPr/>
          <p:nvPr/>
        </p:nvGrpSpPr>
        <p:grpSpPr>
          <a:xfrm>
            <a:off x="5995928" y="2114137"/>
            <a:ext cx="2097980" cy="1054219"/>
            <a:chOff x="5995928" y="2114137"/>
            <a:chExt cx="2097980" cy="1054219"/>
          </a:xfrm>
        </p:grpSpPr>
        <p:grpSp>
          <p:nvGrpSpPr>
            <p:cNvPr id="8" name="Group 7">
              <a:extLst>
                <a:ext uri="{FF2B5EF4-FFF2-40B4-BE49-F238E27FC236}">
                  <a16:creationId xmlns:a16="http://schemas.microsoft.com/office/drawing/2014/main" id="{4269816C-DC87-4037-99B8-8B93ED141DBE}"/>
                </a:ext>
              </a:extLst>
            </p:cNvPr>
            <p:cNvGrpSpPr/>
            <p:nvPr/>
          </p:nvGrpSpPr>
          <p:grpSpPr>
            <a:xfrm>
              <a:off x="5995928" y="2114137"/>
              <a:ext cx="2054604" cy="1054219"/>
              <a:chOff x="5995928" y="2114137"/>
              <a:chExt cx="2054604" cy="1054219"/>
            </a:xfrm>
          </p:grpSpPr>
          <p:grpSp>
            <p:nvGrpSpPr>
              <p:cNvPr id="88" name="Group 87">
                <a:extLst>
                  <a:ext uri="{FF2B5EF4-FFF2-40B4-BE49-F238E27FC236}">
                    <a16:creationId xmlns:a16="http://schemas.microsoft.com/office/drawing/2014/main" id="{FF82D5BC-152F-4F18-ADFE-C0D0F50FEFB1}"/>
                  </a:ext>
                </a:extLst>
              </p:cNvPr>
              <p:cNvGrpSpPr/>
              <p:nvPr/>
            </p:nvGrpSpPr>
            <p:grpSpPr>
              <a:xfrm flipH="1">
                <a:off x="6076305" y="2114137"/>
                <a:ext cx="1974227" cy="1029985"/>
                <a:chOff x="3647728" y="1770756"/>
                <a:chExt cx="1646731" cy="859125"/>
              </a:xfrm>
              <a:solidFill>
                <a:schemeClr val="accent1"/>
              </a:solidFill>
            </p:grpSpPr>
            <p:grpSp>
              <p:nvGrpSpPr>
                <p:cNvPr id="89" name="Group 88">
                  <a:extLst>
                    <a:ext uri="{FF2B5EF4-FFF2-40B4-BE49-F238E27FC236}">
                      <a16:creationId xmlns:a16="http://schemas.microsoft.com/office/drawing/2014/main" id="{803C8120-88E2-4CD9-A94B-82CC530C75B6}"/>
                    </a:ext>
                  </a:extLst>
                </p:cNvPr>
                <p:cNvGrpSpPr/>
                <p:nvPr/>
              </p:nvGrpSpPr>
              <p:grpSpPr>
                <a:xfrm rot="16200000" flipV="1">
                  <a:off x="4254487" y="1163999"/>
                  <a:ext cx="430596" cy="1644110"/>
                  <a:chOff x="7784378" y="1969112"/>
                  <a:chExt cx="518160" cy="1978446"/>
                </a:xfrm>
                <a:grpFill/>
              </p:grpSpPr>
              <p:sp>
                <p:nvSpPr>
                  <p:cNvPr id="93" name="Freeform 10">
                    <a:extLst>
                      <a:ext uri="{FF2B5EF4-FFF2-40B4-BE49-F238E27FC236}">
                        <a16:creationId xmlns:a16="http://schemas.microsoft.com/office/drawing/2014/main" id="{36BA9323-93E8-4A30-A97A-EFCA49592EAA}"/>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21">
                    <a:extLst>
                      <a:ext uri="{FF2B5EF4-FFF2-40B4-BE49-F238E27FC236}">
                        <a16:creationId xmlns:a16="http://schemas.microsoft.com/office/drawing/2014/main" id="{145CB0A4-7BF9-476D-97E9-81F00C8FE5E7}"/>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90" name="Group 89">
                  <a:extLst>
                    <a:ext uri="{FF2B5EF4-FFF2-40B4-BE49-F238E27FC236}">
                      <a16:creationId xmlns:a16="http://schemas.microsoft.com/office/drawing/2014/main" id="{6A2EE013-9F1A-4E2B-8D12-E24FE5767B26}"/>
                    </a:ext>
                  </a:extLst>
                </p:cNvPr>
                <p:cNvGrpSpPr/>
                <p:nvPr/>
              </p:nvGrpSpPr>
              <p:grpSpPr>
                <a:xfrm rot="5400000">
                  <a:off x="4256828" y="1592249"/>
                  <a:ext cx="428532" cy="1646731"/>
                  <a:chOff x="7784378" y="1965959"/>
                  <a:chExt cx="515676" cy="1981599"/>
                </a:xfrm>
                <a:grpFill/>
              </p:grpSpPr>
              <p:sp>
                <p:nvSpPr>
                  <p:cNvPr id="91" name="Freeform 10">
                    <a:extLst>
                      <a:ext uri="{FF2B5EF4-FFF2-40B4-BE49-F238E27FC236}">
                        <a16:creationId xmlns:a16="http://schemas.microsoft.com/office/drawing/2014/main" id="{7B9F8FE1-D2A6-4805-920D-72E1E5E9D481}"/>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21">
                    <a:extLst>
                      <a:ext uri="{FF2B5EF4-FFF2-40B4-BE49-F238E27FC236}">
                        <a16:creationId xmlns:a16="http://schemas.microsoft.com/office/drawing/2014/main" id="{44EFC7EC-80BE-4F29-AE80-7E8730678372}"/>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14" name="Rectangle: Rounded Corners 113">
                <a:extLst>
                  <a:ext uri="{FF2B5EF4-FFF2-40B4-BE49-F238E27FC236}">
                    <a16:creationId xmlns:a16="http://schemas.microsoft.com/office/drawing/2014/main" id="{8AC26EB4-7136-4947-87AB-DCA06F2CFDCD}"/>
                  </a:ext>
                </a:extLst>
              </p:cNvPr>
              <p:cNvSpPr/>
              <p:nvPr/>
            </p:nvSpPr>
            <p:spPr>
              <a:xfrm>
                <a:off x="5995928" y="2811288"/>
                <a:ext cx="227986" cy="357068"/>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Oval 116">
              <a:extLst>
                <a:ext uri="{FF2B5EF4-FFF2-40B4-BE49-F238E27FC236}">
                  <a16:creationId xmlns:a16="http://schemas.microsoft.com/office/drawing/2014/main" id="{F6F4174E-0A19-40BB-A89D-5DBC53419701}"/>
                </a:ext>
              </a:extLst>
            </p:cNvPr>
            <p:cNvSpPr/>
            <p:nvPr/>
          </p:nvSpPr>
          <p:spPr>
            <a:xfrm>
              <a:off x="7655234" y="2409792"/>
              <a:ext cx="438674" cy="4386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2</a:t>
              </a:r>
            </a:p>
          </p:txBody>
        </p:sp>
      </p:grpSp>
      <p:sp>
        <p:nvSpPr>
          <p:cNvPr id="2" name="Title 1">
            <a:extLst>
              <a:ext uri="{FF2B5EF4-FFF2-40B4-BE49-F238E27FC236}">
                <a16:creationId xmlns:a16="http://schemas.microsoft.com/office/drawing/2014/main" id="{C3B5AAF2-57B8-4E7C-B101-BC84EEBD15BD}"/>
              </a:ext>
            </a:extLst>
          </p:cNvPr>
          <p:cNvSpPr>
            <a:spLocks noGrp="1"/>
          </p:cNvSpPr>
          <p:nvPr>
            <p:ph type="title"/>
          </p:nvPr>
        </p:nvSpPr>
        <p:spPr>
          <a:xfrm>
            <a:off x="623889" y="0"/>
            <a:ext cx="10947022" cy="972000"/>
          </a:xfrm>
        </p:spPr>
        <p:txBody>
          <a:bodyPr>
            <a:normAutofit fontScale="90000"/>
          </a:bodyPr>
          <a:lstStyle/>
          <a:p>
            <a:r>
              <a:rPr lang="en-US" dirty="0"/>
              <a:t>Pipe Roadmap - Horizontal 6 Steps Flowchart Template</a:t>
            </a:r>
          </a:p>
        </p:txBody>
      </p:sp>
      <p:grpSp>
        <p:nvGrpSpPr>
          <p:cNvPr id="10" name="Group 9">
            <a:extLst>
              <a:ext uri="{FF2B5EF4-FFF2-40B4-BE49-F238E27FC236}">
                <a16:creationId xmlns:a16="http://schemas.microsoft.com/office/drawing/2014/main" id="{5A2B5514-2BFC-4C0C-80AC-1314A2BEB49B}"/>
              </a:ext>
            </a:extLst>
          </p:cNvPr>
          <p:cNvGrpSpPr/>
          <p:nvPr/>
        </p:nvGrpSpPr>
        <p:grpSpPr>
          <a:xfrm>
            <a:off x="4095129" y="1125536"/>
            <a:ext cx="2482906" cy="1316674"/>
            <a:chOff x="4095129" y="1125536"/>
            <a:chExt cx="2482906" cy="1316674"/>
          </a:xfrm>
        </p:grpSpPr>
        <p:grpSp>
          <p:nvGrpSpPr>
            <p:cNvPr id="9" name="Group 8">
              <a:extLst>
                <a:ext uri="{FF2B5EF4-FFF2-40B4-BE49-F238E27FC236}">
                  <a16:creationId xmlns:a16="http://schemas.microsoft.com/office/drawing/2014/main" id="{9EE933A2-E343-4C4E-A910-B28708052E05}"/>
                </a:ext>
              </a:extLst>
            </p:cNvPr>
            <p:cNvGrpSpPr/>
            <p:nvPr/>
          </p:nvGrpSpPr>
          <p:grpSpPr>
            <a:xfrm>
              <a:off x="4141469" y="1125536"/>
              <a:ext cx="2436566" cy="1316674"/>
              <a:chOff x="4141469" y="1125536"/>
              <a:chExt cx="2436566" cy="1316674"/>
            </a:xfrm>
          </p:grpSpPr>
          <p:grpSp>
            <p:nvGrpSpPr>
              <p:cNvPr id="37" name="Group 36">
                <a:extLst>
                  <a:ext uri="{FF2B5EF4-FFF2-40B4-BE49-F238E27FC236}">
                    <a16:creationId xmlns:a16="http://schemas.microsoft.com/office/drawing/2014/main" id="{D53F299C-ED84-4DB9-991C-63AE18E61E44}"/>
                  </a:ext>
                </a:extLst>
              </p:cNvPr>
              <p:cNvGrpSpPr/>
              <p:nvPr/>
            </p:nvGrpSpPr>
            <p:grpSpPr>
              <a:xfrm>
                <a:off x="4141469" y="1387838"/>
                <a:ext cx="1974227" cy="1029985"/>
                <a:chOff x="3647728" y="1770756"/>
                <a:chExt cx="1646731" cy="859125"/>
              </a:xfrm>
            </p:grpSpPr>
            <p:grpSp>
              <p:nvGrpSpPr>
                <p:cNvPr id="6" name="Group 5">
                  <a:extLst>
                    <a:ext uri="{FF2B5EF4-FFF2-40B4-BE49-F238E27FC236}">
                      <a16:creationId xmlns:a16="http://schemas.microsoft.com/office/drawing/2014/main" id="{33843DE6-E30C-4E56-8BDB-D37914EA3C80}"/>
                    </a:ext>
                  </a:extLst>
                </p:cNvPr>
                <p:cNvGrpSpPr/>
                <p:nvPr/>
              </p:nvGrpSpPr>
              <p:grpSpPr>
                <a:xfrm rot="16200000" flipV="1">
                  <a:off x="4254487" y="1163999"/>
                  <a:ext cx="430596" cy="1644110"/>
                  <a:chOff x="7784378" y="1969112"/>
                  <a:chExt cx="518160" cy="1978446"/>
                </a:xfrm>
              </p:grpSpPr>
              <p:sp>
                <p:nvSpPr>
                  <p:cNvPr id="13" name="Freeform 10">
                    <a:extLst>
                      <a:ext uri="{FF2B5EF4-FFF2-40B4-BE49-F238E27FC236}">
                        <a16:creationId xmlns:a16="http://schemas.microsoft.com/office/drawing/2014/main" id="{F5B64171-AD28-4D56-B13C-CC3ADBCA9F84}"/>
                      </a:ext>
                    </a:extLst>
                  </p:cNvPr>
                  <p:cNvSpPr>
                    <a:spLocks/>
                  </p:cNvSpPr>
                  <p:nvPr/>
                </p:nvSpPr>
                <p:spPr bwMode="auto">
                  <a:xfrm rot="5400000">
                    <a:off x="7394347" y="2572145"/>
                    <a:ext cx="1511223" cy="305158"/>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21">
                    <a:extLst>
                      <a:ext uri="{FF2B5EF4-FFF2-40B4-BE49-F238E27FC236}">
                        <a16:creationId xmlns:a16="http://schemas.microsoft.com/office/drawing/2014/main" id="{0F873381-DD9C-4D56-BADB-AA131BB3928C}"/>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30">
                  <a:extLst>
                    <a:ext uri="{FF2B5EF4-FFF2-40B4-BE49-F238E27FC236}">
                      <a16:creationId xmlns:a16="http://schemas.microsoft.com/office/drawing/2014/main" id="{F4DEADE3-CBC8-4D84-B14F-35167FB7A1AF}"/>
                    </a:ext>
                  </a:extLst>
                </p:cNvPr>
                <p:cNvGrpSpPr/>
                <p:nvPr/>
              </p:nvGrpSpPr>
              <p:grpSpPr>
                <a:xfrm rot="5400000">
                  <a:off x="4256828" y="1592249"/>
                  <a:ext cx="428532" cy="1646731"/>
                  <a:chOff x="7784378" y="1965959"/>
                  <a:chExt cx="515676" cy="1981599"/>
                </a:xfrm>
              </p:grpSpPr>
              <p:sp>
                <p:nvSpPr>
                  <p:cNvPr id="32" name="Freeform 10">
                    <a:extLst>
                      <a:ext uri="{FF2B5EF4-FFF2-40B4-BE49-F238E27FC236}">
                        <a16:creationId xmlns:a16="http://schemas.microsoft.com/office/drawing/2014/main" id="{DF294D2C-485C-4613-9C48-9B78CA2E16F7}"/>
                      </a:ext>
                    </a:extLst>
                  </p:cNvPr>
                  <p:cNvSpPr>
                    <a:spLocks/>
                  </p:cNvSpPr>
                  <p:nvPr/>
                </p:nvSpPr>
                <p:spPr bwMode="auto">
                  <a:xfrm rot="5400000">
                    <a:off x="7379454" y="2581739"/>
                    <a:ext cx="1536013" cy="304454"/>
                  </a:xfrm>
                  <a:custGeom>
                    <a:avLst/>
                    <a:gdLst>
                      <a:gd name="T0" fmla="*/ 726 w 740"/>
                      <a:gd name="T1" fmla="*/ 0 h 84"/>
                      <a:gd name="T2" fmla="*/ 13 w 740"/>
                      <a:gd name="T3" fmla="*/ 0 h 84"/>
                      <a:gd name="T4" fmla="*/ 0 w 740"/>
                      <a:gd name="T5" fmla="*/ 42 h 84"/>
                      <a:gd name="T6" fmla="*/ 13 w 740"/>
                      <a:gd name="T7" fmla="*/ 84 h 84"/>
                      <a:gd name="T8" fmla="*/ 726 w 740"/>
                      <a:gd name="T9" fmla="*/ 84 h 84"/>
                      <a:gd name="T10" fmla="*/ 740 w 740"/>
                      <a:gd name="T11" fmla="*/ 42 h 84"/>
                      <a:gd name="T12" fmla="*/ 726 w 74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40" h="84">
                        <a:moveTo>
                          <a:pt x="726" y="0"/>
                        </a:moveTo>
                        <a:cubicBezTo>
                          <a:pt x="13" y="0"/>
                          <a:pt x="13" y="0"/>
                          <a:pt x="13" y="0"/>
                        </a:cubicBezTo>
                        <a:cubicBezTo>
                          <a:pt x="6" y="0"/>
                          <a:pt x="0" y="19"/>
                          <a:pt x="0" y="42"/>
                        </a:cubicBezTo>
                        <a:cubicBezTo>
                          <a:pt x="0" y="65"/>
                          <a:pt x="6" y="84"/>
                          <a:pt x="13" y="84"/>
                        </a:cubicBezTo>
                        <a:cubicBezTo>
                          <a:pt x="726" y="84"/>
                          <a:pt x="726" y="84"/>
                          <a:pt x="726" y="84"/>
                        </a:cubicBezTo>
                        <a:cubicBezTo>
                          <a:pt x="733" y="84"/>
                          <a:pt x="740" y="65"/>
                          <a:pt x="740" y="42"/>
                        </a:cubicBezTo>
                        <a:cubicBezTo>
                          <a:pt x="740" y="19"/>
                          <a:pt x="733" y="0"/>
                          <a:pt x="72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21">
                    <a:extLst>
                      <a:ext uri="{FF2B5EF4-FFF2-40B4-BE49-F238E27FC236}">
                        <a16:creationId xmlns:a16="http://schemas.microsoft.com/office/drawing/2014/main" id="{1CA3AACF-7923-45DC-8C94-B4455ACA85D0}"/>
                      </a:ext>
                    </a:extLst>
                  </p:cNvPr>
                  <p:cNvSpPr>
                    <a:spLocks/>
                  </p:cNvSpPr>
                  <p:nvPr/>
                </p:nvSpPr>
                <p:spPr bwMode="auto">
                  <a:xfrm>
                    <a:off x="7784378" y="3433208"/>
                    <a:ext cx="515676" cy="514350"/>
                  </a:xfrm>
                  <a:custGeom>
                    <a:avLst/>
                    <a:gdLst>
                      <a:gd name="T0" fmla="*/ 59 w 143"/>
                      <a:gd name="T1" fmla="*/ 0 h 143"/>
                      <a:gd name="T2" fmla="*/ 83 w 143"/>
                      <a:gd name="T3" fmla="*/ 0 h 143"/>
                      <a:gd name="T4" fmla="*/ 59 w 143"/>
                      <a:gd name="T5" fmla="*/ 0 h 143"/>
                      <a:gd name="T6" fmla="*/ 59 w 143"/>
                      <a:gd name="T7" fmla="*/ 0 h 143"/>
                      <a:gd name="T8" fmla="*/ 83 w 143"/>
                      <a:gd name="T9" fmla="*/ 0 h 143"/>
                      <a:gd name="T10" fmla="*/ 59 w 143"/>
                      <a:gd name="T11" fmla="*/ 0 h 143"/>
                      <a:gd name="T12" fmla="*/ 59 w 143"/>
                      <a:gd name="T13" fmla="*/ 0 h 143"/>
                      <a:gd name="T14" fmla="*/ 59 w 143"/>
                      <a:gd name="T15" fmla="*/ 0 h 143"/>
                      <a:gd name="T16" fmla="*/ 59 w 143"/>
                      <a:gd name="T17" fmla="*/ 0 h 143"/>
                      <a:gd name="T18" fmla="*/ 59 w 143"/>
                      <a:gd name="T19" fmla="*/ 0 h 143"/>
                      <a:gd name="T20" fmla="*/ 59 w 143"/>
                      <a:gd name="T21" fmla="*/ 0 h 143"/>
                      <a:gd name="T22" fmla="*/ 58 w 143"/>
                      <a:gd name="T23" fmla="*/ 12 h 143"/>
                      <a:gd name="T24" fmla="*/ 52 w 143"/>
                      <a:gd name="T25" fmla="*/ 29 h 143"/>
                      <a:gd name="T26" fmla="*/ 46 w 143"/>
                      <a:gd name="T27" fmla="*/ 40 h 143"/>
                      <a:gd name="T28" fmla="*/ 31 w 143"/>
                      <a:gd name="T29" fmla="*/ 53 h 143"/>
                      <a:gd name="T30" fmla="*/ 18 w 143"/>
                      <a:gd name="T31" fmla="*/ 57 h 143"/>
                      <a:gd name="T32" fmla="*/ 0 w 143"/>
                      <a:gd name="T33" fmla="*/ 59 h 143"/>
                      <a:gd name="T34" fmla="*/ 0 w 143"/>
                      <a:gd name="T35" fmla="*/ 143 h 143"/>
                      <a:gd name="T36" fmla="*/ 45 w 143"/>
                      <a:gd name="T37" fmla="*/ 137 h 143"/>
                      <a:gd name="T38" fmla="*/ 78 w 143"/>
                      <a:gd name="T39" fmla="*/ 123 h 143"/>
                      <a:gd name="T40" fmla="*/ 117 w 143"/>
                      <a:gd name="T41" fmla="*/ 85 h 143"/>
                      <a:gd name="T42" fmla="*/ 132 w 143"/>
                      <a:gd name="T43" fmla="*/ 55 h 143"/>
                      <a:gd name="T44" fmla="*/ 142 w 143"/>
                      <a:gd name="T45" fmla="*/ 18 h 143"/>
                      <a:gd name="T46" fmla="*/ 143 w 143"/>
                      <a:gd name="T47" fmla="*/ 0 h 143"/>
                      <a:gd name="T48" fmla="*/ 59 w 143"/>
                      <a:gd name="T4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3">
                        <a:moveTo>
                          <a:pt x="59" y="0"/>
                        </a:moveTo>
                        <a:cubicBezTo>
                          <a:pt x="83" y="0"/>
                          <a:pt x="83" y="0"/>
                          <a:pt x="83" y="0"/>
                        </a:cubicBezTo>
                        <a:cubicBezTo>
                          <a:pt x="59" y="0"/>
                          <a:pt x="59" y="0"/>
                          <a:pt x="59" y="0"/>
                        </a:cubicBezTo>
                        <a:cubicBezTo>
                          <a:pt x="59" y="0"/>
                          <a:pt x="59" y="0"/>
                          <a:pt x="59" y="0"/>
                        </a:cubicBezTo>
                        <a:cubicBezTo>
                          <a:pt x="83" y="0"/>
                          <a:pt x="83" y="0"/>
                          <a:pt x="83"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0"/>
                          <a:pt x="59" y="0"/>
                        </a:cubicBezTo>
                        <a:cubicBezTo>
                          <a:pt x="59" y="0"/>
                          <a:pt x="59" y="5"/>
                          <a:pt x="58" y="12"/>
                        </a:cubicBezTo>
                        <a:cubicBezTo>
                          <a:pt x="57" y="17"/>
                          <a:pt x="55" y="23"/>
                          <a:pt x="52" y="29"/>
                        </a:cubicBezTo>
                        <a:cubicBezTo>
                          <a:pt x="51" y="33"/>
                          <a:pt x="48" y="37"/>
                          <a:pt x="46" y="40"/>
                        </a:cubicBezTo>
                        <a:cubicBezTo>
                          <a:pt x="42" y="46"/>
                          <a:pt x="37" y="50"/>
                          <a:pt x="31" y="53"/>
                        </a:cubicBezTo>
                        <a:cubicBezTo>
                          <a:pt x="27" y="55"/>
                          <a:pt x="23" y="56"/>
                          <a:pt x="18" y="57"/>
                        </a:cubicBezTo>
                        <a:cubicBezTo>
                          <a:pt x="13" y="59"/>
                          <a:pt x="7" y="59"/>
                          <a:pt x="0" y="59"/>
                        </a:cubicBezTo>
                        <a:cubicBezTo>
                          <a:pt x="0" y="143"/>
                          <a:pt x="0" y="143"/>
                          <a:pt x="0" y="143"/>
                        </a:cubicBezTo>
                        <a:cubicBezTo>
                          <a:pt x="16" y="143"/>
                          <a:pt x="31" y="141"/>
                          <a:pt x="45" y="137"/>
                        </a:cubicBezTo>
                        <a:cubicBezTo>
                          <a:pt x="57" y="134"/>
                          <a:pt x="68" y="129"/>
                          <a:pt x="78" y="123"/>
                        </a:cubicBezTo>
                        <a:cubicBezTo>
                          <a:pt x="95" y="113"/>
                          <a:pt x="108" y="99"/>
                          <a:pt x="117" y="85"/>
                        </a:cubicBezTo>
                        <a:cubicBezTo>
                          <a:pt x="124" y="75"/>
                          <a:pt x="129" y="65"/>
                          <a:pt x="132" y="55"/>
                        </a:cubicBezTo>
                        <a:cubicBezTo>
                          <a:pt x="138" y="41"/>
                          <a:pt x="140" y="28"/>
                          <a:pt x="142" y="18"/>
                        </a:cubicBezTo>
                        <a:cubicBezTo>
                          <a:pt x="143" y="8"/>
                          <a:pt x="143" y="2"/>
                          <a:pt x="143" y="0"/>
                        </a:cubicBezTo>
                        <a:lnTo>
                          <a:pt x="5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12" name="Freeform 16">
                <a:extLst>
                  <a:ext uri="{FF2B5EF4-FFF2-40B4-BE49-F238E27FC236}">
                    <a16:creationId xmlns:a16="http://schemas.microsoft.com/office/drawing/2014/main" id="{709D724D-BE0C-4E7F-A938-47EB76E30742}"/>
                  </a:ext>
                </a:extLst>
              </p:cNvPr>
              <p:cNvSpPr>
                <a:spLocks/>
              </p:cNvSpPr>
              <p:nvPr/>
            </p:nvSpPr>
            <p:spPr bwMode="auto">
              <a:xfrm rot="5400000">
                <a:off x="6015844" y="1128895"/>
                <a:ext cx="565549" cy="558832"/>
              </a:xfrm>
              <a:custGeom>
                <a:avLst/>
                <a:gdLst>
                  <a:gd name="T0" fmla="*/ 151 w 157"/>
                  <a:gd name="T1" fmla="*/ 98 h 156"/>
                  <a:gd name="T2" fmla="*/ 137 w 157"/>
                  <a:gd name="T3" fmla="*/ 65 h 156"/>
                  <a:gd name="T4" fmla="*/ 99 w 157"/>
                  <a:gd name="T5" fmla="*/ 26 h 156"/>
                  <a:gd name="T6" fmla="*/ 69 w 157"/>
                  <a:gd name="T7" fmla="*/ 10 h 156"/>
                  <a:gd name="T8" fmla="*/ 32 w 157"/>
                  <a:gd name="T9" fmla="*/ 1 h 156"/>
                  <a:gd name="T10" fmla="*/ 14 w 157"/>
                  <a:gd name="T11" fmla="*/ 0 h 156"/>
                  <a:gd name="T12" fmla="*/ 14 w 157"/>
                  <a:gd name="T13" fmla="*/ 0 h 156"/>
                  <a:gd name="T14" fmla="*/ 14 w 157"/>
                  <a:gd name="T15" fmla="*/ 0 h 156"/>
                  <a:gd name="T16" fmla="*/ 0 w 157"/>
                  <a:gd name="T17" fmla="*/ 42 h 156"/>
                  <a:gd name="T18" fmla="*/ 13 w 157"/>
                  <a:gd name="T19" fmla="*/ 84 h 156"/>
                  <a:gd name="T20" fmla="*/ 15 w 157"/>
                  <a:gd name="T21" fmla="*/ 84 h 156"/>
                  <a:gd name="T22" fmla="*/ 26 w 157"/>
                  <a:gd name="T23" fmla="*/ 85 h 156"/>
                  <a:gd name="T24" fmla="*/ 42 w 157"/>
                  <a:gd name="T25" fmla="*/ 90 h 156"/>
                  <a:gd name="T26" fmla="*/ 54 w 157"/>
                  <a:gd name="T27" fmla="*/ 97 h 156"/>
                  <a:gd name="T28" fmla="*/ 67 w 157"/>
                  <a:gd name="T29" fmla="*/ 112 h 156"/>
                  <a:gd name="T30" fmla="*/ 71 w 157"/>
                  <a:gd name="T31" fmla="*/ 124 h 156"/>
                  <a:gd name="T32" fmla="*/ 73 w 157"/>
                  <a:gd name="T33" fmla="*/ 141 h 156"/>
                  <a:gd name="T34" fmla="*/ 73 w 157"/>
                  <a:gd name="T35" fmla="*/ 143 h 156"/>
                  <a:gd name="T36" fmla="*/ 115 w 157"/>
                  <a:gd name="T37" fmla="*/ 156 h 156"/>
                  <a:gd name="T38" fmla="*/ 157 w 157"/>
                  <a:gd name="T39" fmla="*/ 143 h 156"/>
                  <a:gd name="T40" fmla="*/ 151 w 157"/>
                  <a:gd name="T41" fmla="*/ 9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6">
                    <a:moveTo>
                      <a:pt x="151" y="98"/>
                    </a:moveTo>
                    <a:cubicBezTo>
                      <a:pt x="147" y="86"/>
                      <a:pt x="143" y="75"/>
                      <a:pt x="137" y="65"/>
                    </a:cubicBezTo>
                    <a:cubicBezTo>
                      <a:pt x="126" y="48"/>
                      <a:pt x="113" y="35"/>
                      <a:pt x="99" y="26"/>
                    </a:cubicBezTo>
                    <a:cubicBezTo>
                      <a:pt x="89" y="19"/>
                      <a:pt x="78" y="14"/>
                      <a:pt x="69" y="10"/>
                    </a:cubicBezTo>
                    <a:cubicBezTo>
                      <a:pt x="54" y="5"/>
                      <a:pt x="41" y="2"/>
                      <a:pt x="32" y="1"/>
                    </a:cubicBezTo>
                    <a:cubicBezTo>
                      <a:pt x="22" y="0"/>
                      <a:pt x="14" y="0"/>
                      <a:pt x="14" y="0"/>
                    </a:cubicBezTo>
                    <a:cubicBezTo>
                      <a:pt x="14" y="0"/>
                      <a:pt x="14" y="0"/>
                      <a:pt x="14" y="0"/>
                    </a:cubicBezTo>
                    <a:cubicBezTo>
                      <a:pt x="14" y="0"/>
                      <a:pt x="14" y="0"/>
                      <a:pt x="14" y="0"/>
                    </a:cubicBezTo>
                    <a:cubicBezTo>
                      <a:pt x="6" y="0"/>
                      <a:pt x="0" y="18"/>
                      <a:pt x="0" y="42"/>
                    </a:cubicBezTo>
                    <a:cubicBezTo>
                      <a:pt x="0" y="65"/>
                      <a:pt x="6" y="84"/>
                      <a:pt x="13" y="84"/>
                    </a:cubicBezTo>
                    <a:cubicBezTo>
                      <a:pt x="14" y="84"/>
                      <a:pt x="14" y="84"/>
                      <a:pt x="15" y="84"/>
                    </a:cubicBezTo>
                    <a:cubicBezTo>
                      <a:pt x="17" y="84"/>
                      <a:pt x="21" y="84"/>
                      <a:pt x="26" y="85"/>
                    </a:cubicBezTo>
                    <a:cubicBezTo>
                      <a:pt x="31" y="86"/>
                      <a:pt x="37" y="88"/>
                      <a:pt x="42" y="90"/>
                    </a:cubicBezTo>
                    <a:cubicBezTo>
                      <a:pt x="46" y="92"/>
                      <a:pt x="50" y="94"/>
                      <a:pt x="54" y="97"/>
                    </a:cubicBezTo>
                    <a:cubicBezTo>
                      <a:pt x="59" y="101"/>
                      <a:pt x="63" y="105"/>
                      <a:pt x="67" y="112"/>
                    </a:cubicBezTo>
                    <a:cubicBezTo>
                      <a:pt x="68" y="115"/>
                      <a:pt x="70" y="119"/>
                      <a:pt x="71" y="124"/>
                    </a:cubicBezTo>
                    <a:cubicBezTo>
                      <a:pt x="72" y="129"/>
                      <a:pt x="73" y="135"/>
                      <a:pt x="73" y="141"/>
                    </a:cubicBezTo>
                    <a:cubicBezTo>
                      <a:pt x="73" y="142"/>
                      <a:pt x="73" y="142"/>
                      <a:pt x="73" y="143"/>
                    </a:cubicBezTo>
                    <a:cubicBezTo>
                      <a:pt x="73" y="150"/>
                      <a:pt x="91" y="156"/>
                      <a:pt x="115" y="156"/>
                    </a:cubicBezTo>
                    <a:cubicBezTo>
                      <a:pt x="138" y="156"/>
                      <a:pt x="157" y="150"/>
                      <a:pt x="157" y="143"/>
                    </a:cubicBezTo>
                    <a:cubicBezTo>
                      <a:pt x="157" y="126"/>
                      <a:pt x="155" y="111"/>
                      <a:pt x="151" y="9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Oval 112">
                <a:extLst>
                  <a:ext uri="{FF2B5EF4-FFF2-40B4-BE49-F238E27FC236}">
                    <a16:creationId xmlns:a16="http://schemas.microsoft.com/office/drawing/2014/main" id="{07C0CD38-453A-408F-BF7D-D76281C4C301}"/>
                  </a:ext>
                </a:extLst>
              </p:cNvPr>
              <p:cNvSpPr>
                <a:spLocks noChangeArrowheads="1"/>
              </p:cNvSpPr>
              <p:nvPr/>
            </p:nvSpPr>
            <p:spPr bwMode="auto">
              <a:xfrm rot="5400000">
                <a:off x="6399373" y="1047613"/>
                <a:ext cx="60451" cy="253893"/>
              </a:xfrm>
              <a:prstGeom prst="ellipse">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9" name="Rectangle: Rounded Corners 108">
                <a:extLst>
                  <a:ext uri="{FF2B5EF4-FFF2-40B4-BE49-F238E27FC236}">
                    <a16:creationId xmlns:a16="http://schemas.microsoft.com/office/drawing/2014/main" id="{970D7CFE-C8D7-4D77-8404-17F5ADDC3B98}"/>
                  </a:ext>
                </a:extLst>
              </p:cNvPr>
              <p:cNvSpPr/>
              <p:nvPr/>
            </p:nvSpPr>
            <p:spPr>
              <a:xfrm>
                <a:off x="5995928" y="2085142"/>
                <a:ext cx="227986" cy="35706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Oval 114">
              <a:extLst>
                <a:ext uri="{FF2B5EF4-FFF2-40B4-BE49-F238E27FC236}">
                  <a16:creationId xmlns:a16="http://schemas.microsoft.com/office/drawing/2014/main" id="{22D2AE9C-B6E0-465A-95C6-BCA1ACBED666}"/>
                </a:ext>
              </a:extLst>
            </p:cNvPr>
            <p:cNvSpPr/>
            <p:nvPr/>
          </p:nvSpPr>
          <p:spPr>
            <a:xfrm>
              <a:off x="4095129" y="1683493"/>
              <a:ext cx="438674" cy="43867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p>
          </p:txBody>
        </p:sp>
      </p:grpSp>
      <p:grpSp>
        <p:nvGrpSpPr>
          <p:cNvPr id="18" name="Group 17">
            <a:extLst>
              <a:ext uri="{FF2B5EF4-FFF2-40B4-BE49-F238E27FC236}">
                <a16:creationId xmlns:a16="http://schemas.microsoft.com/office/drawing/2014/main" id="{8EF196ED-E5C1-44D7-9336-AD7DC63906C3}"/>
              </a:ext>
            </a:extLst>
          </p:cNvPr>
          <p:cNvGrpSpPr/>
          <p:nvPr/>
        </p:nvGrpSpPr>
        <p:grpSpPr>
          <a:xfrm>
            <a:off x="646501" y="1127569"/>
            <a:ext cx="3096344" cy="1608980"/>
            <a:chOff x="646501" y="1127569"/>
            <a:chExt cx="3096344" cy="1608980"/>
          </a:xfrm>
        </p:grpSpPr>
        <p:sp>
          <p:nvSpPr>
            <p:cNvPr id="130" name="Double Bracket 129">
              <a:extLst>
                <a:ext uri="{FF2B5EF4-FFF2-40B4-BE49-F238E27FC236}">
                  <a16:creationId xmlns:a16="http://schemas.microsoft.com/office/drawing/2014/main" id="{FB764B1A-5754-4E0C-B051-219DA9EDDC07}"/>
                </a:ext>
              </a:extLst>
            </p:cNvPr>
            <p:cNvSpPr/>
            <p:nvPr/>
          </p:nvSpPr>
          <p:spPr>
            <a:xfrm>
              <a:off x="1150557" y="1127569"/>
              <a:ext cx="2592288" cy="1608980"/>
            </a:xfrm>
            <a:prstGeom prst="bracketPair">
              <a:avLst>
                <a:gd name="adj" fmla="val 0"/>
              </a:avLst>
            </a:prstGeom>
            <a:solidFill>
              <a:schemeClr val="bg2"/>
            </a:solidFill>
            <a:ln w="3810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3" name="Oval 132">
              <a:extLst>
                <a:ext uri="{FF2B5EF4-FFF2-40B4-BE49-F238E27FC236}">
                  <a16:creationId xmlns:a16="http://schemas.microsoft.com/office/drawing/2014/main" id="{0D279147-AC01-4F4D-A10B-F54D3CB2BA20}"/>
                </a:ext>
              </a:extLst>
            </p:cNvPr>
            <p:cNvSpPr/>
            <p:nvPr/>
          </p:nvSpPr>
          <p:spPr>
            <a:xfrm>
              <a:off x="646501" y="1428003"/>
              <a:ext cx="1008112" cy="100811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CC839BC6-B805-4DB8-BE52-9E7A2216929A}"/>
                </a:ext>
              </a:extLst>
            </p:cNvPr>
            <p:cNvSpPr txBox="1"/>
            <p:nvPr/>
          </p:nvSpPr>
          <p:spPr>
            <a:xfrm>
              <a:off x="1682873" y="1145108"/>
              <a:ext cx="2059971" cy="1573902"/>
            </a:xfrm>
            <a:prstGeom prst="rect">
              <a:avLst/>
            </a:prstGeom>
            <a:noFill/>
          </p:spPr>
          <p:txBody>
            <a:bodyPr wrap="square" lIns="144000" tIns="108000" rIns="144000" bIns="108000" rtlCol="0" anchor="t" anchorCtr="0">
              <a:noAutofit/>
            </a:bodyPr>
            <a:lstStyle/>
            <a:p>
              <a:r>
                <a:rPr lang="en-US" sz="2400" dirty="0">
                  <a:solidFill>
                    <a:schemeClr val="accent1">
                      <a:lumMod val="75000"/>
                    </a:schemeClr>
                  </a:solidFill>
                </a:rPr>
                <a:t>Step 1</a:t>
              </a:r>
            </a:p>
            <a:p>
              <a:pPr fontAlgn="base"/>
              <a:r>
                <a:rPr lang="en-US" dirty="0"/>
                <a:t>Write your text here. Add your description.</a:t>
              </a:r>
            </a:p>
          </p:txBody>
        </p:sp>
      </p:grpSp>
      <p:grpSp>
        <p:nvGrpSpPr>
          <p:cNvPr id="20" name="Group 19">
            <a:extLst>
              <a:ext uri="{FF2B5EF4-FFF2-40B4-BE49-F238E27FC236}">
                <a16:creationId xmlns:a16="http://schemas.microsoft.com/office/drawing/2014/main" id="{ABCFFE42-01E0-4FD0-BD3F-8091AC15F3CD}"/>
              </a:ext>
            </a:extLst>
          </p:cNvPr>
          <p:cNvGrpSpPr/>
          <p:nvPr/>
        </p:nvGrpSpPr>
        <p:grpSpPr>
          <a:xfrm>
            <a:off x="646501" y="2921177"/>
            <a:ext cx="3096344" cy="1608980"/>
            <a:chOff x="646501" y="2921177"/>
            <a:chExt cx="3096344" cy="1608980"/>
          </a:xfrm>
        </p:grpSpPr>
        <p:sp>
          <p:nvSpPr>
            <p:cNvPr id="132" name="Double Bracket 131">
              <a:extLst>
                <a:ext uri="{FF2B5EF4-FFF2-40B4-BE49-F238E27FC236}">
                  <a16:creationId xmlns:a16="http://schemas.microsoft.com/office/drawing/2014/main" id="{F5BAE955-6327-4F9B-9ECB-D712F0774291}"/>
                </a:ext>
              </a:extLst>
            </p:cNvPr>
            <p:cNvSpPr/>
            <p:nvPr/>
          </p:nvSpPr>
          <p:spPr>
            <a:xfrm>
              <a:off x="1150557" y="2921177"/>
              <a:ext cx="2592288" cy="1608980"/>
            </a:xfrm>
            <a:prstGeom prst="bracketPair">
              <a:avLst>
                <a:gd name="adj" fmla="val 0"/>
              </a:avLst>
            </a:prstGeom>
            <a:solidFill>
              <a:schemeClr val="bg2"/>
            </a:solidFill>
            <a:ln w="38100" cap="rnd">
              <a:solidFill>
                <a:schemeClr val="tx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4" name="Oval 133">
              <a:extLst>
                <a:ext uri="{FF2B5EF4-FFF2-40B4-BE49-F238E27FC236}">
                  <a16:creationId xmlns:a16="http://schemas.microsoft.com/office/drawing/2014/main" id="{10951326-0DE5-4FBB-B9B0-ABCADBA1329C}"/>
                </a:ext>
              </a:extLst>
            </p:cNvPr>
            <p:cNvSpPr/>
            <p:nvPr/>
          </p:nvSpPr>
          <p:spPr>
            <a:xfrm>
              <a:off x="646501" y="3214091"/>
              <a:ext cx="1008112" cy="100811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53C08F76-CF23-4E66-96CB-BD95C63D31CE}"/>
                </a:ext>
              </a:extLst>
            </p:cNvPr>
            <p:cNvSpPr txBox="1"/>
            <p:nvPr/>
          </p:nvSpPr>
          <p:spPr>
            <a:xfrm>
              <a:off x="1654024" y="2929947"/>
              <a:ext cx="2059971" cy="1591441"/>
            </a:xfrm>
            <a:prstGeom prst="rect">
              <a:avLst/>
            </a:prstGeom>
            <a:noFill/>
          </p:spPr>
          <p:txBody>
            <a:bodyPr wrap="square" lIns="144000" tIns="108000" rIns="144000" bIns="108000" rtlCol="0" anchor="t" anchorCtr="0">
              <a:noAutofit/>
            </a:bodyPr>
            <a:lstStyle/>
            <a:p>
              <a:r>
                <a:rPr lang="en-US" sz="2400" dirty="0">
                  <a:solidFill>
                    <a:schemeClr val="tx2">
                      <a:lumMod val="75000"/>
                    </a:schemeClr>
                  </a:solidFill>
                </a:rPr>
                <a:t>Step 3</a:t>
              </a:r>
            </a:p>
            <a:p>
              <a:r>
                <a:rPr lang="en-US" dirty="0"/>
                <a:t>Write your text here. Add your description.</a:t>
              </a:r>
            </a:p>
          </p:txBody>
        </p:sp>
      </p:grpSp>
      <p:grpSp>
        <p:nvGrpSpPr>
          <p:cNvPr id="22" name="Group 21">
            <a:extLst>
              <a:ext uri="{FF2B5EF4-FFF2-40B4-BE49-F238E27FC236}">
                <a16:creationId xmlns:a16="http://schemas.microsoft.com/office/drawing/2014/main" id="{E38652B0-9EDB-46DA-9101-01226BB19C06}"/>
              </a:ext>
            </a:extLst>
          </p:cNvPr>
          <p:cNvGrpSpPr/>
          <p:nvPr/>
        </p:nvGrpSpPr>
        <p:grpSpPr>
          <a:xfrm>
            <a:off x="623888" y="4702057"/>
            <a:ext cx="3118957" cy="1608980"/>
            <a:chOff x="623888" y="4702057"/>
            <a:chExt cx="3118957" cy="1608980"/>
          </a:xfrm>
        </p:grpSpPr>
        <p:sp>
          <p:nvSpPr>
            <p:cNvPr id="131" name="Double Bracket 130">
              <a:extLst>
                <a:ext uri="{FF2B5EF4-FFF2-40B4-BE49-F238E27FC236}">
                  <a16:creationId xmlns:a16="http://schemas.microsoft.com/office/drawing/2014/main" id="{E41BD29D-13DA-465C-9C58-977C6B89A02C}"/>
                </a:ext>
              </a:extLst>
            </p:cNvPr>
            <p:cNvSpPr/>
            <p:nvPr/>
          </p:nvSpPr>
          <p:spPr>
            <a:xfrm>
              <a:off x="1150557" y="4702057"/>
              <a:ext cx="2592288" cy="1608980"/>
            </a:xfrm>
            <a:prstGeom prst="bracketPair">
              <a:avLst>
                <a:gd name="adj" fmla="val 0"/>
              </a:avLst>
            </a:prstGeom>
            <a:solidFill>
              <a:schemeClr val="bg2"/>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5" name="Oval 134">
              <a:extLst>
                <a:ext uri="{FF2B5EF4-FFF2-40B4-BE49-F238E27FC236}">
                  <a16:creationId xmlns:a16="http://schemas.microsoft.com/office/drawing/2014/main" id="{067E13FB-F917-492E-A6A7-ED1C27D280A8}"/>
                </a:ext>
              </a:extLst>
            </p:cNvPr>
            <p:cNvSpPr/>
            <p:nvPr/>
          </p:nvSpPr>
          <p:spPr>
            <a:xfrm>
              <a:off x="623888" y="5000179"/>
              <a:ext cx="1008112" cy="100811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xtBox 137">
              <a:extLst>
                <a:ext uri="{FF2B5EF4-FFF2-40B4-BE49-F238E27FC236}">
                  <a16:creationId xmlns:a16="http://schemas.microsoft.com/office/drawing/2014/main" id="{9DD68721-F498-4D64-BC37-180AC86793CF}"/>
                </a:ext>
              </a:extLst>
            </p:cNvPr>
            <p:cNvSpPr txBox="1"/>
            <p:nvPr/>
          </p:nvSpPr>
          <p:spPr>
            <a:xfrm>
              <a:off x="1632000" y="4719596"/>
              <a:ext cx="2059971" cy="1573902"/>
            </a:xfrm>
            <a:prstGeom prst="rect">
              <a:avLst/>
            </a:prstGeom>
            <a:noFill/>
          </p:spPr>
          <p:txBody>
            <a:bodyPr wrap="square" lIns="144000" tIns="108000" rIns="144000" bIns="108000" rtlCol="0" anchor="t" anchorCtr="0">
              <a:noAutofit/>
            </a:bodyPr>
            <a:lstStyle/>
            <a:p>
              <a:r>
                <a:rPr lang="en-US" sz="2400" dirty="0">
                  <a:solidFill>
                    <a:schemeClr val="accent2">
                      <a:lumMod val="75000"/>
                    </a:schemeClr>
                  </a:solidFill>
                </a:rPr>
                <a:t>Step 5</a:t>
              </a:r>
            </a:p>
            <a:p>
              <a:r>
                <a:rPr lang="en-US" dirty="0"/>
                <a:t>Write your text here. Add your description.</a:t>
              </a:r>
            </a:p>
          </p:txBody>
        </p:sp>
      </p:grpSp>
      <p:grpSp>
        <p:nvGrpSpPr>
          <p:cNvPr id="28" name="Group 27">
            <a:extLst>
              <a:ext uri="{FF2B5EF4-FFF2-40B4-BE49-F238E27FC236}">
                <a16:creationId xmlns:a16="http://schemas.microsoft.com/office/drawing/2014/main" id="{9336653B-EBC2-4167-BF20-DAADC43E9A80}"/>
              </a:ext>
            </a:extLst>
          </p:cNvPr>
          <p:cNvGrpSpPr/>
          <p:nvPr/>
        </p:nvGrpSpPr>
        <p:grpSpPr>
          <a:xfrm>
            <a:off x="8456137" y="1130109"/>
            <a:ext cx="3096344" cy="1608980"/>
            <a:chOff x="8456137" y="1149159"/>
            <a:chExt cx="3096344" cy="1608980"/>
          </a:xfrm>
        </p:grpSpPr>
        <p:sp>
          <p:nvSpPr>
            <p:cNvPr id="144" name="Double Bracket 143">
              <a:extLst>
                <a:ext uri="{FF2B5EF4-FFF2-40B4-BE49-F238E27FC236}">
                  <a16:creationId xmlns:a16="http://schemas.microsoft.com/office/drawing/2014/main" id="{3CD8DDC8-4A2F-40D9-85B8-7A291C7A4EB4}"/>
                </a:ext>
              </a:extLst>
            </p:cNvPr>
            <p:cNvSpPr/>
            <p:nvPr/>
          </p:nvSpPr>
          <p:spPr>
            <a:xfrm flipH="1">
              <a:off x="8456137" y="1149159"/>
              <a:ext cx="2592288" cy="1608980"/>
            </a:xfrm>
            <a:prstGeom prst="bracketPair">
              <a:avLst>
                <a:gd name="adj" fmla="val 0"/>
              </a:avLst>
            </a:prstGeom>
            <a:solidFill>
              <a:schemeClr val="bg2"/>
            </a:solidFill>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 name="Oval 146">
              <a:extLst>
                <a:ext uri="{FF2B5EF4-FFF2-40B4-BE49-F238E27FC236}">
                  <a16:creationId xmlns:a16="http://schemas.microsoft.com/office/drawing/2014/main" id="{75861E77-FD47-43EE-A3E5-FF782BD983E7}"/>
                </a:ext>
              </a:extLst>
            </p:cNvPr>
            <p:cNvSpPr/>
            <p:nvPr/>
          </p:nvSpPr>
          <p:spPr>
            <a:xfrm flipH="1">
              <a:off x="10544369" y="1449593"/>
              <a:ext cx="1008112" cy="100811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TextBox 149">
              <a:extLst>
                <a:ext uri="{FF2B5EF4-FFF2-40B4-BE49-F238E27FC236}">
                  <a16:creationId xmlns:a16="http://schemas.microsoft.com/office/drawing/2014/main" id="{5E0F0D9E-C8DC-4343-BDC2-199F8D165E15}"/>
                </a:ext>
              </a:extLst>
            </p:cNvPr>
            <p:cNvSpPr txBox="1"/>
            <p:nvPr/>
          </p:nvSpPr>
          <p:spPr>
            <a:xfrm flipH="1">
              <a:off x="8456138" y="1166698"/>
              <a:ext cx="2059971" cy="1573902"/>
            </a:xfrm>
            <a:prstGeom prst="rect">
              <a:avLst/>
            </a:prstGeom>
            <a:noFill/>
          </p:spPr>
          <p:txBody>
            <a:bodyPr wrap="square" lIns="144000" tIns="108000" rIns="144000" bIns="108000" rtlCol="0" anchor="t" anchorCtr="0">
              <a:noAutofit/>
            </a:bodyPr>
            <a:lstStyle/>
            <a:p>
              <a:r>
                <a:rPr lang="en-US" sz="2400" dirty="0">
                  <a:solidFill>
                    <a:schemeClr val="accent6">
                      <a:lumMod val="75000"/>
                    </a:schemeClr>
                  </a:solidFill>
                </a:rPr>
                <a:t>Step 2</a:t>
              </a:r>
            </a:p>
            <a:p>
              <a:r>
                <a:rPr lang="en-US" dirty="0"/>
                <a:t>Write your text here. Add your description.</a:t>
              </a:r>
            </a:p>
          </p:txBody>
        </p:sp>
      </p:grpSp>
      <p:grpSp>
        <p:nvGrpSpPr>
          <p:cNvPr id="26" name="Group 25">
            <a:extLst>
              <a:ext uri="{FF2B5EF4-FFF2-40B4-BE49-F238E27FC236}">
                <a16:creationId xmlns:a16="http://schemas.microsoft.com/office/drawing/2014/main" id="{8D9A56E4-2C13-440B-955C-1C60B5322292}"/>
              </a:ext>
            </a:extLst>
          </p:cNvPr>
          <p:cNvGrpSpPr/>
          <p:nvPr/>
        </p:nvGrpSpPr>
        <p:grpSpPr>
          <a:xfrm>
            <a:off x="8456137" y="2923717"/>
            <a:ext cx="3096344" cy="1608980"/>
            <a:chOff x="8456137" y="2942767"/>
            <a:chExt cx="3096344" cy="1608980"/>
          </a:xfrm>
        </p:grpSpPr>
        <p:sp>
          <p:nvSpPr>
            <p:cNvPr id="146" name="Double Bracket 145">
              <a:extLst>
                <a:ext uri="{FF2B5EF4-FFF2-40B4-BE49-F238E27FC236}">
                  <a16:creationId xmlns:a16="http://schemas.microsoft.com/office/drawing/2014/main" id="{21C22FBD-992F-4CB6-9E1A-45016BC65BA4}"/>
                </a:ext>
              </a:extLst>
            </p:cNvPr>
            <p:cNvSpPr/>
            <p:nvPr/>
          </p:nvSpPr>
          <p:spPr>
            <a:xfrm flipH="1">
              <a:off x="8456137" y="2942767"/>
              <a:ext cx="2592288" cy="1608980"/>
            </a:xfrm>
            <a:prstGeom prst="bracketPair">
              <a:avLst>
                <a:gd name="adj" fmla="val 0"/>
              </a:avLst>
            </a:prstGeom>
            <a:solidFill>
              <a:schemeClr val="bg2"/>
            </a:solidFill>
            <a:ln w="38100" cap="rnd">
              <a:solidFill>
                <a:schemeClr val="accent3"/>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 name="Oval 147">
              <a:extLst>
                <a:ext uri="{FF2B5EF4-FFF2-40B4-BE49-F238E27FC236}">
                  <a16:creationId xmlns:a16="http://schemas.microsoft.com/office/drawing/2014/main" id="{A6FA05EF-5A10-49AE-9662-DF269714D5FA}"/>
                </a:ext>
              </a:extLst>
            </p:cNvPr>
            <p:cNvSpPr/>
            <p:nvPr/>
          </p:nvSpPr>
          <p:spPr>
            <a:xfrm flipH="1">
              <a:off x="10544369" y="3235681"/>
              <a:ext cx="1008112" cy="100811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TextBox 150">
              <a:extLst>
                <a:ext uri="{FF2B5EF4-FFF2-40B4-BE49-F238E27FC236}">
                  <a16:creationId xmlns:a16="http://schemas.microsoft.com/office/drawing/2014/main" id="{8C400A96-FD9C-452B-9928-D43485176278}"/>
                </a:ext>
              </a:extLst>
            </p:cNvPr>
            <p:cNvSpPr txBox="1"/>
            <p:nvPr/>
          </p:nvSpPr>
          <p:spPr>
            <a:xfrm flipH="1">
              <a:off x="8484987" y="2960306"/>
              <a:ext cx="2059971" cy="1573902"/>
            </a:xfrm>
            <a:prstGeom prst="rect">
              <a:avLst/>
            </a:prstGeom>
            <a:noFill/>
            <a:ln>
              <a:noFill/>
            </a:ln>
          </p:spPr>
          <p:txBody>
            <a:bodyPr wrap="square" lIns="144000" tIns="108000" rIns="144000" bIns="108000" rtlCol="0" anchor="t" anchorCtr="0">
              <a:noAutofit/>
            </a:bodyPr>
            <a:lstStyle/>
            <a:p>
              <a:r>
                <a:rPr lang="en-US" sz="2400" dirty="0">
                  <a:solidFill>
                    <a:schemeClr val="accent3">
                      <a:lumMod val="75000"/>
                    </a:schemeClr>
                  </a:solidFill>
                </a:rPr>
                <a:t>Step 4</a:t>
              </a:r>
            </a:p>
            <a:p>
              <a:r>
                <a:rPr lang="en-US" dirty="0"/>
                <a:t>Write your text here. Add your description.</a:t>
              </a:r>
            </a:p>
          </p:txBody>
        </p:sp>
      </p:grpSp>
      <p:grpSp>
        <p:nvGrpSpPr>
          <p:cNvPr id="24" name="Group 23">
            <a:extLst>
              <a:ext uri="{FF2B5EF4-FFF2-40B4-BE49-F238E27FC236}">
                <a16:creationId xmlns:a16="http://schemas.microsoft.com/office/drawing/2014/main" id="{CB5E5DA3-A534-4C10-AFBC-31A9D49BB72C}"/>
              </a:ext>
            </a:extLst>
          </p:cNvPr>
          <p:cNvGrpSpPr/>
          <p:nvPr/>
        </p:nvGrpSpPr>
        <p:grpSpPr>
          <a:xfrm>
            <a:off x="8456137" y="4704597"/>
            <a:ext cx="3118957" cy="1608980"/>
            <a:chOff x="8456137" y="4723647"/>
            <a:chExt cx="3118957" cy="1608980"/>
          </a:xfrm>
        </p:grpSpPr>
        <p:sp>
          <p:nvSpPr>
            <p:cNvPr id="145" name="Double Bracket 144">
              <a:extLst>
                <a:ext uri="{FF2B5EF4-FFF2-40B4-BE49-F238E27FC236}">
                  <a16:creationId xmlns:a16="http://schemas.microsoft.com/office/drawing/2014/main" id="{FBDFA2EC-5464-4FD1-B024-A74584EF781B}"/>
                </a:ext>
              </a:extLst>
            </p:cNvPr>
            <p:cNvSpPr/>
            <p:nvPr/>
          </p:nvSpPr>
          <p:spPr>
            <a:xfrm flipH="1">
              <a:off x="8456137" y="4723647"/>
              <a:ext cx="2592288" cy="1608980"/>
            </a:xfrm>
            <a:prstGeom prst="bracketPair">
              <a:avLst>
                <a:gd name="adj" fmla="val 0"/>
              </a:avLst>
            </a:prstGeom>
            <a:solidFill>
              <a:schemeClr val="bg2"/>
            </a:solidFill>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9" name="Oval 148">
              <a:extLst>
                <a:ext uri="{FF2B5EF4-FFF2-40B4-BE49-F238E27FC236}">
                  <a16:creationId xmlns:a16="http://schemas.microsoft.com/office/drawing/2014/main" id="{3B780BA1-1FDB-4E28-A1F6-0B05970D94F5}"/>
                </a:ext>
              </a:extLst>
            </p:cNvPr>
            <p:cNvSpPr/>
            <p:nvPr/>
          </p:nvSpPr>
          <p:spPr>
            <a:xfrm flipH="1">
              <a:off x="10566982" y="5021769"/>
              <a:ext cx="1008112" cy="100811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466B5F35-56AB-4EBA-A503-A434B525BA92}"/>
                </a:ext>
              </a:extLst>
            </p:cNvPr>
            <p:cNvSpPr txBox="1"/>
            <p:nvPr/>
          </p:nvSpPr>
          <p:spPr>
            <a:xfrm flipH="1">
              <a:off x="8507011" y="4741186"/>
              <a:ext cx="2059971" cy="1573902"/>
            </a:xfrm>
            <a:prstGeom prst="rect">
              <a:avLst/>
            </a:prstGeom>
            <a:noFill/>
          </p:spPr>
          <p:txBody>
            <a:bodyPr wrap="square" lIns="144000" tIns="108000" rIns="144000" bIns="108000" rtlCol="0" anchor="t" anchorCtr="0">
              <a:noAutofit/>
            </a:bodyPr>
            <a:lstStyle/>
            <a:p>
              <a:r>
                <a:rPr lang="en-US" sz="2400" dirty="0">
                  <a:solidFill>
                    <a:schemeClr val="accent4">
                      <a:lumMod val="75000"/>
                    </a:schemeClr>
                  </a:solidFill>
                </a:rPr>
                <a:t>Step 6</a:t>
              </a:r>
            </a:p>
            <a:p>
              <a:r>
                <a:rPr lang="en-US" dirty="0"/>
                <a:t>Write your text here. Add your description.</a:t>
              </a:r>
            </a:p>
          </p:txBody>
        </p:sp>
      </p:grpSp>
      <p:sp>
        <p:nvSpPr>
          <p:cNvPr id="123" name="Freeform 7">
            <a:extLst>
              <a:ext uri="{FF2B5EF4-FFF2-40B4-BE49-F238E27FC236}">
                <a16:creationId xmlns:a16="http://schemas.microsoft.com/office/drawing/2014/main" id="{7717642A-BBE8-40D0-A3B3-8EFEF7F128C4}"/>
              </a:ext>
            </a:extLst>
          </p:cNvPr>
          <p:cNvSpPr>
            <a:spLocks noChangeAspect="1" noEditPoints="1"/>
          </p:cNvSpPr>
          <p:nvPr/>
        </p:nvSpPr>
        <p:spPr bwMode="auto">
          <a:xfrm>
            <a:off x="957713" y="3445735"/>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4" name="Freeform 6">
            <a:extLst>
              <a:ext uri="{FF2B5EF4-FFF2-40B4-BE49-F238E27FC236}">
                <a16:creationId xmlns:a16="http://schemas.microsoft.com/office/drawing/2014/main" id="{2C0FA3F6-659A-4C8E-BFFC-91A0D6BFAF65}"/>
              </a:ext>
            </a:extLst>
          </p:cNvPr>
          <p:cNvSpPr>
            <a:spLocks noChangeAspect="1" noEditPoints="1"/>
          </p:cNvSpPr>
          <p:nvPr/>
        </p:nvSpPr>
        <p:spPr bwMode="auto">
          <a:xfrm>
            <a:off x="876851" y="1689495"/>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5" name="Freeform 6">
            <a:extLst>
              <a:ext uri="{FF2B5EF4-FFF2-40B4-BE49-F238E27FC236}">
                <a16:creationId xmlns:a16="http://schemas.microsoft.com/office/drawing/2014/main" id="{AF2E2609-873E-4B17-A442-A3EAA22436CE}"/>
              </a:ext>
            </a:extLst>
          </p:cNvPr>
          <p:cNvSpPr>
            <a:spLocks noChangeAspect="1" noEditPoints="1"/>
          </p:cNvSpPr>
          <p:nvPr/>
        </p:nvSpPr>
        <p:spPr bwMode="auto">
          <a:xfrm>
            <a:off x="844717" y="5267805"/>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6" name="Freeform 12">
            <a:extLst>
              <a:ext uri="{FF2B5EF4-FFF2-40B4-BE49-F238E27FC236}">
                <a16:creationId xmlns:a16="http://schemas.microsoft.com/office/drawing/2014/main" id="{03DC5A5C-F088-4564-9F21-E87F872E3CEE}"/>
              </a:ext>
            </a:extLst>
          </p:cNvPr>
          <p:cNvSpPr>
            <a:spLocks noChangeAspect="1" noEditPoints="1"/>
          </p:cNvSpPr>
          <p:nvPr/>
        </p:nvSpPr>
        <p:spPr bwMode="auto">
          <a:xfrm>
            <a:off x="10751110" y="1654290"/>
            <a:ext cx="594632" cy="48747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7" name="Freeform 36">
            <a:extLst>
              <a:ext uri="{FF2B5EF4-FFF2-40B4-BE49-F238E27FC236}">
                <a16:creationId xmlns:a16="http://schemas.microsoft.com/office/drawing/2014/main" id="{F447B0DF-549F-4747-AC4E-EEC5D49BC4C3}"/>
              </a:ext>
            </a:extLst>
          </p:cNvPr>
          <p:cNvSpPr>
            <a:spLocks noChangeAspect="1" noEditPoints="1"/>
          </p:cNvSpPr>
          <p:nvPr/>
        </p:nvSpPr>
        <p:spPr bwMode="auto">
          <a:xfrm>
            <a:off x="10778218" y="5270773"/>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128" name="Freeform 30">
            <a:extLst>
              <a:ext uri="{FF2B5EF4-FFF2-40B4-BE49-F238E27FC236}">
                <a16:creationId xmlns:a16="http://schemas.microsoft.com/office/drawing/2014/main" id="{FCABE08B-B86A-4862-AE0E-26452A153B45}"/>
              </a:ext>
            </a:extLst>
          </p:cNvPr>
          <p:cNvSpPr>
            <a:spLocks noChangeAspect="1" noEditPoints="1"/>
          </p:cNvSpPr>
          <p:nvPr/>
        </p:nvSpPr>
        <p:spPr bwMode="auto">
          <a:xfrm>
            <a:off x="10794992" y="3497940"/>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2867587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Data &amp; Concepts Graphics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a:bodyPr>
          <a:lstStyle/>
          <a:p>
            <a:r>
              <a:rPr lang="en-US" dirty="0"/>
              <a:t>Business Concepts Illustrations</a:t>
            </a:r>
          </a:p>
        </p:txBody>
      </p:sp>
    </p:spTree>
    <p:extLst>
      <p:ext uri="{BB962C8B-B14F-4D97-AF65-F5344CB8AC3E}">
        <p14:creationId xmlns:p14="http://schemas.microsoft.com/office/powerpoint/2010/main" val="385705113"/>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rostokąt 10">
            <a:extLst>
              <a:ext uri="{FF2B5EF4-FFF2-40B4-BE49-F238E27FC236}">
                <a16:creationId xmlns:a16="http://schemas.microsoft.com/office/drawing/2014/main" id="{4DCBD0CE-A40A-48D8-814C-6DEF6CB97DE6}"/>
              </a:ext>
            </a:extLst>
          </p:cNvPr>
          <p:cNvSpPr/>
          <p:nvPr/>
        </p:nvSpPr>
        <p:spPr>
          <a:xfrm>
            <a:off x="839788" y="3858077"/>
            <a:ext cx="10539412" cy="24506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id="{2CCB4F9A-A793-4B43-9F9D-5B77DBD64C38}"/>
              </a:ext>
            </a:extLst>
          </p:cNvPr>
          <p:cNvSpPr>
            <a:spLocks noGrp="1"/>
          </p:cNvSpPr>
          <p:nvPr>
            <p:ph type="title"/>
          </p:nvPr>
        </p:nvSpPr>
        <p:spPr/>
        <p:txBody>
          <a:bodyPr>
            <a:normAutofit fontScale="90000"/>
          </a:bodyPr>
          <a:lstStyle/>
          <a:p>
            <a:r>
              <a:rPr lang="en-US" dirty="0"/>
              <a:t>Vision and Mission Stairs Infographics</a:t>
            </a:r>
          </a:p>
        </p:txBody>
      </p:sp>
      <p:grpSp>
        <p:nvGrpSpPr>
          <p:cNvPr id="20" name="Grupa 19">
            <a:extLst>
              <a:ext uri="{FF2B5EF4-FFF2-40B4-BE49-F238E27FC236}">
                <a16:creationId xmlns:a16="http://schemas.microsoft.com/office/drawing/2014/main" id="{8E014F9B-9382-42A2-9E9C-F5020A220A27}"/>
              </a:ext>
            </a:extLst>
          </p:cNvPr>
          <p:cNvGrpSpPr/>
          <p:nvPr/>
        </p:nvGrpSpPr>
        <p:grpSpPr>
          <a:xfrm>
            <a:off x="1840828" y="4186859"/>
            <a:ext cx="5544616" cy="1783301"/>
            <a:chOff x="1055440" y="1408582"/>
            <a:chExt cx="5544616" cy="3676511"/>
          </a:xfrm>
        </p:grpSpPr>
        <p:grpSp>
          <p:nvGrpSpPr>
            <p:cNvPr id="21" name="Grupa 20">
              <a:extLst>
                <a:ext uri="{FF2B5EF4-FFF2-40B4-BE49-F238E27FC236}">
                  <a16:creationId xmlns:a16="http://schemas.microsoft.com/office/drawing/2014/main" id="{60F6CA34-48F7-43EE-A926-4481CA440A18}"/>
                </a:ext>
              </a:extLst>
            </p:cNvPr>
            <p:cNvGrpSpPr/>
            <p:nvPr/>
          </p:nvGrpSpPr>
          <p:grpSpPr>
            <a:xfrm>
              <a:off x="1055440" y="2235993"/>
              <a:ext cx="5544616" cy="2849100"/>
              <a:chOff x="1055440" y="2500691"/>
              <a:chExt cx="5544616" cy="2849100"/>
            </a:xfrm>
          </p:grpSpPr>
          <p:sp>
            <p:nvSpPr>
              <p:cNvPr id="23" name="pole tekstowe 22">
                <a:extLst>
                  <a:ext uri="{FF2B5EF4-FFF2-40B4-BE49-F238E27FC236}">
                    <a16:creationId xmlns:a16="http://schemas.microsoft.com/office/drawing/2014/main" id="{FD7CFB3A-D71E-4C46-9A52-333178417083}"/>
                  </a:ext>
                </a:extLst>
              </p:cNvPr>
              <p:cNvSpPr txBox="1"/>
              <p:nvPr/>
            </p:nvSpPr>
            <p:spPr>
              <a:xfrm>
                <a:off x="1055440" y="2621567"/>
                <a:ext cx="5544616" cy="2560034"/>
              </a:xfrm>
              <a:prstGeom prst="rect">
                <a:avLst/>
              </a:prstGeom>
              <a:noFill/>
            </p:spPr>
            <p:txBody>
              <a:bodyPr wrap="square" rtlCol="0" anchor="ctr">
                <a:normAutofit/>
              </a:bodyPr>
              <a:lstStyle/>
              <a:p>
                <a:pPr algn="ctr"/>
                <a:r>
                  <a:rPr lang="en-US" sz="2800" dirty="0"/>
                  <a:t>Write your text here. Add your description of an item. </a:t>
                </a:r>
              </a:p>
            </p:txBody>
          </p:sp>
          <p:sp>
            <p:nvSpPr>
              <p:cNvPr id="24" name="Prostokąt 23">
                <a:extLst>
                  <a:ext uri="{FF2B5EF4-FFF2-40B4-BE49-F238E27FC236}">
                    <a16:creationId xmlns:a16="http://schemas.microsoft.com/office/drawing/2014/main" id="{418E3A64-9603-47F4-A40F-7439BA43850A}"/>
                  </a:ext>
                </a:extLst>
              </p:cNvPr>
              <p:cNvSpPr/>
              <p:nvPr/>
            </p:nvSpPr>
            <p:spPr>
              <a:xfrm>
                <a:off x="2611584" y="5253307"/>
                <a:ext cx="2432328" cy="9648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25" name="Prostokąt 24">
                <a:extLst>
                  <a:ext uri="{FF2B5EF4-FFF2-40B4-BE49-F238E27FC236}">
                    <a16:creationId xmlns:a16="http://schemas.microsoft.com/office/drawing/2014/main" id="{52620697-FB2F-4165-8664-6C803EA5F2BD}"/>
                  </a:ext>
                </a:extLst>
              </p:cNvPr>
              <p:cNvSpPr/>
              <p:nvPr/>
            </p:nvSpPr>
            <p:spPr>
              <a:xfrm>
                <a:off x="2611584" y="2500691"/>
                <a:ext cx="2432328" cy="9648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sp>
          <p:nvSpPr>
            <p:cNvPr id="22" name="pole tekstowe 21">
              <a:extLst>
                <a:ext uri="{FF2B5EF4-FFF2-40B4-BE49-F238E27FC236}">
                  <a16:creationId xmlns:a16="http://schemas.microsoft.com/office/drawing/2014/main" id="{2CDA5557-D8AD-498D-9B47-368F44357616}"/>
                </a:ext>
              </a:extLst>
            </p:cNvPr>
            <p:cNvSpPr txBox="1"/>
            <p:nvPr/>
          </p:nvSpPr>
          <p:spPr>
            <a:xfrm>
              <a:off x="2473896" y="1408582"/>
              <a:ext cx="2707704" cy="608288"/>
            </a:xfrm>
            <a:prstGeom prst="rect">
              <a:avLst/>
            </a:prstGeom>
            <a:noFill/>
          </p:spPr>
          <p:txBody>
            <a:bodyPr wrap="square" rtlCol="0" anchor="ctr">
              <a:noAutofit/>
            </a:bodyPr>
            <a:lstStyle/>
            <a:p>
              <a:pPr algn="ctr"/>
              <a:r>
                <a:rPr lang="en-US" sz="2800" dirty="0"/>
                <a:t>M I S S I O N</a:t>
              </a:r>
            </a:p>
          </p:txBody>
        </p:sp>
      </p:grpSp>
      <p:grpSp>
        <p:nvGrpSpPr>
          <p:cNvPr id="14" name="Grupa 13">
            <a:extLst>
              <a:ext uri="{FF2B5EF4-FFF2-40B4-BE49-F238E27FC236}">
                <a16:creationId xmlns:a16="http://schemas.microsoft.com/office/drawing/2014/main" id="{2620B0D4-1745-4910-AECB-A0A268111289}"/>
              </a:ext>
            </a:extLst>
          </p:cNvPr>
          <p:cNvGrpSpPr/>
          <p:nvPr/>
        </p:nvGrpSpPr>
        <p:grpSpPr>
          <a:xfrm>
            <a:off x="1840828" y="1620098"/>
            <a:ext cx="5544616" cy="1783301"/>
            <a:chOff x="1055440" y="1408582"/>
            <a:chExt cx="5544616" cy="3676511"/>
          </a:xfrm>
        </p:grpSpPr>
        <p:grpSp>
          <p:nvGrpSpPr>
            <p:cNvPr id="15" name="Grupa 14">
              <a:extLst>
                <a:ext uri="{FF2B5EF4-FFF2-40B4-BE49-F238E27FC236}">
                  <a16:creationId xmlns:a16="http://schemas.microsoft.com/office/drawing/2014/main" id="{B2D88189-787E-47A7-BF0D-8CB778C376F4}"/>
                </a:ext>
              </a:extLst>
            </p:cNvPr>
            <p:cNvGrpSpPr/>
            <p:nvPr/>
          </p:nvGrpSpPr>
          <p:grpSpPr>
            <a:xfrm>
              <a:off x="1055440" y="2235993"/>
              <a:ext cx="5544616" cy="2849100"/>
              <a:chOff x="1055440" y="2500691"/>
              <a:chExt cx="5544616" cy="2849100"/>
            </a:xfrm>
          </p:grpSpPr>
          <p:sp>
            <p:nvSpPr>
              <p:cNvPr id="17" name="pole tekstowe 16">
                <a:extLst>
                  <a:ext uri="{FF2B5EF4-FFF2-40B4-BE49-F238E27FC236}">
                    <a16:creationId xmlns:a16="http://schemas.microsoft.com/office/drawing/2014/main" id="{C95A7682-A7DB-4BF7-92C4-AD86639BCE61}"/>
                  </a:ext>
                </a:extLst>
              </p:cNvPr>
              <p:cNvSpPr txBox="1"/>
              <p:nvPr/>
            </p:nvSpPr>
            <p:spPr>
              <a:xfrm>
                <a:off x="1055440" y="2621566"/>
                <a:ext cx="5544616" cy="2560034"/>
              </a:xfrm>
              <a:prstGeom prst="rect">
                <a:avLst/>
              </a:prstGeom>
              <a:noFill/>
            </p:spPr>
            <p:txBody>
              <a:bodyPr wrap="square" rtlCol="0" anchor="ctr">
                <a:normAutofit lnSpcReduction="10000"/>
              </a:bodyPr>
              <a:lstStyle/>
              <a:p>
                <a:pPr algn="ctr"/>
                <a:r>
                  <a:rPr lang="en-US" sz="4000" dirty="0">
                    <a:solidFill>
                      <a:schemeClr val="accent4"/>
                    </a:solidFill>
                  </a:rPr>
                  <a:t>Put your description here</a:t>
                </a:r>
              </a:p>
            </p:txBody>
          </p:sp>
          <p:sp>
            <p:nvSpPr>
              <p:cNvPr id="18" name="Prostokąt 17">
                <a:extLst>
                  <a:ext uri="{FF2B5EF4-FFF2-40B4-BE49-F238E27FC236}">
                    <a16:creationId xmlns:a16="http://schemas.microsoft.com/office/drawing/2014/main" id="{5BC78E8E-CC5C-4FE7-B401-FD3B28E3BBF3}"/>
                  </a:ext>
                </a:extLst>
              </p:cNvPr>
              <p:cNvSpPr/>
              <p:nvPr/>
            </p:nvSpPr>
            <p:spPr>
              <a:xfrm>
                <a:off x="2611584" y="5253307"/>
                <a:ext cx="2432328" cy="964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19" name="Prostokąt 18">
                <a:extLst>
                  <a:ext uri="{FF2B5EF4-FFF2-40B4-BE49-F238E27FC236}">
                    <a16:creationId xmlns:a16="http://schemas.microsoft.com/office/drawing/2014/main" id="{7D77C06E-A6C3-43A7-A438-8F78C0A4C3F2}"/>
                  </a:ext>
                </a:extLst>
              </p:cNvPr>
              <p:cNvSpPr/>
              <p:nvPr/>
            </p:nvSpPr>
            <p:spPr>
              <a:xfrm>
                <a:off x="2611584" y="2500691"/>
                <a:ext cx="2432328" cy="964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sp>
          <p:nvSpPr>
            <p:cNvPr id="16" name="pole tekstowe 15">
              <a:extLst>
                <a:ext uri="{FF2B5EF4-FFF2-40B4-BE49-F238E27FC236}">
                  <a16:creationId xmlns:a16="http://schemas.microsoft.com/office/drawing/2014/main" id="{087496E2-A4A8-4EA4-80E8-5AE115B490F3}"/>
                </a:ext>
              </a:extLst>
            </p:cNvPr>
            <p:cNvSpPr txBox="1"/>
            <p:nvPr/>
          </p:nvSpPr>
          <p:spPr>
            <a:xfrm>
              <a:off x="2473896" y="1408582"/>
              <a:ext cx="2707704" cy="608288"/>
            </a:xfrm>
            <a:prstGeom prst="rect">
              <a:avLst/>
            </a:prstGeom>
            <a:noFill/>
          </p:spPr>
          <p:txBody>
            <a:bodyPr wrap="square" rtlCol="0" anchor="ctr">
              <a:noAutofit/>
            </a:bodyPr>
            <a:lstStyle/>
            <a:p>
              <a:pPr algn="ctr"/>
              <a:r>
                <a:rPr lang="en-US" sz="2800" dirty="0"/>
                <a:t>V I S I O N</a:t>
              </a:r>
            </a:p>
          </p:txBody>
        </p:sp>
      </p:grpSp>
      <p:sp>
        <p:nvSpPr>
          <p:cNvPr id="3" name="Prostokąt 2">
            <a:extLst>
              <a:ext uri="{FF2B5EF4-FFF2-40B4-BE49-F238E27FC236}">
                <a16:creationId xmlns:a16="http://schemas.microsoft.com/office/drawing/2014/main" id="{331ED863-94CA-4829-A350-523729CBA465}"/>
              </a:ext>
            </a:extLst>
          </p:cNvPr>
          <p:cNvSpPr/>
          <p:nvPr/>
        </p:nvSpPr>
        <p:spPr>
          <a:xfrm>
            <a:off x="7385445" y="5870433"/>
            <a:ext cx="3993756"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Prostokąt 5">
            <a:extLst>
              <a:ext uri="{FF2B5EF4-FFF2-40B4-BE49-F238E27FC236}">
                <a16:creationId xmlns:a16="http://schemas.microsoft.com/office/drawing/2014/main" id="{6881E30C-9825-4272-AFC8-AC15CB0E84C8}"/>
              </a:ext>
            </a:extLst>
          </p:cNvPr>
          <p:cNvSpPr/>
          <p:nvPr/>
        </p:nvSpPr>
        <p:spPr>
          <a:xfrm>
            <a:off x="7998369" y="5257509"/>
            <a:ext cx="3380832"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rostokąt 6">
            <a:extLst>
              <a:ext uri="{FF2B5EF4-FFF2-40B4-BE49-F238E27FC236}">
                <a16:creationId xmlns:a16="http://schemas.microsoft.com/office/drawing/2014/main" id="{5071B6B8-F747-42C7-9978-8D7F157E4918}"/>
              </a:ext>
            </a:extLst>
          </p:cNvPr>
          <p:cNvSpPr/>
          <p:nvPr/>
        </p:nvSpPr>
        <p:spPr>
          <a:xfrm>
            <a:off x="8613177" y="4645026"/>
            <a:ext cx="2766023"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Prostokąt 7">
            <a:extLst>
              <a:ext uri="{FF2B5EF4-FFF2-40B4-BE49-F238E27FC236}">
                <a16:creationId xmlns:a16="http://schemas.microsoft.com/office/drawing/2014/main" id="{738EE253-BA8C-4D0B-96EF-6302BC4549A1}"/>
              </a:ext>
            </a:extLst>
          </p:cNvPr>
          <p:cNvSpPr/>
          <p:nvPr/>
        </p:nvSpPr>
        <p:spPr>
          <a:xfrm>
            <a:off x="9226101" y="4032544"/>
            <a:ext cx="2153100" cy="43829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 name="Grupa 46">
            <a:extLst>
              <a:ext uri="{FF2B5EF4-FFF2-40B4-BE49-F238E27FC236}">
                <a16:creationId xmlns:a16="http://schemas.microsoft.com/office/drawing/2014/main" id="{9560EA35-983C-429D-96EF-41E1886F936E}"/>
              </a:ext>
            </a:extLst>
          </p:cNvPr>
          <p:cNvGrpSpPr/>
          <p:nvPr/>
        </p:nvGrpSpPr>
        <p:grpSpPr>
          <a:xfrm>
            <a:off x="7998369" y="5083318"/>
            <a:ext cx="3380831" cy="174191"/>
            <a:chOff x="7998369" y="4956318"/>
            <a:chExt cx="3380831" cy="174191"/>
          </a:xfrm>
          <a:solidFill>
            <a:schemeClr val="tx2"/>
          </a:solidFill>
        </p:grpSpPr>
        <p:sp>
          <p:nvSpPr>
            <p:cNvPr id="13" name="Trójkąt prostokątny 12">
              <a:extLst>
                <a:ext uri="{FF2B5EF4-FFF2-40B4-BE49-F238E27FC236}">
                  <a16:creationId xmlns:a16="http://schemas.microsoft.com/office/drawing/2014/main" id="{9265F298-FF59-4A36-9DB9-C83E8D8DAE37}"/>
                </a:ext>
              </a:extLst>
            </p:cNvPr>
            <p:cNvSpPr/>
            <p:nvPr/>
          </p:nvSpPr>
          <p:spPr>
            <a:xfrm flipH="1">
              <a:off x="7998369" y="4956318"/>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Prostokąt 25">
              <a:extLst>
                <a:ext uri="{FF2B5EF4-FFF2-40B4-BE49-F238E27FC236}">
                  <a16:creationId xmlns:a16="http://schemas.microsoft.com/office/drawing/2014/main" id="{0D9E6B3D-0CA0-4939-A4D7-2F36F2DC56E8}"/>
                </a:ext>
              </a:extLst>
            </p:cNvPr>
            <p:cNvSpPr/>
            <p:nvPr/>
          </p:nvSpPr>
          <p:spPr>
            <a:xfrm>
              <a:off x="8613177" y="4956319"/>
              <a:ext cx="2766023"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upa 31">
            <a:extLst>
              <a:ext uri="{FF2B5EF4-FFF2-40B4-BE49-F238E27FC236}">
                <a16:creationId xmlns:a16="http://schemas.microsoft.com/office/drawing/2014/main" id="{C5DEAB82-24CA-4693-9C7D-AE52A5E1EBDC}"/>
              </a:ext>
            </a:extLst>
          </p:cNvPr>
          <p:cNvGrpSpPr/>
          <p:nvPr/>
        </p:nvGrpSpPr>
        <p:grpSpPr>
          <a:xfrm>
            <a:off x="7383561" y="5696888"/>
            <a:ext cx="3995639" cy="174191"/>
            <a:chOff x="7383561" y="5569888"/>
            <a:chExt cx="3995639" cy="174191"/>
          </a:xfrm>
          <a:solidFill>
            <a:schemeClr val="tx2"/>
          </a:solidFill>
        </p:grpSpPr>
        <p:sp>
          <p:nvSpPr>
            <p:cNvPr id="39" name="Trójkąt prostokątny 38">
              <a:extLst>
                <a:ext uri="{FF2B5EF4-FFF2-40B4-BE49-F238E27FC236}">
                  <a16:creationId xmlns:a16="http://schemas.microsoft.com/office/drawing/2014/main" id="{6D6677A1-FCAF-44D5-B9C0-8DAC98F12804}"/>
                </a:ext>
              </a:extLst>
            </p:cNvPr>
            <p:cNvSpPr/>
            <p:nvPr/>
          </p:nvSpPr>
          <p:spPr>
            <a:xfrm flipH="1">
              <a:off x="7383561" y="5569888"/>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rostokąt 42">
              <a:extLst>
                <a:ext uri="{FF2B5EF4-FFF2-40B4-BE49-F238E27FC236}">
                  <a16:creationId xmlns:a16="http://schemas.microsoft.com/office/drawing/2014/main" id="{66469A40-42F0-4711-9209-AECFD9CDD61A}"/>
                </a:ext>
              </a:extLst>
            </p:cNvPr>
            <p:cNvSpPr/>
            <p:nvPr/>
          </p:nvSpPr>
          <p:spPr>
            <a:xfrm>
              <a:off x="7998369" y="5569888"/>
              <a:ext cx="3380831"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30678503-AD1E-48CE-80AD-35E6188DEBC8}"/>
              </a:ext>
            </a:extLst>
          </p:cNvPr>
          <p:cNvGrpSpPr/>
          <p:nvPr/>
        </p:nvGrpSpPr>
        <p:grpSpPr>
          <a:xfrm>
            <a:off x="8609081" y="4470836"/>
            <a:ext cx="2770119" cy="176848"/>
            <a:chOff x="8609081" y="4470836"/>
            <a:chExt cx="2770119" cy="176848"/>
          </a:xfrm>
          <a:solidFill>
            <a:schemeClr val="tx2"/>
          </a:solidFill>
        </p:grpSpPr>
        <p:sp>
          <p:nvSpPr>
            <p:cNvPr id="40" name="Trójkąt prostokątny 39">
              <a:extLst>
                <a:ext uri="{FF2B5EF4-FFF2-40B4-BE49-F238E27FC236}">
                  <a16:creationId xmlns:a16="http://schemas.microsoft.com/office/drawing/2014/main" id="{3E57EC9F-EF75-4F27-B83D-0A0185719D6C}"/>
                </a:ext>
              </a:extLst>
            </p:cNvPr>
            <p:cNvSpPr/>
            <p:nvPr/>
          </p:nvSpPr>
          <p:spPr>
            <a:xfrm flipH="1">
              <a:off x="8609081" y="4473493"/>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Prostokąt 43">
              <a:extLst>
                <a:ext uri="{FF2B5EF4-FFF2-40B4-BE49-F238E27FC236}">
                  <a16:creationId xmlns:a16="http://schemas.microsoft.com/office/drawing/2014/main" id="{A87E26ED-1950-4FDC-BDA8-5B815E87D062}"/>
                </a:ext>
              </a:extLst>
            </p:cNvPr>
            <p:cNvSpPr/>
            <p:nvPr/>
          </p:nvSpPr>
          <p:spPr>
            <a:xfrm>
              <a:off x="9223889" y="4470836"/>
              <a:ext cx="2155311"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upa 48">
            <a:extLst>
              <a:ext uri="{FF2B5EF4-FFF2-40B4-BE49-F238E27FC236}">
                <a16:creationId xmlns:a16="http://schemas.microsoft.com/office/drawing/2014/main" id="{D634E8E9-31A2-4E32-AE36-07E9D354B174}"/>
              </a:ext>
            </a:extLst>
          </p:cNvPr>
          <p:cNvGrpSpPr/>
          <p:nvPr/>
        </p:nvGrpSpPr>
        <p:grpSpPr>
          <a:xfrm>
            <a:off x="9223889" y="3857368"/>
            <a:ext cx="2155311" cy="174900"/>
            <a:chOff x="9223889" y="3730368"/>
            <a:chExt cx="2155311" cy="174900"/>
          </a:xfrm>
          <a:solidFill>
            <a:schemeClr val="tx2"/>
          </a:solidFill>
        </p:grpSpPr>
        <p:sp>
          <p:nvSpPr>
            <p:cNvPr id="41" name="Trójkąt prostokątny 40">
              <a:extLst>
                <a:ext uri="{FF2B5EF4-FFF2-40B4-BE49-F238E27FC236}">
                  <a16:creationId xmlns:a16="http://schemas.microsoft.com/office/drawing/2014/main" id="{F9397BA4-13D8-43D9-8664-6696DE8E5017}"/>
                </a:ext>
              </a:extLst>
            </p:cNvPr>
            <p:cNvSpPr/>
            <p:nvPr/>
          </p:nvSpPr>
          <p:spPr>
            <a:xfrm flipH="1">
              <a:off x="9223889" y="3731077"/>
              <a:ext cx="614808" cy="174191"/>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rostokąt 44">
              <a:extLst>
                <a:ext uri="{FF2B5EF4-FFF2-40B4-BE49-F238E27FC236}">
                  <a16:creationId xmlns:a16="http://schemas.microsoft.com/office/drawing/2014/main" id="{A816A816-195C-433D-8681-FB3B186DA933}"/>
                </a:ext>
              </a:extLst>
            </p:cNvPr>
            <p:cNvSpPr/>
            <p:nvPr/>
          </p:nvSpPr>
          <p:spPr>
            <a:xfrm>
              <a:off x="9838697" y="3730368"/>
              <a:ext cx="1540503" cy="1741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upa 50">
            <a:extLst>
              <a:ext uri="{FF2B5EF4-FFF2-40B4-BE49-F238E27FC236}">
                <a16:creationId xmlns:a16="http://schemas.microsoft.com/office/drawing/2014/main" id="{580A81BB-7034-423E-9A42-D7DEA3071277}"/>
              </a:ext>
            </a:extLst>
          </p:cNvPr>
          <p:cNvGrpSpPr/>
          <p:nvPr/>
        </p:nvGrpSpPr>
        <p:grpSpPr>
          <a:xfrm>
            <a:off x="9838697" y="1196475"/>
            <a:ext cx="1540504" cy="2670143"/>
            <a:chOff x="9838697" y="1069475"/>
            <a:chExt cx="1540504" cy="2670143"/>
          </a:xfrm>
        </p:grpSpPr>
        <p:sp>
          <p:nvSpPr>
            <p:cNvPr id="10" name="Prostokąt 9">
              <a:extLst>
                <a:ext uri="{FF2B5EF4-FFF2-40B4-BE49-F238E27FC236}">
                  <a16:creationId xmlns:a16="http://schemas.microsoft.com/office/drawing/2014/main" id="{CD0F96F5-8289-40DA-A94D-000A38738C53}"/>
                </a:ext>
              </a:extLst>
            </p:cNvPr>
            <p:cNvSpPr/>
            <p:nvPr/>
          </p:nvSpPr>
          <p:spPr>
            <a:xfrm>
              <a:off x="9838697" y="1069475"/>
              <a:ext cx="1540503" cy="2664517"/>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rapez 11">
              <a:extLst>
                <a:ext uri="{FF2B5EF4-FFF2-40B4-BE49-F238E27FC236}">
                  <a16:creationId xmlns:a16="http://schemas.microsoft.com/office/drawing/2014/main" id="{AA1945F9-9235-4948-81F5-53F17DDA2426}"/>
                </a:ext>
              </a:extLst>
            </p:cNvPr>
            <p:cNvSpPr/>
            <p:nvPr/>
          </p:nvSpPr>
          <p:spPr>
            <a:xfrm rot="16200000">
              <a:off x="9422443" y="1782860"/>
              <a:ext cx="2662765" cy="1250751"/>
            </a:xfrm>
            <a:prstGeom prst="trapezoid">
              <a:avLst>
                <a:gd name="adj" fmla="val 96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upa 30">
              <a:extLst>
                <a:ext uri="{FF2B5EF4-FFF2-40B4-BE49-F238E27FC236}">
                  <a16:creationId xmlns:a16="http://schemas.microsoft.com/office/drawing/2014/main" id="{AB372794-4633-4682-81AC-15DBAED563B5}"/>
                </a:ext>
              </a:extLst>
            </p:cNvPr>
            <p:cNvGrpSpPr/>
            <p:nvPr/>
          </p:nvGrpSpPr>
          <p:grpSpPr>
            <a:xfrm>
              <a:off x="10241073" y="2313835"/>
              <a:ext cx="338716" cy="188800"/>
              <a:chOff x="904554" y="2040865"/>
              <a:chExt cx="357150" cy="199076"/>
            </a:xfrm>
          </p:grpSpPr>
          <p:sp>
            <p:nvSpPr>
              <p:cNvPr id="34" name="Owal 33">
                <a:extLst>
                  <a:ext uri="{FF2B5EF4-FFF2-40B4-BE49-F238E27FC236}">
                    <a16:creationId xmlns:a16="http://schemas.microsoft.com/office/drawing/2014/main" id="{15B95B5A-1CEC-4C20-BC27-CE0E23DAD462}"/>
                  </a:ext>
                </a:extLst>
              </p:cNvPr>
              <p:cNvSpPr/>
              <p:nvPr/>
            </p:nvSpPr>
            <p:spPr>
              <a:xfrm>
                <a:off x="904554" y="2040865"/>
                <a:ext cx="199079" cy="199076"/>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chemat blokowy: terminator 26">
                <a:extLst>
                  <a:ext uri="{FF2B5EF4-FFF2-40B4-BE49-F238E27FC236}">
                    <a16:creationId xmlns:a16="http://schemas.microsoft.com/office/drawing/2014/main" id="{8FD90E1A-0568-44F6-B84F-8DA2AA894915}"/>
                  </a:ext>
                </a:extLst>
              </p:cNvPr>
              <p:cNvSpPr/>
              <p:nvPr/>
            </p:nvSpPr>
            <p:spPr>
              <a:xfrm>
                <a:off x="973804" y="2097752"/>
                <a:ext cx="287900" cy="85301"/>
              </a:xfrm>
              <a:prstGeom prst="flowChartTermina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6" name="Freeform 45">
            <a:extLst>
              <a:ext uri="{FF2B5EF4-FFF2-40B4-BE49-F238E27FC236}">
                <a16:creationId xmlns:a16="http://schemas.microsoft.com/office/drawing/2014/main" id="{1F4E4C25-6766-47DC-910C-33F07D31667A}"/>
              </a:ext>
            </a:extLst>
          </p:cNvPr>
          <p:cNvSpPr>
            <a:spLocks/>
          </p:cNvSpPr>
          <p:nvPr/>
        </p:nvSpPr>
        <p:spPr bwMode="auto">
          <a:xfrm rot="6084009" flipH="1">
            <a:off x="9152965" y="4233674"/>
            <a:ext cx="2519155" cy="418137"/>
          </a:xfrm>
          <a:custGeom>
            <a:avLst/>
            <a:gdLst/>
            <a:ahLst/>
            <a:cxnLst>
              <a:cxn ang="0">
                <a:pos x="324" y="49"/>
              </a:cxn>
              <a:cxn ang="0">
                <a:pos x="133" y="56"/>
              </a:cxn>
              <a:cxn ang="0">
                <a:pos x="39" y="80"/>
              </a:cxn>
              <a:cxn ang="0">
                <a:pos x="43" y="91"/>
              </a:cxn>
              <a:cxn ang="0">
                <a:pos x="328" y="61"/>
              </a:cxn>
              <a:cxn ang="0">
                <a:pos x="568" y="95"/>
              </a:cxn>
              <a:cxn ang="0">
                <a:pos x="547" y="100"/>
              </a:cxn>
              <a:cxn ang="0">
                <a:pos x="518" y="112"/>
              </a:cxn>
              <a:cxn ang="0">
                <a:pos x="520" y="117"/>
              </a:cxn>
              <a:cxn ang="0">
                <a:pos x="548" y="108"/>
              </a:cxn>
              <a:cxn ang="0">
                <a:pos x="577" y="104"/>
              </a:cxn>
              <a:cxn ang="0">
                <a:pos x="594" y="103"/>
              </a:cxn>
              <a:cxn ang="0">
                <a:pos x="601" y="104"/>
              </a:cxn>
              <a:cxn ang="0">
                <a:pos x="601" y="104"/>
              </a:cxn>
              <a:cxn ang="0">
                <a:pos x="602" y="104"/>
              </a:cxn>
              <a:cxn ang="0">
                <a:pos x="604" y="104"/>
              </a:cxn>
              <a:cxn ang="0">
                <a:pos x="605" y="104"/>
              </a:cxn>
              <a:cxn ang="0">
                <a:pos x="606" y="105"/>
              </a:cxn>
              <a:cxn ang="0">
                <a:pos x="606" y="103"/>
              </a:cxn>
              <a:cxn ang="0">
                <a:pos x="607" y="102"/>
              </a:cxn>
              <a:cxn ang="0">
                <a:pos x="610" y="96"/>
              </a:cxn>
              <a:cxn ang="0">
                <a:pos x="610" y="96"/>
              </a:cxn>
              <a:cxn ang="0">
                <a:pos x="610" y="96"/>
              </a:cxn>
              <a:cxn ang="0">
                <a:pos x="610" y="96"/>
              </a:cxn>
              <a:cxn ang="0">
                <a:pos x="607" y="92"/>
              </a:cxn>
              <a:cxn ang="0">
                <a:pos x="552" y="11"/>
              </a:cxn>
              <a:cxn ang="0">
                <a:pos x="542" y="16"/>
              </a:cxn>
              <a:cxn ang="0">
                <a:pos x="593" y="93"/>
              </a:cxn>
              <a:cxn ang="0">
                <a:pos x="584" y="93"/>
              </a:cxn>
              <a:cxn ang="0">
                <a:pos x="324" y="49"/>
              </a:cxn>
            </a:cxnLst>
            <a:rect l="0" t="0" r="r" b="b"/>
            <a:pathLst>
              <a:path w="613" h="121">
                <a:moveTo>
                  <a:pt x="324" y="49"/>
                </a:moveTo>
                <a:cubicBezTo>
                  <a:pt x="256" y="46"/>
                  <a:pt x="186" y="48"/>
                  <a:pt x="133" y="56"/>
                </a:cubicBezTo>
                <a:cubicBezTo>
                  <a:pt x="80" y="64"/>
                  <a:pt x="44" y="78"/>
                  <a:pt x="39" y="80"/>
                </a:cubicBezTo>
                <a:cubicBezTo>
                  <a:pt x="21" y="91"/>
                  <a:pt x="0" y="108"/>
                  <a:pt x="43" y="91"/>
                </a:cubicBezTo>
                <a:cubicBezTo>
                  <a:pt x="64" y="79"/>
                  <a:pt x="197" y="52"/>
                  <a:pt x="328" y="61"/>
                </a:cubicBezTo>
                <a:cubicBezTo>
                  <a:pt x="429" y="64"/>
                  <a:pt x="525" y="84"/>
                  <a:pt x="568" y="95"/>
                </a:cubicBezTo>
                <a:cubicBezTo>
                  <a:pt x="560" y="96"/>
                  <a:pt x="553" y="98"/>
                  <a:pt x="547" y="100"/>
                </a:cubicBezTo>
                <a:cubicBezTo>
                  <a:pt x="530" y="105"/>
                  <a:pt x="519" y="111"/>
                  <a:pt x="518" y="112"/>
                </a:cubicBezTo>
                <a:cubicBezTo>
                  <a:pt x="514" y="117"/>
                  <a:pt x="511" y="121"/>
                  <a:pt x="520" y="117"/>
                </a:cubicBezTo>
                <a:cubicBezTo>
                  <a:pt x="520" y="117"/>
                  <a:pt x="531" y="112"/>
                  <a:pt x="548" y="108"/>
                </a:cubicBezTo>
                <a:cubicBezTo>
                  <a:pt x="556" y="106"/>
                  <a:pt x="566" y="105"/>
                  <a:pt x="577" y="104"/>
                </a:cubicBezTo>
                <a:cubicBezTo>
                  <a:pt x="583" y="104"/>
                  <a:pt x="588" y="103"/>
                  <a:pt x="594" y="103"/>
                </a:cubicBezTo>
                <a:cubicBezTo>
                  <a:pt x="596" y="103"/>
                  <a:pt x="599" y="104"/>
                  <a:pt x="601" y="104"/>
                </a:cubicBezTo>
                <a:cubicBezTo>
                  <a:pt x="600" y="106"/>
                  <a:pt x="600" y="105"/>
                  <a:pt x="601" y="104"/>
                </a:cubicBezTo>
                <a:cubicBezTo>
                  <a:pt x="601" y="104"/>
                  <a:pt x="602" y="104"/>
                  <a:pt x="602" y="104"/>
                </a:cubicBezTo>
                <a:cubicBezTo>
                  <a:pt x="604" y="104"/>
                  <a:pt x="604" y="104"/>
                  <a:pt x="604" y="104"/>
                </a:cubicBezTo>
                <a:cubicBezTo>
                  <a:pt x="605" y="104"/>
                  <a:pt x="605" y="104"/>
                  <a:pt x="605" y="104"/>
                </a:cubicBezTo>
                <a:cubicBezTo>
                  <a:pt x="606" y="105"/>
                  <a:pt x="606" y="105"/>
                  <a:pt x="606" y="105"/>
                </a:cubicBezTo>
                <a:cubicBezTo>
                  <a:pt x="605" y="105"/>
                  <a:pt x="606" y="104"/>
                  <a:pt x="606" y="103"/>
                </a:cubicBezTo>
                <a:cubicBezTo>
                  <a:pt x="607" y="103"/>
                  <a:pt x="607" y="103"/>
                  <a:pt x="607" y="102"/>
                </a:cubicBezTo>
                <a:cubicBezTo>
                  <a:pt x="609" y="98"/>
                  <a:pt x="613" y="91"/>
                  <a:pt x="610" y="96"/>
                </a:cubicBezTo>
                <a:cubicBezTo>
                  <a:pt x="610" y="96"/>
                  <a:pt x="610" y="96"/>
                  <a:pt x="610" y="96"/>
                </a:cubicBezTo>
                <a:cubicBezTo>
                  <a:pt x="610" y="96"/>
                  <a:pt x="610" y="96"/>
                  <a:pt x="610" y="96"/>
                </a:cubicBezTo>
                <a:cubicBezTo>
                  <a:pt x="610" y="96"/>
                  <a:pt x="610" y="96"/>
                  <a:pt x="610" y="96"/>
                </a:cubicBezTo>
                <a:cubicBezTo>
                  <a:pt x="607" y="92"/>
                  <a:pt x="607" y="92"/>
                  <a:pt x="607" y="92"/>
                </a:cubicBezTo>
                <a:cubicBezTo>
                  <a:pt x="576" y="55"/>
                  <a:pt x="554" y="14"/>
                  <a:pt x="552" y="11"/>
                </a:cubicBezTo>
                <a:cubicBezTo>
                  <a:pt x="546" y="6"/>
                  <a:pt x="535" y="0"/>
                  <a:pt x="542" y="16"/>
                </a:cubicBezTo>
                <a:cubicBezTo>
                  <a:pt x="543" y="23"/>
                  <a:pt x="565" y="61"/>
                  <a:pt x="593" y="93"/>
                </a:cubicBezTo>
                <a:cubicBezTo>
                  <a:pt x="590" y="93"/>
                  <a:pt x="587" y="93"/>
                  <a:pt x="584" y="93"/>
                </a:cubicBezTo>
                <a:cubicBezTo>
                  <a:pt x="555" y="84"/>
                  <a:pt x="442" y="54"/>
                  <a:pt x="324" y="49"/>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6788731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normAutofit/>
          </a:bodyPr>
          <a:lstStyle/>
          <a:p>
            <a:r>
              <a:rPr lang="en-US" dirty="0"/>
              <a:t>Central 2 Column List Template</a:t>
            </a:r>
          </a:p>
        </p:txBody>
      </p:sp>
      <p:grpSp>
        <p:nvGrpSpPr>
          <p:cNvPr id="2" name="Grupa 1"/>
          <p:cNvGrpSpPr/>
          <p:nvPr/>
        </p:nvGrpSpPr>
        <p:grpSpPr>
          <a:xfrm>
            <a:off x="611241" y="1357913"/>
            <a:ext cx="4850020" cy="1550574"/>
            <a:chOff x="582666" y="1383313"/>
            <a:chExt cx="4850020" cy="1550574"/>
          </a:xfrm>
        </p:grpSpPr>
        <p:sp>
          <p:nvSpPr>
            <p:cNvPr id="31" name="Prostokąt 2"/>
            <p:cNvSpPr/>
            <p:nvPr/>
          </p:nvSpPr>
          <p:spPr>
            <a:xfrm>
              <a:off x="1487488" y="1383313"/>
              <a:ext cx="3945198" cy="1550574"/>
            </a:xfrm>
            <a:prstGeom prst="rect">
              <a:avLst/>
            </a:prstGeom>
            <a:solidFill>
              <a:schemeClr val="bg2"/>
            </a:solidFill>
            <a:ln w="38100" cap="flat" cmpd="sng" algn="ctr">
              <a:solidFill>
                <a:schemeClr val="bg1"/>
              </a:solidFill>
              <a:prstDash val="solid"/>
            </a:ln>
            <a:effectLst/>
          </p:spPr>
          <p:txBody>
            <a:bodyPr lIns="684000" rIns="216000" rtlCol="0" anchor="ctr"/>
            <a:lstStyle/>
            <a:p>
              <a:pPr algn="ctr">
                <a:spcAft>
                  <a:spcPts val="600"/>
                </a:spcAft>
              </a:pPr>
              <a:r>
                <a:rPr lang="en-US" sz="2400" dirty="0">
                  <a:solidFill>
                    <a:schemeClr val="accent4">
                      <a:lumMod val="50000"/>
                    </a:schemeClr>
                  </a:solidFill>
                </a:rPr>
                <a:t>Header 1</a:t>
              </a:r>
            </a:p>
            <a:p>
              <a:pPr algn="ctr"/>
              <a:r>
                <a:rPr lang="en-US" sz="1600" dirty="0"/>
                <a:t>Write your text here. Add your description of an item. Fill the textbox with your description.</a:t>
              </a:r>
            </a:p>
          </p:txBody>
        </p:sp>
        <p:sp>
          <p:nvSpPr>
            <p:cNvPr id="32" name="Pięciokąt 1"/>
            <p:cNvSpPr/>
            <p:nvPr/>
          </p:nvSpPr>
          <p:spPr>
            <a:xfrm>
              <a:off x="582666" y="1583961"/>
              <a:ext cx="1568950" cy="1149280"/>
            </a:xfrm>
            <a:prstGeom prst="homePlate">
              <a:avLst>
                <a:gd name="adj" fmla="val 33338"/>
              </a:avLst>
            </a:prstGeom>
            <a:solidFill>
              <a:schemeClr val="accent4"/>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3" name="Grupa 2"/>
          <p:cNvGrpSpPr/>
          <p:nvPr/>
        </p:nvGrpSpPr>
        <p:grpSpPr>
          <a:xfrm>
            <a:off x="611241" y="3070159"/>
            <a:ext cx="4850020" cy="1550574"/>
            <a:chOff x="582666" y="3095559"/>
            <a:chExt cx="4850020" cy="1550574"/>
          </a:xfrm>
        </p:grpSpPr>
        <p:sp>
          <p:nvSpPr>
            <p:cNvPr id="64" name="Prostokąt 2"/>
            <p:cNvSpPr/>
            <p:nvPr/>
          </p:nvSpPr>
          <p:spPr>
            <a:xfrm>
              <a:off x="1487488" y="3095559"/>
              <a:ext cx="3945198" cy="1550574"/>
            </a:xfrm>
            <a:prstGeom prst="rect">
              <a:avLst/>
            </a:prstGeom>
            <a:solidFill>
              <a:schemeClr val="bg2"/>
            </a:solidFill>
            <a:ln w="38100" cap="flat" cmpd="sng" algn="ctr">
              <a:solidFill>
                <a:schemeClr val="bg1"/>
              </a:solidFill>
              <a:prstDash val="solid"/>
            </a:ln>
            <a:effectLst/>
          </p:spPr>
          <p:txBody>
            <a:bodyPr lIns="684000" rIns="216000" rtlCol="0" anchor="ctr"/>
            <a:lstStyle/>
            <a:p>
              <a:pPr algn="ctr">
                <a:spcAft>
                  <a:spcPts val="600"/>
                </a:spcAft>
              </a:pPr>
              <a:r>
                <a:rPr lang="en-US" sz="2400" dirty="0">
                  <a:solidFill>
                    <a:schemeClr val="accent1">
                      <a:lumMod val="50000"/>
                    </a:schemeClr>
                  </a:solidFill>
                </a:rPr>
                <a:t>Header 2</a:t>
              </a:r>
            </a:p>
            <a:p>
              <a:pPr algn="ctr"/>
              <a:r>
                <a:rPr lang="en-US" sz="1600" dirty="0"/>
                <a:t>Write your text here. Add your description of an item. Fill the textbox with your description.</a:t>
              </a:r>
            </a:p>
          </p:txBody>
        </p:sp>
        <p:sp>
          <p:nvSpPr>
            <p:cNvPr id="65" name="Pięciokąt 1"/>
            <p:cNvSpPr/>
            <p:nvPr/>
          </p:nvSpPr>
          <p:spPr>
            <a:xfrm>
              <a:off x="582666" y="3296207"/>
              <a:ext cx="1568950" cy="1149280"/>
            </a:xfrm>
            <a:prstGeom prst="homePlate">
              <a:avLst>
                <a:gd name="adj" fmla="val 33338"/>
              </a:avLst>
            </a:prstGeom>
            <a:solidFill>
              <a:schemeClr val="tx2"/>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4" name="Grupa 3"/>
          <p:cNvGrpSpPr/>
          <p:nvPr/>
        </p:nvGrpSpPr>
        <p:grpSpPr>
          <a:xfrm>
            <a:off x="611241" y="4782404"/>
            <a:ext cx="4850020" cy="1550574"/>
            <a:chOff x="582666" y="4807804"/>
            <a:chExt cx="4850020" cy="1550574"/>
          </a:xfrm>
        </p:grpSpPr>
        <p:sp>
          <p:nvSpPr>
            <p:cNvPr id="67" name="Prostokąt 2"/>
            <p:cNvSpPr/>
            <p:nvPr/>
          </p:nvSpPr>
          <p:spPr>
            <a:xfrm>
              <a:off x="1487488" y="4807804"/>
              <a:ext cx="3945198" cy="1550574"/>
            </a:xfrm>
            <a:prstGeom prst="rect">
              <a:avLst/>
            </a:prstGeom>
            <a:solidFill>
              <a:schemeClr val="bg2"/>
            </a:solidFill>
            <a:ln w="38100" cap="flat" cmpd="sng" algn="ctr">
              <a:solidFill>
                <a:schemeClr val="bg1"/>
              </a:solidFill>
              <a:prstDash val="solid"/>
            </a:ln>
            <a:effectLst/>
          </p:spPr>
          <p:txBody>
            <a:bodyPr lIns="792000" rIns="216000" rtlCol="0" anchor="ctr"/>
            <a:lstStyle/>
            <a:p>
              <a:pPr algn="ctr">
                <a:spcAft>
                  <a:spcPts val="600"/>
                </a:spcAft>
              </a:pPr>
              <a:r>
                <a:rPr lang="en-US" sz="2400" dirty="0">
                  <a:solidFill>
                    <a:schemeClr val="accent2">
                      <a:lumMod val="75000"/>
                    </a:schemeClr>
                  </a:solidFill>
                </a:rPr>
                <a:t>Header 3</a:t>
              </a:r>
            </a:p>
            <a:p>
              <a:pPr algn="ctr"/>
              <a:r>
                <a:rPr lang="en-US" sz="1600" dirty="0"/>
                <a:t>Write your text here. Add your description of an item. Fill the textbox with your description.</a:t>
              </a:r>
            </a:p>
          </p:txBody>
        </p:sp>
        <p:sp>
          <p:nvSpPr>
            <p:cNvPr id="68" name="Pięciokąt 1"/>
            <p:cNvSpPr/>
            <p:nvPr/>
          </p:nvSpPr>
          <p:spPr>
            <a:xfrm>
              <a:off x="582666" y="5008452"/>
              <a:ext cx="1568950" cy="1149280"/>
            </a:xfrm>
            <a:prstGeom prst="homePlate">
              <a:avLst>
                <a:gd name="adj" fmla="val 33338"/>
              </a:avLst>
            </a:prstGeom>
            <a:solidFill>
              <a:schemeClr val="accent2"/>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7" name="Grupa 6"/>
          <p:cNvGrpSpPr/>
          <p:nvPr/>
        </p:nvGrpSpPr>
        <p:grpSpPr>
          <a:xfrm>
            <a:off x="6787333" y="1357912"/>
            <a:ext cx="4809475" cy="1550574"/>
            <a:chOff x="6787333" y="1383312"/>
            <a:chExt cx="4809475" cy="1550574"/>
          </a:xfrm>
        </p:grpSpPr>
        <p:sp>
          <p:nvSpPr>
            <p:cNvPr id="70" name="Prostokąt 2"/>
            <p:cNvSpPr/>
            <p:nvPr/>
          </p:nvSpPr>
          <p:spPr>
            <a:xfrm flipH="1">
              <a:off x="6787333" y="1383312"/>
              <a:ext cx="3917179"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6">
                      <a:lumMod val="50000"/>
                    </a:schemeClr>
                  </a:solidFill>
                </a:rPr>
                <a:t>Header 4</a:t>
              </a:r>
            </a:p>
            <a:p>
              <a:pPr algn="ctr"/>
              <a:r>
                <a:rPr lang="en-US" sz="1600" dirty="0"/>
                <a:t>Write your text here. Add your description of an item. Fill the textbox with your description.</a:t>
              </a:r>
            </a:p>
          </p:txBody>
        </p:sp>
        <p:sp>
          <p:nvSpPr>
            <p:cNvPr id="71" name="Pięciokąt 1"/>
            <p:cNvSpPr/>
            <p:nvPr/>
          </p:nvSpPr>
          <p:spPr>
            <a:xfrm flipH="1">
              <a:off x="10038724" y="1583960"/>
              <a:ext cx="1558084" cy="1149280"/>
            </a:xfrm>
            <a:prstGeom prst="homePlate">
              <a:avLst>
                <a:gd name="adj" fmla="val 33338"/>
              </a:avLst>
            </a:prstGeom>
            <a:solidFill>
              <a:schemeClr val="accent6"/>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6" name="Grupa 5"/>
          <p:cNvGrpSpPr/>
          <p:nvPr/>
        </p:nvGrpSpPr>
        <p:grpSpPr>
          <a:xfrm>
            <a:off x="6787332" y="3070158"/>
            <a:ext cx="4809476" cy="1550574"/>
            <a:chOff x="6787332" y="3095558"/>
            <a:chExt cx="4809476" cy="1550574"/>
          </a:xfrm>
        </p:grpSpPr>
        <p:sp>
          <p:nvSpPr>
            <p:cNvPr id="73" name="Prostokąt 2"/>
            <p:cNvSpPr/>
            <p:nvPr/>
          </p:nvSpPr>
          <p:spPr>
            <a:xfrm flipH="1">
              <a:off x="6787332" y="3095558"/>
              <a:ext cx="3917180"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3">
                      <a:lumMod val="75000"/>
                    </a:schemeClr>
                  </a:solidFill>
                </a:rPr>
                <a:t>Header 5</a:t>
              </a:r>
            </a:p>
            <a:p>
              <a:pPr algn="ctr"/>
              <a:r>
                <a:rPr lang="en-US" sz="1600" dirty="0"/>
                <a:t>Write your text here. Add your description of an item. Fill the textbox with your description.</a:t>
              </a:r>
            </a:p>
          </p:txBody>
        </p:sp>
        <p:sp>
          <p:nvSpPr>
            <p:cNvPr id="74" name="Pięciokąt 1"/>
            <p:cNvSpPr/>
            <p:nvPr/>
          </p:nvSpPr>
          <p:spPr>
            <a:xfrm flipH="1">
              <a:off x="10038724" y="3296206"/>
              <a:ext cx="1558084" cy="1149280"/>
            </a:xfrm>
            <a:prstGeom prst="homePlate">
              <a:avLst>
                <a:gd name="adj" fmla="val 33338"/>
              </a:avLst>
            </a:prstGeom>
            <a:solidFill>
              <a:schemeClr val="accent3"/>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grpSp>
        <p:nvGrpSpPr>
          <p:cNvPr id="5" name="Grupa 4"/>
          <p:cNvGrpSpPr/>
          <p:nvPr/>
        </p:nvGrpSpPr>
        <p:grpSpPr>
          <a:xfrm>
            <a:off x="6787332" y="4782403"/>
            <a:ext cx="4809476" cy="1550574"/>
            <a:chOff x="6787332" y="4807803"/>
            <a:chExt cx="4809476" cy="1550574"/>
          </a:xfrm>
        </p:grpSpPr>
        <p:sp>
          <p:nvSpPr>
            <p:cNvPr id="76" name="Prostokąt 2"/>
            <p:cNvSpPr/>
            <p:nvPr/>
          </p:nvSpPr>
          <p:spPr>
            <a:xfrm flipH="1">
              <a:off x="6787332" y="4807803"/>
              <a:ext cx="3917180" cy="1550574"/>
            </a:xfrm>
            <a:prstGeom prst="rect">
              <a:avLst/>
            </a:prstGeom>
            <a:solidFill>
              <a:schemeClr val="bg2"/>
            </a:solidFill>
            <a:ln w="38100" cap="flat" cmpd="sng" algn="ctr">
              <a:solidFill>
                <a:schemeClr val="bg1"/>
              </a:solidFill>
              <a:prstDash val="solid"/>
            </a:ln>
            <a:effectLst/>
          </p:spPr>
          <p:txBody>
            <a:bodyPr lIns="216000" rIns="792000" rtlCol="0" anchor="ctr"/>
            <a:lstStyle/>
            <a:p>
              <a:pPr algn="ctr">
                <a:spcAft>
                  <a:spcPts val="600"/>
                </a:spcAft>
              </a:pPr>
              <a:r>
                <a:rPr lang="en-US" sz="2400" dirty="0">
                  <a:solidFill>
                    <a:schemeClr val="accent1">
                      <a:lumMod val="75000"/>
                    </a:schemeClr>
                  </a:solidFill>
                </a:rPr>
                <a:t>Header 6</a:t>
              </a:r>
            </a:p>
            <a:p>
              <a:pPr algn="ctr"/>
              <a:r>
                <a:rPr lang="en-US" sz="1600" dirty="0"/>
                <a:t>Write your text here. Add your description of an item. Fill the textbox with your description.</a:t>
              </a:r>
            </a:p>
          </p:txBody>
        </p:sp>
        <p:sp>
          <p:nvSpPr>
            <p:cNvPr id="77" name="Pięciokąt 1"/>
            <p:cNvSpPr/>
            <p:nvPr/>
          </p:nvSpPr>
          <p:spPr>
            <a:xfrm flipH="1">
              <a:off x="10038724" y="5008451"/>
              <a:ext cx="1558084" cy="1149280"/>
            </a:xfrm>
            <a:prstGeom prst="homePlate">
              <a:avLst>
                <a:gd name="adj" fmla="val 33338"/>
              </a:avLst>
            </a:prstGeom>
            <a:solidFill>
              <a:schemeClr val="accent1"/>
            </a:solidFill>
            <a:ln w="38100" cap="flat" cmpd="sng" algn="ctr">
              <a:solidFill>
                <a:schemeClr val="bg1"/>
              </a:solidFill>
              <a:prstDash val="solid"/>
            </a:ln>
            <a:effectLst/>
          </p:spPr>
          <p:txBody>
            <a:bodyPr lIns="216000" rIns="72000" rtlCol="0" anchor="ctr"/>
            <a:lstStyle/>
            <a:p>
              <a:pPr algn="ctr" fontAlgn="base">
                <a:spcBef>
                  <a:spcPct val="0"/>
                </a:spcBef>
                <a:spcAft>
                  <a:spcPct val="0"/>
                </a:spcAft>
                <a:defRPr/>
              </a:pPr>
              <a:endParaRPr lang="en-US" sz="2000" dirty="0"/>
            </a:p>
          </p:txBody>
        </p:sp>
      </p:grpSp>
      <p:sp>
        <p:nvSpPr>
          <p:cNvPr id="84" name="Freeform 5">
            <a:extLst>
              <a:ext uri="{FF2B5EF4-FFF2-40B4-BE49-F238E27FC236}">
                <a16:creationId xmlns:a16="http://schemas.microsoft.com/office/drawing/2014/main" id="{53B22C47-E716-47E9-9750-37EB3A3F2617}"/>
              </a:ext>
            </a:extLst>
          </p:cNvPr>
          <p:cNvSpPr>
            <a:spLocks/>
          </p:cNvSpPr>
          <p:nvPr/>
        </p:nvSpPr>
        <p:spPr bwMode="auto">
          <a:xfrm>
            <a:off x="5238076" y="3014511"/>
            <a:ext cx="1715848" cy="1661868"/>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solidFill>
            <a:schemeClr val="accent5"/>
          </a:solidFill>
          <a:ln w="381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31">
            <a:extLst>
              <a:ext uri="{FF2B5EF4-FFF2-40B4-BE49-F238E27FC236}">
                <a16:creationId xmlns:a16="http://schemas.microsoft.com/office/drawing/2014/main" id="{08DD0C8C-0C07-4749-BCAA-9EDF143A9A3A}"/>
              </a:ext>
            </a:extLst>
          </p:cNvPr>
          <p:cNvSpPr>
            <a:spLocks noChangeAspect="1"/>
          </p:cNvSpPr>
          <p:nvPr/>
        </p:nvSpPr>
        <p:spPr bwMode="auto">
          <a:xfrm>
            <a:off x="10625055" y="5354642"/>
            <a:ext cx="598236" cy="40609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3" name="Grafika 22">
            <a:extLst>
              <a:ext uri="{FF2B5EF4-FFF2-40B4-BE49-F238E27FC236}">
                <a16:creationId xmlns:a16="http://schemas.microsoft.com/office/drawing/2014/main" id="{0282D58C-55A7-4671-80C7-13A83DF522D5}"/>
              </a:ext>
            </a:extLst>
          </p:cNvPr>
          <p:cNvPicPr>
            <a:picLocks noChangeAspect="1"/>
          </p:cNvPicPr>
          <p:nvPr/>
        </p:nvPicPr>
        <p:blipFill>
          <a:blip/>
          <a:stretch>
            <a:fillRect/>
          </a:stretch>
        </p:blipFill>
        <p:spPr>
          <a:xfrm>
            <a:off x="10727226" y="3523897"/>
            <a:ext cx="393894" cy="565594"/>
          </a:xfrm>
          <a:prstGeom prst="rect">
            <a:avLst/>
          </a:prstGeom>
        </p:spPr>
      </p:pic>
      <p:sp>
        <p:nvSpPr>
          <p:cNvPr id="24" name="Freeform 16">
            <a:extLst>
              <a:ext uri="{FF2B5EF4-FFF2-40B4-BE49-F238E27FC236}">
                <a16:creationId xmlns:a16="http://schemas.microsoft.com/office/drawing/2014/main" id="{ED69EA18-699F-4552-8EED-1DDAC818FC18}"/>
              </a:ext>
            </a:extLst>
          </p:cNvPr>
          <p:cNvSpPr>
            <a:spLocks noChangeAspect="1" noEditPoints="1"/>
          </p:cNvSpPr>
          <p:nvPr/>
        </p:nvSpPr>
        <p:spPr bwMode="auto">
          <a:xfrm>
            <a:off x="972274" y="1955980"/>
            <a:ext cx="668532" cy="405894"/>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2">
            <a:extLst>
              <a:ext uri="{FF2B5EF4-FFF2-40B4-BE49-F238E27FC236}">
                <a16:creationId xmlns:a16="http://schemas.microsoft.com/office/drawing/2014/main" id="{DA293130-B84D-4D2A-A968-637639F4EA43}"/>
              </a:ext>
            </a:extLst>
          </p:cNvPr>
          <p:cNvSpPr>
            <a:spLocks noChangeAspect="1" noEditPoints="1"/>
          </p:cNvSpPr>
          <p:nvPr/>
        </p:nvSpPr>
        <p:spPr bwMode="auto">
          <a:xfrm>
            <a:off x="10590716" y="1822774"/>
            <a:ext cx="666914" cy="546732"/>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36">
            <a:extLst>
              <a:ext uri="{FF2B5EF4-FFF2-40B4-BE49-F238E27FC236}">
                <a16:creationId xmlns:a16="http://schemas.microsoft.com/office/drawing/2014/main" id="{95025D2F-F8CB-48B2-BB40-05D2F8A22730}"/>
              </a:ext>
            </a:extLst>
          </p:cNvPr>
          <p:cNvSpPr>
            <a:spLocks noChangeAspect="1" noEditPoints="1"/>
          </p:cNvSpPr>
          <p:nvPr/>
        </p:nvSpPr>
        <p:spPr bwMode="auto">
          <a:xfrm>
            <a:off x="991934" y="3568202"/>
            <a:ext cx="606104" cy="55448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27" name="Freeform 30">
            <a:extLst>
              <a:ext uri="{FF2B5EF4-FFF2-40B4-BE49-F238E27FC236}">
                <a16:creationId xmlns:a16="http://schemas.microsoft.com/office/drawing/2014/main" id="{5EFF8C39-D1AD-4BB4-80B8-3211ED655CA1}"/>
              </a:ext>
            </a:extLst>
          </p:cNvPr>
          <p:cNvSpPr>
            <a:spLocks noChangeAspect="1" noEditPoints="1"/>
          </p:cNvSpPr>
          <p:nvPr/>
        </p:nvSpPr>
        <p:spPr bwMode="auto">
          <a:xfrm>
            <a:off x="984096" y="5307866"/>
            <a:ext cx="568480" cy="49964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6">
            <a:extLst>
              <a:ext uri="{FF2B5EF4-FFF2-40B4-BE49-F238E27FC236}">
                <a16:creationId xmlns:a16="http://schemas.microsoft.com/office/drawing/2014/main" id="{FBBB9736-90E7-43F9-9C09-81757CEF5A7A}"/>
              </a:ext>
            </a:extLst>
          </p:cNvPr>
          <p:cNvSpPr>
            <a:spLocks noChangeAspect="1" noEditPoints="1"/>
          </p:cNvSpPr>
          <p:nvPr/>
        </p:nvSpPr>
        <p:spPr bwMode="auto">
          <a:xfrm>
            <a:off x="5665261" y="3467100"/>
            <a:ext cx="869152" cy="698282"/>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49121107"/>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FB11C60-AEF8-46E0-BD1A-0B58BA1DF918}"/>
              </a:ext>
            </a:extLst>
          </p:cNvPr>
          <p:cNvSpPr>
            <a:spLocks noGrp="1"/>
          </p:cNvSpPr>
          <p:nvPr>
            <p:ph type="title"/>
          </p:nvPr>
        </p:nvSpPr>
        <p:spPr/>
        <p:txBody>
          <a:bodyPr>
            <a:normAutofit fontScale="90000"/>
          </a:bodyPr>
          <a:lstStyle/>
          <a:p>
            <a:r>
              <a:rPr lang="en-US" dirty="0"/>
              <a:t>Umbrella Shelter Concept Flat Infographics</a:t>
            </a:r>
          </a:p>
        </p:txBody>
      </p:sp>
      <p:grpSp>
        <p:nvGrpSpPr>
          <p:cNvPr id="14" name="Grupa 13">
            <a:extLst>
              <a:ext uri="{FF2B5EF4-FFF2-40B4-BE49-F238E27FC236}">
                <a16:creationId xmlns:a16="http://schemas.microsoft.com/office/drawing/2014/main" id="{D00A0425-1E5A-466B-8211-387CD6682785}"/>
              </a:ext>
            </a:extLst>
          </p:cNvPr>
          <p:cNvGrpSpPr/>
          <p:nvPr/>
        </p:nvGrpSpPr>
        <p:grpSpPr>
          <a:xfrm>
            <a:off x="3503712" y="1412776"/>
            <a:ext cx="7645774" cy="2368283"/>
            <a:chOff x="2063552" y="1268411"/>
            <a:chExt cx="7645774" cy="2368283"/>
          </a:xfrm>
        </p:grpSpPr>
        <p:sp>
          <p:nvSpPr>
            <p:cNvPr id="13" name="Dowolny kształt: kształt 12">
              <a:extLst>
                <a:ext uri="{FF2B5EF4-FFF2-40B4-BE49-F238E27FC236}">
                  <a16:creationId xmlns:a16="http://schemas.microsoft.com/office/drawing/2014/main" id="{F48C36E1-5315-4CCF-A884-5B0CCC20B434}"/>
                </a:ext>
              </a:extLst>
            </p:cNvPr>
            <p:cNvSpPr>
              <a:spLocks/>
            </p:cNvSpPr>
            <p:nvPr/>
          </p:nvSpPr>
          <p:spPr bwMode="auto">
            <a:xfrm>
              <a:off x="5752460" y="1268411"/>
              <a:ext cx="275176" cy="209241"/>
            </a:xfrm>
            <a:custGeom>
              <a:avLst/>
              <a:gdLst>
                <a:gd name="connsiteX0" fmla="*/ 134060 w 275176"/>
                <a:gd name="connsiteY0" fmla="*/ 0 h 209241"/>
                <a:gd name="connsiteX1" fmla="*/ 275176 w 275176"/>
                <a:gd name="connsiteY1" fmla="*/ 127563 h 209241"/>
                <a:gd name="connsiteX2" fmla="*/ 275176 w 275176"/>
                <a:gd name="connsiteY2" fmla="*/ 209241 h 209241"/>
                <a:gd name="connsiteX3" fmla="*/ 133979 w 275176"/>
                <a:gd name="connsiteY3" fmla="*/ 204488 h 209241"/>
                <a:gd name="connsiteX4" fmla="*/ 0 w 275176"/>
                <a:gd name="connsiteY4" fmla="*/ 208814 h 209241"/>
                <a:gd name="connsiteX5" fmla="*/ 0 w 275176"/>
                <a:gd name="connsiteY5" fmla="*/ 127563 h 209241"/>
                <a:gd name="connsiteX6" fmla="*/ 134060 w 275176"/>
                <a:gd name="connsiteY6" fmla="*/ 0 h 20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176" h="209241">
                  <a:moveTo>
                    <a:pt x="134060" y="0"/>
                  </a:moveTo>
                  <a:cubicBezTo>
                    <a:pt x="211674" y="0"/>
                    <a:pt x="275176" y="55462"/>
                    <a:pt x="275176" y="127563"/>
                  </a:cubicBezTo>
                  <a:lnTo>
                    <a:pt x="275176" y="209241"/>
                  </a:lnTo>
                  <a:lnTo>
                    <a:pt x="133979" y="204488"/>
                  </a:lnTo>
                  <a:lnTo>
                    <a:pt x="0" y="208814"/>
                  </a:lnTo>
                  <a:lnTo>
                    <a:pt x="0" y="127563"/>
                  </a:lnTo>
                  <a:cubicBezTo>
                    <a:pt x="0" y="55462"/>
                    <a:pt x="63502" y="0"/>
                    <a:pt x="134060" y="0"/>
                  </a:cubicBezTo>
                  <a:close/>
                </a:path>
              </a:pathLst>
            </a:custGeom>
            <a:solidFill>
              <a:schemeClr val="accent1"/>
            </a:solidFill>
            <a:ln w="31750" cap="rnd">
              <a:noFill/>
            </a:ln>
          </p:spPr>
          <p:txBody>
            <a:bodyPr vert="horz" wrap="square" lIns="91440" tIns="45720" rIns="91440" bIns="45720" numCol="1" anchor="t" anchorCtr="0" compatLnSpc="1">
              <a:prstTxWarp prst="textNoShape">
                <a:avLst/>
              </a:prstTxWarp>
            </a:bodyPr>
            <a:lstStyle/>
            <a:p>
              <a:r>
                <a:rPr lang="en-US" dirty="0"/>
                <a:t> </a:t>
              </a:r>
            </a:p>
          </p:txBody>
        </p:sp>
        <p:sp>
          <p:nvSpPr>
            <p:cNvPr id="11" name="Freeform 5">
              <a:extLst>
                <a:ext uri="{FF2B5EF4-FFF2-40B4-BE49-F238E27FC236}">
                  <a16:creationId xmlns:a16="http://schemas.microsoft.com/office/drawing/2014/main" id="{D20A3699-1641-4AAD-99E9-CD581D9BF1F1}"/>
                </a:ext>
              </a:extLst>
            </p:cNvPr>
            <p:cNvSpPr>
              <a:spLocks/>
            </p:cNvSpPr>
            <p:nvPr/>
          </p:nvSpPr>
          <p:spPr bwMode="auto">
            <a:xfrm>
              <a:off x="2063552" y="1473249"/>
              <a:ext cx="7645774" cy="2163445"/>
            </a:xfrm>
            <a:custGeom>
              <a:avLst/>
              <a:gdLst>
                <a:gd name="T0" fmla="*/ 102 w 1084"/>
                <a:gd name="T1" fmla="*/ 318 h 390"/>
                <a:gd name="T2" fmla="*/ 212 w 1084"/>
                <a:gd name="T3" fmla="*/ 390 h 390"/>
                <a:gd name="T4" fmla="*/ 322 w 1084"/>
                <a:gd name="T5" fmla="*/ 318 h 390"/>
                <a:gd name="T6" fmla="*/ 432 w 1084"/>
                <a:gd name="T7" fmla="*/ 390 h 390"/>
                <a:gd name="T8" fmla="*/ 542 w 1084"/>
                <a:gd name="T9" fmla="*/ 318 h 390"/>
                <a:gd name="T10" fmla="*/ 652 w 1084"/>
                <a:gd name="T11" fmla="*/ 390 h 390"/>
                <a:gd name="T12" fmla="*/ 762 w 1084"/>
                <a:gd name="T13" fmla="*/ 318 h 390"/>
                <a:gd name="T14" fmla="*/ 872 w 1084"/>
                <a:gd name="T15" fmla="*/ 390 h 390"/>
                <a:gd name="T16" fmla="*/ 982 w 1084"/>
                <a:gd name="T17" fmla="*/ 318 h 390"/>
                <a:gd name="T18" fmla="*/ 1084 w 1084"/>
                <a:gd name="T19" fmla="*/ 377 h 390"/>
                <a:gd name="T20" fmla="*/ 542 w 1084"/>
                <a:gd name="T21" fmla="*/ 0 h 390"/>
                <a:gd name="T22" fmla="*/ 0 w 1084"/>
                <a:gd name="T23" fmla="*/ 378 h 390"/>
                <a:gd name="T24" fmla="*/ 102 w 1084"/>
                <a:gd name="T25" fmla="*/ 31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4" h="390">
                  <a:moveTo>
                    <a:pt x="102" y="318"/>
                  </a:moveTo>
                  <a:cubicBezTo>
                    <a:pt x="147" y="318"/>
                    <a:pt x="186" y="346"/>
                    <a:pt x="212" y="390"/>
                  </a:cubicBezTo>
                  <a:cubicBezTo>
                    <a:pt x="237" y="346"/>
                    <a:pt x="277" y="318"/>
                    <a:pt x="322" y="318"/>
                  </a:cubicBezTo>
                  <a:cubicBezTo>
                    <a:pt x="367" y="318"/>
                    <a:pt x="407" y="346"/>
                    <a:pt x="432" y="390"/>
                  </a:cubicBezTo>
                  <a:cubicBezTo>
                    <a:pt x="457" y="346"/>
                    <a:pt x="497" y="318"/>
                    <a:pt x="542" y="318"/>
                  </a:cubicBezTo>
                  <a:cubicBezTo>
                    <a:pt x="587" y="318"/>
                    <a:pt x="627" y="346"/>
                    <a:pt x="652" y="390"/>
                  </a:cubicBezTo>
                  <a:cubicBezTo>
                    <a:pt x="677" y="346"/>
                    <a:pt x="717" y="318"/>
                    <a:pt x="762" y="318"/>
                  </a:cubicBezTo>
                  <a:cubicBezTo>
                    <a:pt x="807" y="318"/>
                    <a:pt x="847" y="346"/>
                    <a:pt x="872" y="390"/>
                  </a:cubicBezTo>
                  <a:cubicBezTo>
                    <a:pt x="898" y="346"/>
                    <a:pt x="937" y="318"/>
                    <a:pt x="982" y="318"/>
                  </a:cubicBezTo>
                  <a:cubicBezTo>
                    <a:pt x="1022" y="318"/>
                    <a:pt x="1058" y="341"/>
                    <a:pt x="1084" y="377"/>
                  </a:cubicBezTo>
                  <a:cubicBezTo>
                    <a:pt x="1024" y="172"/>
                    <a:pt x="790" y="0"/>
                    <a:pt x="542" y="0"/>
                  </a:cubicBezTo>
                  <a:cubicBezTo>
                    <a:pt x="293" y="0"/>
                    <a:pt x="90" y="164"/>
                    <a:pt x="0" y="378"/>
                  </a:cubicBezTo>
                  <a:cubicBezTo>
                    <a:pt x="25" y="341"/>
                    <a:pt x="61" y="318"/>
                    <a:pt x="102" y="318"/>
                  </a:cubicBezTo>
                  <a:close/>
                </a:path>
              </a:pathLst>
            </a:custGeom>
            <a:solidFill>
              <a:schemeClr val="accent1"/>
            </a:solidFill>
            <a:ln w="31750" cap="rnd">
              <a:noFill/>
            </a:ln>
          </p:spPr>
          <p:txBody>
            <a:bodyPr vert="horz" wrap="square" lIns="91440" tIns="45720" rIns="91440" bIns="45720" numCol="1" anchor="t" anchorCtr="0" compatLnSpc="1">
              <a:prstTxWarp prst="textNoShape">
                <a:avLst/>
              </a:prstTxWarp>
            </a:bodyPr>
            <a:lstStyle/>
            <a:p>
              <a:endParaRPr lang="en-US" dirty="0"/>
            </a:p>
          </p:txBody>
        </p:sp>
      </p:grpSp>
      <p:sp>
        <p:nvSpPr>
          <p:cNvPr id="15" name="Freeform 5">
            <a:extLst>
              <a:ext uri="{FF2B5EF4-FFF2-40B4-BE49-F238E27FC236}">
                <a16:creationId xmlns:a16="http://schemas.microsoft.com/office/drawing/2014/main" id="{40B02E8E-087A-4621-8435-E8038673DF24}"/>
              </a:ext>
            </a:extLst>
          </p:cNvPr>
          <p:cNvSpPr>
            <a:spLocks noEditPoints="1"/>
          </p:cNvSpPr>
          <p:nvPr/>
        </p:nvSpPr>
        <p:spPr bwMode="auto">
          <a:xfrm flipV="1">
            <a:off x="3495062"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16" name="Freeform 5">
            <a:extLst>
              <a:ext uri="{FF2B5EF4-FFF2-40B4-BE49-F238E27FC236}">
                <a16:creationId xmlns:a16="http://schemas.microsoft.com/office/drawing/2014/main" id="{508EA3AC-E946-41AD-90F1-2996AB89E84B}"/>
              </a:ext>
            </a:extLst>
          </p:cNvPr>
          <p:cNvSpPr>
            <a:spLocks noEditPoints="1"/>
          </p:cNvSpPr>
          <p:nvPr/>
        </p:nvSpPr>
        <p:spPr bwMode="auto">
          <a:xfrm flipV="1">
            <a:off x="6153199"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18" name="Prostokąt 17">
            <a:extLst>
              <a:ext uri="{FF2B5EF4-FFF2-40B4-BE49-F238E27FC236}">
                <a16:creationId xmlns:a16="http://schemas.microsoft.com/office/drawing/2014/main" id="{ED52234A-7B5A-40D1-9F06-21D477FD958F}"/>
              </a:ext>
            </a:extLst>
          </p:cNvPr>
          <p:cNvSpPr/>
          <p:nvPr/>
        </p:nvSpPr>
        <p:spPr>
          <a:xfrm>
            <a:off x="3499436"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grpSp>
        <p:nvGrpSpPr>
          <p:cNvPr id="5" name="Grupa 4">
            <a:extLst>
              <a:ext uri="{FF2B5EF4-FFF2-40B4-BE49-F238E27FC236}">
                <a16:creationId xmlns:a16="http://schemas.microsoft.com/office/drawing/2014/main" id="{3865BA3A-4858-41B7-AC85-3146388E5F5D}"/>
              </a:ext>
            </a:extLst>
          </p:cNvPr>
          <p:cNvGrpSpPr/>
          <p:nvPr/>
        </p:nvGrpSpPr>
        <p:grpSpPr>
          <a:xfrm>
            <a:off x="911920" y="4714457"/>
            <a:ext cx="2369073" cy="777430"/>
            <a:chOff x="911920" y="4714457"/>
            <a:chExt cx="2369073" cy="777430"/>
          </a:xfrm>
        </p:grpSpPr>
        <p:sp>
          <p:nvSpPr>
            <p:cNvPr id="23" name="Freeform 22">
              <a:extLst>
                <a:ext uri="{FF2B5EF4-FFF2-40B4-BE49-F238E27FC236}">
                  <a16:creationId xmlns:a16="http://schemas.microsoft.com/office/drawing/2014/main" id="{2DB58615-D046-479C-AB30-FC09ABACB020}"/>
                </a:ext>
              </a:extLst>
            </p:cNvPr>
            <p:cNvSpPr>
              <a:spLocks noEditPoints="1"/>
            </p:cNvSpPr>
            <p:nvPr/>
          </p:nvSpPr>
          <p:spPr bwMode="auto">
            <a:xfrm>
              <a:off x="977234" y="4714457"/>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lumMod val="75000"/>
              </a:schemeClr>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D1E64B77-651A-4CA8-AB12-56C8678A71EC}"/>
                </a:ext>
              </a:extLst>
            </p:cNvPr>
            <p:cNvSpPr>
              <a:spLocks noEditPoints="1"/>
            </p:cNvSpPr>
            <p:nvPr/>
          </p:nvSpPr>
          <p:spPr bwMode="auto">
            <a:xfrm>
              <a:off x="911920" y="4714457"/>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r>
                <a:rPr lang="en-US" dirty="0"/>
                <a:t>Write your text here</a:t>
              </a:r>
            </a:p>
          </p:txBody>
        </p:sp>
      </p:grpSp>
      <p:grpSp>
        <p:nvGrpSpPr>
          <p:cNvPr id="4" name="Grupa 3">
            <a:extLst>
              <a:ext uri="{FF2B5EF4-FFF2-40B4-BE49-F238E27FC236}">
                <a16:creationId xmlns:a16="http://schemas.microsoft.com/office/drawing/2014/main" id="{B47DB2EC-5EB1-4A85-B8E1-F533E4EAD7D8}"/>
              </a:ext>
            </a:extLst>
          </p:cNvPr>
          <p:cNvGrpSpPr/>
          <p:nvPr/>
        </p:nvGrpSpPr>
        <p:grpSpPr>
          <a:xfrm>
            <a:off x="911919" y="2287890"/>
            <a:ext cx="2369073" cy="777430"/>
            <a:chOff x="911919" y="2287890"/>
            <a:chExt cx="2369073" cy="777430"/>
          </a:xfrm>
        </p:grpSpPr>
        <p:sp>
          <p:nvSpPr>
            <p:cNvPr id="28" name="Freeform 22">
              <a:extLst>
                <a:ext uri="{FF2B5EF4-FFF2-40B4-BE49-F238E27FC236}">
                  <a16:creationId xmlns:a16="http://schemas.microsoft.com/office/drawing/2014/main" id="{457D77C6-03D8-4BBE-B0D3-CF0E15D06611}"/>
                </a:ext>
              </a:extLst>
            </p:cNvPr>
            <p:cNvSpPr>
              <a:spLocks noEditPoints="1"/>
            </p:cNvSpPr>
            <p:nvPr/>
          </p:nvSpPr>
          <p:spPr bwMode="auto">
            <a:xfrm>
              <a:off x="977233" y="2287890"/>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lumMod val="75000"/>
              </a:schemeClr>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endParaRPr lang="en-US" dirty="0"/>
            </a:p>
          </p:txBody>
        </p:sp>
        <p:sp>
          <p:nvSpPr>
            <p:cNvPr id="21" name="Freeform 22">
              <a:extLst>
                <a:ext uri="{FF2B5EF4-FFF2-40B4-BE49-F238E27FC236}">
                  <a16:creationId xmlns:a16="http://schemas.microsoft.com/office/drawing/2014/main" id="{1A56C4FD-42AC-4DB0-B09F-F125AC513DC1}"/>
                </a:ext>
              </a:extLst>
            </p:cNvPr>
            <p:cNvSpPr>
              <a:spLocks noEditPoints="1"/>
            </p:cNvSpPr>
            <p:nvPr/>
          </p:nvSpPr>
          <p:spPr bwMode="auto">
            <a:xfrm>
              <a:off x="911919" y="2287890"/>
              <a:ext cx="2303759" cy="777430"/>
            </a:xfrm>
            <a:custGeom>
              <a:avLst/>
              <a:gdLst>
                <a:gd name="T0" fmla="*/ 931 w 969"/>
                <a:gd name="T1" fmla="*/ 102 h 327"/>
                <a:gd name="T2" fmla="*/ 969 w 969"/>
                <a:gd name="T3" fmla="*/ 164 h 327"/>
                <a:gd name="T4" fmla="*/ 868 w 969"/>
                <a:gd name="T5" fmla="*/ 327 h 327"/>
                <a:gd name="T6" fmla="*/ 0 w 969"/>
                <a:gd name="T7" fmla="*/ 327 h 327"/>
                <a:gd name="T8" fmla="*/ 0 w 969"/>
                <a:gd name="T9" fmla="*/ 0 h 327"/>
                <a:gd name="T10" fmla="*/ 868 w 969"/>
                <a:gd name="T11" fmla="*/ 0 h 327"/>
                <a:gd name="T12" fmla="*/ 892 w 969"/>
                <a:gd name="T13" fmla="*/ 39 h 327"/>
                <a:gd name="T14" fmla="*/ 905 w 969"/>
                <a:gd name="T15" fmla="*/ 61 h 327"/>
                <a:gd name="T16" fmla="*/ 914 w 969"/>
                <a:gd name="T17" fmla="*/ 7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27">
                  <a:moveTo>
                    <a:pt x="931" y="102"/>
                  </a:moveTo>
                  <a:lnTo>
                    <a:pt x="969" y="164"/>
                  </a:lnTo>
                  <a:lnTo>
                    <a:pt x="868" y="327"/>
                  </a:lnTo>
                  <a:lnTo>
                    <a:pt x="0" y="327"/>
                  </a:lnTo>
                  <a:lnTo>
                    <a:pt x="0" y="0"/>
                  </a:lnTo>
                  <a:lnTo>
                    <a:pt x="868" y="0"/>
                  </a:lnTo>
                  <a:lnTo>
                    <a:pt x="892" y="39"/>
                  </a:lnTo>
                  <a:moveTo>
                    <a:pt x="905" y="61"/>
                  </a:moveTo>
                  <a:lnTo>
                    <a:pt x="914" y="75"/>
                  </a:lnTo>
                </a:path>
              </a:pathLst>
            </a:custGeom>
            <a:solidFill>
              <a:schemeClr val="accent6"/>
            </a:solidFill>
            <a:ln w="31750" cap="rnd">
              <a:noFill/>
              <a:prstDash val="solid"/>
              <a:round/>
              <a:headEnd/>
              <a:tailEnd/>
            </a:ln>
          </p:spPr>
          <p:txBody>
            <a:bodyPr vert="horz" wrap="square" lIns="144000" tIns="45720" rIns="91440" bIns="45720" numCol="1" anchor="ctr" anchorCtr="0" compatLnSpc="1">
              <a:prstTxWarp prst="textNoShape">
                <a:avLst/>
              </a:prstTxWarp>
            </a:bodyPr>
            <a:lstStyle/>
            <a:p>
              <a:r>
                <a:rPr lang="en-US" dirty="0"/>
                <a:t>Write your text here</a:t>
              </a:r>
            </a:p>
          </p:txBody>
        </p:sp>
      </p:grpSp>
      <p:sp>
        <p:nvSpPr>
          <p:cNvPr id="22" name="Prostokąt 21">
            <a:extLst>
              <a:ext uri="{FF2B5EF4-FFF2-40B4-BE49-F238E27FC236}">
                <a16:creationId xmlns:a16="http://schemas.microsoft.com/office/drawing/2014/main" id="{F6D53F35-E123-42DA-AB4E-D3B176004AAF}"/>
              </a:ext>
            </a:extLst>
          </p:cNvPr>
          <p:cNvSpPr/>
          <p:nvPr/>
        </p:nvSpPr>
        <p:spPr>
          <a:xfrm>
            <a:off x="6157573"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sp>
        <p:nvSpPr>
          <p:cNvPr id="24" name="Prostokąt 23">
            <a:extLst>
              <a:ext uri="{FF2B5EF4-FFF2-40B4-BE49-F238E27FC236}">
                <a16:creationId xmlns:a16="http://schemas.microsoft.com/office/drawing/2014/main" id="{2AE38257-7BBE-4147-B049-4F96FB6EF7A0}"/>
              </a:ext>
            </a:extLst>
          </p:cNvPr>
          <p:cNvSpPr/>
          <p:nvPr/>
        </p:nvSpPr>
        <p:spPr>
          <a:xfrm>
            <a:off x="5546508" y="2235884"/>
            <a:ext cx="3567400" cy="830048"/>
          </a:xfrm>
          <a:prstGeom prst="rect">
            <a:avLst/>
          </a:prstGeom>
        </p:spPr>
        <p:txBody>
          <a:bodyPr wrap="square">
            <a:noAutofit/>
          </a:bodyPr>
          <a:lstStyle/>
          <a:p>
            <a:pPr algn="ctr"/>
            <a:r>
              <a:rPr lang="en-US" sz="2800" b="1" dirty="0">
                <a:solidFill>
                  <a:schemeClr val="bg1"/>
                </a:solidFill>
              </a:rPr>
              <a:t>Header</a:t>
            </a:r>
          </a:p>
          <a:p>
            <a:pPr algn="ctr"/>
            <a:r>
              <a:rPr lang="en-US" sz="2400" dirty="0">
                <a:solidFill>
                  <a:schemeClr val="bg1"/>
                </a:solidFill>
              </a:rPr>
              <a:t>Write your text here </a:t>
            </a:r>
          </a:p>
        </p:txBody>
      </p:sp>
      <p:sp>
        <p:nvSpPr>
          <p:cNvPr id="3" name="Prostokąt 2">
            <a:extLst>
              <a:ext uri="{FF2B5EF4-FFF2-40B4-BE49-F238E27FC236}">
                <a16:creationId xmlns:a16="http://schemas.microsoft.com/office/drawing/2014/main" id="{4A9756CD-AC14-4D13-A463-9EC6A849FF10}"/>
              </a:ext>
            </a:extLst>
          </p:cNvPr>
          <p:cNvSpPr/>
          <p:nvPr/>
        </p:nvSpPr>
        <p:spPr>
          <a:xfrm>
            <a:off x="3494964"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rostokąt 18">
            <a:extLst>
              <a:ext uri="{FF2B5EF4-FFF2-40B4-BE49-F238E27FC236}">
                <a16:creationId xmlns:a16="http://schemas.microsoft.com/office/drawing/2014/main" id="{662C7B17-5CE4-40BC-8557-24CED0813AB0}"/>
              </a:ext>
            </a:extLst>
          </p:cNvPr>
          <p:cNvSpPr/>
          <p:nvPr/>
        </p:nvSpPr>
        <p:spPr>
          <a:xfrm>
            <a:off x="6153101"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5">
            <a:extLst>
              <a:ext uri="{FF2B5EF4-FFF2-40B4-BE49-F238E27FC236}">
                <a16:creationId xmlns:a16="http://schemas.microsoft.com/office/drawing/2014/main" id="{2BC2B371-1F7B-4099-BE8B-565F544093EF}"/>
              </a:ext>
            </a:extLst>
          </p:cNvPr>
          <p:cNvSpPr>
            <a:spLocks noEditPoints="1"/>
          </p:cNvSpPr>
          <p:nvPr/>
        </p:nvSpPr>
        <p:spPr bwMode="auto">
          <a:xfrm flipV="1">
            <a:off x="8814759" y="4288266"/>
            <a:ext cx="2350604" cy="1504978"/>
          </a:xfrm>
          <a:custGeom>
            <a:avLst/>
            <a:gdLst>
              <a:gd name="T0" fmla="*/ 1297 w 1297"/>
              <a:gd name="T1" fmla="*/ 281 h 876"/>
              <a:gd name="T2" fmla="*/ 1297 w 1297"/>
              <a:gd name="T3" fmla="*/ 455 h 876"/>
              <a:gd name="T4" fmla="*/ 1297 w 1297"/>
              <a:gd name="T5" fmla="*/ 455 h 876"/>
              <a:gd name="T6" fmla="*/ 1297 w 1297"/>
              <a:gd name="T7" fmla="*/ 650 h 876"/>
              <a:gd name="T8" fmla="*/ 1297 w 1297"/>
              <a:gd name="T9" fmla="*/ 779 h 876"/>
              <a:gd name="T10" fmla="*/ 539 w 1297"/>
              <a:gd name="T11" fmla="*/ 779 h 876"/>
              <a:gd name="T12" fmla="*/ 377 w 1297"/>
              <a:gd name="T13" fmla="*/ 876 h 876"/>
              <a:gd name="T14" fmla="*/ 216 w 1297"/>
              <a:gd name="T15" fmla="*/ 779 h 876"/>
              <a:gd name="T16" fmla="*/ 0 w 1297"/>
              <a:gd name="T17" fmla="*/ 779 h 876"/>
              <a:gd name="T18" fmla="*/ 0 w 1297"/>
              <a:gd name="T19" fmla="*/ 650 h 876"/>
              <a:gd name="T20" fmla="*/ 0 w 1297"/>
              <a:gd name="T21" fmla="*/ 455 h 876"/>
              <a:gd name="T22" fmla="*/ 0 w 1297"/>
              <a:gd name="T23" fmla="*/ 455 h 876"/>
              <a:gd name="T24" fmla="*/ 0 w 1297"/>
              <a:gd name="T25" fmla="*/ 0 h 876"/>
              <a:gd name="T26" fmla="*/ 216 w 1297"/>
              <a:gd name="T27" fmla="*/ 0 h 876"/>
              <a:gd name="T28" fmla="*/ 216 w 1297"/>
              <a:gd name="T29" fmla="*/ 0 h 876"/>
              <a:gd name="T30" fmla="*/ 539 w 1297"/>
              <a:gd name="T31" fmla="*/ 0 h 876"/>
              <a:gd name="T32" fmla="*/ 1297 w 1297"/>
              <a:gd name="T33" fmla="*/ 0 h 876"/>
              <a:gd name="T34" fmla="*/ 1297 w 1297"/>
              <a:gd name="T35" fmla="*/ 114 h 876"/>
              <a:gd name="T36" fmla="*/ 1297 w 1297"/>
              <a:gd name="T37" fmla="*/ 169 h 876"/>
              <a:gd name="T38" fmla="*/ 1297 w 1297"/>
              <a:gd name="T39" fmla="*/ 19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7" h="876">
                <a:moveTo>
                  <a:pt x="1297" y="281"/>
                </a:moveTo>
                <a:lnTo>
                  <a:pt x="1297" y="455"/>
                </a:lnTo>
                <a:lnTo>
                  <a:pt x="1297" y="455"/>
                </a:lnTo>
                <a:lnTo>
                  <a:pt x="1297" y="650"/>
                </a:lnTo>
                <a:lnTo>
                  <a:pt x="1297" y="779"/>
                </a:lnTo>
                <a:lnTo>
                  <a:pt x="539" y="779"/>
                </a:lnTo>
                <a:lnTo>
                  <a:pt x="377" y="876"/>
                </a:lnTo>
                <a:lnTo>
                  <a:pt x="216" y="779"/>
                </a:lnTo>
                <a:lnTo>
                  <a:pt x="0" y="779"/>
                </a:lnTo>
                <a:lnTo>
                  <a:pt x="0" y="650"/>
                </a:lnTo>
                <a:lnTo>
                  <a:pt x="0" y="455"/>
                </a:lnTo>
                <a:lnTo>
                  <a:pt x="0" y="455"/>
                </a:lnTo>
                <a:lnTo>
                  <a:pt x="0" y="0"/>
                </a:lnTo>
                <a:lnTo>
                  <a:pt x="216" y="0"/>
                </a:lnTo>
                <a:lnTo>
                  <a:pt x="216" y="0"/>
                </a:lnTo>
                <a:lnTo>
                  <a:pt x="539" y="0"/>
                </a:lnTo>
                <a:lnTo>
                  <a:pt x="1297" y="0"/>
                </a:lnTo>
                <a:lnTo>
                  <a:pt x="1297" y="114"/>
                </a:lnTo>
                <a:moveTo>
                  <a:pt x="1297" y="169"/>
                </a:moveTo>
                <a:lnTo>
                  <a:pt x="1297" y="195"/>
                </a:lnTo>
              </a:path>
            </a:pathLst>
          </a:custGeom>
          <a:solidFill>
            <a:schemeClr val="bg2">
              <a:lumMod val="90000"/>
            </a:schemeClr>
          </a:solidFill>
          <a:ln w="31750" cap="rnd">
            <a:noFill/>
            <a:prstDash val="solid"/>
            <a:round/>
            <a:headEnd/>
            <a:tailEnd/>
          </a:ln>
        </p:spPr>
        <p:txBody>
          <a:bodyPr vert="horz" wrap="square" lIns="91440" tIns="45720" rIns="91440" bIns="45720" numCol="1" anchor="ctr" anchorCtr="0" compatLnSpc="1">
            <a:prstTxWarp prst="textNoShape">
              <a:avLst/>
            </a:prstTxWarp>
          </a:bodyPr>
          <a:lstStyle/>
          <a:p>
            <a:pPr algn="ctr"/>
            <a:endParaRPr lang="en-US" sz="2400" dirty="0"/>
          </a:p>
        </p:txBody>
      </p:sp>
      <p:sp>
        <p:nvSpPr>
          <p:cNvPr id="26" name="Prostokąt 25">
            <a:extLst>
              <a:ext uri="{FF2B5EF4-FFF2-40B4-BE49-F238E27FC236}">
                <a16:creationId xmlns:a16="http://schemas.microsoft.com/office/drawing/2014/main" id="{B169B37D-BE65-4B36-A827-FBCBDAB757F6}"/>
              </a:ext>
            </a:extLst>
          </p:cNvPr>
          <p:cNvSpPr/>
          <p:nvPr/>
        </p:nvSpPr>
        <p:spPr>
          <a:xfrm>
            <a:off x="8819133" y="4519761"/>
            <a:ext cx="2341856" cy="1231106"/>
          </a:xfrm>
          <a:prstGeom prst="rect">
            <a:avLst/>
          </a:prstGeom>
        </p:spPr>
        <p:txBody>
          <a:bodyPr wrap="square">
            <a:noAutofit/>
          </a:bodyPr>
          <a:lstStyle/>
          <a:p>
            <a:pPr algn="ctr"/>
            <a:r>
              <a:rPr lang="en-US" sz="2000" b="1" dirty="0"/>
              <a:t>Header</a:t>
            </a:r>
          </a:p>
          <a:p>
            <a:pPr algn="ctr"/>
            <a:r>
              <a:rPr lang="en-US" dirty="0"/>
              <a:t>Write your text here. This is a place to write your text.</a:t>
            </a:r>
          </a:p>
        </p:txBody>
      </p:sp>
      <p:sp>
        <p:nvSpPr>
          <p:cNvPr id="27" name="Prostokąt 26">
            <a:extLst>
              <a:ext uri="{FF2B5EF4-FFF2-40B4-BE49-F238E27FC236}">
                <a16:creationId xmlns:a16="http://schemas.microsoft.com/office/drawing/2014/main" id="{EC6CFA44-C7E5-42DB-8473-AF545336B0FF}"/>
              </a:ext>
            </a:extLst>
          </p:cNvPr>
          <p:cNvSpPr/>
          <p:nvPr/>
        </p:nvSpPr>
        <p:spPr>
          <a:xfrm>
            <a:off x="8814661" y="5793244"/>
            <a:ext cx="23508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6519040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B242CE-421F-45FE-95C3-3244A73F178A}"/>
              </a:ext>
            </a:extLst>
          </p:cNvPr>
          <p:cNvSpPr>
            <a:spLocks noGrp="1"/>
          </p:cNvSpPr>
          <p:nvPr>
            <p:ph type="title"/>
          </p:nvPr>
        </p:nvSpPr>
        <p:spPr/>
        <p:txBody>
          <a:bodyPr>
            <a:normAutofit fontScale="90000"/>
          </a:bodyPr>
          <a:lstStyle/>
          <a:p>
            <a:r>
              <a:rPr lang="en-US" dirty="0"/>
              <a:t>Victory Stand Graphics Template – 1</a:t>
            </a:r>
            <a:r>
              <a:rPr lang="en-US" baseline="30000" dirty="0"/>
              <a:t>st</a:t>
            </a:r>
            <a:r>
              <a:rPr lang="en-US" dirty="0"/>
              <a:t>, 2</a:t>
            </a:r>
            <a:r>
              <a:rPr lang="en-US" baseline="30000" dirty="0"/>
              <a:t>nd</a:t>
            </a:r>
            <a:r>
              <a:rPr lang="en-US" dirty="0"/>
              <a:t>, 3</a:t>
            </a:r>
            <a:r>
              <a:rPr lang="en-US" baseline="30000" dirty="0"/>
              <a:t>rd</a:t>
            </a:r>
            <a:r>
              <a:rPr lang="en-US" dirty="0"/>
              <a:t> place</a:t>
            </a:r>
          </a:p>
        </p:txBody>
      </p:sp>
      <p:grpSp>
        <p:nvGrpSpPr>
          <p:cNvPr id="5" name="Group 4">
            <a:extLst>
              <a:ext uri="{FF2B5EF4-FFF2-40B4-BE49-F238E27FC236}">
                <a16:creationId xmlns:a16="http://schemas.microsoft.com/office/drawing/2014/main" id="{2A319F70-7835-4A88-ADAC-B88183336119}"/>
              </a:ext>
            </a:extLst>
          </p:cNvPr>
          <p:cNvGrpSpPr/>
          <p:nvPr/>
        </p:nvGrpSpPr>
        <p:grpSpPr>
          <a:xfrm>
            <a:off x="5402475" y="1700213"/>
            <a:ext cx="1385888" cy="1477963"/>
            <a:chOff x="5402475" y="1700213"/>
            <a:chExt cx="1385888" cy="1477963"/>
          </a:xfrm>
        </p:grpSpPr>
        <p:sp>
          <p:nvSpPr>
            <p:cNvPr id="59" name="Freeform 5">
              <a:extLst>
                <a:ext uri="{FF2B5EF4-FFF2-40B4-BE49-F238E27FC236}">
                  <a16:creationId xmlns:a16="http://schemas.microsoft.com/office/drawing/2014/main" id="{03E9FD35-97BC-4DA7-AC81-44E2463BBE0B}"/>
                </a:ext>
              </a:extLst>
            </p:cNvPr>
            <p:cNvSpPr>
              <a:spLocks noEditPoints="1"/>
            </p:cNvSpPr>
            <p:nvPr/>
          </p:nvSpPr>
          <p:spPr bwMode="auto">
            <a:xfrm>
              <a:off x="5402475" y="1700213"/>
              <a:ext cx="1385888" cy="1477963"/>
            </a:xfrm>
            <a:custGeom>
              <a:avLst/>
              <a:gdLst>
                <a:gd name="T0" fmla="*/ 195 w 610"/>
                <a:gd name="T1" fmla="*/ 476 h 652"/>
                <a:gd name="T2" fmla="*/ 250 w 610"/>
                <a:gd name="T3" fmla="*/ 412 h 652"/>
                <a:gd name="T4" fmla="*/ 358 w 610"/>
                <a:gd name="T5" fmla="*/ 304 h 652"/>
                <a:gd name="T6" fmla="*/ 358 w 610"/>
                <a:gd name="T7" fmla="*/ 412 h 652"/>
                <a:gd name="T8" fmla="*/ 72 w 610"/>
                <a:gd name="T9" fmla="*/ 196 h 652"/>
                <a:gd name="T10" fmla="*/ 36 w 610"/>
                <a:gd name="T11" fmla="*/ 107 h 652"/>
                <a:gd name="T12" fmla="*/ 39 w 610"/>
                <a:gd name="T13" fmla="*/ 92 h 652"/>
                <a:gd name="T14" fmla="*/ 55 w 610"/>
                <a:gd name="T15" fmla="*/ 82 h 652"/>
                <a:gd name="T16" fmla="*/ 108 w 610"/>
                <a:gd name="T17" fmla="*/ 107 h 652"/>
                <a:gd name="T18" fmla="*/ 121 w 610"/>
                <a:gd name="T19" fmla="*/ 118 h 652"/>
                <a:gd name="T20" fmla="*/ 122 w 610"/>
                <a:gd name="T21" fmla="*/ 119 h 652"/>
                <a:gd name="T22" fmla="*/ 147 w 610"/>
                <a:gd name="T23" fmla="*/ 93 h 652"/>
                <a:gd name="T24" fmla="*/ 90 w 610"/>
                <a:gd name="T25" fmla="*/ 54 h 652"/>
                <a:gd name="T26" fmla="*/ 29 w 610"/>
                <a:gd name="T27" fmla="*/ 53 h 652"/>
                <a:gd name="T28" fmla="*/ 7 w 610"/>
                <a:gd name="T29" fmla="*/ 75 h 652"/>
                <a:gd name="T30" fmla="*/ 2 w 610"/>
                <a:gd name="T31" fmla="*/ 90 h 652"/>
                <a:gd name="T32" fmla="*/ 10 w 610"/>
                <a:gd name="T33" fmla="*/ 158 h 652"/>
                <a:gd name="T34" fmla="*/ 197 w 610"/>
                <a:gd name="T35" fmla="*/ 330 h 652"/>
                <a:gd name="T36" fmla="*/ 72 w 610"/>
                <a:gd name="T37" fmla="*/ 196 h 652"/>
                <a:gd name="T38" fmla="*/ 127 w 610"/>
                <a:gd name="T39" fmla="*/ 113 h 652"/>
                <a:gd name="T40" fmla="*/ 122 w 610"/>
                <a:gd name="T41" fmla="*/ 119 h 652"/>
                <a:gd name="T42" fmla="*/ 608 w 610"/>
                <a:gd name="T43" fmla="*/ 90 h 652"/>
                <a:gd name="T44" fmla="*/ 603 w 610"/>
                <a:gd name="T45" fmla="*/ 75 h 652"/>
                <a:gd name="T46" fmla="*/ 581 w 610"/>
                <a:gd name="T47" fmla="*/ 53 h 652"/>
                <a:gd name="T48" fmla="*/ 520 w 610"/>
                <a:gd name="T49" fmla="*/ 54 h 652"/>
                <a:gd name="T50" fmla="*/ 463 w 610"/>
                <a:gd name="T51" fmla="*/ 93 h 652"/>
                <a:gd name="T52" fmla="*/ 488 w 610"/>
                <a:gd name="T53" fmla="*/ 119 h 652"/>
                <a:gd name="T54" fmla="*/ 535 w 610"/>
                <a:gd name="T55" fmla="*/ 87 h 652"/>
                <a:gd name="T56" fmla="*/ 564 w 610"/>
                <a:gd name="T57" fmla="*/ 84 h 652"/>
                <a:gd name="T58" fmla="*/ 573 w 610"/>
                <a:gd name="T59" fmla="*/ 97 h 652"/>
                <a:gd name="T60" fmla="*/ 566 w 610"/>
                <a:gd name="T61" fmla="*/ 146 h 652"/>
                <a:gd name="T62" fmla="*/ 399 w 610"/>
                <a:gd name="T63" fmla="*/ 297 h 652"/>
                <a:gd name="T64" fmla="*/ 567 w 610"/>
                <a:gd name="T65" fmla="*/ 218 h 652"/>
                <a:gd name="T66" fmla="*/ 610 w 610"/>
                <a:gd name="T67" fmla="*/ 107 h 652"/>
                <a:gd name="T68" fmla="*/ 483 w 610"/>
                <a:gd name="T69" fmla="*/ 604 h 652"/>
                <a:gd name="T70" fmla="*/ 99 w 610"/>
                <a:gd name="T71" fmla="*/ 628 h 652"/>
                <a:gd name="T72" fmla="*/ 483 w 610"/>
                <a:gd name="T73" fmla="*/ 652 h 652"/>
                <a:gd name="T74" fmla="*/ 483 w 610"/>
                <a:gd name="T75" fmla="*/ 604 h 652"/>
                <a:gd name="T76" fmla="*/ 503 w 610"/>
                <a:gd name="T77" fmla="*/ 0 h 652"/>
                <a:gd name="T78" fmla="*/ 92 w 610"/>
                <a:gd name="T79" fmla="*/ 24 h 652"/>
                <a:gd name="T80" fmla="*/ 105 w 610"/>
                <a:gd name="T81" fmla="*/ 48 h 652"/>
                <a:gd name="T82" fmla="*/ 516 w 610"/>
                <a:gd name="T83" fmla="*/ 24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0" h="652">
                  <a:moveTo>
                    <a:pt x="412" y="476"/>
                  </a:moveTo>
                  <a:cubicBezTo>
                    <a:pt x="195" y="476"/>
                    <a:pt x="195" y="476"/>
                    <a:pt x="195" y="476"/>
                  </a:cubicBezTo>
                  <a:cubicBezTo>
                    <a:pt x="250" y="412"/>
                    <a:pt x="250" y="412"/>
                    <a:pt x="250" y="412"/>
                  </a:cubicBezTo>
                  <a:cubicBezTo>
                    <a:pt x="250" y="412"/>
                    <a:pt x="250" y="412"/>
                    <a:pt x="250" y="412"/>
                  </a:cubicBezTo>
                  <a:cubicBezTo>
                    <a:pt x="250" y="304"/>
                    <a:pt x="250" y="304"/>
                    <a:pt x="250" y="304"/>
                  </a:cubicBezTo>
                  <a:cubicBezTo>
                    <a:pt x="358" y="304"/>
                    <a:pt x="358" y="304"/>
                    <a:pt x="358" y="304"/>
                  </a:cubicBezTo>
                  <a:cubicBezTo>
                    <a:pt x="358" y="412"/>
                    <a:pt x="358" y="412"/>
                    <a:pt x="358" y="412"/>
                  </a:cubicBezTo>
                  <a:cubicBezTo>
                    <a:pt x="358" y="412"/>
                    <a:pt x="358" y="412"/>
                    <a:pt x="358" y="412"/>
                  </a:cubicBezTo>
                  <a:lnTo>
                    <a:pt x="412" y="476"/>
                  </a:lnTo>
                  <a:close/>
                  <a:moveTo>
                    <a:pt x="72" y="196"/>
                  </a:moveTo>
                  <a:cubicBezTo>
                    <a:pt x="59" y="179"/>
                    <a:pt x="50" y="162"/>
                    <a:pt x="44" y="146"/>
                  </a:cubicBezTo>
                  <a:cubicBezTo>
                    <a:pt x="38" y="131"/>
                    <a:pt x="36" y="117"/>
                    <a:pt x="36" y="107"/>
                  </a:cubicBezTo>
                  <a:cubicBezTo>
                    <a:pt x="36" y="103"/>
                    <a:pt x="37" y="100"/>
                    <a:pt x="37" y="97"/>
                  </a:cubicBezTo>
                  <a:cubicBezTo>
                    <a:pt x="38" y="95"/>
                    <a:pt x="38" y="93"/>
                    <a:pt x="39" y="92"/>
                  </a:cubicBezTo>
                  <a:cubicBezTo>
                    <a:pt x="41" y="88"/>
                    <a:pt x="44" y="86"/>
                    <a:pt x="46" y="84"/>
                  </a:cubicBezTo>
                  <a:cubicBezTo>
                    <a:pt x="49" y="83"/>
                    <a:pt x="51" y="82"/>
                    <a:pt x="55" y="82"/>
                  </a:cubicBezTo>
                  <a:cubicBezTo>
                    <a:pt x="61" y="82"/>
                    <a:pt x="68" y="84"/>
                    <a:pt x="76" y="87"/>
                  </a:cubicBezTo>
                  <a:cubicBezTo>
                    <a:pt x="87" y="92"/>
                    <a:pt x="99" y="100"/>
                    <a:pt x="108" y="107"/>
                  </a:cubicBezTo>
                  <a:cubicBezTo>
                    <a:pt x="112" y="110"/>
                    <a:pt x="116" y="113"/>
                    <a:pt x="118" y="115"/>
                  </a:cubicBezTo>
                  <a:cubicBezTo>
                    <a:pt x="120" y="116"/>
                    <a:pt x="121" y="117"/>
                    <a:pt x="121" y="118"/>
                  </a:cubicBezTo>
                  <a:cubicBezTo>
                    <a:pt x="122" y="118"/>
                    <a:pt x="122" y="118"/>
                    <a:pt x="122" y="118"/>
                  </a:cubicBezTo>
                  <a:cubicBezTo>
                    <a:pt x="122" y="119"/>
                    <a:pt x="122" y="119"/>
                    <a:pt x="122" y="119"/>
                  </a:cubicBezTo>
                  <a:cubicBezTo>
                    <a:pt x="122" y="119"/>
                    <a:pt x="122" y="119"/>
                    <a:pt x="122" y="119"/>
                  </a:cubicBezTo>
                  <a:cubicBezTo>
                    <a:pt x="147" y="93"/>
                    <a:pt x="147" y="93"/>
                    <a:pt x="147" y="93"/>
                  </a:cubicBezTo>
                  <a:cubicBezTo>
                    <a:pt x="146" y="92"/>
                    <a:pt x="135" y="81"/>
                    <a:pt x="118" y="70"/>
                  </a:cubicBezTo>
                  <a:cubicBezTo>
                    <a:pt x="110" y="64"/>
                    <a:pt x="100" y="59"/>
                    <a:pt x="90" y="54"/>
                  </a:cubicBezTo>
                  <a:cubicBezTo>
                    <a:pt x="79" y="50"/>
                    <a:pt x="68" y="46"/>
                    <a:pt x="55" y="46"/>
                  </a:cubicBezTo>
                  <a:cubicBezTo>
                    <a:pt x="47" y="46"/>
                    <a:pt x="37" y="48"/>
                    <a:pt x="29" y="53"/>
                  </a:cubicBezTo>
                  <a:cubicBezTo>
                    <a:pt x="20" y="58"/>
                    <a:pt x="13" y="65"/>
                    <a:pt x="7" y="75"/>
                  </a:cubicBezTo>
                  <a:cubicBezTo>
                    <a:pt x="7" y="75"/>
                    <a:pt x="7" y="75"/>
                    <a:pt x="7" y="75"/>
                  </a:cubicBezTo>
                  <a:cubicBezTo>
                    <a:pt x="7" y="75"/>
                    <a:pt x="7" y="75"/>
                    <a:pt x="7" y="75"/>
                  </a:cubicBezTo>
                  <a:cubicBezTo>
                    <a:pt x="4" y="80"/>
                    <a:pt x="3" y="85"/>
                    <a:pt x="2" y="90"/>
                  </a:cubicBezTo>
                  <a:cubicBezTo>
                    <a:pt x="1" y="96"/>
                    <a:pt x="0" y="101"/>
                    <a:pt x="0" y="107"/>
                  </a:cubicBezTo>
                  <a:cubicBezTo>
                    <a:pt x="0" y="122"/>
                    <a:pt x="3" y="140"/>
                    <a:pt x="10" y="158"/>
                  </a:cubicBezTo>
                  <a:cubicBezTo>
                    <a:pt x="20" y="187"/>
                    <a:pt x="39" y="218"/>
                    <a:pt x="70" y="249"/>
                  </a:cubicBezTo>
                  <a:cubicBezTo>
                    <a:pt x="100" y="279"/>
                    <a:pt x="141" y="307"/>
                    <a:pt x="197" y="330"/>
                  </a:cubicBezTo>
                  <a:cubicBezTo>
                    <a:pt x="211" y="297"/>
                    <a:pt x="211" y="297"/>
                    <a:pt x="211" y="297"/>
                  </a:cubicBezTo>
                  <a:cubicBezTo>
                    <a:pt x="142" y="269"/>
                    <a:pt x="98" y="232"/>
                    <a:pt x="72" y="196"/>
                  </a:cubicBezTo>
                  <a:close/>
                  <a:moveTo>
                    <a:pt x="122" y="119"/>
                  </a:moveTo>
                  <a:cubicBezTo>
                    <a:pt x="127" y="113"/>
                    <a:pt x="127" y="113"/>
                    <a:pt x="127" y="113"/>
                  </a:cubicBezTo>
                  <a:cubicBezTo>
                    <a:pt x="122" y="119"/>
                    <a:pt x="122" y="119"/>
                    <a:pt x="122" y="119"/>
                  </a:cubicBezTo>
                  <a:cubicBezTo>
                    <a:pt x="122" y="119"/>
                    <a:pt x="122" y="119"/>
                    <a:pt x="122" y="119"/>
                  </a:cubicBezTo>
                  <a:cubicBezTo>
                    <a:pt x="122" y="119"/>
                    <a:pt x="122" y="119"/>
                    <a:pt x="122" y="119"/>
                  </a:cubicBezTo>
                  <a:close/>
                  <a:moveTo>
                    <a:pt x="608" y="90"/>
                  </a:moveTo>
                  <a:cubicBezTo>
                    <a:pt x="607" y="85"/>
                    <a:pt x="606" y="80"/>
                    <a:pt x="603" y="75"/>
                  </a:cubicBezTo>
                  <a:cubicBezTo>
                    <a:pt x="603" y="75"/>
                    <a:pt x="603" y="75"/>
                    <a:pt x="603" y="75"/>
                  </a:cubicBezTo>
                  <a:cubicBezTo>
                    <a:pt x="603" y="75"/>
                    <a:pt x="603" y="75"/>
                    <a:pt x="603" y="75"/>
                  </a:cubicBezTo>
                  <a:cubicBezTo>
                    <a:pt x="597" y="65"/>
                    <a:pt x="590" y="58"/>
                    <a:pt x="581" y="53"/>
                  </a:cubicBezTo>
                  <a:cubicBezTo>
                    <a:pt x="573" y="48"/>
                    <a:pt x="563" y="46"/>
                    <a:pt x="555" y="46"/>
                  </a:cubicBezTo>
                  <a:cubicBezTo>
                    <a:pt x="542" y="46"/>
                    <a:pt x="531" y="50"/>
                    <a:pt x="520" y="54"/>
                  </a:cubicBezTo>
                  <a:cubicBezTo>
                    <a:pt x="505" y="61"/>
                    <a:pt x="491" y="70"/>
                    <a:pt x="480" y="78"/>
                  </a:cubicBezTo>
                  <a:cubicBezTo>
                    <a:pt x="470" y="86"/>
                    <a:pt x="464" y="92"/>
                    <a:pt x="463" y="93"/>
                  </a:cubicBezTo>
                  <a:cubicBezTo>
                    <a:pt x="485" y="116"/>
                    <a:pt x="485" y="116"/>
                    <a:pt x="485" y="116"/>
                  </a:cubicBezTo>
                  <a:cubicBezTo>
                    <a:pt x="488" y="119"/>
                    <a:pt x="488" y="119"/>
                    <a:pt x="488" y="119"/>
                  </a:cubicBezTo>
                  <a:cubicBezTo>
                    <a:pt x="488" y="118"/>
                    <a:pt x="499" y="109"/>
                    <a:pt x="513" y="99"/>
                  </a:cubicBezTo>
                  <a:cubicBezTo>
                    <a:pt x="520" y="95"/>
                    <a:pt x="527" y="90"/>
                    <a:pt x="535" y="87"/>
                  </a:cubicBezTo>
                  <a:cubicBezTo>
                    <a:pt x="542" y="84"/>
                    <a:pt x="549" y="82"/>
                    <a:pt x="555" y="82"/>
                  </a:cubicBezTo>
                  <a:cubicBezTo>
                    <a:pt x="559" y="82"/>
                    <a:pt x="561" y="83"/>
                    <a:pt x="564" y="84"/>
                  </a:cubicBezTo>
                  <a:cubicBezTo>
                    <a:pt x="566" y="86"/>
                    <a:pt x="569" y="88"/>
                    <a:pt x="571" y="92"/>
                  </a:cubicBezTo>
                  <a:cubicBezTo>
                    <a:pt x="572" y="93"/>
                    <a:pt x="573" y="95"/>
                    <a:pt x="573" y="97"/>
                  </a:cubicBezTo>
                  <a:cubicBezTo>
                    <a:pt x="573" y="100"/>
                    <a:pt x="574" y="103"/>
                    <a:pt x="574" y="107"/>
                  </a:cubicBezTo>
                  <a:cubicBezTo>
                    <a:pt x="574" y="117"/>
                    <a:pt x="572" y="131"/>
                    <a:pt x="566" y="146"/>
                  </a:cubicBezTo>
                  <a:cubicBezTo>
                    <a:pt x="558" y="169"/>
                    <a:pt x="542" y="196"/>
                    <a:pt x="515" y="223"/>
                  </a:cubicBezTo>
                  <a:cubicBezTo>
                    <a:pt x="488" y="250"/>
                    <a:pt x="451" y="276"/>
                    <a:pt x="399" y="297"/>
                  </a:cubicBezTo>
                  <a:cubicBezTo>
                    <a:pt x="413" y="330"/>
                    <a:pt x="413" y="330"/>
                    <a:pt x="413" y="330"/>
                  </a:cubicBezTo>
                  <a:cubicBezTo>
                    <a:pt x="487" y="300"/>
                    <a:pt x="536" y="259"/>
                    <a:pt x="567" y="218"/>
                  </a:cubicBezTo>
                  <a:cubicBezTo>
                    <a:pt x="582" y="198"/>
                    <a:pt x="593" y="177"/>
                    <a:pt x="600" y="158"/>
                  </a:cubicBezTo>
                  <a:cubicBezTo>
                    <a:pt x="607" y="140"/>
                    <a:pt x="610" y="122"/>
                    <a:pt x="610" y="107"/>
                  </a:cubicBezTo>
                  <a:cubicBezTo>
                    <a:pt x="610" y="101"/>
                    <a:pt x="609" y="96"/>
                    <a:pt x="608" y="90"/>
                  </a:cubicBezTo>
                  <a:close/>
                  <a:moveTo>
                    <a:pt x="483" y="604"/>
                  </a:moveTo>
                  <a:cubicBezTo>
                    <a:pt x="123" y="604"/>
                    <a:pt x="123" y="604"/>
                    <a:pt x="123" y="604"/>
                  </a:cubicBezTo>
                  <a:cubicBezTo>
                    <a:pt x="110" y="604"/>
                    <a:pt x="99" y="615"/>
                    <a:pt x="99" y="628"/>
                  </a:cubicBezTo>
                  <a:cubicBezTo>
                    <a:pt x="99" y="641"/>
                    <a:pt x="110" y="652"/>
                    <a:pt x="123" y="652"/>
                  </a:cubicBezTo>
                  <a:cubicBezTo>
                    <a:pt x="483" y="652"/>
                    <a:pt x="483" y="652"/>
                    <a:pt x="483" y="652"/>
                  </a:cubicBezTo>
                  <a:cubicBezTo>
                    <a:pt x="496" y="652"/>
                    <a:pt x="507" y="641"/>
                    <a:pt x="507" y="628"/>
                  </a:cubicBezTo>
                  <a:cubicBezTo>
                    <a:pt x="507" y="615"/>
                    <a:pt x="496" y="604"/>
                    <a:pt x="483" y="604"/>
                  </a:cubicBezTo>
                  <a:close/>
                  <a:moveTo>
                    <a:pt x="516" y="24"/>
                  </a:moveTo>
                  <a:cubicBezTo>
                    <a:pt x="516" y="11"/>
                    <a:pt x="510" y="0"/>
                    <a:pt x="503" y="0"/>
                  </a:cubicBezTo>
                  <a:cubicBezTo>
                    <a:pt x="105" y="0"/>
                    <a:pt x="105" y="0"/>
                    <a:pt x="105" y="0"/>
                  </a:cubicBezTo>
                  <a:cubicBezTo>
                    <a:pt x="98" y="0"/>
                    <a:pt x="92" y="11"/>
                    <a:pt x="92" y="24"/>
                  </a:cubicBezTo>
                  <a:cubicBezTo>
                    <a:pt x="92" y="24"/>
                    <a:pt x="92" y="24"/>
                    <a:pt x="92" y="24"/>
                  </a:cubicBezTo>
                  <a:cubicBezTo>
                    <a:pt x="92" y="37"/>
                    <a:pt x="98" y="48"/>
                    <a:pt x="105" y="48"/>
                  </a:cubicBezTo>
                  <a:cubicBezTo>
                    <a:pt x="503" y="48"/>
                    <a:pt x="503" y="48"/>
                    <a:pt x="503" y="48"/>
                  </a:cubicBezTo>
                  <a:cubicBezTo>
                    <a:pt x="510" y="48"/>
                    <a:pt x="516" y="37"/>
                    <a:pt x="516" y="24"/>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
              <a:extLst>
                <a:ext uri="{FF2B5EF4-FFF2-40B4-BE49-F238E27FC236}">
                  <a16:creationId xmlns:a16="http://schemas.microsoft.com/office/drawing/2014/main" id="{92C560A6-7B2D-4E3F-88BC-2F79D68CB4DF}"/>
                </a:ext>
              </a:extLst>
            </p:cNvPr>
            <p:cNvSpPr>
              <a:spLocks noEditPoints="1"/>
            </p:cNvSpPr>
            <p:nvPr/>
          </p:nvSpPr>
          <p:spPr bwMode="auto">
            <a:xfrm>
              <a:off x="5656475" y="1808163"/>
              <a:ext cx="873125" cy="1260475"/>
            </a:xfrm>
            <a:custGeom>
              <a:avLst/>
              <a:gdLst>
                <a:gd name="T0" fmla="*/ 349 w 384"/>
                <a:gd name="T1" fmla="*/ 428 h 556"/>
                <a:gd name="T2" fmla="*/ 33 w 384"/>
                <a:gd name="T3" fmla="*/ 428 h 556"/>
                <a:gd name="T4" fmla="*/ 33 w 384"/>
                <a:gd name="T5" fmla="*/ 556 h 556"/>
                <a:gd name="T6" fmla="*/ 349 w 384"/>
                <a:gd name="T7" fmla="*/ 556 h 556"/>
                <a:gd name="T8" fmla="*/ 349 w 384"/>
                <a:gd name="T9" fmla="*/ 428 h 556"/>
                <a:gd name="T10" fmla="*/ 383 w 384"/>
                <a:gd name="T11" fmla="*/ 0 h 556"/>
                <a:gd name="T12" fmla="*/ 223 w 384"/>
                <a:gd name="T13" fmla="*/ 324 h 556"/>
                <a:gd name="T14" fmla="*/ 192 w 384"/>
                <a:gd name="T15" fmla="*/ 324 h 556"/>
                <a:gd name="T16" fmla="*/ 161 w 384"/>
                <a:gd name="T17" fmla="*/ 324 h 556"/>
                <a:gd name="T18" fmla="*/ 1 w 384"/>
                <a:gd name="T19" fmla="*/ 0 h 556"/>
                <a:gd name="T20" fmla="*/ 383 w 384"/>
                <a:gd name="T21"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556">
                  <a:moveTo>
                    <a:pt x="349" y="428"/>
                  </a:moveTo>
                  <a:cubicBezTo>
                    <a:pt x="33" y="428"/>
                    <a:pt x="33" y="428"/>
                    <a:pt x="33" y="428"/>
                  </a:cubicBezTo>
                  <a:cubicBezTo>
                    <a:pt x="33" y="556"/>
                    <a:pt x="33" y="556"/>
                    <a:pt x="33" y="556"/>
                  </a:cubicBezTo>
                  <a:cubicBezTo>
                    <a:pt x="349" y="556"/>
                    <a:pt x="349" y="556"/>
                    <a:pt x="349" y="556"/>
                  </a:cubicBezTo>
                  <a:lnTo>
                    <a:pt x="349" y="428"/>
                  </a:lnTo>
                  <a:close/>
                  <a:moveTo>
                    <a:pt x="383" y="0"/>
                  </a:moveTo>
                  <a:cubicBezTo>
                    <a:pt x="384" y="85"/>
                    <a:pt x="372" y="309"/>
                    <a:pt x="223" y="324"/>
                  </a:cubicBezTo>
                  <a:cubicBezTo>
                    <a:pt x="192" y="324"/>
                    <a:pt x="192" y="324"/>
                    <a:pt x="192" y="324"/>
                  </a:cubicBezTo>
                  <a:cubicBezTo>
                    <a:pt x="161" y="324"/>
                    <a:pt x="161" y="324"/>
                    <a:pt x="161" y="324"/>
                  </a:cubicBezTo>
                  <a:cubicBezTo>
                    <a:pt x="12" y="309"/>
                    <a:pt x="0" y="85"/>
                    <a:pt x="1" y="0"/>
                  </a:cubicBezTo>
                  <a:lnTo>
                    <a:pt x="383"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5">
            <a:extLst>
              <a:ext uri="{FF2B5EF4-FFF2-40B4-BE49-F238E27FC236}">
                <a16:creationId xmlns:a16="http://schemas.microsoft.com/office/drawing/2014/main" id="{287C8523-5A52-40A2-A26A-D4A4E880E931}"/>
              </a:ext>
            </a:extLst>
          </p:cNvPr>
          <p:cNvGrpSpPr/>
          <p:nvPr/>
        </p:nvGrpSpPr>
        <p:grpSpPr>
          <a:xfrm>
            <a:off x="702558" y="1181100"/>
            <a:ext cx="2985216" cy="5108575"/>
            <a:chOff x="702558" y="1384300"/>
            <a:chExt cx="2985216" cy="5108575"/>
          </a:xfrm>
        </p:grpSpPr>
        <p:grpSp>
          <p:nvGrpSpPr>
            <p:cNvPr id="25" name="Group 24">
              <a:extLst>
                <a:ext uri="{FF2B5EF4-FFF2-40B4-BE49-F238E27FC236}">
                  <a16:creationId xmlns:a16="http://schemas.microsoft.com/office/drawing/2014/main" id="{FB613168-BF67-4F4B-8B78-83CA63CB8D56}"/>
                </a:ext>
              </a:extLst>
            </p:cNvPr>
            <p:cNvGrpSpPr/>
            <p:nvPr/>
          </p:nvGrpSpPr>
          <p:grpSpPr>
            <a:xfrm>
              <a:off x="702558" y="1384300"/>
              <a:ext cx="2985216" cy="5108575"/>
              <a:chOff x="702558" y="1384300"/>
              <a:chExt cx="2985216" cy="5108575"/>
            </a:xfrm>
          </p:grpSpPr>
          <p:grpSp>
            <p:nvGrpSpPr>
              <p:cNvPr id="24" name="Group 23">
                <a:extLst>
                  <a:ext uri="{FF2B5EF4-FFF2-40B4-BE49-F238E27FC236}">
                    <a16:creationId xmlns:a16="http://schemas.microsoft.com/office/drawing/2014/main" id="{E3C52C74-E47C-45D7-9D89-1E11D7AD1E17}"/>
                  </a:ext>
                </a:extLst>
              </p:cNvPr>
              <p:cNvGrpSpPr/>
              <p:nvPr/>
            </p:nvGrpSpPr>
            <p:grpSpPr>
              <a:xfrm>
                <a:off x="702558" y="1932007"/>
                <a:ext cx="2985216" cy="4560868"/>
                <a:chOff x="702558" y="1932007"/>
                <a:chExt cx="2985216" cy="4560868"/>
              </a:xfrm>
            </p:grpSpPr>
            <p:sp>
              <p:nvSpPr>
                <p:cNvPr id="93" name="Rectangle 92">
                  <a:extLst>
                    <a:ext uri="{FF2B5EF4-FFF2-40B4-BE49-F238E27FC236}">
                      <a16:creationId xmlns:a16="http://schemas.microsoft.com/office/drawing/2014/main" id="{F1DD148B-6C81-4406-8A21-245E86A683A4}"/>
                    </a:ext>
                  </a:extLst>
                </p:cNvPr>
                <p:cNvSpPr/>
                <p:nvPr/>
              </p:nvSpPr>
              <p:spPr>
                <a:xfrm>
                  <a:off x="702558" y="1932007"/>
                  <a:ext cx="2985216" cy="4548760"/>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5">
                          <a:lumMod val="75000"/>
                        </a:schemeClr>
                      </a:solidFill>
                    </a:rPr>
                    <a:t>The First</a:t>
                  </a:r>
                  <a:endParaRPr lang="en-US" sz="2400" dirty="0">
                    <a:solidFill>
                      <a:schemeClr val="tx1"/>
                    </a:solidFill>
                  </a:endParaRPr>
                </a:p>
                <a:p>
                  <a:pPr lvl="0">
                    <a:spcAft>
                      <a:spcPts val="600"/>
                    </a:spcAft>
                  </a:pPr>
                  <a:r>
                    <a:rPr lang="en-US"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dirty="0">
                      <a:solidFill>
                        <a:prstClr val="black"/>
                      </a:solidFill>
                    </a:rPr>
                    <a:t>Add an item description</a:t>
                  </a:r>
                  <a:endParaRPr lang="en-US" dirty="0">
                    <a:solidFill>
                      <a:schemeClr val="tx1"/>
                    </a:solidFill>
                  </a:endParaRPr>
                </a:p>
                <a:p>
                  <a:pPr algn="ctr"/>
                  <a:endParaRPr lang="en-US" dirty="0"/>
                </a:p>
              </p:txBody>
            </p:sp>
            <p:sp>
              <p:nvSpPr>
                <p:cNvPr id="96" name="Rectangle 95">
                  <a:extLst>
                    <a:ext uri="{FF2B5EF4-FFF2-40B4-BE49-F238E27FC236}">
                      <a16:creationId xmlns:a16="http://schemas.microsoft.com/office/drawing/2014/main" id="{C74514D9-86CC-42DB-A4E6-476089DFAFA9}"/>
                    </a:ext>
                  </a:extLst>
                </p:cNvPr>
                <p:cNvSpPr/>
                <p:nvPr/>
              </p:nvSpPr>
              <p:spPr>
                <a:xfrm>
                  <a:off x="702558" y="6420875"/>
                  <a:ext cx="2985216" cy="7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3" name="Oval 82">
                <a:extLst>
                  <a:ext uri="{FF2B5EF4-FFF2-40B4-BE49-F238E27FC236}">
                    <a16:creationId xmlns:a16="http://schemas.microsoft.com/office/drawing/2014/main" id="{A6187FB0-445A-45C2-B6BA-9464236EB747}"/>
                  </a:ext>
                </a:extLst>
              </p:cNvPr>
              <p:cNvSpPr/>
              <p:nvPr/>
            </p:nvSpPr>
            <p:spPr>
              <a:xfrm flipH="1">
                <a:off x="1765300" y="1384300"/>
                <a:ext cx="849479" cy="84947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grpSp>
        <p:sp>
          <p:nvSpPr>
            <p:cNvPr id="84" name="Freeform 11">
              <a:extLst>
                <a:ext uri="{FF2B5EF4-FFF2-40B4-BE49-F238E27FC236}">
                  <a16:creationId xmlns:a16="http://schemas.microsoft.com/office/drawing/2014/main" id="{84752068-5BE8-4382-B27B-C3226E24090F}"/>
                </a:ext>
              </a:extLst>
            </p:cNvPr>
            <p:cNvSpPr>
              <a:spLocks noChangeAspect="1" noEditPoints="1"/>
            </p:cNvSpPr>
            <p:nvPr/>
          </p:nvSpPr>
          <p:spPr bwMode="auto">
            <a:xfrm>
              <a:off x="1926517" y="1561362"/>
              <a:ext cx="527047" cy="495357"/>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a:extLst>
              <a:ext uri="{FF2B5EF4-FFF2-40B4-BE49-F238E27FC236}">
                <a16:creationId xmlns:a16="http://schemas.microsoft.com/office/drawing/2014/main" id="{7BEFB747-D004-47B0-8EF1-66DBE088CD0C}"/>
              </a:ext>
            </a:extLst>
          </p:cNvPr>
          <p:cNvGrpSpPr/>
          <p:nvPr/>
        </p:nvGrpSpPr>
        <p:grpSpPr>
          <a:xfrm>
            <a:off x="3970815" y="3457574"/>
            <a:ext cx="4250371" cy="2107696"/>
            <a:chOff x="3970815" y="3457574"/>
            <a:chExt cx="4250371" cy="2107696"/>
          </a:xfrm>
        </p:grpSpPr>
        <p:grpSp>
          <p:nvGrpSpPr>
            <p:cNvPr id="17" name="Group 16">
              <a:extLst>
                <a:ext uri="{FF2B5EF4-FFF2-40B4-BE49-F238E27FC236}">
                  <a16:creationId xmlns:a16="http://schemas.microsoft.com/office/drawing/2014/main" id="{C91C2514-0DEC-45FE-89E9-CD462D8BBEBB}"/>
                </a:ext>
              </a:extLst>
            </p:cNvPr>
            <p:cNvGrpSpPr/>
            <p:nvPr/>
          </p:nvGrpSpPr>
          <p:grpSpPr>
            <a:xfrm>
              <a:off x="6405090" y="4693429"/>
              <a:ext cx="1816096" cy="870593"/>
              <a:chOff x="6405090" y="4693429"/>
              <a:chExt cx="1816096" cy="870593"/>
            </a:xfrm>
          </p:grpSpPr>
          <p:grpSp>
            <p:nvGrpSpPr>
              <p:cNvPr id="9" name="Group 8">
                <a:extLst>
                  <a:ext uri="{FF2B5EF4-FFF2-40B4-BE49-F238E27FC236}">
                    <a16:creationId xmlns:a16="http://schemas.microsoft.com/office/drawing/2014/main" id="{4E59B96E-4D5B-423C-B5D9-60C653A71992}"/>
                  </a:ext>
                </a:extLst>
              </p:cNvPr>
              <p:cNvGrpSpPr/>
              <p:nvPr/>
            </p:nvGrpSpPr>
            <p:grpSpPr>
              <a:xfrm>
                <a:off x="6405090" y="4693429"/>
                <a:ext cx="1816096" cy="870593"/>
                <a:chOff x="6405090" y="4693429"/>
                <a:chExt cx="1816096" cy="870593"/>
              </a:xfrm>
            </p:grpSpPr>
            <p:sp>
              <p:nvSpPr>
                <p:cNvPr id="11" name="Rectangle 10">
                  <a:extLst>
                    <a:ext uri="{FF2B5EF4-FFF2-40B4-BE49-F238E27FC236}">
                      <a16:creationId xmlns:a16="http://schemas.microsoft.com/office/drawing/2014/main" id="{489CF7E3-DED4-4DE7-9281-160CFBDD5F74}"/>
                    </a:ext>
                  </a:extLst>
                </p:cNvPr>
                <p:cNvSpPr/>
                <p:nvPr/>
              </p:nvSpPr>
              <p:spPr>
                <a:xfrm>
                  <a:off x="6796977" y="4933239"/>
                  <a:ext cx="1422400" cy="6307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arallelogram 13">
                  <a:extLst>
                    <a:ext uri="{FF2B5EF4-FFF2-40B4-BE49-F238E27FC236}">
                      <a16:creationId xmlns:a16="http://schemas.microsoft.com/office/drawing/2014/main" id="{7DC0E44C-987C-4D2A-A5B9-31FEB3E85062}"/>
                    </a:ext>
                  </a:extLst>
                </p:cNvPr>
                <p:cNvSpPr/>
                <p:nvPr/>
              </p:nvSpPr>
              <p:spPr>
                <a:xfrm flipH="1">
                  <a:off x="6405090" y="4693429"/>
                  <a:ext cx="1816096" cy="240879"/>
                </a:xfrm>
                <a:prstGeom prst="parallelogram">
                  <a:avLst>
                    <a:gd name="adj" fmla="val 119903"/>
                  </a:avLst>
                </a:prstGeom>
                <a:solidFill>
                  <a:schemeClr val="accent4">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1" name="TextBox 20">
                <a:extLst>
                  <a:ext uri="{FF2B5EF4-FFF2-40B4-BE49-F238E27FC236}">
                    <a16:creationId xmlns:a16="http://schemas.microsoft.com/office/drawing/2014/main" id="{FC86DD58-F0FC-40C9-9026-2F280D8B822C}"/>
                  </a:ext>
                </a:extLst>
              </p:cNvPr>
              <p:cNvSpPr txBox="1"/>
              <p:nvPr/>
            </p:nvSpPr>
            <p:spPr>
              <a:xfrm>
                <a:off x="7164985" y="4959174"/>
                <a:ext cx="648072" cy="576064"/>
              </a:xfrm>
              <a:prstGeom prst="rect">
                <a:avLst/>
              </a:prstGeom>
              <a:noFill/>
            </p:spPr>
            <p:txBody>
              <a:bodyPr wrap="square" lIns="144000" tIns="108000" rIns="144000" bIns="108000" rtlCol="0" anchor="ctr">
                <a:noAutofit/>
              </a:bodyPr>
              <a:lstStyle/>
              <a:p>
                <a:pPr algn="ctr"/>
                <a:r>
                  <a:rPr lang="en-US" sz="4800" dirty="0">
                    <a:solidFill>
                      <a:schemeClr val="accent4">
                        <a:lumMod val="75000"/>
                      </a:schemeClr>
                    </a:solidFill>
                  </a:rPr>
                  <a:t>3</a:t>
                </a:r>
              </a:p>
            </p:txBody>
          </p:sp>
        </p:grpSp>
        <p:grpSp>
          <p:nvGrpSpPr>
            <p:cNvPr id="19" name="Group 18">
              <a:extLst>
                <a:ext uri="{FF2B5EF4-FFF2-40B4-BE49-F238E27FC236}">
                  <a16:creationId xmlns:a16="http://schemas.microsoft.com/office/drawing/2014/main" id="{5F05F798-9996-4B56-85C9-C256E36071F3}"/>
                </a:ext>
              </a:extLst>
            </p:cNvPr>
            <p:cNvGrpSpPr/>
            <p:nvPr/>
          </p:nvGrpSpPr>
          <p:grpSpPr>
            <a:xfrm>
              <a:off x="3970815" y="4403828"/>
              <a:ext cx="1818861" cy="1161095"/>
              <a:chOff x="3970815" y="4403828"/>
              <a:chExt cx="1818861" cy="1161095"/>
            </a:xfrm>
          </p:grpSpPr>
          <p:grpSp>
            <p:nvGrpSpPr>
              <p:cNvPr id="18" name="Group 17">
                <a:extLst>
                  <a:ext uri="{FF2B5EF4-FFF2-40B4-BE49-F238E27FC236}">
                    <a16:creationId xmlns:a16="http://schemas.microsoft.com/office/drawing/2014/main" id="{C1434E16-85CA-4EAF-A8CF-D5E7E94F259E}"/>
                  </a:ext>
                </a:extLst>
              </p:cNvPr>
              <p:cNvGrpSpPr/>
              <p:nvPr/>
            </p:nvGrpSpPr>
            <p:grpSpPr>
              <a:xfrm>
                <a:off x="3970815" y="4403828"/>
                <a:ext cx="1818861" cy="1161095"/>
                <a:chOff x="3970815" y="4403828"/>
                <a:chExt cx="1818861" cy="1161095"/>
              </a:xfrm>
            </p:grpSpPr>
            <p:sp>
              <p:nvSpPr>
                <p:cNvPr id="12" name="Rectangle 11">
                  <a:extLst>
                    <a:ext uri="{FF2B5EF4-FFF2-40B4-BE49-F238E27FC236}">
                      <a16:creationId xmlns:a16="http://schemas.microsoft.com/office/drawing/2014/main" id="{C021BED6-FC36-4664-8ABB-19B2EEEFB7C8}"/>
                    </a:ext>
                  </a:extLst>
                </p:cNvPr>
                <p:cNvSpPr/>
                <p:nvPr/>
              </p:nvSpPr>
              <p:spPr>
                <a:xfrm>
                  <a:off x="3970815" y="4644919"/>
                  <a:ext cx="1422400" cy="9200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2">
                  <a:extLst>
                    <a:ext uri="{FF2B5EF4-FFF2-40B4-BE49-F238E27FC236}">
                      <a16:creationId xmlns:a16="http://schemas.microsoft.com/office/drawing/2014/main" id="{0A15DBF7-CA73-4D10-8460-7A72F99525A1}"/>
                    </a:ext>
                  </a:extLst>
                </p:cNvPr>
                <p:cNvSpPr/>
                <p:nvPr/>
              </p:nvSpPr>
              <p:spPr>
                <a:xfrm>
                  <a:off x="3973580" y="4403828"/>
                  <a:ext cx="1816096" cy="240879"/>
                </a:xfrm>
                <a:prstGeom prst="parallelogram">
                  <a:avLst>
                    <a:gd name="adj" fmla="val 119903"/>
                  </a:avLst>
                </a:prstGeom>
                <a:solidFill>
                  <a:schemeClr val="accent6">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2" name="TextBox 21">
                <a:extLst>
                  <a:ext uri="{FF2B5EF4-FFF2-40B4-BE49-F238E27FC236}">
                    <a16:creationId xmlns:a16="http://schemas.microsoft.com/office/drawing/2014/main" id="{A6A9CB5E-5DFE-4843-82DB-205E1BEC0F75}"/>
                  </a:ext>
                </a:extLst>
              </p:cNvPr>
              <p:cNvSpPr txBox="1"/>
              <p:nvPr/>
            </p:nvSpPr>
            <p:spPr>
              <a:xfrm>
                <a:off x="4367292" y="4845228"/>
                <a:ext cx="648072" cy="576064"/>
              </a:xfrm>
              <a:prstGeom prst="rect">
                <a:avLst/>
              </a:prstGeom>
              <a:noFill/>
            </p:spPr>
            <p:txBody>
              <a:bodyPr wrap="square" lIns="144000" tIns="108000" rIns="144000" bIns="108000" rtlCol="0" anchor="ctr">
                <a:noAutofit/>
              </a:bodyPr>
              <a:lstStyle/>
              <a:p>
                <a:pPr algn="ctr"/>
                <a:r>
                  <a:rPr lang="en-US" sz="6000" dirty="0">
                    <a:solidFill>
                      <a:schemeClr val="accent6">
                        <a:lumMod val="75000"/>
                      </a:schemeClr>
                    </a:solidFill>
                  </a:rPr>
                  <a:t>2</a:t>
                </a:r>
              </a:p>
            </p:txBody>
          </p:sp>
        </p:grpSp>
        <p:grpSp>
          <p:nvGrpSpPr>
            <p:cNvPr id="8" name="Group 7">
              <a:extLst>
                <a:ext uri="{FF2B5EF4-FFF2-40B4-BE49-F238E27FC236}">
                  <a16:creationId xmlns:a16="http://schemas.microsoft.com/office/drawing/2014/main" id="{DC6071C9-A971-4D06-97C8-D3818002ED99}"/>
                </a:ext>
              </a:extLst>
            </p:cNvPr>
            <p:cNvGrpSpPr/>
            <p:nvPr/>
          </p:nvGrpSpPr>
          <p:grpSpPr>
            <a:xfrm>
              <a:off x="5377074" y="3457574"/>
              <a:ext cx="1422400" cy="2107696"/>
              <a:chOff x="5377074" y="3457574"/>
              <a:chExt cx="1422400" cy="2107696"/>
            </a:xfrm>
          </p:grpSpPr>
          <p:grpSp>
            <p:nvGrpSpPr>
              <p:cNvPr id="6" name="Group 5">
                <a:extLst>
                  <a:ext uri="{FF2B5EF4-FFF2-40B4-BE49-F238E27FC236}">
                    <a16:creationId xmlns:a16="http://schemas.microsoft.com/office/drawing/2014/main" id="{3A6ED930-0252-4338-9AC4-C76EE5CB55D4}"/>
                  </a:ext>
                </a:extLst>
              </p:cNvPr>
              <p:cNvGrpSpPr/>
              <p:nvPr/>
            </p:nvGrpSpPr>
            <p:grpSpPr>
              <a:xfrm>
                <a:off x="5377074" y="3457574"/>
                <a:ext cx="1422400" cy="2107696"/>
                <a:chOff x="5377074" y="3457574"/>
                <a:chExt cx="1422400" cy="2107696"/>
              </a:xfrm>
            </p:grpSpPr>
            <p:sp>
              <p:nvSpPr>
                <p:cNvPr id="15" name="Rectangle 14">
                  <a:extLst>
                    <a:ext uri="{FF2B5EF4-FFF2-40B4-BE49-F238E27FC236}">
                      <a16:creationId xmlns:a16="http://schemas.microsoft.com/office/drawing/2014/main" id="{0C6F70A5-BCE1-4436-867C-E036290B19E5}"/>
                    </a:ext>
                  </a:extLst>
                </p:cNvPr>
                <p:cNvSpPr/>
                <p:nvPr/>
              </p:nvSpPr>
              <p:spPr>
                <a:xfrm>
                  <a:off x="5377074" y="3680090"/>
                  <a:ext cx="1422400" cy="18851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rapezoid 15">
                  <a:extLst>
                    <a:ext uri="{FF2B5EF4-FFF2-40B4-BE49-F238E27FC236}">
                      <a16:creationId xmlns:a16="http://schemas.microsoft.com/office/drawing/2014/main" id="{5A783820-8BC1-4791-A5E5-1DB47F2C3D92}"/>
                    </a:ext>
                  </a:extLst>
                </p:cNvPr>
                <p:cNvSpPr/>
                <p:nvPr/>
              </p:nvSpPr>
              <p:spPr>
                <a:xfrm>
                  <a:off x="5377074" y="3457574"/>
                  <a:ext cx="1422400" cy="221573"/>
                </a:xfrm>
                <a:prstGeom prst="trapezoid">
                  <a:avLst>
                    <a:gd name="adj" fmla="val 136454"/>
                  </a:avLst>
                </a:prstGeom>
                <a:solidFill>
                  <a:schemeClr val="accent5">
                    <a:lumMod val="75000"/>
                  </a:schemeClr>
                </a:solidFill>
                <a:ln w="25400" cap="rnd">
                  <a:noFill/>
                  <a:prstDash val="solid"/>
                  <a:round/>
                  <a:headEnd/>
                  <a:tailEnd/>
                </a:ln>
              </p:spPr>
              <p:txBody>
                <a:bodyPr vert="horz" wrap="square" lIns="684000" tIns="45720" rIns="91440" bIns="45720" numCol="1" anchor="t" anchorCtr="0" compatLnSpc="1">
                  <a:prstTxWarp prst="textNoShape">
                    <a:avLst/>
                  </a:prstTxWarp>
                </a:bodyPr>
                <a:lstStyle/>
                <a:p>
                  <a:endParaRPr lang="en-US" dirty="0">
                    <a:solidFill>
                      <a:schemeClr val="tx1"/>
                    </a:solidFill>
                  </a:endParaRPr>
                </a:p>
              </p:txBody>
            </p:sp>
          </p:grpSp>
          <p:sp>
            <p:nvSpPr>
              <p:cNvPr id="20" name="TextBox 19">
                <a:extLst>
                  <a:ext uri="{FF2B5EF4-FFF2-40B4-BE49-F238E27FC236}">
                    <a16:creationId xmlns:a16="http://schemas.microsoft.com/office/drawing/2014/main" id="{3DD5CBE1-D517-489C-9F4B-9CE3296AAC36}"/>
                  </a:ext>
                </a:extLst>
              </p:cNvPr>
              <p:cNvSpPr txBox="1"/>
              <p:nvPr/>
            </p:nvSpPr>
            <p:spPr>
              <a:xfrm>
                <a:off x="5762650" y="3943774"/>
                <a:ext cx="648072" cy="576064"/>
              </a:xfrm>
              <a:prstGeom prst="rect">
                <a:avLst/>
              </a:prstGeom>
              <a:noFill/>
            </p:spPr>
            <p:txBody>
              <a:bodyPr wrap="square" lIns="144000" tIns="108000" rIns="144000" bIns="108000" rtlCol="0" anchor="ctr">
                <a:noAutofit/>
              </a:bodyPr>
              <a:lstStyle/>
              <a:p>
                <a:pPr algn="ctr"/>
                <a:r>
                  <a:rPr lang="en-US" sz="7200" dirty="0">
                    <a:solidFill>
                      <a:schemeClr val="accent5">
                        <a:lumMod val="75000"/>
                      </a:schemeClr>
                    </a:solidFill>
                  </a:rPr>
                  <a:t>1</a:t>
                </a:r>
              </a:p>
            </p:txBody>
          </p:sp>
        </p:grpSp>
      </p:grpSp>
      <p:grpSp>
        <p:nvGrpSpPr>
          <p:cNvPr id="7" name="Group 6">
            <a:extLst>
              <a:ext uri="{FF2B5EF4-FFF2-40B4-BE49-F238E27FC236}">
                <a16:creationId xmlns:a16="http://schemas.microsoft.com/office/drawing/2014/main" id="{A6511121-C746-4C6B-9CAC-FF061B701BFC}"/>
              </a:ext>
            </a:extLst>
          </p:cNvPr>
          <p:cNvGrpSpPr/>
          <p:nvPr/>
        </p:nvGrpSpPr>
        <p:grpSpPr>
          <a:xfrm>
            <a:off x="8498604" y="1181100"/>
            <a:ext cx="2985216" cy="2434443"/>
            <a:chOff x="8498604" y="1181100"/>
            <a:chExt cx="2985216" cy="2434443"/>
          </a:xfrm>
        </p:grpSpPr>
        <p:grpSp>
          <p:nvGrpSpPr>
            <p:cNvPr id="27" name="Group 26">
              <a:extLst>
                <a:ext uri="{FF2B5EF4-FFF2-40B4-BE49-F238E27FC236}">
                  <a16:creationId xmlns:a16="http://schemas.microsoft.com/office/drawing/2014/main" id="{EB0645E9-A2B7-4F07-8A2D-681052FF3CD6}"/>
                </a:ext>
              </a:extLst>
            </p:cNvPr>
            <p:cNvGrpSpPr/>
            <p:nvPr/>
          </p:nvGrpSpPr>
          <p:grpSpPr>
            <a:xfrm>
              <a:off x="8498604" y="1711517"/>
              <a:ext cx="2985216" cy="1904026"/>
              <a:chOff x="8498604" y="1711517"/>
              <a:chExt cx="2985216" cy="1904026"/>
            </a:xfrm>
          </p:grpSpPr>
          <p:sp>
            <p:nvSpPr>
              <p:cNvPr id="94" name="Rectangle 93">
                <a:extLst>
                  <a:ext uri="{FF2B5EF4-FFF2-40B4-BE49-F238E27FC236}">
                    <a16:creationId xmlns:a16="http://schemas.microsoft.com/office/drawing/2014/main" id="{E6C33D90-0C81-4F31-973B-2F1B61D8CCC3}"/>
                  </a:ext>
                </a:extLst>
              </p:cNvPr>
              <p:cNvSpPr/>
              <p:nvPr/>
            </p:nvSpPr>
            <p:spPr>
              <a:xfrm>
                <a:off x="8498604" y="1711517"/>
                <a:ext cx="2985216" cy="1899823"/>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4">
                        <a:lumMod val="75000"/>
                      </a:schemeClr>
                    </a:solidFill>
                  </a:rPr>
                  <a:t>The second</a:t>
                </a:r>
              </a:p>
              <a:p>
                <a:pPr lvl="0" algn="ctr">
                  <a:spcAft>
                    <a:spcPts val="600"/>
                  </a:spcAft>
                </a:pPr>
                <a:r>
                  <a:rPr lang="en-US" dirty="0">
                    <a:solidFill>
                      <a:prstClr val="black"/>
                    </a:solidFill>
                  </a:rPr>
                  <a:t>Write your text here. Add your description of an item.</a:t>
                </a:r>
              </a:p>
            </p:txBody>
          </p:sp>
          <p:sp>
            <p:nvSpPr>
              <p:cNvPr id="97" name="Rectangle 96">
                <a:extLst>
                  <a:ext uri="{FF2B5EF4-FFF2-40B4-BE49-F238E27FC236}">
                    <a16:creationId xmlns:a16="http://schemas.microsoft.com/office/drawing/2014/main" id="{BA347687-9A40-47EF-80F3-67F9C9F27A65}"/>
                  </a:ext>
                </a:extLst>
              </p:cNvPr>
              <p:cNvSpPr/>
              <p:nvPr/>
            </p:nvSpPr>
            <p:spPr>
              <a:xfrm>
                <a:off x="8498604" y="3543543"/>
                <a:ext cx="2985216"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96129AF4-3C56-4B34-A2A2-771FCC386B1B}"/>
                </a:ext>
              </a:extLst>
            </p:cNvPr>
            <p:cNvGrpSpPr/>
            <p:nvPr/>
          </p:nvGrpSpPr>
          <p:grpSpPr>
            <a:xfrm>
              <a:off x="9575800" y="1181100"/>
              <a:ext cx="849479" cy="849479"/>
              <a:chOff x="9575800" y="1181100"/>
              <a:chExt cx="849479" cy="849479"/>
            </a:xfrm>
          </p:grpSpPr>
          <p:sp>
            <p:nvSpPr>
              <p:cNvPr id="89" name="Oval 88">
                <a:extLst>
                  <a:ext uri="{FF2B5EF4-FFF2-40B4-BE49-F238E27FC236}">
                    <a16:creationId xmlns:a16="http://schemas.microsoft.com/office/drawing/2014/main" id="{DB2618A3-839F-4A86-98FE-F77D1E8A7C59}"/>
                  </a:ext>
                </a:extLst>
              </p:cNvPr>
              <p:cNvSpPr/>
              <p:nvPr/>
            </p:nvSpPr>
            <p:spPr>
              <a:xfrm flipH="1">
                <a:off x="9575800" y="1181100"/>
                <a:ext cx="849479" cy="84947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sp>
            <p:nvSpPr>
              <p:cNvPr id="45" name="Freeform 11">
                <a:extLst>
                  <a:ext uri="{FF2B5EF4-FFF2-40B4-BE49-F238E27FC236}">
                    <a16:creationId xmlns:a16="http://schemas.microsoft.com/office/drawing/2014/main" id="{D62B874D-B48C-4168-A6D5-79DBD4036685}"/>
                  </a:ext>
                </a:extLst>
              </p:cNvPr>
              <p:cNvSpPr>
                <a:spLocks noChangeAspect="1" noEditPoints="1"/>
              </p:cNvSpPr>
              <p:nvPr/>
            </p:nvSpPr>
            <p:spPr bwMode="auto">
              <a:xfrm>
                <a:off x="9712085" y="1334729"/>
                <a:ext cx="576909" cy="542221"/>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0" name="Group 9">
            <a:extLst>
              <a:ext uri="{FF2B5EF4-FFF2-40B4-BE49-F238E27FC236}">
                <a16:creationId xmlns:a16="http://schemas.microsoft.com/office/drawing/2014/main" id="{29C67CF5-0E21-4F50-B09B-7827FAB8F805}"/>
              </a:ext>
            </a:extLst>
          </p:cNvPr>
          <p:cNvGrpSpPr/>
          <p:nvPr/>
        </p:nvGrpSpPr>
        <p:grpSpPr>
          <a:xfrm>
            <a:off x="8497878" y="3797300"/>
            <a:ext cx="2985435" cy="2486813"/>
            <a:chOff x="8497878" y="3797300"/>
            <a:chExt cx="2985435" cy="2486813"/>
          </a:xfrm>
        </p:grpSpPr>
        <p:grpSp>
          <p:nvGrpSpPr>
            <p:cNvPr id="30" name="Group 29">
              <a:extLst>
                <a:ext uri="{FF2B5EF4-FFF2-40B4-BE49-F238E27FC236}">
                  <a16:creationId xmlns:a16="http://schemas.microsoft.com/office/drawing/2014/main" id="{5B7B9BBE-8FBF-4FA1-A0AA-6318B6B5CF2C}"/>
                </a:ext>
              </a:extLst>
            </p:cNvPr>
            <p:cNvGrpSpPr/>
            <p:nvPr/>
          </p:nvGrpSpPr>
          <p:grpSpPr>
            <a:xfrm>
              <a:off x="8497878" y="4377744"/>
              <a:ext cx="2985435" cy="1906369"/>
              <a:chOff x="8497878" y="4377744"/>
              <a:chExt cx="2985435" cy="1906369"/>
            </a:xfrm>
          </p:grpSpPr>
          <p:sp>
            <p:nvSpPr>
              <p:cNvPr id="95" name="Rectangle 94">
                <a:extLst>
                  <a:ext uri="{FF2B5EF4-FFF2-40B4-BE49-F238E27FC236}">
                    <a16:creationId xmlns:a16="http://schemas.microsoft.com/office/drawing/2014/main" id="{ED2BE830-38FA-44A4-83A9-30411595D643}"/>
                  </a:ext>
                </a:extLst>
              </p:cNvPr>
              <p:cNvSpPr/>
              <p:nvPr/>
            </p:nvSpPr>
            <p:spPr>
              <a:xfrm>
                <a:off x="8498097" y="4377744"/>
                <a:ext cx="2985216" cy="1899823"/>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1">
                        <a:lumMod val="75000"/>
                      </a:schemeClr>
                    </a:solidFill>
                  </a:rPr>
                  <a:t>The third</a:t>
                </a:r>
              </a:p>
              <a:p>
                <a:pPr lvl="0" algn="ctr">
                  <a:spcAft>
                    <a:spcPts val="600"/>
                  </a:spcAft>
                </a:pPr>
                <a:r>
                  <a:rPr lang="en-US" sz="2000" dirty="0">
                    <a:solidFill>
                      <a:prstClr val="black"/>
                    </a:solidFill>
                  </a:rPr>
                  <a:t>Write your text here. Add your description of an item.</a:t>
                </a:r>
              </a:p>
            </p:txBody>
          </p:sp>
          <p:sp>
            <p:nvSpPr>
              <p:cNvPr id="98" name="Rectangle 97">
                <a:extLst>
                  <a:ext uri="{FF2B5EF4-FFF2-40B4-BE49-F238E27FC236}">
                    <a16:creationId xmlns:a16="http://schemas.microsoft.com/office/drawing/2014/main" id="{C1533948-A4E8-4B04-8110-49C29C5145D2}"/>
                  </a:ext>
                </a:extLst>
              </p:cNvPr>
              <p:cNvSpPr/>
              <p:nvPr/>
            </p:nvSpPr>
            <p:spPr>
              <a:xfrm>
                <a:off x="8497878" y="6212113"/>
                <a:ext cx="2985216" cy="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a:extLst>
                <a:ext uri="{FF2B5EF4-FFF2-40B4-BE49-F238E27FC236}">
                  <a16:creationId xmlns:a16="http://schemas.microsoft.com/office/drawing/2014/main" id="{CC23B39E-CA59-440E-ACB7-881D307C3D26}"/>
                </a:ext>
              </a:extLst>
            </p:cNvPr>
            <p:cNvGrpSpPr/>
            <p:nvPr/>
          </p:nvGrpSpPr>
          <p:grpSpPr>
            <a:xfrm>
              <a:off x="9601200" y="3797300"/>
              <a:ext cx="849479" cy="849479"/>
              <a:chOff x="9601200" y="3797300"/>
              <a:chExt cx="849479" cy="849479"/>
            </a:xfrm>
          </p:grpSpPr>
          <p:sp>
            <p:nvSpPr>
              <p:cNvPr id="86" name="Oval 85">
                <a:extLst>
                  <a:ext uri="{FF2B5EF4-FFF2-40B4-BE49-F238E27FC236}">
                    <a16:creationId xmlns:a16="http://schemas.microsoft.com/office/drawing/2014/main" id="{354F44E4-0B2A-48CD-9C95-2059C6282C16}"/>
                  </a:ext>
                </a:extLst>
              </p:cNvPr>
              <p:cNvSpPr/>
              <p:nvPr/>
            </p:nvSpPr>
            <p:spPr>
              <a:xfrm flipH="1">
                <a:off x="9601200" y="3797300"/>
                <a:ext cx="849479" cy="8494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sp>
            <p:nvSpPr>
              <p:cNvPr id="46" name="Freeform 11">
                <a:extLst>
                  <a:ext uri="{FF2B5EF4-FFF2-40B4-BE49-F238E27FC236}">
                    <a16:creationId xmlns:a16="http://schemas.microsoft.com/office/drawing/2014/main" id="{DBDE8260-55D9-4288-AEA9-D426525C6098}"/>
                  </a:ext>
                </a:extLst>
              </p:cNvPr>
              <p:cNvSpPr>
                <a:spLocks noChangeAspect="1" noEditPoints="1"/>
              </p:cNvSpPr>
              <p:nvPr/>
            </p:nvSpPr>
            <p:spPr bwMode="auto">
              <a:xfrm>
                <a:off x="9737485" y="3950929"/>
                <a:ext cx="576909" cy="542221"/>
              </a:xfrm>
              <a:custGeom>
                <a:avLst/>
                <a:gdLst>
                  <a:gd name="T0" fmla="*/ 396 w 400"/>
                  <a:gd name="T1" fmla="*/ 40 h 376"/>
                  <a:gd name="T2" fmla="*/ 390 w 400"/>
                  <a:gd name="T3" fmla="*/ 37 h 376"/>
                  <a:gd name="T4" fmla="*/ 322 w 400"/>
                  <a:gd name="T5" fmla="*/ 37 h 376"/>
                  <a:gd name="T6" fmla="*/ 320 w 400"/>
                  <a:gd name="T7" fmla="*/ 6 h 376"/>
                  <a:gd name="T8" fmla="*/ 310 w 400"/>
                  <a:gd name="T9" fmla="*/ 0 h 376"/>
                  <a:gd name="T10" fmla="*/ 200 w 400"/>
                  <a:gd name="T11" fmla="*/ 0 h 376"/>
                  <a:gd name="T12" fmla="*/ 200 w 400"/>
                  <a:gd name="T13" fmla="*/ 0 h 376"/>
                  <a:gd name="T14" fmla="*/ 91 w 400"/>
                  <a:gd name="T15" fmla="*/ 0 h 376"/>
                  <a:gd name="T16" fmla="*/ 81 w 400"/>
                  <a:gd name="T17" fmla="*/ 6 h 376"/>
                  <a:gd name="T18" fmla="*/ 78 w 400"/>
                  <a:gd name="T19" fmla="*/ 37 h 376"/>
                  <a:gd name="T20" fmla="*/ 10 w 400"/>
                  <a:gd name="T21" fmla="*/ 37 h 376"/>
                  <a:gd name="T22" fmla="*/ 3 w 400"/>
                  <a:gd name="T23" fmla="*/ 40 h 376"/>
                  <a:gd name="T24" fmla="*/ 1 w 400"/>
                  <a:gd name="T25" fmla="*/ 71 h 376"/>
                  <a:gd name="T26" fmla="*/ 1 w 400"/>
                  <a:gd name="T27" fmla="*/ 71 h 376"/>
                  <a:gd name="T28" fmla="*/ 17 w 400"/>
                  <a:gd name="T29" fmla="*/ 138 h 376"/>
                  <a:gd name="T30" fmla="*/ 118 w 400"/>
                  <a:gd name="T31" fmla="*/ 190 h 376"/>
                  <a:gd name="T32" fmla="*/ 119 w 400"/>
                  <a:gd name="T33" fmla="*/ 190 h 376"/>
                  <a:gd name="T34" fmla="*/ 121 w 400"/>
                  <a:gd name="T35" fmla="*/ 190 h 376"/>
                  <a:gd name="T36" fmla="*/ 165 w 400"/>
                  <a:gd name="T37" fmla="*/ 224 h 376"/>
                  <a:gd name="T38" fmla="*/ 176 w 400"/>
                  <a:gd name="T39" fmla="*/ 245 h 376"/>
                  <a:gd name="T40" fmla="*/ 152 w 400"/>
                  <a:gd name="T41" fmla="*/ 271 h 376"/>
                  <a:gd name="T42" fmla="*/ 128 w 400"/>
                  <a:gd name="T43" fmla="*/ 295 h 376"/>
                  <a:gd name="T44" fmla="*/ 128 w 400"/>
                  <a:gd name="T45" fmla="*/ 306 h 376"/>
                  <a:gd name="T46" fmla="*/ 94 w 400"/>
                  <a:gd name="T47" fmla="*/ 345 h 376"/>
                  <a:gd name="T48" fmla="*/ 94 w 400"/>
                  <a:gd name="T49" fmla="*/ 358 h 376"/>
                  <a:gd name="T50" fmla="*/ 94 w 400"/>
                  <a:gd name="T51" fmla="*/ 360 h 376"/>
                  <a:gd name="T52" fmla="*/ 94 w 400"/>
                  <a:gd name="T53" fmla="*/ 370 h 376"/>
                  <a:gd name="T54" fmla="*/ 100 w 400"/>
                  <a:gd name="T55" fmla="*/ 376 h 376"/>
                  <a:gd name="T56" fmla="*/ 196 w 400"/>
                  <a:gd name="T57" fmla="*/ 376 h 376"/>
                  <a:gd name="T58" fmla="*/ 204 w 400"/>
                  <a:gd name="T59" fmla="*/ 376 h 376"/>
                  <a:gd name="T60" fmla="*/ 300 w 400"/>
                  <a:gd name="T61" fmla="*/ 376 h 376"/>
                  <a:gd name="T62" fmla="*/ 306 w 400"/>
                  <a:gd name="T63" fmla="*/ 370 h 376"/>
                  <a:gd name="T64" fmla="*/ 306 w 400"/>
                  <a:gd name="T65" fmla="*/ 360 h 376"/>
                  <a:gd name="T66" fmla="*/ 306 w 400"/>
                  <a:gd name="T67" fmla="*/ 358 h 376"/>
                  <a:gd name="T68" fmla="*/ 306 w 400"/>
                  <a:gd name="T69" fmla="*/ 345 h 376"/>
                  <a:gd name="T70" fmla="*/ 272 w 400"/>
                  <a:gd name="T71" fmla="*/ 306 h 376"/>
                  <a:gd name="T72" fmla="*/ 272 w 400"/>
                  <a:gd name="T73" fmla="*/ 295 h 376"/>
                  <a:gd name="T74" fmla="*/ 248 w 400"/>
                  <a:gd name="T75" fmla="*/ 271 h 376"/>
                  <a:gd name="T76" fmla="*/ 224 w 400"/>
                  <a:gd name="T77" fmla="*/ 245 h 376"/>
                  <a:gd name="T78" fmla="*/ 236 w 400"/>
                  <a:gd name="T79" fmla="*/ 224 h 376"/>
                  <a:gd name="T80" fmla="*/ 279 w 400"/>
                  <a:gd name="T81" fmla="*/ 190 h 376"/>
                  <a:gd name="T82" fmla="*/ 281 w 400"/>
                  <a:gd name="T83" fmla="*/ 190 h 376"/>
                  <a:gd name="T84" fmla="*/ 281 w 400"/>
                  <a:gd name="T85" fmla="*/ 190 h 376"/>
                  <a:gd name="T86" fmla="*/ 383 w 400"/>
                  <a:gd name="T87" fmla="*/ 138 h 376"/>
                  <a:gd name="T88" fmla="*/ 399 w 400"/>
                  <a:gd name="T89" fmla="*/ 71 h 376"/>
                  <a:gd name="T90" fmla="*/ 399 w 400"/>
                  <a:gd name="T91" fmla="*/ 71 h 376"/>
                  <a:gd name="T92" fmla="*/ 396 w 400"/>
                  <a:gd name="T93" fmla="*/ 40 h 376"/>
                  <a:gd name="T94" fmla="*/ 19 w 400"/>
                  <a:gd name="T95" fmla="*/ 70 h 376"/>
                  <a:gd name="T96" fmla="*/ 19 w 400"/>
                  <a:gd name="T97" fmla="*/ 70 h 376"/>
                  <a:gd name="T98" fmla="*/ 19 w 400"/>
                  <a:gd name="T99" fmla="*/ 56 h 376"/>
                  <a:gd name="T100" fmla="*/ 79 w 400"/>
                  <a:gd name="T101" fmla="*/ 56 h 376"/>
                  <a:gd name="T102" fmla="*/ 108 w 400"/>
                  <a:gd name="T103" fmla="*/ 171 h 376"/>
                  <a:gd name="T104" fmla="*/ 19 w 400"/>
                  <a:gd name="T105" fmla="*/ 70 h 376"/>
                  <a:gd name="T106" fmla="*/ 381 w 400"/>
                  <a:gd name="T107" fmla="*/ 70 h 376"/>
                  <a:gd name="T108" fmla="*/ 381 w 400"/>
                  <a:gd name="T109" fmla="*/ 70 h 376"/>
                  <a:gd name="T110" fmla="*/ 292 w 400"/>
                  <a:gd name="T111" fmla="*/ 171 h 376"/>
                  <a:gd name="T112" fmla="*/ 322 w 400"/>
                  <a:gd name="T113" fmla="*/ 56 h 376"/>
                  <a:gd name="T114" fmla="*/ 381 w 400"/>
                  <a:gd name="T115" fmla="*/ 56 h 376"/>
                  <a:gd name="T116" fmla="*/ 381 w 400"/>
                  <a:gd name="T117" fmla="*/ 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76">
                    <a:moveTo>
                      <a:pt x="396" y="40"/>
                    </a:moveTo>
                    <a:cubicBezTo>
                      <a:pt x="395" y="38"/>
                      <a:pt x="392" y="37"/>
                      <a:pt x="390" y="37"/>
                    </a:cubicBezTo>
                    <a:cubicBezTo>
                      <a:pt x="322" y="37"/>
                      <a:pt x="322" y="37"/>
                      <a:pt x="322" y="37"/>
                    </a:cubicBezTo>
                    <a:cubicBezTo>
                      <a:pt x="322" y="24"/>
                      <a:pt x="322" y="10"/>
                      <a:pt x="320" y="6"/>
                    </a:cubicBezTo>
                    <a:cubicBezTo>
                      <a:pt x="316" y="0"/>
                      <a:pt x="310" y="0"/>
                      <a:pt x="310" y="0"/>
                    </a:cubicBezTo>
                    <a:cubicBezTo>
                      <a:pt x="200" y="0"/>
                      <a:pt x="200" y="0"/>
                      <a:pt x="200" y="0"/>
                    </a:cubicBezTo>
                    <a:cubicBezTo>
                      <a:pt x="200" y="0"/>
                      <a:pt x="200" y="0"/>
                      <a:pt x="200" y="0"/>
                    </a:cubicBezTo>
                    <a:cubicBezTo>
                      <a:pt x="91" y="0"/>
                      <a:pt x="91" y="0"/>
                      <a:pt x="91" y="0"/>
                    </a:cubicBezTo>
                    <a:cubicBezTo>
                      <a:pt x="91" y="0"/>
                      <a:pt x="84" y="0"/>
                      <a:pt x="81" y="6"/>
                    </a:cubicBezTo>
                    <a:cubicBezTo>
                      <a:pt x="78" y="10"/>
                      <a:pt x="78" y="24"/>
                      <a:pt x="78" y="37"/>
                    </a:cubicBezTo>
                    <a:cubicBezTo>
                      <a:pt x="10" y="37"/>
                      <a:pt x="10" y="37"/>
                      <a:pt x="10" y="37"/>
                    </a:cubicBezTo>
                    <a:cubicBezTo>
                      <a:pt x="8" y="37"/>
                      <a:pt x="5" y="38"/>
                      <a:pt x="3" y="40"/>
                    </a:cubicBezTo>
                    <a:cubicBezTo>
                      <a:pt x="1" y="43"/>
                      <a:pt x="0" y="44"/>
                      <a:pt x="1" y="71"/>
                    </a:cubicBezTo>
                    <a:cubicBezTo>
                      <a:pt x="1" y="71"/>
                      <a:pt x="1" y="71"/>
                      <a:pt x="1" y="71"/>
                    </a:cubicBezTo>
                    <a:cubicBezTo>
                      <a:pt x="1" y="83"/>
                      <a:pt x="2" y="112"/>
                      <a:pt x="17" y="138"/>
                    </a:cubicBezTo>
                    <a:cubicBezTo>
                      <a:pt x="36" y="171"/>
                      <a:pt x="70" y="188"/>
                      <a:pt x="118" y="190"/>
                    </a:cubicBezTo>
                    <a:cubicBezTo>
                      <a:pt x="119" y="190"/>
                      <a:pt x="119" y="190"/>
                      <a:pt x="119" y="190"/>
                    </a:cubicBezTo>
                    <a:cubicBezTo>
                      <a:pt x="119" y="190"/>
                      <a:pt x="120" y="190"/>
                      <a:pt x="121" y="190"/>
                    </a:cubicBezTo>
                    <a:cubicBezTo>
                      <a:pt x="133" y="206"/>
                      <a:pt x="148" y="217"/>
                      <a:pt x="165" y="224"/>
                    </a:cubicBezTo>
                    <a:cubicBezTo>
                      <a:pt x="172" y="228"/>
                      <a:pt x="176" y="236"/>
                      <a:pt x="176" y="245"/>
                    </a:cubicBezTo>
                    <a:cubicBezTo>
                      <a:pt x="176" y="258"/>
                      <a:pt x="163" y="267"/>
                      <a:pt x="152" y="271"/>
                    </a:cubicBezTo>
                    <a:cubicBezTo>
                      <a:pt x="142" y="274"/>
                      <a:pt x="128" y="285"/>
                      <a:pt x="128" y="295"/>
                    </a:cubicBezTo>
                    <a:cubicBezTo>
                      <a:pt x="128" y="306"/>
                      <a:pt x="128" y="306"/>
                      <a:pt x="128" y="306"/>
                    </a:cubicBezTo>
                    <a:cubicBezTo>
                      <a:pt x="107" y="316"/>
                      <a:pt x="94" y="330"/>
                      <a:pt x="94" y="345"/>
                    </a:cubicBezTo>
                    <a:cubicBezTo>
                      <a:pt x="94" y="358"/>
                      <a:pt x="94" y="358"/>
                      <a:pt x="94" y="358"/>
                    </a:cubicBezTo>
                    <a:cubicBezTo>
                      <a:pt x="94" y="360"/>
                      <a:pt x="94" y="360"/>
                      <a:pt x="94" y="360"/>
                    </a:cubicBezTo>
                    <a:cubicBezTo>
                      <a:pt x="94" y="370"/>
                      <a:pt x="94" y="370"/>
                      <a:pt x="94" y="370"/>
                    </a:cubicBezTo>
                    <a:cubicBezTo>
                      <a:pt x="94" y="373"/>
                      <a:pt x="97" y="376"/>
                      <a:pt x="100" y="376"/>
                    </a:cubicBezTo>
                    <a:cubicBezTo>
                      <a:pt x="196" y="376"/>
                      <a:pt x="196" y="376"/>
                      <a:pt x="196" y="376"/>
                    </a:cubicBezTo>
                    <a:cubicBezTo>
                      <a:pt x="204" y="376"/>
                      <a:pt x="204" y="376"/>
                      <a:pt x="204" y="376"/>
                    </a:cubicBezTo>
                    <a:cubicBezTo>
                      <a:pt x="300" y="376"/>
                      <a:pt x="300" y="376"/>
                      <a:pt x="300" y="376"/>
                    </a:cubicBezTo>
                    <a:cubicBezTo>
                      <a:pt x="303" y="376"/>
                      <a:pt x="306" y="373"/>
                      <a:pt x="306" y="370"/>
                    </a:cubicBezTo>
                    <a:cubicBezTo>
                      <a:pt x="306" y="360"/>
                      <a:pt x="306" y="360"/>
                      <a:pt x="306" y="360"/>
                    </a:cubicBezTo>
                    <a:cubicBezTo>
                      <a:pt x="306" y="358"/>
                      <a:pt x="306" y="358"/>
                      <a:pt x="306" y="358"/>
                    </a:cubicBezTo>
                    <a:cubicBezTo>
                      <a:pt x="306" y="345"/>
                      <a:pt x="306" y="345"/>
                      <a:pt x="306" y="345"/>
                    </a:cubicBezTo>
                    <a:cubicBezTo>
                      <a:pt x="306" y="330"/>
                      <a:pt x="293" y="316"/>
                      <a:pt x="272" y="306"/>
                    </a:cubicBezTo>
                    <a:cubicBezTo>
                      <a:pt x="272" y="295"/>
                      <a:pt x="272" y="295"/>
                      <a:pt x="272" y="295"/>
                    </a:cubicBezTo>
                    <a:cubicBezTo>
                      <a:pt x="272" y="285"/>
                      <a:pt x="258" y="274"/>
                      <a:pt x="248" y="271"/>
                    </a:cubicBezTo>
                    <a:cubicBezTo>
                      <a:pt x="237" y="267"/>
                      <a:pt x="224" y="258"/>
                      <a:pt x="224" y="245"/>
                    </a:cubicBezTo>
                    <a:cubicBezTo>
                      <a:pt x="224" y="236"/>
                      <a:pt x="229" y="228"/>
                      <a:pt x="236" y="224"/>
                    </a:cubicBezTo>
                    <a:cubicBezTo>
                      <a:pt x="253" y="217"/>
                      <a:pt x="267" y="206"/>
                      <a:pt x="279" y="190"/>
                    </a:cubicBezTo>
                    <a:cubicBezTo>
                      <a:pt x="280" y="190"/>
                      <a:pt x="280" y="190"/>
                      <a:pt x="281" y="190"/>
                    </a:cubicBezTo>
                    <a:cubicBezTo>
                      <a:pt x="281" y="190"/>
                      <a:pt x="281" y="190"/>
                      <a:pt x="281" y="190"/>
                    </a:cubicBezTo>
                    <a:cubicBezTo>
                      <a:pt x="330" y="188"/>
                      <a:pt x="364" y="171"/>
                      <a:pt x="383" y="138"/>
                    </a:cubicBezTo>
                    <a:cubicBezTo>
                      <a:pt x="398" y="112"/>
                      <a:pt x="398" y="83"/>
                      <a:pt x="399" y="71"/>
                    </a:cubicBezTo>
                    <a:cubicBezTo>
                      <a:pt x="399" y="71"/>
                      <a:pt x="399" y="71"/>
                      <a:pt x="399" y="71"/>
                    </a:cubicBezTo>
                    <a:cubicBezTo>
                      <a:pt x="400" y="44"/>
                      <a:pt x="399" y="43"/>
                      <a:pt x="396" y="40"/>
                    </a:cubicBezTo>
                    <a:close/>
                    <a:moveTo>
                      <a:pt x="19" y="70"/>
                    </a:moveTo>
                    <a:cubicBezTo>
                      <a:pt x="19" y="70"/>
                      <a:pt x="19" y="70"/>
                      <a:pt x="19" y="70"/>
                    </a:cubicBezTo>
                    <a:cubicBezTo>
                      <a:pt x="19" y="63"/>
                      <a:pt x="19" y="59"/>
                      <a:pt x="19" y="56"/>
                    </a:cubicBezTo>
                    <a:cubicBezTo>
                      <a:pt x="79" y="56"/>
                      <a:pt x="79" y="56"/>
                      <a:pt x="79" y="56"/>
                    </a:cubicBezTo>
                    <a:cubicBezTo>
                      <a:pt x="80" y="100"/>
                      <a:pt x="90" y="141"/>
                      <a:pt x="108" y="171"/>
                    </a:cubicBezTo>
                    <a:cubicBezTo>
                      <a:pt x="22" y="162"/>
                      <a:pt x="20" y="94"/>
                      <a:pt x="19" y="70"/>
                    </a:cubicBezTo>
                    <a:close/>
                    <a:moveTo>
                      <a:pt x="381" y="70"/>
                    </a:moveTo>
                    <a:cubicBezTo>
                      <a:pt x="381" y="70"/>
                      <a:pt x="381" y="70"/>
                      <a:pt x="381" y="70"/>
                    </a:cubicBezTo>
                    <a:cubicBezTo>
                      <a:pt x="380" y="94"/>
                      <a:pt x="378" y="162"/>
                      <a:pt x="292" y="171"/>
                    </a:cubicBezTo>
                    <a:cubicBezTo>
                      <a:pt x="310" y="141"/>
                      <a:pt x="320" y="100"/>
                      <a:pt x="322" y="56"/>
                    </a:cubicBezTo>
                    <a:cubicBezTo>
                      <a:pt x="381" y="56"/>
                      <a:pt x="381" y="56"/>
                      <a:pt x="381" y="56"/>
                    </a:cubicBezTo>
                    <a:cubicBezTo>
                      <a:pt x="381" y="59"/>
                      <a:pt x="381" y="63"/>
                      <a:pt x="3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1888540903"/>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DNA Layout Graphics – 4 Trait Elements</a:t>
            </a:r>
          </a:p>
        </p:txBody>
      </p:sp>
      <p:grpSp>
        <p:nvGrpSpPr>
          <p:cNvPr id="24" name="Grupa 23"/>
          <p:cNvGrpSpPr/>
          <p:nvPr/>
        </p:nvGrpSpPr>
        <p:grpSpPr>
          <a:xfrm>
            <a:off x="1090461" y="4040535"/>
            <a:ext cx="4194075" cy="2125314"/>
            <a:chOff x="1090461" y="4040535"/>
            <a:chExt cx="4194075" cy="2125314"/>
          </a:xfrm>
        </p:grpSpPr>
        <p:sp>
          <p:nvSpPr>
            <p:cNvPr id="35" name="pole tekstowe 34"/>
            <p:cNvSpPr txBox="1"/>
            <p:nvPr/>
          </p:nvSpPr>
          <p:spPr>
            <a:xfrm>
              <a:off x="1090461" y="4616176"/>
              <a:ext cx="2567282" cy="1549673"/>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sp>
          <p:nvSpPr>
            <p:cNvPr id="40" name="pole tekstowe 39"/>
            <p:cNvSpPr txBox="1"/>
            <p:nvPr/>
          </p:nvSpPr>
          <p:spPr>
            <a:xfrm>
              <a:off x="1773098" y="4040535"/>
              <a:ext cx="1728192" cy="432048"/>
            </a:xfrm>
            <a:prstGeom prst="rect">
              <a:avLst/>
            </a:prstGeom>
            <a:noFill/>
          </p:spPr>
          <p:txBody>
            <a:bodyPr wrap="square" lIns="144000" tIns="108000" rIns="144000" bIns="108000" rtlCol="0">
              <a:noAutofit/>
            </a:bodyPr>
            <a:lstStyle/>
            <a:p>
              <a:pPr algn="ctr"/>
              <a:r>
                <a:rPr lang="en-US" sz="2400" dirty="0"/>
                <a:t>Element C</a:t>
              </a:r>
            </a:p>
          </p:txBody>
        </p:sp>
        <p:grpSp>
          <p:nvGrpSpPr>
            <p:cNvPr id="23" name="Grupa 22"/>
            <p:cNvGrpSpPr/>
            <p:nvPr/>
          </p:nvGrpSpPr>
          <p:grpSpPr>
            <a:xfrm>
              <a:off x="1090461" y="4209106"/>
              <a:ext cx="4194075" cy="648072"/>
              <a:chOff x="1090461" y="4209106"/>
              <a:chExt cx="4194075" cy="648072"/>
            </a:xfrm>
          </p:grpSpPr>
          <p:grpSp>
            <p:nvGrpSpPr>
              <p:cNvPr id="22" name="Grupa 21"/>
              <p:cNvGrpSpPr/>
              <p:nvPr/>
            </p:nvGrpSpPr>
            <p:grpSpPr>
              <a:xfrm>
                <a:off x="3704552" y="4209106"/>
                <a:ext cx="1579984" cy="648072"/>
                <a:chOff x="3704552" y="4209106"/>
                <a:chExt cx="1579984" cy="648072"/>
              </a:xfrm>
            </p:grpSpPr>
            <p:cxnSp>
              <p:nvCxnSpPr>
                <p:cNvPr id="66" name="Łącznik prosty 65"/>
                <p:cNvCxnSpPr>
                  <a:stCxn id="80" idx="6"/>
                </p:cNvCxnSpPr>
                <p:nvPr/>
              </p:nvCxnSpPr>
              <p:spPr>
                <a:xfrm>
                  <a:off x="4352624" y="4533142"/>
                  <a:ext cx="931912" cy="1378"/>
                </a:xfrm>
                <a:prstGeom prst="line">
                  <a:avLst/>
                </a:prstGeom>
                <a:ln w="571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80" name="Owal 79"/>
                <p:cNvSpPr/>
                <p:nvPr/>
              </p:nvSpPr>
              <p:spPr>
                <a:xfrm>
                  <a:off x="3704552" y="4209106"/>
                  <a:ext cx="648072" cy="6480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42" name="Łącznik prosty 41"/>
              <p:cNvCxnSpPr/>
              <p:nvPr/>
            </p:nvCxnSpPr>
            <p:spPr>
              <a:xfrm>
                <a:off x="1090461" y="4616177"/>
                <a:ext cx="23859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9" name="Grupa 8"/>
          <p:cNvGrpSpPr/>
          <p:nvPr/>
        </p:nvGrpSpPr>
        <p:grpSpPr>
          <a:xfrm>
            <a:off x="7228752" y="4186290"/>
            <a:ext cx="3786991" cy="2195037"/>
            <a:chOff x="7228752" y="4186290"/>
            <a:chExt cx="3786991" cy="2195037"/>
          </a:xfrm>
        </p:grpSpPr>
        <p:sp>
          <p:nvSpPr>
            <p:cNvPr id="46" name="pole tekstowe 45"/>
            <p:cNvSpPr txBox="1"/>
            <p:nvPr/>
          </p:nvSpPr>
          <p:spPr>
            <a:xfrm>
              <a:off x="8621860" y="4186290"/>
              <a:ext cx="1728192" cy="432048"/>
            </a:xfrm>
            <a:prstGeom prst="rect">
              <a:avLst/>
            </a:prstGeom>
            <a:noFill/>
          </p:spPr>
          <p:txBody>
            <a:bodyPr wrap="square" lIns="144000" tIns="108000" rIns="144000" bIns="108000" rtlCol="0">
              <a:noAutofit/>
            </a:bodyPr>
            <a:lstStyle/>
            <a:p>
              <a:pPr algn="ctr"/>
              <a:r>
                <a:rPr lang="en-US" sz="2400" dirty="0"/>
                <a:t>Element D</a:t>
              </a:r>
            </a:p>
          </p:txBody>
        </p:sp>
        <p:grpSp>
          <p:nvGrpSpPr>
            <p:cNvPr id="6" name="Grupa 5"/>
            <p:cNvGrpSpPr/>
            <p:nvPr/>
          </p:nvGrpSpPr>
          <p:grpSpPr>
            <a:xfrm>
              <a:off x="7228752" y="4761932"/>
              <a:ext cx="3786991" cy="959341"/>
              <a:chOff x="7228752" y="4761932"/>
              <a:chExt cx="3786991" cy="959341"/>
            </a:xfrm>
          </p:grpSpPr>
          <p:grpSp>
            <p:nvGrpSpPr>
              <p:cNvPr id="2" name="Grupa 1"/>
              <p:cNvGrpSpPr/>
              <p:nvPr/>
            </p:nvGrpSpPr>
            <p:grpSpPr>
              <a:xfrm>
                <a:off x="7228752" y="5073201"/>
                <a:ext cx="1243186" cy="648072"/>
                <a:chOff x="7228752" y="5073201"/>
                <a:chExt cx="1243186" cy="648072"/>
              </a:xfrm>
            </p:grpSpPr>
            <p:cxnSp>
              <p:nvCxnSpPr>
                <p:cNvPr id="82" name="Łącznik prosty 81"/>
                <p:cNvCxnSpPr/>
                <p:nvPr/>
              </p:nvCxnSpPr>
              <p:spPr>
                <a:xfrm>
                  <a:off x="7228752" y="5397237"/>
                  <a:ext cx="595114" cy="0"/>
                </a:xfrm>
                <a:prstGeom prst="line">
                  <a:avLst/>
                </a:prstGeom>
                <a:ln w="5715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81" name="Owal 80"/>
                <p:cNvSpPr/>
                <p:nvPr/>
              </p:nvSpPr>
              <p:spPr>
                <a:xfrm>
                  <a:off x="7823866" y="5073201"/>
                  <a:ext cx="648072" cy="64807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52" name="Łącznik prosty 51"/>
              <p:cNvCxnSpPr/>
              <p:nvPr/>
            </p:nvCxnSpPr>
            <p:spPr>
              <a:xfrm>
                <a:off x="8621860" y="4761932"/>
                <a:ext cx="2393883"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7" name="pole tekstowe 36"/>
            <p:cNvSpPr txBox="1"/>
            <p:nvPr/>
          </p:nvSpPr>
          <p:spPr>
            <a:xfrm>
              <a:off x="8524896" y="4785636"/>
              <a:ext cx="2490847" cy="1595691"/>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grpSp>
      <p:grpSp>
        <p:nvGrpSpPr>
          <p:cNvPr id="4" name="Grupa 3">
            <a:extLst>
              <a:ext uri="{FF2B5EF4-FFF2-40B4-BE49-F238E27FC236}">
                <a16:creationId xmlns:a16="http://schemas.microsoft.com/office/drawing/2014/main" id="{B620D5DF-81C7-41F5-8CB2-4F9D2977CBEE}"/>
              </a:ext>
            </a:extLst>
          </p:cNvPr>
          <p:cNvGrpSpPr/>
          <p:nvPr/>
        </p:nvGrpSpPr>
        <p:grpSpPr>
          <a:xfrm>
            <a:off x="6796704" y="1779945"/>
            <a:ext cx="4219039" cy="2153110"/>
            <a:chOff x="6796704" y="1779945"/>
            <a:chExt cx="4219039" cy="2153110"/>
          </a:xfrm>
        </p:grpSpPr>
        <p:sp>
          <p:nvSpPr>
            <p:cNvPr id="43" name="pole tekstowe 42"/>
            <p:cNvSpPr txBox="1"/>
            <p:nvPr/>
          </p:nvSpPr>
          <p:spPr>
            <a:xfrm>
              <a:off x="8621860" y="1779945"/>
              <a:ext cx="1728192" cy="432048"/>
            </a:xfrm>
            <a:prstGeom prst="rect">
              <a:avLst/>
            </a:prstGeom>
            <a:noFill/>
          </p:spPr>
          <p:txBody>
            <a:bodyPr wrap="square" lIns="144000" tIns="108000" rIns="144000" bIns="108000" rtlCol="0">
              <a:noAutofit/>
            </a:bodyPr>
            <a:lstStyle/>
            <a:p>
              <a:pPr algn="ctr"/>
              <a:r>
                <a:rPr lang="en-US" sz="2400" dirty="0"/>
                <a:t>Element B</a:t>
              </a:r>
            </a:p>
          </p:txBody>
        </p:sp>
        <p:grpSp>
          <p:nvGrpSpPr>
            <p:cNvPr id="13" name="Grupa 12"/>
            <p:cNvGrpSpPr/>
            <p:nvPr/>
          </p:nvGrpSpPr>
          <p:grpSpPr>
            <a:xfrm>
              <a:off x="6796704" y="2355587"/>
              <a:ext cx="4219039" cy="949167"/>
              <a:chOff x="6796704" y="2355587"/>
              <a:chExt cx="4219039" cy="949167"/>
            </a:xfrm>
          </p:grpSpPr>
          <p:grpSp>
            <p:nvGrpSpPr>
              <p:cNvPr id="3" name="Grupa 2"/>
              <p:cNvGrpSpPr/>
              <p:nvPr/>
            </p:nvGrpSpPr>
            <p:grpSpPr>
              <a:xfrm>
                <a:off x="6796704" y="2656682"/>
                <a:ext cx="1675234" cy="648072"/>
                <a:chOff x="6796704" y="2656682"/>
                <a:chExt cx="1675234" cy="648072"/>
              </a:xfrm>
            </p:grpSpPr>
            <p:cxnSp>
              <p:nvCxnSpPr>
                <p:cNvPr id="63" name="Łącznik prosty 62"/>
                <p:cNvCxnSpPr/>
                <p:nvPr/>
              </p:nvCxnSpPr>
              <p:spPr>
                <a:xfrm>
                  <a:off x="6796704" y="2981077"/>
                  <a:ext cx="1263898" cy="0"/>
                </a:xfrm>
                <a:prstGeom prst="line">
                  <a:avLst/>
                </a:prstGeom>
                <a:ln w="57150" cap="rnd">
                  <a:solidFill>
                    <a:schemeClr val="accent6"/>
                  </a:solidFill>
                </a:ln>
              </p:spPr>
              <p:style>
                <a:lnRef idx="1">
                  <a:schemeClr val="accent1"/>
                </a:lnRef>
                <a:fillRef idx="0">
                  <a:schemeClr val="accent1"/>
                </a:fillRef>
                <a:effectRef idx="0">
                  <a:schemeClr val="accent1"/>
                </a:effectRef>
                <a:fontRef idx="minor">
                  <a:schemeClr val="tx1"/>
                </a:fontRef>
              </p:style>
            </p:cxnSp>
            <p:sp>
              <p:nvSpPr>
                <p:cNvPr id="79" name="Owal 78"/>
                <p:cNvSpPr/>
                <p:nvPr/>
              </p:nvSpPr>
              <p:spPr>
                <a:xfrm>
                  <a:off x="7823866" y="2656682"/>
                  <a:ext cx="648072" cy="64807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45" name="Łącznik prosty 44"/>
              <p:cNvCxnSpPr/>
              <p:nvPr/>
            </p:nvCxnSpPr>
            <p:spPr>
              <a:xfrm>
                <a:off x="8621860" y="2355587"/>
                <a:ext cx="2393883"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6" name="pole tekstowe 35"/>
            <p:cNvSpPr txBox="1"/>
            <p:nvPr/>
          </p:nvSpPr>
          <p:spPr>
            <a:xfrm>
              <a:off x="8524896" y="2358616"/>
              <a:ext cx="2490847" cy="1574439"/>
            </a:xfrm>
            <a:prstGeom prst="rect">
              <a:avLst/>
            </a:prstGeom>
            <a:noFill/>
          </p:spPr>
          <p:txBody>
            <a:bodyPr wrap="square" lIns="144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Fill the textbox with your description.</a:t>
              </a:r>
            </a:p>
          </p:txBody>
        </p:sp>
      </p:grpSp>
      <p:grpSp>
        <p:nvGrpSpPr>
          <p:cNvPr id="20" name="Grupa 19"/>
          <p:cNvGrpSpPr/>
          <p:nvPr/>
        </p:nvGrpSpPr>
        <p:grpSpPr>
          <a:xfrm>
            <a:off x="1090461" y="1651615"/>
            <a:ext cx="3733055" cy="2137424"/>
            <a:chOff x="1090461" y="1651615"/>
            <a:chExt cx="3733055" cy="2137424"/>
          </a:xfrm>
        </p:grpSpPr>
        <p:sp>
          <p:nvSpPr>
            <p:cNvPr id="7" name="pole tekstowe 6"/>
            <p:cNvSpPr txBox="1"/>
            <p:nvPr/>
          </p:nvSpPr>
          <p:spPr>
            <a:xfrm>
              <a:off x="1773098" y="1651615"/>
              <a:ext cx="1728192" cy="432048"/>
            </a:xfrm>
            <a:prstGeom prst="rect">
              <a:avLst/>
            </a:prstGeom>
            <a:noFill/>
          </p:spPr>
          <p:txBody>
            <a:bodyPr wrap="square" lIns="144000" tIns="108000" rIns="144000" bIns="108000" rtlCol="0">
              <a:noAutofit/>
            </a:bodyPr>
            <a:lstStyle/>
            <a:p>
              <a:pPr algn="ctr"/>
              <a:r>
                <a:rPr lang="en-US" sz="2400" dirty="0"/>
                <a:t>Element A</a:t>
              </a:r>
            </a:p>
          </p:txBody>
        </p:sp>
        <p:sp>
          <p:nvSpPr>
            <p:cNvPr id="8" name="pole tekstowe 7"/>
            <p:cNvSpPr txBox="1"/>
            <p:nvPr/>
          </p:nvSpPr>
          <p:spPr>
            <a:xfrm>
              <a:off x="1090461" y="2227256"/>
              <a:ext cx="2567282" cy="1561783"/>
            </a:xfrm>
            <a:prstGeom prst="rect">
              <a:avLst/>
            </a:prstGeom>
            <a:noFill/>
          </p:spPr>
          <p:txBody>
            <a:bodyPr wrap="square" lIns="144000" tIns="108000" rIns="144000" bIns="108000" rtlCol="0">
              <a:noAutofit/>
            </a:bodyPr>
            <a:lstStyle/>
            <a:p>
              <a:pPr algn="just">
                <a:spcAft>
                  <a:spcPts val="600"/>
                </a:spcAft>
              </a:pPr>
              <a:r>
                <a:rPr lang="en-US" sz="1600" b="1" dirty="0"/>
                <a:t>Put your text here here…</a:t>
              </a:r>
            </a:p>
            <a:p>
              <a:pPr lvl="0">
                <a:spcAft>
                  <a:spcPts val="600"/>
                </a:spcAft>
              </a:pPr>
              <a:r>
                <a:rPr lang="en-US" sz="1600" dirty="0">
                  <a:solidFill>
                    <a:prstClr val="black"/>
                  </a:solidFill>
                </a:rPr>
                <a:t>Write your text here. Add your description of an item. Fill the textbox with your description.</a:t>
              </a:r>
            </a:p>
          </p:txBody>
        </p:sp>
        <p:grpSp>
          <p:nvGrpSpPr>
            <p:cNvPr id="19" name="Grupa 18"/>
            <p:cNvGrpSpPr/>
            <p:nvPr/>
          </p:nvGrpSpPr>
          <p:grpSpPr>
            <a:xfrm>
              <a:off x="1090461" y="1794173"/>
              <a:ext cx="3733055" cy="648072"/>
              <a:chOff x="1090461" y="1794173"/>
              <a:chExt cx="3733055" cy="648072"/>
            </a:xfrm>
          </p:grpSpPr>
          <p:grpSp>
            <p:nvGrpSpPr>
              <p:cNvPr id="18" name="Grupa 17"/>
              <p:cNvGrpSpPr/>
              <p:nvPr/>
            </p:nvGrpSpPr>
            <p:grpSpPr>
              <a:xfrm>
                <a:off x="3704552" y="1794173"/>
                <a:ext cx="1118964" cy="648072"/>
                <a:chOff x="3704552" y="1794173"/>
                <a:chExt cx="1118964" cy="648072"/>
              </a:xfrm>
            </p:grpSpPr>
            <p:cxnSp>
              <p:nvCxnSpPr>
                <p:cNvPr id="84" name="Łącznik prosty 83"/>
                <p:cNvCxnSpPr>
                  <a:stCxn id="67" idx="6"/>
                </p:cNvCxnSpPr>
                <p:nvPr/>
              </p:nvCxnSpPr>
              <p:spPr>
                <a:xfrm>
                  <a:off x="4352624" y="2118209"/>
                  <a:ext cx="470892" cy="358"/>
                </a:xfrm>
                <a:prstGeom prst="line">
                  <a:avLst/>
                </a:prstGeom>
                <a:ln w="5715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67" name="Owal 66"/>
                <p:cNvSpPr/>
                <p:nvPr/>
              </p:nvSpPr>
              <p:spPr>
                <a:xfrm>
                  <a:off x="3704552" y="1794173"/>
                  <a:ext cx="648072" cy="64807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cxnSp>
            <p:nvCxnSpPr>
              <p:cNvPr id="10" name="Łącznik prosty 9"/>
              <p:cNvCxnSpPr/>
              <p:nvPr/>
            </p:nvCxnSpPr>
            <p:spPr>
              <a:xfrm>
                <a:off x="1090461" y="2227257"/>
                <a:ext cx="2385956" cy="0"/>
              </a:xfrm>
              <a:prstGeom prst="line">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5" name="Grupa 4"/>
          <p:cNvGrpSpPr/>
          <p:nvPr/>
        </p:nvGrpSpPr>
        <p:grpSpPr>
          <a:xfrm>
            <a:off x="4655840" y="1535113"/>
            <a:ext cx="2884487" cy="4678362"/>
            <a:chOff x="4569136" y="1535113"/>
            <a:chExt cx="2884487" cy="4678362"/>
          </a:xfrm>
        </p:grpSpPr>
        <p:sp>
          <p:nvSpPr>
            <p:cNvPr id="16" name="Freeform 5"/>
            <p:cNvSpPr>
              <a:spLocks/>
            </p:cNvSpPr>
            <p:nvPr/>
          </p:nvSpPr>
          <p:spPr bwMode="auto">
            <a:xfrm>
              <a:off x="4569136" y="1535113"/>
              <a:ext cx="2765425" cy="4678362"/>
            </a:xfrm>
            <a:custGeom>
              <a:avLst/>
              <a:gdLst>
                <a:gd name="T0" fmla="*/ 585 w 650"/>
                <a:gd name="T1" fmla="*/ 30 h 1103"/>
                <a:gd name="T2" fmla="*/ 584 w 650"/>
                <a:gd name="T3" fmla="*/ 103 h 1103"/>
                <a:gd name="T4" fmla="*/ 570 w 650"/>
                <a:gd name="T5" fmla="*/ 177 h 1103"/>
                <a:gd name="T6" fmla="*/ 536 w 650"/>
                <a:gd name="T7" fmla="*/ 271 h 1103"/>
                <a:gd name="T8" fmla="*/ 372 w 650"/>
                <a:gd name="T9" fmla="*/ 484 h 1103"/>
                <a:gd name="T10" fmla="*/ 237 w 650"/>
                <a:gd name="T11" fmla="*/ 588 h 1103"/>
                <a:gd name="T12" fmla="*/ 133 w 650"/>
                <a:gd name="T13" fmla="*/ 697 h 1103"/>
                <a:gd name="T14" fmla="*/ 15 w 650"/>
                <a:gd name="T15" fmla="*/ 946 h 1103"/>
                <a:gd name="T16" fmla="*/ 3 w 650"/>
                <a:gd name="T17" fmla="*/ 1064 h 1103"/>
                <a:gd name="T18" fmla="*/ 63 w 650"/>
                <a:gd name="T19" fmla="*/ 1064 h 1103"/>
                <a:gd name="T20" fmla="*/ 63 w 650"/>
                <a:gd name="T21" fmla="*/ 1045 h 1103"/>
                <a:gd name="T22" fmla="*/ 64 w 650"/>
                <a:gd name="T23" fmla="*/ 1023 h 1103"/>
                <a:gd name="T24" fmla="*/ 65 w 650"/>
                <a:gd name="T25" fmla="*/ 1010 h 1103"/>
                <a:gd name="T26" fmla="*/ 66 w 650"/>
                <a:gd name="T27" fmla="*/ 1003 h 1103"/>
                <a:gd name="T28" fmla="*/ 67 w 650"/>
                <a:gd name="T29" fmla="*/ 998 h 1103"/>
                <a:gd name="T30" fmla="*/ 122 w 650"/>
                <a:gd name="T31" fmla="*/ 825 h 1103"/>
                <a:gd name="T32" fmla="*/ 300 w 650"/>
                <a:gd name="T33" fmla="*/ 613 h 1103"/>
                <a:gd name="T34" fmla="*/ 433 w 650"/>
                <a:gd name="T35" fmla="*/ 509 h 1103"/>
                <a:gd name="T36" fmla="*/ 530 w 650"/>
                <a:gd name="T37" fmla="*/ 399 h 1103"/>
                <a:gd name="T38" fmla="*/ 637 w 650"/>
                <a:gd name="T39" fmla="*/ 149 h 1103"/>
                <a:gd name="T40" fmla="*/ 645 w 650"/>
                <a:gd name="T41" fmla="*/ 30 h 1103"/>
                <a:gd name="T42" fmla="*/ 615 w 650"/>
                <a:gd name="T43" fmla="*/ 0 h 1103"/>
                <a:gd name="T44" fmla="*/ 585 w 650"/>
                <a:gd name="T45"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0" h="1103">
                  <a:moveTo>
                    <a:pt x="585" y="30"/>
                  </a:moveTo>
                  <a:cubicBezTo>
                    <a:pt x="588" y="54"/>
                    <a:pt x="586" y="79"/>
                    <a:pt x="584" y="103"/>
                  </a:cubicBezTo>
                  <a:cubicBezTo>
                    <a:pt x="582" y="124"/>
                    <a:pt x="576" y="151"/>
                    <a:pt x="570" y="177"/>
                  </a:cubicBezTo>
                  <a:cubicBezTo>
                    <a:pt x="561" y="209"/>
                    <a:pt x="550" y="241"/>
                    <a:pt x="536" y="271"/>
                  </a:cubicBezTo>
                  <a:cubicBezTo>
                    <a:pt x="498" y="354"/>
                    <a:pt x="440" y="424"/>
                    <a:pt x="372" y="484"/>
                  </a:cubicBezTo>
                  <a:cubicBezTo>
                    <a:pt x="329" y="521"/>
                    <a:pt x="280" y="551"/>
                    <a:pt x="237" y="588"/>
                  </a:cubicBezTo>
                  <a:cubicBezTo>
                    <a:pt x="199" y="621"/>
                    <a:pt x="164" y="657"/>
                    <a:pt x="133" y="697"/>
                  </a:cubicBezTo>
                  <a:cubicBezTo>
                    <a:pt x="77" y="771"/>
                    <a:pt x="35" y="856"/>
                    <a:pt x="15" y="946"/>
                  </a:cubicBezTo>
                  <a:cubicBezTo>
                    <a:pt x="7" y="984"/>
                    <a:pt x="0" y="1025"/>
                    <a:pt x="3" y="1064"/>
                  </a:cubicBezTo>
                  <a:cubicBezTo>
                    <a:pt x="7" y="1103"/>
                    <a:pt x="67" y="1103"/>
                    <a:pt x="63" y="1064"/>
                  </a:cubicBezTo>
                  <a:cubicBezTo>
                    <a:pt x="63" y="1058"/>
                    <a:pt x="63" y="1051"/>
                    <a:pt x="63" y="1045"/>
                  </a:cubicBezTo>
                  <a:cubicBezTo>
                    <a:pt x="63" y="1038"/>
                    <a:pt x="64" y="1031"/>
                    <a:pt x="64" y="1023"/>
                  </a:cubicBezTo>
                  <a:cubicBezTo>
                    <a:pt x="64" y="1019"/>
                    <a:pt x="65" y="1014"/>
                    <a:pt x="65" y="1010"/>
                  </a:cubicBezTo>
                  <a:cubicBezTo>
                    <a:pt x="65" y="1008"/>
                    <a:pt x="66" y="1005"/>
                    <a:pt x="66" y="1003"/>
                  </a:cubicBezTo>
                  <a:cubicBezTo>
                    <a:pt x="67" y="994"/>
                    <a:pt x="66" y="1003"/>
                    <a:pt x="67" y="998"/>
                  </a:cubicBezTo>
                  <a:cubicBezTo>
                    <a:pt x="75" y="938"/>
                    <a:pt x="95" y="879"/>
                    <a:pt x="122" y="825"/>
                  </a:cubicBezTo>
                  <a:cubicBezTo>
                    <a:pt x="165" y="742"/>
                    <a:pt x="228" y="672"/>
                    <a:pt x="300" y="613"/>
                  </a:cubicBezTo>
                  <a:cubicBezTo>
                    <a:pt x="344" y="577"/>
                    <a:pt x="391" y="547"/>
                    <a:pt x="433" y="509"/>
                  </a:cubicBezTo>
                  <a:cubicBezTo>
                    <a:pt x="470" y="476"/>
                    <a:pt x="502" y="439"/>
                    <a:pt x="530" y="399"/>
                  </a:cubicBezTo>
                  <a:cubicBezTo>
                    <a:pt x="584" y="326"/>
                    <a:pt x="621" y="239"/>
                    <a:pt x="637" y="149"/>
                  </a:cubicBezTo>
                  <a:cubicBezTo>
                    <a:pt x="644" y="111"/>
                    <a:pt x="650" y="69"/>
                    <a:pt x="645" y="30"/>
                  </a:cubicBezTo>
                  <a:cubicBezTo>
                    <a:pt x="644" y="14"/>
                    <a:pt x="633" y="0"/>
                    <a:pt x="615" y="0"/>
                  </a:cubicBezTo>
                  <a:cubicBezTo>
                    <a:pt x="600" y="0"/>
                    <a:pt x="584" y="14"/>
                    <a:pt x="585" y="30"/>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12" name="Łącznik prosty 11"/>
            <p:cNvCxnSpPr>
              <a:stCxn id="17" idx="16"/>
            </p:cNvCxnSpPr>
            <p:nvPr/>
          </p:nvCxnSpPr>
          <p:spPr>
            <a:xfrm flipV="1">
              <a:off x="4980974" y="2118209"/>
              <a:ext cx="2169817" cy="6471"/>
            </a:xfrm>
            <a:prstGeom prst="line">
              <a:avLst/>
            </a:prstGeom>
            <a:ln w="5715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Łącznik prosty 27"/>
            <p:cNvCxnSpPr/>
            <p:nvPr/>
          </p:nvCxnSpPr>
          <p:spPr>
            <a:xfrm>
              <a:off x="4879304" y="2550268"/>
              <a:ext cx="2154012"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prosty 29"/>
            <p:cNvCxnSpPr>
              <a:cxnSpLocks/>
            </p:cNvCxnSpPr>
            <p:nvPr/>
          </p:nvCxnSpPr>
          <p:spPr>
            <a:xfrm>
              <a:off x="5212528" y="2980718"/>
              <a:ext cx="1588856" cy="0"/>
            </a:xfrm>
            <a:prstGeom prst="line">
              <a:avLst/>
            </a:prstGeom>
            <a:ln w="5715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2" name="Łącznik prosty 31"/>
            <p:cNvCxnSpPr>
              <a:cxnSpLocks/>
            </p:cNvCxnSpPr>
            <p:nvPr/>
          </p:nvCxnSpPr>
          <p:spPr>
            <a:xfrm>
              <a:off x="5500560" y="3414364"/>
              <a:ext cx="1004036"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4734616" y="5830886"/>
              <a:ext cx="2498725"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Łącznik prosty 47"/>
            <p:cNvCxnSpPr/>
            <p:nvPr/>
          </p:nvCxnSpPr>
          <p:spPr>
            <a:xfrm>
              <a:off x="4826691" y="5397237"/>
              <a:ext cx="2402061" cy="0"/>
            </a:xfrm>
            <a:prstGeom prst="line">
              <a:avLst/>
            </a:prstGeom>
            <a:ln w="571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9" name="Łącznik prosty 48"/>
            <p:cNvCxnSpPr/>
            <p:nvPr/>
          </p:nvCxnSpPr>
          <p:spPr>
            <a:xfrm>
              <a:off x="4997989" y="4966790"/>
              <a:ext cx="1942731" cy="0"/>
            </a:xfrm>
            <a:prstGeom prst="line">
              <a:avLst/>
            </a:prstGeom>
            <a:ln w="57150"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Łącznik prosty 49"/>
            <p:cNvCxnSpPr/>
            <p:nvPr/>
          </p:nvCxnSpPr>
          <p:spPr>
            <a:xfrm>
              <a:off x="5261666" y="4534742"/>
              <a:ext cx="1419750" cy="0"/>
            </a:xfrm>
            <a:prstGeom prst="line">
              <a:avLst/>
            </a:prstGeom>
            <a:ln w="571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Freeform 6"/>
            <p:cNvSpPr>
              <a:spLocks/>
            </p:cNvSpPr>
            <p:nvPr/>
          </p:nvSpPr>
          <p:spPr bwMode="auto">
            <a:xfrm>
              <a:off x="4653273" y="1535113"/>
              <a:ext cx="2800350" cy="4678362"/>
            </a:xfrm>
            <a:custGeom>
              <a:avLst/>
              <a:gdLst>
                <a:gd name="T0" fmla="*/ 9 w 658"/>
                <a:gd name="T1" fmla="*/ 30 h 1103"/>
                <a:gd name="T2" fmla="*/ 59 w 658"/>
                <a:gd name="T3" fmla="*/ 285 h 1103"/>
                <a:gd name="T4" fmla="*/ 212 w 658"/>
                <a:gd name="T5" fmla="*/ 501 h 1103"/>
                <a:gd name="T6" fmla="*/ 344 w 658"/>
                <a:gd name="T7" fmla="*/ 605 h 1103"/>
                <a:gd name="T8" fmla="*/ 457 w 658"/>
                <a:gd name="T9" fmla="*/ 712 h 1103"/>
                <a:gd name="T10" fmla="*/ 580 w 658"/>
                <a:gd name="T11" fmla="*/ 956 h 1103"/>
                <a:gd name="T12" fmla="*/ 585 w 658"/>
                <a:gd name="T13" fmla="*/ 981 h 1103"/>
                <a:gd name="T14" fmla="*/ 587 w 658"/>
                <a:gd name="T15" fmla="*/ 992 h 1103"/>
                <a:gd name="T16" fmla="*/ 588 w 658"/>
                <a:gd name="T17" fmla="*/ 998 h 1103"/>
                <a:gd name="T18" fmla="*/ 591 w 658"/>
                <a:gd name="T19" fmla="*/ 1033 h 1103"/>
                <a:gd name="T20" fmla="*/ 591 w 658"/>
                <a:gd name="T21" fmla="*/ 1064 h 1103"/>
                <a:gd name="T22" fmla="*/ 651 w 658"/>
                <a:gd name="T23" fmla="*/ 1064 h 1103"/>
                <a:gd name="T24" fmla="*/ 592 w 658"/>
                <a:gd name="T25" fmla="*/ 811 h 1103"/>
                <a:gd name="T26" fmla="*/ 427 w 658"/>
                <a:gd name="T27" fmla="*/ 596 h 1103"/>
                <a:gd name="T28" fmla="*/ 293 w 658"/>
                <a:gd name="T29" fmla="*/ 492 h 1103"/>
                <a:gd name="T30" fmla="*/ 188 w 658"/>
                <a:gd name="T31" fmla="*/ 385 h 1103"/>
                <a:gd name="T32" fmla="*/ 77 w 658"/>
                <a:gd name="T33" fmla="*/ 139 h 1103"/>
                <a:gd name="T34" fmla="*/ 69 w 658"/>
                <a:gd name="T35" fmla="*/ 30 h 1103"/>
                <a:gd name="T36" fmla="*/ 39 w 658"/>
                <a:gd name="T37" fmla="*/ 0 h 1103"/>
                <a:gd name="T38" fmla="*/ 9 w 658"/>
                <a:gd name="T39" fmla="*/ 3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8" h="1103">
                  <a:moveTo>
                    <a:pt x="9" y="30"/>
                  </a:moveTo>
                  <a:cubicBezTo>
                    <a:pt x="0" y="115"/>
                    <a:pt x="26" y="208"/>
                    <a:pt x="59" y="285"/>
                  </a:cubicBezTo>
                  <a:cubicBezTo>
                    <a:pt x="94" y="367"/>
                    <a:pt x="148" y="439"/>
                    <a:pt x="212" y="501"/>
                  </a:cubicBezTo>
                  <a:cubicBezTo>
                    <a:pt x="253" y="540"/>
                    <a:pt x="300" y="570"/>
                    <a:pt x="344" y="605"/>
                  </a:cubicBezTo>
                  <a:cubicBezTo>
                    <a:pt x="385" y="637"/>
                    <a:pt x="423" y="673"/>
                    <a:pt x="457" y="712"/>
                  </a:cubicBezTo>
                  <a:cubicBezTo>
                    <a:pt x="516" y="782"/>
                    <a:pt x="559" y="866"/>
                    <a:pt x="580" y="956"/>
                  </a:cubicBezTo>
                  <a:cubicBezTo>
                    <a:pt x="582" y="964"/>
                    <a:pt x="584" y="972"/>
                    <a:pt x="585" y="981"/>
                  </a:cubicBezTo>
                  <a:cubicBezTo>
                    <a:pt x="586" y="984"/>
                    <a:pt x="587" y="988"/>
                    <a:pt x="587" y="992"/>
                  </a:cubicBezTo>
                  <a:cubicBezTo>
                    <a:pt x="587" y="993"/>
                    <a:pt x="589" y="1005"/>
                    <a:pt x="588" y="998"/>
                  </a:cubicBezTo>
                  <a:cubicBezTo>
                    <a:pt x="590" y="1009"/>
                    <a:pt x="591" y="1021"/>
                    <a:pt x="591" y="1033"/>
                  </a:cubicBezTo>
                  <a:cubicBezTo>
                    <a:pt x="592" y="1044"/>
                    <a:pt x="592" y="1054"/>
                    <a:pt x="591" y="1064"/>
                  </a:cubicBezTo>
                  <a:cubicBezTo>
                    <a:pt x="588" y="1103"/>
                    <a:pt x="648" y="1103"/>
                    <a:pt x="651" y="1064"/>
                  </a:cubicBezTo>
                  <a:cubicBezTo>
                    <a:pt x="658" y="979"/>
                    <a:pt x="628" y="887"/>
                    <a:pt x="592" y="811"/>
                  </a:cubicBezTo>
                  <a:cubicBezTo>
                    <a:pt x="553" y="729"/>
                    <a:pt x="495" y="657"/>
                    <a:pt x="427" y="596"/>
                  </a:cubicBezTo>
                  <a:cubicBezTo>
                    <a:pt x="385" y="558"/>
                    <a:pt x="337" y="528"/>
                    <a:pt x="293" y="492"/>
                  </a:cubicBezTo>
                  <a:cubicBezTo>
                    <a:pt x="254" y="460"/>
                    <a:pt x="219" y="424"/>
                    <a:pt x="188" y="385"/>
                  </a:cubicBezTo>
                  <a:cubicBezTo>
                    <a:pt x="132" y="314"/>
                    <a:pt x="94" y="228"/>
                    <a:pt x="77" y="139"/>
                  </a:cubicBezTo>
                  <a:cubicBezTo>
                    <a:pt x="70" y="107"/>
                    <a:pt x="65" y="68"/>
                    <a:pt x="69" y="30"/>
                  </a:cubicBezTo>
                  <a:cubicBezTo>
                    <a:pt x="71" y="14"/>
                    <a:pt x="54" y="0"/>
                    <a:pt x="39" y="0"/>
                  </a:cubicBezTo>
                  <a:cubicBezTo>
                    <a:pt x="22" y="0"/>
                    <a:pt x="11" y="14"/>
                    <a:pt x="9" y="3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Freeform 7">
            <a:extLst>
              <a:ext uri="{FF2B5EF4-FFF2-40B4-BE49-F238E27FC236}">
                <a16:creationId xmlns:a16="http://schemas.microsoft.com/office/drawing/2014/main" id="{9F8DCFB5-8164-424A-AC6F-D494B6ABFC77}"/>
              </a:ext>
            </a:extLst>
          </p:cNvPr>
          <p:cNvSpPr>
            <a:spLocks noChangeAspect="1" noEditPoints="1"/>
          </p:cNvSpPr>
          <p:nvPr/>
        </p:nvSpPr>
        <p:spPr bwMode="auto">
          <a:xfrm>
            <a:off x="3868646" y="1888301"/>
            <a:ext cx="319258" cy="427514"/>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31">
            <a:extLst>
              <a:ext uri="{FF2B5EF4-FFF2-40B4-BE49-F238E27FC236}">
                <a16:creationId xmlns:a16="http://schemas.microsoft.com/office/drawing/2014/main" id="{A963645E-EEB6-4702-A06B-128649DA481C}"/>
              </a:ext>
            </a:extLst>
          </p:cNvPr>
          <p:cNvSpPr>
            <a:spLocks noChangeAspect="1"/>
          </p:cNvSpPr>
          <p:nvPr/>
        </p:nvSpPr>
        <p:spPr bwMode="auto">
          <a:xfrm>
            <a:off x="3799501" y="4377633"/>
            <a:ext cx="458174" cy="311018"/>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8">
            <a:extLst>
              <a:ext uri="{FF2B5EF4-FFF2-40B4-BE49-F238E27FC236}">
                <a16:creationId xmlns:a16="http://schemas.microsoft.com/office/drawing/2014/main" id="{3A6C9D3B-A7BB-4EFF-A7C4-C491FD9D5C56}"/>
              </a:ext>
            </a:extLst>
          </p:cNvPr>
          <p:cNvSpPr>
            <a:spLocks noChangeAspect="1" noEditPoints="1"/>
          </p:cNvSpPr>
          <p:nvPr/>
        </p:nvSpPr>
        <p:spPr bwMode="auto">
          <a:xfrm>
            <a:off x="8049153" y="2754729"/>
            <a:ext cx="197498" cy="451978"/>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36">
            <a:extLst>
              <a:ext uri="{FF2B5EF4-FFF2-40B4-BE49-F238E27FC236}">
                <a16:creationId xmlns:a16="http://schemas.microsoft.com/office/drawing/2014/main" id="{4F45453E-CA3A-4E8D-8D04-990EC2770FCC}"/>
              </a:ext>
            </a:extLst>
          </p:cNvPr>
          <p:cNvSpPr>
            <a:spLocks noChangeAspect="1" noEditPoints="1"/>
          </p:cNvSpPr>
          <p:nvPr/>
        </p:nvSpPr>
        <p:spPr bwMode="auto">
          <a:xfrm>
            <a:off x="7909432" y="5178679"/>
            <a:ext cx="464200" cy="42466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274121527"/>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upa 10"/>
          <p:cNvGrpSpPr/>
          <p:nvPr/>
        </p:nvGrpSpPr>
        <p:grpSpPr>
          <a:xfrm>
            <a:off x="2238093" y="1782243"/>
            <a:ext cx="2304256" cy="1070693"/>
            <a:chOff x="1991544" y="1782243"/>
            <a:chExt cx="2304256" cy="1070693"/>
          </a:xfrm>
        </p:grpSpPr>
        <p:cxnSp>
          <p:nvCxnSpPr>
            <p:cNvPr id="250" name="Łącznik łamany 249"/>
            <p:cNvCxnSpPr>
              <a:stCxn id="238" idx="3"/>
            </p:cNvCxnSpPr>
            <p:nvPr/>
          </p:nvCxnSpPr>
          <p:spPr>
            <a:xfrm>
              <a:off x="3791744" y="2070275"/>
              <a:ext cx="504056" cy="782661"/>
            </a:xfrm>
            <a:prstGeom prst="bentConnector2">
              <a:avLst/>
            </a:prstGeom>
            <a:ln w="38100" cap="rnd">
              <a:solidFill>
                <a:schemeClr val="accent3"/>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8" name="pole tekstowe 237"/>
            <p:cNvSpPr txBox="1"/>
            <p:nvPr/>
          </p:nvSpPr>
          <p:spPr>
            <a:xfrm>
              <a:off x="1991544" y="1782243"/>
              <a:ext cx="1800200" cy="576064"/>
            </a:xfrm>
            <a:prstGeom prst="rect">
              <a:avLst/>
            </a:prstGeom>
            <a:noFill/>
          </p:spPr>
          <p:txBody>
            <a:bodyPr wrap="square" lIns="144000" tIns="108000" rIns="144000" bIns="108000" rtlCol="0">
              <a:noAutofit/>
            </a:bodyPr>
            <a:lstStyle/>
            <a:p>
              <a:pPr algn="r"/>
              <a:r>
                <a:rPr lang="en-US" sz="2000" dirty="0"/>
                <a:t>Your goal</a:t>
              </a:r>
            </a:p>
          </p:txBody>
        </p:sp>
      </p:grpSp>
      <p:grpSp>
        <p:nvGrpSpPr>
          <p:cNvPr id="12" name="Grupa 11"/>
          <p:cNvGrpSpPr/>
          <p:nvPr/>
        </p:nvGrpSpPr>
        <p:grpSpPr>
          <a:xfrm>
            <a:off x="5982509" y="1782243"/>
            <a:ext cx="2304257" cy="926677"/>
            <a:chOff x="5951984" y="1782243"/>
            <a:chExt cx="2304257" cy="926677"/>
          </a:xfrm>
        </p:grpSpPr>
        <p:cxnSp>
          <p:nvCxnSpPr>
            <p:cNvPr id="253" name="Łącznik łamany 252"/>
            <p:cNvCxnSpPr>
              <a:endCxn id="239" idx="3"/>
            </p:cNvCxnSpPr>
            <p:nvPr/>
          </p:nvCxnSpPr>
          <p:spPr>
            <a:xfrm rot="16200000" flipV="1">
              <a:off x="7684890" y="2137570"/>
              <a:ext cx="638645" cy="504056"/>
            </a:xfrm>
            <a:prstGeom prst="bentConnector2">
              <a:avLst/>
            </a:prstGeom>
            <a:ln w="381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9" name="pole tekstowe 238"/>
            <p:cNvSpPr txBox="1"/>
            <p:nvPr/>
          </p:nvSpPr>
          <p:spPr>
            <a:xfrm>
              <a:off x="5951984" y="1782243"/>
              <a:ext cx="1800200" cy="576064"/>
            </a:xfrm>
            <a:prstGeom prst="rect">
              <a:avLst/>
            </a:prstGeom>
            <a:noFill/>
          </p:spPr>
          <p:txBody>
            <a:bodyPr wrap="square" lIns="144000" tIns="108000" rIns="144000" bIns="108000" rtlCol="0">
              <a:noAutofit/>
            </a:bodyPr>
            <a:lstStyle/>
            <a:p>
              <a:pPr algn="r"/>
              <a:r>
                <a:rPr lang="en-US" sz="2000" dirty="0"/>
                <a:t>Your goal</a:t>
              </a:r>
            </a:p>
          </p:txBody>
        </p:sp>
      </p:grpSp>
      <p:grpSp>
        <p:nvGrpSpPr>
          <p:cNvPr id="15" name="Grupa 14"/>
          <p:cNvGrpSpPr/>
          <p:nvPr/>
        </p:nvGrpSpPr>
        <p:grpSpPr>
          <a:xfrm>
            <a:off x="2280143" y="4587527"/>
            <a:ext cx="2190198" cy="1082726"/>
            <a:chOff x="2249618" y="4587527"/>
            <a:chExt cx="2190198" cy="1082726"/>
          </a:xfrm>
        </p:grpSpPr>
        <p:cxnSp>
          <p:nvCxnSpPr>
            <p:cNvPr id="243" name="Łącznik łamany 242"/>
            <p:cNvCxnSpPr>
              <a:cxnSpLocks/>
              <a:stCxn id="240" idx="1"/>
            </p:cNvCxnSpPr>
            <p:nvPr/>
          </p:nvCxnSpPr>
          <p:spPr>
            <a:xfrm rot="10800000">
              <a:off x="2249618" y="4587527"/>
              <a:ext cx="389998" cy="794694"/>
            </a:xfrm>
            <a:prstGeom prst="bentConnector2">
              <a:avLst/>
            </a:prstGeom>
            <a:ln w="3175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0" name="pole tekstowe 239"/>
            <p:cNvSpPr txBox="1"/>
            <p:nvPr/>
          </p:nvSpPr>
          <p:spPr>
            <a:xfrm>
              <a:off x="2639616" y="5094189"/>
              <a:ext cx="1800200" cy="576064"/>
            </a:xfrm>
            <a:prstGeom prst="rect">
              <a:avLst/>
            </a:prstGeom>
            <a:noFill/>
          </p:spPr>
          <p:txBody>
            <a:bodyPr wrap="square" lIns="144000" tIns="108000" rIns="144000" bIns="108000" rtlCol="0">
              <a:noAutofit/>
            </a:bodyPr>
            <a:lstStyle/>
            <a:p>
              <a:r>
                <a:rPr lang="en-US" sz="2000" dirty="0"/>
                <a:t>Your goal</a:t>
              </a:r>
            </a:p>
          </p:txBody>
        </p:sp>
      </p:grpSp>
      <p:grpSp>
        <p:nvGrpSpPr>
          <p:cNvPr id="14" name="Grupa 13"/>
          <p:cNvGrpSpPr/>
          <p:nvPr/>
        </p:nvGrpSpPr>
        <p:grpSpPr>
          <a:xfrm>
            <a:off x="5226425" y="4518125"/>
            <a:ext cx="1800200" cy="1152128"/>
            <a:chOff x="5195900" y="4518125"/>
            <a:chExt cx="1800200" cy="1152128"/>
          </a:xfrm>
        </p:grpSpPr>
        <p:cxnSp>
          <p:nvCxnSpPr>
            <p:cNvPr id="279" name="Łącznik prosty 278"/>
            <p:cNvCxnSpPr>
              <a:stCxn id="241" idx="0"/>
            </p:cNvCxnSpPr>
            <p:nvPr/>
          </p:nvCxnSpPr>
          <p:spPr>
            <a:xfrm flipV="1">
              <a:off x="6096000" y="4518125"/>
              <a:ext cx="0" cy="576064"/>
            </a:xfrm>
            <a:prstGeom prst="line">
              <a:avLst/>
            </a:prstGeom>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1" name="pole tekstowe 240"/>
            <p:cNvSpPr txBox="1"/>
            <p:nvPr/>
          </p:nvSpPr>
          <p:spPr>
            <a:xfrm>
              <a:off x="5195900" y="5094189"/>
              <a:ext cx="1800200" cy="576064"/>
            </a:xfrm>
            <a:prstGeom prst="rect">
              <a:avLst/>
            </a:prstGeom>
            <a:noFill/>
          </p:spPr>
          <p:txBody>
            <a:bodyPr wrap="square" lIns="144000" tIns="108000" rIns="144000" bIns="108000" rtlCol="0">
              <a:noAutofit/>
            </a:bodyPr>
            <a:lstStyle/>
            <a:p>
              <a:pPr algn="ctr"/>
              <a:r>
                <a:rPr lang="en-US" sz="2000" dirty="0"/>
                <a:t>Your goal</a:t>
              </a:r>
            </a:p>
          </p:txBody>
        </p:sp>
      </p:grpSp>
      <p:grpSp>
        <p:nvGrpSpPr>
          <p:cNvPr id="13" name="Grupa 12"/>
          <p:cNvGrpSpPr/>
          <p:nvPr/>
        </p:nvGrpSpPr>
        <p:grpSpPr>
          <a:xfrm>
            <a:off x="7782709" y="4518125"/>
            <a:ext cx="2304256" cy="1152128"/>
            <a:chOff x="7752184" y="4518125"/>
            <a:chExt cx="2304256" cy="1152128"/>
          </a:xfrm>
        </p:grpSpPr>
        <p:sp>
          <p:nvSpPr>
            <p:cNvPr id="255" name="pole tekstowe 254"/>
            <p:cNvSpPr txBox="1"/>
            <p:nvPr/>
          </p:nvSpPr>
          <p:spPr>
            <a:xfrm>
              <a:off x="7752184" y="5094189"/>
              <a:ext cx="1800200" cy="576064"/>
            </a:xfrm>
            <a:prstGeom prst="rect">
              <a:avLst/>
            </a:prstGeom>
            <a:noFill/>
          </p:spPr>
          <p:txBody>
            <a:bodyPr wrap="square" lIns="144000" tIns="108000" rIns="144000" bIns="108000" rtlCol="0">
              <a:noAutofit/>
            </a:bodyPr>
            <a:lstStyle/>
            <a:p>
              <a:pPr algn="r"/>
              <a:r>
                <a:rPr lang="en-US" sz="2000" dirty="0"/>
                <a:t>Your goal</a:t>
              </a:r>
            </a:p>
          </p:txBody>
        </p:sp>
        <p:cxnSp>
          <p:nvCxnSpPr>
            <p:cNvPr id="257" name="Łącznik łamany 256"/>
            <p:cNvCxnSpPr>
              <a:stCxn id="255" idx="3"/>
            </p:cNvCxnSpPr>
            <p:nvPr/>
          </p:nvCxnSpPr>
          <p:spPr>
            <a:xfrm flipV="1">
              <a:off x="9552384" y="4518125"/>
              <a:ext cx="504056" cy="864096"/>
            </a:xfrm>
            <a:prstGeom prst="bentConnector2">
              <a:avLst/>
            </a:prstGeom>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0" name="Grupa 9"/>
          <p:cNvGrpSpPr/>
          <p:nvPr/>
        </p:nvGrpSpPr>
        <p:grpSpPr>
          <a:xfrm>
            <a:off x="809988" y="2740025"/>
            <a:ext cx="10636250" cy="2317750"/>
            <a:chOff x="779463" y="2740025"/>
            <a:chExt cx="10636250" cy="2317750"/>
          </a:xfrm>
        </p:grpSpPr>
        <p:grpSp>
          <p:nvGrpSpPr>
            <p:cNvPr id="5" name="Grupa 4"/>
            <p:cNvGrpSpPr/>
            <p:nvPr/>
          </p:nvGrpSpPr>
          <p:grpSpPr>
            <a:xfrm>
              <a:off x="779463" y="2740025"/>
              <a:ext cx="10636250" cy="2317750"/>
              <a:chOff x="779463" y="2740025"/>
              <a:chExt cx="10636250" cy="2317750"/>
            </a:xfrm>
          </p:grpSpPr>
          <p:grpSp>
            <p:nvGrpSpPr>
              <p:cNvPr id="190" name="Grupa 189"/>
              <p:cNvGrpSpPr/>
              <p:nvPr/>
            </p:nvGrpSpPr>
            <p:grpSpPr>
              <a:xfrm>
                <a:off x="5539740" y="2933949"/>
                <a:ext cx="1083116" cy="1385002"/>
                <a:chOff x="5539740" y="2924944"/>
                <a:chExt cx="1083116" cy="1385002"/>
              </a:xfrm>
            </p:grpSpPr>
            <p:cxnSp>
              <p:nvCxnSpPr>
                <p:cNvPr id="145" name="Łącznik prosty 144"/>
                <p:cNvCxnSpPr/>
                <p:nvPr/>
              </p:nvCxnSpPr>
              <p:spPr>
                <a:xfrm flipH="1">
                  <a:off x="5539740" y="2924944"/>
                  <a:ext cx="548868" cy="866383"/>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8" name="Łącznik prosty 147"/>
                <p:cNvCxnSpPr/>
                <p:nvPr/>
              </p:nvCxnSpPr>
              <p:spPr>
                <a:xfrm flipH="1">
                  <a:off x="6050280" y="3406140"/>
                  <a:ext cx="572576" cy="903806"/>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9" name="Łącznik prosty 148"/>
                <p:cNvCxnSpPr/>
                <p:nvPr/>
              </p:nvCxnSpPr>
              <p:spPr>
                <a:xfrm flipH="1">
                  <a:off x="5760720" y="3131820"/>
                  <a:ext cx="621946" cy="981740"/>
                </a:xfrm>
                <a:prstGeom prst="line">
                  <a:avLst/>
                </a:prstGeom>
                <a:ln w="57150" cap="rnd">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1" name="Grupa 190"/>
              <p:cNvGrpSpPr/>
              <p:nvPr/>
            </p:nvGrpSpPr>
            <p:grpSpPr>
              <a:xfrm>
                <a:off x="9480376" y="2933949"/>
                <a:ext cx="1083116" cy="1385002"/>
                <a:chOff x="5539740" y="2924944"/>
                <a:chExt cx="1083116" cy="1385002"/>
              </a:xfrm>
            </p:grpSpPr>
            <p:cxnSp>
              <p:nvCxnSpPr>
                <p:cNvPr id="192" name="Łącznik prosty 191"/>
                <p:cNvCxnSpPr/>
                <p:nvPr/>
              </p:nvCxnSpPr>
              <p:spPr>
                <a:xfrm flipH="1">
                  <a:off x="5539740" y="2924944"/>
                  <a:ext cx="548868" cy="866383"/>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Łącznik prosty 192"/>
                <p:cNvCxnSpPr/>
                <p:nvPr/>
              </p:nvCxnSpPr>
              <p:spPr>
                <a:xfrm flipH="1">
                  <a:off x="6050280" y="3406140"/>
                  <a:ext cx="572576" cy="903806"/>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4" name="Łącznik prosty 193"/>
                <p:cNvCxnSpPr/>
                <p:nvPr/>
              </p:nvCxnSpPr>
              <p:spPr>
                <a:xfrm flipH="1">
                  <a:off x="5760720" y="3131820"/>
                  <a:ext cx="621946" cy="981740"/>
                </a:xfrm>
                <a:prstGeom prst="line">
                  <a:avLst/>
                </a:prstGeom>
                <a:ln w="57150" cap="rnd">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5" name="Grupa 194"/>
              <p:cNvGrpSpPr/>
              <p:nvPr/>
            </p:nvGrpSpPr>
            <p:grpSpPr>
              <a:xfrm>
                <a:off x="1616264" y="2956809"/>
                <a:ext cx="1083116" cy="1385002"/>
                <a:chOff x="5539740" y="2924944"/>
                <a:chExt cx="1083116" cy="1385002"/>
              </a:xfrm>
            </p:grpSpPr>
            <p:cxnSp>
              <p:nvCxnSpPr>
                <p:cNvPr id="196" name="Łącznik prosty 195"/>
                <p:cNvCxnSpPr/>
                <p:nvPr/>
              </p:nvCxnSpPr>
              <p:spPr>
                <a:xfrm flipH="1">
                  <a:off x="5539740" y="2924944"/>
                  <a:ext cx="548868" cy="866383"/>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7" name="Łącznik prosty 196"/>
                <p:cNvCxnSpPr/>
                <p:nvPr/>
              </p:nvCxnSpPr>
              <p:spPr>
                <a:xfrm flipH="1">
                  <a:off x="6050280" y="3406140"/>
                  <a:ext cx="572576" cy="903806"/>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8" name="Łącznik prosty 197"/>
                <p:cNvCxnSpPr/>
                <p:nvPr/>
              </p:nvCxnSpPr>
              <p:spPr>
                <a:xfrm flipH="1">
                  <a:off x="5760720" y="3131820"/>
                  <a:ext cx="621946" cy="981740"/>
                </a:xfrm>
                <a:prstGeom prst="line">
                  <a:avLst/>
                </a:prstGeom>
                <a:ln w="57150" cap="rnd">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9" name="Grupa 198"/>
              <p:cNvGrpSpPr/>
              <p:nvPr/>
            </p:nvGrpSpPr>
            <p:grpSpPr>
              <a:xfrm flipV="1">
                <a:off x="7501385" y="2956809"/>
                <a:ext cx="1085964" cy="1324502"/>
                <a:chOff x="5539740" y="2965576"/>
                <a:chExt cx="1085964" cy="1324502"/>
              </a:xfrm>
            </p:grpSpPr>
            <p:cxnSp>
              <p:nvCxnSpPr>
                <p:cNvPr id="200" name="Łącznik prosty 199"/>
                <p:cNvCxnSpPr/>
                <p:nvPr/>
              </p:nvCxnSpPr>
              <p:spPr>
                <a:xfrm flipH="1">
                  <a:off x="5539740" y="2965576"/>
                  <a:ext cx="523127" cy="825750"/>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Łącznik prosty 200"/>
                <p:cNvCxnSpPr/>
                <p:nvPr/>
              </p:nvCxnSpPr>
              <p:spPr>
                <a:xfrm flipH="1">
                  <a:off x="6062867" y="3401644"/>
                  <a:ext cx="562837" cy="888434"/>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2" name="Łącznik prosty 201"/>
                <p:cNvCxnSpPr/>
                <p:nvPr/>
              </p:nvCxnSpPr>
              <p:spPr>
                <a:xfrm flipH="1">
                  <a:off x="5783298" y="3120658"/>
                  <a:ext cx="606440" cy="957262"/>
                </a:xfrm>
                <a:prstGeom prst="line">
                  <a:avLst/>
                </a:prstGeom>
                <a:ln w="57150" cap="rnd">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09" name="Grupa 208"/>
              <p:cNvGrpSpPr/>
              <p:nvPr/>
            </p:nvGrpSpPr>
            <p:grpSpPr>
              <a:xfrm flipV="1">
                <a:off x="3539716" y="2956809"/>
                <a:ext cx="1085964" cy="1324502"/>
                <a:chOff x="5539740" y="2965576"/>
                <a:chExt cx="1085964" cy="1324502"/>
              </a:xfrm>
            </p:grpSpPr>
            <p:cxnSp>
              <p:nvCxnSpPr>
                <p:cNvPr id="210" name="Łącznik prosty 209"/>
                <p:cNvCxnSpPr/>
                <p:nvPr/>
              </p:nvCxnSpPr>
              <p:spPr>
                <a:xfrm flipH="1">
                  <a:off x="5539740" y="2965576"/>
                  <a:ext cx="523127" cy="825750"/>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Łącznik prosty 210"/>
                <p:cNvCxnSpPr/>
                <p:nvPr/>
              </p:nvCxnSpPr>
              <p:spPr>
                <a:xfrm flipH="1">
                  <a:off x="6062867" y="3401644"/>
                  <a:ext cx="562837" cy="888434"/>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Łącznik prosty 211"/>
                <p:cNvCxnSpPr/>
                <p:nvPr/>
              </p:nvCxnSpPr>
              <p:spPr>
                <a:xfrm flipH="1">
                  <a:off x="5783298" y="3120658"/>
                  <a:ext cx="606440" cy="957262"/>
                </a:xfrm>
                <a:prstGeom prst="line">
                  <a:avLst/>
                </a:prstGeom>
                <a:ln w="57150" cap="rnd">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 name="Group 4"/>
              <p:cNvGrpSpPr>
                <a:grpSpLocks noChangeAspect="1"/>
              </p:cNvGrpSpPr>
              <p:nvPr/>
            </p:nvGrpSpPr>
            <p:grpSpPr bwMode="auto">
              <a:xfrm>
                <a:off x="779463" y="2740025"/>
                <a:ext cx="10636250" cy="2317750"/>
                <a:chOff x="491" y="1726"/>
                <a:chExt cx="6700" cy="1460"/>
              </a:xfrm>
            </p:grpSpPr>
            <p:sp>
              <p:nvSpPr>
                <p:cNvPr id="8" name="Freeform 5"/>
                <p:cNvSpPr>
                  <a:spLocks/>
                </p:cNvSpPr>
                <p:nvPr/>
              </p:nvSpPr>
              <p:spPr bwMode="auto">
                <a:xfrm>
                  <a:off x="1257" y="1726"/>
                  <a:ext cx="4977" cy="1434"/>
                </a:xfrm>
                <a:custGeom>
                  <a:avLst/>
                  <a:gdLst>
                    <a:gd name="T0" fmla="*/ 0 w 2320"/>
                    <a:gd name="T1" fmla="*/ 0 h 667"/>
                    <a:gd name="T2" fmla="*/ 357 w 2320"/>
                    <a:gd name="T3" fmla="*/ 339 h 667"/>
                    <a:gd name="T4" fmla="*/ 802 w 2320"/>
                    <a:gd name="T5" fmla="*/ 366 h 667"/>
                    <a:gd name="T6" fmla="*/ 1160 w 2320"/>
                    <a:gd name="T7" fmla="*/ 0 h 667"/>
                    <a:gd name="T8" fmla="*/ 1517 w 2320"/>
                    <a:gd name="T9" fmla="*/ 339 h 667"/>
                    <a:gd name="T10" fmla="*/ 1962 w 2320"/>
                    <a:gd name="T11" fmla="*/ 366 h 667"/>
                    <a:gd name="T12" fmla="*/ 2320 w 2320"/>
                    <a:gd name="T13" fmla="*/ 0 h 667"/>
                  </a:gdLst>
                  <a:ahLst/>
                  <a:cxnLst>
                    <a:cxn ang="0">
                      <a:pos x="T0" y="T1"/>
                    </a:cxn>
                    <a:cxn ang="0">
                      <a:pos x="T2" y="T3"/>
                    </a:cxn>
                    <a:cxn ang="0">
                      <a:pos x="T4" y="T5"/>
                    </a:cxn>
                    <a:cxn ang="0">
                      <a:pos x="T6" y="T7"/>
                    </a:cxn>
                    <a:cxn ang="0">
                      <a:pos x="T8" y="T9"/>
                    </a:cxn>
                    <a:cxn ang="0">
                      <a:pos x="T10" y="T11"/>
                    </a:cxn>
                    <a:cxn ang="0">
                      <a:pos x="T12" y="T13"/>
                    </a:cxn>
                  </a:cxnLst>
                  <a:rect l="0" t="0" r="r" b="b"/>
                  <a:pathLst>
                    <a:path w="2320" h="667">
                      <a:moveTo>
                        <a:pt x="0" y="0"/>
                      </a:moveTo>
                      <a:cubicBezTo>
                        <a:pt x="56" y="3"/>
                        <a:pt x="168" y="16"/>
                        <a:pt x="357" y="339"/>
                      </a:cubicBezTo>
                      <a:cubicBezTo>
                        <a:pt x="405" y="424"/>
                        <a:pt x="594" y="667"/>
                        <a:pt x="802" y="366"/>
                      </a:cubicBezTo>
                      <a:cubicBezTo>
                        <a:pt x="941" y="120"/>
                        <a:pt x="1016" y="6"/>
                        <a:pt x="1160" y="0"/>
                      </a:cubicBezTo>
                      <a:cubicBezTo>
                        <a:pt x="1237" y="0"/>
                        <a:pt x="1328" y="16"/>
                        <a:pt x="1517" y="339"/>
                      </a:cubicBezTo>
                      <a:cubicBezTo>
                        <a:pt x="1565" y="424"/>
                        <a:pt x="1754" y="667"/>
                        <a:pt x="1962" y="366"/>
                      </a:cubicBezTo>
                      <a:cubicBezTo>
                        <a:pt x="2101" y="120"/>
                        <a:pt x="2176" y="6"/>
                        <a:pt x="2320" y="0"/>
                      </a:cubicBezTo>
                    </a:path>
                  </a:pathLst>
                </a:custGeom>
                <a:solidFill>
                  <a:srgbClr val="FFFFFF"/>
                </a:solidFill>
                <a:ln w="203200" cap="flat">
                  <a:solidFill>
                    <a:schemeClr val="accent1">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p:cNvSpPr>
                <p:nvPr/>
              </p:nvSpPr>
              <p:spPr bwMode="auto">
                <a:xfrm>
                  <a:off x="491" y="1754"/>
                  <a:ext cx="6700" cy="1432"/>
                </a:xfrm>
                <a:custGeom>
                  <a:avLst/>
                  <a:gdLst>
                    <a:gd name="T0" fmla="*/ 0 w 3123"/>
                    <a:gd name="T1" fmla="*/ 98 h 666"/>
                    <a:gd name="T2" fmla="*/ 199 w 3123"/>
                    <a:gd name="T3" fmla="*/ 338 h 666"/>
                    <a:gd name="T4" fmla="*/ 645 w 3123"/>
                    <a:gd name="T5" fmla="*/ 365 h 666"/>
                    <a:gd name="T6" fmla="*/ 1002 w 3123"/>
                    <a:gd name="T7" fmla="*/ 0 h 666"/>
                    <a:gd name="T8" fmla="*/ 1359 w 3123"/>
                    <a:gd name="T9" fmla="*/ 338 h 666"/>
                    <a:gd name="T10" fmla="*/ 1805 w 3123"/>
                    <a:gd name="T11" fmla="*/ 365 h 666"/>
                    <a:gd name="T12" fmla="*/ 2162 w 3123"/>
                    <a:gd name="T13" fmla="*/ 0 h 666"/>
                    <a:gd name="T14" fmla="*/ 2519 w 3123"/>
                    <a:gd name="T15" fmla="*/ 338 h 666"/>
                    <a:gd name="T16" fmla="*/ 2965 w 3123"/>
                    <a:gd name="T17" fmla="*/ 365 h 666"/>
                    <a:gd name="T18" fmla="*/ 3123 w 3123"/>
                    <a:gd name="T19" fmla="*/ 19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3" h="666">
                      <a:moveTo>
                        <a:pt x="0" y="98"/>
                      </a:moveTo>
                      <a:cubicBezTo>
                        <a:pt x="56" y="101"/>
                        <a:pt x="110" y="187"/>
                        <a:pt x="199" y="338"/>
                      </a:cubicBezTo>
                      <a:cubicBezTo>
                        <a:pt x="247" y="424"/>
                        <a:pt x="437" y="666"/>
                        <a:pt x="645" y="365"/>
                      </a:cubicBezTo>
                      <a:cubicBezTo>
                        <a:pt x="783" y="120"/>
                        <a:pt x="858" y="5"/>
                        <a:pt x="1002" y="0"/>
                      </a:cubicBezTo>
                      <a:cubicBezTo>
                        <a:pt x="1079" y="0"/>
                        <a:pt x="1170" y="16"/>
                        <a:pt x="1359" y="338"/>
                      </a:cubicBezTo>
                      <a:cubicBezTo>
                        <a:pt x="1407" y="424"/>
                        <a:pt x="1597" y="666"/>
                        <a:pt x="1805" y="365"/>
                      </a:cubicBezTo>
                      <a:cubicBezTo>
                        <a:pt x="1943" y="120"/>
                        <a:pt x="2018" y="5"/>
                        <a:pt x="2162" y="0"/>
                      </a:cubicBezTo>
                      <a:cubicBezTo>
                        <a:pt x="2218" y="2"/>
                        <a:pt x="2330" y="16"/>
                        <a:pt x="2519" y="338"/>
                      </a:cubicBezTo>
                      <a:cubicBezTo>
                        <a:pt x="2567" y="424"/>
                        <a:pt x="2757" y="666"/>
                        <a:pt x="2965" y="365"/>
                      </a:cubicBezTo>
                      <a:cubicBezTo>
                        <a:pt x="2965" y="365"/>
                        <a:pt x="3070" y="198"/>
                        <a:pt x="3123" y="195"/>
                      </a:cubicBezTo>
                    </a:path>
                  </a:pathLst>
                </a:custGeom>
                <a:noFill/>
                <a:ln w="2032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215" name="Grupa 214"/>
            <p:cNvGrpSpPr/>
            <p:nvPr/>
          </p:nvGrpSpPr>
          <p:grpSpPr>
            <a:xfrm>
              <a:off x="3943902" y="3175871"/>
              <a:ext cx="277592" cy="930027"/>
              <a:chOff x="3884812" y="3216014"/>
              <a:chExt cx="277592" cy="930027"/>
            </a:xfrm>
          </p:grpSpPr>
          <p:sp>
            <p:nvSpPr>
              <p:cNvPr id="213" name="Prostokąt zaokrąglony 212"/>
              <p:cNvSpPr/>
              <p:nvPr/>
            </p:nvSpPr>
            <p:spPr>
              <a:xfrm rot="14283946">
                <a:off x="3558594" y="3542232"/>
                <a:ext cx="930027" cy="277592"/>
              </a:xfrm>
              <a:prstGeom prst="roundRect">
                <a:avLst/>
              </a:prstGeom>
              <a:solidFill>
                <a:schemeClr val="bg1"/>
              </a:solidFill>
              <a:ln w="190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pole tekstowe 213"/>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2019</a:t>
                </a:r>
              </a:p>
            </p:txBody>
          </p:sp>
        </p:grpSp>
        <p:grpSp>
          <p:nvGrpSpPr>
            <p:cNvPr id="216" name="Grupa 215"/>
            <p:cNvGrpSpPr/>
            <p:nvPr/>
          </p:nvGrpSpPr>
          <p:grpSpPr>
            <a:xfrm>
              <a:off x="7885804" y="3176780"/>
              <a:ext cx="277592" cy="930027"/>
              <a:chOff x="3884812" y="3216014"/>
              <a:chExt cx="277592" cy="930027"/>
            </a:xfrm>
          </p:grpSpPr>
          <p:sp>
            <p:nvSpPr>
              <p:cNvPr id="217" name="Prostokąt zaokrąglony 216"/>
              <p:cNvSpPr/>
              <p:nvPr/>
            </p:nvSpPr>
            <p:spPr>
              <a:xfrm rot="14283946">
                <a:off x="3558594" y="3542232"/>
                <a:ext cx="930027" cy="277592"/>
              </a:xfrm>
              <a:prstGeom prst="roundRect">
                <a:avLst/>
              </a:pr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pole tekstowe 217"/>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2021</a:t>
                </a:r>
              </a:p>
            </p:txBody>
          </p:sp>
        </p:grpSp>
        <p:grpSp>
          <p:nvGrpSpPr>
            <p:cNvPr id="222" name="Grupa 221"/>
            <p:cNvGrpSpPr/>
            <p:nvPr/>
          </p:nvGrpSpPr>
          <p:grpSpPr>
            <a:xfrm rot="14769074">
              <a:off x="2019026" y="3189851"/>
              <a:ext cx="277592" cy="930027"/>
              <a:chOff x="3884812" y="3216014"/>
              <a:chExt cx="277592" cy="930027"/>
            </a:xfrm>
          </p:grpSpPr>
          <p:sp>
            <p:nvSpPr>
              <p:cNvPr id="223" name="Prostokąt zaokrąglony 222"/>
              <p:cNvSpPr/>
              <p:nvPr/>
            </p:nvSpPr>
            <p:spPr>
              <a:xfrm rot="14283946">
                <a:off x="3558594" y="3542232"/>
                <a:ext cx="930027" cy="277592"/>
              </a:xfrm>
              <a:prstGeom prst="roundRect">
                <a:avLst/>
              </a:prstGeom>
              <a:solidFill>
                <a:schemeClr val="bg1"/>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pole tekstowe 223"/>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2018</a:t>
                </a:r>
              </a:p>
            </p:txBody>
          </p:sp>
        </p:grpSp>
        <p:grpSp>
          <p:nvGrpSpPr>
            <p:cNvPr id="54" name="Grupa 53"/>
            <p:cNvGrpSpPr/>
            <p:nvPr/>
          </p:nvGrpSpPr>
          <p:grpSpPr>
            <a:xfrm rot="14769074">
              <a:off x="5942502" y="3206940"/>
              <a:ext cx="277592" cy="930027"/>
              <a:chOff x="3884812" y="3216014"/>
              <a:chExt cx="277592" cy="930027"/>
            </a:xfrm>
          </p:grpSpPr>
          <p:sp>
            <p:nvSpPr>
              <p:cNvPr id="55" name="Prostokąt zaokrąglony 54"/>
              <p:cNvSpPr/>
              <p:nvPr/>
            </p:nvSpPr>
            <p:spPr>
              <a:xfrm rot="14283946">
                <a:off x="3558594" y="3542232"/>
                <a:ext cx="930027" cy="277592"/>
              </a:xfrm>
              <a:prstGeom prst="roundRect">
                <a:avLst/>
              </a:prstGeom>
              <a:solidFill>
                <a:schemeClr val="bg1"/>
              </a:solidFill>
              <a:ln w="1905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pole tekstowe 55"/>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2020</a:t>
                </a:r>
              </a:p>
            </p:txBody>
          </p:sp>
        </p:grpSp>
        <p:grpSp>
          <p:nvGrpSpPr>
            <p:cNvPr id="57" name="Grupa 56"/>
            <p:cNvGrpSpPr/>
            <p:nvPr/>
          </p:nvGrpSpPr>
          <p:grpSpPr>
            <a:xfrm rot="14769074">
              <a:off x="9883138" y="3134932"/>
              <a:ext cx="277592" cy="930027"/>
              <a:chOff x="3884812" y="3216014"/>
              <a:chExt cx="277592" cy="930027"/>
            </a:xfrm>
          </p:grpSpPr>
          <p:sp>
            <p:nvSpPr>
              <p:cNvPr id="58" name="Prostokąt zaokrąglony 57"/>
              <p:cNvSpPr/>
              <p:nvPr/>
            </p:nvSpPr>
            <p:spPr>
              <a:xfrm rot="14283946">
                <a:off x="3558594" y="3542232"/>
                <a:ext cx="930027" cy="277592"/>
              </a:xfrm>
              <a:prstGeom prst="roundRect">
                <a:avLst/>
              </a:prstGeom>
              <a:solidFill>
                <a:schemeClr val="bg1"/>
              </a:solidFill>
              <a:ln w="190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ole tekstowe 58"/>
              <p:cNvSpPr txBox="1"/>
              <p:nvPr/>
            </p:nvSpPr>
            <p:spPr>
              <a:xfrm rot="3466477">
                <a:off x="3595833" y="3551465"/>
                <a:ext cx="863467" cy="250617"/>
              </a:xfrm>
              <a:prstGeom prst="rect">
                <a:avLst/>
              </a:prstGeom>
              <a:noFill/>
            </p:spPr>
            <p:txBody>
              <a:bodyPr wrap="square" lIns="0" tIns="0" rIns="0" bIns="0" rtlCol="0">
                <a:noAutofit/>
              </a:bodyPr>
              <a:lstStyle/>
              <a:p>
                <a:pPr algn="ctr"/>
                <a:r>
                  <a:rPr lang="en-US" sz="1600" dirty="0"/>
                  <a:t>2022</a:t>
                </a:r>
              </a:p>
            </p:txBody>
          </p:sp>
        </p:grpSp>
      </p:grpSp>
      <p:sp>
        <p:nvSpPr>
          <p:cNvPr id="52"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Yearly Goals Double Helix Timeline Template</a:t>
            </a:r>
          </a:p>
        </p:txBody>
      </p:sp>
      <p:sp>
        <p:nvSpPr>
          <p:cNvPr id="61" name="Freeform 5">
            <a:extLst>
              <a:ext uri="{FF2B5EF4-FFF2-40B4-BE49-F238E27FC236}">
                <a16:creationId xmlns:a16="http://schemas.microsoft.com/office/drawing/2014/main" id="{53B22C47-E716-47E9-9750-37EB3A3F2617}"/>
              </a:ext>
            </a:extLst>
          </p:cNvPr>
          <p:cNvSpPr>
            <a:spLocks/>
          </p:cNvSpPr>
          <p:nvPr/>
        </p:nvSpPr>
        <p:spPr bwMode="auto">
          <a:xfrm>
            <a:off x="672967" y="172391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5">
            <a:extLst>
              <a:ext uri="{FF2B5EF4-FFF2-40B4-BE49-F238E27FC236}">
                <a16:creationId xmlns:a16="http://schemas.microsoft.com/office/drawing/2014/main" id="{2E7423BB-A151-427F-AD76-E57960966113}"/>
              </a:ext>
            </a:extLst>
          </p:cNvPr>
          <p:cNvSpPr>
            <a:spLocks/>
          </p:cNvSpPr>
          <p:nvPr/>
        </p:nvSpPr>
        <p:spPr bwMode="auto">
          <a:xfrm>
            <a:off x="10059769" y="172391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5">
            <a:extLst>
              <a:ext uri="{FF2B5EF4-FFF2-40B4-BE49-F238E27FC236}">
                <a16:creationId xmlns:a16="http://schemas.microsoft.com/office/drawing/2014/main" id="{45D5164A-730F-4851-9CCE-5296A3353F7B}"/>
              </a:ext>
            </a:extLst>
          </p:cNvPr>
          <p:cNvSpPr>
            <a:spLocks/>
          </p:cNvSpPr>
          <p:nvPr/>
        </p:nvSpPr>
        <p:spPr bwMode="auto">
          <a:xfrm>
            <a:off x="4265958" y="4778923"/>
            <a:ext cx="1143180" cy="1107216"/>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1750"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62" name="Grafika 61">
            <a:extLst>
              <a:ext uri="{FF2B5EF4-FFF2-40B4-BE49-F238E27FC236}">
                <a16:creationId xmlns:a16="http://schemas.microsoft.com/office/drawing/2014/main" id="{3370BF67-3F45-4882-A3D5-96E3E9C0D312}"/>
              </a:ext>
            </a:extLst>
          </p:cNvPr>
          <p:cNvPicPr>
            <a:picLocks noChangeAspect="1"/>
          </p:cNvPicPr>
          <p:nvPr/>
        </p:nvPicPr>
        <p:blipFill>
          <a:blip/>
          <a:stretch>
            <a:fillRect/>
          </a:stretch>
        </p:blipFill>
        <p:spPr>
          <a:xfrm>
            <a:off x="1068956" y="2005812"/>
            <a:ext cx="351202" cy="504292"/>
          </a:xfrm>
          <a:prstGeom prst="rect">
            <a:avLst/>
          </a:prstGeom>
        </p:spPr>
      </p:pic>
      <p:sp>
        <p:nvSpPr>
          <p:cNvPr id="63" name="Freeform 6">
            <a:extLst>
              <a:ext uri="{FF2B5EF4-FFF2-40B4-BE49-F238E27FC236}">
                <a16:creationId xmlns:a16="http://schemas.microsoft.com/office/drawing/2014/main" id="{DBCB75E2-0239-4D13-B9D6-8B14DA4865DE}"/>
              </a:ext>
            </a:extLst>
          </p:cNvPr>
          <p:cNvSpPr>
            <a:spLocks noChangeAspect="1" noEditPoints="1"/>
          </p:cNvSpPr>
          <p:nvPr/>
        </p:nvSpPr>
        <p:spPr bwMode="auto">
          <a:xfrm>
            <a:off x="4569493" y="5102225"/>
            <a:ext cx="533396" cy="424946"/>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Freeform 6">
            <a:extLst>
              <a:ext uri="{FF2B5EF4-FFF2-40B4-BE49-F238E27FC236}">
                <a16:creationId xmlns:a16="http://schemas.microsoft.com/office/drawing/2014/main" id="{DE10836B-8837-4B43-A9EA-9365313EDD9D}"/>
              </a:ext>
            </a:extLst>
          </p:cNvPr>
          <p:cNvSpPr>
            <a:spLocks noChangeAspect="1"/>
          </p:cNvSpPr>
          <p:nvPr/>
        </p:nvSpPr>
        <p:spPr bwMode="auto">
          <a:xfrm>
            <a:off x="10369054" y="2067715"/>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90532215"/>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p:cNvGrpSpPr/>
          <p:nvPr/>
        </p:nvGrpSpPr>
        <p:grpSpPr>
          <a:xfrm>
            <a:off x="1694085" y="1916832"/>
            <a:ext cx="2327189" cy="4243796"/>
            <a:chOff x="1694085" y="1916832"/>
            <a:chExt cx="2327189" cy="4243796"/>
          </a:xfrm>
        </p:grpSpPr>
        <p:sp>
          <p:nvSpPr>
            <p:cNvPr id="265" name="pole tekstowe 264"/>
            <p:cNvSpPr txBox="1"/>
            <p:nvPr/>
          </p:nvSpPr>
          <p:spPr>
            <a:xfrm>
              <a:off x="2168517" y="3782690"/>
              <a:ext cx="1392155" cy="432048"/>
            </a:xfrm>
            <a:prstGeom prst="rect">
              <a:avLst/>
            </a:prstGeom>
            <a:noFill/>
          </p:spPr>
          <p:txBody>
            <a:bodyPr wrap="square" lIns="144000" tIns="108000" rIns="144000" bIns="108000" rtlCol="0">
              <a:noAutofit/>
            </a:bodyPr>
            <a:lstStyle/>
            <a:p>
              <a:pPr algn="ctr"/>
              <a:r>
                <a:rPr lang="en-US" sz="2400" dirty="0"/>
                <a:t>Title 1</a:t>
              </a:r>
            </a:p>
          </p:txBody>
        </p:sp>
        <p:sp>
          <p:nvSpPr>
            <p:cNvPr id="266" name="pole tekstowe 265"/>
            <p:cNvSpPr txBox="1"/>
            <p:nvPr/>
          </p:nvSpPr>
          <p:spPr>
            <a:xfrm>
              <a:off x="1895153"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nvGrpSpPr>
            <p:cNvPr id="11" name="Grupa 10"/>
            <p:cNvGrpSpPr/>
            <p:nvPr/>
          </p:nvGrpSpPr>
          <p:grpSpPr>
            <a:xfrm>
              <a:off x="1694085" y="1916832"/>
              <a:ext cx="2327189" cy="2398062"/>
              <a:chOff x="1694085" y="1916832"/>
              <a:chExt cx="2327189" cy="2398062"/>
            </a:xfrm>
          </p:grpSpPr>
          <p:cxnSp>
            <p:nvCxnSpPr>
              <p:cNvPr id="267" name="Łącznik prosty 266"/>
              <p:cNvCxnSpPr/>
              <p:nvPr/>
            </p:nvCxnSpPr>
            <p:spPr>
              <a:xfrm>
                <a:off x="2168517" y="4314894"/>
                <a:ext cx="1392155" cy="0"/>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45" name="Grupa 144"/>
              <p:cNvGrpSpPr/>
              <p:nvPr/>
            </p:nvGrpSpPr>
            <p:grpSpPr>
              <a:xfrm>
                <a:off x="1958490" y="1916832"/>
                <a:ext cx="1794300" cy="1612380"/>
                <a:chOff x="3071664" y="2767013"/>
                <a:chExt cx="864096" cy="776487"/>
              </a:xfrm>
            </p:grpSpPr>
            <p:grpSp>
              <p:nvGrpSpPr>
                <p:cNvPr id="146" name="Grupa 145"/>
                <p:cNvGrpSpPr/>
                <p:nvPr/>
              </p:nvGrpSpPr>
              <p:grpSpPr>
                <a:xfrm>
                  <a:off x="3071664" y="2767013"/>
                  <a:ext cx="864096" cy="373955"/>
                  <a:chOff x="3071664" y="2767013"/>
                  <a:chExt cx="864096" cy="373955"/>
                </a:xfrm>
              </p:grpSpPr>
              <p:cxnSp>
                <p:nvCxnSpPr>
                  <p:cNvPr id="155" name="Łącznik prosty 154"/>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6" name="Łącznik prosty 155"/>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7" name="Łącznik prosty 156"/>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8" name="Łącznik prosty 157"/>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9" name="Łącznik prosty 158"/>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0" name="Łącznik prosty 159"/>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1" name="Łącznik prosty 160"/>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47" name="Grupa 146"/>
                <p:cNvGrpSpPr/>
                <p:nvPr/>
              </p:nvGrpSpPr>
              <p:grpSpPr>
                <a:xfrm flipV="1">
                  <a:off x="3071664" y="3169545"/>
                  <a:ext cx="864096" cy="373955"/>
                  <a:chOff x="3071664" y="2767013"/>
                  <a:chExt cx="864096" cy="373955"/>
                </a:xfrm>
              </p:grpSpPr>
              <p:cxnSp>
                <p:nvCxnSpPr>
                  <p:cNvPr id="148" name="Łącznik prosty 147"/>
                  <p:cNvCxnSpPr/>
                  <p:nvPr/>
                </p:nvCxnSpPr>
                <p:spPr>
                  <a:xfrm flipV="1">
                    <a:off x="3071664" y="2996952"/>
                    <a:ext cx="0" cy="144016"/>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9" name="Łącznik prosty 148"/>
                  <p:cNvCxnSpPr/>
                  <p:nvPr/>
                </p:nvCxnSpPr>
                <p:spPr>
                  <a:xfrm flipV="1">
                    <a:off x="3215680" y="2890838"/>
                    <a:ext cx="0" cy="250130"/>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0" name="Łącznik prosty 149"/>
                  <p:cNvCxnSpPr/>
                  <p:nvPr/>
                </p:nvCxnSpPr>
                <p:spPr>
                  <a:xfrm flipV="1">
                    <a:off x="3359696" y="2805113"/>
                    <a:ext cx="0" cy="3358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1" name="Łącznik prosty 150"/>
                  <p:cNvCxnSpPr/>
                  <p:nvPr/>
                </p:nvCxnSpPr>
                <p:spPr>
                  <a:xfrm flipV="1">
                    <a:off x="3503712" y="2767013"/>
                    <a:ext cx="0" cy="3739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2" name="Łącznik prosty 151"/>
                  <p:cNvCxnSpPr/>
                  <p:nvPr/>
                </p:nvCxnSpPr>
                <p:spPr>
                  <a:xfrm flipV="1">
                    <a:off x="3647728" y="2805113"/>
                    <a:ext cx="0" cy="335855"/>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3" name="Łącznik prosty 152"/>
                  <p:cNvCxnSpPr/>
                  <p:nvPr/>
                </p:nvCxnSpPr>
                <p:spPr>
                  <a:xfrm flipV="1">
                    <a:off x="3791744" y="2886075"/>
                    <a:ext cx="0" cy="254893"/>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4" name="Łącznik prosty 153"/>
                  <p:cNvCxnSpPr/>
                  <p:nvPr/>
                </p:nvCxnSpPr>
                <p:spPr>
                  <a:xfrm flipV="1">
                    <a:off x="3935760" y="2996952"/>
                    <a:ext cx="0" cy="144016"/>
                  </a:xfrm>
                  <a:prstGeom prst="line">
                    <a:avLst/>
                  </a:prstGeom>
                  <a:ln w="5715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80" name="Owal 179"/>
              <p:cNvSpPr/>
              <p:nvPr/>
            </p:nvSpPr>
            <p:spPr>
              <a:xfrm>
                <a:off x="385024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4" name="Owal 253"/>
              <p:cNvSpPr/>
              <p:nvPr/>
            </p:nvSpPr>
            <p:spPr>
              <a:xfrm>
                <a:off x="2462546" y="2366620"/>
                <a:ext cx="720080" cy="720080"/>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Owal 163"/>
              <p:cNvSpPr/>
              <p:nvPr/>
            </p:nvSpPr>
            <p:spPr>
              <a:xfrm>
                <a:off x="1694085" y="2636912"/>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 name="Grupa 17"/>
          <p:cNvGrpSpPr/>
          <p:nvPr/>
        </p:nvGrpSpPr>
        <p:grpSpPr>
          <a:xfrm>
            <a:off x="6207249" y="1916832"/>
            <a:ext cx="2134505" cy="4243796"/>
            <a:chOff x="6207249" y="1916832"/>
            <a:chExt cx="2134505" cy="4243796"/>
          </a:xfrm>
        </p:grpSpPr>
        <p:sp>
          <p:nvSpPr>
            <p:cNvPr id="169" name="pole tekstowe 168"/>
            <p:cNvSpPr txBox="1"/>
            <p:nvPr/>
          </p:nvSpPr>
          <p:spPr>
            <a:xfrm>
              <a:off x="6480613" y="3783021"/>
              <a:ext cx="1392155" cy="432048"/>
            </a:xfrm>
            <a:prstGeom prst="rect">
              <a:avLst/>
            </a:prstGeom>
            <a:noFill/>
          </p:spPr>
          <p:txBody>
            <a:bodyPr wrap="square" lIns="144000" tIns="108000" rIns="144000" bIns="108000" rtlCol="0">
              <a:noAutofit/>
            </a:bodyPr>
            <a:lstStyle/>
            <a:p>
              <a:pPr algn="ctr"/>
              <a:r>
                <a:rPr lang="en-US" sz="2400" dirty="0"/>
                <a:t>Title 3</a:t>
              </a:r>
            </a:p>
          </p:txBody>
        </p:sp>
        <p:grpSp>
          <p:nvGrpSpPr>
            <p:cNvPr id="17" name="Grupa 16"/>
            <p:cNvGrpSpPr/>
            <p:nvPr/>
          </p:nvGrpSpPr>
          <p:grpSpPr>
            <a:xfrm>
              <a:off x="6278970" y="1916832"/>
              <a:ext cx="2062784" cy="2398393"/>
              <a:chOff x="6278970" y="1916832"/>
              <a:chExt cx="2062784" cy="2398393"/>
            </a:xfrm>
          </p:grpSpPr>
          <p:cxnSp>
            <p:nvCxnSpPr>
              <p:cNvPr id="171" name="Łącznik prosty 170"/>
              <p:cNvCxnSpPr/>
              <p:nvPr/>
            </p:nvCxnSpPr>
            <p:spPr>
              <a:xfrm>
                <a:off x="6480613" y="4315225"/>
                <a:ext cx="1392155" cy="0"/>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2" name="Grupa 111"/>
              <p:cNvGrpSpPr/>
              <p:nvPr/>
            </p:nvGrpSpPr>
            <p:grpSpPr>
              <a:xfrm>
                <a:off x="6278970" y="1916832"/>
                <a:ext cx="1794300" cy="1612380"/>
                <a:chOff x="3071664" y="2767013"/>
                <a:chExt cx="864096" cy="776487"/>
              </a:xfrm>
            </p:grpSpPr>
            <p:grpSp>
              <p:nvGrpSpPr>
                <p:cNvPr id="113" name="Grupa 112"/>
                <p:cNvGrpSpPr/>
                <p:nvPr/>
              </p:nvGrpSpPr>
              <p:grpSpPr>
                <a:xfrm>
                  <a:off x="3071664" y="2767013"/>
                  <a:ext cx="864096" cy="373955"/>
                  <a:chOff x="3071664" y="2767013"/>
                  <a:chExt cx="864096" cy="373955"/>
                </a:xfrm>
              </p:grpSpPr>
              <p:cxnSp>
                <p:nvCxnSpPr>
                  <p:cNvPr id="122" name="Łącznik prosty 121"/>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3" name="Łącznik prosty 122"/>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4" name="Łącznik prosty 123"/>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5" name="Łącznik prosty 124"/>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6" name="Łącznik prosty 125"/>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7" name="Łącznik prosty 126"/>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8" name="Łącznik prosty 127"/>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14" name="Grupa 113"/>
                <p:cNvGrpSpPr/>
                <p:nvPr/>
              </p:nvGrpSpPr>
              <p:grpSpPr>
                <a:xfrm flipV="1">
                  <a:off x="3071664" y="3169545"/>
                  <a:ext cx="864096" cy="373955"/>
                  <a:chOff x="3071664" y="2767013"/>
                  <a:chExt cx="864096" cy="373955"/>
                </a:xfrm>
              </p:grpSpPr>
              <p:cxnSp>
                <p:nvCxnSpPr>
                  <p:cNvPr id="115" name="Łącznik prosty 114"/>
                  <p:cNvCxnSpPr/>
                  <p:nvPr/>
                </p:nvCxnSpPr>
                <p:spPr>
                  <a:xfrm flipV="1">
                    <a:off x="3071664" y="2996952"/>
                    <a:ext cx="0" cy="144016"/>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6" name="Łącznik prosty 115"/>
                  <p:cNvCxnSpPr/>
                  <p:nvPr/>
                </p:nvCxnSpPr>
                <p:spPr>
                  <a:xfrm flipV="1">
                    <a:off x="3215680" y="2890838"/>
                    <a:ext cx="0" cy="250130"/>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7" name="Łącznik prosty 116"/>
                  <p:cNvCxnSpPr/>
                  <p:nvPr/>
                </p:nvCxnSpPr>
                <p:spPr>
                  <a:xfrm flipV="1">
                    <a:off x="3359696" y="2805113"/>
                    <a:ext cx="0" cy="3358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8" name="Łącznik prosty 117"/>
                  <p:cNvCxnSpPr/>
                  <p:nvPr/>
                </p:nvCxnSpPr>
                <p:spPr>
                  <a:xfrm flipV="1">
                    <a:off x="3503712" y="2767013"/>
                    <a:ext cx="0" cy="3739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9" name="Łącznik prosty 118"/>
                  <p:cNvCxnSpPr/>
                  <p:nvPr/>
                </p:nvCxnSpPr>
                <p:spPr>
                  <a:xfrm flipV="1">
                    <a:off x="3647728" y="2805113"/>
                    <a:ext cx="0" cy="335855"/>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0" name="Łącznik prosty 119"/>
                  <p:cNvCxnSpPr/>
                  <p:nvPr/>
                </p:nvCxnSpPr>
                <p:spPr>
                  <a:xfrm flipV="1">
                    <a:off x="3791744" y="2886075"/>
                    <a:ext cx="0" cy="254893"/>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1" name="Łącznik prosty 120"/>
                  <p:cNvCxnSpPr/>
                  <p:nvPr/>
                </p:nvCxnSpPr>
                <p:spPr>
                  <a:xfrm flipV="1">
                    <a:off x="3935760" y="2996952"/>
                    <a:ext cx="0" cy="144016"/>
                  </a:xfrm>
                  <a:prstGeom prst="line">
                    <a:avLst/>
                  </a:prstGeom>
                  <a:ln w="57150">
                    <a:solidFill>
                      <a:schemeClr val="accent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29" name="Owal 128"/>
              <p:cNvSpPr/>
              <p:nvPr/>
            </p:nvSpPr>
            <p:spPr>
              <a:xfrm>
                <a:off x="817072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9" name="Owal 258"/>
              <p:cNvSpPr/>
              <p:nvPr/>
            </p:nvSpPr>
            <p:spPr>
              <a:xfrm>
                <a:off x="6783026" y="2362982"/>
                <a:ext cx="720080" cy="720080"/>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7" name="pole tekstowe 186"/>
            <p:cNvSpPr txBox="1"/>
            <p:nvPr/>
          </p:nvSpPr>
          <p:spPr>
            <a:xfrm>
              <a:off x="6207249"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grpSp>
        <p:nvGrpSpPr>
          <p:cNvPr id="15" name="Grupa 14"/>
          <p:cNvGrpSpPr/>
          <p:nvPr/>
        </p:nvGrpSpPr>
        <p:grpSpPr>
          <a:xfrm>
            <a:off x="4052342" y="1916832"/>
            <a:ext cx="2129172" cy="4243796"/>
            <a:chOff x="4052342" y="1916832"/>
            <a:chExt cx="2129172" cy="4243796"/>
          </a:xfrm>
        </p:grpSpPr>
        <p:sp>
          <p:nvSpPr>
            <p:cNvPr id="166" name="pole tekstowe 165"/>
            <p:cNvSpPr txBox="1"/>
            <p:nvPr/>
          </p:nvSpPr>
          <p:spPr>
            <a:xfrm>
              <a:off x="4325706" y="3782144"/>
              <a:ext cx="1392155" cy="432048"/>
            </a:xfrm>
            <a:prstGeom prst="rect">
              <a:avLst/>
            </a:prstGeom>
            <a:noFill/>
          </p:spPr>
          <p:txBody>
            <a:bodyPr wrap="square" lIns="144000" tIns="108000" rIns="144000" bIns="108000" rtlCol="0">
              <a:noAutofit/>
            </a:bodyPr>
            <a:lstStyle/>
            <a:p>
              <a:pPr algn="ctr"/>
              <a:r>
                <a:rPr lang="en-US" sz="2400" dirty="0"/>
                <a:t>Title 2</a:t>
              </a:r>
            </a:p>
          </p:txBody>
        </p:sp>
        <p:grpSp>
          <p:nvGrpSpPr>
            <p:cNvPr id="14" name="Grupa 13"/>
            <p:cNvGrpSpPr/>
            <p:nvPr/>
          </p:nvGrpSpPr>
          <p:grpSpPr>
            <a:xfrm>
              <a:off x="4118730" y="1916832"/>
              <a:ext cx="2062784" cy="2397516"/>
              <a:chOff x="4118730" y="1916832"/>
              <a:chExt cx="2062784" cy="2397516"/>
            </a:xfrm>
          </p:grpSpPr>
          <p:cxnSp>
            <p:nvCxnSpPr>
              <p:cNvPr id="168" name="Łącznik prosty 167"/>
              <p:cNvCxnSpPr/>
              <p:nvPr/>
            </p:nvCxnSpPr>
            <p:spPr>
              <a:xfrm>
                <a:off x="4325706" y="4314348"/>
                <a:ext cx="1392155"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4" name="Grupa 93"/>
              <p:cNvGrpSpPr/>
              <p:nvPr/>
            </p:nvGrpSpPr>
            <p:grpSpPr>
              <a:xfrm>
                <a:off x="4118730" y="1916832"/>
                <a:ext cx="1794300" cy="1612380"/>
                <a:chOff x="3071664" y="2767013"/>
                <a:chExt cx="864096" cy="776487"/>
              </a:xfrm>
            </p:grpSpPr>
            <p:grpSp>
              <p:nvGrpSpPr>
                <p:cNvPr id="95" name="Grupa 94"/>
                <p:cNvGrpSpPr/>
                <p:nvPr/>
              </p:nvGrpSpPr>
              <p:grpSpPr>
                <a:xfrm>
                  <a:off x="3071664" y="2767013"/>
                  <a:ext cx="864096" cy="373955"/>
                  <a:chOff x="3071664" y="2767013"/>
                  <a:chExt cx="864096" cy="373955"/>
                </a:xfrm>
              </p:grpSpPr>
              <p:cxnSp>
                <p:nvCxnSpPr>
                  <p:cNvPr id="104" name="Łącznik prosty 103"/>
                  <p:cNvCxnSpPr/>
                  <p:nvPr/>
                </p:nvCxnSpPr>
                <p:spPr>
                  <a:xfrm flipV="1">
                    <a:off x="3071664" y="2996952"/>
                    <a:ext cx="0" cy="144016"/>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5" name="Łącznik prosty 104"/>
                  <p:cNvCxnSpPr/>
                  <p:nvPr/>
                </p:nvCxnSpPr>
                <p:spPr>
                  <a:xfrm flipV="1">
                    <a:off x="3215680" y="2890838"/>
                    <a:ext cx="0" cy="250130"/>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6" name="Łącznik prosty 105"/>
                  <p:cNvCxnSpPr/>
                  <p:nvPr/>
                </p:nvCxnSpPr>
                <p:spPr>
                  <a:xfrm flipV="1">
                    <a:off x="3359696" y="2805113"/>
                    <a:ext cx="0" cy="3358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7" name="Łącznik prosty 106"/>
                  <p:cNvCxnSpPr/>
                  <p:nvPr/>
                </p:nvCxnSpPr>
                <p:spPr>
                  <a:xfrm flipV="1">
                    <a:off x="3503712" y="2767013"/>
                    <a:ext cx="0" cy="3739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8" name="Łącznik prosty 107"/>
                  <p:cNvCxnSpPr/>
                  <p:nvPr/>
                </p:nvCxnSpPr>
                <p:spPr>
                  <a:xfrm flipV="1">
                    <a:off x="3647728" y="2805113"/>
                    <a:ext cx="0" cy="335855"/>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9" name="Łącznik prosty 108"/>
                  <p:cNvCxnSpPr/>
                  <p:nvPr/>
                </p:nvCxnSpPr>
                <p:spPr>
                  <a:xfrm flipV="1">
                    <a:off x="3791744" y="2886075"/>
                    <a:ext cx="0" cy="254893"/>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0" name="Łącznik prosty 109"/>
                  <p:cNvCxnSpPr/>
                  <p:nvPr/>
                </p:nvCxnSpPr>
                <p:spPr>
                  <a:xfrm flipV="1">
                    <a:off x="3935760" y="2996952"/>
                    <a:ext cx="0" cy="144016"/>
                  </a:xfrm>
                  <a:prstGeom prst="line">
                    <a:avLst/>
                  </a:prstGeom>
                  <a:ln w="57150">
                    <a:solidFill>
                      <a:schemeClr val="accent4"/>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96" name="Grupa 95"/>
                <p:cNvGrpSpPr/>
                <p:nvPr/>
              </p:nvGrpSpPr>
              <p:grpSpPr>
                <a:xfrm flipV="1">
                  <a:off x="3071664" y="3169545"/>
                  <a:ext cx="864096" cy="373955"/>
                  <a:chOff x="3071664" y="2767013"/>
                  <a:chExt cx="864096" cy="373955"/>
                </a:xfrm>
              </p:grpSpPr>
              <p:cxnSp>
                <p:nvCxnSpPr>
                  <p:cNvPr id="97" name="Łącznik prosty 96"/>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8" name="Łącznik prosty 97"/>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9" name="Łącznik prosty 98"/>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0" name="Łącznik prosty 99"/>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1" name="Łącznik prosty 100"/>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2" name="Łącznik prosty 101"/>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3" name="Łącznik prosty 102"/>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111" name="Owal 110"/>
              <p:cNvSpPr/>
              <p:nvPr/>
            </p:nvSpPr>
            <p:spPr>
              <a:xfrm>
                <a:off x="6010486" y="2637508"/>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Owal 257"/>
              <p:cNvSpPr/>
              <p:nvPr/>
            </p:nvSpPr>
            <p:spPr>
              <a:xfrm>
                <a:off x="4622786" y="2362982"/>
                <a:ext cx="720080" cy="720080"/>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6" name="pole tekstowe 185"/>
            <p:cNvSpPr txBox="1"/>
            <p:nvPr/>
          </p:nvSpPr>
          <p:spPr>
            <a:xfrm>
              <a:off x="4052342"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grpSp>
        <p:nvGrpSpPr>
          <p:cNvPr id="21" name="Grupa 20"/>
          <p:cNvGrpSpPr/>
          <p:nvPr/>
        </p:nvGrpSpPr>
        <p:grpSpPr>
          <a:xfrm>
            <a:off x="8367489" y="1916832"/>
            <a:ext cx="2138584" cy="4243796"/>
            <a:chOff x="8367489" y="1916832"/>
            <a:chExt cx="2138584" cy="4243796"/>
          </a:xfrm>
        </p:grpSpPr>
        <p:sp>
          <p:nvSpPr>
            <p:cNvPr id="172" name="pole tekstowe 171"/>
            <p:cNvSpPr txBox="1"/>
            <p:nvPr/>
          </p:nvSpPr>
          <p:spPr>
            <a:xfrm>
              <a:off x="8640853" y="3785006"/>
              <a:ext cx="1392155" cy="432048"/>
            </a:xfrm>
            <a:prstGeom prst="rect">
              <a:avLst/>
            </a:prstGeom>
            <a:noFill/>
          </p:spPr>
          <p:txBody>
            <a:bodyPr wrap="square" lIns="144000" tIns="108000" rIns="144000" bIns="108000" rtlCol="0">
              <a:noAutofit/>
            </a:bodyPr>
            <a:lstStyle/>
            <a:p>
              <a:pPr algn="ctr"/>
              <a:r>
                <a:rPr lang="en-US" sz="2400" dirty="0"/>
                <a:t>Title 4</a:t>
              </a:r>
            </a:p>
          </p:txBody>
        </p:sp>
        <p:grpSp>
          <p:nvGrpSpPr>
            <p:cNvPr id="20" name="Grupa 19"/>
            <p:cNvGrpSpPr/>
            <p:nvPr/>
          </p:nvGrpSpPr>
          <p:grpSpPr>
            <a:xfrm>
              <a:off x="8439210" y="1916832"/>
              <a:ext cx="2066863" cy="2400378"/>
              <a:chOff x="8439210" y="1916832"/>
              <a:chExt cx="2066863" cy="2400378"/>
            </a:xfrm>
          </p:grpSpPr>
          <p:cxnSp>
            <p:nvCxnSpPr>
              <p:cNvPr id="174" name="Łącznik prosty 173"/>
              <p:cNvCxnSpPr/>
              <p:nvPr/>
            </p:nvCxnSpPr>
            <p:spPr>
              <a:xfrm>
                <a:off x="8640853" y="4317210"/>
                <a:ext cx="1392155"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0" name="Grupa 129"/>
              <p:cNvGrpSpPr/>
              <p:nvPr/>
            </p:nvGrpSpPr>
            <p:grpSpPr>
              <a:xfrm>
                <a:off x="8439210" y="1916832"/>
                <a:ext cx="1794300" cy="1612380"/>
                <a:chOff x="3071664" y="2767013"/>
                <a:chExt cx="864096" cy="776487"/>
              </a:xfrm>
            </p:grpSpPr>
            <p:grpSp>
              <p:nvGrpSpPr>
                <p:cNvPr id="131" name="Grupa 130"/>
                <p:cNvGrpSpPr/>
                <p:nvPr/>
              </p:nvGrpSpPr>
              <p:grpSpPr>
                <a:xfrm>
                  <a:off x="3071664" y="2767013"/>
                  <a:ext cx="864096" cy="373955"/>
                  <a:chOff x="3071664" y="2767013"/>
                  <a:chExt cx="864096" cy="373955"/>
                </a:xfrm>
              </p:grpSpPr>
              <p:cxnSp>
                <p:nvCxnSpPr>
                  <p:cNvPr id="140" name="Łącznik prosty 139"/>
                  <p:cNvCxnSpPr/>
                  <p:nvPr/>
                </p:nvCxnSpPr>
                <p:spPr>
                  <a:xfrm flipV="1">
                    <a:off x="3071664" y="2996952"/>
                    <a:ext cx="0" cy="144016"/>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1" name="Łącznik prosty 140"/>
                  <p:cNvCxnSpPr/>
                  <p:nvPr/>
                </p:nvCxnSpPr>
                <p:spPr>
                  <a:xfrm flipV="1">
                    <a:off x="3215680" y="2890838"/>
                    <a:ext cx="0" cy="250130"/>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2" name="Łącznik prosty 141"/>
                  <p:cNvCxnSpPr/>
                  <p:nvPr/>
                </p:nvCxnSpPr>
                <p:spPr>
                  <a:xfrm flipV="1">
                    <a:off x="3359696" y="2805113"/>
                    <a:ext cx="0" cy="3358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Łącznik prosty 142"/>
                  <p:cNvCxnSpPr/>
                  <p:nvPr/>
                </p:nvCxnSpPr>
                <p:spPr>
                  <a:xfrm flipV="1">
                    <a:off x="3503712" y="2767013"/>
                    <a:ext cx="0" cy="3739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Łącznik prosty 143"/>
                  <p:cNvCxnSpPr/>
                  <p:nvPr/>
                </p:nvCxnSpPr>
                <p:spPr>
                  <a:xfrm flipV="1">
                    <a:off x="3647728" y="2805113"/>
                    <a:ext cx="0" cy="335855"/>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2" name="Łącznik prosty 161"/>
                  <p:cNvCxnSpPr/>
                  <p:nvPr/>
                </p:nvCxnSpPr>
                <p:spPr>
                  <a:xfrm flipV="1">
                    <a:off x="3791744" y="2886075"/>
                    <a:ext cx="0" cy="254893"/>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3" name="Łącznik prosty 162"/>
                  <p:cNvCxnSpPr/>
                  <p:nvPr/>
                </p:nvCxnSpPr>
                <p:spPr>
                  <a:xfrm flipV="1">
                    <a:off x="3935760" y="2996952"/>
                    <a:ext cx="0" cy="144016"/>
                  </a:xfrm>
                  <a:prstGeom prst="line">
                    <a:avLst/>
                  </a:prstGeom>
                  <a:ln w="57150">
                    <a:solidFill>
                      <a:schemeClr val="accent1"/>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32" name="Grupa 131"/>
                <p:cNvGrpSpPr/>
                <p:nvPr/>
              </p:nvGrpSpPr>
              <p:grpSpPr>
                <a:xfrm flipV="1">
                  <a:off x="3071664" y="3169545"/>
                  <a:ext cx="864096" cy="373955"/>
                  <a:chOff x="3071664" y="2767013"/>
                  <a:chExt cx="864096" cy="373955"/>
                </a:xfrm>
              </p:grpSpPr>
              <p:cxnSp>
                <p:nvCxnSpPr>
                  <p:cNvPr id="133" name="Łącznik prosty 132"/>
                  <p:cNvCxnSpPr/>
                  <p:nvPr/>
                </p:nvCxnSpPr>
                <p:spPr>
                  <a:xfrm flipV="1">
                    <a:off x="3071664"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4" name="Łącznik prosty 133"/>
                  <p:cNvCxnSpPr/>
                  <p:nvPr/>
                </p:nvCxnSpPr>
                <p:spPr>
                  <a:xfrm flipV="1">
                    <a:off x="3215680" y="2890838"/>
                    <a:ext cx="0" cy="250130"/>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5" name="Łącznik prosty 134"/>
                  <p:cNvCxnSpPr/>
                  <p:nvPr/>
                </p:nvCxnSpPr>
                <p:spPr>
                  <a:xfrm flipV="1">
                    <a:off x="3359696"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6" name="Łącznik prosty 135"/>
                  <p:cNvCxnSpPr/>
                  <p:nvPr/>
                </p:nvCxnSpPr>
                <p:spPr>
                  <a:xfrm flipV="1">
                    <a:off x="3503712" y="2767013"/>
                    <a:ext cx="0" cy="3739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7" name="Łącznik prosty 136"/>
                  <p:cNvCxnSpPr/>
                  <p:nvPr/>
                </p:nvCxnSpPr>
                <p:spPr>
                  <a:xfrm flipV="1">
                    <a:off x="3647728" y="2805113"/>
                    <a:ext cx="0" cy="335855"/>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8" name="Łącznik prosty 137"/>
                  <p:cNvCxnSpPr/>
                  <p:nvPr/>
                </p:nvCxnSpPr>
                <p:spPr>
                  <a:xfrm flipV="1">
                    <a:off x="3791744" y="2886075"/>
                    <a:ext cx="0" cy="254893"/>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9" name="Łącznik prosty 138"/>
                  <p:cNvCxnSpPr/>
                  <p:nvPr/>
                </p:nvCxnSpPr>
                <p:spPr>
                  <a:xfrm flipV="1">
                    <a:off x="3935760" y="2996952"/>
                    <a:ext cx="0" cy="144016"/>
                  </a:xfrm>
                  <a:prstGeom prst="line">
                    <a:avLst/>
                  </a:prstGeom>
                  <a:ln w="57150">
                    <a:solidFill>
                      <a:schemeClr val="bg1">
                        <a:lumMod val="7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grpSp>
          <p:sp>
            <p:nvSpPr>
              <p:cNvPr id="260" name="Owal 259"/>
              <p:cNvSpPr/>
              <p:nvPr/>
            </p:nvSpPr>
            <p:spPr>
              <a:xfrm>
                <a:off x="8943266" y="2362982"/>
                <a:ext cx="720080" cy="720080"/>
              </a:xfrm>
              <a:prstGeom prst="ellipse">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Owal 164"/>
              <p:cNvSpPr/>
              <p:nvPr/>
            </p:nvSpPr>
            <p:spPr>
              <a:xfrm>
                <a:off x="10335045" y="2636912"/>
                <a:ext cx="171028" cy="17102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8" name="pole tekstowe 187"/>
            <p:cNvSpPr txBox="1"/>
            <p:nvPr/>
          </p:nvSpPr>
          <p:spPr>
            <a:xfrm>
              <a:off x="8367489" y="4309672"/>
              <a:ext cx="1938883" cy="1850956"/>
            </a:xfrm>
            <a:prstGeom prst="rect">
              <a:avLst/>
            </a:prstGeom>
            <a:noFill/>
          </p:spPr>
          <p:txBody>
            <a:bodyPr wrap="square" lIns="180000" tIns="108000" rIns="144000" bIns="108000" rtlCol="0">
              <a:noAutofit/>
            </a:bodyPr>
            <a:lstStyle/>
            <a:p>
              <a:pPr algn="just">
                <a:spcAft>
                  <a:spcPts val="600"/>
                </a:spcAft>
              </a:pPr>
              <a:r>
                <a:rPr lang="en-US" sz="1600" b="1" dirty="0"/>
                <a:t>Put your text here …</a:t>
              </a:r>
            </a:p>
            <a:p>
              <a:pPr lvl="0">
                <a:spcAft>
                  <a:spcPts val="600"/>
                </a:spcAft>
              </a:pPr>
              <a:r>
                <a:rPr lang="en-US" sz="1600" dirty="0">
                  <a:solidFill>
                    <a:prstClr val="black"/>
                  </a:solidFill>
                </a:rPr>
                <a:t>Write your text here. Add your description of an item. </a:t>
              </a:r>
            </a:p>
          </p:txBody>
        </p:sp>
      </p:grpSp>
      <p:sp>
        <p:nvSpPr>
          <p:cNvPr id="179" name="Title 1">
            <a:extLst>
              <a:ext uri="{FF2B5EF4-FFF2-40B4-BE49-F238E27FC236}">
                <a16:creationId xmlns:a16="http://schemas.microsoft.com/office/drawing/2014/main" id="{0808956A-D7BC-4067-A711-695CEF134150}"/>
              </a:ext>
            </a:extLst>
          </p:cNvPr>
          <p:cNvSpPr txBox="1">
            <a:spLocks/>
          </p:cNvSpPr>
          <p:nvPr/>
        </p:nvSpPr>
        <p:spPr>
          <a:xfrm>
            <a:off x="623889" y="0"/>
            <a:ext cx="10947022" cy="972000"/>
          </a:xfrm>
          <a:prstGeom prst="rect">
            <a:avLst/>
          </a:prstGeom>
        </p:spPr>
        <p:txBody>
          <a:bodyPr anchor="ct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r>
              <a:rPr lang="en-US" dirty="0"/>
              <a:t>DNA Structure Graphics – 4 Column Template</a:t>
            </a:r>
          </a:p>
        </p:txBody>
      </p:sp>
      <p:sp>
        <p:nvSpPr>
          <p:cNvPr id="167" name="Freeform 7">
            <a:extLst>
              <a:ext uri="{FF2B5EF4-FFF2-40B4-BE49-F238E27FC236}">
                <a16:creationId xmlns:a16="http://schemas.microsoft.com/office/drawing/2014/main" id="{7AA01CD8-B61D-4DCC-BB31-97F422E776CD}"/>
              </a:ext>
            </a:extLst>
          </p:cNvPr>
          <p:cNvSpPr>
            <a:spLocks noChangeAspect="1" noEditPoints="1"/>
          </p:cNvSpPr>
          <p:nvPr/>
        </p:nvSpPr>
        <p:spPr bwMode="auto">
          <a:xfrm>
            <a:off x="6986886" y="2507279"/>
            <a:ext cx="310468" cy="41574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70" name="Grafika 169">
            <a:extLst>
              <a:ext uri="{FF2B5EF4-FFF2-40B4-BE49-F238E27FC236}">
                <a16:creationId xmlns:a16="http://schemas.microsoft.com/office/drawing/2014/main" id="{E2C82587-B118-40B0-8D1D-3E20FB0F68AA}"/>
              </a:ext>
            </a:extLst>
          </p:cNvPr>
          <p:cNvPicPr>
            <a:picLocks noChangeAspect="1"/>
          </p:cNvPicPr>
          <p:nvPr/>
        </p:nvPicPr>
        <p:blipFill>
          <a:blip/>
          <a:stretch>
            <a:fillRect/>
          </a:stretch>
        </p:blipFill>
        <p:spPr>
          <a:xfrm>
            <a:off x="4819346" y="2504525"/>
            <a:ext cx="293370" cy="421250"/>
          </a:xfrm>
          <a:prstGeom prst="rect">
            <a:avLst/>
          </a:prstGeom>
        </p:spPr>
      </p:pic>
      <p:sp>
        <p:nvSpPr>
          <p:cNvPr id="173" name="Freeform 6">
            <a:extLst>
              <a:ext uri="{FF2B5EF4-FFF2-40B4-BE49-F238E27FC236}">
                <a16:creationId xmlns:a16="http://schemas.microsoft.com/office/drawing/2014/main" id="{2F71AA48-C0A5-4EB3-968C-57B39BED9C99}"/>
              </a:ext>
            </a:extLst>
          </p:cNvPr>
          <p:cNvSpPr>
            <a:spLocks noChangeAspect="1" noEditPoints="1"/>
          </p:cNvSpPr>
          <p:nvPr/>
        </p:nvSpPr>
        <p:spPr bwMode="auto">
          <a:xfrm>
            <a:off x="2528089" y="2571020"/>
            <a:ext cx="578044" cy="34358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5" name="Freeform 8">
            <a:extLst>
              <a:ext uri="{FF2B5EF4-FFF2-40B4-BE49-F238E27FC236}">
                <a16:creationId xmlns:a16="http://schemas.microsoft.com/office/drawing/2014/main" id="{D6B9FBE7-DE83-4CD8-8980-71A26FB30BE8}"/>
              </a:ext>
            </a:extLst>
          </p:cNvPr>
          <p:cNvSpPr>
            <a:spLocks noChangeAspect="1" noEditPoints="1"/>
          </p:cNvSpPr>
          <p:nvPr/>
        </p:nvSpPr>
        <p:spPr bwMode="auto">
          <a:xfrm>
            <a:off x="9166059" y="2503112"/>
            <a:ext cx="276092" cy="42407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94098237"/>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Para nawiasów 111">
            <a:extLst>
              <a:ext uri="{FF2B5EF4-FFF2-40B4-BE49-F238E27FC236}">
                <a16:creationId xmlns:a16="http://schemas.microsoft.com/office/drawing/2014/main" id="{0BEFC7AE-64B7-457B-A655-75EBE2BC27B3}"/>
              </a:ext>
            </a:extLst>
          </p:cNvPr>
          <p:cNvSpPr/>
          <p:nvPr/>
        </p:nvSpPr>
        <p:spPr>
          <a:xfrm>
            <a:off x="6835550" y="5139898"/>
            <a:ext cx="4326507" cy="1136956"/>
          </a:xfrm>
          <a:prstGeom prst="bracketPair">
            <a:avLst>
              <a:gd name="adj" fmla="val 0"/>
            </a:avLst>
          </a:prstGeom>
          <a:solidFill>
            <a:schemeClr val="bg2"/>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6"/>
                </a:solidFill>
              </a:rPr>
              <a:t>Header 4</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13" name="Para nawiasów 112">
            <a:extLst>
              <a:ext uri="{FF2B5EF4-FFF2-40B4-BE49-F238E27FC236}">
                <a16:creationId xmlns:a16="http://schemas.microsoft.com/office/drawing/2014/main" id="{8704B521-F673-4DB9-9568-C5820A150BE7}"/>
              </a:ext>
            </a:extLst>
          </p:cNvPr>
          <p:cNvSpPr/>
          <p:nvPr/>
        </p:nvSpPr>
        <p:spPr>
          <a:xfrm>
            <a:off x="6835550" y="3821324"/>
            <a:ext cx="4326507" cy="1136956"/>
          </a:xfrm>
          <a:prstGeom prst="bracketPair">
            <a:avLst>
              <a:gd name="adj" fmla="val 0"/>
            </a:avLst>
          </a:prstGeom>
          <a:solidFill>
            <a:schemeClr val="bg2"/>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3"/>
                </a:solidFill>
              </a:rPr>
              <a:t>Header 3</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10" name="Para nawiasów 109">
            <a:extLst>
              <a:ext uri="{FF2B5EF4-FFF2-40B4-BE49-F238E27FC236}">
                <a16:creationId xmlns:a16="http://schemas.microsoft.com/office/drawing/2014/main" id="{8DDF042E-0995-4DAA-800F-E9FE10A499E0}"/>
              </a:ext>
            </a:extLst>
          </p:cNvPr>
          <p:cNvSpPr/>
          <p:nvPr/>
        </p:nvSpPr>
        <p:spPr>
          <a:xfrm>
            <a:off x="6835550" y="2502749"/>
            <a:ext cx="4326507" cy="1136956"/>
          </a:xfrm>
          <a:prstGeom prst="bracketPair">
            <a:avLst>
              <a:gd name="adj" fmla="val 0"/>
            </a:avLst>
          </a:prstGeom>
          <a:solidFill>
            <a:schemeClr val="bg2"/>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2"/>
                </a:solidFill>
              </a:rPr>
              <a:t>Header 2</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109" name="Para nawiasów 108">
            <a:extLst>
              <a:ext uri="{FF2B5EF4-FFF2-40B4-BE49-F238E27FC236}">
                <a16:creationId xmlns:a16="http://schemas.microsoft.com/office/drawing/2014/main" id="{60CA71DA-E7BC-44B2-BE39-F6518443261F}"/>
              </a:ext>
            </a:extLst>
          </p:cNvPr>
          <p:cNvSpPr/>
          <p:nvPr/>
        </p:nvSpPr>
        <p:spPr>
          <a:xfrm>
            <a:off x="6835550" y="1184174"/>
            <a:ext cx="4326507" cy="1136956"/>
          </a:xfrm>
          <a:prstGeom prst="bracketPair">
            <a:avLst>
              <a:gd name="adj" fmla="val 0"/>
            </a:avLst>
          </a:prstGeom>
          <a:solidFill>
            <a:schemeClr val="bg2"/>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68000" tIns="180000" rIns="468000" bIns="180000" rtlCol="0" anchor="ctr"/>
          <a:lstStyle/>
          <a:p>
            <a:pPr algn="ctr">
              <a:spcAft>
                <a:spcPts val="600"/>
              </a:spcAft>
            </a:pPr>
            <a:r>
              <a:rPr lang="en-US" sz="2000" b="1" dirty="0">
                <a:solidFill>
                  <a:schemeClr val="accent1"/>
                </a:solidFill>
              </a:rPr>
              <a:t>Header 1</a:t>
            </a:r>
          </a:p>
          <a:p>
            <a:pPr marL="342900" indent="-342900" algn="ctr">
              <a:buFont typeface="Arial" panose="020B0604020202020204" pitchFamily="34" charset="0"/>
              <a:buChar char="•"/>
            </a:pPr>
            <a:r>
              <a:rPr lang="en-US" dirty="0">
                <a:solidFill>
                  <a:schemeClr val="tx1"/>
                </a:solidFill>
              </a:rPr>
              <a:t>Add an item text</a:t>
            </a:r>
          </a:p>
          <a:p>
            <a:pPr marL="342900" indent="-342900" algn="ctr">
              <a:buFont typeface="Arial" panose="020B0604020202020204" pitchFamily="34" charset="0"/>
              <a:buChar char="•"/>
            </a:pPr>
            <a:r>
              <a:rPr lang="en-US" dirty="0">
                <a:solidFill>
                  <a:schemeClr val="tx1"/>
                </a:solidFill>
              </a:rPr>
              <a:t>Add an item text</a:t>
            </a:r>
          </a:p>
        </p:txBody>
      </p:sp>
      <p:sp>
        <p:nvSpPr>
          <p:cNvPr id="2" name="Title 1">
            <a:extLst>
              <a:ext uri="{FF2B5EF4-FFF2-40B4-BE49-F238E27FC236}">
                <a16:creationId xmlns:a16="http://schemas.microsoft.com/office/drawing/2014/main" id="{0FA09453-30C4-4F6C-9F61-02EFCB4DF2F9}"/>
              </a:ext>
            </a:extLst>
          </p:cNvPr>
          <p:cNvSpPr>
            <a:spLocks noGrp="1"/>
          </p:cNvSpPr>
          <p:nvPr>
            <p:ph type="title"/>
          </p:nvPr>
        </p:nvSpPr>
        <p:spPr/>
        <p:txBody>
          <a:bodyPr>
            <a:normAutofit fontScale="90000"/>
          </a:bodyPr>
          <a:lstStyle/>
          <a:p>
            <a:r>
              <a:rPr lang="en-US" dirty="0"/>
              <a:t>Creative Synergy Diagram with 4 Paint Rollers Graphics</a:t>
            </a:r>
          </a:p>
        </p:txBody>
      </p:sp>
      <p:grpSp>
        <p:nvGrpSpPr>
          <p:cNvPr id="8" name="Grupa 7">
            <a:extLst>
              <a:ext uri="{FF2B5EF4-FFF2-40B4-BE49-F238E27FC236}">
                <a16:creationId xmlns:a16="http://schemas.microsoft.com/office/drawing/2014/main" id="{945C9B3F-D08D-412C-8F05-9A0DC2A09971}"/>
              </a:ext>
            </a:extLst>
          </p:cNvPr>
          <p:cNvGrpSpPr/>
          <p:nvPr/>
        </p:nvGrpSpPr>
        <p:grpSpPr>
          <a:xfrm>
            <a:off x="1030173" y="1237463"/>
            <a:ext cx="5032303" cy="5014677"/>
            <a:chOff x="1030173" y="1175399"/>
            <a:chExt cx="5032303" cy="5014677"/>
          </a:xfrm>
        </p:grpSpPr>
        <p:grpSp>
          <p:nvGrpSpPr>
            <p:cNvPr id="7" name="Grupa 6">
              <a:extLst>
                <a:ext uri="{FF2B5EF4-FFF2-40B4-BE49-F238E27FC236}">
                  <a16:creationId xmlns:a16="http://schemas.microsoft.com/office/drawing/2014/main" id="{823B1642-F60A-4C52-9D44-1B33B5E6710C}"/>
                </a:ext>
              </a:extLst>
            </p:cNvPr>
            <p:cNvGrpSpPr/>
            <p:nvPr/>
          </p:nvGrpSpPr>
          <p:grpSpPr>
            <a:xfrm>
              <a:off x="1063052" y="1184176"/>
              <a:ext cx="4963081" cy="4963754"/>
              <a:chOff x="1063052" y="1184176"/>
              <a:chExt cx="4963081" cy="4963754"/>
            </a:xfrm>
          </p:grpSpPr>
          <p:sp>
            <p:nvSpPr>
              <p:cNvPr id="56" name="Dowolny kształt: kształt 55">
                <a:extLst>
                  <a:ext uri="{FF2B5EF4-FFF2-40B4-BE49-F238E27FC236}">
                    <a16:creationId xmlns:a16="http://schemas.microsoft.com/office/drawing/2014/main" id="{C2F7A13A-A6AC-4521-8255-98EE92547DFA}"/>
                  </a:ext>
                </a:extLst>
              </p:cNvPr>
              <p:cNvSpPr>
                <a:spLocks/>
              </p:cNvSpPr>
              <p:nvPr/>
            </p:nvSpPr>
            <p:spPr bwMode="auto">
              <a:xfrm>
                <a:off x="2467916" y="3636249"/>
                <a:ext cx="3558217"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55" name="Dowolny kształt: kształt 54">
                <a:extLst>
                  <a:ext uri="{FF2B5EF4-FFF2-40B4-BE49-F238E27FC236}">
                    <a16:creationId xmlns:a16="http://schemas.microsoft.com/office/drawing/2014/main" id="{E06EBA5C-161E-470B-A4F8-9E5F75A6DB74}"/>
                  </a:ext>
                </a:extLst>
              </p:cNvPr>
              <p:cNvSpPr>
                <a:spLocks/>
              </p:cNvSpPr>
              <p:nvPr/>
            </p:nvSpPr>
            <p:spPr bwMode="auto">
              <a:xfrm>
                <a:off x="1063052" y="2346689"/>
                <a:ext cx="3545513"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44" name="Dowolny kształt: kształt 43">
                <a:extLst>
                  <a:ext uri="{FF2B5EF4-FFF2-40B4-BE49-F238E27FC236}">
                    <a16:creationId xmlns:a16="http://schemas.microsoft.com/office/drawing/2014/main" id="{AE88908C-3FC2-45B7-B994-91AB9A416774}"/>
                  </a:ext>
                </a:extLst>
              </p:cNvPr>
              <p:cNvSpPr>
                <a:spLocks/>
              </p:cNvSpPr>
              <p:nvPr/>
            </p:nvSpPr>
            <p:spPr bwMode="auto">
              <a:xfrm rot="5400000">
                <a:off x="1074882" y="3636249"/>
                <a:ext cx="3694091"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sp>
            <p:nvSpPr>
              <p:cNvPr id="43" name="Dowolny kształt: kształt 42">
                <a:extLst>
                  <a:ext uri="{FF2B5EF4-FFF2-40B4-BE49-F238E27FC236}">
                    <a16:creationId xmlns:a16="http://schemas.microsoft.com/office/drawing/2014/main" id="{50E940FB-4910-4BF6-92EE-6D69D5A3F6B2}"/>
                  </a:ext>
                </a:extLst>
              </p:cNvPr>
              <p:cNvSpPr>
                <a:spLocks/>
              </p:cNvSpPr>
              <p:nvPr/>
            </p:nvSpPr>
            <p:spPr bwMode="auto">
              <a:xfrm rot="5400000">
                <a:off x="2370737" y="2366586"/>
                <a:ext cx="3694091" cy="1329272"/>
              </a:xfrm>
              <a:custGeom>
                <a:avLst/>
                <a:gdLst>
                  <a:gd name="connsiteX0" fmla="*/ 8469461 w 8488082"/>
                  <a:gd name="connsiteY0" fmla="*/ 0 h 905089"/>
                  <a:gd name="connsiteX1" fmla="*/ 8460536 w 8488082"/>
                  <a:gd name="connsiteY1" fmla="*/ 141894 h 905089"/>
                  <a:gd name="connsiteX2" fmla="*/ 8469461 w 8488082"/>
                  <a:gd name="connsiteY2" fmla="*/ 272874 h 905089"/>
                  <a:gd name="connsiteX3" fmla="*/ 8424840 w 8488082"/>
                  <a:gd name="connsiteY3" fmla="*/ 392939 h 905089"/>
                  <a:gd name="connsiteX4" fmla="*/ 8401296 w 8488082"/>
                  <a:gd name="connsiteY4" fmla="*/ 424625 h 905089"/>
                  <a:gd name="connsiteX5" fmla="*/ 8402111 w 8488082"/>
                  <a:gd name="connsiteY5" fmla="*/ 425673 h 905089"/>
                  <a:gd name="connsiteX6" fmla="*/ 8415916 w 8488082"/>
                  <a:gd name="connsiteY6" fmla="*/ 528512 h 905089"/>
                  <a:gd name="connsiteX7" fmla="*/ 8406992 w 8488082"/>
                  <a:gd name="connsiteY7" fmla="*/ 484852 h 905089"/>
                  <a:gd name="connsiteX8" fmla="*/ 8358048 w 8488082"/>
                  <a:gd name="connsiteY8" fmla="*/ 492527 h 905089"/>
                  <a:gd name="connsiteX9" fmla="*/ 8357610 w 8488082"/>
                  <a:gd name="connsiteY9" fmla="*/ 492632 h 905089"/>
                  <a:gd name="connsiteX10" fmla="*/ 8354214 w 8488082"/>
                  <a:gd name="connsiteY10" fmla="*/ 498308 h 905089"/>
                  <a:gd name="connsiteX11" fmla="*/ 8373805 w 8488082"/>
                  <a:gd name="connsiteY11" fmla="*/ 503442 h 905089"/>
                  <a:gd name="connsiteX12" fmla="*/ 8451612 w 8488082"/>
                  <a:gd name="connsiteY12" fmla="*/ 594002 h 905089"/>
                  <a:gd name="connsiteX13" fmla="*/ 8380219 w 8488082"/>
                  <a:gd name="connsiteY13" fmla="*/ 594002 h 905089"/>
                  <a:gd name="connsiteX14" fmla="*/ 8415916 w 8488082"/>
                  <a:gd name="connsiteY14" fmla="*/ 703152 h 905089"/>
                  <a:gd name="connsiteX15" fmla="*/ 8380219 w 8488082"/>
                  <a:gd name="connsiteY15" fmla="*/ 746812 h 905089"/>
                  <a:gd name="connsiteX16" fmla="*/ 8433764 w 8488082"/>
                  <a:gd name="connsiteY16" fmla="*/ 757727 h 905089"/>
                  <a:gd name="connsiteX17" fmla="*/ 8487309 w 8488082"/>
                  <a:gd name="connsiteY17" fmla="*/ 834131 h 905089"/>
                  <a:gd name="connsiteX18" fmla="*/ 8406992 w 8488082"/>
                  <a:gd name="connsiteY18" fmla="*/ 812301 h 905089"/>
                  <a:gd name="connsiteX19" fmla="*/ 8424840 w 8488082"/>
                  <a:gd name="connsiteY19" fmla="*/ 845046 h 905089"/>
                  <a:gd name="connsiteX20" fmla="*/ 8299902 w 8488082"/>
                  <a:gd name="connsiteY20" fmla="*/ 845046 h 905089"/>
                  <a:gd name="connsiteX21" fmla="*/ 8210660 w 8488082"/>
                  <a:gd name="connsiteY21" fmla="*/ 845046 h 905089"/>
                  <a:gd name="connsiteX22" fmla="*/ 7594893 w 8488082"/>
                  <a:gd name="connsiteY22" fmla="*/ 812301 h 905089"/>
                  <a:gd name="connsiteX23" fmla="*/ 7157610 w 8488082"/>
                  <a:gd name="connsiteY23" fmla="*/ 779557 h 905089"/>
                  <a:gd name="connsiteX24" fmla="*/ 6631084 w 8488082"/>
                  <a:gd name="connsiteY24" fmla="*/ 812301 h 905089"/>
                  <a:gd name="connsiteX25" fmla="*/ 6300891 w 8488082"/>
                  <a:gd name="connsiteY25" fmla="*/ 823216 h 905089"/>
                  <a:gd name="connsiteX26" fmla="*/ 6269677 w 8488082"/>
                  <a:gd name="connsiteY26" fmla="*/ 838694 h 905089"/>
                  <a:gd name="connsiteX27" fmla="*/ 6269739 w 8488082"/>
                  <a:gd name="connsiteY27" fmla="*/ 848242 h 905089"/>
                  <a:gd name="connsiteX28" fmla="*/ 6250198 w 8488082"/>
                  <a:gd name="connsiteY28" fmla="*/ 847286 h 905089"/>
                  <a:gd name="connsiteX29" fmla="*/ 6236888 w 8488082"/>
                  <a:gd name="connsiteY29" fmla="*/ 852380 h 905089"/>
                  <a:gd name="connsiteX30" fmla="*/ 6211649 w 8488082"/>
                  <a:gd name="connsiteY30" fmla="*/ 855961 h 905089"/>
                  <a:gd name="connsiteX31" fmla="*/ 6205107 w 8488082"/>
                  <a:gd name="connsiteY31" fmla="*/ 855586 h 905089"/>
                  <a:gd name="connsiteX32" fmla="*/ 6207270 w 8488082"/>
                  <a:gd name="connsiteY32" fmla="*/ 857403 h 905089"/>
                  <a:gd name="connsiteX33" fmla="*/ 6082332 w 8488082"/>
                  <a:gd name="connsiteY33" fmla="*/ 857403 h 905089"/>
                  <a:gd name="connsiteX34" fmla="*/ 6077767 w 8488082"/>
                  <a:gd name="connsiteY34" fmla="*/ 854785 h 905089"/>
                  <a:gd name="connsiteX35" fmla="*/ 6068863 w 8488082"/>
                  <a:gd name="connsiteY35" fmla="*/ 855961 h 905089"/>
                  <a:gd name="connsiteX36" fmla="*/ 5872531 w 8488082"/>
                  <a:gd name="connsiteY36" fmla="*/ 877791 h 905089"/>
                  <a:gd name="connsiteX37" fmla="*/ 5853459 w 8488082"/>
                  <a:gd name="connsiteY37" fmla="*/ 866891 h 905089"/>
                  <a:gd name="connsiteX38" fmla="*/ 5848142 w 8488082"/>
                  <a:gd name="connsiteY38" fmla="*/ 894182 h 905089"/>
                  <a:gd name="connsiteX39" fmla="*/ 5797943 w 8488082"/>
                  <a:gd name="connsiteY39" fmla="*/ 868988 h 905089"/>
                  <a:gd name="connsiteX40" fmla="*/ 5781154 w 8488082"/>
                  <a:gd name="connsiteY40" fmla="*/ 847283 h 905089"/>
                  <a:gd name="connsiteX41" fmla="*/ 5705286 w 8488082"/>
                  <a:gd name="connsiteY41" fmla="*/ 843661 h 905089"/>
                  <a:gd name="connsiteX42" fmla="*/ 5456645 w 8488082"/>
                  <a:gd name="connsiteY42" fmla="*/ 833242 h 905089"/>
                  <a:gd name="connsiteX43" fmla="*/ 5455479 w 8488082"/>
                  <a:gd name="connsiteY43" fmla="*/ 833488 h 905089"/>
                  <a:gd name="connsiteX44" fmla="*/ 5375162 w 8488082"/>
                  <a:gd name="connsiteY44" fmla="*/ 839213 h 905089"/>
                  <a:gd name="connsiteX45" fmla="*/ 5214527 w 8488082"/>
                  <a:gd name="connsiteY45" fmla="*/ 839213 h 905089"/>
                  <a:gd name="connsiteX46" fmla="*/ 4884333 w 8488082"/>
                  <a:gd name="connsiteY46" fmla="*/ 857536 h 905089"/>
                  <a:gd name="connsiteX47" fmla="*/ 4857561 w 8488082"/>
                  <a:gd name="connsiteY47" fmla="*/ 839213 h 905089"/>
                  <a:gd name="connsiteX48" fmla="*/ 4848637 w 8488082"/>
                  <a:gd name="connsiteY48" fmla="*/ 857536 h 905089"/>
                  <a:gd name="connsiteX49" fmla="*/ 4643381 w 8488082"/>
                  <a:gd name="connsiteY49" fmla="*/ 839213 h 905089"/>
                  <a:gd name="connsiteX50" fmla="*/ 4464898 w 8488082"/>
                  <a:gd name="connsiteY50" fmla="*/ 839213 h 905089"/>
                  <a:gd name="connsiteX51" fmla="*/ 4206098 w 8488082"/>
                  <a:gd name="connsiteY51" fmla="*/ 839213 h 905089"/>
                  <a:gd name="connsiteX52" fmla="*/ 4118701 w 8488082"/>
                  <a:gd name="connsiteY52" fmla="*/ 835288 h 905089"/>
                  <a:gd name="connsiteX53" fmla="*/ 4083322 w 8488082"/>
                  <a:gd name="connsiteY53" fmla="*/ 839080 h 905089"/>
                  <a:gd name="connsiteX54" fmla="*/ 3994080 w 8488082"/>
                  <a:gd name="connsiteY54" fmla="*/ 866564 h 905089"/>
                  <a:gd name="connsiteX55" fmla="*/ 3851294 w 8488082"/>
                  <a:gd name="connsiteY55" fmla="*/ 866564 h 905089"/>
                  <a:gd name="connsiteX56" fmla="*/ 3739717 w 8488082"/>
                  <a:gd name="connsiteY56" fmla="*/ 884935 h 905089"/>
                  <a:gd name="connsiteX57" fmla="*/ 3707938 w 8488082"/>
                  <a:gd name="connsiteY57" fmla="*/ 897746 h 905089"/>
                  <a:gd name="connsiteX58" fmla="*/ 3429609 w 8488082"/>
                  <a:gd name="connsiteY58" fmla="*/ 875916 h 905089"/>
                  <a:gd name="connsiteX59" fmla="*/ 3227187 w 8488082"/>
                  <a:gd name="connsiteY59" fmla="*/ 875916 h 905089"/>
                  <a:gd name="connsiteX60" fmla="*/ 3100674 w 8488082"/>
                  <a:gd name="connsiteY60" fmla="*/ 843171 h 905089"/>
                  <a:gd name="connsiteX61" fmla="*/ 2632574 w 8488082"/>
                  <a:gd name="connsiteY61" fmla="*/ 832256 h 905089"/>
                  <a:gd name="connsiteX62" fmla="*/ 1886145 w 8488082"/>
                  <a:gd name="connsiteY62" fmla="*/ 799512 h 905089"/>
                  <a:gd name="connsiteX63" fmla="*/ 1266230 w 8488082"/>
                  <a:gd name="connsiteY63" fmla="*/ 832256 h 905089"/>
                  <a:gd name="connsiteX64" fmla="*/ 393287 w 8488082"/>
                  <a:gd name="connsiteY64" fmla="*/ 865001 h 905089"/>
                  <a:gd name="connsiteX65" fmla="*/ 266774 w 8488082"/>
                  <a:gd name="connsiteY65" fmla="*/ 865001 h 905089"/>
                  <a:gd name="connsiteX66" fmla="*/ 89655 w 8488082"/>
                  <a:gd name="connsiteY66" fmla="*/ 865001 h 905089"/>
                  <a:gd name="connsiteX67" fmla="*/ 114958 w 8488082"/>
                  <a:gd name="connsiteY67" fmla="*/ 832256 h 905089"/>
                  <a:gd name="connsiteX68" fmla="*/ 1096 w 8488082"/>
                  <a:gd name="connsiteY68" fmla="*/ 854086 h 905089"/>
                  <a:gd name="connsiteX69" fmla="*/ 77004 w 8488082"/>
                  <a:gd name="connsiteY69" fmla="*/ 777682 h 905089"/>
                  <a:gd name="connsiteX70" fmla="*/ 152912 w 8488082"/>
                  <a:gd name="connsiteY70" fmla="*/ 766767 h 905089"/>
                  <a:gd name="connsiteX71" fmla="*/ 102306 w 8488082"/>
                  <a:gd name="connsiteY71" fmla="*/ 723107 h 905089"/>
                  <a:gd name="connsiteX72" fmla="*/ 152912 w 8488082"/>
                  <a:gd name="connsiteY72" fmla="*/ 613957 h 905089"/>
                  <a:gd name="connsiteX73" fmla="*/ 51701 w 8488082"/>
                  <a:gd name="connsiteY73" fmla="*/ 613957 h 905089"/>
                  <a:gd name="connsiteX74" fmla="*/ 162005 w 8488082"/>
                  <a:gd name="connsiteY74" fmla="*/ 523397 h 905089"/>
                  <a:gd name="connsiteX75" fmla="*/ 189779 w 8488082"/>
                  <a:gd name="connsiteY75" fmla="*/ 518262 h 905089"/>
                  <a:gd name="connsiteX76" fmla="*/ 184964 w 8488082"/>
                  <a:gd name="connsiteY76" fmla="*/ 512587 h 905089"/>
                  <a:gd name="connsiteX77" fmla="*/ 184343 w 8488082"/>
                  <a:gd name="connsiteY77" fmla="*/ 512482 h 905089"/>
                  <a:gd name="connsiteX78" fmla="*/ 114958 w 8488082"/>
                  <a:gd name="connsiteY78" fmla="*/ 504807 h 905089"/>
                  <a:gd name="connsiteX79" fmla="*/ 102306 w 8488082"/>
                  <a:gd name="connsiteY79" fmla="*/ 548467 h 905089"/>
                  <a:gd name="connsiteX80" fmla="*/ 121876 w 8488082"/>
                  <a:gd name="connsiteY80" fmla="*/ 445628 h 905089"/>
                  <a:gd name="connsiteX81" fmla="*/ 123033 w 8488082"/>
                  <a:gd name="connsiteY81" fmla="*/ 444579 h 905089"/>
                  <a:gd name="connsiteX82" fmla="*/ 89657 w 8488082"/>
                  <a:gd name="connsiteY82" fmla="*/ 412894 h 905089"/>
                  <a:gd name="connsiteX83" fmla="*/ 26400 w 8488082"/>
                  <a:gd name="connsiteY83" fmla="*/ 292829 h 905089"/>
                  <a:gd name="connsiteX84" fmla="*/ 39051 w 8488082"/>
                  <a:gd name="connsiteY84" fmla="*/ 161849 h 905089"/>
                  <a:gd name="connsiteX85" fmla="*/ 26400 w 8488082"/>
                  <a:gd name="connsiteY85" fmla="*/ 19955 h 905089"/>
                  <a:gd name="connsiteX86" fmla="*/ 140261 w 8488082"/>
                  <a:gd name="connsiteY86" fmla="*/ 96360 h 905089"/>
                  <a:gd name="connsiteX87" fmla="*/ 469197 w 8488082"/>
                  <a:gd name="connsiteY87" fmla="*/ 107275 h 905089"/>
                  <a:gd name="connsiteX88" fmla="*/ 696921 w 8488082"/>
                  <a:gd name="connsiteY88" fmla="*/ 85445 h 905089"/>
                  <a:gd name="connsiteX89" fmla="*/ 924645 w 8488082"/>
                  <a:gd name="connsiteY89" fmla="*/ 85445 h 905089"/>
                  <a:gd name="connsiteX90" fmla="*/ 1392744 w 8488082"/>
                  <a:gd name="connsiteY90" fmla="*/ 63615 h 905089"/>
                  <a:gd name="connsiteX91" fmla="*/ 1430698 w 8488082"/>
                  <a:gd name="connsiteY91" fmla="*/ 85445 h 905089"/>
                  <a:gd name="connsiteX92" fmla="*/ 1443349 w 8488082"/>
                  <a:gd name="connsiteY92" fmla="*/ 63615 h 905089"/>
                  <a:gd name="connsiteX93" fmla="*/ 1734331 w 8488082"/>
                  <a:gd name="connsiteY93" fmla="*/ 85445 h 905089"/>
                  <a:gd name="connsiteX94" fmla="*/ 1987357 w 8488082"/>
                  <a:gd name="connsiteY94" fmla="*/ 85445 h 905089"/>
                  <a:gd name="connsiteX95" fmla="*/ 2354246 w 8488082"/>
                  <a:gd name="connsiteY95" fmla="*/ 85445 h 905089"/>
                  <a:gd name="connsiteX96" fmla="*/ 2860299 w 8488082"/>
                  <a:gd name="connsiteY96" fmla="*/ 96360 h 905089"/>
                  <a:gd name="connsiteX97" fmla="*/ 3031946 w 8488082"/>
                  <a:gd name="connsiteY97" fmla="*/ 99403 h 905089"/>
                  <a:gd name="connsiteX98" fmla="*/ 3031837 w 8488082"/>
                  <a:gd name="connsiteY98" fmla="*/ 85445 h 905089"/>
                  <a:gd name="connsiteX99" fmla="*/ 3124350 w 8488082"/>
                  <a:gd name="connsiteY99" fmla="*/ 94654 h 905089"/>
                  <a:gd name="connsiteX100" fmla="*/ 3140466 w 8488082"/>
                  <a:gd name="connsiteY100" fmla="*/ 104181 h 905089"/>
                  <a:gd name="connsiteX101" fmla="*/ 3145989 w 8488082"/>
                  <a:gd name="connsiteY101" fmla="*/ 104599 h 905089"/>
                  <a:gd name="connsiteX102" fmla="*/ 3147083 w 8488082"/>
                  <a:gd name="connsiteY102" fmla="*/ 94484 h 905089"/>
                  <a:gd name="connsiteX103" fmla="*/ 3120397 w 8488082"/>
                  <a:gd name="connsiteY103" fmla="*/ 74530 h 905089"/>
                  <a:gd name="connsiteX104" fmla="*/ 3297515 w 8488082"/>
                  <a:gd name="connsiteY104" fmla="*/ 74530 h 905089"/>
                  <a:gd name="connsiteX105" fmla="*/ 3424029 w 8488082"/>
                  <a:gd name="connsiteY105" fmla="*/ 74530 h 905089"/>
                  <a:gd name="connsiteX106" fmla="*/ 4296972 w 8488082"/>
                  <a:gd name="connsiteY106" fmla="*/ 107275 h 905089"/>
                  <a:gd name="connsiteX107" fmla="*/ 4916887 w 8488082"/>
                  <a:gd name="connsiteY107" fmla="*/ 140020 h 905089"/>
                  <a:gd name="connsiteX108" fmla="*/ 5663316 w 8488082"/>
                  <a:gd name="connsiteY108" fmla="*/ 107275 h 905089"/>
                  <a:gd name="connsiteX109" fmla="*/ 5892622 w 8488082"/>
                  <a:gd name="connsiteY109" fmla="*/ 110003 h 905089"/>
                  <a:gd name="connsiteX110" fmla="*/ 5971379 w 8488082"/>
                  <a:gd name="connsiteY110" fmla="*/ 108176 h 905089"/>
                  <a:gd name="connsiteX111" fmla="*/ 6113483 w 8488082"/>
                  <a:gd name="connsiteY111" fmla="*/ 87320 h 905089"/>
                  <a:gd name="connsiteX112" fmla="*/ 6118782 w 8488082"/>
                  <a:gd name="connsiteY112" fmla="*/ 90731 h 905089"/>
                  <a:gd name="connsiteX113" fmla="*/ 6121915 w 8488082"/>
                  <a:gd name="connsiteY113" fmla="*/ 97216 h 905089"/>
                  <a:gd name="connsiteX114" fmla="*/ 6131416 w 8488082"/>
                  <a:gd name="connsiteY114" fmla="*/ 96360 h 905089"/>
                  <a:gd name="connsiteX115" fmla="*/ 6257929 w 8488082"/>
                  <a:gd name="connsiteY115" fmla="*/ 63615 h 905089"/>
                  <a:gd name="connsiteX116" fmla="*/ 6460351 w 8488082"/>
                  <a:gd name="connsiteY116" fmla="*/ 63615 h 905089"/>
                  <a:gd name="connsiteX117" fmla="*/ 6738680 w 8488082"/>
                  <a:gd name="connsiteY117" fmla="*/ 41785 h 905089"/>
                  <a:gd name="connsiteX118" fmla="*/ 6770778 w 8488082"/>
                  <a:gd name="connsiteY118" fmla="*/ 54725 h 905089"/>
                  <a:gd name="connsiteX119" fmla="*/ 6788304 w 8488082"/>
                  <a:gd name="connsiteY119" fmla="*/ 66923 h 905089"/>
                  <a:gd name="connsiteX120" fmla="*/ 6827416 w 8488082"/>
                  <a:gd name="connsiteY120" fmla="*/ 65490 h 905089"/>
                  <a:gd name="connsiteX121" fmla="*/ 7086216 w 8488082"/>
                  <a:gd name="connsiteY121" fmla="*/ 65490 h 905089"/>
                  <a:gd name="connsiteX122" fmla="*/ 7264700 w 8488082"/>
                  <a:gd name="connsiteY122" fmla="*/ 65490 h 905089"/>
                  <a:gd name="connsiteX123" fmla="*/ 7469955 w 8488082"/>
                  <a:gd name="connsiteY123" fmla="*/ 43660 h 905089"/>
                  <a:gd name="connsiteX124" fmla="*/ 7478879 w 8488082"/>
                  <a:gd name="connsiteY124" fmla="*/ 65490 h 905089"/>
                  <a:gd name="connsiteX125" fmla="*/ 7505652 w 8488082"/>
                  <a:gd name="connsiteY125" fmla="*/ 43660 h 905089"/>
                  <a:gd name="connsiteX126" fmla="*/ 7835845 w 8488082"/>
                  <a:gd name="connsiteY126" fmla="*/ 65490 h 905089"/>
                  <a:gd name="connsiteX127" fmla="*/ 7996480 w 8488082"/>
                  <a:gd name="connsiteY127" fmla="*/ 65490 h 905089"/>
                  <a:gd name="connsiteX128" fmla="*/ 8157115 w 8488082"/>
                  <a:gd name="connsiteY128" fmla="*/ 87320 h 905089"/>
                  <a:gd name="connsiteX129" fmla="*/ 8389143 w 8488082"/>
                  <a:gd name="connsiteY129" fmla="*/ 76405 h 905089"/>
                  <a:gd name="connsiteX130" fmla="*/ 8469461 w 8488082"/>
                  <a:gd name="connsiteY130" fmla="*/ 0 h 90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8488082" h="905089">
                    <a:moveTo>
                      <a:pt x="8469461" y="0"/>
                    </a:moveTo>
                    <a:cubicBezTo>
                      <a:pt x="8487309" y="54575"/>
                      <a:pt x="8487309" y="98235"/>
                      <a:pt x="8460536" y="141894"/>
                    </a:cubicBezTo>
                    <a:cubicBezTo>
                      <a:pt x="8496233" y="174639"/>
                      <a:pt x="8451612" y="229214"/>
                      <a:pt x="8469461" y="272874"/>
                    </a:cubicBezTo>
                    <a:cubicBezTo>
                      <a:pt x="8433764" y="316534"/>
                      <a:pt x="8433764" y="338364"/>
                      <a:pt x="8424840" y="392939"/>
                    </a:cubicBezTo>
                    <a:lnTo>
                      <a:pt x="8401296" y="424625"/>
                    </a:lnTo>
                    <a:lnTo>
                      <a:pt x="8402111" y="425673"/>
                    </a:lnTo>
                    <a:cubicBezTo>
                      <a:pt x="8419263" y="450743"/>
                      <a:pt x="8422609" y="471209"/>
                      <a:pt x="8415916" y="528512"/>
                    </a:cubicBezTo>
                    <a:cubicBezTo>
                      <a:pt x="8389143" y="528512"/>
                      <a:pt x="8406992" y="495767"/>
                      <a:pt x="8406992" y="484852"/>
                    </a:cubicBezTo>
                    <a:cubicBezTo>
                      <a:pt x="8386912" y="476666"/>
                      <a:pt x="8371853" y="486899"/>
                      <a:pt x="8358048" y="492527"/>
                    </a:cubicBezTo>
                    <a:lnTo>
                      <a:pt x="8357610" y="492632"/>
                    </a:lnTo>
                    <a:lnTo>
                      <a:pt x="8354214" y="498308"/>
                    </a:lnTo>
                    <a:lnTo>
                      <a:pt x="8373805" y="503442"/>
                    </a:lnTo>
                    <a:cubicBezTo>
                      <a:pt x="8404760" y="518280"/>
                      <a:pt x="8438226" y="553071"/>
                      <a:pt x="8451612" y="594002"/>
                    </a:cubicBezTo>
                    <a:cubicBezTo>
                      <a:pt x="8424840" y="594002"/>
                      <a:pt x="8424840" y="583087"/>
                      <a:pt x="8380219" y="594002"/>
                    </a:cubicBezTo>
                    <a:cubicBezTo>
                      <a:pt x="8371295" y="648577"/>
                      <a:pt x="8389143" y="659492"/>
                      <a:pt x="8415916" y="703152"/>
                    </a:cubicBezTo>
                    <a:cubicBezTo>
                      <a:pt x="8380219" y="703152"/>
                      <a:pt x="8415916" y="735897"/>
                      <a:pt x="8380219" y="746812"/>
                    </a:cubicBezTo>
                    <a:cubicBezTo>
                      <a:pt x="8398067" y="779557"/>
                      <a:pt x="8406992" y="768642"/>
                      <a:pt x="8433764" y="757727"/>
                    </a:cubicBezTo>
                    <a:cubicBezTo>
                      <a:pt x="8424840" y="834131"/>
                      <a:pt x="8496233" y="768642"/>
                      <a:pt x="8487309" y="834131"/>
                    </a:cubicBezTo>
                    <a:cubicBezTo>
                      <a:pt x="8451612" y="834131"/>
                      <a:pt x="8424840" y="834131"/>
                      <a:pt x="8406992" y="812301"/>
                    </a:cubicBezTo>
                    <a:cubicBezTo>
                      <a:pt x="8398067" y="834131"/>
                      <a:pt x="8424840" y="834131"/>
                      <a:pt x="8424840" y="845046"/>
                    </a:cubicBezTo>
                    <a:cubicBezTo>
                      <a:pt x="8371295" y="877791"/>
                      <a:pt x="8344522" y="834131"/>
                      <a:pt x="8299902" y="845046"/>
                    </a:cubicBezTo>
                    <a:cubicBezTo>
                      <a:pt x="8273129" y="812301"/>
                      <a:pt x="8246356" y="845046"/>
                      <a:pt x="8210660" y="845046"/>
                    </a:cubicBezTo>
                    <a:cubicBezTo>
                      <a:pt x="8050025" y="834131"/>
                      <a:pt x="7809073" y="823216"/>
                      <a:pt x="7594893" y="812301"/>
                    </a:cubicBezTo>
                    <a:cubicBezTo>
                      <a:pt x="7487803" y="812301"/>
                      <a:pt x="7318244" y="790471"/>
                      <a:pt x="7157610" y="779557"/>
                    </a:cubicBezTo>
                    <a:cubicBezTo>
                      <a:pt x="6988051" y="779557"/>
                      <a:pt x="6800643" y="801386"/>
                      <a:pt x="6631084" y="812301"/>
                    </a:cubicBezTo>
                    <a:cubicBezTo>
                      <a:pt x="6523994" y="812301"/>
                      <a:pt x="6416905" y="801386"/>
                      <a:pt x="6300891" y="823216"/>
                    </a:cubicBezTo>
                    <a:lnTo>
                      <a:pt x="6269677" y="838694"/>
                    </a:lnTo>
                    <a:lnTo>
                      <a:pt x="6269739" y="848242"/>
                    </a:lnTo>
                    <a:lnTo>
                      <a:pt x="6250198" y="847286"/>
                    </a:lnTo>
                    <a:lnTo>
                      <a:pt x="6236888" y="852380"/>
                    </a:lnTo>
                    <a:cubicBezTo>
                      <a:pt x="6228940" y="854597"/>
                      <a:pt x="6220573" y="855961"/>
                      <a:pt x="6211649" y="855961"/>
                    </a:cubicBezTo>
                    <a:lnTo>
                      <a:pt x="6205107" y="855586"/>
                    </a:lnTo>
                    <a:lnTo>
                      <a:pt x="6207270" y="857403"/>
                    </a:lnTo>
                    <a:cubicBezTo>
                      <a:pt x="6153725" y="884887"/>
                      <a:pt x="6126953" y="848242"/>
                      <a:pt x="6082332" y="857403"/>
                    </a:cubicBezTo>
                    <a:lnTo>
                      <a:pt x="6077767" y="854785"/>
                    </a:lnTo>
                    <a:lnTo>
                      <a:pt x="6068863" y="855961"/>
                    </a:lnTo>
                    <a:cubicBezTo>
                      <a:pt x="5970697" y="866876"/>
                      <a:pt x="5917152" y="899621"/>
                      <a:pt x="5872531" y="877791"/>
                    </a:cubicBezTo>
                    <a:lnTo>
                      <a:pt x="5853459" y="866891"/>
                    </a:lnTo>
                    <a:lnTo>
                      <a:pt x="5848142" y="894182"/>
                    </a:lnTo>
                    <a:cubicBezTo>
                      <a:pt x="5825831" y="889601"/>
                      <a:pt x="5810214" y="880440"/>
                      <a:pt x="5797943" y="868988"/>
                    </a:cubicBezTo>
                    <a:lnTo>
                      <a:pt x="5781154" y="847283"/>
                    </a:lnTo>
                    <a:lnTo>
                      <a:pt x="5705286" y="843661"/>
                    </a:lnTo>
                    <a:lnTo>
                      <a:pt x="5456645" y="833242"/>
                    </a:lnTo>
                    <a:lnTo>
                      <a:pt x="5455479" y="833488"/>
                    </a:lnTo>
                    <a:cubicBezTo>
                      <a:pt x="5428707" y="839213"/>
                      <a:pt x="5401934" y="843794"/>
                      <a:pt x="5375162" y="839213"/>
                    </a:cubicBezTo>
                    <a:cubicBezTo>
                      <a:pt x="5321617" y="830052"/>
                      <a:pt x="5276996" y="839213"/>
                      <a:pt x="5214527" y="839213"/>
                    </a:cubicBezTo>
                    <a:cubicBezTo>
                      <a:pt x="5107437" y="848375"/>
                      <a:pt x="4982499" y="830052"/>
                      <a:pt x="4884333" y="857536"/>
                    </a:cubicBezTo>
                    <a:cubicBezTo>
                      <a:pt x="4866485" y="857536"/>
                      <a:pt x="4866485" y="839213"/>
                      <a:pt x="4857561" y="839213"/>
                    </a:cubicBezTo>
                    <a:cubicBezTo>
                      <a:pt x="4857561" y="839213"/>
                      <a:pt x="4848637" y="857536"/>
                      <a:pt x="4848637" y="857536"/>
                    </a:cubicBezTo>
                    <a:cubicBezTo>
                      <a:pt x="4795092" y="857536"/>
                      <a:pt x="4714774" y="839213"/>
                      <a:pt x="4643381" y="839213"/>
                    </a:cubicBezTo>
                    <a:cubicBezTo>
                      <a:pt x="4598760" y="839213"/>
                      <a:pt x="4536291" y="839213"/>
                      <a:pt x="4464898" y="839213"/>
                    </a:cubicBezTo>
                    <a:cubicBezTo>
                      <a:pt x="4384581" y="839213"/>
                      <a:pt x="4295339" y="848375"/>
                      <a:pt x="4206098" y="839213"/>
                    </a:cubicBezTo>
                    <a:lnTo>
                      <a:pt x="4118701" y="835288"/>
                    </a:lnTo>
                    <a:lnTo>
                      <a:pt x="4083322" y="839080"/>
                    </a:lnTo>
                    <a:cubicBezTo>
                      <a:pt x="4056549" y="848242"/>
                      <a:pt x="4029777" y="866564"/>
                      <a:pt x="3994080" y="866564"/>
                    </a:cubicBezTo>
                    <a:cubicBezTo>
                      <a:pt x="3949459" y="866564"/>
                      <a:pt x="3895914" y="857403"/>
                      <a:pt x="3851294" y="866564"/>
                    </a:cubicBezTo>
                    <a:lnTo>
                      <a:pt x="3739717" y="884935"/>
                    </a:lnTo>
                    <a:lnTo>
                      <a:pt x="3707938" y="897746"/>
                    </a:lnTo>
                    <a:cubicBezTo>
                      <a:pt x="3644682" y="919576"/>
                      <a:pt x="3568774" y="886831"/>
                      <a:pt x="3429609" y="875916"/>
                    </a:cubicBezTo>
                    <a:cubicBezTo>
                      <a:pt x="3366352" y="865001"/>
                      <a:pt x="3290444" y="875916"/>
                      <a:pt x="3227187" y="875916"/>
                    </a:cubicBezTo>
                    <a:cubicBezTo>
                      <a:pt x="3176582" y="875916"/>
                      <a:pt x="3138628" y="854086"/>
                      <a:pt x="3100674" y="843171"/>
                    </a:cubicBezTo>
                    <a:cubicBezTo>
                      <a:pt x="2936206" y="821341"/>
                      <a:pt x="2784390" y="832256"/>
                      <a:pt x="2632574" y="832256"/>
                    </a:cubicBezTo>
                    <a:cubicBezTo>
                      <a:pt x="2392199" y="821341"/>
                      <a:pt x="2126521" y="799512"/>
                      <a:pt x="1886145" y="799512"/>
                    </a:cubicBezTo>
                    <a:cubicBezTo>
                      <a:pt x="1658421" y="810426"/>
                      <a:pt x="1418046" y="832256"/>
                      <a:pt x="1266230" y="832256"/>
                    </a:cubicBezTo>
                    <a:cubicBezTo>
                      <a:pt x="962598" y="843171"/>
                      <a:pt x="621011" y="854086"/>
                      <a:pt x="393287" y="865001"/>
                    </a:cubicBezTo>
                    <a:cubicBezTo>
                      <a:pt x="342681" y="865001"/>
                      <a:pt x="304728" y="832256"/>
                      <a:pt x="266774" y="865001"/>
                    </a:cubicBezTo>
                    <a:cubicBezTo>
                      <a:pt x="203518" y="854086"/>
                      <a:pt x="165563" y="897746"/>
                      <a:pt x="89655" y="865001"/>
                    </a:cubicBezTo>
                    <a:cubicBezTo>
                      <a:pt x="89655" y="854086"/>
                      <a:pt x="127609" y="854086"/>
                      <a:pt x="114958" y="832256"/>
                    </a:cubicBezTo>
                    <a:cubicBezTo>
                      <a:pt x="89655" y="854086"/>
                      <a:pt x="51701" y="854086"/>
                      <a:pt x="1096" y="854086"/>
                    </a:cubicBezTo>
                    <a:cubicBezTo>
                      <a:pt x="-11555" y="788597"/>
                      <a:pt x="89655" y="854086"/>
                      <a:pt x="77004" y="777682"/>
                    </a:cubicBezTo>
                    <a:cubicBezTo>
                      <a:pt x="114958" y="788597"/>
                      <a:pt x="127609" y="799512"/>
                      <a:pt x="152912" y="766767"/>
                    </a:cubicBezTo>
                    <a:cubicBezTo>
                      <a:pt x="102306" y="755852"/>
                      <a:pt x="152912" y="723107"/>
                      <a:pt x="102306" y="723107"/>
                    </a:cubicBezTo>
                    <a:cubicBezTo>
                      <a:pt x="140260" y="679447"/>
                      <a:pt x="165563" y="668532"/>
                      <a:pt x="152912" y="613957"/>
                    </a:cubicBezTo>
                    <a:cubicBezTo>
                      <a:pt x="89655" y="603042"/>
                      <a:pt x="89655" y="613957"/>
                      <a:pt x="51701" y="613957"/>
                    </a:cubicBezTo>
                    <a:cubicBezTo>
                      <a:pt x="70678" y="573026"/>
                      <a:pt x="118121" y="538235"/>
                      <a:pt x="162005" y="523397"/>
                    </a:cubicBezTo>
                    <a:lnTo>
                      <a:pt x="189779" y="518262"/>
                    </a:lnTo>
                    <a:lnTo>
                      <a:pt x="184964" y="512587"/>
                    </a:lnTo>
                    <a:lnTo>
                      <a:pt x="184343" y="512482"/>
                    </a:lnTo>
                    <a:cubicBezTo>
                      <a:pt x="164772" y="506854"/>
                      <a:pt x="143424" y="496621"/>
                      <a:pt x="114958" y="504807"/>
                    </a:cubicBezTo>
                    <a:cubicBezTo>
                      <a:pt x="114958" y="515722"/>
                      <a:pt x="140260" y="548467"/>
                      <a:pt x="102306" y="548467"/>
                    </a:cubicBezTo>
                    <a:cubicBezTo>
                      <a:pt x="92818" y="491164"/>
                      <a:pt x="97562" y="470698"/>
                      <a:pt x="121876" y="445628"/>
                    </a:cubicBezTo>
                    <a:lnTo>
                      <a:pt x="123033" y="444579"/>
                    </a:lnTo>
                    <a:lnTo>
                      <a:pt x="89657" y="412894"/>
                    </a:lnTo>
                    <a:cubicBezTo>
                      <a:pt x="77005" y="358319"/>
                      <a:pt x="77005" y="336489"/>
                      <a:pt x="26400" y="292829"/>
                    </a:cubicBezTo>
                    <a:cubicBezTo>
                      <a:pt x="51702" y="249169"/>
                      <a:pt x="-11554" y="194594"/>
                      <a:pt x="39051" y="161849"/>
                    </a:cubicBezTo>
                    <a:cubicBezTo>
                      <a:pt x="1097" y="118190"/>
                      <a:pt x="1097" y="74530"/>
                      <a:pt x="26400" y="19955"/>
                    </a:cubicBezTo>
                    <a:cubicBezTo>
                      <a:pt x="89657" y="30870"/>
                      <a:pt x="114959" y="63615"/>
                      <a:pt x="140261" y="96360"/>
                    </a:cubicBezTo>
                    <a:cubicBezTo>
                      <a:pt x="241472" y="74530"/>
                      <a:pt x="355335" y="107275"/>
                      <a:pt x="469197" y="107275"/>
                    </a:cubicBezTo>
                    <a:cubicBezTo>
                      <a:pt x="545105" y="107275"/>
                      <a:pt x="621012" y="74530"/>
                      <a:pt x="696921" y="85445"/>
                    </a:cubicBezTo>
                    <a:cubicBezTo>
                      <a:pt x="772828" y="96360"/>
                      <a:pt x="836085" y="85445"/>
                      <a:pt x="924645" y="85445"/>
                    </a:cubicBezTo>
                    <a:cubicBezTo>
                      <a:pt x="1076461" y="74530"/>
                      <a:pt x="1253580" y="96360"/>
                      <a:pt x="1392744" y="63615"/>
                    </a:cubicBezTo>
                    <a:cubicBezTo>
                      <a:pt x="1418047" y="63615"/>
                      <a:pt x="1418047" y="85445"/>
                      <a:pt x="1430698" y="85445"/>
                    </a:cubicBezTo>
                    <a:cubicBezTo>
                      <a:pt x="1430698" y="85445"/>
                      <a:pt x="1443349" y="63615"/>
                      <a:pt x="1443349" y="63615"/>
                    </a:cubicBezTo>
                    <a:cubicBezTo>
                      <a:pt x="1519258" y="63615"/>
                      <a:pt x="1633120" y="85445"/>
                      <a:pt x="1734331" y="85445"/>
                    </a:cubicBezTo>
                    <a:cubicBezTo>
                      <a:pt x="1797587" y="85445"/>
                      <a:pt x="1886146" y="85445"/>
                      <a:pt x="1987357" y="85445"/>
                    </a:cubicBezTo>
                    <a:cubicBezTo>
                      <a:pt x="2101219" y="85445"/>
                      <a:pt x="2227732" y="74530"/>
                      <a:pt x="2354246" y="85445"/>
                    </a:cubicBezTo>
                    <a:cubicBezTo>
                      <a:pt x="2518713" y="85445"/>
                      <a:pt x="2695832" y="107275"/>
                      <a:pt x="2860299" y="96360"/>
                    </a:cubicBezTo>
                    <a:lnTo>
                      <a:pt x="3031946" y="99403"/>
                    </a:lnTo>
                    <a:lnTo>
                      <a:pt x="3031837" y="85445"/>
                    </a:lnTo>
                    <a:cubicBezTo>
                      <a:pt x="3069791" y="85445"/>
                      <a:pt x="3100629" y="85445"/>
                      <a:pt x="3124350" y="94654"/>
                    </a:cubicBezTo>
                    <a:lnTo>
                      <a:pt x="3140466" y="104181"/>
                    </a:lnTo>
                    <a:lnTo>
                      <a:pt x="3145989" y="104599"/>
                    </a:lnTo>
                    <a:lnTo>
                      <a:pt x="3147083" y="94484"/>
                    </a:lnTo>
                    <a:cubicBezTo>
                      <a:pt x="3141746" y="84763"/>
                      <a:pt x="3120397" y="82716"/>
                      <a:pt x="3120397" y="74530"/>
                    </a:cubicBezTo>
                    <a:cubicBezTo>
                      <a:pt x="3196305" y="41785"/>
                      <a:pt x="3234259" y="85445"/>
                      <a:pt x="3297515" y="74530"/>
                    </a:cubicBezTo>
                    <a:cubicBezTo>
                      <a:pt x="3335469" y="107275"/>
                      <a:pt x="3373423" y="74530"/>
                      <a:pt x="3424029" y="74530"/>
                    </a:cubicBezTo>
                    <a:cubicBezTo>
                      <a:pt x="3651753" y="85445"/>
                      <a:pt x="3993339" y="96360"/>
                      <a:pt x="4296972" y="107275"/>
                    </a:cubicBezTo>
                    <a:cubicBezTo>
                      <a:pt x="4448788" y="107275"/>
                      <a:pt x="4689163" y="129105"/>
                      <a:pt x="4916887" y="140020"/>
                    </a:cubicBezTo>
                    <a:cubicBezTo>
                      <a:pt x="5157263" y="140020"/>
                      <a:pt x="5422941" y="118190"/>
                      <a:pt x="5663316" y="107275"/>
                    </a:cubicBezTo>
                    <a:cubicBezTo>
                      <a:pt x="5739224" y="107275"/>
                      <a:pt x="5815132" y="110003"/>
                      <a:pt x="5892622" y="110003"/>
                    </a:cubicBezTo>
                    <a:lnTo>
                      <a:pt x="5971379" y="108176"/>
                    </a:lnTo>
                    <a:lnTo>
                      <a:pt x="6113483" y="87320"/>
                    </a:lnTo>
                    <a:cubicBezTo>
                      <a:pt x="6115714" y="87320"/>
                      <a:pt x="6117388" y="88684"/>
                      <a:pt x="6118782" y="90731"/>
                    </a:cubicBezTo>
                    <a:lnTo>
                      <a:pt x="6121915" y="97216"/>
                    </a:lnTo>
                    <a:lnTo>
                      <a:pt x="6131416" y="96360"/>
                    </a:lnTo>
                    <a:cubicBezTo>
                      <a:pt x="6169370" y="85445"/>
                      <a:pt x="6207324" y="63615"/>
                      <a:pt x="6257929" y="63615"/>
                    </a:cubicBezTo>
                    <a:cubicBezTo>
                      <a:pt x="6321186" y="63615"/>
                      <a:pt x="6397094" y="74530"/>
                      <a:pt x="6460351" y="63615"/>
                    </a:cubicBezTo>
                    <a:cubicBezTo>
                      <a:pt x="6599515" y="52700"/>
                      <a:pt x="6675423" y="19955"/>
                      <a:pt x="6738680" y="41785"/>
                    </a:cubicBezTo>
                    <a:cubicBezTo>
                      <a:pt x="6749750" y="44514"/>
                      <a:pt x="6760425" y="48948"/>
                      <a:pt x="6770778" y="54725"/>
                    </a:cubicBezTo>
                    <a:lnTo>
                      <a:pt x="6788304" y="66923"/>
                    </a:lnTo>
                    <a:lnTo>
                      <a:pt x="6827416" y="65490"/>
                    </a:lnTo>
                    <a:cubicBezTo>
                      <a:pt x="6916657" y="54575"/>
                      <a:pt x="7005899" y="65490"/>
                      <a:pt x="7086216" y="65490"/>
                    </a:cubicBezTo>
                    <a:cubicBezTo>
                      <a:pt x="7157610" y="65490"/>
                      <a:pt x="7220079" y="65490"/>
                      <a:pt x="7264700" y="65490"/>
                    </a:cubicBezTo>
                    <a:cubicBezTo>
                      <a:pt x="7336093" y="65490"/>
                      <a:pt x="7416410" y="43660"/>
                      <a:pt x="7469955" y="43660"/>
                    </a:cubicBezTo>
                    <a:cubicBezTo>
                      <a:pt x="7469955" y="43660"/>
                      <a:pt x="7478879" y="65490"/>
                      <a:pt x="7478879" y="65490"/>
                    </a:cubicBezTo>
                    <a:cubicBezTo>
                      <a:pt x="7487803" y="65490"/>
                      <a:pt x="7487803" y="43660"/>
                      <a:pt x="7505652" y="43660"/>
                    </a:cubicBezTo>
                    <a:cubicBezTo>
                      <a:pt x="7603817" y="76405"/>
                      <a:pt x="7728756" y="54575"/>
                      <a:pt x="7835845" y="65490"/>
                    </a:cubicBezTo>
                    <a:cubicBezTo>
                      <a:pt x="7898314" y="65490"/>
                      <a:pt x="7942935" y="76405"/>
                      <a:pt x="7996480" y="65490"/>
                    </a:cubicBezTo>
                    <a:cubicBezTo>
                      <a:pt x="8050025" y="54575"/>
                      <a:pt x="8103570" y="87320"/>
                      <a:pt x="8157115" y="87320"/>
                    </a:cubicBezTo>
                    <a:cubicBezTo>
                      <a:pt x="8237432" y="87320"/>
                      <a:pt x="8317750" y="54575"/>
                      <a:pt x="8389143" y="76405"/>
                    </a:cubicBezTo>
                    <a:cubicBezTo>
                      <a:pt x="8406991" y="43660"/>
                      <a:pt x="8424840" y="10915"/>
                      <a:pt x="846946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Ins="360000" rtlCol="0" anchor="ctr"/>
              <a:lstStyle/>
              <a:p>
                <a:pPr algn="ctr"/>
                <a:endParaRPr lang="en-US" sz="2400" dirty="0">
                  <a:solidFill>
                    <a:schemeClr val="bg1"/>
                  </a:solidFill>
                </a:endParaRPr>
              </a:p>
            </p:txBody>
          </p:sp>
        </p:grpSp>
        <p:grpSp>
          <p:nvGrpSpPr>
            <p:cNvPr id="3" name="Grupa 2">
              <a:extLst>
                <a:ext uri="{FF2B5EF4-FFF2-40B4-BE49-F238E27FC236}">
                  <a16:creationId xmlns:a16="http://schemas.microsoft.com/office/drawing/2014/main" id="{7D1256CC-88BE-42BF-9A68-080A4BF3B4D1}"/>
                </a:ext>
              </a:extLst>
            </p:cNvPr>
            <p:cNvGrpSpPr/>
            <p:nvPr/>
          </p:nvGrpSpPr>
          <p:grpSpPr>
            <a:xfrm>
              <a:off x="2207568" y="1175399"/>
              <a:ext cx="1314564" cy="2506965"/>
              <a:chOff x="4733042" y="1175399"/>
              <a:chExt cx="1314564" cy="2506965"/>
            </a:xfrm>
          </p:grpSpPr>
          <p:sp>
            <p:nvSpPr>
              <p:cNvPr id="96" name="Dowolny kształt: kształt 95">
                <a:extLst>
                  <a:ext uri="{FF2B5EF4-FFF2-40B4-BE49-F238E27FC236}">
                    <a16:creationId xmlns:a16="http://schemas.microsoft.com/office/drawing/2014/main" id="{24609DBA-3687-470A-9C9C-B8BD380A2928}"/>
                  </a:ext>
                </a:extLst>
              </p:cNvPr>
              <p:cNvSpPr>
                <a:spLocks/>
              </p:cNvSpPr>
              <p:nvPr/>
            </p:nvSpPr>
            <p:spPr bwMode="auto">
              <a:xfrm rot="5668354">
                <a:off x="4768022" y="2402780"/>
                <a:ext cx="1299682" cy="1259486"/>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97" name="Dowolny kształt: kształt 96">
                <a:extLst>
                  <a:ext uri="{FF2B5EF4-FFF2-40B4-BE49-F238E27FC236}">
                    <a16:creationId xmlns:a16="http://schemas.microsoft.com/office/drawing/2014/main" id="{3DBCBF79-52A8-4888-9751-07AEEC807556}"/>
                  </a:ext>
                </a:extLst>
              </p:cNvPr>
              <p:cNvSpPr/>
              <p:nvPr/>
            </p:nvSpPr>
            <p:spPr>
              <a:xfrm rot="10800000">
                <a:off x="4733042" y="1190878"/>
                <a:ext cx="690800" cy="1107173"/>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99" name="Dowolny kształt: kształt 98">
                <a:extLst>
                  <a:ext uri="{FF2B5EF4-FFF2-40B4-BE49-F238E27FC236}">
                    <a16:creationId xmlns:a16="http://schemas.microsoft.com/office/drawing/2014/main" id="{FF86C631-6E93-4D16-8115-43B554C00974}"/>
                  </a:ext>
                </a:extLst>
              </p:cNvPr>
              <p:cNvSpPr/>
              <p:nvPr/>
            </p:nvSpPr>
            <p:spPr>
              <a:xfrm rot="10800000">
                <a:off x="5307447" y="1177137"/>
                <a:ext cx="141945" cy="503898"/>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grpSp>
            <p:nvGrpSpPr>
              <p:cNvPr id="15" name="Grupa 14">
                <a:extLst>
                  <a:ext uri="{FF2B5EF4-FFF2-40B4-BE49-F238E27FC236}">
                    <a16:creationId xmlns:a16="http://schemas.microsoft.com/office/drawing/2014/main" id="{5D1AF221-3B21-4E4C-B5C9-6EBBA456B49B}"/>
                  </a:ext>
                </a:extLst>
              </p:cNvPr>
              <p:cNvGrpSpPr/>
              <p:nvPr/>
            </p:nvGrpSpPr>
            <p:grpSpPr>
              <a:xfrm rot="10800000">
                <a:off x="4824833" y="2122985"/>
                <a:ext cx="1173415" cy="301871"/>
                <a:chOff x="4824833" y="2122985"/>
                <a:chExt cx="1173415" cy="301871"/>
              </a:xfrm>
            </p:grpSpPr>
            <p:sp>
              <p:nvSpPr>
                <p:cNvPr id="98" name="Dowolny kształt: kształt 97">
                  <a:extLst>
                    <a:ext uri="{FF2B5EF4-FFF2-40B4-BE49-F238E27FC236}">
                      <a16:creationId xmlns:a16="http://schemas.microsoft.com/office/drawing/2014/main" id="{89C07A8D-4BBA-4C08-944A-EFE8F6685B32}"/>
                    </a:ext>
                  </a:extLst>
                </p:cNvPr>
                <p:cNvSpPr/>
                <p:nvPr/>
              </p:nvSpPr>
              <p:spPr>
                <a:xfrm rot="10800000" flipH="1">
                  <a:off x="4824833" y="2131502"/>
                  <a:ext cx="1173415" cy="293354"/>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1"/>
                </a:solidFill>
                <a:ln w="15354" cap="flat">
                  <a:noFill/>
                  <a:prstDash val="solid"/>
                  <a:miter/>
                </a:ln>
              </p:spPr>
              <p:txBody>
                <a:bodyPr rtlCol="0" anchor="ctr"/>
                <a:lstStyle/>
                <a:p>
                  <a:endParaRPr lang="en-US" sz="1600" dirty="0"/>
                </a:p>
              </p:txBody>
            </p:sp>
            <p:sp>
              <p:nvSpPr>
                <p:cNvPr id="100" name="Dowolny kształt: kształt 99">
                  <a:extLst>
                    <a:ext uri="{FF2B5EF4-FFF2-40B4-BE49-F238E27FC236}">
                      <a16:creationId xmlns:a16="http://schemas.microsoft.com/office/drawing/2014/main" id="{91488271-8692-4DB7-A5B7-C40D62CAFC3A}"/>
                    </a:ext>
                  </a:extLst>
                </p:cNvPr>
                <p:cNvSpPr/>
                <p:nvPr/>
              </p:nvSpPr>
              <p:spPr>
                <a:xfrm rot="10800000" flipH="1">
                  <a:off x="4824833" y="2122985"/>
                  <a:ext cx="1173415" cy="152662"/>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1">
                    <a:lumMod val="75000"/>
                  </a:schemeClr>
                </a:solidFill>
                <a:ln w="15354" cap="flat">
                  <a:noFill/>
                  <a:prstDash val="solid"/>
                  <a:miter/>
                </a:ln>
              </p:spPr>
              <p:txBody>
                <a:bodyPr rtlCol="0" anchor="ctr"/>
                <a:lstStyle/>
                <a:p>
                  <a:endParaRPr lang="en-US" sz="1600" dirty="0"/>
                </a:p>
              </p:txBody>
            </p:sp>
          </p:grpSp>
          <p:sp>
            <p:nvSpPr>
              <p:cNvPr id="101" name="Dowolny kształt: kształt 100">
                <a:extLst>
                  <a:ext uri="{FF2B5EF4-FFF2-40B4-BE49-F238E27FC236}">
                    <a16:creationId xmlns:a16="http://schemas.microsoft.com/office/drawing/2014/main" id="{F2031661-6F9F-4DBE-8E4B-65E407741794}"/>
                  </a:ext>
                </a:extLst>
              </p:cNvPr>
              <p:cNvSpPr/>
              <p:nvPr/>
            </p:nvSpPr>
            <p:spPr>
              <a:xfrm rot="10800000">
                <a:off x="5301768" y="1175399"/>
                <a:ext cx="75489" cy="505636"/>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sp>
            <p:nvSpPr>
              <p:cNvPr id="16" name="pole tekstowe 15">
                <a:extLst>
                  <a:ext uri="{FF2B5EF4-FFF2-40B4-BE49-F238E27FC236}">
                    <a16:creationId xmlns:a16="http://schemas.microsoft.com/office/drawing/2014/main" id="{87030BD6-664D-4E83-A2E2-02596EBCE260}"/>
                  </a:ext>
                </a:extLst>
              </p:cNvPr>
              <p:cNvSpPr txBox="1"/>
              <p:nvPr/>
            </p:nvSpPr>
            <p:spPr>
              <a:xfrm>
                <a:off x="5043572" y="2653272"/>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1</a:t>
                </a:r>
              </a:p>
            </p:txBody>
          </p:sp>
        </p:grpSp>
        <p:grpSp>
          <p:nvGrpSpPr>
            <p:cNvPr id="4" name="Grupa 3">
              <a:extLst>
                <a:ext uri="{FF2B5EF4-FFF2-40B4-BE49-F238E27FC236}">
                  <a16:creationId xmlns:a16="http://schemas.microsoft.com/office/drawing/2014/main" id="{34166103-1300-4C57-8DFA-10D4C5662724}"/>
                </a:ext>
              </a:extLst>
            </p:cNvPr>
            <p:cNvGrpSpPr/>
            <p:nvPr/>
          </p:nvGrpSpPr>
          <p:grpSpPr>
            <a:xfrm rot="5400000">
              <a:off x="4108959" y="1759713"/>
              <a:ext cx="1311089" cy="2595945"/>
              <a:chOff x="6151541" y="1192801"/>
              <a:chExt cx="1311089" cy="2595945"/>
            </a:xfrm>
          </p:grpSpPr>
          <p:grpSp>
            <p:nvGrpSpPr>
              <p:cNvPr id="52" name="Grupa 51">
                <a:extLst>
                  <a:ext uri="{FF2B5EF4-FFF2-40B4-BE49-F238E27FC236}">
                    <a16:creationId xmlns:a16="http://schemas.microsoft.com/office/drawing/2014/main" id="{93B0A64B-875A-40A3-90F9-8BD62C34BE31}"/>
                  </a:ext>
                </a:extLst>
              </p:cNvPr>
              <p:cNvGrpSpPr/>
              <p:nvPr/>
            </p:nvGrpSpPr>
            <p:grpSpPr>
              <a:xfrm flipV="1">
                <a:off x="6151541" y="1192801"/>
                <a:ext cx="1311089" cy="2595945"/>
                <a:chOff x="6327481" y="2102048"/>
                <a:chExt cx="2127373" cy="4212167"/>
              </a:xfrm>
            </p:grpSpPr>
            <p:sp>
              <p:nvSpPr>
                <p:cNvPr id="61" name="Dowolny kształt: kształt 60">
                  <a:extLst>
                    <a:ext uri="{FF2B5EF4-FFF2-40B4-BE49-F238E27FC236}">
                      <a16:creationId xmlns:a16="http://schemas.microsoft.com/office/drawing/2014/main" id="{2053E3ED-0F32-4DE9-9C53-0132B89A14C5}"/>
                    </a:ext>
                  </a:extLst>
                </p:cNvPr>
                <p:cNvSpPr>
                  <a:spLocks/>
                </p:cNvSpPr>
                <p:nvPr/>
              </p:nvSpPr>
              <p:spPr bwMode="auto">
                <a:xfrm rot="16468354">
                  <a:off x="6222574" y="2206955"/>
                  <a:ext cx="2253455" cy="2043641"/>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66" name="Dowolny kształt: kształt 65">
                  <a:extLst>
                    <a:ext uri="{FF2B5EF4-FFF2-40B4-BE49-F238E27FC236}">
                      <a16:creationId xmlns:a16="http://schemas.microsoft.com/office/drawing/2014/main" id="{930D303F-E142-4428-98C7-411323B1157B}"/>
                    </a:ext>
                  </a:extLst>
                </p:cNvPr>
                <p:cNvSpPr/>
                <p:nvPr/>
              </p:nvSpPr>
              <p:spPr>
                <a:xfrm>
                  <a:off x="7333961" y="4492605"/>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67" name="Dowolny kształt: kształt 66">
                  <a:extLst>
                    <a:ext uri="{FF2B5EF4-FFF2-40B4-BE49-F238E27FC236}">
                      <a16:creationId xmlns:a16="http://schemas.microsoft.com/office/drawing/2014/main" id="{E15B25DD-86E4-4EA9-BBE6-AD0254C69E88}"/>
                    </a:ext>
                  </a:extLst>
                </p:cNvPr>
                <p:cNvSpPr/>
                <p:nvPr/>
              </p:nvSpPr>
              <p:spPr>
                <a:xfrm>
                  <a:off x="6401932" y="4286853"/>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2">
                    <a:lumMod val="75000"/>
                  </a:schemeClr>
                </a:solidFill>
                <a:ln w="15354" cap="flat">
                  <a:noFill/>
                  <a:prstDash val="solid"/>
                  <a:miter/>
                </a:ln>
              </p:spPr>
              <p:txBody>
                <a:bodyPr rtlCol="0" anchor="ctr"/>
                <a:lstStyle/>
                <a:p>
                  <a:endParaRPr lang="en-US" sz="1600" dirty="0"/>
                </a:p>
              </p:txBody>
            </p:sp>
            <p:sp>
              <p:nvSpPr>
                <p:cNvPr id="68" name="Dowolny kształt: kształt 67">
                  <a:extLst>
                    <a:ext uri="{FF2B5EF4-FFF2-40B4-BE49-F238E27FC236}">
                      <a16:creationId xmlns:a16="http://schemas.microsoft.com/office/drawing/2014/main" id="{235105C4-0516-4491-BDB7-F8A92A4406BA}"/>
                    </a:ext>
                  </a:extLst>
                </p:cNvPr>
                <p:cNvSpPr/>
                <p:nvPr/>
              </p:nvSpPr>
              <p:spPr>
                <a:xfrm>
                  <a:off x="7292505" y="5493772"/>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69" name="Dowolny kształt: kształt 68">
                  <a:extLst>
                    <a:ext uri="{FF2B5EF4-FFF2-40B4-BE49-F238E27FC236}">
                      <a16:creationId xmlns:a16="http://schemas.microsoft.com/office/drawing/2014/main" id="{5681BA49-3D7E-49ED-ACB8-4B76FD953880}"/>
                    </a:ext>
                  </a:extLst>
                </p:cNvPr>
                <p:cNvSpPr/>
                <p:nvPr/>
              </p:nvSpPr>
              <p:spPr>
                <a:xfrm>
                  <a:off x="6401931" y="4528959"/>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2"/>
                </a:solidFill>
                <a:ln w="15354" cap="flat">
                  <a:noFill/>
                  <a:prstDash val="solid"/>
                  <a:miter/>
                </a:ln>
              </p:spPr>
              <p:txBody>
                <a:bodyPr rtlCol="0" anchor="ctr"/>
                <a:lstStyle/>
                <a:p>
                  <a:endParaRPr lang="en-US" sz="1600" dirty="0"/>
                </a:p>
              </p:txBody>
            </p:sp>
            <p:sp>
              <p:nvSpPr>
                <p:cNvPr id="70" name="Dowolny kształt: kształt 69">
                  <a:extLst>
                    <a:ext uri="{FF2B5EF4-FFF2-40B4-BE49-F238E27FC236}">
                      <a16:creationId xmlns:a16="http://schemas.microsoft.com/office/drawing/2014/main" id="{195C7DA6-1E65-424A-95F5-9BEB51B66DCA}"/>
                    </a:ext>
                  </a:extLst>
                </p:cNvPr>
                <p:cNvSpPr/>
                <p:nvPr/>
              </p:nvSpPr>
              <p:spPr>
                <a:xfrm>
                  <a:off x="7409528" y="5493771"/>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1" name="pole tekstowe 110">
                <a:extLst>
                  <a:ext uri="{FF2B5EF4-FFF2-40B4-BE49-F238E27FC236}">
                    <a16:creationId xmlns:a16="http://schemas.microsoft.com/office/drawing/2014/main" id="{27D18E01-CE9B-4668-8FDF-71C6735F1652}"/>
                  </a:ext>
                </a:extLst>
              </p:cNvPr>
              <p:cNvSpPr txBox="1"/>
              <p:nvPr/>
            </p:nvSpPr>
            <p:spPr>
              <a:xfrm rot="16200000">
                <a:off x="6400370" y="2653272"/>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2</a:t>
                </a:r>
              </a:p>
            </p:txBody>
          </p:sp>
        </p:grpSp>
        <p:grpSp>
          <p:nvGrpSpPr>
            <p:cNvPr id="5" name="Grupa 4">
              <a:extLst>
                <a:ext uri="{FF2B5EF4-FFF2-40B4-BE49-F238E27FC236}">
                  <a16:creationId xmlns:a16="http://schemas.microsoft.com/office/drawing/2014/main" id="{16FF1E7D-46DB-40B5-81FA-59AF56CC90B4}"/>
                </a:ext>
              </a:extLst>
            </p:cNvPr>
            <p:cNvGrpSpPr/>
            <p:nvPr/>
          </p:nvGrpSpPr>
          <p:grpSpPr>
            <a:xfrm>
              <a:off x="3525812" y="3683112"/>
              <a:ext cx="1314563" cy="2506964"/>
              <a:chOff x="4729369" y="3751833"/>
              <a:chExt cx="1314563" cy="2506964"/>
            </a:xfrm>
          </p:grpSpPr>
          <p:grpSp>
            <p:nvGrpSpPr>
              <p:cNvPr id="102" name="Grupa 101">
                <a:extLst>
                  <a:ext uri="{FF2B5EF4-FFF2-40B4-BE49-F238E27FC236}">
                    <a16:creationId xmlns:a16="http://schemas.microsoft.com/office/drawing/2014/main" id="{9DF2CB65-D6DF-4D17-8619-42EBE4CDD775}"/>
                  </a:ext>
                </a:extLst>
              </p:cNvPr>
              <p:cNvGrpSpPr/>
              <p:nvPr/>
            </p:nvGrpSpPr>
            <p:grpSpPr>
              <a:xfrm flipH="1">
                <a:off x="4729369" y="3751833"/>
                <a:ext cx="1314563" cy="2506964"/>
                <a:chOff x="6321843" y="2246425"/>
                <a:chExt cx="2133010" cy="4067789"/>
              </a:xfrm>
            </p:grpSpPr>
            <p:sp>
              <p:nvSpPr>
                <p:cNvPr id="103" name="Dowolny kształt: kształt 102">
                  <a:extLst>
                    <a:ext uri="{FF2B5EF4-FFF2-40B4-BE49-F238E27FC236}">
                      <a16:creationId xmlns:a16="http://schemas.microsoft.com/office/drawing/2014/main" id="{41C6C510-E009-490A-AEAA-0602A82F4A56}"/>
                    </a:ext>
                  </a:extLst>
                </p:cNvPr>
                <p:cNvSpPr>
                  <a:spLocks/>
                </p:cNvSpPr>
                <p:nvPr/>
              </p:nvSpPr>
              <p:spPr bwMode="auto">
                <a:xfrm rot="16468354">
                  <a:off x="6289235" y="2279033"/>
                  <a:ext cx="2108858" cy="2043642"/>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104" name="Dowolny kształt: kształt 103">
                  <a:extLst>
                    <a:ext uri="{FF2B5EF4-FFF2-40B4-BE49-F238E27FC236}">
                      <a16:creationId xmlns:a16="http://schemas.microsoft.com/office/drawing/2014/main" id="{0B082171-5B37-43E7-9D13-1A1661A4ED2C}"/>
                    </a:ext>
                  </a:extLst>
                </p:cNvPr>
                <p:cNvSpPr/>
                <p:nvPr/>
              </p:nvSpPr>
              <p:spPr>
                <a:xfrm>
                  <a:off x="7333960" y="4492604"/>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105" name="Dowolny kształt: kształt 104">
                  <a:extLst>
                    <a:ext uri="{FF2B5EF4-FFF2-40B4-BE49-F238E27FC236}">
                      <a16:creationId xmlns:a16="http://schemas.microsoft.com/office/drawing/2014/main" id="{F9136D3C-27AF-4103-97C9-C81647D6A58B}"/>
                    </a:ext>
                  </a:extLst>
                </p:cNvPr>
                <p:cNvSpPr/>
                <p:nvPr/>
              </p:nvSpPr>
              <p:spPr>
                <a:xfrm>
                  <a:off x="6401932" y="4286855"/>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3">
                    <a:lumMod val="75000"/>
                  </a:schemeClr>
                </a:solidFill>
                <a:ln w="15354" cap="flat">
                  <a:noFill/>
                  <a:prstDash val="solid"/>
                  <a:miter/>
                </a:ln>
              </p:spPr>
              <p:txBody>
                <a:bodyPr rtlCol="0" anchor="ctr"/>
                <a:lstStyle/>
                <a:p>
                  <a:endParaRPr lang="en-US" sz="1600" dirty="0"/>
                </a:p>
              </p:txBody>
            </p:sp>
            <p:sp>
              <p:nvSpPr>
                <p:cNvPr id="106" name="Dowolny kształt: kształt 105">
                  <a:extLst>
                    <a:ext uri="{FF2B5EF4-FFF2-40B4-BE49-F238E27FC236}">
                      <a16:creationId xmlns:a16="http://schemas.microsoft.com/office/drawing/2014/main" id="{639029C5-79EB-4275-8C5E-B18F108B1732}"/>
                    </a:ext>
                  </a:extLst>
                </p:cNvPr>
                <p:cNvSpPr/>
                <p:nvPr/>
              </p:nvSpPr>
              <p:spPr>
                <a:xfrm>
                  <a:off x="7292504" y="5493773"/>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107" name="Dowolny kształt: kształt 106">
                  <a:extLst>
                    <a:ext uri="{FF2B5EF4-FFF2-40B4-BE49-F238E27FC236}">
                      <a16:creationId xmlns:a16="http://schemas.microsoft.com/office/drawing/2014/main" id="{542C7F4B-D380-42C8-B035-1B76205BFC2C}"/>
                    </a:ext>
                  </a:extLst>
                </p:cNvPr>
                <p:cNvSpPr/>
                <p:nvPr/>
              </p:nvSpPr>
              <p:spPr>
                <a:xfrm>
                  <a:off x="6401930" y="4528958"/>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3"/>
                </a:solidFill>
                <a:ln w="15354" cap="flat">
                  <a:noFill/>
                  <a:prstDash val="solid"/>
                  <a:miter/>
                </a:ln>
              </p:spPr>
              <p:txBody>
                <a:bodyPr rtlCol="0" anchor="ctr"/>
                <a:lstStyle/>
                <a:p>
                  <a:endParaRPr lang="en-US" sz="1600" dirty="0"/>
                </a:p>
              </p:txBody>
            </p:sp>
            <p:sp>
              <p:nvSpPr>
                <p:cNvPr id="108" name="Dowolny kształt: kształt 107">
                  <a:extLst>
                    <a:ext uri="{FF2B5EF4-FFF2-40B4-BE49-F238E27FC236}">
                      <a16:creationId xmlns:a16="http://schemas.microsoft.com/office/drawing/2014/main" id="{F46A0336-4F04-4DB4-8EFD-E9EB3B3BB222}"/>
                    </a:ext>
                  </a:extLst>
                </p:cNvPr>
                <p:cNvSpPr/>
                <p:nvPr/>
              </p:nvSpPr>
              <p:spPr>
                <a:xfrm>
                  <a:off x="7409528" y="5493770"/>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4" name="pole tekstowe 113">
                <a:extLst>
                  <a:ext uri="{FF2B5EF4-FFF2-40B4-BE49-F238E27FC236}">
                    <a16:creationId xmlns:a16="http://schemas.microsoft.com/office/drawing/2014/main" id="{1C16C6BC-4D6D-487F-8C46-9E861A7026A0}"/>
                  </a:ext>
                </a:extLst>
              </p:cNvPr>
              <p:cNvSpPr txBox="1"/>
              <p:nvPr/>
            </p:nvSpPr>
            <p:spPr>
              <a:xfrm>
                <a:off x="5043572" y="4018080"/>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3</a:t>
                </a:r>
              </a:p>
            </p:txBody>
          </p:sp>
        </p:grpSp>
        <p:grpSp>
          <p:nvGrpSpPr>
            <p:cNvPr id="6" name="Grupa 5">
              <a:extLst>
                <a:ext uri="{FF2B5EF4-FFF2-40B4-BE49-F238E27FC236}">
                  <a16:creationId xmlns:a16="http://schemas.microsoft.com/office/drawing/2014/main" id="{BA58C7F6-33E6-4682-A01E-83CBAEA4981D}"/>
                </a:ext>
              </a:extLst>
            </p:cNvPr>
            <p:cNvGrpSpPr/>
            <p:nvPr/>
          </p:nvGrpSpPr>
          <p:grpSpPr>
            <a:xfrm rot="5400000">
              <a:off x="1634122" y="3091411"/>
              <a:ext cx="1313982" cy="2521880"/>
              <a:chOff x="6142330" y="3736918"/>
              <a:chExt cx="1313982" cy="2521880"/>
            </a:xfrm>
          </p:grpSpPr>
          <p:grpSp>
            <p:nvGrpSpPr>
              <p:cNvPr id="81" name="Grupa 80">
                <a:extLst>
                  <a:ext uri="{FF2B5EF4-FFF2-40B4-BE49-F238E27FC236}">
                    <a16:creationId xmlns:a16="http://schemas.microsoft.com/office/drawing/2014/main" id="{353C8A33-2FE7-4666-A061-FF323DB0C3BD}"/>
                  </a:ext>
                </a:extLst>
              </p:cNvPr>
              <p:cNvGrpSpPr/>
              <p:nvPr/>
            </p:nvGrpSpPr>
            <p:grpSpPr>
              <a:xfrm>
                <a:off x="6142330" y="3736918"/>
                <a:ext cx="1313982" cy="2521880"/>
                <a:chOff x="6322786" y="2222223"/>
                <a:chExt cx="2132067" cy="4091991"/>
              </a:xfrm>
            </p:grpSpPr>
            <p:sp>
              <p:nvSpPr>
                <p:cNvPr id="82" name="Dowolny kształt: kształt 81">
                  <a:extLst>
                    <a:ext uri="{FF2B5EF4-FFF2-40B4-BE49-F238E27FC236}">
                      <a16:creationId xmlns:a16="http://schemas.microsoft.com/office/drawing/2014/main" id="{6A9D3EE2-DFDF-43B6-B083-EE0B541AAEF8}"/>
                    </a:ext>
                  </a:extLst>
                </p:cNvPr>
                <p:cNvSpPr>
                  <a:spLocks/>
                </p:cNvSpPr>
                <p:nvPr/>
              </p:nvSpPr>
              <p:spPr bwMode="auto">
                <a:xfrm rot="16468354">
                  <a:off x="6278058" y="2266951"/>
                  <a:ext cx="2133098" cy="2043641"/>
                </a:xfrm>
                <a:custGeom>
                  <a:avLst/>
                  <a:gdLst>
                    <a:gd name="connsiteX0" fmla="*/ 3403133 w 3403134"/>
                    <a:gd name="connsiteY0" fmla="*/ 918654 h 1884152"/>
                    <a:gd name="connsiteX1" fmla="*/ 3348749 w 3403134"/>
                    <a:gd name="connsiteY1" fmla="*/ 1261578 h 1884152"/>
                    <a:gd name="connsiteX2" fmla="*/ 3348761 w 3403134"/>
                    <a:gd name="connsiteY2" fmla="*/ 1269940 h 1884152"/>
                    <a:gd name="connsiteX3" fmla="*/ 3341144 w 3403134"/>
                    <a:gd name="connsiteY3" fmla="*/ 1420468 h 1884152"/>
                    <a:gd name="connsiteX4" fmla="*/ 3309961 w 3403134"/>
                    <a:gd name="connsiteY4" fmla="*/ 1545946 h 1884152"/>
                    <a:gd name="connsiteX5" fmla="*/ 3286447 w 3403134"/>
                    <a:gd name="connsiteY5" fmla="*/ 1554343 h 1884152"/>
                    <a:gd name="connsiteX6" fmla="*/ 3278604 w 3403134"/>
                    <a:gd name="connsiteY6" fmla="*/ 1554354 h 1884152"/>
                    <a:gd name="connsiteX7" fmla="*/ 3170296 w 3403134"/>
                    <a:gd name="connsiteY7" fmla="*/ 1563924 h 1884152"/>
                    <a:gd name="connsiteX8" fmla="*/ 3165754 w 3403134"/>
                    <a:gd name="connsiteY8" fmla="*/ 1564258 h 1884152"/>
                    <a:gd name="connsiteX9" fmla="*/ 3141247 w 3403134"/>
                    <a:gd name="connsiteY9" fmla="*/ 1574309 h 1884152"/>
                    <a:gd name="connsiteX10" fmla="*/ 3109454 w 3403134"/>
                    <a:gd name="connsiteY10" fmla="*/ 1596613 h 1884152"/>
                    <a:gd name="connsiteX11" fmla="*/ 3113294 w 3403134"/>
                    <a:gd name="connsiteY11" fmla="*/ 1672140 h 1884152"/>
                    <a:gd name="connsiteX12" fmla="*/ 3039390 w 3403134"/>
                    <a:gd name="connsiteY12" fmla="*/ 1677805 h 1884152"/>
                    <a:gd name="connsiteX13" fmla="*/ 3028244 w 3403134"/>
                    <a:gd name="connsiteY13" fmla="*/ 1676160 h 1884152"/>
                    <a:gd name="connsiteX14" fmla="*/ 3006027 w 3403134"/>
                    <a:gd name="connsiteY14" fmla="*/ 1682544 h 1884152"/>
                    <a:gd name="connsiteX15" fmla="*/ 2961178 w 3403134"/>
                    <a:gd name="connsiteY15" fmla="*/ 1682350 h 1884152"/>
                    <a:gd name="connsiteX16" fmla="*/ 2921336 w 3403134"/>
                    <a:gd name="connsiteY16" fmla="*/ 1679578 h 1884152"/>
                    <a:gd name="connsiteX17" fmla="*/ 2921336 w 3403134"/>
                    <a:gd name="connsiteY17" fmla="*/ 1679693 h 1884152"/>
                    <a:gd name="connsiteX18" fmla="*/ 2917497 w 3403134"/>
                    <a:gd name="connsiteY18" fmla="*/ 1679693 h 1884152"/>
                    <a:gd name="connsiteX19" fmla="*/ 2856070 w 3403134"/>
                    <a:gd name="connsiteY19" fmla="*/ 1702351 h 1884152"/>
                    <a:gd name="connsiteX20" fmla="*/ 2810001 w 3403134"/>
                    <a:gd name="connsiteY20" fmla="*/ 1702351 h 1884152"/>
                    <a:gd name="connsiteX21" fmla="*/ 2794644 w 3403134"/>
                    <a:gd name="connsiteY21" fmla="*/ 1702351 h 1884152"/>
                    <a:gd name="connsiteX22" fmla="*/ 2791285 w 3403134"/>
                    <a:gd name="connsiteY22" fmla="*/ 1696686 h 1884152"/>
                    <a:gd name="connsiteX23" fmla="*/ 2790820 w 3403134"/>
                    <a:gd name="connsiteY23" fmla="*/ 1680218 h 1884152"/>
                    <a:gd name="connsiteX24" fmla="*/ 2788166 w 3403134"/>
                    <a:gd name="connsiteY24" fmla="*/ 1680212 h 1884152"/>
                    <a:gd name="connsiteX25" fmla="*/ 2781207 w 3403134"/>
                    <a:gd name="connsiteY25" fmla="*/ 1681581 h 1884152"/>
                    <a:gd name="connsiteX26" fmla="*/ 2779795 w 3403134"/>
                    <a:gd name="connsiteY26" fmla="*/ 1680192 h 1884152"/>
                    <a:gd name="connsiteX27" fmla="*/ 2768057 w 3403134"/>
                    <a:gd name="connsiteY27" fmla="*/ 1680164 h 1884152"/>
                    <a:gd name="connsiteX28" fmla="*/ 2758652 w 3403134"/>
                    <a:gd name="connsiteY28" fmla="*/ 1701407 h 1884152"/>
                    <a:gd name="connsiteX29" fmla="*/ 2702504 w 3403134"/>
                    <a:gd name="connsiteY29" fmla="*/ 1709904 h 1884152"/>
                    <a:gd name="connsiteX30" fmla="*/ 2606526 w 3403134"/>
                    <a:gd name="connsiteY30" fmla="*/ 1709904 h 1884152"/>
                    <a:gd name="connsiteX31" fmla="*/ 2610365 w 3403134"/>
                    <a:gd name="connsiteY31" fmla="*/ 1732562 h 1884152"/>
                    <a:gd name="connsiteX32" fmla="*/ 2595008 w 3403134"/>
                    <a:gd name="connsiteY32" fmla="*/ 1747667 h 1884152"/>
                    <a:gd name="connsiteX33" fmla="*/ 2583491 w 3403134"/>
                    <a:gd name="connsiteY33" fmla="*/ 1732562 h 1884152"/>
                    <a:gd name="connsiteX34" fmla="*/ 2575812 w 3403134"/>
                    <a:gd name="connsiteY34" fmla="*/ 1755220 h 1884152"/>
                    <a:gd name="connsiteX35" fmla="*/ 2537421 w 3403134"/>
                    <a:gd name="connsiteY35" fmla="*/ 1755220 h 1884152"/>
                    <a:gd name="connsiteX36" fmla="*/ 2537421 w 3403134"/>
                    <a:gd name="connsiteY36" fmla="*/ 1740115 h 1884152"/>
                    <a:gd name="connsiteX37" fmla="*/ 2522064 w 3403134"/>
                    <a:gd name="connsiteY37" fmla="*/ 1740114 h 1884152"/>
                    <a:gd name="connsiteX38" fmla="*/ 2341624 w 3403134"/>
                    <a:gd name="connsiteY38" fmla="*/ 1785431 h 1884152"/>
                    <a:gd name="connsiteX39" fmla="*/ 2322429 w 3403134"/>
                    <a:gd name="connsiteY39" fmla="*/ 1770325 h 1884152"/>
                    <a:gd name="connsiteX40" fmla="*/ 1930835 w 3403134"/>
                    <a:gd name="connsiteY40" fmla="*/ 1823194 h 1884152"/>
                    <a:gd name="connsiteX41" fmla="*/ 1926996 w 3403134"/>
                    <a:gd name="connsiteY41" fmla="*/ 1823194 h 1884152"/>
                    <a:gd name="connsiteX42" fmla="*/ 1838695 w 3403134"/>
                    <a:gd name="connsiteY42" fmla="*/ 1830747 h 1884152"/>
                    <a:gd name="connsiteX43" fmla="*/ 1834856 w 3403134"/>
                    <a:gd name="connsiteY43" fmla="*/ 1830747 h 1884152"/>
                    <a:gd name="connsiteX44" fmla="*/ 882746 w 3403134"/>
                    <a:gd name="connsiteY44" fmla="*/ 1868510 h 1884152"/>
                    <a:gd name="connsiteX45" fmla="*/ 871229 w 3403134"/>
                    <a:gd name="connsiteY45" fmla="*/ 1860958 h 1884152"/>
                    <a:gd name="connsiteX46" fmla="*/ 798285 w 3403134"/>
                    <a:gd name="connsiteY46" fmla="*/ 1860958 h 1884152"/>
                    <a:gd name="connsiteX47" fmla="*/ 794446 w 3403134"/>
                    <a:gd name="connsiteY47" fmla="*/ 1860958 h 1884152"/>
                    <a:gd name="connsiteX48" fmla="*/ 356782 w 3403134"/>
                    <a:gd name="connsiteY48" fmla="*/ 1838300 h 1884152"/>
                    <a:gd name="connsiteX49" fmla="*/ 249286 w 3403134"/>
                    <a:gd name="connsiteY49" fmla="*/ 1785431 h 1884152"/>
                    <a:gd name="connsiteX50" fmla="*/ 264643 w 3403134"/>
                    <a:gd name="connsiteY50" fmla="*/ 1747667 h 1884152"/>
                    <a:gd name="connsiteX51" fmla="*/ 264643 w 3403134"/>
                    <a:gd name="connsiteY51" fmla="*/ 1717457 h 1884152"/>
                    <a:gd name="connsiteX52" fmla="*/ 237769 w 3403134"/>
                    <a:gd name="connsiteY52" fmla="*/ 1687246 h 1884152"/>
                    <a:gd name="connsiteX53" fmla="*/ 236149 w 3403134"/>
                    <a:gd name="connsiteY53" fmla="*/ 1615613 h 1884152"/>
                    <a:gd name="connsiteX54" fmla="*/ 240861 w 3403134"/>
                    <a:gd name="connsiteY54" fmla="*/ 1568332 h 1884152"/>
                    <a:gd name="connsiteX55" fmla="*/ 232832 w 3403134"/>
                    <a:gd name="connsiteY55" fmla="*/ 1568314 h 1884152"/>
                    <a:gd name="connsiteX56" fmla="*/ 157347 w 3403134"/>
                    <a:gd name="connsiteY56" fmla="*/ 1567382 h 1884152"/>
                    <a:gd name="connsiteX57" fmla="*/ 145484 w 3403134"/>
                    <a:gd name="connsiteY57" fmla="*/ 1500503 h 1884152"/>
                    <a:gd name="connsiteX58" fmla="*/ 102326 w 3403134"/>
                    <a:gd name="connsiteY58" fmla="*/ 1483843 h 1884152"/>
                    <a:gd name="connsiteX59" fmla="*/ 55109 w 3403134"/>
                    <a:gd name="connsiteY59" fmla="*/ 1375207 h 1884152"/>
                    <a:gd name="connsiteX60" fmla="*/ 112 w 3403134"/>
                    <a:gd name="connsiteY60" fmla="*/ 1308393 h 1884152"/>
                    <a:gd name="connsiteX61" fmla="*/ 0 w 3403134"/>
                    <a:gd name="connsiteY61" fmla="*/ 1233135 h 1884152"/>
                    <a:gd name="connsiteX62" fmla="*/ 47054 w 3403134"/>
                    <a:gd name="connsiteY62" fmla="*/ 1233065 h 1884152"/>
                    <a:gd name="connsiteX63" fmla="*/ 15447 w 3403134"/>
                    <a:gd name="connsiteY63" fmla="*/ 1074234 h 1884152"/>
                    <a:gd name="connsiteX64" fmla="*/ 23604 w 3403134"/>
                    <a:gd name="connsiteY64" fmla="*/ 1065926 h 1884152"/>
                    <a:gd name="connsiteX65" fmla="*/ 15098 w 3403134"/>
                    <a:gd name="connsiteY65" fmla="*/ 1052819 h 1884152"/>
                    <a:gd name="connsiteX66" fmla="*/ 26136 w 3403134"/>
                    <a:gd name="connsiteY66" fmla="*/ 886659 h 1884152"/>
                    <a:gd name="connsiteX67" fmla="*/ 37662 w 3403134"/>
                    <a:gd name="connsiteY67" fmla="*/ 832072 h 1884152"/>
                    <a:gd name="connsiteX68" fmla="*/ 36158 w 3403134"/>
                    <a:gd name="connsiteY68" fmla="*/ 829613 h 1884152"/>
                    <a:gd name="connsiteX69" fmla="*/ 26849 w 3403134"/>
                    <a:gd name="connsiteY69" fmla="*/ 831717 h 1884152"/>
                    <a:gd name="connsiteX70" fmla="*/ 3197 w 3403134"/>
                    <a:gd name="connsiteY70" fmla="*/ 748132 h 1884152"/>
                    <a:gd name="connsiteX71" fmla="*/ 65860 w 3403134"/>
                    <a:gd name="connsiteY71" fmla="*/ 697867 h 1884152"/>
                    <a:gd name="connsiteX72" fmla="*/ 34253 w 3403134"/>
                    <a:gd name="connsiteY72" fmla="*/ 539035 h 1884152"/>
                    <a:gd name="connsiteX73" fmla="*/ 53859 w 3403134"/>
                    <a:gd name="connsiteY73" fmla="*/ 539006 h 1884152"/>
                    <a:gd name="connsiteX74" fmla="*/ 57781 w 3403134"/>
                    <a:gd name="connsiteY74" fmla="*/ 539000 h 1884152"/>
                    <a:gd name="connsiteX75" fmla="*/ 69544 w 3403134"/>
                    <a:gd name="connsiteY75" fmla="*/ 538983 h 1884152"/>
                    <a:gd name="connsiteX76" fmla="*/ 104623 w 3403134"/>
                    <a:gd name="connsiteY76" fmla="*/ 396776 h 1884152"/>
                    <a:gd name="connsiteX77" fmla="*/ 241752 w 3403134"/>
                    <a:gd name="connsiteY77" fmla="*/ 321312 h 1884152"/>
                    <a:gd name="connsiteX78" fmla="*/ 237706 w 3403134"/>
                    <a:gd name="connsiteY78" fmla="*/ 237698 h 1884152"/>
                    <a:gd name="connsiteX79" fmla="*/ 394553 w 3403134"/>
                    <a:gd name="connsiteY79" fmla="*/ 237464 h 1884152"/>
                    <a:gd name="connsiteX80" fmla="*/ 433765 w 3403134"/>
                    <a:gd name="connsiteY80" fmla="*/ 237405 h 1884152"/>
                    <a:gd name="connsiteX81" fmla="*/ 433752 w 3403134"/>
                    <a:gd name="connsiteY81" fmla="*/ 229043 h 1884152"/>
                    <a:gd name="connsiteX82" fmla="*/ 437674 w 3403134"/>
                    <a:gd name="connsiteY82" fmla="*/ 229037 h 1884152"/>
                    <a:gd name="connsiteX83" fmla="*/ 500376 w 3403134"/>
                    <a:gd name="connsiteY83" fmla="*/ 203858 h 1884152"/>
                    <a:gd name="connsiteX84" fmla="*/ 547430 w 3403134"/>
                    <a:gd name="connsiteY84" fmla="*/ 203787 h 1884152"/>
                    <a:gd name="connsiteX85" fmla="*/ 563114 w 3403134"/>
                    <a:gd name="connsiteY85" fmla="*/ 203764 h 1884152"/>
                    <a:gd name="connsiteX86" fmla="*/ 567073 w 3403134"/>
                    <a:gd name="connsiteY86" fmla="*/ 228844 h 1884152"/>
                    <a:gd name="connsiteX87" fmla="*/ 586692 w 3403134"/>
                    <a:gd name="connsiteY87" fmla="*/ 237176 h 1884152"/>
                    <a:gd name="connsiteX88" fmla="*/ 657211 w 3403134"/>
                    <a:gd name="connsiteY88" fmla="*/ 195261 h 1884152"/>
                    <a:gd name="connsiteX89" fmla="*/ 755240 w 3403134"/>
                    <a:gd name="connsiteY89" fmla="*/ 195115 h 1884152"/>
                    <a:gd name="connsiteX90" fmla="*/ 751282 w 3403134"/>
                    <a:gd name="connsiteY90" fmla="*/ 170034 h 1884152"/>
                    <a:gd name="connsiteX91" fmla="*/ 766941 w 3403134"/>
                    <a:gd name="connsiteY91" fmla="*/ 153287 h 1884152"/>
                    <a:gd name="connsiteX92" fmla="*/ 778730 w 3403134"/>
                    <a:gd name="connsiteY92" fmla="*/ 169993 h 1884152"/>
                    <a:gd name="connsiteX93" fmla="*/ 786535 w 3403134"/>
                    <a:gd name="connsiteY93" fmla="*/ 144895 h 1884152"/>
                    <a:gd name="connsiteX94" fmla="*/ 825747 w 3403134"/>
                    <a:gd name="connsiteY94" fmla="*/ 144837 h 1884152"/>
                    <a:gd name="connsiteX95" fmla="*/ 825772 w 3403134"/>
                    <a:gd name="connsiteY95" fmla="*/ 161561 h 1884152"/>
                    <a:gd name="connsiteX96" fmla="*/ 841457 w 3403134"/>
                    <a:gd name="connsiteY96" fmla="*/ 161538 h 1884152"/>
                    <a:gd name="connsiteX97" fmla="*/ 1025678 w 3403134"/>
                    <a:gd name="connsiteY97" fmla="*/ 111090 h 1884152"/>
                    <a:gd name="connsiteX98" fmla="*/ 1045309 w 3403134"/>
                    <a:gd name="connsiteY98" fmla="*/ 127785 h 1884152"/>
                    <a:gd name="connsiteX99" fmla="*/ 1445183 w 3403134"/>
                    <a:gd name="connsiteY99" fmla="*/ 68653 h 1884152"/>
                    <a:gd name="connsiteX100" fmla="*/ 1449104 w 3403134"/>
                    <a:gd name="connsiteY100" fmla="*/ 68647 h 1884152"/>
                    <a:gd name="connsiteX101" fmla="*/ 1539279 w 3403134"/>
                    <a:gd name="connsiteY101" fmla="*/ 60150 h 1884152"/>
                    <a:gd name="connsiteX102" fmla="*/ 1543200 w 3403134"/>
                    <a:gd name="connsiteY102" fmla="*/ 60144 h 1884152"/>
                    <a:gd name="connsiteX103" fmla="*/ 2515593 w 3403134"/>
                    <a:gd name="connsiteY103" fmla="*/ 16881 h 1884152"/>
                    <a:gd name="connsiteX104" fmla="*/ 2527370 w 3403134"/>
                    <a:gd name="connsiteY104" fmla="*/ 25225 h 1884152"/>
                    <a:gd name="connsiteX105" fmla="*/ 2601872 w 3403134"/>
                    <a:gd name="connsiteY105" fmla="*/ 25114 h 1884152"/>
                    <a:gd name="connsiteX106" fmla="*/ 2605793 w 3403134"/>
                    <a:gd name="connsiteY106" fmla="*/ 25108 h 1884152"/>
                    <a:gd name="connsiteX107" fmla="*/ 3052847 w 3403134"/>
                    <a:gd name="connsiteY107" fmla="*/ 49526 h 1884152"/>
                    <a:gd name="connsiteX108" fmla="*/ 3162728 w 3403134"/>
                    <a:gd name="connsiteY108" fmla="*/ 107896 h 1884152"/>
                    <a:gd name="connsiteX109" fmla="*/ 3147105 w 3403134"/>
                    <a:gd name="connsiteY109" fmla="*/ 149730 h 1884152"/>
                    <a:gd name="connsiteX110" fmla="*/ 3147155 w 3403134"/>
                    <a:gd name="connsiteY110" fmla="*/ 183177 h 1884152"/>
                    <a:gd name="connsiteX111" fmla="*/ 3174654 w 3403134"/>
                    <a:gd name="connsiteY111" fmla="*/ 216584 h 1884152"/>
                    <a:gd name="connsiteX112" fmla="*/ 3157864 w 3403134"/>
                    <a:gd name="connsiteY112" fmla="*/ 420042 h 1884152"/>
                    <a:gd name="connsiteX113" fmla="*/ 3141808 w 3403134"/>
                    <a:gd name="connsiteY113" fmla="*/ 469520 h 1884152"/>
                    <a:gd name="connsiteX114" fmla="*/ 3155524 w 3403134"/>
                    <a:gd name="connsiteY114" fmla="*/ 469019 h 1884152"/>
                    <a:gd name="connsiteX115" fmla="*/ 3193916 w 3403134"/>
                    <a:gd name="connsiteY115" fmla="*/ 471261 h 1884152"/>
                    <a:gd name="connsiteX116" fmla="*/ 3201114 w 3403134"/>
                    <a:gd name="connsiteY116" fmla="*/ 498640 h 1884152"/>
                    <a:gd name="connsiteX117" fmla="*/ 3204178 w 3403134"/>
                    <a:gd name="connsiteY117" fmla="*/ 507462 h 1884152"/>
                    <a:gd name="connsiteX118" fmla="*/ 3236870 w 3403134"/>
                    <a:gd name="connsiteY118" fmla="*/ 522751 h 1884152"/>
                    <a:gd name="connsiteX119" fmla="*/ 3304703 w 3403134"/>
                    <a:gd name="connsiteY119" fmla="*/ 651216 h 1884152"/>
                    <a:gd name="connsiteX120" fmla="*/ 3301033 w 3403134"/>
                    <a:gd name="connsiteY120" fmla="*/ 653179 h 1884152"/>
                    <a:gd name="connsiteX121" fmla="*/ 3320608 w 3403134"/>
                    <a:gd name="connsiteY121" fmla="*/ 675184 h 1884152"/>
                    <a:gd name="connsiteX122" fmla="*/ 3347482 w 3403134"/>
                    <a:gd name="connsiteY122" fmla="*/ 705395 h 1884152"/>
                    <a:gd name="connsiteX123" fmla="*/ 3347482 w 3403134"/>
                    <a:gd name="connsiteY123" fmla="*/ 773369 h 1884152"/>
                    <a:gd name="connsiteX124" fmla="*/ 3324139 w 3403134"/>
                    <a:gd name="connsiteY124" fmla="*/ 773369 h 1884152"/>
                    <a:gd name="connsiteX125" fmla="*/ 3324496 w 3403134"/>
                    <a:gd name="connsiteY125" fmla="*/ 776617 h 1884152"/>
                    <a:gd name="connsiteX126" fmla="*/ 3300274 w 3403134"/>
                    <a:gd name="connsiteY126" fmla="*/ 803699 h 1884152"/>
                    <a:gd name="connsiteX127" fmla="*/ 3301049 w 3403134"/>
                    <a:gd name="connsiteY127" fmla="*/ 834892 h 1884152"/>
                    <a:gd name="connsiteX128" fmla="*/ 3301230 w 3403134"/>
                    <a:gd name="connsiteY128" fmla="*/ 835310 h 1884152"/>
                    <a:gd name="connsiteX129" fmla="*/ 3327492 w 3403134"/>
                    <a:gd name="connsiteY129" fmla="*/ 854092 h 1884152"/>
                    <a:gd name="connsiteX130" fmla="*/ 3403133 w 3403134"/>
                    <a:gd name="connsiteY130" fmla="*/ 918654 h 18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03134" h="1884152">
                      <a:moveTo>
                        <a:pt x="3403133" y="918654"/>
                      </a:moveTo>
                      <a:cubicBezTo>
                        <a:pt x="3403308" y="1035722"/>
                        <a:pt x="3391757" y="1177894"/>
                        <a:pt x="3348749" y="1261578"/>
                      </a:cubicBezTo>
                      <a:cubicBezTo>
                        <a:pt x="3348749" y="1261578"/>
                        <a:pt x="3348749" y="1261578"/>
                        <a:pt x="3348761" y="1269940"/>
                      </a:cubicBezTo>
                      <a:cubicBezTo>
                        <a:pt x="3337047" y="1303406"/>
                        <a:pt x="3333214" y="1361946"/>
                        <a:pt x="3341144" y="1420468"/>
                      </a:cubicBezTo>
                      <a:cubicBezTo>
                        <a:pt x="3333364" y="1462290"/>
                        <a:pt x="3305940" y="1479055"/>
                        <a:pt x="3309961" y="1545946"/>
                      </a:cubicBezTo>
                      <a:cubicBezTo>
                        <a:pt x="3298198" y="1545963"/>
                        <a:pt x="3298223" y="1562687"/>
                        <a:pt x="3286447" y="1554343"/>
                      </a:cubicBezTo>
                      <a:cubicBezTo>
                        <a:pt x="3282525" y="1554349"/>
                        <a:pt x="3282525" y="1554349"/>
                        <a:pt x="3278604" y="1554354"/>
                      </a:cubicBezTo>
                      <a:cubicBezTo>
                        <a:pt x="3237444" y="1562778"/>
                        <a:pt x="3203134" y="1562830"/>
                        <a:pt x="3170296" y="1563924"/>
                      </a:cubicBezTo>
                      <a:lnTo>
                        <a:pt x="3165754" y="1564258"/>
                      </a:lnTo>
                      <a:lnTo>
                        <a:pt x="3141247" y="1574309"/>
                      </a:lnTo>
                      <a:cubicBezTo>
                        <a:pt x="3129850" y="1580092"/>
                        <a:pt x="3119052" y="1587172"/>
                        <a:pt x="3109454" y="1596613"/>
                      </a:cubicBezTo>
                      <a:cubicBezTo>
                        <a:pt x="3105616" y="1626824"/>
                        <a:pt x="3113294" y="1641929"/>
                        <a:pt x="3113294" y="1672140"/>
                      </a:cubicBezTo>
                      <a:cubicBezTo>
                        <a:pt x="3088339" y="1683469"/>
                        <a:pt x="3064345" y="1681581"/>
                        <a:pt x="3039390" y="1677805"/>
                      </a:cubicBezTo>
                      <a:lnTo>
                        <a:pt x="3028244" y="1676160"/>
                      </a:lnTo>
                      <a:lnTo>
                        <a:pt x="3006027" y="1682544"/>
                      </a:lnTo>
                      <a:cubicBezTo>
                        <a:pt x="2992060" y="1683872"/>
                        <a:pt x="2976865" y="1683372"/>
                        <a:pt x="2961178" y="1682350"/>
                      </a:cubicBezTo>
                      <a:lnTo>
                        <a:pt x="2921336" y="1679578"/>
                      </a:lnTo>
                      <a:lnTo>
                        <a:pt x="2921336" y="1679693"/>
                      </a:lnTo>
                      <a:cubicBezTo>
                        <a:pt x="2921336" y="1679693"/>
                        <a:pt x="2917497" y="1679693"/>
                        <a:pt x="2917497" y="1679693"/>
                      </a:cubicBezTo>
                      <a:cubicBezTo>
                        <a:pt x="2905980" y="1709904"/>
                        <a:pt x="2879105" y="1702351"/>
                        <a:pt x="2856070" y="1702351"/>
                      </a:cubicBezTo>
                      <a:cubicBezTo>
                        <a:pt x="2840714" y="1702351"/>
                        <a:pt x="2825357" y="1702351"/>
                        <a:pt x="2810001" y="1702351"/>
                      </a:cubicBezTo>
                      <a:cubicBezTo>
                        <a:pt x="2798483" y="1687246"/>
                        <a:pt x="2798483" y="1687246"/>
                        <a:pt x="2794644" y="1702351"/>
                      </a:cubicBezTo>
                      <a:cubicBezTo>
                        <a:pt x="2792724" y="1702351"/>
                        <a:pt x="2791765" y="1700463"/>
                        <a:pt x="2791285" y="1696686"/>
                      </a:cubicBezTo>
                      <a:lnTo>
                        <a:pt x="2790820" y="1680218"/>
                      </a:lnTo>
                      <a:lnTo>
                        <a:pt x="2788166" y="1680212"/>
                      </a:lnTo>
                      <a:lnTo>
                        <a:pt x="2781207" y="1681581"/>
                      </a:lnTo>
                      <a:lnTo>
                        <a:pt x="2779795" y="1680192"/>
                      </a:lnTo>
                      <a:lnTo>
                        <a:pt x="2768057" y="1680164"/>
                      </a:lnTo>
                      <a:lnTo>
                        <a:pt x="2758652" y="1701407"/>
                      </a:lnTo>
                      <a:cubicBezTo>
                        <a:pt x="2746415" y="1721233"/>
                        <a:pt x="2734177" y="1715569"/>
                        <a:pt x="2702504" y="1709904"/>
                      </a:cubicBezTo>
                      <a:cubicBezTo>
                        <a:pt x="2667952" y="1762773"/>
                        <a:pt x="2648756" y="1702351"/>
                        <a:pt x="2606526" y="1709904"/>
                      </a:cubicBezTo>
                      <a:cubicBezTo>
                        <a:pt x="2606526" y="1717456"/>
                        <a:pt x="2610365" y="1725009"/>
                        <a:pt x="2610365" y="1732562"/>
                      </a:cubicBezTo>
                      <a:cubicBezTo>
                        <a:pt x="2602687" y="1725009"/>
                        <a:pt x="2602686" y="1747667"/>
                        <a:pt x="2595008" y="1747667"/>
                      </a:cubicBezTo>
                      <a:cubicBezTo>
                        <a:pt x="2595008" y="1740115"/>
                        <a:pt x="2587330" y="1732562"/>
                        <a:pt x="2583491" y="1732562"/>
                      </a:cubicBezTo>
                      <a:cubicBezTo>
                        <a:pt x="2579651" y="1740115"/>
                        <a:pt x="2575812" y="1747667"/>
                        <a:pt x="2575812" y="1755220"/>
                      </a:cubicBezTo>
                      <a:cubicBezTo>
                        <a:pt x="2564295" y="1732562"/>
                        <a:pt x="2560456" y="1755220"/>
                        <a:pt x="2537421" y="1755220"/>
                      </a:cubicBezTo>
                      <a:cubicBezTo>
                        <a:pt x="2537421" y="1747667"/>
                        <a:pt x="2541260" y="1740114"/>
                        <a:pt x="2537421" y="1740115"/>
                      </a:cubicBezTo>
                      <a:cubicBezTo>
                        <a:pt x="2537421" y="1755220"/>
                        <a:pt x="2529742" y="1732562"/>
                        <a:pt x="2522064" y="1740114"/>
                      </a:cubicBezTo>
                      <a:cubicBezTo>
                        <a:pt x="2475995" y="1785430"/>
                        <a:pt x="2395372" y="1755220"/>
                        <a:pt x="2341624" y="1785431"/>
                      </a:cubicBezTo>
                      <a:cubicBezTo>
                        <a:pt x="2337785" y="1747667"/>
                        <a:pt x="2330107" y="1800536"/>
                        <a:pt x="2322429" y="1770325"/>
                      </a:cubicBezTo>
                      <a:cubicBezTo>
                        <a:pt x="2203415" y="1808089"/>
                        <a:pt x="2038331" y="1815642"/>
                        <a:pt x="1930835" y="1823194"/>
                      </a:cubicBezTo>
                      <a:cubicBezTo>
                        <a:pt x="1926996" y="1823194"/>
                        <a:pt x="1926996" y="1823194"/>
                        <a:pt x="1926996" y="1823194"/>
                      </a:cubicBezTo>
                      <a:cubicBezTo>
                        <a:pt x="1892443" y="1830747"/>
                        <a:pt x="1857891" y="1823194"/>
                        <a:pt x="1838695" y="1830747"/>
                      </a:cubicBezTo>
                      <a:cubicBezTo>
                        <a:pt x="1834856" y="1830747"/>
                        <a:pt x="1834856" y="1830747"/>
                        <a:pt x="1834856" y="1830747"/>
                      </a:cubicBezTo>
                      <a:cubicBezTo>
                        <a:pt x="1520046" y="1868511"/>
                        <a:pt x="1220592" y="1906274"/>
                        <a:pt x="882746" y="1868510"/>
                      </a:cubicBezTo>
                      <a:cubicBezTo>
                        <a:pt x="878907" y="1868511"/>
                        <a:pt x="878907" y="1860958"/>
                        <a:pt x="871229" y="1860958"/>
                      </a:cubicBezTo>
                      <a:cubicBezTo>
                        <a:pt x="848194" y="1860958"/>
                        <a:pt x="821320" y="1860958"/>
                        <a:pt x="798285" y="1860958"/>
                      </a:cubicBezTo>
                      <a:cubicBezTo>
                        <a:pt x="798285" y="1860958"/>
                        <a:pt x="794446" y="1860958"/>
                        <a:pt x="794446" y="1860958"/>
                      </a:cubicBezTo>
                      <a:cubicBezTo>
                        <a:pt x="675432" y="1838300"/>
                        <a:pt x="502670" y="1845852"/>
                        <a:pt x="356782" y="1838300"/>
                      </a:cubicBezTo>
                      <a:cubicBezTo>
                        <a:pt x="318391" y="1838300"/>
                        <a:pt x="276160" y="1830747"/>
                        <a:pt x="249286" y="1785431"/>
                      </a:cubicBezTo>
                      <a:cubicBezTo>
                        <a:pt x="253126" y="1770325"/>
                        <a:pt x="253126" y="1747667"/>
                        <a:pt x="264643" y="1747667"/>
                      </a:cubicBezTo>
                      <a:cubicBezTo>
                        <a:pt x="264643" y="1740115"/>
                        <a:pt x="264643" y="1725009"/>
                        <a:pt x="264643" y="1717457"/>
                      </a:cubicBezTo>
                      <a:cubicBezTo>
                        <a:pt x="249286" y="1709904"/>
                        <a:pt x="241608" y="1687246"/>
                        <a:pt x="237769" y="1687246"/>
                      </a:cubicBezTo>
                      <a:cubicBezTo>
                        <a:pt x="235849" y="1660811"/>
                        <a:pt x="235369" y="1637209"/>
                        <a:pt x="236149" y="1615613"/>
                      </a:cubicBezTo>
                      <a:lnTo>
                        <a:pt x="240861" y="1568332"/>
                      </a:lnTo>
                      <a:lnTo>
                        <a:pt x="232832" y="1568314"/>
                      </a:lnTo>
                      <a:cubicBezTo>
                        <a:pt x="209307" y="1569394"/>
                        <a:pt x="184802" y="1571522"/>
                        <a:pt x="157347" y="1567382"/>
                      </a:cubicBezTo>
                      <a:cubicBezTo>
                        <a:pt x="157297" y="1533933"/>
                        <a:pt x="141625" y="1542319"/>
                        <a:pt x="145484" y="1500503"/>
                      </a:cubicBezTo>
                      <a:cubicBezTo>
                        <a:pt x="129799" y="1500526"/>
                        <a:pt x="121919" y="1475452"/>
                        <a:pt x="102326" y="1483843"/>
                      </a:cubicBezTo>
                      <a:cubicBezTo>
                        <a:pt x="98317" y="1425315"/>
                        <a:pt x="51313" y="1458833"/>
                        <a:pt x="55109" y="1375207"/>
                      </a:cubicBezTo>
                      <a:cubicBezTo>
                        <a:pt x="31544" y="1350157"/>
                        <a:pt x="23677" y="1333444"/>
                        <a:pt x="112" y="1308393"/>
                      </a:cubicBezTo>
                      <a:cubicBezTo>
                        <a:pt x="15772" y="1291646"/>
                        <a:pt x="50" y="1266584"/>
                        <a:pt x="0" y="1233135"/>
                      </a:cubicBezTo>
                      <a:cubicBezTo>
                        <a:pt x="15685" y="1233112"/>
                        <a:pt x="31370" y="1233088"/>
                        <a:pt x="47054" y="1233065"/>
                      </a:cubicBezTo>
                      <a:cubicBezTo>
                        <a:pt x="78299" y="1149398"/>
                        <a:pt x="11638" y="1149497"/>
                        <a:pt x="15447" y="1074234"/>
                      </a:cubicBezTo>
                      <a:lnTo>
                        <a:pt x="23604" y="1065926"/>
                      </a:lnTo>
                      <a:lnTo>
                        <a:pt x="15098" y="1052819"/>
                      </a:lnTo>
                      <a:cubicBezTo>
                        <a:pt x="15098" y="999950"/>
                        <a:pt x="17977" y="941417"/>
                        <a:pt x="26136" y="886659"/>
                      </a:cubicBezTo>
                      <a:lnTo>
                        <a:pt x="37662" y="832072"/>
                      </a:lnTo>
                      <a:lnTo>
                        <a:pt x="36158" y="829613"/>
                      </a:lnTo>
                      <a:cubicBezTo>
                        <a:pt x="33704" y="827527"/>
                        <a:pt x="30764" y="827531"/>
                        <a:pt x="26849" y="831717"/>
                      </a:cubicBezTo>
                      <a:cubicBezTo>
                        <a:pt x="7230" y="823385"/>
                        <a:pt x="18918" y="773195"/>
                        <a:pt x="3197" y="748132"/>
                      </a:cubicBezTo>
                      <a:cubicBezTo>
                        <a:pt x="34579" y="756447"/>
                        <a:pt x="58081" y="739689"/>
                        <a:pt x="65860" y="697867"/>
                      </a:cubicBezTo>
                      <a:cubicBezTo>
                        <a:pt x="34441" y="664466"/>
                        <a:pt x="42171" y="589196"/>
                        <a:pt x="34253" y="539035"/>
                      </a:cubicBezTo>
                      <a:cubicBezTo>
                        <a:pt x="42096" y="539024"/>
                        <a:pt x="49938" y="539012"/>
                        <a:pt x="53859" y="539006"/>
                      </a:cubicBezTo>
                      <a:cubicBezTo>
                        <a:pt x="57781" y="539000"/>
                        <a:pt x="57781" y="539000"/>
                        <a:pt x="57781" y="539000"/>
                      </a:cubicBezTo>
                      <a:cubicBezTo>
                        <a:pt x="61727" y="555718"/>
                        <a:pt x="61702" y="538994"/>
                        <a:pt x="69544" y="538983"/>
                      </a:cubicBezTo>
                      <a:cubicBezTo>
                        <a:pt x="100938" y="555660"/>
                        <a:pt x="116499" y="472016"/>
                        <a:pt x="104623" y="396776"/>
                      </a:cubicBezTo>
                      <a:cubicBezTo>
                        <a:pt x="143784" y="363269"/>
                        <a:pt x="202602" y="363181"/>
                        <a:pt x="241752" y="321312"/>
                      </a:cubicBezTo>
                      <a:cubicBezTo>
                        <a:pt x="245623" y="287858"/>
                        <a:pt x="237756" y="271146"/>
                        <a:pt x="237706" y="237698"/>
                      </a:cubicBezTo>
                      <a:cubicBezTo>
                        <a:pt x="288644" y="212536"/>
                        <a:pt x="335748" y="245914"/>
                        <a:pt x="394553" y="237464"/>
                      </a:cubicBezTo>
                      <a:cubicBezTo>
                        <a:pt x="406342" y="254170"/>
                        <a:pt x="414147" y="229072"/>
                        <a:pt x="433765" y="237405"/>
                      </a:cubicBezTo>
                      <a:cubicBezTo>
                        <a:pt x="433752" y="229043"/>
                        <a:pt x="433752" y="229043"/>
                        <a:pt x="433752" y="229043"/>
                      </a:cubicBezTo>
                      <a:cubicBezTo>
                        <a:pt x="433752" y="229043"/>
                        <a:pt x="437674" y="229037"/>
                        <a:pt x="437674" y="229037"/>
                      </a:cubicBezTo>
                      <a:cubicBezTo>
                        <a:pt x="449387" y="195571"/>
                        <a:pt x="476848" y="203892"/>
                        <a:pt x="500376" y="203858"/>
                      </a:cubicBezTo>
                      <a:cubicBezTo>
                        <a:pt x="516060" y="203834"/>
                        <a:pt x="531745" y="203811"/>
                        <a:pt x="547430" y="203787"/>
                      </a:cubicBezTo>
                      <a:cubicBezTo>
                        <a:pt x="559218" y="220494"/>
                        <a:pt x="559218" y="220494"/>
                        <a:pt x="563114" y="203764"/>
                      </a:cubicBezTo>
                      <a:cubicBezTo>
                        <a:pt x="567036" y="203757"/>
                        <a:pt x="567048" y="212119"/>
                        <a:pt x="567073" y="228844"/>
                      </a:cubicBezTo>
                      <a:cubicBezTo>
                        <a:pt x="574903" y="220470"/>
                        <a:pt x="578837" y="228826"/>
                        <a:pt x="586692" y="237176"/>
                      </a:cubicBezTo>
                      <a:cubicBezTo>
                        <a:pt x="606210" y="178613"/>
                        <a:pt x="614065" y="186963"/>
                        <a:pt x="657211" y="195261"/>
                      </a:cubicBezTo>
                      <a:cubicBezTo>
                        <a:pt x="692414" y="136674"/>
                        <a:pt x="712120" y="203541"/>
                        <a:pt x="755240" y="195115"/>
                      </a:cubicBezTo>
                      <a:cubicBezTo>
                        <a:pt x="755228" y="186753"/>
                        <a:pt x="751294" y="178396"/>
                        <a:pt x="751282" y="170034"/>
                      </a:cubicBezTo>
                      <a:cubicBezTo>
                        <a:pt x="759137" y="178384"/>
                        <a:pt x="759099" y="153298"/>
                        <a:pt x="766941" y="153287"/>
                      </a:cubicBezTo>
                      <a:cubicBezTo>
                        <a:pt x="766954" y="161649"/>
                        <a:pt x="774809" y="169999"/>
                        <a:pt x="778730" y="169993"/>
                      </a:cubicBezTo>
                      <a:cubicBezTo>
                        <a:pt x="782639" y="161625"/>
                        <a:pt x="786547" y="153257"/>
                        <a:pt x="786535" y="144895"/>
                      </a:cubicBezTo>
                      <a:cubicBezTo>
                        <a:pt x="798336" y="169964"/>
                        <a:pt x="802220" y="144872"/>
                        <a:pt x="825747" y="144837"/>
                      </a:cubicBezTo>
                      <a:cubicBezTo>
                        <a:pt x="825759" y="153199"/>
                        <a:pt x="821851" y="161567"/>
                        <a:pt x="825772" y="161561"/>
                      </a:cubicBezTo>
                      <a:cubicBezTo>
                        <a:pt x="825747" y="144837"/>
                        <a:pt x="833627" y="169911"/>
                        <a:pt x="841457" y="161538"/>
                      </a:cubicBezTo>
                      <a:cubicBezTo>
                        <a:pt x="888436" y="111295"/>
                        <a:pt x="970831" y="144620"/>
                        <a:pt x="1025678" y="111090"/>
                      </a:cubicBezTo>
                      <a:cubicBezTo>
                        <a:pt x="1029661" y="152894"/>
                        <a:pt x="1037416" y="94348"/>
                        <a:pt x="1045309" y="127785"/>
                      </a:cubicBezTo>
                      <a:cubicBezTo>
                        <a:pt x="1166803" y="85793"/>
                        <a:pt x="1335402" y="77179"/>
                        <a:pt x="1445183" y="68653"/>
                      </a:cubicBezTo>
                      <a:cubicBezTo>
                        <a:pt x="1449104" y="68647"/>
                        <a:pt x="1449104" y="68647"/>
                        <a:pt x="1449104" y="68647"/>
                      </a:cubicBezTo>
                      <a:cubicBezTo>
                        <a:pt x="1484382" y="60232"/>
                        <a:pt x="1519686" y="68541"/>
                        <a:pt x="1539279" y="60150"/>
                      </a:cubicBezTo>
                      <a:cubicBezTo>
                        <a:pt x="1543200" y="60144"/>
                        <a:pt x="1543200" y="60144"/>
                        <a:pt x="1543200" y="60144"/>
                      </a:cubicBezTo>
                      <a:cubicBezTo>
                        <a:pt x="1864675" y="17854"/>
                        <a:pt x="2170466" y="-24414"/>
                        <a:pt x="2515593" y="16881"/>
                      </a:cubicBezTo>
                      <a:cubicBezTo>
                        <a:pt x="2519515" y="16875"/>
                        <a:pt x="2519527" y="25237"/>
                        <a:pt x="2527370" y="25225"/>
                      </a:cubicBezTo>
                      <a:cubicBezTo>
                        <a:pt x="2550897" y="25190"/>
                        <a:pt x="2578345" y="25149"/>
                        <a:pt x="2601872" y="25114"/>
                      </a:cubicBezTo>
                      <a:cubicBezTo>
                        <a:pt x="2601872" y="25114"/>
                        <a:pt x="2605793" y="25108"/>
                        <a:pt x="2605793" y="25108"/>
                      </a:cubicBezTo>
                      <a:cubicBezTo>
                        <a:pt x="2727388" y="50012"/>
                        <a:pt x="2903829" y="41387"/>
                        <a:pt x="3052847" y="49526"/>
                      </a:cubicBezTo>
                      <a:cubicBezTo>
                        <a:pt x="3092059" y="49467"/>
                        <a:pt x="3135204" y="57765"/>
                        <a:pt x="3162728" y="107896"/>
                      </a:cubicBezTo>
                      <a:cubicBezTo>
                        <a:pt x="3158832" y="124626"/>
                        <a:pt x="3158869" y="149712"/>
                        <a:pt x="3147105" y="149730"/>
                      </a:cubicBezTo>
                      <a:cubicBezTo>
                        <a:pt x="3147118" y="158092"/>
                        <a:pt x="3147143" y="174816"/>
                        <a:pt x="3147155" y="183177"/>
                      </a:cubicBezTo>
                      <a:cubicBezTo>
                        <a:pt x="3162853" y="191516"/>
                        <a:pt x="3170733" y="216590"/>
                        <a:pt x="3174654" y="216584"/>
                      </a:cubicBezTo>
                      <a:cubicBezTo>
                        <a:pt x="3180667" y="304377"/>
                        <a:pt x="3173404" y="363967"/>
                        <a:pt x="3157864" y="420042"/>
                      </a:cubicBezTo>
                      <a:lnTo>
                        <a:pt x="3141808" y="469520"/>
                      </a:lnTo>
                      <a:lnTo>
                        <a:pt x="3155524" y="469019"/>
                      </a:lnTo>
                      <a:cubicBezTo>
                        <a:pt x="3167762" y="468901"/>
                        <a:pt x="3180479" y="469373"/>
                        <a:pt x="3193916" y="471261"/>
                      </a:cubicBezTo>
                      <a:cubicBezTo>
                        <a:pt x="3193916" y="486366"/>
                        <a:pt x="3197755" y="492031"/>
                        <a:pt x="3201114" y="498640"/>
                      </a:cubicBezTo>
                      <a:lnTo>
                        <a:pt x="3204178" y="507462"/>
                      </a:lnTo>
                      <a:lnTo>
                        <a:pt x="3236870" y="522751"/>
                      </a:lnTo>
                      <a:cubicBezTo>
                        <a:pt x="3268269" y="542564"/>
                        <a:pt x="3294788" y="575973"/>
                        <a:pt x="3304703" y="651216"/>
                      </a:cubicBezTo>
                      <a:lnTo>
                        <a:pt x="3301033" y="653179"/>
                      </a:lnTo>
                      <a:lnTo>
                        <a:pt x="3320608" y="675184"/>
                      </a:lnTo>
                      <a:cubicBezTo>
                        <a:pt x="3328286" y="684625"/>
                        <a:pt x="3335965" y="694066"/>
                        <a:pt x="3347482" y="705395"/>
                      </a:cubicBezTo>
                      <a:cubicBezTo>
                        <a:pt x="3332125" y="720500"/>
                        <a:pt x="3347482" y="743158"/>
                        <a:pt x="3347482" y="773369"/>
                      </a:cubicBezTo>
                      <a:lnTo>
                        <a:pt x="3324139" y="773369"/>
                      </a:lnTo>
                      <a:lnTo>
                        <a:pt x="3324496" y="776617"/>
                      </a:lnTo>
                      <a:cubicBezTo>
                        <a:pt x="3309782" y="770367"/>
                        <a:pt x="3301707" y="778219"/>
                        <a:pt x="3300274" y="803699"/>
                      </a:cubicBezTo>
                      <a:lnTo>
                        <a:pt x="3301049" y="834892"/>
                      </a:lnTo>
                      <a:lnTo>
                        <a:pt x="3301230" y="835310"/>
                      </a:lnTo>
                      <a:lnTo>
                        <a:pt x="3327492" y="854092"/>
                      </a:lnTo>
                      <a:cubicBezTo>
                        <a:pt x="3356003" y="868552"/>
                        <a:pt x="3388363" y="874775"/>
                        <a:pt x="3403133" y="918654"/>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sz="1600" dirty="0"/>
                </a:p>
              </p:txBody>
            </p:sp>
            <p:sp>
              <p:nvSpPr>
                <p:cNvPr id="83" name="Dowolny kształt: kształt 82">
                  <a:extLst>
                    <a:ext uri="{FF2B5EF4-FFF2-40B4-BE49-F238E27FC236}">
                      <a16:creationId xmlns:a16="http://schemas.microsoft.com/office/drawing/2014/main" id="{53A66BB3-532E-443C-A032-69BE02675F4A}"/>
                    </a:ext>
                  </a:extLst>
                </p:cNvPr>
                <p:cNvSpPr/>
                <p:nvPr/>
              </p:nvSpPr>
              <p:spPr>
                <a:xfrm>
                  <a:off x="7333960" y="4492604"/>
                  <a:ext cx="1120893" cy="1796495"/>
                </a:xfrm>
                <a:custGeom>
                  <a:avLst/>
                  <a:gdLst>
                    <a:gd name="connsiteX0" fmla="*/ 115160 w 1120889"/>
                    <a:gd name="connsiteY0" fmla="*/ 1802636 h 1796493"/>
                    <a:gd name="connsiteX1" fmla="*/ 38387 w 1120889"/>
                    <a:gd name="connsiteY1" fmla="*/ 1802636 h 1796493"/>
                    <a:gd name="connsiteX2" fmla="*/ 38387 w 1120889"/>
                    <a:gd name="connsiteY2" fmla="*/ 889034 h 1796493"/>
                    <a:gd name="connsiteX3" fmla="*/ 118231 w 1120889"/>
                    <a:gd name="connsiteY3" fmla="*/ 776945 h 1796493"/>
                    <a:gd name="connsiteX4" fmla="*/ 122837 w 1120889"/>
                    <a:gd name="connsiteY4" fmla="*/ 775410 h 1796493"/>
                    <a:gd name="connsiteX5" fmla="*/ 1022620 w 1120889"/>
                    <a:gd name="connsiteY5" fmla="*/ 572728 h 1796493"/>
                    <a:gd name="connsiteX6" fmla="*/ 1048723 w 1120889"/>
                    <a:gd name="connsiteY6" fmla="*/ 534342 h 1796493"/>
                    <a:gd name="connsiteX7" fmla="*/ 1048723 w 1120889"/>
                    <a:gd name="connsiteY7" fmla="*/ 96734 h 1796493"/>
                    <a:gd name="connsiteX8" fmla="*/ 1028761 w 1120889"/>
                    <a:gd name="connsiteY8" fmla="*/ 76773 h 1796493"/>
                    <a:gd name="connsiteX9" fmla="*/ 0 w 1120889"/>
                    <a:gd name="connsiteY9" fmla="*/ 76773 h 1796493"/>
                    <a:gd name="connsiteX10" fmla="*/ 0 w 1120889"/>
                    <a:gd name="connsiteY10" fmla="*/ 0 h 1796493"/>
                    <a:gd name="connsiteX11" fmla="*/ 1028761 w 1120889"/>
                    <a:gd name="connsiteY11" fmla="*/ 0 h 1796493"/>
                    <a:gd name="connsiteX12" fmla="*/ 1125496 w 1120889"/>
                    <a:gd name="connsiteY12" fmla="*/ 96734 h 1796493"/>
                    <a:gd name="connsiteX13" fmla="*/ 1125496 w 1120889"/>
                    <a:gd name="connsiteY13" fmla="*/ 532806 h 1796493"/>
                    <a:gd name="connsiteX14" fmla="*/ 1045652 w 1120889"/>
                    <a:gd name="connsiteY14" fmla="*/ 644895 h 1796493"/>
                    <a:gd name="connsiteX15" fmla="*/ 1041045 w 1120889"/>
                    <a:gd name="connsiteY15" fmla="*/ 646431 h 1796493"/>
                    <a:gd name="connsiteX16" fmla="*/ 142798 w 1120889"/>
                    <a:gd name="connsiteY16" fmla="*/ 849112 h 1796493"/>
                    <a:gd name="connsiteX17" fmla="*/ 116695 w 1120889"/>
                    <a:gd name="connsiteY17" fmla="*/ 887499 h 1796493"/>
                    <a:gd name="connsiteX18" fmla="*/ 116695 w 1120889"/>
                    <a:gd name="connsiteY18" fmla="*/ 1802636 h 17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889" h="1796493">
                      <a:moveTo>
                        <a:pt x="115160" y="1802636"/>
                      </a:moveTo>
                      <a:lnTo>
                        <a:pt x="38387" y="1802636"/>
                      </a:lnTo>
                      <a:lnTo>
                        <a:pt x="38387" y="889034"/>
                      </a:lnTo>
                      <a:cubicBezTo>
                        <a:pt x="38387" y="838364"/>
                        <a:pt x="70631" y="793835"/>
                        <a:pt x="118231" y="776945"/>
                      </a:cubicBezTo>
                      <a:lnTo>
                        <a:pt x="122837" y="775410"/>
                      </a:lnTo>
                      <a:lnTo>
                        <a:pt x="1022620" y="572728"/>
                      </a:lnTo>
                      <a:cubicBezTo>
                        <a:pt x="1037974" y="566587"/>
                        <a:pt x="1048723" y="551232"/>
                        <a:pt x="1048723" y="534342"/>
                      </a:cubicBezTo>
                      <a:lnTo>
                        <a:pt x="1048723" y="96734"/>
                      </a:lnTo>
                      <a:cubicBezTo>
                        <a:pt x="1048723" y="85986"/>
                        <a:pt x="1039510" y="76773"/>
                        <a:pt x="1028761" y="76773"/>
                      </a:cubicBezTo>
                      <a:lnTo>
                        <a:pt x="0" y="76773"/>
                      </a:lnTo>
                      <a:lnTo>
                        <a:pt x="0" y="0"/>
                      </a:lnTo>
                      <a:lnTo>
                        <a:pt x="1028761" y="0"/>
                      </a:lnTo>
                      <a:cubicBezTo>
                        <a:pt x="1082503" y="0"/>
                        <a:pt x="1125496" y="42993"/>
                        <a:pt x="1125496" y="96734"/>
                      </a:cubicBezTo>
                      <a:lnTo>
                        <a:pt x="1125496" y="532806"/>
                      </a:lnTo>
                      <a:cubicBezTo>
                        <a:pt x="1125496" y="583477"/>
                        <a:pt x="1093251" y="628005"/>
                        <a:pt x="1045652" y="644895"/>
                      </a:cubicBezTo>
                      <a:lnTo>
                        <a:pt x="1041045" y="646431"/>
                      </a:lnTo>
                      <a:lnTo>
                        <a:pt x="142798" y="849112"/>
                      </a:lnTo>
                      <a:cubicBezTo>
                        <a:pt x="127444" y="855254"/>
                        <a:pt x="116695" y="870609"/>
                        <a:pt x="116695" y="887499"/>
                      </a:cubicBezTo>
                      <a:lnTo>
                        <a:pt x="116695" y="1802636"/>
                      </a:lnTo>
                      <a:close/>
                    </a:path>
                  </a:pathLst>
                </a:custGeom>
                <a:solidFill>
                  <a:srgbClr val="1D1D1B"/>
                </a:solidFill>
                <a:ln w="15354" cap="flat">
                  <a:noFill/>
                  <a:prstDash val="solid"/>
                  <a:miter/>
                </a:ln>
              </p:spPr>
              <p:txBody>
                <a:bodyPr rtlCol="0" anchor="ctr"/>
                <a:lstStyle/>
                <a:p>
                  <a:endParaRPr lang="en-US" sz="1600" dirty="0"/>
                </a:p>
              </p:txBody>
            </p:sp>
            <p:sp>
              <p:nvSpPr>
                <p:cNvPr id="84" name="Dowolny kształt: kształt 83">
                  <a:extLst>
                    <a:ext uri="{FF2B5EF4-FFF2-40B4-BE49-F238E27FC236}">
                      <a16:creationId xmlns:a16="http://schemas.microsoft.com/office/drawing/2014/main" id="{8BBEA469-DCF4-4A7D-8C94-212139919074}"/>
                    </a:ext>
                  </a:extLst>
                </p:cNvPr>
                <p:cNvSpPr/>
                <p:nvPr/>
              </p:nvSpPr>
              <p:spPr>
                <a:xfrm>
                  <a:off x="6401932" y="4286855"/>
                  <a:ext cx="1903982" cy="475995"/>
                </a:xfrm>
                <a:custGeom>
                  <a:avLst/>
                  <a:gdLst>
                    <a:gd name="connsiteX0" fmla="*/ 1744288 w 1903976"/>
                    <a:gd name="connsiteY0" fmla="*/ 489813 h 475994"/>
                    <a:gd name="connsiteX1" fmla="*/ 159688 w 1903976"/>
                    <a:gd name="connsiteY1" fmla="*/ 489813 h 475994"/>
                    <a:gd name="connsiteX2" fmla="*/ 0 w 1903976"/>
                    <a:gd name="connsiteY2" fmla="*/ 330125 h 475994"/>
                    <a:gd name="connsiteX3" fmla="*/ 0 w 1903976"/>
                    <a:gd name="connsiteY3" fmla="*/ 159688 h 475994"/>
                    <a:gd name="connsiteX4" fmla="*/ 159688 w 1903976"/>
                    <a:gd name="connsiteY4" fmla="*/ 0 h 475994"/>
                    <a:gd name="connsiteX5" fmla="*/ 1744288 w 1903976"/>
                    <a:gd name="connsiteY5" fmla="*/ 0 h 475994"/>
                    <a:gd name="connsiteX6" fmla="*/ 1903977 w 1903976"/>
                    <a:gd name="connsiteY6" fmla="*/ 159688 h 475994"/>
                    <a:gd name="connsiteX7" fmla="*/ 1903977 w 1903976"/>
                    <a:gd name="connsiteY7" fmla="*/ 330125 h 475994"/>
                    <a:gd name="connsiteX8" fmla="*/ 1744288 w 1903976"/>
                    <a:gd name="connsiteY8" fmla="*/ 489813 h 47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76" h="475994">
                      <a:moveTo>
                        <a:pt x="1744288" y="489813"/>
                      </a:moveTo>
                      <a:lnTo>
                        <a:pt x="159688" y="489813"/>
                      </a:lnTo>
                      <a:cubicBezTo>
                        <a:pt x="72167" y="489813"/>
                        <a:pt x="0" y="417646"/>
                        <a:pt x="0" y="330125"/>
                      </a:cubicBezTo>
                      <a:lnTo>
                        <a:pt x="0" y="159688"/>
                      </a:lnTo>
                      <a:cubicBezTo>
                        <a:pt x="0" y="72167"/>
                        <a:pt x="72167" y="0"/>
                        <a:pt x="159688" y="0"/>
                      </a:cubicBezTo>
                      <a:lnTo>
                        <a:pt x="1744288" y="0"/>
                      </a:lnTo>
                      <a:cubicBezTo>
                        <a:pt x="1831810" y="0"/>
                        <a:pt x="1903977" y="72167"/>
                        <a:pt x="1903977" y="159688"/>
                      </a:cubicBezTo>
                      <a:lnTo>
                        <a:pt x="1903977" y="330125"/>
                      </a:lnTo>
                      <a:cubicBezTo>
                        <a:pt x="1902441" y="417646"/>
                        <a:pt x="1831810" y="489813"/>
                        <a:pt x="1744288" y="489813"/>
                      </a:cubicBezTo>
                      <a:close/>
                    </a:path>
                  </a:pathLst>
                </a:custGeom>
                <a:solidFill>
                  <a:schemeClr val="accent6">
                    <a:lumMod val="75000"/>
                  </a:schemeClr>
                </a:solidFill>
                <a:ln w="15354" cap="flat">
                  <a:noFill/>
                  <a:prstDash val="solid"/>
                  <a:miter/>
                </a:ln>
              </p:spPr>
              <p:txBody>
                <a:bodyPr rtlCol="0" anchor="ctr"/>
                <a:lstStyle/>
                <a:p>
                  <a:endParaRPr lang="en-US" sz="1600" dirty="0"/>
                </a:p>
              </p:txBody>
            </p:sp>
            <p:sp>
              <p:nvSpPr>
                <p:cNvPr id="85" name="Dowolny kształt: kształt 84">
                  <a:extLst>
                    <a:ext uri="{FF2B5EF4-FFF2-40B4-BE49-F238E27FC236}">
                      <a16:creationId xmlns:a16="http://schemas.microsoft.com/office/drawing/2014/main" id="{42CB7A31-4FF7-46BD-B3B6-1901F3AE43F7}"/>
                    </a:ext>
                  </a:extLst>
                </p:cNvPr>
                <p:cNvSpPr/>
                <p:nvPr/>
              </p:nvSpPr>
              <p:spPr>
                <a:xfrm>
                  <a:off x="7292504" y="5493773"/>
                  <a:ext cx="230321" cy="817624"/>
                </a:xfrm>
                <a:custGeom>
                  <a:avLst/>
                  <a:gdLst>
                    <a:gd name="connsiteX0" fmla="*/ 196540 w 230319"/>
                    <a:gd name="connsiteY0" fmla="*/ 893640 h 890569"/>
                    <a:gd name="connsiteX1" fmla="*/ 42993 w 230319"/>
                    <a:gd name="connsiteY1" fmla="*/ 893640 h 890569"/>
                    <a:gd name="connsiteX2" fmla="*/ 0 w 230319"/>
                    <a:gd name="connsiteY2" fmla="*/ 850648 h 890569"/>
                    <a:gd name="connsiteX3" fmla="*/ 0 w 230319"/>
                    <a:gd name="connsiteY3" fmla="*/ 42993 h 890569"/>
                    <a:gd name="connsiteX4" fmla="*/ 42993 w 230319"/>
                    <a:gd name="connsiteY4" fmla="*/ 0 h 890569"/>
                    <a:gd name="connsiteX5" fmla="*/ 196540 w 230319"/>
                    <a:gd name="connsiteY5" fmla="*/ 0 h 890569"/>
                    <a:gd name="connsiteX6" fmla="*/ 239533 w 230319"/>
                    <a:gd name="connsiteY6" fmla="*/ 42993 h 890569"/>
                    <a:gd name="connsiteX7" fmla="*/ 239533 w 230319"/>
                    <a:gd name="connsiteY7" fmla="*/ 850648 h 890569"/>
                    <a:gd name="connsiteX8" fmla="*/ 196540 w 230319"/>
                    <a:gd name="connsiteY8" fmla="*/ 893640 h 89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19" h="890569">
                      <a:moveTo>
                        <a:pt x="196540" y="893640"/>
                      </a:moveTo>
                      <a:lnTo>
                        <a:pt x="42993" y="893640"/>
                      </a:lnTo>
                      <a:cubicBezTo>
                        <a:pt x="19961" y="893640"/>
                        <a:pt x="0" y="875215"/>
                        <a:pt x="0" y="850648"/>
                      </a:cubicBezTo>
                      <a:lnTo>
                        <a:pt x="0" y="42993"/>
                      </a:lnTo>
                      <a:cubicBezTo>
                        <a:pt x="0" y="19961"/>
                        <a:pt x="18426" y="0"/>
                        <a:pt x="42993" y="0"/>
                      </a:cubicBezTo>
                      <a:lnTo>
                        <a:pt x="196540" y="0"/>
                      </a:lnTo>
                      <a:cubicBezTo>
                        <a:pt x="219572" y="0"/>
                        <a:pt x="239533" y="18426"/>
                        <a:pt x="239533" y="42993"/>
                      </a:cubicBezTo>
                      <a:lnTo>
                        <a:pt x="239533" y="850648"/>
                      </a:lnTo>
                      <a:cubicBezTo>
                        <a:pt x="237997" y="875215"/>
                        <a:pt x="219572" y="893640"/>
                        <a:pt x="196540" y="893640"/>
                      </a:cubicBezTo>
                      <a:close/>
                    </a:path>
                  </a:pathLst>
                </a:custGeom>
                <a:solidFill>
                  <a:schemeClr val="tx1">
                    <a:lumMod val="50000"/>
                    <a:lumOff val="50000"/>
                  </a:schemeClr>
                </a:solidFill>
                <a:ln w="15354" cap="flat">
                  <a:noFill/>
                  <a:prstDash val="solid"/>
                  <a:miter/>
                </a:ln>
              </p:spPr>
              <p:txBody>
                <a:bodyPr rtlCol="0" anchor="ctr"/>
                <a:lstStyle/>
                <a:p>
                  <a:endParaRPr lang="en-US" sz="1600" dirty="0"/>
                </a:p>
              </p:txBody>
            </p:sp>
            <p:sp>
              <p:nvSpPr>
                <p:cNvPr id="86" name="Dowolny kształt: kształt 85">
                  <a:extLst>
                    <a:ext uri="{FF2B5EF4-FFF2-40B4-BE49-F238E27FC236}">
                      <a16:creationId xmlns:a16="http://schemas.microsoft.com/office/drawing/2014/main" id="{76E81102-3D2B-497F-B3DC-1CA01ECC7C42}"/>
                    </a:ext>
                  </a:extLst>
                </p:cNvPr>
                <p:cNvSpPr/>
                <p:nvPr/>
              </p:nvSpPr>
              <p:spPr>
                <a:xfrm>
                  <a:off x="6401930" y="4528958"/>
                  <a:ext cx="1903984" cy="247709"/>
                </a:xfrm>
                <a:custGeom>
                  <a:avLst/>
                  <a:gdLst>
                    <a:gd name="connsiteX0" fmla="*/ 0 w 1903978"/>
                    <a:gd name="connsiteY0" fmla="*/ 0 h 247709"/>
                    <a:gd name="connsiteX1" fmla="*/ 1903978 w 1903978"/>
                    <a:gd name="connsiteY1" fmla="*/ 0 h 247709"/>
                    <a:gd name="connsiteX2" fmla="*/ 1903978 w 1903978"/>
                    <a:gd name="connsiteY2" fmla="*/ 88021 h 247709"/>
                    <a:gd name="connsiteX3" fmla="*/ 1744289 w 1903978"/>
                    <a:gd name="connsiteY3" fmla="*/ 247709 h 247709"/>
                    <a:gd name="connsiteX4" fmla="*/ 159688 w 1903978"/>
                    <a:gd name="connsiteY4" fmla="*/ 247709 h 247709"/>
                    <a:gd name="connsiteX5" fmla="*/ 0 w 1903978"/>
                    <a:gd name="connsiteY5" fmla="*/ 88021 h 24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978" h="247709">
                      <a:moveTo>
                        <a:pt x="0" y="0"/>
                      </a:moveTo>
                      <a:lnTo>
                        <a:pt x="1903978" y="0"/>
                      </a:lnTo>
                      <a:lnTo>
                        <a:pt x="1903978" y="88021"/>
                      </a:lnTo>
                      <a:cubicBezTo>
                        <a:pt x="1902442" y="175542"/>
                        <a:pt x="1831811" y="247709"/>
                        <a:pt x="1744289" y="247709"/>
                      </a:cubicBezTo>
                      <a:lnTo>
                        <a:pt x="159688" y="247709"/>
                      </a:lnTo>
                      <a:cubicBezTo>
                        <a:pt x="72167" y="247709"/>
                        <a:pt x="0" y="175542"/>
                        <a:pt x="0" y="88021"/>
                      </a:cubicBezTo>
                      <a:close/>
                    </a:path>
                  </a:pathLst>
                </a:custGeom>
                <a:solidFill>
                  <a:schemeClr val="accent6"/>
                </a:solidFill>
                <a:ln w="15354" cap="flat">
                  <a:noFill/>
                  <a:prstDash val="solid"/>
                  <a:miter/>
                </a:ln>
              </p:spPr>
              <p:txBody>
                <a:bodyPr rtlCol="0" anchor="ctr"/>
                <a:lstStyle/>
                <a:p>
                  <a:endParaRPr lang="en-US" sz="1600" dirty="0"/>
                </a:p>
              </p:txBody>
            </p:sp>
            <p:sp>
              <p:nvSpPr>
                <p:cNvPr id="87" name="Dowolny kształt: kształt 86">
                  <a:extLst>
                    <a:ext uri="{FF2B5EF4-FFF2-40B4-BE49-F238E27FC236}">
                      <a16:creationId xmlns:a16="http://schemas.microsoft.com/office/drawing/2014/main" id="{ECC92FC2-9D4E-463F-9660-BEF68B0DDDB6}"/>
                    </a:ext>
                  </a:extLst>
                </p:cNvPr>
                <p:cNvSpPr/>
                <p:nvPr/>
              </p:nvSpPr>
              <p:spPr>
                <a:xfrm>
                  <a:off x="7409528" y="5493770"/>
                  <a:ext cx="122488" cy="820444"/>
                </a:xfrm>
                <a:custGeom>
                  <a:avLst/>
                  <a:gdLst>
                    <a:gd name="connsiteX0" fmla="*/ 0 w 122488"/>
                    <a:gd name="connsiteY0" fmla="*/ 0 h 820443"/>
                    <a:gd name="connsiteX1" fmla="*/ 79495 w 122488"/>
                    <a:gd name="connsiteY1" fmla="*/ 0 h 820443"/>
                    <a:gd name="connsiteX2" fmla="*/ 122488 w 122488"/>
                    <a:gd name="connsiteY2" fmla="*/ 39472 h 820443"/>
                    <a:gd name="connsiteX3" fmla="*/ 122488 w 122488"/>
                    <a:gd name="connsiteY3" fmla="*/ 780972 h 820443"/>
                    <a:gd name="connsiteX4" fmla="*/ 79495 w 122488"/>
                    <a:gd name="connsiteY4" fmla="*/ 820443 h 820443"/>
                    <a:gd name="connsiteX5" fmla="*/ 0 w 122488"/>
                    <a:gd name="connsiteY5" fmla="*/ 820443 h 82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488" h="820443">
                      <a:moveTo>
                        <a:pt x="0" y="0"/>
                      </a:moveTo>
                      <a:lnTo>
                        <a:pt x="79495" y="0"/>
                      </a:lnTo>
                      <a:cubicBezTo>
                        <a:pt x="102527" y="0"/>
                        <a:pt x="122488" y="16917"/>
                        <a:pt x="122488" y="39472"/>
                      </a:cubicBezTo>
                      <a:lnTo>
                        <a:pt x="122488" y="780972"/>
                      </a:lnTo>
                      <a:cubicBezTo>
                        <a:pt x="120952" y="803527"/>
                        <a:pt x="102527" y="820443"/>
                        <a:pt x="79495" y="820443"/>
                      </a:cubicBezTo>
                      <a:lnTo>
                        <a:pt x="0" y="820443"/>
                      </a:lnTo>
                      <a:close/>
                    </a:path>
                  </a:pathLst>
                </a:custGeom>
                <a:solidFill>
                  <a:schemeClr val="tx1">
                    <a:lumMod val="65000"/>
                    <a:lumOff val="35000"/>
                  </a:schemeClr>
                </a:solidFill>
                <a:ln w="15354" cap="flat">
                  <a:noFill/>
                  <a:prstDash val="solid"/>
                  <a:miter/>
                </a:ln>
              </p:spPr>
              <p:txBody>
                <a:bodyPr rtlCol="0" anchor="ctr"/>
                <a:lstStyle/>
                <a:p>
                  <a:endParaRPr lang="en-US" sz="1600" dirty="0"/>
                </a:p>
              </p:txBody>
            </p:sp>
          </p:grpSp>
          <p:sp>
            <p:nvSpPr>
              <p:cNvPr id="115" name="pole tekstowe 114">
                <a:extLst>
                  <a:ext uri="{FF2B5EF4-FFF2-40B4-BE49-F238E27FC236}">
                    <a16:creationId xmlns:a16="http://schemas.microsoft.com/office/drawing/2014/main" id="{5506C6A8-129B-429E-A8C0-10A225E348CA}"/>
                  </a:ext>
                </a:extLst>
              </p:cNvPr>
              <p:cNvSpPr txBox="1"/>
              <p:nvPr/>
            </p:nvSpPr>
            <p:spPr>
              <a:xfrm rot="16200000">
                <a:off x="6400371" y="4018080"/>
                <a:ext cx="733201" cy="720080"/>
              </a:xfrm>
              <a:prstGeom prst="rect">
                <a:avLst/>
              </a:prstGeom>
              <a:noFill/>
            </p:spPr>
            <p:txBody>
              <a:bodyPr wrap="square" lIns="144000" tIns="108000" rIns="144000" bIns="108000" rtlCol="0" anchor="ctr">
                <a:noAutofit/>
              </a:bodyPr>
              <a:lstStyle/>
              <a:p>
                <a:pPr algn="ctr"/>
                <a:r>
                  <a:rPr lang="en-US" sz="4000" dirty="0">
                    <a:solidFill>
                      <a:schemeClr val="bg1"/>
                    </a:solidFill>
                  </a:rPr>
                  <a:t>4</a:t>
                </a:r>
              </a:p>
            </p:txBody>
          </p:sp>
        </p:grpSp>
      </p:grpSp>
    </p:spTree>
    <p:extLst>
      <p:ext uri="{BB962C8B-B14F-4D97-AF65-F5344CB8AC3E}">
        <p14:creationId xmlns:p14="http://schemas.microsoft.com/office/powerpoint/2010/main" val="72908506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59DB4-8703-42A7-B5BA-EDC01E1ADA22}"/>
              </a:ext>
            </a:extLst>
          </p:cNvPr>
          <p:cNvSpPr>
            <a:spLocks noGrp="1"/>
          </p:cNvSpPr>
          <p:nvPr>
            <p:ph type="title"/>
          </p:nvPr>
        </p:nvSpPr>
        <p:spPr/>
        <p:txBody>
          <a:bodyPr>
            <a:normAutofit fontScale="90000"/>
          </a:bodyPr>
          <a:lstStyle/>
          <a:p>
            <a:r>
              <a:rPr lang="en-US" dirty="0"/>
              <a:t>Bridge over Valley Graphics for Gap Analysis</a:t>
            </a:r>
          </a:p>
        </p:txBody>
      </p:sp>
      <p:grpSp>
        <p:nvGrpSpPr>
          <p:cNvPr id="50" name="Group 49">
            <a:extLst>
              <a:ext uri="{FF2B5EF4-FFF2-40B4-BE49-F238E27FC236}">
                <a16:creationId xmlns:a16="http://schemas.microsoft.com/office/drawing/2014/main" id="{E17F94C7-213F-483C-B619-CF93B0EB82DD}"/>
              </a:ext>
            </a:extLst>
          </p:cNvPr>
          <p:cNvGrpSpPr/>
          <p:nvPr/>
        </p:nvGrpSpPr>
        <p:grpSpPr>
          <a:xfrm>
            <a:off x="718286" y="1693082"/>
            <a:ext cx="10725277" cy="4661362"/>
            <a:chOff x="718286" y="1693082"/>
            <a:chExt cx="10725277" cy="4661362"/>
          </a:xfrm>
        </p:grpSpPr>
        <p:grpSp>
          <p:nvGrpSpPr>
            <p:cNvPr id="29" name="Group 28">
              <a:extLst>
                <a:ext uri="{FF2B5EF4-FFF2-40B4-BE49-F238E27FC236}">
                  <a16:creationId xmlns:a16="http://schemas.microsoft.com/office/drawing/2014/main" id="{8D0BA0BA-E091-4822-A788-78E6CD3841C4}"/>
                </a:ext>
              </a:extLst>
            </p:cNvPr>
            <p:cNvGrpSpPr/>
            <p:nvPr/>
          </p:nvGrpSpPr>
          <p:grpSpPr>
            <a:xfrm>
              <a:off x="718286" y="3013387"/>
              <a:ext cx="10725276" cy="2863886"/>
              <a:chOff x="718286" y="3013387"/>
              <a:chExt cx="10725276" cy="2863886"/>
            </a:xfrm>
          </p:grpSpPr>
          <p:grpSp>
            <p:nvGrpSpPr>
              <p:cNvPr id="14" name="Group 13">
                <a:extLst>
                  <a:ext uri="{FF2B5EF4-FFF2-40B4-BE49-F238E27FC236}">
                    <a16:creationId xmlns:a16="http://schemas.microsoft.com/office/drawing/2014/main" id="{E0E332BD-1A3F-410B-A047-E0CFFFA5DE33}"/>
                  </a:ext>
                </a:extLst>
              </p:cNvPr>
              <p:cNvGrpSpPr/>
              <p:nvPr/>
            </p:nvGrpSpPr>
            <p:grpSpPr>
              <a:xfrm>
                <a:off x="718286" y="3013387"/>
                <a:ext cx="10725276" cy="2863886"/>
                <a:chOff x="718286" y="4121421"/>
                <a:chExt cx="10725276" cy="3295339"/>
              </a:xfrm>
              <a:solidFill>
                <a:schemeClr val="bg2">
                  <a:lumMod val="90000"/>
                </a:schemeClr>
              </a:solidFill>
            </p:grpSpPr>
            <p:grpSp>
              <p:nvGrpSpPr>
                <p:cNvPr id="12" name="Group 11">
                  <a:extLst>
                    <a:ext uri="{FF2B5EF4-FFF2-40B4-BE49-F238E27FC236}">
                      <a16:creationId xmlns:a16="http://schemas.microsoft.com/office/drawing/2014/main" id="{0D13DA2D-F772-485F-A80D-65396F8625C2}"/>
                    </a:ext>
                  </a:extLst>
                </p:cNvPr>
                <p:cNvGrpSpPr/>
                <p:nvPr/>
              </p:nvGrpSpPr>
              <p:grpSpPr>
                <a:xfrm>
                  <a:off x="3213098" y="4121421"/>
                  <a:ext cx="5765802" cy="3295339"/>
                  <a:chOff x="3322971" y="2236788"/>
                  <a:chExt cx="5546060" cy="4119746"/>
                </a:xfrm>
                <a:grpFill/>
              </p:grpSpPr>
              <p:sp>
                <p:nvSpPr>
                  <p:cNvPr id="7" name="Freeform 5">
                    <a:extLst>
                      <a:ext uri="{FF2B5EF4-FFF2-40B4-BE49-F238E27FC236}">
                        <a16:creationId xmlns:a16="http://schemas.microsoft.com/office/drawing/2014/main" id="{F0B67C75-3AF2-4196-8588-1D2BE1FBAD27}"/>
                      </a:ext>
                    </a:extLst>
                  </p:cNvPr>
                  <p:cNvSpPr>
                    <a:spLocks/>
                  </p:cNvSpPr>
                  <p:nvPr/>
                </p:nvSpPr>
                <p:spPr bwMode="auto">
                  <a:xfrm>
                    <a:off x="6824996" y="2236788"/>
                    <a:ext cx="2044035" cy="4119746"/>
                  </a:xfrm>
                  <a:custGeom>
                    <a:avLst/>
                    <a:gdLst>
                      <a:gd name="T0" fmla="*/ 0 w 787"/>
                      <a:gd name="T1" fmla="*/ 560 h 560"/>
                      <a:gd name="T2" fmla="*/ 787 w 787"/>
                      <a:gd name="T3" fmla="*/ 560 h 560"/>
                      <a:gd name="T4" fmla="*/ 787 w 787"/>
                      <a:gd name="T5" fmla="*/ 0 h 560"/>
                      <a:gd name="T6" fmla="*/ 0 w 787"/>
                      <a:gd name="T7" fmla="*/ 560 h 560"/>
                    </a:gdLst>
                    <a:ahLst/>
                    <a:cxnLst>
                      <a:cxn ang="0">
                        <a:pos x="T0" y="T1"/>
                      </a:cxn>
                      <a:cxn ang="0">
                        <a:pos x="T2" y="T3"/>
                      </a:cxn>
                      <a:cxn ang="0">
                        <a:pos x="T4" y="T5"/>
                      </a:cxn>
                      <a:cxn ang="0">
                        <a:pos x="T6" y="T7"/>
                      </a:cxn>
                    </a:cxnLst>
                    <a:rect l="0" t="0" r="r" b="b"/>
                    <a:pathLst>
                      <a:path w="787" h="560">
                        <a:moveTo>
                          <a:pt x="0" y="560"/>
                        </a:moveTo>
                        <a:cubicBezTo>
                          <a:pt x="787" y="560"/>
                          <a:pt x="787" y="560"/>
                          <a:pt x="787" y="560"/>
                        </a:cubicBezTo>
                        <a:cubicBezTo>
                          <a:pt x="787" y="0"/>
                          <a:pt x="787" y="0"/>
                          <a:pt x="787" y="0"/>
                        </a:cubicBezTo>
                        <a:cubicBezTo>
                          <a:pt x="321" y="0"/>
                          <a:pt x="435" y="560"/>
                          <a:pt x="0" y="560"/>
                        </a:cubicBezTo>
                        <a:close/>
                      </a:path>
                    </a:pathLst>
                  </a:custGeom>
                  <a:grpFill/>
                  <a:ln w="333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a:extLst>
                      <a:ext uri="{FF2B5EF4-FFF2-40B4-BE49-F238E27FC236}">
                        <a16:creationId xmlns:a16="http://schemas.microsoft.com/office/drawing/2014/main" id="{945A3506-1F22-41A1-8631-F8FE1A862A13}"/>
                      </a:ext>
                    </a:extLst>
                  </p:cNvPr>
                  <p:cNvSpPr>
                    <a:spLocks/>
                  </p:cNvSpPr>
                  <p:nvPr/>
                </p:nvSpPr>
                <p:spPr bwMode="auto">
                  <a:xfrm>
                    <a:off x="3322971" y="2236788"/>
                    <a:ext cx="2044035" cy="4119746"/>
                  </a:xfrm>
                  <a:custGeom>
                    <a:avLst/>
                    <a:gdLst>
                      <a:gd name="T0" fmla="*/ 0 w 787"/>
                      <a:gd name="T1" fmla="*/ 0 h 560"/>
                      <a:gd name="T2" fmla="*/ 0 w 787"/>
                      <a:gd name="T3" fmla="*/ 560 h 560"/>
                      <a:gd name="T4" fmla="*/ 787 w 787"/>
                      <a:gd name="T5" fmla="*/ 560 h 560"/>
                      <a:gd name="T6" fmla="*/ 0 w 787"/>
                      <a:gd name="T7" fmla="*/ 0 h 560"/>
                    </a:gdLst>
                    <a:ahLst/>
                    <a:cxnLst>
                      <a:cxn ang="0">
                        <a:pos x="T0" y="T1"/>
                      </a:cxn>
                      <a:cxn ang="0">
                        <a:pos x="T2" y="T3"/>
                      </a:cxn>
                      <a:cxn ang="0">
                        <a:pos x="T4" y="T5"/>
                      </a:cxn>
                      <a:cxn ang="0">
                        <a:pos x="T6" y="T7"/>
                      </a:cxn>
                    </a:cxnLst>
                    <a:rect l="0" t="0" r="r" b="b"/>
                    <a:pathLst>
                      <a:path w="787" h="560">
                        <a:moveTo>
                          <a:pt x="0" y="0"/>
                        </a:moveTo>
                        <a:cubicBezTo>
                          <a:pt x="0" y="560"/>
                          <a:pt x="0" y="560"/>
                          <a:pt x="0" y="560"/>
                        </a:cubicBezTo>
                        <a:cubicBezTo>
                          <a:pt x="787" y="560"/>
                          <a:pt x="787" y="560"/>
                          <a:pt x="787" y="560"/>
                        </a:cubicBezTo>
                        <a:cubicBezTo>
                          <a:pt x="352" y="560"/>
                          <a:pt x="466" y="0"/>
                          <a:pt x="0" y="0"/>
                        </a:cubicBezTo>
                        <a:close/>
                      </a:path>
                    </a:pathLst>
                  </a:custGeom>
                  <a:grpFill/>
                  <a:ln w="333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ectangle 12">
                  <a:extLst>
                    <a:ext uri="{FF2B5EF4-FFF2-40B4-BE49-F238E27FC236}">
                      <a16:creationId xmlns:a16="http://schemas.microsoft.com/office/drawing/2014/main" id="{AA8A6CD7-D73A-4D35-9845-7A2E6E0E5B58}"/>
                    </a:ext>
                  </a:extLst>
                </p:cNvPr>
                <p:cNvSpPr/>
                <p:nvPr/>
              </p:nvSpPr>
              <p:spPr>
                <a:xfrm>
                  <a:off x="718286" y="4121421"/>
                  <a:ext cx="2494812" cy="3295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a:extLst>
                    <a:ext uri="{FF2B5EF4-FFF2-40B4-BE49-F238E27FC236}">
                      <a16:creationId xmlns:a16="http://schemas.microsoft.com/office/drawing/2014/main" id="{DE78D6E0-0B45-4460-AF45-DD0F7363F47D}"/>
                    </a:ext>
                  </a:extLst>
                </p:cNvPr>
                <p:cNvSpPr/>
                <p:nvPr/>
              </p:nvSpPr>
              <p:spPr>
                <a:xfrm>
                  <a:off x="8978900" y="4121421"/>
                  <a:ext cx="2464662" cy="3295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F6EAA093-7BD6-4D67-9E14-B4D6156A42A2}"/>
                  </a:ext>
                </a:extLst>
              </p:cNvPr>
              <p:cNvGrpSpPr/>
              <p:nvPr/>
            </p:nvGrpSpPr>
            <p:grpSpPr>
              <a:xfrm>
                <a:off x="3971926" y="3600357"/>
                <a:ext cx="4238624" cy="1689193"/>
                <a:chOff x="3971926" y="-1606551"/>
                <a:chExt cx="4248150" cy="960438"/>
              </a:xfrm>
            </p:grpSpPr>
            <p:sp>
              <p:nvSpPr>
                <p:cNvPr id="22" name="Freeform 14">
                  <a:extLst>
                    <a:ext uri="{FF2B5EF4-FFF2-40B4-BE49-F238E27FC236}">
                      <a16:creationId xmlns:a16="http://schemas.microsoft.com/office/drawing/2014/main" id="{26514124-D6AF-477B-89AA-996410022534}"/>
                    </a:ext>
                  </a:extLst>
                </p:cNvPr>
                <p:cNvSpPr>
                  <a:spLocks/>
                </p:cNvSpPr>
                <p:nvPr/>
              </p:nvSpPr>
              <p:spPr bwMode="auto">
                <a:xfrm>
                  <a:off x="7591426" y="-1606551"/>
                  <a:ext cx="628650" cy="960438"/>
                </a:xfrm>
                <a:custGeom>
                  <a:avLst/>
                  <a:gdLst>
                    <a:gd name="T0" fmla="*/ 148 w 148"/>
                    <a:gd name="T1" fmla="*/ 0 h 224"/>
                    <a:gd name="T2" fmla="*/ 0 w 148"/>
                    <a:gd name="T3" fmla="*/ 224 h 224"/>
                  </a:gdLst>
                  <a:ahLst/>
                  <a:cxnLst>
                    <a:cxn ang="0">
                      <a:pos x="T0" y="T1"/>
                    </a:cxn>
                    <a:cxn ang="0">
                      <a:pos x="T2" y="T3"/>
                    </a:cxn>
                  </a:cxnLst>
                  <a:rect l="0" t="0" r="r" b="b"/>
                  <a:pathLst>
                    <a:path w="148" h="224">
                      <a:moveTo>
                        <a:pt x="148" y="0"/>
                      </a:moveTo>
                      <a:cubicBezTo>
                        <a:pt x="90" y="67"/>
                        <a:pt x="49" y="150"/>
                        <a:pt x="0" y="224"/>
                      </a:cubicBezTo>
                    </a:path>
                  </a:pathLst>
                </a:custGeom>
                <a:noFill/>
                <a:ln w="38100" cap="rnd">
                  <a:solidFill>
                    <a:schemeClr val="accent3">
                      <a:lumMod val="75000"/>
                    </a:schemeClr>
                  </a:solidFill>
                  <a:prstDash val="solid"/>
                  <a:round/>
                  <a:headEnd type="arrow"/>
                  <a:tailEnd type="none"/>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15">
                  <a:extLst>
                    <a:ext uri="{FF2B5EF4-FFF2-40B4-BE49-F238E27FC236}">
                      <a16:creationId xmlns:a16="http://schemas.microsoft.com/office/drawing/2014/main" id="{552A82B6-BC39-4D72-B9D3-55E3DF39ED13}"/>
                    </a:ext>
                  </a:extLst>
                </p:cNvPr>
                <p:cNvSpPr>
                  <a:spLocks/>
                </p:cNvSpPr>
                <p:nvPr/>
              </p:nvSpPr>
              <p:spPr bwMode="auto">
                <a:xfrm>
                  <a:off x="3971926" y="-1606551"/>
                  <a:ext cx="628650" cy="960438"/>
                </a:xfrm>
                <a:custGeom>
                  <a:avLst/>
                  <a:gdLst>
                    <a:gd name="T0" fmla="*/ 0 w 148"/>
                    <a:gd name="T1" fmla="*/ 0 h 224"/>
                    <a:gd name="T2" fmla="*/ 148 w 148"/>
                    <a:gd name="T3" fmla="*/ 224 h 224"/>
                  </a:gdLst>
                  <a:ahLst/>
                  <a:cxnLst>
                    <a:cxn ang="0">
                      <a:pos x="T0" y="T1"/>
                    </a:cxn>
                    <a:cxn ang="0">
                      <a:pos x="T2" y="T3"/>
                    </a:cxn>
                  </a:cxnLst>
                  <a:rect l="0" t="0" r="r" b="b"/>
                  <a:pathLst>
                    <a:path w="148" h="224">
                      <a:moveTo>
                        <a:pt x="0" y="0"/>
                      </a:moveTo>
                      <a:cubicBezTo>
                        <a:pt x="58" y="67"/>
                        <a:pt x="100" y="150"/>
                        <a:pt x="148" y="224"/>
                      </a:cubicBezTo>
                    </a:path>
                  </a:pathLst>
                </a:custGeom>
                <a:noFill/>
                <a:ln w="38100" cap="rnd">
                  <a:solidFill>
                    <a:schemeClr val="accent3">
                      <a:lumMod val="75000"/>
                    </a:schemeClr>
                  </a:solidFill>
                  <a:prstDash val="solid"/>
                  <a:round/>
                  <a:headEnd type="none"/>
                  <a:tailEnd type="arrow"/>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1" name="Prostokąt 35">
              <a:extLst>
                <a:ext uri="{FF2B5EF4-FFF2-40B4-BE49-F238E27FC236}">
                  <a16:creationId xmlns:a16="http://schemas.microsoft.com/office/drawing/2014/main" id="{DB3A0097-2DFA-4EE4-8F83-78762AA38CC4}"/>
                </a:ext>
              </a:extLst>
            </p:cNvPr>
            <p:cNvSpPr/>
            <p:nvPr/>
          </p:nvSpPr>
          <p:spPr>
            <a:xfrm>
              <a:off x="4514647" y="3265082"/>
              <a:ext cx="3318285" cy="2421069"/>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27" name="Prostokąt 37">
              <a:extLst>
                <a:ext uri="{FF2B5EF4-FFF2-40B4-BE49-F238E27FC236}">
                  <a16:creationId xmlns:a16="http://schemas.microsoft.com/office/drawing/2014/main" id="{0732B8F3-E048-445E-970B-4EE286D48B45}"/>
                </a:ext>
              </a:extLst>
            </p:cNvPr>
            <p:cNvSpPr/>
            <p:nvPr/>
          </p:nvSpPr>
          <p:spPr>
            <a:xfrm>
              <a:off x="8449232" y="3265082"/>
              <a:ext cx="2831344" cy="2434034"/>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34" name="Prostokąt 35">
              <a:extLst>
                <a:ext uri="{FF2B5EF4-FFF2-40B4-BE49-F238E27FC236}">
                  <a16:creationId xmlns:a16="http://schemas.microsoft.com/office/drawing/2014/main" id="{550310D3-3207-4D72-BF23-9C8F2146606C}"/>
                </a:ext>
              </a:extLst>
            </p:cNvPr>
            <p:cNvSpPr/>
            <p:nvPr/>
          </p:nvSpPr>
          <p:spPr>
            <a:xfrm>
              <a:off x="911424" y="3265082"/>
              <a:ext cx="2831340" cy="2434034"/>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88000" tIns="288000" rIns="144000" bIns="396000" rtlCol="0" anchor="t"/>
            <a:lstStyle/>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20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20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2000" dirty="0">
                  <a:solidFill>
                    <a:prstClr val="black"/>
                  </a:solidFill>
                </a:rPr>
                <a:t>Add an item description</a:t>
              </a:r>
              <a:endParaRPr lang="en-US" sz="2000" dirty="0">
                <a:solidFill>
                  <a:schemeClr val="tx1"/>
                </a:solidFill>
              </a:endParaRPr>
            </a:p>
          </p:txBody>
        </p:sp>
        <p:sp>
          <p:nvSpPr>
            <p:cNvPr id="69" name="Freeform 5">
              <a:extLst>
                <a:ext uri="{FF2B5EF4-FFF2-40B4-BE49-F238E27FC236}">
                  <a16:creationId xmlns:a16="http://schemas.microsoft.com/office/drawing/2014/main" id="{EB2DF427-70DF-4F36-8AC3-66DD8A21A3BA}"/>
                </a:ext>
              </a:extLst>
            </p:cNvPr>
            <p:cNvSpPr>
              <a:spLocks noChangeAspect="1" noEditPoints="1"/>
            </p:cNvSpPr>
            <p:nvPr/>
          </p:nvSpPr>
          <p:spPr bwMode="auto">
            <a:xfrm>
              <a:off x="718287" y="1693082"/>
              <a:ext cx="10725276" cy="1907275"/>
            </a:xfrm>
            <a:custGeom>
              <a:avLst/>
              <a:gdLst>
                <a:gd name="T0" fmla="*/ 3272 w 4520"/>
                <a:gd name="T1" fmla="*/ 28 h 791"/>
                <a:gd name="T2" fmla="*/ 1293 w 4520"/>
                <a:gd name="T3" fmla="*/ 19 h 791"/>
                <a:gd name="T4" fmla="*/ 1257 w 4520"/>
                <a:gd name="T5" fmla="*/ 22 h 791"/>
                <a:gd name="T6" fmla="*/ 1257 w 4520"/>
                <a:gd name="T7" fmla="*/ 570 h 791"/>
                <a:gd name="T8" fmla="*/ 1228 w 4520"/>
                <a:gd name="T9" fmla="*/ 769 h 791"/>
                <a:gd name="T10" fmla="*/ 1301 w 4520"/>
                <a:gd name="T11" fmla="*/ 791 h 791"/>
                <a:gd name="T12" fmla="*/ 1294 w 4520"/>
                <a:gd name="T13" fmla="*/ 728 h 791"/>
                <a:gd name="T14" fmla="*/ 3236 w 4520"/>
                <a:gd name="T15" fmla="*/ 728 h 791"/>
                <a:gd name="T16" fmla="*/ 3210 w 4520"/>
                <a:gd name="T17" fmla="*/ 784 h 791"/>
                <a:gd name="T18" fmla="*/ 3298 w 4520"/>
                <a:gd name="T19" fmla="*/ 773 h 791"/>
                <a:gd name="T20" fmla="*/ 3272 w 4520"/>
                <a:gd name="T21" fmla="*/ 728 h 791"/>
                <a:gd name="T22" fmla="*/ 4134 w 4520"/>
                <a:gd name="T23" fmla="*/ 534 h 791"/>
                <a:gd name="T24" fmla="*/ 3988 w 4520"/>
                <a:gd name="T25" fmla="*/ 498 h 791"/>
                <a:gd name="T26" fmla="*/ 3756 w 4520"/>
                <a:gd name="T27" fmla="*/ 422 h 791"/>
                <a:gd name="T28" fmla="*/ 3756 w 4520"/>
                <a:gd name="T29" fmla="*/ 422 h 791"/>
                <a:gd name="T30" fmla="*/ 3632 w 4520"/>
                <a:gd name="T31" fmla="*/ 534 h 791"/>
                <a:gd name="T32" fmla="*/ 3616 w 4520"/>
                <a:gd name="T33" fmla="*/ 357 h 791"/>
                <a:gd name="T34" fmla="*/ 3508 w 4520"/>
                <a:gd name="T35" fmla="*/ 292 h 791"/>
                <a:gd name="T36" fmla="*/ 3492 w 4520"/>
                <a:gd name="T37" fmla="*/ 534 h 791"/>
                <a:gd name="T38" fmla="*/ 3368 w 4520"/>
                <a:gd name="T39" fmla="*/ 178 h 791"/>
                <a:gd name="T40" fmla="*/ 3272 w 4520"/>
                <a:gd name="T41" fmla="*/ 64 h 791"/>
                <a:gd name="T42" fmla="*/ 521 w 4520"/>
                <a:gd name="T43" fmla="*/ 534 h 791"/>
                <a:gd name="T44" fmla="*/ 645 w 4520"/>
                <a:gd name="T45" fmla="*/ 534 h 791"/>
                <a:gd name="T46" fmla="*/ 661 w 4520"/>
                <a:gd name="T47" fmla="*/ 462 h 791"/>
                <a:gd name="T48" fmla="*/ 785 w 4520"/>
                <a:gd name="T49" fmla="*/ 534 h 791"/>
                <a:gd name="T50" fmla="*/ 1017 w 4520"/>
                <a:gd name="T51" fmla="*/ 534 h 791"/>
                <a:gd name="T52" fmla="*/ 972 w 4520"/>
                <a:gd name="T53" fmla="*/ 322 h 791"/>
                <a:gd name="T54" fmla="*/ 1033 w 4520"/>
                <a:gd name="T55" fmla="*/ 282 h 791"/>
                <a:gd name="T56" fmla="*/ 1033 w 4520"/>
                <a:gd name="T57" fmla="*/ 534 h 791"/>
                <a:gd name="T58" fmla="*/ 1257 w 4520"/>
                <a:gd name="T59" fmla="*/ 58 h 791"/>
                <a:gd name="T60" fmla="*/ 1293 w 4520"/>
                <a:gd name="T61" fmla="*/ 45 h 791"/>
                <a:gd name="T62" fmla="*/ 1405 w 4520"/>
                <a:gd name="T63" fmla="*/ 534 h 791"/>
                <a:gd name="T64" fmla="*/ 1529 w 4520"/>
                <a:gd name="T65" fmla="*/ 534 h 791"/>
                <a:gd name="T66" fmla="*/ 1529 w 4520"/>
                <a:gd name="T67" fmla="*/ 534 h 791"/>
                <a:gd name="T68" fmla="*/ 1757 w 4520"/>
                <a:gd name="T69" fmla="*/ 288 h 791"/>
                <a:gd name="T70" fmla="*/ 1773 w 4520"/>
                <a:gd name="T71" fmla="*/ 293 h 791"/>
                <a:gd name="T72" fmla="*/ 1897 w 4520"/>
                <a:gd name="T73" fmla="*/ 534 h 791"/>
                <a:gd name="T74" fmla="*/ 2021 w 4520"/>
                <a:gd name="T75" fmla="*/ 534 h 791"/>
                <a:gd name="T76" fmla="*/ 2021 w 4520"/>
                <a:gd name="T77" fmla="*/ 534 h 791"/>
                <a:gd name="T78" fmla="*/ 2253 w 4520"/>
                <a:gd name="T79" fmla="*/ 534 h 791"/>
                <a:gd name="T80" fmla="*/ 2269 w 4520"/>
                <a:gd name="T81" fmla="*/ 365 h 791"/>
                <a:gd name="T82" fmla="*/ 2393 w 4520"/>
                <a:gd name="T83" fmla="*/ 360 h 791"/>
                <a:gd name="T84" fmla="*/ 2624 w 4520"/>
                <a:gd name="T85" fmla="*/ 534 h 791"/>
                <a:gd name="T86" fmla="*/ 2624 w 4520"/>
                <a:gd name="T87" fmla="*/ 534 h 791"/>
                <a:gd name="T88" fmla="*/ 2748 w 4520"/>
                <a:gd name="T89" fmla="*/ 294 h 791"/>
                <a:gd name="T90" fmla="*/ 2872 w 4520"/>
                <a:gd name="T91" fmla="*/ 251 h 791"/>
                <a:gd name="T92" fmla="*/ 2888 w 4520"/>
                <a:gd name="T93" fmla="*/ 534 h 791"/>
                <a:gd name="T94" fmla="*/ 3120 w 4520"/>
                <a:gd name="T95" fmla="*/ 534 h 791"/>
                <a:gd name="T96" fmla="*/ 3120 w 4520"/>
                <a:gd name="T97" fmla="*/ 534 h 791"/>
                <a:gd name="T98" fmla="*/ 3236 w 4520"/>
                <a:gd name="T99" fmla="*/ 42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20" h="791">
                  <a:moveTo>
                    <a:pt x="4520" y="570"/>
                  </a:moveTo>
                  <a:cubicBezTo>
                    <a:pt x="4520" y="534"/>
                    <a:pt x="4520" y="534"/>
                    <a:pt x="4520" y="534"/>
                  </a:cubicBezTo>
                  <a:cubicBezTo>
                    <a:pt x="4236" y="534"/>
                    <a:pt x="4236" y="534"/>
                    <a:pt x="4236" y="534"/>
                  </a:cubicBezTo>
                  <a:cubicBezTo>
                    <a:pt x="3617" y="419"/>
                    <a:pt x="3398" y="216"/>
                    <a:pt x="3272" y="28"/>
                  </a:cubicBezTo>
                  <a:cubicBezTo>
                    <a:pt x="3272" y="18"/>
                    <a:pt x="3272" y="18"/>
                    <a:pt x="3272" y="18"/>
                  </a:cubicBezTo>
                  <a:cubicBezTo>
                    <a:pt x="3272" y="8"/>
                    <a:pt x="3264" y="0"/>
                    <a:pt x="3254" y="0"/>
                  </a:cubicBezTo>
                  <a:cubicBezTo>
                    <a:pt x="3245" y="0"/>
                    <a:pt x="3237" y="7"/>
                    <a:pt x="3236" y="16"/>
                  </a:cubicBezTo>
                  <a:cubicBezTo>
                    <a:pt x="2698" y="453"/>
                    <a:pt x="1833" y="454"/>
                    <a:pt x="1293" y="19"/>
                  </a:cubicBezTo>
                  <a:cubicBezTo>
                    <a:pt x="1293" y="18"/>
                    <a:pt x="1293" y="18"/>
                    <a:pt x="1293" y="18"/>
                  </a:cubicBezTo>
                  <a:cubicBezTo>
                    <a:pt x="1293" y="8"/>
                    <a:pt x="1285" y="0"/>
                    <a:pt x="1275" y="0"/>
                  </a:cubicBezTo>
                  <a:cubicBezTo>
                    <a:pt x="1265" y="0"/>
                    <a:pt x="1257" y="8"/>
                    <a:pt x="1257" y="18"/>
                  </a:cubicBezTo>
                  <a:cubicBezTo>
                    <a:pt x="1257" y="22"/>
                    <a:pt x="1257" y="22"/>
                    <a:pt x="1257" y="22"/>
                  </a:cubicBezTo>
                  <a:cubicBezTo>
                    <a:pt x="1133" y="212"/>
                    <a:pt x="916" y="417"/>
                    <a:pt x="293" y="534"/>
                  </a:cubicBezTo>
                  <a:cubicBezTo>
                    <a:pt x="0" y="534"/>
                    <a:pt x="0" y="534"/>
                    <a:pt x="0" y="534"/>
                  </a:cubicBezTo>
                  <a:cubicBezTo>
                    <a:pt x="0" y="570"/>
                    <a:pt x="0" y="570"/>
                    <a:pt x="0" y="570"/>
                  </a:cubicBezTo>
                  <a:cubicBezTo>
                    <a:pt x="1257" y="570"/>
                    <a:pt x="1257" y="570"/>
                    <a:pt x="1257" y="570"/>
                  </a:cubicBezTo>
                  <a:cubicBezTo>
                    <a:pt x="1257" y="728"/>
                    <a:pt x="1257" y="728"/>
                    <a:pt x="1257" y="728"/>
                  </a:cubicBezTo>
                  <a:cubicBezTo>
                    <a:pt x="1252" y="728"/>
                    <a:pt x="1252" y="728"/>
                    <a:pt x="1252" y="728"/>
                  </a:cubicBezTo>
                  <a:cubicBezTo>
                    <a:pt x="1244" y="728"/>
                    <a:pt x="1237" y="734"/>
                    <a:pt x="1235" y="742"/>
                  </a:cubicBezTo>
                  <a:cubicBezTo>
                    <a:pt x="1228" y="769"/>
                    <a:pt x="1228" y="769"/>
                    <a:pt x="1228" y="769"/>
                  </a:cubicBezTo>
                  <a:cubicBezTo>
                    <a:pt x="1227" y="774"/>
                    <a:pt x="1228" y="780"/>
                    <a:pt x="1231" y="784"/>
                  </a:cubicBezTo>
                  <a:cubicBezTo>
                    <a:pt x="1235" y="789"/>
                    <a:pt x="1240" y="791"/>
                    <a:pt x="1245" y="791"/>
                  </a:cubicBezTo>
                  <a:cubicBezTo>
                    <a:pt x="1301" y="791"/>
                    <a:pt x="1301" y="791"/>
                    <a:pt x="1301" y="791"/>
                  </a:cubicBezTo>
                  <a:cubicBezTo>
                    <a:pt x="1301" y="791"/>
                    <a:pt x="1301" y="791"/>
                    <a:pt x="1301" y="791"/>
                  </a:cubicBezTo>
                  <a:cubicBezTo>
                    <a:pt x="1311" y="791"/>
                    <a:pt x="1319" y="783"/>
                    <a:pt x="1319" y="773"/>
                  </a:cubicBezTo>
                  <a:cubicBezTo>
                    <a:pt x="1319" y="771"/>
                    <a:pt x="1319" y="769"/>
                    <a:pt x="1318" y="767"/>
                  </a:cubicBezTo>
                  <a:cubicBezTo>
                    <a:pt x="1312" y="742"/>
                    <a:pt x="1312" y="742"/>
                    <a:pt x="1312" y="742"/>
                  </a:cubicBezTo>
                  <a:cubicBezTo>
                    <a:pt x="1310" y="734"/>
                    <a:pt x="1302" y="728"/>
                    <a:pt x="1294" y="728"/>
                  </a:cubicBezTo>
                  <a:cubicBezTo>
                    <a:pt x="1293" y="728"/>
                    <a:pt x="1293" y="728"/>
                    <a:pt x="1293" y="728"/>
                  </a:cubicBezTo>
                  <a:cubicBezTo>
                    <a:pt x="1293" y="570"/>
                    <a:pt x="1293" y="570"/>
                    <a:pt x="1293" y="570"/>
                  </a:cubicBezTo>
                  <a:cubicBezTo>
                    <a:pt x="3236" y="570"/>
                    <a:pt x="3236" y="570"/>
                    <a:pt x="3236" y="570"/>
                  </a:cubicBezTo>
                  <a:cubicBezTo>
                    <a:pt x="3236" y="728"/>
                    <a:pt x="3236" y="728"/>
                    <a:pt x="3236" y="728"/>
                  </a:cubicBezTo>
                  <a:cubicBezTo>
                    <a:pt x="3231" y="728"/>
                    <a:pt x="3231" y="728"/>
                    <a:pt x="3231" y="728"/>
                  </a:cubicBezTo>
                  <a:cubicBezTo>
                    <a:pt x="3223" y="728"/>
                    <a:pt x="3216" y="734"/>
                    <a:pt x="3214" y="742"/>
                  </a:cubicBezTo>
                  <a:cubicBezTo>
                    <a:pt x="3207" y="769"/>
                    <a:pt x="3207" y="769"/>
                    <a:pt x="3207" y="769"/>
                  </a:cubicBezTo>
                  <a:cubicBezTo>
                    <a:pt x="3206" y="774"/>
                    <a:pt x="3207" y="780"/>
                    <a:pt x="3210" y="784"/>
                  </a:cubicBezTo>
                  <a:cubicBezTo>
                    <a:pt x="3214" y="789"/>
                    <a:pt x="3219" y="791"/>
                    <a:pt x="3224" y="791"/>
                  </a:cubicBezTo>
                  <a:cubicBezTo>
                    <a:pt x="3280" y="791"/>
                    <a:pt x="3280" y="791"/>
                    <a:pt x="3280" y="791"/>
                  </a:cubicBezTo>
                  <a:cubicBezTo>
                    <a:pt x="3280" y="791"/>
                    <a:pt x="3280" y="791"/>
                    <a:pt x="3280" y="791"/>
                  </a:cubicBezTo>
                  <a:cubicBezTo>
                    <a:pt x="3290" y="791"/>
                    <a:pt x="3298" y="783"/>
                    <a:pt x="3298" y="773"/>
                  </a:cubicBezTo>
                  <a:cubicBezTo>
                    <a:pt x="3298" y="771"/>
                    <a:pt x="3298" y="769"/>
                    <a:pt x="3297" y="767"/>
                  </a:cubicBezTo>
                  <a:cubicBezTo>
                    <a:pt x="3291" y="742"/>
                    <a:pt x="3291" y="742"/>
                    <a:pt x="3291" y="742"/>
                  </a:cubicBezTo>
                  <a:cubicBezTo>
                    <a:pt x="3289" y="734"/>
                    <a:pt x="3281" y="728"/>
                    <a:pt x="3273" y="728"/>
                  </a:cubicBezTo>
                  <a:cubicBezTo>
                    <a:pt x="3272" y="728"/>
                    <a:pt x="3272" y="728"/>
                    <a:pt x="3272" y="728"/>
                  </a:cubicBezTo>
                  <a:cubicBezTo>
                    <a:pt x="3272" y="570"/>
                    <a:pt x="3272" y="570"/>
                    <a:pt x="3272" y="570"/>
                  </a:cubicBezTo>
                  <a:lnTo>
                    <a:pt x="4520" y="570"/>
                  </a:lnTo>
                  <a:close/>
                  <a:moveTo>
                    <a:pt x="4004" y="503"/>
                  </a:moveTo>
                  <a:cubicBezTo>
                    <a:pt x="4046" y="514"/>
                    <a:pt x="4089" y="524"/>
                    <a:pt x="4134" y="534"/>
                  </a:cubicBezTo>
                  <a:cubicBezTo>
                    <a:pt x="4004" y="534"/>
                    <a:pt x="4004" y="534"/>
                    <a:pt x="4004" y="534"/>
                  </a:cubicBezTo>
                  <a:lnTo>
                    <a:pt x="4004" y="503"/>
                  </a:lnTo>
                  <a:close/>
                  <a:moveTo>
                    <a:pt x="3880" y="466"/>
                  </a:moveTo>
                  <a:cubicBezTo>
                    <a:pt x="3914" y="478"/>
                    <a:pt x="3950" y="488"/>
                    <a:pt x="3988" y="498"/>
                  </a:cubicBezTo>
                  <a:cubicBezTo>
                    <a:pt x="3988" y="534"/>
                    <a:pt x="3988" y="534"/>
                    <a:pt x="3988" y="534"/>
                  </a:cubicBezTo>
                  <a:cubicBezTo>
                    <a:pt x="3880" y="534"/>
                    <a:pt x="3880" y="534"/>
                    <a:pt x="3880" y="534"/>
                  </a:cubicBezTo>
                  <a:lnTo>
                    <a:pt x="3880" y="466"/>
                  </a:lnTo>
                  <a:close/>
                  <a:moveTo>
                    <a:pt x="3756" y="422"/>
                  </a:moveTo>
                  <a:cubicBezTo>
                    <a:pt x="3790" y="435"/>
                    <a:pt x="3826" y="449"/>
                    <a:pt x="3864" y="461"/>
                  </a:cubicBezTo>
                  <a:cubicBezTo>
                    <a:pt x="3864" y="534"/>
                    <a:pt x="3864" y="534"/>
                    <a:pt x="3864" y="534"/>
                  </a:cubicBezTo>
                  <a:cubicBezTo>
                    <a:pt x="3756" y="534"/>
                    <a:pt x="3756" y="534"/>
                    <a:pt x="3756" y="534"/>
                  </a:cubicBezTo>
                  <a:lnTo>
                    <a:pt x="3756" y="422"/>
                  </a:lnTo>
                  <a:close/>
                  <a:moveTo>
                    <a:pt x="3632" y="365"/>
                  </a:moveTo>
                  <a:cubicBezTo>
                    <a:pt x="3666" y="383"/>
                    <a:pt x="3702" y="399"/>
                    <a:pt x="3740" y="415"/>
                  </a:cubicBezTo>
                  <a:cubicBezTo>
                    <a:pt x="3740" y="534"/>
                    <a:pt x="3740" y="534"/>
                    <a:pt x="3740" y="534"/>
                  </a:cubicBezTo>
                  <a:cubicBezTo>
                    <a:pt x="3632" y="534"/>
                    <a:pt x="3632" y="534"/>
                    <a:pt x="3632" y="534"/>
                  </a:cubicBezTo>
                  <a:lnTo>
                    <a:pt x="3632" y="365"/>
                  </a:lnTo>
                  <a:close/>
                  <a:moveTo>
                    <a:pt x="3508" y="292"/>
                  </a:moveTo>
                  <a:cubicBezTo>
                    <a:pt x="3523" y="302"/>
                    <a:pt x="3538" y="312"/>
                    <a:pt x="3555" y="322"/>
                  </a:cubicBezTo>
                  <a:cubicBezTo>
                    <a:pt x="3575" y="334"/>
                    <a:pt x="3595" y="346"/>
                    <a:pt x="3616" y="357"/>
                  </a:cubicBezTo>
                  <a:cubicBezTo>
                    <a:pt x="3616" y="357"/>
                    <a:pt x="3616" y="358"/>
                    <a:pt x="3616" y="358"/>
                  </a:cubicBezTo>
                  <a:cubicBezTo>
                    <a:pt x="3616" y="534"/>
                    <a:pt x="3616" y="534"/>
                    <a:pt x="3616" y="534"/>
                  </a:cubicBezTo>
                  <a:cubicBezTo>
                    <a:pt x="3508" y="534"/>
                    <a:pt x="3508" y="534"/>
                    <a:pt x="3508" y="534"/>
                  </a:cubicBezTo>
                  <a:lnTo>
                    <a:pt x="3508" y="292"/>
                  </a:lnTo>
                  <a:close/>
                  <a:moveTo>
                    <a:pt x="3384" y="193"/>
                  </a:moveTo>
                  <a:cubicBezTo>
                    <a:pt x="3415" y="222"/>
                    <a:pt x="3450" y="252"/>
                    <a:pt x="3492" y="281"/>
                  </a:cubicBezTo>
                  <a:cubicBezTo>
                    <a:pt x="3492" y="282"/>
                    <a:pt x="3492" y="282"/>
                    <a:pt x="3492" y="282"/>
                  </a:cubicBezTo>
                  <a:cubicBezTo>
                    <a:pt x="3492" y="534"/>
                    <a:pt x="3492" y="534"/>
                    <a:pt x="3492" y="534"/>
                  </a:cubicBezTo>
                  <a:cubicBezTo>
                    <a:pt x="3384" y="534"/>
                    <a:pt x="3384" y="534"/>
                    <a:pt x="3384" y="534"/>
                  </a:cubicBezTo>
                  <a:lnTo>
                    <a:pt x="3384" y="193"/>
                  </a:lnTo>
                  <a:close/>
                  <a:moveTo>
                    <a:pt x="3272" y="64"/>
                  </a:moveTo>
                  <a:cubicBezTo>
                    <a:pt x="3297" y="99"/>
                    <a:pt x="3328" y="138"/>
                    <a:pt x="3368" y="178"/>
                  </a:cubicBezTo>
                  <a:cubicBezTo>
                    <a:pt x="3368" y="178"/>
                    <a:pt x="3368" y="178"/>
                    <a:pt x="3368" y="178"/>
                  </a:cubicBezTo>
                  <a:cubicBezTo>
                    <a:pt x="3368" y="534"/>
                    <a:pt x="3368" y="534"/>
                    <a:pt x="3368" y="534"/>
                  </a:cubicBezTo>
                  <a:cubicBezTo>
                    <a:pt x="3272" y="534"/>
                    <a:pt x="3272" y="534"/>
                    <a:pt x="3272" y="534"/>
                  </a:cubicBezTo>
                  <a:lnTo>
                    <a:pt x="3272" y="64"/>
                  </a:lnTo>
                  <a:close/>
                  <a:moveTo>
                    <a:pt x="521" y="534"/>
                  </a:moveTo>
                  <a:cubicBezTo>
                    <a:pt x="394" y="534"/>
                    <a:pt x="394" y="534"/>
                    <a:pt x="394" y="534"/>
                  </a:cubicBezTo>
                  <a:cubicBezTo>
                    <a:pt x="438" y="524"/>
                    <a:pt x="481" y="514"/>
                    <a:pt x="521" y="504"/>
                  </a:cubicBezTo>
                  <a:lnTo>
                    <a:pt x="521" y="534"/>
                  </a:lnTo>
                  <a:close/>
                  <a:moveTo>
                    <a:pt x="537" y="534"/>
                  </a:moveTo>
                  <a:cubicBezTo>
                    <a:pt x="537" y="499"/>
                    <a:pt x="537" y="499"/>
                    <a:pt x="537" y="499"/>
                  </a:cubicBezTo>
                  <a:cubicBezTo>
                    <a:pt x="575" y="489"/>
                    <a:pt x="611" y="478"/>
                    <a:pt x="645" y="467"/>
                  </a:cubicBezTo>
                  <a:cubicBezTo>
                    <a:pt x="645" y="534"/>
                    <a:pt x="645" y="534"/>
                    <a:pt x="645" y="534"/>
                  </a:cubicBezTo>
                  <a:lnTo>
                    <a:pt x="537" y="534"/>
                  </a:lnTo>
                  <a:close/>
                  <a:moveTo>
                    <a:pt x="769" y="534"/>
                  </a:moveTo>
                  <a:cubicBezTo>
                    <a:pt x="661" y="534"/>
                    <a:pt x="661" y="534"/>
                    <a:pt x="661" y="534"/>
                  </a:cubicBezTo>
                  <a:cubicBezTo>
                    <a:pt x="661" y="462"/>
                    <a:pt x="661" y="462"/>
                    <a:pt x="661" y="462"/>
                  </a:cubicBezTo>
                  <a:cubicBezTo>
                    <a:pt x="699" y="449"/>
                    <a:pt x="735" y="436"/>
                    <a:pt x="769" y="422"/>
                  </a:cubicBezTo>
                  <a:lnTo>
                    <a:pt x="769" y="534"/>
                  </a:lnTo>
                  <a:close/>
                  <a:moveTo>
                    <a:pt x="893" y="534"/>
                  </a:moveTo>
                  <a:cubicBezTo>
                    <a:pt x="785" y="534"/>
                    <a:pt x="785" y="534"/>
                    <a:pt x="785" y="534"/>
                  </a:cubicBezTo>
                  <a:cubicBezTo>
                    <a:pt x="785" y="416"/>
                    <a:pt x="785" y="416"/>
                    <a:pt x="785" y="416"/>
                  </a:cubicBezTo>
                  <a:cubicBezTo>
                    <a:pt x="823" y="400"/>
                    <a:pt x="859" y="383"/>
                    <a:pt x="893" y="366"/>
                  </a:cubicBezTo>
                  <a:lnTo>
                    <a:pt x="893" y="534"/>
                  </a:lnTo>
                  <a:close/>
                  <a:moveTo>
                    <a:pt x="1017" y="534"/>
                  </a:moveTo>
                  <a:cubicBezTo>
                    <a:pt x="909" y="534"/>
                    <a:pt x="909" y="534"/>
                    <a:pt x="909" y="534"/>
                  </a:cubicBezTo>
                  <a:cubicBezTo>
                    <a:pt x="909" y="358"/>
                    <a:pt x="909" y="358"/>
                    <a:pt x="909" y="358"/>
                  </a:cubicBezTo>
                  <a:cubicBezTo>
                    <a:pt x="909" y="358"/>
                    <a:pt x="909" y="358"/>
                    <a:pt x="909" y="358"/>
                  </a:cubicBezTo>
                  <a:cubicBezTo>
                    <a:pt x="931" y="346"/>
                    <a:pt x="952" y="334"/>
                    <a:pt x="972" y="322"/>
                  </a:cubicBezTo>
                  <a:cubicBezTo>
                    <a:pt x="988" y="313"/>
                    <a:pt x="1003" y="303"/>
                    <a:pt x="1017" y="293"/>
                  </a:cubicBezTo>
                  <a:lnTo>
                    <a:pt x="1017" y="534"/>
                  </a:lnTo>
                  <a:close/>
                  <a:moveTo>
                    <a:pt x="1033" y="534"/>
                  </a:moveTo>
                  <a:cubicBezTo>
                    <a:pt x="1033" y="282"/>
                    <a:pt x="1033" y="282"/>
                    <a:pt x="1033" y="282"/>
                  </a:cubicBezTo>
                  <a:cubicBezTo>
                    <a:pt x="1033" y="282"/>
                    <a:pt x="1033" y="282"/>
                    <a:pt x="1033" y="282"/>
                  </a:cubicBezTo>
                  <a:cubicBezTo>
                    <a:pt x="1075" y="253"/>
                    <a:pt x="1111" y="223"/>
                    <a:pt x="1141" y="194"/>
                  </a:cubicBezTo>
                  <a:cubicBezTo>
                    <a:pt x="1141" y="534"/>
                    <a:pt x="1141" y="534"/>
                    <a:pt x="1141" y="534"/>
                  </a:cubicBezTo>
                  <a:lnTo>
                    <a:pt x="1033" y="534"/>
                  </a:lnTo>
                  <a:close/>
                  <a:moveTo>
                    <a:pt x="1257" y="534"/>
                  </a:moveTo>
                  <a:cubicBezTo>
                    <a:pt x="1157" y="534"/>
                    <a:pt x="1157" y="534"/>
                    <a:pt x="1157" y="534"/>
                  </a:cubicBezTo>
                  <a:cubicBezTo>
                    <a:pt x="1157" y="178"/>
                    <a:pt x="1157" y="178"/>
                    <a:pt x="1157" y="178"/>
                  </a:cubicBezTo>
                  <a:cubicBezTo>
                    <a:pt x="1199" y="136"/>
                    <a:pt x="1231" y="95"/>
                    <a:pt x="1257" y="58"/>
                  </a:cubicBezTo>
                  <a:lnTo>
                    <a:pt x="1257" y="534"/>
                  </a:lnTo>
                  <a:close/>
                  <a:moveTo>
                    <a:pt x="1389" y="534"/>
                  </a:moveTo>
                  <a:cubicBezTo>
                    <a:pt x="1293" y="534"/>
                    <a:pt x="1293" y="534"/>
                    <a:pt x="1293" y="534"/>
                  </a:cubicBezTo>
                  <a:cubicBezTo>
                    <a:pt x="1293" y="45"/>
                    <a:pt x="1293" y="45"/>
                    <a:pt x="1293" y="45"/>
                  </a:cubicBezTo>
                  <a:cubicBezTo>
                    <a:pt x="1324" y="69"/>
                    <a:pt x="1356" y="92"/>
                    <a:pt x="1389" y="114"/>
                  </a:cubicBezTo>
                  <a:lnTo>
                    <a:pt x="1389" y="534"/>
                  </a:lnTo>
                  <a:close/>
                  <a:moveTo>
                    <a:pt x="1513" y="534"/>
                  </a:moveTo>
                  <a:cubicBezTo>
                    <a:pt x="1405" y="534"/>
                    <a:pt x="1405" y="534"/>
                    <a:pt x="1405" y="534"/>
                  </a:cubicBezTo>
                  <a:cubicBezTo>
                    <a:pt x="1405" y="124"/>
                    <a:pt x="1405" y="124"/>
                    <a:pt x="1405" y="124"/>
                  </a:cubicBezTo>
                  <a:cubicBezTo>
                    <a:pt x="1440" y="147"/>
                    <a:pt x="1476" y="167"/>
                    <a:pt x="1513" y="187"/>
                  </a:cubicBezTo>
                  <a:lnTo>
                    <a:pt x="1513" y="534"/>
                  </a:lnTo>
                  <a:close/>
                  <a:moveTo>
                    <a:pt x="1529" y="534"/>
                  </a:moveTo>
                  <a:cubicBezTo>
                    <a:pt x="1529" y="195"/>
                    <a:pt x="1529" y="195"/>
                    <a:pt x="1529" y="195"/>
                  </a:cubicBezTo>
                  <a:cubicBezTo>
                    <a:pt x="1564" y="213"/>
                    <a:pt x="1600" y="229"/>
                    <a:pt x="1637" y="244"/>
                  </a:cubicBezTo>
                  <a:cubicBezTo>
                    <a:pt x="1637" y="534"/>
                    <a:pt x="1637" y="534"/>
                    <a:pt x="1637" y="534"/>
                  </a:cubicBezTo>
                  <a:lnTo>
                    <a:pt x="1529" y="534"/>
                  </a:lnTo>
                  <a:close/>
                  <a:moveTo>
                    <a:pt x="1757" y="534"/>
                  </a:moveTo>
                  <a:cubicBezTo>
                    <a:pt x="1653" y="534"/>
                    <a:pt x="1653" y="534"/>
                    <a:pt x="1653" y="534"/>
                  </a:cubicBezTo>
                  <a:cubicBezTo>
                    <a:pt x="1653" y="251"/>
                    <a:pt x="1653" y="251"/>
                    <a:pt x="1653" y="251"/>
                  </a:cubicBezTo>
                  <a:cubicBezTo>
                    <a:pt x="1687" y="264"/>
                    <a:pt x="1722" y="277"/>
                    <a:pt x="1757" y="288"/>
                  </a:cubicBezTo>
                  <a:lnTo>
                    <a:pt x="1757" y="534"/>
                  </a:lnTo>
                  <a:close/>
                  <a:moveTo>
                    <a:pt x="1881" y="534"/>
                  </a:moveTo>
                  <a:cubicBezTo>
                    <a:pt x="1773" y="534"/>
                    <a:pt x="1773" y="534"/>
                    <a:pt x="1773" y="534"/>
                  </a:cubicBezTo>
                  <a:cubicBezTo>
                    <a:pt x="1773" y="293"/>
                    <a:pt x="1773" y="293"/>
                    <a:pt x="1773" y="293"/>
                  </a:cubicBezTo>
                  <a:cubicBezTo>
                    <a:pt x="1808" y="304"/>
                    <a:pt x="1844" y="313"/>
                    <a:pt x="1881" y="322"/>
                  </a:cubicBezTo>
                  <a:lnTo>
                    <a:pt x="1881" y="534"/>
                  </a:lnTo>
                  <a:close/>
                  <a:moveTo>
                    <a:pt x="2005" y="534"/>
                  </a:moveTo>
                  <a:cubicBezTo>
                    <a:pt x="1897" y="534"/>
                    <a:pt x="1897" y="534"/>
                    <a:pt x="1897" y="534"/>
                  </a:cubicBezTo>
                  <a:cubicBezTo>
                    <a:pt x="1897" y="325"/>
                    <a:pt x="1897" y="325"/>
                    <a:pt x="1897" y="325"/>
                  </a:cubicBezTo>
                  <a:cubicBezTo>
                    <a:pt x="1932" y="333"/>
                    <a:pt x="1968" y="340"/>
                    <a:pt x="2005" y="346"/>
                  </a:cubicBezTo>
                  <a:lnTo>
                    <a:pt x="2005" y="534"/>
                  </a:lnTo>
                  <a:close/>
                  <a:moveTo>
                    <a:pt x="2021" y="534"/>
                  </a:moveTo>
                  <a:cubicBezTo>
                    <a:pt x="2021" y="348"/>
                    <a:pt x="2021" y="348"/>
                    <a:pt x="2021" y="348"/>
                  </a:cubicBezTo>
                  <a:cubicBezTo>
                    <a:pt x="2056" y="353"/>
                    <a:pt x="2092" y="357"/>
                    <a:pt x="2129" y="360"/>
                  </a:cubicBezTo>
                  <a:cubicBezTo>
                    <a:pt x="2129" y="534"/>
                    <a:pt x="2129" y="534"/>
                    <a:pt x="2129" y="534"/>
                  </a:cubicBezTo>
                  <a:lnTo>
                    <a:pt x="2021" y="534"/>
                  </a:lnTo>
                  <a:close/>
                  <a:moveTo>
                    <a:pt x="2145" y="534"/>
                  </a:moveTo>
                  <a:cubicBezTo>
                    <a:pt x="2145" y="361"/>
                    <a:pt x="2145" y="361"/>
                    <a:pt x="2145" y="361"/>
                  </a:cubicBezTo>
                  <a:cubicBezTo>
                    <a:pt x="2180" y="363"/>
                    <a:pt x="2216" y="365"/>
                    <a:pt x="2253" y="365"/>
                  </a:cubicBezTo>
                  <a:cubicBezTo>
                    <a:pt x="2253" y="534"/>
                    <a:pt x="2253" y="534"/>
                    <a:pt x="2253" y="534"/>
                  </a:cubicBezTo>
                  <a:lnTo>
                    <a:pt x="2145" y="534"/>
                  </a:lnTo>
                  <a:close/>
                  <a:moveTo>
                    <a:pt x="2377" y="534"/>
                  </a:moveTo>
                  <a:cubicBezTo>
                    <a:pt x="2269" y="534"/>
                    <a:pt x="2269" y="534"/>
                    <a:pt x="2269" y="534"/>
                  </a:cubicBezTo>
                  <a:cubicBezTo>
                    <a:pt x="2269" y="365"/>
                    <a:pt x="2269" y="365"/>
                    <a:pt x="2269" y="365"/>
                  </a:cubicBezTo>
                  <a:cubicBezTo>
                    <a:pt x="2305" y="365"/>
                    <a:pt x="2341" y="364"/>
                    <a:pt x="2377" y="361"/>
                  </a:cubicBezTo>
                  <a:lnTo>
                    <a:pt x="2377" y="534"/>
                  </a:lnTo>
                  <a:close/>
                  <a:moveTo>
                    <a:pt x="2393" y="534"/>
                  </a:moveTo>
                  <a:cubicBezTo>
                    <a:pt x="2393" y="360"/>
                    <a:pt x="2393" y="360"/>
                    <a:pt x="2393" y="360"/>
                  </a:cubicBezTo>
                  <a:cubicBezTo>
                    <a:pt x="2429" y="357"/>
                    <a:pt x="2465" y="354"/>
                    <a:pt x="2501" y="349"/>
                  </a:cubicBezTo>
                  <a:cubicBezTo>
                    <a:pt x="2501" y="534"/>
                    <a:pt x="2501" y="534"/>
                    <a:pt x="2501" y="534"/>
                  </a:cubicBezTo>
                  <a:lnTo>
                    <a:pt x="2393" y="534"/>
                  </a:lnTo>
                  <a:close/>
                  <a:moveTo>
                    <a:pt x="2624" y="534"/>
                  </a:moveTo>
                  <a:cubicBezTo>
                    <a:pt x="2517" y="534"/>
                    <a:pt x="2517" y="534"/>
                    <a:pt x="2517" y="534"/>
                  </a:cubicBezTo>
                  <a:cubicBezTo>
                    <a:pt x="2517" y="346"/>
                    <a:pt x="2517" y="346"/>
                    <a:pt x="2517" y="346"/>
                  </a:cubicBezTo>
                  <a:cubicBezTo>
                    <a:pt x="2553" y="341"/>
                    <a:pt x="2589" y="334"/>
                    <a:pt x="2624" y="326"/>
                  </a:cubicBezTo>
                  <a:lnTo>
                    <a:pt x="2624" y="534"/>
                  </a:lnTo>
                  <a:close/>
                  <a:moveTo>
                    <a:pt x="2748" y="534"/>
                  </a:moveTo>
                  <a:cubicBezTo>
                    <a:pt x="2640" y="534"/>
                    <a:pt x="2640" y="534"/>
                    <a:pt x="2640" y="534"/>
                  </a:cubicBezTo>
                  <a:cubicBezTo>
                    <a:pt x="2640" y="323"/>
                    <a:pt x="2640" y="323"/>
                    <a:pt x="2640" y="323"/>
                  </a:cubicBezTo>
                  <a:cubicBezTo>
                    <a:pt x="2677" y="315"/>
                    <a:pt x="2713" y="305"/>
                    <a:pt x="2748" y="294"/>
                  </a:cubicBezTo>
                  <a:lnTo>
                    <a:pt x="2748" y="534"/>
                  </a:lnTo>
                  <a:close/>
                  <a:moveTo>
                    <a:pt x="2764" y="534"/>
                  </a:moveTo>
                  <a:cubicBezTo>
                    <a:pt x="2764" y="289"/>
                    <a:pt x="2764" y="289"/>
                    <a:pt x="2764" y="289"/>
                  </a:cubicBezTo>
                  <a:cubicBezTo>
                    <a:pt x="2801" y="278"/>
                    <a:pt x="2837" y="265"/>
                    <a:pt x="2872" y="251"/>
                  </a:cubicBezTo>
                  <a:cubicBezTo>
                    <a:pt x="2872" y="534"/>
                    <a:pt x="2872" y="534"/>
                    <a:pt x="2872" y="534"/>
                  </a:cubicBezTo>
                  <a:lnTo>
                    <a:pt x="2764" y="534"/>
                  </a:lnTo>
                  <a:close/>
                  <a:moveTo>
                    <a:pt x="2996" y="534"/>
                  </a:moveTo>
                  <a:cubicBezTo>
                    <a:pt x="2888" y="534"/>
                    <a:pt x="2888" y="534"/>
                    <a:pt x="2888" y="534"/>
                  </a:cubicBezTo>
                  <a:cubicBezTo>
                    <a:pt x="2888" y="244"/>
                    <a:pt x="2888" y="244"/>
                    <a:pt x="2888" y="244"/>
                  </a:cubicBezTo>
                  <a:cubicBezTo>
                    <a:pt x="2925" y="229"/>
                    <a:pt x="2961" y="213"/>
                    <a:pt x="2996" y="195"/>
                  </a:cubicBezTo>
                  <a:lnTo>
                    <a:pt x="2996" y="534"/>
                  </a:lnTo>
                  <a:close/>
                  <a:moveTo>
                    <a:pt x="3120" y="534"/>
                  </a:moveTo>
                  <a:cubicBezTo>
                    <a:pt x="3012" y="534"/>
                    <a:pt x="3012" y="534"/>
                    <a:pt x="3012" y="534"/>
                  </a:cubicBezTo>
                  <a:cubicBezTo>
                    <a:pt x="3012" y="187"/>
                    <a:pt x="3012" y="187"/>
                    <a:pt x="3012" y="187"/>
                  </a:cubicBezTo>
                  <a:cubicBezTo>
                    <a:pt x="3049" y="167"/>
                    <a:pt x="3085" y="147"/>
                    <a:pt x="3120" y="124"/>
                  </a:cubicBezTo>
                  <a:lnTo>
                    <a:pt x="3120" y="534"/>
                  </a:lnTo>
                  <a:close/>
                  <a:moveTo>
                    <a:pt x="3236" y="534"/>
                  </a:moveTo>
                  <a:cubicBezTo>
                    <a:pt x="3136" y="534"/>
                    <a:pt x="3136" y="534"/>
                    <a:pt x="3136" y="534"/>
                  </a:cubicBezTo>
                  <a:cubicBezTo>
                    <a:pt x="3136" y="114"/>
                    <a:pt x="3136" y="114"/>
                    <a:pt x="3136" y="114"/>
                  </a:cubicBezTo>
                  <a:cubicBezTo>
                    <a:pt x="3171" y="91"/>
                    <a:pt x="3204" y="67"/>
                    <a:pt x="3236" y="42"/>
                  </a:cubicBezTo>
                  <a:lnTo>
                    <a:pt x="3236" y="534"/>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5" name="Group 44">
              <a:extLst>
                <a:ext uri="{FF2B5EF4-FFF2-40B4-BE49-F238E27FC236}">
                  <a16:creationId xmlns:a16="http://schemas.microsoft.com/office/drawing/2014/main" id="{DBEA0EE4-7C19-45C5-AFBC-273B6A6D5C0C}"/>
                </a:ext>
              </a:extLst>
            </p:cNvPr>
            <p:cNvGrpSpPr/>
            <p:nvPr/>
          </p:nvGrpSpPr>
          <p:grpSpPr>
            <a:xfrm>
              <a:off x="718286" y="5877273"/>
              <a:ext cx="10725277" cy="477171"/>
              <a:chOff x="718286" y="5877273"/>
              <a:chExt cx="10725277" cy="477171"/>
            </a:xfrm>
          </p:grpSpPr>
          <p:grpSp>
            <p:nvGrpSpPr>
              <p:cNvPr id="30" name="Group 29">
                <a:extLst>
                  <a:ext uri="{FF2B5EF4-FFF2-40B4-BE49-F238E27FC236}">
                    <a16:creationId xmlns:a16="http://schemas.microsoft.com/office/drawing/2014/main" id="{7D48369A-F871-45AC-9B50-5167C1F00B13}"/>
                  </a:ext>
                </a:extLst>
              </p:cNvPr>
              <p:cNvGrpSpPr/>
              <p:nvPr/>
            </p:nvGrpSpPr>
            <p:grpSpPr>
              <a:xfrm>
                <a:off x="718286" y="5877273"/>
                <a:ext cx="3575092" cy="477171"/>
                <a:chOff x="718286" y="5877273"/>
                <a:chExt cx="3575092" cy="477171"/>
              </a:xfrm>
            </p:grpSpPr>
            <p:sp>
              <p:nvSpPr>
                <p:cNvPr id="35" name="Prostokąt 36">
                  <a:extLst>
                    <a:ext uri="{FF2B5EF4-FFF2-40B4-BE49-F238E27FC236}">
                      <a16:creationId xmlns:a16="http://schemas.microsoft.com/office/drawing/2014/main" id="{0A119B41-E284-49C0-8D58-6487D07AADFD}"/>
                    </a:ext>
                  </a:extLst>
                </p:cNvPr>
                <p:cNvSpPr/>
                <p:nvPr/>
              </p:nvSpPr>
              <p:spPr>
                <a:xfrm>
                  <a:off x="718286" y="5877273"/>
                  <a:ext cx="3575092" cy="4314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1</a:t>
                  </a:r>
                </a:p>
              </p:txBody>
            </p:sp>
            <p:sp>
              <p:nvSpPr>
                <p:cNvPr id="47" name="Prostokąt 36">
                  <a:extLst>
                    <a:ext uri="{FF2B5EF4-FFF2-40B4-BE49-F238E27FC236}">
                      <a16:creationId xmlns:a16="http://schemas.microsoft.com/office/drawing/2014/main" id="{A04F2CE7-E5DC-4C55-9C24-FA208B83C7A9}"/>
                    </a:ext>
                  </a:extLst>
                </p:cNvPr>
                <p:cNvSpPr/>
                <p:nvPr/>
              </p:nvSpPr>
              <p:spPr>
                <a:xfrm>
                  <a:off x="718286" y="6308725"/>
                  <a:ext cx="3575092" cy="4571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nvGrpSpPr>
              <p:cNvPr id="31" name="Group 30">
                <a:extLst>
                  <a:ext uri="{FF2B5EF4-FFF2-40B4-BE49-F238E27FC236}">
                    <a16:creationId xmlns:a16="http://schemas.microsoft.com/office/drawing/2014/main" id="{F56F23A6-B802-4E2F-8D0A-6CC8E31B1E73}"/>
                  </a:ext>
                </a:extLst>
              </p:cNvPr>
              <p:cNvGrpSpPr/>
              <p:nvPr/>
            </p:nvGrpSpPr>
            <p:grpSpPr>
              <a:xfrm>
                <a:off x="4293378" y="5877273"/>
                <a:ext cx="3575092" cy="477171"/>
                <a:chOff x="4293378" y="5877273"/>
                <a:chExt cx="3575092" cy="477171"/>
              </a:xfrm>
            </p:grpSpPr>
            <p:sp>
              <p:nvSpPr>
                <p:cNvPr id="38" name="Prostokąt 36">
                  <a:extLst>
                    <a:ext uri="{FF2B5EF4-FFF2-40B4-BE49-F238E27FC236}">
                      <a16:creationId xmlns:a16="http://schemas.microsoft.com/office/drawing/2014/main" id="{36545153-749A-4810-81BC-5B6B4AEFE0E9}"/>
                    </a:ext>
                  </a:extLst>
                </p:cNvPr>
                <p:cNvSpPr/>
                <p:nvPr/>
              </p:nvSpPr>
              <p:spPr>
                <a:xfrm>
                  <a:off x="4293378" y="5877273"/>
                  <a:ext cx="3575092" cy="4314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2</a:t>
                  </a:r>
                </a:p>
              </p:txBody>
            </p:sp>
            <p:sp>
              <p:nvSpPr>
                <p:cNvPr id="48" name="Prostokąt 36">
                  <a:extLst>
                    <a:ext uri="{FF2B5EF4-FFF2-40B4-BE49-F238E27FC236}">
                      <a16:creationId xmlns:a16="http://schemas.microsoft.com/office/drawing/2014/main" id="{64D99095-49A7-4659-B6CE-51EE9AC8A1F6}"/>
                    </a:ext>
                  </a:extLst>
                </p:cNvPr>
                <p:cNvSpPr/>
                <p:nvPr/>
              </p:nvSpPr>
              <p:spPr>
                <a:xfrm>
                  <a:off x="4293378" y="6308725"/>
                  <a:ext cx="3575092"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nvGrpSpPr>
              <p:cNvPr id="44" name="Group 43">
                <a:extLst>
                  <a:ext uri="{FF2B5EF4-FFF2-40B4-BE49-F238E27FC236}">
                    <a16:creationId xmlns:a16="http://schemas.microsoft.com/office/drawing/2014/main" id="{3EF3EFF4-174F-4AEA-8131-D7CA6FB88DCD}"/>
                  </a:ext>
                </a:extLst>
              </p:cNvPr>
              <p:cNvGrpSpPr/>
              <p:nvPr/>
            </p:nvGrpSpPr>
            <p:grpSpPr>
              <a:xfrm>
                <a:off x="7868471" y="5877273"/>
                <a:ext cx="3575092" cy="477171"/>
                <a:chOff x="7868471" y="5877273"/>
                <a:chExt cx="3575092" cy="477171"/>
              </a:xfrm>
            </p:grpSpPr>
            <p:sp>
              <p:nvSpPr>
                <p:cNvPr id="43" name="Prostokąt 36">
                  <a:extLst>
                    <a:ext uri="{FF2B5EF4-FFF2-40B4-BE49-F238E27FC236}">
                      <a16:creationId xmlns:a16="http://schemas.microsoft.com/office/drawing/2014/main" id="{8FCB2CF1-F044-4C32-894C-319CC194E5C6}"/>
                    </a:ext>
                  </a:extLst>
                </p:cNvPr>
                <p:cNvSpPr/>
                <p:nvPr/>
              </p:nvSpPr>
              <p:spPr>
                <a:xfrm>
                  <a:off x="7868471" y="5877273"/>
                  <a:ext cx="3575092" cy="43145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TITLE 3</a:t>
                  </a:r>
                </a:p>
              </p:txBody>
            </p:sp>
            <p:sp>
              <p:nvSpPr>
                <p:cNvPr id="49" name="Prostokąt 36">
                  <a:extLst>
                    <a:ext uri="{FF2B5EF4-FFF2-40B4-BE49-F238E27FC236}">
                      <a16:creationId xmlns:a16="http://schemas.microsoft.com/office/drawing/2014/main" id="{AE806B1E-7989-41C7-83EA-83111CE360FF}"/>
                    </a:ext>
                  </a:extLst>
                </p:cNvPr>
                <p:cNvSpPr/>
                <p:nvPr/>
              </p:nvSpPr>
              <p:spPr>
                <a:xfrm>
                  <a:off x="7868471" y="6308725"/>
                  <a:ext cx="3575092" cy="45719"/>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grpSp>
      </p:grpSp>
      <p:sp>
        <p:nvSpPr>
          <p:cNvPr id="33" name="Elipsa 3">
            <a:extLst>
              <a:ext uri="{FF2B5EF4-FFF2-40B4-BE49-F238E27FC236}">
                <a16:creationId xmlns:a16="http://schemas.microsoft.com/office/drawing/2014/main" id="{6CD3060B-4482-449E-9B31-8D9B21D1F3F4}"/>
              </a:ext>
            </a:extLst>
          </p:cNvPr>
          <p:cNvSpPr/>
          <p:nvPr/>
        </p:nvSpPr>
        <p:spPr>
          <a:xfrm>
            <a:off x="1672337" y="1158884"/>
            <a:ext cx="1116378" cy="1116376"/>
          </a:xfrm>
          <a:prstGeom prst="ellipse">
            <a:avLst/>
          </a:prstGeom>
          <a:solidFill>
            <a:schemeClr val="bg1"/>
          </a:solidFill>
          <a:ln w="57150">
            <a:solidFill>
              <a:schemeClr val="accent1"/>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26" name="Elipsa 3">
            <a:extLst>
              <a:ext uri="{FF2B5EF4-FFF2-40B4-BE49-F238E27FC236}">
                <a16:creationId xmlns:a16="http://schemas.microsoft.com/office/drawing/2014/main" id="{1C24E425-955B-4361-8DAB-8B057153F1F6}"/>
              </a:ext>
            </a:extLst>
          </p:cNvPr>
          <p:cNvSpPr/>
          <p:nvPr/>
        </p:nvSpPr>
        <p:spPr>
          <a:xfrm>
            <a:off x="9403284" y="1158884"/>
            <a:ext cx="1116378" cy="1116376"/>
          </a:xfrm>
          <a:prstGeom prst="ellipse">
            <a:avLst/>
          </a:prstGeom>
          <a:solidFill>
            <a:schemeClr val="bg1"/>
          </a:solidFill>
          <a:ln w="57150">
            <a:solidFill>
              <a:schemeClr val="accent6"/>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40" name="Elipsa 3">
            <a:extLst>
              <a:ext uri="{FF2B5EF4-FFF2-40B4-BE49-F238E27FC236}">
                <a16:creationId xmlns:a16="http://schemas.microsoft.com/office/drawing/2014/main" id="{5E5DAD02-8FC1-46E4-88F0-53AE826CD096}"/>
              </a:ext>
            </a:extLst>
          </p:cNvPr>
          <p:cNvSpPr/>
          <p:nvPr/>
        </p:nvSpPr>
        <p:spPr>
          <a:xfrm rot="10800000">
            <a:off x="5537808" y="1158884"/>
            <a:ext cx="1116378" cy="1116376"/>
          </a:xfrm>
          <a:prstGeom prst="ellipse">
            <a:avLst/>
          </a:prstGeom>
          <a:solidFill>
            <a:schemeClr val="bg1"/>
          </a:solidFill>
          <a:ln w="57150">
            <a:solidFill>
              <a:schemeClr val="accent2"/>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US" dirty="0"/>
          </a:p>
        </p:txBody>
      </p:sp>
      <p:pic>
        <p:nvPicPr>
          <p:cNvPr id="32" name="Grafika 31">
            <a:extLst>
              <a:ext uri="{FF2B5EF4-FFF2-40B4-BE49-F238E27FC236}">
                <a16:creationId xmlns:a16="http://schemas.microsoft.com/office/drawing/2014/main" id="{77D90152-C841-4A0D-85A3-AA7950B65D65}"/>
              </a:ext>
            </a:extLst>
          </p:cNvPr>
          <p:cNvPicPr>
            <a:picLocks noChangeAspect="1"/>
          </p:cNvPicPr>
          <p:nvPr/>
        </p:nvPicPr>
        <p:blipFill>
          <a:blip/>
          <a:stretch>
            <a:fillRect/>
          </a:stretch>
        </p:blipFill>
        <p:spPr>
          <a:xfrm>
            <a:off x="2022652" y="1394595"/>
            <a:ext cx="415748" cy="596974"/>
          </a:xfrm>
          <a:prstGeom prst="rect">
            <a:avLst/>
          </a:prstGeom>
        </p:spPr>
      </p:pic>
      <p:sp>
        <p:nvSpPr>
          <p:cNvPr id="36" name="Freeform 8">
            <a:extLst>
              <a:ext uri="{FF2B5EF4-FFF2-40B4-BE49-F238E27FC236}">
                <a16:creationId xmlns:a16="http://schemas.microsoft.com/office/drawing/2014/main" id="{2AB539CF-F9C0-4AF0-B214-231F960CCD5D}"/>
              </a:ext>
            </a:extLst>
          </p:cNvPr>
          <p:cNvSpPr>
            <a:spLocks noChangeAspect="1" noEditPoints="1"/>
          </p:cNvSpPr>
          <p:nvPr/>
        </p:nvSpPr>
        <p:spPr bwMode="auto">
          <a:xfrm>
            <a:off x="5900365" y="1416581"/>
            <a:ext cx="391264" cy="60098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0">
            <a:extLst>
              <a:ext uri="{FF2B5EF4-FFF2-40B4-BE49-F238E27FC236}">
                <a16:creationId xmlns:a16="http://schemas.microsoft.com/office/drawing/2014/main" id="{C4E54FA9-7A9F-4A93-9DCB-1CD7B9B91C94}"/>
              </a:ext>
            </a:extLst>
          </p:cNvPr>
          <p:cNvSpPr>
            <a:spLocks noChangeAspect="1" noEditPoints="1"/>
          </p:cNvSpPr>
          <p:nvPr/>
        </p:nvSpPr>
        <p:spPr bwMode="auto">
          <a:xfrm>
            <a:off x="9688561" y="1380858"/>
            <a:ext cx="486262" cy="65853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08824757"/>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EA4E9F-E766-489B-9492-D2F4617752F6}"/>
              </a:ext>
            </a:extLst>
          </p:cNvPr>
          <p:cNvSpPr>
            <a:spLocks noGrp="1"/>
          </p:cNvSpPr>
          <p:nvPr>
            <p:ph type="title"/>
          </p:nvPr>
        </p:nvSpPr>
        <p:spPr/>
        <p:txBody>
          <a:bodyPr>
            <a:normAutofit fontScale="90000"/>
          </a:bodyPr>
          <a:lstStyle/>
          <a:p>
            <a:r>
              <a:rPr lang="en-US" dirty="0"/>
              <a:t>Four Segments Bricks Bridge with Pillars</a:t>
            </a:r>
          </a:p>
        </p:txBody>
      </p:sp>
      <p:grpSp>
        <p:nvGrpSpPr>
          <p:cNvPr id="103" name="Group 102">
            <a:extLst>
              <a:ext uri="{FF2B5EF4-FFF2-40B4-BE49-F238E27FC236}">
                <a16:creationId xmlns:a16="http://schemas.microsoft.com/office/drawing/2014/main" id="{F178D2FE-3CA5-49C2-975B-8D9CEA157413}"/>
              </a:ext>
            </a:extLst>
          </p:cNvPr>
          <p:cNvGrpSpPr/>
          <p:nvPr/>
        </p:nvGrpSpPr>
        <p:grpSpPr>
          <a:xfrm>
            <a:off x="628162" y="1244600"/>
            <a:ext cx="10984998" cy="4980330"/>
            <a:chOff x="520809" y="1190171"/>
            <a:chExt cx="11225104" cy="5089188"/>
          </a:xfrm>
        </p:grpSpPr>
        <p:grpSp>
          <p:nvGrpSpPr>
            <p:cNvPr id="47" name="Group 46">
              <a:extLst>
                <a:ext uri="{FF2B5EF4-FFF2-40B4-BE49-F238E27FC236}">
                  <a16:creationId xmlns:a16="http://schemas.microsoft.com/office/drawing/2014/main" id="{6807755A-8551-4F7F-8A35-3191FB844854}"/>
                </a:ext>
              </a:extLst>
            </p:cNvPr>
            <p:cNvGrpSpPr/>
            <p:nvPr/>
          </p:nvGrpSpPr>
          <p:grpSpPr>
            <a:xfrm>
              <a:off x="520809" y="1190171"/>
              <a:ext cx="11225104" cy="5089188"/>
              <a:chOff x="855663" y="1338263"/>
              <a:chExt cx="10487026" cy="4754562"/>
            </a:xfrm>
          </p:grpSpPr>
          <p:sp>
            <p:nvSpPr>
              <p:cNvPr id="36" name="Freeform 35">
                <a:extLst>
                  <a:ext uri="{FF2B5EF4-FFF2-40B4-BE49-F238E27FC236}">
                    <a16:creationId xmlns:a16="http://schemas.microsoft.com/office/drawing/2014/main" id="{478F8127-0434-464A-B1FA-6426E88C52C6}"/>
                  </a:ext>
                </a:extLst>
              </p:cNvPr>
              <p:cNvSpPr>
                <a:spLocks/>
              </p:cNvSpPr>
              <p:nvPr/>
            </p:nvSpPr>
            <p:spPr bwMode="auto">
              <a:xfrm>
                <a:off x="3286126" y="5851525"/>
                <a:ext cx="766763" cy="241300"/>
              </a:xfrm>
              <a:custGeom>
                <a:avLst/>
                <a:gdLst>
                  <a:gd name="T0" fmla="*/ 437 w 483"/>
                  <a:gd name="T1" fmla="*/ 76 h 152"/>
                  <a:gd name="T2" fmla="*/ 384 w 483"/>
                  <a:gd name="T3" fmla="*/ 76 h 152"/>
                  <a:gd name="T4" fmla="*/ 357 w 483"/>
                  <a:gd name="T5" fmla="*/ 0 h 152"/>
                  <a:gd name="T6" fmla="*/ 126 w 483"/>
                  <a:gd name="T7" fmla="*/ 0 h 152"/>
                  <a:gd name="T8" fmla="*/ 99 w 483"/>
                  <a:gd name="T9" fmla="*/ 76 h 152"/>
                  <a:gd name="T10" fmla="*/ 46 w 483"/>
                  <a:gd name="T11" fmla="*/ 76 h 152"/>
                  <a:gd name="T12" fmla="*/ 0 w 483"/>
                  <a:gd name="T13" fmla="*/ 152 h 152"/>
                  <a:gd name="T14" fmla="*/ 483 w 483"/>
                  <a:gd name="T15" fmla="*/ 152 h 152"/>
                  <a:gd name="T16" fmla="*/ 437 w 483"/>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52">
                    <a:moveTo>
                      <a:pt x="437" y="76"/>
                    </a:moveTo>
                    <a:lnTo>
                      <a:pt x="384" y="76"/>
                    </a:lnTo>
                    <a:lnTo>
                      <a:pt x="357" y="0"/>
                    </a:lnTo>
                    <a:lnTo>
                      <a:pt x="126" y="0"/>
                    </a:lnTo>
                    <a:lnTo>
                      <a:pt x="99" y="76"/>
                    </a:lnTo>
                    <a:lnTo>
                      <a:pt x="46" y="76"/>
                    </a:lnTo>
                    <a:lnTo>
                      <a:pt x="0" y="152"/>
                    </a:lnTo>
                    <a:lnTo>
                      <a:pt x="483" y="152"/>
                    </a:lnTo>
                    <a:lnTo>
                      <a:pt x="437"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6">
                <a:extLst>
                  <a:ext uri="{FF2B5EF4-FFF2-40B4-BE49-F238E27FC236}">
                    <a16:creationId xmlns:a16="http://schemas.microsoft.com/office/drawing/2014/main" id="{00943D1F-BAFF-4C17-8F09-136366AB24E2}"/>
                  </a:ext>
                </a:extLst>
              </p:cNvPr>
              <p:cNvSpPr>
                <a:spLocks/>
              </p:cNvSpPr>
              <p:nvPr/>
            </p:nvSpPr>
            <p:spPr bwMode="auto">
              <a:xfrm>
                <a:off x="855663" y="5851525"/>
                <a:ext cx="768350" cy="241300"/>
              </a:xfrm>
              <a:custGeom>
                <a:avLst/>
                <a:gdLst>
                  <a:gd name="T0" fmla="*/ 439 w 484"/>
                  <a:gd name="T1" fmla="*/ 76 h 152"/>
                  <a:gd name="T2" fmla="*/ 386 w 484"/>
                  <a:gd name="T3" fmla="*/ 76 h 152"/>
                  <a:gd name="T4" fmla="*/ 359 w 484"/>
                  <a:gd name="T5" fmla="*/ 0 h 152"/>
                  <a:gd name="T6" fmla="*/ 127 w 484"/>
                  <a:gd name="T7" fmla="*/ 0 h 152"/>
                  <a:gd name="T8" fmla="*/ 99 w 484"/>
                  <a:gd name="T9" fmla="*/ 76 h 152"/>
                  <a:gd name="T10" fmla="*/ 47 w 484"/>
                  <a:gd name="T11" fmla="*/ 76 h 152"/>
                  <a:gd name="T12" fmla="*/ 0 w 484"/>
                  <a:gd name="T13" fmla="*/ 152 h 152"/>
                  <a:gd name="T14" fmla="*/ 484 w 484"/>
                  <a:gd name="T15" fmla="*/ 152 h 152"/>
                  <a:gd name="T16" fmla="*/ 439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9" y="76"/>
                    </a:moveTo>
                    <a:lnTo>
                      <a:pt x="386" y="76"/>
                    </a:lnTo>
                    <a:lnTo>
                      <a:pt x="359" y="0"/>
                    </a:lnTo>
                    <a:lnTo>
                      <a:pt x="127" y="0"/>
                    </a:lnTo>
                    <a:lnTo>
                      <a:pt x="99" y="76"/>
                    </a:lnTo>
                    <a:lnTo>
                      <a:pt x="47" y="76"/>
                    </a:lnTo>
                    <a:lnTo>
                      <a:pt x="0" y="152"/>
                    </a:lnTo>
                    <a:lnTo>
                      <a:pt x="484" y="152"/>
                    </a:lnTo>
                    <a:lnTo>
                      <a:pt x="439"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37">
                <a:extLst>
                  <a:ext uri="{FF2B5EF4-FFF2-40B4-BE49-F238E27FC236}">
                    <a16:creationId xmlns:a16="http://schemas.microsoft.com/office/drawing/2014/main" id="{86CE9858-58F1-4C53-9D50-8CCB1E20AF09}"/>
                  </a:ext>
                </a:extLst>
              </p:cNvPr>
              <p:cNvSpPr>
                <a:spLocks/>
              </p:cNvSpPr>
              <p:nvPr/>
            </p:nvSpPr>
            <p:spPr bwMode="auto">
              <a:xfrm>
                <a:off x="10572751" y="5851525"/>
                <a:ext cx="769938" cy="241300"/>
              </a:xfrm>
              <a:custGeom>
                <a:avLst/>
                <a:gdLst>
                  <a:gd name="T0" fmla="*/ 439 w 485"/>
                  <a:gd name="T1" fmla="*/ 76 h 152"/>
                  <a:gd name="T2" fmla="*/ 386 w 485"/>
                  <a:gd name="T3" fmla="*/ 76 h 152"/>
                  <a:gd name="T4" fmla="*/ 359 w 485"/>
                  <a:gd name="T5" fmla="*/ 0 h 152"/>
                  <a:gd name="T6" fmla="*/ 128 w 485"/>
                  <a:gd name="T7" fmla="*/ 0 h 152"/>
                  <a:gd name="T8" fmla="*/ 99 w 485"/>
                  <a:gd name="T9" fmla="*/ 76 h 152"/>
                  <a:gd name="T10" fmla="*/ 48 w 485"/>
                  <a:gd name="T11" fmla="*/ 76 h 152"/>
                  <a:gd name="T12" fmla="*/ 0 w 485"/>
                  <a:gd name="T13" fmla="*/ 152 h 152"/>
                  <a:gd name="T14" fmla="*/ 485 w 485"/>
                  <a:gd name="T15" fmla="*/ 152 h 152"/>
                  <a:gd name="T16" fmla="*/ 439 w 485"/>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5" h="152">
                    <a:moveTo>
                      <a:pt x="439" y="76"/>
                    </a:moveTo>
                    <a:lnTo>
                      <a:pt x="386" y="76"/>
                    </a:lnTo>
                    <a:lnTo>
                      <a:pt x="359" y="0"/>
                    </a:lnTo>
                    <a:lnTo>
                      <a:pt x="128" y="0"/>
                    </a:lnTo>
                    <a:lnTo>
                      <a:pt x="99" y="76"/>
                    </a:lnTo>
                    <a:lnTo>
                      <a:pt x="48" y="76"/>
                    </a:lnTo>
                    <a:lnTo>
                      <a:pt x="0" y="152"/>
                    </a:lnTo>
                    <a:lnTo>
                      <a:pt x="485" y="152"/>
                    </a:lnTo>
                    <a:lnTo>
                      <a:pt x="439"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8">
                <a:extLst>
                  <a:ext uri="{FF2B5EF4-FFF2-40B4-BE49-F238E27FC236}">
                    <a16:creationId xmlns:a16="http://schemas.microsoft.com/office/drawing/2014/main" id="{53E4A8D6-B279-406D-BA5D-7DC8B8CC205A}"/>
                  </a:ext>
                </a:extLst>
              </p:cNvPr>
              <p:cNvSpPr>
                <a:spLocks/>
              </p:cNvSpPr>
              <p:nvPr/>
            </p:nvSpPr>
            <p:spPr bwMode="auto">
              <a:xfrm>
                <a:off x="5715001" y="5851525"/>
                <a:ext cx="768350" cy="241300"/>
              </a:xfrm>
              <a:custGeom>
                <a:avLst/>
                <a:gdLst>
                  <a:gd name="T0" fmla="*/ 438 w 484"/>
                  <a:gd name="T1" fmla="*/ 76 h 152"/>
                  <a:gd name="T2" fmla="*/ 385 w 484"/>
                  <a:gd name="T3" fmla="*/ 76 h 152"/>
                  <a:gd name="T4" fmla="*/ 359 w 484"/>
                  <a:gd name="T5" fmla="*/ 0 h 152"/>
                  <a:gd name="T6" fmla="*/ 127 w 484"/>
                  <a:gd name="T7" fmla="*/ 0 h 152"/>
                  <a:gd name="T8" fmla="*/ 98 w 484"/>
                  <a:gd name="T9" fmla="*/ 76 h 152"/>
                  <a:gd name="T10" fmla="*/ 47 w 484"/>
                  <a:gd name="T11" fmla="*/ 76 h 152"/>
                  <a:gd name="T12" fmla="*/ 0 w 484"/>
                  <a:gd name="T13" fmla="*/ 152 h 152"/>
                  <a:gd name="T14" fmla="*/ 484 w 484"/>
                  <a:gd name="T15" fmla="*/ 152 h 152"/>
                  <a:gd name="T16" fmla="*/ 438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8" y="76"/>
                    </a:moveTo>
                    <a:lnTo>
                      <a:pt x="385" y="76"/>
                    </a:lnTo>
                    <a:lnTo>
                      <a:pt x="359" y="0"/>
                    </a:lnTo>
                    <a:lnTo>
                      <a:pt x="127" y="0"/>
                    </a:lnTo>
                    <a:lnTo>
                      <a:pt x="98" y="76"/>
                    </a:lnTo>
                    <a:lnTo>
                      <a:pt x="47" y="76"/>
                    </a:lnTo>
                    <a:lnTo>
                      <a:pt x="0" y="152"/>
                    </a:lnTo>
                    <a:lnTo>
                      <a:pt x="484" y="152"/>
                    </a:lnTo>
                    <a:lnTo>
                      <a:pt x="438"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39">
                <a:extLst>
                  <a:ext uri="{FF2B5EF4-FFF2-40B4-BE49-F238E27FC236}">
                    <a16:creationId xmlns:a16="http://schemas.microsoft.com/office/drawing/2014/main" id="{5C4D0AFF-B9FB-4EF0-B726-4EB9BC880D69}"/>
                  </a:ext>
                </a:extLst>
              </p:cNvPr>
              <p:cNvSpPr>
                <a:spLocks/>
              </p:cNvSpPr>
              <p:nvPr/>
            </p:nvSpPr>
            <p:spPr bwMode="auto">
              <a:xfrm>
                <a:off x="8145463" y="5851525"/>
                <a:ext cx="768350" cy="241300"/>
              </a:xfrm>
              <a:custGeom>
                <a:avLst/>
                <a:gdLst>
                  <a:gd name="T0" fmla="*/ 437 w 484"/>
                  <a:gd name="T1" fmla="*/ 76 h 152"/>
                  <a:gd name="T2" fmla="*/ 384 w 484"/>
                  <a:gd name="T3" fmla="*/ 76 h 152"/>
                  <a:gd name="T4" fmla="*/ 357 w 484"/>
                  <a:gd name="T5" fmla="*/ 0 h 152"/>
                  <a:gd name="T6" fmla="*/ 125 w 484"/>
                  <a:gd name="T7" fmla="*/ 0 h 152"/>
                  <a:gd name="T8" fmla="*/ 99 w 484"/>
                  <a:gd name="T9" fmla="*/ 76 h 152"/>
                  <a:gd name="T10" fmla="*/ 45 w 484"/>
                  <a:gd name="T11" fmla="*/ 76 h 152"/>
                  <a:gd name="T12" fmla="*/ 0 w 484"/>
                  <a:gd name="T13" fmla="*/ 152 h 152"/>
                  <a:gd name="T14" fmla="*/ 484 w 484"/>
                  <a:gd name="T15" fmla="*/ 152 h 152"/>
                  <a:gd name="T16" fmla="*/ 437 w 484"/>
                  <a:gd name="T1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 h="152">
                    <a:moveTo>
                      <a:pt x="437" y="76"/>
                    </a:moveTo>
                    <a:lnTo>
                      <a:pt x="384" y="76"/>
                    </a:lnTo>
                    <a:lnTo>
                      <a:pt x="357" y="0"/>
                    </a:lnTo>
                    <a:lnTo>
                      <a:pt x="125" y="0"/>
                    </a:lnTo>
                    <a:lnTo>
                      <a:pt x="99" y="76"/>
                    </a:lnTo>
                    <a:lnTo>
                      <a:pt x="45" y="76"/>
                    </a:lnTo>
                    <a:lnTo>
                      <a:pt x="0" y="152"/>
                    </a:lnTo>
                    <a:lnTo>
                      <a:pt x="484" y="152"/>
                    </a:lnTo>
                    <a:lnTo>
                      <a:pt x="437" y="7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40">
                <a:extLst>
                  <a:ext uri="{FF2B5EF4-FFF2-40B4-BE49-F238E27FC236}">
                    <a16:creationId xmlns:a16="http://schemas.microsoft.com/office/drawing/2014/main" id="{8062683A-CB2E-4872-B401-903B0ADEBAC3}"/>
                  </a:ext>
                </a:extLst>
              </p:cNvPr>
              <p:cNvSpPr>
                <a:spLocks noEditPoints="1"/>
              </p:cNvSpPr>
              <p:nvPr/>
            </p:nvSpPr>
            <p:spPr bwMode="auto">
              <a:xfrm>
                <a:off x="1138238" y="2057400"/>
                <a:ext cx="9917113" cy="3794125"/>
              </a:xfrm>
              <a:custGeom>
                <a:avLst/>
                <a:gdLst>
                  <a:gd name="T0" fmla="*/ 2569 w 3288"/>
                  <a:gd name="T1" fmla="*/ 92 h 1256"/>
                  <a:gd name="T2" fmla="*/ 2449 w 3288"/>
                  <a:gd name="T3" fmla="*/ 176 h 1256"/>
                  <a:gd name="T4" fmla="*/ 2309 w 3288"/>
                  <a:gd name="T5" fmla="*/ 92 h 1256"/>
                  <a:gd name="T6" fmla="*/ 3288 w 3288"/>
                  <a:gd name="T7" fmla="*/ 1256 h 1256"/>
                  <a:gd name="T8" fmla="*/ 3223 w 3288"/>
                  <a:gd name="T9" fmla="*/ 1256 h 1256"/>
                  <a:gd name="T10" fmla="*/ 2851 w 3288"/>
                  <a:gd name="T11" fmla="*/ 266 h 1256"/>
                  <a:gd name="T12" fmla="*/ 2479 w 3288"/>
                  <a:gd name="T13" fmla="*/ 616 h 1256"/>
                  <a:gd name="T14" fmla="*/ 2419 w 3288"/>
                  <a:gd name="T15" fmla="*/ 1256 h 1256"/>
                  <a:gd name="T16" fmla="*/ 2047 w 3288"/>
                  <a:gd name="T17" fmla="*/ 266 h 1256"/>
                  <a:gd name="T18" fmla="*/ 1675 w 3288"/>
                  <a:gd name="T19" fmla="*/ 616 h 1256"/>
                  <a:gd name="T20" fmla="*/ 1615 w 3288"/>
                  <a:gd name="T21" fmla="*/ 1256 h 1256"/>
                  <a:gd name="T22" fmla="*/ 1243 w 3288"/>
                  <a:gd name="T23" fmla="*/ 266 h 1256"/>
                  <a:gd name="T24" fmla="*/ 871 w 3288"/>
                  <a:gd name="T25" fmla="*/ 616 h 1256"/>
                  <a:gd name="T26" fmla="*/ 811 w 3288"/>
                  <a:gd name="T27" fmla="*/ 1256 h 1256"/>
                  <a:gd name="T28" fmla="*/ 439 w 3288"/>
                  <a:gd name="T29" fmla="*/ 266 h 1256"/>
                  <a:gd name="T30" fmla="*/ 67 w 3288"/>
                  <a:gd name="T31" fmla="*/ 616 h 1256"/>
                  <a:gd name="T32" fmla="*/ 0 w 3288"/>
                  <a:gd name="T33" fmla="*/ 1256 h 1256"/>
                  <a:gd name="T34" fmla="*/ 53 w 3288"/>
                  <a:gd name="T35" fmla="*/ 0 h 1256"/>
                  <a:gd name="T36" fmla="*/ 3288 w 3288"/>
                  <a:gd name="T37" fmla="*/ 0 h 1256"/>
                  <a:gd name="T38" fmla="*/ 1437 w 3288"/>
                  <a:gd name="T39" fmla="*/ 76 h 1256"/>
                  <a:gd name="T40" fmla="*/ 613 w 3288"/>
                  <a:gd name="T41" fmla="*/ 84 h 1256"/>
                  <a:gd name="T42" fmla="*/ 833 w 3288"/>
                  <a:gd name="T43" fmla="*/ 92 h 1256"/>
                  <a:gd name="T44" fmla="*/ 537 w 3288"/>
                  <a:gd name="T45" fmla="*/ 176 h 1256"/>
                  <a:gd name="T46" fmla="*/ 537 w 3288"/>
                  <a:gd name="T47" fmla="*/ 192 h 1256"/>
                  <a:gd name="T48" fmla="*/ 705 w 3288"/>
                  <a:gd name="T49" fmla="*/ 272 h 1256"/>
                  <a:gd name="T50" fmla="*/ 721 w 3288"/>
                  <a:gd name="T51" fmla="*/ 272 h 1256"/>
                  <a:gd name="T52" fmla="*/ 965 w 3288"/>
                  <a:gd name="T53" fmla="*/ 192 h 1256"/>
                  <a:gd name="T54" fmla="*/ 965 w 3288"/>
                  <a:gd name="T55" fmla="*/ 176 h 1256"/>
                  <a:gd name="T56" fmla="*/ 849 w 3288"/>
                  <a:gd name="T57" fmla="*/ 92 h 1256"/>
                  <a:gd name="T58" fmla="*/ 1097 w 3288"/>
                  <a:gd name="T59" fmla="*/ 176 h 1256"/>
                  <a:gd name="T60" fmla="*/ 1041 w 3288"/>
                  <a:gd name="T61" fmla="*/ 184 h 1256"/>
                  <a:gd name="T62" fmla="*/ 1265 w 3288"/>
                  <a:gd name="T63" fmla="*/ 192 h 1256"/>
                  <a:gd name="T64" fmla="*/ 1265 w 3288"/>
                  <a:gd name="T65" fmla="*/ 176 h 1256"/>
                  <a:gd name="T66" fmla="*/ 1113 w 3288"/>
                  <a:gd name="T67" fmla="*/ 92 h 1256"/>
                  <a:gd name="T68" fmla="*/ 1445 w 3288"/>
                  <a:gd name="T69" fmla="*/ 84 h 1256"/>
                  <a:gd name="T70" fmla="*/ 2985 w 3288"/>
                  <a:gd name="T71" fmla="*/ 176 h 1256"/>
                  <a:gd name="T72" fmla="*/ 2849 w 3288"/>
                  <a:gd name="T73" fmla="*/ 92 h 1256"/>
                  <a:gd name="T74" fmla="*/ 2925 w 3288"/>
                  <a:gd name="T75" fmla="*/ 84 h 1256"/>
                  <a:gd name="T76" fmla="*/ 1977 w 3288"/>
                  <a:gd name="T77" fmla="*/ 76 h 1256"/>
                  <a:gd name="T78" fmla="*/ 1977 w 3288"/>
                  <a:gd name="T79" fmla="*/ 92 h 1256"/>
                  <a:gd name="T80" fmla="*/ 2293 w 3288"/>
                  <a:gd name="T81" fmla="*/ 176 h 1256"/>
                  <a:gd name="T82" fmla="*/ 2161 w 3288"/>
                  <a:gd name="T83" fmla="*/ 184 h 1256"/>
                  <a:gd name="T84" fmla="*/ 2441 w 3288"/>
                  <a:gd name="T85" fmla="*/ 192 h 1256"/>
                  <a:gd name="T86" fmla="*/ 2449 w 3288"/>
                  <a:gd name="T87" fmla="*/ 280 h 1256"/>
                  <a:gd name="T88" fmla="*/ 2457 w 3288"/>
                  <a:gd name="T89" fmla="*/ 192 h 1256"/>
                  <a:gd name="T90" fmla="*/ 2677 w 3288"/>
                  <a:gd name="T91" fmla="*/ 184 h 1256"/>
                  <a:gd name="T92" fmla="*/ 2585 w 3288"/>
                  <a:gd name="T93" fmla="*/ 176 h 1256"/>
                  <a:gd name="T94" fmla="*/ 2833 w 3288"/>
                  <a:gd name="T95" fmla="*/ 92 h 1256"/>
                  <a:gd name="T96" fmla="*/ 2789 w 3288"/>
                  <a:gd name="T97" fmla="*/ 176 h 1256"/>
                  <a:gd name="T98" fmla="*/ 2789 w 3288"/>
                  <a:gd name="T99" fmla="*/ 192 h 1256"/>
                  <a:gd name="T100" fmla="*/ 2993 w 3288"/>
                  <a:gd name="T101" fmla="*/ 184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8" h="1256">
                    <a:moveTo>
                      <a:pt x="2309" y="92"/>
                    </a:moveTo>
                    <a:cubicBezTo>
                      <a:pt x="2569" y="92"/>
                      <a:pt x="2569" y="92"/>
                      <a:pt x="2569" y="92"/>
                    </a:cubicBezTo>
                    <a:cubicBezTo>
                      <a:pt x="2569" y="176"/>
                      <a:pt x="2569" y="176"/>
                      <a:pt x="2569" y="176"/>
                    </a:cubicBezTo>
                    <a:cubicBezTo>
                      <a:pt x="2449" y="176"/>
                      <a:pt x="2449" y="176"/>
                      <a:pt x="2449" y="176"/>
                    </a:cubicBezTo>
                    <a:cubicBezTo>
                      <a:pt x="2309" y="176"/>
                      <a:pt x="2309" y="176"/>
                      <a:pt x="2309" y="176"/>
                    </a:cubicBezTo>
                    <a:lnTo>
                      <a:pt x="2309" y="92"/>
                    </a:lnTo>
                    <a:close/>
                    <a:moveTo>
                      <a:pt x="3288" y="0"/>
                    </a:moveTo>
                    <a:cubicBezTo>
                      <a:pt x="3288" y="1256"/>
                      <a:pt x="3288" y="1256"/>
                      <a:pt x="3288" y="1256"/>
                    </a:cubicBezTo>
                    <a:cubicBezTo>
                      <a:pt x="3266" y="1256"/>
                      <a:pt x="3266" y="1256"/>
                      <a:pt x="3266" y="1256"/>
                    </a:cubicBezTo>
                    <a:cubicBezTo>
                      <a:pt x="3223" y="1256"/>
                      <a:pt x="3223" y="1256"/>
                      <a:pt x="3223" y="1256"/>
                    </a:cubicBezTo>
                    <a:cubicBezTo>
                      <a:pt x="3223" y="616"/>
                      <a:pt x="3223" y="616"/>
                      <a:pt x="3223" y="616"/>
                    </a:cubicBezTo>
                    <a:cubicBezTo>
                      <a:pt x="3223" y="435"/>
                      <a:pt x="3056" y="266"/>
                      <a:pt x="2851" y="266"/>
                    </a:cubicBezTo>
                    <a:cubicBezTo>
                      <a:pt x="2849" y="266"/>
                      <a:pt x="2849" y="266"/>
                      <a:pt x="2849" y="266"/>
                    </a:cubicBezTo>
                    <a:cubicBezTo>
                      <a:pt x="2644" y="266"/>
                      <a:pt x="2479" y="435"/>
                      <a:pt x="2479" y="616"/>
                    </a:cubicBezTo>
                    <a:cubicBezTo>
                      <a:pt x="2479" y="1256"/>
                      <a:pt x="2479" y="1256"/>
                      <a:pt x="2479" y="1256"/>
                    </a:cubicBezTo>
                    <a:cubicBezTo>
                      <a:pt x="2419" y="1256"/>
                      <a:pt x="2419" y="1256"/>
                      <a:pt x="2419" y="1256"/>
                    </a:cubicBezTo>
                    <a:cubicBezTo>
                      <a:pt x="2419" y="616"/>
                      <a:pt x="2419" y="616"/>
                      <a:pt x="2419" y="616"/>
                    </a:cubicBezTo>
                    <a:cubicBezTo>
                      <a:pt x="2419" y="435"/>
                      <a:pt x="2252" y="266"/>
                      <a:pt x="2047" y="266"/>
                    </a:cubicBezTo>
                    <a:cubicBezTo>
                      <a:pt x="2045" y="266"/>
                      <a:pt x="2045" y="266"/>
                      <a:pt x="2045" y="266"/>
                    </a:cubicBezTo>
                    <a:cubicBezTo>
                      <a:pt x="1840" y="266"/>
                      <a:pt x="1675" y="435"/>
                      <a:pt x="1675" y="616"/>
                    </a:cubicBezTo>
                    <a:cubicBezTo>
                      <a:pt x="1675" y="1256"/>
                      <a:pt x="1675" y="1256"/>
                      <a:pt x="1675" y="1256"/>
                    </a:cubicBezTo>
                    <a:cubicBezTo>
                      <a:pt x="1615" y="1256"/>
                      <a:pt x="1615" y="1256"/>
                      <a:pt x="1615" y="1256"/>
                    </a:cubicBezTo>
                    <a:cubicBezTo>
                      <a:pt x="1615" y="616"/>
                      <a:pt x="1615" y="616"/>
                      <a:pt x="1615" y="616"/>
                    </a:cubicBezTo>
                    <a:cubicBezTo>
                      <a:pt x="1615" y="435"/>
                      <a:pt x="1448" y="266"/>
                      <a:pt x="1243" y="266"/>
                    </a:cubicBezTo>
                    <a:cubicBezTo>
                      <a:pt x="1241" y="266"/>
                      <a:pt x="1241" y="266"/>
                      <a:pt x="1241" y="266"/>
                    </a:cubicBezTo>
                    <a:cubicBezTo>
                      <a:pt x="1036" y="266"/>
                      <a:pt x="871" y="435"/>
                      <a:pt x="871" y="616"/>
                    </a:cubicBezTo>
                    <a:cubicBezTo>
                      <a:pt x="871" y="1256"/>
                      <a:pt x="871" y="1256"/>
                      <a:pt x="871" y="1256"/>
                    </a:cubicBezTo>
                    <a:cubicBezTo>
                      <a:pt x="811" y="1256"/>
                      <a:pt x="811" y="1256"/>
                      <a:pt x="811" y="1256"/>
                    </a:cubicBezTo>
                    <a:cubicBezTo>
                      <a:pt x="811" y="616"/>
                      <a:pt x="811" y="616"/>
                      <a:pt x="811" y="616"/>
                    </a:cubicBezTo>
                    <a:cubicBezTo>
                      <a:pt x="811" y="435"/>
                      <a:pt x="644" y="266"/>
                      <a:pt x="439" y="266"/>
                    </a:cubicBezTo>
                    <a:cubicBezTo>
                      <a:pt x="437" y="266"/>
                      <a:pt x="437" y="266"/>
                      <a:pt x="437" y="266"/>
                    </a:cubicBezTo>
                    <a:cubicBezTo>
                      <a:pt x="232" y="266"/>
                      <a:pt x="67" y="435"/>
                      <a:pt x="67" y="616"/>
                    </a:cubicBezTo>
                    <a:cubicBezTo>
                      <a:pt x="67" y="1256"/>
                      <a:pt x="67" y="1256"/>
                      <a:pt x="67" y="1256"/>
                    </a:cubicBezTo>
                    <a:cubicBezTo>
                      <a:pt x="0" y="1256"/>
                      <a:pt x="0" y="1256"/>
                      <a:pt x="0" y="1256"/>
                    </a:cubicBezTo>
                    <a:cubicBezTo>
                      <a:pt x="0" y="0"/>
                      <a:pt x="0" y="0"/>
                      <a:pt x="0" y="0"/>
                    </a:cubicBezTo>
                    <a:cubicBezTo>
                      <a:pt x="53" y="0"/>
                      <a:pt x="53" y="0"/>
                      <a:pt x="53" y="0"/>
                    </a:cubicBezTo>
                    <a:cubicBezTo>
                      <a:pt x="3221" y="0"/>
                      <a:pt x="3221" y="0"/>
                      <a:pt x="3221" y="0"/>
                    </a:cubicBezTo>
                    <a:lnTo>
                      <a:pt x="3288" y="0"/>
                    </a:lnTo>
                    <a:close/>
                    <a:moveTo>
                      <a:pt x="1445" y="84"/>
                    </a:moveTo>
                    <a:cubicBezTo>
                      <a:pt x="1445" y="80"/>
                      <a:pt x="1442" y="76"/>
                      <a:pt x="1437" y="76"/>
                    </a:cubicBezTo>
                    <a:cubicBezTo>
                      <a:pt x="621" y="76"/>
                      <a:pt x="621" y="76"/>
                      <a:pt x="621" y="76"/>
                    </a:cubicBezTo>
                    <a:cubicBezTo>
                      <a:pt x="617" y="76"/>
                      <a:pt x="613" y="80"/>
                      <a:pt x="613" y="84"/>
                    </a:cubicBezTo>
                    <a:cubicBezTo>
                      <a:pt x="613" y="88"/>
                      <a:pt x="617" y="92"/>
                      <a:pt x="621" y="92"/>
                    </a:cubicBezTo>
                    <a:cubicBezTo>
                      <a:pt x="833" y="92"/>
                      <a:pt x="833" y="92"/>
                      <a:pt x="833" y="92"/>
                    </a:cubicBezTo>
                    <a:cubicBezTo>
                      <a:pt x="833" y="176"/>
                      <a:pt x="833" y="176"/>
                      <a:pt x="833" y="176"/>
                    </a:cubicBezTo>
                    <a:cubicBezTo>
                      <a:pt x="537" y="176"/>
                      <a:pt x="537" y="176"/>
                      <a:pt x="537" y="176"/>
                    </a:cubicBezTo>
                    <a:cubicBezTo>
                      <a:pt x="533" y="176"/>
                      <a:pt x="529" y="180"/>
                      <a:pt x="529" y="184"/>
                    </a:cubicBezTo>
                    <a:cubicBezTo>
                      <a:pt x="529" y="188"/>
                      <a:pt x="533" y="192"/>
                      <a:pt x="537" y="192"/>
                    </a:cubicBezTo>
                    <a:cubicBezTo>
                      <a:pt x="705" y="192"/>
                      <a:pt x="705" y="192"/>
                      <a:pt x="705" y="192"/>
                    </a:cubicBezTo>
                    <a:cubicBezTo>
                      <a:pt x="705" y="272"/>
                      <a:pt x="705" y="272"/>
                      <a:pt x="705" y="272"/>
                    </a:cubicBezTo>
                    <a:cubicBezTo>
                      <a:pt x="705" y="276"/>
                      <a:pt x="709" y="280"/>
                      <a:pt x="713" y="280"/>
                    </a:cubicBezTo>
                    <a:cubicBezTo>
                      <a:pt x="718" y="280"/>
                      <a:pt x="721" y="276"/>
                      <a:pt x="721" y="272"/>
                    </a:cubicBezTo>
                    <a:cubicBezTo>
                      <a:pt x="721" y="192"/>
                      <a:pt x="721" y="192"/>
                      <a:pt x="721" y="192"/>
                    </a:cubicBezTo>
                    <a:cubicBezTo>
                      <a:pt x="965" y="192"/>
                      <a:pt x="965" y="192"/>
                      <a:pt x="965" y="192"/>
                    </a:cubicBezTo>
                    <a:cubicBezTo>
                      <a:pt x="970" y="192"/>
                      <a:pt x="973" y="188"/>
                      <a:pt x="973" y="184"/>
                    </a:cubicBezTo>
                    <a:cubicBezTo>
                      <a:pt x="973" y="180"/>
                      <a:pt x="970" y="176"/>
                      <a:pt x="965" y="176"/>
                    </a:cubicBezTo>
                    <a:cubicBezTo>
                      <a:pt x="849" y="176"/>
                      <a:pt x="849" y="176"/>
                      <a:pt x="849" y="176"/>
                    </a:cubicBezTo>
                    <a:cubicBezTo>
                      <a:pt x="849" y="92"/>
                      <a:pt x="849" y="92"/>
                      <a:pt x="849" y="92"/>
                    </a:cubicBezTo>
                    <a:cubicBezTo>
                      <a:pt x="1097" y="92"/>
                      <a:pt x="1097" y="92"/>
                      <a:pt x="1097" y="92"/>
                    </a:cubicBezTo>
                    <a:cubicBezTo>
                      <a:pt x="1097" y="176"/>
                      <a:pt x="1097" y="176"/>
                      <a:pt x="1097" y="176"/>
                    </a:cubicBezTo>
                    <a:cubicBezTo>
                      <a:pt x="1049" y="176"/>
                      <a:pt x="1049" y="176"/>
                      <a:pt x="1049" y="176"/>
                    </a:cubicBezTo>
                    <a:cubicBezTo>
                      <a:pt x="1045" y="176"/>
                      <a:pt x="1041" y="180"/>
                      <a:pt x="1041" y="184"/>
                    </a:cubicBezTo>
                    <a:cubicBezTo>
                      <a:pt x="1041" y="188"/>
                      <a:pt x="1045" y="192"/>
                      <a:pt x="1049" y="192"/>
                    </a:cubicBezTo>
                    <a:cubicBezTo>
                      <a:pt x="1265" y="192"/>
                      <a:pt x="1265" y="192"/>
                      <a:pt x="1265" y="192"/>
                    </a:cubicBezTo>
                    <a:cubicBezTo>
                      <a:pt x="1270" y="192"/>
                      <a:pt x="1273" y="188"/>
                      <a:pt x="1273" y="184"/>
                    </a:cubicBezTo>
                    <a:cubicBezTo>
                      <a:pt x="1273" y="180"/>
                      <a:pt x="1270" y="176"/>
                      <a:pt x="1265" y="176"/>
                    </a:cubicBezTo>
                    <a:cubicBezTo>
                      <a:pt x="1113" y="176"/>
                      <a:pt x="1113" y="176"/>
                      <a:pt x="1113" y="176"/>
                    </a:cubicBezTo>
                    <a:cubicBezTo>
                      <a:pt x="1113" y="92"/>
                      <a:pt x="1113" y="92"/>
                      <a:pt x="1113" y="92"/>
                    </a:cubicBezTo>
                    <a:cubicBezTo>
                      <a:pt x="1437" y="92"/>
                      <a:pt x="1437" y="92"/>
                      <a:pt x="1437" y="92"/>
                    </a:cubicBezTo>
                    <a:cubicBezTo>
                      <a:pt x="1442" y="92"/>
                      <a:pt x="1445" y="88"/>
                      <a:pt x="1445" y="84"/>
                    </a:cubicBezTo>
                    <a:close/>
                    <a:moveTo>
                      <a:pt x="2993" y="184"/>
                    </a:moveTo>
                    <a:cubicBezTo>
                      <a:pt x="2993" y="180"/>
                      <a:pt x="2990" y="176"/>
                      <a:pt x="2985" y="176"/>
                    </a:cubicBezTo>
                    <a:cubicBezTo>
                      <a:pt x="2849" y="176"/>
                      <a:pt x="2849" y="176"/>
                      <a:pt x="2849" y="176"/>
                    </a:cubicBezTo>
                    <a:cubicBezTo>
                      <a:pt x="2849" y="92"/>
                      <a:pt x="2849" y="92"/>
                      <a:pt x="2849" y="92"/>
                    </a:cubicBezTo>
                    <a:cubicBezTo>
                      <a:pt x="2917" y="92"/>
                      <a:pt x="2917" y="92"/>
                      <a:pt x="2917" y="92"/>
                    </a:cubicBezTo>
                    <a:cubicBezTo>
                      <a:pt x="2922" y="92"/>
                      <a:pt x="2925" y="88"/>
                      <a:pt x="2925" y="84"/>
                    </a:cubicBezTo>
                    <a:cubicBezTo>
                      <a:pt x="2925" y="80"/>
                      <a:pt x="2922" y="76"/>
                      <a:pt x="2917" y="76"/>
                    </a:cubicBezTo>
                    <a:cubicBezTo>
                      <a:pt x="1977" y="76"/>
                      <a:pt x="1977" y="76"/>
                      <a:pt x="1977" y="76"/>
                    </a:cubicBezTo>
                    <a:cubicBezTo>
                      <a:pt x="1973" y="76"/>
                      <a:pt x="1969" y="80"/>
                      <a:pt x="1969" y="84"/>
                    </a:cubicBezTo>
                    <a:cubicBezTo>
                      <a:pt x="1969" y="88"/>
                      <a:pt x="1973" y="92"/>
                      <a:pt x="1977" y="92"/>
                    </a:cubicBezTo>
                    <a:cubicBezTo>
                      <a:pt x="2293" y="92"/>
                      <a:pt x="2293" y="92"/>
                      <a:pt x="2293" y="92"/>
                    </a:cubicBezTo>
                    <a:cubicBezTo>
                      <a:pt x="2293" y="176"/>
                      <a:pt x="2293" y="176"/>
                      <a:pt x="2293" y="176"/>
                    </a:cubicBezTo>
                    <a:cubicBezTo>
                      <a:pt x="2169" y="176"/>
                      <a:pt x="2169" y="176"/>
                      <a:pt x="2169" y="176"/>
                    </a:cubicBezTo>
                    <a:cubicBezTo>
                      <a:pt x="2165" y="176"/>
                      <a:pt x="2161" y="180"/>
                      <a:pt x="2161" y="184"/>
                    </a:cubicBezTo>
                    <a:cubicBezTo>
                      <a:pt x="2161" y="188"/>
                      <a:pt x="2165" y="192"/>
                      <a:pt x="2169" y="192"/>
                    </a:cubicBezTo>
                    <a:cubicBezTo>
                      <a:pt x="2441" y="192"/>
                      <a:pt x="2441" y="192"/>
                      <a:pt x="2441" y="192"/>
                    </a:cubicBezTo>
                    <a:cubicBezTo>
                      <a:pt x="2441" y="272"/>
                      <a:pt x="2441" y="272"/>
                      <a:pt x="2441" y="272"/>
                    </a:cubicBezTo>
                    <a:cubicBezTo>
                      <a:pt x="2441" y="276"/>
                      <a:pt x="2445" y="280"/>
                      <a:pt x="2449" y="280"/>
                    </a:cubicBezTo>
                    <a:cubicBezTo>
                      <a:pt x="2454" y="280"/>
                      <a:pt x="2457" y="276"/>
                      <a:pt x="2457" y="272"/>
                    </a:cubicBezTo>
                    <a:cubicBezTo>
                      <a:pt x="2457" y="192"/>
                      <a:pt x="2457" y="192"/>
                      <a:pt x="2457" y="192"/>
                    </a:cubicBezTo>
                    <a:cubicBezTo>
                      <a:pt x="2669" y="192"/>
                      <a:pt x="2669" y="192"/>
                      <a:pt x="2669" y="192"/>
                    </a:cubicBezTo>
                    <a:cubicBezTo>
                      <a:pt x="2674" y="192"/>
                      <a:pt x="2677" y="188"/>
                      <a:pt x="2677" y="184"/>
                    </a:cubicBezTo>
                    <a:cubicBezTo>
                      <a:pt x="2677" y="180"/>
                      <a:pt x="2674" y="176"/>
                      <a:pt x="2669" y="176"/>
                    </a:cubicBezTo>
                    <a:cubicBezTo>
                      <a:pt x="2585" y="176"/>
                      <a:pt x="2585" y="176"/>
                      <a:pt x="2585" y="176"/>
                    </a:cubicBezTo>
                    <a:cubicBezTo>
                      <a:pt x="2585" y="92"/>
                      <a:pt x="2585" y="92"/>
                      <a:pt x="2585" y="92"/>
                    </a:cubicBezTo>
                    <a:cubicBezTo>
                      <a:pt x="2833" y="92"/>
                      <a:pt x="2833" y="92"/>
                      <a:pt x="2833" y="92"/>
                    </a:cubicBezTo>
                    <a:cubicBezTo>
                      <a:pt x="2833" y="176"/>
                      <a:pt x="2833" y="176"/>
                      <a:pt x="2833" y="176"/>
                    </a:cubicBezTo>
                    <a:cubicBezTo>
                      <a:pt x="2789" y="176"/>
                      <a:pt x="2789" y="176"/>
                      <a:pt x="2789" y="176"/>
                    </a:cubicBezTo>
                    <a:cubicBezTo>
                      <a:pt x="2785" y="176"/>
                      <a:pt x="2781" y="180"/>
                      <a:pt x="2781" y="184"/>
                    </a:cubicBezTo>
                    <a:cubicBezTo>
                      <a:pt x="2781" y="188"/>
                      <a:pt x="2785" y="192"/>
                      <a:pt x="2789" y="192"/>
                    </a:cubicBezTo>
                    <a:cubicBezTo>
                      <a:pt x="2985" y="192"/>
                      <a:pt x="2985" y="192"/>
                      <a:pt x="2985" y="192"/>
                    </a:cubicBezTo>
                    <a:cubicBezTo>
                      <a:pt x="2990" y="192"/>
                      <a:pt x="2993" y="188"/>
                      <a:pt x="2993" y="18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41">
                <a:extLst>
                  <a:ext uri="{FF2B5EF4-FFF2-40B4-BE49-F238E27FC236}">
                    <a16:creationId xmlns:a16="http://schemas.microsoft.com/office/drawing/2014/main" id="{BA4FF62C-F0B3-4FB6-B0DD-576A68DFD4B1}"/>
                  </a:ext>
                </a:extLst>
              </p:cNvPr>
              <p:cNvSpPr>
                <a:spLocks/>
              </p:cNvSpPr>
              <p:nvPr/>
            </p:nvSpPr>
            <p:spPr bwMode="auto">
              <a:xfrm>
                <a:off x="1509713"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42">
                <a:extLst>
                  <a:ext uri="{FF2B5EF4-FFF2-40B4-BE49-F238E27FC236}">
                    <a16:creationId xmlns:a16="http://schemas.microsoft.com/office/drawing/2014/main" id="{8A6C6EB9-E471-4E79-B52B-EDF6D0D49F38}"/>
                  </a:ext>
                </a:extLst>
              </p:cNvPr>
              <p:cNvSpPr>
                <a:spLocks/>
              </p:cNvSpPr>
              <p:nvPr/>
            </p:nvSpPr>
            <p:spPr bwMode="auto">
              <a:xfrm>
                <a:off x="3935413" y="3561127"/>
                <a:ext cx="1905000"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43">
                <a:extLst>
                  <a:ext uri="{FF2B5EF4-FFF2-40B4-BE49-F238E27FC236}">
                    <a16:creationId xmlns:a16="http://schemas.microsoft.com/office/drawing/2014/main" id="{27723F55-85E5-4974-B450-6AFDA280F811}"/>
                  </a:ext>
                </a:extLst>
              </p:cNvPr>
              <p:cNvSpPr>
                <a:spLocks/>
              </p:cNvSpPr>
              <p:nvPr/>
            </p:nvSpPr>
            <p:spPr bwMode="auto">
              <a:xfrm>
                <a:off x="6359526"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44">
                <a:extLst>
                  <a:ext uri="{FF2B5EF4-FFF2-40B4-BE49-F238E27FC236}">
                    <a16:creationId xmlns:a16="http://schemas.microsoft.com/office/drawing/2014/main" id="{FF33DD12-5C81-4876-ACA4-A237B0B7BDE3}"/>
                  </a:ext>
                </a:extLst>
              </p:cNvPr>
              <p:cNvSpPr>
                <a:spLocks/>
              </p:cNvSpPr>
              <p:nvPr/>
            </p:nvSpPr>
            <p:spPr bwMode="auto">
              <a:xfrm>
                <a:off x="8766486" y="3561127"/>
                <a:ext cx="1906588" cy="228600"/>
              </a:xfrm>
              <a:custGeom>
                <a:avLst/>
                <a:gdLst>
                  <a:gd name="T0" fmla="*/ 467 w 632"/>
                  <a:gd name="T1" fmla="*/ 76 h 76"/>
                  <a:gd name="T2" fmla="*/ 384 w 632"/>
                  <a:gd name="T3" fmla="*/ 50 h 76"/>
                  <a:gd name="T4" fmla="*/ 316 w 632"/>
                  <a:gd name="T5" fmla="*/ 28 h 76"/>
                  <a:gd name="T6" fmla="*/ 248 w 632"/>
                  <a:gd name="T7" fmla="*/ 50 h 76"/>
                  <a:gd name="T8" fmla="*/ 165 w 632"/>
                  <a:gd name="T9" fmla="*/ 76 h 76"/>
                  <a:gd name="T10" fmla="*/ 82 w 632"/>
                  <a:gd name="T11" fmla="*/ 50 h 76"/>
                  <a:gd name="T12" fmla="*/ 14 w 632"/>
                  <a:gd name="T13" fmla="*/ 28 h 76"/>
                  <a:gd name="T14" fmla="*/ 0 w 632"/>
                  <a:gd name="T15" fmla="*/ 14 h 76"/>
                  <a:gd name="T16" fmla="*/ 14 w 632"/>
                  <a:gd name="T17" fmla="*/ 0 h 76"/>
                  <a:gd name="T18" fmla="*/ 97 w 632"/>
                  <a:gd name="T19" fmla="*/ 26 h 76"/>
                  <a:gd name="T20" fmla="*/ 165 w 632"/>
                  <a:gd name="T21" fmla="*/ 48 h 76"/>
                  <a:gd name="T22" fmla="*/ 233 w 632"/>
                  <a:gd name="T23" fmla="*/ 26 h 76"/>
                  <a:gd name="T24" fmla="*/ 316 w 632"/>
                  <a:gd name="T25" fmla="*/ 0 h 76"/>
                  <a:gd name="T26" fmla="*/ 399 w 632"/>
                  <a:gd name="T27" fmla="*/ 26 h 76"/>
                  <a:gd name="T28" fmla="*/ 467 w 632"/>
                  <a:gd name="T29" fmla="*/ 48 h 76"/>
                  <a:gd name="T30" fmla="*/ 535 w 632"/>
                  <a:gd name="T31" fmla="*/ 26 h 76"/>
                  <a:gd name="T32" fmla="*/ 618 w 632"/>
                  <a:gd name="T33" fmla="*/ 0 h 76"/>
                  <a:gd name="T34" fmla="*/ 632 w 632"/>
                  <a:gd name="T35" fmla="*/ 14 h 76"/>
                  <a:gd name="T36" fmla="*/ 618 w 632"/>
                  <a:gd name="T37" fmla="*/ 28 h 76"/>
                  <a:gd name="T38" fmla="*/ 550 w 632"/>
                  <a:gd name="T39" fmla="*/ 50 h 76"/>
                  <a:gd name="T40" fmla="*/ 467 w 632"/>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76">
                    <a:moveTo>
                      <a:pt x="467" y="76"/>
                    </a:moveTo>
                    <a:cubicBezTo>
                      <a:pt x="426" y="76"/>
                      <a:pt x="404" y="62"/>
                      <a:pt x="384" y="50"/>
                    </a:cubicBezTo>
                    <a:cubicBezTo>
                      <a:pt x="366" y="38"/>
                      <a:pt x="350" y="28"/>
                      <a:pt x="316" y="28"/>
                    </a:cubicBezTo>
                    <a:cubicBezTo>
                      <a:pt x="283" y="28"/>
                      <a:pt x="267" y="38"/>
                      <a:pt x="248" y="50"/>
                    </a:cubicBezTo>
                    <a:cubicBezTo>
                      <a:pt x="229" y="62"/>
                      <a:pt x="207" y="76"/>
                      <a:pt x="165" y="76"/>
                    </a:cubicBezTo>
                    <a:cubicBezTo>
                      <a:pt x="124" y="76"/>
                      <a:pt x="102" y="62"/>
                      <a:pt x="82" y="50"/>
                    </a:cubicBezTo>
                    <a:cubicBezTo>
                      <a:pt x="64" y="38"/>
                      <a:pt x="48" y="28"/>
                      <a:pt x="14" y="28"/>
                    </a:cubicBezTo>
                    <a:cubicBezTo>
                      <a:pt x="7" y="28"/>
                      <a:pt x="0" y="22"/>
                      <a:pt x="0" y="14"/>
                    </a:cubicBezTo>
                    <a:cubicBezTo>
                      <a:pt x="0" y="6"/>
                      <a:pt x="7" y="0"/>
                      <a:pt x="14" y="0"/>
                    </a:cubicBezTo>
                    <a:cubicBezTo>
                      <a:pt x="56" y="0"/>
                      <a:pt x="78" y="14"/>
                      <a:pt x="97" y="26"/>
                    </a:cubicBezTo>
                    <a:cubicBezTo>
                      <a:pt x="116" y="38"/>
                      <a:pt x="132" y="48"/>
                      <a:pt x="165" y="48"/>
                    </a:cubicBezTo>
                    <a:cubicBezTo>
                      <a:pt x="199" y="48"/>
                      <a:pt x="215" y="38"/>
                      <a:pt x="233" y="26"/>
                    </a:cubicBezTo>
                    <a:cubicBezTo>
                      <a:pt x="253" y="14"/>
                      <a:pt x="275" y="0"/>
                      <a:pt x="316" y="0"/>
                    </a:cubicBezTo>
                    <a:cubicBezTo>
                      <a:pt x="358" y="0"/>
                      <a:pt x="380" y="14"/>
                      <a:pt x="399" y="26"/>
                    </a:cubicBezTo>
                    <a:cubicBezTo>
                      <a:pt x="418" y="38"/>
                      <a:pt x="434" y="48"/>
                      <a:pt x="467" y="48"/>
                    </a:cubicBezTo>
                    <a:cubicBezTo>
                      <a:pt x="501" y="48"/>
                      <a:pt x="517" y="38"/>
                      <a:pt x="535" y="26"/>
                    </a:cubicBezTo>
                    <a:cubicBezTo>
                      <a:pt x="555" y="14"/>
                      <a:pt x="577" y="0"/>
                      <a:pt x="618" y="0"/>
                    </a:cubicBezTo>
                    <a:cubicBezTo>
                      <a:pt x="626" y="0"/>
                      <a:pt x="632" y="6"/>
                      <a:pt x="632" y="14"/>
                    </a:cubicBezTo>
                    <a:cubicBezTo>
                      <a:pt x="632" y="22"/>
                      <a:pt x="626" y="28"/>
                      <a:pt x="618" y="28"/>
                    </a:cubicBezTo>
                    <a:cubicBezTo>
                      <a:pt x="585" y="28"/>
                      <a:pt x="569" y="38"/>
                      <a:pt x="550" y="50"/>
                    </a:cubicBezTo>
                    <a:cubicBezTo>
                      <a:pt x="531" y="62"/>
                      <a:pt x="509" y="76"/>
                      <a:pt x="467" y="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45">
                <a:extLst>
                  <a:ext uri="{FF2B5EF4-FFF2-40B4-BE49-F238E27FC236}">
                    <a16:creationId xmlns:a16="http://schemas.microsoft.com/office/drawing/2014/main" id="{1C1AC473-3F30-4A3E-A202-F1C5398ABD52}"/>
                  </a:ext>
                </a:extLst>
              </p:cNvPr>
              <p:cNvSpPr>
                <a:spLocks/>
              </p:cNvSpPr>
              <p:nvPr/>
            </p:nvSpPr>
            <p:spPr bwMode="auto">
              <a:xfrm>
                <a:off x="1138238" y="1338263"/>
                <a:ext cx="9917113" cy="719137"/>
              </a:xfrm>
              <a:custGeom>
                <a:avLst/>
                <a:gdLst>
                  <a:gd name="T0" fmla="*/ 0 w 6247"/>
                  <a:gd name="T1" fmla="*/ 0 h 453"/>
                  <a:gd name="T2" fmla="*/ 0 w 6247"/>
                  <a:gd name="T3" fmla="*/ 116 h 453"/>
                  <a:gd name="T4" fmla="*/ 0 w 6247"/>
                  <a:gd name="T5" fmla="*/ 126 h 453"/>
                  <a:gd name="T6" fmla="*/ 75 w 6247"/>
                  <a:gd name="T7" fmla="*/ 126 h 453"/>
                  <a:gd name="T8" fmla="*/ 147 w 6247"/>
                  <a:gd name="T9" fmla="*/ 126 h 453"/>
                  <a:gd name="T10" fmla="*/ 1549 w 6247"/>
                  <a:gd name="T11" fmla="*/ 126 h 453"/>
                  <a:gd name="T12" fmla="*/ 1549 w 6247"/>
                  <a:gd name="T13" fmla="*/ 272 h 453"/>
                  <a:gd name="T14" fmla="*/ 1549 w 6247"/>
                  <a:gd name="T15" fmla="*/ 354 h 453"/>
                  <a:gd name="T16" fmla="*/ 1549 w 6247"/>
                  <a:gd name="T17" fmla="*/ 411 h 453"/>
                  <a:gd name="T18" fmla="*/ 1549 w 6247"/>
                  <a:gd name="T19" fmla="*/ 453 h 453"/>
                  <a:gd name="T20" fmla="*/ 1663 w 6247"/>
                  <a:gd name="T21" fmla="*/ 453 h 453"/>
                  <a:gd name="T22" fmla="*/ 1663 w 6247"/>
                  <a:gd name="T23" fmla="*/ 453 h 453"/>
                  <a:gd name="T24" fmla="*/ 1663 w 6247"/>
                  <a:gd name="T25" fmla="*/ 411 h 453"/>
                  <a:gd name="T26" fmla="*/ 1663 w 6247"/>
                  <a:gd name="T27" fmla="*/ 354 h 453"/>
                  <a:gd name="T28" fmla="*/ 1663 w 6247"/>
                  <a:gd name="T29" fmla="*/ 126 h 453"/>
                  <a:gd name="T30" fmla="*/ 3069 w 6247"/>
                  <a:gd name="T31" fmla="*/ 126 h 453"/>
                  <a:gd name="T32" fmla="*/ 3069 w 6247"/>
                  <a:gd name="T33" fmla="*/ 268 h 453"/>
                  <a:gd name="T34" fmla="*/ 3069 w 6247"/>
                  <a:gd name="T35" fmla="*/ 390 h 453"/>
                  <a:gd name="T36" fmla="*/ 3069 w 6247"/>
                  <a:gd name="T37" fmla="*/ 453 h 453"/>
                  <a:gd name="T38" fmla="*/ 3183 w 6247"/>
                  <a:gd name="T39" fmla="*/ 453 h 453"/>
                  <a:gd name="T40" fmla="*/ 3183 w 6247"/>
                  <a:gd name="T41" fmla="*/ 390 h 453"/>
                  <a:gd name="T42" fmla="*/ 3183 w 6247"/>
                  <a:gd name="T43" fmla="*/ 268 h 453"/>
                  <a:gd name="T44" fmla="*/ 3183 w 6247"/>
                  <a:gd name="T45" fmla="*/ 126 h 453"/>
                  <a:gd name="T46" fmla="*/ 4594 w 6247"/>
                  <a:gd name="T47" fmla="*/ 126 h 453"/>
                  <a:gd name="T48" fmla="*/ 4594 w 6247"/>
                  <a:gd name="T49" fmla="*/ 289 h 453"/>
                  <a:gd name="T50" fmla="*/ 4594 w 6247"/>
                  <a:gd name="T51" fmla="*/ 411 h 453"/>
                  <a:gd name="T52" fmla="*/ 4594 w 6247"/>
                  <a:gd name="T53" fmla="*/ 453 h 453"/>
                  <a:gd name="T54" fmla="*/ 4708 w 6247"/>
                  <a:gd name="T55" fmla="*/ 453 h 453"/>
                  <a:gd name="T56" fmla="*/ 4708 w 6247"/>
                  <a:gd name="T57" fmla="*/ 411 h 453"/>
                  <a:gd name="T58" fmla="*/ 4708 w 6247"/>
                  <a:gd name="T59" fmla="*/ 289 h 453"/>
                  <a:gd name="T60" fmla="*/ 4708 w 6247"/>
                  <a:gd name="T61" fmla="*/ 126 h 453"/>
                  <a:gd name="T62" fmla="*/ 6025 w 6247"/>
                  <a:gd name="T63" fmla="*/ 126 h 453"/>
                  <a:gd name="T64" fmla="*/ 6173 w 6247"/>
                  <a:gd name="T65" fmla="*/ 126 h 453"/>
                  <a:gd name="T66" fmla="*/ 6247 w 6247"/>
                  <a:gd name="T67" fmla="*/ 126 h 453"/>
                  <a:gd name="T68" fmla="*/ 6247 w 6247"/>
                  <a:gd name="T69" fmla="*/ 116 h 453"/>
                  <a:gd name="T70" fmla="*/ 6247 w 6247"/>
                  <a:gd name="T71" fmla="*/ 0 h 453"/>
                  <a:gd name="T72" fmla="*/ 0 w 6247"/>
                  <a:gd name="T73"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7" h="453">
                    <a:moveTo>
                      <a:pt x="0" y="0"/>
                    </a:moveTo>
                    <a:lnTo>
                      <a:pt x="0" y="116"/>
                    </a:lnTo>
                    <a:lnTo>
                      <a:pt x="0" y="126"/>
                    </a:lnTo>
                    <a:lnTo>
                      <a:pt x="75" y="126"/>
                    </a:lnTo>
                    <a:lnTo>
                      <a:pt x="147" y="126"/>
                    </a:lnTo>
                    <a:lnTo>
                      <a:pt x="1549" y="126"/>
                    </a:lnTo>
                    <a:lnTo>
                      <a:pt x="1549" y="272"/>
                    </a:lnTo>
                    <a:lnTo>
                      <a:pt x="1549" y="354"/>
                    </a:lnTo>
                    <a:lnTo>
                      <a:pt x="1549" y="411"/>
                    </a:lnTo>
                    <a:lnTo>
                      <a:pt x="1549" y="453"/>
                    </a:lnTo>
                    <a:lnTo>
                      <a:pt x="1663" y="453"/>
                    </a:lnTo>
                    <a:lnTo>
                      <a:pt x="1663" y="453"/>
                    </a:lnTo>
                    <a:lnTo>
                      <a:pt x="1663" y="411"/>
                    </a:lnTo>
                    <a:lnTo>
                      <a:pt x="1663" y="354"/>
                    </a:lnTo>
                    <a:lnTo>
                      <a:pt x="1663" y="126"/>
                    </a:lnTo>
                    <a:lnTo>
                      <a:pt x="3069" y="126"/>
                    </a:lnTo>
                    <a:lnTo>
                      <a:pt x="3069" y="268"/>
                    </a:lnTo>
                    <a:lnTo>
                      <a:pt x="3069" y="390"/>
                    </a:lnTo>
                    <a:lnTo>
                      <a:pt x="3069" y="453"/>
                    </a:lnTo>
                    <a:lnTo>
                      <a:pt x="3183" y="453"/>
                    </a:lnTo>
                    <a:lnTo>
                      <a:pt x="3183" y="390"/>
                    </a:lnTo>
                    <a:lnTo>
                      <a:pt x="3183" y="268"/>
                    </a:lnTo>
                    <a:lnTo>
                      <a:pt x="3183" y="126"/>
                    </a:lnTo>
                    <a:lnTo>
                      <a:pt x="4594" y="126"/>
                    </a:lnTo>
                    <a:lnTo>
                      <a:pt x="4594" y="289"/>
                    </a:lnTo>
                    <a:lnTo>
                      <a:pt x="4594" y="411"/>
                    </a:lnTo>
                    <a:lnTo>
                      <a:pt x="4594" y="453"/>
                    </a:lnTo>
                    <a:lnTo>
                      <a:pt x="4708" y="453"/>
                    </a:lnTo>
                    <a:lnTo>
                      <a:pt x="4708" y="411"/>
                    </a:lnTo>
                    <a:lnTo>
                      <a:pt x="4708" y="289"/>
                    </a:lnTo>
                    <a:lnTo>
                      <a:pt x="4708" y="126"/>
                    </a:lnTo>
                    <a:lnTo>
                      <a:pt x="6025" y="126"/>
                    </a:lnTo>
                    <a:lnTo>
                      <a:pt x="6173" y="126"/>
                    </a:lnTo>
                    <a:lnTo>
                      <a:pt x="6247" y="126"/>
                    </a:lnTo>
                    <a:lnTo>
                      <a:pt x="6247" y="116"/>
                    </a:lnTo>
                    <a:lnTo>
                      <a:pt x="6247" y="0"/>
                    </a:ln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5" name="Prostokąt 35">
              <a:extLst>
                <a:ext uri="{FF2B5EF4-FFF2-40B4-BE49-F238E27FC236}">
                  <a16:creationId xmlns:a16="http://schemas.microsoft.com/office/drawing/2014/main" id="{CF5C6235-4D43-461E-AED9-C3E78BF00D7D}"/>
                </a:ext>
              </a:extLst>
            </p:cNvPr>
            <p:cNvSpPr/>
            <p:nvPr/>
          </p:nvSpPr>
          <p:spPr>
            <a:xfrm>
              <a:off x="1247350"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96" name="Prostokąt 35">
              <a:extLst>
                <a:ext uri="{FF2B5EF4-FFF2-40B4-BE49-F238E27FC236}">
                  <a16:creationId xmlns:a16="http://schemas.microsoft.com/office/drawing/2014/main" id="{401030F6-265C-4F7A-80B0-D635F09E506B}"/>
                </a:ext>
              </a:extLst>
            </p:cNvPr>
            <p:cNvSpPr/>
            <p:nvPr/>
          </p:nvSpPr>
          <p:spPr>
            <a:xfrm>
              <a:off x="1040856" y="1394528"/>
              <a:ext cx="2400844"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7" name="Prostokąt 35">
              <a:extLst>
                <a:ext uri="{FF2B5EF4-FFF2-40B4-BE49-F238E27FC236}">
                  <a16:creationId xmlns:a16="http://schemas.microsoft.com/office/drawing/2014/main" id="{28741CD0-0210-466A-B6D8-B6EAAAC0E61A}"/>
                </a:ext>
              </a:extLst>
            </p:cNvPr>
            <p:cNvSpPr/>
            <p:nvPr/>
          </p:nvSpPr>
          <p:spPr>
            <a:xfrm>
              <a:off x="3641198" y="1394528"/>
              <a:ext cx="2391302"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8" name="Prostokąt 35">
              <a:extLst>
                <a:ext uri="{FF2B5EF4-FFF2-40B4-BE49-F238E27FC236}">
                  <a16:creationId xmlns:a16="http://schemas.microsoft.com/office/drawing/2014/main" id="{C6D3D382-4BBC-47B9-8A84-71A4B03BFEAD}"/>
                </a:ext>
              </a:extLst>
            </p:cNvPr>
            <p:cNvSpPr/>
            <p:nvPr/>
          </p:nvSpPr>
          <p:spPr>
            <a:xfrm>
              <a:off x="6228842" y="1394528"/>
              <a:ext cx="2407158"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99" name="Prostokąt 35">
              <a:extLst>
                <a:ext uri="{FF2B5EF4-FFF2-40B4-BE49-F238E27FC236}">
                  <a16:creationId xmlns:a16="http://schemas.microsoft.com/office/drawing/2014/main" id="{D7F03A9D-62B7-4673-BEF6-B6E589527C58}"/>
                </a:ext>
              </a:extLst>
            </p:cNvPr>
            <p:cNvSpPr/>
            <p:nvPr/>
          </p:nvSpPr>
          <p:spPr>
            <a:xfrm>
              <a:off x="8828868" y="1394528"/>
              <a:ext cx="2359832" cy="565393"/>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2">
                      <a:lumMod val="10000"/>
                    </a:schemeClr>
                  </a:solidFill>
                </a:rPr>
                <a:t>YOUR TITLE</a:t>
              </a:r>
            </a:p>
          </p:txBody>
        </p:sp>
        <p:sp>
          <p:nvSpPr>
            <p:cNvPr id="100" name="Prostokąt 35">
              <a:extLst>
                <a:ext uri="{FF2B5EF4-FFF2-40B4-BE49-F238E27FC236}">
                  <a16:creationId xmlns:a16="http://schemas.microsoft.com/office/drawing/2014/main" id="{F05A31A8-7872-48B6-A4DE-DC4D1A4D9343}"/>
                </a:ext>
              </a:extLst>
            </p:cNvPr>
            <p:cNvSpPr/>
            <p:nvPr/>
          </p:nvSpPr>
          <p:spPr>
            <a:xfrm>
              <a:off x="3842921"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101" name="Prostokąt 35">
              <a:extLst>
                <a:ext uri="{FF2B5EF4-FFF2-40B4-BE49-F238E27FC236}">
                  <a16:creationId xmlns:a16="http://schemas.microsoft.com/office/drawing/2014/main" id="{0393BD5F-8617-4249-9C18-4C0086B7FDC8}"/>
                </a:ext>
              </a:extLst>
            </p:cNvPr>
            <p:cNvSpPr/>
            <p:nvPr/>
          </p:nvSpPr>
          <p:spPr>
            <a:xfrm>
              <a:off x="6438493"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sp>
          <p:nvSpPr>
            <p:cNvPr id="102" name="Prostokąt 35">
              <a:extLst>
                <a:ext uri="{FF2B5EF4-FFF2-40B4-BE49-F238E27FC236}">
                  <a16:creationId xmlns:a16="http://schemas.microsoft.com/office/drawing/2014/main" id="{9E683A47-52D2-48E0-8DCA-7FD566EFFD7C}"/>
                </a:ext>
              </a:extLst>
            </p:cNvPr>
            <p:cNvSpPr/>
            <p:nvPr/>
          </p:nvSpPr>
          <p:spPr>
            <a:xfrm>
              <a:off x="9007727" y="3966753"/>
              <a:ext cx="1987856" cy="1917640"/>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bg2">
                    <a:lumMod val="10000"/>
                  </a:schemeClr>
                </a:solidFill>
              </a:endParaRPr>
            </a:p>
          </p:txBody>
        </p:sp>
      </p:grpSp>
    </p:spTree>
    <p:extLst>
      <p:ext uri="{BB962C8B-B14F-4D97-AF65-F5344CB8AC3E}">
        <p14:creationId xmlns:p14="http://schemas.microsoft.com/office/powerpoint/2010/main" val="2360342909"/>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rallelogram 8">
            <a:extLst>
              <a:ext uri="{FF2B5EF4-FFF2-40B4-BE49-F238E27FC236}">
                <a16:creationId xmlns:a16="http://schemas.microsoft.com/office/drawing/2014/main" id="{9FCF2572-EABA-418E-A745-A6659078D635}"/>
              </a:ext>
            </a:extLst>
          </p:cNvPr>
          <p:cNvSpPr/>
          <p:nvPr/>
        </p:nvSpPr>
        <p:spPr>
          <a:xfrm flipH="1">
            <a:off x="130301" y="-4570"/>
            <a:ext cx="11931398" cy="6862570"/>
          </a:xfrm>
          <a:prstGeom prst="parallelogram">
            <a:avLst>
              <a:gd name="adj" fmla="val 11398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hidden="1">
            <a:extLst>
              <a:ext uri="{FF2B5EF4-FFF2-40B4-BE49-F238E27FC236}">
                <a16:creationId xmlns:a16="http://schemas.microsoft.com/office/drawing/2014/main" id="{27741084-88B2-4DA8-BE8C-847C50712A58}"/>
              </a:ext>
            </a:extLst>
          </p:cNvPr>
          <p:cNvGrpSpPr/>
          <p:nvPr/>
        </p:nvGrpSpPr>
        <p:grpSpPr>
          <a:xfrm>
            <a:off x="0" y="-30089"/>
            <a:ext cx="12192000" cy="6918177"/>
            <a:chOff x="0" y="-30089"/>
            <a:chExt cx="12192000" cy="6918177"/>
          </a:xfrm>
        </p:grpSpPr>
        <p:sp>
          <p:nvSpPr>
            <p:cNvPr id="20" name="Freeform: Shape 19">
              <a:extLst>
                <a:ext uri="{FF2B5EF4-FFF2-40B4-BE49-F238E27FC236}">
                  <a16:creationId xmlns:a16="http://schemas.microsoft.com/office/drawing/2014/main" id="{BF6DA696-3EE5-4B39-B5B0-25E2B295A376}"/>
                </a:ext>
              </a:extLst>
            </p:cNvPr>
            <p:cNvSpPr/>
            <p:nvPr/>
          </p:nvSpPr>
          <p:spPr>
            <a:xfrm>
              <a:off x="0" y="0"/>
              <a:ext cx="6888088" cy="6888088"/>
            </a:xfrm>
            <a:custGeom>
              <a:avLst/>
              <a:gdLst>
                <a:gd name="connsiteX0" fmla="*/ 0 w 6888088"/>
                <a:gd name="connsiteY0" fmla="*/ 0 h 6888088"/>
                <a:gd name="connsiteX1" fmla="*/ 6888088 w 6888088"/>
                <a:gd name="connsiteY1" fmla="*/ 6888088 h 6888088"/>
                <a:gd name="connsiteX2" fmla="*/ 6600056 w 6888088"/>
                <a:gd name="connsiteY2" fmla="*/ 6888088 h 6888088"/>
                <a:gd name="connsiteX3" fmla="*/ 0 w 6888088"/>
                <a:gd name="connsiteY3" fmla="*/ 290736 h 6888088"/>
                <a:gd name="connsiteX4" fmla="*/ 0 w 6888088"/>
                <a:gd name="connsiteY4" fmla="*/ 0 h 6888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088" h="6888088">
                  <a:moveTo>
                    <a:pt x="0" y="0"/>
                  </a:moveTo>
                  <a:lnTo>
                    <a:pt x="6888088" y="6888088"/>
                  </a:lnTo>
                  <a:lnTo>
                    <a:pt x="6600056" y="6888088"/>
                  </a:lnTo>
                  <a:lnTo>
                    <a:pt x="0" y="290736"/>
                  </a:lnTo>
                  <a:lnTo>
                    <a:pt x="0"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Freeform: Shape 24">
              <a:extLst>
                <a:ext uri="{FF2B5EF4-FFF2-40B4-BE49-F238E27FC236}">
                  <a16:creationId xmlns:a16="http://schemas.microsoft.com/office/drawing/2014/main" id="{86D1E0D2-1CE6-4987-9018-37F5B807A666}"/>
                </a:ext>
              </a:extLst>
            </p:cNvPr>
            <p:cNvSpPr/>
            <p:nvPr/>
          </p:nvSpPr>
          <p:spPr>
            <a:xfrm rot="10800000">
              <a:off x="5303912" y="-30089"/>
              <a:ext cx="6888088" cy="6888088"/>
            </a:xfrm>
            <a:custGeom>
              <a:avLst/>
              <a:gdLst>
                <a:gd name="connsiteX0" fmla="*/ 6888088 w 6888088"/>
                <a:gd name="connsiteY0" fmla="*/ 6888088 h 6888088"/>
                <a:gd name="connsiteX1" fmla="*/ 6633847 w 6888088"/>
                <a:gd name="connsiteY1" fmla="*/ 6888088 h 6888088"/>
                <a:gd name="connsiteX2" fmla="*/ 0 w 6888088"/>
                <a:gd name="connsiteY2" fmla="*/ 254241 h 6888088"/>
                <a:gd name="connsiteX3" fmla="*/ 0 w 6888088"/>
                <a:gd name="connsiteY3" fmla="*/ 0 h 6888088"/>
                <a:gd name="connsiteX4" fmla="*/ 6888088 w 6888088"/>
                <a:gd name="connsiteY4" fmla="*/ 6888088 h 6888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088" h="6888088">
                  <a:moveTo>
                    <a:pt x="6888088" y="6888088"/>
                  </a:moveTo>
                  <a:lnTo>
                    <a:pt x="6633847" y="6888088"/>
                  </a:lnTo>
                  <a:lnTo>
                    <a:pt x="0" y="254241"/>
                  </a:lnTo>
                  <a:lnTo>
                    <a:pt x="0" y="0"/>
                  </a:lnTo>
                  <a:lnTo>
                    <a:pt x="6888088" y="6888088"/>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2" name="Title 31">
            <a:extLst>
              <a:ext uri="{FF2B5EF4-FFF2-40B4-BE49-F238E27FC236}">
                <a16:creationId xmlns:a16="http://schemas.microsoft.com/office/drawing/2014/main" id="{AD640A56-06E8-4CFF-BE68-F237447F193F}"/>
              </a:ext>
            </a:extLst>
          </p:cNvPr>
          <p:cNvSpPr>
            <a:spLocks noGrp="1"/>
          </p:cNvSpPr>
          <p:nvPr>
            <p:ph type="title"/>
          </p:nvPr>
        </p:nvSpPr>
        <p:spPr/>
        <p:txBody>
          <a:bodyPr>
            <a:normAutofit fontScale="90000"/>
          </a:bodyPr>
          <a:lstStyle/>
          <a:p>
            <a:pPr algn="ctr"/>
            <a:r>
              <a:rPr lang="en-US" dirty="0"/>
              <a:t>Bridge The Gap Company – Customers, </a:t>
            </a:r>
            <a:br>
              <a:rPr lang="en-US" dirty="0"/>
            </a:br>
            <a:r>
              <a:rPr lang="en-US" sz="2700" dirty="0"/>
              <a:t>Top View River Crossing Map Concept Illustration</a:t>
            </a:r>
          </a:p>
        </p:txBody>
      </p:sp>
      <p:sp>
        <p:nvSpPr>
          <p:cNvPr id="28" name="Prostokąt 35">
            <a:extLst>
              <a:ext uri="{FF2B5EF4-FFF2-40B4-BE49-F238E27FC236}">
                <a16:creationId xmlns:a16="http://schemas.microsoft.com/office/drawing/2014/main" id="{F6597D00-61B6-4B42-8163-BBF778378076}"/>
              </a:ext>
            </a:extLst>
          </p:cNvPr>
          <p:cNvSpPr/>
          <p:nvPr/>
        </p:nvSpPr>
        <p:spPr>
          <a:xfrm>
            <a:off x="804396" y="4636060"/>
            <a:ext cx="3015636" cy="1198762"/>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lnSpc>
                <a:spcPct val="80000"/>
              </a:lnSpc>
              <a:spcAft>
                <a:spcPts val="450"/>
              </a:spcAft>
            </a:pPr>
            <a:r>
              <a:rPr lang="en-US" sz="3600" dirty="0">
                <a:solidFill>
                  <a:schemeClr val="accent1"/>
                </a:solidFill>
              </a:rPr>
              <a:t>Our </a:t>
            </a:r>
            <a:br>
              <a:rPr lang="en-US" sz="3600" dirty="0">
                <a:solidFill>
                  <a:schemeClr val="accent1"/>
                </a:solidFill>
              </a:rPr>
            </a:br>
            <a:r>
              <a:rPr lang="en-US" sz="3600" dirty="0">
                <a:solidFill>
                  <a:schemeClr val="accent1"/>
                </a:solidFill>
              </a:rPr>
              <a:t>Company</a:t>
            </a:r>
          </a:p>
        </p:txBody>
      </p:sp>
      <p:sp>
        <p:nvSpPr>
          <p:cNvPr id="29" name="Prostokąt 35">
            <a:extLst>
              <a:ext uri="{FF2B5EF4-FFF2-40B4-BE49-F238E27FC236}">
                <a16:creationId xmlns:a16="http://schemas.microsoft.com/office/drawing/2014/main" id="{E889BC29-7B23-41AC-A68D-FF2D373E6E7B}"/>
              </a:ext>
            </a:extLst>
          </p:cNvPr>
          <p:cNvSpPr/>
          <p:nvPr/>
        </p:nvSpPr>
        <p:spPr>
          <a:xfrm>
            <a:off x="8235948" y="1159796"/>
            <a:ext cx="3015636" cy="1090105"/>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lnSpc>
                <a:spcPct val="80000"/>
              </a:lnSpc>
              <a:spcAft>
                <a:spcPts val="450"/>
              </a:spcAft>
            </a:pPr>
            <a:r>
              <a:rPr lang="en-US" sz="3600" dirty="0">
                <a:solidFill>
                  <a:schemeClr val="accent1"/>
                </a:solidFill>
              </a:rPr>
              <a:t>Our</a:t>
            </a:r>
            <a:br>
              <a:rPr lang="en-US" sz="3600" dirty="0">
                <a:solidFill>
                  <a:schemeClr val="accent1"/>
                </a:solidFill>
              </a:rPr>
            </a:br>
            <a:r>
              <a:rPr lang="en-US" sz="3600" dirty="0">
                <a:solidFill>
                  <a:schemeClr val="accent1"/>
                </a:solidFill>
              </a:rPr>
              <a:t>Clients</a:t>
            </a:r>
          </a:p>
        </p:txBody>
      </p:sp>
      <p:grpSp>
        <p:nvGrpSpPr>
          <p:cNvPr id="2" name="Grupa 1">
            <a:extLst>
              <a:ext uri="{FF2B5EF4-FFF2-40B4-BE49-F238E27FC236}">
                <a16:creationId xmlns:a16="http://schemas.microsoft.com/office/drawing/2014/main" id="{C48EC565-4AE3-4EA6-9F9F-6AE0530595C1}"/>
              </a:ext>
            </a:extLst>
          </p:cNvPr>
          <p:cNvGrpSpPr/>
          <p:nvPr/>
        </p:nvGrpSpPr>
        <p:grpSpPr>
          <a:xfrm>
            <a:off x="3827960" y="1717608"/>
            <a:ext cx="4458041" cy="3594342"/>
            <a:chOff x="3827960" y="1717608"/>
            <a:chExt cx="4458041" cy="3594342"/>
          </a:xfrm>
        </p:grpSpPr>
        <p:grpSp>
          <p:nvGrpSpPr>
            <p:cNvPr id="24" name="Group 23">
              <a:extLst>
                <a:ext uri="{FF2B5EF4-FFF2-40B4-BE49-F238E27FC236}">
                  <a16:creationId xmlns:a16="http://schemas.microsoft.com/office/drawing/2014/main" id="{B5BD5C19-FAA9-4CE6-98BF-D88117A19E8C}"/>
                </a:ext>
              </a:extLst>
            </p:cNvPr>
            <p:cNvGrpSpPr/>
            <p:nvPr/>
          </p:nvGrpSpPr>
          <p:grpSpPr>
            <a:xfrm rot="18640070">
              <a:off x="4503126" y="2471756"/>
              <a:ext cx="3475822" cy="2204566"/>
              <a:chOff x="4080135" y="2436300"/>
              <a:chExt cx="4508088" cy="2419562"/>
            </a:xfrm>
          </p:grpSpPr>
          <p:sp>
            <p:nvSpPr>
              <p:cNvPr id="6" name="Rectangle 5">
                <a:extLst>
                  <a:ext uri="{FF2B5EF4-FFF2-40B4-BE49-F238E27FC236}">
                    <a16:creationId xmlns:a16="http://schemas.microsoft.com/office/drawing/2014/main" id="{976F9505-658D-47F7-80BE-C03209B7EAF4}"/>
                  </a:ext>
                </a:extLst>
              </p:cNvPr>
              <p:cNvSpPr/>
              <p:nvPr/>
            </p:nvSpPr>
            <p:spPr>
              <a:xfrm>
                <a:off x="4080135" y="2739624"/>
                <a:ext cx="4508088" cy="18129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BRIDGE </a:t>
                </a:r>
              </a:p>
              <a:p>
                <a:pPr algn="ctr"/>
                <a:r>
                  <a:rPr lang="en-US" sz="3600" dirty="0"/>
                  <a:t>THE GAP</a:t>
                </a:r>
              </a:p>
            </p:txBody>
          </p:sp>
          <p:sp>
            <p:nvSpPr>
              <p:cNvPr id="22" name="Rectangle: Rounded Corners 21">
                <a:extLst>
                  <a:ext uri="{FF2B5EF4-FFF2-40B4-BE49-F238E27FC236}">
                    <a16:creationId xmlns:a16="http://schemas.microsoft.com/office/drawing/2014/main" id="{901E72F0-6A08-47DD-AE7E-FE4159D57A95}"/>
                  </a:ext>
                </a:extLst>
              </p:cNvPr>
              <p:cNvSpPr/>
              <p:nvPr/>
            </p:nvSpPr>
            <p:spPr>
              <a:xfrm>
                <a:off x="4080135" y="2436300"/>
                <a:ext cx="4508088" cy="19218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dirty="0"/>
              </a:p>
            </p:txBody>
          </p:sp>
          <p:sp>
            <p:nvSpPr>
              <p:cNvPr id="23" name="Rectangle: Rounded Corners 22">
                <a:extLst>
                  <a:ext uri="{FF2B5EF4-FFF2-40B4-BE49-F238E27FC236}">
                    <a16:creationId xmlns:a16="http://schemas.microsoft.com/office/drawing/2014/main" id="{4313DAE4-1355-4717-9D00-FFEDA6867858}"/>
                  </a:ext>
                </a:extLst>
              </p:cNvPr>
              <p:cNvSpPr/>
              <p:nvPr/>
            </p:nvSpPr>
            <p:spPr>
              <a:xfrm>
                <a:off x="4080135" y="4663675"/>
                <a:ext cx="4508088" cy="19218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dirty="0"/>
              </a:p>
            </p:txBody>
          </p:sp>
        </p:grpSp>
        <p:sp>
          <p:nvSpPr>
            <p:cNvPr id="34" name="Freeform: Shape 33">
              <a:extLst>
                <a:ext uri="{FF2B5EF4-FFF2-40B4-BE49-F238E27FC236}">
                  <a16:creationId xmlns:a16="http://schemas.microsoft.com/office/drawing/2014/main" id="{4106AEE0-12F7-408C-8BBF-91D68CB799BF}"/>
                </a:ext>
              </a:extLst>
            </p:cNvPr>
            <p:cNvSpPr/>
            <p:nvPr/>
          </p:nvSpPr>
          <p:spPr>
            <a:xfrm>
              <a:off x="3827960" y="4389632"/>
              <a:ext cx="1680157" cy="765111"/>
            </a:xfrm>
            <a:custGeom>
              <a:avLst/>
              <a:gdLst>
                <a:gd name="connsiteX0" fmla="*/ 0 w 1727200"/>
                <a:gd name="connsiteY0" fmla="*/ 558800 h 612570"/>
                <a:gd name="connsiteX1" fmla="*/ 927100 w 1727200"/>
                <a:gd name="connsiteY1" fmla="*/ 558800 h 612570"/>
                <a:gd name="connsiteX2" fmla="*/ 1727200 w 1727200"/>
                <a:gd name="connsiteY2" fmla="*/ 0 h 612570"/>
              </a:gdLst>
              <a:ahLst/>
              <a:cxnLst>
                <a:cxn ang="0">
                  <a:pos x="connsiteX0" y="connsiteY0"/>
                </a:cxn>
                <a:cxn ang="0">
                  <a:pos x="connsiteX1" y="connsiteY1"/>
                </a:cxn>
                <a:cxn ang="0">
                  <a:pos x="connsiteX2" y="connsiteY2"/>
                </a:cxn>
              </a:cxnLst>
              <a:rect l="l" t="t" r="r" b="b"/>
              <a:pathLst>
                <a:path w="1727200" h="612570">
                  <a:moveTo>
                    <a:pt x="0" y="558800"/>
                  </a:moveTo>
                  <a:cubicBezTo>
                    <a:pt x="319616" y="605366"/>
                    <a:pt x="639233" y="651933"/>
                    <a:pt x="927100" y="558800"/>
                  </a:cubicBezTo>
                  <a:cubicBezTo>
                    <a:pt x="1214967" y="465667"/>
                    <a:pt x="1471083" y="232833"/>
                    <a:pt x="1727200" y="0"/>
                  </a:cubicBezTo>
                </a:path>
              </a:pathLst>
            </a:custGeom>
            <a:noFill/>
            <a:ln w="57150" cap="rnd">
              <a:solidFill>
                <a:schemeClr val="accent3">
                  <a:lumMod val="7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BDA8654F-5040-4157-8568-26D091436355}"/>
                </a:ext>
              </a:extLst>
            </p:cNvPr>
            <p:cNvSpPr/>
            <p:nvPr/>
          </p:nvSpPr>
          <p:spPr>
            <a:xfrm>
              <a:off x="6928915" y="1717608"/>
              <a:ext cx="1357086" cy="990600"/>
            </a:xfrm>
            <a:custGeom>
              <a:avLst/>
              <a:gdLst>
                <a:gd name="connsiteX0" fmla="*/ 0 w 1625600"/>
                <a:gd name="connsiteY0" fmla="*/ 939800 h 939800"/>
                <a:gd name="connsiteX1" fmla="*/ 609600 w 1625600"/>
                <a:gd name="connsiteY1" fmla="*/ 381000 h 939800"/>
                <a:gd name="connsiteX2" fmla="*/ 1625600 w 1625600"/>
                <a:gd name="connsiteY2" fmla="*/ 0 h 939800"/>
              </a:gdLst>
              <a:ahLst/>
              <a:cxnLst>
                <a:cxn ang="0">
                  <a:pos x="connsiteX0" y="connsiteY0"/>
                </a:cxn>
                <a:cxn ang="0">
                  <a:pos x="connsiteX1" y="connsiteY1"/>
                </a:cxn>
                <a:cxn ang="0">
                  <a:pos x="connsiteX2" y="connsiteY2"/>
                </a:cxn>
              </a:cxnLst>
              <a:rect l="l" t="t" r="r" b="b"/>
              <a:pathLst>
                <a:path w="1625600" h="939800">
                  <a:moveTo>
                    <a:pt x="0" y="939800"/>
                  </a:moveTo>
                  <a:cubicBezTo>
                    <a:pt x="169333" y="738716"/>
                    <a:pt x="338667" y="537633"/>
                    <a:pt x="609600" y="381000"/>
                  </a:cubicBezTo>
                  <a:cubicBezTo>
                    <a:pt x="880533" y="224367"/>
                    <a:pt x="1253066" y="112183"/>
                    <a:pt x="1625600" y="0"/>
                  </a:cubicBezTo>
                </a:path>
              </a:pathLst>
            </a:custGeom>
            <a:noFill/>
            <a:ln w="57150" cap="rnd">
              <a:solidFill>
                <a:schemeClr val="accent3">
                  <a:lumMod val="75000"/>
                </a:schemeClr>
              </a:solidFill>
              <a:prstDash val="dash"/>
              <a:round/>
              <a:tailEnd type="arrow"/>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7" name="Prostokąt 35">
            <a:extLst>
              <a:ext uri="{FF2B5EF4-FFF2-40B4-BE49-F238E27FC236}">
                <a16:creationId xmlns:a16="http://schemas.microsoft.com/office/drawing/2014/main" id="{70EC7BAD-90A6-4C15-9716-3A4488B325D4}"/>
              </a:ext>
            </a:extLst>
          </p:cNvPr>
          <p:cNvSpPr/>
          <p:nvPr/>
        </p:nvSpPr>
        <p:spPr>
          <a:xfrm>
            <a:off x="2939548" y="1073599"/>
            <a:ext cx="2682222" cy="177482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3600" dirty="0">
                <a:solidFill>
                  <a:schemeClr val="accent1">
                    <a:lumMod val="50000"/>
                  </a:schemeClr>
                </a:solidFill>
              </a:rPr>
              <a:t>What are </a:t>
            </a:r>
          </a:p>
          <a:p>
            <a:pPr algn="ctr">
              <a:spcAft>
                <a:spcPts val="450"/>
              </a:spcAft>
            </a:pPr>
            <a:r>
              <a:rPr lang="en-US" sz="3600" dirty="0">
                <a:solidFill>
                  <a:schemeClr val="accent1">
                    <a:lumMod val="50000"/>
                  </a:schemeClr>
                </a:solidFill>
              </a:rPr>
              <a:t>we doing?</a:t>
            </a:r>
          </a:p>
        </p:txBody>
      </p:sp>
      <p:sp>
        <p:nvSpPr>
          <p:cNvPr id="38" name="Prostokąt 35">
            <a:extLst>
              <a:ext uri="{FF2B5EF4-FFF2-40B4-BE49-F238E27FC236}">
                <a16:creationId xmlns:a16="http://schemas.microsoft.com/office/drawing/2014/main" id="{9A664E11-3983-42E7-90EE-C495121146D7}"/>
              </a:ext>
            </a:extLst>
          </p:cNvPr>
          <p:cNvSpPr/>
          <p:nvPr/>
        </p:nvSpPr>
        <p:spPr>
          <a:xfrm>
            <a:off x="6884641" y="4556100"/>
            <a:ext cx="3015636" cy="177482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3600" dirty="0">
                <a:solidFill>
                  <a:schemeClr val="accent1">
                    <a:lumMod val="50000"/>
                  </a:schemeClr>
                </a:solidFill>
              </a:rPr>
              <a:t>What should</a:t>
            </a:r>
          </a:p>
          <a:p>
            <a:pPr algn="ctr">
              <a:spcAft>
                <a:spcPts val="450"/>
              </a:spcAft>
            </a:pPr>
            <a:r>
              <a:rPr lang="en-US" sz="3600" dirty="0">
                <a:solidFill>
                  <a:schemeClr val="accent1">
                    <a:lumMod val="50000"/>
                  </a:schemeClr>
                </a:solidFill>
              </a:rPr>
              <a:t>we do?</a:t>
            </a:r>
          </a:p>
        </p:txBody>
      </p:sp>
      <p:sp>
        <p:nvSpPr>
          <p:cNvPr id="17" name="Freeform 9">
            <a:extLst>
              <a:ext uri="{FF2B5EF4-FFF2-40B4-BE49-F238E27FC236}">
                <a16:creationId xmlns:a16="http://schemas.microsoft.com/office/drawing/2014/main" id="{8C4D5E78-6171-4E6F-92D1-6513447D24DE}"/>
              </a:ext>
            </a:extLst>
          </p:cNvPr>
          <p:cNvSpPr>
            <a:spLocks noChangeAspect="1" noEditPoints="1"/>
          </p:cNvSpPr>
          <p:nvPr/>
        </p:nvSpPr>
        <p:spPr bwMode="auto">
          <a:xfrm>
            <a:off x="9350967" y="2360191"/>
            <a:ext cx="785598" cy="62431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2">
            <a:extLst>
              <a:ext uri="{FF2B5EF4-FFF2-40B4-BE49-F238E27FC236}">
                <a16:creationId xmlns:a16="http://schemas.microsoft.com/office/drawing/2014/main" id="{765D50FE-FCCE-4E11-AEAF-E7076ED2EC90}"/>
              </a:ext>
            </a:extLst>
          </p:cNvPr>
          <p:cNvSpPr>
            <a:spLocks noChangeAspect="1" noEditPoints="1"/>
          </p:cNvSpPr>
          <p:nvPr/>
        </p:nvSpPr>
        <p:spPr bwMode="auto">
          <a:xfrm>
            <a:off x="1939773" y="3822700"/>
            <a:ext cx="744882" cy="58634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3536935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71DBA8A-6C24-43FA-9ABB-7708F18BC207}"/>
              </a:ext>
            </a:extLst>
          </p:cNvPr>
          <p:cNvSpPr>
            <a:spLocks noGrp="1"/>
          </p:cNvSpPr>
          <p:nvPr>
            <p:ph type="title"/>
          </p:nvPr>
        </p:nvSpPr>
        <p:spPr>
          <a:xfrm>
            <a:off x="623889" y="0"/>
            <a:ext cx="10947022" cy="972000"/>
          </a:xfrm>
        </p:spPr>
        <p:txBody>
          <a:bodyPr>
            <a:normAutofit fontScale="90000"/>
          </a:bodyPr>
          <a:lstStyle/>
          <a:p>
            <a:r>
              <a:rPr lang="en-US" dirty="0"/>
              <a:t>Problem Solving Visual Metaphor Key Flow Chart – 8 Elements</a:t>
            </a:r>
          </a:p>
        </p:txBody>
      </p:sp>
      <p:grpSp>
        <p:nvGrpSpPr>
          <p:cNvPr id="20" name="Grupa 19">
            <a:extLst>
              <a:ext uri="{FF2B5EF4-FFF2-40B4-BE49-F238E27FC236}">
                <a16:creationId xmlns:a16="http://schemas.microsoft.com/office/drawing/2014/main" id="{94C059F4-7947-4E3B-A722-0022D9558089}"/>
              </a:ext>
            </a:extLst>
          </p:cNvPr>
          <p:cNvGrpSpPr/>
          <p:nvPr/>
        </p:nvGrpSpPr>
        <p:grpSpPr>
          <a:xfrm>
            <a:off x="623889" y="3356992"/>
            <a:ext cx="9528164" cy="906184"/>
            <a:chOff x="623889" y="3478544"/>
            <a:chExt cx="9528164" cy="906184"/>
          </a:xfrm>
        </p:grpSpPr>
        <p:sp>
          <p:nvSpPr>
            <p:cNvPr id="27" name="Dowolny kształt: kształt 26">
              <a:extLst>
                <a:ext uri="{FF2B5EF4-FFF2-40B4-BE49-F238E27FC236}">
                  <a16:creationId xmlns:a16="http://schemas.microsoft.com/office/drawing/2014/main" id="{7AA1339E-26DE-425B-8A2E-558CC81C8841}"/>
                </a:ext>
              </a:extLst>
            </p:cNvPr>
            <p:cNvSpPr/>
            <p:nvPr/>
          </p:nvSpPr>
          <p:spPr>
            <a:xfrm rot="5400000" flipH="1">
              <a:off x="4934879" y="-832446"/>
              <a:ext cx="906184" cy="9528164"/>
            </a:xfrm>
            <a:custGeom>
              <a:avLst/>
              <a:gdLst>
                <a:gd name="connsiteX0" fmla="*/ 1046746 w 1046746"/>
                <a:gd name="connsiteY0" fmla="*/ 10482728 h 11006101"/>
                <a:gd name="connsiteX1" fmla="*/ 628851 w 1046746"/>
                <a:gd name="connsiteY1" fmla="*/ 9969988 h 11006101"/>
                <a:gd name="connsiteX2" fmla="*/ 612032 w 1046746"/>
                <a:gd name="connsiteY2" fmla="*/ 9968293 h 11006101"/>
                <a:gd name="connsiteX3" fmla="*/ 612032 w 1046746"/>
                <a:gd name="connsiteY3" fmla="*/ 466018 h 11006101"/>
                <a:gd name="connsiteX4" fmla="*/ 612032 w 1046746"/>
                <a:gd name="connsiteY4" fmla="*/ 466017 h 11006101"/>
                <a:gd name="connsiteX5" fmla="*/ 612032 w 1046746"/>
                <a:gd name="connsiteY5" fmla="*/ 356365 h 11006101"/>
                <a:gd name="connsiteX6" fmla="*/ 612032 w 1046746"/>
                <a:gd name="connsiteY6" fmla="*/ 356364 h 11006101"/>
                <a:gd name="connsiteX7" fmla="*/ 612032 w 1046746"/>
                <a:gd name="connsiteY7" fmla="*/ 348729 h 11006101"/>
                <a:gd name="connsiteX8" fmla="*/ 612034 w 1046746"/>
                <a:gd name="connsiteY8" fmla="*/ 348717 h 11006101"/>
                <a:gd name="connsiteX9" fmla="*/ 612034 w 1046746"/>
                <a:gd name="connsiteY9" fmla="*/ 144714 h 11006101"/>
                <a:gd name="connsiteX10" fmla="*/ 612031 w 1046746"/>
                <a:gd name="connsiteY10" fmla="*/ 144702 h 11006101"/>
                <a:gd name="connsiteX11" fmla="*/ 612031 w 1046746"/>
                <a:gd name="connsiteY11" fmla="*/ 137067 h 11006101"/>
                <a:gd name="connsiteX12" fmla="*/ 612032 w 1046746"/>
                <a:gd name="connsiteY12" fmla="*/ 137066 h 11006101"/>
                <a:gd name="connsiteX13" fmla="*/ 612032 w 1046746"/>
                <a:gd name="connsiteY13" fmla="*/ 27414 h 11006101"/>
                <a:gd name="connsiteX14" fmla="*/ 584618 w 1046746"/>
                <a:gd name="connsiteY14" fmla="*/ 0 h 11006101"/>
                <a:gd name="connsiteX15" fmla="*/ 234647 w 1046746"/>
                <a:gd name="connsiteY15" fmla="*/ 0 h 11006101"/>
                <a:gd name="connsiteX16" fmla="*/ 207233 w 1046746"/>
                <a:gd name="connsiteY16" fmla="*/ 27414 h 11006101"/>
                <a:gd name="connsiteX17" fmla="*/ 207233 w 1046746"/>
                <a:gd name="connsiteY17" fmla="*/ 137066 h 11006101"/>
                <a:gd name="connsiteX18" fmla="*/ 234647 w 1046746"/>
                <a:gd name="connsiteY18" fmla="*/ 164480 h 11006101"/>
                <a:gd name="connsiteX19" fmla="*/ 333411 w 1046746"/>
                <a:gd name="connsiteY19" fmla="*/ 164480 h 11006101"/>
                <a:gd name="connsiteX20" fmla="*/ 333411 w 1046746"/>
                <a:gd name="connsiteY20" fmla="*/ 328950 h 11006101"/>
                <a:gd name="connsiteX21" fmla="*/ 234647 w 1046746"/>
                <a:gd name="connsiteY21" fmla="*/ 328950 h 11006101"/>
                <a:gd name="connsiteX22" fmla="*/ 207233 w 1046746"/>
                <a:gd name="connsiteY22" fmla="*/ 356365 h 11006101"/>
                <a:gd name="connsiteX23" fmla="*/ 207233 w 1046746"/>
                <a:gd name="connsiteY23" fmla="*/ 466017 h 11006101"/>
                <a:gd name="connsiteX24" fmla="*/ 234647 w 1046746"/>
                <a:gd name="connsiteY24" fmla="*/ 493431 h 11006101"/>
                <a:gd name="connsiteX25" fmla="*/ 434716 w 1046746"/>
                <a:gd name="connsiteY25" fmla="*/ 493431 h 11006101"/>
                <a:gd name="connsiteX26" fmla="*/ 434716 w 1046746"/>
                <a:gd name="connsiteY26" fmla="*/ 9968292 h 11006101"/>
                <a:gd name="connsiteX27" fmla="*/ 417895 w 1046746"/>
                <a:gd name="connsiteY27" fmla="*/ 9969988 h 11006101"/>
                <a:gd name="connsiteX28" fmla="*/ 0 w 1046746"/>
                <a:gd name="connsiteY28" fmla="*/ 10482728 h 11006101"/>
                <a:gd name="connsiteX29" fmla="*/ 523373 w 1046746"/>
                <a:gd name="connsiteY29" fmla="*/ 11006101 h 11006101"/>
                <a:gd name="connsiteX30" fmla="*/ 1046746 w 1046746"/>
                <a:gd name="connsiteY30" fmla="*/ 10482728 h 1100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46746" h="11006101">
                  <a:moveTo>
                    <a:pt x="1046746" y="10482728"/>
                  </a:moveTo>
                  <a:cubicBezTo>
                    <a:pt x="1046746" y="10229808"/>
                    <a:pt x="867343" y="10018791"/>
                    <a:pt x="628851" y="9969988"/>
                  </a:cubicBezTo>
                  <a:lnTo>
                    <a:pt x="612032" y="9968293"/>
                  </a:lnTo>
                  <a:lnTo>
                    <a:pt x="612032" y="466018"/>
                  </a:lnTo>
                  <a:lnTo>
                    <a:pt x="612032" y="466017"/>
                  </a:lnTo>
                  <a:lnTo>
                    <a:pt x="612032" y="356365"/>
                  </a:lnTo>
                  <a:lnTo>
                    <a:pt x="612032" y="356364"/>
                  </a:lnTo>
                  <a:lnTo>
                    <a:pt x="612032" y="348729"/>
                  </a:lnTo>
                  <a:lnTo>
                    <a:pt x="612034" y="348717"/>
                  </a:lnTo>
                  <a:lnTo>
                    <a:pt x="612034" y="144714"/>
                  </a:lnTo>
                  <a:lnTo>
                    <a:pt x="612031" y="144702"/>
                  </a:lnTo>
                  <a:lnTo>
                    <a:pt x="612031" y="137067"/>
                  </a:lnTo>
                  <a:lnTo>
                    <a:pt x="612032" y="137066"/>
                  </a:lnTo>
                  <a:lnTo>
                    <a:pt x="612032" y="27414"/>
                  </a:lnTo>
                  <a:cubicBezTo>
                    <a:pt x="612032" y="12274"/>
                    <a:pt x="599758" y="0"/>
                    <a:pt x="584618" y="0"/>
                  </a:cubicBezTo>
                  <a:lnTo>
                    <a:pt x="234647" y="0"/>
                  </a:lnTo>
                  <a:cubicBezTo>
                    <a:pt x="219507" y="0"/>
                    <a:pt x="207233" y="12274"/>
                    <a:pt x="207233" y="27414"/>
                  </a:cubicBezTo>
                  <a:lnTo>
                    <a:pt x="207233" y="137066"/>
                  </a:lnTo>
                  <a:cubicBezTo>
                    <a:pt x="207233" y="152206"/>
                    <a:pt x="219507" y="164480"/>
                    <a:pt x="234647" y="164480"/>
                  </a:cubicBezTo>
                  <a:lnTo>
                    <a:pt x="333411" y="164480"/>
                  </a:lnTo>
                  <a:lnTo>
                    <a:pt x="333411" y="328950"/>
                  </a:lnTo>
                  <a:lnTo>
                    <a:pt x="234647" y="328950"/>
                  </a:lnTo>
                  <a:cubicBezTo>
                    <a:pt x="219507" y="328950"/>
                    <a:pt x="207233" y="341225"/>
                    <a:pt x="207233" y="356365"/>
                  </a:cubicBezTo>
                  <a:lnTo>
                    <a:pt x="207233" y="466017"/>
                  </a:lnTo>
                  <a:cubicBezTo>
                    <a:pt x="207233" y="481157"/>
                    <a:pt x="219507" y="493431"/>
                    <a:pt x="234647" y="493431"/>
                  </a:cubicBezTo>
                  <a:lnTo>
                    <a:pt x="434716" y="493431"/>
                  </a:lnTo>
                  <a:lnTo>
                    <a:pt x="434716" y="9968292"/>
                  </a:lnTo>
                  <a:lnTo>
                    <a:pt x="417895" y="9969988"/>
                  </a:lnTo>
                  <a:cubicBezTo>
                    <a:pt x="179402" y="10018791"/>
                    <a:pt x="0" y="10229808"/>
                    <a:pt x="0" y="10482728"/>
                  </a:cubicBezTo>
                  <a:cubicBezTo>
                    <a:pt x="0" y="10771779"/>
                    <a:pt x="234322" y="11006101"/>
                    <a:pt x="523373" y="11006101"/>
                  </a:cubicBezTo>
                  <a:cubicBezTo>
                    <a:pt x="812424" y="11006101"/>
                    <a:pt x="1046746" y="10771779"/>
                    <a:pt x="1046746" y="1048272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7" name="Owal 6">
              <a:extLst>
                <a:ext uri="{FF2B5EF4-FFF2-40B4-BE49-F238E27FC236}">
                  <a16:creationId xmlns:a16="http://schemas.microsoft.com/office/drawing/2014/main" id="{33D21C55-B485-4203-9CAC-DE544C479F35}"/>
                </a:ext>
              </a:extLst>
            </p:cNvPr>
            <p:cNvSpPr/>
            <p:nvPr/>
          </p:nvSpPr>
          <p:spPr>
            <a:xfrm>
              <a:off x="728678" y="3582351"/>
              <a:ext cx="701731" cy="7017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upa 10">
            <a:extLst>
              <a:ext uri="{FF2B5EF4-FFF2-40B4-BE49-F238E27FC236}">
                <a16:creationId xmlns:a16="http://schemas.microsoft.com/office/drawing/2014/main" id="{B89D5A3F-DC5A-447C-9FBD-DEB800B321AD}"/>
              </a:ext>
            </a:extLst>
          </p:cNvPr>
          <p:cNvGrpSpPr/>
          <p:nvPr/>
        </p:nvGrpSpPr>
        <p:grpSpPr>
          <a:xfrm>
            <a:off x="1568615" y="1488283"/>
            <a:ext cx="1555200" cy="2270531"/>
            <a:chOff x="1568615" y="1609835"/>
            <a:chExt cx="1555200" cy="2270531"/>
          </a:xfrm>
        </p:grpSpPr>
        <p:sp>
          <p:nvSpPr>
            <p:cNvPr id="39" name="Prostokąt 38">
              <a:extLst>
                <a:ext uri="{FF2B5EF4-FFF2-40B4-BE49-F238E27FC236}">
                  <a16:creationId xmlns:a16="http://schemas.microsoft.com/office/drawing/2014/main" id="{A161692E-F23D-4D4B-907D-0748F8B50EEA}"/>
                </a:ext>
              </a:extLst>
            </p:cNvPr>
            <p:cNvSpPr/>
            <p:nvPr/>
          </p:nvSpPr>
          <p:spPr>
            <a:xfrm>
              <a:off x="1568615"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21" name="Łącznik prosty 20">
              <a:extLst>
                <a:ext uri="{FF2B5EF4-FFF2-40B4-BE49-F238E27FC236}">
                  <a16:creationId xmlns:a16="http://schemas.microsoft.com/office/drawing/2014/main" id="{0FEF9541-0E32-4F30-8A61-441F62457E8B}"/>
                </a:ext>
              </a:extLst>
            </p:cNvPr>
            <p:cNvCxnSpPr>
              <a:cxnSpLocks/>
            </p:cNvCxnSpPr>
            <p:nvPr/>
          </p:nvCxnSpPr>
          <p:spPr>
            <a:xfrm flipV="1">
              <a:off x="2346215"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Owal 29">
              <a:extLst>
                <a:ext uri="{FF2B5EF4-FFF2-40B4-BE49-F238E27FC236}">
                  <a16:creationId xmlns:a16="http://schemas.microsoft.com/office/drawing/2014/main" id="{5087BD9C-FBBE-42A1-9FAE-4726771D9183}"/>
                </a:ext>
              </a:extLst>
            </p:cNvPr>
            <p:cNvSpPr/>
            <p:nvPr/>
          </p:nvSpPr>
          <p:spPr>
            <a:xfrm>
              <a:off x="2104963" y="1609835"/>
              <a:ext cx="482506" cy="48250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sp>
          <p:nvSpPr>
            <p:cNvPr id="35" name="Prostokąt 34">
              <a:extLst>
                <a:ext uri="{FF2B5EF4-FFF2-40B4-BE49-F238E27FC236}">
                  <a16:creationId xmlns:a16="http://schemas.microsoft.com/office/drawing/2014/main" id="{820F5B2A-4579-456D-86FE-DDC588A4149C}"/>
                </a:ext>
              </a:extLst>
            </p:cNvPr>
            <p:cNvSpPr/>
            <p:nvPr/>
          </p:nvSpPr>
          <p:spPr>
            <a:xfrm rot="5400000">
              <a:off x="2322924" y="2677435"/>
              <a:ext cx="46582" cy="15532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36" name="pole tekstowe 35">
              <a:extLst>
                <a:ext uri="{FF2B5EF4-FFF2-40B4-BE49-F238E27FC236}">
                  <a16:creationId xmlns:a16="http://schemas.microsoft.com/office/drawing/2014/main" id="{BFDCA51C-6DA3-44D5-B4B8-85C4AC4D029B}"/>
                </a:ext>
              </a:extLst>
            </p:cNvPr>
            <p:cNvSpPr txBox="1"/>
            <p:nvPr/>
          </p:nvSpPr>
          <p:spPr>
            <a:xfrm>
              <a:off x="1641089" y="2157565"/>
              <a:ext cx="1410253" cy="304868"/>
            </a:xfrm>
            <a:prstGeom prst="rect">
              <a:avLst/>
            </a:prstGeom>
            <a:noFill/>
          </p:spPr>
          <p:txBody>
            <a:bodyPr wrap="square" lIns="144000" tIns="108000" rIns="144000" bIns="108000" rtlCol="0" anchor="ctr">
              <a:noAutofit/>
            </a:bodyPr>
            <a:lstStyle/>
            <a:p>
              <a:pPr algn="ctr"/>
              <a:r>
                <a:rPr lang="en-US" sz="2000" dirty="0"/>
                <a:t>Header 1</a:t>
              </a:r>
            </a:p>
          </p:txBody>
        </p:sp>
      </p:grpSp>
      <p:grpSp>
        <p:nvGrpSpPr>
          <p:cNvPr id="13" name="Grupa 12">
            <a:extLst>
              <a:ext uri="{FF2B5EF4-FFF2-40B4-BE49-F238E27FC236}">
                <a16:creationId xmlns:a16="http://schemas.microsoft.com/office/drawing/2014/main" id="{CFEABAAF-3201-442E-A590-4B7F55299004}"/>
              </a:ext>
            </a:extLst>
          </p:cNvPr>
          <p:cNvGrpSpPr/>
          <p:nvPr/>
        </p:nvGrpSpPr>
        <p:grpSpPr>
          <a:xfrm>
            <a:off x="3822809" y="1488283"/>
            <a:ext cx="1555200" cy="2270531"/>
            <a:chOff x="3822809" y="1609835"/>
            <a:chExt cx="1555200" cy="2270531"/>
          </a:xfrm>
        </p:grpSpPr>
        <p:sp>
          <p:nvSpPr>
            <p:cNvPr id="42" name="Prostokąt 41">
              <a:extLst>
                <a:ext uri="{FF2B5EF4-FFF2-40B4-BE49-F238E27FC236}">
                  <a16:creationId xmlns:a16="http://schemas.microsoft.com/office/drawing/2014/main" id="{4F8EDA72-2B63-4CD6-9D44-EC544E5A26E0}"/>
                </a:ext>
              </a:extLst>
            </p:cNvPr>
            <p:cNvSpPr/>
            <p:nvPr/>
          </p:nvSpPr>
          <p:spPr>
            <a:xfrm>
              <a:off x="3822809"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43" name="Łącznik prosty 42">
              <a:extLst>
                <a:ext uri="{FF2B5EF4-FFF2-40B4-BE49-F238E27FC236}">
                  <a16:creationId xmlns:a16="http://schemas.microsoft.com/office/drawing/2014/main" id="{A50D57D6-B9F0-4E75-A5BE-E49B6B38D28F}"/>
                </a:ext>
              </a:extLst>
            </p:cNvPr>
            <p:cNvCxnSpPr>
              <a:cxnSpLocks/>
            </p:cNvCxnSpPr>
            <p:nvPr/>
          </p:nvCxnSpPr>
          <p:spPr>
            <a:xfrm flipV="1">
              <a:off x="4600409"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Owal 46">
              <a:extLst>
                <a:ext uri="{FF2B5EF4-FFF2-40B4-BE49-F238E27FC236}">
                  <a16:creationId xmlns:a16="http://schemas.microsoft.com/office/drawing/2014/main" id="{BD1D3E53-501F-4D5D-8431-1B8D43744363}"/>
                </a:ext>
              </a:extLst>
            </p:cNvPr>
            <p:cNvSpPr/>
            <p:nvPr/>
          </p:nvSpPr>
          <p:spPr>
            <a:xfrm>
              <a:off x="4359157" y="1609835"/>
              <a:ext cx="482506" cy="4825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sp>
          <p:nvSpPr>
            <p:cNvPr id="45" name="Prostokąt 44">
              <a:extLst>
                <a:ext uri="{FF2B5EF4-FFF2-40B4-BE49-F238E27FC236}">
                  <a16:creationId xmlns:a16="http://schemas.microsoft.com/office/drawing/2014/main" id="{FEC48AEB-633D-4AB5-9CAA-5DDB1D4C2EA0}"/>
                </a:ext>
              </a:extLst>
            </p:cNvPr>
            <p:cNvSpPr/>
            <p:nvPr/>
          </p:nvSpPr>
          <p:spPr>
            <a:xfrm rot="5400000">
              <a:off x="4577118" y="2677435"/>
              <a:ext cx="46582" cy="15532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46" name="pole tekstowe 45">
              <a:extLst>
                <a:ext uri="{FF2B5EF4-FFF2-40B4-BE49-F238E27FC236}">
                  <a16:creationId xmlns:a16="http://schemas.microsoft.com/office/drawing/2014/main" id="{8765A675-9CC5-4CAB-BAC3-9C87222AE751}"/>
                </a:ext>
              </a:extLst>
            </p:cNvPr>
            <p:cNvSpPr txBox="1"/>
            <p:nvPr/>
          </p:nvSpPr>
          <p:spPr>
            <a:xfrm>
              <a:off x="3895283" y="2157565"/>
              <a:ext cx="1410253" cy="304868"/>
            </a:xfrm>
            <a:prstGeom prst="rect">
              <a:avLst/>
            </a:prstGeom>
            <a:noFill/>
          </p:spPr>
          <p:txBody>
            <a:bodyPr wrap="square" lIns="144000" tIns="108000" rIns="144000" bIns="108000" rtlCol="0" anchor="ctr">
              <a:noAutofit/>
            </a:bodyPr>
            <a:lstStyle/>
            <a:p>
              <a:pPr algn="ctr"/>
              <a:r>
                <a:rPr lang="en-US" sz="2000" dirty="0"/>
                <a:t>Header 3</a:t>
              </a:r>
            </a:p>
          </p:txBody>
        </p:sp>
      </p:grpSp>
      <p:grpSp>
        <p:nvGrpSpPr>
          <p:cNvPr id="14" name="Grupa 13">
            <a:extLst>
              <a:ext uri="{FF2B5EF4-FFF2-40B4-BE49-F238E27FC236}">
                <a16:creationId xmlns:a16="http://schemas.microsoft.com/office/drawing/2014/main" id="{26AA6725-A113-4DE6-94D9-5639326C2C84}"/>
              </a:ext>
            </a:extLst>
          </p:cNvPr>
          <p:cNvGrpSpPr/>
          <p:nvPr/>
        </p:nvGrpSpPr>
        <p:grpSpPr>
          <a:xfrm>
            <a:off x="6077003" y="1488283"/>
            <a:ext cx="1555200" cy="2270531"/>
            <a:chOff x="6077003" y="1609835"/>
            <a:chExt cx="1555200" cy="2270531"/>
          </a:xfrm>
        </p:grpSpPr>
        <p:sp>
          <p:nvSpPr>
            <p:cNvPr id="50" name="Prostokąt 49">
              <a:extLst>
                <a:ext uri="{FF2B5EF4-FFF2-40B4-BE49-F238E27FC236}">
                  <a16:creationId xmlns:a16="http://schemas.microsoft.com/office/drawing/2014/main" id="{6CB19B16-2FEF-4E80-99DC-82FC2EF13888}"/>
                </a:ext>
              </a:extLst>
            </p:cNvPr>
            <p:cNvSpPr/>
            <p:nvPr/>
          </p:nvSpPr>
          <p:spPr>
            <a:xfrm>
              <a:off x="6077003"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51" name="Łącznik prosty 50">
              <a:extLst>
                <a:ext uri="{FF2B5EF4-FFF2-40B4-BE49-F238E27FC236}">
                  <a16:creationId xmlns:a16="http://schemas.microsoft.com/office/drawing/2014/main" id="{CECECC65-BCC0-4482-921C-262F917E8883}"/>
                </a:ext>
              </a:extLst>
            </p:cNvPr>
            <p:cNvCxnSpPr>
              <a:cxnSpLocks/>
            </p:cNvCxnSpPr>
            <p:nvPr/>
          </p:nvCxnSpPr>
          <p:spPr>
            <a:xfrm flipV="1">
              <a:off x="6854603"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 name="Owal 54">
              <a:extLst>
                <a:ext uri="{FF2B5EF4-FFF2-40B4-BE49-F238E27FC236}">
                  <a16:creationId xmlns:a16="http://schemas.microsoft.com/office/drawing/2014/main" id="{AA8F6AF8-68B9-4FFB-BA97-C0C403E0194F}"/>
                </a:ext>
              </a:extLst>
            </p:cNvPr>
            <p:cNvSpPr/>
            <p:nvPr/>
          </p:nvSpPr>
          <p:spPr>
            <a:xfrm>
              <a:off x="6613351" y="1609835"/>
              <a:ext cx="482506" cy="482504"/>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sp>
          <p:nvSpPr>
            <p:cNvPr id="53" name="Prostokąt 52">
              <a:extLst>
                <a:ext uri="{FF2B5EF4-FFF2-40B4-BE49-F238E27FC236}">
                  <a16:creationId xmlns:a16="http://schemas.microsoft.com/office/drawing/2014/main" id="{04074D99-3785-4CDA-AC29-812391F91E28}"/>
                </a:ext>
              </a:extLst>
            </p:cNvPr>
            <p:cNvSpPr/>
            <p:nvPr/>
          </p:nvSpPr>
          <p:spPr>
            <a:xfrm rot="5400000">
              <a:off x="6831312" y="2677435"/>
              <a:ext cx="46582" cy="1553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54" name="pole tekstowe 53">
              <a:extLst>
                <a:ext uri="{FF2B5EF4-FFF2-40B4-BE49-F238E27FC236}">
                  <a16:creationId xmlns:a16="http://schemas.microsoft.com/office/drawing/2014/main" id="{FCA05491-3C4F-4D6C-851C-3C416A392F8F}"/>
                </a:ext>
              </a:extLst>
            </p:cNvPr>
            <p:cNvSpPr txBox="1"/>
            <p:nvPr/>
          </p:nvSpPr>
          <p:spPr>
            <a:xfrm>
              <a:off x="6149477" y="2157565"/>
              <a:ext cx="1410253" cy="304868"/>
            </a:xfrm>
            <a:prstGeom prst="rect">
              <a:avLst/>
            </a:prstGeom>
            <a:noFill/>
          </p:spPr>
          <p:txBody>
            <a:bodyPr wrap="square" lIns="144000" tIns="108000" rIns="144000" bIns="108000" rtlCol="0" anchor="ctr">
              <a:noAutofit/>
            </a:bodyPr>
            <a:lstStyle/>
            <a:p>
              <a:pPr algn="ctr"/>
              <a:r>
                <a:rPr lang="en-US" sz="2000" dirty="0"/>
                <a:t>Header 5</a:t>
              </a:r>
            </a:p>
          </p:txBody>
        </p:sp>
      </p:grpSp>
      <p:grpSp>
        <p:nvGrpSpPr>
          <p:cNvPr id="15" name="Grupa 14">
            <a:extLst>
              <a:ext uri="{FF2B5EF4-FFF2-40B4-BE49-F238E27FC236}">
                <a16:creationId xmlns:a16="http://schemas.microsoft.com/office/drawing/2014/main" id="{10FC5F45-9F1F-458E-884E-F8CD81680C7E}"/>
              </a:ext>
            </a:extLst>
          </p:cNvPr>
          <p:cNvGrpSpPr/>
          <p:nvPr/>
        </p:nvGrpSpPr>
        <p:grpSpPr>
          <a:xfrm>
            <a:off x="8331194" y="1488283"/>
            <a:ext cx="1555200" cy="2270531"/>
            <a:chOff x="8331194" y="1609835"/>
            <a:chExt cx="1555200" cy="2270531"/>
          </a:xfrm>
        </p:grpSpPr>
        <p:sp>
          <p:nvSpPr>
            <p:cNvPr id="58" name="Prostokąt 57">
              <a:extLst>
                <a:ext uri="{FF2B5EF4-FFF2-40B4-BE49-F238E27FC236}">
                  <a16:creationId xmlns:a16="http://schemas.microsoft.com/office/drawing/2014/main" id="{A392460D-ACA6-4865-9754-9056F8EA8536}"/>
                </a:ext>
              </a:extLst>
            </p:cNvPr>
            <p:cNvSpPr/>
            <p:nvPr/>
          </p:nvSpPr>
          <p:spPr>
            <a:xfrm>
              <a:off x="8331194" y="2536216"/>
              <a:ext cx="1555200" cy="90424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cxnSp>
          <p:nvCxnSpPr>
            <p:cNvPr id="59" name="Łącznik prosty 58">
              <a:extLst>
                <a:ext uri="{FF2B5EF4-FFF2-40B4-BE49-F238E27FC236}">
                  <a16:creationId xmlns:a16="http://schemas.microsoft.com/office/drawing/2014/main" id="{4FEE1179-79B0-4C6B-8B53-E0157F893CF2}"/>
                </a:ext>
              </a:extLst>
            </p:cNvPr>
            <p:cNvCxnSpPr>
              <a:cxnSpLocks/>
            </p:cNvCxnSpPr>
            <p:nvPr/>
          </p:nvCxnSpPr>
          <p:spPr>
            <a:xfrm flipV="1">
              <a:off x="9108794" y="3477356"/>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Owal 62">
              <a:extLst>
                <a:ext uri="{FF2B5EF4-FFF2-40B4-BE49-F238E27FC236}">
                  <a16:creationId xmlns:a16="http://schemas.microsoft.com/office/drawing/2014/main" id="{3BD4E3B8-6E2B-43A0-8831-E619E48E09FE}"/>
                </a:ext>
              </a:extLst>
            </p:cNvPr>
            <p:cNvSpPr/>
            <p:nvPr/>
          </p:nvSpPr>
          <p:spPr>
            <a:xfrm>
              <a:off x="8867542" y="1609835"/>
              <a:ext cx="482506" cy="482504"/>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7</a:t>
              </a:r>
            </a:p>
          </p:txBody>
        </p:sp>
        <p:sp>
          <p:nvSpPr>
            <p:cNvPr id="61" name="Prostokąt 60">
              <a:extLst>
                <a:ext uri="{FF2B5EF4-FFF2-40B4-BE49-F238E27FC236}">
                  <a16:creationId xmlns:a16="http://schemas.microsoft.com/office/drawing/2014/main" id="{2613C3DF-F8A8-4D81-A9BE-E7B4320DE951}"/>
                </a:ext>
              </a:extLst>
            </p:cNvPr>
            <p:cNvSpPr/>
            <p:nvPr/>
          </p:nvSpPr>
          <p:spPr>
            <a:xfrm rot="5400000">
              <a:off x="9085503" y="2677435"/>
              <a:ext cx="46582" cy="155326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62" name="pole tekstowe 61">
              <a:extLst>
                <a:ext uri="{FF2B5EF4-FFF2-40B4-BE49-F238E27FC236}">
                  <a16:creationId xmlns:a16="http://schemas.microsoft.com/office/drawing/2014/main" id="{39D180CB-F588-42C7-B51E-B0199EB07A50}"/>
                </a:ext>
              </a:extLst>
            </p:cNvPr>
            <p:cNvSpPr txBox="1"/>
            <p:nvPr/>
          </p:nvSpPr>
          <p:spPr>
            <a:xfrm>
              <a:off x="8403668" y="2157565"/>
              <a:ext cx="1410253" cy="304868"/>
            </a:xfrm>
            <a:prstGeom prst="rect">
              <a:avLst/>
            </a:prstGeom>
            <a:noFill/>
          </p:spPr>
          <p:txBody>
            <a:bodyPr wrap="square" lIns="144000" tIns="108000" rIns="144000" bIns="108000" rtlCol="0" anchor="ctr">
              <a:noAutofit/>
            </a:bodyPr>
            <a:lstStyle/>
            <a:p>
              <a:pPr algn="ctr"/>
              <a:r>
                <a:rPr lang="en-US" sz="2000" dirty="0"/>
                <a:t>Header 7</a:t>
              </a:r>
            </a:p>
          </p:txBody>
        </p:sp>
      </p:grpSp>
      <p:grpSp>
        <p:nvGrpSpPr>
          <p:cNvPr id="18" name="Grupa 17">
            <a:extLst>
              <a:ext uri="{FF2B5EF4-FFF2-40B4-BE49-F238E27FC236}">
                <a16:creationId xmlns:a16="http://schemas.microsoft.com/office/drawing/2014/main" id="{F5C9C35A-8637-4A1F-9F2E-B446D7DB41C6}"/>
              </a:ext>
            </a:extLst>
          </p:cNvPr>
          <p:cNvGrpSpPr/>
          <p:nvPr/>
        </p:nvGrpSpPr>
        <p:grpSpPr>
          <a:xfrm>
            <a:off x="2695712" y="3809975"/>
            <a:ext cx="1555200" cy="2202554"/>
            <a:chOff x="2695712" y="3931527"/>
            <a:chExt cx="1555200" cy="2202554"/>
          </a:xfrm>
        </p:grpSpPr>
        <p:cxnSp>
          <p:nvCxnSpPr>
            <p:cNvPr id="74" name="Łącznik prosty 73">
              <a:extLst>
                <a:ext uri="{FF2B5EF4-FFF2-40B4-BE49-F238E27FC236}">
                  <a16:creationId xmlns:a16="http://schemas.microsoft.com/office/drawing/2014/main" id="{F4179F64-0AD4-4E8E-A09A-70FB8480CF5E}"/>
                </a:ext>
              </a:extLst>
            </p:cNvPr>
            <p:cNvCxnSpPr>
              <a:cxnSpLocks/>
            </p:cNvCxnSpPr>
            <p:nvPr/>
          </p:nvCxnSpPr>
          <p:spPr>
            <a:xfrm rot="10800000">
              <a:off x="3473312"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4" name="Prostokąt 113">
              <a:extLst>
                <a:ext uri="{FF2B5EF4-FFF2-40B4-BE49-F238E27FC236}">
                  <a16:creationId xmlns:a16="http://schemas.microsoft.com/office/drawing/2014/main" id="{E86D1576-2EE7-40D5-9319-DD18A1359D7A}"/>
                </a:ext>
              </a:extLst>
            </p:cNvPr>
            <p:cNvSpPr/>
            <p:nvPr/>
          </p:nvSpPr>
          <p:spPr>
            <a:xfrm>
              <a:off x="2695712"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16" name="Owal 115">
              <a:extLst>
                <a:ext uri="{FF2B5EF4-FFF2-40B4-BE49-F238E27FC236}">
                  <a16:creationId xmlns:a16="http://schemas.microsoft.com/office/drawing/2014/main" id="{5905B782-6927-457D-8116-F839E90CFC52}"/>
                </a:ext>
              </a:extLst>
            </p:cNvPr>
            <p:cNvSpPr/>
            <p:nvPr/>
          </p:nvSpPr>
          <p:spPr>
            <a:xfrm>
              <a:off x="3232060" y="4263929"/>
              <a:ext cx="482506" cy="48250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sp>
          <p:nvSpPr>
            <p:cNvPr id="118" name="Prostokąt 117">
              <a:extLst>
                <a:ext uri="{FF2B5EF4-FFF2-40B4-BE49-F238E27FC236}">
                  <a16:creationId xmlns:a16="http://schemas.microsoft.com/office/drawing/2014/main" id="{B35467CF-1995-4875-979B-F277DA77B476}"/>
                </a:ext>
              </a:extLst>
            </p:cNvPr>
            <p:cNvSpPr/>
            <p:nvPr/>
          </p:nvSpPr>
          <p:spPr>
            <a:xfrm rot="5400000">
              <a:off x="3450021" y="5334159"/>
              <a:ext cx="46582" cy="15532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19" name="pole tekstowe 118">
              <a:extLst>
                <a:ext uri="{FF2B5EF4-FFF2-40B4-BE49-F238E27FC236}">
                  <a16:creationId xmlns:a16="http://schemas.microsoft.com/office/drawing/2014/main" id="{F76D7B56-01DA-4F29-A229-4FACC6D36D3C}"/>
                </a:ext>
              </a:extLst>
            </p:cNvPr>
            <p:cNvSpPr txBox="1"/>
            <p:nvPr/>
          </p:nvSpPr>
          <p:spPr>
            <a:xfrm>
              <a:off x="2768186" y="4805969"/>
              <a:ext cx="1410253" cy="304868"/>
            </a:xfrm>
            <a:prstGeom prst="rect">
              <a:avLst/>
            </a:prstGeom>
            <a:noFill/>
          </p:spPr>
          <p:txBody>
            <a:bodyPr wrap="square" lIns="144000" tIns="108000" rIns="144000" bIns="108000" rtlCol="0" anchor="ctr">
              <a:noAutofit/>
            </a:bodyPr>
            <a:lstStyle/>
            <a:p>
              <a:pPr algn="ctr"/>
              <a:r>
                <a:rPr lang="en-US" sz="2000" dirty="0"/>
                <a:t>Header 2</a:t>
              </a:r>
            </a:p>
          </p:txBody>
        </p:sp>
      </p:grpSp>
      <p:grpSp>
        <p:nvGrpSpPr>
          <p:cNvPr id="17" name="Grupa 16">
            <a:extLst>
              <a:ext uri="{FF2B5EF4-FFF2-40B4-BE49-F238E27FC236}">
                <a16:creationId xmlns:a16="http://schemas.microsoft.com/office/drawing/2014/main" id="{4D28A0C6-E757-4C55-93EB-11AA0E240CBA}"/>
              </a:ext>
            </a:extLst>
          </p:cNvPr>
          <p:cNvGrpSpPr/>
          <p:nvPr/>
        </p:nvGrpSpPr>
        <p:grpSpPr>
          <a:xfrm>
            <a:off x="4949906" y="3809975"/>
            <a:ext cx="1555200" cy="2202554"/>
            <a:chOff x="4949906" y="3931527"/>
            <a:chExt cx="1555200" cy="2202554"/>
          </a:xfrm>
        </p:grpSpPr>
        <p:cxnSp>
          <p:nvCxnSpPr>
            <p:cNvPr id="77" name="Łącznik prosty 76">
              <a:extLst>
                <a:ext uri="{FF2B5EF4-FFF2-40B4-BE49-F238E27FC236}">
                  <a16:creationId xmlns:a16="http://schemas.microsoft.com/office/drawing/2014/main" id="{A48A838A-CA75-478B-8020-D6A6EA9F7903}"/>
                </a:ext>
              </a:extLst>
            </p:cNvPr>
            <p:cNvCxnSpPr>
              <a:cxnSpLocks/>
            </p:cNvCxnSpPr>
            <p:nvPr/>
          </p:nvCxnSpPr>
          <p:spPr>
            <a:xfrm rot="10800000">
              <a:off x="5727506"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0" name="Prostokąt 119">
              <a:extLst>
                <a:ext uri="{FF2B5EF4-FFF2-40B4-BE49-F238E27FC236}">
                  <a16:creationId xmlns:a16="http://schemas.microsoft.com/office/drawing/2014/main" id="{73D7FFFA-74DC-44FD-B35A-870CEF246FC6}"/>
                </a:ext>
              </a:extLst>
            </p:cNvPr>
            <p:cNvSpPr/>
            <p:nvPr/>
          </p:nvSpPr>
          <p:spPr>
            <a:xfrm>
              <a:off x="4949906"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22" name="Owal 121">
              <a:extLst>
                <a:ext uri="{FF2B5EF4-FFF2-40B4-BE49-F238E27FC236}">
                  <a16:creationId xmlns:a16="http://schemas.microsoft.com/office/drawing/2014/main" id="{512BF255-E4EE-4899-893E-360BEB031D42}"/>
                </a:ext>
              </a:extLst>
            </p:cNvPr>
            <p:cNvSpPr/>
            <p:nvPr/>
          </p:nvSpPr>
          <p:spPr>
            <a:xfrm>
              <a:off x="5486254" y="4263929"/>
              <a:ext cx="482506" cy="48250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a:t>
              </a:r>
            </a:p>
          </p:txBody>
        </p:sp>
        <p:sp>
          <p:nvSpPr>
            <p:cNvPr id="124" name="Prostokąt 123">
              <a:extLst>
                <a:ext uri="{FF2B5EF4-FFF2-40B4-BE49-F238E27FC236}">
                  <a16:creationId xmlns:a16="http://schemas.microsoft.com/office/drawing/2014/main" id="{A05FC7F7-7A9E-49D6-883E-A1D80CD4FF55}"/>
                </a:ext>
              </a:extLst>
            </p:cNvPr>
            <p:cNvSpPr/>
            <p:nvPr/>
          </p:nvSpPr>
          <p:spPr>
            <a:xfrm rot="5400000">
              <a:off x="5704215" y="5334159"/>
              <a:ext cx="46582" cy="155326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25" name="pole tekstowe 124">
              <a:extLst>
                <a:ext uri="{FF2B5EF4-FFF2-40B4-BE49-F238E27FC236}">
                  <a16:creationId xmlns:a16="http://schemas.microsoft.com/office/drawing/2014/main" id="{02D83CB6-FE00-4C02-9CE2-C6DB3744DA80}"/>
                </a:ext>
              </a:extLst>
            </p:cNvPr>
            <p:cNvSpPr txBox="1"/>
            <p:nvPr/>
          </p:nvSpPr>
          <p:spPr>
            <a:xfrm>
              <a:off x="5022380" y="4805969"/>
              <a:ext cx="1410253" cy="304868"/>
            </a:xfrm>
            <a:prstGeom prst="rect">
              <a:avLst/>
            </a:prstGeom>
            <a:noFill/>
          </p:spPr>
          <p:txBody>
            <a:bodyPr wrap="square" lIns="144000" tIns="108000" rIns="144000" bIns="108000" rtlCol="0" anchor="ctr">
              <a:noAutofit/>
            </a:bodyPr>
            <a:lstStyle/>
            <a:p>
              <a:pPr algn="ctr"/>
              <a:r>
                <a:rPr lang="en-US" sz="2000" dirty="0"/>
                <a:t>Header 4</a:t>
              </a:r>
            </a:p>
          </p:txBody>
        </p:sp>
      </p:grpSp>
      <p:grpSp>
        <p:nvGrpSpPr>
          <p:cNvPr id="16" name="Grupa 15">
            <a:extLst>
              <a:ext uri="{FF2B5EF4-FFF2-40B4-BE49-F238E27FC236}">
                <a16:creationId xmlns:a16="http://schemas.microsoft.com/office/drawing/2014/main" id="{67734303-6248-4FD2-939A-DF8F9F8FC95D}"/>
              </a:ext>
            </a:extLst>
          </p:cNvPr>
          <p:cNvGrpSpPr/>
          <p:nvPr/>
        </p:nvGrpSpPr>
        <p:grpSpPr>
          <a:xfrm>
            <a:off x="7204100" y="3809975"/>
            <a:ext cx="1555200" cy="2202554"/>
            <a:chOff x="7204100" y="3931527"/>
            <a:chExt cx="1555200" cy="2202554"/>
          </a:xfrm>
        </p:grpSpPr>
        <p:cxnSp>
          <p:nvCxnSpPr>
            <p:cNvPr id="80" name="Łącznik prosty 79">
              <a:extLst>
                <a:ext uri="{FF2B5EF4-FFF2-40B4-BE49-F238E27FC236}">
                  <a16:creationId xmlns:a16="http://schemas.microsoft.com/office/drawing/2014/main" id="{754FE4E0-A25C-4978-8549-6A3A5F314E9D}"/>
                </a:ext>
              </a:extLst>
            </p:cNvPr>
            <p:cNvCxnSpPr>
              <a:cxnSpLocks/>
            </p:cNvCxnSpPr>
            <p:nvPr/>
          </p:nvCxnSpPr>
          <p:spPr>
            <a:xfrm rot="10800000">
              <a:off x="7981700" y="3931527"/>
              <a:ext cx="0" cy="403010"/>
            </a:xfrm>
            <a:prstGeom prst="line">
              <a:avLst/>
            </a:prstGeom>
            <a:ln w="19050">
              <a:solidFill>
                <a:schemeClr val="accent3">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6" name="Prostokąt 125">
              <a:extLst>
                <a:ext uri="{FF2B5EF4-FFF2-40B4-BE49-F238E27FC236}">
                  <a16:creationId xmlns:a16="http://schemas.microsoft.com/office/drawing/2014/main" id="{127D683D-8384-4F75-A2E3-3D907AFC0BE3}"/>
                </a:ext>
              </a:extLst>
            </p:cNvPr>
            <p:cNvSpPr/>
            <p:nvPr/>
          </p:nvSpPr>
          <p:spPr>
            <a:xfrm>
              <a:off x="7204100" y="5190310"/>
              <a:ext cx="1555200" cy="906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rPr>
                <a:t>Put your text here. Add an item description. </a:t>
              </a:r>
            </a:p>
          </p:txBody>
        </p:sp>
        <p:sp>
          <p:nvSpPr>
            <p:cNvPr id="128" name="Owal 127">
              <a:extLst>
                <a:ext uri="{FF2B5EF4-FFF2-40B4-BE49-F238E27FC236}">
                  <a16:creationId xmlns:a16="http://schemas.microsoft.com/office/drawing/2014/main" id="{12A9A539-69A3-4C76-90D0-D36341E9F3BD}"/>
                </a:ext>
              </a:extLst>
            </p:cNvPr>
            <p:cNvSpPr/>
            <p:nvPr/>
          </p:nvSpPr>
          <p:spPr>
            <a:xfrm>
              <a:off x="7740448" y="4263929"/>
              <a:ext cx="482506" cy="482504"/>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6</a:t>
              </a:r>
            </a:p>
          </p:txBody>
        </p:sp>
        <p:sp>
          <p:nvSpPr>
            <p:cNvPr id="130" name="Prostokąt 129">
              <a:extLst>
                <a:ext uri="{FF2B5EF4-FFF2-40B4-BE49-F238E27FC236}">
                  <a16:creationId xmlns:a16="http://schemas.microsoft.com/office/drawing/2014/main" id="{3D72C178-0DFE-4AA6-BBFB-8116C34223E1}"/>
                </a:ext>
              </a:extLst>
            </p:cNvPr>
            <p:cNvSpPr/>
            <p:nvPr/>
          </p:nvSpPr>
          <p:spPr>
            <a:xfrm rot="5400000">
              <a:off x="7958409" y="5334159"/>
              <a:ext cx="46582" cy="1553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schemeClr val="tx1"/>
                </a:solidFill>
              </a:endParaRPr>
            </a:p>
          </p:txBody>
        </p:sp>
        <p:sp>
          <p:nvSpPr>
            <p:cNvPr id="131" name="pole tekstowe 130">
              <a:extLst>
                <a:ext uri="{FF2B5EF4-FFF2-40B4-BE49-F238E27FC236}">
                  <a16:creationId xmlns:a16="http://schemas.microsoft.com/office/drawing/2014/main" id="{9D77BB04-EF58-408B-AF30-C8ED8D8B4578}"/>
                </a:ext>
              </a:extLst>
            </p:cNvPr>
            <p:cNvSpPr txBox="1"/>
            <p:nvPr/>
          </p:nvSpPr>
          <p:spPr>
            <a:xfrm>
              <a:off x="7276574" y="4805969"/>
              <a:ext cx="1410253" cy="304868"/>
            </a:xfrm>
            <a:prstGeom prst="rect">
              <a:avLst/>
            </a:prstGeom>
            <a:noFill/>
          </p:spPr>
          <p:txBody>
            <a:bodyPr wrap="square" lIns="144000" tIns="108000" rIns="144000" bIns="108000" rtlCol="0" anchor="ctr">
              <a:noAutofit/>
            </a:bodyPr>
            <a:lstStyle/>
            <a:p>
              <a:pPr algn="ctr"/>
              <a:r>
                <a:rPr lang="en-US" sz="2000" dirty="0"/>
                <a:t>Header 6</a:t>
              </a:r>
            </a:p>
          </p:txBody>
        </p:sp>
      </p:grpSp>
      <p:grpSp>
        <p:nvGrpSpPr>
          <p:cNvPr id="19" name="Grupa 18">
            <a:extLst>
              <a:ext uri="{FF2B5EF4-FFF2-40B4-BE49-F238E27FC236}">
                <a16:creationId xmlns:a16="http://schemas.microsoft.com/office/drawing/2014/main" id="{7970B9FD-09DC-4964-9E11-2AE6E39D5A0E}"/>
              </a:ext>
            </a:extLst>
          </p:cNvPr>
          <p:cNvGrpSpPr/>
          <p:nvPr/>
        </p:nvGrpSpPr>
        <p:grpSpPr>
          <a:xfrm>
            <a:off x="10622416" y="3355804"/>
            <a:ext cx="908560" cy="908560"/>
            <a:chOff x="10622416" y="3477356"/>
            <a:chExt cx="908560" cy="908560"/>
          </a:xfrm>
        </p:grpSpPr>
        <p:sp>
          <p:nvSpPr>
            <p:cNvPr id="66" name="Owal 65">
              <a:extLst>
                <a:ext uri="{FF2B5EF4-FFF2-40B4-BE49-F238E27FC236}">
                  <a16:creationId xmlns:a16="http://schemas.microsoft.com/office/drawing/2014/main" id="{3843DF63-E38D-468B-A47C-C4B946B70633}"/>
                </a:ext>
              </a:extLst>
            </p:cNvPr>
            <p:cNvSpPr/>
            <p:nvPr/>
          </p:nvSpPr>
          <p:spPr>
            <a:xfrm>
              <a:off x="10622416" y="3477356"/>
              <a:ext cx="908560" cy="908560"/>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Owal 66">
              <a:extLst>
                <a:ext uri="{FF2B5EF4-FFF2-40B4-BE49-F238E27FC236}">
                  <a16:creationId xmlns:a16="http://schemas.microsoft.com/office/drawing/2014/main" id="{C05DE6D4-B8AC-438F-9A43-60183B035248}"/>
                </a:ext>
              </a:extLst>
            </p:cNvPr>
            <p:cNvSpPr/>
            <p:nvPr/>
          </p:nvSpPr>
          <p:spPr>
            <a:xfrm>
              <a:off x="10727412" y="3582354"/>
              <a:ext cx="698569" cy="6985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Dowolny kształt: kształt 67">
              <a:extLst>
                <a:ext uri="{FF2B5EF4-FFF2-40B4-BE49-F238E27FC236}">
                  <a16:creationId xmlns:a16="http://schemas.microsoft.com/office/drawing/2014/main" id="{942CA8A0-A8F8-4D6A-B322-F09823C77670}"/>
                </a:ext>
              </a:extLst>
            </p:cNvPr>
            <p:cNvSpPr/>
            <p:nvPr/>
          </p:nvSpPr>
          <p:spPr>
            <a:xfrm>
              <a:off x="11007728" y="3715548"/>
              <a:ext cx="137937" cy="432175"/>
            </a:xfrm>
            <a:custGeom>
              <a:avLst/>
              <a:gdLst>
                <a:gd name="connsiteX0" fmla="*/ 103693 w 207385"/>
                <a:gd name="connsiteY0" fmla="*/ 0 h 649763"/>
                <a:gd name="connsiteX1" fmla="*/ 207385 w 207385"/>
                <a:gd name="connsiteY1" fmla="*/ 103691 h 649763"/>
                <a:gd name="connsiteX2" fmla="*/ 177015 w 207385"/>
                <a:gd name="connsiteY2" fmla="*/ 177012 h 649763"/>
                <a:gd name="connsiteX3" fmla="*/ 151144 w 207385"/>
                <a:gd name="connsiteY3" fmla="*/ 194454 h 649763"/>
                <a:gd name="connsiteX4" fmla="*/ 207384 w 207385"/>
                <a:gd name="connsiteY4" fmla="*/ 649763 h 649763"/>
                <a:gd name="connsiteX5" fmla="*/ 0 w 207385"/>
                <a:gd name="connsiteY5" fmla="*/ 649763 h 649763"/>
                <a:gd name="connsiteX6" fmla="*/ 56241 w 207385"/>
                <a:gd name="connsiteY6" fmla="*/ 194453 h 649763"/>
                <a:gd name="connsiteX7" fmla="*/ 30372 w 207385"/>
                <a:gd name="connsiteY7" fmla="*/ 177012 h 649763"/>
                <a:gd name="connsiteX8" fmla="*/ 1 w 207385"/>
                <a:gd name="connsiteY8" fmla="*/ 103691 h 649763"/>
                <a:gd name="connsiteX9" fmla="*/ 103693 w 207385"/>
                <a:gd name="connsiteY9" fmla="*/ 0 h 64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385" h="649763">
                  <a:moveTo>
                    <a:pt x="103693" y="0"/>
                  </a:moveTo>
                  <a:cubicBezTo>
                    <a:pt x="160961" y="0"/>
                    <a:pt x="207385" y="46424"/>
                    <a:pt x="207385" y="103691"/>
                  </a:cubicBezTo>
                  <a:cubicBezTo>
                    <a:pt x="207385" y="132325"/>
                    <a:pt x="195779" y="158248"/>
                    <a:pt x="177015" y="177012"/>
                  </a:cubicBezTo>
                  <a:lnTo>
                    <a:pt x="151144" y="194454"/>
                  </a:lnTo>
                  <a:lnTo>
                    <a:pt x="207384" y="649763"/>
                  </a:lnTo>
                  <a:lnTo>
                    <a:pt x="0" y="649763"/>
                  </a:lnTo>
                  <a:lnTo>
                    <a:pt x="56241" y="194453"/>
                  </a:lnTo>
                  <a:lnTo>
                    <a:pt x="30372" y="177012"/>
                  </a:lnTo>
                  <a:cubicBezTo>
                    <a:pt x="11607" y="158248"/>
                    <a:pt x="1" y="132325"/>
                    <a:pt x="1" y="103691"/>
                  </a:cubicBezTo>
                  <a:cubicBezTo>
                    <a:pt x="1" y="46424"/>
                    <a:pt x="46425" y="0"/>
                    <a:pt x="103693"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9174843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60F8DC-D5DF-7C8F-0216-E7D4A4B66532}"/>
              </a:ext>
            </a:extLst>
          </p:cNvPr>
          <p:cNvSpPr>
            <a:spLocks noGrp="1"/>
          </p:cNvSpPr>
          <p:nvPr>
            <p:ph type="title"/>
          </p:nvPr>
        </p:nvSpPr>
        <p:spPr/>
        <p:txBody>
          <a:bodyPr/>
          <a:lstStyle/>
          <a:p>
            <a:r>
              <a:rPr lang="en-US" dirty="0"/>
              <a:t>Editing Icons &amp; Shapes</a:t>
            </a:r>
          </a:p>
        </p:txBody>
      </p:sp>
      <p:sp>
        <p:nvSpPr>
          <p:cNvPr id="4" name="TextBox 3">
            <a:extLst>
              <a:ext uri="{FF2B5EF4-FFF2-40B4-BE49-F238E27FC236}">
                <a16:creationId xmlns:a16="http://schemas.microsoft.com/office/drawing/2014/main" id="{BF7A7714-1B97-474E-407A-547D2B1B6CE2}"/>
              </a:ext>
            </a:extLst>
          </p:cNvPr>
          <p:cNvSpPr txBox="1"/>
          <p:nvPr/>
        </p:nvSpPr>
        <p:spPr>
          <a:xfrm>
            <a:off x="3457855" y="4725892"/>
            <a:ext cx="8110258" cy="1069126"/>
          </a:xfrm>
          <a:prstGeom prst="homePlate">
            <a:avLst>
              <a:gd name="adj" fmla="val 0"/>
            </a:avLst>
          </a:prstGeom>
          <a:solidFill>
            <a:schemeClr val="bg2">
              <a:lumMod val="10000"/>
            </a:schemeClr>
          </a:solidFill>
        </p:spPr>
        <p:txBody>
          <a:bodyPr wrap="square" lIns="216000" rtlCol="0" anchor="ctr">
            <a:noAutofit/>
          </a:bodyPr>
          <a:lstStyle/>
          <a:p>
            <a:endParaRPr lang="en-US" sz="2000" dirty="0"/>
          </a:p>
        </p:txBody>
      </p:sp>
      <p:sp>
        <p:nvSpPr>
          <p:cNvPr id="6" name="TextBox 5">
            <a:extLst>
              <a:ext uri="{FF2B5EF4-FFF2-40B4-BE49-F238E27FC236}">
                <a16:creationId xmlns:a16="http://schemas.microsoft.com/office/drawing/2014/main" id="{4A9E5EAA-3858-1F51-700E-65FD71405D29}"/>
              </a:ext>
            </a:extLst>
          </p:cNvPr>
          <p:cNvSpPr txBox="1"/>
          <p:nvPr/>
        </p:nvSpPr>
        <p:spPr>
          <a:xfrm>
            <a:off x="991522" y="1740021"/>
            <a:ext cx="4672429" cy="990176"/>
          </a:xfrm>
          <a:prstGeom prst="homePlate">
            <a:avLst>
              <a:gd name="adj" fmla="val 29478"/>
            </a:avLst>
          </a:prstGeom>
          <a:solidFill>
            <a:schemeClr val="bg2">
              <a:lumMod val="90000"/>
            </a:schemeClr>
          </a:solidFill>
        </p:spPr>
        <p:txBody>
          <a:bodyPr wrap="square" lIns="216000" rtlCol="0" anchor="ctr">
            <a:noAutofit/>
          </a:bodyPr>
          <a:lstStyle/>
          <a:p>
            <a:r>
              <a:rPr lang="en-US" sz="2000" dirty="0"/>
              <a:t>You can change </a:t>
            </a:r>
            <a:r>
              <a:rPr lang="en-US" sz="2000" b="1" dirty="0"/>
              <a:t>fill</a:t>
            </a:r>
            <a:r>
              <a:rPr lang="en-US" sz="2000" dirty="0"/>
              <a:t> </a:t>
            </a:r>
            <a:r>
              <a:rPr lang="en-US" sz="2000" b="1" dirty="0"/>
              <a:t>color</a:t>
            </a:r>
            <a:r>
              <a:rPr lang="en-US" sz="2000" dirty="0"/>
              <a:t> easily:</a:t>
            </a:r>
          </a:p>
        </p:txBody>
      </p:sp>
      <p:sp>
        <p:nvSpPr>
          <p:cNvPr id="7" name="Freeform 15">
            <a:extLst>
              <a:ext uri="{FF2B5EF4-FFF2-40B4-BE49-F238E27FC236}">
                <a16:creationId xmlns:a16="http://schemas.microsoft.com/office/drawing/2014/main" id="{44770B57-1B6F-C20D-A20B-597FD928B709}"/>
              </a:ext>
            </a:extLst>
          </p:cNvPr>
          <p:cNvSpPr>
            <a:spLocks noChangeAspect="1" noEditPoints="1"/>
          </p:cNvSpPr>
          <p:nvPr/>
        </p:nvSpPr>
        <p:spPr bwMode="auto">
          <a:xfrm>
            <a:off x="8198887" y="2809315"/>
            <a:ext cx="1044378" cy="6671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8" name="Freeform 15">
            <a:extLst>
              <a:ext uri="{FF2B5EF4-FFF2-40B4-BE49-F238E27FC236}">
                <a16:creationId xmlns:a16="http://schemas.microsoft.com/office/drawing/2014/main" id="{74CF5133-4229-2FD3-0148-F11EE428A4F2}"/>
              </a:ext>
            </a:extLst>
          </p:cNvPr>
          <p:cNvSpPr>
            <a:spLocks noChangeAspect="1" noEditPoints="1"/>
          </p:cNvSpPr>
          <p:nvPr/>
        </p:nvSpPr>
        <p:spPr bwMode="auto">
          <a:xfrm>
            <a:off x="9948166" y="2809315"/>
            <a:ext cx="1044378" cy="6671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9" name="TextBox 8">
            <a:extLst>
              <a:ext uri="{FF2B5EF4-FFF2-40B4-BE49-F238E27FC236}">
                <a16:creationId xmlns:a16="http://schemas.microsoft.com/office/drawing/2014/main" id="{82BD5EDD-1665-0369-F77C-FEEE89BFE260}"/>
              </a:ext>
            </a:extLst>
          </p:cNvPr>
          <p:cNvSpPr txBox="1"/>
          <p:nvPr/>
        </p:nvSpPr>
        <p:spPr>
          <a:xfrm>
            <a:off x="993698" y="4725892"/>
            <a:ext cx="2999416" cy="1069126"/>
          </a:xfrm>
          <a:prstGeom prst="homePlate">
            <a:avLst>
              <a:gd name="adj" fmla="val 29478"/>
            </a:avLst>
          </a:prstGeom>
          <a:solidFill>
            <a:schemeClr val="bg2">
              <a:lumMod val="90000"/>
            </a:schemeClr>
          </a:solidFill>
        </p:spPr>
        <p:txBody>
          <a:bodyPr wrap="square" lIns="216000" rtlCol="0" anchor="ctr">
            <a:noAutofit/>
          </a:bodyPr>
          <a:lstStyle/>
          <a:p>
            <a:r>
              <a:rPr lang="en-US" sz="2000" dirty="0"/>
              <a:t>They also work great </a:t>
            </a:r>
            <a:br>
              <a:rPr lang="en-US" sz="2000" dirty="0"/>
            </a:br>
            <a:r>
              <a:rPr lang="en-US" sz="2000" dirty="0"/>
              <a:t>on dark backgrounds</a:t>
            </a:r>
          </a:p>
        </p:txBody>
      </p:sp>
      <p:sp>
        <p:nvSpPr>
          <p:cNvPr id="10" name="Freeform 15">
            <a:extLst>
              <a:ext uri="{FF2B5EF4-FFF2-40B4-BE49-F238E27FC236}">
                <a16:creationId xmlns:a16="http://schemas.microsoft.com/office/drawing/2014/main" id="{D2690B4E-CDA2-0ED0-52D2-026512AB5661}"/>
              </a:ext>
            </a:extLst>
          </p:cNvPr>
          <p:cNvSpPr>
            <a:spLocks noChangeAspect="1" noEditPoints="1"/>
          </p:cNvSpPr>
          <p:nvPr/>
        </p:nvSpPr>
        <p:spPr bwMode="auto">
          <a:xfrm>
            <a:off x="8198887" y="4926880"/>
            <a:ext cx="1044378" cy="6671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11" name="Freeform 15">
            <a:extLst>
              <a:ext uri="{FF2B5EF4-FFF2-40B4-BE49-F238E27FC236}">
                <a16:creationId xmlns:a16="http://schemas.microsoft.com/office/drawing/2014/main" id="{3B139FE0-6C63-5D41-C2BE-22BE74A2C36E}"/>
              </a:ext>
            </a:extLst>
          </p:cNvPr>
          <p:cNvSpPr>
            <a:spLocks noChangeAspect="1" noEditPoints="1"/>
          </p:cNvSpPr>
          <p:nvPr/>
        </p:nvSpPr>
        <p:spPr bwMode="auto">
          <a:xfrm>
            <a:off x="9948166" y="4926880"/>
            <a:ext cx="1044378" cy="6671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pic>
        <p:nvPicPr>
          <p:cNvPr id="13" name="Picture 12" descr="Chart&#10;&#10;Description automatically generated with medium confidence">
            <a:extLst>
              <a:ext uri="{FF2B5EF4-FFF2-40B4-BE49-F238E27FC236}">
                <a16:creationId xmlns:a16="http://schemas.microsoft.com/office/drawing/2014/main" id="{6478DB49-CDA5-8C5D-ADEE-1F22B4CD4D6E}"/>
              </a:ext>
            </a:extLst>
          </p:cNvPr>
          <p:cNvPicPr>
            <a:picLocks noChangeAspect="1"/>
          </p:cNvPicPr>
          <p:nvPr/>
        </p:nvPicPr>
        <p:blipFill>
          <a:blip r:embed="rId2"/>
          <a:stretch>
            <a:fillRect/>
          </a:stretch>
        </p:blipFill>
        <p:spPr>
          <a:xfrm>
            <a:off x="5523090" y="1333527"/>
            <a:ext cx="1970895" cy="3951897"/>
          </a:xfrm>
          <a:prstGeom prst="rect">
            <a:avLst/>
          </a:prstGeom>
          <a:effectLst>
            <a:outerShdw blurRad="190500" sx="102000" sy="102000" algn="ctr" rotWithShape="0">
              <a:prstClr val="black">
                <a:alpha val="84725"/>
              </a:prstClr>
            </a:outerShdw>
          </a:effectLst>
        </p:spPr>
      </p:pic>
    </p:spTree>
    <p:extLst>
      <p:ext uri="{BB962C8B-B14F-4D97-AF65-F5344CB8AC3E}">
        <p14:creationId xmlns:p14="http://schemas.microsoft.com/office/powerpoint/2010/main" val="4069261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1"/>
          <p:cNvSpPr/>
          <p:nvPr/>
        </p:nvSpPr>
        <p:spPr>
          <a:xfrm>
            <a:off x="5640168" y="3276471"/>
            <a:ext cx="938767" cy="9387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pole tekstowe 38"/>
          <p:cNvSpPr txBox="1"/>
          <p:nvPr/>
        </p:nvSpPr>
        <p:spPr>
          <a:xfrm>
            <a:off x="4876284" y="1135443"/>
            <a:ext cx="2388116" cy="738664"/>
          </a:xfrm>
          <a:prstGeom prst="rect">
            <a:avLst/>
          </a:prstGeom>
          <a:noFill/>
        </p:spPr>
        <p:txBody>
          <a:bodyPr wrap="square" rtlCol="0">
            <a:spAutoFit/>
          </a:bodyPr>
          <a:lstStyle/>
          <a:p>
            <a:pPr algn="ctr"/>
            <a:r>
              <a:rPr lang="en-US" sz="1400" b="1" dirty="0">
                <a:solidFill>
                  <a:schemeClr val="accent4"/>
                </a:solidFill>
              </a:rPr>
              <a:t>Description</a:t>
            </a:r>
            <a:r>
              <a:rPr lang="en-US" sz="1400" dirty="0">
                <a:solidFill>
                  <a:schemeClr val="accent2"/>
                </a:solidFill>
              </a:rPr>
              <a:t> </a:t>
            </a:r>
            <a:br>
              <a:rPr lang="en-US" sz="1400" dirty="0">
                <a:solidFill>
                  <a:schemeClr val="accent2"/>
                </a:solidFill>
              </a:rPr>
            </a:br>
            <a:r>
              <a:rPr lang="en-US" sz="1400" dirty="0"/>
              <a:t>Write your text here. Add your description of an item.</a:t>
            </a:r>
          </a:p>
        </p:txBody>
      </p:sp>
      <p:sp>
        <p:nvSpPr>
          <p:cNvPr id="40" name="pole tekstowe 39"/>
          <p:cNvSpPr txBox="1"/>
          <p:nvPr/>
        </p:nvSpPr>
        <p:spPr>
          <a:xfrm>
            <a:off x="7861797" y="2690336"/>
            <a:ext cx="2338657" cy="738664"/>
          </a:xfrm>
          <a:prstGeom prst="rect">
            <a:avLst/>
          </a:prstGeom>
          <a:noFill/>
        </p:spPr>
        <p:txBody>
          <a:bodyPr wrap="square" rtlCol="0">
            <a:spAutoFit/>
          </a:bodyPr>
          <a:lstStyle/>
          <a:p>
            <a:r>
              <a:rPr lang="en-US" sz="1400" b="1" dirty="0">
                <a:solidFill>
                  <a:schemeClr val="accent3">
                    <a:lumMod val="75000"/>
                  </a:schemeClr>
                </a:solidFill>
              </a:rPr>
              <a:t>Description</a:t>
            </a:r>
            <a:r>
              <a:rPr lang="en-US" sz="1400" dirty="0">
                <a:solidFill>
                  <a:schemeClr val="accent5">
                    <a:lumMod val="75000"/>
                  </a:schemeClr>
                </a:solidFill>
              </a:rPr>
              <a:t> </a:t>
            </a:r>
            <a:br>
              <a:rPr lang="en-US" sz="1400" dirty="0">
                <a:solidFill>
                  <a:schemeClr val="accent5">
                    <a:lumMod val="75000"/>
                  </a:schemeClr>
                </a:solidFill>
              </a:rPr>
            </a:br>
            <a:r>
              <a:rPr lang="en-US" sz="1400" dirty="0"/>
              <a:t>Write your text here. Add your description of an item.</a:t>
            </a:r>
          </a:p>
        </p:txBody>
      </p:sp>
      <p:sp>
        <p:nvSpPr>
          <p:cNvPr id="42" name="pole tekstowe 41"/>
          <p:cNvSpPr txBox="1"/>
          <p:nvPr/>
        </p:nvSpPr>
        <p:spPr>
          <a:xfrm>
            <a:off x="7861799" y="4059317"/>
            <a:ext cx="2338656" cy="738664"/>
          </a:xfrm>
          <a:prstGeom prst="rect">
            <a:avLst/>
          </a:prstGeom>
          <a:noFill/>
        </p:spPr>
        <p:txBody>
          <a:bodyPr wrap="square" rtlCol="0">
            <a:spAutoFit/>
          </a:bodyPr>
          <a:lstStyle/>
          <a:p>
            <a:r>
              <a:rPr lang="en-US" sz="1400" b="1" dirty="0">
                <a:solidFill>
                  <a:schemeClr val="accent2"/>
                </a:solidFill>
              </a:rPr>
              <a:t>Description</a:t>
            </a:r>
            <a:r>
              <a:rPr lang="en-US" sz="1400" dirty="0">
                <a:solidFill>
                  <a:schemeClr val="accent2"/>
                </a:solidFill>
              </a:rPr>
              <a:t> </a:t>
            </a:r>
            <a:br>
              <a:rPr lang="en-US" sz="1400" dirty="0">
                <a:solidFill>
                  <a:schemeClr val="accent5">
                    <a:lumMod val="75000"/>
                  </a:schemeClr>
                </a:solidFill>
              </a:rPr>
            </a:br>
            <a:r>
              <a:rPr lang="en-US" sz="1400" dirty="0"/>
              <a:t>Write your text here. Add your description of an item.</a:t>
            </a:r>
          </a:p>
        </p:txBody>
      </p:sp>
      <p:sp>
        <p:nvSpPr>
          <p:cNvPr id="43" name="pole tekstowe 42"/>
          <p:cNvSpPr txBox="1"/>
          <p:nvPr/>
        </p:nvSpPr>
        <p:spPr>
          <a:xfrm>
            <a:off x="4888984" y="5603305"/>
            <a:ext cx="2362716" cy="738664"/>
          </a:xfrm>
          <a:prstGeom prst="rect">
            <a:avLst/>
          </a:prstGeom>
          <a:noFill/>
        </p:spPr>
        <p:txBody>
          <a:bodyPr wrap="square" rtlCol="0">
            <a:spAutoFit/>
          </a:bodyPr>
          <a:lstStyle/>
          <a:p>
            <a:pPr algn="ctr"/>
            <a:r>
              <a:rPr lang="en-US" sz="1400" b="1" dirty="0">
                <a:solidFill>
                  <a:schemeClr val="accent6"/>
                </a:solidFill>
              </a:rPr>
              <a:t>Description</a:t>
            </a:r>
            <a:r>
              <a:rPr lang="en-US" sz="1400" dirty="0">
                <a:solidFill>
                  <a:schemeClr val="accent6"/>
                </a:solidFill>
              </a:rPr>
              <a:t> </a:t>
            </a:r>
            <a:br>
              <a:rPr lang="en-US" sz="1400" dirty="0">
                <a:solidFill>
                  <a:schemeClr val="accent5">
                    <a:lumMod val="75000"/>
                  </a:schemeClr>
                </a:solidFill>
              </a:rPr>
            </a:br>
            <a:r>
              <a:rPr lang="en-US" sz="1400" dirty="0"/>
              <a:t>Write your text here. Add your description of an item. </a:t>
            </a:r>
          </a:p>
        </p:txBody>
      </p:sp>
      <p:sp>
        <p:nvSpPr>
          <p:cNvPr id="44" name="pole tekstowe 43"/>
          <p:cNvSpPr txBox="1"/>
          <p:nvPr/>
        </p:nvSpPr>
        <p:spPr>
          <a:xfrm>
            <a:off x="1991544" y="4059317"/>
            <a:ext cx="2323843" cy="738664"/>
          </a:xfrm>
          <a:prstGeom prst="rect">
            <a:avLst/>
          </a:prstGeom>
          <a:noFill/>
        </p:spPr>
        <p:txBody>
          <a:bodyPr wrap="square" rtlCol="0">
            <a:spAutoFit/>
          </a:bodyPr>
          <a:lstStyle/>
          <a:p>
            <a:pPr algn="r"/>
            <a:r>
              <a:rPr lang="en-US" sz="1400" b="1" dirty="0">
                <a:solidFill>
                  <a:schemeClr val="accent1">
                    <a:lumMod val="75000"/>
                  </a:schemeClr>
                </a:solidFill>
              </a:rPr>
              <a:t>Description</a:t>
            </a:r>
            <a:r>
              <a:rPr lang="en-US" sz="1400" dirty="0">
                <a:solidFill>
                  <a:schemeClr val="accent1"/>
                </a:solidFill>
              </a:rPr>
              <a:t> </a:t>
            </a:r>
            <a:br>
              <a:rPr lang="en-US" sz="1400" dirty="0">
                <a:solidFill>
                  <a:schemeClr val="accent1"/>
                </a:solidFill>
              </a:rPr>
            </a:br>
            <a:r>
              <a:rPr lang="en-US" sz="1400" dirty="0"/>
              <a:t>Write your text here. Add your description of an item.</a:t>
            </a:r>
          </a:p>
        </p:txBody>
      </p:sp>
      <p:grpSp>
        <p:nvGrpSpPr>
          <p:cNvPr id="6" name="Grupa 5">
            <a:extLst>
              <a:ext uri="{FF2B5EF4-FFF2-40B4-BE49-F238E27FC236}">
                <a16:creationId xmlns:a16="http://schemas.microsoft.com/office/drawing/2014/main" id="{4311E49F-0709-49DD-BE3C-739AFF23534B}"/>
              </a:ext>
            </a:extLst>
          </p:cNvPr>
          <p:cNvGrpSpPr/>
          <p:nvPr/>
        </p:nvGrpSpPr>
        <p:grpSpPr>
          <a:xfrm>
            <a:off x="4422071" y="1906423"/>
            <a:ext cx="3345379" cy="3670949"/>
            <a:chOff x="4422071" y="1906423"/>
            <a:chExt cx="3345379" cy="3670949"/>
          </a:xfrm>
        </p:grpSpPr>
        <p:sp>
          <p:nvSpPr>
            <p:cNvPr id="36" name="Sześciokąt 35"/>
            <p:cNvSpPr/>
            <p:nvPr/>
          </p:nvSpPr>
          <p:spPr>
            <a:xfrm rot="12600000">
              <a:off x="4721342" y="2572462"/>
              <a:ext cx="2733162" cy="2356168"/>
            </a:xfrm>
            <a:prstGeom prst="hexagon">
              <a:avLst>
                <a:gd name="adj" fmla="val 30137"/>
                <a:gd name="vf" fmla="val 115470"/>
              </a:avLst>
            </a:prstGeom>
            <a:noFill/>
            <a:ln w="203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pole tekstowe 27"/>
            <p:cNvSpPr txBox="1"/>
            <p:nvPr/>
          </p:nvSpPr>
          <p:spPr>
            <a:xfrm>
              <a:off x="5652118" y="3429000"/>
              <a:ext cx="898115" cy="646331"/>
            </a:xfrm>
            <a:prstGeom prst="rect">
              <a:avLst/>
            </a:prstGeom>
            <a:noFill/>
          </p:spPr>
          <p:txBody>
            <a:bodyPr wrap="square" rtlCol="0">
              <a:spAutoFit/>
            </a:bodyPr>
            <a:lstStyle/>
            <a:p>
              <a:pPr algn="ctr"/>
              <a:r>
                <a:rPr lang="en-US" dirty="0"/>
                <a:t>Sample title</a:t>
              </a:r>
            </a:p>
          </p:txBody>
        </p:sp>
        <p:grpSp>
          <p:nvGrpSpPr>
            <p:cNvPr id="13" name="Grupa 12"/>
            <p:cNvGrpSpPr/>
            <p:nvPr/>
          </p:nvGrpSpPr>
          <p:grpSpPr>
            <a:xfrm rot="13500000" flipH="1">
              <a:off x="5574505" y="1906422"/>
              <a:ext cx="997622" cy="997623"/>
              <a:chOff x="1979131" y="4221088"/>
              <a:chExt cx="1512168" cy="1512168"/>
            </a:xfrm>
          </p:grpSpPr>
          <p:sp>
            <p:nvSpPr>
              <p:cNvPr id="14" name="Łza 13"/>
              <p:cNvSpPr/>
              <p:nvPr/>
            </p:nvSpPr>
            <p:spPr>
              <a:xfrm>
                <a:off x="1979131" y="4221088"/>
                <a:ext cx="1512168" cy="151216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Elipsa 14"/>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 name="Grupa 2"/>
            <p:cNvGrpSpPr/>
            <p:nvPr/>
          </p:nvGrpSpPr>
          <p:grpSpPr>
            <a:xfrm rot="17100000" flipH="1">
              <a:off x="6747541" y="2583676"/>
              <a:ext cx="997624" cy="997622"/>
              <a:chOff x="1979131" y="4221088"/>
              <a:chExt cx="1512168" cy="1512168"/>
            </a:xfrm>
          </p:grpSpPr>
          <p:sp>
            <p:nvSpPr>
              <p:cNvPr id="4" name="Łza 3"/>
              <p:cNvSpPr/>
              <p:nvPr/>
            </p:nvSpPr>
            <p:spPr>
              <a:xfrm>
                <a:off x="1979131" y="4221088"/>
                <a:ext cx="1512168" cy="151216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Elipsa 4"/>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8" name="Grupa 7"/>
            <p:cNvGrpSpPr/>
            <p:nvPr/>
          </p:nvGrpSpPr>
          <p:grpSpPr>
            <a:xfrm rot="15300000">
              <a:off x="6769827" y="3927259"/>
              <a:ext cx="997623" cy="997622"/>
              <a:chOff x="1979131" y="4221088"/>
              <a:chExt cx="1512168" cy="1512168"/>
            </a:xfrm>
          </p:grpSpPr>
          <p:sp>
            <p:nvSpPr>
              <p:cNvPr id="9" name="Łza 8"/>
              <p:cNvSpPr/>
              <p:nvPr/>
            </p:nvSpPr>
            <p:spPr>
              <a:xfrm>
                <a:off x="1979131" y="4221088"/>
                <a:ext cx="1512168" cy="151216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Elipsa 9"/>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6" name="Grupa 15"/>
            <p:cNvGrpSpPr/>
            <p:nvPr/>
          </p:nvGrpSpPr>
          <p:grpSpPr>
            <a:xfrm rot="8100000" flipH="1" flipV="1">
              <a:off x="5595108" y="4579750"/>
              <a:ext cx="997623" cy="997622"/>
              <a:chOff x="1979131" y="4221088"/>
              <a:chExt cx="1512168" cy="1512168"/>
            </a:xfrm>
          </p:grpSpPr>
          <p:sp>
            <p:nvSpPr>
              <p:cNvPr id="17" name="Łza 16"/>
              <p:cNvSpPr/>
              <p:nvPr/>
            </p:nvSpPr>
            <p:spPr>
              <a:xfrm>
                <a:off x="1979131" y="4221088"/>
                <a:ext cx="1512168" cy="151216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Elipsa 17"/>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9" name="Grupa 18"/>
            <p:cNvGrpSpPr/>
            <p:nvPr/>
          </p:nvGrpSpPr>
          <p:grpSpPr>
            <a:xfrm rot="11700000" flipH="1" flipV="1">
              <a:off x="4422071" y="3902497"/>
              <a:ext cx="997622" cy="997624"/>
              <a:chOff x="1979131" y="4221088"/>
              <a:chExt cx="1512168" cy="1512168"/>
            </a:xfrm>
          </p:grpSpPr>
          <p:sp>
            <p:nvSpPr>
              <p:cNvPr id="20" name="Łza 19"/>
              <p:cNvSpPr/>
              <p:nvPr/>
            </p:nvSpPr>
            <p:spPr>
              <a:xfrm>
                <a:off x="1979131" y="4221088"/>
                <a:ext cx="1512168" cy="1512168"/>
              </a:xfrm>
              <a:prstGeom prst="teardrop">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Elipsa 20"/>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7" name="Grupa 6"/>
            <p:cNvGrpSpPr/>
            <p:nvPr/>
          </p:nvGrpSpPr>
          <p:grpSpPr>
            <a:xfrm rot="4500000">
              <a:off x="4424555" y="2573215"/>
              <a:ext cx="997624" cy="997624"/>
              <a:chOff x="1979131" y="4221088"/>
              <a:chExt cx="1512168" cy="1512168"/>
            </a:xfrm>
          </p:grpSpPr>
          <p:sp>
            <p:nvSpPr>
              <p:cNvPr id="11" name="Łza 10"/>
              <p:cNvSpPr/>
              <p:nvPr/>
            </p:nvSpPr>
            <p:spPr>
              <a:xfrm>
                <a:off x="1979131" y="4221088"/>
                <a:ext cx="1512168" cy="1512168"/>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Elipsa 11"/>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45" name="pole tekstowe 44"/>
          <p:cNvSpPr txBox="1"/>
          <p:nvPr/>
        </p:nvSpPr>
        <p:spPr>
          <a:xfrm>
            <a:off x="1991545" y="2690336"/>
            <a:ext cx="2323842" cy="738664"/>
          </a:xfrm>
          <a:prstGeom prst="rect">
            <a:avLst/>
          </a:prstGeom>
          <a:noFill/>
        </p:spPr>
        <p:txBody>
          <a:bodyPr wrap="square" rtlCol="0">
            <a:spAutoFit/>
          </a:bodyPr>
          <a:lstStyle/>
          <a:p>
            <a:pPr algn="r"/>
            <a:r>
              <a:rPr lang="en-US" sz="1400" b="1" dirty="0">
                <a:solidFill>
                  <a:schemeClr val="tx2"/>
                </a:solidFill>
              </a:rPr>
              <a:t>Description</a:t>
            </a:r>
            <a:r>
              <a:rPr lang="en-US" sz="1400" dirty="0">
                <a:solidFill>
                  <a:schemeClr val="tx2"/>
                </a:solidFill>
              </a:rPr>
              <a:t> </a:t>
            </a:r>
            <a:br>
              <a:rPr lang="en-US" sz="1400" dirty="0">
                <a:solidFill>
                  <a:schemeClr val="tx2"/>
                </a:solidFill>
              </a:rPr>
            </a:br>
            <a:r>
              <a:rPr lang="en-US" sz="1400" dirty="0"/>
              <a:t>Write your text here. Add your description of an item.</a:t>
            </a:r>
          </a:p>
        </p:txBody>
      </p:sp>
      <p:sp>
        <p:nvSpPr>
          <p:cNvPr id="27" name="Title 26"/>
          <p:cNvSpPr>
            <a:spLocks noGrp="1"/>
          </p:cNvSpPr>
          <p:nvPr>
            <p:ph type="title"/>
          </p:nvPr>
        </p:nvSpPr>
        <p:spPr/>
        <p:txBody>
          <a:bodyPr>
            <a:normAutofit fontScale="90000"/>
          </a:bodyPr>
          <a:lstStyle/>
          <a:p>
            <a:r>
              <a:rPr lang="en-US" dirty="0"/>
              <a:t>Teardrop Shape Centric Diagram – 6 items with description</a:t>
            </a:r>
          </a:p>
        </p:txBody>
      </p:sp>
      <p:sp>
        <p:nvSpPr>
          <p:cNvPr id="32" name="Freeform 6">
            <a:extLst>
              <a:ext uri="{FF2B5EF4-FFF2-40B4-BE49-F238E27FC236}">
                <a16:creationId xmlns:a16="http://schemas.microsoft.com/office/drawing/2014/main" id="{9049DDB4-0DAE-4AD0-B3C1-69922E700E58}"/>
              </a:ext>
            </a:extLst>
          </p:cNvPr>
          <p:cNvSpPr>
            <a:spLocks noChangeAspect="1"/>
          </p:cNvSpPr>
          <p:nvPr/>
        </p:nvSpPr>
        <p:spPr bwMode="auto">
          <a:xfrm>
            <a:off x="5822166" y="2195768"/>
            <a:ext cx="496352" cy="41893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2">
            <a:extLst>
              <a:ext uri="{FF2B5EF4-FFF2-40B4-BE49-F238E27FC236}">
                <a16:creationId xmlns:a16="http://schemas.microsoft.com/office/drawing/2014/main" id="{7F5A82EA-3F5D-42BD-96CE-CF23DC6AA5FF}"/>
              </a:ext>
            </a:extLst>
          </p:cNvPr>
          <p:cNvSpPr>
            <a:spLocks noChangeAspect="1" noEditPoints="1"/>
          </p:cNvSpPr>
          <p:nvPr/>
        </p:nvSpPr>
        <p:spPr bwMode="auto">
          <a:xfrm>
            <a:off x="4645302" y="2817487"/>
            <a:ext cx="562602" cy="4612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8">
            <a:extLst>
              <a:ext uri="{FF2B5EF4-FFF2-40B4-BE49-F238E27FC236}">
                <a16:creationId xmlns:a16="http://schemas.microsoft.com/office/drawing/2014/main" id="{B24B71E7-17DD-44CD-B2D0-8F83B3F4F2FB}"/>
              </a:ext>
            </a:extLst>
          </p:cNvPr>
          <p:cNvSpPr>
            <a:spLocks noChangeAspect="1" noEditPoints="1"/>
          </p:cNvSpPr>
          <p:nvPr/>
        </p:nvSpPr>
        <p:spPr bwMode="auto">
          <a:xfrm>
            <a:off x="7101544" y="2842321"/>
            <a:ext cx="312716" cy="48033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8">
            <a:extLst>
              <a:ext uri="{FF2B5EF4-FFF2-40B4-BE49-F238E27FC236}">
                <a16:creationId xmlns:a16="http://schemas.microsoft.com/office/drawing/2014/main" id="{7C6FA637-FBB8-458B-876D-11F7E1743499}"/>
              </a:ext>
            </a:extLst>
          </p:cNvPr>
          <p:cNvSpPr>
            <a:spLocks noChangeAspect="1" noEditPoints="1"/>
          </p:cNvSpPr>
          <p:nvPr/>
        </p:nvSpPr>
        <p:spPr bwMode="auto">
          <a:xfrm>
            <a:off x="5983132" y="4830548"/>
            <a:ext cx="217536" cy="49783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 name="Freeform 36">
            <a:extLst>
              <a:ext uri="{FF2B5EF4-FFF2-40B4-BE49-F238E27FC236}">
                <a16:creationId xmlns:a16="http://schemas.microsoft.com/office/drawing/2014/main" id="{5EA4CC65-00CD-4BE8-A0EA-B936D6951BA1}"/>
              </a:ext>
            </a:extLst>
          </p:cNvPr>
          <p:cNvSpPr>
            <a:spLocks noChangeAspect="1" noEditPoints="1"/>
          </p:cNvSpPr>
          <p:nvPr/>
        </p:nvSpPr>
        <p:spPr bwMode="auto">
          <a:xfrm>
            <a:off x="7002251" y="4192190"/>
            <a:ext cx="511302" cy="46775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8" name="Freeform 30">
            <a:extLst>
              <a:ext uri="{FF2B5EF4-FFF2-40B4-BE49-F238E27FC236}">
                <a16:creationId xmlns:a16="http://schemas.microsoft.com/office/drawing/2014/main" id="{C44D466C-1DF4-4EC1-8671-83DCA9552E1D}"/>
              </a:ext>
            </a:extLst>
          </p:cNvPr>
          <p:cNvSpPr>
            <a:spLocks noChangeAspect="1" noEditPoints="1"/>
          </p:cNvSpPr>
          <p:nvPr/>
        </p:nvSpPr>
        <p:spPr bwMode="auto">
          <a:xfrm>
            <a:off x="4685257" y="4174353"/>
            <a:ext cx="479562" cy="42149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538700952"/>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p:txBody>
          <a:bodyPr>
            <a:normAutofit fontScale="90000"/>
          </a:bodyPr>
          <a:lstStyle/>
          <a:p>
            <a:r>
              <a:rPr lang="en-US" dirty="0"/>
              <a:t>3D Vertically Layered Cube Diagram – 3 Layers</a:t>
            </a:r>
          </a:p>
        </p:txBody>
      </p:sp>
      <p:grpSp>
        <p:nvGrpSpPr>
          <p:cNvPr id="6" name="Grupa 5">
            <a:extLst>
              <a:ext uri="{FF2B5EF4-FFF2-40B4-BE49-F238E27FC236}">
                <a16:creationId xmlns:a16="http://schemas.microsoft.com/office/drawing/2014/main" id="{F585643F-FD9F-4259-8C18-222F98CED7E3}"/>
              </a:ext>
            </a:extLst>
          </p:cNvPr>
          <p:cNvGrpSpPr/>
          <p:nvPr/>
        </p:nvGrpSpPr>
        <p:grpSpPr>
          <a:xfrm>
            <a:off x="2927648" y="1556792"/>
            <a:ext cx="2436775" cy="3329268"/>
            <a:chOff x="2063552" y="2930589"/>
            <a:chExt cx="1468986" cy="2007017"/>
          </a:xfrm>
          <a:solidFill>
            <a:schemeClr val="accent5"/>
          </a:solidFill>
        </p:grpSpPr>
        <p:sp>
          <p:nvSpPr>
            <p:cNvPr id="9" name="Dowolny kształt: kształt 8">
              <a:extLst>
                <a:ext uri="{FF2B5EF4-FFF2-40B4-BE49-F238E27FC236}">
                  <a16:creationId xmlns:a16="http://schemas.microsoft.com/office/drawing/2014/main" id="{88EE2E59-A84B-40F2-B0A5-BFF029FCC366}"/>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15" name="Dowolny kształt: kształt 14">
              <a:extLst>
                <a:ext uri="{FF2B5EF4-FFF2-40B4-BE49-F238E27FC236}">
                  <a16:creationId xmlns:a16="http://schemas.microsoft.com/office/drawing/2014/main" id="{55F2AD40-BE9A-4E30-8449-8B8C052F050D}"/>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19" name="Dowolny kształt: kształt 18">
              <a:extLst>
                <a:ext uri="{FF2B5EF4-FFF2-40B4-BE49-F238E27FC236}">
                  <a16:creationId xmlns:a16="http://schemas.microsoft.com/office/drawing/2014/main" id="{29427AB7-CA18-479F-A6EE-E94BDD93AF38}"/>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7" name="Dowolny kształt: kształt 6">
              <a:extLst>
                <a:ext uri="{FF2B5EF4-FFF2-40B4-BE49-F238E27FC236}">
                  <a16:creationId xmlns:a16="http://schemas.microsoft.com/office/drawing/2014/main" id="{90146F90-A120-4177-9BFE-09819370F879}"/>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22" name="Dowolny kształt: kształt 21">
              <a:extLst>
                <a:ext uri="{FF2B5EF4-FFF2-40B4-BE49-F238E27FC236}">
                  <a16:creationId xmlns:a16="http://schemas.microsoft.com/office/drawing/2014/main" id="{CFD697FB-7F86-4AD4-9B29-152FD46F11F8}"/>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28" name="Dowolny kształt: kształt 27">
              <a:extLst>
                <a:ext uri="{FF2B5EF4-FFF2-40B4-BE49-F238E27FC236}">
                  <a16:creationId xmlns:a16="http://schemas.microsoft.com/office/drawing/2014/main" id="{C2DE55CE-097B-4111-9ED9-71E7BAEDEB73}"/>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8" name="Dowolny kształt: kształt 7">
              <a:extLst>
                <a:ext uri="{FF2B5EF4-FFF2-40B4-BE49-F238E27FC236}">
                  <a16:creationId xmlns:a16="http://schemas.microsoft.com/office/drawing/2014/main" id="{FD2D8F53-2495-4765-9E77-D7085189AC22}"/>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14" name="Dowolny kształt: kształt 13">
              <a:extLst>
                <a:ext uri="{FF2B5EF4-FFF2-40B4-BE49-F238E27FC236}">
                  <a16:creationId xmlns:a16="http://schemas.microsoft.com/office/drawing/2014/main" id="{E002B77D-3599-4056-B538-53298D04DAC3}"/>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18" name="Dowolny kształt: kształt 17">
              <a:extLst>
                <a:ext uri="{FF2B5EF4-FFF2-40B4-BE49-F238E27FC236}">
                  <a16:creationId xmlns:a16="http://schemas.microsoft.com/office/drawing/2014/main" id="{9855718B-F152-41F8-84D3-D71E605178D6}"/>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23" name="Dowolny kształt: kształt 22">
              <a:extLst>
                <a:ext uri="{FF2B5EF4-FFF2-40B4-BE49-F238E27FC236}">
                  <a16:creationId xmlns:a16="http://schemas.microsoft.com/office/drawing/2014/main" id="{77D0D9D0-61A8-444D-8CD3-142AC4836765}"/>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26" name="Dowolny kształt: kształt 25">
              <a:extLst>
                <a:ext uri="{FF2B5EF4-FFF2-40B4-BE49-F238E27FC236}">
                  <a16:creationId xmlns:a16="http://schemas.microsoft.com/office/drawing/2014/main" id="{8140574A-7D37-4D8B-9CA8-E581F42999E6}"/>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27" name="Dowolny kształt: kształt 26">
              <a:extLst>
                <a:ext uri="{FF2B5EF4-FFF2-40B4-BE49-F238E27FC236}">
                  <a16:creationId xmlns:a16="http://schemas.microsoft.com/office/drawing/2014/main" id="{9CCBE129-7063-4006-8C33-971CCF4D8506}"/>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29" name="Dowolny kształt: kształt 28">
              <a:extLst>
                <a:ext uri="{FF2B5EF4-FFF2-40B4-BE49-F238E27FC236}">
                  <a16:creationId xmlns:a16="http://schemas.microsoft.com/office/drawing/2014/main" id="{80EA6587-DB54-4FFC-A2CE-E8F7827EF487}"/>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32" name="Dowolny kształt: kształt 31">
              <a:extLst>
                <a:ext uri="{FF2B5EF4-FFF2-40B4-BE49-F238E27FC236}">
                  <a16:creationId xmlns:a16="http://schemas.microsoft.com/office/drawing/2014/main" id="{DF51D23B-0FBD-4CBF-A6DE-2539754FB908}"/>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33" name="Dowolny kształt: kształt 32">
              <a:extLst>
                <a:ext uri="{FF2B5EF4-FFF2-40B4-BE49-F238E27FC236}">
                  <a16:creationId xmlns:a16="http://schemas.microsoft.com/office/drawing/2014/main" id="{82360508-3785-4647-9785-AA01F6D186ED}"/>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nvGrpSpPr>
          <p:cNvPr id="93" name="Grupa 92">
            <a:extLst>
              <a:ext uri="{FF2B5EF4-FFF2-40B4-BE49-F238E27FC236}">
                <a16:creationId xmlns:a16="http://schemas.microsoft.com/office/drawing/2014/main" id="{D2EEE62C-583B-4AC2-AD26-40F464558356}"/>
              </a:ext>
            </a:extLst>
          </p:cNvPr>
          <p:cNvGrpSpPr/>
          <p:nvPr/>
        </p:nvGrpSpPr>
        <p:grpSpPr>
          <a:xfrm>
            <a:off x="6096000" y="4371168"/>
            <a:ext cx="5059378" cy="1094468"/>
            <a:chOff x="6090760" y="5089870"/>
            <a:chExt cx="5475764" cy="1184542"/>
          </a:xfrm>
        </p:grpSpPr>
        <p:sp>
          <p:nvSpPr>
            <p:cNvPr id="94" name="Prostokąt 93">
              <a:extLst>
                <a:ext uri="{FF2B5EF4-FFF2-40B4-BE49-F238E27FC236}">
                  <a16:creationId xmlns:a16="http://schemas.microsoft.com/office/drawing/2014/main" id="{A8E5EEC3-E5F0-4CCA-BF2D-442E2E9F8B15}"/>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95" name="Prostokąt 94">
              <a:extLst>
                <a:ext uri="{FF2B5EF4-FFF2-40B4-BE49-F238E27FC236}">
                  <a16:creationId xmlns:a16="http://schemas.microsoft.com/office/drawing/2014/main" id="{53012477-0610-4F1E-9BEF-4C4B7F398117}"/>
                </a:ext>
              </a:extLst>
            </p:cNvPr>
            <p:cNvSpPr/>
            <p:nvPr/>
          </p:nvSpPr>
          <p:spPr>
            <a:xfrm>
              <a:off x="11520805" y="5394746"/>
              <a:ext cx="45719" cy="6420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6" name="Grupa 95">
              <a:extLst>
                <a:ext uri="{FF2B5EF4-FFF2-40B4-BE49-F238E27FC236}">
                  <a16:creationId xmlns:a16="http://schemas.microsoft.com/office/drawing/2014/main" id="{B945493A-2A46-4FF2-BA74-96151230FA82}"/>
                </a:ext>
              </a:extLst>
            </p:cNvPr>
            <p:cNvGrpSpPr/>
            <p:nvPr/>
          </p:nvGrpSpPr>
          <p:grpSpPr>
            <a:xfrm>
              <a:off x="6090760" y="5089870"/>
              <a:ext cx="1146534" cy="1184542"/>
              <a:chOff x="6230979" y="5089870"/>
              <a:chExt cx="1146534" cy="1184542"/>
            </a:xfrm>
          </p:grpSpPr>
          <p:sp>
            <p:nvSpPr>
              <p:cNvPr id="97" name="Dowolny kształt: kształt 96">
                <a:extLst>
                  <a:ext uri="{FF2B5EF4-FFF2-40B4-BE49-F238E27FC236}">
                    <a16:creationId xmlns:a16="http://schemas.microsoft.com/office/drawing/2014/main" id="{79A7F555-FBA1-471B-9D63-DED5A7FC5587}"/>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4"/>
              </a:solidFill>
              <a:ln w="9525" cap="flat">
                <a:noFill/>
                <a:prstDash val="solid"/>
                <a:miter/>
              </a:ln>
            </p:spPr>
            <p:txBody>
              <a:bodyPr rtlCol="0" anchor="ctr"/>
              <a:lstStyle/>
              <a:p>
                <a:endParaRPr lang="en-US" sz="2400" dirty="0"/>
              </a:p>
            </p:txBody>
          </p:sp>
          <p:sp>
            <p:nvSpPr>
              <p:cNvPr id="98" name="Dowolny kształt: kształt 97">
                <a:extLst>
                  <a:ext uri="{FF2B5EF4-FFF2-40B4-BE49-F238E27FC236}">
                    <a16:creationId xmlns:a16="http://schemas.microsoft.com/office/drawing/2014/main" id="{00B71E60-5974-4E98-A43C-C42471683FEE}"/>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4">
                  <a:lumMod val="75000"/>
                </a:schemeClr>
              </a:solidFill>
              <a:ln w="9525" cap="flat">
                <a:noFill/>
                <a:prstDash val="solid"/>
                <a:miter/>
              </a:ln>
            </p:spPr>
            <p:txBody>
              <a:bodyPr rtlCol="0" anchor="ctr"/>
              <a:lstStyle/>
              <a:p>
                <a:pPr algn="ctr"/>
                <a:r>
                  <a:rPr lang="en-US" sz="3600" dirty="0">
                    <a:solidFill>
                      <a:schemeClr val="bg1"/>
                    </a:solidFill>
                  </a:rPr>
                  <a:t>3</a:t>
                </a:r>
              </a:p>
            </p:txBody>
          </p:sp>
          <p:sp>
            <p:nvSpPr>
              <p:cNvPr id="99" name="Dowolny kształt: kształt 98">
                <a:extLst>
                  <a:ext uri="{FF2B5EF4-FFF2-40B4-BE49-F238E27FC236}">
                    <a16:creationId xmlns:a16="http://schemas.microsoft.com/office/drawing/2014/main" id="{7DC664CC-DEBE-490A-B052-B9A0ECC2B7DB}"/>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4">
                  <a:lumMod val="75000"/>
                </a:schemeClr>
              </a:solidFill>
              <a:ln w="9525" cap="flat">
                <a:noFill/>
                <a:prstDash val="solid"/>
                <a:miter/>
              </a:ln>
            </p:spPr>
            <p:txBody>
              <a:bodyPr rtlCol="0" anchor="ctr"/>
              <a:lstStyle/>
              <a:p>
                <a:endParaRPr lang="en-US" sz="2400" dirty="0"/>
              </a:p>
            </p:txBody>
          </p:sp>
        </p:grpSp>
      </p:grpSp>
      <p:grpSp>
        <p:nvGrpSpPr>
          <p:cNvPr id="109" name="Grupa 108">
            <a:extLst>
              <a:ext uri="{FF2B5EF4-FFF2-40B4-BE49-F238E27FC236}">
                <a16:creationId xmlns:a16="http://schemas.microsoft.com/office/drawing/2014/main" id="{ACC56F5A-EC51-4A1D-93DE-9F1C1AE514B0}"/>
              </a:ext>
            </a:extLst>
          </p:cNvPr>
          <p:cNvGrpSpPr/>
          <p:nvPr/>
        </p:nvGrpSpPr>
        <p:grpSpPr>
          <a:xfrm>
            <a:off x="6093594" y="2013776"/>
            <a:ext cx="5059378" cy="1094468"/>
            <a:chOff x="6090760" y="5089870"/>
            <a:chExt cx="5475764" cy="1184542"/>
          </a:xfrm>
        </p:grpSpPr>
        <p:sp>
          <p:nvSpPr>
            <p:cNvPr id="110" name="Prostokąt 109">
              <a:extLst>
                <a:ext uri="{FF2B5EF4-FFF2-40B4-BE49-F238E27FC236}">
                  <a16:creationId xmlns:a16="http://schemas.microsoft.com/office/drawing/2014/main" id="{4F6CDEB7-9342-4242-90B2-85A69D5FF485}"/>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111" name="Prostokąt 110">
              <a:extLst>
                <a:ext uri="{FF2B5EF4-FFF2-40B4-BE49-F238E27FC236}">
                  <a16:creationId xmlns:a16="http://schemas.microsoft.com/office/drawing/2014/main" id="{CCECC6D5-E08A-495D-A725-A4E6645E73EE}"/>
                </a:ext>
              </a:extLst>
            </p:cNvPr>
            <p:cNvSpPr/>
            <p:nvPr/>
          </p:nvSpPr>
          <p:spPr>
            <a:xfrm>
              <a:off x="11520805" y="5394746"/>
              <a:ext cx="45719" cy="642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12" name="Grupa 111">
              <a:extLst>
                <a:ext uri="{FF2B5EF4-FFF2-40B4-BE49-F238E27FC236}">
                  <a16:creationId xmlns:a16="http://schemas.microsoft.com/office/drawing/2014/main" id="{2632F2BE-5B1F-434C-95AE-68E35753B62F}"/>
                </a:ext>
              </a:extLst>
            </p:cNvPr>
            <p:cNvGrpSpPr/>
            <p:nvPr/>
          </p:nvGrpSpPr>
          <p:grpSpPr>
            <a:xfrm>
              <a:off x="6090760" y="5089870"/>
              <a:ext cx="1146534" cy="1184542"/>
              <a:chOff x="6230979" y="5089870"/>
              <a:chExt cx="1146534" cy="1184542"/>
            </a:xfrm>
          </p:grpSpPr>
          <p:sp>
            <p:nvSpPr>
              <p:cNvPr id="113" name="Dowolny kształt: kształt 112">
                <a:extLst>
                  <a:ext uri="{FF2B5EF4-FFF2-40B4-BE49-F238E27FC236}">
                    <a16:creationId xmlns:a16="http://schemas.microsoft.com/office/drawing/2014/main" id="{98AA3680-029E-4D70-9127-8B739309C970}"/>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5"/>
              </a:solidFill>
              <a:ln w="9525" cap="flat">
                <a:noFill/>
                <a:prstDash val="solid"/>
                <a:miter/>
              </a:ln>
            </p:spPr>
            <p:txBody>
              <a:bodyPr rtlCol="0" anchor="ctr"/>
              <a:lstStyle/>
              <a:p>
                <a:endParaRPr lang="en-US" sz="2400" dirty="0"/>
              </a:p>
            </p:txBody>
          </p:sp>
          <p:sp>
            <p:nvSpPr>
              <p:cNvPr id="114" name="Dowolny kształt: kształt 113">
                <a:extLst>
                  <a:ext uri="{FF2B5EF4-FFF2-40B4-BE49-F238E27FC236}">
                    <a16:creationId xmlns:a16="http://schemas.microsoft.com/office/drawing/2014/main" id="{438F1580-4B7D-4C74-931F-96B59BDFC41F}"/>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5">
                  <a:lumMod val="75000"/>
                </a:schemeClr>
              </a:solidFill>
              <a:ln w="9525" cap="flat">
                <a:noFill/>
                <a:prstDash val="solid"/>
                <a:miter/>
              </a:ln>
            </p:spPr>
            <p:txBody>
              <a:bodyPr rtlCol="0" anchor="ctr"/>
              <a:lstStyle/>
              <a:p>
                <a:pPr algn="ctr"/>
                <a:r>
                  <a:rPr lang="en-US" sz="3600" dirty="0">
                    <a:solidFill>
                      <a:schemeClr val="bg1"/>
                    </a:solidFill>
                  </a:rPr>
                  <a:t>1</a:t>
                </a:r>
              </a:p>
            </p:txBody>
          </p:sp>
          <p:sp>
            <p:nvSpPr>
              <p:cNvPr id="115" name="Dowolny kształt: kształt 114">
                <a:extLst>
                  <a:ext uri="{FF2B5EF4-FFF2-40B4-BE49-F238E27FC236}">
                    <a16:creationId xmlns:a16="http://schemas.microsoft.com/office/drawing/2014/main" id="{25A66A86-BD47-4923-84C8-D28503AEADC5}"/>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5">
                  <a:lumMod val="75000"/>
                </a:schemeClr>
              </a:solidFill>
              <a:ln w="9525" cap="flat">
                <a:noFill/>
                <a:prstDash val="solid"/>
                <a:miter/>
              </a:ln>
            </p:spPr>
            <p:txBody>
              <a:bodyPr rtlCol="0" anchor="ctr"/>
              <a:lstStyle/>
              <a:p>
                <a:endParaRPr lang="en-US" sz="2400" dirty="0"/>
              </a:p>
            </p:txBody>
          </p:sp>
        </p:grpSp>
      </p:grpSp>
      <p:grpSp>
        <p:nvGrpSpPr>
          <p:cNvPr id="101" name="Grupa 100">
            <a:extLst>
              <a:ext uri="{FF2B5EF4-FFF2-40B4-BE49-F238E27FC236}">
                <a16:creationId xmlns:a16="http://schemas.microsoft.com/office/drawing/2014/main" id="{895B414A-3487-4009-A3D1-9FD196585192}"/>
              </a:ext>
            </a:extLst>
          </p:cNvPr>
          <p:cNvGrpSpPr/>
          <p:nvPr/>
        </p:nvGrpSpPr>
        <p:grpSpPr>
          <a:xfrm>
            <a:off x="6096000" y="3192472"/>
            <a:ext cx="5059378" cy="1094468"/>
            <a:chOff x="6090760" y="5089870"/>
            <a:chExt cx="5475764" cy="1184542"/>
          </a:xfrm>
        </p:grpSpPr>
        <p:sp>
          <p:nvSpPr>
            <p:cNvPr id="102" name="Prostokąt 101">
              <a:extLst>
                <a:ext uri="{FF2B5EF4-FFF2-40B4-BE49-F238E27FC236}">
                  <a16:creationId xmlns:a16="http://schemas.microsoft.com/office/drawing/2014/main" id="{BCBAE389-7924-43E4-B568-1C8D812AA506}"/>
                </a:ext>
              </a:extLst>
            </p:cNvPr>
            <p:cNvSpPr/>
            <p:nvPr/>
          </p:nvSpPr>
          <p:spPr>
            <a:xfrm>
              <a:off x="7284073" y="5394746"/>
              <a:ext cx="4282451" cy="64205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103" name="Prostokąt 102">
              <a:extLst>
                <a:ext uri="{FF2B5EF4-FFF2-40B4-BE49-F238E27FC236}">
                  <a16:creationId xmlns:a16="http://schemas.microsoft.com/office/drawing/2014/main" id="{B782A597-30E1-48BC-A579-B83330E15F83}"/>
                </a:ext>
              </a:extLst>
            </p:cNvPr>
            <p:cNvSpPr/>
            <p:nvPr/>
          </p:nvSpPr>
          <p:spPr>
            <a:xfrm>
              <a:off x="11520805" y="5394746"/>
              <a:ext cx="45719" cy="64205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04" name="Grupa 103">
              <a:extLst>
                <a:ext uri="{FF2B5EF4-FFF2-40B4-BE49-F238E27FC236}">
                  <a16:creationId xmlns:a16="http://schemas.microsoft.com/office/drawing/2014/main" id="{E396F84D-60D1-4B3C-9F46-CADA490A40CF}"/>
                </a:ext>
              </a:extLst>
            </p:cNvPr>
            <p:cNvGrpSpPr/>
            <p:nvPr/>
          </p:nvGrpSpPr>
          <p:grpSpPr>
            <a:xfrm>
              <a:off x="6090760" y="5089870"/>
              <a:ext cx="1146534" cy="1184542"/>
              <a:chOff x="6230979" y="5089870"/>
              <a:chExt cx="1146534" cy="1184542"/>
            </a:xfrm>
          </p:grpSpPr>
          <p:sp>
            <p:nvSpPr>
              <p:cNvPr id="105" name="Dowolny kształt: kształt 104">
                <a:extLst>
                  <a:ext uri="{FF2B5EF4-FFF2-40B4-BE49-F238E27FC236}">
                    <a16:creationId xmlns:a16="http://schemas.microsoft.com/office/drawing/2014/main" id="{41273C19-996D-422F-95F3-859FC8B5373C}"/>
                  </a:ext>
                </a:extLst>
              </p:cNvPr>
              <p:cNvSpPr/>
              <p:nvPr/>
            </p:nvSpPr>
            <p:spPr>
              <a:xfrm>
                <a:off x="6268301" y="5089870"/>
                <a:ext cx="1074876" cy="427960"/>
              </a:xfrm>
              <a:custGeom>
                <a:avLst/>
                <a:gdLst>
                  <a:gd name="connsiteX0" fmla="*/ 416223 w 862804"/>
                  <a:gd name="connsiteY0" fmla="*/ 337332 h 343523"/>
                  <a:gd name="connsiteX1" fmla="*/ 19173 w 862804"/>
                  <a:gd name="connsiteY1" fmla="*/ 191934 h 343523"/>
                  <a:gd name="connsiteX2" fmla="*/ 19173 w 862804"/>
                  <a:gd name="connsiteY2" fmla="*/ 154386 h 343523"/>
                  <a:gd name="connsiteX3" fmla="*/ 416223 w 862804"/>
                  <a:gd name="connsiteY3" fmla="*/ 8988 h 343523"/>
                  <a:gd name="connsiteX4" fmla="*/ 451374 w 862804"/>
                  <a:gd name="connsiteY4" fmla="*/ 8988 h 343523"/>
                  <a:gd name="connsiteX5" fmla="*/ 848424 w 862804"/>
                  <a:gd name="connsiteY5" fmla="*/ 154386 h 343523"/>
                  <a:gd name="connsiteX6" fmla="*/ 848424 w 862804"/>
                  <a:gd name="connsiteY6" fmla="*/ 191934 h 343523"/>
                  <a:gd name="connsiteX7" fmla="*/ 451374 w 862804"/>
                  <a:gd name="connsiteY7" fmla="*/ 337332 h 343523"/>
                  <a:gd name="connsiteX8" fmla="*/ 416223 w 862804"/>
                  <a:gd name="connsiteY8" fmla="*/ 337332 h 34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804" h="343523">
                    <a:moveTo>
                      <a:pt x="416223" y="337332"/>
                    </a:moveTo>
                    <a:lnTo>
                      <a:pt x="19173" y="191934"/>
                    </a:lnTo>
                    <a:cubicBezTo>
                      <a:pt x="1598" y="185543"/>
                      <a:pt x="1598" y="160777"/>
                      <a:pt x="19173" y="154386"/>
                    </a:cubicBezTo>
                    <a:lnTo>
                      <a:pt x="416223" y="8988"/>
                    </a:lnTo>
                    <a:cubicBezTo>
                      <a:pt x="427408" y="4993"/>
                      <a:pt x="440190" y="4993"/>
                      <a:pt x="451374" y="8988"/>
                    </a:cubicBezTo>
                    <a:lnTo>
                      <a:pt x="848424" y="154386"/>
                    </a:lnTo>
                    <a:cubicBezTo>
                      <a:pt x="866000" y="160777"/>
                      <a:pt x="866000" y="185543"/>
                      <a:pt x="848424" y="191934"/>
                    </a:cubicBezTo>
                    <a:lnTo>
                      <a:pt x="451374" y="337332"/>
                    </a:lnTo>
                    <a:cubicBezTo>
                      <a:pt x="440190" y="342126"/>
                      <a:pt x="428206" y="342126"/>
                      <a:pt x="416223" y="337332"/>
                    </a:cubicBezTo>
                    <a:close/>
                  </a:path>
                </a:pathLst>
              </a:custGeom>
              <a:solidFill>
                <a:schemeClr val="accent3"/>
              </a:solidFill>
              <a:ln w="9525" cap="flat">
                <a:noFill/>
                <a:prstDash val="solid"/>
                <a:miter/>
              </a:ln>
            </p:spPr>
            <p:txBody>
              <a:bodyPr rtlCol="0" anchor="ctr"/>
              <a:lstStyle/>
              <a:p>
                <a:endParaRPr lang="en-US" sz="2400" dirty="0"/>
              </a:p>
            </p:txBody>
          </p:sp>
          <p:sp>
            <p:nvSpPr>
              <p:cNvPr id="106" name="Dowolny kształt: kształt 105">
                <a:extLst>
                  <a:ext uri="{FF2B5EF4-FFF2-40B4-BE49-F238E27FC236}">
                    <a16:creationId xmlns:a16="http://schemas.microsoft.com/office/drawing/2014/main" id="{882C83F1-0491-4CCD-9DC5-1D69BF09BBE6}"/>
                  </a:ext>
                </a:extLst>
              </p:cNvPr>
              <p:cNvSpPr/>
              <p:nvPr/>
            </p:nvSpPr>
            <p:spPr>
              <a:xfrm>
                <a:off x="6230979" y="5348825"/>
                <a:ext cx="567296" cy="925587"/>
              </a:xfrm>
              <a:custGeom>
                <a:avLst/>
                <a:gdLst>
                  <a:gd name="connsiteX0" fmla="*/ 422215 w 455368"/>
                  <a:gd name="connsiteY0" fmla="*/ 742220 h 742970"/>
                  <a:gd name="connsiteX1" fmla="*/ 18774 w 455368"/>
                  <a:gd name="connsiteY1" fmla="*/ 589631 h 742970"/>
                  <a:gd name="connsiteX2" fmla="*/ 5992 w 455368"/>
                  <a:gd name="connsiteY2" fmla="*/ 570458 h 742970"/>
                  <a:gd name="connsiteX3" fmla="*/ 5992 w 455368"/>
                  <a:gd name="connsiteY3" fmla="*/ 26412 h 742970"/>
                  <a:gd name="connsiteX4" fmla="*/ 33154 w 455368"/>
                  <a:gd name="connsiteY4" fmla="*/ 7239 h 742970"/>
                  <a:gd name="connsiteX5" fmla="*/ 436595 w 455368"/>
                  <a:gd name="connsiteY5" fmla="*/ 159827 h 742970"/>
                  <a:gd name="connsiteX6" fmla="*/ 449377 w 455368"/>
                  <a:gd name="connsiteY6" fmla="*/ 179001 h 742970"/>
                  <a:gd name="connsiteX7" fmla="*/ 449377 w 455368"/>
                  <a:gd name="connsiteY7" fmla="*/ 723047 h 742970"/>
                  <a:gd name="connsiteX8" fmla="*/ 422215 w 455368"/>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8" h="742970">
                    <a:moveTo>
                      <a:pt x="422215" y="742220"/>
                    </a:moveTo>
                    <a:lnTo>
                      <a:pt x="18774" y="589631"/>
                    </a:lnTo>
                    <a:cubicBezTo>
                      <a:pt x="10785" y="586436"/>
                      <a:pt x="5992" y="579246"/>
                      <a:pt x="5992" y="570458"/>
                    </a:cubicBezTo>
                    <a:lnTo>
                      <a:pt x="5992" y="26412"/>
                    </a:lnTo>
                    <a:cubicBezTo>
                      <a:pt x="5992" y="12032"/>
                      <a:pt x="20372" y="2445"/>
                      <a:pt x="33154" y="7239"/>
                    </a:cubicBezTo>
                    <a:lnTo>
                      <a:pt x="436595" y="159827"/>
                    </a:lnTo>
                    <a:cubicBezTo>
                      <a:pt x="444584" y="163023"/>
                      <a:pt x="449377" y="170213"/>
                      <a:pt x="449377" y="179001"/>
                    </a:cubicBezTo>
                    <a:lnTo>
                      <a:pt x="449377" y="723047"/>
                    </a:lnTo>
                    <a:cubicBezTo>
                      <a:pt x="449377" y="737426"/>
                      <a:pt x="434997" y="747812"/>
                      <a:pt x="422215" y="742220"/>
                    </a:cubicBezTo>
                    <a:close/>
                  </a:path>
                </a:pathLst>
              </a:custGeom>
              <a:solidFill>
                <a:schemeClr val="accent3">
                  <a:lumMod val="75000"/>
                </a:schemeClr>
              </a:solidFill>
              <a:ln w="9525" cap="flat">
                <a:noFill/>
                <a:prstDash val="solid"/>
                <a:miter/>
              </a:ln>
            </p:spPr>
            <p:txBody>
              <a:bodyPr rtlCol="0" anchor="ctr"/>
              <a:lstStyle/>
              <a:p>
                <a:pPr algn="ctr"/>
                <a:r>
                  <a:rPr lang="en-US" sz="3600" dirty="0">
                    <a:solidFill>
                      <a:schemeClr val="bg1"/>
                    </a:solidFill>
                  </a:rPr>
                  <a:t>2</a:t>
                </a:r>
                <a:endParaRPr lang="en-US" sz="4400" dirty="0">
                  <a:solidFill>
                    <a:schemeClr val="bg1"/>
                  </a:solidFill>
                </a:endParaRPr>
              </a:p>
            </p:txBody>
          </p:sp>
          <p:sp>
            <p:nvSpPr>
              <p:cNvPr id="107" name="Dowolny kształt: kształt 106">
                <a:extLst>
                  <a:ext uri="{FF2B5EF4-FFF2-40B4-BE49-F238E27FC236}">
                    <a16:creationId xmlns:a16="http://schemas.microsoft.com/office/drawing/2014/main" id="{2D6485F8-D2B5-4139-9D26-DEAB7EE204D3}"/>
                  </a:ext>
                </a:extLst>
              </p:cNvPr>
              <p:cNvSpPr/>
              <p:nvPr/>
            </p:nvSpPr>
            <p:spPr>
              <a:xfrm>
                <a:off x="6820170" y="5348825"/>
                <a:ext cx="557343" cy="925587"/>
              </a:xfrm>
              <a:custGeom>
                <a:avLst/>
                <a:gdLst>
                  <a:gd name="connsiteX0" fmla="*/ 33154 w 447379"/>
                  <a:gd name="connsiteY0" fmla="*/ 742220 h 742970"/>
                  <a:gd name="connsiteX1" fmla="*/ 436595 w 447379"/>
                  <a:gd name="connsiteY1" fmla="*/ 589631 h 742970"/>
                  <a:gd name="connsiteX2" fmla="*/ 449377 w 447379"/>
                  <a:gd name="connsiteY2" fmla="*/ 570458 h 742970"/>
                  <a:gd name="connsiteX3" fmla="*/ 449377 w 447379"/>
                  <a:gd name="connsiteY3" fmla="*/ 26412 h 742970"/>
                  <a:gd name="connsiteX4" fmla="*/ 422215 w 447379"/>
                  <a:gd name="connsiteY4" fmla="*/ 7239 h 742970"/>
                  <a:gd name="connsiteX5" fmla="*/ 18774 w 447379"/>
                  <a:gd name="connsiteY5" fmla="*/ 159827 h 742970"/>
                  <a:gd name="connsiteX6" fmla="*/ 5992 w 447379"/>
                  <a:gd name="connsiteY6" fmla="*/ 179001 h 742970"/>
                  <a:gd name="connsiteX7" fmla="*/ 5992 w 447379"/>
                  <a:gd name="connsiteY7" fmla="*/ 723047 h 742970"/>
                  <a:gd name="connsiteX8" fmla="*/ 33154 w 447379"/>
                  <a:gd name="connsiteY8" fmla="*/ 742220 h 74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379" h="742970">
                    <a:moveTo>
                      <a:pt x="33154" y="742220"/>
                    </a:moveTo>
                    <a:lnTo>
                      <a:pt x="436595" y="589631"/>
                    </a:lnTo>
                    <a:cubicBezTo>
                      <a:pt x="444584" y="586436"/>
                      <a:pt x="449377" y="579246"/>
                      <a:pt x="449377" y="570458"/>
                    </a:cubicBezTo>
                    <a:lnTo>
                      <a:pt x="449377" y="26412"/>
                    </a:lnTo>
                    <a:cubicBezTo>
                      <a:pt x="449377" y="12032"/>
                      <a:pt x="434997" y="2445"/>
                      <a:pt x="422215" y="7239"/>
                    </a:cubicBezTo>
                    <a:lnTo>
                      <a:pt x="18774" y="159827"/>
                    </a:lnTo>
                    <a:cubicBezTo>
                      <a:pt x="10785" y="163023"/>
                      <a:pt x="5992" y="170213"/>
                      <a:pt x="5992" y="179001"/>
                    </a:cubicBezTo>
                    <a:lnTo>
                      <a:pt x="5992" y="723047"/>
                    </a:lnTo>
                    <a:cubicBezTo>
                      <a:pt x="5992" y="737426"/>
                      <a:pt x="20372" y="747812"/>
                      <a:pt x="33154" y="742220"/>
                    </a:cubicBezTo>
                    <a:close/>
                  </a:path>
                </a:pathLst>
              </a:custGeom>
              <a:solidFill>
                <a:schemeClr val="accent3">
                  <a:lumMod val="75000"/>
                </a:schemeClr>
              </a:solidFill>
              <a:ln w="9525" cap="flat">
                <a:noFill/>
                <a:prstDash val="solid"/>
                <a:miter/>
              </a:ln>
            </p:spPr>
            <p:txBody>
              <a:bodyPr rtlCol="0" anchor="ctr"/>
              <a:lstStyle/>
              <a:p>
                <a:endParaRPr lang="en-US" sz="2400" dirty="0"/>
              </a:p>
            </p:txBody>
          </p:sp>
        </p:grpSp>
      </p:grpSp>
      <p:grpSp>
        <p:nvGrpSpPr>
          <p:cNvPr id="11" name="Grupa 10">
            <a:extLst>
              <a:ext uri="{FF2B5EF4-FFF2-40B4-BE49-F238E27FC236}">
                <a16:creationId xmlns:a16="http://schemas.microsoft.com/office/drawing/2014/main" id="{B929B80C-92E8-4346-9764-763F66EB7A29}"/>
              </a:ext>
            </a:extLst>
          </p:cNvPr>
          <p:cNvGrpSpPr/>
          <p:nvPr/>
        </p:nvGrpSpPr>
        <p:grpSpPr>
          <a:xfrm>
            <a:off x="1987160" y="2043628"/>
            <a:ext cx="2436775" cy="3329268"/>
            <a:chOff x="1843144" y="2187644"/>
            <a:chExt cx="2436775" cy="3329268"/>
          </a:xfrm>
          <a:solidFill>
            <a:schemeClr val="accent3"/>
          </a:solidFill>
        </p:grpSpPr>
        <p:sp>
          <p:nvSpPr>
            <p:cNvPr id="5" name="Schemat blokowy: dane 4">
              <a:extLst>
                <a:ext uri="{FF2B5EF4-FFF2-40B4-BE49-F238E27FC236}">
                  <a16:creationId xmlns:a16="http://schemas.microsoft.com/office/drawing/2014/main" id="{20D1E9B2-076C-4D2C-A973-CBD629636408}"/>
                </a:ext>
              </a:extLst>
            </p:cNvPr>
            <p:cNvSpPr/>
            <p:nvPr/>
          </p:nvSpPr>
          <p:spPr>
            <a:xfrm rot="16200000">
              <a:off x="2112287" y="3006136"/>
              <a:ext cx="2775618" cy="1457767"/>
            </a:xfrm>
            <a:prstGeom prst="flowChartInputOutp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upa 61">
              <a:extLst>
                <a:ext uri="{FF2B5EF4-FFF2-40B4-BE49-F238E27FC236}">
                  <a16:creationId xmlns:a16="http://schemas.microsoft.com/office/drawing/2014/main" id="{5C2D8805-5B9B-43E0-8CF8-2CB840504175}"/>
                </a:ext>
              </a:extLst>
            </p:cNvPr>
            <p:cNvGrpSpPr/>
            <p:nvPr/>
          </p:nvGrpSpPr>
          <p:grpSpPr>
            <a:xfrm>
              <a:off x="1843144" y="2187644"/>
              <a:ext cx="2436775" cy="3329268"/>
              <a:chOff x="2063552" y="2930589"/>
              <a:chExt cx="1468986" cy="2007017"/>
            </a:xfrm>
            <a:grpFill/>
          </p:grpSpPr>
          <p:sp>
            <p:nvSpPr>
              <p:cNvPr id="63" name="Dowolny kształt: kształt 62">
                <a:extLst>
                  <a:ext uri="{FF2B5EF4-FFF2-40B4-BE49-F238E27FC236}">
                    <a16:creationId xmlns:a16="http://schemas.microsoft.com/office/drawing/2014/main" id="{FFA411FE-F21E-47F6-983A-E5E94B3D7251}"/>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F2E926CB-A71D-41EE-822D-6D15F9F42742}"/>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F1EAB4CA-4ED8-405C-9FCC-6D79FC3D8387}"/>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66" name="Dowolny kształt: kształt 65">
                <a:extLst>
                  <a:ext uri="{FF2B5EF4-FFF2-40B4-BE49-F238E27FC236}">
                    <a16:creationId xmlns:a16="http://schemas.microsoft.com/office/drawing/2014/main" id="{E5A19A65-35D1-49FD-A982-8E17B3757D6F}"/>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BBD1E249-FBCB-456B-BD0B-BADBEA16970D}"/>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87DC5F3B-A773-4B6C-A693-541EE3F7F7C5}"/>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69" name="Dowolny kształt: kształt 68">
                <a:extLst>
                  <a:ext uri="{FF2B5EF4-FFF2-40B4-BE49-F238E27FC236}">
                    <a16:creationId xmlns:a16="http://schemas.microsoft.com/office/drawing/2014/main" id="{F9645E11-5743-4CAA-8B9C-1EC0062839A1}"/>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72F5358C-C3E1-4A1A-835C-CD9BAD12AACE}"/>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DA20778B-C275-4614-A3C0-AB8F435306B0}"/>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72" name="Dowolny kształt: kształt 71">
                <a:extLst>
                  <a:ext uri="{FF2B5EF4-FFF2-40B4-BE49-F238E27FC236}">
                    <a16:creationId xmlns:a16="http://schemas.microsoft.com/office/drawing/2014/main" id="{3CDE3545-9000-4A30-AFBE-B113BC517B8F}"/>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73" name="Dowolny kształt: kształt 72">
                <a:extLst>
                  <a:ext uri="{FF2B5EF4-FFF2-40B4-BE49-F238E27FC236}">
                    <a16:creationId xmlns:a16="http://schemas.microsoft.com/office/drawing/2014/main" id="{70B766D6-9142-45D9-ABE8-624EBFE77E97}"/>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74" name="Dowolny kształt: kształt 73">
                <a:extLst>
                  <a:ext uri="{FF2B5EF4-FFF2-40B4-BE49-F238E27FC236}">
                    <a16:creationId xmlns:a16="http://schemas.microsoft.com/office/drawing/2014/main" id="{98AD30FC-976F-4AEB-8EA5-AD94CAE58FA4}"/>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75" name="Dowolny kształt: kształt 74">
                <a:extLst>
                  <a:ext uri="{FF2B5EF4-FFF2-40B4-BE49-F238E27FC236}">
                    <a16:creationId xmlns:a16="http://schemas.microsoft.com/office/drawing/2014/main" id="{5816CCB8-9B8C-434D-8309-EC93F18C7227}"/>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76" name="Dowolny kształt: kształt 75">
                <a:extLst>
                  <a:ext uri="{FF2B5EF4-FFF2-40B4-BE49-F238E27FC236}">
                    <a16:creationId xmlns:a16="http://schemas.microsoft.com/office/drawing/2014/main" id="{13704EE6-233B-4211-BBED-27E77FAB214B}"/>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77" name="Dowolny kształt: kształt 76">
                <a:extLst>
                  <a:ext uri="{FF2B5EF4-FFF2-40B4-BE49-F238E27FC236}">
                    <a16:creationId xmlns:a16="http://schemas.microsoft.com/office/drawing/2014/main" id="{9FEF7AE5-C607-4165-AA75-14DA526BF78C}"/>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grpSp>
        <p:nvGrpSpPr>
          <p:cNvPr id="10" name="Grupa 9">
            <a:extLst>
              <a:ext uri="{FF2B5EF4-FFF2-40B4-BE49-F238E27FC236}">
                <a16:creationId xmlns:a16="http://schemas.microsoft.com/office/drawing/2014/main" id="{89E17EAD-4677-47F5-B7C4-871E48FE0F7D}"/>
              </a:ext>
            </a:extLst>
          </p:cNvPr>
          <p:cNvGrpSpPr/>
          <p:nvPr/>
        </p:nvGrpSpPr>
        <p:grpSpPr>
          <a:xfrm>
            <a:off x="1046672" y="2527250"/>
            <a:ext cx="2436775" cy="3329268"/>
            <a:chOff x="902656" y="2671266"/>
            <a:chExt cx="2436775" cy="3329268"/>
          </a:xfrm>
        </p:grpSpPr>
        <p:sp>
          <p:nvSpPr>
            <p:cNvPr id="100" name="Schemat blokowy: dane 99">
              <a:extLst>
                <a:ext uri="{FF2B5EF4-FFF2-40B4-BE49-F238E27FC236}">
                  <a16:creationId xmlns:a16="http://schemas.microsoft.com/office/drawing/2014/main" id="{A28F9734-450E-423F-A09D-60F9220E518E}"/>
                </a:ext>
              </a:extLst>
            </p:cNvPr>
            <p:cNvSpPr/>
            <p:nvPr/>
          </p:nvSpPr>
          <p:spPr>
            <a:xfrm rot="16200000">
              <a:off x="1164011" y="3491161"/>
              <a:ext cx="2775618" cy="1457767"/>
            </a:xfrm>
            <a:prstGeom prst="flowChartInputOutp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upa 77">
              <a:extLst>
                <a:ext uri="{FF2B5EF4-FFF2-40B4-BE49-F238E27FC236}">
                  <a16:creationId xmlns:a16="http://schemas.microsoft.com/office/drawing/2014/main" id="{6D224314-5983-4AC5-B1B2-65144D8134C5}"/>
                </a:ext>
              </a:extLst>
            </p:cNvPr>
            <p:cNvGrpSpPr/>
            <p:nvPr/>
          </p:nvGrpSpPr>
          <p:grpSpPr>
            <a:xfrm>
              <a:off x="902656" y="2671266"/>
              <a:ext cx="2436775" cy="3329268"/>
              <a:chOff x="2063552" y="2930589"/>
              <a:chExt cx="1468986" cy="2007017"/>
            </a:xfrm>
            <a:solidFill>
              <a:schemeClr val="accent4"/>
            </a:solidFill>
          </p:grpSpPr>
          <p:sp>
            <p:nvSpPr>
              <p:cNvPr id="79" name="Dowolny kształt: kształt 78">
                <a:extLst>
                  <a:ext uri="{FF2B5EF4-FFF2-40B4-BE49-F238E27FC236}">
                    <a16:creationId xmlns:a16="http://schemas.microsoft.com/office/drawing/2014/main" id="{12491B97-B1D6-48C7-9490-43B951A37EA4}"/>
                  </a:ext>
                </a:extLst>
              </p:cNvPr>
              <p:cNvSpPr/>
              <p:nvPr/>
            </p:nvSpPr>
            <p:spPr>
              <a:xfrm>
                <a:off x="3175617" y="338719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80" name="Dowolny kształt: kształt 79">
                <a:extLst>
                  <a:ext uri="{FF2B5EF4-FFF2-40B4-BE49-F238E27FC236}">
                    <a16:creationId xmlns:a16="http://schemas.microsoft.com/office/drawing/2014/main" id="{4A6EBAC6-9F38-4B5B-9C14-136115AF8781}"/>
                  </a:ext>
                </a:extLst>
              </p:cNvPr>
              <p:cNvSpPr/>
              <p:nvPr/>
            </p:nvSpPr>
            <p:spPr>
              <a:xfrm>
                <a:off x="3175617" y="3871226"/>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grpFill/>
              <a:ln w="9525" cap="flat">
                <a:noFill/>
                <a:prstDash val="solid"/>
                <a:miter/>
              </a:ln>
            </p:spPr>
            <p:txBody>
              <a:bodyPr rtlCol="0" anchor="ctr"/>
              <a:lstStyle/>
              <a:p>
                <a:endParaRPr lang="en-US" dirty="0"/>
              </a:p>
            </p:txBody>
          </p:sp>
          <p:sp>
            <p:nvSpPr>
              <p:cNvPr id="81" name="Dowolny kształt: kształt 80">
                <a:extLst>
                  <a:ext uri="{FF2B5EF4-FFF2-40B4-BE49-F238E27FC236}">
                    <a16:creationId xmlns:a16="http://schemas.microsoft.com/office/drawing/2014/main" id="{957CAADB-4B4C-4787-8ABC-E4AA0C0056DE}"/>
                  </a:ext>
                </a:extLst>
              </p:cNvPr>
              <p:cNvSpPr/>
              <p:nvPr/>
            </p:nvSpPr>
            <p:spPr>
              <a:xfrm>
                <a:off x="3175617" y="4355261"/>
                <a:ext cx="356921" cy="58234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grpFill/>
              <a:ln w="9525" cap="flat">
                <a:noFill/>
                <a:prstDash val="solid"/>
                <a:miter/>
              </a:ln>
            </p:spPr>
            <p:txBody>
              <a:bodyPr rtlCol="0" anchor="ctr"/>
              <a:lstStyle/>
              <a:p>
                <a:endParaRPr lang="en-US" dirty="0"/>
              </a:p>
            </p:txBody>
          </p:sp>
          <p:sp>
            <p:nvSpPr>
              <p:cNvPr id="82" name="Dowolny kształt: kształt 81">
                <a:extLst>
                  <a:ext uri="{FF2B5EF4-FFF2-40B4-BE49-F238E27FC236}">
                    <a16:creationId xmlns:a16="http://schemas.microsoft.com/office/drawing/2014/main" id="{F39B5E92-D5ED-4E5B-8D50-B84ED6A93C88}"/>
                  </a:ext>
                </a:extLst>
              </p:cNvPr>
              <p:cNvSpPr/>
              <p:nvPr/>
            </p:nvSpPr>
            <p:spPr>
              <a:xfrm>
                <a:off x="2828427" y="3224266"/>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83" name="Dowolny kształt: kształt 82">
                <a:extLst>
                  <a:ext uri="{FF2B5EF4-FFF2-40B4-BE49-F238E27FC236}">
                    <a16:creationId xmlns:a16="http://schemas.microsoft.com/office/drawing/2014/main" id="{583CF828-E945-4584-AFCA-198411A75BEB}"/>
                  </a:ext>
                </a:extLst>
              </p:cNvPr>
              <p:cNvSpPr/>
              <p:nvPr/>
            </p:nvSpPr>
            <p:spPr>
              <a:xfrm>
                <a:off x="2457731" y="3077741"/>
                <a:ext cx="676271" cy="269256"/>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grpFill/>
              <a:ln w="9525" cap="flat">
                <a:noFill/>
                <a:prstDash val="solid"/>
                <a:miter/>
              </a:ln>
            </p:spPr>
            <p:txBody>
              <a:bodyPr rtlCol="0" anchor="ctr"/>
              <a:lstStyle/>
              <a:p>
                <a:endParaRPr lang="en-US" dirty="0"/>
              </a:p>
            </p:txBody>
          </p:sp>
          <p:sp>
            <p:nvSpPr>
              <p:cNvPr id="84" name="Dowolny kształt: kształt 83">
                <a:extLst>
                  <a:ext uri="{FF2B5EF4-FFF2-40B4-BE49-F238E27FC236}">
                    <a16:creationId xmlns:a16="http://schemas.microsoft.com/office/drawing/2014/main" id="{F2EE6D43-D128-4971-AC6B-48B67567832C}"/>
                  </a:ext>
                </a:extLst>
              </p:cNvPr>
              <p:cNvSpPr/>
              <p:nvPr/>
            </p:nvSpPr>
            <p:spPr>
              <a:xfrm>
                <a:off x="2087660" y="2930589"/>
                <a:ext cx="676271" cy="269256"/>
              </a:xfrm>
              <a:custGeom>
                <a:avLst/>
                <a:gdLst>
                  <a:gd name="connsiteX0" fmla="*/ 495300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5300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3875" y="406956"/>
                      <a:pt x="509588" y="406956"/>
                      <a:pt x="495300" y="402193"/>
                    </a:cubicBezTo>
                    <a:close/>
                  </a:path>
                </a:pathLst>
              </a:custGeom>
              <a:grpFill/>
              <a:ln w="9525" cap="flat">
                <a:noFill/>
                <a:prstDash val="solid"/>
                <a:miter/>
              </a:ln>
            </p:spPr>
            <p:txBody>
              <a:bodyPr rtlCol="0" anchor="ctr"/>
              <a:lstStyle/>
              <a:p>
                <a:endParaRPr lang="en-US" dirty="0"/>
              </a:p>
            </p:txBody>
          </p:sp>
          <p:sp>
            <p:nvSpPr>
              <p:cNvPr id="85" name="Dowolny kształt: kształt 84">
                <a:extLst>
                  <a:ext uri="{FF2B5EF4-FFF2-40B4-BE49-F238E27FC236}">
                    <a16:creationId xmlns:a16="http://schemas.microsoft.com/office/drawing/2014/main" id="{F56A1717-0AA5-437C-9782-7F7857C210EE}"/>
                  </a:ext>
                </a:extLst>
              </p:cNvPr>
              <p:cNvSpPr/>
              <p:nvPr/>
            </p:nvSpPr>
            <p:spPr>
              <a:xfrm>
                <a:off x="2804946" y="338719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86" name="Dowolny kształt: kształt 85">
                <a:extLst>
                  <a:ext uri="{FF2B5EF4-FFF2-40B4-BE49-F238E27FC236}">
                    <a16:creationId xmlns:a16="http://schemas.microsoft.com/office/drawing/2014/main" id="{522E8B82-24BD-4FB4-9D62-3C35ED6BDE56}"/>
                  </a:ext>
                </a:extLst>
              </p:cNvPr>
              <p:cNvSpPr/>
              <p:nvPr/>
            </p:nvSpPr>
            <p:spPr>
              <a:xfrm>
                <a:off x="2804946" y="3871226"/>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grpFill/>
              <a:ln w="9525" cap="flat">
                <a:noFill/>
                <a:prstDash val="solid"/>
                <a:miter/>
              </a:ln>
            </p:spPr>
            <p:txBody>
              <a:bodyPr rtlCol="0" anchor="ctr"/>
              <a:lstStyle/>
              <a:p>
                <a:endParaRPr lang="en-US" dirty="0"/>
              </a:p>
            </p:txBody>
          </p:sp>
          <p:sp>
            <p:nvSpPr>
              <p:cNvPr id="87" name="Dowolny kształt: kształt 86">
                <a:extLst>
                  <a:ext uri="{FF2B5EF4-FFF2-40B4-BE49-F238E27FC236}">
                    <a16:creationId xmlns:a16="http://schemas.microsoft.com/office/drawing/2014/main" id="{C69FD41E-4394-4808-BAB2-FDA2F5EF6ADC}"/>
                  </a:ext>
                </a:extLst>
              </p:cNvPr>
              <p:cNvSpPr/>
              <p:nvPr/>
            </p:nvSpPr>
            <p:spPr>
              <a:xfrm>
                <a:off x="2804946" y="4355261"/>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endParaRPr lang="en-US" dirty="0"/>
              </a:p>
            </p:txBody>
          </p:sp>
          <p:sp>
            <p:nvSpPr>
              <p:cNvPr id="88" name="Dowolny kształt: kształt 87">
                <a:extLst>
                  <a:ext uri="{FF2B5EF4-FFF2-40B4-BE49-F238E27FC236}">
                    <a16:creationId xmlns:a16="http://schemas.microsoft.com/office/drawing/2014/main" id="{14744319-B06A-4287-9807-F7476B1BA1F3}"/>
                  </a:ext>
                </a:extLst>
              </p:cNvPr>
              <p:cNvSpPr/>
              <p:nvPr/>
            </p:nvSpPr>
            <p:spPr>
              <a:xfrm>
                <a:off x="2433623" y="3240666"/>
                <a:ext cx="356921" cy="58234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grpFill/>
              <a:ln w="9525" cap="flat">
                <a:noFill/>
                <a:prstDash val="solid"/>
                <a:miter/>
              </a:ln>
            </p:spPr>
            <p:txBody>
              <a:bodyPr rtlCol="0" anchor="ctr"/>
              <a:lstStyle/>
              <a:p>
                <a:endParaRPr lang="en-US" dirty="0"/>
              </a:p>
            </p:txBody>
          </p:sp>
          <p:sp>
            <p:nvSpPr>
              <p:cNvPr id="89" name="Dowolny kształt: kształt 88">
                <a:extLst>
                  <a:ext uri="{FF2B5EF4-FFF2-40B4-BE49-F238E27FC236}">
                    <a16:creationId xmlns:a16="http://schemas.microsoft.com/office/drawing/2014/main" id="{82505C09-38C8-40ED-9A31-4E1C318D274B}"/>
                  </a:ext>
                </a:extLst>
              </p:cNvPr>
              <p:cNvSpPr/>
              <p:nvPr/>
            </p:nvSpPr>
            <p:spPr>
              <a:xfrm>
                <a:off x="2433623" y="3724075"/>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grpFill/>
              <a:ln w="9525" cap="flat">
                <a:noFill/>
                <a:prstDash val="solid"/>
                <a:miter/>
              </a:ln>
            </p:spPr>
            <p:txBody>
              <a:bodyPr rtlCol="0" anchor="ctr"/>
              <a:lstStyle/>
              <a:p>
                <a:endParaRPr lang="en-US" dirty="0"/>
              </a:p>
            </p:txBody>
          </p:sp>
          <p:sp>
            <p:nvSpPr>
              <p:cNvPr id="90" name="Dowolny kształt: kształt 89">
                <a:extLst>
                  <a:ext uri="{FF2B5EF4-FFF2-40B4-BE49-F238E27FC236}">
                    <a16:creationId xmlns:a16="http://schemas.microsoft.com/office/drawing/2014/main" id="{D1F47B26-C1F4-4677-BD3F-2598F1F6F1CD}"/>
                  </a:ext>
                </a:extLst>
              </p:cNvPr>
              <p:cNvSpPr/>
              <p:nvPr/>
            </p:nvSpPr>
            <p:spPr>
              <a:xfrm>
                <a:off x="2434249" y="4208109"/>
                <a:ext cx="350659" cy="58234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grpFill/>
              <a:ln w="9525" cap="flat">
                <a:noFill/>
                <a:prstDash val="solid"/>
                <a:miter/>
              </a:ln>
            </p:spPr>
            <p:txBody>
              <a:bodyPr rtlCol="0" anchor="ctr"/>
              <a:lstStyle/>
              <a:p>
                <a:endParaRPr lang="en-US" dirty="0"/>
              </a:p>
            </p:txBody>
          </p:sp>
          <p:sp>
            <p:nvSpPr>
              <p:cNvPr id="91" name="Dowolny kształt: kształt 90">
                <a:extLst>
                  <a:ext uri="{FF2B5EF4-FFF2-40B4-BE49-F238E27FC236}">
                    <a16:creationId xmlns:a16="http://schemas.microsoft.com/office/drawing/2014/main" id="{9743F540-2498-4E5F-94F2-529F03D91341}"/>
                  </a:ext>
                </a:extLst>
              </p:cNvPr>
              <p:cNvSpPr/>
              <p:nvPr/>
            </p:nvSpPr>
            <p:spPr>
              <a:xfrm>
                <a:off x="2063552" y="3093514"/>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92" name="Dowolny kształt: kształt 91">
                <a:extLst>
                  <a:ext uri="{FF2B5EF4-FFF2-40B4-BE49-F238E27FC236}">
                    <a16:creationId xmlns:a16="http://schemas.microsoft.com/office/drawing/2014/main" id="{404AD662-567B-4B61-860F-9270CF85006A}"/>
                  </a:ext>
                </a:extLst>
              </p:cNvPr>
              <p:cNvSpPr/>
              <p:nvPr/>
            </p:nvSpPr>
            <p:spPr>
              <a:xfrm>
                <a:off x="2063552" y="3577549"/>
                <a:ext cx="356921" cy="58234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grpFill/>
              <a:ln w="9525" cap="flat">
                <a:noFill/>
                <a:prstDash val="solid"/>
                <a:miter/>
              </a:ln>
            </p:spPr>
            <p:txBody>
              <a:bodyPr rtlCol="0" anchor="ctr"/>
              <a:lstStyle/>
              <a:p>
                <a:endParaRPr lang="en-US" dirty="0"/>
              </a:p>
            </p:txBody>
          </p:sp>
          <p:sp>
            <p:nvSpPr>
              <p:cNvPr id="117" name="Dowolny kształt: kształt 116">
                <a:extLst>
                  <a:ext uri="{FF2B5EF4-FFF2-40B4-BE49-F238E27FC236}">
                    <a16:creationId xmlns:a16="http://schemas.microsoft.com/office/drawing/2014/main" id="{81BC6DD4-CFE6-4CFB-A2D5-BFA1E0C43EB5}"/>
                  </a:ext>
                </a:extLst>
              </p:cNvPr>
              <p:cNvSpPr/>
              <p:nvPr/>
            </p:nvSpPr>
            <p:spPr>
              <a:xfrm>
                <a:off x="2063552" y="4061584"/>
                <a:ext cx="356921" cy="58234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1"/>
                    </a:cubicBezTo>
                    <a:close/>
                  </a:path>
                </a:pathLst>
              </a:custGeom>
              <a:grp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4027469889"/>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a:xfrm>
            <a:off x="623889" y="0"/>
            <a:ext cx="10947022" cy="972000"/>
          </a:xfrm>
        </p:spPr>
        <p:txBody>
          <a:bodyPr>
            <a:normAutofit fontScale="90000"/>
          </a:bodyPr>
          <a:lstStyle/>
          <a:p>
            <a:r>
              <a:rPr lang="en-US" dirty="0"/>
              <a:t>3D Cubes Building Elements – 4 Items Template</a:t>
            </a:r>
          </a:p>
        </p:txBody>
      </p:sp>
      <p:grpSp>
        <p:nvGrpSpPr>
          <p:cNvPr id="14" name="Grupa 13">
            <a:extLst>
              <a:ext uri="{FF2B5EF4-FFF2-40B4-BE49-F238E27FC236}">
                <a16:creationId xmlns:a16="http://schemas.microsoft.com/office/drawing/2014/main" id="{7FFB34D5-9692-4A7F-B310-333737AA5C5E}"/>
              </a:ext>
            </a:extLst>
          </p:cNvPr>
          <p:cNvGrpSpPr/>
          <p:nvPr/>
        </p:nvGrpSpPr>
        <p:grpSpPr>
          <a:xfrm>
            <a:off x="4416120" y="1988840"/>
            <a:ext cx="3357315" cy="3499160"/>
            <a:chOff x="4511824" y="2128186"/>
            <a:chExt cx="3357315" cy="3499160"/>
          </a:xfrm>
        </p:grpSpPr>
        <p:sp>
          <p:nvSpPr>
            <p:cNvPr id="181" name="Dowolny kształt: kształt 180">
              <a:extLst>
                <a:ext uri="{FF2B5EF4-FFF2-40B4-BE49-F238E27FC236}">
                  <a16:creationId xmlns:a16="http://schemas.microsoft.com/office/drawing/2014/main" id="{FD01917D-236A-41F0-8E39-67A9D60FE842}"/>
                </a:ext>
              </a:extLst>
            </p:cNvPr>
            <p:cNvSpPr/>
            <p:nvPr/>
          </p:nvSpPr>
          <p:spPr>
            <a:xfrm>
              <a:off x="6200924" y="3272444"/>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3" name="Dowolny kształt: kształt 182">
              <a:extLst>
                <a:ext uri="{FF2B5EF4-FFF2-40B4-BE49-F238E27FC236}">
                  <a16:creationId xmlns:a16="http://schemas.microsoft.com/office/drawing/2014/main" id="{7A771838-19AF-447B-8661-FC4D0E8C4F46}"/>
                </a:ext>
              </a:extLst>
            </p:cNvPr>
            <p:cNvSpPr/>
            <p:nvPr/>
          </p:nvSpPr>
          <p:spPr>
            <a:xfrm>
              <a:off x="6763971" y="3049889"/>
              <a:ext cx="542122" cy="884515"/>
            </a:xfrm>
            <a:custGeom>
              <a:avLst/>
              <a:gdLst>
                <a:gd name="connsiteX0" fmla="*/ 39567 w 542925"/>
                <a:gd name="connsiteY0" fmla="*/ 883978 h 885825"/>
                <a:gd name="connsiteX1" fmla="*/ 520579 w 542925"/>
                <a:gd name="connsiteY1" fmla="*/ 702050 h 885825"/>
                <a:gd name="connsiteX2" fmla="*/ 535819 w 542925"/>
                <a:gd name="connsiteY2" fmla="*/ 679190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3978"/>
                  </a:moveTo>
                  <a:lnTo>
                    <a:pt x="520579" y="702050"/>
                  </a:lnTo>
                  <a:cubicBezTo>
                    <a:pt x="530104" y="698240"/>
                    <a:pt x="535819" y="689668"/>
                    <a:pt x="535819" y="679190"/>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8263"/>
                    <a:pt x="23374" y="890645"/>
                    <a:pt x="39567" y="883978"/>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4" name="Dowolny kształt: kształt 183">
              <a:extLst>
                <a:ext uri="{FF2B5EF4-FFF2-40B4-BE49-F238E27FC236}">
                  <a16:creationId xmlns:a16="http://schemas.microsoft.com/office/drawing/2014/main" id="{BD60E27A-9A61-4DE2-AC7B-0BAFD8EBAE7E}"/>
                </a:ext>
              </a:extLst>
            </p:cNvPr>
            <p:cNvSpPr/>
            <p:nvPr/>
          </p:nvSpPr>
          <p:spPr>
            <a:xfrm>
              <a:off x="6200924" y="4007637"/>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6"/>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5" name="Dowolny kształt: kształt 184">
              <a:extLst>
                <a:ext uri="{FF2B5EF4-FFF2-40B4-BE49-F238E27FC236}">
                  <a16:creationId xmlns:a16="http://schemas.microsoft.com/office/drawing/2014/main" id="{14D614B7-6724-4C68-BF16-03D34728B447}"/>
                </a:ext>
              </a:extLst>
            </p:cNvPr>
            <p:cNvSpPr/>
            <p:nvPr/>
          </p:nvSpPr>
          <p:spPr>
            <a:xfrm>
              <a:off x="7327017" y="3561576"/>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6" name="Dowolny kształt: kształt 185">
              <a:extLst>
                <a:ext uri="{FF2B5EF4-FFF2-40B4-BE49-F238E27FC236}">
                  <a16:creationId xmlns:a16="http://schemas.microsoft.com/office/drawing/2014/main" id="{7BA3FE72-F5AD-42D1-8CE3-85CEDF8CDCEF}"/>
                </a:ext>
              </a:extLst>
            </p:cNvPr>
            <p:cNvSpPr/>
            <p:nvPr/>
          </p:nvSpPr>
          <p:spPr>
            <a:xfrm>
              <a:off x="6763971" y="3784131"/>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1510 h 885825"/>
                <a:gd name="connsiteX6" fmla="*/ 7182 w 542925"/>
                <a:gd name="connsiteY6" fmla="*/ 214370 h 885825"/>
                <a:gd name="connsiteX7" fmla="*/ 7182 w 542925"/>
                <a:gd name="connsiteY7" fmla="*/ 863023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1510"/>
                  </a:lnTo>
                  <a:cubicBezTo>
                    <a:pt x="12897" y="195320"/>
                    <a:pt x="7182" y="203893"/>
                    <a:pt x="7182" y="214370"/>
                  </a:cubicBezTo>
                  <a:lnTo>
                    <a:pt x="7182" y="863023"/>
                  </a:lnTo>
                  <a:cubicBezTo>
                    <a:pt x="6229" y="879216"/>
                    <a:pt x="23374" y="891598"/>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7" name="Dowolny kształt: kształt 186">
              <a:extLst>
                <a:ext uri="{FF2B5EF4-FFF2-40B4-BE49-F238E27FC236}">
                  <a16:creationId xmlns:a16="http://schemas.microsoft.com/office/drawing/2014/main" id="{10535E0D-74DA-4FCA-9122-3F9304FDD6C3}"/>
                </a:ext>
              </a:extLst>
            </p:cNvPr>
            <p:cNvSpPr/>
            <p:nvPr/>
          </p:nvSpPr>
          <p:spPr>
            <a:xfrm>
              <a:off x="6200924" y="4742831"/>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9" name="Dowolny kształt: kształt 188">
              <a:extLst>
                <a:ext uri="{FF2B5EF4-FFF2-40B4-BE49-F238E27FC236}">
                  <a16:creationId xmlns:a16="http://schemas.microsoft.com/office/drawing/2014/main" id="{420EE0DE-D486-48E2-BB7F-028946357148}"/>
                </a:ext>
              </a:extLst>
            </p:cNvPr>
            <p:cNvSpPr/>
            <p:nvPr/>
          </p:nvSpPr>
          <p:spPr>
            <a:xfrm>
              <a:off x="6763971" y="4519324"/>
              <a:ext cx="542122" cy="88451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1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1"/>
                    <a:pt x="535819" y="680143"/>
                  </a:cubicBezTo>
                  <a:lnTo>
                    <a:pt x="535819" y="31490"/>
                  </a:lnTo>
                  <a:cubicBezTo>
                    <a:pt x="535819" y="14345"/>
                    <a:pt x="518674" y="2915"/>
                    <a:pt x="503434" y="8630"/>
                  </a:cubicBezTo>
                  <a:lnTo>
                    <a:pt x="22422" y="190558"/>
                  </a:lnTo>
                  <a:cubicBezTo>
                    <a:pt x="12897" y="194368"/>
                    <a:pt x="7182" y="202940"/>
                    <a:pt x="7182" y="213418"/>
                  </a:cubicBezTo>
                  <a:lnTo>
                    <a:pt x="7182" y="862071"/>
                  </a:lnTo>
                  <a:cubicBezTo>
                    <a:pt x="6229" y="879215"/>
                    <a:pt x="23374" y="891598"/>
                    <a:pt x="39567"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2" name="Dowolny kształt: kształt 171">
              <a:extLst>
                <a:ext uri="{FF2B5EF4-FFF2-40B4-BE49-F238E27FC236}">
                  <a16:creationId xmlns:a16="http://schemas.microsoft.com/office/drawing/2014/main" id="{64051EB0-3B86-4677-A087-3500BC77357A}"/>
                </a:ext>
              </a:extLst>
            </p:cNvPr>
            <p:cNvSpPr/>
            <p:nvPr/>
          </p:nvSpPr>
          <p:spPr>
            <a:xfrm>
              <a:off x="5673582" y="3024980"/>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4" name="Dowolny kształt: kształt 173">
              <a:extLst>
                <a:ext uri="{FF2B5EF4-FFF2-40B4-BE49-F238E27FC236}">
                  <a16:creationId xmlns:a16="http://schemas.microsoft.com/office/drawing/2014/main" id="{14A2AE43-E53E-4F44-BA25-9E75B8A99BFF}"/>
                </a:ext>
              </a:extLst>
            </p:cNvPr>
            <p:cNvSpPr/>
            <p:nvPr/>
          </p:nvSpPr>
          <p:spPr>
            <a:xfrm>
              <a:off x="6236629" y="2802424"/>
              <a:ext cx="1027179" cy="408969"/>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8" y="5953"/>
                    <a:pt x="524827" y="5953"/>
                    <a:pt x="538163" y="10716"/>
                  </a:cubicBezTo>
                  <a:lnTo>
                    <a:pt x="1011555" y="184071"/>
                  </a:lnTo>
                  <a:cubicBezTo>
                    <a:pt x="1032510" y="191691"/>
                    <a:pt x="1032510" y="221218"/>
                    <a:pt x="1011555" y="228838"/>
                  </a:cubicBezTo>
                  <a:lnTo>
                    <a:pt x="538163" y="402193"/>
                  </a:lnTo>
                  <a:cubicBezTo>
                    <a:pt x="524827" y="406956"/>
                    <a:pt x="509588" y="406956"/>
                    <a:pt x="496252"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5" name="Dowolny kształt: kształt 174">
              <a:extLst>
                <a:ext uri="{FF2B5EF4-FFF2-40B4-BE49-F238E27FC236}">
                  <a16:creationId xmlns:a16="http://schemas.microsoft.com/office/drawing/2014/main" id="{054430D9-5EBA-489B-81D8-D312D81E8804}"/>
                </a:ext>
              </a:extLst>
            </p:cNvPr>
            <p:cNvSpPr/>
            <p:nvPr/>
          </p:nvSpPr>
          <p:spPr>
            <a:xfrm>
              <a:off x="5110536" y="2802424"/>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6" name="Dowolny kształt: kształt 175">
              <a:extLst>
                <a:ext uri="{FF2B5EF4-FFF2-40B4-BE49-F238E27FC236}">
                  <a16:creationId xmlns:a16="http://schemas.microsoft.com/office/drawing/2014/main" id="{49491A6B-0EEF-4C90-B156-FDB38E27A977}"/>
                </a:ext>
              </a:extLst>
            </p:cNvPr>
            <p:cNvSpPr/>
            <p:nvPr/>
          </p:nvSpPr>
          <p:spPr>
            <a:xfrm>
              <a:off x="6236629" y="2356363"/>
              <a:ext cx="1027179" cy="408969"/>
            </a:xfrm>
            <a:custGeom>
              <a:avLst/>
              <a:gdLst>
                <a:gd name="connsiteX0" fmla="*/ 496252 w 1028700"/>
                <a:gd name="connsiteY0" fmla="*/ 401241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3118 h 409575"/>
                <a:gd name="connsiteX6" fmla="*/ 1011555 w 1028700"/>
                <a:gd name="connsiteY6" fmla="*/ 227886 h 409575"/>
                <a:gd name="connsiteX7" fmla="*/ 538163 w 1028700"/>
                <a:gd name="connsiteY7" fmla="*/ 401241 h 409575"/>
                <a:gd name="connsiteX8" fmla="*/ 496252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1241"/>
                  </a:moveTo>
                  <a:lnTo>
                    <a:pt x="22860" y="228838"/>
                  </a:lnTo>
                  <a:cubicBezTo>
                    <a:pt x="1905" y="221218"/>
                    <a:pt x="1905" y="191691"/>
                    <a:pt x="22860" y="184071"/>
                  </a:cubicBezTo>
                  <a:lnTo>
                    <a:pt x="496252" y="10716"/>
                  </a:lnTo>
                  <a:cubicBezTo>
                    <a:pt x="509588" y="5953"/>
                    <a:pt x="524827" y="5953"/>
                    <a:pt x="538163" y="10716"/>
                  </a:cubicBezTo>
                  <a:lnTo>
                    <a:pt x="1011555" y="183118"/>
                  </a:lnTo>
                  <a:cubicBezTo>
                    <a:pt x="1032510" y="190738"/>
                    <a:pt x="1032510" y="220266"/>
                    <a:pt x="1011555" y="227886"/>
                  </a:cubicBezTo>
                  <a:lnTo>
                    <a:pt x="538163" y="401241"/>
                  </a:lnTo>
                  <a:cubicBezTo>
                    <a:pt x="524827" y="406956"/>
                    <a:pt x="509588" y="406956"/>
                    <a:pt x="496252"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7" name="Dowolny kształt: kształt 176">
              <a:extLst>
                <a:ext uri="{FF2B5EF4-FFF2-40B4-BE49-F238E27FC236}">
                  <a16:creationId xmlns:a16="http://schemas.microsoft.com/office/drawing/2014/main" id="{10ABFBF7-FBFA-43C7-9A48-C1A120299F12}"/>
                </a:ext>
              </a:extLst>
            </p:cNvPr>
            <p:cNvSpPr/>
            <p:nvPr/>
          </p:nvSpPr>
          <p:spPr>
            <a:xfrm>
              <a:off x="5673582" y="2578918"/>
              <a:ext cx="1027179" cy="408969"/>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6956"/>
                    <a:pt x="509587" y="406956"/>
                    <a:pt x="496253" y="402193"/>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80" name="Dowolny kształt: kształt 179">
              <a:extLst>
                <a:ext uri="{FF2B5EF4-FFF2-40B4-BE49-F238E27FC236}">
                  <a16:creationId xmlns:a16="http://schemas.microsoft.com/office/drawing/2014/main" id="{8CAFC56B-F127-40CA-9A2A-45F103B40D55}"/>
                </a:ext>
              </a:extLst>
            </p:cNvPr>
            <p:cNvSpPr/>
            <p:nvPr/>
          </p:nvSpPr>
          <p:spPr>
            <a:xfrm>
              <a:off x="5111487" y="2356363"/>
              <a:ext cx="1027179" cy="408969"/>
            </a:xfrm>
            <a:custGeom>
              <a:avLst/>
              <a:gdLst>
                <a:gd name="connsiteX0" fmla="*/ 495300 w 1028700"/>
                <a:gd name="connsiteY0" fmla="*/ 401241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0602 w 1028700"/>
                <a:gd name="connsiteY5" fmla="*/ 183118 h 409575"/>
                <a:gd name="connsiteX6" fmla="*/ 1010602 w 1028700"/>
                <a:gd name="connsiteY6" fmla="*/ 227886 h 409575"/>
                <a:gd name="connsiteX7" fmla="*/ 537210 w 1028700"/>
                <a:gd name="connsiteY7" fmla="*/ 401241 h 409575"/>
                <a:gd name="connsiteX8" fmla="*/ 495300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1241"/>
                  </a:moveTo>
                  <a:lnTo>
                    <a:pt x="22860" y="228838"/>
                  </a:lnTo>
                  <a:cubicBezTo>
                    <a:pt x="1905" y="221218"/>
                    <a:pt x="1905" y="191691"/>
                    <a:pt x="22860" y="184071"/>
                  </a:cubicBezTo>
                  <a:lnTo>
                    <a:pt x="496253" y="10716"/>
                  </a:lnTo>
                  <a:cubicBezTo>
                    <a:pt x="509588" y="5953"/>
                    <a:pt x="524828" y="5953"/>
                    <a:pt x="538163" y="10716"/>
                  </a:cubicBezTo>
                  <a:lnTo>
                    <a:pt x="1010602" y="183118"/>
                  </a:lnTo>
                  <a:cubicBezTo>
                    <a:pt x="1031558" y="190738"/>
                    <a:pt x="1031558" y="220266"/>
                    <a:pt x="1010602" y="227886"/>
                  </a:cubicBezTo>
                  <a:lnTo>
                    <a:pt x="537210" y="401241"/>
                  </a:lnTo>
                  <a:cubicBezTo>
                    <a:pt x="523875" y="406956"/>
                    <a:pt x="509588" y="406956"/>
                    <a:pt x="495300"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3" name="Dowolny kształt: kształt 162">
              <a:extLst>
                <a:ext uri="{FF2B5EF4-FFF2-40B4-BE49-F238E27FC236}">
                  <a16:creationId xmlns:a16="http://schemas.microsoft.com/office/drawing/2014/main" id="{8FEAF29A-5587-4B3F-B773-AA8EB36FD5BD}"/>
                </a:ext>
              </a:extLst>
            </p:cNvPr>
            <p:cNvSpPr/>
            <p:nvPr/>
          </p:nvSpPr>
          <p:spPr>
            <a:xfrm>
              <a:off x="5637916" y="3272444"/>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4" name="Dowolny kształt: kształt 163">
              <a:extLst>
                <a:ext uri="{FF2B5EF4-FFF2-40B4-BE49-F238E27FC236}">
                  <a16:creationId xmlns:a16="http://schemas.microsoft.com/office/drawing/2014/main" id="{226F9455-77AC-40E2-AA84-9336CB9F6666}"/>
                </a:ext>
              </a:extLst>
            </p:cNvPr>
            <p:cNvSpPr/>
            <p:nvPr/>
          </p:nvSpPr>
          <p:spPr>
            <a:xfrm>
              <a:off x="5637916" y="4007637"/>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6"/>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5" name="Dowolny kształt: kształt 164">
              <a:extLst>
                <a:ext uri="{FF2B5EF4-FFF2-40B4-BE49-F238E27FC236}">
                  <a16:creationId xmlns:a16="http://schemas.microsoft.com/office/drawing/2014/main" id="{868CC483-2EC7-4040-A0E9-CBB9EFDAF230}"/>
                </a:ext>
              </a:extLst>
            </p:cNvPr>
            <p:cNvSpPr/>
            <p:nvPr/>
          </p:nvSpPr>
          <p:spPr>
            <a:xfrm>
              <a:off x="5637916" y="4742831"/>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6" name="Dowolny kształt: kształt 165">
              <a:extLst>
                <a:ext uri="{FF2B5EF4-FFF2-40B4-BE49-F238E27FC236}">
                  <a16:creationId xmlns:a16="http://schemas.microsoft.com/office/drawing/2014/main" id="{038DDCB3-0EF3-48C4-B3CA-B8449D5273FD}"/>
                </a:ext>
              </a:extLst>
            </p:cNvPr>
            <p:cNvSpPr/>
            <p:nvPr/>
          </p:nvSpPr>
          <p:spPr>
            <a:xfrm>
              <a:off x="5073920" y="3049889"/>
              <a:ext cx="542122" cy="884515"/>
            </a:xfrm>
            <a:custGeom>
              <a:avLst/>
              <a:gdLst>
                <a:gd name="connsiteX0" fmla="*/ 503396 w 542925"/>
                <a:gd name="connsiteY0" fmla="*/ 883978 h 885825"/>
                <a:gd name="connsiteX1" fmla="*/ 22384 w 542925"/>
                <a:gd name="connsiteY1" fmla="*/ 702050 h 885825"/>
                <a:gd name="connsiteX2" fmla="*/ 7144 w 542925"/>
                <a:gd name="connsiteY2" fmla="*/ 679190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3978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3978"/>
                  </a:moveTo>
                  <a:lnTo>
                    <a:pt x="22384" y="702050"/>
                  </a:lnTo>
                  <a:cubicBezTo>
                    <a:pt x="12859" y="698240"/>
                    <a:pt x="7144" y="689668"/>
                    <a:pt x="7144" y="679190"/>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8263"/>
                    <a:pt x="519589" y="890645"/>
                    <a:pt x="503396" y="883978"/>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7" name="Dowolny kształt: kształt 166">
              <a:extLst>
                <a:ext uri="{FF2B5EF4-FFF2-40B4-BE49-F238E27FC236}">
                  <a16:creationId xmlns:a16="http://schemas.microsoft.com/office/drawing/2014/main" id="{C662A3B2-81A2-42BF-87BC-31712229C95A}"/>
                </a:ext>
              </a:extLst>
            </p:cNvPr>
            <p:cNvSpPr/>
            <p:nvPr/>
          </p:nvSpPr>
          <p:spPr>
            <a:xfrm>
              <a:off x="5073920" y="3784131"/>
              <a:ext cx="542122" cy="88451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1510 h 885825"/>
                <a:gd name="connsiteX6" fmla="*/ 535781 w 542925"/>
                <a:gd name="connsiteY6" fmla="*/ 214370 h 885825"/>
                <a:gd name="connsiteX7" fmla="*/ 535781 w 542925"/>
                <a:gd name="connsiteY7" fmla="*/ 863023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1510"/>
                  </a:lnTo>
                  <a:cubicBezTo>
                    <a:pt x="530066" y="195320"/>
                    <a:pt x="535781" y="203893"/>
                    <a:pt x="535781" y="214370"/>
                  </a:cubicBezTo>
                  <a:lnTo>
                    <a:pt x="535781" y="863023"/>
                  </a:lnTo>
                  <a:cubicBezTo>
                    <a:pt x="535781" y="879216"/>
                    <a:pt x="519589" y="891598"/>
                    <a:pt x="503396"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68" name="Dowolny kształt: kształt 167">
              <a:extLst>
                <a:ext uri="{FF2B5EF4-FFF2-40B4-BE49-F238E27FC236}">
                  <a16:creationId xmlns:a16="http://schemas.microsoft.com/office/drawing/2014/main" id="{34DDFCEE-0B64-46A1-A618-E65DEA23345B}"/>
                </a:ext>
              </a:extLst>
            </p:cNvPr>
            <p:cNvSpPr/>
            <p:nvPr/>
          </p:nvSpPr>
          <p:spPr>
            <a:xfrm>
              <a:off x="5074870" y="4519324"/>
              <a:ext cx="532611" cy="88451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1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1"/>
                    <a:pt x="7144" y="680143"/>
                  </a:cubicBezTo>
                  <a:lnTo>
                    <a:pt x="7144" y="31490"/>
                  </a:lnTo>
                  <a:cubicBezTo>
                    <a:pt x="7144" y="14345"/>
                    <a:pt x="24289" y="2915"/>
                    <a:pt x="39529" y="8630"/>
                  </a:cubicBezTo>
                  <a:lnTo>
                    <a:pt x="520541" y="190558"/>
                  </a:lnTo>
                  <a:cubicBezTo>
                    <a:pt x="530066" y="194368"/>
                    <a:pt x="535781" y="202940"/>
                    <a:pt x="535781" y="213418"/>
                  </a:cubicBezTo>
                  <a:lnTo>
                    <a:pt x="535781" y="862071"/>
                  </a:lnTo>
                  <a:cubicBezTo>
                    <a:pt x="534829" y="879215"/>
                    <a:pt x="518636" y="891598"/>
                    <a:pt x="502444"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0" name="Dowolny kształt: kształt 169">
              <a:extLst>
                <a:ext uri="{FF2B5EF4-FFF2-40B4-BE49-F238E27FC236}">
                  <a16:creationId xmlns:a16="http://schemas.microsoft.com/office/drawing/2014/main" id="{286394C3-5043-4F63-BAE3-183C3138ABC8}"/>
                </a:ext>
              </a:extLst>
            </p:cNvPr>
            <p:cNvSpPr/>
            <p:nvPr/>
          </p:nvSpPr>
          <p:spPr>
            <a:xfrm>
              <a:off x="4511824" y="3561576"/>
              <a:ext cx="542122" cy="88451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5781" y="879215"/>
                    <a:pt x="518636" y="890645"/>
                    <a:pt x="503396" y="884930"/>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6" name="Dowolny kształt: kształt 195">
              <a:extLst>
                <a:ext uri="{FF2B5EF4-FFF2-40B4-BE49-F238E27FC236}">
                  <a16:creationId xmlns:a16="http://schemas.microsoft.com/office/drawing/2014/main" id="{0A0A9B1C-AB8F-4709-BDA1-9B3DD0595F1A}"/>
                </a:ext>
              </a:extLst>
            </p:cNvPr>
            <p:cNvSpPr/>
            <p:nvPr/>
          </p:nvSpPr>
          <p:spPr>
            <a:xfrm>
              <a:off x="6797259" y="2605253"/>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7" name="Dowolny kształt: kształt 196">
              <a:extLst>
                <a:ext uri="{FF2B5EF4-FFF2-40B4-BE49-F238E27FC236}">
                  <a16:creationId xmlns:a16="http://schemas.microsoft.com/office/drawing/2014/main" id="{D08ED83F-D918-44D8-89B8-5933EDD0F8E2}"/>
                </a:ext>
              </a:extLst>
            </p:cNvPr>
            <p:cNvSpPr/>
            <p:nvPr/>
          </p:nvSpPr>
          <p:spPr>
            <a:xfrm flipH="1">
              <a:off x="7336372" y="3356531"/>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3" name="Dowolny kształt: kształt 42">
              <a:extLst>
                <a:ext uri="{FF2B5EF4-FFF2-40B4-BE49-F238E27FC236}">
                  <a16:creationId xmlns:a16="http://schemas.microsoft.com/office/drawing/2014/main" id="{1795CD3F-E625-4F49-B9F7-66643CCAC1E0}"/>
                </a:ext>
              </a:extLst>
            </p:cNvPr>
            <p:cNvSpPr/>
            <p:nvPr/>
          </p:nvSpPr>
          <p:spPr>
            <a:xfrm>
              <a:off x="5673582" y="2128186"/>
              <a:ext cx="1027179" cy="408969"/>
            </a:xfrm>
            <a:custGeom>
              <a:avLst/>
              <a:gdLst>
                <a:gd name="connsiteX0" fmla="*/ 495300 w 1028700"/>
                <a:gd name="connsiteY0" fmla="*/ 401241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0602 w 1028700"/>
                <a:gd name="connsiteY5" fmla="*/ 183118 h 409575"/>
                <a:gd name="connsiteX6" fmla="*/ 1010602 w 1028700"/>
                <a:gd name="connsiteY6" fmla="*/ 227886 h 409575"/>
                <a:gd name="connsiteX7" fmla="*/ 537210 w 1028700"/>
                <a:gd name="connsiteY7" fmla="*/ 401241 h 409575"/>
                <a:gd name="connsiteX8" fmla="*/ 495300 w 1028700"/>
                <a:gd name="connsiteY8" fmla="*/ 4012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5300" y="401241"/>
                  </a:moveTo>
                  <a:lnTo>
                    <a:pt x="22860" y="228838"/>
                  </a:lnTo>
                  <a:cubicBezTo>
                    <a:pt x="1905" y="221218"/>
                    <a:pt x="1905" y="191691"/>
                    <a:pt x="22860" y="184071"/>
                  </a:cubicBezTo>
                  <a:lnTo>
                    <a:pt x="496253" y="10716"/>
                  </a:lnTo>
                  <a:cubicBezTo>
                    <a:pt x="509588" y="5953"/>
                    <a:pt x="524828" y="5953"/>
                    <a:pt x="538163" y="10716"/>
                  </a:cubicBezTo>
                  <a:lnTo>
                    <a:pt x="1010602" y="183118"/>
                  </a:lnTo>
                  <a:cubicBezTo>
                    <a:pt x="1031558" y="190738"/>
                    <a:pt x="1031558" y="220266"/>
                    <a:pt x="1010602" y="227886"/>
                  </a:cubicBezTo>
                  <a:lnTo>
                    <a:pt x="537210" y="401241"/>
                  </a:lnTo>
                  <a:cubicBezTo>
                    <a:pt x="523875" y="406956"/>
                    <a:pt x="509588" y="406956"/>
                    <a:pt x="495300" y="401241"/>
                  </a:cubicBezTo>
                  <a:close/>
                </a:path>
              </a:pathLst>
            </a:custGeom>
            <a:solidFill>
              <a:schemeClr val="accent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8" name="Dowolny kształt: kształt 47">
              <a:extLst>
                <a:ext uri="{FF2B5EF4-FFF2-40B4-BE49-F238E27FC236}">
                  <a16:creationId xmlns:a16="http://schemas.microsoft.com/office/drawing/2014/main" id="{903CD6D8-1AAD-4EC9-A57D-061651E66FDC}"/>
                </a:ext>
              </a:extLst>
            </p:cNvPr>
            <p:cNvSpPr/>
            <p:nvPr/>
          </p:nvSpPr>
          <p:spPr>
            <a:xfrm flipH="1">
              <a:off x="5074870" y="2605253"/>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9" name="Dowolny kształt: kształt 48">
              <a:extLst>
                <a:ext uri="{FF2B5EF4-FFF2-40B4-BE49-F238E27FC236}">
                  <a16:creationId xmlns:a16="http://schemas.microsoft.com/office/drawing/2014/main" id="{B6617347-B7D2-4E88-9112-9ED844BE435B}"/>
                </a:ext>
              </a:extLst>
            </p:cNvPr>
            <p:cNvSpPr/>
            <p:nvPr/>
          </p:nvSpPr>
          <p:spPr>
            <a:xfrm>
              <a:off x="4545545" y="3356531"/>
              <a:ext cx="501738" cy="360975"/>
            </a:xfrm>
            <a:custGeom>
              <a:avLst/>
              <a:gdLst>
                <a:gd name="connsiteX0" fmla="*/ 470096 w 502481"/>
                <a:gd name="connsiteY0" fmla="*/ 1487 h 361510"/>
                <a:gd name="connsiteX1" fmla="*/ 502481 w 502481"/>
                <a:gd name="connsiteY1" fmla="*/ 24347 h 361510"/>
                <a:gd name="connsiteX2" fmla="*/ 502481 w 502481"/>
                <a:gd name="connsiteY2" fmla="*/ 361510 h 361510"/>
                <a:gd name="connsiteX3" fmla="*/ 0 w 502481"/>
                <a:gd name="connsiteY3" fmla="*/ 179286 h 361510"/>
              </a:gdLst>
              <a:ahLst/>
              <a:cxnLst>
                <a:cxn ang="0">
                  <a:pos x="connsiteX0" y="connsiteY0"/>
                </a:cxn>
                <a:cxn ang="0">
                  <a:pos x="connsiteX1" y="connsiteY1"/>
                </a:cxn>
                <a:cxn ang="0">
                  <a:pos x="connsiteX2" y="connsiteY2"/>
                </a:cxn>
                <a:cxn ang="0">
                  <a:pos x="connsiteX3" y="connsiteY3"/>
                </a:cxn>
              </a:cxnLst>
              <a:rect l="l" t="t" r="r" b="b"/>
              <a:pathLst>
                <a:path w="502481" h="361510">
                  <a:moveTo>
                    <a:pt x="470096" y="1487"/>
                  </a:moveTo>
                  <a:cubicBezTo>
                    <a:pt x="485336" y="-4228"/>
                    <a:pt x="502481" y="7202"/>
                    <a:pt x="502481" y="24347"/>
                  </a:cubicBezTo>
                  <a:lnTo>
                    <a:pt x="502481" y="361510"/>
                  </a:lnTo>
                  <a:lnTo>
                    <a:pt x="0" y="179286"/>
                  </a:lnTo>
                  <a:close/>
                </a:path>
              </a:pathLst>
            </a:custGeom>
            <a:solidFill>
              <a:schemeClr val="accent3">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grpSp>
        <p:nvGrpSpPr>
          <p:cNvPr id="9" name="Grupa 8">
            <a:extLst>
              <a:ext uri="{FF2B5EF4-FFF2-40B4-BE49-F238E27FC236}">
                <a16:creationId xmlns:a16="http://schemas.microsoft.com/office/drawing/2014/main" id="{2DB1DDE4-9897-49FA-917E-9A45B5841FDE}"/>
              </a:ext>
            </a:extLst>
          </p:cNvPr>
          <p:cNvGrpSpPr/>
          <p:nvPr/>
        </p:nvGrpSpPr>
        <p:grpSpPr>
          <a:xfrm>
            <a:off x="645093" y="2012770"/>
            <a:ext cx="4239510" cy="1313783"/>
            <a:chOff x="645093" y="2152116"/>
            <a:chExt cx="4239510" cy="1313783"/>
          </a:xfrm>
        </p:grpSpPr>
        <p:grpSp>
          <p:nvGrpSpPr>
            <p:cNvPr id="50" name="Grupa 49">
              <a:extLst>
                <a:ext uri="{FF2B5EF4-FFF2-40B4-BE49-F238E27FC236}">
                  <a16:creationId xmlns:a16="http://schemas.microsoft.com/office/drawing/2014/main" id="{68B28B65-2BC4-47FE-A578-6FA4034D0F0D}"/>
                </a:ext>
              </a:extLst>
            </p:cNvPr>
            <p:cNvGrpSpPr/>
            <p:nvPr/>
          </p:nvGrpSpPr>
          <p:grpSpPr>
            <a:xfrm>
              <a:off x="3775668" y="2152116"/>
              <a:ext cx="1108935" cy="1132278"/>
              <a:chOff x="7233306" y="2270812"/>
              <a:chExt cx="1110577" cy="1133955"/>
            </a:xfrm>
            <a:solidFill>
              <a:schemeClr val="accent1"/>
            </a:solidFill>
          </p:grpSpPr>
          <p:sp>
            <p:nvSpPr>
              <p:cNvPr id="51" name="Dowolny kształt: kształt 50">
                <a:extLst>
                  <a:ext uri="{FF2B5EF4-FFF2-40B4-BE49-F238E27FC236}">
                    <a16:creationId xmlns:a16="http://schemas.microsoft.com/office/drawing/2014/main" id="{835AF606-73FD-4D2E-AD7C-3916F31D862A}"/>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tx2">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52" name="Dowolny kształt: kształt 51">
                <a:extLst>
                  <a:ext uri="{FF2B5EF4-FFF2-40B4-BE49-F238E27FC236}">
                    <a16:creationId xmlns:a16="http://schemas.microsoft.com/office/drawing/2014/main" id="{2BF408E9-AC7B-4351-849D-54B808523056}"/>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53" name="Dowolny kształt: kształt 52">
                <a:extLst>
                  <a:ext uri="{FF2B5EF4-FFF2-40B4-BE49-F238E27FC236}">
                    <a16:creationId xmlns:a16="http://schemas.microsoft.com/office/drawing/2014/main" id="{3EE8299E-A383-4D99-931C-1E57127C69AD}"/>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tx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55" name="Prostokąt 54">
              <a:extLst>
                <a:ext uri="{FF2B5EF4-FFF2-40B4-BE49-F238E27FC236}">
                  <a16:creationId xmlns:a16="http://schemas.microsoft.com/office/drawing/2014/main" id="{54E9D411-E58C-4F31-BAAA-46D82DD75403}"/>
                </a:ext>
              </a:extLst>
            </p:cNvPr>
            <p:cNvSpPr/>
            <p:nvPr/>
          </p:nvSpPr>
          <p:spPr>
            <a:xfrm flipH="1">
              <a:off x="688227" y="2398548"/>
              <a:ext cx="3066515"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57" name="Prostokąt 56">
              <a:extLst>
                <a:ext uri="{FF2B5EF4-FFF2-40B4-BE49-F238E27FC236}">
                  <a16:creationId xmlns:a16="http://schemas.microsoft.com/office/drawing/2014/main" id="{E0033B88-F981-4C80-92D8-FDE77109D1CB}"/>
                </a:ext>
              </a:extLst>
            </p:cNvPr>
            <p:cNvSpPr/>
            <p:nvPr/>
          </p:nvSpPr>
          <p:spPr>
            <a:xfrm flipH="1">
              <a:off x="645093" y="2398547"/>
              <a:ext cx="46800" cy="7011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67" name="Owal 66">
              <a:extLst>
                <a:ext uri="{FF2B5EF4-FFF2-40B4-BE49-F238E27FC236}">
                  <a16:creationId xmlns:a16="http://schemas.microsoft.com/office/drawing/2014/main" id="{03AB0CA2-33DD-4CC6-AF1C-0202ED394ECF}"/>
                </a:ext>
              </a:extLst>
            </p:cNvPr>
            <p:cNvSpPr/>
            <p:nvPr/>
          </p:nvSpPr>
          <p:spPr>
            <a:xfrm>
              <a:off x="4056190" y="2947881"/>
              <a:ext cx="517618" cy="518018"/>
            </a:xfrm>
            <a:prstGeom prst="ellips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dirty="0">
                  <a:solidFill>
                    <a:schemeClr val="bg1"/>
                  </a:solidFill>
                  <a:latin typeface="Calibri"/>
                </a:rPr>
                <a:t>1</a:t>
              </a:r>
              <a:endParaRPr kumimoji="0" lang="en-US" sz="2400" b="0" i="0" u="none" strike="noStrike" kern="1200" cap="none" spc="0" normalizeH="0" baseline="0" noProof="0" dirty="0">
                <a:ln>
                  <a:noFill/>
                </a:ln>
                <a:solidFill>
                  <a:schemeClr val="bg1"/>
                </a:solidFill>
                <a:effectLst/>
                <a:uLnTx/>
                <a:uFillTx/>
                <a:latin typeface="Calibri"/>
              </a:endParaRPr>
            </a:p>
          </p:txBody>
        </p:sp>
      </p:grpSp>
      <p:grpSp>
        <p:nvGrpSpPr>
          <p:cNvPr id="10" name="Grupa 9">
            <a:extLst>
              <a:ext uri="{FF2B5EF4-FFF2-40B4-BE49-F238E27FC236}">
                <a16:creationId xmlns:a16="http://schemas.microsoft.com/office/drawing/2014/main" id="{9E6E9E0E-18A3-43A5-9FA0-DF844DB984C1}"/>
              </a:ext>
            </a:extLst>
          </p:cNvPr>
          <p:cNvGrpSpPr/>
          <p:nvPr/>
        </p:nvGrpSpPr>
        <p:grpSpPr>
          <a:xfrm>
            <a:off x="645093" y="4361792"/>
            <a:ext cx="4239510" cy="1314232"/>
            <a:chOff x="645093" y="4501138"/>
            <a:chExt cx="4239510" cy="1314232"/>
          </a:xfrm>
        </p:grpSpPr>
        <p:grpSp>
          <p:nvGrpSpPr>
            <p:cNvPr id="35" name="Grupa 34">
              <a:extLst>
                <a:ext uri="{FF2B5EF4-FFF2-40B4-BE49-F238E27FC236}">
                  <a16:creationId xmlns:a16="http://schemas.microsoft.com/office/drawing/2014/main" id="{132DE7EE-E93A-41AD-A7DB-7C1FB28B78E8}"/>
                </a:ext>
              </a:extLst>
            </p:cNvPr>
            <p:cNvGrpSpPr/>
            <p:nvPr/>
          </p:nvGrpSpPr>
          <p:grpSpPr>
            <a:xfrm>
              <a:off x="3775668" y="4501138"/>
              <a:ext cx="1108935" cy="1132278"/>
              <a:chOff x="7233306" y="2270812"/>
              <a:chExt cx="1110577" cy="1133955"/>
            </a:xfrm>
            <a:solidFill>
              <a:schemeClr val="accent6"/>
            </a:solidFill>
          </p:grpSpPr>
          <p:sp>
            <p:nvSpPr>
              <p:cNvPr id="36" name="Dowolny kształt: kształt 35">
                <a:extLst>
                  <a:ext uri="{FF2B5EF4-FFF2-40B4-BE49-F238E27FC236}">
                    <a16:creationId xmlns:a16="http://schemas.microsoft.com/office/drawing/2014/main" id="{3AD0FE86-D7B1-4A13-8EEE-21A4D408C686}"/>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2">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37" name="Dowolny kształt: kształt 36">
                <a:extLst>
                  <a:ext uri="{FF2B5EF4-FFF2-40B4-BE49-F238E27FC236}">
                    <a16:creationId xmlns:a16="http://schemas.microsoft.com/office/drawing/2014/main" id="{1B6C1897-D95B-4B06-ACA0-33F9EF77062B}"/>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38" name="Dowolny kształt: kształt 37">
                <a:extLst>
                  <a:ext uri="{FF2B5EF4-FFF2-40B4-BE49-F238E27FC236}">
                    <a16:creationId xmlns:a16="http://schemas.microsoft.com/office/drawing/2014/main" id="{3751FBB6-35A6-4414-A994-92E764C18AA5}"/>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59" name="Prostokąt 58">
              <a:extLst>
                <a:ext uri="{FF2B5EF4-FFF2-40B4-BE49-F238E27FC236}">
                  <a16:creationId xmlns:a16="http://schemas.microsoft.com/office/drawing/2014/main" id="{CCD2F8A3-54B2-4E54-87A1-65B0C3C33FDD}"/>
                </a:ext>
              </a:extLst>
            </p:cNvPr>
            <p:cNvSpPr/>
            <p:nvPr/>
          </p:nvSpPr>
          <p:spPr>
            <a:xfrm flipH="1">
              <a:off x="688227" y="4748601"/>
              <a:ext cx="3066515"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0" name="Prostokąt 59">
              <a:extLst>
                <a:ext uri="{FF2B5EF4-FFF2-40B4-BE49-F238E27FC236}">
                  <a16:creationId xmlns:a16="http://schemas.microsoft.com/office/drawing/2014/main" id="{256EE378-FED6-4329-BB8B-69BE935FC80E}"/>
                </a:ext>
              </a:extLst>
            </p:cNvPr>
            <p:cNvSpPr/>
            <p:nvPr/>
          </p:nvSpPr>
          <p:spPr>
            <a:xfrm flipH="1">
              <a:off x="645093" y="4748600"/>
              <a:ext cx="46800" cy="701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1" name="Owal 70">
              <a:extLst>
                <a:ext uri="{FF2B5EF4-FFF2-40B4-BE49-F238E27FC236}">
                  <a16:creationId xmlns:a16="http://schemas.microsoft.com/office/drawing/2014/main" id="{96FA2611-E650-4AE4-8DA5-1AB8D5308BA7}"/>
                </a:ext>
              </a:extLst>
            </p:cNvPr>
            <p:cNvSpPr/>
            <p:nvPr/>
          </p:nvSpPr>
          <p:spPr>
            <a:xfrm>
              <a:off x="4067320" y="5297352"/>
              <a:ext cx="517618" cy="518018"/>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2</a:t>
              </a:r>
            </a:p>
          </p:txBody>
        </p:sp>
      </p:grpSp>
      <p:grpSp>
        <p:nvGrpSpPr>
          <p:cNvPr id="11" name="Grupa 10">
            <a:extLst>
              <a:ext uri="{FF2B5EF4-FFF2-40B4-BE49-F238E27FC236}">
                <a16:creationId xmlns:a16="http://schemas.microsoft.com/office/drawing/2014/main" id="{656EB4D9-0C36-4264-904A-B7FE0BD7FB1E}"/>
              </a:ext>
            </a:extLst>
          </p:cNvPr>
          <p:cNvGrpSpPr/>
          <p:nvPr/>
        </p:nvGrpSpPr>
        <p:grpSpPr>
          <a:xfrm>
            <a:off x="7310435" y="2012770"/>
            <a:ext cx="4253721" cy="1313783"/>
            <a:chOff x="7310435" y="2152116"/>
            <a:chExt cx="4253721" cy="1313783"/>
          </a:xfrm>
        </p:grpSpPr>
        <p:grpSp>
          <p:nvGrpSpPr>
            <p:cNvPr id="5" name="Grupa 4">
              <a:extLst>
                <a:ext uri="{FF2B5EF4-FFF2-40B4-BE49-F238E27FC236}">
                  <a16:creationId xmlns:a16="http://schemas.microsoft.com/office/drawing/2014/main" id="{D5DDB6B4-C97D-402E-AEDA-4C24031009B8}"/>
                </a:ext>
              </a:extLst>
            </p:cNvPr>
            <p:cNvGrpSpPr/>
            <p:nvPr/>
          </p:nvGrpSpPr>
          <p:grpSpPr>
            <a:xfrm>
              <a:off x="7310435" y="2152116"/>
              <a:ext cx="1108935" cy="1132278"/>
              <a:chOff x="7233306" y="2270812"/>
              <a:chExt cx="1110577" cy="1133955"/>
            </a:xfrm>
            <a:solidFill>
              <a:schemeClr val="accent6"/>
            </a:solidFill>
          </p:grpSpPr>
          <p:sp>
            <p:nvSpPr>
              <p:cNvPr id="182" name="Dowolny kształt: kształt 181">
                <a:extLst>
                  <a:ext uri="{FF2B5EF4-FFF2-40B4-BE49-F238E27FC236}">
                    <a16:creationId xmlns:a16="http://schemas.microsoft.com/office/drawing/2014/main" id="{3B2C8067-B70F-4193-87E1-FF8921AE6145}"/>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6">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73" name="Dowolny kształt: kształt 172">
                <a:extLst>
                  <a:ext uri="{FF2B5EF4-FFF2-40B4-BE49-F238E27FC236}">
                    <a16:creationId xmlns:a16="http://schemas.microsoft.com/office/drawing/2014/main" id="{8E5A80E0-6B3E-42FE-97DD-000CF4A80250}"/>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190" name="Dowolny kształt: kształt 189">
                <a:extLst>
                  <a:ext uri="{FF2B5EF4-FFF2-40B4-BE49-F238E27FC236}">
                    <a16:creationId xmlns:a16="http://schemas.microsoft.com/office/drawing/2014/main" id="{5E05468D-CDC2-4B54-B52A-8747486A58A4}"/>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61" name="Prostokąt 60">
              <a:extLst>
                <a:ext uri="{FF2B5EF4-FFF2-40B4-BE49-F238E27FC236}">
                  <a16:creationId xmlns:a16="http://schemas.microsoft.com/office/drawing/2014/main" id="{A01F1FAC-B1B9-48D0-A832-36237B7CEC1B}"/>
                </a:ext>
              </a:extLst>
            </p:cNvPr>
            <p:cNvSpPr/>
            <p:nvPr/>
          </p:nvSpPr>
          <p:spPr>
            <a:xfrm>
              <a:off x="8453572" y="2398548"/>
              <a:ext cx="3067449"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2" name="Prostokąt 61">
              <a:extLst>
                <a:ext uri="{FF2B5EF4-FFF2-40B4-BE49-F238E27FC236}">
                  <a16:creationId xmlns:a16="http://schemas.microsoft.com/office/drawing/2014/main" id="{50FB4536-2ED3-43E8-890B-D3F309F82CF1}"/>
                </a:ext>
              </a:extLst>
            </p:cNvPr>
            <p:cNvSpPr/>
            <p:nvPr/>
          </p:nvSpPr>
          <p:spPr>
            <a:xfrm>
              <a:off x="11517356" y="2398547"/>
              <a:ext cx="46800" cy="701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5" name="Owal 74">
              <a:extLst>
                <a:ext uri="{FF2B5EF4-FFF2-40B4-BE49-F238E27FC236}">
                  <a16:creationId xmlns:a16="http://schemas.microsoft.com/office/drawing/2014/main" id="{2AD51B95-9B50-4BBE-AA26-9A5ADEECCFF2}"/>
                </a:ext>
              </a:extLst>
            </p:cNvPr>
            <p:cNvSpPr/>
            <p:nvPr/>
          </p:nvSpPr>
          <p:spPr>
            <a:xfrm>
              <a:off x="7601338" y="2947881"/>
              <a:ext cx="517618" cy="518018"/>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3</a:t>
              </a:r>
            </a:p>
          </p:txBody>
        </p:sp>
      </p:grpSp>
      <p:grpSp>
        <p:nvGrpSpPr>
          <p:cNvPr id="12" name="Grupa 11">
            <a:extLst>
              <a:ext uri="{FF2B5EF4-FFF2-40B4-BE49-F238E27FC236}">
                <a16:creationId xmlns:a16="http://schemas.microsoft.com/office/drawing/2014/main" id="{F3A003C0-3B5D-4B1A-8C09-7FDA24E4E62A}"/>
              </a:ext>
            </a:extLst>
          </p:cNvPr>
          <p:cNvGrpSpPr/>
          <p:nvPr/>
        </p:nvGrpSpPr>
        <p:grpSpPr>
          <a:xfrm>
            <a:off x="7310435" y="4361792"/>
            <a:ext cx="4253721" cy="1312836"/>
            <a:chOff x="7310435" y="4501138"/>
            <a:chExt cx="4253721" cy="1312836"/>
          </a:xfrm>
        </p:grpSpPr>
        <p:grpSp>
          <p:nvGrpSpPr>
            <p:cNvPr id="44" name="Grupa 43">
              <a:extLst>
                <a:ext uri="{FF2B5EF4-FFF2-40B4-BE49-F238E27FC236}">
                  <a16:creationId xmlns:a16="http://schemas.microsoft.com/office/drawing/2014/main" id="{D67FD5EB-EA2E-4522-8A0C-BC391FD7FD88}"/>
                </a:ext>
              </a:extLst>
            </p:cNvPr>
            <p:cNvGrpSpPr/>
            <p:nvPr/>
          </p:nvGrpSpPr>
          <p:grpSpPr>
            <a:xfrm>
              <a:off x="7310435" y="4501138"/>
              <a:ext cx="1108935" cy="1132278"/>
              <a:chOff x="7233306" y="2270812"/>
              <a:chExt cx="1110577" cy="1133955"/>
            </a:xfrm>
            <a:solidFill>
              <a:schemeClr val="accent5"/>
            </a:solidFill>
          </p:grpSpPr>
          <p:sp>
            <p:nvSpPr>
              <p:cNvPr id="45" name="Dowolny kształt: kształt 44">
                <a:extLst>
                  <a:ext uri="{FF2B5EF4-FFF2-40B4-BE49-F238E27FC236}">
                    <a16:creationId xmlns:a16="http://schemas.microsoft.com/office/drawing/2014/main" id="{0FBC67C5-B7DE-4CFD-A97D-98D13141F8A7}"/>
                  </a:ext>
                </a:extLst>
              </p:cNvPr>
              <p:cNvSpPr/>
              <p:nvPr/>
            </p:nvSpPr>
            <p:spPr>
              <a:xfrm>
                <a:off x="7800958" y="2518642"/>
                <a:ext cx="542925" cy="885825"/>
              </a:xfrm>
              <a:custGeom>
                <a:avLst/>
                <a:gdLst>
                  <a:gd name="connsiteX0" fmla="*/ 39567 w 542925"/>
                  <a:gd name="connsiteY0" fmla="*/ 884930 h 885825"/>
                  <a:gd name="connsiteX1" fmla="*/ 520579 w 542925"/>
                  <a:gd name="connsiteY1" fmla="*/ 703003 h 885825"/>
                  <a:gd name="connsiteX2" fmla="*/ 535819 w 542925"/>
                  <a:gd name="connsiteY2" fmla="*/ 680143 h 885825"/>
                  <a:gd name="connsiteX3" fmla="*/ 535819 w 542925"/>
                  <a:gd name="connsiteY3" fmla="*/ 31490 h 885825"/>
                  <a:gd name="connsiteX4" fmla="*/ 503434 w 542925"/>
                  <a:gd name="connsiteY4" fmla="*/ 8630 h 885825"/>
                  <a:gd name="connsiteX5" fmla="*/ 22422 w 542925"/>
                  <a:gd name="connsiteY5" fmla="*/ 190558 h 885825"/>
                  <a:gd name="connsiteX6" fmla="*/ 7182 w 542925"/>
                  <a:gd name="connsiteY6" fmla="*/ 213418 h 885825"/>
                  <a:gd name="connsiteX7" fmla="*/ 7182 w 542925"/>
                  <a:gd name="connsiteY7" fmla="*/ 862070 h 885825"/>
                  <a:gd name="connsiteX8" fmla="*/ 39567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67" y="884930"/>
                    </a:moveTo>
                    <a:lnTo>
                      <a:pt x="520579" y="703003"/>
                    </a:lnTo>
                    <a:cubicBezTo>
                      <a:pt x="530104" y="699193"/>
                      <a:pt x="535819" y="690620"/>
                      <a:pt x="535819" y="680143"/>
                    </a:cubicBezTo>
                    <a:lnTo>
                      <a:pt x="535819" y="31490"/>
                    </a:lnTo>
                    <a:cubicBezTo>
                      <a:pt x="535819" y="14345"/>
                      <a:pt x="518674" y="2915"/>
                      <a:pt x="503434" y="8630"/>
                    </a:cubicBezTo>
                    <a:lnTo>
                      <a:pt x="22422" y="190558"/>
                    </a:lnTo>
                    <a:cubicBezTo>
                      <a:pt x="12897" y="194368"/>
                      <a:pt x="7182" y="202940"/>
                      <a:pt x="7182" y="213418"/>
                    </a:cubicBezTo>
                    <a:lnTo>
                      <a:pt x="7182" y="862070"/>
                    </a:lnTo>
                    <a:cubicBezTo>
                      <a:pt x="6229" y="879215"/>
                      <a:pt x="23374" y="890645"/>
                      <a:pt x="39567" y="884930"/>
                    </a:cubicBezTo>
                    <a:close/>
                  </a:path>
                </a:pathLst>
              </a:custGeom>
              <a:solidFill>
                <a:schemeClr val="accent4">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6" name="Dowolny kształt: kształt 45">
                <a:extLst>
                  <a:ext uri="{FF2B5EF4-FFF2-40B4-BE49-F238E27FC236}">
                    <a16:creationId xmlns:a16="http://schemas.microsoft.com/office/drawing/2014/main" id="{E58758E3-EBDD-4305-A75F-96D8430A048A}"/>
                  </a:ext>
                </a:extLst>
              </p:cNvPr>
              <p:cNvSpPr/>
              <p:nvPr/>
            </p:nvSpPr>
            <p:spPr>
              <a:xfrm>
                <a:off x="7272835" y="2270812"/>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sp>
            <p:nvSpPr>
              <p:cNvPr id="47" name="Dowolny kształt: kształt 46">
                <a:extLst>
                  <a:ext uri="{FF2B5EF4-FFF2-40B4-BE49-F238E27FC236}">
                    <a16:creationId xmlns:a16="http://schemas.microsoft.com/office/drawing/2014/main" id="{81E63CB7-941E-406D-B8B0-3620DBBA92B5}"/>
                  </a:ext>
                </a:extLst>
              </p:cNvPr>
              <p:cNvSpPr/>
              <p:nvPr/>
            </p:nvSpPr>
            <p:spPr>
              <a:xfrm>
                <a:off x="7233306" y="2518942"/>
                <a:ext cx="533400" cy="885825"/>
              </a:xfrm>
              <a:custGeom>
                <a:avLst/>
                <a:gdLst>
                  <a:gd name="connsiteX0" fmla="*/ 502444 w 533400"/>
                  <a:gd name="connsiteY0" fmla="*/ 884930 h 885825"/>
                  <a:gd name="connsiteX1" fmla="*/ 22384 w 533400"/>
                  <a:gd name="connsiteY1" fmla="*/ 703003 h 885825"/>
                  <a:gd name="connsiteX2" fmla="*/ 7144 w 533400"/>
                  <a:gd name="connsiteY2" fmla="*/ 680143 h 885825"/>
                  <a:gd name="connsiteX3" fmla="*/ 7144 w 533400"/>
                  <a:gd name="connsiteY3" fmla="*/ 31490 h 885825"/>
                  <a:gd name="connsiteX4" fmla="*/ 39529 w 533400"/>
                  <a:gd name="connsiteY4" fmla="*/ 8630 h 885825"/>
                  <a:gd name="connsiteX5" fmla="*/ 520541 w 533400"/>
                  <a:gd name="connsiteY5" fmla="*/ 190558 h 885825"/>
                  <a:gd name="connsiteX6" fmla="*/ 535781 w 533400"/>
                  <a:gd name="connsiteY6" fmla="*/ 213418 h 885825"/>
                  <a:gd name="connsiteX7" fmla="*/ 535781 w 533400"/>
                  <a:gd name="connsiteY7" fmla="*/ 862070 h 885825"/>
                  <a:gd name="connsiteX8" fmla="*/ 502444 w 533400"/>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885825">
                    <a:moveTo>
                      <a:pt x="502444"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4829" y="879215"/>
                      <a:pt x="518636" y="890645"/>
                      <a:pt x="502444" y="884930"/>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effectLst/>
                  <a:uLnTx/>
                  <a:uFillTx/>
                  <a:latin typeface="Calibri"/>
                  <a:ea typeface="+mn-ea"/>
                  <a:cs typeface="+mn-cs"/>
                </a:endParaRPr>
              </a:p>
            </p:txBody>
          </p:sp>
        </p:grpSp>
        <p:sp>
          <p:nvSpPr>
            <p:cNvPr id="63" name="Prostokąt 62">
              <a:extLst>
                <a:ext uri="{FF2B5EF4-FFF2-40B4-BE49-F238E27FC236}">
                  <a16:creationId xmlns:a16="http://schemas.microsoft.com/office/drawing/2014/main" id="{07FDB404-6133-4AC8-926A-48260E11F783}"/>
                </a:ext>
              </a:extLst>
            </p:cNvPr>
            <p:cNvSpPr/>
            <p:nvPr/>
          </p:nvSpPr>
          <p:spPr>
            <a:xfrm>
              <a:off x="8453572" y="4748601"/>
              <a:ext cx="3067449" cy="70110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tx1"/>
                  </a:solidFill>
                  <a:effectLst/>
                  <a:uLnTx/>
                  <a:uFillTx/>
                  <a:latin typeface="Calibri"/>
                  <a:ea typeface="+mn-ea"/>
                  <a:cs typeface="+mn-cs"/>
                </a:rPr>
                <a:t>Put your text here. Add an item description.</a:t>
              </a:r>
            </a:p>
          </p:txBody>
        </p:sp>
        <p:sp>
          <p:nvSpPr>
            <p:cNvPr id="64" name="Prostokąt 63">
              <a:extLst>
                <a:ext uri="{FF2B5EF4-FFF2-40B4-BE49-F238E27FC236}">
                  <a16:creationId xmlns:a16="http://schemas.microsoft.com/office/drawing/2014/main" id="{71994197-CDDC-4BCA-87EA-4D0A75A10072}"/>
                </a:ext>
              </a:extLst>
            </p:cNvPr>
            <p:cNvSpPr/>
            <p:nvPr/>
          </p:nvSpPr>
          <p:spPr>
            <a:xfrm>
              <a:off x="11517356" y="4748600"/>
              <a:ext cx="46800" cy="701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schemeClr val="tx1"/>
                </a:solidFill>
                <a:effectLst/>
                <a:uLnTx/>
                <a:uFillTx/>
                <a:latin typeface="Calibri"/>
                <a:ea typeface="+mn-ea"/>
                <a:cs typeface="+mn-cs"/>
              </a:endParaRPr>
            </a:p>
          </p:txBody>
        </p:sp>
        <p:sp>
          <p:nvSpPr>
            <p:cNvPr id="79" name="Owal 78">
              <a:extLst>
                <a:ext uri="{FF2B5EF4-FFF2-40B4-BE49-F238E27FC236}">
                  <a16:creationId xmlns:a16="http://schemas.microsoft.com/office/drawing/2014/main" id="{B3AFF1B8-69B7-48F8-BF34-472A30FD6DD1}"/>
                </a:ext>
              </a:extLst>
            </p:cNvPr>
            <p:cNvSpPr/>
            <p:nvPr/>
          </p:nvSpPr>
          <p:spPr>
            <a:xfrm>
              <a:off x="7614673" y="5295956"/>
              <a:ext cx="517618" cy="518018"/>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solidFill>
                  <a:effectLst/>
                  <a:uLnTx/>
                  <a:uFillTx/>
                  <a:latin typeface="Calibri"/>
                  <a:ea typeface="+mn-ea"/>
                  <a:cs typeface="+mn-cs"/>
                </a:rPr>
                <a:t>4</a:t>
              </a:r>
            </a:p>
          </p:txBody>
        </p:sp>
      </p:grpSp>
    </p:spTree>
    <p:extLst>
      <p:ext uri="{BB962C8B-B14F-4D97-AF65-F5344CB8AC3E}">
        <p14:creationId xmlns:p14="http://schemas.microsoft.com/office/powerpoint/2010/main" val="1631240938"/>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1B49ECE-EB43-4245-8B09-28DCF4B92AD0}"/>
              </a:ext>
            </a:extLst>
          </p:cNvPr>
          <p:cNvSpPr>
            <a:spLocks noGrp="1"/>
          </p:cNvSpPr>
          <p:nvPr>
            <p:ph type="title"/>
          </p:nvPr>
        </p:nvSpPr>
        <p:spPr/>
        <p:txBody>
          <a:bodyPr>
            <a:normAutofit fontScale="90000"/>
          </a:bodyPr>
          <a:lstStyle/>
          <a:p>
            <a:r>
              <a:rPr lang="en-US" dirty="0"/>
              <a:t>Transparent 3-Dimensional Cube Layout – 3 Levels (3x3x3)</a:t>
            </a:r>
          </a:p>
        </p:txBody>
      </p:sp>
      <p:grpSp>
        <p:nvGrpSpPr>
          <p:cNvPr id="9" name="Grupa 8">
            <a:extLst>
              <a:ext uri="{FF2B5EF4-FFF2-40B4-BE49-F238E27FC236}">
                <a16:creationId xmlns:a16="http://schemas.microsoft.com/office/drawing/2014/main" id="{2BD226CA-CA2F-4B4D-8335-50856C9A2C37}"/>
              </a:ext>
            </a:extLst>
          </p:cNvPr>
          <p:cNvGrpSpPr/>
          <p:nvPr/>
        </p:nvGrpSpPr>
        <p:grpSpPr>
          <a:xfrm>
            <a:off x="616867" y="1287810"/>
            <a:ext cx="6264696" cy="5180602"/>
            <a:chOff x="616867" y="1287810"/>
            <a:chExt cx="6264696" cy="5180602"/>
          </a:xfrm>
        </p:grpSpPr>
        <p:grpSp>
          <p:nvGrpSpPr>
            <p:cNvPr id="19" name="Grupa 18">
              <a:extLst>
                <a:ext uri="{FF2B5EF4-FFF2-40B4-BE49-F238E27FC236}">
                  <a16:creationId xmlns:a16="http://schemas.microsoft.com/office/drawing/2014/main" id="{7D67E715-D7CD-4EB5-BAA5-C706965AEB8C}"/>
                </a:ext>
              </a:extLst>
            </p:cNvPr>
            <p:cNvGrpSpPr/>
            <p:nvPr/>
          </p:nvGrpSpPr>
          <p:grpSpPr>
            <a:xfrm>
              <a:off x="1219350" y="2687276"/>
              <a:ext cx="493026" cy="2182850"/>
              <a:chOff x="3798723" y="3121270"/>
              <a:chExt cx="341110" cy="1510250"/>
            </a:xfrm>
          </p:grpSpPr>
          <p:cxnSp>
            <p:nvCxnSpPr>
              <p:cNvPr id="103" name="Łącznik prosty 102">
                <a:extLst>
                  <a:ext uri="{FF2B5EF4-FFF2-40B4-BE49-F238E27FC236}">
                    <a16:creationId xmlns:a16="http://schemas.microsoft.com/office/drawing/2014/main" id="{34C123D4-D9E0-4A72-9476-9E6661C5B473}"/>
                  </a:ext>
                </a:extLst>
              </p:cNvPr>
              <p:cNvCxnSpPr>
                <a:cxnSpLocks/>
                <a:stCxn id="106" idx="4"/>
              </p:cNvCxnSpPr>
              <p:nvPr/>
            </p:nvCxnSpPr>
            <p:spPr>
              <a:xfrm>
                <a:off x="4100469" y="3349627"/>
                <a:ext cx="0" cy="105048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4" name="Owal 103">
                <a:extLst>
                  <a:ext uri="{FF2B5EF4-FFF2-40B4-BE49-F238E27FC236}">
                    <a16:creationId xmlns:a16="http://schemas.microsoft.com/office/drawing/2014/main" id="{5431498D-CAE0-443B-AC97-3EC494AD838A}"/>
                  </a:ext>
                </a:extLst>
              </p:cNvPr>
              <p:cNvSpPr/>
              <p:nvPr/>
            </p:nvSpPr>
            <p:spPr>
              <a:xfrm>
                <a:off x="4061104" y="4400108"/>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5" name="Owal 104">
                <a:extLst>
                  <a:ext uri="{FF2B5EF4-FFF2-40B4-BE49-F238E27FC236}">
                    <a16:creationId xmlns:a16="http://schemas.microsoft.com/office/drawing/2014/main" id="{7ABEEC59-F00A-47A1-A000-E0EC4EB89A09}"/>
                  </a:ext>
                </a:extLst>
              </p:cNvPr>
              <p:cNvSpPr/>
              <p:nvPr/>
            </p:nvSpPr>
            <p:spPr>
              <a:xfrm>
                <a:off x="4061104" y="3835504"/>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6" name="Owal 105">
                <a:extLst>
                  <a:ext uri="{FF2B5EF4-FFF2-40B4-BE49-F238E27FC236}">
                    <a16:creationId xmlns:a16="http://schemas.microsoft.com/office/drawing/2014/main" id="{7031BA8F-FCBF-407C-97E5-6B42CDE2FD94}"/>
                  </a:ext>
                </a:extLst>
              </p:cNvPr>
              <p:cNvSpPr/>
              <p:nvPr/>
            </p:nvSpPr>
            <p:spPr>
              <a:xfrm>
                <a:off x="4061104" y="3270898"/>
                <a:ext cx="78729" cy="78729"/>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8" name="pole tekstowe 107">
                <a:extLst>
                  <a:ext uri="{FF2B5EF4-FFF2-40B4-BE49-F238E27FC236}">
                    <a16:creationId xmlns:a16="http://schemas.microsoft.com/office/drawing/2014/main" id="{301F69EC-2FF8-4C3B-AC29-CE9B8F17E3F5}"/>
                  </a:ext>
                </a:extLst>
              </p:cNvPr>
              <p:cNvSpPr txBox="1"/>
              <p:nvPr/>
            </p:nvSpPr>
            <p:spPr>
              <a:xfrm>
                <a:off x="3798723" y="4255184"/>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09" name="pole tekstowe 108">
                <a:extLst>
                  <a:ext uri="{FF2B5EF4-FFF2-40B4-BE49-F238E27FC236}">
                    <a16:creationId xmlns:a16="http://schemas.microsoft.com/office/drawing/2014/main" id="{96F9D13B-A804-4150-BB5D-2B5714BE9BF9}"/>
                  </a:ext>
                </a:extLst>
              </p:cNvPr>
              <p:cNvSpPr txBox="1"/>
              <p:nvPr/>
            </p:nvSpPr>
            <p:spPr>
              <a:xfrm>
                <a:off x="3798723" y="3691402"/>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10" name="pole tekstowe 109">
                <a:extLst>
                  <a:ext uri="{FF2B5EF4-FFF2-40B4-BE49-F238E27FC236}">
                    <a16:creationId xmlns:a16="http://schemas.microsoft.com/office/drawing/2014/main" id="{F929CF1E-A370-431B-8908-23DFD418CACA}"/>
                  </a:ext>
                </a:extLst>
              </p:cNvPr>
              <p:cNvSpPr txBox="1"/>
              <p:nvPr/>
            </p:nvSpPr>
            <p:spPr>
              <a:xfrm>
                <a:off x="3798723" y="3121270"/>
                <a:ext cx="288026" cy="376336"/>
              </a:xfrm>
              <a:prstGeom prst="rect">
                <a:avLst/>
              </a:prstGeom>
              <a:noFill/>
            </p:spPr>
            <p:txBody>
              <a:bodyPr wrap="square" lIns="144000" tIns="108000" rIns="144000" bIns="108000" rtlCol="0" anchor="ctr">
                <a:noAutofit/>
              </a:bodyPr>
              <a:lstStyle/>
              <a:p>
                <a:pPr algn="ctr"/>
                <a:r>
                  <a:rPr lang="en-US" b="1" dirty="0"/>
                  <a:t>3</a:t>
                </a:r>
              </a:p>
            </p:txBody>
          </p:sp>
        </p:grpSp>
        <p:sp>
          <p:nvSpPr>
            <p:cNvPr id="112" name="pole tekstowe 111">
              <a:extLst>
                <a:ext uri="{FF2B5EF4-FFF2-40B4-BE49-F238E27FC236}">
                  <a16:creationId xmlns:a16="http://schemas.microsoft.com/office/drawing/2014/main" id="{492C7EA9-9B79-481A-93A5-FF49699272F5}"/>
                </a:ext>
              </a:extLst>
            </p:cNvPr>
            <p:cNvSpPr txBox="1"/>
            <p:nvPr/>
          </p:nvSpPr>
          <p:spPr>
            <a:xfrm rot="16200000">
              <a:off x="862621" y="1878521"/>
              <a:ext cx="1515028" cy="333605"/>
            </a:xfrm>
            <a:prstGeom prst="rect">
              <a:avLst/>
            </a:prstGeom>
            <a:noFill/>
          </p:spPr>
          <p:txBody>
            <a:bodyPr wrap="square" lIns="144000" tIns="108000" rIns="144000" bIns="108000" rtlCol="0" anchor="ctr">
              <a:noAutofit/>
            </a:bodyPr>
            <a:lstStyle/>
            <a:p>
              <a:pPr algn="ctr"/>
              <a:r>
                <a:rPr lang="en-US" sz="2400" dirty="0"/>
                <a:t>Header 1</a:t>
              </a:r>
            </a:p>
          </p:txBody>
        </p:sp>
        <p:grpSp>
          <p:nvGrpSpPr>
            <p:cNvPr id="31" name="Grupa 30">
              <a:extLst>
                <a:ext uri="{FF2B5EF4-FFF2-40B4-BE49-F238E27FC236}">
                  <a16:creationId xmlns:a16="http://schemas.microsoft.com/office/drawing/2014/main" id="{324B4BD7-83A6-46D9-B622-661F0E9C9AA0}"/>
                </a:ext>
              </a:extLst>
            </p:cNvPr>
            <p:cNvGrpSpPr/>
            <p:nvPr/>
          </p:nvGrpSpPr>
          <p:grpSpPr>
            <a:xfrm>
              <a:off x="1917302" y="5359461"/>
              <a:ext cx="1611216" cy="1101146"/>
              <a:chOff x="4825825" y="5623847"/>
              <a:chExt cx="1146151" cy="783310"/>
            </a:xfrm>
          </p:grpSpPr>
          <p:cxnSp>
            <p:nvCxnSpPr>
              <p:cNvPr id="118" name="Łącznik prosty 117">
                <a:extLst>
                  <a:ext uri="{FF2B5EF4-FFF2-40B4-BE49-F238E27FC236}">
                    <a16:creationId xmlns:a16="http://schemas.microsoft.com/office/drawing/2014/main" id="{044CD116-6D36-4373-A4C7-4F1F3616DA40}"/>
                  </a:ext>
                </a:extLst>
              </p:cNvPr>
              <p:cNvCxnSpPr>
                <a:cxnSpLocks/>
                <a:stCxn id="120" idx="7"/>
                <a:endCxn id="122" idx="3"/>
              </p:cNvCxnSpPr>
              <p:nvPr/>
            </p:nvCxnSpPr>
            <p:spPr>
              <a:xfrm flipH="1" flipV="1">
                <a:off x="5017183" y="5680284"/>
                <a:ext cx="779185" cy="30009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9" name="Grupa 118">
                <a:extLst>
                  <a:ext uri="{FF2B5EF4-FFF2-40B4-BE49-F238E27FC236}">
                    <a16:creationId xmlns:a16="http://schemas.microsoft.com/office/drawing/2014/main" id="{0D9C56A5-B7AA-478B-8B8C-5A44B6474E93}"/>
                  </a:ext>
                </a:extLst>
              </p:cNvPr>
              <p:cNvGrpSpPr/>
              <p:nvPr/>
            </p:nvGrpSpPr>
            <p:grpSpPr>
              <a:xfrm flipH="1">
                <a:off x="4939668" y="5623847"/>
                <a:ext cx="935621" cy="409209"/>
                <a:chOff x="6461028" y="5501892"/>
                <a:chExt cx="1010207" cy="441817"/>
              </a:xfrm>
            </p:grpSpPr>
            <p:sp>
              <p:nvSpPr>
                <p:cNvPr id="120" name="Owal 119">
                  <a:extLst>
                    <a:ext uri="{FF2B5EF4-FFF2-40B4-BE49-F238E27FC236}">
                      <a16:creationId xmlns:a16="http://schemas.microsoft.com/office/drawing/2014/main" id="{01F8782B-D023-48EF-995D-2468D4A6C6F4}"/>
                    </a:ext>
                  </a:extLst>
                </p:cNvPr>
                <p:cNvSpPr/>
                <p:nvPr/>
              </p:nvSpPr>
              <p:spPr>
                <a:xfrm rot="1639777">
                  <a:off x="6461028" y="5856441"/>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1" name="Owal 120">
                  <a:extLst>
                    <a:ext uri="{FF2B5EF4-FFF2-40B4-BE49-F238E27FC236}">
                      <a16:creationId xmlns:a16="http://schemas.microsoft.com/office/drawing/2014/main" id="{9CB1C4BC-61BD-4455-B7D4-DFA11D77D871}"/>
                    </a:ext>
                  </a:extLst>
                </p:cNvPr>
                <p:cNvSpPr/>
                <p:nvPr/>
              </p:nvSpPr>
              <p:spPr>
                <a:xfrm>
                  <a:off x="6922866" y="5684130"/>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2" name="Owal 121">
                  <a:extLst>
                    <a:ext uri="{FF2B5EF4-FFF2-40B4-BE49-F238E27FC236}">
                      <a16:creationId xmlns:a16="http://schemas.microsoft.com/office/drawing/2014/main" id="{88E6861F-7E3F-4572-A159-38D9DC45D0C3}"/>
                    </a:ext>
                  </a:extLst>
                </p:cNvPr>
                <p:cNvSpPr/>
                <p:nvPr/>
              </p:nvSpPr>
              <p:spPr>
                <a:xfrm rot="1298512">
                  <a:off x="7383965" y="5501892"/>
                  <a:ext cx="87270" cy="87268"/>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29" name="pole tekstowe 128">
                <a:extLst>
                  <a:ext uri="{FF2B5EF4-FFF2-40B4-BE49-F238E27FC236}">
                    <a16:creationId xmlns:a16="http://schemas.microsoft.com/office/drawing/2014/main" id="{4468ECF8-3B16-49E6-BB2A-795847627845}"/>
                  </a:ext>
                </a:extLst>
              </p:cNvPr>
              <p:cNvSpPr txBox="1"/>
              <p:nvPr/>
            </p:nvSpPr>
            <p:spPr>
              <a:xfrm flipH="1">
                <a:off x="5683950" y="6030821"/>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30" name="pole tekstowe 129">
                <a:extLst>
                  <a:ext uri="{FF2B5EF4-FFF2-40B4-BE49-F238E27FC236}">
                    <a16:creationId xmlns:a16="http://schemas.microsoft.com/office/drawing/2014/main" id="{D13CB834-399B-4708-BA4D-120577C2ECEC}"/>
                  </a:ext>
                </a:extLst>
              </p:cNvPr>
              <p:cNvSpPr txBox="1"/>
              <p:nvPr/>
            </p:nvSpPr>
            <p:spPr>
              <a:xfrm flipH="1">
                <a:off x="5254887" y="5820756"/>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31" name="pole tekstowe 130">
                <a:extLst>
                  <a:ext uri="{FF2B5EF4-FFF2-40B4-BE49-F238E27FC236}">
                    <a16:creationId xmlns:a16="http://schemas.microsoft.com/office/drawing/2014/main" id="{A29101D3-4414-4299-9AB5-CE4F7E0DBF14}"/>
                  </a:ext>
                </a:extLst>
              </p:cNvPr>
              <p:cNvSpPr txBox="1"/>
              <p:nvPr/>
            </p:nvSpPr>
            <p:spPr>
              <a:xfrm flipH="1">
                <a:off x="4825825" y="5692238"/>
                <a:ext cx="288026" cy="376336"/>
              </a:xfrm>
              <a:prstGeom prst="rect">
                <a:avLst/>
              </a:prstGeom>
              <a:noFill/>
            </p:spPr>
            <p:txBody>
              <a:bodyPr wrap="square" lIns="144000" tIns="108000" rIns="144000" bIns="108000" rtlCol="0" anchor="ctr">
                <a:noAutofit/>
              </a:bodyPr>
              <a:lstStyle/>
              <a:p>
                <a:pPr algn="ctr"/>
                <a:r>
                  <a:rPr lang="en-US" b="1" dirty="0"/>
                  <a:t>3</a:t>
                </a:r>
              </a:p>
            </p:txBody>
          </p:sp>
        </p:grpSp>
        <p:grpSp>
          <p:nvGrpSpPr>
            <p:cNvPr id="32" name="Grupa 31">
              <a:extLst>
                <a:ext uri="{FF2B5EF4-FFF2-40B4-BE49-F238E27FC236}">
                  <a16:creationId xmlns:a16="http://schemas.microsoft.com/office/drawing/2014/main" id="{52AE6181-2EF3-4B3F-AEA8-5F3E9D9B6D92}"/>
                </a:ext>
              </a:extLst>
            </p:cNvPr>
            <p:cNvGrpSpPr/>
            <p:nvPr/>
          </p:nvGrpSpPr>
          <p:grpSpPr>
            <a:xfrm>
              <a:off x="3977528" y="5359522"/>
              <a:ext cx="1605630" cy="1108890"/>
              <a:chOff x="6219987" y="5624690"/>
              <a:chExt cx="1142178" cy="788817"/>
            </a:xfrm>
          </p:grpSpPr>
          <p:sp>
            <p:nvSpPr>
              <p:cNvPr id="125" name="pole tekstowe 124">
                <a:extLst>
                  <a:ext uri="{FF2B5EF4-FFF2-40B4-BE49-F238E27FC236}">
                    <a16:creationId xmlns:a16="http://schemas.microsoft.com/office/drawing/2014/main" id="{930A9008-0DCC-4FAB-A331-697BBBEA8F44}"/>
                  </a:ext>
                </a:extLst>
              </p:cNvPr>
              <p:cNvSpPr txBox="1"/>
              <p:nvPr/>
            </p:nvSpPr>
            <p:spPr>
              <a:xfrm>
                <a:off x="6219987" y="6037171"/>
                <a:ext cx="288026" cy="376336"/>
              </a:xfrm>
              <a:prstGeom prst="rect">
                <a:avLst/>
              </a:prstGeom>
              <a:noFill/>
            </p:spPr>
            <p:txBody>
              <a:bodyPr wrap="square" lIns="144000" tIns="108000" rIns="144000" bIns="108000" rtlCol="0" anchor="ctr">
                <a:noAutofit/>
              </a:bodyPr>
              <a:lstStyle/>
              <a:p>
                <a:pPr algn="ctr"/>
                <a:r>
                  <a:rPr lang="en-US" b="1" dirty="0"/>
                  <a:t>1</a:t>
                </a:r>
              </a:p>
            </p:txBody>
          </p:sp>
          <p:sp>
            <p:nvSpPr>
              <p:cNvPr id="126" name="pole tekstowe 125">
                <a:extLst>
                  <a:ext uri="{FF2B5EF4-FFF2-40B4-BE49-F238E27FC236}">
                    <a16:creationId xmlns:a16="http://schemas.microsoft.com/office/drawing/2014/main" id="{64563DDC-AF1F-4F71-B0E6-D3E4EF8A48F8}"/>
                  </a:ext>
                </a:extLst>
              </p:cNvPr>
              <p:cNvSpPr txBox="1"/>
              <p:nvPr/>
            </p:nvSpPr>
            <p:spPr>
              <a:xfrm>
                <a:off x="6647063" y="5827106"/>
                <a:ext cx="288026" cy="376336"/>
              </a:xfrm>
              <a:prstGeom prst="rect">
                <a:avLst/>
              </a:prstGeom>
              <a:noFill/>
            </p:spPr>
            <p:txBody>
              <a:bodyPr wrap="square" lIns="144000" tIns="108000" rIns="144000" bIns="108000" rtlCol="0" anchor="ctr">
                <a:noAutofit/>
              </a:bodyPr>
              <a:lstStyle/>
              <a:p>
                <a:pPr algn="ctr"/>
                <a:r>
                  <a:rPr lang="en-US" b="1" dirty="0"/>
                  <a:t>2</a:t>
                </a:r>
              </a:p>
            </p:txBody>
          </p:sp>
          <p:sp>
            <p:nvSpPr>
              <p:cNvPr id="127" name="pole tekstowe 126">
                <a:extLst>
                  <a:ext uri="{FF2B5EF4-FFF2-40B4-BE49-F238E27FC236}">
                    <a16:creationId xmlns:a16="http://schemas.microsoft.com/office/drawing/2014/main" id="{66A4C71B-A0E1-4FA6-9E11-EBC8DEDD6C8C}"/>
                  </a:ext>
                </a:extLst>
              </p:cNvPr>
              <p:cNvSpPr txBox="1"/>
              <p:nvPr/>
            </p:nvSpPr>
            <p:spPr>
              <a:xfrm>
                <a:off x="7074139" y="5692238"/>
                <a:ext cx="288026" cy="376336"/>
              </a:xfrm>
              <a:prstGeom prst="rect">
                <a:avLst/>
              </a:prstGeom>
              <a:noFill/>
            </p:spPr>
            <p:txBody>
              <a:bodyPr wrap="square" lIns="144000" tIns="108000" rIns="144000" bIns="108000" rtlCol="0" anchor="ctr">
                <a:noAutofit/>
              </a:bodyPr>
              <a:lstStyle/>
              <a:p>
                <a:pPr algn="ctr"/>
                <a:r>
                  <a:rPr lang="en-US" b="1" dirty="0"/>
                  <a:t>3</a:t>
                </a:r>
              </a:p>
            </p:txBody>
          </p:sp>
          <p:cxnSp>
            <p:nvCxnSpPr>
              <p:cNvPr id="135" name="Łącznik prosty 134">
                <a:extLst>
                  <a:ext uri="{FF2B5EF4-FFF2-40B4-BE49-F238E27FC236}">
                    <a16:creationId xmlns:a16="http://schemas.microsoft.com/office/drawing/2014/main" id="{E414BE33-7EF0-461A-B93D-19B312112E34}"/>
                  </a:ext>
                </a:extLst>
              </p:cNvPr>
              <p:cNvCxnSpPr>
                <a:cxnSpLocks/>
                <a:stCxn id="137" idx="7"/>
                <a:endCxn id="139" idx="3"/>
              </p:cNvCxnSpPr>
              <p:nvPr/>
            </p:nvCxnSpPr>
            <p:spPr>
              <a:xfrm flipV="1">
                <a:off x="6385488" y="5676722"/>
                <a:ext cx="777504" cy="30460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6" name="Grupa 135">
                <a:extLst>
                  <a:ext uri="{FF2B5EF4-FFF2-40B4-BE49-F238E27FC236}">
                    <a16:creationId xmlns:a16="http://schemas.microsoft.com/office/drawing/2014/main" id="{E3C093F6-EAAF-46EE-A25C-FF84BE12CCD2}"/>
                  </a:ext>
                </a:extLst>
              </p:cNvPr>
              <p:cNvGrpSpPr/>
              <p:nvPr/>
            </p:nvGrpSpPr>
            <p:grpSpPr>
              <a:xfrm>
                <a:off x="6306568" y="5624690"/>
                <a:ext cx="935546" cy="409323"/>
                <a:chOff x="6463058" y="5502815"/>
                <a:chExt cx="1010114" cy="441950"/>
              </a:xfrm>
            </p:grpSpPr>
            <p:sp>
              <p:nvSpPr>
                <p:cNvPr id="137" name="Owal 136">
                  <a:extLst>
                    <a:ext uri="{FF2B5EF4-FFF2-40B4-BE49-F238E27FC236}">
                      <a16:creationId xmlns:a16="http://schemas.microsoft.com/office/drawing/2014/main" id="{FB1F0162-A12E-4C14-BC3F-8F8A5440E04D}"/>
                    </a:ext>
                  </a:extLst>
                </p:cNvPr>
                <p:cNvSpPr/>
                <p:nvPr/>
              </p:nvSpPr>
              <p:spPr>
                <a:xfrm rot="1639777">
                  <a:off x="6463058" y="5857495"/>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8" name="Owal 137">
                  <a:extLst>
                    <a:ext uri="{FF2B5EF4-FFF2-40B4-BE49-F238E27FC236}">
                      <a16:creationId xmlns:a16="http://schemas.microsoft.com/office/drawing/2014/main" id="{DB454F70-0F09-4139-A8C1-3DBD4173D60C}"/>
                    </a:ext>
                  </a:extLst>
                </p:cNvPr>
                <p:cNvSpPr/>
                <p:nvPr/>
              </p:nvSpPr>
              <p:spPr>
                <a:xfrm>
                  <a:off x="6925142" y="5684137"/>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9" name="Owal 138">
                  <a:extLst>
                    <a:ext uri="{FF2B5EF4-FFF2-40B4-BE49-F238E27FC236}">
                      <a16:creationId xmlns:a16="http://schemas.microsoft.com/office/drawing/2014/main" id="{A7C4ACF6-D60D-40DA-ADB3-52CA7E6070E0}"/>
                    </a:ext>
                  </a:extLst>
                </p:cNvPr>
                <p:cNvSpPr/>
                <p:nvPr/>
              </p:nvSpPr>
              <p:spPr>
                <a:xfrm rot="1697597">
                  <a:off x="7385903" y="5502815"/>
                  <a:ext cx="87269" cy="8727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42" name="pole tekstowe 141">
              <a:extLst>
                <a:ext uri="{FF2B5EF4-FFF2-40B4-BE49-F238E27FC236}">
                  <a16:creationId xmlns:a16="http://schemas.microsoft.com/office/drawing/2014/main" id="{87FCA778-AA05-4EA5-BBB7-67F13588E019}"/>
                </a:ext>
              </a:extLst>
            </p:cNvPr>
            <p:cNvSpPr txBox="1"/>
            <p:nvPr/>
          </p:nvSpPr>
          <p:spPr>
            <a:xfrm rot="1274933">
              <a:off x="616867" y="4938879"/>
              <a:ext cx="1515028" cy="333605"/>
            </a:xfrm>
            <a:prstGeom prst="rect">
              <a:avLst/>
            </a:prstGeom>
            <a:noFill/>
          </p:spPr>
          <p:txBody>
            <a:bodyPr wrap="square" lIns="144000" tIns="108000" rIns="144000" bIns="108000" rtlCol="0" anchor="ctr">
              <a:noAutofit/>
            </a:bodyPr>
            <a:lstStyle/>
            <a:p>
              <a:pPr algn="ctr"/>
              <a:r>
                <a:rPr lang="en-US" sz="2400" dirty="0"/>
                <a:t>Header 2</a:t>
              </a:r>
            </a:p>
          </p:txBody>
        </p:sp>
        <p:sp>
          <p:nvSpPr>
            <p:cNvPr id="143" name="pole tekstowe 142">
              <a:extLst>
                <a:ext uri="{FF2B5EF4-FFF2-40B4-BE49-F238E27FC236}">
                  <a16:creationId xmlns:a16="http://schemas.microsoft.com/office/drawing/2014/main" id="{46CAE459-2E50-4585-8D9A-D25A6AB2DBA7}"/>
                </a:ext>
              </a:extLst>
            </p:cNvPr>
            <p:cNvSpPr txBox="1"/>
            <p:nvPr/>
          </p:nvSpPr>
          <p:spPr>
            <a:xfrm rot="20325067" flipH="1">
              <a:off x="5366535" y="4938879"/>
              <a:ext cx="1515028" cy="333605"/>
            </a:xfrm>
            <a:prstGeom prst="rect">
              <a:avLst/>
            </a:prstGeom>
            <a:noFill/>
          </p:spPr>
          <p:txBody>
            <a:bodyPr wrap="square" lIns="144000" tIns="108000" rIns="144000" bIns="108000" rtlCol="0" anchor="ctr">
              <a:noAutofit/>
            </a:bodyPr>
            <a:lstStyle/>
            <a:p>
              <a:pPr algn="ctr"/>
              <a:r>
                <a:rPr lang="en-US" sz="2400" dirty="0"/>
                <a:t>Header 3</a:t>
              </a:r>
            </a:p>
          </p:txBody>
        </p:sp>
      </p:grpSp>
      <p:grpSp>
        <p:nvGrpSpPr>
          <p:cNvPr id="7" name="Grupa 6">
            <a:extLst>
              <a:ext uri="{FF2B5EF4-FFF2-40B4-BE49-F238E27FC236}">
                <a16:creationId xmlns:a16="http://schemas.microsoft.com/office/drawing/2014/main" id="{A23F5D59-E6F2-4197-A902-E8E308DABE23}"/>
              </a:ext>
            </a:extLst>
          </p:cNvPr>
          <p:cNvGrpSpPr/>
          <p:nvPr/>
        </p:nvGrpSpPr>
        <p:grpSpPr>
          <a:xfrm>
            <a:off x="1965722" y="1867190"/>
            <a:ext cx="3673519" cy="3825874"/>
            <a:chOff x="1965722" y="1867190"/>
            <a:chExt cx="3673519" cy="3825874"/>
          </a:xfrm>
        </p:grpSpPr>
        <p:grpSp>
          <p:nvGrpSpPr>
            <p:cNvPr id="563" name="Grupa 562">
              <a:extLst>
                <a:ext uri="{FF2B5EF4-FFF2-40B4-BE49-F238E27FC236}">
                  <a16:creationId xmlns:a16="http://schemas.microsoft.com/office/drawing/2014/main" id="{7E586A6E-3BAF-459B-86B1-861A64ED0177}"/>
                </a:ext>
              </a:extLst>
            </p:cNvPr>
            <p:cNvGrpSpPr/>
            <p:nvPr/>
          </p:nvGrpSpPr>
          <p:grpSpPr>
            <a:xfrm>
              <a:off x="3184738" y="3484737"/>
              <a:ext cx="1235485" cy="1286003"/>
              <a:chOff x="8520296" y="3215212"/>
              <a:chExt cx="1071562" cy="1115377"/>
            </a:xfrm>
            <a:solidFill>
              <a:schemeClr val="bg2">
                <a:lumMod val="75000"/>
                <a:alpha val="20000"/>
              </a:schemeClr>
            </a:solidFill>
          </p:grpSpPr>
          <p:sp>
            <p:nvSpPr>
              <p:cNvPr id="596" name="Dowolny kształt: kształt 595">
                <a:extLst>
                  <a:ext uri="{FF2B5EF4-FFF2-40B4-BE49-F238E27FC236}">
                    <a16:creationId xmlns:a16="http://schemas.microsoft.com/office/drawing/2014/main" id="{14823B7C-C108-4E66-ABB5-B26448A8AAEE}"/>
                  </a:ext>
                </a:extLst>
              </p:cNvPr>
              <p:cNvSpPr/>
              <p:nvPr/>
            </p:nvSpPr>
            <p:spPr>
              <a:xfrm>
                <a:off x="8520296" y="3416189"/>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97" name="Dowolny kształt: kształt 596">
                <a:extLst>
                  <a:ext uri="{FF2B5EF4-FFF2-40B4-BE49-F238E27FC236}">
                    <a16:creationId xmlns:a16="http://schemas.microsoft.com/office/drawing/2014/main" id="{36D1830D-315D-469E-8128-89B5C947C08A}"/>
                  </a:ext>
                </a:extLst>
              </p:cNvPr>
              <p:cNvSpPr/>
              <p:nvPr/>
            </p:nvSpPr>
            <p:spPr>
              <a:xfrm>
                <a:off x="9048933" y="3416189"/>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8" name="Dowolny kształt: kształt 597">
                <a:extLst>
                  <a:ext uri="{FF2B5EF4-FFF2-40B4-BE49-F238E27FC236}">
                    <a16:creationId xmlns:a16="http://schemas.microsoft.com/office/drawing/2014/main" id="{CE26648F-1869-44E0-A772-6986051D4CF6}"/>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64" name="Grupa 563">
              <a:extLst>
                <a:ext uri="{FF2B5EF4-FFF2-40B4-BE49-F238E27FC236}">
                  <a16:creationId xmlns:a16="http://schemas.microsoft.com/office/drawing/2014/main" id="{18464319-98C9-4AE0-9D58-17BD66FA5DD8}"/>
                </a:ext>
              </a:extLst>
            </p:cNvPr>
            <p:cNvGrpSpPr/>
            <p:nvPr/>
          </p:nvGrpSpPr>
          <p:grpSpPr>
            <a:xfrm>
              <a:off x="2575233" y="3715649"/>
              <a:ext cx="1235485" cy="1284905"/>
              <a:chOff x="7991659" y="3417142"/>
              <a:chExt cx="1071562" cy="1114425"/>
            </a:xfrm>
            <a:solidFill>
              <a:schemeClr val="bg2">
                <a:lumMod val="75000"/>
                <a:alpha val="20000"/>
              </a:schemeClr>
            </a:solidFill>
          </p:grpSpPr>
          <p:sp>
            <p:nvSpPr>
              <p:cNvPr id="593" name="Dowolny kształt: kształt 592">
                <a:extLst>
                  <a:ext uri="{FF2B5EF4-FFF2-40B4-BE49-F238E27FC236}">
                    <a16:creationId xmlns:a16="http://schemas.microsoft.com/office/drawing/2014/main" id="{25B45124-909C-48F6-9B4E-7B7C828BD4B1}"/>
                  </a:ext>
                </a:extLst>
              </p:cNvPr>
              <p:cNvSpPr/>
              <p:nvPr/>
            </p:nvSpPr>
            <p:spPr>
              <a:xfrm>
                <a:off x="7991659"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94" name="Dowolny kształt: kształt 593">
                <a:extLst>
                  <a:ext uri="{FF2B5EF4-FFF2-40B4-BE49-F238E27FC236}">
                    <a16:creationId xmlns:a16="http://schemas.microsoft.com/office/drawing/2014/main" id="{CD72AB9D-0016-491A-8505-B2EC56960EBD}"/>
                  </a:ext>
                </a:extLst>
              </p:cNvPr>
              <p:cNvSpPr/>
              <p:nvPr/>
            </p:nvSpPr>
            <p:spPr>
              <a:xfrm>
                <a:off x="8520296" y="3617167"/>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5" name="Dowolny kształt: kształt 594">
                <a:extLst>
                  <a:ext uri="{FF2B5EF4-FFF2-40B4-BE49-F238E27FC236}">
                    <a16:creationId xmlns:a16="http://schemas.microsoft.com/office/drawing/2014/main" id="{8FD36473-DB30-4BDA-861C-E22AA3221C1A}"/>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5" name="Grupa 564">
              <a:extLst>
                <a:ext uri="{FF2B5EF4-FFF2-40B4-BE49-F238E27FC236}">
                  <a16:creationId xmlns:a16="http://schemas.microsoft.com/office/drawing/2014/main" id="{3272A770-51A3-4EC5-B9B6-5AFE557EBD21}"/>
                </a:ext>
              </a:extLst>
            </p:cNvPr>
            <p:cNvGrpSpPr/>
            <p:nvPr/>
          </p:nvGrpSpPr>
          <p:grpSpPr>
            <a:xfrm>
              <a:off x="3794244" y="3715649"/>
              <a:ext cx="1235486" cy="1284905"/>
              <a:chOff x="9048933" y="3417142"/>
              <a:chExt cx="1071563" cy="1114425"/>
            </a:xfrm>
            <a:solidFill>
              <a:schemeClr val="bg2">
                <a:lumMod val="75000"/>
                <a:alpha val="20000"/>
              </a:schemeClr>
            </a:solidFill>
          </p:grpSpPr>
          <p:sp>
            <p:nvSpPr>
              <p:cNvPr id="590" name="Dowolny kształt: kształt 589">
                <a:extLst>
                  <a:ext uri="{FF2B5EF4-FFF2-40B4-BE49-F238E27FC236}">
                    <a16:creationId xmlns:a16="http://schemas.microsoft.com/office/drawing/2014/main" id="{B6B610DD-745A-4F48-9CD7-7454EE677299}"/>
                  </a:ext>
                </a:extLst>
              </p:cNvPr>
              <p:cNvSpPr/>
              <p:nvPr/>
            </p:nvSpPr>
            <p:spPr>
              <a:xfrm>
                <a:off x="9048933"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91" name="Dowolny kształt: kształt 590">
                <a:extLst>
                  <a:ext uri="{FF2B5EF4-FFF2-40B4-BE49-F238E27FC236}">
                    <a16:creationId xmlns:a16="http://schemas.microsoft.com/office/drawing/2014/main" id="{C90804EC-F69A-4A27-B92D-D1A14CA57DE4}"/>
                  </a:ext>
                </a:extLst>
              </p:cNvPr>
              <p:cNvSpPr/>
              <p:nvPr/>
            </p:nvSpPr>
            <p:spPr>
              <a:xfrm>
                <a:off x="9577571"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92" name="Dowolny kształt: kształt 591">
                <a:extLst>
                  <a:ext uri="{FF2B5EF4-FFF2-40B4-BE49-F238E27FC236}">
                    <a16:creationId xmlns:a16="http://schemas.microsoft.com/office/drawing/2014/main" id="{3AC1E8B2-E19C-4E79-BD4D-885CADD84B61}"/>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6" name="Grupa 565">
              <a:extLst>
                <a:ext uri="{FF2B5EF4-FFF2-40B4-BE49-F238E27FC236}">
                  <a16:creationId xmlns:a16="http://schemas.microsoft.com/office/drawing/2014/main" id="{8B15AABF-7FB6-4D1A-BFA4-3A2A21C1F786}"/>
                </a:ext>
              </a:extLst>
            </p:cNvPr>
            <p:cNvGrpSpPr/>
            <p:nvPr/>
          </p:nvGrpSpPr>
          <p:grpSpPr>
            <a:xfrm>
              <a:off x="3184738" y="3945985"/>
              <a:ext cx="1235485" cy="1284905"/>
              <a:chOff x="8520296" y="3618119"/>
              <a:chExt cx="1071562" cy="1114425"/>
            </a:xfrm>
            <a:solidFill>
              <a:schemeClr val="bg2">
                <a:lumMod val="75000"/>
                <a:alpha val="20000"/>
              </a:schemeClr>
            </a:solidFill>
          </p:grpSpPr>
          <p:sp>
            <p:nvSpPr>
              <p:cNvPr id="587" name="Dowolny kształt: kształt 586">
                <a:extLst>
                  <a:ext uri="{FF2B5EF4-FFF2-40B4-BE49-F238E27FC236}">
                    <a16:creationId xmlns:a16="http://schemas.microsoft.com/office/drawing/2014/main" id="{ED977FAE-285C-4186-93E3-BAE33C0D73FB}"/>
                  </a:ext>
                </a:extLst>
              </p:cNvPr>
              <p:cNvSpPr/>
              <p:nvPr/>
            </p:nvSpPr>
            <p:spPr>
              <a:xfrm>
                <a:off x="8520296" y="3818144"/>
                <a:ext cx="542925"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588" name="Dowolny kształt: kształt 587">
                <a:extLst>
                  <a:ext uri="{FF2B5EF4-FFF2-40B4-BE49-F238E27FC236}">
                    <a16:creationId xmlns:a16="http://schemas.microsoft.com/office/drawing/2014/main" id="{EF81C13A-203D-45F5-AEC5-8F74014F98E6}"/>
                  </a:ext>
                </a:extLst>
              </p:cNvPr>
              <p:cNvSpPr/>
              <p:nvPr/>
            </p:nvSpPr>
            <p:spPr>
              <a:xfrm>
                <a:off x="9048933"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9" name="Dowolny kształt: kształt 588">
                <a:extLst>
                  <a:ext uri="{FF2B5EF4-FFF2-40B4-BE49-F238E27FC236}">
                    <a16:creationId xmlns:a16="http://schemas.microsoft.com/office/drawing/2014/main" id="{AC57ADD3-631E-451B-97ED-DBB161291086}"/>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67" name="Grupa 566">
              <a:extLst>
                <a:ext uri="{FF2B5EF4-FFF2-40B4-BE49-F238E27FC236}">
                  <a16:creationId xmlns:a16="http://schemas.microsoft.com/office/drawing/2014/main" id="{3B5D96A7-96BC-43F0-ADCE-6A95055E27F6}"/>
                </a:ext>
              </a:extLst>
            </p:cNvPr>
            <p:cNvGrpSpPr/>
            <p:nvPr/>
          </p:nvGrpSpPr>
          <p:grpSpPr>
            <a:xfrm>
              <a:off x="1965726" y="3945985"/>
              <a:ext cx="1235486" cy="1284905"/>
              <a:chOff x="7463021" y="3618119"/>
              <a:chExt cx="1071563" cy="1114425"/>
            </a:xfrm>
            <a:solidFill>
              <a:schemeClr val="accent2"/>
            </a:solidFill>
          </p:grpSpPr>
          <p:sp>
            <p:nvSpPr>
              <p:cNvPr id="584" name="Dowolny kształt: kształt 583">
                <a:extLst>
                  <a:ext uri="{FF2B5EF4-FFF2-40B4-BE49-F238E27FC236}">
                    <a16:creationId xmlns:a16="http://schemas.microsoft.com/office/drawing/2014/main" id="{E2330654-6FE4-4DB4-99B7-0FFEB665D973}"/>
                  </a:ext>
                </a:extLst>
              </p:cNvPr>
              <p:cNvSpPr/>
              <p:nvPr/>
            </p:nvSpPr>
            <p:spPr>
              <a:xfrm>
                <a:off x="746302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85" name="Dowolny kształt: kształt 584">
                <a:extLst>
                  <a:ext uri="{FF2B5EF4-FFF2-40B4-BE49-F238E27FC236}">
                    <a16:creationId xmlns:a16="http://schemas.microsoft.com/office/drawing/2014/main" id="{398426D9-0DCC-4BAF-BA89-B44FA3E0DE12}"/>
                  </a:ext>
                </a:extLst>
              </p:cNvPr>
              <p:cNvSpPr/>
              <p:nvPr/>
            </p:nvSpPr>
            <p:spPr>
              <a:xfrm>
                <a:off x="7991659"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6" name="Dowolny kształt: kształt 585">
                <a:extLst>
                  <a:ext uri="{FF2B5EF4-FFF2-40B4-BE49-F238E27FC236}">
                    <a16:creationId xmlns:a16="http://schemas.microsoft.com/office/drawing/2014/main" id="{F2785A58-A0CB-4EA7-A44F-12E7BB0E1367}"/>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8" name="Grupa 567">
              <a:extLst>
                <a:ext uri="{FF2B5EF4-FFF2-40B4-BE49-F238E27FC236}">
                  <a16:creationId xmlns:a16="http://schemas.microsoft.com/office/drawing/2014/main" id="{054F56F6-C355-4211-8546-257679F77507}"/>
                </a:ext>
              </a:extLst>
            </p:cNvPr>
            <p:cNvGrpSpPr/>
            <p:nvPr/>
          </p:nvGrpSpPr>
          <p:grpSpPr>
            <a:xfrm>
              <a:off x="4403751" y="3945985"/>
              <a:ext cx="1235485" cy="1284905"/>
              <a:chOff x="9577571" y="3618119"/>
              <a:chExt cx="1071562" cy="1114425"/>
            </a:xfrm>
            <a:solidFill>
              <a:schemeClr val="bg2">
                <a:lumMod val="75000"/>
                <a:alpha val="20000"/>
              </a:schemeClr>
            </a:solidFill>
          </p:grpSpPr>
          <p:sp>
            <p:nvSpPr>
              <p:cNvPr id="581" name="Dowolny kształt: kształt 580">
                <a:extLst>
                  <a:ext uri="{FF2B5EF4-FFF2-40B4-BE49-F238E27FC236}">
                    <a16:creationId xmlns:a16="http://schemas.microsoft.com/office/drawing/2014/main" id="{77091658-5D64-4B7D-A17C-163DD6B5075D}"/>
                  </a:ext>
                </a:extLst>
              </p:cNvPr>
              <p:cNvSpPr/>
              <p:nvPr/>
            </p:nvSpPr>
            <p:spPr>
              <a:xfrm>
                <a:off x="957757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82" name="Dowolny kształt: kształt 581">
                <a:extLst>
                  <a:ext uri="{FF2B5EF4-FFF2-40B4-BE49-F238E27FC236}">
                    <a16:creationId xmlns:a16="http://schemas.microsoft.com/office/drawing/2014/main" id="{3AAEAD48-0F4B-4AB5-BB1E-C06E23688C8D}"/>
                  </a:ext>
                </a:extLst>
              </p:cNvPr>
              <p:cNvSpPr/>
              <p:nvPr/>
            </p:nvSpPr>
            <p:spPr>
              <a:xfrm>
                <a:off x="10106208"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83" name="Dowolny kształt: kształt 582">
                <a:extLst>
                  <a:ext uri="{FF2B5EF4-FFF2-40B4-BE49-F238E27FC236}">
                    <a16:creationId xmlns:a16="http://schemas.microsoft.com/office/drawing/2014/main" id="{7F8BC1B5-6D47-4FB4-8A61-939C8569C8F6}"/>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69" name="Grupa 568">
              <a:extLst>
                <a:ext uri="{FF2B5EF4-FFF2-40B4-BE49-F238E27FC236}">
                  <a16:creationId xmlns:a16="http://schemas.microsoft.com/office/drawing/2014/main" id="{BABE6535-1AC5-4053-B177-EA82D3D80C1C}"/>
                </a:ext>
              </a:extLst>
            </p:cNvPr>
            <p:cNvGrpSpPr/>
            <p:nvPr/>
          </p:nvGrpSpPr>
          <p:grpSpPr>
            <a:xfrm>
              <a:off x="2575233" y="4176098"/>
              <a:ext cx="1235485" cy="1286004"/>
              <a:chOff x="7991659" y="3818144"/>
              <a:chExt cx="1071562" cy="1115378"/>
            </a:xfrm>
            <a:solidFill>
              <a:schemeClr val="bg2">
                <a:lumMod val="75000"/>
                <a:alpha val="20000"/>
              </a:schemeClr>
            </a:solidFill>
          </p:grpSpPr>
          <p:sp>
            <p:nvSpPr>
              <p:cNvPr id="578" name="Dowolny kształt: kształt 577">
                <a:extLst>
                  <a:ext uri="{FF2B5EF4-FFF2-40B4-BE49-F238E27FC236}">
                    <a16:creationId xmlns:a16="http://schemas.microsoft.com/office/drawing/2014/main" id="{EACC5360-BC57-4239-AD7A-5D37C22F6FB8}"/>
                  </a:ext>
                </a:extLst>
              </p:cNvPr>
              <p:cNvSpPr/>
              <p:nvPr/>
            </p:nvSpPr>
            <p:spPr>
              <a:xfrm>
                <a:off x="7991659"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79" name="Dowolny kształt: kształt 578">
                <a:extLst>
                  <a:ext uri="{FF2B5EF4-FFF2-40B4-BE49-F238E27FC236}">
                    <a16:creationId xmlns:a16="http://schemas.microsoft.com/office/drawing/2014/main" id="{5DEC3F7D-D7F3-475D-94EF-7E48AF1CCBCF}"/>
                  </a:ext>
                </a:extLst>
              </p:cNvPr>
              <p:cNvSpPr/>
              <p:nvPr/>
            </p:nvSpPr>
            <p:spPr>
              <a:xfrm>
                <a:off x="8520296" y="4019122"/>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80" name="Dowolny kształt: kształt 579">
                <a:extLst>
                  <a:ext uri="{FF2B5EF4-FFF2-40B4-BE49-F238E27FC236}">
                    <a16:creationId xmlns:a16="http://schemas.microsoft.com/office/drawing/2014/main" id="{21942E47-7AC6-4A9C-91FE-5CB1B91F165F}"/>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70" name="Grupa 569">
              <a:extLst>
                <a:ext uri="{FF2B5EF4-FFF2-40B4-BE49-F238E27FC236}">
                  <a16:creationId xmlns:a16="http://schemas.microsoft.com/office/drawing/2014/main" id="{F2EE504B-78F5-4758-86E6-5F4E0ED74504}"/>
                </a:ext>
              </a:extLst>
            </p:cNvPr>
            <p:cNvGrpSpPr/>
            <p:nvPr/>
          </p:nvGrpSpPr>
          <p:grpSpPr>
            <a:xfrm>
              <a:off x="3794244" y="4176098"/>
              <a:ext cx="1235486" cy="1286004"/>
              <a:chOff x="9048933" y="3818144"/>
              <a:chExt cx="1071563" cy="1115378"/>
            </a:xfrm>
            <a:solidFill>
              <a:schemeClr val="bg2">
                <a:lumMod val="75000"/>
                <a:alpha val="20000"/>
              </a:schemeClr>
            </a:solidFill>
          </p:grpSpPr>
          <p:sp>
            <p:nvSpPr>
              <p:cNvPr id="575" name="Dowolny kształt: kształt 574">
                <a:extLst>
                  <a:ext uri="{FF2B5EF4-FFF2-40B4-BE49-F238E27FC236}">
                    <a16:creationId xmlns:a16="http://schemas.microsoft.com/office/drawing/2014/main" id="{E07FA73E-56A8-4D1B-870F-71980CB77882}"/>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76" name="Dowolny kształt: kształt 575">
                <a:extLst>
                  <a:ext uri="{FF2B5EF4-FFF2-40B4-BE49-F238E27FC236}">
                    <a16:creationId xmlns:a16="http://schemas.microsoft.com/office/drawing/2014/main" id="{172A357A-93C7-4E84-9BED-0A44B515B671}"/>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77" name="Dowolny kształt: kształt 576">
                <a:extLst>
                  <a:ext uri="{FF2B5EF4-FFF2-40B4-BE49-F238E27FC236}">
                    <a16:creationId xmlns:a16="http://schemas.microsoft.com/office/drawing/2014/main" id="{A652B25A-2741-4C88-B427-BA6CDECEF878}"/>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71" name="Grupa 570">
              <a:extLst>
                <a:ext uri="{FF2B5EF4-FFF2-40B4-BE49-F238E27FC236}">
                  <a16:creationId xmlns:a16="http://schemas.microsoft.com/office/drawing/2014/main" id="{038928C0-C4AF-42FF-A177-D7A3FAB47C48}"/>
                </a:ext>
              </a:extLst>
            </p:cNvPr>
            <p:cNvGrpSpPr/>
            <p:nvPr/>
          </p:nvGrpSpPr>
          <p:grpSpPr>
            <a:xfrm>
              <a:off x="3184738" y="4408159"/>
              <a:ext cx="1235485" cy="1284905"/>
              <a:chOff x="8520296" y="4019122"/>
              <a:chExt cx="1071562" cy="1114425"/>
            </a:xfrm>
            <a:solidFill>
              <a:schemeClr val="bg2">
                <a:lumMod val="75000"/>
                <a:alpha val="20000"/>
              </a:schemeClr>
            </a:solidFill>
          </p:grpSpPr>
          <p:sp>
            <p:nvSpPr>
              <p:cNvPr id="572" name="Dowolny kształt: kształt 571">
                <a:extLst>
                  <a:ext uri="{FF2B5EF4-FFF2-40B4-BE49-F238E27FC236}">
                    <a16:creationId xmlns:a16="http://schemas.microsoft.com/office/drawing/2014/main" id="{55DFF9C5-DF69-4363-91C6-8309F9DB3792}"/>
                  </a:ext>
                </a:extLst>
              </p:cNvPr>
              <p:cNvSpPr/>
              <p:nvPr/>
            </p:nvSpPr>
            <p:spPr>
              <a:xfrm>
                <a:off x="8520296" y="4219147"/>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73" name="Dowolny kształt: kształt 572">
                <a:extLst>
                  <a:ext uri="{FF2B5EF4-FFF2-40B4-BE49-F238E27FC236}">
                    <a16:creationId xmlns:a16="http://schemas.microsoft.com/office/drawing/2014/main" id="{FA26FF36-A36B-438B-8D5A-DBC3AC9927ED}"/>
                  </a:ext>
                </a:extLst>
              </p:cNvPr>
              <p:cNvSpPr/>
              <p:nvPr/>
            </p:nvSpPr>
            <p:spPr>
              <a:xfrm>
                <a:off x="9048933" y="421914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74" name="Dowolny kształt: kształt 573">
                <a:extLst>
                  <a:ext uri="{FF2B5EF4-FFF2-40B4-BE49-F238E27FC236}">
                    <a16:creationId xmlns:a16="http://schemas.microsoft.com/office/drawing/2014/main" id="{C21650FE-64F6-4D9B-BC85-DB241F74B6AC}"/>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25" name="Grupa 524">
              <a:extLst>
                <a:ext uri="{FF2B5EF4-FFF2-40B4-BE49-F238E27FC236}">
                  <a16:creationId xmlns:a16="http://schemas.microsoft.com/office/drawing/2014/main" id="{C7C2AAC5-448C-4173-9699-43F6EB5A9872}"/>
                </a:ext>
              </a:extLst>
            </p:cNvPr>
            <p:cNvGrpSpPr/>
            <p:nvPr/>
          </p:nvGrpSpPr>
          <p:grpSpPr>
            <a:xfrm>
              <a:off x="3184738" y="2676366"/>
              <a:ext cx="1235485" cy="1286003"/>
              <a:chOff x="8520296" y="3215212"/>
              <a:chExt cx="1071562" cy="1115377"/>
            </a:xfrm>
            <a:solidFill>
              <a:schemeClr val="bg2">
                <a:lumMod val="75000"/>
                <a:alpha val="20000"/>
              </a:schemeClr>
            </a:solidFill>
          </p:grpSpPr>
          <p:sp>
            <p:nvSpPr>
              <p:cNvPr id="526" name="Dowolny kształt: kształt 525">
                <a:extLst>
                  <a:ext uri="{FF2B5EF4-FFF2-40B4-BE49-F238E27FC236}">
                    <a16:creationId xmlns:a16="http://schemas.microsoft.com/office/drawing/2014/main" id="{71C17611-180F-45B8-A7FF-A855CBE8D7D6}"/>
                  </a:ext>
                </a:extLst>
              </p:cNvPr>
              <p:cNvSpPr/>
              <p:nvPr/>
            </p:nvSpPr>
            <p:spPr>
              <a:xfrm>
                <a:off x="8520296" y="3416189"/>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27" name="Dowolny kształt: kształt 526">
                <a:extLst>
                  <a:ext uri="{FF2B5EF4-FFF2-40B4-BE49-F238E27FC236}">
                    <a16:creationId xmlns:a16="http://schemas.microsoft.com/office/drawing/2014/main" id="{8D7A8921-BBC3-40D1-8D53-68C217C9E199}"/>
                  </a:ext>
                </a:extLst>
              </p:cNvPr>
              <p:cNvSpPr/>
              <p:nvPr/>
            </p:nvSpPr>
            <p:spPr>
              <a:xfrm>
                <a:off x="9048933" y="3416189"/>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28" name="Dowolny kształt: kształt 527">
                <a:extLst>
                  <a:ext uri="{FF2B5EF4-FFF2-40B4-BE49-F238E27FC236}">
                    <a16:creationId xmlns:a16="http://schemas.microsoft.com/office/drawing/2014/main" id="{82BFE258-778D-4455-B87B-512F0F0DAA59}"/>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29" name="Grupa 528">
              <a:extLst>
                <a:ext uri="{FF2B5EF4-FFF2-40B4-BE49-F238E27FC236}">
                  <a16:creationId xmlns:a16="http://schemas.microsoft.com/office/drawing/2014/main" id="{52CD69D6-03BD-4EDF-9226-0648BEF4F608}"/>
                </a:ext>
              </a:extLst>
            </p:cNvPr>
            <p:cNvGrpSpPr/>
            <p:nvPr/>
          </p:nvGrpSpPr>
          <p:grpSpPr>
            <a:xfrm>
              <a:off x="2575233" y="2907278"/>
              <a:ext cx="1235485" cy="1284905"/>
              <a:chOff x="7991659" y="3417142"/>
              <a:chExt cx="1071562" cy="1114425"/>
            </a:xfrm>
            <a:solidFill>
              <a:schemeClr val="bg2">
                <a:lumMod val="75000"/>
                <a:alpha val="20000"/>
              </a:schemeClr>
            </a:solidFill>
          </p:grpSpPr>
          <p:sp>
            <p:nvSpPr>
              <p:cNvPr id="530" name="Dowolny kształt: kształt 529">
                <a:extLst>
                  <a:ext uri="{FF2B5EF4-FFF2-40B4-BE49-F238E27FC236}">
                    <a16:creationId xmlns:a16="http://schemas.microsoft.com/office/drawing/2014/main" id="{6E03EBA9-C28E-41C7-A1B8-C9B06E4A4FFC}"/>
                  </a:ext>
                </a:extLst>
              </p:cNvPr>
              <p:cNvSpPr/>
              <p:nvPr/>
            </p:nvSpPr>
            <p:spPr>
              <a:xfrm>
                <a:off x="7991659"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31" name="Dowolny kształt: kształt 530">
                <a:extLst>
                  <a:ext uri="{FF2B5EF4-FFF2-40B4-BE49-F238E27FC236}">
                    <a16:creationId xmlns:a16="http://schemas.microsoft.com/office/drawing/2014/main" id="{C98AD95C-F2BB-4C81-8A87-96C76CC237DE}"/>
                  </a:ext>
                </a:extLst>
              </p:cNvPr>
              <p:cNvSpPr/>
              <p:nvPr/>
            </p:nvSpPr>
            <p:spPr>
              <a:xfrm>
                <a:off x="8520296" y="3617167"/>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32" name="Dowolny kształt: kształt 531">
                <a:extLst>
                  <a:ext uri="{FF2B5EF4-FFF2-40B4-BE49-F238E27FC236}">
                    <a16:creationId xmlns:a16="http://schemas.microsoft.com/office/drawing/2014/main" id="{A2C11D77-9314-456F-A2E7-2DE94B3A5CF2}"/>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33" name="Grupa 532">
              <a:extLst>
                <a:ext uri="{FF2B5EF4-FFF2-40B4-BE49-F238E27FC236}">
                  <a16:creationId xmlns:a16="http://schemas.microsoft.com/office/drawing/2014/main" id="{4E7A7468-0DE4-4650-8DE6-F587C9A67F7C}"/>
                </a:ext>
              </a:extLst>
            </p:cNvPr>
            <p:cNvGrpSpPr/>
            <p:nvPr/>
          </p:nvGrpSpPr>
          <p:grpSpPr>
            <a:xfrm>
              <a:off x="3794244" y="2907278"/>
              <a:ext cx="1235486" cy="1284905"/>
              <a:chOff x="9048933" y="3417142"/>
              <a:chExt cx="1071563" cy="1114425"/>
            </a:xfrm>
            <a:solidFill>
              <a:schemeClr val="bg2">
                <a:lumMod val="75000"/>
                <a:alpha val="20000"/>
              </a:schemeClr>
            </a:solidFill>
          </p:grpSpPr>
          <p:sp>
            <p:nvSpPr>
              <p:cNvPr id="534" name="Dowolny kształt: kształt 533">
                <a:extLst>
                  <a:ext uri="{FF2B5EF4-FFF2-40B4-BE49-F238E27FC236}">
                    <a16:creationId xmlns:a16="http://schemas.microsoft.com/office/drawing/2014/main" id="{1C5096C7-9306-469C-96BA-B7741C76A212}"/>
                  </a:ext>
                </a:extLst>
              </p:cNvPr>
              <p:cNvSpPr/>
              <p:nvPr/>
            </p:nvSpPr>
            <p:spPr>
              <a:xfrm>
                <a:off x="9048933"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35" name="Dowolny kształt: kształt 534">
                <a:extLst>
                  <a:ext uri="{FF2B5EF4-FFF2-40B4-BE49-F238E27FC236}">
                    <a16:creationId xmlns:a16="http://schemas.microsoft.com/office/drawing/2014/main" id="{3DF9D6F9-B83C-44D5-BB0B-D3F324CDB7F7}"/>
                  </a:ext>
                </a:extLst>
              </p:cNvPr>
              <p:cNvSpPr/>
              <p:nvPr/>
            </p:nvSpPr>
            <p:spPr>
              <a:xfrm>
                <a:off x="9577571"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36" name="Dowolny kształt: kształt 535">
                <a:extLst>
                  <a:ext uri="{FF2B5EF4-FFF2-40B4-BE49-F238E27FC236}">
                    <a16:creationId xmlns:a16="http://schemas.microsoft.com/office/drawing/2014/main" id="{EF861C9A-6C17-43B4-AB42-70473B8BE943}"/>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37" name="Grupa 536">
              <a:extLst>
                <a:ext uri="{FF2B5EF4-FFF2-40B4-BE49-F238E27FC236}">
                  <a16:creationId xmlns:a16="http://schemas.microsoft.com/office/drawing/2014/main" id="{FA4FDAB5-5EA9-46A1-A29B-6ABF22AFF5E5}"/>
                </a:ext>
              </a:extLst>
            </p:cNvPr>
            <p:cNvGrpSpPr/>
            <p:nvPr/>
          </p:nvGrpSpPr>
          <p:grpSpPr>
            <a:xfrm>
              <a:off x="3184738" y="3137614"/>
              <a:ext cx="1235485" cy="1284905"/>
              <a:chOff x="8520296" y="3618119"/>
              <a:chExt cx="1071562" cy="1114425"/>
            </a:xfrm>
            <a:solidFill>
              <a:schemeClr val="bg2">
                <a:lumMod val="75000"/>
                <a:alpha val="20000"/>
              </a:schemeClr>
            </a:solidFill>
          </p:grpSpPr>
          <p:sp>
            <p:nvSpPr>
              <p:cNvPr id="538" name="Dowolny kształt: kształt 537">
                <a:extLst>
                  <a:ext uri="{FF2B5EF4-FFF2-40B4-BE49-F238E27FC236}">
                    <a16:creationId xmlns:a16="http://schemas.microsoft.com/office/drawing/2014/main" id="{5F0DAF48-870B-4F1F-B1E8-07F52D4D4227}"/>
                  </a:ext>
                </a:extLst>
              </p:cNvPr>
              <p:cNvSpPr/>
              <p:nvPr/>
            </p:nvSpPr>
            <p:spPr>
              <a:xfrm>
                <a:off x="8520296" y="3818144"/>
                <a:ext cx="542925"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539" name="Dowolny kształt: kształt 538">
                <a:extLst>
                  <a:ext uri="{FF2B5EF4-FFF2-40B4-BE49-F238E27FC236}">
                    <a16:creationId xmlns:a16="http://schemas.microsoft.com/office/drawing/2014/main" id="{F3575EE4-1B51-4FE8-AC55-D6A6248B7C1E}"/>
                  </a:ext>
                </a:extLst>
              </p:cNvPr>
              <p:cNvSpPr/>
              <p:nvPr/>
            </p:nvSpPr>
            <p:spPr>
              <a:xfrm>
                <a:off x="9048933"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0" name="Dowolny kształt: kształt 539">
                <a:extLst>
                  <a:ext uri="{FF2B5EF4-FFF2-40B4-BE49-F238E27FC236}">
                    <a16:creationId xmlns:a16="http://schemas.microsoft.com/office/drawing/2014/main" id="{CF9E22B2-4D8B-40BF-AD33-2CEA25BF9A0F}"/>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541" name="Grupa 540">
              <a:extLst>
                <a:ext uri="{FF2B5EF4-FFF2-40B4-BE49-F238E27FC236}">
                  <a16:creationId xmlns:a16="http://schemas.microsoft.com/office/drawing/2014/main" id="{66D4E7F9-4D3C-4E38-B10D-3BE6E174DF59}"/>
                </a:ext>
              </a:extLst>
            </p:cNvPr>
            <p:cNvGrpSpPr/>
            <p:nvPr/>
          </p:nvGrpSpPr>
          <p:grpSpPr>
            <a:xfrm>
              <a:off x="1965726" y="3137614"/>
              <a:ext cx="1235486" cy="1284905"/>
              <a:chOff x="7463021" y="3618119"/>
              <a:chExt cx="1071563" cy="1114425"/>
            </a:xfrm>
            <a:solidFill>
              <a:schemeClr val="bg2">
                <a:lumMod val="75000"/>
                <a:alpha val="20000"/>
              </a:schemeClr>
            </a:solidFill>
          </p:grpSpPr>
          <p:sp>
            <p:nvSpPr>
              <p:cNvPr id="542" name="Dowolny kształt: kształt 541">
                <a:extLst>
                  <a:ext uri="{FF2B5EF4-FFF2-40B4-BE49-F238E27FC236}">
                    <a16:creationId xmlns:a16="http://schemas.microsoft.com/office/drawing/2014/main" id="{FF3EB93B-E1B8-42DE-838A-4D71754933CF}"/>
                  </a:ext>
                </a:extLst>
              </p:cNvPr>
              <p:cNvSpPr/>
              <p:nvPr/>
            </p:nvSpPr>
            <p:spPr>
              <a:xfrm>
                <a:off x="746302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43" name="Dowolny kształt: kształt 542">
                <a:extLst>
                  <a:ext uri="{FF2B5EF4-FFF2-40B4-BE49-F238E27FC236}">
                    <a16:creationId xmlns:a16="http://schemas.microsoft.com/office/drawing/2014/main" id="{2F789C3A-B819-45BF-B0C3-819644E2DC09}"/>
                  </a:ext>
                </a:extLst>
              </p:cNvPr>
              <p:cNvSpPr/>
              <p:nvPr/>
            </p:nvSpPr>
            <p:spPr>
              <a:xfrm>
                <a:off x="7991659"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4" name="Dowolny kształt: kształt 543">
                <a:extLst>
                  <a:ext uri="{FF2B5EF4-FFF2-40B4-BE49-F238E27FC236}">
                    <a16:creationId xmlns:a16="http://schemas.microsoft.com/office/drawing/2014/main" id="{DFA04493-7E01-4C06-9288-D5A592C893AE}"/>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45" name="Grupa 544">
              <a:extLst>
                <a:ext uri="{FF2B5EF4-FFF2-40B4-BE49-F238E27FC236}">
                  <a16:creationId xmlns:a16="http://schemas.microsoft.com/office/drawing/2014/main" id="{6394F689-AF33-4FDF-B48F-F47379C47A2B}"/>
                </a:ext>
              </a:extLst>
            </p:cNvPr>
            <p:cNvGrpSpPr/>
            <p:nvPr/>
          </p:nvGrpSpPr>
          <p:grpSpPr>
            <a:xfrm>
              <a:off x="4403751" y="3137614"/>
              <a:ext cx="1235485" cy="1284905"/>
              <a:chOff x="9577571" y="3618119"/>
              <a:chExt cx="1071562" cy="1114425"/>
            </a:xfrm>
            <a:solidFill>
              <a:schemeClr val="bg2">
                <a:lumMod val="75000"/>
                <a:alpha val="20000"/>
              </a:schemeClr>
            </a:solidFill>
          </p:grpSpPr>
          <p:sp>
            <p:nvSpPr>
              <p:cNvPr id="546" name="Dowolny kształt: kształt 545">
                <a:extLst>
                  <a:ext uri="{FF2B5EF4-FFF2-40B4-BE49-F238E27FC236}">
                    <a16:creationId xmlns:a16="http://schemas.microsoft.com/office/drawing/2014/main" id="{11E1A95E-98F5-4047-8C6E-7E819A5B3A1B}"/>
                  </a:ext>
                </a:extLst>
              </p:cNvPr>
              <p:cNvSpPr/>
              <p:nvPr/>
            </p:nvSpPr>
            <p:spPr>
              <a:xfrm>
                <a:off x="9577571"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547" name="Dowolny kształt: kształt 546">
                <a:extLst>
                  <a:ext uri="{FF2B5EF4-FFF2-40B4-BE49-F238E27FC236}">
                    <a16:creationId xmlns:a16="http://schemas.microsoft.com/office/drawing/2014/main" id="{C272A7A9-DAAC-4340-AA94-A0DFC73FA911}"/>
                  </a:ext>
                </a:extLst>
              </p:cNvPr>
              <p:cNvSpPr/>
              <p:nvPr/>
            </p:nvSpPr>
            <p:spPr>
              <a:xfrm>
                <a:off x="10106208" y="3818144"/>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548" name="Dowolny kształt: kształt 547">
                <a:extLst>
                  <a:ext uri="{FF2B5EF4-FFF2-40B4-BE49-F238E27FC236}">
                    <a16:creationId xmlns:a16="http://schemas.microsoft.com/office/drawing/2014/main" id="{D1E0D7E3-63C8-4434-984C-A66B3B20A961}"/>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49" name="Grupa 548">
              <a:extLst>
                <a:ext uri="{FF2B5EF4-FFF2-40B4-BE49-F238E27FC236}">
                  <a16:creationId xmlns:a16="http://schemas.microsoft.com/office/drawing/2014/main" id="{C15825A1-72FC-4D8E-B362-5DFA18CC28B8}"/>
                </a:ext>
              </a:extLst>
            </p:cNvPr>
            <p:cNvGrpSpPr/>
            <p:nvPr/>
          </p:nvGrpSpPr>
          <p:grpSpPr>
            <a:xfrm>
              <a:off x="2575233" y="3367727"/>
              <a:ext cx="1235485" cy="1286004"/>
              <a:chOff x="7991659" y="3818144"/>
              <a:chExt cx="1071562" cy="1115378"/>
            </a:xfrm>
            <a:solidFill>
              <a:schemeClr val="bg2">
                <a:lumMod val="75000"/>
                <a:alpha val="20000"/>
              </a:schemeClr>
            </a:solidFill>
          </p:grpSpPr>
          <p:sp>
            <p:nvSpPr>
              <p:cNvPr id="550" name="Dowolny kształt: kształt 549">
                <a:extLst>
                  <a:ext uri="{FF2B5EF4-FFF2-40B4-BE49-F238E27FC236}">
                    <a16:creationId xmlns:a16="http://schemas.microsoft.com/office/drawing/2014/main" id="{16DC68A4-2781-4737-856C-4264095899B2}"/>
                  </a:ext>
                </a:extLst>
              </p:cNvPr>
              <p:cNvSpPr/>
              <p:nvPr/>
            </p:nvSpPr>
            <p:spPr>
              <a:xfrm>
                <a:off x="7991659"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51" name="Dowolny kształt: kształt 550">
                <a:extLst>
                  <a:ext uri="{FF2B5EF4-FFF2-40B4-BE49-F238E27FC236}">
                    <a16:creationId xmlns:a16="http://schemas.microsoft.com/office/drawing/2014/main" id="{7278D84B-AAA9-4722-B4CB-324083804F4F}"/>
                  </a:ext>
                </a:extLst>
              </p:cNvPr>
              <p:cNvSpPr/>
              <p:nvPr/>
            </p:nvSpPr>
            <p:spPr>
              <a:xfrm>
                <a:off x="8520296" y="4019122"/>
                <a:ext cx="542925"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52" name="Dowolny kształt: kształt 551">
                <a:extLst>
                  <a:ext uri="{FF2B5EF4-FFF2-40B4-BE49-F238E27FC236}">
                    <a16:creationId xmlns:a16="http://schemas.microsoft.com/office/drawing/2014/main" id="{3BAC1205-8142-4378-A3ED-A272CDD0B5A0}"/>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53" name="Grupa 552">
              <a:extLst>
                <a:ext uri="{FF2B5EF4-FFF2-40B4-BE49-F238E27FC236}">
                  <a16:creationId xmlns:a16="http://schemas.microsoft.com/office/drawing/2014/main" id="{E2691694-EBC4-4EC5-BD5D-F2AA51502028}"/>
                </a:ext>
              </a:extLst>
            </p:cNvPr>
            <p:cNvGrpSpPr/>
            <p:nvPr/>
          </p:nvGrpSpPr>
          <p:grpSpPr>
            <a:xfrm>
              <a:off x="3794244" y="3367727"/>
              <a:ext cx="1235486" cy="1286004"/>
              <a:chOff x="9048933" y="3818144"/>
              <a:chExt cx="1071563" cy="1115378"/>
            </a:xfrm>
            <a:solidFill>
              <a:schemeClr val="accent4"/>
            </a:solidFill>
          </p:grpSpPr>
          <p:sp>
            <p:nvSpPr>
              <p:cNvPr id="554" name="Dowolny kształt: kształt 553">
                <a:extLst>
                  <a:ext uri="{FF2B5EF4-FFF2-40B4-BE49-F238E27FC236}">
                    <a16:creationId xmlns:a16="http://schemas.microsoft.com/office/drawing/2014/main" id="{D9EA1E06-1758-408C-AB47-710468A6C3C6}"/>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555" name="Dowolny kształt: kształt 554">
                <a:extLst>
                  <a:ext uri="{FF2B5EF4-FFF2-40B4-BE49-F238E27FC236}">
                    <a16:creationId xmlns:a16="http://schemas.microsoft.com/office/drawing/2014/main" id="{DC0AA51A-13EE-49CB-887E-41E5F3F975DE}"/>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56" name="Dowolny kształt: kształt 555">
                <a:extLst>
                  <a:ext uri="{FF2B5EF4-FFF2-40B4-BE49-F238E27FC236}">
                    <a16:creationId xmlns:a16="http://schemas.microsoft.com/office/drawing/2014/main" id="{5122B457-7466-44B4-8B55-2E1E379052C2}"/>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557" name="Grupa 556">
              <a:extLst>
                <a:ext uri="{FF2B5EF4-FFF2-40B4-BE49-F238E27FC236}">
                  <a16:creationId xmlns:a16="http://schemas.microsoft.com/office/drawing/2014/main" id="{F984C585-AF7D-4685-BFBA-E5C0FBFDA2B2}"/>
                </a:ext>
              </a:extLst>
            </p:cNvPr>
            <p:cNvGrpSpPr/>
            <p:nvPr/>
          </p:nvGrpSpPr>
          <p:grpSpPr>
            <a:xfrm>
              <a:off x="3184738" y="3599788"/>
              <a:ext cx="1235485" cy="1284905"/>
              <a:chOff x="8520296" y="4019122"/>
              <a:chExt cx="1071562" cy="1114425"/>
            </a:xfrm>
            <a:solidFill>
              <a:schemeClr val="bg2">
                <a:lumMod val="75000"/>
                <a:alpha val="20000"/>
              </a:schemeClr>
            </a:solidFill>
          </p:grpSpPr>
          <p:sp>
            <p:nvSpPr>
              <p:cNvPr id="558" name="Dowolny kształt: kształt 557">
                <a:extLst>
                  <a:ext uri="{FF2B5EF4-FFF2-40B4-BE49-F238E27FC236}">
                    <a16:creationId xmlns:a16="http://schemas.microsoft.com/office/drawing/2014/main" id="{2AD437D3-A781-4B6F-8070-4FE16E2AE7D2}"/>
                  </a:ext>
                </a:extLst>
              </p:cNvPr>
              <p:cNvSpPr/>
              <p:nvPr/>
            </p:nvSpPr>
            <p:spPr>
              <a:xfrm>
                <a:off x="8520296" y="4219147"/>
                <a:ext cx="542925"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559" name="Dowolny kształt: kształt 558">
                <a:extLst>
                  <a:ext uri="{FF2B5EF4-FFF2-40B4-BE49-F238E27FC236}">
                    <a16:creationId xmlns:a16="http://schemas.microsoft.com/office/drawing/2014/main" id="{B16BFD6E-9180-437B-AEEB-72A28AE3CB0E}"/>
                  </a:ext>
                </a:extLst>
              </p:cNvPr>
              <p:cNvSpPr/>
              <p:nvPr/>
            </p:nvSpPr>
            <p:spPr>
              <a:xfrm>
                <a:off x="9048933" y="421914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560" name="Dowolny kształt: kształt 559">
                <a:extLst>
                  <a:ext uri="{FF2B5EF4-FFF2-40B4-BE49-F238E27FC236}">
                    <a16:creationId xmlns:a16="http://schemas.microsoft.com/office/drawing/2014/main" id="{85ABEB2B-5BCE-49AF-A239-E2DE38271734}"/>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74" name="Grupa 273">
              <a:extLst>
                <a:ext uri="{FF2B5EF4-FFF2-40B4-BE49-F238E27FC236}">
                  <a16:creationId xmlns:a16="http://schemas.microsoft.com/office/drawing/2014/main" id="{3DE3D98A-5A96-4F0C-A6D4-C9BD5AEC7222}"/>
                </a:ext>
              </a:extLst>
            </p:cNvPr>
            <p:cNvGrpSpPr/>
            <p:nvPr/>
          </p:nvGrpSpPr>
          <p:grpSpPr>
            <a:xfrm>
              <a:off x="3184741" y="1867190"/>
              <a:ext cx="1235486" cy="1286005"/>
              <a:chOff x="8520292" y="3215212"/>
              <a:chExt cx="1071562" cy="1115379"/>
            </a:xfrm>
            <a:solidFill>
              <a:schemeClr val="tx2">
                <a:lumMod val="75000"/>
              </a:schemeClr>
            </a:solidFill>
          </p:grpSpPr>
          <p:sp>
            <p:nvSpPr>
              <p:cNvPr id="275" name="Dowolny kształt: kształt 274">
                <a:extLst>
                  <a:ext uri="{FF2B5EF4-FFF2-40B4-BE49-F238E27FC236}">
                    <a16:creationId xmlns:a16="http://schemas.microsoft.com/office/drawing/2014/main" id="{07685185-B0F0-48B9-A80C-A8EA45FCC4E6}"/>
                  </a:ext>
                </a:extLst>
              </p:cNvPr>
              <p:cNvSpPr/>
              <p:nvPr/>
            </p:nvSpPr>
            <p:spPr>
              <a:xfrm>
                <a:off x="8520292" y="3416190"/>
                <a:ext cx="542924"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276" name="Dowolny kształt: kształt 275">
                <a:extLst>
                  <a:ext uri="{FF2B5EF4-FFF2-40B4-BE49-F238E27FC236}">
                    <a16:creationId xmlns:a16="http://schemas.microsoft.com/office/drawing/2014/main" id="{A27119D0-407F-499C-8651-253E5B96295B}"/>
                  </a:ext>
                </a:extLst>
              </p:cNvPr>
              <p:cNvSpPr/>
              <p:nvPr/>
            </p:nvSpPr>
            <p:spPr>
              <a:xfrm>
                <a:off x="9048930" y="3416191"/>
                <a:ext cx="542924"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77" name="Dowolny kształt: kształt 276">
                <a:extLst>
                  <a:ext uri="{FF2B5EF4-FFF2-40B4-BE49-F238E27FC236}">
                    <a16:creationId xmlns:a16="http://schemas.microsoft.com/office/drawing/2014/main" id="{99963F5E-0976-4E8E-89E7-2972AF3B3AEB}"/>
                  </a:ext>
                </a:extLst>
              </p:cNvPr>
              <p:cNvSpPr/>
              <p:nvPr/>
            </p:nvSpPr>
            <p:spPr>
              <a:xfrm>
                <a:off x="8520296" y="3215212"/>
                <a:ext cx="1066800" cy="419100"/>
              </a:xfrm>
              <a:custGeom>
                <a:avLst/>
                <a:gdLst>
                  <a:gd name="connsiteX0" fmla="*/ 9525 w 1066800"/>
                  <a:gd name="connsiteY0" fmla="*/ 210502 h 419100"/>
                  <a:gd name="connsiteX1" fmla="*/ 538162 w 1066800"/>
                  <a:gd name="connsiteY1" fmla="*/ 410527 h 419100"/>
                  <a:gd name="connsiteX2" fmla="*/ 1066800 w 1066800"/>
                  <a:gd name="connsiteY2" fmla="*/ 210502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2"/>
                    </a:moveTo>
                    <a:lnTo>
                      <a:pt x="538162" y="410527"/>
                    </a:lnTo>
                    <a:lnTo>
                      <a:pt x="1066800" y="210502"/>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78" name="Grupa 277">
              <a:extLst>
                <a:ext uri="{FF2B5EF4-FFF2-40B4-BE49-F238E27FC236}">
                  <a16:creationId xmlns:a16="http://schemas.microsoft.com/office/drawing/2014/main" id="{9AA45D8C-A7F3-424C-A9B7-8749217AC5A9}"/>
                </a:ext>
              </a:extLst>
            </p:cNvPr>
            <p:cNvGrpSpPr/>
            <p:nvPr/>
          </p:nvGrpSpPr>
          <p:grpSpPr>
            <a:xfrm>
              <a:off x="2575236" y="2098103"/>
              <a:ext cx="1235486" cy="1284905"/>
              <a:chOff x="7991655" y="3417142"/>
              <a:chExt cx="1071562" cy="1114425"/>
            </a:xfrm>
            <a:solidFill>
              <a:schemeClr val="bg2">
                <a:lumMod val="75000"/>
                <a:alpha val="20000"/>
              </a:schemeClr>
            </a:solidFill>
          </p:grpSpPr>
          <p:sp>
            <p:nvSpPr>
              <p:cNvPr id="279" name="Dowolny kształt: kształt 278">
                <a:extLst>
                  <a:ext uri="{FF2B5EF4-FFF2-40B4-BE49-F238E27FC236}">
                    <a16:creationId xmlns:a16="http://schemas.microsoft.com/office/drawing/2014/main" id="{3786A69C-4285-491D-A250-1664AE94DDAA}"/>
                  </a:ext>
                </a:extLst>
              </p:cNvPr>
              <p:cNvSpPr/>
              <p:nvPr/>
            </p:nvSpPr>
            <p:spPr>
              <a:xfrm>
                <a:off x="7991655" y="3617167"/>
                <a:ext cx="542924"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280" name="Dowolny kształt: kształt 279">
                <a:extLst>
                  <a:ext uri="{FF2B5EF4-FFF2-40B4-BE49-F238E27FC236}">
                    <a16:creationId xmlns:a16="http://schemas.microsoft.com/office/drawing/2014/main" id="{64EFEA7A-4BC2-4638-B4E2-40E19E1E3C4E}"/>
                  </a:ext>
                </a:extLst>
              </p:cNvPr>
              <p:cNvSpPr/>
              <p:nvPr/>
            </p:nvSpPr>
            <p:spPr>
              <a:xfrm>
                <a:off x="8520293" y="3617167"/>
                <a:ext cx="542924"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81" name="Dowolny kształt: kształt 280">
                <a:extLst>
                  <a:ext uri="{FF2B5EF4-FFF2-40B4-BE49-F238E27FC236}">
                    <a16:creationId xmlns:a16="http://schemas.microsoft.com/office/drawing/2014/main" id="{005E0A05-8642-43A2-B1F3-216D07D66203}"/>
                  </a:ext>
                </a:extLst>
              </p:cNvPr>
              <p:cNvSpPr/>
              <p:nvPr/>
            </p:nvSpPr>
            <p:spPr>
              <a:xfrm>
                <a:off x="7991659"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82" name="Grupa 281">
              <a:extLst>
                <a:ext uri="{FF2B5EF4-FFF2-40B4-BE49-F238E27FC236}">
                  <a16:creationId xmlns:a16="http://schemas.microsoft.com/office/drawing/2014/main" id="{16D21D90-8D20-41DB-B476-CC8E59437BF0}"/>
                </a:ext>
              </a:extLst>
            </p:cNvPr>
            <p:cNvGrpSpPr/>
            <p:nvPr/>
          </p:nvGrpSpPr>
          <p:grpSpPr>
            <a:xfrm>
              <a:off x="3794240" y="2098103"/>
              <a:ext cx="1235489" cy="1284905"/>
              <a:chOff x="9048933" y="3417142"/>
              <a:chExt cx="1071566" cy="1114425"/>
            </a:xfrm>
            <a:solidFill>
              <a:schemeClr val="bg2">
                <a:lumMod val="75000"/>
                <a:alpha val="20000"/>
              </a:schemeClr>
            </a:solidFill>
          </p:grpSpPr>
          <p:sp>
            <p:nvSpPr>
              <p:cNvPr id="283" name="Dowolny kształt: kształt 282">
                <a:extLst>
                  <a:ext uri="{FF2B5EF4-FFF2-40B4-BE49-F238E27FC236}">
                    <a16:creationId xmlns:a16="http://schemas.microsoft.com/office/drawing/2014/main" id="{A43BA4FF-4243-4AAE-893E-08CD70DA08F1}"/>
                  </a:ext>
                </a:extLst>
              </p:cNvPr>
              <p:cNvSpPr/>
              <p:nvPr/>
            </p:nvSpPr>
            <p:spPr>
              <a:xfrm>
                <a:off x="9048936" y="3617167"/>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284" name="Dowolny kształt: kształt 283">
                <a:extLst>
                  <a:ext uri="{FF2B5EF4-FFF2-40B4-BE49-F238E27FC236}">
                    <a16:creationId xmlns:a16="http://schemas.microsoft.com/office/drawing/2014/main" id="{1386428B-E901-46EE-B1E9-EF9D25E3926A}"/>
                  </a:ext>
                </a:extLst>
              </p:cNvPr>
              <p:cNvSpPr/>
              <p:nvPr/>
            </p:nvSpPr>
            <p:spPr>
              <a:xfrm>
                <a:off x="9577574" y="3617167"/>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285" name="Dowolny kształt: kształt 284">
                <a:extLst>
                  <a:ext uri="{FF2B5EF4-FFF2-40B4-BE49-F238E27FC236}">
                    <a16:creationId xmlns:a16="http://schemas.microsoft.com/office/drawing/2014/main" id="{61416EB6-19FE-4432-93B3-B562915CA891}"/>
                  </a:ext>
                </a:extLst>
              </p:cNvPr>
              <p:cNvSpPr/>
              <p:nvPr/>
            </p:nvSpPr>
            <p:spPr>
              <a:xfrm>
                <a:off x="9048933" y="3417142"/>
                <a:ext cx="1066800" cy="409575"/>
              </a:xfrm>
              <a:custGeom>
                <a:avLst/>
                <a:gdLst>
                  <a:gd name="connsiteX0" fmla="*/ 9525 w 1066800"/>
                  <a:gd name="connsiteY0" fmla="*/ 209550 h 409575"/>
                  <a:gd name="connsiteX1" fmla="*/ 538163 w 1066800"/>
                  <a:gd name="connsiteY1" fmla="*/ 409575 h 409575"/>
                  <a:gd name="connsiteX2" fmla="*/ 1066800 w 1066800"/>
                  <a:gd name="connsiteY2" fmla="*/ 209550 h 409575"/>
                  <a:gd name="connsiteX3" fmla="*/ 538163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3" y="409575"/>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4" name="Grupa 293">
              <a:extLst>
                <a:ext uri="{FF2B5EF4-FFF2-40B4-BE49-F238E27FC236}">
                  <a16:creationId xmlns:a16="http://schemas.microsoft.com/office/drawing/2014/main" id="{1EDAC68D-6F0C-4F05-B699-FE551310902E}"/>
                </a:ext>
              </a:extLst>
            </p:cNvPr>
            <p:cNvGrpSpPr/>
            <p:nvPr/>
          </p:nvGrpSpPr>
          <p:grpSpPr>
            <a:xfrm>
              <a:off x="3184741" y="2328439"/>
              <a:ext cx="1235486" cy="1284906"/>
              <a:chOff x="8520292" y="3618119"/>
              <a:chExt cx="1071562" cy="1114426"/>
            </a:xfrm>
            <a:solidFill>
              <a:schemeClr val="bg2">
                <a:lumMod val="75000"/>
                <a:alpha val="20000"/>
              </a:schemeClr>
            </a:solidFill>
          </p:grpSpPr>
          <p:sp>
            <p:nvSpPr>
              <p:cNvPr id="295" name="Dowolny kształt: kształt 294">
                <a:extLst>
                  <a:ext uri="{FF2B5EF4-FFF2-40B4-BE49-F238E27FC236}">
                    <a16:creationId xmlns:a16="http://schemas.microsoft.com/office/drawing/2014/main" id="{98614FB6-D9EB-4D07-8BA3-E2D08F05D3DC}"/>
                  </a:ext>
                </a:extLst>
              </p:cNvPr>
              <p:cNvSpPr/>
              <p:nvPr/>
            </p:nvSpPr>
            <p:spPr>
              <a:xfrm>
                <a:off x="8520292" y="3818144"/>
                <a:ext cx="542924" cy="914400"/>
              </a:xfrm>
              <a:custGeom>
                <a:avLst/>
                <a:gdLst>
                  <a:gd name="connsiteX0" fmla="*/ 538162 w 542925"/>
                  <a:gd name="connsiteY0" fmla="*/ 910590 h 914400"/>
                  <a:gd name="connsiteX1" fmla="*/ 9525 w 542925"/>
                  <a:gd name="connsiteY1" fmla="*/ 709613 h 914400"/>
                  <a:gd name="connsiteX2" fmla="*/ 9525 w 542925"/>
                  <a:gd name="connsiteY2" fmla="*/ 9525 h 914400"/>
                  <a:gd name="connsiteX3" fmla="*/ 538162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10590"/>
                    </a:moveTo>
                    <a:lnTo>
                      <a:pt x="9525" y="709613"/>
                    </a:lnTo>
                    <a:lnTo>
                      <a:pt x="9525" y="9525"/>
                    </a:lnTo>
                    <a:lnTo>
                      <a:pt x="538162" y="210503"/>
                    </a:lnTo>
                    <a:close/>
                  </a:path>
                </a:pathLst>
              </a:custGeom>
              <a:grpFill/>
              <a:ln w="6350" cap="flat">
                <a:solidFill>
                  <a:schemeClr val="bg1"/>
                </a:solidFill>
                <a:prstDash val="solid"/>
                <a:miter/>
              </a:ln>
            </p:spPr>
            <p:txBody>
              <a:bodyPr rtlCol="0" anchor="ctr"/>
              <a:lstStyle/>
              <a:p>
                <a:endParaRPr lang="en-US" dirty="0"/>
              </a:p>
            </p:txBody>
          </p:sp>
          <p:sp>
            <p:nvSpPr>
              <p:cNvPr id="296" name="Dowolny kształt: kształt 295">
                <a:extLst>
                  <a:ext uri="{FF2B5EF4-FFF2-40B4-BE49-F238E27FC236}">
                    <a16:creationId xmlns:a16="http://schemas.microsoft.com/office/drawing/2014/main" id="{2FA15CEB-8C42-42ED-9C4A-D23C6245D401}"/>
                  </a:ext>
                </a:extLst>
              </p:cNvPr>
              <p:cNvSpPr/>
              <p:nvPr/>
            </p:nvSpPr>
            <p:spPr>
              <a:xfrm>
                <a:off x="9048930" y="3818145"/>
                <a:ext cx="542924"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97" name="Dowolny kształt: kształt 296">
                <a:extLst>
                  <a:ext uri="{FF2B5EF4-FFF2-40B4-BE49-F238E27FC236}">
                    <a16:creationId xmlns:a16="http://schemas.microsoft.com/office/drawing/2014/main" id="{1B03968F-2BBC-4ABA-89F8-C2221547F00B}"/>
                  </a:ext>
                </a:extLst>
              </p:cNvPr>
              <p:cNvSpPr/>
              <p:nvPr/>
            </p:nvSpPr>
            <p:spPr>
              <a:xfrm>
                <a:off x="8520296" y="3618119"/>
                <a:ext cx="1066800" cy="419100"/>
              </a:xfrm>
              <a:custGeom>
                <a:avLst/>
                <a:gdLst>
                  <a:gd name="connsiteX0" fmla="*/ 9525 w 1066800"/>
                  <a:gd name="connsiteY0" fmla="*/ 209550 h 419100"/>
                  <a:gd name="connsiteX1" fmla="*/ 538162 w 1066800"/>
                  <a:gd name="connsiteY1" fmla="*/ 410528 h 419100"/>
                  <a:gd name="connsiteX2" fmla="*/ 1066800 w 1066800"/>
                  <a:gd name="connsiteY2" fmla="*/ 209550 h 419100"/>
                  <a:gd name="connsiteX3" fmla="*/ 538162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2" y="410528"/>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nvGrpSpPr>
            <p:cNvPr id="286" name="Grupa 285">
              <a:extLst>
                <a:ext uri="{FF2B5EF4-FFF2-40B4-BE49-F238E27FC236}">
                  <a16:creationId xmlns:a16="http://schemas.microsoft.com/office/drawing/2014/main" id="{DC6A85AA-C7EC-445B-9275-ECD08AF2F87A}"/>
                </a:ext>
              </a:extLst>
            </p:cNvPr>
            <p:cNvGrpSpPr/>
            <p:nvPr/>
          </p:nvGrpSpPr>
          <p:grpSpPr>
            <a:xfrm>
              <a:off x="1965722" y="2328439"/>
              <a:ext cx="1235489" cy="1284906"/>
              <a:chOff x="7463021" y="3618119"/>
              <a:chExt cx="1071566" cy="1114426"/>
            </a:xfrm>
            <a:solidFill>
              <a:schemeClr val="bg2">
                <a:lumMod val="75000"/>
                <a:alpha val="20000"/>
              </a:schemeClr>
            </a:solidFill>
          </p:grpSpPr>
          <p:sp>
            <p:nvSpPr>
              <p:cNvPr id="287" name="Dowolny kształt: kształt 286">
                <a:extLst>
                  <a:ext uri="{FF2B5EF4-FFF2-40B4-BE49-F238E27FC236}">
                    <a16:creationId xmlns:a16="http://schemas.microsoft.com/office/drawing/2014/main" id="{EB891F29-00E8-48DD-AAED-6953A8C0EBD8}"/>
                  </a:ext>
                </a:extLst>
              </p:cNvPr>
              <p:cNvSpPr/>
              <p:nvPr/>
            </p:nvSpPr>
            <p:spPr>
              <a:xfrm>
                <a:off x="7463024" y="3818144"/>
                <a:ext cx="542925"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288" name="Dowolny kształt: kształt 287">
                <a:extLst>
                  <a:ext uri="{FF2B5EF4-FFF2-40B4-BE49-F238E27FC236}">
                    <a16:creationId xmlns:a16="http://schemas.microsoft.com/office/drawing/2014/main" id="{3EC9F932-1469-4D0F-9F53-1E24F34D5714}"/>
                  </a:ext>
                </a:extLst>
              </p:cNvPr>
              <p:cNvSpPr/>
              <p:nvPr/>
            </p:nvSpPr>
            <p:spPr>
              <a:xfrm>
                <a:off x="7991662" y="3818145"/>
                <a:ext cx="542925"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89" name="Dowolny kształt: kształt 288">
                <a:extLst>
                  <a:ext uri="{FF2B5EF4-FFF2-40B4-BE49-F238E27FC236}">
                    <a16:creationId xmlns:a16="http://schemas.microsoft.com/office/drawing/2014/main" id="{2A84F43C-019E-455E-842B-BF3718DB65BA}"/>
                  </a:ext>
                </a:extLst>
              </p:cNvPr>
              <p:cNvSpPr/>
              <p:nvPr/>
            </p:nvSpPr>
            <p:spPr>
              <a:xfrm>
                <a:off x="746302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0" name="Grupa 289">
              <a:extLst>
                <a:ext uri="{FF2B5EF4-FFF2-40B4-BE49-F238E27FC236}">
                  <a16:creationId xmlns:a16="http://schemas.microsoft.com/office/drawing/2014/main" id="{A6F99265-0C5F-497B-94D2-8AB18114902A}"/>
                </a:ext>
              </a:extLst>
            </p:cNvPr>
            <p:cNvGrpSpPr/>
            <p:nvPr/>
          </p:nvGrpSpPr>
          <p:grpSpPr>
            <a:xfrm>
              <a:off x="4403755" y="2328439"/>
              <a:ext cx="1235486" cy="1284906"/>
              <a:chOff x="9577567" y="3618119"/>
              <a:chExt cx="1071562" cy="1114426"/>
            </a:xfrm>
            <a:solidFill>
              <a:schemeClr val="bg2">
                <a:lumMod val="75000"/>
                <a:alpha val="20000"/>
              </a:schemeClr>
            </a:solidFill>
          </p:grpSpPr>
          <p:sp>
            <p:nvSpPr>
              <p:cNvPr id="291" name="Dowolny kształt: kształt 290">
                <a:extLst>
                  <a:ext uri="{FF2B5EF4-FFF2-40B4-BE49-F238E27FC236}">
                    <a16:creationId xmlns:a16="http://schemas.microsoft.com/office/drawing/2014/main" id="{E058F14B-39D5-482E-81C3-19585E3B9C2A}"/>
                  </a:ext>
                </a:extLst>
              </p:cNvPr>
              <p:cNvSpPr/>
              <p:nvPr/>
            </p:nvSpPr>
            <p:spPr>
              <a:xfrm>
                <a:off x="9577567" y="3818144"/>
                <a:ext cx="542924" cy="914400"/>
              </a:xfrm>
              <a:custGeom>
                <a:avLst/>
                <a:gdLst>
                  <a:gd name="connsiteX0" fmla="*/ 538163 w 542925"/>
                  <a:gd name="connsiteY0" fmla="*/ 910590 h 914400"/>
                  <a:gd name="connsiteX1" fmla="*/ 9525 w 542925"/>
                  <a:gd name="connsiteY1" fmla="*/ 709613 h 914400"/>
                  <a:gd name="connsiteX2" fmla="*/ 9525 w 542925"/>
                  <a:gd name="connsiteY2" fmla="*/ 9525 h 914400"/>
                  <a:gd name="connsiteX3" fmla="*/ 538163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10590"/>
                    </a:moveTo>
                    <a:lnTo>
                      <a:pt x="9525" y="709613"/>
                    </a:lnTo>
                    <a:lnTo>
                      <a:pt x="9525" y="9525"/>
                    </a:lnTo>
                    <a:lnTo>
                      <a:pt x="538163" y="210503"/>
                    </a:lnTo>
                    <a:close/>
                  </a:path>
                </a:pathLst>
              </a:custGeom>
              <a:grpFill/>
              <a:ln w="6350" cap="flat">
                <a:solidFill>
                  <a:schemeClr val="bg1"/>
                </a:solidFill>
                <a:prstDash val="solid"/>
                <a:miter/>
              </a:ln>
            </p:spPr>
            <p:txBody>
              <a:bodyPr rtlCol="0" anchor="ctr"/>
              <a:lstStyle/>
              <a:p>
                <a:endParaRPr lang="en-US" dirty="0"/>
              </a:p>
            </p:txBody>
          </p:sp>
          <p:sp>
            <p:nvSpPr>
              <p:cNvPr id="292" name="Dowolny kształt: kształt 291">
                <a:extLst>
                  <a:ext uri="{FF2B5EF4-FFF2-40B4-BE49-F238E27FC236}">
                    <a16:creationId xmlns:a16="http://schemas.microsoft.com/office/drawing/2014/main" id="{9CFF5AA3-5AF8-4083-9753-B5F4B58DB988}"/>
                  </a:ext>
                </a:extLst>
              </p:cNvPr>
              <p:cNvSpPr/>
              <p:nvPr/>
            </p:nvSpPr>
            <p:spPr>
              <a:xfrm>
                <a:off x="10106205" y="3818145"/>
                <a:ext cx="542924" cy="914400"/>
              </a:xfrm>
              <a:custGeom>
                <a:avLst/>
                <a:gdLst>
                  <a:gd name="connsiteX0" fmla="*/ 9525 w 542925"/>
                  <a:gd name="connsiteY0" fmla="*/ 910590 h 914400"/>
                  <a:gd name="connsiteX1" fmla="*/ 538163 w 542925"/>
                  <a:gd name="connsiteY1" fmla="*/ 709613 h 914400"/>
                  <a:gd name="connsiteX2" fmla="*/ 538163 w 542925"/>
                  <a:gd name="connsiteY2" fmla="*/ 9525 h 914400"/>
                  <a:gd name="connsiteX3" fmla="*/ 9525 w 542925"/>
                  <a:gd name="connsiteY3" fmla="*/ 210503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10590"/>
                    </a:moveTo>
                    <a:lnTo>
                      <a:pt x="538163" y="709613"/>
                    </a:lnTo>
                    <a:lnTo>
                      <a:pt x="538163" y="9525"/>
                    </a:lnTo>
                    <a:lnTo>
                      <a:pt x="9525" y="210503"/>
                    </a:lnTo>
                    <a:close/>
                  </a:path>
                </a:pathLst>
              </a:custGeom>
              <a:grpFill/>
              <a:ln w="6350" cap="flat">
                <a:solidFill>
                  <a:schemeClr val="bg1"/>
                </a:solidFill>
                <a:prstDash val="solid"/>
                <a:miter/>
              </a:ln>
            </p:spPr>
            <p:txBody>
              <a:bodyPr rtlCol="0" anchor="ctr"/>
              <a:lstStyle/>
              <a:p>
                <a:endParaRPr lang="en-US" dirty="0"/>
              </a:p>
            </p:txBody>
          </p:sp>
          <p:sp>
            <p:nvSpPr>
              <p:cNvPr id="293" name="Dowolny kształt: kształt 292">
                <a:extLst>
                  <a:ext uri="{FF2B5EF4-FFF2-40B4-BE49-F238E27FC236}">
                    <a16:creationId xmlns:a16="http://schemas.microsoft.com/office/drawing/2014/main" id="{803D54D9-A8EF-4085-8E33-02D650ACC938}"/>
                  </a:ext>
                </a:extLst>
              </p:cNvPr>
              <p:cNvSpPr/>
              <p:nvPr/>
            </p:nvSpPr>
            <p:spPr>
              <a:xfrm>
                <a:off x="9577571" y="3618119"/>
                <a:ext cx="1066800" cy="419100"/>
              </a:xfrm>
              <a:custGeom>
                <a:avLst/>
                <a:gdLst>
                  <a:gd name="connsiteX0" fmla="*/ 9525 w 1066800"/>
                  <a:gd name="connsiteY0" fmla="*/ 209550 h 419100"/>
                  <a:gd name="connsiteX1" fmla="*/ 538163 w 1066800"/>
                  <a:gd name="connsiteY1" fmla="*/ 410528 h 419100"/>
                  <a:gd name="connsiteX2" fmla="*/ 1066800 w 1066800"/>
                  <a:gd name="connsiteY2" fmla="*/ 209550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09550"/>
                    </a:moveTo>
                    <a:lnTo>
                      <a:pt x="538163" y="410528"/>
                    </a:lnTo>
                    <a:lnTo>
                      <a:pt x="1066800" y="209550"/>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298" name="Grupa 297">
              <a:extLst>
                <a:ext uri="{FF2B5EF4-FFF2-40B4-BE49-F238E27FC236}">
                  <a16:creationId xmlns:a16="http://schemas.microsoft.com/office/drawing/2014/main" id="{C9326C32-D47F-45ED-88B3-DAB39C8B7183}"/>
                </a:ext>
              </a:extLst>
            </p:cNvPr>
            <p:cNvGrpSpPr/>
            <p:nvPr/>
          </p:nvGrpSpPr>
          <p:grpSpPr>
            <a:xfrm>
              <a:off x="2575236" y="2558551"/>
              <a:ext cx="1235486" cy="1286006"/>
              <a:chOff x="7991655" y="3818144"/>
              <a:chExt cx="1071562" cy="1115380"/>
            </a:xfrm>
            <a:solidFill>
              <a:schemeClr val="bg2">
                <a:lumMod val="75000"/>
                <a:alpha val="20000"/>
              </a:schemeClr>
            </a:solidFill>
          </p:grpSpPr>
          <p:sp>
            <p:nvSpPr>
              <p:cNvPr id="299" name="Dowolny kształt: kształt 298">
                <a:extLst>
                  <a:ext uri="{FF2B5EF4-FFF2-40B4-BE49-F238E27FC236}">
                    <a16:creationId xmlns:a16="http://schemas.microsoft.com/office/drawing/2014/main" id="{9355688D-6980-411C-8297-E76BF1665B42}"/>
                  </a:ext>
                </a:extLst>
              </p:cNvPr>
              <p:cNvSpPr/>
              <p:nvPr/>
            </p:nvSpPr>
            <p:spPr>
              <a:xfrm>
                <a:off x="7991655" y="4019123"/>
                <a:ext cx="542924"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300" name="Dowolny kształt: kształt 299">
                <a:extLst>
                  <a:ext uri="{FF2B5EF4-FFF2-40B4-BE49-F238E27FC236}">
                    <a16:creationId xmlns:a16="http://schemas.microsoft.com/office/drawing/2014/main" id="{187F890E-CB6B-485C-A87F-A7224457DB50}"/>
                  </a:ext>
                </a:extLst>
              </p:cNvPr>
              <p:cNvSpPr/>
              <p:nvPr/>
            </p:nvSpPr>
            <p:spPr>
              <a:xfrm>
                <a:off x="8520293" y="4019124"/>
                <a:ext cx="542924" cy="914400"/>
              </a:xfrm>
              <a:custGeom>
                <a:avLst/>
                <a:gdLst>
                  <a:gd name="connsiteX0" fmla="*/ 9525 w 542925"/>
                  <a:gd name="connsiteY0" fmla="*/ 909637 h 914400"/>
                  <a:gd name="connsiteX1" fmla="*/ 538162 w 542925"/>
                  <a:gd name="connsiteY1" fmla="*/ 709612 h 914400"/>
                  <a:gd name="connsiteX2" fmla="*/ 538162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2" y="709612"/>
                    </a:lnTo>
                    <a:lnTo>
                      <a:pt x="538162"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1" name="Dowolny kształt: kształt 300">
                <a:extLst>
                  <a:ext uri="{FF2B5EF4-FFF2-40B4-BE49-F238E27FC236}">
                    <a16:creationId xmlns:a16="http://schemas.microsoft.com/office/drawing/2014/main" id="{5DF5CC59-0E20-41DB-8A4C-1C83F6FDA334}"/>
                  </a:ext>
                </a:extLst>
              </p:cNvPr>
              <p:cNvSpPr/>
              <p:nvPr/>
            </p:nvSpPr>
            <p:spPr>
              <a:xfrm>
                <a:off x="7991659"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302" name="Grupa 301">
              <a:extLst>
                <a:ext uri="{FF2B5EF4-FFF2-40B4-BE49-F238E27FC236}">
                  <a16:creationId xmlns:a16="http://schemas.microsoft.com/office/drawing/2014/main" id="{0374628E-D993-4DD4-9350-D9F5198447FF}"/>
                </a:ext>
              </a:extLst>
            </p:cNvPr>
            <p:cNvGrpSpPr/>
            <p:nvPr/>
          </p:nvGrpSpPr>
          <p:grpSpPr>
            <a:xfrm>
              <a:off x="3794240" y="2558551"/>
              <a:ext cx="1235489" cy="1286006"/>
              <a:chOff x="9048933" y="3818144"/>
              <a:chExt cx="1071566" cy="1115380"/>
            </a:xfrm>
            <a:solidFill>
              <a:schemeClr val="bg2">
                <a:lumMod val="75000"/>
                <a:alpha val="20000"/>
              </a:schemeClr>
            </a:solidFill>
          </p:grpSpPr>
          <p:sp>
            <p:nvSpPr>
              <p:cNvPr id="303" name="Dowolny kształt: kształt 302">
                <a:extLst>
                  <a:ext uri="{FF2B5EF4-FFF2-40B4-BE49-F238E27FC236}">
                    <a16:creationId xmlns:a16="http://schemas.microsoft.com/office/drawing/2014/main" id="{7F42F5B2-4AA4-40D7-8790-F3E39475EFE8}"/>
                  </a:ext>
                </a:extLst>
              </p:cNvPr>
              <p:cNvSpPr/>
              <p:nvPr/>
            </p:nvSpPr>
            <p:spPr>
              <a:xfrm>
                <a:off x="9048936" y="4019123"/>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grpFill/>
              <a:ln w="6350" cap="flat">
                <a:solidFill>
                  <a:schemeClr val="bg1"/>
                </a:solidFill>
                <a:prstDash val="solid"/>
                <a:miter/>
              </a:ln>
            </p:spPr>
            <p:txBody>
              <a:bodyPr rtlCol="0" anchor="ctr"/>
              <a:lstStyle/>
              <a:p>
                <a:endParaRPr lang="en-US" dirty="0"/>
              </a:p>
            </p:txBody>
          </p:sp>
          <p:sp>
            <p:nvSpPr>
              <p:cNvPr id="304" name="Dowolny kształt: kształt 303">
                <a:extLst>
                  <a:ext uri="{FF2B5EF4-FFF2-40B4-BE49-F238E27FC236}">
                    <a16:creationId xmlns:a16="http://schemas.microsoft.com/office/drawing/2014/main" id="{79F26DE4-4D24-4D5B-A219-5A37EF53A125}"/>
                  </a:ext>
                </a:extLst>
              </p:cNvPr>
              <p:cNvSpPr/>
              <p:nvPr/>
            </p:nvSpPr>
            <p:spPr>
              <a:xfrm>
                <a:off x="9577574" y="4019124"/>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5" name="Dowolny kształt: kształt 304">
                <a:extLst>
                  <a:ext uri="{FF2B5EF4-FFF2-40B4-BE49-F238E27FC236}">
                    <a16:creationId xmlns:a16="http://schemas.microsoft.com/office/drawing/2014/main" id="{0900D170-2DFB-46B6-BCC1-C90A4D154CA5}"/>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grpFill/>
              <a:ln w="6350" cap="flat">
                <a:solidFill>
                  <a:schemeClr val="bg1"/>
                </a:solidFill>
                <a:prstDash val="solid"/>
                <a:miter/>
              </a:ln>
            </p:spPr>
            <p:txBody>
              <a:bodyPr rtlCol="0" anchor="ctr"/>
              <a:lstStyle/>
              <a:p>
                <a:endParaRPr lang="en-US" dirty="0"/>
              </a:p>
            </p:txBody>
          </p:sp>
        </p:grpSp>
        <p:grpSp>
          <p:nvGrpSpPr>
            <p:cNvPr id="306" name="Grupa 305">
              <a:extLst>
                <a:ext uri="{FF2B5EF4-FFF2-40B4-BE49-F238E27FC236}">
                  <a16:creationId xmlns:a16="http://schemas.microsoft.com/office/drawing/2014/main" id="{4C5BA2E5-7D6E-4ED0-BA56-44312787BC64}"/>
                </a:ext>
              </a:extLst>
            </p:cNvPr>
            <p:cNvGrpSpPr/>
            <p:nvPr/>
          </p:nvGrpSpPr>
          <p:grpSpPr>
            <a:xfrm>
              <a:off x="3184741" y="2790613"/>
              <a:ext cx="1235486" cy="1284905"/>
              <a:chOff x="8520292" y="4019122"/>
              <a:chExt cx="1071562" cy="1114425"/>
            </a:xfrm>
            <a:solidFill>
              <a:schemeClr val="bg2">
                <a:lumMod val="75000"/>
                <a:alpha val="20000"/>
              </a:schemeClr>
            </a:solidFill>
          </p:grpSpPr>
          <p:sp>
            <p:nvSpPr>
              <p:cNvPr id="307" name="Dowolny kształt: kształt 306">
                <a:extLst>
                  <a:ext uri="{FF2B5EF4-FFF2-40B4-BE49-F238E27FC236}">
                    <a16:creationId xmlns:a16="http://schemas.microsoft.com/office/drawing/2014/main" id="{8C466CC7-BAEA-4DF7-B127-7415D3EF668C}"/>
                  </a:ext>
                </a:extLst>
              </p:cNvPr>
              <p:cNvSpPr/>
              <p:nvPr/>
            </p:nvSpPr>
            <p:spPr>
              <a:xfrm>
                <a:off x="8520292" y="4219147"/>
                <a:ext cx="542924" cy="914400"/>
              </a:xfrm>
              <a:custGeom>
                <a:avLst/>
                <a:gdLst>
                  <a:gd name="connsiteX0" fmla="*/ 538162 w 542925"/>
                  <a:gd name="connsiteY0" fmla="*/ 909637 h 914400"/>
                  <a:gd name="connsiteX1" fmla="*/ 9525 w 542925"/>
                  <a:gd name="connsiteY1" fmla="*/ 709612 h 914400"/>
                  <a:gd name="connsiteX2" fmla="*/ 9525 w 542925"/>
                  <a:gd name="connsiteY2" fmla="*/ 9525 h 914400"/>
                  <a:gd name="connsiteX3" fmla="*/ 538162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2" y="909637"/>
                    </a:moveTo>
                    <a:lnTo>
                      <a:pt x="9525" y="709612"/>
                    </a:lnTo>
                    <a:lnTo>
                      <a:pt x="9525" y="9525"/>
                    </a:lnTo>
                    <a:lnTo>
                      <a:pt x="538162" y="209550"/>
                    </a:lnTo>
                    <a:close/>
                  </a:path>
                </a:pathLst>
              </a:custGeom>
              <a:grpFill/>
              <a:ln w="6350" cap="flat">
                <a:solidFill>
                  <a:schemeClr val="bg1"/>
                </a:solidFill>
                <a:prstDash val="solid"/>
                <a:miter/>
              </a:ln>
            </p:spPr>
            <p:txBody>
              <a:bodyPr rtlCol="0" anchor="ctr"/>
              <a:lstStyle/>
              <a:p>
                <a:endParaRPr lang="en-US" dirty="0"/>
              </a:p>
            </p:txBody>
          </p:sp>
          <p:sp>
            <p:nvSpPr>
              <p:cNvPr id="308" name="Dowolny kształt: kształt 307">
                <a:extLst>
                  <a:ext uri="{FF2B5EF4-FFF2-40B4-BE49-F238E27FC236}">
                    <a16:creationId xmlns:a16="http://schemas.microsoft.com/office/drawing/2014/main" id="{F4A692C0-6B6F-4801-B6E1-10EA22FF8B46}"/>
                  </a:ext>
                </a:extLst>
              </p:cNvPr>
              <p:cNvSpPr/>
              <p:nvPr/>
            </p:nvSpPr>
            <p:spPr>
              <a:xfrm>
                <a:off x="9048930" y="4219147"/>
                <a:ext cx="542924"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grpFill/>
              <a:ln w="6350" cap="flat">
                <a:solidFill>
                  <a:schemeClr val="bg1"/>
                </a:solidFill>
                <a:prstDash val="solid"/>
                <a:miter/>
              </a:ln>
            </p:spPr>
            <p:txBody>
              <a:bodyPr rtlCol="0" anchor="ctr"/>
              <a:lstStyle/>
              <a:p>
                <a:endParaRPr lang="en-US" dirty="0"/>
              </a:p>
            </p:txBody>
          </p:sp>
          <p:sp>
            <p:nvSpPr>
              <p:cNvPr id="309" name="Dowolny kształt: kształt 308">
                <a:extLst>
                  <a:ext uri="{FF2B5EF4-FFF2-40B4-BE49-F238E27FC236}">
                    <a16:creationId xmlns:a16="http://schemas.microsoft.com/office/drawing/2014/main" id="{1929E7D3-101A-46AF-9387-153C685DE0D4}"/>
                  </a:ext>
                </a:extLst>
              </p:cNvPr>
              <p:cNvSpPr/>
              <p:nvPr/>
            </p:nvSpPr>
            <p:spPr>
              <a:xfrm>
                <a:off x="8520296" y="4019122"/>
                <a:ext cx="1066800" cy="409575"/>
              </a:xfrm>
              <a:custGeom>
                <a:avLst/>
                <a:gdLst>
                  <a:gd name="connsiteX0" fmla="*/ 9525 w 1066800"/>
                  <a:gd name="connsiteY0" fmla="*/ 209550 h 409575"/>
                  <a:gd name="connsiteX1" fmla="*/ 538162 w 1066800"/>
                  <a:gd name="connsiteY1" fmla="*/ 409575 h 409575"/>
                  <a:gd name="connsiteX2" fmla="*/ 1066800 w 1066800"/>
                  <a:gd name="connsiteY2" fmla="*/ 209550 h 409575"/>
                  <a:gd name="connsiteX3" fmla="*/ 538162 w 1066800"/>
                  <a:gd name="connsiteY3" fmla="*/ 9525 h 409575"/>
                </a:gdLst>
                <a:ahLst/>
                <a:cxnLst>
                  <a:cxn ang="0">
                    <a:pos x="connsiteX0" y="connsiteY0"/>
                  </a:cxn>
                  <a:cxn ang="0">
                    <a:pos x="connsiteX1" y="connsiteY1"/>
                  </a:cxn>
                  <a:cxn ang="0">
                    <a:pos x="connsiteX2" y="connsiteY2"/>
                  </a:cxn>
                  <a:cxn ang="0">
                    <a:pos x="connsiteX3" y="connsiteY3"/>
                  </a:cxn>
                </a:cxnLst>
                <a:rect l="l" t="t" r="r" b="b"/>
                <a:pathLst>
                  <a:path w="1066800" h="409575">
                    <a:moveTo>
                      <a:pt x="9525" y="209550"/>
                    </a:moveTo>
                    <a:lnTo>
                      <a:pt x="538162" y="409575"/>
                    </a:lnTo>
                    <a:lnTo>
                      <a:pt x="1066800" y="209550"/>
                    </a:lnTo>
                    <a:lnTo>
                      <a:pt x="538162" y="9525"/>
                    </a:lnTo>
                    <a:close/>
                  </a:path>
                </a:pathLst>
              </a:custGeom>
              <a:grpFill/>
              <a:ln w="6350" cap="flat">
                <a:solidFill>
                  <a:schemeClr val="bg1"/>
                </a:solidFill>
                <a:prstDash val="solid"/>
                <a:miter/>
              </a:ln>
            </p:spPr>
            <p:txBody>
              <a:bodyPr rtlCol="0" anchor="ctr"/>
              <a:lstStyle/>
              <a:p>
                <a:endParaRPr lang="en-US" dirty="0"/>
              </a:p>
            </p:txBody>
          </p:sp>
        </p:grpSp>
      </p:grpSp>
      <p:grpSp>
        <p:nvGrpSpPr>
          <p:cNvPr id="6" name="Grupa 5">
            <a:extLst>
              <a:ext uri="{FF2B5EF4-FFF2-40B4-BE49-F238E27FC236}">
                <a16:creationId xmlns:a16="http://schemas.microsoft.com/office/drawing/2014/main" id="{2DD9BDE1-F72C-43A8-91E7-EE241D3423AE}"/>
              </a:ext>
            </a:extLst>
          </p:cNvPr>
          <p:cNvGrpSpPr/>
          <p:nvPr/>
        </p:nvGrpSpPr>
        <p:grpSpPr>
          <a:xfrm>
            <a:off x="6962255" y="4265359"/>
            <a:ext cx="4168147" cy="1286004"/>
            <a:chOff x="6962255" y="4265359"/>
            <a:chExt cx="4168147" cy="1286004"/>
          </a:xfrm>
        </p:grpSpPr>
        <p:sp>
          <p:nvSpPr>
            <p:cNvPr id="619" name="Prostokąt 618">
              <a:extLst>
                <a:ext uri="{FF2B5EF4-FFF2-40B4-BE49-F238E27FC236}">
                  <a16:creationId xmlns:a16="http://schemas.microsoft.com/office/drawing/2014/main" id="{BDD8BA2F-B7CF-4791-B361-36E1927E1805}"/>
                </a:ext>
              </a:extLst>
            </p:cNvPr>
            <p:cNvSpPr/>
            <p:nvPr/>
          </p:nvSpPr>
          <p:spPr>
            <a:xfrm>
              <a:off x="8192249" y="4516945"/>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09" name="Grupa 608">
              <a:extLst>
                <a:ext uri="{FF2B5EF4-FFF2-40B4-BE49-F238E27FC236}">
                  <a16:creationId xmlns:a16="http://schemas.microsoft.com/office/drawing/2014/main" id="{1E5171D8-EE94-4179-9D68-83371A4E0241}"/>
                </a:ext>
              </a:extLst>
            </p:cNvPr>
            <p:cNvGrpSpPr/>
            <p:nvPr/>
          </p:nvGrpSpPr>
          <p:grpSpPr>
            <a:xfrm>
              <a:off x="6962255" y="4265359"/>
              <a:ext cx="1235486" cy="1286004"/>
              <a:chOff x="9048933" y="3818144"/>
              <a:chExt cx="1071563" cy="1115378"/>
            </a:xfrm>
            <a:solidFill>
              <a:schemeClr val="accent6"/>
            </a:solidFill>
          </p:grpSpPr>
          <p:sp>
            <p:nvSpPr>
              <p:cNvPr id="610" name="Dowolny kształt: kształt 609">
                <a:extLst>
                  <a:ext uri="{FF2B5EF4-FFF2-40B4-BE49-F238E27FC236}">
                    <a16:creationId xmlns:a16="http://schemas.microsoft.com/office/drawing/2014/main" id="{9A5E3B2A-79B4-40F8-90FF-34A6EDD013CA}"/>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accent2"/>
              </a:solidFill>
              <a:ln w="6350" cap="flat">
                <a:solidFill>
                  <a:schemeClr val="bg1"/>
                </a:solidFill>
                <a:prstDash val="solid"/>
                <a:miter/>
              </a:ln>
            </p:spPr>
            <p:txBody>
              <a:bodyPr rtlCol="0" anchor="ctr"/>
              <a:lstStyle/>
              <a:p>
                <a:pPr algn="ctr"/>
                <a:r>
                  <a:rPr lang="en-US" sz="3200" dirty="0">
                    <a:solidFill>
                      <a:schemeClr val="bg1"/>
                    </a:solidFill>
                  </a:rPr>
                  <a:t>3</a:t>
                </a:r>
              </a:p>
            </p:txBody>
          </p:sp>
          <p:sp>
            <p:nvSpPr>
              <p:cNvPr id="611" name="Dowolny kształt: kształt 610">
                <a:extLst>
                  <a:ext uri="{FF2B5EF4-FFF2-40B4-BE49-F238E27FC236}">
                    <a16:creationId xmlns:a16="http://schemas.microsoft.com/office/drawing/2014/main" id="{D3A811F4-055A-410A-B95A-920FAD2E594A}"/>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accent2"/>
              </a:solidFill>
              <a:ln w="6350" cap="flat">
                <a:solidFill>
                  <a:schemeClr val="bg1"/>
                </a:solidFill>
                <a:prstDash val="solid"/>
                <a:miter/>
              </a:ln>
            </p:spPr>
            <p:txBody>
              <a:bodyPr rtlCol="0" anchor="ctr"/>
              <a:lstStyle/>
              <a:p>
                <a:endParaRPr lang="en-US" dirty="0"/>
              </a:p>
            </p:txBody>
          </p:sp>
          <p:sp>
            <p:nvSpPr>
              <p:cNvPr id="612" name="Dowolny kształt: kształt 611">
                <a:extLst>
                  <a:ext uri="{FF2B5EF4-FFF2-40B4-BE49-F238E27FC236}">
                    <a16:creationId xmlns:a16="http://schemas.microsoft.com/office/drawing/2014/main" id="{2C4FE79E-E53C-4D0B-A035-2CC26DD8E2BB}"/>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accent2"/>
              </a:solidFill>
              <a:ln w="6350" cap="flat">
                <a:solidFill>
                  <a:schemeClr val="bg1"/>
                </a:solidFill>
                <a:prstDash val="solid"/>
                <a:miter/>
              </a:ln>
            </p:spPr>
            <p:txBody>
              <a:bodyPr rtlCol="0" anchor="ctr"/>
              <a:lstStyle/>
              <a:p>
                <a:endParaRPr lang="en-US" dirty="0"/>
              </a:p>
            </p:txBody>
          </p:sp>
        </p:grpSp>
        <p:sp>
          <p:nvSpPr>
            <p:cNvPr id="622" name="Prostokąt 621">
              <a:extLst>
                <a:ext uri="{FF2B5EF4-FFF2-40B4-BE49-F238E27FC236}">
                  <a16:creationId xmlns:a16="http://schemas.microsoft.com/office/drawing/2014/main" id="{F414354D-8A48-47E2-B3F7-059B28511110}"/>
                </a:ext>
              </a:extLst>
            </p:cNvPr>
            <p:cNvSpPr/>
            <p:nvPr/>
          </p:nvSpPr>
          <p:spPr>
            <a:xfrm>
              <a:off x="11083602" y="4516945"/>
              <a:ext cx="46800" cy="7963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5" name="Grupa 4">
            <a:extLst>
              <a:ext uri="{FF2B5EF4-FFF2-40B4-BE49-F238E27FC236}">
                <a16:creationId xmlns:a16="http://schemas.microsoft.com/office/drawing/2014/main" id="{C7C775B9-6F4A-4C33-9F70-A20C771805FA}"/>
              </a:ext>
            </a:extLst>
          </p:cNvPr>
          <p:cNvGrpSpPr/>
          <p:nvPr/>
        </p:nvGrpSpPr>
        <p:grpSpPr>
          <a:xfrm>
            <a:off x="6962255" y="3145174"/>
            <a:ext cx="4168147" cy="1286004"/>
            <a:chOff x="6962255" y="3145174"/>
            <a:chExt cx="4168147" cy="1286004"/>
          </a:xfrm>
        </p:grpSpPr>
        <p:sp>
          <p:nvSpPr>
            <p:cNvPr id="618" name="Prostokąt 617">
              <a:extLst>
                <a:ext uri="{FF2B5EF4-FFF2-40B4-BE49-F238E27FC236}">
                  <a16:creationId xmlns:a16="http://schemas.microsoft.com/office/drawing/2014/main" id="{D69FBE00-1E45-45BD-A2B9-B9E35E125938}"/>
                </a:ext>
              </a:extLst>
            </p:cNvPr>
            <p:cNvSpPr/>
            <p:nvPr/>
          </p:nvSpPr>
          <p:spPr>
            <a:xfrm>
              <a:off x="8192249" y="3398842"/>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05" name="Grupa 604">
              <a:extLst>
                <a:ext uri="{FF2B5EF4-FFF2-40B4-BE49-F238E27FC236}">
                  <a16:creationId xmlns:a16="http://schemas.microsoft.com/office/drawing/2014/main" id="{149C96CA-D4F9-4DCE-B127-A6D97A345784}"/>
                </a:ext>
              </a:extLst>
            </p:cNvPr>
            <p:cNvGrpSpPr/>
            <p:nvPr/>
          </p:nvGrpSpPr>
          <p:grpSpPr>
            <a:xfrm>
              <a:off x="6962255" y="3145174"/>
              <a:ext cx="1235486" cy="1286004"/>
              <a:chOff x="9048933" y="3818144"/>
              <a:chExt cx="1071563" cy="1115378"/>
            </a:xfrm>
            <a:solidFill>
              <a:schemeClr val="accent2"/>
            </a:solidFill>
          </p:grpSpPr>
          <p:sp>
            <p:nvSpPr>
              <p:cNvPr id="606" name="Dowolny kształt: kształt 605">
                <a:extLst>
                  <a:ext uri="{FF2B5EF4-FFF2-40B4-BE49-F238E27FC236}">
                    <a16:creationId xmlns:a16="http://schemas.microsoft.com/office/drawing/2014/main" id="{AE448FD3-A596-4963-8714-C468CF55F895}"/>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accent4"/>
              </a:solidFill>
              <a:ln w="6350" cap="flat">
                <a:solidFill>
                  <a:schemeClr val="bg1"/>
                </a:solidFill>
                <a:prstDash val="solid"/>
                <a:miter/>
              </a:ln>
            </p:spPr>
            <p:txBody>
              <a:bodyPr rtlCol="0" anchor="ctr"/>
              <a:lstStyle/>
              <a:p>
                <a:pPr algn="ctr"/>
                <a:r>
                  <a:rPr lang="en-US" sz="3200" dirty="0">
                    <a:solidFill>
                      <a:schemeClr val="bg1"/>
                    </a:solidFill>
                  </a:rPr>
                  <a:t>2</a:t>
                </a:r>
              </a:p>
            </p:txBody>
          </p:sp>
          <p:sp>
            <p:nvSpPr>
              <p:cNvPr id="607" name="Dowolny kształt: kształt 606">
                <a:extLst>
                  <a:ext uri="{FF2B5EF4-FFF2-40B4-BE49-F238E27FC236}">
                    <a16:creationId xmlns:a16="http://schemas.microsoft.com/office/drawing/2014/main" id="{2A52E3C2-8C61-4463-923A-9715F71C7E79}"/>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accent4"/>
              </a:solidFill>
              <a:ln w="6350" cap="flat">
                <a:solidFill>
                  <a:schemeClr val="bg1"/>
                </a:solidFill>
                <a:prstDash val="solid"/>
                <a:miter/>
              </a:ln>
            </p:spPr>
            <p:txBody>
              <a:bodyPr rtlCol="0" anchor="ctr"/>
              <a:lstStyle/>
              <a:p>
                <a:endParaRPr lang="en-US" dirty="0"/>
              </a:p>
            </p:txBody>
          </p:sp>
          <p:sp>
            <p:nvSpPr>
              <p:cNvPr id="608" name="Dowolny kształt: kształt 607">
                <a:extLst>
                  <a:ext uri="{FF2B5EF4-FFF2-40B4-BE49-F238E27FC236}">
                    <a16:creationId xmlns:a16="http://schemas.microsoft.com/office/drawing/2014/main" id="{EAFE7A12-836D-44CE-8A23-5B841AA03A48}"/>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accent4"/>
              </a:solidFill>
              <a:ln w="6350" cap="flat">
                <a:solidFill>
                  <a:schemeClr val="bg1"/>
                </a:solidFill>
                <a:prstDash val="solid"/>
                <a:miter/>
              </a:ln>
            </p:spPr>
            <p:txBody>
              <a:bodyPr rtlCol="0" anchor="ctr"/>
              <a:lstStyle/>
              <a:p>
                <a:endParaRPr lang="en-US" dirty="0"/>
              </a:p>
            </p:txBody>
          </p:sp>
        </p:grpSp>
        <p:sp>
          <p:nvSpPr>
            <p:cNvPr id="621" name="Prostokąt 620">
              <a:extLst>
                <a:ext uri="{FF2B5EF4-FFF2-40B4-BE49-F238E27FC236}">
                  <a16:creationId xmlns:a16="http://schemas.microsoft.com/office/drawing/2014/main" id="{C1B0A248-E2A4-44B4-A78C-31F567C741E8}"/>
                </a:ext>
              </a:extLst>
            </p:cNvPr>
            <p:cNvSpPr/>
            <p:nvPr/>
          </p:nvSpPr>
          <p:spPr>
            <a:xfrm>
              <a:off x="11083602" y="3398842"/>
              <a:ext cx="46800" cy="7963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EF0702B-FAFD-4A1F-A649-1644DE96C85B}"/>
              </a:ext>
            </a:extLst>
          </p:cNvPr>
          <p:cNvGrpSpPr/>
          <p:nvPr/>
        </p:nvGrpSpPr>
        <p:grpSpPr>
          <a:xfrm>
            <a:off x="6962255" y="2024988"/>
            <a:ext cx="4168147" cy="1286004"/>
            <a:chOff x="6962255" y="2024988"/>
            <a:chExt cx="4168147" cy="1286004"/>
          </a:xfrm>
        </p:grpSpPr>
        <p:sp>
          <p:nvSpPr>
            <p:cNvPr id="617" name="Prostokąt 616">
              <a:extLst>
                <a:ext uri="{FF2B5EF4-FFF2-40B4-BE49-F238E27FC236}">
                  <a16:creationId xmlns:a16="http://schemas.microsoft.com/office/drawing/2014/main" id="{9D6EBDEC-63CD-4073-8D4A-3A04FE1CAF63}"/>
                </a:ext>
              </a:extLst>
            </p:cNvPr>
            <p:cNvSpPr/>
            <p:nvPr/>
          </p:nvSpPr>
          <p:spPr>
            <a:xfrm>
              <a:off x="8192249" y="2275716"/>
              <a:ext cx="2935335" cy="79639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Put your text here. Add an item description. </a:t>
              </a:r>
            </a:p>
          </p:txBody>
        </p:sp>
        <p:grpSp>
          <p:nvGrpSpPr>
            <p:cNvPr id="613" name="Grupa 612">
              <a:extLst>
                <a:ext uri="{FF2B5EF4-FFF2-40B4-BE49-F238E27FC236}">
                  <a16:creationId xmlns:a16="http://schemas.microsoft.com/office/drawing/2014/main" id="{F247158A-2B16-4320-AA37-440CDBC18CD3}"/>
                </a:ext>
              </a:extLst>
            </p:cNvPr>
            <p:cNvGrpSpPr/>
            <p:nvPr/>
          </p:nvGrpSpPr>
          <p:grpSpPr>
            <a:xfrm>
              <a:off x="6962255" y="2024988"/>
              <a:ext cx="1235486" cy="1286004"/>
              <a:chOff x="9048933" y="3818144"/>
              <a:chExt cx="1071563" cy="1115378"/>
            </a:xfrm>
            <a:solidFill>
              <a:schemeClr val="accent1"/>
            </a:solidFill>
          </p:grpSpPr>
          <p:sp>
            <p:nvSpPr>
              <p:cNvPr id="614" name="Dowolny kształt: kształt 613">
                <a:extLst>
                  <a:ext uri="{FF2B5EF4-FFF2-40B4-BE49-F238E27FC236}">
                    <a16:creationId xmlns:a16="http://schemas.microsoft.com/office/drawing/2014/main" id="{6EB4B173-A67E-4532-B44E-3A4A788FDA14}"/>
                  </a:ext>
                </a:extLst>
              </p:cNvPr>
              <p:cNvSpPr/>
              <p:nvPr/>
            </p:nvSpPr>
            <p:spPr>
              <a:xfrm>
                <a:off x="9048933" y="4019122"/>
                <a:ext cx="542925" cy="914400"/>
              </a:xfrm>
              <a:custGeom>
                <a:avLst/>
                <a:gdLst>
                  <a:gd name="connsiteX0" fmla="*/ 538163 w 542925"/>
                  <a:gd name="connsiteY0" fmla="*/ 909637 h 914400"/>
                  <a:gd name="connsiteX1" fmla="*/ 9525 w 542925"/>
                  <a:gd name="connsiteY1" fmla="*/ 709612 h 914400"/>
                  <a:gd name="connsiteX2" fmla="*/ 9525 w 542925"/>
                  <a:gd name="connsiteY2" fmla="*/ 9525 h 914400"/>
                  <a:gd name="connsiteX3" fmla="*/ 538163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538163" y="909637"/>
                    </a:moveTo>
                    <a:lnTo>
                      <a:pt x="9525" y="709612"/>
                    </a:lnTo>
                    <a:lnTo>
                      <a:pt x="9525" y="9525"/>
                    </a:lnTo>
                    <a:lnTo>
                      <a:pt x="538163" y="209550"/>
                    </a:lnTo>
                    <a:close/>
                  </a:path>
                </a:pathLst>
              </a:custGeom>
              <a:solidFill>
                <a:schemeClr val="tx2">
                  <a:lumMod val="75000"/>
                </a:schemeClr>
              </a:solidFill>
              <a:ln w="6350" cap="flat">
                <a:solidFill>
                  <a:schemeClr val="bg1"/>
                </a:solidFill>
                <a:prstDash val="solid"/>
                <a:miter/>
              </a:ln>
            </p:spPr>
            <p:txBody>
              <a:bodyPr rtlCol="0" anchor="ctr"/>
              <a:lstStyle/>
              <a:p>
                <a:pPr algn="ctr"/>
                <a:r>
                  <a:rPr lang="en-US" sz="3200" dirty="0">
                    <a:solidFill>
                      <a:schemeClr val="bg1"/>
                    </a:solidFill>
                  </a:rPr>
                  <a:t>1</a:t>
                </a:r>
              </a:p>
            </p:txBody>
          </p:sp>
          <p:sp>
            <p:nvSpPr>
              <p:cNvPr id="615" name="Dowolny kształt: kształt 614">
                <a:extLst>
                  <a:ext uri="{FF2B5EF4-FFF2-40B4-BE49-F238E27FC236}">
                    <a16:creationId xmlns:a16="http://schemas.microsoft.com/office/drawing/2014/main" id="{F9ED4BCD-9B53-4024-AA18-EC9B8374A466}"/>
                  </a:ext>
                </a:extLst>
              </p:cNvPr>
              <p:cNvSpPr/>
              <p:nvPr/>
            </p:nvSpPr>
            <p:spPr>
              <a:xfrm>
                <a:off x="9577571" y="4019122"/>
                <a:ext cx="542925" cy="914400"/>
              </a:xfrm>
              <a:custGeom>
                <a:avLst/>
                <a:gdLst>
                  <a:gd name="connsiteX0" fmla="*/ 9525 w 542925"/>
                  <a:gd name="connsiteY0" fmla="*/ 909637 h 914400"/>
                  <a:gd name="connsiteX1" fmla="*/ 538163 w 542925"/>
                  <a:gd name="connsiteY1" fmla="*/ 709612 h 914400"/>
                  <a:gd name="connsiteX2" fmla="*/ 538163 w 542925"/>
                  <a:gd name="connsiteY2" fmla="*/ 9525 h 914400"/>
                  <a:gd name="connsiteX3" fmla="*/ 9525 w 542925"/>
                  <a:gd name="connsiteY3" fmla="*/ 209550 h 914400"/>
                </a:gdLst>
                <a:ahLst/>
                <a:cxnLst>
                  <a:cxn ang="0">
                    <a:pos x="connsiteX0" y="connsiteY0"/>
                  </a:cxn>
                  <a:cxn ang="0">
                    <a:pos x="connsiteX1" y="connsiteY1"/>
                  </a:cxn>
                  <a:cxn ang="0">
                    <a:pos x="connsiteX2" y="connsiteY2"/>
                  </a:cxn>
                  <a:cxn ang="0">
                    <a:pos x="connsiteX3" y="connsiteY3"/>
                  </a:cxn>
                </a:cxnLst>
                <a:rect l="l" t="t" r="r" b="b"/>
                <a:pathLst>
                  <a:path w="542925" h="914400">
                    <a:moveTo>
                      <a:pt x="9525" y="909637"/>
                    </a:moveTo>
                    <a:lnTo>
                      <a:pt x="538163" y="709612"/>
                    </a:lnTo>
                    <a:lnTo>
                      <a:pt x="538163" y="9525"/>
                    </a:lnTo>
                    <a:lnTo>
                      <a:pt x="9525" y="209550"/>
                    </a:lnTo>
                    <a:close/>
                  </a:path>
                </a:pathLst>
              </a:custGeom>
              <a:solidFill>
                <a:schemeClr val="tx2">
                  <a:lumMod val="75000"/>
                </a:schemeClr>
              </a:solidFill>
              <a:ln w="6350" cap="flat">
                <a:solidFill>
                  <a:schemeClr val="bg1"/>
                </a:solidFill>
                <a:prstDash val="solid"/>
                <a:miter/>
              </a:ln>
            </p:spPr>
            <p:txBody>
              <a:bodyPr rtlCol="0" anchor="ctr"/>
              <a:lstStyle/>
              <a:p>
                <a:endParaRPr lang="en-US" dirty="0"/>
              </a:p>
            </p:txBody>
          </p:sp>
          <p:sp>
            <p:nvSpPr>
              <p:cNvPr id="616" name="Dowolny kształt: kształt 615">
                <a:extLst>
                  <a:ext uri="{FF2B5EF4-FFF2-40B4-BE49-F238E27FC236}">
                    <a16:creationId xmlns:a16="http://schemas.microsoft.com/office/drawing/2014/main" id="{AAB651A8-1C65-449C-A426-500E144D6517}"/>
                  </a:ext>
                </a:extLst>
              </p:cNvPr>
              <p:cNvSpPr/>
              <p:nvPr/>
            </p:nvSpPr>
            <p:spPr>
              <a:xfrm>
                <a:off x="9048933" y="3818144"/>
                <a:ext cx="1066800" cy="419100"/>
              </a:xfrm>
              <a:custGeom>
                <a:avLst/>
                <a:gdLst>
                  <a:gd name="connsiteX0" fmla="*/ 9525 w 1066800"/>
                  <a:gd name="connsiteY0" fmla="*/ 210503 h 419100"/>
                  <a:gd name="connsiteX1" fmla="*/ 538163 w 1066800"/>
                  <a:gd name="connsiteY1" fmla="*/ 410528 h 419100"/>
                  <a:gd name="connsiteX2" fmla="*/ 1066800 w 1066800"/>
                  <a:gd name="connsiteY2" fmla="*/ 210503 h 419100"/>
                  <a:gd name="connsiteX3" fmla="*/ 538163 w 1066800"/>
                  <a:gd name="connsiteY3" fmla="*/ 9525 h 419100"/>
                </a:gdLst>
                <a:ahLst/>
                <a:cxnLst>
                  <a:cxn ang="0">
                    <a:pos x="connsiteX0" y="connsiteY0"/>
                  </a:cxn>
                  <a:cxn ang="0">
                    <a:pos x="connsiteX1" y="connsiteY1"/>
                  </a:cxn>
                  <a:cxn ang="0">
                    <a:pos x="connsiteX2" y="connsiteY2"/>
                  </a:cxn>
                  <a:cxn ang="0">
                    <a:pos x="connsiteX3" y="connsiteY3"/>
                  </a:cxn>
                </a:cxnLst>
                <a:rect l="l" t="t" r="r" b="b"/>
                <a:pathLst>
                  <a:path w="1066800" h="419100">
                    <a:moveTo>
                      <a:pt x="9525" y="210503"/>
                    </a:moveTo>
                    <a:lnTo>
                      <a:pt x="538163" y="410528"/>
                    </a:lnTo>
                    <a:lnTo>
                      <a:pt x="1066800" y="210503"/>
                    </a:lnTo>
                    <a:lnTo>
                      <a:pt x="538163" y="9525"/>
                    </a:lnTo>
                    <a:close/>
                  </a:path>
                </a:pathLst>
              </a:custGeom>
              <a:solidFill>
                <a:schemeClr val="tx2">
                  <a:lumMod val="75000"/>
                </a:schemeClr>
              </a:solidFill>
              <a:ln w="6350" cap="flat">
                <a:solidFill>
                  <a:schemeClr val="bg1"/>
                </a:solidFill>
                <a:prstDash val="solid"/>
                <a:miter/>
              </a:ln>
            </p:spPr>
            <p:txBody>
              <a:bodyPr rtlCol="0" anchor="ctr"/>
              <a:lstStyle/>
              <a:p>
                <a:endParaRPr lang="en-US" dirty="0"/>
              </a:p>
            </p:txBody>
          </p:sp>
        </p:grpSp>
        <p:sp>
          <p:nvSpPr>
            <p:cNvPr id="620" name="Prostokąt 619">
              <a:extLst>
                <a:ext uri="{FF2B5EF4-FFF2-40B4-BE49-F238E27FC236}">
                  <a16:creationId xmlns:a16="http://schemas.microsoft.com/office/drawing/2014/main" id="{7B454904-359F-48D8-A3C6-50E1C3C4DDB7}"/>
                </a:ext>
              </a:extLst>
            </p:cNvPr>
            <p:cNvSpPr/>
            <p:nvPr/>
          </p:nvSpPr>
          <p:spPr>
            <a:xfrm>
              <a:off x="11083602" y="2275716"/>
              <a:ext cx="46800" cy="796395"/>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3054970184"/>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Łącznik: łamany 30">
            <a:extLst>
              <a:ext uri="{FF2B5EF4-FFF2-40B4-BE49-F238E27FC236}">
                <a16:creationId xmlns:a16="http://schemas.microsoft.com/office/drawing/2014/main" id="{6D42E564-5BF5-40F1-BAA1-51369B4C04D9}"/>
              </a:ext>
            </a:extLst>
          </p:cNvPr>
          <p:cNvCxnSpPr>
            <a:cxnSpLocks/>
            <a:stCxn id="22" idx="2"/>
            <a:endCxn id="80" idx="3"/>
          </p:cNvCxnSpPr>
          <p:nvPr/>
        </p:nvCxnSpPr>
        <p:spPr>
          <a:xfrm rot="10800000">
            <a:off x="3881855" y="2475335"/>
            <a:ext cx="1488553" cy="2922454"/>
          </a:xfrm>
          <a:prstGeom prst="bentConnector3">
            <a:avLst>
              <a:gd name="adj1" fmla="val 50000"/>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Łącznik: łamany 34">
            <a:extLst>
              <a:ext uri="{FF2B5EF4-FFF2-40B4-BE49-F238E27FC236}">
                <a16:creationId xmlns:a16="http://schemas.microsoft.com/office/drawing/2014/main" id="{782B502A-250B-4643-A1E7-588C1602524D}"/>
              </a:ext>
            </a:extLst>
          </p:cNvPr>
          <p:cNvCxnSpPr>
            <a:cxnSpLocks/>
            <a:stCxn id="21" idx="2"/>
            <a:endCxn id="87" idx="3"/>
          </p:cNvCxnSpPr>
          <p:nvPr/>
        </p:nvCxnSpPr>
        <p:spPr>
          <a:xfrm rot="10800000">
            <a:off x="3881854" y="4554436"/>
            <a:ext cx="2068420" cy="1524364"/>
          </a:xfrm>
          <a:prstGeom prst="bentConnector3">
            <a:avLst>
              <a:gd name="adj1" fmla="val 89603"/>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Łącznik: łamany 23">
            <a:extLst>
              <a:ext uri="{FF2B5EF4-FFF2-40B4-BE49-F238E27FC236}">
                <a16:creationId xmlns:a16="http://schemas.microsoft.com/office/drawing/2014/main" id="{83C7E0D8-982D-4CF1-97C1-C3A3B60E1129}"/>
              </a:ext>
            </a:extLst>
          </p:cNvPr>
          <p:cNvCxnSpPr>
            <a:cxnSpLocks/>
            <a:stCxn id="19" idx="6"/>
            <a:endCxn id="13" idx="1"/>
          </p:cNvCxnSpPr>
          <p:nvPr/>
        </p:nvCxnSpPr>
        <p:spPr>
          <a:xfrm flipV="1">
            <a:off x="6968465" y="2475335"/>
            <a:ext cx="1177900" cy="2652423"/>
          </a:xfrm>
          <a:prstGeom prst="bentConnector3">
            <a:avLst>
              <a:gd name="adj1" fmla="val 50000"/>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Łącznik: łamany 26">
            <a:extLst>
              <a:ext uri="{FF2B5EF4-FFF2-40B4-BE49-F238E27FC236}">
                <a16:creationId xmlns:a16="http://schemas.microsoft.com/office/drawing/2014/main" id="{3AEBA883-E749-492C-ABD5-AC5DC1C1B85B}"/>
              </a:ext>
            </a:extLst>
          </p:cNvPr>
          <p:cNvCxnSpPr>
            <a:cxnSpLocks/>
            <a:stCxn id="20" idx="6"/>
            <a:endCxn id="70" idx="1"/>
          </p:cNvCxnSpPr>
          <p:nvPr/>
        </p:nvCxnSpPr>
        <p:spPr>
          <a:xfrm flipV="1">
            <a:off x="6487000" y="4554436"/>
            <a:ext cx="1659365" cy="854934"/>
          </a:xfrm>
          <a:prstGeom prst="bentConnector3">
            <a:avLst>
              <a:gd name="adj1" fmla="val 82145"/>
            </a:avLst>
          </a:prstGeom>
          <a:ln w="28575">
            <a:solidFill>
              <a:schemeClr val="accent3">
                <a:lumMod val="60000"/>
                <a:lumOff val="4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Freeform 8">
            <a:extLst>
              <a:ext uri="{FF2B5EF4-FFF2-40B4-BE49-F238E27FC236}">
                <a16:creationId xmlns:a16="http://schemas.microsoft.com/office/drawing/2014/main" id="{E95143C9-3C8A-4D3F-B2AC-02F1BC91561B}"/>
              </a:ext>
            </a:extLst>
          </p:cNvPr>
          <p:cNvSpPr>
            <a:spLocks/>
          </p:cNvSpPr>
          <p:nvPr/>
        </p:nvSpPr>
        <p:spPr bwMode="auto">
          <a:xfrm>
            <a:off x="6091238" y="4291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1C0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 name="Grupa 1">
            <a:extLst>
              <a:ext uri="{FF2B5EF4-FFF2-40B4-BE49-F238E27FC236}">
                <a16:creationId xmlns:a16="http://schemas.microsoft.com/office/drawing/2014/main" id="{9076A8C6-30E5-4E46-B0C1-0F62272BFC97}"/>
              </a:ext>
            </a:extLst>
          </p:cNvPr>
          <p:cNvGrpSpPr/>
          <p:nvPr/>
        </p:nvGrpSpPr>
        <p:grpSpPr>
          <a:xfrm>
            <a:off x="639494" y="2239264"/>
            <a:ext cx="10749232" cy="3701339"/>
            <a:chOff x="639494" y="2239264"/>
            <a:chExt cx="10749232" cy="3701339"/>
          </a:xfrm>
        </p:grpSpPr>
        <p:grpSp>
          <p:nvGrpSpPr>
            <p:cNvPr id="67" name="Grupa 66">
              <a:extLst>
                <a:ext uri="{FF2B5EF4-FFF2-40B4-BE49-F238E27FC236}">
                  <a16:creationId xmlns:a16="http://schemas.microsoft.com/office/drawing/2014/main" id="{AD155E9C-D301-4864-8BC2-8997DA02151C}"/>
                </a:ext>
              </a:extLst>
            </p:cNvPr>
            <p:cNvGrpSpPr/>
            <p:nvPr/>
          </p:nvGrpSpPr>
          <p:grpSpPr>
            <a:xfrm>
              <a:off x="8146365" y="2239264"/>
              <a:ext cx="3242361" cy="1609541"/>
              <a:chOff x="7662582" y="2540820"/>
              <a:chExt cx="3451626" cy="1713424"/>
            </a:xfrm>
          </p:grpSpPr>
          <p:grpSp>
            <p:nvGrpSpPr>
              <p:cNvPr id="60" name="Grupa 59">
                <a:extLst>
                  <a:ext uri="{FF2B5EF4-FFF2-40B4-BE49-F238E27FC236}">
                    <a16:creationId xmlns:a16="http://schemas.microsoft.com/office/drawing/2014/main" id="{AABC176A-E6D5-4496-B04D-884612A901E9}"/>
                  </a:ext>
                </a:extLst>
              </p:cNvPr>
              <p:cNvGrpSpPr/>
              <p:nvPr/>
            </p:nvGrpSpPr>
            <p:grpSpPr>
              <a:xfrm>
                <a:off x="7662582" y="3030290"/>
                <a:ext cx="3451626" cy="1223954"/>
                <a:chOff x="7586638" y="4167062"/>
                <a:chExt cx="3451626" cy="859199"/>
              </a:xfrm>
            </p:grpSpPr>
            <p:sp>
              <p:nvSpPr>
                <p:cNvPr id="50" name="pole tekstowe 49">
                  <a:extLst>
                    <a:ext uri="{FF2B5EF4-FFF2-40B4-BE49-F238E27FC236}">
                      <a16:creationId xmlns:a16="http://schemas.microsoft.com/office/drawing/2014/main" id="{9D57980A-6C70-402B-9AE0-210D4475ABF3}"/>
                    </a:ext>
                  </a:extLst>
                </p:cNvPr>
                <p:cNvSpPr txBox="1"/>
                <p:nvPr/>
              </p:nvSpPr>
              <p:spPr>
                <a:xfrm>
                  <a:off x="7586639" y="4167062"/>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59" name="Grupa 58">
                  <a:extLst>
                    <a:ext uri="{FF2B5EF4-FFF2-40B4-BE49-F238E27FC236}">
                      <a16:creationId xmlns:a16="http://schemas.microsoft.com/office/drawing/2014/main" id="{FE682969-D5B8-494E-9386-050752C7DD3D}"/>
                    </a:ext>
                  </a:extLst>
                </p:cNvPr>
                <p:cNvGrpSpPr/>
                <p:nvPr/>
              </p:nvGrpSpPr>
              <p:grpSpPr>
                <a:xfrm>
                  <a:off x="7586638" y="4167064"/>
                  <a:ext cx="3451625" cy="859197"/>
                  <a:chOff x="7586638" y="4167065"/>
                  <a:chExt cx="3451625" cy="576064"/>
                </a:xfrm>
              </p:grpSpPr>
              <p:sp>
                <p:nvSpPr>
                  <p:cNvPr id="17" name="Prostokąt 16">
                    <a:extLst>
                      <a:ext uri="{FF2B5EF4-FFF2-40B4-BE49-F238E27FC236}">
                        <a16:creationId xmlns:a16="http://schemas.microsoft.com/office/drawing/2014/main" id="{B1D670AA-8791-49D9-98EA-15E9FF597087}"/>
                      </a:ext>
                    </a:extLst>
                  </p:cNvPr>
                  <p:cNvSpPr/>
                  <p:nvPr/>
                </p:nvSpPr>
                <p:spPr>
                  <a:xfrm>
                    <a:off x="10992544" y="4167065"/>
                    <a:ext cx="45719" cy="5760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8" name="Prostokąt 57">
                    <a:extLst>
                      <a:ext uri="{FF2B5EF4-FFF2-40B4-BE49-F238E27FC236}">
                        <a16:creationId xmlns:a16="http://schemas.microsoft.com/office/drawing/2014/main" id="{2A895C28-459C-40D2-A426-7FC6DB169B31}"/>
                      </a:ext>
                    </a:extLst>
                  </p:cNvPr>
                  <p:cNvSpPr/>
                  <p:nvPr/>
                </p:nvSpPr>
                <p:spPr>
                  <a:xfrm>
                    <a:off x="7586638" y="4167065"/>
                    <a:ext cx="45719" cy="5760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13" name="Prostokąt 12">
                <a:extLst>
                  <a:ext uri="{FF2B5EF4-FFF2-40B4-BE49-F238E27FC236}">
                    <a16:creationId xmlns:a16="http://schemas.microsoft.com/office/drawing/2014/main" id="{B672BFF6-AF90-4E04-BC5B-2F4CF2800409}"/>
                  </a:ext>
                </a:extLst>
              </p:cNvPr>
              <p:cNvSpPr/>
              <p:nvPr/>
            </p:nvSpPr>
            <p:spPr>
              <a:xfrm>
                <a:off x="7662582" y="2540820"/>
                <a:ext cx="3451625" cy="5026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3</a:t>
                </a:r>
              </a:p>
            </p:txBody>
          </p:sp>
        </p:grpSp>
        <p:grpSp>
          <p:nvGrpSpPr>
            <p:cNvPr id="68" name="Grupa 67">
              <a:extLst>
                <a:ext uri="{FF2B5EF4-FFF2-40B4-BE49-F238E27FC236}">
                  <a16:creationId xmlns:a16="http://schemas.microsoft.com/office/drawing/2014/main" id="{31DA66C2-12F1-4C2B-9976-BC8D4BA8EA71}"/>
                </a:ext>
              </a:extLst>
            </p:cNvPr>
            <p:cNvGrpSpPr/>
            <p:nvPr/>
          </p:nvGrpSpPr>
          <p:grpSpPr>
            <a:xfrm>
              <a:off x="8146365" y="4318365"/>
              <a:ext cx="3242360" cy="1622238"/>
              <a:chOff x="7662582" y="2527300"/>
              <a:chExt cx="3451625" cy="1726941"/>
            </a:xfrm>
          </p:grpSpPr>
          <p:grpSp>
            <p:nvGrpSpPr>
              <p:cNvPr id="69" name="Grupa 68">
                <a:extLst>
                  <a:ext uri="{FF2B5EF4-FFF2-40B4-BE49-F238E27FC236}">
                    <a16:creationId xmlns:a16="http://schemas.microsoft.com/office/drawing/2014/main" id="{E9680C6D-C505-4471-889B-6257FBA38816}"/>
                  </a:ext>
                </a:extLst>
              </p:cNvPr>
              <p:cNvGrpSpPr/>
              <p:nvPr/>
            </p:nvGrpSpPr>
            <p:grpSpPr>
              <a:xfrm>
                <a:off x="7662582" y="3030289"/>
                <a:ext cx="3451625" cy="1223952"/>
                <a:chOff x="7586638" y="4167063"/>
                <a:chExt cx="3451625" cy="859198"/>
              </a:xfrm>
            </p:grpSpPr>
            <p:sp>
              <p:nvSpPr>
                <p:cNvPr id="71" name="pole tekstowe 70">
                  <a:extLst>
                    <a:ext uri="{FF2B5EF4-FFF2-40B4-BE49-F238E27FC236}">
                      <a16:creationId xmlns:a16="http://schemas.microsoft.com/office/drawing/2014/main" id="{EC9D09CD-53FE-424B-ACDA-E4F8560030B1}"/>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72" name="Grupa 71">
                  <a:extLst>
                    <a:ext uri="{FF2B5EF4-FFF2-40B4-BE49-F238E27FC236}">
                      <a16:creationId xmlns:a16="http://schemas.microsoft.com/office/drawing/2014/main" id="{7ACEE508-CACA-4FBA-85C1-8A424F265C8F}"/>
                    </a:ext>
                  </a:extLst>
                </p:cNvPr>
                <p:cNvGrpSpPr/>
                <p:nvPr/>
              </p:nvGrpSpPr>
              <p:grpSpPr>
                <a:xfrm>
                  <a:off x="7586638" y="4167064"/>
                  <a:ext cx="3451625" cy="859197"/>
                  <a:chOff x="7586638" y="4167065"/>
                  <a:chExt cx="3451625" cy="576064"/>
                </a:xfrm>
              </p:grpSpPr>
              <p:sp>
                <p:nvSpPr>
                  <p:cNvPr id="73" name="Prostokąt 72">
                    <a:extLst>
                      <a:ext uri="{FF2B5EF4-FFF2-40B4-BE49-F238E27FC236}">
                        <a16:creationId xmlns:a16="http://schemas.microsoft.com/office/drawing/2014/main" id="{3D62E333-B579-4D8C-8EDF-0E43AC7A225A}"/>
                      </a:ext>
                    </a:extLst>
                  </p:cNvPr>
                  <p:cNvSpPr/>
                  <p:nvPr/>
                </p:nvSpPr>
                <p:spPr>
                  <a:xfrm>
                    <a:off x="10992544"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4" name="Prostokąt 73">
                    <a:extLst>
                      <a:ext uri="{FF2B5EF4-FFF2-40B4-BE49-F238E27FC236}">
                        <a16:creationId xmlns:a16="http://schemas.microsoft.com/office/drawing/2014/main" id="{CAF14166-5784-491C-BE12-D9CD99F521FB}"/>
                      </a:ext>
                    </a:extLst>
                  </p:cNvPr>
                  <p:cNvSpPr/>
                  <p:nvPr/>
                </p:nvSpPr>
                <p:spPr>
                  <a:xfrm>
                    <a:off x="7586638"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70" name="Prostokąt 69">
                <a:extLst>
                  <a:ext uri="{FF2B5EF4-FFF2-40B4-BE49-F238E27FC236}">
                    <a16:creationId xmlns:a16="http://schemas.microsoft.com/office/drawing/2014/main" id="{DD35A6A0-00F2-4277-BD37-FBBAD74EB490}"/>
                  </a:ext>
                </a:extLst>
              </p:cNvPr>
              <p:cNvSpPr/>
              <p:nvPr/>
            </p:nvSpPr>
            <p:spPr>
              <a:xfrm>
                <a:off x="7662582" y="2527300"/>
                <a:ext cx="3451625" cy="5026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4</a:t>
                </a:r>
              </a:p>
            </p:txBody>
          </p:sp>
        </p:grpSp>
        <p:grpSp>
          <p:nvGrpSpPr>
            <p:cNvPr id="78" name="Grupa 77">
              <a:extLst>
                <a:ext uri="{FF2B5EF4-FFF2-40B4-BE49-F238E27FC236}">
                  <a16:creationId xmlns:a16="http://schemas.microsoft.com/office/drawing/2014/main" id="{D5ADB3A1-E446-4D39-B05C-57F24C2A0F3B}"/>
                </a:ext>
              </a:extLst>
            </p:cNvPr>
            <p:cNvGrpSpPr/>
            <p:nvPr/>
          </p:nvGrpSpPr>
          <p:grpSpPr>
            <a:xfrm>
              <a:off x="639494" y="2239264"/>
              <a:ext cx="3242360" cy="1609538"/>
              <a:chOff x="7662582" y="2540820"/>
              <a:chExt cx="3451625" cy="1713421"/>
            </a:xfrm>
          </p:grpSpPr>
          <p:grpSp>
            <p:nvGrpSpPr>
              <p:cNvPr id="79" name="Grupa 78">
                <a:extLst>
                  <a:ext uri="{FF2B5EF4-FFF2-40B4-BE49-F238E27FC236}">
                    <a16:creationId xmlns:a16="http://schemas.microsoft.com/office/drawing/2014/main" id="{EFBD4DFA-D6C9-4813-A30F-BF66E3A1ECF5}"/>
                  </a:ext>
                </a:extLst>
              </p:cNvPr>
              <p:cNvGrpSpPr/>
              <p:nvPr/>
            </p:nvGrpSpPr>
            <p:grpSpPr>
              <a:xfrm>
                <a:off x="7662582" y="3030289"/>
                <a:ext cx="3451625" cy="1223952"/>
                <a:chOff x="7586638" y="4167063"/>
                <a:chExt cx="3451625" cy="859198"/>
              </a:xfrm>
            </p:grpSpPr>
            <p:sp>
              <p:nvSpPr>
                <p:cNvPr id="81" name="pole tekstowe 80">
                  <a:extLst>
                    <a:ext uri="{FF2B5EF4-FFF2-40B4-BE49-F238E27FC236}">
                      <a16:creationId xmlns:a16="http://schemas.microsoft.com/office/drawing/2014/main" id="{C3433853-8654-4766-B213-F1FB91C05358}"/>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82" name="Grupa 81">
                  <a:extLst>
                    <a:ext uri="{FF2B5EF4-FFF2-40B4-BE49-F238E27FC236}">
                      <a16:creationId xmlns:a16="http://schemas.microsoft.com/office/drawing/2014/main" id="{B10512AB-0FBB-407C-8EA5-1C14EEDBFCF5}"/>
                    </a:ext>
                  </a:extLst>
                </p:cNvPr>
                <p:cNvGrpSpPr/>
                <p:nvPr/>
              </p:nvGrpSpPr>
              <p:grpSpPr>
                <a:xfrm>
                  <a:off x="7586638" y="4167064"/>
                  <a:ext cx="3451625" cy="859197"/>
                  <a:chOff x="7586638" y="4167065"/>
                  <a:chExt cx="3451625" cy="576064"/>
                </a:xfrm>
              </p:grpSpPr>
              <p:sp>
                <p:nvSpPr>
                  <p:cNvPr id="83" name="Prostokąt 82">
                    <a:extLst>
                      <a:ext uri="{FF2B5EF4-FFF2-40B4-BE49-F238E27FC236}">
                        <a16:creationId xmlns:a16="http://schemas.microsoft.com/office/drawing/2014/main" id="{A352BD59-9E99-4455-B745-D78D67A0C1CC}"/>
                      </a:ext>
                    </a:extLst>
                  </p:cNvPr>
                  <p:cNvSpPr/>
                  <p:nvPr/>
                </p:nvSpPr>
                <p:spPr>
                  <a:xfrm>
                    <a:off x="10992544"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4" name="Prostokąt 83">
                    <a:extLst>
                      <a:ext uri="{FF2B5EF4-FFF2-40B4-BE49-F238E27FC236}">
                        <a16:creationId xmlns:a16="http://schemas.microsoft.com/office/drawing/2014/main" id="{E3586378-E7B1-42A6-952C-8987ECCDC94F}"/>
                      </a:ext>
                    </a:extLst>
                  </p:cNvPr>
                  <p:cNvSpPr/>
                  <p:nvPr/>
                </p:nvSpPr>
                <p:spPr>
                  <a:xfrm>
                    <a:off x="7586638"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80" name="Prostokąt 79">
                <a:extLst>
                  <a:ext uri="{FF2B5EF4-FFF2-40B4-BE49-F238E27FC236}">
                    <a16:creationId xmlns:a16="http://schemas.microsoft.com/office/drawing/2014/main" id="{325787DB-9D38-4585-84F0-CE96680B308C}"/>
                  </a:ext>
                </a:extLst>
              </p:cNvPr>
              <p:cNvSpPr/>
              <p:nvPr/>
            </p:nvSpPr>
            <p:spPr>
              <a:xfrm>
                <a:off x="7662582" y="2540820"/>
                <a:ext cx="3451625" cy="5026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1</a:t>
                </a:r>
              </a:p>
            </p:txBody>
          </p:sp>
        </p:grpSp>
        <p:grpSp>
          <p:nvGrpSpPr>
            <p:cNvPr id="85" name="Grupa 84">
              <a:extLst>
                <a:ext uri="{FF2B5EF4-FFF2-40B4-BE49-F238E27FC236}">
                  <a16:creationId xmlns:a16="http://schemas.microsoft.com/office/drawing/2014/main" id="{17AD3639-05FC-4B8A-8087-4D046AA9C597}"/>
                </a:ext>
              </a:extLst>
            </p:cNvPr>
            <p:cNvGrpSpPr/>
            <p:nvPr/>
          </p:nvGrpSpPr>
          <p:grpSpPr>
            <a:xfrm>
              <a:off x="639494" y="4318365"/>
              <a:ext cx="3242360" cy="1622238"/>
              <a:chOff x="7662582" y="2527300"/>
              <a:chExt cx="3451625" cy="1726941"/>
            </a:xfrm>
          </p:grpSpPr>
          <p:grpSp>
            <p:nvGrpSpPr>
              <p:cNvPr id="86" name="Grupa 85">
                <a:extLst>
                  <a:ext uri="{FF2B5EF4-FFF2-40B4-BE49-F238E27FC236}">
                    <a16:creationId xmlns:a16="http://schemas.microsoft.com/office/drawing/2014/main" id="{C436C4EA-A4E0-44F4-8864-A4F56DD0730E}"/>
                  </a:ext>
                </a:extLst>
              </p:cNvPr>
              <p:cNvGrpSpPr/>
              <p:nvPr/>
            </p:nvGrpSpPr>
            <p:grpSpPr>
              <a:xfrm>
                <a:off x="7662582" y="3030289"/>
                <a:ext cx="3451625" cy="1223952"/>
                <a:chOff x="7586638" y="4167063"/>
                <a:chExt cx="3451625" cy="859198"/>
              </a:xfrm>
            </p:grpSpPr>
            <p:sp>
              <p:nvSpPr>
                <p:cNvPr id="88" name="pole tekstowe 87">
                  <a:extLst>
                    <a:ext uri="{FF2B5EF4-FFF2-40B4-BE49-F238E27FC236}">
                      <a16:creationId xmlns:a16="http://schemas.microsoft.com/office/drawing/2014/main" id="{B420B3A8-B993-437A-BBCA-4E9427791748}"/>
                    </a:ext>
                  </a:extLst>
                </p:cNvPr>
                <p:cNvSpPr txBox="1"/>
                <p:nvPr/>
              </p:nvSpPr>
              <p:spPr>
                <a:xfrm>
                  <a:off x="7586638" y="4167063"/>
                  <a:ext cx="3451625" cy="859198"/>
                </a:xfrm>
                <a:prstGeom prst="rect">
                  <a:avLst/>
                </a:prstGeom>
                <a:solidFill>
                  <a:schemeClr val="accent3">
                    <a:lumMod val="20000"/>
                    <a:lumOff val="80000"/>
                  </a:schemeClr>
                </a:solidFill>
              </p:spPr>
              <p:txBody>
                <a:bodyPr wrap="square" rtlCol="0" anchor="ctr">
                  <a:noAutofit/>
                </a:bodyPr>
                <a:lstStyle/>
                <a:p>
                  <a:pPr algn="ctr"/>
                  <a:r>
                    <a:rPr lang="en-US" sz="1600" dirty="0"/>
                    <a:t>Put your text here. Add an item description. </a:t>
                  </a:r>
                </a:p>
              </p:txBody>
            </p:sp>
            <p:grpSp>
              <p:nvGrpSpPr>
                <p:cNvPr id="89" name="Grupa 88">
                  <a:extLst>
                    <a:ext uri="{FF2B5EF4-FFF2-40B4-BE49-F238E27FC236}">
                      <a16:creationId xmlns:a16="http://schemas.microsoft.com/office/drawing/2014/main" id="{F9231236-8049-426B-81B5-BA1125813F01}"/>
                    </a:ext>
                  </a:extLst>
                </p:cNvPr>
                <p:cNvGrpSpPr/>
                <p:nvPr/>
              </p:nvGrpSpPr>
              <p:grpSpPr>
                <a:xfrm>
                  <a:off x="7586638" y="4167064"/>
                  <a:ext cx="3451625" cy="859197"/>
                  <a:chOff x="7586638" y="4167065"/>
                  <a:chExt cx="3451625" cy="576064"/>
                </a:xfrm>
              </p:grpSpPr>
              <p:sp>
                <p:nvSpPr>
                  <p:cNvPr id="90" name="Prostokąt 89">
                    <a:extLst>
                      <a:ext uri="{FF2B5EF4-FFF2-40B4-BE49-F238E27FC236}">
                        <a16:creationId xmlns:a16="http://schemas.microsoft.com/office/drawing/2014/main" id="{22C57A19-4CBC-43B9-AE28-A175767AE8E2}"/>
                      </a:ext>
                    </a:extLst>
                  </p:cNvPr>
                  <p:cNvSpPr/>
                  <p:nvPr/>
                </p:nvSpPr>
                <p:spPr>
                  <a:xfrm>
                    <a:off x="10992544" y="4167065"/>
                    <a:ext cx="45719" cy="57606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1" name="Prostokąt 90">
                    <a:extLst>
                      <a:ext uri="{FF2B5EF4-FFF2-40B4-BE49-F238E27FC236}">
                        <a16:creationId xmlns:a16="http://schemas.microsoft.com/office/drawing/2014/main" id="{B9408471-1E08-4540-9207-377B43FBFBCE}"/>
                      </a:ext>
                    </a:extLst>
                  </p:cNvPr>
                  <p:cNvSpPr/>
                  <p:nvPr/>
                </p:nvSpPr>
                <p:spPr>
                  <a:xfrm>
                    <a:off x="7586638" y="4167065"/>
                    <a:ext cx="45719" cy="576064"/>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sp>
            <p:nvSpPr>
              <p:cNvPr id="87" name="Prostokąt 86">
                <a:extLst>
                  <a:ext uri="{FF2B5EF4-FFF2-40B4-BE49-F238E27FC236}">
                    <a16:creationId xmlns:a16="http://schemas.microsoft.com/office/drawing/2014/main" id="{0CE8B49D-C6DC-49F2-982B-EAC18A9F7C86}"/>
                  </a:ext>
                </a:extLst>
              </p:cNvPr>
              <p:cNvSpPr/>
              <p:nvPr/>
            </p:nvSpPr>
            <p:spPr>
              <a:xfrm>
                <a:off x="7662582" y="2527300"/>
                <a:ext cx="3451625" cy="5026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Cause 2</a:t>
                </a:r>
              </a:p>
            </p:txBody>
          </p:sp>
        </p:grpSp>
      </p:grpSp>
      <p:sp>
        <p:nvSpPr>
          <p:cNvPr id="111" name="Tytuł 110">
            <a:extLst>
              <a:ext uri="{FF2B5EF4-FFF2-40B4-BE49-F238E27FC236}">
                <a16:creationId xmlns:a16="http://schemas.microsoft.com/office/drawing/2014/main" id="{02DC40D6-D38F-46B1-8E20-E5C16812A493}"/>
              </a:ext>
            </a:extLst>
          </p:cNvPr>
          <p:cNvSpPr>
            <a:spLocks noGrp="1"/>
          </p:cNvSpPr>
          <p:nvPr>
            <p:ph type="title"/>
          </p:nvPr>
        </p:nvSpPr>
        <p:spPr/>
        <p:txBody>
          <a:bodyPr/>
          <a:lstStyle/>
          <a:p>
            <a:r>
              <a:rPr lang="en-US" dirty="0"/>
              <a:t>Root Cause Analysis Tree Graphics</a:t>
            </a:r>
          </a:p>
        </p:txBody>
      </p:sp>
      <p:grpSp>
        <p:nvGrpSpPr>
          <p:cNvPr id="3" name="Grupa 2">
            <a:extLst>
              <a:ext uri="{FF2B5EF4-FFF2-40B4-BE49-F238E27FC236}">
                <a16:creationId xmlns:a16="http://schemas.microsoft.com/office/drawing/2014/main" id="{E07BBD86-F939-4C03-A499-3FF6DE7BE6CA}"/>
              </a:ext>
            </a:extLst>
          </p:cNvPr>
          <p:cNvGrpSpPr/>
          <p:nvPr/>
        </p:nvGrpSpPr>
        <p:grpSpPr>
          <a:xfrm>
            <a:off x="4473942" y="1132203"/>
            <a:ext cx="2944810" cy="5252208"/>
            <a:chOff x="4473942" y="1132203"/>
            <a:chExt cx="2944810" cy="5252208"/>
          </a:xfrm>
        </p:grpSpPr>
        <p:grpSp>
          <p:nvGrpSpPr>
            <p:cNvPr id="105" name="Grupa 104">
              <a:extLst>
                <a:ext uri="{FF2B5EF4-FFF2-40B4-BE49-F238E27FC236}">
                  <a16:creationId xmlns:a16="http://schemas.microsoft.com/office/drawing/2014/main" id="{FE1A4A6B-B0F1-4A68-B83C-3F23826E0426}"/>
                </a:ext>
              </a:extLst>
            </p:cNvPr>
            <p:cNvGrpSpPr/>
            <p:nvPr/>
          </p:nvGrpSpPr>
          <p:grpSpPr>
            <a:xfrm>
              <a:off x="4473942" y="1132203"/>
              <a:ext cx="2944810" cy="5252208"/>
              <a:chOff x="4222751" y="644526"/>
              <a:chExt cx="3087688" cy="5507037"/>
            </a:xfrm>
          </p:grpSpPr>
          <p:grpSp>
            <p:nvGrpSpPr>
              <p:cNvPr id="100" name="Grupa 99">
                <a:extLst>
                  <a:ext uri="{FF2B5EF4-FFF2-40B4-BE49-F238E27FC236}">
                    <a16:creationId xmlns:a16="http://schemas.microsoft.com/office/drawing/2014/main" id="{352425E0-25CD-4679-A09E-D109314D5794}"/>
                  </a:ext>
                </a:extLst>
              </p:cNvPr>
              <p:cNvGrpSpPr/>
              <p:nvPr/>
            </p:nvGrpSpPr>
            <p:grpSpPr>
              <a:xfrm>
                <a:off x="4222751" y="644526"/>
                <a:ext cx="3087688" cy="5507037"/>
                <a:chOff x="4222751" y="644526"/>
                <a:chExt cx="3087688" cy="5507037"/>
              </a:xfrm>
            </p:grpSpPr>
            <p:sp>
              <p:nvSpPr>
                <p:cNvPr id="5" name="Freeform 5">
                  <a:extLst>
                    <a:ext uri="{FF2B5EF4-FFF2-40B4-BE49-F238E27FC236}">
                      <a16:creationId xmlns:a16="http://schemas.microsoft.com/office/drawing/2014/main" id="{1ECBB107-3BEC-4224-86D7-306FF2242986}"/>
                    </a:ext>
                  </a:extLst>
                </p:cNvPr>
                <p:cNvSpPr>
                  <a:spLocks/>
                </p:cNvSpPr>
                <p:nvPr/>
              </p:nvSpPr>
              <p:spPr bwMode="auto">
                <a:xfrm>
                  <a:off x="5049838" y="2527301"/>
                  <a:ext cx="1671638" cy="647700"/>
                </a:xfrm>
                <a:custGeom>
                  <a:avLst/>
                  <a:gdLst>
                    <a:gd name="T0" fmla="*/ 758 w 1043"/>
                    <a:gd name="T1" fmla="*/ 0 h 404"/>
                    <a:gd name="T2" fmla="*/ 522 w 1043"/>
                    <a:gd name="T3" fmla="*/ 89 h 404"/>
                    <a:gd name="T4" fmla="*/ 286 w 1043"/>
                    <a:gd name="T5" fmla="*/ 0 h 404"/>
                    <a:gd name="T6" fmla="*/ 0 w 1043"/>
                    <a:gd name="T7" fmla="*/ 201 h 404"/>
                    <a:gd name="T8" fmla="*/ 286 w 1043"/>
                    <a:gd name="T9" fmla="*/ 404 h 404"/>
                    <a:gd name="T10" fmla="*/ 522 w 1043"/>
                    <a:gd name="T11" fmla="*/ 313 h 404"/>
                    <a:gd name="T12" fmla="*/ 758 w 1043"/>
                    <a:gd name="T13" fmla="*/ 404 h 404"/>
                    <a:gd name="T14" fmla="*/ 1043 w 1043"/>
                    <a:gd name="T15" fmla="*/ 201 h 404"/>
                    <a:gd name="T16" fmla="*/ 758 w 1043"/>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3" h="404">
                      <a:moveTo>
                        <a:pt x="758" y="0"/>
                      </a:moveTo>
                      <a:cubicBezTo>
                        <a:pt x="659" y="0"/>
                        <a:pt x="573" y="34"/>
                        <a:pt x="522" y="89"/>
                      </a:cubicBezTo>
                      <a:cubicBezTo>
                        <a:pt x="471" y="34"/>
                        <a:pt x="384" y="0"/>
                        <a:pt x="286" y="0"/>
                      </a:cubicBezTo>
                      <a:cubicBezTo>
                        <a:pt x="129" y="0"/>
                        <a:pt x="0" y="90"/>
                        <a:pt x="0" y="201"/>
                      </a:cubicBezTo>
                      <a:cubicBezTo>
                        <a:pt x="0" y="313"/>
                        <a:pt x="129" y="404"/>
                        <a:pt x="286" y="404"/>
                      </a:cubicBezTo>
                      <a:cubicBezTo>
                        <a:pt x="384" y="404"/>
                        <a:pt x="471" y="368"/>
                        <a:pt x="522" y="313"/>
                      </a:cubicBezTo>
                      <a:cubicBezTo>
                        <a:pt x="573" y="368"/>
                        <a:pt x="659" y="404"/>
                        <a:pt x="758" y="404"/>
                      </a:cubicBezTo>
                      <a:cubicBezTo>
                        <a:pt x="915" y="404"/>
                        <a:pt x="1043" y="313"/>
                        <a:pt x="1043" y="201"/>
                      </a:cubicBezTo>
                      <a:cubicBezTo>
                        <a:pt x="1043" y="90"/>
                        <a:pt x="915" y="0"/>
                        <a:pt x="758"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0F094A18-B0EA-4CEA-8B74-0CD06AAFE968}"/>
                    </a:ext>
                  </a:extLst>
                </p:cNvPr>
                <p:cNvSpPr>
                  <a:spLocks/>
                </p:cNvSpPr>
                <p:nvPr/>
              </p:nvSpPr>
              <p:spPr bwMode="auto">
                <a:xfrm>
                  <a:off x="4222751" y="644526"/>
                  <a:ext cx="3087688" cy="2306638"/>
                </a:xfrm>
                <a:custGeom>
                  <a:avLst/>
                  <a:gdLst>
                    <a:gd name="T0" fmla="*/ 1744 w 1927"/>
                    <a:gd name="T1" fmla="*/ 827 h 1440"/>
                    <a:gd name="T2" fmla="*/ 1857 w 1927"/>
                    <a:gd name="T3" fmla="*/ 617 h 1440"/>
                    <a:gd name="T4" fmla="*/ 1141 w 1927"/>
                    <a:gd name="T5" fmla="*/ 48 h 1440"/>
                    <a:gd name="T6" fmla="*/ 317 w 1927"/>
                    <a:gd name="T7" fmla="*/ 406 h 1440"/>
                    <a:gd name="T8" fmla="*/ 0 w 1927"/>
                    <a:gd name="T9" fmla="*/ 848 h 1440"/>
                    <a:gd name="T10" fmla="*/ 710 w 1927"/>
                    <a:gd name="T11" fmla="*/ 1377 h 1440"/>
                    <a:gd name="T12" fmla="*/ 1169 w 1927"/>
                    <a:gd name="T13" fmla="*/ 1251 h 1440"/>
                    <a:gd name="T14" fmla="*/ 1528 w 1927"/>
                    <a:gd name="T15" fmla="*/ 1440 h 1440"/>
                    <a:gd name="T16" fmla="*/ 1927 w 1927"/>
                    <a:gd name="T17" fmla="*/ 1107 h 1440"/>
                    <a:gd name="T18" fmla="*/ 1744 w 1927"/>
                    <a:gd name="T19" fmla="*/ 82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7" h="1440">
                      <a:moveTo>
                        <a:pt x="1744" y="827"/>
                      </a:moveTo>
                      <a:cubicBezTo>
                        <a:pt x="1807" y="768"/>
                        <a:pt x="1847" y="697"/>
                        <a:pt x="1857" y="617"/>
                      </a:cubicBezTo>
                      <a:cubicBezTo>
                        <a:pt x="1888" y="353"/>
                        <a:pt x="1567" y="99"/>
                        <a:pt x="1141" y="48"/>
                      </a:cubicBezTo>
                      <a:cubicBezTo>
                        <a:pt x="729" y="0"/>
                        <a:pt x="370" y="158"/>
                        <a:pt x="317" y="406"/>
                      </a:cubicBezTo>
                      <a:cubicBezTo>
                        <a:pt x="126" y="501"/>
                        <a:pt x="0" y="664"/>
                        <a:pt x="0" y="848"/>
                      </a:cubicBezTo>
                      <a:cubicBezTo>
                        <a:pt x="0" y="1140"/>
                        <a:pt x="318" y="1377"/>
                        <a:pt x="710" y="1377"/>
                      </a:cubicBezTo>
                      <a:cubicBezTo>
                        <a:pt x="885" y="1377"/>
                        <a:pt x="1045" y="1330"/>
                        <a:pt x="1169" y="1251"/>
                      </a:cubicBezTo>
                      <a:cubicBezTo>
                        <a:pt x="1233" y="1363"/>
                        <a:pt x="1370" y="1440"/>
                        <a:pt x="1528" y="1440"/>
                      </a:cubicBezTo>
                      <a:cubicBezTo>
                        <a:pt x="1749" y="1440"/>
                        <a:pt x="1927" y="1290"/>
                        <a:pt x="1927" y="1107"/>
                      </a:cubicBezTo>
                      <a:cubicBezTo>
                        <a:pt x="1927" y="989"/>
                        <a:pt x="1854" y="885"/>
                        <a:pt x="1744" y="82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7">
                  <a:extLst>
                    <a:ext uri="{FF2B5EF4-FFF2-40B4-BE49-F238E27FC236}">
                      <a16:creationId xmlns:a16="http://schemas.microsoft.com/office/drawing/2014/main" id="{9E97DDBA-F696-4FA3-BCE2-5C7EBF79BD89}"/>
                    </a:ext>
                  </a:extLst>
                </p:cNvPr>
                <p:cNvSpPr>
                  <a:spLocks/>
                </p:cNvSpPr>
                <p:nvPr/>
              </p:nvSpPr>
              <p:spPr bwMode="auto">
                <a:xfrm>
                  <a:off x="5235576" y="1784351"/>
                  <a:ext cx="1433513" cy="2506663"/>
                </a:xfrm>
                <a:custGeom>
                  <a:avLst/>
                  <a:gdLst>
                    <a:gd name="T0" fmla="*/ 534 w 895"/>
                    <a:gd name="T1" fmla="*/ 1565 h 1565"/>
                    <a:gd name="T2" fmla="*/ 510 w 895"/>
                    <a:gd name="T3" fmla="*/ 897 h 1565"/>
                    <a:gd name="T4" fmla="*/ 895 w 895"/>
                    <a:gd name="T5" fmla="*/ 561 h 1565"/>
                    <a:gd name="T6" fmla="*/ 707 w 895"/>
                    <a:gd name="T7" fmla="*/ 598 h 1565"/>
                    <a:gd name="T8" fmla="*/ 816 w 895"/>
                    <a:gd name="T9" fmla="*/ 332 h 1565"/>
                    <a:gd name="T10" fmla="*/ 494 w 895"/>
                    <a:gd name="T11" fmla="*/ 702 h 1565"/>
                    <a:gd name="T12" fmla="*/ 594 w 895"/>
                    <a:gd name="T13" fmla="*/ 351 h 1565"/>
                    <a:gd name="T14" fmla="*/ 541 w 895"/>
                    <a:gd name="T15" fmla="*/ 316 h 1565"/>
                    <a:gd name="T16" fmla="*/ 402 w 895"/>
                    <a:gd name="T17" fmla="*/ 656 h 1565"/>
                    <a:gd name="T18" fmla="*/ 343 w 895"/>
                    <a:gd name="T19" fmla="*/ 532 h 1565"/>
                    <a:gd name="T20" fmla="*/ 253 w 895"/>
                    <a:gd name="T21" fmla="*/ 0 h 1565"/>
                    <a:gd name="T22" fmla="*/ 268 w 895"/>
                    <a:gd name="T23" fmla="*/ 474 h 1565"/>
                    <a:gd name="T24" fmla="*/ 0 w 895"/>
                    <a:gd name="T25" fmla="*/ 296 h 1565"/>
                    <a:gd name="T26" fmla="*/ 356 w 895"/>
                    <a:gd name="T27" fmla="*/ 897 h 1565"/>
                    <a:gd name="T28" fmla="*/ 334 w 895"/>
                    <a:gd name="T29" fmla="*/ 1565 h 1565"/>
                    <a:gd name="T30" fmla="*/ 534 w 895"/>
                    <a:gd name="T31" fmla="*/ 156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5" h="1565">
                      <a:moveTo>
                        <a:pt x="534" y="1565"/>
                      </a:moveTo>
                      <a:cubicBezTo>
                        <a:pt x="517" y="1435"/>
                        <a:pt x="510" y="897"/>
                        <a:pt x="510" y="897"/>
                      </a:cubicBezTo>
                      <a:cubicBezTo>
                        <a:pt x="521" y="702"/>
                        <a:pt x="800" y="609"/>
                        <a:pt x="895" y="561"/>
                      </a:cubicBezTo>
                      <a:cubicBezTo>
                        <a:pt x="817" y="539"/>
                        <a:pt x="707" y="598"/>
                        <a:pt x="707" y="598"/>
                      </a:cubicBezTo>
                      <a:cubicBezTo>
                        <a:pt x="707" y="598"/>
                        <a:pt x="836" y="482"/>
                        <a:pt x="816" y="332"/>
                      </a:cubicBezTo>
                      <a:cubicBezTo>
                        <a:pt x="813" y="521"/>
                        <a:pt x="494" y="733"/>
                        <a:pt x="494" y="702"/>
                      </a:cubicBezTo>
                      <a:cubicBezTo>
                        <a:pt x="593" y="554"/>
                        <a:pt x="594" y="351"/>
                        <a:pt x="594" y="351"/>
                      </a:cubicBezTo>
                      <a:cubicBezTo>
                        <a:pt x="594" y="351"/>
                        <a:pt x="594" y="327"/>
                        <a:pt x="541" y="316"/>
                      </a:cubicBezTo>
                      <a:cubicBezTo>
                        <a:pt x="549" y="470"/>
                        <a:pt x="402" y="656"/>
                        <a:pt x="402" y="656"/>
                      </a:cubicBezTo>
                      <a:cubicBezTo>
                        <a:pt x="402" y="656"/>
                        <a:pt x="401" y="675"/>
                        <a:pt x="343" y="532"/>
                      </a:cubicBezTo>
                      <a:cubicBezTo>
                        <a:pt x="317" y="470"/>
                        <a:pt x="257" y="188"/>
                        <a:pt x="253" y="0"/>
                      </a:cubicBezTo>
                      <a:cubicBezTo>
                        <a:pt x="200" y="197"/>
                        <a:pt x="268" y="474"/>
                        <a:pt x="268" y="474"/>
                      </a:cubicBezTo>
                      <a:cubicBezTo>
                        <a:pt x="268" y="474"/>
                        <a:pt x="187" y="371"/>
                        <a:pt x="0" y="296"/>
                      </a:cubicBezTo>
                      <a:cubicBezTo>
                        <a:pt x="229" y="424"/>
                        <a:pt x="354" y="719"/>
                        <a:pt x="356" y="897"/>
                      </a:cubicBezTo>
                      <a:cubicBezTo>
                        <a:pt x="356" y="897"/>
                        <a:pt x="350" y="1435"/>
                        <a:pt x="334" y="1565"/>
                      </a:cubicBezTo>
                      <a:cubicBezTo>
                        <a:pt x="534" y="1565"/>
                        <a:pt x="534" y="1565"/>
                        <a:pt x="534" y="1565"/>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9">
                  <a:extLst>
                    <a:ext uri="{FF2B5EF4-FFF2-40B4-BE49-F238E27FC236}">
                      <a16:creationId xmlns:a16="http://schemas.microsoft.com/office/drawing/2014/main" id="{A27D6A07-CEA8-4B52-A277-7C0DDA5B3B75}"/>
                    </a:ext>
                  </a:extLst>
                </p:cNvPr>
                <p:cNvSpPr>
                  <a:spLocks/>
                </p:cNvSpPr>
                <p:nvPr/>
              </p:nvSpPr>
              <p:spPr bwMode="auto">
                <a:xfrm>
                  <a:off x="4894263" y="4291013"/>
                  <a:ext cx="2085975" cy="1860550"/>
                </a:xfrm>
                <a:custGeom>
                  <a:avLst/>
                  <a:gdLst>
                    <a:gd name="T0" fmla="*/ 540 w 1302"/>
                    <a:gd name="T1" fmla="*/ 55 h 1161"/>
                    <a:gd name="T2" fmla="*/ 0 w 1302"/>
                    <a:gd name="T3" fmla="*/ 378 h 1161"/>
                    <a:gd name="T4" fmla="*/ 313 w 1302"/>
                    <a:gd name="T5" fmla="*/ 328 h 1161"/>
                    <a:gd name="T6" fmla="*/ 181 w 1302"/>
                    <a:gd name="T7" fmla="*/ 655 h 1161"/>
                    <a:gd name="T8" fmla="*/ 551 w 1302"/>
                    <a:gd name="T9" fmla="*/ 212 h 1161"/>
                    <a:gd name="T10" fmla="*/ 335 w 1302"/>
                    <a:gd name="T11" fmla="*/ 591 h 1161"/>
                    <a:gd name="T12" fmla="*/ 334 w 1302"/>
                    <a:gd name="T13" fmla="*/ 593 h 1161"/>
                    <a:gd name="T14" fmla="*/ 525 w 1302"/>
                    <a:gd name="T15" fmla="*/ 416 h 1161"/>
                    <a:gd name="T16" fmla="*/ 490 w 1302"/>
                    <a:gd name="T17" fmla="*/ 698 h 1161"/>
                    <a:gd name="T18" fmla="*/ 553 w 1302"/>
                    <a:gd name="T19" fmla="*/ 898 h 1161"/>
                    <a:gd name="T20" fmla="*/ 679 w 1302"/>
                    <a:gd name="T21" fmla="*/ 1161 h 1161"/>
                    <a:gd name="T22" fmla="*/ 626 w 1302"/>
                    <a:gd name="T23" fmla="*/ 960 h 1161"/>
                    <a:gd name="T24" fmla="*/ 542 w 1302"/>
                    <a:gd name="T25" fmla="*/ 761 h 1161"/>
                    <a:gd name="T26" fmla="*/ 773 w 1302"/>
                    <a:gd name="T27" fmla="*/ 1015 h 1161"/>
                    <a:gd name="T28" fmla="*/ 579 w 1302"/>
                    <a:gd name="T29" fmla="*/ 724 h 1161"/>
                    <a:gd name="T30" fmla="*/ 661 w 1302"/>
                    <a:gd name="T31" fmla="*/ 218 h 1161"/>
                    <a:gd name="T32" fmla="*/ 837 w 1302"/>
                    <a:gd name="T33" fmla="*/ 784 h 1161"/>
                    <a:gd name="T34" fmla="*/ 763 w 1302"/>
                    <a:gd name="T35" fmla="*/ 274 h 1161"/>
                    <a:gd name="T36" fmla="*/ 1029 w 1302"/>
                    <a:gd name="T37" fmla="*/ 571 h 1161"/>
                    <a:gd name="T38" fmla="*/ 767 w 1302"/>
                    <a:gd name="T39" fmla="*/ 184 h 1161"/>
                    <a:gd name="T40" fmla="*/ 1302 w 1302"/>
                    <a:gd name="T41" fmla="*/ 527 h 1161"/>
                    <a:gd name="T42" fmla="*/ 1005 w 1302"/>
                    <a:gd name="T43" fmla="*/ 226 h 1161"/>
                    <a:gd name="T44" fmla="*/ 1302 w 1302"/>
                    <a:gd name="T45" fmla="*/ 132 h 1161"/>
                    <a:gd name="T46" fmla="*/ 771 w 1302"/>
                    <a:gd name="T47" fmla="*/ 55 h 1161"/>
                    <a:gd name="T48" fmla="*/ 747 w 1302"/>
                    <a:gd name="T49" fmla="*/ 0 h 1161"/>
                    <a:gd name="T50" fmla="*/ 747 w 1302"/>
                    <a:gd name="T51" fmla="*/ 0 h 1161"/>
                    <a:gd name="T52" fmla="*/ 547 w 1302"/>
                    <a:gd name="T53" fmla="*/ 0 h 1161"/>
                    <a:gd name="T54" fmla="*/ 540 w 1302"/>
                    <a:gd name="T55" fmla="*/ 55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2" h="1161">
                      <a:moveTo>
                        <a:pt x="540" y="55"/>
                      </a:moveTo>
                      <a:cubicBezTo>
                        <a:pt x="516" y="228"/>
                        <a:pt x="87" y="378"/>
                        <a:pt x="0" y="378"/>
                      </a:cubicBezTo>
                      <a:cubicBezTo>
                        <a:pt x="84" y="418"/>
                        <a:pt x="240" y="366"/>
                        <a:pt x="313" y="328"/>
                      </a:cubicBezTo>
                      <a:cubicBezTo>
                        <a:pt x="187" y="430"/>
                        <a:pt x="165" y="586"/>
                        <a:pt x="181" y="655"/>
                      </a:cubicBezTo>
                      <a:cubicBezTo>
                        <a:pt x="223" y="489"/>
                        <a:pt x="379" y="272"/>
                        <a:pt x="551" y="212"/>
                      </a:cubicBezTo>
                      <a:cubicBezTo>
                        <a:pt x="552" y="297"/>
                        <a:pt x="447" y="484"/>
                        <a:pt x="335" y="591"/>
                      </a:cubicBezTo>
                      <a:cubicBezTo>
                        <a:pt x="284" y="634"/>
                        <a:pt x="335" y="591"/>
                        <a:pt x="334" y="593"/>
                      </a:cubicBezTo>
                      <a:cubicBezTo>
                        <a:pt x="443" y="556"/>
                        <a:pt x="498" y="488"/>
                        <a:pt x="525" y="416"/>
                      </a:cubicBezTo>
                      <a:cubicBezTo>
                        <a:pt x="475" y="551"/>
                        <a:pt x="479" y="607"/>
                        <a:pt x="490" y="698"/>
                      </a:cubicBezTo>
                      <a:cubicBezTo>
                        <a:pt x="500" y="790"/>
                        <a:pt x="512" y="817"/>
                        <a:pt x="553" y="898"/>
                      </a:cubicBezTo>
                      <a:cubicBezTo>
                        <a:pt x="610" y="1013"/>
                        <a:pt x="676" y="1035"/>
                        <a:pt x="679" y="1161"/>
                      </a:cubicBezTo>
                      <a:cubicBezTo>
                        <a:pt x="691" y="1077"/>
                        <a:pt x="678" y="1045"/>
                        <a:pt x="626" y="960"/>
                      </a:cubicBezTo>
                      <a:cubicBezTo>
                        <a:pt x="611" y="935"/>
                        <a:pt x="562" y="845"/>
                        <a:pt x="542" y="761"/>
                      </a:cubicBezTo>
                      <a:cubicBezTo>
                        <a:pt x="581" y="847"/>
                        <a:pt x="622" y="911"/>
                        <a:pt x="773" y="1015"/>
                      </a:cubicBezTo>
                      <a:cubicBezTo>
                        <a:pt x="674" y="944"/>
                        <a:pt x="608" y="832"/>
                        <a:pt x="579" y="724"/>
                      </a:cubicBezTo>
                      <a:cubicBezTo>
                        <a:pt x="550" y="612"/>
                        <a:pt x="595" y="316"/>
                        <a:pt x="661" y="218"/>
                      </a:cubicBezTo>
                      <a:cubicBezTo>
                        <a:pt x="781" y="334"/>
                        <a:pt x="854" y="611"/>
                        <a:pt x="837" y="784"/>
                      </a:cubicBezTo>
                      <a:cubicBezTo>
                        <a:pt x="891" y="590"/>
                        <a:pt x="829" y="414"/>
                        <a:pt x="763" y="274"/>
                      </a:cubicBezTo>
                      <a:cubicBezTo>
                        <a:pt x="855" y="334"/>
                        <a:pt x="989" y="464"/>
                        <a:pt x="1029" y="571"/>
                      </a:cubicBezTo>
                      <a:cubicBezTo>
                        <a:pt x="1006" y="443"/>
                        <a:pt x="864" y="250"/>
                        <a:pt x="767" y="184"/>
                      </a:cubicBezTo>
                      <a:cubicBezTo>
                        <a:pt x="948" y="251"/>
                        <a:pt x="1228" y="304"/>
                        <a:pt x="1302" y="527"/>
                      </a:cubicBezTo>
                      <a:cubicBezTo>
                        <a:pt x="1251" y="358"/>
                        <a:pt x="1143" y="306"/>
                        <a:pt x="1005" y="226"/>
                      </a:cubicBezTo>
                      <a:cubicBezTo>
                        <a:pt x="1089" y="221"/>
                        <a:pt x="1230" y="181"/>
                        <a:pt x="1302" y="132"/>
                      </a:cubicBezTo>
                      <a:cubicBezTo>
                        <a:pt x="1109" y="165"/>
                        <a:pt x="872" y="228"/>
                        <a:pt x="771" y="55"/>
                      </a:cubicBezTo>
                      <a:cubicBezTo>
                        <a:pt x="762" y="39"/>
                        <a:pt x="754" y="20"/>
                        <a:pt x="747" y="0"/>
                      </a:cubicBezTo>
                      <a:cubicBezTo>
                        <a:pt x="747" y="0"/>
                        <a:pt x="747" y="0"/>
                        <a:pt x="747" y="0"/>
                      </a:cubicBezTo>
                      <a:cubicBezTo>
                        <a:pt x="547" y="0"/>
                        <a:pt x="547" y="0"/>
                        <a:pt x="547" y="0"/>
                      </a:cubicBezTo>
                      <a:lnTo>
                        <a:pt x="540" y="5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Prostokąt: zaokrąglone rogi u góry 10">
                  <a:extLst>
                    <a:ext uri="{FF2B5EF4-FFF2-40B4-BE49-F238E27FC236}">
                      <a16:creationId xmlns:a16="http://schemas.microsoft.com/office/drawing/2014/main" id="{73120B48-577E-49A0-80E1-6BC55EA71B32}"/>
                    </a:ext>
                  </a:extLst>
                </p:cNvPr>
                <p:cNvSpPr/>
                <p:nvPr/>
              </p:nvSpPr>
              <p:spPr>
                <a:xfrm>
                  <a:off x="4594716" y="3985276"/>
                  <a:ext cx="2715722" cy="43741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Problem</a:t>
                  </a:r>
                </a:p>
              </p:txBody>
            </p:sp>
            <p:grpSp>
              <p:nvGrpSpPr>
                <p:cNvPr id="66" name="Grupa 65">
                  <a:extLst>
                    <a:ext uri="{FF2B5EF4-FFF2-40B4-BE49-F238E27FC236}">
                      <a16:creationId xmlns:a16="http://schemas.microsoft.com/office/drawing/2014/main" id="{C62CD078-C599-4F67-963C-B0ECBE3FDD64}"/>
                    </a:ext>
                  </a:extLst>
                </p:cNvPr>
                <p:cNvGrpSpPr/>
                <p:nvPr/>
              </p:nvGrpSpPr>
              <p:grpSpPr>
                <a:xfrm>
                  <a:off x="4845066" y="1215126"/>
                  <a:ext cx="2037209" cy="977054"/>
                  <a:chOff x="4638039" y="1261250"/>
                  <a:chExt cx="2253698" cy="914866"/>
                </a:xfrm>
              </p:grpSpPr>
              <p:sp>
                <p:nvSpPr>
                  <p:cNvPr id="65" name="Owal 64">
                    <a:extLst>
                      <a:ext uri="{FF2B5EF4-FFF2-40B4-BE49-F238E27FC236}">
                        <a16:creationId xmlns:a16="http://schemas.microsoft.com/office/drawing/2014/main" id="{4C726221-452C-41E2-8450-42AD1EB1A54A}"/>
                      </a:ext>
                    </a:extLst>
                  </p:cNvPr>
                  <p:cNvSpPr/>
                  <p:nvPr/>
                </p:nvSpPr>
                <p:spPr>
                  <a:xfrm>
                    <a:off x="4638039" y="1261250"/>
                    <a:ext cx="2253698" cy="9148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6"/>
                      </a:solidFill>
                    </a:endParaRPr>
                  </a:p>
                </p:txBody>
              </p:sp>
              <p:sp>
                <p:nvSpPr>
                  <p:cNvPr id="40" name="pole tekstowe 39">
                    <a:extLst>
                      <a:ext uri="{FF2B5EF4-FFF2-40B4-BE49-F238E27FC236}">
                        <a16:creationId xmlns:a16="http://schemas.microsoft.com/office/drawing/2014/main" id="{834EBC7D-4431-4A6C-8E1B-4870909F29EE}"/>
                      </a:ext>
                    </a:extLst>
                  </p:cNvPr>
                  <p:cNvSpPr txBox="1"/>
                  <p:nvPr/>
                </p:nvSpPr>
                <p:spPr>
                  <a:xfrm>
                    <a:off x="4759570" y="1377559"/>
                    <a:ext cx="2010634" cy="682250"/>
                  </a:xfrm>
                  <a:prstGeom prst="rect">
                    <a:avLst/>
                  </a:prstGeom>
                  <a:noFill/>
                </p:spPr>
                <p:txBody>
                  <a:bodyPr wrap="none" rtlCol="0" anchor="ctr">
                    <a:noAutofit/>
                  </a:bodyPr>
                  <a:lstStyle/>
                  <a:p>
                    <a:pPr algn="ctr"/>
                    <a:r>
                      <a:rPr lang="en-US" sz="2400" dirty="0">
                        <a:solidFill>
                          <a:schemeClr val="bg1"/>
                        </a:solidFill>
                      </a:rPr>
                      <a:t>Symptoms</a:t>
                    </a:r>
                  </a:p>
                </p:txBody>
              </p:sp>
            </p:grpSp>
          </p:grpSp>
          <p:sp>
            <p:nvSpPr>
              <p:cNvPr id="19" name="Owal 18">
                <a:extLst>
                  <a:ext uri="{FF2B5EF4-FFF2-40B4-BE49-F238E27FC236}">
                    <a16:creationId xmlns:a16="http://schemas.microsoft.com/office/drawing/2014/main" id="{98F0989D-0CCD-46A5-91BD-C4AE2C3B0E87}"/>
                  </a:ext>
                </a:extLst>
              </p:cNvPr>
              <p:cNvSpPr/>
              <p:nvPr/>
            </p:nvSpPr>
            <p:spPr>
              <a:xfrm>
                <a:off x="6656686" y="4743129"/>
                <a:ext cx="181619" cy="181619"/>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wal 19">
                <a:extLst>
                  <a:ext uri="{FF2B5EF4-FFF2-40B4-BE49-F238E27FC236}">
                    <a16:creationId xmlns:a16="http://schemas.microsoft.com/office/drawing/2014/main" id="{87424EC9-D79C-4351-8BF9-D9E521B4473C}"/>
                  </a:ext>
                </a:extLst>
              </p:cNvPr>
              <p:cNvSpPr/>
              <p:nvPr/>
            </p:nvSpPr>
            <p:spPr>
              <a:xfrm>
                <a:off x="6151861" y="5038404"/>
                <a:ext cx="181619" cy="181619"/>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wal 20">
                <a:extLst>
                  <a:ext uri="{FF2B5EF4-FFF2-40B4-BE49-F238E27FC236}">
                    <a16:creationId xmlns:a16="http://schemas.microsoft.com/office/drawing/2014/main" id="{E16A1406-60F6-4BCD-9C4D-355062C59E07}"/>
                  </a:ext>
                </a:extLst>
              </p:cNvPr>
              <p:cNvSpPr/>
              <p:nvPr/>
            </p:nvSpPr>
            <p:spPr>
              <a:xfrm>
                <a:off x="5770713" y="5740314"/>
                <a:ext cx="181619" cy="181619"/>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wal 21">
                <a:extLst>
                  <a:ext uri="{FF2B5EF4-FFF2-40B4-BE49-F238E27FC236}">
                    <a16:creationId xmlns:a16="http://schemas.microsoft.com/office/drawing/2014/main" id="{77C62469-433B-4B81-9580-AD7A33728ED7}"/>
                  </a:ext>
                </a:extLst>
              </p:cNvPr>
              <p:cNvSpPr/>
              <p:nvPr/>
            </p:nvSpPr>
            <p:spPr>
              <a:xfrm>
                <a:off x="5162711" y="5026262"/>
                <a:ext cx="181619" cy="181619"/>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Prostokąt 57">
              <a:extLst>
                <a:ext uri="{FF2B5EF4-FFF2-40B4-BE49-F238E27FC236}">
                  <a16:creationId xmlns:a16="http://schemas.microsoft.com/office/drawing/2014/main" id="{26259EBD-26F0-46DE-9DA5-4108A65CF396}"/>
                </a:ext>
              </a:extLst>
            </p:cNvPr>
            <p:cNvSpPr/>
            <p:nvPr/>
          </p:nvSpPr>
          <p:spPr>
            <a:xfrm rot="5400000">
              <a:off x="6095523" y="3021317"/>
              <a:ext cx="56402" cy="259005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82728810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rostokąt 16">
            <a:extLst>
              <a:ext uri="{FF2B5EF4-FFF2-40B4-BE49-F238E27FC236}">
                <a16:creationId xmlns:a16="http://schemas.microsoft.com/office/drawing/2014/main" id="{BFD8CA8E-9B2B-4AB8-8672-C6188179274B}"/>
              </a:ext>
            </a:extLst>
          </p:cNvPr>
          <p:cNvSpPr/>
          <p:nvPr/>
        </p:nvSpPr>
        <p:spPr>
          <a:xfrm>
            <a:off x="-5328" y="4124401"/>
            <a:ext cx="12197328" cy="27335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id="{242909A7-F8CD-4964-8B16-B70742FCC193}"/>
              </a:ext>
            </a:extLst>
          </p:cNvPr>
          <p:cNvSpPr>
            <a:spLocks noGrp="1"/>
          </p:cNvSpPr>
          <p:nvPr>
            <p:ph type="title"/>
          </p:nvPr>
        </p:nvSpPr>
        <p:spPr/>
        <p:txBody>
          <a:bodyPr/>
          <a:lstStyle/>
          <a:p>
            <a:r>
              <a:rPr lang="en-US" dirty="0"/>
              <a:t>Problem Analysis Tree Diagram</a:t>
            </a:r>
          </a:p>
        </p:txBody>
      </p:sp>
      <p:sp>
        <p:nvSpPr>
          <p:cNvPr id="9" name="Freeform 5">
            <a:extLst>
              <a:ext uri="{FF2B5EF4-FFF2-40B4-BE49-F238E27FC236}">
                <a16:creationId xmlns:a16="http://schemas.microsoft.com/office/drawing/2014/main" id="{34A7FABE-071B-4583-BA2B-FA5686D462C0}"/>
              </a:ext>
            </a:extLst>
          </p:cNvPr>
          <p:cNvSpPr>
            <a:spLocks/>
          </p:cNvSpPr>
          <p:nvPr/>
        </p:nvSpPr>
        <p:spPr bwMode="auto">
          <a:xfrm>
            <a:off x="5218695" y="2684631"/>
            <a:ext cx="1384959" cy="536622"/>
          </a:xfrm>
          <a:custGeom>
            <a:avLst/>
            <a:gdLst>
              <a:gd name="T0" fmla="*/ 758 w 1043"/>
              <a:gd name="T1" fmla="*/ 0 h 404"/>
              <a:gd name="T2" fmla="*/ 522 w 1043"/>
              <a:gd name="T3" fmla="*/ 89 h 404"/>
              <a:gd name="T4" fmla="*/ 286 w 1043"/>
              <a:gd name="T5" fmla="*/ 0 h 404"/>
              <a:gd name="T6" fmla="*/ 0 w 1043"/>
              <a:gd name="T7" fmla="*/ 201 h 404"/>
              <a:gd name="T8" fmla="*/ 286 w 1043"/>
              <a:gd name="T9" fmla="*/ 404 h 404"/>
              <a:gd name="T10" fmla="*/ 522 w 1043"/>
              <a:gd name="T11" fmla="*/ 313 h 404"/>
              <a:gd name="T12" fmla="*/ 758 w 1043"/>
              <a:gd name="T13" fmla="*/ 404 h 404"/>
              <a:gd name="T14" fmla="*/ 1043 w 1043"/>
              <a:gd name="T15" fmla="*/ 201 h 404"/>
              <a:gd name="T16" fmla="*/ 758 w 1043"/>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3" h="404">
                <a:moveTo>
                  <a:pt x="758" y="0"/>
                </a:moveTo>
                <a:cubicBezTo>
                  <a:pt x="659" y="0"/>
                  <a:pt x="573" y="34"/>
                  <a:pt x="522" y="89"/>
                </a:cubicBezTo>
                <a:cubicBezTo>
                  <a:pt x="471" y="34"/>
                  <a:pt x="384" y="0"/>
                  <a:pt x="286" y="0"/>
                </a:cubicBezTo>
                <a:cubicBezTo>
                  <a:pt x="129" y="0"/>
                  <a:pt x="0" y="90"/>
                  <a:pt x="0" y="201"/>
                </a:cubicBezTo>
                <a:cubicBezTo>
                  <a:pt x="0" y="313"/>
                  <a:pt x="129" y="404"/>
                  <a:pt x="286" y="404"/>
                </a:cubicBezTo>
                <a:cubicBezTo>
                  <a:pt x="384" y="404"/>
                  <a:pt x="471" y="368"/>
                  <a:pt x="522" y="313"/>
                </a:cubicBezTo>
                <a:cubicBezTo>
                  <a:pt x="573" y="368"/>
                  <a:pt x="659" y="404"/>
                  <a:pt x="758" y="404"/>
                </a:cubicBezTo>
                <a:cubicBezTo>
                  <a:pt x="915" y="404"/>
                  <a:pt x="1043" y="313"/>
                  <a:pt x="1043" y="201"/>
                </a:cubicBezTo>
                <a:cubicBezTo>
                  <a:pt x="1043" y="90"/>
                  <a:pt x="915" y="0"/>
                  <a:pt x="758" y="0"/>
                </a:cubicBez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6">
            <a:extLst>
              <a:ext uri="{FF2B5EF4-FFF2-40B4-BE49-F238E27FC236}">
                <a16:creationId xmlns:a16="http://schemas.microsoft.com/office/drawing/2014/main" id="{D5B3D14B-5769-4FFA-BA6B-4BFABF63E316}"/>
              </a:ext>
            </a:extLst>
          </p:cNvPr>
          <p:cNvSpPr>
            <a:spLocks/>
          </p:cNvSpPr>
          <p:nvPr/>
        </p:nvSpPr>
        <p:spPr bwMode="auto">
          <a:xfrm>
            <a:off x="4533450" y="1124744"/>
            <a:ext cx="2558162" cy="1911059"/>
          </a:xfrm>
          <a:custGeom>
            <a:avLst/>
            <a:gdLst>
              <a:gd name="T0" fmla="*/ 1744 w 1927"/>
              <a:gd name="T1" fmla="*/ 827 h 1440"/>
              <a:gd name="T2" fmla="*/ 1857 w 1927"/>
              <a:gd name="T3" fmla="*/ 617 h 1440"/>
              <a:gd name="T4" fmla="*/ 1141 w 1927"/>
              <a:gd name="T5" fmla="*/ 48 h 1440"/>
              <a:gd name="T6" fmla="*/ 317 w 1927"/>
              <a:gd name="T7" fmla="*/ 406 h 1440"/>
              <a:gd name="T8" fmla="*/ 0 w 1927"/>
              <a:gd name="T9" fmla="*/ 848 h 1440"/>
              <a:gd name="T10" fmla="*/ 710 w 1927"/>
              <a:gd name="T11" fmla="*/ 1377 h 1440"/>
              <a:gd name="T12" fmla="*/ 1169 w 1927"/>
              <a:gd name="T13" fmla="*/ 1251 h 1440"/>
              <a:gd name="T14" fmla="*/ 1528 w 1927"/>
              <a:gd name="T15" fmla="*/ 1440 h 1440"/>
              <a:gd name="T16" fmla="*/ 1927 w 1927"/>
              <a:gd name="T17" fmla="*/ 1107 h 1440"/>
              <a:gd name="T18" fmla="*/ 1744 w 1927"/>
              <a:gd name="T19" fmla="*/ 82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7" h="1440">
                <a:moveTo>
                  <a:pt x="1744" y="827"/>
                </a:moveTo>
                <a:cubicBezTo>
                  <a:pt x="1807" y="768"/>
                  <a:pt x="1847" y="697"/>
                  <a:pt x="1857" y="617"/>
                </a:cubicBezTo>
                <a:cubicBezTo>
                  <a:pt x="1888" y="353"/>
                  <a:pt x="1567" y="99"/>
                  <a:pt x="1141" y="48"/>
                </a:cubicBezTo>
                <a:cubicBezTo>
                  <a:pt x="729" y="0"/>
                  <a:pt x="370" y="158"/>
                  <a:pt x="317" y="406"/>
                </a:cubicBezTo>
                <a:cubicBezTo>
                  <a:pt x="126" y="501"/>
                  <a:pt x="0" y="664"/>
                  <a:pt x="0" y="848"/>
                </a:cubicBezTo>
                <a:cubicBezTo>
                  <a:pt x="0" y="1140"/>
                  <a:pt x="318" y="1377"/>
                  <a:pt x="710" y="1377"/>
                </a:cubicBezTo>
                <a:cubicBezTo>
                  <a:pt x="885" y="1377"/>
                  <a:pt x="1045" y="1330"/>
                  <a:pt x="1169" y="1251"/>
                </a:cubicBezTo>
                <a:cubicBezTo>
                  <a:pt x="1233" y="1363"/>
                  <a:pt x="1370" y="1440"/>
                  <a:pt x="1528" y="1440"/>
                </a:cubicBezTo>
                <a:cubicBezTo>
                  <a:pt x="1749" y="1440"/>
                  <a:pt x="1927" y="1290"/>
                  <a:pt x="1927" y="1107"/>
                </a:cubicBezTo>
                <a:cubicBezTo>
                  <a:pt x="1927" y="989"/>
                  <a:pt x="1854" y="885"/>
                  <a:pt x="1744" y="82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7">
            <a:extLst>
              <a:ext uri="{FF2B5EF4-FFF2-40B4-BE49-F238E27FC236}">
                <a16:creationId xmlns:a16="http://schemas.microsoft.com/office/drawing/2014/main" id="{C69B151B-AF83-401A-9AD2-8E0EB5688E6B}"/>
              </a:ext>
            </a:extLst>
          </p:cNvPr>
          <p:cNvSpPr>
            <a:spLocks/>
          </p:cNvSpPr>
          <p:nvPr/>
        </p:nvSpPr>
        <p:spPr bwMode="auto">
          <a:xfrm>
            <a:off x="5372580" y="2047665"/>
            <a:ext cx="1187671" cy="2076781"/>
          </a:xfrm>
          <a:custGeom>
            <a:avLst/>
            <a:gdLst>
              <a:gd name="T0" fmla="*/ 534 w 895"/>
              <a:gd name="T1" fmla="*/ 1565 h 1565"/>
              <a:gd name="T2" fmla="*/ 510 w 895"/>
              <a:gd name="T3" fmla="*/ 897 h 1565"/>
              <a:gd name="T4" fmla="*/ 895 w 895"/>
              <a:gd name="T5" fmla="*/ 561 h 1565"/>
              <a:gd name="T6" fmla="*/ 707 w 895"/>
              <a:gd name="T7" fmla="*/ 598 h 1565"/>
              <a:gd name="T8" fmla="*/ 816 w 895"/>
              <a:gd name="T9" fmla="*/ 332 h 1565"/>
              <a:gd name="T10" fmla="*/ 494 w 895"/>
              <a:gd name="T11" fmla="*/ 702 h 1565"/>
              <a:gd name="T12" fmla="*/ 594 w 895"/>
              <a:gd name="T13" fmla="*/ 351 h 1565"/>
              <a:gd name="T14" fmla="*/ 541 w 895"/>
              <a:gd name="T15" fmla="*/ 316 h 1565"/>
              <a:gd name="T16" fmla="*/ 402 w 895"/>
              <a:gd name="T17" fmla="*/ 656 h 1565"/>
              <a:gd name="T18" fmla="*/ 343 w 895"/>
              <a:gd name="T19" fmla="*/ 532 h 1565"/>
              <a:gd name="T20" fmla="*/ 253 w 895"/>
              <a:gd name="T21" fmla="*/ 0 h 1565"/>
              <a:gd name="T22" fmla="*/ 268 w 895"/>
              <a:gd name="T23" fmla="*/ 474 h 1565"/>
              <a:gd name="T24" fmla="*/ 0 w 895"/>
              <a:gd name="T25" fmla="*/ 296 h 1565"/>
              <a:gd name="T26" fmla="*/ 356 w 895"/>
              <a:gd name="T27" fmla="*/ 897 h 1565"/>
              <a:gd name="T28" fmla="*/ 334 w 895"/>
              <a:gd name="T29" fmla="*/ 1565 h 1565"/>
              <a:gd name="T30" fmla="*/ 534 w 895"/>
              <a:gd name="T31" fmla="*/ 156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5" h="1565">
                <a:moveTo>
                  <a:pt x="534" y="1565"/>
                </a:moveTo>
                <a:cubicBezTo>
                  <a:pt x="517" y="1435"/>
                  <a:pt x="510" y="897"/>
                  <a:pt x="510" y="897"/>
                </a:cubicBezTo>
                <a:cubicBezTo>
                  <a:pt x="521" y="702"/>
                  <a:pt x="800" y="609"/>
                  <a:pt x="895" y="561"/>
                </a:cubicBezTo>
                <a:cubicBezTo>
                  <a:pt x="817" y="539"/>
                  <a:pt x="707" y="598"/>
                  <a:pt x="707" y="598"/>
                </a:cubicBezTo>
                <a:cubicBezTo>
                  <a:pt x="707" y="598"/>
                  <a:pt x="836" y="482"/>
                  <a:pt x="816" y="332"/>
                </a:cubicBezTo>
                <a:cubicBezTo>
                  <a:pt x="813" y="521"/>
                  <a:pt x="494" y="733"/>
                  <a:pt x="494" y="702"/>
                </a:cubicBezTo>
                <a:cubicBezTo>
                  <a:pt x="593" y="554"/>
                  <a:pt x="594" y="351"/>
                  <a:pt x="594" y="351"/>
                </a:cubicBezTo>
                <a:cubicBezTo>
                  <a:pt x="594" y="351"/>
                  <a:pt x="594" y="327"/>
                  <a:pt x="541" y="316"/>
                </a:cubicBezTo>
                <a:cubicBezTo>
                  <a:pt x="549" y="470"/>
                  <a:pt x="402" y="656"/>
                  <a:pt x="402" y="656"/>
                </a:cubicBezTo>
                <a:cubicBezTo>
                  <a:pt x="402" y="656"/>
                  <a:pt x="401" y="675"/>
                  <a:pt x="343" y="532"/>
                </a:cubicBezTo>
                <a:cubicBezTo>
                  <a:pt x="317" y="470"/>
                  <a:pt x="257" y="188"/>
                  <a:pt x="253" y="0"/>
                </a:cubicBezTo>
                <a:cubicBezTo>
                  <a:pt x="200" y="197"/>
                  <a:pt x="268" y="474"/>
                  <a:pt x="268" y="474"/>
                </a:cubicBezTo>
                <a:cubicBezTo>
                  <a:pt x="268" y="474"/>
                  <a:pt x="187" y="371"/>
                  <a:pt x="0" y="296"/>
                </a:cubicBezTo>
                <a:cubicBezTo>
                  <a:pt x="229" y="424"/>
                  <a:pt x="354" y="719"/>
                  <a:pt x="356" y="897"/>
                </a:cubicBezTo>
                <a:cubicBezTo>
                  <a:pt x="356" y="897"/>
                  <a:pt x="350" y="1435"/>
                  <a:pt x="334" y="1565"/>
                </a:cubicBezTo>
                <a:cubicBezTo>
                  <a:pt x="534" y="1565"/>
                  <a:pt x="534" y="1565"/>
                  <a:pt x="534" y="1565"/>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9">
            <a:extLst>
              <a:ext uri="{FF2B5EF4-FFF2-40B4-BE49-F238E27FC236}">
                <a16:creationId xmlns:a16="http://schemas.microsoft.com/office/drawing/2014/main" id="{1F960917-3592-45D7-8D10-F8B061F14E39}"/>
              </a:ext>
            </a:extLst>
          </p:cNvPr>
          <p:cNvSpPr>
            <a:spLocks/>
          </p:cNvSpPr>
          <p:nvPr/>
        </p:nvSpPr>
        <p:spPr bwMode="auto">
          <a:xfrm>
            <a:off x="5089800" y="4124445"/>
            <a:ext cx="1728239" cy="2028158"/>
          </a:xfrm>
          <a:custGeom>
            <a:avLst/>
            <a:gdLst>
              <a:gd name="T0" fmla="*/ 540 w 1302"/>
              <a:gd name="T1" fmla="*/ 55 h 1161"/>
              <a:gd name="T2" fmla="*/ 0 w 1302"/>
              <a:gd name="T3" fmla="*/ 378 h 1161"/>
              <a:gd name="T4" fmla="*/ 313 w 1302"/>
              <a:gd name="T5" fmla="*/ 328 h 1161"/>
              <a:gd name="T6" fmla="*/ 181 w 1302"/>
              <a:gd name="T7" fmla="*/ 655 h 1161"/>
              <a:gd name="T8" fmla="*/ 551 w 1302"/>
              <a:gd name="T9" fmla="*/ 212 h 1161"/>
              <a:gd name="T10" fmla="*/ 335 w 1302"/>
              <a:gd name="T11" fmla="*/ 591 h 1161"/>
              <a:gd name="T12" fmla="*/ 334 w 1302"/>
              <a:gd name="T13" fmla="*/ 593 h 1161"/>
              <a:gd name="T14" fmla="*/ 525 w 1302"/>
              <a:gd name="T15" fmla="*/ 416 h 1161"/>
              <a:gd name="T16" fmla="*/ 490 w 1302"/>
              <a:gd name="T17" fmla="*/ 698 h 1161"/>
              <a:gd name="T18" fmla="*/ 553 w 1302"/>
              <a:gd name="T19" fmla="*/ 898 h 1161"/>
              <a:gd name="T20" fmla="*/ 679 w 1302"/>
              <a:gd name="T21" fmla="*/ 1161 h 1161"/>
              <a:gd name="T22" fmla="*/ 626 w 1302"/>
              <a:gd name="T23" fmla="*/ 960 h 1161"/>
              <a:gd name="T24" fmla="*/ 542 w 1302"/>
              <a:gd name="T25" fmla="*/ 761 h 1161"/>
              <a:gd name="T26" fmla="*/ 773 w 1302"/>
              <a:gd name="T27" fmla="*/ 1015 h 1161"/>
              <a:gd name="T28" fmla="*/ 579 w 1302"/>
              <a:gd name="T29" fmla="*/ 724 h 1161"/>
              <a:gd name="T30" fmla="*/ 661 w 1302"/>
              <a:gd name="T31" fmla="*/ 218 h 1161"/>
              <a:gd name="T32" fmla="*/ 837 w 1302"/>
              <a:gd name="T33" fmla="*/ 784 h 1161"/>
              <a:gd name="T34" fmla="*/ 763 w 1302"/>
              <a:gd name="T35" fmla="*/ 274 h 1161"/>
              <a:gd name="T36" fmla="*/ 1029 w 1302"/>
              <a:gd name="T37" fmla="*/ 571 h 1161"/>
              <a:gd name="T38" fmla="*/ 767 w 1302"/>
              <a:gd name="T39" fmla="*/ 184 h 1161"/>
              <a:gd name="T40" fmla="*/ 1302 w 1302"/>
              <a:gd name="T41" fmla="*/ 527 h 1161"/>
              <a:gd name="T42" fmla="*/ 1005 w 1302"/>
              <a:gd name="T43" fmla="*/ 226 h 1161"/>
              <a:gd name="T44" fmla="*/ 1302 w 1302"/>
              <a:gd name="T45" fmla="*/ 132 h 1161"/>
              <a:gd name="T46" fmla="*/ 771 w 1302"/>
              <a:gd name="T47" fmla="*/ 55 h 1161"/>
              <a:gd name="T48" fmla="*/ 747 w 1302"/>
              <a:gd name="T49" fmla="*/ 0 h 1161"/>
              <a:gd name="T50" fmla="*/ 747 w 1302"/>
              <a:gd name="T51" fmla="*/ 0 h 1161"/>
              <a:gd name="T52" fmla="*/ 547 w 1302"/>
              <a:gd name="T53" fmla="*/ 0 h 1161"/>
              <a:gd name="T54" fmla="*/ 540 w 1302"/>
              <a:gd name="T55" fmla="*/ 55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2" h="1161">
                <a:moveTo>
                  <a:pt x="540" y="55"/>
                </a:moveTo>
                <a:cubicBezTo>
                  <a:pt x="516" y="228"/>
                  <a:pt x="87" y="378"/>
                  <a:pt x="0" y="378"/>
                </a:cubicBezTo>
                <a:cubicBezTo>
                  <a:pt x="84" y="418"/>
                  <a:pt x="240" y="366"/>
                  <a:pt x="313" y="328"/>
                </a:cubicBezTo>
                <a:cubicBezTo>
                  <a:pt x="187" y="430"/>
                  <a:pt x="165" y="586"/>
                  <a:pt x="181" y="655"/>
                </a:cubicBezTo>
                <a:cubicBezTo>
                  <a:pt x="223" y="489"/>
                  <a:pt x="379" y="272"/>
                  <a:pt x="551" y="212"/>
                </a:cubicBezTo>
                <a:cubicBezTo>
                  <a:pt x="552" y="297"/>
                  <a:pt x="447" y="484"/>
                  <a:pt x="335" y="591"/>
                </a:cubicBezTo>
                <a:cubicBezTo>
                  <a:pt x="284" y="634"/>
                  <a:pt x="335" y="591"/>
                  <a:pt x="334" y="593"/>
                </a:cubicBezTo>
                <a:cubicBezTo>
                  <a:pt x="443" y="556"/>
                  <a:pt x="498" y="488"/>
                  <a:pt x="525" y="416"/>
                </a:cubicBezTo>
                <a:cubicBezTo>
                  <a:pt x="475" y="551"/>
                  <a:pt x="479" y="607"/>
                  <a:pt x="490" y="698"/>
                </a:cubicBezTo>
                <a:cubicBezTo>
                  <a:pt x="500" y="790"/>
                  <a:pt x="512" y="817"/>
                  <a:pt x="553" y="898"/>
                </a:cubicBezTo>
                <a:cubicBezTo>
                  <a:pt x="610" y="1013"/>
                  <a:pt x="676" y="1035"/>
                  <a:pt x="679" y="1161"/>
                </a:cubicBezTo>
                <a:cubicBezTo>
                  <a:pt x="691" y="1077"/>
                  <a:pt x="678" y="1045"/>
                  <a:pt x="626" y="960"/>
                </a:cubicBezTo>
                <a:cubicBezTo>
                  <a:pt x="611" y="935"/>
                  <a:pt x="562" y="845"/>
                  <a:pt x="542" y="761"/>
                </a:cubicBezTo>
                <a:cubicBezTo>
                  <a:pt x="581" y="847"/>
                  <a:pt x="622" y="911"/>
                  <a:pt x="773" y="1015"/>
                </a:cubicBezTo>
                <a:cubicBezTo>
                  <a:pt x="674" y="944"/>
                  <a:pt x="608" y="832"/>
                  <a:pt x="579" y="724"/>
                </a:cubicBezTo>
                <a:cubicBezTo>
                  <a:pt x="550" y="612"/>
                  <a:pt x="595" y="316"/>
                  <a:pt x="661" y="218"/>
                </a:cubicBezTo>
                <a:cubicBezTo>
                  <a:pt x="781" y="334"/>
                  <a:pt x="854" y="611"/>
                  <a:pt x="837" y="784"/>
                </a:cubicBezTo>
                <a:cubicBezTo>
                  <a:pt x="891" y="590"/>
                  <a:pt x="829" y="414"/>
                  <a:pt x="763" y="274"/>
                </a:cubicBezTo>
                <a:cubicBezTo>
                  <a:pt x="855" y="334"/>
                  <a:pt x="989" y="464"/>
                  <a:pt x="1029" y="571"/>
                </a:cubicBezTo>
                <a:cubicBezTo>
                  <a:pt x="1006" y="443"/>
                  <a:pt x="864" y="250"/>
                  <a:pt x="767" y="184"/>
                </a:cubicBezTo>
                <a:cubicBezTo>
                  <a:pt x="948" y="251"/>
                  <a:pt x="1228" y="304"/>
                  <a:pt x="1302" y="527"/>
                </a:cubicBezTo>
                <a:cubicBezTo>
                  <a:pt x="1251" y="358"/>
                  <a:pt x="1143" y="306"/>
                  <a:pt x="1005" y="226"/>
                </a:cubicBezTo>
                <a:cubicBezTo>
                  <a:pt x="1089" y="221"/>
                  <a:pt x="1230" y="181"/>
                  <a:pt x="1302" y="132"/>
                </a:cubicBezTo>
                <a:cubicBezTo>
                  <a:pt x="1109" y="165"/>
                  <a:pt x="872" y="228"/>
                  <a:pt x="771" y="55"/>
                </a:cubicBezTo>
                <a:cubicBezTo>
                  <a:pt x="762" y="39"/>
                  <a:pt x="754" y="20"/>
                  <a:pt x="747" y="0"/>
                </a:cubicBezTo>
                <a:cubicBezTo>
                  <a:pt x="747" y="0"/>
                  <a:pt x="747" y="0"/>
                  <a:pt x="747" y="0"/>
                </a:cubicBezTo>
                <a:cubicBezTo>
                  <a:pt x="547" y="0"/>
                  <a:pt x="547" y="0"/>
                  <a:pt x="547" y="0"/>
                </a:cubicBezTo>
                <a:lnTo>
                  <a:pt x="540" y="5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Owal 4">
            <a:extLst>
              <a:ext uri="{FF2B5EF4-FFF2-40B4-BE49-F238E27FC236}">
                <a16:creationId xmlns:a16="http://schemas.microsoft.com/office/drawing/2014/main" id="{F9A84AD9-B78C-409D-93B8-5E4B5EAFF0A8}"/>
              </a:ext>
            </a:extLst>
          </p:cNvPr>
          <p:cNvSpPr/>
          <p:nvPr/>
        </p:nvSpPr>
        <p:spPr>
          <a:xfrm>
            <a:off x="5821363" y="3991845"/>
            <a:ext cx="265112" cy="26511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wal 6">
            <a:extLst>
              <a:ext uri="{FF2B5EF4-FFF2-40B4-BE49-F238E27FC236}">
                <a16:creationId xmlns:a16="http://schemas.microsoft.com/office/drawing/2014/main" id="{7F4C2094-C21C-42B1-8935-D16010678FD3}"/>
              </a:ext>
            </a:extLst>
          </p:cNvPr>
          <p:cNvSpPr/>
          <p:nvPr/>
        </p:nvSpPr>
        <p:spPr>
          <a:xfrm>
            <a:off x="5990862" y="2021060"/>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wal 7">
            <a:extLst>
              <a:ext uri="{FF2B5EF4-FFF2-40B4-BE49-F238E27FC236}">
                <a16:creationId xmlns:a16="http://schemas.microsoft.com/office/drawing/2014/main" id="{550AD9DE-6C83-488F-A9D4-7E99CE31F669}"/>
              </a:ext>
            </a:extLst>
          </p:cNvPr>
          <p:cNvSpPr/>
          <p:nvPr/>
        </p:nvSpPr>
        <p:spPr>
          <a:xfrm>
            <a:off x="5803447" y="5769428"/>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wal 17">
            <a:extLst>
              <a:ext uri="{FF2B5EF4-FFF2-40B4-BE49-F238E27FC236}">
                <a16:creationId xmlns:a16="http://schemas.microsoft.com/office/drawing/2014/main" id="{2C166C7D-AEEB-42FF-A040-BC6071A8328B}"/>
              </a:ext>
            </a:extLst>
          </p:cNvPr>
          <p:cNvSpPr/>
          <p:nvPr/>
        </p:nvSpPr>
        <p:spPr>
          <a:xfrm>
            <a:off x="6713308" y="2543213"/>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wal 18">
            <a:extLst>
              <a:ext uri="{FF2B5EF4-FFF2-40B4-BE49-F238E27FC236}">
                <a16:creationId xmlns:a16="http://schemas.microsoft.com/office/drawing/2014/main" id="{8B429A7A-1022-41BB-BBDF-C86AEF5C92D3}"/>
              </a:ext>
            </a:extLst>
          </p:cNvPr>
          <p:cNvSpPr/>
          <p:nvPr/>
        </p:nvSpPr>
        <p:spPr>
          <a:xfrm>
            <a:off x="6261642" y="1576807"/>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wal 19">
            <a:extLst>
              <a:ext uri="{FF2B5EF4-FFF2-40B4-BE49-F238E27FC236}">
                <a16:creationId xmlns:a16="http://schemas.microsoft.com/office/drawing/2014/main" id="{B0A7E166-6081-43D1-8F6F-A1B589C11418}"/>
              </a:ext>
            </a:extLst>
          </p:cNvPr>
          <p:cNvSpPr/>
          <p:nvPr/>
        </p:nvSpPr>
        <p:spPr>
          <a:xfrm>
            <a:off x="5692346" y="5247121"/>
            <a:ext cx="150472" cy="15047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wal 20">
            <a:extLst>
              <a:ext uri="{FF2B5EF4-FFF2-40B4-BE49-F238E27FC236}">
                <a16:creationId xmlns:a16="http://schemas.microsoft.com/office/drawing/2014/main" id="{753215D0-F2D5-4CD5-90B2-7E8BED822421}"/>
              </a:ext>
            </a:extLst>
          </p:cNvPr>
          <p:cNvSpPr/>
          <p:nvPr/>
        </p:nvSpPr>
        <p:spPr>
          <a:xfrm>
            <a:off x="5297344" y="4871701"/>
            <a:ext cx="150472" cy="15047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8" name="Łącznik: łamany 47">
            <a:extLst>
              <a:ext uri="{FF2B5EF4-FFF2-40B4-BE49-F238E27FC236}">
                <a16:creationId xmlns:a16="http://schemas.microsoft.com/office/drawing/2014/main" id="{3BC17199-E306-41E6-977B-F1A814FE7405}"/>
              </a:ext>
            </a:extLst>
          </p:cNvPr>
          <p:cNvCxnSpPr>
            <a:cxnSpLocks/>
            <a:stCxn id="19" idx="6"/>
            <a:endCxn id="24" idx="1"/>
          </p:cNvCxnSpPr>
          <p:nvPr/>
        </p:nvCxnSpPr>
        <p:spPr>
          <a:xfrm>
            <a:off x="6412114" y="1652043"/>
            <a:ext cx="1235756" cy="613708"/>
          </a:xfrm>
          <a:prstGeom prst="bentConnector3">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Łącznik: łamany 49">
            <a:extLst>
              <a:ext uri="{FF2B5EF4-FFF2-40B4-BE49-F238E27FC236}">
                <a16:creationId xmlns:a16="http://schemas.microsoft.com/office/drawing/2014/main" id="{69B3BE66-601C-4611-B0CF-03ABB5A12375}"/>
              </a:ext>
            </a:extLst>
          </p:cNvPr>
          <p:cNvCxnSpPr>
            <a:stCxn id="18" idx="6"/>
            <a:endCxn id="24" idx="1"/>
          </p:cNvCxnSpPr>
          <p:nvPr/>
        </p:nvCxnSpPr>
        <p:spPr>
          <a:xfrm flipV="1">
            <a:off x="6863780" y="2265751"/>
            <a:ext cx="784090" cy="352698"/>
          </a:xfrm>
          <a:prstGeom prst="bentConnector3">
            <a:avLst>
              <a:gd name="adj1" fmla="val 50000"/>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Łącznik: łamany 53">
            <a:extLst>
              <a:ext uri="{FF2B5EF4-FFF2-40B4-BE49-F238E27FC236}">
                <a16:creationId xmlns:a16="http://schemas.microsoft.com/office/drawing/2014/main" id="{C47F2E2F-C923-40B8-9C8F-A1D0E9E54448}"/>
              </a:ext>
            </a:extLst>
          </p:cNvPr>
          <p:cNvCxnSpPr>
            <a:stCxn id="7" idx="6"/>
            <a:endCxn id="24" idx="1"/>
          </p:cNvCxnSpPr>
          <p:nvPr/>
        </p:nvCxnSpPr>
        <p:spPr>
          <a:xfrm>
            <a:off x="6141334" y="2096296"/>
            <a:ext cx="1506536" cy="169455"/>
          </a:xfrm>
          <a:prstGeom prst="bentConnector3">
            <a:avLst>
              <a:gd name="adj1" fmla="val 50000"/>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Łącznik: łamany 56">
            <a:extLst>
              <a:ext uri="{FF2B5EF4-FFF2-40B4-BE49-F238E27FC236}">
                <a16:creationId xmlns:a16="http://schemas.microsoft.com/office/drawing/2014/main" id="{248142BB-92ED-4AE2-BCC5-DF078EA57995}"/>
              </a:ext>
            </a:extLst>
          </p:cNvPr>
          <p:cNvCxnSpPr>
            <a:stCxn id="39" idx="3"/>
            <a:endCxn id="21" idx="2"/>
          </p:cNvCxnSpPr>
          <p:nvPr/>
        </p:nvCxnSpPr>
        <p:spPr>
          <a:xfrm>
            <a:off x="4194006" y="2863770"/>
            <a:ext cx="1103338" cy="2083167"/>
          </a:xfrm>
          <a:prstGeom prst="bentConnector3">
            <a:avLst>
              <a:gd name="adj1" fmla="val 37051"/>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Łącznik: łamany 58">
            <a:extLst>
              <a:ext uri="{FF2B5EF4-FFF2-40B4-BE49-F238E27FC236}">
                <a16:creationId xmlns:a16="http://schemas.microsoft.com/office/drawing/2014/main" id="{D9D3A10F-DACC-4598-8DE9-E3D121986473}"/>
              </a:ext>
            </a:extLst>
          </p:cNvPr>
          <p:cNvCxnSpPr>
            <a:stCxn id="20" idx="2"/>
            <a:endCxn id="39" idx="3"/>
          </p:cNvCxnSpPr>
          <p:nvPr/>
        </p:nvCxnSpPr>
        <p:spPr>
          <a:xfrm rot="10800000">
            <a:off x="4194006" y="2863771"/>
            <a:ext cx="1498340" cy="2458587"/>
          </a:xfrm>
          <a:prstGeom prst="bentConnector3">
            <a:avLst>
              <a:gd name="adj1" fmla="val 72886"/>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 name="Łącznik: łamany 63">
            <a:extLst>
              <a:ext uri="{FF2B5EF4-FFF2-40B4-BE49-F238E27FC236}">
                <a16:creationId xmlns:a16="http://schemas.microsoft.com/office/drawing/2014/main" id="{6B13C6BF-2A6E-407B-B88A-C018A4471664}"/>
              </a:ext>
            </a:extLst>
          </p:cNvPr>
          <p:cNvCxnSpPr>
            <a:stCxn id="8" idx="2"/>
            <a:endCxn id="39" idx="3"/>
          </p:cNvCxnSpPr>
          <p:nvPr/>
        </p:nvCxnSpPr>
        <p:spPr>
          <a:xfrm rot="10800000">
            <a:off x="4194007" y="2863770"/>
            <a:ext cx="1609441" cy="2980894"/>
          </a:xfrm>
          <a:prstGeom prst="bentConnector3">
            <a:avLst>
              <a:gd name="adj1" fmla="val 74856"/>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Łącznik: łamany 70">
            <a:extLst>
              <a:ext uri="{FF2B5EF4-FFF2-40B4-BE49-F238E27FC236}">
                <a16:creationId xmlns:a16="http://schemas.microsoft.com/office/drawing/2014/main" id="{1580ABF9-E7C3-4889-A762-54DEFC10711E}"/>
              </a:ext>
            </a:extLst>
          </p:cNvPr>
          <p:cNvCxnSpPr>
            <a:cxnSpLocks/>
            <a:stCxn id="5" idx="0"/>
            <a:endCxn id="32" idx="1"/>
          </p:cNvCxnSpPr>
          <p:nvPr/>
        </p:nvCxnSpPr>
        <p:spPr>
          <a:xfrm rot="16200000" flipH="1">
            <a:off x="6380608" y="3565155"/>
            <a:ext cx="840571" cy="1693951"/>
          </a:xfrm>
          <a:prstGeom prst="bentConnector4">
            <a:avLst>
              <a:gd name="adj1" fmla="val -27196"/>
              <a:gd name="adj2" fmla="val 66283"/>
            </a:avLst>
          </a:prstGeom>
          <a:ln w="28575">
            <a:solidFill>
              <a:schemeClr val="accent3">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upa 12">
            <a:extLst>
              <a:ext uri="{FF2B5EF4-FFF2-40B4-BE49-F238E27FC236}">
                <a16:creationId xmlns:a16="http://schemas.microsoft.com/office/drawing/2014/main" id="{F84728C1-B7A3-4A4D-9EEC-397C7BA33C09}"/>
              </a:ext>
            </a:extLst>
          </p:cNvPr>
          <p:cNvGrpSpPr/>
          <p:nvPr/>
        </p:nvGrpSpPr>
        <p:grpSpPr>
          <a:xfrm>
            <a:off x="7647870" y="1856821"/>
            <a:ext cx="3242360" cy="1796219"/>
            <a:chOff x="7647870" y="1856821"/>
            <a:chExt cx="3242360" cy="1796219"/>
          </a:xfrm>
        </p:grpSpPr>
        <p:grpSp>
          <p:nvGrpSpPr>
            <p:cNvPr id="44" name="Grupa 43">
              <a:extLst>
                <a:ext uri="{FF2B5EF4-FFF2-40B4-BE49-F238E27FC236}">
                  <a16:creationId xmlns:a16="http://schemas.microsoft.com/office/drawing/2014/main" id="{C02C62FB-6A4C-4B0B-83A3-89A9187B61AF}"/>
                </a:ext>
              </a:extLst>
            </p:cNvPr>
            <p:cNvGrpSpPr/>
            <p:nvPr/>
          </p:nvGrpSpPr>
          <p:grpSpPr>
            <a:xfrm>
              <a:off x="7647870" y="1856821"/>
              <a:ext cx="674599" cy="620183"/>
              <a:chOff x="7647870" y="1877799"/>
              <a:chExt cx="651781" cy="599206"/>
            </a:xfrm>
          </p:grpSpPr>
          <p:sp>
            <p:nvSpPr>
              <p:cNvPr id="56" name="Prostokąt: jeden ścięty róg 55">
                <a:extLst>
                  <a:ext uri="{FF2B5EF4-FFF2-40B4-BE49-F238E27FC236}">
                    <a16:creationId xmlns:a16="http://schemas.microsoft.com/office/drawing/2014/main" id="{9C5457F7-73D3-47F1-A723-16BBCDBE411C}"/>
                  </a:ext>
                </a:extLst>
              </p:cNvPr>
              <p:cNvSpPr/>
              <p:nvPr/>
            </p:nvSpPr>
            <p:spPr>
              <a:xfrm>
                <a:off x="7700445" y="1877799"/>
                <a:ext cx="599206" cy="599206"/>
              </a:xfrm>
              <a:prstGeom prst="snip1Rect">
                <a:avLst>
                  <a:gd name="adj" fmla="val 3187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Prostokąt: jeden ścięty róg 3">
                <a:extLst>
                  <a:ext uri="{FF2B5EF4-FFF2-40B4-BE49-F238E27FC236}">
                    <a16:creationId xmlns:a16="http://schemas.microsoft.com/office/drawing/2014/main" id="{8D6B7663-751F-473F-B4CC-4EE92791BFCD}"/>
                  </a:ext>
                </a:extLst>
              </p:cNvPr>
              <p:cNvSpPr/>
              <p:nvPr/>
            </p:nvSpPr>
            <p:spPr>
              <a:xfrm>
                <a:off x="7647870" y="1877799"/>
                <a:ext cx="599206" cy="599206"/>
              </a:xfrm>
              <a:prstGeom prst="snip1Rect">
                <a:avLst>
                  <a:gd name="adj" fmla="val 318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upa 28">
              <a:extLst>
                <a:ext uri="{FF2B5EF4-FFF2-40B4-BE49-F238E27FC236}">
                  <a16:creationId xmlns:a16="http://schemas.microsoft.com/office/drawing/2014/main" id="{03778412-3DE1-416A-9342-E084F452122C}"/>
                </a:ext>
              </a:extLst>
            </p:cNvPr>
            <p:cNvGrpSpPr/>
            <p:nvPr/>
          </p:nvGrpSpPr>
          <p:grpSpPr>
            <a:xfrm>
              <a:off x="7647870" y="2054496"/>
              <a:ext cx="3242360" cy="1598544"/>
              <a:chOff x="4602404" y="1249479"/>
              <a:chExt cx="3242360" cy="1786324"/>
            </a:xfrm>
          </p:grpSpPr>
          <p:grpSp>
            <p:nvGrpSpPr>
              <p:cNvPr id="23" name="Grupa 22">
                <a:extLst>
                  <a:ext uri="{FF2B5EF4-FFF2-40B4-BE49-F238E27FC236}">
                    <a16:creationId xmlns:a16="http://schemas.microsoft.com/office/drawing/2014/main" id="{78067F7E-0706-47E4-A054-AF173DA361EC}"/>
                  </a:ext>
                </a:extLst>
              </p:cNvPr>
              <p:cNvGrpSpPr/>
              <p:nvPr/>
            </p:nvGrpSpPr>
            <p:grpSpPr>
              <a:xfrm>
                <a:off x="4602404" y="1721972"/>
                <a:ext cx="3242360" cy="1313831"/>
                <a:chOff x="7586638" y="4167063"/>
                <a:chExt cx="3451625" cy="859198"/>
              </a:xfrm>
            </p:grpSpPr>
            <p:sp>
              <p:nvSpPr>
                <p:cNvPr id="25" name="pole tekstowe 24">
                  <a:extLst>
                    <a:ext uri="{FF2B5EF4-FFF2-40B4-BE49-F238E27FC236}">
                      <a16:creationId xmlns:a16="http://schemas.microsoft.com/office/drawing/2014/main" id="{358B289A-D4CC-4F84-A33D-3ADAF3707D3B}"/>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p:txBody>
            </p:sp>
            <p:grpSp>
              <p:nvGrpSpPr>
                <p:cNvPr id="26" name="Grupa 25">
                  <a:extLst>
                    <a:ext uri="{FF2B5EF4-FFF2-40B4-BE49-F238E27FC236}">
                      <a16:creationId xmlns:a16="http://schemas.microsoft.com/office/drawing/2014/main" id="{25680A6F-D063-44DE-8B27-A6669A7B23C4}"/>
                    </a:ext>
                  </a:extLst>
                </p:cNvPr>
                <p:cNvGrpSpPr/>
                <p:nvPr/>
              </p:nvGrpSpPr>
              <p:grpSpPr>
                <a:xfrm>
                  <a:off x="7586638" y="4167064"/>
                  <a:ext cx="3451625" cy="859197"/>
                  <a:chOff x="7586638" y="4167065"/>
                  <a:chExt cx="3451625" cy="576064"/>
                </a:xfrm>
              </p:grpSpPr>
              <p:sp>
                <p:nvSpPr>
                  <p:cNvPr id="27" name="Prostokąt 26">
                    <a:extLst>
                      <a:ext uri="{FF2B5EF4-FFF2-40B4-BE49-F238E27FC236}">
                        <a16:creationId xmlns:a16="http://schemas.microsoft.com/office/drawing/2014/main" id="{7CE33366-68E9-469D-8B40-94844DB1DE88}"/>
                      </a:ext>
                    </a:extLst>
                  </p:cNvPr>
                  <p:cNvSpPr/>
                  <p:nvPr/>
                </p:nvSpPr>
                <p:spPr>
                  <a:xfrm>
                    <a:off x="10992544"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Prostokąt 27">
                    <a:extLst>
                      <a:ext uri="{FF2B5EF4-FFF2-40B4-BE49-F238E27FC236}">
                        <a16:creationId xmlns:a16="http://schemas.microsoft.com/office/drawing/2014/main" id="{CD9C1E46-0836-4BC2-BCED-5D316BFFC65B}"/>
                      </a:ext>
                    </a:extLst>
                  </p:cNvPr>
                  <p:cNvSpPr/>
                  <p:nvPr/>
                </p:nvSpPr>
                <p:spPr>
                  <a:xfrm>
                    <a:off x="7586638" y="4167065"/>
                    <a:ext cx="45719" cy="57606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4" name="Prostokąt 23">
                <a:extLst>
                  <a:ext uri="{FF2B5EF4-FFF2-40B4-BE49-F238E27FC236}">
                    <a16:creationId xmlns:a16="http://schemas.microsoft.com/office/drawing/2014/main" id="{8B426EA8-CEE9-4DE6-B38C-6924CC96861E}"/>
                  </a:ext>
                </a:extLst>
              </p:cNvPr>
              <p:cNvSpPr/>
              <p:nvPr/>
            </p:nvSpPr>
            <p:spPr>
              <a:xfrm>
                <a:off x="4602404" y="1249479"/>
                <a:ext cx="3242360" cy="472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Symptoms</a:t>
                </a:r>
              </a:p>
            </p:txBody>
          </p:sp>
        </p:grpSp>
      </p:grpSp>
      <p:grpSp>
        <p:nvGrpSpPr>
          <p:cNvPr id="47" name="Grupa 46">
            <a:extLst>
              <a:ext uri="{FF2B5EF4-FFF2-40B4-BE49-F238E27FC236}">
                <a16:creationId xmlns:a16="http://schemas.microsoft.com/office/drawing/2014/main" id="{AF7EF72C-8B44-45F5-8F8B-F7822A556494}"/>
              </a:ext>
            </a:extLst>
          </p:cNvPr>
          <p:cNvGrpSpPr/>
          <p:nvPr/>
        </p:nvGrpSpPr>
        <p:grpSpPr>
          <a:xfrm>
            <a:off x="951646" y="2454998"/>
            <a:ext cx="3242360" cy="3193167"/>
            <a:chOff x="951646" y="2454998"/>
            <a:chExt cx="3242360" cy="3193167"/>
          </a:xfrm>
        </p:grpSpPr>
        <p:grpSp>
          <p:nvGrpSpPr>
            <p:cNvPr id="63" name="Grupa 62">
              <a:extLst>
                <a:ext uri="{FF2B5EF4-FFF2-40B4-BE49-F238E27FC236}">
                  <a16:creationId xmlns:a16="http://schemas.microsoft.com/office/drawing/2014/main" id="{F2A27163-762C-44CE-98EF-3BE03E6589B4}"/>
                </a:ext>
              </a:extLst>
            </p:cNvPr>
            <p:cNvGrpSpPr/>
            <p:nvPr/>
          </p:nvGrpSpPr>
          <p:grpSpPr>
            <a:xfrm>
              <a:off x="951833" y="2454998"/>
              <a:ext cx="674599" cy="620183"/>
              <a:chOff x="7647870" y="1877799"/>
              <a:chExt cx="651781" cy="599206"/>
            </a:xfrm>
          </p:grpSpPr>
          <p:sp>
            <p:nvSpPr>
              <p:cNvPr id="65" name="Prostokąt: jeden ścięty róg 64">
                <a:extLst>
                  <a:ext uri="{FF2B5EF4-FFF2-40B4-BE49-F238E27FC236}">
                    <a16:creationId xmlns:a16="http://schemas.microsoft.com/office/drawing/2014/main" id="{02B6E58F-DEF8-4172-936C-CB305F0F4A5F}"/>
                  </a:ext>
                </a:extLst>
              </p:cNvPr>
              <p:cNvSpPr/>
              <p:nvPr/>
            </p:nvSpPr>
            <p:spPr>
              <a:xfrm>
                <a:off x="7700445" y="1877799"/>
                <a:ext cx="599206" cy="599206"/>
              </a:xfrm>
              <a:prstGeom prst="snip1Rect">
                <a:avLst>
                  <a:gd name="adj" fmla="val 31873"/>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Prostokąt: jeden ścięty róg 65">
                <a:extLst>
                  <a:ext uri="{FF2B5EF4-FFF2-40B4-BE49-F238E27FC236}">
                    <a16:creationId xmlns:a16="http://schemas.microsoft.com/office/drawing/2014/main" id="{7AAD82BB-4D9A-4655-87AB-39626828DDEC}"/>
                  </a:ext>
                </a:extLst>
              </p:cNvPr>
              <p:cNvSpPr/>
              <p:nvPr/>
            </p:nvSpPr>
            <p:spPr>
              <a:xfrm>
                <a:off x="7647870" y="1877799"/>
                <a:ext cx="599206" cy="599206"/>
              </a:xfrm>
              <a:prstGeom prst="snip1Rect">
                <a:avLst>
                  <a:gd name="adj" fmla="val 318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6" name="Grupa 45">
              <a:extLst>
                <a:ext uri="{FF2B5EF4-FFF2-40B4-BE49-F238E27FC236}">
                  <a16:creationId xmlns:a16="http://schemas.microsoft.com/office/drawing/2014/main" id="{53DCB60F-697F-41C4-A023-BF7FC744C9BD}"/>
                </a:ext>
              </a:extLst>
            </p:cNvPr>
            <p:cNvGrpSpPr/>
            <p:nvPr/>
          </p:nvGrpSpPr>
          <p:grpSpPr>
            <a:xfrm>
              <a:off x="951646" y="2652515"/>
              <a:ext cx="3242360" cy="2995650"/>
              <a:chOff x="951646" y="3082056"/>
              <a:chExt cx="3242360" cy="2995650"/>
            </a:xfrm>
          </p:grpSpPr>
          <p:grpSp>
            <p:nvGrpSpPr>
              <p:cNvPr id="38" name="Grupa 37">
                <a:extLst>
                  <a:ext uri="{FF2B5EF4-FFF2-40B4-BE49-F238E27FC236}">
                    <a16:creationId xmlns:a16="http://schemas.microsoft.com/office/drawing/2014/main" id="{24616434-5013-4E21-A3D1-C61E4BF5D666}"/>
                  </a:ext>
                </a:extLst>
              </p:cNvPr>
              <p:cNvGrpSpPr/>
              <p:nvPr/>
            </p:nvGrpSpPr>
            <p:grpSpPr>
              <a:xfrm>
                <a:off x="951646" y="3504879"/>
                <a:ext cx="3242360" cy="2572827"/>
                <a:chOff x="7586638" y="4167063"/>
                <a:chExt cx="3451625" cy="859198"/>
              </a:xfrm>
            </p:grpSpPr>
            <p:sp>
              <p:nvSpPr>
                <p:cNvPr id="40" name="pole tekstowe 39">
                  <a:extLst>
                    <a:ext uri="{FF2B5EF4-FFF2-40B4-BE49-F238E27FC236}">
                      <a16:creationId xmlns:a16="http://schemas.microsoft.com/office/drawing/2014/main" id="{5482FC29-F793-4477-B913-F7DA21F6846D}"/>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endParaRPr lang="en-US" sz="1400" dirty="0"/>
                </a:p>
              </p:txBody>
            </p:sp>
            <p:grpSp>
              <p:nvGrpSpPr>
                <p:cNvPr id="41" name="Grupa 40">
                  <a:extLst>
                    <a:ext uri="{FF2B5EF4-FFF2-40B4-BE49-F238E27FC236}">
                      <a16:creationId xmlns:a16="http://schemas.microsoft.com/office/drawing/2014/main" id="{A44A62D6-7639-4781-BE5F-7BD5CCB561A3}"/>
                    </a:ext>
                  </a:extLst>
                </p:cNvPr>
                <p:cNvGrpSpPr/>
                <p:nvPr/>
              </p:nvGrpSpPr>
              <p:grpSpPr>
                <a:xfrm>
                  <a:off x="7586638" y="4167064"/>
                  <a:ext cx="3451625" cy="859197"/>
                  <a:chOff x="7586638" y="4167065"/>
                  <a:chExt cx="3451625" cy="576064"/>
                </a:xfrm>
              </p:grpSpPr>
              <p:sp>
                <p:nvSpPr>
                  <p:cNvPr id="42" name="Prostokąt 41">
                    <a:extLst>
                      <a:ext uri="{FF2B5EF4-FFF2-40B4-BE49-F238E27FC236}">
                        <a16:creationId xmlns:a16="http://schemas.microsoft.com/office/drawing/2014/main" id="{1A7346AD-8F0C-4F14-930A-FF17BF9B7C53}"/>
                      </a:ext>
                    </a:extLst>
                  </p:cNvPr>
                  <p:cNvSpPr/>
                  <p:nvPr/>
                </p:nvSpPr>
                <p:spPr>
                  <a:xfrm>
                    <a:off x="10992544"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rostokąt 42">
                    <a:extLst>
                      <a:ext uri="{FF2B5EF4-FFF2-40B4-BE49-F238E27FC236}">
                        <a16:creationId xmlns:a16="http://schemas.microsoft.com/office/drawing/2014/main" id="{5EEF6B68-B05F-4C0E-850C-F71112628077}"/>
                      </a:ext>
                    </a:extLst>
                  </p:cNvPr>
                  <p:cNvSpPr/>
                  <p:nvPr/>
                </p:nvSpPr>
                <p:spPr>
                  <a:xfrm>
                    <a:off x="7586638" y="4167065"/>
                    <a:ext cx="45719" cy="57606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9" name="Prostokąt 38">
                <a:extLst>
                  <a:ext uri="{FF2B5EF4-FFF2-40B4-BE49-F238E27FC236}">
                    <a16:creationId xmlns:a16="http://schemas.microsoft.com/office/drawing/2014/main" id="{91A94C7F-2FE0-4895-A1DC-B7367A739D8B}"/>
                  </a:ext>
                </a:extLst>
              </p:cNvPr>
              <p:cNvSpPr/>
              <p:nvPr/>
            </p:nvSpPr>
            <p:spPr>
              <a:xfrm>
                <a:off x="951646" y="3082056"/>
                <a:ext cx="3242360" cy="4225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Causes</a:t>
                </a:r>
              </a:p>
            </p:txBody>
          </p:sp>
        </p:grpSp>
      </p:grpSp>
      <p:grpSp>
        <p:nvGrpSpPr>
          <p:cNvPr id="6" name="Grupa 5">
            <a:extLst>
              <a:ext uri="{FF2B5EF4-FFF2-40B4-BE49-F238E27FC236}">
                <a16:creationId xmlns:a16="http://schemas.microsoft.com/office/drawing/2014/main" id="{00406A02-B9BB-40BE-8E5F-5D83DE358538}"/>
              </a:ext>
            </a:extLst>
          </p:cNvPr>
          <p:cNvGrpSpPr/>
          <p:nvPr/>
        </p:nvGrpSpPr>
        <p:grpSpPr>
          <a:xfrm>
            <a:off x="7647870" y="4422354"/>
            <a:ext cx="3242360" cy="1797351"/>
            <a:chOff x="7647870" y="4422354"/>
            <a:chExt cx="3242360" cy="1797351"/>
          </a:xfrm>
        </p:grpSpPr>
        <p:grpSp>
          <p:nvGrpSpPr>
            <p:cNvPr id="55" name="Grupa 54">
              <a:extLst>
                <a:ext uri="{FF2B5EF4-FFF2-40B4-BE49-F238E27FC236}">
                  <a16:creationId xmlns:a16="http://schemas.microsoft.com/office/drawing/2014/main" id="{A73DD2EB-5147-4219-9190-DDD74534C529}"/>
                </a:ext>
              </a:extLst>
            </p:cNvPr>
            <p:cNvGrpSpPr/>
            <p:nvPr/>
          </p:nvGrpSpPr>
          <p:grpSpPr>
            <a:xfrm>
              <a:off x="7647870" y="4422354"/>
              <a:ext cx="674599" cy="620183"/>
              <a:chOff x="7647870" y="1877799"/>
              <a:chExt cx="651781" cy="599206"/>
            </a:xfrm>
          </p:grpSpPr>
          <p:sp>
            <p:nvSpPr>
              <p:cNvPr id="58" name="Prostokąt: jeden ścięty róg 57">
                <a:extLst>
                  <a:ext uri="{FF2B5EF4-FFF2-40B4-BE49-F238E27FC236}">
                    <a16:creationId xmlns:a16="http://schemas.microsoft.com/office/drawing/2014/main" id="{43A9E5A9-62A2-4098-BF31-AB1D0ABDF360}"/>
                  </a:ext>
                </a:extLst>
              </p:cNvPr>
              <p:cNvSpPr/>
              <p:nvPr/>
            </p:nvSpPr>
            <p:spPr>
              <a:xfrm>
                <a:off x="7700445" y="1877799"/>
                <a:ext cx="599206" cy="599206"/>
              </a:xfrm>
              <a:prstGeom prst="snip1Rect">
                <a:avLst>
                  <a:gd name="adj" fmla="val 31873"/>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Prostokąt: jeden ścięty róg 61">
                <a:extLst>
                  <a:ext uri="{FF2B5EF4-FFF2-40B4-BE49-F238E27FC236}">
                    <a16:creationId xmlns:a16="http://schemas.microsoft.com/office/drawing/2014/main" id="{EDBB54B2-BE9F-4DE5-9C78-A16EBE2F4F55}"/>
                  </a:ext>
                </a:extLst>
              </p:cNvPr>
              <p:cNvSpPr/>
              <p:nvPr/>
            </p:nvSpPr>
            <p:spPr>
              <a:xfrm>
                <a:off x="7647870" y="1877799"/>
                <a:ext cx="599206" cy="599206"/>
              </a:xfrm>
              <a:prstGeom prst="snip1Rect">
                <a:avLst>
                  <a:gd name="adj" fmla="val 318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upa 29">
              <a:extLst>
                <a:ext uri="{FF2B5EF4-FFF2-40B4-BE49-F238E27FC236}">
                  <a16:creationId xmlns:a16="http://schemas.microsoft.com/office/drawing/2014/main" id="{06A49F41-0DE7-4E69-B1C6-420A79B09E39}"/>
                </a:ext>
              </a:extLst>
            </p:cNvPr>
            <p:cNvGrpSpPr/>
            <p:nvPr/>
          </p:nvGrpSpPr>
          <p:grpSpPr>
            <a:xfrm>
              <a:off x="7647870" y="4621161"/>
              <a:ext cx="3242360" cy="1598544"/>
              <a:chOff x="4602404" y="1249479"/>
              <a:chExt cx="3242360" cy="1786324"/>
            </a:xfrm>
          </p:grpSpPr>
          <p:grpSp>
            <p:nvGrpSpPr>
              <p:cNvPr id="31" name="Grupa 30">
                <a:extLst>
                  <a:ext uri="{FF2B5EF4-FFF2-40B4-BE49-F238E27FC236}">
                    <a16:creationId xmlns:a16="http://schemas.microsoft.com/office/drawing/2014/main" id="{3A28E7C9-650C-4E7E-A628-7737019A7066}"/>
                  </a:ext>
                </a:extLst>
              </p:cNvPr>
              <p:cNvGrpSpPr/>
              <p:nvPr/>
            </p:nvGrpSpPr>
            <p:grpSpPr>
              <a:xfrm>
                <a:off x="4602404" y="1721972"/>
                <a:ext cx="3242360" cy="1313831"/>
                <a:chOff x="7586638" y="4167063"/>
                <a:chExt cx="3451625" cy="859198"/>
              </a:xfrm>
            </p:grpSpPr>
            <p:sp>
              <p:nvSpPr>
                <p:cNvPr id="33" name="pole tekstowe 32">
                  <a:extLst>
                    <a:ext uri="{FF2B5EF4-FFF2-40B4-BE49-F238E27FC236}">
                      <a16:creationId xmlns:a16="http://schemas.microsoft.com/office/drawing/2014/main" id="{82BBFD3D-9C59-42EA-A10E-42185DE92F67}"/>
                    </a:ext>
                  </a:extLst>
                </p:cNvPr>
                <p:cNvSpPr txBox="1"/>
                <p:nvPr/>
              </p:nvSpPr>
              <p:spPr>
                <a:xfrm>
                  <a:off x="7586638" y="4167063"/>
                  <a:ext cx="3451625" cy="859198"/>
                </a:xfrm>
                <a:prstGeom prst="rect">
                  <a:avLst/>
                </a:prstGeom>
                <a:solidFill>
                  <a:schemeClr val="accent3">
                    <a:lumMod val="20000"/>
                    <a:lumOff val="80000"/>
                  </a:schemeClr>
                </a:solidFill>
              </p:spPr>
              <p:txBody>
                <a:bodyPr wrap="square" lIns="216000" rIns="216000" rtlCol="0" anchor="ctr">
                  <a:noAutofit/>
                </a:bodyPr>
                <a:lstStyle/>
                <a:p>
                  <a:pPr lvl="0">
                    <a:spcAft>
                      <a:spcPts val="600"/>
                    </a:spcAft>
                  </a:pPr>
                  <a:r>
                    <a:rPr lang="en-US" sz="1400" dirty="0">
                      <a:solidFill>
                        <a:prstClr val="black"/>
                      </a:solidFill>
                    </a:rPr>
                    <a:t>Write your text here. Add your description of an item. Fill the textbox with your description.</a:t>
                  </a:r>
                </a:p>
              </p:txBody>
            </p:sp>
            <p:grpSp>
              <p:nvGrpSpPr>
                <p:cNvPr id="34" name="Grupa 33">
                  <a:extLst>
                    <a:ext uri="{FF2B5EF4-FFF2-40B4-BE49-F238E27FC236}">
                      <a16:creationId xmlns:a16="http://schemas.microsoft.com/office/drawing/2014/main" id="{28473448-8096-4246-BBA4-5C2E87AD6BD3}"/>
                    </a:ext>
                  </a:extLst>
                </p:cNvPr>
                <p:cNvGrpSpPr/>
                <p:nvPr/>
              </p:nvGrpSpPr>
              <p:grpSpPr>
                <a:xfrm>
                  <a:off x="7586638" y="4167064"/>
                  <a:ext cx="3451625" cy="859197"/>
                  <a:chOff x="7586638" y="4167065"/>
                  <a:chExt cx="3451625" cy="576064"/>
                </a:xfrm>
              </p:grpSpPr>
              <p:sp>
                <p:nvSpPr>
                  <p:cNvPr id="35" name="Prostokąt 34">
                    <a:extLst>
                      <a:ext uri="{FF2B5EF4-FFF2-40B4-BE49-F238E27FC236}">
                        <a16:creationId xmlns:a16="http://schemas.microsoft.com/office/drawing/2014/main" id="{6B2BDA82-CF45-4843-8F22-E24F1DBFAEE6}"/>
                      </a:ext>
                    </a:extLst>
                  </p:cNvPr>
                  <p:cNvSpPr/>
                  <p:nvPr/>
                </p:nvSpPr>
                <p:spPr>
                  <a:xfrm>
                    <a:off x="10992544" y="4167065"/>
                    <a:ext cx="45719" cy="57606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rostokąt 35">
                    <a:extLst>
                      <a:ext uri="{FF2B5EF4-FFF2-40B4-BE49-F238E27FC236}">
                        <a16:creationId xmlns:a16="http://schemas.microsoft.com/office/drawing/2014/main" id="{85865D59-F502-43B6-B611-BF3CDD4C4D47}"/>
                      </a:ext>
                    </a:extLst>
                  </p:cNvPr>
                  <p:cNvSpPr/>
                  <p:nvPr/>
                </p:nvSpPr>
                <p:spPr>
                  <a:xfrm>
                    <a:off x="7586638" y="4167065"/>
                    <a:ext cx="45719" cy="57606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2" name="Prostokąt 31">
                <a:extLst>
                  <a:ext uri="{FF2B5EF4-FFF2-40B4-BE49-F238E27FC236}">
                    <a16:creationId xmlns:a16="http://schemas.microsoft.com/office/drawing/2014/main" id="{67F5F21C-45E3-4C43-8BDC-D222982F80B8}"/>
                  </a:ext>
                </a:extLst>
              </p:cNvPr>
              <p:cNvSpPr/>
              <p:nvPr/>
            </p:nvSpPr>
            <p:spPr>
              <a:xfrm>
                <a:off x="4602404" y="1249479"/>
                <a:ext cx="3242360" cy="4721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Problem</a:t>
                </a:r>
              </a:p>
            </p:txBody>
          </p:sp>
        </p:grpSp>
      </p:grpSp>
    </p:spTree>
    <p:extLst>
      <p:ext uri="{BB962C8B-B14F-4D97-AF65-F5344CB8AC3E}">
        <p14:creationId xmlns:p14="http://schemas.microsoft.com/office/powerpoint/2010/main" val="2869023065"/>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upa 94">
            <a:extLst>
              <a:ext uri="{FF2B5EF4-FFF2-40B4-BE49-F238E27FC236}">
                <a16:creationId xmlns:a16="http://schemas.microsoft.com/office/drawing/2014/main" id="{723AB2C8-3D9A-48F8-926B-AF186D618218}"/>
              </a:ext>
            </a:extLst>
          </p:cNvPr>
          <p:cNvGrpSpPr/>
          <p:nvPr/>
        </p:nvGrpSpPr>
        <p:grpSpPr>
          <a:xfrm>
            <a:off x="9040419" y="1623774"/>
            <a:ext cx="2532400" cy="4706861"/>
            <a:chOff x="7891932" y="1314426"/>
            <a:chExt cx="3680885" cy="4706861"/>
          </a:xfrm>
        </p:grpSpPr>
        <p:sp>
          <p:nvSpPr>
            <p:cNvPr id="96" name="Rectangle 46">
              <a:extLst>
                <a:ext uri="{FF2B5EF4-FFF2-40B4-BE49-F238E27FC236}">
                  <a16:creationId xmlns:a16="http://schemas.microsoft.com/office/drawing/2014/main" id="{9DEC24A2-7B45-43DF-BB3D-7D032C9EC548}"/>
                </a:ext>
              </a:extLst>
            </p:cNvPr>
            <p:cNvSpPr/>
            <p:nvPr/>
          </p:nvSpPr>
          <p:spPr>
            <a:xfrm>
              <a:off x="7891932" y="1351299"/>
              <a:ext cx="3680883" cy="46699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lvl="0">
                <a:spcAft>
                  <a:spcPts val="600"/>
                </a:spcAft>
              </a:pPr>
              <a:r>
                <a:rPr lang="en-US" sz="1400" dirty="0">
                  <a:solidFill>
                    <a:prstClr val="black"/>
                  </a:solidFill>
                </a:rPr>
                <a:t>Write your text here. Add your description of an item.</a:t>
              </a:r>
            </a:p>
            <a:p>
              <a:pPr lvl="0">
                <a:spcAft>
                  <a:spcPts val="600"/>
                </a:spcAft>
              </a:pPr>
              <a:r>
                <a:rPr lang="en-US" sz="1400" dirty="0">
                  <a:solidFill>
                    <a:prstClr val="black"/>
                  </a:solidFill>
                </a:rPr>
                <a:t>Fill the textbox with your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4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400"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sz="1400" dirty="0">
                  <a:solidFill>
                    <a:prstClr val="black"/>
                  </a:solidFill>
                </a:rPr>
                <a:t>Add an item description</a:t>
              </a:r>
              <a:endParaRPr lang="en-US" sz="1400" dirty="0">
                <a:solidFill>
                  <a:schemeClr val="tx1"/>
                </a:solidFill>
              </a:endParaRPr>
            </a:p>
          </p:txBody>
        </p:sp>
        <p:grpSp>
          <p:nvGrpSpPr>
            <p:cNvPr id="97" name="Group 47">
              <a:extLst>
                <a:ext uri="{FF2B5EF4-FFF2-40B4-BE49-F238E27FC236}">
                  <a16:creationId xmlns:a16="http://schemas.microsoft.com/office/drawing/2014/main" id="{7077397B-A4EC-4987-9D05-8828FE9C1E6A}"/>
                </a:ext>
              </a:extLst>
            </p:cNvPr>
            <p:cNvGrpSpPr/>
            <p:nvPr/>
          </p:nvGrpSpPr>
          <p:grpSpPr>
            <a:xfrm>
              <a:off x="7891955" y="1314426"/>
              <a:ext cx="3680862" cy="227886"/>
              <a:chOff x="3262030" y="2213129"/>
              <a:chExt cx="2619954" cy="227886"/>
            </a:xfrm>
          </p:grpSpPr>
          <p:sp>
            <p:nvSpPr>
              <p:cNvPr id="99" name="Prostokąt 13">
                <a:extLst>
                  <a:ext uri="{FF2B5EF4-FFF2-40B4-BE49-F238E27FC236}">
                    <a16:creationId xmlns:a16="http://schemas.microsoft.com/office/drawing/2014/main" id="{10A325FC-6680-4733-BB93-F563C47D20D5}"/>
                  </a:ext>
                </a:extLst>
              </p:cNvPr>
              <p:cNvSpPr/>
              <p:nvPr/>
            </p:nvSpPr>
            <p:spPr>
              <a:xfrm rot="5400000">
                <a:off x="4549147" y="926012"/>
                <a:ext cx="45719" cy="261995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gn="ctr" defTabSz="1219170"/>
                <a:endParaRPr lang="en-US" sz="2000" dirty="0">
                  <a:solidFill>
                    <a:prstClr val="white"/>
                  </a:solidFill>
                  <a:latin typeface="Calibri"/>
                </a:endParaRPr>
              </a:p>
            </p:txBody>
          </p:sp>
          <p:sp>
            <p:nvSpPr>
              <p:cNvPr id="100" name="Trójkąt równoramienny 14">
                <a:extLst>
                  <a:ext uri="{FF2B5EF4-FFF2-40B4-BE49-F238E27FC236}">
                    <a16:creationId xmlns:a16="http://schemas.microsoft.com/office/drawing/2014/main" id="{F7C13164-D0C0-4CB6-BEBC-79D8964CAD6F}"/>
                  </a:ext>
                </a:extLst>
              </p:cNvPr>
              <p:cNvSpPr/>
              <p:nvPr/>
            </p:nvSpPr>
            <p:spPr>
              <a:xfrm rot="10800000">
                <a:off x="4261199" y="2213129"/>
                <a:ext cx="621609" cy="227886"/>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gn="ctr" defTabSz="1219170"/>
                <a:endParaRPr lang="en-US" sz="2000" dirty="0">
                  <a:solidFill>
                    <a:prstClr val="white"/>
                  </a:solidFill>
                  <a:latin typeface="Calibri"/>
                </a:endParaRPr>
              </a:p>
            </p:txBody>
          </p:sp>
        </p:grpSp>
      </p:grpSp>
      <p:sp>
        <p:nvSpPr>
          <p:cNvPr id="2" name="Tytuł 1">
            <a:extLst>
              <a:ext uri="{FF2B5EF4-FFF2-40B4-BE49-F238E27FC236}">
                <a16:creationId xmlns:a16="http://schemas.microsoft.com/office/drawing/2014/main" id="{509839AA-83F9-45B5-8C9B-0738770C05CC}"/>
              </a:ext>
            </a:extLst>
          </p:cNvPr>
          <p:cNvSpPr>
            <a:spLocks noGrp="1"/>
          </p:cNvSpPr>
          <p:nvPr>
            <p:ph type="title"/>
          </p:nvPr>
        </p:nvSpPr>
        <p:spPr/>
        <p:txBody>
          <a:bodyPr>
            <a:normAutofit fontScale="90000"/>
          </a:bodyPr>
          <a:lstStyle/>
          <a:p>
            <a:r>
              <a:rPr lang="en-US" dirty="0"/>
              <a:t>Cause and Effect Fishbone Diagram Template</a:t>
            </a:r>
          </a:p>
        </p:txBody>
      </p:sp>
      <p:grpSp>
        <p:nvGrpSpPr>
          <p:cNvPr id="3" name="Grupa 2">
            <a:extLst>
              <a:ext uri="{FF2B5EF4-FFF2-40B4-BE49-F238E27FC236}">
                <a16:creationId xmlns:a16="http://schemas.microsoft.com/office/drawing/2014/main" id="{49202557-F061-4DAC-AA2E-0D1972630E7A}"/>
              </a:ext>
            </a:extLst>
          </p:cNvPr>
          <p:cNvGrpSpPr/>
          <p:nvPr/>
        </p:nvGrpSpPr>
        <p:grpSpPr>
          <a:xfrm>
            <a:off x="623888" y="1406800"/>
            <a:ext cx="8142221" cy="4650834"/>
            <a:chOff x="983432" y="1406800"/>
            <a:chExt cx="8142221" cy="4650834"/>
          </a:xfrm>
        </p:grpSpPr>
        <p:grpSp>
          <p:nvGrpSpPr>
            <p:cNvPr id="94" name="Grupa 93">
              <a:extLst>
                <a:ext uri="{FF2B5EF4-FFF2-40B4-BE49-F238E27FC236}">
                  <a16:creationId xmlns:a16="http://schemas.microsoft.com/office/drawing/2014/main" id="{AB867C6A-EC8C-4522-94ED-A55F9B7B36A6}"/>
                </a:ext>
              </a:extLst>
            </p:cNvPr>
            <p:cNvGrpSpPr/>
            <p:nvPr/>
          </p:nvGrpSpPr>
          <p:grpSpPr>
            <a:xfrm>
              <a:off x="983432" y="1881921"/>
              <a:ext cx="8142221" cy="3709782"/>
              <a:chOff x="1267582" y="1881921"/>
              <a:chExt cx="8142221" cy="3709782"/>
            </a:xfrm>
          </p:grpSpPr>
          <p:grpSp>
            <p:nvGrpSpPr>
              <p:cNvPr id="81" name="Grupa 80">
                <a:extLst>
                  <a:ext uri="{FF2B5EF4-FFF2-40B4-BE49-F238E27FC236}">
                    <a16:creationId xmlns:a16="http://schemas.microsoft.com/office/drawing/2014/main" id="{4C2459E0-1AF2-40AC-B06D-DD2BA0330B45}"/>
                  </a:ext>
                </a:extLst>
              </p:cNvPr>
              <p:cNvGrpSpPr/>
              <p:nvPr/>
            </p:nvGrpSpPr>
            <p:grpSpPr>
              <a:xfrm>
                <a:off x="1267582" y="1881921"/>
                <a:ext cx="8142221" cy="3709782"/>
                <a:chOff x="1267582" y="1881921"/>
                <a:chExt cx="8142221" cy="3709782"/>
              </a:xfrm>
              <a:solidFill>
                <a:schemeClr val="accent4"/>
              </a:solidFill>
            </p:grpSpPr>
            <p:sp>
              <p:nvSpPr>
                <p:cNvPr id="79" name="Freeform 8">
                  <a:extLst>
                    <a:ext uri="{FF2B5EF4-FFF2-40B4-BE49-F238E27FC236}">
                      <a16:creationId xmlns:a16="http://schemas.microsoft.com/office/drawing/2014/main" id="{1A17CB00-74A6-4E1C-920B-EE60C0ECB56D}"/>
                    </a:ext>
                  </a:extLst>
                </p:cNvPr>
                <p:cNvSpPr>
                  <a:spLocks/>
                </p:cNvSpPr>
                <p:nvPr/>
              </p:nvSpPr>
              <p:spPr bwMode="auto">
                <a:xfrm>
                  <a:off x="2305000" y="3700249"/>
                  <a:ext cx="5770676" cy="75801"/>
                </a:xfrm>
                <a:custGeom>
                  <a:avLst/>
                  <a:gdLst>
                    <a:gd name="T0" fmla="*/ 2409 w 2425"/>
                    <a:gd name="T1" fmla="*/ 32 h 32"/>
                    <a:gd name="T2" fmla="*/ 16 w 2425"/>
                    <a:gd name="T3" fmla="*/ 32 h 32"/>
                    <a:gd name="T4" fmla="*/ 0 w 2425"/>
                    <a:gd name="T5" fmla="*/ 16 h 32"/>
                    <a:gd name="T6" fmla="*/ 16 w 2425"/>
                    <a:gd name="T7" fmla="*/ 0 h 32"/>
                    <a:gd name="T8" fmla="*/ 2409 w 2425"/>
                    <a:gd name="T9" fmla="*/ 0 h 32"/>
                    <a:gd name="T10" fmla="*/ 2425 w 2425"/>
                    <a:gd name="T11" fmla="*/ 16 h 32"/>
                    <a:gd name="T12" fmla="*/ 2409 w 242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2425" h="32">
                      <a:moveTo>
                        <a:pt x="2409" y="32"/>
                      </a:moveTo>
                      <a:cubicBezTo>
                        <a:pt x="16" y="32"/>
                        <a:pt x="16" y="32"/>
                        <a:pt x="16" y="32"/>
                      </a:cubicBezTo>
                      <a:cubicBezTo>
                        <a:pt x="7" y="32"/>
                        <a:pt x="0" y="25"/>
                        <a:pt x="0" y="16"/>
                      </a:cubicBezTo>
                      <a:cubicBezTo>
                        <a:pt x="0" y="8"/>
                        <a:pt x="7" y="0"/>
                        <a:pt x="16" y="0"/>
                      </a:cubicBezTo>
                      <a:cubicBezTo>
                        <a:pt x="2409" y="0"/>
                        <a:pt x="2409" y="0"/>
                        <a:pt x="2409" y="0"/>
                      </a:cubicBezTo>
                      <a:cubicBezTo>
                        <a:pt x="2418" y="0"/>
                        <a:pt x="2425" y="8"/>
                        <a:pt x="2425" y="16"/>
                      </a:cubicBezTo>
                      <a:cubicBezTo>
                        <a:pt x="2425" y="25"/>
                        <a:pt x="2418" y="32"/>
                        <a:pt x="2409" y="32"/>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D2EDFABD-891E-4AC9-B25C-75C132888306}"/>
                    </a:ext>
                  </a:extLst>
                </p:cNvPr>
                <p:cNvSpPr>
                  <a:spLocks/>
                </p:cNvSpPr>
                <p:nvPr/>
              </p:nvSpPr>
              <p:spPr bwMode="auto">
                <a:xfrm>
                  <a:off x="7996635" y="2479352"/>
                  <a:ext cx="1413168" cy="2531319"/>
                </a:xfrm>
                <a:custGeom>
                  <a:avLst/>
                  <a:gdLst>
                    <a:gd name="T0" fmla="*/ 663 w 664"/>
                    <a:gd name="T1" fmla="*/ 760 h 1188"/>
                    <a:gd name="T2" fmla="*/ 77 w 664"/>
                    <a:gd name="T3" fmla="*/ 0 h 1188"/>
                    <a:gd name="T4" fmla="*/ 49 w 664"/>
                    <a:gd name="T5" fmla="*/ 1 h 1188"/>
                    <a:gd name="T6" fmla="*/ 0 w 664"/>
                    <a:gd name="T7" fmla="*/ 46 h 1188"/>
                    <a:gd name="T8" fmla="*/ 0 w 664"/>
                    <a:gd name="T9" fmla="*/ 1142 h 1188"/>
                    <a:gd name="T10" fmla="*/ 49 w 664"/>
                    <a:gd name="T11" fmla="*/ 1187 h 1188"/>
                    <a:gd name="T12" fmla="*/ 77 w 664"/>
                    <a:gd name="T13" fmla="*/ 1188 h 1188"/>
                    <a:gd name="T14" fmla="*/ 569 w 664"/>
                    <a:gd name="T15" fmla="*/ 933 h 1188"/>
                    <a:gd name="T16" fmla="*/ 573 w 664"/>
                    <a:gd name="T17" fmla="*/ 929 h 1188"/>
                    <a:gd name="T18" fmla="*/ 576 w 664"/>
                    <a:gd name="T19" fmla="*/ 917 h 1188"/>
                    <a:gd name="T20" fmla="*/ 560 w 664"/>
                    <a:gd name="T21" fmla="*/ 897 h 1188"/>
                    <a:gd name="T22" fmla="*/ 560 w 664"/>
                    <a:gd name="T23" fmla="*/ 897 h 1188"/>
                    <a:gd name="T24" fmla="*/ 515 w 664"/>
                    <a:gd name="T25" fmla="*/ 884 h 1188"/>
                    <a:gd name="T26" fmla="*/ 505 w 664"/>
                    <a:gd name="T27" fmla="*/ 880 h 1188"/>
                    <a:gd name="T28" fmla="*/ 504 w 664"/>
                    <a:gd name="T29" fmla="*/ 879 h 1188"/>
                    <a:gd name="T30" fmla="*/ 504 w 664"/>
                    <a:gd name="T31" fmla="*/ 879 h 1188"/>
                    <a:gd name="T32" fmla="*/ 498 w 664"/>
                    <a:gd name="T33" fmla="*/ 876 h 1188"/>
                    <a:gd name="T34" fmla="*/ 452 w 664"/>
                    <a:gd name="T35" fmla="*/ 786 h 1188"/>
                    <a:gd name="T36" fmla="*/ 539 w 664"/>
                    <a:gd name="T37" fmla="*/ 770 h 1188"/>
                    <a:gd name="T38" fmla="*/ 539 w 664"/>
                    <a:gd name="T39" fmla="*/ 770 h 1188"/>
                    <a:gd name="T40" fmla="*/ 540 w 664"/>
                    <a:gd name="T41" fmla="*/ 770 h 1188"/>
                    <a:gd name="T42" fmla="*/ 553 w 664"/>
                    <a:gd name="T43" fmla="*/ 776 h 1188"/>
                    <a:gd name="T44" fmla="*/ 553 w 664"/>
                    <a:gd name="T45" fmla="*/ 777 h 1188"/>
                    <a:gd name="T46" fmla="*/ 636 w 664"/>
                    <a:gd name="T47" fmla="*/ 802 h 1188"/>
                    <a:gd name="T48" fmla="*/ 638 w 664"/>
                    <a:gd name="T49" fmla="*/ 802 h 1188"/>
                    <a:gd name="T50" fmla="*/ 641 w 664"/>
                    <a:gd name="T51" fmla="*/ 802 h 1188"/>
                    <a:gd name="T52" fmla="*/ 661 w 664"/>
                    <a:gd name="T53" fmla="*/ 787 h 1188"/>
                    <a:gd name="T54" fmla="*/ 661 w 664"/>
                    <a:gd name="T55" fmla="*/ 785 h 1188"/>
                    <a:gd name="T56" fmla="*/ 663 w 664"/>
                    <a:gd name="T57" fmla="*/ 76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1188">
                      <a:moveTo>
                        <a:pt x="663" y="760"/>
                      </a:moveTo>
                      <a:cubicBezTo>
                        <a:pt x="644" y="502"/>
                        <a:pt x="341" y="0"/>
                        <a:pt x="77" y="0"/>
                      </a:cubicBezTo>
                      <a:cubicBezTo>
                        <a:pt x="68" y="0"/>
                        <a:pt x="58" y="1"/>
                        <a:pt x="49" y="1"/>
                      </a:cubicBezTo>
                      <a:cubicBezTo>
                        <a:pt x="21" y="6"/>
                        <a:pt x="0" y="24"/>
                        <a:pt x="0" y="46"/>
                      </a:cubicBezTo>
                      <a:cubicBezTo>
                        <a:pt x="0" y="1142"/>
                        <a:pt x="0" y="1142"/>
                        <a:pt x="0" y="1142"/>
                      </a:cubicBezTo>
                      <a:cubicBezTo>
                        <a:pt x="0" y="1164"/>
                        <a:pt x="21" y="1182"/>
                        <a:pt x="49" y="1187"/>
                      </a:cubicBezTo>
                      <a:cubicBezTo>
                        <a:pt x="58" y="1187"/>
                        <a:pt x="68" y="1188"/>
                        <a:pt x="77" y="1188"/>
                      </a:cubicBezTo>
                      <a:cubicBezTo>
                        <a:pt x="250" y="1188"/>
                        <a:pt x="453" y="1058"/>
                        <a:pt x="569" y="933"/>
                      </a:cubicBezTo>
                      <a:cubicBezTo>
                        <a:pt x="570" y="932"/>
                        <a:pt x="571" y="930"/>
                        <a:pt x="573" y="929"/>
                      </a:cubicBezTo>
                      <a:cubicBezTo>
                        <a:pt x="575" y="926"/>
                        <a:pt x="576" y="922"/>
                        <a:pt x="576" y="917"/>
                      </a:cubicBezTo>
                      <a:cubicBezTo>
                        <a:pt x="576" y="908"/>
                        <a:pt x="569" y="899"/>
                        <a:pt x="560" y="897"/>
                      </a:cubicBezTo>
                      <a:cubicBezTo>
                        <a:pt x="560" y="897"/>
                        <a:pt x="560" y="897"/>
                        <a:pt x="560" y="897"/>
                      </a:cubicBezTo>
                      <a:cubicBezTo>
                        <a:pt x="544" y="894"/>
                        <a:pt x="529" y="889"/>
                        <a:pt x="515" y="884"/>
                      </a:cubicBezTo>
                      <a:cubicBezTo>
                        <a:pt x="511" y="883"/>
                        <a:pt x="508" y="881"/>
                        <a:pt x="505" y="880"/>
                      </a:cubicBezTo>
                      <a:cubicBezTo>
                        <a:pt x="504" y="880"/>
                        <a:pt x="504" y="879"/>
                        <a:pt x="504" y="879"/>
                      </a:cubicBezTo>
                      <a:cubicBezTo>
                        <a:pt x="504" y="879"/>
                        <a:pt x="504" y="879"/>
                        <a:pt x="504" y="879"/>
                      </a:cubicBezTo>
                      <a:cubicBezTo>
                        <a:pt x="502" y="878"/>
                        <a:pt x="500" y="877"/>
                        <a:pt x="498" y="876"/>
                      </a:cubicBezTo>
                      <a:cubicBezTo>
                        <a:pt x="457" y="854"/>
                        <a:pt x="437" y="813"/>
                        <a:pt x="452" y="786"/>
                      </a:cubicBezTo>
                      <a:cubicBezTo>
                        <a:pt x="466" y="761"/>
                        <a:pt x="503" y="755"/>
                        <a:pt x="539" y="770"/>
                      </a:cubicBezTo>
                      <a:cubicBezTo>
                        <a:pt x="539" y="770"/>
                        <a:pt x="539" y="770"/>
                        <a:pt x="539" y="770"/>
                      </a:cubicBezTo>
                      <a:cubicBezTo>
                        <a:pt x="540" y="770"/>
                        <a:pt x="540" y="770"/>
                        <a:pt x="540" y="770"/>
                      </a:cubicBezTo>
                      <a:cubicBezTo>
                        <a:pt x="544" y="772"/>
                        <a:pt x="549" y="774"/>
                        <a:pt x="553" y="776"/>
                      </a:cubicBezTo>
                      <a:cubicBezTo>
                        <a:pt x="553" y="776"/>
                        <a:pt x="553" y="776"/>
                        <a:pt x="553" y="777"/>
                      </a:cubicBezTo>
                      <a:cubicBezTo>
                        <a:pt x="584" y="790"/>
                        <a:pt x="612" y="798"/>
                        <a:pt x="636" y="802"/>
                      </a:cubicBezTo>
                      <a:cubicBezTo>
                        <a:pt x="637" y="802"/>
                        <a:pt x="637" y="802"/>
                        <a:pt x="638" y="802"/>
                      </a:cubicBezTo>
                      <a:cubicBezTo>
                        <a:pt x="639" y="802"/>
                        <a:pt x="640" y="802"/>
                        <a:pt x="641" y="802"/>
                      </a:cubicBezTo>
                      <a:cubicBezTo>
                        <a:pt x="651" y="802"/>
                        <a:pt x="659" y="796"/>
                        <a:pt x="661" y="787"/>
                      </a:cubicBezTo>
                      <a:cubicBezTo>
                        <a:pt x="661" y="786"/>
                        <a:pt x="661" y="786"/>
                        <a:pt x="661" y="785"/>
                      </a:cubicBezTo>
                      <a:cubicBezTo>
                        <a:pt x="663" y="776"/>
                        <a:pt x="664" y="768"/>
                        <a:pt x="663" y="7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17">
                  <a:extLst>
                    <a:ext uri="{FF2B5EF4-FFF2-40B4-BE49-F238E27FC236}">
                      <a16:creationId xmlns:a16="http://schemas.microsoft.com/office/drawing/2014/main" id="{5AA4EF02-686B-491B-9227-D8DA9EEE05BF}"/>
                    </a:ext>
                  </a:extLst>
                </p:cNvPr>
                <p:cNvSpPr>
                  <a:spLocks/>
                </p:cNvSpPr>
                <p:nvPr/>
              </p:nvSpPr>
              <p:spPr bwMode="auto">
                <a:xfrm>
                  <a:off x="1267582" y="2714624"/>
                  <a:ext cx="1169230" cy="2060772"/>
                </a:xfrm>
                <a:custGeom>
                  <a:avLst/>
                  <a:gdLst>
                    <a:gd name="T0" fmla="*/ 1027 w 1027"/>
                    <a:gd name="T1" fmla="*/ 906 h 1812"/>
                    <a:gd name="T2" fmla="*/ 967 w 1027"/>
                    <a:gd name="T3" fmla="*/ 821 h 1812"/>
                    <a:gd name="T4" fmla="*/ 967 w 1027"/>
                    <a:gd name="T5" fmla="*/ 821 h 1812"/>
                    <a:gd name="T6" fmla="*/ 302 w 1027"/>
                    <a:gd name="T7" fmla="*/ 2 h 1812"/>
                    <a:gd name="T8" fmla="*/ 228 w 1027"/>
                    <a:gd name="T9" fmla="*/ 21 h 1812"/>
                    <a:gd name="T10" fmla="*/ 93 w 1027"/>
                    <a:gd name="T11" fmla="*/ 105 h 1812"/>
                    <a:gd name="T12" fmla="*/ 116 w 1027"/>
                    <a:gd name="T13" fmla="*/ 260 h 1812"/>
                    <a:gd name="T14" fmla="*/ 451 w 1027"/>
                    <a:gd name="T15" fmla="*/ 873 h 1812"/>
                    <a:gd name="T16" fmla="*/ 451 w 1027"/>
                    <a:gd name="T17" fmla="*/ 940 h 1812"/>
                    <a:gd name="T18" fmla="*/ 116 w 1027"/>
                    <a:gd name="T19" fmla="*/ 1552 h 1812"/>
                    <a:gd name="T20" fmla="*/ 93 w 1027"/>
                    <a:gd name="T21" fmla="*/ 1708 h 1812"/>
                    <a:gd name="T22" fmla="*/ 228 w 1027"/>
                    <a:gd name="T23" fmla="*/ 1791 h 1812"/>
                    <a:gd name="T24" fmla="*/ 302 w 1027"/>
                    <a:gd name="T25" fmla="*/ 1810 h 1812"/>
                    <a:gd name="T26" fmla="*/ 967 w 1027"/>
                    <a:gd name="T27" fmla="*/ 991 h 1812"/>
                    <a:gd name="T28" fmla="*/ 967 w 1027"/>
                    <a:gd name="T29" fmla="*/ 991 h 1812"/>
                    <a:gd name="T30" fmla="*/ 1027 w 1027"/>
                    <a:gd name="T31" fmla="*/ 906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7" h="1812">
                      <a:moveTo>
                        <a:pt x="1027" y="906"/>
                      </a:moveTo>
                      <a:cubicBezTo>
                        <a:pt x="1027" y="867"/>
                        <a:pt x="1001" y="834"/>
                        <a:pt x="967" y="821"/>
                      </a:cubicBezTo>
                      <a:cubicBezTo>
                        <a:pt x="967" y="821"/>
                        <a:pt x="967" y="821"/>
                        <a:pt x="967" y="821"/>
                      </a:cubicBezTo>
                      <a:cubicBezTo>
                        <a:pt x="612" y="679"/>
                        <a:pt x="750" y="49"/>
                        <a:pt x="302" y="2"/>
                      </a:cubicBezTo>
                      <a:cubicBezTo>
                        <a:pt x="280" y="0"/>
                        <a:pt x="246" y="9"/>
                        <a:pt x="228" y="21"/>
                      </a:cubicBezTo>
                      <a:cubicBezTo>
                        <a:pt x="197" y="40"/>
                        <a:pt x="148" y="71"/>
                        <a:pt x="93" y="105"/>
                      </a:cubicBezTo>
                      <a:cubicBezTo>
                        <a:pt x="0" y="163"/>
                        <a:pt x="21" y="204"/>
                        <a:pt x="116" y="260"/>
                      </a:cubicBezTo>
                      <a:cubicBezTo>
                        <a:pt x="314" y="378"/>
                        <a:pt x="332" y="677"/>
                        <a:pt x="451" y="873"/>
                      </a:cubicBezTo>
                      <a:cubicBezTo>
                        <a:pt x="463" y="892"/>
                        <a:pt x="463" y="921"/>
                        <a:pt x="451" y="940"/>
                      </a:cubicBezTo>
                      <a:cubicBezTo>
                        <a:pt x="332" y="1136"/>
                        <a:pt x="314" y="1434"/>
                        <a:pt x="116" y="1552"/>
                      </a:cubicBezTo>
                      <a:cubicBezTo>
                        <a:pt x="21" y="1609"/>
                        <a:pt x="0" y="1650"/>
                        <a:pt x="93" y="1708"/>
                      </a:cubicBezTo>
                      <a:cubicBezTo>
                        <a:pt x="228" y="1791"/>
                        <a:pt x="228" y="1791"/>
                        <a:pt x="228" y="1791"/>
                      </a:cubicBezTo>
                      <a:cubicBezTo>
                        <a:pt x="246" y="1803"/>
                        <a:pt x="280" y="1812"/>
                        <a:pt x="302" y="1810"/>
                      </a:cubicBezTo>
                      <a:cubicBezTo>
                        <a:pt x="750" y="1764"/>
                        <a:pt x="610" y="1129"/>
                        <a:pt x="967" y="991"/>
                      </a:cubicBezTo>
                      <a:cubicBezTo>
                        <a:pt x="967" y="991"/>
                        <a:pt x="967" y="991"/>
                        <a:pt x="967" y="991"/>
                      </a:cubicBezTo>
                      <a:cubicBezTo>
                        <a:pt x="1001" y="978"/>
                        <a:pt x="1027" y="945"/>
                        <a:pt x="1027" y="90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5">
                  <a:extLst>
                    <a:ext uri="{FF2B5EF4-FFF2-40B4-BE49-F238E27FC236}">
                      <a16:creationId xmlns:a16="http://schemas.microsoft.com/office/drawing/2014/main" id="{235701A5-45B9-4BF5-851C-75E6575DA47D}"/>
                    </a:ext>
                  </a:extLst>
                </p:cNvPr>
                <p:cNvSpPr>
                  <a:spLocks/>
                </p:cNvSpPr>
                <p:nvPr/>
              </p:nvSpPr>
              <p:spPr bwMode="auto">
                <a:xfrm>
                  <a:off x="5186325" y="2029956"/>
                  <a:ext cx="624243" cy="3414605"/>
                </a:xfrm>
                <a:custGeom>
                  <a:avLst/>
                  <a:gdLst>
                    <a:gd name="T0" fmla="*/ 18 w 262"/>
                    <a:gd name="T1" fmla="*/ 1433 h 1433"/>
                    <a:gd name="T2" fmla="*/ 6 w 262"/>
                    <a:gd name="T3" fmla="*/ 1428 h 1433"/>
                    <a:gd name="T4" fmla="*/ 7 w 262"/>
                    <a:gd name="T5" fmla="*/ 1406 h 1433"/>
                    <a:gd name="T6" fmla="*/ 230 w 262"/>
                    <a:gd name="T7" fmla="*/ 717 h 1433"/>
                    <a:gd name="T8" fmla="*/ 7 w 262"/>
                    <a:gd name="T9" fmla="*/ 29 h 1433"/>
                    <a:gd name="T10" fmla="*/ 6 w 262"/>
                    <a:gd name="T11" fmla="*/ 7 h 1433"/>
                    <a:gd name="T12" fmla="*/ 28 w 262"/>
                    <a:gd name="T13" fmla="*/ 6 h 1433"/>
                    <a:gd name="T14" fmla="*/ 197 w 262"/>
                    <a:gd name="T15" fmla="*/ 293 h 1433"/>
                    <a:gd name="T16" fmla="*/ 262 w 262"/>
                    <a:gd name="T17" fmla="*/ 717 h 1433"/>
                    <a:gd name="T18" fmla="*/ 197 w 262"/>
                    <a:gd name="T19" fmla="*/ 1143 h 1433"/>
                    <a:gd name="T20" fmla="*/ 28 w 262"/>
                    <a:gd name="T21" fmla="*/ 1429 h 1433"/>
                    <a:gd name="T22" fmla="*/ 18 w 262"/>
                    <a:gd name="T23" fmla="*/ 1433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433">
                      <a:moveTo>
                        <a:pt x="18" y="1433"/>
                      </a:moveTo>
                      <a:cubicBezTo>
                        <a:pt x="13" y="1433"/>
                        <a:pt x="9" y="1432"/>
                        <a:pt x="6" y="1428"/>
                      </a:cubicBezTo>
                      <a:cubicBezTo>
                        <a:pt x="0" y="1422"/>
                        <a:pt x="0" y="1412"/>
                        <a:pt x="7" y="1406"/>
                      </a:cubicBezTo>
                      <a:cubicBezTo>
                        <a:pt x="142" y="1282"/>
                        <a:pt x="230" y="1012"/>
                        <a:pt x="230" y="717"/>
                      </a:cubicBezTo>
                      <a:cubicBezTo>
                        <a:pt x="230" y="424"/>
                        <a:pt x="142" y="154"/>
                        <a:pt x="7" y="29"/>
                      </a:cubicBezTo>
                      <a:cubicBezTo>
                        <a:pt x="0" y="23"/>
                        <a:pt x="0" y="13"/>
                        <a:pt x="6" y="7"/>
                      </a:cubicBezTo>
                      <a:cubicBezTo>
                        <a:pt x="12" y="0"/>
                        <a:pt x="22" y="0"/>
                        <a:pt x="28" y="6"/>
                      </a:cubicBezTo>
                      <a:cubicBezTo>
                        <a:pt x="97" y="69"/>
                        <a:pt x="156" y="169"/>
                        <a:pt x="197" y="293"/>
                      </a:cubicBezTo>
                      <a:cubicBezTo>
                        <a:pt x="239" y="420"/>
                        <a:pt x="262" y="566"/>
                        <a:pt x="262" y="717"/>
                      </a:cubicBezTo>
                      <a:cubicBezTo>
                        <a:pt x="262" y="869"/>
                        <a:pt x="239" y="1016"/>
                        <a:pt x="197" y="1143"/>
                      </a:cubicBezTo>
                      <a:cubicBezTo>
                        <a:pt x="156" y="1267"/>
                        <a:pt x="97" y="1366"/>
                        <a:pt x="28" y="1429"/>
                      </a:cubicBezTo>
                      <a:cubicBezTo>
                        <a:pt x="25" y="1432"/>
                        <a:pt x="21" y="1433"/>
                        <a:pt x="18" y="143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6">
                  <a:extLst>
                    <a:ext uri="{FF2B5EF4-FFF2-40B4-BE49-F238E27FC236}">
                      <a16:creationId xmlns:a16="http://schemas.microsoft.com/office/drawing/2014/main" id="{5BFF3351-A032-411E-B670-78259A07EBB9}"/>
                    </a:ext>
                  </a:extLst>
                </p:cNvPr>
                <p:cNvSpPr>
                  <a:spLocks/>
                </p:cNvSpPr>
                <p:nvPr/>
              </p:nvSpPr>
              <p:spPr bwMode="auto">
                <a:xfrm>
                  <a:off x="3444689" y="2260925"/>
                  <a:ext cx="633160" cy="2949990"/>
                </a:xfrm>
                <a:custGeom>
                  <a:avLst/>
                  <a:gdLst>
                    <a:gd name="T0" fmla="*/ 18 w 266"/>
                    <a:gd name="T1" fmla="*/ 1238 h 1238"/>
                    <a:gd name="T2" fmla="*/ 5 w 266"/>
                    <a:gd name="T3" fmla="*/ 1232 h 1238"/>
                    <a:gd name="T4" fmla="*/ 8 w 266"/>
                    <a:gd name="T5" fmla="*/ 1210 h 1238"/>
                    <a:gd name="T6" fmla="*/ 234 w 266"/>
                    <a:gd name="T7" fmla="*/ 620 h 1238"/>
                    <a:gd name="T8" fmla="*/ 8 w 266"/>
                    <a:gd name="T9" fmla="*/ 31 h 1238"/>
                    <a:gd name="T10" fmla="*/ 5 w 266"/>
                    <a:gd name="T11" fmla="*/ 9 h 1238"/>
                    <a:gd name="T12" fmla="*/ 28 w 266"/>
                    <a:gd name="T13" fmla="*/ 6 h 1238"/>
                    <a:gd name="T14" fmla="*/ 200 w 266"/>
                    <a:gd name="T15" fmla="*/ 253 h 1238"/>
                    <a:gd name="T16" fmla="*/ 266 w 266"/>
                    <a:gd name="T17" fmla="*/ 620 h 1238"/>
                    <a:gd name="T18" fmla="*/ 200 w 266"/>
                    <a:gd name="T19" fmla="*/ 987 h 1238"/>
                    <a:gd name="T20" fmla="*/ 28 w 266"/>
                    <a:gd name="T21" fmla="*/ 1235 h 1238"/>
                    <a:gd name="T22" fmla="*/ 18 w 266"/>
                    <a:gd name="T23" fmla="*/ 1238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1238">
                      <a:moveTo>
                        <a:pt x="18" y="1238"/>
                      </a:moveTo>
                      <a:cubicBezTo>
                        <a:pt x="13" y="1238"/>
                        <a:pt x="9" y="1236"/>
                        <a:pt x="5" y="1232"/>
                      </a:cubicBezTo>
                      <a:cubicBezTo>
                        <a:pt x="0" y="1225"/>
                        <a:pt x="1" y="1215"/>
                        <a:pt x="8" y="1210"/>
                      </a:cubicBezTo>
                      <a:cubicBezTo>
                        <a:pt x="145" y="1103"/>
                        <a:pt x="234" y="871"/>
                        <a:pt x="234" y="620"/>
                      </a:cubicBezTo>
                      <a:cubicBezTo>
                        <a:pt x="234" y="368"/>
                        <a:pt x="145" y="137"/>
                        <a:pt x="8" y="31"/>
                      </a:cubicBezTo>
                      <a:cubicBezTo>
                        <a:pt x="1" y="26"/>
                        <a:pt x="0" y="16"/>
                        <a:pt x="5" y="9"/>
                      </a:cubicBezTo>
                      <a:cubicBezTo>
                        <a:pt x="11" y="2"/>
                        <a:pt x="21" y="0"/>
                        <a:pt x="28" y="6"/>
                      </a:cubicBezTo>
                      <a:cubicBezTo>
                        <a:pt x="98" y="60"/>
                        <a:pt x="158" y="146"/>
                        <a:pt x="200" y="253"/>
                      </a:cubicBezTo>
                      <a:cubicBezTo>
                        <a:pt x="243" y="363"/>
                        <a:pt x="266" y="489"/>
                        <a:pt x="266" y="620"/>
                      </a:cubicBezTo>
                      <a:cubicBezTo>
                        <a:pt x="266" y="751"/>
                        <a:pt x="243" y="877"/>
                        <a:pt x="200" y="987"/>
                      </a:cubicBezTo>
                      <a:cubicBezTo>
                        <a:pt x="158" y="1094"/>
                        <a:pt x="98" y="1180"/>
                        <a:pt x="28" y="1235"/>
                      </a:cubicBezTo>
                      <a:cubicBezTo>
                        <a:pt x="25" y="1237"/>
                        <a:pt x="21" y="1238"/>
                        <a:pt x="18" y="1238"/>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
                  <a:extLst>
                    <a:ext uri="{FF2B5EF4-FFF2-40B4-BE49-F238E27FC236}">
                      <a16:creationId xmlns:a16="http://schemas.microsoft.com/office/drawing/2014/main" id="{5B9E3E18-F73D-4E7A-BE10-406B5186500D}"/>
                    </a:ext>
                  </a:extLst>
                </p:cNvPr>
                <p:cNvSpPr>
                  <a:spLocks/>
                </p:cNvSpPr>
                <p:nvPr/>
              </p:nvSpPr>
              <p:spPr bwMode="auto">
                <a:xfrm>
                  <a:off x="7043001" y="1881921"/>
                  <a:ext cx="630485" cy="3709782"/>
                </a:xfrm>
                <a:custGeom>
                  <a:avLst/>
                  <a:gdLst>
                    <a:gd name="T0" fmla="*/ 17 w 265"/>
                    <a:gd name="T1" fmla="*/ 1557 h 1557"/>
                    <a:gd name="T2" fmla="*/ 6 w 265"/>
                    <a:gd name="T3" fmla="*/ 1553 h 1557"/>
                    <a:gd name="T4" fmla="*/ 6 w 265"/>
                    <a:gd name="T5" fmla="*/ 1530 h 1557"/>
                    <a:gd name="T6" fmla="*/ 233 w 265"/>
                    <a:gd name="T7" fmla="*/ 779 h 1557"/>
                    <a:gd name="T8" fmla="*/ 6 w 265"/>
                    <a:gd name="T9" fmla="*/ 29 h 1557"/>
                    <a:gd name="T10" fmla="*/ 6 w 265"/>
                    <a:gd name="T11" fmla="*/ 6 h 1557"/>
                    <a:gd name="T12" fmla="*/ 28 w 265"/>
                    <a:gd name="T13" fmla="*/ 6 h 1557"/>
                    <a:gd name="T14" fmla="*/ 200 w 265"/>
                    <a:gd name="T15" fmla="*/ 318 h 1557"/>
                    <a:gd name="T16" fmla="*/ 265 w 265"/>
                    <a:gd name="T17" fmla="*/ 779 h 1557"/>
                    <a:gd name="T18" fmla="*/ 200 w 265"/>
                    <a:gd name="T19" fmla="*/ 1241 h 1557"/>
                    <a:gd name="T20" fmla="*/ 28 w 265"/>
                    <a:gd name="T21" fmla="*/ 1553 h 1557"/>
                    <a:gd name="T22" fmla="*/ 17 w 265"/>
                    <a:gd name="T23" fmla="*/ 1557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1557">
                      <a:moveTo>
                        <a:pt x="17" y="1557"/>
                      </a:moveTo>
                      <a:cubicBezTo>
                        <a:pt x="13" y="1557"/>
                        <a:pt x="9" y="1556"/>
                        <a:pt x="6" y="1553"/>
                      </a:cubicBezTo>
                      <a:cubicBezTo>
                        <a:pt x="0" y="1546"/>
                        <a:pt x="0" y="1536"/>
                        <a:pt x="6" y="1530"/>
                      </a:cubicBezTo>
                      <a:cubicBezTo>
                        <a:pt x="144" y="1395"/>
                        <a:pt x="233" y="1100"/>
                        <a:pt x="233" y="779"/>
                      </a:cubicBezTo>
                      <a:cubicBezTo>
                        <a:pt x="233" y="459"/>
                        <a:pt x="144" y="164"/>
                        <a:pt x="6" y="29"/>
                      </a:cubicBezTo>
                      <a:cubicBezTo>
                        <a:pt x="0" y="23"/>
                        <a:pt x="0" y="13"/>
                        <a:pt x="6" y="6"/>
                      </a:cubicBezTo>
                      <a:cubicBezTo>
                        <a:pt x="12" y="0"/>
                        <a:pt x="22" y="0"/>
                        <a:pt x="28" y="6"/>
                      </a:cubicBezTo>
                      <a:cubicBezTo>
                        <a:pt x="99" y="75"/>
                        <a:pt x="158" y="183"/>
                        <a:pt x="200" y="318"/>
                      </a:cubicBezTo>
                      <a:cubicBezTo>
                        <a:pt x="242" y="455"/>
                        <a:pt x="265" y="615"/>
                        <a:pt x="265" y="779"/>
                      </a:cubicBezTo>
                      <a:cubicBezTo>
                        <a:pt x="265" y="944"/>
                        <a:pt x="242" y="1104"/>
                        <a:pt x="200" y="1241"/>
                      </a:cubicBezTo>
                      <a:cubicBezTo>
                        <a:pt x="158" y="1376"/>
                        <a:pt x="99" y="1484"/>
                        <a:pt x="28" y="1553"/>
                      </a:cubicBezTo>
                      <a:cubicBezTo>
                        <a:pt x="25" y="1556"/>
                        <a:pt x="21" y="1557"/>
                        <a:pt x="17" y="155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5" name="pole tekstowe 34">
                <a:extLst>
                  <a:ext uri="{FF2B5EF4-FFF2-40B4-BE49-F238E27FC236}">
                    <a16:creationId xmlns:a16="http://schemas.microsoft.com/office/drawing/2014/main" id="{F2E5586C-0062-42C6-8004-7BB4CD2D2732}"/>
                  </a:ext>
                </a:extLst>
              </p:cNvPr>
              <p:cNvSpPr txBox="1"/>
              <p:nvPr/>
            </p:nvSpPr>
            <p:spPr>
              <a:xfrm>
                <a:off x="8096712" y="3496419"/>
                <a:ext cx="1090196" cy="480786"/>
              </a:xfrm>
              <a:prstGeom prst="rect">
                <a:avLst/>
              </a:prstGeom>
              <a:noFill/>
            </p:spPr>
            <p:txBody>
              <a:bodyPr wrap="square" rtlCol="0" anchor="ctr">
                <a:noAutofit/>
              </a:bodyPr>
              <a:lstStyle/>
              <a:p>
                <a:pPr algn="ctr"/>
                <a:r>
                  <a:rPr lang="en-US" sz="2400" dirty="0">
                    <a:solidFill>
                      <a:schemeClr val="bg1"/>
                    </a:solidFill>
                  </a:rPr>
                  <a:t>EFFECT</a:t>
                </a:r>
              </a:p>
            </p:txBody>
          </p:sp>
        </p:grpSp>
        <p:grpSp>
          <p:nvGrpSpPr>
            <p:cNvPr id="93" name="Grupa 92">
              <a:extLst>
                <a:ext uri="{FF2B5EF4-FFF2-40B4-BE49-F238E27FC236}">
                  <a16:creationId xmlns:a16="http://schemas.microsoft.com/office/drawing/2014/main" id="{05339D2A-99BA-48FE-8D2C-5FD04CF7F969}"/>
                </a:ext>
              </a:extLst>
            </p:cNvPr>
            <p:cNvGrpSpPr/>
            <p:nvPr/>
          </p:nvGrpSpPr>
          <p:grpSpPr>
            <a:xfrm>
              <a:off x="1542959" y="1406800"/>
              <a:ext cx="6153687" cy="4650834"/>
              <a:chOff x="1827109" y="1406800"/>
              <a:chExt cx="6153687" cy="4650834"/>
            </a:xfrm>
          </p:grpSpPr>
          <p:sp>
            <p:nvSpPr>
              <p:cNvPr id="10" name="pole tekstowe 9">
                <a:extLst>
                  <a:ext uri="{FF2B5EF4-FFF2-40B4-BE49-F238E27FC236}">
                    <a16:creationId xmlns:a16="http://schemas.microsoft.com/office/drawing/2014/main" id="{3A5965A7-C566-45C9-B2E2-1C4834E26076}"/>
                  </a:ext>
                </a:extLst>
              </p:cNvPr>
              <p:cNvSpPr txBox="1"/>
              <p:nvPr/>
            </p:nvSpPr>
            <p:spPr>
              <a:xfrm>
                <a:off x="2558021" y="1805230"/>
                <a:ext cx="1820896" cy="480786"/>
              </a:xfrm>
              <a:prstGeom prst="rect">
                <a:avLst/>
              </a:prstGeom>
              <a:noFill/>
            </p:spPr>
            <p:txBody>
              <a:bodyPr wrap="square" rtlCol="0" anchor="ctr">
                <a:noAutofit/>
              </a:bodyPr>
              <a:lstStyle/>
              <a:p>
                <a:pPr algn="ctr"/>
                <a:r>
                  <a:rPr lang="en-US" sz="2400" dirty="0"/>
                  <a:t>TITLE</a:t>
                </a:r>
              </a:p>
            </p:txBody>
          </p:sp>
          <p:sp>
            <p:nvSpPr>
              <p:cNvPr id="11" name="pole tekstowe 10">
                <a:extLst>
                  <a:ext uri="{FF2B5EF4-FFF2-40B4-BE49-F238E27FC236}">
                    <a16:creationId xmlns:a16="http://schemas.microsoft.com/office/drawing/2014/main" id="{86B306EC-127A-4D7A-921E-3F026B75C5ED}"/>
                  </a:ext>
                </a:extLst>
              </p:cNvPr>
              <p:cNvSpPr txBox="1"/>
              <p:nvPr/>
            </p:nvSpPr>
            <p:spPr>
              <a:xfrm>
                <a:off x="4306561" y="1566920"/>
                <a:ext cx="1820896" cy="480786"/>
              </a:xfrm>
              <a:prstGeom prst="rect">
                <a:avLst/>
              </a:prstGeom>
              <a:noFill/>
            </p:spPr>
            <p:txBody>
              <a:bodyPr wrap="square" rtlCol="0" anchor="ctr">
                <a:noAutofit/>
              </a:bodyPr>
              <a:lstStyle/>
              <a:p>
                <a:pPr algn="ctr"/>
                <a:r>
                  <a:rPr lang="en-US" sz="2400" dirty="0"/>
                  <a:t>TITLE</a:t>
                </a:r>
              </a:p>
            </p:txBody>
          </p:sp>
          <p:sp>
            <p:nvSpPr>
              <p:cNvPr id="16" name="pole tekstowe 15">
                <a:extLst>
                  <a:ext uri="{FF2B5EF4-FFF2-40B4-BE49-F238E27FC236}">
                    <a16:creationId xmlns:a16="http://schemas.microsoft.com/office/drawing/2014/main" id="{BAF47CC9-F735-4D6F-8DB2-1759558AC796}"/>
                  </a:ext>
                </a:extLst>
              </p:cNvPr>
              <p:cNvSpPr txBox="1"/>
              <p:nvPr/>
            </p:nvSpPr>
            <p:spPr>
              <a:xfrm>
                <a:off x="1827109" y="2324599"/>
                <a:ext cx="1672681" cy="405630"/>
              </a:xfrm>
              <a:prstGeom prst="rect">
                <a:avLst/>
              </a:prstGeom>
              <a:noFill/>
            </p:spPr>
            <p:txBody>
              <a:bodyPr wrap="square" rtlCol="0" anchor="ctr">
                <a:normAutofit/>
              </a:bodyPr>
              <a:lstStyle/>
              <a:p>
                <a:pPr algn="ctr"/>
                <a:r>
                  <a:rPr lang="en-US" sz="1200" dirty="0"/>
                  <a:t>Your text here</a:t>
                </a:r>
              </a:p>
            </p:txBody>
          </p:sp>
          <p:sp>
            <p:nvSpPr>
              <p:cNvPr id="40" name="pole tekstowe 39">
                <a:extLst>
                  <a:ext uri="{FF2B5EF4-FFF2-40B4-BE49-F238E27FC236}">
                    <a16:creationId xmlns:a16="http://schemas.microsoft.com/office/drawing/2014/main" id="{4938EAB6-2FF8-41D3-B783-D99BD2B2F9E0}"/>
                  </a:ext>
                </a:extLst>
              </p:cNvPr>
              <p:cNvSpPr txBox="1"/>
              <p:nvPr/>
            </p:nvSpPr>
            <p:spPr>
              <a:xfrm>
                <a:off x="2108141" y="2733798"/>
                <a:ext cx="1672681" cy="405630"/>
              </a:xfrm>
              <a:prstGeom prst="rect">
                <a:avLst/>
              </a:prstGeom>
              <a:noFill/>
              <a:ln>
                <a:noFill/>
              </a:ln>
            </p:spPr>
            <p:txBody>
              <a:bodyPr wrap="square" rtlCol="0" anchor="ctr">
                <a:normAutofit/>
              </a:bodyPr>
              <a:lstStyle/>
              <a:p>
                <a:pPr algn="ctr"/>
                <a:r>
                  <a:rPr lang="en-US" sz="1200" dirty="0"/>
                  <a:t>Your text here</a:t>
                </a:r>
              </a:p>
            </p:txBody>
          </p:sp>
          <p:sp>
            <p:nvSpPr>
              <p:cNvPr id="41" name="pole tekstowe 40">
                <a:extLst>
                  <a:ext uri="{FF2B5EF4-FFF2-40B4-BE49-F238E27FC236}">
                    <a16:creationId xmlns:a16="http://schemas.microsoft.com/office/drawing/2014/main" id="{4F1924B9-1E4F-40BB-BE57-BFF32579C063}"/>
                  </a:ext>
                </a:extLst>
              </p:cNvPr>
              <p:cNvSpPr txBox="1"/>
              <p:nvPr/>
            </p:nvSpPr>
            <p:spPr>
              <a:xfrm>
                <a:off x="2264312" y="3142997"/>
                <a:ext cx="1672681" cy="405630"/>
              </a:xfrm>
              <a:prstGeom prst="rect">
                <a:avLst/>
              </a:prstGeom>
              <a:noFill/>
            </p:spPr>
            <p:txBody>
              <a:bodyPr wrap="square" rtlCol="0" anchor="ctr">
                <a:normAutofit/>
              </a:bodyPr>
              <a:lstStyle/>
              <a:p>
                <a:pPr algn="ctr"/>
                <a:r>
                  <a:rPr lang="en-US" sz="1200" dirty="0"/>
                  <a:t>Your text here</a:t>
                </a:r>
              </a:p>
            </p:txBody>
          </p:sp>
          <p:sp>
            <p:nvSpPr>
              <p:cNvPr id="42" name="pole tekstowe 41">
                <a:extLst>
                  <a:ext uri="{FF2B5EF4-FFF2-40B4-BE49-F238E27FC236}">
                    <a16:creationId xmlns:a16="http://schemas.microsoft.com/office/drawing/2014/main" id="{9715BF52-16A4-4AB4-8DB5-9A071F0E7E5F}"/>
                  </a:ext>
                </a:extLst>
              </p:cNvPr>
              <p:cNvSpPr txBox="1"/>
              <p:nvPr/>
            </p:nvSpPr>
            <p:spPr>
              <a:xfrm>
                <a:off x="3731771" y="2160220"/>
                <a:ext cx="1580724" cy="460103"/>
              </a:xfrm>
              <a:prstGeom prst="rect">
                <a:avLst/>
              </a:prstGeom>
              <a:noFill/>
            </p:spPr>
            <p:txBody>
              <a:bodyPr wrap="square" rtlCol="0" anchor="ctr">
                <a:normAutofit/>
              </a:bodyPr>
              <a:lstStyle/>
              <a:p>
                <a:pPr algn="ctr"/>
                <a:r>
                  <a:rPr lang="en-US" sz="1200" dirty="0"/>
                  <a:t>Your text here</a:t>
                </a:r>
              </a:p>
            </p:txBody>
          </p:sp>
          <p:sp>
            <p:nvSpPr>
              <p:cNvPr id="43" name="pole tekstowe 42">
                <a:extLst>
                  <a:ext uri="{FF2B5EF4-FFF2-40B4-BE49-F238E27FC236}">
                    <a16:creationId xmlns:a16="http://schemas.microsoft.com/office/drawing/2014/main" id="{60E79634-9C20-4BC6-A44F-8338CABFFEF7}"/>
                  </a:ext>
                </a:extLst>
              </p:cNvPr>
              <p:cNvSpPr txBox="1"/>
              <p:nvPr/>
            </p:nvSpPr>
            <p:spPr>
              <a:xfrm>
                <a:off x="4012803" y="2624372"/>
                <a:ext cx="1580724" cy="460103"/>
              </a:xfrm>
              <a:prstGeom prst="rect">
                <a:avLst/>
              </a:prstGeom>
              <a:noFill/>
              <a:ln>
                <a:noFill/>
              </a:ln>
            </p:spPr>
            <p:txBody>
              <a:bodyPr wrap="square" rtlCol="0" anchor="ctr">
                <a:normAutofit/>
              </a:bodyPr>
              <a:lstStyle/>
              <a:p>
                <a:pPr algn="ctr"/>
                <a:r>
                  <a:rPr lang="en-US" sz="1200" dirty="0"/>
                  <a:t>Your text here</a:t>
                </a:r>
              </a:p>
            </p:txBody>
          </p:sp>
          <p:sp>
            <p:nvSpPr>
              <p:cNvPr id="44" name="pole tekstowe 43">
                <a:extLst>
                  <a:ext uri="{FF2B5EF4-FFF2-40B4-BE49-F238E27FC236}">
                    <a16:creationId xmlns:a16="http://schemas.microsoft.com/office/drawing/2014/main" id="{F94FB372-05BB-4A5A-87BE-D231789D0EF9}"/>
                  </a:ext>
                </a:extLst>
              </p:cNvPr>
              <p:cNvSpPr txBox="1"/>
              <p:nvPr/>
            </p:nvSpPr>
            <p:spPr>
              <a:xfrm>
                <a:off x="4168974" y="3088524"/>
                <a:ext cx="1580724" cy="460103"/>
              </a:xfrm>
              <a:prstGeom prst="rect">
                <a:avLst/>
              </a:prstGeom>
              <a:noFill/>
            </p:spPr>
            <p:txBody>
              <a:bodyPr wrap="square" rtlCol="0" anchor="ctr">
                <a:normAutofit/>
              </a:bodyPr>
              <a:lstStyle/>
              <a:p>
                <a:pPr algn="ctr"/>
                <a:r>
                  <a:rPr lang="en-US" sz="1200" dirty="0"/>
                  <a:t>Your text here</a:t>
                </a:r>
              </a:p>
            </p:txBody>
          </p:sp>
          <p:sp>
            <p:nvSpPr>
              <p:cNvPr id="45" name="pole tekstowe 44">
                <a:extLst>
                  <a:ext uri="{FF2B5EF4-FFF2-40B4-BE49-F238E27FC236}">
                    <a16:creationId xmlns:a16="http://schemas.microsoft.com/office/drawing/2014/main" id="{2586F13B-13AF-4040-80A4-9E17E06FF33F}"/>
                  </a:ext>
                </a:extLst>
              </p:cNvPr>
              <p:cNvSpPr txBox="1"/>
              <p:nvPr/>
            </p:nvSpPr>
            <p:spPr>
              <a:xfrm>
                <a:off x="5551932" y="2052484"/>
                <a:ext cx="1580724" cy="495806"/>
              </a:xfrm>
              <a:prstGeom prst="rect">
                <a:avLst/>
              </a:prstGeom>
              <a:noFill/>
            </p:spPr>
            <p:txBody>
              <a:bodyPr wrap="square" rtlCol="0" anchor="ctr">
                <a:normAutofit/>
              </a:bodyPr>
              <a:lstStyle/>
              <a:p>
                <a:pPr algn="ctr"/>
                <a:r>
                  <a:rPr lang="en-US" sz="1200" dirty="0"/>
                  <a:t>Your text here</a:t>
                </a:r>
              </a:p>
            </p:txBody>
          </p:sp>
          <p:sp>
            <p:nvSpPr>
              <p:cNvPr id="46" name="pole tekstowe 45">
                <a:extLst>
                  <a:ext uri="{FF2B5EF4-FFF2-40B4-BE49-F238E27FC236}">
                    <a16:creationId xmlns:a16="http://schemas.microsoft.com/office/drawing/2014/main" id="{6F189587-F5D0-4D05-BB47-919FF8F4E04A}"/>
                  </a:ext>
                </a:extLst>
              </p:cNvPr>
              <p:cNvSpPr txBox="1"/>
              <p:nvPr/>
            </p:nvSpPr>
            <p:spPr>
              <a:xfrm>
                <a:off x="5832964" y="2552652"/>
                <a:ext cx="1580724" cy="495806"/>
              </a:xfrm>
              <a:prstGeom prst="rect">
                <a:avLst/>
              </a:prstGeom>
              <a:noFill/>
              <a:ln>
                <a:noFill/>
              </a:ln>
            </p:spPr>
            <p:txBody>
              <a:bodyPr wrap="square" rtlCol="0" anchor="ctr">
                <a:normAutofit/>
              </a:bodyPr>
              <a:lstStyle/>
              <a:p>
                <a:pPr algn="ctr"/>
                <a:r>
                  <a:rPr lang="en-US" sz="1200" dirty="0"/>
                  <a:t>Your text here</a:t>
                </a:r>
              </a:p>
            </p:txBody>
          </p:sp>
          <p:sp>
            <p:nvSpPr>
              <p:cNvPr id="47" name="pole tekstowe 46">
                <a:extLst>
                  <a:ext uri="{FF2B5EF4-FFF2-40B4-BE49-F238E27FC236}">
                    <a16:creationId xmlns:a16="http://schemas.microsoft.com/office/drawing/2014/main" id="{F17C424F-AE85-4239-9A89-D9D94A7E8234}"/>
                  </a:ext>
                </a:extLst>
              </p:cNvPr>
              <p:cNvSpPr txBox="1"/>
              <p:nvPr/>
            </p:nvSpPr>
            <p:spPr>
              <a:xfrm>
                <a:off x="5989135" y="3052821"/>
                <a:ext cx="1580724" cy="495806"/>
              </a:xfrm>
              <a:prstGeom prst="rect">
                <a:avLst/>
              </a:prstGeom>
              <a:noFill/>
            </p:spPr>
            <p:txBody>
              <a:bodyPr wrap="square" rtlCol="0" anchor="ctr">
                <a:normAutofit/>
              </a:bodyPr>
              <a:lstStyle/>
              <a:p>
                <a:pPr algn="ctr"/>
                <a:r>
                  <a:rPr lang="en-US" sz="1200" dirty="0"/>
                  <a:t>Your text here</a:t>
                </a:r>
              </a:p>
            </p:txBody>
          </p:sp>
          <p:sp>
            <p:nvSpPr>
              <p:cNvPr id="54" name="pole tekstowe 53">
                <a:extLst>
                  <a:ext uri="{FF2B5EF4-FFF2-40B4-BE49-F238E27FC236}">
                    <a16:creationId xmlns:a16="http://schemas.microsoft.com/office/drawing/2014/main" id="{BC99A70B-89D5-4449-B79D-BC2B777C76D1}"/>
                  </a:ext>
                </a:extLst>
              </p:cNvPr>
              <p:cNvSpPr txBox="1"/>
              <p:nvPr/>
            </p:nvSpPr>
            <p:spPr>
              <a:xfrm>
                <a:off x="2567165" y="5178418"/>
                <a:ext cx="1820896" cy="480786"/>
              </a:xfrm>
              <a:prstGeom prst="rect">
                <a:avLst/>
              </a:prstGeom>
              <a:noFill/>
            </p:spPr>
            <p:txBody>
              <a:bodyPr wrap="square" rtlCol="0" anchor="ctr">
                <a:noAutofit/>
              </a:bodyPr>
              <a:lstStyle/>
              <a:p>
                <a:pPr algn="ctr"/>
                <a:r>
                  <a:rPr lang="en-US" sz="2400" dirty="0"/>
                  <a:t>TITLE</a:t>
                </a:r>
              </a:p>
            </p:txBody>
          </p:sp>
          <p:sp>
            <p:nvSpPr>
              <p:cNvPr id="55" name="pole tekstowe 54">
                <a:extLst>
                  <a:ext uri="{FF2B5EF4-FFF2-40B4-BE49-F238E27FC236}">
                    <a16:creationId xmlns:a16="http://schemas.microsoft.com/office/drawing/2014/main" id="{0E3A1D08-E625-473F-9AD8-4790CEDBC127}"/>
                  </a:ext>
                </a:extLst>
              </p:cNvPr>
              <p:cNvSpPr txBox="1"/>
              <p:nvPr/>
            </p:nvSpPr>
            <p:spPr>
              <a:xfrm>
                <a:off x="4315705" y="5416728"/>
                <a:ext cx="1820896" cy="480786"/>
              </a:xfrm>
              <a:prstGeom prst="rect">
                <a:avLst/>
              </a:prstGeom>
              <a:noFill/>
            </p:spPr>
            <p:txBody>
              <a:bodyPr wrap="square" rtlCol="0" anchor="ctr">
                <a:noAutofit/>
              </a:bodyPr>
              <a:lstStyle/>
              <a:p>
                <a:pPr algn="ctr"/>
                <a:r>
                  <a:rPr lang="en-US" sz="2400" dirty="0"/>
                  <a:t>TITLE</a:t>
                </a:r>
              </a:p>
            </p:txBody>
          </p:sp>
          <p:sp>
            <p:nvSpPr>
              <p:cNvPr id="67" name="pole tekstowe 66">
                <a:extLst>
                  <a:ext uri="{FF2B5EF4-FFF2-40B4-BE49-F238E27FC236}">
                    <a16:creationId xmlns:a16="http://schemas.microsoft.com/office/drawing/2014/main" id="{EAD2DB53-2364-425F-A312-D5B0DD12BEB2}"/>
                  </a:ext>
                </a:extLst>
              </p:cNvPr>
              <p:cNvSpPr txBox="1"/>
              <p:nvPr/>
            </p:nvSpPr>
            <p:spPr>
              <a:xfrm>
                <a:off x="1836253" y="4734205"/>
                <a:ext cx="1672681" cy="405630"/>
              </a:xfrm>
              <a:prstGeom prst="rect">
                <a:avLst/>
              </a:prstGeom>
              <a:noFill/>
            </p:spPr>
            <p:txBody>
              <a:bodyPr wrap="square" rtlCol="0" anchor="ctr">
                <a:normAutofit/>
              </a:bodyPr>
              <a:lstStyle/>
              <a:p>
                <a:pPr algn="ctr"/>
                <a:r>
                  <a:rPr lang="en-US" sz="1200" dirty="0"/>
                  <a:t>Your text here</a:t>
                </a:r>
              </a:p>
            </p:txBody>
          </p:sp>
          <p:sp>
            <p:nvSpPr>
              <p:cNvPr id="68" name="pole tekstowe 67">
                <a:extLst>
                  <a:ext uri="{FF2B5EF4-FFF2-40B4-BE49-F238E27FC236}">
                    <a16:creationId xmlns:a16="http://schemas.microsoft.com/office/drawing/2014/main" id="{FD9B92C4-FB75-4A9A-A36A-CA2E6A730AAB}"/>
                  </a:ext>
                </a:extLst>
              </p:cNvPr>
              <p:cNvSpPr txBox="1"/>
              <p:nvPr/>
            </p:nvSpPr>
            <p:spPr>
              <a:xfrm>
                <a:off x="2117285" y="4325006"/>
                <a:ext cx="1672681" cy="405630"/>
              </a:xfrm>
              <a:prstGeom prst="rect">
                <a:avLst/>
              </a:prstGeom>
              <a:noFill/>
              <a:ln>
                <a:noFill/>
              </a:ln>
            </p:spPr>
            <p:txBody>
              <a:bodyPr wrap="square" rtlCol="0" anchor="ctr">
                <a:normAutofit/>
              </a:bodyPr>
              <a:lstStyle/>
              <a:p>
                <a:pPr algn="ctr"/>
                <a:r>
                  <a:rPr lang="en-US" sz="1200" dirty="0"/>
                  <a:t>Your text here</a:t>
                </a:r>
              </a:p>
            </p:txBody>
          </p:sp>
          <p:sp>
            <p:nvSpPr>
              <p:cNvPr id="69" name="pole tekstowe 68">
                <a:extLst>
                  <a:ext uri="{FF2B5EF4-FFF2-40B4-BE49-F238E27FC236}">
                    <a16:creationId xmlns:a16="http://schemas.microsoft.com/office/drawing/2014/main" id="{B5CC2CA3-F282-4F16-933E-BCE56B69015E}"/>
                  </a:ext>
                </a:extLst>
              </p:cNvPr>
              <p:cNvSpPr txBox="1"/>
              <p:nvPr/>
            </p:nvSpPr>
            <p:spPr>
              <a:xfrm>
                <a:off x="2273456" y="3915807"/>
                <a:ext cx="1672681" cy="405630"/>
              </a:xfrm>
              <a:prstGeom prst="rect">
                <a:avLst/>
              </a:prstGeom>
              <a:noFill/>
            </p:spPr>
            <p:txBody>
              <a:bodyPr wrap="square" rtlCol="0" anchor="ctr">
                <a:normAutofit/>
              </a:bodyPr>
              <a:lstStyle/>
              <a:p>
                <a:pPr algn="ctr"/>
                <a:r>
                  <a:rPr lang="en-US" sz="1200" dirty="0"/>
                  <a:t>Your text here</a:t>
                </a:r>
              </a:p>
            </p:txBody>
          </p:sp>
          <p:sp>
            <p:nvSpPr>
              <p:cNvPr id="64" name="pole tekstowe 63">
                <a:extLst>
                  <a:ext uri="{FF2B5EF4-FFF2-40B4-BE49-F238E27FC236}">
                    <a16:creationId xmlns:a16="http://schemas.microsoft.com/office/drawing/2014/main" id="{886EDC29-21AB-4C5E-A8FF-E60943936E29}"/>
                  </a:ext>
                </a:extLst>
              </p:cNvPr>
              <p:cNvSpPr txBox="1"/>
              <p:nvPr/>
            </p:nvSpPr>
            <p:spPr>
              <a:xfrm>
                <a:off x="3740915" y="4844111"/>
                <a:ext cx="1580724" cy="460103"/>
              </a:xfrm>
              <a:prstGeom prst="rect">
                <a:avLst/>
              </a:prstGeom>
              <a:noFill/>
            </p:spPr>
            <p:txBody>
              <a:bodyPr wrap="square" rtlCol="0" anchor="ctr">
                <a:normAutofit/>
              </a:bodyPr>
              <a:lstStyle/>
              <a:p>
                <a:pPr algn="ctr"/>
                <a:r>
                  <a:rPr lang="en-US" sz="1200" dirty="0"/>
                  <a:t>Your text here</a:t>
                </a:r>
              </a:p>
            </p:txBody>
          </p:sp>
          <p:sp>
            <p:nvSpPr>
              <p:cNvPr id="65" name="pole tekstowe 64">
                <a:extLst>
                  <a:ext uri="{FF2B5EF4-FFF2-40B4-BE49-F238E27FC236}">
                    <a16:creationId xmlns:a16="http://schemas.microsoft.com/office/drawing/2014/main" id="{8F3AB144-9EDC-4A4F-9958-2366DBD7A173}"/>
                  </a:ext>
                </a:extLst>
              </p:cNvPr>
              <p:cNvSpPr txBox="1"/>
              <p:nvPr/>
            </p:nvSpPr>
            <p:spPr>
              <a:xfrm>
                <a:off x="4021947" y="4379959"/>
                <a:ext cx="1580724" cy="460103"/>
              </a:xfrm>
              <a:prstGeom prst="rect">
                <a:avLst/>
              </a:prstGeom>
              <a:noFill/>
              <a:ln>
                <a:noFill/>
              </a:ln>
            </p:spPr>
            <p:txBody>
              <a:bodyPr wrap="square" rtlCol="0" anchor="ctr">
                <a:normAutofit/>
              </a:bodyPr>
              <a:lstStyle/>
              <a:p>
                <a:pPr algn="ctr"/>
                <a:r>
                  <a:rPr lang="en-US" sz="1200" dirty="0"/>
                  <a:t>Your text here</a:t>
                </a:r>
              </a:p>
            </p:txBody>
          </p:sp>
          <p:sp>
            <p:nvSpPr>
              <p:cNvPr id="66" name="pole tekstowe 65">
                <a:extLst>
                  <a:ext uri="{FF2B5EF4-FFF2-40B4-BE49-F238E27FC236}">
                    <a16:creationId xmlns:a16="http://schemas.microsoft.com/office/drawing/2014/main" id="{7A8F0673-1F08-4477-97C4-61C096DC1770}"/>
                  </a:ext>
                </a:extLst>
              </p:cNvPr>
              <p:cNvSpPr txBox="1"/>
              <p:nvPr/>
            </p:nvSpPr>
            <p:spPr>
              <a:xfrm>
                <a:off x="4178118" y="3915807"/>
                <a:ext cx="1580724" cy="460103"/>
              </a:xfrm>
              <a:prstGeom prst="rect">
                <a:avLst/>
              </a:prstGeom>
              <a:noFill/>
            </p:spPr>
            <p:txBody>
              <a:bodyPr wrap="square" rtlCol="0" anchor="ctr">
                <a:normAutofit/>
              </a:bodyPr>
              <a:lstStyle/>
              <a:p>
                <a:pPr algn="ctr"/>
                <a:r>
                  <a:rPr lang="en-US" sz="1200" dirty="0"/>
                  <a:t>Your text here</a:t>
                </a:r>
              </a:p>
            </p:txBody>
          </p:sp>
          <p:sp>
            <p:nvSpPr>
              <p:cNvPr id="61" name="pole tekstowe 60">
                <a:extLst>
                  <a:ext uri="{FF2B5EF4-FFF2-40B4-BE49-F238E27FC236}">
                    <a16:creationId xmlns:a16="http://schemas.microsoft.com/office/drawing/2014/main" id="{28C6F209-FEB2-4838-B0A9-8196D99304BD}"/>
                  </a:ext>
                </a:extLst>
              </p:cNvPr>
              <p:cNvSpPr txBox="1"/>
              <p:nvPr/>
            </p:nvSpPr>
            <p:spPr>
              <a:xfrm>
                <a:off x="5561076" y="4916144"/>
                <a:ext cx="1580724" cy="495806"/>
              </a:xfrm>
              <a:prstGeom prst="rect">
                <a:avLst/>
              </a:prstGeom>
              <a:noFill/>
            </p:spPr>
            <p:txBody>
              <a:bodyPr wrap="square" rtlCol="0" anchor="ctr">
                <a:normAutofit/>
              </a:bodyPr>
              <a:lstStyle/>
              <a:p>
                <a:pPr algn="ctr"/>
                <a:r>
                  <a:rPr lang="en-US" sz="1200" dirty="0"/>
                  <a:t>Your text here</a:t>
                </a:r>
              </a:p>
            </p:txBody>
          </p:sp>
          <p:sp>
            <p:nvSpPr>
              <p:cNvPr id="62" name="pole tekstowe 61">
                <a:extLst>
                  <a:ext uri="{FF2B5EF4-FFF2-40B4-BE49-F238E27FC236}">
                    <a16:creationId xmlns:a16="http://schemas.microsoft.com/office/drawing/2014/main" id="{8C1C6BE4-3095-4CAB-89CC-687748347355}"/>
                  </a:ext>
                </a:extLst>
              </p:cNvPr>
              <p:cNvSpPr txBox="1"/>
              <p:nvPr/>
            </p:nvSpPr>
            <p:spPr>
              <a:xfrm>
                <a:off x="5842108" y="4415975"/>
                <a:ext cx="1580724" cy="495806"/>
              </a:xfrm>
              <a:prstGeom prst="rect">
                <a:avLst/>
              </a:prstGeom>
              <a:noFill/>
              <a:ln>
                <a:noFill/>
              </a:ln>
            </p:spPr>
            <p:txBody>
              <a:bodyPr wrap="square" rtlCol="0" anchor="ctr">
                <a:normAutofit/>
              </a:bodyPr>
              <a:lstStyle/>
              <a:p>
                <a:pPr algn="ctr"/>
                <a:r>
                  <a:rPr lang="en-US" sz="1200" dirty="0"/>
                  <a:t>Your text here</a:t>
                </a:r>
              </a:p>
            </p:txBody>
          </p:sp>
          <p:sp>
            <p:nvSpPr>
              <p:cNvPr id="63" name="pole tekstowe 62">
                <a:extLst>
                  <a:ext uri="{FF2B5EF4-FFF2-40B4-BE49-F238E27FC236}">
                    <a16:creationId xmlns:a16="http://schemas.microsoft.com/office/drawing/2014/main" id="{228BE50F-3B6B-4E9A-B809-0C52250C709F}"/>
                  </a:ext>
                </a:extLst>
              </p:cNvPr>
              <p:cNvSpPr txBox="1"/>
              <p:nvPr/>
            </p:nvSpPr>
            <p:spPr>
              <a:xfrm>
                <a:off x="5998279" y="3915807"/>
                <a:ext cx="1580724" cy="495806"/>
              </a:xfrm>
              <a:prstGeom prst="rect">
                <a:avLst/>
              </a:prstGeom>
              <a:noFill/>
            </p:spPr>
            <p:txBody>
              <a:bodyPr wrap="square" rtlCol="0" anchor="ctr">
                <a:normAutofit/>
              </a:bodyPr>
              <a:lstStyle/>
              <a:p>
                <a:pPr algn="ctr"/>
                <a:r>
                  <a:rPr lang="en-US" sz="1200" dirty="0"/>
                  <a:t>Your text here</a:t>
                </a:r>
              </a:p>
            </p:txBody>
          </p:sp>
          <p:sp>
            <p:nvSpPr>
              <p:cNvPr id="12" name="pole tekstowe 11">
                <a:extLst>
                  <a:ext uri="{FF2B5EF4-FFF2-40B4-BE49-F238E27FC236}">
                    <a16:creationId xmlns:a16="http://schemas.microsoft.com/office/drawing/2014/main" id="{4B52DBFE-1728-46B2-86DF-2BD0CBCBD434}"/>
                  </a:ext>
                </a:extLst>
              </p:cNvPr>
              <p:cNvSpPr txBox="1"/>
              <p:nvPr/>
            </p:nvSpPr>
            <p:spPr>
              <a:xfrm>
                <a:off x="6150756" y="1406800"/>
                <a:ext cx="1820896" cy="480786"/>
              </a:xfrm>
              <a:prstGeom prst="rect">
                <a:avLst/>
              </a:prstGeom>
              <a:noFill/>
            </p:spPr>
            <p:txBody>
              <a:bodyPr wrap="square" rtlCol="0" anchor="ctr">
                <a:noAutofit/>
              </a:bodyPr>
              <a:lstStyle/>
              <a:p>
                <a:pPr algn="ctr"/>
                <a:r>
                  <a:rPr lang="en-US" sz="2400" dirty="0"/>
                  <a:t>TITLE</a:t>
                </a:r>
              </a:p>
            </p:txBody>
          </p:sp>
          <p:sp>
            <p:nvSpPr>
              <p:cNvPr id="56" name="pole tekstowe 55">
                <a:extLst>
                  <a:ext uri="{FF2B5EF4-FFF2-40B4-BE49-F238E27FC236}">
                    <a16:creationId xmlns:a16="http://schemas.microsoft.com/office/drawing/2014/main" id="{D39B3058-DC57-4A33-A930-4577076823AF}"/>
                  </a:ext>
                </a:extLst>
              </p:cNvPr>
              <p:cNvSpPr txBox="1"/>
              <p:nvPr/>
            </p:nvSpPr>
            <p:spPr>
              <a:xfrm>
                <a:off x="6159900" y="5576848"/>
                <a:ext cx="1820896" cy="480786"/>
              </a:xfrm>
              <a:prstGeom prst="rect">
                <a:avLst/>
              </a:prstGeom>
              <a:noFill/>
            </p:spPr>
            <p:txBody>
              <a:bodyPr wrap="square" rtlCol="0" anchor="ctr">
                <a:noAutofit/>
              </a:bodyPr>
              <a:lstStyle/>
              <a:p>
                <a:pPr algn="ctr"/>
                <a:r>
                  <a:rPr lang="en-US" sz="2400" dirty="0"/>
                  <a:t>TITLE</a:t>
                </a:r>
              </a:p>
            </p:txBody>
          </p:sp>
        </p:grpSp>
      </p:grpSp>
    </p:spTree>
    <p:extLst>
      <p:ext uri="{BB962C8B-B14F-4D97-AF65-F5344CB8AC3E}">
        <p14:creationId xmlns:p14="http://schemas.microsoft.com/office/powerpoint/2010/main" val="416549194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ymbol zastępczy obrazu 5"/>
          <p:cNvPicPr>
            <a:picLocks noGrp="1" noChangeAspect="1"/>
          </p:cNvPicPr>
          <p:nvPr>
            <p:ph type="pic" sz="quarter" idx="13"/>
          </p:nvPr>
        </p:nvPicPr>
        <p:blipFill>
          <a:blip cstate="screen">
            <a:extLst>
              <a:ext uri="{28A0092B-C50C-407E-A947-70E740481C1C}">
                <a14:useLocalDpi xmlns:a14="http://schemas.microsoft.com/office/drawing/2010/main"/>
              </a:ext>
            </a:extLst>
          </a:blip>
          <a:srcRect t="105" b="105"/>
          <a:stretch>
            <a:fillRect/>
          </a:stretch>
        </p:blipFill>
        <p:spPr/>
      </p:pic>
      <p:sp>
        <p:nvSpPr>
          <p:cNvPr id="4" name="Tytuł 3"/>
          <p:cNvSpPr>
            <a:spLocks noGrp="1"/>
          </p:cNvSpPr>
          <p:nvPr>
            <p:ph type="title"/>
          </p:nvPr>
        </p:nvSpPr>
        <p:spPr/>
        <p:txBody>
          <a:bodyPr>
            <a:normAutofit/>
          </a:bodyPr>
          <a:lstStyle/>
          <a:p>
            <a:r>
              <a:rPr lang="en-US" dirty="0"/>
              <a:t>Quote Template</a:t>
            </a:r>
          </a:p>
        </p:txBody>
      </p:sp>
      <p:sp>
        <p:nvSpPr>
          <p:cNvPr id="2" name="Symbol zastępczy zawartości 1"/>
          <p:cNvSpPr>
            <a:spLocks noGrp="1"/>
          </p:cNvSpPr>
          <p:nvPr>
            <p:ph sz="half" idx="1"/>
          </p:nvPr>
        </p:nvSpPr>
        <p:spPr>
          <a:xfrm>
            <a:off x="623889" y="1125538"/>
            <a:ext cx="5256087" cy="5183782"/>
          </a:xfrm>
        </p:spPr>
        <p:txBody>
          <a:bodyPr anchor="ctr">
            <a:normAutofit/>
          </a:bodyPr>
          <a:lstStyle/>
          <a:p>
            <a:pPr marL="0" indent="0">
              <a:buNone/>
            </a:pPr>
            <a:r>
              <a:rPr lang="en-US" sz="3200" i="1" dirty="0">
                <a:solidFill>
                  <a:schemeClr val="tx1"/>
                </a:solidFill>
              </a:rPr>
              <a:t>There is nothing so useless </a:t>
            </a:r>
            <a:br>
              <a:rPr lang="en-US" sz="3200" i="1" dirty="0">
                <a:solidFill>
                  <a:schemeClr val="tx1"/>
                </a:solidFill>
              </a:rPr>
            </a:br>
            <a:r>
              <a:rPr lang="en-US" sz="3200" i="1" dirty="0">
                <a:solidFill>
                  <a:schemeClr val="tx1"/>
                </a:solidFill>
              </a:rPr>
              <a:t>as doing efficiently that </a:t>
            </a:r>
            <a:br>
              <a:rPr lang="en-US" sz="3200" i="1" dirty="0">
                <a:solidFill>
                  <a:schemeClr val="tx1"/>
                </a:solidFill>
              </a:rPr>
            </a:br>
            <a:r>
              <a:rPr lang="en-US" sz="3200" i="1" dirty="0">
                <a:solidFill>
                  <a:schemeClr val="tx1"/>
                </a:solidFill>
              </a:rPr>
              <a:t>which should not be done </a:t>
            </a:r>
            <a:br>
              <a:rPr lang="en-US" sz="3200" i="1" dirty="0">
                <a:solidFill>
                  <a:schemeClr val="tx1"/>
                </a:solidFill>
              </a:rPr>
            </a:br>
            <a:r>
              <a:rPr lang="en-US" sz="3200" i="1" dirty="0">
                <a:solidFill>
                  <a:schemeClr val="tx1"/>
                </a:solidFill>
              </a:rPr>
              <a:t>at all.</a:t>
            </a:r>
          </a:p>
          <a:p>
            <a:pPr marL="0" indent="0" algn="r">
              <a:buNone/>
            </a:pPr>
            <a:r>
              <a:rPr lang="en-US" sz="3200" i="1" dirty="0">
                <a:solidFill>
                  <a:schemeClr val="tx1"/>
                </a:solidFill>
              </a:rPr>
              <a:t>Peter F. Drucker</a:t>
            </a:r>
          </a:p>
        </p:txBody>
      </p:sp>
      <p:grpSp>
        <p:nvGrpSpPr>
          <p:cNvPr id="3" name="Grupa 2">
            <a:extLst>
              <a:ext uri="{FF2B5EF4-FFF2-40B4-BE49-F238E27FC236}">
                <a16:creationId xmlns:a16="http://schemas.microsoft.com/office/drawing/2014/main" id="{3F902693-88C9-43AB-BBBB-D41CF087731D}"/>
              </a:ext>
            </a:extLst>
          </p:cNvPr>
          <p:cNvGrpSpPr/>
          <p:nvPr/>
        </p:nvGrpSpPr>
        <p:grpSpPr>
          <a:xfrm>
            <a:off x="6172200" y="12472"/>
            <a:ext cx="6019800" cy="6858000"/>
            <a:chOff x="6172200" y="0"/>
            <a:chExt cx="6019800" cy="6858000"/>
          </a:xfrm>
        </p:grpSpPr>
        <p:sp>
          <p:nvSpPr>
            <p:cNvPr id="7" name="Prostokąt 6"/>
            <p:cNvSpPr/>
            <p:nvPr/>
          </p:nvSpPr>
          <p:spPr>
            <a:xfrm>
              <a:off x="6172200" y="0"/>
              <a:ext cx="6019800" cy="6858000"/>
            </a:xfrm>
            <a:prstGeom prst="rect">
              <a:avLst/>
            </a:prstGeom>
            <a:solidFill>
              <a:schemeClr val="accent4">
                <a:lumMod val="7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rójkąt równoramienny 8"/>
            <p:cNvSpPr/>
            <p:nvPr/>
          </p:nvSpPr>
          <p:spPr>
            <a:xfrm rot="5400000">
              <a:off x="5972082" y="3323084"/>
              <a:ext cx="612068" cy="21183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109"/>
          <p:cNvSpPr>
            <a:spLocks noEditPoints="1"/>
          </p:cNvSpPr>
          <p:nvPr/>
        </p:nvSpPr>
        <p:spPr bwMode="auto">
          <a:xfrm>
            <a:off x="8208022" y="2600908"/>
            <a:ext cx="1948157" cy="1656184"/>
          </a:xfrm>
          <a:custGeom>
            <a:avLst/>
            <a:gdLst>
              <a:gd name="T0" fmla="*/ 277 w 277"/>
              <a:gd name="T1" fmla="*/ 160 h 236"/>
              <a:gd name="T2" fmla="*/ 277 w 277"/>
              <a:gd name="T3" fmla="*/ 236 h 236"/>
              <a:gd name="T4" fmla="*/ 151 w 277"/>
              <a:gd name="T5" fmla="*/ 236 h 236"/>
              <a:gd name="T6" fmla="*/ 151 w 277"/>
              <a:gd name="T7" fmla="*/ 139 h 236"/>
              <a:gd name="T8" fmla="*/ 173 w 277"/>
              <a:gd name="T9" fmla="*/ 55 h 236"/>
              <a:gd name="T10" fmla="*/ 250 w 277"/>
              <a:gd name="T11" fmla="*/ 0 h 236"/>
              <a:gd name="T12" fmla="*/ 277 w 277"/>
              <a:gd name="T13" fmla="*/ 51 h 236"/>
              <a:gd name="T14" fmla="*/ 231 w 277"/>
              <a:gd name="T15" fmla="*/ 83 h 236"/>
              <a:gd name="T16" fmla="*/ 216 w 277"/>
              <a:gd name="T17" fmla="*/ 119 h 236"/>
              <a:gd name="T18" fmla="*/ 277 w 277"/>
              <a:gd name="T19" fmla="*/ 119 h 236"/>
              <a:gd name="T20" fmla="*/ 277 w 277"/>
              <a:gd name="T21" fmla="*/ 134 h 236"/>
              <a:gd name="T22" fmla="*/ 175 w 277"/>
              <a:gd name="T23" fmla="*/ 163 h 236"/>
              <a:gd name="T24" fmla="*/ 175 w 277"/>
              <a:gd name="T25" fmla="*/ 208 h 236"/>
              <a:gd name="T26" fmla="*/ 126 w 277"/>
              <a:gd name="T27" fmla="*/ 160 h 236"/>
              <a:gd name="T28" fmla="*/ 126 w 277"/>
              <a:gd name="T29" fmla="*/ 236 h 236"/>
              <a:gd name="T30" fmla="*/ 0 w 277"/>
              <a:gd name="T31" fmla="*/ 236 h 236"/>
              <a:gd name="T32" fmla="*/ 0 w 277"/>
              <a:gd name="T33" fmla="*/ 139 h 236"/>
              <a:gd name="T34" fmla="*/ 22 w 277"/>
              <a:gd name="T35" fmla="*/ 55 h 236"/>
              <a:gd name="T36" fmla="*/ 98 w 277"/>
              <a:gd name="T37" fmla="*/ 0 h 236"/>
              <a:gd name="T38" fmla="*/ 126 w 277"/>
              <a:gd name="T39" fmla="*/ 51 h 236"/>
              <a:gd name="T40" fmla="*/ 80 w 277"/>
              <a:gd name="T41" fmla="*/ 83 h 236"/>
              <a:gd name="T42" fmla="*/ 65 w 277"/>
              <a:gd name="T43" fmla="*/ 119 h 236"/>
              <a:gd name="T44" fmla="*/ 126 w 277"/>
              <a:gd name="T45" fmla="*/ 119 h 236"/>
              <a:gd name="T46" fmla="*/ 126 w 277"/>
              <a:gd name="T47" fmla="*/ 134 h 236"/>
              <a:gd name="T48" fmla="*/ 24 w 277"/>
              <a:gd name="T49" fmla="*/ 208 h 236"/>
              <a:gd name="T50" fmla="*/ 24 w 277"/>
              <a:gd name="T51" fmla="*/ 16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7" h="236">
                <a:moveTo>
                  <a:pt x="277" y="160"/>
                </a:moveTo>
                <a:cubicBezTo>
                  <a:pt x="277" y="236"/>
                  <a:pt x="277" y="236"/>
                  <a:pt x="277" y="236"/>
                </a:cubicBezTo>
                <a:cubicBezTo>
                  <a:pt x="151" y="236"/>
                  <a:pt x="151" y="236"/>
                  <a:pt x="151" y="236"/>
                </a:cubicBezTo>
                <a:cubicBezTo>
                  <a:pt x="151" y="139"/>
                  <a:pt x="151" y="139"/>
                  <a:pt x="151" y="139"/>
                </a:cubicBezTo>
                <a:cubicBezTo>
                  <a:pt x="151" y="103"/>
                  <a:pt x="158" y="75"/>
                  <a:pt x="173" y="55"/>
                </a:cubicBezTo>
                <a:cubicBezTo>
                  <a:pt x="188" y="34"/>
                  <a:pt x="213" y="16"/>
                  <a:pt x="250" y="0"/>
                </a:cubicBezTo>
                <a:cubicBezTo>
                  <a:pt x="277" y="51"/>
                  <a:pt x="277" y="51"/>
                  <a:pt x="277" y="51"/>
                </a:cubicBezTo>
                <a:cubicBezTo>
                  <a:pt x="255" y="62"/>
                  <a:pt x="239" y="72"/>
                  <a:pt x="231" y="83"/>
                </a:cubicBezTo>
                <a:cubicBezTo>
                  <a:pt x="222" y="93"/>
                  <a:pt x="217" y="105"/>
                  <a:pt x="216" y="119"/>
                </a:cubicBezTo>
                <a:cubicBezTo>
                  <a:pt x="277" y="119"/>
                  <a:pt x="277" y="119"/>
                  <a:pt x="277" y="119"/>
                </a:cubicBezTo>
                <a:cubicBezTo>
                  <a:pt x="277" y="134"/>
                  <a:pt x="277" y="134"/>
                  <a:pt x="277" y="134"/>
                </a:cubicBezTo>
                <a:moveTo>
                  <a:pt x="175" y="163"/>
                </a:moveTo>
                <a:cubicBezTo>
                  <a:pt x="175" y="208"/>
                  <a:pt x="175" y="208"/>
                  <a:pt x="175" y="208"/>
                </a:cubicBezTo>
                <a:moveTo>
                  <a:pt x="126" y="160"/>
                </a:moveTo>
                <a:cubicBezTo>
                  <a:pt x="126" y="236"/>
                  <a:pt x="126" y="236"/>
                  <a:pt x="126" y="236"/>
                </a:cubicBezTo>
                <a:cubicBezTo>
                  <a:pt x="0" y="236"/>
                  <a:pt x="0" y="236"/>
                  <a:pt x="0" y="236"/>
                </a:cubicBezTo>
                <a:cubicBezTo>
                  <a:pt x="0" y="139"/>
                  <a:pt x="0" y="139"/>
                  <a:pt x="0" y="139"/>
                </a:cubicBezTo>
                <a:cubicBezTo>
                  <a:pt x="0" y="103"/>
                  <a:pt x="7" y="75"/>
                  <a:pt x="22" y="55"/>
                </a:cubicBezTo>
                <a:cubicBezTo>
                  <a:pt x="37" y="34"/>
                  <a:pt x="62" y="16"/>
                  <a:pt x="98" y="0"/>
                </a:cubicBezTo>
                <a:cubicBezTo>
                  <a:pt x="126" y="51"/>
                  <a:pt x="126" y="51"/>
                  <a:pt x="126" y="51"/>
                </a:cubicBezTo>
                <a:cubicBezTo>
                  <a:pt x="103" y="62"/>
                  <a:pt x="88" y="72"/>
                  <a:pt x="80" y="83"/>
                </a:cubicBezTo>
                <a:cubicBezTo>
                  <a:pt x="71" y="93"/>
                  <a:pt x="66" y="105"/>
                  <a:pt x="65" y="119"/>
                </a:cubicBezTo>
                <a:cubicBezTo>
                  <a:pt x="126" y="119"/>
                  <a:pt x="126" y="119"/>
                  <a:pt x="126" y="119"/>
                </a:cubicBezTo>
                <a:cubicBezTo>
                  <a:pt x="126" y="134"/>
                  <a:pt x="126" y="134"/>
                  <a:pt x="126" y="134"/>
                </a:cubicBezTo>
                <a:moveTo>
                  <a:pt x="24" y="208"/>
                </a:moveTo>
                <a:cubicBezTo>
                  <a:pt x="24" y="163"/>
                  <a:pt x="24" y="163"/>
                  <a:pt x="24" y="163"/>
                </a:cubicBezTo>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2146372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93C59EA-F422-4790-A57A-87EF9434B807}"/>
              </a:ext>
            </a:extLst>
          </p:cNvPr>
          <p:cNvSpPr>
            <a:spLocks noGrp="1"/>
          </p:cNvSpPr>
          <p:nvPr>
            <p:ph type="title"/>
          </p:nvPr>
        </p:nvSpPr>
        <p:spPr>
          <a:xfrm>
            <a:off x="1217654" y="3924300"/>
            <a:ext cx="9006805" cy="1006042"/>
          </a:xfrm>
        </p:spPr>
        <p:txBody>
          <a:bodyPr>
            <a:normAutofit fontScale="90000"/>
          </a:bodyPr>
          <a:lstStyle/>
          <a:p>
            <a:r>
              <a:rPr lang="en-US" sz="5300" dirty="0"/>
              <a:t>Shares &amp; Status Charts</a:t>
            </a:r>
            <a:br>
              <a:rPr lang="en-US" dirty="0"/>
            </a:br>
            <a:r>
              <a:rPr lang="en-US" dirty="0"/>
              <a:t>Creative Stacked Charts</a:t>
            </a:r>
          </a:p>
        </p:txBody>
      </p:sp>
    </p:spTree>
    <p:extLst>
      <p:ext uri="{BB962C8B-B14F-4D97-AF65-F5344CB8AC3E}">
        <p14:creationId xmlns:p14="http://schemas.microsoft.com/office/powerpoint/2010/main" val="240591484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843D9117-6978-458B-A560-85CD18D58849}"/>
              </a:ext>
            </a:extLst>
          </p:cNvPr>
          <p:cNvSpPr>
            <a:spLocks noGrp="1"/>
          </p:cNvSpPr>
          <p:nvPr>
            <p:ph type="body" idx="1"/>
          </p:nvPr>
        </p:nvSpPr>
        <p:spPr/>
        <p:txBody>
          <a:bodyPr/>
          <a:lstStyle/>
          <a:p>
            <a:endParaRPr lang="en-US" dirty="0"/>
          </a:p>
        </p:txBody>
      </p:sp>
      <p:sp>
        <p:nvSpPr>
          <p:cNvPr id="2" name="Tytuł 1">
            <a:extLst>
              <a:ext uri="{FF2B5EF4-FFF2-40B4-BE49-F238E27FC236}">
                <a16:creationId xmlns:a16="http://schemas.microsoft.com/office/drawing/2014/main" id="{2E58F98D-7CC1-4946-B6F0-2954868F087A}"/>
              </a:ext>
            </a:extLst>
          </p:cNvPr>
          <p:cNvSpPr>
            <a:spLocks noGrp="1"/>
          </p:cNvSpPr>
          <p:nvPr>
            <p:ph type="title"/>
          </p:nvPr>
        </p:nvSpPr>
        <p:spPr>
          <a:xfrm>
            <a:off x="1343025" y="4036981"/>
            <a:ext cx="8881434" cy="780680"/>
          </a:xfrm>
        </p:spPr>
        <p:txBody>
          <a:bodyPr>
            <a:normAutofit fontScale="90000"/>
          </a:bodyPr>
          <a:lstStyle/>
          <a:p>
            <a:r>
              <a:rPr lang="en-US" dirty="0"/>
              <a:t>How to use &amp; edit these PPT chart graphics</a:t>
            </a:r>
            <a:endParaRPr lang="en-US" dirty="0">
              <a:solidFill>
                <a:schemeClr val="bg1"/>
              </a:solidFill>
            </a:endParaRPr>
          </a:p>
        </p:txBody>
      </p:sp>
    </p:spTree>
    <p:extLst>
      <p:ext uri="{BB962C8B-B14F-4D97-AF65-F5344CB8AC3E}">
        <p14:creationId xmlns:p14="http://schemas.microsoft.com/office/powerpoint/2010/main" val="8991061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684ACF1-A1FE-4333-A8D8-8F82623B4A9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727" t="4759" r="2276" b="33304"/>
          <a:stretch/>
        </p:blipFill>
        <p:spPr>
          <a:xfrm>
            <a:off x="597356" y="1375001"/>
            <a:ext cx="5046134" cy="1921569"/>
          </a:xfrm>
          <a:prstGeom prst="rect">
            <a:avLst/>
          </a:prstGeom>
          <a:effectLst>
            <a:outerShdw blurRad="63500" sx="102000" sy="102000" algn="ctr" rotWithShape="0">
              <a:prstClr val="black">
                <a:alpha val="40000"/>
              </a:prstClr>
            </a:outerShdw>
          </a:effectLst>
        </p:spPr>
      </p:pic>
      <p:sp>
        <p:nvSpPr>
          <p:cNvPr id="2" name="Title 1">
            <a:extLst>
              <a:ext uri="{FF2B5EF4-FFF2-40B4-BE49-F238E27FC236}">
                <a16:creationId xmlns:a16="http://schemas.microsoft.com/office/drawing/2014/main" id="{0808956A-D7BC-4067-A711-695CEF134150}"/>
              </a:ext>
            </a:extLst>
          </p:cNvPr>
          <p:cNvSpPr>
            <a:spLocks noGrp="1"/>
          </p:cNvSpPr>
          <p:nvPr>
            <p:ph type="title"/>
          </p:nvPr>
        </p:nvSpPr>
        <p:spPr>
          <a:xfrm>
            <a:off x="128587" y="274389"/>
            <a:ext cx="12063413" cy="896116"/>
          </a:xfrm>
        </p:spPr>
        <p:txBody>
          <a:bodyPr anchor="t">
            <a:normAutofit fontScale="90000"/>
          </a:bodyPr>
          <a:lstStyle/>
          <a:p>
            <a:r>
              <a:rPr lang="en-US" dirty="0"/>
              <a:t>How to edit chart values: </a:t>
            </a:r>
            <a:br>
              <a:rPr lang="en-US" dirty="0"/>
            </a:br>
            <a:r>
              <a:rPr lang="en-US" b="1" dirty="0"/>
              <a:t>Select chart, right-click and choose "Edit Data"</a:t>
            </a:r>
          </a:p>
        </p:txBody>
      </p:sp>
      <p:grpSp>
        <p:nvGrpSpPr>
          <p:cNvPr id="24" name="Group 29">
            <a:extLst>
              <a:ext uri="{FF2B5EF4-FFF2-40B4-BE49-F238E27FC236}">
                <a16:creationId xmlns:a16="http://schemas.microsoft.com/office/drawing/2014/main" id="{16C7C714-C194-4EB3-AD52-F55408AF9F7B}"/>
              </a:ext>
            </a:extLst>
          </p:cNvPr>
          <p:cNvGrpSpPr/>
          <p:nvPr/>
        </p:nvGrpSpPr>
        <p:grpSpPr>
          <a:xfrm>
            <a:off x="9564584" y="3459037"/>
            <a:ext cx="2016398" cy="1729658"/>
            <a:chOff x="3850215" y="3122198"/>
            <a:chExt cx="2197091" cy="2337966"/>
          </a:xfrm>
        </p:grpSpPr>
        <p:sp>
          <p:nvSpPr>
            <p:cNvPr id="25" name="Strzałka: w dół 2">
              <a:extLst>
                <a:ext uri="{FF2B5EF4-FFF2-40B4-BE49-F238E27FC236}">
                  <a16:creationId xmlns:a16="http://schemas.microsoft.com/office/drawing/2014/main" id="{46F6BFA7-5F11-4AD2-BB44-F7B7D46790A4}"/>
                </a:ext>
              </a:extLst>
            </p:cNvPr>
            <p:cNvSpPr/>
            <p:nvPr/>
          </p:nvSpPr>
          <p:spPr>
            <a:xfrm rot="5400000">
              <a:off x="3779778" y="3192635"/>
              <a:ext cx="2337966" cy="2197091"/>
            </a:xfrm>
            <a:prstGeom prst="downArrow">
              <a:avLst>
                <a:gd name="adj1" fmla="val 61407"/>
                <a:gd name="adj2" fmla="val 40769"/>
              </a:avLst>
            </a:prstGeom>
            <a:solidFill>
              <a:schemeClr val="bg1">
                <a:lumMod val="85000"/>
              </a:schemeClr>
            </a:solidFill>
            <a:ln w="2857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sp>
          <p:nvSpPr>
            <p:cNvPr id="26" name="pole tekstowe 16">
              <a:extLst>
                <a:ext uri="{FF2B5EF4-FFF2-40B4-BE49-F238E27FC236}">
                  <a16:creationId xmlns:a16="http://schemas.microsoft.com/office/drawing/2014/main" id="{6E910736-3A1C-46DB-8BA9-B7D7197D14B3}"/>
                </a:ext>
              </a:extLst>
            </p:cNvPr>
            <p:cNvSpPr txBox="1"/>
            <p:nvPr/>
          </p:nvSpPr>
          <p:spPr>
            <a:xfrm flipH="1">
              <a:off x="4242518" y="3793069"/>
              <a:ext cx="1776494" cy="998447"/>
            </a:xfrm>
            <a:prstGeom prst="rect">
              <a:avLst/>
            </a:prstGeom>
            <a:noFill/>
          </p:spPr>
          <p:txBody>
            <a:bodyPr wrap="square" rtlCol="0">
              <a:spAutoFit/>
            </a:bodyPr>
            <a:lstStyle/>
            <a:p>
              <a:pPr algn="ctr"/>
              <a:r>
                <a:rPr lang="en-US" sz="1400" dirty="0">
                  <a:solidFill>
                    <a:schemeClr val="accent4"/>
                  </a:solidFill>
                </a:rPr>
                <a:t>Ungroup and easily copy, duplicate or remove items</a:t>
              </a:r>
            </a:p>
          </p:txBody>
        </p:sp>
      </p:grpSp>
      <p:grpSp>
        <p:nvGrpSpPr>
          <p:cNvPr id="27" name="Group 15">
            <a:extLst>
              <a:ext uri="{FF2B5EF4-FFF2-40B4-BE49-F238E27FC236}">
                <a16:creationId xmlns:a16="http://schemas.microsoft.com/office/drawing/2014/main" id="{B6B5CFB0-6152-40F7-B7A0-9F7DAC75D513}"/>
              </a:ext>
            </a:extLst>
          </p:cNvPr>
          <p:cNvGrpSpPr/>
          <p:nvPr/>
        </p:nvGrpSpPr>
        <p:grpSpPr>
          <a:xfrm>
            <a:off x="9250392" y="1808163"/>
            <a:ext cx="2941608" cy="1366473"/>
            <a:chOff x="6202391" y="1119393"/>
            <a:chExt cx="2941608" cy="1366473"/>
          </a:xfrm>
        </p:grpSpPr>
        <p:sp>
          <p:nvSpPr>
            <p:cNvPr id="28" name="pole tekstowe 16">
              <a:extLst>
                <a:ext uri="{FF2B5EF4-FFF2-40B4-BE49-F238E27FC236}">
                  <a16:creationId xmlns:a16="http://schemas.microsoft.com/office/drawing/2014/main" id="{C09786D9-3707-436D-A32C-BBE6BFF7AE11}"/>
                </a:ext>
              </a:extLst>
            </p:cNvPr>
            <p:cNvSpPr txBox="1"/>
            <p:nvPr/>
          </p:nvSpPr>
          <p:spPr>
            <a:xfrm flipH="1">
              <a:off x="6348494" y="1562536"/>
              <a:ext cx="2318436" cy="923330"/>
            </a:xfrm>
            <a:prstGeom prst="rect">
              <a:avLst/>
            </a:prstGeom>
            <a:noFill/>
          </p:spPr>
          <p:txBody>
            <a:bodyPr wrap="square" rtlCol="0">
              <a:spAutoFit/>
            </a:bodyPr>
            <a:lstStyle/>
            <a:p>
              <a:pPr algn="ctr"/>
              <a:r>
                <a:rPr lang="en-US" dirty="0">
                  <a:solidFill>
                    <a:schemeClr val="accent4"/>
                  </a:solidFill>
                </a:rPr>
                <a:t>Change texts, icons, </a:t>
              </a:r>
              <a:br>
                <a:rPr lang="en-US" dirty="0">
                  <a:solidFill>
                    <a:schemeClr val="accent4"/>
                  </a:solidFill>
                </a:rPr>
              </a:br>
              <a:r>
                <a:rPr lang="en-US" dirty="0">
                  <a:solidFill>
                    <a:schemeClr val="accent4"/>
                  </a:solidFill>
                </a:rPr>
                <a:t>adapt colors to your brand, resize.</a:t>
              </a:r>
            </a:p>
          </p:txBody>
        </p:sp>
        <p:grpSp>
          <p:nvGrpSpPr>
            <p:cNvPr id="29" name="Grupa 14">
              <a:extLst>
                <a:ext uri="{FF2B5EF4-FFF2-40B4-BE49-F238E27FC236}">
                  <a16:creationId xmlns:a16="http://schemas.microsoft.com/office/drawing/2014/main" id="{BCB96E3E-DC37-4A45-A914-FE83ACB865E0}"/>
                </a:ext>
              </a:extLst>
            </p:cNvPr>
            <p:cNvGrpSpPr/>
            <p:nvPr/>
          </p:nvGrpSpPr>
          <p:grpSpPr>
            <a:xfrm flipH="1">
              <a:off x="6202391" y="1119393"/>
              <a:ext cx="2941608" cy="639109"/>
              <a:chOff x="320" y="980728"/>
              <a:chExt cx="3854451" cy="837438"/>
            </a:xfrm>
          </p:grpSpPr>
          <p:grpSp>
            <p:nvGrpSpPr>
              <p:cNvPr id="30" name="Grupa 15">
                <a:extLst>
                  <a:ext uri="{FF2B5EF4-FFF2-40B4-BE49-F238E27FC236}">
                    <a16:creationId xmlns:a16="http://schemas.microsoft.com/office/drawing/2014/main" id="{CACBC98D-570C-4199-8F3D-55BE09D077A2}"/>
                  </a:ext>
                </a:extLst>
              </p:cNvPr>
              <p:cNvGrpSpPr/>
              <p:nvPr/>
            </p:nvGrpSpPr>
            <p:grpSpPr>
              <a:xfrm>
                <a:off x="320" y="980728"/>
                <a:ext cx="3854451" cy="837438"/>
                <a:chOff x="0" y="911225"/>
                <a:chExt cx="3854451" cy="837438"/>
              </a:xfrm>
            </p:grpSpPr>
            <p:sp>
              <p:nvSpPr>
                <p:cNvPr id="32" name="Rectangle 6">
                  <a:extLst>
                    <a:ext uri="{FF2B5EF4-FFF2-40B4-BE49-F238E27FC236}">
                      <a16:creationId xmlns:a16="http://schemas.microsoft.com/office/drawing/2014/main" id="{FC7353E3-E3E5-4871-A2BC-E16054FE1BC4}"/>
                    </a:ext>
                  </a:extLst>
                </p:cNvPr>
                <p:cNvSpPr>
                  <a:spLocks noChangeArrowheads="1"/>
                </p:cNvSpPr>
                <p:nvPr/>
              </p:nvSpPr>
              <p:spPr bwMode="auto">
                <a:xfrm>
                  <a:off x="0" y="1196213"/>
                  <a:ext cx="666750" cy="552450"/>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3" name="Freeform 7">
                  <a:extLst>
                    <a:ext uri="{FF2B5EF4-FFF2-40B4-BE49-F238E27FC236}">
                      <a16:creationId xmlns:a16="http://schemas.microsoft.com/office/drawing/2014/main" id="{5AAD6BF0-25CC-4F41-8D08-A83FB4090915}"/>
                    </a:ext>
                  </a:extLst>
                </p:cNvPr>
                <p:cNvSpPr>
                  <a:spLocks/>
                </p:cNvSpPr>
                <p:nvPr/>
              </p:nvSpPr>
              <p:spPr bwMode="auto">
                <a:xfrm>
                  <a:off x="388938" y="911225"/>
                  <a:ext cx="3465513" cy="552450"/>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Lst>
                  <a:ahLst/>
                  <a:cxnLst>
                    <a:cxn ang="0">
                      <a:pos x="T0" y="T1"/>
                    </a:cxn>
                    <a:cxn ang="0">
                      <a:pos x="T2" y="T3"/>
                    </a:cxn>
                    <a:cxn ang="0">
                      <a:pos x="T4" y="T5"/>
                    </a:cxn>
                    <a:cxn ang="0">
                      <a:pos x="T6" y="T7"/>
                    </a:cxn>
                    <a:cxn ang="0">
                      <a:pos x="T8" y="T9"/>
                    </a:cxn>
                    <a:cxn ang="0">
                      <a:pos x="T10" y="T11"/>
                    </a:cxn>
                  </a:cxnLst>
                  <a:rect l="0" t="0" r="r" b="b"/>
                  <a:pathLst>
                    <a:path w="2183" h="348">
                      <a:moveTo>
                        <a:pt x="2034" y="174"/>
                      </a:moveTo>
                      <a:lnTo>
                        <a:pt x="2183" y="348"/>
                      </a:lnTo>
                      <a:lnTo>
                        <a:pt x="0" y="348"/>
                      </a:lnTo>
                      <a:lnTo>
                        <a:pt x="0" y="0"/>
                      </a:lnTo>
                      <a:lnTo>
                        <a:pt x="2183" y="0"/>
                      </a:lnTo>
                      <a:lnTo>
                        <a:pt x="2034" y="17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34" name="Freeform 8">
                  <a:extLst>
                    <a:ext uri="{FF2B5EF4-FFF2-40B4-BE49-F238E27FC236}">
                      <a16:creationId xmlns:a16="http://schemas.microsoft.com/office/drawing/2014/main" id="{CC0698F4-3E91-4DAE-8968-C78F3D1F903F}"/>
                    </a:ext>
                  </a:extLst>
                </p:cNvPr>
                <p:cNvSpPr>
                  <a:spLocks/>
                </p:cNvSpPr>
                <p:nvPr/>
              </p:nvSpPr>
              <p:spPr bwMode="auto">
                <a:xfrm>
                  <a:off x="388938" y="1463675"/>
                  <a:ext cx="277813" cy="277813"/>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sz="1400" dirty="0"/>
                </a:p>
              </p:txBody>
            </p:sp>
          </p:grpSp>
          <p:sp>
            <p:nvSpPr>
              <p:cNvPr id="31" name="pole tekstowe 16">
                <a:extLst>
                  <a:ext uri="{FF2B5EF4-FFF2-40B4-BE49-F238E27FC236}">
                    <a16:creationId xmlns:a16="http://schemas.microsoft.com/office/drawing/2014/main" id="{8C1A8527-CD69-4942-9726-87978DE24465}"/>
                  </a:ext>
                </a:extLst>
              </p:cNvPr>
              <p:cNvSpPr txBox="1"/>
              <p:nvPr/>
            </p:nvSpPr>
            <p:spPr>
              <a:xfrm>
                <a:off x="611560" y="1019228"/>
                <a:ext cx="2880320" cy="483944"/>
              </a:xfrm>
              <a:prstGeom prst="rect">
                <a:avLst/>
              </a:prstGeom>
              <a:noFill/>
            </p:spPr>
            <p:txBody>
              <a:bodyPr wrap="square" rtlCol="0">
                <a:spAutoFit/>
              </a:bodyPr>
              <a:lstStyle/>
              <a:p>
                <a:pPr algn="ctr"/>
                <a:r>
                  <a:rPr lang="en-US" dirty="0">
                    <a:solidFill>
                      <a:schemeClr val="bg1"/>
                    </a:solidFill>
                  </a:rPr>
                  <a:t>Fully editable</a:t>
                </a:r>
              </a:p>
            </p:txBody>
          </p:sp>
        </p:grpSp>
      </p:grpSp>
      <p:sp>
        <p:nvSpPr>
          <p:cNvPr id="5" name="Arrow: Left-Right 4">
            <a:extLst>
              <a:ext uri="{FF2B5EF4-FFF2-40B4-BE49-F238E27FC236}">
                <a16:creationId xmlns:a16="http://schemas.microsoft.com/office/drawing/2014/main" id="{544EF1A7-8B23-4670-84FF-BEB074D46137}"/>
              </a:ext>
            </a:extLst>
          </p:cNvPr>
          <p:cNvSpPr/>
          <p:nvPr/>
        </p:nvSpPr>
        <p:spPr>
          <a:xfrm rot="2700000">
            <a:off x="4351090" y="3151469"/>
            <a:ext cx="972250" cy="648136"/>
          </a:xfrm>
          <a:prstGeom prst="leftRightArrow">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6" name="Chart 192">
            <a:extLst>
              <a:ext uri="{FF2B5EF4-FFF2-40B4-BE49-F238E27FC236}">
                <a16:creationId xmlns:a16="http://schemas.microsoft.com/office/drawing/2014/main" id="{92D1AD3D-1F40-4319-8890-4AE2A324BDD5}"/>
              </a:ext>
            </a:extLst>
          </p:cNvPr>
          <p:cNvGraphicFramePr/>
          <p:nvPr/>
        </p:nvGraphicFramePr>
        <p:xfrm>
          <a:off x="552988" y="3955356"/>
          <a:ext cx="8568455" cy="204846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1042555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upa 27">
            <a:extLst>
              <a:ext uri="{FF2B5EF4-FFF2-40B4-BE49-F238E27FC236}">
                <a16:creationId xmlns:a16="http://schemas.microsoft.com/office/drawing/2014/main" id="{3F1A9F03-AA70-46E0-B83C-7D5C5942E668}"/>
              </a:ext>
            </a:extLst>
          </p:cNvPr>
          <p:cNvGrpSpPr/>
          <p:nvPr/>
        </p:nvGrpSpPr>
        <p:grpSpPr>
          <a:xfrm>
            <a:off x="3255112" y="1196752"/>
            <a:ext cx="5681776" cy="5095268"/>
            <a:chOff x="3255112" y="1196752"/>
            <a:chExt cx="5681776" cy="5095268"/>
          </a:xfrm>
        </p:grpSpPr>
        <p:sp>
          <p:nvSpPr>
            <p:cNvPr id="3" name="Elipsa 2"/>
            <p:cNvSpPr/>
            <p:nvPr/>
          </p:nvSpPr>
          <p:spPr>
            <a:xfrm>
              <a:off x="5156202" y="2791705"/>
              <a:ext cx="1879598" cy="187959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r>
                <a:rPr lang="en-US" sz="2000" dirty="0">
                  <a:solidFill>
                    <a:schemeClr val="tx1"/>
                  </a:solidFill>
                </a:rPr>
                <a:t>Write your title here</a:t>
              </a:r>
            </a:p>
          </p:txBody>
        </p:sp>
        <p:grpSp>
          <p:nvGrpSpPr>
            <p:cNvPr id="8" name="Group 7"/>
            <p:cNvGrpSpPr/>
            <p:nvPr/>
          </p:nvGrpSpPr>
          <p:grpSpPr>
            <a:xfrm>
              <a:off x="4218748" y="4549347"/>
              <a:ext cx="1742672" cy="1742673"/>
              <a:chOff x="2632778" y="4354814"/>
              <a:chExt cx="1800200" cy="1800200"/>
            </a:xfrm>
          </p:grpSpPr>
          <p:grpSp>
            <p:nvGrpSpPr>
              <p:cNvPr id="24" name="Grupa 23"/>
              <p:cNvGrpSpPr/>
              <p:nvPr/>
            </p:nvGrpSpPr>
            <p:grpSpPr>
              <a:xfrm rot="9900000" flipH="1" flipV="1">
                <a:off x="2632778" y="4354814"/>
                <a:ext cx="1800200" cy="1800200"/>
                <a:chOff x="1979131" y="4221088"/>
                <a:chExt cx="1512168" cy="1512168"/>
              </a:xfrm>
            </p:grpSpPr>
            <p:sp>
              <p:nvSpPr>
                <p:cNvPr id="25" name="Łza 24"/>
                <p:cNvSpPr/>
                <p:nvPr/>
              </p:nvSpPr>
              <p:spPr>
                <a:xfrm>
                  <a:off x="1979131" y="4221088"/>
                  <a:ext cx="1512168" cy="1512168"/>
                </a:xfrm>
                <a:prstGeom prst="teardrop">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6" name="Elipsa 25"/>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6" name="pole tekstowe 35"/>
              <p:cNvSpPr txBox="1"/>
              <p:nvPr/>
            </p:nvSpPr>
            <p:spPr>
              <a:xfrm>
                <a:off x="2956813" y="5254913"/>
                <a:ext cx="1152128" cy="604079"/>
              </a:xfrm>
              <a:prstGeom prst="rect">
                <a:avLst/>
              </a:prstGeom>
              <a:noFill/>
            </p:spPr>
            <p:txBody>
              <a:bodyPr wrap="square" rtlCol="0">
                <a:spAutoFit/>
              </a:bodyPr>
              <a:lstStyle/>
              <a:p>
                <a:pPr algn="ctr"/>
                <a:r>
                  <a:rPr lang="en-US" sz="1600" dirty="0"/>
                  <a:t>Put your text here</a:t>
                </a:r>
              </a:p>
            </p:txBody>
          </p:sp>
        </p:grpSp>
        <p:grpSp>
          <p:nvGrpSpPr>
            <p:cNvPr id="7" name="Group 6"/>
            <p:cNvGrpSpPr/>
            <p:nvPr/>
          </p:nvGrpSpPr>
          <p:grpSpPr>
            <a:xfrm>
              <a:off x="3255112" y="2873049"/>
              <a:ext cx="1742672" cy="1742673"/>
              <a:chOff x="1637331" y="2623180"/>
              <a:chExt cx="1800200" cy="1800200"/>
            </a:xfrm>
          </p:grpSpPr>
          <p:grpSp>
            <p:nvGrpSpPr>
              <p:cNvPr id="12" name="Grupa 11"/>
              <p:cNvGrpSpPr/>
              <p:nvPr/>
            </p:nvGrpSpPr>
            <p:grpSpPr>
              <a:xfrm rot="2700000">
                <a:off x="1637331" y="2623180"/>
                <a:ext cx="1800200" cy="1800200"/>
                <a:chOff x="1979131" y="4221088"/>
                <a:chExt cx="1512168" cy="1512168"/>
              </a:xfrm>
            </p:grpSpPr>
            <p:sp>
              <p:nvSpPr>
                <p:cNvPr id="13" name="Łza 12"/>
                <p:cNvSpPr/>
                <p:nvPr/>
              </p:nvSpPr>
              <p:spPr>
                <a:xfrm>
                  <a:off x="1979131" y="4221088"/>
                  <a:ext cx="1512168" cy="151216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4" name="Elipsa 13"/>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7" name="pole tekstowe 36"/>
              <p:cNvSpPr txBox="1"/>
              <p:nvPr/>
            </p:nvSpPr>
            <p:spPr>
              <a:xfrm>
                <a:off x="1961366" y="3523279"/>
                <a:ext cx="1152128" cy="604079"/>
              </a:xfrm>
              <a:prstGeom prst="rect">
                <a:avLst/>
              </a:prstGeom>
              <a:noFill/>
            </p:spPr>
            <p:txBody>
              <a:bodyPr wrap="square" rtlCol="0">
                <a:spAutoFit/>
              </a:bodyPr>
              <a:lstStyle/>
              <a:p>
                <a:pPr algn="ctr"/>
                <a:r>
                  <a:rPr lang="en-US" sz="1600" dirty="0"/>
                  <a:t>Put your text here</a:t>
                </a:r>
              </a:p>
            </p:txBody>
          </p:sp>
        </p:grpSp>
        <p:grpSp>
          <p:nvGrpSpPr>
            <p:cNvPr id="4" name="Group 3"/>
            <p:cNvGrpSpPr/>
            <p:nvPr/>
          </p:nvGrpSpPr>
          <p:grpSpPr>
            <a:xfrm>
              <a:off x="4218748" y="1196752"/>
              <a:ext cx="1742672" cy="1742673"/>
              <a:chOff x="2632778" y="891547"/>
              <a:chExt cx="1800200" cy="1800200"/>
            </a:xfrm>
          </p:grpSpPr>
          <p:grpSp>
            <p:nvGrpSpPr>
              <p:cNvPr id="18" name="Grupa 17"/>
              <p:cNvGrpSpPr/>
              <p:nvPr/>
            </p:nvGrpSpPr>
            <p:grpSpPr>
              <a:xfrm rot="11700000" flipH="1">
                <a:off x="2632778" y="891547"/>
                <a:ext cx="1800200" cy="1800200"/>
                <a:chOff x="1979131" y="4221088"/>
                <a:chExt cx="1512168" cy="1512168"/>
              </a:xfrm>
            </p:grpSpPr>
            <p:sp>
              <p:nvSpPr>
                <p:cNvPr id="19" name="Łza 18"/>
                <p:cNvSpPr/>
                <p:nvPr/>
              </p:nvSpPr>
              <p:spPr>
                <a:xfrm>
                  <a:off x="1979131" y="4221088"/>
                  <a:ext cx="1512168" cy="151216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0" name="Elipsa 19"/>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8" name="pole tekstowe 37"/>
              <p:cNvSpPr txBox="1"/>
              <p:nvPr/>
            </p:nvSpPr>
            <p:spPr>
              <a:xfrm>
                <a:off x="2956813" y="1798752"/>
                <a:ext cx="1152128" cy="604079"/>
              </a:xfrm>
              <a:prstGeom prst="rect">
                <a:avLst/>
              </a:prstGeom>
              <a:noFill/>
            </p:spPr>
            <p:txBody>
              <a:bodyPr wrap="square" rtlCol="0">
                <a:spAutoFit/>
              </a:bodyPr>
              <a:lstStyle/>
              <a:p>
                <a:pPr algn="ctr"/>
                <a:r>
                  <a:rPr lang="en-US" sz="1600" dirty="0"/>
                  <a:t>Put your text here</a:t>
                </a:r>
              </a:p>
            </p:txBody>
          </p:sp>
        </p:grpSp>
        <p:grpSp>
          <p:nvGrpSpPr>
            <p:cNvPr id="5" name="Group 4"/>
            <p:cNvGrpSpPr/>
            <p:nvPr/>
          </p:nvGrpSpPr>
          <p:grpSpPr>
            <a:xfrm>
              <a:off x="6188976" y="1196752"/>
              <a:ext cx="1742672" cy="1742673"/>
              <a:chOff x="4668045" y="891547"/>
              <a:chExt cx="1800200" cy="1800200"/>
            </a:xfrm>
          </p:grpSpPr>
          <p:grpSp>
            <p:nvGrpSpPr>
              <p:cNvPr id="9" name="Grupa 8"/>
              <p:cNvGrpSpPr/>
              <p:nvPr/>
            </p:nvGrpSpPr>
            <p:grpSpPr>
              <a:xfrm rot="15300000" flipH="1">
                <a:off x="4668045" y="891547"/>
                <a:ext cx="1800200" cy="1800200"/>
                <a:chOff x="1979131" y="4221088"/>
                <a:chExt cx="1512168" cy="1512168"/>
              </a:xfrm>
            </p:grpSpPr>
            <p:sp>
              <p:nvSpPr>
                <p:cNvPr id="10" name="Łza 9"/>
                <p:cNvSpPr/>
                <p:nvPr/>
              </p:nvSpPr>
              <p:spPr>
                <a:xfrm>
                  <a:off x="1979131" y="4221088"/>
                  <a:ext cx="1512168" cy="1512168"/>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1" name="Elipsa 10"/>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2" name="pole tekstowe 1"/>
              <p:cNvSpPr txBox="1"/>
              <p:nvPr/>
            </p:nvSpPr>
            <p:spPr>
              <a:xfrm>
                <a:off x="4992080" y="1745386"/>
                <a:ext cx="1152128" cy="604079"/>
              </a:xfrm>
              <a:prstGeom prst="rect">
                <a:avLst/>
              </a:prstGeom>
              <a:noFill/>
            </p:spPr>
            <p:txBody>
              <a:bodyPr wrap="square" rtlCol="0">
                <a:spAutoFit/>
              </a:bodyPr>
              <a:lstStyle/>
              <a:p>
                <a:pPr algn="ctr"/>
                <a:r>
                  <a:rPr lang="en-US" sz="1600" dirty="0"/>
                  <a:t>Put your text here</a:t>
                </a:r>
              </a:p>
            </p:txBody>
          </p:sp>
        </p:grpSp>
        <p:grpSp>
          <p:nvGrpSpPr>
            <p:cNvPr id="27" name="Group 26"/>
            <p:cNvGrpSpPr/>
            <p:nvPr/>
          </p:nvGrpSpPr>
          <p:grpSpPr>
            <a:xfrm>
              <a:off x="6188976" y="4549347"/>
              <a:ext cx="1742672" cy="1742673"/>
              <a:chOff x="4668045" y="4354814"/>
              <a:chExt cx="1800200" cy="1800200"/>
            </a:xfrm>
          </p:grpSpPr>
          <p:grpSp>
            <p:nvGrpSpPr>
              <p:cNvPr id="21" name="Grupa 20"/>
              <p:cNvGrpSpPr/>
              <p:nvPr/>
            </p:nvGrpSpPr>
            <p:grpSpPr>
              <a:xfrm rot="6300000" flipH="1" flipV="1">
                <a:off x="4668045" y="4354814"/>
                <a:ext cx="1800200" cy="1800200"/>
                <a:chOff x="1979131" y="4221088"/>
                <a:chExt cx="1512168" cy="1512168"/>
              </a:xfrm>
            </p:grpSpPr>
            <p:sp>
              <p:nvSpPr>
                <p:cNvPr id="22" name="Łza 21"/>
                <p:cNvSpPr/>
                <p:nvPr/>
              </p:nvSpPr>
              <p:spPr>
                <a:xfrm>
                  <a:off x="1979131" y="4221088"/>
                  <a:ext cx="1512168" cy="151216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3" name="Elipsa 22"/>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5" name="pole tekstowe 34"/>
              <p:cNvSpPr txBox="1"/>
              <p:nvPr/>
            </p:nvSpPr>
            <p:spPr>
              <a:xfrm>
                <a:off x="4992081" y="5241169"/>
                <a:ext cx="1152128" cy="604079"/>
              </a:xfrm>
              <a:prstGeom prst="rect">
                <a:avLst/>
              </a:prstGeom>
              <a:noFill/>
            </p:spPr>
            <p:txBody>
              <a:bodyPr wrap="square" rtlCol="0">
                <a:spAutoFit/>
              </a:bodyPr>
              <a:lstStyle/>
              <a:p>
                <a:pPr algn="ctr"/>
                <a:r>
                  <a:rPr lang="en-US" sz="1600" dirty="0"/>
                  <a:t>Put your text here</a:t>
                </a:r>
              </a:p>
            </p:txBody>
          </p:sp>
        </p:grpSp>
        <p:grpSp>
          <p:nvGrpSpPr>
            <p:cNvPr id="6" name="Group 5"/>
            <p:cNvGrpSpPr/>
            <p:nvPr/>
          </p:nvGrpSpPr>
          <p:grpSpPr>
            <a:xfrm>
              <a:off x="7194216" y="2873049"/>
              <a:ext cx="1742672" cy="1742673"/>
              <a:chOff x="5706469" y="2623180"/>
              <a:chExt cx="1800200" cy="1800200"/>
            </a:xfrm>
          </p:grpSpPr>
          <p:grpSp>
            <p:nvGrpSpPr>
              <p:cNvPr id="15" name="Grupa 14"/>
              <p:cNvGrpSpPr/>
              <p:nvPr/>
            </p:nvGrpSpPr>
            <p:grpSpPr>
              <a:xfrm rot="13500000">
                <a:off x="5706469" y="2623180"/>
                <a:ext cx="1800200" cy="1800200"/>
                <a:chOff x="1979131" y="4221088"/>
                <a:chExt cx="1512168" cy="1512168"/>
              </a:xfrm>
            </p:grpSpPr>
            <p:sp>
              <p:nvSpPr>
                <p:cNvPr id="16" name="Łza 15"/>
                <p:cNvSpPr/>
                <p:nvPr/>
              </p:nvSpPr>
              <p:spPr>
                <a:xfrm>
                  <a:off x="1979131" y="4221088"/>
                  <a:ext cx="1512168" cy="151216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7" name="Elipsa 16"/>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schemeClr val="tx1"/>
                    </a:solidFill>
                  </a:endParaRPr>
                </a:p>
              </p:txBody>
            </p:sp>
          </p:grpSp>
          <p:sp>
            <p:nvSpPr>
              <p:cNvPr id="34" name="pole tekstowe 33"/>
              <p:cNvSpPr txBox="1"/>
              <p:nvPr/>
            </p:nvSpPr>
            <p:spPr>
              <a:xfrm>
                <a:off x="6030504" y="3509973"/>
                <a:ext cx="1152128" cy="604079"/>
              </a:xfrm>
              <a:prstGeom prst="rect">
                <a:avLst/>
              </a:prstGeom>
              <a:noFill/>
            </p:spPr>
            <p:txBody>
              <a:bodyPr wrap="square" rtlCol="0">
                <a:spAutoFit/>
              </a:bodyPr>
              <a:lstStyle/>
              <a:p>
                <a:pPr algn="ctr"/>
                <a:r>
                  <a:rPr lang="en-US" sz="1600" dirty="0"/>
                  <a:t>Put your text here</a:t>
                </a:r>
              </a:p>
            </p:txBody>
          </p:sp>
        </p:grpSp>
      </p:grpSp>
      <p:sp>
        <p:nvSpPr>
          <p:cNvPr id="29" name="Title 28"/>
          <p:cNvSpPr>
            <a:spLocks noGrp="1"/>
          </p:cNvSpPr>
          <p:nvPr>
            <p:ph type="title"/>
          </p:nvPr>
        </p:nvSpPr>
        <p:spPr/>
        <p:txBody>
          <a:bodyPr>
            <a:normAutofit fontScale="90000"/>
          </a:bodyPr>
          <a:lstStyle/>
          <a:p>
            <a:r>
              <a:rPr lang="en-US" dirty="0"/>
              <a:t>Teardrop Shape Centric Diagrams – 6 items</a:t>
            </a:r>
          </a:p>
        </p:txBody>
      </p:sp>
      <p:sp>
        <p:nvSpPr>
          <p:cNvPr id="39" name="Freeform 6">
            <a:extLst>
              <a:ext uri="{FF2B5EF4-FFF2-40B4-BE49-F238E27FC236}">
                <a16:creationId xmlns:a16="http://schemas.microsoft.com/office/drawing/2014/main" id="{91A96754-3D8B-4EE9-9EE4-F308E0F59F44}"/>
              </a:ext>
            </a:extLst>
          </p:cNvPr>
          <p:cNvSpPr>
            <a:spLocks noChangeAspect="1"/>
          </p:cNvSpPr>
          <p:nvPr/>
        </p:nvSpPr>
        <p:spPr bwMode="auto">
          <a:xfrm>
            <a:off x="7803246" y="3269778"/>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12">
            <a:extLst>
              <a:ext uri="{FF2B5EF4-FFF2-40B4-BE49-F238E27FC236}">
                <a16:creationId xmlns:a16="http://schemas.microsoft.com/office/drawing/2014/main" id="{7EA768BC-1EC5-49A7-A52E-5D4D84F8CACA}"/>
              </a:ext>
            </a:extLst>
          </p:cNvPr>
          <p:cNvSpPr>
            <a:spLocks noChangeAspect="1" noEditPoints="1"/>
          </p:cNvSpPr>
          <p:nvPr/>
        </p:nvSpPr>
        <p:spPr bwMode="auto">
          <a:xfrm>
            <a:off x="6762844" y="1512789"/>
            <a:ext cx="594632" cy="48747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8">
            <a:extLst>
              <a:ext uri="{FF2B5EF4-FFF2-40B4-BE49-F238E27FC236}">
                <a16:creationId xmlns:a16="http://schemas.microsoft.com/office/drawing/2014/main" id="{EC732812-E32B-4E2E-A7A5-5E41AB74D5C8}"/>
              </a:ext>
            </a:extLst>
          </p:cNvPr>
          <p:cNvSpPr>
            <a:spLocks noChangeAspect="1" noEditPoints="1"/>
          </p:cNvSpPr>
          <p:nvPr/>
        </p:nvSpPr>
        <p:spPr bwMode="auto">
          <a:xfrm>
            <a:off x="4922953" y="4913005"/>
            <a:ext cx="330520" cy="507677"/>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8">
            <a:extLst>
              <a:ext uri="{FF2B5EF4-FFF2-40B4-BE49-F238E27FC236}">
                <a16:creationId xmlns:a16="http://schemas.microsoft.com/office/drawing/2014/main" id="{9F6784A9-3291-4294-8D91-8D559B8BD2A1}"/>
              </a:ext>
            </a:extLst>
          </p:cNvPr>
          <p:cNvSpPr>
            <a:spLocks noChangeAspect="1" noEditPoints="1"/>
          </p:cNvSpPr>
          <p:nvPr/>
        </p:nvSpPr>
        <p:spPr bwMode="auto">
          <a:xfrm>
            <a:off x="6942517" y="4913248"/>
            <a:ext cx="212664" cy="486684"/>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7FE3F18C-EEFF-48DF-86A8-AEA80ED4BBAD}"/>
              </a:ext>
            </a:extLst>
          </p:cNvPr>
          <p:cNvSpPr>
            <a:spLocks noChangeAspect="1" noEditPoints="1"/>
          </p:cNvSpPr>
          <p:nvPr/>
        </p:nvSpPr>
        <p:spPr bwMode="auto">
          <a:xfrm>
            <a:off x="3878495" y="3227977"/>
            <a:ext cx="540411" cy="494389"/>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181672E7-A943-426A-AEF5-A146EA2C860E}"/>
              </a:ext>
            </a:extLst>
          </p:cNvPr>
          <p:cNvSpPr>
            <a:spLocks noChangeAspect="1" noEditPoints="1"/>
          </p:cNvSpPr>
          <p:nvPr/>
        </p:nvSpPr>
        <p:spPr bwMode="auto">
          <a:xfrm>
            <a:off x="4836650" y="1573441"/>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97680054"/>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9" y="0"/>
            <a:ext cx="7346746" cy="972000"/>
          </a:xfrm>
        </p:spPr>
        <p:txBody>
          <a:bodyPr>
            <a:normAutofit fontScale="90000"/>
          </a:bodyPr>
          <a:lstStyle/>
          <a:p>
            <a:r>
              <a:rPr lang="en-US" dirty="0"/>
              <a:t>Flat Pencil Horizontal Shares Infographics </a:t>
            </a:r>
            <a:br>
              <a:rPr lang="en-US" dirty="0"/>
            </a:br>
            <a:r>
              <a:rPr lang="en-US" sz="2200" dirty="0"/>
              <a:t>4 Categories Stacked Chart</a:t>
            </a:r>
            <a:endParaRPr lang="en-US" dirty="0"/>
          </a:p>
        </p:txBody>
      </p:sp>
      <p:graphicFrame>
        <p:nvGraphicFramePr>
          <p:cNvPr id="5" name="Chart 4">
            <a:extLst>
              <a:ext uri="{FF2B5EF4-FFF2-40B4-BE49-F238E27FC236}">
                <a16:creationId xmlns:a16="http://schemas.microsoft.com/office/drawing/2014/main" id="{A51C1059-F2A8-4FCF-8B9B-3BD75598A1FE}"/>
              </a:ext>
            </a:extLst>
          </p:cNvPr>
          <p:cNvGraphicFramePr/>
          <p:nvPr/>
        </p:nvGraphicFramePr>
        <p:xfrm>
          <a:off x="2689082" y="1053242"/>
          <a:ext cx="7470918" cy="5418667"/>
        </p:xfrm>
        <a:graphic>
          <a:graphicData uri="http://schemas.openxmlformats.org/drawingml/2006/chart">
            <c:chart xmlns:c="http://schemas.openxmlformats.org/drawingml/2006/chart" xmlns:r="http://schemas.openxmlformats.org/officeDocument/2006/relationships" r:id="rId2"/>
          </a:graphicData>
        </a:graphic>
      </p:graphicFrame>
      <p:grpSp>
        <p:nvGrpSpPr>
          <p:cNvPr id="22" name="Group 21">
            <a:extLst>
              <a:ext uri="{FF2B5EF4-FFF2-40B4-BE49-F238E27FC236}">
                <a16:creationId xmlns:a16="http://schemas.microsoft.com/office/drawing/2014/main" id="{1854520E-A172-46B1-92CF-2BAED78E82A9}"/>
              </a:ext>
            </a:extLst>
          </p:cNvPr>
          <p:cNvGrpSpPr/>
          <p:nvPr/>
        </p:nvGrpSpPr>
        <p:grpSpPr>
          <a:xfrm>
            <a:off x="2710343" y="1726208"/>
            <a:ext cx="8082280" cy="778669"/>
            <a:chOff x="2093823" y="1392632"/>
            <a:chExt cx="8082280" cy="778669"/>
          </a:xfrm>
        </p:grpSpPr>
        <p:sp>
          <p:nvSpPr>
            <p:cNvPr id="31" name="Freeform: Shape 30">
              <a:extLst>
                <a:ext uri="{FF2B5EF4-FFF2-40B4-BE49-F238E27FC236}">
                  <a16:creationId xmlns:a16="http://schemas.microsoft.com/office/drawing/2014/main" id="{BD8608E6-AE31-43CC-B80C-A0A105C9D8F6}"/>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17" name="Group 16">
              <a:extLst>
                <a:ext uri="{FF2B5EF4-FFF2-40B4-BE49-F238E27FC236}">
                  <a16:creationId xmlns:a16="http://schemas.microsoft.com/office/drawing/2014/main" id="{8C264049-DC86-41DE-879E-F097170EC476}"/>
                </a:ext>
              </a:extLst>
            </p:cNvPr>
            <p:cNvGrpSpPr/>
            <p:nvPr/>
          </p:nvGrpSpPr>
          <p:grpSpPr>
            <a:xfrm>
              <a:off x="9234528" y="1392632"/>
              <a:ext cx="941575" cy="778666"/>
              <a:chOff x="8942352" y="2943227"/>
              <a:chExt cx="1000126" cy="827087"/>
            </a:xfrm>
          </p:grpSpPr>
          <p:sp>
            <p:nvSpPr>
              <p:cNvPr id="6" name="Freeform 7"/>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3" name="Freeform: Shape 52">
              <a:extLst>
                <a:ext uri="{FF2B5EF4-FFF2-40B4-BE49-F238E27FC236}">
                  <a16:creationId xmlns:a16="http://schemas.microsoft.com/office/drawing/2014/main" id="{5FBD4B34-28E1-4D35-930D-0B68B016F43A}"/>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54" name="Group 53">
            <a:extLst>
              <a:ext uri="{FF2B5EF4-FFF2-40B4-BE49-F238E27FC236}">
                <a16:creationId xmlns:a16="http://schemas.microsoft.com/office/drawing/2014/main" id="{64E0B91B-2500-4A84-AF2E-28AF09E48E5C}"/>
              </a:ext>
            </a:extLst>
          </p:cNvPr>
          <p:cNvGrpSpPr/>
          <p:nvPr/>
        </p:nvGrpSpPr>
        <p:grpSpPr>
          <a:xfrm>
            <a:off x="2710343" y="2770339"/>
            <a:ext cx="8082280" cy="778669"/>
            <a:chOff x="2093823" y="1392632"/>
            <a:chExt cx="8082280" cy="778669"/>
          </a:xfrm>
        </p:grpSpPr>
        <p:sp>
          <p:nvSpPr>
            <p:cNvPr id="55" name="Freeform: Shape 54">
              <a:extLst>
                <a:ext uri="{FF2B5EF4-FFF2-40B4-BE49-F238E27FC236}">
                  <a16:creationId xmlns:a16="http://schemas.microsoft.com/office/drawing/2014/main" id="{21562B88-F6A8-42D7-A33A-1817D3BF78BB}"/>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8B0B74C5-0D00-460C-8551-C4DB17405819}"/>
                </a:ext>
              </a:extLst>
            </p:cNvPr>
            <p:cNvGrpSpPr/>
            <p:nvPr/>
          </p:nvGrpSpPr>
          <p:grpSpPr>
            <a:xfrm>
              <a:off x="9234528" y="1392632"/>
              <a:ext cx="941575" cy="778666"/>
              <a:chOff x="8942352" y="2943227"/>
              <a:chExt cx="1000126" cy="827087"/>
            </a:xfrm>
          </p:grpSpPr>
          <p:sp>
            <p:nvSpPr>
              <p:cNvPr id="58" name="Freeform 7">
                <a:extLst>
                  <a:ext uri="{FF2B5EF4-FFF2-40B4-BE49-F238E27FC236}">
                    <a16:creationId xmlns:a16="http://schemas.microsoft.com/office/drawing/2014/main" id="{C1D0510B-28A7-47DE-AAAA-1DA3F13BFB92}"/>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20">
                <a:extLst>
                  <a:ext uri="{FF2B5EF4-FFF2-40B4-BE49-F238E27FC236}">
                    <a16:creationId xmlns:a16="http://schemas.microsoft.com/office/drawing/2014/main" id="{A5F34ADE-919C-4ED3-A772-4F157433B586}"/>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7" name="Freeform: Shape 56">
              <a:extLst>
                <a:ext uri="{FF2B5EF4-FFF2-40B4-BE49-F238E27FC236}">
                  <a16:creationId xmlns:a16="http://schemas.microsoft.com/office/drawing/2014/main" id="{09A7B38C-99E5-4E8B-8BBF-BE505382CFFA}"/>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0" name="Group 59">
            <a:extLst>
              <a:ext uri="{FF2B5EF4-FFF2-40B4-BE49-F238E27FC236}">
                <a16:creationId xmlns:a16="http://schemas.microsoft.com/office/drawing/2014/main" id="{10A2721E-4807-4F39-A408-CFAD95A025BC}"/>
              </a:ext>
            </a:extLst>
          </p:cNvPr>
          <p:cNvGrpSpPr/>
          <p:nvPr/>
        </p:nvGrpSpPr>
        <p:grpSpPr>
          <a:xfrm>
            <a:off x="2710343" y="3824355"/>
            <a:ext cx="8082280" cy="778669"/>
            <a:chOff x="2093823" y="1392632"/>
            <a:chExt cx="8082280" cy="778669"/>
          </a:xfrm>
        </p:grpSpPr>
        <p:sp>
          <p:nvSpPr>
            <p:cNvPr id="61" name="Freeform: Shape 60">
              <a:extLst>
                <a:ext uri="{FF2B5EF4-FFF2-40B4-BE49-F238E27FC236}">
                  <a16:creationId xmlns:a16="http://schemas.microsoft.com/office/drawing/2014/main" id="{8E1FB671-CC39-4AF4-984C-32465491D4AA}"/>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62" name="Group 61">
              <a:extLst>
                <a:ext uri="{FF2B5EF4-FFF2-40B4-BE49-F238E27FC236}">
                  <a16:creationId xmlns:a16="http://schemas.microsoft.com/office/drawing/2014/main" id="{04989CC2-EEC3-4A3E-A275-3C7150AA34AF}"/>
                </a:ext>
              </a:extLst>
            </p:cNvPr>
            <p:cNvGrpSpPr/>
            <p:nvPr/>
          </p:nvGrpSpPr>
          <p:grpSpPr>
            <a:xfrm>
              <a:off x="9234528" y="1392632"/>
              <a:ext cx="941575" cy="778666"/>
              <a:chOff x="8942352" y="2943227"/>
              <a:chExt cx="1000126" cy="827087"/>
            </a:xfrm>
          </p:grpSpPr>
          <p:sp>
            <p:nvSpPr>
              <p:cNvPr id="64" name="Freeform 7">
                <a:extLst>
                  <a:ext uri="{FF2B5EF4-FFF2-40B4-BE49-F238E27FC236}">
                    <a16:creationId xmlns:a16="http://schemas.microsoft.com/office/drawing/2014/main" id="{BD57A251-3EB5-4998-ACFC-72B8C1095E56}"/>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20">
                <a:extLst>
                  <a:ext uri="{FF2B5EF4-FFF2-40B4-BE49-F238E27FC236}">
                    <a16:creationId xmlns:a16="http://schemas.microsoft.com/office/drawing/2014/main" id="{F6F87C06-FE79-4390-932E-9B19D0B69136}"/>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3" name="Freeform: Shape 62">
              <a:extLst>
                <a:ext uri="{FF2B5EF4-FFF2-40B4-BE49-F238E27FC236}">
                  <a16:creationId xmlns:a16="http://schemas.microsoft.com/office/drawing/2014/main" id="{CD5B7021-216E-4C3C-850D-B57CEF6E63E8}"/>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6" name="Group 65">
            <a:extLst>
              <a:ext uri="{FF2B5EF4-FFF2-40B4-BE49-F238E27FC236}">
                <a16:creationId xmlns:a16="http://schemas.microsoft.com/office/drawing/2014/main" id="{73785B44-68F6-4871-9132-BDEEB26C54D2}"/>
              </a:ext>
            </a:extLst>
          </p:cNvPr>
          <p:cNvGrpSpPr/>
          <p:nvPr/>
        </p:nvGrpSpPr>
        <p:grpSpPr>
          <a:xfrm>
            <a:off x="2710343" y="4857554"/>
            <a:ext cx="8082280" cy="778669"/>
            <a:chOff x="2093823" y="1392632"/>
            <a:chExt cx="8082280" cy="778669"/>
          </a:xfrm>
        </p:grpSpPr>
        <p:sp>
          <p:nvSpPr>
            <p:cNvPr id="67" name="Freeform: Shape 66">
              <a:extLst>
                <a:ext uri="{FF2B5EF4-FFF2-40B4-BE49-F238E27FC236}">
                  <a16:creationId xmlns:a16="http://schemas.microsoft.com/office/drawing/2014/main" id="{27F9A572-8C79-475A-AAFD-11EDDEB8FC67}"/>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68" name="Group 67">
              <a:extLst>
                <a:ext uri="{FF2B5EF4-FFF2-40B4-BE49-F238E27FC236}">
                  <a16:creationId xmlns:a16="http://schemas.microsoft.com/office/drawing/2014/main" id="{D8BD1350-44BF-4396-B8D3-70B783D58C42}"/>
                </a:ext>
              </a:extLst>
            </p:cNvPr>
            <p:cNvGrpSpPr/>
            <p:nvPr/>
          </p:nvGrpSpPr>
          <p:grpSpPr>
            <a:xfrm>
              <a:off x="9234528" y="1392632"/>
              <a:ext cx="941575" cy="778666"/>
              <a:chOff x="8942352" y="2943227"/>
              <a:chExt cx="1000126" cy="827087"/>
            </a:xfrm>
          </p:grpSpPr>
          <p:sp>
            <p:nvSpPr>
              <p:cNvPr id="70" name="Freeform 7">
                <a:extLst>
                  <a:ext uri="{FF2B5EF4-FFF2-40B4-BE49-F238E27FC236}">
                    <a16:creationId xmlns:a16="http://schemas.microsoft.com/office/drawing/2014/main" id="{0AA246F1-DBBF-4BE2-B59C-C6503BBDECE9}"/>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20">
                <a:extLst>
                  <a:ext uri="{FF2B5EF4-FFF2-40B4-BE49-F238E27FC236}">
                    <a16:creationId xmlns:a16="http://schemas.microsoft.com/office/drawing/2014/main" id="{B6FF6CEC-F5F2-4FD3-B575-7CB54A7CF57E}"/>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9" name="Freeform: Shape 68">
              <a:extLst>
                <a:ext uri="{FF2B5EF4-FFF2-40B4-BE49-F238E27FC236}">
                  <a16:creationId xmlns:a16="http://schemas.microsoft.com/office/drawing/2014/main" id="{EDF180E3-799D-41D7-B2AE-88E2F3466D25}"/>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33">
            <a:extLst>
              <a:ext uri="{FF2B5EF4-FFF2-40B4-BE49-F238E27FC236}">
                <a16:creationId xmlns:a16="http://schemas.microsoft.com/office/drawing/2014/main" id="{6B4F693A-29CD-479B-B03E-475602F003A6}"/>
              </a:ext>
            </a:extLst>
          </p:cNvPr>
          <p:cNvGrpSpPr/>
          <p:nvPr/>
        </p:nvGrpSpPr>
        <p:grpSpPr>
          <a:xfrm flipH="1">
            <a:off x="7970635" y="253243"/>
            <a:ext cx="4221365" cy="465514"/>
            <a:chOff x="0" y="1412875"/>
            <a:chExt cx="6456317" cy="857806"/>
          </a:xfrm>
        </p:grpSpPr>
        <p:sp>
          <p:nvSpPr>
            <p:cNvPr id="29" name="Freeform: Shape 34">
              <a:extLst>
                <a:ext uri="{FF2B5EF4-FFF2-40B4-BE49-F238E27FC236}">
                  <a16:creationId xmlns:a16="http://schemas.microsoft.com/office/drawing/2014/main" id="{8CFCA669-5D4A-4EB5-8A42-57FEF38DFED0}"/>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0" name="Freeform: Shape 35">
              <a:extLst>
                <a:ext uri="{FF2B5EF4-FFF2-40B4-BE49-F238E27FC236}">
                  <a16:creationId xmlns:a16="http://schemas.microsoft.com/office/drawing/2014/main" id="{A30E93B7-57B3-4EA2-BBEE-2EDDD84AF438}"/>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
        <p:nvSpPr>
          <p:cNvPr id="3" name="TextBox 2">
            <a:extLst>
              <a:ext uri="{FF2B5EF4-FFF2-40B4-BE49-F238E27FC236}">
                <a16:creationId xmlns:a16="http://schemas.microsoft.com/office/drawing/2014/main" id="{B1F2E67C-6F57-4724-8C01-489A07C7BF78}"/>
              </a:ext>
            </a:extLst>
          </p:cNvPr>
          <p:cNvSpPr txBox="1"/>
          <p:nvPr/>
        </p:nvSpPr>
        <p:spPr>
          <a:xfrm>
            <a:off x="631495" y="1887447"/>
            <a:ext cx="1646534" cy="456190"/>
          </a:xfrm>
          <a:prstGeom prst="rect">
            <a:avLst/>
          </a:prstGeom>
          <a:noFill/>
        </p:spPr>
        <p:txBody>
          <a:bodyPr wrap="none" lIns="144000" tIns="108000" rIns="144000" bIns="108000" rtlCol="0" anchor="ctr">
            <a:noAutofit/>
          </a:bodyPr>
          <a:lstStyle/>
          <a:p>
            <a:pPr algn="r"/>
            <a:r>
              <a:rPr lang="en-US" dirty="0"/>
              <a:t>Category 1</a:t>
            </a:r>
          </a:p>
        </p:txBody>
      </p:sp>
      <p:cxnSp>
        <p:nvCxnSpPr>
          <p:cNvPr id="7" name="Straight Connector 6">
            <a:extLst>
              <a:ext uri="{FF2B5EF4-FFF2-40B4-BE49-F238E27FC236}">
                <a16:creationId xmlns:a16="http://schemas.microsoft.com/office/drawing/2014/main" id="{15F0CA0D-493A-41E0-B812-05A141C89958}"/>
              </a:ext>
            </a:extLst>
          </p:cNvPr>
          <p:cNvCxnSpPr/>
          <p:nvPr/>
        </p:nvCxnSpPr>
        <p:spPr>
          <a:xfrm>
            <a:off x="2278029" y="1768202"/>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3EF63277-666E-45F9-BCC1-9472548FA2C9}"/>
              </a:ext>
            </a:extLst>
          </p:cNvPr>
          <p:cNvSpPr txBox="1"/>
          <p:nvPr/>
        </p:nvSpPr>
        <p:spPr>
          <a:xfrm>
            <a:off x="631495" y="2934205"/>
            <a:ext cx="1646534" cy="456190"/>
          </a:xfrm>
          <a:prstGeom prst="rect">
            <a:avLst/>
          </a:prstGeom>
          <a:noFill/>
        </p:spPr>
        <p:txBody>
          <a:bodyPr wrap="none" lIns="144000" tIns="108000" rIns="144000" bIns="108000" rtlCol="0" anchor="ctr">
            <a:noAutofit/>
          </a:bodyPr>
          <a:lstStyle/>
          <a:p>
            <a:pPr algn="r"/>
            <a:r>
              <a:rPr lang="en-US" dirty="0"/>
              <a:t>Category 2</a:t>
            </a:r>
          </a:p>
        </p:txBody>
      </p:sp>
      <p:cxnSp>
        <p:nvCxnSpPr>
          <p:cNvPr id="35" name="Straight Connector 34">
            <a:extLst>
              <a:ext uri="{FF2B5EF4-FFF2-40B4-BE49-F238E27FC236}">
                <a16:creationId xmlns:a16="http://schemas.microsoft.com/office/drawing/2014/main" id="{BC4976EF-2746-420F-8ACA-C751ABA41F19}"/>
              </a:ext>
            </a:extLst>
          </p:cNvPr>
          <p:cNvCxnSpPr/>
          <p:nvPr/>
        </p:nvCxnSpPr>
        <p:spPr>
          <a:xfrm>
            <a:off x="2278029" y="28149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D8B3DD6-E1AC-45EE-8646-7BB50D1C729C}"/>
              </a:ext>
            </a:extLst>
          </p:cNvPr>
          <p:cNvSpPr txBox="1"/>
          <p:nvPr/>
        </p:nvSpPr>
        <p:spPr>
          <a:xfrm>
            <a:off x="631495" y="3988305"/>
            <a:ext cx="1646534" cy="456190"/>
          </a:xfrm>
          <a:prstGeom prst="rect">
            <a:avLst/>
          </a:prstGeom>
          <a:noFill/>
        </p:spPr>
        <p:txBody>
          <a:bodyPr wrap="none" lIns="144000" tIns="108000" rIns="144000" bIns="108000" rtlCol="0" anchor="ctr">
            <a:noAutofit/>
          </a:bodyPr>
          <a:lstStyle/>
          <a:p>
            <a:pPr algn="r"/>
            <a:r>
              <a:rPr lang="en-US" dirty="0"/>
              <a:t>Category 3</a:t>
            </a:r>
          </a:p>
        </p:txBody>
      </p:sp>
      <p:cxnSp>
        <p:nvCxnSpPr>
          <p:cNvPr id="37" name="Straight Connector 36">
            <a:extLst>
              <a:ext uri="{FF2B5EF4-FFF2-40B4-BE49-F238E27FC236}">
                <a16:creationId xmlns:a16="http://schemas.microsoft.com/office/drawing/2014/main" id="{A82F06A0-EBA1-4ACC-B81D-8C69B58CB39D}"/>
              </a:ext>
            </a:extLst>
          </p:cNvPr>
          <p:cNvCxnSpPr/>
          <p:nvPr/>
        </p:nvCxnSpPr>
        <p:spPr>
          <a:xfrm>
            <a:off x="2278029" y="38690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DA904AC9-50D1-4879-B9F9-C6F2C5F87346}"/>
              </a:ext>
            </a:extLst>
          </p:cNvPr>
          <p:cNvSpPr txBox="1"/>
          <p:nvPr/>
        </p:nvSpPr>
        <p:spPr>
          <a:xfrm>
            <a:off x="631495" y="5017005"/>
            <a:ext cx="1646534" cy="456190"/>
          </a:xfrm>
          <a:prstGeom prst="rect">
            <a:avLst/>
          </a:prstGeom>
          <a:noFill/>
        </p:spPr>
        <p:txBody>
          <a:bodyPr wrap="none" lIns="144000" tIns="108000" rIns="144000" bIns="108000" rtlCol="0" anchor="ctr">
            <a:noAutofit/>
          </a:bodyPr>
          <a:lstStyle/>
          <a:p>
            <a:pPr algn="r"/>
            <a:r>
              <a:rPr lang="en-US" dirty="0"/>
              <a:t>Category 4</a:t>
            </a:r>
          </a:p>
        </p:txBody>
      </p:sp>
      <p:cxnSp>
        <p:nvCxnSpPr>
          <p:cNvPr id="39" name="Straight Connector 38">
            <a:extLst>
              <a:ext uri="{FF2B5EF4-FFF2-40B4-BE49-F238E27FC236}">
                <a16:creationId xmlns:a16="http://schemas.microsoft.com/office/drawing/2014/main" id="{B3207C8F-13BE-4D40-B2CD-D73F68ADA3CD}"/>
              </a:ext>
            </a:extLst>
          </p:cNvPr>
          <p:cNvCxnSpPr/>
          <p:nvPr/>
        </p:nvCxnSpPr>
        <p:spPr>
          <a:xfrm>
            <a:off x="2278029" y="48977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8709761"/>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D62932-2695-4781-8A88-62ACDFD650BE}"/>
              </a:ext>
            </a:extLst>
          </p:cNvPr>
          <p:cNvSpPr>
            <a:spLocks noGrp="1"/>
          </p:cNvSpPr>
          <p:nvPr>
            <p:ph type="title"/>
          </p:nvPr>
        </p:nvSpPr>
        <p:spPr/>
        <p:txBody>
          <a:bodyPr>
            <a:normAutofit/>
          </a:bodyPr>
          <a:lstStyle/>
          <a:p>
            <a:r>
              <a:rPr lang="en-US" dirty="0"/>
              <a:t>Pipette Drops Graphics </a:t>
            </a:r>
            <a:br>
              <a:rPr lang="en-US" dirty="0"/>
            </a:br>
            <a:r>
              <a:rPr lang="en-US" sz="2200" dirty="0"/>
              <a:t>Status Data Chart</a:t>
            </a:r>
          </a:p>
        </p:txBody>
      </p:sp>
      <p:grpSp>
        <p:nvGrpSpPr>
          <p:cNvPr id="30" name="Group 33">
            <a:extLst>
              <a:ext uri="{FF2B5EF4-FFF2-40B4-BE49-F238E27FC236}">
                <a16:creationId xmlns:a16="http://schemas.microsoft.com/office/drawing/2014/main" id="{0E6606F9-20B5-45CB-99EC-6EBAB418463E}"/>
              </a:ext>
            </a:extLst>
          </p:cNvPr>
          <p:cNvGrpSpPr/>
          <p:nvPr/>
        </p:nvGrpSpPr>
        <p:grpSpPr>
          <a:xfrm flipH="1">
            <a:off x="7970635" y="253243"/>
            <a:ext cx="4221365" cy="465514"/>
            <a:chOff x="0" y="1412875"/>
            <a:chExt cx="6456317" cy="857806"/>
          </a:xfrm>
        </p:grpSpPr>
        <p:sp>
          <p:nvSpPr>
            <p:cNvPr id="31" name="Freeform: Shape 34">
              <a:extLst>
                <a:ext uri="{FF2B5EF4-FFF2-40B4-BE49-F238E27FC236}">
                  <a16:creationId xmlns:a16="http://schemas.microsoft.com/office/drawing/2014/main" id="{1770D4CB-EFB7-4237-96D0-70F62AC8AE8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2" name="Freeform: Shape 35">
              <a:extLst>
                <a:ext uri="{FF2B5EF4-FFF2-40B4-BE49-F238E27FC236}">
                  <a16:creationId xmlns:a16="http://schemas.microsoft.com/office/drawing/2014/main" id="{804BCCC4-BAFA-4584-8BBB-1089CCEB9680}"/>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graphicFrame>
        <p:nvGraphicFramePr>
          <p:cNvPr id="7" name="Wykres 6">
            <a:extLst>
              <a:ext uri="{FF2B5EF4-FFF2-40B4-BE49-F238E27FC236}">
                <a16:creationId xmlns:a16="http://schemas.microsoft.com/office/drawing/2014/main" id="{52CF1397-0434-4B48-9314-448EA67451AA}"/>
              </a:ext>
            </a:extLst>
          </p:cNvPr>
          <p:cNvGraphicFramePr/>
          <p:nvPr/>
        </p:nvGraphicFramePr>
        <p:xfrm>
          <a:off x="623889" y="4382337"/>
          <a:ext cx="4717368" cy="1898065"/>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316069C6-259C-48E0-8D0B-40B5178406E2}"/>
              </a:ext>
            </a:extLst>
          </p:cNvPr>
          <p:cNvGrpSpPr/>
          <p:nvPr/>
        </p:nvGrpSpPr>
        <p:grpSpPr>
          <a:xfrm>
            <a:off x="4320628" y="1594597"/>
            <a:ext cx="413075" cy="2737485"/>
            <a:chOff x="4320628" y="1594597"/>
            <a:chExt cx="413075" cy="2737485"/>
          </a:xfrm>
        </p:grpSpPr>
        <p:sp>
          <p:nvSpPr>
            <p:cNvPr id="47" name="Freeform: Shape 46">
              <a:extLst>
                <a:ext uri="{FF2B5EF4-FFF2-40B4-BE49-F238E27FC236}">
                  <a16:creationId xmlns:a16="http://schemas.microsoft.com/office/drawing/2014/main" id="{F2478769-A57E-4658-B93B-E9C0ED22180D}"/>
                </a:ext>
              </a:extLst>
            </p:cNvPr>
            <p:cNvSpPr/>
            <p:nvPr/>
          </p:nvSpPr>
          <p:spPr>
            <a:xfrm>
              <a:off x="4408875"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0" name="Dowolny kształt: kształt 19">
              <a:extLst>
                <a:ext uri="{FF2B5EF4-FFF2-40B4-BE49-F238E27FC236}">
                  <a16:creationId xmlns:a16="http://schemas.microsoft.com/office/drawing/2014/main" id="{33C3AF22-68E9-407E-9549-5700D11DBEE9}"/>
                </a:ext>
              </a:extLst>
            </p:cNvPr>
            <p:cNvSpPr/>
            <p:nvPr/>
          </p:nvSpPr>
          <p:spPr>
            <a:xfrm>
              <a:off x="4439543"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2" name="Dowolny kształt: kształt 21">
              <a:extLst>
                <a:ext uri="{FF2B5EF4-FFF2-40B4-BE49-F238E27FC236}">
                  <a16:creationId xmlns:a16="http://schemas.microsoft.com/office/drawing/2014/main" id="{2C58CE5A-536D-4AD7-B0BC-FFD965594E66}"/>
                </a:ext>
              </a:extLst>
            </p:cNvPr>
            <p:cNvSpPr/>
            <p:nvPr/>
          </p:nvSpPr>
          <p:spPr>
            <a:xfrm>
              <a:off x="4395732"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3" name="Dowolny kształt: kształt 22">
              <a:extLst>
                <a:ext uri="{FF2B5EF4-FFF2-40B4-BE49-F238E27FC236}">
                  <a16:creationId xmlns:a16="http://schemas.microsoft.com/office/drawing/2014/main" id="{9A8B0B05-746D-49BA-87DB-855BB2653013}"/>
                </a:ext>
              </a:extLst>
            </p:cNvPr>
            <p:cNvSpPr/>
            <p:nvPr/>
          </p:nvSpPr>
          <p:spPr>
            <a:xfrm>
              <a:off x="4320628"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4" name="Grafika 30">
              <a:extLst>
                <a:ext uri="{FF2B5EF4-FFF2-40B4-BE49-F238E27FC236}">
                  <a16:creationId xmlns:a16="http://schemas.microsoft.com/office/drawing/2014/main" id="{F25809CD-0E96-4A6A-8687-E29F336330DB}"/>
                </a:ext>
              </a:extLst>
            </p:cNvPr>
            <p:cNvSpPr/>
            <p:nvPr/>
          </p:nvSpPr>
          <p:spPr>
            <a:xfrm>
              <a:off x="4454100"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1"/>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Grafika 30">
              <a:extLst>
                <a:ext uri="{FF2B5EF4-FFF2-40B4-BE49-F238E27FC236}">
                  <a16:creationId xmlns:a16="http://schemas.microsoft.com/office/drawing/2014/main" id="{4B27CCCC-8DB3-47BC-9D65-BAC46D6EFBE8}"/>
                </a:ext>
              </a:extLst>
            </p:cNvPr>
            <p:cNvSpPr/>
            <p:nvPr/>
          </p:nvSpPr>
          <p:spPr>
            <a:xfrm>
              <a:off x="4454100"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1"/>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0D0C6C3A-F489-4212-9A18-03247491AD9F}"/>
              </a:ext>
            </a:extLst>
          </p:cNvPr>
          <p:cNvGrpSpPr/>
          <p:nvPr/>
        </p:nvGrpSpPr>
        <p:grpSpPr>
          <a:xfrm>
            <a:off x="2786451" y="1594597"/>
            <a:ext cx="413075" cy="2737485"/>
            <a:chOff x="2786451" y="1594597"/>
            <a:chExt cx="413075" cy="2737485"/>
          </a:xfrm>
        </p:grpSpPr>
        <p:sp>
          <p:nvSpPr>
            <p:cNvPr id="46" name="Freeform: Shape 45">
              <a:extLst>
                <a:ext uri="{FF2B5EF4-FFF2-40B4-BE49-F238E27FC236}">
                  <a16:creationId xmlns:a16="http://schemas.microsoft.com/office/drawing/2014/main" id="{7D75DFA5-9BA7-453D-9125-FA9EC091B020}"/>
                </a:ext>
              </a:extLst>
            </p:cNvPr>
            <p:cNvSpPr/>
            <p:nvPr/>
          </p:nvSpPr>
          <p:spPr>
            <a:xfrm>
              <a:off x="2874698"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5" name="Dowolny kształt: kształt 14">
              <a:extLst>
                <a:ext uri="{FF2B5EF4-FFF2-40B4-BE49-F238E27FC236}">
                  <a16:creationId xmlns:a16="http://schemas.microsoft.com/office/drawing/2014/main" id="{9528A9AB-5583-4FF7-8F78-2214735BD21E}"/>
                </a:ext>
              </a:extLst>
            </p:cNvPr>
            <p:cNvSpPr/>
            <p:nvPr/>
          </p:nvSpPr>
          <p:spPr>
            <a:xfrm>
              <a:off x="2905366"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Dowolny kształt: kształt 16">
              <a:extLst>
                <a:ext uri="{FF2B5EF4-FFF2-40B4-BE49-F238E27FC236}">
                  <a16:creationId xmlns:a16="http://schemas.microsoft.com/office/drawing/2014/main" id="{52BA4779-0FFB-4781-A898-D87145416B15}"/>
                </a:ext>
              </a:extLst>
            </p:cNvPr>
            <p:cNvSpPr/>
            <p:nvPr/>
          </p:nvSpPr>
          <p:spPr>
            <a:xfrm>
              <a:off x="2861555"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8" name="Dowolny kształt: kształt 17">
              <a:extLst>
                <a:ext uri="{FF2B5EF4-FFF2-40B4-BE49-F238E27FC236}">
                  <a16:creationId xmlns:a16="http://schemas.microsoft.com/office/drawing/2014/main" id="{8932BA7A-FEAE-474D-A44A-0E6D7AE5FFBB}"/>
                </a:ext>
              </a:extLst>
            </p:cNvPr>
            <p:cNvSpPr/>
            <p:nvPr/>
          </p:nvSpPr>
          <p:spPr>
            <a:xfrm>
              <a:off x="2786451"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6" name="Grafika 30">
              <a:extLst>
                <a:ext uri="{FF2B5EF4-FFF2-40B4-BE49-F238E27FC236}">
                  <a16:creationId xmlns:a16="http://schemas.microsoft.com/office/drawing/2014/main" id="{C5ABA67B-AFBE-4279-BDB2-9EF2F02B21D6}"/>
                </a:ext>
              </a:extLst>
            </p:cNvPr>
            <p:cNvSpPr/>
            <p:nvPr/>
          </p:nvSpPr>
          <p:spPr>
            <a:xfrm>
              <a:off x="2919923"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4"/>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Grafika 30">
              <a:extLst>
                <a:ext uri="{FF2B5EF4-FFF2-40B4-BE49-F238E27FC236}">
                  <a16:creationId xmlns:a16="http://schemas.microsoft.com/office/drawing/2014/main" id="{02902A4C-6A23-4349-AA1F-0BFC9C3DE6E3}"/>
                </a:ext>
              </a:extLst>
            </p:cNvPr>
            <p:cNvSpPr/>
            <p:nvPr/>
          </p:nvSpPr>
          <p:spPr>
            <a:xfrm>
              <a:off x="2919923"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4"/>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 name="Grafika 2">
            <a:extLst>
              <a:ext uri="{FF2B5EF4-FFF2-40B4-BE49-F238E27FC236}">
                <a16:creationId xmlns:a16="http://schemas.microsoft.com/office/drawing/2014/main" id="{213C6FCB-D9D7-42E1-A203-31E203F2F564}"/>
              </a:ext>
            </a:extLst>
          </p:cNvPr>
          <p:cNvGrpSpPr/>
          <p:nvPr/>
        </p:nvGrpSpPr>
        <p:grpSpPr>
          <a:xfrm>
            <a:off x="2349949" y="4615299"/>
            <a:ext cx="1286078" cy="1701006"/>
            <a:chOff x="5462394" y="2537581"/>
            <a:chExt cx="1257300" cy="1662944"/>
          </a:xfrm>
        </p:grpSpPr>
        <p:sp>
          <p:nvSpPr>
            <p:cNvPr id="49" name="Prostokąt: zaokrąglone rogi u góry 48">
              <a:extLst>
                <a:ext uri="{FF2B5EF4-FFF2-40B4-BE49-F238E27FC236}">
                  <a16:creationId xmlns:a16="http://schemas.microsoft.com/office/drawing/2014/main" id="{3E52C689-31A5-42B6-BF16-B9CFCC439467}"/>
                </a:ext>
              </a:extLst>
            </p:cNvPr>
            <p:cNvSpPr/>
            <p:nvPr/>
          </p:nvSpPr>
          <p:spPr>
            <a:xfrm>
              <a:off x="5526405" y="2661516"/>
              <a:ext cx="1133475" cy="1539009"/>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0" name="Dowolny kształt: kształt 49">
              <a:extLst>
                <a:ext uri="{FF2B5EF4-FFF2-40B4-BE49-F238E27FC236}">
                  <a16:creationId xmlns:a16="http://schemas.microsoft.com/office/drawing/2014/main" id="{F2EDF9CE-8C72-4E0E-B000-5630E73E4A06}"/>
                </a:ext>
              </a:extLst>
            </p:cNvPr>
            <p:cNvSpPr/>
            <p:nvPr/>
          </p:nvSpPr>
          <p:spPr>
            <a:xfrm>
              <a:off x="5462394" y="2537581"/>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51" name="Grafika 2">
            <a:extLst>
              <a:ext uri="{FF2B5EF4-FFF2-40B4-BE49-F238E27FC236}">
                <a16:creationId xmlns:a16="http://schemas.microsoft.com/office/drawing/2014/main" id="{D4AD8500-3D90-4237-A24F-EC948C33A613}"/>
              </a:ext>
            </a:extLst>
          </p:cNvPr>
          <p:cNvGrpSpPr/>
          <p:nvPr/>
        </p:nvGrpSpPr>
        <p:grpSpPr>
          <a:xfrm>
            <a:off x="3884126" y="4615300"/>
            <a:ext cx="1286078" cy="1701007"/>
            <a:chOff x="5462394" y="2537582"/>
            <a:chExt cx="1257300" cy="1662945"/>
          </a:xfrm>
        </p:grpSpPr>
        <p:sp>
          <p:nvSpPr>
            <p:cNvPr id="52" name="Prostokąt: zaokrąglone rogi u góry 51">
              <a:extLst>
                <a:ext uri="{FF2B5EF4-FFF2-40B4-BE49-F238E27FC236}">
                  <a16:creationId xmlns:a16="http://schemas.microsoft.com/office/drawing/2014/main" id="{9AB3B090-6B44-4685-8241-2101E3DEFA22}"/>
                </a:ext>
              </a:extLst>
            </p:cNvPr>
            <p:cNvSpPr/>
            <p:nvPr/>
          </p:nvSpPr>
          <p:spPr>
            <a:xfrm>
              <a:off x="5526405" y="2661407"/>
              <a:ext cx="1133475" cy="1539120"/>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Dowolny kształt: kształt 52">
              <a:extLst>
                <a:ext uri="{FF2B5EF4-FFF2-40B4-BE49-F238E27FC236}">
                  <a16:creationId xmlns:a16="http://schemas.microsoft.com/office/drawing/2014/main" id="{4D0D30E9-D99E-4411-9469-DA28C0206F0D}"/>
                </a:ext>
              </a:extLst>
            </p:cNvPr>
            <p:cNvSpPr/>
            <p:nvPr/>
          </p:nvSpPr>
          <p:spPr>
            <a:xfrm>
              <a:off x="5462394" y="2537582"/>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54" name="Grafika 2">
            <a:extLst>
              <a:ext uri="{FF2B5EF4-FFF2-40B4-BE49-F238E27FC236}">
                <a16:creationId xmlns:a16="http://schemas.microsoft.com/office/drawing/2014/main" id="{08A884CA-7916-4EEE-9D23-3B42A65C2774}"/>
              </a:ext>
            </a:extLst>
          </p:cNvPr>
          <p:cNvGrpSpPr/>
          <p:nvPr/>
        </p:nvGrpSpPr>
        <p:grpSpPr>
          <a:xfrm>
            <a:off x="814297" y="4615410"/>
            <a:ext cx="1286078" cy="1700894"/>
            <a:chOff x="5462394" y="2537690"/>
            <a:chExt cx="1257300" cy="1662835"/>
          </a:xfrm>
        </p:grpSpPr>
        <p:sp>
          <p:nvSpPr>
            <p:cNvPr id="55" name="Prostokąt: zaokrąglone rogi u góry 54">
              <a:extLst>
                <a:ext uri="{FF2B5EF4-FFF2-40B4-BE49-F238E27FC236}">
                  <a16:creationId xmlns:a16="http://schemas.microsoft.com/office/drawing/2014/main" id="{D80113E1-E446-4908-A5C3-F3C2C3C64FA4}"/>
                </a:ext>
              </a:extLst>
            </p:cNvPr>
            <p:cNvSpPr/>
            <p:nvPr/>
          </p:nvSpPr>
          <p:spPr>
            <a:xfrm>
              <a:off x="5526405" y="2661515"/>
              <a:ext cx="1133475" cy="1539010"/>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6" name="Dowolny kształt: kształt 55">
              <a:extLst>
                <a:ext uri="{FF2B5EF4-FFF2-40B4-BE49-F238E27FC236}">
                  <a16:creationId xmlns:a16="http://schemas.microsoft.com/office/drawing/2014/main" id="{4374D115-53F8-4FE1-B0F8-58324A9EF4D0}"/>
                </a:ext>
              </a:extLst>
            </p:cNvPr>
            <p:cNvSpPr/>
            <p:nvPr/>
          </p:nvSpPr>
          <p:spPr>
            <a:xfrm>
              <a:off x="5462394" y="2537690"/>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65" name="Grupa 64">
            <a:extLst>
              <a:ext uri="{FF2B5EF4-FFF2-40B4-BE49-F238E27FC236}">
                <a16:creationId xmlns:a16="http://schemas.microsoft.com/office/drawing/2014/main" id="{E1D3ADC7-9DCC-433C-B4A3-97EF8539096D}"/>
              </a:ext>
            </a:extLst>
          </p:cNvPr>
          <p:cNvGrpSpPr/>
          <p:nvPr/>
        </p:nvGrpSpPr>
        <p:grpSpPr>
          <a:xfrm>
            <a:off x="6312023" y="1110700"/>
            <a:ext cx="5131539" cy="5205604"/>
            <a:chOff x="6312023" y="1110700"/>
            <a:chExt cx="5131539" cy="5205604"/>
          </a:xfrm>
        </p:grpSpPr>
        <p:sp>
          <p:nvSpPr>
            <p:cNvPr id="62" name="Para nawiasów 61">
              <a:extLst>
                <a:ext uri="{FF2B5EF4-FFF2-40B4-BE49-F238E27FC236}">
                  <a16:creationId xmlns:a16="http://schemas.microsoft.com/office/drawing/2014/main" id="{2A27CF29-6DC9-4DED-9A12-DCD9097268AF}"/>
                </a:ext>
              </a:extLst>
            </p:cNvPr>
            <p:cNvSpPr/>
            <p:nvPr/>
          </p:nvSpPr>
          <p:spPr>
            <a:xfrm>
              <a:off x="6535382" y="1666875"/>
              <a:ext cx="4908180" cy="4649429"/>
            </a:xfrm>
            <a:prstGeom prst="bracketPair">
              <a:avLst>
                <a:gd name="adj" fmla="val 0"/>
              </a:avLst>
            </a:prstGeom>
            <a:solidFill>
              <a:schemeClr val="bg2"/>
            </a:solidFill>
            <a:ln w="44450">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88C43B">
                      <a:lumMod val="75000"/>
                    </a:srgbClr>
                  </a:solidFill>
                  <a:effectLst/>
                  <a:uLnTx/>
                  <a:uFillTx/>
                  <a:latin typeface="Calibri"/>
                  <a:ea typeface="+mn-ea"/>
                  <a:cs typeface="+mn-cs"/>
                </a:rPr>
                <a:t>Header 1</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a:p>
              <a:pPr marL="0" marR="0" lvl="0" indent="0" algn="l" defTabSz="15113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1790A6">
                      <a:lumMod val="75000"/>
                    </a:srgbClr>
                  </a:solidFill>
                  <a:effectLst/>
                  <a:uLnTx/>
                  <a:uFillTx/>
                  <a:latin typeface="Calibri"/>
                  <a:ea typeface="+mn-ea"/>
                  <a:cs typeface="+mn-cs"/>
                </a:rPr>
                <a:t>Header 2</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a:p>
              <a:pPr marL="0" marR="0" lvl="0" indent="0" algn="l" defTabSz="15113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B3F9">
                      <a:lumMod val="75000"/>
                    </a:srgbClr>
                  </a:solidFill>
                  <a:effectLst/>
                  <a:uLnTx/>
                  <a:uFillTx/>
                  <a:latin typeface="Calibri"/>
                  <a:ea typeface="+mn-ea"/>
                  <a:cs typeface="+mn-cs"/>
                </a:rPr>
                <a:t>Header 3</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p:txBody>
        </p:sp>
        <p:sp>
          <p:nvSpPr>
            <p:cNvPr id="63" name="Prostokąt 62">
              <a:extLst>
                <a:ext uri="{FF2B5EF4-FFF2-40B4-BE49-F238E27FC236}">
                  <a16:creationId xmlns:a16="http://schemas.microsoft.com/office/drawing/2014/main" id="{9A2BB50A-06AF-4A32-923D-FF773BC57A24}"/>
                </a:ext>
              </a:extLst>
            </p:cNvPr>
            <p:cNvSpPr/>
            <p:nvPr/>
          </p:nvSpPr>
          <p:spPr>
            <a:xfrm>
              <a:off x="6312024" y="1110700"/>
              <a:ext cx="5131538" cy="5560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Calibri"/>
                  <a:ea typeface="+mn-ea"/>
                  <a:cs typeface="+mn-cs"/>
                </a:rPr>
                <a:t>Put title here</a:t>
              </a:r>
            </a:p>
          </p:txBody>
        </p:sp>
        <p:sp>
          <p:nvSpPr>
            <p:cNvPr id="64" name="Trójkąt prostokątny 63">
              <a:extLst>
                <a:ext uri="{FF2B5EF4-FFF2-40B4-BE49-F238E27FC236}">
                  <a16:creationId xmlns:a16="http://schemas.microsoft.com/office/drawing/2014/main" id="{BF289EC9-3936-45FF-B7DA-B13A11C9D815}"/>
                </a:ext>
              </a:extLst>
            </p:cNvPr>
            <p:cNvSpPr/>
            <p:nvPr/>
          </p:nvSpPr>
          <p:spPr>
            <a:xfrm rot="10800000">
              <a:off x="6312023" y="1666792"/>
              <a:ext cx="221065" cy="221065"/>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EA0C74DD-BE02-46CF-82F6-5343B34E5B40}"/>
              </a:ext>
            </a:extLst>
          </p:cNvPr>
          <p:cNvGrpSpPr/>
          <p:nvPr/>
        </p:nvGrpSpPr>
        <p:grpSpPr>
          <a:xfrm>
            <a:off x="1250799" y="1594597"/>
            <a:ext cx="413075" cy="2737485"/>
            <a:chOff x="1250799" y="1594597"/>
            <a:chExt cx="413075" cy="2737485"/>
          </a:xfrm>
        </p:grpSpPr>
        <p:sp>
          <p:nvSpPr>
            <p:cNvPr id="10" name="Dowolny kształt: kształt 9">
              <a:extLst>
                <a:ext uri="{FF2B5EF4-FFF2-40B4-BE49-F238E27FC236}">
                  <a16:creationId xmlns:a16="http://schemas.microsoft.com/office/drawing/2014/main" id="{8CA7DCDD-9F56-40F0-9E31-D1F2D462562C}"/>
                </a:ext>
              </a:extLst>
            </p:cNvPr>
            <p:cNvSpPr/>
            <p:nvPr/>
          </p:nvSpPr>
          <p:spPr>
            <a:xfrm>
              <a:off x="1369714"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8" name="Grafika 30">
              <a:extLst>
                <a:ext uri="{FF2B5EF4-FFF2-40B4-BE49-F238E27FC236}">
                  <a16:creationId xmlns:a16="http://schemas.microsoft.com/office/drawing/2014/main" id="{1AF477FD-A9FF-4330-A6BF-BEBC20FB3EE2}"/>
                </a:ext>
              </a:extLst>
            </p:cNvPr>
            <p:cNvSpPr/>
            <p:nvPr/>
          </p:nvSpPr>
          <p:spPr>
            <a:xfrm>
              <a:off x="1384271"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6"/>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9" name="Grafika 30">
              <a:extLst>
                <a:ext uri="{FF2B5EF4-FFF2-40B4-BE49-F238E27FC236}">
                  <a16:creationId xmlns:a16="http://schemas.microsoft.com/office/drawing/2014/main" id="{ED60B939-9B4C-4522-A230-527176FB83D6}"/>
                </a:ext>
              </a:extLst>
            </p:cNvPr>
            <p:cNvSpPr/>
            <p:nvPr/>
          </p:nvSpPr>
          <p:spPr>
            <a:xfrm>
              <a:off x="1384271"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6"/>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5A59AE9C-B73D-4519-937D-F2F19CB6B459}"/>
                </a:ext>
              </a:extLst>
            </p:cNvPr>
            <p:cNvSpPr/>
            <p:nvPr/>
          </p:nvSpPr>
          <p:spPr>
            <a:xfrm>
              <a:off x="1339046"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 name="Dowolny kształt: kształt 11">
              <a:extLst>
                <a:ext uri="{FF2B5EF4-FFF2-40B4-BE49-F238E27FC236}">
                  <a16:creationId xmlns:a16="http://schemas.microsoft.com/office/drawing/2014/main" id="{9AB4686B-C461-45A0-B6A2-F9D62CA7C15D}"/>
                </a:ext>
              </a:extLst>
            </p:cNvPr>
            <p:cNvSpPr/>
            <p:nvPr/>
          </p:nvSpPr>
          <p:spPr>
            <a:xfrm>
              <a:off x="1325903"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3" name="Dowolny kształt: kształt 12">
              <a:extLst>
                <a:ext uri="{FF2B5EF4-FFF2-40B4-BE49-F238E27FC236}">
                  <a16:creationId xmlns:a16="http://schemas.microsoft.com/office/drawing/2014/main" id="{97EC8B7C-9D39-46D0-A5AE-9ABB74005830}"/>
                </a:ext>
              </a:extLst>
            </p:cNvPr>
            <p:cNvSpPr/>
            <p:nvPr/>
          </p:nvSpPr>
          <p:spPr>
            <a:xfrm>
              <a:off x="1250799"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3216962821"/>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0C775A-5618-498A-899A-84827C1D84A0}"/>
              </a:ext>
            </a:extLst>
          </p:cNvPr>
          <p:cNvSpPr>
            <a:spLocks noGrp="1"/>
          </p:cNvSpPr>
          <p:nvPr>
            <p:ph type="title"/>
          </p:nvPr>
        </p:nvSpPr>
        <p:spPr/>
        <p:txBody>
          <a:bodyPr/>
          <a:lstStyle/>
          <a:p>
            <a:r>
              <a:rPr lang="en-US" dirty="0"/>
              <a:t>Lab Glassware Shares Data Chart</a:t>
            </a:r>
          </a:p>
        </p:txBody>
      </p:sp>
      <p:sp>
        <p:nvSpPr>
          <p:cNvPr id="21" name="Dowolny kształt: kształt 20">
            <a:extLst>
              <a:ext uri="{FF2B5EF4-FFF2-40B4-BE49-F238E27FC236}">
                <a16:creationId xmlns:a16="http://schemas.microsoft.com/office/drawing/2014/main" id="{A8386A80-7D36-4412-BFEA-D3CA37C6DAAE}"/>
              </a:ext>
            </a:extLst>
          </p:cNvPr>
          <p:cNvSpPr/>
          <p:nvPr/>
        </p:nvSpPr>
        <p:spPr>
          <a:xfrm flipH="1">
            <a:off x="650042" y="1668995"/>
            <a:ext cx="4020874" cy="4630093"/>
          </a:xfrm>
          <a:custGeom>
            <a:avLst/>
            <a:gdLst>
              <a:gd name="connsiteX0" fmla="*/ 1252731 w 1257300"/>
              <a:gd name="connsiteY0" fmla="*/ 0 h 1447800"/>
              <a:gd name="connsiteX1" fmla="*/ 13529 w 1257300"/>
              <a:gd name="connsiteY1" fmla="*/ 0 h 1447800"/>
              <a:gd name="connsiteX2" fmla="*/ 2099 w 1257300"/>
              <a:gd name="connsiteY2" fmla="*/ 20003 h 1447800"/>
              <a:gd name="connsiteX3" fmla="*/ 64011 w 1257300"/>
              <a:gd name="connsiteY3" fmla="*/ 123825 h 1447800"/>
              <a:gd name="connsiteX4" fmla="*/ 64011 w 1257300"/>
              <a:gd name="connsiteY4" fmla="*/ 1337310 h 1447800"/>
              <a:gd name="connsiteX5" fmla="*/ 178311 w 1257300"/>
              <a:gd name="connsiteY5" fmla="*/ 1451610 h 1447800"/>
              <a:gd name="connsiteX6" fmla="*/ 1087949 w 1257300"/>
              <a:gd name="connsiteY6" fmla="*/ 1451610 h 1447800"/>
              <a:gd name="connsiteX7" fmla="*/ 1202249 w 1257300"/>
              <a:gd name="connsiteY7" fmla="*/ 1337310 h 1447800"/>
              <a:gd name="connsiteX8" fmla="*/ 1202249 w 1257300"/>
              <a:gd name="connsiteY8" fmla="*/ 124778 h 1447800"/>
              <a:gd name="connsiteX9" fmla="*/ 1264161 w 1257300"/>
              <a:gd name="connsiteY9" fmla="*/ 20955 h 1447800"/>
              <a:gd name="connsiteX10" fmla="*/ 1252731 w 1257300"/>
              <a:gd name="connsiteY10"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300" h="1447800">
                <a:moveTo>
                  <a:pt x="1252731" y="0"/>
                </a:moveTo>
                <a:lnTo>
                  <a:pt x="13529" y="0"/>
                </a:lnTo>
                <a:cubicBezTo>
                  <a:pt x="3051" y="0"/>
                  <a:pt x="-3616" y="11430"/>
                  <a:pt x="2099" y="20003"/>
                </a:cubicBezTo>
                <a:lnTo>
                  <a:pt x="64011" y="123825"/>
                </a:lnTo>
                <a:lnTo>
                  <a:pt x="64011" y="1337310"/>
                </a:lnTo>
                <a:cubicBezTo>
                  <a:pt x="64011" y="1400175"/>
                  <a:pt x="115446" y="1451610"/>
                  <a:pt x="178311" y="1451610"/>
                </a:cubicBezTo>
                <a:lnTo>
                  <a:pt x="1087949" y="1451610"/>
                </a:lnTo>
                <a:cubicBezTo>
                  <a:pt x="1150814" y="1451610"/>
                  <a:pt x="1202249" y="1400175"/>
                  <a:pt x="1202249" y="1337310"/>
                </a:cubicBezTo>
                <a:lnTo>
                  <a:pt x="1202249" y="124778"/>
                </a:lnTo>
                <a:lnTo>
                  <a:pt x="1264161" y="20955"/>
                </a:lnTo>
                <a:cubicBezTo>
                  <a:pt x="1269876" y="11430"/>
                  <a:pt x="1263209" y="0"/>
                  <a:pt x="1252731" y="0"/>
                </a:cubicBezTo>
                <a:close/>
              </a:path>
            </a:pathLst>
          </a:custGeom>
          <a:solidFill>
            <a:schemeClr val="bg2"/>
          </a:solidFill>
          <a:ln w="9525" cap="flat">
            <a:noFill/>
            <a:prstDash val="solid"/>
            <a:miter/>
          </a:ln>
        </p:spPr>
        <p:txBody>
          <a:bodyPr rtlCol="0" anchor="ctr"/>
          <a:lstStyle/>
          <a:p>
            <a:endParaRPr lang="en-US" dirty="0"/>
          </a:p>
        </p:txBody>
      </p:sp>
      <p:grpSp>
        <p:nvGrpSpPr>
          <p:cNvPr id="25" name="Group 33">
            <a:extLst>
              <a:ext uri="{FF2B5EF4-FFF2-40B4-BE49-F238E27FC236}">
                <a16:creationId xmlns:a16="http://schemas.microsoft.com/office/drawing/2014/main" id="{8670188A-1B6A-4844-876C-3EC431C33F84}"/>
              </a:ext>
            </a:extLst>
          </p:cNvPr>
          <p:cNvGrpSpPr/>
          <p:nvPr/>
        </p:nvGrpSpPr>
        <p:grpSpPr>
          <a:xfrm flipH="1">
            <a:off x="7970635" y="253243"/>
            <a:ext cx="4221365" cy="465514"/>
            <a:chOff x="0" y="1412875"/>
            <a:chExt cx="6456317" cy="857806"/>
          </a:xfrm>
        </p:grpSpPr>
        <p:sp>
          <p:nvSpPr>
            <p:cNvPr id="26" name="Freeform: Shape 34">
              <a:extLst>
                <a:ext uri="{FF2B5EF4-FFF2-40B4-BE49-F238E27FC236}">
                  <a16:creationId xmlns:a16="http://schemas.microsoft.com/office/drawing/2014/main" id="{1FF9E286-92CC-472B-A711-55F2B394B491}"/>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27" name="Freeform: Shape 35">
              <a:extLst>
                <a:ext uri="{FF2B5EF4-FFF2-40B4-BE49-F238E27FC236}">
                  <a16:creationId xmlns:a16="http://schemas.microsoft.com/office/drawing/2014/main" id="{5192FF81-53BE-40F2-B0C4-B67C446C9555}"/>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4" name="Grupa 3">
            <a:extLst>
              <a:ext uri="{FF2B5EF4-FFF2-40B4-BE49-F238E27FC236}">
                <a16:creationId xmlns:a16="http://schemas.microsoft.com/office/drawing/2014/main" id="{F642AE44-A177-449F-B865-1B1D33BC2796}"/>
              </a:ext>
            </a:extLst>
          </p:cNvPr>
          <p:cNvGrpSpPr/>
          <p:nvPr/>
        </p:nvGrpSpPr>
        <p:grpSpPr>
          <a:xfrm>
            <a:off x="6980179" y="2585392"/>
            <a:ext cx="4601618" cy="961428"/>
            <a:chOff x="6980179" y="3819270"/>
            <a:chExt cx="4601618" cy="961428"/>
          </a:xfrm>
        </p:grpSpPr>
        <p:sp>
          <p:nvSpPr>
            <p:cNvPr id="33" name="Prostokąt 32">
              <a:extLst>
                <a:ext uri="{FF2B5EF4-FFF2-40B4-BE49-F238E27FC236}">
                  <a16:creationId xmlns:a16="http://schemas.microsoft.com/office/drawing/2014/main" id="{958B2B13-BF19-4903-A8DD-B171A66FE58A}"/>
                </a:ext>
              </a:extLst>
            </p:cNvPr>
            <p:cNvSpPr/>
            <p:nvPr/>
          </p:nvSpPr>
          <p:spPr>
            <a:xfrm>
              <a:off x="7435124" y="3878180"/>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30" name="Owal 29">
              <a:extLst>
                <a:ext uri="{FF2B5EF4-FFF2-40B4-BE49-F238E27FC236}">
                  <a16:creationId xmlns:a16="http://schemas.microsoft.com/office/drawing/2014/main" id="{A33A8913-E8B6-4D7E-8127-BA138AB42EC7}"/>
                </a:ext>
              </a:extLst>
            </p:cNvPr>
            <p:cNvSpPr/>
            <p:nvPr/>
          </p:nvSpPr>
          <p:spPr>
            <a:xfrm>
              <a:off x="6980179" y="3819270"/>
              <a:ext cx="961428" cy="96142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Prostokąt 34">
              <a:extLst>
                <a:ext uri="{FF2B5EF4-FFF2-40B4-BE49-F238E27FC236}">
                  <a16:creationId xmlns:a16="http://schemas.microsoft.com/office/drawing/2014/main" id="{7024C556-E5B6-4D7A-AFDB-F3160F8F00D9}"/>
                </a:ext>
              </a:extLst>
            </p:cNvPr>
            <p:cNvSpPr/>
            <p:nvPr/>
          </p:nvSpPr>
          <p:spPr>
            <a:xfrm>
              <a:off x="11536078" y="3878180"/>
              <a:ext cx="45719" cy="8436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C39A40CA-C271-4DC6-95D9-3C96136304AD}"/>
              </a:ext>
            </a:extLst>
          </p:cNvPr>
          <p:cNvGrpSpPr/>
          <p:nvPr/>
        </p:nvGrpSpPr>
        <p:grpSpPr>
          <a:xfrm>
            <a:off x="6980179" y="5053149"/>
            <a:ext cx="4601618" cy="961428"/>
            <a:chOff x="6980179" y="5053149"/>
            <a:chExt cx="4601618" cy="961428"/>
          </a:xfrm>
        </p:grpSpPr>
        <p:sp>
          <p:nvSpPr>
            <p:cNvPr id="34" name="Prostokąt 33">
              <a:extLst>
                <a:ext uri="{FF2B5EF4-FFF2-40B4-BE49-F238E27FC236}">
                  <a16:creationId xmlns:a16="http://schemas.microsoft.com/office/drawing/2014/main" id="{67B11FDD-AE6B-4A2F-96AF-5024735449CE}"/>
                </a:ext>
              </a:extLst>
            </p:cNvPr>
            <p:cNvSpPr/>
            <p:nvPr/>
          </p:nvSpPr>
          <p:spPr>
            <a:xfrm>
              <a:off x="7435124" y="5112059"/>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31" name="Owal 30">
              <a:extLst>
                <a:ext uri="{FF2B5EF4-FFF2-40B4-BE49-F238E27FC236}">
                  <a16:creationId xmlns:a16="http://schemas.microsoft.com/office/drawing/2014/main" id="{98B29C0D-F5FF-4F61-A6F5-ED766F22D492}"/>
                </a:ext>
              </a:extLst>
            </p:cNvPr>
            <p:cNvSpPr/>
            <p:nvPr/>
          </p:nvSpPr>
          <p:spPr>
            <a:xfrm>
              <a:off x="6980179" y="5053149"/>
              <a:ext cx="961428" cy="961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rostokąt 35">
              <a:extLst>
                <a:ext uri="{FF2B5EF4-FFF2-40B4-BE49-F238E27FC236}">
                  <a16:creationId xmlns:a16="http://schemas.microsoft.com/office/drawing/2014/main" id="{591CD949-8945-4DBF-A03C-8B79D5B2107E}"/>
                </a:ext>
              </a:extLst>
            </p:cNvPr>
            <p:cNvSpPr/>
            <p:nvPr/>
          </p:nvSpPr>
          <p:spPr>
            <a:xfrm>
              <a:off x="11536078" y="5112059"/>
              <a:ext cx="45719" cy="8436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4080C5E8-3E07-453E-AA01-8E19C470CE28}"/>
              </a:ext>
            </a:extLst>
          </p:cNvPr>
          <p:cNvGrpSpPr/>
          <p:nvPr/>
        </p:nvGrpSpPr>
        <p:grpSpPr>
          <a:xfrm>
            <a:off x="6980179" y="3819270"/>
            <a:ext cx="4601618" cy="961428"/>
            <a:chOff x="6980179" y="2585392"/>
            <a:chExt cx="4601618" cy="961428"/>
          </a:xfrm>
        </p:grpSpPr>
        <p:sp>
          <p:nvSpPr>
            <p:cNvPr id="32" name="Prostokąt 31">
              <a:extLst>
                <a:ext uri="{FF2B5EF4-FFF2-40B4-BE49-F238E27FC236}">
                  <a16:creationId xmlns:a16="http://schemas.microsoft.com/office/drawing/2014/main" id="{1BF8523D-68FE-4F56-BD0D-59FBF2E01648}"/>
                </a:ext>
              </a:extLst>
            </p:cNvPr>
            <p:cNvSpPr/>
            <p:nvPr/>
          </p:nvSpPr>
          <p:spPr>
            <a:xfrm>
              <a:off x="7435124" y="2644302"/>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29" name="Owal 28">
              <a:extLst>
                <a:ext uri="{FF2B5EF4-FFF2-40B4-BE49-F238E27FC236}">
                  <a16:creationId xmlns:a16="http://schemas.microsoft.com/office/drawing/2014/main" id="{E2473ED4-F5F8-44A7-BEA9-B18A379309E3}"/>
                </a:ext>
              </a:extLst>
            </p:cNvPr>
            <p:cNvSpPr/>
            <p:nvPr/>
          </p:nvSpPr>
          <p:spPr>
            <a:xfrm>
              <a:off x="6980179" y="2585392"/>
              <a:ext cx="961428" cy="961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Prostokąt 36">
              <a:extLst>
                <a:ext uri="{FF2B5EF4-FFF2-40B4-BE49-F238E27FC236}">
                  <a16:creationId xmlns:a16="http://schemas.microsoft.com/office/drawing/2014/main" id="{739F1B8A-22DA-4434-9C19-6EF2D595EF54}"/>
                </a:ext>
              </a:extLst>
            </p:cNvPr>
            <p:cNvSpPr/>
            <p:nvPr/>
          </p:nvSpPr>
          <p:spPr>
            <a:xfrm>
              <a:off x="11536078" y="2644302"/>
              <a:ext cx="45719" cy="8436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42" name="Wykres 41">
            <a:extLst>
              <a:ext uri="{FF2B5EF4-FFF2-40B4-BE49-F238E27FC236}">
                <a16:creationId xmlns:a16="http://schemas.microsoft.com/office/drawing/2014/main" id="{5B2013FD-B896-40EE-8C95-F94831C3A575}"/>
              </a:ext>
            </a:extLst>
          </p:cNvPr>
          <p:cNvGraphicFramePr/>
          <p:nvPr/>
        </p:nvGraphicFramePr>
        <p:xfrm>
          <a:off x="263914" y="2511349"/>
          <a:ext cx="6552728" cy="3856027"/>
        </p:xfrm>
        <a:graphic>
          <a:graphicData uri="http://schemas.openxmlformats.org/drawingml/2006/chart">
            <c:chart xmlns:c="http://schemas.openxmlformats.org/drawingml/2006/chart" xmlns:r="http://schemas.openxmlformats.org/officeDocument/2006/relationships" r:id="rId2"/>
          </a:graphicData>
        </a:graphic>
      </p:graphicFrame>
      <p:sp>
        <p:nvSpPr>
          <p:cNvPr id="28" name="Freeform: Shape 27">
            <a:extLst>
              <a:ext uri="{FF2B5EF4-FFF2-40B4-BE49-F238E27FC236}">
                <a16:creationId xmlns:a16="http://schemas.microsoft.com/office/drawing/2014/main" id="{8D8CE333-F273-4AC3-85BE-228609901C02}"/>
              </a:ext>
            </a:extLst>
          </p:cNvPr>
          <p:cNvSpPr/>
          <p:nvPr/>
        </p:nvSpPr>
        <p:spPr>
          <a:xfrm flipH="1">
            <a:off x="621390" y="1668994"/>
            <a:ext cx="1370155" cy="4642278"/>
          </a:xfrm>
          <a:custGeom>
            <a:avLst/>
            <a:gdLst>
              <a:gd name="connsiteX0" fmla="*/ 1326890 w 1370155"/>
              <a:gd name="connsiteY0" fmla="*/ 0 h 4642278"/>
              <a:gd name="connsiteX1" fmla="*/ 0 w 1370155"/>
              <a:gd name="connsiteY1" fmla="*/ 0 h 4642278"/>
              <a:gd name="connsiteX2" fmla="*/ 0 w 1370155"/>
              <a:gd name="connsiteY2" fmla="*/ 4642278 h 4642278"/>
              <a:gd name="connsiteX3" fmla="*/ 799913 w 1370155"/>
              <a:gd name="connsiteY3" fmla="*/ 4642278 h 4642278"/>
              <a:gd name="connsiteX4" fmla="*/ 1165447 w 1370155"/>
              <a:gd name="connsiteY4" fmla="*/ 4276744 h 4642278"/>
              <a:gd name="connsiteX5" fmla="*/ 1165447 w 1370155"/>
              <a:gd name="connsiteY5" fmla="*/ 399043 h 4642278"/>
              <a:gd name="connsiteX6" fmla="*/ 1363443 w 1370155"/>
              <a:gd name="connsiteY6" fmla="*/ 67015 h 4642278"/>
              <a:gd name="connsiteX7" fmla="*/ 1326890 w 1370155"/>
              <a:gd name="connsiteY7" fmla="*/ 0 h 464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155" h="4642278">
                <a:moveTo>
                  <a:pt x="1326890" y="0"/>
                </a:moveTo>
                <a:lnTo>
                  <a:pt x="0" y="0"/>
                </a:lnTo>
                <a:lnTo>
                  <a:pt x="0" y="4642278"/>
                </a:lnTo>
                <a:lnTo>
                  <a:pt x="799913" y="4642278"/>
                </a:lnTo>
                <a:cubicBezTo>
                  <a:pt x="1000957" y="4642278"/>
                  <a:pt x="1165447" y="4477788"/>
                  <a:pt x="1165447" y="4276744"/>
                </a:cubicBezTo>
                <a:lnTo>
                  <a:pt x="1165447" y="399043"/>
                </a:lnTo>
                <a:lnTo>
                  <a:pt x="1363443" y="67015"/>
                </a:lnTo>
                <a:cubicBezTo>
                  <a:pt x="1381720" y="36554"/>
                  <a:pt x="1360399" y="0"/>
                  <a:pt x="1326890" y="0"/>
                </a:cubicBezTo>
                <a:close/>
              </a:path>
            </a:pathLst>
          </a:custGeom>
          <a:solidFill>
            <a:schemeClr val="bg1">
              <a:alpha val="30000"/>
            </a:schemeClr>
          </a:solidFill>
          <a:ln w="9525" cap="flat">
            <a:noFill/>
            <a:prstDash val="solid"/>
            <a:miter/>
          </a:ln>
        </p:spPr>
        <p:txBody>
          <a:bodyPr wrap="square" rtlCol="0" anchor="ctr">
            <a:noAutofit/>
          </a:bodyPr>
          <a:lstStyle/>
          <a:p>
            <a:endParaRPr lang="en-US" dirty="0"/>
          </a:p>
        </p:txBody>
      </p:sp>
      <p:sp>
        <p:nvSpPr>
          <p:cNvPr id="23" name="Freeform 31">
            <a:extLst>
              <a:ext uri="{FF2B5EF4-FFF2-40B4-BE49-F238E27FC236}">
                <a16:creationId xmlns:a16="http://schemas.microsoft.com/office/drawing/2014/main" id="{38967ACC-8256-473C-94B7-430CA767AE58}"/>
              </a:ext>
            </a:extLst>
          </p:cNvPr>
          <p:cNvSpPr>
            <a:spLocks noChangeAspect="1" noEditPoints="1"/>
          </p:cNvSpPr>
          <p:nvPr/>
        </p:nvSpPr>
        <p:spPr bwMode="auto">
          <a:xfrm>
            <a:off x="7200255" y="2740384"/>
            <a:ext cx="469738" cy="627932"/>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14">
            <a:extLst>
              <a:ext uri="{FF2B5EF4-FFF2-40B4-BE49-F238E27FC236}">
                <a16:creationId xmlns:a16="http://schemas.microsoft.com/office/drawing/2014/main" id="{118B87DA-2263-4439-9C21-6164BA90F6F0}"/>
              </a:ext>
            </a:extLst>
          </p:cNvPr>
          <p:cNvSpPr>
            <a:spLocks noChangeAspect="1" noEditPoints="1"/>
          </p:cNvSpPr>
          <p:nvPr/>
        </p:nvSpPr>
        <p:spPr bwMode="auto">
          <a:xfrm>
            <a:off x="7216257" y="3955076"/>
            <a:ext cx="437734" cy="588450"/>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9">
            <a:extLst>
              <a:ext uri="{FF2B5EF4-FFF2-40B4-BE49-F238E27FC236}">
                <a16:creationId xmlns:a16="http://schemas.microsoft.com/office/drawing/2014/main" id="{25DC3541-85D3-4121-9FBC-E7AE39AB5E7D}"/>
              </a:ext>
            </a:extLst>
          </p:cNvPr>
          <p:cNvSpPr>
            <a:spLocks noChangeAspect="1" noEditPoints="1"/>
          </p:cNvSpPr>
          <p:nvPr/>
        </p:nvSpPr>
        <p:spPr bwMode="auto">
          <a:xfrm>
            <a:off x="7129527" y="5312703"/>
            <a:ext cx="662732" cy="44232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2344366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6C78BDD-343A-457C-8B86-7EC9ED598AA2}"/>
              </a:ext>
            </a:extLst>
          </p:cNvPr>
          <p:cNvGrpSpPr/>
          <p:nvPr/>
        </p:nvGrpSpPr>
        <p:grpSpPr>
          <a:xfrm>
            <a:off x="12432704" y="0"/>
            <a:ext cx="4392488" cy="6858000"/>
            <a:chOff x="12432704" y="0"/>
            <a:chExt cx="4392488" cy="6858000"/>
          </a:xfrm>
        </p:grpSpPr>
        <p:grpSp>
          <p:nvGrpSpPr>
            <p:cNvPr id="99" name="Group 98">
              <a:extLst>
                <a:ext uri="{FF2B5EF4-FFF2-40B4-BE49-F238E27FC236}">
                  <a16:creationId xmlns:a16="http://schemas.microsoft.com/office/drawing/2014/main" id="{C9ED1DAC-7DD6-4ADF-BB95-6AF71EA7C6A7}"/>
                </a:ext>
              </a:extLst>
            </p:cNvPr>
            <p:cNvGrpSpPr/>
            <p:nvPr/>
          </p:nvGrpSpPr>
          <p:grpSpPr>
            <a:xfrm>
              <a:off x="12432704" y="0"/>
              <a:ext cx="4392488" cy="6858000"/>
              <a:chOff x="12432704" y="0"/>
              <a:chExt cx="4392488" cy="6858000"/>
            </a:xfrm>
          </p:grpSpPr>
          <p:sp>
            <p:nvSpPr>
              <p:cNvPr id="105" name="Rectangle: Rounded Corners 104">
                <a:extLst>
                  <a:ext uri="{FF2B5EF4-FFF2-40B4-BE49-F238E27FC236}">
                    <a16:creationId xmlns:a16="http://schemas.microsoft.com/office/drawing/2014/main" id="{953D4F20-562D-46B3-A3DB-1FF54EE7E20B}"/>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6" name="TextBox 105">
                <a:extLst>
                  <a:ext uri="{FF2B5EF4-FFF2-40B4-BE49-F238E27FC236}">
                    <a16:creationId xmlns:a16="http://schemas.microsoft.com/office/drawing/2014/main" id="{F7E29CE0-D238-41A4-9A09-F41592F3A84E}"/>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p>
            </p:txBody>
          </p:sp>
          <p:sp>
            <p:nvSpPr>
              <p:cNvPr id="107" name="TextBox 106">
                <a:extLst>
                  <a:ext uri="{FF2B5EF4-FFF2-40B4-BE49-F238E27FC236}">
                    <a16:creationId xmlns:a16="http://schemas.microsoft.com/office/drawing/2014/main" id="{955B0116-2995-4C27-B74A-5C4CDBA20C8D}"/>
                  </a:ext>
                </a:extLst>
              </p:cNvPr>
              <p:cNvSpPr txBox="1"/>
              <p:nvPr/>
            </p:nvSpPr>
            <p:spPr>
              <a:xfrm>
                <a:off x="12793565" y="2486722"/>
                <a:ext cx="3670766" cy="810590"/>
              </a:xfrm>
              <a:prstGeom prst="rect">
                <a:avLst/>
              </a:prstGeom>
              <a:noFill/>
            </p:spPr>
            <p:txBody>
              <a:bodyPr wrap="none" lIns="144000" tIns="108000" rIns="144000" bIns="108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Graphics used in this slide:</a:t>
                </a:r>
              </a:p>
            </p:txBody>
          </p:sp>
        </p:grpSp>
        <p:sp>
          <p:nvSpPr>
            <p:cNvPr id="118" name="TextBox 117">
              <a:extLst>
                <a:ext uri="{FF2B5EF4-FFF2-40B4-BE49-F238E27FC236}">
                  <a16:creationId xmlns:a16="http://schemas.microsoft.com/office/drawing/2014/main" id="{F57941CD-7797-4F60-9DD7-612C56D8CB56}"/>
                </a:ext>
              </a:extLst>
            </p:cNvPr>
            <p:cNvSpPr txBox="1"/>
            <p:nvPr/>
          </p:nvSpPr>
          <p:spPr>
            <a:xfrm>
              <a:off x="12736043" y="760430"/>
              <a:ext cx="3728288" cy="1985697"/>
            </a:xfrm>
            <a:prstGeom prst="rect">
              <a:avLst/>
            </a:prstGeom>
            <a:noFill/>
          </p:spPr>
          <p:txBody>
            <a:bodyPr wrap="square" lIns="144000" tIns="108000" rIns="144000" bIns="108000" rtlCol="0" anchor="ctr">
              <a:noAutofit/>
            </a:bodyPr>
            <a:lstStyle/>
            <a:p>
              <a:pPr marL="285750" indent="-285750">
                <a:buFont typeface="Arial" panose="020B0604020202020204" pitchFamily="34" charset="0"/>
                <a:buChar char="•"/>
              </a:pPr>
              <a:r>
                <a:rPr lang="en-US" sz="1700" dirty="0"/>
                <a:t>Select your graphic. </a:t>
              </a:r>
            </a:p>
            <a:p>
              <a:pPr marL="285750" indent="-285750">
                <a:buFont typeface="Arial" panose="020B0604020202020204" pitchFamily="34" charset="0"/>
                <a:buChar char="•"/>
              </a:pPr>
              <a:r>
                <a:rPr lang="en-US" sz="1700" dirty="0"/>
                <a:t>If you need other colors, modify source graphics by changing their fill color.</a:t>
              </a:r>
            </a:p>
            <a:p>
              <a:pPr marL="285750" indent="-285750">
                <a:buFont typeface="Arial" panose="020B0604020202020204" pitchFamily="34" charset="0"/>
                <a:buChar char="•"/>
              </a:pPr>
              <a:r>
                <a:rPr lang="en-US" sz="1700" dirty="0"/>
                <a:t>Press Ctrl+C/Command+C. </a:t>
              </a:r>
            </a:p>
            <a:p>
              <a:pPr marL="285750" indent="-285750">
                <a:buFont typeface="Arial" panose="020B0604020202020204" pitchFamily="34" charset="0"/>
                <a:buChar char="•"/>
              </a:pPr>
              <a:r>
                <a:rPr lang="en-US" sz="1700" dirty="0"/>
                <a:t>Select bar in a chart. </a:t>
              </a:r>
            </a:p>
            <a:p>
              <a:pPr marL="285750" indent="-285750">
                <a:buFont typeface="Arial" panose="020B0604020202020204" pitchFamily="34" charset="0"/>
                <a:buChar char="•"/>
              </a:pPr>
              <a:r>
                <a:rPr lang="en-US" sz="1700" dirty="0"/>
                <a:t>Press Ctrl+V/Command+V</a:t>
              </a:r>
              <a:r>
                <a:rPr lang="en-US" dirty="0"/>
                <a:t>.</a:t>
              </a:r>
            </a:p>
          </p:txBody>
        </p:sp>
      </p:grpSp>
      <p:graphicFrame>
        <p:nvGraphicFramePr>
          <p:cNvPr id="11" name="Chart 10">
            <a:extLst>
              <a:ext uri="{FF2B5EF4-FFF2-40B4-BE49-F238E27FC236}">
                <a16:creationId xmlns:a16="http://schemas.microsoft.com/office/drawing/2014/main" id="{E3CA75AC-7CBD-41DF-AC96-D6FD017C7392}"/>
              </a:ext>
            </a:extLst>
          </p:cNvPr>
          <p:cNvGraphicFramePr/>
          <p:nvPr/>
        </p:nvGraphicFramePr>
        <p:xfrm>
          <a:off x="2479666" y="1107508"/>
          <a:ext cx="8128000" cy="5231342"/>
        </p:xfrm>
        <a:graphic>
          <a:graphicData uri="http://schemas.openxmlformats.org/drawingml/2006/chart">
            <c:chart xmlns:c="http://schemas.openxmlformats.org/drawingml/2006/chart" xmlns:r="http://schemas.openxmlformats.org/officeDocument/2006/relationships" r:id="rId2"/>
          </a:graphicData>
        </a:graphic>
      </p:graphicFrame>
      <p:sp>
        <p:nvSpPr>
          <p:cNvPr id="34" name="Tytuł 33">
            <a:extLst>
              <a:ext uri="{FF2B5EF4-FFF2-40B4-BE49-F238E27FC236}">
                <a16:creationId xmlns:a16="http://schemas.microsoft.com/office/drawing/2014/main" id="{D04BBEF5-A3CC-49EC-966F-39B5B4F70198}"/>
              </a:ext>
            </a:extLst>
          </p:cNvPr>
          <p:cNvSpPr>
            <a:spLocks noGrp="1"/>
          </p:cNvSpPr>
          <p:nvPr>
            <p:ph type="title"/>
          </p:nvPr>
        </p:nvSpPr>
        <p:spPr/>
        <p:txBody>
          <a:bodyPr>
            <a:normAutofit fontScale="90000"/>
          </a:bodyPr>
          <a:lstStyle/>
          <a:p>
            <a:r>
              <a:rPr lang="en-US" dirty="0"/>
              <a:t>Horizontal Progress Bar Status Indicators</a:t>
            </a:r>
            <a:br>
              <a:rPr lang="en-US" dirty="0"/>
            </a:br>
            <a:r>
              <a:rPr lang="en-US" dirty="0"/>
              <a:t> </a:t>
            </a:r>
            <a:r>
              <a:rPr lang="en-US" sz="2200" dirty="0"/>
              <a:t>Chart illustration with Paint Brush Strokes and Percentages </a:t>
            </a:r>
            <a:endParaRPr lang="en-US" sz="3100" dirty="0"/>
          </a:p>
        </p:txBody>
      </p:sp>
      <p:sp>
        <p:nvSpPr>
          <p:cNvPr id="45" name="Grafika 3">
            <a:extLst>
              <a:ext uri="{FF2B5EF4-FFF2-40B4-BE49-F238E27FC236}">
                <a16:creationId xmlns:a16="http://schemas.microsoft.com/office/drawing/2014/main" id="{E737E64A-E42A-4724-AE43-1DEF4A1B7E7E}"/>
              </a:ext>
            </a:extLst>
          </p:cNvPr>
          <p:cNvSpPr/>
          <p:nvPr/>
        </p:nvSpPr>
        <p:spPr>
          <a:xfrm>
            <a:off x="2631443" y="15420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1</a:t>
            </a:r>
          </a:p>
        </p:txBody>
      </p:sp>
      <p:sp>
        <p:nvSpPr>
          <p:cNvPr id="2" name="TextBox 1">
            <a:extLst>
              <a:ext uri="{FF2B5EF4-FFF2-40B4-BE49-F238E27FC236}">
                <a16:creationId xmlns:a16="http://schemas.microsoft.com/office/drawing/2014/main" id="{CEF0EE31-1A06-4C83-AF53-10611C77B094}"/>
              </a:ext>
            </a:extLst>
          </p:cNvPr>
          <p:cNvSpPr txBox="1"/>
          <p:nvPr/>
        </p:nvSpPr>
        <p:spPr>
          <a:xfrm>
            <a:off x="914660" y="14033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6B3F9"/>
                </a:solidFill>
                <a:effectLst/>
                <a:uLnTx/>
                <a:uFillTx/>
                <a:latin typeface="Calibri"/>
                <a:ea typeface="+mn-ea"/>
                <a:cs typeface="+mn-cs"/>
              </a:rPr>
              <a:t>100% </a:t>
            </a:r>
            <a:br>
              <a:rPr kumimoji="0" lang="en-US" sz="2000" b="0" i="0" u="none" strike="noStrike" kern="1200" cap="none" spc="0" normalizeH="0" baseline="0" noProof="0" dirty="0">
                <a:ln>
                  <a:noFill/>
                </a:ln>
                <a:solidFill>
                  <a:srgbClr val="06B3F9"/>
                </a:solidFill>
                <a:effectLst/>
                <a:uLnTx/>
                <a:uFillTx/>
                <a:latin typeface="Calibri"/>
                <a:ea typeface="+mn-ea"/>
                <a:cs typeface="+mn-cs"/>
              </a:rPr>
            </a:br>
            <a:r>
              <a:rPr kumimoji="0" lang="en-US" sz="2000" b="0" i="0" u="none" strike="noStrike" kern="1200" cap="none" spc="0" normalizeH="0" baseline="0" noProof="0" dirty="0">
                <a:ln>
                  <a:noFill/>
                </a:ln>
                <a:solidFill>
                  <a:srgbClr val="06B3F9"/>
                </a:solidFill>
                <a:effectLst/>
                <a:uLnTx/>
                <a:uFillTx/>
                <a:latin typeface="Calibri"/>
                <a:ea typeface="+mn-ea"/>
                <a:cs typeface="+mn-cs"/>
              </a:rPr>
              <a:t>completed</a:t>
            </a:r>
          </a:p>
        </p:txBody>
      </p:sp>
      <p:sp>
        <p:nvSpPr>
          <p:cNvPr id="66" name="Grafika 3">
            <a:extLst>
              <a:ext uri="{FF2B5EF4-FFF2-40B4-BE49-F238E27FC236}">
                <a16:creationId xmlns:a16="http://schemas.microsoft.com/office/drawing/2014/main" id="{B0DA0A71-1E88-41EC-8D7C-183971693AA6}"/>
              </a:ext>
            </a:extLst>
          </p:cNvPr>
          <p:cNvSpPr/>
          <p:nvPr/>
        </p:nvSpPr>
        <p:spPr>
          <a:xfrm>
            <a:off x="2631443" y="27739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2</a:t>
            </a:r>
          </a:p>
        </p:txBody>
      </p:sp>
      <p:sp>
        <p:nvSpPr>
          <p:cNvPr id="101" name="TextBox 100">
            <a:extLst>
              <a:ext uri="{FF2B5EF4-FFF2-40B4-BE49-F238E27FC236}">
                <a16:creationId xmlns:a16="http://schemas.microsoft.com/office/drawing/2014/main" id="{C6F09D5B-46A5-4522-A35F-FE7C68416002}"/>
              </a:ext>
            </a:extLst>
          </p:cNvPr>
          <p:cNvSpPr txBox="1"/>
          <p:nvPr/>
        </p:nvSpPr>
        <p:spPr>
          <a:xfrm>
            <a:off x="914660" y="26352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88C43B"/>
                </a:solidFill>
                <a:effectLst/>
                <a:uLnTx/>
                <a:uFillTx/>
                <a:latin typeface="Calibri"/>
                <a:ea typeface="+mn-ea"/>
                <a:cs typeface="+mn-cs"/>
              </a:rPr>
              <a:t>80% </a:t>
            </a:r>
            <a:br>
              <a:rPr kumimoji="0" lang="en-US" sz="2000" b="0" i="0" u="none" strike="noStrike" kern="1200" cap="none" spc="0" normalizeH="0" baseline="0" noProof="0" dirty="0">
                <a:ln>
                  <a:noFill/>
                </a:ln>
                <a:solidFill>
                  <a:srgbClr val="88C43B"/>
                </a:solidFill>
                <a:effectLst/>
                <a:uLnTx/>
                <a:uFillTx/>
                <a:latin typeface="Calibri"/>
                <a:ea typeface="+mn-ea"/>
                <a:cs typeface="+mn-cs"/>
              </a:rPr>
            </a:br>
            <a:r>
              <a:rPr kumimoji="0" lang="en-US" sz="2000" b="0" i="0" u="none" strike="noStrike" kern="1200" cap="none" spc="0" normalizeH="0" baseline="0" noProof="0" dirty="0">
                <a:ln>
                  <a:noFill/>
                </a:ln>
                <a:solidFill>
                  <a:srgbClr val="88C43B"/>
                </a:solidFill>
                <a:effectLst/>
                <a:uLnTx/>
                <a:uFillTx/>
                <a:latin typeface="Calibri"/>
                <a:ea typeface="+mn-ea"/>
                <a:cs typeface="+mn-cs"/>
              </a:rPr>
              <a:t>completed</a:t>
            </a:r>
          </a:p>
        </p:txBody>
      </p:sp>
      <p:sp>
        <p:nvSpPr>
          <p:cNvPr id="77" name="Grafika 3">
            <a:extLst>
              <a:ext uri="{FF2B5EF4-FFF2-40B4-BE49-F238E27FC236}">
                <a16:creationId xmlns:a16="http://schemas.microsoft.com/office/drawing/2014/main" id="{A81F22B5-2777-401A-B8EB-5C59B145C117}"/>
              </a:ext>
            </a:extLst>
          </p:cNvPr>
          <p:cNvSpPr/>
          <p:nvPr/>
        </p:nvSpPr>
        <p:spPr>
          <a:xfrm>
            <a:off x="2631443" y="40058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3</a:t>
            </a:r>
          </a:p>
        </p:txBody>
      </p:sp>
      <p:sp>
        <p:nvSpPr>
          <p:cNvPr id="102" name="TextBox 101">
            <a:extLst>
              <a:ext uri="{FF2B5EF4-FFF2-40B4-BE49-F238E27FC236}">
                <a16:creationId xmlns:a16="http://schemas.microsoft.com/office/drawing/2014/main" id="{36AAAD07-820F-4A32-8DC4-73328D822459}"/>
              </a:ext>
            </a:extLst>
          </p:cNvPr>
          <p:cNvSpPr txBox="1"/>
          <p:nvPr/>
        </p:nvSpPr>
        <p:spPr>
          <a:xfrm>
            <a:off x="914660" y="38671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3AC2B"/>
                </a:solidFill>
                <a:effectLst/>
                <a:uLnTx/>
                <a:uFillTx/>
                <a:latin typeface="Calibri"/>
                <a:ea typeface="+mn-ea"/>
                <a:cs typeface="+mn-cs"/>
              </a:rPr>
              <a:t>50% </a:t>
            </a:r>
            <a:br>
              <a:rPr kumimoji="0" lang="en-US" sz="2000" b="0" i="0" u="none" strike="noStrike" kern="1200" cap="none" spc="0" normalizeH="0" baseline="0" noProof="0" dirty="0">
                <a:ln>
                  <a:noFill/>
                </a:ln>
                <a:solidFill>
                  <a:srgbClr val="F3AC2B"/>
                </a:solidFill>
                <a:effectLst/>
                <a:uLnTx/>
                <a:uFillTx/>
                <a:latin typeface="Calibri"/>
                <a:ea typeface="+mn-ea"/>
                <a:cs typeface="+mn-cs"/>
              </a:rPr>
            </a:br>
            <a:r>
              <a:rPr kumimoji="0" lang="en-US" sz="2000" b="0" i="0" u="none" strike="noStrike" kern="1200" cap="none" spc="0" normalizeH="0" baseline="0" noProof="0" dirty="0">
                <a:ln>
                  <a:noFill/>
                </a:ln>
                <a:solidFill>
                  <a:srgbClr val="F3AC2B"/>
                </a:solidFill>
                <a:effectLst/>
                <a:uLnTx/>
                <a:uFillTx/>
                <a:latin typeface="Calibri"/>
                <a:ea typeface="+mn-ea"/>
                <a:cs typeface="+mn-cs"/>
              </a:rPr>
              <a:t>completed</a:t>
            </a:r>
          </a:p>
        </p:txBody>
      </p:sp>
      <p:sp>
        <p:nvSpPr>
          <p:cNvPr id="88" name="Grafika 3">
            <a:extLst>
              <a:ext uri="{FF2B5EF4-FFF2-40B4-BE49-F238E27FC236}">
                <a16:creationId xmlns:a16="http://schemas.microsoft.com/office/drawing/2014/main" id="{43AF19BA-9C6F-46F5-8C68-E204A5A4885B}"/>
              </a:ext>
            </a:extLst>
          </p:cNvPr>
          <p:cNvSpPr/>
          <p:nvPr/>
        </p:nvSpPr>
        <p:spPr>
          <a:xfrm>
            <a:off x="2631443" y="52504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4</a:t>
            </a:r>
          </a:p>
        </p:txBody>
      </p:sp>
      <p:sp>
        <p:nvSpPr>
          <p:cNvPr id="103" name="TextBox 102">
            <a:extLst>
              <a:ext uri="{FF2B5EF4-FFF2-40B4-BE49-F238E27FC236}">
                <a16:creationId xmlns:a16="http://schemas.microsoft.com/office/drawing/2014/main" id="{614917C5-638F-42CF-8091-2F74B8631F33}"/>
              </a:ext>
            </a:extLst>
          </p:cNvPr>
          <p:cNvSpPr txBox="1"/>
          <p:nvPr/>
        </p:nvSpPr>
        <p:spPr>
          <a:xfrm>
            <a:off x="914660" y="51117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EF6252"/>
                </a:solidFill>
                <a:effectLst/>
                <a:uLnTx/>
                <a:uFillTx/>
                <a:latin typeface="Calibri"/>
                <a:ea typeface="+mn-ea"/>
                <a:cs typeface="+mn-cs"/>
              </a:rPr>
              <a:t>30% </a:t>
            </a:r>
            <a:br>
              <a:rPr kumimoji="0" lang="en-US" sz="2000" b="0" i="0" u="none" strike="noStrike" kern="1200" cap="none" spc="0" normalizeH="0" baseline="0" noProof="0" dirty="0">
                <a:ln>
                  <a:noFill/>
                </a:ln>
                <a:solidFill>
                  <a:srgbClr val="EF6252"/>
                </a:solidFill>
                <a:effectLst/>
                <a:uLnTx/>
                <a:uFillTx/>
                <a:latin typeface="Calibri"/>
                <a:ea typeface="+mn-ea"/>
                <a:cs typeface="+mn-cs"/>
              </a:rPr>
            </a:br>
            <a:r>
              <a:rPr kumimoji="0" lang="en-US" sz="2000" b="0" i="0" u="none" strike="noStrike" kern="1200" cap="none" spc="0" normalizeH="0" baseline="0" noProof="0" dirty="0">
                <a:ln>
                  <a:noFill/>
                </a:ln>
                <a:solidFill>
                  <a:srgbClr val="EF6252"/>
                </a:solidFill>
                <a:effectLst/>
                <a:uLnTx/>
                <a:uFillTx/>
                <a:latin typeface="Calibri"/>
                <a:ea typeface="+mn-ea"/>
                <a:cs typeface="+mn-cs"/>
              </a:rPr>
              <a:t>completed</a:t>
            </a:r>
          </a:p>
        </p:txBody>
      </p:sp>
      <p:sp>
        <p:nvSpPr>
          <p:cNvPr id="100" name="Grafika 3">
            <a:extLst>
              <a:ext uri="{FF2B5EF4-FFF2-40B4-BE49-F238E27FC236}">
                <a16:creationId xmlns:a16="http://schemas.microsoft.com/office/drawing/2014/main" id="{7FDBA78C-B679-4610-A89C-6779047D3E6F}"/>
              </a:ext>
            </a:extLst>
          </p:cNvPr>
          <p:cNvSpPr/>
          <p:nvPr/>
        </p:nvSpPr>
        <p:spPr>
          <a:xfrm>
            <a:off x="12820459" y="3178727"/>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1">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6" name="Grafika 3">
            <a:extLst>
              <a:ext uri="{FF2B5EF4-FFF2-40B4-BE49-F238E27FC236}">
                <a16:creationId xmlns:a16="http://schemas.microsoft.com/office/drawing/2014/main" id="{AF53D3B1-B50C-448F-95E8-745E3D845269}"/>
              </a:ext>
            </a:extLst>
          </p:cNvPr>
          <p:cNvSpPr/>
          <p:nvPr/>
        </p:nvSpPr>
        <p:spPr>
          <a:xfrm>
            <a:off x="12820459" y="3915563"/>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6">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1" name="Grafika 3">
            <a:extLst>
              <a:ext uri="{FF2B5EF4-FFF2-40B4-BE49-F238E27FC236}">
                <a16:creationId xmlns:a16="http://schemas.microsoft.com/office/drawing/2014/main" id="{D343D081-357D-4A14-BE57-35C14CACE0E2}"/>
              </a:ext>
            </a:extLst>
          </p:cNvPr>
          <p:cNvSpPr/>
          <p:nvPr/>
        </p:nvSpPr>
        <p:spPr>
          <a:xfrm>
            <a:off x="12820459" y="4652399"/>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5">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3" name="Grafika 3">
            <a:extLst>
              <a:ext uri="{FF2B5EF4-FFF2-40B4-BE49-F238E27FC236}">
                <a16:creationId xmlns:a16="http://schemas.microsoft.com/office/drawing/2014/main" id="{7B5AE6AE-5DBD-4BFE-8E0D-117F28D858C4}"/>
              </a:ext>
            </a:extLst>
          </p:cNvPr>
          <p:cNvSpPr/>
          <p:nvPr/>
        </p:nvSpPr>
        <p:spPr>
          <a:xfrm>
            <a:off x="12820459" y="5389234"/>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2">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9" name="Group 33">
            <a:extLst>
              <a:ext uri="{FF2B5EF4-FFF2-40B4-BE49-F238E27FC236}">
                <a16:creationId xmlns:a16="http://schemas.microsoft.com/office/drawing/2014/main" id="{8858AFA5-2D9D-4B44-B51E-396075D6829B}"/>
              </a:ext>
            </a:extLst>
          </p:cNvPr>
          <p:cNvGrpSpPr/>
          <p:nvPr/>
        </p:nvGrpSpPr>
        <p:grpSpPr>
          <a:xfrm flipH="1">
            <a:off x="7970633" y="0"/>
            <a:ext cx="4221365" cy="965199"/>
            <a:chOff x="0" y="1412875"/>
            <a:chExt cx="6456317" cy="857806"/>
          </a:xfrm>
        </p:grpSpPr>
        <p:sp>
          <p:nvSpPr>
            <p:cNvPr id="110" name="Freeform: Shape 34">
              <a:extLst>
                <a:ext uri="{FF2B5EF4-FFF2-40B4-BE49-F238E27FC236}">
                  <a16:creationId xmlns:a16="http://schemas.microsoft.com/office/drawing/2014/main" id="{4FCA2BAD-02F3-4FDC-8E0F-952324F398C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1" name="Freeform: Shape 35">
              <a:extLst>
                <a:ext uri="{FF2B5EF4-FFF2-40B4-BE49-F238E27FC236}">
                  <a16:creationId xmlns:a16="http://schemas.microsoft.com/office/drawing/2014/main" id="{F555EA24-3111-4A8B-860D-24829F5C71F1}"/>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sp>
        <p:nvSpPr>
          <p:cNvPr id="117" name="TextBox 116">
            <a:extLst>
              <a:ext uri="{FF2B5EF4-FFF2-40B4-BE49-F238E27FC236}">
                <a16:creationId xmlns:a16="http://schemas.microsoft.com/office/drawing/2014/main" id="{C4C91E3F-BD56-4A2B-BDD7-B031DA3F0DB3}"/>
              </a:ext>
            </a:extLst>
          </p:cNvPr>
          <p:cNvSpPr txBox="1"/>
          <p:nvPr/>
        </p:nvSpPr>
        <p:spPr>
          <a:xfrm>
            <a:off x="12516592" y="6139545"/>
            <a:ext cx="4276659" cy="611062"/>
          </a:xfrm>
          <a:prstGeom prst="rect">
            <a:avLst/>
          </a:prstGeom>
          <a:noFill/>
        </p:spPr>
        <p:txBody>
          <a:bodyPr wrap="square" lIns="144000" tIns="108000" rIns="144000" bIns="108000" rtlCol="0" anchor="ctr">
            <a:noAutofit/>
          </a:bodyPr>
          <a:lstStyle/>
          <a:p>
            <a:r>
              <a:rPr lang="en-US" sz="1400" dirty="0">
                <a:solidFill>
                  <a:schemeClr val="bg2">
                    <a:lumMod val="25000"/>
                  </a:schemeClr>
                </a:solidFill>
              </a:rPr>
              <a:t>Note: Paintbrushes are supplemental graphics rather than part of the chart. Their color need to be changed manually.</a:t>
            </a:r>
          </a:p>
        </p:txBody>
      </p:sp>
      <p:grpSp>
        <p:nvGrpSpPr>
          <p:cNvPr id="119" name="Group 6">
            <a:extLst>
              <a:ext uri="{FF2B5EF4-FFF2-40B4-BE49-F238E27FC236}">
                <a16:creationId xmlns:a16="http://schemas.microsoft.com/office/drawing/2014/main" id="{770E668E-EDB4-4D03-8EDC-700934301F08}"/>
              </a:ext>
            </a:extLst>
          </p:cNvPr>
          <p:cNvGrpSpPr>
            <a:grpSpLocks noChangeAspect="1"/>
          </p:cNvGrpSpPr>
          <p:nvPr/>
        </p:nvGrpSpPr>
        <p:grpSpPr>
          <a:xfrm rot="16200000">
            <a:off x="4973112" y="4882992"/>
            <a:ext cx="706507" cy="1362993"/>
            <a:chOff x="1878515" y="4405062"/>
            <a:chExt cx="907880" cy="1751481"/>
          </a:xfrm>
        </p:grpSpPr>
        <p:sp>
          <p:nvSpPr>
            <p:cNvPr id="120" name="Dowolny kształt: kształt 33">
              <a:extLst>
                <a:ext uri="{FF2B5EF4-FFF2-40B4-BE49-F238E27FC236}">
                  <a16:creationId xmlns:a16="http://schemas.microsoft.com/office/drawing/2014/main" id="{7A0C852E-4081-4B24-9D8B-87AB8F95C070}"/>
                </a:ext>
              </a:extLst>
            </p:cNvPr>
            <p:cNvSpPr>
              <a:spLocks noChangeAspect="1"/>
            </p:cNvSpPr>
            <p:nvPr/>
          </p:nvSpPr>
          <p:spPr>
            <a:xfrm flipH="1">
              <a:off x="1884460" y="4405063"/>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21" name="Dowolny kształt: kształt 35">
              <a:extLst>
                <a:ext uri="{FF2B5EF4-FFF2-40B4-BE49-F238E27FC236}">
                  <a16:creationId xmlns:a16="http://schemas.microsoft.com/office/drawing/2014/main" id="{3E2C00F7-7D29-4982-A695-710866AB4293}"/>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22" name="Dowolny kształt: kształt 31">
              <a:extLst>
                <a:ext uri="{FF2B5EF4-FFF2-40B4-BE49-F238E27FC236}">
                  <a16:creationId xmlns:a16="http://schemas.microsoft.com/office/drawing/2014/main" id="{0B936616-BA9B-4449-99B7-C0E02DAC7B8D}"/>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23" name="Freeform: Shape 122">
              <a:extLst>
                <a:ext uri="{FF2B5EF4-FFF2-40B4-BE49-F238E27FC236}">
                  <a16:creationId xmlns:a16="http://schemas.microsoft.com/office/drawing/2014/main" id="{033CF43B-9F6F-457F-B1D0-3848D816D3A1}"/>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2">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4" name="Dowolny kształt: kształt 37">
              <a:extLst>
                <a:ext uri="{FF2B5EF4-FFF2-40B4-BE49-F238E27FC236}">
                  <a16:creationId xmlns:a16="http://schemas.microsoft.com/office/drawing/2014/main" id="{E26FD02A-4ADE-4E7F-B1DE-C7BE6DB402C7}"/>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25" name="Group 6">
            <a:extLst>
              <a:ext uri="{FF2B5EF4-FFF2-40B4-BE49-F238E27FC236}">
                <a16:creationId xmlns:a16="http://schemas.microsoft.com/office/drawing/2014/main" id="{2C927E3D-B715-498A-9904-5B64AA22ED55}"/>
              </a:ext>
            </a:extLst>
          </p:cNvPr>
          <p:cNvGrpSpPr>
            <a:grpSpLocks noChangeAspect="1"/>
          </p:cNvGrpSpPr>
          <p:nvPr/>
        </p:nvGrpSpPr>
        <p:grpSpPr>
          <a:xfrm rot="16200000">
            <a:off x="6506127" y="3647974"/>
            <a:ext cx="706507" cy="1362993"/>
            <a:chOff x="1878515" y="4405062"/>
            <a:chExt cx="907880" cy="1751481"/>
          </a:xfrm>
        </p:grpSpPr>
        <p:sp>
          <p:nvSpPr>
            <p:cNvPr id="126" name="Dowolny kształt: kształt 33">
              <a:extLst>
                <a:ext uri="{FF2B5EF4-FFF2-40B4-BE49-F238E27FC236}">
                  <a16:creationId xmlns:a16="http://schemas.microsoft.com/office/drawing/2014/main" id="{F355107B-2E13-4DBF-A10C-6C3575B6CEB3}"/>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27" name="Dowolny kształt: kształt 35">
              <a:extLst>
                <a:ext uri="{FF2B5EF4-FFF2-40B4-BE49-F238E27FC236}">
                  <a16:creationId xmlns:a16="http://schemas.microsoft.com/office/drawing/2014/main" id="{EF2A7E3F-4618-4EC7-91D5-98FDBEA812AA}"/>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28" name="Dowolny kształt: kształt 31">
              <a:extLst>
                <a:ext uri="{FF2B5EF4-FFF2-40B4-BE49-F238E27FC236}">
                  <a16:creationId xmlns:a16="http://schemas.microsoft.com/office/drawing/2014/main" id="{796B5A13-E536-41BD-BC08-61341C716093}"/>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29" name="Freeform: Shape 128">
              <a:extLst>
                <a:ext uri="{FF2B5EF4-FFF2-40B4-BE49-F238E27FC236}">
                  <a16:creationId xmlns:a16="http://schemas.microsoft.com/office/drawing/2014/main" id="{202C63A6-DC73-4117-83EF-AB0FD1D6EC92}"/>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5">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0" name="Dowolny kształt: kształt 37">
              <a:extLst>
                <a:ext uri="{FF2B5EF4-FFF2-40B4-BE49-F238E27FC236}">
                  <a16:creationId xmlns:a16="http://schemas.microsoft.com/office/drawing/2014/main" id="{1B44AF13-6B59-4A97-9714-22F49DBE01A9}"/>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32" name="Group 6">
            <a:extLst>
              <a:ext uri="{FF2B5EF4-FFF2-40B4-BE49-F238E27FC236}">
                <a16:creationId xmlns:a16="http://schemas.microsoft.com/office/drawing/2014/main" id="{F521EA55-1E35-4305-B9A9-D3DC17EBF7A7}"/>
              </a:ext>
            </a:extLst>
          </p:cNvPr>
          <p:cNvGrpSpPr>
            <a:grpSpLocks noChangeAspect="1"/>
          </p:cNvGrpSpPr>
          <p:nvPr/>
        </p:nvGrpSpPr>
        <p:grpSpPr>
          <a:xfrm rot="16200000">
            <a:off x="8810383" y="2412956"/>
            <a:ext cx="706507" cy="1362993"/>
            <a:chOff x="1878515" y="4405062"/>
            <a:chExt cx="907880" cy="1751481"/>
          </a:xfrm>
        </p:grpSpPr>
        <p:sp>
          <p:nvSpPr>
            <p:cNvPr id="133" name="Dowolny kształt: kształt 33">
              <a:extLst>
                <a:ext uri="{FF2B5EF4-FFF2-40B4-BE49-F238E27FC236}">
                  <a16:creationId xmlns:a16="http://schemas.microsoft.com/office/drawing/2014/main" id="{53CA4201-978A-4502-99B6-8BF69CF68A48}"/>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34" name="Dowolny kształt: kształt 35">
              <a:extLst>
                <a:ext uri="{FF2B5EF4-FFF2-40B4-BE49-F238E27FC236}">
                  <a16:creationId xmlns:a16="http://schemas.microsoft.com/office/drawing/2014/main" id="{C39C8C6A-1E82-44B1-B9F2-B3B4BE0631F6}"/>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35" name="Dowolny kształt: kształt 31">
              <a:extLst>
                <a:ext uri="{FF2B5EF4-FFF2-40B4-BE49-F238E27FC236}">
                  <a16:creationId xmlns:a16="http://schemas.microsoft.com/office/drawing/2014/main" id="{B658F398-AC1F-4847-A942-6D3725F0929F}"/>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36" name="Freeform: Shape 135">
              <a:extLst>
                <a:ext uri="{FF2B5EF4-FFF2-40B4-BE49-F238E27FC236}">
                  <a16:creationId xmlns:a16="http://schemas.microsoft.com/office/drawing/2014/main" id="{F1EFD98E-15FD-45A4-B40C-7E514BAF1E3F}"/>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6">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7" name="Dowolny kształt: kształt 37">
              <a:extLst>
                <a:ext uri="{FF2B5EF4-FFF2-40B4-BE49-F238E27FC236}">
                  <a16:creationId xmlns:a16="http://schemas.microsoft.com/office/drawing/2014/main" id="{F059F407-DF0F-4439-A684-F108953AAE12}"/>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38" name="Group 6">
            <a:extLst>
              <a:ext uri="{FF2B5EF4-FFF2-40B4-BE49-F238E27FC236}">
                <a16:creationId xmlns:a16="http://schemas.microsoft.com/office/drawing/2014/main" id="{8AA690ED-E50E-414D-84DA-95FAA8434CA7}"/>
              </a:ext>
            </a:extLst>
          </p:cNvPr>
          <p:cNvGrpSpPr>
            <a:grpSpLocks noChangeAspect="1"/>
          </p:cNvGrpSpPr>
          <p:nvPr/>
        </p:nvGrpSpPr>
        <p:grpSpPr>
          <a:xfrm rot="16200000">
            <a:off x="10394559" y="1177938"/>
            <a:ext cx="706507" cy="1362993"/>
            <a:chOff x="1878515" y="4405062"/>
            <a:chExt cx="907880" cy="1751481"/>
          </a:xfrm>
        </p:grpSpPr>
        <p:sp>
          <p:nvSpPr>
            <p:cNvPr id="139" name="Dowolny kształt: kształt 33">
              <a:extLst>
                <a:ext uri="{FF2B5EF4-FFF2-40B4-BE49-F238E27FC236}">
                  <a16:creationId xmlns:a16="http://schemas.microsoft.com/office/drawing/2014/main" id="{1B30E92B-C4F1-4D20-AF41-A99BC9896845}"/>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40" name="Dowolny kształt: kształt 35">
              <a:extLst>
                <a:ext uri="{FF2B5EF4-FFF2-40B4-BE49-F238E27FC236}">
                  <a16:creationId xmlns:a16="http://schemas.microsoft.com/office/drawing/2014/main" id="{D26B62DB-B650-48D7-A163-CB1EEA8C62BF}"/>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41" name="Dowolny kształt: kształt 31">
              <a:extLst>
                <a:ext uri="{FF2B5EF4-FFF2-40B4-BE49-F238E27FC236}">
                  <a16:creationId xmlns:a16="http://schemas.microsoft.com/office/drawing/2014/main" id="{D99DCDF6-0E4E-4AC9-B65B-CF321C052C56}"/>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42" name="Freeform: Shape 141">
              <a:extLst>
                <a:ext uri="{FF2B5EF4-FFF2-40B4-BE49-F238E27FC236}">
                  <a16:creationId xmlns:a16="http://schemas.microsoft.com/office/drawing/2014/main" id="{CA72C9EA-5179-41DD-9556-CB994865FE65}"/>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1">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4" name="Dowolny kształt: kształt 37">
              <a:extLst>
                <a:ext uri="{FF2B5EF4-FFF2-40B4-BE49-F238E27FC236}">
                  <a16:creationId xmlns:a16="http://schemas.microsoft.com/office/drawing/2014/main" id="{07B1343E-0100-43AD-B853-F69AFC7BB912}"/>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042782581"/>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7E1DA4-58A6-4C4F-90C7-D03EF4293450}"/>
              </a:ext>
            </a:extLst>
          </p:cNvPr>
          <p:cNvSpPr>
            <a:spLocks noGrp="1"/>
          </p:cNvSpPr>
          <p:nvPr>
            <p:ph type="title"/>
          </p:nvPr>
        </p:nvSpPr>
        <p:spPr>
          <a:xfrm>
            <a:off x="623889" y="0"/>
            <a:ext cx="7278319" cy="972000"/>
          </a:xfrm>
        </p:spPr>
        <p:txBody>
          <a:bodyPr>
            <a:normAutofit fontScale="90000"/>
          </a:bodyPr>
          <a:lstStyle/>
          <a:p>
            <a:r>
              <a:rPr lang="en-US" dirty="0"/>
              <a:t>Measure Tape Project Status Bar Chart</a:t>
            </a:r>
          </a:p>
        </p:txBody>
      </p:sp>
      <p:grpSp>
        <p:nvGrpSpPr>
          <p:cNvPr id="31" name="Group 30">
            <a:extLst>
              <a:ext uri="{FF2B5EF4-FFF2-40B4-BE49-F238E27FC236}">
                <a16:creationId xmlns:a16="http://schemas.microsoft.com/office/drawing/2014/main" id="{6BB4EE5C-3D6E-4C00-A777-876668BDD086}"/>
              </a:ext>
            </a:extLst>
          </p:cNvPr>
          <p:cNvGrpSpPr/>
          <p:nvPr/>
        </p:nvGrpSpPr>
        <p:grpSpPr>
          <a:xfrm>
            <a:off x="699486" y="4630792"/>
            <a:ext cx="5745725" cy="930029"/>
            <a:chOff x="5811798" y="4209221"/>
            <a:chExt cx="5745725" cy="930029"/>
          </a:xfrm>
        </p:grpSpPr>
        <p:sp>
          <p:nvSpPr>
            <p:cNvPr id="3" name="Freeform 9">
              <a:extLst>
                <a:ext uri="{FF2B5EF4-FFF2-40B4-BE49-F238E27FC236}">
                  <a16:creationId xmlns:a16="http://schemas.microsoft.com/office/drawing/2014/main" id="{E409E99E-48CF-4CB8-B429-731971F5C5CD}"/>
                </a:ext>
              </a:extLst>
            </p:cNvPr>
            <p:cNvSpPr>
              <a:spLocks noChangeAspect="1" noEditPoints="1"/>
            </p:cNvSpPr>
            <p:nvPr/>
          </p:nvSpPr>
          <p:spPr bwMode="auto">
            <a:xfrm>
              <a:off x="5811798" y="4209221"/>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4" name="Chart 54">
              <a:extLst>
                <a:ext uri="{FF2B5EF4-FFF2-40B4-BE49-F238E27FC236}">
                  <a16:creationId xmlns:a16="http://schemas.microsoft.com/office/drawing/2014/main" id="{A3E0C156-2BEF-4A6F-A5B2-9CCE6BE0130D}"/>
                </a:ext>
              </a:extLst>
            </p:cNvPr>
            <p:cNvGraphicFramePr/>
            <p:nvPr/>
          </p:nvGraphicFramePr>
          <p:xfrm>
            <a:off x="7251371" y="4504250"/>
            <a:ext cx="4306152" cy="635000"/>
          </p:xfrm>
          <a:graphic>
            <a:graphicData uri="http://schemas.openxmlformats.org/drawingml/2006/chart">
              <c:chart xmlns:c="http://schemas.openxmlformats.org/drawingml/2006/chart" xmlns:r="http://schemas.openxmlformats.org/officeDocument/2006/relationships" r:id="rId2"/>
            </a:graphicData>
          </a:graphic>
        </p:graphicFrame>
      </p:grpSp>
      <p:grpSp>
        <p:nvGrpSpPr>
          <p:cNvPr id="30" name="Group 29">
            <a:extLst>
              <a:ext uri="{FF2B5EF4-FFF2-40B4-BE49-F238E27FC236}">
                <a16:creationId xmlns:a16="http://schemas.microsoft.com/office/drawing/2014/main" id="{27726381-97B6-4ED2-B95E-5D054CA87582}"/>
              </a:ext>
            </a:extLst>
          </p:cNvPr>
          <p:cNvGrpSpPr/>
          <p:nvPr/>
        </p:nvGrpSpPr>
        <p:grpSpPr>
          <a:xfrm>
            <a:off x="699486" y="3255843"/>
            <a:ext cx="5745725" cy="929544"/>
            <a:chOff x="5811798" y="3171038"/>
            <a:chExt cx="5745725" cy="929544"/>
          </a:xfrm>
        </p:grpSpPr>
        <p:sp>
          <p:nvSpPr>
            <p:cNvPr id="5" name="Freeform 9">
              <a:extLst>
                <a:ext uri="{FF2B5EF4-FFF2-40B4-BE49-F238E27FC236}">
                  <a16:creationId xmlns:a16="http://schemas.microsoft.com/office/drawing/2014/main" id="{245C72B0-6DF6-409F-AA62-20594D9D3FA5}"/>
                </a:ext>
              </a:extLst>
            </p:cNvPr>
            <p:cNvSpPr>
              <a:spLocks noChangeAspect="1" noEditPoints="1"/>
            </p:cNvSpPr>
            <p:nvPr/>
          </p:nvSpPr>
          <p:spPr bwMode="auto">
            <a:xfrm>
              <a:off x="5811798" y="3171038"/>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6" name="Chart 54">
              <a:extLst>
                <a:ext uri="{FF2B5EF4-FFF2-40B4-BE49-F238E27FC236}">
                  <a16:creationId xmlns:a16="http://schemas.microsoft.com/office/drawing/2014/main" id="{DA3E6CFB-86EE-4F11-A1F1-4065E9A2E8F4}"/>
                </a:ext>
              </a:extLst>
            </p:cNvPr>
            <p:cNvGraphicFramePr/>
            <p:nvPr/>
          </p:nvGraphicFramePr>
          <p:xfrm>
            <a:off x="7251371" y="3465582"/>
            <a:ext cx="4306152" cy="635000"/>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29" name="Group 28">
            <a:extLst>
              <a:ext uri="{FF2B5EF4-FFF2-40B4-BE49-F238E27FC236}">
                <a16:creationId xmlns:a16="http://schemas.microsoft.com/office/drawing/2014/main" id="{5C14F876-379A-475E-B55E-F3F15D56DA51}"/>
              </a:ext>
            </a:extLst>
          </p:cNvPr>
          <p:cNvGrpSpPr/>
          <p:nvPr/>
        </p:nvGrpSpPr>
        <p:grpSpPr>
          <a:xfrm>
            <a:off x="699486" y="1881379"/>
            <a:ext cx="5745725" cy="929059"/>
            <a:chOff x="5811798" y="2132856"/>
            <a:chExt cx="5745725" cy="929059"/>
          </a:xfrm>
        </p:grpSpPr>
        <p:sp>
          <p:nvSpPr>
            <p:cNvPr id="7" name="Freeform 9">
              <a:extLst>
                <a:ext uri="{FF2B5EF4-FFF2-40B4-BE49-F238E27FC236}">
                  <a16:creationId xmlns:a16="http://schemas.microsoft.com/office/drawing/2014/main" id="{2132DDF1-D7B8-4E01-96D3-DF97393DFF2C}"/>
                </a:ext>
              </a:extLst>
            </p:cNvPr>
            <p:cNvSpPr>
              <a:spLocks noChangeAspect="1" noEditPoints="1"/>
            </p:cNvSpPr>
            <p:nvPr/>
          </p:nvSpPr>
          <p:spPr bwMode="auto">
            <a:xfrm>
              <a:off x="5811798" y="2132856"/>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8" name="Chart 54">
              <a:extLst>
                <a:ext uri="{FF2B5EF4-FFF2-40B4-BE49-F238E27FC236}">
                  <a16:creationId xmlns:a16="http://schemas.microsoft.com/office/drawing/2014/main" id="{D3C0796C-EB14-4118-A723-1C032960F67E}"/>
                </a:ext>
              </a:extLst>
            </p:cNvPr>
            <p:cNvGraphicFramePr/>
            <p:nvPr/>
          </p:nvGraphicFramePr>
          <p:xfrm>
            <a:off x="7251371" y="2426915"/>
            <a:ext cx="4306152" cy="635000"/>
          </p:xfrm>
          <a:graphic>
            <a:graphicData uri="http://schemas.openxmlformats.org/drawingml/2006/chart">
              <c:chart xmlns:c="http://schemas.openxmlformats.org/drawingml/2006/chart" xmlns:r="http://schemas.openxmlformats.org/officeDocument/2006/relationships" r:id="rId4"/>
            </a:graphicData>
          </a:graphic>
        </p:graphicFrame>
      </p:grpSp>
      <p:cxnSp>
        <p:nvCxnSpPr>
          <p:cNvPr id="32" name="Straight Connector 27">
            <a:extLst>
              <a:ext uri="{FF2B5EF4-FFF2-40B4-BE49-F238E27FC236}">
                <a16:creationId xmlns:a16="http://schemas.microsoft.com/office/drawing/2014/main" id="{8A76555C-D1A8-4670-9EEA-6A2C27C8024A}"/>
              </a:ext>
            </a:extLst>
          </p:cNvPr>
          <p:cNvCxnSpPr>
            <a:cxnSpLocks/>
          </p:cNvCxnSpPr>
          <p:nvPr/>
        </p:nvCxnSpPr>
        <p:spPr>
          <a:xfrm>
            <a:off x="6428502" y="1125538"/>
            <a:ext cx="0" cy="5183187"/>
          </a:xfrm>
          <a:prstGeom prst="line">
            <a:avLst/>
          </a:prstGeom>
          <a:ln w="44450" cap="rnd">
            <a:solidFill>
              <a:schemeClr val="bg2">
                <a:lumMod val="75000"/>
              </a:schemeClr>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upa 3">
            <a:extLst>
              <a:ext uri="{FF2B5EF4-FFF2-40B4-BE49-F238E27FC236}">
                <a16:creationId xmlns:a16="http://schemas.microsoft.com/office/drawing/2014/main" id="{4E2F8E0A-AF6D-4693-8DB9-41BCEE914213}"/>
              </a:ext>
            </a:extLst>
          </p:cNvPr>
          <p:cNvGrpSpPr/>
          <p:nvPr/>
        </p:nvGrpSpPr>
        <p:grpSpPr>
          <a:xfrm>
            <a:off x="6240016" y="1316668"/>
            <a:ext cx="5292429" cy="1396470"/>
            <a:chOff x="6756710" y="1528475"/>
            <a:chExt cx="5292429" cy="1396470"/>
          </a:xfrm>
        </p:grpSpPr>
        <p:sp>
          <p:nvSpPr>
            <p:cNvPr id="34" name="Para nawiasów 44">
              <a:extLst>
                <a:ext uri="{FF2B5EF4-FFF2-40B4-BE49-F238E27FC236}">
                  <a16:creationId xmlns:a16="http://schemas.microsoft.com/office/drawing/2014/main" id="{F54CDF07-1A33-485A-B70F-B5AE362A4975}"/>
                </a:ext>
              </a:extLst>
            </p:cNvPr>
            <p:cNvSpPr/>
            <p:nvPr/>
          </p:nvSpPr>
          <p:spPr>
            <a:xfrm>
              <a:off x="7527094" y="1528475"/>
              <a:ext cx="4522045" cy="1396470"/>
            </a:xfrm>
            <a:prstGeom prst="bracketPair">
              <a:avLst>
                <a:gd name="adj" fmla="val 0"/>
              </a:avLst>
            </a:prstGeom>
            <a:solidFill>
              <a:schemeClr val="bg2"/>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3AC2B">
                      <a:lumMod val="75000"/>
                    </a:srgbClr>
                  </a:solidFill>
                  <a:effectLst/>
                  <a:uLnTx/>
                  <a:uFillTx/>
                  <a:latin typeface="Calibri"/>
                  <a:ea typeface="+mn-ea"/>
                  <a:cs typeface="+mn-cs"/>
                </a:rPr>
                <a:t>Project status 1</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35" name="Owal 48">
              <a:extLst>
                <a:ext uri="{FF2B5EF4-FFF2-40B4-BE49-F238E27FC236}">
                  <a16:creationId xmlns:a16="http://schemas.microsoft.com/office/drawing/2014/main" id="{A7136EFF-9BE5-4202-8A48-A4C50558E742}"/>
                </a:ext>
              </a:extLst>
            </p:cNvPr>
            <p:cNvSpPr/>
            <p:nvPr/>
          </p:nvSpPr>
          <p:spPr>
            <a:xfrm>
              <a:off x="6756710" y="1725215"/>
              <a:ext cx="1002990" cy="1002990"/>
            </a:xfrm>
            <a:prstGeom prst="ellipse">
              <a:avLst/>
            </a:prstGeom>
            <a:solidFill>
              <a:schemeClr val="bg1"/>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 name="Grupa 4">
            <a:extLst>
              <a:ext uri="{FF2B5EF4-FFF2-40B4-BE49-F238E27FC236}">
                <a16:creationId xmlns:a16="http://schemas.microsoft.com/office/drawing/2014/main" id="{CD42DD98-82FD-40B9-81CE-F95672E49894}"/>
              </a:ext>
            </a:extLst>
          </p:cNvPr>
          <p:cNvGrpSpPr/>
          <p:nvPr/>
        </p:nvGrpSpPr>
        <p:grpSpPr>
          <a:xfrm>
            <a:off x="6240016" y="3022865"/>
            <a:ext cx="5292431" cy="1396470"/>
            <a:chOff x="6756710" y="3234672"/>
            <a:chExt cx="5292431" cy="1396470"/>
          </a:xfrm>
        </p:grpSpPr>
        <p:sp>
          <p:nvSpPr>
            <p:cNvPr id="37" name="Para nawiasów 46">
              <a:extLst>
                <a:ext uri="{FF2B5EF4-FFF2-40B4-BE49-F238E27FC236}">
                  <a16:creationId xmlns:a16="http://schemas.microsoft.com/office/drawing/2014/main" id="{11DE0952-19EF-4F16-8B78-2C08B6CB6F7F}"/>
                </a:ext>
              </a:extLst>
            </p:cNvPr>
            <p:cNvSpPr/>
            <p:nvPr/>
          </p:nvSpPr>
          <p:spPr>
            <a:xfrm>
              <a:off x="7527095" y="3234672"/>
              <a:ext cx="4522046" cy="1396470"/>
            </a:xfrm>
            <a:prstGeom prst="bracketPair">
              <a:avLst>
                <a:gd name="adj" fmla="val 0"/>
              </a:avLst>
            </a:prstGeom>
            <a:solidFill>
              <a:schemeClr val="bg2"/>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EF6252">
                      <a:lumMod val="75000"/>
                    </a:srgbClr>
                  </a:solidFill>
                  <a:effectLst/>
                  <a:uLnTx/>
                  <a:uFillTx/>
                  <a:latin typeface="Calibri"/>
                  <a:ea typeface="+mn-ea"/>
                  <a:cs typeface="+mn-cs"/>
                </a:rPr>
                <a:t>Project status 2</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38" name="Owal 49">
              <a:extLst>
                <a:ext uri="{FF2B5EF4-FFF2-40B4-BE49-F238E27FC236}">
                  <a16:creationId xmlns:a16="http://schemas.microsoft.com/office/drawing/2014/main" id="{63C59DE1-5216-4245-9B6A-9750CF5F25AC}"/>
                </a:ext>
              </a:extLst>
            </p:cNvPr>
            <p:cNvSpPr/>
            <p:nvPr/>
          </p:nvSpPr>
          <p:spPr>
            <a:xfrm>
              <a:off x="6756710" y="3425585"/>
              <a:ext cx="1002990" cy="1002990"/>
            </a:xfrm>
            <a:prstGeom prst="ellipse">
              <a:avLst/>
            </a:prstGeom>
            <a:solidFill>
              <a:schemeClr val="bg1"/>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 name="Grupa 5">
            <a:extLst>
              <a:ext uri="{FF2B5EF4-FFF2-40B4-BE49-F238E27FC236}">
                <a16:creationId xmlns:a16="http://schemas.microsoft.com/office/drawing/2014/main" id="{AEACACED-1420-494D-BA22-DF2E33F0E4B4}"/>
              </a:ext>
            </a:extLst>
          </p:cNvPr>
          <p:cNvGrpSpPr/>
          <p:nvPr/>
        </p:nvGrpSpPr>
        <p:grpSpPr>
          <a:xfrm>
            <a:off x="6240016" y="4729062"/>
            <a:ext cx="5292433" cy="1396470"/>
            <a:chOff x="6756710" y="4940869"/>
            <a:chExt cx="5292433" cy="1396470"/>
          </a:xfrm>
        </p:grpSpPr>
        <p:sp>
          <p:nvSpPr>
            <p:cNvPr id="40" name="Para nawiasów 47">
              <a:extLst>
                <a:ext uri="{FF2B5EF4-FFF2-40B4-BE49-F238E27FC236}">
                  <a16:creationId xmlns:a16="http://schemas.microsoft.com/office/drawing/2014/main" id="{4DE2C04A-290F-49B0-B5EF-D4FC87B03833}"/>
                </a:ext>
              </a:extLst>
            </p:cNvPr>
            <p:cNvSpPr/>
            <p:nvPr/>
          </p:nvSpPr>
          <p:spPr>
            <a:xfrm>
              <a:off x="7527095" y="4940869"/>
              <a:ext cx="4522048" cy="1396470"/>
            </a:xfrm>
            <a:prstGeom prst="bracketPair">
              <a:avLst>
                <a:gd name="adj" fmla="val 0"/>
              </a:avLst>
            </a:prstGeom>
            <a:solidFill>
              <a:schemeClr val="bg2"/>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1790A6">
                      <a:lumMod val="75000"/>
                    </a:srgbClr>
                  </a:solidFill>
                  <a:effectLst/>
                  <a:uLnTx/>
                  <a:uFillTx/>
                  <a:latin typeface="Calibri"/>
                  <a:ea typeface="+mn-ea"/>
                  <a:cs typeface="+mn-cs"/>
                </a:rPr>
                <a:t>Project status 3</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41" name="Owal 50">
              <a:extLst>
                <a:ext uri="{FF2B5EF4-FFF2-40B4-BE49-F238E27FC236}">
                  <a16:creationId xmlns:a16="http://schemas.microsoft.com/office/drawing/2014/main" id="{43D59ED7-A715-4F7B-BFF5-92AE117740F5}"/>
                </a:ext>
              </a:extLst>
            </p:cNvPr>
            <p:cNvSpPr/>
            <p:nvPr/>
          </p:nvSpPr>
          <p:spPr>
            <a:xfrm>
              <a:off x="6756710" y="5141398"/>
              <a:ext cx="1002990" cy="1002990"/>
            </a:xfrm>
            <a:prstGeom prst="ellipse">
              <a:avLst/>
            </a:prstGeom>
            <a:solidFill>
              <a:schemeClr val="bg1"/>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44" name="Freeform 31">
            <a:extLst>
              <a:ext uri="{FF2B5EF4-FFF2-40B4-BE49-F238E27FC236}">
                <a16:creationId xmlns:a16="http://schemas.microsoft.com/office/drawing/2014/main" id="{9FC5E503-E235-4B97-B186-020A069CAA91}"/>
              </a:ext>
            </a:extLst>
          </p:cNvPr>
          <p:cNvSpPr>
            <a:spLocks noChangeAspect="1" noEditPoints="1"/>
          </p:cNvSpPr>
          <p:nvPr/>
        </p:nvSpPr>
        <p:spPr bwMode="auto">
          <a:xfrm>
            <a:off x="6485704" y="1687288"/>
            <a:ext cx="511614" cy="6839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CCCA16F8-F8BC-4F48-B699-C8DC871A09A7}"/>
              </a:ext>
            </a:extLst>
          </p:cNvPr>
          <p:cNvSpPr>
            <a:spLocks noChangeAspect="1" noEditPoints="1"/>
          </p:cNvSpPr>
          <p:nvPr/>
        </p:nvSpPr>
        <p:spPr bwMode="auto">
          <a:xfrm>
            <a:off x="6503134" y="3394819"/>
            <a:ext cx="476755" cy="640908"/>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6" name="Freeform 29">
            <a:extLst>
              <a:ext uri="{FF2B5EF4-FFF2-40B4-BE49-F238E27FC236}">
                <a16:creationId xmlns:a16="http://schemas.microsoft.com/office/drawing/2014/main" id="{7484B70F-5E96-45BD-A11F-60CEC89FD3AF}"/>
              </a:ext>
            </a:extLst>
          </p:cNvPr>
          <p:cNvSpPr>
            <a:spLocks noChangeAspect="1" noEditPoints="1"/>
          </p:cNvSpPr>
          <p:nvPr/>
        </p:nvSpPr>
        <p:spPr bwMode="auto">
          <a:xfrm>
            <a:off x="6380606" y="5190210"/>
            <a:ext cx="721811" cy="481752"/>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25" name="Group 33">
            <a:extLst>
              <a:ext uri="{FF2B5EF4-FFF2-40B4-BE49-F238E27FC236}">
                <a16:creationId xmlns:a16="http://schemas.microsoft.com/office/drawing/2014/main" id="{C38CE678-34BF-4EB9-8B70-8E0E89763DF9}"/>
              </a:ext>
            </a:extLst>
          </p:cNvPr>
          <p:cNvGrpSpPr/>
          <p:nvPr/>
        </p:nvGrpSpPr>
        <p:grpSpPr>
          <a:xfrm flipH="1">
            <a:off x="7970635" y="253243"/>
            <a:ext cx="4221365" cy="465514"/>
            <a:chOff x="0" y="1412875"/>
            <a:chExt cx="6456317" cy="857806"/>
          </a:xfrm>
        </p:grpSpPr>
        <p:sp>
          <p:nvSpPr>
            <p:cNvPr id="26" name="Freeform: Shape 34">
              <a:extLst>
                <a:ext uri="{FF2B5EF4-FFF2-40B4-BE49-F238E27FC236}">
                  <a16:creationId xmlns:a16="http://schemas.microsoft.com/office/drawing/2014/main" id="{CB171B88-AEE3-49B7-9507-D9EDC2AB01A4}"/>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Freeform: Shape 35">
              <a:extLst>
                <a:ext uri="{FF2B5EF4-FFF2-40B4-BE49-F238E27FC236}">
                  <a16:creationId xmlns:a16="http://schemas.microsoft.com/office/drawing/2014/main" id="{2D87202E-3296-4B7A-8F81-8C96F220112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sp>
        <p:nvSpPr>
          <p:cNvPr id="9" name="TextBox 8">
            <a:extLst>
              <a:ext uri="{FF2B5EF4-FFF2-40B4-BE49-F238E27FC236}">
                <a16:creationId xmlns:a16="http://schemas.microsoft.com/office/drawing/2014/main" id="{83117B2E-C1B3-45CB-9925-135F82212AEF}"/>
              </a:ext>
            </a:extLst>
          </p:cNvPr>
          <p:cNvSpPr txBox="1"/>
          <p:nvPr/>
        </p:nvSpPr>
        <p:spPr>
          <a:xfrm rot="16200000">
            <a:off x="5930877" y="1184300"/>
            <a:ext cx="540050" cy="359409"/>
          </a:xfrm>
          <a:prstGeom prst="rect">
            <a:avLst/>
          </a:prstGeom>
          <a:noFill/>
        </p:spPr>
        <p:txBody>
          <a:bodyPr wrap="square" lIns="0" tIns="0" rIns="0" bIns="0" rtlCol="0" anchor="b">
            <a:noAutofit/>
          </a:bodyPr>
          <a:lstStyle/>
          <a:p>
            <a:pPr algn="r"/>
            <a:r>
              <a:rPr lang="en-US" sz="1600" b="1" dirty="0">
                <a:solidFill>
                  <a:schemeClr val="bg2">
                    <a:lumMod val="75000"/>
                  </a:schemeClr>
                </a:solidFill>
              </a:rPr>
              <a:t>100%</a:t>
            </a:r>
          </a:p>
        </p:txBody>
      </p:sp>
    </p:spTree>
    <p:extLst>
      <p:ext uri="{BB962C8B-B14F-4D97-AF65-F5344CB8AC3E}">
        <p14:creationId xmlns:p14="http://schemas.microsoft.com/office/powerpoint/2010/main" val="2762012744"/>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Prostokąt 81">
            <a:extLst>
              <a:ext uri="{FF2B5EF4-FFF2-40B4-BE49-F238E27FC236}">
                <a16:creationId xmlns:a16="http://schemas.microsoft.com/office/drawing/2014/main" id="{C95E2FAC-AA80-488F-AB91-A3071E862130}"/>
              </a:ext>
            </a:extLst>
          </p:cNvPr>
          <p:cNvSpPr/>
          <p:nvPr/>
        </p:nvSpPr>
        <p:spPr>
          <a:xfrm>
            <a:off x="0" y="0"/>
            <a:ext cx="12192000" cy="6381328"/>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3" name="Grupa 82">
            <a:extLst>
              <a:ext uri="{FF2B5EF4-FFF2-40B4-BE49-F238E27FC236}">
                <a16:creationId xmlns:a16="http://schemas.microsoft.com/office/drawing/2014/main" id="{8ECE2E52-E4D9-45E5-9E27-67447603ADF1}"/>
              </a:ext>
            </a:extLst>
          </p:cNvPr>
          <p:cNvGrpSpPr/>
          <p:nvPr/>
        </p:nvGrpSpPr>
        <p:grpSpPr>
          <a:xfrm>
            <a:off x="7500498" y="342876"/>
            <a:ext cx="3815202" cy="5821078"/>
            <a:chOff x="3849688" y="-3175"/>
            <a:chExt cx="4498975" cy="6864350"/>
          </a:xfrm>
        </p:grpSpPr>
        <p:sp>
          <p:nvSpPr>
            <p:cNvPr id="84" name="Freeform 97">
              <a:extLst>
                <a:ext uri="{FF2B5EF4-FFF2-40B4-BE49-F238E27FC236}">
                  <a16:creationId xmlns:a16="http://schemas.microsoft.com/office/drawing/2014/main" id="{B15061C6-9149-4A0B-ADEA-7D9723CD14D9}"/>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98">
              <a:extLst>
                <a:ext uri="{FF2B5EF4-FFF2-40B4-BE49-F238E27FC236}">
                  <a16:creationId xmlns:a16="http://schemas.microsoft.com/office/drawing/2014/main" id="{C0F1F58F-B26D-4C61-8C3C-B450640510DF}"/>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99">
              <a:extLst>
                <a:ext uri="{FF2B5EF4-FFF2-40B4-BE49-F238E27FC236}">
                  <a16:creationId xmlns:a16="http://schemas.microsoft.com/office/drawing/2014/main" id="{C4144B78-6BB6-4E7F-9A12-841F3BCD7D56}"/>
                </a:ext>
              </a:extLst>
            </p:cNvPr>
            <p:cNvSpPr>
              <a:spLocks noEditPoints="1"/>
            </p:cNvSpPr>
            <p:nvPr/>
          </p:nvSpPr>
          <p:spPr bwMode="auto">
            <a:xfrm>
              <a:off x="5657851" y="-3175"/>
              <a:ext cx="2425700" cy="6451600"/>
            </a:xfrm>
            <a:custGeom>
              <a:avLst/>
              <a:gdLst>
                <a:gd name="T0" fmla="*/ 1033 w 1528"/>
                <a:gd name="T1" fmla="*/ 1182 h 4064"/>
                <a:gd name="T2" fmla="*/ 541 w 1528"/>
                <a:gd name="T3" fmla="*/ 1263 h 4064"/>
                <a:gd name="T4" fmla="*/ 0 w 1528"/>
                <a:gd name="T5" fmla="*/ 648 h 4064"/>
                <a:gd name="T6" fmla="*/ 1033 w 1528"/>
                <a:gd name="T7" fmla="*/ 1182 h 4064"/>
                <a:gd name="T8" fmla="*/ 421 w 1528"/>
                <a:gd name="T9" fmla="*/ 0 h 4064"/>
                <a:gd name="T10" fmla="*/ 1033 w 1528"/>
                <a:gd name="T11" fmla="*/ 1182 h 4064"/>
                <a:gd name="T12" fmla="*/ 1528 w 1528"/>
                <a:gd name="T13" fmla="*/ 1111 h 4064"/>
                <a:gd name="T14" fmla="*/ 421 w 1528"/>
                <a:gd name="T15" fmla="*/ 0 h 4064"/>
                <a:gd name="T16" fmla="*/ 1500 w 1528"/>
                <a:gd name="T17" fmla="*/ 2010 h 4064"/>
                <a:gd name="T18" fmla="*/ 1093 w 1528"/>
                <a:gd name="T19" fmla="*/ 2100 h 4064"/>
                <a:gd name="T20" fmla="*/ 959 w 1528"/>
                <a:gd name="T21" fmla="*/ 3153 h 4064"/>
                <a:gd name="T22" fmla="*/ 1500 w 1528"/>
                <a:gd name="T23" fmla="*/ 2010 h 4064"/>
                <a:gd name="T24" fmla="*/ 195 w 1528"/>
                <a:gd name="T25" fmla="*/ 3082 h 4064"/>
                <a:gd name="T26" fmla="*/ 502 w 1528"/>
                <a:gd name="T27" fmla="*/ 1865 h 4064"/>
                <a:gd name="T28" fmla="*/ 71 w 1528"/>
                <a:gd name="T29" fmla="*/ 2420 h 4064"/>
                <a:gd name="T30" fmla="*/ 195 w 1528"/>
                <a:gd name="T31" fmla="*/ 3082 h 4064"/>
                <a:gd name="T32" fmla="*/ 469 w 1528"/>
                <a:gd name="T33" fmla="*/ 3843 h 4064"/>
                <a:gd name="T34" fmla="*/ 195 w 1528"/>
                <a:gd name="T35" fmla="*/ 3082 h 4064"/>
                <a:gd name="T36" fmla="*/ 106 w 1528"/>
                <a:gd name="T37" fmla="*/ 4064 h 4064"/>
                <a:gd name="T38" fmla="*/ 469 w 1528"/>
                <a:gd name="T39" fmla="*/ 3843 h 4064"/>
                <a:gd name="T40" fmla="*/ 1093 w 1528"/>
                <a:gd name="T41" fmla="*/ 2100 h 4064"/>
                <a:gd name="T42" fmla="*/ 1033 w 1528"/>
                <a:gd name="T43" fmla="*/ 1182 h 4064"/>
                <a:gd name="T44" fmla="*/ 502 w 1528"/>
                <a:gd name="T45" fmla="*/ 1865 h 4064"/>
                <a:gd name="T46" fmla="*/ 1093 w 1528"/>
                <a:gd name="T47" fmla="*/ 2100 h 4064"/>
                <a:gd name="T48" fmla="*/ 750 w 1528"/>
                <a:gd name="T49" fmla="*/ 3268 h 4064"/>
                <a:gd name="T50" fmla="*/ 699 w 1528"/>
                <a:gd name="T51" fmla="*/ 3777 h 4064"/>
                <a:gd name="T52" fmla="*/ 1033 w 1528"/>
                <a:gd name="T53" fmla="*/ 3361 h 4064"/>
                <a:gd name="T54" fmla="*/ 750 w 1528"/>
                <a:gd name="T55" fmla="*/ 3268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8" h="4064">
                  <a:moveTo>
                    <a:pt x="1033" y="1182"/>
                  </a:moveTo>
                  <a:lnTo>
                    <a:pt x="541" y="1263"/>
                  </a:lnTo>
                  <a:lnTo>
                    <a:pt x="0" y="648"/>
                  </a:lnTo>
                  <a:lnTo>
                    <a:pt x="1033" y="1182"/>
                  </a:lnTo>
                  <a:close/>
                  <a:moveTo>
                    <a:pt x="421" y="0"/>
                  </a:moveTo>
                  <a:lnTo>
                    <a:pt x="1033" y="1182"/>
                  </a:lnTo>
                  <a:lnTo>
                    <a:pt x="1528" y="1111"/>
                  </a:lnTo>
                  <a:lnTo>
                    <a:pt x="421" y="0"/>
                  </a:lnTo>
                  <a:close/>
                  <a:moveTo>
                    <a:pt x="1500" y="2010"/>
                  </a:moveTo>
                  <a:lnTo>
                    <a:pt x="1093" y="2100"/>
                  </a:lnTo>
                  <a:lnTo>
                    <a:pt x="959" y="3153"/>
                  </a:lnTo>
                  <a:lnTo>
                    <a:pt x="1500" y="2010"/>
                  </a:lnTo>
                  <a:close/>
                  <a:moveTo>
                    <a:pt x="195" y="3082"/>
                  </a:moveTo>
                  <a:lnTo>
                    <a:pt x="502" y="1865"/>
                  </a:lnTo>
                  <a:lnTo>
                    <a:pt x="71" y="2420"/>
                  </a:lnTo>
                  <a:lnTo>
                    <a:pt x="195" y="3082"/>
                  </a:lnTo>
                  <a:close/>
                  <a:moveTo>
                    <a:pt x="469" y="3843"/>
                  </a:moveTo>
                  <a:lnTo>
                    <a:pt x="195" y="3082"/>
                  </a:lnTo>
                  <a:lnTo>
                    <a:pt x="106" y="4064"/>
                  </a:lnTo>
                  <a:lnTo>
                    <a:pt x="469" y="3843"/>
                  </a:lnTo>
                  <a:close/>
                  <a:moveTo>
                    <a:pt x="1093" y="2100"/>
                  </a:moveTo>
                  <a:lnTo>
                    <a:pt x="1033" y="1182"/>
                  </a:lnTo>
                  <a:lnTo>
                    <a:pt x="502" y="1865"/>
                  </a:lnTo>
                  <a:lnTo>
                    <a:pt x="1093" y="2100"/>
                  </a:lnTo>
                  <a:close/>
                  <a:moveTo>
                    <a:pt x="750" y="3268"/>
                  </a:moveTo>
                  <a:lnTo>
                    <a:pt x="699" y="3777"/>
                  </a:lnTo>
                  <a:lnTo>
                    <a:pt x="1033" y="3361"/>
                  </a:lnTo>
                  <a:lnTo>
                    <a:pt x="750" y="3268"/>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00">
              <a:extLst>
                <a:ext uri="{FF2B5EF4-FFF2-40B4-BE49-F238E27FC236}">
                  <a16:creationId xmlns:a16="http://schemas.microsoft.com/office/drawing/2014/main" id="{DFC5BADA-D6B5-4899-8FC4-40CAF3D6B18E}"/>
                </a:ext>
              </a:extLst>
            </p:cNvPr>
            <p:cNvSpPr>
              <a:spLocks noEditPoints="1"/>
            </p:cNvSpPr>
            <p:nvPr/>
          </p:nvSpPr>
          <p:spPr bwMode="auto">
            <a:xfrm>
              <a:off x="3849688" y="-3175"/>
              <a:ext cx="4498975" cy="6864350"/>
            </a:xfrm>
            <a:custGeom>
              <a:avLst/>
              <a:gdLst>
                <a:gd name="T0" fmla="*/ 1139 w 2834"/>
                <a:gd name="T1" fmla="*/ 648 h 4324"/>
                <a:gd name="T2" fmla="*/ 0 w 2834"/>
                <a:gd name="T3" fmla="*/ 1575 h 4324"/>
                <a:gd name="T4" fmla="*/ 707 w 2834"/>
                <a:gd name="T5" fmla="*/ 368 h 4324"/>
                <a:gd name="T6" fmla="*/ 1139 w 2834"/>
                <a:gd name="T7" fmla="*/ 648 h 4324"/>
                <a:gd name="T8" fmla="*/ 339 w 2834"/>
                <a:gd name="T9" fmla="*/ 2509 h 4324"/>
                <a:gd name="T10" fmla="*/ 727 w 2834"/>
                <a:gd name="T11" fmla="*/ 1440 h 4324"/>
                <a:gd name="T12" fmla="*/ 0 w 2834"/>
                <a:gd name="T13" fmla="*/ 1575 h 4324"/>
                <a:gd name="T14" fmla="*/ 339 w 2834"/>
                <a:gd name="T15" fmla="*/ 2509 h 4324"/>
                <a:gd name="T16" fmla="*/ 727 w 2834"/>
                <a:gd name="T17" fmla="*/ 1440 h 4324"/>
                <a:gd name="T18" fmla="*/ 753 w 2834"/>
                <a:gd name="T19" fmla="*/ 2760 h 4324"/>
                <a:gd name="T20" fmla="*/ 1210 w 2834"/>
                <a:gd name="T21" fmla="*/ 2420 h 4324"/>
                <a:gd name="T22" fmla="*/ 727 w 2834"/>
                <a:gd name="T23" fmla="*/ 1440 h 4324"/>
                <a:gd name="T24" fmla="*/ 2172 w 2834"/>
                <a:gd name="T25" fmla="*/ 1182 h 4324"/>
                <a:gd name="T26" fmla="*/ 2834 w 2834"/>
                <a:gd name="T27" fmla="*/ 1323 h 4324"/>
                <a:gd name="T28" fmla="*/ 2667 w 2834"/>
                <a:gd name="T29" fmla="*/ 1111 h 4324"/>
                <a:gd name="T30" fmla="*/ 2172 w 2834"/>
                <a:gd name="T31" fmla="*/ 1182 h 4324"/>
                <a:gd name="T32" fmla="*/ 1560 w 2834"/>
                <a:gd name="T33" fmla="*/ 0 h 4324"/>
                <a:gd name="T34" fmla="*/ 1139 w 2834"/>
                <a:gd name="T35" fmla="*/ 648 h 4324"/>
                <a:gd name="T36" fmla="*/ 2172 w 2834"/>
                <a:gd name="T37" fmla="*/ 1182 h 4324"/>
                <a:gd name="T38" fmla="*/ 1560 w 2834"/>
                <a:gd name="T39" fmla="*/ 0 h 4324"/>
                <a:gd name="T40" fmla="*/ 1210 w 2834"/>
                <a:gd name="T41" fmla="*/ 2420 h 4324"/>
                <a:gd name="T42" fmla="*/ 2172 w 2834"/>
                <a:gd name="T43" fmla="*/ 1182 h 4324"/>
                <a:gd name="T44" fmla="*/ 1680 w 2834"/>
                <a:gd name="T45" fmla="*/ 1263 h 4324"/>
                <a:gd name="T46" fmla="*/ 1210 w 2834"/>
                <a:gd name="T47" fmla="*/ 2420 h 4324"/>
                <a:gd name="T48" fmla="*/ 2172 w 2834"/>
                <a:gd name="T49" fmla="*/ 3361 h 4324"/>
                <a:gd name="T50" fmla="*/ 1641 w 2834"/>
                <a:gd name="T51" fmla="*/ 1865 h 4324"/>
                <a:gd name="T52" fmla="*/ 1334 w 2834"/>
                <a:gd name="T53" fmla="*/ 3082 h 4324"/>
                <a:gd name="T54" fmla="*/ 2172 w 2834"/>
                <a:gd name="T55" fmla="*/ 3361 h 4324"/>
                <a:gd name="T56" fmla="*/ 753 w 2834"/>
                <a:gd name="T57" fmla="*/ 2760 h 4324"/>
                <a:gd name="T58" fmla="*/ 1245 w 2834"/>
                <a:gd name="T59" fmla="*/ 4064 h 4324"/>
                <a:gd name="T60" fmla="*/ 1334 w 2834"/>
                <a:gd name="T61" fmla="*/ 3082 h 4324"/>
                <a:gd name="T62" fmla="*/ 753 w 2834"/>
                <a:gd name="T63" fmla="*/ 2760 h 4324"/>
                <a:gd name="T64" fmla="*/ 1783 w 2834"/>
                <a:gd name="T65" fmla="*/ 4324 h 4324"/>
                <a:gd name="T66" fmla="*/ 1832 w 2834"/>
                <a:gd name="T67" fmla="*/ 3843 h 4324"/>
                <a:gd name="T68" fmla="*/ 1889 w 2834"/>
                <a:gd name="T69" fmla="*/ 3268 h 4324"/>
                <a:gd name="T70" fmla="*/ 1608 w 2834"/>
                <a:gd name="T71" fmla="*/ 3843 h 4324"/>
                <a:gd name="T72" fmla="*/ 1783 w 2834"/>
                <a:gd name="T73" fmla="*/ 4324 h 4324"/>
                <a:gd name="T74" fmla="*/ 1680 w 2834"/>
                <a:gd name="T75" fmla="*/ 1263 h 4324"/>
                <a:gd name="T76" fmla="*/ 1139 w 2834"/>
                <a:gd name="T77" fmla="*/ 648 h 4324"/>
                <a:gd name="T78" fmla="*/ 727 w 2834"/>
                <a:gd name="T79" fmla="*/ 1440 h 4324"/>
                <a:gd name="T80" fmla="*/ 1680 w 2834"/>
                <a:gd name="T81" fmla="*/ 1263 h 4324"/>
                <a:gd name="T82" fmla="*/ 2639 w 2834"/>
                <a:gd name="T83" fmla="*/ 2010 h 4324"/>
                <a:gd name="T84" fmla="*/ 2597 w 2834"/>
                <a:gd name="T85" fmla="*/ 1630 h 4324"/>
                <a:gd name="T86" fmla="*/ 2232 w 2834"/>
                <a:gd name="T87" fmla="*/ 2100 h 4324"/>
                <a:gd name="T88" fmla="*/ 2639 w 2834"/>
                <a:gd name="T89" fmla="*/ 2010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4" h="4324">
                  <a:moveTo>
                    <a:pt x="1139" y="648"/>
                  </a:moveTo>
                  <a:lnTo>
                    <a:pt x="0" y="1575"/>
                  </a:lnTo>
                  <a:lnTo>
                    <a:pt x="707" y="368"/>
                  </a:lnTo>
                  <a:lnTo>
                    <a:pt x="1139" y="648"/>
                  </a:lnTo>
                  <a:close/>
                  <a:moveTo>
                    <a:pt x="339" y="2509"/>
                  </a:moveTo>
                  <a:lnTo>
                    <a:pt x="727" y="1440"/>
                  </a:lnTo>
                  <a:lnTo>
                    <a:pt x="0" y="1575"/>
                  </a:lnTo>
                  <a:lnTo>
                    <a:pt x="339" y="2509"/>
                  </a:lnTo>
                  <a:close/>
                  <a:moveTo>
                    <a:pt x="727" y="1440"/>
                  </a:moveTo>
                  <a:lnTo>
                    <a:pt x="753" y="2760"/>
                  </a:lnTo>
                  <a:lnTo>
                    <a:pt x="1210" y="2420"/>
                  </a:lnTo>
                  <a:lnTo>
                    <a:pt x="727" y="1440"/>
                  </a:lnTo>
                  <a:close/>
                  <a:moveTo>
                    <a:pt x="2172" y="1182"/>
                  </a:moveTo>
                  <a:lnTo>
                    <a:pt x="2834" y="1323"/>
                  </a:lnTo>
                  <a:lnTo>
                    <a:pt x="2667" y="1111"/>
                  </a:lnTo>
                  <a:lnTo>
                    <a:pt x="2172" y="1182"/>
                  </a:lnTo>
                  <a:close/>
                  <a:moveTo>
                    <a:pt x="1560" y="0"/>
                  </a:moveTo>
                  <a:lnTo>
                    <a:pt x="1139" y="648"/>
                  </a:lnTo>
                  <a:lnTo>
                    <a:pt x="2172" y="1182"/>
                  </a:lnTo>
                  <a:lnTo>
                    <a:pt x="1560" y="0"/>
                  </a:lnTo>
                  <a:close/>
                  <a:moveTo>
                    <a:pt x="1210" y="2420"/>
                  </a:moveTo>
                  <a:lnTo>
                    <a:pt x="2172" y="1182"/>
                  </a:lnTo>
                  <a:lnTo>
                    <a:pt x="1680" y="1263"/>
                  </a:lnTo>
                  <a:lnTo>
                    <a:pt x="1210" y="2420"/>
                  </a:lnTo>
                  <a:close/>
                  <a:moveTo>
                    <a:pt x="2172" y="3361"/>
                  </a:moveTo>
                  <a:lnTo>
                    <a:pt x="1641" y="1865"/>
                  </a:lnTo>
                  <a:lnTo>
                    <a:pt x="1334" y="3082"/>
                  </a:lnTo>
                  <a:lnTo>
                    <a:pt x="2172" y="3361"/>
                  </a:lnTo>
                  <a:close/>
                  <a:moveTo>
                    <a:pt x="753" y="2760"/>
                  </a:moveTo>
                  <a:lnTo>
                    <a:pt x="1245" y="4064"/>
                  </a:lnTo>
                  <a:lnTo>
                    <a:pt x="1334" y="3082"/>
                  </a:lnTo>
                  <a:lnTo>
                    <a:pt x="753" y="2760"/>
                  </a:lnTo>
                  <a:close/>
                  <a:moveTo>
                    <a:pt x="1783" y="4324"/>
                  </a:moveTo>
                  <a:lnTo>
                    <a:pt x="1832" y="3843"/>
                  </a:lnTo>
                  <a:lnTo>
                    <a:pt x="1889" y="3268"/>
                  </a:lnTo>
                  <a:lnTo>
                    <a:pt x="1608" y="3843"/>
                  </a:lnTo>
                  <a:lnTo>
                    <a:pt x="1783" y="4324"/>
                  </a:lnTo>
                  <a:close/>
                  <a:moveTo>
                    <a:pt x="1680" y="1263"/>
                  </a:moveTo>
                  <a:lnTo>
                    <a:pt x="1139" y="648"/>
                  </a:lnTo>
                  <a:lnTo>
                    <a:pt x="727" y="1440"/>
                  </a:lnTo>
                  <a:lnTo>
                    <a:pt x="1680" y="1263"/>
                  </a:lnTo>
                  <a:close/>
                  <a:moveTo>
                    <a:pt x="2639" y="2010"/>
                  </a:moveTo>
                  <a:lnTo>
                    <a:pt x="2597" y="1630"/>
                  </a:lnTo>
                  <a:lnTo>
                    <a:pt x="2232" y="2100"/>
                  </a:lnTo>
                  <a:lnTo>
                    <a:pt x="2639" y="20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8" name="Chart 7">
            <a:extLst>
              <a:ext uri="{FF2B5EF4-FFF2-40B4-BE49-F238E27FC236}">
                <a16:creationId xmlns:a16="http://schemas.microsoft.com/office/drawing/2014/main" id="{EF2CCAC4-2864-49DE-B9B1-2718A752DDD7}"/>
              </a:ext>
            </a:extLst>
          </p:cNvPr>
          <p:cNvGraphicFramePr/>
          <p:nvPr/>
        </p:nvGraphicFramePr>
        <p:xfrm>
          <a:off x="-270070" y="190500"/>
          <a:ext cx="12728770" cy="6337300"/>
        </p:xfrm>
        <a:graphic>
          <a:graphicData uri="http://schemas.openxmlformats.org/drawingml/2006/chart">
            <c:chart xmlns:c="http://schemas.openxmlformats.org/drawingml/2006/chart" xmlns:r="http://schemas.openxmlformats.org/officeDocument/2006/relationships" r:id="rId2"/>
          </a:graphicData>
        </a:graphic>
      </p:graphicFrame>
      <p:sp>
        <p:nvSpPr>
          <p:cNvPr id="101" name="Tytuł 100"/>
          <p:cNvSpPr>
            <a:spLocks noGrp="1"/>
          </p:cNvSpPr>
          <p:nvPr>
            <p:ph type="title"/>
          </p:nvPr>
        </p:nvSpPr>
        <p:spPr>
          <a:xfrm>
            <a:off x="623889" y="-762700"/>
            <a:ext cx="10947022" cy="730331"/>
          </a:xfrm>
        </p:spPr>
        <p:txBody>
          <a:bodyPr>
            <a:noAutofit/>
          </a:bodyPr>
          <a:lstStyle/>
          <a:p>
            <a:r>
              <a:rPr lang="en-US" sz="2800" dirty="0"/>
              <a:t>Iceberg Hidden Underwater Level Status Infographics Data-driven Chart</a:t>
            </a:r>
          </a:p>
        </p:txBody>
      </p:sp>
      <p:grpSp>
        <p:nvGrpSpPr>
          <p:cNvPr id="28" name="Grupa 27">
            <a:extLst>
              <a:ext uri="{FF2B5EF4-FFF2-40B4-BE49-F238E27FC236}">
                <a16:creationId xmlns:a16="http://schemas.microsoft.com/office/drawing/2014/main" id="{9F3EF8B6-3639-4A0A-B520-5E2C21968566}"/>
              </a:ext>
            </a:extLst>
          </p:cNvPr>
          <p:cNvGrpSpPr/>
          <p:nvPr/>
        </p:nvGrpSpPr>
        <p:grpSpPr>
          <a:xfrm flipH="1">
            <a:off x="1298438" y="735484"/>
            <a:ext cx="5008437" cy="678621"/>
            <a:chOff x="2060128" y="1871246"/>
            <a:chExt cx="8071736" cy="1093690"/>
          </a:xfrm>
        </p:grpSpPr>
        <p:sp>
          <p:nvSpPr>
            <p:cNvPr id="29" name="Dowolny kształt: kształt 5">
              <a:extLst>
                <a:ext uri="{FF2B5EF4-FFF2-40B4-BE49-F238E27FC236}">
                  <a16:creationId xmlns:a16="http://schemas.microsoft.com/office/drawing/2014/main" id="{EBC4EC02-0E58-4CA5-8D8B-7E24A72E7146}"/>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0" name="Owal 6">
              <a:extLst>
                <a:ext uri="{FF2B5EF4-FFF2-40B4-BE49-F238E27FC236}">
                  <a16:creationId xmlns:a16="http://schemas.microsoft.com/office/drawing/2014/main" id="{4CC30BBA-3A09-4C1E-8CDF-BC0DF098A357}"/>
                </a:ext>
              </a:extLst>
            </p:cNvPr>
            <p:cNvSpPr/>
            <p:nvPr/>
          </p:nvSpPr>
          <p:spPr>
            <a:xfrm>
              <a:off x="2060128" y="1871248"/>
              <a:ext cx="1093684" cy="1093688"/>
            </a:xfrm>
            <a:prstGeom prst="ellipse">
              <a:avLst/>
            </a:prstGeom>
            <a:solidFill>
              <a:schemeClr val="accent4"/>
            </a:solidFill>
            <a:ln w="101600">
              <a:solidFill>
                <a:schemeClr val="accent4">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5</a:t>
              </a:r>
            </a:p>
          </p:txBody>
        </p:sp>
        <p:sp>
          <p:nvSpPr>
            <p:cNvPr id="31" name="Prostokąt 30">
              <a:extLst>
                <a:ext uri="{FF2B5EF4-FFF2-40B4-BE49-F238E27FC236}">
                  <a16:creationId xmlns:a16="http://schemas.microsoft.com/office/drawing/2014/main" id="{CEB7C554-AED1-442C-B571-5AABE02B03FF}"/>
                </a:ext>
              </a:extLst>
            </p:cNvPr>
            <p:cNvSpPr/>
            <p:nvPr/>
          </p:nvSpPr>
          <p:spPr>
            <a:xfrm>
              <a:off x="10070519" y="1871246"/>
              <a:ext cx="61345" cy="10936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0" name="Grupa 39">
            <a:extLst>
              <a:ext uri="{FF2B5EF4-FFF2-40B4-BE49-F238E27FC236}">
                <a16:creationId xmlns:a16="http://schemas.microsoft.com/office/drawing/2014/main" id="{06A878EE-E6C4-42FE-BC50-1E594082C969}"/>
              </a:ext>
            </a:extLst>
          </p:cNvPr>
          <p:cNvGrpSpPr/>
          <p:nvPr/>
        </p:nvGrpSpPr>
        <p:grpSpPr>
          <a:xfrm flipH="1">
            <a:off x="1304338" y="3599239"/>
            <a:ext cx="5008437" cy="678622"/>
            <a:chOff x="2060128" y="1871244"/>
            <a:chExt cx="8071736" cy="1093693"/>
          </a:xfrm>
        </p:grpSpPr>
        <p:sp>
          <p:nvSpPr>
            <p:cNvPr id="42" name="Dowolny kształt: kształt 5">
              <a:extLst>
                <a:ext uri="{FF2B5EF4-FFF2-40B4-BE49-F238E27FC236}">
                  <a16:creationId xmlns:a16="http://schemas.microsoft.com/office/drawing/2014/main" id="{FFF1CDA8-DB54-4066-996D-C4B370763553}"/>
                </a:ext>
              </a:extLst>
            </p:cNvPr>
            <p:cNvSpPr/>
            <p:nvPr/>
          </p:nvSpPr>
          <p:spPr>
            <a:xfrm>
              <a:off x="2606969" y="1871244"/>
              <a:ext cx="7463501" cy="1093691"/>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43" name="Owal 6">
              <a:extLst>
                <a:ext uri="{FF2B5EF4-FFF2-40B4-BE49-F238E27FC236}">
                  <a16:creationId xmlns:a16="http://schemas.microsoft.com/office/drawing/2014/main" id="{07CBA455-3C0A-47C3-9E7A-A8DC6248CCFE}"/>
                </a:ext>
              </a:extLst>
            </p:cNvPr>
            <p:cNvSpPr/>
            <p:nvPr/>
          </p:nvSpPr>
          <p:spPr>
            <a:xfrm>
              <a:off x="2060128" y="1871248"/>
              <a:ext cx="1093684" cy="1093689"/>
            </a:xfrm>
            <a:prstGeom prst="ellipse">
              <a:avLst/>
            </a:prstGeom>
            <a:solidFill>
              <a:schemeClr val="accent2"/>
            </a:solidFill>
            <a:ln w="101600">
              <a:solidFill>
                <a:schemeClr val="accent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2</a:t>
              </a:r>
            </a:p>
          </p:txBody>
        </p:sp>
        <p:sp>
          <p:nvSpPr>
            <p:cNvPr id="44" name="Prostokąt 43">
              <a:extLst>
                <a:ext uri="{FF2B5EF4-FFF2-40B4-BE49-F238E27FC236}">
                  <a16:creationId xmlns:a16="http://schemas.microsoft.com/office/drawing/2014/main" id="{2C117EBF-2D6A-422C-9041-648305B8222C}"/>
                </a:ext>
              </a:extLst>
            </p:cNvPr>
            <p:cNvSpPr/>
            <p:nvPr/>
          </p:nvSpPr>
          <p:spPr>
            <a:xfrm>
              <a:off x="10070519" y="1871246"/>
              <a:ext cx="61345" cy="10936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6" name="Grupa 45">
            <a:extLst>
              <a:ext uri="{FF2B5EF4-FFF2-40B4-BE49-F238E27FC236}">
                <a16:creationId xmlns:a16="http://schemas.microsoft.com/office/drawing/2014/main" id="{4CAC932D-F8D4-443B-8F53-9BCC404C0D62}"/>
              </a:ext>
            </a:extLst>
          </p:cNvPr>
          <p:cNvGrpSpPr/>
          <p:nvPr/>
        </p:nvGrpSpPr>
        <p:grpSpPr>
          <a:xfrm flipH="1">
            <a:off x="1304338" y="4553825"/>
            <a:ext cx="5008437" cy="678621"/>
            <a:chOff x="2060128" y="1871246"/>
            <a:chExt cx="8071736" cy="1093690"/>
          </a:xfrm>
        </p:grpSpPr>
        <p:sp>
          <p:nvSpPr>
            <p:cNvPr id="48" name="Dowolny kształt: kształt 5">
              <a:extLst>
                <a:ext uri="{FF2B5EF4-FFF2-40B4-BE49-F238E27FC236}">
                  <a16:creationId xmlns:a16="http://schemas.microsoft.com/office/drawing/2014/main" id="{1BB08857-5D8B-4A24-A73C-4AF31562DBF9}"/>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a:spcBef>
                  <a:spcPts val="1000"/>
                </a:spcBef>
                <a:buClr>
                  <a:srgbClr val="85096A"/>
                </a:buClr>
              </a:pPr>
              <a:r>
                <a:rPr lang="en-US" sz="2400" dirty="0">
                  <a:solidFill>
                    <a:schemeClr val="tx1"/>
                  </a:solidFill>
                </a:rPr>
                <a:t>Put your text here</a:t>
              </a:r>
            </a:p>
          </p:txBody>
        </p:sp>
        <p:sp>
          <p:nvSpPr>
            <p:cNvPr id="49" name="Owal 6">
              <a:extLst>
                <a:ext uri="{FF2B5EF4-FFF2-40B4-BE49-F238E27FC236}">
                  <a16:creationId xmlns:a16="http://schemas.microsoft.com/office/drawing/2014/main" id="{A17E5EC3-EEB3-4567-90C7-8069913FB049}"/>
                </a:ext>
              </a:extLst>
            </p:cNvPr>
            <p:cNvSpPr/>
            <p:nvPr/>
          </p:nvSpPr>
          <p:spPr>
            <a:xfrm>
              <a:off x="2060128" y="1871248"/>
              <a:ext cx="1093684" cy="1093688"/>
            </a:xfrm>
            <a:prstGeom prst="ellipse">
              <a:avLst/>
            </a:prstGeom>
            <a:solidFill>
              <a:schemeClr val="tx2"/>
            </a:solidFill>
            <a:ln w="101600">
              <a:solidFill>
                <a:schemeClr val="tx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1</a:t>
              </a:r>
            </a:p>
          </p:txBody>
        </p:sp>
        <p:sp>
          <p:nvSpPr>
            <p:cNvPr id="50" name="Prostokąt 49">
              <a:extLst>
                <a:ext uri="{FF2B5EF4-FFF2-40B4-BE49-F238E27FC236}">
                  <a16:creationId xmlns:a16="http://schemas.microsoft.com/office/drawing/2014/main" id="{46295C35-8426-4C22-8B64-AA00A7294DF1}"/>
                </a:ext>
              </a:extLst>
            </p:cNvPr>
            <p:cNvSpPr/>
            <p:nvPr/>
          </p:nvSpPr>
          <p:spPr>
            <a:xfrm>
              <a:off x="10070519" y="1871246"/>
              <a:ext cx="61345" cy="10936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2" name="Grupa 31">
            <a:extLst>
              <a:ext uri="{FF2B5EF4-FFF2-40B4-BE49-F238E27FC236}">
                <a16:creationId xmlns:a16="http://schemas.microsoft.com/office/drawing/2014/main" id="{1C83CA02-550F-475C-A323-E1B4F602B10B}"/>
              </a:ext>
            </a:extLst>
          </p:cNvPr>
          <p:cNvGrpSpPr/>
          <p:nvPr/>
        </p:nvGrpSpPr>
        <p:grpSpPr>
          <a:xfrm flipH="1">
            <a:off x="1304338" y="2644654"/>
            <a:ext cx="5008437" cy="678621"/>
            <a:chOff x="2060128" y="1871246"/>
            <a:chExt cx="8071736" cy="1093690"/>
          </a:xfrm>
        </p:grpSpPr>
        <p:sp>
          <p:nvSpPr>
            <p:cNvPr id="34" name="Dowolny kształt: kształt 5">
              <a:extLst>
                <a:ext uri="{FF2B5EF4-FFF2-40B4-BE49-F238E27FC236}">
                  <a16:creationId xmlns:a16="http://schemas.microsoft.com/office/drawing/2014/main" id="{97542971-D79E-4675-ADB3-8DF30DB03C58}"/>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5" name="Owal 6">
              <a:extLst>
                <a:ext uri="{FF2B5EF4-FFF2-40B4-BE49-F238E27FC236}">
                  <a16:creationId xmlns:a16="http://schemas.microsoft.com/office/drawing/2014/main" id="{FF537EA8-EE11-496F-B092-FA10D917D2DA}"/>
                </a:ext>
              </a:extLst>
            </p:cNvPr>
            <p:cNvSpPr/>
            <p:nvPr/>
          </p:nvSpPr>
          <p:spPr>
            <a:xfrm>
              <a:off x="2060128" y="1871248"/>
              <a:ext cx="1093684" cy="1093688"/>
            </a:xfrm>
            <a:prstGeom prst="ellipse">
              <a:avLst/>
            </a:prstGeom>
            <a:solidFill>
              <a:schemeClr val="accent6"/>
            </a:solidFill>
            <a:ln w="101600">
              <a:solidFill>
                <a:schemeClr val="accent6">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3</a:t>
              </a:r>
            </a:p>
          </p:txBody>
        </p:sp>
        <p:sp>
          <p:nvSpPr>
            <p:cNvPr id="37" name="Prostokąt 36">
              <a:extLst>
                <a:ext uri="{FF2B5EF4-FFF2-40B4-BE49-F238E27FC236}">
                  <a16:creationId xmlns:a16="http://schemas.microsoft.com/office/drawing/2014/main" id="{87DCCDE2-B51A-4E79-9441-1932AF61B857}"/>
                </a:ext>
              </a:extLst>
            </p:cNvPr>
            <p:cNvSpPr/>
            <p:nvPr/>
          </p:nvSpPr>
          <p:spPr>
            <a:xfrm>
              <a:off x="10070519" y="1871246"/>
              <a:ext cx="61345" cy="10936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496E5A1-0C91-49EA-8B60-526C6D715744}"/>
              </a:ext>
            </a:extLst>
          </p:cNvPr>
          <p:cNvGrpSpPr/>
          <p:nvPr/>
        </p:nvGrpSpPr>
        <p:grpSpPr>
          <a:xfrm>
            <a:off x="1304348" y="1690069"/>
            <a:ext cx="5008427" cy="678621"/>
            <a:chOff x="1919536" y="3017820"/>
            <a:chExt cx="4495795" cy="609156"/>
          </a:xfrm>
        </p:grpSpPr>
        <p:sp>
          <p:nvSpPr>
            <p:cNvPr id="24" name="Dowolny kształt: kształt 5">
              <a:extLst>
                <a:ext uri="{FF2B5EF4-FFF2-40B4-BE49-F238E27FC236}">
                  <a16:creationId xmlns:a16="http://schemas.microsoft.com/office/drawing/2014/main" id="{3930CAF1-FAC3-4605-B211-B7AB3219EA3F}"/>
                </a:ext>
              </a:extLst>
            </p:cNvPr>
            <p:cNvSpPr/>
            <p:nvPr/>
          </p:nvSpPr>
          <p:spPr>
            <a:xfrm flipH="1">
              <a:off x="1953722" y="3017820"/>
              <a:ext cx="4157029" cy="609156"/>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25" name="Owal 6">
              <a:extLst>
                <a:ext uri="{FF2B5EF4-FFF2-40B4-BE49-F238E27FC236}">
                  <a16:creationId xmlns:a16="http://schemas.microsoft.com/office/drawing/2014/main" id="{0051458F-A62C-4183-8166-7DF2350FA507}"/>
                </a:ext>
              </a:extLst>
            </p:cNvPr>
            <p:cNvSpPr/>
            <p:nvPr/>
          </p:nvSpPr>
          <p:spPr>
            <a:xfrm flipH="1">
              <a:off x="5806170" y="3017821"/>
              <a:ext cx="609161" cy="609155"/>
            </a:xfrm>
            <a:prstGeom prst="ellipse">
              <a:avLst/>
            </a:prstGeom>
            <a:solidFill>
              <a:schemeClr val="accent3">
                <a:lumMod val="75000"/>
              </a:schemeClr>
            </a:solidFill>
            <a:ln w="101600">
              <a:solidFill>
                <a:schemeClr val="accent3">
                  <a:lumMod val="75000"/>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4</a:t>
              </a:r>
            </a:p>
          </p:txBody>
        </p:sp>
        <p:sp>
          <p:nvSpPr>
            <p:cNvPr id="26" name="Prostokąt 25">
              <a:extLst>
                <a:ext uri="{FF2B5EF4-FFF2-40B4-BE49-F238E27FC236}">
                  <a16:creationId xmlns:a16="http://schemas.microsoft.com/office/drawing/2014/main" id="{D75A79EB-6457-4102-8C2B-DF2B400E9BD4}"/>
                </a:ext>
              </a:extLst>
            </p:cNvPr>
            <p:cNvSpPr/>
            <p:nvPr/>
          </p:nvSpPr>
          <p:spPr>
            <a:xfrm flipH="1">
              <a:off x="1919536" y="3017821"/>
              <a:ext cx="34168" cy="60915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3" name="Group 33">
            <a:extLst>
              <a:ext uri="{FF2B5EF4-FFF2-40B4-BE49-F238E27FC236}">
                <a16:creationId xmlns:a16="http://schemas.microsoft.com/office/drawing/2014/main" id="{19323B08-E57F-4726-9E6F-2BEA1B3F8C61}"/>
              </a:ext>
            </a:extLst>
          </p:cNvPr>
          <p:cNvGrpSpPr/>
          <p:nvPr/>
        </p:nvGrpSpPr>
        <p:grpSpPr>
          <a:xfrm flipH="1">
            <a:off x="7970632" y="6166338"/>
            <a:ext cx="4221365" cy="425080"/>
            <a:chOff x="0" y="1412875"/>
            <a:chExt cx="6456317" cy="857806"/>
          </a:xfrm>
        </p:grpSpPr>
        <p:sp>
          <p:nvSpPr>
            <p:cNvPr id="36" name="Freeform: Shape 34">
              <a:extLst>
                <a:ext uri="{FF2B5EF4-FFF2-40B4-BE49-F238E27FC236}">
                  <a16:creationId xmlns:a16="http://schemas.microsoft.com/office/drawing/2014/main" id="{C87B96F5-18C5-450F-8E30-BA754B8AE36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8" name="Freeform: Shape 35">
              <a:extLst>
                <a:ext uri="{FF2B5EF4-FFF2-40B4-BE49-F238E27FC236}">
                  <a16:creationId xmlns:a16="http://schemas.microsoft.com/office/drawing/2014/main" id="{3CC2784A-F5D9-4C29-B961-5A79B97B5CB9}"/>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2" name="Group 1">
            <a:extLst>
              <a:ext uri="{FF2B5EF4-FFF2-40B4-BE49-F238E27FC236}">
                <a16:creationId xmlns:a16="http://schemas.microsoft.com/office/drawing/2014/main" id="{4F479325-1E68-442C-AC20-087C58CC5A11}"/>
              </a:ext>
            </a:extLst>
          </p:cNvPr>
          <p:cNvGrpSpPr/>
          <p:nvPr/>
        </p:nvGrpSpPr>
        <p:grpSpPr>
          <a:xfrm>
            <a:off x="11601719" y="774020"/>
            <a:ext cx="369332" cy="5186587"/>
            <a:chOff x="11638012" y="396013"/>
            <a:chExt cx="369332" cy="5186587"/>
          </a:xfrm>
        </p:grpSpPr>
        <p:cxnSp>
          <p:nvCxnSpPr>
            <p:cNvPr id="7" name="Straight Arrow Connector 6">
              <a:extLst>
                <a:ext uri="{FF2B5EF4-FFF2-40B4-BE49-F238E27FC236}">
                  <a16:creationId xmlns:a16="http://schemas.microsoft.com/office/drawing/2014/main" id="{47AB8344-99B8-4BD8-9943-DB09C2CA78CB}"/>
                </a:ext>
              </a:extLst>
            </p:cNvPr>
            <p:cNvCxnSpPr>
              <a:cxnSpLocks/>
            </p:cNvCxnSpPr>
            <p:nvPr/>
          </p:nvCxnSpPr>
          <p:spPr>
            <a:xfrm>
              <a:off x="11822678" y="396013"/>
              <a:ext cx="0" cy="5186587"/>
            </a:xfrm>
            <a:prstGeom prst="straightConnector1">
              <a:avLst/>
            </a:prstGeom>
            <a:ln w="38100" cap="rnd">
              <a:solidFill>
                <a:srgbClr val="007635"/>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950EC8D4-A81A-4223-85C7-837E1C0AB86D}"/>
                </a:ext>
              </a:extLst>
            </p:cNvPr>
            <p:cNvSpPr/>
            <p:nvPr/>
          </p:nvSpPr>
          <p:spPr>
            <a:xfrm rot="16200000">
              <a:off x="9998938" y="2804640"/>
              <a:ext cx="3647480" cy="369332"/>
            </a:xfrm>
            <a:prstGeom prst="rect">
              <a:avLst/>
            </a:prstGeom>
            <a:solidFill>
              <a:srgbClr val="008E40"/>
            </a:solidFill>
          </p:spPr>
          <p:txBody>
            <a:bodyPr wrap="square">
              <a:spAutoFit/>
            </a:bodyPr>
            <a:lstStyle/>
            <a:p>
              <a:pPr algn="ctr"/>
              <a:r>
                <a:rPr lang="en-US" dirty="0">
                  <a:solidFill>
                    <a:schemeClr val="bg1"/>
                  </a:solidFill>
                </a:rPr>
                <a:t>Water level adjusts to Chart value</a:t>
              </a:r>
            </a:p>
          </p:txBody>
        </p:sp>
      </p:grpSp>
    </p:spTree>
    <p:extLst>
      <p:ext uri="{BB962C8B-B14F-4D97-AF65-F5344CB8AC3E}">
        <p14:creationId xmlns:p14="http://schemas.microsoft.com/office/powerpoint/2010/main" val="1338451960"/>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71">
            <a:extLst>
              <a:ext uri="{FF2B5EF4-FFF2-40B4-BE49-F238E27FC236}">
                <a16:creationId xmlns:a16="http://schemas.microsoft.com/office/drawing/2014/main" id="{8E671A26-9A3B-44EB-B11C-34F6975D8C8A}"/>
              </a:ext>
            </a:extLst>
          </p:cNvPr>
          <p:cNvSpPr/>
          <p:nvPr/>
        </p:nvSpPr>
        <p:spPr>
          <a:xfrm>
            <a:off x="10062752" y="1"/>
            <a:ext cx="2129248" cy="6857999"/>
          </a:xfrm>
          <a:prstGeom prst="rect">
            <a:avLst/>
          </a:prstGeom>
          <a:solidFill>
            <a:schemeClr val="tx2">
              <a:lumMod val="75000"/>
            </a:schemeClr>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dirty="0"/>
          </a:p>
        </p:txBody>
      </p:sp>
      <p:sp>
        <p:nvSpPr>
          <p:cNvPr id="66" name="Tytuł 1"/>
          <p:cNvSpPr txBox="1">
            <a:spLocks/>
          </p:cNvSpPr>
          <p:nvPr/>
        </p:nvSpPr>
        <p:spPr>
          <a:xfrm>
            <a:off x="1175101" y="1670408"/>
            <a:ext cx="7504404" cy="410741"/>
          </a:xfrm>
          <a:prstGeom prst="rect">
            <a:avLst/>
          </a:prstGeom>
        </p:spPr>
        <p:txBody>
          <a:bodyPr vert="horz" lIns="91440" tIns="45720" rIns="91440" bIns="45720" rtlCol="0" anchor="ctr">
            <a:noAutofit/>
          </a:bodyPr>
          <a:lstStyle>
            <a:lvl1pPr algn="l" defTabSz="914400" rtl="0" eaLnBrk="1" latinLnBrk="0" hangingPunct="1">
              <a:spcBef>
                <a:spcPct val="0"/>
              </a:spcBef>
              <a:buNone/>
              <a:defRPr sz="2800" b="1" kern="1200">
                <a:solidFill>
                  <a:schemeClr val="accent1">
                    <a:lumMod val="75000"/>
                  </a:schemeClr>
                </a:solidFill>
                <a:latin typeface="+mj-lt"/>
                <a:ea typeface="+mj-ea"/>
                <a:cs typeface="Arial" pitchFamily="34" charset="0"/>
              </a:defRPr>
            </a:lvl1pPr>
          </a:lstStyle>
          <a:p>
            <a:r>
              <a:rPr lang="en-US" sz="2400" b="0" dirty="0">
                <a:solidFill>
                  <a:schemeClr val="tx1"/>
                </a:solidFill>
              </a:rPr>
              <a:t>Editable PowerPoint Diagrams &amp; Icons</a:t>
            </a:r>
          </a:p>
        </p:txBody>
      </p:sp>
      <p:grpSp>
        <p:nvGrpSpPr>
          <p:cNvPr id="9" name="Grupa 8"/>
          <p:cNvGrpSpPr/>
          <p:nvPr/>
        </p:nvGrpSpPr>
        <p:grpSpPr>
          <a:xfrm>
            <a:off x="0" y="347078"/>
            <a:ext cx="11168348" cy="1681609"/>
            <a:chOff x="38912" y="347078"/>
            <a:chExt cx="11168348" cy="1681609"/>
          </a:xfrm>
        </p:grpSpPr>
        <p:sp>
          <p:nvSpPr>
            <p:cNvPr id="63" name="Rectangle 6"/>
            <p:cNvSpPr>
              <a:spLocks noChangeArrowheads="1"/>
            </p:cNvSpPr>
            <p:nvPr/>
          </p:nvSpPr>
          <p:spPr bwMode="auto">
            <a:xfrm>
              <a:off x="38912" y="836712"/>
              <a:ext cx="937745" cy="1191974"/>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kern="0" dirty="0">
                <a:solidFill>
                  <a:prstClr val="black"/>
                </a:solidFill>
              </a:endParaRPr>
            </a:p>
          </p:txBody>
        </p:sp>
        <p:sp>
          <p:nvSpPr>
            <p:cNvPr id="64" name="Freeform 8"/>
            <p:cNvSpPr>
              <a:spLocks/>
            </p:cNvSpPr>
            <p:nvPr/>
          </p:nvSpPr>
          <p:spPr bwMode="auto">
            <a:xfrm>
              <a:off x="377246" y="1539053"/>
              <a:ext cx="599413" cy="489634"/>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kern="0" dirty="0">
                <a:solidFill>
                  <a:prstClr val="black"/>
                </a:solidFill>
              </a:endParaRPr>
            </a:p>
          </p:txBody>
        </p:sp>
        <p:sp>
          <p:nvSpPr>
            <p:cNvPr id="8" name="Prostokąt 7"/>
            <p:cNvSpPr/>
            <p:nvPr/>
          </p:nvSpPr>
          <p:spPr>
            <a:xfrm>
              <a:off x="377245" y="347078"/>
              <a:ext cx="10830015" cy="1191975"/>
            </a:xfrm>
            <a:custGeom>
              <a:avLst/>
              <a:gdLst/>
              <a:ahLst/>
              <a:cxnLst/>
              <a:rect l="l" t="t" r="r" b="b"/>
              <a:pathLst>
                <a:path w="9843462" h="1191975">
                  <a:moveTo>
                    <a:pt x="3682757" y="0"/>
                  </a:moveTo>
                  <a:lnTo>
                    <a:pt x="9843462" y="0"/>
                  </a:lnTo>
                  <a:lnTo>
                    <a:pt x="9422964" y="595987"/>
                  </a:lnTo>
                  <a:lnTo>
                    <a:pt x="9843462" y="1191974"/>
                  </a:lnTo>
                  <a:lnTo>
                    <a:pt x="3846546" y="1191974"/>
                  </a:lnTo>
                  <a:lnTo>
                    <a:pt x="3846546" y="1191975"/>
                  </a:lnTo>
                  <a:lnTo>
                    <a:pt x="0" y="1191975"/>
                  </a:lnTo>
                  <a:lnTo>
                    <a:pt x="0" y="1"/>
                  </a:lnTo>
                  <a:lnTo>
                    <a:pt x="3682757" y="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AF19D059-C49A-45A7-83C0-B4BA4D48FF0D}"/>
              </a:ext>
            </a:extLst>
          </p:cNvPr>
          <p:cNvSpPr>
            <a:spLocks noGrp="1"/>
          </p:cNvSpPr>
          <p:nvPr>
            <p:ph type="ctrTitle"/>
          </p:nvPr>
        </p:nvSpPr>
        <p:spPr>
          <a:xfrm>
            <a:off x="748960" y="370756"/>
            <a:ext cx="9739528" cy="1135520"/>
          </a:xfrm>
        </p:spPr>
        <p:txBody>
          <a:bodyPr>
            <a:noAutofit/>
          </a:bodyPr>
          <a:lstStyle/>
          <a:p>
            <a:r>
              <a:rPr lang="en-US" sz="4800" dirty="0">
                <a:solidFill>
                  <a:schemeClr val="bg1"/>
                </a:solidFill>
              </a:rPr>
              <a:t>Company Types</a:t>
            </a:r>
            <a:endParaRPr lang="en-US" sz="500" dirty="0">
              <a:solidFill>
                <a:schemeClr val="bg1"/>
              </a:solidFill>
            </a:endParaRPr>
          </a:p>
        </p:txBody>
      </p:sp>
      <p:grpSp>
        <p:nvGrpSpPr>
          <p:cNvPr id="3" name="Group 2">
            <a:extLst>
              <a:ext uri="{FF2B5EF4-FFF2-40B4-BE49-F238E27FC236}">
                <a16:creationId xmlns:a16="http://schemas.microsoft.com/office/drawing/2014/main" id="{00018D37-B198-4A7E-B5B7-F5202037291D}"/>
              </a:ext>
            </a:extLst>
          </p:cNvPr>
          <p:cNvGrpSpPr/>
          <p:nvPr/>
        </p:nvGrpSpPr>
        <p:grpSpPr>
          <a:xfrm>
            <a:off x="625514" y="2434057"/>
            <a:ext cx="4779818" cy="3757482"/>
            <a:chOff x="394855" y="2331084"/>
            <a:chExt cx="4779818" cy="3757482"/>
          </a:xfrm>
        </p:grpSpPr>
        <p:sp>
          <p:nvSpPr>
            <p:cNvPr id="72" name="Owal 17">
              <a:extLst>
                <a:ext uri="{FF2B5EF4-FFF2-40B4-BE49-F238E27FC236}">
                  <a16:creationId xmlns:a16="http://schemas.microsoft.com/office/drawing/2014/main" id="{FF4DEFD3-B10F-496A-A0A1-E2AA61629E84}"/>
                </a:ext>
              </a:extLst>
            </p:cNvPr>
            <p:cNvSpPr/>
            <p:nvPr/>
          </p:nvSpPr>
          <p:spPr>
            <a:xfrm>
              <a:off x="394855" y="3768713"/>
              <a:ext cx="4779818" cy="865632"/>
            </a:xfrm>
            <a:prstGeom prst="roundRect">
              <a:avLst>
                <a:gd name="adj" fmla="val 50000"/>
              </a:avLst>
            </a:prstGeom>
            <a:solidFill>
              <a:schemeClr val="bg2">
                <a:lumMod val="90000"/>
              </a:schemeClr>
            </a:solidFill>
            <a:ln w="12065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7">
              <a:extLst>
                <a:ext uri="{FF2B5EF4-FFF2-40B4-BE49-F238E27FC236}">
                  <a16:creationId xmlns:a16="http://schemas.microsoft.com/office/drawing/2014/main" id="{EF3F4513-8B51-4FE7-8AA6-ADB20948A4D2}"/>
                </a:ext>
              </a:extLst>
            </p:cNvPr>
            <p:cNvSpPr/>
            <p:nvPr/>
          </p:nvSpPr>
          <p:spPr>
            <a:xfrm>
              <a:off x="2231940" y="2969333"/>
              <a:ext cx="1107739" cy="1107739"/>
            </a:xfrm>
            <a:prstGeom prst="ellipse">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8" name="Rectangle 38">
              <a:extLst>
                <a:ext uri="{FF2B5EF4-FFF2-40B4-BE49-F238E27FC236}">
                  <a16:creationId xmlns:a16="http://schemas.microsoft.com/office/drawing/2014/main" id="{A688729A-8BFE-4DCF-978B-EC7C86ED0684}"/>
                </a:ext>
              </a:extLst>
            </p:cNvPr>
            <p:cNvSpPr/>
            <p:nvPr/>
          </p:nvSpPr>
          <p:spPr>
            <a:xfrm>
              <a:off x="449243" y="2333172"/>
              <a:ext cx="1557520" cy="560599"/>
            </a:xfrm>
            <a:prstGeom prst="rect">
              <a:avLst/>
            </a:prstGeom>
          </p:spPr>
          <p:txBody>
            <a:bodyPr wrap="square" anchor="b">
              <a:noAutofit/>
            </a:bodyPr>
            <a:lstStyle/>
            <a:p>
              <a:pPr marL="6350" indent="-6350" algn="ctr">
                <a:spcBef>
                  <a:spcPct val="20000"/>
                </a:spcBef>
              </a:pPr>
              <a:r>
                <a:rPr lang="en-US" sz="1400" b="1" dirty="0">
                  <a:solidFill>
                    <a:schemeClr val="accent3">
                      <a:lumMod val="75000"/>
                    </a:schemeClr>
                  </a:solidFill>
                </a:rPr>
                <a:t>Sole Proprietorship</a:t>
              </a:r>
            </a:p>
          </p:txBody>
        </p:sp>
        <p:sp>
          <p:nvSpPr>
            <p:cNvPr id="49" name="Oval 31">
              <a:extLst>
                <a:ext uri="{FF2B5EF4-FFF2-40B4-BE49-F238E27FC236}">
                  <a16:creationId xmlns:a16="http://schemas.microsoft.com/office/drawing/2014/main" id="{54F8EF01-59C5-47A8-95ED-B629B811FC2D}"/>
                </a:ext>
              </a:extLst>
            </p:cNvPr>
            <p:cNvSpPr/>
            <p:nvPr/>
          </p:nvSpPr>
          <p:spPr>
            <a:xfrm>
              <a:off x="3791115" y="2969333"/>
              <a:ext cx="1107739" cy="1107739"/>
            </a:xfrm>
            <a:prstGeom prst="ellipse">
              <a:avLst/>
            </a:prstGeom>
            <a:solidFill>
              <a:schemeClr val="accent4"/>
            </a:solidFill>
            <a:ln w="10795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0" name="Rectangle 61">
              <a:extLst>
                <a:ext uri="{FF2B5EF4-FFF2-40B4-BE49-F238E27FC236}">
                  <a16:creationId xmlns:a16="http://schemas.microsoft.com/office/drawing/2014/main" id="{53754B20-136F-4873-97D5-3F7DC293A420}"/>
                </a:ext>
              </a:extLst>
            </p:cNvPr>
            <p:cNvSpPr/>
            <p:nvPr/>
          </p:nvSpPr>
          <p:spPr>
            <a:xfrm>
              <a:off x="2012212" y="2331084"/>
              <a:ext cx="1557520" cy="560599"/>
            </a:xfrm>
            <a:prstGeom prst="rect">
              <a:avLst/>
            </a:prstGeom>
          </p:spPr>
          <p:txBody>
            <a:bodyPr wrap="square" anchor="b">
              <a:noAutofit/>
            </a:bodyPr>
            <a:lstStyle/>
            <a:p>
              <a:pPr marL="6350" indent="-6350" algn="ctr">
                <a:spcBef>
                  <a:spcPct val="20000"/>
                </a:spcBef>
              </a:pPr>
              <a:r>
                <a:rPr lang="en-US" sz="1400" b="1" dirty="0">
                  <a:solidFill>
                    <a:schemeClr val="accent1">
                      <a:lumMod val="75000"/>
                    </a:schemeClr>
                  </a:solidFill>
                </a:rPr>
                <a:t>Partnership</a:t>
              </a:r>
            </a:p>
          </p:txBody>
        </p:sp>
        <p:sp>
          <p:nvSpPr>
            <p:cNvPr id="52" name="Rectangle 62">
              <a:extLst>
                <a:ext uri="{FF2B5EF4-FFF2-40B4-BE49-F238E27FC236}">
                  <a16:creationId xmlns:a16="http://schemas.microsoft.com/office/drawing/2014/main" id="{87A98CA5-4497-4EDA-B47B-282167E48330}"/>
                </a:ext>
              </a:extLst>
            </p:cNvPr>
            <p:cNvSpPr/>
            <p:nvPr/>
          </p:nvSpPr>
          <p:spPr>
            <a:xfrm>
              <a:off x="3564328" y="2331084"/>
              <a:ext cx="1557520" cy="560599"/>
            </a:xfrm>
            <a:prstGeom prst="rect">
              <a:avLst/>
            </a:prstGeom>
          </p:spPr>
          <p:txBody>
            <a:bodyPr wrap="square" anchor="b">
              <a:noAutofit/>
            </a:bodyPr>
            <a:lstStyle/>
            <a:p>
              <a:pPr marL="6350" indent="-6350" algn="ctr">
                <a:spcBef>
                  <a:spcPct val="20000"/>
                </a:spcBef>
              </a:pPr>
              <a:r>
                <a:rPr lang="en-US" sz="1400" b="1" dirty="0">
                  <a:solidFill>
                    <a:schemeClr val="accent4">
                      <a:lumMod val="75000"/>
                    </a:schemeClr>
                  </a:solidFill>
                </a:rPr>
                <a:t>Limited Partnership</a:t>
              </a:r>
            </a:p>
          </p:txBody>
        </p:sp>
        <p:sp>
          <p:nvSpPr>
            <p:cNvPr id="57" name="Oval 57">
              <a:extLst>
                <a:ext uri="{FF2B5EF4-FFF2-40B4-BE49-F238E27FC236}">
                  <a16:creationId xmlns:a16="http://schemas.microsoft.com/office/drawing/2014/main" id="{D48C3761-4333-4CC0-8888-3DC2EE23F3D0}"/>
                </a:ext>
              </a:extLst>
            </p:cNvPr>
            <p:cNvSpPr/>
            <p:nvPr/>
          </p:nvSpPr>
          <p:spPr>
            <a:xfrm>
              <a:off x="672765" y="2969333"/>
              <a:ext cx="1107739" cy="1107739"/>
            </a:xfrm>
            <a:prstGeom prst="ellipse">
              <a:avLst/>
            </a:prstGeom>
            <a:solidFill>
              <a:schemeClr val="accent3"/>
            </a:solidFill>
            <a:ln w="107950">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9" name="Freeform 34">
              <a:extLst>
                <a:ext uri="{FF2B5EF4-FFF2-40B4-BE49-F238E27FC236}">
                  <a16:creationId xmlns:a16="http://schemas.microsoft.com/office/drawing/2014/main" id="{44B1E512-8E83-4E83-97D1-BBF0A67484C1}"/>
                </a:ext>
              </a:extLst>
            </p:cNvPr>
            <p:cNvSpPr>
              <a:spLocks noChangeAspect="1"/>
            </p:cNvSpPr>
            <p:nvPr/>
          </p:nvSpPr>
          <p:spPr bwMode="auto">
            <a:xfrm>
              <a:off x="955532" y="3222391"/>
              <a:ext cx="542205" cy="601624"/>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60" name="Freeform 9">
              <a:extLst>
                <a:ext uri="{FF2B5EF4-FFF2-40B4-BE49-F238E27FC236}">
                  <a16:creationId xmlns:a16="http://schemas.microsoft.com/office/drawing/2014/main" id="{313A3A80-0DA9-4E50-B425-C249CA18FC02}"/>
                </a:ext>
              </a:extLst>
            </p:cNvPr>
            <p:cNvSpPr>
              <a:spLocks noChangeAspect="1" noEditPoints="1"/>
            </p:cNvSpPr>
            <p:nvPr/>
          </p:nvSpPr>
          <p:spPr bwMode="auto">
            <a:xfrm>
              <a:off x="2447564" y="3254401"/>
              <a:ext cx="676490" cy="537603"/>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69" name="Freeform 6">
              <a:extLst>
                <a:ext uri="{FF2B5EF4-FFF2-40B4-BE49-F238E27FC236}">
                  <a16:creationId xmlns:a16="http://schemas.microsoft.com/office/drawing/2014/main" id="{D39EE61E-CA43-4B94-9A80-4567C39E582B}"/>
                </a:ext>
              </a:extLst>
            </p:cNvPr>
            <p:cNvSpPr>
              <a:spLocks noChangeAspect="1" noEditPoints="1"/>
            </p:cNvSpPr>
            <p:nvPr/>
          </p:nvSpPr>
          <p:spPr bwMode="auto">
            <a:xfrm>
              <a:off x="3979919" y="3306209"/>
              <a:ext cx="730132" cy="433987"/>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51" name="Oval 38">
              <a:extLst>
                <a:ext uri="{FF2B5EF4-FFF2-40B4-BE49-F238E27FC236}">
                  <a16:creationId xmlns:a16="http://schemas.microsoft.com/office/drawing/2014/main" id="{2E15A83C-2ABC-41BA-A91F-BE76F4893EA1}"/>
                </a:ext>
              </a:extLst>
            </p:cNvPr>
            <p:cNvSpPr/>
            <p:nvPr/>
          </p:nvSpPr>
          <p:spPr>
            <a:xfrm>
              <a:off x="672499" y="4371813"/>
              <a:ext cx="1107739" cy="1107739"/>
            </a:xfrm>
            <a:prstGeom prst="ellipse">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3" name="Oval 51">
              <a:extLst>
                <a:ext uri="{FF2B5EF4-FFF2-40B4-BE49-F238E27FC236}">
                  <a16:creationId xmlns:a16="http://schemas.microsoft.com/office/drawing/2014/main" id="{95831FCD-CA8B-4073-B33E-CA3969D1E480}"/>
                </a:ext>
              </a:extLst>
            </p:cNvPr>
            <p:cNvSpPr/>
            <p:nvPr/>
          </p:nvSpPr>
          <p:spPr>
            <a:xfrm>
              <a:off x="2231674" y="4371813"/>
              <a:ext cx="1107739" cy="1107739"/>
            </a:xfrm>
            <a:prstGeom prst="ellipse">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4" name="Rectangle 63">
              <a:extLst>
                <a:ext uri="{FF2B5EF4-FFF2-40B4-BE49-F238E27FC236}">
                  <a16:creationId xmlns:a16="http://schemas.microsoft.com/office/drawing/2014/main" id="{8BDAFB81-519F-4075-9C67-FFDBF6FC3850}"/>
                </a:ext>
              </a:extLst>
            </p:cNvPr>
            <p:cNvSpPr/>
            <p:nvPr/>
          </p:nvSpPr>
          <p:spPr>
            <a:xfrm>
              <a:off x="449507" y="5527967"/>
              <a:ext cx="1557520" cy="560599"/>
            </a:xfrm>
            <a:prstGeom prst="rect">
              <a:avLst/>
            </a:prstGeom>
          </p:spPr>
          <p:txBody>
            <a:bodyPr wrap="square" anchor="t">
              <a:noAutofit/>
            </a:bodyPr>
            <a:lstStyle/>
            <a:p>
              <a:pPr marL="6350" indent="-6350" algn="ctr">
                <a:spcBef>
                  <a:spcPct val="20000"/>
                </a:spcBef>
              </a:pPr>
              <a:r>
                <a:rPr lang="en-US" sz="1400" b="1" dirty="0">
                  <a:solidFill>
                    <a:schemeClr val="accent6">
                      <a:lumMod val="75000"/>
                    </a:schemeClr>
                  </a:solidFill>
                </a:rPr>
                <a:t>LLC</a:t>
              </a:r>
            </a:p>
          </p:txBody>
        </p:sp>
        <p:sp>
          <p:nvSpPr>
            <p:cNvPr id="55" name="Oval 54">
              <a:extLst>
                <a:ext uri="{FF2B5EF4-FFF2-40B4-BE49-F238E27FC236}">
                  <a16:creationId xmlns:a16="http://schemas.microsoft.com/office/drawing/2014/main" id="{EF82CFB6-4350-47AB-9885-019688291A8F}"/>
                </a:ext>
              </a:extLst>
            </p:cNvPr>
            <p:cNvSpPr/>
            <p:nvPr/>
          </p:nvSpPr>
          <p:spPr>
            <a:xfrm>
              <a:off x="3790851" y="4371813"/>
              <a:ext cx="1107739" cy="1107739"/>
            </a:xfrm>
            <a:prstGeom prst="ellipse">
              <a:avLst/>
            </a:prstGeom>
            <a:solidFill>
              <a:schemeClr val="accent2"/>
            </a:solidFill>
            <a:ln w="107950">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6" name="Rectangle 64">
              <a:extLst>
                <a:ext uri="{FF2B5EF4-FFF2-40B4-BE49-F238E27FC236}">
                  <a16:creationId xmlns:a16="http://schemas.microsoft.com/office/drawing/2014/main" id="{DD36D96D-DEF9-4B70-B55D-33021A87419A}"/>
                </a:ext>
              </a:extLst>
            </p:cNvPr>
            <p:cNvSpPr/>
            <p:nvPr/>
          </p:nvSpPr>
          <p:spPr>
            <a:xfrm>
              <a:off x="2001622" y="5527967"/>
              <a:ext cx="1557520" cy="560599"/>
            </a:xfrm>
            <a:prstGeom prst="rect">
              <a:avLst/>
            </a:prstGeom>
          </p:spPr>
          <p:txBody>
            <a:bodyPr wrap="square" anchor="t">
              <a:noAutofit/>
            </a:bodyPr>
            <a:lstStyle/>
            <a:p>
              <a:pPr marL="6350" indent="-6350" algn="ctr">
                <a:spcBef>
                  <a:spcPct val="20000"/>
                </a:spcBef>
              </a:pPr>
              <a:r>
                <a:rPr lang="en-US" sz="1400" b="1" dirty="0">
                  <a:solidFill>
                    <a:schemeClr val="accent5">
                      <a:lumMod val="75000"/>
                    </a:schemeClr>
                  </a:solidFill>
                </a:rPr>
                <a:t>Corporation</a:t>
              </a:r>
            </a:p>
          </p:txBody>
        </p:sp>
        <p:sp>
          <p:nvSpPr>
            <p:cNvPr id="58" name="Rectangle 65">
              <a:extLst>
                <a:ext uri="{FF2B5EF4-FFF2-40B4-BE49-F238E27FC236}">
                  <a16:creationId xmlns:a16="http://schemas.microsoft.com/office/drawing/2014/main" id="{8ABDAF28-79CA-4B1E-A34D-F7E881BB17E5}"/>
                </a:ext>
              </a:extLst>
            </p:cNvPr>
            <p:cNvSpPr/>
            <p:nvPr/>
          </p:nvSpPr>
          <p:spPr>
            <a:xfrm>
              <a:off x="3564592" y="5527967"/>
              <a:ext cx="1557520" cy="560599"/>
            </a:xfrm>
            <a:prstGeom prst="rect">
              <a:avLst/>
            </a:prstGeom>
          </p:spPr>
          <p:txBody>
            <a:bodyPr wrap="square" anchor="t">
              <a:noAutofit/>
            </a:bodyPr>
            <a:lstStyle/>
            <a:p>
              <a:pPr marL="6350" indent="-6350" algn="ctr">
                <a:spcBef>
                  <a:spcPct val="20000"/>
                </a:spcBef>
              </a:pPr>
              <a:r>
                <a:rPr lang="en-US" sz="1400" b="1" dirty="0">
                  <a:solidFill>
                    <a:schemeClr val="accent2">
                      <a:lumMod val="75000"/>
                    </a:schemeClr>
                  </a:solidFill>
                </a:rPr>
                <a:t>Non-Profit Corporation</a:t>
              </a:r>
            </a:p>
          </p:txBody>
        </p:sp>
        <p:sp>
          <p:nvSpPr>
            <p:cNvPr id="61" name="Freeform 5">
              <a:extLst>
                <a:ext uri="{FF2B5EF4-FFF2-40B4-BE49-F238E27FC236}">
                  <a16:creationId xmlns:a16="http://schemas.microsoft.com/office/drawing/2014/main" id="{B62328CB-AB54-43D5-B182-929876263702}"/>
                </a:ext>
              </a:extLst>
            </p:cNvPr>
            <p:cNvSpPr>
              <a:spLocks noChangeAspect="1" noEditPoints="1"/>
            </p:cNvSpPr>
            <p:nvPr/>
          </p:nvSpPr>
          <p:spPr bwMode="auto">
            <a:xfrm>
              <a:off x="4047172" y="4639477"/>
              <a:ext cx="595096" cy="572411"/>
            </a:xfrm>
            <a:custGeom>
              <a:avLst/>
              <a:gdLst>
                <a:gd name="T0" fmla="*/ 39 w 292"/>
                <a:gd name="T1" fmla="*/ 170 h 281"/>
                <a:gd name="T2" fmla="*/ 104 w 292"/>
                <a:gd name="T3" fmla="*/ 159 h 281"/>
                <a:gd name="T4" fmla="*/ 157 w 292"/>
                <a:gd name="T5" fmla="*/ 178 h 281"/>
                <a:gd name="T6" fmla="*/ 234 w 292"/>
                <a:gd name="T7" fmla="*/ 196 h 281"/>
                <a:gd name="T8" fmla="*/ 199 w 292"/>
                <a:gd name="T9" fmla="*/ 214 h 281"/>
                <a:gd name="T10" fmla="*/ 150 w 292"/>
                <a:gd name="T11" fmla="*/ 214 h 281"/>
                <a:gd name="T12" fmla="*/ 200 w 292"/>
                <a:gd name="T13" fmla="*/ 231 h 281"/>
                <a:gd name="T14" fmla="*/ 261 w 292"/>
                <a:gd name="T15" fmla="*/ 204 h 281"/>
                <a:gd name="T16" fmla="*/ 284 w 292"/>
                <a:gd name="T17" fmla="*/ 207 h 281"/>
                <a:gd name="T18" fmla="*/ 280 w 292"/>
                <a:gd name="T19" fmla="*/ 219 h 281"/>
                <a:gd name="T20" fmla="*/ 285 w 292"/>
                <a:gd name="T21" fmla="*/ 230 h 281"/>
                <a:gd name="T22" fmla="*/ 232 w 292"/>
                <a:gd name="T23" fmla="*/ 267 h 281"/>
                <a:gd name="T24" fmla="*/ 144 w 292"/>
                <a:gd name="T25" fmla="*/ 273 h 281"/>
                <a:gd name="T26" fmla="*/ 60 w 292"/>
                <a:gd name="T27" fmla="*/ 239 h 281"/>
                <a:gd name="T28" fmla="*/ 40 w 292"/>
                <a:gd name="T29" fmla="*/ 236 h 281"/>
                <a:gd name="T30" fmla="*/ 39 w 292"/>
                <a:gd name="T31" fmla="*/ 170 h 281"/>
                <a:gd name="T32" fmla="*/ 39 w 292"/>
                <a:gd name="T33" fmla="*/ 170 h 281"/>
                <a:gd name="T34" fmla="*/ 28 w 292"/>
                <a:gd name="T35" fmla="*/ 158 h 281"/>
                <a:gd name="T36" fmla="*/ 0 w 292"/>
                <a:gd name="T37" fmla="*/ 158 h 281"/>
                <a:gd name="T38" fmla="*/ 0 w 292"/>
                <a:gd name="T39" fmla="*/ 246 h 281"/>
                <a:gd name="T40" fmla="*/ 28 w 292"/>
                <a:gd name="T41" fmla="*/ 246 h 281"/>
                <a:gd name="T42" fmla="*/ 28 w 292"/>
                <a:gd name="T43" fmla="*/ 158 h 281"/>
                <a:gd name="T44" fmla="*/ 28 w 292"/>
                <a:gd name="T45" fmla="*/ 158 h 281"/>
                <a:gd name="T46" fmla="*/ 279 w 292"/>
                <a:gd name="T47" fmla="*/ 53 h 281"/>
                <a:gd name="T48" fmla="*/ 278 w 292"/>
                <a:gd name="T49" fmla="*/ 46 h 281"/>
                <a:gd name="T50" fmla="*/ 256 w 292"/>
                <a:gd name="T51" fmla="*/ 13 h 281"/>
                <a:gd name="T52" fmla="*/ 250 w 292"/>
                <a:gd name="T53" fmla="*/ 10 h 281"/>
                <a:gd name="T54" fmla="*/ 203 w 292"/>
                <a:gd name="T55" fmla="*/ 30 h 281"/>
                <a:gd name="T56" fmla="*/ 157 w 292"/>
                <a:gd name="T57" fmla="*/ 10 h 281"/>
                <a:gd name="T58" fmla="*/ 151 w 292"/>
                <a:gd name="T59" fmla="*/ 13 h 281"/>
                <a:gd name="T60" fmla="*/ 129 w 292"/>
                <a:gd name="T61" fmla="*/ 46 h 281"/>
                <a:gd name="T62" fmla="*/ 128 w 292"/>
                <a:gd name="T63" fmla="*/ 53 h 281"/>
                <a:gd name="T64" fmla="*/ 128 w 292"/>
                <a:gd name="T65" fmla="*/ 54 h 281"/>
                <a:gd name="T66" fmla="*/ 128 w 292"/>
                <a:gd name="T67" fmla="*/ 55 h 281"/>
                <a:gd name="T68" fmla="*/ 129 w 292"/>
                <a:gd name="T69" fmla="*/ 66 h 281"/>
                <a:gd name="T70" fmla="*/ 203 w 292"/>
                <a:gd name="T71" fmla="*/ 151 h 281"/>
                <a:gd name="T72" fmla="*/ 203 w 292"/>
                <a:gd name="T73" fmla="*/ 151 h 281"/>
                <a:gd name="T74" fmla="*/ 204 w 292"/>
                <a:gd name="T75" fmla="*/ 151 h 281"/>
                <a:gd name="T76" fmla="*/ 278 w 292"/>
                <a:gd name="T77" fmla="*/ 66 h 281"/>
                <a:gd name="T78" fmla="*/ 279 w 292"/>
                <a:gd name="T79" fmla="*/ 55 h 281"/>
                <a:gd name="T80" fmla="*/ 279 w 292"/>
                <a:gd name="T81" fmla="*/ 54 h 281"/>
                <a:gd name="T82" fmla="*/ 279 w 292"/>
                <a:gd name="T83" fmla="*/ 53 h 281"/>
                <a:gd name="T84" fmla="*/ 263 w 292"/>
                <a:gd name="T85" fmla="*/ 53 h 281"/>
                <a:gd name="T86" fmla="*/ 257 w 292"/>
                <a:gd name="T87" fmla="*/ 58 h 281"/>
                <a:gd name="T88" fmla="*/ 256 w 292"/>
                <a:gd name="T89" fmla="*/ 58 h 281"/>
                <a:gd name="T90" fmla="*/ 251 w 292"/>
                <a:gd name="T91" fmla="*/ 51 h 281"/>
                <a:gd name="T92" fmla="*/ 247 w 292"/>
                <a:gd name="T93" fmla="*/ 40 h 281"/>
                <a:gd name="T94" fmla="*/ 243 w 292"/>
                <a:gd name="T95" fmla="*/ 36 h 281"/>
                <a:gd name="T96" fmla="*/ 238 w 292"/>
                <a:gd name="T97" fmla="*/ 29 h 281"/>
                <a:gd name="T98" fmla="*/ 245 w 292"/>
                <a:gd name="T99" fmla="*/ 24 h 281"/>
                <a:gd name="T100" fmla="*/ 257 w 292"/>
                <a:gd name="T101" fmla="*/ 33 h 281"/>
                <a:gd name="T102" fmla="*/ 263 w 292"/>
                <a:gd name="T103" fmla="*/ 5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281">
                  <a:moveTo>
                    <a:pt x="39" y="170"/>
                  </a:moveTo>
                  <a:cubicBezTo>
                    <a:pt x="39" y="170"/>
                    <a:pt x="76" y="152"/>
                    <a:pt x="104" y="159"/>
                  </a:cubicBezTo>
                  <a:cubicBezTo>
                    <a:pt x="132" y="167"/>
                    <a:pt x="138" y="172"/>
                    <a:pt x="157" y="178"/>
                  </a:cubicBezTo>
                  <a:cubicBezTo>
                    <a:pt x="179" y="187"/>
                    <a:pt x="230" y="181"/>
                    <a:pt x="234" y="196"/>
                  </a:cubicBezTo>
                  <a:cubicBezTo>
                    <a:pt x="237" y="208"/>
                    <a:pt x="220" y="219"/>
                    <a:pt x="199" y="214"/>
                  </a:cubicBezTo>
                  <a:cubicBezTo>
                    <a:pt x="182" y="211"/>
                    <a:pt x="154" y="213"/>
                    <a:pt x="150" y="214"/>
                  </a:cubicBezTo>
                  <a:cubicBezTo>
                    <a:pt x="150" y="214"/>
                    <a:pt x="177" y="232"/>
                    <a:pt x="200" y="231"/>
                  </a:cubicBezTo>
                  <a:cubicBezTo>
                    <a:pt x="223" y="229"/>
                    <a:pt x="252" y="209"/>
                    <a:pt x="261" y="204"/>
                  </a:cubicBezTo>
                  <a:cubicBezTo>
                    <a:pt x="270" y="199"/>
                    <a:pt x="280" y="203"/>
                    <a:pt x="284" y="207"/>
                  </a:cubicBezTo>
                  <a:cubicBezTo>
                    <a:pt x="288" y="212"/>
                    <a:pt x="280" y="219"/>
                    <a:pt x="280" y="219"/>
                  </a:cubicBezTo>
                  <a:cubicBezTo>
                    <a:pt x="280" y="219"/>
                    <a:pt x="292" y="223"/>
                    <a:pt x="285" y="230"/>
                  </a:cubicBezTo>
                  <a:cubicBezTo>
                    <a:pt x="278" y="237"/>
                    <a:pt x="244" y="261"/>
                    <a:pt x="232" y="267"/>
                  </a:cubicBezTo>
                  <a:cubicBezTo>
                    <a:pt x="223" y="272"/>
                    <a:pt x="164" y="281"/>
                    <a:pt x="144" y="273"/>
                  </a:cubicBezTo>
                  <a:cubicBezTo>
                    <a:pt x="128" y="267"/>
                    <a:pt x="72" y="243"/>
                    <a:pt x="60" y="239"/>
                  </a:cubicBezTo>
                  <a:cubicBezTo>
                    <a:pt x="53" y="237"/>
                    <a:pt x="40" y="236"/>
                    <a:pt x="40" y="236"/>
                  </a:cubicBezTo>
                  <a:cubicBezTo>
                    <a:pt x="39" y="170"/>
                    <a:pt x="39" y="170"/>
                    <a:pt x="39" y="170"/>
                  </a:cubicBezTo>
                  <a:cubicBezTo>
                    <a:pt x="39" y="170"/>
                    <a:pt x="39" y="170"/>
                    <a:pt x="39" y="170"/>
                  </a:cubicBezTo>
                  <a:close/>
                  <a:moveTo>
                    <a:pt x="28" y="158"/>
                  </a:moveTo>
                  <a:cubicBezTo>
                    <a:pt x="0" y="158"/>
                    <a:pt x="0" y="158"/>
                    <a:pt x="0" y="158"/>
                  </a:cubicBezTo>
                  <a:cubicBezTo>
                    <a:pt x="0" y="246"/>
                    <a:pt x="0" y="246"/>
                    <a:pt x="0" y="246"/>
                  </a:cubicBezTo>
                  <a:cubicBezTo>
                    <a:pt x="28" y="246"/>
                    <a:pt x="28" y="246"/>
                    <a:pt x="28" y="246"/>
                  </a:cubicBezTo>
                  <a:cubicBezTo>
                    <a:pt x="28" y="158"/>
                    <a:pt x="28" y="158"/>
                    <a:pt x="28" y="158"/>
                  </a:cubicBezTo>
                  <a:cubicBezTo>
                    <a:pt x="28" y="158"/>
                    <a:pt x="28" y="158"/>
                    <a:pt x="28" y="158"/>
                  </a:cubicBezTo>
                  <a:close/>
                  <a:moveTo>
                    <a:pt x="279" y="53"/>
                  </a:moveTo>
                  <a:cubicBezTo>
                    <a:pt x="279" y="51"/>
                    <a:pt x="279" y="49"/>
                    <a:pt x="278" y="46"/>
                  </a:cubicBezTo>
                  <a:cubicBezTo>
                    <a:pt x="276" y="32"/>
                    <a:pt x="268" y="19"/>
                    <a:pt x="256" y="13"/>
                  </a:cubicBezTo>
                  <a:cubicBezTo>
                    <a:pt x="254" y="12"/>
                    <a:pt x="252" y="11"/>
                    <a:pt x="250" y="10"/>
                  </a:cubicBezTo>
                  <a:cubicBezTo>
                    <a:pt x="223" y="0"/>
                    <a:pt x="206" y="25"/>
                    <a:pt x="203" y="30"/>
                  </a:cubicBezTo>
                  <a:cubicBezTo>
                    <a:pt x="201" y="25"/>
                    <a:pt x="184" y="0"/>
                    <a:pt x="157" y="10"/>
                  </a:cubicBezTo>
                  <a:cubicBezTo>
                    <a:pt x="155" y="11"/>
                    <a:pt x="153" y="12"/>
                    <a:pt x="151" y="13"/>
                  </a:cubicBezTo>
                  <a:cubicBezTo>
                    <a:pt x="139" y="19"/>
                    <a:pt x="131" y="32"/>
                    <a:pt x="129" y="46"/>
                  </a:cubicBezTo>
                  <a:cubicBezTo>
                    <a:pt x="128" y="49"/>
                    <a:pt x="128" y="51"/>
                    <a:pt x="128" y="53"/>
                  </a:cubicBezTo>
                  <a:cubicBezTo>
                    <a:pt x="128" y="53"/>
                    <a:pt x="128" y="54"/>
                    <a:pt x="128" y="54"/>
                  </a:cubicBezTo>
                  <a:cubicBezTo>
                    <a:pt x="128" y="54"/>
                    <a:pt x="128" y="54"/>
                    <a:pt x="128" y="55"/>
                  </a:cubicBezTo>
                  <a:cubicBezTo>
                    <a:pt x="128" y="58"/>
                    <a:pt x="129" y="62"/>
                    <a:pt x="129" y="66"/>
                  </a:cubicBezTo>
                  <a:cubicBezTo>
                    <a:pt x="137" y="93"/>
                    <a:pt x="203" y="151"/>
                    <a:pt x="203" y="151"/>
                  </a:cubicBezTo>
                  <a:cubicBezTo>
                    <a:pt x="203" y="151"/>
                    <a:pt x="203" y="151"/>
                    <a:pt x="203" y="151"/>
                  </a:cubicBezTo>
                  <a:cubicBezTo>
                    <a:pt x="204" y="151"/>
                    <a:pt x="204" y="151"/>
                    <a:pt x="204" y="151"/>
                  </a:cubicBezTo>
                  <a:cubicBezTo>
                    <a:pt x="204" y="151"/>
                    <a:pt x="270" y="93"/>
                    <a:pt x="278" y="66"/>
                  </a:cubicBezTo>
                  <a:cubicBezTo>
                    <a:pt x="278" y="62"/>
                    <a:pt x="279" y="58"/>
                    <a:pt x="279" y="55"/>
                  </a:cubicBezTo>
                  <a:cubicBezTo>
                    <a:pt x="279" y="54"/>
                    <a:pt x="279" y="54"/>
                    <a:pt x="279" y="54"/>
                  </a:cubicBezTo>
                  <a:cubicBezTo>
                    <a:pt x="279" y="54"/>
                    <a:pt x="279" y="53"/>
                    <a:pt x="279" y="53"/>
                  </a:cubicBezTo>
                  <a:close/>
                  <a:moveTo>
                    <a:pt x="263" y="53"/>
                  </a:moveTo>
                  <a:cubicBezTo>
                    <a:pt x="262" y="56"/>
                    <a:pt x="260" y="58"/>
                    <a:pt x="257" y="58"/>
                  </a:cubicBezTo>
                  <a:cubicBezTo>
                    <a:pt x="256" y="58"/>
                    <a:pt x="256" y="58"/>
                    <a:pt x="256" y="58"/>
                  </a:cubicBezTo>
                  <a:cubicBezTo>
                    <a:pt x="252" y="57"/>
                    <a:pt x="250" y="54"/>
                    <a:pt x="251" y="51"/>
                  </a:cubicBezTo>
                  <a:cubicBezTo>
                    <a:pt x="251" y="49"/>
                    <a:pt x="250" y="44"/>
                    <a:pt x="247" y="40"/>
                  </a:cubicBezTo>
                  <a:cubicBezTo>
                    <a:pt x="245" y="37"/>
                    <a:pt x="243" y="36"/>
                    <a:pt x="243" y="36"/>
                  </a:cubicBezTo>
                  <a:cubicBezTo>
                    <a:pt x="240" y="35"/>
                    <a:pt x="237" y="32"/>
                    <a:pt x="238" y="29"/>
                  </a:cubicBezTo>
                  <a:cubicBezTo>
                    <a:pt x="238" y="26"/>
                    <a:pt x="242" y="24"/>
                    <a:pt x="245" y="24"/>
                  </a:cubicBezTo>
                  <a:cubicBezTo>
                    <a:pt x="249" y="25"/>
                    <a:pt x="253" y="28"/>
                    <a:pt x="257" y="33"/>
                  </a:cubicBezTo>
                  <a:cubicBezTo>
                    <a:pt x="260" y="38"/>
                    <a:pt x="264" y="46"/>
                    <a:pt x="263"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62" name="Freeform 5">
              <a:extLst>
                <a:ext uri="{FF2B5EF4-FFF2-40B4-BE49-F238E27FC236}">
                  <a16:creationId xmlns:a16="http://schemas.microsoft.com/office/drawing/2014/main" id="{B09CDB2C-B13F-48FD-BC07-125464AB2136}"/>
                </a:ext>
              </a:extLst>
            </p:cNvPr>
            <p:cNvSpPr>
              <a:spLocks noChangeAspect="1" noEditPoints="1"/>
            </p:cNvSpPr>
            <p:nvPr/>
          </p:nvSpPr>
          <p:spPr bwMode="auto">
            <a:xfrm>
              <a:off x="2596481" y="4600143"/>
              <a:ext cx="486667" cy="651081"/>
            </a:xfrm>
            <a:custGeom>
              <a:avLst/>
              <a:gdLst>
                <a:gd name="T0" fmla="*/ 106 w 247"/>
                <a:gd name="T1" fmla="*/ 278 h 331"/>
                <a:gd name="T2" fmla="*/ 219 w 247"/>
                <a:gd name="T3" fmla="*/ 288 h 331"/>
                <a:gd name="T4" fmla="*/ 122 w 247"/>
                <a:gd name="T5" fmla="*/ 267 h 331"/>
                <a:gd name="T6" fmla="*/ 96 w 247"/>
                <a:gd name="T7" fmla="*/ 267 h 331"/>
                <a:gd name="T8" fmla="*/ 92 w 247"/>
                <a:gd name="T9" fmla="*/ 331 h 331"/>
                <a:gd name="T10" fmla="*/ 241 w 247"/>
                <a:gd name="T11" fmla="*/ 267 h 331"/>
                <a:gd name="T12" fmla="*/ 203 w 247"/>
                <a:gd name="T13" fmla="*/ 253 h 331"/>
                <a:gd name="T14" fmla="*/ 210 w 247"/>
                <a:gd name="T15" fmla="*/ 253 h 331"/>
                <a:gd name="T16" fmla="*/ 247 w 247"/>
                <a:gd name="T17" fmla="*/ 258 h 331"/>
                <a:gd name="T18" fmla="*/ 193 w 247"/>
                <a:gd name="T19" fmla="*/ 243 h 331"/>
                <a:gd name="T20" fmla="*/ 122 w 247"/>
                <a:gd name="T21" fmla="*/ 243 h 331"/>
                <a:gd name="T22" fmla="*/ 67 w 247"/>
                <a:gd name="T23" fmla="*/ 258 h 331"/>
                <a:gd name="T24" fmla="*/ 116 w 247"/>
                <a:gd name="T25" fmla="*/ 215 h 331"/>
                <a:gd name="T26" fmla="*/ 177 w 247"/>
                <a:gd name="T27" fmla="*/ 187 h 331"/>
                <a:gd name="T28" fmla="*/ 227 w 247"/>
                <a:gd name="T29" fmla="*/ 215 h 331"/>
                <a:gd name="T30" fmla="*/ 178 w 247"/>
                <a:gd name="T31" fmla="*/ 200 h 331"/>
                <a:gd name="T32" fmla="*/ 136 w 247"/>
                <a:gd name="T33" fmla="*/ 200 h 331"/>
                <a:gd name="T34" fmla="*/ 182 w 247"/>
                <a:gd name="T35" fmla="*/ 215 h 331"/>
                <a:gd name="T36" fmla="*/ 58 w 247"/>
                <a:gd name="T37" fmla="*/ 312 h 331"/>
                <a:gd name="T38" fmla="*/ 48 w 247"/>
                <a:gd name="T39" fmla="*/ 276 h 331"/>
                <a:gd name="T40" fmla="*/ 55 w 247"/>
                <a:gd name="T41" fmla="*/ 268 h 331"/>
                <a:gd name="T42" fmla="*/ 51 w 247"/>
                <a:gd name="T43" fmla="*/ 235 h 331"/>
                <a:gd name="T44" fmla="*/ 48 w 247"/>
                <a:gd name="T45" fmla="*/ 193 h 331"/>
                <a:gd name="T46" fmla="*/ 84 w 247"/>
                <a:gd name="T47" fmla="*/ 197 h 331"/>
                <a:gd name="T48" fmla="*/ 113 w 247"/>
                <a:gd name="T49" fmla="*/ 186 h 331"/>
                <a:gd name="T50" fmla="*/ 147 w 247"/>
                <a:gd name="T51" fmla="*/ 151 h 331"/>
                <a:gd name="T52" fmla="*/ 161 w 247"/>
                <a:gd name="T53" fmla="*/ 44 h 331"/>
                <a:gd name="T54" fmla="*/ 0 w 247"/>
                <a:gd name="T55" fmla="*/ 42 h 331"/>
                <a:gd name="T56" fmla="*/ 63 w 247"/>
                <a:gd name="T57" fmla="*/ 331 h 331"/>
                <a:gd name="T58" fmla="*/ 147 w 247"/>
                <a:gd name="T59" fmla="*/ 100 h 331"/>
                <a:gd name="T60" fmla="*/ 120 w 247"/>
                <a:gd name="T61" fmla="*/ 109 h 331"/>
                <a:gd name="T62" fmla="*/ 120 w 247"/>
                <a:gd name="T63" fmla="*/ 142 h 331"/>
                <a:gd name="T64" fmla="*/ 111 w 247"/>
                <a:gd name="T65" fmla="*/ 66 h 331"/>
                <a:gd name="T66" fmla="*/ 84 w 247"/>
                <a:gd name="T67" fmla="*/ 66 h 331"/>
                <a:gd name="T68" fmla="*/ 111 w 247"/>
                <a:gd name="T69" fmla="*/ 142 h 331"/>
                <a:gd name="T70" fmla="*/ 84 w 247"/>
                <a:gd name="T71" fmla="*/ 151 h 331"/>
                <a:gd name="T72" fmla="*/ 84 w 247"/>
                <a:gd name="T73" fmla="*/ 183 h 331"/>
                <a:gd name="T74" fmla="*/ 73 w 247"/>
                <a:gd name="T75" fmla="*/ 66 h 331"/>
                <a:gd name="T76" fmla="*/ 48 w 247"/>
                <a:gd name="T77" fmla="*/ 66 h 331"/>
                <a:gd name="T78" fmla="*/ 73 w 247"/>
                <a:gd name="T79" fmla="*/ 142 h 331"/>
                <a:gd name="T80" fmla="*/ 48 w 247"/>
                <a:gd name="T81" fmla="*/ 151 h 331"/>
                <a:gd name="T82" fmla="*/ 48 w 247"/>
                <a:gd name="T83" fmla="*/ 183 h 331"/>
                <a:gd name="T84" fmla="*/ 11 w 247"/>
                <a:gd name="T85" fmla="*/ 308 h 331"/>
                <a:gd name="T86" fmla="*/ 36 w 247"/>
                <a:gd name="T87" fmla="*/ 308 h 331"/>
                <a:gd name="T88" fmla="*/ 11 w 247"/>
                <a:gd name="T89" fmla="*/ 235 h 331"/>
                <a:gd name="T90" fmla="*/ 36 w 247"/>
                <a:gd name="T91" fmla="*/ 226 h 331"/>
                <a:gd name="T92" fmla="*/ 36 w 247"/>
                <a:gd name="T93" fmla="*/ 193 h 331"/>
                <a:gd name="T94" fmla="*/ 11 w 247"/>
                <a:gd name="T95" fmla="*/ 183 h 331"/>
                <a:gd name="T96" fmla="*/ 36 w 247"/>
                <a:gd name="T97" fmla="*/ 183 h 331"/>
                <a:gd name="T98" fmla="*/ 11 w 247"/>
                <a:gd name="T99" fmla="*/ 109 h 331"/>
                <a:gd name="T100" fmla="*/ 36 w 247"/>
                <a:gd name="T101" fmla="*/ 100 h 331"/>
                <a:gd name="T102" fmla="*/ 36 w 247"/>
                <a:gd name="T103" fmla="*/ 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331">
                  <a:moveTo>
                    <a:pt x="113" y="253"/>
                  </a:moveTo>
                  <a:cubicBezTo>
                    <a:pt x="113" y="278"/>
                    <a:pt x="113" y="278"/>
                    <a:pt x="113" y="278"/>
                  </a:cubicBezTo>
                  <a:cubicBezTo>
                    <a:pt x="113" y="278"/>
                    <a:pt x="113" y="278"/>
                    <a:pt x="106" y="278"/>
                  </a:cubicBezTo>
                  <a:cubicBezTo>
                    <a:pt x="106" y="278"/>
                    <a:pt x="106" y="278"/>
                    <a:pt x="106" y="253"/>
                  </a:cubicBezTo>
                  <a:cubicBezTo>
                    <a:pt x="106" y="253"/>
                    <a:pt x="106" y="253"/>
                    <a:pt x="113" y="253"/>
                  </a:cubicBezTo>
                  <a:close/>
                  <a:moveTo>
                    <a:pt x="219" y="288"/>
                  </a:moveTo>
                  <a:cubicBezTo>
                    <a:pt x="219" y="288"/>
                    <a:pt x="219" y="288"/>
                    <a:pt x="193" y="288"/>
                  </a:cubicBezTo>
                  <a:cubicBezTo>
                    <a:pt x="193" y="288"/>
                    <a:pt x="193" y="288"/>
                    <a:pt x="193" y="267"/>
                  </a:cubicBezTo>
                  <a:cubicBezTo>
                    <a:pt x="193" y="267"/>
                    <a:pt x="193" y="267"/>
                    <a:pt x="122" y="267"/>
                  </a:cubicBezTo>
                  <a:cubicBezTo>
                    <a:pt x="122" y="267"/>
                    <a:pt x="122" y="267"/>
                    <a:pt x="122" y="288"/>
                  </a:cubicBezTo>
                  <a:cubicBezTo>
                    <a:pt x="122" y="288"/>
                    <a:pt x="122" y="288"/>
                    <a:pt x="96" y="288"/>
                  </a:cubicBezTo>
                  <a:cubicBezTo>
                    <a:pt x="96" y="288"/>
                    <a:pt x="96" y="288"/>
                    <a:pt x="96" y="267"/>
                  </a:cubicBezTo>
                  <a:cubicBezTo>
                    <a:pt x="96" y="267"/>
                    <a:pt x="96" y="267"/>
                    <a:pt x="74" y="267"/>
                  </a:cubicBezTo>
                  <a:cubicBezTo>
                    <a:pt x="74" y="267"/>
                    <a:pt x="74" y="267"/>
                    <a:pt x="74" y="312"/>
                  </a:cubicBezTo>
                  <a:cubicBezTo>
                    <a:pt x="74" y="323"/>
                    <a:pt x="82" y="331"/>
                    <a:pt x="92" y="331"/>
                  </a:cubicBezTo>
                  <a:cubicBezTo>
                    <a:pt x="92" y="331"/>
                    <a:pt x="92" y="331"/>
                    <a:pt x="222" y="331"/>
                  </a:cubicBezTo>
                  <a:cubicBezTo>
                    <a:pt x="233" y="331"/>
                    <a:pt x="241" y="323"/>
                    <a:pt x="241" y="312"/>
                  </a:cubicBezTo>
                  <a:cubicBezTo>
                    <a:pt x="241" y="312"/>
                    <a:pt x="241" y="312"/>
                    <a:pt x="241" y="267"/>
                  </a:cubicBezTo>
                  <a:cubicBezTo>
                    <a:pt x="241" y="267"/>
                    <a:pt x="241" y="267"/>
                    <a:pt x="219" y="267"/>
                  </a:cubicBezTo>
                  <a:cubicBezTo>
                    <a:pt x="219" y="267"/>
                    <a:pt x="219" y="267"/>
                    <a:pt x="219" y="288"/>
                  </a:cubicBezTo>
                  <a:close/>
                  <a:moveTo>
                    <a:pt x="203" y="253"/>
                  </a:moveTo>
                  <a:cubicBezTo>
                    <a:pt x="203" y="278"/>
                    <a:pt x="203" y="278"/>
                    <a:pt x="203" y="278"/>
                  </a:cubicBezTo>
                  <a:cubicBezTo>
                    <a:pt x="210" y="278"/>
                    <a:pt x="210" y="278"/>
                    <a:pt x="210" y="278"/>
                  </a:cubicBezTo>
                  <a:cubicBezTo>
                    <a:pt x="210" y="253"/>
                    <a:pt x="210" y="253"/>
                    <a:pt x="210" y="253"/>
                  </a:cubicBezTo>
                  <a:cubicBezTo>
                    <a:pt x="203" y="253"/>
                    <a:pt x="203" y="253"/>
                    <a:pt x="203" y="253"/>
                  </a:cubicBezTo>
                  <a:close/>
                  <a:moveTo>
                    <a:pt x="247" y="237"/>
                  </a:moveTo>
                  <a:cubicBezTo>
                    <a:pt x="247" y="237"/>
                    <a:pt x="247" y="237"/>
                    <a:pt x="247" y="258"/>
                  </a:cubicBezTo>
                  <a:cubicBezTo>
                    <a:pt x="247" y="258"/>
                    <a:pt x="247" y="258"/>
                    <a:pt x="219" y="258"/>
                  </a:cubicBezTo>
                  <a:cubicBezTo>
                    <a:pt x="219" y="258"/>
                    <a:pt x="219" y="258"/>
                    <a:pt x="219" y="243"/>
                  </a:cubicBezTo>
                  <a:cubicBezTo>
                    <a:pt x="219" y="243"/>
                    <a:pt x="219" y="243"/>
                    <a:pt x="193" y="243"/>
                  </a:cubicBezTo>
                  <a:cubicBezTo>
                    <a:pt x="193" y="243"/>
                    <a:pt x="193" y="243"/>
                    <a:pt x="193" y="258"/>
                  </a:cubicBezTo>
                  <a:cubicBezTo>
                    <a:pt x="193" y="258"/>
                    <a:pt x="193" y="258"/>
                    <a:pt x="122" y="258"/>
                  </a:cubicBezTo>
                  <a:cubicBezTo>
                    <a:pt x="122" y="258"/>
                    <a:pt x="122" y="258"/>
                    <a:pt x="122" y="243"/>
                  </a:cubicBezTo>
                  <a:cubicBezTo>
                    <a:pt x="122" y="243"/>
                    <a:pt x="122" y="243"/>
                    <a:pt x="96" y="243"/>
                  </a:cubicBezTo>
                  <a:cubicBezTo>
                    <a:pt x="96" y="243"/>
                    <a:pt x="96" y="243"/>
                    <a:pt x="96" y="258"/>
                  </a:cubicBezTo>
                  <a:cubicBezTo>
                    <a:pt x="96" y="258"/>
                    <a:pt x="96" y="258"/>
                    <a:pt x="67" y="258"/>
                  </a:cubicBezTo>
                  <a:cubicBezTo>
                    <a:pt x="67" y="258"/>
                    <a:pt x="67" y="258"/>
                    <a:pt x="67" y="237"/>
                  </a:cubicBezTo>
                  <a:cubicBezTo>
                    <a:pt x="67" y="225"/>
                    <a:pt x="77" y="215"/>
                    <a:pt x="88" y="215"/>
                  </a:cubicBezTo>
                  <a:cubicBezTo>
                    <a:pt x="88" y="215"/>
                    <a:pt x="88" y="215"/>
                    <a:pt x="116" y="215"/>
                  </a:cubicBezTo>
                  <a:cubicBezTo>
                    <a:pt x="116" y="215"/>
                    <a:pt x="116" y="215"/>
                    <a:pt x="127" y="193"/>
                  </a:cubicBezTo>
                  <a:cubicBezTo>
                    <a:pt x="129" y="190"/>
                    <a:pt x="133" y="187"/>
                    <a:pt x="137" y="187"/>
                  </a:cubicBezTo>
                  <a:cubicBezTo>
                    <a:pt x="137" y="187"/>
                    <a:pt x="137" y="187"/>
                    <a:pt x="177" y="187"/>
                  </a:cubicBezTo>
                  <a:cubicBezTo>
                    <a:pt x="181" y="187"/>
                    <a:pt x="185" y="190"/>
                    <a:pt x="187" y="193"/>
                  </a:cubicBezTo>
                  <a:cubicBezTo>
                    <a:pt x="187" y="193"/>
                    <a:pt x="187" y="193"/>
                    <a:pt x="199" y="215"/>
                  </a:cubicBezTo>
                  <a:cubicBezTo>
                    <a:pt x="199" y="215"/>
                    <a:pt x="199" y="215"/>
                    <a:pt x="227" y="215"/>
                  </a:cubicBezTo>
                  <a:cubicBezTo>
                    <a:pt x="238" y="215"/>
                    <a:pt x="247" y="225"/>
                    <a:pt x="247" y="237"/>
                  </a:cubicBezTo>
                  <a:close/>
                  <a:moveTo>
                    <a:pt x="184" y="212"/>
                  </a:moveTo>
                  <a:cubicBezTo>
                    <a:pt x="178" y="200"/>
                    <a:pt x="178" y="200"/>
                    <a:pt x="178" y="200"/>
                  </a:cubicBezTo>
                  <a:cubicBezTo>
                    <a:pt x="177" y="197"/>
                    <a:pt x="173" y="196"/>
                    <a:pt x="171" y="196"/>
                  </a:cubicBezTo>
                  <a:cubicBezTo>
                    <a:pt x="143" y="196"/>
                    <a:pt x="143" y="196"/>
                    <a:pt x="143" y="196"/>
                  </a:cubicBezTo>
                  <a:cubicBezTo>
                    <a:pt x="141" y="196"/>
                    <a:pt x="137" y="197"/>
                    <a:pt x="136" y="200"/>
                  </a:cubicBezTo>
                  <a:cubicBezTo>
                    <a:pt x="130" y="212"/>
                    <a:pt x="130" y="212"/>
                    <a:pt x="130" y="212"/>
                  </a:cubicBezTo>
                  <a:cubicBezTo>
                    <a:pt x="129" y="214"/>
                    <a:pt x="130" y="215"/>
                    <a:pt x="133" y="215"/>
                  </a:cubicBezTo>
                  <a:cubicBezTo>
                    <a:pt x="182" y="215"/>
                    <a:pt x="182" y="215"/>
                    <a:pt x="182" y="215"/>
                  </a:cubicBezTo>
                  <a:cubicBezTo>
                    <a:pt x="184" y="215"/>
                    <a:pt x="185" y="214"/>
                    <a:pt x="184" y="212"/>
                  </a:cubicBezTo>
                  <a:close/>
                  <a:moveTo>
                    <a:pt x="63" y="331"/>
                  </a:moveTo>
                  <a:cubicBezTo>
                    <a:pt x="60" y="326"/>
                    <a:pt x="58" y="319"/>
                    <a:pt x="58" y="312"/>
                  </a:cubicBezTo>
                  <a:cubicBezTo>
                    <a:pt x="58" y="308"/>
                    <a:pt x="58" y="308"/>
                    <a:pt x="58" y="308"/>
                  </a:cubicBezTo>
                  <a:cubicBezTo>
                    <a:pt x="48" y="308"/>
                    <a:pt x="48" y="308"/>
                    <a:pt x="48" y="308"/>
                  </a:cubicBezTo>
                  <a:cubicBezTo>
                    <a:pt x="48" y="276"/>
                    <a:pt x="48" y="276"/>
                    <a:pt x="48" y="276"/>
                  </a:cubicBezTo>
                  <a:cubicBezTo>
                    <a:pt x="55" y="276"/>
                    <a:pt x="55" y="276"/>
                    <a:pt x="55" y="276"/>
                  </a:cubicBezTo>
                  <a:cubicBezTo>
                    <a:pt x="55" y="268"/>
                    <a:pt x="55" y="268"/>
                    <a:pt x="55" y="268"/>
                  </a:cubicBezTo>
                  <a:cubicBezTo>
                    <a:pt x="55" y="268"/>
                    <a:pt x="55" y="268"/>
                    <a:pt x="55" y="268"/>
                  </a:cubicBezTo>
                  <a:cubicBezTo>
                    <a:pt x="48" y="268"/>
                    <a:pt x="48" y="268"/>
                    <a:pt x="48" y="268"/>
                  </a:cubicBezTo>
                  <a:cubicBezTo>
                    <a:pt x="48" y="235"/>
                    <a:pt x="48" y="235"/>
                    <a:pt x="48" y="235"/>
                  </a:cubicBezTo>
                  <a:cubicBezTo>
                    <a:pt x="51" y="235"/>
                    <a:pt x="51" y="235"/>
                    <a:pt x="51" y="235"/>
                  </a:cubicBezTo>
                  <a:cubicBezTo>
                    <a:pt x="52" y="232"/>
                    <a:pt x="52" y="229"/>
                    <a:pt x="53" y="226"/>
                  </a:cubicBezTo>
                  <a:cubicBezTo>
                    <a:pt x="48" y="226"/>
                    <a:pt x="48" y="226"/>
                    <a:pt x="48" y="226"/>
                  </a:cubicBezTo>
                  <a:cubicBezTo>
                    <a:pt x="48" y="193"/>
                    <a:pt x="48" y="193"/>
                    <a:pt x="48" y="193"/>
                  </a:cubicBezTo>
                  <a:cubicBezTo>
                    <a:pt x="73" y="193"/>
                    <a:pt x="73" y="193"/>
                    <a:pt x="73" y="193"/>
                  </a:cubicBezTo>
                  <a:cubicBezTo>
                    <a:pt x="73" y="197"/>
                    <a:pt x="73" y="197"/>
                    <a:pt x="73" y="197"/>
                  </a:cubicBezTo>
                  <a:cubicBezTo>
                    <a:pt x="84" y="197"/>
                    <a:pt x="84" y="197"/>
                    <a:pt x="84" y="197"/>
                  </a:cubicBezTo>
                  <a:cubicBezTo>
                    <a:pt x="84" y="193"/>
                    <a:pt x="84" y="193"/>
                    <a:pt x="84" y="193"/>
                  </a:cubicBezTo>
                  <a:cubicBezTo>
                    <a:pt x="109" y="193"/>
                    <a:pt x="109" y="193"/>
                    <a:pt x="109" y="193"/>
                  </a:cubicBezTo>
                  <a:cubicBezTo>
                    <a:pt x="113" y="186"/>
                    <a:pt x="113" y="186"/>
                    <a:pt x="113" y="186"/>
                  </a:cubicBezTo>
                  <a:cubicBezTo>
                    <a:pt x="115" y="182"/>
                    <a:pt x="117" y="179"/>
                    <a:pt x="120" y="177"/>
                  </a:cubicBezTo>
                  <a:cubicBezTo>
                    <a:pt x="120" y="151"/>
                    <a:pt x="120" y="151"/>
                    <a:pt x="120" y="151"/>
                  </a:cubicBezTo>
                  <a:cubicBezTo>
                    <a:pt x="147" y="151"/>
                    <a:pt x="147" y="151"/>
                    <a:pt x="147" y="151"/>
                  </a:cubicBezTo>
                  <a:cubicBezTo>
                    <a:pt x="147" y="171"/>
                    <a:pt x="147" y="171"/>
                    <a:pt x="147" y="171"/>
                  </a:cubicBezTo>
                  <a:cubicBezTo>
                    <a:pt x="161" y="171"/>
                    <a:pt x="161" y="171"/>
                    <a:pt x="161" y="171"/>
                  </a:cubicBezTo>
                  <a:cubicBezTo>
                    <a:pt x="161" y="44"/>
                    <a:pt x="161" y="44"/>
                    <a:pt x="161" y="44"/>
                  </a:cubicBezTo>
                  <a:cubicBezTo>
                    <a:pt x="42" y="0"/>
                    <a:pt x="42" y="0"/>
                    <a:pt x="42" y="0"/>
                  </a:cubicBezTo>
                  <a:cubicBezTo>
                    <a:pt x="42" y="42"/>
                    <a:pt x="42" y="42"/>
                    <a:pt x="42" y="42"/>
                  </a:cubicBezTo>
                  <a:cubicBezTo>
                    <a:pt x="0" y="42"/>
                    <a:pt x="0" y="42"/>
                    <a:pt x="0" y="42"/>
                  </a:cubicBezTo>
                  <a:cubicBezTo>
                    <a:pt x="0" y="44"/>
                    <a:pt x="0" y="44"/>
                    <a:pt x="0" y="44"/>
                  </a:cubicBezTo>
                  <a:cubicBezTo>
                    <a:pt x="0" y="331"/>
                    <a:pt x="0" y="331"/>
                    <a:pt x="0" y="331"/>
                  </a:cubicBezTo>
                  <a:lnTo>
                    <a:pt x="63" y="331"/>
                  </a:lnTo>
                  <a:close/>
                  <a:moveTo>
                    <a:pt x="120" y="66"/>
                  </a:moveTo>
                  <a:cubicBezTo>
                    <a:pt x="147" y="66"/>
                    <a:pt x="147" y="66"/>
                    <a:pt x="147" y="66"/>
                  </a:cubicBezTo>
                  <a:cubicBezTo>
                    <a:pt x="147" y="100"/>
                    <a:pt x="147" y="100"/>
                    <a:pt x="147" y="100"/>
                  </a:cubicBezTo>
                  <a:cubicBezTo>
                    <a:pt x="120" y="100"/>
                    <a:pt x="120" y="100"/>
                    <a:pt x="120" y="100"/>
                  </a:cubicBezTo>
                  <a:lnTo>
                    <a:pt x="120" y="66"/>
                  </a:lnTo>
                  <a:close/>
                  <a:moveTo>
                    <a:pt x="120" y="109"/>
                  </a:moveTo>
                  <a:cubicBezTo>
                    <a:pt x="147" y="109"/>
                    <a:pt x="147" y="109"/>
                    <a:pt x="147" y="109"/>
                  </a:cubicBezTo>
                  <a:cubicBezTo>
                    <a:pt x="147" y="142"/>
                    <a:pt x="147" y="142"/>
                    <a:pt x="147" y="142"/>
                  </a:cubicBezTo>
                  <a:cubicBezTo>
                    <a:pt x="120" y="142"/>
                    <a:pt x="120" y="142"/>
                    <a:pt x="120" y="142"/>
                  </a:cubicBezTo>
                  <a:lnTo>
                    <a:pt x="120" y="109"/>
                  </a:lnTo>
                  <a:close/>
                  <a:moveTo>
                    <a:pt x="84" y="66"/>
                  </a:moveTo>
                  <a:cubicBezTo>
                    <a:pt x="111" y="66"/>
                    <a:pt x="111" y="66"/>
                    <a:pt x="111" y="66"/>
                  </a:cubicBezTo>
                  <a:cubicBezTo>
                    <a:pt x="111" y="100"/>
                    <a:pt x="111" y="100"/>
                    <a:pt x="111" y="100"/>
                  </a:cubicBezTo>
                  <a:cubicBezTo>
                    <a:pt x="84" y="100"/>
                    <a:pt x="84" y="100"/>
                    <a:pt x="84" y="100"/>
                  </a:cubicBezTo>
                  <a:lnTo>
                    <a:pt x="84" y="66"/>
                  </a:lnTo>
                  <a:close/>
                  <a:moveTo>
                    <a:pt x="84" y="109"/>
                  </a:moveTo>
                  <a:cubicBezTo>
                    <a:pt x="111" y="109"/>
                    <a:pt x="111" y="109"/>
                    <a:pt x="111" y="109"/>
                  </a:cubicBezTo>
                  <a:cubicBezTo>
                    <a:pt x="111" y="142"/>
                    <a:pt x="111" y="142"/>
                    <a:pt x="111" y="142"/>
                  </a:cubicBezTo>
                  <a:cubicBezTo>
                    <a:pt x="84" y="142"/>
                    <a:pt x="84" y="142"/>
                    <a:pt x="84" y="142"/>
                  </a:cubicBezTo>
                  <a:lnTo>
                    <a:pt x="84" y="109"/>
                  </a:lnTo>
                  <a:close/>
                  <a:moveTo>
                    <a:pt x="84" y="151"/>
                  </a:moveTo>
                  <a:cubicBezTo>
                    <a:pt x="111" y="151"/>
                    <a:pt x="111" y="151"/>
                    <a:pt x="111" y="151"/>
                  </a:cubicBezTo>
                  <a:cubicBezTo>
                    <a:pt x="111" y="183"/>
                    <a:pt x="111" y="183"/>
                    <a:pt x="111" y="183"/>
                  </a:cubicBezTo>
                  <a:cubicBezTo>
                    <a:pt x="84" y="183"/>
                    <a:pt x="84" y="183"/>
                    <a:pt x="84" y="183"/>
                  </a:cubicBezTo>
                  <a:lnTo>
                    <a:pt x="84" y="151"/>
                  </a:lnTo>
                  <a:close/>
                  <a:moveTo>
                    <a:pt x="48" y="66"/>
                  </a:moveTo>
                  <a:cubicBezTo>
                    <a:pt x="73" y="66"/>
                    <a:pt x="73" y="66"/>
                    <a:pt x="73" y="66"/>
                  </a:cubicBezTo>
                  <a:cubicBezTo>
                    <a:pt x="73" y="100"/>
                    <a:pt x="73" y="100"/>
                    <a:pt x="73" y="100"/>
                  </a:cubicBezTo>
                  <a:cubicBezTo>
                    <a:pt x="48" y="100"/>
                    <a:pt x="48" y="100"/>
                    <a:pt x="48" y="100"/>
                  </a:cubicBezTo>
                  <a:lnTo>
                    <a:pt x="48" y="66"/>
                  </a:lnTo>
                  <a:close/>
                  <a:moveTo>
                    <a:pt x="48" y="109"/>
                  </a:moveTo>
                  <a:cubicBezTo>
                    <a:pt x="73" y="109"/>
                    <a:pt x="73" y="109"/>
                    <a:pt x="73" y="109"/>
                  </a:cubicBezTo>
                  <a:cubicBezTo>
                    <a:pt x="73" y="142"/>
                    <a:pt x="73" y="142"/>
                    <a:pt x="73" y="142"/>
                  </a:cubicBezTo>
                  <a:cubicBezTo>
                    <a:pt x="48" y="142"/>
                    <a:pt x="48" y="142"/>
                    <a:pt x="48" y="142"/>
                  </a:cubicBezTo>
                  <a:lnTo>
                    <a:pt x="48" y="109"/>
                  </a:lnTo>
                  <a:close/>
                  <a:moveTo>
                    <a:pt x="48" y="151"/>
                  </a:moveTo>
                  <a:cubicBezTo>
                    <a:pt x="73" y="151"/>
                    <a:pt x="73" y="151"/>
                    <a:pt x="73" y="151"/>
                  </a:cubicBezTo>
                  <a:cubicBezTo>
                    <a:pt x="73" y="183"/>
                    <a:pt x="73" y="183"/>
                    <a:pt x="73" y="183"/>
                  </a:cubicBezTo>
                  <a:cubicBezTo>
                    <a:pt x="48" y="183"/>
                    <a:pt x="48" y="183"/>
                    <a:pt x="48" y="183"/>
                  </a:cubicBezTo>
                  <a:lnTo>
                    <a:pt x="48" y="151"/>
                  </a:lnTo>
                  <a:close/>
                  <a:moveTo>
                    <a:pt x="36" y="308"/>
                  </a:moveTo>
                  <a:cubicBezTo>
                    <a:pt x="11" y="308"/>
                    <a:pt x="11" y="308"/>
                    <a:pt x="11" y="308"/>
                  </a:cubicBezTo>
                  <a:cubicBezTo>
                    <a:pt x="11" y="276"/>
                    <a:pt x="11" y="276"/>
                    <a:pt x="11" y="276"/>
                  </a:cubicBezTo>
                  <a:cubicBezTo>
                    <a:pt x="36" y="276"/>
                    <a:pt x="36" y="276"/>
                    <a:pt x="36" y="276"/>
                  </a:cubicBezTo>
                  <a:lnTo>
                    <a:pt x="36" y="308"/>
                  </a:lnTo>
                  <a:close/>
                  <a:moveTo>
                    <a:pt x="36" y="268"/>
                  </a:moveTo>
                  <a:cubicBezTo>
                    <a:pt x="11" y="268"/>
                    <a:pt x="11" y="268"/>
                    <a:pt x="11" y="268"/>
                  </a:cubicBezTo>
                  <a:cubicBezTo>
                    <a:pt x="11" y="235"/>
                    <a:pt x="11" y="235"/>
                    <a:pt x="11" y="235"/>
                  </a:cubicBezTo>
                  <a:cubicBezTo>
                    <a:pt x="36" y="235"/>
                    <a:pt x="36" y="235"/>
                    <a:pt x="36" y="235"/>
                  </a:cubicBezTo>
                  <a:lnTo>
                    <a:pt x="36" y="268"/>
                  </a:lnTo>
                  <a:close/>
                  <a:moveTo>
                    <a:pt x="36" y="226"/>
                  </a:moveTo>
                  <a:cubicBezTo>
                    <a:pt x="11" y="226"/>
                    <a:pt x="11" y="226"/>
                    <a:pt x="11" y="226"/>
                  </a:cubicBezTo>
                  <a:cubicBezTo>
                    <a:pt x="11" y="193"/>
                    <a:pt x="11" y="193"/>
                    <a:pt x="11" y="193"/>
                  </a:cubicBezTo>
                  <a:cubicBezTo>
                    <a:pt x="36" y="193"/>
                    <a:pt x="36" y="193"/>
                    <a:pt x="36" y="193"/>
                  </a:cubicBezTo>
                  <a:lnTo>
                    <a:pt x="36" y="226"/>
                  </a:lnTo>
                  <a:close/>
                  <a:moveTo>
                    <a:pt x="36" y="183"/>
                  </a:moveTo>
                  <a:cubicBezTo>
                    <a:pt x="11" y="183"/>
                    <a:pt x="11" y="183"/>
                    <a:pt x="11" y="183"/>
                  </a:cubicBezTo>
                  <a:cubicBezTo>
                    <a:pt x="11" y="151"/>
                    <a:pt x="11" y="151"/>
                    <a:pt x="11" y="151"/>
                  </a:cubicBezTo>
                  <a:cubicBezTo>
                    <a:pt x="36" y="151"/>
                    <a:pt x="36" y="151"/>
                    <a:pt x="36" y="151"/>
                  </a:cubicBezTo>
                  <a:lnTo>
                    <a:pt x="36" y="183"/>
                  </a:lnTo>
                  <a:close/>
                  <a:moveTo>
                    <a:pt x="36" y="142"/>
                  </a:moveTo>
                  <a:cubicBezTo>
                    <a:pt x="11" y="142"/>
                    <a:pt x="11" y="142"/>
                    <a:pt x="11" y="142"/>
                  </a:cubicBezTo>
                  <a:cubicBezTo>
                    <a:pt x="11" y="109"/>
                    <a:pt x="11" y="109"/>
                    <a:pt x="11" y="109"/>
                  </a:cubicBezTo>
                  <a:cubicBezTo>
                    <a:pt x="36" y="109"/>
                    <a:pt x="36" y="109"/>
                    <a:pt x="36" y="109"/>
                  </a:cubicBezTo>
                  <a:lnTo>
                    <a:pt x="36" y="142"/>
                  </a:lnTo>
                  <a:close/>
                  <a:moveTo>
                    <a:pt x="36" y="100"/>
                  </a:moveTo>
                  <a:cubicBezTo>
                    <a:pt x="11" y="100"/>
                    <a:pt x="11" y="100"/>
                    <a:pt x="11" y="100"/>
                  </a:cubicBezTo>
                  <a:cubicBezTo>
                    <a:pt x="11" y="66"/>
                    <a:pt x="11" y="66"/>
                    <a:pt x="11" y="66"/>
                  </a:cubicBezTo>
                  <a:cubicBezTo>
                    <a:pt x="36" y="66"/>
                    <a:pt x="36" y="66"/>
                    <a:pt x="36" y="66"/>
                  </a:cubicBezTo>
                  <a:lnTo>
                    <a:pt x="36" y="1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70" name="Freeform 9">
              <a:extLst>
                <a:ext uri="{FF2B5EF4-FFF2-40B4-BE49-F238E27FC236}">
                  <a16:creationId xmlns:a16="http://schemas.microsoft.com/office/drawing/2014/main" id="{3C405F60-2C49-4351-8857-05292D258FB0}"/>
                </a:ext>
              </a:extLst>
            </p:cNvPr>
            <p:cNvSpPr>
              <a:spLocks noChangeAspect="1" noEditPoints="1"/>
            </p:cNvSpPr>
            <p:nvPr/>
          </p:nvSpPr>
          <p:spPr bwMode="auto">
            <a:xfrm>
              <a:off x="859684" y="4626333"/>
              <a:ext cx="733371" cy="598700"/>
            </a:xfrm>
            <a:custGeom>
              <a:avLst/>
              <a:gdLst>
                <a:gd name="T0" fmla="*/ 367 w 373"/>
                <a:gd name="T1" fmla="*/ 240 h 304"/>
                <a:gd name="T2" fmla="*/ 348 w 373"/>
                <a:gd name="T3" fmla="*/ 304 h 304"/>
                <a:gd name="T4" fmla="*/ 199 w 373"/>
                <a:gd name="T5" fmla="*/ 285 h 304"/>
                <a:gd name="T6" fmla="*/ 222 w 373"/>
                <a:gd name="T7" fmla="*/ 240 h 304"/>
                <a:gd name="T8" fmla="*/ 248 w 373"/>
                <a:gd name="T9" fmla="*/ 260 h 304"/>
                <a:gd name="T10" fmla="*/ 319 w 373"/>
                <a:gd name="T11" fmla="*/ 240 h 304"/>
                <a:gd name="T12" fmla="*/ 345 w 373"/>
                <a:gd name="T13" fmla="*/ 260 h 304"/>
                <a:gd name="T14" fmla="*/ 373 w 373"/>
                <a:gd name="T15" fmla="*/ 209 h 304"/>
                <a:gd name="T16" fmla="*/ 345 w 373"/>
                <a:gd name="T17" fmla="*/ 230 h 304"/>
                <a:gd name="T18" fmla="*/ 319 w 373"/>
                <a:gd name="T19" fmla="*/ 216 h 304"/>
                <a:gd name="T20" fmla="*/ 248 w 373"/>
                <a:gd name="T21" fmla="*/ 230 h 304"/>
                <a:gd name="T22" fmla="*/ 222 w 373"/>
                <a:gd name="T23" fmla="*/ 216 h 304"/>
                <a:gd name="T24" fmla="*/ 193 w 373"/>
                <a:gd name="T25" fmla="*/ 230 h 304"/>
                <a:gd name="T26" fmla="*/ 213 w 373"/>
                <a:gd name="T27" fmla="*/ 188 h 304"/>
                <a:gd name="T28" fmla="*/ 252 w 373"/>
                <a:gd name="T29" fmla="*/ 166 h 304"/>
                <a:gd name="T30" fmla="*/ 303 w 373"/>
                <a:gd name="T31" fmla="*/ 160 h 304"/>
                <a:gd name="T32" fmla="*/ 324 w 373"/>
                <a:gd name="T33" fmla="*/ 188 h 304"/>
                <a:gd name="T34" fmla="*/ 373 w 373"/>
                <a:gd name="T35" fmla="*/ 209 h 304"/>
                <a:gd name="T36" fmla="*/ 303 w 373"/>
                <a:gd name="T37" fmla="*/ 172 h 304"/>
                <a:gd name="T38" fmla="*/ 268 w 373"/>
                <a:gd name="T39" fmla="*/ 168 h 304"/>
                <a:gd name="T40" fmla="*/ 256 w 373"/>
                <a:gd name="T41" fmla="*/ 184 h 304"/>
                <a:gd name="T42" fmla="*/ 307 w 373"/>
                <a:gd name="T43" fmla="*/ 188 h 304"/>
                <a:gd name="T44" fmla="*/ 328 w 373"/>
                <a:gd name="T45" fmla="*/ 226 h 304"/>
                <a:gd name="T46" fmla="*/ 335 w 373"/>
                <a:gd name="T47" fmla="*/ 251 h 304"/>
                <a:gd name="T48" fmla="*/ 328 w 373"/>
                <a:gd name="T49" fmla="*/ 226 h 304"/>
                <a:gd name="T50" fmla="*/ 231 w 373"/>
                <a:gd name="T51" fmla="*/ 251 h 304"/>
                <a:gd name="T52" fmla="*/ 238 w 373"/>
                <a:gd name="T53" fmla="*/ 226 h 304"/>
                <a:gd name="T54" fmla="*/ 183 w 373"/>
                <a:gd name="T55" fmla="*/ 243 h 304"/>
                <a:gd name="T56" fmla="*/ 177 w 373"/>
                <a:gd name="T57" fmla="*/ 209 h 304"/>
                <a:gd name="T58" fmla="*/ 173 w 373"/>
                <a:gd name="T59" fmla="*/ 162 h 304"/>
                <a:gd name="T60" fmla="*/ 145 w 373"/>
                <a:gd name="T61" fmla="*/ 131 h 304"/>
                <a:gd name="T62" fmla="*/ 161 w 373"/>
                <a:gd name="T63" fmla="*/ 83 h 304"/>
                <a:gd name="T64" fmla="*/ 160 w 373"/>
                <a:gd name="T65" fmla="*/ 54 h 304"/>
                <a:gd name="T66" fmla="*/ 139 w 373"/>
                <a:gd name="T67" fmla="*/ 20 h 304"/>
                <a:gd name="T68" fmla="*/ 108 w 373"/>
                <a:gd name="T69" fmla="*/ 14 h 304"/>
                <a:gd name="T70" fmla="*/ 89 w 373"/>
                <a:gd name="T71" fmla="*/ 13 h 304"/>
                <a:gd name="T72" fmla="*/ 75 w 373"/>
                <a:gd name="T73" fmla="*/ 18 h 304"/>
                <a:gd name="T74" fmla="*/ 71 w 373"/>
                <a:gd name="T75" fmla="*/ 45 h 304"/>
                <a:gd name="T76" fmla="*/ 71 w 373"/>
                <a:gd name="T77" fmla="*/ 99 h 304"/>
                <a:gd name="T78" fmla="*/ 87 w 373"/>
                <a:gd name="T79" fmla="*/ 140 h 304"/>
                <a:gd name="T80" fmla="*/ 36 w 373"/>
                <a:gd name="T81" fmla="*/ 169 h 304"/>
                <a:gd name="T82" fmla="*/ 1 w 373"/>
                <a:gd name="T83" fmla="*/ 256 h 304"/>
                <a:gd name="T84" fmla="*/ 183 w 373"/>
                <a:gd name="T85" fmla="*/ 243 h 304"/>
                <a:gd name="T86" fmla="*/ 164 w 373"/>
                <a:gd name="T87" fmla="*/ 146 h 304"/>
                <a:gd name="T88" fmla="*/ 216 w 373"/>
                <a:gd name="T89" fmla="*/ 172 h 304"/>
                <a:gd name="T90" fmla="*/ 231 w 373"/>
                <a:gd name="T91" fmla="*/ 172 h 304"/>
                <a:gd name="T92" fmla="*/ 262 w 373"/>
                <a:gd name="T93" fmla="*/ 144 h 304"/>
                <a:gd name="T94" fmla="*/ 282 w 373"/>
                <a:gd name="T95" fmla="*/ 143 h 304"/>
                <a:gd name="T96" fmla="*/ 251 w 373"/>
                <a:gd name="T97" fmla="*/ 115 h 304"/>
                <a:gd name="T98" fmla="*/ 275 w 373"/>
                <a:gd name="T99" fmla="*/ 109 h 304"/>
                <a:gd name="T100" fmla="*/ 231 w 373"/>
                <a:gd name="T101" fmla="*/ 1 h 304"/>
                <a:gd name="T102" fmla="*/ 213 w 373"/>
                <a:gd name="T103" fmla="*/ 5 h 304"/>
                <a:gd name="T104" fmla="*/ 186 w 373"/>
                <a:gd name="T105" fmla="*/ 21 h 304"/>
                <a:gd name="T106" fmla="*/ 207 w 373"/>
                <a:gd name="T107" fmla="*/ 115 h 304"/>
                <a:gd name="T108" fmla="*/ 177 w 373"/>
                <a:gd name="T109" fmla="*/ 14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304">
                  <a:moveTo>
                    <a:pt x="345" y="240"/>
                  </a:moveTo>
                  <a:cubicBezTo>
                    <a:pt x="367" y="240"/>
                    <a:pt x="367" y="240"/>
                    <a:pt x="367" y="240"/>
                  </a:cubicBezTo>
                  <a:cubicBezTo>
                    <a:pt x="367" y="285"/>
                    <a:pt x="367" y="285"/>
                    <a:pt x="367" y="285"/>
                  </a:cubicBezTo>
                  <a:cubicBezTo>
                    <a:pt x="367" y="295"/>
                    <a:pt x="358" y="304"/>
                    <a:pt x="348" y="304"/>
                  </a:cubicBezTo>
                  <a:cubicBezTo>
                    <a:pt x="217" y="304"/>
                    <a:pt x="217" y="304"/>
                    <a:pt x="217" y="304"/>
                  </a:cubicBezTo>
                  <a:cubicBezTo>
                    <a:pt x="207" y="304"/>
                    <a:pt x="199" y="295"/>
                    <a:pt x="199" y="285"/>
                  </a:cubicBezTo>
                  <a:cubicBezTo>
                    <a:pt x="199" y="240"/>
                    <a:pt x="199" y="240"/>
                    <a:pt x="199" y="240"/>
                  </a:cubicBezTo>
                  <a:cubicBezTo>
                    <a:pt x="222" y="240"/>
                    <a:pt x="222" y="240"/>
                    <a:pt x="222" y="240"/>
                  </a:cubicBezTo>
                  <a:cubicBezTo>
                    <a:pt x="222" y="260"/>
                    <a:pt x="222" y="260"/>
                    <a:pt x="222" y="260"/>
                  </a:cubicBezTo>
                  <a:cubicBezTo>
                    <a:pt x="248" y="260"/>
                    <a:pt x="248" y="260"/>
                    <a:pt x="248" y="260"/>
                  </a:cubicBezTo>
                  <a:cubicBezTo>
                    <a:pt x="248" y="240"/>
                    <a:pt x="248" y="240"/>
                    <a:pt x="248" y="240"/>
                  </a:cubicBezTo>
                  <a:cubicBezTo>
                    <a:pt x="319" y="240"/>
                    <a:pt x="319" y="240"/>
                    <a:pt x="319" y="240"/>
                  </a:cubicBezTo>
                  <a:cubicBezTo>
                    <a:pt x="319" y="260"/>
                    <a:pt x="319" y="260"/>
                    <a:pt x="319" y="260"/>
                  </a:cubicBezTo>
                  <a:cubicBezTo>
                    <a:pt x="345" y="260"/>
                    <a:pt x="345" y="260"/>
                    <a:pt x="345" y="260"/>
                  </a:cubicBezTo>
                  <a:cubicBezTo>
                    <a:pt x="345" y="240"/>
                    <a:pt x="345" y="240"/>
                    <a:pt x="345" y="240"/>
                  </a:cubicBezTo>
                  <a:close/>
                  <a:moveTo>
                    <a:pt x="373" y="209"/>
                  </a:moveTo>
                  <a:cubicBezTo>
                    <a:pt x="373" y="209"/>
                    <a:pt x="373" y="209"/>
                    <a:pt x="373" y="230"/>
                  </a:cubicBezTo>
                  <a:cubicBezTo>
                    <a:pt x="373" y="230"/>
                    <a:pt x="373" y="230"/>
                    <a:pt x="345" y="230"/>
                  </a:cubicBezTo>
                  <a:cubicBezTo>
                    <a:pt x="345" y="230"/>
                    <a:pt x="345" y="230"/>
                    <a:pt x="345" y="216"/>
                  </a:cubicBezTo>
                  <a:cubicBezTo>
                    <a:pt x="345" y="216"/>
                    <a:pt x="345" y="216"/>
                    <a:pt x="319" y="216"/>
                  </a:cubicBezTo>
                  <a:cubicBezTo>
                    <a:pt x="319" y="216"/>
                    <a:pt x="319" y="216"/>
                    <a:pt x="319" y="230"/>
                  </a:cubicBezTo>
                  <a:cubicBezTo>
                    <a:pt x="319" y="230"/>
                    <a:pt x="319" y="230"/>
                    <a:pt x="248" y="230"/>
                  </a:cubicBezTo>
                  <a:cubicBezTo>
                    <a:pt x="248" y="230"/>
                    <a:pt x="248" y="230"/>
                    <a:pt x="248" y="216"/>
                  </a:cubicBezTo>
                  <a:cubicBezTo>
                    <a:pt x="248" y="216"/>
                    <a:pt x="248" y="216"/>
                    <a:pt x="222" y="216"/>
                  </a:cubicBezTo>
                  <a:cubicBezTo>
                    <a:pt x="222" y="216"/>
                    <a:pt x="222" y="216"/>
                    <a:pt x="222" y="230"/>
                  </a:cubicBezTo>
                  <a:cubicBezTo>
                    <a:pt x="222" y="230"/>
                    <a:pt x="222" y="230"/>
                    <a:pt x="193" y="230"/>
                  </a:cubicBezTo>
                  <a:cubicBezTo>
                    <a:pt x="193" y="230"/>
                    <a:pt x="193" y="230"/>
                    <a:pt x="193" y="209"/>
                  </a:cubicBezTo>
                  <a:cubicBezTo>
                    <a:pt x="193" y="198"/>
                    <a:pt x="202" y="188"/>
                    <a:pt x="213" y="188"/>
                  </a:cubicBezTo>
                  <a:cubicBezTo>
                    <a:pt x="213" y="188"/>
                    <a:pt x="213" y="188"/>
                    <a:pt x="241" y="188"/>
                  </a:cubicBezTo>
                  <a:cubicBezTo>
                    <a:pt x="241" y="188"/>
                    <a:pt x="241" y="188"/>
                    <a:pt x="252" y="166"/>
                  </a:cubicBezTo>
                  <a:cubicBezTo>
                    <a:pt x="254" y="162"/>
                    <a:pt x="258" y="160"/>
                    <a:pt x="262" y="160"/>
                  </a:cubicBezTo>
                  <a:cubicBezTo>
                    <a:pt x="262" y="160"/>
                    <a:pt x="262" y="160"/>
                    <a:pt x="303" y="160"/>
                  </a:cubicBezTo>
                  <a:cubicBezTo>
                    <a:pt x="306" y="160"/>
                    <a:pt x="311" y="162"/>
                    <a:pt x="313" y="166"/>
                  </a:cubicBezTo>
                  <a:cubicBezTo>
                    <a:pt x="313" y="166"/>
                    <a:pt x="313" y="166"/>
                    <a:pt x="324" y="188"/>
                  </a:cubicBezTo>
                  <a:cubicBezTo>
                    <a:pt x="324" y="188"/>
                    <a:pt x="324" y="188"/>
                    <a:pt x="352" y="188"/>
                  </a:cubicBezTo>
                  <a:cubicBezTo>
                    <a:pt x="363" y="188"/>
                    <a:pt x="373" y="198"/>
                    <a:pt x="373" y="209"/>
                  </a:cubicBezTo>
                  <a:close/>
                  <a:moveTo>
                    <a:pt x="310" y="184"/>
                  </a:moveTo>
                  <a:cubicBezTo>
                    <a:pt x="303" y="172"/>
                    <a:pt x="303" y="172"/>
                    <a:pt x="303" y="172"/>
                  </a:cubicBezTo>
                  <a:cubicBezTo>
                    <a:pt x="302" y="170"/>
                    <a:pt x="299" y="168"/>
                    <a:pt x="296" y="168"/>
                  </a:cubicBezTo>
                  <a:cubicBezTo>
                    <a:pt x="268" y="168"/>
                    <a:pt x="268" y="168"/>
                    <a:pt x="268" y="168"/>
                  </a:cubicBezTo>
                  <a:cubicBezTo>
                    <a:pt x="266" y="168"/>
                    <a:pt x="263" y="170"/>
                    <a:pt x="262" y="173"/>
                  </a:cubicBezTo>
                  <a:cubicBezTo>
                    <a:pt x="256" y="184"/>
                    <a:pt x="256" y="184"/>
                    <a:pt x="256" y="184"/>
                  </a:cubicBezTo>
                  <a:cubicBezTo>
                    <a:pt x="255" y="186"/>
                    <a:pt x="256" y="188"/>
                    <a:pt x="258" y="188"/>
                  </a:cubicBezTo>
                  <a:cubicBezTo>
                    <a:pt x="307" y="188"/>
                    <a:pt x="307" y="188"/>
                    <a:pt x="307" y="188"/>
                  </a:cubicBezTo>
                  <a:cubicBezTo>
                    <a:pt x="310" y="188"/>
                    <a:pt x="311" y="186"/>
                    <a:pt x="310" y="184"/>
                  </a:cubicBezTo>
                  <a:close/>
                  <a:moveTo>
                    <a:pt x="328" y="226"/>
                  </a:moveTo>
                  <a:cubicBezTo>
                    <a:pt x="328" y="251"/>
                    <a:pt x="328" y="251"/>
                    <a:pt x="328" y="251"/>
                  </a:cubicBezTo>
                  <a:cubicBezTo>
                    <a:pt x="335" y="251"/>
                    <a:pt x="335" y="251"/>
                    <a:pt x="335" y="251"/>
                  </a:cubicBezTo>
                  <a:cubicBezTo>
                    <a:pt x="335" y="226"/>
                    <a:pt x="335" y="226"/>
                    <a:pt x="335" y="226"/>
                  </a:cubicBezTo>
                  <a:cubicBezTo>
                    <a:pt x="328" y="226"/>
                    <a:pt x="328" y="226"/>
                    <a:pt x="328" y="226"/>
                  </a:cubicBezTo>
                  <a:close/>
                  <a:moveTo>
                    <a:pt x="231" y="226"/>
                  </a:moveTo>
                  <a:cubicBezTo>
                    <a:pt x="231" y="251"/>
                    <a:pt x="231" y="251"/>
                    <a:pt x="231" y="251"/>
                  </a:cubicBezTo>
                  <a:cubicBezTo>
                    <a:pt x="238" y="251"/>
                    <a:pt x="238" y="251"/>
                    <a:pt x="238" y="251"/>
                  </a:cubicBezTo>
                  <a:cubicBezTo>
                    <a:pt x="238" y="226"/>
                    <a:pt x="238" y="226"/>
                    <a:pt x="238" y="226"/>
                  </a:cubicBezTo>
                  <a:cubicBezTo>
                    <a:pt x="231" y="226"/>
                    <a:pt x="231" y="226"/>
                    <a:pt x="231" y="226"/>
                  </a:cubicBezTo>
                  <a:close/>
                  <a:moveTo>
                    <a:pt x="183" y="243"/>
                  </a:moveTo>
                  <a:cubicBezTo>
                    <a:pt x="179" y="240"/>
                    <a:pt x="177" y="236"/>
                    <a:pt x="177" y="230"/>
                  </a:cubicBezTo>
                  <a:cubicBezTo>
                    <a:pt x="177" y="209"/>
                    <a:pt x="177" y="209"/>
                    <a:pt x="177" y="209"/>
                  </a:cubicBezTo>
                  <a:cubicBezTo>
                    <a:pt x="177" y="194"/>
                    <a:pt x="186" y="180"/>
                    <a:pt x="200" y="175"/>
                  </a:cubicBezTo>
                  <a:cubicBezTo>
                    <a:pt x="190" y="170"/>
                    <a:pt x="174" y="163"/>
                    <a:pt x="173" y="162"/>
                  </a:cubicBezTo>
                  <a:cubicBezTo>
                    <a:pt x="168" y="160"/>
                    <a:pt x="153" y="154"/>
                    <a:pt x="149" y="149"/>
                  </a:cubicBezTo>
                  <a:cubicBezTo>
                    <a:pt x="146" y="146"/>
                    <a:pt x="145" y="141"/>
                    <a:pt x="145" y="131"/>
                  </a:cubicBezTo>
                  <a:cubicBezTo>
                    <a:pt x="146" y="123"/>
                    <a:pt x="147" y="122"/>
                    <a:pt x="150" y="112"/>
                  </a:cubicBezTo>
                  <a:cubicBezTo>
                    <a:pt x="154" y="107"/>
                    <a:pt x="160" y="94"/>
                    <a:pt x="161" y="83"/>
                  </a:cubicBezTo>
                  <a:cubicBezTo>
                    <a:pt x="162" y="75"/>
                    <a:pt x="159" y="67"/>
                    <a:pt x="159" y="67"/>
                  </a:cubicBezTo>
                  <a:cubicBezTo>
                    <a:pt x="160" y="54"/>
                    <a:pt x="160" y="54"/>
                    <a:pt x="160" y="54"/>
                  </a:cubicBezTo>
                  <a:cubicBezTo>
                    <a:pt x="160" y="54"/>
                    <a:pt x="160" y="48"/>
                    <a:pt x="158" y="40"/>
                  </a:cubicBezTo>
                  <a:cubicBezTo>
                    <a:pt x="154" y="28"/>
                    <a:pt x="141" y="21"/>
                    <a:pt x="139" y="20"/>
                  </a:cubicBezTo>
                  <a:cubicBezTo>
                    <a:pt x="135" y="17"/>
                    <a:pt x="125" y="15"/>
                    <a:pt x="120" y="14"/>
                  </a:cubicBezTo>
                  <a:cubicBezTo>
                    <a:pt x="117" y="13"/>
                    <a:pt x="112" y="14"/>
                    <a:pt x="108" y="14"/>
                  </a:cubicBezTo>
                  <a:cubicBezTo>
                    <a:pt x="103" y="14"/>
                    <a:pt x="97" y="17"/>
                    <a:pt x="94" y="18"/>
                  </a:cubicBezTo>
                  <a:cubicBezTo>
                    <a:pt x="91" y="18"/>
                    <a:pt x="89" y="13"/>
                    <a:pt x="89" y="13"/>
                  </a:cubicBezTo>
                  <a:cubicBezTo>
                    <a:pt x="87" y="15"/>
                    <a:pt x="87" y="19"/>
                    <a:pt x="87" y="19"/>
                  </a:cubicBezTo>
                  <a:cubicBezTo>
                    <a:pt x="83" y="16"/>
                    <a:pt x="75" y="18"/>
                    <a:pt x="75" y="18"/>
                  </a:cubicBezTo>
                  <a:cubicBezTo>
                    <a:pt x="80" y="18"/>
                    <a:pt x="83" y="23"/>
                    <a:pt x="83" y="26"/>
                  </a:cubicBezTo>
                  <a:cubicBezTo>
                    <a:pt x="83" y="28"/>
                    <a:pt x="73" y="39"/>
                    <a:pt x="71" y="45"/>
                  </a:cubicBezTo>
                  <a:cubicBezTo>
                    <a:pt x="68" y="50"/>
                    <a:pt x="70" y="67"/>
                    <a:pt x="70" y="67"/>
                  </a:cubicBezTo>
                  <a:cubicBezTo>
                    <a:pt x="65" y="76"/>
                    <a:pt x="70" y="97"/>
                    <a:pt x="71" y="99"/>
                  </a:cubicBezTo>
                  <a:cubicBezTo>
                    <a:pt x="73" y="101"/>
                    <a:pt x="75" y="109"/>
                    <a:pt x="79" y="112"/>
                  </a:cubicBezTo>
                  <a:cubicBezTo>
                    <a:pt x="84" y="116"/>
                    <a:pt x="88" y="132"/>
                    <a:pt x="87" y="140"/>
                  </a:cubicBezTo>
                  <a:cubicBezTo>
                    <a:pt x="86" y="149"/>
                    <a:pt x="64" y="156"/>
                    <a:pt x="61" y="158"/>
                  </a:cubicBezTo>
                  <a:cubicBezTo>
                    <a:pt x="57" y="160"/>
                    <a:pt x="45" y="164"/>
                    <a:pt x="36" y="169"/>
                  </a:cubicBezTo>
                  <a:cubicBezTo>
                    <a:pt x="27" y="173"/>
                    <a:pt x="14" y="185"/>
                    <a:pt x="8" y="196"/>
                  </a:cubicBezTo>
                  <a:cubicBezTo>
                    <a:pt x="3" y="207"/>
                    <a:pt x="0" y="249"/>
                    <a:pt x="1" y="256"/>
                  </a:cubicBezTo>
                  <a:cubicBezTo>
                    <a:pt x="2" y="265"/>
                    <a:pt x="118" y="267"/>
                    <a:pt x="183" y="263"/>
                  </a:cubicBezTo>
                  <a:lnTo>
                    <a:pt x="183" y="243"/>
                  </a:lnTo>
                  <a:close/>
                  <a:moveTo>
                    <a:pt x="177" y="141"/>
                  </a:moveTo>
                  <a:cubicBezTo>
                    <a:pt x="175" y="142"/>
                    <a:pt x="170" y="144"/>
                    <a:pt x="164" y="146"/>
                  </a:cubicBezTo>
                  <a:cubicBezTo>
                    <a:pt x="171" y="150"/>
                    <a:pt x="180" y="155"/>
                    <a:pt x="183" y="156"/>
                  </a:cubicBezTo>
                  <a:cubicBezTo>
                    <a:pt x="185" y="157"/>
                    <a:pt x="211" y="168"/>
                    <a:pt x="216" y="172"/>
                  </a:cubicBezTo>
                  <a:cubicBezTo>
                    <a:pt x="216" y="172"/>
                    <a:pt x="216" y="172"/>
                    <a:pt x="216" y="172"/>
                  </a:cubicBezTo>
                  <a:cubicBezTo>
                    <a:pt x="231" y="172"/>
                    <a:pt x="231" y="172"/>
                    <a:pt x="231" y="172"/>
                  </a:cubicBezTo>
                  <a:cubicBezTo>
                    <a:pt x="238" y="159"/>
                    <a:pt x="238" y="159"/>
                    <a:pt x="238" y="159"/>
                  </a:cubicBezTo>
                  <a:cubicBezTo>
                    <a:pt x="242" y="150"/>
                    <a:pt x="252" y="144"/>
                    <a:pt x="262" y="144"/>
                  </a:cubicBezTo>
                  <a:cubicBezTo>
                    <a:pt x="283" y="144"/>
                    <a:pt x="283" y="144"/>
                    <a:pt x="283" y="144"/>
                  </a:cubicBezTo>
                  <a:cubicBezTo>
                    <a:pt x="282" y="143"/>
                    <a:pt x="282" y="143"/>
                    <a:pt x="282" y="143"/>
                  </a:cubicBezTo>
                  <a:cubicBezTo>
                    <a:pt x="278" y="141"/>
                    <a:pt x="263" y="134"/>
                    <a:pt x="260" y="130"/>
                  </a:cubicBezTo>
                  <a:cubicBezTo>
                    <a:pt x="257" y="128"/>
                    <a:pt x="251" y="123"/>
                    <a:pt x="251" y="115"/>
                  </a:cubicBezTo>
                  <a:cubicBezTo>
                    <a:pt x="251" y="114"/>
                    <a:pt x="252" y="114"/>
                    <a:pt x="252" y="114"/>
                  </a:cubicBezTo>
                  <a:cubicBezTo>
                    <a:pt x="262" y="112"/>
                    <a:pt x="271" y="110"/>
                    <a:pt x="275" y="109"/>
                  </a:cubicBezTo>
                  <a:cubicBezTo>
                    <a:pt x="285" y="97"/>
                    <a:pt x="283" y="68"/>
                    <a:pt x="276" y="36"/>
                  </a:cubicBezTo>
                  <a:cubicBezTo>
                    <a:pt x="270" y="5"/>
                    <a:pt x="231" y="1"/>
                    <a:pt x="231" y="1"/>
                  </a:cubicBezTo>
                  <a:cubicBezTo>
                    <a:pt x="231" y="1"/>
                    <a:pt x="226" y="0"/>
                    <a:pt x="220" y="1"/>
                  </a:cubicBezTo>
                  <a:cubicBezTo>
                    <a:pt x="217" y="2"/>
                    <a:pt x="215" y="4"/>
                    <a:pt x="213" y="5"/>
                  </a:cubicBezTo>
                  <a:cubicBezTo>
                    <a:pt x="211" y="5"/>
                    <a:pt x="206" y="5"/>
                    <a:pt x="203" y="6"/>
                  </a:cubicBezTo>
                  <a:cubicBezTo>
                    <a:pt x="197" y="10"/>
                    <a:pt x="192" y="14"/>
                    <a:pt x="186" y="21"/>
                  </a:cubicBezTo>
                  <a:cubicBezTo>
                    <a:pt x="170" y="40"/>
                    <a:pt x="173" y="101"/>
                    <a:pt x="175" y="108"/>
                  </a:cubicBezTo>
                  <a:cubicBezTo>
                    <a:pt x="176" y="112"/>
                    <a:pt x="193" y="114"/>
                    <a:pt x="207" y="115"/>
                  </a:cubicBezTo>
                  <a:cubicBezTo>
                    <a:pt x="207" y="118"/>
                    <a:pt x="207" y="121"/>
                    <a:pt x="207" y="122"/>
                  </a:cubicBezTo>
                  <a:cubicBezTo>
                    <a:pt x="206" y="130"/>
                    <a:pt x="181" y="139"/>
                    <a:pt x="177" y="1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200" dirty="0"/>
            </a:p>
          </p:txBody>
        </p:sp>
      </p:grpSp>
      <p:sp>
        <p:nvSpPr>
          <p:cNvPr id="73" name="Oval 31">
            <a:extLst>
              <a:ext uri="{FF2B5EF4-FFF2-40B4-BE49-F238E27FC236}">
                <a16:creationId xmlns:a16="http://schemas.microsoft.com/office/drawing/2014/main" id="{8E6F57A3-04B9-46D5-A2FB-057BC2B086FE}"/>
              </a:ext>
            </a:extLst>
          </p:cNvPr>
          <p:cNvSpPr/>
          <p:nvPr/>
        </p:nvSpPr>
        <p:spPr>
          <a:xfrm>
            <a:off x="8693686" y="2524650"/>
            <a:ext cx="2728526" cy="2728526"/>
          </a:xfrm>
          <a:prstGeom prst="ellipse">
            <a:avLst/>
          </a:prstGeom>
          <a:solidFill>
            <a:schemeClr val="tx2"/>
          </a:solidFill>
          <a:ln w="1079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 name="Freeform 5">
            <a:extLst>
              <a:ext uri="{FF2B5EF4-FFF2-40B4-BE49-F238E27FC236}">
                <a16:creationId xmlns:a16="http://schemas.microsoft.com/office/drawing/2014/main" id="{DBA7D206-5950-4920-95F4-BA9341E3B6AA}"/>
              </a:ext>
            </a:extLst>
          </p:cNvPr>
          <p:cNvSpPr>
            <a:spLocks noChangeAspect="1" noEditPoints="1"/>
          </p:cNvSpPr>
          <p:nvPr/>
        </p:nvSpPr>
        <p:spPr bwMode="auto">
          <a:xfrm>
            <a:off x="9594311" y="2890310"/>
            <a:ext cx="1050676" cy="1888854"/>
          </a:xfrm>
          <a:custGeom>
            <a:avLst/>
            <a:gdLst>
              <a:gd name="T0" fmla="*/ 1073 w 1146"/>
              <a:gd name="T1" fmla="*/ 1554 h 2061"/>
              <a:gd name="T2" fmla="*/ 969 w 1146"/>
              <a:gd name="T3" fmla="*/ 2061 h 2061"/>
              <a:gd name="T4" fmla="*/ 892 w 1146"/>
              <a:gd name="T5" fmla="*/ 1591 h 2061"/>
              <a:gd name="T6" fmla="*/ 839 w 1146"/>
              <a:gd name="T7" fmla="*/ 2061 h 2061"/>
              <a:gd name="T8" fmla="*/ 708 w 1146"/>
              <a:gd name="T9" fmla="*/ 1481 h 2061"/>
              <a:gd name="T10" fmla="*/ 862 w 1146"/>
              <a:gd name="T11" fmla="*/ 1054 h 2061"/>
              <a:gd name="T12" fmla="*/ 929 w 1146"/>
              <a:gd name="T13" fmla="*/ 1301 h 2061"/>
              <a:gd name="T14" fmla="*/ 1139 w 1146"/>
              <a:gd name="T15" fmla="*/ 1167 h 2061"/>
              <a:gd name="T16" fmla="*/ 902 w 1146"/>
              <a:gd name="T17" fmla="*/ 997 h 2061"/>
              <a:gd name="T18" fmla="*/ 953 w 1146"/>
              <a:gd name="T19" fmla="*/ 259 h 2061"/>
              <a:gd name="T20" fmla="*/ 902 w 1146"/>
              <a:gd name="T21" fmla="*/ 706 h 2061"/>
              <a:gd name="T22" fmla="*/ 714 w 1146"/>
              <a:gd name="T23" fmla="*/ 643 h 2061"/>
              <a:gd name="T24" fmla="*/ 714 w 1146"/>
              <a:gd name="T25" fmla="*/ 893 h 2061"/>
              <a:gd name="T26" fmla="*/ 656 w 1146"/>
              <a:gd name="T27" fmla="*/ 893 h 2061"/>
              <a:gd name="T28" fmla="*/ 610 w 1146"/>
              <a:gd name="T29" fmla="*/ 1085 h 2061"/>
              <a:gd name="T30" fmla="*/ 498 w 1146"/>
              <a:gd name="T31" fmla="*/ 1335 h 2061"/>
              <a:gd name="T32" fmla="*/ 498 w 1146"/>
              <a:gd name="T33" fmla="*/ 1392 h 2061"/>
              <a:gd name="T34" fmla="*/ 656 w 1146"/>
              <a:gd name="T35" fmla="*/ 1584 h 2061"/>
              <a:gd name="T36" fmla="*/ 709 w 1146"/>
              <a:gd name="T37" fmla="*/ 1959 h 2061"/>
              <a:gd name="T38" fmla="*/ 0 w 1146"/>
              <a:gd name="T39" fmla="*/ 1759 h 2061"/>
              <a:gd name="T40" fmla="*/ 249 w 1146"/>
              <a:gd name="T41" fmla="*/ 250 h 2061"/>
              <a:gd name="T42" fmla="*/ 216 w 1146"/>
              <a:gd name="T43" fmla="*/ 1632 h 2061"/>
              <a:gd name="T44" fmla="*/ 216 w 1146"/>
              <a:gd name="T45" fmla="*/ 1824 h 2061"/>
              <a:gd name="T46" fmla="*/ 67 w 1146"/>
              <a:gd name="T47" fmla="*/ 1392 h 2061"/>
              <a:gd name="T48" fmla="*/ 216 w 1146"/>
              <a:gd name="T49" fmla="*/ 1392 h 2061"/>
              <a:gd name="T50" fmla="*/ 67 w 1146"/>
              <a:gd name="T51" fmla="*/ 1335 h 2061"/>
              <a:gd name="T52" fmla="*/ 216 w 1146"/>
              <a:gd name="T53" fmla="*/ 893 h 2061"/>
              <a:gd name="T54" fmla="*/ 216 w 1146"/>
              <a:gd name="T55" fmla="*/ 1085 h 2061"/>
              <a:gd name="T56" fmla="*/ 67 w 1146"/>
              <a:gd name="T57" fmla="*/ 643 h 2061"/>
              <a:gd name="T58" fmla="*/ 216 w 1146"/>
              <a:gd name="T59" fmla="*/ 643 h 2061"/>
              <a:gd name="T60" fmla="*/ 67 w 1146"/>
              <a:gd name="T61" fmla="*/ 590 h 2061"/>
              <a:gd name="T62" fmla="*/ 431 w 1146"/>
              <a:gd name="T63" fmla="*/ 1632 h 2061"/>
              <a:gd name="T64" fmla="*/ 431 w 1146"/>
              <a:gd name="T65" fmla="*/ 1824 h 2061"/>
              <a:gd name="T66" fmla="*/ 283 w 1146"/>
              <a:gd name="T67" fmla="*/ 1392 h 2061"/>
              <a:gd name="T68" fmla="*/ 431 w 1146"/>
              <a:gd name="T69" fmla="*/ 1392 h 2061"/>
              <a:gd name="T70" fmla="*/ 283 w 1146"/>
              <a:gd name="T71" fmla="*/ 1335 h 2061"/>
              <a:gd name="T72" fmla="*/ 431 w 1146"/>
              <a:gd name="T73" fmla="*/ 893 h 2061"/>
              <a:gd name="T74" fmla="*/ 431 w 1146"/>
              <a:gd name="T75" fmla="*/ 1085 h 2061"/>
              <a:gd name="T76" fmla="*/ 283 w 1146"/>
              <a:gd name="T77" fmla="*/ 643 h 2061"/>
              <a:gd name="T78" fmla="*/ 431 w 1146"/>
              <a:gd name="T79" fmla="*/ 643 h 2061"/>
              <a:gd name="T80" fmla="*/ 283 w 1146"/>
              <a:gd name="T81" fmla="*/ 590 h 2061"/>
              <a:gd name="T82" fmla="*/ 498 w 1146"/>
              <a:gd name="T83" fmla="*/ 1632 h 2061"/>
              <a:gd name="T84" fmla="*/ 656 w 1146"/>
              <a:gd name="T85" fmla="*/ 1632 h 2061"/>
              <a:gd name="T86" fmla="*/ 498 w 1146"/>
              <a:gd name="T87" fmla="*/ 643 h 2061"/>
              <a:gd name="T88" fmla="*/ 656 w 1146"/>
              <a:gd name="T89" fmla="*/ 643 h 2061"/>
              <a:gd name="T90" fmla="*/ 498 w 1146"/>
              <a:gd name="T91" fmla="*/ 590 h 2061"/>
              <a:gd name="T92" fmla="*/ 872 w 1146"/>
              <a:gd name="T93" fmla="*/ 394 h 2061"/>
              <a:gd name="T94" fmla="*/ 872 w 1146"/>
              <a:gd name="T95" fmla="*/ 590 h 2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6" h="2061">
                <a:moveTo>
                  <a:pt x="1139" y="1167"/>
                </a:moveTo>
                <a:cubicBezTo>
                  <a:pt x="1139" y="1167"/>
                  <a:pt x="1139" y="1167"/>
                  <a:pt x="1113" y="1481"/>
                </a:cubicBezTo>
                <a:cubicBezTo>
                  <a:pt x="1109" y="1511"/>
                  <a:pt x="1093" y="1538"/>
                  <a:pt x="1073" y="1554"/>
                </a:cubicBezTo>
                <a:cubicBezTo>
                  <a:pt x="1073" y="1554"/>
                  <a:pt x="1073" y="1554"/>
                  <a:pt x="1026" y="2021"/>
                </a:cubicBezTo>
                <a:cubicBezTo>
                  <a:pt x="1026" y="2045"/>
                  <a:pt x="1006" y="2061"/>
                  <a:pt x="986" y="2061"/>
                </a:cubicBezTo>
                <a:cubicBezTo>
                  <a:pt x="986" y="2061"/>
                  <a:pt x="986" y="2061"/>
                  <a:pt x="969" y="2061"/>
                </a:cubicBezTo>
                <a:cubicBezTo>
                  <a:pt x="946" y="2061"/>
                  <a:pt x="929" y="2045"/>
                  <a:pt x="929" y="2021"/>
                </a:cubicBezTo>
                <a:cubicBezTo>
                  <a:pt x="929" y="2021"/>
                  <a:pt x="929" y="2021"/>
                  <a:pt x="926" y="1591"/>
                </a:cubicBezTo>
                <a:cubicBezTo>
                  <a:pt x="926" y="1591"/>
                  <a:pt x="926" y="1591"/>
                  <a:pt x="892" y="1591"/>
                </a:cubicBezTo>
                <a:cubicBezTo>
                  <a:pt x="892" y="1591"/>
                  <a:pt x="892" y="1591"/>
                  <a:pt x="892" y="2021"/>
                </a:cubicBezTo>
                <a:cubicBezTo>
                  <a:pt x="892" y="2045"/>
                  <a:pt x="879" y="2061"/>
                  <a:pt x="855" y="2061"/>
                </a:cubicBezTo>
                <a:cubicBezTo>
                  <a:pt x="855" y="2061"/>
                  <a:pt x="855" y="2061"/>
                  <a:pt x="839" y="2061"/>
                </a:cubicBezTo>
                <a:cubicBezTo>
                  <a:pt x="815" y="2061"/>
                  <a:pt x="799" y="2045"/>
                  <a:pt x="795" y="2021"/>
                </a:cubicBezTo>
                <a:cubicBezTo>
                  <a:pt x="795" y="2021"/>
                  <a:pt x="795" y="2021"/>
                  <a:pt x="755" y="1561"/>
                </a:cubicBezTo>
                <a:cubicBezTo>
                  <a:pt x="728" y="1541"/>
                  <a:pt x="712" y="1514"/>
                  <a:pt x="708" y="1481"/>
                </a:cubicBezTo>
                <a:cubicBezTo>
                  <a:pt x="708" y="1481"/>
                  <a:pt x="708" y="1481"/>
                  <a:pt x="675" y="1167"/>
                </a:cubicBezTo>
                <a:cubicBezTo>
                  <a:pt x="672" y="1107"/>
                  <a:pt x="715" y="1054"/>
                  <a:pt x="775" y="1054"/>
                </a:cubicBezTo>
                <a:cubicBezTo>
                  <a:pt x="775" y="1054"/>
                  <a:pt x="775" y="1054"/>
                  <a:pt x="862" y="1054"/>
                </a:cubicBezTo>
                <a:cubicBezTo>
                  <a:pt x="862" y="1054"/>
                  <a:pt x="862" y="1054"/>
                  <a:pt x="885" y="1301"/>
                </a:cubicBezTo>
                <a:cubicBezTo>
                  <a:pt x="885" y="1301"/>
                  <a:pt x="885" y="1301"/>
                  <a:pt x="909" y="1321"/>
                </a:cubicBezTo>
                <a:cubicBezTo>
                  <a:pt x="909" y="1321"/>
                  <a:pt x="909" y="1321"/>
                  <a:pt x="929" y="1301"/>
                </a:cubicBezTo>
                <a:cubicBezTo>
                  <a:pt x="929" y="1301"/>
                  <a:pt x="929" y="1301"/>
                  <a:pt x="952" y="1054"/>
                </a:cubicBezTo>
                <a:cubicBezTo>
                  <a:pt x="952" y="1054"/>
                  <a:pt x="952" y="1054"/>
                  <a:pt x="1042" y="1054"/>
                </a:cubicBezTo>
                <a:cubicBezTo>
                  <a:pt x="1103" y="1054"/>
                  <a:pt x="1146" y="1107"/>
                  <a:pt x="1139" y="1167"/>
                </a:cubicBezTo>
                <a:close/>
                <a:moveTo>
                  <a:pt x="902" y="787"/>
                </a:moveTo>
                <a:cubicBezTo>
                  <a:pt x="845" y="787"/>
                  <a:pt x="799" y="834"/>
                  <a:pt x="799" y="894"/>
                </a:cubicBezTo>
                <a:cubicBezTo>
                  <a:pt x="799" y="951"/>
                  <a:pt x="845" y="997"/>
                  <a:pt x="902" y="997"/>
                </a:cubicBezTo>
                <a:cubicBezTo>
                  <a:pt x="959" y="997"/>
                  <a:pt x="1006" y="951"/>
                  <a:pt x="1006" y="894"/>
                </a:cubicBezTo>
                <a:cubicBezTo>
                  <a:pt x="1006" y="834"/>
                  <a:pt x="959" y="787"/>
                  <a:pt x="902" y="787"/>
                </a:cubicBezTo>
                <a:close/>
                <a:moveTo>
                  <a:pt x="953" y="259"/>
                </a:moveTo>
                <a:cubicBezTo>
                  <a:pt x="953" y="709"/>
                  <a:pt x="953" y="709"/>
                  <a:pt x="953" y="709"/>
                </a:cubicBezTo>
                <a:cubicBezTo>
                  <a:pt x="935" y="709"/>
                  <a:pt x="935" y="709"/>
                  <a:pt x="935" y="709"/>
                </a:cubicBezTo>
                <a:cubicBezTo>
                  <a:pt x="924" y="707"/>
                  <a:pt x="913" y="706"/>
                  <a:pt x="902" y="706"/>
                </a:cubicBezTo>
                <a:cubicBezTo>
                  <a:pt x="892" y="706"/>
                  <a:pt x="882" y="707"/>
                  <a:pt x="872" y="709"/>
                </a:cubicBezTo>
                <a:cubicBezTo>
                  <a:pt x="872" y="643"/>
                  <a:pt x="872" y="643"/>
                  <a:pt x="872" y="643"/>
                </a:cubicBezTo>
                <a:cubicBezTo>
                  <a:pt x="714" y="643"/>
                  <a:pt x="714" y="643"/>
                  <a:pt x="714" y="643"/>
                </a:cubicBezTo>
                <a:cubicBezTo>
                  <a:pt x="714" y="709"/>
                  <a:pt x="714" y="709"/>
                  <a:pt x="714" y="709"/>
                </a:cubicBezTo>
                <a:cubicBezTo>
                  <a:pt x="714" y="840"/>
                  <a:pt x="714" y="840"/>
                  <a:pt x="714" y="840"/>
                </a:cubicBezTo>
                <a:cubicBezTo>
                  <a:pt x="714" y="893"/>
                  <a:pt x="714" y="893"/>
                  <a:pt x="714" y="893"/>
                </a:cubicBezTo>
                <a:cubicBezTo>
                  <a:pt x="714" y="984"/>
                  <a:pt x="714" y="984"/>
                  <a:pt x="714" y="984"/>
                </a:cubicBezTo>
                <a:cubicBezTo>
                  <a:pt x="693" y="992"/>
                  <a:pt x="673" y="1004"/>
                  <a:pt x="656" y="1019"/>
                </a:cubicBezTo>
                <a:cubicBezTo>
                  <a:pt x="656" y="893"/>
                  <a:pt x="656" y="893"/>
                  <a:pt x="656" y="893"/>
                </a:cubicBezTo>
                <a:cubicBezTo>
                  <a:pt x="498" y="893"/>
                  <a:pt x="498" y="893"/>
                  <a:pt x="498" y="893"/>
                </a:cubicBezTo>
                <a:cubicBezTo>
                  <a:pt x="498" y="1085"/>
                  <a:pt x="498" y="1085"/>
                  <a:pt x="498" y="1085"/>
                </a:cubicBezTo>
                <a:cubicBezTo>
                  <a:pt x="610" y="1085"/>
                  <a:pt x="610" y="1085"/>
                  <a:pt x="610" y="1085"/>
                </a:cubicBezTo>
                <a:cubicBezTo>
                  <a:pt x="602" y="1103"/>
                  <a:pt x="597" y="1123"/>
                  <a:pt x="595" y="1143"/>
                </a:cubicBezTo>
                <a:cubicBezTo>
                  <a:pt x="498" y="1143"/>
                  <a:pt x="498" y="1143"/>
                  <a:pt x="498" y="1143"/>
                </a:cubicBezTo>
                <a:cubicBezTo>
                  <a:pt x="498" y="1335"/>
                  <a:pt x="498" y="1335"/>
                  <a:pt x="498" y="1335"/>
                </a:cubicBezTo>
                <a:cubicBezTo>
                  <a:pt x="611" y="1335"/>
                  <a:pt x="611" y="1335"/>
                  <a:pt x="611" y="1335"/>
                </a:cubicBezTo>
                <a:cubicBezTo>
                  <a:pt x="617" y="1392"/>
                  <a:pt x="617" y="1392"/>
                  <a:pt x="617" y="1392"/>
                </a:cubicBezTo>
                <a:cubicBezTo>
                  <a:pt x="498" y="1392"/>
                  <a:pt x="498" y="1392"/>
                  <a:pt x="498" y="1392"/>
                </a:cubicBezTo>
                <a:cubicBezTo>
                  <a:pt x="498" y="1584"/>
                  <a:pt x="498" y="1584"/>
                  <a:pt x="498" y="1584"/>
                </a:cubicBezTo>
                <a:cubicBezTo>
                  <a:pt x="582" y="1584"/>
                  <a:pt x="582" y="1584"/>
                  <a:pt x="582" y="1584"/>
                </a:cubicBezTo>
                <a:cubicBezTo>
                  <a:pt x="656" y="1584"/>
                  <a:pt x="656" y="1584"/>
                  <a:pt x="656" y="1584"/>
                </a:cubicBezTo>
                <a:cubicBezTo>
                  <a:pt x="665" y="1584"/>
                  <a:pt x="665" y="1584"/>
                  <a:pt x="665" y="1584"/>
                </a:cubicBezTo>
                <a:cubicBezTo>
                  <a:pt x="669" y="1589"/>
                  <a:pt x="673" y="1595"/>
                  <a:pt x="677" y="1599"/>
                </a:cubicBezTo>
                <a:cubicBezTo>
                  <a:pt x="709" y="1959"/>
                  <a:pt x="709" y="1959"/>
                  <a:pt x="709" y="1959"/>
                </a:cubicBezTo>
                <a:cubicBezTo>
                  <a:pt x="0" y="1959"/>
                  <a:pt x="0" y="1959"/>
                  <a:pt x="0" y="1959"/>
                </a:cubicBezTo>
                <a:cubicBezTo>
                  <a:pt x="0" y="1925"/>
                  <a:pt x="0" y="1925"/>
                  <a:pt x="0" y="1925"/>
                </a:cubicBezTo>
                <a:cubicBezTo>
                  <a:pt x="0" y="1759"/>
                  <a:pt x="0" y="1759"/>
                  <a:pt x="0" y="1759"/>
                </a:cubicBezTo>
                <a:cubicBezTo>
                  <a:pt x="0" y="259"/>
                  <a:pt x="0" y="259"/>
                  <a:pt x="0" y="259"/>
                </a:cubicBezTo>
                <a:cubicBezTo>
                  <a:pt x="0" y="250"/>
                  <a:pt x="0" y="250"/>
                  <a:pt x="0" y="250"/>
                </a:cubicBezTo>
                <a:cubicBezTo>
                  <a:pt x="249" y="250"/>
                  <a:pt x="249" y="250"/>
                  <a:pt x="249" y="250"/>
                </a:cubicBezTo>
                <a:cubicBezTo>
                  <a:pt x="249" y="0"/>
                  <a:pt x="249" y="0"/>
                  <a:pt x="249" y="0"/>
                </a:cubicBezTo>
                <a:lnTo>
                  <a:pt x="953" y="259"/>
                </a:lnTo>
                <a:close/>
                <a:moveTo>
                  <a:pt x="216" y="1632"/>
                </a:moveTo>
                <a:cubicBezTo>
                  <a:pt x="67" y="1632"/>
                  <a:pt x="67" y="1632"/>
                  <a:pt x="67" y="1632"/>
                </a:cubicBezTo>
                <a:cubicBezTo>
                  <a:pt x="67" y="1824"/>
                  <a:pt x="67" y="1824"/>
                  <a:pt x="67" y="1824"/>
                </a:cubicBezTo>
                <a:cubicBezTo>
                  <a:pt x="216" y="1824"/>
                  <a:pt x="216" y="1824"/>
                  <a:pt x="216" y="1824"/>
                </a:cubicBezTo>
                <a:lnTo>
                  <a:pt x="216" y="1632"/>
                </a:lnTo>
                <a:close/>
                <a:moveTo>
                  <a:pt x="216" y="1392"/>
                </a:moveTo>
                <a:cubicBezTo>
                  <a:pt x="67" y="1392"/>
                  <a:pt x="67" y="1392"/>
                  <a:pt x="67" y="1392"/>
                </a:cubicBezTo>
                <a:cubicBezTo>
                  <a:pt x="67" y="1584"/>
                  <a:pt x="67" y="1584"/>
                  <a:pt x="67" y="1584"/>
                </a:cubicBezTo>
                <a:cubicBezTo>
                  <a:pt x="216" y="1584"/>
                  <a:pt x="216" y="1584"/>
                  <a:pt x="216" y="1584"/>
                </a:cubicBezTo>
                <a:lnTo>
                  <a:pt x="216" y="1392"/>
                </a:lnTo>
                <a:close/>
                <a:moveTo>
                  <a:pt x="216" y="1143"/>
                </a:moveTo>
                <a:cubicBezTo>
                  <a:pt x="67" y="1143"/>
                  <a:pt x="67" y="1143"/>
                  <a:pt x="67" y="1143"/>
                </a:cubicBezTo>
                <a:cubicBezTo>
                  <a:pt x="67" y="1335"/>
                  <a:pt x="67" y="1335"/>
                  <a:pt x="67" y="1335"/>
                </a:cubicBezTo>
                <a:cubicBezTo>
                  <a:pt x="216" y="1335"/>
                  <a:pt x="216" y="1335"/>
                  <a:pt x="216" y="1335"/>
                </a:cubicBezTo>
                <a:lnTo>
                  <a:pt x="216" y="1143"/>
                </a:lnTo>
                <a:close/>
                <a:moveTo>
                  <a:pt x="216" y="893"/>
                </a:moveTo>
                <a:cubicBezTo>
                  <a:pt x="67" y="893"/>
                  <a:pt x="67" y="893"/>
                  <a:pt x="67" y="893"/>
                </a:cubicBezTo>
                <a:cubicBezTo>
                  <a:pt x="67" y="1085"/>
                  <a:pt x="67" y="1085"/>
                  <a:pt x="67" y="1085"/>
                </a:cubicBezTo>
                <a:cubicBezTo>
                  <a:pt x="216" y="1085"/>
                  <a:pt x="216" y="1085"/>
                  <a:pt x="216" y="1085"/>
                </a:cubicBezTo>
                <a:lnTo>
                  <a:pt x="216" y="893"/>
                </a:lnTo>
                <a:close/>
                <a:moveTo>
                  <a:pt x="216" y="643"/>
                </a:moveTo>
                <a:cubicBezTo>
                  <a:pt x="67" y="643"/>
                  <a:pt x="67" y="643"/>
                  <a:pt x="67" y="643"/>
                </a:cubicBezTo>
                <a:cubicBezTo>
                  <a:pt x="67" y="840"/>
                  <a:pt x="67" y="840"/>
                  <a:pt x="67" y="840"/>
                </a:cubicBezTo>
                <a:cubicBezTo>
                  <a:pt x="216" y="840"/>
                  <a:pt x="216" y="840"/>
                  <a:pt x="216" y="840"/>
                </a:cubicBezTo>
                <a:lnTo>
                  <a:pt x="216" y="643"/>
                </a:lnTo>
                <a:close/>
                <a:moveTo>
                  <a:pt x="216" y="394"/>
                </a:moveTo>
                <a:cubicBezTo>
                  <a:pt x="67" y="394"/>
                  <a:pt x="67" y="394"/>
                  <a:pt x="67" y="394"/>
                </a:cubicBezTo>
                <a:cubicBezTo>
                  <a:pt x="67" y="590"/>
                  <a:pt x="67" y="590"/>
                  <a:pt x="67" y="590"/>
                </a:cubicBezTo>
                <a:cubicBezTo>
                  <a:pt x="216" y="590"/>
                  <a:pt x="216" y="590"/>
                  <a:pt x="216" y="590"/>
                </a:cubicBezTo>
                <a:lnTo>
                  <a:pt x="216" y="394"/>
                </a:lnTo>
                <a:close/>
                <a:moveTo>
                  <a:pt x="431" y="1632"/>
                </a:moveTo>
                <a:cubicBezTo>
                  <a:pt x="283" y="1632"/>
                  <a:pt x="283" y="1632"/>
                  <a:pt x="283" y="1632"/>
                </a:cubicBezTo>
                <a:cubicBezTo>
                  <a:pt x="283" y="1824"/>
                  <a:pt x="283" y="1824"/>
                  <a:pt x="283" y="1824"/>
                </a:cubicBezTo>
                <a:cubicBezTo>
                  <a:pt x="431" y="1824"/>
                  <a:pt x="431" y="1824"/>
                  <a:pt x="431" y="1824"/>
                </a:cubicBezTo>
                <a:lnTo>
                  <a:pt x="431" y="1632"/>
                </a:lnTo>
                <a:close/>
                <a:moveTo>
                  <a:pt x="431" y="1392"/>
                </a:moveTo>
                <a:cubicBezTo>
                  <a:pt x="283" y="1392"/>
                  <a:pt x="283" y="1392"/>
                  <a:pt x="283" y="1392"/>
                </a:cubicBezTo>
                <a:cubicBezTo>
                  <a:pt x="283" y="1584"/>
                  <a:pt x="283" y="1584"/>
                  <a:pt x="283" y="1584"/>
                </a:cubicBezTo>
                <a:cubicBezTo>
                  <a:pt x="431" y="1584"/>
                  <a:pt x="431" y="1584"/>
                  <a:pt x="431" y="1584"/>
                </a:cubicBezTo>
                <a:lnTo>
                  <a:pt x="431" y="1392"/>
                </a:lnTo>
                <a:close/>
                <a:moveTo>
                  <a:pt x="431" y="1143"/>
                </a:moveTo>
                <a:cubicBezTo>
                  <a:pt x="283" y="1143"/>
                  <a:pt x="283" y="1143"/>
                  <a:pt x="283" y="1143"/>
                </a:cubicBezTo>
                <a:cubicBezTo>
                  <a:pt x="283" y="1335"/>
                  <a:pt x="283" y="1335"/>
                  <a:pt x="283" y="1335"/>
                </a:cubicBezTo>
                <a:cubicBezTo>
                  <a:pt x="431" y="1335"/>
                  <a:pt x="431" y="1335"/>
                  <a:pt x="431" y="1335"/>
                </a:cubicBezTo>
                <a:lnTo>
                  <a:pt x="431" y="1143"/>
                </a:lnTo>
                <a:close/>
                <a:moveTo>
                  <a:pt x="431" y="893"/>
                </a:moveTo>
                <a:cubicBezTo>
                  <a:pt x="283" y="893"/>
                  <a:pt x="283" y="893"/>
                  <a:pt x="283" y="893"/>
                </a:cubicBezTo>
                <a:cubicBezTo>
                  <a:pt x="283" y="1085"/>
                  <a:pt x="283" y="1085"/>
                  <a:pt x="283" y="1085"/>
                </a:cubicBezTo>
                <a:cubicBezTo>
                  <a:pt x="431" y="1085"/>
                  <a:pt x="431" y="1085"/>
                  <a:pt x="431" y="1085"/>
                </a:cubicBezTo>
                <a:lnTo>
                  <a:pt x="431" y="893"/>
                </a:lnTo>
                <a:close/>
                <a:moveTo>
                  <a:pt x="431" y="643"/>
                </a:moveTo>
                <a:cubicBezTo>
                  <a:pt x="283" y="643"/>
                  <a:pt x="283" y="643"/>
                  <a:pt x="283" y="643"/>
                </a:cubicBezTo>
                <a:cubicBezTo>
                  <a:pt x="283" y="840"/>
                  <a:pt x="283" y="840"/>
                  <a:pt x="283" y="840"/>
                </a:cubicBezTo>
                <a:cubicBezTo>
                  <a:pt x="431" y="840"/>
                  <a:pt x="431" y="840"/>
                  <a:pt x="431" y="840"/>
                </a:cubicBezTo>
                <a:lnTo>
                  <a:pt x="431" y="643"/>
                </a:lnTo>
                <a:close/>
                <a:moveTo>
                  <a:pt x="431" y="394"/>
                </a:moveTo>
                <a:cubicBezTo>
                  <a:pt x="283" y="394"/>
                  <a:pt x="283" y="394"/>
                  <a:pt x="283" y="394"/>
                </a:cubicBezTo>
                <a:cubicBezTo>
                  <a:pt x="283" y="590"/>
                  <a:pt x="283" y="590"/>
                  <a:pt x="283" y="590"/>
                </a:cubicBezTo>
                <a:cubicBezTo>
                  <a:pt x="431" y="590"/>
                  <a:pt x="431" y="590"/>
                  <a:pt x="431" y="590"/>
                </a:cubicBezTo>
                <a:lnTo>
                  <a:pt x="431" y="394"/>
                </a:lnTo>
                <a:close/>
                <a:moveTo>
                  <a:pt x="498" y="1632"/>
                </a:moveTo>
                <a:cubicBezTo>
                  <a:pt x="498" y="1824"/>
                  <a:pt x="498" y="1824"/>
                  <a:pt x="498" y="1824"/>
                </a:cubicBezTo>
                <a:cubicBezTo>
                  <a:pt x="656" y="1824"/>
                  <a:pt x="656" y="1824"/>
                  <a:pt x="656" y="1824"/>
                </a:cubicBezTo>
                <a:cubicBezTo>
                  <a:pt x="656" y="1632"/>
                  <a:pt x="656" y="1632"/>
                  <a:pt x="656" y="1632"/>
                </a:cubicBezTo>
                <a:lnTo>
                  <a:pt x="498" y="1632"/>
                </a:lnTo>
                <a:close/>
                <a:moveTo>
                  <a:pt x="656" y="643"/>
                </a:moveTo>
                <a:cubicBezTo>
                  <a:pt x="498" y="643"/>
                  <a:pt x="498" y="643"/>
                  <a:pt x="498" y="643"/>
                </a:cubicBezTo>
                <a:cubicBezTo>
                  <a:pt x="498" y="840"/>
                  <a:pt x="498" y="840"/>
                  <a:pt x="498" y="840"/>
                </a:cubicBezTo>
                <a:cubicBezTo>
                  <a:pt x="656" y="840"/>
                  <a:pt x="656" y="840"/>
                  <a:pt x="656" y="840"/>
                </a:cubicBezTo>
                <a:lnTo>
                  <a:pt x="656" y="643"/>
                </a:lnTo>
                <a:close/>
                <a:moveTo>
                  <a:pt x="656" y="394"/>
                </a:moveTo>
                <a:cubicBezTo>
                  <a:pt x="498" y="394"/>
                  <a:pt x="498" y="394"/>
                  <a:pt x="498" y="394"/>
                </a:cubicBezTo>
                <a:cubicBezTo>
                  <a:pt x="498" y="590"/>
                  <a:pt x="498" y="590"/>
                  <a:pt x="498" y="590"/>
                </a:cubicBezTo>
                <a:cubicBezTo>
                  <a:pt x="656" y="590"/>
                  <a:pt x="656" y="590"/>
                  <a:pt x="656" y="590"/>
                </a:cubicBezTo>
                <a:lnTo>
                  <a:pt x="656" y="394"/>
                </a:lnTo>
                <a:close/>
                <a:moveTo>
                  <a:pt x="872" y="394"/>
                </a:moveTo>
                <a:cubicBezTo>
                  <a:pt x="714" y="394"/>
                  <a:pt x="714" y="394"/>
                  <a:pt x="714" y="394"/>
                </a:cubicBezTo>
                <a:cubicBezTo>
                  <a:pt x="714" y="590"/>
                  <a:pt x="714" y="590"/>
                  <a:pt x="714" y="590"/>
                </a:cubicBezTo>
                <a:cubicBezTo>
                  <a:pt x="872" y="590"/>
                  <a:pt x="872" y="590"/>
                  <a:pt x="872" y="590"/>
                </a:cubicBezTo>
                <a:lnTo>
                  <a:pt x="872" y="39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28" name="Grupa 27">
            <a:extLst>
              <a:ext uri="{FF2B5EF4-FFF2-40B4-BE49-F238E27FC236}">
                <a16:creationId xmlns:a16="http://schemas.microsoft.com/office/drawing/2014/main" id="{C13CE471-89DA-4E96-96CC-0E00D4394DEB}"/>
              </a:ext>
            </a:extLst>
          </p:cNvPr>
          <p:cNvGrpSpPr/>
          <p:nvPr/>
        </p:nvGrpSpPr>
        <p:grpSpPr>
          <a:xfrm>
            <a:off x="5431555" y="2400839"/>
            <a:ext cx="3025162" cy="3633100"/>
            <a:chOff x="5487610" y="2400839"/>
            <a:chExt cx="3025162" cy="3633100"/>
          </a:xfrm>
        </p:grpSpPr>
        <p:cxnSp>
          <p:nvCxnSpPr>
            <p:cNvPr id="75" name="Connector: Elbow 23">
              <a:extLst>
                <a:ext uri="{FF2B5EF4-FFF2-40B4-BE49-F238E27FC236}">
                  <a16:creationId xmlns:a16="http://schemas.microsoft.com/office/drawing/2014/main" id="{8C681402-D0AA-4950-A1CA-6FBA2CBBD316}"/>
                </a:ext>
              </a:extLst>
            </p:cNvPr>
            <p:cNvCxnSpPr>
              <a:cxnSpLocks/>
              <a:endCxn id="85" idx="2"/>
            </p:cNvCxnSpPr>
            <p:nvPr/>
          </p:nvCxnSpPr>
          <p:spPr>
            <a:xfrm rot="16200000" flipH="1">
              <a:off x="4471601" y="4154718"/>
              <a:ext cx="2749658" cy="413238"/>
            </a:xfrm>
            <a:prstGeom prst="bentConnector2">
              <a:avLst/>
            </a:prstGeom>
            <a:ln w="31750">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Connector: Elbow 14">
              <a:extLst>
                <a:ext uri="{FF2B5EF4-FFF2-40B4-BE49-F238E27FC236}">
                  <a16:creationId xmlns:a16="http://schemas.microsoft.com/office/drawing/2014/main" id="{E52FDA46-F83E-41A2-B1D1-C8A4AF15A1A0}"/>
                </a:ext>
              </a:extLst>
            </p:cNvPr>
            <p:cNvCxnSpPr>
              <a:cxnSpLocks/>
              <a:endCxn id="89" idx="2"/>
            </p:cNvCxnSpPr>
            <p:nvPr/>
          </p:nvCxnSpPr>
          <p:spPr>
            <a:xfrm rot="16200000" flipH="1">
              <a:off x="5376913" y="3574944"/>
              <a:ext cx="939808" cy="414018"/>
            </a:xfrm>
            <a:prstGeom prst="bentConnector2">
              <a:avLst/>
            </a:prstGeom>
            <a:ln w="31750">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7" name="Grupa 76">
              <a:extLst>
                <a:ext uri="{FF2B5EF4-FFF2-40B4-BE49-F238E27FC236}">
                  <a16:creationId xmlns:a16="http://schemas.microsoft.com/office/drawing/2014/main" id="{EA57E2C9-82EF-480E-86BA-3AA6782D5C22}"/>
                </a:ext>
              </a:extLst>
            </p:cNvPr>
            <p:cNvGrpSpPr/>
            <p:nvPr/>
          </p:nvGrpSpPr>
          <p:grpSpPr>
            <a:xfrm>
              <a:off x="6053827" y="3952536"/>
              <a:ext cx="2398956" cy="588715"/>
              <a:chOff x="1583379" y="3116817"/>
              <a:chExt cx="2672916" cy="655946"/>
            </a:xfrm>
          </p:grpSpPr>
          <p:sp>
            <p:nvSpPr>
              <p:cNvPr id="88" name="Rectangle 38">
                <a:extLst>
                  <a:ext uri="{FF2B5EF4-FFF2-40B4-BE49-F238E27FC236}">
                    <a16:creationId xmlns:a16="http://schemas.microsoft.com/office/drawing/2014/main" id="{CD2CBEAD-B6DD-4ACF-8A0D-2E58062575B0}"/>
                  </a:ext>
                </a:extLst>
              </p:cNvPr>
              <p:cNvSpPr/>
              <p:nvPr/>
            </p:nvSpPr>
            <p:spPr>
              <a:xfrm>
                <a:off x="1919537" y="3116817"/>
                <a:ext cx="2336758" cy="655946"/>
              </a:xfrm>
              <a:prstGeom prst="rect">
                <a:avLst/>
              </a:prstGeom>
            </p:spPr>
            <p:txBody>
              <a:bodyPr wrap="square" anchor="ctr">
                <a:noAutofit/>
              </a:bodyPr>
              <a:lstStyle/>
              <a:p>
                <a:pPr marL="6350" indent="-6350">
                  <a:spcBef>
                    <a:spcPct val="20000"/>
                  </a:spcBef>
                </a:pPr>
                <a:r>
                  <a:rPr lang="en-US" b="1" dirty="0">
                    <a:solidFill>
                      <a:schemeClr val="accent1">
                        <a:lumMod val="50000"/>
                      </a:schemeClr>
                    </a:solidFill>
                  </a:rPr>
                  <a:t>General partnership</a:t>
                </a:r>
              </a:p>
            </p:txBody>
          </p:sp>
          <p:sp>
            <p:nvSpPr>
              <p:cNvPr id="89" name="Oval 15">
                <a:extLst>
                  <a:ext uri="{FF2B5EF4-FFF2-40B4-BE49-F238E27FC236}">
                    <a16:creationId xmlns:a16="http://schemas.microsoft.com/office/drawing/2014/main" id="{654AFCC7-898C-4638-B54E-38621D089253}"/>
                  </a:ext>
                </a:extLst>
              </p:cNvPr>
              <p:cNvSpPr/>
              <p:nvPr/>
            </p:nvSpPr>
            <p:spPr>
              <a:xfrm>
                <a:off x="1583379" y="3313521"/>
                <a:ext cx="273600" cy="273600"/>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cxnSp>
          <p:nvCxnSpPr>
            <p:cNvPr id="78" name="Connector: Elbow 18">
              <a:extLst>
                <a:ext uri="{FF2B5EF4-FFF2-40B4-BE49-F238E27FC236}">
                  <a16:creationId xmlns:a16="http://schemas.microsoft.com/office/drawing/2014/main" id="{5E465A54-9BAC-44FB-97E5-4C6A72C2E72E}"/>
                </a:ext>
              </a:extLst>
            </p:cNvPr>
            <p:cNvCxnSpPr>
              <a:cxnSpLocks/>
              <a:endCxn id="87" idx="2"/>
            </p:cNvCxnSpPr>
            <p:nvPr/>
          </p:nvCxnSpPr>
          <p:spPr>
            <a:xfrm rot="16200000" flipH="1">
              <a:off x="4682493" y="3622678"/>
              <a:ext cx="2327872" cy="413240"/>
            </a:xfrm>
            <a:prstGeom prst="bentConnector2">
              <a:avLst/>
            </a:prstGeom>
            <a:ln w="31750">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9" name="Grupa 78">
              <a:extLst>
                <a:ext uri="{FF2B5EF4-FFF2-40B4-BE49-F238E27FC236}">
                  <a16:creationId xmlns:a16="http://schemas.microsoft.com/office/drawing/2014/main" id="{A27A709D-0121-4F08-B31C-0B7219B2D5F7}"/>
                </a:ext>
              </a:extLst>
            </p:cNvPr>
            <p:cNvGrpSpPr/>
            <p:nvPr/>
          </p:nvGrpSpPr>
          <p:grpSpPr>
            <a:xfrm>
              <a:off x="6053049" y="4698880"/>
              <a:ext cx="2459723" cy="588715"/>
              <a:chOff x="1582512" y="4438725"/>
              <a:chExt cx="2740623" cy="655946"/>
            </a:xfrm>
          </p:grpSpPr>
          <p:sp>
            <p:nvSpPr>
              <p:cNvPr id="86" name="Rectangle 61">
                <a:extLst>
                  <a:ext uri="{FF2B5EF4-FFF2-40B4-BE49-F238E27FC236}">
                    <a16:creationId xmlns:a16="http://schemas.microsoft.com/office/drawing/2014/main" id="{DCA1C49B-59D8-48BA-A5ED-608B21B5E1AB}"/>
                  </a:ext>
                </a:extLst>
              </p:cNvPr>
              <p:cNvSpPr/>
              <p:nvPr/>
            </p:nvSpPr>
            <p:spPr>
              <a:xfrm>
                <a:off x="1919537" y="4438725"/>
                <a:ext cx="2403598" cy="655946"/>
              </a:xfrm>
              <a:prstGeom prst="rect">
                <a:avLst/>
              </a:prstGeom>
            </p:spPr>
            <p:txBody>
              <a:bodyPr wrap="square" anchor="ctr">
                <a:noAutofit/>
              </a:bodyPr>
              <a:lstStyle/>
              <a:p>
                <a:pPr marL="6350" indent="-6350">
                  <a:spcBef>
                    <a:spcPct val="20000"/>
                  </a:spcBef>
                </a:pPr>
                <a:r>
                  <a:rPr lang="en-US" b="1" dirty="0">
                    <a:solidFill>
                      <a:schemeClr val="accent1">
                        <a:lumMod val="50000"/>
                      </a:schemeClr>
                    </a:solidFill>
                  </a:rPr>
                  <a:t>Limited liability partnership – LLP</a:t>
                </a:r>
              </a:p>
            </p:txBody>
          </p:sp>
          <p:sp>
            <p:nvSpPr>
              <p:cNvPr id="87" name="Oval 19">
                <a:extLst>
                  <a:ext uri="{FF2B5EF4-FFF2-40B4-BE49-F238E27FC236}">
                    <a16:creationId xmlns:a16="http://schemas.microsoft.com/office/drawing/2014/main" id="{5031BC3F-7A3B-41F1-93F6-D3D4BAF9DC32}"/>
                  </a:ext>
                </a:extLst>
              </p:cNvPr>
              <p:cNvSpPr/>
              <p:nvPr/>
            </p:nvSpPr>
            <p:spPr>
              <a:xfrm>
                <a:off x="1582512" y="4629894"/>
                <a:ext cx="273600" cy="273600"/>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80" name="Grupa 79">
              <a:extLst>
                <a:ext uri="{FF2B5EF4-FFF2-40B4-BE49-F238E27FC236}">
                  <a16:creationId xmlns:a16="http://schemas.microsoft.com/office/drawing/2014/main" id="{24C602B8-3D4D-4F6E-AA81-74B4A78AD01B}"/>
                </a:ext>
              </a:extLst>
            </p:cNvPr>
            <p:cNvGrpSpPr/>
            <p:nvPr/>
          </p:nvGrpSpPr>
          <p:grpSpPr>
            <a:xfrm>
              <a:off x="6053049" y="5445224"/>
              <a:ext cx="2456820" cy="588715"/>
              <a:chOff x="1582512" y="5738224"/>
              <a:chExt cx="2737389" cy="655946"/>
            </a:xfrm>
          </p:grpSpPr>
          <p:sp>
            <p:nvSpPr>
              <p:cNvPr id="84" name="Rectangle 62">
                <a:extLst>
                  <a:ext uri="{FF2B5EF4-FFF2-40B4-BE49-F238E27FC236}">
                    <a16:creationId xmlns:a16="http://schemas.microsoft.com/office/drawing/2014/main" id="{83A50A2D-85FB-4D9A-9393-5559DE92ABCC}"/>
                  </a:ext>
                </a:extLst>
              </p:cNvPr>
              <p:cNvSpPr/>
              <p:nvPr/>
            </p:nvSpPr>
            <p:spPr>
              <a:xfrm>
                <a:off x="1919536" y="5738224"/>
                <a:ext cx="2400365" cy="655946"/>
              </a:xfrm>
              <a:prstGeom prst="rect">
                <a:avLst/>
              </a:prstGeom>
            </p:spPr>
            <p:txBody>
              <a:bodyPr wrap="square" lIns="91440" tIns="45720" rIns="91440" bIns="45720" anchor="ctr">
                <a:noAutofit/>
              </a:bodyPr>
              <a:lstStyle/>
              <a:p>
                <a:pPr marL="6350" indent="-6350">
                  <a:spcBef>
                    <a:spcPct val="20000"/>
                  </a:spcBef>
                </a:pPr>
                <a:r>
                  <a:rPr lang="en-US" b="1">
                    <a:solidFill>
                      <a:schemeClr val="accent1">
                        <a:lumMod val="50000"/>
                      </a:schemeClr>
                    </a:solidFill>
                  </a:rPr>
                  <a:t>LimitedPartnership</a:t>
                </a:r>
                <a:endParaRPr lang="en-US" b="1" dirty="0">
                  <a:solidFill>
                    <a:schemeClr val="accent1">
                      <a:lumMod val="50000"/>
                    </a:schemeClr>
                  </a:solidFill>
                </a:endParaRPr>
              </a:p>
            </p:txBody>
          </p:sp>
          <p:sp>
            <p:nvSpPr>
              <p:cNvPr id="85" name="Oval 20">
                <a:extLst>
                  <a:ext uri="{FF2B5EF4-FFF2-40B4-BE49-F238E27FC236}">
                    <a16:creationId xmlns:a16="http://schemas.microsoft.com/office/drawing/2014/main" id="{BD737EB5-4818-4840-9300-CCC0B1D37E18}"/>
                  </a:ext>
                </a:extLst>
              </p:cNvPr>
              <p:cNvSpPr/>
              <p:nvPr/>
            </p:nvSpPr>
            <p:spPr>
              <a:xfrm>
                <a:off x="1582512" y="5925592"/>
                <a:ext cx="273600" cy="273600"/>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81" name="Grupa 80">
              <a:extLst>
                <a:ext uri="{FF2B5EF4-FFF2-40B4-BE49-F238E27FC236}">
                  <a16:creationId xmlns:a16="http://schemas.microsoft.com/office/drawing/2014/main" id="{AA2767B9-8079-4608-9CCB-2801F4A41DB8}"/>
                </a:ext>
              </a:extLst>
            </p:cNvPr>
            <p:cNvGrpSpPr/>
            <p:nvPr/>
          </p:nvGrpSpPr>
          <p:grpSpPr>
            <a:xfrm>
              <a:off x="5487610" y="2400839"/>
              <a:ext cx="2703650" cy="1503923"/>
              <a:chOff x="952500" y="2078038"/>
              <a:chExt cx="3012406" cy="1675671"/>
            </a:xfrm>
          </p:grpSpPr>
          <p:sp>
            <p:nvSpPr>
              <p:cNvPr id="82" name="Rectangle 4">
                <a:extLst>
                  <a:ext uri="{FF2B5EF4-FFF2-40B4-BE49-F238E27FC236}">
                    <a16:creationId xmlns:a16="http://schemas.microsoft.com/office/drawing/2014/main" id="{0A98DCC5-706B-4C3F-B2C8-FE97752C08DB}"/>
                  </a:ext>
                </a:extLst>
              </p:cNvPr>
              <p:cNvSpPr/>
              <p:nvPr/>
            </p:nvSpPr>
            <p:spPr>
              <a:xfrm>
                <a:off x="952500" y="2078038"/>
                <a:ext cx="3012406" cy="648072"/>
              </a:xfrm>
              <a:prstGeom prst="roundRect">
                <a:avLst>
                  <a:gd name="adj" fmla="val 50000"/>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b="1" dirty="0"/>
                  <a:t>Partnerships</a:t>
                </a:r>
              </a:p>
            </p:txBody>
          </p:sp>
          <p:sp>
            <p:nvSpPr>
              <p:cNvPr id="83" name="Freeform 9">
                <a:extLst>
                  <a:ext uri="{FF2B5EF4-FFF2-40B4-BE49-F238E27FC236}">
                    <a16:creationId xmlns:a16="http://schemas.microsoft.com/office/drawing/2014/main" id="{EFB51926-B359-4622-85F0-224836D0C040}"/>
                  </a:ext>
                </a:extLst>
              </p:cNvPr>
              <p:cNvSpPr>
                <a:spLocks noChangeAspect="1" noEditPoints="1"/>
              </p:cNvSpPr>
              <p:nvPr/>
            </p:nvSpPr>
            <p:spPr bwMode="auto">
              <a:xfrm>
                <a:off x="2012654" y="3025432"/>
                <a:ext cx="892100" cy="728277"/>
              </a:xfrm>
              <a:custGeom>
                <a:avLst/>
                <a:gdLst>
                  <a:gd name="T0" fmla="*/ 367 w 373"/>
                  <a:gd name="T1" fmla="*/ 240 h 304"/>
                  <a:gd name="T2" fmla="*/ 348 w 373"/>
                  <a:gd name="T3" fmla="*/ 304 h 304"/>
                  <a:gd name="T4" fmla="*/ 199 w 373"/>
                  <a:gd name="T5" fmla="*/ 285 h 304"/>
                  <a:gd name="T6" fmla="*/ 222 w 373"/>
                  <a:gd name="T7" fmla="*/ 240 h 304"/>
                  <a:gd name="T8" fmla="*/ 248 w 373"/>
                  <a:gd name="T9" fmla="*/ 260 h 304"/>
                  <a:gd name="T10" fmla="*/ 319 w 373"/>
                  <a:gd name="T11" fmla="*/ 240 h 304"/>
                  <a:gd name="T12" fmla="*/ 345 w 373"/>
                  <a:gd name="T13" fmla="*/ 260 h 304"/>
                  <a:gd name="T14" fmla="*/ 373 w 373"/>
                  <a:gd name="T15" fmla="*/ 209 h 304"/>
                  <a:gd name="T16" fmla="*/ 345 w 373"/>
                  <a:gd name="T17" fmla="*/ 230 h 304"/>
                  <a:gd name="T18" fmla="*/ 319 w 373"/>
                  <a:gd name="T19" fmla="*/ 216 h 304"/>
                  <a:gd name="T20" fmla="*/ 248 w 373"/>
                  <a:gd name="T21" fmla="*/ 230 h 304"/>
                  <a:gd name="T22" fmla="*/ 222 w 373"/>
                  <a:gd name="T23" fmla="*/ 216 h 304"/>
                  <a:gd name="T24" fmla="*/ 193 w 373"/>
                  <a:gd name="T25" fmla="*/ 230 h 304"/>
                  <a:gd name="T26" fmla="*/ 213 w 373"/>
                  <a:gd name="T27" fmla="*/ 188 h 304"/>
                  <a:gd name="T28" fmla="*/ 252 w 373"/>
                  <a:gd name="T29" fmla="*/ 166 h 304"/>
                  <a:gd name="T30" fmla="*/ 303 w 373"/>
                  <a:gd name="T31" fmla="*/ 160 h 304"/>
                  <a:gd name="T32" fmla="*/ 324 w 373"/>
                  <a:gd name="T33" fmla="*/ 188 h 304"/>
                  <a:gd name="T34" fmla="*/ 373 w 373"/>
                  <a:gd name="T35" fmla="*/ 209 h 304"/>
                  <a:gd name="T36" fmla="*/ 303 w 373"/>
                  <a:gd name="T37" fmla="*/ 172 h 304"/>
                  <a:gd name="T38" fmla="*/ 268 w 373"/>
                  <a:gd name="T39" fmla="*/ 168 h 304"/>
                  <a:gd name="T40" fmla="*/ 256 w 373"/>
                  <a:gd name="T41" fmla="*/ 184 h 304"/>
                  <a:gd name="T42" fmla="*/ 307 w 373"/>
                  <a:gd name="T43" fmla="*/ 188 h 304"/>
                  <a:gd name="T44" fmla="*/ 328 w 373"/>
                  <a:gd name="T45" fmla="*/ 226 h 304"/>
                  <a:gd name="T46" fmla="*/ 335 w 373"/>
                  <a:gd name="T47" fmla="*/ 251 h 304"/>
                  <a:gd name="T48" fmla="*/ 328 w 373"/>
                  <a:gd name="T49" fmla="*/ 226 h 304"/>
                  <a:gd name="T50" fmla="*/ 231 w 373"/>
                  <a:gd name="T51" fmla="*/ 251 h 304"/>
                  <a:gd name="T52" fmla="*/ 238 w 373"/>
                  <a:gd name="T53" fmla="*/ 226 h 304"/>
                  <a:gd name="T54" fmla="*/ 183 w 373"/>
                  <a:gd name="T55" fmla="*/ 243 h 304"/>
                  <a:gd name="T56" fmla="*/ 177 w 373"/>
                  <a:gd name="T57" fmla="*/ 209 h 304"/>
                  <a:gd name="T58" fmla="*/ 173 w 373"/>
                  <a:gd name="T59" fmla="*/ 162 h 304"/>
                  <a:gd name="T60" fmla="*/ 145 w 373"/>
                  <a:gd name="T61" fmla="*/ 131 h 304"/>
                  <a:gd name="T62" fmla="*/ 161 w 373"/>
                  <a:gd name="T63" fmla="*/ 83 h 304"/>
                  <a:gd name="T64" fmla="*/ 160 w 373"/>
                  <a:gd name="T65" fmla="*/ 54 h 304"/>
                  <a:gd name="T66" fmla="*/ 139 w 373"/>
                  <a:gd name="T67" fmla="*/ 20 h 304"/>
                  <a:gd name="T68" fmla="*/ 108 w 373"/>
                  <a:gd name="T69" fmla="*/ 14 h 304"/>
                  <a:gd name="T70" fmla="*/ 89 w 373"/>
                  <a:gd name="T71" fmla="*/ 13 h 304"/>
                  <a:gd name="T72" fmla="*/ 75 w 373"/>
                  <a:gd name="T73" fmla="*/ 18 h 304"/>
                  <a:gd name="T74" fmla="*/ 71 w 373"/>
                  <a:gd name="T75" fmla="*/ 45 h 304"/>
                  <a:gd name="T76" fmla="*/ 71 w 373"/>
                  <a:gd name="T77" fmla="*/ 99 h 304"/>
                  <a:gd name="T78" fmla="*/ 87 w 373"/>
                  <a:gd name="T79" fmla="*/ 140 h 304"/>
                  <a:gd name="T80" fmla="*/ 36 w 373"/>
                  <a:gd name="T81" fmla="*/ 169 h 304"/>
                  <a:gd name="T82" fmla="*/ 1 w 373"/>
                  <a:gd name="T83" fmla="*/ 256 h 304"/>
                  <a:gd name="T84" fmla="*/ 183 w 373"/>
                  <a:gd name="T85" fmla="*/ 243 h 304"/>
                  <a:gd name="T86" fmla="*/ 164 w 373"/>
                  <a:gd name="T87" fmla="*/ 146 h 304"/>
                  <a:gd name="T88" fmla="*/ 216 w 373"/>
                  <a:gd name="T89" fmla="*/ 172 h 304"/>
                  <a:gd name="T90" fmla="*/ 231 w 373"/>
                  <a:gd name="T91" fmla="*/ 172 h 304"/>
                  <a:gd name="T92" fmla="*/ 262 w 373"/>
                  <a:gd name="T93" fmla="*/ 144 h 304"/>
                  <a:gd name="T94" fmla="*/ 282 w 373"/>
                  <a:gd name="T95" fmla="*/ 143 h 304"/>
                  <a:gd name="T96" fmla="*/ 251 w 373"/>
                  <a:gd name="T97" fmla="*/ 115 h 304"/>
                  <a:gd name="T98" fmla="*/ 275 w 373"/>
                  <a:gd name="T99" fmla="*/ 109 h 304"/>
                  <a:gd name="T100" fmla="*/ 231 w 373"/>
                  <a:gd name="T101" fmla="*/ 1 h 304"/>
                  <a:gd name="T102" fmla="*/ 213 w 373"/>
                  <a:gd name="T103" fmla="*/ 5 h 304"/>
                  <a:gd name="T104" fmla="*/ 186 w 373"/>
                  <a:gd name="T105" fmla="*/ 21 h 304"/>
                  <a:gd name="T106" fmla="*/ 207 w 373"/>
                  <a:gd name="T107" fmla="*/ 115 h 304"/>
                  <a:gd name="T108" fmla="*/ 177 w 373"/>
                  <a:gd name="T109" fmla="*/ 14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304">
                    <a:moveTo>
                      <a:pt x="345" y="240"/>
                    </a:moveTo>
                    <a:cubicBezTo>
                      <a:pt x="367" y="240"/>
                      <a:pt x="367" y="240"/>
                      <a:pt x="367" y="240"/>
                    </a:cubicBezTo>
                    <a:cubicBezTo>
                      <a:pt x="367" y="285"/>
                      <a:pt x="367" y="285"/>
                      <a:pt x="367" y="285"/>
                    </a:cubicBezTo>
                    <a:cubicBezTo>
                      <a:pt x="367" y="295"/>
                      <a:pt x="358" y="304"/>
                      <a:pt x="348" y="304"/>
                    </a:cubicBezTo>
                    <a:cubicBezTo>
                      <a:pt x="217" y="304"/>
                      <a:pt x="217" y="304"/>
                      <a:pt x="217" y="304"/>
                    </a:cubicBezTo>
                    <a:cubicBezTo>
                      <a:pt x="207" y="304"/>
                      <a:pt x="199" y="295"/>
                      <a:pt x="199" y="285"/>
                    </a:cubicBezTo>
                    <a:cubicBezTo>
                      <a:pt x="199" y="240"/>
                      <a:pt x="199" y="240"/>
                      <a:pt x="199" y="240"/>
                    </a:cubicBezTo>
                    <a:cubicBezTo>
                      <a:pt x="222" y="240"/>
                      <a:pt x="222" y="240"/>
                      <a:pt x="222" y="240"/>
                    </a:cubicBezTo>
                    <a:cubicBezTo>
                      <a:pt x="222" y="260"/>
                      <a:pt x="222" y="260"/>
                      <a:pt x="222" y="260"/>
                    </a:cubicBezTo>
                    <a:cubicBezTo>
                      <a:pt x="248" y="260"/>
                      <a:pt x="248" y="260"/>
                      <a:pt x="248" y="260"/>
                    </a:cubicBezTo>
                    <a:cubicBezTo>
                      <a:pt x="248" y="240"/>
                      <a:pt x="248" y="240"/>
                      <a:pt x="248" y="240"/>
                    </a:cubicBezTo>
                    <a:cubicBezTo>
                      <a:pt x="319" y="240"/>
                      <a:pt x="319" y="240"/>
                      <a:pt x="319" y="240"/>
                    </a:cubicBezTo>
                    <a:cubicBezTo>
                      <a:pt x="319" y="260"/>
                      <a:pt x="319" y="260"/>
                      <a:pt x="319" y="260"/>
                    </a:cubicBezTo>
                    <a:cubicBezTo>
                      <a:pt x="345" y="260"/>
                      <a:pt x="345" y="260"/>
                      <a:pt x="345" y="260"/>
                    </a:cubicBezTo>
                    <a:cubicBezTo>
                      <a:pt x="345" y="240"/>
                      <a:pt x="345" y="240"/>
                      <a:pt x="345" y="240"/>
                    </a:cubicBezTo>
                    <a:close/>
                    <a:moveTo>
                      <a:pt x="373" y="209"/>
                    </a:moveTo>
                    <a:cubicBezTo>
                      <a:pt x="373" y="209"/>
                      <a:pt x="373" y="209"/>
                      <a:pt x="373" y="230"/>
                    </a:cubicBezTo>
                    <a:cubicBezTo>
                      <a:pt x="373" y="230"/>
                      <a:pt x="373" y="230"/>
                      <a:pt x="345" y="230"/>
                    </a:cubicBezTo>
                    <a:cubicBezTo>
                      <a:pt x="345" y="230"/>
                      <a:pt x="345" y="230"/>
                      <a:pt x="345" y="216"/>
                    </a:cubicBezTo>
                    <a:cubicBezTo>
                      <a:pt x="345" y="216"/>
                      <a:pt x="345" y="216"/>
                      <a:pt x="319" y="216"/>
                    </a:cubicBezTo>
                    <a:cubicBezTo>
                      <a:pt x="319" y="216"/>
                      <a:pt x="319" y="216"/>
                      <a:pt x="319" y="230"/>
                    </a:cubicBezTo>
                    <a:cubicBezTo>
                      <a:pt x="319" y="230"/>
                      <a:pt x="319" y="230"/>
                      <a:pt x="248" y="230"/>
                    </a:cubicBezTo>
                    <a:cubicBezTo>
                      <a:pt x="248" y="230"/>
                      <a:pt x="248" y="230"/>
                      <a:pt x="248" y="216"/>
                    </a:cubicBezTo>
                    <a:cubicBezTo>
                      <a:pt x="248" y="216"/>
                      <a:pt x="248" y="216"/>
                      <a:pt x="222" y="216"/>
                    </a:cubicBezTo>
                    <a:cubicBezTo>
                      <a:pt x="222" y="216"/>
                      <a:pt x="222" y="216"/>
                      <a:pt x="222" y="230"/>
                    </a:cubicBezTo>
                    <a:cubicBezTo>
                      <a:pt x="222" y="230"/>
                      <a:pt x="222" y="230"/>
                      <a:pt x="193" y="230"/>
                    </a:cubicBezTo>
                    <a:cubicBezTo>
                      <a:pt x="193" y="230"/>
                      <a:pt x="193" y="230"/>
                      <a:pt x="193" y="209"/>
                    </a:cubicBezTo>
                    <a:cubicBezTo>
                      <a:pt x="193" y="198"/>
                      <a:pt x="202" y="188"/>
                      <a:pt x="213" y="188"/>
                    </a:cubicBezTo>
                    <a:cubicBezTo>
                      <a:pt x="213" y="188"/>
                      <a:pt x="213" y="188"/>
                      <a:pt x="241" y="188"/>
                    </a:cubicBezTo>
                    <a:cubicBezTo>
                      <a:pt x="241" y="188"/>
                      <a:pt x="241" y="188"/>
                      <a:pt x="252" y="166"/>
                    </a:cubicBezTo>
                    <a:cubicBezTo>
                      <a:pt x="254" y="162"/>
                      <a:pt x="258" y="160"/>
                      <a:pt x="262" y="160"/>
                    </a:cubicBezTo>
                    <a:cubicBezTo>
                      <a:pt x="262" y="160"/>
                      <a:pt x="262" y="160"/>
                      <a:pt x="303" y="160"/>
                    </a:cubicBezTo>
                    <a:cubicBezTo>
                      <a:pt x="306" y="160"/>
                      <a:pt x="311" y="162"/>
                      <a:pt x="313" y="166"/>
                    </a:cubicBezTo>
                    <a:cubicBezTo>
                      <a:pt x="313" y="166"/>
                      <a:pt x="313" y="166"/>
                      <a:pt x="324" y="188"/>
                    </a:cubicBezTo>
                    <a:cubicBezTo>
                      <a:pt x="324" y="188"/>
                      <a:pt x="324" y="188"/>
                      <a:pt x="352" y="188"/>
                    </a:cubicBezTo>
                    <a:cubicBezTo>
                      <a:pt x="363" y="188"/>
                      <a:pt x="373" y="198"/>
                      <a:pt x="373" y="209"/>
                    </a:cubicBezTo>
                    <a:close/>
                    <a:moveTo>
                      <a:pt x="310" y="184"/>
                    </a:moveTo>
                    <a:cubicBezTo>
                      <a:pt x="303" y="172"/>
                      <a:pt x="303" y="172"/>
                      <a:pt x="303" y="172"/>
                    </a:cubicBezTo>
                    <a:cubicBezTo>
                      <a:pt x="302" y="170"/>
                      <a:pt x="299" y="168"/>
                      <a:pt x="296" y="168"/>
                    </a:cubicBezTo>
                    <a:cubicBezTo>
                      <a:pt x="268" y="168"/>
                      <a:pt x="268" y="168"/>
                      <a:pt x="268" y="168"/>
                    </a:cubicBezTo>
                    <a:cubicBezTo>
                      <a:pt x="266" y="168"/>
                      <a:pt x="263" y="170"/>
                      <a:pt x="262" y="173"/>
                    </a:cubicBezTo>
                    <a:cubicBezTo>
                      <a:pt x="256" y="184"/>
                      <a:pt x="256" y="184"/>
                      <a:pt x="256" y="184"/>
                    </a:cubicBezTo>
                    <a:cubicBezTo>
                      <a:pt x="255" y="186"/>
                      <a:pt x="256" y="188"/>
                      <a:pt x="258" y="188"/>
                    </a:cubicBezTo>
                    <a:cubicBezTo>
                      <a:pt x="307" y="188"/>
                      <a:pt x="307" y="188"/>
                      <a:pt x="307" y="188"/>
                    </a:cubicBezTo>
                    <a:cubicBezTo>
                      <a:pt x="310" y="188"/>
                      <a:pt x="311" y="186"/>
                      <a:pt x="310" y="184"/>
                    </a:cubicBezTo>
                    <a:close/>
                    <a:moveTo>
                      <a:pt x="328" y="226"/>
                    </a:moveTo>
                    <a:cubicBezTo>
                      <a:pt x="328" y="251"/>
                      <a:pt x="328" y="251"/>
                      <a:pt x="328" y="251"/>
                    </a:cubicBezTo>
                    <a:cubicBezTo>
                      <a:pt x="335" y="251"/>
                      <a:pt x="335" y="251"/>
                      <a:pt x="335" y="251"/>
                    </a:cubicBezTo>
                    <a:cubicBezTo>
                      <a:pt x="335" y="226"/>
                      <a:pt x="335" y="226"/>
                      <a:pt x="335" y="226"/>
                    </a:cubicBezTo>
                    <a:cubicBezTo>
                      <a:pt x="328" y="226"/>
                      <a:pt x="328" y="226"/>
                      <a:pt x="328" y="226"/>
                    </a:cubicBezTo>
                    <a:close/>
                    <a:moveTo>
                      <a:pt x="231" y="226"/>
                    </a:moveTo>
                    <a:cubicBezTo>
                      <a:pt x="231" y="251"/>
                      <a:pt x="231" y="251"/>
                      <a:pt x="231" y="251"/>
                    </a:cubicBezTo>
                    <a:cubicBezTo>
                      <a:pt x="238" y="251"/>
                      <a:pt x="238" y="251"/>
                      <a:pt x="238" y="251"/>
                    </a:cubicBezTo>
                    <a:cubicBezTo>
                      <a:pt x="238" y="226"/>
                      <a:pt x="238" y="226"/>
                      <a:pt x="238" y="226"/>
                    </a:cubicBezTo>
                    <a:cubicBezTo>
                      <a:pt x="231" y="226"/>
                      <a:pt x="231" y="226"/>
                      <a:pt x="231" y="226"/>
                    </a:cubicBezTo>
                    <a:close/>
                    <a:moveTo>
                      <a:pt x="183" y="243"/>
                    </a:moveTo>
                    <a:cubicBezTo>
                      <a:pt x="179" y="240"/>
                      <a:pt x="177" y="236"/>
                      <a:pt x="177" y="230"/>
                    </a:cubicBezTo>
                    <a:cubicBezTo>
                      <a:pt x="177" y="209"/>
                      <a:pt x="177" y="209"/>
                      <a:pt x="177" y="209"/>
                    </a:cubicBezTo>
                    <a:cubicBezTo>
                      <a:pt x="177" y="194"/>
                      <a:pt x="186" y="180"/>
                      <a:pt x="200" y="175"/>
                    </a:cubicBezTo>
                    <a:cubicBezTo>
                      <a:pt x="190" y="170"/>
                      <a:pt x="174" y="163"/>
                      <a:pt x="173" y="162"/>
                    </a:cubicBezTo>
                    <a:cubicBezTo>
                      <a:pt x="168" y="160"/>
                      <a:pt x="153" y="154"/>
                      <a:pt x="149" y="149"/>
                    </a:cubicBezTo>
                    <a:cubicBezTo>
                      <a:pt x="146" y="146"/>
                      <a:pt x="145" y="141"/>
                      <a:pt x="145" y="131"/>
                    </a:cubicBezTo>
                    <a:cubicBezTo>
                      <a:pt x="146" y="123"/>
                      <a:pt x="147" y="122"/>
                      <a:pt x="150" y="112"/>
                    </a:cubicBezTo>
                    <a:cubicBezTo>
                      <a:pt x="154" y="107"/>
                      <a:pt x="160" y="94"/>
                      <a:pt x="161" y="83"/>
                    </a:cubicBezTo>
                    <a:cubicBezTo>
                      <a:pt x="162" y="75"/>
                      <a:pt x="159" y="67"/>
                      <a:pt x="159" y="67"/>
                    </a:cubicBezTo>
                    <a:cubicBezTo>
                      <a:pt x="160" y="54"/>
                      <a:pt x="160" y="54"/>
                      <a:pt x="160" y="54"/>
                    </a:cubicBezTo>
                    <a:cubicBezTo>
                      <a:pt x="160" y="54"/>
                      <a:pt x="160" y="48"/>
                      <a:pt x="158" y="40"/>
                    </a:cubicBezTo>
                    <a:cubicBezTo>
                      <a:pt x="154" y="28"/>
                      <a:pt x="141" y="21"/>
                      <a:pt x="139" y="20"/>
                    </a:cubicBezTo>
                    <a:cubicBezTo>
                      <a:pt x="135" y="17"/>
                      <a:pt x="125" y="15"/>
                      <a:pt x="120" y="14"/>
                    </a:cubicBezTo>
                    <a:cubicBezTo>
                      <a:pt x="117" y="13"/>
                      <a:pt x="112" y="14"/>
                      <a:pt x="108" y="14"/>
                    </a:cubicBezTo>
                    <a:cubicBezTo>
                      <a:pt x="103" y="14"/>
                      <a:pt x="97" y="17"/>
                      <a:pt x="94" y="18"/>
                    </a:cubicBezTo>
                    <a:cubicBezTo>
                      <a:pt x="91" y="18"/>
                      <a:pt x="89" y="13"/>
                      <a:pt x="89" y="13"/>
                    </a:cubicBezTo>
                    <a:cubicBezTo>
                      <a:pt x="87" y="15"/>
                      <a:pt x="87" y="19"/>
                      <a:pt x="87" y="19"/>
                    </a:cubicBezTo>
                    <a:cubicBezTo>
                      <a:pt x="83" y="16"/>
                      <a:pt x="75" y="18"/>
                      <a:pt x="75" y="18"/>
                    </a:cubicBezTo>
                    <a:cubicBezTo>
                      <a:pt x="80" y="18"/>
                      <a:pt x="83" y="23"/>
                      <a:pt x="83" y="26"/>
                    </a:cubicBezTo>
                    <a:cubicBezTo>
                      <a:pt x="83" y="28"/>
                      <a:pt x="73" y="39"/>
                      <a:pt x="71" y="45"/>
                    </a:cubicBezTo>
                    <a:cubicBezTo>
                      <a:pt x="68" y="50"/>
                      <a:pt x="70" y="67"/>
                      <a:pt x="70" y="67"/>
                    </a:cubicBezTo>
                    <a:cubicBezTo>
                      <a:pt x="65" y="76"/>
                      <a:pt x="70" y="97"/>
                      <a:pt x="71" y="99"/>
                    </a:cubicBezTo>
                    <a:cubicBezTo>
                      <a:pt x="73" y="101"/>
                      <a:pt x="75" y="109"/>
                      <a:pt x="79" y="112"/>
                    </a:cubicBezTo>
                    <a:cubicBezTo>
                      <a:pt x="84" y="116"/>
                      <a:pt x="88" y="132"/>
                      <a:pt x="87" y="140"/>
                    </a:cubicBezTo>
                    <a:cubicBezTo>
                      <a:pt x="86" y="149"/>
                      <a:pt x="64" y="156"/>
                      <a:pt x="61" y="158"/>
                    </a:cubicBezTo>
                    <a:cubicBezTo>
                      <a:pt x="57" y="160"/>
                      <a:pt x="45" y="164"/>
                      <a:pt x="36" y="169"/>
                    </a:cubicBezTo>
                    <a:cubicBezTo>
                      <a:pt x="27" y="173"/>
                      <a:pt x="14" y="185"/>
                      <a:pt x="8" y="196"/>
                    </a:cubicBezTo>
                    <a:cubicBezTo>
                      <a:pt x="3" y="207"/>
                      <a:pt x="0" y="249"/>
                      <a:pt x="1" y="256"/>
                    </a:cubicBezTo>
                    <a:cubicBezTo>
                      <a:pt x="2" y="265"/>
                      <a:pt x="118" y="267"/>
                      <a:pt x="183" y="263"/>
                    </a:cubicBezTo>
                    <a:lnTo>
                      <a:pt x="183" y="243"/>
                    </a:lnTo>
                    <a:close/>
                    <a:moveTo>
                      <a:pt x="177" y="141"/>
                    </a:moveTo>
                    <a:cubicBezTo>
                      <a:pt x="175" y="142"/>
                      <a:pt x="170" y="144"/>
                      <a:pt x="164" y="146"/>
                    </a:cubicBezTo>
                    <a:cubicBezTo>
                      <a:pt x="171" y="150"/>
                      <a:pt x="180" y="155"/>
                      <a:pt x="183" y="156"/>
                    </a:cubicBezTo>
                    <a:cubicBezTo>
                      <a:pt x="185" y="157"/>
                      <a:pt x="211" y="168"/>
                      <a:pt x="216" y="172"/>
                    </a:cubicBezTo>
                    <a:cubicBezTo>
                      <a:pt x="216" y="172"/>
                      <a:pt x="216" y="172"/>
                      <a:pt x="216" y="172"/>
                    </a:cubicBezTo>
                    <a:cubicBezTo>
                      <a:pt x="231" y="172"/>
                      <a:pt x="231" y="172"/>
                      <a:pt x="231" y="172"/>
                    </a:cubicBezTo>
                    <a:cubicBezTo>
                      <a:pt x="238" y="159"/>
                      <a:pt x="238" y="159"/>
                      <a:pt x="238" y="159"/>
                    </a:cubicBezTo>
                    <a:cubicBezTo>
                      <a:pt x="242" y="150"/>
                      <a:pt x="252" y="144"/>
                      <a:pt x="262" y="144"/>
                    </a:cubicBezTo>
                    <a:cubicBezTo>
                      <a:pt x="283" y="144"/>
                      <a:pt x="283" y="144"/>
                      <a:pt x="283" y="144"/>
                    </a:cubicBezTo>
                    <a:cubicBezTo>
                      <a:pt x="282" y="143"/>
                      <a:pt x="282" y="143"/>
                      <a:pt x="282" y="143"/>
                    </a:cubicBezTo>
                    <a:cubicBezTo>
                      <a:pt x="278" y="141"/>
                      <a:pt x="263" y="134"/>
                      <a:pt x="260" y="130"/>
                    </a:cubicBezTo>
                    <a:cubicBezTo>
                      <a:pt x="257" y="128"/>
                      <a:pt x="251" y="123"/>
                      <a:pt x="251" y="115"/>
                    </a:cubicBezTo>
                    <a:cubicBezTo>
                      <a:pt x="251" y="114"/>
                      <a:pt x="252" y="114"/>
                      <a:pt x="252" y="114"/>
                    </a:cubicBezTo>
                    <a:cubicBezTo>
                      <a:pt x="262" y="112"/>
                      <a:pt x="271" y="110"/>
                      <a:pt x="275" y="109"/>
                    </a:cubicBezTo>
                    <a:cubicBezTo>
                      <a:pt x="285" y="97"/>
                      <a:pt x="283" y="68"/>
                      <a:pt x="276" y="36"/>
                    </a:cubicBezTo>
                    <a:cubicBezTo>
                      <a:pt x="270" y="5"/>
                      <a:pt x="231" y="1"/>
                      <a:pt x="231" y="1"/>
                    </a:cubicBezTo>
                    <a:cubicBezTo>
                      <a:pt x="231" y="1"/>
                      <a:pt x="226" y="0"/>
                      <a:pt x="220" y="1"/>
                    </a:cubicBezTo>
                    <a:cubicBezTo>
                      <a:pt x="217" y="2"/>
                      <a:pt x="215" y="4"/>
                      <a:pt x="213" y="5"/>
                    </a:cubicBezTo>
                    <a:cubicBezTo>
                      <a:pt x="211" y="5"/>
                      <a:pt x="206" y="5"/>
                      <a:pt x="203" y="6"/>
                    </a:cubicBezTo>
                    <a:cubicBezTo>
                      <a:pt x="197" y="10"/>
                      <a:pt x="192" y="14"/>
                      <a:pt x="186" y="21"/>
                    </a:cubicBezTo>
                    <a:cubicBezTo>
                      <a:pt x="170" y="40"/>
                      <a:pt x="173" y="101"/>
                      <a:pt x="175" y="108"/>
                    </a:cubicBezTo>
                    <a:cubicBezTo>
                      <a:pt x="176" y="112"/>
                      <a:pt x="193" y="114"/>
                      <a:pt x="207" y="115"/>
                    </a:cubicBezTo>
                    <a:cubicBezTo>
                      <a:pt x="207" y="118"/>
                      <a:pt x="207" y="121"/>
                      <a:pt x="207" y="122"/>
                    </a:cubicBezTo>
                    <a:cubicBezTo>
                      <a:pt x="206" y="130"/>
                      <a:pt x="181" y="139"/>
                      <a:pt x="177" y="1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dirty="0"/>
              </a:p>
            </p:txBody>
          </p:sp>
        </p:grpSp>
      </p:grpSp>
    </p:spTree>
    <p:extLst>
      <p:ext uri="{BB962C8B-B14F-4D97-AF65-F5344CB8AC3E}">
        <p14:creationId xmlns:p14="http://schemas.microsoft.com/office/powerpoint/2010/main" val="2795082659"/>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 Content of Company Types Presentation Slide Deck</a:t>
            </a:r>
          </a:p>
        </p:txBody>
      </p:sp>
      <p:grpSp>
        <p:nvGrpSpPr>
          <p:cNvPr id="10" name="Group 9">
            <a:extLst>
              <a:ext uri="{FF2B5EF4-FFF2-40B4-BE49-F238E27FC236}">
                <a16:creationId xmlns:a16="http://schemas.microsoft.com/office/drawing/2014/main" id="{41870FB3-8E3B-4724-80A6-D6A8D8544968}"/>
              </a:ext>
            </a:extLst>
          </p:cNvPr>
          <p:cNvGrpSpPr/>
          <p:nvPr/>
        </p:nvGrpSpPr>
        <p:grpSpPr>
          <a:xfrm>
            <a:off x="1769644" y="1484784"/>
            <a:ext cx="8652712" cy="4248471"/>
            <a:chOff x="1667507" y="1628800"/>
            <a:chExt cx="8652712" cy="4248471"/>
          </a:xfrm>
        </p:grpSpPr>
        <p:sp>
          <p:nvSpPr>
            <p:cNvPr id="25" name="Prostokąt 10">
              <a:extLst>
                <a:ext uri="{FF2B5EF4-FFF2-40B4-BE49-F238E27FC236}">
                  <a16:creationId xmlns:a16="http://schemas.microsoft.com/office/drawing/2014/main" id="{99CA62CF-1869-4CFB-AEF9-D2C9BE70C9B2}"/>
                </a:ext>
              </a:extLst>
            </p:cNvPr>
            <p:cNvSpPr/>
            <p:nvPr/>
          </p:nvSpPr>
          <p:spPr>
            <a:xfrm>
              <a:off x="1667507" y="1628800"/>
              <a:ext cx="6941799" cy="424847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tIns="288000" rIns="288000" bIns="144000" rtlCol="0" anchor="t"/>
            <a:lstStyle/>
            <a:p>
              <a:pPr>
                <a:spcBef>
                  <a:spcPts val="1000"/>
                </a:spcBef>
                <a:buClr>
                  <a:srgbClr val="159794"/>
                </a:buClr>
              </a:pPr>
              <a:endParaRPr lang="en-US" sz="1600" dirty="0">
                <a:solidFill>
                  <a:prstClr val="black">
                    <a:lumMod val="65000"/>
                    <a:lumOff val="35000"/>
                  </a:prstClr>
                </a:solidFill>
              </a:endParaRPr>
            </a:p>
          </p:txBody>
        </p:sp>
        <p:sp>
          <p:nvSpPr>
            <p:cNvPr id="3" name="Content Placeholder 2"/>
            <p:cNvSpPr txBox="1">
              <a:spLocks/>
            </p:cNvSpPr>
            <p:nvPr/>
          </p:nvSpPr>
          <p:spPr>
            <a:xfrm>
              <a:off x="1912565" y="1742672"/>
              <a:ext cx="5817257" cy="4020726"/>
            </a:xfrm>
            <a:prstGeom prst="rect">
              <a:avLst/>
            </a:prstGeom>
            <a:noFill/>
          </p:spPr>
          <p:txBody>
            <a:bodyPr lIns="180000" tIns="144000" anchor="ctr">
              <a:noAutofit/>
            </a:bodyPr>
            <a:lstStyle>
              <a:lvl1pPr marL="457189" indent="-457189" algn="l" defTabSz="1219170" rtl="0" eaLnBrk="1" latinLnBrk="0" hangingPunct="1">
                <a:spcBef>
                  <a:spcPct val="20000"/>
                </a:spcBef>
                <a:buClr>
                  <a:schemeClr val="accent1"/>
                </a:buClr>
                <a:buFont typeface="Arial" pitchFamily="34" charset="0"/>
                <a:buChar char="•"/>
                <a:defRPr sz="3200" kern="1200">
                  <a:solidFill>
                    <a:schemeClr val="bg2">
                      <a:lumMod val="25000"/>
                    </a:schemeClr>
                  </a:solidFill>
                  <a:latin typeface="+mn-lt"/>
                  <a:ea typeface="+mn-ea"/>
                  <a:cs typeface="+mn-cs"/>
                </a:defRPr>
              </a:lvl1pPr>
              <a:lvl2pPr marL="990575" indent="-380990" algn="l" defTabSz="1219170" rtl="0" eaLnBrk="1" latinLnBrk="0" hangingPunct="1">
                <a:spcBef>
                  <a:spcPct val="20000"/>
                </a:spcBef>
                <a:buClr>
                  <a:schemeClr val="accent1"/>
                </a:buClr>
                <a:buFont typeface="Arial" pitchFamily="34" charset="0"/>
                <a:buChar char="•"/>
                <a:defRPr sz="2667" kern="1200">
                  <a:solidFill>
                    <a:schemeClr val="bg2">
                      <a:lumMod val="25000"/>
                    </a:schemeClr>
                  </a:solidFill>
                  <a:latin typeface="+mn-lt"/>
                  <a:ea typeface="+mn-ea"/>
                  <a:cs typeface="+mn-cs"/>
                </a:defRPr>
              </a:lvl2pPr>
              <a:lvl3pPr marL="1523962" indent="-304792" algn="l" defTabSz="1219170" rtl="0" eaLnBrk="1" latinLnBrk="0" hangingPunct="1">
                <a:spcBef>
                  <a:spcPct val="20000"/>
                </a:spcBef>
                <a:buClr>
                  <a:schemeClr val="accent1"/>
                </a:buClr>
                <a:buFont typeface="Arial" pitchFamily="34" charset="0"/>
                <a:buChar char="•"/>
                <a:defRPr sz="2400" kern="1200" baseline="0">
                  <a:solidFill>
                    <a:schemeClr val="bg2">
                      <a:lumMod val="25000"/>
                    </a:schemeClr>
                  </a:solidFill>
                  <a:latin typeface="+mn-lt"/>
                  <a:ea typeface="+mn-ea"/>
                  <a:cs typeface="+mn-cs"/>
                </a:defRPr>
              </a:lvl3pPr>
              <a:lvl4pPr marL="2133547"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4pPr>
              <a:lvl5pPr marL="2743131" indent="-304792" algn="l" defTabSz="1219170" rtl="0" eaLnBrk="1" latinLnBrk="0" hangingPunct="1">
                <a:spcBef>
                  <a:spcPct val="20000"/>
                </a:spcBef>
                <a:buClr>
                  <a:schemeClr val="accent1"/>
                </a:buClr>
                <a:buFont typeface="Arial" pitchFamily="34" charset="0"/>
                <a:buChar char="•"/>
                <a:defRPr sz="2133" kern="1200">
                  <a:solidFill>
                    <a:schemeClr val="bg2">
                      <a:lumMod val="25000"/>
                    </a:schemeClr>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457200" indent="-457200">
                <a:spcBef>
                  <a:spcPts val="300"/>
                </a:spcBef>
                <a:spcAft>
                  <a:spcPts val="600"/>
                </a:spcAft>
                <a:buClrTx/>
                <a:buFont typeface="+mj-lt"/>
                <a:buAutoNum type="arabicPeriod"/>
              </a:pPr>
              <a:r>
                <a:rPr lang="en-US" sz="2000" dirty="0">
                  <a:solidFill>
                    <a:schemeClr val="tx1"/>
                  </a:solidFill>
                </a:rPr>
                <a:t>Private &amp; Public Sectors Business Entities</a:t>
              </a:r>
            </a:p>
            <a:p>
              <a:pPr marL="457200" indent="-457200">
                <a:spcBef>
                  <a:spcPts val="300"/>
                </a:spcBef>
                <a:spcAft>
                  <a:spcPts val="600"/>
                </a:spcAft>
                <a:buClrTx/>
                <a:buFont typeface="+mj-lt"/>
                <a:buAutoNum type="arabicPeriod"/>
              </a:pPr>
              <a:r>
                <a:rPr lang="en-US" sz="2000" dirty="0">
                  <a:solidFill>
                    <a:schemeClr val="tx1"/>
                  </a:solidFill>
                </a:rPr>
                <a:t>US and UK Company Types </a:t>
              </a:r>
            </a:p>
            <a:p>
              <a:pPr marL="457200" indent="-457200">
                <a:spcBef>
                  <a:spcPts val="300"/>
                </a:spcBef>
                <a:spcAft>
                  <a:spcPts val="600"/>
                </a:spcAft>
                <a:buClrTx/>
                <a:buFont typeface="+mj-lt"/>
                <a:buAutoNum type="arabicPeriod"/>
              </a:pPr>
              <a:r>
                <a:rPr lang="en-US" sz="2000" dirty="0">
                  <a:solidFill>
                    <a:schemeClr val="tx1"/>
                  </a:solidFill>
                </a:rPr>
                <a:t>Corporation vs LLC</a:t>
              </a:r>
            </a:p>
            <a:p>
              <a:pPr marL="457200" indent="-457200">
                <a:spcBef>
                  <a:spcPts val="300"/>
                </a:spcBef>
                <a:spcAft>
                  <a:spcPts val="600"/>
                </a:spcAft>
                <a:buClrTx/>
                <a:buFont typeface="+mj-lt"/>
                <a:buAutoNum type="arabicPeriod"/>
              </a:pPr>
              <a:r>
                <a:rPr lang="en-US" sz="2000" dirty="0">
                  <a:solidFill>
                    <a:schemeClr val="tx1"/>
                  </a:solidFill>
                </a:rPr>
                <a:t>Specific Company Type Explanation Templates</a:t>
              </a:r>
            </a:p>
            <a:p>
              <a:pPr marL="457200" indent="-457200">
                <a:spcBef>
                  <a:spcPts val="300"/>
                </a:spcBef>
                <a:spcAft>
                  <a:spcPts val="600"/>
                </a:spcAft>
                <a:buClrTx/>
                <a:buFont typeface="+mj-lt"/>
                <a:buAutoNum type="arabicPeriod"/>
              </a:pPr>
              <a:r>
                <a:rPr lang="en-US" sz="2000" dirty="0">
                  <a:solidFill>
                    <a:schemeClr val="tx1"/>
                  </a:solidFill>
                </a:rPr>
                <a:t>Company Formation Steps</a:t>
              </a:r>
            </a:p>
            <a:p>
              <a:pPr marL="457200" indent="-457200">
                <a:spcBef>
                  <a:spcPts val="300"/>
                </a:spcBef>
                <a:spcAft>
                  <a:spcPts val="600"/>
                </a:spcAft>
                <a:buClrTx/>
                <a:buFont typeface="+mj-lt"/>
                <a:buAutoNum type="arabicPeriod"/>
              </a:pPr>
              <a:r>
                <a:rPr lang="en-US" sz="2000" dirty="0">
                  <a:solidFill>
                    <a:schemeClr val="tx1"/>
                  </a:solidFill>
                </a:rPr>
                <a:t>Visuals: Diagrams, Icons &amp; How to Use Them</a:t>
              </a:r>
            </a:p>
          </p:txBody>
        </p:sp>
        <p:sp>
          <p:nvSpPr>
            <p:cNvPr id="16" name="Dowolny kształt 62">
              <a:extLst>
                <a:ext uri="{FF2B5EF4-FFF2-40B4-BE49-F238E27FC236}">
                  <a16:creationId xmlns:a16="http://schemas.microsoft.com/office/drawing/2014/main" id="{6EAD5BD3-8251-4800-B36D-017E804F890D}"/>
                </a:ext>
              </a:extLst>
            </p:cNvPr>
            <p:cNvSpPr/>
            <p:nvPr/>
          </p:nvSpPr>
          <p:spPr>
            <a:xfrm>
              <a:off x="7777877" y="2481082"/>
              <a:ext cx="2542342" cy="2543906"/>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4"/>
            </a:solidFill>
            <a:ln w="13970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60">
              <a:extLst>
                <a:ext uri="{FF2B5EF4-FFF2-40B4-BE49-F238E27FC236}">
                  <a16:creationId xmlns:a16="http://schemas.microsoft.com/office/drawing/2014/main" id="{DD89B832-FF82-466C-BA9F-DC7106DA5699}"/>
                </a:ext>
              </a:extLst>
            </p:cNvPr>
            <p:cNvCxnSpPr>
              <a:cxnSpLocks/>
            </p:cNvCxnSpPr>
            <p:nvPr/>
          </p:nvCxnSpPr>
          <p:spPr>
            <a:xfrm flipV="1">
              <a:off x="1667508" y="1628800"/>
              <a:ext cx="0" cy="4248470"/>
            </a:xfrm>
            <a:prstGeom prst="line">
              <a:avLst/>
            </a:prstGeom>
            <a:solidFill>
              <a:schemeClr val="accent3"/>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9" name="Freeform 5">
              <a:extLst>
                <a:ext uri="{FF2B5EF4-FFF2-40B4-BE49-F238E27FC236}">
                  <a16:creationId xmlns:a16="http://schemas.microsoft.com/office/drawing/2014/main" id="{7998CC83-0D3D-4AA7-B0CE-43836B347E56}"/>
                </a:ext>
              </a:extLst>
            </p:cNvPr>
            <p:cNvSpPr>
              <a:spLocks noChangeAspect="1" noEditPoints="1"/>
            </p:cNvSpPr>
            <p:nvPr/>
          </p:nvSpPr>
          <p:spPr bwMode="auto">
            <a:xfrm>
              <a:off x="8657361" y="2902422"/>
              <a:ext cx="914013" cy="1643169"/>
            </a:xfrm>
            <a:custGeom>
              <a:avLst/>
              <a:gdLst>
                <a:gd name="T0" fmla="*/ 1073 w 1146"/>
                <a:gd name="T1" fmla="*/ 1554 h 2061"/>
                <a:gd name="T2" fmla="*/ 969 w 1146"/>
                <a:gd name="T3" fmla="*/ 2061 h 2061"/>
                <a:gd name="T4" fmla="*/ 892 w 1146"/>
                <a:gd name="T5" fmla="*/ 1591 h 2061"/>
                <a:gd name="T6" fmla="*/ 839 w 1146"/>
                <a:gd name="T7" fmla="*/ 2061 h 2061"/>
                <a:gd name="T8" fmla="*/ 708 w 1146"/>
                <a:gd name="T9" fmla="*/ 1481 h 2061"/>
                <a:gd name="T10" fmla="*/ 862 w 1146"/>
                <a:gd name="T11" fmla="*/ 1054 h 2061"/>
                <a:gd name="T12" fmla="*/ 929 w 1146"/>
                <a:gd name="T13" fmla="*/ 1301 h 2061"/>
                <a:gd name="T14" fmla="*/ 1139 w 1146"/>
                <a:gd name="T15" fmla="*/ 1167 h 2061"/>
                <a:gd name="T16" fmla="*/ 902 w 1146"/>
                <a:gd name="T17" fmla="*/ 997 h 2061"/>
                <a:gd name="T18" fmla="*/ 953 w 1146"/>
                <a:gd name="T19" fmla="*/ 259 h 2061"/>
                <a:gd name="T20" fmla="*/ 902 w 1146"/>
                <a:gd name="T21" fmla="*/ 706 h 2061"/>
                <a:gd name="T22" fmla="*/ 714 w 1146"/>
                <a:gd name="T23" fmla="*/ 643 h 2061"/>
                <a:gd name="T24" fmla="*/ 714 w 1146"/>
                <a:gd name="T25" fmla="*/ 893 h 2061"/>
                <a:gd name="T26" fmla="*/ 656 w 1146"/>
                <a:gd name="T27" fmla="*/ 893 h 2061"/>
                <a:gd name="T28" fmla="*/ 610 w 1146"/>
                <a:gd name="T29" fmla="*/ 1085 h 2061"/>
                <a:gd name="T30" fmla="*/ 498 w 1146"/>
                <a:gd name="T31" fmla="*/ 1335 h 2061"/>
                <a:gd name="T32" fmla="*/ 498 w 1146"/>
                <a:gd name="T33" fmla="*/ 1392 h 2061"/>
                <a:gd name="T34" fmla="*/ 656 w 1146"/>
                <a:gd name="T35" fmla="*/ 1584 h 2061"/>
                <a:gd name="T36" fmla="*/ 709 w 1146"/>
                <a:gd name="T37" fmla="*/ 1959 h 2061"/>
                <a:gd name="T38" fmla="*/ 0 w 1146"/>
                <a:gd name="T39" fmla="*/ 1759 h 2061"/>
                <a:gd name="T40" fmla="*/ 249 w 1146"/>
                <a:gd name="T41" fmla="*/ 250 h 2061"/>
                <a:gd name="T42" fmla="*/ 216 w 1146"/>
                <a:gd name="T43" fmla="*/ 1632 h 2061"/>
                <a:gd name="T44" fmla="*/ 216 w 1146"/>
                <a:gd name="T45" fmla="*/ 1824 h 2061"/>
                <a:gd name="T46" fmla="*/ 67 w 1146"/>
                <a:gd name="T47" fmla="*/ 1392 h 2061"/>
                <a:gd name="T48" fmla="*/ 216 w 1146"/>
                <a:gd name="T49" fmla="*/ 1392 h 2061"/>
                <a:gd name="T50" fmla="*/ 67 w 1146"/>
                <a:gd name="T51" fmla="*/ 1335 h 2061"/>
                <a:gd name="T52" fmla="*/ 216 w 1146"/>
                <a:gd name="T53" fmla="*/ 893 h 2061"/>
                <a:gd name="T54" fmla="*/ 216 w 1146"/>
                <a:gd name="T55" fmla="*/ 1085 h 2061"/>
                <a:gd name="T56" fmla="*/ 67 w 1146"/>
                <a:gd name="T57" fmla="*/ 643 h 2061"/>
                <a:gd name="T58" fmla="*/ 216 w 1146"/>
                <a:gd name="T59" fmla="*/ 643 h 2061"/>
                <a:gd name="T60" fmla="*/ 67 w 1146"/>
                <a:gd name="T61" fmla="*/ 590 h 2061"/>
                <a:gd name="T62" fmla="*/ 431 w 1146"/>
                <a:gd name="T63" fmla="*/ 1632 h 2061"/>
                <a:gd name="T64" fmla="*/ 431 w 1146"/>
                <a:gd name="T65" fmla="*/ 1824 h 2061"/>
                <a:gd name="T66" fmla="*/ 283 w 1146"/>
                <a:gd name="T67" fmla="*/ 1392 h 2061"/>
                <a:gd name="T68" fmla="*/ 431 w 1146"/>
                <a:gd name="T69" fmla="*/ 1392 h 2061"/>
                <a:gd name="T70" fmla="*/ 283 w 1146"/>
                <a:gd name="T71" fmla="*/ 1335 h 2061"/>
                <a:gd name="T72" fmla="*/ 431 w 1146"/>
                <a:gd name="T73" fmla="*/ 893 h 2061"/>
                <a:gd name="T74" fmla="*/ 431 w 1146"/>
                <a:gd name="T75" fmla="*/ 1085 h 2061"/>
                <a:gd name="T76" fmla="*/ 283 w 1146"/>
                <a:gd name="T77" fmla="*/ 643 h 2061"/>
                <a:gd name="T78" fmla="*/ 431 w 1146"/>
                <a:gd name="T79" fmla="*/ 643 h 2061"/>
                <a:gd name="T80" fmla="*/ 283 w 1146"/>
                <a:gd name="T81" fmla="*/ 590 h 2061"/>
                <a:gd name="T82" fmla="*/ 498 w 1146"/>
                <a:gd name="T83" fmla="*/ 1632 h 2061"/>
                <a:gd name="T84" fmla="*/ 656 w 1146"/>
                <a:gd name="T85" fmla="*/ 1632 h 2061"/>
                <a:gd name="T86" fmla="*/ 498 w 1146"/>
                <a:gd name="T87" fmla="*/ 643 h 2061"/>
                <a:gd name="T88" fmla="*/ 656 w 1146"/>
                <a:gd name="T89" fmla="*/ 643 h 2061"/>
                <a:gd name="T90" fmla="*/ 498 w 1146"/>
                <a:gd name="T91" fmla="*/ 590 h 2061"/>
                <a:gd name="T92" fmla="*/ 872 w 1146"/>
                <a:gd name="T93" fmla="*/ 394 h 2061"/>
                <a:gd name="T94" fmla="*/ 872 w 1146"/>
                <a:gd name="T95" fmla="*/ 590 h 2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6" h="2061">
                  <a:moveTo>
                    <a:pt x="1139" y="1167"/>
                  </a:moveTo>
                  <a:cubicBezTo>
                    <a:pt x="1139" y="1167"/>
                    <a:pt x="1139" y="1167"/>
                    <a:pt x="1113" y="1481"/>
                  </a:cubicBezTo>
                  <a:cubicBezTo>
                    <a:pt x="1109" y="1511"/>
                    <a:pt x="1093" y="1538"/>
                    <a:pt x="1073" y="1554"/>
                  </a:cubicBezTo>
                  <a:cubicBezTo>
                    <a:pt x="1073" y="1554"/>
                    <a:pt x="1073" y="1554"/>
                    <a:pt x="1026" y="2021"/>
                  </a:cubicBezTo>
                  <a:cubicBezTo>
                    <a:pt x="1026" y="2045"/>
                    <a:pt x="1006" y="2061"/>
                    <a:pt x="986" y="2061"/>
                  </a:cubicBezTo>
                  <a:cubicBezTo>
                    <a:pt x="986" y="2061"/>
                    <a:pt x="986" y="2061"/>
                    <a:pt x="969" y="2061"/>
                  </a:cubicBezTo>
                  <a:cubicBezTo>
                    <a:pt x="946" y="2061"/>
                    <a:pt x="929" y="2045"/>
                    <a:pt x="929" y="2021"/>
                  </a:cubicBezTo>
                  <a:cubicBezTo>
                    <a:pt x="929" y="2021"/>
                    <a:pt x="929" y="2021"/>
                    <a:pt x="926" y="1591"/>
                  </a:cubicBezTo>
                  <a:cubicBezTo>
                    <a:pt x="926" y="1591"/>
                    <a:pt x="926" y="1591"/>
                    <a:pt x="892" y="1591"/>
                  </a:cubicBezTo>
                  <a:cubicBezTo>
                    <a:pt x="892" y="1591"/>
                    <a:pt x="892" y="1591"/>
                    <a:pt x="892" y="2021"/>
                  </a:cubicBezTo>
                  <a:cubicBezTo>
                    <a:pt x="892" y="2045"/>
                    <a:pt x="879" y="2061"/>
                    <a:pt x="855" y="2061"/>
                  </a:cubicBezTo>
                  <a:cubicBezTo>
                    <a:pt x="855" y="2061"/>
                    <a:pt x="855" y="2061"/>
                    <a:pt x="839" y="2061"/>
                  </a:cubicBezTo>
                  <a:cubicBezTo>
                    <a:pt x="815" y="2061"/>
                    <a:pt x="799" y="2045"/>
                    <a:pt x="795" y="2021"/>
                  </a:cubicBezTo>
                  <a:cubicBezTo>
                    <a:pt x="795" y="2021"/>
                    <a:pt x="795" y="2021"/>
                    <a:pt x="755" y="1561"/>
                  </a:cubicBezTo>
                  <a:cubicBezTo>
                    <a:pt x="728" y="1541"/>
                    <a:pt x="712" y="1514"/>
                    <a:pt x="708" y="1481"/>
                  </a:cubicBezTo>
                  <a:cubicBezTo>
                    <a:pt x="708" y="1481"/>
                    <a:pt x="708" y="1481"/>
                    <a:pt x="675" y="1167"/>
                  </a:cubicBezTo>
                  <a:cubicBezTo>
                    <a:pt x="672" y="1107"/>
                    <a:pt x="715" y="1054"/>
                    <a:pt x="775" y="1054"/>
                  </a:cubicBezTo>
                  <a:cubicBezTo>
                    <a:pt x="775" y="1054"/>
                    <a:pt x="775" y="1054"/>
                    <a:pt x="862" y="1054"/>
                  </a:cubicBezTo>
                  <a:cubicBezTo>
                    <a:pt x="862" y="1054"/>
                    <a:pt x="862" y="1054"/>
                    <a:pt x="885" y="1301"/>
                  </a:cubicBezTo>
                  <a:cubicBezTo>
                    <a:pt x="885" y="1301"/>
                    <a:pt x="885" y="1301"/>
                    <a:pt x="909" y="1321"/>
                  </a:cubicBezTo>
                  <a:cubicBezTo>
                    <a:pt x="909" y="1321"/>
                    <a:pt x="909" y="1321"/>
                    <a:pt x="929" y="1301"/>
                  </a:cubicBezTo>
                  <a:cubicBezTo>
                    <a:pt x="929" y="1301"/>
                    <a:pt x="929" y="1301"/>
                    <a:pt x="952" y="1054"/>
                  </a:cubicBezTo>
                  <a:cubicBezTo>
                    <a:pt x="952" y="1054"/>
                    <a:pt x="952" y="1054"/>
                    <a:pt x="1042" y="1054"/>
                  </a:cubicBezTo>
                  <a:cubicBezTo>
                    <a:pt x="1103" y="1054"/>
                    <a:pt x="1146" y="1107"/>
                    <a:pt x="1139" y="1167"/>
                  </a:cubicBezTo>
                  <a:close/>
                  <a:moveTo>
                    <a:pt x="902" y="787"/>
                  </a:moveTo>
                  <a:cubicBezTo>
                    <a:pt x="845" y="787"/>
                    <a:pt x="799" y="834"/>
                    <a:pt x="799" y="894"/>
                  </a:cubicBezTo>
                  <a:cubicBezTo>
                    <a:pt x="799" y="951"/>
                    <a:pt x="845" y="997"/>
                    <a:pt x="902" y="997"/>
                  </a:cubicBezTo>
                  <a:cubicBezTo>
                    <a:pt x="959" y="997"/>
                    <a:pt x="1006" y="951"/>
                    <a:pt x="1006" y="894"/>
                  </a:cubicBezTo>
                  <a:cubicBezTo>
                    <a:pt x="1006" y="834"/>
                    <a:pt x="959" y="787"/>
                    <a:pt x="902" y="787"/>
                  </a:cubicBezTo>
                  <a:close/>
                  <a:moveTo>
                    <a:pt x="953" y="259"/>
                  </a:moveTo>
                  <a:cubicBezTo>
                    <a:pt x="953" y="709"/>
                    <a:pt x="953" y="709"/>
                    <a:pt x="953" y="709"/>
                  </a:cubicBezTo>
                  <a:cubicBezTo>
                    <a:pt x="935" y="709"/>
                    <a:pt x="935" y="709"/>
                    <a:pt x="935" y="709"/>
                  </a:cubicBezTo>
                  <a:cubicBezTo>
                    <a:pt x="924" y="707"/>
                    <a:pt x="913" y="706"/>
                    <a:pt x="902" y="706"/>
                  </a:cubicBezTo>
                  <a:cubicBezTo>
                    <a:pt x="892" y="706"/>
                    <a:pt x="882" y="707"/>
                    <a:pt x="872" y="709"/>
                  </a:cubicBezTo>
                  <a:cubicBezTo>
                    <a:pt x="872" y="643"/>
                    <a:pt x="872" y="643"/>
                    <a:pt x="872" y="643"/>
                  </a:cubicBezTo>
                  <a:cubicBezTo>
                    <a:pt x="714" y="643"/>
                    <a:pt x="714" y="643"/>
                    <a:pt x="714" y="643"/>
                  </a:cubicBezTo>
                  <a:cubicBezTo>
                    <a:pt x="714" y="709"/>
                    <a:pt x="714" y="709"/>
                    <a:pt x="714" y="709"/>
                  </a:cubicBezTo>
                  <a:cubicBezTo>
                    <a:pt x="714" y="840"/>
                    <a:pt x="714" y="840"/>
                    <a:pt x="714" y="840"/>
                  </a:cubicBezTo>
                  <a:cubicBezTo>
                    <a:pt x="714" y="893"/>
                    <a:pt x="714" y="893"/>
                    <a:pt x="714" y="893"/>
                  </a:cubicBezTo>
                  <a:cubicBezTo>
                    <a:pt x="714" y="984"/>
                    <a:pt x="714" y="984"/>
                    <a:pt x="714" y="984"/>
                  </a:cubicBezTo>
                  <a:cubicBezTo>
                    <a:pt x="693" y="992"/>
                    <a:pt x="673" y="1004"/>
                    <a:pt x="656" y="1019"/>
                  </a:cubicBezTo>
                  <a:cubicBezTo>
                    <a:pt x="656" y="893"/>
                    <a:pt x="656" y="893"/>
                    <a:pt x="656" y="893"/>
                  </a:cubicBezTo>
                  <a:cubicBezTo>
                    <a:pt x="498" y="893"/>
                    <a:pt x="498" y="893"/>
                    <a:pt x="498" y="893"/>
                  </a:cubicBezTo>
                  <a:cubicBezTo>
                    <a:pt x="498" y="1085"/>
                    <a:pt x="498" y="1085"/>
                    <a:pt x="498" y="1085"/>
                  </a:cubicBezTo>
                  <a:cubicBezTo>
                    <a:pt x="610" y="1085"/>
                    <a:pt x="610" y="1085"/>
                    <a:pt x="610" y="1085"/>
                  </a:cubicBezTo>
                  <a:cubicBezTo>
                    <a:pt x="602" y="1103"/>
                    <a:pt x="597" y="1123"/>
                    <a:pt x="595" y="1143"/>
                  </a:cubicBezTo>
                  <a:cubicBezTo>
                    <a:pt x="498" y="1143"/>
                    <a:pt x="498" y="1143"/>
                    <a:pt x="498" y="1143"/>
                  </a:cubicBezTo>
                  <a:cubicBezTo>
                    <a:pt x="498" y="1335"/>
                    <a:pt x="498" y="1335"/>
                    <a:pt x="498" y="1335"/>
                  </a:cubicBezTo>
                  <a:cubicBezTo>
                    <a:pt x="611" y="1335"/>
                    <a:pt x="611" y="1335"/>
                    <a:pt x="611" y="1335"/>
                  </a:cubicBezTo>
                  <a:cubicBezTo>
                    <a:pt x="617" y="1392"/>
                    <a:pt x="617" y="1392"/>
                    <a:pt x="617" y="1392"/>
                  </a:cubicBezTo>
                  <a:cubicBezTo>
                    <a:pt x="498" y="1392"/>
                    <a:pt x="498" y="1392"/>
                    <a:pt x="498" y="1392"/>
                  </a:cubicBezTo>
                  <a:cubicBezTo>
                    <a:pt x="498" y="1584"/>
                    <a:pt x="498" y="1584"/>
                    <a:pt x="498" y="1584"/>
                  </a:cubicBezTo>
                  <a:cubicBezTo>
                    <a:pt x="582" y="1584"/>
                    <a:pt x="582" y="1584"/>
                    <a:pt x="582" y="1584"/>
                  </a:cubicBezTo>
                  <a:cubicBezTo>
                    <a:pt x="656" y="1584"/>
                    <a:pt x="656" y="1584"/>
                    <a:pt x="656" y="1584"/>
                  </a:cubicBezTo>
                  <a:cubicBezTo>
                    <a:pt x="665" y="1584"/>
                    <a:pt x="665" y="1584"/>
                    <a:pt x="665" y="1584"/>
                  </a:cubicBezTo>
                  <a:cubicBezTo>
                    <a:pt x="669" y="1589"/>
                    <a:pt x="673" y="1595"/>
                    <a:pt x="677" y="1599"/>
                  </a:cubicBezTo>
                  <a:cubicBezTo>
                    <a:pt x="709" y="1959"/>
                    <a:pt x="709" y="1959"/>
                    <a:pt x="709" y="1959"/>
                  </a:cubicBezTo>
                  <a:cubicBezTo>
                    <a:pt x="0" y="1959"/>
                    <a:pt x="0" y="1959"/>
                    <a:pt x="0" y="1959"/>
                  </a:cubicBezTo>
                  <a:cubicBezTo>
                    <a:pt x="0" y="1925"/>
                    <a:pt x="0" y="1925"/>
                    <a:pt x="0" y="1925"/>
                  </a:cubicBezTo>
                  <a:cubicBezTo>
                    <a:pt x="0" y="1759"/>
                    <a:pt x="0" y="1759"/>
                    <a:pt x="0" y="1759"/>
                  </a:cubicBezTo>
                  <a:cubicBezTo>
                    <a:pt x="0" y="259"/>
                    <a:pt x="0" y="259"/>
                    <a:pt x="0" y="259"/>
                  </a:cubicBezTo>
                  <a:cubicBezTo>
                    <a:pt x="0" y="250"/>
                    <a:pt x="0" y="250"/>
                    <a:pt x="0" y="250"/>
                  </a:cubicBezTo>
                  <a:cubicBezTo>
                    <a:pt x="249" y="250"/>
                    <a:pt x="249" y="250"/>
                    <a:pt x="249" y="250"/>
                  </a:cubicBezTo>
                  <a:cubicBezTo>
                    <a:pt x="249" y="0"/>
                    <a:pt x="249" y="0"/>
                    <a:pt x="249" y="0"/>
                  </a:cubicBezTo>
                  <a:lnTo>
                    <a:pt x="953" y="259"/>
                  </a:lnTo>
                  <a:close/>
                  <a:moveTo>
                    <a:pt x="216" y="1632"/>
                  </a:moveTo>
                  <a:cubicBezTo>
                    <a:pt x="67" y="1632"/>
                    <a:pt x="67" y="1632"/>
                    <a:pt x="67" y="1632"/>
                  </a:cubicBezTo>
                  <a:cubicBezTo>
                    <a:pt x="67" y="1824"/>
                    <a:pt x="67" y="1824"/>
                    <a:pt x="67" y="1824"/>
                  </a:cubicBezTo>
                  <a:cubicBezTo>
                    <a:pt x="216" y="1824"/>
                    <a:pt x="216" y="1824"/>
                    <a:pt x="216" y="1824"/>
                  </a:cubicBezTo>
                  <a:lnTo>
                    <a:pt x="216" y="1632"/>
                  </a:lnTo>
                  <a:close/>
                  <a:moveTo>
                    <a:pt x="216" y="1392"/>
                  </a:moveTo>
                  <a:cubicBezTo>
                    <a:pt x="67" y="1392"/>
                    <a:pt x="67" y="1392"/>
                    <a:pt x="67" y="1392"/>
                  </a:cubicBezTo>
                  <a:cubicBezTo>
                    <a:pt x="67" y="1584"/>
                    <a:pt x="67" y="1584"/>
                    <a:pt x="67" y="1584"/>
                  </a:cubicBezTo>
                  <a:cubicBezTo>
                    <a:pt x="216" y="1584"/>
                    <a:pt x="216" y="1584"/>
                    <a:pt x="216" y="1584"/>
                  </a:cubicBezTo>
                  <a:lnTo>
                    <a:pt x="216" y="1392"/>
                  </a:lnTo>
                  <a:close/>
                  <a:moveTo>
                    <a:pt x="216" y="1143"/>
                  </a:moveTo>
                  <a:cubicBezTo>
                    <a:pt x="67" y="1143"/>
                    <a:pt x="67" y="1143"/>
                    <a:pt x="67" y="1143"/>
                  </a:cubicBezTo>
                  <a:cubicBezTo>
                    <a:pt x="67" y="1335"/>
                    <a:pt x="67" y="1335"/>
                    <a:pt x="67" y="1335"/>
                  </a:cubicBezTo>
                  <a:cubicBezTo>
                    <a:pt x="216" y="1335"/>
                    <a:pt x="216" y="1335"/>
                    <a:pt x="216" y="1335"/>
                  </a:cubicBezTo>
                  <a:lnTo>
                    <a:pt x="216" y="1143"/>
                  </a:lnTo>
                  <a:close/>
                  <a:moveTo>
                    <a:pt x="216" y="893"/>
                  </a:moveTo>
                  <a:cubicBezTo>
                    <a:pt x="67" y="893"/>
                    <a:pt x="67" y="893"/>
                    <a:pt x="67" y="893"/>
                  </a:cubicBezTo>
                  <a:cubicBezTo>
                    <a:pt x="67" y="1085"/>
                    <a:pt x="67" y="1085"/>
                    <a:pt x="67" y="1085"/>
                  </a:cubicBezTo>
                  <a:cubicBezTo>
                    <a:pt x="216" y="1085"/>
                    <a:pt x="216" y="1085"/>
                    <a:pt x="216" y="1085"/>
                  </a:cubicBezTo>
                  <a:lnTo>
                    <a:pt x="216" y="893"/>
                  </a:lnTo>
                  <a:close/>
                  <a:moveTo>
                    <a:pt x="216" y="643"/>
                  </a:moveTo>
                  <a:cubicBezTo>
                    <a:pt x="67" y="643"/>
                    <a:pt x="67" y="643"/>
                    <a:pt x="67" y="643"/>
                  </a:cubicBezTo>
                  <a:cubicBezTo>
                    <a:pt x="67" y="840"/>
                    <a:pt x="67" y="840"/>
                    <a:pt x="67" y="840"/>
                  </a:cubicBezTo>
                  <a:cubicBezTo>
                    <a:pt x="216" y="840"/>
                    <a:pt x="216" y="840"/>
                    <a:pt x="216" y="840"/>
                  </a:cubicBezTo>
                  <a:lnTo>
                    <a:pt x="216" y="643"/>
                  </a:lnTo>
                  <a:close/>
                  <a:moveTo>
                    <a:pt x="216" y="394"/>
                  </a:moveTo>
                  <a:cubicBezTo>
                    <a:pt x="67" y="394"/>
                    <a:pt x="67" y="394"/>
                    <a:pt x="67" y="394"/>
                  </a:cubicBezTo>
                  <a:cubicBezTo>
                    <a:pt x="67" y="590"/>
                    <a:pt x="67" y="590"/>
                    <a:pt x="67" y="590"/>
                  </a:cubicBezTo>
                  <a:cubicBezTo>
                    <a:pt x="216" y="590"/>
                    <a:pt x="216" y="590"/>
                    <a:pt x="216" y="590"/>
                  </a:cubicBezTo>
                  <a:lnTo>
                    <a:pt x="216" y="394"/>
                  </a:lnTo>
                  <a:close/>
                  <a:moveTo>
                    <a:pt x="431" y="1632"/>
                  </a:moveTo>
                  <a:cubicBezTo>
                    <a:pt x="283" y="1632"/>
                    <a:pt x="283" y="1632"/>
                    <a:pt x="283" y="1632"/>
                  </a:cubicBezTo>
                  <a:cubicBezTo>
                    <a:pt x="283" y="1824"/>
                    <a:pt x="283" y="1824"/>
                    <a:pt x="283" y="1824"/>
                  </a:cubicBezTo>
                  <a:cubicBezTo>
                    <a:pt x="431" y="1824"/>
                    <a:pt x="431" y="1824"/>
                    <a:pt x="431" y="1824"/>
                  </a:cubicBezTo>
                  <a:lnTo>
                    <a:pt x="431" y="1632"/>
                  </a:lnTo>
                  <a:close/>
                  <a:moveTo>
                    <a:pt x="431" y="1392"/>
                  </a:moveTo>
                  <a:cubicBezTo>
                    <a:pt x="283" y="1392"/>
                    <a:pt x="283" y="1392"/>
                    <a:pt x="283" y="1392"/>
                  </a:cubicBezTo>
                  <a:cubicBezTo>
                    <a:pt x="283" y="1584"/>
                    <a:pt x="283" y="1584"/>
                    <a:pt x="283" y="1584"/>
                  </a:cubicBezTo>
                  <a:cubicBezTo>
                    <a:pt x="431" y="1584"/>
                    <a:pt x="431" y="1584"/>
                    <a:pt x="431" y="1584"/>
                  </a:cubicBezTo>
                  <a:lnTo>
                    <a:pt x="431" y="1392"/>
                  </a:lnTo>
                  <a:close/>
                  <a:moveTo>
                    <a:pt x="431" y="1143"/>
                  </a:moveTo>
                  <a:cubicBezTo>
                    <a:pt x="283" y="1143"/>
                    <a:pt x="283" y="1143"/>
                    <a:pt x="283" y="1143"/>
                  </a:cubicBezTo>
                  <a:cubicBezTo>
                    <a:pt x="283" y="1335"/>
                    <a:pt x="283" y="1335"/>
                    <a:pt x="283" y="1335"/>
                  </a:cubicBezTo>
                  <a:cubicBezTo>
                    <a:pt x="431" y="1335"/>
                    <a:pt x="431" y="1335"/>
                    <a:pt x="431" y="1335"/>
                  </a:cubicBezTo>
                  <a:lnTo>
                    <a:pt x="431" y="1143"/>
                  </a:lnTo>
                  <a:close/>
                  <a:moveTo>
                    <a:pt x="431" y="893"/>
                  </a:moveTo>
                  <a:cubicBezTo>
                    <a:pt x="283" y="893"/>
                    <a:pt x="283" y="893"/>
                    <a:pt x="283" y="893"/>
                  </a:cubicBezTo>
                  <a:cubicBezTo>
                    <a:pt x="283" y="1085"/>
                    <a:pt x="283" y="1085"/>
                    <a:pt x="283" y="1085"/>
                  </a:cubicBezTo>
                  <a:cubicBezTo>
                    <a:pt x="431" y="1085"/>
                    <a:pt x="431" y="1085"/>
                    <a:pt x="431" y="1085"/>
                  </a:cubicBezTo>
                  <a:lnTo>
                    <a:pt x="431" y="893"/>
                  </a:lnTo>
                  <a:close/>
                  <a:moveTo>
                    <a:pt x="431" y="643"/>
                  </a:moveTo>
                  <a:cubicBezTo>
                    <a:pt x="283" y="643"/>
                    <a:pt x="283" y="643"/>
                    <a:pt x="283" y="643"/>
                  </a:cubicBezTo>
                  <a:cubicBezTo>
                    <a:pt x="283" y="840"/>
                    <a:pt x="283" y="840"/>
                    <a:pt x="283" y="840"/>
                  </a:cubicBezTo>
                  <a:cubicBezTo>
                    <a:pt x="431" y="840"/>
                    <a:pt x="431" y="840"/>
                    <a:pt x="431" y="840"/>
                  </a:cubicBezTo>
                  <a:lnTo>
                    <a:pt x="431" y="643"/>
                  </a:lnTo>
                  <a:close/>
                  <a:moveTo>
                    <a:pt x="431" y="394"/>
                  </a:moveTo>
                  <a:cubicBezTo>
                    <a:pt x="283" y="394"/>
                    <a:pt x="283" y="394"/>
                    <a:pt x="283" y="394"/>
                  </a:cubicBezTo>
                  <a:cubicBezTo>
                    <a:pt x="283" y="590"/>
                    <a:pt x="283" y="590"/>
                    <a:pt x="283" y="590"/>
                  </a:cubicBezTo>
                  <a:cubicBezTo>
                    <a:pt x="431" y="590"/>
                    <a:pt x="431" y="590"/>
                    <a:pt x="431" y="590"/>
                  </a:cubicBezTo>
                  <a:lnTo>
                    <a:pt x="431" y="394"/>
                  </a:lnTo>
                  <a:close/>
                  <a:moveTo>
                    <a:pt x="498" y="1632"/>
                  </a:moveTo>
                  <a:cubicBezTo>
                    <a:pt x="498" y="1824"/>
                    <a:pt x="498" y="1824"/>
                    <a:pt x="498" y="1824"/>
                  </a:cubicBezTo>
                  <a:cubicBezTo>
                    <a:pt x="656" y="1824"/>
                    <a:pt x="656" y="1824"/>
                    <a:pt x="656" y="1824"/>
                  </a:cubicBezTo>
                  <a:cubicBezTo>
                    <a:pt x="656" y="1632"/>
                    <a:pt x="656" y="1632"/>
                    <a:pt x="656" y="1632"/>
                  </a:cubicBezTo>
                  <a:lnTo>
                    <a:pt x="498" y="1632"/>
                  </a:lnTo>
                  <a:close/>
                  <a:moveTo>
                    <a:pt x="656" y="643"/>
                  </a:moveTo>
                  <a:cubicBezTo>
                    <a:pt x="498" y="643"/>
                    <a:pt x="498" y="643"/>
                    <a:pt x="498" y="643"/>
                  </a:cubicBezTo>
                  <a:cubicBezTo>
                    <a:pt x="498" y="840"/>
                    <a:pt x="498" y="840"/>
                    <a:pt x="498" y="840"/>
                  </a:cubicBezTo>
                  <a:cubicBezTo>
                    <a:pt x="656" y="840"/>
                    <a:pt x="656" y="840"/>
                    <a:pt x="656" y="840"/>
                  </a:cubicBezTo>
                  <a:lnTo>
                    <a:pt x="656" y="643"/>
                  </a:lnTo>
                  <a:close/>
                  <a:moveTo>
                    <a:pt x="656" y="394"/>
                  </a:moveTo>
                  <a:cubicBezTo>
                    <a:pt x="498" y="394"/>
                    <a:pt x="498" y="394"/>
                    <a:pt x="498" y="394"/>
                  </a:cubicBezTo>
                  <a:cubicBezTo>
                    <a:pt x="498" y="590"/>
                    <a:pt x="498" y="590"/>
                    <a:pt x="498" y="590"/>
                  </a:cubicBezTo>
                  <a:cubicBezTo>
                    <a:pt x="656" y="590"/>
                    <a:pt x="656" y="590"/>
                    <a:pt x="656" y="590"/>
                  </a:cubicBezTo>
                  <a:lnTo>
                    <a:pt x="656" y="394"/>
                  </a:lnTo>
                  <a:close/>
                  <a:moveTo>
                    <a:pt x="872" y="394"/>
                  </a:moveTo>
                  <a:cubicBezTo>
                    <a:pt x="714" y="394"/>
                    <a:pt x="714" y="394"/>
                    <a:pt x="714" y="394"/>
                  </a:cubicBezTo>
                  <a:cubicBezTo>
                    <a:pt x="714" y="590"/>
                    <a:pt x="714" y="590"/>
                    <a:pt x="714" y="590"/>
                  </a:cubicBezTo>
                  <a:cubicBezTo>
                    <a:pt x="872" y="590"/>
                    <a:pt x="872" y="590"/>
                    <a:pt x="872" y="590"/>
                  </a:cubicBezTo>
                  <a:lnTo>
                    <a:pt x="872" y="39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449991924"/>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D432414-DEC7-4E9D-9320-D32AAADA4F3D}"/>
              </a:ext>
            </a:extLst>
          </p:cNvPr>
          <p:cNvSpPr>
            <a:spLocks noGrp="1"/>
          </p:cNvSpPr>
          <p:nvPr>
            <p:ph type="title"/>
          </p:nvPr>
        </p:nvSpPr>
        <p:spPr/>
        <p:txBody>
          <a:bodyPr>
            <a:normAutofit/>
          </a:bodyPr>
          <a:lstStyle/>
          <a:p>
            <a:r>
              <a:rPr lang="en-US" dirty="0"/>
              <a:t>USA Main Company Types</a:t>
            </a:r>
          </a:p>
        </p:txBody>
      </p:sp>
      <p:grpSp>
        <p:nvGrpSpPr>
          <p:cNvPr id="13" name="Grupa 12">
            <a:extLst>
              <a:ext uri="{FF2B5EF4-FFF2-40B4-BE49-F238E27FC236}">
                <a16:creationId xmlns:a16="http://schemas.microsoft.com/office/drawing/2014/main" id="{A1A2851F-D4B1-487E-A165-94DE065F217B}"/>
              </a:ext>
            </a:extLst>
          </p:cNvPr>
          <p:cNvGrpSpPr/>
          <p:nvPr/>
        </p:nvGrpSpPr>
        <p:grpSpPr>
          <a:xfrm>
            <a:off x="457200" y="321843"/>
            <a:ext cx="11277600" cy="2043357"/>
            <a:chOff x="457200" y="321843"/>
            <a:chExt cx="11277600" cy="2043357"/>
          </a:xfrm>
        </p:grpSpPr>
        <p:sp>
          <p:nvSpPr>
            <p:cNvPr id="3" name="Rectangle 71">
              <a:extLst>
                <a:ext uri="{FF2B5EF4-FFF2-40B4-BE49-F238E27FC236}">
                  <a16:creationId xmlns:a16="http://schemas.microsoft.com/office/drawing/2014/main" id="{D442C6EE-596B-4A29-BD9E-5E16B4E44E90}"/>
                </a:ext>
              </a:extLst>
            </p:cNvPr>
            <p:cNvSpPr/>
            <p:nvPr/>
          </p:nvSpPr>
          <p:spPr>
            <a:xfrm>
              <a:off x="457200" y="321843"/>
              <a:ext cx="11277600" cy="2043357"/>
            </a:xfrm>
            <a:prstGeom prst="rect">
              <a:avLst/>
            </a:prstGeom>
            <a:solidFill>
              <a:schemeClr val="tx2">
                <a:lumMod val="75000"/>
              </a:schemeClr>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dirty="0"/>
            </a:p>
          </p:txBody>
        </p:sp>
        <p:cxnSp>
          <p:nvCxnSpPr>
            <p:cNvPr id="85" name="Straight Connector 84">
              <a:extLst>
                <a:ext uri="{FF2B5EF4-FFF2-40B4-BE49-F238E27FC236}">
                  <a16:creationId xmlns:a16="http://schemas.microsoft.com/office/drawing/2014/main" id="{64EB61CA-3D5F-4B79-9476-D23F2A6D746E}"/>
                </a:ext>
              </a:extLst>
            </p:cNvPr>
            <p:cNvCxnSpPr>
              <a:cxnSpLocks/>
              <a:stCxn id="52" idx="7"/>
              <a:endCxn id="55" idx="1"/>
            </p:cNvCxnSpPr>
            <p:nvPr/>
          </p:nvCxnSpPr>
          <p:spPr>
            <a:xfrm>
              <a:off x="9290795" y="1975260"/>
              <a:ext cx="907850" cy="0"/>
            </a:xfrm>
            <a:prstGeom prst="line">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C8B801B-5BEF-44E4-8372-A3D80DEA70C0}"/>
                </a:ext>
              </a:extLst>
            </p:cNvPr>
            <p:cNvCxnSpPr>
              <a:cxnSpLocks/>
              <a:stCxn id="28" idx="7"/>
              <a:endCxn id="32" idx="1"/>
            </p:cNvCxnSpPr>
            <p:nvPr/>
          </p:nvCxnSpPr>
          <p:spPr>
            <a:xfrm>
              <a:off x="3817715" y="1975260"/>
              <a:ext cx="907848" cy="0"/>
            </a:xfrm>
            <a:prstGeom prst="line">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Rectangle 72">
              <a:extLst>
                <a:ext uri="{FF2B5EF4-FFF2-40B4-BE49-F238E27FC236}">
                  <a16:creationId xmlns:a16="http://schemas.microsoft.com/office/drawing/2014/main" id="{FC0B1778-9F0B-4B2F-ABFE-3D6D098A7B2C}"/>
                </a:ext>
              </a:extLst>
            </p:cNvPr>
            <p:cNvSpPr/>
            <p:nvPr/>
          </p:nvSpPr>
          <p:spPr>
            <a:xfrm>
              <a:off x="3181350" y="640150"/>
              <a:ext cx="5829300" cy="603712"/>
            </a:xfrm>
            <a:prstGeom prst="rect">
              <a:avLst/>
            </a:prstGeom>
          </p:spPr>
          <p:txBody>
            <a:bodyPr wrap="square" anchor="ctr">
              <a:noAutofit/>
            </a:bodyPr>
            <a:lstStyle/>
            <a:p>
              <a:pPr algn="ctr"/>
              <a:r>
                <a:rPr lang="en-US" sz="4400" dirty="0">
                  <a:solidFill>
                    <a:schemeClr val="bg1"/>
                  </a:solidFill>
                </a:rPr>
                <a:t>US Main Company Types</a:t>
              </a:r>
            </a:p>
          </p:txBody>
        </p:sp>
        <p:cxnSp>
          <p:nvCxnSpPr>
            <p:cNvPr id="11" name="Connector: Elbow 10">
              <a:extLst>
                <a:ext uri="{FF2B5EF4-FFF2-40B4-BE49-F238E27FC236}">
                  <a16:creationId xmlns:a16="http://schemas.microsoft.com/office/drawing/2014/main" id="{7D11E005-AFD5-44D5-B7DA-3EEFB1221174}"/>
                </a:ext>
              </a:extLst>
            </p:cNvPr>
            <p:cNvCxnSpPr>
              <a:cxnSpLocks/>
              <a:stCxn id="4" idx="2"/>
              <a:endCxn id="39" idx="0"/>
            </p:cNvCxnSpPr>
            <p:nvPr/>
          </p:nvCxnSpPr>
          <p:spPr>
            <a:xfrm rot="16200000" flipH="1">
              <a:off x="6281298" y="1058563"/>
              <a:ext cx="541582" cy="912179"/>
            </a:xfrm>
            <a:prstGeom prst="bentConnector3">
              <a:avLst>
                <a:gd name="adj1" fmla="val 50000"/>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EC9D322F-D34B-450F-8F0C-091DBAD239BA}"/>
                </a:ext>
              </a:extLst>
            </p:cNvPr>
            <p:cNvCxnSpPr>
              <a:cxnSpLocks/>
              <a:stCxn id="4" idx="2"/>
              <a:endCxn id="52" idx="0"/>
            </p:cNvCxnSpPr>
            <p:nvPr/>
          </p:nvCxnSpPr>
          <p:spPr>
            <a:xfrm rot="16200000" flipH="1">
              <a:off x="7193478" y="146383"/>
              <a:ext cx="541582" cy="2736539"/>
            </a:xfrm>
            <a:prstGeom prst="bentConnector3">
              <a:avLst>
                <a:gd name="adj1" fmla="val 50000"/>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4405404E-A40A-4F68-8A2B-804BE64E79A9}"/>
                </a:ext>
              </a:extLst>
            </p:cNvPr>
            <p:cNvCxnSpPr>
              <a:cxnSpLocks/>
              <a:stCxn id="4" idx="2"/>
              <a:endCxn id="28" idx="0"/>
            </p:cNvCxnSpPr>
            <p:nvPr/>
          </p:nvCxnSpPr>
          <p:spPr>
            <a:xfrm rot="5400000">
              <a:off x="4456939" y="146383"/>
              <a:ext cx="541582" cy="2736541"/>
            </a:xfrm>
            <a:prstGeom prst="bentConnector3">
              <a:avLst>
                <a:gd name="adj1" fmla="val 50000"/>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EFAF8C76-772E-4B17-A9C8-64C316C6865A}"/>
                </a:ext>
              </a:extLst>
            </p:cNvPr>
            <p:cNvCxnSpPr>
              <a:cxnSpLocks/>
              <a:stCxn id="4" idx="2"/>
              <a:endCxn id="58" idx="0"/>
            </p:cNvCxnSpPr>
            <p:nvPr/>
          </p:nvCxnSpPr>
          <p:spPr>
            <a:xfrm rot="5400000">
              <a:off x="3544759" y="-765797"/>
              <a:ext cx="541582" cy="4560901"/>
            </a:xfrm>
            <a:prstGeom prst="bentConnector3">
              <a:avLst>
                <a:gd name="adj1" fmla="val 50000"/>
              </a:avLst>
            </a:prstGeom>
            <a:ln w="31750" cap="rnd">
              <a:solidFill>
                <a:schemeClr val="bg2">
                  <a:lumMod val="90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Freeform 5">
              <a:extLst>
                <a:ext uri="{FF2B5EF4-FFF2-40B4-BE49-F238E27FC236}">
                  <a16:creationId xmlns:a16="http://schemas.microsoft.com/office/drawing/2014/main" id="{4322ED6B-C54A-4781-BAF0-8668670BE934}"/>
                </a:ext>
              </a:extLst>
            </p:cNvPr>
            <p:cNvSpPr>
              <a:spLocks noEditPoints="1"/>
            </p:cNvSpPr>
            <p:nvPr/>
          </p:nvSpPr>
          <p:spPr bwMode="auto">
            <a:xfrm>
              <a:off x="2226348" y="616989"/>
              <a:ext cx="844925" cy="650035"/>
            </a:xfrm>
            <a:custGeom>
              <a:avLst/>
              <a:gdLst>
                <a:gd name="T0" fmla="*/ 2352 w 2352"/>
                <a:gd name="T1" fmla="*/ 147 h 1808"/>
                <a:gd name="T2" fmla="*/ 2231 w 2352"/>
                <a:gd name="T3" fmla="*/ 0 h 1808"/>
                <a:gd name="T4" fmla="*/ 106 w 2352"/>
                <a:gd name="T5" fmla="*/ 0 h 1808"/>
                <a:gd name="T6" fmla="*/ 0 w 2352"/>
                <a:gd name="T7" fmla="*/ 147 h 1808"/>
                <a:gd name="T8" fmla="*/ 0 w 2352"/>
                <a:gd name="T9" fmla="*/ 1678 h 1808"/>
                <a:gd name="T10" fmla="*/ 106 w 2352"/>
                <a:gd name="T11" fmla="*/ 1808 h 1808"/>
                <a:gd name="T12" fmla="*/ 2231 w 2352"/>
                <a:gd name="T13" fmla="*/ 1808 h 1808"/>
                <a:gd name="T14" fmla="*/ 2352 w 2352"/>
                <a:gd name="T15" fmla="*/ 1678 h 1808"/>
                <a:gd name="T16" fmla="*/ 2352 w 2352"/>
                <a:gd name="T17" fmla="*/ 147 h 1808"/>
                <a:gd name="T18" fmla="*/ 2352 w 2352"/>
                <a:gd name="T19" fmla="*/ 147 h 1808"/>
                <a:gd name="T20" fmla="*/ 201 w 2352"/>
                <a:gd name="T21" fmla="*/ 328 h 1808"/>
                <a:gd name="T22" fmla="*/ 344 w 2352"/>
                <a:gd name="T23" fmla="*/ 185 h 1808"/>
                <a:gd name="T24" fmla="*/ 201 w 2352"/>
                <a:gd name="T25" fmla="*/ 185 h 1808"/>
                <a:gd name="T26" fmla="*/ 344 w 2352"/>
                <a:gd name="T27" fmla="*/ 328 h 1808"/>
                <a:gd name="T28" fmla="*/ 502 w 2352"/>
                <a:gd name="T29" fmla="*/ 328 h 1808"/>
                <a:gd name="T30" fmla="*/ 645 w 2352"/>
                <a:gd name="T31" fmla="*/ 185 h 1808"/>
                <a:gd name="T32" fmla="*/ 502 w 2352"/>
                <a:gd name="T33" fmla="*/ 185 h 1808"/>
                <a:gd name="T34" fmla="*/ 645 w 2352"/>
                <a:gd name="T35" fmla="*/ 328 h 1808"/>
                <a:gd name="T36" fmla="*/ 802 w 2352"/>
                <a:gd name="T37" fmla="*/ 328 h 1808"/>
                <a:gd name="T38" fmla="*/ 945 w 2352"/>
                <a:gd name="T39" fmla="*/ 185 h 1808"/>
                <a:gd name="T40" fmla="*/ 802 w 2352"/>
                <a:gd name="T41" fmla="*/ 185 h 1808"/>
                <a:gd name="T42" fmla="*/ 945 w 2352"/>
                <a:gd name="T43" fmla="*/ 328 h 1808"/>
                <a:gd name="T44" fmla="*/ 1133 w 2352"/>
                <a:gd name="T45" fmla="*/ 257 h 1808"/>
                <a:gd name="T46" fmla="*/ 2352 w 2352"/>
                <a:gd name="T47" fmla="*/ 257 h 1808"/>
                <a:gd name="T48" fmla="*/ 201 w 2352"/>
                <a:gd name="T49" fmla="*/ 595 h 1808"/>
                <a:gd name="T50" fmla="*/ 344 w 2352"/>
                <a:gd name="T51" fmla="*/ 453 h 1808"/>
                <a:gd name="T52" fmla="*/ 201 w 2352"/>
                <a:gd name="T53" fmla="*/ 453 h 1808"/>
                <a:gd name="T54" fmla="*/ 344 w 2352"/>
                <a:gd name="T55" fmla="*/ 595 h 1808"/>
                <a:gd name="T56" fmla="*/ 502 w 2352"/>
                <a:gd name="T57" fmla="*/ 595 h 1808"/>
                <a:gd name="T58" fmla="*/ 645 w 2352"/>
                <a:gd name="T59" fmla="*/ 453 h 1808"/>
                <a:gd name="T60" fmla="*/ 502 w 2352"/>
                <a:gd name="T61" fmla="*/ 453 h 1808"/>
                <a:gd name="T62" fmla="*/ 645 w 2352"/>
                <a:gd name="T63" fmla="*/ 595 h 1808"/>
                <a:gd name="T64" fmla="*/ 802 w 2352"/>
                <a:gd name="T65" fmla="*/ 595 h 1808"/>
                <a:gd name="T66" fmla="*/ 945 w 2352"/>
                <a:gd name="T67" fmla="*/ 453 h 1808"/>
                <a:gd name="T68" fmla="*/ 802 w 2352"/>
                <a:gd name="T69" fmla="*/ 453 h 1808"/>
                <a:gd name="T70" fmla="*/ 945 w 2352"/>
                <a:gd name="T71" fmla="*/ 595 h 1808"/>
                <a:gd name="T72" fmla="*/ 1133 w 2352"/>
                <a:gd name="T73" fmla="*/ 524 h 1808"/>
                <a:gd name="T74" fmla="*/ 2352 w 2352"/>
                <a:gd name="T75" fmla="*/ 524 h 1808"/>
                <a:gd name="T76" fmla="*/ 201 w 2352"/>
                <a:gd name="T77" fmla="*/ 863 h 1808"/>
                <a:gd name="T78" fmla="*/ 344 w 2352"/>
                <a:gd name="T79" fmla="*/ 720 h 1808"/>
                <a:gd name="T80" fmla="*/ 201 w 2352"/>
                <a:gd name="T81" fmla="*/ 720 h 1808"/>
                <a:gd name="T82" fmla="*/ 344 w 2352"/>
                <a:gd name="T83" fmla="*/ 863 h 1808"/>
                <a:gd name="T84" fmla="*/ 502 w 2352"/>
                <a:gd name="T85" fmla="*/ 863 h 1808"/>
                <a:gd name="T86" fmla="*/ 645 w 2352"/>
                <a:gd name="T87" fmla="*/ 720 h 1808"/>
                <a:gd name="T88" fmla="*/ 502 w 2352"/>
                <a:gd name="T89" fmla="*/ 720 h 1808"/>
                <a:gd name="T90" fmla="*/ 645 w 2352"/>
                <a:gd name="T91" fmla="*/ 863 h 1808"/>
                <a:gd name="T92" fmla="*/ 802 w 2352"/>
                <a:gd name="T93" fmla="*/ 863 h 1808"/>
                <a:gd name="T94" fmla="*/ 945 w 2352"/>
                <a:gd name="T95" fmla="*/ 720 h 1808"/>
                <a:gd name="T96" fmla="*/ 802 w 2352"/>
                <a:gd name="T97" fmla="*/ 720 h 1808"/>
                <a:gd name="T98" fmla="*/ 945 w 2352"/>
                <a:gd name="T99" fmla="*/ 863 h 1808"/>
                <a:gd name="T100" fmla="*/ 1133 w 2352"/>
                <a:gd name="T101" fmla="*/ 791 h 1808"/>
                <a:gd name="T102" fmla="*/ 2352 w 2352"/>
                <a:gd name="T103" fmla="*/ 791 h 1808"/>
                <a:gd name="T104" fmla="*/ 2352 w 2352"/>
                <a:gd name="T105" fmla="*/ 1058 h 1808"/>
                <a:gd name="T106" fmla="*/ 0 w 2352"/>
                <a:gd name="T107" fmla="*/ 1058 h 1808"/>
                <a:gd name="T108" fmla="*/ 2352 w 2352"/>
                <a:gd name="T109" fmla="*/ 1326 h 1808"/>
                <a:gd name="T110" fmla="*/ 0 w 2352"/>
                <a:gd name="T111" fmla="*/ 1326 h 1808"/>
                <a:gd name="T112" fmla="*/ 0 w 2352"/>
                <a:gd name="T113" fmla="*/ 1593 h 1808"/>
                <a:gd name="T114" fmla="*/ 2352 w 2352"/>
                <a:gd name="T115" fmla="*/ 1593 h 1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2" h="1808">
                  <a:moveTo>
                    <a:pt x="2352" y="147"/>
                  </a:moveTo>
                  <a:cubicBezTo>
                    <a:pt x="2352" y="65"/>
                    <a:pt x="2296" y="0"/>
                    <a:pt x="2231" y="0"/>
                  </a:cubicBezTo>
                  <a:cubicBezTo>
                    <a:pt x="106" y="0"/>
                    <a:pt x="106" y="0"/>
                    <a:pt x="106" y="0"/>
                  </a:cubicBezTo>
                  <a:cubicBezTo>
                    <a:pt x="41" y="0"/>
                    <a:pt x="0" y="65"/>
                    <a:pt x="0" y="147"/>
                  </a:cubicBezTo>
                  <a:cubicBezTo>
                    <a:pt x="0" y="1678"/>
                    <a:pt x="0" y="1678"/>
                    <a:pt x="0" y="1678"/>
                  </a:cubicBezTo>
                  <a:cubicBezTo>
                    <a:pt x="0" y="1759"/>
                    <a:pt x="41" y="1808"/>
                    <a:pt x="106" y="1808"/>
                  </a:cubicBezTo>
                  <a:cubicBezTo>
                    <a:pt x="2231" y="1808"/>
                    <a:pt x="2231" y="1808"/>
                    <a:pt x="2231" y="1808"/>
                  </a:cubicBezTo>
                  <a:cubicBezTo>
                    <a:pt x="2296" y="1808"/>
                    <a:pt x="2352" y="1759"/>
                    <a:pt x="2352" y="1678"/>
                  </a:cubicBezTo>
                  <a:cubicBezTo>
                    <a:pt x="2352" y="147"/>
                    <a:pt x="2352" y="147"/>
                    <a:pt x="2352" y="147"/>
                  </a:cubicBezTo>
                  <a:cubicBezTo>
                    <a:pt x="2352" y="147"/>
                    <a:pt x="2352" y="147"/>
                    <a:pt x="2352" y="147"/>
                  </a:cubicBezTo>
                  <a:close/>
                  <a:moveTo>
                    <a:pt x="201" y="328"/>
                  </a:moveTo>
                  <a:cubicBezTo>
                    <a:pt x="344" y="185"/>
                    <a:pt x="344" y="185"/>
                    <a:pt x="344" y="185"/>
                  </a:cubicBezTo>
                  <a:moveTo>
                    <a:pt x="201" y="185"/>
                  </a:moveTo>
                  <a:cubicBezTo>
                    <a:pt x="344" y="328"/>
                    <a:pt x="344" y="328"/>
                    <a:pt x="344" y="328"/>
                  </a:cubicBezTo>
                  <a:moveTo>
                    <a:pt x="502" y="328"/>
                  </a:moveTo>
                  <a:cubicBezTo>
                    <a:pt x="645" y="185"/>
                    <a:pt x="645" y="185"/>
                    <a:pt x="645" y="185"/>
                  </a:cubicBezTo>
                  <a:moveTo>
                    <a:pt x="502" y="185"/>
                  </a:moveTo>
                  <a:cubicBezTo>
                    <a:pt x="645" y="328"/>
                    <a:pt x="645" y="328"/>
                    <a:pt x="645" y="328"/>
                  </a:cubicBezTo>
                  <a:moveTo>
                    <a:pt x="802" y="328"/>
                  </a:moveTo>
                  <a:cubicBezTo>
                    <a:pt x="945" y="185"/>
                    <a:pt x="945" y="185"/>
                    <a:pt x="945" y="185"/>
                  </a:cubicBezTo>
                  <a:moveTo>
                    <a:pt x="802" y="185"/>
                  </a:moveTo>
                  <a:cubicBezTo>
                    <a:pt x="945" y="328"/>
                    <a:pt x="945" y="328"/>
                    <a:pt x="945" y="328"/>
                  </a:cubicBezTo>
                  <a:moveTo>
                    <a:pt x="1133" y="257"/>
                  </a:moveTo>
                  <a:cubicBezTo>
                    <a:pt x="2352" y="257"/>
                    <a:pt x="2352" y="257"/>
                    <a:pt x="2352" y="257"/>
                  </a:cubicBezTo>
                  <a:moveTo>
                    <a:pt x="201" y="595"/>
                  </a:moveTo>
                  <a:cubicBezTo>
                    <a:pt x="344" y="453"/>
                    <a:pt x="344" y="453"/>
                    <a:pt x="344" y="453"/>
                  </a:cubicBezTo>
                  <a:moveTo>
                    <a:pt x="201" y="453"/>
                  </a:moveTo>
                  <a:cubicBezTo>
                    <a:pt x="344" y="595"/>
                    <a:pt x="344" y="595"/>
                    <a:pt x="344" y="595"/>
                  </a:cubicBezTo>
                  <a:moveTo>
                    <a:pt x="502" y="595"/>
                  </a:moveTo>
                  <a:cubicBezTo>
                    <a:pt x="645" y="453"/>
                    <a:pt x="645" y="453"/>
                    <a:pt x="645" y="453"/>
                  </a:cubicBezTo>
                  <a:moveTo>
                    <a:pt x="502" y="453"/>
                  </a:moveTo>
                  <a:cubicBezTo>
                    <a:pt x="645" y="595"/>
                    <a:pt x="645" y="595"/>
                    <a:pt x="645" y="595"/>
                  </a:cubicBezTo>
                  <a:moveTo>
                    <a:pt x="802" y="595"/>
                  </a:moveTo>
                  <a:cubicBezTo>
                    <a:pt x="945" y="453"/>
                    <a:pt x="945" y="453"/>
                    <a:pt x="945" y="453"/>
                  </a:cubicBezTo>
                  <a:moveTo>
                    <a:pt x="802" y="453"/>
                  </a:moveTo>
                  <a:cubicBezTo>
                    <a:pt x="945" y="595"/>
                    <a:pt x="945" y="595"/>
                    <a:pt x="945" y="595"/>
                  </a:cubicBezTo>
                  <a:moveTo>
                    <a:pt x="1133" y="524"/>
                  </a:moveTo>
                  <a:cubicBezTo>
                    <a:pt x="2352" y="524"/>
                    <a:pt x="2352" y="524"/>
                    <a:pt x="2352" y="524"/>
                  </a:cubicBezTo>
                  <a:moveTo>
                    <a:pt x="201" y="863"/>
                  </a:moveTo>
                  <a:cubicBezTo>
                    <a:pt x="344" y="720"/>
                    <a:pt x="344" y="720"/>
                    <a:pt x="344" y="720"/>
                  </a:cubicBezTo>
                  <a:moveTo>
                    <a:pt x="201" y="720"/>
                  </a:moveTo>
                  <a:cubicBezTo>
                    <a:pt x="344" y="863"/>
                    <a:pt x="344" y="863"/>
                    <a:pt x="344" y="863"/>
                  </a:cubicBezTo>
                  <a:moveTo>
                    <a:pt x="502" y="863"/>
                  </a:moveTo>
                  <a:cubicBezTo>
                    <a:pt x="645" y="720"/>
                    <a:pt x="645" y="720"/>
                    <a:pt x="645" y="720"/>
                  </a:cubicBezTo>
                  <a:moveTo>
                    <a:pt x="502" y="720"/>
                  </a:moveTo>
                  <a:cubicBezTo>
                    <a:pt x="645" y="863"/>
                    <a:pt x="645" y="863"/>
                    <a:pt x="645" y="863"/>
                  </a:cubicBezTo>
                  <a:moveTo>
                    <a:pt x="802" y="863"/>
                  </a:moveTo>
                  <a:cubicBezTo>
                    <a:pt x="945" y="720"/>
                    <a:pt x="945" y="720"/>
                    <a:pt x="945" y="720"/>
                  </a:cubicBezTo>
                  <a:moveTo>
                    <a:pt x="802" y="720"/>
                  </a:moveTo>
                  <a:cubicBezTo>
                    <a:pt x="945" y="863"/>
                    <a:pt x="945" y="863"/>
                    <a:pt x="945" y="863"/>
                  </a:cubicBezTo>
                  <a:moveTo>
                    <a:pt x="1133" y="791"/>
                  </a:moveTo>
                  <a:cubicBezTo>
                    <a:pt x="2352" y="791"/>
                    <a:pt x="2352" y="791"/>
                    <a:pt x="2352" y="791"/>
                  </a:cubicBezTo>
                  <a:moveTo>
                    <a:pt x="2352" y="1058"/>
                  </a:moveTo>
                  <a:cubicBezTo>
                    <a:pt x="0" y="1058"/>
                    <a:pt x="0" y="1058"/>
                    <a:pt x="0" y="1058"/>
                  </a:cubicBezTo>
                  <a:moveTo>
                    <a:pt x="2352" y="1326"/>
                  </a:moveTo>
                  <a:cubicBezTo>
                    <a:pt x="0" y="1326"/>
                    <a:pt x="0" y="1326"/>
                    <a:pt x="0" y="1326"/>
                  </a:cubicBezTo>
                  <a:moveTo>
                    <a:pt x="0" y="1593"/>
                  </a:moveTo>
                  <a:cubicBezTo>
                    <a:pt x="2352" y="1593"/>
                    <a:pt x="2352" y="1593"/>
                    <a:pt x="2352" y="1593"/>
                  </a:cubicBezTo>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 name="Grupa 4">
            <a:extLst>
              <a:ext uri="{FF2B5EF4-FFF2-40B4-BE49-F238E27FC236}">
                <a16:creationId xmlns:a16="http://schemas.microsoft.com/office/drawing/2014/main" id="{1CB875D4-5DBC-4EBC-B485-85E638C95798}"/>
              </a:ext>
            </a:extLst>
          </p:cNvPr>
          <p:cNvGrpSpPr/>
          <p:nvPr/>
        </p:nvGrpSpPr>
        <p:grpSpPr>
          <a:xfrm>
            <a:off x="609600" y="1785444"/>
            <a:ext cx="1854200" cy="4370881"/>
            <a:chOff x="609600" y="1785444"/>
            <a:chExt cx="1854200" cy="4370881"/>
          </a:xfrm>
        </p:grpSpPr>
        <p:sp>
          <p:nvSpPr>
            <p:cNvPr id="29" name="Rectangle 38">
              <a:extLst>
                <a:ext uri="{FF2B5EF4-FFF2-40B4-BE49-F238E27FC236}">
                  <a16:creationId xmlns:a16="http://schemas.microsoft.com/office/drawing/2014/main" id="{A1CC326C-6479-47B1-AF11-B1F21A4A8CF0}"/>
                </a:ext>
              </a:extLst>
            </p:cNvPr>
            <p:cNvSpPr/>
            <p:nvPr/>
          </p:nvSpPr>
          <p:spPr>
            <a:xfrm>
              <a:off x="625488" y="3230474"/>
              <a:ext cx="1822424" cy="655946"/>
            </a:xfrm>
            <a:prstGeom prst="rect">
              <a:avLst/>
            </a:prstGeom>
          </p:spPr>
          <p:txBody>
            <a:bodyPr wrap="square" anchor="ctr">
              <a:noAutofit/>
            </a:bodyPr>
            <a:lstStyle/>
            <a:p>
              <a:pPr marL="6350" indent="-6350" algn="ctr">
                <a:spcBef>
                  <a:spcPct val="20000"/>
                </a:spcBef>
              </a:pPr>
              <a:r>
                <a:rPr lang="en-US" sz="2000" b="1" dirty="0">
                  <a:solidFill>
                    <a:schemeClr val="accent3">
                      <a:lumMod val="75000"/>
                    </a:schemeClr>
                  </a:solidFill>
                </a:rPr>
                <a:t>Sole Proprietorship</a:t>
              </a:r>
            </a:p>
          </p:txBody>
        </p:sp>
        <p:sp>
          <p:nvSpPr>
            <p:cNvPr id="31" name="Rectangle 30">
              <a:extLst>
                <a:ext uri="{FF2B5EF4-FFF2-40B4-BE49-F238E27FC236}">
                  <a16:creationId xmlns:a16="http://schemas.microsoft.com/office/drawing/2014/main" id="{2CB64193-F73B-4C0F-9A32-3B93E43F48CE}"/>
                </a:ext>
              </a:extLst>
            </p:cNvPr>
            <p:cNvSpPr/>
            <p:nvPr/>
          </p:nvSpPr>
          <p:spPr>
            <a:xfrm>
              <a:off x="6096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Owned by one person</a:t>
              </a:r>
            </a:p>
            <a:p>
              <a:pPr marL="285750" indent="-198438">
                <a:buFont typeface="Arial" panose="020B0604020202020204" pitchFamily="34" charset="0"/>
                <a:buChar char="•"/>
              </a:pPr>
              <a:r>
                <a:rPr lang="en-US" sz="1600" dirty="0"/>
                <a:t>No legal or financial distinction between business &amp; business owner</a:t>
              </a:r>
            </a:p>
          </p:txBody>
        </p:sp>
        <p:sp>
          <p:nvSpPr>
            <p:cNvPr id="58" name="Oval 57">
              <a:extLst>
                <a:ext uri="{FF2B5EF4-FFF2-40B4-BE49-F238E27FC236}">
                  <a16:creationId xmlns:a16="http://schemas.microsoft.com/office/drawing/2014/main" id="{ECB744D7-DB84-4779-A09F-AB45403F6609}"/>
                </a:ext>
              </a:extLst>
            </p:cNvPr>
            <p:cNvSpPr/>
            <p:nvPr/>
          </p:nvSpPr>
          <p:spPr>
            <a:xfrm>
              <a:off x="887027" y="1785444"/>
              <a:ext cx="1296144" cy="1296144"/>
            </a:xfrm>
            <a:prstGeom prst="ellipse">
              <a:avLst/>
            </a:prstGeom>
            <a:solidFill>
              <a:schemeClr val="accent3"/>
            </a:solidFill>
            <a:ln w="107950">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60">
              <a:extLst>
                <a:ext uri="{FF2B5EF4-FFF2-40B4-BE49-F238E27FC236}">
                  <a16:creationId xmlns:a16="http://schemas.microsoft.com/office/drawing/2014/main" id="{15BAF065-6795-4103-ADA4-0988AA4BD6C8}"/>
                </a:ext>
              </a:extLst>
            </p:cNvPr>
            <p:cNvCxnSpPr>
              <a:cxnSpLocks/>
            </p:cNvCxnSpPr>
            <p:nvPr/>
          </p:nvCxnSpPr>
          <p:spPr>
            <a:xfrm>
              <a:off x="909876" y="6156325"/>
              <a:ext cx="1253648" cy="0"/>
            </a:xfrm>
            <a:prstGeom prst="line">
              <a:avLst/>
            </a:prstGeom>
            <a:solidFill>
              <a:schemeClr val="accent3"/>
            </a:solid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sp>
          <p:nvSpPr>
            <p:cNvPr id="67" name="Freeform 34">
              <a:extLst>
                <a:ext uri="{FF2B5EF4-FFF2-40B4-BE49-F238E27FC236}">
                  <a16:creationId xmlns:a16="http://schemas.microsoft.com/office/drawing/2014/main" id="{F5CA4432-7B76-4D67-9789-8B107D24B352}"/>
                </a:ext>
              </a:extLst>
            </p:cNvPr>
            <p:cNvSpPr>
              <a:spLocks noChangeAspect="1"/>
            </p:cNvSpPr>
            <p:nvPr/>
          </p:nvSpPr>
          <p:spPr bwMode="auto">
            <a:xfrm>
              <a:off x="1217887" y="2081542"/>
              <a:ext cx="634424" cy="70394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9CAB4485-05DF-4742-91F7-1FBDE145A9F2}"/>
              </a:ext>
            </a:extLst>
          </p:cNvPr>
          <p:cNvGrpSpPr/>
          <p:nvPr/>
        </p:nvGrpSpPr>
        <p:grpSpPr>
          <a:xfrm>
            <a:off x="2438400" y="1785444"/>
            <a:ext cx="1854200" cy="4370881"/>
            <a:chOff x="2438400" y="1785444"/>
            <a:chExt cx="1854200" cy="4370881"/>
          </a:xfrm>
        </p:grpSpPr>
        <p:sp>
          <p:nvSpPr>
            <p:cNvPr id="28" name="Oval 27">
              <a:extLst>
                <a:ext uri="{FF2B5EF4-FFF2-40B4-BE49-F238E27FC236}">
                  <a16:creationId xmlns:a16="http://schemas.microsoft.com/office/drawing/2014/main" id="{B2D9AAD6-29AC-4D76-ACCE-FC23A621977D}"/>
                </a:ext>
              </a:extLst>
            </p:cNvPr>
            <p:cNvSpPr/>
            <p:nvPr/>
          </p:nvSpPr>
          <p:spPr>
            <a:xfrm>
              <a:off x="2711387" y="1785444"/>
              <a:ext cx="1296144" cy="1296144"/>
            </a:xfrm>
            <a:prstGeom prst="ellipse">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61">
              <a:extLst>
                <a:ext uri="{FF2B5EF4-FFF2-40B4-BE49-F238E27FC236}">
                  <a16:creationId xmlns:a16="http://schemas.microsoft.com/office/drawing/2014/main" id="{C5759FE2-F6C7-4990-8E58-245148714814}"/>
                </a:ext>
              </a:extLst>
            </p:cNvPr>
            <p:cNvSpPr/>
            <p:nvPr/>
          </p:nvSpPr>
          <p:spPr>
            <a:xfrm>
              <a:off x="2454288" y="3228027"/>
              <a:ext cx="1822424" cy="655946"/>
            </a:xfrm>
            <a:prstGeom prst="rect">
              <a:avLst/>
            </a:prstGeom>
          </p:spPr>
          <p:txBody>
            <a:bodyPr wrap="square" anchor="ctr">
              <a:noAutofit/>
            </a:bodyPr>
            <a:lstStyle/>
            <a:p>
              <a:pPr marL="6350" indent="-6350" algn="ctr">
                <a:spcBef>
                  <a:spcPct val="20000"/>
                </a:spcBef>
              </a:pPr>
              <a:r>
                <a:rPr lang="en-US" sz="2000" b="1" dirty="0">
                  <a:solidFill>
                    <a:schemeClr val="accent1">
                      <a:lumMod val="75000"/>
                    </a:schemeClr>
                  </a:solidFill>
                </a:rPr>
                <a:t>Partnership</a:t>
              </a:r>
            </a:p>
          </p:txBody>
        </p:sp>
        <p:sp>
          <p:nvSpPr>
            <p:cNvPr id="38" name="Rectangle 37">
              <a:extLst>
                <a:ext uri="{FF2B5EF4-FFF2-40B4-BE49-F238E27FC236}">
                  <a16:creationId xmlns:a16="http://schemas.microsoft.com/office/drawing/2014/main" id="{554A3C60-32AE-4F9D-9431-A35425268EC8}"/>
                </a:ext>
              </a:extLst>
            </p:cNvPr>
            <p:cNvSpPr/>
            <p:nvPr/>
          </p:nvSpPr>
          <p:spPr>
            <a:xfrm>
              <a:off x="24384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Business, financial &amp; legal responsibilities equally divided</a:t>
              </a:r>
            </a:p>
            <a:p>
              <a:pPr marL="285750" indent="-198438">
                <a:buFont typeface="Arial" panose="020B0604020202020204" pitchFamily="34" charset="0"/>
                <a:buChar char="•"/>
              </a:pPr>
              <a:r>
                <a:rPr lang="en-US" sz="1600" dirty="0"/>
                <a:t>Must be registered for IRS purposes</a:t>
              </a:r>
            </a:p>
          </p:txBody>
        </p:sp>
        <p:cxnSp>
          <p:nvCxnSpPr>
            <p:cNvPr id="62" name="Straight Connector 61">
              <a:extLst>
                <a:ext uri="{FF2B5EF4-FFF2-40B4-BE49-F238E27FC236}">
                  <a16:creationId xmlns:a16="http://schemas.microsoft.com/office/drawing/2014/main" id="{938AA2CB-6F5E-49E3-9451-B1C411B9E45E}"/>
                </a:ext>
              </a:extLst>
            </p:cNvPr>
            <p:cNvCxnSpPr>
              <a:cxnSpLocks/>
            </p:cNvCxnSpPr>
            <p:nvPr/>
          </p:nvCxnSpPr>
          <p:spPr>
            <a:xfrm>
              <a:off x="2738676" y="6156325"/>
              <a:ext cx="1253648" cy="0"/>
            </a:xfrm>
            <a:prstGeom prst="line">
              <a:avLst/>
            </a:prstGeom>
            <a:solidFill>
              <a:schemeClr val="accent3"/>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68" name="Freeform 9">
              <a:extLst>
                <a:ext uri="{FF2B5EF4-FFF2-40B4-BE49-F238E27FC236}">
                  <a16:creationId xmlns:a16="http://schemas.microsoft.com/office/drawing/2014/main" id="{98649F82-D467-4FE9-BB76-E976BA04E2E8}"/>
                </a:ext>
              </a:extLst>
            </p:cNvPr>
            <p:cNvSpPr>
              <a:spLocks noChangeAspect="1" noEditPoints="1"/>
            </p:cNvSpPr>
            <p:nvPr/>
          </p:nvSpPr>
          <p:spPr bwMode="auto">
            <a:xfrm>
              <a:off x="2963685" y="2118997"/>
              <a:ext cx="791548" cy="629039"/>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upa 11">
            <a:extLst>
              <a:ext uri="{FF2B5EF4-FFF2-40B4-BE49-F238E27FC236}">
                <a16:creationId xmlns:a16="http://schemas.microsoft.com/office/drawing/2014/main" id="{4710877C-BF74-4680-8213-202561D20F97}"/>
              </a:ext>
            </a:extLst>
          </p:cNvPr>
          <p:cNvGrpSpPr/>
          <p:nvPr/>
        </p:nvGrpSpPr>
        <p:grpSpPr>
          <a:xfrm>
            <a:off x="9728200" y="1785444"/>
            <a:ext cx="1854200" cy="4370881"/>
            <a:chOff x="9728200" y="1785444"/>
            <a:chExt cx="1854200" cy="4370881"/>
          </a:xfrm>
        </p:grpSpPr>
        <p:sp>
          <p:nvSpPr>
            <p:cNvPr id="55" name="Oval 54">
              <a:extLst>
                <a:ext uri="{FF2B5EF4-FFF2-40B4-BE49-F238E27FC236}">
                  <a16:creationId xmlns:a16="http://schemas.microsoft.com/office/drawing/2014/main" id="{581F2F0C-4D0D-4342-8007-C9B71A41625C}"/>
                </a:ext>
              </a:extLst>
            </p:cNvPr>
            <p:cNvSpPr/>
            <p:nvPr/>
          </p:nvSpPr>
          <p:spPr>
            <a:xfrm>
              <a:off x="10008829" y="1785444"/>
              <a:ext cx="1296144" cy="1296144"/>
            </a:xfrm>
            <a:prstGeom prst="ellipse">
              <a:avLst/>
            </a:prstGeom>
            <a:solidFill>
              <a:schemeClr val="accent2"/>
            </a:solidFill>
            <a:ln w="107950">
              <a:solidFill>
                <a:schemeClr val="accent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65">
              <a:extLst>
                <a:ext uri="{FF2B5EF4-FFF2-40B4-BE49-F238E27FC236}">
                  <a16:creationId xmlns:a16="http://schemas.microsoft.com/office/drawing/2014/main" id="{4C94F4B1-3B18-4102-AAB2-98FC5A903BCD}"/>
                </a:ext>
              </a:extLst>
            </p:cNvPr>
            <p:cNvSpPr/>
            <p:nvPr/>
          </p:nvSpPr>
          <p:spPr>
            <a:xfrm>
              <a:off x="9744088" y="3228027"/>
              <a:ext cx="1822424" cy="655946"/>
            </a:xfrm>
            <a:prstGeom prst="rect">
              <a:avLst/>
            </a:prstGeom>
          </p:spPr>
          <p:txBody>
            <a:bodyPr wrap="square" anchor="ctr">
              <a:noAutofit/>
            </a:bodyPr>
            <a:lstStyle/>
            <a:p>
              <a:pPr marL="6350" indent="-6350" algn="ctr">
                <a:spcBef>
                  <a:spcPct val="20000"/>
                </a:spcBef>
              </a:pPr>
              <a:r>
                <a:rPr lang="en-US" sz="2000" b="1" dirty="0">
                  <a:solidFill>
                    <a:schemeClr val="accent2">
                      <a:lumMod val="75000"/>
                    </a:schemeClr>
                  </a:solidFill>
                </a:rPr>
                <a:t>Non-Profit Corporation</a:t>
              </a:r>
            </a:p>
          </p:txBody>
        </p:sp>
        <p:sp>
          <p:nvSpPr>
            <p:cNvPr id="60" name="Rectangle 59">
              <a:extLst>
                <a:ext uri="{FF2B5EF4-FFF2-40B4-BE49-F238E27FC236}">
                  <a16:creationId xmlns:a16="http://schemas.microsoft.com/office/drawing/2014/main" id="{68B6368D-F8BD-4475-B595-09799ADBC347}"/>
                </a:ext>
              </a:extLst>
            </p:cNvPr>
            <p:cNvSpPr/>
            <p:nvPr/>
          </p:nvSpPr>
          <p:spPr>
            <a:xfrm>
              <a:off x="97282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Earnings pay expenses of company</a:t>
              </a:r>
            </a:p>
            <a:p>
              <a:pPr marL="285750" indent="-198438">
                <a:buFont typeface="Arial" panose="020B0604020202020204" pitchFamily="34" charset="0"/>
                <a:buChar char="•"/>
              </a:pPr>
              <a:r>
                <a:rPr lang="en-US" sz="1600" dirty="0"/>
                <a:t>Can apply for "tax exempt" status</a:t>
              </a:r>
            </a:p>
          </p:txBody>
        </p:sp>
        <p:cxnSp>
          <p:nvCxnSpPr>
            <p:cNvPr id="66" name="Straight Connector 65">
              <a:extLst>
                <a:ext uri="{FF2B5EF4-FFF2-40B4-BE49-F238E27FC236}">
                  <a16:creationId xmlns:a16="http://schemas.microsoft.com/office/drawing/2014/main" id="{956DD295-EA86-49E7-98B1-1AD4861571D9}"/>
                </a:ext>
              </a:extLst>
            </p:cNvPr>
            <p:cNvCxnSpPr>
              <a:cxnSpLocks/>
            </p:cNvCxnSpPr>
            <p:nvPr/>
          </p:nvCxnSpPr>
          <p:spPr>
            <a:xfrm>
              <a:off x="10028476" y="6156325"/>
              <a:ext cx="1253648" cy="0"/>
            </a:xfrm>
            <a:prstGeom prst="line">
              <a:avLst/>
            </a:prstGeom>
            <a:solidFill>
              <a:schemeClr val="accent3"/>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92" name="Freeform 5">
              <a:extLst>
                <a:ext uri="{FF2B5EF4-FFF2-40B4-BE49-F238E27FC236}">
                  <a16:creationId xmlns:a16="http://schemas.microsoft.com/office/drawing/2014/main" id="{C98E971E-75F1-4912-9E89-A17A6557C821}"/>
                </a:ext>
              </a:extLst>
            </p:cNvPr>
            <p:cNvSpPr>
              <a:spLocks noChangeAspect="1" noEditPoints="1"/>
            </p:cNvSpPr>
            <p:nvPr/>
          </p:nvSpPr>
          <p:spPr bwMode="auto">
            <a:xfrm>
              <a:off x="10308746" y="2098633"/>
              <a:ext cx="696310" cy="669767"/>
            </a:xfrm>
            <a:custGeom>
              <a:avLst/>
              <a:gdLst>
                <a:gd name="T0" fmla="*/ 39 w 292"/>
                <a:gd name="T1" fmla="*/ 170 h 281"/>
                <a:gd name="T2" fmla="*/ 104 w 292"/>
                <a:gd name="T3" fmla="*/ 159 h 281"/>
                <a:gd name="T4" fmla="*/ 157 w 292"/>
                <a:gd name="T5" fmla="*/ 178 h 281"/>
                <a:gd name="T6" fmla="*/ 234 w 292"/>
                <a:gd name="T7" fmla="*/ 196 h 281"/>
                <a:gd name="T8" fmla="*/ 199 w 292"/>
                <a:gd name="T9" fmla="*/ 214 h 281"/>
                <a:gd name="T10" fmla="*/ 150 w 292"/>
                <a:gd name="T11" fmla="*/ 214 h 281"/>
                <a:gd name="T12" fmla="*/ 200 w 292"/>
                <a:gd name="T13" fmla="*/ 231 h 281"/>
                <a:gd name="T14" fmla="*/ 261 w 292"/>
                <a:gd name="T15" fmla="*/ 204 h 281"/>
                <a:gd name="T16" fmla="*/ 284 w 292"/>
                <a:gd name="T17" fmla="*/ 207 h 281"/>
                <a:gd name="T18" fmla="*/ 280 w 292"/>
                <a:gd name="T19" fmla="*/ 219 h 281"/>
                <a:gd name="T20" fmla="*/ 285 w 292"/>
                <a:gd name="T21" fmla="*/ 230 h 281"/>
                <a:gd name="T22" fmla="*/ 232 w 292"/>
                <a:gd name="T23" fmla="*/ 267 h 281"/>
                <a:gd name="T24" fmla="*/ 144 w 292"/>
                <a:gd name="T25" fmla="*/ 273 h 281"/>
                <a:gd name="T26" fmla="*/ 60 w 292"/>
                <a:gd name="T27" fmla="*/ 239 h 281"/>
                <a:gd name="T28" fmla="*/ 40 w 292"/>
                <a:gd name="T29" fmla="*/ 236 h 281"/>
                <a:gd name="T30" fmla="*/ 39 w 292"/>
                <a:gd name="T31" fmla="*/ 170 h 281"/>
                <a:gd name="T32" fmla="*/ 39 w 292"/>
                <a:gd name="T33" fmla="*/ 170 h 281"/>
                <a:gd name="T34" fmla="*/ 28 w 292"/>
                <a:gd name="T35" fmla="*/ 158 h 281"/>
                <a:gd name="T36" fmla="*/ 0 w 292"/>
                <a:gd name="T37" fmla="*/ 158 h 281"/>
                <a:gd name="T38" fmla="*/ 0 w 292"/>
                <a:gd name="T39" fmla="*/ 246 h 281"/>
                <a:gd name="T40" fmla="*/ 28 w 292"/>
                <a:gd name="T41" fmla="*/ 246 h 281"/>
                <a:gd name="T42" fmla="*/ 28 w 292"/>
                <a:gd name="T43" fmla="*/ 158 h 281"/>
                <a:gd name="T44" fmla="*/ 28 w 292"/>
                <a:gd name="T45" fmla="*/ 158 h 281"/>
                <a:gd name="T46" fmla="*/ 279 w 292"/>
                <a:gd name="T47" fmla="*/ 53 h 281"/>
                <a:gd name="T48" fmla="*/ 278 w 292"/>
                <a:gd name="T49" fmla="*/ 46 h 281"/>
                <a:gd name="T50" fmla="*/ 256 w 292"/>
                <a:gd name="T51" fmla="*/ 13 h 281"/>
                <a:gd name="T52" fmla="*/ 250 w 292"/>
                <a:gd name="T53" fmla="*/ 10 h 281"/>
                <a:gd name="T54" fmla="*/ 203 w 292"/>
                <a:gd name="T55" fmla="*/ 30 h 281"/>
                <a:gd name="T56" fmla="*/ 157 w 292"/>
                <a:gd name="T57" fmla="*/ 10 h 281"/>
                <a:gd name="T58" fmla="*/ 151 w 292"/>
                <a:gd name="T59" fmla="*/ 13 h 281"/>
                <a:gd name="T60" fmla="*/ 129 w 292"/>
                <a:gd name="T61" fmla="*/ 46 h 281"/>
                <a:gd name="T62" fmla="*/ 128 w 292"/>
                <a:gd name="T63" fmla="*/ 53 h 281"/>
                <a:gd name="T64" fmla="*/ 128 w 292"/>
                <a:gd name="T65" fmla="*/ 54 h 281"/>
                <a:gd name="T66" fmla="*/ 128 w 292"/>
                <a:gd name="T67" fmla="*/ 55 h 281"/>
                <a:gd name="T68" fmla="*/ 129 w 292"/>
                <a:gd name="T69" fmla="*/ 66 h 281"/>
                <a:gd name="T70" fmla="*/ 203 w 292"/>
                <a:gd name="T71" fmla="*/ 151 h 281"/>
                <a:gd name="T72" fmla="*/ 203 w 292"/>
                <a:gd name="T73" fmla="*/ 151 h 281"/>
                <a:gd name="T74" fmla="*/ 204 w 292"/>
                <a:gd name="T75" fmla="*/ 151 h 281"/>
                <a:gd name="T76" fmla="*/ 278 w 292"/>
                <a:gd name="T77" fmla="*/ 66 h 281"/>
                <a:gd name="T78" fmla="*/ 279 w 292"/>
                <a:gd name="T79" fmla="*/ 55 h 281"/>
                <a:gd name="T80" fmla="*/ 279 w 292"/>
                <a:gd name="T81" fmla="*/ 54 h 281"/>
                <a:gd name="T82" fmla="*/ 279 w 292"/>
                <a:gd name="T83" fmla="*/ 53 h 281"/>
                <a:gd name="T84" fmla="*/ 263 w 292"/>
                <a:gd name="T85" fmla="*/ 53 h 281"/>
                <a:gd name="T86" fmla="*/ 257 w 292"/>
                <a:gd name="T87" fmla="*/ 58 h 281"/>
                <a:gd name="T88" fmla="*/ 256 w 292"/>
                <a:gd name="T89" fmla="*/ 58 h 281"/>
                <a:gd name="T90" fmla="*/ 251 w 292"/>
                <a:gd name="T91" fmla="*/ 51 h 281"/>
                <a:gd name="T92" fmla="*/ 247 w 292"/>
                <a:gd name="T93" fmla="*/ 40 h 281"/>
                <a:gd name="T94" fmla="*/ 243 w 292"/>
                <a:gd name="T95" fmla="*/ 36 h 281"/>
                <a:gd name="T96" fmla="*/ 238 w 292"/>
                <a:gd name="T97" fmla="*/ 29 h 281"/>
                <a:gd name="T98" fmla="*/ 245 w 292"/>
                <a:gd name="T99" fmla="*/ 24 h 281"/>
                <a:gd name="T100" fmla="*/ 257 w 292"/>
                <a:gd name="T101" fmla="*/ 33 h 281"/>
                <a:gd name="T102" fmla="*/ 263 w 292"/>
                <a:gd name="T103" fmla="*/ 5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281">
                  <a:moveTo>
                    <a:pt x="39" y="170"/>
                  </a:moveTo>
                  <a:cubicBezTo>
                    <a:pt x="39" y="170"/>
                    <a:pt x="76" y="152"/>
                    <a:pt x="104" y="159"/>
                  </a:cubicBezTo>
                  <a:cubicBezTo>
                    <a:pt x="132" y="167"/>
                    <a:pt x="138" y="172"/>
                    <a:pt x="157" y="178"/>
                  </a:cubicBezTo>
                  <a:cubicBezTo>
                    <a:pt x="179" y="187"/>
                    <a:pt x="230" y="181"/>
                    <a:pt x="234" y="196"/>
                  </a:cubicBezTo>
                  <a:cubicBezTo>
                    <a:pt x="237" y="208"/>
                    <a:pt x="220" y="219"/>
                    <a:pt x="199" y="214"/>
                  </a:cubicBezTo>
                  <a:cubicBezTo>
                    <a:pt x="182" y="211"/>
                    <a:pt x="154" y="213"/>
                    <a:pt x="150" y="214"/>
                  </a:cubicBezTo>
                  <a:cubicBezTo>
                    <a:pt x="150" y="214"/>
                    <a:pt x="177" y="232"/>
                    <a:pt x="200" y="231"/>
                  </a:cubicBezTo>
                  <a:cubicBezTo>
                    <a:pt x="223" y="229"/>
                    <a:pt x="252" y="209"/>
                    <a:pt x="261" y="204"/>
                  </a:cubicBezTo>
                  <a:cubicBezTo>
                    <a:pt x="270" y="199"/>
                    <a:pt x="280" y="203"/>
                    <a:pt x="284" y="207"/>
                  </a:cubicBezTo>
                  <a:cubicBezTo>
                    <a:pt x="288" y="212"/>
                    <a:pt x="280" y="219"/>
                    <a:pt x="280" y="219"/>
                  </a:cubicBezTo>
                  <a:cubicBezTo>
                    <a:pt x="280" y="219"/>
                    <a:pt x="292" y="223"/>
                    <a:pt x="285" y="230"/>
                  </a:cubicBezTo>
                  <a:cubicBezTo>
                    <a:pt x="278" y="237"/>
                    <a:pt x="244" y="261"/>
                    <a:pt x="232" y="267"/>
                  </a:cubicBezTo>
                  <a:cubicBezTo>
                    <a:pt x="223" y="272"/>
                    <a:pt x="164" y="281"/>
                    <a:pt x="144" y="273"/>
                  </a:cubicBezTo>
                  <a:cubicBezTo>
                    <a:pt x="128" y="267"/>
                    <a:pt x="72" y="243"/>
                    <a:pt x="60" y="239"/>
                  </a:cubicBezTo>
                  <a:cubicBezTo>
                    <a:pt x="53" y="237"/>
                    <a:pt x="40" y="236"/>
                    <a:pt x="40" y="236"/>
                  </a:cubicBezTo>
                  <a:cubicBezTo>
                    <a:pt x="39" y="170"/>
                    <a:pt x="39" y="170"/>
                    <a:pt x="39" y="170"/>
                  </a:cubicBezTo>
                  <a:cubicBezTo>
                    <a:pt x="39" y="170"/>
                    <a:pt x="39" y="170"/>
                    <a:pt x="39" y="170"/>
                  </a:cubicBezTo>
                  <a:close/>
                  <a:moveTo>
                    <a:pt x="28" y="158"/>
                  </a:moveTo>
                  <a:cubicBezTo>
                    <a:pt x="0" y="158"/>
                    <a:pt x="0" y="158"/>
                    <a:pt x="0" y="158"/>
                  </a:cubicBezTo>
                  <a:cubicBezTo>
                    <a:pt x="0" y="246"/>
                    <a:pt x="0" y="246"/>
                    <a:pt x="0" y="246"/>
                  </a:cubicBezTo>
                  <a:cubicBezTo>
                    <a:pt x="28" y="246"/>
                    <a:pt x="28" y="246"/>
                    <a:pt x="28" y="246"/>
                  </a:cubicBezTo>
                  <a:cubicBezTo>
                    <a:pt x="28" y="158"/>
                    <a:pt x="28" y="158"/>
                    <a:pt x="28" y="158"/>
                  </a:cubicBezTo>
                  <a:cubicBezTo>
                    <a:pt x="28" y="158"/>
                    <a:pt x="28" y="158"/>
                    <a:pt x="28" y="158"/>
                  </a:cubicBezTo>
                  <a:close/>
                  <a:moveTo>
                    <a:pt x="279" y="53"/>
                  </a:moveTo>
                  <a:cubicBezTo>
                    <a:pt x="279" y="51"/>
                    <a:pt x="279" y="49"/>
                    <a:pt x="278" y="46"/>
                  </a:cubicBezTo>
                  <a:cubicBezTo>
                    <a:pt x="276" y="32"/>
                    <a:pt x="268" y="19"/>
                    <a:pt x="256" y="13"/>
                  </a:cubicBezTo>
                  <a:cubicBezTo>
                    <a:pt x="254" y="12"/>
                    <a:pt x="252" y="11"/>
                    <a:pt x="250" y="10"/>
                  </a:cubicBezTo>
                  <a:cubicBezTo>
                    <a:pt x="223" y="0"/>
                    <a:pt x="206" y="25"/>
                    <a:pt x="203" y="30"/>
                  </a:cubicBezTo>
                  <a:cubicBezTo>
                    <a:pt x="201" y="25"/>
                    <a:pt x="184" y="0"/>
                    <a:pt x="157" y="10"/>
                  </a:cubicBezTo>
                  <a:cubicBezTo>
                    <a:pt x="155" y="11"/>
                    <a:pt x="153" y="12"/>
                    <a:pt x="151" y="13"/>
                  </a:cubicBezTo>
                  <a:cubicBezTo>
                    <a:pt x="139" y="19"/>
                    <a:pt x="131" y="32"/>
                    <a:pt x="129" y="46"/>
                  </a:cubicBezTo>
                  <a:cubicBezTo>
                    <a:pt x="128" y="49"/>
                    <a:pt x="128" y="51"/>
                    <a:pt x="128" y="53"/>
                  </a:cubicBezTo>
                  <a:cubicBezTo>
                    <a:pt x="128" y="53"/>
                    <a:pt x="128" y="54"/>
                    <a:pt x="128" y="54"/>
                  </a:cubicBezTo>
                  <a:cubicBezTo>
                    <a:pt x="128" y="54"/>
                    <a:pt x="128" y="54"/>
                    <a:pt x="128" y="55"/>
                  </a:cubicBezTo>
                  <a:cubicBezTo>
                    <a:pt x="128" y="58"/>
                    <a:pt x="129" y="62"/>
                    <a:pt x="129" y="66"/>
                  </a:cubicBezTo>
                  <a:cubicBezTo>
                    <a:pt x="137" y="93"/>
                    <a:pt x="203" y="151"/>
                    <a:pt x="203" y="151"/>
                  </a:cubicBezTo>
                  <a:cubicBezTo>
                    <a:pt x="203" y="151"/>
                    <a:pt x="203" y="151"/>
                    <a:pt x="203" y="151"/>
                  </a:cubicBezTo>
                  <a:cubicBezTo>
                    <a:pt x="204" y="151"/>
                    <a:pt x="204" y="151"/>
                    <a:pt x="204" y="151"/>
                  </a:cubicBezTo>
                  <a:cubicBezTo>
                    <a:pt x="204" y="151"/>
                    <a:pt x="270" y="93"/>
                    <a:pt x="278" y="66"/>
                  </a:cubicBezTo>
                  <a:cubicBezTo>
                    <a:pt x="278" y="62"/>
                    <a:pt x="279" y="58"/>
                    <a:pt x="279" y="55"/>
                  </a:cubicBezTo>
                  <a:cubicBezTo>
                    <a:pt x="279" y="54"/>
                    <a:pt x="279" y="54"/>
                    <a:pt x="279" y="54"/>
                  </a:cubicBezTo>
                  <a:cubicBezTo>
                    <a:pt x="279" y="54"/>
                    <a:pt x="279" y="53"/>
                    <a:pt x="279" y="53"/>
                  </a:cubicBezTo>
                  <a:close/>
                  <a:moveTo>
                    <a:pt x="263" y="53"/>
                  </a:moveTo>
                  <a:cubicBezTo>
                    <a:pt x="262" y="56"/>
                    <a:pt x="260" y="58"/>
                    <a:pt x="257" y="58"/>
                  </a:cubicBezTo>
                  <a:cubicBezTo>
                    <a:pt x="256" y="58"/>
                    <a:pt x="256" y="58"/>
                    <a:pt x="256" y="58"/>
                  </a:cubicBezTo>
                  <a:cubicBezTo>
                    <a:pt x="252" y="57"/>
                    <a:pt x="250" y="54"/>
                    <a:pt x="251" y="51"/>
                  </a:cubicBezTo>
                  <a:cubicBezTo>
                    <a:pt x="251" y="49"/>
                    <a:pt x="250" y="44"/>
                    <a:pt x="247" y="40"/>
                  </a:cubicBezTo>
                  <a:cubicBezTo>
                    <a:pt x="245" y="37"/>
                    <a:pt x="243" y="36"/>
                    <a:pt x="243" y="36"/>
                  </a:cubicBezTo>
                  <a:cubicBezTo>
                    <a:pt x="240" y="35"/>
                    <a:pt x="237" y="32"/>
                    <a:pt x="238" y="29"/>
                  </a:cubicBezTo>
                  <a:cubicBezTo>
                    <a:pt x="238" y="26"/>
                    <a:pt x="242" y="24"/>
                    <a:pt x="245" y="24"/>
                  </a:cubicBezTo>
                  <a:cubicBezTo>
                    <a:pt x="249" y="25"/>
                    <a:pt x="253" y="28"/>
                    <a:pt x="257" y="33"/>
                  </a:cubicBezTo>
                  <a:cubicBezTo>
                    <a:pt x="260" y="38"/>
                    <a:pt x="264" y="46"/>
                    <a:pt x="263"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upa 9">
            <a:extLst>
              <a:ext uri="{FF2B5EF4-FFF2-40B4-BE49-F238E27FC236}">
                <a16:creationId xmlns:a16="http://schemas.microsoft.com/office/drawing/2014/main" id="{EAE57D37-D8AD-4E33-9DBA-90A5810535FD}"/>
              </a:ext>
            </a:extLst>
          </p:cNvPr>
          <p:cNvGrpSpPr/>
          <p:nvPr/>
        </p:nvGrpSpPr>
        <p:grpSpPr>
          <a:xfrm>
            <a:off x="7899400" y="1785444"/>
            <a:ext cx="1854200" cy="4370881"/>
            <a:chOff x="7899400" y="1785444"/>
            <a:chExt cx="1854200" cy="4370881"/>
          </a:xfrm>
        </p:grpSpPr>
        <p:sp>
          <p:nvSpPr>
            <p:cNvPr id="52" name="Oval 51">
              <a:extLst>
                <a:ext uri="{FF2B5EF4-FFF2-40B4-BE49-F238E27FC236}">
                  <a16:creationId xmlns:a16="http://schemas.microsoft.com/office/drawing/2014/main" id="{DE201970-53F0-4D37-AAEC-5B2F42DEC11E}"/>
                </a:ext>
              </a:extLst>
            </p:cNvPr>
            <p:cNvSpPr/>
            <p:nvPr/>
          </p:nvSpPr>
          <p:spPr>
            <a:xfrm>
              <a:off x="8184467" y="1785444"/>
              <a:ext cx="1296144" cy="1296144"/>
            </a:xfrm>
            <a:prstGeom prst="ellipse">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29CF4F8-92C2-4984-98EE-660651F4A7C8}"/>
                </a:ext>
              </a:extLst>
            </p:cNvPr>
            <p:cNvSpPr/>
            <p:nvPr/>
          </p:nvSpPr>
          <p:spPr>
            <a:xfrm>
              <a:off x="78994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Independent, multiple shareholders</a:t>
              </a:r>
            </a:p>
            <a:p>
              <a:pPr marL="285750" indent="-198438">
                <a:buFont typeface="Arial" panose="020B0604020202020204" pitchFamily="34" charset="0"/>
                <a:buChar char="•"/>
              </a:pPr>
              <a:r>
                <a:rPr lang="en-US" sz="1600" dirty="0"/>
                <a:t>Appropriate for established business with employees</a:t>
              </a:r>
            </a:p>
          </p:txBody>
        </p:sp>
        <p:sp>
          <p:nvSpPr>
            <p:cNvPr id="56" name="Rectangle 64">
              <a:extLst>
                <a:ext uri="{FF2B5EF4-FFF2-40B4-BE49-F238E27FC236}">
                  <a16:creationId xmlns:a16="http://schemas.microsoft.com/office/drawing/2014/main" id="{4902C24F-C4ED-4330-9CE6-98AD07618433}"/>
                </a:ext>
              </a:extLst>
            </p:cNvPr>
            <p:cNvSpPr/>
            <p:nvPr/>
          </p:nvSpPr>
          <p:spPr>
            <a:xfrm>
              <a:off x="7915288" y="3228027"/>
              <a:ext cx="1822424" cy="655946"/>
            </a:xfrm>
            <a:prstGeom prst="rect">
              <a:avLst/>
            </a:prstGeom>
          </p:spPr>
          <p:txBody>
            <a:bodyPr wrap="square" anchor="ctr">
              <a:noAutofit/>
            </a:bodyPr>
            <a:lstStyle/>
            <a:p>
              <a:pPr marL="6350" indent="-6350" algn="ctr">
                <a:spcBef>
                  <a:spcPct val="20000"/>
                </a:spcBef>
              </a:pPr>
              <a:r>
                <a:rPr lang="en-US" sz="2000" b="1" dirty="0">
                  <a:solidFill>
                    <a:schemeClr val="accent5">
                      <a:lumMod val="75000"/>
                    </a:schemeClr>
                  </a:solidFill>
                </a:rPr>
                <a:t>Corporation</a:t>
              </a:r>
            </a:p>
          </p:txBody>
        </p:sp>
        <p:cxnSp>
          <p:nvCxnSpPr>
            <p:cNvPr id="65" name="Straight Connector 64">
              <a:extLst>
                <a:ext uri="{FF2B5EF4-FFF2-40B4-BE49-F238E27FC236}">
                  <a16:creationId xmlns:a16="http://schemas.microsoft.com/office/drawing/2014/main" id="{BDD32CB3-C4D8-4DBC-8867-CF140822F33D}"/>
                </a:ext>
              </a:extLst>
            </p:cNvPr>
            <p:cNvCxnSpPr>
              <a:cxnSpLocks/>
            </p:cNvCxnSpPr>
            <p:nvPr/>
          </p:nvCxnSpPr>
          <p:spPr>
            <a:xfrm>
              <a:off x="8199676" y="6156325"/>
              <a:ext cx="1253648" cy="0"/>
            </a:xfrm>
            <a:prstGeom prst="line">
              <a:avLst/>
            </a:prstGeom>
            <a:solidFill>
              <a:schemeClr val="accent3"/>
            </a:solid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cxnSp>
        <p:sp>
          <p:nvSpPr>
            <p:cNvPr id="94" name="Freeform 5">
              <a:extLst>
                <a:ext uri="{FF2B5EF4-FFF2-40B4-BE49-F238E27FC236}">
                  <a16:creationId xmlns:a16="http://schemas.microsoft.com/office/drawing/2014/main" id="{06B0F0E5-3F4E-4955-B064-3E260E96280C}"/>
                </a:ext>
              </a:extLst>
            </p:cNvPr>
            <p:cNvSpPr>
              <a:spLocks noChangeAspect="1" noEditPoints="1"/>
            </p:cNvSpPr>
            <p:nvPr/>
          </p:nvSpPr>
          <p:spPr bwMode="auto">
            <a:xfrm>
              <a:off x="8611320" y="2052608"/>
              <a:ext cx="569439" cy="761817"/>
            </a:xfrm>
            <a:custGeom>
              <a:avLst/>
              <a:gdLst>
                <a:gd name="T0" fmla="*/ 106 w 247"/>
                <a:gd name="T1" fmla="*/ 278 h 331"/>
                <a:gd name="T2" fmla="*/ 219 w 247"/>
                <a:gd name="T3" fmla="*/ 288 h 331"/>
                <a:gd name="T4" fmla="*/ 122 w 247"/>
                <a:gd name="T5" fmla="*/ 267 h 331"/>
                <a:gd name="T6" fmla="*/ 96 w 247"/>
                <a:gd name="T7" fmla="*/ 267 h 331"/>
                <a:gd name="T8" fmla="*/ 92 w 247"/>
                <a:gd name="T9" fmla="*/ 331 h 331"/>
                <a:gd name="T10" fmla="*/ 241 w 247"/>
                <a:gd name="T11" fmla="*/ 267 h 331"/>
                <a:gd name="T12" fmla="*/ 203 w 247"/>
                <a:gd name="T13" fmla="*/ 253 h 331"/>
                <a:gd name="T14" fmla="*/ 210 w 247"/>
                <a:gd name="T15" fmla="*/ 253 h 331"/>
                <a:gd name="T16" fmla="*/ 247 w 247"/>
                <a:gd name="T17" fmla="*/ 258 h 331"/>
                <a:gd name="T18" fmla="*/ 193 w 247"/>
                <a:gd name="T19" fmla="*/ 243 h 331"/>
                <a:gd name="T20" fmla="*/ 122 w 247"/>
                <a:gd name="T21" fmla="*/ 243 h 331"/>
                <a:gd name="T22" fmla="*/ 67 w 247"/>
                <a:gd name="T23" fmla="*/ 258 h 331"/>
                <a:gd name="T24" fmla="*/ 116 w 247"/>
                <a:gd name="T25" fmla="*/ 215 h 331"/>
                <a:gd name="T26" fmla="*/ 177 w 247"/>
                <a:gd name="T27" fmla="*/ 187 h 331"/>
                <a:gd name="T28" fmla="*/ 227 w 247"/>
                <a:gd name="T29" fmla="*/ 215 h 331"/>
                <a:gd name="T30" fmla="*/ 178 w 247"/>
                <a:gd name="T31" fmla="*/ 200 h 331"/>
                <a:gd name="T32" fmla="*/ 136 w 247"/>
                <a:gd name="T33" fmla="*/ 200 h 331"/>
                <a:gd name="T34" fmla="*/ 182 w 247"/>
                <a:gd name="T35" fmla="*/ 215 h 331"/>
                <a:gd name="T36" fmla="*/ 58 w 247"/>
                <a:gd name="T37" fmla="*/ 312 h 331"/>
                <a:gd name="T38" fmla="*/ 48 w 247"/>
                <a:gd name="T39" fmla="*/ 276 h 331"/>
                <a:gd name="T40" fmla="*/ 55 w 247"/>
                <a:gd name="T41" fmla="*/ 268 h 331"/>
                <a:gd name="T42" fmla="*/ 51 w 247"/>
                <a:gd name="T43" fmla="*/ 235 h 331"/>
                <a:gd name="T44" fmla="*/ 48 w 247"/>
                <a:gd name="T45" fmla="*/ 193 h 331"/>
                <a:gd name="T46" fmla="*/ 84 w 247"/>
                <a:gd name="T47" fmla="*/ 197 h 331"/>
                <a:gd name="T48" fmla="*/ 113 w 247"/>
                <a:gd name="T49" fmla="*/ 186 h 331"/>
                <a:gd name="T50" fmla="*/ 147 w 247"/>
                <a:gd name="T51" fmla="*/ 151 h 331"/>
                <a:gd name="T52" fmla="*/ 161 w 247"/>
                <a:gd name="T53" fmla="*/ 44 h 331"/>
                <a:gd name="T54" fmla="*/ 0 w 247"/>
                <a:gd name="T55" fmla="*/ 42 h 331"/>
                <a:gd name="T56" fmla="*/ 63 w 247"/>
                <a:gd name="T57" fmla="*/ 331 h 331"/>
                <a:gd name="T58" fmla="*/ 147 w 247"/>
                <a:gd name="T59" fmla="*/ 100 h 331"/>
                <a:gd name="T60" fmla="*/ 120 w 247"/>
                <a:gd name="T61" fmla="*/ 109 h 331"/>
                <a:gd name="T62" fmla="*/ 120 w 247"/>
                <a:gd name="T63" fmla="*/ 142 h 331"/>
                <a:gd name="T64" fmla="*/ 111 w 247"/>
                <a:gd name="T65" fmla="*/ 66 h 331"/>
                <a:gd name="T66" fmla="*/ 84 w 247"/>
                <a:gd name="T67" fmla="*/ 66 h 331"/>
                <a:gd name="T68" fmla="*/ 111 w 247"/>
                <a:gd name="T69" fmla="*/ 142 h 331"/>
                <a:gd name="T70" fmla="*/ 84 w 247"/>
                <a:gd name="T71" fmla="*/ 151 h 331"/>
                <a:gd name="T72" fmla="*/ 84 w 247"/>
                <a:gd name="T73" fmla="*/ 183 h 331"/>
                <a:gd name="T74" fmla="*/ 73 w 247"/>
                <a:gd name="T75" fmla="*/ 66 h 331"/>
                <a:gd name="T76" fmla="*/ 48 w 247"/>
                <a:gd name="T77" fmla="*/ 66 h 331"/>
                <a:gd name="T78" fmla="*/ 73 w 247"/>
                <a:gd name="T79" fmla="*/ 142 h 331"/>
                <a:gd name="T80" fmla="*/ 48 w 247"/>
                <a:gd name="T81" fmla="*/ 151 h 331"/>
                <a:gd name="T82" fmla="*/ 48 w 247"/>
                <a:gd name="T83" fmla="*/ 183 h 331"/>
                <a:gd name="T84" fmla="*/ 11 w 247"/>
                <a:gd name="T85" fmla="*/ 308 h 331"/>
                <a:gd name="T86" fmla="*/ 36 w 247"/>
                <a:gd name="T87" fmla="*/ 308 h 331"/>
                <a:gd name="T88" fmla="*/ 11 w 247"/>
                <a:gd name="T89" fmla="*/ 235 h 331"/>
                <a:gd name="T90" fmla="*/ 36 w 247"/>
                <a:gd name="T91" fmla="*/ 226 h 331"/>
                <a:gd name="T92" fmla="*/ 36 w 247"/>
                <a:gd name="T93" fmla="*/ 193 h 331"/>
                <a:gd name="T94" fmla="*/ 11 w 247"/>
                <a:gd name="T95" fmla="*/ 183 h 331"/>
                <a:gd name="T96" fmla="*/ 36 w 247"/>
                <a:gd name="T97" fmla="*/ 183 h 331"/>
                <a:gd name="T98" fmla="*/ 11 w 247"/>
                <a:gd name="T99" fmla="*/ 109 h 331"/>
                <a:gd name="T100" fmla="*/ 36 w 247"/>
                <a:gd name="T101" fmla="*/ 100 h 331"/>
                <a:gd name="T102" fmla="*/ 36 w 247"/>
                <a:gd name="T103" fmla="*/ 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331">
                  <a:moveTo>
                    <a:pt x="113" y="253"/>
                  </a:moveTo>
                  <a:cubicBezTo>
                    <a:pt x="113" y="278"/>
                    <a:pt x="113" y="278"/>
                    <a:pt x="113" y="278"/>
                  </a:cubicBezTo>
                  <a:cubicBezTo>
                    <a:pt x="113" y="278"/>
                    <a:pt x="113" y="278"/>
                    <a:pt x="106" y="278"/>
                  </a:cubicBezTo>
                  <a:cubicBezTo>
                    <a:pt x="106" y="278"/>
                    <a:pt x="106" y="278"/>
                    <a:pt x="106" y="253"/>
                  </a:cubicBezTo>
                  <a:cubicBezTo>
                    <a:pt x="106" y="253"/>
                    <a:pt x="106" y="253"/>
                    <a:pt x="113" y="253"/>
                  </a:cubicBezTo>
                  <a:close/>
                  <a:moveTo>
                    <a:pt x="219" y="288"/>
                  </a:moveTo>
                  <a:cubicBezTo>
                    <a:pt x="219" y="288"/>
                    <a:pt x="219" y="288"/>
                    <a:pt x="193" y="288"/>
                  </a:cubicBezTo>
                  <a:cubicBezTo>
                    <a:pt x="193" y="288"/>
                    <a:pt x="193" y="288"/>
                    <a:pt x="193" y="267"/>
                  </a:cubicBezTo>
                  <a:cubicBezTo>
                    <a:pt x="193" y="267"/>
                    <a:pt x="193" y="267"/>
                    <a:pt x="122" y="267"/>
                  </a:cubicBezTo>
                  <a:cubicBezTo>
                    <a:pt x="122" y="267"/>
                    <a:pt x="122" y="267"/>
                    <a:pt x="122" y="288"/>
                  </a:cubicBezTo>
                  <a:cubicBezTo>
                    <a:pt x="122" y="288"/>
                    <a:pt x="122" y="288"/>
                    <a:pt x="96" y="288"/>
                  </a:cubicBezTo>
                  <a:cubicBezTo>
                    <a:pt x="96" y="288"/>
                    <a:pt x="96" y="288"/>
                    <a:pt x="96" y="267"/>
                  </a:cubicBezTo>
                  <a:cubicBezTo>
                    <a:pt x="96" y="267"/>
                    <a:pt x="96" y="267"/>
                    <a:pt x="74" y="267"/>
                  </a:cubicBezTo>
                  <a:cubicBezTo>
                    <a:pt x="74" y="267"/>
                    <a:pt x="74" y="267"/>
                    <a:pt x="74" y="312"/>
                  </a:cubicBezTo>
                  <a:cubicBezTo>
                    <a:pt x="74" y="323"/>
                    <a:pt x="82" y="331"/>
                    <a:pt x="92" y="331"/>
                  </a:cubicBezTo>
                  <a:cubicBezTo>
                    <a:pt x="92" y="331"/>
                    <a:pt x="92" y="331"/>
                    <a:pt x="222" y="331"/>
                  </a:cubicBezTo>
                  <a:cubicBezTo>
                    <a:pt x="233" y="331"/>
                    <a:pt x="241" y="323"/>
                    <a:pt x="241" y="312"/>
                  </a:cubicBezTo>
                  <a:cubicBezTo>
                    <a:pt x="241" y="312"/>
                    <a:pt x="241" y="312"/>
                    <a:pt x="241" y="267"/>
                  </a:cubicBezTo>
                  <a:cubicBezTo>
                    <a:pt x="241" y="267"/>
                    <a:pt x="241" y="267"/>
                    <a:pt x="219" y="267"/>
                  </a:cubicBezTo>
                  <a:cubicBezTo>
                    <a:pt x="219" y="267"/>
                    <a:pt x="219" y="267"/>
                    <a:pt x="219" y="288"/>
                  </a:cubicBezTo>
                  <a:close/>
                  <a:moveTo>
                    <a:pt x="203" y="253"/>
                  </a:moveTo>
                  <a:cubicBezTo>
                    <a:pt x="203" y="278"/>
                    <a:pt x="203" y="278"/>
                    <a:pt x="203" y="278"/>
                  </a:cubicBezTo>
                  <a:cubicBezTo>
                    <a:pt x="210" y="278"/>
                    <a:pt x="210" y="278"/>
                    <a:pt x="210" y="278"/>
                  </a:cubicBezTo>
                  <a:cubicBezTo>
                    <a:pt x="210" y="253"/>
                    <a:pt x="210" y="253"/>
                    <a:pt x="210" y="253"/>
                  </a:cubicBezTo>
                  <a:cubicBezTo>
                    <a:pt x="203" y="253"/>
                    <a:pt x="203" y="253"/>
                    <a:pt x="203" y="253"/>
                  </a:cubicBezTo>
                  <a:close/>
                  <a:moveTo>
                    <a:pt x="247" y="237"/>
                  </a:moveTo>
                  <a:cubicBezTo>
                    <a:pt x="247" y="237"/>
                    <a:pt x="247" y="237"/>
                    <a:pt x="247" y="258"/>
                  </a:cubicBezTo>
                  <a:cubicBezTo>
                    <a:pt x="247" y="258"/>
                    <a:pt x="247" y="258"/>
                    <a:pt x="219" y="258"/>
                  </a:cubicBezTo>
                  <a:cubicBezTo>
                    <a:pt x="219" y="258"/>
                    <a:pt x="219" y="258"/>
                    <a:pt x="219" y="243"/>
                  </a:cubicBezTo>
                  <a:cubicBezTo>
                    <a:pt x="219" y="243"/>
                    <a:pt x="219" y="243"/>
                    <a:pt x="193" y="243"/>
                  </a:cubicBezTo>
                  <a:cubicBezTo>
                    <a:pt x="193" y="243"/>
                    <a:pt x="193" y="243"/>
                    <a:pt x="193" y="258"/>
                  </a:cubicBezTo>
                  <a:cubicBezTo>
                    <a:pt x="193" y="258"/>
                    <a:pt x="193" y="258"/>
                    <a:pt x="122" y="258"/>
                  </a:cubicBezTo>
                  <a:cubicBezTo>
                    <a:pt x="122" y="258"/>
                    <a:pt x="122" y="258"/>
                    <a:pt x="122" y="243"/>
                  </a:cubicBezTo>
                  <a:cubicBezTo>
                    <a:pt x="122" y="243"/>
                    <a:pt x="122" y="243"/>
                    <a:pt x="96" y="243"/>
                  </a:cubicBezTo>
                  <a:cubicBezTo>
                    <a:pt x="96" y="243"/>
                    <a:pt x="96" y="243"/>
                    <a:pt x="96" y="258"/>
                  </a:cubicBezTo>
                  <a:cubicBezTo>
                    <a:pt x="96" y="258"/>
                    <a:pt x="96" y="258"/>
                    <a:pt x="67" y="258"/>
                  </a:cubicBezTo>
                  <a:cubicBezTo>
                    <a:pt x="67" y="258"/>
                    <a:pt x="67" y="258"/>
                    <a:pt x="67" y="237"/>
                  </a:cubicBezTo>
                  <a:cubicBezTo>
                    <a:pt x="67" y="225"/>
                    <a:pt x="77" y="215"/>
                    <a:pt x="88" y="215"/>
                  </a:cubicBezTo>
                  <a:cubicBezTo>
                    <a:pt x="88" y="215"/>
                    <a:pt x="88" y="215"/>
                    <a:pt x="116" y="215"/>
                  </a:cubicBezTo>
                  <a:cubicBezTo>
                    <a:pt x="116" y="215"/>
                    <a:pt x="116" y="215"/>
                    <a:pt x="127" y="193"/>
                  </a:cubicBezTo>
                  <a:cubicBezTo>
                    <a:pt x="129" y="190"/>
                    <a:pt x="133" y="187"/>
                    <a:pt x="137" y="187"/>
                  </a:cubicBezTo>
                  <a:cubicBezTo>
                    <a:pt x="137" y="187"/>
                    <a:pt x="137" y="187"/>
                    <a:pt x="177" y="187"/>
                  </a:cubicBezTo>
                  <a:cubicBezTo>
                    <a:pt x="181" y="187"/>
                    <a:pt x="185" y="190"/>
                    <a:pt x="187" y="193"/>
                  </a:cubicBezTo>
                  <a:cubicBezTo>
                    <a:pt x="187" y="193"/>
                    <a:pt x="187" y="193"/>
                    <a:pt x="199" y="215"/>
                  </a:cubicBezTo>
                  <a:cubicBezTo>
                    <a:pt x="199" y="215"/>
                    <a:pt x="199" y="215"/>
                    <a:pt x="227" y="215"/>
                  </a:cubicBezTo>
                  <a:cubicBezTo>
                    <a:pt x="238" y="215"/>
                    <a:pt x="247" y="225"/>
                    <a:pt x="247" y="237"/>
                  </a:cubicBezTo>
                  <a:close/>
                  <a:moveTo>
                    <a:pt x="184" y="212"/>
                  </a:moveTo>
                  <a:cubicBezTo>
                    <a:pt x="178" y="200"/>
                    <a:pt x="178" y="200"/>
                    <a:pt x="178" y="200"/>
                  </a:cubicBezTo>
                  <a:cubicBezTo>
                    <a:pt x="177" y="197"/>
                    <a:pt x="173" y="196"/>
                    <a:pt x="171" y="196"/>
                  </a:cubicBezTo>
                  <a:cubicBezTo>
                    <a:pt x="143" y="196"/>
                    <a:pt x="143" y="196"/>
                    <a:pt x="143" y="196"/>
                  </a:cubicBezTo>
                  <a:cubicBezTo>
                    <a:pt x="141" y="196"/>
                    <a:pt x="137" y="197"/>
                    <a:pt x="136" y="200"/>
                  </a:cubicBezTo>
                  <a:cubicBezTo>
                    <a:pt x="130" y="212"/>
                    <a:pt x="130" y="212"/>
                    <a:pt x="130" y="212"/>
                  </a:cubicBezTo>
                  <a:cubicBezTo>
                    <a:pt x="129" y="214"/>
                    <a:pt x="130" y="215"/>
                    <a:pt x="133" y="215"/>
                  </a:cubicBezTo>
                  <a:cubicBezTo>
                    <a:pt x="182" y="215"/>
                    <a:pt x="182" y="215"/>
                    <a:pt x="182" y="215"/>
                  </a:cubicBezTo>
                  <a:cubicBezTo>
                    <a:pt x="184" y="215"/>
                    <a:pt x="185" y="214"/>
                    <a:pt x="184" y="212"/>
                  </a:cubicBezTo>
                  <a:close/>
                  <a:moveTo>
                    <a:pt x="63" y="331"/>
                  </a:moveTo>
                  <a:cubicBezTo>
                    <a:pt x="60" y="326"/>
                    <a:pt x="58" y="319"/>
                    <a:pt x="58" y="312"/>
                  </a:cubicBezTo>
                  <a:cubicBezTo>
                    <a:pt x="58" y="308"/>
                    <a:pt x="58" y="308"/>
                    <a:pt x="58" y="308"/>
                  </a:cubicBezTo>
                  <a:cubicBezTo>
                    <a:pt x="48" y="308"/>
                    <a:pt x="48" y="308"/>
                    <a:pt x="48" y="308"/>
                  </a:cubicBezTo>
                  <a:cubicBezTo>
                    <a:pt x="48" y="276"/>
                    <a:pt x="48" y="276"/>
                    <a:pt x="48" y="276"/>
                  </a:cubicBezTo>
                  <a:cubicBezTo>
                    <a:pt x="55" y="276"/>
                    <a:pt x="55" y="276"/>
                    <a:pt x="55" y="276"/>
                  </a:cubicBezTo>
                  <a:cubicBezTo>
                    <a:pt x="55" y="268"/>
                    <a:pt x="55" y="268"/>
                    <a:pt x="55" y="268"/>
                  </a:cubicBezTo>
                  <a:cubicBezTo>
                    <a:pt x="55" y="268"/>
                    <a:pt x="55" y="268"/>
                    <a:pt x="55" y="268"/>
                  </a:cubicBezTo>
                  <a:cubicBezTo>
                    <a:pt x="48" y="268"/>
                    <a:pt x="48" y="268"/>
                    <a:pt x="48" y="268"/>
                  </a:cubicBezTo>
                  <a:cubicBezTo>
                    <a:pt x="48" y="235"/>
                    <a:pt x="48" y="235"/>
                    <a:pt x="48" y="235"/>
                  </a:cubicBezTo>
                  <a:cubicBezTo>
                    <a:pt x="51" y="235"/>
                    <a:pt x="51" y="235"/>
                    <a:pt x="51" y="235"/>
                  </a:cubicBezTo>
                  <a:cubicBezTo>
                    <a:pt x="52" y="232"/>
                    <a:pt x="52" y="229"/>
                    <a:pt x="53" y="226"/>
                  </a:cubicBezTo>
                  <a:cubicBezTo>
                    <a:pt x="48" y="226"/>
                    <a:pt x="48" y="226"/>
                    <a:pt x="48" y="226"/>
                  </a:cubicBezTo>
                  <a:cubicBezTo>
                    <a:pt x="48" y="193"/>
                    <a:pt x="48" y="193"/>
                    <a:pt x="48" y="193"/>
                  </a:cubicBezTo>
                  <a:cubicBezTo>
                    <a:pt x="73" y="193"/>
                    <a:pt x="73" y="193"/>
                    <a:pt x="73" y="193"/>
                  </a:cubicBezTo>
                  <a:cubicBezTo>
                    <a:pt x="73" y="197"/>
                    <a:pt x="73" y="197"/>
                    <a:pt x="73" y="197"/>
                  </a:cubicBezTo>
                  <a:cubicBezTo>
                    <a:pt x="84" y="197"/>
                    <a:pt x="84" y="197"/>
                    <a:pt x="84" y="197"/>
                  </a:cubicBezTo>
                  <a:cubicBezTo>
                    <a:pt x="84" y="193"/>
                    <a:pt x="84" y="193"/>
                    <a:pt x="84" y="193"/>
                  </a:cubicBezTo>
                  <a:cubicBezTo>
                    <a:pt x="109" y="193"/>
                    <a:pt x="109" y="193"/>
                    <a:pt x="109" y="193"/>
                  </a:cubicBezTo>
                  <a:cubicBezTo>
                    <a:pt x="113" y="186"/>
                    <a:pt x="113" y="186"/>
                    <a:pt x="113" y="186"/>
                  </a:cubicBezTo>
                  <a:cubicBezTo>
                    <a:pt x="115" y="182"/>
                    <a:pt x="117" y="179"/>
                    <a:pt x="120" y="177"/>
                  </a:cubicBezTo>
                  <a:cubicBezTo>
                    <a:pt x="120" y="151"/>
                    <a:pt x="120" y="151"/>
                    <a:pt x="120" y="151"/>
                  </a:cubicBezTo>
                  <a:cubicBezTo>
                    <a:pt x="147" y="151"/>
                    <a:pt x="147" y="151"/>
                    <a:pt x="147" y="151"/>
                  </a:cubicBezTo>
                  <a:cubicBezTo>
                    <a:pt x="147" y="171"/>
                    <a:pt x="147" y="171"/>
                    <a:pt x="147" y="171"/>
                  </a:cubicBezTo>
                  <a:cubicBezTo>
                    <a:pt x="161" y="171"/>
                    <a:pt x="161" y="171"/>
                    <a:pt x="161" y="171"/>
                  </a:cubicBezTo>
                  <a:cubicBezTo>
                    <a:pt x="161" y="44"/>
                    <a:pt x="161" y="44"/>
                    <a:pt x="161" y="44"/>
                  </a:cubicBezTo>
                  <a:cubicBezTo>
                    <a:pt x="42" y="0"/>
                    <a:pt x="42" y="0"/>
                    <a:pt x="42" y="0"/>
                  </a:cubicBezTo>
                  <a:cubicBezTo>
                    <a:pt x="42" y="42"/>
                    <a:pt x="42" y="42"/>
                    <a:pt x="42" y="42"/>
                  </a:cubicBezTo>
                  <a:cubicBezTo>
                    <a:pt x="0" y="42"/>
                    <a:pt x="0" y="42"/>
                    <a:pt x="0" y="42"/>
                  </a:cubicBezTo>
                  <a:cubicBezTo>
                    <a:pt x="0" y="44"/>
                    <a:pt x="0" y="44"/>
                    <a:pt x="0" y="44"/>
                  </a:cubicBezTo>
                  <a:cubicBezTo>
                    <a:pt x="0" y="331"/>
                    <a:pt x="0" y="331"/>
                    <a:pt x="0" y="331"/>
                  </a:cubicBezTo>
                  <a:lnTo>
                    <a:pt x="63" y="331"/>
                  </a:lnTo>
                  <a:close/>
                  <a:moveTo>
                    <a:pt x="120" y="66"/>
                  </a:moveTo>
                  <a:cubicBezTo>
                    <a:pt x="147" y="66"/>
                    <a:pt x="147" y="66"/>
                    <a:pt x="147" y="66"/>
                  </a:cubicBezTo>
                  <a:cubicBezTo>
                    <a:pt x="147" y="100"/>
                    <a:pt x="147" y="100"/>
                    <a:pt x="147" y="100"/>
                  </a:cubicBezTo>
                  <a:cubicBezTo>
                    <a:pt x="120" y="100"/>
                    <a:pt x="120" y="100"/>
                    <a:pt x="120" y="100"/>
                  </a:cubicBezTo>
                  <a:lnTo>
                    <a:pt x="120" y="66"/>
                  </a:lnTo>
                  <a:close/>
                  <a:moveTo>
                    <a:pt x="120" y="109"/>
                  </a:moveTo>
                  <a:cubicBezTo>
                    <a:pt x="147" y="109"/>
                    <a:pt x="147" y="109"/>
                    <a:pt x="147" y="109"/>
                  </a:cubicBezTo>
                  <a:cubicBezTo>
                    <a:pt x="147" y="142"/>
                    <a:pt x="147" y="142"/>
                    <a:pt x="147" y="142"/>
                  </a:cubicBezTo>
                  <a:cubicBezTo>
                    <a:pt x="120" y="142"/>
                    <a:pt x="120" y="142"/>
                    <a:pt x="120" y="142"/>
                  </a:cubicBezTo>
                  <a:lnTo>
                    <a:pt x="120" y="109"/>
                  </a:lnTo>
                  <a:close/>
                  <a:moveTo>
                    <a:pt x="84" y="66"/>
                  </a:moveTo>
                  <a:cubicBezTo>
                    <a:pt x="111" y="66"/>
                    <a:pt x="111" y="66"/>
                    <a:pt x="111" y="66"/>
                  </a:cubicBezTo>
                  <a:cubicBezTo>
                    <a:pt x="111" y="100"/>
                    <a:pt x="111" y="100"/>
                    <a:pt x="111" y="100"/>
                  </a:cubicBezTo>
                  <a:cubicBezTo>
                    <a:pt x="84" y="100"/>
                    <a:pt x="84" y="100"/>
                    <a:pt x="84" y="100"/>
                  </a:cubicBezTo>
                  <a:lnTo>
                    <a:pt x="84" y="66"/>
                  </a:lnTo>
                  <a:close/>
                  <a:moveTo>
                    <a:pt x="84" y="109"/>
                  </a:moveTo>
                  <a:cubicBezTo>
                    <a:pt x="111" y="109"/>
                    <a:pt x="111" y="109"/>
                    <a:pt x="111" y="109"/>
                  </a:cubicBezTo>
                  <a:cubicBezTo>
                    <a:pt x="111" y="142"/>
                    <a:pt x="111" y="142"/>
                    <a:pt x="111" y="142"/>
                  </a:cubicBezTo>
                  <a:cubicBezTo>
                    <a:pt x="84" y="142"/>
                    <a:pt x="84" y="142"/>
                    <a:pt x="84" y="142"/>
                  </a:cubicBezTo>
                  <a:lnTo>
                    <a:pt x="84" y="109"/>
                  </a:lnTo>
                  <a:close/>
                  <a:moveTo>
                    <a:pt x="84" y="151"/>
                  </a:moveTo>
                  <a:cubicBezTo>
                    <a:pt x="111" y="151"/>
                    <a:pt x="111" y="151"/>
                    <a:pt x="111" y="151"/>
                  </a:cubicBezTo>
                  <a:cubicBezTo>
                    <a:pt x="111" y="183"/>
                    <a:pt x="111" y="183"/>
                    <a:pt x="111" y="183"/>
                  </a:cubicBezTo>
                  <a:cubicBezTo>
                    <a:pt x="84" y="183"/>
                    <a:pt x="84" y="183"/>
                    <a:pt x="84" y="183"/>
                  </a:cubicBezTo>
                  <a:lnTo>
                    <a:pt x="84" y="151"/>
                  </a:lnTo>
                  <a:close/>
                  <a:moveTo>
                    <a:pt x="48" y="66"/>
                  </a:moveTo>
                  <a:cubicBezTo>
                    <a:pt x="73" y="66"/>
                    <a:pt x="73" y="66"/>
                    <a:pt x="73" y="66"/>
                  </a:cubicBezTo>
                  <a:cubicBezTo>
                    <a:pt x="73" y="100"/>
                    <a:pt x="73" y="100"/>
                    <a:pt x="73" y="100"/>
                  </a:cubicBezTo>
                  <a:cubicBezTo>
                    <a:pt x="48" y="100"/>
                    <a:pt x="48" y="100"/>
                    <a:pt x="48" y="100"/>
                  </a:cubicBezTo>
                  <a:lnTo>
                    <a:pt x="48" y="66"/>
                  </a:lnTo>
                  <a:close/>
                  <a:moveTo>
                    <a:pt x="48" y="109"/>
                  </a:moveTo>
                  <a:cubicBezTo>
                    <a:pt x="73" y="109"/>
                    <a:pt x="73" y="109"/>
                    <a:pt x="73" y="109"/>
                  </a:cubicBezTo>
                  <a:cubicBezTo>
                    <a:pt x="73" y="142"/>
                    <a:pt x="73" y="142"/>
                    <a:pt x="73" y="142"/>
                  </a:cubicBezTo>
                  <a:cubicBezTo>
                    <a:pt x="48" y="142"/>
                    <a:pt x="48" y="142"/>
                    <a:pt x="48" y="142"/>
                  </a:cubicBezTo>
                  <a:lnTo>
                    <a:pt x="48" y="109"/>
                  </a:lnTo>
                  <a:close/>
                  <a:moveTo>
                    <a:pt x="48" y="151"/>
                  </a:moveTo>
                  <a:cubicBezTo>
                    <a:pt x="73" y="151"/>
                    <a:pt x="73" y="151"/>
                    <a:pt x="73" y="151"/>
                  </a:cubicBezTo>
                  <a:cubicBezTo>
                    <a:pt x="73" y="183"/>
                    <a:pt x="73" y="183"/>
                    <a:pt x="73" y="183"/>
                  </a:cubicBezTo>
                  <a:cubicBezTo>
                    <a:pt x="48" y="183"/>
                    <a:pt x="48" y="183"/>
                    <a:pt x="48" y="183"/>
                  </a:cubicBezTo>
                  <a:lnTo>
                    <a:pt x="48" y="151"/>
                  </a:lnTo>
                  <a:close/>
                  <a:moveTo>
                    <a:pt x="36" y="308"/>
                  </a:moveTo>
                  <a:cubicBezTo>
                    <a:pt x="11" y="308"/>
                    <a:pt x="11" y="308"/>
                    <a:pt x="11" y="308"/>
                  </a:cubicBezTo>
                  <a:cubicBezTo>
                    <a:pt x="11" y="276"/>
                    <a:pt x="11" y="276"/>
                    <a:pt x="11" y="276"/>
                  </a:cubicBezTo>
                  <a:cubicBezTo>
                    <a:pt x="36" y="276"/>
                    <a:pt x="36" y="276"/>
                    <a:pt x="36" y="276"/>
                  </a:cubicBezTo>
                  <a:lnTo>
                    <a:pt x="36" y="308"/>
                  </a:lnTo>
                  <a:close/>
                  <a:moveTo>
                    <a:pt x="36" y="268"/>
                  </a:moveTo>
                  <a:cubicBezTo>
                    <a:pt x="11" y="268"/>
                    <a:pt x="11" y="268"/>
                    <a:pt x="11" y="268"/>
                  </a:cubicBezTo>
                  <a:cubicBezTo>
                    <a:pt x="11" y="235"/>
                    <a:pt x="11" y="235"/>
                    <a:pt x="11" y="235"/>
                  </a:cubicBezTo>
                  <a:cubicBezTo>
                    <a:pt x="36" y="235"/>
                    <a:pt x="36" y="235"/>
                    <a:pt x="36" y="235"/>
                  </a:cubicBezTo>
                  <a:lnTo>
                    <a:pt x="36" y="268"/>
                  </a:lnTo>
                  <a:close/>
                  <a:moveTo>
                    <a:pt x="36" y="226"/>
                  </a:moveTo>
                  <a:cubicBezTo>
                    <a:pt x="11" y="226"/>
                    <a:pt x="11" y="226"/>
                    <a:pt x="11" y="226"/>
                  </a:cubicBezTo>
                  <a:cubicBezTo>
                    <a:pt x="11" y="193"/>
                    <a:pt x="11" y="193"/>
                    <a:pt x="11" y="193"/>
                  </a:cubicBezTo>
                  <a:cubicBezTo>
                    <a:pt x="36" y="193"/>
                    <a:pt x="36" y="193"/>
                    <a:pt x="36" y="193"/>
                  </a:cubicBezTo>
                  <a:lnTo>
                    <a:pt x="36" y="226"/>
                  </a:lnTo>
                  <a:close/>
                  <a:moveTo>
                    <a:pt x="36" y="183"/>
                  </a:moveTo>
                  <a:cubicBezTo>
                    <a:pt x="11" y="183"/>
                    <a:pt x="11" y="183"/>
                    <a:pt x="11" y="183"/>
                  </a:cubicBezTo>
                  <a:cubicBezTo>
                    <a:pt x="11" y="151"/>
                    <a:pt x="11" y="151"/>
                    <a:pt x="11" y="151"/>
                  </a:cubicBezTo>
                  <a:cubicBezTo>
                    <a:pt x="36" y="151"/>
                    <a:pt x="36" y="151"/>
                    <a:pt x="36" y="151"/>
                  </a:cubicBezTo>
                  <a:lnTo>
                    <a:pt x="36" y="183"/>
                  </a:lnTo>
                  <a:close/>
                  <a:moveTo>
                    <a:pt x="36" y="142"/>
                  </a:moveTo>
                  <a:cubicBezTo>
                    <a:pt x="11" y="142"/>
                    <a:pt x="11" y="142"/>
                    <a:pt x="11" y="142"/>
                  </a:cubicBezTo>
                  <a:cubicBezTo>
                    <a:pt x="11" y="109"/>
                    <a:pt x="11" y="109"/>
                    <a:pt x="11" y="109"/>
                  </a:cubicBezTo>
                  <a:cubicBezTo>
                    <a:pt x="36" y="109"/>
                    <a:pt x="36" y="109"/>
                    <a:pt x="36" y="109"/>
                  </a:cubicBezTo>
                  <a:lnTo>
                    <a:pt x="36" y="142"/>
                  </a:lnTo>
                  <a:close/>
                  <a:moveTo>
                    <a:pt x="36" y="100"/>
                  </a:moveTo>
                  <a:cubicBezTo>
                    <a:pt x="11" y="100"/>
                    <a:pt x="11" y="100"/>
                    <a:pt x="11" y="100"/>
                  </a:cubicBezTo>
                  <a:cubicBezTo>
                    <a:pt x="11" y="66"/>
                    <a:pt x="11" y="66"/>
                    <a:pt x="11" y="66"/>
                  </a:cubicBezTo>
                  <a:cubicBezTo>
                    <a:pt x="36" y="66"/>
                    <a:pt x="36" y="66"/>
                    <a:pt x="36" y="66"/>
                  </a:cubicBezTo>
                  <a:lnTo>
                    <a:pt x="36" y="1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8" name="Grupa 7">
            <a:extLst>
              <a:ext uri="{FF2B5EF4-FFF2-40B4-BE49-F238E27FC236}">
                <a16:creationId xmlns:a16="http://schemas.microsoft.com/office/drawing/2014/main" id="{5E713A63-4B2B-4BA8-B9B5-600A12093BF8}"/>
              </a:ext>
            </a:extLst>
          </p:cNvPr>
          <p:cNvGrpSpPr/>
          <p:nvPr/>
        </p:nvGrpSpPr>
        <p:grpSpPr>
          <a:xfrm>
            <a:off x="4254500" y="1785444"/>
            <a:ext cx="1854200" cy="4370881"/>
            <a:chOff x="4254500" y="1785444"/>
            <a:chExt cx="1854200" cy="4370881"/>
          </a:xfrm>
        </p:grpSpPr>
        <p:sp>
          <p:nvSpPr>
            <p:cNvPr id="32" name="Oval 31">
              <a:extLst>
                <a:ext uri="{FF2B5EF4-FFF2-40B4-BE49-F238E27FC236}">
                  <a16:creationId xmlns:a16="http://schemas.microsoft.com/office/drawing/2014/main" id="{92E2B212-23CF-449E-966F-BE49FD156BC4}"/>
                </a:ext>
              </a:extLst>
            </p:cNvPr>
            <p:cNvSpPr/>
            <p:nvPr/>
          </p:nvSpPr>
          <p:spPr>
            <a:xfrm>
              <a:off x="4535747" y="1785444"/>
              <a:ext cx="1296144" cy="1296144"/>
            </a:xfrm>
            <a:prstGeom prst="ellipse">
              <a:avLst/>
            </a:prstGeom>
            <a:solidFill>
              <a:schemeClr val="accent4"/>
            </a:solidFill>
            <a:ln w="10795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62">
              <a:extLst>
                <a:ext uri="{FF2B5EF4-FFF2-40B4-BE49-F238E27FC236}">
                  <a16:creationId xmlns:a16="http://schemas.microsoft.com/office/drawing/2014/main" id="{D5FC634E-5C14-4750-B88C-010343007DDE}"/>
                </a:ext>
              </a:extLst>
            </p:cNvPr>
            <p:cNvSpPr/>
            <p:nvPr/>
          </p:nvSpPr>
          <p:spPr>
            <a:xfrm>
              <a:off x="4270388" y="3228027"/>
              <a:ext cx="1822424" cy="655946"/>
            </a:xfrm>
            <a:prstGeom prst="rect">
              <a:avLst/>
            </a:prstGeom>
          </p:spPr>
          <p:txBody>
            <a:bodyPr wrap="square" anchor="ctr">
              <a:noAutofit/>
            </a:bodyPr>
            <a:lstStyle/>
            <a:p>
              <a:pPr marL="6350" indent="-6350" algn="ctr">
                <a:spcBef>
                  <a:spcPct val="20000"/>
                </a:spcBef>
              </a:pPr>
              <a:r>
                <a:rPr lang="en-US" sz="2000" b="1" dirty="0">
                  <a:solidFill>
                    <a:schemeClr val="accent4">
                      <a:lumMod val="75000"/>
                    </a:schemeClr>
                  </a:solidFill>
                </a:rPr>
                <a:t>Limited Partnership</a:t>
              </a:r>
            </a:p>
          </p:txBody>
        </p:sp>
        <p:sp>
          <p:nvSpPr>
            <p:cNvPr id="51" name="Rectangle 50">
              <a:extLst>
                <a:ext uri="{FF2B5EF4-FFF2-40B4-BE49-F238E27FC236}">
                  <a16:creationId xmlns:a16="http://schemas.microsoft.com/office/drawing/2014/main" id="{69D85534-011B-4825-9CA2-F336110BF6F4}"/>
                </a:ext>
              </a:extLst>
            </p:cNvPr>
            <p:cNvSpPr/>
            <p:nvPr/>
          </p:nvSpPr>
          <p:spPr>
            <a:xfrm>
              <a:off x="42545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Ideal for those interested in rising capital from investors who aren't active in day-to-day duties</a:t>
              </a:r>
            </a:p>
          </p:txBody>
        </p:sp>
        <p:cxnSp>
          <p:nvCxnSpPr>
            <p:cNvPr id="63" name="Straight Connector 62">
              <a:extLst>
                <a:ext uri="{FF2B5EF4-FFF2-40B4-BE49-F238E27FC236}">
                  <a16:creationId xmlns:a16="http://schemas.microsoft.com/office/drawing/2014/main" id="{6E8BE87F-7182-4782-B804-EA1231AAB7AC}"/>
                </a:ext>
              </a:extLst>
            </p:cNvPr>
            <p:cNvCxnSpPr>
              <a:cxnSpLocks/>
            </p:cNvCxnSpPr>
            <p:nvPr/>
          </p:nvCxnSpPr>
          <p:spPr>
            <a:xfrm>
              <a:off x="4554776" y="6156325"/>
              <a:ext cx="1253648" cy="0"/>
            </a:xfrm>
            <a:prstGeom prst="line">
              <a:avLst/>
            </a:prstGeom>
            <a:solidFill>
              <a:schemeClr val="accent3"/>
            </a:solid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97" name="Freeform 6">
              <a:extLst>
                <a:ext uri="{FF2B5EF4-FFF2-40B4-BE49-F238E27FC236}">
                  <a16:creationId xmlns:a16="http://schemas.microsoft.com/office/drawing/2014/main" id="{E46863CC-F913-4EB6-A371-38246719740B}"/>
                </a:ext>
              </a:extLst>
            </p:cNvPr>
            <p:cNvSpPr>
              <a:spLocks noChangeAspect="1" noEditPoints="1"/>
            </p:cNvSpPr>
            <p:nvPr/>
          </p:nvSpPr>
          <p:spPr bwMode="auto">
            <a:xfrm>
              <a:off x="4756663" y="2179616"/>
              <a:ext cx="854313" cy="507800"/>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upa 8">
            <a:extLst>
              <a:ext uri="{FF2B5EF4-FFF2-40B4-BE49-F238E27FC236}">
                <a16:creationId xmlns:a16="http://schemas.microsoft.com/office/drawing/2014/main" id="{DD3A2D08-D7A1-495A-881A-C529690B0AF3}"/>
              </a:ext>
            </a:extLst>
          </p:cNvPr>
          <p:cNvGrpSpPr/>
          <p:nvPr/>
        </p:nvGrpSpPr>
        <p:grpSpPr>
          <a:xfrm>
            <a:off x="6083300" y="1785444"/>
            <a:ext cx="1854200" cy="4370881"/>
            <a:chOff x="6083300" y="1785444"/>
            <a:chExt cx="1854200" cy="4370881"/>
          </a:xfrm>
        </p:grpSpPr>
        <p:sp>
          <p:nvSpPr>
            <p:cNvPr id="39" name="Oval 38">
              <a:extLst>
                <a:ext uri="{FF2B5EF4-FFF2-40B4-BE49-F238E27FC236}">
                  <a16:creationId xmlns:a16="http://schemas.microsoft.com/office/drawing/2014/main" id="{86197983-07E4-4076-BB0C-8115CCA3BF78}"/>
                </a:ext>
              </a:extLst>
            </p:cNvPr>
            <p:cNvSpPr/>
            <p:nvPr/>
          </p:nvSpPr>
          <p:spPr>
            <a:xfrm>
              <a:off x="6360107" y="1785444"/>
              <a:ext cx="1296144" cy="1296144"/>
            </a:xfrm>
            <a:prstGeom prst="ellipse">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ectangle 63">
              <a:extLst>
                <a:ext uri="{FF2B5EF4-FFF2-40B4-BE49-F238E27FC236}">
                  <a16:creationId xmlns:a16="http://schemas.microsoft.com/office/drawing/2014/main" id="{78934CE1-E097-4B91-9601-4373F95371CD}"/>
                </a:ext>
              </a:extLst>
            </p:cNvPr>
            <p:cNvSpPr/>
            <p:nvPr/>
          </p:nvSpPr>
          <p:spPr>
            <a:xfrm>
              <a:off x="6099188" y="3228027"/>
              <a:ext cx="1822424" cy="655946"/>
            </a:xfrm>
            <a:prstGeom prst="rect">
              <a:avLst/>
            </a:prstGeom>
          </p:spPr>
          <p:txBody>
            <a:bodyPr wrap="square" anchor="ctr">
              <a:noAutofit/>
            </a:bodyPr>
            <a:lstStyle/>
            <a:p>
              <a:pPr marL="6350" indent="-6350" algn="ctr">
                <a:spcBef>
                  <a:spcPct val="20000"/>
                </a:spcBef>
              </a:pPr>
              <a:r>
                <a:rPr lang="en-US" sz="2000" b="1" dirty="0">
                  <a:solidFill>
                    <a:schemeClr val="accent6">
                      <a:lumMod val="75000"/>
                    </a:schemeClr>
                  </a:solidFill>
                </a:rPr>
                <a:t>LLC</a:t>
              </a:r>
            </a:p>
          </p:txBody>
        </p:sp>
        <p:sp>
          <p:nvSpPr>
            <p:cNvPr id="57" name="Rectangle 56">
              <a:extLst>
                <a:ext uri="{FF2B5EF4-FFF2-40B4-BE49-F238E27FC236}">
                  <a16:creationId xmlns:a16="http://schemas.microsoft.com/office/drawing/2014/main" id="{A2BC451A-3F2F-4AD5-BEBD-06BB84C53751}"/>
                </a:ext>
              </a:extLst>
            </p:cNvPr>
            <p:cNvSpPr/>
            <p:nvPr/>
          </p:nvSpPr>
          <p:spPr>
            <a:xfrm>
              <a:off x="6083300" y="4035308"/>
              <a:ext cx="1854200" cy="2043358"/>
            </a:xfrm>
            <a:prstGeom prst="rect">
              <a:avLst/>
            </a:prstGeom>
          </p:spPr>
          <p:txBody>
            <a:bodyPr wrap="square">
              <a:noAutofit/>
            </a:bodyPr>
            <a:lstStyle/>
            <a:p>
              <a:pPr marL="285750" indent="-198438">
                <a:buFont typeface="Arial" panose="020B0604020202020204" pitchFamily="34" charset="0"/>
                <a:buChar char="•"/>
              </a:pPr>
              <a:r>
                <a:rPr lang="en-US" sz="1600" dirty="0"/>
                <a:t>Blend of partnership &amp; corporation</a:t>
              </a:r>
            </a:p>
            <a:p>
              <a:pPr marL="285750" indent="-198438">
                <a:buFont typeface="Arial" panose="020B0604020202020204" pitchFamily="34" charset="0"/>
                <a:buChar char="•"/>
              </a:pPr>
              <a:r>
                <a:rPr lang="en-US" sz="1600" dirty="0"/>
                <a:t>No personal property at risk</a:t>
              </a:r>
            </a:p>
            <a:p>
              <a:pPr marL="285750" indent="-198438">
                <a:buFont typeface="Arial" panose="020B0604020202020204" pitchFamily="34" charset="0"/>
                <a:buChar char="•"/>
              </a:pPr>
              <a:r>
                <a:rPr lang="en-US" sz="1600" dirty="0"/>
                <a:t>Less regulation</a:t>
              </a:r>
            </a:p>
          </p:txBody>
        </p:sp>
        <p:cxnSp>
          <p:nvCxnSpPr>
            <p:cNvPr id="64" name="Straight Connector 63">
              <a:extLst>
                <a:ext uri="{FF2B5EF4-FFF2-40B4-BE49-F238E27FC236}">
                  <a16:creationId xmlns:a16="http://schemas.microsoft.com/office/drawing/2014/main" id="{06799110-9BDB-4011-BD3E-755C060599C0}"/>
                </a:ext>
              </a:extLst>
            </p:cNvPr>
            <p:cNvCxnSpPr>
              <a:cxnSpLocks/>
            </p:cNvCxnSpPr>
            <p:nvPr/>
          </p:nvCxnSpPr>
          <p:spPr>
            <a:xfrm>
              <a:off x="6383576" y="6156325"/>
              <a:ext cx="1253648" cy="0"/>
            </a:xfrm>
            <a:prstGeom prst="line">
              <a:avLst/>
            </a:prstGeom>
            <a:solidFill>
              <a:schemeClr val="accent3"/>
            </a:solidFill>
            <a:ln w="44450">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sp>
          <p:nvSpPr>
            <p:cNvPr id="101" name="Freeform 9">
              <a:extLst>
                <a:ext uri="{FF2B5EF4-FFF2-40B4-BE49-F238E27FC236}">
                  <a16:creationId xmlns:a16="http://schemas.microsoft.com/office/drawing/2014/main" id="{264CEBA4-9AE7-4E45-873A-42A5A6FA9684}"/>
                </a:ext>
              </a:extLst>
            </p:cNvPr>
            <p:cNvSpPr>
              <a:spLocks noChangeAspect="1" noEditPoints="1"/>
            </p:cNvSpPr>
            <p:nvPr/>
          </p:nvSpPr>
          <p:spPr bwMode="auto">
            <a:xfrm>
              <a:off x="6579128" y="2083253"/>
              <a:ext cx="858103" cy="700527"/>
            </a:xfrm>
            <a:custGeom>
              <a:avLst/>
              <a:gdLst>
                <a:gd name="T0" fmla="*/ 367 w 373"/>
                <a:gd name="T1" fmla="*/ 240 h 304"/>
                <a:gd name="T2" fmla="*/ 348 w 373"/>
                <a:gd name="T3" fmla="*/ 304 h 304"/>
                <a:gd name="T4" fmla="*/ 199 w 373"/>
                <a:gd name="T5" fmla="*/ 285 h 304"/>
                <a:gd name="T6" fmla="*/ 222 w 373"/>
                <a:gd name="T7" fmla="*/ 240 h 304"/>
                <a:gd name="T8" fmla="*/ 248 w 373"/>
                <a:gd name="T9" fmla="*/ 260 h 304"/>
                <a:gd name="T10" fmla="*/ 319 w 373"/>
                <a:gd name="T11" fmla="*/ 240 h 304"/>
                <a:gd name="T12" fmla="*/ 345 w 373"/>
                <a:gd name="T13" fmla="*/ 260 h 304"/>
                <a:gd name="T14" fmla="*/ 373 w 373"/>
                <a:gd name="T15" fmla="*/ 209 h 304"/>
                <a:gd name="T16" fmla="*/ 345 w 373"/>
                <a:gd name="T17" fmla="*/ 230 h 304"/>
                <a:gd name="T18" fmla="*/ 319 w 373"/>
                <a:gd name="T19" fmla="*/ 216 h 304"/>
                <a:gd name="T20" fmla="*/ 248 w 373"/>
                <a:gd name="T21" fmla="*/ 230 h 304"/>
                <a:gd name="T22" fmla="*/ 222 w 373"/>
                <a:gd name="T23" fmla="*/ 216 h 304"/>
                <a:gd name="T24" fmla="*/ 193 w 373"/>
                <a:gd name="T25" fmla="*/ 230 h 304"/>
                <a:gd name="T26" fmla="*/ 213 w 373"/>
                <a:gd name="T27" fmla="*/ 188 h 304"/>
                <a:gd name="T28" fmla="*/ 252 w 373"/>
                <a:gd name="T29" fmla="*/ 166 h 304"/>
                <a:gd name="T30" fmla="*/ 303 w 373"/>
                <a:gd name="T31" fmla="*/ 160 h 304"/>
                <a:gd name="T32" fmla="*/ 324 w 373"/>
                <a:gd name="T33" fmla="*/ 188 h 304"/>
                <a:gd name="T34" fmla="*/ 373 w 373"/>
                <a:gd name="T35" fmla="*/ 209 h 304"/>
                <a:gd name="T36" fmla="*/ 303 w 373"/>
                <a:gd name="T37" fmla="*/ 172 h 304"/>
                <a:gd name="T38" fmla="*/ 268 w 373"/>
                <a:gd name="T39" fmla="*/ 168 h 304"/>
                <a:gd name="T40" fmla="*/ 256 w 373"/>
                <a:gd name="T41" fmla="*/ 184 h 304"/>
                <a:gd name="T42" fmla="*/ 307 w 373"/>
                <a:gd name="T43" fmla="*/ 188 h 304"/>
                <a:gd name="T44" fmla="*/ 328 w 373"/>
                <a:gd name="T45" fmla="*/ 226 h 304"/>
                <a:gd name="T46" fmla="*/ 335 w 373"/>
                <a:gd name="T47" fmla="*/ 251 h 304"/>
                <a:gd name="T48" fmla="*/ 328 w 373"/>
                <a:gd name="T49" fmla="*/ 226 h 304"/>
                <a:gd name="T50" fmla="*/ 231 w 373"/>
                <a:gd name="T51" fmla="*/ 251 h 304"/>
                <a:gd name="T52" fmla="*/ 238 w 373"/>
                <a:gd name="T53" fmla="*/ 226 h 304"/>
                <a:gd name="T54" fmla="*/ 183 w 373"/>
                <a:gd name="T55" fmla="*/ 243 h 304"/>
                <a:gd name="T56" fmla="*/ 177 w 373"/>
                <a:gd name="T57" fmla="*/ 209 h 304"/>
                <a:gd name="T58" fmla="*/ 173 w 373"/>
                <a:gd name="T59" fmla="*/ 162 h 304"/>
                <a:gd name="T60" fmla="*/ 145 w 373"/>
                <a:gd name="T61" fmla="*/ 131 h 304"/>
                <a:gd name="T62" fmla="*/ 161 w 373"/>
                <a:gd name="T63" fmla="*/ 83 h 304"/>
                <a:gd name="T64" fmla="*/ 160 w 373"/>
                <a:gd name="T65" fmla="*/ 54 h 304"/>
                <a:gd name="T66" fmla="*/ 139 w 373"/>
                <a:gd name="T67" fmla="*/ 20 h 304"/>
                <a:gd name="T68" fmla="*/ 108 w 373"/>
                <a:gd name="T69" fmla="*/ 14 h 304"/>
                <a:gd name="T70" fmla="*/ 89 w 373"/>
                <a:gd name="T71" fmla="*/ 13 h 304"/>
                <a:gd name="T72" fmla="*/ 75 w 373"/>
                <a:gd name="T73" fmla="*/ 18 h 304"/>
                <a:gd name="T74" fmla="*/ 71 w 373"/>
                <a:gd name="T75" fmla="*/ 45 h 304"/>
                <a:gd name="T76" fmla="*/ 71 w 373"/>
                <a:gd name="T77" fmla="*/ 99 h 304"/>
                <a:gd name="T78" fmla="*/ 87 w 373"/>
                <a:gd name="T79" fmla="*/ 140 h 304"/>
                <a:gd name="T80" fmla="*/ 36 w 373"/>
                <a:gd name="T81" fmla="*/ 169 h 304"/>
                <a:gd name="T82" fmla="*/ 1 w 373"/>
                <a:gd name="T83" fmla="*/ 256 h 304"/>
                <a:gd name="T84" fmla="*/ 183 w 373"/>
                <a:gd name="T85" fmla="*/ 243 h 304"/>
                <a:gd name="T86" fmla="*/ 164 w 373"/>
                <a:gd name="T87" fmla="*/ 146 h 304"/>
                <a:gd name="T88" fmla="*/ 216 w 373"/>
                <a:gd name="T89" fmla="*/ 172 h 304"/>
                <a:gd name="T90" fmla="*/ 231 w 373"/>
                <a:gd name="T91" fmla="*/ 172 h 304"/>
                <a:gd name="T92" fmla="*/ 262 w 373"/>
                <a:gd name="T93" fmla="*/ 144 h 304"/>
                <a:gd name="T94" fmla="*/ 282 w 373"/>
                <a:gd name="T95" fmla="*/ 143 h 304"/>
                <a:gd name="T96" fmla="*/ 251 w 373"/>
                <a:gd name="T97" fmla="*/ 115 h 304"/>
                <a:gd name="T98" fmla="*/ 275 w 373"/>
                <a:gd name="T99" fmla="*/ 109 h 304"/>
                <a:gd name="T100" fmla="*/ 231 w 373"/>
                <a:gd name="T101" fmla="*/ 1 h 304"/>
                <a:gd name="T102" fmla="*/ 213 w 373"/>
                <a:gd name="T103" fmla="*/ 5 h 304"/>
                <a:gd name="T104" fmla="*/ 186 w 373"/>
                <a:gd name="T105" fmla="*/ 21 h 304"/>
                <a:gd name="T106" fmla="*/ 207 w 373"/>
                <a:gd name="T107" fmla="*/ 115 h 304"/>
                <a:gd name="T108" fmla="*/ 177 w 373"/>
                <a:gd name="T109" fmla="*/ 14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304">
                  <a:moveTo>
                    <a:pt x="345" y="240"/>
                  </a:moveTo>
                  <a:cubicBezTo>
                    <a:pt x="367" y="240"/>
                    <a:pt x="367" y="240"/>
                    <a:pt x="367" y="240"/>
                  </a:cubicBezTo>
                  <a:cubicBezTo>
                    <a:pt x="367" y="285"/>
                    <a:pt x="367" y="285"/>
                    <a:pt x="367" y="285"/>
                  </a:cubicBezTo>
                  <a:cubicBezTo>
                    <a:pt x="367" y="295"/>
                    <a:pt x="358" y="304"/>
                    <a:pt x="348" y="304"/>
                  </a:cubicBezTo>
                  <a:cubicBezTo>
                    <a:pt x="217" y="304"/>
                    <a:pt x="217" y="304"/>
                    <a:pt x="217" y="304"/>
                  </a:cubicBezTo>
                  <a:cubicBezTo>
                    <a:pt x="207" y="304"/>
                    <a:pt x="199" y="295"/>
                    <a:pt x="199" y="285"/>
                  </a:cubicBezTo>
                  <a:cubicBezTo>
                    <a:pt x="199" y="240"/>
                    <a:pt x="199" y="240"/>
                    <a:pt x="199" y="240"/>
                  </a:cubicBezTo>
                  <a:cubicBezTo>
                    <a:pt x="222" y="240"/>
                    <a:pt x="222" y="240"/>
                    <a:pt x="222" y="240"/>
                  </a:cubicBezTo>
                  <a:cubicBezTo>
                    <a:pt x="222" y="260"/>
                    <a:pt x="222" y="260"/>
                    <a:pt x="222" y="260"/>
                  </a:cubicBezTo>
                  <a:cubicBezTo>
                    <a:pt x="248" y="260"/>
                    <a:pt x="248" y="260"/>
                    <a:pt x="248" y="260"/>
                  </a:cubicBezTo>
                  <a:cubicBezTo>
                    <a:pt x="248" y="240"/>
                    <a:pt x="248" y="240"/>
                    <a:pt x="248" y="240"/>
                  </a:cubicBezTo>
                  <a:cubicBezTo>
                    <a:pt x="319" y="240"/>
                    <a:pt x="319" y="240"/>
                    <a:pt x="319" y="240"/>
                  </a:cubicBezTo>
                  <a:cubicBezTo>
                    <a:pt x="319" y="260"/>
                    <a:pt x="319" y="260"/>
                    <a:pt x="319" y="260"/>
                  </a:cubicBezTo>
                  <a:cubicBezTo>
                    <a:pt x="345" y="260"/>
                    <a:pt x="345" y="260"/>
                    <a:pt x="345" y="260"/>
                  </a:cubicBezTo>
                  <a:cubicBezTo>
                    <a:pt x="345" y="240"/>
                    <a:pt x="345" y="240"/>
                    <a:pt x="345" y="240"/>
                  </a:cubicBezTo>
                  <a:close/>
                  <a:moveTo>
                    <a:pt x="373" y="209"/>
                  </a:moveTo>
                  <a:cubicBezTo>
                    <a:pt x="373" y="209"/>
                    <a:pt x="373" y="209"/>
                    <a:pt x="373" y="230"/>
                  </a:cubicBezTo>
                  <a:cubicBezTo>
                    <a:pt x="373" y="230"/>
                    <a:pt x="373" y="230"/>
                    <a:pt x="345" y="230"/>
                  </a:cubicBezTo>
                  <a:cubicBezTo>
                    <a:pt x="345" y="230"/>
                    <a:pt x="345" y="230"/>
                    <a:pt x="345" y="216"/>
                  </a:cubicBezTo>
                  <a:cubicBezTo>
                    <a:pt x="345" y="216"/>
                    <a:pt x="345" y="216"/>
                    <a:pt x="319" y="216"/>
                  </a:cubicBezTo>
                  <a:cubicBezTo>
                    <a:pt x="319" y="216"/>
                    <a:pt x="319" y="216"/>
                    <a:pt x="319" y="230"/>
                  </a:cubicBezTo>
                  <a:cubicBezTo>
                    <a:pt x="319" y="230"/>
                    <a:pt x="319" y="230"/>
                    <a:pt x="248" y="230"/>
                  </a:cubicBezTo>
                  <a:cubicBezTo>
                    <a:pt x="248" y="230"/>
                    <a:pt x="248" y="230"/>
                    <a:pt x="248" y="216"/>
                  </a:cubicBezTo>
                  <a:cubicBezTo>
                    <a:pt x="248" y="216"/>
                    <a:pt x="248" y="216"/>
                    <a:pt x="222" y="216"/>
                  </a:cubicBezTo>
                  <a:cubicBezTo>
                    <a:pt x="222" y="216"/>
                    <a:pt x="222" y="216"/>
                    <a:pt x="222" y="230"/>
                  </a:cubicBezTo>
                  <a:cubicBezTo>
                    <a:pt x="222" y="230"/>
                    <a:pt x="222" y="230"/>
                    <a:pt x="193" y="230"/>
                  </a:cubicBezTo>
                  <a:cubicBezTo>
                    <a:pt x="193" y="230"/>
                    <a:pt x="193" y="230"/>
                    <a:pt x="193" y="209"/>
                  </a:cubicBezTo>
                  <a:cubicBezTo>
                    <a:pt x="193" y="198"/>
                    <a:pt x="202" y="188"/>
                    <a:pt x="213" y="188"/>
                  </a:cubicBezTo>
                  <a:cubicBezTo>
                    <a:pt x="213" y="188"/>
                    <a:pt x="213" y="188"/>
                    <a:pt x="241" y="188"/>
                  </a:cubicBezTo>
                  <a:cubicBezTo>
                    <a:pt x="241" y="188"/>
                    <a:pt x="241" y="188"/>
                    <a:pt x="252" y="166"/>
                  </a:cubicBezTo>
                  <a:cubicBezTo>
                    <a:pt x="254" y="162"/>
                    <a:pt x="258" y="160"/>
                    <a:pt x="262" y="160"/>
                  </a:cubicBezTo>
                  <a:cubicBezTo>
                    <a:pt x="262" y="160"/>
                    <a:pt x="262" y="160"/>
                    <a:pt x="303" y="160"/>
                  </a:cubicBezTo>
                  <a:cubicBezTo>
                    <a:pt x="306" y="160"/>
                    <a:pt x="311" y="162"/>
                    <a:pt x="313" y="166"/>
                  </a:cubicBezTo>
                  <a:cubicBezTo>
                    <a:pt x="313" y="166"/>
                    <a:pt x="313" y="166"/>
                    <a:pt x="324" y="188"/>
                  </a:cubicBezTo>
                  <a:cubicBezTo>
                    <a:pt x="324" y="188"/>
                    <a:pt x="324" y="188"/>
                    <a:pt x="352" y="188"/>
                  </a:cubicBezTo>
                  <a:cubicBezTo>
                    <a:pt x="363" y="188"/>
                    <a:pt x="373" y="198"/>
                    <a:pt x="373" y="209"/>
                  </a:cubicBezTo>
                  <a:close/>
                  <a:moveTo>
                    <a:pt x="310" y="184"/>
                  </a:moveTo>
                  <a:cubicBezTo>
                    <a:pt x="303" y="172"/>
                    <a:pt x="303" y="172"/>
                    <a:pt x="303" y="172"/>
                  </a:cubicBezTo>
                  <a:cubicBezTo>
                    <a:pt x="302" y="170"/>
                    <a:pt x="299" y="168"/>
                    <a:pt x="296" y="168"/>
                  </a:cubicBezTo>
                  <a:cubicBezTo>
                    <a:pt x="268" y="168"/>
                    <a:pt x="268" y="168"/>
                    <a:pt x="268" y="168"/>
                  </a:cubicBezTo>
                  <a:cubicBezTo>
                    <a:pt x="266" y="168"/>
                    <a:pt x="263" y="170"/>
                    <a:pt x="262" y="173"/>
                  </a:cubicBezTo>
                  <a:cubicBezTo>
                    <a:pt x="256" y="184"/>
                    <a:pt x="256" y="184"/>
                    <a:pt x="256" y="184"/>
                  </a:cubicBezTo>
                  <a:cubicBezTo>
                    <a:pt x="255" y="186"/>
                    <a:pt x="256" y="188"/>
                    <a:pt x="258" y="188"/>
                  </a:cubicBezTo>
                  <a:cubicBezTo>
                    <a:pt x="307" y="188"/>
                    <a:pt x="307" y="188"/>
                    <a:pt x="307" y="188"/>
                  </a:cubicBezTo>
                  <a:cubicBezTo>
                    <a:pt x="310" y="188"/>
                    <a:pt x="311" y="186"/>
                    <a:pt x="310" y="184"/>
                  </a:cubicBezTo>
                  <a:close/>
                  <a:moveTo>
                    <a:pt x="328" y="226"/>
                  </a:moveTo>
                  <a:cubicBezTo>
                    <a:pt x="328" y="251"/>
                    <a:pt x="328" y="251"/>
                    <a:pt x="328" y="251"/>
                  </a:cubicBezTo>
                  <a:cubicBezTo>
                    <a:pt x="335" y="251"/>
                    <a:pt x="335" y="251"/>
                    <a:pt x="335" y="251"/>
                  </a:cubicBezTo>
                  <a:cubicBezTo>
                    <a:pt x="335" y="226"/>
                    <a:pt x="335" y="226"/>
                    <a:pt x="335" y="226"/>
                  </a:cubicBezTo>
                  <a:cubicBezTo>
                    <a:pt x="328" y="226"/>
                    <a:pt x="328" y="226"/>
                    <a:pt x="328" y="226"/>
                  </a:cubicBezTo>
                  <a:close/>
                  <a:moveTo>
                    <a:pt x="231" y="226"/>
                  </a:moveTo>
                  <a:cubicBezTo>
                    <a:pt x="231" y="251"/>
                    <a:pt x="231" y="251"/>
                    <a:pt x="231" y="251"/>
                  </a:cubicBezTo>
                  <a:cubicBezTo>
                    <a:pt x="238" y="251"/>
                    <a:pt x="238" y="251"/>
                    <a:pt x="238" y="251"/>
                  </a:cubicBezTo>
                  <a:cubicBezTo>
                    <a:pt x="238" y="226"/>
                    <a:pt x="238" y="226"/>
                    <a:pt x="238" y="226"/>
                  </a:cubicBezTo>
                  <a:cubicBezTo>
                    <a:pt x="231" y="226"/>
                    <a:pt x="231" y="226"/>
                    <a:pt x="231" y="226"/>
                  </a:cubicBezTo>
                  <a:close/>
                  <a:moveTo>
                    <a:pt x="183" y="243"/>
                  </a:moveTo>
                  <a:cubicBezTo>
                    <a:pt x="179" y="240"/>
                    <a:pt x="177" y="236"/>
                    <a:pt x="177" y="230"/>
                  </a:cubicBezTo>
                  <a:cubicBezTo>
                    <a:pt x="177" y="209"/>
                    <a:pt x="177" y="209"/>
                    <a:pt x="177" y="209"/>
                  </a:cubicBezTo>
                  <a:cubicBezTo>
                    <a:pt x="177" y="194"/>
                    <a:pt x="186" y="180"/>
                    <a:pt x="200" y="175"/>
                  </a:cubicBezTo>
                  <a:cubicBezTo>
                    <a:pt x="190" y="170"/>
                    <a:pt x="174" y="163"/>
                    <a:pt x="173" y="162"/>
                  </a:cubicBezTo>
                  <a:cubicBezTo>
                    <a:pt x="168" y="160"/>
                    <a:pt x="153" y="154"/>
                    <a:pt x="149" y="149"/>
                  </a:cubicBezTo>
                  <a:cubicBezTo>
                    <a:pt x="146" y="146"/>
                    <a:pt x="145" y="141"/>
                    <a:pt x="145" y="131"/>
                  </a:cubicBezTo>
                  <a:cubicBezTo>
                    <a:pt x="146" y="123"/>
                    <a:pt x="147" y="122"/>
                    <a:pt x="150" y="112"/>
                  </a:cubicBezTo>
                  <a:cubicBezTo>
                    <a:pt x="154" y="107"/>
                    <a:pt x="160" y="94"/>
                    <a:pt x="161" y="83"/>
                  </a:cubicBezTo>
                  <a:cubicBezTo>
                    <a:pt x="162" y="75"/>
                    <a:pt x="159" y="67"/>
                    <a:pt x="159" y="67"/>
                  </a:cubicBezTo>
                  <a:cubicBezTo>
                    <a:pt x="160" y="54"/>
                    <a:pt x="160" y="54"/>
                    <a:pt x="160" y="54"/>
                  </a:cubicBezTo>
                  <a:cubicBezTo>
                    <a:pt x="160" y="54"/>
                    <a:pt x="160" y="48"/>
                    <a:pt x="158" y="40"/>
                  </a:cubicBezTo>
                  <a:cubicBezTo>
                    <a:pt x="154" y="28"/>
                    <a:pt x="141" y="21"/>
                    <a:pt x="139" y="20"/>
                  </a:cubicBezTo>
                  <a:cubicBezTo>
                    <a:pt x="135" y="17"/>
                    <a:pt x="125" y="15"/>
                    <a:pt x="120" y="14"/>
                  </a:cubicBezTo>
                  <a:cubicBezTo>
                    <a:pt x="117" y="13"/>
                    <a:pt x="112" y="14"/>
                    <a:pt x="108" y="14"/>
                  </a:cubicBezTo>
                  <a:cubicBezTo>
                    <a:pt x="103" y="14"/>
                    <a:pt x="97" y="17"/>
                    <a:pt x="94" y="18"/>
                  </a:cubicBezTo>
                  <a:cubicBezTo>
                    <a:pt x="91" y="18"/>
                    <a:pt x="89" y="13"/>
                    <a:pt x="89" y="13"/>
                  </a:cubicBezTo>
                  <a:cubicBezTo>
                    <a:pt x="87" y="15"/>
                    <a:pt x="87" y="19"/>
                    <a:pt x="87" y="19"/>
                  </a:cubicBezTo>
                  <a:cubicBezTo>
                    <a:pt x="83" y="16"/>
                    <a:pt x="75" y="18"/>
                    <a:pt x="75" y="18"/>
                  </a:cubicBezTo>
                  <a:cubicBezTo>
                    <a:pt x="80" y="18"/>
                    <a:pt x="83" y="23"/>
                    <a:pt x="83" y="26"/>
                  </a:cubicBezTo>
                  <a:cubicBezTo>
                    <a:pt x="83" y="28"/>
                    <a:pt x="73" y="39"/>
                    <a:pt x="71" y="45"/>
                  </a:cubicBezTo>
                  <a:cubicBezTo>
                    <a:pt x="68" y="50"/>
                    <a:pt x="70" y="67"/>
                    <a:pt x="70" y="67"/>
                  </a:cubicBezTo>
                  <a:cubicBezTo>
                    <a:pt x="65" y="76"/>
                    <a:pt x="70" y="97"/>
                    <a:pt x="71" y="99"/>
                  </a:cubicBezTo>
                  <a:cubicBezTo>
                    <a:pt x="73" y="101"/>
                    <a:pt x="75" y="109"/>
                    <a:pt x="79" y="112"/>
                  </a:cubicBezTo>
                  <a:cubicBezTo>
                    <a:pt x="84" y="116"/>
                    <a:pt x="88" y="132"/>
                    <a:pt x="87" y="140"/>
                  </a:cubicBezTo>
                  <a:cubicBezTo>
                    <a:pt x="86" y="149"/>
                    <a:pt x="64" y="156"/>
                    <a:pt x="61" y="158"/>
                  </a:cubicBezTo>
                  <a:cubicBezTo>
                    <a:pt x="57" y="160"/>
                    <a:pt x="45" y="164"/>
                    <a:pt x="36" y="169"/>
                  </a:cubicBezTo>
                  <a:cubicBezTo>
                    <a:pt x="27" y="173"/>
                    <a:pt x="14" y="185"/>
                    <a:pt x="8" y="196"/>
                  </a:cubicBezTo>
                  <a:cubicBezTo>
                    <a:pt x="3" y="207"/>
                    <a:pt x="0" y="249"/>
                    <a:pt x="1" y="256"/>
                  </a:cubicBezTo>
                  <a:cubicBezTo>
                    <a:pt x="2" y="265"/>
                    <a:pt x="118" y="267"/>
                    <a:pt x="183" y="263"/>
                  </a:cubicBezTo>
                  <a:lnTo>
                    <a:pt x="183" y="243"/>
                  </a:lnTo>
                  <a:close/>
                  <a:moveTo>
                    <a:pt x="177" y="141"/>
                  </a:moveTo>
                  <a:cubicBezTo>
                    <a:pt x="175" y="142"/>
                    <a:pt x="170" y="144"/>
                    <a:pt x="164" y="146"/>
                  </a:cubicBezTo>
                  <a:cubicBezTo>
                    <a:pt x="171" y="150"/>
                    <a:pt x="180" y="155"/>
                    <a:pt x="183" y="156"/>
                  </a:cubicBezTo>
                  <a:cubicBezTo>
                    <a:pt x="185" y="157"/>
                    <a:pt x="211" y="168"/>
                    <a:pt x="216" y="172"/>
                  </a:cubicBezTo>
                  <a:cubicBezTo>
                    <a:pt x="216" y="172"/>
                    <a:pt x="216" y="172"/>
                    <a:pt x="216" y="172"/>
                  </a:cubicBezTo>
                  <a:cubicBezTo>
                    <a:pt x="231" y="172"/>
                    <a:pt x="231" y="172"/>
                    <a:pt x="231" y="172"/>
                  </a:cubicBezTo>
                  <a:cubicBezTo>
                    <a:pt x="238" y="159"/>
                    <a:pt x="238" y="159"/>
                    <a:pt x="238" y="159"/>
                  </a:cubicBezTo>
                  <a:cubicBezTo>
                    <a:pt x="242" y="150"/>
                    <a:pt x="252" y="144"/>
                    <a:pt x="262" y="144"/>
                  </a:cubicBezTo>
                  <a:cubicBezTo>
                    <a:pt x="283" y="144"/>
                    <a:pt x="283" y="144"/>
                    <a:pt x="283" y="144"/>
                  </a:cubicBezTo>
                  <a:cubicBezTo>
                    <a:pt x="282" y="143"/>
                    <a:pt x="282" y="143"/>
                    <a:pt x="282" y="143"/>
                  </a:cubicBezTo>
                  <a:cubicBezTo>
                    <a:pt x="278" y="141"/>
                    <a:pt x="263" y="134"/>
                    <a:pt x="260" y="130"/>
                  </a:cubicBezTo>
                  <a:cubicBezTo>
                    <a:pt x="257" y="128"/>
                    <a:pt x="251" y="123"/>
                    <a:pt x="251" y="115"/>
                  </a:cubicBezTo>
                  <a:cubicBezTo>
                    <a:pt x="251" y="114"/>
                    <a:pt x="252" y="114"/>
                    <a:pt x="252" y="114"/>
                  </a:cubicBezTo>
                  <a:cubicBezTo>
                    <a:pt x="262" y="112"/>
                    <a:pt x="271" y="110"/>
                    <a:pt x="275" y="109"/>
                  </a:cubicBezTo>
                  <a:cubicBezTo>
                    <a:pt x="285" y="97"/>
                    <a:pt x="283" y="68"/>
                    <a:pt x="276" y="36"/>
                  </a:cubicBezTo>
                  <a:cubicBezTo>
                    <a:pt x="270" y="5"/>
                    <a:pt x="231" y="1"/>
                    <a:pt x="231" y="1"/>
                  </a:cubicBezTo>
                  <a:cubicBezTo>
                    <a:pt x="231" y="1"/>
                    <a:pt x="226" y="0"/>
                    <a:pt x="220" y="1"/>
                  </a:cubicBezTo>
                  <a:cubicBezTo>
                    <a:pt x="217" y="2"/>
                    <a:pt x="215" y="4"/>
                    <a:pt x="213" y="5"/>
                  </a:cubicBezTo>
                  <a:cubicBezTo>
                    <a:pt x="211" y="5"/>
                    <a:pt x="206" y="5"/>
                    <a:pt x="203" y="6"/>
                  </a:cubicBezTo>
                  <a:cubicBezTo>
                    <a:pt x="197" y="10"/>
                    <a:pt x="192" y="14"/>
                    <a:pt x="186" y="21"/>
                  </a:cubicBezTo>
                  <a:cubicBezTo>
                    <a:pt x="170" y="40"/>
                    <a:pt x="173" y="101"/>
                    <a:pt x="175" y="108"/>
                  </a:cubicBezTo>
                  <a:cubicBezTo>
                    <a:pt x="176" y="112"/>
                    <a:pt x="193" y="114"/>
                    <a:pt x="207" y="115"/>
                  </a:cubicBezTo>
                  <a:cubicBezTo>
                    <a:pt x="207" y="118"/>
                    <a:pt x="207" y="121"/>
                    <a:pt x="207" y="122"/>
                  </a:cubicBezTo>
                  <a:cubicBezTo>
                    <a:pt x="206" y="130"/>
                    <a:pt x="181" y="139"/>
                    <a:pt x="177" y="1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 name="TextBox 1">
            <a:extLst>
              <a:ext uri="{FF2B5EF4-FFF2-40B4-BE49-F238E27FC236}">
                <a16:creationId xmlns:a16="http://schemas.microsoft.com/office/drawing/2014/main" id="{2293236A-E608-4C64-9DBA-5735CCE1FB79}"/>
              </a:ext>
            </a:extLst>
          </p:cNvPr>
          <p:cNvSpPr txBox="1"/>
          <p:nvPr/>
        </p:nvSpPr>
        <p:spPr>
          <a:xfrm>
            <a:off x="8328249" y="6183615"/>
            <a:ext cx="3242664" cy="471612"/>
          </a:xfrm>
          <a:prstGeom prst="rect">
            <a:avLst/>
          </a:prstGeom>
          <a:noFill/>
        </p:spPr>
        <p:txBody>
          <a:bodyPr wrap="square" lIns="144000" tIns="108000" rIns="144000" bIns="108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bg1">
                    <a:lumMod val="65000"/>
                  </a:schemeClr>
                </a:solidFill>
                <a:effectLst/>
                <a:uLnTx/>
                <a:uFillTx/>
                <a:latin typeface="Calibri"/>
                <a:ea typeface="+mn-ea"/>
                <a:cs typeface="+mn-cs"/>
              </a:rPr>
              <a:t>Editable illustration, US based. Check your local government for up-to-date information</a:t>
            </a:r>
          </a:p>
        </p:txBody>
      </p:sp>
    </p:spTree>
    <p:extLst>
      <p:ext uri="{BB962C8B-B14F-4D97-AF65-F5344CB8AC3E}">
        <p14:creationId xmlns:p14="http://schemas.microsoft.com/office/powerpoint/2010/main" val="3152035343"/>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EDD128-4166-4F18-AF94-B93AE66CF9CE}"/>
              </a:ext>
            </a:extLst>
          </p:cNvPr>
          <p:cNvSpPr>
            <a:spLocks noGrp="1"/>
          </p:cNvSpPr>
          <p:nvPr>
            <p:ph type="title"/>
          </p:nvPr>
        </p:nvSpPr>
        <p:spPr>
          <a:xfrm>
            <a:off x="623889" y="0"/>
            <a:ext cx="10944225" cy="972000"/>
          </a:xfrm>
        </p:spPr>
        <p:txBody>
          <a:bodyPr>
            <a:normAutofit fontScale="90000"/>
          </a:bodyPr>
          <a:lstStyle/>
          <a:p>
            <a:r>
              <a:rPr lang="en-US" dirty="0"/>
              <a:t>Comparison of US Business Structures' General Traits</a:t>
            </a:r>
            <a:br>
              <a:rPr lang="en-US" dirty="0"/>
            </a:br>
            <a:r>
              <a:rPr lang="en-US" sz="2000" dirty="0"/>
              <a:t>Ownership, Liability, Taxes</a:t>
            </a:r>
            <a:endParaRPr lang="en-US" dirty="0"/>
          </a:p>
        </p:txBody>
      </p:sp>
      <p:graphicFrame>
        <p:nvGraphicFramePr>
          <p:cNvPr id="4" name="Table 4">
            <a:extLst>
              <a:ext uri="{FF2B5EF4-FFF2-40B4-BE49-F238E27FC236}">
                <a16:creationId xmlns:a16="http://schemas.microsoft.com/office/drawing/2014/main" id="{B2B9EA1C-7B41-4024-BC02-F476C8D15AD2}"/>
              </a:ext>
            </a:extLst>
          </p:cNvPr>
          <p:cNvGraphicFramePr>
            <a:graphicFrameLocks noGrp="1"/>
          </p:cNvGraphicFramePr>
          <p:nvPr/>
        </p:nvGraphicFramePr>
        <p:xfrm>
          <a:off x="623888" y="2440061"/>
          <a:ext cx="10944226" cy="3878485"/>
        </p:xfrm>
        <a:graphic>
          <a:graphicData uri="http://schemas.openxmlformats.org/drawingml/2006/table">
            <a:tbl>
              <a:tblPr firstRow="1" bandRow="1">
                <a:tableStyleId>{5C22544A-7EE6-4342-B048-85BDC9FD1C3A}</a:tableStyleId>
              </a:tblPr>
              <a:tblGrid>
                <a:gridCol w="2736056">
                  <a:extLst>
                    <a:ext uri="{9D8B030D-6E8A-4147-A177-3AD203B41FA5}">
                      <a16:colId xmlns:a16="http://schemas.microsoft.com/office/drawing/2014/main" val="1567251032"/>
                    </a:ext>
                  </a:extLst>
                </a:gridCol>
                <a:gridCol w="1742434">
                  <a:extLst>
                    <a:ext uri="{9D8B030D-6E8A-4147-A177-3AD203B41FA5}">
                      <a16:colId xmlns:a16="http://schemas.microsoft.com/office/drawing/2014/main" val="178623621"/>
                    </a:ext>
                  </a:extLst>
                </a:gridCol>
                <a:gridCol w="3232868">
                  <a:extLst>
                    <a:ext uri="{9D8B030D-6E8A-4147-A177-3AD203B41FA5}">
                      <a16:colId xmlns:a16="http://schemas.microsoft.com/office/drawing/2014/main" val="308558909"/>
                    </a:ext>
                  </a:extLst>
                </a:gridCol>
                <a:gridCol w="3232868">
                  <a:extLst>
                    <a:ext uri="{9D8B030D-6E8A-4147-A177-3AD203B41FA5}">
                      <a16:colId xmlns:a16="http://schemas.microsoft.com/office/drawing/2014/main" val="4060412675"/>
                    </a:ext>
                  </a:extLst>
                </a:gridCol>
              </a:tblGrid>
              <a:tr h="611105">
                <a:tc>
                  <a:txBody>
                    <a:bodyPr/>
                    <a:lstStyle/>
                    <a:p>
                      <a:pPr algn="l"/>
                      <a:r>
                        <a:rPr lang="en-US" sz="1600" b="1" dirty="0">
                          <a:solidFill>
                            <a:schemeClr val="accent4">
                              <a:lumMod val="75000"/>
                            </a:schemeClr>
                          </a:solidFill>
                        </a:rPr>
                        <a:t>Sole proprietorship</a:t>
                      </a:r>
                    </a:p>
                  </a:txBody>
                  <a:tcPr marL="252000" anchor="ctr">
                    <a:lnL w="12700" cmpd="sng">
                      <a:noFill/>
                    </a:lnL>
                    <a:lnR w="28575"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a:txBody>
                    <a:bodyPr/>
                    <a:lstStyle/>
                    <a:p>
                      <a:pPr algn="ctr"/>
                      <a:endParaRPr lang="en-US" b="0" dirty="0">
                        <a:solidFill>
                          <a:schemeClr val="tx1"/>
                        </a:solidFill>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600" b="0" dirty="0">
                          <a:solidFill>
                            <a:schemeClr val="tx1"/>
                          </a:solidFill>
                        </a:rPr>
                        <a:t>Unlimited personal liability</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600" b="0" dirty="0">
                          <a:solidFill>
                            <a:schemeClr val="tx1"/>
                          </a:solidFill>
                        </a:rPr>
                        <a:t>Personal taxes only</a:t>
                      </a:r>
                    </a:p>
                  </a:txBody>
                  <a:tcPr anchor="ctr">
                    <a:lnL w="28575"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33145717"/>
                  </a:ext>
                </a:extLst>
              </a:tr>
              <a:tr h="611105">
                <a:tc>
                  <a:txBody>
                    <a:bodyPr/>
                    <a:lstStyle/>
                    <a:p>
                      <a:pPr algn="l"/>
                      <a:r>
                        <a:rPr lang="en-US" sz="1600" b="1" dirty="0">
                          <a:solidFill>
                            <a:schemeClr val="accent4">
                              <a:lumMod val="75000"/>
                            </a:schemeClr>
                          </a:solidFill>
                        </a:rPr>
                        <a:t>Partnerships</a:t>
                      </a:r>
                    </a:p>
                  </a:txBody>
                  <a:tcPr marL="252000" anchor="ctr">
                    <a:lnL w="12700" cmpd="sng">
                      <a:noFill/>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endParaRPr lang="en-US" b="0" dirty="0"/>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600" b="0" dirty="0"/>
                        <a:t>Unlimited personal liability unless structured as a limited partnership</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600" b="0" dirty="0"/>
                        <a:t>Self-employment tax</a:t>
                      </a:r>
                      <a:r>
                        <a:rPr lang="en-US" sz="1600" b="0" baseline="30000" dirty="0"/>
                        <a:t>*</a:t>
                      </a:r>
                    </a:p>
                    <a:p>
                      <a:pPr algn="ctr"/>
                      <a:r>
                        <a:rPr lang="en-US" sz="1600" b="0" dirty="0"/>
                        <a:t>Personal tax</a:t>
                      </a:r>
                    </a:p>
                  </a:txBody>
                  <a:tcPr anchor="ctr">
                    <a:lnL w="28575"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38186415"/>
                  </a:ext>
                </a:extLst>
              </a:tr>
              <a:tr h="611105">
                <a:tc>
                  <a:txBody>
                    <a:bodyPr/>
                    <a:lstStyle/>
                    <a:p>
                      <a:pPr algn="l"/>
                      <a:r>
                        <a:rPr lang="en-US" sz="1600" b="1" dirty="0">
                          <a:solidFill>
                            <a:schemeClr val="accent4">
                              <a:lumMod val="75000"/>
                            </a:schemeClr>
                          </a:solidFill>
                        </a:rPr>
                        <a:t>Limited liability company (LLC)</a:t>
                      </a:r>
                    </a:p>
                  </a:txBody>
                  <a:tcPr marL="252000" anchor="ctr">
                    <a:lnL w="12700" cmpd="sng">
                      <a:noFill/>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b="0" dirty="0"/>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600" b="0" dirty="0"/>
                        <a:t>Owners are not personally liable</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600" b="0" dirty="0"/>
                        <a:t>Self-employment tax</a:t>
                      </a:r>
                    </a:p>
                    <a:p>
                      <a:pPr algn="ctr"/>
                      <a:r>
                        <a:rPr lang="en-US" sz="1600" b="0" dirty="0"/>
                        <a:t>Personal or corporate tax</a:t>
                      </a:r>
                    </a:p>
                  </a:txBody>
                  <a:tcPr anchor="ctr">
                    <a:lnL w="28575"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42794533"/>
                  </a:ext>
                </a:extLst>
              </a:tr>
              <a:tr h="611105">
                <a:tc>
                  <a:txBody>
                    <a:bodyPr/>
                    <a:lstStyle/>
                    <a:p>
                      <a:pPr algn="l"/>
                      <a:r>
                        <a:rPr lang="en-US" sz="1600" b="1" dirty="0">
                          <a:solidFill>
                            <a:schemeClr val="accent4">
                              <a:lumMod val="75000"/>
                            </a:schemeClr>
                          </a:solidFill>
                        </a:rPr>
                        <a:t>Corporation – C &amp; B corp</a:t>
                      </a:r>
                    </a:p>
                  </a:txBody>
                  <a:tcPr marL="252000" anchor="ctr">
                    <a:lnL w="12700" cmpd="sng">
                      <a:noFill/>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endParaRPr lang="en-US" b="0" dirty="0"/>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t>Owners are not personally liable</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600" b="0" dirty="0"/>
                        <a:t>Corporate tax</a:t>
                      </a:r>
                    </a:p>
                  </a:txBody>
                  <a:tcPr anchor="ctr">
                    <a:lnL w="28575"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038644928"/>
                  </a:ext>
                </a:extLst>
              </a:tr>
              <a:tr h="611105">
                <a:tc>
                  <a:txBody>
                    <a:bodyPr/>
                    <a:lstStyle/>
                    <a:p>
                      <a:pPr algn="l"/>
                      <a:r>
                        <a:rPr lang="en-US" sz="1600" b="1" dirty="0">
                          <a:solidFill>
                            <a:schemeClr val="accent4">
                              <a:lumMod val="75000"/>
                            </a:schemeClr>
                          </a:solidFill>
                        </a:rPr>
                        <a:t>Corporation – S corp</a:t>
                      </a:r>
                    </a:p>
                  </a:txBody>
                  <a:tcPr marL="252000" anchor="ctr">
                    <a:lnL w="12700" cmpd="sng">
                      <a:noFill/>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b="0" dirty="0"/>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t>Owners are not personally liable</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600" b="0" dirty="0"/>
                        <a:t>Personal tax</a:t>
                      </a:r>
                    </a:p>
                  </a:txBody>
                  <a:tcPr anchor="ctr">
                    <a:lnL w="28575"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95672786"/>
                  </a:ext>
                </a:extLst>
              </a:tr>
              <a:tr h="611105">
                <a:tc>
                  <a:txBody>
                    <a:bodyPr/>
                    <a:lstStyle/>
                    <a:p>
                      <a:pPr algn="l"/>
                      <a:r>
                        <a:rPr lang="en-US" sz="1600" b="1" dirty="0">
                          <a:solidFill>
                            <a:schemeClr val="accent4">
                              <a:lumMod val="75000"/>
                            </a:schemeClr>
                          </a:solidFill>
                        </a:rPr>
                        <a:t>Corporation – Nonprofit</a:t>
                      </a:r>
                    </a:p>
                  </a:txBody>
                  <a:tcPr marL="252000" anchor="ctr">
                    <a:lnL w="12700" cmpd="sng">
                      <a:noFill/>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endParaRPr lang="en-US" b="0" dirty="0"/>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t>Owners are not personally liable</a:t>
                      </a: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600" b="0" dirty="0"/>
                        <a:t>Tax-exempt, but corporate </a:t>
                      </a:r>
                      <a:br>
                        <a:rPr lang="en-US" sz="1600" b="0" dirty="0"/>
                      </a:br>
                      <a:r>
                        <a:rPr lang="en-US" sz="1600" b="0" dirty="0"/>
                        <a:t>profits can't be distributed</a:t>
                      </a:r>
                    </a:p>
                  </a:txBody>
                  <a:tcPr anchor="ctr">
                    <a:lnL w="28575"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458460016"/>
                  </a:ext>
                </a:extLst>
              </a:tr>
            </a:tbl>
          </a:graphicData>
        </a:graphic>
      </p:graphicFrame>
      <p:sp>
        <p:nvSpPr>
          <p:cNvPr id="6" name="Freeform 34">
            <a:extLst>
              <a:ext uri="{FF2B5EF4-FFF2-40B4-BE49-F238E27FC236}">
                <a16:creationId xmlns:a16="http://schemas.microsoft.com/office/drawing/2014/main" id="{179707ED-9C59-4FAD-A461-738232C4DBDB}"/>
              </a:ext>
            </a:extLst>
          </p:cNvPr>
          <p:cNvSpPr>
            <a:spLocks noChangeAspect="1"/>
          </p:cNvSpPr>
          <p:nvPr/>
        </p:nvSpPr>
        <p:spPr bwMode="auto">
          <a:xfrm>
            <a:off x="4041942" y="2553345"/>
            <a:ext cx="357432" cy="396600"/>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5D0C563-B6D6-46B3-8E68-E8C623C124A2}"/>
              </a:ext>
            </a:extLst>
          </p:cNvPr>
          <p:cNvGrpSpPr>
            <a:grpSpLocks noChangeAspect="1"/>
          </p:cNvGrpSpPr>
          <p:nvPr/>
        </p:nvGrpSpPr>
        <p:grpSpPr>
          <a:xfrm>
            <a:off x="3494830" y="4978854"/>
            <a:ext cx="1430146" cy="415440"/>
            <a:chOff x="3494830" y="5137604"/>
            <a:chExt cx="1430146" cy="415440"/>
          </a:xfrm>
          <a:solidFill>
            <a:schemeClr val="accent1">
              <a:lumMod val="75000"/>
            </a:schemeClr>
          </a:solidFill>
        </p:grpSpPr>
        <p:sp>
          <p:nvSpPr>
            <p:cNvPr id="13" name="Freeform 34">
              <a:extLst>
                <a:ext uri="{FF2B5EF4-FFF2-40B4-BE49-F238E27FC236}">
                  <a16:creationId xmlns:a16="http://schemas.microsoft.com/office/drawing/2014/main" id="{616B7B8C-2E89-4218-AA83-15C1C55B8C77}"/>
                </a:ext>
              </a:extLst>
            </p:cNvPr>
            <p:cNvSpPr>
              <a:spLocks noChangeAspect="1"/>
            </p:cNvSpPr>
            <p:nvPr/>
          </p:nvSpPr>
          <p:spPr bwMode="auto">
            <a:xfrm>
              <a:off x="3494830" y="5178345"/>
              <a:ext cx="300976" cy="333959"/>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4" name="Plus Sign 13">
              <a:extLst>
                <a:ext uri="{FF2B5EF4-FFF2-40B4-BE49-F238E27FC236}">
                  <a16:creationId xmlns:a16="http://schemas.microsoft.com/office/drawing/2014/main" id="{CA083B32-D7B1-4C20-AA13-90B378EFEC09}"/>
                </a:ext>
              </a:extLst>
            </p:cNvPr>
            <p:cNvSpPr>
              <a:spLocks noChangeAspect="1"/>
            </p:cNvSpPr>
            <p:nvPr/>
          </p:nvSpPr>
          <p:spPr>
            <a:xfrm>
              <a:off x="3763207" y="5227275"/>
              <a:ext cx="236100" cy="236098"/>
            </a:xfrm>
            <a:prstGeom prst="mathPlus">
              <a:avLst>
                <a:gd name="adj1" fmla="val 1691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8A40E6A6-7BD5-4218-94DD-73F5499FB1AF}"/>
                </a:ext>
              </a:extLst>
            </p:cNvPr>
            <p:cNvSpPr txBox="1"/>
            <p:nvPr/>
          </p:nvSpPr>
          <p:spPr>
            <a:xfrm>
              <a:off x="4079776" y="5137604"/>
              <a:ext cx="845200" cy="415440"/>
            </a:xfrm>
            <a:prstGeom prst="rect">
              <a:avLst/>
            </a:prstGeom>
            <a:noFill/>
          </p:spPr>
          <p:txBody>
            <a:bodyPr wrap="none" lIns="144000" tIns="108000" rIns="144000" bIns="108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6B3F9">
                      <a:lumMod val="75000"/>
                    </a:srgbClr>
                  </a:solidFill>
                  <a:effectLst/>
                  <a:uLnTx/>
                  <a:uFillTx/>
                  <a:latin typeface="Calibri"/>
                  <a:ea typeface="+mn-ea"/>
                  <a:cs typeface="+mn-cs"/>
                </a:rPr>
                <a:t>&lt;100</a:t>
              </a:r>
              <a:r>
                <a:rPr kumimoji="0" lang="en-US" sz="2800" b="1" i="0" u="none" strike="noStrike" kern="1200" cap="none" spc="0" normalizeH="0" baseline="30000" noProof="0" dirty="0">
                  <a:ln>
                    <a:noFill/>
                  </a:ln>
                  <a:solidFill>
                    <a:srgbClr val="06B3F9">
                      <a:lumMod val="75000"/>
                    </a:srgbClr>
                  </a:solidFill>
                  <a:effectLst/>
                  <a:uLnTx/>
                  <a:uFillTx/>
                  <a:latin typeface="Calibri"/>
                  <a:ea typeface="+mn-ea"/>
                  <a:cs typeface="+mn-cs"/>
                </a:rPr>
                <a:t>*</a:t>
              </a:r>
            </a:p>
          </p:txBody>
        </p:sp>
      </p:grpSp>
      <p:sp>
        <p:nvSpPr>
          <p:cNvPr id="22" name="TextBox 21">
            <a:extLst>
              <a:ext uri="{FF2B5EF4-FFF2-40B4-BE49-F238E27FC236}">
                <a16:creationId xmlns:a16="http://schemas.microsoft.com/office/drawing/2014/main" id="{EEF64FDC-5A03-41CD-99C7-E6434C951E70}"/>
              </a:ext>
            </a:extLst>
          </p:cNvPr>
          <p:cNvSpPr txBox="1"/>
          <p:nvPr/>
        </p:nvSpPr>
        <p:spPr>
          <a:xfrm>
            <a:off x="3343548" y="6117353"/>
            <a:ext cx="1745704" cy="188468"/>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4E8EC">
                    <a:lumMod val="75000"/>
                  </a:srgbClr>
                </a:solidFill>
                <a:effectLst/>
                <a:uLnTx/>
                <a:uFillTx/>
                <a:latin typeface="Calibri"/>
                <a:ea typeface="+mn-ea"/>
                <a:cs typeface="+mn-cs"/>
              </a:rPr>
              <a:t>*</a:t>
            </a:r>
            <a:r>
              <a:rPr kumimoji="0" lang="en-US" sz="1200" b="0" i="0" u="none" strike="noStrike" kern="1200" cap="none" spc="0" normalizeH="0" baseline="30000" noProof="0" dirty="0">
                <a:ln>
                  <a:noFill/>
                </a:ln>
                <a:solidFill>
                  <a:srgbClr val="E4E8EC">
                    <a:lumMod val="75000"/>
                  </a:srgbClr>
                </a:solidFill>
                <a:effectLst/>
                <a:uLnTx/>
                <a:uFillTx/>
                <a:latin typeface="Calibri"/>
                <a:ea typeface="+mn-ea"/>
                <a:cs typeface="+mn-cs"/>
              </a:rPr>
              <a:t> </a:t>
            </a:r>
            <a:r>
              <a:rPr kumimoji="0" lang="en-US" sz="1200" b="0" i="0" u="none" strike="noStrike" kern="1200" cap="none" spc="0" normalizeH="0" baseline="0" noProof="0" dirty="0">
                <a:ln>
                  <a:noFill/>
                </a:ln>
                <a:solidFill>
                  <a:srgbClr val="E4E8EC">
                    <a:lumMod val="75000"/>
                  </a:srgbClr>
                </a:solidFill>
                <a:effectLst/>
                <a:uLnTx/>
                <a:uFillTx/>
                <a:latin typeface="Calibri"/>
                <a:ea typeface="+mn-ea"/>
                <a:cs typeface="+mn-cs"/>
              </a:rPr>
              <a:t>All must be US citizens</a:t>
            </a:r>
            <a:endParaRPr kumimoji="0" lang="en-US" sz="1200" b="0" i="0" u="none" strike="noStrike" kern="1200" cap="none" spc="0" normalizeH="0" baseline="30000" noProof="0" dirty="0">
              <a:ln>
                <a:noFill/>
              </a:ln>
              <a:solidFill>
                <a:srgbClr val="E4E8EC">
                  <a:lumMod val="75000"/>
                </a:srgbClr>
              </a:solidFill>
              <a:effectLst/>
              <a:uLnTx/>
              <a:uFillTx/>
              <a:latin typeface="Calibri"/>
              <a:ea typeface="+mn-ea"/>
              <a:cs typeface="+mn-cs"/>
            </a:endParaRPr>
          </a:p>
        </p:txBody>
      </p:sp>
      <p:grpSp>
        <p:nvGrpSpPr>
          <p:cNvPr id="8" name="Grupa 7">
            <a:extLst>
              <a:ext uri="{FF2B5EF4-FFF2-40B4-BE49-F238E27FC236}">
                <a16:creationId xmlns:a16="http://schemas.microsoft.com/office/drawing/2014/main" id="{3E457A7E-3A3F-472E-9174-13C327ED752A}"/>
              </a:ext>
            </a:extLst>
          </p:cNvPr>
          <p:cNvGrpSpPr/>
          <p:nvPr/>
        </p:nvGrpSpPr>
        <p:grpSpPr>
          <a:xfrm>
            <a:off x="716600" y="1042964"/>
            <a:ext cx="2535860" cy="1325735"/>
            <a:chOff x="716600" y="1042964"/>
            <a:chExt cx="2535860" cy="1325735"/>
          </a:xfrm>
        </p:grpSpPr>
        <p:sp>
          <p:nvSpPr>
            <p:cNvPr id="27" name="Freeform 6">
              <a:extLst>
                <a:ext uri="{FF2B5EF4-FFF2-40B4-BE49-F238E27FC236}">
                  <a16:creationId xmlns:a16="http://schemas.microsoft.com/office/drawing/2014/main" id="{4D27BD42-12E3-4EF3-A333-9FB23E41B45B}"/>
                </a:ext>
              </a:extLst>
            </p:cNvPr>
            <p:cNvSpPr>
              <a:spLocks noChangeAspect="1" noEditPoints="1"/>
            </p:cNvSpPr>
            <p:nvPr/>
          </p:nvSpPr>
          <p:spPr bwMode="auto">
            <a:xfrm>
              <a:off x="1597118" y="1042964"/>
              <a:ext cx="777686" cy="624798"/>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3" name="Rectangle 4">
              <a:extLst>
                <a:ext uri="{FF2B5EF4-FFF2-40B4-BE49-F238E27FC236}">
                  <a16:creationId xmlns:a16="http://schemas.microsoft.com/office/drawing/2014/main" id="{07A336E2-7902-4367-B7E5-7930B826A995}"/>
                </a:ext>
              </a:extLst>
            </p:cNvPr>
            <p:cNvSpPr/>
            <p:nvPr/>
          </p:nvSpPr>
          <p:spPr>
            <a:xfrm>
              <a:off x="716600" y="1875407"/>
              <a:ext cx="2535860" cy="493292"/>
            </a:xfrm>
            <a:prstGeom prst="roundRect">
              <a:avLst>
                <a:gd name="adj" fmla="val 50000"/>
              </a:avLst>
            </a:prstGeom>
            <a:solidFill>
              <a:schemeClr val="accent4"/>
            </a:solidFill>
            <a:ln w="10795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Business Structure</a:t>
              </a:r>
            </a:p>
          </p:txBody>
        </p:sp>
      </p:grpSp>
      <p:grpSp>
        <p:nvGrpSpPr>
          <p:cNvPr id="10" name="Grupa 9">
            <a:extLst>
              <a:ext uri="{FF2B5EF4-FFF2-40B4-BE49-F238E27FC236}">
                <a16:creationId xmlns:a16="http://schemas.microsoft.com/office/drawing/2014/main" id="{E4A5B1FE-116D-4817-8656-B2187B353EE0}"/>
              </a:ext>
            </a:extLst>
          </p:cNvPr>
          <p:cNvGrpSpPr/>
          <p:nvPr/>
        </p:nvGrpSpPr>
        <p:grpSpPr>
          <a:xfrm>
            <a:off x="3450620" y="1003706"/>
            <a:ext cx="1540076" cy="1364993"/>
            <a:chOff x="3450620" y="1003706"/>
            <a:chExt cx="1540076" cy="1364993"/>
          </a:xfrm>
        </p:grpSpPr>
        <p:sp>
          <p:nvSpPr>
            <p:cNvPr id="24" name="Rectangle 4">
              <a:extLst>
                <a:ext uri="{FF2B5EF4-FFF2-40B4-BE49-F238E27FC236}">
                  <a16:creationId xmlns:a16="http://schemas.microsoft.com/office/drawing/2014/main" id="{83498522-7D47-49C3-AC01-9A7E70753D5C}"/>
                </a:ext>
              </a:extLst>
            </p:cNvPr>
            <p:cNvSpPr/>
            <p:nvPr/>
          </p:nvSpPr>
          <p:spPr>
            <a:xfrm>
              <a:off x="3450620" y="1875407"/>
              <a:ext cx="1540076" cy="493292"/>
            </a:xfrm>
            <a:prstGeom prst="roundRect">
              <a:avLst>
                <a:gd name="adj" fmla="val 50000"/>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Ownership</a:t>
              </a:r>
            </a:p>
          </p:txBody>
        </p:sp>
        <p:sp>
          <p:nvSpPr>
            <p:cNvPr id="28" name="Freeform 3">
              <a:extLst>
                <a:ext uri="{FF2B5EF4-FFF2-40B4-BE49-F238E27FC236}">
                  <a16:creationId xmlns:a16="http://schemas.microsoft.com/office/drawing/2014/main" id="{03666C26-5B9A-4BE7-AD54-6E3F19A89BC5}"/>
                </a:ext>
              </a:extLst>
            </p:cNvPr>
            <p:cNvSpPr>
              <a:spLocks noChangeAspect="1" noEditPoints="1"/>
            </p:cNvSpPr>
            <p:nvPr/>
          </p:nvSpPr>
          <p:spPr bwMode="auto">
            <a:xfrm>
              <a:off x="3915432" y="1003706"/>
              <a:ext cx="627681" cy="703315"/>
            </a:xfrm>
            <a:custGeom>
              <a:avLst/>
              <a:gdLst>
                <a:gd name="T0" fmla="*/ 140 w 341"/>
                <a:gd name="T1" fmla="*/ 114 h 382"/>
                <a:gd name="T2" fmla="*/ 119 w 341"/>
                <a:gd name="T3" fmla="*/ 230 h 382"/>
                <a:gd name="T4" fmla="*/ 93 w 341"/>
                <a:gd name="T5" fmla="*/ 382 h 382"/>
                <a:gd name="T6" fmla="*/ 77 w 341"/>
                <a:gd name="T7" fmla="*/ 370 h 382"/>
                <a:gd name="T8" fmla="*/ 66 w 341"/>
                <a:gd name="T9" fmla="*/ 241 h 382"/>
                <a:gd name="T10" fmla="*/ 54 w 341"/>
                <a:gd name="T11" fmla="*/ 382 h 382"/>
                <a:gd name="T12" fmla="*/ 37 w 341"/>
                <a:gd name="T13" fmla="*/ 370 h 382"/>
                <a:gd name="T14" fmla="*/ 10 w 341"/>
                <a:gd name="T15" fmla="*/ 208 h 382"/>
                <a:gd name="T16" fmla="*/ 31 w 341"/>
                <a:gd name="T17" fmla="*/ 80 h 382"/>
                <a:gd name="T18" fmla="*/ 64 w 341"/>
                <a:gd name="T19" fmla="*/ 154 h 382"/>
                <a:gd name="T20" fmla="*/ 77 w 341"/>
                <a:gd name="T21" fmla="*/ 154 h 382"/>
                <a:gd name="T22" fmla="*/ 111 w 341"/>
                <a:gd name="T23" fmla="*/ 80 h 382"/>
                <a:gd name="T24" fmla="*/ 68 w 341"/>
                <a:gd name="T25" fmla="*/ 63 h 382"/>
                <a:gd name="T26" fmla="*/ 68 w 341"/>
                <a:gd name="T27" fmla="*/ 0 h 382"/>
                <a:gd name="T28" fmla="*/ 255 w 341"/>
                <a:gd name="T29" fmla="*/ 321 h 382"/>
                <a:gd name="T30" fmla="*/ 236 w 341"/>
                <a:gd name="T31" fmla="*/ 209 h 382"/>
                <a:gd name="T32" fmla="*/ 265 w 341"/>
                <a:gd name="T33" fmla="*/ 198 h 382"/>
                <a:gd name="T34" fmla="*/ 236 w 341"/>
                <a:gd name="T35" fmla="*/ 187 h 382"/>
                <a:gd name="T36" fmla="*/ 255 w 341"/>
                <a:gd name="T37" fmla="*/ 76 h 382"/>
                <a:gd name="T38" fmla="*/ 255 w 341"/>
                <a:gd name="T39" fmla="*/ 54 h 382"/>
                <a:gd name="T40" fmla="*/ 225 w 341"/>
                <a:gd name="T41" fmla="*/ 54 h 382"/>
                <a:gd name="T42" fmla="*/ 214 w 341"/>
                <a:gd name="T43" fmla="*/ 65 h 382"/>
                <a:gd name="T44" fmla="*/ 214 w 341"/>
                <a:gd name="T45" fmla="*/ 187 h 382"/>
                <a:gd name="T46" fmla="*/ 157 w 341"/>
                <a:gd name="T47" fmla="*/ 198 h 382"/>
                <a:gd name="T48" fmla="*/ 214 w 341"/>
                <a:gd name="T49" fmla="*/ 209 h 382"/>
                <a:gd name="T50" fmla="*/ 214 w 341"/>
                <a:gd name="T51" fmla="*/ 332 h 382"/>
                <a:gd name="T52" fmla="*/ 225 w 341"/>
                <a:gd name="T53" fmla="*/ 343 h 382"/>
                <a:gd name="T54" fmla="*/ 267 w 341"/>
                <a:gd name="T55" fmla="*/ 332 h 382"/>
                <a:gd name="T56" fmla="*/ 341 w 341"/>
                <a:gd name="T57" fmla="*/ 84 h 382"/>
                <a:gd name="T58" fmla="*/ 332 w 341"/>
                <a:gd name="T59" fmla="*/ 36 h 382"/>
                <a:gd name="T60" fmla="*/ 284 w 341"/>
                <a:gd name="T61" fmla="*/ 46 h 382"/>
                <a:gd name="T62" fmla="*/ 294 w 341"/>
                <a:gd name="T63" fmla="*/ 93 h 382"/>
                <a:gd name="T64" fmla="*/ 341 w 341"/>
                <a:gd name="T65" fmla="*/ 84 h 382"/>
                <a:gd name="T66" fmla="*/ 341 w 341"/>
                <a:gd name="T67" fmla="*/ 180 h 382"/>
                <a:gd name="T68" fmla="*/ 294 w 341"/>
                <a:gd name="T69" fmla="*/ 170 h 382"/>
                <a:gd name="T70" fmla="*/ 284 w 341"/>
                <a:gd name="T71" fmla="*/ 219 h 382"/>
                <a:gd name="T72" fmla="*/ 332 w 341"/>
                <a:gd name="T73" fmla="*/ 229 h 382"/>
                <a:gd name="T74" fmla="*/ 341 w 341"/>
                <a:gd name="T75" fmla="*/ 350 h 382"/>
                <a:gd name="T76" fmla="*/ 332 w 341"/>
                <a:gd name="T77" fmla="*/ 303 h 382"/>
                <a:gd name="T78" fmla="*/ 284 w 341"/>
                <a:gd name="T79" fmla="*/ 313 h 382"/>
                <a:gd name="T80" fmla="*/ 294 w 341"/>
                <a:gd name="T81" fmla="*/ 359 h 382"/>
                <a:gd name="T82" fmla="*/ 341 w 341"/>
                <a:gd name="T83" fmla="*/ 35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1" h="382">
                  <a:moveTo>
                    <a:pt x="111" y="80"/>
                  </a:moveTo>
                  <a:cubicBezTo>
                    <a:pt x="128" y="80"/>
                    <a:pt x="142" y="96"/>
                    <a:pt x="140" y="114"/>
                  </a:cubicBezTo>
                  <a:cubicBezTo>
                    <a:pt x="140" y="114"/>
                    <a:pt x="140" y="114"/>
                    <a:pt x="131" y="208"/>
                  </a:cubicBezTo>
                  <a:cubicBezTo>
                    <a:pt x="130" y="216"/>
                    <a:pt x="125" y="224"/>
                    <a:pt x="119" y="230"/>
                  </a:cubicBezTo>
                  <a:cubicBezTo>
                    <a:pt x="119" y="230"/>
                    <a:pt x="119" y="230"/>
                    <a:pt x="106" y="370"/>
                  </a:cubicBezTo>
                  <a:cubicBezTo>
                    <a:pt x="106" y="377"/>
                    <a:pt x="100" y="382"/>
                    <a:pt x="93" y="382"/>
                  </a:cubicBezTo>
                  <a:cubicBezTo>
                    <a:pt x="93" y="382"/>
                    <a:pt x="93" y="382"/>
                    <a:pt x="88" y="382"/>
                  </a:cubicBezTo>
                  <a:cubicBezTo>
                    <a:pt x="81" y="382"/>
                    <a:pt x="77" y="377"/>
                    <a:pt x="77" y="370"/>
                  </a:cubicBezTo>
                  <a:cubicBezTo>
                    <a:pt x="77" y="370"/>
                    <a:pt x="77" y="370"/>
                    <a:pt x="76" y="241"/>
                  </a:cubicBezTo>
                  <a:cubicBezTo>
                    <a:pt x="76" y="241"/>
                    <a:pt x="76" y="241"/>
                    <a:pt x="66" y="241"/>
                  </a:cubicBezTo>
                  <a:cubicBezTo>
                    <a:pt x="66" y="241"/>
                    <a:pt x="66" y="241"/>
                    <a:pt x="66" y="370"/>
                  </a:cubicBezTo>
                  <a:cubicBezTo>
                    <a:pt x="66" y="377"/>
                    <a:pt x="61" y="382"/>
                    <a:pt x="54" y="382"/>
                  </a:cubicBezTo>
                  <a:cubicBezTo>
                    <a:pt x="54" y="382"/>
                    <a:pt x="54" y="382"/>
                    <a:pt x="49" y="382"/>
                  </a:cubicBezTo>
                  <a:cubicBezTo>
                    <a:pt x="42" y="382"/>
                    <a:pt x="38" y="377"/>
                    <a:pt x="37" y="370"/>
                  </a:cubicBezTo>
                  <a:cubicBezTo>
                    <a:pt x="37" y="370"/>
                    <a:pt x="37" y="370"/>
                    <a:pt x="24" y="232"/>
                  </a:cubicBezTo>
                  <a:cubicBezTo>
                    <a:pt x="16" y="226"/>
                    <a:pt x="11" y="217"/>
                    <a:pt x="10" y="208"/>
                  </a:cubicBezTo>
                  <a:cubicBezTo>
                    <a:pt x="10" y="208"/>
                    <a:pt x="10" y="208"/>
                    <a:pt x="1" y="114"/>
                  </a:cubicBezTo>
                  <a:cubicBezTo>
                    <a:pt x="0" y="96"/>
                    <a:pt x="12" y="80"/>
                    <a:pt x="31" y="80"/>
                  </a:cubicBezTo>
                  <a:cubicBezTo>
                    <a:pt x="31" y="80"/>
                    <a:pt x="31" y="80"/>
                    <a:pt x="56" y="80"/>
                  </a:cubicBezTo>
                  <a:cubicBezTo>
                    <a:pt x="56" y="80"/>
                    <a:pt x="56" y="80"/>
                    <a:pt x="64" y="154"/>
                  </a:cubicBezTo>
                  <a:cubicBezTo>
                    <a:pt x="64" y="154"/>
                    <a:pt x="64" y="154"/>
                    <a:pt x="71" y="160"/>
                  </a:cubicBezTo>
                  <a:cubicBezTo>
                    <a:pt x="71" y="160"/>
                    <a:pt x="71" y="160"/>
                    <a:pt x="77" y="154"/>
                  </a:cubicBezTo>
                  <a:cubicBezTo>
                    <a:pt x="77" y="154"/>
                    <a:pt x="77" y="154"/>
                    <a:pt x="83" y="80"/>
                  </a:cubicBezTo>
                  <a:cubicBezTo>
                    <a:pt x="83" y="80"/>
                    <a:pt x="83" y="80"/>
                    <a:pt x="111" y="80"/>
                  </a:cubicBezTo>
                  <a:moveTo>
                    <a:pt x="38" y="31"/>
                  </a:moveTo>
                  <a:cubicBezTo>
                    <a:pt x="38" y="49"/>
                    <a:pt x="51" y="63"/>
                    <a:pt x="68" y="63"/>
                  </a:cubicBezTo>
                  <a:cubicBezTo>
                    <a:pt x="86" y="63"/>
                    <a:pt x="99" y="49"/>
                    <a:pt x="99" y="31"/>
                  </a:cubicBezTo>
                  <a:cubicBezTo>
                    <a:pt x="99" y="14"/>
                    <a:pt x="86" y="0"/>
                    <a:pt x="68" y="0"/>
                  </a:cubicBezTo>
                  <a:cubicBezTo>
                    <a:pt x="51" y="0"/>
                    <a:pt x="38" y="14"/>
                    <a:pt x="38" y="31"/>
                  </a:cubicBezTo>
                  <a:moveTo>
                    <a:pt x="255" y="321"/>
                  </a:moveTo>
                  <a:cubicBezTo>
                    <a:pt x="236" y="321"/>
                    <a:pt x="236" y="321"/>
                    <a:pt x="236" y="321"/>
                  </a:cubicBezTo>
                  <a:cubicBezTo>
                    <a:pt x="236" y="209"/>
                    <a:pt x="236" y="209"/>
                    <a:pt x="236" y="209"/>
                  </a:cubicBezTo>
                  <a:cubicBezTo>
                    <a:pt x="253" y="209"/>
                    <a:pt x="253" y="209"/>
                    <a:pt x="253" y="209"/>
                  </a:cubicBezTo>
                  <a:cubicBezTo>
                    <a:pt x="260" y="209"/>
                    <a:pt x="265" y="204"/>
                    <a:pt x="265" y="198"/>
                  </a:cubicBezTo>
                  <a:cubicBezTo>
                    <a:pt x="265" y="192"/>
                    <a:pt x="260" y="187"/>
                    <a:pt x="253" y="187"/>
                  </a:cubicBezTo>
                  <a:cubicBezTo>
                    <a:pt x="236" y="187"/>
                    <a:pt x="236" y="187"/>
                    <a:pt x="236" y="187"/>
                  </a:cubicBezTo>
                  <a:cubicBezTo>
                    <a:pt x="236" y="76"/>
                    <a:pt x="236" y="76"/>
                    <a:pt x="236" y="76"/>
                  </a:cubicBezTo>
                  <a:cubicBezTo>
                    <a:pt x="255" y="76"/>
                    <a:pt x="255" y="76"/>
                    <a:pt x="255" y="76"/>
                  </a:cubicBezTo>
                  <a:cubicBezTo>
                    <a:pt x="262" y="76"/>
                    <a:pt x="267" y="71"/>
                    <a:pt x="267" y="65"/>
                  </a:cubicBezTo>
                  <a:cubicBezTo>
                    <a:pt x="267" y="59"/>
                    <a:pt x="262" y="54"/>
                    <a:pt x="255" y="54"/>
                  </a:cubicBezTo>
                  <a:cubicBezTo>
                    <a:pt x="225" y="54"/>
                    <a:pt x="225" y="54"/>
                    <a:pt x="225" y="54"/>
                  </a:cubicBezTo>
                  <a:cubicBezTo>
                    <a:pt x="225" y="54"/>
                    <a:pt x="225" y="54"/>
                    <a:pt x="225" y="54"/>
                  </a:cubicBezTo>
                  <a:cubicBezTo>
                    <a:pt x="219" y="54"/>
                    <a:pt x="214" y="59"/>
                    <a:pt x="214" y="65"/>
                  </a:cubicBezTo>
                  <a:cubicBezTo>
                    <a:pt x="214" y="65"/>
                    <a:pt x="214" y="65"/>
                    <a:pt x="214" y="65"/>
                  </a:cubicBezTo>
                  <a:cubicBezTo>
                    <a:pt x="214" y="65"/>
                    <a:pt x="214" y="65"/>
                    <a:pt x="214" y="65"/>
                  </a:cubicBezTo>
                  <a:cubicBezTo>
                    <a:pt x="214" y="187"/>
                    <a:pt x="214" y="187"/>
                    <a:pt x="214" y="187"/>
                  </a:cubicBezTo>
                  <a:cubicBezTo>
                    <a:pt x="168" y="187"/>
                    <a:pt x="168" y="187"/>
                    <a:pt x="168" y="187"/>
                  </a:cubicBezTo>
                  <a:cubicBezTo>
                    <a:pt x="162" y="187"/>
                    <a:pt x="157" y="192"/>
                    <a:pt x="157" y="198"/>
                  </a:cubicBezTo>
                  <a:cubicBezTo>
                    <a:pt x="157" y="204"/>
                    <a:pt x="162" y="209"/>
                    <a:pt x="168" y="209"/>
                  </a:cubicBezTo>
                  <a:cubicBezTo>
                    <a:pt x="214" y="209"/>
                    <a:pt x="214" y="209"/>
                    <a:pt x="214" y="209"/>
                  </a:cubicBezTo>
                  <a:cubicBezTo>
                    <a:pt x="214" y="331"/>
                    <a:pt x="214" y="331"/>
                    <a:pt x="214" y="331"/>
                  </a:cubicBezTo>
                  <a:cubicBezTo>
                    <a:pt x="214" y="331"/>
                    <a:pt x="214" y="331"/>
                    <a:pt x="214" y="332"/>
                  </a:cubicBezTo>
                  <a:cubicBezTo>
                    <a:pt x="214" y="332"/>
                    <a:pt x="214" y="332"/>
                    <a:pt x="214" y="332"/>
                  </a:cubicBezTo>
                  <a:cubicBezTo>
                    <a:pt x="214" y="338"/>
                    <a:pt x="219" y="343"/>
                    <a:pt x="225" y="343"/>
                  </a:cubicBezTo>
                  <a:cubicBezTo>
                    <a:pt x="255" y="343"/>
                    <a:pt x="255" y="343"/>
                    <a:pt x="255" y="343"/>
                  </a:cubicBezTo>
                  <a:cubicBezTo>
                    <a:pt x="262" y="343"/>
                    <a:pt x="267" y="338"/>
                    <a:pt x="267" y="332"/>
                  </a:cubicBezTo>
                  <a:cubicBezTo>
                    <a:pt x="267" y="326"/>
                    <a:pt x="262" y="321"/>
                    <a:pt x="255" y="321"/>
                  </a:cubicBezTo>
                  <a:moveTo>
                    <a:pt x="341" y="84"/>
                  </a:moveTo>
                  <a:cubicBezTo>
                    <a:pt x="341" y="46"/>
                    <a:pt x="341" y="46"/>
                    <a:pt x="341" y="46"/>
                  </a:cubicBezTo>
                  <a:cubicBezTo>
                    <a:pt x="341" y="41"/>
                    <a:pt x="337" y="36"/>
                    <a:pt x="332" y="36"/>
                  </a:cubicBezTo>
                  <a:cubicBezTo>
                    <a:pt x="332" y="36"/>
                    <a:pt x="332" y="36"/>
                    <a:pt x="294" y="36"/>
                  </a:cubicBezTo>
                  <a:cubicBezTo>
                    <a:pt x="288" y="36"/>
                    <a:pt x="284" y="41"/>
                    <a:pt x="284" y="46"/>
                  </a:cubicBezTo>
                  <a:cubicBezTo>
                    <a:pt x="284" y="46"/>
                    <a:pt x="284" y="46"/>
                    <a:pt x="284" y="84"/>
                  </a:cubicBezTo>
                  <a:cubicBezTo>
                    <a:pt x="284" y="89"/>
                    <a:pt x="288" y="93"/>
                    <a:pt x="294" y="93"/>
                  </a:cubicBezTo>
                  <a:cubicBezTo>
                    <a:pt x="294" y="93"/>
                    <a:pt x="294" y="93"/>
                    <a:pt x="332" y="93"/>
                  </a:cubicBezTo>
                  <a:cubicBezTo>
                    <a:pt x="337" y="93"/>
                    <a:pt x="341" y="89"/>
                    <a:pt x="341" y="84"/>
                  </a:cubicBezTo>
                  <a:close/>
                  <a:moveTo>
                    <a:pt x="341" y="219"/>
                  </a:moveTo>
                  <a:cubicBezTo>
                    <a:pt x="341" y="180"/>
                    <a:pt x="341" y="180"/>
                    <a:pt x="341" y="180"/>
                  </a:cubicBezTo>
                  <a:cubicBezTo>
                    <a:pt x="341" y="175"/>
                    <a:pt x="337" y="170"/>
                    <a:pt x="332" y="170"/>
                  </a:cubicBezTo>
                  <a:cubicBezTo>
                    <a:pt x="332" y="170"/>
                    <a:pt x="332" y="170"/>
                    <a:pt x="294" y="170"/>
                  </a:cubicBezTo>
                  <a:cubicBezTo>
                    <a:pt x="288" y="170"/>
                    <a:pt x="284" y="175"/>
                    <a:pt x="284" y="180"/>
                  </a:cubicBezTo>
                  <a:cubicBezTo>
                    <a:pt x="284" y="180"/>
                    <a:pt x="284" y="180"/>
                    <a:pt x="284" y="219"/>
                  </a:cubicBezTo>
                  <a:cubicBezTo>
                    <a:pt x="284" y="225"/>
                    <a:pt x="288" y="229"/>
                    <a:pt x="294" y="229"/>
                  </a:cubicBezTo>
                  <a:cubicBezTo>
                    <a:pt x="294" y="229"/>
                    <a:pt x="294" y="229"/>
                    <a:pt x="332" y="229"/>
                  </a:cubicBezTo>
                  <a:cubicBezTo>
                    <a:pt x="337" y="229"/>
                    <a:pt x="341" y="225"/>
                    <a:pt x="341" y="219"/>
                  </a:cubicBezTo>
                  <a:close/>
                  <a:moveTo>
                    <a:pt x="341" y="350"/>
                  </a:moveTo>
                  <a:cubicBezTo>
                    <a:pt x="341" y="313"/>
                    <a:pt x="341" y="313"/>
                    <a:pt x="341" y="313"/>
                  </a:cubicBezTo>
                  <a:cubicBezTo>
                    <a:pt x="341" y="307"/>
                    <a:pt x="337" y="303"/>
                    <a:pt x="332" y="303"/>
                  </a:cubicBezTo>
                  <a:cubicBezTo>
                    <a:pt x="332" y="303"/>
                    <a:pt x="332" y="303"/>
                    <a:pt x="294" y="303"/>
                  </a:cubicBezTo>
                  <a:cubicBezTo>
                    <a:pt x="288" y="303"/>
                    <a:pt x="284" y="307"/>
                    <a:pt x="284" y="313"/>
                  </a:cubicBezTo>
                  <a:cubicBezTo>
                    <a:pt x="284" y="313"/>
                    <a:pt x="284" y="313"/>
                    <a:pt x="284" y="350"/>
                  </a:cubicBezTo>
                  <a:cubicBezTo>
                    <a:pt x="284" y="355"/>
                    <a:pt x="288" y="359"/>
                    <a:pt x="294" y="359"/>
                  </a:cubicBezTo>
                  <a:cubicBezTo>
                    <a:pt x="294" y="359"/>
                    <a:pt x="294" y="359"/>
                    <a:pt x="332" y="359"/>
                  </a:cubicBezTo>
                  <a:cubicBezTo>
                    <a:pt x="337" y="359"/>
                    <a:pt x="341" y="355"/>
                    <a:pt x="341" y="35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12" name="Grupa 11">
            <a:extLst>
              <a:ext uri="{FF2B5EF4-FFF2-40B4-BE49-F238E27FC236}">
                <a16:creationId xmlns:a16="http://schemas.microsoft.com/office/drawing/2014/main" id="{5CACEA11-BCAD-4781-B9B2-4DF6320039FE}"/>
              </a:ext>
            </a:extLst>
          </p:cNvPr>
          <p:cNvGrpSpPr/>
          <p:nvPr/>
        </p:nvGrpSpPr>
        <p:grpSpPr>
          <a:xfrm>
            <a:off x="5198848" y="1031472"/>
            <a:ext cx="3009954" cy="1337227"/>
            <a:chOff x="5198848" y="1031472"/>
            <a:chExt cx="3009954" cy="1337227"/>
          </a:xfrm>
        </p:grpSpPr>
        <p:sp>
          <p:nvSpPr>
            <p:cNvPr id="25" name="Rectangle 4">
              <a:extLst>
                <a:ext uri="{FF2B5EF4-FFF2-40B4-BE49-F238E27FC236}">
                  <a16:creationId xmlns:a16="http://schemas.microsoft.com/office/drawing/2014/main" id="{EC3B20AC-BF67-42D4-BA01-1A7F7E8C918B}"/>
                </a:ext>
              </a:extLst>
            </p:cNvPr>
            <p:cNvSpPr/>
            <p:nvPr/>
          </p:nvSpPr>
          <p:spPr>
            <a:xfrm>
              <a:off x="5198848" y="1875407"/>
              <a:ext cx="3009954" cy="493292"/>
            </a:xfrm>
            <a:prstGeom prst="roundRect">
              <a:avLst>
                <a:gd name="adj" fmla="val 50000"/>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Liability</a:t>
              </a:r>
            </a:p>
          </p:txBody>
        </p:sp>
        <p:sp>
          <p:nvSpPr>
            <p:cNvPr id="29" name="Freeform 29">
              <a:extLst>
                <a:ext uri="{FF2B5EF4-FFF2-40B4-BE49-F238E27FC236}">
                  <a16:creationId xmlns:a16="http://schemas.microsoft.com/office/drawing/2014/main" id="{1699446B-42D2-4D3F-87A1-24C9F68AB968}"/>
                </a:ext>
              </a:extLst>
            </p:cNvPr>
            <p:cNvSpPr>
              <a:spLocks noChangeAspect="1" noEditPoints="1"/>
            </p:cNvSpPr>
            <p:nvPr/>
          </p:nvSpPr>
          <p:spPr bwMode="auto">
            <a:xfrm>
              <a:off x="6358509" y="1031472"/>
              <a:ext cx="708471" cy="647783"/>
            </a:xfrm>
            <a:custGeom>
              <a:avLst/>
              <a:gdLst>
                <a:gd name="T0" fmla="*/ 248 w 391"/>
                <a:gd name="T1" fmla="*/ 334 h 357"/>
                <a:gd name="T2" fmla="*/ 248 w 391"/>
                <a:gd name="T3" fmla="*/ 357 h 357"/>
                <a:gd name="T4" fmla="*/ 3 w 391"/>
                <a:gd name="T5" fmla="*/ 357 h 357"/>
                <a:gd name="T6" fmla="*/ 3 w 391"/>
                <a:gd name="T7" fmla="*/ 334 h 357"/>
                <a:gd name="T8" fmla="*/ 25 w 391"/>
                <a:gd name="T9" fmla="*/ 313 h 357"/>
                <a:gd name="T10" fmla="*/ 227 w 391"/>
                <a:gd name="T11" fmla="*/ 313 h 357"/>
                <a:gd name="T12" fmla="*/ 248 w 391"/>
                <a:gd name="T13" fmla="*/ 334 h 357"/>
                <a:gd name="T14" fmla="*/ 13 w 391"/>
                <a:gd name="T15" fmla="*/ 214 h 357"/>
                <a:gd name="T16" fmla="*/ 112 w 391"/>
                <a:gd name="T17" fmla="*/ 267 h 357"/>
                <a:gd name="T18" fmla="*/ 138 w 391"/>
                <a:gd name="T19" fmla="*/ 259 h 357"/>
                <a:gd name="T20" fmla="*/ 130 w 391"/>
                <a:gd name="T21" fmla="*/ 234 h 357"/>
                <a:gd name="T22" fmla="*/ 30 w 391"/>
                <a:gd name="T23" fmla="*/ 181 h 357"/>
                <a:gd name="T24" fmla="*/ 5 w 391"/>
                <a:gd name="T25" fmla="*/ 189 h 357"/>
                <a:gd name="T26" fmla="*/ 13 w 391"/>
                <a:gd name="T27" fmla="*/ 214 h 357"/>
                <a:gd name="T28" fmla="*/ 106 w 391"/>
                <a:gd name="T29" fmla="*/ 37 h 357"/>
                <a:gd name="T30" fmla="*/ 205 w 391"/>
                <a:gd name="T31" fmla="*/ 90 h 357"/>
                <a:gd name="T32" fmla="*/ 231 w 391"/>
                <a:gd name="T33" fmla="*/ 82 h 357"/>
                <a:gd name="T34" fmla="*/ 223 w 391"/>
                <a:gd name="T35" fmla="*/ 57 h 357"/>
                <a:gd name="T36" fmla="*/ 123 w 391"/>
                <a:gd name="T37" fmla="*/ 4 h 357"/>
                <a:gd name="T38" fmla="*/ 98 w 391"/>
                <a:gd name="T39" fmla="*/ 12 h 357"/>
                <a:gd name="T40" fmla="*/ 106 w 391"/>
                <a:gd name="T41" fmla="*/ 37 h 357"/>
                <a:gd name="T42" fmla="*/ 381 w 391"/>
                <a:gd name="T43" fmla="*/ 241 h 357"/>
                <a:gd name="T44" fmla="*/ 183 w 391"/>
                <a:gd name="T45" fmla="*/ 143 h 357"/>
                <a:gd name="T46" fmla="*/ 198 w 391"/>
                <a:gd name="T47" fmla="*/ 101 h 357"/>
                <a:gd name="T48" fmla="*/ 101 w 391"/>
                <a:gd name="T49" fmla="*/ 50 h 357"/>
                <a:gd name="T50" fmla="*/ 38 w 391"/>
                <a:gd name="T51" fmla="*/ 170 h 357"/>
                <a:gd name="T52" fmla="*/ 135 w 391"/>
                <a:gd name="T53" fmla="*/ 221 h 357"/>
                <a:gd name="T54" fmla="*/ 161 w 391"/>
                <a:gd name="T55" fmla="*/ 185 h 357"/>
                <a:gd name="T56" fmla="*/ 354 w 391"/>
                <a:gd name="T57" fmla="*/ 293 h 357"/>
                <a:gd name="T58" fmla="*/ 386 w 391"/>
                <a:gd name="T59" fmla="*/ 277 h 357"/>
                <a:gd name="T60" fmla="*/ 381 w 391"/>
                <a:gd name="T61" fmla="*/ 24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1" h="357">
                  <a:moveTo>
                    <a:pt x="248" y="334"/>
                  </a:moveTo>
                  <a:cubicBezTo>
                    <a:pt x="248" y="339"/>
                    <a:pt x="248" y="348"/>
                    <a:pt x="248" y="357"/>
                  </a:cubicBezTo>
                  <a:cubicBezTo>
                    <a:pt x="3" y="357"/>
                    <a:pt x="3" y="357"/>
                    <a:pt x="3" y="357"/>
                  </a:cubicBezTo>
                  <a:cubicBezTo>
                    <a:pt x="3" y="348"/>
                    <a:pt x="3" y="339"/>
                    <a:pt x="3" y="334"/>
                  </a:cubicBezTo>
                  <a:cubicBezTo>
                    <a:pt x="3" y="323"/>
                    <a:pt x="13" y="313"/>
                    <a:pt x="25" y="313"/>
                  </a:cubicBezTo>
                  <a:cubicBezTo>
                    <a:pt x="227" y="313"/>
                    <a:pt x="227" y="313"/>
                    <a:pt x="227" y="313"/>
                  </a:cubicBezTo>
                  <a:cubicBezTo>
                    <a:pt x="239" y="313"/>
                    <a:pt x="248" y="323"/>
                    <a:pt x="248" y="334"/>
                  </a:cubicBezTo>
                  <a:close/>
                  <a:moveTo>
                    <a:pt x="13" y="214"/>
                  </a:moveTo>
                  <a:cubicBezTo>
                    <a:pt x="112" y="267"/>
                    <a:pt x="112" y="267"/>
                    <a:pt x="112" y="267"/>
                  </a:cubicBezTo>
                  <a:cubicBezTo>
                    <a:pt x="122" y="271"/>
                    <a:pt x="133" y="268"/>
                    <a:pt x="138" y="259"/>
                  </a:cubicBezTo>
                  <a:cubicBezTo>
                    <a:pt x="142" y="250"/>
                    <a:pt x="139" y="238"/>
                    <a:pt x="130" y="234"/>
                  </a:cubicBezTo>
                  <a:cubicBezTo>
                    <a:pt x="30" y="181"/>
                    <a:pt x="30" y="181"/>
                    <a:pt x="30" y="181"/>
                  </a:cubicBezTo>
                  <a:cubicBezTo>
                    <a:pt x="21" y="177"/>
                    <a:pt x="10" y="180"/>
                    <a:pt x="5" y="189"/>
                  </a:cubicBezTo>
                  <a:cubicBezTo>
                    <a:pt x="0" y="198"/>
                    <a:pt x="4" y="209"/>
                    <a:pt x="13" y="214"/>
                  </a:cubicBezTo>
                  <a:close/>
                  <a:moveTo>
                    <a:pt x="106" y="37"/>
                  </a:moveTo>
                  <a:cubicBezTo>
                    <a:pt x="205" y="90"/>
                    <a:pt x="205" y="90"/>
                    <a:pt x="205" y="90"/>
                  </a:cubicBezTo>
                  <a:cubicBezTo>
                    <a:pt x="215" y="95"/>
                    <a:pt x="226" y="91"/>
                    <a:pt x="231" y="82"/>
                  </a:cubicBezTo>
                  <a:cubicBezTo>
                    <a:pt x="235" y="73"/>
                    <a:pt x="232" y="62"/>
                    <a:pt x="223" y="57"/>
                  </a:cubicBezTo>
                  <a:cubicBezTo>
                    <a:pt x="123" y="4"/>
                    <a:pt x="123" y="4"/>
                    <a:pt x="123" y="4"/>
                  </a:cubicBezTo>
                  <a:cubicBezTo>
                    <a:pt x="114" y="0"/>
                    <a:pt x="103" y="3"/>
                    <a:pt x="98" y="12"/>
                  </a:cubicBezTo>
                  <a:cubicBezTo>
                    <a:pt x="93" y="21"/>
                    <a:pt x="97" y="33"/>
                    <a:pt x="106" y="37"/>
                  </a:cubicBezTo>
                  <a:close/>
                  <a:moveTo>
                    <a:pt x="381" y="241"/>
                  </a:moveTo>
                  <a:cubicBezTo>
                    <a:pt x="183" y="143"/>
                    <a:pt x="183" y="143"/>
                    <a:pt x="183" y="143"/>
                  </a:cubicBezTo>
                  <a:cubicBezTo>
                    <a:pt x="189" y="129"/>
                    <a:pt x="194" y="115"/>
                    <a:pt x="198" y="101"/>
                  </a:cubicBezTo>
                  <a:cubicBezTo>
                    <a:pt x="166" y="84"/>
                    <a:pt x="133" y="67"/>
                    <a:pt x="101" y="50"/>
                  </a:cubicBezTo>
                  <a:cubicBezTo>
                    <a:pt x="71" y="85"/>
                    <a:pt x="50" y="126"/>
                    <a:pt x="38" y="170"/>
                  </a:cubicBezTo>
                  <a:cubicBezTo>
                    <a:pt x="70" y="187"/>
                    <a:pt x="102" y="204"/>
                    <a:pt x="135" y="221"/>
                  </a:cubicBezTo>
                  <a:cubicBezTo>
                    <a:pt x="144" y="210"/>
                    <a:pt x="153" y="198"/>
                    <a:pt x="161" y="185"/>
                  </a:cubicBezTo>
                  <a:cubicBezTo>
                    <a:pt x="354" y="293"/>
                    <a:pt x="354" y="293"/>
                    <a:pt x="354" y="293"/>
                  </a:cubicBezTo>
                  <a:cubicBezTo>
                    <a:pt x="364" y="298"/>
                    <a:pt x="381" y="287"/>
                    <a:pt x="386" y="277"/>
                  </a:cubicBezTo>
                  <a:cubicBezTo>
                    <a:pt x="391" y="266"/>
                    <a:pt x="391" y="246"/>
                    <a:pt x="381" y="24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15" name="Grupa 14">
            <a:extLst>
              <a:ext uri="{FF2B5EF4-FFF2-40B4-BE49-F238E27FC236}">
                <a16:creationId xmlns:a16="http://schemas.microsoft.com/office/drawing/2014/main" id="{23C27F03-61B9-42E6-8E93-340BFB51DB3E}"/>
              </a:ext>
            </a:extLst>
          </p:cNvPr>
          <p:cNvGrpSpPr/>
          <p:nvPr/>
        </p:nvGrpSpPr>
        <p:grpSpPr>
          <a:xfrm>
            <a:off x="8448622" y="1016594"/>
            <a:ext cx="3009954" cy="1352105"/>
            <a:chOff x="8448622" y="1016594"/>
            <a:chExt cx="3009954" cy="1352105"/>
          </a:xfrm>
        </p:grpSpPr>
        <p:sp>
          <p:nvSpPr>
            <p:cNvPr id="26" name="Rectangle 4">
              <a:extLst>
                <a:ext uri="{FF2B5EF4-FFF2-40B4-BE49-F238E27FC236}">
                  <a16:creationId xmlns:a16="http://schemas.microsoft.com/office/drawing/2014/main" id="{421FCAEA-1B21-4C52-BA8A-888BF9B22E91}"/>
                </a:ext>
              </a:extLst>
            </p:cNvPr>
            <p:cNvSpPr/>
            <p:nvPr/>
          </p:nvSpPr>
          <p:spPr>
            <a:xfrm>
              <a:off x="8448622" y="1875407"/>
              <a:ext cx="3009954" cy="493292"/>
            </a:xfrm>
            <a:prstGeom prst="roundRect">
              <a:avLst>
                <a:gd name="adj" fmla="val 50000"/>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Taxes</a:t>
              </a:r>
            </a:p>
          </p:txBody>
        </p:sp>
        <p:sp>
          <p:nvSpPr>
            <p:cNvPr id="30" name="Freeform 8">
              <a:extLst>
                <a:ext uri="{FF2B5EF4-FFF2-40B4-BE49-F238E27FC236}">
                  <a16:creationId xmlns:a16="http://schemas.microsoft.com/office/drawing/2014/main" id="{944D537B-3480-4997-8A1E-956A4733AF95}"/>
                </a:ext>
              </a:extLst>
            </p:cNvPr>
            <p:cNvSpPr>
              <a:spLocks noChangeAspect="1" noEditPoints="1"/>
            </p:cNvSpPr>
            <p:nvPr/>
          </p:nvSpPr>
          <p:spPr bwMode="auto">
            <a:xfrm>
              <a:off x="9687855" y="1016594"/>
              <a:ext cx="728625" cy="677538"/>
            </a:xfrm>
            <a:custGeom>
              <a:avLst/>
              <a:gdLst>
                <a:gd name="T0" fmla="*/ 104 w 459"/>
                <a:gd name="T1" fmla="*/ 226 h 427"/>
                <a:gd name="T2" fmla="*/ 70 w 459"/>
                <a:gd name="T3" fmla="*/ 187 h 427"/>
                <a:gd name="T4" fmla="*/ 134 w 459"/>
                <a:gd name="T5" fmla="*/ 183 h 427"/>
                <a:gd name="T6" fmla="*/ 64 w 459"/>
                <a:gd name="T7" fmla="*/ 117 h 427"/>
                <a:gd name="T8" fmla="*/ 106 w 459"/>
                <a:gd name="T9" fmla="*/ 51 h 427"/>
                <a:gd name="T10" fmla="*/ 129 w 459"/>
                <a:gd name="T11" fmla="*/ 72 h 427"/>
                <a:gd name="T12" fmla="*/ 158 w 459"/>
                <a:gd name="T13" fmla="*/ 108 h 427"/>
                <a:gd name="T14" fmla="*/ 102 w 459"/>
                <a:gd name="T15" fmla="*/ 113 h 427"/>
                <a:gd name="T16" fmla="*/ 172 w 459"/>
                <a:gd name="T17" fmla="*/ 180 h 427"/>
                <a:gd name="T18" fmla="*/ 128 w 459"/>
                <a:gd name="T19" fmla="*/ 249 h 427"/>
                <a:gd name="T20" fmla="*/ 315 w 459"/>
                <a:gd name="T21" fmla="*/ 310 h 427"/>
                <a:gd name="T22" fmla="*/ 24 w 459"/>
                <a:gd name="T23" fmla="*/ 403 h 427"/>
                <a:gd name="T24" fmla="*/ 211 w 459"/>
                <a:gd name="T25" fmla="*/ 24 h 427"/>
                <a:gd name="T26" fmla="*/ 240 w 459"/>
                <a:gd name="T27" fmla="*/ 126 h 427"/>
                <a:gd name="T28" fmla="*/ 315 w 459"/>
                <a:gd name="T29" fmla="*/ 160 h 427"/>
                <a:gd name="T30" fmla="*/ 339 w 459"/>
                <a:gd name="T31" fmla="*/ 122 h 427"/>
                <a:gd name="T32" fmla="*/ 245 w 459"/>
                <a:gd name="T33" fmla="*/ 12 h 427"/>
                <a:gd name="T34" fmla="*/ 24 w 459"/>
                <a:gd name="T35" fmla="*/ 0 h 427"/>
                <a:gd name="T36" fmla="*/ 0 w 459"/>
                <a:gd name="T37" fmla="*/ 403 h 427"/>
                <a:gd name="T38" fmla="*/ 316 w 459"/>
                <a:gd name="T39" fmla="*/ 427 h 427"/>
                <a:gd name="T40" fmla="*/ 339 w 459"/>
                <a:gd name="T41" fmla="*/ 290 h 427"/>
                <a:gd name="T42" fmla="*/ 235 w 459"/>
                <a:gd name="T43" fmla="*/ 36 h 427"/>
                <a:gd name="T44" fmla="*/ 240 w 459"/>
                <a:gd name="T45" fmla="*/ 102 h 427"/>
                <a:gd name="T46" fmla="*/ 235 w 459"/>
                <a:gd name="T47" fmla="*/ 36 h 427"/>
                <a:gd name="T48" fmla="*/ 435 w 459"/>
                <a:gd name="T49" fmla="*/ 140 h 427"/>
                <a:gd name="T50" fmla="*/ 400 w 459"/>
                <a:gd name="T51" fmla="*/ 111 h 427"/>
                <a:gd name="T52" fmla="*/ 395 w 459"/>
                <a:gd name="T53" fmla="*/ 172 h 427"/>
                <a:gd name="T54" fmla="*/ 455 w 459"/>
                <a:gd name="T55" fmla="*/ 180 h 427"/>
                <a:gd name="T56" fmla="*/ 357 w 459"/>
                <a:gd name="T57" fmla="*/ 144 h 427"/>
                <a:gd name="T58" fmla="*/ 178 w 459"/>
                <a:gd name="T59" fmla="*/ 287 h 427"/>
                <a:gd name="T60" fmla="*/ 166 w 459"/>
                <a:gd name="T61" fmla="*/ 297 h 427"/>
                <a:gd name="T62" fmla="*/ 132 w 459"/>
                <a:gd name="T63" fmla="*/ 375 h 427"/>
                <a:gd name="T64" fmla="*/ 138 w 459"/>
                <a:gd name="T65" fmla="*/ 383 h 427"/>
                <a:gd name="T66" fmla="*/ 222 w 459"/>
                <a:gd name="T67" fmla="*/ 366 h 427"/>
                <a:gd name="T68" fmla="*/ 233 w 459"/>
                <a:gd name="T69" fmla="*/ 357 h 427"/>
                <a:gd name="T70" fmla="*/ 377 w 459"/>
                <a:gd name="T71" fmla="*/ 185 h 427"/>
                <a:gd name="T72" fmla="*/ 175 w 459"/>
                <a:gd name="T73" fmla="*/ 364 h 427"/>
                <a:gd name="T74" fmla="*/ 177 w 459"/>
                <a:gd name="T75" fmla="*/ 298 h 427"/>
                <a:gd name="T76" fmla="*/ 194 w 459"/>
                <a:gd name="T77" fmla="*/ 331 h 427"/>
                <a:gd name="T78" fmla="*/ 223 w 459"/>
                <a:gd name="T79" fmla="*/ 33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9" h="427">
                  <a:moveTo>
                    <a:pt x="104" y="249"/>
                  </a:moveTo>
                  <a:cubicBezTo>
                    <a:pt x="104" y="226"/>
                    <a:pt x="104" y="226"/>
                    <a:pt x="104" y="226"/>
                  </a:cubicBezTo>
                  <a:cubicBezTo>
                    <a:pt x="88" y="226"/>
                    <a:pt x="72" y="221"/>
                    <a:pt x="63" y="216"/>
                  </a:cubicBezTo>
                  <a:cubicBezTo>
                    <a:pt x="70" y="187"/>
                    <a:pt x="70" y="187"/>
                    <a:pt x="70" y="187"/>
                  </a:cubicBezTo>
                  <a:cubicBezTo>
                    <a:pt x="81" y="193"/>
                    <a:pt x="95" y="198"/>
                    <a:pt x="111" y="198"/>
                  </a:cubicBezTo>
                  <a:cubicBezTo>
                    <a:pt x="125" y="198"/>
                    <a:pt x="134" y="192"/>
                    <a:pt x="134" y="183"/>
                  </a:cubicBezTo>
                  <a:cubicBezTo>
                    <a:pt x="134" y="174"/>
                    <a:pt x="127" y="168"/>
                    <a:pt x="108" y="162"/>
                  </a:cubicBezTo>
                  <a:cubicBezTo>
                    <a:pt x="82" y="153"/>
                    <a:pt x="64" y="141"/>
                    <a:pt x="64" y="117"/>
                  </a:cubicBezTo>
                  <a:cubicBezTo>
                    <a:pt x="64" y="96"/>
                    <a:pt x="80" y="79"/>
                    <a:pt x="106" y="74"/>
                  </a:cubicBezTo>
                  <a:cubicBezTo>
                    <a:pt x="106" y="51"/>
                    <a:pt x="106" y="51"/>
                    <a:pt x="106" y="51"/>
                  </a:cubicBezTo>
                  <a:cubicBezTo>
                    <a:pt x="129" y="51"/>
                    <a:pt x="129" y="51"/>
                    <a:pt x="129" y="51"/>
                  </a:cubicBezTo>
                  <a:cubicBezTo>
                    <a:pt x="129" y="72"/>
                    <a:pt x="129" y="72"/>
                    <a:pt x="129" y="72"/>
                  </a:cubicBezTo>
                  <a:cubicBezTo>
                    <a:pt x="145" y="73"/>
                    <a:pt x="156" y="76"/>
                    <a:pt x="165" y="80"/>
                  </a:cubicBezTo>
                  <a:cubicBezTo>
                    <a:pt x="158" y="108"/>
                    <a:pt x="158" y="108"/>
                    <a:pt x="158" y="108"/>
                  </a:cubicBezTo>
                  <a:cubicBezTo>
                    <a:pt x="152" y="105"/>
                    <a:pt x="140" y="99"/>
                    <a:pt x="123" y="99"/>
                  </a:cubicBezTo>
                  <a:cubicBezTo>
                    <a:pt x="107" y="99"/>
                    <a:pt x="102" y="106"/>
                    <a:pt x="102" y="113"/>
                  </a:cubicBezTo>
                  <a:cubicBezTo>
                    <a:pt x="102" y="121"/>
                    <a:pt x="110" y="126"/>
                    <a:pt x="131" y="134"/>
                  </a:cubicBezTo>
                  <a:cubicBezTo>
                    <a:pt x="160" y="144"/>
                    <a:pt x="172" y="157"/>
                    <a:pt x="172" y="180"/>
                  </a:cubicBezTo>
                  <a:cubicBezTo>
                    <a:pt x="172" y="201"/>
                    <a:pt x="156" y="220"/>
                    <a:pt x="128" y="224"/>
                  </a:cubicBezTo>
                  <a:cubicBezTo>
                    <a:pt x="128" y="249"/>
                    <a:pt x="128" y="249"/>
                    <a:pt x="128" y="249"/>
                  </a:cubicBezTo>
                  <a:lnTo>
                    <a:pt x="104" y="249"/>
                  </a:lnTo>
                  <a:close/>
                  <a:moveTo>
                    <a:pt x="315" y="310"/>
                  </a:moveTo>
                  <a:cubicBezTo>
                    <a:pt x="315" y="403"/>
                    <a:pt x="315" y="403"/>
                    <a:pt x="315" y="403"/>
                  </a:cubicBezTo>
                  <a:cubicBezTo>
                    <a:pt x="24" y="403"/>
                    <a:pt x="24" y="403"/>
                    <a:pt x="24" y="403"/>
                  </a:cubicBezTo>
                  <a:cubicBezTo>
                    <a:pt x="24" y="24"/>
                    <a:pt x="24" y="24"/>
                    <a:pt x="24" y="24"/>
                  </a:cubicBezTo>
                  <a:cubicBezTo>
                    <a:pt x="211" y="24"/>
                    <a:pt x="211" y="24"/>
                    <a:pt x="211" y="24"/>
                  </a:cubicBezTo>
                  <a:cubicBezTo>
                    <a:pt x="211" y="96"/>
                    <a:pt x="211" y="96"/>
                    <a:pt x="211" y="96"/>
                  </a:cubicBezTo>
                  <a:cubicBezTo>
                    <a:pt x="211" y="113"/>
                    <a:pt x="224" y="126"/>
                    <a:pt x="240" y="126"/>
                  </a:cubicBezTo>
                  <a:cubicBezTo>
                    <a:pt x="315" y="126"/>
                    <a:pt x="315" y="126"/>
                    <a:pt x="315" y="126"/>
                  </a:cubicBezTo>
                  <a:cubicBezTo>
                    <a:pt x="315" y="160"/>
                    <a:pt x="315" y="160"/>
                    <a:pt x="315" y="160"/>
                  </a:cubicBezTo>
                  <a:cubicBezTo>
                    <a:pt x="339" y="140"/>
                    <a:pt x="339" y="140"/>
                    <a:pt x="339" y="140"/>
                  </a:cubicBezTo>
                  <a:cubicBezTo>
                    <a:pt x="339" y="122"/>
                    <a:pt x="339" y="122"/>
                    <a:pt x="339" y="122"/>
                  </a:cubicBezTo>
                  <a:cubicBezTo>
                    <a:pt x="339" y="113"/>
                    <a:pt x="334" y="101"/>
                    <a:pt x="327" y="94"/>
                  </a:cubicBezTo>
                  <a:cubicBezTo>
                    <a:pt x="245" y="12"/>
                    <a:pt x="245" y="12"/>
                    <a:pt x="245" y="12"/>
                  </a:cubicBezTo>
                  <a:cubicBezTo>
                    <a:pt x="238" y="5"/>
                    <a:pt x="226" y="0"/>
                    <a:pt x="217" y="0"/>
                  </a:cubicBezTo>
                  <a:cubicBezTo>
                    <a:pt x="24" y="0"/>
                    <a:pt x="24" y="0"/>
                    <a:pt x="24" y="0"/>
                  </a:cubicBezTo>
                  <a:cubicBezTo>
                    <a:pt x="11" y="0"/>
                    <a:pt x="0" y="11"/>
                    <a:pt x="0" y="23"/>
                  </a:cubicBezTo>
                  <a:cubicBezTo>
                    <a:pt x="0" y="403"/>
                    <a:pt x="0" y="403"/>
                    <a:pt x="0" y="403"/>
                  </a:cubicBezTo>
                  <a:cubicBezTo>
                    <a:pt x="0" y="416"/>
                    <a:pt x="11" y="427"/>
                    <a:pt x="24" y="427"/>
                  </a:cubicBezTo>
                  <a:cubicBezTo>
                    <a:pt x="316" y="427"/>
                    <a:pt x="316" y="427"/>
                    <a:pt x="316" y="427"/>
                  </a:cubicBezTo>
                  <a:cubicBezTo>
                    <a:pt x="328" y="427"/>
                    <a:pt x="339" y="416"/>
                    <a:pt x="339" y="403"/>
                  </a:cubicBezTo>
                  <a:cubicBezTo>
                    <a:pt x="339" y="290"/>
                    <a:pt x="339" y="290"/>
                    <a:pt x="339" y="290"/>
                  </a:cubicBezTo>
                  <a:lnTo>
                    <a:pt x="315" y="310"/>
                  </a:lnTo>
                  <a:close/>
                  <a:moveTo>
                    <a:pt x="235" y="36"/>
                  </a:moveTo>
                  <a:cubicBezTo>
                    <a:pt x="301" y="102"/>
                    <a:pt x="301" y="102"/>
                    <a:pt x="301" y="102"/>
                  </a:cubicBezTo>
                  <a:cubicBezTo>
                    <a:pt x="240" y="102"/>
                    <a:pt x="240" y="102"/>
                    <a:pt x="240" y="102"/>
                  </a:cubicBezTo>
                  <a:cubicBezTo>
                    <a:pt x="237" y="102"/>
                    <a:pt x="235" y="99"/>
                    <a:pt x="235" y="96"/>
                  </a:cubicBezTo>
                  <a:lnTo>
                    <a:pt x="235" y="36"/>
                  </a:lnTo>
                  <a:close/>
                  <a:moveTo>
                    <a:pt x="455" y="180"/>
                  </a:moveTo>
                  <a:cubicBezTo>
                    <a:pt x="459" y="177"/>
                    <a:pt x="450" y="159"/>
                    <a:pt x="435" y="140"/>
                  </a:cubicBezTo>
                  <a:cubicBezTo>
                    <a:pt x="420" y="121"/>
                    <a:pt x="404" y="108"/>
                    <a:pt x="400" y="111"/>
                  </a:cubicBezTo>
                  <a:cubicBezTo>
                    <a:pt x="400" y="111"/>
                    <a:pt x="400" y="111"/>
                    <a:pt x="400" y="111"/>
                  </a:cubicBezTo>
                  <a:cubicBezTo>
                    <a:pt x="374" y="131"/>
                    <a:pt x="374" y="131"/>
                    <a:pt x="374" y="131"/>
                  </a:cubicBezTo>
                  <a:cubicBezTo>
                    <a:pt x="370" y="135"/>
                    <a:pt x="379" y="153"/>
                    <a:pt x="395" y="172"/>
                  </a:cubicBezTo>
                  <a:cubicBezTo>
                    <a:pt x="410" y="191"/>
                    <a:pt x="426" y="204"/>
                    <a:pt x="430" y="201"/>
                  </a:cubicBezTo>
                  <a:cubicBezTo>
                    <a:pt x="455" y="180"/>
                    <a:pt x="455" y="180"/>
                    <a:pt x="455" y="180"/>
                  </a:cubicBezTo>
                  <a:close/>
                  <a:moveTo>
                    <a:pt x="377" y="185"/>
                  </a:moveTo>
                  <a:cubicBezTo>
                    <a:pt x="362" y="166"/>
                    <a:pt x="353" y="148"/>
                    <a:pt x="357" y="144"/>
                  </a:cubicBezTo>
                  <a:cubicBezTo>
                    <a:pt x="357" y="144"/>
                    <a:pt x="357" y="144"/>
                    <a:pt x="357" y="144"/>
                  </a:cubicBezTo>
                  <a:cubicBezTo>
                    <a:pt x="178" y="287"/>
                    <a:pt x="178" y="287"/>
                    <a:pt x="178" y="287"/>
                  </a:cubicBezTo>
                  <a:cubicBezTo>
                    <a:pt x="166" y="296"/>
                    <a:pt x="166" y="296"/>
                    <a:pt x="166" y="296"/>
                  </a:cubicBezTo>
                  <a:cubicBezTo>
                    <a:pt x="166" y="297"/>
                    <a:pt x="166" y="297"/>
                    <a:pt x="166" y="297"/>
                  </a:cubicBezTo>
                  <a:cubicBezTo>
                    <a:pt x="166" y="297"/>
                    <a:pt x="166" y="297"/>
                    <a:pt x="166" y="297"/>
                  </a:cubicBezTo>
                  <a:cubicBezTo>
                    <a:pt x="132" y="375"/>
                    <a:pt x="132" y="375"/>
                    <a:pt x="132" y="375"/>
                  </a:cubicBezTo>
                  <a:cubicBezTo>
                    <a:pt x="131" y="377"/>
                    <a:pt x="131" y="379"/>
                    <a:pt x="132" y="381"/>
                  </a:cubicBezTo>
                  <a:cubicBezTo>
                    <a:pt x="134" y="382"/>
                    <a:pt x="136" y="383"/>
                    <a:pt x="138" y="383"/>
                  </a:cubicBezTo>
                  <a:cubicBezTo>
                    <a:pt x="222" y="366"/>
                    <a:pt x="222" y="366"/>
                    <a:pt x="222" y="366"/>
                  </a:cubicBezTo>
                  <a:cubicBezTo>
                    <a:pt x="222" y="366"/>
                    <a:pt x="222" y="366"/>
                    <a:pt x="222" y="366"/>
                  </a:cubicBezTo>
                  <a:cubicBezTo>
                    <a:pt x="233" y="357"/>
                    <a:pt x="233" y="357"/>
                    <a:pt x="233" y="357"/>
                  </a:cubicBezTo>
                  <a:cubicBezTo>
                    <a:pt x="233" y="357"/>
                    <a:pt x="233" y="357"/>
                    <a:pt x="233" y="357"/>
                  </a:cubicBezTo>
                  <a:cubicBezTo>
                    <a:pt x="412" y="214"/>
                    <a:pt x="412" y="214"/>
                    <a:pt x="412" y="214"/>
                  </a:cubicBezTo>
                  <a:cubicBezTo>
                    <a:pt x="407" y="216"/>
                    <a:pt x="392" y="203"/>
                    <a:pt x="377" y="185"/>
                  </a:cubicBezTo>
                  <a:close/>
                  <a:moveTo>
                    <a:pt x="222" y="355"/>
                  </a:moveTo>
                  <a:cubicBezTo>
                    <a:pt x="175" y="364"/>
                    <a:pt x="175" y="364"/>
                    <a:pt x="175" y="364"/>
                  </a:cubicBezTo>
                  <a:cubicBezTo>
                    <a:pt x="171" y="353"/>
                    <a:pt x="163" y="347"/>
                    <a:pt x="158" y="343"/>
                  </a:cubicBezTo>
                  <a:cubicBezTo>
                    <a:pt x="177" y="298"/>
                    <a:pt x="177" y="298"/>
                    <a:pt x="177" y="298"/>
                  </a:cubicBezTo>
                  <a:cubicBezTo>
                    <a:pt x="195" y="302"/>
                    <a:pt x="195" y="302"/>
                    <a:pt x="195" y="302"/>
                  </a:cubicBezTo>
                  <a:cubicBezTo>
                    <a:pt x="194" y="331"/>
                    <a:pt x="194" y="331"/>
                    <a:pt x="194" y="331"/>
                  </a:cubicBezTo>
                  <a:cubicBezTo>
                    <a:pt x="223" y="336"/>
                    <a:pt x="223" y="336"/>
                    <a:pt x="223" y="336"/>
                  </a:cubicBezTo>
                  <a:cubicBezTo>
                    <a:pt x="223" y="336"/>
                    <a:pt x="223" y="336"/>
                    <a:pt x="223" y="336"/>
                  </a:cubicBezTo>
                  <a:lnTo>
                    <a:pt x="222" y="35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3" name="Group 32">
            <a:extLst>
              <a:ext uri="{FF2B5EF4-FFF2-40B4-BE49-F238E27FC236}">
                <a16:creationId xmlns:a16="http://schemas.microsoft.com/office/drawing/2014/main" id="{DF83E730-4D3E-466B-8BBC-005AF5655FB0}"/>
              </a:ext>
            </a:extLst>
          </p:cNvPr>
          <p:cNvGrpSpPr>
            <a:grpSpLocks noChangeAspect="1"/>
          </p:cNvGrpSpPr>
          <p:nvPr/>
        </p:nvGrpSpPr>
        <p:grpSpPr>
          <a:xfrm>
            <a:off x="3899376" y="3180209"/>
            <a:ext cx="642564" cy="354398"/>
            <a:chOff x="3791744" y="3332328"/>
            <a:chExt cx="781014" cy="430759"/>
          </a:xfrm>
          <a:solidFill>
            <a:schemeClr val="accent1">
              <a:lumMod val="75000"/>
            </a:schemeClr>
          </a:solidFill>
        </p:grpSpPr>
        <p:sp>
          <p:nvSpPr>
            <p:cNvPr id="7" name="Freeform 9">
              <a:extLst>
                <a:ext uri="{FF2B5EF4-FFF2-40B4-BE49-F238E27FC236}">
                  <a16:creationId xmlns:a16="http://schemas.microsoft.com/office/drawing/2014/main" id="{A099875F-36F1-4508-B58D-FCCF0B8071E8}"/>
                </a:ext>
              </a:extLst>
            </p:cNvPr>
            <p:cNvSpPr>
              <a:spLocks noChangeAspect="1" noEditPoints="1"/>
            </p:cNvSpPr>
            <p:nvPr/>
          </p:nvSpPr>
          <p:spPr bwMode="auto">
            <a:xfrm>
              <a:off x="3791744" y="3332328"/>
              <a:ext cx="542043" cy="430759"/>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2" name="Freeform 8">
              <a:extLst>
                <a:ext uri="{FF2B5EF4-FFF2-40B4-BE49-F238E27FC236}">
                  <a16:creationId xmlns:a16="http://schemas.microsoft.com/office/drawing/2014/main" id="{2348C962-9B77-440A-9772-41228F44E224}"/>
                </a:ext>
              </a:extLst>
            </p:cNvPr>
            <p:cNvSpPr>
              <a:spLocks/>
            </p:cNvSpPr>
            <p:nvPr/>
          </p:nvSpPr>
          <p:spPr bwMode="auto">
            <a:xfrm>
              <a:off x="4350377" y="3392384"/>
              <a:ext cx="222381" cy="222380"/>
            </a:xfrm>
            <a:custGeom>
              <a:avLst/>
              <a:gdLst>
                <a:gd name="T0" fmla="*/ 140 w 222"/>
                <a:gd name="T1" fmla="*/ 0 h 230"/>
                <a:gd name="T2" fmla="*/ 83 w 222"/>
                <a:gd name="T3" fmla="*/ 0 h 230"/>
                <a:gd name="T4" fmla="*/ 83 w 222"/>
                <a:gd name="T5" fmla="*/ 88 h 230"/>
                <a:gd name="T6" fmla="*/ 0 w 222"/>
                <a:gd name="T7" fmla="*/ 88 h 230"/>
                <a:gd name="T8" fmla="*/ 0 w 222"/>
                <a:gd name="T9" fmla="*/ 140 h 230"/>
                <a:gd name="T10" fmla="*/ 83 w 222"/>
                <a:gd name="T11" fmla="*/ 140 h 230"/>
                <a:gd name="T12" fmla="*/ 83 w 222"/>
                <a:gd name="T13" fmla="*/ 230 h 230"/>
                <a:gd name="T14" fmla="*/ 140 w 222"/>
                <a:gd name="T15" fmla="*/ 230 h 230"/>
                <a:gd name="T16" fmla="*/ 140 w 222"/>
                <a:gd name="T17" fmla="*/ 140 h 230"/>
                <a:gd name="T18" fmla="*/ 222 w 222"/>
                <a:gd name="T19" fmla="*/ 140 h 230"/>
                <a:gd name="T20" fmla="*/ 222 w 222"/>
                <a:gd name="T21" fmla="*/ 88 h 230"/>
                <a:gd name="T22" fmla="*/ 140 w 222"/>
                <a:gd name="T23" fmla="*/ 88 h 230"/>
                <a:gd name="T24" fmla="*/ 140 w 222"/>
                <a:gd name="T2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230">
                  <a:moveTo>
                    <a:pt x="140" y="0"/>
                  </a:moveTo>
                  <a:lnTo>
                    <a:pt x="83" y="0"/>
                  </a:lnTo>
                  <a:lnTo>
                    <a:pt x="83" y="88"/>
                  </a:lnTo>
                  <a:lnTo>
                    <a:pt x="0" y="88"/>
                  </a:lnTo>
                  <a:lnTo>
                    <a:pt x="0" y="140"/>
                  </a:lnTo>
                  <a:lnTo>
                    <a:pt x="83" y="140"/>
                  </a:lnTo>
                  <a:lnTo>
                    <a:pt x="83" y="230"/>
                  </a:lnTo>
                  <a:lnTo>
                    <a:pt x="140" y="230"/>
                  </a:lnTo>
                  <a:lnTo>
                    <a:pt x="140" y="140"/>
                  </a:lnTo>
                  <a:lnTo>
                    <a:pt x="222" y="140"/>
                  </a:lnTo>
                  <a:lnTo>
                    <a:pt x="222" y="88"/>
                  </a:lnTo>
                  <a:lnTo>
                    <a:pt x="140" y="88"/>
                  </a:lnTo>
                  <a:lnTo>
                    <a:pt x="1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5" name="Group 34">
            <a:extLst>
              <a:ext uri="{FF2B5EF4-FFF2-40B4-BE49-F238E27FC236}">
                <a16:creationId xmlns:a16="http://schemas.microsoft.com/office/drawing/2014/main" id="{C0D0809F-6BC5-4C0B-8DD6-F942BFECEBD9}"/>
              </a:ext>
            </a:extLst>
          </p:cNvPr>
          <p:cNvGrpSpPr>
            <a:grpSpLocks noChangeAspect="1"/>
          </p:cNvGrpSpPr>
          <p:nvPr/>
        </p:nvGrpSpPr>
        <p:grpSpPr>
          <a:xfrm>
            <a:off x="3954827" y="3771927"/>
            <a:ext cx="531664" cy="396600"/>
            <a:chOff x="3964946" y="3912764"/>
            <a:chExt cx="646219" cy="482055"/>
          </a:xfrm>
          <a:solidFill>
            <a:schemeClr val="accent1">
              <a:lumMod val="75000"/>
            </a:schemeClr>
          </a:solidFill>
        </p:grpSpPr>
        <p:sp>
          <p:nvSpPr>
            <p:cNvPr id="9" name="Freeform 34">
              <a:extLst>
                <a:ext uri="{FF2B5EF4-FFF2-40B4-BE49-F238E27FC236}">
                  <a16:creationId xmlns:a16="http://schemas.microsoft.com/office/drawing/2014/main" id="{6C5F8217-CE48-4673-ACF6-582D70C1A9C9}"/>
                </a:ext>
              </a:extLst>
            </p:cNvPr>
            <p:cNvSpPr>
              <a:spLocks noChangeAspect="1"/>
            </p:cNvSpPr>
            <p:nvPr/>
          </p:nvSpPr>
          <p:spPr bwMode="auto">
            <a:xfrm>
              <a:off x="3964946" y="3912764"/>
              <a:ext cx="434446" cy="482055"/>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4" name="Freeform 8">
              <a:extLst>
                <a:ext uri="{FF2B5EF4-FFF2-40B4-BE49-F238E27FC236}">
                  <a16:creationId xmlns:a16="http://schemas.microsoft.com/office/drawing/2014/main" id="{F3CDED1D-7F81-4FFA-AD33-BEE72BA500E2}"/>
                </a:ext>
              </a:extLst>
            </p:cNvPr>
            <p:cNvSpPr>
              <a:spLocks/>
            </p:cNvSpPr>
            <p:nvPr/>
          </p:nvSpPr>
          <p:spPr bwMode="auto">
            <a:xfrm>
              <a:off x="4388784" y="3993288"/>
              <a:ext cx="222381" cy="222380"/>
            </a:xfrm>
            <a:custGeom>
              <a:avLst/>
              <a:gdLst>
                <a:gd name="T0" fmla="*/ 140 w 222"/>
                <a:gd name="T1" fmla="*/ 0 h 230"/>
                <a:gd name="T2" fmla="*/ 83 w 222"/>
                <a:gd name="T3" fmla="*/ 0 h 230"/>
                <a:gd name="T4" fmla="*/ 83 w 222"/>
                <a:gd name="T5" fmla="*/ 88 h 230"/>
                <a:gd name="T6" fmla="*/ 0 w 222"/>
                <a:gd name="T7" fmla="*/ 88 h 230"/>
                <a:gd name="T8" fmla="*/ 0 w 222"/>
                <a:gd name="T9" fmla="*/ 140 h 230"/>
                <a:gd name="T10" fmla="*/ 83 w 222"/>
                <a:gd name="T11" fmla="*/ 140 h 230"/>
                <a:gd name="T12" fmla="*/ 83 w 222"/>
                <a:gd name="T13" fmla="*/ 230 h 230"/>
                <a:gd name="T14" fmla="*/ 140 w 222"/>
                <a:gd name="T15" fmla="*/ 230 h 230"/>
                <a:gd name="T16" fmla="*/ 140 w 222"/>
                <a:gd name="T17" fmla="*/ 140 h 230"/>
                <a:gd name="T18" fmla="*/ 222 w 222"/>
                <a:gd name="T19" fmla="*/ 140 h 230"/>
                <a:gd name="T20" fmla="*/ 222 w 222"/>
                <a:gd name="T21" fmla="*/ 88 h 230"/>
                <a:gd name="T22" fmla="*/ 140 w 222"/>
                <a:gd name="T23" fmla="*/ 88 h 230"/>
                <a:gd name="T24" fmla="*/ 140 w 222"/>
                <a:gd name="T2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230">
                  <a:moveTo>
                    <a:pt x="140" y="0"/>
                  </a:moveTo>
                  <a:lnTo>
                    <a:pt x="83" y="0"/>
                  </a:lnTo>
                  <a:lnTo>
                    <a:pt x="83" y="88"/>
                  </a:lnTo>
                  <a:lnTo>
                    <a:pt x="0" y="88"/>
                  </a:lnTo>
                  <a:lnTo>
                    <a:pt x="0" y="140"/>
                  </a:lnTo>
                  <a:lnTo>
                    <a:pt x="83" y="140"/>
                  </a:lnTo>
                  <a:lnTo>
                    <a:pt x="83" y="230"/>
                  </a:lnTo>
                  <a:lnTo>
                    <a:pt x="140" y="230"/>
                  </a:lnTo>
                  <a:lnTo>
                    <a:pt x="140" y="140"/>
                  </a:lnTo>
                  <a:lnTo>
                    <a:pt x="222" y="140"/>
                  </a:lnTo>
                  <a:lnTo>
                    <a:pt x="222" y="88"/>
                  </a:lnTo>
                  <a:lnTo>
                    <a:pt x="140" y="88"/>
                  </a:lnTo>
                  <a:lnTo>
                    <a:pt x="1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6" name="Group 35">
            <a:extLst>
              <a:ext uri="{FF2B5EF4-FFF2-40B4-BE49-F238E27FC236}">
                <a16:creationId xmlns:a16="http://schemas.microsoft.com/office/drawing/2014/main" id="{8F974D36-6892-44CA-AF6E-B56980FFECE5}"/>
              </a:ext>
            </a:extLst>
          </p:cNvPr>
          <p:cNvGrpSpPr>
            <a:grpSpLocks noChangeAspect="1"/>
          </p:cNvGrpSpPr>
          <p:nvPr/>
        </p:nvGrpSpPr>
        <p:grpSpPr>
          <a:xfrm>
            <a:off x="3954827" y="4383439"/>
            <a:ext cx="531664" cy="396600"/>
            <a:chOff x="3964946" y="3912764"/>
            <a:chExt cx="646219" cy="482055"/>
          </a:xfrm>
          <a:solidFill>
            <a:schemeClr val="accent1">
              <a:lumMod val="75000"/>
            </a:schemeClr>
          </a:solidFill>
        </p:grpSpPr>
        <p:sp>
          <p:nvSpPr>
            <p:cNvPr id="37" name="Freeform 34">
              <a:extLst>
                <a:ext uri="{FF2B5EF4-FFF2-40B4-BE49-F238E27FC236}">
                  <a16:creationId xmlns:a16="http://schemas.microsoft.com/office/drawing/2014/main" id="{ADDA3446-4B90-4B86-AE2B-7FC54C26A8C4}"/>
                </a:ext>
              </a:extLst>
            </p:cNvPr>
            <p:cNvSpPr>
              <a:spLocks noChangeAspect="1"/>
            </p:cNvSpPr>
            <p:nvPr/>
          </p:nvSpPr>
          <p:spPr bwMode="auto">
            <a:xfrm>
              <a:off x="3964946" y="3912764"/>
              <a:ext cx="434446" cy="482055"/>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8" name="Freeform 8">
              <a:extLst>
                <a:ext uri="{FF2B5EF4-FFF2-40B4-BE49-F238E27FC236}">
                  <a16:creationId xmlns:a16="http://schemas.microsoft.com/office/drawing/2014/main" id="{2609D906-F3F7-4DCD-AB59-C3D7AA6C04D5}"/>
                </a:ext>
              </a:extLst>
            </p:cNvPr>
            <p:cNvSpPr>
              <a:spLocks/>
            </p:cNvSpPr>
            <p:nvPr/>
          </p:nvSpPr>
          <p:spPr bwMode="auto">
            <a:xfrm>
              <a:off x="4388784" y="3993288"/>
              <a:ext cx="222381" cy="222380"/>
            </a:xfrm>
            <a:custGeom>
              <a:avLst/>
              <a:gdLst>
                <a:gd name="T0" fmla="*/ 140 w 222"/>
                <a:gd name="T1" fmla="*/ 0 h 230"/>
                <a:gd name="T2" fmla="*/ 83 w 222"/>
                <a:gd name="T3" fmla="*/ 0 h 230"/>
                <a:gd name="T4" fmla="*/ 83 w 222"/>
                <a:gd name="T5" fmla="*/ 88 h 230"/>
                <a:gd name="T6" fmla="*/ 0 w 222"/>
                <a:gd name="T7" fmla="*/ 88 h 230"/>
                <a:gd name="T8" fmla="*/ 0 w 222"/>
                <a:gd name="T9" fmla="*/ 140 h 230"/>
                <a:gd name="T10" fmla="*/ 83 w 222"/>
                <a:gd name="T11" fmla="*/ 140 h 230"/>
                <a:gd name="T12" fmla="*/ 83 w 222"/>
                <a:gd name="T13" fmla="*/ 230 h 230"/>
                <a:gd name="T14" fmla="*/ 140 w 222"/>
                <a:gd name="T15" fmla="*/ 230 h 230"/>
                <a:gd name="T16" fmla="*/ 140 w 222"/>
                <a:gd name="T17" fmla="*/ 140 h 230"/>
                <a:gd name="T18" fmla="*/ 222 w 222"/>
                <a:gd name="T19" fmla="*/ 140 h 230"/>
                <a:gd name="T20" fmla="*/ 222 w 222"/>
                <a:gd name="T21" fmla="*/ 88 h 230"/>
                <a:gd name="T22" fmla="*/ 140 w 222"/>
                <a:gd name="T23" fmla="*/ 88 h 230"/>
                <a:gd name="T24" fmla="*/ 140 w 222"/>
                <a:gd name="T2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230">
                  <a:moveTo>
                    <a:pt x="140" y="0"/>
                  </a:moveTo>
                  <a:lnTo>
                    <a:pt x="83" y="0"/>
                  </a:lnTo>
                  <a:lnTo>
                    <a:pt x="83" y="88"/>
                  </a:lnTo>
                  <a:lnTo>
                    <a:pt x="0" y="88"/>
                  </a:lnTo>
                  <a:lnTo>
                    <a:pt x="0" y="140"/>
                  </a:lnTo>
                  <a:lnTo>
                    <a:pt x="83" y="140"/>
                  </a:lnTo>
                  <a:lnTo>
                    <a:pt x="83" y="230"/>
                  </a:lnTo>
                  <a:lnTo>
                    <a:pt x="140" y="230"/>
                  </a:lnTo>
                  <a:lnTo>
                    <a:pt x="140" y="140"/>
                  </a:lnTo>
                  <a:lnTo>
                    <a:pt x="222" y="140"/>
                  </a:lnTo>
                  <a:lnTo>
                    <a:pt x="222" y="88"/>
                  </a:lnTo>
                  <a:lnTo>
                    <a:pt x="140" y="88"/>
                  </a:lnTo>
                  <a:lnTo>
                    <a:pt x="140"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42" name="TextBox 41">
            <a:extLst>
              <a:ext uri="{FF2B5EF4-FFF2-40B4-BE49-F238E27FC236}">
                <a16:creationId xmlns:a16="http://schemas.microsoft.com/office/drawing/2014/main" id="{8F050828-4466-46E3-AD20-36482BE3B98C}"/>
              </a:ext>
            </a:extLst>
          </p:cNvPr>
          <p:cNvSpPr txBox="1"/>
          <p:nvPr/>
        </p:nvSpPr>
        <p:spPr>
          <a:xfrm>
            <a:off x="8654506" y="6117353"/>
            <a:ext cx="2598184" cy="188468"/>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4E8EC">
                    <a:lumMod val="75000"/>
                  </a:srgbClr>
                </a:solidFill>
                <a:effectLst/>
                <a:uLnTx/>
                <a:uFillTx/>
                <a:latin typeface="Calibri"/>
                <a:ea typeface="+mn-ea"/>
                <a:cs typeface="+mn-cs"/>
              </a:rPr>
              <a:t>*</a:t>
            </a:r>
            <a:r>
              <a:rPr kumimoji="0" lang="en-US" sz="1200" b="0" i="0" u="none" strike="noStrike" kern="1200" cap="none" spc="0" normalizeH="0" baseline="30000" noProof="0" dirty="0">
                <a:ln>
                  <a:noFill/>
                </a:ln>
                <a:solidFill>
                  <a:srgbClr val="E4E8EC">
                    <a:lumMod val="75000"/>
                  </a:srgbClr>
                </a:solidFill>
                <a:effectLst/>
                <a:uLnTx/>
                <a:uFillTx/>
                <a:latin typeface="Calibri"/>
                <a:ea typeface="+mn-ea"/>
                <a:cs typeface="+mn-cs"/>
              </a:rPr>
              <a:t> </a:t>
            </a:r>
            <a:r>
              <a:rPr kumimoji="0" lang="en-US" sz="1200" b="0" i="0" u="none" strike="noStrike" kern="1200" cap="none" spc="0" normalizeH="0" baseline="0" noProof="0" dirty="0">
                <a:ln>
                  <a:noFill/>
                </a:ln>
                <a:solidFill>
                  <a:srgbClr val="E4E8EC">
                    <a:lumMod val="75000"/>
                  </a:srgbClr>
                </a:solidFill>
                <a:effectLst/>
                <a:uLnTx/>
                <a:uFillTx/>
                <a:latin typeface="Calibri"/>
                <a:ea typeface="+mn-ea"/>
                <a:cs typeface="+mn-cs"/>
              </a:rPr>
              <a:t>Except for limited partners</a:t>
            </a:r>
            <a:endParaRPr kumimoji="0" lang="en-US" sz="1200" b="0" i="0" u="none" strike="noStrike" kern="1200" cap="none" spc="0" normalizeH="0" baseline="30000" noProof="0" dirty="0">
              <a:ln>
                <a:noFill/>
              </a:ln>
              <a:solidFill>
                <a:srgbClr val="E4E8EC">
                  <a:lumMod val="75000"/>
                </a:srgbClr>
              </a:solidFill>
              <a:effectLst/>
              <a:uLnTx/>
              <a:uFillTx/>
              <a:latin typeface="Calibri"/>
              <a:ea typeface="+mn-ea"/>
              <a:cs typeface="+mn-cs"/>
            </a:endParaRPr>
          </a:p>
        </p:txBody>
      </p:sp>
      <p:sp>
        <p:nvSpPr>
          <p:cNvPr id="43" name="Dowolny kształt: kształt 42">
            <a:extLst>
              <a:ext uri="{FF2B5EF4-FFF2-40B4-BE49-F238E27FC236}">
                <a16:creationId xmlns:a16="http://schemas.microsoft.com/office/drawing/2014/main" id="{336BB896-EB12-484F-B11F-6112FABF6B0B}"/>
              </a:ext>
            </a:extLst>
          </p:cNvPr>
          <p:cNvSpPr/>
          <p:nvPr/>
        </p:nvSpPr>
        <p:spPr>
          <a:xfrm>
            <a:off x="3954828" y="5602900"/>
            <a:ext cx="475397" cy="402101"/>
          </a:xfrm>
          <a:custGeom>
            <a:avLst/>
            <a:gdLst>
              <a:gd name="connsiteX0" fmla="*/ 371650 w 475397"/>
              <a:gd name="connsiteY0" fmla="*/ 211895 h 402101"/>
              <a:gd name="connsiteX1" fmla="*/ 338740 w 475397"/>
              <a:gd name="connsiteY1" fmla="*/ 255960 h 402101"/>
              <a:gd name="connsiteX2" fmla="*/ 353801 w 475397"/>
              <a:gd name="connsiteY2" fmla="*/ 257076 h 402101"/>
              <a:gd name="connsiteX3" fmla="*/ 387267 w 475397"/>
              <a:gd name="connsiteY3" fmla="*/ 234206 h 402101"/>
              <a:gd name="connsiteX4" fmla="*/ 371650 w 475397"/>
              <a:gd name="connsiteY4" fmla="*/ 211895 h 402101"/>
              <a:gd name="connsiteX5" fmla="*/ 344876 w 475397"/>
              <a:gd name="connsiteY5" fmla="*/ 37867 h 402101"/>
              <a:gd name="connsiteX6" fmla="*/ 381690 w 475397"/>
              <a:gd name="connsiteY6" fmla="*/ 37867 h 402101"/>
              <a:gd name="connsiteX7" fmla="*/ 381690 w 475397"/>
              <a:gd name="connsiteY7" fmla="*/ 69103 h 402101"/>
              <a:gd name="connsiteX8" fmla="*/ 417946 w 475397"/>
              <a:gd name="connsiteY8" fmla="*/ 74681 h 402101"/>
              <a:gd name="connsiteX9" fmla="*/ 390614 w 475397"/>
              <a:gd name="connsiteY9" fmla="*/ 110936 h 402101"/>
              <a:gd name="connsiteX10" fmla="*/ 370534 w 475397"/>
              <a:gd name="connsiteY10" fmla="*/ 109263 h 402101"/>
              <a:gd name="connsiteX11" fmla="*/ 339298 w 475397"/>
              <a:gd name="connsiteY11" fmla="*/ 129344 h 402101"/>
              <a:gd name="connsiteX12" fmla="*/ 360494 w 475397"/>
              <a:gd name="connsiteY12" fmla="*/ 150539 h 402101"/>
              <a:gd name="connsiteX13" fmla="*/ 328143 w 475397"/>
              <a:gd name="connsiteY13" fmla="*/ 193489 h 402101"/>
              <a:gd name="connsiteX14" fmla="*/ 285751 w 475397"/>
              <a:gd name="connsiteY14" fmla="*/ 134364 h 402101"/>
              <a:gd name="connsiteX15" fmla="*/ 344876 w 475397"/>
              <a:gd name="connsiteY15" fmla="*/ 71892 h 402101"/>
              <a:gd name="connsiteX16" fmla="*/ 344876 w 475397"/>
              <a:gd name="connsiteY16" fmla="*/ 37867 h 402101"/>
              <a:gd name="connsiteX17" fmla="*/ 170290 w 475397"/>
              <a:gd name="connsiteY17" fmla="*/ 496 h 402101"/>
              <a:gd name="connsiteX18" fmla="*/ 191486 w 475397"/>
              <a:gd name="connsiteY18" fmla="*/ 496 h 402101"/>
              <a:gd name="connsiteX19" fmla="*/ 221048 w 475397"/>
              <a:gd name="connsiteY19" fmla="*/ 9978 h 402101"/>
              <a:gd name="connsiteX20" fmla="*/ 250610 w 475397"/>
              <a:gd name="connsiteY20" fmla="*/ 43445 h 402101"/>
              <a:gd name="connsiteX21" fmla="*/ 253957 w 475397"/>
              <a:gd name="connsiteY21" fmla="*/ 65199 h 402101"/>
              <a:gd name="connsiteX22" fmla="*/ 252841 w 475397"/>
              <a:gd name="connsiteY22" fmla="*/ 85837 h 402101"/>
              <a:gd name="connsiteX23" fmla="*/ 256188 w 475397"/>
              <a:gd name="connsiteY23" fmla="*/ 110937 h 402101"/>
              <a:gd name="connsiteX24" fmla="*/ 238339 w 475397"/>
              <a:gd name="connsiteY24" fmla="*/ 157233 h 402101"/>
              <a:gd name="connsiteX25" fmla="*/ 229973 w 475397"/>
              <a:gd name="connsiteY25" fmla="*/ 188468 h 402101"/>
              <a:gd name="connsiteX26" fmla="*/ 236108 w 475397"/>
              <a:gd name="connsiteY26" fmla="*/ 216357 h 402101"/>
              <a:gd name="connsiteX27" fmla="*/ 274037 w 475397"/>
              <a:gd name="connsiteY27" fmla="*/ 236996 h 402101"/>
              <a:gd name="connsiteX28" fmla="*/ 289655 w 475397"/>
              <a:gd name="connsiteY28" fmla="*/ 244805 h 402101"/>
              <a:gd name="connsiteX29" fmla="*/ 262324 w 475397"/>
              <a:gd name="connsiteY29" fmla="*/ 282734 h 402101"/>
              <a:gd name="connsiteX30" fmla="*/ 272364 w 475397"/>
              <a:gd name="connsiteY30" fmla="*/ 288869 h 402101"/>
              <a:gd name="connsiteX31" fmla="*/ 448623 w 475397"/>
              <a:gd name="connsiteY31" fmla="*/ 52928 h 402101"/>
              <a:gd name="connsiteX32" fmla="*/ 475397 w 475397"/>
              <a:gd name="connsiteY32" fmla="*/ 73008 h 402101"/>
              <a:gd name="connsiteX33" fmla="*/ 403443 w 475397"/>
              <a:gd name="connsiteY33" fmla="*/ 168946 h 402101"/>
              <a:gd name="connsiteX34" fmla="*/ 444161 w 475397"/>
              <a:gd name="connsiteY34" fmla="*/ 228071 h 402101"/>
              <a:gd name="connsiteX35" fmla="*/ 379458 w 475397"/>
              <a:gd name="connsiteY35" fmla="*/ 296120 h 402101"/>
              <a:gd name="connsiteX36" fmla="*/ 379458 w 475397"/>
              <a:gd name="connsiteY36" fmla="*/ 332934 h 402101"/>
              <a:gd name="connsiteX37" fmla="*/ 345434 w 475397"/>
              <a:gd name="connsiteY37" fmla="*/ 332934 h 402101"/>
              <a:gd name="connsiteX38" fmla="*/ 345434 w 475397"/>
              <a:gd name="connsiteY38" fmla="*/ 298909 h 402101"/>
              <a:gd name="connsiteX39" fmla="*/ 310851 w 475397"/>
              <a:gd name="connsiteY39" fmla="*/ 292774 h 402101"/>
              <a:gd name="connsiteX40" fmla="*/ 303600 w 475397"/>
              <a:gd name="connsiteY40" fmla="*/ 302256 h 402101"/>
              <a:gd name="connsiteX41" fmla="*/ 334278 w 475397"/>
              <a:gd name="connsiteY41" fmla="*/ 308949 h 402101"/>
              <a:gd name="connsiteX42" fmla="*/ 334278 w 475397"/>
              <a:gd name="connsiteY42" fmla="*/ 344090 h 402101"/>
              <a:gd name="connsiteX43" fmla="*/ 355474 w 475397"/>
              <a:gd name="connsiteY43" fmla="*/ 344090 h 402101"/>
              <a:gd name="connsiteX44" fmla="*/ 358263 w 475397"/>
              <a:gd name="connsiteY44" fmla="*/ 386481 h 402101"/>
              <a:gd name="connsiteX45" fmla="*/ 167 w 475397"/>
              <a:gd name="connsiteY45" fmla="*/ 387597 h 402101"/>
              <a:gd name="connsiteX46" fmla="*/ 12996 w 475397"/>
              <a:gd name="connsiteY46" fmla="*/ 289985 h 402101"/>
              <a:gd name="connsiteX47" fmla="*/ 55387 w 475397"/>
              <a:gd name="connsiteY47" fmla="*/ 247036 h 402101"/>
              <a:gd name="connsiteX48" fmla="*/ 95547 w 475397"/>
              <a:gd name="connsiteY48" fmla="*/ 229744 h 402101"/>
              <a:gd name="connsiteX49" fmla="*/ 137939 w 475397"/>
              <a:gd name="connsiteY49" fmla="*/ 200739 h 402101"/>
              <a:gd name="connsiteX50" fmla="*/ 125110 w 475397"/>
              <a:gd name="connsiteY50" fmla="*/ 156675 h 402101"/>
              <a:gd name="connsiteX51" fmla="*/ 113396 w 475397"/>
              <a:gd name="connsiteY51" fmla="*/ 136037 h 402101"/>
              <a:gd name="connsiteX52" fmla="*/ 111165 w 475397"/>
              <a:gd name="connsiteY52" fmla="*/ 85279 h 402101"/>
              <a:gd name="connsiteX53" fmla="*/ 112281 w 475397"/>
              <a:gd name="connsiteY53" fmla="*/ 48465 h 402101"/>
              <a:gd name="connsiteX54" fmla="*/ 130130 w 475397"/>
              <a:gd name="connsiteY54" fmla="*/ 20576 h 402101"/>
              <a:gd name="connsiteX55" fmla="*/ 144074 w 475397"/>
              <a:gd name="connsiteY55" fmla="*/ 12209 h 402101"/>
              <a:gd name="connsiteX56" fmla="*/ 170290 w 475397"/>
              <a:gd name="connsiteY56" fmla="*/ 496 h 4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75397" h="402101">
                <a:moveTo>
                  <a:pt x="371650" y="211895"/>
                </a:moveTo>
                <a:lnTo>
                  <a:pt x="338740" y="255960"/>
                </a:lnTo>
                <a:cubicBezTo>
                  <a:pt x="343760" y="256518"/>
                  <a:pt x="348780" y="257076"/>
                  <a:pt x="353801" y="257076"/>
                </a:cubicBezTo>
                <a:cubicBezTo>
                  <a:pt x="373323" y="257076"/>
                  <a:pt x="387825" y="248151"/>
                  <a:pt x="387267" y="234206"/>
                </a:cubicBezTo>
                <a:cubicBezTo>
                  <a:pt x="387267" y="224724"/>
                  <a:pt x="382247" y="218031"/>
                  <a:pt x="371650" y="211895"/>
                </a:cubicBezTo>
                <a:close/>
                <a:moveTo>
                  <a:pt x="344876" y="37867"/>
                </a:moveTo>
                <a:cubicBezTo>
                  <a:pt x="381690" y="37867"/>
                  <a:pt x="381690" y="37867"/>
                  <a:pt x="381690" y="37867"/>
                </a:cubicBezTo>
                <a:cubicBezTo>
                  <a:pt x="381690" y="69103"/>
                  <a:pt x="381690" y="69103"/>
                  <a:pt x="381690" y="69103"/>
                </a:cubicBezTo>
                <a:cubicBezTo>
                  <a:pt x="396192" y="69103"/>
                  <a:pt x="408463" y="71334"/>
                  <a:pt x="417946" y="74681"/>
                </a:cubicBezTo>
                <a:lnTo>
                  <a:pt x="390614" y="110936"/>
                </a:lnTo>
                <a:cubicBezTo>
                  <a:pt x="384479" y="109821"/>
                  <a:pt x="377785" y="109263"/>
                  <a:pt x="370534" y="109263"/>
                </a:cubicBezTo>
                <a:cubicBezTo>
                  <a:pt x="347665" y="109263"/>
                  <a:pt x="339298" y="120977"/>
                  <a:pt x="339298" y="129344"/>
                </a:cubicBezTo>
                <a:cubicBezTo>
                  <a:pt x="339298" y="137153"/>
                  <a:pt x="345992" y="143288"/>
                  <a:pt x="360494" y="150539"/>
                </a:cubicBezTo>
                <a:lnTo>
                  <a:pt x="328143" y="193489"/>
                </a:lnTo>
                <a:cubicBezTo>
                  <a:pt x="301927" y="180660"/>
                  <a:pt x="286309" y="163926"/>
                  <a:pt x="285751" y="134364"/>
                </a:cubicBezTo>
                <a:cubicBezTo>
                  <a:pt x="285751" y="103128"/>
                  <a:pt x="308063" y="77470"/>
                  <a:pt x="344876" y="71892"/>
                </a:cubicBezTo>
                <a:cubicBezTo>
                  <a:pt x="344876" y="37867"/>
                  <a:pt x="344876" y="37867"/>
                  <a:pt x="344876" y="37867"/>
                </a:cubicBezTo>
                <a:close/>
                <a:moveTo>
                  <a:pt x="170290" y="496"/>
                </a:moveTo>
                <a:cubicBezTo>
                  <a:pt x="177541" y="496"/>
                  <a:pt x="186466" y="-620"/>
                  <a:pt x="191486" y="496"/>
                </a:cubicBezTo>
                <a:cubicBezTo>
                  <a:pt x="197621" y="1611"/>
                  <a:pt x="214912" y="5515"/>
                  <a:pt x="221048" y="9978"/>
                </a:cubicBezTo>
                <a:cubicBezTo>
                  <a:pt x="224395" y="12209"/>
                  <a:pt x="244475" y="22807"/>
                  <a:pt x="250610" y="43445"/>
                </a:cubicBezTo>
                <a:cubicBezTo>
                  <a:pt x="253957" y="55716"/>
                  <a:pt x="253957" y="65199"/>
                  <a:pt x="253957" y="65199"/>
                </a:cubicBezTo>
                <a:cubicBezTo>
                  <a:pt x="252841" y="85837"/>
                  <a:pt x="252841" y="85837"/>
                  <a:pt x="252841" y="85837"/>
                </a:cubicBezTo>
                <a:cubicBezTo>
                  <a:pt x="252841" y="85837"/>
                  <a:pt x="257304" y="96992"/>
                  <a:pt x="256188" y="110937"/>
                </a:cubicBezTo>
                <a:cubicBezTo>
                  <a:pt x="255073" y="128228"/>
                  <a:pt x="244475" y="148866"/>
                  <a:pt x="238339" y="157233"/>
                </a:cubicBezTo>
                <a:cubicBezTo>
                  <a:pt x="233319" y="172293"/>
                  <a:pt x="231088" y="174524"/>
                  <a:pt x="229973" y="188468"/>
                </a:cubicBezTo>
                <a:cubicBezTo>
                  <a:pt x="228857" y="202413"/>
                  <a:pt x="231646" y="210780"/>
                  <a:pt x="236108" y="216357"/>
                </a:cubicBezTo>
                <a:cubicBezTo>
                  <a:pt x="242244" y="223051"/>
                  <a:pt x="266786" y="234764"/>
                  <a:pt x="274037" y="236996"/>
                </a:cubicBezTo>
                <a:cubicBezTo>
                  <a:pt x="275153" y="237553"/>
                  <a:pt x="285193" y="243131"/>
                  <a:pt x="289655" y="244805"/>
                </a:cubicBezTo>
                <a:lnTo>
                  <a:pt x="262324" y="282734"/>
                </a:lnTo>
                <a:cubicBezTo>
                  <a:pt x="266786" y="285522"/>
                  <a:pt x="270133" y="287196"/>
                  <a:pt x="272364" y="288869"/>
                </a:cubicBezTo>
                <a:lnTo>
                  <a:pt x="448623" y="52928"/>
                </a:lnTo>
                <a:lnTo>
                  <a:pt x="475397" y="73008"/>
                </a:lnTo>
                <a:lnTo>
                  <a:pt x="403443" y="168946"/>
                </a:lnTo>
                <a:cubicBezTo>
                  <a:pt x="432447" y="184564"/>
                  <a:pt x="444161" y="202413"/>
                  <a:pt x="444161" y="228071"/>
                </a:cubicBezTo>
                <a:cubicBezTo>
                  <a:pt x="444161" y="262095"/>
                  <a:pt x="421850" y="287753"/>
                  <a:pt x="379458" y="296120"/>
                </a:cubicBezTo>
                <a:cubicBezTo>
                  <a:pt x="379458" y="332934"/>
                  <a:pt x="379458" y="332934"/>
                  <a:pt x="379458" y="332934"/>
                </a:cubicBezTo>
                <a:lnTo>
                  <a:pt x="345434" y="332934"/>
                </a:lnTo>
                <a:cubicBezTo>
                  <a:pt x="345434" y="298909"/>
                  <a:pt x="345434" y="298909"/>
                  <a:pt x="345434" y="298909"/>
                </a:cubicBezTo>
                <a:cubicBezTo>
                  <a:pt x="332605" y="297793"/>
                  <a:pt x="321449" y="295562"/>
                  <a:pt x="310851" y="292774"/>
                </a:cubicBezTo>
                <a:lnTo>
                  <a:pt x="303600" y="302256"/>
                </a:lnTo>
                <a:cubicBezTo>
                  <a:pt x="314198" y="305602"/>
                  <a:pt x="324796" y="307276"/>
                  <a:pt x="334278" y="308949"/>
                </a:cubicBezTo>
                <a:lnTo>
                  <a:pt x="334278" y="344090"/>
                </a:lnTo>
                <a:lnTo>
                  <a:pt x="355474" y="344090"/>
                </a:lnTo>
                <a:cubicBezTo>
                  <a:pt x="357147" y="363054"/>
                  <a:pt x="358263" y="380345"/>
                  <a:pt x="358263" y="386481"/>
                </a:cubicBezTo>
                <a:cubicBezTo>
                  <a:pt x="358263" y="407119"/>
                  <a:pt x="3514" y="407119"/>
                  <a:pt x="167" y="387597"/>
                </a:cubicBezTo>
                <a:cubicBezTo>
                  <a:pt x="-949" y="375883"/>
                  <a:pt x="3514" y="310065"/>
                  <a:pt x="12996" y="289985"/>
                </a:cubicBezTo>
                <a:cubicBezTo>
                  <a:pt x="21363" y="272694"/>
                  <a:pt x="42558" y="252613"/>
                  <a:pt x="55387" y="247036"/>
                </a:cubicBezTo>
                <a:cubicBezTo>
                  <a:pt x="71005" y="239227"/>
                  <a:pt x="89412" y="233091"/>
                  <a:pt x="95547" y="229744"/>
                </a:cubicBezTo>
                <a:cubicBezTo>
                  <a:pt x="102241" y="226397"/>
                  <a:pt x="135707" y="216915"/>
                  <a:pt x="137939" y="200739"/>
                </a:cubicBezTo>
                <a:cubicBezTo>
                  <a:pt x="140170" y="189026"/>
                  <a:pt x="132361" y="164484"/>
                  <a:pt x="125110" y="156675"/>
                </a:cubicBezTo>
                <a:cubicBezTo>
                  <a:pt x="119532" y="151097"/>
                  <a:pt x="115627" y="139384"/>
                  <a:pt x="113396" y="136037"/>
                </a:cubicBezTo>
                <a:cubicBezTo>
                  <a:pt x="112281" y="132690"/>
                  <a:pt x="102799" y="98108"/>
                  <a:pt x="111165" y="85279"/>
                </a:cubicBezTo>
                <a:cubicBezTo>
                  <a:pt x="111165" y="85279"/>
                  <a:pt x="107818" y="57947"/>
                  <a:pt x="112281" y="48465"/>
                </a:cubicBezTo>
                <a:cubicBezTo>
                  <a:pt x="116185" y="40098"/>
                  <a:pt x="125667" y="22807"/>
                  <a:pt x="130130" y="20576"/>
                </a:cubicBezTo>
                <a:cubicBezTo>
                  <a:pt x="134592" y="17787"/>
                  <a:pt x="140728" y="15556"/>
                  <a:pt x="144074" y="12209"/>
                </a:cubicBezTo>
                <a:cubicBezTo>
                  <a:pt x="149094" y="4958"/>
                  <a:pt x="165270" y="496"/>
                  <a:pt x="170290" y="49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latin typeface="Calibri"/>
            </a:endParaRPr>
          </a:p>
        </p:txBody>
      </p:sp>
    </p:spTree>
    <p:extLst>
      <p:ext uri="{BB962C8B-B14F-4D97-AF65-F5344CB8AC3E}">
        <p14:creationId xmlns:p14="http://schemas.microsoft.com/office/powerpoint/2010/main" val="20660404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CF87273D-2E60-4E8E-ACA0-0E2F80592569}"/>
              </a:ext>
            </a:extLst>
          </p:cNvPr>
          <p:cNvGrpSpPr/>
          <p:nvPr/>
        </p:nvGrpSpPr>
        <p:grpSpPr>
          <a:xfrm>
            <a:off x="482600" y="1591271"/>
            <a:ext cx="11226800" cy="4249265"/>
            <a:chOff x="482600" y="1591271"/>
            <a:chExt cx="11226800" cy="4249265"/>
          </a:xfrm>
        </p:grpSpPr>
        <p:sp>
          <p:nvSpPr>
            <p:cNvPr id="55" name="Oval 54">
              <a:extLst>
                <a:ext uri="{FF2B5EF4-FFF2-40B4-BE49-F238E27FC236}">
                  <a16:creationId xmlns:a16="http://schemas.microsoft.com/office/drawing/2014/main" id="{D5B0D210-8B25-4351-8DC7-751CD53415B5}"/>
                </a:ext>
              </a:extLst>
            </p:cNvPr>
            <p:cNvSpPr/>
            <p:nvPr/>
          </p:nvSpPr>
          <p:spPr>
            <a:xfrm>
              <a:off x="1924567" y="2137046"/>
              <a:ext cx="8342865" cy="3157716"/>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C5B56C94-E755-418D-A5C1-3974C6D867C4}"/>
                </a:ext>
              </a:extLst>
            </p:cNvPr>
            <p:cNvSpPr/>
            <p:nvPr/>
          </p:nvSpPr>
          <p:spPr>
            <a:xfrm>
              <a:off x="482600" y="1591271"/>
              <a:ext cx="11226800" cy="4249265"/>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988265D7-ED3D-4427-8422-182E6CEEEF58}"/>
                </a:ext>
              </a:extLst>
            </p:cNvPr>
            <p:cNvSpPr/>
            <p:nvPr/>
          </p:nvSpPr>
          <p:spPr>
            <a:xfrm>
              <a:off x="3401568" y="2696080"/>
              <a:ext cx="5388864" cy="2039647"/>
            </a:xfrm>
            <a:prstGeom prst="ellipse">
              <a:avLst/>
            </a:prstGeom>
            <a:noFill/>
            <a:ln w="28575">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08D16137-9610-4750-95BE-6D8F8DC9D367}"/>
              </a:ext>
            </a:extLst>
          </p:cNvPr>
          <p:cNvSpPr>
            <a:spLocks noGrp="1"/>
          </p:cNvSpPr>
          <p:nvPr>
            <p:ph type="title"/>
          </p:nvPr>
        </p:nvSpPr>
        <p:spPr/>
        <p:txBody>
          <a:bodyPr>
            <a:normAutofit fontScale="90000"/>
          </a:bodyPr>
          <a:lstStyle/>
          <a:p>
            <a:r>
              <a:rPr lang="en-US" dirty="0"/>
              <a:t>Solar System-like Orbit Infographics – 6 items</a:t>
            </a:r>
          </a:p>
        </p:txBody>
      </p:sp>
      <p:grpSp>
        <p:nvGrpSpPr>
          <p:cNvPr id="3" name="Grupa 2">
            <a:extLst>
              <a:ext uri="{FF2B5EF4-FFF2-40B4-BE49-F238E27FC236}">
                <a16:creationId xmlns:a16="http://schemas.microsoft.com/office/drawing/2014/main" id="{ADAE5C28-E375-4C68-ADB2-CC5FAB60D9D5}"/>
              </a:ext>
            </a:extLst>
          </p:cNvPr>
          <p:cNvGrpSpPr/>
          <p:nvPr/>
        </p:nvGrpSpPr>
        <p:grpSpPr>
          <a:xfrm>
            <a:off x="3901218" y="1380535"/>
            <a:ext cx="4288412" cy="4664218"/>
            <a:chOff x="3901218" y="1380535"/>
            <a:chExt cx="4288412" cy="4664218"/>
          </a:xfrm>
        </p:grpSpPr>
        <p:sp>
          <p:nvSpPr>
            <p:cNvPr id="19" name="Oval 11">
              <a:extLst>
                <a:ext uri="{FF2B5EF4-FFF2-40B4-BE49-F238E27FC236}">
                  <a16:creationId xmlns:a16="http://schemas.microsoft.com/office/drawing/2014/main" id="{301D02E9-ACD8-46DD-97E5-C8E6B98B2D80}"/>
                </a:ext>
              </a:extLst>
            </p:cNvPr>
            <p:cNvSpPr>
              <a:spLocks noChangeArrowheads="1"/>
            </p:cNvSpPr>
            <p:nvPr/>
          </p:nvSpPr>
          <p:spPr bwMode="auto">
            <a:xfrm>
              <a:off x="4925799" y="2553990"/>
              <a:ext cx="2346662" cy="23384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Oval 28">
              <a:extLst>
                <a:ext uri="{FF2B5EF4-FFF2-40B4-BE49-F238E27FC236}">
                  <a16:creationId xmlns:a16="http://schemas.microsoft.com/office/drawing/2014/main" id="{A751573D-9320-4CFB-AE72-4FE5B6DEE8E8}"/>
                </a:ext>
              </a:extLst>
            </p:cNvPr>
            <p:cNvSpPr/>
            <p:nvPr/>
          </p:nvSpPr>
          <p:spPr>
            <a:xfrm>
              <a:off x="7376210" y="5321701"/>
              <a:ext cx="723054" cy="723052"/>
            </a:xfrm>
            <a:prstGeom prst="ellipse">
              <a:avLst/>
            </a:prstGeom>
            <a:solidFill>
              <a:schemeClr val="tx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7">
              <a:extLst>
                <a:ext uri="{FF2B5EF4-FFF2-40B4-BE49-F238E27FC236}">
                  <a16:creationId xmlns:a16="http://schemas.microsoft.com/office/drawing/2014/main" id="{D7180C98-8A57-42CF-BC58-D58A4AF99334}"/>
                </a:ext>
              </a:extLst>
            </p:cNvPr>
            <p:cNvSpPr/>
            <p:nvPr/>
          </p:nvSpPr>
          <p:spPr>
            <a:xfrm>
              <a:off x="4678275" y="4901151"/>
              <a:ext cx="723054" cy="723052"/>
            </a:xfrm>
            <a:prstGeom prst="ellipse">
              <a:avLst/>
            </a:prstGeom>
            <a:solidFill>
              <a:schemeClr val="accent6"/>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6948C8AD-B023-4E9A-A43C-F27C488CCE8E}"/>
                </a:ext>
              </a:extLst>
            </p:cNvPr>
            <p:cNvSpPr/>
            <p:nvPr/>
          </p:nvSpPr>
          <p:spPr>
            <a:xfrm>
              <a:off x="6391941" y="4334149"/>
              <a:ext cx="723054" cy="723052"/>
            </a:xfrm>
            <a:prstGeom prst="ellipse">
              <a:avLst/>
            </a:prstGeom>
            <a:solidFill>
              <a:schemeClr val="accent3"/>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val 82">
              <a:extLst>
                <a:ext uri="{FF2B5EF4-FFF2-40B4-BE49-F238E27FC236}">
                  <a16:creationId xmlns:a16="http://schemas.microsoft.com/office/drawing/2014/main" id="{CD7F75F8-C4F0-4E85-B18B-EEF8E27371FE}"/>
                </a:ext>
              </a:extLst>
            </p:cNvPr>
            <p:cNvSpPr/>
            <p:nvPr/>
          </p:nvSpPr>
          <p:spPr>
            <a:xfrm>
              <a:off x="3901218" y="1380535"/>
              <a:ext cx="723054" cy="723052"/>
            </a:xfrm>
            <a:prstGeom prst="ellipse">
              <a:avLst/>
            </a:prstGeom>
            <a:solidFill>
              <a:schemeClr val="accent1"/>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E2388F2E-027B-4CE0-9D9D-5563C1D9F53B}"/>
                </a:ext>
              </a:extLst>
            </p:cNvPr>
            <p:cNvSpPr/>
            <p:nvPr/>
          </p:nvSpPr>
          <p:spPr>
            <a:xfrm>
              <a:off x="7466576" y="1917135"/>
              <a:ext cx="723054" cy="723052"/>
            </a:xfrm>
            <a:prstGeom prst="ellipse">
              <a:avLst/>
            </a:prstGeom>
            <a:solidFill>
              <a:schemeClr val="accent4"/>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a:extLst>
                <a:ext uri="{FF2B5EF4-FFF2-40B4-BE49-F238E27FC236}">
                  <a16:creationId xmlns:a16="http://schemas.microsoft.com/office/drawing/2014/main" id="{6B098E45-DF7A-4D8B-ADE3-91D8D5310948}"/>
                </a:ext>
              </a:extLst>
            </p:cNvPr>
            <p:cNvSpPr/>
            <p:nvPr/>
          </p:nvSpPr>
          <p:spPr>
            <a:xfrm>
              <a:off x="4589353" y="2476751"/>
              <a:ext cx="723054" cy="723052"/>
            </a:xfrm>
            <a:prstGeom prst="ellipse">
              <a:avLst/>
            </a:prstGeom>
            <a:solidFill>
              <a:schemeClr val="accent2"/>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39">
              <a:extLst>
                <a:ext uri="{FF2B5EF4-FFF2-40B4-BE49-F238E27FC236}">
                  <a16:creationId xmlns:a16="http://schemas.microsoft.com/office/drawing/2014/main" id="{A35682E4-94C0-44B6-B6F9-F297BFACE155}"/>
                </a:ext>
              </a:extLst>
            </p:cNvPr>
            <p:cNvSpPr>
              <a:spLocks/>
            </p:cNvSpPr>
            <p:nvPr/>
          </p:nvSpPr>
          <p:spPr bwMode="auto">
            <a:xfrm>
              <a:off x="4925922" y="2550319"/>
              <a:ext cx="2346416" cy="1189204"/>
            </a:xfrm>
            <a:custGeom>
              <a:avLst/>
              <a:gdLst>
                <a:gd name="T0" fmla="*/ 160 w 320"/>
                <a:gd name="T1" fmla="*/ 0 h 160"/>
                <a:gd name="T2" fmla="*/ 0 w 320"/>
                <a:gd name="T3" fmla="*/ 160 h 160"/>
                <a:gd name="T4" fmla="*/ 320 w 320"/>
                <a:gd name="T5" fmla="*/ 160 h 160"/>
                <a:gd name="T6" fmla="*/ 160 w 320"/>
                <a:gd name="T7" fmla="*/ 0 h 160"/>
              </a:gdLst>
              <a:ahLst/>
              <a:cxnLst>
                <a:cxn ang="0">
                  <a:pos x="T0" y="T1"/>
                </a:cxn>
                <a:cxn ang="0">
                  <a:pos x="T2" y="T3"/>
                </a:cxn>
                <a:cxn ang="0">
                  <a:pos x="T4" y="T5"/>
                </a:cxn>
                <a:cxn ang="0">
                  <a:pos x="T6" y="T7"/>
                </a:cxn>
              </a:cxnLst>
              <a:rect l="0" t="0" r="r" b="b"/>
              <a:pathLst>
                <a:path w="320" h="160">
                  <a:moveTo>
                    <a:pt x="160" y="0"/>
                  </a:moveTo>
                  <a:cubicBezTo>
                    <a:pt x="72" y="0"/>
                    <a:pt x="0" y="72"/>
                    <a:pt x="0" y="160"/>
                  </a:cubicBezTo>
                  <a:cubicBezTo>
                    <a:pt x="320" y="160"/>
                    <a:pt x="320" y="160"/>
                    <a:pt x="320" y="160"/>
                  </a:cubicBezTo>
                  <a:cubicBezTo>
                    <a:pt x="320" y="72"/>
                    <a:pt x="248" y="0"/>
                    <a:pt x="16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8" name="TextBox 117">
              <a:extLst>
                <a:ext uri="{FF2B5EF4-FFF2-40B4-BE49-F238E27FC236}">
                  <a16:creationId xmlns:a16="http://schemas.microsoft.com/office/drawing/2014/main" id="{CD4B0103-E756-4935-8207-FCEFF7EE3A23}"/>
                </a:ext>
              </a:extLst>
            </p:cNvPr>
            <p:cNvSpPr txBox="1"/>
            <p:nvPr/>
          </p:nvSpPr>
          <p:spPr>
            <a:xfrm>
              <a:off x="5289130" y="2967235"/>
              <a:ext cx="1620000" cy="1512000"/>
            </a:xfrm>
            <a:prstGeom prst="rect">
              <a:avLst/>
            </a:prstGeom>
            <a:noFill/>
          </p:spPr>
          <p:txBody>
            <a:bodyPr wrap="none" lIns="144000" tIns="108000" rIns="144000" bIns="108000" rtlCol="0" anchor="ctr">
              <a:prstTxWarp prst="textArchUp">
                <a:avLst>
                  <a:gd name="adj" fmla="val 6201631"/>
                </a:avLst>
              </a:prstTxWarp>
              <a:noAutofit/>
            </a:bodyPr>
            <a:lstStyle/>
            <a:p>
              <a:pPr algn="ctr"/>
              <a:r>
                <a:rPr lang="en-US" sz="2400" dirty="0">
                  <a:solidFill>
                    <a:schemeClr val="bg1"/>
                  </a:solidFill>
                </a:rPr>
                <a:t>	   Write Your Title...</a:t>
              </a:r>
            </a:p>
          </p:txBody>
        </p:sp>
      </p:grpSp>
      <p:sp>
        <p:nvSpPr>
          <p:cNvPr id="38" name="Double Bracket 37">
            <a:extLst>
              <a:ext uri="{FF2B5EF4-FFF2-40B4-BE49-F238E27FC236}">
                <a16:creationId xmlns:a16="http://schemas.microsoft.com/office/drawing/2014/main" id="{596600AA-A6C8-42F3-AF21-9EEB3FB7A354}"/>
              </a:ext>
            </a:extLst>
          </p:cNvPr>
          <p:cNvSpPr/>
          <p:nvPr/>
        </p:nvSpPr>
        <p:spPr>
          <a:xfrm>
            <a:off x="608207" y="1284026"/>
            <a:ext cx="2733342" cy="1460234"/>
          </a:xfrm>
          <a:prstGeom prst="bracketPair">
            <a:avLst>
              <a:gd name="adj" fmla="val 0"/>
            </a:avLst>
          </a:prstGeom>
          <a:solidFill>
            <a:srgbClr val="E4E8EC">
              <a:alpha val="80000"/>
            </a:srgbClr>
          </a:solidFill>
          <a:ln w="381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39" name="Double Bracket 38">
            <a:extLst>
              <a:ext uri="{FF2B5EF4-FFF2-40B4-BE49-F238E27FC236}">
                <a16:creationId xmlns:a16="http://schemas.microsoft.com/office/drawing/2014/main" id="{9ED63962-397A-4607-98A2-32F60C637557}"/>
              </a:ext>
            </a:extLst>
          </p:cNvPr>
          <p:cNvSpPr/>
          <p:nvPr/>
        </p:nvSpPr>
        <p:spPr>
          <a:xfrm>
            <a:off x="608207" y="2986221"/>
            <a:ext cx="2733342" cy="1460234"/>
          </a:xfrm>
          <a:prstGeom prst="bracketPair">
            <a:avLst>
              <a:gd name="adj" fmla="val 0"/>
            </a:avLst>
          </a:prstGeom>
          <a:solidFill>
            <a:srgbClr val="E4E8EC">
              <a:alpha val="80000"/>
            </a:srgbClr>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0" name="Double Bracket 39">
            <a:extLst>
              <a:ext uri="{FF2B5EF4-FFF2-40B4-BE49-F238E27FC236}">
                <a16:creationId xmlns:a16="http://schemas.microsoft.com/office/drawing/2014/main" id="{A19C086F-8CE6-4A9C-8FA6-1A0BED073C4E}"/>
              </a:ext>
            </a:extLst>
          </p:cNvPr>
          <p:cNvSpPr/>
          <p:nvPr/>
        </p:nvSpPr>
        <p:spPr>
          <a:xfrm>
            <a:off x="608207" y="4688416"/>
            <a:ext cx="2733342" cy="1460234"/>
          </a:xfrm>
          <a:prstGeom prst="bracketPair">
            <a:avLst>
              <a:gd name="adj" fmla="val 0"/>
            </a:avLst>
          </a:prstGeom>
          <a:solidFill>
            <a:srgbClr val="E4E8EC">
              <a:alpha val="80000"/>
            </a:srgbClr>
          </a:solidFill>
          <a:ln w="38100">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1" name="Double Bracket 40">
            <a:extLst>
              <a:ext uri="{FF2B5EF4-FFF2-40B4-BE49-F238E27FC236}">
                <a16:creationId xmlns:a16="http://schemas.microsoft.com/office/drawing/2014/main" id="{E5953C17-2E8D-4543-89E0-BE454B0D9385}"/>
              </a:ext>
            </a:extLst>
          </p:cNvPr>
          <p:cNvSpPr/>
          <p:nvPr/>
        </p:nvSpPr>
        <p:spPr>
          <a:xfrm>
            <a:off x="8850452" y="1284026"/>
            <a:ext cx="2733342" cy="1460234"/>
          </a:xfrm>
          <a:prstGeom prst="bracketPair">
            <a:avLst>
              <a:gd name="adj" fmla="val 0"/>
            </a:avLst>
          </a:prstGeom>
          <a:solidFill>
            <a:srgbClr val="E4E8EC">
              <a:alpha val="80000"/>
            </a:srgbClr>
          </a:solidFill>
          <a:ln w="381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2" name="Double Bracket 41">
            <a:extLst>
              <a:ext uri="{FF2B5EF4-FFF2-40B4-BE49-F238E27FC236}">
                <a16:creationId xmlns:a16="http://schemas.microsoft.com/office/drawing/2014/main" id="{8C0100A6-BC47-4DEA-BC54-8B2723B2DBB2}"/>
              </a:ext>
            </a:extLst>
          </p:cNvPr>
          <p:cNvSpPr/>
          <p:nvPr/>
        </p:nvSpPr>
        <p:spPr>
          <a:xfrm>
            <a:off x="8850452" y="2986221"/>
            <a:ext cx="2733342" cy="1460234"/>
          </a:xfrm>
          <a:prstGeom prst="bracketPair">
            <a:avLst>
              <a:gd name="adj" fmla="val 0"/>
            </a:avLst>
          </a:prstGeom>
          <a:solidFill>
            <a:srgbClr val="E4E8EC">
              <a:alpha val="80000"/>
            </a:srgbClr>
          </a:solidFill>
          <a:ln w="3810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sp>
        <p:nvSpPr>
          <p:cNvPr id="43" name="Double Bracket 42">
            <a:extLst>
              <a:ext uri="{FF2B5EF4-FFF2-40B4-BE49-F238E27FC236}">
                <a16:creationId xmlns:a16="http://schemas.microsoft.com/office/drawing/2014/main" id="{61EABFC2-6AA9-49C1-AF78-5204B65B675A}"/>
              </a:ext>
            </a:extLst>
          </p:cNvPr>
          <p:cNvSpPr/>
          <p:nvPr/>
        </p:nvSpPr>
        <p:spPr>
          <a:xfrm>
            <a:off x="8850452" y="4688416"/>
            <a:ext cx="2733342" cy="1460234"/>
          </a:xfrm>
          <a:prstGeom prst="bracketPair">
            <a:avLst>
              <a:gd name="adj" fmla="val 0"/>
            </a:avLst>
          </a:prstGeom>
          <a:solidFill>
            <a:srgbClr val="E4E8EC">
              <a:alpha val="80000"/>
            </a:srgbClr>
          </a:solidFill>
          <a:ln w="38100">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lvl="0" algn="ctr">
              <a:spcBef>
                <a:spcPts val="300"/>
              </a:spcBef>
              <a:spcAft>
                <a:spcPts val="1200"/>
              </a:spcAft>
            </a:pPr>
            <a:r>
              <a:rPr lang="en-US" dirty="0">
                <a:solidFill>
                  <a:prstClr val="black"/>
                </a:solidFill>
              </a:rPr>
              <a:t>Write your text here. Add your description of an item. Fill the textbox with your description.</a:t>
            </a:r>
          </a:p>
        </p:txBody>
      </p:sp>
      <p:pic>
        <p:nvPicPr>
          <p:cNvPr id="31" name="Grafika 30">
            <a:extLst>
              <a:ext uri="{FF2B5EF4-FFF2-40B4-BE49-F238E27FC236}">
                <a16:creationId xmlns:a16="http://schemas.microsoft.com/office/drawing/2014/main" id="{91B78774-01D7-49E9-990D-AA8724341BEE}"/>
              </a:ext>
            </a:extLst>
          </p:cNvPr>
          <p:cNvPicPr>
            <a:picLocks noChangeAspect="1"/>
          </p:cNvPicPr>
          <p:nvPr/>
        </p:nvPicPr>
        <p:blipFill>
          <a:blip/>
          <a:stretch>
            <a:fillRect/>
          </a:stretch>
        </p:blipFill>
        <p:spPr>
          <a:xfrm>
            <a:off x="4777954" y="2599564"/>
            <a:ext cx="319826" cy="459240"/>
          </a:xfrm>
          <a:prstGeom prst="rect">
            <a:avLst/>
          </a:prstGeom>
        </p:spPr>
      </p:pic>
      <p:sp>
        <p:nvSpPr>
          <p:cNvPr id="32" name="Freeform 22">
            <a:extLst>
              <a:ext uri="{FF2B5EF4-FFF2-40B4-BE49-F238E27FC236}">
                <a16:creationId xmlns:a16="http://schemas.microsoft.com/office/drawing/2014/main" id="{4402A8BA-94F8-4C73-A246-F4E92E7F409A}"/>
              </a:ext>
            </a:extLst>
          </p:cNvPr>
          <p:cNvSpPr>
            <a:spLocks noChangeAspect="1" noEditPoints="1"/>
          </p:cNvSpPr>
          <p:nvPr/>
        </p:nvSpPr>
        <p:spPr bwMode="auto">
          <a:xfrm>
            <a:off x="4025324" y="1535843"/>
            <a:ext cx="467926" cy="36833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A63C03D6-FC4C-4FA1-A5B7-31C91081A7EE}"/>
              </a:ext>
            </a:extLst>
          </p:cNvPr>
          <p:cNvSpPr>
            <a:spLocks noChangeAspect="1" noEditPoints="1"/>
          </p:cNvSpPr>
          <p:nvPr/>
        </p:nvSpPr>
        <p:spPr bwMode="auto">
          <a:xfrm>
            <a:off x="6498444" y="4466716"/>
            <a:ext cx="510048" cy="4097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6">
            <a:extLst>
              <a:ext uri="{FF2B5EF4-FFF2-40B4-BE49-F238E27FC236}">
                <a16:creationId xmlns:a16="http://schemas.microsoft.com/office/drawing/2014/main" id="{5DF67B60-3829-4A51-B0A5-BC63B11BDA26}"/>
              </a:ext>
            </a:extLst>
          </p:cNvPr>
          <p:cNvSpPr>
            <a:spLocks noChangeAspect="1"/>
          </p:cNvSpPr>
          <p:nvPr/>
        </p:nvSpPr>
        <p:spPr bwMode="auto">
          <a:xfrm>
            <a:off x="7589232" y="2062249"/>
            <a:ext cx="477742" cy="40322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6">
            <a:extLst>
              <a:ext uri="{FF2B5EF4-FFF2-40B4-BE49-F238E27FC236}">
                <a16:creationId xmlns:a16="http://schemas.microsoft.com/office/drawing/2014/main" id="{034066F4-8085-4EE9-8FB5-C8F228EBFECD}"/>
              </a:ext>
            </a:extLst>
          </p:cNvPr>
          <p:cNvSpPr>
            <a:spLocks noChangeAspect="1" noEditPoints="1"/>
          </p:cNvSpPr>
          <p:nvPr/>
        </p:nvSpPr>
        <p:spPr bwMode="auto">
          <a:xfrm>
            <a:off x="4838550" y="5057201"/>
            <a:ext cx="346886" cy="411730"/>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EB290202-6357-49E0-9EF5-D208A1587DE4}"/>
              </a:ext>
            </a:extLst>
          </p:cNvPr>
          <p:cNvSpPr>
            <a:spLocks noChangeAspect="1" noEditPoints="1"/>
          </p:cNvSpPr>
          <p:nvPr/>
        </p:nvSpPr>
        <p:spPr bwMode="auto">
          <a:xfrm>
            <a:off x="7624494" y="5424987"/>
            <a:ext cx="226486" cy="509594"/>
          </a:xfrm>
          <a:custGeom>
            <a:avLst/>
            <a:gdLst>
              <a:gd name="T0" fmla="*/ 46 w 143"/>
              <a:gd name="T1" fmla="*/ 33 h 354"/>
              <a:gd name="T2" fmla="*/ 72 w 143"/>
              <a:gd name="T3" fmla="*/ 0 h 354"/>
              <a:gd name="T4" fmla="*/ 98 w 143"/>
              <a:gd name="T5" fmla="*/ 33 h 354"/>
              <a:gd name="T6" fmla="*/ 72 w 143"/>
              <a:gd name="T7" fmla="*/ 66 h 354"/>
              <a:gd name="T8" fmla="*/ 46 w 143"/>
              <a:gd name="T9" fmla="*/ 33 h 354"/>
              <a:gd name="T10" fmla="*/ 143 w 143"/>
              <a:gd name="T11" fmla="*/ 136 h 354"/>
              <a:gd name="T12" fmla="*/ 94 w 143"/>
              <a:gd name="T13" fmla="*/ 75 h 354"/>
              <a:gd name="T14" fmla="*/ 50 w 143"/>
              <a:gd name="T15" fmla="*/ 75 h 354"/>
              <a:gd name="T16" fmla="*/ 0 w 143"/>
              <a:gd name="T17" fmla="*/ 136 h 354"/>
              <a:gd name="T18" fmla="*/ 0 w 143"/>
              <a:gd name="T19" fmla="*/ 209 h 354"/>
              <a:gd name="T20" fmla="*/ 13 w 143"/>
              <a:gd name="T21" fmla="*/ 222 h 354"/>
              <a:gd name="T22" fmla="*/ 27 w 143"/>
              <a:gd name="T23" fmla="*/ 209 h 354"/>
              <a:gd name="T24" fmla="*/ 27 w 143"/>
              <a:gd name="T25" fmla="*/ 149 h 354"/>
              <a:gd name="T26" fmla="*/ 36 w 143"/>
              <a:gd name="T27" fmla="*/ 121 h 354"/>
              <a:gd name="T28" fmla="*/ 36 w 143"/>
              <a:gd name="T29" fmla="*/ 150 h 354"/>
              <a:gd name="T30" fmla="*/ 36 w 143"/>
              <a:gd name="T31" fmla="*/ 202 h 354"/>
              <a:gd name="T32" fmla="*/ 36 w 143"/>
              <a:gd name="T33" fmla="*/ 209 h 354"/>
              <a:gd name="T34" fmla="*/ 36 w 143"/>
              <a:gd name="T35" fmla="*/ 335 h 354"/>
              <a:gd name="T36" fmla="*/ 52 w 143"/>
              <a:gd name="T37" fmla="*/ 353 h 354"/>
              <a:gd name="T38" fmla="*/ 68 w 143"/>
              <a:gd name="T39" fmla="*/ 335 h 354"/>
              <a:gd name="T40" fmla="*/ 68 w 143"/>
              <a:gd name="T41" fmla="*/ 211 h 354"/>
              <a:gd name="T42" fmla="*/ 76 w 143"/>
              <a:gd name="T43" fmla="*/ 211 h 354"/>
              <a:gd name="T44" fmla="*/ 77 w 143"/>
              <a:gd name="T45" fmla="*/ 336 h 354"/>
              <a:gd name="T46" fmla="*/ 93 w 143"/>
              <a:gd name="T47" fmla="*/ 354 h 354"/>
              <a:gd name="T48" fmla="*/ 109 w 143"/>
              <a:gd name="T49" fmla="*/ 336 h 354"/>
              <a:gd name="T50" fmla="*/ 109 w 143"/>
              <a:gd name="T51" fmla="*/ 210 h 354"/>
              <a:gd name="T52" fmla="*/ 109 w 143"/>
              <a:gd name="T53" fmla="*/ 203 h 354"/>
              <a:gd name="T54" fmla="*/ 109 w 143"/>
              <a:gd name="T55" fmla="*/ 151 h 354"/>
              <a:gd name="T56" fmla="*/ 109 w 143"/>
              <a:gd name="T57" fmla="*/ 122 h 354"/>
              <a:gd name="T58" fmla="*/ 117 w 143"/>
              <a:gd name="T59" fmla="*/ 149 h 354"/>
              <a:gd name="T60" fmla="*/ 117 w 143"/>
              <a:gd name="T61" fmla="*/ 209 h 354"/>
              <a:gd name="T62" fmla="*/ 130 w 143"/>
              <a:gd name="T63" fmla="*/ 222 h 354"/>
              <a:gd name="T64" fmla="*/ 143 w 143"/>
              <a:gd name="T65" fmla="*/ 209 h 354"/>
              <a:gd name="T66" fmla="*/ 143 w 143"/>
              <a:gd name="T67" fmla="*/ 13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54">
                <a:moveTo>
                  <a:pt x="46" y="33"/>
                </a:moveTo>
                <a:cubicBezTo>
                  <a:pt x="46" y="15"/>
                  <a:pt x="57" y="0"/>
                  <a:pt x="72" y="0"/>
                </a:cubicBezTo>
                <a:cubicBezTo>
                  <a:pt x="86" y="0"/>
                  <a:pt x="98" y="15"/>
                  <a:pt x="98" y="33"/>
                </a:cubicBezTo>
                <a:cubicBezTo>
                  <a:pt x="98" y="51"/>
                  <a:pt x="86" y="66"/>
                  <a:pt x="72" y="66"/>
                </a:cubicBezTo>
                <a:cubicBezTo>
                  <a:pt x="57" y="66"/>
                  <a:pt x="46" y="51"/>
                  <a:pt x="46" y="33"/>
                </a:cubicBezTo>
                <a:close/>
                <a:moveTo>
                  <a:pt x="143" y="136"/>
                </a:moveTo>
                <a:cubicBezTo>
                  <a:pt x="142" y="121"/>
                  <a:pt x="132" y="75"/>
                  <a:pt x="94" y="75"/>
                </a:cubicBezTo>
                <a:cubicBezTo>
                  <a:pt x="50" y="75"/>
                  <a:pt x="50" y="75"/>
                  <a:pt x="50" y="75"/>
                </a:cubicBezTo>
                <a:cubicBezTo>
                  <a:pt x="14" y="74"/>
                  <a:pt x="0" y="121"/>
                  <a:pt x="0" y="136"/>
                </a:cubicBezTo>
                <a:cubicBezTo>
                  <a:pt x="0" y="136"/>
                  <a:pt x="0" y="209"/>
                  <a:pt x="0" y="209"/>
                </a:cubicBezTo>
                <a:cubicBezTo>
                  <a:pt x="0" y="217"/>
                  <a:pt x="6" y="222"/>
                  <a:pt x="13" y="222"/>
                </a:cubicBezTo>
                <a:cubicBezTo>
                  <a:pt x="21" y="222"/>
                  <a:pt x="27" y="217"/>
                  <a:pt x="27" y="209"/>
                </a:cubicBezTo>
                <a:cubicBezTo>
                  <a:pt x="27" y="149"/>
                  <a:pt x="27" y="149"/>
                  <a:pt x="27" y="149"/>
                </a:cubicBezTo>
                <a:cubicBezTo>
                  <a:pt x="27" y="149"/>
                  <a:pt x="26" y="121"/>
                  <a:pt x="36" y="121"/>
                </a:cubicBezTo>
                <a:cubicBezTo>
                  <a:pt x="36" y="132"/>
                  <a:pt x="36" y="150"/>
                  <a:pt x="36" y="150"/>
                </a:cubicBezTo>
                <a:cubicBezTo>
                  <a:pt x="36" y="202"/>
                  <a:pt x="36" y="202"/>
                  <a:pt x="36" y="202"/>
                </a:cubicBezTo>
                <a:cubicBezTo>
                  <a:pt x="36" y="209"/>
                  <a:pt x="36" y="209"/>
                  <a:pt x="36" y="209"/>
                </a:cubicBezTo>
                <a:cubicBezTo>
                  <a:pt x="36" y="335"/>
                  <a:pt x="36" y="335"/>
                  <a:pt x="36" y="335"/>
                </a:cubicBezTo>
                <a:cubicBezTo>
                  <a:pt x="36" y="345"/>
                  <a:pt x="42" y="353"/>
                  <a:pt x="52" y="353"/>
                </a:cubicBezTo>
                <a:cubicBezTo>
                  <a:pt x="61" y="353"/>
                  <a:pt x="68" y="345"/>
                  <a:pt x="68" y="335"/>
                </a:cubicBezTo>
                <a:cubicBezTo>
                  <a:pt x="68" y="211"/>
                  <a:pt x="68" y="211"/>
                  <a:pt x="68" y="211"/>
                </a:cubicBezTo>
                <a:cubicBezTo>
                  <a:pt x="76" y="211"/>
                  <a:pt x="76" y="211"/>
                  <a:pt x="76" y="211"/>
                </a:cubicBezTo>
                <a:cubicBezTo>
                  <a:pt x="77" y="336"/>
                  <a:pt x="77" y="336"/>
                  <a:pt x="77" y="336"/>
                </a:cubicBezTo>
                <a:cubicBezTo>
                  <a:pt x="77" y="346"/>
                  <a:pt x="83" y="354"/>
                  <a:pt x="93" y="354"/>
                </a:cubicBezTo>
                <a:cubicBezTo>
                  <a:pt x="103" y="354"/>
                  <a:pt x="109" y="346"/>
                  <a:pt x="109" y="336"/>
                </a:cubicBezTo>
                <a:cubicBezTo>
                  <a:pt x="109" y="210"/>
                  <a:pt x="109" y="210"/>
                  <a:pt x="109" y="210"/>
                </a:cubicBezTo>
                <a:cubicBezTo>
                  <a:pt x="109" y="203"/>
                  <a:pt x="109" y="203"/>
                  <a:pt x="109" y="203"/>
                </a:cubicBezTo>
                <a:cubicBezTo>
                  <a:pt x="109" y="151"/>
                  <a:pt x="109" y="151"/>
                  <a:pt x="109" y="151"/>
                </a:cubicBezTo>
                <a:cubicBezTo>
                  <a:pt x="109" y="151"/>
                  <a:pt x="110" y="139"/>
                  <a:pt x="109" y="122"/>
                </a:cubicBezTo>
                <a:cubicBezTo>
                  <a:pt x="117" y="125"/>
                  <a:pt x="117" y="149"/>
                  <a:pt x="117" y="149"/>
                </a:cubicBezTo>
                <a:cubicBezTo>
                  <a:pt x="117" y="209"/>
                  <a:pt x="117" y="209"/>
                  <a:pt x="117" y="209"/>
                </a:cubicBezTo>
                <a:cubicBezTo>
                  <a:pt x="117" y="217"/>
                  <a:pt x="123" y="222"/>
                  <a:pt x="130" y="222"/>
                </a:cubicBezTo>
                <a:cubicBezTo>
                  <a:pt x="137" y="222"/>
                  <a:pt x="143" y="217"/>
                  <a:pt x="143" y="209"/>
                </a:cubicBezTo>
                <a:cubicBezTo>
                  <a:pt x="143" y="209"/>
                  <a:pt x="143" y="136"/>
                  <a:pt x="143" y="136"/>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r>
              <a:rPr lang="en-US" dirty="0"/>
              <a:t> </a:t>
            </a:r>
          </a:p>
        </p:txBody>
      </p:sp>
    </p:spTree>
    <p:extLst>
      <p:ext uri="{BB962C8B-B14F-4D97-AF65-F5344CB8AC3E}">
        <p14:creationId xmlns:p14="http://schemas.microsoft.com/office/powerpoint/2010/main" val="219518337"/>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8F6933-0688-4172-B0B1-837DF195BD6F}"/>
              </a:ext>
            </a:extLst>
          </p:cNvPr>
          <p:cNvSpPr>
            <a:spLocks noGrp="1"/>
          </p:cNvSpPr>
          <p:nvPr>
            <p:ph type="title"/>
          </p:nvPr>
        </p:nvSpPr>
        <p:spPr/>
        <p:txBody>
          <a:bodyPr>
            <a:normAutofit fontScale="90000"/>
          </a:bodyPr>
          <a:lstStyle/>
          <a:p>
            <a:r>
              <a:rPr lang="en-US" dirty="0"/>
              <a:t>Corporation &amp; LLC Comparison Diagram</a:t>
            </a:r>
          </a:p>
        </p:txBody>
      </p:sp>
      <p:grpSp>
        <p:nvGrpSpPr>
          <p:cNvPr id="30" name="Grupa 29">
            <a:extLst>
              <a:ext uri="{FF2B5EF4-FFF2-40B4-BE49-F238E27FC236}">
                <a16:creationId xmlns:a16="http://schemas.microsoft.com/office/drawing/2014/main" id="{5EC87A5C-2D7D-4391-B9F1-6481A53D23C9}"/>
              </a:ext>
            </a:extLst>
          </p:cNvPr>
          <p:cNvGrpSpPr/>
          <p:nvPr/>
        </p:nvGrpSpPr>
        <p:grpSpPr>
          <a:xfrm>
            <a:off x="633613" y="1224047"/>
            <a:ext cx="4848878" cy="4763055"/>
            <a:chOff x="633613" y="1224047"/>
            <a:chExt cx="4848878" cy="4763055"/>
          </a:xfrm>
        </p:grpSpPr>
        <p:grpSp>
          <p:nvGrpSpPr>
            <p:cNvPr id="21" name="Grupa 20">
              <a:extLst>
                <a:ext uri="{FF2B5EF4-FFF2-40B4-BE49-F238E27FC236}">
                  <a16:creationId xmlns:a16="http://schemas.microsoft.com/office/drawing/2014/main" id="{99195DAF-9434-4CA0-8836-E690AD728BDC}"/>
                </a:ext>
              </a:extLst>
            </p:cNvPr>
            <p:cNvGrpSpPr/>
            <p:nvPr/>
          </p:nvGrpSpPr>
          <p:grpSpPr>
            <a:xfrm>
              <a:off x="633613" y="1224047"/>
              <a:ext cx="4848878" cy="4763055"/>
              <a:chOff x="633613" y="1136163"/>
              <a:chExt cx="4848878" cy="4763055"/>
            </a:xfrm>
          </p:grpSpPr>
          <p:grpSp>
            <p:nvGrpSpPr>
              <p:cNvPr id="7" name="Grupa 6">
                <a:extLst>
                  <a:ext uri="{FF2B5EF4-FFF2-40B4-BE49-F238E27FC236}">
                    <a16:creationId xmlns:a16="http://schemas.microsoft.com/office/drawing/2014/main" id="{D44D8719-7135-4161-A8C2-DA40B262EB71}"/>
                  </a:ext>
                </a:extLst>
              </p:cNvPr>
              <p:cNvGrpSpPr/>
              <p:nvPr/>
            </p:nvGrpSpPr>
            <p:grpSpPr>
              <a:xfrm>
                <a:off x="633613" y="1136163"/>
                <a:ext cx="4301436" cy="4763055"/>
                <a:chOff x="633613" y="1136163"/>
                <a:chExt cx="4301436" cy="4763055"/>
              </a:xfrm>
            </p:grpSpPr>
            <p:sp>
              <p:nvSpPr>
                <p:cNvPr id="4" name="Freeform 5">
                  <a:extLst>
                    <a:ext uri="{FF2B5EF4-FFF2-40B4-BE49-F238E27FC236}">
                      <a16:creationId xmlns:a16="http://schemas.microsoft.com/office/drawing/2014/main" id="{1931D25F-8813-4FF1-862B-75203D32626C}"/>
                    </a:ext>
                  </a:extLst>
                </p:cNvPr>
                <p:cNvSpPr>
                  <a:spLocks noEditPoints="1"/>
                </p:cNvSpPr>
                <p:nvPr/>
              </p:nvSpPr>
              <p:spPr bwMode="auto">
                <a:xfrm>
                  <a:off x="633613" y="1452881"/>
                  <a:ext cx="4300437" cy="4446337"/>
                </a:xfrm>
                <a:custGeom>
                  <a:avLst/>
                  <a:gdLst>
                    <a:gd name="T0" fmla="*/ 2065 w 2065"/>
                    <a:gd name="T1" fmla="*/ 578 h 3533"/>
                    <a:gd name="T2" fmla="*/ 2065 w 2065"/>
                    <a:gd name="T3" fmla="*/ 3533 h 3533"/>
                    <a:gd name="T4" fmla="*/ 0 w 2065"/>
                    <a:gd name="T5" fmla="*/ 3533 h 3533"/>
                    <a:gd name="T6" fmla="*/ 0 w 2065"/>
                    <a:gd name="T7" fmla="*/ 0 h 3533"/>
                    <a:gd name="T8" fmla="*/ 2065 w 2065"/>
                    <a:gd name="T9" fmla="*/ 0 h 3533"/>
                    <a:gd name="T10" fmla="*/ 2065 w 2065"/>
                    <a:gd name="T11" fmla="*/ 251 h 3533"/>
                    <a:gd name="T12" fmla="*/ 2065 w 2065"/>
                    <a:gd name="T13" fmla="*/ 578 h 3533"/>
                    <a:gd name="T14" fmla="*/ 2065 w 2065"/>
                    <a:gd name="T15" fmla="*/ 578 h 3533"/>
                    <a:gd name="T16" fmla="*/ 2065 w 2065"/>
                    <a:gd name="T17" fmla="*/ 429 h 3533"/>
                    <a:gd name="T18" fmla="*/ 2065 w 2065"/>
                    <a:gd name="T19" fmla="*/ 429 h 3533"/>
                    <a:gd name="T20" fmla="*/ 2065 w 2065"/>
                    <a:gd name="T21" fmla="*/ 348 h 3533"/>
                    <a:gd name="T22" fmla="*/ 2065 w 2065"/>
                    <a:gd name="T23" fmla="*/ 429 h 3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5" h="3533">
                      <a:moveTo>
                        <a:pt x="2065" y="578"/>
                      </a:moveTo>
                      <a:lnTo>
                        <a:pt x="2065" y="3533"/>
                      </a:lnTo>
                      <a:lnTo>
                        <a:pt x="0" y="3533"/>
                      </a:lnTo>
                      <a:lnTo>
                        <a:pt x="0" y="0"/>
                      </a:lnTo>
                      <a:lnTo>
                        <a:pt x="2065" y="0"/>
                      </a:lnTo>
                      <a:lnTo>
                        <a:pt x="2065" y="251"/>
                      </a:lnTo>
                      <a:moveTo>
                        <a:pt x="2065" y="578"/>
                      </a:moveTo>
                      <a:lnTo>
                        <a:pt x="2065" y="578"/>
                      </a:lnTo>
                      <a:moveTo>
                        <a:pt x="2065" y="429"/>
                      </a:moveTo>
                      <a:lnTo>
                        <a:pt x="2065" y="429"/>
                      </a:lnTo>
                      <a:moveTo>
                        <a:pt x="2065" y="348"/>
                      </a:moveTo>
                      <a:lnTo>
                        <a:pt x="2065" y="429"/>
                      </a:lnTo>
                    </a:path>
                  </a:pathLst>
                </a:custGeom>
                <a:solidFill>
                  <a:schemeClr val="bg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noAutofit/>
                </a:bodyPr>
                <a:lstStyle/>
                <a:p>
                  <a:pPr algn="ctr"/>
                  <a:endParaRPr lang="en-US" sz="3600" dirty="0"/>
                </a:p>
              </p:txBody>
            </p:sp>
            <p:sp>
              <p:nvSpPr>
                <p:cNvPr id="6" name="TextBox 5">
                  <a:extLst>
                    <a:ext uri="{FF2B5EF4-FFF2-40B4-BE49-F238E27FC236}">
                      <a16:creationId xmlns:a16="http://schemas.microsoft.com/office/drawing/2014/main" id="{63BA370E-3BC6-4F46-8950-A273022BABB8}"/>
                    </a:ext>
                  </a:extLst>
                </p:cNvPr>
                <p:cNvSpPr txBox="1"/>
                <p:nvPr/>
              </p:nvSpPr>
              <p:spPr>
                <a:xfrm>
                  <a:off x="1294729" y="2087055"/>
                  <a:ext cx="2916000" cy="3744416"/>
                </a:xfrm>
                <a:prstGeom prst="rect">
                  <a:avLst/>
                </a:prstGeom>
                <a:noFill/>
              </p:spPr>
              <p:txBody>
                <a:bodyPr wrap="square" lIns="144000" tIns="108000" rIns="144000" bIns="108000" rtlCol="0" anchor="t">
                  <a:noAutofit/>
                </a:bodyPr>
                <a:lstStyle/>
                <a:p>
                  <a:pPr>
                    <a:spcAft>
                      <a:spcPts val="1200"/>
                    </a:spcAft>
                  </a:pPr>
                  <a:r>
                    <a:rPr lang="en-US" altLang="ru-RU" sz="1600" dirty="0">
                      <a:cs typeface="Open Sans" panose="020B0606030504020204" pitchFamily="34" charset="0"/>
                    </a:rPr>
                    <a:t>May issue shares of a stock to attract investors</a:t>
                  </a:r>
                </a:p>
                <a:p>
                  <a:pPr>
                    <a:spcAft>
                      <a:spcPts val="1200"/>
                    </a:spcAft>
                  </a:pPr>
                  <a:r>
                    <a:rPr lang="en-US" altLang="ru-RU" sz="1600" dirty="0">
                      <a:cs typeface="Open Sans" panose="020B0606030504020204" pitchFamily="34" charset="0"/>
                    </a:rPr>
                    <a:t>Corporate income splitting may help lower overall tax liability</a:t>
                  </a:r>
                </a:p>
                <a:p>
                  <a:pPr>
                    <a:spcAft>
                      <a:spcPts val="1200"/>
                    </a:spcAft>
                  </a:pPr>
                  <a:r>
                    <a:rPr lang="en-US" altLang="ru-RU" sz="1600" dirty="0">
                      <a:cs typeface="Open Sans" panose="020B0606030504020204" pitchFamily="34" charset="0"/>
                    </a:rPr>
                    <a:t>Double tax of corporate profits and shareholders dividends</a:t>
                  </a:r>
                </a:p>
                <a:p>
                  <a:pPr>
                    <a:spcAft>
                      <a:spcPts val="1200"/>
                    </a:spcAft>
                  </a:pPr>
                  <a:r>
                    <a:rPr lang="en-US" altLang="ru-RU" sz="1600" dirty="0">
                      <a:cs typeface="Open Sans" panose="020B0606030504020204" pitchFamily="34" charset="0"/>
                    </a:rPr>
                    <a:t>Must hold annual meeting and record minutes</a:t>
                  </a:r>
                </a:p>
                <a:p>
                  <a:pPr>
                    <a:spcAft>
                      <a:spcPts val="1200"/>
                    </a:spcAft>
                  </a:pPr>
                  <a:r>
                    <a:rPr lang="en-US" altLang="ru-RU" sz="1600" dirty="0">
                      <a:cs typeface="Open Sans" panose="020B0606030504020204" pitchFamily="34" charset="0"/>
                    </a:rPr>
                    <a:t>S Corporation have restriction on number and types of owners</a:t>
                  </a:r>
                </a:p>
                <a:p>
                  <a:pPr marL="285750" indent="-285750">
                    <a:buFont typeface="Calibri" panose="020F0502020204030204" pitchFamily="34" charset="0"/>
                    <a:buChar char="-"/>
                  </a:pPr>
                  <a:endParaRPr lang="en-US" altLang="ru-RU" sz="1600" dirty="0">
                    <a:cs typeface="Open Sans" panose="020B0606030504020204" pitchFamily="34" charset="0"/>
                  </a:endParaRPr>
                </a:p>
              </p:txBody>
            </p:sp>
            <p:cxnSp>
              <p:nvCxnSpPr>
                <p:cNvPr id="26" name="Straight Connector 62">
                  <a:extLst>
                    <a:ext uri="{FF2B5EF4-FFF2-40B4-BE49-F238E27FC236}">
                      <a16:creationId xmlns:a16="http://schemas.microsoft.com/office/drawing/2014/main" id="{97347C69-B4BB-47C0-BBFC-88022006BD87}"/>
                    </a:ext>
                  </a:extLst>
                </p:cNvPr>
                <p:cNvCxnSpPr>
                  <a:cxnSpLocks/>
                </p:cNvCxnSpPr>
                <p:nvPr/>
              </p:nvCxnSpPr>
              <p:spPr>
                <a:xfrm>
                  <a:off x="633613" y="5899218"/>
                  <a:ext cx="4300437" cy="0"/>
                </a:xfrm>
                <a:prstGeom prst="line">
                  <a:avLst/>
                </a:prstGeom>
                <a:solidFill>
                  <a:schemeClr val="accent3"/>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cxnSp>
            <p:sp>
              <p:nvSpPr>
                <p:cNvPr id="27" name="Prostokąt 41">
                  <a:extLst>
                    <a:ext uri="{FF2B5EF4-FFF2-40B4-BE49-F238E27FC236}">
                      <a16:creationId xmlns:a16="http://schemas.microsoft.com/office/drawing/2014/main" id="{70E8242B-6672-44D5-B8E1-1B8C0FFB8927}"/>
                    </a:ext>
                  </a:extLst>
                </p:cNvPr>
                <p:cNvSpPr/>
                <p:nvPr/>
              </p:nvSpPr>
              <p:spPr>
                <a:xfrm>
                  <a:off x="633613" y="1136163"/>
                  <a:ext cx="4301436" cy="622643"/>
                </a:xfrm>
                <a:prstGeom prst="roundRect">
                  <a:avLst>
                    <a:gd name="adj" fmla="val 50000"/>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Corporation</a:t>
                  </a:r>
                </a:p>
              </p:txBody>
            </p:sp>
          </p:grpSp>
          <p:grpSp>
            <p:nvGrpSpPr>
              <p:cNvPr id="25" name="Group 24">
                <a:extLst>
                  <a:ext uri="{FF2B5EF4-FFF2-40B4-BE49-F238E27FC236}">
                    <a16:creationId xmlns:a16="http://schemas.microsoft.com/office/drawing/2014/main" id="{83995E74-DACD-420F-BABE-73451BD8603E}"/>
                  </a:ext>
                </a:extLst>
              </p:cNvPr>
              <p:cNvGrpSpPr/>
              <p:nvPr/>
            </p:nvGrpSpPr>
            <p:grpSpPr>
              <a:xfrm>
                <a:off x="4378327" y="3263900"/>
                <a:ext cx="1104164" cy="1104164"/>
                <a:chOff x="4469047" y="3420123"/>
                <a:chExt cx="922724" cy="922724"/>
              </a:xfrm>
            </p:grpSpPr>
            <p:sp>
              <p:nvSpPr>
                <p:cNvPr id="5" name="Dowolny kształt 62">
                  <a:extLst>
                    <a:ext uri="{FF2B5EF4-FFF2-40B4-BE49-F238E27FC236}">
                      <a16:creationId xmlns:a16="http://schemas.microsoft.com/office/drawing/2014/main" id="{6BD2B7F5-239B-4DBC-80DE-0DC34CA76B67}"/>
                    </a:ext>
                  </a:extLst>
                </p:cNvPr>
                <p:cNvSpPr/>
                <p:nvPr/>
              </p:nvSpPr>
              <p:spPr>
                <a:xfrm>
                  <a:off x="4469047" y="3420123"/>
                  <a:ext cx="922724" cy="922724"/>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5"/>
                </a:solidFill>
                <a:ln w="107950">
                  <a:solidFill>
                    <a:schemeClr val="accent5">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B283CB0F-66F2-490A-9759-06FC591CB62A}"/>
                    </a:ext>
                  </a:extLst>
                </p:cNvPr>
                <p:cNvSpPr>
                  <a:spLocks noChangeAspect="1" noEditPoints="1"/>
                </p:cNvSpPr>
                <p:nvPr/>
              </p:nvSpPr>
              <p:spPr bwMode="auto">
                <a:xfrm>
                  <a:off x="4758779" y="3568925"/>
                  <a:ext cx="438510" cy="587016"/>
                </a:xfrm>
                <a:custGeom>
                  <a:avLst/>
                  <a:gdLst>
                    <a:gd name="T0" fmla="*/ 106 w 247"/>
                    <a:gd name="T1" fmla="*/ 278 h 331"/>
                    <a:gd name="T2" fmla="*/ 219 w 247"/>
                    <a:gd name="T3" fmla="*/ 288 h 331"/>
                    <a:gd name="T4" fmla="*/ 122 w 247"/>
                    <a:gd name="T5" fmla="*/ 267 h 331"/>
                    <a:gd name="T6" fmla="*/ 96 w 247"/>
                    <a:gd name="T7" fmla="*/ 267 h 331"/>
                    <a:gd name="T8" fmla="*/ 92 w 247"/>
                    <a:gd name="T9" fmla="*/ 331 h 331"/>
                    <a:gd name="T10" fmla="*/ 241 w 247"/>
                    <a:gd name="T11" fmla="*/ 267 h 331"/>
                    <a:gd name="T12" fmla="*/ 203 w 247"/>
                    <a:gd name="T13" fmla="*/ 253 h 331"/>
                    <a:gd name="T14" fmla="*/ 210 w 247"/>
                    <a:gd name="T15" fmla="*/ 253 h 331"/>
                    <a:gd name="T16" fmla="*/ 247 w 247"/>
                    <a:gd name="T17" fmla="*/ 258 h 331"/>
                    <a:gd name="T18" fmla="*/ 193 w 247"/>
                    <a:gd name="T19" fmla="*/ 243 h 331"/>
                    <a:gd name="T20" fmla="*/ 122 w 247"/>
                    <a:gd name="T21" fmla="*/ 243 h 331"/>
                    <a:gd name="T22" fmla="*/ 67 w 247"/>
                    <a:gd name="T23" fmla="*/ 258 h 331"/>
                    <a:gd name="T24" fmla="*/ 116 w 247"/>
                    <a:gd name="T25" fmla="*/ 215 h 331"/>
                    <a:gd name="T26" fmla="*/ 177 w 247"/>
                    <a:gd name="T27" fmla="*/ 187 h 331"/>
                    <a:gd name="T28" fmla="*/ 227 w 247"/>
                    <a:gd name="T29" fmla="*/ 215 h 331"/>
                    <a:gd name="T30" fmla="*/ 178 w 247"/>
                    <a:gd name="T31" fmla="*/ 200 h 331"/>
                    <a:gd name="T32" fmla="*/ 136 w 247"/>
                    <a:gd name="T33" fmla="*/ 200 h 331"/>
                    <a:gd name="T34" fmla="*/ 182 w 247"/>
                    <a:gd name="T35" fmla="*/ 215 h 331"/>
                    <a:gd name="T36" fmla="*/ 58 w 247"/>
                    <a:gd name="T37" fmla="*/ 312 h 331"/>
                    <a:gd name="T38" fmla="*/ 48 w 247"/>
                    <a:gd name="T39" fmla="*/ 276 h 331"/>
                    <a:gd name="T40" fmla="*/ 55 w 247"/>
                    <a:gd name="T41" fmla="*/ 268 h 331"/>
                    <a:gd name="T42" fmla="*/ 51 w 247"/>
                    <a:gd name="T43" fmla="*/ 235 h 331"/>
                    <a:gd name="T44" fmla="*/ 48 w 247"/>
                    <a:gd name="T45" fmla="*/ 193 h 331"/>
                    <a:gd name="T46" fmla="*/ 84 w 247"/>
                    <a:gd name="T47" fmla="*/ 197 h 331"/>
                    <a:gd name="T48" fmla="*/ 113 w 247"/>
                    <a:gd name="T49" fmla="*/ 186 h 331"/>
                    <a:gd name="T50" fmla="*/ 147 w 247"/>
                    <a:gd name="T51" fmla="*/ 151 h 331"/>
                    <a:gd name="T52" fmla="*/ 161 w 247"/>
                    <a:gd name="T53" fmla="*/ 44 h 331"/>
                    <a:gd name="T54" fmla="*/ 0 w 247"/>
                    <a:gd name="T55" fmla="*/ 42 h 331"/>
                    <a:gd name="T56" fmla="*/ 63 w 247"/>
                    <a:gd name="T57" fmla="*/ 331 h 331"/>
                    <a:gd name="T58" fmla="*/ 147 w 247"/>
                    <a:gd name="T59" fmla="*/ 100 h 331"/>
                    <a:gd name="T60" fmla="*/ 120 w 247"/>
                    <a:gd name="T61" fmla="*/ 109 h 331"/>
                    <a:gd name="T62" fmla="*/ 120 w 247"/>
                    <a:gd name="T63" fmla="*/ 142 h 331"/>
                    <a:gd name="T64" fmla="*/ 111 w 247"/>
                    <a:gd name="T65" fmla="*/ 66 h 331"/>
                    <a:gd name="T66" fmla="*/ 84 w 247"/>
                    <a:gd name="T67" fmla="*/ 66 h 331"/>
                    <a:gd name="T68" fmla="*/ 111 w 247"/>
                    <a:gd name="T69" fmla="*/ 142 h 331"/>
                    <a:gd name="T70" fmla="*/ 84 w 247"/>
                    <a:gd name="T71" fmla="*/ 151 h 331"/>
                    <a:gd name="T72" fmla="*/ 84 w 247"/>
                    <a:gd name="T73" fmla="*/ 183 h 331"/>
                    <a:gd name="T74" fmla="*/ 73 w 247"/>
                    <a:gd name="T75" fmla="*/ 66 h 331"/>
                    <a:gd name="T76" fmla="*/ 48 w 247"/>
                    <a:gd name="T77" fmla="*/ 66 h 331"/>
                    <a:gd name="T78" fmla="*/ 73 w 247"/>
                    <a:gd name="T79" fmla="*/ 142 h 331"/>
                    <a:gd name="T80" fmla="*/ 48 w 247"/>
                    <a:gd name="T81" fmla="*/ 151 h 331"/>
                    <a:gd name="T82" fmla="*/ 48 w 247"/>
                    <a:gd name="T83" fmla="*/ 183 h 331"/>
                    <a:gd name="T84" fmla="*/ 11 w 247"/>
                    <a:gd name="T85" fmla="*/ 308 h 331"/>
                    <a:gd name="T86" fmla="*/ 36 w 247"/>
                    <a:gd name="T87" fmla="*/ 308 h 331"/>
                    <a:gd name="T88" fmla="*/ 11 w 247"/>
                    <a:gd name="T89" fmla="*/ 235 h 331"/>
                    <a:gd name="T90" fmla="*/ 36 w 247"/>
                    <a:gd name="T91" fmla="*/ 226 h 331"/>
                    <a:gd name="T92" fmla="*/ 36 w 247"/>
                    <a:gd name="T93" fmla="*/ 193 h 331"/>
                    <a:gd name="T94" fmla="*/ 11 w 247"/>
                    <a:gd name="T95" fmla="*/ 183 h 331"/>
                    <a:gd name="T96" fmla="*/ 36 w 247"/>
                    <a:gd name="T97" fmla="*/ 183 h 331"/>
                    <a:gd name="T98" fmla="*/ 11 w 247"/>
                    <a:gd name="T99" fmla="*/ 109 h 331"/>
                    <a:gd name="T100" fmla="*/ 36 w 247"/>
                    <a:gd name="T101" fmla="*/ 100 h 331"/>
                    <a:gd name="T102" fmla="*/ 36 w 247"/>
                    <a:gd name="T103" fmla="*/ 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331">
                      <a:moveTo>
                        <a:pt x="113" y="253"/>
                      </a:moveTo>
                      <a:cubicBezTo>
                        <a:pt x="113" y="278"/>
                        <a:pt x="113" y="278"/>
                        <a:pt x="113" y="278"/>
                      </a:cubicBezTo>
                      <a:cubicBezTo>
                        <a:pt x="113" y="278"/>
                        <a:pt x="113" y="278"/>
                        <a:pt x="106" y="278"/>
                      </a:cubicBezTo>
                      <a:cubicBezTo>
                        <a:pt x="106" y="278"/>
                        <a:pt x="106" y="278"/>
                        <a:pt x="106" y="253"/>
                      </a:cubicBezTo>
                      <a:cubicBezTo>
                        <a:pt x="106" y="253"/>
                        <a:pt x="106" y="253"/>
                        <a:pt x="113" y="253"/>
                      </a:cubicBezTo>
                      <a:close/>
                      <a:moveTo>
                        <a:pt x="219" y="288"/>
                      </a:moveTo>
                      <a:cubicBezTo>
                        <a:pt x="219" y="288"/>
                        <a:pt x="219" y="288"/>
                        <a:pt x="193" y="288"/>
                      </a:cubicBezTo>
                      <a:cubicBezTo>
                        <a:pt x="193" y="288"/>
                        <a:pt x="193" y="288"/>
                        <a:pt x="193" y="267"/>
                      </a:cubicBezTo>
                      <a:cubicBezTo>
                        <a:pt x="193" y="267"/>
                        <a:pt x="193" y="267"/>
                        <a:pt x="122" y="267"/>
                      </a:cubicBezTo>
                      <a:cubicBezTo>
                        <a:pt x="122" y="267"/>
                        <a:pt x="122" y="267"/>
                        <a:pt x="122" y="288"/>
                      </a:cubicBezTo>
                      <a:cubicBezTo>
                        <a:pt x="122" y="288"/>
                        <a:pt x="122" y="288"/>
                        <a:pt x="96" y="288"/>
                      </a:cubicBezTo>
                      <a:cubicBezTo>
                        <a:pt x="96" y="288"/>
                        <a:pt x="96" y="288"/>
                        <a:pt x="96" y="267"/>
                      </a:cubicBezTo>
                      <a:cubicBezTo>
                        <a:pt x="96" y="267"/>
                        <a:pt x="96" y="267"/>
                        <a:pt x="74" y="267"/>
                      </a:cubicBezTo>
                      <a:cubicBezTo>
                        <a:pt x="74" y="267"/>
                        <a:pt x="74" y="267"/>
                        <a:pt x="74" y="312"/>
                      </a:cubicBezTo>
                      <a:cubicBezTo>
                        <a:pt x="74" y="323"/>
                        <a:pt x="82" y="331"/>
                        <a:pt x="92" y="331"/>
                      </a:cubicBezTo>
                      <a:cubicBezTo>
                        <a:pt x="92" y="331"/>
                        <a:pt x="92" y="331"/>
                        <a:pt x="222" y="331"/>
                      </a:cubicBezTo>
                      <a:cubicBezTo>
                        <a:pt x="233" y="331"/>
                        <a:pt x="241" y="323"/>
                        <a:pt x="241" y="312"/>
                      </a:cubicBezTo>
                      <a:cubicBezTo>
                        <a:pt x="241" y="312"/>
                        <a:pt x="241" y="312"/>
                        <a:pt x="241" y="267"/>
                      </a:cubicBezTo>
                      <a:cubicBezTo>
                        <a:pt x="241" y="267"/>
                        <a:pt x="241" y="267"/>
                        <a:pt x="219" y="267"/>
                      </a:cubicBezTo>
                      <a:cubicBezTo>
                        <a:pt x="219" y="267"/>
                        <a:pt x="219" y="267"/>
                        <a:pt x="219" y="288"/>
                      </a:cubicBezTo>
                      <a:close/>
                      <a:moveTo>
                        <a:pt x="203" y="253"/>
                      </a:moveTo>
                      <a:cubicBezTo>
                        <a:pt x="203" y="278"/>
                        <a:pt x="203" y="278"/>
                        <a:pt x="203" y="278"/>
                      </a:cubicBezTo>
                      <a:cubicBezTo>
                        <a:pt x="210" y="278"/>
                        <a:pt x="210" y="278"/>
                        <a:pt x="210" y="278"/>
                      </a:cubicBezTo>
                      <a:cubicBezTo>
                        <a:pt x="210" y="253"/>
                        <a:pt x="210" y="253"/>
                        <a:pt x="210" y="253"/>
                      </a:cubicBezTo>
                      <a:cubicBezTo>
                        <a:pt x="203" y="253"/>
                        <a:pt x="203" y="253"/>
                        <a:pt x="203" y="253"/>
                      </a:cubicBezTo>
                      <a:close/>
                      <a:moveTo>
                        <a:pt x="247" y="237"/>
                      </a:moveTo>
                      <a:cubicBezTo>
                        <a:pt x="247" y="237"/>
                        <a:pt x="247" y="237"/>
                        <a:pt x="247" y="258"/>
                      </a:cubicBezTo>
                      <a:cubicBezTo>
                        <a:pt x="247" y="258"/>
                        <a:pt x="247" y="258"/>
                        <a:pt x="219" y="258"/>
                      </a:cubicBezTo>
                      <a:cubicBezTo>
                        <a:pt x="219" y="258"/>
                        <a:pt x="219" y="258"/>
                        <a:pt x="219" y="243"/>
                      </a:cubicBezTo>
                      <a:cubicBezTo>
                        <a:pt x="219" y="243"/>
                        <a:pt x="219" y="243"/>
                        <a:pt x="193" y="243"/>
                      </a:cubicBezTo>
                      <a:cubicBezTo>
                        <a:pt x="193" y="243"/>
                        <a:pt x="193" y="243"/>
                        <a:pt x="193" y="258"/>
                      </a:cubicBezTo>
                      <a:cubicBezTo>
                        <a:pt x="193" y="258"/>
                        <a:pt x="193" y="258"/>
                        <a:pt x="122" y="258"/>
                      </a:cubicBezTo>
                      <a:cubicBezTo>
                        <a:pt x="122" y="258"/>
                        <a:pt x="122" y="258"/>
                        <a:pt x="122" y="243"/>
                      </a:cubicBezTo>
                      <a:cubicBezTo>
                        <a:pt x="122" y="243"/>
                        <a:pt x="122" y="243"/>
                        <a:pt x="96" y="243"/>
                      </a:cubicBezTo>
                      <a:cubicBezTo>
                        <a:pt x="96" y="243"/>
                        <a:pt x="96" y="243"/>
                        <a:pt x="96" y="258"/>
                      </a:cubicBezTo>
                      <a:cubicBezTo>
                        <a:pt x="96" y="258"/>
                        <a:pt x="96" y="258"/>
                        <a:pt x="67" y="258"/>
                      </a:cubicBezTo>
                      <a:cubicBezTo>
                        <a:pt x="67" y="258"/>
                        <a:pt x="67" y="258"/>
                        <a:pt x="67" y="237"/>
                      </a:cubicBezTo>
                      <a:cubicBezTo>
                        <a:pt x="67" y="225"/>
                        <a:pt x="77" y="215"/>
                        <a:pt x="88" y="215"/>
                      </a:cubicBezTo>
                      <a:cubicBezTo>
                        <a:pt x="88" y="215"/>
                        <a:pt x="88" y="215"/>
                        <a:pt x="116" y="215"/>
                      </a:cubicBezTo>
                      <a:cubicBezTo>
                        <a:pt x="116" y="215"/>
                        <a:pt x="116" y="215"/>
                        <a:pt x="127" y="193"/>
                      </a:cubicBezTo>
                      <a:cubicBezTo>
                        <a:pt x="129" y="190"/>
                        <a:pt x="133" y="187"/>
                        <a:pt x="137" y="187"/>
                      </a:cubicBezTo>
                      <a:cubicBezTo>
                        <a:pt x="137" y="187"/>
                        <a:pt x="137" y="187"/>
                        <a:pt x="177" y="187"/>
                      </a:cubicBezTo>
                      <a:cubicBezTo>
                        <a:pt x="181" y="187"/>
                        <a:pt x="185" y="190"/>
                        <a:pt x="187" y="193"/>
                      </a:cubicBezTo>
                      <a:cubicBezTo>
                        <a:pt x="187" y="193"/>
                        <a:pt x="187" y="193"/>
                        <a:pt x="199" y="215"/>
                      </a:cubicBezTo>
                      <a:cubicBezTo>
                        <a:pt x="199" y="215"/>
                        <a:pt x="199" y="215"/>
                        <a:pt x="227" y="215"/>
                      </a:cubicBezTo>
                      <a:cubicBezTo>
                        <a:pt x="238" y="215"/>
                        <a:pt x="247" y="225"/>
                        <a:pt x="247" y="237"/>
                      </a:cubicBezTo>
                      <a:close/>
                      <a:moveTo>
                        <a:pt x="184" y="212"/>
                      </a:moveTo>
                      <a:cubicBezTo>
                        <a:pt x="178" y="200"/>
                        <a:pt x="178" y="200"/>
                        <a:pt x="178" y="200"/>
                      </a:cubicBezTo>
                      <a:cubicBezTo>
                        <a:pt x="177" y="197"/>
                        <a:pt x="173" y="196"/>
                        <a:pt x="171" y="196"/>
                      </a:cubicBezTo>
                      <a:cubicBezTo>
                        <a:pt x="143" y="196"/>
                        <a:pt x="143" y="196"/>
                        <a:pt x="143" y="196"/>
                      </a:cubicBezTo>
                      <a:cubicBezTo>
                        <a:pt x="141" y="196"/>
                        <a:pt x="137" y="197"/>
                        <a:pt x="136" y="200"/>
                      </a:cubicBezTo>
                      <a:cubicBezTo>
                        <a:pt x="130" y="212"/>
                        <a:pt x="130" y="212"/>
                        <a:pt x="130" y="212"/>
                      </a:cubicBezTo>
                      <a:cubicBezTo>
                        <a:pt x="129" y="214"/>
                        <a:pt x="130" y="215"/>
                        <a:pt x="133" y="215"/>
                      </a:cubicBezTo>
                      <a:cubicBezTo>
                        <a:pt x="182" y="215"/>
                        <a:pt x="182" y="215"/>
                        <a:pt x="182" y="215"/>
                      </a:cubicBezTo>
                      <a:cubicBezTo>
                        <a:pt x="184" y="215"/>
                        <a:pt x="185" y="214"/>
                        <a:pt x="184" y="212"/>
                      </a:cubicBezTo>
                      <a:close/>
                      <a:moveTo>
                        <a:pt x="63" y="331"/>
                      </a:moveTo>
                      <a:cubicBezTo>
                        <a:pt x="60" y="326"/>
                        <a:pt x="58" y="319"/>
                        <a:pt x="58" y="312"/>
                      </a:cubicBezTo>
                      <a:cubicBezTo>
                        <a:pt x="58" y="308"/>
                        <a:pt x="58" y="308"/>
                        <a:pt x="58" y="308"/>
                      </a:cubicBezTo>
                      <a:cubicBezTo>
                        <a:pt x="48" y="308"/>
                        <a:pt x="48" y="308"/>
                        <a:pt x="48" y="308"/>
                      </a:cubicBezTo>
                      <a:cubicBezTo>
                        <a:pt x="48" y="276"/>
                        <a:pt x="48" y="276"/>
                        <a:pt x="48" y="276"/>
                      </a:cubicBezTo>
                      <a:cubicBezTo>
                        <a:pt x="55" y="276"/>
                        <a:pt x="55" y="276"/>
                        <a:pt x="55" y="276"/>
                      </a:cubicBezTo>
                      <a:cubicBezTo>
                        <a:pt x="55" y="268"/>
                        <a:pt x="55" y="268"/>
                        <a:pt x="55" y="268"/>
                      </a:cubicBezTo>
                      <a:cubicBezTo>
                        <a:pt x="55" y="268"/>
                        <a:pt x="55" y="268"/>
                        <a:pt x="55" y="268"/>
                      </a:cubicBezTo>
                      <a:cubicBezTo>
                        <a:pt x="48" y="268"/>
                        <a:pt x="48" y="268"/>
                        <a:pt x="48" y="268"/>
                      </a:cubicBezTo>
                      <a:cubicBezTo>
                        <a:pt x="48" y="235"/>
                        <a:pt x="48" y="235"/>
                        <a:pt x="48" y="235"/>
                      </a:cubicBezTo>
                      <a:cubicBezTo>
                        <a:pt x="51" y="235"/>
                        <a:pt x="51" y="235"/>
                        <a:pt x="51" y="235"/>
                      </a:cubicBezTo>
                      <a:cubicBezTo>
                        <a:pt x="52" y="232"/>
                        <a:pt x="52" y="229"/>
                        <a:pt x="53" y="226"/>
                      </a:cubicBezTo>
                      <a:cubicBezTo>
                        <a:pt x="48" y="226"/>
                        <a:pt x="48" y="226"/>
                        <a:pt x="48" y="226"/>
                      </a:cubicBezTo>
                      <a:cubicBezTo>
                        <a:pt x="48" y="193"/>
                        <a:pt x="48" y="193"/>
                        <a:pt x="48" y="193"/>
                      </a:cubicBezTo>
                      <a:cubicBezTo>
                        <a:pt x="73" y="193"/>
                        <a:pt x="73" y="193"/>
                        <a:pt x="73" y="193"/>
                      </a:cubicBezTo>
                      <a:cubicBezTo>
                        <a:pt x="73" y="197"/>
                        <a:pt x="73" y="197"/>
                        <a:pt x="73" y="197"/>
                      </a:cubicBezTo>
                      <a:cubicBezTo>
                        <a:pt x="84" y="197"/>
                        <a:pt x="84" y="197"/>
                        <a:pt x="84" y="197"/>
                      </a:cubicBezTo>
                      <a:cubicBezTo>
                        <a:pt x="84" y="193"/>
                        <a:pt x="84" y="193"/>
                        <a:pt x="84" y="193"/>
                      </a:cubicBezTo>
                      <a:cubicBezTo>
                        <a:pt x="109" y="193"/>
                        <a:pt x="109" y="193"/>
                        <a:pt x="109" y="193"/>
                      </a:cubicBezTo>
                      <a:cubicBezTo>
                        <a:pt x="113" y="186"/>
                        <a:pt x="113" y="186"/>
                        <a:pt x="113" y="186"/>
                      </a:cubicBezTo>
                      <a:cubicBezTo>
                        <a:pt x="115" y="182"/>
                        <a:pt x="117" y="179"/>
                        <a:pt x="120" y="177"/>
                      </a:cubicBezTo>
                      <a:cubicBezTo>
                        <a:pt x="120" y="151"/>
                        <a:pt x="120" y="151"/>
                        <a:pt x="120" y="151"/>
                      </a:cubicBezTo>
                      <a:cubicBezTo>
                        <a:pt x="147" y="151"/>
                        <a:pt x="147" y="151"/>
                        <a:pt x="147" y="151"/>
                      </a:cubicBezTo>
                      <a:cubicBezTo>
                        <a:pt x="147" y="171"/>
                        <a:pt x="147" y="171"/>
                        <a:pt x="147" y="171"/>
                      </a:cubicBezTo>
                      <a:cubicBezTo>
                        <a:pt x="161" y="171"/>
                        <a:pt x="161" y="171"/>
                        <a:pt x="161" y="171"/>
                      </a:cubicBezTo>
                      <a:cubicBezTo>
                        <a:pt x="161" y="44"/>
                        <a:pt x="161" y="44"/>
                        <a:pt x="161" y="44"/>
                      </a:cubicBezTo>
                      <a:cubicBezTo>
                        <a:pt x="42" y="0"/>
                        <a:pt x="42" y="0"/>
                        <a:pt x="42" y="0"/>
                      </a:cubicBezTo>
                      <a:cubicBezTo>
                        <a:pt x="42" y="42"/>
                        <a:pt x="42" y="42"/>
                        <a:pt x="42" y="42"/>
                      </a:cubicBezTo>
                      <a:cubicBezTo>
                        <a:pt x="0" y="42"/>
                        <a:pt x="0" y="42"/>
                        <a:pt x="0" y="42"/>
                      </a:cubicBezTo>
                      <a:cubicBezTo>
                        <a:pt x="0" y="44"/>
                        <a:pt x="0" y="44"/>
                        <a:pt x="0" y="44"/>
                      </a:cubicBezTo>
                      <a:cubicBezTo>
                        <a:pt x="0" y="331"/>
                        <a:pt x="0" y="331"/>
                        <a:pt x="0" y="331"/>
                      </a:cubicBezTo>
                      <a:lnTo>
                        <a:pt x="63" y="331"/>
                      </a:lnTo>
                      <a:close/>
                      <a:moveTo>
                        <a:pt x="120" y="66"/>
                      </a:moveTo>
                      <a:cubicBezTo>
                        <a:pt x="147" y="66"/>
                        <a:pt x="147" y="66"/>
                        <a:pt x="147" y="66"/>
                      </a:cubicBezTo>
                      <a:cubicBezTo>
                        <a:pt x="147" y="100"/>
                        <a:pt x="147" y="100"/>
                        <a:pt x="147" y="100"/>
                      </a:cubicBezTo>
                      <a:cubicBezTo>
                        <a:pt x="120" y="100"/>
                        <a:pt x="120" y="100"/>
                        <a:pt x="120" y="100"/>
                      </a:cubicBezTo>
                      <a:lnTo>
                        <a:pt x="120" y="66"/>
                      </a:lnTo>
                      <a:close/>
                      <a:moveTo>
                        <a:pt x="120" y="109"/>
                      </a:moveTo>
                      <a:cubicBezTo>
                        <a:pt x="147" y="109"/>
                        <a:pt x="147" y="109"/>
                        <a:pt x="147" y="109"/>
                      </a:cubicBezTo>
                      <a:cubicBezTo>
                        <a:pt x="147" y="142"/>
                        <a:pt x="147" y="142"/>
                        <a:pt x="147" y="142"/>
                      </a:cubicBezTo>
                      <a:cubicBezTo>
                        <a:pt x="120" y="142"/>
                        <a:pt x="120" y="142"/>
                        <a:pt x="120" y="142"/>
                      </a:cubicBezTo>
                      <a:lnTo>
                        <a:pt x="120" y="109"/>
                      </a:lnTo>
                      <a:close/>
                      <a:moveTo>
                        <a:pt x="84" y="66"/>
                      </a:moveTo>
                      <a:cubicBezTo>
                        <a:pt x="111" y="66"/>
                        <a:pt x="111" y="66"/>
                        <a:pt x="111" y="66"/>
                      </a:cubicBezTo>
                      <a:cubicBezTo>
                        <a:pt x="111" y="100"/>
                        <a:pt x="111" y="100"/>
                        <a:pt x="111" y="100"/>
                      </a:cubicBezTo>
                      <a:cubicBezTo>
                        <a:pt x="84" y="100"/>
                        <a:pt x="84" y="100"/>
                        <a:pt x="84" y="100"/>
                      </a:cubicBezTo>
                      <a:lnTo>
                        <a:pt x="84" y="66"/>
                      </a:lnTo>
                      <a:close/>
                      <a:moveTo>
                        <a:pt x="84" y="109"/>
                      </a:moveTo>
                      <a:cubicBezTo>
                        <a:pt x="111" y="109"/>
                        <a:pt x="111" y="109"/>
                        <a:pt x="111" y="109"/>
                      </a:cubicBezTo>
                      <a:cubicBezTo>
                        <a:pt x="111" y="142"/>
                        <a:pt x="111" y="142"/>
                        <a:pt x="111" y="142"/>
                      </a:cubicBezTo>
                      <a:cubicBezTo>
                        <a:pt x="84" y="142"/>
                        <a:pt x="84" y="142"/>
                        <a:pt x="84" y="142"/>
                      </a:cubicBezTo>
                      <a:lnTo>
                        <a:pt x="84" y="109"/>
                      </a:lnTo>
                      <a:close/>
                      <a:moveTo>
                        <a:pt x="84" y="151"/>
                      </a:moveTo>
                      <a:cubicBezTo>
                        <a:pt x="111" y="151"/>
                        <a:pt x="111" y="151"/>
                        <a:pt x="111" y="151"/>
                      </a:cubicBezTo>
                      <a:cubicBezTo>
                        <a:pt x="111" y="183"/>
                        <a:pt x="111" y="183"/>
                        <a:pt x="111" y="183"/>
                      </a:cubicBezTo>
                      <a:cubicBezTo>
                        <a:pt x="84" y="183"/>
                        <a:pt x="84" y="183"/>
                        <a:pt x="84" y="183"/>
                      </a:cubicBezTo>
                      <a:lnTo>
                        <a:pt x="84" y="151"/>
                      </a:lnTo>
                      <a:close/>
                      <a:moveTo>
                        <a:pt x="48" y="66"/>
                      </a:moveTo>
                      <a:cubicBezTo>
                        <a:pt x="73" y="66"/>
                        <a:pt x="73" y="66"/>
                        <a:pt x="73" y="66"/>
                      </a:cubicBezTo>
                      <a:cubicBezTo>
                        <a:pt x="73" y="100"/>
                        <a:pt x="73" y="100"/>
                        <a:pt x="73" y="100"/>
                      </a:cubicBezTo>
                      <a:cubicBezTo>
                        <a:pt x="48" y="100"/>
                        <a:pt x="48" y="100"/>
                        <a:pt x="48" y="100"/>
                      </a:cubicBezTo>
                      <a:lnTo>
                        <a:pt x="48" y="66"/>
                      </a:lnTo>
                      <a:close/>
                      <a:moveTo>
                        <a:pt x="48" y="109"/>
                      </a:moveTo>
                      <a:cubicBezTo>
                        <a:pt x="73" y="109"/>
                        <a:pt x="73" y="109"/>
                        <a:pt x="73" y="109"/>
                      </a:cubicBezTo>
                      <a:cubicBezTo>
                        <a:pt x="73" y="142"/>
                        <a:pt x="73" y="142"/>
                        <a:pt x="73" y="142"/>
                      </a:cubicBezTo>
                      <a:cubicBezTo>
                        <a:pt x="48" y="142"/>
                        <a:pt x="48" y="142"/>
                        <a:pt x="48" y="142"/>
                      </a:cubicBezTo>
                      <a:lnTo>
                        <a:pt x="48" y="109"/>
                      </a:lnTo>
                      <a:close/>
                      <a:moveTo>
                        <a:pt x="48" y="151"/>
                      </a:moveTo>
                      <a:cubicBezTo>
                        <a:pt x="73" y="151"/>
                        <a:pt x="73" y="151"/>
                        <a:pt x="73" y="151"/>
                      </a:cubicBezTo>
                      <a:cubicBezTo>
                        <a:pt x="73" y="183"/>
                        <a:pt x="73" y="183"/>
                        <a:pt x="73" y="183"/>
                      </a:cubicBezTo>
                      <a:cubicBezTo>
                        <a:pt x="48" y="183"/>
                        <a:pt x="48" y="183"/>
                        <a:pt x="48" y="183"/>
                      </a:cubicBezTo>
                      <a:lnTo>
                        <a:pt x="48" y="151"/>
                      </a:lnTo>
                      <a:close/>
                      <a:moveTo>
                        <a:pt x="36" y="308"/>
                      </a:moveTo>
                      <a:cubicBezTo>
                        <a:pt x="11" y="308"/>
                        <a:pt x="11" y="308"/>
                        <a:pt x="11" y="308"/>
                      </a:cubicBezTo>
                      <a:cubicBezTo>
                        <a:pt x="11" y="276"/>
                        <a:pt x="11" y="276"/>
                        <a:pt x="11" y="276"/>
                      </a:cubicBezTo>
                      <a:cubicBezTo>
                        <a:pt x="36" y="276"/>
                        <a:pt x="36" y="276"/>
                        <a:pt x="36" y="276"/>
                      </a:cubicBezTo>
                      <a:lnTo>
                        <a:pt x="36" y="308"/>
                      </a:lnTo>
                      <a:close/>
                      <a:moveTo>
                        <a:pt x="36" y="268"/>
                      </a:moveTo>
                      <a:cubicBezTo>
                        <a:pt x="11" y="268"/>
                        <a:pt x="11" y="268"/>
                        <a:pt x="11" y="268"/>
                      </a:cubicBezTo>
                      <a:cubicBezTo>
                        <a:pt x="11" y="235"/>
                        <a:pt x="11" y="235"/>
                        <a:pt x="11" y="235"/>
                      </a:cubicBezTo>
                      <a:cubicBezTo>
                        <a:pt x="36" y="235"/>
                        <a:pt x="36" y="235"/>
                        <a:pt x="36" y="235"/>
                      </a:cubicBezTo>
                      <a:lnTo>
                        <a:pt x="36" y="268"/>
                      </a:lnTo>
                      <a:close/>
                      <a:moveTo>
                        <a:pt x="36" y="226"/>
                      </a:moveTo>
                      <a:cubicBezTo>
                        <a:pt x="11" y="226"/>
                        <a:pt x="11" y="226"/>
                        <a:pt x="11" y="226"/>
                      </a:cubicBezTo>
                      <a:cubicBezTo>
                        <a:pt x="11" y="193"/>
                        <a:pt x="11" y="193"/>
                        <a:pt x="11" y="193"/>
                      </a:cubicBezTo>
                      <a:cubicBezTo>
                        <a:pt x="36" y="193"/>
                        <a:pt x="36" y="193"/>
                        <a:pt x="36" y="193"/>
                      </a:cubicBezTo>
                      <a:lnTo>
                        <a:pt x="36" y="226"/>
                      </a:lnTo>
                      <a:close/>
                      <a:moveTo>
                        <a:pt x="36" y="183"/>
                      </a:moveTo>
                      <a:cubicBezTo>
                        <a:pt x="11" y="183"/>
                        <a:pt x="11" y="183"/>
                        <a:pt x="11" y="183"/>
                      </a:cubicBezTo>
                      <a:cubicBezTo>
                        <a:pt x="11" y="151"/>
                        <a:pt x="11" y="151"/>
                        <a:pt x="11" y="151"/>
                      </a:cubicBezTo>
                      <a:cubicBezTo>
                        <a:pt x="36" y="151"/>
                        <a:pt x="36" y="151"/>
                        <a:pt x="36" y="151"/>
                      </a:cubicBezTo>
                      <a:lnTo>
                        <a:pt x="36" y="183"/>
                      </a:lnTo>
                      <a:close/>
                      <a:moveTo>
                        <a:pt x="36" y="142"/>
                      </a:moveTo>
                      <a:cubicBezTo>
                        <a:pt x="11" y="142"/>
                        <a:pt x="11" y="142"/>
                        <a:pt x="11" y="142"/>
                      </a:cubicBezTo>
                      <a:cubicBezTo>
                        <a:pt x="11" y="109"/>
                        <a:pt x="11" y="109"/>
                        <a:pt x="11" y="109"/>
                      </a:cubicBezTo>
                      <a:cubicBezTo>
                        <a:pt x="36" y="109"/>
                        <a:pt x="36" y="109"/>
                        <a:pt x="36" y="109"/>
                      </a:cubicBezTo>
                      <a:lnTo>
                        <a:pt x="36" y="142"/>
                      </a:lnTo>
                      <a:close/>
                      <a:moveTo>
                        <a:pt x="36" y="100"/>
                      </a:moveTo>
                      <a:cubicBezTo>
                        <a:pt x="11" y="100"/>
                        <a:pt x="11" y="100"/>
                        <a:pt x="11" y="100"/>
                      </a:cubicBezTo>
                      <a:cubicBezTo>
                        <a:pt x="11" y="66"/>
                        <a:pt x="11" y="66"/>
                        <a:pt x="11" y="66"/>
                      </a:cubicBezTo>
                      <a:cubicBezTo>
                        <a:pt x="36" y="66"/>
                        <a:pt x="36" y="66"/>
                        <a:pt x="36" y="66"/>
                      </a:cubicBezTo>
                      <a:lnTo>
                        <a:pt x="36" y="1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31" name="Dowolny kształt: kształt 30">
              <a:extLst>
                <a:ext uri="{FF2B5EF4-FFF2-40B4-BE49-F238E27FC236}">
                  <a16:creationId xmlns:a16="http://schemas.microsoft.com/office/drawing/2014/main" id="{1F99E2C0-641A-473D-8052-F9C18CCFB902}"/>
                </a:ext>
              </a:extLst>
            </p:cNvPr>
            <p:cNvSpPr/>
            <p:nvPr/>
          </p:nvSpPr>
          <p:spPr>
            <a:xfrm>
              <a:off x="879632" y="2245985"/>
              <a:ext cx="321770" cy="326822"/>
            </a:xfrm>
            <a:custGeom>
              <a:avLst/>
              <a:gdLst>
                <a:gd name="connsiteX0" fmla="*/ 363474 w 600551"/>
                <a:gd name="connsiteY0" fmla="*/ 126873 h 609981"/>
                <a:gd name="connsiteX1" fmla="*/ 363474 w 600551"/>
                <a:gd name="connsiteY1" fmla="*/ 246698 h 609981"/>
                <a:gd name="connsiteX2" fmla="*/ 542258 w 600551"/>
                <a:gd name="connsiteY2" fmla="*/ 246698 h 609981"/>
                <a:gd name="connsiteX3" fmla="*/ 600551 w 600551"/>
                <a:gd name="connsiteY3" fmla="*/ 304991 h 609981"/>
                <a:gd name="connsiteX4" fmla="*/ 583502 w 600551"/>
                <a:gd name="connsiteY4" fmla="*/ 346234 h 609981"/>
                <a:gd name="connsiteX5" fmla="*/ 542258 w 600551"/>
                <a:gd name="connsiteY5" fmla="*/ 363284 h 609981"/>
                <a:gd name="connsiteX6" fmla="*/ 363474 w 600551"/>
                <a:gd name="connsiteY6" fmla="*/ 363379 h 609981"/>
                <a:gd name="connsiteX7" fmla="*/ 363474 w 600551"/>
                <a:gd name="connsiteY7" fmla="*/ 551688 h 609981"/>
                <a:gd name="connsiteX8" fmla="*/ 346329 w 600551"/>
                <a:gd name="connsiteY8" fmla="*/ 592931 h 609981"/>
                <a:gd name="connsiteX9" fmla="*/ 305086 w 600551"/>
                <a:gd name="connsiteY9" fmla="*/ 609981 h 609981"/>
                <a:gd name="connsiteX10" fmla="*/ 246793 w 600551"/>
                <a:gd name="connsiteY10" fmla="*/ 551688 h 609981"/>
                <a:gd name="connsiteX11" fmla="*/ 246793 w 600551"/>
                <a:gd name="connsiteY11" fmla="*/ 363379 h 609981"/>
                <a:gd name="connsiteX12" fmla="*/ 58388 w 600551"/>
                <a:gd name="connsiteY12" fmla="*/ 363379 h 609981"/>
                <a:gd name="connsiteX13" fmla="*/ 0 w 600551"/>
                <a:gd name="connsiteY13" fmla="*/ 304991 h 609981"/>
                <a:gd name="connsiteX14" fmla="*/ 58293 w 600551"/>
                <a:gd name="connsiteY14" fmla="*/ 246698 h 609981"/>
                <a:gd name="connsiteX15" fmla="*/ 246698 w 600551"/>
                <a:gd name="connsiteY15" fmla="*/ 246698 h 609981"/>
                <a:gd name="connsiteX16" fmla="*/ 246793 w 600551"/>
                <a:gd name="connsiteY16" fmla="*/ 58293 h 609981"/>
                <a:gd name="connsiteX17" fmla="*/ 305086 w 600551"/>
                <a:gd name="connsiteY17" fmla="*/ 0 h 609981"/>
                <a:gd name="connsiteX18" fmla="*/ 363474 w 600551"/>
                <a:gd name="connsiteY18" fmla="*/ 58388 h 60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551" h="609981">
                  <a:moveTo>
                    <a:pt x="363474" y="126873"/>
                  </a:moveTo>
                  <a:lnTo>
                    <a:pt x="363474" y="246698"/>
                  </a:lnTo>
                  <a:lnTo>
                    <a:pt x="542258" y="246698"/>
                  </a:lnTo>
                  <a:cubicBezTo>
                    <a:pt x="574453" y="246698"/>
                    <a:pt x="600647" y="272796"/>
                    <a:pt x="600551" y="304991"/>
                  </a:cubicBezTo>
                  <a:cubicBezTo>
                    <a:pt x="600551" y="321088"/>
                    <a:pt x="594074" y="335661"/>
                    <a:pt x="583502" y="346234"/>
                  </a:cubicBezTo>
                  <a:cubicBezTo>
                    <a:pt x="572929" y="356807"/>
                    <a:pt x="558356" y="363284"/>
                    <a:pt x="542258" y="363284"/>
                  </a:cubicBezTo>
                  <a:lnTo>
                    <a:pt x="363474" y="363379"/>
                  </a:lnTo>
                  <a:lnTo>
                    <a:pt x="363474" y="551688"/>
                  </a:lnTo>
                  <a:cubicBezTo>
                    <a:pt x="363474" y="567785"/>
                    <a:pt x="356902" y="582454"/>
                    <a:pt x="346329" y="592931"/>
                  </a:cubicBezTo>
                  <a:cubicBezTo>
                    <a:pt x="335756" y="603504"/>
                    <a:pt x="321183" y="609981"/>
                    <a:pt x="305086" y="609981"/>
                  </a:cubicBezTo>
                  <a:cubicBezTo>
                    <a:pt x="272891" y="609981"/>
                    <a:pt x="246698" y="583883"/>
                    <a:pt x="246793" y="551688"/>
                  </a:cubicBezTo>
                  <a:lnTo>
                    <a:pt x="246793" y="363379"/>
                  </a:lnTo>
                  <a:lnTo>
                    <a:pt x="58388" y="363379"/>
                  </a:lnTo>
                  <a:cubicBezTo>
                    <a:pt x="26194" y="363379"/>
                    <a:pt x="95" y="337280"/>
                    <a:pt x="0" y="304991"/>
                  </a:cubicBezTo>
                  <a:cubicBezTo>
                    <a:pt x="0" y="272796"/>
                    <a:pt x="26099" y="246698"/>
                    <a:pt x="58293" y="246698"/>
                  </a:cubicBezTo>
                  <a:lnTo>
                    <a:pt x="246698" y="246698"/>
                  </a:lnTo>
                  <a:lnTo>
                    <a:pt x="246793" y="58293"/>
                  </a:lnTo>
                  <a:cubicBezTo>
                    <a:pt x="246793" y="26099"/>
                    <a:pt x="272891" y="0"/>
                    <a:pt x="305086" y="0"/>
                  </a:cubicBezTo>
                  <a:cubicBezTo>
                    <a:pt x="337376" y="0"/>
                    <a:pt x="363474" y="26099"/>
                    <a:pt x="363474" y="58388"/>
                  </a:cubicBezTo>
                </a:path>
              </a:pathLst>
            </a:custGeom>
            <a:noFill/>
            <a:ln w="23813" cap="rnd">
              <a:solidFill>
                <a:schemeClr val="accent5">
                  <a:lumMod val="75000"/>
                </a:schemeClr>
              </a:solidFill>
              <a:prstDash val="solid"/>
              <a:miter/>
            </a:ln>
          </p:spPr>
          <p:txBody>
            <a:bodyPr rtlCol="0" anchor="ctr"/>
            <a:lstStyle/>
            <a:p>
              <a:endParaRPr lang="en-US" dirty="0"/>
            </a:p>
          </p:txBody>
        </p:sp>
        <p:sp>
          <p:nvSpPr>
            <p:cNvPr id="33" name="Dowolny kształt: kształt 32">
              <a:extLst>
                <a:ext uri="{FF2B5EF4-FFF2-40B4-BE49-F238E27FC236}">
                  <a16:creationId xmlns:a16="http://schemas.microsoft.com/office/drawing/2014/main" id="{543C4E83-57DA-4BBC-9A1E-D1F56ACD467E}"/>
                </a:ext>
              </a:extLst>
            </p:cNvPr>
            <p:cNvSpPr/>
            <p:nvPr/>
          </p:nvSpPr>
          <p:spPr>
            <a:xfrm>
              <a:off x="911095" y="3662539"/>
              <a:ext cx="290307" cy="57094"/>
            </a:xfrm>
            <a:custGeom>
              <a:avLst/>
              <a:gdLst>
                <a:gd name="connsiteX0" fmla="*/ 491585 w 600551"/>
                <a:gd name="connsiteY0" fmla="*/ 0 h 118109"/>
                <a:gd name="connsiteX1" fmla="*/ 541496 w 600551"/>
                <a:gd name="connsiteY1" fmla="*/ 0 h 118109"/>
                <a:gd name="connsiteX2" fmla="*/ 600551 w 600551"/>
                <a:gd name="connsiteY2" fmla="*/ 59055 h 118109"/>
                <a:gd name="connsiteX3" fmla="*/ 600551 w 600551"/>
                <a:gd name="connsiteY3" fmla="*/ 59055 h 118109"/>
                <a:gd name="connsiteX4" fmla="*/ 541496 w 600551"/>
                <a:gd name="connsiteY4" fmla="*/ 118110 h 118109"/>
                <a:gd name="connsiteX5" fmla="*/ 59055 w 600551"/>
                <a:gd name="connsiteY5" fmla="*/ 118110 h 118109"/>
                <a:gd name="connsiteX6" fmla="*/ 0 w 600551"/>
                <a:gd name="connsiteY6" fmla="*/ 59055 h 118109"/>
                <a:gd name="connsiteX7" fmla="*/ 0 w 600551"/>
                <a:gd name="connsiteY7" fmla="*/ 59055 h 118109"/>
                <a:gd name="connsiteX8" fmla="*/ 59055 w 600551"/>
                <a:gd name="connsiteY8" fmla="*/ 0 h 118109"/>
                <a:gd name="connsiteX9" fmla="*/ 414909 w 600551"/>
                <a:gd name="connsiteY9" fmla="*/ 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551" h="118109">
                  <a:moveTo>
                    <a:pt x="491585" y="0"/>
                  </a:moveTo>
                  <a:lnTo>
                    <a:pt x="541496" y="0"/>
                  </a:lnTo>
                  <a:cubicBezTo>
                    <a:pt x="573977" y="0"/>
                    <a:pt x="600551" y="26575"/>
                    <a:pt x="600551" y="59055"/>
                  </a:cubicBezTo>
                  <a:lnTo>
                    <a:pt x="600551" y="59055"/>
                  </a:lnTo>
                  <a:cubicBezTo>
                    <a:pt x="600551" y="91535"/>
                    <a:pt x="573977" y="118110"/>
                    <a:pt x="541496" y="118110"/>
                  </a:cubicBezTo>
                  <a:lnTo>
                    <a:pt x="59055" y="118110"/>
                  </a:lnTo>
                  <a:cubicBezTo>
                    <a:pt x="26575" y="118110"/>
                    <a:pt x="0" y="91535"/>
                    <a:pt x="0" y="59055"/>
                  </a:cubicBezTo>
                  <a:lnTo>
                    <a:pt x="0" y="59055"/>
                  </a:lnTo>
                  <a:cubicBezTo>
                    <a:pt x="0" y="26575"/>
                    <a:pt x="26575" y="0"/>
                    <a:pt x="59055" y="0"/>
                  </a:cubicBezTo>
                  <a:lnTo>
                    <a:pt x="414909" y="0"/>
                  </a:lnTo>
                </a:path>
              </a:pathLst>
            </a:custGeom>
            <a:noFill/>
            <a:ln w="23813" cap="rnd">
              <a:solidFill>
                <a:schemeClr val="accent5">
                  <a:lumMod val="75000"/>
                </a:schemeClr>
              </a:solidFill>
              <a:prstDash val="solid"/>
              <a:miter/>
            </a:ln>
          </p:spPr>
          <p:txBody>
            <a:bodyPr rtlCol="0" anchor="ctr"/>
            <a:lstStyle/>
            <a:p>
              <a:endParaRPr lang="en-US" dirty="0"/>
            </a:p>
          </p:txBody>
        </p:sp>
        <p:sp>
          <p:nvSpPr>
            <p:cNvPr id="32" name="Dowolny kształt: kształt 31">
              <a:extLst>
                <a:ext uri="{FF2B5EF4-FFF2-40B4-BE49-F238E27FC236}">
                  <a16:creationId xmlns:a16="http://schemas.microsoft.com/office/drawing/2014/main" id="{FEDEDFF8-2A76-47CD-8B57-0E0072CB2290}"/>
                </a:ext>
              </a:extLst>
            </p:cNvPr>
            <p:cNvSpPr/>
            <p:nvPr/>
          </p:nvSpPr>
          <p:spPr>
            <a:xfrm>
              <a:off x="879632" y="2878795"/>
              <a:ext cx="321770" cy="326822"/>
            </a:xfrm>
            <a:custGeom>
              <a:avLst/>
              <a:gdLst>
                <a:gd name="connsiteX0" fmla="*/ 363474 w 600551"/>
                <a:gd name="connsiteY0" fmla="*/ 126873 h 609981"/>
                <a:gd name="connsiteX1" fmla="*/ 363474 w 600551"/>
                <a:gd name="connsiteY1" fmla="*/ 246698 h 609981"/>
                <a:gd name="connsiteX2" fmla="*/ 542258 w 600551"/>
                <a:gd name="connsiteY2" fmla="*/ 246698 h 609981"/>
                <a:gd name="connsiteX3" fmla="*/ 600551 w 600551"/>
                <a:gd name="connsiteY3" fmla="*/ 304991 h 609981"/>
                <a:gd name="connsiteX4" fmla="*/ 583502 w 600551"/>
                <a:gd name="connsiteY4" fmla="*/ 346234 h 609981"/>
                <a:gd name="connsiteX5" fmla="*/ 542258 w 600551"/>
                <a:gd name="connsiteY5" fmla="*/ 363284 h 609981"/>
                <a:gd name="connsiteX6" fmla="*/ 363474 w 600551"/>
                <a:gd name="connsiteY6" fmla="*/ 363379 h 609981"/>
                <a:gd name="connsiteX7" fmla="*/ 363474 w 600551"/>
                <a:gd name="connsiteY7" fmla="*/ 551688 h 609981"/>
                <a:gd name="connsiteX8" fmla="*/ 346329 w 600551"/>
                <a:gd name="connsiteY8" fmla="*/ 592931 h 609981"/>
                <a:gd name="connsiteX9" fmla="*/ 305086 w 600551"/>
                <a:gd name="connsiteY9" fmla="*/ 609981 h 609981"/>
                <a:gd name="connsiteX10" fmla="*/ 246793 w 600551"/>
                <a:gd name="connsiteY10" fmla="*/ 551688 h 609981"/>
                <a:gd name="connsiteX11" fmla="*/ 246793 w 600551"/>
                <a:gd name="connsiteY11" fmla="*/ 363379 h 609981"/>
                <a:gd name="connsiteX12" fmla="*/ 58388 w 600551"/>
                <a:gd name="connsiteY12" fmla="*/ 363379 h 609981"/>
                <a:gd name="connsiteX13" fmla="*/ 0 w 600551"/>
                <a:gd name="connsiteY13" fmla="*/ 304991 h 609981"/>
                <a:gd name="connsiteX14" fmla="*/ 58293 w 600551"/>
                <a:gd name="connsiteY14" fmla="*/ 246698 h 609981"/>
                <a:gd name="connsiteX15" fmla="*/ 246698 w 600551"/>
                <a:gd name="connsiteY15" fmla="*/ 246698 h 609981"/>
                <a:gd name="connsiteX16" fmla="*/ 246793 w 600551"/>
                <a:gd name="connsiteY16" fmla="*/ 58293 h 609981"/>
                <a:gd name="connsiteX17" fmla="*/ 305086 w 600551"/>
                <a:gd name="connsiteY17" fmla="*/ 0 h 609981"/>
                <a:gd name="connsiteX18" fmla="*/ 363474 w 600551"/>
                <a:gd name="connsiteY18" fmla="*/ 58388 h 60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551" h="609981">
                  <a:moveTo>
                    <a:pt x="363474" y="126873"/>
                  </a:moveTo>
                  <a:lnTo>
                    <a:pt x="363474" y="246698"/>
                  </a:lnTo>
                  <a:lnTo>
                    <a:pt x="542258" y="246698"/>
                  </a:lnTo>
                  <a:cubicBezTo>
                    <a:pt x="574453" y="246698"/>
                    <a:pt x="600647" y="272796"/>
                    <a:pt x="600551" y="304991"/>
                  </a:cubicBezTo>
                  <a:cubicBezTo>
                    <a:pt x="600551" y="321088"/>
                    <a:pt x="594074" y="335661"/>
                    <a:pt x="583502" y="346234"/>
                  </a:cubicBezTo>
                  <a:cubicBezTo>
                    <a:pt x="572929" y="356807"/>
                    <a:pt x="558356" y="363284"/>
                    <a:pt x="542258" y="363284"/>
                  </a:cubicBezTo>
                  <a:lnTo>
                    <a:pt x="363474" y="363379"/>
                  </a:lnTo>
                  <a:lnTo>
                    <a:pt x="363474" y="551688"/>
                  </a:lnTo>
                  <a:cubicBezTo>
                    <a:pt x="363474" y="567785"/>
                    <a:pt x="356902" y="582454"/>
                    <a:pt x="346329" y="592931"/>
                  </a:cubicBezTo>
                  <a:cubicBezTo>
                    <a:pt x="335756" y="603504"/>
                    <a:pt x="321183" y="609981"/>
                    <a:pt x="305086" y="609981"/>
                  </a:cubicBezTo>
                  <a:cubicBezTo>
                    <a:pt x="272891" y="609981"/>
                    <a:pt x="246698" y="583883"/>
                    <a:pt x="246793" y="551688"/>
                  </a:cubicBezTo>
                  <a:lnTo>
                    <a:pt x="246793" y="363379"/>
                  </a:lnTo>
                  <a:lnTo>
                    <a:pt x="58388" y="363379"/>
                  </a:lnTo>
                  <a:cubicBezTo>
                    <a:pt x="26194" y="363379"/>
                    <a:pt x="95" y="337280"/>
                    <a:pt x="0" y="304991"/>
                  </a:cubicBezTo>
                  <a:cubicBezTo>
                    <a:pt x="0" y="272796"/>
                    <a:pt x="26099" y="246698"/>
                    <a:pt x="58293" y="246698"/>
                  </a:cubicBezTo>
                  <a:lnTo>
                    <a:pt x="246698" y="246698"/>
                  </a:lnTo>
                  <a:lnTo>
                    <a:pt x="246793" y="58293"/>
                  </a:lnTo>
                  <a:cubicBezTo>
                    <a:pt x="246793" y="26099"/>
                    <a:pt x="272891" y="0"/>
                    <a:pt x="305086" y="0"/>
                  </a:cubicBezTo>
                  <a:cubicBezTo>
                    <a:pt x="337376" y="0"/>
                    <a:pt x="363474" y="26099"/>
                    <a:pt x="363474" y="58388"/>
                  </a:cubicBezTo>
                </a:path>
              </a:pathLst>
            </a:custGeom>
            <a:noFill/>
            <a:ln w="23813" cap="rnd">
              <a:solidFill>
                <a:schemeClr val="accent5">
                  <a:lumMod val="75000"/>
                </a:schemeClr>
              </a:solidFill>
              <a:prstDash val="solid"/>
              <a:miter/>
            </a:ln>
          </p:spPr>
          <p:txBody>
            <a:bodyPr rtlCol="0" anchor="ctr"/>
            <a:lstStyle/>
            <a:p>
              <a:endParaRPr lang="en-US" dirty="0"/>
            </a:p>
          </p:txBody>
        </p:sp>
        <p:sp>
          <p:nvSpPr>
            <p:cNvPr id="34" name="Dowolny kształt: kształt 33">
              <a:extLst>
                <a:ext uri="{FF2B5EF4-FFF2-40B4-BE49-F238E27FC236}">
                  <a16:creationId xmlns:a16="http://schemas.microsoft.com/office/drawing/2014/main" id="{4710397E-D562-44F4-BEFC-21BE2A5795C5}"/>
                </a:ext>
              </a:extLst>
            </p:cNvPr>
            <p:cNvSpPr/>
            <p:nvPr/>
          </p:nvSpPr>
          <p:spPr>
            <a:xfrm>
              <a:off x="911095" y="4296753"/>
              <a:ext cx="290307" cy="57094"/>
            </a:xfrm>
            <a:custGeom>
              <a:avLst/>
              <a:gdLst>
                <a:gd name="connsiteX0" fmla="*/ 491585 w 600551"/>
                <a:gd name="connsiteY0" fmla="*/ 0 h 118109"/>
                <a:gd name="connsiteX1" fmla="*/ 541496 w 600551"/>
                <a:gd name="connsiteY1" fmla="*/ 0 h 118109"/>
                <a:gd name="connsiteX2" fmla="*/ 600551 w 600551"/>
                <a:gd name="connsiteY2" fmla="*/ 59055 h 118109"/>
                <a:gd name="connsiteX3" fmla="*/ 600551 w 600551"/>
                <a:gd name="connsiteY3" fmla="*/ 59055 h 118109"/>
                <a:gd name="connsiteX4" fmla="*/ 541496 w 600551"/>
                <a:gd name="connsiteY4" fmla="*/ 118110 h 118109"/>
                <a:gd name="connsiteX5" fmla="*/ 59055 w 600551"/>
                <a:gd name="connsiteY5" fmla="*/ 118110 h 118109"/>
                <a:gd name="connsiteX6" fmla="*/ 0 w 600551"/>
                <a:gd name="connsiteY6" fmla="*/ 59055 h 118109"/>
                <a:gd name="connsiteX7" fmla="*/ 0 w 600551"/>
                <a:gd name="connsiteY7" fmla="*/ 59055 h 118109"/>
                <a:gd name="connsiteX8" fmla="*/ 59055 w 600551"/>
                <a:gd name="connsiteY8" fmla="*/ 0 h 118109"/>
                <a:gd name="connsiteX9" fmla="*/ 414909 w 600551"/>
                <a:gd name="connsiteY9" fmla="*/ 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551" h="118109">
                  <a:moveTo>
                    <a:pt x="491585" y="0"/>
                  </a:moveTo>
                  <a:lnTo>
                    <a:pt x="541496" y="0"/>
                  </a:lnTo>
                  <a:cubicBezTo>
                    <a:pt x="573977" y="0"/>
                    <a:pt x="600551" y="26575"/>
                    <a:pt x="600551" y="59055"/>
                  </a:cubicBezTo>
                  <a:lnTo>
                    <a:pt x="600551" y="59055"/>
                  </a:lnTo>
                  <a:cubicBezTo>
                    <a:pt x="600551" y="91535"/>
                    <a:pt x="573977" y="118110"/>
                    <a:pt x="541496" y="118110"/>
                  </a:cubicBezTo>
                  <a:lnTo>
                    <a:pt x="59055" y="118110"/>
                  </a:lnTo>
                  <a:cubicBezTo>
                    <a:pt x="26575" y="118110"/>
                    <a:pt x="0" y="91535"/>
                    <a:pt x="0" y="59055"/>
                  </a:cubicBezTo>
                  <a:lnTo>
                    <a:pt x="0" y="59055"/>
                  </a:lnTo>
                  <a:cubicBezTo>
                    <a:pt x="0" y="26575"/>
                    <a:pt x="26575" y="0"/>
                    <a:pt x="59055" y="0"/>
                  </a:cubicBezTo>
                  <a:lnTo>
                    <a:pt x="414909" y="0"/>
                  </a:lnTo>
                </a:path>
              </a:pathLst>
            </a:custGeom>
            <a:noFill/>
            <a:ln w="23813" cap="rnd">
              <a:solidFill>
                <a:schemeClr val="accent5">
                  <a:lumMod val="75000"/>
                </a:schemeClr>
              </a:solidFill>
              <a:prstDash val="solid"/>
              <a:miter/>
            </a:ln>
          </p:spPr>
          <p:txBody>
            <a:bodyPr rtlCol="0" anchor="ctr"/>
            <a:lstStyle/>
            <a:p>
              <a:endParaRPr lang="en-US" dirty="0"/>
            </a:p>
          </p:txBody>
        </p:sp>
        <p:sp>
          <p:nvSpPr>
            <p:cNvPr id="35" name="Dowolny kształt: kształt 34">
              <a:extLst>
                <a:ext uri="{FF2B5EF4-FFF2-40B4-BE49-F238E27FC236}">
                  <a16:creationId xmlns:a16="http://schemas.microsoft.com/office/drawing/2014/main" id="{7B4B358B-5324-44C3-BEEC-BCDCBBED2BF4}"/>
                </a:ext>
              </a:extLst>
            </p:cNvPr>
            <p:cNvSpPr/>
            <p:nvPr/>
          </p:nvSpPr>
          <p:spPr>
            <a:xfrm>
              <a:off x="911095" y="4930968"/>
              <a:ext cx="290307" cy="57094"/>
            </a:xfrm>
            <a:custGeom>
              <a:avLst/>
              <a:gdLst>
                <a:gd name="connsiteX0" fmla="*/ 491585 w 600551"/>
                <a:gd name="connsiteY0" fmla="*/ 0 h 118109"/>
                <a:gd name="connsiteX1" fmla="*/ 541496 w 600551"/>
                <a:gd name="connsiteY1" fmla="*/ 0 h 118109"/>
                <a:gd name="connsiteX2" fmla="*/ 600551 w 600551"/>
                <a:gd name="connsiteY2" fmla="*/ 59055 h 118109"/>
                <a:gd name="connsiteX3" fmla="*/ 600551 w 600551"/>
                <a:gd name="connsiteY3" fmla="*/ 59055 h 118109"/>
                <a:gd name="connsiteX4" fmla="*/ 541496 w 600551"/>
                <a:gd name="connsiteY4" fmla="*/ 118110 h 118109"/>
                <a:gd name="connsiteX5" fmla="*/ 59055 w 600551"/>
                <a:gd name="connsiteY5" fmla="*/ 118110 h 118109"/>
                <a:gd name="connsiteX6" fmla="*/ 0 w 600551"/>
                <a:gd name="connsiteY6" fmla="*/ 59055 h 118109"/>
                <a:gd name="connsiteX7" fmla="*/ 0 w 600551"/>
                <a:gd name="connsiteY7" fmla="*/ 59055 h 118109"/>
                <a:gd name="connsiteX8" fmla="*/ 59055 w 600551"/>
                <a:gd name="connsiteY8" fmla="*/ 0 h 118109"/>
                <a:gd name="connsiteX9" fmla="*/ 414909 w 600551"/>
                <a:gd name="connsiteY9" fmla="*/ 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551" h="118109">
                  <a:moveTo>
                    <a:pt x="491585" y="0"/>
                  </a:moveTo>
                  <a:lnTo>
                    <a:pt x="541496" y="0"/>
                  </a:lnTo>
                  <a:cubicBezTo>
                    <a:pt x="573977" y="0"/>
                    <a:pt x="600551" y="26575"/>
                    <a:pt x="600551" y="59055"/>
                  </a:cubicBezTo>
                  <a:lnTo>
                    <a:pt x="600551" y="59055"/>
                  </a:lnTo>
                  <a:cubicBezTo>
                    <a:pt x="600551" y="91535"/>
                    <a:pt x="573977" y="118110"/>
                    <a:pt x="541496" y="118110"/>
                  </a:cubicBezTo>
                  <a:lnTo>
                    <a:pt x="59055" y="118110"/>
                  </a:lnTo>
                  <a:cubicBezTo>
                    <a:pt x="26575" y="118110"/>
                    <a:pt x="0" y="91535"/>
                    <a:pt x="0" y="59055"/>
                  </a:cubicBezTo>
                  <a:lnTo>
                    <a:pt x="0" y="59055"/>
                  </a:lnTo>
                  <a:cubicBezTo>
                    <a:pt x="0" y="26575"/>
                    <a:pt x="26575" y="0"/>
                    <a:pt x="59055" y="0"/>
                  </a:cubicBezTo>
                  <a:lnTo>
                    <a:pt x="414909" y="0"/>
                  </a:lnTo>
                </a:path>
              </a:pathLst>
            </a:custGeom>
            <a:noFill/>
            <a:ln w="23813" cap="rnd">
              <a:solidFill>
                <a:schemeClr val="accent5">
                  <a:lumMod val="75000"/>
                </a:schemeClr>
              </a:solidFill>
              <a:prstDash val="solid"/>
              <a:miter/>
            </a:ln>
          </p:spPr>
          <p:txBody>
            <a:bodyPr rtlCol="0" anchor="ctr"/>
            <a:lstStyle/>
            <a:p>
              <a:endParaRPr lang="en-US" dirty="0"/>
            </a:p>
          </p:txBody>
        </p:sp>
      </p:grpSp>
      <p:grpSp>
        <p:nvGrpSpPr>
          <p:cNvPr id="42" name="Grupa 41">
            <a:extLst>
              <a:ext uri="{FF2B5EF4-FFF2-40B4-BE49-F238E27FC236}">
                <a16:creationId xmlns:a16="http://schemas.microsoft.com/office/drawing/2014/main" id="{BCDE63DF-C5F1-4641-9A72-16862D1C686E}"/>
              </a:ext>
            </a:extLst>
          </p:cNvPr>
          <p:cNvGrpSpPr/>
          <p:nvPr/>
        </p:nvGrpSpPr>
        <p:grpSpPr>
          <a:xfrm>
            <a:off x="6709511" y="1224047"/>
            <a:ext cx="4855937" cy="4763055"/>
            <a:chOff x="6709511" y="1224047"/>
            <a:chExt cx="4855937" cy="4763055"/>
          </a:xfrm>
        </p:grpSpPr>
        <p:grpSp>
          <p:nvGrpSpPr>
            <p:cNvPr id="20" name="Grupa 19">
              <a:extLst>
                <a:ext uri="{FF2B5EF4-FFF2-40B4-BE49-F238E27FC236}">
                  <a16:creationId xmlns:a16="http://schemas.microsoft.com/office/drawing/2014/main" id="{D91EAE7E-D68D-43FC-AFCB-12868C4F592A}"/>
                </a:ext>
              </a:extLst>
            </p:cNvPr>
            <p:cNvGrpSpPr/>
            <p:nvPr/>
          </p:nvGrpSpPr>
          <p:grpSpPr>
            <a:xfrm>
              <a:off x="6709511" y="1224047"/>
              <a:ext cx="4855937" cy="4763055"/>
              <a:chOff x="6709511" y="1136163"/>
              <a:chExt cx="4855937" cy="4763055"/>
            </a:xfrm>
          </p:grpSpPr>
          <p:grpSp>
            <p:nvGrpSpPr>
              <p:cNvPr id="8" name="Grupa 7">
                <a:extLst>
                  <a:ext uri="{FF2B5EF4-FFF2-40B4-BE49-F238E27FC236}">
                    <a16:creationId xmlns:a16="http://schemas.microsoft.com/office/drawing/2014/main" id="{D5864BF5-30CE-40FA-843B-36DCCB7ED991}"/>
                  </a:ext>
                </a:extLst>
              </p:cNvPr>
              <p:cNvGrpSpPr/>
              <p:nvPr/>
            </p:nvGrpSpPr>
            <p:grpSpPr>
              <a:xfrm>
                <a:off x="7256954" y="1136163"/>
                <a:ext cx="4308494" cy="4763055"/>
                <a:chOff x="7256954" y="1136163"/>
                <a:chExt cx="4308494" cy="4763055"/>
              </a:xfrm>
            </p:grpSpPr>
            <p:sp>
              <p:nvSpPr>
                <p:cNvPr id="10" name="Freeform 5">
                  <a:extLst>
                    <a:ext uri="{FF2B5EF4-FFF2-40B4-BE49-F238E27FC236}">
                      <a16:creationId xmlns:a16="http://schemas.microsoft.com/office/drawing/2014/main" id="{53996392-7046-41EF-AD62-E1AB465EC1FB}"/>
                    </a:ext>
                  </a:extLst>
                </p:cNvPr>
                <p:cNvSpPr>
                  <a:spLocks noEditPoints="1"/>
                </p:cNvSpPr>
                <p:nvPr/>
              </p:nvSpPr>
              <p:spPr bwMode="auto">
                <a:xfrm>
                  <a:off x="7265011" y="1604762"/>
                  <a:ext cx="4300437" cy="4294456"/>
                </a:xfrm>
                <a:custGeom>
                  <a:avLst/>
                  <a:gdLst>
                    <a:gd name="T0" fmla="*/ 2065 w 2065"/>
                    <a:gd name="T1" fmla="*/ 578 h 3533"/>
                    <a:gd name="T2" fmla="*/ 2065 w 2065"/>
                    <a:gd name="T3" fmla="*/ 3533 h 3533"/>
                    <a:gd name="T4" fmla="*/ 0 w 2065"/>
                    <a:gd name="T5" fmla="*/ 3533 h 3533"/>
                    <a:gd name="T6" fmla="*/ 0 w 2065"/>
                    <a:gd name="T7" fmla="*/ 0 h 3533"/>
                    <a:gd name="T8" fmla="*/ 2065 w 2065"/>
                    <a:gd name="T9" fmla="*/ 0 h 3533"/>
                    <a:gd name="T10" fmla="*/ 2065 w 2065"/>
                    <a:gd name="T11" fmla="*/ 251 h 3533"/>
                    <a:gd name="T12" fmla="*/ 2065 w 2065"/>
                    <a:gd name="T13" fmla="*/ 578 h 3533"/>
                    <a:gd name="T14" fmla="*/ 2065 w 2065"/>
                    <a:gd name="T15" fmla="*/ 578 h 3533"/>
                    <a:gd name="T16" fmla="*/ 2065 w 2065"/>
                    <a:gd name="T17" fmla="*/ 429 h 3533"/>
                    <a:gd name="T18" fmla="*/ 2065 w 2065"/>
                    <a:gd name="T19" fmla="*/ 429 h 3533"/>
                    <a:gd name="T20" fmla="*/ 2065 w 2065"/>
                    <a:gd name="T21" fmla="*/ 348 h 3533"/>
                    <a:gd name="T22" fmla="*/ 2065 w 2065"/>
                    <a:gd name="T23" fmla="*/ 429 h 3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5" h="3533">
                      <a:moveTo>
                        <a:pt x="2065" y="578"/>
                      </a:moveTo>
                      <a:lnTo>
                        <a:pt x="2065" y="3533"/>
                      </a:lnTo>
                      <a:lnTo>
                        <a:pt x="0" y="3533"/>
                      </a:lnTo>
                      <a:lnTo>
                        <a:pt x="0" y="0"/>
                      </a:lnTo>
                      <a:lnTo>
                        <a:pt x="2065" y="0"/>
                      </a:lnTo>
                      <a:lnTo>
                        <a:pt x="2065" y="251"/>
                      </a:lnTo>
                      <a:moveTo>
                        <a:pt x="2065" y="578"/>
                      </a:moveTo>
                      <a:lnTo>
                        <a:pt x="2065" y="578"/>
                      </a:lnTo>
                      <a:moveTo>
                        <a:pt x="2065" y="429"/>
                      </a:moveTo>
                      <a:lnTo>
                        <a:pt x="2065" y="429"/>
                      </a:lnTo>
                      <a:moveTo>
                        <a:pt x="2065" y="348"/>
                      </a:moveTo>
                      <a:lnTo>
                        <a:pt x="2065" y="429"/>
                      </a:lnTo>
                    </a:path>
                  </a:pathLst>
                </a:custGeom>
                <a:solidFill>
                  <a:schemeClr val="bg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noAutofit/>
                </a:bodyPr>
                <a:lstStyle/>
                <a:p>
                  <a:pPr algn="ctr"/>
                  <a:endParaRPr lang="en-US" sz="3600" dirty="0"/>
                </a:p>
              </p:txBody>
            </p:sp>
            <p:sp>
              <p:nvSpPr>
                <p:cNvPr id="11" name="TextBox 10">
                  <a:extLst>
                    <a:ext uri="{FF2B5EF4-FFF2-40B4-BE49-F238E27FC236}">
                      <a16:creationId xmlns:a16="http://schemas.microsoft.com/office/drawing/2014/main" id="{7AE9E316-7DA4-46B2-BE61-5FC1753FE029}"/>
                    </a:ext>
                  </a:extLst>
                </p:cNvPr>
                <p:cNvSpPr txBox="1"/>
                <p:nvPr/>
              </p:nvSpPr>
              <p:spPr>
                <a:xfrm>
                  <a:off x="8508592" y="2087055"/>
                  <a:ext cx="2916000" cy="3744416"/>
                </a:xfrm>
                <a:prstGeom prst="rect">
                  <a:avLst/>
                </a:prstGeom>
                <a:noFill/>
              </p:spPr>
              <p:txBody>
                <a:bodyPr wrap="square" lIns="144000" tIns="108000" rIns="144000" bIns="108000" rtlCol="0" anchor="t">
                  <a:noAutofit/>
                </a:bodyPr>
                <a:lstStyle/>
                <a:p>
                  <a:pPr>
                    <a:spcAft>
                      <a:spcPts val="1200"/>
                    </a:spcAft>
                  </a:pPr>
                  <a:r>
                    <a:rPr lang="en-US" altLang="ru-RU" sz="1600" dirty="0">
                      <a:cs typeface="Open Sans" panose="020B0606030504020204" pitchFamily="34" charset="0"/>
                    </a:rPr>
                    <a:t>No limit on the number of owners</a:t>
                  </a:r>
                </a:p>
                <a:p>
                  <a:pPr>
                    <a:spcAft>
                      <a:spcPts val="1200"/>
                    </a:spcAft>
                  </a:pPr>
                  <a:r>
                    <a:rPr lang="en-US" altLang="ru-RU" sz="1600" dirty="0">
                      <a:cs typeface="Open Sans" panose="020B0606030504020204" pitchFamily="34" charset="0"/>
                    </a:rPr>
                    <a:t>Profit and loss are passed through to the owners' individual tax returns</a:t>
                  </a:r>
                </a:p>
                <a:p>
                  <a:pPr>
                    <a:spcAft>
                      <a:spcPts val="1200"/>
                    </a:spcAft>
                  </a:pPr>
                  <a:r>
                    <a:rPr lang="en-US" altLang="ru-RU" sz="1600" dirty="0">
                      <a:cs typeface="Open Sans" panose="020B0606030504020204" pitchFamily="34" charset="0"/>
                    </a:rPr>
                    <a:t>No annual meeting or minute book requirements</a:t>
                  </a:r>
                </a:p>
                <a:p>
                  <a:pPr>
                    <a:spcAft>
                      <a:spcPts val="1200"/>
                    </a:spcAft>
                  </a:pPr>
                  <a:r>
                    <a:rPr lang="en-US" altLang="ru-RU" sz="1600" dirty="0">
                      <a:cs typeface="Open Sans" panose="020B0606030504020204" pitchFamily="34" charset="0"/>
                    </a:rPr>
                    <a:t>Cannot engage in corporate income splitting to lower tax liability</a:t>
                  </a:r>
                </a:p>
                <a:p>
                  <a:pPr>
                    <a:spcAft>
                      <a:spcPts val="1200"/>
                    </a:spcAft>
                  </a:pPr>
                  <a:r>
                    <a:rPr lang="en-US" altLang="ru-RU" sz="1600" dirty="0">
                      <a:cs typeface="Open Sans" panose="020B0606030504020204" pitchFamily="34" charset="0"/>
                    </a:rPr>
                    <a:t>Cannot issue stock</a:t>
                  </a:r>
                </a:p>
              </p:txBody>
            </p:sp>
            <p:cxnSp>
              <p:nvCxnSpPr>
                <p:cNvPr id="29" name="Straight Connector 62">
                  <a:extLst>
                    <a:ext uri="{FF2B5EF4-FFF2-40B4-BE49-F238E27FC236}">
                      <a16:creationId xmlns:a16="http://schemas.microsoft.com/office/drawing/2014/main" id="{F2394BD6-1430-41CF-ABA4-BEC69A0E2F05}"/>
                    </a:ext>
                  </a:extLst>
                </p:cNvPr>
                <p:cNvCxnSpPr>
                  <a:cxnSpLocks/>
                </p:cNvCxnSpPr>
                <p:nvPr/>
              </p:nvCxnSpPr>
              <p:spPr>
                <a:xfrm>
                  <a:off x="7265011" y="5899218"/>
                  <a:ext cx="4300437" cy="0"/>
                </a:xfrm>
                <a:prstGeom prst="line">
                  <a:avLst/>
                </a:prstGeom>
                <a:solidFill>
                  <a:schemeClr val="accent3"/>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sp>
              <p:nvSpPr>
                <p:cNvPr id="28" name="Prostokąt 41">
                  <a:extLst>
                    <a:ext uri="{FF2B5EF4-FFF2-40B4-BE49-F238E27FC236}">
                      <a16:creationId xmlns:a16="http://schemas.microsoft.com/office/drawing/2014/main" id="{3E511264-AB31-4B91-83BA-4A54B5C7F8D5}"/>
                    </a:ext>
                  </a:extLst>
                </p:cNvPr>
                <p:cNvSpPr/>
                <p:nvPr/>
              </p:nvSpPr>
              <p:spPr>
                <a:xfrm>
                  <a:off x="7256954" y="1136163"/>
                  <a:ext cx="4308494" cy="622643"/>
                </a:xfrm>
                <a:prstGeom prst="roundRect">
                  <a:avLst>
                    <a:gd name="adj" fmla="val 50000"/>
                  </a:avLst>
                </a:prstGeom>
                <a:solidFill>
                  <a:schemeClr val="accent6"/>
                </a:solidFill>
                <a:ln w="10795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LLC</a:t>
                  </a:r>
                </a:p>
              </p:txBody>
            </p:sp>
          </p:grpSp>
          <p:grpSp>
            <p:nvGrpSpPr>
              <p:cNvPr id="24" name="Group 23">
                <a:extLst>
                  <a:ext uri="{FF2B5EF4-FFF2-40B4-BE49-F238E27FC236}">
                    <a16:creationId xmlns:a16="http://schemas.microsoft.com/office/drawing/2014/main" id="{6E0F393F-3DD1-4E2F-8ADC-4307B859FFDC}"/>
                  </a:ext>
                </a:extLst>
              </p:cNvPr>
              <p:cNvGrpSpPr/>
              <p:nvPr/>
            </p:nvGrpSpPr>
            <p:grpSpPr>
              <a:xfrm>
                <a:off x="6709511" y="3263900"/>
                <a:ext cx="1104164" cy="1104164"/>
                <a:chOff x="6800231" y="3417625"/>
                <a:chExt cx="922724" cy="922724"/>
              </a:xfrm>
            </p:grpSpPr>
            <p:sp>
              <p:nvSpPr>
                <p:cNvPr id="9" name="Dowolny kształt 62">
                  <a:extLst>
                    <a:ext uri="{FF2B5EF4-FFF2-40B4-BE49-F238E27FC236}">
                      <a16:creationId xmlns:a16="http://schemas.microsoft.com/office/drawing/2014/main" id="{50F5392B-14E1-4875-9A7C-D1E44528372F}"/>
                    </a:ext>
                  </a:extLst>
                </p:cNvPr>
                <p:cNvSpPr/>
                <p:nvPr/>
              </p:nvSpPr>
              <p:spPr>
                <a:xfrm>
                  <a:off x="6800231" y="3417625"/>
                  <a:ext cx="922724" cy="922724"/>
                </a:xfrm>
                <a:custGeom>
                  <a:avLst/>
                  <a:gdLst>
                    <a:gd name="connsiteX0" fmla="*/ 0 w 1856500"/>
                    <a:gd name="connsiteY0" fmla="*/ 928250 h 1856500"/>
                    <a:gd name="connsiteX1" fmla="*/ 928250 w 1856500"/>
                    <a:gd name="connsiteY1" fmla="*/ 0 h 1856500"/>
                    <a:gd name="connsiteX2" fmla="*/ 1856500 w 1856500"/>
                    <a:gd name="connsiteY2" fmla="*/ 928250 h 1856500"/>
                    <a:gd name="connsiteX3" fmla="*/ 928250 w 1856500"/>
                    <a:gd name="connsiteY3" fmla="*/ 1856500 h 1856500"/>
                    <a:gd name="connsiteX4" fmla="*/ 0 w 1856500"/>
                    <a:gd name="connsiteY4" fmla="*/ 928250 h 185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500" h="1856500">
                      <a:moveTo>
                        <a:pt x="0" y="928250"/>
                      </a:moveTo>
                      <a:cubicBezTo>
                        <a:pt x="0" y="415592"/>
                        <a:pt x="415592" y="0"/>
                        <a:pt x="928250" y="0"/>
                      </a:cubicBezTo>
                      <a:cubicBezTo>
                        <a:pt x="1440908" y="0"/>
                        <a:pt x="1856500" y="415592"/>
                        <a:pt x="1856500" y="928250"/>
                      </a:cubicBezTo>
                      <a:cubicBezTo>
                        <a:pt x="1856500" y="1440908"/>
                        <a:pt x="1440908" y="1856500"/>
                        <a:pt x="928250" y="1856500"/>
                      </a:cubicBezTo>
                      <a:cubicBezTo>
                        <a:pt x="415592" y="1856500"/>
                        <a:pt x="0" y="1440908"/>
                        <a:pt x="0" y="928250"/>
                      </a:cubicBezTo>
                      <a:close/>
                    </a:path>
                  </a:pathLst>
                </a:custGeom>
                <a:solidFill>
                  <a:schemeClr val="accent6"/>
                </a:solidFill>
                <a:ln w="10795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9">
                  <a:extLst>
                    <a:ext uri="{FF2B5EF4-FFF2-40B4-BE49-F238E27FC236}">
                      <a16:creationId xmlns:a16="http://schemas.microsoft.com/office/drawing/2014/main" id="{7111DF61-0B37-488F-8A60-F962DAD18CE1}"/>
                    </a:ext>
                  </a:extLst>
                </p:cNvPr>
                <p:cNvSpPr>
                  <a:spLocks noChangeAspect="1" noEditPoints="1"/>
                </p:cNvSpPr>
                <p:nvPr/>
              </p:nvSpPr>
              <p:spPr bwMode="auto">
                <a:xfrm>
                  <a:off x="6956324" y="3629622"/>
                  <a:ext cx="610538" cy="498730"/>
                </a:xfrm>
                <a:custGeom>
                  <a:avLst/>
                  <a:gdLst>
                    <a:gd name="T0" fmla="*/ 367 w 373"/>
                    <a:gd name="T1" fmla="*/ 240 h 304"/>
                    <a:gd name="T2" fmla="*/ 348 w 373"/>
                    <a:gd name="T3" fmla="*/ 304 h 304"/>
                    <a:gd name="T4" fmla="*/ 199 w 373"/>
                    <a:gd name="T5" fmla="*/ 285 h 304"/>
                    <a:gd name="T6" fmla="*/ 222 w 373"/>
                    <a:gd name="T7" fmla="*/ 240 h 304"/>
                    <a:gd name="T8" fmla="*/ 248 w 373"/>
                    <a:gd name="T9" fmla="*/ 260 h 304"/>
                    <a:gd name="T10" fmla="*/ 319 w 373"/>
                    <a:gd name="T11" fmla="*/ 240 h 304"/>
                    <a:gd name="T12" fmla="*/ 345 w 373"/>
                    <a:gd name="T13" fmla="*/ 260 h 304"/>
                    <a:gd name="T14" fmla="*/ 373 w 373"/>
                    <a:gd name="T15" fmla="*/ 209 h 304"/>
                    <a:gd name="T16" fmla="*/ 345 w 373"/>
                    <a:gd name="T17" fmla="*/ 230 h 304"/>
                    <a:gd name="T18" fmla="*/ 319 w 373"/>
                    <a:gd name="T19" fmla="*/ 216 h 304"/>
                    <a:gd name="T20" fmla="*/ 248 w 373"/>
                    <a:gd name="T21" fmla="*/ 230 h 304"/>
                    <a:gd name="T22" fmla="*/ 222 w 373"/>
                    <a:gd name="T23" fmla="*/ 216 h 304"/>
                    <a:gd name="T24" fmla="*/ 193 w 373"/>
                    <a:gd name="T25" fmla="*/ 230 h 304"/>
                    <a:gd name="T26" fmla="*/ 213 w 373"/>
                    <a:gd name="T27" fmla="*/ 188 h 304"/>
                    <a:gd name="T28" fmla="*/ 252 w 373"/>
                    <a:gd name="T29" fmla="*/ 166 h 304"/>
                    <a:gd name="T30" fmla="*/ 303 w 373"/>
                    <a:gd name="T31" fmla="*/ 160 h 304"/>
                    <a:gd name="T32" fmla="*/ 324 w 373"/>
                    <a:gd name="T33" fmla="*/ 188 h 304"/>
                    <a:gd name="T34" fmla="*/ 373 w 373"/>
                    <a:gd name="T35" fmla="*/ 209 h 304"/>
                    <a:gd name="T36" fmla="*/ 303 w 373"/>
                    <a:gd name="T37" fmla="*/ 172 h 304"/>
                    <a:gd name="T38" fmla="*/ 268 w 373"/>
                    <a:gd name="T39" fmla="*/ 168 h 304"/>
                    <a:gd name="T40" fmla="*/ 256 w 373"/>
                    <a:gd name="T41" fmla="*/ 184 h 304"/>
                    <a:gd name="T42" fmla="*/ 307 w 373"/>
                    <a:gd name="T43" fmla="*/ 188 h 304"/>
                    <a:gd name="T44" fmla="*/ 328 w 373"/>
                    <a:gd name="T45" fmla="*/ 226 h 304"/>
                    <a:gd name="T46" fmla="*/ 335 w 373"/>
                    <a:gd name="T47" fmla="*/ 251 h 304"/>
                    <a:gd name="T48" fmla="*/ 328 w 373"/>
                    <a:gd name="T49" fmla="*/ 226 h 304"/>
                    <a:gd name="T50" fmla="*/ 231 w 373"/>
                    <a:gd name="T51" fmla="*/ 251 h 304"/>
                    <a:gd name="T52" fmla="*/ 238 w 373"/>
                    <a:gd name="T53" fmla="*/ 226 h 304"/>
                    <a:gd name="T54" fmla="*/ 183 w 373"/>
                    <a:gd name="T55" fmla="*/ 243 h 304"/>
                    <a:gd name="T56" fmla="*/ 177 w 373"/>
                    <a:gd name="T57" fmla="*/ 209 h 304"/>
                    <a:gd name="T58" fmla="*/ 173 w 373"/>
                    <a:gd name="T59" fmla="*/ 162 h 304"/>
                    <a:gd name="T60" fmla="*/ 145 w 373"/>
                    <a:gd name="T61" fmla="*/ 131 h 304"/>
                    <a:gd name="T62" fmla="*/ 161 w 373"/>
                    <a:gd name="T63" fmla="*/ 83 h 304"/>
                    <a:gd name="T64" fmla="*/ 160 w 373"/>
                    <a:gd name="T65" fmla="*/ 54 h 304"/>
                    <a:gd name="T66" fmla="*/ 139 w 373"/>
                    <a:gd name="T67" fmla="*/ 20 h 304"/>
                    <a:gd name="T68" fmla="*/ 108 w 373"/>
                    <a:gd name="T69" fmla="*/ 14 h 304"/>
                    <a:gd name="T70" fmla="*/ 89 w 373"/>
                    <a:gd name="T71" fmla="*/ 13 h 304"/>
                    <a:gd name="T72" fmla="*/ 75 w 373"/>
                    <a:gd name="T73" fmla="*/ 18 h 304"/>
                    <a:gd name="T74" fmla="*/ 71 w 373"/>
                    <a:gd name="T75" fmla="*/ 45 h 304"/>
                    <a:gd name="T76" fmla="*/ 71 w 373"/>
                    <a:gd name="T77" fmla="*/ 99 h 304"/>
                    <a:gd name="T78" fmla="*/ 87 w 373"/>
                    <a:gd name="T79" fmla="*/ 140 h 304"/>
                    <a:gd name="T80" fmla="*/ 36 w 373"/>
                    <a:gd name="T81" fmla="*/ 169 h 304"/>
                    <a:gd name="T82" fmla="*/ 1 w 373"/>
                    <a:gd name="T83" fmla="*/ 256 h 304"/>
                    <a:gd name="T84" fmla="*/ 183 w 373"/>
                    <a:gd name="T85" fmla="*/ 243 h 304"/>
                    <a:gd name="T86" fmla="*/ 164 w 373"/>
                    <a:gd name="T87" fmla="*/ 146 h 304"/>
                    <a:gd name="T88" fmla="*/ 216 w 373"/>
                    <a:gd name="T89" fmla="*/ 172 h 304"/>
                    <a:gd name="T90" fmla="*/ 231 w 373"/>
                    <a:gd name="T91" fmla="*/ 172 h 304"/>
                    <a:gd name="T92" fmla="*/ 262 w 373"/>
                    <a:gd name="T93" fmla="*/ 144 h 304"/>
                    <a:gd name="T94" fmla="*/ 282 w 373"/>
                    <a:gd name="T95" fmla="*/ 143 h 304"/>
                    <a:gd name="T96" fmla="*/ 251 w 373"/>
                    <a:gd name="T97" fmla="*/ 115 h 304"/>
                    <a:gd name="T98" fmla="*/ 275 w 373"/>
                    <a:gd name="T99" fmla="*/ 109 h 304"/>
                    <a:gd name="T100" fmla="*/ 231 w 373"/>
                    <a:gd name="T101" fmla="*/ 1 h 304"/>
                    <a:gd name="T102" fmla="*/ 213 w 373"/>
                    <a:gd name="T103" fmla="*/ 5 h 304"/>
                    <a:gd name="T104" fmla="*/ 186 w 373"/>
                    <a:gd name="T105" fmla="*/ 21 h 304"/>
                    <a:gd name="T106" fmla="*/ 207 w 373"/>
                    <a:gd name="T107" fmla="*/ 115 h 304"/>
                    <a:gd name="T108" fmla="*/ 177 w 373"/>
                    <a:gd name="T109" fmla="*/ 14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304">
                      <a:moveTo>
                        <a:pt x="345" y="240"/>
                      </a:moveTo>
                      <a:cubicBezTo>
                        <a:pt x="367" y="240"/>
                        <a:pt x="367" y="240"/>
                        <a:pt x="367" y="240"/>
                      </a:cubicBezTo>
                      <a:cubicBezTo>
                        <a:pt x="367" y="285"/>
                        <a:pt x="367" y="285"/>
                        <a:pt x="367" y="285"/>
                      </a:cubicBezTo>
                      <a:cubicBezTo>
                        <a:pt x="367" y="295"/>
                        <a:pt x="358" y="304"/>
                        <a:pt x="348" y="304"/>
                      </a:cubicBezTo>
                      <a:cubicBezTo>
                        <a:pt x="217" y="304"/>
                        <a:pt x="217" y="304"/>
                        <a:pt x="217" y="304"/>
                      </a:cubicBezTo>
                      <a:cubicBezTo>
                        <a:pt x="207" y="304"/>
                        <a:pt x="199" y="295"/>
                        <a:pt x="199" y="285"/>
                      </a:cubicBezTo>
                      <a:cubicBezTo>
                        <a:pt x="199" y="240"/>
                        <a:pt x="199" y="240"/>
                        <a:pt x="199" y="240"/>
                      </a:cubicBezTo>
                      <a:cubicBezTo>
                        <a:pt x="222" y="240"/>
                        <a:pt x="222" y="240"/>
                        <a:pt x="222" y="240"/>
                      </a:cubicBezTo>
                      <a:cubicBezTo>
                        <a:pt x="222" y="260"/>
                        <a:pt x="222" y="260"/>
                        <a:pt x="222" y="260"/>
                      </a:cubicBezTo>
                      <a:cubicBezTo>
                        <a:pt x="248" y="260"/>
                        <a:pt x="248" y="260"/>
                        <a:pt x="248" y="260"/>
                      </a:cubicBezTo>
                      <a:cubicBezTo>
                        <a:pt x="248" y="240"/>
                        <a:pt x="248" y="240"/>
                        <a:pt x="248" y="240"/>
                      </a:cubicBezTo>
                      <a:cubicBezTo>
                        <a:pt x="319" y="240"/>
                        <a:pt x="319" y="240"/>
                        <a:pt x="319" y="240"/>
                      </a:cubicBezTo>
                      <a:cubicBezTo>
                        <a:pt x="319" y="260"/>
                        <a:pt x="319" y="260"/>
                        <a:pt x="319" y="260"/>
                      </a:cubicBezTo>
                      <a:cubicBezTo>
                        <a:pt x="345" y="260"/>
                        <a:pt x="345" y="260"/>
                        <a:pt x="345" y="260"/>
                      </a:cubicBezTo>
                      <a:cubicBezTo>
                        <a:pt x="345" y="240"/>
                        <a:pt x="345" y="240"/>
                        <a:pt x="345" y="240"/>
                      </a:cubicBezTo>
                      <a:close/>
                      <a:moveTo>
                        <a:pt x="373" y="209"/>
                      </a:moveTo>
                      <a:cubicBezTo>
                        <a:pt x="373" y="209"/>
                        <a:pt x="373" y="209"/>
                        <a:pt x="373" y="230"/>
                      </a:cubicBezTo>
                      <a:cubicBezTo>
                        <a:pt x="373" y="230"/>
                        <a:pt x="373" y="230"/>
                        <a:pt x="345" y="230"/>
                      </a:cubicBezTo>
                      <a:cubicBezTo>
                        <a:pt x="345" y="230"/>
                        <a:pt x="345" y="230"/>
                        <a:pt x="345" y="216"/>
                      </a:cubicBezTo>
                      <a:cubicBezTo>
                        <a:pt x="345" y="216"/>
                        <a:pt x="345" y="216"/>
                        <a:pt x="319" y="216"/>
                      </a:cubicBezTo>
                      <a:cubicBezTo>
                        <a:pt x="319" y="216"/>
                        <a:pt x="319" y="216"/>
                        <a:pt x="319" y="230"/>
                      </a:cubicBezTo>
                      <a:cubicBezTo>
                        <a:pt x="319" y="230"/>
                        <a:pt x="319" y="230"/>
                        <a:pt x="248" y="230"/>
                      </a:cubicBezTo>
                      <a:cubicBezTo>
                        <a:pt x="248" y="230"/>
                        <a:pt x="248" y="230"/>
                        <a:pt x="248" y="216"/>
                      </a:cubicBezTo>
                      <a:cubicBezTo>
                        <a:pt x="248" y="216"/>
                        <a:pt x="248" y="216"/>
                        <a:pt x="222" y="216"/>
                      </a:cubicBezTo>
                      <a:cubicBezTo>
                        <a:pt x="222" y="216"/>
                        <a:pt x="222" y="216"/>
                        <a:pt x="222" y="230"/>
                      </a:cubicBezTo>
                      <a:cubicBezTo>
                        <a:pt x="222" y="230"/>
                        <a:pt x="222" y="230"/>
                        <a:pt x="193" y="230"/>
                      </a:cubicBezTo>
                      <a:cubicBezTo>
                        <a:pt x="193" y="230"/>
                        <a:pt x="193" y="230"/>
                        <a:pt x="193" y="209"/>
                      </a:cubicBezTo>
                      <a:cubicBezTo>
                        <a:pt x="193" y="198"/>
                        <a:pt x="202" y="188"/>
                        <a:pt x="213" y="188"/>
                      </a:cubicBezTo>
                      <a:cubicBezTo>
                        <a:pt x="213" y="188"/>
                        <a:pt x="213" y="188"/>
                        <a:pt x="241" y="188"/>
                      </a:cubicBezTo>
                      <a:cubicBezTo>
                        <a:pt x="241" y="188"/>
                        <a:pt x="241" y="188"/>
                        <a:pt x="252" y="166"/>
                      </a:cubicBezTo>
                      <a:cubicBezTo>
                        <a:pt x="254" y="162"/>
                        <a:pt x="258" y="160"/>
                        <a:pt x="262" y="160"/>
                      </a:cubicBezTo>
                      <a:cubicBezTo>
                        <a:pt x="262" y="160"/>
                        <a:pt x="262" y="160"/>
                        <a:pt x="303" y="160"/>
                      </a:cubicBezTo>
                      <a:cubicBezTo>
                        <a:pt x="306" y="160"/>
                        <a:pt x="311" y="162"/>
                        <a:pt x="313" y="166"/>
                      </a:cubicBezTo>
                      <a:cubicBezTo>
                        <a:pt x="313" y="166"/>
                        <a:pt x="313" y="166"/>
                        <a:pt x="324" y="188"/>
                      </a:cubicBezTo>
                      <a:cubicBezTo>
                        <a:pt x="324" y="188"/>
                        <a:pt x="324" y="188"/>
                        <a:pt x="352" y="188"/>
                      </a:cubicBezTo>
                      <a:cubicBezTo>
                        <a:pt x="363" y="188"/>
                        <a:pt x="373" y="198"/>
                        <a:pt x="373" y="209"/>
                      </a:cubicBezTo>
                      <a:close/>
                      <a:moveTo>
                        <a:pt x="310" y="184"/>
                      </a:moveTo>
                      <a:cubicBezTo>
                        <a:pt x="303" y="172"/>
                        <a:pt x="303" y="172"/>
                        <a:pt x="303" y="172"/>
                      </a:cubicBezTo>
                      <a:cubicBezTo>
                        <a:pt x="302" y="170"/>
                        <a:pt x="299" y="168"/>
                        <a:pt x="296" y="168"/>
                      </a:cubicBezTo>
                      <a:cubicBezTo>
                        <a:pt x="268" y="168"/>
                        <a:pt x="268" y="168"/>
                        <a:pt x="268" y="168"/>
                      </a:cubicBezTo>
                      <a:cubicBezTo>
                        <a:pt x="266" y="168"/>
                        <a:pt x="263" y="170"/>
                        <a:pt x="262" y="173"/>
                      </a:cubicBezTo>
                      <a:cubicBezTo>
                        <a:pt x="256" y="184"/>
                        <a:pt x="256" y="184"/>
                        <a:pt x="256" y="184"/>
                      </a:cubicBezTo>
                      <a:cubicBezTo>
                        <a:pt x="255" y="186"/>
                        <a:pt x="256" y="188"/>
                        <a:pt x="258" y="188"/>
                      </a:cubicBezTo>
                      <a:cubicBezTo>
                        <a:pt x="307" y="188"/>
                        <a:pt x="307" y="188"/>
                        <a:pt x="307" y="188"/>
                      </a:cubicBezTo>
                      <a:cubicBezTo>
                        <a:pt x="310" y="188"/>
                        <a:pt x="311" y="186"/>
                        <a:pt x="310" y="184"/>
                      </a:cubicBezTo>
                      <a:close/>
                      <a:moveTo>
                        <a:pt x="328" y="226"/>
                      </a:moveTo>
                      <a:cubicBezTo>
                        <a:pt x="328" y="251"/>
                        <a:pt x="328" y="251"/>
                        <a:pt x="328" y="251"/>
                      </a:cubicBezTo>
                      <a:cubicBezTo>
                        <a:pt x="335" y="251"/>
                        <a:pt x="335" y="251"/>
                        <a:pt x="335" y="251"/>
                      </a:cubicBezTo>
                      <a:cubicBezTo>
                        <a:pt x="335" y="226"/>
                        <a:pt x="335" y="226"/>
                        <a:pt x="335" y="226"/>
                      </a:cubicBezTo>
                      <a:cubicBezTo>
                        <a:pt x="328" y="226"/>
                        <a:pt x="328" y="226"/>
                        <a:pt x="328" y="226"/>
                      </a:cubicBezTo>
                      <a:close/>
                      <a:moveTo>
                        <a:pt x="231" y="226"/>
                      </a:moveTo>
                      <a:cubicBezTo>
                        <a:pt x="231" y="251"/>
                        <a:pt x="231" y="251"/>
                        <a:pt x="231" y="251"/>
                      </a:cubicBezTo>
                      <a:cubicBezTo>
                        <a:pt x="238" y="251"/>
                        <a:pt x="238" y="251"/>
                        <a:pt x="238" y="251"/>
                      </a:cubicBezTo>
                      <a:cubicBezTo>
                        <a:pt x="238" y="226"/>
                        <a:pt x="238" y="226"/>
                        <a:pt x="238" y="226"/>
                      </a:cubicBezTo>
                      <a:cubicBezTo>
                        <a:pt x="231" y="226"/>
                        <a:pt x="231" y="226"/>
                        <a:pt x="231" y="226"/>
                      </a:cubicBezTo>
                      <a:close/>
                      <a:moveTo>
                        <a:pt x="183" y="243"/>
                      </a:moveTo>
                      <a:cubicBezTo>
                        <a:pt x="179" y="240"/>
                        <a:pt x="177" y="236"/>
                        <a:pt x="177" y="230"/>
                      </a:cubicBezTo>
                      <a:cubicBezTo>
                        <a:pt x="177" y="209"/>
                        <a:pt x="177" y="209"/>
                        <a:pt x="177" y="209"/>
                      </a:cubicBezTo>
                      <a:cubicBezTo>
                        <a:pt x="177" y="194"/>
                        <a:pt x="186" y="180"/>
                        <a:pt x="200" y="175"/>
                      </a:cubicBezTo>
                      <a:cubicBezTo>
                        <a:pt x="190" y="170"/>
                        <a:pt x="174" y="163"/>
                        <a:pt x="173" y="162"/>
                      </a:cubicBezTo>
                      <a:cubicBezTo>
                        <a:pt x="168" y="160"/>
                        <a:pt x="153" y="154"/>
                        <a:pt x="149" y="149"/>
                      </a:cubicBezTo>
                      <a:cubicBezTo>
                        <a:pt x="146" y="146"/>
                        <a:pt x="145" y="141"/>
                        <a:pt x="145" y="131"/>
                      </a:cubicBezTo>
                      <a:cubicBezTo>
                        <a:pt x="146" y="123"/>
                        <a:pt x="147" y="122"/>
                        <a:pt x="150" y="112"/>
                      </a:cubicBezTo>
                      <a:cubicBezTo>
                        <a:pt x="154" y="107"/>
                        <a:pt x="160" y="94"/>
                        <a:pt x="161" y="83"/>
                      </a:cubicBezTo>
                      <a:cubicBezTo>
                        <a:pt x="162" y="75"/>
                        <a:pt x="159" y="67"/>
                        <a:pt x="159" y="67"/>
                      </a:cubicBezTo>
                      <a:cubicBezTo>
                        <a:pt x="160" y="54"/>
                        <a:pt x="160" y="54"/>
                        <a:pt x="160" y="54"/>
                      </a:cubicBezTo>
                      <a:cubicBezTo>
                        <a:pt x="160" y="54"/>
                        <a:pt x="160" y="48"/>
                        <a:pt x="158" y="40"/>
                      </a:cubicBezTo>
                      <a:cubicBezTo>
                        <a:pt x="154" y="28"/>
                        <a:pt x="141" y="21"/>
                        <a:pt x="139" y="20"/>
                      </a:cubicBezTo>
                      <a:cubicBezTo>
                        <a:pt x="135" y="17"/>
                        <a:pt x="125" y="15"/>
                        <a:pt x="120" y="14"/>
                      </a:cubicBezTo>
                      <a:cubicBezTo>
                        <a:pt x="117" y="13"/>
                        <a:pt x="112" y="14"/>
                        <a:pt x="108" y="14"/>
                      </a:cubicBezTo>
                      <a:cubicBezTo>
                        <a:pt x="103" y="14"/>
                        <a:pt x="97" y="17"/>
                        <a:pt x="94" y="18"/>
                      </a:cubicBezTo>
                      <a:cubicBezTo>
                        <a:pt x="91" y="18"/>
                        <a:pt x="89" y="13"/>
                        <a:pt x="89" y="13"/>
                      </a:cubicBezTo>
                      <a:cubicBezTo>
                        <a:pt x="87" y="15"/>
                        <a:pt x="87" y="19"/>
                        <a:pt x="87" y="19"/>
                      </a:cubicBezTo>
                      <a:cubicBezTo>
                        <a:pt x="83" y="16"/>
                        <a:pt x="75" y="18"/>
                        <a:pt x="75" y="18"/>
                      </a:cubicBezTo>
                      <a:cubicBezTo>
                        <a:pt x="80" y="18"/>
                        <a:pt x="83" y="23"/>
                        <a:pt x="83" y="26"/>
                      </a:cubicBezTo>
                      <a:cubicBezTo>
                        <a:pt x="83" y="28"/>
                        <a:pt x="73" y="39"/>
                        <a:pt x="71" y="45"/>
                      </a:cubicBezTo>
                      <a:cubicBezTo>
                        <a:pt x="68" y="50"/>
                        <a:pt x="70" y="67"/>
                        <a:pt x="70" y="67"/>
                      </a:cubicBezTo>
                      <a:cubicBezTo>
                        <a:pt x="65" y="76"/>
                        <a:pt x="70" y="97"/>
                        <a:pt x="71" y="99"/>
                      </a:cubicBezTo>
                      <a:cubicBezTo>
                        <a:pt x="73" y="101"/>
                        <a:pt x="75" y="109"/>
                        <a:pt x="79" y="112"/>
                      </a:cubicBezTo>
                      <a:cubicBezTo>
                        <a:pt x="84" y="116"/>
                        <a:pt x="88" y="132"/>
                        <a:pt x="87" y="140"/>
                      </a:cubicBezTo>
                      <a:cubicBezTo>
                        <a:pt x="86" y="149"/>
                        <a:pt x="64" y="156"/>
                        <a:pt x="61" y="158"/>
                      </a:cubicBezTo>
                      <a:cubicBezTo>
                        <a:pt x="57" y="160"/>
                        <a:pt x="45" y="164"/>
                        <a:pt x="36" y="169"/>
                      </a:cubicBezTo>
                      <a:cubicBezTo>
                        <a:pt x="27" y="173"/>
                        <a:pt x="14" y="185"/>
                        <a:pt x="8" y="196"/>
                      </a:cubicBezTo>
                      <a:cubicBezTo>
                        <a:pt x="3" y="207"/>
                        <a:pt x="0" y="249"/>
                        <a:pt x="1" y="256"/>
                      </a:cubicBezTo>
                      <a:cubicBezTo>
                        <a:pt x="2" y="265"/>
                        <a:pt x="118" y="267"/>
                        <a:pt x="183" y="263"/>
                      </a:cubicBezTo>
                      <a:lnTo>
                        <a:pt x="183" y="243"/>
                      </a:lnTo>
                      <a:close/>
                      <a:moveTo>
                        <a:pt x="177" y="141"/>
                      </a:moveTo>
                      <a:cubicBezTo>
                        <a:pt x="175" y="142"/>
                        <a:pt x="170" y="144"/>
                        <a:pt x="164" y="146"/>
                      </a:cubicBezTo>
                      <a:cubicBezTo>
                        <a:pt x="171" y="150"/>
                        <a:pt x="180" y="155"/>
                        <a:pt x="183" y="156"/>
                      </a:cubicBezTo>
                      <a:cubicBezTo>
                        <a:pt x="185" y="157"/>
                        <a:pt x="211" y="168"/>
                        <a:pt x="216" y="172"/>
                      </a:cubicBezTo>
                      <a:cubicBezTo>
                        <a:pt x="216" y="172"/>
                        <a:pt x="216" y="172"/>
                        <a:pt x="216" y="172"/>
                      </a:cubicBezTo>
                      <a:cubicBezTo>
                        <a:pt x="231" y="172"/>
                        <a:pt x="231" y="172"/>
                        <a:pt x="231" y="172"/>
                      </a:cubicBezTo>
                      <a:cubicBezTo>
                        <a:pt x="238" y="159"/>
                        <a:pt x="238" y="159"/>
                        <a:pt x="238" y="159"/>
                      </a:cubicBezTo>
                      <a:cubicBezTo>
                        <a:pt x="242" y="150"/>
                        <a:pt x="252" y="144"/>
                        <a:pt x="262" y="144"/>
                      </a:cubicBezTo>
                      <a:cubicBezTo>
                        <a:pt x="283" y="144"/>
                        <a:pt x="283" y="144"/>
                        <a:pt x="283" y="144"/>
                      </a:cubicBezTo>
                      <a:cubicBezTo>
                        <a:pt x="282" y="143"/>
                        <a:pt x="282" y="143"/>
                        <a:pt x="282" y="143"/>
                      </a:cubicBezTo>
                      <a:cubicBezTo>
                        <a:pt x="278" y="141"/>
                        <a:pt x="263" y="134"/>
                        <a:pt x="260" y="130"/>
                      </a:cubicBezTo>
                      <a:cubicBezTo>
                        <a:pt x="257" y="128"/>
                        <a:pt x="251" y="123"/>
                        <a:pt x="251" y="115"/>
                      </a:cubicBezTo>
                      <a:cubicBezTo>
                        <a:pt x="251" y="114"/>
                        <a:pt x="252" y="114"/>
                        <a:pt x="252" y="114"/>
                      </a:cubicBezTo>
                      <a:cubicBezTo>
                        <a:pt x="262" y="112"/>
                        <a:pt x="271" y="110"/>
                        <a:pt x="275" y="109"/>
                      </a:cubicBezTo>
                      <a:cubicBezTo>
                        <a:pt x="285" y="97"/>
                        <a:pt x="283" y="68"/>
                        <a:pt x="276" y="36"/>
                      </a:cubicBezTo>
                      <a:cubicBezTo>
                        <a:pt x="270" y="5"/>
                        <a:pt x="231" y="1"/>
                        <a:pt x="231" y="1"/>
                      </a:cubicBezTo>
                      <a:cubicBezTo>
                        <a:pt x="231" y="1"/>
                        <a:pt x="226" y="0"/>
                        <a:pt x="220" y="1"/>
                      </a:cubicBezTo>
                      <a:cubicBezTo>
                        <a:pt x="217" y="2"/>
                        <a:pt x="215" y="4"/>
                        <a:pt x="213" y="5"/>
                      </a:cubicBezTo>
                      <a:cubicBezTo>
                        <a:pt x="211" y="5"/>
                        <a:pt x="206" y="5"/>
                        <a:pt x="203" y="6"/>
                      </a:cubicBezTo>
                      <a:cubicBezTo>
                        <a:pt x="197" y="10"/>
                        <a:pt x="192" y="14"/>
                        <a:pt x="186" y="21"/>
                      </a:cubicBezTo>
                      <a:cubicBezTo>
                        <a:pt x="170" y="40"/>
                        <a:pt x="173" y="101"/>
                        <a:pt x="175" y="108"/>
                      </a:cubicBezTo>
                      <a:cubicBezTo>
                        <a:pt x="176" y="112"/>
                        <a:pt x="193" y="114"/>
                        <a:pt x="207" y="115"/>
                      </a:cubicBezTo>
                      <a:cubicBezTo>
                        <a:pt x="207" y="118"/>
                        <a:pt x="207" y="121"/>
                        <a:pt x="207" y="122"/>
                      </a:cubicBezTo>
                      <a:cubicBezTo>
                        <a:pt x="206" y="130"/>
                        <a:pt x="181" y="139"/>
                        <a:pt x="177" y="1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36" name="Dowolny kształt: kształt 35">
              <a:extLst>
                <a:ext uri="{FF2B5EF4-FFF2-40B4-BE49-F238E27FC236}">
                  <a16:creationId xmlns:a16="http://schemas.microsoft.com/office/drawing/2014/main" id="{6809BF8C-62D8-47A3-83B3-B413B0455140}"/>
                </a:ext>
              </a:extLst>
            </p:cNvPr>
            <p:cNvSpPr/>
            <p:nvPr/>
          </p:nvSpPr>
          <p:spPr>
            <a:xfrm>
              <a:off x="8109157" y="2245985"/>
              <a:ext cx="321770" cy="326822"/>
            </a:xfrm>
            <a:custGeom>
              <a:avLst/>
              <a:gdLst>
                <a:gd name="connsiteX0" fmla="*/ 363474 w 600551"/>
                <a:gd name="connsiteY0" fmla="*/ 126873 h 609981"/>
                <a:gd name="connsiteX1" fmla="*/ 363474 w 600551"/>
                <a:gd name="connsiteY1" fmla="*/ 246698 h 609981"/>
                <a:gd name="connsiteX2" fmla="*/ 542258 w 600551"/>
                <a:gd name="connsiteY2" fmla="*/ 246698 h 609981"/>
                <a:gd name="connsiteX3" fmla="*/ 600551 w 600551"/>
                <a:gd name="connsiteY3" fmla="*/ 304991 h 609981"/>
                <a:gd name="connsiteX4" fmla="*/ 583502 w 600551"/>
                <a:gd name="connsiteY4" fmla="*/ 346234 h 609981"/>
                <a:gd name="connsiteX5" fmla="*/ 542258 w 600551"/>
                <a:gd name="connsiteY5" fmla="*/ 363284 h 609981"/>
                <a:gd name="connsiteX6" fmla="*/ 363474 w 600551"/>
                <a:gd name="connsiteY6" fmla="*/ 363379 h 609981"/>
                <a:gd name="connsiteX7" fmla="*/ 363474 w 600551"/>
                <a:gd name="connsiteY7" fmla="*/ 551688 h 609981"/>
                <a:gd name="connsiteX8" fmla="*/ 346329 w 600551"/>
                <a:gd name="connsiteY8" fmla="*/ 592931 h 609981"/>
                <a:gd name="connsiteX9" fmla="*/ 305086 w 600551"/>
                <a:gd name="connsiteY9" fmla="*/ 609981 h 609981"/>
                <a:gd name="connsiteX10" fmla="*/ 246793 w 600551"/>
                <a:gd name="connsiteY10" fmla="*/ 551688 h 609981"/>
                <a:gd name="connsiteX11" fmla="*/ 246793 w 600551"/>
                <a:gd name="connsiteY11" fmla="*/ 363379 h 609981"/>
                <a:gd name="connsiteX12" fmla="*/ 58388 w 600551"/>
                <a:gd name="connsiteY12" fmla="*/ 363379 h 609981"/>
                <a:gd name="connsiteX13" fmla="*/ 0 w 600551"/>
                <a:gd name="connsiteY13" fmla="*/ 304991 h 609981"/>
                <a:gd name="connsiteX14" fmla="*/ 58293 w 600551"/>
                <a:gd name="connsiteY14" fmla="*/ 246698 h 609981"/>
                <a:gd name="connsiteX15" fmla="*/ 246698 w 600551"/>
                <a:gd name="connsiteY15" fmla="*/ 246698 h 609981"/>
                <a:gd name="connsiteX16" fmla="*/ 246793 w 600551"/>
                <a:gd name="connsiteY16" fmla="*/ 58293 h 609981"/>
                <a:gd name="connsiteX17" fmla="*/ 305086 w 600551"/>
                <a:gd name="connsiteY17" fmla="*/ 0 h 609981"/>
                <a:gd name="connsiteX18" fmla="*/ 363474 w 600551"/>
                <a:gd name="connsiteY18" fmla="*/ 58388 h 60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551" h="609981">
                  <a:moveTo>
                    <a:pt x="363474" y="126873"/>
                  </a:moveTo>
                  <a:lnTo>
                    <a:pt x="363474" y="246698"/>
                  </a:lnTo>
                  <a:lnTo>
                    <a:pt x="542258" y="246698"/>
                  </a:lnTo>
                  <a:cubicBezTo>
                    <a:pt x="574453" y="246698"/>
                    <a:pt x="600647" y="272796"/>
                    <a:pt x="600551" y="304991"/>
                  </a:cubicBezTo>
                  <a:cubicBezTo>
                    <a:pt x="600551" y="321088"/>
                    <a:pt x="594074" y="335661"/>
                    <a:pt x="583502" y="346234"/>
                  </a:cubicBezTo>
                  <a:cubicBezTo>
                    <a:pt x="572929" y="356807"/>
                    <a:pt x="558356" y="363284"/>
                    <a:pt x="542258" y="363284"/>
                  </a:cubicBezTo>
                  <a:lnTo>
                    <a:pt x="363474" y="363379"/>
                  </a:lnTo>
                  <a:lnTo>
                    <a:pt x="363474" y="551688"/>
                  </a:lnTo>
                  <a:cubicBezTo>
                    <a:pt x="363474" y="567785"/>
                    <a:pt x="356902" y="582454"/>
                    <a:pt x="346329" y="592931"/>
                  </a:cubicBezTo>
                  <a:cubicBezTo>
                    <a:pt x="335756" y="603504"/>
                    <a:pt x="321183" y="609981"/>
                    <a:pt x="305086" y="609981"/>
                  </a:cubicBezTo>
                  <a:cubicBezTo>
                    <a:pt x="272891" y="609981"/>
                    <a:pt x="246698" y="583883"/>
                    <a:pt x="246793" y="551688"/>
                  </a:cubicBezTo>
                  <a:lnTo>
                    <a:pt x="246793" y="363379"/>
                  </a:lnTo>
                  <a:lnTo>
                    <a:pt x="58388" y="363379"/>
                  </a:lnTo>
                  <a:cubicBezTo>
                    <a:pt x="26194" y="363379"/>
                    <a:pt x="95" y="337280"/>
                    <a:pt x="0" y="304991"/>
                  </a:cubicBezTo>
                  <a:cubicBezTo>
                    <a:pt x="0" y="272796"/>
                    <a:pt x="26099" y="246698"/>
                    <a:pt x="58293" y="246698"/>
                  </a:cubicBezTo>
                  <a:lnTo>
                    <a:pt x="246698" y="246698"/>
                  </a:lnTo>
                  <a:lnTo>
                    <a:pt x="246793" y="58293"/>
                  </a:lnTo>
                  <a:cubicBezTo>
                    <a:pt x="246793" y="26099"/>
                    <a:pt x="272891" y="0"/>
                    <a:pt x="305086" y="0"/>
                  </a:cubicBezTo>
                  <a:cubicBezTo>
                    <a:pt x="337376" y="0"/>
                    <a:pt x="363474" y="26099"/>
                    <a:pt x="363474" y="58388"/>
                  </a:cubicBezTo>
                </a:path>
              </a:pathLst>
            </a:custGeom>
            <a:noFill/>
            <a:ln w="23813" cap="rnd">
              <a:solidFill>
                <a:schemeClr val="accent6">
                  <a:lumMod val="75000"/>
                </a:schemeClr>
              </a:solidFill>
              <a:prstDash val="solid"/>
              <a:miter/>
            </a:ln>
          </p:spPr>
          <p:txBody>
            <a:bodyPr rtlCol="0" anchor="ctr"/>
            <a:lstStyle/>
            <a:p>
              <a:endParaRPr lang="en-US" dirty="0"/>
            </a:p>
          </p:txBody>
        </p:sp>
        <p:sp>
          <p:nvSpPr>
            <p:cNvPr id="38" name="Dowolny kształt: kształt 37">
              <a:extLst>
                <a:ext uri="{FF2B5EF4-FFF2-40B4-BE49-F238E27FC236}">
                  <a16:creationId xmlns:a16="http://schemas.microsoft.com/office/drawing/2014/main" id="{29BC8388-1576-4E87-B2B0-D106390F7BE3}"/>
                </a:ext>
              </a:extLst>
            </p:cNvPr>
            <p:cNvSpPr/>
            <p:nvPr/>
          </p:nvSpPr>
          <p:spPr>
            <a:xfrm>
              <a:off x="8109157" y="2878795"/>
              <a:ext cx="321770" cy="326822"/>
            </a:xfrm>
            <a:custGeom>
              <a:avLst/>
              <a:gdLst>
                <a:gd name="connsiteX0" fmla="*/ 363474 w 600551"/>
                <a:gd name="connsiteY0" fmla="*/ 126873 h 609981"/>
                <a:gd name="connsiteX1" fmla="*/ 363474 w 600551"/>
                <a:gd name="connsiteY1" fmla="*/ 246698 h 609981"/>
                <a:gd name="connsiteX2" fmla="*/ 542258 w 600551"/>
                <a:gd name="connsiteY2" fmla="*/ 246698 h 609981"/>
                <a:gd name="connsiteX3" fmla="*/ 600551 w 600551"/>
                <a:gd name="connsiteY3" fmla="*/ 304991 h 609981"/>
                <a:gd name="connsiteX4" fmla="*/ 583502 w 600551"/>
                <a:gd name="connsiteY4" fmla="*/ 346234 h 609981"/>
                <a:gd name="connsiteX5" fmla="*/ 542258 w 600551"/>
                <a:gd name="connsiteY5" fmla="*/ 363284 h 609981"/>
                <a:gd name="connsiteX6" fmla="*/ 363474 w 600551"/>
                <a:gd name="connsiteY6" fmla="*/ 363379 h 609981"/>
                <a:gd name="connsiteX7" fmla="*/ 363474 w 600551"/>
                <a:gd name="connsiteY7" fmla="*/ 551688 h 609981"/>
                <a:gd name="connsiteX8" fmla="*/ 346329 w 600551"/>
                <a:gd name="connsiteY8" fmla="*/ 592931 h 609981"/>
                <a:gd name="connsiteX9" fmla="*/ 305086 w 600551"/>
                <a:gd name="connsiteY9" fmla="*/ 609981 h 609981"/>
                <a:gd name="connsiteX10" fmla="*/ 246793 w 600551"/>
                <a:gd name="connsiteY10" fmla="*/ 551688 h 609981"/>
                <a:gd name="connsiteX11" fmla="*/ 246793 w 600551"/>
                <a:gd name="connsiteY11" fmla="*/ 363379 h 609981"/>
                <a:gd name="connsiteX12" fmla="*/ 58388 w 600551"/>
                <a:gd name="connsiteY12" fmla="*/ 363379 h 609981"/>
                <a:gd name="connsiteX13" fmla="*/ 0 w 600551"/>
                <a:gd name="connsiteY13" fmla="*/ 304991 h 609981"/>
                <a:gd name="connsiteX14" fmla="*/ 58293 w 600551"/>
                <a:gd name="connsiteY14" fmla="*/ 246698 h 609981"/>
                <a:gd name="connsiteX15" fmla="*/ 246698 w 600551"/>
                <a:gd name="connsiteY15" fmla="*/ 246698 h 609981"/>
                <a:gd name="connsiteX16" fmla="*/ 246793 w 600551"/>
                <a:gd name="connsiteY16" fmla="*/ 58293 h 609981"/>
                <a:gd name="connsiteX17" fmla="*/ 305086 w 600551"/>
                <a:gd name="connsiteY17" fmla="*/ 0 h 609981"/>
                <a:gd name="connsiteX18" fmla="*/ 363474 w 600551"/>
                <a:gd name="connsiteY18" fmla="*/ 58388 h 60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551" h="609981">
                  <a:moveTo>
                    <a:pt x="363474" y="126873"/>
                  </a:moveTo>
                  <a:lnTo>
                    <a:pt x="363474" y="246698"/>
                  </a:lnTo>
                  <a:lnTo>
                    <a:pt x="542258" y="246698"/>
                  </a:lnTo>
                  <a:cubicBezTo>
                    <a:pt x="574453" y="246698"/>
                    <a:pt x="600647" y="272796"/>
                    <a:pt x="600551" y="304991"/>
                  </a:cubicBezTo>
                  <a:cubicBezTo>
                    <a:pt x="600551" y="321088"/>
                    <a:pt x="594074" y="335661"/>
                    <a:pt x="583502" y="346234"/>
                  </a:cubicBezTo>
                  <a:cubicBezTo>
                    <a:pt x="572929" y="356807"/>
                    <a:pt x="558356" y="363284"/>
                    <a:pt x="542258" y="363284"/>
                  </a:cubicBezTo>
                  <a:lnTo>
                    <a:pt x="363474" y="363379"/>
                  </a:lnTo>
                  <a:lnTo>
                    <a:pt x="363474" y="551688"/>
                  </a:lnTo>
                  <a:cubicBezTo>
                    <a:pt x="363474" y="567785"/>
                    <a:pt x="356902" y="582454"/>
                    <a:pt x="346329" y="592931"/>
                  </a:cubicBezTo>
                  <a:cubicBezTo>
                    <a:pt x="335756" y="603504"/>
                    <a:pt x="321183" y="609981"/>
                    <a:pt x="305086" y="609981"/>
                  </a:cubicBezTo>
                  <a:cubicBezTo>
                    <a:pt x="272891" y="609981"/>
                    <a:pt x="246698" y="583883"/>
                    <a:pt x="246793" y="551688"/>
                  </a:cubicBezTo>
                  <a:lnTo>
                    <a:pt x="246793" y="363379"/>
                  </a:lnTo>
                  <a:lnTo>
                    <a:pt x="58388" y="363379"/>
                  </a:lnTo>
                  <a:cubicBezTo>
                    <a:pt x="26194" y="363379"/>
                    <a:pt x="95" y="337280"/>
                    <a:pt x="0" y="304991"/>
                  </a:cubicBezTo>
                  <a:cubicBezTo>
                    <a:pt x="0" y="272796"/>
                    <a:pt x="26099" y="246698"/>
                    <a:pt x="58293" y="246698"/>
                  </a:cubicBezTo>
                  <a:lnTo>
                    <a:pt x="246698" y="246698"/>
                  </a:lnTo>
                  <a:lnTo>
                    <a:pt x="246793" y="58293"/>
                  </a:lnTo>
                  <a:cubicBezTo>
                    <a:pt x="246793" y="26099"/>
                    <a:pt x="272891" y="0"/>
                    <a:pt x="305086" y="0"/>
                  </a:cubicBezTo>
                  <a:cubicBezTo>
                    <a:pt x="337376" y="0"/>
                    <a:pt x="363474" y="26099"/>
                    <a:pt x="363474" y="58388"/>
                  </a:cubicBezTo>
                </a:path>
              </a:pathLst>
            </a:custGeom>
            <a:noFill/>
            <a:ln w="23813" cap="rnd">
              <a:solidFill>
                <a:schemeClr val="accent6">
                  <a:lumMod val="75000"/>
                </a:schemeClr>
              </a:solidFill>
              <a:prstDash val="solid"/>
              <a:miter/>
            </a:ln>
          </p:spPr>
          <p:txBody>
            <a:bodyPr rtlCol="0" anchor="ctr"/>
            <a:lstStyle/>
            <a:p>
              <a:endParaRPr lang="en-US" dirty="0"/>
            </a:p>
          </p:txBody>
        </p:sp>
        <p:sp>
          <p:nvSpPr>
            <p:cNvPr id="39" name="Dowolny kształt: kształt 38">
              <a:extLst>
                <a:ext uri="{FF2B5EF4-FFF2-40B4-BE49-F238E27FC236}">
                  <a16:creationId xmlns:a16="http://schemas.microsoft.com/office/drawing/2014/main" id="{B5B642D4-0CCB-4715-827E-EC66F5A4662B}"/>
                </a:ext>
              </a:extLst>
            </p:cNvPr>
            <p:cNvSpPr/>
            <p:nvPr/>
          </p:nvSpPr>
          <p:spPr>
            <a:xfrm>
              <a:off x="8140620" y="4539265"/>
              <a:ext cx="290307" cy="57094"/>
            </a:xfrm>
            <a:custGeom>
              <a:avLst/>
              <a:gdLst>
                <a:gd name="connsiteX0" fmla="*/ 491585 w 600551"/>
                <a:gd name="connsiteY0" fmla="*/ 0 h 118109"/>
                <a:gd name="connsiteX1" fmla="*/ 541496 w 600551"/>
                <a:gd name="connsiteY1" fmla="*/ 0 h 118109"/>
                <a:gd name="connsiteX2" fmla="*/ 600551 w 600551"/>
                <a:gd name="connsiteY2" fmla="*/ 59055 h 118109"/>
                <a:gd name="connsiteX3" fmla="*/ 600551 w 600551"/>
                <a:gd name="connsiteY3" fmla="*/ 59055 h 118109"/>
                <a:gd name="connsiteX4" fmla="*/ 541496 w 600551"/>
                <a:gd name="connsiteY4" fmla="*/ 118110 h 118109"/>
                <a:gd name="connsiteX5" fmla="*/ 59055 w 600551"/>
                <a:gd name="connsiteY5" fmla="*/ 118110 h 118109"/>
                <a:gd name="connsiteX6" fmla="*/ 0 w 600551"/>
                <a:gd name="connsiteY6" fmla="*/ 59055 h 118109"/>
                <a:gd name="connsiteX7" fmla="*/ 0 w 600551"/>
                <a:gd name="connsiteY7" fmla="*/ 59055 h 118109"/>
                <a:gd name="connsiteX8" fmla="*/ 59055 w 600551"/>
                <a:gd name="connsiteY8" fmla="*/ 0 h 118109"/>
                <a:gd name="connsiteX9" fmla="*/ 414909 w 600551"/>
                <a:gd name="connsiteY9" fmla="*/ 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551" h="118109">
                  <a:moveTo>
                    <a:pt x="491585" y="0"/>
                  </a:moveTo>
                  <a:lnTo>
                    <a:pt x="541496" y="0"/>
                  </a:lnTo>
                  <a:cubicBezTo>
                    <a:pt x="573977" y="0"/>
                    <a:pt x="600551" y="26575"/>
                    <a:pt x="600551" y="59055"/>
                  </a:cubicBezTo>
                  <a:lnTo>
                    <a:pt x="600551" y="59055"/>
                  </a:lnTo>
                  <a:cubicBezTo>
                    <a:pt x="600551" y="91535"/>
                    <a:pt x="573977" y="118110"/>
                    <a:pt x="541496" y="118110"/>
                  </a:cubicBezTo>
                  <a:lnTo>
                    <a:pt x="59055" y="118110"/>
                  </a:lnTo>
                  <a:cubicBezTo>
                    <a:pt x="26575" y="118110"/>
                    <a:pt x="0" y="91535"/>
                    <a:pt x="0" y="59055"/>
                  </a:cubicBezTo>
                  <a:lnTo>
                    <a:pt x="0" y="59055"/>
                  </a:lnTo>
                  <a:cubicBezTo>
                    <a:pt x="0" y="26575"/>
                    <a:pt x="26575" y="0"/>
                    <a:pt x="59055" y="0"/>
                  </a:cubicBezTo>
                  <a:lnTo>
                    <a:pt x="414909" y="0"/>
                  </a:lnTo>
                </a:path>
              </a:pathLst>
            </a:custGeom>
            <a:noFill/>
            <a:ln w="23813" cap="rnd">
              <a:solidFill>
                <a:schemeClr val="accent6">
                  <a:lumMod val="75000"/>
                </a:schemeClr>
              </a:solidFill>
              <a:prstDash val="solid"/>
              <a:miter/>
            </a:ln>
          </p:spPr>
          <p:txBody>
            <a:bodyPr rtlCol="0" anchor="ctr"/>
            <a:lstStyle/>
            <a:p>
              <a:endParaRPr lang="en-US" dirty="0"/>
            </a:p>
          </p:txBody>
        </p:sp>
        <p:sp>
          <p:nvSpPr>
            <p:cNvPr id="40" name="Dowolny kształt: kształt 39">
              <a:extLst>
                <a:ext uri="{FF2B5EF4-FFF2-40B4-BE49-F238E27FC236}">
                  <a16:creationId xmlns:a16="http://schemas.microsoft.com/office/drawing/2014/main" id="{FDE44C2A-933F-4D12-B506-18B0397B390F}"/>
                </a:ext>
              </a:extLst>
            </p:cNvPr>
            <p:cNvSpPr/>
            <p:nvPr/>
          </p:nvSpPr>
          <p:spPr>
            <a:xfrm>
              <a:off x="8140620" y="5426442"/>
              <a:ext cx="290307" cy="57094"/>
            </a:xfrm>
            <a:custGeom>
              <a:avLst/>
              <a:gdLst>
                <a:gd name="connsiteX0" fmla="*/ 491585 w 600551"/>
                <a:gd name="connsiteY0" fmla="*/ 0 h 118109"/>
                <a:gd name="connsiteX1" fmla="*/ 541496 w 600551"/>
                <a:gd name="connsiteY1" fmla="*/ 0 h 118109"/>
                <a:gd name="connsiteX2" fmla="*/ 600551 w 600551"/>
                <a:gd name="connsiteY2" fmla="*/ 59055 h 118109"/>
                <a:gd name="connsiteX3" fmla="*/ 600551 w 600551"/>
                <a:gd name="connsiteY3" fmla="*/ 59055 h 118109"/>
                <a:gd name="connsiteX4" fmla="*/ 541496 w 600551"/>
                <a:gd name="connsiteY4" fmla="*/ 118110 h 118109"/>
                <a:gd name="connsiteX5" fmla="*/ 59055 w 600551"/>
                <a:gd name="connsiteY5" fmla="*/ 118110 h 118109"/>
                <a:gd name="connsiteX6" fmla="*/ 0 w 600551"/>
                <a:gd name="connsiteY6" fmla="*/ 59055 h 118109"/>
                <a:gd name="connsiteX7" fmla="*/ 0 w 600551"/>
                <a:gd name="connsiteY7" fmla="*/ 59055 h 118109"/>
                <a:gd name="connsiteX8" fmla="*/ 59055 w 600551"/>
                <a:gd name="connsiteY8" fmla="*/ 0 h 118109"/>
                <a:gd name="connsiteX9" fmla="*/ 414909 w 600551"/>
                <a:gd name="connsiteY9" fmla="*/ 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551" h="118109">
                  <a:moveTo>
                    <a:pt x="491585" y="0"/>
                  </a:moveTo>
                  <a:lnTo>
                    <a:pt x="541496" y="0"/>
                  </a:lnTo>
                  <a:cubicBezTo>
                    <a:pt x="573977" y="0"/>
                    <a:pt x="600551" y="26575"/>
                    <a:pt x="600551" y="59055"/>
                  </a:cubicBezTo>
                  <a:lnTo>
                    <a:pt x="600551" y="59055"/>
                  </a:lnTo>
                  <a:cubicBezTo>
                    <a:pt x="600551" y="91535"/>
                    <a:pt x="573977" y="118110"/>
                    <a:pt x="541496" y="118110"/>
                  </a:cubicBezTo>
                  <a:lnTo>
                    <a:pt x="59055" y="118110"/>
                  </a:lnTo>
                  <a:cubicBezTo>
                    <a:pt x="26575" y="118110"/>
                    <a:pt x="0" y="91535"/>
                    <a:pt x="0" y="59055"/>
                  </a:cubicBezTo>
                  <a:lnTo>
                    <a:pt x="0" y="59055"/>
                  </a:lnTo>
                  <a:cubicBezTo>
                    <a:pt x="0" y="26575"/>
                    <a:pt x="26575" y="0"/>
                    <a:pt x="59055" y="0"/>
                  </a:cubicBezTo>
                  <a:lnTo>
                    <a:pt x="414909" y="0"/>
                  </a:lnTo>
                </a:path>
              </a:pathLst>
            </a:custGeom>
            <a:noFill/>
            <a:ln w="23813" cap="rnd">
              <a:solidFill>
                <a:schemeClr val="accent6">
                  <a:lumMod val="75000"/>
                </a:schemeClr>
              </a:solidFill>
              <a:prstDash val="solid"/>
              <a:miter/>
            </a:ln>
          </p:spPr>
          <p:txBody>
            <a:bodyPr rtlCol="0" anchor="ctr"/>
            <a:lstStyle/>
            <a:p>
              <a:endParaRPr lang="en-US" dirty="0"/>
            </a:p>
          </p:txBody>
        </p:sp>
        <p:sp>
          <p:nvSpPr>
            <p:cNvPr id="41" name="Dowolny kształt: kształt 40">
              <a:extLst>
                <a:ext uri="{FF2B5EF4-FFF2-40B4-BE49-F238E27FC236}">
                  <a16:creationId xmlns:a16="http://schemas.microsoft.com/office/drawing/2014/main" id="{53CD5C5C-7EB8-4D8E-ACF5-31A5808FD4C8}"/>
                </a:ext>
              </a:extLst>
            </p:cNvPr>
            <p:cNvSpPr/>
            <p:nvPr/>
          </p:nvSpPr>
          <p:spPr>
            <a:xfrm>
              <a:off x="8109157" y="3766897"/>
              <a:ext cx="321770" cy="326822"/>
            </a:xfrm>
            <a:custGeom>
              <a:avLst/>
              <a:gdLst>
                <a:gd name="connsiteX0" fmla="*/ 363474 w 600551"/>
                <a:gd name="connsiteY0" fmla="*/ 126873 h 609981"/>
                <a:gd name="connsiteX1" fmla="*/ 363474 w 600551"/>
                <a:gd name="connsiteY1" fmla="*/ 246698 h 609981"/>
                <a:gd name="connsiteX2" fmla="*/ 542258 w 600551"/>
                <a:gd name="connsiteY2" fmla="*/ 246698 h 609981"/>
                <a:gd name="connsiteX3" fmla="*/ 600551 w 600551"/>
                <a:gd name="connsiteY3" fmla="*/ 304991 h 609981"/>
                <a:gd name="connsiteX4" fmla="*/ 583502 w 600551"/>
                <a:gd name="connsiteY4" fmla="*/ 346234 h 609981"/>
                <a:gd name="connsiteX5" fmla="*/ 542258 w 600551"/>
                <a:gd name="connsiteY5" fmla="*/ 363284 h 609981"/>
                <a:gd name="connsiteX6" fmla="*/ 363474 w 600551"/>
                <a:gd name="connsiteY6" fmla="*/ 363379 h 609981"/>
                <a:gd name="connsiteX7" fmla="*/ 363474 w 600551"/>
                <a:gd name="connsiteY7" fmla="*/ 551688 h 609981"/>
                <a:gd name="connsiteX8" fmla="*/ 346329 w 600551"/>
                <a:gd name="connsiteY8" fmla="*/ 592931 h 609981"/>
                <a:gd name="connsiteX9" fmla="*/ 305086 w 600551"/>
                <a:gd name="connsiteY9" fmla="*/ 609981 h 609981"/>
                <a:gd name="connsiteX10" fmla="*/ 246793 w 600551"/>
                <a:gd name="connsiteY10" fmla="*/ 551688 h 609981"/>
                <a:gd name="connsiteX11" fmla="*/ 246793 w 600551"/>
                <a:gd name="connsiteY11" fmla="*/ 363379 h 609981"/>
                <a:gd name="connsiteX12" fmla="*/ 58388 w 600551"/>
                <a:gd name="connsiteY12" fmla="*/ 363379 h 609981"/>
                <a:gd name="connsiteX13" fmla="*/ 0 w 600551"/>
                <a:gd name="connsiteY13" fmla="*/ 304991 h 609981"/>
                <a:gd name="connsiteX14" fmla="*/ 58293 w 600551"/>
                <a:gd name="connsiteY14" fmla="*/ 246698 h 609981"/>
                <a:gd name="connsiteX15" fmla="*/ 246698 w 600551"/>
                <a:gd name="connsiteY15" fmla="*/ 246698 h 609981"/>
                <a:gd name="connsiteX16" fmla="*/ 246793 w 600551"/>
                <a:gd name="connsiteY16" fmla="*/ 58293 h 609981"/>
                <a:gd name="connsiteX17" fmla="*/ 305086 w 600551"/>
                <a:gd name="connsiteY17" fmla="*/ 0 h 609981"/>
                <a:gd name="connsiteX18" fmla="*/ 363474 w 600551"/>
                <a:gd name="connsiteY18" fmla="*/ 58388 h 60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551" h="609981">
                  <a:moveTo>
                    <a:pt x="363474" y="126873"/>
                  </a:moveTo>
                  <a:lnTo>
                    <a:pt x="363474" y="246698"/>
                  </a:lnTo>
                  <a:lnTo>
                    <a:pt x="542258" y="246698"/>
                  </a:lnTo>
                  <a:cubicBezTo>
                    <a:pt x="574453" y="246698"/>
                    <a:pt x="600647" y="272796"/>
                    <a:pt x="600551" y="304991"/>
                  </a:cubicBezTo>
                  <a:cubicBezTo>
                    <a:pt x="600551" y="321088"/>
                    <a:pt x="594074" y="335661"/>
                    <a:pt x="583502" y="346234"/>
                  </a:cubicBezTo>
                  <a:cubicBezTo>
                    <a:pt x="572929" y="356807"/>
                    <a:pt x="558356" y="363284"/>
                    <a:pt x="542258" y="363284"/>
                  </a:cubicBezTo>
                  <a:lnTo>
                    <a:pt x="363474" y="363379"/>
                  </a:lnTo>
                  <a:lnTo>
                    <a:pt x="363474" y="551688"/>
                  </a:lnTo>
                  <a:cubicBezTo>
                    <a:pt x="363474" y="567785"/>
                    <a:pt x="356902" y="582454"/>
                    <a:pt x="346329" y="592931"/>
                  </a:cubicBezTo>
                  <a:cubicBezTo>
                    <a:pt x="335756" y="603504"/>
                    <a:pt x="321183" y="609981"/>
                    <a:pt x="305086" y="609981"/>
                  </a:cubicBezTo>
                  <a:cubicBezTo>
                    <a:pt x="272891" y="609981"/>
                    <a:pt x="246698" y="583883"/>
                    <a:pt x="246793" y="551688"/>
                  </a:cubicBezTo>
                  <a:lnTo>
                    <a:pt x="246793" y="363379"/>
                  </a:lnTo>
                  <a:lnTo>
                    <a:pt x="58388" y="363379"/>
                  </a:lnTo>
                  <a:cubicBezTo>
                    <a:pt x="26194" y="363379"/>
                    <a:pt x="95" y="337280"/>
                    <a:pt x="0" y="304991"/>
                  </a:cubicBezTo>
                  <a:cubicBezTo>
                    <a:pt x="0" y="272796"/>
                    <a:pt x="26099" y="246698"/>
                    <a:pt x="58293" y="246698"/>
                  </a:cubicBezTo>
                  <a:lnTo>
                    <a:pt x="246698" y="246698"/>
                  </a:lnTo>
                  <a:lnTo>
                    <a:pt x="246793" y="58293"/>
                  </a:lnTo>
                  <a:cubicBezTo>
                    <a:pt x="246793" y="26099"/>
                    <a:pt x="272891" y="0"/>
                    <a:pt x="305086" y="0"/>
                  </a:cubicBezTo>
                  <a:cubicBezTo>
                    <a:pt x="337376" y="0"/>
                    <a:pt x="363474" y="26099"/>
                    <a:pt x="363474" y="58388"/>
                  </a:cubicBezTo>
                </a:path>
              </a:pathLst>
            </a:custGeom>
            <a:noFill/>
            <a:ln w="23813" cap="rnd">
              <a:solidFill>
                <a:schemeClr val="accent6">
                  <a:lumMod val="75000"/>
                </a:schemeClr>
              </a:solidFill>
              <a:prstDash val="solid"/>
              <a:miter/>
            </a:ln>
          </p:spPr>
          <p:txBody>
            <a:bodyPr rtlCol="0" anchor="ctr"/>
            <a:lstStyle/>
            <a:p>
              <a:endParaRPr lang="en-US" dirty="0"/>
            </a:p>
          </p:txBody>
        </p:sp>
      </p:grpSp>
      <p:grpSp>
        <p:nvGrpSpPr>
          <p:cNvPr id="12" name="Group 11">
            <a:extLst>
              <a:ext uri="{FF2B5EF4-FFF2-40B4-BE49-F238E27FC236}">
                <a16:creationId xmlns:a16="http://schemas.microsoft.com/office/drawing/2014/main" id="{36792406-A0F4-412A-AAA4-B058BBB31357}"/>
              </a:ext>
            </a:extLst>
          </p:cNvPr>
          <p:cNvGrpSpPr>
            <a:grpSpLocks noChangeAspect="1"/>
          </p:cNvGrpSpPr>
          <p:nvPr/>
        </p:nvGrpSpPr>
        <p:grpSpPr>
          <a:xfrm>
            <a:off x="4324350" y="4552693"/>
            <a:ext cx="3551960" cy="1045764"/>
            <a:chOff x="4324350" y="4432477"/>
            <a:chExt cx="3551960" cy="1045764"/>
          </a:xfrm>
          <a:noFill/>
        </p:grpSpPr>
        <p:sp>
          <p:nvSpPr>
            <p:cNvPr id="13" name="Freeform 6">
              <a:extLst>
                <a:ext uri="{FF2B5EF4-FFF2-40B4-BE49-F238E27FC236}">
                  <a16:creationId xmlns:a16="http://schemas.microsoft.com/office/drawing/2014/main" id="{D5BAF006-7308-4E5F-83A3-B033DB24221D}"/>
                </a:ext>
              </a:extLst>
            </p:cNvPr>
            <p:cNvSpPr>
              <a:spLocks/>
            </p:cNvSpPr>
            <p:nvPr/>
          </p:nvSpPr>
          <p:spPr bwMode="auto">
            <a:xfrm>
              <a:off x="6075960" y="4604201"/>
              <a:ext cx="77779" cy="161391"/>
            </a:xfrm>
            <a:custGeom>
              <a:avLst/>
              <a:gdLst>
                <a:gd name="T0" fmla="*/ 2 w 34"/>
                <a:gd name="T1" fmla="*/ 46 h 70"/>
                <a:gd name="T2" fmla="*/ 0 w 34"/>
                <a:gd name="T3" fmla="*/ 53 h 70"/>
                <a:gd name="T4" fmla="*/ 17 w 34"/>
                <a:gd name="T5" fmla="*/ 70 h 70"/>
                <a:gd name="T6" fmla="*/ 34 w 34"/>
                <a:gd name="T7" fmla="*/ 53 h 70"/>
                <a:gd name="T8" fmla="*/ 33 w 34"/>
                <a:gd name="T9" fmla="*/ 46 h 70"/>
                <a:gd name="T10" fmla="*/ 33 w 34"/>
                <a:gd name="T11" fmla="*/ 46 h 70"/>
                <a:gd name="T12" fmla="*/ 20 w 34"/>
                <a:gd name="T13" fmla="*/ 5 h 70"/>
                <a:gd name="T14" fmla="*/ 15 w 34"/>
                <a:gd name="T15" fmla="*/ 5 h 70"/>
                <a:gd name="T16" fmla="*/ 2 w 34"/>
                <a:gd name="T17" fmla="*/ 46 h 70"/>
                <a:gd name="T18" fmla="*/ 2 w 34"/>
                <a:gd name="T19"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0">
                  <a:moveTo>
                    <a:pt x="2" y="46"/>
                  </a:moveTo>
                  <a:cubicBezTo>
                    <a:pt x="1" y="48"/>
                    <a:pt x="0" y="51"/>
                    <a:pt x="0" y="53"/>
                  </a:cubicBezTo>
                  <a:cubicBezTo>
                    <a:pt x="0" y="62"/>
                    <a:pt x="8" y="70"/>
                    <a:pt x="17" y="70"/>
                  </a:cubicBezTo>
                  <a:cubicBezTo>
                    <a:pt x="27" y="70"/>
                    <a:pt x="34" y="62"/>
                    <a:pt x="34" y="53"/>
                  </a:cubicBezTo>
                  <a:cubicBezTo>
                    <a:pt x="34" y="51"/>
                    <a:pt x="34" y="48"/>
                    <a:pt x="33" y="46"/>
                  </a:cubicBezTo>
                  <a:cubicBezTo>
                    <a:pt x="33" y="46"/>
                    <a:pt x="33" y="46"/>
                    <a:pt x="33" y="46"/>
                  </a:cubicBezTo>
                  <a:cubicBezTo>
                    <a:pt x="20" y="5"/>
                    <a:pt x="20" y="5"/>
                    <a:pt x="20" y="5"/>
                  </a:cubicBezTo>
                  <a:cubicBezTo>
                    <a:pt x="19" y="0"/>
                    <a:pt x="16" y="0"/>
                    <a:pt x="15" y="5"/>
                  </a:cubicBezTo>
                  <a:cubicBezTo>
                    <a:pt x="2" y="46"/>
                    <a:pt x="2" y="46"/>
                    <a:pt x="2" y="46"/>
                  </a:cubicBezTo>
                  <a:cubicBezTo>
                    <a:pt x="2" y="46"/>
                    <a:pt x="2" y="46"/>
                    <a:pt x="2" y="46"/>
                  </a:cubicBezTo>
                </a:path>
              </a:pathLst>
            </a:custGeom>
            <a:grpFill/>
            <a:ln w="25400" cap="rnd">
              <a:solidFill>
                <a:schemeClr val="bg2">
                  <a:lumMod val="90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nvGrpSpPr>
            <p:cNvPr id="14" name="Group 13">
              <a:extLst>
                <a:ext uri="{FF2B5EF4-FFF2-40B4-BE49-F238E27FC236}">
                  <a16:creationId xmlns:a16="http://schemas.microsoft.com/office/drawing/2014/main" id="{BFAFED1C-7159-4940-BD30-D8E469EDDD2F}"/>
                </a:ext>
              </a:extLst>
            </p:cNvPr>
            <p:cNvGrpSpPr/>
            <p:nvPr/>
          </p:nvGrpSpPr>
          <p:grpSpPr>
            <a:xfrm>
              <a:off x="4324350" y="4432477"/>
              <a:ext cx="3551960" cy="1045764"/>
              <a:chOff x="4277904" y="4416559"/>
              <a:chExt cx="3606026" cy="1061682"/>
            </a:xfrm>
            <a:grpFill/>
          </p:grpSpPr>
          <p:sp>
            <p:nvSpPr>
              <p:cNvPr id="15" name="Freeform 5">
                <a:extLst>
                  <a:ext uri="{FF2B5EF4-FFF2-40B4-BE49-F238E27FC236}">
                    <a16:creationId xmlns:a16="http://schemas.microsoft.com/office/drawing/2014/main" id="{AC581A0D-56FE-4022-9BD9-69F932DD80CA}"/>
                  </a:ext>
                </a:extLst>
              </p:cNvPr>
              <p:cNvSpPr>
                <a:spLocks noEditPoints="1"/>
              </p:cNvSpPr>
              <p:nvPr/>
            </p:nvSpPr>
            <p:spPr bwMode="auto">
              <a:xfrm>
                <a:off x="5784871" y="4416559"/>
                <a:ext cx="612509" cy="1061682"/>
              </a:xfrm>
              <a:custGeom>
                <a:avLst/>
                <a:gdLst>
                  <a:gd name="T0" fmla="*/ 151 w 266"/>
                  <a:gd name="T1" fmla="*/ 287 h 459"/>
                  <a:gd name="T2" fmla="*/ 151 w 266"/>
                  <a:gd name="T3" fmla="*/ 301 h 459"/>
                  <a:gd name="T4" fmla="*/ 151 w 266"/>
                  <a:gd name="T5" fmla="*/ 302 h 459"/>
                  <a:gd name="T6" fmla="*/ 172 w 266"/>
                  <a:gd name="T7" fmla="*/ 366 h 459"/>
                  <a:gd name="T8" fmla="*/ 253 w 266"/>
                  <a:gd name="T9" fmla="*/ 401 h 459"/>
                  <a:gd name="T10" fmla="*/ 253 w 266"/>
                  <a:gd name="T11" fmla="*/ 403 h 459"/>
                  <a:gd name="T12" fmla="*/ 253 w 266"/>
                  <a:gd name="T13" fmla="*/ 422 h 459"/>
                  <a:gd name="T14" fmla="*/ 130 w 266"/>
                  <a:gd name="T15" fmla="*/ 459 h 459"/>
                  <a:gd name="T16" fmla="*/ 8 w 266"/>
                  <a:gd name="T17" fmla="*/ 422 h 459"/>
                  <a:gd name="T18" fmla="*/ 8 w 266"/>
                  <a:gd name="T19" fmla="*/ 401 h 459"/>
                  <a:gd name="T20" fmla="*/ 90 w 266"/>
                  <a:gd name="T21" fmla="*/ 366 h 459"/>
                  <a:gd name="T22" fmla="*/ 110 w 266"/>
                  <a:gd name="T23" fmla="*/ 299 h 459"/>
                  <a:gd name="T24" fmla="*/ 110 w 266"/>
                  <a:gd name="T25" fmla="*/ 265 h 459"/>
                  <a:gd name="T26" fmla="*/ 179 w 266"/>
                  <a:gd name="T27" fmla="*/ 9 h 459"/>
                  <a:gd name="T28" fmla="*/ 133 w 266"/>
                  <a:gd name="T29" fmla="*/ 0 h 459"/>
                  <a:gd name="T30" fmla="*/ 0 w 266"/>
                  <a:gd name="T31" fmla="*/ 133 h 459"/>
                  <a:gd name="T32" fmla="*/ 133 w 266"/>
                  <a:gd name="T33" fmla="*/ 267 h 459"/>
                  <a:gd name="T34" fmla="*/ 266 w 266"/>
                  <a:gd name="T35" fmla="*/ 133 h 459"/>
                  <a:gd name="T36" fmla="*/ 212 w 266"/>
                  <a:gd name="T37" fmla="*/ 27 h 459"/>
                  <a:gd name="T38" fmla="*/ 197 w 266"/>
                  <a:gd name="T39" fmla="*/ 17 h 459"/>
                  <a:gd name="T40" fmla="*/ 266 w 266"/>
                  <a:gd name="T41" fmla="*/ 133 h 459"/>
                  <a:gd name="T42" fmla="*/ 229 w 266"/>
                  <a:gd name="T43" fmla="*/ 42 h 459"/>
                  <a:gd name="T44" fmla="*/ 225 w 266"/>
                  <a:gd name="T45" fmla="*/ 133 h 459"/>
                  <a:gd name="T46" fmla="*/ 132 w 266"/>
                  <a:gd name="T47" fmla="*/ 39 h 459"/>
                  <a:gd name="T48" fmla="*/ 39 w 266"/>
                  <a:gd name="T49" fmla="*/ 133 h 459"/>
                  <a:gd name="T50" fmla="*/ 132 w 266"/>
                  <a:gd name="T51" fmla="*/ 226 h 459"/>
                  <a:gd name="T52" fmla="*/ 225 w 266"/>
                  <a:gd name="T53" fmla="*/ 13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6" h="459">
                    <a:moveTo>
                      <a:pt x="151" y="287"/>
                    </a:moveTo>
                    <a:cubicBezTo>
                      <a:pt x="151" y="292"/>
                      <a:pt x="151" y="296"/>
                      <a:pt x="151" y="301"/>
                    </a:cubicBezTo>
                    <a:cubicBezTo>
                      <a:pt x="151" y="302"/>
                      <a:pt x="151" y="302"/>
                      <a:pt x="151" y="302"/>
                    </a:cubicBezTo>
                    <a:cubicBezTo>
                      <a:pt x="151" y="302"/>
                      <a:pt x="163" y="315"/>
                      <a:pt x="172" y="366"/>
                    </a:cubicBezTo>
                    <a:cubicBezTo>
                      <a:pt x="219" y="372"/>
                      <a:pt x="253" y="385"/>
                      <a:pt x="253" y="401"/>
                    </a:cubicBezTo>
                    <a:cubicBezTo>
                      <a:pt x="253" y="401"/>
                      <a:pt x="253" y="401"/>
                      <a:pt x="253" y="403"/>
                    </a:cubicBezTo>
                    <a:cubicBezTo>
                      <a:pt x="253" y="403"/>
                      <a:pt x="253" y="403"/>
                      <a:pt x="253" y="422"/>
                    </a:cubicBezTo>
                    <a:cubicBezTo>
                      <a:pt x="253" y="442"/>
                      <a:pt x="198" y="459"/>
                      <a:pt x="130" y="459"/>
                    </a:cubicBezTo>
                    <a:cubicBezTo>
                      <a:pt x="63" y="459"/>
                      <a:pt x="8" y="442"/>
                      <a:pt x="8" y="422"/>
                    </a:cubicBezTo>
                    <a:cubicBezTo>
                      <a:pt x="8" y="422"/>
                      <a:pt x="8" y="422"/>
                      <a:pt x="8" y="401"/>
                    </a:cubicBezTo>
                    <a:cubicBezTo>
                      <a:pt x="8" y="385"/>
                      <a:pt x="42" y="371"/>
                      <a:pt x="90" y="366"/>
                    </a:cubicBezTo>
                    <a:cubicBezTo>
                      <a:pt x="93" y="347"/>
                      <a:pt x="99" y="320"/>
                      <a:pt x="110" y="299"/>
                    </a:cubicBezTo>
                    <a:cubicBezTo>
                      <a:pt x="110" y="299"/>
                      <a:pt x="110" y="299"/>
                      <a:pt x="110" y="265"/>
                    </a:cubicBezTo>
                    <a:moveTo>
                      <a:pt x="179" y="9"/>
                    </a:moveTo>
                    <a:cubicBezTo>
                      <a:pt x="165" y="3"/>
                      <a:pt x="149" y="0"/>
                      <a:pt x="133" y="0"/>
                    </a:cubicBezTo>
                    <a:cubicBezTo>
                      <a:pt x="59" y="0"/>
                      <a:pt x="0" y="60"/>
                      <a:pt x="0" y="133"/>
                    </a:cubicBezTo>
                    <a:cubicBezTo>
                      <a:pt x="0" y="207"/>
                      <a:pt x="59" y="267"/>
                      <a:pt x="133" y="267"/>
                    </a:cubicBezTo>
                    <a:cubicBezTo>
                      <a:pt x="206" y="267"/>
                      <a:pt x="266" y="207"/>
                      <a:pt x="266" y="133"/>
                    </a:cubicBezTo>
                    <a:moveTo>
                      <a:pt x="212" y="27"/>
                    </a:moveTo>
                    <a:cubicBezTo>
                      <a:pt x="207" y="23"/>
                      <a:pt x="202" y="20"/>
                      <a:pt x="197" y="17"/>
                    </a:cubicBezTo>
                    <a:moveTo>
                      <a:pt x="266" y="133"/>
                    </a:moveTo>
                    <a:cubicBezTo>
                      <a:pt x="266" y="98"/>
                      <a:pt x="252" y="66"/>
                      <a:pt x="229" y="42"/>
                    </a:cubicBezTo>
                    <a:moveTo>
                      <a:pt x="225" y="133"/>
                    </a:moveTo>
                    <a:cubicBezTo>
                      <a:pt x="225" y="81"/>
                      <a:pt x="184" y="39"/>
                      <a:pt x="132" y="39"/>
                    </a:cubicBezTo>
                    <a:cubicBezTo>
                      <a:pt x="80" y="39"/>
                      <a:pt x="39" y="81"/>
                      <a:pt x="39" y="133"/>
                    </a:cubicBezTo>
                    <a:cubicBezTo>
                      <a:pt x="39" y="184"/>
                      <a:pt x="80" y="226"/>
                      <a:pt x="132" y="226"/>
                    </a:cubicBezTo>
                    <a:cubicBezTo>
                      <a:pt x="184" y="226"/>
                      <a:pt x="225" y="184"/>
                      <a:pt x="225" y="133"/>
                    </a:cubicBezTo>
                  </a:path>
                </a:pathLst>
              </a:custGeom>
              <a:grpFill/>
              <a:ln w="25400" cap="rnd">
                <a:solidFill>
                  <a:schemeClr val="bg2">
                    <a:lumMod val="75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6" name="Freeform 9">
                <a:extLst>
                  <a:ext uri="{FF2B5EF4-FFF2-40B4-BE49-F238E27FC236}">
                    <a16:creationId xmlns:a16="http://schemas.microsoft.com/office/drawing/2014/main" id="{A297DF53-9C75-4ACB-B251-1EDDD50A92E6}"/>
                  </a:ext>
                </a:extLst>
              </p:cNvPr>
              <p:cNvSpPr>
                <a:spLocks noEditPoints="1"/>
              </p:cNvSpPr>
              <p:nvPr/>
            </p:nvSpPr>
            <p:spPr bwMode="auto">
              <a:xfrm>
                <a:off x="6390575" y="4715036"/>
                <a:ext cx="970292" cy="90418"/>
              </a:xfrm>
              <a:custGeom>
                <a:avLst/>
                <a:gdLst>
                  <a:gd name="T0" fmla="*/ 399 w 422"/>
                  <a:gd name="T1" fmla="*/ 0 h 39"/>
                  <a:gd name="T2" fmla="*/ 403 w 422"/>
                  <a:gd name="T3" fmla="*/ 0 h 39"/>
                  <a:gd name="T4" fmla="*/ 422 w 422"/>
                  <a:gd name="T5" fmla="*/ 19 h 39"/>
                  <a:gd name="T6" fmla="*/ 403 w 422"/>
                  <a:gd name="T7" fmla="*/ 39 h 39"/>
                  <a:gd name="T8" fmla="*/ 0 w 422"/>
                  <a:gd name="T9" fmla="*/ 39 h 39"/>
                  <a:gd name="T10" fmla="*/ 337 w 422"/>
                  <a:gd name="T11" fmla="*/ 0 h 39"/>
                  <a:gd name="T12" fmla="*/ 4 w 422"/>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22" h="39">
                    <a:moveTo>
                      <a:pt x="399" y="0"/>
                    </a:moveTo>
                    <a:cubicBezTo>
                      <a:pt x="403" y="0"/>
                      <a:pt x="403" y="0"/>
                      <a:pt x="403" y="0"/>
                    </a:cubicBezTo>
                    <a:cubicBezTo>
                      <a:pt x="413" y="0"/>
                      <a:pt x="422" y="9"/>
                      <a:pt x="422" y="19"/>
                    </a:cubicBezTo>
                    <a:cubicBezTo>
                      <a:pt x="422" y="30"/>
                      <a:pt x="413" y="39"/>
                      <a:pt x="403" y="39"/>
                    </a:cubicBezTo>
                    <a:cubicBezTo>
                      <a:pt x="0" y="39"/>
                      <a:pt x="0" y="39"/>
                      <a:pt x="0" y="39"/>
                    </a:cubicBezTo>
                    <a:moveTo>
                      <a:pt x="337" y="0"/>
                    </a:moveTo>
                    <a:cubicBezTo>
                      <a:pt x="4" y="1"/>
                      <a:pt x="4" y="1"/>
                      <a:pt x="4" y="1"/>
                    </a:cubicBezTo>
                  </a:path>
                </a:pathLst>
              </a:custGeom>
              <a:grpFill/>
              <a:ln w="25400" cap="rnd">
                <a:solidFill>
                  <a:schemeClr val="bg2">
                    <a:lumMod val="75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7" name="Freeform 10">
                <a:extLst>
                  <a:ext uri="{FF2B5EF4-FFF2-40B4-BE49-F238E27FC236}">
                    <a16:creationId xmlns:a16="http://schemas.microsoft.com/office/drawing/2014/main" id="{7DAB874E-EADD-428C-B00A-06F79115F8C9}"/>
                  </a:ext>
                </a:extLst>
              </p:cNvPr>
              <p:cNvSpPr>
                <a:spLocks noEditPoints="1"/>
              </p:cNvSpPr>
              <p:nvPr/>
            </p:nvSpPr>
            <p:spPr bwMode="auto">
              <a:xfrm>
                <a:off x="4830134" y="4710174"/>
                <a:ext cx="961542" cy="90418"/>
              </a:xfrm>
              <a:custGeom>
                <a:avLst/>
                <a:gdLst>
                  <a:gd name="T0" fmla="*/ 81 w 418"/>
                  <a:gd name="T1" fmla="*/ 0 h 39"/>
                  <a:gd name="T2" fmla="*/ 414 w 418"/>
                  <a:gd name="T3" fmla="*/ 0 h 39"/>
                  <a:gd name="T4" fmla="*/ 19 w 418"/>
                  <a:gd name="T5" fmla="*/ 1 h 39"/>
                  <a:gd name="T6" fmla="*/ 0 w 418"/>
                  <a:gd name="T7" fmla="*/ 20 h 39"/>
                  <a:gd name="T8" fmla="*/ 20 w 418"/>
                  <a:gd name="T9" fmla="*/ 39 h 39"/>
                  <a:gd name="T10" fmla="*/ 418 w 418"/>
                  <a:gd name="T11" fmla="*/ 39 h 39"/>
                </a:gdLst>
                <a:ahLst/>
                <a:cxnLst>
                  <a:cxn ang="0">
                    <a:pos x="T0" y="T1"/>
                  </a:cxn>
                  <a:cxn ang="0">
                    <a:pos x="T2" y="T3"/>
                  </a:cxn>
                  <a:cxn ang="0">
                    <a:pos x="T4" y="T5"/>
                  </a:cxn>
                  <a:cxn ang="0">
                    <a:pos x="T6" y="T7"/>
                  </a:cxn>
                  <a:cxn ang="0">
                    <a:pos x="T8" y="T9"/>
                  </a:cxn>
                  <a:cxn ang="0">
                    <a:pos x="T10" y="T11"/>
                  </a:cxn>
                </a:cxnLst>
                <a:rect l="0" t="0" r="r" b="b"/>
                <a:pathLst>
                  <a:path w="418" h="39">
                    <a:moveTo>
                      <a:pt x="81" y="0"/>
                    </a:moveTo>
                    <a:cubicBezTo>
                      <a:pt x="414" y="0"/>
                      <a:pt x="414" y="0"/>
                      <a:pt x="414" y="0"/>
                    </a:cubicBezTo>
                    <a:moveTo>
                      <a:pt x="19" y="1"/>
                    </a:moveTo>
                    <a:cubicBezTo>
                      <a:pt x="9" y="1"/>
                      <a:pt x="0" y="10"/>
                      <a:pt x="0" y="20"/>
                    </a:cubicBezTo>
                    <a:cubicBezTo>
                      <a:pt x="0" y="31"/>
                      <a:pt x="9" y="39"/>
                      <a:pt x="20" y="39"/>
                    </a:cubicBezTo>
                    <a:cubicBezTo>
                      <a:pt x="418" y="39"/>
                      <a:pt x="418" y="39"/>
                      <a:pt x="418" y="39"/>
                    </a:cubicBezTo>
                  </a:path>
                </a:pathLst>
              </a:custGeom>
              <a:grpFill/>
              <a:ln w="25400" cap="rnd">
                <a:solidFill>
                  <a:schemeClr val="bg2">
                    <a:lumMod val="75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Freeform 7">
                <a:extLst>
                  <a:ext uri="{FF2B5EF4-FFF2-40B4-BE49-F238E27FC236}">
                    <a16:creationId xmlns:a16="http://schemas.microsoft.com/office/drawing/2014/main" id="{92A01077-FBED-4F99-8B0E-BEF60B0CC9EC}"/>
                  </a:ext>
                </a:extLst>
              </p:cNvPr>
              <p:cNvSpPr>
                <a:spLocks noEditPoints="1"/>
              </p:cNvSpPr>
              <p:nvPr/>
            </p:nvSpPr>
            <p:spPr bwMode="auto">
              <a:xfrm>
                <a:off x="4277904" y="4557534"/>
                <a:ext cx="1316408" cy="199309"/>
              </a:xfrm>
              <a:custGeom>
                <a:avLst/>
                <a:gdLst>
                  <a:gd name="T0" fmla="*/ 280 w 572"/>
                  <a:gd name="T1" fmla="*/ 52 h 86"/>
                  <a:gd name="T2" fmla="*/ 290 w 572"/>
                  <a:gd name="T3" fmla="*/ 38 h 86"/>
                  <a:gd name="T4" fmla="*/ 304 w 572"/>
                  <a:gd name="T5" fmla="*/ 49 h 86"/>
                  <a:gd name="T6" fmla="*/ 293 w 572"/>
                  <a:gd name="T7" fmla="*/ 63 h 86"/>
                  <a:gd name="T8" fmla="*/ 280 w 572"/>
                  <a:gd name="T9" fmla="*/ 52 h 86"/>
                  <a:gd name="T10" fmla="*/ 258 w 572"/>
                  <a:gd name="T11" fmla="*/ 54 h 86"/>
                  <a:gd name="T12" fmla="*/ 295 w 572"/>
                  <a:gd name="T13" fmla="*/ 84 h 86"/>
                  <a:gd name="T14" fmla="*/ 325 w 572"/>
                  <a:gd name="T15" fmla="*/ 47 h 86"/>
                  <a:gd name="T16" fmla="*/ 288 w 572"/>
                  <a:gd name="T17" fmla="*/ 17 h 86"/>
                  <a:gd name="T18" fmla="*/ 258 w 572"/>
                  <a:gd name="T19" fmla="*/ 54 h 86"/>
                  <a:gd name="T20" fmla="*/ 288 w 572"/>
                  <a:gd name="T21" fmla="*/ 17 h 86"/>
                  <a:gd name="T22" fmla="*/ 301 w 572"/>
                  <a:gd name="T23" fmla="*/ 18 h 86"/>
                  <a:gd name="T24" fmla="*/ 554 w 572"/>
                  <a:gd name="T25" fmla="*/ 18 h 86"/>
                  <a:gd name="T26" fmla="*/ 572 w 572"/>
                  <a:gd name="T27" fmla="*/ 0 h 86"/>
                  <a:gd name="T28" fmla="*/ 0 w 572"/>
                  <a:gd name="T29" fmla="*/ 0 h 86"/>
                  <a:gd name="T30" fmla="*/ 19 w 572"/>
                  <a:gd name="T31" fmla="*/ 18 h 86"/>
                  <a:gd name="T32" fmla="*/ 282 w 572"/>
                  <a:gd name="T33" fmla="*/ 18 h 86"/>
                  <a:gd name="T34" fmla="*/ 288 w 572"/>
                  <a:gd name="T35" fmla="*/ 17 h 86"/>
                  <a:gd name="T36" fmla="*/ 325 w 572"/>
                  <a:gd name="T37" fmla="*/ 51 h 86"/>
                  <a:gd name="T38" fmla="*/ 361 w 572"/>
                  <a:gd name="T39" fmla="*/ 51 h 86"/>
                  <a:gd name="T40" fmla="*/ 392 w 572"/>
                  <a:gd name="T41" fmla="*/ 20 h 86"/>
                  <a:gd name="T42" fmla="*/ 193 w 572"/>
                  <a:gd name="T43" fmla="*/ 20 h 86"/>
                  <a:gd name="T44" fmla="*/ 224 w 572"/>
                  <a:gd name="T45" fmla="*/ 51 h 86"/>
                  <a:gd name="T46" fmla="*/ 258 w 572"/>
                  <a:gd name="T47"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2" h="86">
                    <a:moveTo>
                      <a:pt x="280" y="52"/>
                    </a:moveTo>
                    <a:cubicBezTo>
                      <a:pt x="279" y="45"/>
                      <a:pt x="284" y="39"/>
                      <a:pt x="290" y="38"/>
                    </a:cubicBezTo>
                    <a:cubicBezTo>
                      <a:pt x="297" y="38"/>
                      <a:pt x="303" y="43"/>
                      <a:pt x="304" y="49"/>
                    </a:cubicBezTo>
                    <a:cubicBezTo>
                      <a:pt x="305" y="56"/>
                      <a:pt x="300" y="62"/>
                      <a:pt x="293" y="63"/>
                    </a:cubicBezTo>
                    <a:cubicBezTo>
                      <a:pt x="286" y="63"/>
                      <a:pt x="280" y="59"/>
                      <a:pt x="280" y="52"/>
                    </a:cubicBezTo>
                    <a:moveTo>
                      <a:pt x="258" y="54"/>
                    </a:moveTo>
                    <a:cubicBezTo>
                      <a:pt x="260" y="73"/>
                      <a:pt x="277" y="86"/>
                      <a:pt x="295" y="84"/>
                    </a:cubicBezTo>
                    <a:cubicBezTo>
                      <a:pt x="314" y="82"/>
                      <a:pt x="327" y="66"/>
                      <a:pt x="325" y="47"/>
                    </a:cubicBezTo>
                    <a:cubicBezTo>
                      <a:pt x="323" y="29"/>
                      <a:pt x="307" y="15"/>
                      <a:pt x="288" y="17"/>
                    </a:cubicBezTo>
                    <a:cubicBezTo>
                      <a:pt x="270" y="19"/>
                      <a:pt x="256" y="35"/>
                      <a:pt x="258" y="54"/>
                    </a:cubicBezTo>
                    <a:moveTo>
                      <a:pt x="288" y="17"/>
                    </a:moveTo>
                    <a:cubicBezTo>
                      <a:pt x="293" y="17"/>
                      <a:pt x="297" y="17"/>
                      <a:pt x="301" y="18"/>
                    </a:cubicBezTo>
                    <a:cubicBezTo>
                      <a:pt x="554" y="18"/>
                      <a:pt x="554" y="18"/>
                      <a:pt x="554" y="18"/>
                    </a:cubicBezTo>
                    <a:cubicBezTo>
                      <a:pt x="564" y="18"/>
                      <a:pt x="572" y="10"/>
                      <a:pt x="572" y="0"/>
                    </a:cubicBezTo>
                    <a:cubicBezTo>
                      <a:pt x="0" y="0"/>
                      <a:pt x="0" y="0"/>
                      <a:pt x="0" y="0"/>
                    </a:cubicBezTo>
                    <a:cubicBezTo>
                      <a:pt x="0" y="10"/>
                      <a:pt x="8" y="18"/>
                      <a:pt x="19" y="18"/>
                    </a:cubicBezTo>
                    <a:cubicBezTo>
                      <a:pt x="282" y="18"/>
                      <a:pt x="282" y="18"/>
                      <a:pt x="282" y="18"/>
                    </a:cubicBezTo>
                    <a:cubicBezTo>
                      <a:pt x="284" y="18"/>
                      <a:pt x="286" y="17"/>
                      <a:pt x="288" y="17"/>
                    </a:cubicBezTo>
                    <a:close/>
                    <a:moveTo>
                      <a:pt x="325" y="51"/>
                    </a:moveTo>
                    <a:cubicBezTo>
                      <a:pt x="361" y="51"/>
                      <a:pt x="361" y="51"/>
                      <a:pt x="361" y="51"/>
                    </a:cubicBezTo>
                    <a:cubicBezTo>
                      <a:pt x="378" y="51"/>
                      <a:pt x="392" y="37"/>
                      <a:pt x="392" y="20"/>
                    </a:cubicBezTo>
                    <a:moveTo>
                      <a:pt x="193" y="20"/>
                    </a:moveTo>
                    <a:cubicBezTo>
                      <a:pt x="193" y="37"/>
                      <a:pt x="207" y="51"/>
                      <a:pt x="224" y="51"/>
                    </a:cubicBezTo>
                    <a:cubicBezTo>
                      <a:pt x="258" y="51"/>
                      <a:pt x="258" y="51"/>
                      <a:pt x="258" y="51"/>
                    </a:cubicBezTo>
                  </a:path>
                </a:pathLst>
              </a:custGeom>
              <a:grpFill/>
              <a:ln w="25400" cap="rnd">
                <a:solidFill>
                  <a:schemeClr val="bg2">
                    <a:lumMod val="75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9" name="Freeform 8">
                <a:extLst>
                  <a:ext uri="{FF2B5EF4-FFF2-40B4-BE49-F238E27FC236}">
                    <a16:creationId xmlns:a16="http://schemas.microsoft.com/office/drawing/2014/main" id="{741BA191-8AEF-4612-8B02-495F9D5487C1}"/>
                  </a:ext>
                </a:extLst>
              </p:cNvPr>
              <p:cNvSpPr>
                <a:spLocks noEditPoints="1"/>
              </p:cNvSpPr>
              <p:nvPr/>
            </p:nvSpPr>
            <p:spPr bwMode="auto">
              <a:xfrm>
                <a:off x="6565577" y="4553645"/>
                <a:ext cx="1318353" cy="201253"/>
              </a:xfrm>
              <a:custGeom>
                <a:avLst/>
                <a:gdLst>
                  <a:gd name="T0" fmla="*/ 280 w 573"/>
                  <a:gd name="T1" fmla="*/ 52 h 87"/>
                  <a:gd name="T2" fmla="*/ 291 w 573"/>
                  <a:gd name="T3" fmla="*/ 39 h 87"/>
                  <a:gd name="T4" fmla="*/ 304 w 573"/>
                  <a:gd name="T5" fmla="*/ 50 h 87"/>
                  <a:gd name="T6" fmla="*/ 293 w 573"/>
                  <a:gd name="T7" fmla="*/ 63 h 87"/>
                  <a:gd name="T8" fmla="*/ 280 w 573"/>
                  <a:gd name="T9" fmla="*/ 52 h 87"/>
                  <a:gd name="T10" fmla="*/ 259 w 573"/>
                  <a:gd name="T11" fmla="*/ 55 h 87"/>
                  <a:gd name="T12" fmla="*/ 296 w 573"/>
                  <a:gd name="T13" fmla="*/ 85 h 87"/>
                  <a:gd name="T14" fmla="*/ 326 w 573"/>
                  <a:gd name="T15" fmla="*/ 48 h 87"/>
                  <a:gd name="T16" fmla="*/ 289 w 573"/>
                  <a:gd name="T17" fmla="*/ 18 h 87"/>
                  <a:gd name="T18" fmla="*/ 259 w 573"/>
                  <a:gd name="T19" fmla="*/ 55 h 87"/>
                  <a:gd name="T20" fmla="*/ 289 w 573"/>
                  <a:gd name="T21" fmla="*/ 18 h 87"/>
                  <a:gd name="T22" fmla="*/ 302 w 573"/>
                  <a:gd name="T23" fmla="*/ 19 h 87"/>
                  <a:gd name="T24" fmla="*/ 554 w 573"/>
                  <a:gd name="T25" fmla="*/ 19 h 87"/>
                  <a:gd name="T26" fmla="*/ 573 w 573"/>
                  <a:gd name="T27" fmla="*/ 0 h 87"/>
                  <a:gd name="T28" fmla="*/ 0 w 573"/>
                  <a:gd name="T29" fmla="*/ 0 h 87"/>
                  <a:gd name="T30" fmla="*/ 19 w 573"/>
                  <a:gd name="T31" fmla="*/ 19 h 87"/>
                  <a:gd name="T32" fmla="*/ 283 w 573"/>
                  <a:gd name="T33" fmla="*/ 19 h 87"/>
                  <a:gd name="T34" fmla="*/ 289 w 573"/>
                  <a:gd name="T35" fmla="*/ 18 h 87"/>
                  <a:gd name="T36" fmla="*/ 326 w 573"/>
                  <a:gd name="T37" fmla="*/ 52 h 87"/>
                  <a:gd name="T38" fmla="*/ 361 w 573"/>
                  <a:gd name="T39" fmla="*/ 52 h 87"/>
                  <a:gd name="T40" fmla="*/ 392 w 573"/>
                  <a:gd name="T41" fmla="*/ 21 h 87"/>
                  <a:gd name="T42" fmla="*/ 193 w 573"/>
                  <a:gd name="T43" fmla="*/ 21 h 87"/>
                  <a:gd name="T44" fmla="*/ 224 w 573"/>
                  <a:gd name="T45" fmla="*/ 52 h 87"/>
                  <a:gd name="T46" fmla="*/ 259 w 573"/>
                  <a:gd name="T47" fmla="*/ 5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3" h="87">
                    <a:moveTo>
                      <a:pt x="280" y="52"/>
                    </a:moveTo>
                    <a:cubicBezTo>
                      <a:pt x="279" y="46"/>
                      <a:pt x="284" y="40"/>
                      <a:pt x="291" y="39"/>
                    </a:cubicBezTo>
                    <a:cubicBezTo>
                      <a:pt x="298" y="38"/>
                      <a:pt x="304" y="43"/>
                      <a:pt x="304" y="50"/>
                    </a:cubicBezTo>
                    <a:cubicBezTo>
                      <a:pt x="305" y="57"/>
                      <a:pt x="300" y="63"/>
                      <a:pt x="293" y="63"/>
                    </a:cubicBezTo>
                    <a:cubicBezTo>
                      <a:pt x="287" y="64"/>
                      <a:pt x="281" y="59"/>
                      <a:pt x="280" y="52"/>
                    </a:cubicBezTo>
                    <a:moveTo>
                      <a:pt x="259" y="55"/>
                    </a:moveTo>
                    <a:cubicBezTo>
                      <a:pt x="261" y="73"/>
                      <a:pt x="277" y="87"/>
                      <a:pt x="296" y="85"/>
                    </a:cubicBezTo>
                    <a:cubicBezTo>
                      <a:pt x="314" y="83"/>
                      <a:pt x="328" y="66"/>
                      <a:pt x="326" y="48"/>
                    </a:cubicBezTo>
                    <a:cubicBezTo>
                      <a:pt x="324" y="29"/>
                      <a:pt x="307" y="16"/>
                      <a:pt x="289" y="18"/>
                    </a:cubicBezTo>
                    <a:cubicBezTo>
                      <a:pt x="270" y="20"/>
                      <a:pt x="257" y="36"/>
                      <a:pt x="259" y="55"/>
                    </a:cubicBezTo>
                    <a:moveTo>
                      <a:pt x="289" y="18"/>
                    </a:moveTo>
                    <a:cubicBezTo>
                      <a:pt x="293" y="17"/>
                      <a:pt x="297" y="18"/>
                      <a:pt x="302" y="19"/>
                    </a:cubicBezTo>
                    <a:cubicBezTo>
                      <a:pt x="554" y="19"/>
                      <a:pt x="554" y="19"/>
                      <a:pt x="554" y="19"/>
                    </a:cubicBezTo>
                    <a:cubicBezTo>
                      <a:pt x="564" y="19"/>
                      <a:pt x="573" y="11"/>
                      <a:pt x="573" y="0"/>
                    </a:cubicBezTo>
                    <a:cubicBezTo>
                      <a:pt x="0" y="0"/>
                      <a:pt x="0" y="0"/>
                      <a:pt x="0" y="0"/>
                    </a:cubicBezTo>
                    <a:cubicBezTo>
                      <a:pt x="0" y="11"/>
                      <a:pt x="9" y="19"/>
                      <a:pt x="19" y="19"/>
                    </a:cubicBezTo>
                    <a:cubicBezTo>
                      <a:pt x="283" y="19"/>
                      <a:pt x="283" y="19"/>
                      <a:pt x="283" y="19"/>
                    </a:cubicBezTo>
                    <a:cubicBezTo>
                      <a:pt x="285" y="18"/>
                      <a:pt x="287" y="18"/>
                      <a:pt x="289" y="18"/>
                    </a:cubicBezTo>
                    <a:close/>
                    <a:moveTo>
                      <a:pt x="326" y="52"/>
                    </a:moveTo>
                    <a:cubicBezTo>
                      <a:pt x="361" y="52"/>
                      <a:pt x="361" y="52"/>
                      <a:pt x="361" y="52"/>
                    </a:cubicBezTo>
                    <a:cubicBezTo>
                      <a:pt x="378" y="52"/>
                      <a:pt x="392" y="38"/>
                      <a:pt x="392" y="21"/>
                    </a:cubicBezTo>
                    <a:moveTo>
                      <a:pt x="193" y="21"/>
                    </a:moveTo>
                    <a:cubicBezTo>
                      <a:pt x="193" y="38"/>
                      <a:pt x="207" y="52"/>
                      <a:pt x="224" y="52"/>
                    </a:cubicBezTo>
                    <a:cubicBezTo>
                      <a:pt x="259" y="52"/>
                      <a:pt x="259" y="52"/>
                      <a:pt x="259" y="52"/>
                    </a:cubicBezTo>
                  </a:path>
                </a:pathLst>
              </a:custGeom>
              <a:grpFill/>
              <a:ln w="25400" cap="rnd">
                <a:solidFill>
                  <a:schemeClr val="bg2">
                    <a:lumMod val="75000"/>
                  </a:schemeClr>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pSp>
    </p:spTree>
    <p:extLst>
      <p:ext uri="{BB962C8B-B14F-4D97-AF65-F5344CB8AC3E}">
        <p14:creationId xmlns:p14="http://schemas.microsoft.com/office/powerpoint/2010/main" val="452511499"/>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76FF8-82CD-408C-87CD-4EF3E0A7D680}"/>
              </a:ext>
            </a:extLst>
          </p:cNvPr>
          <p:cNvSpPr>
            <a:spLocks noGrp="1"/>
          </p:cNvSpPr>
          <p:nvPr>
            <p:ph type="title"/>
          </p:nvPr>
        </p:nvSpPr>
        <p:spPr/>
        <p:txBody>
          <a:bodyPr>
            <a:normAutofit fontScale="90000"/>
          </a:bodyPr>
          <a:lstStyle/>
          <a:p>
            <a:r>
              <a:rPr lang="en-US" dirty="0"/>
              <a:t>Sole Proprietorship Business Structure Details &amp; Explanation</a:t>
            </a:r>
          </a:p>
        </p:txBody>
      </p:sp>
      <p:grpSp>
        <p:nvGrpSpPr>
          <p:cNvPr id="5" name="Grupa 4">
            <a:extLst>
              <a:ext uri="{FF2B5EF4-FFF2-40B4-BE49-F238E27FC236}">
                <a16:creationId xmlns:a16="http://schemas.microsoft.com/office/drawing/2014/main" id="{E7131062-A6D2-4F77-81E1-A001B0FBD7C1}"/>
              </a:ext>
            </a:extLst>
          </p:cNvPr>
          <p:cNvGrpSpPr/>
          <p:nvPr/>
        </p:nvGrpSpPr>
        <p:grpSpPr>
          <a:xfrm>
            <a:off x="2279577" y="1508615"/>
            <a:ext cx="8754632" cy="4308107"/>
            <a:chOff x="2511516" y="1700807"/>
            <a:chExt cx="8754632" cy="4308107"/>
          </a:xfrm>
        </p:grpSpPr>
        <p:grpSp>
          <p:nvGrpSpPr>
            <p:cNvPr id="3" name="Grupa 2">
              <a:extLst>
                <a:ext uri="{FF2B5EF4-FFF2-40B4-BE49-F238E27FC236}">
                  <a16:creationId xmlns:a16="http://schemas.microsoft.com/office/drawing/2014/main" id="{329828B1-1D13-4D54-AB11-8647FE61E347}"/>
                </a:ext>
              </a:extLst>
            </p:cNvPr>
            <p:cNvGrpSpPr/>
            <p:nvPr/>
          </p:nvGrpSpPr>
          <p:grpSpPr>
            <a:xfrm>
              <a:off x="3719736" y="1700807"/>
              <a:ext cx="7546412" cy="4308107"/>
              <a:chOff x="3206319" y="2254940"/>
              <a:chExt cx="7546412" cy="3753974"/>
            </a:xfrm>
          </p:grpSpPr>
          <p:sp>
            <p:nvSpPr>
              <p:cNvPr id="11" name="Prostokąt 15">
                <a:extLst>
                  <a:ext uri="{FF2B5EF4-FFF2-40B4-BE49-F238E27FC236}">
                    <a16:creationId xmlns:a16="http://schemas.microsoft.com/office/drawing/2014/main" id="{A711B837-6AFD-4BD2-8AD0-F62FCF910E84}"/>
                  </a:ext>
                </a:extLst>
              </p:cNvPr>
              <p:cNvSpPr/>
              <p:nvPr/>
            </p:nvSpPr>
            <p:spPr>
              <a:xfrm flipH="1">
                <a:off x="3206319" y="2254940"/>
                <a:ext cx="7546412" cy="3753974"/>
              </a:xfrm>
              <a:prstGeom prst="homePlate">
                <a:avLst>
                  <a:gd name="adj" fmla="val 22045"/>
                </a:avLst>
              </a:prstGeom>
              <a:solidFill>
                <a:schemeClr val="bg2">
                  <a:alpha val="72941"/>
                </a:schemeClr>
              </a:solidFill>
            </p:spPr>
            <p:txBody>
              <a:bodyPr lIns="864000" tIns="180000" rIns="720000" bIns="180000" anchor="ctr">
                <a:normAutofit fontScale="92500" lnSpcReduction="10000"/>
              </a:bodyPr>
              <a:lstStyle/>
              <a:p>
                <a:r>
                  <a:rPr lang="en-US" sz="2400" b="1" dirty="0">
                    <a:solidFill>
                      <a:schemeClr val="accent3">
                        <a:lumMod val="75000"/>
                      </a:schemeClr>
                    </a:solidFill>
                  </a:rPr>
                  <a:t>Put your description here</a:t>
                </a:r>
              </a:p>
              <a:p>
                <a:endParaRPr lang="en-US" sz="2400" dirty="0"/>
              </a:p>
              <a:p>
                <a:pPr lvl="0">
                  <a:spcBef>
                    <a:spcPts val="300"/>
                  </a:spcBef>
                  <a:spcAft>
                    <a:spcPts val="1200"/>
                  </a:spcAft>
                </a:pPr>
                <a:r>
                  <a:rPr lang="en-US" sz="2400" dirty="0">
                    <a:solidFill>
                      <a:prstClr val="black"/>
                    </a:solidFill>
                  </a:rPr>
                  <a:t>The simplest legal structure offered for businesses. Proprietors to have total control over company activities. Typically small retail, family-owned firms and one-person freelance businesses.</a:t>
                </a:r>
              </a:p>
              <a:p>
                <a:pPr marL="288000" lvl="0" indent="-288000">
                  <a:spcBef>
                    <a:spcPts val="300"/>
                  </a:spcBef>
                  <a:spcAft>
                    <a:spcPts val="600"/>
                  </a:spcAft>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400" dirty="0">
                    <a:solidFill>
                      <a:prstClr val="black"/>
                    </a:solidFill>
                  </a:rPr>
                  <a:t>Add an item description</a:t>
                </a:r>
              </a:p>
              <a:p>
                <a:pPr marL="288000" lvl="0" indent="-288000">
                  <a:spcBef>
                    <a:spcPts val="300"/>
                  </a:spcBef>
                  <a:spcAft>
                    <a:spcPts val="600"/>
                  </a:spcAft>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400" dirty="0">
                    <a:solidFill>
                      <a:prstClr val="black"/>
                    </a:solidFill>
                  </a:rPr>
                  <a:t>Add an item description</a:t>
                </a:r>
                <a:endParaRPr lang="en-US" sz="2400" dirty="0"/>
              </a:p>
            </p:txBody>
          </p:sp>
          <p:cxnSp>
            <p:nvCxnSpPr>
              <p:cNvPr id="46" name="Straight Connector 62">
                <a:extLst>
                  <a:ext uri="{FF2B5EF4-FFF2-40B4-BE49-F238E27FC236}">
                    <a16:creationId xmlns:a16="http://schemas.microsoft.com/office/drawing/2014/main" id="{42C10A5B-BC77-4D8E-94D8-E8D73F9A2697}"/>
                  </a:ext>
                </a:extLst>
              </p:cNvPr>
              <p:cNvCxnSpPr>
                <a:cxnSpLocks/>
              </p:cNvCxnSpPr>
              <p:nvPr/>
            </p:nvCxnSpPr>
            <p:spPr>
              <a:xfrm flipH="1">
                <a:off x="10752731" y="2254940"/>
                <a:ext cx="0" cy="3753974"/>
              </a:xfrm>
              <a:prstGeom prst="line">
                <a:avLst/>
              </a:prstGeom>
              <a:solidFill>
                <a:schemeClr val="accent3"/>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5" name="Group 54">
              <a:extLst>
                <a:ext uri="{FF2B5EF4-FFF2-40B4-BE49-F238E27FC236}">
                  <a16:creationId xmlns:a16="http://schemas.microsoft.com/office/drawing/2014/main" id="{8B9F1AF3-7EE7-407D-A24B-69BA6E172262}"/>
                </a:ext>
              </a:extLst>
            </p:cNvPr>
            <p:cNvGrpSpPr/>
            <p:nvPr/>
          </p:nvGrpSpPr>
          <p:grpSpPr>
            <a:xfrm>
              <a:off x="2511516" y="3040704"/>
              <a:ext cx="1626618" cy="1627618"/>
              <a:chOff x="-1341082" y="1606868"/>
              <a:chExt cx="1296144" cy="1296144"/>
            </a:xfrm>
          </p:grpSpPr>
          <p:sp>
            <p:nvSpPr>
              <p:cNvPr id="53" name="Oval 57">
                <a:extLst>
                  <a:ext uri="{FF2B5EF4-FFF2-40B4-BE49-F238E27FC236}">
                    <a16:creationId xmlns:a16="http://schemas.microsoft.com/office/drawing/2014/main" id="{E4E31E8E-9A33-45B0-9133-0AF7F2350DCC}"/>
                  </a:ext>
                </a:extLst>
              </p:cNvPr>
              <p:cNvSpPr/>
              <p:nvPr/>
            </p:nvSpPr>
            <p:spPr>
              <a:xfrm>
                <a:off x="-1341082" y="1606868"/>
                <a:ext cx="1296144" cy="1296144"/>
              </a:xfrm>
              <a:prstGeom prst="ellipse">
                <a:avLst/>
              </a:prstGeom>
              <a:solidFill>
                <a:schemeClr val="accent3"/>
              </a:solidFill>
              <a:ln w="107950">
                <a:solidFill>
                  <a:schemeClr val="accent3">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34">
                <a:extLst>
                  <a:ext uri="{FF2B5EF4-FFF2-40B4-BE49-F238E27FC236}">
                    <a16:creationId xmlns:a16="http://schemas.microsoft.com/office/drawing/2014/main" id="{AA677D9D-FBCE-431C-998A-1E3A5E37BC56}"/>
                  </a:ext>
                </a:extLst>
              </p:cNvPr>
              <p:cNvSpPr>
                <a:spLocks noChangeAspect="1"/>
              </p:cNvSpPr>
              <p:nvPr/>
            </p:nvSpPr>
            <p:spPr bwMode="auto">
              <a:xfrm>
                <a:off x="-1012755" y="1897107"/>
                <a:ext cx="634424" cy="703948"/>
              </a:xfrm>
              <a:custGeom>
                <a:avLst/>
                <a:gdLst>
                  <a:gd name="T0" fmla="*/ 1 w 340"/>
                  <a:gd name="T1" fmla="*/ 359 h 377"/>
                  <a:gd name="T2" fmla="*/ 13 w 340"/>
                  <a:gd name="T3" fmla="*/ 270 h 377"/>
                  <a:gd name="T4" fmla="*/ 53 w 340"/>
                  <a:gd name="T5" fmla="*/ 230 h 377"/>
                  <a:gd name="T6" fmla="*/ 91 w 340"/>
                  <a:gd name="T7" fmla="*/ 214 h 377"/>
                  <a:gd name="T8" fmla="*/ 131 w 340"/>
                  <a:gd name="T9" fmla="*/ 187 h 377"/>
                  <a:gd name="T10" fmla="*/ 119 w 340"/>
                  <a:gd name="T11" fmla="*/ 146 h 377"/>
                  <a:gd name="T12" fmla="*/ 108 w 340"/>
                  <a:gd name="T13" fmla="*/ 127 h 377"/>
                  <a:gd name="T14" fmla="*/ 106 w 340"/>
                  <a:gd name="T15" fmla="*/ 80 h 377"/>
                  <a:gd name="T16" fmla="*/ 107 w 340"/>
                  <a:gd name="T17" fmla="*/ 46 h 377"/>
                  <a:gd name="T18" fmla="*/ 124 w 340"/>
                  <a:gd name="T19" fmla="*/ 20 h 377"/>
                  <a:gd name="T20" fmla="*/ 137 w 340"/>
                  <a:gd name="T21" fmla="*/ 12 h 377"/>
                  <a:gd name="T22" fmla="*/ 162 w 340"/>
                  <a:gd name="T23" fmla="*/ 1 h 377"/>
                  <a:gd name="T24" fmla="*/ 182 w 340"/>
                  <a:gd name="T25" fmla="*/ 1 h 377"/>
                  <a:gd name="T26" fmla="*/ 210 w 340"/>
                  <a:gd name="T27" fmla="*/ 10 h 377"/>
                  <a:gd name="T28" fmla="*/ 238 w 340"/>
                  <a:gd name="T29" fmla="*/ 41 h 377"/>
                  <a:gd name="T30" fmla="*/ 241 w 340"/>
                  <a:gd name="T31" fmla="*/ 61 h 377"/>
                  <a:gd name="T32" fmla="*/ 240 w 340"/>
                  <a:gd name="T33" fmla="*/ 80 h 377"/>
                  <a:gd name="T34" fmla="*/ 243 w 340"/>
                  <a:gd name="T35" fmla="*/ 103 h 377"/>
                  <a:gd name="T36" fmla="*/ 226 w 340"/>
                  <a:gd name="T37" fmla="*/ 146 h 377"/>
                  <a:gd name="T38" fmla="*/ 218 w 340"/>
                  <a:gd name="T39" fmla="*/ 175 h 377"/>
                  <a:gd name="T40" fmla="*/ 224 w 340"/>
                  <a:gd name="T41" fmla="*/ 201 h 377"/>
                  <a:gd name="T42" fmla="*/ 260 w 340"/>
                  <a:gd name="T43" fmla="*/ 220 h 377"/>
                  <a:gd name="T44" fmla="*/ 309 w 340"/>
                  <a:gd name="T45" fmla="*/ 244 h 377"/>
                  <a:gd name="T46" fmla="*/ 332 w 340"/>
                  <a:gd name="T47" fmla="*/ 280 h 377"/>
                  <a:gd name="T48" fmla="*/ 340 w 340"/>
                  <a:gd name="T49" fmla="*/ 358 h 377"/>
                  <a:gd name="T50" fmla="*/ 1 w 340"/>
                  <a:gd name="T51" fmla="*/ 35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77">
                    <a:moveTo>
                      <a:pt x="1" y="359"/>
                    </a:moveTo>
                    <a:cubicBezTo>
                      <a:pt x="0" y="348"/>
                      <a:pt x="4" y="287"/>
                      <a:pt x="13" y="270"/>
                    </a:cubicBezTo>
                    <a:cubicBezTo>
                      <a:pt x="21" y="254"/>
                      <a:pt x="41" y="235"/>
                      <a:pt x="53" y="230"/>
                    </a:cubicBezTo>
                    <a:cubicBezTo>
                      <a:pt x="68" y="223"/>
                      <a:pt x="85" y="217"/>
                      <a:pt x="91" y="214"/>
                    </a:cubicBezTo>
                    <a:cubicBezTo>
                      <a:pt x="97" y="211"/>
                      <a:pt x="129" y="202"/>
                      <a:pt x="131" y="187"/>
                    </a:cubicBezTo>
                    <a:cubicBezTo>
                      <a:pt x="133" y="176"/>
                      <a:pt x="126" y="153"/>
                      <a:pt x="119" y="146"/>
                    </a:cubicBezTo>
                    <a:cubicBezTo>
                      <a:pt x="114" y="141"/>
                      <a:pt x="110" y="130"/>
                      <a:pt x="108" y="127"/>
                    </a:cubicBezTo>
                    <a:cubicBezTo>
                      <a:pt x="107" y="124"/>
                      <a:pt x="98" y="92"/>
                      <a:pt x="106" y="80"/>
                    </a:cubicBezTo>
                    <a:cubicBezTo>
                      <a:pt x="106" y="80"/>
                      <a:pt x="103" y="55"/>
                      <a:pt x="107" y="46"/>
                    </a:cubicBezTo>
                    <a:cubicBezTo>
                      <a:pt x="111" y="38"/>
                      <a:pt x="120" y="22"/>
                      <a:pt x="124" y="20"/>
                    </a:cubicBezTo>
                    <a:cubicBezTo>
                      <a:pt x="128" y="17"/>
                      <a:pt x="134" y="15"/>
                      <a:pt x="137" y="12"/>
                    </a:cubicBezTo>
                    <a:cubicBezTo>
                      <a:pt x="142" y="5"/>
                      <a:pt x="157" y="1"/>
                      <a:pt x="162" y="1"/>
                    </a:cubicBezTo>
                    <a:cubicBezTo>
                      <a:pt x="169" y="1"/>
                      <a:pt x="177" y="0"/>
                      <a:pt x="182" y="1"/>
                    </a:cubicBezTo>
                    <a:cubicBezTo>
                      <a:pt x="188" y="2"/>
                      <a:pt x="204" y="6"/>
                      <a:pt x="210" y="10"/>
                    </a:cubicBezTo>
                    <a:cubicBezTo>
                      <a:pt x="213" y="12"/>
                      <a:pt x="232" y="22"/>
                      <a:pt x="238" y="41"/>
                    </a:cubicBezTo>
                    <a:cubicBezTo>
                      <a:pt x="241" y="52"/>
                      <a:pt x="241" y="61"/>
                      <a:pt x="241" y="61"/>
                    </a:cubicBezTo>
                    <a:cubicBezTo>
                      <a:pt x="240" y="80"/>
                      <a:pt x="240" y="80"/>
                      <a:pt x="240" y="80"/>
                    </a:cubicBezTo>
                    <a:cubicBezTo>
                      <a:pt x="240" y="80"/>
                      <a:pt x="244" y="90"/>
                      <a:pt x="243" y="103"/>
                    </a:cubicBezTo>
                    <a:cubicBezTo>
                      <a:pt x="242" y="119"/>
                      <a:pt x="232" y="138"/>
                      <a:pt x="226" y="146"/>
                    </a:cubicBezTo>
                    <a:cubicBezTo>
                      <a:pt x="221" y="160"/>
                      <a:pt x="219" y="162"/>
                      <a:pt x="218" y="175"/>
                    </a:cubicBezTo>
                    <a:cubicBezTo>
                      <a:pt x="217" y="188"/>
                      <a:pt x="220" y="196"/>
                      <a:pt x="224" y="201"/>
                    </a:cubicBezTo>
                    <a:cubicBezTo>
                      <a:pt x="230" y="207"/>
                      <a:pt x="253" y="218"/>
                      <a:pt x="260" y="220"/>
                    </a:cubicBezTo>
                    <a:cubicBezTo>
                      <a:pt x="264" y="221"/>
                      <a:pt x="301" y="237"/>
                      <a:pt x="309" y="244"/>
                    </a:cubicBezTo>
                    <a:cubicBezTo>
                      <a:pt x="318" y="251"/>
                      <a:pt x="330" y="265"/>
                      <a:pt x="332" y="280"/>
                    </a:cubicBezTo>
                    <a:cubicBezTo>
                      <a:pt x="337" y="308"/>
                      <a:pt x="340" y="348"/>
                      <a:pt x="340" y="358"/>
                    </a:cubicBezTo>
                    <a:cubicBezTo>
                      <a:pt x="340" y="377"/>
                      <a:pt x="4" y="377"/>
                      <a:pt x="1" y="3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7" name="Grupa 6">
            <a:extLst>
              <a:ext uri="{FF2B5EF4-FFF2-40B4-BE49-F238E27FC236}">
                <a16:creationId xmlns:a16="http://schemas.microsoft.com/office/drawing/2014/main" id="{F141022A-58CC-44FF-B41B-70068BCBD4F0}"/>
              </a:ext>
            </a:extLst>
          </p:cNvPr>
          <p:cNvGrpSpPr/>
          <p:nvPr/>
        </p:nvGrpSpPr>
        <p:grpSpPr>
          <a:xfrm>
            <a:off x="1157791" y="1508615"/>
            <a:ext cx="752255" cy="4307413"/>
            <a:chOff x="1157791" y="1508615"/>
            <a:chExt cx="752255" cy="4307413"/>
          </a:xfrm>
        </p:grpSpPr>
        <p:sp>
          <p:nvSpPr>
            <p:cNvPr id="10" name="Prostokąt 41">
              <a:extLst>
                <a:ext uri="{FF2B5EF4-FFF2-40B4-BE49-F238E27FC236}">
                  <a16:creationId xmlns:a16="http://schemas.microsoft.com/office/drawing/2014/main" id="{AA32B586-950E-4FBB-83DB-8D8DAA038A56}"/>
                </a:ext>
              </a:extLst>
            </p:cNvPr>
            <p:cNvSpPr/>
            <p:nvPr/>
          </p:nvSpPr>
          <p:spPr>
            <a:xfrm rot="16200000">
              <a:off x="-684594" y="3351000"/>
              <a:ext cx="4307413" cy="622643"/>
            </a:xfrm>
            <a:prstGeom prst="rect">
              <a:avLst/>
            </a:prstGeom>
            <a:solidFill>
              <a:schemeClr val="accent3"/>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Sole Proprietorship</a:t>
              </a:r>
            </a:p>
          </p:txBody>
        </p:sp>
        <p:sp>
          <p:nvSpPr>
            <p:cNvPr id="6" name="Trójkąt równoramienny 5">
              <a:extLst>
                <a:ext uri="{FF2B5EF4-FFF2-40B4-BE49-F238E27FC236}">
                  <a16:creationId xmlns:a16="http://schemas.microsoft.com/office/drawing/2014/main" id="{4DF4864C-F42A-460F-BF38-D5CFDBABC915}"/>
                </a:ext>
              </a:extLst>
            </p:cNvPr>
            <p:cNvSpPr/>
            <p:nvPr/>
          </p:nvSpPr>
          <p:spPr>
            <a:xfrm rot="5400000">
              <a:off x="1621880" y="3597515"/>
              <a:ext cx="446720" cy="129612"/>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145323197"/>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76FF8-82CD-408C-87CD-4EF3E0A7D680}"/>
              </a:ext>
            </a:extLst>
          </p:cNvPr>
          <p:cNvSpPr>
            <a:spLocks noGrp="1"/>
          </p:cNvSpPr>
          <p:nvPr>
            <p:ph type="title"/>
          </p:nvPr>
        </p:nvSpPr>
        <p:spPr/>
        <p:txBody>
          <a:bodyPr>
            <a:normAutofit fontScale="90000"/>
          </a:bodyPr>
          <a:lstStyle/>
          <a:p>
            <a:r>
              <a:rPr lang="en-US" dirty="0"/>
              <a:t>Partnership Business Structure Details &amp; Explanation</a:t>
            </a:r>
          </a:p>
        </p:txBody>
      </p:sp>
      <p:grpSp>
        <p:nvGrpSpPr>
          <p:cNvPr id="8" name="Grupa 7">
            <a:extLst>
              <a:ext uri="{FF2B5EF4-FFF2-40B4-BE49-F238E27FC236}">
                <a16:creationId xmlns:a16="http://schemas.microsoft.com/office/drawing/2014/main" id="{90385AAB-BAAA-41A6-A505-A2FA27E63C4A}"/>
              </a:ext>
            </a:extLst>
          </p:cNvPr>
          <p:cNvGrpSpPr/>
          <p:nvPr/>
        </p:nvGrpSpPr>
        <p:grpSpPr>
          <a:xfrm>
            <a:off x="2281402" y="1508615"/>
            <a:ext cx="8754632" cy="4307413"/>
            <a:chOff x="2281402" y="1508615"/>
            <a:chExt cx="8754632" cy="4307413"/>
          </a:xfrm>
        </p:grpSpPr>
        <p:grpSp>
          <p:nvGrpSpPr>
            <p:cNvPr id="7" name="Grupa 6">
              <a:extLst>
                <a:ext uri="{FF2B5EF4-FFF2-40B4-BE49-F238E27FC236}">
                  <a16:creationId xmlns:a16="http://schemas.microsoft.com/office/drawing/2014/main" id="{0A4DA4F2-E39D-474B-9B14-AD855A1CC983}"/>
                </a:ext>
              </a:extLst>
            </p:cNvPr>
            <p:cNvGrpSpPr/>
            <p:nvPr/>
          </p:nvGrpSpPr>
          <p:grpSpPr>
            <a:xfrm>
              <a:off x="3489622" y="1508615"/>
              <a:ext cx="7546412" cy="4307413"/>
              <a:chOff x="3489622" y="2062054"/>
              <a:chExt cx="7546412" cy="3753974"/>
            </a:xfrm>
          </p:grpSpPr>
          <p:sp>
            <p:nvSpPr>
              <p:cNvPr id="11" name="Prostokąt 15">
                <a:extLst>
                  <a:ext uri="{FF2B5EF4-FFF2-40B4-BE49-F238E27FC236}">
                    <a16:creationId xmlns:a16="http://schemas.microsoft.com/office/drawing/2014/main" id="{A711B837-6AFD-4BD2-8AD0-F62FCF910E84}"/>
                  </a:ext>
                </a:extLst>
              </p:cNvPr>
              <p:cNvSpPr/>
              <p:nvPr/>
            </p:nvSpPr>
            <p:spPr>
              <a:xfrm flipH="1">
                <a:off x="3489622" y="2062054"/>
                <a:ext cx="7546412" cy="3753974"/>
              </a:xfrm>
              <a:prstGeom prst="homePlate">
                <a:avLst>
                  <a:gd name="adj" fmla="val 22045"/>
                </a:avLst>
              </a:prstGeom>
              <a:solidFill>
                <a:schemeClr val="bg2">
                  <a:alpha val="72941"/>
                </a:schemeClr>
              </a:solidFill>
            </p:spPr>
            <p:txBody>
              <a:bodyPr lIns="864000" tIns="180000" rIns="720000" bIns="180000">
                <a:normAutofit/>
              </a:bodyPr>
              <a:lstStyle/>
              <a:p>
                <a:r>
                  <a:rPr lang="en-US" sz="2200" b="1" dirty="0">
                    <a:solidFill>
                      <a:schemeClr val="accent1">
                        <a:lumMod val="75000"/>
                      </a:schemeClr>
                    </a:solidFill>
                  </a:rPr>
                  <a:t>Put your description here</a:t>
                </a:r>
              </a:p>
              <a:p>
                <a:endParaRPr lang="en-US" sz="2200" dirty="0"/>
              </a:p>
              <a:p>
                <a:pPr lvl="0">
                  <a:spcBef>
                    <a:spcPts val="300"/>
                  </a:spcBef>
                  <a:spcAft>
                    <a:spcPts val="1200"/>
                  </a:spcAft>
                </a:pPr>
                <a:r>
                  <a:rPr lang="en-US" sz="2200" dirty="0"/>
                  <a:t>Two or more people join to run a company. All the partners  liable for the profits and losses.</a:t>
                </a:r>
                <a:endParaRPr lang="en-US" sz="2200" dirty="0">
                  <a:solidFill>
                    <a:prstClr val="black"/>
                  </a:solidFill>
                </a:endParaRP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endParaRPr lang="en-US" sz="2200" dirty="0"/>
              </a:p>
            </p:txBody>
          </p:sp>
          <p:cxnSp>
            <p:nvCxnSpPr>
              <p:cNvPr id="46" name="Straight Connector 62">
                <a:extLst>
                  <a:ext uri="{FF2B5EF4-FFF2-40B4-BE49-F238E27FC236}">
                    <a16:creationId xmlns:a16="http://schemas.microsoft.com/office/drawing/2014/main" id="{42C10A5B-BC77-4D8E-94D8-E8D73F9A2697}"/>
                  </a:ext>
                </a:extLst>
              </p:cNvPr>
              <p:cNvCxnSpPr>
                <a:cxnSpLocks/>
              </p:cNvCxnSpPr>
              <p:nvPr/>
            </p:nvCxnSpPr>
            <p:spPr>
              <a:xfrm flipH="1">
                <a:off x="11036034" y="2062054"/>
                <a:ext cx="0" cy="3753974"/>
              </a:xfrm>
              <a:prstGeom prst="line">
                <a:avLst/>
              </a:prstGeom>
              <a:solidFill>
                <a:schemeClr val="accent3"/>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1" name="Group 20">
              <a:extLst>
                <a:ext uri="{FF2B5EF4-FFF2-40B4-BE49-F238E27FC236}">
                  <a16:creationId xmlns:a16="http://schemas.microsoft.com/office/drawing/2014/main" id="{2EB29808-3703-4C24-B231-C8FF23AFD1A1}"/>
                </a:ext>
              </a:extLst>
            </p:cNvPr>
            <p:cNvGrpSpPr/>
            <p:nvPr/>
          </p:nvGrpSpPr>
          <p:grpSpPr>
            <a:xfrm flipH="1">
              <a:off x="2281402" y="2848512"/>
              <a:ext cx="1626618" cy="1627618"/>
              <a:chOff x="2951472" y="-1665191"/>
              <a:chExt cx="1296144" cy="1296144"/>
            </a:xfrm>
          </p:grpSpPr>
          <p:sp>
            <p:nvSpPr>
              <p:cNvPr id="15" name="Oval 27">
                <a:extLst>
                  <a:ext uri="{FF2B5EF4-FFF2-40B4-BE49-F238E27FC236}">
                    <a16:creationId xmlns:a16="http://schemas.microsoft.com/office/drawing/2014/main" id="{F8D19AB5-D60F-4233-82B4-A23BE4492185}"/>
                  </a:ext>
                </a:extLst>
              </p:cNvPr>
              <p:cNvSpPr/>
              <p:nvPr/>
            </p:nvSpPr>
            <p:spPr>
              <a:xfrm>
                <a:off x="2951472" y="-1665191"/>
                <a:ext cx="1296144" cy="1296144"/>
              </a:xfrm>
              <a:prstGeom prst="ellipse">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9">
                <a:extLst>
                  <a:ext uri="{FF2B5EF4-FFF2-40B4-BE49-F238E27FC236}">
                    <a16:creationId xmlns:a16="http://schemas.microsoft.com/office/drawing/2014/main" id="{8CE77C85-2B1E-4419-8DB9-6C1E212365F9}"/>
                  </a:ext>
                </a:extLst>
              </p:cNvPr>
              <p:cNvSpPr>
                <a:spLocks noChangeAspect="1" noEditPoints="1"/>
              </p:cNvSpPr>
              <p:nvPr/>
            </p:nvSpPr>
            <p:spPr bwMode="auto">
              <a:xfrm>
                <a:off x="3203770" y="-1331638"/>
                <a:ext cx="791548" cy="629039"/>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 name="Grupa 4">
            <a:extLst>
              <a:ext uri="{FF2B5EF4-FFF2-40B4-BE49-F238E27FC236}">
                <a16:creationId xmlns:a16="http://schemas.microsoft.com/office/drawing/2014/main" id="{17350B0C-C211-4557-8655-DBDEFD60B3B3}"/>
              </a:ext>
            </a:extLst>
          </p:cNvPr>
          <p:cNvGrpSpPr/>
          <p:nvPr/>
        </p:nvGrpSpPr>
        <p:grpSpPr>
          <a:xfrm>
            <a:off x="1157791" y="1508615"/>
            <a:ext cx="752255" cy="4307413"/>
            <a:chOff x="1157791" y="1508615"/>
            <a:chExt cx="752255" cy="4307413"/>
          </a:xfrm>
        </p:grpSpPr>
        <p:sp>
          <p:nvSpPr>
            <p:cNvPr id="13" name="Prostokąt 41">
              <a:extLst>
                <a:ext uri="{FF2B5EF4-FFF2-40B4-BE49-F238E27FC236}">
                  <a16:creationId xmlns:a16="http://schemas.microsoft.com/office/drawing/2014/main" id="{297FC037-0F25-466F-9773-FFAE8667CD59}"/>
                </a:ext>
              </a:extLst>
            </p:cNvPr>
            <p:cNvSpPr/>
            <p:nvPr/>
          </p:nvSpPr>
          <p:spPr>
            <a:xfrm rot="16200000">
              <a:off x="-684594" y="3351000"/>
              <a:ext cx="4307413" cy="622643"/>
            </a:xfrm>
            <a:prstGeom prst="rect">
              <a:avLst/>
            </a:prstGeom>
            <a:solidFill>
              <a:schemeClr val="accent1"/>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rPr>
                <a:t>Partnership</a:t>
              </a:r>
            </a:p>
          </p:txBody>
        </p:sp>
        <p:sp>
          <p:nvSpPr>
            <p:cNvPr id="4" name="Trójkąt równoramienny 3">
              <a:extLst>
                <a:ext uri="{FF2B5EF4-FFF2-40B4-BE49-F238E27FC236}">
                  <a16:creationId xmlns:a16="http://schemas.microsoft.com/office/drawing/2014/main" id="{77C9E988-A524-47E5-8F80-A23FB23B8179}"/>
                </a:ext>
              </a:extLst>
            </p:cNvPr>
            <p:cNvSpPr/>
            <p:nvPr/>
          </p:nvSpPr>
          <p:spPr>
            <a:xfrm rot="5400000">
              <a:off x="1621880" y="3597515"/>
              <a:ext cx="446720" cy="129612"/>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775501710"/>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76FF8-82CD-408C-87CD-4EF3E0A7D680}"/>
              </a:ext>
            </a:extLst>
          </p:cNvPr>
          <p:cNvSpPr>
            <a:spLocks noGrp="1"/>
          </p:cNvSpPr>
          <p:nvPr>
            <p:ph type="title"/>
          </p:nvPr>
        </p:nvSpPr>
        <p:spPr/>
        <p:txBody>
          <a:bodyPr>
            <a:normAutofit fontScale="90000"/>
          </a:bodyPr>
          <a:lstStyle/>
          <a:p>
            <a:r>
              <a:rPr lang="en-US" dirty="0"/>
              <a:t>LLC Business Structure Details &amp; Explanation</a:t>
            </a:r>
          </a:p>
        </p:txBody>
      </p:sp>
      <p:grpSp>
        <p:nvGrpSpPr>
          <p:cNvPr id="6" name="Grupa 5">
            <a:extLst>
              <a:ext uri="{FF2B5EF4-FFF2-40B4-BE49-F238E27FC236}">
                <a16:creationId xmlns:a16="http://schemas.microsoft.com/office/drawing/2014/main" id="{90B65118-0880-45A8-A444-31B57DBF2D2F}"/>
              </a:ext>
            </a:extLst>
          </p:cNvPr>
          <p:cNvGrpSpPr/>
          <p:nvPr/>
        </p:nvGrpSpPr>
        <p:grpSpPr>
          <a:xfrm>
            <a:off x="2279577" y="1508615"/>
            <a:ext cx="8754632" cy="4307413"/>
            <a:chOff x="1998099" y="1508615"/>
            <a:chExt cx="8754632" cy="4307413"/>
          </a:xfrm>
        </p:grpSpPr>
        <p:grpSp>
          <p:nvGrpSpPr>
            <p:cNvPr id="5" name="Grupa 4">
              <a:extLst>
                <a:ext uri="{FF2B5EF4-FFF2-40B4-BE49-F238E27FC236}">
                  <a16:creationId xmlns:a16="http://schemas.microsoft.com/office/drawing/2014/main" id="{24065EEF-8AA8-49AE-B53F-74C94B7F619B}"/>
                </a:ext>
              </a:extLst>
            </p:cNvPr>
            <p:cNvGrpSpPr/>
            <p:nvPr/>
          </p:nvGrpSpPr>
          <p:grpSpPr>
            <a:xfrm>
              <a:off x="3206319" y="1508615"/>
              <a:ext cx="7546412" cy="4307413"/>
              <a:chOff x="3206319" y="2254940"/>
              <a:chExt cx="7546412" cy="3753974"/>
            </a:xfrm>
          </p:grpSpPr>
          <p:sp>
            <p:nvSpPr>
              <p:cNvPr id="11" name="Prostokąt 15">
                <a:extLst>
                  <a:ext uri="{FF2B5EF4-FFF2-40B4-BE49-F238E27FC236}">
                    <a16:creationId xmlns:a16="http://schemas.microsoft.com/office/drawing/2014/main" id="{A711B837-6AFD-4BD2-8AD0-F62FCF910E84}"/>
                  </a:ext>
                </a:extLst>
              </p:cNvPr>
              <p:cNvSpPr/>
              <p:nvPr/>
            </p:nvSpPr>
            <p:spPr>
              <a:xfrm flipH="1">
                <a:off x="3206319" y="2254940"/>
                <a:ext cx="7546412" cy="3753974"/>
              </a:xfrm>
              <a:prstGeom prst="homePlate">
                <a:avLst>
                  <a:gd name="adj" fmla="val 22045"/>
                </a:avLst>
              </a:prstGeom>
              <a:solidFill>
                <a:schemeClr val="bg2">
                  <a:alpha val="72941"/>
                </a:schemeClr>
              </a:solidFill>
            </p:spPr>
            <p:txBody>
              <a:bodyPr lIns="864000" tIns="180000" rIns="720000" bIns="180000" anchor="ctr">
                <a:normAutofit/>
              </a:bodyPr>
              <a:lstStyle/>
              <a:p>
                <a:r>
                  <a:rPr lang="en-US" sz="2200" b="1" dirty="0">
                    <a:solidFill>
                      <a:schemeClr val="accent6">
                        <a:lumMod val="75000"/>
                      </a:schemeClr>
                    </a:solidFill>
                  </a:rPr>
                  <a:t>Put your description here</a:t>
                </a:r>
              </a:p>
              <a:p>
                <a:endParaRPr lang="en-US" sz="2200" dirty="0"/>
              </a:p>
              <a:p>
                <a:pPr lvl="0">
                  <a:spcBef>
                    <a:spcPts val="300"/>
                  </a:spcBef>
                  <a:spcAft>
                    <a:spcPts val="1200"/>
                  </a:spcAft>
                </a:pPr>
                <a:r>
                  <a:rPr lang="en-US" sz="2200" dirty="0">
                    <a:solidFill>
                      <a:prstClr val="black"/>
                    </a:solidFill>
                  </a:rPr>
                  <a:t>Combination of the pass-through taxation of a partnership or sole proprietorship with the limited liability of a corporation.</a:t>
                </a: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endParaRPr lang="en-US" sz="2200" dirty="0"/>
              </a:p>
            </p:txBody>
          </p:sp>
          <p:cxnSp>
            <p:nvCxnSpPr>
              <p:cNvPr id="46" name="Straight Connector 62">
                <a:extLst>
                  <a:ext uri="{FF2B5EF4-FFF2-40B4-BE49-F238E27FC236}">
                    <a16:creationId xmlns:a16="http://schemas.microsoft.com/office/drawing/2014/main" id="{42C10A5B-BC77-4D8E-94D8-E8D73F9A2697}"/>
                  </a:ext>
                </a:extLst>
              </p:cNvPr>
              <p:cNvCxnSpPr>
                <a:cxnSpLocks/>
              </p:cNvCxnSpPr>
              <p:nvPr/>
            </p:nvCxnSpPr>
            <p:spPr>
              <a:xfrm flipH="1">
                <a:off x="10752731" y="2254940"/>
                <a:ext cx="0" cy="3753974"/>
              </a:xfrm>
              <a:prstGeom prst="line">
                <a:avLst/>
              </a:prstGeom>
              <a:solidFill>
                <a:schemeClr val="accent3"/>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2" name="Group 21">
              <a:extLst>
                <a:ext uri="{FF2B5EF4-FFF2-40B4-BE49-F238E27FC236}">
                  <a16:creationId xmlns:a16="http://schemas.microsoft.com/office/drawing/2014/main" id="{703CB4C5-B4E7-4115-B1C3-0AC3F53AA70B}"/>
                </a:ext>
              </a:extLst>
            </p:cNvPr>
            <p:cNvGrpSpPr/>
            <p:nvPr/>
          </p:nvGrpSpPr>
          <p:grpSpPr>
            <a:xfrm>
              <a:off x="1998099" y="2848512"/>
              <a:ext cx="1626618" cy="1627618"/>
              <a:chOff x="6600192" y="-1665191"/>
              <a:chExt cx="1296144" cy="1296144"/>
            </a:xfrm>
          </p:grpSpPr>
          <p:sp>
            <p:nvSpPr>
              <p:cNvPr id="16" name="Oval 38">
                <a:extLst>
                  <a:ext uri="{FF2B5EF4-FFF2-40B4-BE49-F238E27FC236}">
                    <a16:creationId xmlns:a16="http://schemas.microsoft.com/office/drawing/2014/main" id="{53F2E5B0-E6D6-4D35-A511-A776241650FD}"/>
                  </a:ext>
                </a:extLst>
              </p:cNvPr>
              <p:cNvSpPr/>
              <p:nvPr/>
            </p:nvSpPr>
            <p:spPr>
              <a:xfrm>
                <a:off x="6600192" y="-1665191"/>
                <a:ext cx="1296144" cy="1296144"/>
              </a:xfrm>
              <a:prstGeom prst="ellipse">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9">
                <a:extLst>
                  <a:ext uri="{FF2B5EF4-FFF2-40B4-BE49-F238E27FC236}">
                    <a16:creationId xmlns:a16="http://schemas.microsoft.com/office/drawing/2014/main" id="{0BDA584E-5BCE-4382-AA5B-7E971554ED86}"/>
                  </a:ext>
                </a:extLst>
              </p:cNvPr>
              <p:cNvSpPr>
                <a:spLocks noChangeAspect="1" noEditPoints="1"/>
              </p:cNvSpPr>
              <p:nvPr/>
            </p:nvSpPr>
            <p:spPr bwMode="auto">
              <a:xfrm>
                <a:off x="6819213" y="-1367382"/>
                <a:ext cx="858103" cy="700527"/>
              </a:xfrm>
              <a:custGeom>
                <a:avLst/>
                <a:gdLst>
                  <a:gd name="T0" fmla="*/ 367 w 373"/>
                  <a:gd name="T1" fmla="*/ 240 h 304"/>
                  <a:gd name="T2" fmla="*/ 348 w 373"/>
                  <a:gd name="T3" fmla="*/ 304 h 304"/>
                  <a:gd name="T4" fmla="*/ 199 w 373"/>
                  <a:gd name="T5" fmla="*/ 285 h 304"/>
                  <a:gd name="T6" fmla="*/ 222 w 373"/>
                  <a:gd name="T7" fmla="*/ 240 h 304"/>
                  <a:gd name="T8" fmla="*/ 248 w 373"/>
                  <a:gd name="T9" fmla="*/ 260 h 304"/>
                  <a:gd name="T10" fmla="*/ 319 w 373"/>
                  <a:gd name="T11" fmla="*/ 240 h 304"/>
                  <a:gd name="T12" fmla="*/ 345 w 373"/>
                  <a:gd name="T13" fmla="*/ 260 h 304"/>
                  <a:gd name="T14" fmla="*/ 373 w 373"/>
                  <a:gd name="T15" fmla="*/ 209 h 304"/>
                  <a:gd name="T16" fmla="*/ 345 w 373"/>
                  <a:gd name="T17" fmla="*/ 230 h 304"/>
                  <a:gd name="T18" fmla="*/ 319 w 373"/>
                  <a:gd name="T19" fmla="*/ 216 h 304"/>
                  <a:gd name="T20" fmla="*/ 248 w 373"/>
                  <a:gd name="T21" fmla="*/ 230 h 304"/>
                  <a:gd name="T22" fmla="*/ 222 w 373"/>
                  <a:gd name="T23" fmla="*/ 216 h 304"/>
                  <a:gd name="T24" fmla="*/ 193 w 373"/>
                  <a:gd name="T25" fmla="*/ 230 h 304"/>
                  <a:gd name="T26" fmla="*/ 213 w 373"/>
                  <a:gd name="T27" fmla="*/ 188 h 304"/>
                  <a:gd name="T28" fmla="*/ 252 w 373"/>
                  <a:gd name="T29" fmla="*/ 166 h 304"/>
                  <a:gd name="T30" fmla="*/ 303 w 373"/>
                  <a:gd name="T31" fmla="*/ 160 h 304"/>
                  <a:gd name="T32" fmla="*/ 324 w 373"/>
                  <a:gd name="T33" fmla="*/ 188 h 304"/>
                  <a:gd name="T34" fmla="*/ 373 w 373"/>
                  <a:gd name="T35" fmla="*/ 209 h 304"/>
                  <a:gd name="T36" fmla="*/ 303 w 373"/>
                  <a:gd name="T37" fmla="*/ 172 h 304"/>
                  <a:gd name="T38" fmla="*/ 268 w 373"/>
                  <a:gd name="T39" fmla="*/ 168 h 304"/>
                  <a:gd name="T40" fmla="*/ 256 w 373"/>
                  <a:gd name="T41" fmla="*/ 184 h 304"/>
                  <a:gd name="T42" fmla="*/ 307 w 373"/>
                  <a:gd name="T43" fmla="*/ 188 h 304"/>
                  <a:gd name="T44" fmla="*/ 328 w 373"/>
                  <a:gd name="T45" fmla="*/ 226 h 304"/>
                  <a:gd name="T46" fmla="*/ 335 w 373"/>
                  <a:gd name="T47" fmla="*/ 251 h 304"/>
                  <a:gd name="T48" fmla="*/ 328 w 373"/>
                  <a:gd name="T49" fmla="*/ 226 h 304"/>
                  <a:gd name="T50" fmla="*/ 231 w 373"/>
                  <a:gd name="T51" fmla="*/ 251 h 304"/>
                  <a:gd name="T52" fmla="*/ 238 w 373"/>
                  <a:gd name="T53" fmla="*/ 226 h 304"/>
                  <a:gd name="T54" fmla="*/ 183 w 373"/>
                  <a:gd name="T55" fmla="*/ 243 h 304"/>
                  <a:gd name="T56" fmla="*/ 177 w 373"/>
                  <a:gd name="T57" fmla="*/ 209 h 304"/>
                  <a:gd name="T58" fmla="*/ 173 w 373"/>
                  <a:gd name="T59" fmla="*/ 162 h 304"/>
                  <a:gd name="T60" fmla="*/ 145 w 373"/>
                  <a:gd name="T61" fmla="*/ 131 h 304"/>
                  <a:gd name="T62" fmla="*/ 161 w 373"/>
                  <a:gd name="T63" fmla="*/ 83 h 304"/>
                  <a:gd name="T64" fmla="*/ 160 w 373"/>
                  <a:gd name="T65" fmla="*/ 54 h 304"/>
                  <a:gd name="T66" fmla="*/ 139 w 373"/>
                  <a:gd name="T67" fmla="*/ 20 h 304"/>
                  <a:gd name="T68" fmla="*/ 108 w 373"/>
                  <a:gd name="T69" fmla="*/ 14 h 304"/>
                  <a:gd name="T70" fmla="*/ 89 w 373"/>
                  <a:gd name="T71" fmla="*/ 13 h 304"/>
                  <a:gd name="T72" fmla="*/ 75 w 373"/>
                  <a:gd name="T73" fmla="*/ 18 h 304"/>
                  <a:gd name="T74" fmla="*/ 71 w 373"/>
                  <a:gd name="T75" fmla="*/ 45 h 304"/>
                  <a:gd name="T76" fmla="*/ 71 w 373"/>
                  <a:gd name="T77" fmla="*/ 99 h 304"/>
                  <a:gd name="T78" fmla="*/ 87 w 373"/>
                  <a:gd name="T79" fmla="*/ 140 h 304"/>
                  <a:gd name="T80" fmla="*/ 36 w 373"/>
                  <a:gd name="T81" fmla="*/ 169 h 304"/>
                  <a:gd name="T82" fmla="*/ 1 w 373"/>
                  <a:gd name="T83" fmla="*/ 256 h 304"/>
                  <a:gd name="T84" fmla="*/ 183 w 373"/>
                  <a:gd name="T85" fmla="*/ 243 h 304"/>
                  <a:gd name="T86" fmla="*/ 164 w 373"/>
                  <a:gd name="T87" fmla="*/ 146 h 304"/>
                  <a:gd name="T88" fmla="*/ 216 w 373"/>
                  <a:gd name="T89" fmla="*/ 172 h 304"/>
                  <a:gd name="T90" fmla="*/ 231 w 373"/>
                  <a:gd name="T91" fmla="*/ 172 h 304"/>
                  <a:gd name="T92" fmla="*/ 262 w 373"/>
                  <a:gd name="T93" fmla="*/ 144 h 304"/>
                  <a:gd name="T94" fmla="*/ 282 w 373"/>
                  <a:gd name="T95" fmla="*/ 143 h 304"/>
                  <a:gd name="T96" fmla="*/ 251 w 373"/>
                  <a:gd name="T97" fmla="*/ 115 h 304"/>
                  <a:gd name="T98" fmla="*/ 275 w 373"/>
                  <a:gd name="T99" fmla="*/ 109 h 304"/>
                  <a:gd name="T100" fmla="*/ 231 w 373"/>
                  <a:gd name="T101" fmla="*/ 1 h 304"/>
                  <a:gd name="T102" fmla="*/ 213 w 373"/>
                  <a:gd name="T103" fmla="*/ 5 h 304"/>
                  <a:gd name="T104" fmla="*/ 186 w 373"/>
                  <a:gd name="T105" fmla="*/ 21 h 304"/>
                  <a:gd name="T106" fmla="*/ 207 w 373"/>
                  <a:gd name="T107" fmla="*/ 115 h 304"/>
                  <a:gd name="T108" fmla="*/ 177 w 373"/>
                  <a:gd name="T109" fmla="*/ 14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304">
                    <a:moveTo>
                      <a:pt x="345" y="240"/>
                    </a:moveTo>
                    <a:cubicBezTo>
                      <a:pt x="367" y="240"/>
                      <a:pt x="367" y="240"/>
                      <a:pt x="367" y="240"/>
                    </a:cubicBezTo>
                    <a:cubicBezTo>
                      <a:pt x="367" y="285"/>
                      <a:pt x="367" y="285"/>
                      <a:pt x="367" y="285"/>
                    </a:cubicBezTo>
                    <a:cubicBezTo>
                      <a:pt x="367" y="295"/>
                      <a:pt x="358" y="304"/>
                      <a:pt x="348" y="304"/>
                    </a:cubicBezTo>
                    <a:cubicBezTo>
                      <a:pt x="217" y="304"/>
                      <a:pt x="217" y="304"/>
                      <a:pt x="217" y="304"/>
                    </a:cubicBezTo>
                    <a:cubicBezTo>
                      <a:pt x="207" y="304"/>
                      <a:pt x="199" y="295"/>
                      <a:pt x="199" y="285"/>
                    </a:cubicBezTo>
                    <a:cubicBezTo>
                      <a:pt x="199" y="240"/>
                      <a:pt x="199" y="240"/>
                      <a:pt x="199" y="240"/>
                    </a:cubicBezTo>
                    <a:cubicBezTo>
                      <a:pt x="222" y="240"/>
                      <a:pt x="222" y="240"/>
                      <a:pt x="222" y="240"/>
                    </a:cubicBezTo>
                    <a:cubicBezTo>
                      <a:pt x="222" y="260"/>
                      <a:pt x="222" y="260"/>
                      <a:pt x="222" y="260"/>
                    </a:cubicBezTo>
                    <a:cubicBezTo>
                      <a:pt x="248" y="260"/>
                      <a:pt x="248" y="260"/>
                      <a:pt x="248" y="260"/>
                    </a:cubicBezTo>
                    <a:cubicBezTo>
                      <a:pt x="248" y="240"/>
                      <a:pt x="248" y="240"/>
                      <a:pt x="248" y="240"/>
                    </a:cubicBezTo>
                    <a:cubicBezTo>
                      <a:pt x="319" y="240"/>
                      <a:pt x="319" y="240"/>
                      <a:pt x="319" y="240"/>
                    </a:cubicBezTo>
                    <a:cubicBezTo>
                      <a:pt x="319" y="260"/>
                      <a:pt x="319" y="260"/>
                      <a:pt x="319" y="260"/>
                    </a:cubicBezTo>
                    <a:cubicBezTo>
                      <a:pt x="345" y="260"/>
                      <a:pt x="345" y="260"/>
                      <a:pt x="345" y="260"/>
                    </a:cubicBezTo>
                    <a:cubicBezTo>
                      <a:pt x="345" y="240"/>
                      <a:pt x="345" y="240"/>
                      <a:pt x="345" y="240"/>
                    </a:cubicBezTo>
                    <a:close/>
                    <a:moveTo>
                      <a:pt x="373" y="209"/>
                    </a:moveTo>
                    <a:cubicBezTo>
                      <a:pt x="373" y="209"/>
                      <a:pt x="373" y="209"/>
                      <a:pt x="373" y="230"/>
                    </a:cubicBezTo>
                    <a:cubicBezTo>
                      <a:pt x="373" y="230"/>
                      <a:pt x="373" y="230"/>
                      <a:pt x="345" y="230"/>
                    </a:cubicBezTo>
                    <a:cubicBezTo>
                      <a:pt x="345" y="230"/>
                      <a:pt x="345" y="230"/>
                      <a:pt x="345" y="216"/>
                    </a:cubicBezTo>
                    <a:cubicBezTo>
                      <a:pt x="345" y="216"/>
                      <a:pt x="345" y="216"/>
                      <a:pt x="319" y="216"/>
                    </a:cubicBezTo>
                    <a:cubicBezTo>
                      <a:pt x="319" y="216"/>
                      <a:pt x="319" y="216"/>
                      <a:pt x="319" y="230"/>
                    </a:cubicBezTo>
                    <a:cubicBezTo>
                      <a:pt x="319" y="230"/>
                      <a:pt x="319" y="230"/>
                      <a:pt x="248" y="230"/>
                    </a:cubicBezTo>
                    <a:cubicBezTo>
                      <a:pt x="248" y="230"/>
                      <a:pt x="248" y="230"/>
                      <a:pt x="248" y="216"/>
                    </a:cubicBezTo>
                    <a:cubicBezTo>
                      <a:pt x="248" y="216"/>
                      <a:pt x="248" y="216"/>
                      <a:pt x="222" y="216"/>
                    </a:cubicBezTo>
                    <a:cubicBezTo>
                      <a:pt x="222" y="216"/>
                      <a:pt x="222" y="216"/>
                      <a:pt x="222" y="230"/>
                    </a:cubicBezTo>
                    <a:cubicBezTo>
                      <a:pt x="222" y="230"/>
                      <a:pt x="222" y="230"/>
                      <a:pt x="193" y="230"/>
                    </a:cubicBezTo>
                    <a:cubicBezTo>
                      <a:pt x="193" y="230"/>
                      <a:pt x="193" y="230"/>
                      <a:pt x="193" y="209"/>
                    </a:cubicBezTo>
                    <a:cubicBezTo>
                      <a:pt x="193" y="198"/>
                      <a:pt x="202" y="188"/>
                      <a:pt x="213" y="188"/>
                    </a:cubicBezTo>
                    <a:cubicBezTo>
                      <a:pt x="213" y="188"/>
                      <a:pt x="213" y="188"/>
                      <a:pt x="241" y="188"/>
                    </a:cubicBezTo>
                    <a:cubicBezTo>
                      <a:pt x="241" y="188"/>
                      <a:pt x="241" y="188"/>
                      <a:pt x="252" y="166"/>
                    </a:cubicBezTo>
                    <a:cubicBezTo>
                      <a:pt x="254" y="162"/>
                      <a:pt x="258" y="160"/>
                      <a:pt x="262" y="160"/>
                    </a:cubicBezTo>
                    <a:cubicBezTo>
                      <a:pt x="262" y="160"/>
                      <a:pt x="262" y="160"/>
                      <a:pt x="303" y="160"/>
                    </a:cubicBezTo>
                    <a:cubicBezTo>
                      <a:pt x="306" y="160"/>
                      <a:pt x="311" y="162"/>
                      <a:pt x="313" y="166"/>
                    </a:cubicBezTo>
                    <a:cubicBezTo>
                      <a:pt x="313" y="166"/>
                      <a:pt x="313" y="166"/>
                      <a:pt x="324" y="188"/>
                    </a:cubicBezTo>
                    <a:cubicBezTo>
                      <a:pt x="324" y="188"/>
                      <a:pt x="324" y="188"/>
                      <a:pt x="352" y="188"/>
                    </a:cubicBezTo>
                    <a:cubicBezTo>
                      <a:pt x="363" y="188"/>
                      <a:pt x="373" y="198"/>
                      <a:pt x="373" y="209"/>
                    </a:cubicBezTo>
                    <a:close/>
                    <a:moveTo>
                      <a:pt x="310" y="184"/>
                    </a:moveTo>
                    <a:cubicBezTo>
                      <a:pt x="303" y="172"/>
                      <a:pt x="303" y="172"/>
                      <a:pt x="303" y="172"/>
                    </a:cubicBezTo>
                    <a:cubicBezTo>
                      <a:pt x="302" y="170"/>
                      <a:pt x="299" y="168"/>
                      <a:pt x="296" y="168"/>
                    </a:cubicBezTo>
                    <a:cubicBezTo>
                      <a:pt x="268" y="168"/>
                      <a:pt x="268" y="168"/>
                      <a:pt x="268" y="168"/>
                    </a:cubicBezTo>
                    <a:cubicBezTo>
                      <a:pt x="266" y="168"/>
                      <a:pt x="263" y="170"/>
                      <a:pt x="262" y="173"/>
                    </a:cubicBezTo>
                    <a:cubicBezTo>
                      <a:pt x="256" y="184"/>
                      <a:pt x="256" y="184"/>
                      <a:pt x="256" y="184"/>
                    </a:cubicBezTo>
                    <a:cubicBezTo>
                      <a:pt x="255" y="186"/>
                      <a:pt x="256" y="188"/>
                      <a:pt x="258" y="188"/>
                    </a:cubicBezTo>
                    <a:cubicBezTo>
                      <a:pt x="307" y="188"/>
                      <a:pt x="307" y="188"/>
                      <a:pt x="307" y="188"/>
                    </a:cubicBezTo>
                    <a:cubicBezTo>
                      <a:pt x="310" y="188"/>
                      <a:pt x="311" y="186"/>
                      <a:pt x="310" y="184"/>
                    </a:cubicBezTo>
                    <a:close/>
                    <a:moveTo>
                      <a:pt x="328" y="226"/>
                    </a:moveTo>
                    <a:cubicBezTo>
                      <a:pt x="328" y="251"/>
                      <a:pt x="328" y="251"/>
                      <a:pt x="328" y="251"/>
                    </a:cubicBezTo>
                    <a:cubicBezTo>
                      <a:pt x="335" y="251"/>
                      <a:pt x="335" y="251"/>
                      <a:pt x="335" y="251"/>
                    </a:cubicBezTo>
                    <a:cubicBezTo>
                      <a:pt x="335" y="226"/>
                      <a:pt x="335" y="226"/>
                      <a:pt x="335" y="226"/>
                    </a:cubicBezTo>
                    <a:cubicBezTo>
                      <a:pt x="328" y="226"/>
                      <a:pt x="328" y="226"/>
                      <a:pt x="328" y="226"/>
                    </a:cubicBezTo>
                    <a:close/>
                    <a:moveTo>
                      <a:pt x="231" y="226"/>
                    </a:moveTo>
                    <a:cubicBezTo>
                      <a:pt x="231" y="251"/>
                      <a:pt x="231" y="251"/>
                      <a:pt x="231" y="251"/>
                    </a:cubicBezTo>
                    <a:cubicBezTo>
                      <a:pt x="238" y="251"/>
                      <a:pt x="238" y="251"/>
                      <a:pt x="238" y="251"/>
                    </a:cubicBezTo>
                    <a:cubicBezTo>
                      <a:pt x="238" y="226"/>
                      <a:pt x="238" y="226"/>
                      <a:pt x="238" y="226"/>
                    </a:cubicBezTo>
                    <a:cubicBezTo>
                      <a:pt x="231" y="226"/>
                      <a:pt x="231" y="226"/>
                      <a:pt x="231" y="226"/>
                    </a:cubicBezTo>
                    <a:close/>
                    <a:moveTo>
                      <a:pt x="183" y="243"/>
                    </a:moveTo>
                    <a:cubicBezTo>
                      <a:pt x="179" y="240"/>
                      <a:pt x="177" y="236"/>
                      <a:pt x="177" y="230"/>
                    </a:cubicBezTo>
                    <a:cubicBezTo>
                      <a:pt x="177" y="209"/>
                      <a:pt x="177" y="209"/>
                      <a:pt x="177" y="209"/>
                    </a:cubicBezTo>
                    <a:cubicBezTo>
                      <a:pt x="177" y="194"/>
                      <a:pt x="186" y="180"/>
                      <a:pt x="200" y="175"/>
                    </a:cubicBezTo>
                    <a:cubicBezTo>
                      <a:pt x="190" y="170"/>
                      <a:pt x="174" y="163"/>
                      <a:pt x="173" y="162"/>
                    </a:cubicBezTo>
                    <a:cubicBezTo>
                      <a:pt x="168" y="160"/>
                      <a:pt x="153" y="154"/>
                      <a:pt x="149" y="149"/>
                    </a:cubicBezTo>
                    <a:cubicBezTo>
                      <a:pt x="146" y="146"/>
                      <a:pt x="145" y="141"/>
                      <a:pt x="145" y="131"/>
                    </a:cubicBezTo>
                    <a:cubicBezTo>
                      <a:pt x="146" y="123"/>
                      <a:pt x="147" y="122"/>
                      <a:pt x="150" y="112"/>
                    </a:cubicBezTo>
                    <a:cubicBezTo>
                      <a:pt x="154" y="107"/>
                      <a:pt x="160" y="94"/>
                      <a:pt x="161" y="83"/>
                    </a:cubicBezTo>
                    <a:cubicBezTo>
                      <a:pt x="162" y="75"/>
                      <a:pt x="159" y="67"/>
                      <a:pt x="159" y="67"/>
                    </a:cubicBezTo>
                    <a:cubicBezTo>
                      <a:pt x="160" y="54"/>
                      <a:pt x="160" y="54"/>
                      <a:pt x="160" y="54"/>
                    </a:cubicBezTo>
                    <a:cubicBezTo>
                      <a:pt x="160" y="54"/>
                      <a:pt x="160" y="48"/>
                      <a:pt x="158" y="40"/>
                    </a:cubicBezTo>
                    <a:cubicBezTo>
                      <a:pt x="154" y="28"/>
                      <a:pt x="141" y="21"/>
                      <a:pt x="139" y="20"/>
                    </a:cubicBezTo>
                    <a:cubicBezTo>
                      <a:pt x="135" y="17"/>
                      <a:pt x="125" y="15"/>
                      <a:pt x="120" y="14"/>
                    </a:cubicBezTo>
                    <a:cubicBezTo>
                      <a:pt x="117" y="13"/>
                      <a:pt x="112" y="14"/>
                      <a:pt x="108" y="14"/>
                    </a:cubicBezTo>
                    <a:cubicBezTo>
                      <a:pt x="103" y="14"/>
                      <a:pt x="97" y="17"/>
                      <a:pt x="94" y="18"/>
                    </a:cubicBezTo>
                    <a:cubicBezTo>
                      <a:pt x="91" y="18"/>
                      <a:pt x="89" y="13"/>
                      <a:pt x="89" y="13"/>
                    </a:cubicBezTo>
                    <a:cubicBezTo>
                      <a:pt x="87" y="15"/>
                      <a:pt x="87" y="19"/>
                      <a:pt x="87" y="19"/>
                    </a:cubicBezTo>
                    <a:cubicBezTo>
                      <a:pt x="83" y="16"/>
                      <a:pt x="75" y="18"/>
                      <a:pt x="75" y="18"/>
                    </a:cubicBezTo>
                    <a:cubicBezTo>
                      <a:pt x="80" y="18"/>
                      <a:pt x="83" y="23"/>
                      <a:pt x="83" y="26"/>
                    </a:cubicBezTo>
                    <a:cubicBezTo>
                      <a:pt x="83" y="28"/>
                      <a:pt x="73" y="39"/>
                      <a:pt x="71" y="45"/>
                    </a:cubicBezTo>
                    <a:cubicBezTo>
                      <a:pt x="68" y="50"/>
                      <a:pt x="70" y="67"/>
                      <a:pt x="70" y="67"/>
                    </a:cubicBezTo>
                    <a:cubicBezTo>
                      <a:pt x="65" y="76"/>
                      <a:pt x="70" y="97"/>
                      <a:pt x="71" y="99"/>
                    </a:cubicBezTo>
                    <a:cubicBezTo>
                      <a:pt x="73" y="101"/>
                      <a:pt x="75" y="109"/>
                      <a:pt x="79" y="112"/>
                    </a:cubicBezTo>
                    <a:cubicBezTo>
                      <a:pt x="84" y="116"/>
                      <a:pt x="88" y="132"/>
                      <a:pt x="87" y="140"/>
                    </a:cubicBezTo>
                    <a:cubicBezTo>
                      <a:pt x="86" y="149"/>
                      <a:pt x="64" y="156"/>
                      <a:pt x="61" y="158"/>
                    </a:cubicBezTo>
                    <a:cubicBezTo>
                      <a:pt x="57" y="160"/>
                      <a:pt x="45" y="164"/>
                      <a:pt x="36" y="169"/>
                    </a:cubicBezTo>
                    <a:cubicBezTo>
                      <a:pt x="27" y="173"/>
                      <a:pt x="14" y="185"/>
                      <a:pt x="8" y="196"/>
                    </a:cubicBezTo>
                    <a:cubicBezTo>
                      <a:pt x="3" y="207"/>
                      <a:pt x="0" y="249"/>
                      <a:pt x="1" y="256"/>
                    </a:cubicBezTo>
                    <a:cubicBezTo>
                      <a:pt x="2" y="265"/>
                      <a:pt x="118" y="267"/>
                      <a:pt x="183" y="263"/>
                    </a:cubicBezTo>
                    <a:lnTo>
                      <a:pt x="183" y="243"/>
                    </a:lnTo>
                    <a:close/>
                    <a:moveTo>
                      <a:pt x="177" y="141"/>
                    </a:moveTo>
                    <a:cubicBezTo>
                      <a:pt x="175" y="142"/>
                      <a:pt x="170" y="144"/>
                      <a:pt x="164" y="146"/>
                    </a:cubicBezTo>
                    <a:cubicBezTo>
                      <a:pt x="171" y="150"/>
                      <a:pt x="180" y="155"/>
                      <a:pt x="183" y="156"/>
                    </a:cubicBezTo>
                    <a:cubicBezTo>
                      <a:pt x="185" y="157"/>
                      <a:pt x="211" y="168"/>
                      <a:pt x="216" y="172"/>
                    </a:cubicBezTo>
                    <a:cubicBezTo>
                      <a:pt x="216" y="172"/>
                      <a:pt x="216" y="172"/>
                      <a:pt x="216" y="172"/>
                    </a:cubicBezTo>
                    <a:cubicBezTo>
                      <a:pt x="231" y="172"/>
                      <a:pt x="231" y="172"/>
                      <a:pt x="231" y="172"/>
                    </a:cubicBezTo>
                    <a:cubicBezTo>
                      <a:pt x="238" y="159"/>
                      <a:pt x="238" y="159"/>
                      <a:pt x="238" y="159"/>
                    </a:cubicBezTo>
                    <a:cubicBezTo>
                      <a:pt x="242" y="150"/>
                      <a:pt x="252" y="144"/>
                      <a:pt x="262" y="144"/>
                    </a:cubicBezTo>
                    <a:cubicBezTo>
                      <a:pt x="283" y="144"/>
                      <a:pt x="283" y="144"/>
                      <a:pt x="283" y="144"/>
                    </a:cubicBezTo>
                    <a:cubicBezTo>
                      <a:pt x="282" y="143"/>
                      <a:pt x="282" y="143"/>
                      <a:pt x="282" y="143"/>
                    </a:cubicBezTo>
                    <a:cubicBezTo>
                      <a:pt x="278" y="141"/>
                      <a:pt x="263" y="134"/>
                      <a:pt x="260" y="130"/>
                    </a:cubicBezTo>
                    <a:cubicBezTo>
                      <a:pt x="257" y="128"/>
                      <a:pt x="251" y="123"/>
                      <a:pt x="251" y="115"/>
                    </a:cubicBezTo>
                    <a:cubicBezTo>
                      <a:pt x="251" y="114"/>
                      <a:pt x="252" y="114"/>
                      <a:pt x="252" y="114"/>
                    </a:cubicBezTo>
                    <a:cubicBezTo>
                      <a:pt x="262" y="112"/>
                      <a:pt x="271" y="110"/>
                      <a:pt x="275" y="109"/>
                    </a:cubicBezTo>
                    <a:cubicBezTo>
                      <a:pt x="285" y="97"/>
                      <a:pt x="283" y="68"/>
                      <a:pt x="276" y="36"/>
                    </a:cubicBezTo>
                    <a:cubicBezTo>
                      <a:pt x="270" y="5"/>
                      <a:pt x="231" y="1"/>
                      <a:pt x="231" y="1"/>
                    </a:cubicBezTo>
                    <a:cubicBezTo>
                      <a:pt x="231" y="1"/>
                      <a:pt x="226" y="0"/>
                      <a:pt x="220" y="1"/>
                    </a:cubicBezTo>
                    <a:cubicBezTo>
                      <a:pt x="217" y="2"/>
                      <a:pt x="215" y="4"/>
                      <a:pt x="213" y="5"/>
                    </a:cubicBezTo>
                    <a:cubicBezTo>
                      <a:pt x="211" y="5"/>
                      <a:pt x="206" y="5"/>
                      <a:pt x="203" y="6"/>
                    </a:cubicBezTo>
                    <a:cubicBezTo>
                      <a:pt x="197" y="10"/>
                      <a:pt x="192" y="14"/>
                      <a:pt x="186" y="21"/>
                    </a:cubicBezTo>
                    <a:cubicBezTo>
                      <a:pt x="170" y="40"/>
                      <a:pt x="173" y="101"/>
                      <a:pt x="175" y="108"/>
                    </a:cubicBezTo>
                    <a:cubicBezTo>
                      <a:pt x="176" y="112"/>
                      <a:pt x="193" y="114"/>
                      <a:pt x="207" y="115"/>
                    </a:cubicBezTo>
                    <a:cubicBezTo>
                      <a:pt x="207" y="118"/>
                      <a:pt x="207" y="121"/>
                      <a:pt x="207" y="122"/>
                    </a:cubicBezTo>
                    <a:cubicBezTo>
                      <a:pt x="206" y="130"/>
                      <a:pt x="181" y="139"/>
                      <a:pt x="177" y="1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4" name="Grupa 3">
            <a:extLst>
              <a:ext uri="{FF2B5EF4-FFF2-40B4-BE49-F238E27FC236}">
                <a16:creationId xmlns:a16="http://schemas.microsoft.com/office/drawing/2014/main" id="{F3F958BD-CF59-4EDF-BF5F-B4146681ACBD}"/>
              </a:ext>
            </a:extLst>
          </p:cNvPr>
          <p:cNvGrpSpPr/>
          <p:nvPr/>
        </p:nvGrpSpPr>
        <p:grpSpPr>
          <a:xfrm>
            <a:off x="1157791" y="1508615"/>
            <a:ext cx="752255" cy="4307413"/>
            <a:chOff x="1157791" y="1508615"/>
            <a:chExt cx="752255" cy="4307413"/>
          </a:xfrm>
        </p:grpSpPr>
        <p:sp>
          <p:nvSpPr>
            <p:cNvPr id="13" name="Prostokąt 41">
              <a:extLst>
                <a:ext uri="{FF2B5EF4-FFF2-40B4-BE49-F238E27FC236}">
                  <a16:creationId xmlns:a16="http://schemas.microsoft.com/office/drawing/2014/main" id="{76AD05E3-C891-4282-A2CA-3DC9621BF5CF}"/>
                </a:ext>
              </a:extLst>
            </p:cNvPr>
            <p:cNvSpPr/>
            <p:nvPr/>
          </p:nvSpPr>
          <p:spPr>
            <a:xfrm rot="16200000">
              <a:off x="-684594" y="3351000"/>
              <a:ext cx="4307413" cy="622643"/>
            </a:xfrm>
            <a:prstGeom prst="rect">
              <a:avLst/>
            </a:prstGeom>
            <a:solidFill>
              <a:schemeClr val="accent6"/>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t>LLC</a:t>
              </a:r>
            </a:p>
          </p:txBody>
        </p:sp>
        <p:sp>
          <p:nvSpPr>
            <p:cNvPr id="12" name="Isosceles Triangle 5">
              <a:extLst>
                <a:ext uri="{FF2B5EF4-FFF2-40B4-BE49-F238E27FC236}">
                  <a16:creationId xmlns:a16="http://schemas.microsoft.com/office/drawing/2014/main" id="{988F62B0-1777-4B3F-9EED-1BFFBCB13194}"/>
                </a:ext>
              </a:extLst>
            </p:cNvPr>
            <p:cNvSpPr/>
            <p:nvPr/>
          </p:nvSpPr>
          <p:spPr>
            <a:xfrm rot="5400000">
              <a:off x="1621880" y="3597515"/>
              <a:ext cx="446720" cy="129612"/>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10339061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76FF8-82CD-408C-87CD-4EF3E0A7D680}"/>
              </a:ext>
            </a:extLst>
          </p:cNvPr>
          <p:cNvSpPr>
            <a:spLocks noGrp="1"/>
          </p:cNvSpPr>
          <p:nvPr>
            <p:ph type="title"/>
          </p:nvPr>
        </p:nvSpPr>
        <p:spPr/>
        <p:txBody>
          <a:bodyPr>
            <a:normAutofit fontScale="90000"/>
          </a:bodyPr>
          <a:lstStyle/>
          <a:p>
            <a:r>
              <a:rPr lang="en-US" dirty="0"/>
              <a:t>Corporation Business Structure Details &amp; Explanation</a:t>
            </a:r>
          </a:p>
        </p:txBody>
      </p:sp>
      <p:grpSp>
        <p:nvGrpSpPr>
          <p:cNvPr id="6" name="Grupa 5">
            <a:extLst>
              <a:ext uri="{FF2B5EF4-FFF2-40B4-BE49-F238E27FC236}">
                <a16:creationId xmlns:a16="http://schemas.microsoft.com/office/drawing/2014/main" id="{E957F2C4-F508-4E92-9BE2-22A10DC7B5A1}"/>
              </a:ext>
            </a:extLst>
          </p:cNvPr>
          <p:cNvGrpSpPr/>
          <p:nvPr/>
        </p:nvGrpSpPr>
        <p:grpSpPr>
          <a:xfrm>
            <a:off x="2279576" y="1508615"/>
            <a:ext cx="8754632" cy="4308107"/>
            <a:chOff x="2279576" y="1508615"/>
            <a:chExt cx="8754632" cy="4308107"/>
          </a:xfrm>
        </p:grpSpPr>
        <p:grpSp>
          <p:nvGrpSpPr>
            <p:cNvPr id="4" name="Grupa 3">
              <a:extLst>
                <a:ext uri="{FF2B5EF4-FFF2-40B4-BE49-F238E27FC236}">
                  <a16:creationId xmlns:a16="http://schemas.microsoft.com/office/drawing/2014/main" id="{52D09960-1919-4E98-9366-C753D551D698}"/>
                </a:ext>
              </a:extLst>
            </p:cNvPr>
            <p:cNvGrpSpPr/>
            <p:nvPr/>
          </p:nvGrpSpPr>
          <p:grpSpPr>
            <a:xfrm flipH="1">
              <a:off x="3487796" y="1508615"/>
              <a:ext cx="7546412" cy="4308107"/>
              <a:chOff x="1439284" y="2254940"/>
              <a:chExt cx="7546412" cy="3753974"/>
            </a:xfrm>
          </p:grpSpPr>
          <p:sp>
            <p:nvSpPr>
              <p:cNvPr id="11" name="Prostokąt 15">
                <a:extLst>
                  <a:ext uri="{FF2B5EF4-FFF2-40B4-BE49-F238E27FC236}">
                    <a16:creationId xmlns:a16="http://schemas.microsoft.com/office/drawing/2014/main" id="{A711B837-6AFD-4BD2-8AD0-F62FCF910E84}"/>
                  </a:ext>
                </a:extLst>
              </p:cNvPr>
              <p:cNvSpPr/>
              <p:nvPr/>
            </p:nvSpPr>
            <p:spPr>
              <a:xfrm>
                <a:off x="1439284" y="2254940"/>
                <a:ext cx="7546412" cy="3753974"/>
              </a:xfrm>
              <a:prstGeom prst="homePlate">
                <a:avLst>
                  <a:gd name="adj" fmla="val 22045"/>
                </a:avLst>
              </a:prstGeom>
              <a:solidFill>
                <a:schemeClr val="bg2">
                  <a:alpha val="72941"/>
                </a:schemeClr>
              </a:solidFill>
            </p:spPr>
            <p:txBody>
              <a:bodyPr lIns="864000" tIns="180000" rIns="720000" bIns="180000" anchor="ctr">
                <a:normAutofit/>
              </a:bodyPr>
              <a:lstStyle/>
              <a:p>
                <a:r>
                  <a:rPr lang="en-US" sz="2200" b="1" dirty="0">
                    <a:solidFill>
                      <a:schemeClr val="accent5">
                        <a:lumMod val="75000"/>
                      </a:schemeClr>
                    </a:solidFill>
                  </a:rPr>
                  <a:t>Put your description here</a:t>
                </a:r>
              </a:p>
              <a:p>
                <a:endParaRPr lang="en-US" sz="2200" dirty="0"/>
              </a:p>
              <a:p>
                <a:pPr lvl="0">
                  <a:spcBef>
                    <a:spcPts val="300"/>
                  </a:spcBef>
                  <a:spcAft>
                    <a:spcPts val="1200"/>
                  </a:spcAft>
                </a:pPr>
                <a:r>
                  <a:rPr lang="en-US" sz="2200" dirty="0"/>
                  <a:t>An organization authorized to act as a single legal entity.</a:t>
                </a: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p>
              <a:p>
                <a:pPr marL="288000" lvl="0" indent="-288000">
                  <a:spcBef>
                    <a:spcPts val="300"/>
                  </a:spcBef>
                  <a:spcAft>
                    <a:spcPts val="600"/>
                  </a:spcAft>
                  <a:buFont typeface="Arial" panose="020B0604020202020204" pitchFamily="34" charset="0"/>
                  <a:buChar char="•"/>
                </a:pPr>
                <a:r>
                  <a:rPr lang="en-US" sz="2200" dirty="0">
                    <a:solidFill>
                      <a:prstClr val="black"/>
                    </a:solidFill>
                  </a:rPr>
                  <a:t>Put your text here</a:t>
                </a:r>
              </a:p>
              <a:p>
                <a:pPr marL="288000" lvl="0" indent="-288000">
                  <a:spcBef>
                    <a:spcPts val="300"/>
                  </a:spcBef>
                  <a:spcAft>
                    <a:spcPts val="600"/>
                  </a:spcAft>
                  <a:buFont typeface="Arial" panose="020B0604020202020204" pitchFamily="34" charset="0"/>
                  <a:buChar char="•"/>
                </a:pPr>
                <a:r>
                  <a:rPr lang="en-US" sz="2200" dirty="0">
                    <a:solidFill>
                      <a:prstClr val="black"/>
                    </a:solidFill>
                  </a:rPr>
                  <a:t>Add an item description</a:t>
                </a:r>
                <a:endParaRPr lang="en-US" sz="2200" dirty="0"/>
              </a:p>
            </p:txBody>
          </p:sp>
          <p:cxnSp>
            <p:nvCxnSpPr>
              <p:cNvPr id="46" name="Straight Connector 62">
                <a:extLst>
                  <a:ext uri="{FF2B5EF4-FFF2-40B4-BE49-F238E27FC236}">
                    <a16:creationId xmlns:a16="http://schemas.microsoft.com/office/drawing/2014/main" id="{42C10A5B-BC77-4D8E-94D8-E8D73F9A2697}"/>
                  </a:ext>
                </a:extLst>
              </p:cNvPr>
              <p:cNvCxnSpPr>
                <a:cxnSpLocks/>
              </p:cNvCxnSpPr>
              <p:nvPr/>
            </p:nvCxnSpPr>
            <p:spPr>
              <a:xfrm>
                <a:off x="1439284" y="2254940"/>
                <a:ext cx="0" cy="3753974"/>
              </a:xfrm>
              <a:prstGeom prst="line">
                <a:avLst/>
              </a:prstGeom>
              <a:solidFill>
                <a:schemeClr val="accent3"/>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3" name="Group 22">
              <a:extLst>
                <a:ext uri="{FF2B5EF4-FFF2-40B4-BE49-F238E27FC236}">
                  <a16:creationId xmlns:a16="http://schemas.microsoft.com/office/drawing/2014/main" id="{E8815CBB-13AF-482A-80D9-7D544F183181}"/>
                </a:ext>
              </a:extLst>
            </p:cNvPr>
            <p:cNvGrpSpPr/>
            <p:nvPr/>
          </p:nvGrpSpPr>
          <p:grpSpPr>
            <a:xfrm flipH="1">
              <a:off x="2279576" y="2848512"/>
              <a:ext cx="1626618" cy="1627618"/>
              <a:chOff x="8424552" y="-1665191"/>
              <a:chExt cx="1296144" cy="1296144"/>
            </a:xfrm>
          </p:grpSpPr>
          <p:sp>
            <p:nvSpPr>
              <p:cNvPr id="17" name="Oval 51">
                <a:extLst>
                  <a:ext uri="{FF2B5EF4-FFF2-40B4-BE49-F238E27FC236}">
                    <a16:creationId xmlns:a16="http://schemas.microsoft.com/office/drawing/2014/main" id="{B95B66F5-8066-42FE-943F-573A89BA9B96}"/>
                  </a:ext>
                </a:extLst>
              </p:cNvPr>
              <p:cNvSpPr/>
              <p:nvPr/>
            </p:nvSpPr>
            <p:spPr>
              <a:xfrm>
                <a:off x="8424552" y="-1665191"/>
                <a:ext cx="1296144" cy="1296144"/>
              </a:xfrm>
              <a:prstGeom prst="ellipse">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5">
                <a:extLst>
                  <a:ext uri="{FF2B5EF4-FFF2-40B4-BE49-F238E27FC236}">
                    <a16:creationId xmlns:a16="http://schemas.microsoft.com/office/drawing/2014/main" id="{7BA944B5-2635-49FB-ACC1-795AE482EDE9}"/>
                  </a:ext>
                </a:extLst>
              </p:cNvPr>
              <p:cNvSpPr>
                <a:spLocks noChangeAspect="1" noEditPoints="1"/>
              </p:cNvSpPr>
              <p:nvPr/>
            </p:nvSpPr>
            <p:spPr bwMode="auto">
              <a:xfrm flipH="1">
                <a:off x="8757946" y="-1409585"/>
                <a:ext cx="569439" cy="761817"/>
              </a:xfrm>
              <a:custGeom>
                <a:avLst/>
                <a:gdLst>
                  <a:gd name="T0" fmla="*/ 106 w 247"/>
                  <a:gd name="T1" fmla="*/ 278 h 331"/>
                  <a:gd name="T2" fmla="*/ 219 w 247"/>
                  <a:gd name="T3" fmla="*/ 288 h 331"/>
                  <a:gd name="T4" fmla="*/ 122 w 247"/>
                  <a:gd name="T5" fmla="*/ 267 h 331"/>
                  <a:gd name="T6" fmla="*/ 96 w 247"/>
                  <a:gd name="T7" fmla="*/ 267 h 331"/>
                  <a:gd name="T8" fmla="*/ 92 w 247"/>
                  <a:gd name="T9" fmla="*/ 331 h 331"/>
                  <a:gd name="T10" fmla="*/ 241 w 247"/>
                  <a:gd name="T11" fmla="*/ 267 h 331"/>
                  <a:gd name="T12" fmla="*/ 203 w 247"/>
                  <a:gd name="T13" fmla="*/ 253 h 331"/>
                  <a:gd name="T14" fmla="*/ 210 w 247"/>
                  <a:gd name="T15" fmla="*/ 253 h 331"/>
                  <a:gd name="T16" fmla="*/ 247 w 247"/>
                  <a:gd name="T17" fmla="*/ 258 h 331"/>
                  <a:gd name="T18" fmla="*/ 193 w 247"/>
                  <a:gd name="T19" fmla="*/ 243 h 331"/>
                  <a:gd name="T20" fmla="*/ 122 w 247"/>
                  <a:gd name="T21" fmla="*/ 243 h 331"/>
                  <a:gd name="T22" fmla="*/ 67 w 247"/>
                  <a:gd name="T23" fmla="*/ 258 h 331"/>
                  <a:gd name="T24" fmla="*/ 116 w 247"/>
                  <a:gd name="T25" fmla="*/ 215 h 331"/>
                  <a:gd name="T26" fmla="*/ 177 w 247"/>
                  <a:gd name="T27" fmla="*/ 187 h 331"/>
                  <a:gd name="T28" fmla="*/ 227 w 247"/>
                  <a:gd name="T29" fmla="*/ 215 h 331"/>
                  <a:gd name="T30" fmla="*/ 178 w 247"/>
                  <a:gd name="T31" fmla="*/ 200 h 331"/>
                  <a:gd name="T32" fmla="*/ 136 w 247"/>
                  <a:gd name="T33" fmla="*/ 200 h 331"/>
                  <a:gd name="T34" fmla="*/ 182 w 247"/>
                  <a:gd name="T35" fmla="*/ 215 h 331"/>
                  <a:gd name="T36" fmla="*/ 58 w 247"/>
                  <a:gd name="T37" fmla="*/ 312 h 331"/>
                  <a:gd name="T38" fmla="*/ 48 w 247"/>
                  <a:gd name="T39" fmla="*/ 276 h 331"/>
                  <a:gd name="T40" fmla="*/ 55 w 247"/>
                  <a:gd name="T41" fmla="*/ 268 h 331"/>
                  <a:gd name="T42" fmla="*/ 51 w 247"/>
                  <a:gd name="T43" fmla="*/ 235 h 331"/>
                  <a:gd name="T44" fmla="*/ 48 w 247"/>
                  <a:gd name="T45" fmla="*/ 193 h 331"/>
                  <a:gd name="T46" fmla="*/ 84 w 247"/>
                  <a:gd name="T47" fmla="*/ 197 h 331"/>
                  <a:gd name="T48" fmla="*/ 113 w 247"/>
                  <a:gd name="T49" fmla="*/ 186 h 331"/>
                  <a:gd name="T50" fmla="*/ 147 w 247"/>
                  <a:gd name="T51" fmla="*/ 151 h 331"/>
                  <a:gd name="T52" fmla="*/ 161 w 247"/>
                  <a:gd name="T53" fmla="*/ 44 h 331"/>
                  <a:gd name="T54" fmla="*/ 0 w 247"/>
                  <a:gd name="T55" fmla="*/ 42 h 331"/>
                  <a:gd name="T56" fmla="*/ 63 w 247"/>
                  <a:gd name="T57" fmla="*/ 331 h 331"/>
                  <a:gd name="T58" fmla="*/ 147 w 247"/>
                  <a:gd name="T59" fmla="*/ 100 h 331"/>
                  <a:gd name="T60" fmla="*/ 120 w 247"/>
                  <a:gd name="T61" fmla="*/ 109 h 331"/>
                  <a:gd name="T62" fmla="*/ 120 w 247"/>
                  <a:gd name="T63" fmla="*/ 142 h 331"/>
                  <a:gd name="T64" fmla="*/ 111 w 247"/>
                  <a:gd name="T65" fmla="*/ 66 h 331"/>
                  <a:gd name="T66" fmla="*/ 84 w 247"/>
                  <a:gd name="T67" fmla="*/ 66 h 331"/>
                  <a:gd name="T68" fmla="*/ 111 w 247"/>
                  <a:gd name="T69" fmla="*/ 142 h 331"/>
                  <a:gd name="T70" fmla="*/ 84 w 247"/>
                  <a:gd name="T71" fmla="*/ 151 h 331"/>
                  <a:gd name="T72" fmla="*/ 84 w 247"/>
                  <a:gd name="T73" fmla="*/ 183 h 331"/>
                  <a:gd name="T74" fmla="*/ 73 w 247"/>
                  <a:gd name="T75" fmla="*/ 66 h 331"/>
                  <a:gd name="T76" fmla="*/ 48 w 247"/>
                  <a:gd name="T77" fmla="*/ 66 h 331"/>
                  <a:gd name="T78" fmla="*/ 73 w 247"/>
                  <a:gd name="T79" fmla="*/ 142 h 331"/>
                  <a:gd name="T80" fmla="*/ 48 w 247"/>
                  <a:gd name="T81" fmla="*/ 151 h 331"/>
                  <a:gd name="T82" fmla="*/ 48 w 247"/>
                  <a:gd name="T83" fmla="*/ 183 h 331"/>
                  <a:gd name="T84" fmla="*/ 11 w 247"/>
                  <a:gd name="T85" fmla="*/ 308 h 331"/>
                  <a:gd name="T86" fmla="*/ 36 w 247"/>
                  <a:gd name="T87" fmla="*/ 308 h 331"/>
                  <a:gd name="T88" fmla="*/ 11 w 247"/>
                  <a:gd name="T89" fmla="*/ 235 h 331"/>
                  <a:gd name="T90" fmla="*/ 36 w 247"/>
                  <a:gd name="T91" fmla="*/ 226 h 331"/>
                  <a:gd name="T92" fmla="*/ 36 w 247"/>
                  <a:gd name="T93" fmla="*/ 193 h 331"/>
                  <a:gd name="T94" fmla="*/ 11 w 247"/>
                  <a:gd name="T95" fmla="*/ 183 h 331"/>
                  <a:gd name="T96" fmla="*/ 36 w 247"/>
                  <a:gd name="T97" fmla="*/ 183 h 331"/>
                  <a:gd name="T98" fmla="*/ 11 w 247"/>
                  <a:gd name="T99" fmla="*/ 109 h 331"/>
                  <a:gd name="T100" fmla="*/ 36 w 247"/>
                  <a:gd name="T101" fmla="*/ 100 h 331"/>
                  <a:gd name="T102" fmla="*/ 36 w 247"/>
                  <a:gd name="T103" fmla="*/ 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331">
                    <a:moveTo>
                      <a:pt x="113" y="253"/>
                    </a:moveTo>
                    <a:cubicBezTo>
                      <a:pt x="113" y="278"/>
                      <a:pt x="113" y="278"/>
                      <a:pt x="113" y="278"/>
                    </a:cubicBezTo>
                    <a:cubicBezTo>
                      <a:pt x="113" y="278"/>
                      <a:pt x="113" y="278"/>
                      <a:pt x="106" y="278"/>
                    </a:cubicBezTo>
                    <a:cubicBezTo>
                      <a:pt x="106" y="278"/>
                      <a:pt x="106" y="278"/>
                      <a:pt x="106" y="253"/>
                    </a:cubicBezTo>
                    <a:cubicBezTo>
                      <a:pt x="106" y="253"/>
                      <a:pt x="106" y="253"/>
                      <a:pt x="113" y="253"/>
                    </a:cubicBezTo>
                    <a:close/>
                    <a:moveTo>
                      <a:pt x="219" y="288"/>
                    </a:moveTo>
                    <a:cubicBezTo>
                      <a:pt x="219" y="288"/>
                      <a:pt x="219" y="288"/>
                      <a:pt x="193" y="288"/>
                    </a:cubicBezTo>
                    <a:cubicBezTo>
                      <a:pt x="193" y="288"/>
                      <a:pt x="193" y="288"/>
                      <a:pt x="193" y="267"/>
                    </a:cubicBezTo>
                    <a:cubicBezTo>
                      <a:pt x="193" y="267"/>
                      <a:pt x="193" y="267"/>
                      <a:pt x="122" y="267"/>
                    </a:cubicBezTo>
                    <a:cubicBezTo>
                      <a:pt x="122" y="267"/>
                      <a:pt x="122" y="267"/>
                      <a:pt x="122" y="288"/>
                    </a:cubicBezTo>
                    <a:cubicBezTo>
                      <a:pt x="122" y="288"/>
                      <a:pt x="122" y="288"/>
                      <a:pt x="96" y="288"/>
                    </a:cubicBezTo>
                    <a:cubicBezTo>
                      <a:pt x="96" y="288"/>
                      <a:pt x="96" y="288"/>
                      <a:pt x="96" y="267"/>
                    </a:cubicBezTo>
                    <a:cubicBezTo>
                      <a:pt x="96" y="267"/>
                      <a:pt x="96" y="267"/>
                      <a:pt x="74" y="267"/>
                    </a:cubicBezTo>
                    <a:cubicBezTo>
                      <a:pt x="74" y="267"/>
                      <a:pt x="74" y="267"/>
                      <a:pt x="74" y="312"/>
                    </a:cubicBezTo>
                    <a:cubicBezTo>
                      <a:pt x="74" y="323"/>
                      <a:pt x="82" y="331"/>
                      <a:pt x="92" y="331"/>
                    </a:cubicBezTo>
                    <a:cubicBezTo>
                      <a:pt x="92" y="331"/>
                      <a:pt x="92" y="331"/>
                      <a:pt x="222" y="331"/>
                    </a:cubicBezTo>
                    <a:cubicBezTo>
                      <a:pt x="233" y="331"/>
                      <a:pt x="241" y="323"/>
                      <a:pt x="241" y="312"/>
                    </a:cubicBezTo>
                    <a:cubicBezTo>
                      <a:pt x="241" y="312"/>
                      <a:pt x="241" y="312"/>
                      <a:pt x="241" y="267"/>
                    </a:cubicBezTo>
                    <a:cubicBezTo>
                      <a:pt x="241" y="267"/>
                      <a:pt x="241" y="267"/>
                      <a:pt x="219" y="267"/>
                    </a:cubicBezTo>
                    <a:cubicBezTo>
                      <a:pt x="219" y="267"/>
                      <a:pt x="219" y="267"/>
                      <a:pt x="219" y="288"/>
                    </a:cubicBezTo>
                    <a:close/>
                    <a:moveTo>
                      <a:pt x="203" y="253"/>
                    </a:moveTo>
                    <a:cubicBezTo>
                      <a:pt x="203" y="278"/>
                      <a:pt x="203" y="278"/>
                      <a:pt x="203" y="278"/>
                    </a:cubicBezTo>
                    <a:cubicBezTo>
                      <a:pt x="210" y="278"/>
                      <a:pt x="210" y="278"/>
                      <a:pt x="210" y="278"/>
                    </a:cubicBezTo>
                    <a:cubicBezTo>
                      <a:pt x="210" y="253"/>
                      <a:pt x="210" y="253"/>
                      <a:pt x="210" y="253"/>
                    </a:cubicBezTo>
                    <a:cubicBezTo>
                      <a:pt x="203" y="253"/>
                      <a:pt x="203" y="253"/>
                      <a:pt x="203" y="253"/>
                    </a:cubicBezTo>
                    <a:close/>
                    <a:moveTo>
                      <a:pt x="247" y="237"/>
                    </a:moveTo>
                    <a:cubicBezTo>
                      <a:pt x="247" y="237"/>
                      <a:pt x="247" y="237"/>
                      <a:pt x="247" y="258"/>
                    </a:cubicBezTo>
                    <a:cubicBezTo>
                      <a:pt x="247" y="258"/>
                      <a:pt x="247" y="258"/>
                      <a:pt x="219" y="258"/>
                    </a:cubicBezTo>
                    <a:cubicBezTo>
                      <a:pt x="219" y="258"/>
                      <a:pt x="219" y="258"/>
                      <a:pt x="219" y="243"/>
                    </a:cubicBezTo>
                    <a:cubicBezTo>
                      <a:pt x="219" y="243"/>
                      <a:pt x="219" y="243"/>
                      <a:pt x="193" y="243"/>
                    </a:cubicBezTo>
                    <a:cubicBezTo>
                      <a:pt x="193" y="243"/>
                      <a:pt x="193" y="243"/>
                      <a:pt x="193" y="258"/>
                    </a:cubicBezTo>
                    <a:cubicBezTo>
                      <a:pt x="193" y="258"/>
                      <a:pt x="193" y="258"/>
                      <a:pt x="122" y="258"/>
                    </a:cubicBezTo>
                    <a:cubicBezTo>
                      <a:pt x="122" y="258"/>
                      <a:pt x="122" y="258"/>
                      <a:pt x="122" y="243"/>
                    </a:cubicBezTo>
                    <a:cubicBezTo>
                      <a:pt x="122" y="243"/>
                      <a:pt x="122" y="243"/>
                      <a:pt x="96" y="243"/>
                    </a:cubicBezTo>
                    <a:cubicBezTo>
                      <a:pt x="96" y="243"/>
                      <a:pt x="96" y="243"/>
                      <a:pt x="96" y="258"/>
                    </a:cubicBezTo>
                    <a:cubicBezTo>
                      <a:pt x="96" y="258"/>
                      <a:pt x="96" y="258"/>
                      <a:pt x="67" y="258"/>
                    </a:cubicBezTo>
                    <a:cubicBezTo>
                      <a:pt x="67" y="258"/>
                      <a:pt x="67" y="258"/>
                      <a:pt x="67" y="237"/>
                    </a:cubicBezTo>
                    <a:cubicBezTo>
                      <a:pt x="67" y="225"/>
                      <a:pt x="77" y="215"/>
                      <a:pt x="88" y="215"/>
                    </a:cubicBezTo>
                    <a:cubicBezTo>
                      <a:pt x="88" y="215"/>
                      <a:pt x="88" y="215"/>
                      <a:pt x="116" y="215"/>
                    </a:cubicBezTo>
                    <a:cubicBezTo>
                      <a:pt x="116" y="215"/>
                      <a:pt x="116" y="215"/>
                      <a:pt x="127" y="193"/>
                    </a:cubicBezTo>
                    <a:cubicBezTo>
                      <a:pt x="129" y="190"/>
                      <a:pt x="133" y="187"/>
                      <a:pt x="137" y="187"/>
                    </a:cubicBezTo>
                    <a:cubicBezTo>
                      <a:pt x="137" y="187"/>
                      <a:pt x="137" y="187"/>
                      <a:pt x="177" y="187"/>
                    </a:cubicBezTo>
                    <a:cubicBezTo>
                      <a:pt x="181" y="187"/>
                      <a:pt x="185" y="190"/>
                      <a:pt x="187" y="193"/>
                    </a:cubicBezTo>
                    <a:cubicBezTo>
                      <a:pt x="187" y="193"/>
                      <a:pt x="187" y="193"/>
                      <a:pt x="199" y="215"/>
                    </a:cubicBezTo>
                    <a:cubicBezTo>
                      <a:pt x="199" y="215"/>
                      <a:pt x="199" y="215"/>
                      <a:pt x="227" y="215"/>
                    </a:cubicBezTo>
                    <a:cubicBezTo>
                      <a:pt x="238" y="215"/>
                      <a:pt x="247" y="225"/>
                      <a:pt x="247" y="237"/>
                    </a:cubicBezTo>
                    <a:close/>
                    <a:moveTo>
                      <a:pt x="184" y="212"/>
                    </a:moveTo>
                    <a:cubicBezTo>
                      <a:pt x="178" y="200"/>
                      <a:pt x="178" y="200"/>
                      <a:pt x="178" y="200"/>
                    </a:cubicBezTo>
                    <a:cubicBezTo>
                      <a:pt x="177" y="197"/>
                      <a:pt x="173" y="196"/>
                      <a:pt x="171" y="196"/>
                    </a:cubicBezTo>
                    <a:cubicBezTo>
                      <a:pt x="143" y="196"/>
                      <a:pt x="143" y="196"/>
                      <a:pt x="143" y="196"/>
                    </a:cubicBezTo>
                    <a:cubicBezTo>
                      <a:pt x="141" y="196"/>
                      <a:pt x="137" y="197"/>
                      <a:pt x="136" y="200"/>
                    </a:cubicBezTo>
                    <a:cubicBezTo>
                      <a:pt x="130" y="212"/>
                      <a:pt x="130" y="212"/>
                      <a:pt x="130" y="212"/>
                    </a:cubicBezTo>
                    <a:cubicBezTo>
                      <a:pt x="129" y="214"/>
                      <a:pt x="130" y="215"/>
                      <a:pt x="133" y="215"/>
                    </a:cubicBezTo>
                    <a:cubicBezTo>
                      <a:pt x="182" y="215"/>
                      <a:pt x="182" y="215"/>
                      <a:pt x="182" y="215"/>
                    </a:cubicBezTo>
                    <a:cubicBezTo>
                      <a:pt x="184" y="215"/>
                      <a:pt x="185" y="214"/>
                      <a:pt x="184" y="212"/>
                    </a:cubicBezTo>
                    <a:close/>
                    <a:moveTo>
                      <a:pt x="63" y="331"/>
                    </a:moveTo>
                    <a:cubicBezTo>
                      <a:pt x="60" y="326"/>
                      <a:pt x="58" y="319"/>
                      <a:pt x="58" y="312"/>
                    </a:cubicBezTo>
                    <a:cubicBezTo>
                      <a:pt x="58" y="308"/>
                      <a:pt x="58" y="308"/>
                      <a:pt x="58" y="308"/>
                    </a:cubicBezTo>
                    <a:cubicBezTo>
                      <a:pt x="48" y="308"/>
                      <a:pt x="48" y="308"/>
                      <a:pt x="48" y="308"/>
                    </a:cubicBezTo>
                    <a:cubicBezTo>
                      <a:pt x="48" y="276"/>
                      <a:pt x="48" y="276"/>
                      <a:pt x="48" y="276"/>
                    </a:cubicBezTo>
                    <a:cubicBezTo>
                      <a:pt x="55" y="276"/>
                      <a:pt x="55" y="276"/>
                      <a:pt x="55" y="276"/>
                    </a:cubicBezTo>
                    <a:cubicBezTo>
                      <a:pt x="55" y="268"/>
                      <a:pt x="55" y="268"/>
                      <a:pt x="55" y="268"/>
                    </a:cubicBezTo>
                    <a:cubicBezTo>
                      <a:pt x="55" y="268"/>
                      <a:pt x="55" y="268"/>
                      <a:pt x="55" y="268"/>
                    </a:cubicBezTo>
                    <a:cubicBezTo>
                      <a:pt x="48" y="268"/>
                      <a:pt x="48" y="268"/>
                      <a:pt x="48" y="268"/>
                    </a:cubicBezTo>
                    <a:cubicBezTo>
                      <a:pt x="48" y="235"/>
                      <a:pt x="48" y="235"/>
                      <a:pt x="48" y="235"/>
                    </a:cubicBezTo>
                    <a:cubicBezTo>
                      <a:pt x="51" y="235"/>
                      <a:pt x="51" y="235"/>
                      <a:pt x="51" y="235"/>
                    </a:cubicBezTo>
                    <a:cubicBezTo>
                      <a:pt x="52" y="232"/>
                      <a:pt x="52" y="229"/>
                      <a:pt x="53" y="226"/>
                    </a:cubicBezTo>
                    <a:cubicBezTo>
                      <a:pt x="48" y="226"/>
                      <a:pt x="48" y="226"/>
                      <a:pt x="48" y="226"/>
                    </a:cubicBezTo>
                    <a:cubicBezTo>
                      <a:pt x="48" y="193"/>
                      <a:pt x="48" y="193"/>
                      <a:pt x="48" y="193"/>
                    </a:cubicBezTo>
                    <a:cubicBezTo>
                      <a:pt x="73" y="193"/>
                      <a:pt x="73" y="193"/>
                      <a:pt x="73" y="193"/>
                    </a:cubicBezTo>
                    <a:cubicBezTo>
                      <a:pt x="73" y="197"/>
                      <a:pt x="73" y="197"/>
                      <a:pt x="73" y="197"/>
                    </a:cubicBezTo>
                    <a:cubicBezTo>
                      <a:pt x="84" y="197"/>
                      <a:pt x="84" y="197"/>
                      <a:pt x="84" y="197"/>
                    </a:cubicBezTo>
                    <a:cubicBezTo>
                      <a:pt x="84" y="193"/>
                      <a:pt x="84" y="193"/>
                      <a:pt x="84" y="193"/>
                    </a:cubicBezTo>
                    <a:cubicBezTo>
                      <a:pt x="109" y="193"/>
                      <a:pt x="109" y="193"/>
                      <a:pt x="109" y="193"/>
                    </a:cubicBezTo>
                    <a:cubicBezTo>
                      <a:pt x="113" y="186"/>
                      <a:pt x="113" y="186"/>
                      <a:pt x="113" y="186"/>
                    </a:cubicBezTo>
                    <a:cubicBezTo>
                      <a:pt x="115" y="182"/>
                      <a:pt x="117" y="179"/>
                      <a:pt x="120" y="177"/>
                    </a:cubicBezTo>
                    <a:cubicBezTo>
                      <a:pt x="120" y="151"/>
                      <a:pt x="120" y="151"/>
                      <a:pt x="120" y="151"/>
                    </a:cubicBezTo>
                    <a:cubicBezTo>
                      <a:pt x="147" y="151"/>
                      <a:pt x="147" y="151"/>
                      <a:pt x="147" y="151"/>
                    </a:cubicBezTo>
                    <a:cubicBezTo>
                      <a:pt x="147" y="171"/>
                      <a:pt x="147" y="171"/>
                      <a:pt x="147" y="171"/>
                    </a:cubicBezTo>
                    <a:cubicBezTo>
                      <a:pt x="161" y="171"/>
                      <a:pt x="161" y="171"/>
                      <a:pt x="161" y="171"/>
                    </a:cubicBezTo>
                    <a:cubicBezTo>
                      <a:pt x="161" y="44"/>
                      <a:pt x="161" y="44"/>
                      <a:pt x="161" y="44"/>
                    </a:cubicBezTo>
                    <a:cubicBezTo>
                      <a:pt x="42" y="0"/>
                      <a:pt x="42" y="0"/>
                      <a:pt x="42" y="0"/>
                    </a:cubicBezTo>
                    <a:cubicBezTo>
                      <a:pt x="42" y="42"/>
                      <a:pt x="42" y="42"/>
                      <a:pt x="42" y="42"/>
                    </a:cubicBezTo>
                    <a:cubicBezTo>
                      <a:pt x="0" y="42"/>
                      <a:pt x="0" y="42"/>
                      <a:pt x="0" y="42"/>
                    </a:cubicBezTo>
                    <a:cubicBezTo>
                      <a:pt x="0" y="44"/>
                      <a:pt x="0" y="44"/>
                      <a:pt x="0" y="44"/>
                    </a:cubicBezTo>
                    <a:cubicBezTo>
                      <a:pt x="0" y="331"/>
                      <a:pt x="0" y="331"/>
                      <a:pt x="0" y="331"/>
                    </a:cubicBezTo>
                    <a:lnTo>
                      <a:pt x="63" y="331"/>
                    </a:lnTo>
                    <a:close/>
                    <a:moveTo>
                      <a:pt x="120" y="66"/>
                    </a:moveTo>
                    <a:cubicBezTo>
                      <a:pt x="147" y="66"/>
                      <a:pt x="147" y="66"/>
                      <a:pt x="147" y="66"/>
                    </a:cubicBezTo>
                    <a:cubicBezTo>
                      <a:pt x="147" y="100"/>
                      <a:pt x="147" y="100"/>
                      <a:pt x="147" y="100"/>
                    </a:cubicBezTo>
                    <a:cubicBezTo>
                      <a:pt x="120" y="100"/>
                      <a:pt x="120" y="100"/>
                      <a:pt x="120" y="100"/>
                    </a:cubicBezTo>
                    <a:lnTo>
                      <a:pt x="120" y="66"/>
                    </a:lnTo>
                    <a:close/>
                    <a:moveTo>
                      <a:pt x="120" y="109"/>
                    </a:moveTo>
                    <a:cubicBezTo>
                      <a:pt x="147" y="109"/>
                      <a:pt x="147" y="109"/>
                      <a:pt x="147" y="109"/>
                    </a:cubicBezTo>
                    <a:cubicBezTo>
                      <a:pt x="147" y="142"/>
                      <a:pt x="147" y="142"/>
                      <a:pt x="147" y="142"/>
                    </a:cubicBezTo>
                    <a:cubicBezTo>
                      <a:pt x="120" y="142"/>
                      <a:pt x="120" y="142"/>
                      <a:pt x="120" y="142"/>
                    </a:cubicBezTo>
                    <a:lnTo>
                      <a:pt x="120" y="109"/>
                    </a:lnTo>
                    <a:close/>
                    <a:moveTo>
                      <a:pt x="84" y="66"/>
                    </a:moveTo>
                    <a:cubicBezTo>
                      <a:pt x="111" y="66"/>
                      <a:pt x="111" y="66"/>
                      <a:pt x="111" y="66"/>
                    </a:cubicBezTo>
                    <a:cubicBezTo>
                      <a:pt x="111" y="100"/>
                      <a:pt x="111" y="100"/>
                      <a:pt x="111" y="100"/>
                    </a:cubicBezTo>
                    <a:cubicBezTo>
                      <a:pt x="84" y="100"/>
                      <a:pt x="84" y="100"/>
                      <a:pt x="84" y="100"/>
                    </a:cubicBezTo>
                    <a:lnTo>
                      <a:pt x="84" y="66"/>
                    </a:lnTo>
                    <a:close/>
                    <a:moveTo>
                      <a:pt x="84" y="109"/>
                    </a:moveTo>
                    <a:cubicBezTo>
                      <a:pt x="111" y="109"/>
                      <a:pt x="111" y="109"/>
                      <a:pt x="111" y="109"/>
                    </a:cubicBezTo>
                    <a:cubicBezTo>
                      <a:pt x="111" y="142"/>
                      <a:pt x="111" y="142"/>
                      <a:pt x="111" y="142"/>
                    </a:cubicBezTo>
                    <a:cubicBezTo>
                      <a:pt x="84" y="142"/>
                      <a:pt x="84" y="142"/>
                      <a:pt x="84" y="142"/>
                    </a:cubicBezTo>
                    <a:lnTo>
                      <a:pt x="84" y="109"/>
                    </a:lnTo>
                    <a:close/>
                    <a:moveTo>
                      <a:pt x="84" y="151"/>
                    </a:moveTo>
                    <a:cubicBezTo>
                      <a:pt x="111" y="151"/>
                      <a:pt x="111" y="151"/>
                      <a:pt x="111" y="151"/>
                    </a:cubicBezTo>
                    <a:cubicBezTo>
                      <a:pt x="111" y="183"/>
                      <a:pt x="111" y="183"/>
                      <a:pt x="111" y="183"/>
                    </a:cubicBezTo>
                    <a:cubicBezTo>
                      <a:pt x="84" y="183"/>
                      <a:pt x="84" y="183"/>
                      <a:pt x="84" y="183"/>
                    </a:cubicBezTo>
                    <a:lnTo>
                      <a:pt x="84" y="151"/>
                    </a:lnTo>
                    <a:close/>
                    <a:moveTo>
                      <a:pt x="48" y="66"/>
                    </a:moveTo>
                    <a:cubicBezTo>
                      <a:pt x="73" y="66"/>
                      <a:pt x="73" y="66"/>
                      <a:pt x="73" y="66"/>
                    </a:cubicBezTo>
                    <a:cubicBezTo>
                      <a:pt x="73" y="100"/>
                      <a:pt x="73" y="100"/>
                      <a:pt x="73" y="100"/>
                    </a:cubicBezTo>
                    <a:cubicBezTo>
                      <a:pt x="48" y="100"/>
                      <a:pt x="48" y="100"/>
                      <a:pt x="48" y="100"/>
                    </a:cubicBezTo>
                    <a:lnTo>
                      <a:pt x="48" y="66"/>
                    </a:lnTo>
                    <a:close/>
                    <a:moveTo>
                      <a:pt x="48" y="109"/>
                    </a:moveTo>
                    <a:cubicBezTo>
                      <a:pt x="73" y="109"/>
                      <a:pt x="73" y="109"/>
                      <a:pt x="73" y="109"/>
                    </a:cubicBezTo>
                    <a:cubicBezTo>
                      <a:pt x="73" y="142"/>
                      <a:pt x="73" y="142"/>
                      <a:pt x="73" y="142"/>
                    </a:cubicBezTo>
                    <a:cubicBezTo>
                      <a:pt x="48" y="142"/>
                      <a:pt x="48" y="142"/>
                      <a:pt x="48" y="142"/>
                    </a:cubicBezTo>
                    <a:lnTo>
                      <a:pt x="48" y="109"/>
                    </a:lnTo>
                    <a:close/>
                    <a:moveTo>
                      <a:pt x="48" y="151"/>
                    </a:moveTo>
                    <a:cubicBezTo>
                      <a:pt x="73" y="151"/>
                      <a:pt x="73" y="151"/>
                      <a:pt x="73" y="151"/>
                    </a:cubicBezTo>
                    <a:cubicBezTo>
                      <a:pt x="73" y="183"/>
                      <a:pt x="73" y="183"/>
                      <a:pt x="73" y="183"/>
                    </a:cubicBezTo>
                    <a:cubicBezTo>
                      <a:pt x="48" y="183"/>
                      <a:pt x="48" y="183"/>
                      <a:pt x="48" y="183"/>
                    </a:cubicBezTo>
                    <a:lnTo>
                      <a:pt x="48" y="151"/>
                    </a:lnTo>
                    <a:close/>
                    <a:moveTo>
                      <a:pt x="36" y="308"/>
                    </a:moveTo>
                    <a:cubicBezTo>
                      <a:pt x="11" y="308"/>
                      <a:pt x="11" y="308"/>
                      <a:pt x="11" y="308"/>
                    </a:cubicBezTo>
                    <a:cubicBezTo>
                      <a:pt x="11" y="276"/>
                      <a:pt x="11" y="276"/>
                      <a:pt x="11" y="276"/>
                    </a:cubicBezTo>
                    <a:cubicBezTo>
                      <a:pt x="36" y="276"/>
                      <a:pt x="36" y="276"/>
                      <a:pt x="36" y="276"/>
                    </a:cubicBezTo>
                    <a:lnTo>
                      <a:pt x="36" y="308"/>
                    </a:lnTo>
                    <a:close/>
                    <a:moveTo>
                      <a:pt x="36" y="268"/>
                    </a:moveTo>
                    <a:cubicBezTo>
                      <a:pt x="11" y="268"/>
                      <a:pt x="11" y="268"/>
                      <a:pt x="11" y="268"/>
                    </a:cubicBezTo>
                    <a:cubicBezTo>
                      <a:pt x="11" y="235"/>
                      <a:pt x="11" y="235"/>
                      <a:pt x="11" y="235"/>
                    </a:cubicBezTo>
                    <a:cubicBezTo>
                      <a:pt x="36" y="235"/>
                      <a:pt x="36" y="235"/>
                      <a:pt x="36" y="235"/>
                    </a:cubicBezTo>
                    <a:lnTo>
                      <a:pt x="36" y="268"/>
                    </a:lnTo>
                    <a:close/>
                    <a:moveTo>
                      <a:pt x="36" y="226"/>
                    </a:moveTo>
                    <a:cubicBezTo>
                      <a:pt x="11" y="226"/>
                      <a:pt x="11" y="226"/>
                      <a:pt x="11" y="226"/>
                    </a:cubicBezTo>
                    <a:cubicBezTo>
                      <a:pt x="11" y="193"/>
                      <a:pt x="11" y="193"/>
                      <a:pt x="11" y="193"/>
                    </a:cubicBezTo>
                    <a:cubicBezTo>
                      <a:pt x="36" y="193"/>
                      <a:pt x="36" y="193"/>
                      <a:pt x="36" y="193"/>
                    </a:cubicBezTo>
                    <a:lnTo>
                      <a:pt x="36" y="226"/>
                    </a:lnTo>
                    <a:close/>
                    <a:moveTo>
                      <a:pt x="36" y="183"/>
                    </a:moveTo>
                    <a:cubicBezTo>
                      <a:pt x="11" y="183"/>
                      <a:pt x="11" y="183"/>
                      <a:pt x="11" y="183"/>
                    </a:cubicBezTo>
                    <a:cubicBezTo>
                      <a:pt x="11" y="151"/>
                      <a:pt x="11" y="151"/>
                      <a:pt x="11" y="151"/>
                    </a:cubicBezTo>
                    <a:cubicBezTo>
                      <a:pt x="36" y="151"/>
                      <a:pt x="36" y="151"/>
                      <a:pt x="36" y="151"/>
                    </a:cubicBezTo>
                    <a:lnTo>
                      <a:pt x="36" y="183"/>
                    </a:lnTo>
                    <a:close/>
                    <a:moveTo>
                      <a:pt x="36" y="142"/>
                    </a:moveTo>
                    <a:cubicBezTo>
                      <a:pt x="11" y="142"/>
                      <a:pt x="11" y="142"/>
                      <a:pt x="11" y="142"/>
                    </a:cubicBezTo>
                    <a:cubicBezTo>
                      <a:pt x="11" y="109"/>
                      <a:pt x="11" y="109"/>
                      <a:pt x="11" y="109"/>
                    </a:cubicBezTo>
                    <a:cubicBezTo>
                      <a:pt x="36" y="109"/>
                      <a:pt x="36" y="109"/>
                      <a:pt x="36" y="109"/>
                    </a:cubicBezTo>
                    <a:lnTo>
                      <a:pt x="36" y="142"/>
                    </a:lnTo>
                    <a:close/>
                    <a:moveTo>
                      <a:pt x="36" y="100"/>
                    </a:moveTo>
                    <a:cubicBezTo>
                      <a:pt x="11" y="100"/>
                      <a:pt x="11" y="100"/>
                      <a:pt x="11" y="100"/>
                    </a:cubicBezTo>
                    <a:cubicBezTo>
                      <a:pt x="11" y="66"/>
                      <a:pt x="11" y="66"/>
                      <a:pt x="11" y="66"/>
                    </a:cubicBezTo>
                    <a:cubicBezTo>
                      <a:pt x="36" y="66"/>
                      <a:pt x="36" y="66"/>
                      <a:pt x="36" y="66"/>
                    </a:cubicBezTo>
                    <a:lnTo>
                      <a:pt x="36" y="1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 name="Grupa 4">
            <a:extLst>
              <a:ext uri="{FF2B5EF4-FFF2-40B4-BE49-F238E27FC236}">
                <a16:creationId xmlns:a16="http://schemas.microsoft.com/office/drawing/2014/main" id="{001E4807-F445-490A-BE33-8848FCF2D615}"/>
              </a:ext>
            </a:extLst>
          </p:cNvPr>
          <p:cNvGrpSpPr/>
          <p:nvPr/>
        </p:nvGrpSpPr>
        <p:grpSpPr>
          <a:xfrm>
            <a:off x="1157791" y="1508615"/>
            <a:ext cx="752255" cy="4307413"/>
            <a:chOff x="1157791" y="1508615"/>
            <a:chExt cx="752255" cy="4307413"/>
          </a:xfrm>
        </p:grpSpPr>
        <p:sp>
          <p:nvSpPr>
            <p:cNvPr id="12" name="Prostokąt 41">
              <a:extLst>
                <a:ext uri="{FF2B5EF4-FFF2-40B4-BE49-F238E27FC236}">
                  <a16:creationId xmlns:a16="http://schemas.microsoft.com/office/drawing/2014/main" id="{9FDCC0F0-0D8F-4459-9B21-FD1AFD1E3BF6}"/>
                </a:ext>
              </a:extLst>
            </p:cNvPr>
            <p:cNvSpPr/>
            <p:nvPr/>
          </p:nvSpPr>
          <p:spPr>
            <a:xfrm rot="16200000">
              <a:off x="-684594" y="3351000"/>
              <a:ext cx="4307413" cy="622643"/>
            </a:xfrm>
            <a:prstGeom prst="rect">
              <a:avLst/>
            </a:prstGeom>
            <a:solidFill>
              <a:schemeClr val="accent5"/>
            </a:solidFill>
            <a:ln w="1079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rPr>
                <a:t>Corporation</a:t>
              </a:r>
            </a:p>
          </p:txBody>
        </p:sp>
        <p:sp>
          <p:nvSpPr>
            <p:cNvPr id="13" name="Isosceles Triangle 5">
              <a:extLst>
                <a:ext uri="{FF2B5EF4-FFF2-40B4-BE49-F238E27FC236}">
                  <a16:creationId xmlns:a16="http://schemas.microsoft.com/office/drawing/2014/main" id="{5F82CCDF-BC9F-4E00-B336-7793BE789994}"/>
                </a:ext>
              </a:extLst>
            </p:cNvPr>
            <p:cNvSpPr/>
            <p:nvPr/>
          </p:nvSpPr>
          <p:spPr>
            <a:xfrm rot="5400000">
              <a:off x="1621880" y="3597515"/>
              <a:ext cx="446720" cy="129612"/>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018234220"/>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upa 47">
            <a:extLst>
              <a:ext uri="{FF2B5EF4-FFF2-40B4-BE49-F238E27FC236}">
                <a16:creationId xmlns:a16="http://schemas.microsoft.com/office/drawing/2014/main" id="{706A9481-0782-4B47-ADF5-7125C04CF686}"/>
              </a:ext>
            </a:extLst>
          </p:cNvPr>
          <p:cNvGrpSpPr/>
          <p:nvPr/>
        </p:nvGrpSpPr>
        <p:grpSpPr>
          <a:xfrm>
            <a:off x="8374620" y="1188211"/>
            <a:ext cx="2555606" cy="5091305"/>
            <a:chOff x="8374620" y="1188211"/>
            <a:chExt cx="2555606" cy="5091305"/>
          </a:xfrm>
        </p:grpSpPr>
        <p:sp>
          <p:nvSpPr>
            <p:cNvPr id="9" name="Prostokąt 16">
              <a:extLst>
                <a:ext uri="{FF2B5EF4-FFF2-40B4-BE49-F238E27FC236}">
                  <a16:creationId xmlns:a16="http://schemas.microsoft.com/office/drawing/2014/main" id="{DE69FA55-221F-4DFC-8C09-235A79201ACD}"/>
                </a:ext>
              </a:extLst>
            </p:cNvPr>
            <p:cNvSpPr/>
            <p:nvPr/>
          </p:nvSpPr>
          <p:spPr>
            <a:xfrm>
              <a:off x="8374620" y="2331193"/>
              <a:ext cx="2312999" cy="394832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noAutofit/>
            </a:bodyPr>
            <a:lstStyle/>
            <a:p>
              <a:pPr algn="ctr"/>
              <a:r>
                <a:rPr lang="en-US" sz="1600" dirty="0">
                  <a:solidFill>
                    <a:schemeClr val="tx1"/>
                  </a:solidFill>
                </a:rPr>
                <a:t>The day you get certificate allowing start of business operations.</a:t>
              </a:r>
            </a:p>
            <a:p>
              <a:pPr algn="ctr"/>
              <a:endParaRPr lang="en-US" sz="1600" dirty="0">
                <a:solidFill>
                  <a:schemeClr val="tx1"/>
                </a:solidFill>
              </a:endParaRPr>
            </a:p>
            <a:p>
              <a:pPr algn="ctr"/>
              <a:r>
                <a:rPr lang="en-US" sz="1600" dirty="0">
                  <a:solidFill>
                    <a:schemeClr val="tx1"/>
                  </a:solidFill>
                </a:rPr>
                <a:t>Write your text here. Add your description of an item. Fill the textbox with your description.</a:t>
              </a:r>
            </a:p>
          </p:txBody>
        </p:sp>
        <p:cxnSp>
          <p:nvCxnSpPr>
            <p:cNvPr id="45" name="Straight Connector 64">
              <a:extLst>
                <a:ext uri="{FF2B5EF4-FFF2-40B4-BE49-F238E27FC236}">
                  <a16:creationId xmlns:a16="http://schemas.microsoft.com/office/drawing/2014/main" id="{7CEDFF89-40B6-4AFB-831B-78997D609739}"/>
                </a:ext>
              </a:extLst>
            </p:cNvPr>
            <p:cNvCxnSpPr>
              <a:cxnSpLocks/>
            </p:cNvCxnSpPr>
            <p:nvPr/>
          </p:nvCxnSpPr>
          <p:spPr>
            <a:xfrm>
              <a:off x="8374620" y="6279515"/>
              <a:ext cx="2312999" cy="0"/>
            </a:xfrm>
            <a:prstGeom prst="line">
              <a:avLst/>
            </a:prstGeom>
            <a:solidFill>
              <a:schemeClr val="accent3"/>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52" name="Dowolny kształt: kształt 51">
              <a:extLst>
                <a:ext uri="{FF2B5EF4-FFF2-40B4-BE49-F238E27FC236}">
                  <a16:creationId xmlns:a16="http://schemas.microsoft.com/office/drawing/2014/main" id="{EC575527-909A-4404-9DD6-432168EDE434}"/>
                </a:ext>
              </a:extLst>
            </p:cNvPr>
            <p:cNvSpPr/>
            <p:nvPr/>
          </p:nvSpPr>
          <p:spPr>
            <a:xfrm>
              <a:off x="8374620" y="2072093"/>
              <a:ext cx="2555606" cy="518200"/>
            </a:xfrm>
            <a:custGeom>
              <a:avLst/>
              <a:gdLst>
                <a:gd name="connsiteX0" fmla="*/ 259100 w 2555606"/>
                <a:gd name="connsiteY0" fmla="*/ 0 h 518200"/>
                <a:gd name="connsiteX1" fmla="*/ 529692 w 2555606"/>
                <a:gd name="connsiteY1" fmla="*/ 0 h 518200"/>
                <a:gd name="connsiteX2" fmla="*/ 2053899 w 2555606"/>
                <a:gd name="connsiteY2" fmla="*/ 0 h 518200"/>
                <a:gd name="connsiteX3" fmla="*/ 2296506 w 2555606"/>
                <a:gd name="connsiteY3" fmla="*/ 0 h 518200"/>
                <a:gd name="connsiteX4" fmla="*/ 2555606 w 2555606"/>
                <a:gd name="connsiteY4" fmla="*/ 259100 h 518200"/>
                <a:gd name="connsiteX5" fmla="*/ 2296506 w 2555606"/>
                <a:gd name="connsiteY5" fmla="*/ 518200 h 518200"/>
                <a:gd name="connsiteX6" fmla="*/ 2053899 w 2555606"/>
                <a:gd name="connsiteY6" fmla="*/ 518200 h 518200"/>
                <a:gd name="connsiteX7" fmla="*/ 529692 w 2555606"/>
                <a:gd name="connsiteY7" fmla="*/ 518200 h 518200"/>
                <a:gd name="connsiteX8" fmla="*/ 259100 w 2555606"/>
                <a:gd name="connsiteY8" fmla="*/ 518200 h 518200"/>
                <a:gd name="connsiteX9" fmla="*/ 0 w 2555606"/>
                <a:gd name="connsiteY9" fmla="*/ 259100 h 518200"/>
                <a:gd name="connsiteX10" fmla="*/ 259100 w 2555606"/>
                <a:gd name="connsiteY10" fmla="*/ 0 h 51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5606" h="518200">
                  <a:moveTo>
                    <a:pt x="259100" y="0"/>
                  </a:moveTo>
                  <a:lnTo>
                    <a:pt x="529692" y="0"/>
                  </a:lnTo>
                  <a:lnTo>
                    <a:pt x="2053899" y="0"/>
                  </a:lnTo>
                  <a:lnTo>
                    <a:pt x="2296506" y="0"/>
                  </a:lnTo>
                  <a:lnTo>
                    <a:pt x="2555606" y="259100"/>
                  </a:lnTo>
                  <a:lnTo>
                    <a:pt x="2296506" y="518200"/>
                  </a:lnTo>
                  <a:lnTo>
                    <a:pt x="2053899" y="518200"/>
                  </a:lnTo>
                  <a:lnTo>
                    <a:pt x="529692" y="518200"/>
                  </a:lnTo>
                  <a:lnTo>
                    <a:pt x="259100" y="518200"/>
                  </a:lnTo>
                  <a:cubicBezTo>
                    <a:pt x="116003" y="518200"/>
                    <a:pt x="0" y="402197"/>
                    <a:pt x="0" y="259100"/>
                  </a:cubicBezTo>
                  <a:cubicBezTo>
                    <a:pt x="0" y="116003"/>
                    <a:pt x="116003" y="0"/>
                    <a:pt x="259100" y="0"/>
                  </a:cubicBezTo>
                  <a:close/>
                </a:path>
              </a:pathLst>
            </a:custGeom>
            <a:solidFill>
              <a:schemeClr val="accent4"/>
            </a:solidFill>
            <a:ln w="10795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solidFill>
                    <a:schemeClr val="bg1"/>
                  </a:solidFill>
                </a:rPr>
                <a:t>Commencement </a:t>
              </a:r>
              <a:br>
                <a:rPr lang="en-US" sz="1600" dirty="0">
                  <a:solidFill>
                    <a:schemeClr val="bg1"/>
                  </a:solidFill>
                </a:rPr>
              </a:br>
              <a:r>
                <a:rPr lang="en-US" sz="1600" dirty="0">
                  <a:solidFill>
                    <a:schemeClr val="bg1"/>
                  </a:solidFill>
                </a:rPr>
                <a:t>of Business</a:t>
              </a:r>
            </a:p>
          </p:txBody>
        </p:sp>
        <p:sp>
          <p:nvSpPr>
            <p:cNvPr id="6" name="Freeform 5">
              <a:extLst>
                <a:ext uri="{FF2B5EF4-FFF2-40B4-BE49-F238E27FC236}">
                  <a16:creationId xmlns:a16="http://schemas.microsoft.com/office/drawing/2014/main" id="{EE684D3A-0760-47AE-A0A0-A0CCC11F1434}"/>
                </a:ext>
              </a:extLst>
            </p:cNvPr>
            <p:cNvSpPr>
              <a:spLocks noChangeAspect="1" noEditPoints="1"/>
            </p:cNvSpPr>
            <p:nvPr/>
          </p:nvSpPr>
          <p:spPr bwMode="auto">
            <a:xfrm>
              <a:off x="9239552" y="1188211"/>
              <a:ext cx="583128" cy="728009"/>
            </a:xfrm>
            <a:custGeom>
              <a:avLst/>
              <a:gdLst>
                <a:gd name="T0" fmla="*/ 147 w 361"/>
                <a:gd name="T1" fmla="*/ 145 h 451"/>
                <a:gd name="T2" fmla="*/ 147 w 361"/>
                <a:gd name="T3" fmla="*/ 123 h 451"/>
                <a:gd name="T4" fmla="*/ 55 w 361"/>
                <a:gd name="T5" fmla="*/ 134 h 451"/>
                <a:gd name="T6" fmla="*/ 66 w 361"/>
                <a:gd name="T7" fmla="*/ 208 h 451"/>
                <a:gd name="T8" fmla="*/ 261 w 361"/>
                <a:gd name="T9" fmla="*/ 197 h 451"/>
                <a:gd name="T10" fmla="*/ 66 w 361"/>
                <a:gd name="T11" fmla="*/ 185 h 451"/>
                <a:gd name="T12" fmla="*/ 66 w 361"/>
                <a:gd name="T13" fmla="*/ 208 h 451"/>
                <a:gd name="T14" fmla="*/ 211 w 361"/>
                <a:gd name="T15" fmla="*/ 272 h 451"/>
                <a:gd name="T16" fmla="*/ 208 w 361"/>
                <a:gd name="T17" fmla="*/ 249 h 451"/>
                <a:gd name="T18" fmla="*/ 55 w 361"/>
                <a:gd name="T19" fmla="*/ 260 h 451"/>
                <a:gd name="T20" fmla="*/ 306 w 361"/>
                <a:gd name="T21" fmla="*/ 88 h 451"/>
                <a:gd name="T22" fmla="*/ 202 w 361"/>
                <a:gd name="T23" fmla="*/ 0 h 451"/>
                <a:gd name="T24" fmla="*/ 0 w 361"/>
                <a:gd name="T25" fmla="*/ 22 h 451"/>
                <a:gd name="T26" fmla="*/ 22 w 361"/>
                <a:gd name="T27" fmla="*/ 400 h 451"/>
                <a:gd name="T28" fmla="*/ 226 w 361"/>
                <a:gd name="T29" fmla="*/ 377 h 451"/>
                <a:gd name="T30" fmla="*/ 22 w 361"/>
                <a:gd name="T31" fmla="*/ 22 h 451"/>
                <a:gd name="T32" fmla="*/ 196 w 361"/>
                <a:gd name="T33" fmla="*/ 91 h 451"/>
                <a:gd name="T34" fmla="*/ 293 w 361"/>
                <a:gd name="T35" fmla="*/ 118 h 451"/>
                <a:gd name="T36" fmla="*/ 302 w 361"/>
                <a:gd name="T37" fmla="*/ 216 h 451"/>
                <a:gd name="T38" fmla="*/ 316 w 361"/>
                <a:gd name="T39" fmla="*/ 114 h 451"/>
                <a:gd name="T40" fmla="*/ 224 w 361"/>
                <a:gd name="T41" fmla="*/ 95 h 451"/>
                <a:gd name="T42" fmla="*/ 219 w 361"/>
                <a:gd name="T43" fmla="*/ 34 h 451"/>
                <a:gd name="T44" fmla="*/ 224 w 361"/>
                <a:gd name="T45" fmla="*/ 95 h 451"/>
                <a:gd name="T46" fmla="*/ 211 w 361"/>
                <a:gd name="T47" fmla="*/ 334 h 451"/>
                <a:gd name="T48" fmla="*/ 199 w 361"/>
                <a:gd name="T49" fmla="*/ 314 h 451"/>
                <a:gd name="T50" fmla="*/ 66 w 361"/>
                <a:gd name="T51" fmla="*/ 312 h 451"/>
                <a:gd name="T52" fmla="*/ 66 w 361"/>
                <a:gd name="T53" fmla="*/ 334 h 451"/>
                <a:gd name="T54" fmla="*/ 322 w 361"/>
                <a:gd name="T55" fmla="*/ 254 h 451"/>
                <a:gd name="T56" fmla="*/ 286 w 361"/>
                <a:gd name="T57" fmla="*/ 242 h 451"/>
                <a:gd name="T58" fmla="*/ 251 w 361"/>
                <a:gd name="T59" fmla="*/ 254 h 451"/>
                <a:gd name="T60" fmla="*/ 229 w 361"/>
                <a:gd name="T61" fmla="*/ 284 h 451"/>
                <a:gd name="T62" fmla="*/ 229 w 361"/>
                <a:gd name="T63" fmla="*/ 322 h 451"/>
                <a:gd name="T64" fmla="*/ 251 w 361"/>
                <a:gd name="T65" fmla="*/ 352 h 451"/>
                <a:gd name="T66" fmla="*/ 286 w 361"/>
                <a:gd name="T67" fmla="*/ 364 h 451"/>
                <a:gd name="T68" fmla="*/ 322 w 361"/>
                <a:gd name="T69" fmla="*/ 352 h 451"/>
                <a:gd name="T70" fmla="*/ 343 w 361"/>
                <a:gd name="T71" fmla="*/ 322 h 451"/>
                <a:gd name="T72" fmla="*/ 343 w 361"/>
                <a:gd name="T73" fmla="*/ 284 h 451"/>
                <a:gd name="T74" fmla="*/ 286 w 361"/>
                <a:gd name="T75" fmla="*/ 343 h 451"/>
                <a:gd name="T76" fmla="*/ 286 w 361"/>
                <a:gd name="T77" fmla="*/ 263 h 451"/>
                <a:gd name="T78" fmla="*/ 286 w 361"/>
                <a:gd name="T79" fmla="*/ 343 h 451"/>
                <a:gd name="T80" fmla="*/ 270 w 361"/>
                <a:gd name="T81" fmla="*/ 451 h 451"/>
                <a:gd name="T82" fmla="*/ 228 w 361"/>
                <a:gd name="T83" fmla="*/ 442 h 451"/>
                <a:gd name="T84" fmla="*/ 249 w 361"/>
                <a:gd name="T85" fmla="*/ 383 h 451"/>
                <a:gd name="T86" fmla="*/ 270 w 361"/>
                <a:gd name="T87" fmla="*/ 390 h 451"/>
                <a:gd name="T88" fmla="*/ 329 w 361"/>
                <a:gd name="T89" fmla="*/ 373 h 451"/>
                <a:gd name="T90" fmla="*/ 317 w 361"/>
                <a:gd name="T91" fmla="*/ 413 h 451"/>
                <a:gd name="T92" fmla="*/ 288 w 361"/>
                <a:gd name="T93" fmla="*/ 383 h 451"/>
                <a:gd name="T94" fmla="*/ 316 w 361"/>
                <a:gd name="T95" fmla="*/ 396 h 451"/>
                <a:gd name="T96" fmla="*/ 329 w 361"/>
                <a:gd name="T97" fmla="*/ 37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451">
                  <a:moveTo>
                    <a:pt x="66" y="145"/>
                  </a:moveTo>
                  <a:cubicBezTo>
                    <a:pt x="66" y="145"/>
                    <a:pt x="66" y="145"/>
                    <a:pt x="147" y="145"/>
                  </a:cubicBezTo>
                  <a:cubicBezTo>
                    <a:pt x="152" y="145"/>
                    <a:pt x="158" y="140"/>
                    <a:pt x="158" y="134"/>
                  </a:cubicBezTo>
                  <a:cubicBezTo>
                    <a:pt x="158" y="127"/>
                    <a:pt x="152" y="123"/>
                    <a:pt x="147" y="123"/>
                  </a:cubicBezTo>
                  <a:cubicBezTo>
                    <a:pt x="147" y="123"/>
                    <a:pt x="147" y="123"/>
                    <a:pt x="66" y="123"/>
                  </a:cubicBezTo>
                  <a:cubicBezTo>
                    <a:pt x="61" y="123"/>
                    <a:pt x="55" y="127"/>
                    <a:pt x="55" y="134"/>
                  </a:cubicBezTo>
                  <a:cubicBezTo>
                    <a:pt x="55" y="140"/>
                    <a:pt x="61" y="145"/>
                    <a:pt x="66" y="145"/>
                  </a:cubicBezTo>
                  <a:close/>
                  <a:moveTo>
                    <a:pt x="66" y="208"/>
                  </a:moveTo>
                  <a:cubicBezTo>
                    <a:pt x="66" y="208"/>
                    <a:pt x="66" y="208"/>
                    <a:pt x="250" y="208"/>
                  </a:cubicBezTo>
                  <a:cubicBezTo>
                    <a:pt x="256" y="208"/>
                    <a:pt x="261" y="203"/>
                    <a:pt x="261" y="197"/>
                  </a:cubicBezTo>
                  <a:cubicBezTo>
                    <a:pt x="261" y="191"/>
                    <a:pt x="256" y="185"/>
                    <a:pt x="250" y="185"/>
                  </a:cubicBezTo>
                  <a:cubicBezTo>
                    <a:pt x="250" y="185"/>
                    <a:pt x="250" y="185"/>
                    <a:pt x="66" y="185"/>
                  </a:cubicBezTo>
                  <a:cubicBezTo>
                    <a:pt x="60" y="185"/>
                    <a:pt x="55" y="191"/>
                    <a:pt x="55" y="197"/>
                  </a:cubicBezTo>
                  <a:cubicBezTo>
                    <a:pt x="55" y="203"/>
                    <a:pt x="60" y="208"/>
                    <a:pt x="66" y="208"/>
                  </a:cubicBezTo>
                  <a:close/>
                  <a:moveTo>
                    <a:pt x="66" y="272"/>
                  </a:moveTo>
                  <a:cubicBezTo>
                    <a:pt x="66" y="272"/>
                    <a:pt x="66" y="272"/>
                    <a:pt x="211" y="272"/>
                  </a:cubicBezTo>
                  <a:cubicBezTo>
                    <a:pt x="210" y="260"/>
                    <a:pt x="210" y="260"/>
                    <a:pt x="210" y="260"/>
                  </a:cubicBezTo>
                  <a:cubicBezTo>
                    <a:pt x="208" y="249"/>
                    <a:pt x="208" y="249"/>
                    <a:pt x="208" y="249"/>
                  </a:cubicBezTo>
                  <a:cubicBezTo>
                    <a:pt x="181" y="249"/>
                    <a:pt x="138" y="249"/>
                    <a:pt x="66" y="249"/>
                  </a:cubicBezTo>
                  <a:cubicBezTo>
                    <a:pt x="60" y="249"/>
                    <a:pt x="55" y="254"/>
                    <a:pt x="55" y="260"/>
                  </a:cubicBezTo>
                  <a:cubicBezTo>
                    <a:pt x="55" y="266"/>
                    <a:pt x="60" y="272"/>
                    <a:pt x="66" y="272"/>
                  </a:cubicBezTo>
                  <a:close/>
                  <a:moveTo>
                    <a:pt x="306" y="88"/>
                  </a:moveTo>
                  <a:cubicBezTo>
                    <a:pt x="228" y="11"/>
                    <a:pt x="228" y="11"/>
                    <a:pt x="228" y="11"/>
                  </a:cubicBezTo>
                  <a:cubicBezTo>
                    <a:pt x="222" y="5"/>
                    <a:pt x="211" y="0"/>
                    <a:pt x="202" y="0"/>
                  </a:cubicBezTo>
                  <a:cubicBezTo>
                    <a:pt x="22" y="0"/>
                    <a:pt x="22" y="0"/>
                    <a:pt x="22" y="0"/>
                  </a:cubicBezTo>
                  <a:cubicBezTo>
                    <a:pt x="9" y="0"/>
                    <a:pt x="0" y="10"/>
                    <a:pt x="0" y="22"/>
                  </a:cubicBezTo>
                  <a:cubicBezTo>
                    <a:pt x="0" y="378"/>
                    <a:pt x="0" y="378"/>
                    <a:pt x="0" y="378"/>
                  </a:cubicBezTo>
                  <a:cubicBezTo>
                    <a:pt x="0" y="391"/>
                    <a:pt x="9" y="400"/>
                    <a:pt x="22" y="400"/>
                  </a:cubicBezTo>
                  <a:cubicBezTo>
                    <a:pt x="118" y="400"/>
                    <a:pt x="181" y="400"/>
                    <a:pt x="221" y="400"/>
                  </a:cubicBezTo>
                  <a:cubicBezTo>
                    <a:pt x="226" y="377"/>
                    <a:pt x="226" y="377"/>
                    <a:pt x="226" y="377"/>
                  </a:cubicBezTo>
                  <a:cubicBezTo>
                    <a:pt x="22" y="377"/>
                    <a:pt x="22" y="377"/>
                    <a:pt x="22" y="377"/>
                  </a:cubicBezTo>
                  <a:cubicBezTo>
                    <a:pt x="22" y="22"/>
                    <a:pt x="22" y="22"/>
                    <a:pt x="22" y="22"/>
                  </a:cubicBezTo>
                  <a:cubicBezTo>
                    <a:pt x="196" y="22"/>
                    <a:pt x="196" y="22"/>
                    <a:pt x="196" y="22"/>
                  </a:cubicBezTo>
                  <a:cubicBezTo>
                    <a:pt x="196" y="91"/>
                    <a:pt x="196" y="91"/>
                    <a:pt x="196" y="91"/>
                  </a:cubicBezTo>
                  <a:cubicBezTo>
                    <a:pt x="196" y="106"/>
                    <a:pt x="208" y="118"/>
                    <a:pt x="224" y="118"/>
                  </a:cubicBezTo>
                  <a:cubicBezTo>
                    <a:pt x="293" y="118"/>
                    <a:pt x="293" y="118"/>
                    <a:pt x="293" y="118"/>
                  </a:cubicBezTo>
                  <a:cubicBezTo>
                    <a:pt x="293" y="158"/>
                    <a:pt x="293" y="192"/>
                    <a:pt x="293" y="221"/>
                  </a:cubicBezTo>
                  <a:cubicBezTo>
                    <a:pt x="302" y="216"/>
                    <a:pt x="302" y="216"/>
                    <a:pt x="302" y="216"/>
                  </a:cubicBezTo>
                  <a:cubicBezTo>
                    <a:pt x="316" y="210"/>
                    <a:pt x="316" y="210"/>
                    <a:pt x="316" y="210"/>
                  </a:cubicBezTo>
                  <a:cubicBezTo>
                    <a:pt x="316" y="114"/>
                    <a:pt x="316" y="114"/>
                    <a:pt x="316" y="114"/>
                  </a:cubicBezTo>
                  <a:cubicBezTo>
                    <a:pt x="316" y="106"/>
                    <a:pt x="312" y="95"/>
                    <a:pt x="306" y="88"/>
                  </a:cubicBezTo>
                  <a:close/>
                  <a:moveTo>
                    <a:pt x="224" y="95"/>
                  </a:moveTo>
                  <a:cubicBezTo>
                    <a:pt x="222" y="95"/>
                    <a:pt x="219" y="94"/>
                    <a:pt x="219" y="91"/>
                  </a:cubicBezTo>
                  <a:cubicBezTo>
                    <a:pt x="219" y="34"/>
                    <a:pt x="219" y="34"/>
                    <a:pt x="219" y="34"/>
                  </a:cubicBezTo>
                  <a:cubicBezTo>
                    <a:pt x="280" y="95"/>
                    <a:pt x="280" y="95"/>
                    <a:pt x="280" y="95"/>
                  </a:cubicBezTo>
                  <a:cubicBezTo>
                    <a:pt x="224" y="95"/>
                    <a:pt x="224" y="95"/>
                    <a:pt x="224" y="95"/>
                  </a:cubicBezTo>
                  <a:close/>
                  <a:moveTo>
                    <a:pt x="66" y="334"/>
                  </a:moveTo>
                  <a:cubicBezTo>
                    <a:pt x="66" y="334"/>
                    <a:pt x="66" y="334"/>
                    <a:pt x="211" y="334"/>
                  </a:cubicBezTo>
                  <a:cubicBezTo>
                    <a:pt x="212" y="327"/>
                    <a:pt x="212" y="327"/>
                    <a:pt x="212" y="327"/>
                  </a:cubicBezTo>
                  <a:cubicBezTo>
                    <a:pt x="199" y="314"/>
                    <a:pt x="199" y="314"/>
                    <a:pt x="199" y="314"/>
                  </a:cubicBezTo>
                  <a:cubicBezTo>
                    <a:pt x="197" y="312"/>
                    <a:pt x="197" y="312"/>
                    <a:pt x="197" y="312"/>
                  </a:cubicBezTo>
                  <a:cubicBezTo>
                    <a:pt x="170" y="312"/>
                    <a:pt x="129" y="312"/>
                    <a:pt x="66" y="312"/>
                  </a:cubicBezTo>
                  <a:cubicBezTo>
                    <a:pt x="60" y="312"/>
                    <a:pt x="55" y="317"/>
                    <a:pt x="55" y="323"/>
                  </a:cubicBezTo>
                  <a:cubicBezTo>
                    <a:pt x="55" y="330"/>
                    <a:pt x="60" y="334"/>
                    <a:pt x="66" y="334"/>
                  </a:cubicBezTo>
                  <a:close/>
                  <a:moveTo>
                    <a:pt x="347" y="258"/>
                  </a:moveTo>
                  <a:cubicBezTo>
                    <a:pt x="347" y="258"/>
                    <a:pt x="347" y="258"/>
                    <a:pt x="322" y="254"/>
                  </a:cubicBezTo>
                  <a:cubicBezTo>
                    <a:pt x="322" y="254"/>
                    <a:pt x="322" y="254"/>
                    <a:pt x="309" y="231"/>
                  </a:cubicBezTo>
                  <a:cubicBezTo>
                    <a:pt x="309" y="231"/>
                    <a:pt x="309" y="231"/>
                    <a:pt x="286" y="242"/>
                  </a:cubicBezTo>
                  <a:cubicBezTo>
                    <a:pt x="286" y="242"/>
                    <a:pt x="286" y="242"/>
                    <a:pt x="263" y="231"/>
                  </a:cubicBezTo>
                  <a:cubicBezTo>
                    <a:pt x="263" y="231"/>
                    <a:pt x="263" y="231"/>
                    <a:pt x="251" y="254"/>
                  </a:cubicBezTo>
                  <a:cubicBezTo>
                    <a:pt x="251" y="254"/>
                    <a:pt x="251" y="254"/>
                    <a:pt x="225" y="258"/>
                  </a:cubicBezTo>
                  <a:cubicBezTo>
                    <a:pt x="225" y="258"/>
                    <a:pt x="225" y="258"/>
                    <a:pt x="229" y="284"/>
                  </a:cubicBezTo>
                  <a:cubicBezTo>
                    <a:pt x="229" y="284"/>
                    <a:pt x="229" y="284"/>
                    <a:pt x="211" y="303"/>
                  </a:cubicBezTo>
                  <a:cubicBezTo>
                    <a:pt x="211" y="303"/>
                    <a:pt x="211" y="303"/>
                    <a:pt x="229" y="322"/>
                  </a:cubicBezTo>
                  <a:cubicBezTo>
                    <a:pt x="229" y="322"/>
                    <a:pt x="229" y="322"/>
                    <a:pt x="225" y="348"/>
                  </a:cubicBezTo>
                  <a:cubicBezTo>
                    <a:pt x="225" y="348"/>
                    <a:pt x="225" y="348"/>
                    <a:pt x="251" y="352"/>
                  </a:cubicBezTo>
                  <a:cubicBezTo>
                    <a:pt x="251" y="352"/>
                    <a:pt x="251" y="352"/>
                    <a:pt x="263" y="375"/>
                  </a:cubicBezTo>
                  <a:cubicBezTo>
                    <a:pt x="263" y="375"/>
                    <a:pt x="263" y="375"/>
                    <a:pt x="286" y="364"/>
                  </a:cubicBezTo>
                  <a:cubicBezTo>
                    <a:pt x="286" y="364"/>
                    <a:pt x="286" y="364"/>
                    <a:pt x="309" y="375"/>
                  </a:cubicBezTo>
                  <a:cubicBezTo>
                    <a:pt x="309" y="375"/>
                    <a:pt x="309" y="375"/>
                    <a:pt x="322" y="352"/>
                  </a:cubicBezTo>
                  <a:cubicBezTo>
                    <a:pt x="322" y="352"/>
                    <a:pt x="322" y="352"/>
                    <a:pt x="347" y="348"/>
                  </a:cubicBezTo>
                  <a:cubicBezTo>
                    <a:pt x="347" y="348"/>
                    <a:pt x="347" y="348"/>
                    <a:pt x="343" y="322"/>
                  </a:cubicBezTo>
                  <a:cubicBezTo>
                    <a:pt x="361" y="303"/>
                    <a:pt x="361" y="303"/>
                    <a:pt x="361" y="303"/>
                  </a:cubicBezTo>
                  <a:cubicBezTo>
                    <a:pt x="361" y="303"/>
                    <a:pt x="361" y="303"/>
                    <a:pt x="343" y="284"/>
                  </a:cubicBezTo>
                  <a:cubicBezTo>
                    <a:pt x="343" y="284"/>
                    <a:pt x="343" y="284"/>
                    <a:pt x="347" y="258"/>
                  </a:cubicBezTo>
                  <a:close/>
                  <a:moveTo>
                    <a:pt x="286" y="343"/>
                  </a:moveTo>
                  <a:cubicBezTo>
                    <a:pt x="264" y="343"/>
                    <a:pt x="247" y="325"/>
                    <a:pt x="247" y="303"/>
                  </a:cubicBezTo>
                  <a:cubicBezTo>
                    <a:pt x="247" y="281"/>
                    <a:pt x="264" y="263"/>
                    <a:pt x="286" y="263"/>
                  </a:cubicBezTo>
                  <a:cubicBezTo>
                    <a:pt x="308" y="263"/>
                    <a:pt x="325" y="281"/>
                    <a:pt x="325" y="303"/>
                  </a:cubicBezTo>
                  <a:cubicBezTo>
                    <a:pt x="325" y="325"/>
                    <a:pt x="308" y="343"/>
                    <a:pt x="286" y="343"/>
                  </a:cubicBezTo>
                  <a:close/>
                  <a:moveTo>
                    <a:pt x="285" y="383"/>
                  </a:moveTo>
                  <a:cubicBezTo>
                    <a:pt x="270" y="451"/>
                    <a:pt x="270" y="451"/>
                    <a:pt x="270" y="451"/>
                  </a:cubicBezTo>
                  <a:cubicBezTo>
                    <a:pt x="254" y="427"/>
                    <a:pt x="254" y="427"/>
                    <a:pt x="254" y="427"/>
                  </a:cubicBezTo>
                  <a:cubicBezTo>
                    <a:pt x="228" y="442"/>
                    <a:pt x="228" y="442"/>
                    <a:pt x="228" y="442"/>
                  </a:cubicBezTo>
                  <a:cubicBezTo>
                    <a:pt x="237" y="402"/>
                    <a:pt x="241" y="382"/>
                    <a:pt x="243" y="372"/>
                  </a:cubicBezTo>
                  <a:cubicBezTo>
                    <a:pt x="249" y="383"/>
                    <a:pt x="249" y="383"/>
                    <a:pt x="249" y="383"/>
                  </a:cubicBezTo>
                  <a:cubicBezTo>
                    <a:pt x="256" y="397"/>
                    <a:pt x="256" y="397"/>
                    <a:pt x="256" y="397"/>
                  </a:cubicBezTo>
                  <a:cubicBezTo>
                    <a:pt x="270" y="390"/>
                    <a:pt x="270" y="390"/>
                    <a:pt x="270" y="390"/>
                  </a:cubicBezTo>
                  <a:lnTo>
                    <a:pt x="285" y="383"/>
                  </a:lnTo>
                  <a:close/>
                  <a:moveTo>
                    <a:pt x="329" y="373"/>
                  </a:moveTo>
                  <a:cubicBezTo>
                    <a:pt x="343" y="427"/>
                    <a:pt x="343" y="427"/>
                    <a:pt x="343" y="427"/>
                  </a:cubicBezTo>
                  <a:cubicBezTo>
                    <a:pt x="317" y="413"/>
                    <a:pt x="317" y="413"/>
                    <a:pt x="317" y="413"/>
                  </a:cubicBezTo>
                  <a:cubicBezTo>
                    <a:pt x="302" y="438"/>
                    <a:pt x="302" y="438"/>
                    <a:pt x="302" y="438"/>
                  </a:cubicBezTo>
                  <a:cubicBezTo>
                    <a:pt x="294" y="405"/>
                    <a:pt x="290" y="390"/>
                    <a:pt x="288" y="383"/>
                  </a:cubicBezTo>
                  <a:cubicBezTo>
                    <a:pt x="302" y="390"/>
                    <a:pt x="302" y="390"/>
                    <a:pt x="302" y="390"/>
                  </a:cubicBezTo>
                  <a:cubicBezTo>
                    <a:pt x="316" y="396"/>
                    <a:pt x="316" y="396"/>
                    <a:pt x="316" y="396"/>
                  </a:cubicBezTo>
                  <a:cubicBezTo>
                    <a:pt x="323" y="383"/>
                    <a:pt x="323" y="383"/>
                    <a:pt x="323" y="383"/>
                  </a:cubicBezTo>
                  <a:lnTo>
                    <a:pt x="329" y="37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upa 40">
            <a:extLst>
              <a:ext uri="{FF2B5EF4-FFF2-40B4-BE49-F238E27FC236}">
                <a16:creationId xmlns:a16="http://schemas.microsoft.com/office/drawing/2014/main" id="{E7784FA5-EAE8-4D30-B839-6E83C8D7C02C}"/>
              </a:ext>
            </a:extLst>
          </p:cNvPr>
          <p:cNvGrpSpPr/>
          <p:nvPr/>
        </p:nvGrpSpPr>
        <p:grpSpPr>
          <a:xfrm>
            <a:off x="5804321" y="1555417"/>
            <a:ext cx="2570296" cy="4724099"/>
            <a:chOff x="5804321" y="1555417"/>
            <a:chExt cx="2570296" cy="4724099"/>
          </a:xfrm>
        </p:grpSpPr>
        <p:grpSp>
          <p:nvGrpSpPr>
            <p:cNvPr id="27" name="Grupa 26">
              <a:extLst>
                <a:ext uri="{FF2B5EF4-FFF2-40B4-BE49-F238E27FC236}">
                  <a16:creationId xmlns:a16="http://schemas.microsoft.com/office/drawing/2014/main" id="{CA5FEFD0-6805-4528-8D95-2EB2F02C71AD}"/>
                </a:ext>
              </a:extLst>
            </p:cNvPr>
            <p:cNvGrpSpPr/>
            <p:nvPr/>
          </p:nvGrpSpPr>
          <p:grpSpPr>
            <a:xfrm>
              <a:off x="5804321" y="2608739"/>
              <a:ext cx="2309585" cy="3670777"/>
              <a:chOff x="5863348" y="2608739"/>
              <a:chExt cx="2358010" cy="3670777"/>
            </a:xfrm>
          </p:grpSpPr>
          <p:sp>
            <p:nvSpPr>
              <p:cNvPr id="16" name="Prostokąt 12">
                <a:extLst>
                  <a:ext uri="{FF2B5EF4-FFF2-40B4-BE49-F238E27FC236}">
                    <a16:creationId xmlns:a16="http://schemas.microsoft.com/office/drawing/2014/main" id="{EEBB2738-5C9E-4396-8324-10B5AEEA7FB4}"/>
                  </a:ext>
                </a:extLst>
              </p:cNvPr>
              <p:cNvSpPr/>
              <p:nvPr/>
            </p:nvSpPr>
            <p:spPr>
              <a:xfrm>
                <a:off x="5866784" y="2867839"/>
                <a:ext cx="2352348" cy="341167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noAutofit/>
              </a:bodyPr>
              <a:lstStyle/>
              <a:p>
                <a:pPr algn="ctr"/>
                <a:r>
                  <a:rPr lang="en-US" sz="1600" dirty="0">
                    <a:solidFill>
                      <a:schemeClr val="tx1"/>
                    </a:solidFill>
                  </a:rPr>
                  <a:t>Finding a way to finance your business.</a:t>
                </a:r>
              </a:p>
              <a:p>
                <a:pPr algn="ctr"/>
                <a:endParaRPr lang="en-US" sz="1600" dirty="0">
                  <a:solidFill>
                    <a:schemeClr val="tx1"/>
                  </a:solidFill>
                </a:endParaRPr>
              </a:p>
              <a:p>
                <a:pPr algn="ctr"/>
                <a:r>
                  <a:rPr lang="en-US" sz="1600" dirty="0">
                    <a:solidFill>
                      <a:schemeClr val="tx1"/>
                    </a:solidFill>
                  </a:rPr>
                  <a:t>Write your text here. Add your description of an item. Fill the textbox with your description.</a:t>
                </a:r>
              </a:p>
            </p:txBody>
          </p:sp>
          <p:cxnSp>
            <p:nvCxnSpPr>
              <p:cNvPr id="44" name="Straight Connector 63">
                <a:extLst>
                  <a:ext uri="{FF2B5EF4-FFF2-40B4-BE49-F238E27FC236}">
                    <a16:creationId xmlns:a16="http://schemas.microsoft.com/office/drawing/2014/main" id="{F1448701-A2AD-46B9-AC88-2CB31A312597}"/>
                  </a:ext>
                </a:extLst>
              </p:cNvPr>
              <p:cNvCxnSpPr>
                <a:cxnSpLocks/>
              </p:cNvCxnSpPr>
              <p:nvPr/>
            </p:nvCxnSpPr>
            <p:spPr>
              <a:xfrm>
                <a:off x="5863348" y="6279515"/>
                <a:ext cx="2355784" cy="0"/>
              </a:xfrm>
              <a:prstGeom prst="line">
                <a:avLst/>
              </a:prstGeom>
              <a:solidFill>
                <a:schemeClr val="accent3"/>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cxnSp>
          <p:sp>
            <p:nvSpPr>
              <p:cNvPr id="21" name="Prostokąt 10">
                <a:extLst>
                  <a:ext uri="{FF2B5EF4-FFF2-40B4-BE49-F238E27FC236}">
                    <a16:creationId xmlns:a16="http://schemas.microsoft.com/office/drawing/2014/main" id="{6E71B151-0A38-47E6-8021-16EE77520287}"/>
                  </a:ext>
                </a:extLst>
              </p:cNvPr>
              <p:cNvSpPr/>
              <p:nvPr/>
            </p:nvSpPr>
            <p:spPr>
              <a:xfrm>
                <a:off x="5863348" y="2608739"/>
                <a:ext cx="2358010" cy="518200"/>
              </a:xfrm>
              <a:prstGeom prst="roundRect">
                <a:avLst>
                  <a:gd name="adj" fmla="val 50000"/>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Rising of Capital</a:t>
                </a:r>
              </a:p>
            </p:txBody>
          </p:sp>
        </p:grpSp>
        <p:sp>
          <p:nvSpPr>
            <p:cNvPr id="25" name="Freeform 5">
              <a:extLst>
                <a:ext uri="{FF2B5EF4-FFF2-40B4-BE49-F238E27FC236}">
                  <a16:creationId xmlns:a16="http://schemas.microsoft.com/office/drawing/2014/main" id="{CDC3F15E-6978-4324-AC69-A44662721B9A}"/>
                </a:ext>
              </a:extLst>
            </p:cNvPr>
            <p:cNvSpPr>
              <a:spLocks noChangeAspect="1" noEditPoints="1"/>
            </p:cNvSpPr>
            <p:nvPr/>
          </p:nvSpPr>
          <p:spPr bwMode="auto">
            <a:xfrm>
              <a:off x="6764450" y="1555417"/>
              <a:ext cx="528638" cy="680934"/>
            </a:xfrm>
            <a:custGeom>
              <a:avLst/>
              <a:gdLst>
                <a:gd name="T0" fmla="*/ 530 w 2022"/>
                <a:gd name="T1" fmla="*/ 157 h 2602"/>
                <a:gd name="T2" fmla="*/ 889 w 2022"/>
                <a:gd name="T3" fmla="*/ 86 h 2602"/>
                <a:gd name="T4" fmla="*/ 946 w 2022"/>
                <a:gd name="T5" fmla="*/ 214 h 2602"/>
                <a:gd name="T6" fmla="*/ 975 w 2022"/>
                <a:gd name="T7" fmla="*/ 57 h 2602"/>
                <a:gd name="T8" fmla="*/ 1162 w 2022"/>
                <a:gd name="T9" fmla="*/ 15 h 2602"/>
                <a:gd name="T10" fmla="*/ 1434 w 2022"/>
                <a:gd name="T11" fmla="*/ 128 h 2602"/>
                <a:gd name="T12" fmla="*/ 1391 w 2022"/>
                <a:gd name="T13" fmla="*/ 228 h 2602"/>
                <a:gd name="T14" fmla="*/ 1549 w 2022"/>
                <a:gd name="T15" fmla="*/ 100 h 2602"/>
                <a:gd name="T16" fmla="*/ 1778 w 2022"/>
                <a:gd name="T17" fmla="*/ 157 h 2602"/>
                <a:gd name="T18" fmla="*/ 1506 w 2022"/>
                <a:gd name="T19" fmla="*/ 470 h 2602"/>
                <a:gd name="T20" fmla="*/ 688 w 2022"/>
                <a:gd name="T21" fmla="*/ 455 h 2602"/>
                <a:gd name="T22" fmla="*/ 530 w 2022"/>
                <a:gd name="T23" fmla="*/ 157 h 2602"/>
                <a:gd name="T24" fmla="*/ 1979 w 2022"/>
                <a:gd name="T25" fmla="*/ 2005 h 2602"/>
                <a:gd name="T26" fmla="*/ 1190 w 2022"/>
                <a:gd name="T27" fmla="*/ 2602 h 2602"/>
                <a:gd name="T28" fmla="*/ 416 w 2022"/>
                <a:gd name="T29" fmla="*/ 2374 h 2602"/>
                <a:gd name="T30" fmla="*/ 301 w 2022"/>
                <a:gd name="T31" fmla="*/ 1209 h 2602"/>
                <a:gd name="T32" fmla="*/ 660 w 2022"/>
                <a:gd name="T33" fmla="*/ 597 h 2602"/>
                <a:gd name="T34" fmla="*/ 1491 w 2022"/>
                <a:gd name="T35" fmla="*/ 597 h 2602"/>
                <a:gd name="T36" fmla="*/ 1793 w 2022"/>
                <a:gd name="T37" fmla="*/ 981 h 2602"/>
                <a:gd name="T38" fmla="*/ 1979 w 2022"/>
                <a:gd name="T39" fmla="*/ 2005 h 2602"/>
                <a:gd name="T40" fmla="*/ 1517 w 2022"/>
                <a:gd name="T41" fmla="*/ 1822 h 2602"/>
                <a:gd name="T42" fmla="*/ 1224 w 2022"/>
                <a:gd name="T43" fmla="*/ 1480 h 2602"/>
                <a:gd name="T44" fmla="*/ 1001 w 2022"/>
                <a:gd name="T45" fmla="*/ 1323 h 2602"/>
                <a:gd name="T46" fmla="*/ 1154 w 2022"/>
                <a:gd name="T47" fmla="*/ 1224 h 2602"/>
                <a:gd name="T48" fmla="*/ 1419 w 2022"/>
                <a:gd name="T49" fmla="*/ 1281 h 2602"/>
                <a:gd name="T50" fmla="*/ 1461 w 2022"/>
                <a:gd name="T51" fmla="*/ 1081 h 2602"/>
                <a:gd name="T52" fmla="*/ 1210 w 2022"/>
                <a:gd name="T53" fmla="*/ 1024 h 2602"/>
                <a:gd name="T54" fmla="*/ 1210 w 2022"/>
                <a:gd name="T55" fmla="*/ 868 h 2602"/>
                <a:gd name="T56" fmla="*/ 1029 w 2022"/>
                <a:gd name="T57" fmla="*/ 868 h 2602"/>
                <a:gd name="T58" fmla="*/ 1029 w 2022"/>
                <a:gd name="T59" fmla="*/ 1038 h 2602"/>
                <a:gd name="T60" fmla="*/ 736 w 2022"/>
                <a:gd name="T61" fmla="*/ 1352 h 2602"/>
                <a:gd name="T62" fmla="*/ 1057 w 2022"/>
                <a:gd name="T63" fmla="*/ 1694 h 2602"/>
                <a:gd name="T64" fmla="*/ 1238 w 2022"/>
                <a:gd name="T65" fmla="*/ 1850 h 2602"/>
                <a:gd name="T66" fmla="*/ 1070 w 2022"/>
                <a:gd name="T67" fmla="*/ 1964 h 2602"/>
                <a:gd name="T68" fmla="*/ 778 w 2022"/>
                <a:gd name="T69" fmla="*/ 1879 h 2602"/>
                <a:gd name="T70" fmla="*/ 722 w 2022"/>
                <a:gd name="T71" fmla="*/ 2093 h 2602"/>
                <a:gd name="T72" fmla="*/ 1029 w 2022"/>
                <a:gd name="T73" fmla="*/ 2178 h 2602"/>
                <a:gd name="T74" fmla="*/ 1029 w 2022"/>
                <a:gd name="T75" fmla="*/ 2349 h 2602"/>
                <a:gd name="T76" fmla="*/ 1196 w 2022"/>
                <a:gd name="T77" fmla="*/ 2349 h 2602"/>
                <a:gd name="T78" fmla="*/ 1196 w 2022"/>
                <a:gd name="T79" fmla="*/ 2164 h 2602"/>
                <a:gd name="T80" fmla="*/ 1517 w 2022"/>
                <a:gd name="T81" fmla="*/ 1822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2" h="2602">
                  <a:moveTo>
                    <a:pt x="530" y="157"/>
                  </a:moveTo>
                  <a:cubicBezTo>
                    <a:pt x="631" y="71"/>
                    <a:pt x="860" y="71"/>
                    <a:pt x="889" y="86"/>
                  </a:cubicBezTo>
                  <a:cubicBezTo>
                    <a:pt x="918" y="86"/>
                    <a:pt x="946" y="214"/>
                    <a:pt x="946" y="214"/>
                  </a:cubicBezTo>
                  <a:cubicBezTo>
                    <a:pt x="946" y="214"/>
                    <a:pt x="961" y="114"/>
                    <a:pt x="975" y="57"/>
                  </a:cubicBezTo>
                  <a:cubicBezTo>
                    <a:pt x="989" y="15"/>
                    <a:pt x="1032" y="0"/>
                    <a:pt x="1162" y="15"/>
                  </a:cubicBezTo>
                  <a:cubicBezTo>
                    <a:pt x="1291" y="29"/>
                    <a:pt x="1463" y="100"/>
                    <a:pt x="1434" y="128"/>
                  </a:cubicBezTo>
                  <a:cubicBezTo>
                    <a:pt x="1405" y="143"/>
                    <a:pt x="1391" y="228"/>
                    <a:pt x="1391" y="228"/>
                  </a:cubicBezTo>
                  <a:cubicBezTo>
                    <a:pt x="1391" y="228"/>
                    <a:pt x="1391" y="228"/>
                    <a:pt x="1549" y="100"/>
                  </a:cubicBezTo>
                  <a:cubicBezTo>
                    <a:pt x="1549" y="100"/>
                    <a:pt x="1764" y="114"/>
                    <a:pt x="1778" y="157"/>
                  </a:cubicBezTo>
                  <a:cubicBezTo>
                    <a:pt x="1778" y="214"/>
                    <a:pt x="1577" y="470"/>
                    <a:pt x="1506" y="470"/>
                  </a:cubicBezTo>
                  <a:cubicBezTo>
                    <a:pt x="1319" y="455"/>
                    <a:pt x="688" y="455"/>
                    <a:pt x="688" y="455"/>
                  </a:cubicBezTo>
                  <a:cubicBezTo>
                    <a:pt x="688" y="455"/>
                    <a:pt x="444" y="242"/>
                    <a:pt x="530" y="157"/>
                  </a:cubicBezTo>
                  <a:close/>
                  <a:moveTo>
                    <a:pt x="1979" y="2005"/>
                  </a:moveTo>
                  <a:cubicBezTo>
                    <a:pt x="1936" y="2446"/>
                    <a:pt x="1434" y="2588"/>
                    <a:pt x="1190" y="2602"/>
                  </a:cubicBezTo>
                  <a:cubicBezTo>
                    <a:pt x="1004" y="2602"/>
                    <a:pt x="660" y="2559"/>
                    <a:pt x="416" y="2374"/>
                  </a:cubicBezTo>
                  <a:cubicBezTo>
                    <a:pt x="0" y="2062"/>
                    <a:pt x="201" y="1436"/>
                    <a:pt x="301" y="1209"/>
                  </a:cubicBezTo>
                  <a:cubicBezTo>
                    <a:pt x="373" y="1024"/>
                    <a:pt x="588" y="640"/>
                    <a:pt x="660" y="597"/>
                  </a:cubicBezTo>
                  <a:cubicBezTo>
                    <a:pt x="746" y="541"/>
                    <a:pt x="1463" y="583"/>
                    <a:pt x="1491" y="597"/>
                  </a:cubicBezTo>
                  <a:cubicBezTo>
                    <a:pt x="1520" y="612"/>
                    <a:pt x="1721" y="825"/>
                    <a:pt x="1793" y="981"/>
                  </a:cubicBezTo>
                  <a:cubicBezTo>
                    <a:pt x="1864" y="1138"/>
                    <a:pt x="2022" y="1493"/>
                    <a:pt x="1979" y="2005"/>
                  </a:cubicBezTo>
                  <a:close/>
                  <a:moveTo>
                    <a:pt x="1517" y="1822"/>
                  </a:moveTo>
                  <a:cubicBezTo>
                    <a:pt x="1517" y="1665"/>
                    <a:pt x="1433" y="1566"/>
                    <a:pt x="1224" y="1480"/>
                  </a:cubicBezTo>
                  <a:cubicBezTo>
                    <a:pt x="1070" y="1423"/>
                    <a:pt x="1001" y="1380"/>
                    <a:pt x="1001" y="1323"/>
                  </a:cubicBezTo>
                  <a:cubicBezTo>
                    <a:pt x="1001" y="1281"/>
                    <a:pt x="1043" y="1224"/>
                    <a:pt x="1154" y="1224"/>
                  </a:cubicBezTo>
                  <a:cubicBezTo>
                    <a:pt x="1280" y="1224"/>
                    <a:pt x="1363" y="1266"/>
                    <a:pt x="1419" y="1281"/>
                  </a:cubicBezTo>
                  <a:cubicBezTo>
                    <a:pt x="1419" y="1281"/>
                    <a:pt x="1419" y="1281"/>
                    <a:pt x="1461" y="1081"/>
                  </a:cubicBezTo>
                  <a:cubicBezTo>
                    <a:pt x="1405" y="1053"/>
                    <a:pt x="1321" y="1024"/>
                    <a:pt x="1210" y="1024"/>
                  </a:cubicBezTo>
                  <a:cubicBezTo>
                    <a:pt x="1210" y="1024"/>
                    <a:pt x="1210" y="1024"/>
                    <a:pt x="1210" y="868"/>
                  </a:cubicBezTo>
                  <a:cubicBezTo>
                    <a:pt x="1210" y="868"/>
                    <a:pt x="1210" y="868"/>
                    <a:pt x="1029" y="868"/>
                  </a:cubicBezTo>
                  <a:cubicBezTo>
                    <a:pt x="1029" y="868"/>
                    <a:pt x="1029" y="868"/>
                    <a:pt x="1029" y="1038"/>
                  </a:cubicBezTo>
                  <a:cubicBezTo>
                    <a:pt x="847" y="1067"/>
                    <a:pt x="736" y="1195"/>
                    <a:pt x="736" y="1352"/>
                  </a:cubicBezTo>
                  <a:cubicBezTo>
                    <a:pt x="736" y="1537"/>
                    <a:pt x="861" y="1622"/>
                    <a:pt x="1057" y="1694"/>
                  </a:cubicBezTo>
                  <a:cubicBezTo>
                    <a:pt x="1182" y="1736"/>
                    <a:pt x="1238" y="1779"/>
                    <a:pt x="1238" y="1850"/>
                  </a:cubicBezTo>
                  <a:cubicBezTo>
                    <a:pt x="1238" y="1922"/>
                    <a:pt x="1168" y="1964"/>
                    <a:pt x="1070" y="1964"/>
                  </a:cubicBezTo>
                  <a:cubicBezTo>
                    <a:pt x="959" y="1964"/>
                    <a:pt x="847" y="1922"/>
                    <a:pt x="778" y="1879"/>
                  </a:cubicBezTo>
                  <a:cubicBezTo>
                    <a:pt x="778" y="1879"/>
                    <a:pt x="778" y="1879"/>
                    <a:pt x="722" y="2093"/>
                  </a:cubicBezTo>
                  <a:cubicBezTo>
                    <a:pt x="792" y="2135"/>
                    <a:pt x="903" y="2164"/>
                    <a:pt x="1029" y="2178"/>
                  </a:cubicBezTo>
                  <a:cubicBezTo>
                    <a:pt x="1029" y="2178"/>
                    <a:pt x="1029" y="2178"/>
                    <a:pt x="1029" y="2349"/>
                  </a:cubicBezTo>
                  <a:cubicBezTo>
                    <a:pt x="1196" y="2349"/>
                    <a:pt x="1196" y="2349"/>
                    <a:pt x="1196" y="2349"/>
                  </a:cubicBezTo>
                  <a:cubicBezTo>
                    <a:pt x="1196" y="2349"/>
                    <a:pt x="1196" y="2349"/>
                    <a:pt x="1196" y="2164"/>
                  </a:cubicBezTo>
                  <a:cubicBezTo>
                    <a:pt x="1405" y="2121"/>
                    <a:pt x="1517" y="1993"/>
                    <a:pt x="1517" y="182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62" name="Elbow Connector 29">
              <a:extLst>
                <a:ext uri="{FF2B5EF4-FFF2-40B4-BE49-F238E27FC236}">
                  <a16:creationId xmlns:a16="http://schemas.microsoft.com/office/drawing/2014/main" id="{C427617A-648F-4D37-AA36-3703E950895E}"/>
                </a:ext>
              </a:extLst>
            </p:cNvPr>
            <p:cNvCxnSpPr>
              <a:cxnSpLocks/>
            </p:cNvCxnSpPr>
            <p:nvPr/>
          </p:nvCxnSpPr>
          <p:spPr>
            <a:xfrm rot="10800000" flipV="1">
              <a:off x="6959116" y="2331193"/>
              <a:ext cx="1415501" cy="277546"/>
            </a:xfrm>
            <a:prstGeom prst="bentConnector2">
              <a:avLst/>
            </a:prstGeom>
            <a:ln w="34925">
              <a:solidFill>
                <a:schemeClr val="bg2">
                  <a:lumMod val="90000"/>
                </a:schemeClr>
              </a:solidFill>
              <a:headEnd type="arrow" w="lg" len="lg"/>
              <a:tailEnd type="none" w="med" len="med"/>
            </a:ln>
          </p:spPr>
          <p:style>
            <a:lnRef idx="1">
              <a:schemeClr val="accent1"/>
            </a:lnRef>
            <a:fillRef idx="0">
              <a:schemeClr val="accent1"/>
            </a:fillRef>
            <a:effectRef idx="0">
              <a:schemeClr val="accent1"/>
            </a:effectRef>
            <a:fontRef idx="minor">
              <a:schemeClr val="tx1"/>
            </a:fontRef>
          </p:style>
        </p:cxnSp>
      </p:grpSp>
      <p:grpSp>
        <p:nvGrpSpPr>
          <p:cNvPr id="40" name="Grupa 39">
            <a:extLst>
              <a:ext uri="{FF2B5EF4-FFF2-40B4-BE49-F238E27FC236}">
                <a16:creationId xmlns:a16="http://schemas.microsoft.com/office/drawing/2014/main" id="{7295E05D-750F-4323-A1D0-CD8C32D09E6B}"/>
              </a:ext>
            </a:extLst>
          </p:cNvPr>
          <p:cNvGrpSpPr/>
          <p:nvPr/>
        </p:nvGrpSpPr>
        <p:grpSpPr>
          <a:xfrm>
            <a:off x="3227252" y="2009530"/>
            <a:ext cx="2577070" cy="4269986"/>
            <a:chOff x="3227252" y="2009530"/>
            <a:chExt cx="2577070" cy="4269986"/>
          </a:xfrm>
        </p:grpSpPr>
        <p:grpSp>
          <p:nvGrpSpPr>
            <p:cNvPr id="26" name="Grupa 25">
              <a:extLst>
                <a:ext uri="{FF2B5EF4-FFF2-40B4-BE49-F238E27FC236}">
                  <a16:creationId xmlns:a16="http://schemas.microsoft.com/office/drawing/2014/main" id="{62C78228-B47D-4D79-83D4-56AA6F4BE53B}"/>
                </a:ext>
              </a:extLst>
            </p:cNvPr>
            <p:cNvGrpSpPr/>
            <p:nvPr/>
          </p:nvGrpSpPr>
          <p:grpSpPr>
            <a:xfrm>
              <a:off x="3227252" y="3145385"/>
              <a:ext cx="2314058" cy="3134131"/>
              <a:chOff x="3256881" y="3145385"/>
              <a:chExt cx="2362577" cy="3134131"/>
            </a:xfrm>
          </p:grpSpPr>
          <p:sp>
            <p:nvSpPr>
              <p:cNvPr id="24" name="Prostokąt 8">
                <a:extLst>
                  <a:ext uri="{FF2B5EF4-FFF2-40B4-BE49-F238E27FC236}">
                    <a16:creationId xmlns:a16="http://schemas.microsoft.com/office/drawing/2014/main" id="{3FE59EBC-CACE-4399-A83E-8313ABA74ABB}"/>
                  </a:ext>
                </a:extLst>
              </p:cNvPr>
              <p:cNvSpPr/>
              <p:nvPr/>
            </p:nvSpPr>
            <p:spPr>
              <a:xfrm>
                <a:off x="3256881" y="3404485"/>
                <a:ext cx="2362577" cy="287503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noAutofit/>
              </a:bodyPr>
              <a:lstStyle/>
              <a:p>
                <a:pPr algn="ctr"/>
                <a:r>
                  <a:rPr lang="en-US" sz="1600" dirty="0">
                    <a:solidFill>
                      <a:schemeClr val="tx1"/>
                    </a:solidFill>
                  </a:rPr>
                  <a:t>Legal process of forming a company.</a:t>
                </a:r>
              </a:p>
              <a:p>
                <a:pPr algn="ctr"/>
                <a:endParaRPr lang="en-US" sz="1600" dirty="0">
                  <a:solidFill>
                    <a:schemeClr val="tx1"/>
                  </a:solidFill>
                </a:endParaRPr>
              </a:p>
              <a:p>
                <a:pPr algn="ctr"/>
                <a:r>
                  <a:rPr lang="en-US" sz="1600" dirty="0">
                    <a:solidFill>
                      <a:schemeClr val="tx1"/>
                    </a:solidFill>
                  </a:rPr>
                  <a:t>Write your text here. Add your description of an item. Fill the textbox with your description.</a:t>
                </a:r>
              </a:p>
            </p:txBody>
          </p:sp>
          <p:cxnSp>
            <p:nvCxnSpPr>
              <p:cNvPr id="43" name="Straight Connector 62">
                <a:extLst>
                  <a:ext uri="{FF2B5EF4-FFF2-40B4-BE49-F238E27FC236}">
                    <a16:creationId xmlns:a16="http://schemas.microsoft.com/office/drawing/2014/main" id="{0DB6FAE2-24EB-40A9-80A0-51663695F501}"/>
                  </a:ext>
                </a:extLst>
              </p:cNvPr>
              <p:cNvCxnSpPr>
                <a:cxnSpLocks/>
              </p:cNvCxnSpPr>
              <p:nvPr/>
            </p:nvCxnSpPr>
            <p:spPr>
              <a:xfrm>
                <a:off x="3256881" y="6279515"/>
                <a:ext cx="2358012" cy="0"/>
              </a:xfrm>
              <a:prstGeom prst="line">
                <a:avLst/>
              </a:prstGeom>
              <a:solidFill>
                <a:schemeClr val="accent3"/>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sp>
            <p:nvSpPr>
              <p:cNvPr id="29" name="Prostokąt 4">
                <a:extLst>
                  <a:ext uri="{FF2B5EF4-FFF2-40B4-BE49-F238E27FC236}">
                    <a16:creationId xmlns:a16="http://schemas.microsoft.com/office/drawing/2014/main" id="{F66D04F4-B571-40A8-B9BF-88AE7E8F2A6F}"/>
                  </a:ext>
                </a:extLst>
              </p:cNvPr>
              <p:cNvSpPr/>
              <p:nvPr/>
            </p:nvSpPr>
            <p:spPr>
              <a:xfrm>
                <a:off x="3256882" y="3145385"/>
                <a:ext cx="2358010" cy="518200"/>
              </a:xfrm>
              <a:prstGeom prst="roundRect">
                <a:avLst>
                  <a:gd name="adj" fmla="val 50000"/>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Incorporation</a:t>
                </a:r>
              </a:p>
            </p:txBody>
          </p:sp>
        </p:grpSp>
        <p:sp>
          <p:nvSpPr>
            <p:cNvPr id="23" name="Freeform 29">
              <a:extLst>
                <a:ext uri="{FF2B5EF4-FFF2-40B4-BE49-F238E27FC236}">
                  <a16:creationId xmlns:a16="http://schemas.microsoft.com/office/drawing/2014/main" id="{E63DE63C-D18F-478C-B3F0-C65CC37A8F5E}"/>
                </a:ext>
              </a:extLst>
            </p:cNvPr>
            <p:cNvSpPr>
              <a:spLocks noChangeAspect="1" noEditPoints="1"/>
            </p:cNvSpPr>
            <p:nvPr/>
          </p:nvSpPr>
          <p:spPr bwMode="auto">
            <a:xfrm>
              <a:off x="4133751" y="2009530"/>
              <a:ext cx="698530" cy="638692"/>
            </a:xfrm>
            <a:custGeom>
              <a:avLst/>
              <a:gdLst>
                <a:gd name="T0" fmla="*/ 248 w 391"/>
                <a:gd name="T1" fmla="*/ 334 h 357"/>
                <a:gd name="T2" fmla="*/ 248 w 391"/>
                <a:gd name="T3" fmla="*/ 357 h 357"/>
                <a:gd name="T4" fmla="*/ 3 w 391"/>
                <a:gd name="T5" fmla="*/ 357 h 357"/>
                <a:gd name="T6" fmla="*/ 3 w 391"/>
                <a:gd name="T7" fmla="*/ 334 h 357"/>
                <a:gd name="T8" fmla="*/ 25 w 391"/>
                <a:gd name="T9" fmla="*/ 313 h 357"/>
                <a:gd name="T10" fmla="*/ 227 w 391"/>
                <a:gd name="T11" fmla="*/ 313 h 357"/>
                <a:gd name="T12" fmla="*/ 248 w 391"/>
                <a:gd name="T13" fmla="*/ 334 h 357"/>
                <a:gd name="T14" fmla="*/ 13 w 391"/>
                <a:gd name="T15" fmla="*/ 214 h 357"/>
                <a:gd name="T16" fmla="*/ 112 w 391"/>
                <a:gd name="T17" fmla="*/ 267 h 357"/>
                <a:gd name="T18" fmla="*/ 138 w 391"/>
                <a:gd name="T19" fmla="*/ 259 h 357"/>
                <a:gd name="T20" fmla="*/ 130 w 391"/>
                <a:gd name="T21" fmla="*/ 234 h 357"/>
                <a:gd name="T22" fmla="*/ 30 w 391"/>
                <a:gd name="T23" fmla="*/ 181 h 357"/>
                <a:gd name="T24" fmla="*/ 5 w 391"/>
                <a:gd name="T25" fmla="*/ 189 h 357"/>
                <a:gd name="T26" fmla="*/ 13 w 391"/>
                <a:gd name="T27" fmla="*/ 214 h 357"/>
                <a:gd name="T28" fmla="*/ 106 w 391"/>
                <a:gd name="T29" fmla="*/ 37 h 357"/>
                <a:gd name="T30" fmla="*/ 205 w 391"/>
                <a:gd name="T31" fmla="*/ 90 h 357"/>
                <a:gd name="T32" fmla="*/ 231 w 391"/>
                <a:gd name="T33" fmla="*/ 82 h 357"/>
                <a:gd name="T34" fmla="*/ 223 w 391"/>
                <a:gd name="T35" fmla="*/ 57 h 357"/>
                <a:gd name="T36" fmla="*/ 123 w 391"/>
                <a:gd name="T37" fmla="*/ 4 h 357"/>
                <a:gd name="T38" fmla="*/ 98 w 391"/>
                <a:gd name="T39" fmla="*/ 12 h 357"/>
                <a:gd name="T40" fmla="*/ 106 w 391"/>
                <a:gd name="T41" fmla="*/ 37 h 357"/>
                <a:gd name="T42" fmla="*/ 381 w 391"/>
                <a:gd name="T43" fmla="*/ 241 h 357"/>
                <a:gd name="T44" fmla="*/ 183 w 391"/>
                <a:gd name="T45" fmla="*/ 143 h 357"/>
                <a:gd name="T46" fmla="*/ 198 w 391"/>
                <a:gd name="T47" fmla="*/ 101 h 357"/>
                <a:gd name="T48" fmla="*/ 101 w 391"/>
                <a:gd name="T49" fmla="*/ 50 h 357"/>
                <a:gd name="T50" fmla="*/ 38 w 391"/>
                <a:gd name="T51" fmla="*/ 170 h 357"/>
                <a:gd name="T52" fmla="*/ 135 w 391"/>
                <a:gd name="T53" fmla="*/ 221 h 357"/>
                <a:gd name="T54" fmla="*/ 161 w 391"/>
                <a:gd name="T55" fmla="*/ 185 h 357"/>
                <a:gd name="T56" fmla="*/ 354 w 391"/>
                <a:gd name="T57" fmla="*/ 293 h 357"/>
                <a:gd name="T58" fmla="*/ 386 w 391"/>
                <a:gd name="T59" fmla="*/ 277 h 357"/>
                <a:gd name="T60" fmla="*/ 381 w 391"/>
                <a:gd name="T61" fmla="*/ 24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1" h="357">
                  <a:moveTo>
                    <a:pt x="248" y="334"/>
                  </a:moveTo>
                  <a:cubicBezTo>
                    <a:pt x="248" y="339"/>
                    <a:pt x="248" y="348"/>
                    <a:pt x="248" y="357"/>
                  </a:cubicBezTo>
                  <a:cubicBezTo>
                    <a:pt x="3" y="357"/>
                    <a:pt x="3" y="357"/>
                    <a:pt x="3" y="357"/>
                  </a:cubicBezTo>
                  <a:cubicBezTo>
                    <a:pt x="3" y="348"/>
                    <a:pt x="3" y="339"/>
                    <a:pt x="3" y="334"/>
                  </a:cubicBezTo>
                  <a:cubicBezTo>
                    <a:pt x="3" y="323"/>
                    <a:pt x="13" y="313"/>
                    <a:pt x="25" y="313"/>
                  </a:cubicBezTo>
                  <a:cubicBezTo>
                    <a:pt x="227" y="313"/>
                    <a:pt x="227" y="313"/>
                    <a:pt x="227" y="313"/>
                  </a:cubicBezTo>
                  <a:cubicBezTo>
                    <a:pt x="239" y="313"/>
                    <a:pt x="248" y="323"/>
                    <a:pt x="248" y="334"/>
                  </a:cubicBezTo>
                  <a:close/>
                  <a:moveTo>
                    <a:pt x="13" y="214"/>
                  </a:moveTo>
                  <a:cubicBezTo>
                    <a:pt x="112" y="267"/>
                    <a:pt x="112" y="267"/>
                    <a:pt x="112" y="267"/>
                  </a:cubicBezTo>
                  <a:cubicBezTo>
                    <a:pt x="122" y="271"/>
                    <a:pt x="133" y="268"/>
                    <a:pt x="138" y="259"/>
                  </a:cubicBezTo>
                  <a:cubicBezTo>
                    <a:pt x="142" y="250"/>
                    <a:pt x="139" y="238"/>
                    <a:pt x="130" y="234"/>
                  </a:cubicBezTo>
                  <a:cubicBezTo>
                    <a:pt x="30" y="181"/>
                    <a:pt x="30" y="181"/>
                    <a:pt x="30" y="181"/>
                  </a:cubicBezTo>
                  <a:cubicBezTo>
                    <a:pt x="21" y="177"/>
                    <a:pt x="10" y="180"/>
                    <a:pt x="5" y="189"/>
                  </a:cubicBezTo>
                  <a:cubicBezTo>
                    <a:pt x="0" y="198"/>
                    <a:pt x="4" y="209"/>
                    <a:pt x="13" y="214"/>
                  </a:cubicBezTo>
                  <a:close/>
                  <a:moveTo>
                    <a:pt x="106" y="37"/>
                  </a:moveTo>
                  <a:cubicBezTo>
                    <a:pt x="205" y="90"/>
                    <a:pt x="205" y="90"/>
                    <a:pt x="205" y="90"/>
                  </a:cubicBezTo>
                  <a:cubicBezTo>
                    <a:pt x="215" y="95"/>
                    <a:pt x="226" y="91"/>
                    <a:pt x="231" y="82"/>
                  </a:cubicBezTo>
                  <a:cubicBezTo>
                    <a:pt x="235" y="73"/>
                    <a:pt x="232" y="62"/>
                    <a:pt x="223" y="57"/>
                  </a:cubicBezTo>
                  <a:cubicBezTo>
                    <a:pt x="123" y="4"/>
                    <a:pt x="123" y="4"/>
                    <a:pt x="123" y="4"/>
                  </a:cubicBezTo>
                  <a:cubicBezTo>
                    <a:pt x="114" y="0"/>
                    <a:pt x="103" y="3"/>
                    <a:pt x="98" y="12"/>
                  </a:cubicBezTo>
                  <a:cubicBezTo>
                    <a:pt x="93" y="21"/>
                    <a:pt x="97" y="33"/>
                    <a:pt x="106" y="37"/>
                  </a:cubicBezTo>
                  <a:close/>
                  <a:moveTo>
                    <a:pt x="381" y="241"/>
                  </a:moveTo>
                  <a:cubicBezTo>
                    <a:pt x="183" y="143"/>
                    <a:pt x="183" y="143"/>
                    <a:pt x="183" y="143"/>
                  </a:cubicBezTo>
                  <a:cubicBezTo>
                    <a:pt x="189" y="129"/>
                    <a:pt x="194" y="115"/>
                    <a:pt x="198" y="101"/>
                  </a:cubicBezTo>
                  <a:cubicBezTo>
                    <a:pt x="166" y="84"/>
                    <a:pt x="133" y="67"/>
                    <a:pt x="101" y="50"/>
                  </a:cubicBezTo>
                  <a:cubicBezTo>
                    <a:pt x="71" y="85"/>
                    <a:pt x="50" y="126"/>
                    <a:pt x="38" y="170"/>
                  </a:cubicBezTo>
                  <a:cubicBezTo>
                    <a:pt x="70" y="187"/>
                    <a:pt x="102" y="204"/>
                    <a:pt x="135" y="221"/>
                  </a:cubicBezTo>
                  <a:cubicBezTo>
                    <a:pt x="144" y="210"/>
                    <a:pt x="153" y="198"/>
                    <a:pt x="161" y="185"/>
                  </a:cubicBezTo>
                  <a:cubicBezTo>
                    <a:pt x="354" y="293"/>
                    <a:pt x="354" y="293"/>
                    <a:pt x="354" y="293"/>
                  </a:cubicBezTo>
                  <a:cubicBezTo>
                    <a:pt x="364" y="298"/>
                    <a:pt x="381" y="287"/>
                    <a:pt x="386" y="277"/>
                  </a:cubicBezTo>
                  <a:cubicBezTo>
                    <a:pt x="391" y="266"/>
                    <a:pt x="391" y="246"/>
                    <a:pt x="381" y="24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53" name="Elbow Connector 29">
              <a:extLst>
                <a:ext uri="{FF2B5EF4-FFF2-40B4-BE49-F238E27FC236}">
                  <a16:creationId xmlns:a16="http://schemas.microsoft.com/office/drawing/2014/main" id="{0A4BBBA1-8625-4E89-A0A4-DF8CC27CCFD2}"/>
                </a:ext>
              </a:extLst>
            </p:cNvPr>
            <p:cNvCxnSpPr>
              <a:cxnSpLocks/>
            </p:cNvCxnSpPr>
            <p:nvPr/>
          </p:nvCxnSpPr>
          <p:spPr>
            <a:xfrm rot="10800000" flipV="1">
              <a:off x="4382044" y="2867839"/>
              <a:ext cx="1422278" cy="277546"/>
            </a:xfrm>
            <a:prstGeom prst="bentConnector2">
              <a:avLst/>
            </a:prstGeom>
            <a:ln w="34925">
              <a:solidFill>
                <a:schemeClr val="bg2">
                  <a:lumMod val="90000"/>
                </a:schemeClr>
              </a:solidFill>
              <a:headEnd type="arrow" w="lg" len="lg"/>
              <a:tailEnd type="none" w="med" len="med"/>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7E9DFF2A-02FA-4CE7-8520-E0AD42628006}"/>
              </a:ext>
            </a:extLst>
          </p:cNvPr>
          <p:cNvSpPr>
            <a:spLocks noGrp="1"/>
          </p:cNvSpPr>
          <p:nvPr>
            <p:ph type="title"/>
          </p:nvPr>
        </p:nvSpPr>
        <p:spPr/>
        <p:txBody>
          <a:bodyPr>
            <a:normAutofit fontScale="90000"/>
          </a:bodyPr>
          <a:lstStyle/>
          <a:p>
            <a:r>
              <a:rPr lang="en-US" dirty="0"/>
              <a:t>Company Formation General Steps Diagram Template</a:t>
            </a:r>
            <a:br>
              <a:rPr lang="en-US" dirty="0"/>
            </a:br>
            <a:r>
              <a:rPr lang="en-US" sz="1800" dirty="0"/>
              <a:t>with Promotion, Incorporation, Capital Rising, Biz Commencement</a:t>
            </a:r>
          </a:p>
        </p:txBody>
      </p:sp>
      <p:sp>
        <p:nvSpPr>
          <p:cNvPr id="3" name="Freeform 5">
            <a:extLst>
              <a:ext uri="{FF2B5EF4-FFF2-40B4-BE49-F238E27FC236}">
                <a16:creationId xmlns:a16="http://schemas.microsoft.com/office/drawing/2014/main" id="{11DA22D4-29A8-4AA3-B611-49E046AC0D91}"/>
              </a:ext>
            </a:extLst>
          </p:cNvPr>
          <p:cNvSpPr>
            <a:spLocks noChangeAspect="1" noEditPoints="1"/>
          </p:cNvSpPr>
          <p:nvPr/>
        </p:nvSpPr>
        <p:spPr bwMode="auto">
          <a:xfrm>
            <a:off x="11073115" y="1894669"/>
            <a:ext cx="583128" cy="780610"/>
          </a:xfrm>
          <a:custGeom>
            <a:avLst/>
            <a:gdLst>
              <a:gd name="T0" fmla="*/ 106 w 247"/>
              <a:gd name="T1" fmla="*/ 278 h 331"/>
              <a:gd name="T2" fmla="*/ 219 w 247"/>
              <a:gd name="T3" fmla="*/ 288 h 331"/>
              <a:gd name="T4" fmla="*/ 122 w 247"/>
              <a:gd name="T5" fmla="*/ 267 h 331"/>
              <a:gd name="T6" fmla="*/ 96 w 247"/>
              <a:gd name="T7" fmla="*/ 267 h 331"/>
              <a:gd name="T8" fmla="*/ 92 w 247"/>
              <a:gd name="T9" fmla="*/ 331 h 331"/>
              <a:gd name="T10" fmla="*/ 241 w 247"/>
              <a:gd name="T11" fmla="*/ 267 h 331"/>
              <a:gd name="T12" fmla="*/ 203 w 247"/>
              <a:gd name="T13" fmla="*/ 253 h 331"/>
              <a:gd name="T14" fmla="*/ 210 w 247"/>
              <a:gd name="T15" fmla="*/ 253 h 331"/>
              <a:gd name="T16" fmla="*/ 247 w 247"/>
              <a:gd name="T17" fmla="*/ 258 h 331"/>
              <a:gd name="T18" fmla="*/ 193 w 247"/>
              <a:gd name="T19" fmla="*/ 243 h 331"/>
              <a:gd name="T20" fmla="*/ 122 w 247"/>
              <a:gd name="T21" fmla="*/ 243 h 331"/>
              <a:gd name="T22" fmla="*/ 67 w 247"/>
              <a:gd name="T23" fmla="*/ 258 h 331"/>
              <a:gd name="T24" fmla="*/ 116 w 247"/>
              <a:gd name="T25" fmla="*/ 215 h 331"/>
              <a:gd name="T26" fmla="*/ 177 w 247"/>
              <a:gd name="T27" fmla="*/ 187 h 331"/>
              <a:gd name="T28" fmla="*/ 227 w 247"/>
              <a:gd name="T29" fmla="*/ 215 h 331"/>
              <a:gd name="T30" fmla="*/ 178 w 247"/>
              <a:gd name="T31" fmla="*/ 200 h 331"/>
              <a:gd name="T32" fmla="*/ 136 w 247"/>
              <a:gd name="T33" fmla="*/ 200 h 331"/>
              <a:gd name="T34" fmla="*/ 182 w 247"/>
              <a:gd name="T35" fmla="*/ 215 h 331"/>
              <a:gd name="T36" fmla="*/ 58 w 247"/>
              <a:gd name="T37" fmla="*/ 312 h 331"/>
              <a:gd name="T38" fmla="*/ 48 w 247"/>
              <a:gd name="T39" fmla="*/ 276 h 331"/>
              <a:gd name="T40" fmla="*/ 55 w 247"/>
              <a:gd name="T41" fmla="*/ 268 h 331"/>
              <a:gd name="T42" fmla="*/ 51 w 247"/>
              <a:gd name="T43" fmla="*/ 235 h 331"/>
              <a:gd name="T44" fmla="*/ 48 w 247"/>
              <a:gd name="T45" fmla="*/ 193 h 331"/>
              <a:gd name="T46" fmla="*/ 84 w 247"/>
              <a:gd name="T47" fmla="*/ 197 h 331"/>
              <a:gd name="T48" fmla="*/ 113 w 247"/>
              <a:gd name="T49" fmla="*/ 186 h 331"/>
              <a:gd name="T50" fmla="*/ 147 w 247"/>
              <a:gd name="T51" fmla="*/ 151 h 331"/>
              <a:gd name="T52" fmla="*/ 161 w 247"/>
              <a:gd name="T53" fmla="*/ 44 h 331"/>
              <a:gd name="T54" fmla="*/ 0 w 247"/>
              <a:gd name="T55" fmla="*/ 42 h 331"/>
              <a:gd name="T56" fmla="*/ 63 w 247"/>
              <a:gd name="T57" fmla="*/ 331 h 331"/>
              <a:gd name="T58" fmla="*/ 147 w 247"/>
              <a:gd name="T59" fmla="*/ 100 h 331"/>
              <a:gd name="T60" fmla="*/ 120 w 247"/>
              <a:gd name="T61" fmla="*/ 109 h 331"/>
              <a:gd name="T62" fmla="*/ 120 w 247"/>
              <a:gd name="T63" fmla="*/ 142 h 331"/>
              <a:gd name="T64" fmla="*/ 111 w 247"/>
              <a:gd name="T65" fmla="*/ 66 h 331"/>
              <a:gd name="T66" fmla="*/ 84 w 247"/>
              <a:gd name="T67" fmla="*/ 66 h 331"/>
              <a:gd name="T68" fmla="*/ 111 w 247"/>
              <a:gd name="T69" fmla="*/ 142 h 331"/>
              <a:gd name="T70" fmla="*/ 84 w 247"/>
              <a:gd name="T71" fmla="*/ 151 h 331"/>
              <a:gd name="T72" fmla="*/ 84 w 247"/>
              <a:gd name="T73" fmla="*/ 183 h 331"/>
              <a:gd name="T74" fmla="*/ 73 w 247"/>
              <a:gd name="T75" fmla="*/ 66 h 331"/>
              <a:gd name="T76" fmla="*/ 48 w 247"/>
              <a:gd name="T77" fmla="*/ 66 h 331"/>
              <a:gd name="T78" fmla="*/ 73 w 247"/>
              <a:gd name="T79" fmla="*/ 142 h 331"/>
              <a:gd name="T80" fmla="*/ 48 w 247"/>
              <a:gd name="T81" fmla="*/ 151 h 331"/>
              <a:gd name="T82" fmla="*/ 48 w 247"/>
              <a:gd name="T83" fmla="*/ 183 h 331"/>
              <a:gd name="T84" fmla="*/ 11 w 247"/>
              <a:gd name="T85" fmla="*/ 308 h 331"/>
              <a:gd name="T86" fmla="*/ 36 w 247"/>
              <a:gd name="T87" fmla="*/ 308 h 331"/>
              <a:gd name="T88" fmla="*/ 11 w 247"/>
              <a:gd name="T89" fmla="*/ 235 h 331"/>
              <a:gd name="T90" fmla="*/ 36 w 247"/>
              <a:gd name="T91" fmla="*/ 226 h 331"/>
              <a:gd name="T92" fmla="*/ 36 w 247"/>
              <a:gd name="T93" fmla="*/ 193 h 331"/>
              <a:gd name="T94" fmla="*/ 11 w 247"/>
              <a:gd name="T95" fmla="*/ 183 h 331"/>
              <a:gd name="T96" fmla="*/ 36 w 247"/>
              <a:gd name="T97" fmla="*/ 183 h 331"/>
              <a:gd name="T98" fmla="*/ 11 w 247"/>
              <a:gd name="T99" fmla="*/ 109 h 331"/>
              <a:gd name="T100" fmla="*/ 36 w 247"/>
              <a:gd name="T101" fmla="*/ 100 h 331"/>
              <a:gd name="T102" fmla="*/ 36 w 247"/>
              <a:gd name="T103" fmla="*/ 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7" h="331">
                <a:moveTo>
                  <a:pt x="113" y="253"/>
                </a:moveTo>
                <a:cubicBezTo>
                  <a:pt x="113" y="278"/>
                  <a:pt x="113" y="278"/>
                  <a:pt x="113" y="278"/>
                </a:cubicBezTo>
                <a:cubicBezTo>
                  <a:pt x="113" y="278"/>
                  <a:pt x="113" y="278"/>
                  <a:pt x="106" y="278"/>
                </a:cubicBezTo>
                <a:cubicBezTo>
                  <a:pt x="106" y="278"/>
                  <a:pt x="106" y="278"/>
                  <a:pt x="106" y="253"/>
                </a:cubicBezTo>
                <a:cubicBezTo>
                  <a:pt x="106" y="253"/>
                  <a:pt x="106" y="253"/>
                  <a:pt x="113" y="253"/>
                </a:cubicBezTo>
                <a:close/>
                <a:moveTo>
                  <a:pt x="219" y="288"/>
                </a:moveTo>
                <a:cubicBezTo>
                  <a:pt x="219" y="288"/>
                  <a:pt x="219" y="288"/>
                  <a:pt x="193" y="288"/>
                </a:cubicBezTo>
                <a:cubicBezTo>
                  <a:pt x="193" y="288"/>
                  <a:pt x="193" y="288"/>
                  <a:pt x="193" y="267"/>
                </a:cubicBezTo>
                <a:cubicBezTo>
                  <a:pt x="193" y="267"/>
                  <a:pt x="193" y="267"/>
                  <a:pt x="122" y="267"/>
                </a:cubicBezTo>
                <a:cubicBezTo>
                  <a:pt x="122" y="267"/>
                  <a:pt x="122" y="267"/>
                  <a:pt x="122" y="288"/>
                </a:cubicBezTo>
                <a:cubicBezTo>
                  <a:pt x="122" y="288"/>
                  <a:pt x="122" y="288"/>
                  <a:pt x="96" y="288"/>
                </a:cubicBezTo>
                <a:cubicBezTo>
                  <a:pt x="96" y="288"/>
                  <a:pt x="96" y="288"/>
                  <a:pt x="96" y="267"/>
                </a:cubicBezTo>
                <a:cubicBezTo>
                  <a:pt x="96" y="267"/>
                  <a:pt x="96" y="267"/>
                  <a:pt x="74" y="267"/>
                </a:cubicBezTo>
                <a:cubicBezTo>
                  <a:pt x="74" y="267"/>
                  <a:pt x="74" y="267"/>
                  <a:pt x="74" y="312"/>
                </a:cubicBezTo>
                <a:cubicBezTo>
                  <a:pt x="74" y="323"/>
                  <a:pt x="82" y="331"/>
                  <a:pt x="92" y="331"/>
                </a:cubicBezTo>
                <a:cubicBezTo>
                  <a:pt x="92" y="331"/>
                  <a:pt x="92" y="331"/>
                  <a:pt x="222" y="331"/>
                </a:cubicBezTo>
                <a:cubicBezTo>
                  <a:pt x="233" y="331"/>
                  <a:pt x="241" y="323"/>
                  <a:pt x="241" y="312"/>
                </a:cubicBezTo>
                <a:cubicBezTo>
                  <a:pt x="241" y="312"/>
                  <a:pt x="241" y="312"/>
                  <a:pt x="241" y="267"/>
                </a:cubicBezTo>
                <a:cubicBezTo>
                  <a:pt x="241" y="267"/>
                  <a:pt x="241" y="267"/>
                  <a:pt x="219" y="267"/>
                </a:cubicBezTo>
                <a:cubicBezTo>
                  <a:pt x="219" y="267"/>
                  <a:pt x="219" y="267"/>
                  <a:pt x="219" y="288"/>
                </a:cubicBezTo>
                <a:close/>
                <a:moveTo>
                  <a:pt x="203" y="253"/>
                </a:moveTo>
                <a:cubicBezTo>
                  <a:pt x="203" y="278"/>
                  <a:pt x="203" y="278"/>
                  <a:pt x="203" y="278"/>
                </a:cubicBezTo>
                <a:cubicBezTo>
                  <a:pt x="210" y="278"/>
                  <a:pt x="210" y="278"/>
                  <a:pt x="210" y="278"/>
                </a:cubicBezTo>
                <a:cubicBezTo>
                  <a:pt x="210" y="253"/>
                  <a:pt x="210" y="253"/>
                  <a:pt x="210" y="253"/>
                </a:cubicBezTo>
                <a:cubicBezTo>
                  <a:pt x="203" y="253"/>
                  <a:pt x="203" y="253"/>
                  <a:pt x="203" y="253"/>
                </a:cubicBezTo>
                <a:close/>
                <a:moveTo>
                  <a:pt x="247" y="237"/>
                </a:moveTo>
                <a:cubicBezTo>
                  <a:pt x="247" y="237"/>
                  <a:pt x="247" y="237"/>
                  <a:pt x="247" y="258"/>
                </a:cubicBezTo>
                <a:cubicBezTo>
                  <a:pt x="247" y="258"/>
                  <a:pt x="247" y="258"/>
                  <a:pt x="219" y="258"/>
                </a:cubicBezTo>
                <a:cubicBezTo>
                  <a:pt x="219" y="258"/>
                  <a:pt x="219" y="258"/>
                  <a:pt x="219" y="243"/>
                </a:cubicBezTo>
                <a:cubicBezTo>
                  <a:pt x="219" y="243"/>
                  <a:pt x="219" y="243"/>
                  <a:pt x="193" y="243"/>
                </a:cubicBezTo>
                <a:cubicBezTo>
                  <a:pt x="193" y="243"/>
                  <a:pt x="193" y="243"/>
                  <a:pt x="193" y="258"/>
                </a:cubicBezTo>
                <a:cubicBezTo>
                  <a:pt x="193" y="258"/>
                  <a:pt x="193" y="258"/>
                  <a:pt x="122" y="258"/>
                </a:cubicBezTo>
                <a:cubicBezTo>
                  <a:pt x="122" y="258"/>
                  <a:pt x="122" y="258"/>
                  <a:pt x="122" y="243"/>
                </a:cubicBezTo>
                <a:cubicBezTo>
                  <a:pt x="122" y="243"/>
                  <a:pt x="122" y="243"/>
                  <a:pt x="96" y="243"/>
                </a:cubicBezTo>
                <a:cubicBezTo>
                  <a:pt x="96" y="243"/>
                  <a:pt x="96" y="243"/>
                  <a:pt x="96" y="258"/>
                </a:cubicBezTo>
                <a:cubicBezTo>
                  <a:pt x="96" y="258"/>
                  <a:pt x="96" y="258"/>
                  <a:pt x="67" y="258"/>
                </a:cubicBezTo>
                <a:cubicBezTo>
                  <a:pt x="67" y="258"/>
                  <a:pt x="67" y="258"/>
                  <a:pt x="67" y="237"/>
                </a:cubicBezTo>
                <a:cubicBezTo>
                  <a:pt x="67" y="225"/>
                  <a:pt x="77" y="215"/>
                  <a:pt x="88" y="215"/>
                </a:cubicBezTo>
                <a:cubicBezTo>
                  <a:pt x="88" y="215"/>
                  <a:pt x="88" y="215"/>
                  <a:pt x="116" y="215"/>
                </a:cubicBezTo>
                <a:cubicBezTo>
                  <a:pt x="116" y="215"/>
                  <a:pt x="116" y="215"/>
                  <a:pt x="127" y="193"/>
                </a:cubicBezTo>
                <a:cubicBezTo>
                  <a:pt x="129" y="190"/>
                  <a:pt x="133" y="187"/>
                  <a:pt x="137" y="187"/>
                </a:cubicBezTo>
                <a:cubicBezTo>
                  <a:pt x="137" y="187"/>
                  <a:pt x="137" y="187"/>
                  <a:pt x="177" y="187"/>
                </a:cubicBezTo>
                <a:cubicBezTo>
                  <a:pt x="181" y="187"/>
                  <a:pt x="185" y="190"/>
                  <a:pt x="187" y="193"/>
                </a:cubicBezTo>
                <a:cubicBezTo>
                  <a:pt x="187" y="193"/>
                  <a:pt x="187" y="193"/>
                  <a:pt x="199" y="215"/>
                </a:cubicBezTo>
                <a:cubicBezTo>
                  <a:pt x="199" y="215"/>
                  <a:pt x="199" y="215"/>
                  <a:pt x="227" y="215"/>
                </a:cubicBezTo>
                <a:cubicBezTo>
                  <a:pt x="238" y="215"/>
                  <a:pt x="247" y="225"/>
                  <a:pt x="247" y="237"/>
                </a:cubicBezTo>
                <a:close/>
                <a:moveTo>
                  <a:pt x="184" y="212"/>
                </a:moveTo>
                <a:cubicBezTo>
                  <a:pt x="178" y="200"/>
                  <a:pt x="178" y="200"/>
                  <a:pt x="178" y="200"/>
                </a:cubicBezTo>
                <a:cubicBezTo>
                  <a:pt x="177" y="197"/>
                  <a:pt x="173" y="196"/>
                  <a:pt x="171" y="196"/>
                </a:cubicBezTo>
                <a:cubicBezTo>
                  <a:pt x="143" y="196"/>
                  <a:pt x="143" y="196"/>
                  <a:pt x="143" y="196"/>
                </a:cubicBezTo>
                <a:cubicBezTo>
                  <a:pt x="141" y="196"/>
                  <a:pt x="137" y="197"/>
                  <a:pt x="136" y="200"/>
                </a:cubicBezTo>
                <a:cubicBezTo>
                  <a:pt x="130" y="212"/>
                  <a:pt x="130" y="212"/>
                  <a:pt x="130" y="212"/>
                </a:cubicBezTo>
                <a:cubicBezTo>
                  <a:pt x="129" y="214"/>
                  <a:pt x="130" y="215"/>
                  <a:pt x="133" y="215"/>
                </a:cubicBezTo>
                <a:cubicBezTo>
                  <a:pt x="182" y="215"/>
                  <a:pt x="182" y="215"/>
                  <a:pt x="182" y="215"/>
                </a:cubicBezTo>
                <a:cubicBezTo>
                  <a:pt x="184" y="215"/>
                  <a:pt x="185" y="214"/>
                  <a:pt x="184" y="212"/>
                </a:cubicBezTo>
                <a:close/>
                <a:moveTo>
                  <a:pt x="63" y="331"/>
                </a:moveTo>
                <a:cubicBezTo>
                  <a:pt x="60" y="326"/>
                  <a:pt x="58" y="319"/>
                  <a:pt x="58" y="312"/>
                </a:cubicBezTo>
                <a:cubicBezTo>
                  <a:pt x="58" y="308"/>
                  <a:pt x="58" y="308"/>
                  <a:pt x="58" y="308"/>
                </a:cubicBezTo>
                <a:cubicBezTo>
                  <a:pt x="48" y="308"/>
                  <a:pt x="48" y="308"/>
                  <a:pt x="48" y="308"/>
                </a:cubicBezTo>
                <a:cubicBezTo>
                  <a:pt x="48" y="276"/>
                  <a:pt x="48" y="276"/>
                  <a:pt x="48" y="276"/>
                </a:cubicBezTo>
                <a:cubicBezTo>
                  <a:pt x="55" y="276"/>
                  <a:pt x="55" y="276"/>
                  <a:pt x="55" y="276"/>
                </a:cubicBezTo>
                <a:cubicBezTo>
                  <a:pt x="55" y="268"/>
                  <a:pt x="55" y="268"/>
                  <a:pt x="55" y="268"/>
                </a:cubicBezTo>
                <a:cubicBezTo>
                  <a:pt x="55" y="268"/>
                  <a:pt x="55" y="268"/>
                  <a:pt x="55" y="268"/>
                </a:cubicBezTo>
                <a:cubicBezTo>
                  <a:pt x="48" y="268"/>
                  <a:pt x="48" y="268"/>
                  <a:pt x="48" y="268"/>
                </a:cubicBezTo>
                <a:cubicBezTo>
                  <a:pt x="48" y="235"/>
                  <a:pt x="48" y="235"/>
                  <a:pt x="48" y="235"/>
                </a:cubicBezTo>
                <a:cubicBezTo>
                  <a:pt x="51" y="235"/>
                  <a:pt x="51" y="235"/>
                  <a:pt x="51" y="235"/>
                </a:cubicBezTo>
                <a:cubicBezTo>
                  <a:pt x="52" y="232"/>
                  <a:pt x="52" y="229"/>
                  <a:pt x="53" y="226"/>
                </a:cubicBezTo>
                <a:cubicBezTo>
                  <a:pt x="48" y="226"/>
                  <a:pt x="48" y="226"/>
                  <a:pt x="48" y="226"/>
                </a:cubicBezTo>
                <a:cubicBezTo>
                  <a:pt x="48" y="193"/>
                  <a:pt x="48" y="193"/>
                  <a:pt x="48" y="193"/>
                </a:cubicBezTo>
                <a:cubicBezTo>
                  <a:pt x="73" y="193"/>
                  <a:pt x="73" y="193"/>
                  <a:pt x="73" y="193"/>
                </a:cubicBezTo>
                <a:cubicBezTo>
                  <a:pt x="73" y="197"/>
                  <a:pt x="73" y="197"/>
                  <a:pt x="73" y="197"/>
                </a:cubicBezTo>
                <a:cubicBezTo>
                  <a:pt x="84" y="197"/>
                  <a:pt x="84" y="197"/>
                  <a:pt x="84" y="197"/>
                </a:cubicBezTo>
                <a:cubicBezTo>
                  <a:pt x="84" y="193"/>
                  <a:pt x="84" y="193"/>
                  <a:pt x="84" y="193"/>
                </a:cubicBezTo>
                <a:cubicBezTo>
                  <a:pt x="109" y="193"/>
                  <a:pt x="109" y="193"/>
                  <a:pt x="109" y="193"/>
                </a:cubicBezTo>
                <a:cubicBezTo>
                  <a:pt x="113" y="186"/>
                  <a:pt x="113" y="186"/>
                  <a:pt x="113" y="186"/>
                </a:cubicBezTo>
                <a:cubicBezTo>
                  <a:pt x="115" y="182"/>
                  <a:pt x="117" y="179"/>
                  <a:pt x="120" y="177"/>
                </a:cubicBezTo>
                <a:cubicBezTo>
                  <a:pt x="120" y="151"/>
                  <a:pt x="120" y="151"/>
                  <a:pt x="120" y="151"/>
                </a:cubicBezTo>
                <a:cubicBezTo>
                  <a:pt x="147" y="151"/>
                  <a:pt x="147" y="151"/>
                  <a:pt x="147" y="151"/>
                </a:cubicBezTo>
                <a:cubicBezTo>
                  <a:pt x="147" y="171"/>
                  <a:pt x="147" y="171"/>
                  <a:pt x="147" y="171"/>
                </a:cubicBezTo>
                <a:cubicBezTo>
                  <a:pt x="161" y="171"/>
                  <a:pt x="161" y="171"/>
                  <a:pt x="161" y="171"/>
                </a:cubicBezTo>
                <a:cubicBezTo>
                  <a:pt x="161" y="44"/>
                  <a:pt x="161" y="44"/>
                  <a:pt x="161" y="44"/>
                </a:cubicBezTo>
                <a:cubicBezTo>
                  <a:pt x="42" y="0"/>
                  <a:pt x="42" y="0"/>
                  <a:pt x="42" y="0"/>
                </a:cubicBezTo>
                <a:cubicBezTo>
                  <a:pt x="42" y="42"/>
                  <a:pt x="42" y="42"/>
                  <a:pt x="42" y="42"/>
                </a:cubicBezTo>
                <a:cubicBezTo>
                  <a:pt x="0" y="42"/>
                  <a:pt x="0" y="42"/>
                  <a:pt x="0" y="42"/>
                </a:cubicBezTo>
                <a:cubicBezTo>
                  <a:pt x="0" y="44"/>
                  <a:pt x="0" y="44"/>
                  <a:pt x="0" y="44"/>
                </a:cubicBezTo>
                <a:cubicBezTo>
                  <a:pt x="0" y="331"/>
                  <a:pt x="0" y="331"/>
                  <a:pt x="0" y="331"/>
                </a:cubicBezTo>
                <a:lnTo>
                  <a:pt x="63" y="331"/>
                </a:lnTo>
                <a:close/>
                <a:moveTo>
                  <a:pt x="120" y="66"/>
                </a:moveTo>
                <a:cubicBezTo>
                  <a:pt x="147" y="66"/>
                  <a:pt x="147" y="66"/>
                  <a:pt x="147" y="66"/>
                </a:cubicBezTo>
                <a:cubicBezTo>
                  <a:pt x="147" y="100"/>
                  <a:pt x="147" y="100"/>
                  <a:pt x="147" y="100"/>
                </a:cubicBezTo>
                <a:cubicBezTo>
                  <a:pt x="120" y="100"/>
                  <a:pt x="120" y="100"/>
                  <a:pt x="120" y="100"/>
                </a:cubicBezTo>
                <a:lnTo>
                  <a:pt x="120" y="66"/>
                </a:lnTo>
                <a:close/>
                <a:moveTo>
                  <a:pt x="120" y="109"/>
                </a:moveTo>
                <a:cubicBezTo>
                  <a:pt x="147" y="109"/>
                  <a:pt x="147" y="109"/>
                  <a:pt x="147" y="109"/>
                </a:cubicBezTo>
                <a:cubicBezTo>
                  <a:pt x="147" y="142"/>
                  <a:pt x="147" y="142"/>
                  <a:pt x="147" y="142"/>
                </a:cubicBezTo>
                <a:cubicBezTo>
                  <a:pt x="120" y="142"/>
                  <a:pt x="120" y="142"/>
                  <a:pt x="120" y="142"/>
                </a:cubicBezTo>
                <a:lnTo>
                  <a:pt x="120" y="109"/>
                </a:lnTo>
                <a:close/>
                <a:moveTo>
                  <a:pt x="84" y="66"/>
                </a:moveTo>
                <a:cubicBezTo>
                  <a:pt x="111" y="66"/>
                  <a:pt x="111" y="66"/>
                  <a:pt x="111" y="66"/>
                </a:cubicBezTo>
                <a:cubicBezTo>
                  <a:pt x="111" y="100"/>
                  <a:pt x="111" y="100"/>
                  <a:pt x="111" y="100"/>
                </a:cubicBezTo>
                <a:cubicBezTo>
                  <a:pt x="84" y="100"/>
                  <a:pt x="84" y="100"/>
                  <a:pt x="84" y="100"/>
                </a:cubicBezTo>
                <a:lnTo>
                  <a:pt x="84" y="66"/>
                </a:lnTo>
                <a:close/>
                <a:moveTo>
                  <a:pt x="84" y="109"/>
                </a:moveTo>
                <a:cubicBezTo>
                  <a:pt x="111" y="109"/>
                  <a:pt x="111" y="109"/>
                  <a:pt x="111" y="109"/>
                </a:cubicBezTo>
                <a:cubicBezTo>
                  <a:pt x="111" y="142"/>
                  <a:pt x="111" y="142"/>
                  <a:pt x="111" y="142"/>
                </a:cubicBezTo>
                <a:cubicBezTo>
                  <a:pt x="84" y="142"/>
                  <a:pt x="84" y="142"/>
                  <a:pt x="84" y="142"/>
                </a:cubicBezTo>
                <a:lnTo>
                  <a:pt x="84" y="109"/>
                </a:lnTo>
                <a:close/>
                <a:moveTo>
                  <a:pt x="84" y="151"/>
                </a:moveTo>
                <a:cubicBezTo>
                  <a:pt x="111" y="151"/>
                  <a:pt x="111" y="151"/>
                  <a:pt x="111" y="151"/>
                </a:cubicBezTo>
                <a:cubicBezTo>
                  <a:pt x="111" y="183"/>
                  <a:pt x="111" y="183"/>
                  <a:pt x="111" y="183"/>
                </a:cubicBezTo>
                <a:cubicBezTo>
                  <a:pt x="84" y="183"/>
                  <a:pt x="84" y="183"/>
                  <a:pt x="84" y="183"/>
                </a:cubicBezTo>
                <a:lnTo>
                  <a:pt x="84" y="151"/>
                </a:lnTo>
                <a:close/>
                <a:moveTo>
                  <a:pt x="48" y="66"/>
                </a:moveTo>
                <a:cubicBezTo>
                  <a:pt x="73" y="66"/>
                  <a:pt x="73" y="66"/>
                  <a:pt x="73" y="66"/>
                </a:cubicBezTo>
                <a:cubicBezTo>
                  <a:pt x="73" y="100"/>
                  <a:pt x="73" y="100"/>
                  <a:pt x="73" y="100"/>
                </a:cubicBezTo>
                <a:cubicBezTo>
                  <a:pt x="48" y="100"/>
                  <a:pt x="48" y="100"/>
                  <a:pt x="48" y="100"/>
                </a:cubicBezTo>
                <a:lnTo>
                  <a:pt x="48" y="66"/>
                </a:lnTo>
                <a:close/>
                <a:moveTo>
                  <a:pt x="48" y="109"/>
                </a:moveTo>
                <a:cubicBezTo>
                  <a:pt x="73" y="109"/>
                  <a:pt x="73" y="109"/>
                  <a:pt x="73" y="109"/>
                </a:cubicBezTo>
                <a:cubicBezTo>
                  <a:pt x="73" y="142"/>
                  <a:pt x="73" y="142"/>
                  <a:pt x="73" y="142"/>
                </a:cubicBezTo>
                <a:cubicBezTo>
                  <a:pt x="48" y="142"/>
                  <a:pt x="48" y="142"/>
                  <a:pt x="48" y="142"/>
                </a:cubicBezTo>
                <a:lnTo>
                  <a:pt x="48" y="109"/>
                </a:lnTo>
                <a:close/>
                <a:moveTo>
                  <a:pt x="48" y="151"/>
                </a:moveTo>
                <a:cubicBezTo>
                  <a:pt x="73" y="151"/>
                  <a:pt x="73" y="151"/>
                  <a:pt x="73" y="151"/>
                </a:cubicBezTo>
                <a:cubicBezTo>
                  <a:pt x="73" y="183"/>
                  <a:pt x="73" y="183"/>
                  <a:pt x="73" y="183"/>
                </a:cubicBezTo>
                <a:cubicBezTo>
                  <a:pt x="48" y="183"/>
                  <a:pt x="48" y="183"/>
                  <a:pt x="48" y="183"/>
                </a:cubicBezTo>
                <a:lnTo>
                  <a:pt x="48" y="151"/>
                </a:lnTo>
                <a:close/>
                <a:moveTo>
                  <a:pt x="36" y="308"/>
                </a:moveTo>
                <a:cubicBezTo>
                  <a:pt x="11" y="308"/>
                  <a:pt x="11" y="308"/>
                  <a:pt x="11" y="308"/>
                </a:cubicBezTo>
                <a:cubicBezTo>
                  <a:pt x="11" y="276"/>
                  <a:pt x="11" y="276"/>
                  <a:pt x="11" y="276"/>
                </a:cubicBezTo>
                <a:cubicBezTo>
                  <a:pt x="36" y="276"/>
                  <a:pt x="36" y="276"/>
                  <a:pt x="36" y="276"/>
                </a:cubicBezTo>
                <a:lnTo>
                  <a:pt x="36" y="308"/>
                </a:lnTo>
                <a:close/>
                <a:moveTo>
                  <a:pt x="36" y="268"/>
                </a:moveTo>
                <a:cubicBezTo>
                  <a:pt x="11" y="268"/>
                  <a:pt x="11" y="268"/>
                  <a:pt x="11" y="268"/>
                </a:cubicBezTo>
                <a:cubicBezTo>
                  <a:pt x="11" y="235"/>
                  <a:pt x="11" y="235"/>
                  <a:pt x="11" y="235"/>
                </a:cubicBezTo>
                <a:cubicBezTo>
                  <a:pt x="36" y="235"/>
                  <a:pt x="36" y="235"/>
                  <a:pt x="36" y="235"/>
                </a:cubicBezTo>
                <a:lnTo>
                  <a:pt x="36" y="268"/>
                </a:lnTo>
                <a:close/>
                <a:moveTo>
                  <a:pt x="36" y="226"/>
                </a:moveTo>
                <a:cubicBezTo>
                  <a:pt x="11" y="226"/>
                  <a:pt x="11" y="226"/>
                  <a:pt x="11" y="226"/>
                </a:cubicBezTo>
                <a:cubicBezTo>
                  <a:pt x="11" y="193"/>
                  <a:pt x="11" y="193"/>
                  <a:pt x="11" y="193"/>
                </a:cubicBezTo>
                <a:cubicBezTo>
                  <a:pt x="36" y="193"/>
                  <a:pt x="36" y="193"/>
                  <a:pt x="36" y="193"/>
                </a:cubicBezTo>
                <a:lnTo>
                  <a:pt x="36" y="226"/>
                </a:lnTo>
                <a:close/>
                <a:moveTo>
                  <a:pt x="36" y="183"/>
                </a:moveTo>
                <a:cubicBezTo>
                  <a:pt x="11" y="183"/>
                  <a:pt x="11" y="183"/>
                  <a:pt x="11" y="183"/>
                </a:cubicBezTo>
                <a:cubicBezTo>
                  <a:pt x="11" y="151"/>
                  <a:pt x="11" y="151"/>
                  <a:pt x="11" y="151"/>
                </a:cubicBezTo>
                <a:cubicBezTo>
                  <a:pt x="36" y="151"/>
                  <a:pt x="36" y="151"/>
                  <a:pt x="36" y="151"/>
                </a:cubicBezTo>
                <a:lnTo>
                  <a:pt x="36" y="183"/>
                </a:lnTo>
                <a:close/>
                <a:moveTo>
                  <a:pt x="36" y="142"/>
                </a:moveTo>
                <a:cubicBezTo>
                  <a:pt x="11" y="142"/>
                  <a:pt x="11" y="142"/>
                  <a:pt x="11" y="142"/>
                </a:cubicBezTo>
                <a:cubicBezTo>
                  <a:pt x="11" y="109"/>
                  <a:pt x="11" y="109"/>
                  <a:pt x="11" y="109"/>
                </a:cubicBezTo>
                <a:cubicBezTo>
                  <a:pt x="36" y="109"/>
                  <a:pt x="36" y="109"/>
                  <a:pt x="36" y="109"/>
                </a:cubicBezTo>
                <a:lnTo>
                  <a:pt x="36" y="142"/>
                </a:lnTo>
                <a:close/>
                <a:moveTo>
                  <a:pt x="36" y="100"/>
                </a:moveTo>
                <a:cubicBezTo>
                  <a:pt x="11" y="100"/>
                  <a:pt x="11" y="100"/>
                  <a:pt x="11" y="100"/>
                </a:cubicBezTo>
                <a:cubicBezTo>
                  <a:pt x="11" y="66"/>
                  <a:pt x="11" y="66"/>
                  <a:pt x="11" y="66"/>
                </a:cubicBezTo>
                <a:cubicBezTo>
                  <a:pt x="36" y="66"/>
                  <a:pt x="36" y="66"/>
                  <a:pt x="36" y="66"/>
                </a:cubicBezTo>
                <a:lnTo>
                  <a:pt x="36" y="10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 name="Grupa 4">
            <a:extLst>
              <a:ext uri="{FF2B5EF4-FFF2-40B4-BE49-F238E27FC236}">
                <a16:creationId xmlns:a16="http://schemas.microsoft.com/office/drawing/2014/main" id="{EFA35E39-DFF0-4778-8D05-60837548B880}"/>
              </a:ext>
            </a:extLst>
          </p:cNvPr>
          <p:cNvGrpSpPr/>
          <p:nvPr/>
        </p:nvGrpSpPr>
        <p:grpSpPr>
          <a:xfrm>
            <a:off x="645711" y="2668115"/>
            <a:ext cx="2581542" cy="3611400"/>
            <a:chOff x="645711" y="2668115"/>
            <a:chExt cx="2581542" cy="3611400"/>
          </a:xfrm>
        </p:grpSpPr>
        <p:grpSp>
          <p:nvGrpSpPr>
            <p:cNvPr id="39" name="Grupa 38">
              <a:extLst>
                <a:ext uri="{FF2B5EF4-FFF2-40B4-BE49-F238E27FC236}">
                  <a16:creationId xmlns:a16="http://schemas.microsoft.com/office/drawing/2014/main" id="{7D2E09DF-5BA8-47DC-9E1D-FBB8F71666D0}"/>
                </a:ext>
              </a:extLst>
            </p:cNvPr>
            <p:cNvGrpSpPr/>
            <p:nvPr/>
          </p:nvGrpSpPr>
          <p:grpSpPr>
            <a:xfrm>
              <a:off x="645711" y="3404485"/>
              <a:ext cx="2581542" cy="2875030"/>
              <a:chOff x="645711" y="3404485"/>
              <a:chExt cx="2581542" cy="2875030"/>
            </a:xfrm>
          </p:grpSpPr>
          <p:grpSp>
            <p:nvGrpSpPr>
              <p:cNvPr id="20" name="Grupa 19">
                <a:extLst>
                  <a:ext uri="{FF2B5EF4-FFF2-40B4-BE49-F238E27FC236}">
                    <a16:creationId xmlns:a16="http://schemas.microsoft.com/office/drawing/2014/main" id="{00F96BF9-D99D-4B84-935D-0295C9F34C45}"/>
                  </a:ext>
                </a:extLst>
              </p:cNvPr>
              <p:cNvGrpSpPr/>
              <p:nvPr/>
            </p:nvGrpSpPr>
            <p:grpSpPr>
              <a:xfrm>
                <a:off x="645711" y="3682031"/>
                <a:ext cx="2314055" cy="2597484"/>
                <a:chOff x="645851" y="3682031"/>
                <a:chExt cx="2362575" cy="2597484"/>
              </a:xfrm>
            </p:grpSpPr>
            <p:sp>
              <p:nvSpPr>
                <p:cNvPr id="32" name="Prostokąt 2">
                  <a:extLst>
                    <a:ext uri="{FF2B5EF4-FFF2-40B4-BE49-F238E27FC236}">
                      <a16:creationId xmlns:a16="http://schemas.microsoft.com/office/drawing/2014/main" id="{63171AF6-6C81-4659-BCF3-EB8771838A04}"/>
                    </a:ext>
                  </a:extLst>
                </p:cNvPr>
                <p:cNvSpPr/>
                <p:nvPr/>
              </p:nvSpPr>
              <p:spPr>
                <a:xfrm>
                  <a:off x="645851" y="3941132"/>
                  <a:ext cx="2351218" cy="23383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288000" rIns="144000" bIns="72000" rtlCol="0" anchor="ctr">
                  <a:noAutofit/>
                </a:bodyPr>
                <a:lstStyle/>
                <a:p>
                  <a:pPr algn="ctr"/>
                  <a:r>
                    <a:rPr lang="en-US" sz="1600" dirty="0">
                      <a:solidFill>
                        <a:schemeClr val="tx1"/>
                      </a:solidFill>
                    </a:rPr>
                    <a:t>Discovery of business opportunity.</a:t>
                  </a:r>
                </a:p>
                <a:p>
                  <a:pPr algn="ctr"/>
                  <a:endParaRPr lang="en-US" sz="1600" dirty="0">
                    <a:solidFill>
                      <a:schemeClr val="tx1"/>
                    </a:solidFill>
                  </a:endParaRPr>
                </a:p>
                <a:p>
                  <a:pPr algn="ctr"/>
                  <a:r>
                    <a:rPr lang="en-US" sz="1600" dirty="0">
                      <a:solidFill>
                        <a:schemeClr val="tx1"/>
                      </a:solidFill>
                    </a:rPr>
                    <a:t>Write your text here. Add your description of an item. Fill the textbox with your description.</a:t>
                  </a:r>
                </a:p>
              </p:txBody>
            </p:sp>
            <p:cxnSp>
              <p:nvCxnSpPr>
                <p:cNvPr id="42" name="Straight Connector 61">
                  <a:extLst>
                    <a:ext uri="{FF2B5EF4-FFF2-40B4-BE49-F238E27FC236}">
                      <a16:creationId xmlns:a16="http://schemas.microsoft.com/office/drawing/2014/main" id="{B366E011-901E-445F-A1D2-8574E4C90FCC}"/>
                    </a:ext>
                  </a:extLst>
                </p:cNvPr>
                <p:cNvCxnSpPr>
                  <a:cxnSpLocks/>
                </p:cNvCxnSpPr>
                <p:nvPr/>
              </p:nvCxnSpPr>
              <p:spPr>
                <a:xfrm>
                  <a:off x="645851" y="6279515"/>
                  <a:ext cx="2351218" cy="0"/>
                </a:xfrm>
                <a:prstGeom prst="line">
                  <a:avLst/>
                </a:prstGeom>
                <a:solidFill>
                  <a:schemeClr val="accent3"/>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31" name="Prostokąt 1">
                  <a:extLst>
                    <a:ext uri="{FF2B5EF4-FFF2-40B4-BE49-F238E27FC236}">
                      <a16:creationId xmlns:a16="http://schemas.microsoft.com/office/drawing/2014/main" id="{9FD15706-F1A4-4E60-BEFA-793E60DA808D}"/>
                    </a:ext>
                  </a:extLst>
                </p:cNvPr>
                <p:cNvSpPr/>
                <p:nvPr/>
              </p:nvSpPr>
              <p:spPr>
                <a:xfrm>
                  <a:off x="650416" y="3682031"/>
                  <a:ext cx="2358010" cy="518200"/>
                </a:xfrm>
                <a:prstGeom prst="roundRect">
                  <a:avLst>
                    <a:gd name="adj" fmla="val 50000"/>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Promotion</a:t>
                  </a:r>
                </a:p>
              </p:txBody>
            </p:sp>
          </p:grpSp>
          <p:cxnSp>
            <p:nvCxnSpPr>
              <p:cNvPr id="50" name="Elbow Connector 29">
                <a:extLst>
                  <a:ext uri="{FF2B5EF4-FFF2-40B4-BE49-F238E27FC236}">
                    <a16:creationId xmlns:a16="http://schemas.microsoft.com/office/drawing/2014/main" id="{672B32E8-8FD4-46F5-92B2-A98E2E5E7A6F}"/>
                  </a:ext>
                </a:extLst>
              </p:cNvPr>
              <p:cNvCxnSpPr>
                <a:cxnSpLocks/>
              </p:cNvCxnSpPr>
              <p:nvPr/>
            </p:nvCxnSpPr>
            <p:spPr>
              <a:xfrm rot="10800000" flipV="1">
                <a:off x="1804976" y="3404485"/>
                <a:ext cx="1422277" cy="277546"/>
              </a:xfrm>
              <a:prstGeom prst="bentConnector2">
                <a:avLst/>
              </a:prstGeom>
              <a:ln w="34925">
                <a:solidFill>
                  <a:schemeClr val="bg2">
                    <a:lumMod val="90000"/>
                  </a:schemeClr>
                </a:solidFill>
                <a:headEnd type="arrow" w="lg" len="lg"/>
                <a:tailEnd type="none" w="med" len="med"/>
              </a:ln>
            </p:spPr>
            <p:style>
              <a:lnRef idx="1">
                <a:schemeClr val="accent1"/>
              </a:lnRef>
              <a:fillRef idx="0">
                <a:schemeClr val="accent1"/>
              </a:fillRef>
              <a:effectRef idx="0">
                <a:schemeClr val="accent1"/>
              </a:effectRef>
              <a:fontRef idx="minor">
                <a:schemeClr val="tx1"/>
              </a:fontRef>
            </p:style>
          </p:cxnSp>
        </p:grpSp>
        <p:sp>
          <p:nvSpPr>
            <p:cNvPr id="33" name="Freeform 9">
              <a:extLst>
                <a:ext uri="{FF2B5EF4-FFF2-40B4-BE49-F238E27FC236}">
                  <a16:creationId xmlns:a16="http://schemas.microsoft.com/office/drawing/2014/main" id="{E9BFCCD8-0307-4F2B-B226-3C4108A9E95F}"/>
                </a:ext>
              </a:extLst>
            </p:cNvPr>
            <p:cNvSpPr>
              <a:spLocks noChangeAspect="1" noEditPoints="1"/>
            </p:cNvSpPr>
            <p:nvPr/>
          </p:nvSpPr>
          <p:spPr bwMode="auto">
            <a:xfrm>
              <a:off x="1350074" y="2668115"/>
              <a:ext cx="909800" cy="466752"/>
            </a:xfrm>
            <a:custGeom>
              <a:avLst/>
              <a:gdLst>
                <a:gd name="T0" fmla="*/ 440 w 582"/>
                <a:gd name="T1" fmla="*/ 205 h 297"/>
                <a:gd name="T2" fmla="*/ 430 w 582"/>
                <a:gd name="T3" fmla="*/ 195 h 297"/>
                <a:gd name="T4" fmla="*/ 439 w 582"/>
                <a:gd name="T5" fmla="*/ 185 h 297"/>
                <a:gd name="T6" fmla="*/ 475 w 582"/>
                <a:gd name="T7" fmla="*/ 149 h 297"/>
                <a:gd name="T8" fmla="*/ 439 w 582"/>
                <a:gd name="T9" fmla="*/ 112 h 297"/>
                <a:gd name="T10" fmla="*/ 430 w 582"/>
                <a:gd name="T11" fmla="*/ 102 h 297"/>
                <a:gd name="T12" fmla="*/ 440 w 582"/>
                <a:gd name="T13" fmla="*/ 92 h 297"/>
                <a:gd name="T14" fmla="*/ 495 w 582"/>
                <a:gd name="T15" fmla="*/ 149 h 297"/>
                <a:gd name="T16" fmla="*/ 440 w 582"/>
                <a:gd name="T17" fmla="*/ 205 h 297"/>
                <a:gd name="T18" fmla="*/ 440 w 582"/>
                <a:gd name="T19" fmla="*/ 205 h 297"/>
                <a:gd name="T20" fmla="*/ 440 w 582"/>
                <a:gd name="T21" fmla="*/ 246 h 297"/>
                <a:gd name="T22" fmla="*/ 440 w 582"/>
                <a:gd name="T23" fmla="*/ 246 h 297"/>
                <a:gd name="T24" fmla="*/ 536 w 582"/>
                <a:gd name="T25" fmla="*/ 149 h 297"/>
                <a:gd name="T26" fmla="*/ 440 w 582"/>
                <a:gd name="T27" fmla="*/ 51 h 297"/>
                <a:gd name="T28" fmla="*/ 440 w 582"/>
                <a:gd name="T29" fmla="*/ 51 h 297"/>
                <a:gd name="T30" fmla="*/ 430 w 582"/>
                <a:gd name="T31" fmla="*/ 61 h 297"/>
                <a:gd name="T32" fmla="*/ 439 w 582"/>
                <a:gd name="T33" fmla="*/ 71 h 297"/>
                <a:gd name="T34" fmla="*/ 516 w 582"/>
                <a:gd name="T35" fmla="*/ 149 h 297"/>
                <a:gd name="T36" fmla="*/ 439 w 582"/>
                <a:gd name="T37" fmla="*/ 226 h 297"/>
                <a:gd name="T38" fmla="*/ 430 w 582"/>
                <a:gd name="T39" fmla="*/ 236 h 297"/>
                <a:gd name="T40" fmla="*/ 440 w 582"/>
                <a:gd name="T41" fmla="*/ 246 h 297"/>
                <a:gd name="T42" fmla="*/ 440 w 582"/>
                <a:gd name="T43" fmla="*/ 292 h 297"/>
                <a:gd name="T44" fmla="*/ 440 w 582"/>
                <a:gd name="T45" fmla="*/ 292 h 297"/>
                <a:gd name="T46" fmla="*/ 582 w 582"/>
                <a:gd name="T47" fmla="*/ 149 h 297"/>
                <a:gd name="T48" fmla="*/ 440 w 582"/>
                <a:gd name="T49" fmla="*/ 5 h 297"/>
                <a:gd name="T50" fmla="*/ 440 w 582"/>
                <a:gd name="T51" fmla="*/ 5 h 297"/>
                <a:gd name="T52" fmla="*/ 430 w 582"/>
                <a:gd name="T53" fmla="*/ 15 h 297"/>
                <a:gd name="T54" fmla="*/ 439 w 582"/>
                <a:gd name="T55" fmla="*/ 25 h 297"/>
                <a:gd name="T56" fmla="*/ 562 w 582"/>
                <a:gd name="T57" fmla="*/ 149 h 297"/>
                <a:gd name="T58" fmla="*/ 439 w 582"/>
                <a:gd name="T59" fmla="*/ 273 h 297"/>
                <a:gd name="T60" fmla="*/ 430 w 582"/>
                <a:gd name="T61" fmla="*/ 283 h 297"/>
                <a:gd name="T62" fmla="*/ 440 w 582"/>
                <a:gd name="T63" fmla="*/ 292 h 297"/>
                <a:gd name="T64" fmla="*/ 396 w 582"/>
                <a:gd name="T65" fmla="*/ 149 h 297"/>
                <a:gd name="T66" fmla="*/ 315 w 582"/>
                <a:gd name="T67" fmla="*/ 297 h 297"/>
                <a:gd name="T68" fmla="*/ 288 w 582"/>
                <a:gd name="T69" fmla="*/ 289 h 297"/>
                <a:gd name="T70" fmla="*/ 214 w 582"/>
                <a:gd name="T71" fmla="*/ 255 h 297"/>
                <a:gd name="T72" fmla="*/ 153 w 582"/>
                <a:gd name="T73" fmla="*/ 289 h 297"/>
                <a:gd name="T74" fmla="*/ 137 w 582"/>
                <a:gd name="T75" fmla="*/ 287 h 297"/>
                <a:gd name="T76" fmla="*/ 91 w 582"/>
                <a:gd name="T77" fmla="*/ 252 h 297"/>
                <a:gd name="T78" fmla="*/ 83 w 582"/>
                <a:gd name="T79" fmla="*/ 194 h 297"/>
                <a:gd name="T80" fmla="*/ 75 w 582"/>
                <a:gd name="T81" fmla="*/ 190 h 297"/>
                <a:gd name="T82" fmla="*/ 25 w 582"/>
                <a:gd name="T83" fmla="*/ 188 h 297"/>
                <a:gd name="T84" fmla="*/ 24 w 582"/>
                <a:gd name="T85" fmla="*/ 105 h 297"/>
                <a:gd name="T86" fmla="*/ 73 w 582"/>
                <a:gd name="T87" fmla="*/ 102 h 297"/>
                <a:gd name="T88" fmla="*/ 291 w 582"/>
                <a:gd name="T89" fmla="*/ 7 h 297"/>
                <a:gd name="T90" fmla="*/ 315 w 582"/>
                <a:gd name="T91" fmla="*/ 0 h 297"/>
                <a:gd name="T92" fmla="*/ 396 w 582"/>
                <a:gd name="T93" fmla="*/ 149 h 297"/>
                <a:gd name="T94" fmla="*/ 196 w 582"/>
                <a:gd name="T95" fmla="*/ 247 h 297"/>
                <a:gd name="T96" fmla="*/ 102 w 582"/>
                <a:gd name="T97" fmla="*/ 203 h 297"/>
                <a:gd name="T98" fmla="*/ 109 w 582"/>
                <a:gd name="T99" fmla="*/ 242 h 297"/>
                <a:gd name="T100" fmla="*/ 141 w 582"/>
                <a:gd name="T101" fmla="*/ 267 h 297"/>
                <a:gd name="T102" fmla="*/ 153 w 582"/>
                <a:gd name="T103" fmla="*/ 269 h 297"/>
                <a:gd name="T104" fmla="*/ 196 w 582"/>
                <a:gd name="T105" fmla="*/ 247 h 297"/>
                <a:gd name="T106" fmla="*/ 381 w 582"/>
                <a:gd name="T107" fmla="*/ 149 h 297"/>
                <a:gd name="T108" fmla="*/ 315 w 582"/>
                <a:gd name="T109" fmla="*/ 15 h 297"/>
                <a:gd name="T110" fmla="*/ 253 w 582"/>
                <a:gd name="T111" fmla="*/ 112 h 297"/>
                <a:gd name="T112" fmla="*/ 308 w 582"/>
                <a:gd name="T113" fmla="*/ 124 h 297"/>
                <a:gd name="T114" fmla="*/ 304 w 582"/>
                <a:gd name="T115" fmla="*/ 178 h 297"/>
                <a:gd name="T116" fmla="*/ 253 w 582"/>
                <a:gd name="T117" fmla="*/ 186 h 297"/>
                <a:gd name="T118" fmla="*/ 315 w 582"/>
                <a:gd name="T119" fmla="*/ 282 h 297"/>
                <a:gd name="T120" fmla="*/ 381 w 582"/>
                <a:gd name="T121" fmla="*/ 14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2" h="297">
                  <a:moveTo>
                    <a:pt x="440" y="205"/>
                  </a:moveTo>
                  <a:cubicBezTo>
                    <a:pt x="434" y="205"/>
                    <a:pt x="430" y="201"/>
                    <a:pt x="430" y="195"/>
                  </a:cubicBezTo>
                  <a:cubicBezTo>
                    <a:pt x="430" y="190"/>
                    <a:pt x="434" y="186"/>
                    <a:pt x="439" y="185"/>
                  </a:cubicBezTo>
                  <a:cubicBezTo>
                    <a:pt x="459" y="185"/>
                    <a:pt x="475" y="169"/>
                    <a:pt x="475" y="149"/>
                  </a:cubicBezTo>
                  <a:cubicBezTo>
                    <a:pt x="475" y="129"/>
                    <a:pt x="459" y="112"/>
                    <a:pt x="439" y="112"/>
                  </a:cubicBezTo>
                  <a:cubicBezTo>
                    <a:pt x="434" y="112"/>
                    <a:pt x="430" y="107"/>
                    <a:pt x="430" y="102"/>
                  </a:cubicBezTo>
                  <a:cubicBezTo>
                    <a:pt x="430" y="96"/>
                    <a:pt x="434" y="92"/>
                    <a:pt x="440" y="92"/>
                  </a:cubicBezTo>
                  <a:cubicBezTo>
                    <a:pt x="471" y="93"/>
                    <a:pt x="495" y="118"/>
                    <a:pt x="495" y="149"/>
                  </a:cubicBezTo>
                  <a:cubicBezTo>
                    <a:pt x="495" y="179"/>
                    <a:pt x="471" y="204"/>
                    <a:pt x="440" y="205"/>
                  </a:cubicBezTo>
                  <a:cubicBezTo>
                    <a:pt x="440" y="205"/>
                    <a:pt x="440" y="205"/>
                    <a:pt x="440" y="205"/>
                  </a:cubicBezTo>
                  <a:close/>
                  <a:moveTo>
                    <a:pt x="440" y="246"/>
                  </a:moveTo>
                  <a:cubicBezTo>
                    <a:pt x="440" y="246"/>
                    <a:pt x="440" y="246"/>
                    <a:pt x="440" y="246"/>
                  </a:cubicBezTo>
                  <a:cubicBezTo>
                    <a:pt x="493" y="245"/>
                    <a:pt x="536" y="201"/>
                    <a:pt x="536" y="149"/>
                  </a:cubicBezTo>
                  <a:cubicBezTo>
                    <a:pt x="536" y="96"/>
                    <a:pt x="493" y="52"/>
                    <a:pt x="440" y="51"/>
                  </a:cubicBezTo>
                  <a:cubicBezTo>
                    <a:pt x="440" y="51"/>
                    <a:pt x="440" y="51"/>
                    <a:pt x="440" y="51"/>
                  </a:cubicBezTo>
                  <a:cubicBezTo>
                    <a:pt x="434" y="51"/>
                    <a:pt x="430" y="56"/>
                    <a:pt x="430" y="61"/>
                  </a:cubicBezTo>
                  <a:cubicBezTo>
                    <a:pt x="430" y="67"/>
                    <a:pt x="434" y="71"/>
                    <a:pt x="439" y="71"/>
                  </a:cubicBezTo>
                  <a:cubicBezTo>
                    <a:pt x="482" y="72"/>
                    <a:pt x="516" y="106"/>
                    <a:pt x="516" y="149"/>
                  </a:cubicBezTo>
                  <a:cubicBezTo>
                    <a:pt x="516" y="191"/>
                    <a:pt x="482" y="226"/>
                    <a:pt x="439" y="226"/>
                  </a:cubicBezTo>
                  <a:cubicBezTo>
                    <a:pt x="434" y="226"/>
                    <a:pt x="430" y="231"/>
                    <a:pt x="430" y="236"/>
                  </a:cubicBezTo>
                  <a:cubicBezTo>
                    <a:pt x="430" y="242"/>
                    <a:pt x="434" y="246"/>
                    <a:pt x="440" y="246"/>
                  </a:cubicBezTo>
                  <a:close/>
                  <a:moveTo>
                    <a:pt x="440" y="292"/>
                  </a:moveTo>
                  <a:cubicBezTo>
                    <a:pt x="440" y="292"/>
                    <a:pt x="440" y="292"/>
                    <a:pt x="440" y="292"/>
                  </a:cubicBezTo>
                  <a:cubicBezTo>
                    <a:pt x="518" y="291"/>
                    <a:pt x="582" y="227"/>
                    <a:pt x="582" y="149"/>
                  </a:cubicBezTo>
                  <a:cubicBezTo>
                    <a:pt x="582" y="70"/>
                    <a:pt x="518" y="6"/>
                    <a:pt x="440" y="5"/>
                  </a:cubicBezTo>
                  <a:cubicBezTo>
                    <a:pt x="440" y="5"/>
                    <a:pt x="440" y="5"/>
                    <a:pt x="440" y="5"/>
                  </a:cubicBezTo>
                  <a:cubicBezTo>
                    <a:pt x="434" y="5"/>
                    <a:pt x="430" y="9"/>
                    <a:pt x="430" y="15"/>
                  </a:cubicBezTo>
                  <a:cubicBezTo>
                    <a:pt x="430" y="20"/>
                    <a:pt x="434" y="25"/>
                    <a:pt x="439" y="25"/>
                  </a:cubicBezTo>
                  <a:cubicBezTo>
                    <a:pt x="507" y="25"/>
                    <a:pt x="562" y="81"/>
                    <a:pt x="562" y="149"/>
                  </a:cubicBezTo>
                  <a:cubicBezTo>
                    <a:pt x="562" y="216"/>
                    <a:pt x="507" y="272"/>
                    <a:pt x="439" y="273"/>
                  </a:cubicBezTo>
                  <a:cubicBezTo>
                    <a:pt x="434" y="273"/>
                    <a:pt x="430" y="277"/>
                    <a:pt x="430" y="283"/>
                  </a:cubicBezTo>
                  <a:cubicBezTo>
                    <a:pt x="430" y="288"/>
                    <a:pt x="434" y="292"/>
                    <a:pt x="440" y="292"/>
                  </a:cubicBezTo>
                  <a:close/>
                  <a:moveTo>
                    <a:pt x="396" y="149"/>
                  </a:moveTo>
                  <a:cubicBezTo>
                    <a:pt x="396" y="232"/>
                    <a:pt x="361" y="297"/>
                    <a:pt x="315" y="297"/>
                  </a:cubicBezTo>
                  <a:cubicBezTo>
                    <a:pt x="306" y="297"/>
                    <a:pt x="296" y="294"/>
                    <a:pt x="288" y="289"/>
                  </a:cubicBezTo>
                  <a:cubicBezTo>
                    <a:pt x="272" y="282"/>
                    <a:pt x="244" y="269"/>
                    <a:pt x="214" y="255"/>
                  </a:cubicBezTo>
                  <a:cubicBezTo>
                    <a:pt x="200" y="276"/>
                    <a:pt x="177" y="289"/>
                    <a:pt x="153" y="289"/>
                  </a:cubicBezTo>
                  <a:cubicBezTo>
                    <a:pt x="148" y="289"/>
                    <a:pt x="142" y="288"/>
                    <a:pt x="137" y="287"/>
                  </a:cubicBezTo>
                  <a:cubicBezTo>
                    <a:pt x="117" y="282"/>
                    <a:pt x="101" y="270"/>
                    <a:pt x="91" y="252"/>
                  </a:cubicBezTo>
                  <a:cubicBezTo>
                    <a:pt x="81" y="235"/>
                    <a:pt x="79" y="214"/>
                    <a:pt x="83" y="194"/>
                  </a:cubicBezTo>
                  <a:cubicBezTo>
                    <a:pt x="78" y="192"/>
                    <a:pt x="75" y="190"/>
                    <a:pt x="75" y="190"/>
                  </a:cubicBezTo>
                  <a:cubicBezTo>
                    <a:pt x="75" y="190"/>
                    <a:pt x="48" y="189"/>
                    <a:pt x="25" y="188"/>
                  </a:cubicBezTo>
                  <a:cubicBezTo>
                    <a:pt x="0" y="146"/>
                    <a:pt x="24" y="105"/>
                    <a:pt x="24" y="105"/>
                  </a:cubicBezTo>
                  <a:cubicBezTo>
                    <a:pt x="73" y="102"/>
                    <a:pt x="73" y="102"/>
                    <a:pt x="73" y="102"/>
                  </a:cubicBezTo>
                  <a:cubicBezTo>
                    <a:pt x="73" y="102"/>
                    <a:pt x="235" y="28"/>
                    <a:pt x="291" y="7"/>
                  </a:cubicBezTo>
                  <a:cubicBezTo>
                    <a:pt x="298" y="2"/>
                    <a:pt x="307" y="0"/>
                    <a:pt x="315" y="0"/>
                  </a:cubicBezTo>
                  <a:cubicBezTo>
                    <a:pt x="361" y="0"/>
                    <a:pt x="396" y="65"/>
                    <a:pt x="396" y="149"/>
                  </a:cubicBezTo>
                  <a:close/>
                  <a:moveTo>
                    <a:pt x="196" y="247"/>
                  </a:moveTo>
                  <a:cubicBezTo>
                    <a:pt x="161" y="231"/>
                    <a:pt x="125" y="214"/>
                    <a:pt x="102" y="203"/>
                  </a:cubicBezTo>
                  <a:cubicBezTo>
                    <a:pt x="100" y="217"/>
                    <a:pt x="102" y="230"/>
                    <a:pt x="109" y="242"/>
                  </a:cubicBezTo>
                  <a:cubicBezTo>
                    <a:pt x="116" y="255"/>
                    <a:pt x="128" y="264"/>
                    <a:pt x="141" y="267"/>
                  </a:cubicBezTo>
                  <a:cubicBezTo>
                    <a:pt x="145" y="268"/>
                    <a:pt x="149" y="269"/>
                    <a:pt x="153" y="269"/>
                  </a:cubicBezTo>
                  <a:cubicBezTo>
                    <a:pt x="170" y="269"/>
                    <a:pt x="185" y="260"/>
                    <a:pt x="196" y="247"/>
                  </a:cubicBezTo>
                  <a:close/>
                  <a:moveTo>
                    <a:pt x="381" y="149"/>
                  </a:moveTo>
                  <a:cubicBezTo>
                    <a:pt x="381" y="76"/>
                    <a:pt x="351" y="15"/>
                    <a:pt x="315" y="15"/>
                  </a:cubicBezTo>
                  <a:cubicBezTo>
                    <a:pt x="286" y="15"/>
                    <a:pt x="261" y="57"/>
                    <a:pt x="253" y="112"/>
                  </a:cubicBezTo>
                  <a:cubicBezTo>
                    <a:pt x="268" y="115"/>
                    <a:pt x="300" y="121"/>
                    <a:pt x="308" y="124"/>
                  </a:cubicBezTo>
                  <a:cubicBezTo>
                    <a:pt x="325" y="130"/>
                    <a:pt x="327" y="173"/>
                    <a:pt x="304" y="178"/>
                  </a:cubicBezTo>
                  <a:cubicBezTo>
                    <a:pt x="288" y="181"/>
                    <a:pt x="266" y="184"/>
                    <a:pt x="253" y="186"/>
                  </a:cubicBezTo>
                  <a:cubicBezTo>
                    <a:pt x="261" y="241"/>
                    <a:pt x="286" y="282"/>
                    <a:pt x="315" y="282"/>
                  </a:cubicBezTo>
                  <a:cubicBezTo>
                    <a:pt x="351" y="282"/>
                    <a:pt x="381" y="221"/>
                    <a:pt x="381" y="1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4085816907"/>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upa 26">
            <a:extLst>
              <a:ext uri="{FF2B5EF4-FFF2-40B4-BE49-F238E27FC236}">
                <a16:creationId xmlns:a16="http://schemas.microsoft.com/office/drawing/2014/main" id="{0B6AB765-8078-47DF-BB5D-215F06A2F99C}"/>
              </a:ext>
            </a:extLst>
          </p:cNvPr>
          <p:cNvGrpSpPr/>
          <p:nvPr/>
        </p:nvGrpSpPr>
        <p:grpSpPr>
          <a:xfrm>
            <a:off x="5765442" y="5327974"/>
            <a:ext cx="5859009" cy="909338"/>
            <a:chOff x="5138864" y="5121184"/>
            <a:chExt cx="5335545" cy="828095"/>
          </a:xfrm>
        </p:grpSpPr>
        <p:cxnSp>
          <p:nvCxnSpPr>
            <p:cNvPr id="37" name="Connector: Elbow 36">
              <a:extLst>
                <a:ext uri="{FF2B5EF4-FFF2-40B4-BE49-F238E27FC236}">
                  <a16:creationId xmlns:a16="http://schemas.microsoft.com/office/drawing/2014/main" id="{57FB35AC-F41C-4DA7-87B2-59B7A75252D9}"/>
                </a:ext>
              </a:extLst>
            </p:cNvPr>
            <p:cNvCxnSpPr>
              <a:cxnSpLocks/>
            </p:cNvCxnSpPr>
            <p:nvPr/>
          </p:nvCxnSpPr>
          <p:spPr>
            <a:xfrm rot="16200000" flipH="1">
              <a:off x="5049979" y="5210069"/>
              <a:ext cx="616559"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ectangle 4">
              <a:extLst>
                <a:ext uri="{FF2B5EF4-FFF2-40B4-BE49-F238E27FC236}">
                  <a16:creationId xmlns:a16="http://schemas.microsoft.com/office/drawing/2014/main" id="{A95D0DA1-C857-4F58-A67A-E41E9EB69592}"/>
                </a:ext>
              </a:extLst>
            </p:cNvPr>
            <p:cNvSpPr/>
            <p:nvPr/>
          </p:nvSpPr>
          <p:spPr>
            <a:xfrm>
              <a:off x="5577653" y="5526207"/>
              <a:ext cx="1058542" cy="423072"/>
            </a:xfrm>
            <a:prstGeom prst="roundRect">
              <a:avLst>
                <a:gd name="adj" fmla="val 50000"/>
              </a:avLst>
            </a:prstGeom>
            <a:solidFill>
              <a:schemeClr val="accent4">
                <a:lumMod val="75000"/>
              </a:schemeClr>
            </a:solidFill>
            <a:ln w="107950">
              <a:solidFill>
                <a:schemeClr val="accent4">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7</a:t>
              </a:r>
            </a:p>
          </p:txBody>
        </p:sp>
        <p:sp>
          <p:nvSpPr>
            <p:cNvPr id="66" name="TextBox 65">
              <a:extLst>
                <a:ext uri="{FF2B5EF4-FFF2-40B4-BE49-F238E27FC236}">
                  <a16:creationId xmlns:a16="http://schemas.microsoft.com/office/drawing/2014/main" id="{9EBC48AE-FD68-4E07-8187-DB966879514F}"/>
                </a:ext>
              </a:extLst>
            </p:cNvPr>
            <p:cNvSpPr txBox="1"/>
            <p:nvPr/>
          </p:nvSpPr>
          <p:spPr>
            <a:xfrm>
              <a:off x="6789063" y="5530373"/>
              <a:ext cx="3685346" cy="413672"/>
            </a:xfrm>
            <a:prstGeom prst="rect">
              <a:avLst/>
            </a:prstGeom>
            <a:noFill/>
          </p:spPr>
          <p:txBody>
            <a:bodyPr wrap="none" lIns="144000" tIns="108000" rIns="144000" bIns="108000" rtlCol="0" anchor="ctr">
              <a:noAutofit/>
            </a:bodyPr>
            <a:lstStyle/>
            <a:p>
              <a:r>
                <a:rPr lang="en-US" sz="2000" dirty="0"/>
                <a:t>Commencement of business</a:t>
              </a:r>
            </a:p>
          </p:txBody>
        </p:sp>
      </p:grpSp>
      <p:grpSp>
        <p:nvGrpSpPr>
          <p:cNvPr id="26" name="Grupa 25">
            <a:extLst>
              <a:ext uri="{FF2B5EF4-FFF2-40B4-BE49-F238E27FC236}">
                <a16:creationId xmlns:a16="http://schemas.microsoft.com/office/drawing/2014/main" id="{C11126A3-6166-49A4-B53D-DC58534E2F2B}"/>
              </a:ext>
            </a:extLst>
          </p:cNvPr>
          <p:cNvGrpSpPr/>
          <p:nvPr/>
        </p:nvGrpSpPr>
        <p:grpSpPr>
          <a:xfrm>
            <a:off x="4996147" y="4562148"/>
            <a:ext cx="6391949" cy="909341"/>
            <a:chOff x="4438300" y="4423780"/>
            <a:chExt cx="5820870" cy="828097"/>
          </a:xfrm>
        </p:grpSpPr>
        <p:cxnSp>
          <p:nvCxnSpPr>
            <p:cNvPr id="36" name="Connector: Elbow 35">
              <a:extLst>
                <a:ext uri="{FF2B5EF4-FFF2-40B4-BE49-F238E27FC236}">
                  <a16:creationId xmlns:a16="http://schemas.microsoft.com/office/drawing/2014/main" id="{8A2E303C-40FA-4994-B436-458C30656CCB}"/>
                </a:ext>
              </a:extLst>
            </p:cNvPr>
            <p:cNvCxnSpPr>
              <a:cxnSpLocks/>
            </p:cNvCxnSpPr>
            <p:nvPr/>
          </p:nvCxnSpPr>
          <p:spPr>
            <a:xfrm rot="16200000" flipH="1">
              <a:off x="4349414" y="4512666"/>
              <a:ext cx="616561"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344547DD-76AF-4F8A-B2D8-F8A0D77B323A}"/>
                </a:ext>
              </a:extLst>
            </p:cNvPr>
            <p:cNvSpPr/>
            <p:nvPr/>
          </p:nvSpPr>
          <p:spPr>
            <a:xfrm>
              <a:off x="4877089" y="4828805"/>
              <a:ext cx="1058542" cy="423072"/>
            </a:xfrm>
            <a:prstGeom prst="roundRect">
              <a:avLst>
                <a:gd name="adj" fmla="val 50000"/>
              </a:avLst>
            </a:prstGeom>
            <a:solidFill>
              <a:schemeClr val="accent6">
                <a:lumMod val="75000"/>
              </a:schemeClr>
            </a:solidFill>
            <a:ln w="107950">
              <a:solidFill>
                <a:schemeClr val="accent6">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6</a:t>
              </a:r>
            </a:p>
          </p:txBody>
        </p:sp>
        <p:sp>
          <p:nvSpPr>
            <p:cNvPr id="65" name="TextBox 64">
              <a:extLst>
                <a:ext uri="{FF2B5EF4-FFF2-40B4-BE49-F238E27FC236}">
                  <a16:creationId xmlns:a16="http://schemas.microsoft.com/office/drawing/2014/main" id="{CE8D4DCF-C45E-496B-92D0-9050E7D19730}"/>
                </a:ext>
              </a:extLst>
            </p:cNvPr>
            <p:cNvSpPr txBox="1"/>
            <p:nvPr/>
          </p:nvSpPr>
          <p:spPr>
            <a:xfrm>
              <a:off x="6086573" y="4833059"/>
              <a:ext cx="4172597" cy="413672"/>
            </a:xfrm>
            <a:prstGeom prst="rect">
              <a:avLst/>
            </a:prstGeom>
            <a:noFill/>
          </p:spPr>
          <p:txBody>
            <a:bodyPr wrap="none" lIns="144000" tIns="108000" rIns="144000" bIns="108000" rtlCol="0" anchor="ctr">
              <a:noAutofit/>
            </a:bodyPr>
            <a:lstStyle/>
            <a:p>
              <a:r>
                <a:rPr lang="en-US" sz="2000" dirty="0"/>
                <a:t>Opening a bank account</a:t>
              </a:r>
            </a:p>
          </p:txBody>
        </p:sp>
      </p:grpSp>
      <p:grpSp>
        <p:nvGrpSpPr>
          <p:cNvPr id="25" name="Grupa 24">
            <a:extLst>
              <a:ext uri="{FF2B5EF4-FFF2-40B4-BE49-F238E27FC236}">
                <a16:creationId xmlns:a16="http://schemas.microsoft.com/office/drawing/2014/main" id="{B6D758AD-2668-4018-ADAA-118FFD52D53A}"/>
              </a:ext>
            </a:extLst>
          </p:cNvPr>
          <p:cNvGrpSpPr/>
          <p:nvPr/>
        </p:nvGrpSpPr>
        <p:grpSpPr>
          <a:xfrm>
            <a:off x="4226850" y="3796325"/>
            <a:ext cx="6924888" cy="909341"/>
            <a:chOff x="3737735" y="3726378"/>
            <a:chExt cx="6306195" cy="828097"/>
          </a:xfrm>
        </p:grpSpPr>
        <p:cxnSp>
          <p:nvCxnSpPr>
            <p:cNvPr id="35" name="Connector: Elbow 34">
              <a:extLst>
                <a:ext uri="{FF2B5EF4-FFF2-40B4-BE49-F238E27FC236}">
                  <a16:creationId xmlns:a16="http://schemas.microsoft.com/office/drawing/2014/main" id="{AC39DB79-3832-407F-8EB5-9FA52D871863}"/>
                </a:ext>
              </a:extLst>
            </p:cNvPr>
            <p:cNvCxnSpPr>
              <a:cxnSpLocks/>
            </p:cNvCxnSpPr>
            <p:nvPr/>
          </p:nvCxnSpPr>
          <p:spPr>
            <a:xfrm rot="16200000" flipH="1">
              <a:off x="3648849" y="3815264"/>
              <a:ext cx="616561"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 name="Rectangle 5">
              <a:extLst>
                <a:ext uri="{FF2B5EF4-FFF2-40B4-BE49-F238E27FC236}">
                  <a16:creationId xmlns:a16="http://schemas.microsoft.com/office/drawing/2014/main" id="{E3CC0914-7B0C-4374-AB5D-DD1AAF6EC4AF}"/>
                </a:ext>
              </a:extLst>
            </p:cNvPr>
            <p:cNvSpPr/>
            <p:nvPr/>
          </p:nvSpPr>
          <p:spPr>
            <a:xfrm>
              <a:off x="4176524" y="4131403"/>
              <a:ext cx="1058542" cy="423072"/>
            </a:xfrm>
            <a:prstGeom prst="roundRect">
              <a:avLst>
                <a:gd name="adj" fmla="val 50000"/>
              </a:avLst>
            </a:prstGeom>
            <a:solidFill>
              <a:schemeClr val="tx2"/>
            </a:solidFill>
            <a:ln w="1079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5</a:t>
              </a:r>
            </a:p>
          </p:txBody>
        </p:sp>
        <p:sp>
          <p:nvSpPr>
            <p:cNvPr id="64" name="TextBox 63">
              <a:extLst>
                <a:ext uri="{FF2B5EF4-FFF2-40B4-BE49-F238E27FC236}">
                  <a16:creationId xmlns:a16="http://schemas.microsoft.com/office/drawing/2014/main" id="{B79D8E81-1121-4974-863F-FEEE6AC20655}"/>
                </a:ext>
              </a:extLst>
            </p:cNvPr>
            <p:cNvSpPr txBox="1"/>
            <p:nvPr/>
          </p:nvSpPr>
          <p:spPr>
            <a:xfrm>
              <a:off x="5384083" y="4135745"/>
              <a:ext cx="4659847" cy="413672"/>
            </a:xfrm>
            <a:prstGeom prst="rect">
              <a:avLst/>
            </a:prstGeom>
            <a:noFill/>
          </p:spPr>
          <p:txBody>
            <a:bodyPr wrap="none" lIns="144000" tIns="108000" rIns="144000" bIns="108000" rtlCol="0" anchor="ctr">
              <a:noAutofit/>
            </a:bodyPr>
            <a:lstStyle/>
            <a:p>
              <a:r>
                <a:rPr lang="en-US" sz="2000" dirty="0"/>
                <a:t>Obtaining a federal tax number</a:t>
              </a:r>
            </a:p>
          </p:txBody>
        </p:sp>
      </p:grpSp>
      <p:grpSp>
        <p:nvGrpSpPr>
          <p:cNvPr id="24" name="Grupa 23">
            <a:extLst>
              <a:ext uri="{FF2B5EF4-FFF2-40B4-BE49-F238E27FC236}">
                <a16:creationId xmlns:a16="http://schemas.microsoft.com/office/drawing/2014/main" id="{A95625CF-1274-4D4A-B939-09AB656E38A0}"/>
              </a:ext>
            </a:extLst>
          </p:cNvPr>
          <p:cNvGrpSpPr/>
          <p:nvPr/>
        </p:nvGrpSpPr>
        <p:grpSpPr>
          <a:xfrm>
            <a:off x="3457555" y="3030499"/>
            <a:ext cx="7457829" cy="909342"/>
            <a:chOff x="3037171" y="3028974"/>
            <a:chExt cx="6791521" cy="828098"/>
          </a:xfrm>
        </p:grpSpPr>
        <p:cxnSp>
          <p:nvCxnSpPr>
            <p:cNvPr id="32" name="Connector: Elbow 31">
              <a:extLst>
                <a:ext uri="{FF2B5EF4-FFF2-40B4-BE49-F238E27FC236}">
                  <a16:creationId xmlns:a16="http://schemas.microsoft.com/office/drawing/2014/main" id="{34CD3FAB-E94A-4963-B010-906AD0DB162B}"/>
                </a:ext>
              </a:extLst>
            </p:cNvPr>
            <p:cNvCxnSpPr>
              <a:cxnSpLocks/>
            </p:cNvCxnSpPr>
            <p:nvPr/>
          </p:nvCxnSpPr>
          <p:spPr>
            <a:xfrm rot="16200000" flipH="1">
              <a:off x="2948285" y="3117860"/>
              <a:ext cx="616561"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 name="Rectangle 4">
              <a:extLst>
                <a:ext uri="{FF2B5EF4-FFF2-40B4-BE49-F238E27FC236}">
                  <a16:creationId xmlns:a16="http://schemas.microsoft.com/office/drawing/2014/main" id="{3D01FC00-15BA-446F-9255-106FDDB6D76E}"/>
                </a:ext>
              </a:extLst>
            </p:cNvPr>
            <p:cNvSpPr/>
            <p:nvPr/>
          </p:nvSpPr>
          <p:spPr>
            <a:xfrm>
              <a:off x="3475960" y="3434000"/>
              <a:ext cx="1058542" cy="423072"/>
            </a:xfrm>
            <a:prstGeom prst="roundRect">
              <a:avLst>
                <a:gd name="adj" fmla="val 50000"/>
              </a:avLst>
            </a:prstGeom>
            <a:solidFill>
              <a:schemeClr val="accent4"/>
            </a:solidFill>
            <a:ln w="107950">
              <a:solidFill>
                <a:schemeClr val="accent4">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4</a:t>
              </a:r>
            </a:p>
          </p:txBody>
        </p:sp>
        <p:sp>
          <p:nvSpPr>
            <p:cNvPr id="63" name="TextBox 62">
              <a:extLst>
                <a:ext uri="{FF2B5EF4-FFF2-40B4-BE49-F238E27FC236}">
                  <a16:creationId xmlns:a16="http://schemas.microsoft.com/office/drawing/2014/main" id="{337BFBC3-7523-47FC-96C7-9DCBB8C20525}"/>
                </a:ext>
              </a:extLst>
            </p:cNvPr>
            <p:cNvSpPr txBox="1"/>
            <p:nvPr/>
          </p:nvSpPr>
          <p:spPr>
            <a:xfrm>
              <a:off x="4681595" y="3438432"/>
              <a:ext cx="5147097" cy="413672"/>
            </a:xfrm>
            <a:prstGeom prst="rect">
              <a:avLst/>
            </a:prstGeom>
            <a:noFill/>
          </p:spPr>
          <p:txBody>
            <a:bodyPr wrap="none" lIns="144000" tIns="108000" rIns="144000" bIns="108000" rtlCol="0" anchor="ctr">
              <a:noAutofit/>
            </a:bodyPr>
            <a:lstStyle/>
            <a:p>
              <a:r>
                <a:rPr lang="en-US" sz="2000" dirty="0"/>
                <a:t>Filling of the incorporation papers</a:t>
              </a:r>
            </a:p>
          </p:txBody>
        </p:sp>
      </p:grpSp>
      <p:grpSp>
        <p:nvGrpSpPr>
          <p:cNvPr id="20" name="Grupa 19">
            <a:extLst>
              <a:ext uri="{FF2B5EF4-FFF2-40B4-BE49-F238E27FC236}">
                <a16:creationId xmlns:a16="http://schemas.microsoft.com/office/drawing/2014/main" id="{5E0D0335-11A0-44FC-BF11-AE18A36E7A77}"/>
              </a:ext>
            </a:extLst>
          </p:cNvPr>
          <p:cNvGrpSpPr/>
          <p:nvPr/>
        </p:nvGrpSpPr>
        <p:grpSpPr>
          <a:xfrm>
            <a:off x="1918963" y="1498854"/>
            <a:ext cx="8521435" cy="909338"/>
            <a:chOff x="1636042" y="1634171"/>
            <a:chExt cx="7760101" cy="828095"/>
          </a:xfrm>
        </p:grpSpPr>
        <p:cxnSp>
          <p:nvCxnSpPr>
            <p:cNvPr id="12" name="Connector: Elbow 11">
              <a:extLst>
                <a:ext uri="{FF2B5EF4-FFF2-40B4-BE49-F238E27FC236}">
                  <a16:creationId xmlns:a16="http://schemas.microsoft.com/office/drawing/2014/main" id="{5B33A711-C749-44F4-86E0-87A1D7247EFF}"/>
                </a:ext>
              </a:extLst>
            </p:cNvPr>
            <p:cNvCxnSpPr>
              <a:cxnSpLocks/>
            </p:cNvCxnSpPr>
            <p:nvPr/>
          </p:nvCxnSpPr>
          <p:spPr>
            <a:xfrm rot="16200000" flipH="1">
              <a:off x="1547157" y="1723056"/>
              <a:ext cx="616559"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 name="Rectangle 5">
              <a:extLst>
                <a:ext uri="{FF2B5EF4-FFF2-40B4-BE49-F238E27FC236}">
                  <a16:creationId xmlns:a16="http://schemas.microsoft.com/office/drawing/2014/main" id="{6590DBB7-ACAA-4248-AD79-DB648D57571B}"/>
                </a:ext>
              </a:extLst>
            </p:cNvPr>
            <p:cNvSpPr/>
            <p:nvPr/>
          </p:nvSpPr>
          <p:spPr>
            <a:xfrm>
              <a:off x="2074831" y="2039194"/>
              <a:ext cx="1058542" cy="423072"/>
            </a:xfrm>
            <a:prstGeom prst="roundRect">
              <a:avLst>
                <a:gd name="adj" fmla="val 50000"/>
              </a:avLst>
            </a:prstGeom>
            <a:solidFill>
              <a:schemeClr val="accent6"/>
            </a:solidFill>
            <a:ln w="107950">
              <a:solidFill>
                <a:schemeClr val="accent6">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2</a:t>
              </a:r>
            </a:p>
          </p:txBody>
        </p:sp>
        <p:sp>
          <p:nvSpPr>
            <p:cNvPr id="61" name="TextBox 60">
              <a:extLst>
                <a:ext uri="{FF2B5EF4-FFF2-40B4-BE49-F238E27FC236}">
                  <a16:creationId xmlns:a16="http://schemas.microsoft.com/office/drawing/2014/main" id="{4BA3A566-07BB-4CA0-9CF4-A2E22EEDB11C}"/>
                </a:ext>
              </a:extLst>
            </p:cNvPr>
            <p:cNvSpPr txBox="1"/>
            <p:nvPr/>
          </p:nvSpPr>
          <p:spPr>
            <a:xfrm>
              <a:off x="3276615" y="2043805"/>
              <a:ext cx="6119528" cy="413672"/>
            </a:xfrm>
            <a:prstGeom prst="rect">
              <a:avLst/>
            </a:prstGeom>
            <a:noFill/>
          </p:spPr>
          <p:txBody>
            <a:bodyPr wrap="none" lIns="144000" tIns="108000" rIns="144000" bIns="108000" rtlCol="0" anchor="ctr">
              <a:noAutofit/>
            </a:bodyPr>
            <a:lstStyle/>
            <a:p>
              <a:r>
                <a:rPr lang="en-US" sz="2000" dirty="0"/>
                <a:t>Selection of a state of incorporation</a:t>
              </a:r>
            </a:p>
          </p:txBody>
        </p:sp>
      </p:grpSp>
      <p:sp>
        <p:nvSpPr>
          <p:cNvPr id="41" name="Freeform 6">
            <a:extLst>
              <a:ext uri="{FF2B5EF4-FFF2-40B4-BE49-F238E27FC236}">
                <a16:creationId xmlns:a16="http://schemas.microsoft.com/office/drawing/2014/main" id="{0B426F9C-BEB5-444B-883C-BCCD15DCC2AC}"/>
              </a:ext>
            </a:extLst>
          </p:cNvPr>
          <p:cNvSpPr>
            <a:spLocks noChangeAspect="1" noEditPoints="1"/>
          </p:cNvSpPr>
          <p:nvPr/>
        </p:nvSpPr>
        <p:spPr bwMode="auto">
          <a:xfrm>
            <a:off x="4678064" y="5656272"/>
            <a:ext cx="492306" cy="584332"/>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 name="Title 1">
            <a:extLst>
              <a:ext uri="{FF2B5EF4-FFF2-40B4-BE49-F238E27FC236}">
                <a16:creationId xmlns:a16="http://schemas.microsoft.com/office/drawing/2014/main" id="{C963D894-C2D3-4F32-B510-515B860EE633}"/>
              </a:ext>
            </a:extLst>
          </p:cNvPr>
          <p:cNvSpPr>
            <a:spLocks noGrp="1"/>
          </p:cNvSpPr>
          <p:nvPr>
            <p:ph type="title"/>
          </p:nvPr>
        </p:nvSpPr>
        <p:spPr/>
        <p:txBody>
          <a:bodyPr>
            <a:normAutofit fontScale="90000"/>
          </a:bodyPr>
          <a:lstStyle/>
          <a:p>
            <a:r>
              <a:rPr lang="en-US" dirty="0"/>
              <a:t>Timeline Of Company Formation Process</a:t>
            </a:r>
            <a:br>
              <a:rPr lang="en-US" dirty="0"/>
            </a:br>
            <a:r>
              <a:rPr lang="en-US" sz="1800" dirty="0"/>
              <a:t>Selecting Name, Type, Incorporation Papers, Tax Nr, Bank Account </a:t>
            </a:r>
          </a:p>
        </p:txBody>
      </p:sp>
      <p:grpSp>
        <p:nvGrpSpPr>
          <p:cNvPr id="19" name="Grupa 18">
            <a:extLst>
              <a:ext uri="{FF2B5EF4-FFF2-40B4-BE49-F238E27FC236}">
                <a16:creationId xmlns:a16="http://schemas.microsoft.com/office/drawing/2014/main" id="{532AB3BD-A866-4B9D-B81E-FFFBD5C84E89}"/>
              </a:ext>
            </a:extLst>
          </p:cNvPr>
          <p:cNvGrpSpPr/>
          <p:nvPr/>
        </p:nvGrpSpPr>
        <p:grpSpPr>
          <a:xfrm>
            <a:off x="1631504" y="1177790"/>
            <a:ext cx="8572538" cy="464579"/>
            <a:chOff x="1374266" y="1341792"/>
            <a:chExt cx="7806638" cy="423072"/>
          </a:xfrm>
        </p:grpSpPr>
        <p:sp>
          <p:nvSpPr>
            <p:cNvPr id="3" name="Rectangle 4">
              <a:extLst>
                <a:ext uri="{FF2B5EF4-FFF2-40B4-BE49-F238E27FC236}">
                  <a16:creationId xmlns:a16="http://schemas.microsoft.com/office/drawing/2014/main" id="{93CA8AB6-414B-477D-BCA8-E67108253221}"/>
                </a:ext>
              </a:extLst>
            </p:cNvPr>
            <p:cNvSpPr/>
            <p:nvPr/>
          </p:nvSpPr>
          <p:spPr>
            <a:xfrm>
              <a:off x="1374266" y="1341792"/>
              <a:ext cx="1058542" cy="423072"/>
            </a:xfrm>
            <a:prstGeom prst="roundRect">
              <a:avLst>
                <a:gd name="adj" fmla="val 50000"/>
              </a:avLst>
            </a:prstGeom>
            <a:solidFill>
              <a:schemeClr val="accent1"/>
            </a:solidFill>
            <a:ln w="1079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1</a:t>
              </a:r>
            </a:p>
          </p:txBody>
        </p:sp>
        <p:sp>
          <p:nvSpPr>
            <p:cNvPr id="57" name="TextBox 56">
              <a:extLst>
                <a:ext uri="{FF2B5EF4-FFF2-40B4-BE49-F238E27FC236}">
                  <a16:creationId xmlns:a16="http://schemas.microsoft.com/office/drawing/2014/main" id="{33BFFF23-50C9-4F09-8AAA-713A42A38C3F}"/>
                </a:ext>
              </a:extLst>
            </p:cNvPr>
            <p:cNvSpPr txBox="1"/>
            <p:nvPr/>
          </p:nvSpPr>
          <p:spPr>
            <a:xfrm>
              <a:off x="2574126" y="1346491"/>
              <a:ext cx="6606778" cy="413672"/>
            </a:xfrm>
            <a:prstGeom prst="rect">
              <a:avLst/>
            </a:prstGeom>
            <a:noFill/>
          </p:spPr>
          <p:txBody>
            <a:bodyPr wrap="none" lIns="144000" tIns="108000" rIns="144000" bIns="108000" rtlCol="0" anchor="ctr">
              <a:noAutofit/>
            </a:bodyPr>
            <a:lstStyle/>
            <a:p>
              <a:r>
                <a:rPr lang="en-US" sz="2000" dirty="0"/>
                <a:t>Selection of a type of business entity</a:t>
              </a:r>
            </a:p>
          </p:txBody>
        </p:sp>
      </p:grpSp>
      <p:sp>
        <p:nvSpPr>
          <p:cNvPr id="14" name="Freeform 8">
            <a:extLst>
              <a:ext uri="{FF2B5EF4-FFF2-40B4-BE49-F238E27FC236}">
                <a16:creationId xmlns:a16="http://schemas.microsoft.com/office/drawing/2014/main" id="{2EEA2FE9-0E0D-49DC-A924-688ED4743BA4}"/>
              </a:ext>
            </a:extLst>
          </p:cNvPr>
          <p:cNvSpPr>
            <a:spLocks noChangeAspect="1" noEditPoints="1"/>
          </p:cNvSpPr>
          <p:nvPr/>
        </p:nvSpPr>
        <p:spPr bwMode="auto">
          <a:xfrm>
            <a:off x="743801" y="1106782"/>
            <a:ext cx="439643" cy="60659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28" name="Grupa 27">
            <a:extLst>
              <a:ext uri="{FF2B5EF4-FFF2-40B4-BE49-F238E27FC236}">
                <a16:creationId xmlns:a16="http://schemas.microsoft.com/office/drawing/2014/main" id="{7ECC2E92-FC21-4F86-80CB-7BE2EDB74AB2}"/>
              </a:ext>
            </a:extLst>
          </p:cNvPr>
          <p:cNvGrpSpPr/>
          <p:nvPr/>
        </p:nvGrpSpPr>
        <p:grpSpPr>
          <a:xfrm>
            <a:off x="9515819" y="1316750"/>
            <a:ext cx="1807398" cy="1807398"/>
            <a:chOff x="9330853" y="1301562"/>
            <a:chExt cx="1807398" cy="1807398"/>
          </a:xfrm>
        </p:grpSpPr>
        <p:sp>
          <p:nvSpPr>
            <p:cNvPr id="18" name="Owal 17">
              <a:extLst>
                <a:ext uri="{FF2B5EF4-FFF2-40B4-BE49-F238E27FC236}">
                  <a16:creationId xmlns:a16="http://schemas.microsoft.com/office/drawing/2014/main" id="{76398FF7-D0CF-40AC-89AE-18B624F73BB6}"/>
                </a:ext>
              </a:extLst>
            </p:cNvPr>
            <p:cNvSpPr/>
            <p:nvPr/>
          </p:nvSpPr>
          <p:spPr>
            <a:xfrm>
              <a:off x="9330853" y="1301562"/>
              <a:ext cx="1807398" cy="1807398"/>
            </a:xfrm>
            <a:prstGeom prst="ellipse">
              <a:avLst/>
            </a:prstGeom>
            <a:solidFill>
              <a:schemeClr val="bg2"/>
            </a:solidFill>
            <a:ln w="120650">
              <a:solidFill>
                <a:schemeClr val="bg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50">
              <a:extLst>
                <a:ext uri="{FF2B5EF4-FFF2-40B4-BE49-F238E27FC236}">
                  <a16:creationId xmlns:a16="http://schemas.microsoft.com/office/drawing/2014/main" id="{03CB6481-4169-4C69-BEC9-B038FE2967DF}"/>
                </a:ext>
              </a:extLst>
            </p:cNvPr>
            <p:cNvSpPr>
              <a:spLocks noChangeAspect="1" noEditPoints="1"/>
            </p:cNvSpPr>
            <p:nvPr/>
          </p:nvSpPr>
          <p:spPr bwMode="auto">
            <a:xfrm>
              <a:off x="9841745" y="1703618"/>
              <a:ext cx="785616" cy="1003286"/>
            </a:xfrm>
            <a:custGeom>
              <a:avLst/>
              <a:gdLst>
                <a:gd name="T0" fmla="*/ 209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09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2 w 215"/>
                <a:gd name="T33" fmla="*/ 112 h 275"/>
                <a:gd name="T34" fmla="*/ 102 w 215"/>
                <a:gd name="T35" fmla="*/ 168 h 275"/>
                <a:gd name="T36" fmla="*/ 174 w 215"/>
                <a:gd name="T37" fmla="*/ 168 h 275"/>
                <a:gd name="T38" fmla="*/ 102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09" y="62"/>
                  </a:moveTo>
                  <a:cubicBezTo>
                    <a:pt x="212" y="65"/>
                    <a:pt x="215" y="71"/>
                    <a:pt x="215" y="75"/>
                  </a:cubicBezTo>
                  <a:cubicBezTo>
                    <a:pt x="215" y="267"/>
                    <a:pt x="215" y="267"/>
                    <a:pt x="215" y="267"/>
                  </a:cubicBezTo>
                  <a:cubicBezTo>
                    <a:pt x="215" y="271"/>
                    <a:pt x="211" y="275"/>
                    <a:pt x="207" y="275"/>
                  </a:cubicBezTo>
                  <a:cubicBezTo>
                    <a:pt x="8" y="275"/>
                    <a:pt x="8" y="275"/>
                    <a:pt x="8" y="275"/>
                  </a:cubicBezTo>
                  <a:cubicBezTo>
                    <a:pt x="3" y="275"/>
                    <a:pt x="0" y="271"/>
                    <a:pt x="0" y="267"/>
                  </a:cubicBezTo>
                  <a:cubicBezTo>
                    <a:pt x="0" y="8"/>
                    <a:pt x="0" y="8"/>
                    <a:pt x="0" y="8"/>
                  </a:cubicBezTo>
                  <a:cubicBezTo>
                    <a:pt x="0" y="3"/>
                    <a:pt x="3" y="0"/>
                    <a:pt x="8" y="0"/>
                  </a:cubicBezTo>
                  <a:cubicBezTo>
                    <a:pt x="140" y="0"/>
                    <a:pt x="140" y="0"/>
                    <a:pt x="140" y="0"/>
                  </a:cubicBezTo>
                  <a:cubicBezTo>
                    <a:pt x="144" y="0"/>
                    <a:pt x="150" y="2"/>
                    <a:pt x="153" y="5"/>
                  </a:cubicBezTo>
                  <a:lnTo>
                    <a:pt x="209"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2" y="112"/>
                    <a:pt x="102" y="112"/>
                    <a:pt x="102" y="112"/>
                  </a:cubicBezTo>
                  <a:moveTo>
                    <a:pt x="102" y="168"/>
                  </a:moveTo>
                  <a:cubicBezTo>
                    <a:pt x="174" y="168"/>
                    <a:pt x="174" y="168"/>
                    <a:pt x="174" y="168"/>
                  </a:cubicBezTo>
                  <a:moveTo>
                    <a:pt x="102"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ln w="349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2000" dirty="0"/>
            </a:p>
          </p:txBody>
        </p:sp>
      </p:grpSp>
      <p:grpSp>
        <p:nvGrpSpPr>
          <p:cNvPr id="23" name="Grupa 22">
            <a:extLst>
              <a:ext uri="{FF2B5EF4-FFF2-40B4-BE49-F238E27FC236}">
                <a16:creationId xmlns:a16="http://schemas.microsoft.com/office/drawing/2014/main" id="{9C99CDF6-7990-4BA9-9F08-2270B774C705}"/>
              </a:ext>
            </a:extLst>
          </p:cNvPr>
          <p:cNvGrpSpPr/>
          <p:nvPr/>
        </p:nvGrpSpPr>
        <p:grpSpPr>
          <a:xfrm>
            <a:off x="2688258" y="2264676"/>
            <a:ext cx="7988498" cy="909341"/>
            <a:chOff x="2336606" y="2331572"/>
            <a:chExt cx="7274778" cy="828097"/>
          </a:xfrm>
        </p:grpSpPr>
        <p:cxnSp>
          <p:nvCxnSpPr>
            <p:cNvPr id="21" name="Connector: Elbow 20">
              <a:extLst>
                <a:ext uri="{FF2B5EF4-FFF2-40B4-BE49-F238E27FC236}">
                  <a16:creationId xmlns:a16="http://schemas.microsoft.com/office/drawing/2014/main" id="{32F619A7-AC09-42F6-8E9D-7725BEF01FA3}"/>
                </a:ext>
              </a:extLst>
            </p:cNvPr>
            <p:cNvCxnSpPr>
              <a:cxnSpLocks/>
            </p:cNvCxnSpPr>
            <p:nvPr/>
          </p:nvCxnSpPr>
          <p:spPr>
            <a:xfrm rot="16200000" flipH="1">
              <a:off x="2247720" y="2420458"/>
              <a:ext cx="616561" cy="438789"/>
            </a:xfrm>
            <a:prstGeom prst="bentConnector2">
              <a:avLst/>
            </a:prstGeom>
            <a:ln w="31750">
              <a:solidFill>
                <a:schemeClr val="bg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 name="Rectangle 7">
              <a:extLst>
                <a:ext uri="{FF2B5EF4-FFF2-40B4-BE49-F238E27FC236}">
                  <a16:creationId xmlns:a16="http://schemas.microsoft.com/office/drawing/2014/main" id="{FADFC8FE-0B69-4BA6-8052-FB616119D68C}"/>
                </a:ext>
              </a:extLst>
            </p:cNvPr>
            <p:cNvSpPr/>
            <p:nvPr/>
          </p:nvSpPr>
          <p:spPr>
            <a:xfrm>
              <a:off x="2775395" y="2736597"/>
              <a:ext cx="1058542" cy="423072"/>
            </a:xfrm>
            <a:prstGeom prst="roundRect">
              <a:avLst>
                <a:gd name="adj" fmla="val 50000"/>
              </a:avLst>
            </a:prstGeom>
            <a:solidFill>
              <a:schemeClr val="accent5"/>
            </a:solidFill>
            <a:ln w="107950">
              <a:solidFill>
                <a:schemeClr val="accent5">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000" dirty="0"/>
                <a:t>Step 3</a:t>
              </a:r>
            </a:p>
          </p:txBody>
        </p:sp>
        <p:sp>
          <p:nvSpPr>
            <p:cNvPr id="62" name="TextBox 61">
              <a:extLst>
                <a:ext uri="{FF2B5EF4-FFF2-40B4-BE49-F238E27FC236}">
                  <a16:creationId xmlns:a16="http://schemas.microsoft.com/office/drawing/2014/main" id="{29F2EC9E-642E-4E52-AA06-C576FDCD1505}"/>
                </a:ext>
              </a:extLst>
            </p:cNvPr>
            <p:cNvSpPr txBox="1"/>
            <p:nvPr/>
          </p:nvSpPr>
          <p:spPr>
            <a:xfrm>
              <a:off x="3979106" y="2741118"/>
              <a:ext cx="5632278" cy="413672"/>
            </a:xfrm>
            <a:prstGeom prst="rect">
              <a:avLst/>
            </a:prstGeom>
            <a:noFill/>
          </p:spPr>
          <p:txBody>
            <a:bodyPr wrap="none" lIns="144000" tIns="108000" rIns="144000" bIns="108000" rtlCol="0" anchor="ctr">
              <a:noAutofit/>
            </a:bodyPr>
            <a:lstStyle/>
            <a:p>
              <a:r>
                <a:rPr lang="en-US" sz="2000" dirty="0"/>
                <a:t>Selection of a company name</a:t>
              </a:r>
            </a:p>
          </p:txBody>
        </p:sp>
      </p:grpSp>
      <p:sp>
        <p:nvSpPr>
          <p:cNvPr id="38" name="Freeform 8">
            <a:extLst>
              <a:ext uri="{FF2B5EF4-FFF2-40B4-BE49-F238E27FC236}">
                <a16:creationId xmlns:a16="http://schemas.microsoft.com/office/drawing/2014/main" id="{FB6D78EE-2538-4797-B9B0-A50AEF9C05BF}"/>
              </a:ext>
            </a:extLst>
          </p:cNvPr>
          <p:cNvSpPr>
            <a:spLocks noChangeAspect="1" noEditPoints="1"/>
          </p:cNvSpPr>
          <p:nvPr/>
        </p:nvSpPr>
        <p:spPr bwMode="auto">
          <a:xfrm>
            <a:off x="2001389" y="2703016"/>
            <a:ext cx="439643" cy="60659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5">
            <a:extLst>
              <a:ext uri="{FF2B5EF4-FFF2-40B4-BE49-F238E27FC236}">
                <a16:creationId xmlns:a16="http://schemas.microsoft.com/office/drawing/2014/main" id="{26A2C03C-EC88-4DA9-A696-F4ABF95C109E}"/>
              </a:ext>
            </a:extLst>
          </p:cNvPr>
          <p:cNvSpPr>
            <a:spLocks noChangeAspect="1" noEditPoints="1"/>
          </p:cNvSpPr>
          <p:nvPr/>
        </p:nvSpPr>
        <p:spPr bwMode="auto">
          <a:xfrm>
            <a:off x="3226168" y="4207062"/>
            <a:ext cx="466718" cy="582676"/>
          </a:xfrm>
          <a:custGeom>
            <a:avLst/>
            <a:gdLst>
              <a:gd name="T0" fmla="*/ 147 w 361"/>
              <a:gd name="T1" fmla="*/ 145 h 451"/>
              <a:gd name="T2" fmla="*/ 147 w 361"/>
              <a:gd name="T3" fmla="*/ 123 h 451"/>
              <a:gd name="T4" fmla="*/ 55 w 361"/>
              <a:gd name="T5" fmla="*/ 134 h 451"/>
              <a:gd name="T6" fmla="*/ 66 w 361"/>
              <a:gd name="T7" fmla="*/ 208 h 451"/>
              <a:gd name="T8" fmla="*/ 261 w 361"/>
              <a:gd name="T9" fmla="*/ 197 h 451"/>
              <a:gd name="T10" fmla="*/ 66 w 361"/>
              <a:gd name="T11" fmla="*/ 185 h 451"/>
              <a:gd name="T12" fmla="*/ 66 w 361"/>
              <a:gd name="T13" fmla="*/ 208 h 451"/>
              <a:gd name="T14" fmla="*/ 211 w 361"/>
              <a:gd name="T15" fmla="*/ 272 h 451"/>
              <a:gd name="T16" fmla="*/ 208 w 361"/>
              <a:gd name="T17" fmla="*/ 249 h 451"/>
              <a:gd name="T18" fmla="*/ 55 w 361"/>
              <a:gd name="T19" fmla="*/ 260 h 451"/>
              <a:gd name="T20" fmla="*/ 306 w 361"/>
              <a:gd name="T21" fmla="*/ 88 h 451"/>
              <a:gd name="T22" fmla="*/ 202 w 361"/>
              <a:gd name="T23" fmla="*/ 0 h 451"/>
              <a:gd name="T24" fmla="*/ 0 w 361"/>
              <a:gd name="T25" fmla="*/ 22 h 451"/>
              <a:gd name="T26" fmla="*/ 22 w 361"/>
              <a:gd name="T27" fmla="*/ 400 h 451"/>
              <a:gd name="T28" fmla="*/ 226 w 361"/>
              <a:gd name="T29" fmla="*/ 377 h 451"/>
              <a:gd name="T30" fmla="*/ 22 w 361"/>
              <a:gd name="T31" fmla="*/ 22 h 451"/>
              <a:gd name="T32" fmla="*/ 196 w 361"/>
              <a:gd name="T33" fmla="*/ 91 h 451"/>
              <a:gd name="T34" fmla="*/ 293 w 361"/>
              <a:gd name="T35" fmla="*/ 118 h 451"/>
              <a:gd name="T36" fmla="*/ 302 w 361"/>
              <a:gd name="T37" fmla="*/ 216 h 451"/>
              <a:gd name="T38" fmla="*/ 316 w 361"/>
              <a:gd name="T39" fmla="*/ 114 h 451"/>
              <a:gd name="T40" fmla="*/ 224 w 361"/>
              <a:gd name="T41" fmla="*/ 95 h 451"/>
              <a:gd name="T42" fmla="*/ 219 w 361"/>
              <a:gd name="T43" fmla="*/ 34 h 451"/>
              <a:gd name="T44" fmla="*/ 224 w 361"/>
              <a:gd name="T45" fmla="*/ 95 h 451"/>
              <a:gd name="T46" fmla="*/ 211 w 361"/>
              <a:gd name="T47" fmla="*/ 334 h 451"/>
              <a:gd name="T48" fmla="*/ 199 w 361"/>
              <a:gd name="T49" fmla="*/ 314 h 451"/>
              <a:gd name="T50" fmla="*/ 66 w 361"/>
              <a:gd name="T51" fmla="*/ 312 h 451"/>
              <a:gd name="T52" fmla="*/ 66 w 361"/>
              <a:gd name="T53" fmla="*/ 334 h 451"/>
              <a:gd name="T54" fmla="*/ 322 w 361"/>
              <a:gd name="T55" fmla="*/ 254 h 451"/>
              <a:gd name="T56" fmla="*/ 286 w 361"/>
              <a:gd name="T57" fmla="*/ 242 h 451"/>
              <a:gd name="T58" fmla="*/ 251 w 361"/>
              <a:gd name="T59" fmla="*/ 254 h 451"/>
              <a:gd name="T60" fmla="*/ 229 w 361"/>
              <a:gd name="T61" fmla="*/ 284 h 451"/>
              <a:gd name="T62" fmla="*/ 229 w 361"/>
              <a:gd name="T63" fmla="*/ 322 h 451"/>
              <a:gd name="T64" fmla="*/ 251 w 361"/>
              <a:gd name="T65" fmla="*/ 352 h 451"/>
              <a:gd name="T66" fmla="*/ 286 w 361"/>
              <a:gd name="T67" fmla="*/ 364 h 451"/>
              <a:gd name="T68" fmla="*/ 322 w 361"/>
              <a:gd name="T69" fmla="*/ 352 h 451"/>
              <a:gd name="T70" fmla="*/ 343 w 361"/>
              <a:gd name="T71" fmla="*/ 322 h 451"/>
              <a:gd name="T72" fmla="*/ 343 w 361"/>
              <a:gd name="T73" fmla="*/ 284 h 451"/>
              <a:gd name="T74" fmla="*/ 286 w 361"/>
              <a:gd name="T75" fmla="*/ 343 h 451"/>
              <a:gd name="T76" fmla="*/ 286 w 361"/>
              <a:gd name="T77" fmla="*/ 263 h 451"/>
              <a:gd name="T78" fmla="*/ 286 w 361"/>
              <a:gd name="T79" fmla="*/ 343 h 451"/>
              <a:gd name="T80" fmla="*/ 270 w 361"/>
              <a:gd name="T81" fmla="*/ 451 h 451"/>
              <a:gd name="T82" fmla="*/ 228 w 361"/>
              <a:gd name="T83" fmla="*/ 442 h 451"/>
              <a:gd name="T84" fmla="*/ 249 w 361"/>
              <a:gd name="T85" fmla="*/ 383 h 451"/>
              <a:gd name="T86" fmla="*/ 270 w 361"/>
              <a:gd name="T87" fmla="*/ 390 h 451"/>
              <a:gd name="T88" fmla="*/ 329 w 361"/>
              <a:gd name="T89" fmla="*/ 373 h 451"/>
              <a:gd name="T90" fmla="*/ 317 w 361"/>
              <a:gd name="T91" fmla="*/ 413 h 451"/>
              <a:gd name="T92" fmla="*/ 288 w 361"/>
              <a:gd name="T93" fmla="*/ 383 h 451"/>
              <a:gd name="T94" fmla="*/ 316 w 361"/>
              <a:gd name="T95" fmla="*/ 396 h 451"/>
              <a:gd name="T96" fmla="*/ 329 w 361"/>
              <a:gd name="T97" fmla="*/ 37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451">
                <a:moveTo>
                  <a:pt x="66" y="145"/>
                </a:moveTo>
                <a:cubicBezTo>
                  <a:pt x="66" y="145"/>
                  <a:pt x="66" y="145"/>
                  <a:pt x="147" y="145"/>
                </a:cubicBezTo>
                <a:cubicBezTo>
                  <a:pt x="152" y="145"/>
                  <a:pt x="158" y="140"/>
                  <a:pt x="158" y="134"/>
                </a:cubicBezTo>
                <a:cubicBezTo>
                  <a:pt x="158" y="127"/>
                  <a:pt x="152" y="123"/>
                  <a:pt x="147" y="123"/>
                </a:cubicBezTo>
                <a:cubicBezTo>
                  <a:pt x="147" y="123"/>
                  <a:pt x="147" y="123"/>
                  <a:pt x="66" y="123"/>
                </a:cubicBezTo>
                <a:cubicBezTo>
                  <a:pt x="61" y="123"/>
                  <a:pt x="55" y="127"/>
                  <a:pt x="55" y="134"/>
                </a:cubicBezTo>
                <a:cubicBezTo>
                  <a:pt x="55" y="140"/>
                  <a:pt x="61" y="145"/>
                  <a:pt x="66" y="145"/>
                </a:cubicBezTo>
                <a:close/>
                <a:moveTo>
                  <a:pt x="66" y="208"/>
                </a:moveTo>
                <a:cubicBezTo>
                  <a:pt x="66" y="208"/>
                  <a:pt x="66" y="208"/>
                  <a:pt x="250" y="208"/>
                </a:cubicBezTo>
                <a:cubicBezTo>
                  <a:pt x="256" y="208"/>
                  <a:pt x="261" y="203"/>
                  <a:pt x="261" y="197"/>
                </a:cubicBezTo>
                <a:cubicBezTo>
                  <a:pt x="261" y="191"/>
                  <a:pt x="256" y="185"/>
                  <a:pt x="250" y="185"/>
                </a:cubicBezTo>
                <a:cubicBezTo>
                  <a:pt x="250" y="185"/>
                  <a:pt x="250" y="185"/>
                  <a:pt x="66" y="185"/>
                </a:cubicBezTo>
                <a:cubicBezTo>
                  <a:pt x="60" y="185"/>
                  <a:pt x="55" y="191"/>
                  <a:pt x="55" y="197"/>
                </a:cubicBezTo>
                <a:cubicBezTo>
                  <a:pt x="55" y="203"/>
                  <a:pt x="60" y="208"/>
                  <a:pt x="66" y="208"/>
                </a:cubicBezTo>
                <a:close/>
                <a:moveTo>
                  <a:pt x="66" y="272"/>
                </a:moveTo>
                <a:cubicBezTo>
                  <a:pt x="66" y="272"/>
                  <a:pt x="66" y="272"/>
                  <a:pt x="211" y="272"/>
                </a:cubicBezTo>
                <a:cubicBezTo>
                  <a:pt x="210" y="260"/>
                  <a:pt x="210" y="260"/>
                  <a:pt x="210" y="260"/>
                </a:cubicBezTo>
                <a:cubicBezTo>
                  <a:pt x="208" y="249"/>
                  <a:pt x="208" y="249"/>
                  <a:pt x="208" y="249"/>
                </a:cubicBezTo>
                <a:cubicBezTo>
                  <a:pt x="181" y="249"/>
                  <a:pt x="138" y="249"/>
                  <a:pt x="66" y="249"/>
                </a:cubicBezTo>
                <a:cubicBezTo>
                  <a:pt x="60" y="249"/>
                  <a:pt x="55" y="254"/>
                  <a:pt x="55" y="260"/>
                </a:cubicBezTo>
                <a:cubicBezTo>
                  <a:pt x="55" y="266"/>
                  <a:pt x="60" y="272"/>
                  <a:pt x="66" y="272"/>
                </a:cubicBezTo>
                <a:close/>
                <a:moveTo>
                  <a:pt x="306" y="88"/>
                </a:moveTo>
                <a:cubicBezTo>
                  <a:pt x="228" y="11"/>
                  <a:pt x="228" y="11"/>
                  <a:pt x="228" y="11"/>
                </a:cubicBezTo>
                <a:cubicBezTo>
                  <a:pt x="222" y="5"/>
                  <a:pt x="211" y="0"/>
                  <a:pt x="202" y="0"/>
                </a:cubicBezTo>
                <a:cubicBezTo>
                  <a:pt x="22" y="0"/>
                  <a:pt x="22" y="0"/>
                  <a:pt x="22" y="0"/>
                </a:cubicBezTo>
                <a:cubicBezTo>
                  <a:pt x="9" y="0"/>
                  <a:pt x="0" y="10"/>
                  <a:pt x="0" y="22"/>
                </a:cubicBezTo>
                <a:cubicBezTo>
                  <a:pt x="0" y="378"/>
                  <a:pt x="0" y="378"/>
                  <a:pt x="0" y="378"/>
                </a:cubicBezTo>
                <a:cubicBezTo>
                  <a:pt x="0" y="391"/>
                  <a:pt x="9" y="400"/>
                  <a:pt x="22" y="400"/>
                </a:cubicBezTo>
                <a:cubicBezTo>
                  <a:pt x="118" y="400"/>
                  <a:pt x="181" y="400"/>
                  <a:pt x="221" y="400"/>
                </a:cubicBezTo>
                <a:cubicBezTo>
                  <a:pt x="226" y="377"/>
                  <a:pt x="226" y="377"/>
                  <a:pt x="226" y="377"/>
                </a:cubicBezTo>
                <a:cubicBezTo>
                  <a:pt x="22" y="377"/>
                  <a:pt x="22" y="377"/>
                  <a:pt x="22" y="377"/>
                </a:cubicBezTo>
                <a:cubicBezTo>
                  <a:pt x="22" y="22"/>
                  <a:pt x="22" y="22"/>
                  <a:pt x="22" y="22"/>
                </a:cubicBezTo>
                <a:cubicBezTo>
                  <a:pt x="196" y="22"/>
                  <a:pt x="196" y="22"/>
                  <a:pt x="196" y="22"/>
                </a:cubicBezTo>
                <a:cubicBezTo>
                  <a:pt x="196" y="91"/>
                  <a:pt x="196" y="91"/>
                  <a:pt x="196" y="91"/>
                </a:cubicBezTo>
                <a:cubicBezTo>
                  <a:pt x="196" y="106"/>
                  <a:pt x="208" y="118"/>
                  <a:pt x="224" y="118"/>
                </a:cubicBezTo>
                <a:cubicBezTo>
                  <a:pt x="293" y="118"/>
                  <a:pt x="293" y="118"/>
                  <a:pt x="293" y="118"/>
                </a:cubicBezTo>
                <a:cubicBezTo>
                  <a:pt x="293" y="158"/>
                  <a:pt x="293" y="192"/>
                  <a:pt x="293" y="221"/>
                </a:cubicBezTo>
                <a:cubicBezTo>
                  <a:pt x="302" y="216"/>
                  <a:pt x="302" y="216"/>
                  <a:pt x="302" y="216"/>
                </a:cubicBezTo>
                <a:cubicBezTo>
                  <a:pt x="316" y="210"/>
                  <a:pt x="316" y="210"/>
                  <a:pt x="316" y="210"/>
                </a:cubicBezTo>
                <a:cubicBezTo>
                  <a:pt x="316" y="114"/>
                  <a:pt x="316" y="114"/>
                  <a:pt x="316" y="114"/>
                </a:cubicBezTo>
                <a:cubicBezTo>
                  <a:pt x="316" y="106"/>
                  <a:pt x="312" y="95"/>
                  <a:pt x="306" y="88"/>
                </a:cubicBezTo>
                <a:close/>
                <a:moveTo>
                  <a:pt x="224" y="95"/>
                </a:moveTo>
                <a:cubicBezTo>
                  <a:pt x="222" y="95"/>
                  <a:pt x="219" y="94"/>
                  <a:pt x="219" y="91"/>
                </a:cubicBezTo>
                <a:cubicBezTo>
                  <a:pt x="219" y="34"/>
                  <a:pt x="219" y="34"/>
                  <a:pt x="219" y="34"/>
                </a:cubicBezTo>
                <a:cubicBezTo>
                  <a:pt x="280" y="95"/>
                  <a:pt x="280" y="95"/>
                  <a:pt x="280" y="95"/>
                </a:cubicBezTo>
                <a:cubicBezTo>
                  <a:pt x="224" y="95"/>
                  <a:pt x="224" y="95"/>
                  <a:pt x="224" y="95"/>
                </a:cubicBezTo>
                <a:close/>
                <a:moveTo>
                  <a:pt x="66" y="334"/>
                </a:moveTo>
                <a:cubicBezTo>
                  <a:pt x="66" y="334"/>
                  <a:pt x="66" y="334"/>
                  <a:pt x="211" y="334"/>
                </a:cubicBezTo>
                <a:cubicBezTo>
                  <a:pt x="212" y="327"/>
                  <a:pt x="212" y="327"/>
                  <a:pt x="212" y="327"/>
                </a:cubicBezTo>
                <a:cubicBezTo>
                  <a:pt x="199" y="314"/>
                  <a:pt x="199" y="314"/>
                  <a:pt x="199" y="314"/>
                </a:cubicBezTo>
                <a:cubicBezTo>
                  <a:pt x="197" y="312"/>
                  <a:pt x="197" y="312"/>
                  <a:pt x="197" y="312"/>
                </a:cubicBezTo>
                <a:cubicBezTo>
                  <a:pt x="170" y="312"/>
                  <a:pt x="129" y="312"/>
                  <a:pt x="66" y="312"/>
                </a:cubicBezTo>
                <a:cubicBezTo>
                  <a:pt x="60" y="312"/>
                  <a:pt x="55" y="317"/>
                  <a:pt x="55" y="323"/>
                </a:cubicBezTo>
                <a:cubicBezTo>
                  <a:pt x="55" y="330"/>
                  <a:pt x="60" y="334"/>
                  <a:pt x="66" y="334"/>
                </a:cubicBezTo>
                <a:close/>
                <a:moveTo>
                  <a:pt x="347" y="258"/>
                </a:moveTo>
                <a:cubicBezTo>
                  <a:pt x="347" y="258"/>
                  <a:pt x="347" y="258"/>
                  <a:pt x="322" y="254"/>
                </a:cubicBezTo>
                <a:cubicBezTo>
                  <a:pt x="322" y="254"/>
                  <a:pt x="322" y="254"/>
                  <a:pt x="309" y="231"/>
                </a:cubicBezTo>
                <a:cubicBezTo>
                  <a:pt x="309" y="231"/>
                  <a:pt x="309" y="231"/>
                  <a:pt x="286" y="242"/>
                </a:cubicBezTo>
                <a:cubicBezTo>
                  <a:pt x="286" y="242"/>
                  <a:pt x="286" y="242"/>
                  <a:pt x="263" y="231"/>
                </a:cubicBezTo>
                <a:cubicBezTo>
                  <a:pt x="263" y="231"/>
                  <a:pt x="263" y="231"/>
                  <a:pt x="251" y="254"/>
                </a:cubicBezTo>
                <a:cubicBezTo>
                  <a:pt x="251" y="254"/>
                  <a:pt x="251" y="254"/>
                  <a:pt x="225" y="258"/>
                </a:cubicBezTo>
                <a:cubicBezTo>
                  <a:pt x="225" y="258"/>
                  <a:pt x="225" y="258"/>
                  <a:pt x="229" y="284"/>
                </a:cubicBezTo>
                <a:cubicBezTo>
                  <a:pt x="229" y="284"/>
                  <a:pt x="229" y="284"/>
                  <a:pt x="211" y="303"/>
                </a:cubicBezTo>
                <a:cubicBezTo>
                  <a:pt x="211" y="303"/>
                  <a:pt x="211" y="303"/>
                  <a:pt x="229" y="322"/>
                </a:cubicBezTo>
                <a:cubicBezTo>
                  <a:pt x="229" y="322"/>
                  <a:pt x="229" y="322"/>
                  <a:pt x="225" y="348"/>
                </a:cubicBezTo>
                <a:cubicBezTo>
                  <a:pt x="225" y="348"/>
                  <a:pt x="225" y="348"/>
                  <a:pt x="251" y="352"/>
                </a:cubicBezTo>
                <a:cubicBezTo>
                  <a:pt x="251" y="352"/>
                  <a:pt x="251" y="352"/>
                  <a:pt x="263" y="375"/>
                </a:cubicBezTo>
                <a:cubicBezTo>
                  <a:pt x="263" y="375"/>
                  <a:pt x="263" y="375"/>
                  <a:pt x="286" y="364"/>
                </a:cubicBezTo>
                <a:cubicBezTo>
                  <a:pt x="286" y="364"/>
                  <a:pt x="286" y="364"/>
                  <a:pt x="309" y="375"/>
                </a:cubicBezTo>
                <a:cubicBezTo>
                  <a:pt x="309" y="375"/>
                  <a:pt x="309" y="375"/>
                  <a:pt x="322" y="352"/>
                </a:cubicBezTo>
                <a:cubicBezTo>
                  <a:pt x="322" y="352"/>
                  <a:pt x="322" y="352"/>
                  <a:pt x="347" y="348"/>
                </a:cubicBezTo>
                <a:cubicBezTo>
                  <a:pt x="347" y="348"/>
                  <a:pt x="347" y="348"/>
                  <a:pt x="343" y="322"/>
                </a:cubicBezTo>
                <a:cubicBezTo>
                  <a:pt x="361" y="303"/>
                  <a:pt x="361" y="303"/>
                  <a:pt x="361" y="303"/>
                </a:cubicBezTo>
                <a:cubicBezTo>
                  <a:pt x="361" y="303"/>
                  <a:pt x="361" y="303"/>
                  <a:pt x="343" y="284"/>
                </a:cubicBezTo>
                <a:cubicBezTo>
                  <a:pt x="343" y="284"/>
                  <a:pt x="343" y="284"/>
                  <a:pt x="347" y="258"/>
                </a:cubicBezTo>
                <a:close/>
                <a:moveTo>
                  <a:pt x="286" y="343"/>
                </a:moveTo>
                <a:cubicBezTo>
                  <a:pt x="264" y="343"/>
                  <a:pt x="247" y="325"/>
                  <a:pt x="247" y="303"/>
                </a:cubicBezTo>
                <a:cubicBezTo>
                  <a:pt x="247" y="281"/>
                  <a:pt x="264" y="263"/>
                  <a:pt x="286" y="263"/>
                </a:cubicBezTo>
                <a:cubicBezTo>
                  <a:pt x="308" y="263"/>
                  <a:pt x="325" y="281"/>
                  <a:pt x="325" y="303"/>
                </a:cubicBezTo>
                <a:cubicBezTo>
                  <a:pt x="325" y="325"/>
                  <a:pt x="308" y="343"/>
                  <a:pt x="286" y="343"/>
                </a:cubicBezTo>
                <a:close/>
                <a:moveTo>
                  <a:pt x="285" y="383"/>
                </a:moveTo>
                <a:cubicBezTo>
                  <a:pt x="270" y="451"/>
                  <a:pt x="270" y="451"/>
                  <a:pt x="270" y="451"/>
                </a:cubicBezTo>
                <a:cubicBezTo>
                  <a:pt x="254" y="427"/>
                  <a:pt x="254" y="427"/>
                  <a:pt x="254" y="427"/>
                </a:cubicBezTo>
                <a:cubicBezTo>
                  <a:pt x="228" y="442"/>
                  <a:pt x="228" y="442"/>
                  <a:pt x="228" y="442"/>
                </a:cubicBezTo>
                <a:cubicBezTo>
                  <a:pt x="237" y="402"/>
                  <a:pt x="241" y="382"/>
                  <a:pt x="243" y="372"/>
                </a:cubicBezTo>
                <a:cubicBezTo>
                  <a:pt x="249" y="383"/>
                  <a:pt x="249" y="383"/>
                  <a:pt x="249" y="383"/>
                </a:cubicBezTo>
                <a:cubicBezTo>
                  <a:pt x="256" y="397"/>
                  <a:pt x="256" y="397"/>
                  <a:pt x="256" y="397"/>
                </a:cubicBezTo>
                <a:cubicBezTo>
                  <a:pt x="270" y="390"/>
                  <a:pt x="270" y="390"/>
                  <a:pt x="270" y="390"/>
                </a:cubicBezTo>
                <a:lnTo>
                  <a:pt x="285" y="383"/>
                </a:lnTo>
                <a:close/>
                <a:moveTo>
                  <a:pt x="329" y="373"/>
                </a:moveTo>
                <a:cubicBezTo>
                  <a:pt x="343" y="427"/>
                  <a:pt x="343" y="427"/>
                  <a:pt x="343" y="427"/>
                </a:cubicBezTo>
                <a:cubicBezTo>
                  <a:pt x="317" y="413"/>
                  <a:pt x="317" y="413"/>
                  <a:pt x="317" y="413"/>
                </a:cubicBezTo>
                <a:cubicBezTo>
                  <a:pt x="302" y="438"/>
                  <a:pt x="302" y="438"/>
                  <a:pt x="302" y="438"/>
                </a:cubicBezTo>
                <a:cubicBezTo>
                  <a:pt x="294" y="405"/>
                  <a:pt x="290" y="390"/>
                  <a:pt x="288" y="383"/>
                </a:cubicBezTo>
                <a:cubicBezTo>
                  <a:pt x="302" y="390"/>
                  <a:pt x="302" y="390"/>
                  <a:pt x="302" y="390"/>
                </a:cubicBezTo>
                <a:cubicBezTo>
                  <a:pt x="316" y="396"/>
                  <a:pt x="316" y="396"/>
                  <a:pt x="316" y="396"/>
                </a:cubicBezTo>
                <a:cubicBezTo>
                  <a:pt x="323" y="383"/>
                  <a:pt x="323" y="383"/>
                  <a:pt x="323" y="383"/>
                </a:cubicBezTo>
                <a:lnTo>
                  <a:pt x="329" y="3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a:extLst>
              <a:ext uri="{FF2B5EF4-FFF2-40B4-BE49-F238E27FC236}">
                <a16:creationId xmlns:a16="http://schemas.microsoft.com/office/drawing/2014/main" id="{0FCDBFAC-D0BE-4C2E-90CC-6291029CEC10}"/>
              </a:ext>
            </a:extLst>
          </p:cNvPr>
          <p:cNvSpPr>
            <a:spLocks noChangeAspect="1" noEditPoints="1"/>
          </p:cNvSpPr>
          <p:nvPr/>
        </p:nvSpPr>
        <p:spPr bwMode="auto">
          <a:xfrm>
            <a:off x="3882037" y="4981263"/>
            <a:ext cx="606874" cy="483485"/>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8">
            <a:extLst>
              <a:ext uri="{FF2B5EF4-FFF2-40B4-BE49-F238E27FC236}">
                <a16:creationId xmlns:a16="http://schemas.microsoft.com/office/drawing/2014/main" id="{9FE27DBD-2FEB-4A90-85A4-B6AAB8FC37FE}"/>
              </a:ext>
            </a:extLst>
          </p:cNvPr>
          <p:cNvSpPr>
            <a:spLocks noChangeAspect="1" noEditPoints="1"/>
          </p:cNvSpPr>
          <p:nvPr/>
        </p:nvSpPr>
        <p:spPr bwMode="auto">
          <a:xfrm>
            <a:off x="1372595" y="1904899"/>
            <a:ext cx="439643" cy="60659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 name="Freeform 7">
            <a:extLst>
              <a:ext uri="{FF2B5EF4-FFF2-40B4-BE49-F238E27FC236}">
                <a16:creationId xmlns:a16="http://schemas.microsoft.com/office/drawing/2014/main" id="{827E765D-972D-4366-BAC5-F8E9BD8A89E9}"/>
              </a:ext>
            </a:extLst>
          </p:cNvPr>
          <p:cNvSpPr>
            <a:spLocks noChangeAspect="1" noEditPoints="1"/>
          </p:cNvSpPr>
          <p:nvPr/>
        </p:nvSpPr>
        <p:spPr bwMode="auto">
          <a:xfrm>
            <a:off x="2630183" y="3501133"/>
            <a:ext cx="406834" cy="514404"/>
          </a:xfrm>
          <a:custGeom>
            <a:avLst/>
            <a:gdLst>
              <a:gd name="T0" fmla="*/ 327 w 338"/>
              <a:gd name="T1" fmla="*/ 94 h 427"/>
              <a:gd name="T2" fmla="*/ 244 w 338"/>
              <a:gd name="T3" fmla="*/ 12 h 427"/>
              <a:gd name="T4" fmla="*/ 216 w 338"/>
              <a:gd name="T5" fmla="*/ 0 h 427"/>
              <a:gd name="T6" fmla="*/ 23 w 338"/>
              <a:gd name="T7" fmla="*/ 0 h 427"/>
              <a:gd name="T8" fmla="*/ 0 w 338"/>
              <a:gd name="T9" fmla="*/ 24 h 427"/>
              <a:gd name="T10" fmla="*/ 0 w 338"/>
              <a:gd name="T11" fmla="*/ 404 h 427"/>
              <a:gd name="T12" fmla="*/ 23 w 338"/>
              <a:gd name="T13" fmla="*/ 427 h 427"/>
              <a:gd name="T14" fmla="*/ 315 w 338"/>
              <a:gd name="T15" fmla="*/ 427 h 427"/>
              <a:gd name="T16" fmla="*/ 338 w 338"/>
              <a:gd name="T17" fmla="*/ 404 h 427"/>
              <a:gd name="T18" fmla="*/ 338 w 338"/>
              <a:gd name="T19" fmla="*/ 122 h 427"/>
              <a:gd name="T20" fmla="*/ 327 w 338"/>
              <a:gd name="T21" fmla="*/ 94 h 427"/>
              <a:gd name="T22" fmla="*/ 234 w 338"/>
              <a:gd name="T23" fmla="*/ 36 h 427"/>
              <a:gd name="T24" fmla="*/ 300 w 338"/>
              <a:gd name="T25" fmla="*/ 102 h 427"/>
              <a:gd name="T26" fmla="*/ 240 w 338"/>
              <a:gd name="T27" fmla="*/ 102 h 427"/>
              <a:gd name="T28" fmla="*/ 234 w 338"/>
              <a:gd name="T29" fmla="*/ 97 h 427"/>
              <a:gd name="T30" fmla="*/ 234 w 338"/>
              <a:gd name="T31" fmla="*/ 36 h 427"/>
              <a:gd name="T32" fmla="*/ 24 w 338"/>
              <a:gd name="T33" fmla="*/ 403 h 427"/>
              <a:gd name="T34" fmla="*/ 24 w 338"/>
              <a:gd name="T35" fmla="*/ 24 h 427"/>
              <a:gd name="T36" fmla="*/ 210 w 338"/>
              <a:gd name="T37" fmla="*/ 24 h 427"/>
              <a:gd name="T38" fmla="*/ 210 w 338"/>
              <a:gd name="T39" fmla="*/ 97 h 427"/>
              <a:gd name="T40" fmla="*/ 240 w 338"/>
              <a:gd name="T41" fmla="*/ 126 h 427"/>
              <a:gd name="T42" fmla="*/ 314 w 338"/>
              <a:gd name="T43" fmla="*/ 126 h 427"/>
              <a:gd name="T44" fmla="*/ 314 w 338"/>
              <a:gd name="T45" fmla="*/ 403 h 427"/>
              <a:gd name="T46" fmla="*/ 24 w 338"/>
              <a:gd name="T47" fmla="*/ 403 h 427"/>
              <a:gd name="T48" fmla="*/ 59 w 338"/>
              <a:gd name="T49" fmla="*/ 143 h 427"/>
              <a:gd name="T50" fmla="*/ 71 w 338"/>
              <a:gd name="T51" fmla="*/ 131 h 427"/>
              <a:gd name="T52" fmla="*/ 157 w 338"/>
              <a:gd name="T53" fmla="*/ 131 h 427"/>
              <a:gd name="T54" fmla="*/ 169 w 338"/>
              <a:gd name="T55" fmla="*/ 143 h 427"/>
              <a:gd name="T56" fmla="*/ 157 w 338"/>
              <a:gd name="T57" fmla="*/ 155 h 427"/>
              <a:gd name="T58" fmla="*/ 71 w 338"/>
              <a:gd name="T59" fmla="*/ 155 h 427"/>
              <a:gd name="T60" fmla="*/ 59 w 338"/>
              <a:gd name="T61" fmla="*/ 143 h 427"/>
              <a:gd name="T62" fmla="*/ 279 w 338"/>
              <a:gd name="T63" fmla="*/ 210 h 427"/>
              <a:gd name="T64" fmla="*/ 267 w 338"/>
              <a:gd name="T65" fmla="*/ 222 h 427"/>
              <a:gd name="T66" fmla="*/ 71 w 338"/>
              <a:gd name="T67" fmla="*/ 222 h 427"/>
              <a:gd name="T68" fmla="*/ 59 w 338"/>
              <a:gd name="T69" fmla="*/ 210 h 427"/>
              <a:gd name="T70" fmla="*/ 71 w 338"/>
              <a:gd name="T71" fmla="*/ 198 h 427"/>
              <a:gd name="T72" fmla="*/ 267 w 338"/>
              <a:gd name="T73" fmla="*/ 198 h 427"/>
              <a:gd name="T74" fmla="*/ 279 w 338"/>
              <a:gd name="T75" fmla="*/ 210 h 427"/>
              <a:gd name="T76" fmla="*/ 279 w 338"/>
              <a:gd name="T77" fmla="*/ 278 h 427"/>
              <a:gd name="T78" fmla="*/ 267 w 338"/>
              <a:gd name="T79" fmla="*/ 290 h 427"/>
              <a:gd name="T80" fmla="*/ 71 w 338"/>
              <a:gd name="T81" fmla="*/ 290 h 427"/>
              <a:gd name="T82" fmla="*/ 59 w 338"/>
              <a:gd name="T83" fmla="*/ 278 h 427"/>
              <a:gd name="T84" fmla="*/ 71 w 338"/>
              <a:gd name="T85" fmla="*/ 266 h 427"/>
              <a:gd name="T86" fmla="*/ 267 w 338"/>
              <a:gd name="T87" fmla="*/ 266 h 427"/>
              <a:gd name="T88" fmla="*/ 279 w 338"/>
              <a:gd name="T89" fmla="*/ 278 h 427"/>
              <a:gd name="T90" fmla="*/ 279 w 338"/>
              <a:gd name="T91" fmla="*/ 345 h 427"/>
              <a:gd name="T92" fmla="*/ 267 w 338"/>
              <a:gd name="T93" fmla="*/ 357 h 427"/>
              <a:gd name="T94" fmla="*/ 71 w 338"/>
              <a:gd name="T95" fmla="*/ 357 h 427"/>
              <a:gd name="T96" fmla="*/ 59 w 338"/>
              <a:gd name="T97" fmla="*/ 345 h 427"/>
              <a:gd name="T98" fmla="*/ 71 w 338"/>
              <a:gd name="T99" fmla="*/ 333 h 427"/>
              <a:gd name="T100" fmla="*/ 267 w 338"/>
              <a:gd name="T101" fmla="*/ 333 h 427"/>
              <a:gd name="T102" fmla="*/ 279 w 338"/>
              <a:gd name="T103" fmla="*/ 345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427">
                <a:moveTo>
                  <a:pt x="327" y="94"/>
                </a:moveTo>
                <a:cubicBezTo>
                  <a:pt x="244" y="12"/>
                  <a:pt x="244" y="12"/>
                  <a:pt x="244" y="12"/>
                </a:cubicBezTo>
                <a:cubicBezTo>
                  <a:pt x="238" y="5"/>
                  <a:pt x="226" y="0"/>
                  <a:pt x="216" y="0"/>
                </a:cubicBezTo>
                <a:cubicBezTo>
                  <a:pt x="23" y="0"/>
                  <a:pt x="23" y="0"/>
                  <a:pt x="23" y="0"/>
                </a:cubicBezTo>
                <a:cubicBezTo>
                  <a:pt x="10" y="0"/>
                  <a:pt x="0" y="11"/>
                  <a:pt x="0" y="24"/>
                </a:cubicBezTo>
                <a:cubicBezTo>
                  <a:pt x="0" y="404"/>
                  <a:pt x="0" y="404"/>
                  <a:pt x="0" y="404"/>
                </a:cubicBezTo>
                <a:cubicBezTo>
                  <a:pt x="0" y="417"/>
                  <a:pt x="10" y="427"/>
                  <a:pt x="23" y="427"/>
                </a:cubicBezTo>
                <a:cubicBezTo>
                  <a:pt x="315" y="427"/>
                  <a:pt x="315" y="427"/>
                  <a:pt x="315" y="427"/>
                </a:cubicBezTo>
                <a:cubicBezTo>
                  <a:pt x="328" y="427"/>
                  <a:pt x="338" y="417"/>
                  <a:pt x="338" y="404"/>
                </a:cubicBezTo>
                <a:cubicBezTo>
                  <a:pt x="338" y="122"/>
                  <a:pt x="338" y="122"/>
                  <a:pt x="338" y="122"/>
                </a:cubicBezTo>
                <a:cubicBezTo>
                  <a:pt x="338" y="113"/>
                  <a:pt x="334" y="101"/>
                  <a:pt x="327" y="94"/>
                </a:cubicBezTo>
                <a:close/>
                <a:moveTo>
                  <a:pt x="234" y="36"/>
                </a:moveTo>
                <a:cubicBezTo>
                  <a:pt x="300" y="102"/>
                  <a:pt x="300" y="102"/>
                  <a:pt x="300" y="102"/>
                </a:cubicBezTo>
                <a:cubicBezTo>
                  <a:pt x="240" y="102"/>
                  <a:pt x="240" y="102"/>
                  <a:pt x="240" y="102"/>
                </a:cubicBezTo>
                <a:cubicBezTo>
                  <a:pt x="237" y="102"/>
                  <a:pt x="234" y="100"/>
                  <a:pt x="234" y="97"/>
                </a:cubicBezTo>
                <a:lnTo>
                  <a:pt x="234" y="36"/>
                </a:lnTo>
                <a:close/>
                <a:moveTo>
                  <a:pt x="24" y="403"/>
                </a:moveTo>
                <a:cubicBezTo>
                  <a:pt x="24" y="24"/>
                  <a:pt x="24" y="24"/>
                  <a:pt x="24" y="24"/>
                </a:cubicBezTo>
                <a:cubicBezTo>
                  <a:pt x="210" y="24"/>
                  <a:pt x="210" y="24"/>
                  <a:pt x="210" y="24"/>
                </a:cubicBezTo>
                <a:cubicBezTo>
                  <a:pt x="210" y="97"/>
                  <a:pt x="210" y="97"/>
                  <a:pt x="210" y="97"/>
                </a:cubicBezTo>
                <a:cubicBezTo>
                  <a:pt x="210" y="113"/>
                  <a:pt x="223" y="126"/>
                  <a:pt x="240" y="126"/>
                </a:cubicBezTo>
                <a:cubicBezTo>
                  <a:pt x="314" y="126"/>
                  <a:pt x="314" y="126"/>
                  <a:pt x="314" y="126"/>
                </a:cubicBezTo>
                <a:cubicBezTo>
                  <a:pt x="314" y="403"/>
                  <a:pt x="314" y="403"/>
                  <a:pt x="314" y="403"/>
                </a:cubicBezTo>
                <a:lnTo>
                  <a:pt x="24" y="403"/>
                </a:lnTo>
                <a:close/>
                <a:moveTo>
                  <a:pt x="59" y="143"/>
                </a:moveTo>
                <a:cubicBezTo>
                  <a:pt x="59" y="136"/>
                  <a:pt x="65" y="131"/>
                  <a:pt x="71" y="131"/>
                </a:cubicBezTo>
                <a:cubicBezTo>
                  <a:pt x="157" y="131"/>
                  <a:pt x="157" y="131"/>
                  <a:pt x="157" y="131"/>
                </a:cubicBezTo>
                <a:cubicBezTo>
                  <a:pt x="163" y="131"/>
                  <a:pt x="169" y="136"/>
                  <a:pt x="169" y="143"/>
                </a:cubicBezTo>
                <a:cubicBezTo>
                  <a:pt x="169" y="150"/>
                  <a:pt x="163" y="155"/>
                  <a:pt x="157" y="155"/>
                </a:cubicBezTo>
                <a:cubicBezTo>
                  <a:pt x="71" y="155"/>
                  <a:pt x="71" y="155"/>
                  <a:pt x="71" y="155"/>
                </a:cubicBezTo>
                <a:cubicBezTo>
                  <a:pt x="65" y="155"/>
                  <a:pt x="59" y="150"/>
                  <a:pt x="59" y="143"/>
                </a:cubicBezTo>
                <a:close/>
                <a:moveTo>
                  <a:pt x="279" y="210"/>
                </a:moveTo>
                <a:cubicBezTo>
                  <a:pt x="279" y="217"/>
                  <a:pt x="274" y="222"/>
                  <a:pt x="267" y="222"/>
                </a:cubicBezTo>
                <a:cubicBezTo>
                  <a:pt x="71" y="222"/>
                  <a:pt x="71" y="222"/>
                  <a:pt x="71" y="222"/>
                </a:cubicBezTo>
                <a:cubicBezTo>
                  <a:pt x="64" y="222"/>
                  <a:pt x="59" y="217"/>
                  <a:pt x="59" y="210"/>
                </a:cubicBezTo>
                <a:cubicBezTo>
                  <a:pt x="59" y="204"/>
                  <a:pt x="64" y="198"/>
                  <a:pt x="71" y="198"/>
                </a:cubicBezTo>
                <a:cubicBezTo>
                  <a:pt x="267" y="198"/>
                  <a:pt x="267" y="198"/>
                  <a:pt x="267" y="198"/>
                </a:cubicBezTo>
                <a:cubicBezTo>
                  <a:pt x="274" y="198"/>
                  <a:pt x="279" y="204"/>
                  <a:pt x="279" y="210"/>
                </a:cubicBezTo>
                <a:close/>
                <a:moveTo>
                  <a:pt x="279" y="278"/>
                </a:moveTo>
                <a:cubicBezTo>
                  <a:pt x="279" y="284"/>
                  <a:pt x="274" y="290"/>
                  <a:pt x="267" y="290"/>
                </a:cubicBezTo>
                <a:cubicBezTo>
                  <a:pt x="71" y="290"/>
                  <a:pt x="71" y="290"/>
                  <a:pt x="71" y="290"/>
                </a:cubicBezTo>
                <a:cubicBezTo>
                  <a:pt x="64" y="290"/>
                  <a:pt x="59" y="284"/>
                  <a:pt x="59" y="278"/>
                </a:cubicBezTo>
                <a:cubicBezTo>
                  <a:pt x="59" y="271"/>
                  <a:pt x="64" y="266"/>
                  <a:pt x="71" y="266"/>
                </a:cubicBezTo>
                <a:cubicBezTo>
                  <a:pt x="267" y="266"/>
                  <a:pt x="267" y="266"/>
                  <a:pt x="267" y="266"/>
                </a:cubicBezTo>
                <a:cubicBezTo>
                  <a:pt x="274" y="266"/>
                  <a:pt x="279" y="271"/>
                  <a:pt x="279" y="278"/>
                </a:cubicBezTo>
                <a:close/>
                <a:moveTo>
                  <a:pt x="279" y="345"/>
                </a:moveTo>
                <a:cubicBezTo>
                  <a:pt x="279" y="352"/>
                  <a:pt x="274" y="357"/>
                  <a:pt x="267" y="357"/>
                </a:cubicBezTo>
                <a:cubicBezTo>
                  <a:pt x="71" y="357"/>
                  <a:pt x="71" y="357"/>
                  <a:pt x="71" y="357"/>
                </a:cubicBezTo>
                <a:cubicBezTo>
                  <a:pt x="64" y="357"/>
                  <a:pt x="59" y="352"/>
                  <a:pt x="59" y="345"/>
                </a:cubicBezTo>
                <a:cubicBezTo>
                  <a:pt x="59" y="338"/>
                  <a:pt x="64" y="333"/>
                  <a:pt x="71" y="333"/>
                </a:cubicBezTo>
                <a:cubicBezTo>
                  <a:pt x="267" y="333"/>
                  <a:pt x="267" y="333"/>
                  <a:pt x="267" y="333"/>
                </a:cubicBezTo>
                <a:cubicBezTo>
                  <a:pt x="274" y="333"/>
                  <a:pt x="279" y="338"/>
                  <a:pt x="279" y="34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900235115"/>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chor="t">
            <a:normAutofit fontScale="90000"/>
          </a:bodyPr>
          <a:lstStyle/>
          <a:p>
            <a:r>
              <a:rPr lang="en-US" sz="3400" dirty="0">
                <a:solidFill>
                  <a:prstClr val="black"/>
                </a:solidFill>
              </a:rPr>
              <a:t>Flat Icons Set</a:t>
            </a:r>
            <a:br>
              <a:rPr lang="en-US" sz="4000" dirty="0">
                <a:solidFill>
                  <a:prstClr val="black"/>
                </a:solidFill>
              </a:rPr>
            </a:br>
            <a:r>
              <a:rPr lang="en-US" sz="2000" dirty="0">
                <a:solidFill>
                  <a:prstClr val="black"/>
                </a:solidFill>
              </a:rPr>
              <a:t>Product, Box, Dollar Symbol, Budget, Money, Shopping Cart, Sales, Trophy, Prize, Reward, Customer Satisfaction, Emotions, Happy, Satisfied, Neutral, Indifferent, Sad, Dissatisfied, Approval, Accept, Checkmark, Reject, Deny, Disapproval X-Mark, Crossmark</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4" name="Freeform 15">
            <a:extLst>
              <a:ext uri="{FF2B5EF4-FFF2-40B4-BE49-F238E27FC236}">
                <a16:creationId xmlns:a16="http://schemas.microsoft.com/office/drawing/2014/main" id="{2D9D4407-951F-4521-85BF-2183DC145F11}"/>
              </a:ext>
            </a:extLst>
          </p:cNvPr>
          <p:cNvSpPr>
            <a:spLocks noChangeAspect="1" noEditPoints="1"/>
          </p:cNvSpPr>
          <p:nvPr/>
        </p:nvSpPr>
        <p:spPr bwMode="auto">
          <a:xfrm>
            <a:off x="2693887" y="2565640"/>
            <a:ext cx="916568" cy="58550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44" name="Freeform 9">
            <a:extLst>
              <a:ext uri="{FF2B5EF4-FFF2-40B4-BE49-F238E27FC236}">
                <a16:creationId xmlns:a16="http://schemas.microsoft.com/office/drawing/2014/main" id="{D5817932-E90C-4F65-B1C6-40D6BD50D980}"/>
              </a:ext>
            </a:extLst>
          </p:cNvPr>
          <p:cNvSpPr>
            <a:spLocks noChangeAspect="1"/>
          </p:cNvSpPr>
          <p:nvPr/>
        </p:nvSpPr>
        <p:spPr bwMode="auto">
          <a:xfrm>
            <a:off x="4226752" y="2515200"/>
            <a:ext cx="376676" cy="686384"/>
          </a:xfrm>
          <a:custGeom>
            <a:avLst/>
            <a:gdLst>
              <a:gd name="T0" fmla="*/ 22 w 57"/>
              <a:gd name="T1" fmla="*/ 104 h 104"/>
              <a:gd name="T2" fmla="*/ 22 w 57"/>
              <a:gd name="T3" fmla="*/ 92 h 104"/>
              <a:gd name="T4" fmla="*/ 0 w 57"/>
              <a:gd name="T5" fmla="*/ 86 h 104"/>
              <a:gd name="T6" fmla="*/ 4 w 57"/>
              <a:gd name="T7" fmla="*/ 71 h 104"/>
              <a:gd name="T8" fmla="*/ 25 w 57"/>
              <a:gd name="T9" fmla="*/ 77 h 104"/>
              <a:gd name="T10" fmla="*/ 37 w 57"/>
              <a:gd name="T11" fmla="*/ 69 h 104"/>
              <a:gd name="T12" fmla="*/ 24 w 57"/>
              <a:gd name="T13" fmla="*/ 58 h 104"/>
              <a:gd name="T14" fmla="*/ 1 w 57"/>
              <a:gd name="T15" fmla="*/ 34 h 104"/>
              <a:gd name="T16" fmla="*/ 22 w 57"/>
              <a:gd name="T17" fmla="*/ 12 h 104"/>
              <a:gd name="T18" fmla="*/ 22 w 57"/>
              <a:gd name="T19" fmla="*/ 0 h 104"/>
              <a:gd name="T20" fmla="*/ 35 w 57"/>
              <a:gd name="T21" fmla="*/ 0 h 104"/>
              <a:gd name="T22" fmla="*/ 35 w 57"/>
              <a:gd name="T23" fmla="*/ 11 h 104"/>
              <a:gd name="T24" fmla="*/ 53 w 57"/>
              <a:gd name="T25" fmla="*/ 15 h 104"/>
              <a:gd name="T26" fmla="*/ 50 w 57"/>
              <a:gd name="T27" fmla="*/ 29 h 104"/>
              <a:gd name="T28" fmla="*/ 31 w 57"/>
              <a:gd name="T29" fmla="*/ 25 h 104"/>
              <a:gd name="T30" fmla="*/ 20 w 57"/>
              <a:gd name="T31" fmla="*/ 32 h 104"/>
              <a:gd name="T32" fmla="*/ 36 w 57"/>
              <a:gd name="T33" fmla="*/ 43 h 104"/>
              <a:gd name="T34" fmla="*/ 57 w 57"/>
              <a:gd name="T35" fmla="*/ 67 h 104"/>
              <a:gd name="T36" fmla="*/ 34 w 57"/>
              <a:gd name="T37" fmla="*/ 91 h 104"/>
              <a:gd name="T38" fmla="*/ 34 w 57"/>
              <a:gd name="T39" fmla="*/ 104 h 104"/>
              <a:gd name="T40" fmla="*/ 22 w 57"/>
              <a:gd name="T4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04">
                <a:moveTo>
                  <a:pt x="22" y="104"/>
                </a:moveTo>
                <a:cubicBezTo>
                  <a:pt x="22" y="92"/>
                  <a:pt x="22" y="92"/>
                  <a:pt x="22" y="92"/>
                </a:cubicBezTo>
                <a:cubicBezTo>
                  <a:pt x="13" y="91"/>
                  <a:pt x="5" y="89"/>
                  <a:pt x="0" y="86"/>
                </a:cubicBezTo>
                <a:cubicBezTo>
                  <a:pt x="4" y="71"/>
                  <a:pt x="4" y="71"/>
                  <a:pt x="4" y="71"/>
                </a:cubicBezTo>
                <a:cubicBezTo>
                  <a:pt x="9" y="74"/>
                  <a:pt x="17" y="77"/>
                  <a:pt x="25" y="77"/>
                </a:cubicBezTo>
                <a:cubicBezTo>
                  <a:pt x="32" y="77"/>
                  <a:pt x="37" y="74"/>
                  <a:pt x="37" y="69"/>
                </a:cubicBezTo>
                <a:cubicBezTo>
                  <a:pt x="37" y="64"/>
                  <a:pt x="33" y="61"/>
                  <a:pt x="24" y="58"/>
                </a:cubicBezTo>
                <a:cubicBezTo>
                  <a:pt x="10" y="53"/>
                  <a:pt x="1" y="47"/>
                  <a:pt x="1" y="34"/>
                </a:cubicBezTo>
                <a:cubicBezTo>
                  <a:pt x="1" y="23"/>
                  <a:pt x="9" y="14"/>
                  <a:pt x="22" y="12"/>
                </a:cubicBezTo>
                <a:cubicBezTo>
                  <a:pt x="22" y="0"/>
                  <a:pt x="22" y="0"/>
                  <a:pt x="22" y="0"/>
                </a:cubicBezTo>
                <a:cubicBezTo>
                  <a:pt x="35" y="0"/>
                  <a:pt x="35" y="0"/>
                  <a:pt x="35" y="0"/>
                </a:cubicBezTo>
                <a:cubicBezTo>
                  <a:pt x="35" y="11"/>
                  <a:pt x="35" y="11"/>
                  <a:pt x="35" y="11"/>
                </a:cubicBezTo>
                <a:cubicBezTo>
                  <a:pt x="43" y="11"/>
                  <a:pt x="49" y="13"/>
                  <a:pt x="53" y="15"/>
                </a:cubicBezTo>
                <a:cubicBezTo>
                  <a:pt x="50" y="29"/>
                  <a:pt x="50" y="29"/>
                  <a:pt x="50" y="29"/>
                </a:cubicBezTo>
                <a:cubicBezTo>
                  <a:pt x="46" y="28"/>
                  <a:pt x="40" y="25"/>
                  <a:pt x="31" y="25"/>
                </a:cubicBezTo>
                <a:cubicBezTo>
                  <a:pt x="23" y="25"/>
                  <a:pt x="20" y="29"/>
                  <a:pt x="20" y="32"/>
                </a:cubicBezTo>
                <a:cubicBezTo>
                  <a:pt x="20" y="36"/>
                  <a:pt x="25" y="39"/>
                  <a:pt x="36" y="43"/>
                </a:cubicBezTo>
                <a:cubicBezTo>
                  <a:pt x="51" y="49"/>
                  <a:pt x="57" y="56"/>
                  <a:pt x="57" y="67"/>
                </a:cubicBezTo>
                <a:cubicBezTo>
                  <a:pt x="57" y="79"/>
                  <a:pt x="49" y="88"/>
                  <a:pt x="34" y="91"/>
                </a:cubicBezTo>
                <a:cubicBezTo>
                  <a:pt x="34" y="104"/>
                  <a:pt x="34" y="104"/>
                  <a:pt x="34" y="104"/>
                </a:cubicBezTo>
                <a:lnTo>
                  <a:pt x="22" y="104"/>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46" name="Freeform 20">
            <a:extLst>
              <a:ext uri="{FF2B5EF4-FFF2-40B4-BE49-F238E27FC236}">
                <a16:creationId xmlns:a16="http://schemas.microsoft.com/office/drawing/2014/main" id="{C0B0AC19-85E2-4419-811E-479929883E98}"/>
              </a:ext>
            </a:extLst>
          </p:cNvPr>
          <p:cNvSpPr>
            <a:spLocks noChangeAspect="1" noEditPoints="1"/>
          </p:cNvSpPr>
          <p:nvPr/>
        </p:nvSpPr>
        <p:spPr bwMode="auto">
          <a:xfrm>
            <a:off x="1300434" y="2540220"/>
            <a:ext cx="721190" cy="636344"/>
          </a:xfrm>
          <a:custGeom>
            <a:avLst/>
            <a:gdLst>
              <a:gd name="T0" fmla="*/ 118 w 439"/>
              <a:gd name="T1" fmla="*/ 0 h 388"/>
              <a:gd name="T2" fmla="*/ 106 w 439"/>
              <a:gd name="T3" fmla="*/ 5 h 388"/>
              <a:gd name="T4" fmla="*/ 33 w 439"/>
              <a:gd name="T5" fmla="*/ 72 h 388"/>
              <a:gd name="T6" fmla="*/ 26 w 439"/>
              <a:gd name="T7" fmla="*/ 83 h 388"/>
              <a:gd name="T8" fmla="*/ 1 w 439"/>
              <a:gd name="T9" fmla="*/ 165 h 388"/>
              <a:gd name="T10" fmla="*/ 0 w 439"/>
              <a:gd name="T11" fmla="*/ 168 h 388"/>
              <a:gd name="T12" fmla="*/ 27 w 439"/>
              <a:gd name="T13" fmla="*/ 168 h 388"/>
              <a:gd name="T14" fmla="*/ 27 w 439"/>
              <a:gd name="T15" fmla="*/ 388 h 388"/>
              <a:gd name="T16" fmla="*/ 33 w 439"/>
              <a:gd name="T17" fmla="*/ 388 h 388"/>
              <a:gd name="T18" fmla="*/ 331 w 439"/>
              <a:gd name="T19" fmla="*/ 388 h 388"/>
              <a:gd name="T20" fmla="*/ 340 w 439"/>
              <a:gd name="T21" fmla="*/ 383 h 388"/>
              <a:gd name="T22" fmla="*/ 410 w 439"/>
              <a:gd name="T23" fmla="*/ 307 h 388"/>
              <a:gd name="T24" fmla="*/ 414 w 439"/>
              <a:gd name="T25" fmla="*/ 295 h 388"/>
              <a:gd name="T26" fmla="*/ 414 w 439"/>
              <a:gd name="T27" fmla="*/ 104 h 388"/>
              <a:gd name="T28" fmla="*/ 418 w 439"/>
              <a:gd name="T29" fmla="*/ 94 h 388"/>
              <a:gd name="T30" fmla="*/ 437 w 439"/>
              <a:gd name="T31" fmla="*/ 72 h 388"/>
              <a:gd name="T32" fmla="*/ 438 w 439"/>
              <a:gd name="T33" fmla="*/ 64 h 388"/>
              <a:gd name="T34" fmla="*/ 416 w 439"/>
              <a:gd name="T35" fmla="*/ 6 h 388"/>
              <a:gd name="T36" fmla="*/ 408 w 439"/>
              <a:gd name="T37" fmla="*/ 0 h 388"/>
              <a:gd name="T38" fmla="*/ 118 w 439"/>
              <a:gd name="T39" fmla="*/ 0 h 388"/>
              <a:gd name="T40" fmla="*/ 369 w 439"/>
              <a:gd name="T41" fmla="*/ 123 h 388"/>
              <a:gd name="T42" fmla="*/ 363 w 439"/>
              <a:gd name="T43" fmla="*/ 130 h 388"/>
              <a:gd name="T44" fmla="*/ 342 w 439"/>
              <a:gd name="T45" fmla="*/ 96 h 388"/>
              <a:gd name="T46" fmla="*/ 407 w 439"/>
              <a:gd name="T47" fmla="*/ 33 h 388"/>
              <a:gd name="T48" fmla="*/ 417 w 439"/>
              <a:gd name="T49" fmla="*/ 60 h 388"/>
              <a:gd name="T50" fmla="*/ 415 w 439"/>
              <a:gd name="T51" fmla="*/ 69 h 388"/>
              <a:gd name="T52" fmla="*/ 369 w 439"/>
              <a:gd name="T53" fmla="*/ 123 h 388"/>
              <a:gd name="T54" fmla="*/ 338 w 439"/>
              <a:gd name="T55" fmla="*/ 123 h 388"/>
              <a:gd name="T56" fmla="*/ 361 w 439"/>
              <a:gd name="T57" fmla="*/ 161 h 388"/>
              <a:gd name="T58" fmla="*/ 393 w 439"/>
              <a:gd name="T59" fmla="*/ 124 h 388"/>
              <a:gd name="T60" fmla="*/ 393 w 439"/>
              <a:gd name="T61" fmla="*/ 128 h 388"/>
              <a:gd name="T62" fmla="*/ 393 w 439"/>
              <a:gd name="T63" fmla="*/ 291 h 388"/>
              <a:gd name="T64" fmla="*/ 390 w 439"/>
              <a:gd name="T65" fmla="*/ 298 h 388"/>
              <a:gd name="T66" fmla="*/ 341 w 439"/>
              <a:gd name="T67" fmla="*/ 352 h 388"/>
              <a:gd name="T68" fmla="*/ 338 w 439"/>
              <a:gd name="T69" fmla="*/ 355 h 388"/>
              <a:gd name="T70" fmla="*/ 338 w 439"/>
              <a:gd name="T71" fmla="*/ 123 h 388"/>
              <a:gd name="T72" fmla="*/ 48 w 439"/>
              <a:gd name="T73" fmla="*/ 168 h 388"/>
              <a:gd name="T74" fmla="*/ 56 w 439"/>
              <a:gd name="T75" fmla="*/ 168 h 388"/>
              <a:gd name="T76" fmla="*/ 302 w 439"/>
              <a:gd name="T77" fmla="*/ 168 h 388"/>
              <a:gd name="T78" fmla="*/ 310 w 439"/>
              <a:gd name="T79" fmla="*/ 162 h 388"/>
              <a:gd name="T80" fmla="*/ 315 w 439"/>
              <a:gd name="T81" fmla="*/ 144 h 388"/>
              <a:gd name="T82" fmla="*/ 315 w 439"/>
              <a:gd name="T83" fmla="*/ 144 h 388"/>
              <a:gd name="T84" fmla="*/ 315 w 439"/>
              <a:gd name="T85" fmla="*/ 365 h 388"/>
              <a:gd name="T86" fmla="*/ 48 w 439"/>
              <a:gd name="T87" fmla="*/ 365 h 388"/>
              <a:gd name="T88" fmla="*/ 48 w 439"/>
              <a:gd name="T89" fmla="*/ 168 h 388"/>
              <a:gd name="T90" fmla="*/ 25 w 439"/>
              <a:gd name="T91" fmla="*/ 149 h 388"/>
              <a:gd name="T92" fmla="*/ 38 w 439"/>
              <a:gd name="T93" fmla="*/ 105 h 388"/>
              <a:gd name="T94" fmla="*/ 46 w 439"/>
              <a:gd name="T95" fmla="*/ 99 h 388"/>
              <a:gd name="T96" fmla="*/ 299 w 439"/>
              <a:gd name="T97" fmla="*/ 100 h 388"/>
              <a:gd name="T98" fmla="*/ 306 w 439"/>
              <a:gd name="T99" fmla="*/ 100 h 388"/>
              <a:gd name="T100" fmla="*/ 305 w 439"/>
              <a:gd name="T101" fmla="*/ 105 h 388"/>
              <a:gd name="T102" fmla="*/ 296 w 439"/>
              <a:gd name="T103" fmla="*/ 143 h 388"/>
              <a:gd name="T104" fmla="*/ 287 w 439"/>
              <a:gd name="T105" fmla="*/ 150 h 388"/>
              <a:gd name="T106" fmla="*/ 31 w 439"/>
              <a:gd name="T107" fmla="*/ 149 h 388"/>
              <a:gd name="T108" fmla="*/ 25 w 439"/>
              <a:gd name="T10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9" h="388">
                <a:moveTo>
                  <a:pt x="118" y="0"/>
                </a:moveTo>
                <a:cubicBezTo>
                  <a:pt x="114" y="1"/>
                  <a:pt x="109" y="2"/>
                  <a:pt x="106" y="5"/>
                </a:cubicBezTo>
                <a:cubicBezTo>
                  <a:pt x="81" y="27"/>
                  <a:pt x="57" y="49"/>
                  <a:pt x="33" y="72"/>
                </a:cubicBezTo>
                <a:cubicBezTo>
                  <a:pt x="30" y="75"/>
                  <a:pt x="27" y="79"/>
                  <a:pt x="26" y="83"/>
                </a:cubicBezTo>
                <a:cubicBezTo>
                  <a:pt x="17" y="110"/>
                  <a:pt x="9" y="138"/>
                  <a:pt x="1" y="165"/>
                </a:cubicBezTo>
                <a:cubicBezTo>
                  <a:pt x="0" y="166"/>
                  <a:pt x="0" y="167"/>
                  <a:pt x="0" y="168"/>
                </a:cubicBezTo>
                <a:cubicBezTo>
                  <a:pt x="9" y="168"/>
                  <a:pt x="18" y="168"/>
                  <a:pt x="27" y="168"/>
                </a:cubicBezTo>
                <a:cubicBezTo>
                  <a:pt x="27" y="242"/>
                  <a:pt x="27" y="314"/>
                  <a:pt x="27" y="388"/>
                </a:cubicBezTo>
                <a:cubicBezTo>
                  <a:pt x="30" y="388"/>
                  <a:pt x="31" y="388"/>
                  <a:pt x="33" y="388"/>
                </a:cubicBezTo>
                <a:cubicBezTo>
                  <a:pt x="133" y="388"/>
                  <a:pt x="232" y="387"/>
                  <a:pt x="331" y="388"/>
                </a:cubicBezTo>
                <a:cubicBezTo>
                  <a:pt x="335" y="388"/>
                  <a:pt x="338" y="386"/>
                  <a:pt x="340" y="383"/>
                </a:cubicBezTo>
                <a:cubicBezTo>
                  <a:pt x="364" y="358"/>
                  <a:pt x="387" y="332"/>
                  <a:pt x="410" y="307"/>
                </a:cubicBezTo>
                <a:cubicBezTo>
                  <a:pt x="413" y="304"/>
                  <a:pt x="414" y="299"/>
                  <a:pt x="414" y="295"/>
                </a:cubicBezTo>
                <a:cubicBezTo>
                  <a:pt x="414" y="231"/>
                  <a:pt x="414" y="168"/>
                  <a:pt x="414" y="104"/>
                </a:cubicBezTo>
                <a:cubicBezTo>
                  <a:pt x="414" y="100"/>
                  <a:pt x="415" y="97"/>
                  <a:pt x="418" y="94"/>
                </a:cubicBezTo>
                <a:cubicBezTo>
                  <a:pt x="424" y="87"/>
                  <a:pt x="430" y="79"/>
                  <a:pt x="437" y="72"/>
                </a:cubicBezTo>
                <a:cubicBezTo>
                  <a:pt x="439" y="69"/>
                  <a:pt x="439" y="67"/>
                  <a:pt x="438" y="64"/>
                </a:cubicBezTo>
                <a:cubicBezTo>
                  <a:pt x="431" y="45"/>
                  <a:pt x="423" y="25"/>
                  <a:pt x="416" y="6"/>
                </a:cubicBezTo>
                <a:cubicBezTo>
                  <a:pt x="415" y="1"/>
                  <a:pt x="412" y="0"/>
                  <a:pt x="408" y="0"/>
                </a:cubicBezTo>
                <a:cubicBezTo>
                  <a:pt x="368" y="0"/>
                  <a:pt x="129" y="0"/>
                  <a:pt x="118" y="0"/>
                </a:cubicBezTo>
                <a:close/>
                <a:moveTo>
                  <a:pt x="369" y="123"/>
                </a:moveTo>
                <a:cubicBezTo>
                  <a:pt x="367" y="125"/>
                  <a:pt x="365" y="127"/>
                  <a:pt x="363" y="130"/>
                </a:cubicBezTo>
                <a:cubicBezTo>
                  <a:pt x="356" y="118"/>
                  <a:pt x="349" y="107"/>
                  <a:pt x="342" y="96"/>
                </a:cubicBezTo>
                <a:cubicBezTo>
                  <a:pt x="363" y="75"/>
                  <a:pt x="385" y="54"/>
                  <a:pt x="407" y="33"/>
                </a:cubicBezTo>
                <a:cubicBezTo>
                  <a:pt x="410" y="42"/>
                  <a:pt x="413" y="51"/>
                  <a:pt x="417" y="60"/>
                </a:cubicBezTo>
                <a:cubicBezTo>
                  <a:pt x="418" y="63"/>
                  <a:pt x="418" y="66"/>
                  <a:pt x="415" y="69"/>
                </a:cubicBezTo>
                <a:cubicBezTo>
                  <a:pt x="400" y="87"/>
                  <a:pt x="385" y="105"/>
                  <a:pt x="369" y="123"/>
                </a:cubicBezTo>
                <a:close/>
                <a:moveTo>
                  <a:pt x="338" y="123"/>
                </a:moveTo>
                <a:cubicBezTo>
                  <a:pt x="346" y="136"/>
                  <a:pt x="353" y="148"/>
                  <a:pt x="361" y="161"/>
                </a:cubicBezTo>
                <a:cubicBezTo>
                  <a:pt x="372" y="149"/>
                  <a:pt x="382" y="137"/>
                  <a:pt x="393" y="124"/>
                </a:cubicBezTo>
                <a:cubicBezTo>
                  <a:pt x="393" y="126"/>
                  <a:pt x="393" y="127"/>
                  <a:pt x="393" y="128"/>
                </a:cubicBezTo>
                <a:cubicBezTo>
                  <a:pt x="393" y="183"/>
                  <a:pt x="393" y="237"/>
                  <a:pt x="393" y="291"/>
                </a:cubicBezTo>
                <a:cubicBezTo>
                  <a:pt x="393" y="294"/>
                  <a:pt x="392" y="296"/>
                  <a:pt x="390" y="298"/>
                </a:cubicBezTo>
                <a:cubicBezTo>
                  <a:pt x="374" y="316"/>
                  <a:pt x="357" y="334"/>
                  <a:pt x="341" y="352"/>
                </a:cubicBezTo>
                <a:cubicBezTo>
                  <a:pt x="340" y="353"/>
                  <a:pt x="339" y="354"/>
                  <a:pt x="338" y="355"/>
                </a:cubicBezTo>
                <a:cubicBezTo>
                  <a:pt x="338" y="278"/>
                  <a:pt x="338" y="201"/>
                  <a:pt x="338" y="123"/>
                </a:cubicBezTo>
                <a:close/>
                <a:moveTo>
                  <a:pt x="48" y="168"/>
                </a:moveTo>
                <a:cubicBezTo>
                  <a:pt x="51" y="168"/>
                  <a:pt x="54" y="168"/>
                  <a:pt x="56" y="168"/>
                </a:cubicBezTo>
                <a:cubicBezTo>
                  <a:pt x="138" y="168"/>
                  <a:pt x="220" y="168"/>
                  <a:pt x="302" y="168"/>
                </a:cubicBezTo>
                <a:cubicBezTo>
                  <a:pt x="307" y="168"/>
                  <a:pt x="309" y="167"/>
                  <a:pt x="310" y="162"/>
                </a:cubicBezTo>
                <a:cubicBezTo>
                  <a:pt x="311" y="156"/>
                  <a:pt x="313" y="150"/>
                  <a:pt x="315" y="144"/>
                </a:cubicBezTo>
                <a:cubicBezTo>
                  <a:pt x="315" y="144"/>
                  <a:pt x="315" y="144"/>
                  <a:pt x="315" y="144"/>
                </a:cubicBezTo>
                <a:cubicBezTo>
                  <a:pt x="315" y="218"/>
                  <a:pt x="315" y="292"/>
                  <a:pt x="315" y="365"/>
                </a:cubicBezTo>
                <a:cubicBezTo>
                  <a:pt x="226" y="365"/>
                  <a:pt x="138" y="365"/>
                  <a:pt x="48" y="365"/>
                </a:cubicBezTo>
                <a:cubicBezTo>
                  <a:pt x="48" y="300"/>
                  <a:pt x="48" y="234"/>
                  <a:pt x="48" y="168"/>
                </a:cubicBezTo>
                <a:close/>
                <a:moveTo>
                  <a:pt x="25" y="149"/>
                </a:moveTo>
                <a:cubicBezTo>
                  <a:pt x="29" y="135"/>
                  <a:pt x="34" y="119"/>
                  <a:pt x="38" y="105"/>
                </a:cubicBezTo>
                <a:cubicBezTo>
                  <a:pt x="39" y="100"/>
                  <a:pt x="42" y="99"/>
                  <a:pt x="46" y="99"/>
                </a:cubicBezTo>
                <a:cubicBezTo>
                  <a:pt x="131" y="99"/>
                  <a:pt x="215" y="100"/>
                  <a:pt x="299" y="100"/>
                </a:cubicBezTo>
                <a:cubicBezTo>
                  <a:pt x="301" y="100"/>
                  <a:pt x="303" y="100"/>
                  <a:pt x="306" y="100"/>
                </a:cubicBezTo>
                <a:cubicBezTo>
                  <a:pt x="306" y="101"/>
                  <a:pt x="305" y="104"/>
                  <a:pt x="305" y="105"/>
                </a:cubicBezTo>
                <a:cubicBezTo>
                  <a:pt x="302" y="118"/>
                  <a:pt x="298" y="130"/>
                  <a:pt x="296" y="143"/>
                </a:cubicBezTo>
                <a:cubicBezTo>
                  <a:pt x="295" y="148"/>
                  <a:pt x="293" y="150"/>
                  <a:pt x="287" y="150"/>
                </a:cubicBezTo>
                <a:cubicBezTo>
                  <a:pt x="202" y="149"/>
                  <a:pt x="117" y="149"/>
                  <a:pt x="31" y="149"/>
                </a:cubicBezTo>
                <a:cubicBezTo>
                  <a:pt x="29" y="149"/>
                  <a:pt x="28" y="149"/>
                  <a:pt x="25" y="149"/>
                </a:cubicBezTo>
                <a:close/>
              </a:path>
            </a:pathLst>
          </a:custGeom>
          <a:solidFill>
            <a:schemeClr val="bg2">
              <a:lumMod val="50000"/>
            </a:schemeClr>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47" name="Freeform 20">
            <a:extLst>
              <a:ext uri="{FF2B5EF4-FFF2-40B4-BE49-F238E27FC236}">
                <a16:creationId xmlns:a16="http://schemas.microsoft.com/office/drawing/2014/main" id="{BCEE6610-0B2B-4D76-BED6-A294C612E2E3}"/>
              </a:ext>
            </a:extLst>
          </p:cNvPr>
          <p:cNvSpPr>
            <a:spLocks noChangeAspect="1" noEditPoints="1"/>
          </p:cNvSpPr>
          <p:nvPr/>
        </p:nvSpPr>
        <p:spPr bwMode="auto">
          <a:xfrm>
            <a:off x="10051825" y="4244911"/>
            <a:ext cx="788470" cy="695709"/>
          </a:xfrm>
          <a:custGeom>
            <a:avLst/>
            <a:gdLst>
              <a:gd name="T0" fmla="*/ 118 w 439"/>
              <a:gd name="T1" fmla="*/ 0 h 388"/>
              <a:gd name="T2" fmla="*/ 106 w 439"/>
              <a:gd name="T3" fmla="*/ 5 h 388"/>
              <a:gd name="T4" fmla="*/ 33 w 439"/>
              <a:gd name="T5" fmla="*/ 72 h 388"/>
              <a:gd name="T6" fmla="*/ 26 w 439"/>
              <a:gd name="T7" fmla="*/ 83 h 388"/>
              <a:gd name="T8" fmla="*/ 1 w 439"/>
              <a:gd name="T9" fmla="*/ 165 h 388"/>
              <a:gd name="T10" fmla="*/ 0 w 439"/>
              <a:gd name="T11" fmla="*/ 168 h 388"/>
              <a:gd name="T12" fmla="*/ 27 w 439"/>
              <a:gd name="T13" fmla="*/ 168 h 388"/>
              <a:gd name="T14" fmla="*/ 27 w 439"/>
              <a:gd name="T15" fmla="*/ 388 h 388"/>
              <a:gd name="T16" fmla="*/ 33 w 439"/>
              <a:gd name="T17" fmla="*/ 388 h 388"/>
              <a:gd name="T18" fmla="*/ 331 w 439"/>
              <a:gd name="T19" fmla="*/ 388 h 388"/>
              <a:gd name="T20" fmla="*/ 340 w 439"/>
              <a:gd name="T21" fmla="*/ 383 h 388"/>
              <a:gd name="T22" fmla="*/ 410 w 439"/>
              <a:gd name="T23" fmla="*/ 307 h 388"/>
              <a:gd name="T24" fmla="*/ 414 w 439"/>
              <a:gd name="T25" fmla="*/ 295 h 388"/>
              <a:gd name="T26" fmla="*/ 414 w 439"/>
              <a:gd name="T27" fmla="*/ 104 h 388"/>
              <a:gd name="T28" fmla="*/ 418 w 439"/>
              <a:gd name="T29" fmla="*/ 94 h 388"/>
              <a:gd name="T30" fmla="*/ 437 w 439"/>
              <a:gd name="T31" fmla="*/ 72 h 388"/>
              <a:gd name="T32" fmla="*/ 438 w 439"/>
              <a:gd name="T33" fmla="*/ 64 h 388"/>
              <a:gd name="T34" fmla="*/ 416 w 439"/>
              <a:gd name="T35" fmla="*/ 6 h 388"/>
              <a:gd name="T36" fmla="*/ 408 w 439"/>
              <a:gd name="T37" fmla="*/ 0 h 388"/>
              <a:gd name="T38" fmla="*/ 118 w 439"/>
              <a:gd name="T39" fmla="*/ 0 h 388"/>
              <a:gd name="T40" fmla="*/ 369 w 439"/>
              <a:gd name="T41" fmla="*/ 123 h 388"/>
              <a:gd name="T42" fmla="*/ 363 w 439"/>
              <a:gd name="T43" fmla="*/ 130 h 388"/>
              <a:gd name="T44" fmla="*/ 342 w 439"/>
              <a:gd name="T45" fmla="*/ 96 h 388"/>
              <a:gd name="T46" fmla="*/ 407 w 439"/>
              <a:gd name="T47" fmla="*/ 33 h 388"/>
              <a:gd name="T48" fmla="*/ 417 w 439"/>
              <a:gd name="T49" fmla="*/ 60 h 388"/>
              <a:gd name="T50" fmla="*/ 415 w 439"/>
              <a:gd name="T51" fmla="*/ 69 h 388"/>
              <a:gd name="T52" fmla="*/ 369 w 439"/>
              <a:gd name="T53" fmla="*/ 123 h 388"/>
              <a:gd name="T54" fmla="*/ 338 w 439"/>
              <a:gd name="T55" fmla="*/ 123 h 388"/>
              <a:gd name="T56" fmla="*/ 361 w 439"/>
              <a:gd name="T57" fmla="*/ 161 h 388"/>
              <a:gd name="T58" fmla="*/ 393 w 439"/>
              <a:gd name="T59" fmla="*/ 124 h 388"/>
              <a:gd name="T60" fmla="*/ 393 w 439"/>
              <a:gd name="T61" fmla="*/ 128 h 388"/>
              <a:gd name="T62" fmla="*/ 393 w 439"/>
              <a:gd name="T63" fmla="*/ 291 h 388"/>
              <a:gd name="T64" fmla="*/ 390 w 439"/>
              <a:gd name="T65" fmla="*/ 298 h 388"/>
              <a:gd name="T66" fmla="*/ 341 w 439"/>
              <a:gd name="T67" fmla="*/ 352 h 388"/>
              <a:gd name="T68" fmla="*/ 338 w 439"/>
              <a:gd name="T69" fmla="*/ 355 h 388"/>
              <a:gd name="T70" fmla="*/ 338 w 439"/>
              <a:gd name="T71" fmla="*/ 123 h 388"/>
              <a:gd name="T72" fmla="*/ 48 w 439"/>
              <a:gd name="T73" fmla="*/ 168 h 388"/>
              <a:gd name="T74" fmla="*/ 56 w 439"/>
              <a:gd name="T75" fmla="*/ 168 h 388"/>
              <a:gd name="T76" fmla="*/ 302 w 439"/>
              <a:gd name="T77" fmla="*/ 168 h 388"/>
              <a:gd name="T78" fmla="*/ 310 w 439"/>
              <a:gd name="T79" fmla="*/ 162 h 388"/>
              <a:gd name="T80" fmla="*/ 315 w 439"/>
              <a:gd name="T81" fmla="*/ 144 h 388"/>
              <a:gd name="T82" fmla="*/ 315 w 439"/>
              <a:gd name="T83" fmla="*/ 144 h 388"/>
              <a:gd name="T84" fmla="*/ 315 w 439"/>
              <a:gd name="T85" fmla="*/ 365 h 388"/>
              <a:gd name="T86" fmla="*/ 48 w 439"/>
              <a:gd name="T87" fmla="*/ 365 h 388"/>
              <a:gd name="T88" fmla="*/ 48 w 439"/>
              <a:gd name="T89" fmla="*/ 168 h 388"/>
              <a:gd name="T90" fmla="*/ 25 w 439"/>
              <a:gd name="T91" fmla="*/ 149 h 388"/>
              <a:gd name="T92" fmla="*/ 38 w 439"/>
              <a:gd name="T93" fmla="*/ 105 h 388"/>
              <a:gd name="T94" fmla="*/ 46 w 439"/>
              <a:gd name="T95" fmla="*/ 99 h 388"/>
              <a:gd name="T96" fmla="*/ 299 w 439"/>
              <a:gd name="T97" fmla="*/ 100 h 388"/>
              <a:gd name="T98" fmla="*/ 306 w 439"/>
              <a:gd name="T99" fmla="*/ 100 h 388"/>
              <a:gd name="T100" fmla="*/ 305 w 439"/>
              <a:gd name="T101" fmla="*/ 105 h 388"/>
              <a:gd name="T102" fmla="*/ 296 w 439"/>
              <a:gd name="T103" fmla="*/ 143 h 388"/>
              <a:gd name="T104" fmla="*/ 287 w 439"/>
              <a:gd name="T105" fmla="*/ 150 h 388"/>
              <a:gd name="T106" fmla="*/ 31 w 439"/>
              <a:gd name="T107" fmla="*/ 149 h 388"/>
              <a:gd name="T108" fmla="*/ 25 w 439"/>
              <a:gd name="T10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9" h="388">
                <a:moveTo>
                  <a:pt x="118" y="0"/>
                </a:moveTo>
                <a:cubicBezTo>
                  <a:pt x="114" y="1"/>
                  <a:pt x="109" y="2"/>
                  <a:pt x="106" y="5"/>
                </a:cubicBezTo>
                <a:cubicBezTo>
                  <a:pt x="81" y="27"/>
                  <a:pt x="57" y="49"/>
                  <a:pt x="33" y="72"/>
                </a:cubicBezTo>
                <a:cubicBezTo>
                  <a:pt x="30" y="75"/>
                  <a:pt x="27" y="79"/>
                  <a:pt x="26" y="83"/>
                </a:cubicBezTo>
                <a:cubicBezTo>
                  <a:pt x="17" y="110"/>
                  <a:pt x="9" y="138"/>
                  <a:pt x="1" y="165"/>
                </a:cubicBezTo>
                <a:cubicBezTo>
                  <a:pt x="0" y="166"/>
                  <a:pt x="0" y="167"/>
                  <a:pt x="0" y="168"/>
                </a:cubicBezTo>
                <a:cubicBezTo>
                  <a:pt x="9" y="168"/>
                  <a:pt x="18" y="168"/>
                  <a:pt x="27" y="168"/>
                </a:cubicBezTo>
                <a:cubicBezTo>
                  <a:pt x="27" y="242"/>
                  <a:pt x="27" y="314"/>
                  <a:pt x="27" y="388"/>
                </a:cubicBezTo>
                <a:cubicBezTo>
                  <a:pt x="30" y="388"/>
                  <a:pt x="31" y="388"/>
                  <a:pt x="33" y="388"/>
                </a:cubicBezTo>
                <a:cubicBezTo>
                  <a:pt x="133" y="388"/>
                  <a:pt x="232" y="387"/>
                  <a:pt x="331" y="388"/>
                </a:cubicBezTo>
                <a:cubicBezTo>
                  <a:pt x="335" y="388"/>
                  <a:pt x="338" y="386"/>
                  <a:pt x="340" y="383"/>
                </a:cubicBezTo>
                <a:cubicBezTo>
                  <a:pt x="364" y="358"/>
                  <a:pt x="387" y="332"/>
                  <a:pt x="410" y="307"/>
                </a:cubicBezTo>
                <a:cubicBezTo>
                  <a:pt x="413" y="304"/>
                  <a:pt x="414" y="299"/>
                  <a:pt x="414" y="295"/>
                </a:cubicBezTo>
                <a:cubicBezTo>
                  <a:pt x="414" y="231"/>
                  <a:pt x="414" y="168"/>
                  <a:pt x="414" y="104"/>
                </a:cubicBezTo>
                <a:cubicBezTo>
                  <a:pt x="414" y="100"/>
                  <a:pt x="415" y="97"/>
                  <a:pt x="418" y="94"/>
                </a:cubicBezTo>
                <a:cubicBezTo>
                  <a:pt x="424" y="87"/>
                  <a:pt x="430" y="79"/>
                  <a:pt x="437" y="72"/>
                </a:cubicBezTo>
                <a:cubicBezTo>
                  <a:pt x="439" y="69"/>
                  <a:pt x="439" y="67"/>
                  <a:pt x="438" y="64"/>
                </a:cubicBezTo>
                <a:cubicBezTo>
                  <a:pt x="431" y="45"/>
                  <a:pt x="423" y="25"/>
                  <a:pt x="416" y="6"/>
                </a:cubicBezTo>
                <a:cubicBezTo>
                  <a:pt x="415" y="1"/>
                  <a:pt x="412" y="0"/>
                  <a:pt x="408" y="0"/>
                </a:cubicBezTo>
                <a:cubicBezTo>
                  <a:pt x="368" y="0"/>
                  <a:pt x="129" y="0"/>
                  <a:pt x="118" y="0"/>
                </a:cubicBezTo>
                <a:close/>
                <a:moveTo>
                  <a:pt x="369" y="123"/>
                </a:moveTo>
                <a:cubicBezTo>
                  <a:pt x="367" y="125"/>
                  <a:pt x="365" y="127"/>
                  <a:pt x="363" y="130"/>
                </a:cubicBezTo>
                <a:cubicBezTo>
                  <a:pt x="356" y="118"/>
                  <a:pt x="349" y="107"/>
                  <a:pt x="342" y="96"/>
                </a:cubicBezTo>
                <a:cubicBezTo>
                  <a:pt x="363" y="75"/>
                  <a:pt x="385" y="54"/>
                  <a:pt x="407" y="33"/>
                </a:cubicBezTo>
                <a:cubicBezTo>
                  <a:pt x="410" y="42"/>
                  <a:pt x="413" y="51"/>
                  <a:pt x="417" y="60"/>
                </a:cubicBezTo>
                <a:cubicBezTo>
                  <a:pt x="418" y="63"/>
                  <a:pt x="418" y="66"/>
                  <a:pt x="415" y="69"/>
                </a:cubicBezTo>
                <a:cubicBezTo>
                  <a:pt x="400" y="87"/>
                  <a:pt x="385" y="105"/>
                  <a:pt x="369" y="123"/>
                </a:cubicBezTo>
                <a:close/>
                <a:moveTo>
                  <a:pt x="338" y="123"/>
                </a:moveTo>
                <a:cubicBezTo>
                  <a:pt x="346" y="136"/>
                  <a:pt x="353" y="148"/>
                  <a:pt x="361" y="161"/>
                </a:cubicBezTo>
                <a:cubicBezTo>
                  <a:pt x="372" y="149"/>
                  <a:pt x="382" y="137"/>
                  <a:pt x="393" y="124"/>
                </a:cubicBezTo>
                <a:cubicBezTo>
                  <a:pt x="393" y="126"/>
                  <a:pt x="393" y="127"/>
                  <a:pt x="393" y="128"/>
                </a:cubicBezTo>
                <a:cubicBezTo>
                  <a:pt x="393" y="183"/>
                  <a:pt x="393" y="237"/>
                  <a:pt x="393" y="291"/>
                </a:cubicBezTo>
                <a:cubicBezTo>
                  <a:pt x="393" y="294"/>
                  <a:pt x="392" y="296"/>
                  <a:pt x="390" y="298"/>
                </a:cubicBezTo>
                <a:cubicBezTo>
                  <a:pt x="374" y="316"/>
                  <a:pt x="357" y="334"/>
                  <a:pt x="341" y="352"/>
                </a:cubicBezTo>
                <a:cubicBezTo>
                  <a:pt x="340" y="353"/>
                  <a:pt x="339" y="354"/>
                  <a:pt x="338" y="355"/>
                </a:cubicBezTo>
                <a:cubicBezTo>
                  <a:pt x="338" y="278"/>
                  <a:pt x="338" y="201"/>
                  <a:pt x="338" y="123"/>
                </a:cubicBezTo>
                <a:close/>
                <a:moveTo>
                  <a:pt x="48" y="168"/>
                </a:moveTo>
                <a:cubicBezTo>
                  <a:pt x="51" y="168"/>
                  <a:pt x="54" y="168"/>
                  <a:pt x="56" y="168"/>
                </a:cubicBezTo>
                <a:cubicBezTo>
                  <a:pt x="138" y="168"/>
                  <a:pt x="220" y="168"/>
                  <a:pt x="302" y="168"/>
                </a:cubicBezTo>
                <a:cubicBezTo>
                  <a:pt x="307" y="168"/>
                  <a:pt x="309" y="167"/>
                  <a:pt x="310" y="162"/>
                </a:cubicBezTo>
                <a:cubicBezTo>
                  <a:pt x="311" y="156"/>
                  <a:pt x="313" y="150"/>
                  <a:pt x="315" y="144"/>
                </a:cubicBezTo>
                <a:cubicBezTo>
                  <a:pt x="315" y="144"/>
                  <a:pt x="315" y="144"/>
                  <a:pt x="315" y="144"/>
                </a:cubicBezTo>
                <a:cubicBezTo>
                  <a:pt x="315" y="218"/>
                  <a:pt x="315" y="292"/>
                  <a:pt x="315" y="365"/>
                </a:cubicBezTo>
                <a:cubicBezTo>
                  <a:pt x="226" y="365"/>
                  <a:pt x="138" y="365"/>
                  <a:pt x="48" y="365"/>
                </a:cubicBezTo>
                <a:cubicBezTo>
                  <a:pt x="48" y="300"/>
                  <a:pt x="48" y="234"/>
                  <a:pt x="48" y="168"/>
                </a:cubicBezTo>
                <a:close/>
                <a:moveTo>
                  <a:pt x="25" y="149"/>
                </a:moveTo>
                <a:cubicBezTo>
                  <a:pt x="29" y="135"/>
                  <a:pt x="34" y="119"/>
                  <a:pt x="38" y="105"/>
                </a:cubicBezTo>
                <a:cubicBezTo>
                  <a:pt x="39" y="100"/>
                  <a:pt x="42" y="99"/>
                  <a:pt x="46" y="99"/>
                </a:cubicBezTo>
                <a:cubicBezTo>
                  <a:pt x="131" y="99"/>
                  <a:pt x="215" y="100"/>
                  <a:pt x="299" y="100"/>
                </a:cubicBezTo>
                <a:cubicBezTo>
                  <a:pt x="301" y="100"/>
                  <a:pt x="303" y="100"/>
                  <a:pt x="306" y="100"/>
                </a:cubicBezTo>
                <a:cubicBezTo>
                  <a:pt x="306" y="101"/>
                  <a:pt x="305" y="104"/>
                  <a:pt x="305" y="105"/>
                </a:cubicBezTo>
                <a:cubicBezTo>
                  <a:pt x="302" y="118"/>
                  <a:pt x="298" y="130"/>
                  <a:pt x="296" y="143"/>
                </a:cubicBezTo>
                <a:cubicBezTo>
                  <a:pt x="295" y="148"/>
                  <a:pt x="293" y="150"/>
                  <a:pt x="287" y="150"/>
                </a:cubicBezTo>
                <a:cubicBezTo>
                  <a:pt x="202" y="149"/>
                  <a:pt x="117" y="149"/>
                  <a:pt x="31" y="149"/>
                </a:cubicBezTo>
                <a:cubicBezTo>
                  <a:pt x="29" y="149"/>
                  <a:pt x="28" y="149"/>
                  <a:pt x="25" y="149"/>
                </a:cubicBezTo>
                <a:close/>
              </a:path>
            </a:pathLst>
          </a:custGeom>
          <a:solidFill>
            <a:schemeClr val="accent4"/>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48" name="Freeform 20">
            <a:extLst>
              <a:ext uri="{FF2B5EF4-FFF2-40B4-BE49-F238E27FC236}">
                <a16:creationId xmlns:a16="http://schemas.microsoft.com/office/drawing/2014/main" id="{A4195CBB-04EF-4AF5-9325-F03C1312FFC8}"/>
              </a:ext>
            </a:extLst>
          </p:cNvPr>
          <p:cNvSpPr>
            <a:spLocks noChangeAspect="1" noEditPoints="1"/>
          </p:cNvSpPr>
          <p:nvPr/>
        </p:nvSpPr>
        <p:spPr bwMode="auto">
          <a:xfrm>
            <a:off x="11063753" y="2540238"/>
            <a:ext cx="728454" cy="642754"/>
          </a:xfrm>
          <a:custGeom>
            <a:avLst/>
            <a:gdLst>
              <a:gd name="T0" fmla="*/ 118 w 439"/>
              <a:gd name="T1" fmla="*/ 0 h 388"/>
              <a:gd name="T2" fmla="*/ 106 w 439"/>
              <a:gd name="T3" fmla="*/ 5 h 388"/>
              <a:gd name="T4" fmla="*/ 33 w 439"/>
              <a:gd name="T5" fmla="*/ 72 h 388"/>
              <a:gd name="T6" fmla="*/ 26 w 439"/>
              <a:gd name="T7" fmla="*/ 83 h 388"/>
              <a:gd name="T8" fmla="*/ 1 w 439"/>
              <a:gd name="T9" fmla="*/ 165 h 388"/>
              <a:gd name="T10" fmla="*/ 0 w 439"/>
              <a:gd name="T11" fmla="*/ 168 h 388"/>
              <a:gd name="T12" fmla="*/ 27 w 439"/>
              <a:gd name="T13" fmla="*/ 168 h 388"/>
              <a:gd name="T14" fmla="*/ 27 w 439"/>
              <a:gd name="T15" fmla="*/ 388 h 388"/>
              <a:gd name="T16" fmla="*/ 33 w 439"/>
              <a:gd name="T17" fmla="*/ 388 h 388"/>
              <a:gd name="T18" fmla="*/ 331 w 439"/>
              <a:gd name="T19" fmla="*/ 388 h 388"/>
              <a:gd name="T20" fmla="*/ 340 w 439"/>
              <a:gd name="T21" fmla="*/ 383 h 388"/>
              <a:gd name="T22" fmla="*/ 410 w 439"/>
              <a:gd name="T23" fmla="*/ 307 h 388"/>
              <a:gd name="T24" fmla="*/ 414 w 439"/>
              <a:gd name="T25" fmla="*/ 295 h 388"/>
              <a:gd name="T26" fmla="*/ 414 w 439"/>
              <a:gd name="T27" fmla="*/ 104 h 388"/>
              <a:gd name="T28" fmla="*/ 418 w 439"/>
              <a:gd name="T29" fmla="*/ 94 h 388"/>
              <a:gd name="T30" fmla="*/ 437 w 439"/>
              <a:gd name="T31" fmla="*/ 72 h 388"/>
              <a:gd name="T32" fmla="*/ 438 w 439"/>
              <a:gd name="T33" fmla="*/ 64 h 388"/>
              <a:gd name="T34" fmla="*/ 416 w 439"/>
              <a:gd name="T35" fmla="*/ 6 h 388"/>
              <a:gd name="T36" fmla="*/ 408 w 439"/>
              <a:gd name="T37" fmla="*/ 0 h 388"/>
              <a:gd name="T38" fmla="*/ 118 w 439"/>
              <a:gd name="T39" fmla="*/ 0 h 388"/>
              <a:gd name="T40" fmla="*/ 369 w 439"/>
              <a:gd name="T41" fmla="*/ 123 h 388"/>
              <a:gd name="T42" fmla="*/ 363 w 439"/>
              <a:gd name="T43" fmla="*/ 130 h 388"/>
              <a:gd name="T44" fmla="*/ 342 w 439"/>
              <a:gd name="T45" fmla="*/ 96 h 388"/>
              <a:gd name="T46" fmla="*/ 407 w 439"/>
              <a:gd name="T47" fmla="*/ 33 h 388"/>
              <a:gd name="T48" fmla="*/ 417 w 439"/>
              <a:gd name="T49" fmla="*/ 60 h 388"/>
              <a:gd name="T50" fmla="*/ 415 w 439"/>
              <a:gd name="T51" fmla="*/ 69 h 388"/>
              <a:gd name="T52" fmla="*/ 369 w 439"/>
              <a:gd name="T53" fmla="*/ 123 h 388"/>
              <a:gd name="T54" fmla="*/ 338 w 439"/>
              <a:gd name="T55" fmla="*/ 123 h 388"/>
              <a:gd name="T56" fmla="*/ 361 w 439"/>
              <a:gd name="T57" fmla="*/ 161 h 388"/>
              <a:gd name="T58" fmla="*/ 393 w 439"/>
              <a:gd name="T59" fmla="*/ 124 h 388"/>
              <a:gd name="T60" fmla="*/ 393 w 439"/>
              <a:gd name="T61" fmla="*/ 128 h 388"/>
              <a:gd name="T62" fmla="*/ 393 w 439"/>
              <a:gd name="T63" fmla="*/ 291 h 388"/>
              <a:gd name="T64" fmla="*/ 390 w 439"/>
              <a:gd name="T65" fmla="*/ 298 h 388"/>
              <a:gd name="T66" fmla="*/ 341 w 439"/>
              <a:gd name="T67" fmla="*/ 352 h 388"/>
              <a:gd name="T68" fmla="*/ 338 w 439"/>
              <a:gd name="T69" fmla="*/ 355 h 388"/>
              <a:gd name="T70" fmla="*/ 338 w 439"/>
              <a:gd name="T71" fmla="*/ 123 h 388"/>
              <a:gd name="T72" fmla="*/ 48 w 439"/>
              <a:gd name="T73" fmla="*/ 168 h 388"/>
              <a:gd name="T74" fmla="*/ 56 w 439"/>
              <a:gd name="T75" fmla="*/ 168 h 388"/>
              <a:gd name="T76" fmla="*/ 302 w 439"/>
              <a:gd name="T77" fmla="*/ 168 h 388"/>
              <a:gd name="T78" fmla="*/ 310 w 439"/>
              <a:gd name="T79" fmla="*/ 162 h 388"/>
              <a:gd name="T80" fmla="*/ 315 w 439"/>
              <a:gd name="T81" fmla="*/ 144 h 388"/>
              <a:gd name="T82" fmla="*/ 315 w 439"/>
              <a:gd name="T83" fmla="*/ 144 h 388"/>
              <a:gd name="T84" fmla="*/ 315 w 439"/>
              <a:gd name="T85" fmla="*/ 365 h 388"/>
              <a:gd name="T86" fmla="*/ 48 w 439"/>
              <a:gd name="T87" fmla="*/ 365 h 388"/>
              <a:gd name="T88" fmla="*/ 48 w 439"/>
              <a:gd name="T89" fmla="*/ 168 h 388"/>
              <a:gd name="T90" fmla="*/ 25 w 439"/>
              <a:gd name="T91" fmla="*/ 149 h 388"/>
              <a:gd name="T92" fmla="*/ 38 w 439"/>
              <a:gd name="T93" fmla="*/ 105 h 388"/>
              <a:gd name="T94" fmla="*/ 46 w 439"/>
              <a:gd name="T95" fmla="*/ 99 h 388"/>
              <a:gd name="T96" fmla="*/ 299 w 439"/>
              <a:gd name="T97" fmla="*/ 100 h 388"/>
              <a:gd name="T98" fmla="*/ 306 w 439"/>
              <a:gd name="T99" fmla="*/ 100 h 388"/>
              <a:gd name="T100" fmla="*/ 305 w 439"/>
              <a:gd name="T101" fmla="*/ 105 h 388"/>
              <a:gd name="T102" fmla="*/ 296 w 439"/>
              <a:gd name="T103" fmla="*/ 143 h 388"/>
              <a:gd name="T104" fmla="*/ 287 w 439"/>
              <a:gd name="T105" fmla="*/ 150 h 388"/>
              <a:gd name="T106" fmla="*/ 31 w 439"/>
              <a:gd name="T107" fmla="*/ 149 h 388"/>
              <a:gd name="T108" fmla="*/ 25 w 439"/>
              <a:gd name="T10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9" h="388">
                <a:moveTo>
                  <a:pt x="118" y="0"/>
                </a:moveTo>
                <a:cubicBezTo>
                  <a:pt x="114" y="1"/>
                  <a:pt x="109" y="2"/>
                  <a:pt x="106" y="5"/>
                </a:cubicBezTo>
                <a:cubicBezTo>
                  <a:pt x="81" y="27"/>
                  <a:pt x="57" y="49"/>
                  <a:pt x="33" y="72"/>
                </a:cubicBezTo>
                <a:cubicBezTo>
                  <a:pt x="30" y="75"/>
                  <a:pt x="27" y="79"/>
                  <a:pt x="26" y="83"/>
                </a:cubicBezTo>
                <a:cubicBezTo>
                  <a:pt x="17" y="110"/>
                  <a:pt x="9" y="138"/>
                  <a:pt x="1" y="165"/>
                </a:cubicBezTo>
                <a:cubicBezTo>
                  <a:pt x="0" y="166"/>
                  <a:pt x="0" y="167"/>
                  <a:pt x="0" y="168"/>
                </a:cubicBezTo>
                <a:cubicBezTo>
                  <a:pt x="9" y="168"/>
                  <a:pt x="18" y="168"/>
                  <a:pt x="27" y="168"/>
                </a:cubicBezTo>
                <a:cubicBezTo>
                  <a:pt x="27" y="242"/>
                  <a:pt x="27" y="314"/>
                  <a:pt x="27" y="388"/>
                </a:cubicBezTo>
                <a:cubicBezTo>
                  <a:pt x="30" y="388"/>
                  <a:pt x="31" y="388"/>
                  <a:pt x="33" y="388"/>
                </a:cubicBezTo>
                <a:cubicBezTo>
                  <a:pt x="133" y="388"/>
                  <a:pt x="232" y="387"/>
                  <a:pt x="331" y="388"/>
                </a:cubicBezTo>
                <a:cubicBezTo>
                  <a:pt x="335" y="388"/>
                  <a:pt x="338" y="386"/>
                  <a:pt x="340" y="383"/>
                </a:cubicBezTo>
                <a:cubicBezTo>
                  <a:pt x="364" y="358"/>
                  <a:pt x="387" y="332"/>
                  <a:pt x="410" y="307"/>
                </a:cubicBezTo>
                <a:cubicBezTo>
                  <a:pt x="413" y="304"/>
                  <a:pt x="414" y="299"/>
                  <a:pt x="414" y="295"/>
                </a:cubicBezTo>
                <a:cubicBezTo>
                  <a:pt x="414" y="231"/>
                  <a:pt x="414" y="168"/>
                  <a:pt x="414" y="104"/>
                </a:cubicBezTo>
                <a:cubicBezTo>
                  <a:pt x="414" y="100"/>
                  <a:pt x="415" y="97"/>
                  <a:pt x="418" y="94"/>
                </a:cubicBezTo>
                <a:cubicBezTo>
                  <a:pt x="424" y="87"/>
                  <a:pt x="430" y="79"/>
                  <a:pt x="437" y="72"/>
                </a:cubicBezTo>
                <a:cubicBezTo>
                  <a:pt x="439" y="69"/>
                  <a:pt x="439" y="67"/>
                  <a:pt x="438" y="64"/>
                </a:cubicBezTo>
                <a:cubicBezTo>
                  <a:pt x="431" y="45"/>
                  <a:pt x="423" y="25"/>
                  <a:pt x="416" y="6"/>
                </a:cubicBezTo>
                <a:cubicBezTo>
                  <a:pt x="415" y="1"/>
                  <a:pt x="412" y="0"/>
                  <a:pt x="408" y="0"/>
                </a:cubicBezTo>
                <a:cubicBezTo>
                  <a:pt x="368" y="0"/>
                  <a:pt x="129" y="0"/>
                  <a:pt x="118" y="0"/>
                </a:cubicBezTo>
                <a:close/>
                <a:moveTo>
                  <a:pt x="369" y="123"/>
                </a:moveTo>
                <a:cubicBezTo>
                  <a:pt x="367" y="125"/>
                  <a:pt x="365" y="127"/>
                  <a:pt x="363" y="130"/>
                </a:cubicBezTo>
                <a:cubicBezTo>
                  <a:pt x="356" y="118"/>
                  <a:pt x="349" y="107"/>
                  <a:pt x="342" y="96"/>
                </a:cubicBezTo>
                <a:cubicBezTo>
                  <a:pt x="363" y="75"/>
                  <a:pt x="385" y="54"/>
                  <a:pt x="407" y="33"/>
                </a:cubicBezTo>
                <a:cubicBezTo>
                  <a:pt x="410" y="42"/>
                  <a:pt x="413" y="51"/>
                  <a:pt x="417" y="60"/>
                </a:cubicBezTo>
                <a:cubicBezTo>
                  <a:pt x="418" y="63"/>
                  <a:pt x="418" y="66"/>
                  <a:pt x="415" y="69"/>
                </a:cubicBezTo>
                <a:cubicBezTo>
                  <a:pt x="400" y="87"/>
                  <a:pt x="385" y="105"/>
                  <a:pt x="369" y="123"/>
                </a:cubicBezTo>
                <a:close/>
                <a:moveTo>
                  <a:pt x="338" y="123"/>
                </a:moveTo>
                <a:cubicBezTo>
                  <a:pt x="346" y="136"/>
                  <a:pt x="353" y="148"/>
                  <a:pt x="361" y="161"/>
                </a:cubicBezTo>
                <a:cubicBezTo>
                  <a:pt x="372" y="149"/>
                  <a:pt x="382" y="137"/>
                  <a:pt x="393" y="124"/>
                </a:cubicBezTo>
                <a:cubicBezTo>
                  <a:pt x="393" y="126"/>
                  <a:pt x="393" y="127"/>
                  <a:pt x="393" y="128"/>
                </a:cubicBezTo>
                <a:cubicBezTo>
                  <a:pt x="393" y="183"/>
                  <a:pt x="393" y="237"/>
                  <a:pt x="393" y="291"/>
                </a:cubicBezTo>
                <a:cubicBezTo>
                  <a:pt x="393" y="294"/>
                  <a:pt x="392" y="296"/>
                  <a:pt x="390" y="298"/>
                </a:cubicBezTo>
                <a:cubicBezTo>
                  <a:pt x="374" y="316"/>
                  <a:pt x="357" y="334"/>
                  <a:pt x="341" y="352"/>
                </a:cubicBezTo>
                <a:cubicBezTo>
                  <a:pt x="340" y="353"/>
                  <a:pt x="339" y="354"/>
                  <a:pt x="338" y="355"/>
                </a:cubicBezTo>
                <a:cubicBezTo>
                  <a:pt x="338" y="278"/>
                  <a:pt x="338" y="201"/>
                  <a:pt x="338" y="123"/>
                </a:cubicBezTo>
                <a:close/>
                <a:moveTo>
                  <a:pt x="48" y="168"/>
                </a:moveTo>
                <a:cubicBezTo>
                  <a:pt x="51" y="168"/>
                  <a:pt x="54" y="168"/>
                  <a:pt x="56" y="168"/>
                </a:cubicBezTo>
                <a:cubicBezTo>
                  <a:pt x="138" y="168"/>
                  <a:pt x="220" y="168"/>
                  <a:pt x="302" y="168"/>
                </a:cubicBezTo>
                <a:cubicBezTo>
                  <a:pt x="307" y="168"/>
                  <a:pt x="309" y="167"/>
                  <a:pt x="310" y="162"/>
                </a:cubicBezTo>
                <a:cubicBezTo>
                  <a:pt x="311" y="156"/>
                  <a:pt x="313" y="150"/>
                  <a:pt x="315" y="144"/>
                </a:cubicBezTo>
                <a:cubicBezTo>
                  <a:pt x="315" y="144"/>
                  <a:pt x="315" y="144"/>
                  <a:pt x="315" y="144"/>
                </a:cubicBezTo>
                <a:cubicBezTo>
                  <a:pt x="315" y="218"/>
                  <a:pt x="315" y="292"/>
                  <a:pt x="315" y="365"/>
                </a:cubicBezTo>
                <a:cubicBezTo>
                  <a:pt x="226" y="365"/>
                  <a:pt x="138" y="365"/>
                  <a:pt x="48" y="365"/>
                </a:cubicBezTo>
                <a:cubicBezTo>
                  <a:pt x="48" y="300"/>
                  <a:pt x="48" y="234"/>
                  <a:pt x="48" y="168"/>
                </a:cubicBezTo>
                <a:close/>
                <a:moveTo>
                  <a:pt x="25" y="149"/>
                </a:moveTo>
                <a:cubicBezTo>
                  <a:pt x="29" y="135"/>
                  <a:pt x="34" y="119"/>
                  <a:pt x="38" y="105"/>
                </a:cubicBezTo>
                <a:cubicBezTo>
                  <a:pt x="39" y="100"/>
                  <a:pt x="42" y="99"/>
                  <a:pt x="46" y="99"/>
                </a:cubicBezTo>
                <a:cubicBezTo>
                  <a:pt x="131" y="99"/>
                  <a:pt x="215" y="100"/>
                  <a:pt x="299" y="100"/>
                </a:cubicBezTo>
                <a:cubicBezTo>
                  <a:pt x="301" y="100"/>
                  <a:pt x="303" y="100"/>
                  <a:pt x="306" y="100"/>
                </a:cubicBezTo>
                <a:cubicBezTo>
                  <a:pt x="306" y="101"/>
                  <a:pt x="305" y="104"/>
                  <a:pt x="305" y="105"/>
                </a:cubicBezTo>
                <a:cubicBezTo>
                  <a:pt x="302" y="118"/>
                  <a:pt x="298" y="130"/>
                  <a:pt x="296" y="143"/>
                </a:cubicBezTo>
                <a:cubicBezTo>
                  <a:pt x="295" y="148"/>
                  <a:pt x="293" y="150"/>
                  <a:pt x="287" y="150"/>
                </a:cubicBezTo>
                <a:cubicBezTo>
                  <a:pt x="202" y="149"/>
                  <a:pt x="117" y="149"/>
                  <a:pt x="31" y="149"/>
                </a:cubicBezTo>
                <a:cubicBezTo>
                  <a:pt x="29" y="149"/>
                  <a:pt x="28" y="149"/>
                  <a:pt x="25" y="149"/>
                </a:cubicBezTo>
                <a:close/>
              </a:path>
            </a:pathLst>
          </a:custGeom>
          <a:solidFill>
            <a:schemeClr val="accent6"/>
          </a:solidFill>
          <a:ln>
            <a:noFill/>
          </a:ln>
        </p:spPr>
        <p:txBody>
          <a:bodyPr vert="horz" wrap="square" lIns="91440" tIns="216000" rIns="216000" bIns="0" numCol="1" anchor="ctr" anchorCtr="0" compatLnSpc="1">
            <a:prstTxWarp prst="textNoShape">
              <a:avLst/>
            </a:prstTxWarp>
            <a:noAutofit/>
          </a:bodyPr>
          <a:lstStyle/>
          <a:p>
            <a:pPr algn="ctr"/>
            <a:r>
              <a:rPr lang="en-US" b="1" dirty="0">
                <a:solidFill>
                  <a:schemeClr val="accent3"/>
                </a:solidFill>
              </a:rPr>
              <a:t>C</a:t>
            </a:r>
          </a:p>
        </p:txBody>
      </p:sp>
      <p:sp>
        <p:nvSpPr>
          <p:cNvPr id="49" name="Freeform 20">
            <a:extLst>
              <a:ext uri="{FF2B5EF4-FFF2-40B4-BE49-F238E27FC236}">
                <a16:creationId xmlns:a16="http://schemas.microsoft.com/office/drawing/2014/main" id="{12BD3375-210F-4683-B862-E57A6DDAB35E}"/>
              </a:ext>
            </a:extLst>
          </p:cNvPr>
          <p:cNvSpPr>
            <a:spLocks noChangeAspect="1" noEditPoints="1"/>
          </p:cNvSpPr>
          <p:nvPr/>
        </p:nvSpPr>
        <p:spPr bwMode="auto">
          <a:xfrm>
            <a:off x="10081834" y="2540238"/>
            <a:ext cx="728454" cy="642754"/>
          </a:xfrm>
          <a:custGeom>
            <a:avLst/>
            <a:gdLst>
              <a:gd name="T0" fmla="*/ 118 w 439"/>
              <a:gd name="T1" fmla="*/ 0 h 388"/>
              <a:gd name="T2" fmla="*/ 106 w 439"/>
              <a:gd name="T3" fmla="*/ 5 h 388"/>
              <a:gd name="T4" fmla="*/ 33 w 439"/>
              <a:gd name="T5" fmla="*/ 72 h 388"/>
              <a:gd name="T6" fmla="*/ 26 w 439"/>
              <a:gd name="T7" fmla="*/ 83 h 388"/>
              <a:gd name="T8" fmla="*/ 1 w 439"/>
              <a:gd name="T9" fmla="*/ 165 h 388"/>
              <a:gd name="T10" fmla="*/ 0 w 439"/>
              <a:gd name="T11" fmla="*/ 168 h 388"/>
              <a:gd name="T12" fmla="*/ 27 w 439"/>
              <a:gd name="T13" fmla="*/ 168 h 388"/>
              <a:gd name="T14" fmla="*/ 27 w 439"/>
              <a:gd name="T15" fmla="*/ 388 h 388"/>
              <a:gd name="T16" fmla="*/ 33 w 439"/>
              <a:gd name="T17" fmla="*/ 388 h 388"/>
              <a:gd name="T18" fmla="*/ 331 w 439"/>
              <a:gd name="T19" fmla="*/ 388 h 388"/>
              <a:gd name="T20" fmla="*/ 340 w 439"/>
              <a:gd name="T21" fmla="*/ 383 h 388"/>
              <a:gd name="T22" fmla="*/ 410 w 439"/>
              <a:gd name="T23" fmla="*/ 307 h 388"/>
              <a:gd name="T24" fmla="*/ 414 w 439"/>
              <a:gd name="T25" fmla="*/ 295 h 388"/>
              <a:gd name="T26" fmla="*/ 414 w 439"/>
              <a:gd name="T27" fmla="*/ 104 h 388"/>
              <a:gd name="T28" fmla="*/ 418 w 439"/>
              <a:gd name="T29" fmla="*/ 94 h 388"/>
              <a:gd name="T30" fmla="*/ 437 w 439"/>
              <a:gd name="T31" fmla="*/ 72 h 388"/>
              <a:gd name="T32" fmla="*/ 438 w 439"/>
              <a:gd name="T33" fmla="*/ 64 h 388"/>
              <a:gd name="T34" fmla="*/ 416 w 439"/>
              <a:gd name="T35" fmla="*/ 6 h 388"/>
              <a:gd name="T36" fmla="*/ 408 w 439"/>
              <a:gd name="T37" fmla="*/ 0 h 388"/>
              <a:gd name="T38" fmla="*/ 118 w 439"/>
              <a:gd name="T39" fmla="*/ 0 h 388"/>
              <a:gd name="T40" fmla="*/ 369 w 439"/>
              <a:gd name="T41" fmla="*/ 123 h 388"/>
              <a:gd name="T42" fmla="*/ 363 w 439"/>
              <a:gd name="T43" fmla="*/ 130 h 388"/>
              <a:gd name="T44" fmla="*/ 342 w 439"/>
              <a:gd name="T45" fmla="*/ 96 h 388"/>
              <a:gd name="T46" fmla="*/ 407 w 439"/>
              <a:gd name="T47" fmla="*/ 33 h 388"/>
              <a:gd name="T48" fmla="*/ 417 w 439"/>
              <a:gd name="T49" fmla="*/ 60 h 388"/>
              <a:gd name="T50" fmla="*/ 415 w 439"/>
              <a:gd name="T51" fmla="*/ 69 h 388"/>
              <a:gd name="T52" fmla="*/ 369 w 439"/>
              <a:gd name="T53" fmla="*/ 123 h 388"/>
              <a:gd name="T54" fmla="*/ 338 w 439"/>
              <a:gd name="T55" fmla="*/ 123 h 388"/>
              <a:gd name="T56" fmla="*/ 361 w 439"/>
              <a:gd name="T57" fmla="*/ 161 h 388"/>
              <a:gd name="T58" fmla="*/ 393 w 439"/>
              <a:gd name="T59" fmla="*/ 124 h 388"/>
              <a:gd name="T60" fmla="*/ 393 w 439"/>
              <a:gd name="T61" fmla="*/ 128 h 388"/>
              <a:gd name="T62" fmla="*/ 393 w 439"/>
              <a:gd name="T63" fmla="*/ 291 h 388"/>
              <a:gd name="T64" fmla="*/ 390 w 439"/>
              <a:gd name="T65" fmla="*/ 298 h 388"/>
              <a:gd name="T66" fmla="*/ 341 w 439"/>
              <a:gd name="T67" fmla="*/ 352 h 388"/>
              <a:gd name="T68" fmla="*/ 338 w 439"/>
              <a:gd name="T69" fmla="*/ 355 h 388"/>
              <a:gd name="T70" fmla="*/ 338 w 439"/>
              <a:gd name="T71" fmla="*/ 123 h 388"/>
              <a:gd name="T72" fmla="*/ 48 w 439"/>
              <a:gd name="T73" fmla="*/ 168 h 388"/>
              <a:gd name="T74" fmla="*/ 56 w 439"/>
              <a:gd name="T75" fmla="*/ 168 h 388"/>
              <a:gd name="T76" fmla="*/ 302 w 439"/>
              <a:gd name="T77" fmla="*/ 168 h 388"/>
              <a:gd name="T78" fmla="*/ 310 w 439"/>
              <a:gd name="T79" fmla="*/ 162 h 388"/>
              <a:gd name="T80" fmla="*/ 315 w 439"/>
              <a:gd name="T81" fmla="*/ 144 h 388"/>
              <a:gd name="T82" fmla="*/ 315 w 439"/>
              <a:gd name="T83" fmla="*/ 144 h 388"/>
              <a:gd name="T84" fmla="*/ 315 w 439"/>
              <a:gd name="T85" fmla="*/ 365 h 388"/>
              <a:gd name="T86" fmla="*/ 48 w 439"/>
              <a:gd name="T87" fmla="*/ 365 h 388"/>
              <a:gd name="T88" fmla="*/ 48 w 439"/>
              <a:gd name="T89" fmla="*/ 168 h 388"/>
              <a:gd name="T90" fmla="*/ 25 w 439"/>
              <a:gd name="T91" fmla="*/ 149 h 388"/>
              <a:gd name="T92" fmla="*/ 38 w 439"/>
              <a:gd name="T93" fmla="*/ 105 h 388"/>
              <a:gd name="T94" fmla="*/ 46 w 439"/>
              <a:gd name="T95" fmla="*/ 99 h 388"/>
              <a:gd name="T96" fmla="*/ 299 w 439"/>
              <a:gd name="T97" fmla="*/ 100 h 388"/>
              <a:gd name="T98" fmla="*/ 306 w 439"/>
              <a:gd name="T99" fmla="*/ 100 h 388"/>
              <a:gd name="T100" fmla="*/ 305 w 439"/>
              <a:gd name="T101" fmla="*/ 105 h 388"/>
              <a:gd name="T102" fmla="*/ 296 w 439"/>
              <a:gd name="T103" fmla="*/ 143 h 388"/>
              <a:gd name="T104" fmla="*/ 287 w 439"/>
              <a:gd name="T105" fmla="*/ 150 h 388"/>
              <a:gd name="T106" fmla="*/ 31 w 439"/>
              <a:gd name="T107" fmla="*/ 149 h 388"/>
              <a:gd name="T108" fmla="*/ 25 w 439"/>
              <a:gd name="T10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9" h="388">
                <a:moveTo>
                  <a:pt x="118" y="0"/>
                </a:moveTo>
                <a:cubicBezTo>
                  <a:pt x="114" y="1"/>
                  <a:pt x="109" y="2"/>
                  <a:pt x="106" y="5"/>
                </a:cubicBezTo>
                <a:cubicBezTo>
                  <a:pt x="81" y="27"/>
                  <a:pt x="57" y="49"/>
                  <a:pt x="33" y="72"/>
                </a:cubicBezTo>
                <a:cubicBezTo>
                  <a:pt x="30" y="75"/>
                  <a:pt x="27" y="79"/>
                  <a:pt x="26" y="83"/>
                </a:cubicBezTo>
                <a:cubicBezTo>
                  <a:pt x="17" y="110"/>
                  <a:pt x="9" y="138"/>
                  <a:pt x="1" y="165"/>
                </a:cubicBezTo>
                <a:cubicBezTo>
                  <a:pt x="0" y="166"/>
                  <a:pt x="0" y="167"/>
                  <a:pt x="0" y="168"/>
                </a:cubicBezTo>
                <a:cubicBezTo>
                  <a:pt x="9" y="168"/>
                  <a:pt x="18" y="168"/>
                  <a:pt x="27" y="168"/>
                </a:cubicBezTo>
                <a:cubicBezTo>
                  <a:pt x="27" y="242"/>
                  <a:pt x="27" y="314"/>
                  <a:pt x="27" y="388"/>
                </a:cubicBezTo>
                <a:cubicBezTo>
                  <a:pt x="30" y="388"/>
                  <a:pt x="31" y="388"/>
                  <a:pt x="33" y="388"/>
                </a:cubicBezTo>
                <a:cubicBezTo>
                  <a:pt x="133" y="388"/>
                  <a:pt x="232" y="387"/>
                  <a:pt x="331" y="388"/>
                </a:cubicBezTo>
                <a:cubicBezTo>
                  <a:pt x="335" y="388"/>
                  <a:pt x="338" y="386"/>
                  <a:pt x="340" y="383"/>
                </a:cubicBezTo>
                <a:cubicBezTo>
                  <a:pt x="364" y="358"/>
                  <a:pt x="387" y="332"/>
                  <a:pt x="410" y="307"/>
                </a:cubicBezTo>
                <a:cubicBezTo>
                  <a:pt x="413" y="304"/>
                  <a:pt x="414" y="299"/>
                  <a:pt x="414" y="295"/>
                </a:cubicBezTo>
                <a:cubicBezTo>
                  <a:pt x="414" y="231"/>
                  <a:pt x="414" y="168"/>
                  <a:pt x="414" y="104"/>
                </a:cubicBezTo>
                <a:cubicBezTo>
                  <a:pt x="414" y="100"/>
                  <a:pt x="415" y="97"/>
                  <a:pt x="418" y="94"/>
                </a:cubicBezTo>
                <a:cubicBezTo>
                  <a:pt x="424" y="87"/>
                  <a:pt x="430" y="79"/>
                  <a:pt x="437" y="72"/>
                </a:cubicBezTo>
                <a:cubicBezTo>
                  <a:pt x="439" y="69"/>
                  <a:pt x="439" y="67"/>
                  <a:pt x="438" y="64"/>
                </a:cubicBezTo>
                <a:cubicBezTo>
                  <a:pt x="431" y="45"/>
                  <a:pt x="423" y="25"/>
                  <a:pt x="416" y="6"/>
                </a:cubicBezTo>
                <a:cubicBezTo>
                  <a:pt x="415" y="1"/>
                  <a:pt x="412" y="0"/>
                  <a:pt x="408" y="0"/>
                </a:cubicBezTo>
                <a:cubicBezTo>
                  <a:pt x="368" y="0"/>
                  <a:pt x="129" y="0"/>
                  <a:pt x="118" y="0"/>
                </a:cubicBezTo>
                <a:close/>
                <a:moveTo>
                  <a:pt x="369" y="123"/>
                </a:moveTo>
                <a:cubicBezTo>
                  <a:pt x="367" y="125"/>
                  <a:pt x="365" y="127"/>
                  <a:pt x="363" y="130"/>
                </a:cubicBezTo>
                <a:cubicBezTo>
                  <a:pt x="356" y="118"/>
                  <a:pt x="349" y="107"/>
                  <a:pt x="342" y="96"/>
                </a:cubicBezTo>
                <a:cubicBezTo>
                  <a:pt x="363" y="75"/>
                  <a:pt x="385" y="54"/>
                  <a:pt x="407" y="33"/>
                </a:cubicBezTo>
                <a:cubicBezTo>
                  <a:pt x="410" y="42"/>
                  <a:pt x="413" y="51"/>
                  <a:pt x="417" y="60"/>
                </a:cubicBezTo>
                <a:cubicBezTo>
                  <a:pt x="418" y="63"/>
                  <a:pt x="418" y="66"/>
                  <a:pt x="415" y="69"/>
                </a:cubicBezTo>
                <a:cubicBezTo>
                  <a:pt x="400" y="87"/>
                  <a:pt x="385" y="105"/>
                  <a:pt x="369" y="123"/>
                </a:cubicBezTo>
                <a:close/>
                <a:moveTo>
                  <a:pt x="338" y="123"/>
                </a:moveTo>
                <a:cubicBezTo>
                  <a:pt x="346" y="136"/>
                  <a:pt x="353" y="148"/>
                  <a:pt x="361" y="161"/>
                </a:cubicBezTo>
                <a:cubicBezTo>
                  <a:pt x="372" y="149"/>
                  <a:pt x="382" y="137"/>
                  <a:pt x="393" y="124"/>
                </a:cubicBezTo>
                <a:cubicBezTo>
                  <a:pt x="393" y="126"/>
                  <a:pt x="393" y="127"/>
                  <a:pt x="393" y="128"/>
                </a:cubicBezTo>
                <a:cubicBezTo>
                  <a:pt x="393" y="183"/>
                  <a:pt x="393" y="237"/>
                  <a:pt x="393" y="291"/>
                </a:cubicBezTo>
                <a:cubicBezTo>
                  <a:pt x="393" y="294"/>
                  <a:pt x="392" y="296"/>
                  <a:pt x="390" y="298"/>
                </a:cubicBezTo>
                <a:cubicBezTo>
                  <a:pt x="374" y="316"/>
                  <a:pt x="357" y="334"/>
                  <a:pt x="341" y="352"/>
                </a:cubicBezTo>
                <a:cubicBezTo>
                  <a:pt x="340" y="353"/>
                  <a:pt x="339" y="354"/>
                  <a:pt x="338" y="355"/>
                </a:cubicBezTo>
                <a:cubicBezTo>
                  <a:pt x="338" y="278"/>
                  <a:pt x="338" y="201"/>
                  <a:pt x="338" y="123"/>
                </a:cubicBezTo>
                <a:close/>
                <a:moveTo>
                  <a:pt x="48" y="168"/>
                </a:moveTo>
                <a:cubicBezTo>
                  <a:pt x="51" y="168"/>
                  <a:pt x="54" y="168"/>
                  <a:pt x="56" y="168"/>
                </a:cubicBezTo>
                <a:cubicBezTo>
                  <a:pt x="138" y="168"/>
                  <a:pt x="220" y="168"/>
                  <a:pt x="302" y="168"/>
                </a:cubicBezTo>
                <a:cubicBezTo>
                  <a:pt x="307" y="168"/>
                  <a:pt x="309" y="167"/>
                  <a:pt x="310" y="162"/>
                </a:cubicBezTo>
                <a:cubicBezTo>
                  <a:pt x="311" y="156"/>
                  <a:pt x="313" y="150"/>
                  <a:pt x="315" y="144"/>
                </a:cubicBezTo>
                <a:cubicBezTo>
                  <a:pt x="315" y="144"/>
                  <a:pt x="315" y="144"/>
                  <a:pt x="315" y="144"/>
                </a:cubicBezTo>
                <a:cubicBezTo>
                  <a:pt x="315" y="218"/>
                  <a:pt x="315" y="292"/>
                  <a:pt x="315" y="365"/>
                </a:cubicBezTo>
                <a:cubicBezTo>
                  <a:pt x="226" y="365"/>
                  <a:pt x="138" y="365"/>
                  <a:pt x="48" y="365"/>
                </a:cubicBezTo>
                <a:cubicBezTo>
                  <a:pt x="48" y="300"/>
                  <a:pt x="48" y="234"/>
                  <a:pt x="48" y="168"/>
                </a:cubicBezTo>
                <a:close/>
                <a:moveTo>
                  <a:pt x="25" y="149"/>
                </a:moveTo>
                <a:cubicBezTo>
                  <a:pt x="29" y="135"/>
                  <a:pt x="34" y="119"/>
                  <a:pt x="38" y="105"/>
                </a:cubicBezTo>
                <a:cubicBezTo>
                  <a:pt x="39" y="100"/>
                  <a:pt x="42" y="99"/>
                  <a:pt x="46" y="99"/>
                </a:cubicBezTo>
                <a:cubicBezTo>
                  <a:pt x="131" y="99"/>
                  <a:pt x="215" y="100"/>
                  <a:pt x="299" y="100"/>
                </a:cubicBezTo>
                <a:cubicBezTo>
                  <a:pt x="301" y="100"/>
                  <a:pt x="303" y="100"/>
                  <a:pt x="306" y="100"/>
                </a:cubicBezTo>
                <a:cubicBezTo>
                  <a:pt x="306" y="101"/>
                  <a:pt x="305" y="104"/>
                  <a:pt x="305" y="105"/>
                </a:cubicBezTo>
                <a:cubicBezTo>
                  <a:pt x="302" y="118"/>
                  <a:pt x="298" y="130"/>
                  <a:pt x="296" y="143"/>
                </a:cubicBezTo>
                <a:cubicBezTo>
                  <a:pt x="295" y="148"/>
                  <a:pt x="293" y="150"/>
                  <a:pt x="287" y="150"/>
                </a:cubicBezTo>
                <a:cubicBezTo>
                  <a:pt x="202" y="149"/>
                  <a:pt x="117" y="149"/>
                  <a:pt x="31" y="149"/>
                </a:cubicBezTo>
                <a:cubicBezTo>
                  <a:pt x="29" y="149"/>
                  <a:pt x="28" y="149"/>
                  <a:pt x="25" y="149"/>
                </a:cubicBezTo>
                <a:close/>
              </a:path>
            </a:pathLst>
          </a:custGeom>
          <a:solidFill>
            <a:schemeClr val="accent5"/>
          </a:solidFill>
          <a:ln>
            <a:noFill/>
          </a:ln>
        </p:spPr>
        <p:txBody>
          <a:bodyPr vert="horz" wrap="square" lIns="91440" tIns="216000" rIns="216000" bIns="0" numCol="1" anchor="ctr" anchorCtr="0" compatLnSpc="1">
            <a:prstTxWarp prst="textNoShape">
              <a:avLst/>
            </a:prstTxWarp>
            <a:noAutofit/>
          </a:bodyPr>
          <a:lstStyle/>
          <a:p>
            <a:pPr algn="ctr"/>
            <a:r>
              <a:rPr lang="en-US" b="1" dirty="0">
                <a:solidFill>
                  <a:schemeClr val="accent3"/>
                </a:solidFill>
              </a:rPr>
              <a:t>B</a:t>
            </a:r>
          </a:p>
        </p:txBody>
      </p:sp>
      <p:sp>
        <p:nvSpPr>
          <p:cNvPr id="50" name="Freeform 20">
            <a:extLst>
              <a:ext uri="{FF2B5EF4-FFF2-40B4-BE49-F238E27FC236}">
                <a16:creationId xmlns:a16="http://schemas.microsoft.com/office/drawing/2014/main" id="{6CB87F09-E07D-4716-81B7-70189CFAC0DA}"/>
              </a:ext>
            </a:extLst>
          </p:cNvPr>
          <p:cNvSpPr>
            <a:spLocks noChangeAspect="1" noEditPoints="1"/>
          </p:cNvSpPr>
          <p:nvPr/>
        </p:nvSpPr>
        <p:spPr bwMode="auto">
          <a:xfrm>
            <a:off x="9099914" y="2540238"/>
            <a:ext cx="728454" cy="642754"/>
          </a:xfrm>
          <a:custGeom>
            <a:avLst/>
            <a:gdLst>
              <a:gd name="T0" fmla="*/ 118 w 439"/>
              <a:gd name="T1" fmla="*/ 0 h 388"/>
              <a:gd name="T2" fmla="*/ 106 w 439"/>
              <a:gd name="T3" fmla="*/ 5 h 388"/>
              <a:gd name="T4" fmla="*/ 33 w 439"/>
              <a:gd name="T5" fmla="*/ 72 h 388"/>
              <a:gd name="T6" fmla="*/ 26 w 439"/>
              <a:gd name="T7" fmla="*/ 83 h 388"/>
              <a:gd name="T8" fmla="*/ 1 w 439"/>
              <a:gd name="T9" fmla="*/ 165 h 388"/>
              <a:gd name="T10" fmla="*/ 0 w 439"/>
              <a:gd name="T11" fmla="*/ 168 h 388"/>
              <a:gd name="T12" fmla="*/ 27 w 439"/>
              <a:gd name="T13" fmla="*/ 168 h 388"/>
              <a:gd name="T14" fmla="*/ 27 w 439"/>
              <a:gd name="T15" fmla="*/ 388 h 388"/>
              <a:gd name="T16" fmla="*/ 33 w 439"/>
              <a:gd name="T17" fmla="*/ 388 h 388"/>
              <a:gd name="T18" fmla="*/ 331 w 439"/>
              <a:gd name="T19" fmla="*/ 388 h 388"/>
              <a:gd name="T20" fmla="*/ 340 w 439"/>
              <a:gd name="T21" fmla="*/ 383 h 388"/>
              <a:gd name="T22" fmla="*/ 410 w 439"/>
              <a:gd name="T23" fmla="*/ 307 h 388"/>
              <a:gd name="T24" fmla="*/ 414 w 439"/>
              <a:gd name="T25" fmla="*/ 295 h 388"/>
              <a:gd name="T26" fmla="*/ 414 w 439"/>
              <a:gd name="T27" fmla="*/ 104 h 388"/>
              <a:gd name="T28" fmla="*/ 418 w 439"/>
              <a:gd name="T29" fmla="*/ 94 h 388"/>
              <a:gd name="T30" fmla="*/ 437 w 439"/>
              <a:gd name="T31" fmla="*/ 72 h 388"/>
              <a:gd name="T32" fmla="*/ 438 w 439"/>
              <a:gd name="T33" fmla="*/ 64 h 388"/>
              <a:gd name="T34" fmla="*/ 416 w 439"/>
              <a:gd name="T35" fmla="*/ 6 h 388"/>
              <a:gd name="T36" fmla="*/ 408 w 439"/>
              <a:gd name="T37" fmla="*/ 0 h 388"/>
              <a:gd name="T38" fmla="*/ 118 w 439"/>
              <a:gd name="T39" fmla="*/ 0 h 388"/>
              <a:gd name="T40" fmla="*/ 369 w 439"/>
              <a:gd name="T41" fmla="*/ 123 h 388"/>
              <a:gd name="T42" fmla="*/ 363 w 439"/>
              <a:gd name="T43" fmla="*/ 130 h 388"/>
              <a:gd name="T44" fmla="*/ 342 w 439"/>
              <a:gd name="T45" fmla="*/ 96 h 388"/>
              <a:gd name="T46" fmla="*/ 407 w 439"/>
              <a:gd name="T47" fmla="*/ 33 h 388"/>
              <a:gd name="T48" fmla="*/ 417 w 439"/>
              <a:gd name="T49" fmla="*/ 60 h 388"/>
              <a:gd name="T50" fmla="*/ 415 w 439"/>
              <a:gd name="T51" fmla="*/ 69 h 388"/>
              <a:gd name="T52" fmla="*/ 369 w 439"/>
              <a:gd name="T53" fmla="*/ 123 h 388"/>
              <a:gd name="T54" fmla="*/ 338 w 439"/>
              <a:gd name="T55" fmla="*/ 123 h 388"/>
              <a:gd name="T56" fmla="*/ 361 w 439"/>
              <a:gd name="T57" fmla="*/ 161 h 388"/>
              <a:gd name="T58" fmla="*/ 393 w 439"/>
              <a:gd name="T59" fmla="*/ 124 h 388"/>
              <a:gd name="T60" fmla="*/ 393 w 439"/>
              <a:gd name="T61" fmla="*/ 128 h 388"/>
              <a:gd name="T62" fmla="*/ 393 w 439"/>
              <a:gd name="T63" fmla="*/ 291 h 388"/>
              <a:gd name="T64" fmla="*/ 390 w 439"/>
              <a:gd name="T65" fmla="*/ 298 h 388"/>
              <a:gd name="T66" fmla="*/ 341 w 439"/>
              <a:gd name="T67" fmla="*/ 352 h 388"/>
              <a:gd name="T68" fmla="*/ 338 w 439"/>
              <a:gd name="T69" fmla="*/ 355 h 388"/>
              <a:gd name="T70" fmla="*/ 338 w 439"/>
              <a:gd name="T71" fmla="*/ 123 h 388"/>
              <a:gd name="T72" fmla="*/ 48 w 439"/>
              <a:gd name="T73" fmla="*/ 168 h 388"/>
              <a:gd name="T74" fmla="*/ 56 w 439"/>
              <a:gd name="T75" fmla="*/ 168 h 388"/>
              <a:gd name="T76" fmla="*/ 302 w 439"/>
              <a:gd name="T77" fmla="*/ 168 h 388"/>
              <a:gd name="T78" fmla="*/ 310 w 439"/>
              <a:gd name="T79" fmla="*/ 162 h 388"/>
              <a:gd name="T80" fmla="*/ 315 w 439"/>
              <a:gd name="T81" fmla="*/ 144 h 388"/>
              <a:gd name="T82" fmla="*/ 315 w 439"/>
              <a:gd name="T83" fmla="*/ 144 h 388"/>
              <a:gd name="T84" fmla="*/ 315 w 439"/>
              <a:gd name="T85" fmla="*/ 365 h 388"/>
              <a:gd name="T86" fmla="*/ 48 w 439"/>
              <a:gd name="T87" fmla="*/ 365 h 388"/>
              <a:gd name="T88" fmla="*/ 48 w 439"/>
              <a:gd name="T89" fmla="*/ 168 h 388"/>
              <a:gd name="T90" fmla="*/ 25 w 439"/>
              <a:gd name="T91" fmla="*/ 149 h 388"/>
              <a:gd name="T92" fmla="*/ 38 w 439"/>
              <a:gd name="T93" fmla="*/ 105 h 388"/>
              <a:gd name="T94" fmla="*/ 46 w 439"/>
              <a:gd name="T95" fmla="*/ 99 h 388"/>
              <a:gd name="T96" fmla="*/ 299 w 439"/>
              <a:gd name="T97" fmla="*/ 100 h 388"/>
              <a:gd name="T98" fmla="*/ 306 w 439"/>
              <a:gd name="T99" fmla="*/ 100 h 388"/>
              <a:gd name="T100" fmla="*/ 305 w 439"/>
              <a:gd name="T101" fmla="*/ 105 h 388"/>
              <a:gd name="T102" fmla="*/ 296 w 439"/>
              <a:gd name="T103" fmla="*/ 143 h 388"/>
              <a:gd name="T104" fmla="*/ 287 w 439"/>
              <a:gd name="T105" fmla="*/ 150 h 388"/>
              <a:gd name="T106" fmla="*/ 31 w 439"/>
              <a:gd name="T107" fmla="*/ 149 h 388"/>
              <a:gd name="T108" fmla="*/ 25 w 439"/>
              <a:gd name="T10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9" h="388">
                <a:moveTo>
                  <a:pt x="118" y="0"/>
                </a:moveTo>
                <a:cubicBezTo>
                  <a:pt x="114" y="1"/>
                  <a:pt x="109" y="2"/>
                  <a:pt x="106" y="5"/>
                </a:cubicBezTo>
                <a:cubicBezTo>
                  <a:pt x="81" y="27"/>
                  <a:pt x="57" y="49"/>
                  <a:pt x="33" y="72"/>
                </a:cubicBezTo>
                <a:cubicBezTo>
                  <a:pt x="30" y="75"/>
                  <a:pt x="27" y="79"/>
                  <a:pt x="26" y="83"/>
                </a:cubicBezTo>
                <a:cubicBezTo>
                  <a:pt x="17" y="110"/>
                  <a:pt x="9" y="138"/>
                  <a:pt x="1" y="165"/>
                </a:cubicBezTo>
                <a:cubicBezTo>
                  <a:pt x="0" y="166"/>
                  <a:pt x="0" y="167"/>
                  <a:pt x="0" y="168"/>
                </a:cubicBezTo>
                <a:cubicBezTo>
                  <a:pt x="9" y="168"/>
                  <a:pt x="18" y="168"/>
                  <a:pt x="27" y="168"/>
                </a:cubicBezTo>
                <a:cubicBezTo>
                  <a:pt x="27" y="242"/>
                  <a:pt x="27" y="314"/>
                  <a:pt x="27" y="388"/>
                </a:cubicBezTo>
                <a:cubicBezTo>
                  <a:pt x="30" y="388"/>
                  <a:pt x="31" y="388"/>
                  <a:pt x="33" y="388"/>
                </a:cubicBezTo>
                <a:cubicBezTo>
                  <a:pt x="133" y="388"/>
                  <a:pt x="232" y="387"/>
                  <a:pt x="331" y="388"/>
                </a:cubicBezTo>
                <a:cubicBezTo>
                  <a:pt x="335" y="388"/>
                  <a:pt x="338" y="386"/>
                  <a:pt x="340" y="383"/>
                </a:cubicBezTo>
                <a:cubicBezTo>
                  <a:pt x="364" y="358"/>
                  <a:pt x="387" y="332"/>
                  <a:pt x="410" y="307"/>
                </a:cubicBezTo>
                <a:cubicBezTo>
                  <a:pt x="413" y="304"/>
                  <a:pt x="414" y="299"/>
                  <a:pt x="414" y="295"/>
                </a:cubicBezTo>
                <a:cubicBezTo>
                  <a:pt x="414" y="231"/>
                  <a:pt x="414" y="168"/>
                  <a:pt x="414" y="104"/>
                </a:cubicBezTo>
                <a:cubicBezTo>
                  <a:pt x="414" y="100"/>
                  <a:pt x="415" y="97"/>
                  <a:pt x="418" y="94"/>
                </a:cubicBezTo>
                <a:cubicBezTo>
                  <a:pt x="424" y="87"/>
                  <a:pt x="430" y="79"/>
                  <a:pt x="437" y="72"/>
                </a:cubicBezTo>
                <a:cubicBezTo>
                  <a:pt x="439" y="69"/>
                  <a:pt x="439" y="67"/>
                  <a:pt x="438" y="64"/>
                </a:cubicBezTo>
                <a:cubicBezTo>
                  <a:pt x="431" y="45"/>
                  <a:pt x="423" y="25"/>
                  <a:pt x="416" y="6"/>
                </a:cubicBezTo>
                <a:cubicBezTo>
                  <a:pt x="415" y="1"/>
                  <a:pt x="412" y="0"/>
                  <a:pt x="408" y="0"/>
                </a:cubicBezTo>
                <a:cubicBezTo>
                  <a:pt x="368" y="0"/>
                  <a:pt x="129" y="0"/>
                  <a:pt x="118" y="0"/>
                </a:cubicBezTo>
                <a:close/>
                <a:moveTo>
                  <a:pt x="369" y="123"/>
                </a:moveTo>
                <a:cubicBezTo>
                  <a:pt x="367" y="125"/>
                  <a:pt x="365" y="127"/>
                  <a:pt x="363" y="130"/>
                </a:cubicBezTo>
                <a:cubicBezTo>
                  <a:pt x="356" y="118"/>
                  <a:pt x="349" y="107"/>
                  <a:pt x="342" y="96"/>
                </a:cubicBezTo>
                <a:cubicBezTo>
                  <a:pt x="363" y="75"/>
                  <a:pt x="385" y="54"/>
                  <a:pt x="407" y="33"/>
                </a:cubicBezTo>
                <a:cubicBezTo>
                  <a:pt x="410" y="42"/>
                  <a:pt x="413" y="51"/>
                  <a:pt x="417" y="60"/>
                </a:cubicBezTo>
                <a:cubicBezTo>
                  <a:pt x="418" y="63"/>
                  <a:pt x="418" y="66"/>
                  <a:pt x="415" y="69"/>
                </a:cubicBezTo>
                <a:cubicBezTo>
                  <a:pt x="400" y="87"/>
                  <a:pt x="385" y="105"/>
                  <a:pt x="369" y="123"/>
                </a:cubicBezTo>
                <a:close/>
                <a:moveTo>
                  <a:pt x="338" y="123"/>
                </a:moveTo>
                <a:cubicBezTo>
                  <a:pt x="346" y="136"/>
                  <a:pt x="353" y="148"/>
                  <a:pt x="361" y="161"/>
                </a:cubicBezTo>
                <a:cubicBezTo>
                  <a:pt x="372" y="149"/>
                  <a:pt x="382" y="137"/>
                  <a:pt x="393" y="124"/>
                </a:cubicBezTo>
                <a:cubicBezTo>
                  <a:pt x="393" y="126"/>
                  <a:pt x="393" y="127"/>
                  <a:pt x="393" y="128"/>
                </a:cubicBezTo>
                <a:cubicBezTo>
                  <a:pt x="393" y="183"/>
                  <a:pt x="393" y="237"/>
                  <a:pt x="393" y="291"/>
                </a:cubicBezTo>
                <a:cubicBezTo>
                  <a:pt x="393" y="294"/>
                  <a:pt x="392" y="296"/>
                  <a:pt x="390" y="298"/>
                </a:cubicBezTo>
                <a:cubicBezTo>
                  <a:pt x="374" y="316"/>
                  <a:pt x="357" y="334"/>
                  <a:pt x="341" y="352"/>
                </a:cubicBezTo>
                <a:cubicBezTo>
                  <a:pt x="340" y="353"/>
                  <a:pt x="339" y="354"/>
                  <a:pt x="338" y="355"/>
                </a:cubicBezTo>
                <a:cubicBezTo>
                  <a:pt x="338" y="278"/>
                  <a:pt x="338" y="201"/>
                  <a:pt x="338" y="123"/>
                </a:cubicBezTo>
                <a:close/>
                <a:moveTo>
                  <a:pt x="48" y="168"/>
                </a:moveTo>
                <a:cubicBezTo>
                  <a:pt x="51" y="168"/>
                  <a:pt x="54" y="168"/>
                  <a:pt x="56" y="168"/>
                </a:cubicBezTo>
                <a:cubicBezTo>
                  <a:pt x="138" y="168"/>
                  <a:pt x="220" y="168"/>
                  <a:pt x="302" y="168"/>
                </a:cubicBezTo>
                <a:cubicBezTo>
                  <a:pt x="307" y="168"/>
                  <a:pt x="309" y="167"/>
                  <a:pt x="310" y="162"/>
                </a:cubicBezTo>
                <a:cubicBezTo>
                  <a:pt x="311" y="156"/>
                  <a:pt x="313" y="150"/>
                  <a:pt x="315" y="144"/>
                </a:cubicBezTo>
                <a:cubicBezTo>
                  <a:pt x="315" y="144"/>
                  <a:pt x="315" y="144"/>
                  <a:pt x="315" y="144"/>
                </a:cubicBezTo>
                <a:cubicBezTo>
                  <a:pt x="315" y="218"/>
                  <a:pt x="315" y="292"/>
                  <a:pt x="315" y="365"/>
                </a:cubicBezTo>
                <a:cubicBezTo>
                  <a:pt x="226" y="365"/>
                  <a:pt x="138" y="365"/>
                  <a:pt x="48" y="365"/>
                </a:cubicBezTo>
                <a:cubicBezTo>
                  <a:pt x="48" y="300"/>
                  <a:pt x="48" y="234"/>
                  <a:pt x="48" y="168"/>
                </a:cubicBezTo>
                <a:close/>
                <a:moveTo>
                  <a:pt x="25" y="149"/>
                </a:moveTo>
                <a:cubicBezTo>
                  <a:pt x="29" y="135"/>
                  <a:pt x="34" y="119"/>
                  <a:pt x="38" y="105"/>
                </a:cubicBezTo>
                <a:cubicBezTo>
                  <a:pt x="39" y="100"/>
                  <a:pt x="42" y="99"/>
                  <a:pt x="46" y="99"/>
                </a:cubicBezTo>
                <a:cubicBezTo>
                  <a:pt x="131" y="99"/>
                  <a:pt x="215" y="100"/>
                  <a:pt x="299" y="100"/>
                </a:cubicBezTo>
                <a:cubicBezTo>
                  <a:pt x="301" y="100"/>
                  <a:pt x="303" y="100"/>
                  <a:pt x="306" y="100"/>
                </a:cubicBezTo>
                <a:cubicBezTo>
                  <a:pt x="306" y="101"/>
                  <a:pt x="305" y="104"/>
                  <a:pt x="305" y="105"/>
                </a:cubicBezTo>
                <a:cubicBezTo>
                  <a:pt x="302" y="118"/>
                  <a:pt x="298" y="130"/>
                  <a:pt x="296" y="143"/>
                </a:cubicBezTo>
                <a:cubicBezTo>
                  <a:pt x="295" y="148"/>
                  <a:pt x="293" y="150"/>
                  <a:pt x="287" y="150"/>
                </a:cubicBezTo>
                <a:cubicBezTo>
                  <a:pt x="202" y="149"/>
                  <a:pt x="117" y="149"/>
                  <a:pt x="31" y="149"/>
                </a:cubicBezTo>
                <a:cubicBezTo>
                  <a:pt x="29" y="149"/>
                  <a:pt x="28" y="149"/>
                  <a:pt x="25" y="149"/>
                </a:cubicBezTo>
                <a:close/>
              </a:path>
            </a:pathLst>
          </a:custGeom>
          <a:solidFill>
            <a:schemeClr val="bg1"/>
          </a:solidFill>
          <a:ln>
            <a:noFill/>
          </a:ln>
        </p:spPr>
        <p:txBody>
          <a:bodyPr vert="horz" wrap="square" lIns="91440" tIns="216000" rIns="216000" bIns="0" numCol="1" anchor="ctr" anchorCtr="0" compatLnSpc="1">
            <a:prstTxWarp prst="textNoShape">
              <a:avLst/>
            </a:prstTxWarp>
          </a:bodyPr>
          <a:lstStyle/>
          <a:p>
            <a:pPr algn="ctr"/>
            <a:r>
              <a:rPr lang="en-US" b="1" dirty="0">
                <a:solidFill>
                  <a:schemeClr val="accent3"/>
                </a:solidFill>
              </a:rPr>
              <a:t>A</a:t>
            </a:r>
          </a:p>
        </p:txBody>
      </p:sp>
      <p:sp>
        <p:nvSpPr>
          <p:cNvPr id="26" name="Freeform 5">
            <a:extLst>
              <a:ext uri="{FF2B5EF4-FFF2-40B4-BE49-F238E27FC236}">
                <a16:creationId xmlns:a16="http://schemas.microsoft.com/office/drawing/2014/main" id="{E17C282C-66E4-4098-AACD-5289C61FCDBD}"/>
              </a:ext>
            </a:extLst>
          </p:cNvPr>
          <p:cNvSpPr>
            <a:spLocks noChangeAspect="1" noEditPoints="1"/>
          </p:cNvSpPr>
          <p:nvPr/>
        </p:nvSpPr>
        <p:spPr bwMode="auto">
          <a:xfrm>
            <a:off x="5214090" y="2484231"/>
            <a:ext cx="881878" cy="748322"/>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27" name="Freeform 13">
            <a:extLst>
              <a:ext uri="{FF2B5EF4-FFF2-40B4-BE49-F238E27FC236}">
                <a16:creationId xmlns:a16="http://schemas.microsoft.com/office/drawing/2014/main" id="{EEBFBA1D-B6A6-4025-8F9F-A74C45985D06}"/>
              </a:ext>
            </a:extLst>
          </p:cNvPr>
          <p:cNvSpPr>
            <a:spLocks noChangeAspect="1" noEditPoints="1"/>
          </p:cNvSpPr>
          <p:nvPr/>
        </p:nvSpPr>
        <p:spPr bwMode="auto">
          <a:xfrm>
            <a:off x="6741986" y="2427712"/>
            <a:ext cx="594310" cy="861360"/>
          </a:xfrm>
          <a:custGeom>
            <a:avLst/>
            <a:gdLst>
              <a:gd name="T0" fmla="*/ 188 w 244"/>
              <a:gd name="T1" fmla="*/ 213 h 353"/>
              <a:gd name="T2" fmla="*/ 215 w 244"/>
              <a:gd name="T3" fmla="*/ 315 h 353"/>
              <a:gd name="T4" fmla="*/ 173 w 244"/>
              <a:gd name="T5" fmla="*/ 293 h 353"/>
              <a:gd name="T6" fmla="*/ 148 w 244"/>
              <a:gd name="T7" fmla="*/ 332 h 353"/>
              <a:gd name="T8" fmla="*/ 122 w 244"/>
              <a:gd name="T9" fmla="*/ 233 h 353"/>
              <a:gd name="T10" fmla="*/ 97 w 244"/>
              <a:gd name="T11" fmla="*/ 353 h 353"/>
              <a:gd name="T12" fmla="*/ 70 w 244"/>
              <a:gd name="T13" fmla="*/ 314 h 353"/>
              <a:gd name="T14" fmla="*/ 29 w 244"/>
              <a:gd name="T15" fmla="*/ 339 h 353"/>
              <a:gd name="T16" fmla="*/ 56 w 244"/>
              <a:gd name="T17" fmla="*/ 211 h 353"/>
              <a:gd name="T18" fmla="*/ 78 w 244"/>
              <a:gd name="T19" fmla="*/ 253 h 353"/>
              <a:gd name="T20" fmla="*/ 122 w 244"/>
              <a:gd name="T21" fmla="*/ 231 h 353"/>
              <a:gd name="T22" fmla="*/ 167 w 244"/>
              <a:gd name="T23" fmla="*/ 253 h 353"/>
              <a:gd name="T24" fmla="*/ 188 w 244"/>
              <a:gd name="T25" fmla="*/ 213 h 353"/>
              <a:gd name="T26" fmla="*/ 215 w 244"/>
              <a:gd name="T27" fmla="*/ 146 h 353"/>
              <a:gd name="T28" fmla="*/ 221 w 244"/>
              <a:gd name="T29" fmla="*/ 188 h 353"/>
              <a:gd name="T30" fmla="*/ 180 w 244"/>
              <a:gd name="T31" fmla="*/ 195 h 353"/>
              <a:gd name="T32" fmla="*/ 160 w 244"/>
              <a:gd name="T33" fmla="*/ 232 h 353"/>
              <a:gd name="T34" fmla="*/ 122 w 244"/>
              <a:gd name="T35" fmla="*/ 214 h 353"/>
              <a:gd name="T36" fmla="*/ 85 w 244"/>
              <a:gd name="T37" fmla="*/ 232 h 353"/>
              <a:gd name="T38" fmla="*/ 65 w 244"/>
              <a:gd name="T39" fmla="*/ 195 h 353"/>
              <a:gd name="T40" fmla="*/ 24 w 244"/>
              <a:gd name="T41" fmla="*/ 188 h 353"/>
              <a:gd name="T42" fmla="*/ 30 w 244"/>
              <a:gd name="T43" fmla="*/ 146 h 353"/>
              <a:gd name="T44" fmla="*/ 0 w 244"/>
              <a:gd name="T45" fmla="*/ 116 h 353"/>
              <a:gd name="T46" fmla="*/ 30 w 244"/>
              <a:gd name="T47" fmla="*/ 86 h 353"/>
              <a:gd name="T48" fmla="*/ 24 w 244"/>
              <a:gd name="T49" fmla="*/ 44 h 353"/>
              <a:gd name="T50" fmla="*/ 65 w 244"/>
              <a:gd name="T51" fmla="*/ 37 h 353"/>
              <a:gd name="T52" fmla="*/ 85 w 244"/>
              <a:gd name="T53" fmla="*/ 0 h 353"/>
              <a:gd name="T54" fmla="*/ 122 w 244"/>
              <a:gd name="T55" fmla="*/ 18 h 353"/>
              <a:gd name="T56" fmla="*/ 160 w 244"/>
              <a:gd name="T57" fmla="*/ 0 h 353"/>
              <a:gd name="T58" fmla="*/ 180 w 244"/>
              <a:gd name="T59" fmla="*/ 37 h 353"/>
              <a:gd name="T60" fmla="*/ 221 w 244"/>
              <a:gd name="T61" fmla="*/ 44 h 353"/>
              <a:gd name="T62" fmla="*/ 215 w 244"/>
              <a:gd name="T63" fmla="*/ 86 h 353"/>
              <a:gd name="T64" fmla="*/ 244 w 244"/>
              <a:gd name="T65" fmla="*/ 116 h 353"/>
              <a:gd name="T66" fmla="*/ 215 w 244"/>
              <a:gd name="T67" fmla="*/ 146 h 353"/>
              <a:gd name="T68" fmla="*/ 186 w 244"/>
              <a:gd name="T69" fmla="*/ 116 h 353"/>
              <a:gd name="T70" fmla="*/ 122 w 244"/>
              <a:gd name="T71" fmla="*/ 52 h 353"/>
              <a:gd name="T72" fmla="*/ 59 w 244"/>
              <a:gd name="T73" fmla="*/ 116 h 353"/>
              <a:gd name="T74" fmla="*/ 122 w 244"/>
              <a:gd name="T75" fmla="*/ 180 h 353"/>
              <a:gd name="T76" fmla="*/ 186 w 244"/>
              <a:gd name="T7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4" h="353">
                <a:moveTo>
                  <a:pt x="188" y="213"/>
                </a:moveTo>
                <a:cubicBezTo>
                  <a:pt x="215" y="315"/>
                  <a:pt x="215" y="315"/>
                  <a:pt x="215" y="315"/>
                </a:cubicBezTo>
                <a:cubicBezTo>
                  <a:pt x="173" y="293"/>
                  <a:pt x="173" y="293"/>
                  <a:pt x="173" y="293"/>
                </a:cubicBezTo>
                <a:cubicBezTo>
                  <a:pt x="148" y="332"/>
                  <a:pt x="148" y="332"/>
                  <a:pt x="148" y="332"/>
                </a:cubicBezTo>
                <a:cubicBezTo>
                  <a:pt x="122" y="233"/>
                  <a:pt x="122" y="233"/>
                  <a:pt x="122" y="233"/>
                </a:cubicBezTo>
                <a:cubicBezTo>
                  <a:pt x="97" y="353"/>
                  <a:pt x="97" y="353"/>
                  <a:pt x="97" y="353"/>
                </a:cubicBezTo>
                <a:cubicBezTo>
                  <a:pt x="70" y="314"/>
                  <a:pt x="70" y="314"/>
                  <a:pt x="70" y="314"/>
                </a:cubicBezTo>
                <a:cubicBezTo>
                  <a:pt x="29" y="339"/>
                  <a:pt x="29" y="339"/>
                  <a:pt x="29" y="339"/>
                </a:cubicBezTo>
                <a:cubicBezTo>
                  <a:pt x="56" y="211"/>
                  <a:pt x="56" y="211"/>
                  <a:pt x="56" y="211"/>
                </a:cubicBezTo>
                <a:cubicBezTo>
                  <a:pt x="78" y="253"/>
                  <a:pt x="78" y="253"/>
                  <a:pt x="78" y="253"/>
                </a:cubicBezTo>
                <a:cubicBezTo>
                  <a:pt x="122" y="231"/>
                  <a:pt x="122" y="231"/>
                  <a:pt x="122" y="231"/>
                </a:cubicBezTo>
                <a:cubicBezTo>
                  <a:pt x="167" y="253"/>
                  <a:pt x="167" y="253"/>
                  <a:pt x="167" y="253"/>
                </a:cubicBezTo>
                <a:lnTo>
                  <a:pt x="188" y="213"/>
                </a:lnTo>
                <a:close/>
                <a:moveTo>
                  <a:pt x="215" y="146"/>
                </a:moveTo>
                <a:cubicBezTo>
                  <a:pt x="221" y="188"/>
                  <a:pt x="221" y="188"/>
                  <a:pt x="221" y="188"/>
                </a:cubicBezTo>
                <a:cubicBezTo>
                  <a:pt x="180" y="195"/>
                  <a:pt x="180" y="195"/>
                  <a:pt x="180" y="195"/>
                </a:cubicBezTo>
                <a:cubicBezTo>
                  <a:pt x="160" y="232"/>
                  <a:pt x="160" y="232"/>
                  <a:pt x="160" y="232"/>
                </a:cubicBezTo>
                <a:cubicBezTo>
                  <a:pt x="122" y="214"/>
                  <a:pt x="122" y="214"/>
                  <a:pt x="122" y="214"/>
                </a:cubicBezTo>
                <a:cubicBezTo>
                  <a:pt x="85" y="232"/>
                  <a:pt x="85" y="232"/>
                  <a:pt x="85" y="232"/>
                </a:cubicBezTo>
                <a:cubicBezTo>
                  <a:pt x="65" y="195"/>
                  <a:pt x="65" y="195"/>
                  <a:pt x="65" y="195"/>
                </a:cubicBezTo>
                <a:cubicBezTo>
                  <a:pt x="24" y="188"/>
                  <a:pt x="24" y="188"/>
                  <a:pt x="24" y="188"/>
                </a:cubicBezTo>
                <a:cubicBezTo>
                  <a:pt x="30" y="146"/>
                  <a:pt x="30" y="146"/>
                  <a:pt x="30" y="146"/>
                </a:cubicBezTo>
                <a:cubicBezTo>
                  <a:pt x="0" y="116"/>
                  <a:pt x="0" y="116"/>
                  <a:pt x="0" y="116"/>
                </a:cubicBezTo>
                <a:cubicBezTo>
                  <a:pt x="30" y="86"/>
                  <a:pt x="30" y="86"/>
                  <a:pt x="30" y="86"/>
                </a:cubicBezTo>
                <a:cubicBezTo>
                  <a:pt x="24" y="44"/>
                  <a:pt x="24" y="44"/>
                  <a:pt x="24" y="44"/>
                </a:cubicBezTo>
                <a:cubicBezTo>
                  <a:pt x="65" y="37"/>
                  <a:pt x="65" y="37"/>
                  <a:pt x="65" y="37"/>
                </a:cubicBezTo>
                <a:cubicBezTo>
                  <a:pt x="85" y="0"/>
                  <a:pt x="85" y="0"/>
                  <a:pt x="85" y="0"/>
                </a:cubicBezTo>
                <a:cubicBezTo>
                  <a:pt x="122" y="18"/>
                  <a:pt x="122" y="18"/>
                  <a:pt x="122" y="18"/>
                </a:cubicBezTo>
                <a:cubicBezTo>
                  <a:pt x="160" y="0"/>
                  <a:pt x="160" y="0"/>
                  <a:pt x="160" y="0"/>
                </a:cubicBezTo>
                <a:cubicBezTo>
                  <a:pt x="180" y="37"/>
                  <a:pt x="180" y="37"/>
                  <a:pt x="180" y="37"/>
                </a:cubicBezTo>
                <a:cubicBezTo>
                  <a:pt x="221" y="44"/>
                  <a:pt x="221" y="44"/>
                  <a:pt x="221" y="44"/>
                </a:cubicBezTo>
                <a:cubicBezTo>
                  <a:pt x="215" y="86"/>
                  <a:pt x="215" y="86"/>
                  <a:pt x="215" y="86"/>
                </a:cubicBezTo>
                <a:cubicBezTo>
                  <a:pt x="244" y="116"/>
                  <a:pt x="244" y="116"/>
                  <a:pt x="244" y="116"/>
                </a:cubicBezTo>
                <a:lnTo>
                  <a:pt x="215" y="146"/>
                </a:lnTo>
                <a:close/>
                <a:moveTo>
                  <a:pt x="186" y="116"/>
                </a:moveTo>
                <a:cubicBezTo>
                  <a:pt x="186" y="81"/>
                  <a:pt x="158" y="52"/>
                  <a:pt x="122" y="52"/>
                </a:cubicBezTo>
                <a:cubicBezTo>
                  <a:pt x="87" y="52"/>
                  <a:pt x="59" y="81"/>
                  <a:pt x="59" y="116"/>
                </a:cubicBezTo>
                <a:cubicBezTo>
                  <a:pt x="59" y="151"/>
                  <a:pt x="87" y="180"/>
                  <a:pt x="122" y="180"/>
                </a:cubicBezTo>
                <a:cubicBezTo>
                  <a:pt x="158" y="180"/>
                  <a:pt x="186" y="151"/>
                  <a:pt x="186"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28" name="Graphic 39">
            <a:extLst>
              <a:ext uri="{FF2B5EF4-FFF2-40B4-BE49-F238E27FC236}">
                <a16:creationId xmlns:a16="http://schemas.microsoft.com/office/drawing/2014/main" id="{FA43EBD1-8273-418D-B39F-90A62A5F1235}"/>
              </a:ext>
            </a:extLst>
          </p:cNvPr>
          <p:cNvSpPr>
            <a:spLocks noChangeAspect="1"/>
          </p:cNvSpPr>
          <p:nvPr/>
        </p:nvSpPr>
        <p:spPr>
          <a:xfrm>
            <a:off x="2634456" y="4221480"/>
            <a:ext cx="742202" cy="742570"/>
          </a:xfrm>
          <a:custGeom>
            <a:avLst/>
            <a:gdLst>
              <a:gd name="connsiteX0" fmla="*/ 434865 w 871665"/>
              <a:gd name="connsiteY0" fmla="*/ 872100 h 872099"/>
              <a:gd name="connsiteX1" fmla="*/ 0 w 871665"/>
              <a:gd name="connsiteY1" fmla="*/ 435080 h 872099"/>
              <a:gd name="connsiteX2" fmla="*/ 434865 w 871665"/>
              <a:gd name="connsiteY2" fmla="*/ 0 h 872099"/>
              <a:gd name="connsiteX3" fmla="*/ 871666 w 871665"/>
              <a:gd name="connsiteY3" fmla="*/ 435084 h 872099"/>
              <a:gd name="connsiteX4" fmla="*/ 434865 w 871665"/>
              <a:gd name="connsiteY4" fmla="*/ 872100 h 872099"/>
              <a:gd name="connsiteX5" fmla="*/ 434865 w 871665"/>
              <a:gd name="connsiteY5" fmla="*/ 872100 h 872099"/>
              <a:gd name="connsiteX6" fmla="*/ 434865 w 871665"/>
              <a:gd name="connsiteY6" fmla="*/ 56326 h 872099"/>
              <a:gd name="connsiteX7" fmla="*/ 56303 w 871665"/>
              <a:gd name="connsiteY7" fmla="*/ 435084 h 872099"/>
              <a:gd name="connsiteX8" fmla="*/ 434865 w 871665"/>
              <a:gd name="connsiteY8" fmla="*/ 815783 h 872099"/>
              <a:gd name="connsiteX9" fmla="*/ 815372 w 871665"/>
              <a:gd name="connsiteY9" fmla="*/ 435084 h 872099"/>
              <a:gd name="connsiteX10" fmla="*/ 434865 w 871665"/>
              <a:gd name="connsiteY10" fmla="*/ 56326 h 872099"/>
              <a:gd name="connsiteX11" fmla="*/ 434865 w 871665"/>
              <a:gd name="connsiteY11" fmla="*/ 56326 h 872099"/>
              <a:gd name="connsiteX12" fmla="*/ 337797 w 871665"/>
              <a:gd name="connsiteY12" fmla="*/ 246673 h 872099"/>
              <a:gd name="connsiteX13" fmla="*/ 289260 w 871665"/>
              <a:gd name="connsiteY13" fmla="*/ 320487 h 872099"/>
              <a:gd name="connsiteX14" fmla="*/ 337797 w 871665"/>
              <a:gd name="connsiteY14" fmla="*/ 396232 h 872099"/>
              <a:gd name="connsiteX15" fmla="*/ 384392 w 871665"/>
              <a:gd name="connsiteY15" fmla="*/ 320487 h 872099"/>
              <a:gd name="connsiteX16" fmla="*/ 337797 w 871665"/>
              <a:gd name="connsiteY16" fmla="*/ 246673 h 872099"/>
              <a:gd name="connsiteX17" fmla="*/ 337797 w 871665"/>
              <a:gd name="connsiteY17" fmla="*/ 246673 h 872099"/>
              <a:gd name="connsiteX18" fmla="*/ 533878 w 871665"/>
              <a:gd name="connsiteY18" fmla="*/ 246673 h 872099"/>
              <a:gd name="connsiteX19" fmla="*/ 487278 w 871665"/>
              <a:gd name="connsiteY19" fmla="*/ 320487 h 872099"/>
              <a:gd name="connsiteX20" fmla="*/ 533878 w 871665"/>
              <a:gd name="connsiteY20" fmla="*/ 396232 h 872099"/>
              <a:gd name="connsiteX21" fmla="*/ 582410 w 871665"/>
              <a:gd name="connsiteY21" fmla="*/ 320487 h 872099"/>
              <a:gd name="connsiteX22" fmla="*/ 533878 w 871665"/>
              <a:gd name="connsiteY22" fmla="*/ 246673 h 872099"/>
              <a:gd name="connsiteX23" fmla="*/ 533878 w 871665"/>
              <a:gd name="connsiteY23" fmla="*/ 246673 h 872099"/>
              <a:gd name="connsiteX24" fmla="*/ 642586 w 871665"/>
              <a:gd name="connsiteY24" fmla="*/ 621545 h 872099"/>
              <a:gd name="connsiteX25" fmla="*/ 671707 w 871665"/>
              <a:gd name="connsiteY25" fmla="*/ 592419 h 872099"/>
              <a:gd name="connsiteX26" fmla="*/ 642586 w 871665"/>
              <a:gd name="connsiteY26" fmla="*/ 565224 h 872099"/>
              <a:gd name="connsiteX27" fmla="*/ 229076 w 871665"/>
              <a:gd name="connsiteY27" fmla="*/ 565224 h 872099"/>
              <a:gd name="connsiteX28" fmla="*/ 199954 w 871665"/>
              <a:gd name="connsiteY28" fmla="*/ 592419 h 872099"/>
              <a:gd name="connsiteX29" fmla="*/ 229076 w 871665"/>
              <a:gd name="connsiteY29" fmla="*/ 621545 h 872099"/>
              <a:gd name="connsiteX30" fmla="*/ 642586 w 871665"/>
              <a:gd name="connsiteY30" fmla="*/ 621545 h 872099"/>
              <a:gd name="connsiteX31" fmla="*/ 642586 w 871665"/>
              <a:gd name="connsiteY31" fmla="*/ 621545 h 8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71665" h="872099">
                <a:moveTo>
                  <a:pt x="434865" y="872100"/>
                </a:moveTo>
                <a:cubicBezTo>
                  <a:pt x="196068" y="872100"/>
                  <a:pt x="0" y="675931"/>
                  <a:pt x="0" y="435080"/>
                </a:cubicBezTo>
                <a:cubicBezTo>
                  <a:pt x="0" y="194228"/>
                  <a:pt x="196073" y="0"/>
                  <a:pt x="434865" y="0"/>
                </a:cubicBezTo>
                <a:cubicBezTo>
                  <a:pt x="675593" y="0"/>
                  <a:pt x="871666" y="194233"/>
                  <a:pt x="871666" y="435084"/>
                </a:cubicBezTo>
                <a:cubicBezTo>
                  <a:pt x="871666" y="675936"/>
                  <a:pt x="675593" y="872100"/>
                  <a:pt x="434865" y="872100"/>
                </a:cubicBezTo>
                <a:lnTo>
                  <a:pt x="434865" y="872100"/>
                </a:lnTo>
                <a:close/>
                <a:moveTo>
                  <a:pt x="434865" y="56326"/>
                </a:moveTo>
                <a:cubicBezTo>
                  <a:pt x="227135" y="56326"/>
                  <a:pt x="56303" y="225309"/>
                  <a:pt x="56303" y="435084"/>
                </a:cubicBezTo>
                <a:cubicBezTo>
                  <a:pt x="56303" y="644859"/>
                  <a:pt x="227140" y="815783"/>
                  <a:pt x="434865" y="815783"/>
                </a:cubicBezTo>
                <a:cubicBezTo>
                  <a:pt x="644526" y="815783"/>
                  <a:pt x="815372" y="644855"/>
                  <a:pt x="815372" y="435084"/>
                </a:cubicBezTo>
                <a:cubicBezTo>
                  <a:pt x="815372" y="225313"/>
                  <a:pt x="644526" y="56326"/>
                  <a:pt x="434865" y="56326"/>
                </a:cubicBezTo>
                <a:lnTo>
                  <a:pt x="434865" y="56326"/>
                </a:lnTo>
                <a:close/>
                <a:moveTo>
                  <a:pt x="337797" y="246673"/>
                </a:moveTo>
                <a:cubicBezTo>
                  <a:pt x="310615" y="246673"/>
                  <a:pt x="289260" y="279690"/>
                  <a:pt x="289260" y="320487"/>
                </a:cubicBezTo>
                <a:cubicBezTo>
                  <a:pt x="289260" y="363211"/>
                  <a:pt x="310615" y="396232"/>
                  <a:pt x="337797" y="396232"/>
                </a:cubicBezTo>
                <a:cubicBezTo>
                  <a:pt x="363042" y="396232"/>
                  <a:pt x="384392" y="363211"/>
                  <a:pt x="384392" y="320487"/>
                </a:cubicBezTo>
                <a:cubicBezTo>
                  <a:pt x="384388" y="279694"/>
                  <a:pt x="363033" y="246673"/>
                  <a:pt x="337797" y="246673"/>
                </a:cubicBezTo>
                <a:lnTo>
                  <a:pt x="337797" y="246673"/>
                </a:lnTo>
                <a:close/>
                <a:moveTo>
                  <a:pt x="533878" y="246673"/>
                </a:moveTo>
                <a:cubicBezTo>
                  <a:pt x="508633" y="246673"/>
                  <a:pt x="487278" y="279690"/>
                  <a:pt x="487278" y="320487"/>
                </a:cubicBezTo>
                <a:cubicBezTo>
                  <a:pt x="487278" y="363211"/>
                  <a:pt x="508633" y="396232"/>
                  <a:pt x="533878" y="396232"/>
                </a:cubicBezTo>
                <a:cubicBezTo>
                  <a:pt x="561055" y="396232"/>
                  <a:pt x="582410" y="363211"/>
                  <a:pt x="582410" y="320487"/>
                </a:cubicBezTo>
                <a:cubicBezTo>
                  <a:pt x="582410" y="279694"/>
                  <a:pt x="561055" y="246673"/>
                  <a:pt x="533878" y="246673"/>
                </a:cubicBezTo>
                <a:lnTo>
                  <a:pt x="533878" y="246673"/>
                </a:lnTo>
                <a:close/>
                <a:moveTo>
                  <a:pt x="642586" y="621545"/>
                </a:moveTo>
                <a:cubicBezTo>
                  <a:pt x="658110" y="621545"/>
                  <a:pt x="671707" y="607943"/>
                  <a:pt x="671707" y="592419"/>
                </a:cubicBezTo>
                <a:cubicBezTo>
                  <a:pt x="671707" y="576876"/>
                  <a:pt x="658110" y="565224"/>
                  <a:pt x="642586" y="565224"/>
                </a:cubicBezTo>
                <a:cubicBezTo>
                  <a:pt x="229076" y="565224"/>
                  <a:pt x="229076" y="565224"/>
                  <a:pt x="229076" y="565224"/>
                </a:cubicBezTo>
                <a:cubicBezTo>
                  <a:pt x="213551" y="565224"/>
                  <a:pt x="199954" y="576876"/>
                  <a:pt x="199954" y="592419"/>
                </a:cubicBezTo>
                <a:cubicBezTo>
                  <a:pt x="199954" y="607939"/>
                  <a:pt x="213547" y="621545"/>
                  <a:pt x="229076" y="621545"/>
                </a:cubicBezTo>
                <a:cubicBezTo>
                  <a:pt x="642586" y="621545"/>
                  <a:pt x="642586" y="621545"/>
                  <a:pt x="642586" y="621545"/>
                </a:cubicBezTo>
                <a:lnTo>
                  <a:pt x="642586" y="621545"/>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33" name="Graphic 42">
            <a:extLst>
              <a:ext uri="{FF2B5EF4-FFF2-40B4-BE49-F238E27FC236}">
                <a16:creationId xmlns:a16="http://schemas.microsoft.com/office/drawing/2014/main" id="{44DB1436-D7F0-4899-AB93-EF9B1AA51E56}"/>
              </a:ext>
            </a:extLst>
          </p:cNvPr>
          <p:cNvSpPr>
            <a:spLocks noChangeAspect="1"/>
          </p:cNvSpPr>
          <p:nvPr/>
        </p:nvSpPr>
        <p:spPr>
          <a:xfrm>
            <a:off x="1289928" y="4221480"/>
            <a:ext cx="742202" cy="742570"/>
          </a:xfrm>
          <a:custGeom>
            <a:avLst/>
            <a:gdLst>
              <a:gd name="connsiteX0" fmla="*/ 434965 w 868003"/>
              <a:gd name="connsiteY0" fmla="*/ 868433 h 868433"/>
              <a:gd name="connsiteX1" fmla="*/ 0 w 868003"/>
              <a:gd name="connsiteY1" fmla="*/ 433249 h 868433"/>
              <a:gd name="connsiteX2" fmla="*/ 434965 w 868003"/>
              <a:gd name="connsiteY2" fmla="*/ 0 h 868433"/>
              <a:gd name="connsiteX3" fmla="*/ 868004 w 868003"/>
              <a:gd name="connsiteY3" fmla="*/ 433249 h 868433"/>
              <a:gd name="connsiteX4" fmla="*/ 434965 w 868003"/>
              <a:gd name="connsiteY4" fmla="*/ 868433 h 868433"/>
              <a:gd name="connsiteX5" fmla="*/ 434965 w 868003"/>
              <a:gd name="connsiteY5" fmla="*/ 868433 h 868433"/>
              <a:gd name="connsiteX6" fmla="*/ 434965 w 868003"/>
              <a:gd name="connsiteY6" fmla="*/ 56098 h 868433"/>
              <a:gd name="connsiteX7" fmla="*/ 56061 w 868003"/>
              <a:gd name="connsiteY7" fmla="*/ 433253 h 868433"/>
              <a:gd name="connsiteX8" fmla="*/ 434965 w 868003"/>
              <a:gd name="connsiteY8" fmla="*/ 812349 h 868433"/>
              <a:gd name="connsiteX9" fmla="*/ 811938 w 868003"/>
              <a:gd name="connsiteY9" fmla="*/ 433253 h 868433"/>
              <a:gd name="connsiteX10" fmla="*/ 434965 w 868003"/>
              <a:gd name="connsiteY10" fmla="*/ 56098 h 868433"/>
              <a:gd name="connsiteX11" fmla="*/ 434965 w 868003"/>
              <a:gd name="connsiteY11" fmla="*/ 56098 h 868433"/>
              <a:gd name="connsiteX12" fmla="*/ 336372 w 868003"/>
              <a:gd name="connsiteY12" fmla="*/ 245641 h 868433"/>
              <a:gd name="connsiteX13" fmla="*/ 289986 w 868003"/>
              <a:gd name="connsiteY13" fmla="*/ 319140 h 868433"/>
              <a:gd name="connsiteX14" fmla="*/ 336372 w 868003"/>
              <a:gd name="connsiteY14" fmla="*/ 394575 h 868433"/>
              <a:gd name="connsiteX15" fmla="*/ 384698 w 868003"/>
              <a:gd name="connsiteY15" fmla="*/ 319140 h 868433"/>
              <a:gd name="connsiteX16" fmla="*/ 336372 w 868003"/>
              <a:gd name="connsiteY16" fmla="*/ 245641 h 868433"/>
              <a:gd name="connsiteX17" fmla="*/ 336372 w 868003"/>
              <a:gd name="connsiteY17" fmla="*/ 245641 h 868433"/>
              <a:gd name="connsiteX18" fmla="*/ 531632 w 868003"/>
              <a:gd name="connsiteY18" fmla="*/ 245641 h 868433"/>
              <a:gd name="connsiteX19" fmla="*/ 485232 w 868003"/>
              <a:gd name="connsiteY19" fmla="*/ 319140 h 868433"/>
              <a:gd name="connsiteX20" fmla="*/ 531632 w 868003"/>
              <a:gd name="connsiteY20" fmla="*/ 394575 h 868433"/>
              <a:gd name="connsiteX21" fmla="*/ 579958 w 868003"/>
              <a:gd name="connsiteY21" fmla="*/ 319140 h 868433"/>
              <a:gd name="connsiteX22" fmla="*/ 531632 w 868003"/>
              <a:gd name="connsiteY22" fmla="*/ 245641 h 868433"/>
              <a:gd name="connsiteX23" fmla="*/ 531632 w 868003"/>
              <a:gd name="connsiteY23" fmla="*/ 245641 h 868433"/>
              <a:gd name="connsiteX24" fmla="*/ 434965 w 868003"/>
              <a:gd name="connsiteY24" fmla="*/ 651809 h 868433"/>
              <a:gd name="connsiteX25" fmla="*/ 659219 w 868003"/>
              <a:gd name="connsiteY25" fmla="*/ 576374 h 868433"/>
              <a:gd name="connsiteX26" fmla="*/ 661142 w 868003"/>
              <a:gd name="connsiteY26" fmla="*/ 537696 h 868433"/>
              <a:gd name="connsiteX27" fmla="*/ 622491 w 868003"/>
              <a:gd name="connsiteY27" fmla="*/ 535750 h 868433"/>
              <a:gd name="connsiteX28" fmla="*/ 434965 w 868003"/>
              <a:gd name="connsiteY28" fmla="*/ 597652 h 868433"/>
              <a:gd name="connsiteX29" fmla="*/ 247449 w 868003"/>
              <a:gd name="connsiteY29" fmla="*/ 535750 h 868433"/>
              <a:gd name="connsiteX30" fmla="*/ 206848 w 868003"/>
              <a:gd name="connsiteY30" fmla="*/ 537696 h 868433"/>
              <a:gd name="connsiteX31" fmla="*/ 208784 w 868003"/>
              <a:gd name="connsiteY31" fmla="*/ 576374 h 868433"/>
              <a:gd name="connsiteX32" fmla="*/ 434965 w 868003"/>
              <a:gd name="connsiteY32" fmla="*/ 651809 h 868433"/>
              <a:gd name="connsiteX33" fmla="*/ 434965 w 868003"/>
              <a:gd name="connsiteY33" fmla="*/ 651809 h 8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68003" h="868433">
                <a:moveTo>
                  <a:pt x="434965" y="868433"/>
                </a:moveTo>
                <a:cubicBezTo>
                  <a:pt x="195251" y="868433"/>
                  <a:pt x="0" y="673086"/>
                  <a:pt x="0" y="433249"/>
                </a:cubicBezTo>
                <a:cubicBezTo>
                  <a:pt x="0" y="193420"/>
                  <a:pt x="195251" y="0"/>
                  <a:pt x="434965" y="0"/>
                </a:cubicBezTo>
                <a:cubicBezTo>
                  <a:pt x="674680" y="0"/>
                  <a:pt x="868004" y="193411"/>
                  <a:pt x="868004" y="433249"/>
                </a:cubicBezTo>
                <a:cubicBezTo>
                  <a:pt x="868004" y="673082"/>
                  <a:pt x="674680" y="868433"/>
                  <a:pt x="434965" y="868433"/>
                </a:cubicBezTo>
                <a:lnTo>
                  <a:pt x="434965" y="868433"/>
                </a:lnTo>
                <a:close/>
                <a:moveTo>
                  <a:pt x="434965" y="56098"/>
                </a:moveTo>
                <a:cubicBezTo>
                  <a:pt x="226185" y="56098"/>
                  <a:pt x="56061" y="224364"/>
                  <a:pt x="56061" y="433253"/>
                </a:cubicBezTo>
                <a:cubicBezTo>
                  <a:pt x="56061" y="642143"/>
                  <a:pt x="226185" y="812349"/>
                  <a:pt x="434965" y="812349"/>
                </a:cubicBezTo>
                <a:cubicBezTo>
                  <a:pt x="643764" y="812349"/>
                  <a:pt x="811938" y="642152"/>
                  <a:pt x="811938" y="433253"/>
                </a:cubicBezTo>
                <a:cubicBezTo>
                  <a:pt x="811933" y="224354"/>
                  <a:pt x="643759" y="56098"/>
                  <a:pt x="434965" y="56098"/>
                </a:cubicBezTo>
                <a:lnTo>
                  <a:pt x="434965" y="56098"/>
                </a:lnTo>
                <a:close/>
                <a:moveTo>
                  <a:pt x="336372" y="245641"/>
                </a:moveTo>
                <a:cubicBezTo>
                  <a:pt x="311245" y="245641"/>
                  <a:pt x="289986" y="278521"/>
                  <a:pt x="289986" y="319140"/>
                </a:cubicBezTo>
                <a:cubicBezTo>
                  <a:pt x="289986" y="361690"/>
                  <a:pt x="311245" y="394575"/>
                  <a:pt x="336372" y="394575"/>
                </a:cubicBezTo>
                <a:cubicBezTo>
                  <a:pt x="363439" y="394575"/>
                  <a:pt x="384698" y="361690"/>
                  <a:pt x="384698" y="319140"/>
                </a:cubicBezTo>
                <a:cubicBezTo>
                  <a:pt x="384703" y="278516"/>
                  <a:pt x="363439" y="245641"/>
                  <a:pt x="336372" y="245641"/>
                </a:cubicBezTo>
                <a:lnTo>
                  <a:pt x="336372" y="245641"/>
                </a:lnTo>
                <a:close/>
                <a:moveTo>
                  <a:pt x="531632" y="245641"/>
                </a:moveTo>
                <a:cubicBezTo>
                  <a:pt x="506501" y="245641"/>
                  <a:pt x="485232" y="278521"/>
                  <a:pt x="485232" y="319140"/>
                </a:cubicBezTo>
                <a:cubicBezTo>
                  <a:pt x="485232" y="361690"/>
                  <a:pt x="506496" y="394575"/>
                  <a:pt x="531632" y="394575"/>
                </a:cubicBezTo>
                <a:cubicBezTo>
                  <a:pt x="558699" y="394575"/>
                  <a:pt x="579958" y="361690"/>
                  <a:pt x="579958" y="319140"/>
                </a:cubicBezTo>
                <a:cubicBezTo>
                  <a:pt x="579958" y="278516"/>
                  <a:pt x="558699" y="245641"/>
                  <a:pt x="531632" y="245641"/>
                </a:cubicBezTo>
                <a:lnTo>
                  <a:pt x="531632" y="245641"/>
                </a:lnTo>
                <a:close/>
                <a:moveTo>
                  <a:pt x="434965" y="651809"/>
                </a:moveTo>
                <a:cubicBezTo>
                  <a:pt x="523897" y="651809"/>
                  <a:pt x="607021" y="624723"/>
                  <a:pt x="659219" y="576374"/>
                </a:cubicBezTo>
                <a:cubicBezTo>
                  <a:pt x="670808" y="566712"/>
                  <a:pt x="672753" y="549302"/>
                  <a:pt x="661142" y="537696"/>
                </a:cubicBezTo>
                <a:cubicBezTo>
                  <a:pt x="651485" y="526098"/>
                  <a:pt x="634079" y="524153"/>
                  <a:pt x="622491" y="535750"/>
                </a:cubicBezTo>
                <a:cubicBezTo>
                  <a:pt x="579954" y="574443"/>
                  <a:pt x="508437" y="597652"/>
                  <a:pt x="434965" y="597652"/>
                </a:cubicBezTo>
                <a:cubicBezTo>
                  <a:pt x="359576" y="597652"/>
                  <a:pt x="289986" y="574443"/>
                  <a:pt x="247449" y="535750"/>
                </a:cubicBezTo>
                <a:cubicBezTo>
                  <a:pt x="235847" y="524153"/>
                  <a:pt x="218451" y="526089"/>
                  <a:pt x="206848" y="537696"/>
                </a:cubicBezTo>
                <a:cubicBezTo>
                  <a:pt x="197187" y="549302"/>
                  <a:pt x="197187" y="566708"/>
                  <a:pt x="208784" y="576374"/>
                </a:cubicBezTo>
                <a:cubicBezTo>
                  <a:pt x="262914" y="624728"/>
                  <a:pt x="344107" y="651809"/>
                  <a:pt x="434965" y="651809"/>
                </a:cubicBezTo>
                <a:lnTo>
                  <a:pt x="434965" y="651809"/>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36" name="Graphic 45">
            <a:extLst>
              <a:ext uri="{FF2B5EF4-FFF2-40B4-BE49-F238E27FC236}">
                <a16:creationId xmlns:a16="http://schemas.microsoft.com/office/drawing/2014/main" id="{3C851CC1-7E73-478A-A0D5-8095C3F93344}"/>
              </a:ext>
            </a:extLst>
          </p:cNvPr>
          <p:cNvSpPr>
            <a:spLocks noChangeAspect="1"/>
          </p:cNvSpPr>
          <p:nvPr/>
        </p:nvSpPr>
        <p:spPr>
          <a:xfrm>
            <a:off x="3978984" y="4221480"/>
            <a:ext cx="742202" cy="742570"/>
          </a:xfrm>
          <a:custGeom>
            <a:avLst/>
            <a:gdLst>
              <a:gd name="connsiteX0" fmla="*/ 435833 w 871665"/>
              <a:gd name="connsiteY0" fmla="*/ 872100 h 872099"/>
              <a:gd name="connsiteX1" fmla="*/ 0 w 871665"/>
              <a:gd name="connsiteY1" fmla="*/ 435080 h 872099"/>
              <a:gd name="connsiteX2" fmla="*/ 435833 w 871665"/>
              <a:gd name="connsiteY2" fmla="*/ 0 h 872099"/>
              <a:gd name="connsiteX3" fmla="*/ 871666 w 871665"/>
              <a:gd name="connsiteY3" fmla="*/ 435084 h 872099"/>
              <a:gd name="connsiteX4" fmla="*/ 435833 w 871665"/>
              <a:gd name="connsiteY4" fmla="*/ 872100 h 872099"/>
              <a:gd name="connsiteX5" fmla="*/ 435833 w 871665"/>
              <a:gd name="connsiteY5" fmla="*/ 872100 h 872099"/>
              <a:gd name="connsiteX6" fmla="*/ 435833 w 871665"/>
              <a:gd name="connsiteY6" fmla="*/ 56326 h 872099"/>
              <a:gd name="connsiteX7" fmla="*/ 54477 w 871665"/>
              <a:gd name="connsiteY7" fmla="*/ 435080 h 872099"/>
              <a:gd name="connsiteX8" fmla="*/ 435833 w 871665"/>
              <a:gd name="connsiteY8" fmla="*/ 815773 h 872099"/>
              <a:gd name="connsiteX9" fmla="*/ 817189 w 871665"/>
              <a:gd name="connsiteY9" fmla="*/ 435080 h 872099"/>
              <a:gd name="connsiteX10" fmla="*/ 435833 w 871665"/>
              <a:gd name="connsiteY10" fmla="*/ 56326 h 872099"/>
              <a:gd name="connsiteX11" fmla="*/ 435833 w 871665"/>
              <a:gd name="connsiteY11" fmla="*/ 56326 h 872099"/>
              <a:gd name="connsiteX12" fmla="*/ 336605 w 871665"/>
              <a:gd name="connsiteY12" fmla="*/ 246673 h 872099"/>
              <a:gd name="connsiteX13" fmla="*/ 289908 w 871665"/>
              <a:gd name="connsiteY13" fmla="*/ 320482 h 872099"/>
              <a:gd name="connsiteX14" fmla="*/ 336605 w 871665"/>
              <a:gd name="connsiteY14" fmla="*/ 396227 h 872099"/>
              <a:gd name="connsiteX15" fmla="*/ 385242 w 871665"/>
              <a:gd name="connsiteY15" fmla="*/ 320482 h 872099"/>
              <a:gd name="connsiteX16" fmla="*/ 336605 w 871665"/>
              <a:gd name="connsiteY16" fmla="*/ 246673 h 872099"/>
              <a:gd name="connsiteX17" fmla="*/ 336605 w 871665"/>
              <a:gd name="connsiteY17" fmla="*/ 246673 h 872099"/>
              <a:gd name="connsiteX18" fmla="*/ 535061 w 871665"/>
              <a:gd name="connsiteY18" fmla="*/ 246673 h 872099"/>
              <a:gd name="connsiteX19" fmla="*/ 486415 w 871665"/>
              <a:gd name="connsiteY19" fmla="*/ 320482 h 872099"/>
              <a:gd name="connsiteX20" fmla="*/ 535061 w 871665"/>
              <a:gd name="connsiteY20" fmla="*/ 396227 h 872099"/>
              <a:gd name="connsiteX21" fmla="*/ 581762 w 871665"/>
              <a:gd name="connsiteY21" fmla="*/ 320482 h 872099"/>
              <a:gd name="connsiteX22" fmla="*/ 535061 w 871665"/>
              <a:gd name="connsiteY22" fmla="*/ 246673 h 872099"/>
              <a:gd name="connsiteX23" fmla="*/ 535061 w 871665"/>
              <a:gd name="connsiteY23" fmla="*/ 246673 h 872099"/>
              <a:gd name="connsiteX24" fmla="*/ 644019 w 871665"/>
              <a:gd name="connsiteY24" fmla="*/ 654567 h 872099"/>
              <a:gd name="connsiteX25" fmla="*/ 663484 w 871665"/>
              <a:gd name="connsiteY25" fmla="*/ 646791 h 872099"/>
              <a:gd name="connsiteX26" fmla="*/ 661534 w 871665"/>
              <a:gd name="connsiteY26" fmla="*/ 606003 h 872099"/>
              <a:gd name="connsiteX27" fmla="*/ 435828 w 871665"/>
              <a:gd name="connsiteY27" fmla="*/ 530258 h 872099"/>
              <a:gd name="connsiteX28" fmla="*/ 210122 w 871665"/>
              <a:gd name="connsiteY28" fmla="*/ 606003 h 872099"/>
              <a:gd name="connsiteX29" fmla="*/ 208173 w 871665"/>
              <a:gd name="connsiteY29" fmla="*/ 646791 h 872099"/>
              <a:gd name="connsiteX30" fmla="*/ 247084 w 871665"/>
              <a:gd name="connsiteY30" fmla="*/ 648736 h 872099"/>
              <a:gd name="connsiteX31" fmla="*/ 435815 w 871665"/>
              <a:gd name="connsiteY31" fmla="*/ 586588 h 872099"/>
              <a:gd name="connsiteX32" fmla="*/ 624550 w 871665"/>
              <a:gd name="connsiteY32" fmla="*/ 648736 h 872099"/>
              <a:gd name="connsiteX33" fmla="*/ 644019 w 871665"/>
              <a:gd name="connsiteY33" fmla="*/ 654567 h 872099"/>
              <a:gd name="connsiteX34" fmla="*/ 644019 w 871665"/>
              <a:gd name="connsiteY34" fmla="*/ 654567 h 8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71665" h="872099">
                <a:moveTo>
                  <a:pt x="435833" y="872100"/>
                </a:moveTo>
                <a:cubicBezTo>
                  <a:pt x="194571" y="872100"/>
                  <a:pt x="0" y="675931"/>
                  <a:pt x="0" y="435080"/>
                </a:cubicBezTo>
                <a:cubicBezTo>
                  <a:pt x="0" y="194228"/>
                  <a:pt x="194571" y="0"/>
                  <a:pt x="435833" y="0"/>
                </a:cubicBezTo>
                <a:cubicBezTo>
                  <a:pt x="677100" y="0"/>
                  <a:pt x="871666" y="194233"/>
                  <a:pt x="871666" y="435084"/>
                </a:cubicBezTo>
                <a:cubicBezTo>
                  <a:pt x="871666" y="675936"/>
                  <a:pt x="677100" y="872100"/>
                  <a:pt x="435833" y="872100"/>
                </a:cubicBezTo>
                <a:lnTo>
                  <a:pt x="435833" y="872100"/>
                </a:lnTo>
                <a:close/>
                <a:moveTo>
                  <a:pt x="435833" y="56326"/>
                </a:moveTo>
                <a:cubicBezTo>
                  <a:pt x="225701" y="56326"/>
                  <a:pt x="54477" y="225300"/>
                  <a:pt x="54477" y="435080"/>
                </a:cubicBezTo>
                <a:cubicBezTo>
                  <a:pt x="54477" y="644859"/>
                  <a:pt x="225701" y="815773"/>
                  <a:pt x="435833" y="815773"/>
                </a:cubicBezTo>
                <a:cubicBezTo>
                  <a:pt x="645964" y="815773"/>
                  <a:pt x="817189" y="644855"/>
                  <a:pt x="817189" y="435080"/>
                </a:cubicBezTo>
                <a:cubicBezTo>
                  <a:pt x="817189" y="225304"/>
                  <a:pt x="645964" y="56326"/>
                  <a:pt x="435833" y="56326"/>
                </a:cubicBezTo>
                <a:lnTo>
                  <a:pt x="435833" y="56326"/>
                </a:lnTo>
                <a:close/>
                <a:moveTo>
                  <a:pt x="336605" y="246673"/>
                </a:moveTo>
                <a:cubicBezTo>
                  <a:pt x="311305" y="246673"/>
                  <a:pt x="289908" y="279690"/>
                  <a:pt x="289908" y="320482"/>
                </a:cubicBezTo>
                <a:cubicBezTo>
                  <a:pt x="289908" y="363211"/>
                  <a:pt x="311309" y="396227"/>
                  <a:pt x="336605" y="396227"/>
                </a:cubicBezTo>
                <a:cubicBezTo>
                  <a:pt x="363841" y="396227"/>
                  <a:pt x="385242" y="363206"/>
                  <a:pt x="385242" y="320482"/>
                </a:cubicBezTo>
                <a:cubicBezTo>
                  <a:pt x="385242" y="279694"/>
                  <a:pt x="363841" y="246673"/>
                  <a:pt x="336605" y="246673"/>
                </a:cubicBezTo>
                <a:lnTo>
                  <a:pt x="336605" y="246673"/>
                </a:lnTo>
                <a:close/>
                <a:moveTo>
                  <a:pt x="535061" y="246673"/>
                </a:moveTo>
                <a:cubicBezTo>
                  <a:pt x="507820" y="246673"/>
                  <a:pt x="486415" y="279690"/>
                  <a:pt x="486415" y="320482"/>
                </a:cubicBezTo>
                <a:cubicBezTo>
                  <a:pt x="486415" y="363211"/>
                  <a:pt x="507820" y="396227"/>
                  <a:pt x="535061" y="396227"/>
                </a:cubicBezTo>
                <a:cubicBezTo>
                  <a:pt x="560352" y="396227"/>
                  <a:pt x="581762" y="363206"/>
                  <a:pt x="581762" y="320482"/>
                </a:cubicBezTo>
                <a:cubicBezTo>
                  <a:pt x="581757" y="279694"/>
                  <a:pt x="560352" y="246673"/>
                  <a:pt x="535061" y="246673"/>
                </a:cubicBezTo>
                <a:lnTo>
                  <a:pt x="535061" y="246673"/>
                </a:lnTo>
                <a:close/>
                <a:moveTo>
                  <a:pt x="644019" y="654567"/>
                </a:moveTo>
                <a:cubicBezTo>
                  <a:pt x="651804" y="654567"/>
                  <a:pt x="659585" y="652617"/>
                  <a:pt x="663484" y="646791"/>
                </a:cubicBezTo>
                <a:cubicBezTo>
                  <a:pt x="675159" y="635148"/>
                  <a:pt x="673219" y="617655"/>
                  <a:pt x="661534" y="606003"/>
                </a:cubicBezTo>
                <a:cubicBezTo>
                  <a:pt x="609003" y="557448"/>
                  <a:pt x="525326" y="530258"/>
                  <a:pt x="435828" y="530258"/>
                </a:cubicBezTo>
                <a:cubicBezTo>
                  <a:pt x="346321" y="530258"/>
                  <a:pt x="262659" y="557448"/>
                  <a:pt x="210122" y="606003"/>
                </a:cubicBezTo>
                <a:cubicBezTo>
                  <a:pt x="198442" y="617655"/>
                  <a:pt x="196497" y="635148"/>
                  <a:pt x="208173" y="646791"/>
                </a:cubicBezTo>
                <a:cubicBezTo>
                  <a:pt x="217903" y="658443"/>
                  <a:pt x="235404" y="658443"/>
                  <a:pt x="247084" y="648736"/>
                </a:cubicBezTo>
                <a:cubicBezTo>
                  <a:pt x="289890" y="609888"/>
                  <a:pt x="359937" y="586588"/>
                  <a:pt x="435815" y="586588"/>
                </a:cubicBezTo>
                <a:cubicBezTo>
                  <a:pt x="511692" y="586588"/>
                  <a:pt x="581739" y="609893"/>
                  <a:pt x="624550" y="648736"/>
                </a:cubicBezTo>
                <a:cubicBezTo>
                  <a:pt x="630399" y="652622"/>
                  <a:pt x="636239" y="654567"/>
                  <a:pt x="644019" y="654567"/>
                </a:cubicBezTo>
                <a:lnTo>
                  <a:pt x="644019" y="654567"/>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37" name="Graphic 6">
            <a:extLst>
              <a:ext uri="{FF2B5EF4-FFF2-40B4-BE49-F238E27FC236}">
                <a16:creationId xmlns:a16="http://schemas.microsoft.com/office/drawing/2014/main" id="{31E05C57-097B-4A71-A108-1A8140AA4A02}"/>
              </a:ext>
            </a:extLst>
          </p:cNvPr>
          <p:cNvSpPr>
            <a:spLocks noChangeAspect="1"/>
          </p:cNvSpPr>
          <p:nvPr/>
        </p:nvSpPr>
        <p:spPr>
          <a:xfrm>
            <a:off x="6668039" y="4221480"/>
            <a:ext cx="742202" cy="742570"/>
          </a:xfrm>
          <a:custGeom>
            <a:avLst/>
            <a:gdLst>
              <a:gd name="connsiteX0" fmla="*/ 480149 w 652137"/>
              <a:gd name="connsiteY0" fmla="*/ 421314 h 642565"/>
              <a:gd name="connsiteX1" fmla="*/ 480149 w 652137"/>
              <a:gd name="connsiteY1" fmla="*/ 470741 h 642565"/>
              <a:gd name="connsiteX2" fmla="*/ 453873 w 652137"/>
              <a:gd name="connsiteY2" fmla="*/ 482509 h 642565"/>
              <a:gd name="connsiteX3" fmla="*/ 427587 w 652137"/>
              <a:gd name="connsiteY3" fmla="*/ 470741 h 642565"/>
              <a:gd name="connsiteX4" fmla="*/ 327270 w 652137"/>
              <a:gd name="connsiteY4" fmla="*/ 371887 h 642565"/>
              <a:gd name="connsiteX5" fmla="*/ 224550 w 652137"/>
              <a:gd name="connsiteY5" fmla="*/ 470741 h 642565"/>
              <a:gd name="connsiteX6" fmla="*/ 200657 w 652137"/>
              <a:gd name="connsiteY6" fmla="*/ 482509 h 642565"/>
              <a:gd name="connsiteX7" fmla="*/ 174381 w 652137"/>
              <a:gd name="connsiteY7" fmla="*/ 470741 h 642565"/>
              <a:gd name="connsiteX8" fmla="*/ 174381 w 652137"/>
              <a:gd name="connsiteY8" fmla="*/ 421314 h 642565"/>
              <a:gd name="connsiteX9" fmla="*/ 277099 w 652137"/>
              <a:gd name="connsiteY9" fmla="*/ 320103 h 642565"/>
              <a:gd name="connsiteX10" fmla="*/ 174381 w 652137"/>
              <a:gd name="connsiteY10" fmla="*/ 221249 h 642565"/>
              <a:gd name="connsiteX11" fmla="*/ 174381 w 652137"/>
              <a:gd name="connsiteY11" fmla="*/ 171822 h 642565"/>
              <a:gd name="connsiteX12" fmla="*/ 224550 w 652137"/>
              <a:gd name="connsiteY12" fmla="*/ 171822 h 642565"/>
              <a:gd name="connsiteX13" fmla="*/ 327270 w 652137"/>
              <a:gd name="connsiteY13" fmla="*/ 270676 h 642565"/>
              <a:gd name="connsiteX14" fmla="*/ 427587 w 652137"/>
              <a:gd name="connsiteY14" fmla="*/ 171822 h 642565"/>
              <a:gd name="connsiteX15" fmla="*/ 480146 w 652137"/>
              <a:gd name="connsiteY15" fmla="*/ 171822 h 642565"/>
              <a:gd name="connsiteX16" fmla="*/ 480146 w 652137"/>
              <a:gd name="connsiteY16" fmla="*/ 221249 h 642565"/>
              <a:gd name="connsiteX17" fmla="*/ 377422 w 652137"/>
              <a:gd name="connsiteY17" fmla="*/ 320106 h 642565"/>
              <a:gd name="connsiteX18" fmla="*/ 480149 w 652137"/>
              <a:gd name="connsiteY18" fmla="*/ 421314 h 642565"/>
              <a:gd name="connsiteX19" fmla="*/ 480149 w 652137"/>
              <a:gd name="connsiteY19" fmla="*/ 421314 h 642565"/>
              <a:gd name="connsiteX20" fmla="*/ 480149 w 652137"/>
              <a:gd name="connsiteY20" fmla="*/ 421314 h 642565"/>
              <a:gd name="connsiteX21" fmla="*/ 327267 w 652137"/>
              <a:gd name="connsiteY21" fmla="*/ 642566 h 642565"/>
              <a:gd name="connsiteX22" fmla="*/ 652137 w 652137"/>
              <a:gd name="connsiteY22" fmla="*/ 320103 h 642565"/>
              <a:gd name="connsiteX23" fmla="*/ 327267 w 652137"/>
              <a:gd name="connsiteY23" fmla="*/ 0 h 642565"/>
              <a:gd name="connsiteX24" fmla="*/ 0 w 652137"/>
              <a:gd name="connsiteY24" fmla="*/ 320103 h 642565"/>
              <a:gd name="connsiteX25" fmla="*/ 327267 w 652137"/>
              <a:gd name="connsiteY25" fmla="*/ 642566 h 642565"/>
              <a:gd name="connsiteX26" fmla="*/ 327267 w 652137"/>
              <a:gd name="connsiteY26" fmla="*/ 642566 h 642565"/>
              <a:gd name="connsiteX27" fmla="*/ 327267 w 652137"/>
              <a:gd name="connsiteY27" fmla="*/ 37662 h 642565"/>
              <a:gd name="connsiteX28" fmla="*/ 613913 w 652137"/>
              <a:gd name="connsiteY28" fmla="*/ 320106 h 642565"/>
              <a:gd name="connsiteX29" fmla="*/ 327267 w 652137"/>
              <a:gd name="connsiteY29" fmla="*/ 604907 h 642565"/>
              <a:gd name="connsiteX30" fmla="*/ 38217 w 652137"/>
              <a:gd name="connsiteY30" fmla="*/ 320106 h 642565"/>
              <a:gd name="connsiteX31" fmla="*/ 327267 w 652137"/>
              <a:gd name="connsiteY31" fmla="*/ 37662 h 642565"/>
              <a:gd name="connsiteX32" fmla="*/ 327267 w 652137"/>
              <a:gd name="connsiteY32" fmla="*/ 37662 h 6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52137" h="642565">
                <a:moveTo>
                  <a:pt x="480149" y="421314"/>
                </a:moveTo>
                <a:cubicBezTo>
                  <a:pt x="492097" y="435432"/>
                  <a:pt x="492097" y="456616"/>
                  <a:pt x="480149" y="470741"/>
                </a:cubicBezTo>
                <a:cubicBezTo>
                  <a:pt x="472985" y="477803"/>
                  <a:pt x="463428" y="482509"/>
                  <a:pt x="453873" y="482509"/>
                </a:cubicBezTo>
                <a:cubicBezTo>
                  <a:pt x="444312" y="482509"/>
                  <a:pt x="434751" y="477803"/>
                  <a:pt x="427587" y="470741"/>
                </a:cubicBezTo>
                <a:cubicBezTo>
                  <a:pt x="327270" y="371887"/>
                  <a:pt x="327270" y="371887"/>
                  <a:pt x="327270" y="371887"/>
                </a:cubicBezTo>
                <a:cubicBezTo>
                  <a:pt x="224550" y="470741"/>
                  <a:pt x="224550" y="470741"/>
                  <a:pt x="224550" y="470741"/>
                </a:cubicBezTo>
                <a:cubicBezTo>
                  <a:pt x="217379" y="477803"/>
                  <a:pt x="207832" y="482509"/>
                  <a:pt x="200657" y="482509"/>
                </a:cubicBezTo>
                <a:cubicBezTo>
                  <a:pt x="191110" y="482509"/>
                  <a:pt x="181552" y="477803"/>
                  <a:pt x="174381" y="470741"/>
                </a:cubicBezTo>
                <a:cubicBezTo>
                  <a:pt x="160057" y="456616"/>
                  <a:pt x="160057" y="435432"/>
                  <a:pt x="174381" y="421314"/>
                </a:cubicBezTo>
                <a:cubicBezTo>
                  <a:pt x="277099" y="320103"/>
                  <a:pt x="277099" y="320103"/>
                  <a:pt x="277099" y="320103"/>
                </a:cubicBezTo>
                <a:cubicBezTo>
                  <a:pt x="174381" y="221249"/>
                  <a:pt x="174381" y="221249"/>
                  <a:pt x="174381" y="221249"/>
                </a:cubicBezTo>
                <a:cubicBezTo>
                  <a:pt x="160057" y="207124"/>
                  <a:pt x="160057" y="183587"/>
                  <a:pt x="174381" y="171822"/>
                </a:cubicBezTo>
                <a:cubicBezTo>
                  <a:pt x="188716" y="157700"/>
                  <a:pt x="210215" y="157700"/>
                  <a:pt x="224550" y="171822"/>
                </a:cubicBezTo>
                <a:cubicBezTo>
                  <a:pt x="327270" y="270676"/>
                  <a:pt x="327270" y="270676"/>
                  <a:pt x="327270" y="270676"/>
                </a:cubicBezTo>
                <a:cubicBezTo>
                  <a:pt x="427587" y="171822"/>
                  <a:pt x="427587" y="171822"/>
                  <a:pt x="427587" y="171822"/>
                </a:cubicBezTo>
                <a:cubicBezTo>
                  <a:pt x="441936" y="157700"/>
                  <a:pt x="465821" y="157700"/>
                  <a:pt x="480146" y="171822"/>
                </a:cubicBezTo>
                <a:cubicBezTo>
                  <a:pt x="492094" y="183587"/>
                  <a:pt x="492094" y="207124"/>
                  <a:pt x="480146" y="221249"/>
                </a:cubicBezTo>
                <a:cubicBezTo>
                  <a:pt x="377422" y="320106"/>
                  <a:pt x="377422" y="320106"/>
                  <a:pt x="377422" y="320106"/>
                </a:cubicBezTo>
                <a:lnTo>
                  <a:pt x="480149" y="421314"/>
                </a:lnTo>
                <a:lnTo>
                  <a:pt x="480149" y="421314"/>
                </a:lnTo>
                <a:lnTo>
                  <a:pt x="480149" y="421314"/>
                </a:lnTo>
                <a:close/>
                <a:moveTo>
                  <a:pt x="327267" y="642566"/>
                </a:moveTo>
                <a:cubicBezTo>
                  <a:pt x="506426" y="642566"/>
                  <a:pt x="652137" y="498991"/>
                  <a:pt x="652137" y="320103"/>
                </a:cubicBezTo>
                <a:cubicBezTo>
                  <a:pt x="652137" y="143568"/>
                  <a:pt x="506415" y="0"/>
                  <a:pt x="327267" y="0"/>
                </a:cubicBezTo>
                <a:cubicBezTo>
                  <a:pt x="148109" y="0"/>
                  <a:pt x="0" y="143575"/>
                  <a:pt x="0" y="320103"/>
                </a:cubicBezTo>
                <a:cubicBezTo>
                  <a:pt x="0" y="498987"/>
                  <a:pt x="148112" y="642566"/>
                  <a:pt x="327267" y="642566"/>
                </a:cubicBezTo>
                <a:lnTo>
                  <a:pt x="327267" y="642566"/>
                </a:lnTo>
                <a:close/>
                <a:moveTo>
                  <a:pt x="327267" y="37662"/>
                </a:moveTo>
                <a:cubicBezTo>
                  <a:pt x="484913" y="37662"/>
                  <a:pt x="613913" y="164759"/>
                  <a:pt x="613913" y="320106"/>
                </a:cubicBezTo>
                <a:cubicBezTo>
                  <a:pt x="613913" y="477807"/>
                  <a:pt x="484913" y="604907"/>
                  <a:pt x="327267" y="604907"/>
                </a:cubicBezTo>
                <a:cubicBezTo>
                  <a:pt x="167217" y="604907"/>
                  <a:pt x="38217" y="477803"/>
                  <a:pt x="38217" y="320106"/>
                </a:cubicBezTo>
                <a:cubicBezTo>
                  <a:pt x="38217" y="164756"/>
                  <a:pt x="167217" y="37662"/>
                  <a:pt x="327267" y="37662"/>
                </a:cubicBezTo>
                <a:lnTo>
                  <a:pt x="327267" y="3766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
        <p:nvSpPr>
          <p:cNvPr id="38" name="Graphic 5">
            <a:extLst>
              <a:ext uri="{FF2B5EF4-FFF2-40B4-BE49-F238E27FC236}">
                <a16:creationId xmlns:a16="http://schemas.microsoft.com/office/drawing/2014/main" id="{41ABD775-0DC1-4DF7-98B8-F0C74F64576E}"/>
              </a:ext>
            </a:extLst>
          </p:cNvPr>
          <p:cNvSpPr>
            <a:spLocks noChangeAspect="1"/>
          </p:cNvSpPr>
          <p:nvPr/>
        </p:nvSpPr>
        <p:spPr>
          <a:xfrm>
            <a:off x="5323512" y="4221480"/>
            <a:ext cx="742202" cy="742570"/>
          </a:xfrm>
          <a:custGeom>
            <a:avLst/>
            <a:gdLst>
              <a:gd name="connsiteX0" fmla="*/ 244305 w 656274"/>
              <a:gd name="connsiteY0" fmla="*/ 518746 h 646659"/>
              <a:gd name="connsiteX1" fmla="*/ 143707 w 656274"/>
              <a:gd name="connsiteY1" fmla="*/ 352937 h 646659"/>
              <a:gd name="connsiteX2" fmla="*/ 155679 w 656274"/>
              <a:gd name="connsiteY2" fmla="*/ 303195 h 646659"/>
              <a:gd name="connsiteX3" fmla="*/ 205986 w 656274"/>
              <a:gd name="connsiteY3" fmla="*/ 315038 h 646659"/>
              <a:gd name="connsiteX4" fmla="*/ 253883 w 656274"/>
              <a:gd name="connsiteY4" fmla="*/ 390833 h 646659"/>
              <a:gd name="connsiteX5" fmla="*/ 428742 w 656274"/>
              <a:gd name="connsiteY5" fmla="*/ 168182 h 646659"/>
              <a:gd name="connsiteX6" fmla="*/ 479039 w 656274"/>
              <a:gd name="connsiteY6" fmla="*/ 163439 h 646659"/>
              <a:gd name="connsiteX7" fmla="*/ 486217 w 656274"/>
              <a:gd name="connsiteY7" fmla="*/ 213181 h 646659"/>
              <a:gd name="connsiteX8" fmla="*/ 244305 w 656274"/>
              <a:gd name="connsiteY8" fmla="*/ 518746 h 646659"/>
              <a:gd name="connsiteX9" fmla="*/ 244305 w 656274"/>
              <a:gd name="connsiteY9" fmla="*/ 518746 h 646659"/>
              <a:gd name="connsiteX10" fmla="*/ 328137 w 656274"/>
              <a:gd name="connsiteY10" fmla="*/ 646659 h 646659"/>
              <a:gd name="connsiteX11" fmla="*/ 0 w 656274"/>
              <a:gd name="connsiteY11" fmla="*/ 324515 h 646659"/>
              <a:gd name="connsiteX12" fmla="*/ 328137 w 656274"/>
              <a:gd name="connsiteY12" fmla="*/ 0 h 646659"/>
              <a:gd name="connsiteX13" fmla="*/ 656274 w 656274"/>
              <a:gd name="connsiteY13" fmla="*/ 324515 h 646659"/>
              <a:gd name="connsiteX14" fmla="*/ 328137 w 656274"/>
              <a:gd name="connsiteY14" fmla="*/ 646659 h 646659"/>
              <a:gd name="connsiteX15" fmla="*/ 328137 w 656274"/>
              <a:gd name="connsiteY15" fmla="*/ 646659 h 646659"/>
              <a:gd name="connsiteX16" fmla="*/ 328137 w 656274"/>
              <a:gd name="connsiteY16" fmla="*/ 37899 h 646659"/>
              <a:gd name="connsiteX17" fmla="*/ 38315 w 656274"/>
              <a:gd name="connsiteY17" fmla="*/ 324508 h 646659"/>
              <a:gd name="connsiteX18" fmla="*/ 328137 w 656274"/>
              <a:gd name="connsiteY18" fmla="*/ 608760 h 646659"/>
              <a:gd name="connsiteX19" fmla="*/ 617959 w 656274"/>
              <a:gd name="connsiteY19" fmla="*/ 324508 h 646659"/>
              <a:gd name="connsiteX20" fmla="*/ 328137 w 656274"/>
              <a:gd name="connsiteY20" fmla="*/ 37899 h 646659"/>
              <a:gd name="connsiteX21" fmla="*/ 328137 w 656274"/>
              <a:gd name="connsiteY21" fmla="*/ 37899 h 64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6274" h="646659">
                <a:moveTo>
                  <a:pt x="244305" y="518746"/>
                </a:moveTo>
                <a:cubicBezTo>
                  <a:pt x="143707" y="352937"/>
                  <a:pt x="143707" y="352937"/>
                  <a:pt x="143707" y="352937"/>
                </a:cubicBezTo>
                <a:cubicBezTo>
                  <a:pt x="134129" y="336361"/>
                  <a:pt x="138917" y="312661"/>
                  <a:pt x="155679" y="303195"/>
                </a:cubicBezTo>
                <a:cubicBezTo>
                  <a:pt x="174852" y="291349"/>
                  <a:pt x="196408" y="298459"/>
                  <a:pt x="205986" y="315038"/>
                </a:cubicBezTo>
                <a:cubicBezTo>
                  <a:pt x="253883" y="390833"/>
                  <a:pt x="253883" y="390833"/>
                  <a:pt x="253883" y="390833"/>
                </a:cubicBezTo>
                <a:cubicBezTo>
                  <a:pt x="428742" y="168182"/>
                  <a:pt x="428742" y="168182"/>
                  <a:pt x="428742" y="168182"/>
                </a:cubicBezTo>
                <a:cubicBezTo>
                  <a:pt x="440710" y="153969"/>
                  <a:pt x="464667" y="149233"/>
                  <a:pt x="479039" y="163439"/>
                </a:cubicBezTo>
                <a:cubicBezTo>
                  <a:pt x="495805" y="175285"/>
                  <a:pt x="498195" y="198975"/>
                  <a:pt x="486217" y="213181"/>
                </a:cubicBezTo>
                <a:cubicBezTo>
                  <a:pt x="244305" y="518746"/>
                  <a:pt x="244305" y="518746"/>
                  <a:pt x="244305" y="518746"/>
                </a:cubicBezTo>
                <a:lnTo>
                  <a:pt x="244305" y="518746"/>
                </a:lnTo>
                <a:close/>
                <a:moveTo>
                  <a:pt x="328137" y="646659"/>
                </a:moveTo>
                <a:cubicBezTo>
                  <a:pt x="148495" y="646659"/>
                  <a:pt x="0" y="502173"/>
                  <a:pt x="0" y="324515"/>
                </a:cubicBezTo>
                <a:cubicBezTo>
                  <a:pt x="0" y="144489"/>
                  <a:pt x="148495" y="0"/>
                  <a:pt x="328137" y="0"/>
                </a:cubicBezTo>
                <a:cubicBezTo>
                  <a:pt x="507780" y="0"/>
                  <a:pt x="656274" y="144489"/>
                  <a:pt x="656274" y="324515"/>
                </a:cubicBezTo>
                <a:cubicBezTo>
                  <a:pt x="656274" y="502173"/>
                  <a:pt x="507780" y="646659"/>
                  <a:pt x="328137" y="646659"/>
                </a:cubicBezTo>
                <a:lnTo>
                  <a:pt x="328137" y="646659"/>
                </a:lnTo>
                <a:close/>
                <a:moveTo>
                  <a:pt x="328137" y="37899"/>
                </a:moveTo>
                <a:cubicBezTo>
                  <a:pt x="167661" y="37899"/>
                  <a:pt x="38315" y="165809"/>
                  <a:pt x="38315" y="324508"/>
                </a:cubicBezTo>
                <a:cubicBezTo>
                  <a:pt x="38315" y="480844"/>
                  <a:pt x="167661" y="608760"/>
                  <a:pt x="328137" y="608760"/>
                </a:cubicBezTo>
                <a:cubicBezTo>
                  <a:pt x="486217" y="608760"/>
                  <a:pt x="617959" y="480844"/>
                  <a:pt x="617959" y="324508"/>
                </a:cubicBezTo>
                <a:cubicBezTo>
                  <a:pt x="617959" y="165809"/>
                  <a:pt x="486217" y="37899"/>
                  <a:pt x="328137" y="37899"/>
                </a:cubicBezTo>
                <a:lnTo>
                  <a:pt x="328137" y="37899"/>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2">
                  <a:lumMod val="50000"/>
                </a:schemeClr>
              </a:solidFill>
            </a:endParaRPr>
          </a:p>
        </p:txBody>
      </p:sp>
    </p:spTree>
    <p:extLst>
      <p:ext uri="{BB962C8B-B14F-4D97-AF65-F5344CB8AC3E}">
        <p14:creationId xmlns:p14="http://schemas.microsoft.com/office/powerpoint/2010/main" val="3324087327"/>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chor="t">
            <a:normAutofit fontScale="90000"/>
          </a:bodyPr>
          <a:lstStyle/>
          <a:p>
            <a:r>
              <a:rPr lang="en-US" sz="3400" dirty="0">
                <a:solidFill>
                  <a:prstClr val="black"/>
                </a:solidFill>
              </a:rPr>
              <a:t>Flat Icons Set</a:t>
            </a:r>
            <a:br>
              <a:rPr lang="en-US" sz="4000" dirty="0">
                <a:solidFill>
                  <a:prstClr val="black"/>
                </a:solidFill>
              </a:rPr>
            </a:br>
            <a:r>
              <a:rPr lang="en-US" sz="2000" dirty="0">
                <a:solidFill>
                  <a:prstClr val="black"/>
                </a:solidFill>
              </a:rPr>
              <a:t>Persona, Avatar, Man, Woman, People, Group, Male Sign, Female Sign, Monitor, TV, PC Computer, Smartphone, Tablet, Key, Solution, Measure Tape, Airplane</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Graphic 4">
            <a:extLst>
              <a:ext uri="{FF2B5EF4-FFF2-40B4-BE49-F238E27FC236}">
                <a16:creationId xmlns:a16="http://schemas.microsoft.com/office/drawing/2014/main" id="{AB6D643A-70A5-4700-BF13-B776E93ADA35}"/>
              </a:ext>
            </a:extLst>
          </p:cNvPr>
          <p:cNvSpPr>
            <a:spLocks noChangeAspect="1"/>
          </p:cNvSpPr>
          <p:nvPr/>
        </p:nvSpPr>
        <p:spPr>
          <a:xfrm>
            <a:off x="1251441" y="1797012"/>
            <a:ext cx="661304" cy="722528"/>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34" name="Graphic 3">
            <a:extLst>
              <a:ext uri="{FF2B5EF4-FFF2-40B4-BE49-F238E27FC236}">
                <a16:creationId xmlns:a16="http://schemas.microsoft.com/office/drawing/2014/main" id="{3B4D9D0A-A9E5-494E-AC66-855400F51997}"/>
              </a:ext>
            </a:extLst>
          </p:cNvPr>
          <p:cNvSpPr>
            <a:spLocks noChangeAspect="1"/>
          </p:cNvSpPr>
          <p:nvPr/>
        </p:nvSpPr>
        <p:spPr>
          <a:xfrm>
            <a:off x="2586861" y="1783645"/>
            <a:ext cx="664788" cy="749262"/>
          </a:xfrm>
          <a:custGeom>
            <a:avLst/>
            <a:gdLst>
              <a:gd name="connsiteX0" fmla="*/ 706540 w 707639"/>
              <a:gd name="connsiteY0" fmla="*/ 769145 h 797561"/>
              <a:gd name="connsiteX1" fmla="*/ 268 w 707639"/>
              <a:gd name="connsiteY1" fmla="*/ 769145 h 797561"/>
              <a:gd name="connsiteX2" fmla="*/ 27760 w 707639"/>
              <a:gd name="connsiteY2" fmla="*/ 583963 h 797561"/>
              <a:gd name="connsiteX3" fmla="*/ 105995 w 707639"/>
              <a:gd name="connsiteY3" fmla="*/ 504001 h 797561"/>
              <a:gd name="connsiteX4" fmla="*/ 180010 w 707639"/>
              <a:gd name="connsiteY4" fmla="*/ 472428 h 797561"/>
              <a:gd name="connsiteX5" fmla="*/ 283628 w 707639"/>
              <a:gd name="connsiteY5" fmla="*/ 409300 h 797561"/>
              <a:gd name="connsiteX6" fmla="*/ 281509 w 707639"/>
              <a:gd name="connsiteY6" fmla="*/ 388256 h 797561"/>
              <a:gd name="connsiteX7" fmla="*/ 171554 w 707639"/>
              <a:gd name="connsiteY7" fmla="*/ 360902 h 797561"/>
              <a:gd name="connsiteX8" fmla="*/ 209617 w 707639"/>
              <a:gd name="connsiteY8" fmla="*/ 68390 h 797561"/>
              <a:gd name="connsiteX9" fmla="*/ 270939 w 707639"/>
              <a:gd name="connsiteY9" fmla="*/ 22101 h 797561"/>
              <a:gd name="connsiteX10" fmla="*/ 300540 w 707639"/>
              <a:gd name="connsiteY10" fmla="*/ 15782 h 797561"/>
              <a:gd name="connsiteX11" fmla="*/ 325923 w 707639"/>
              <a:gd name="connsiteY11" fmla="*/ 5262 h 797561"/>
              <a:gd name="connsiteX12" fmla="*/ 363986 w 707639"/>
              <a:gd name="connsiteY12" fmla="*/ 1052 h 797561"/>
              <a:gd name="connsiteX13" fmla="*/ 520464 w 707639"/>
              <a:gd name="connsiteY13" fmla="*/ 120998 h 797561"/>
              <a:gd name="connsiteX14" fmla="*/ 518346 w 707639"/>
              <a:gd name="connsiteY14" fmla="*/ 365112 h 797561"/>
              <a:gd name="connsiteX15" fmla="*/ 435883 w 707639"/>
              <a:gd name="connsiteY15" fmla="*/ 381951 h 797561"/>
              <a:gd name="connsiteX16" fmla="*/ 435883 w 707639"/>
              <a:gd name="connsiteY16" fmla="*/ 386161 h 797561"/>
              <a:gd name="connsiteX17" fmla="*/ 461252 w 707639"/>
              <a:gd name="connsiteY17" fmla="*/ 438773 h 797561"/>
              <a:gd name="connsiteX18" fmla="*/ 537377 w 707639"/>
              <a:gd name="connsiteY18" fmla="*/ 478756 h 797561"/>
              <a:gd name="connsiteX19" fmla="*/ 640990 w 707639"/>
              <a:gd name="connsiteY19" fmla="*/ 529255 h 797561"/>
              <a:gd name="connsiteX20" fmla="*/ 689637 w 707639"/>
              <a:gd name="connsiteY20" fmla="*/ 605021 h 797561"/>
              <a:gd name="connsiteX21" fmla="*/ 706540 w 707639"/>
              <a:gd name="connsiteY21" fmla="*/ 769145 h 797561"/>
              <a:gd name="connsiteX22" fmla="*/ 706540 w 707639"/>
              <a:gd name="connsiteY22" fmla="*/ 769145 h 79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7639" h="797561">
                <a:moveTo>
                  <a:pt x="706540" y="769145"/>
                </a:moveTo>
                <a:cubicBezTo>
                  <a:pt x="700198" y="807033"/>
                  <a:pt x="4500" y="807033"/>
                  <a:pt x="268" y="769145"/>
                </a:cubicBezTo>
                <a:cubicBezTo>
                  <a:pt x="-1851" y="748101"/>
                  <a:pt x="8729" y="619737"/>
                  <a:pt x="27760" y="583963"/>
                </a:cubicBezTo>
                <a:cubicBezTo>
                  <a:pt x="42558" y="550285"/>
                  <a:pt x="80626" y="516616"/>
                  <a:pt x="105995" y="504001"/>
                </a:cubicBezTo>
                <a:cubicBezTo>
                  <a:pt x="137720" y="491372"/>
                  <a:pt x="165207" y="478747"/>
                  <a:pt x="180010" y="472428"/>
                </a:cubicBezTo>
                <a:cubicBezTo>
                  <a:pt x="192690" y="464022"/>
                  <a:pt x="279395" y="438764"/>
                  <a:pt x="283628" y="409300"/>
                </a:cubicBezTo>
                <a:cubicBezTo>
                  <a:pt x="283628" y="402990"/>
                  <a:pt x="283628" y="396671"/>
                  <a:pt x="281509" y="388256"/>
                </a:cubicBezTo>
                <a:cubicBezTo>
                  <a:pt x="230767" y="381946"/>
                  <a:pt x="175782" y="373527"/>
                  <a:pt x="171554" y="360902"/>
                </a:cubicBezTo>
                <a:cubicBezTo>
                  <a:pt x="165216" y="337758"/>
                  <a:pt x="154632" y="133627"/>
                  <a:pt x="209617" y="68390"/>
                </a:cubicBezTo>
                <a:cubicBezTo>
                  <a:pt x="228648" y="45245"/>
                  <a:pt x="247679" y="32616"/>
                  <a:pt x="270939" y="22101"/>
                </a:cubicBezTo>
                <a:cubicBezTo>
                  <a:pt x="277276" y="17891"/>
                  <a:pt x="294203" y="15782"/>
                  <a:pt x="300540" y="15782"/>
                </a:cubicBezTo>
                <a:cubicBezTo>
                  <a:pt x="306892" y="13682"/>
                  <a:pt x="317462" y="7362"/>
                  <a:pt x="325923" y="5262"/>
                </a:cubicBezTo>
                <a:cubicBezTo>
                  <a:pt x="349183" y="-3157"/>
                  <a:pt x="363986" y="1052"/>
                  <a:pt x="363986" y="1052"/>
                </a:cubicBezTo>
                <a:cubicBezTo>
                  <a:pt x="363986" y="1052"/>
                  <a:pt x="499315" y="15777"/>
                  <a:pt x="520464" y="120998"/>
                </a:cubicBezTo>
                <a:cubicBezTo>
                  <a:pt x="541605" y="228328"/>
                  <a:pt x="547957" y="325129"/>
                  <a:pt x="518346" y="365112"/>
                </a:cubicBezTo>
                <a:cubicBezTo>
                  <a:pt x="503543" y="369322"/>
                  <a:pt x="469708" y="375632"/>
                  <a:pt x="435883" y="381951"/>
                </a:cubicBezTo>
                <a:cubicBezTo>
                  <a:pt x="435883" y="384051"/>
                  <a:pt x="435883" y="384051"/>
                  <a:pt x="435883" y="386161"/>
                </a:cubicBezTo>
                <a:cubicBezTo>
                  <a:pt x="433760" y="413515"/>
                  <a:pt x="452791" y="428244"/>
                  <a:pt x="461252" y="438773"/>
                </a:cubicBezTo>
                <a:cubicBezTo>
                  <a:pt x="473946" y="451398"/>
                  <a:pt x="522574" y="474547"/>
                  <a:pt x="537377" y="478756"/>
                </a:cubicBezTo>
                <a:cubicBezTo>
                  <a:pt x="545838" y="480857"/>
                  <a:pt x="624082" y="514530"/>
                  <a:pt x="640990" y="529255"/>
                </a:cubicBezTo>
                <a:cubicBezTo>
                  <a:pt x="660026" y="543994"/>
                  <a:pt x="685409" y="573448"/>
                  <a:pt x="689637" y="605021"/>
                </a:cubicBezTo>
                <a:cubicBezTo>
                  <a:pt x="702307" y="663925"/>
                  <a:pt x="710768" y="748101"/>
                  <a:pt x="706540" y="769145"/>
                </a:cubicBezTo>
                <a:lnTo>
                  <a:pt x="706540" y="769145"/>
                </a:ln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42" name="Freeform 9">
            <a:extLst>
              <a:ext uri="{FF2B5EF4-FFF2-40B4-BE49-F238E27FC236}">
                <a16:creationId xmlns:a16="http://schemas.microsoft.com/office/drawing/2014/main" id="{3491B197-9941-42CB-BBA5-A9C051E5B1FD}"/>
              </a:ext>
            </a:extLst>
          </p:cNvPr>
          <p:cNvSpPr>
            <a:spLocks noChangeAspect="1" noEditPoints="1"/>
          </p:cNvSpPr>
          <p:nvPr/>
        </p:nvSpPr>
        <p:spPr bwMode="auto">
          <a:xfrm>
            <a:off x="3982249" y="1775807"/>
            <a:ext cx="962550" cy="76493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43" name="Freeform 9">
            <a:extLst>
              <a:ext uri="{FF2B5EF4-FFF2-40B4-BE49-F238E27FC236}">
                <a16:creationId xmlns:a16="http://schemas.microsoft.com/office/drawing/2014/main" id="{C2BD671A-DBE7-49A7-9F19-3DBEB84DABB1}"/>
              </a:ext>
            </a:extLst>
          </p:cNvPr>
          <p:cNvSpPr>
            <a:spLocks noChangeAspect="1" noEditPoints="1"/>
          </p:cNvSpPr>
          <p:nvPr/>
        </p:nvSpPr>
        <p:spPr bwMode="auto">
          <a:xfrm>
            <a:off x="7030380" y="1713822"/>
            <a:ext cx="575990" cy="888908"/>
          </a:xfrm>
          <a:custGeom>
            <a:avLst/>
            <a:gdLst>
              <a:gd name="T0" fmla="*/ 217 w 513"/>
              <a:gd name="T1" fmla="*/ 672 h 794"/>
              <a:gd name="T2" fmla="*/ 217 w 513"/>
              <a:gd name="T3" fmla="*/ 754 h 794"/>
              <a:gd name="T4" fmla="*/ 257 w 513"/>
              <a:gd name="T5" fmla="*/ 794 h 794"/>
              <a:gd name="T6" fmla="*/ 297 w 513"/>
              <a:gd name="T7" fmla="*/ 754 h 794"/>
              <a:gd name="T8" fmla="*/ 297 w 513"/>
              <a:gd name="T9" fmla="*/ 672 h 794"/>
              <a:gd name="T10" fmla="*/ 379 w 513"/>
              <a:gd name="T11" fmla="*/ 672 h 794"/>
              <a:gd name="T12" fmla="*/ 419 w 513"/>
              <a:gd name="T13" fmla="*/ 632 h 794"/>
              <a:gd name="T14" fmla="*/ 379 w 513"/>
              <a:gd name="T15" fmla="*/ 592 h 794"/>
              <a:gd name="T16" fmla="*/ 297 w 513"/>
              <a:gd name="T17" fmla="*/ 592 h 794"/>
              <a:gd name="T18" fmla="*/ 297 w 513"/>
              <a:gd name="T19" fmla="*/ 486 h 794"/>
              <a:gd name="T20" fmla="*/ 422 w 513"/>
              <a:gd name="T21" fmla="*/ 421 h 794"/>
              <a:gd name="T22" fmla="*/ 422 w 513"/>
              <a:gd name="T23" fmla="*/ 91 h 794"/>
              <a:gd name="T24" fmla="*/ 91 w 513"/>
              <a:gd name="T25" fmla="*/ 91 h 794"/>
              <a:gd name="T26" fmla="*/ 91 w 513"/>
              <a:gd name="T27" fmla="*/ 421 h 794"/>
              <a:gd name="T28" fmla="*/ 217 w 513"/>
              <a:gd name="T29" fmla="*/ 486 h 794"/>
              <a:gd name="T30" fmla="*/ 217 w 513"/>
              <a:gd name="T31" fmla="*/ 592 h 794"/>
              <a:gd name="T32" fmla="*/ 139 w 513"/>
              <a:gd name="T33" fmla="*/ 592 h 794"/>
              <a:gd name="T34" fmla="*/ 110 w 513"/>
              <a:gd name="T35" fmla="*/ 603 h 794"/>
              <a:gd name="T36" fmla="*/ 98 w 513"/>
              <a:gd name="T37" fmla="*/ 632 h 794"/>
              <a:gd name="T38" fmla="*/ 138 w 513"/>
              <a:gd name="T39" fmla="*/ 672 h 794"/>
              <a:gd name="T40" fmla="*/ 217 w 513"/>
              <a:gd name="T41" fmla="*/ 672 h 794"/>
              <a:gd name="T42" fmla="*/ 148 w 513"/>
              <a:gd name="T43" fmla="*/ 147 h 794"/>
              <a:gd name="T44" fmla="*/ 365 w 513"/>
              <a:gd name="T45" fmla="*/ 147 h 794"/>
              <a:gd name="T46" fmla="*/ 365 w 513"/>
              <a:gd name="T47" fmla="*/ 365 h 794"/>
              <a:gd name="T48" fmla="*/ 276 w 513"/>
              <a:gd name="T49" fmla="*/ 409 h 794"/>
              <a:gd name="T50" fmla="*/ 237 w 513"/>
              <a:gd name="T51" fmla="*/ 409 h 794"/>
              <a:gd name="T52" fmla="*/ 148 w 513"/>
              <a:gd name="T53" fmla="*/ 365 h 794"/>
              <a:gd name="T54" fmla="*/ 148 w 513"/>
              <a:gd name="T55" fmla="*/ 147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3" h="794">
                <a:moveTo>
                  <a:pt x="217" y="672"/>
                </a:moveTo>
                <a:cubicBezTo>
                  <a:pt x="217" y="754"/>
                  <a:pt x="217" y="754"/>
                  <a:pt x="217" y="754"/>
                </a:cubicBezTo>
                <a:cubicBezTo>
                  <a:pt x="217" y="776"/>
                  <a:pt x="235" y="794"/>
                  <a:pt x="257" y="794"/>
                </a:cubicBezTo>
                <a:cubicBezTo>
                  <a:pt x="279" y="794"/>
                  <a:pt x="297" y="776"/>
                  <a:pt x="297" y="754"/>
                </a:cubicBezTo>
                <a:cubicBezTo>
                  <a:pt x="297" y="672"/>
                  <a:pt x="297" y="672"/>
                  <a:pt x="297" y="672"/>
                </a:cubicBezTo>
                <a:cubicBezTo>
                  <a:pt x="379" y="672"/>
                  <a:pt x="379" y="672"/>
                  <a:pt x="379" y="672"/>
                </a:cubicBezTo>
                <a:cubicBezTo>
                  <a:pt x="401" y="672"/>
                  <a:pt x="419" y="654"/>
                  <a:pt x="419" y="632"/>
                </a:cubicBezTo>
                <a:cubicBezTo>
                  <a:pt x="419" y="610"/>
                  <a:pt x="401" y="592"/>
                  <a:pt x="379" y="592"/>
                </a:cubicBezTo>
                <a:cubicBezTo>
                  <a:pt x="297" y="592"/>
                  <a:pt x="297" y="592"/>
                  <a:pt x="297" y="592"/>
                </a:cubicBezTo>
                <a:cubicBezTo>
                  <a:pt x="297" y="486"/>
                  <a:pt x="297" y="486"/>
                  <a:pt x="297" y="486"/>
                </a:cubicBezTo>
                <a:cubicBezTo>
                  <a:pt x="343" y="478"/>
                  <a:pt x="387" y="457"/>
                  <a:pt x="422" y="421"/>
                </a:cubicBezTo>
                <a:cubicBezTo>
                  <a:pt x="513" y="330"/>
                  <a:pt x="513" y="182"/>
                  <a:pt x="422" y="91"/>
                </a:cubicBezTo>
                <a:cubicBezTo>
                  <a:pt x="331" y="0"/>
                  <a:pt x="183" y="0"/>
                  <a:pt x="91" y="91"/>
                </a:cubicBezTo>
                <a:cubicBezTo>
                  <a:pt x="0" y="182"/>
                  <a:pt x="0" y="330"/>
                  <a:pt x="91" y="421"/>
                </a:cubicBezTo>
                <a:cubicBezTo>
                  <a:pt x="127" y="457"/>
                  <a:pt x="171" y="478"/>
                  <a:pt x="217" y="486"/>
                </a:cubicBezTo>
                <a:cubicBezTo>
                  <a:pt x="217" y="592"/>
                  <a:pt x="217" y="592"/>
                  <a:pt x="217" y="592"/>
                </a:cubicBezTo>
                <a:cubicBezTo>
                  <a:pt x="139" y="592"/>
                  <a:pt x="139" y="592"/>
                  <a:pt x="139" y="592"/>
                </a:cubicBezTo>
                <a:cubicBezTo>
                  <a:pt x="127" y="592"/>
                  <a:pt x="117" y="596"/>
                  <a:pt x="110" y="603"/>
                </a:cubicBezTo>
                <a:cubicBezTo>
                  <a:pt x="103" y="611"/>
                  <a:pt x="99" y="621"/>
                  <a:pt x="98" y="632"/>
                </a:cubicBezTo>
                <a:cubicBezTo>
                  <a:pt x="98" y="654"/>
                  <a:pt x="116" y="672"/>
                  <a:pt x="138" y="672"/>
                </a:cubicBezTo>
                <a:lnTo>
                  <a:pt x="217" y="672"/>
                </a:lnTo>
                <a:close/>
                <a:moveTo>
                  <a:pt x="148" y="147"/>
                </a:moveTo>
                <a:cubicBezTo>
                  <a:pt x="208" y="88"/>
                  <a:pt x="305" y="88"/>
                  <a:pt x="365" y="147"/>
                </a:cubicBezTo>
                <a:cubicBezTo>
                  <a:pt x="425" y="207"/>
                  <a:pt x="425" y="305"/>
                  <a:pt x="365" y="365"/>
                </a:cubicBezTo>
                <a:cubicBezTo>
                  <a:pt x="340" y="390"/>
                  <a:pt x="309" y="404"/>
                  <a:pt x="276" y="409"/>
                </a:cubicBezTo>
                <a:cubicBezTo>
                  <a:pt x="263" y="410"/>
                  <a:pt x="250" y="410"/>
                  <a:pt x="237" y="409"/>
                </a:cubicBezTo>
                <a:cubicBezTo>
                  <a:pt x="205" y="404"/>
                  <a:pt x="173" y="390"/>
                  <a:pt x="148" y="365"/>
                </a:cubicBezTo>
                <a:cubicBezTo>
                  <a:pt x="88" y="305"/>
                  <a:pt x="88" y="207"/>
                  <a:pt x="148" y="147"/>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44" name="Freeform 10">
            <a:extLst>
              <a:ext uri="{FF2B5EF4-FFF2-40B4-BE49-F238E27FC236}">
                <a16:creationId xmlns:a16="http://schemas.microsoft.com/office/drawing/2014/main" id="{4C8AAE54-8ADB-4FA8-B416-A05E7601B81A}"/>
              </a:ext>
            </a:extLst>
          </p:cNvPr>
          <p:cNvSpPr>
            <a:spLocks noChangeAspect="1" noEditPoints="1"/>
          </p:cNvSpPr>
          <p:nvPr/>
        </p:nvSpPr>
        <p:spPr bwMode="auto">
          <a:xfrm>
            <a:off x="5679773" y="1815265"/>
            <a:ext cx="688110" cy="686022"/>
          </a:xfrm>
          <a:custGeom>
            <a:avLst/>
            <a:gdLst>
              <a:gd name="T0" fmla="*/ 374 w 615"/>
              <a:gd name="T1" fmla="*/ 0 h 615"/>
              <a:gd name="T2" fmla="*/ 344 w 615"/>
              <a:gd name="T3" fmla="*/ 30 h 615"/>
              <a:gd name="T4" fmla="*/ 374 w 615"/>
              <a:gd name="T5" fmla="*/ 60 h 615"/>
              <a:gd name="T6" fmla="*/ 499 w 615"/>
              <a:gd name="T7" fmla="*/ 60 h 615"/>
              <a:gd name="T8" fmla="*/ 373 w 615"/>
              <a:gd name="T9" fmla="*/ 185 h 615"/>
              <a:gd name="T10" fmla="*/ 369 w 615"/>
              <a:gd name="T11" fmla="*/ 191 h 615"/>
              <a:gd name="T12" fmla="*/ 234 w 615"/>
              <a:gd name="T13" fmla="*/ 148 h 615"/>
              <a:gd name="T14" fmla="*/ 0 w 615"/>
              <a:gd name="T15" fmla="*/ 382 h 615"/>
              <a:gd name="T16" fmla="*/ 234 w 615"/>
              <a:gd name="T17" fmla="*/ 615 h 615"/>
              <a:gd name="T18" fmla="*/ 467 w 615"/>
              <a:gd name="T19" fmla="*/ 382 h 615"/>
              <a:gd name="T20" fmla="*/ 424 w 615"/>
              <a:gd name="T21" fmla="*/ 246 h 615"/>
              <a:gd name="T22" fmla="*/ 430 w 615"/>
              <a:gd name="T23" fmla="*/ 242 h 615"/>
              <a:gd name="T24" fmla="*/ 555 w 615"/>
              <a:gd name="T25" fmla="*/ 116 h 615"/>
              <a:gd name="T26" fmla="*/ 555 w 615"/>
              <a:gd name="T27" fmla="*/ 241 h 615"/>
              <a:gd name="T28" fmla="*/ 585 w 615"/>
              <a:gd name="T29" fmla="*/ 271 h 615"/>
              <a:gd name="T30" fmla="*/ 615 w 615"/>
              <a:gd name="T31" fmla="*/ 241 h 615"/>
              <a:gd name="T32" fmla="*/ 615 w 615"/>
              <a:gd name="T33" fmla="*/ 0 h 615"/>
              <a:gd name="T34" fmla="*/ 374 w 615"/>
              <a:gd name="T35" fmla="*/ 0 h 615"/>
              <a:gd name="T36" fmla="*/ 234 w 615"/>
              <a:gd name="T37" fmla="*/ 535 h 615"/>
              <a:gd name="T38" fmla="*/ 80 w 615"/>
              <a:gd name="T39" fmla="*/ 382 h 615"/>
              <a:gd name="T40" fmla="*/ 234 w 615"/>
              <a:gd name="T41" fmla="*/ 228 h 615"/>
              <a:gd name="T42" fmla="*/ 387 w 615"/>
              <a:gd name="T43" fmla="*/ 382 h 615"/>
              <a:gd name="T44" fmla="*/ 234 w 615"/>
              <a:gd name="T45" fmla="*/ 53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5" h="615">
                <a:moveTo>
                  <a:pt x="374" y="0"/>
                </a:moveTo>
                <a:cubicBezTo>
                  <a:pt x="357" y="0"/>
                  <a:pt x="344" y="13"/>
                  <a:pt x="344" y="30"/>
                </a:cubicBezTo>
                <a:cubicBezTo>
                  <a:pt x="344" y="46"/>
                  <a:pt x="357" y="60"/>
                  <a:pt x="374" y="60"/>
                </a:cubicBezTo>
                <a:cubicBezTo>
                  <a:pt x="499" y="60"/>
                  <a:pt x="499" y="60"/>
                  <a:pt x="499" y="60"/>
                </a:cubicBezTo>
                <a:cubicBezTo>
                  <a:pt x="373" y="185"/>
                  <a:pt x="373" y="185"/>
                  <a:pt x="373" y="185"/>
                </a:cubicBezTo>
                <a:cubicBezTo>
                  <a:pt x="372" y="187"/>
                  <a:pt x="370" y="189"/>
                  <a:pt x="369" y="191"/>
                </a:cubicBezTo>
                <a:cubicBezTo>
                  <a:pt x="331" y="164"/>
                  <a:pt x="284" y="148"/>
                  <a:pt x="234" y="148"/>
                </a:cubicBezTo>
                <a:cubicBezTo>
                  <a:pt x="105" y="148"/>
                  <a:pt x="0" y="253"/>
                  <a:pt x="0" y="382"/>
                </a:cubicBezTo>
                <a:cubicBezTo>
                  <a:pt x="0" y="510"/>
                  <a:pt x="105" y="615"/>
                  <a:pt x="234" y="615"/>
                </a:cubicBezTo>
                <a:cubicBezTo>
                  <a:pt x="363" y="615"/>
                  <a:pt x="467" y="510"/>
                  <a:pt x="467" y="382"/>
                </a:cubicBezTo>
                <a:cubicBezTo>
                  <a:pt x="467" y="331"/>
                  <a:pt x="451" y="285"/>
                  <a:pt x="424" y="246"/>
                </a:cubicBezTo>
                <a:cubicBezTo>
                  <a:pt x="426" y="245"/>
                  <a:pt x="428" y="244"/>
                  <a:pt x="430" y="242"/>
                </a:cubicBezTo>
                <a:cubicBezTo>
                  <a:pt x="555" y="116"/>
                  <a:pt x="555" y="116"/>
                  <a:pt x="555" y="116"/>
                </a:cubicBezTo>
                <a:cubicBezTo>
                  <a:pt x="555" y="241"/>
                  <a:pt x="555" y="241"/>
                  <a:pt x="555" y="241"/>
                </a:cubicBezTo>
                <a:cubicBezTo>
                  <a:pt x="555" y="258"/>
                  <a:pt x="569" y="271"/>
                  <a:pt x="585" y="271"/>
                </a:cubicBezTo>
                <a:cubicBezTo>
                  <a:pt x="602" y="271"/>
                  <a:pt x="615" y="258"/>
                  <a:pt x="615" y="241"/>
                </a:cubicBezTo>
                <a:cubicBezTo>
                  <a:pt x="615" y="0"/>
                  <a:pt x="615" y="0"/>
                  <a:pt x="615" y="0"/>
                </a:cubicBezTo>
                <a:lnTo>
                  <a:pt x="374" y="0"/>
                </a:lnTo>
                <a:close/>
                <a:moveTo>
                  <a:pt x="234" y="535"/>
                </a:moveTo>
                <a:cubicBezTo>
                  <a:pt x="149" y="535"/>
                  <a:pt x="80" y="466"/>
                  <a:pt x="80" y="382"/>
                </a:cubicBezTo>
                <a:cubicBezTo>
                  <a:pt x="80" y="297"/>
                  <a:pt x="149" y="228"/>
                  <a:pt x="234" y="228"/>
                </a:cubicBezTo>
                <a:cubicBezTo>
                  <a:pt x="318" y="228"/>
                  <a:pt x="387" y="297"/>
                  <a:pt x="387" y="382"/>
                </a:cubicBezTo>
                <a:cubicBezTo>
                  <a:pt x="387" y="466"/>
                  <a:pt x="318" y="535"/>
                  <a:pt x="234" y="535"/>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45" name="Freeform 9">
            <a:extLst>
              <a:ext uri="{FF2B5EF4-FFF2-40B4-BE49-F238E27FC236}">
                <a16:creationId xmlns:a16="http://schemas.microsoft.com/office/drawing/2014/main" id="{DF7A6912-035E-400D-A3F1-2EF3ADB59D6E}"/>
              </a:ext>
            </a:extLst>
          </p:cNvPr>
          <p:cNvSpPr>
            <a:spLocks noChangeAspect="1" noEditPoints="1"/>
          </p:cNvSpPr>
          <p:nvPr/>
        </p:nvSpPr>
        <p:spPr bwMode="auto">
          <a:xfrm>
            <a:off x="9998092" y="4199236"/>
            <a:ext cx="895936" cy="71200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4"/>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51" name="Freeform 9">
            <a:extLst>
              <a:ext uri="{FF2B5EF4-FFF2-40B4-BE49-F238E27FC236}">
                <a16:creationId xmlns:a16="http://schemas.microsoft.com/office/drawing/2014/main" id="{DA5B06C3-B577-4705-AC28-87B55BB1E4A1}"/>
              </a:ext>
            </a:extLst>
          </p:cNvPr>
          <p:cNvSpPr>
            <a:spLocks noChangeAspect="1" noEditPoints="1"/>
          </p:cNvSpPr>
          <p:nvPr/>
        </p:nvSpPr>
        <p:spPr bwMode="auto">
          <a:xfrm>
            <a:off x="10049720" y="2546642"/>
            <a:ext cx="792684" cy="62994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5"/>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52" name="Freeform 9">
            <a:extLst>
              <a:ext uri="{FF2B5EF4-FFF2-40B4-BE49-F238E27FC236}">
                <a16:creationId xmlns:a16="http://schemas.microsoft.com/office/drawing/2014/main" id="{F1ABD9DA-7F75-4BAF-85B8-11FF8F476955}"/>
              </a:ext>
            </a:extLst>
          </p:cNvPr>
          <p:cNvSpPr>
            <a:spLocks noChangeAspect="1" noEditPoints="1"/>
          </p:cNvSpPr>
          <p:nvPr/>
        </p:nvSpPr>
        <p:spPr bwMode="auto">
          <a:xfrm>
            <a:off x="11031638" y="2546642"/>
            <a:ext cx="792684" cy="62994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6"/>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53" name="Freeform 9">
            <a:extLst>
              <a:ext uri="{FF2B5EF4-FFF2-40B4-BE49-F238E27FC236}">
                <a16:creationId xmlns:a16="http://schemas.microsoft.com/office/drawing/2014/main" id="{CCDAE943-0657-4C70-9DAB-997A60A44B32}"/>
              </a:ext>
            </a:extLst>
          </p:cNvPr>
          <p:cNvSpPr>
            <a:spLocks noChangeAspect="1" noEditPoints="1"/>
          </p:cNvSpPr>
          <p:nvPr/>
        </p:nvSpPr>
        <p:spPr bwMode="auto">
          <a:xfrm>
            <a:off x="9067800" y="2546642"/>
            <a:ext cx="792684" cy="62994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216000" rIns="216000" bIns="0" numCol="1" anchor="ctr" anchorCtr="0" compatLnSpc="1">
            <a:prstTxWarp prst="textNoShape">
              <a:avLst/>
            </a:prstTxWarp>
          </a:bodyPr>
          <a:lstStyle/>
          <a:p>
            <a:pPr algn="ctr"/>
            <a:endParaRPr lang="en-US" b="1" dirty="0">
              <a:solidFill>
                <a:schemeClr val="accent5"/>
              </a:solidFill>
            </a:endParaRPr>
          </a:p>
        </p:txBody>
      </p:sp>
      <p:sp>
        <p:nvSpPr>
          <p:cNvPr id="26" name="Freeform 9">
            <a:extLst>
              <a:ext uri="{FF2B5EF4-FFF2-40B4-BE49-F238E27FC236}">
                <a16:creationId xmlns:a16="http://schemas.microsoft.com/office/drawing/2014/main" id="{F7428AF9-2A07-4050-A973-3E8FDE83B539}"/>
              </a:ext>
            </a:extLst>
          </p:cNvPr>
          <p:cNvSpPr>
            <a:spLocks noChangeAspect="1" noEditPoints="1"/>
          </p:cNvSpPr>
          <p:nvPr/>
        </p:nvSpPr>
        <p:spPr bwMode="auto">
          <a:xfrm>
            <a:off x="3777731" y="5224834"/>
            <a:ext cx="928138" cy="462294"/>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27" name="Freeform 13">
            <a:extLst>
              <a:ext uri="{FF2B5EF4-FFF2-40B4-BE49-F238E27FC236}">
                <a16:creationId xmlns:a16="http://schemas.microsoft.com/office/drawing/2014/main" id="{DB29C3AA-10CD-439A-A06B-4E5D9042F9DC}"/>
              </a:ext>
            </a:extLst>
          </p:cNvPr>
          <p:cNvSpPr>
            <a:spLocks noChangeAspect="1" noEditPoints="1"/>
          </p:cNvSpPr>
          <p:nvPr/>
        </p:nvSpPr>
        <p:spPr bwMode="auto">
          <a:xfrm rot="5400000">
            <a:off x="1829954" y="5003436"/>
            <a:ext cx="378692" cy="905090"/>
          </a:xfrm>
          <a:custGeom>
            <a:avLst/>
            <a:gdLst>
              <a:gd name="T0" fmla="*/ 183 w 204"/>
              <a:gd name="T1" fmla="*/ 322 h 488"/>
              <a:gd name="T2" fmla="*/ 130 w 204"/>
              <a:gd name="T3" fmla="*/ 322 h 488"/>
              <a:gd name="T4" fmla="*/ 130 w 204"/>
              <a:gd name="T5" fmla="*/ 204 h 488"/>
              <a:gd name="T6" fmla="*/ 130 w 204"/>
              <a:gd name="T7" fmla="*/ 200 h 488"/>
              <a:gd name="T8" fmla="*/ 204 w 204"/>
              <a:gd name="T9" fmla="*/ 102 h 488"/>
              <a:gd name="T10" fmla="*/ 102 w 204"/>
              <a:gd name="T11" fmla="*/ 0 h 488"/>
              <a:gd name="T12" fmla="*/ 0 w 204"/>
              <a:gd name="T13" fmla="*/ 102 h 488"/>
              <a:gd name="T14" fmla="*/ 74 w 204"/>
              <a:gd name="T15" fmla="*/ 200 h 488"/>
              <a:gd name="T16" fmla="*/ 74 w 204"/>
              <a:gd name="T17" fmla="*/ 204 h 488"/>
              <a:gd name="T18" fmla="*/ 74 w 204"/>
              <a:gd name="T19" fmla="*/ 460 h 488"/>
              <a:gd name="T20" fmla="*/ 102 w 204"/>
              <a:gd name="T21" fmla="*/ 488 h 488"/>
              <a:gd name="T22" fmla="*/ 130 w 204"/>
              <a:gd name="T23" fmla="*/ 460 h 488"/>
              <a:gd name="T24" fmla="*/ 130 w 204"/>
              <a:gd name="T25" fmla="*/ 442 h 488"/>
              <a:gd name="T26" fmla="*/ 183 w 204"/>
              <a:gd name="T27" fmla="*/ 442 h 488"/>
              <a:gd name="T28" fmla="*/ 194 w 204"/>
              <a:gd name="T29" fmla="*/ 430 h 488"/>
              <a:gd name="T30" fmla="*/ 194 w 204"/>
              <a:gd name="T31" fmla="*/ 409 h 488"/>
              <a:gd name="T32" fmla="*/ 183 w 204"/>
              <a:gd name="T33" fmla="*/ 398 h 488"/>
              <a:gd name="T34" fmla="*/ 150 w 204"/>
              <a:gd name="T35" fmla="*/ 398 h 488"/>
              <a:gd name="T36" fmla="*/ 150 w 204"/>
              <a:gd name="T37" fmla="*/ 366 h 488"/>
              <a:gd name="T38" fmla="*/ 183 w 204"/>
              <a:gd name="T39" fmla="*/ 366 h 488"/>
              <a:gd name="T40" fmla="*/ 194 w 204"/>
              <a:gd name="T41" fmla="*/ 354 h 488"/>
              <a:gd name="T42" fmla="*/ 194 w 204"/>
              <a:gd name="T43" fmla="*/ 333 h 488"/>
              <a:gd name="T44" fmla="*/ 183 w 204"/>
              <a:gd name="T45" fmla="*/ 322 h 488"/>
              <a:gd name="T46" fmla="*/ 54 w 204"/>
              <a:gd name="T47" fmla="*/ 102 h 488"/>
              <a:gd name="T48" fmla="*/ 102 w 204"/>
              <a:gd name="T49" fmla="*/ 54 h 488"/>
              <a:gd name="T50" fmla="*/ 150 w 204"/>
              <a:gd name="T51" fmla="*/ 102 h 488"/>
              <a:gd name="T52" fmla="*/ 102 w 204"/>
              <a:gd name="T53" fmla="*/ 150 h 488"/>
              <a:gd name="T54" fmla="*/ 54 w 204"/>
              <a:gd name="T55" fmla="*/ 10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488">
                <a:moveTo>
                  <a:pt x="183" y="322"/>
                </a:moveTo>
                <a:cubicBezTo>
                  <a:pt x="130" y="322"/>
                  <a:pt x="130" y="322"/>
                  <a:pt x="130" y="322"/>
                </a:cubicBezTo>
                <a:cubicBezTo>
                  <a:pt x="130" y="204"/>
                  <a:pt x="130" y="204"/>
                  <a:pt x="130" y="204"/>
                </a:cubicBezTo>
                <a:cubicBezTo>
                  <a:pt x="130" y="202"/>
                  <a:pt x="130" y="201"/>
                  <a:pt x="130" y="200"/>
                </a:cubicBezTo>
                <a:cubicBezTo>
                  <a:pt x="173" y="188"/>
                  <a:pt x="204" y="148"/>
                  <a:pt x="204" y="102"/>
                </a:cubicBezTo>
                <a:cubicBezTo>
                  <a:pt x="204" y="45"/>
                  <a:pt x="158" y="0"/>
                  <a:pt x="102" y="0"/>
                </a:cubicBezTo>
                <a:cubicBezTo>
                  <a:pt x="46" y="0"/>
                  <a:pt x="0" y="45"/>
                  <a:pt x="0" y="102"/>
                </a:cubicBezTo>
                <a:cubicBezTo>
                  <a:pt x="0" y="148"/>
                  <a:pt x="31" y="188"/>
                  <a:pt x="74" y="200"/>
                </a:cubicBezTo>
                <a:cubicBezTo>
                  <a:pt x="74" y="201"/>
                  <a:pt x="74" y="202"/>
                  <a:pt x="74" y="204"/>
                </a:cubicBezTo>
                <a:cubicBezTo>
                  <a:pt x="74" y="460"/>
                  <a:pt x="74" y="460"/>
                  <a:pt x="74" y="460"/>
                </a:cubicBezTo>
                <a:cubicBezTo>
                  <a:pt x="74" y="475"/>
                  <a:pt x="87" y="488"/>
                  <a:pt x="102" y="488"/>
                </a:cubicBezTo>
                <a:cubicBezTo>
                  <a:pt x="117" y="488"/>
                  <a:pt x="130" y="475"/>
                  <a:pt x="130" y="460"/>
                </a:cubicBezTo>
                <a:cubicBezTo>
                  <a:pt x="130" y="442"/>
                  <a:pt x="130" y="442"/>
                  <a:pt x="130" y="442"/>
                </a:cubicBezTo>
                <a:cubicBezTo>
                  <a:pt x="183" y="442"/>
                  <a:pt x="183" y="442"/>
                  <a:pt x="183" y="442"/>
                </a:cubicBezTo>
                <a:cubicBezTo>
                  <a:pt x="189" y="442"/>
                  <a:pt x="194" y="437"/>
                  <a:pt x="194" y="430"/>
                </a:cubicBezTo>
                <a:cubicBezTo>
                  <a:pt x="194" y="409"/>
                  <a:pt x="194" y="409"/>
                  <a:pt x="194" y="409"/>
                </a:cubicBezTo>
                <a:cubicBezTo>
                  <a:pt x="194" y="403"/>
                  <a:pt x="189" y="398"/>
                  <a:pt x="183" y="398"/>
                </a:cubicBezTo>
                <a:cubicBezTo>
                  <a:pt x="150" y="398"/>
                  <a:pt x="150" y="398"/>
                  <a:pt x="150" y="398"/>
                </a:cubicBezTo>
                <a:cubicBezTo>
                  <a:pt x="150" y="366"/>
                  <a:pt x="150" y="366"/>
                  <a:pt x="150" y="366"/>
                </a:cubicBezTo>
                <a:cubicBezTo>
                  <a:pt x="183" y="366"/>
                  <a:pt x="183" y="366"/>
                  <a:pt x="183" y="366"/>
                </a:cubicBezTo>
                <a:cubicBezTo>
                  <a:pt x="189" y="366"/>
                  <a:pt x="194" y="361"/>
                  <a:pt x="194" y="354"/>
                </a:cubicBezTo>
                <a:cubicBezTo>
                  <a:pt x="194" y="333"/>
                  <a:pt x="194" y="333"/>
                  <a:pt x="194" y="333"/>
                </a:cubicBezTo>
                <a:cubicBezTo>
                  <a:pt x="194" y="327"/>
                  <a:pt x="189" y="322"/>
                  <a:pt x="183" y="322"/>
                </a:cubicBezTo>
                <a:close/>
                <a:moveTo>
                  <a:pt x="54" y="102"/>
                </a:moveTo>
                <a:cubicBezTo>
                  <a:pt x="54" y="75"/>
                  <a:pt x="75" y="54"/>
                  <a:pt x="102" y="54"/>
                </a:cubicBezTo>
                <a:cubicBezTo>
                  <a:pt x="129" y="54"/>
                  <a:pt x="150" y="75"/>
                  <a:pt x="150" y="102"/>
                </a:cubicBezTo>
                <a:cubicBezTo>
                  <a:pt x="150" y="128"/>
                  <a:pt x="129" y="150"/>
                  <a:pt x="102" y="150"/>
                </a:cubicBezTo>
                <a:cubicBezTo>
                  <a:pt x="75" y="150"/>
                  <a:pt x="54" y="128"/>
                  <a:pt x="54" y="102"/>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28" name="Freeform 36">
            <a:extLst>
              <a:ext uri="{FF2B5EF4-FFF2-40B4-BE49-F238E27FC236}">
                <a16:creationId xmlns:a16="http://schemas.microsoft.com/office/drawing/2014/main" id="{C796B716-6AE9-4A96-AC85-1709E6117A97}"/>
              </a:ext>
            </a:extLst>
          </p:cNvPr>
          <p:cNvSpPr>
            <a:spLocks noChangeAspect="1" noEditPoints="1"/>
          </p:cNvSpPr>
          <p:nvPr/>
        </p:nvSpPr>
        <p:spPr bwMode="auto">
          <a:xfrm>
            <a:off x="1578530" y="3470186"/>
            <a:ext cx="881540" cy="692822"/>
          </a:xfrm>
          <a:custGeom>
            <a:avLst/>
            <a:gdLst>
              <a:gd name="T0" fmla="*/ 194 w 207"/>
              <a:gd name="T1" fmla="*/ 0 h 163"/>
              <a:gd name="T2" fmla="*/ 13 w 207"/>
              <a:gd name="T3" fmla="*/ 0 h 163"/>
              <a:gd name="T4" fmla="*/ 0 w 207"/>
              <a:gd name="T5" fmla="*/ 13 h 163"/>
              <a:gd name="T6" fmla="*/ 0 w 207"/>
              <a:gd name="T7" fmla="*/ 126 h 163"/>
              <a:gd name="T8" fmla="*/ 13 w 207"/>
              <a:gd name="T9" fmla="*/ 139 h 163"/>
              <a:gd name="T10" fmla="*/ 77 w 207"/>
              <a:gd name="T11" fmla="*/ 139 h 163"/>
              <a:gd name="T12" fmla="*/ 77 w 207"/>
              <a:gd name="T13" fmla="*/ 152 h 163"/>
              <a:gd name="T14" fmla="*/ 50 w 207"/>
              <a:gd name="T15" fmla="*/ 152 h 163"/>
              <a:gd name="T16" fmla="*/ 47 w 207"/>
              <a:gd name="T17" fmla="*/ 156 h 163"/>
              <a:gd name="T18" fmla="*/ 47 w 207"/>
              <a:gd name="T19" fmla="*/ 159 h 163"/>
              <a:gd name="T20" fmla="*/ 50 w 207"/>
              <a:gd name="T21" fmla="*/ 163 h 163"/>
              <a:gd name="T22" fmla="*/ 156 w 207"/>
              <a:gd name="T23" fmla="*/ 163 h 163"/>
              <a:gd name="T24" fmla="*/ 160 w 207"/>
              <a:gd name="T25" fmla="*/ 159 h 163"/>
              <a:gd name="T26" fmla="*/ 160 w 207"/>
              <a:gd name="T27" fmla="*/ 156 h 163"/>
              <a:gd name="T28" fmla="*/ 156 w 207"/>
              <a:gd name="T29" fmla="*/ 152 h 163"/>
              <a:gd name="T30" fmla="*/ 129 w 207"/>
              <a:gd name="T31" fmla="*/ 152 h 163"/>
              <a:gd name="T32" fmla="*/ 129 w 207"/>
              <a:gd name="T33" fmla="*/ 139 h 163"/>
              <a:gd name="T34" fmla="*/ 194 w 207"/>
              <a:gd name="T35" fmla="*/ 139 h 163"/>
              <a:gd name="T36" fmla="*/ 207 w 207"/>
              <a:gd name="T37" fmla="*/ 126 h 163"/>
              <a:gd name="T38" fmla="*/ 207 w 207"/>
              <a:gd name="T39" fmla="*/ 13 h 163"/>
              <a:gd name="T40" fmla="*/ 194 w 207"/>
              <a:gd name="T41" fmla="*/ 0 h 163"/>
              <a:gd name="T42" fmla="*/ 193 w 207"/>
              <a:gd name="T43" fmla="*/ 126 h 163"/>
              <a:gd name="T44" fmla="*/ 13 w 207"/>
              <a:gd name="T45" fmla="*/ 126 h 163"/>
              <a:gd name="T46" fmla="*/ 13 w 207"/>
              <a:gd name="T47" fmla="*/ 13 h 163"/>
              <a:gd name="T48" fmla="*/ 193 w 207"/>
              <a:gd name="T49" fmla="*/ 13 h 163"/>
              <a:gd name="T50" fmla="*/ 193 w 207"/>
              <a:gd name="T51" fmla="*/ 12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 h="163">
                <a:moveTo>
                  <a:pt x="194" y="0"/>
                </a:moveTo>
                <a:cubicBezTo>
                  <a:pt x="13" y="0"/>
                  <a:pt x="13" y="0"/>
                  <a:pt x="13" y="0"/>
                </a:cubicBezTo>
                <a:cubicBezTo>
                  <a:pt x="6" y="0"/>
                  <a:pt x="0" y="6"/>
                  <a:pt x="0" y="13"/>
                </a:cubicBezTo>
                <a:cubicBezTo>
                  <a:pt x="0" y="126"/>
                  <a:pt x="0" y="126"/>
                  <a:pt x="0" y="126"/>
                </a:cubicBezTo>
                <a:cubicBezTo>
                  <a:pt x="0" y="133"/>
                  <a:pt x="6" y="139"/>
                  <a:pt x="13" y="139"/>
                </a:cubicBezTo>
                <a:cubicBezTo>
                  <a:pt x="77" y="139"/>
                  <a:pt x="77" y="139"/>
                  <a:pt x="77" y="139"/>
                </a:cubicBezTo>
                <a:cubicBezTo>
                  <a:pt x="77" y="152"/>
                  <a:pt x="77" y="152"/>
                  <a:pt x="77" y="152"/>
                </a:cubicBezTo>
                <a:cubicBezTo>
                  <a:pt x="50" y="152"/>
                  <a:pt x="50" y="152"/>
                  <a:pt x="50" y="152"/>
                </a:cubicBezTo>
                <a:cubicBezTo>
                  <a:pt x="48" y="152"/>
                  <a:pt x="47" y="154"/>
                  <a:pt x="47" y="156"/>
                </a:cubicBezTo>
                <a:cubicBezTo>
                  <a:pt x="47" y="159"/>
                  <a:pt x="47" y="159"/>
                  <a:pt x="47" y="159"/>
                </a:cubicBezTo>
                <a:cubicBezTo>
                  <a:pt x="47" y="161"/>
                  <a:pt x="48" y="163"/>
                  <a:pt x="50" y="163"/>
                </a:cubicBezTo>
                <a:cubicBezTo>
                  <a:pt x="156" y="163"/>
                  <a:pt x="156" y="163"/>
                  <a:pt x="156" y="163"/>
                </a:cubicBezTo>
                <a:cubicBezTo>
                  <a:pt x="158" y="163"/>
                  <a:pt x="160" y="161"/>
                  <a:pt x="160" y="159"/>
                </a:cubicBezTo>
                <a:cubicBezTo>
                  <a:pt x="160" y="156"/>
                  <a:pt x="160" y="156"/>
                  <a:pt x="160" y="156"/>
                </a:cubicBezTo>
                <a:cubicBezTo>
                  <a:pt x="160" y="154"/>
                  <a:pt x="158" y="152"/>
                  <a:pt x="156" y="152"/>
                </a:cubicBezTo>
                <a:cubicBezTo>
                  <a:pt x="129" y="152"/>
                  <a:pt x="129" y="152"/>
                  <a:pt x="129" y="152"/>
                </a:cubicBezTo>
                <a:cubicBezTo>
                  <a:pt x="129" y="139"/>
                  <a:pt x="129" y="139"/>
                  <a:pt x="129" y="139"/>
                </a:cubicBezTo>
                <a:cubicBezTo>
                  <a:pt x="194" y="139"/>
                  <a:pt x="194" y="139"/>
                  <a:pt x="194" y="139"/>
                </a:cubicBezTo>
                <a:cubicBezTo>
                  <a:pt x="201" y="139"/>
                  <a:pt x="207" y="133"/>
                  <a:pt x="207" y="126"/>
                </a:cubicBezTo>
                <a:cubicBezTo>
                  <a:pt x="207" y="13"/>
                  <a:pt x="207" y="13"/>
                  <a:pt x="207" y="13"/>
                </a:cubicBezTo>
                <a:cubicBezTo>
                  <a:pt x="207" y="6"/>
                  <a:pt x="201" y="0"/>
                  <a:pt x="194" y="0"/>
                </a:cubicBezTo>
                <a:close/>
                <a:moveTo>
                  <a:pt x="193" y="126"/>
                </a:moveTo>
                <a:cubicBezTo>
                  <a:pt x="13" y="126"/>
                  <a:pt x="13" y="126"/>
                  <a:pt x="13" y="126"/>
                </a:cubicBezTo>
                <a:cubicBezTo>
                  <a:pt x="13" y="13"/>
                  <a:pt x="13" y="13"/>
                  <a:pt x="13" y="13"/>
                </a:cubicBezTo>
                <a:cubicBezTo>
                  <a:pt x="193" y="13"/>
                  <a:pt x="193" y="13"/>
                  <a:pt x="193" y="13"/>
                </a:cubicBezTo>
                <a:lnTo>
                  <a:pt x="193" y="126"/>
                </a:ln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36" name="Freeform 9">
            <a:extLst>
              <a:ext uri="{FF2B5EF4-FFF2-40B4-BE49-F238E27FC236}">
                <a16:creationId xmlns:a16="http://schemas.microsoft.com/office/drawing/2014/main" id="{34A4DA9B-436E-44D7-AFFB-DF6CB31AF5A7}"/>
              </a:ext>
            </a:extLst>
          </p:cNvPr>
          <p:cNvSpPr>
            <a:spLocks noChangeAspect="1"/>
          </p:cNvSpPr>
          <p:nvPr/>
        </p:nvSpPr>
        <p:spPr bwMode="auto">
          <a:xfrm>
            <a:off x="6099070" y="5059802"/>
            <a:ext cx="755860" cy="792358"/>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37" name="Freeform 6">
            <a:extLst>
              <a:ext uri="{FF2B5EF4-FFF2-40B4-BE49-F238E27FC236}">
                <a16:creationId xmlns:a16="http://schemas.microsoft.com/office/drawing/2014/main" id="{AF92C39D-E49E-4680-8F37-0651B7C1AFB6}"/>
              </a:ext>
            </a:extLst>
          </p:cNvPr>
          <p:cNvSpPr>
            <a:spLocks noChangeAspect="1" noEditPoints="1"/>
          </p:cNvSpPr>
          <p:nvPr/>
        </p:nvSpPr>
        <p:spPr bwMode="auto">
          <a:xfrm>
            <a:off x="4036872" y="3446212"/>
            <a:ext cx="422558" cy="742164"/>
          </a:xfrm>
          <a:custGeom>
            <a:avLst/>
            <a:gdLst>
              <a:gd name="T0" fmla="*/ 76 w 85"/>
              <a:gd name="T1" fmla="*/ 0 h 149"/>
              <a:gd name="T2" fmla="*/ 8 w 85"/>
              <a:gd name="T3" fmla="*/ 0 h 149"/>
              <a:gd name="T4" fmla="*/ 0 w 85"/>
              <a:gd name="T5" fmla="*/ 9 h 149"/>
              <a:gd name="T6" fmla="*/ 0 w 85"/>
              <a:gd name="T7" fmla="*/ 141 h 149"/>
              <a:gd name="T8" fmla="*/ 8 w 85"/>
              <a:gd name="T9" fmla="*/ 149 h 149"/>
              <a:gd name="T10" fmla="*/ 76 w 85"/>
              <a:gd name="T11" fmla="*/ 149 h 149"/>
              <a:gd name="T12" fmla="*/ 85 w 85"/>
              <a:gd name="T13" fmla="*/ 141 h 149"/>
              <a:gd name="T14" fmla="*/ 85 w 85"/>
              <a:gd name="T15" fmla="*/ 9 h 149"/>
              <a:gd name="T16" fmla="*/ 76 w 85"/>
              <a:gd name="T17" fmla="*/ 0 h 149"/>
              <a:gd name="T18" fmla="*/ 42 w 85"/>
              <a:gd name="T19" fmla="*/ 140 h 149"/>
              <a:gd name="T20" fmla="*/ 35 w 85"/>
              <a:gd name="T21" fmla="*/ 133 h 149"/>
              <a:gd name="T22" fmla="*/ 42 w 85"/>
              <a:gd name="T23" fmla="*/ 126 h 149"/>
              <a:gd name="T24" fmla="*/ 49 w 85"/>
              <a:gd name="T25" fmla="*/ 133 h 149"/>
              <a:gd name="T26" fmla="*/ 42 w 85"/>
              <a:gd name="T27" fmla="*/ 140 h 149"/>
              <a:gd name="T28" fmla="*/ 76 w 85"/>
              <a:gd name="T29" fmla="*/ 121 h 149"/>
              <a:gd name="T30" fmla="*/ 8 w 85"/>
              <a:gd name="T31" fmla="*/ 121 h 149"/>
              <a:gd name="T32" fmla="*/ 8 w 85"/>
              <a:gd name="T33" fmla="*/ 15 h 149"/>
              <a:gd name="T34" fmla="*/ 76 w 85"/>
              <a:gd name="T35" fmla="*/ 15 h 149"/>
              <a:gd name="T36" fmla="*/ 76 w 85"/>
              <a:gd name="T37" fmla="*/ 12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49">
                <a:moveTo>
                  <a:pt x="76" y="0"/>
                </a:moveTo>
                <a:cubicBezTo>
                  <a:pt x="8" y="0"/>
                  <a:pt x="8" y="0"/>
                  <a:pt x="8" y="0"/>
                </a:cubicBezTo>
                <a:cubicBezTo>
                  <a:pt x="4" y="0"/>
                  <a:pt x="0" y="4"/>
                  <a:pt x="0" y="9"/>
                </a:cubicBezTo>
                <a:cubicBezTo>
                  <a:pt x="0" y="141"/>
                  <a:pt x="0" y="141"/>
                  <a:pt x="0" y="141"/>
                </a:cubicBezTo>
                <a:cubicBezTo>
                  <a:pt x="0" y="145"/>
                  <a:pt x="4" y="149"/>
                  <a:pt x="8" y="149"/>
                </a:cubicBezTo>
                <a:cubicBezTo>
                  <a:pt x="76" y="149"/>
                  <a:pt x="76" y="149"/>
                  <a:pt x="76" y="149"/>
                </a:cubicBezTo>
                <a:cubicBezTo>
                  <a:pt x="81" y="149"/>
                  <a:pt x="85" y="145"/>
                  <a:pt x="85" y="141"/>
                </a:cubicBezTo>
                <a:cubicBezTo>
                  <a:pt x="85" y="9"/>
                  <a:pt x="85" y="9"/>
                  <a:pt x="85" y="9"/>
                </a:cubicBezTo>
                <a:cubicBezTo>
                  <a:pt x="85" y="4"/>
                  <a:pt x="81" y="0"/>
                  <a:pt x="76" y="0"/>
                </a:cubicBezTo>
                <a:close/>
                <a:moveTo>
                  <a:pt x="42" y="140"/>
                </a:moveTo>
                <a:cubicBezTo>
                  <a:pt x="38" y="140"/>
                  <a:pt x="35" y="137"/>
                  <a:pt x="35" y="133"/>
                </a:cubicBezTo>
                <a:cubicBezTo>
                  <a:pt x="35" y="129"/>
                  <a:pt x="38" y="126"/>
                  <a:pt x="42" y="126"/>
                </a:cubicBezTo>
                <a:cubicBezTo>
                  <a:pt x="46" y="126"/>
                  <a:pt x="49" y="129"/>
                  <a:pt x="49" y="133"/>
                </a:cubicBezTo>
                <a:cubicBezTo>
                  <a:pt x="49" y="137"/>
                  <a:pt x="46" y="140"/>
                  <a:pt x="42" y="140"/>
                </a:cubicBezTo>
                <a:close/>
                <a:moveTo>
                  <a:pt x="76" y="121"/>
                </a:moveTo>
                <a:cubicBezTo>
                  <a:pt x="8" y="121"/>
                  <a:pt x="8" y="121"/>
                  <a:pt x="8" y="121"/>
                </a:cubicBezTo>
                <a:cubicBezTo>
                  <a:pt x="8" y="15"/>
                  <a:pt x="8" y="15"/>
                  <a:pt x="8" y="15"/>
                </a:cubicBezTo>
                <a:cubicBezTo>
                  <a:pt x="76" y="15"/>
                  <a:pt x="76" y="15"/>
                  <a:pt x="76" y="15"/>
                </a:cubicBezTo>
                <a:lnTo>
                  <a:pt x="76" y="121"/>
                </a:ln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38" name="Freeform 11">
            <a:extLst>
              <a:ext uri="{FF2B5EF4-FFF2-40B4-BE49-F238E27FC236}">
                <a16:creationId xmlns:a16="http://schemas.microsoft.com/office/drawing/2014/main" id="{540BBC6A-8D70-4E37-AD5D-B2772BF24E54}"/>
              </a:ext>
            </a:extLst>
          </p:cNvPr>
          <p:cNvSpPr>
            <a:spLocks noChangeAspect="1" noEditPoints="1"/>
          </p:cNvSpPr>
          <p:nvPr/>
        </p:nvSpPr>
        <p:spPr bwMode="auto">
          <a:xfrm>
            <a:off x="6017371" y="3502933"/>
            <a:ext cx="919258" cy="627328"/>
          </a:xfrm>
          <a:custGeom>
            <a:avLst/>
            <a:gdLst>
              <a:gd name="T0" fmla="*/ 188 w 188"/>
              <a:gd name="T1" fmla="*/ 116 h 128"/>
              <a:gd name="T2" fmla="*/ 177 w 188"/>
              <a:gd name="T3" fmla="*/ 128 h 128"/>
              <a:gd name="T4" fmla="*/ 12 w 188"/>
              <a:gd name="T5" fmla="*/ 128 h 128"/>
              <a:gd name="T6" fmla="*/ 0 w 188"/>
              <a:gd name="T7" fmla="*/ 116 h 128"/>
              <a:gd name="T8" fmla="*/ 0 w 188"/>
              <a:gd name="T9" fmla="*/ 11 h 128"/>
              <a:gd name="T10" fmla="*/ 12 w 188"/>
              <a:gd name="T11" fmla="*/ 0 h 128"/>
              <a:gd name="T12" fmla="*/ 177 w 188"/>
              <a:gd name="T13" fmla="*/ 0 h 128"/>
              <a:gd name="T14" fmla="*/ 188 w 188"/>
              <a:gd name="T15" fmla="*/ 11 h 128"/>
              <a:gd name="T16" fmla="*/ 188 w 188"/>
              <a:gd name="T17" fmla="*/ 116 h 128"/>
              <a:gd name="T18" fmla="*/ 170 w 188"/>
              <a:gd name="T19" fmla="*/ 18 h 128"/>
              <a:gd name="T20" fmla="*/ 19 w 188"/>
              <a:gd name="T21" fmla="*/ 18 h 128"/>
              <a:gd name="T22" fmla="*/ 19 w 188"/>
              <a:gd name="T23" fmla="*/ 111 h 128"/>
              <a:gd name="T24" fmla="*/ 170 w 188"/>
              <a:gd name="T25" fmla="*/ 111 h 128"/>
              <a:gd name="T26" fmla="*/ 170 w 188"/>
              <a:gd name="T27" fmla="*/ 18 h 128"/>
              <a:gd name="T28" fmla="*/ 94 w 188"/>
              <a:gd name="T29" fmla="*/ 4 h 128"/>
              <a:gd name="T30" fmla="*/ 90 w 188"/>
              <a:gd name="T31" fmla="*/ 9 h 128"/>
              <a:gd name="T32" fmla="*/ 94 w 188"/>
              <a:gd name="T33" fmla="*/ 13 h 128"/>
              <a:gd name="T34" fmla="*/ 99 w 188"/>
              <a:gd name="T35" fmla="*/ 9 h 128"/>
              <a:gd name="T36" fmla="*/ 94 w 188"/>
              <a:gd name="T37"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8" h="128">
                <a:moveTo>
                  <a:pt x="188" y="116"/>
                </a:moveTo>
                <a:cubicBezTo>
                  <a:pt x="188" y="123"/>
                  <a:pt x="183" y="128"/>
                  <a:pt x="177" y="128"/>
                </a:cubicBezTo>
                <a:cubicBezTo>
                  <a:pt x="12" y="128"/>
                  <a:pt x="12" y="128"/>
                  <a:pt x="12" y="128"/>
                </a:cubicBezTo>
                <a:cubicBezTo>
                  <a:pt x="5" y="128"/>
                  <a:pt x="0" y="123"/>
                  <a:pt x="0" y="116"/>
                </a:cubicBezTo>
                <a:cubicBezTo>
                  <a:pt x="0" y="11"/>
                  <a:pt x="0" y="11"/>
                  <a:pt x="0" y="11"/>
                </a:cubicBezTo>
                <a:cubicBezTo>
                  <a:pt x="0" y="5"/>
                  <a:pt x="5" y="0"/>
                  <a:pt x="12" y="0"/>
                </a:cubicBezTo>
                <a:cubicBezTo>
                  <a:pt x="177" y="0"/>
                  <a:pt x="177" y="0"/>
                  <a:pt x="177" y="0"/>
                </a:cubicBezTo>
                <a:cubicBezTo>
                  <a:pt x="183" y="0"/>
                  <a:pt x="188" y="5"/>
                  <a:pt x="188" y="11"/>
                </a:cubicBezTo>
                <a:lnTo>
                  <a:pt x="188" y="116"/>
                </a:lnTo>
                <a:close/>
                <a:moveTo>
                  <a:pt x="170" y="18"/>
                </a:moveTo>
                <a:cubicBezTo>
                  <a:pt x="19" y="18"/>
                  <a:pt x="19" y="18"/>
                  <a:pt x="19" y="18"/>
                </a:cubicBezTo>
                <a:cubicBezTo>
                  <a:pt x="19" y="111"/>
                  <a:pt x="19" y="111"/>
                  <a:pt x="19" y="111"/>
                </a:cubicBezTo>
                <a:cubicBezTo>
                  <a:pt x="170" y="111"/>
                  <a:pt x="170" y="111"/>
                  <a:pt x="170" y="111"/>
                </a:cubicBezTo>
                <a:lnTo>
                  <a:pt x="170" y="18"/>
                </a:lnTo>
                <a:close/>
                <a:moveTo>
                  <a:pt x="94" y="4"/>
                </a:moveTo>
                <a:cubicBezTo>
                  <a:pt x="92" y="4"/>
                  <a:pt x="90" y="6"/>
                  <a:pt x="90" y="9"/>
                </a:cubicBezTo>
                <a:cubicBezTo>
                  <a:pt x="90" y="11"/>
                  <a:pt x="92" y="13"/>
                  <a:pt x="94" y="13"/>
                </a:cubicBezTo>
                <a:cubicBezTo>
                  <a:pt x="97" y="13"/>
                  <a:pt x="99" y="11"/>
                  <a:pt x="99" y="9"/>
                </a:cubicBezTo>
                <a:cubicBezTo>
                  <a:pt x="99" y="6"/>
                  <a:pt x="97" y="4"/>
                  <a:pt x="94" y="4"/>
                </a:cubicBezTo>
                <a:close/>
              </a:path>
            </a:pathLst>
          </a:custGeom>
          <a:solidFill>
            <a:schemeClr val="bg2">
              <a:lumMod val="50000"/>
            </a:schemeClr>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Tree>
    <p:extLst>
      <p:ext uri="{BB962C8B-B14F-4D97-AF65-F5344CB8AC3E}">
        <p14:creationId xmlns:p14="http://schemas.microsoft.com/office/powerpoint/2010/main" val="1359594363"/>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chor="t">
            <a:normAutofit fontScale="90000"/>
          </a:bodyPr>
          <a:lstStyle/>
          <a:p>
            <a:r>
              <a:rPr lang="en-US" sz="3400" dirty="0">
                <a:solidFill>
                  <a:prstClr val="black"/>
                </a:solidFill>
              </a:rPr>
              <a:t>Outline Icons Set</a:t>
            </a:r>
            <a:br>
              <a:rPr lang="en-US" sz="4000" dirty="0">
                <a:solidFill>
                  <a:prstClr val="black"/>
                </a:solidFill>
              </a:rPr>
            </a:br>
            <a:r>
              <a:rPr lang="en-US" sz="2000" dirty="0">
                <a:solidFill>
                  <a:prstClr val="black"/>
                </a:solidFill>
              </a:rPr>
              <a:t>Avatar, Persona, Man, Male, Female, Woman, People, Group, Creativity, Idea, Thinking, Processing, Lightbulb, Idea, Magnifying Glass, Search, Analysis, Rocket, Launch, Target, Dart, Gears, Cogs, Process, Product, Delivery, Drawing Pin, Microscope, Research, Airplane, Shopping Cart, Retail Sales</a:t>
            </a:r>
            <a:endParaRPr lang="en-US" dirty="0"/>
          </a:p>
        </p:txBody>
      </p:sp>
      <p:grpSp>
        <p:nvGrpSpPr>
          <p:cNvPr id="9" name="Group 8">
            <a:extLst>
              <a:ext uri="{FF2B5EF4-FFF2-40B4-BE49-F238E27FC236}">
                <a16:creationId xmlns:a16="http://schemas.microsoft.com/office/drawing/2014/main" id="{A63BE2B0-B932-472E-8B7B-244CD4FD4393}"/>
              </a:ext>
            </a:extLst>
          </p:cNvPr>
          <p:cNvGrpSpPr/>
          <p:nvPr/>
        </p:nvGrpSpPr>
        <p:grpSpPr>
          <a:xfrm>
            <a:off x="8700120" y="0"/>
            <a:ext cx="3491880" cy="6858000"/>
            <a:chOff x="8700120" y="0"/>
            <a:chExt cx="3491880" cy="6858000"/>
          </a:xfrm>
        </p:grpSpPr>
        <p:grpSp>
          <p:nvGrpSpPr>
            <p:cNvPr id="4" name="Group 3">
              <a:extLst>
                <a:ext uri="{FF2B5EF4-FFF2-40B4-BE49-F238E27FC236}">
                  <a16:creationId xmlns:a16="http://schemas.microsoft.com/office/drawing/2014/main" id="{B91BB4F9-9FD8-4F86-8925-2D731B6CB729}"/>
                </a:ext>
              </a:extLst>
            </p:cNvPr>
            <p:cNvGrpSpPr/>
            <p:nvPr/>
          </p:nvGrpSpPr>
          <p:grpSpPr>
            <a:xfrm>
              <a:off x="8700120" y="0"/>
              <a:ext cx="3491880" cy="6858000"/>
              <a:chOff x="8700120" y="0"/>
              <a:chExt cx="3491880" cy="6858000"/>
            </a:xfrm>
          </p:grpSpPr>
          <p:sp>
            <p:nvSpPr>
              <p:cNvPr id="29" name="Prostokąt 14">
                <a:extLst>
                  <a:ext uri="{FF2B5EF4-FFF2-40B4-BE49-F238E27FC236}">
                    <a16:creationId xmlns:a16="http://schemas.microsoft.com/office/drawing/2014/main" id="{C047FE03-5694-464E-AF43-D2BCA3796AD4}"/>
                  </a:ext>
                </a:extLst>
              </p:cNvPr>
              <p:cNvSpPr/>
              <p:nvPr/>
            </p:nvSpPr>
            <p:spPr>
              <a:xfrm>
                <a:off x="8700120" y="1196753"/>
                <a:ext cx="3491880" cy="5661247"/>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oup 2">
                <a:extLst>
                  <a:ext uri="{FF2B5EF4-FFF2-40B4-BE49-F238E27FC236}">
                    <a16:creationId xmlns:a16="http://schemas.microsoft.com/office/drawing/2014/main" id="{B5374512-BDEB-4111-9B2A-72CD21F4532F}"/>
                  </a:ext>
                </a:extLst>
              </p:cNvPr>
              <p:cNvGrpSpPr/>
              <p:nvPr/>
            </p:nvGrpSpPr>
            <p:grpSpPr>
              <a:xfrm>
                <a:off x="8700120" y="0"/>
                <a:ext cx="3491880" cy="1800200"/>
                <a:chOff x="8700120" y="0"/>
                <a:chExt cx="3491880" cy="1800200"/>
              </a:xfrm>
            </p:grpSpPr>
            <p:sp>
              <p:nvSpPr>
                <p:cNvPr id="30" name="Pięciokąt 13">
                  <a:extLst>
                    <a:ext uri="{FF2B5EF4-FFF2-40B4-BE49-F238E27FC236}">
                      <a16:creationId xmlns:a16="http://schemas.microsoft.com/office/drawing/2014/main" id="{C54DF529-B5CC-4004-B2A1-B3A031FB2BC0}"/>
                    </a:ext>
                  </a:extLst>
                </p:cNvPr>
                <p:cNvSpPr/>
                <p:nvPr/>
              </p:nvSpPr>
              <p:spPr>
                <a:xfrm rot="5400000">
                  <a:off x="9595656" y="-796144"/>
                  <a:ext cx="1700808" cy="3491880"/>
                </a:xfrm>
                <a:prstGeom prst="homePlate">
                  <a:avLst>
                    <a:gd name="adj" fmla="val 31753"/>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ięciokąt 21">
                  <a:extLst>
                    <a:ext uri="{FF2B5EF4-FFF2-40B4-BE49-F238E27FC236}">
                      <a16:creationId xmlns:a16="http://schemas.microsoft.com/office/drawing/2014/main" id="{6E285D37-F4B0-4DBB-B922-D9E80DA6093D}"/>
                    </a:ext>
                  </a:extLst>
                </p:cNvPr>
                <p:cNvSpPr/>
                <p:nvPr/>
              </p:nvSpPr>
              <p:spPr>
                <a:xfrm rot="5400000">
                  <a:off x="9595656" y="-895536"/>
                  <a:ext cx="1700808" cy="3491880"/>
                </a:xfrm>
                <a:prstGeom prst="homePlate">
                  <a:avLst>
                    <a:gd name="adj" fmla="val 317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2" name="pole tekstowe 20">
                  <a:extLst>
                    <a:ext uri="{FF2B5EF4-FFF2-40B4-BE49-F238E27FC236}">
                      <a16:creationId xmlns:a16="http://schemas.microsoft.com/office/drawing/2014/main" id="{3398561C-60CD-42E4-AECD-30879B3D9F4F}"/>
                    </a:ext>
                  </a:extLst>
                </p:cNvPr>
                <p:cNvSpPr txBox="1"/>
                <p:nvPr/>
              </p:nvSpPr>
              <p:spPr>
                <a:xfrm>
                  <a:off x="8988152" y="530434"/>
                  <a:ext cx="2952328" cy="461665"/>
                </a:xfrm>
                <a:prstGeom prst="rect">
                  <a:avLst/>
                </a:prstGeom>
                <a:noFill/>
              </p:spPr>
              <p:txBody>
                <a:bodyPr wrap="square" rtlCol="0">
                  <a:spAutoFit/>
                </a:bodyPr>
                <a:lstStyle/>
                <a:p>
                  <a:pPr algn="ctr"/>
                  <a:r>
                    <a:rPr lang="en-US" sz="2400" dirty="0">
                      <a:solidFill>
                        <a:schemeClr val="bg1"/>
                      </a:solidFill>
                      <a:latin typeface="Calibri Light" panose="020F0302020204030204" pitchFamily="34" charset="0"/>
                    </a:rPr>
                    <a:t>Fully editable icons</a:t>
                  </a:r>
                </a:p>
              </p:txBody>
            </p:sp>
          </p:grpSp>
        </p:grpSp>
        <p:sp>
          <p:nvSpPr>
            <p:cNvPr id="25" name="Isosceles Triangle 24"/>
            <p:cNvSpPr/>
            <p:nvPr/>
          </p:nvSpPr>
          <p:spPr>
            <a:xfrm flipV="1">
              <a:off x="10261158" y="6267500"/>
              <a:ext cx="369804" cy="139219"/>
            </a:xfrm>
            <a:prstGeom prst="triangl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lumMod val="75000"/>
                    <a:lumOff val="25000"/>
                  </a:schemeClr>
                </a:solidFill>
              </a:endParaRPr>
            </a:p>
          </p:txBody>
        </p:sp>
      </p:grpSp>
      <p:sp>
        <p:nvSpPr>
          <p:cNvPr id="11" name="Elipsa 10"/>
          <p:cNvSpPr/>
          <p:nvPr/>
        </p:nvSpPr>
        <p:spPr>
          <a:xfrm>
            <a:off x="9776326" y="3923031"/>
            <a:ext cx="1339469" cy="133946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Freeform 12">
            <a:extLst>
              <a:ext uri="{FF2B5EF4-FFF2-40B4-BE49-F238E27FC236}">
                <a16:creationId xmlns:a16="http://schemas.microsoft.com/office/drawing/2014/main" id="{6F464B00-5DB1-461F-B880-132EDAE6260B}"/>
              </a:ext>
            </a:extLst>
          </p:cNvPr>
          <p:cNvSpPr>
            <a:spLocks noChangeAspect="1"/>
          </p:cNvSpPr>
          <p:nvPr/>
        </p:nvSpPr>
        <p:spPr bwMode="auto">
          <a:xfrm>
            <a:off x="1118880" y="1978107"/>
            <a:ext cx="830834" cy="874817"/>
          </a:xfrm>
          <a:custGeom>
            <a:avLst/>
            <a:gdLst>
              <a:gd name="T0" fmla="*/ 1 w 240"/>
              <a:gd name="T1" fmla="*/ 253 h 253"/>
              <a:gd name="T2" fmla="*/ 9 w 240"/>
              <a:gd name="T3" fmla="*/ 191 h 253"/>
              <a:gd name="T4" fmla="*/ 38 w 240"/>
              <a:gd name="T5" fmla="*/ 162 h 253"/>
              <a:gd name="T6" fmla="*/ 64 w 240"/>
              <a:gd name="T7" fmla="*/ 151 h 253"/>
              <a:gd name="T8" fmla="*/ 93 w 240"/>
              <a:gd name="T9" fmla="*/ 132 h 253"/>
              <a:gd name="T10" fmla="*/ 84 w 240"/>
              <a:gd name="T11" fmla="*/ 103 h 253"/>
              <a:gd name="T12" fmla="*/ 76 w 240"/>
              <a:gd name="T13" fmla="*/ 90 h 253"/>
              <a:gd name="T14" fmla="*/ 74 w 240"/>
              <a:gd name="T15" fmla="*/ 57 h 253"/>
              <a:gd name="T16" fmla="*/ 76 w 240"/>
              <a:gd name="T17" fmla="*/ 33 h 253"/>
              <a:gd name="T18" fmla="*/ 88 w 240"/>
              <a:gd name="T19" fmla="*/ 14 h 253"/>
              <a:gd name="T20" fmla="*/ 100 w 240"/>
              <a:gd name="T21" fmla="*/ 5 h 253"/>
              <a:gd name="T22" fmla="*/ 114 w 240"/>
              <a:gd name="T23" fmla="*/ 1 h 253"/>
              <a:gd name="T24" fmla="*/ 128 w 240"/>
              <a:gd name="T25" fmla="*/ 1 h 253"/>
              <a:gd name="T26" fmla="*/ 148 w 240"/>
              <a:gd name="T27" fmla="*/ 7 h 253"/>
              <a:gd name="T28" fmla="*/ 168 w 240"/>
              <a:gd name="T29" fmla="*/ 29 h 253"/>
              <a:gd name="T30" fmla="*/ 170 w 240"/>
              <a:gd name="T31" fmla="*/ 44 h 253"/>
              <a:gd name="T32" fmla="*/ 169 w 240"/>
              <a:gd name="T33" fmla="*/ 57 h 253"/>
              <a:gd name="T34" fmla="*/ 171 w 240"/>
              <a:gd name="T35" fmla="*/ 73 h 253"/>
              <a:gd name="T36" fmla="*/ 159 w 240"/>
              <a:gd name="T37" fmla="*/ 103 h 253"/>
              <a:gd name="T38" fmla="*/ 154 w 240"/>
              <a:gd name="T39" fmla="*/ 124 h 253"/>
              <a:gd name="T40" fmla="*/ 158 w 240"/>
              <a:gd name="T41" fmla="*/ 142 h 253"/>
              <a:gd name="T42" fmla="*/ 183 w 240"/>
              <a:gd name="T43" fmla="*/ 156 h 253"/>
              <a:gd name="T44" fmla="*/ 218 w 240"/>
              <a:gd name="T45" fmla="*/ 172 h 253"/>
              <a:gd name="T46" fmla="*/ 234 w 240"/>
              <a:gd name="T47" fmla="*/ 197 h 253"/>
              <a:gd name="T48" fmla="*/ 240 w 240"/>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3">
                <a:moveTo>
                  <a:pt x="1" y="253"/>
                </a:moveTo>
                <a:cubicBezTo>
                  <a:pt x="0" y="246"/>
                  <a:pt x="3" y="202"/>
                  <a:pt x="9" y="191"/>
                </a:cubicBezTo>
                <a:cubicBezTo>
                  <a:pt x="15" y="179"/>
                  <a:pt x="29" y="166"/>
                  <a:pt x="38" y="162"/>
                </a:cubicBezTo>
                <a:cubicBezTo>
                  <a:pt x="48" y="158"/>
                  <a:pt x="60" y="153"/>
                  <a:pt x="64" y="151"/>
                </a:cubicBezTo>
                <a:cubicBezTo>
                  <a:pt x="68" y="149"/>
                  <a:pt x="91" y="142"/>
                  <a:pt x="93" y="132"/>
                </a:cubicBezTo>
                <a:cubicBezTo>
                  <a:pt x="94" y="124"/>
                  <a:pt x="88" y="108"/>
                  <a:pt x="84" y="103"/>
                </a:cubicBezTo>
                <a:cubicBezTo>
                  <a:pt x="80" y="100"/>
                  <a:pt x="77" y="92"/>
                  <a:pt x="76" y="90"/>
                </a:cubicBezTo>
                <a:cubicBezTo>
                  <a:pt x="75" y="88"/>
                  <a:pt x="69" y="65"/>
                  <a:pt x="74" y="57"/>
                </a:cubicBezTo>
                <a:cubicBezTo>
                  <a:pt x="74" y="57"/>
                  <a:pt x="73" y="39"/>
                  <a:pt x="76" y="33"/>
                </a:cubicBezTo>
                <a:cubicBezTo>
                  <a:pt x="78" y="27"/>
                  <a:pt x="86" y="15"/>
                  <a:pt x="88" y="14"/>
                </a:cubicBezTo>
                <a:cubicBezTo>
                  <a:pt x="91" y="10"/>
                  <a:pt x="97" y="6"/>
                  <a:pt x="100" y="5"/>
                </a:cubicBezTo>
                <a:cubicBezTo>
                  <a:pt x="104" y="5"/>
                  <a:pt x="109" y="1"/>
                  <a:pt x="114" y="1"/>
                </a:cubicBezTo>
                <a:cubicBezTo>
                  <a:pt x="119" y="1"/>
                  <a:pt x="125" y="0"/>
                  <a:pt x="128" y="1"/>
                </a:cubicBezTo>
                <a:cubicBezTo>
                  <a:pt x="133" y="2"/>
                  <a:pt x="144" y="5"/>
                  <a:pt x="148" y="7"/>
                </a:cubicBezTo>
                <a:cubicBezTo>
                  <a:pt x="150" y="9"/>
                  <a:pt x="164" y="16"/>
                  <a:pt x="168" y="29"/>
                </a:cubicBezTo>
                <a:cubicBezTo>
                  <a:pt x="170" y="37"/>
                  <a:pt x="170" y="44"/>
                  <a:pt x="170" y="44"/>
                </a:cubicBezTo>
                <a:cubicBezTo>
                  <a:pt x="169" y="57"/>
                  <a:pt x="169" y="57"/>
                  <a:pt x="169" y="57"/>
                </a:cubicBezTo>
                <a:cubicBezTo>
                  <a:pt x="169" y="57"/>
                  <a:pt x="172" y="64"/>
                  <a:pt x="171" y="73"/>
                </a:cubicBezTo>
                <a:cubicBezTo>
                  <a:pt x="170" y="84"/>
                  <a:pt x="163" y="98"/>
                  <a:pt x="159" y="103"/>
                </a:cubicBezTo>
                <a:cubicBezTo>
                  <a:pt x="156" y="113"/>
                  <a:pt x="155" y="114"/>
                  <a:pt x="154" y="124"/>
                </a:cubicBezTo>
                <a:cubicBezTo>
                  <a:pt x="153" y="133"/>
                  <a:pt x="155" y="139"/>
                  <a:pt x="158" y="142"/>
                </a:cubicBezTo>
                <a:cubicBezTo>
                  <a:pt x="162" y="146"/>
                  <a:pt x="178" y="154"/>
                  <a:pt x="183" y="156"/>
                </a:cubicBezTo>
                <a:cubicBezTo>
                  <a:pt x="186" y="156"/>
                  <a:pt x="212" y="168"/>
                  <a:pt x="218" y="172"/>
                </a:cubicBezTo>
                <a:cubicBezTo>
                  <a:pt x="224" y="177"/>
                  <a:pt x="232" y="187"/>
                  <a:pt x="234" y="197"/>
                </a:cubicBezTo>
                <a:cubicBezTo>
                  <a:pt x="237" y="217"/>
                  <a:pt x="240" y="246"/>
                  <a:pt x="240" y="253"/>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18">
            <a:extLst>
              <a:ext uri="{FF2B5EF4-FFF2-40B4-BE49-F238E27FC236}">
                <a16:creationId xmlns:a16="http://schemas.microsoft.com/office/drawing/2014/main" id="{29E41044-45EB-42FC-8099-F0E9C07E5C72}"/>
              </a:ext>
            </a:extLst>
          </p:cNvPr>
          <p:cNvSpPr>
            <a:spLocks noChangeAspect="1"/>
          </p:cNvSpPr>
          <p:nvPr/>
        </p:nvSpPr>
        <p:spPr bwMode="auto">
          <a:xfrm>
            <a:off x="2473758" y="1979459"/>
            <a:ext cx="801511" cy="872374"/>
          </a:xfrm>
          <a:custGeom>
            <a:avLst/>
            <a:gdLst>
              <a:gd name="T0" fmla="*/ 231 w 232"/>
              <a:gd name="T1" fmla="*/ 252 h 252"/>
              <a:gd name="T2" fmla="*/ 226 w 232"/>
              <a:gd name="T3" fmla="*/ 198 h 252"/>
              <a:gd name="T4" fmla="*/ 210 w 232"/>
              <a:gd name="T5" fmla="*/ 174 h 252"/>
              <a:gd name="T6" fmla="*/ 176 w 232"/>
              <a:gd name="T7" fmla="*/ 157 h 252"/>
              <a:gd name="T8" fmla="*/ 152 w 232"/>
              <a:gd name="T9" fmla="*/ 144 h 252"/>
              <a:gd name="T10" fmla="*/ 143 w 232"/>
              <a:gd name="T11" fmla="*/ 127 h 252"/>
              <a:gd name="T12" fmla="*/ 143 w 232"/>
              <a:gd name="T13" fmla="*/ 126 h 252"/>
              <a:gd name="T14" fmla="*/ 170 w 232"/>
              <a:gd name="T15" fmla="*/ 120 h 252"/>
              <a:gd name="T16" fmla="*/ 170 w 232"/>
              <a:gd name="T17" fmla="*/ 40 h 252"/>
              <a:gd name="T18" fmla="*/ 120 w 232"/>
              <a:gd name="T19" fmla="*/ 1 h 252"/>
              <a:gd name="T20" fmla="*/ 107 w 232"/>
              <a:gd name="T21" fmla="*/ 2 h 252"/>
              <a:gd name="T22" fmla="*/ 99 w 232"/>
              <a:gd name="T23" fmla="*/ 6 h 252"/>
              <a:gd name="T24" fmla="*/ 89 w 232"/>
              <a:gd name="T25" fmla="*/ 8 h 252"/>
              <a:gd name="T26" fmla="*/ 69 w 232"/>
              <a:gd name="T27" fmla="*/ 23 h 252"/>
              <a:gd name="T28" fmla="*/ 57 w 232"/>
              <a:gd name="T29" fmla="*/ 119 h 252"/>
              <a:gd name="T30" fmla="*/ 93 w 232"/>
              <a:gd name="T31" fmla="*/ 128 h 252"/>
              <a:gd name="T32" fmla="*/ 93 w 232"/>
              <a:gd name="T33" fmla="*/ 134 h 252"/>
              <a:gd name="T34" fmla="*/ 60 w 232"/>
              <a:gd name="T35" fmla="*/ 155 h 252"/>
              <a:gd name="T36" fmla="*/ 36 w 232"/>
              <a:gd name="T37" fmla="*/ 166 h 252"/>
              <a:gd name="T38" fmla="*/ 10 w 232"/>
              <a:gd name="T39" fmla="*/ 191 h 252"/>
              <a:gd name="T40" fmla="*/ 1 w 232"/>
              <a:gd name="T4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252">
                <a:moveTo>
                  <a:pt x="231" y="252"/>
                </a:moveTo>
                <a:cubicBezTo>
                  <a:pt x="232" y="245"/>
                  <a:pt x="230" y="218"/>
                  <a:pt x="226" y="198"/>
                </a:cubicBezTo>
                <a:cubicBezTo>
                  <a:pt x="224" y="188"/>
                  <a:pt x="216" y="179"/>
                  <a:pt x="210" y="174"/>
                </a:cubicBezTo>
                <a:cubicBezTo>
                  <a:pt x="204" y="169"/>
                  <a:pt x="179" y="158"/>
                  <a:pt x="176" y="157"/>
                </a:cubicBezTo>
                <a:cubicBezTo>
                  <a:pt x="171" y="156"/>
                  <a:pt x="155" y="148"/>
                  <a:pt x="152" y="144"/>
                </a:cubicBezTo>
                <a:cubicBezTo>
                  <a:pt x="149" y="141"/>
                  <a:pt x="142" y="136"/>
                  <a:pt x="143" y="127"/>
                </a:cubicBezTo>
                <a:cubicBezTo>
                  <a:pt x="143" y="126"/>
                  <a:pt x="143" y="126"/>
                  <a:pt x="143" y="126"/>
                </a:cubicBezTo>
                <a:cubicBezTo>
                  <a:pt x="154" y="124"/>
                  <a:pt x="165" y="122"/>
                  <a:pt x="170" y="120"/>
                </a:cubicBezTo>
                <a:cubicBezTo>
                  <a:pt x="180" y="107"/>
                  <a:pt x="177" y="76"/>
                  <a:pt x="170" y="40"/>
                </a:cubicBezTo>
                <a:cubicBezTo>
                  <a:pt x="163" y="6"/>
                  <a:pt x="120" y="1"/>
                  <a:pt x="120" y="1"/>
                </a:cubicBezTo>
                <a:cubicBezTo>
                  <a:pt x="120" y="1"/>
                  <a:pt x="115" y="0"/>
                  <a:pt x="107" y="2"/>
                </a:cubicBezTo>
                <a:cubicBezTo>
                  <a:pt x="104" y="3"/>
                  <a:pt x="101" y="5"/>
                  <a:pt x="99" y="6"/>
                </a:cubicBezTo>
                <a:cubicBezTo>
                  <a:pt x="97" y="6"/>
                  <a:pt x="92" y="7"/>
                  <a:pt x="89" y="8"/>
                </a:cubicBezTo>
                <a:cubicBezTo>
                  <a:pt x="82" y="11"/>
                  <a:pt x="76" y="16"/>
                  <a:pt x="69" y="23"/>
                </a:cubicBezTo>
                <a:cubicBezTo>
                  <a:pt x="52" y="45"/>
                  <a:pt x="55" y="111"/>
                  <a:pt x="57" y="119"/>
                </a:cubicBezTo>
                <a:cubicBezTo>
                  <a:pt x="58" y="123"/>
                  <a:pt x="76" y="126"/>
                  <a:pt x="93" y="128"/>
                </a:cubicBezTo>
                <a:cubicBezTo>
                  <a:pt x="93" y="130"/>
                  <a:pt x="94" y="132"/>
                  <a:pt x="93" y="134"/>
                </a:cubicBezTo>
                <a:cubicBezTo>
                  <a:pt x="92" y="144"/>
                  <a:pt x="64" y="153"/>
                  <a:pt x="60" y="155"/>
                </a:cubicBezTo>
                <a:cubicBezTo>
                  <a:pt x="55" y="157"/>
                  <a:pt x="46" y="161"/>
                  <a:pt x="36" y="166"/>
                </a:cubicBezTo>
                <a:cubicBezTo>
                  <a:pt x="27" y="169"/>
                  <a:pt x="16" y="180"/>
                  <a:pt x="10" y="191"/>
                </a:cubicBezTo>
                <a:cubicBezTo>
                  <a:pt x="4" y="203"/>
                  <a:pt x="0" y="245"/>
                  <a:pt x="1" y="252"/>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6">
            <a:extLst>
              <a:ext uri="{FF2B5EF4-FFF2-40B4-BE49-F238E27FC236}">
                <a16:creationId xmlns:a16="http://schemas.microsoft.com/office/drawing/2014/main" id="{AE01CABF-1BC7-4C2B-9D2F-FD1DD2A679C3}"/>
              </a:ext>
            </a:extLst>
          </p:cNvPr>
          <p:cNvSpPr>
            <a:spLocks noChangeAspect="1" noEditPoints="1"/>
          </p:cNvSpPr>
          <p:nvPr/>
        </p:nvSpPr>
        <p:spPr bwMode="auto">
          <a:xfrm>
            <a:off x="3809260" y="2001793"/>
            <a:ext cx="1137878" cy="832026"/>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0">
            <a:extLst>
              <a:ext uri="{FF2B5EF4-FFF2-40B4-BE49-F238E27FC236}">
                <a16:creationId xmlns:a16="http://schemas.microsoft.com/office/drawing/2014/main" id="{55A9F514-7D42-4E98-8AA2-F9C98517B387}"/>
              </a:ext>
            </a:extLst>
          </p:cNvPr>
          <p:cNvSpPr>
            <a:spLocks noChangeAspect="1" noEditPoints="1"/>
          </p:cNvSpPr>
          <p:nvPr/>
        </p:nvSpPr>
        <p:spPr bwMode="auto">
          <a:xfrm>
            <a:off x="6798928" y="1960693"/>
            <a:ext cx="769622" cy="906278"/>
          </a:xfrm>
          <a:custGeom>
            <a:avLst/>
            <a:gdLst>
              <a:gd name="T0" fmla="*/ 32 w 227"/>
              <a:gd name="T1" fmla="*/ 170 h 267"/>
              <a:gd name="T2" fmla="*/ 100 w 227"/>
              <a:gd name="T3" fmla="*/ 0 h 267"/>
              <a:gd name="T4" fmla="*/ 199 w 227"/>
              <a:gd name="T5" fmla="*/ 109 h 267"/>
              <a:gd name="T6" fmla="*/ 214 w 227"/>
              <a:gd name="T7" fmla="*/ 168 h 267"/>
              <a:gd name="T8" fmla="*/ 200 w 227"/>
              <a:gd name="T9" fmla="*/ 180 h 267"/>
              <a:gd name="T10" fmla="*/ 197 w 227"/>
              <a:gd name="T11" fmla="*/ 188 h 267"/>
              <a:gd name="T12" fmla="*/ 198 w 227"/>
              <a:gd name="T13" fmla="*/ 195 h 267"/>
              <a:gd name="T14" fmla="*/ 197 w 227"/>
              <a:gd name="T15" fmla="*/ 209 h 267"/>
              <a:gd name="T16" fmla="*/ 150 w 227"/>
              <a:gd name="T17" fmla="*/ 227 h 267"/>
              <a:gd name="T18" fmla="*/ 145 w 227"/>
              <a:gd name="T19" fmla="*/ 76 h 267"/>
              <a:gd name="T20" fmla="*/ 136 w 227"/>
              <a:gd name="T21" fmla="*/ 72 h 267"/>
              <a:gd name="T22" fmla="*/ 133 w 227"/>
              <a:gd name="T23" fmla="*/ 59 h 267"/>
              <a:gd name="T24" fmla="*/ 137 w 227"/>
              <a:gd name="T25" fmla="*/ 49 h 267"/>
              <a:gd name="T26" fmla="*/ 126 w 227"/>
              <a:gd name="T27" fmla="*/ 43 h 267"/>
              <a:gd name="T28" fmla="*/ 115 w 227"/>
              <a:gd name="T29" fmla="*/ 48 h 267"/>
              <a:gd name="T30" fmla="*/ 105 w 227"/>
              <a:gd name="T31" fmla="*/ 41 h 267"/>
              <a:gd name="T32" fmla="*/ 101 w 227"/>
              <a:gd name="T33" fmla="*/ 32 h 267"/>
              <a:gd name="T34" fmla="*/ 89 w 227"/>
              <a:gd name="T35" fmla="*/ 35 h 267"/>
              <a:gd name="T36" fmla="*/ 85 w 227"/>
              <a:gd name="T37" fmla="*/ 45 h 267"/>
              <a:gd name="T38" fmla="*/ 73 w 227"/>
              <a:gd name="T39" fmla="*/ 47 h 267"/>
              <a:gd name="T40" fmla="*/ 63 w 227"/>
              <a:gd name="T41" fmla="*/ 43 h 267"/>
              <a:gd name="T42" fmla="*/ 57 w 227"/>
              <a:gd name="T43" fmla="*/ 54 h 267"/>
              <a:gd name="T44" fmla="*/ 62 w 227"/>
              <a:gd name="T45" fmla="*/ 64 h 267"/>
              <a:gd name="T46" fmla="*/ 55 w 227"/>
              <a:gd name="T47" fmla="*/ 75 h 267"/>
              <a:gd name="T48" fmla="*/ 46 w 227"/>
              <a:gd name="T49" fmla="*/ 79 h 267"/>
              <a:gd name="T50" fmla="*/ 49 w 227"/>
              <a:gd name="T51" fmla="*/ 91 h 267"/>
              <a:gd name="T52" fmla="*/ 59 w 227"/>
              <a:gd name="T53" fmla="*/ 95 h 267"/>
              <a:gd name="T54" fmla="*/ 61 w 227"/>
              <a:gd name="T55" fmla="*/ 108 h 267"/>
              <a:gd name="T56" fmla="*/ 57 w 227"/>
              <a:gd name="T57" fmla="*/ 117 h 267"/>
              <a:gd name="T58" fmla="*/ 68 w 227"/>
              <a:gd name="T59" fmla="*/ 123 h 267"/>
              <a:gd name="T60" fmla="*/ 78 w 227"/>
              <a:gd name="T61" fmla="*/ 119 h 267"/>
              <a:gd name="T62" fmla="*/ 89 w 227"/>
              <a:gd name="T63" fmla="*/ 126 h 267"/>
              <a:gd name="T64" fmla="*/ 93 w 227"/>
              <a:gd name="T65" fmla="*/ 134 h 267"/>
              <a:gd name="T66" fmla="*/ 105 w 227"/>
              <a:gd name="T67" fmla="*/ 131 h 267"/>
              <a:gd name="T68" fmla="*/ 109 w 227"/>
              <a:gd name="T69" fmla="*/ 122 h 267"/>
              <a:gd name="T70" fmla="*/ 121 w 227"/>
              <a:gd name="T71" fmla="*/ 120 h 267"/>
              <a:gd name="T72" fmla="*/ 131 w 227"/>
              <a:gd name="T73" fmla="*/ 123 h 267"/>
              <a:gd name="T74" fmla="*/ 137 w 227"/>
              <a:gd name="T75" fmla="*/ 112 h 267"/>
              <a:gd name="T76" fmla="*/ 133 w 227"/>
              <a:gd name="T77" fmla="*/ 103 h 267"/>
              <a:gd name="T78" fmla="*/ 140 w 227"/>
              <a:gd name="T79" fmla="*/ 92 h 267"/>
              <a:gd name="T80" fmla="*/ 148 w 227"/>
              <a:gd name="T81" fmla="*/ 88 h 267"/>
              <a:gd name="T82" fmla="*/ 145 w 227"/>
              <a:gd name="T83" fmla="*/ 76 h 267"/>
              <a:gd name="T84" fmla="*/ 97 w 227"/>
              <a:gd name="T85" fmla="*/ 68 h 267"/>
              <a:gd name="T86" fmla="*/ 97 w 227"/>
              <a:gd name="T87" fmla="*/ 9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7" h="267">
                <a:moveTo>
                  <a:pt x="35" y="267"/>
                </a:moveTo>
                <a:cubicBezTo>
                  <a:pt x="35" y="267"/>
                  <a:pt x="59" y="194"/>
                  <a:pt x="32" y="170"/>
                </a:cubicBezTo>
                <a:cubicBezTo>
                  <a:pt x="19" y="158"/>
                  <a:pt x="0" y="127"/>
                  <a:pt x="0" y="99"/>
                </a:cubicBezTo>
                <a:cubicBezTo>
                  <a:pt x="0" y="44"/>
                  <a:pt x="45" y="0"/>
                  <a:pt x="100" y="0"/>
                </a:cubicBezTo>
                <a:cubicBezTo>
                  <a:pt x="155" y="0"/>
                  <a:pt x="200" y="44"/>
                  <a:pt x="200" y="99"/>
                </a:cubicBezTo>
                <a:cubicBezTo>
                  <a:pt x="200" y="103"/>
                  <a:pt x="199" y="106"/>
                  <a:pt x="199" y="109"/>
                </a:cubicBezTo>
                <a:cubicBezTo>
                  <a:pt x="200" y="121"/>
                  <a:pt x="213" y="139"/>
                  <a:pt x="221" y="149"/>
                </a:cubicBezTo>
                <a:cubicBezTo>
                  <a:pt x="227" y="158"/>
                  <a:pt x="223" y="165"/>
                  <a:pt x="214" y="168"/>
                </a:cubicBezTo>
                <a:cubicBezTo>
                  <a:pt x="214" y="168"/>
                  <a:pt x="201" y="170"/>
                  <a:pt x="200" y="172"/>
                </a:cubicBezTo>
                <a:cubicBezTo>
                  <a:pt x="199" y="173"/>
                  <a:pt x="199" y="174"/>
                  <a:pt x="200" y="180"/>
                </a:cubicBezTo>
                <a:cubicBezTo>
                  <a:pt x="200" y="181"/>
                  <a:pt x="201" y="183"/>
                  <a:pt x="201" y="185"/>
                </a:cubicBezTo>
                <a:cubicBezTo>
                  <a:pt x="201" y="186"/>
                  <a:pt x="200" y="187"/>
                  <a:pt x="197" y="188"/>
                </a:cubicBezTo>
                <a:cubicBezTo>
                  <a:pt x="195" y="189"/>
                  <a:pt x="191" y="190"/>
                  <a:pt x="187" y="190"/>
                </a:cubicBezTo>
                <a:cubicBezTo>
                  <a:pt x="188" y="194"/>
                  <a:pt x="197" y="195"/>
                  <a:pt x="198" y="195"/>
                </a:cubicBezTo>
                <a:cubicBezTo>
                  <a:pt x="201" y="196"/>
                  <a:pt x="200" y="200"/>
                  <a:pt x="200" y="201"/>
                </a:cubicBezTo>
                <a:cubicBezTo>
                  <a:pt x="199" y="204"/>
                  <a:pt x="197" y="207"/>
                  <a:pt x="197" y="209"/>
                </a:cubicBezTo>
                <a:cubicBezTo>
                  <a:pt x="200" y="227"/>
                  <a:pt x="189" y="237"/>
                  <a:pt x="172" y="234"/>
                </a:cubicBezTo>
                <a:cubicBezTo>
                  <a:pt x="150" y="227"/>
                  <a:pt x="150" y="227"/>
                  <a:pt x="150" y="227"/>
                </a:cubicBezTo>
                <a:cubicBezTo>
                  <a:pt x="146" y="267"/>
                  <a:pt x="146" y="267"/>
                  <a:pt x="146" y="267"/>
                </a:cubicBezTo>
                <a:moveTo>
                  <a:pt x="145" y="76"/>
                </a:moveTo>
                <a:cubicBezTo>
                  <a:pt x="140" y="75"/>
                  <a:pt x="140" y="75"/>
                  <a:pt x="140" y="75"/>
                </a:cubicBezTo>
                <a:cubicBezTo>
                  <a:pt x="138" y="75"/>
                  <a:pt x="136" y="74"/>
                  <a:pt x="136" y="72"/>
                </a:cubicBezTo>
                <a:cubicBezTo>
                  <a:pt x="132" y="64"/>
                  <a:pt x="132" y="64"/>
                  <a:pt x="132" y="64"/>
                </a:cubicBezTo>
                <a:cubicBezTo>
                  <a:pt x="131" y="63"/>
                  <a:pt x="132" y="60"/>
                  <a:pt x="133" y="59"/>
                </a:cubicBezTo>
                <a:cubicBezTo>
                  <a:pt x="137" y="54"/>
                  <a:pt x="137" y="54"/>
                  <a:pt x="137" y="54"/>
                </a:cubicBezTo>
                <a:cubicBezTo>
                  <a:pt x="138" y="53"/>
                  <a:pt x="138" y="50"/>
                  <a:pt x="137" y="49"/>
                </a:cubicBezTo>
                <a:cubicBezTo>
                  <a:pt x="131" y="43"/>
                  <a:pt x="131" y="43"/>
                  <a:pt x="131" y="43"/>
                </a:cubicBezTo>
                <a:cubicBezTo>
                  <a:pt x="129" y="42"/>
                  <a:pt x="127" y="42"/>
                  <a:pt x="126" y="43"/>
                </a:cubicBezTo>
                <a:cubicBezTo>
                  <a:pt x="121" y="47"/>
                  <a:pt x="121" y="47"/>
                  <a:pt x="121" y="47"/>
                </a:cubicBezTo>
                <a:cubicBezTo>
                  <a:pt x="119" y="48"/>
                  <a:pt x="117" y="49"/>
                  <a:pt x="115" y="48"/>
                </a:cubicBezTo>
                <a:cubicBezTo>
                  <a:pt x="109" y="45"/>
                  <a:pt x="109" y="45"/>
                  <a:pt x="109" y="45"/>
                </a:cubicBezTo>
                <a:cubicBezTo>
                  <a:pt x="107" y="45"/>
                  <a:pt x="106" y="43"/>
                  <a:pt x="105" y="41"/>
                </a:cubicBezTo>
                <a:cubicBezTo>
                  <a:pt x="105" y="35"/>
                  <a:pt x="105" y="35"/>
                  <a:pt x="105" y="35"/>
                </a:cubicBezTo>
                <a:cubicBezTo>
                  <a:pt x="105" y="34"/>
                  <a:pt x="103" y="32"/>
                  <a:pt x="101" y="32"/>
                </a:cubicBezTo>
                <a:cubicBezTo>
                  <a:pt x="93" y="32"/>
                  <a:pt x="93" y="32"/>
                  <a:pt x="93" y="32"/>
                </a:cubicBezTo>
                <a:cubicBezTo>
                  <a:pt x="91" y="32"/>
                  <a:pt x="90" y="34"/>
                  <a:pt x="89" y="35"/>
                </a:cubicBezTo>
                <a:cubicBezTo>
                  <a:pt x="89" y="41"/>
                  <a:pt x="89" y="41"/>
                  <a:pt x="89" y="41"/>
                </a:cubicBezTo>
                <a:cubicBezTo>
                  <a:pt x="89" y="43"/>
                  <a:pt x="87" y="45"/>
                  <a:pt x="85" y="45"/>
                </a:cubicBezTo>
                <a:cubicBezTo>
                  <a:pt x="79" y="48"/>
                  <a:pt x="79" y="48"/>
                  <a:pt x="79" y="48"/>
                </a:cubicBezTo>
                <a:cubicBezTo>
                  <a:pt x="77" y="49"/>
                  <a:pt x="75" y="48"/>
                  <a:pt x="73" y="47"/>
                </a:cubicBezTo>
                <a:cubicBezTo>
                  <a:pt x="68" y="43"/>
                  <a:pt x="68" y="43"/>
                  <a:pt x="68" y="43"/>
                </a:cubicBezTo>
                <a:cubicBezTo>
                  <a:pt x="67" y="42"/>
                  <a:pt x="64" y="42"/>
                  <a:pt x="63" y="43"/>
                </a:cubicBezTo>
                <a:cubicBezTo>
                  <a:pt x="57" y="49"/>
                  <a:pt x="57" y="49"/>
                  <a:pt x="57" y="49"/>
                </a:cubicBezTo>
                <a:cubicBezTo>
                  <a:pt x="56" y="50"/>
                  <a:pt x="56" y="53"/>
                  <a:pt x="57" y="54"/>
                </a:cubicBezTo>
                <a:cubicBezTo>
                  <a:pt x="61" y="59"/>
                  <a:pt x="61" y="59"/>
                  <a:pt x="61" y="59"/>
                </a:cubicBezTo>
                <a:cubicBezTo>
                  <a:pt x="62" y="60"/>
                  <a:pt x="63" y="63"/>
                  <a:pt x="62" y="64"/>
                </a:cubicBezTo>
                <a:cubicBezTo>
                  <a:pt x="59" y="72"/>
                  <a:pt x="59" y="72"/>
                  <a:pt x="59" y="72"/>
                </a:cubicBezTo>
                <a:cubicBezTo>
                  <a:pt x="58" y="74"/>
                  <a:pt x="56" y="75"/>
                  <a:pt x="55" y="75"/>
                </a:cubicBezTo>
                <a:cubicBezTo>
                  <a:pt x="49" y="76"/>
                  <a:pt x="49" y="76"/>
                  <a:pt x="49" y="76"/>
                </a:cubicBezTo>
                <a:cubicBezTo>
                  <a:pt x="47" y="76"/>
                  <a:pt x="46" y="78"/>
                  <a:pt x="46" y="79"/>
                </a:cubicBezTo>
                <a:cubicBezTo>
                  <a:pt x="46" y="88"/>
                  <a:pt x="46" y="88"/>
                  <a:pt x="46" y="88"/>
                </a:cubicBezTo>
                <a:cubicBezTo>
                  <a:pt x="46" y="90"/>
                  <a:pt x="47" y="91"/>
                  <a:pt x="49" y="91"/>
                </a:cubicBezTo>
                <a:cubicBezTo>
                  <a:pt x="55" y="92"/>
                  <a:pt x="55" y="92"/>
                  <a:pt x="55" y="92"/>
                </a:cubicBezTo>
                <a:cubicBezTo>
                  <a:pt x="56" y="92"/>
                  <a:pt x="58" y="94"/>
                  <a:pt x="59" y="95"/>
                </a:cubicBezTo>
                <a:cubicBezTo>
                  <a:pt x="61" y="102"/>
                  <a:pt x="61" y="102"/>
                  <a:pt x="61" y="102"/>
                </a:cubicBezTo>
                <a:cubicBezTo>
                  <a:pt x="62" y="104"/>
                  <a:pt x="62" y="106"/>
                  <a:pt x="61" y="108"/>
                </a:cubicBezTo>
                <a:cubicBezTo>
                  <a:pt x="57" y="112"/>
                  <a:pt x="57" y="112"/>
                  <a:pt x="57" y="112"/>
                </a:cubicBezTo>
                <a:cubicBezTo>
                  <a:pt x="56" y="114"/>
                  <a:pt x="56" y="116"/>
                  <a:pt x="57" y="117"/>
                </a:cubicBezTo>
                <a:cubicBezTo>
                  <a:pt x="63" y="123"/>
                  <a:pt x="63" y="123"/>
                  <a:pt x="63" y="123"/>
                </a:cubicBezTo>
                <a:cubicBezTo>
                  <a:pt x="64" y="124"/>
                  <a:pt x="67" y="124"/>
                  <a:pt x="68" y="123"/>
                </a:cubicBezTo>
                <a:cubicBezTo>
                  <a:pt x="73" y="119"/>
                  <a:pt x="73" y="119"/>
                  <a:pt x="73" y="119"/>
                </a:cubicBezTo>
                <a:cubicBezTo>
                  <a:pt x="74" y="118"/>
                  <a:pt x="76" y="118"/>
                  <a:pt x="78" y="119"/>
                </a:cubicBezTo>
                <a:cubicBezTo>
                  <a:pt x="86" y="122"/>
                  <a:pt x="86" y="122"/>
                  <a:pt x="86" y="122"/>
                </a:cubicBezTo>
                <a:cubicBezTo>
                  <a:pt x="87" y="123"/>
                  <a:pt x="89" y="125"/>
                  <a:pt x="89" y="126"/>
                </a:cubicBezTo>
                <a:cubicBezTo>
                  <a:pt x="89" y="131"/>
                  <a:pt x="89" y="131"/>
                  <a:pt x="89" y="131"/>
                </a:cubicBezTo>
                <a:cubicBezTo>
                  <a:pt x="90" y="132"/>
                  <a:pt x="91" y="134"/>
                  <a:pt x="93" y="134"/>
                </a:cubicBezTo>
                <a:cubicBezTo>
                  <a:pt x="101" y="134"/>
                  <a:pt x="101" y="134"/>
                  <a:pt x="101" y="134"/>
                </a:cubicBezTo>
                <a:cubicBezTo>
                  <a:pt x="103" y="134"/>
                  <a:pt x="105" y="132"/>
                  <a:pt x="105" y="131"/>
                </a:cubicBezTo>
                <a:cubicBezTo>
                  <a:pt x="105" y="126"/>
                  <a:pt x="105" y="126"/>
                  <a:pt x="105" y="126"/>
                </a:cubicBezTo>
                <a:cubicBezTo>
                  <a:pt x="105" y="125"/>
                  <a:pt x="107" y="123"/>
                  <a:pt x="109" y="122"/>
                </a:cubicBezTo>
                <a:cubicBezTo>
                  <a:pt x="116" y="119"/>
                  <a:pt x="116" y="119"/>
                  <a:pt x="116" y="119"/>
                </a:cubicBezTo>
                <a:cubicBezTo>
                  <a:pt x="118" y="118"/>
                  <a:pt x="120" y="119"/>
                  <a:pt x="121" y="120"/>
                </a:cubicBezTo>
                <a:cubicBezTo>
                  <a:pt x="126" y="123"/>
                  <a:pt x="126" y="123"/>
                  <a:pt x="126" y="123"/>
                </a:cubicBezTo>
                <a:cubicBezTo>
                  <a:pt x="127" y="124"/>
                  <a:pt x="129" y="124"/>
                  <a:pt x="131" y="123"/>
                </a:cubicBezTo>
                <a:cubicBezTo>
                  <a:pt x="137" y="117"/>
                  <a:pt x="137" y="117"/>
                  <a:pt x="137" y="117"/>
                </a:cubicBezTo>
                <a:cubicBezTo>
                  <a:pt x="138" y="116"/>
                  <a:pt x="138" y="114"/>
                  <a:pt x="137" y="112"/>
                </a:cubicBezTo>
                <a:cubicBezTo>
                  <a:pt x="133" y="108"/>
                  <a:pt x="133" y="108"/>
                  <a:pt x="133" y="108"/>
                </a:cubicBezTo>
                <a:cubicBezTo>
                  <a:pt x="132" y="106"/>
                  <a:pt x="132" y="104"/>
                  <a:pt x="133" y="103"/>
                </a:cubicBezTo>
                <a:cubicBezTo>
                  <a:pt x="136" y="95"/>
                  <a:pt x="136" y="95"/>
                  <a:pt x="136" y="95"/>
                </a:cubicBezTo>
                <a:cubicBezTo>
                  <a:pt x="136" y="94"/>
                  <a:pt x="138" y="92"/>
                  <a:pt x="140" y="92"/>
                </a:cubicBezTo>
                <a:cubicBezTo>
                  <a:pt x="145" y="91"/>
                  <a:pt x="145" y="91"/>
                  <a:pt x="145" y="91"/>
                </a:cubicBezTo>
                <a:cubicBezTo>
                  <a:pt x="147" y="91"/>
                  <a:pt x="148" y="90"/>
                  <a:pt x="148" y="88"/>
                </a:cubicBezTo>
                <a:cubicBezTo>
                  <a:pt x="148" y="79"/>
                  <a:pt x="148" y="79"/>
                  <a:pt x="148" y="79"/>
                </a:cubicBezTo>
                <a:cubicBezTo>
                  <a:pt x="148" y="78"/>
                  <a:pt x="147" y="76"/>
                  <a:pt x="145" y="76"/>
                </a:cubicBezTo>
                <a:close/>
                <a:moveTo>
                  <a:pt x="112" y="83"/>
                </a:moveTo>
                <a:cubicBezTo>
                  <a:pt x="112" y="75"/>
                  <a:pt x="105" y="68"/>
                  <a:pt x="97" y="68"/>
                </a:cubicBezTo>
                <a:cubicBezTo>
                  <a:pt x="89" y="68"/>
                  <a:pt x="82" y="75"/>
                  <a:pt x="82" y="83"/>
                </a:cubicBezTo>
                <a:cubicBezTo>
                  <a:pt x="82" y="91"/>
                  <a:pt x="89" y="98"/>
                  <a:pt x="97" y="98"/>
                </a:cubicBezTo>
                <a:cubicBezTo>
                  <a:pt x="105" y="98"/>
                  <a:pt x="112" y="91"/>
                  <a:pt x="112" y="83"/>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7" name="Freeform 9">
            <a:extLst>
              <a:ext uri="{FF2B5EF4-FFF2-40B4-BE49-F238E27FC236}">
                <a16:creationId xmlns:a16="http://schemas.microsoft.com/office/drawing/2014/main" id="{F49FB94C-380E-4DFF-B2F8-39542F404288}"/>
              </a:ext>
            </a:extLst>
          </p:cNvPr>
          <p:cNvSpPr>
            <a:spLocks noChangeAspect="1" noEditPoints="1"/>
          </p:cNvSpPr>
          <p:nvPr/>
        </p:nvSpPr>
        <p:spPr bwMode="auto">
          <a:xfrm>
            <a:off x="5515781" y="1960741"/>
            <a:ext cx="769623" cy="906190"/>
          </a:xfrm>
          <a:custGeom>
            <a:avLst/>
            <a:gdLst>
              <a:gd name="T0" fmla="*/ 35 w 226"/>
              <a:gd name="T1" fmla="*/ 267 h 267"/>
              <a:gd name="T2" fmla="*/ 32 w 226"/>
              <a:gd name="T3" fmla="*/ 171 h 267"/>
              <a:gd name="T4" fmla="*/ 0 w 226"/>
              <a:gd name="T5" fmla="*/ 100 h 267"/>
              <a:gd name="T6" fmla="*/ 99 w 226"/>
              <a:gd name="T7" fmla="*/ 0 h 267"/>
              <a:gd name="T8" fmla="*/ 199 w 226"/>
              <a:gd name="T9" fmla="*/ 100 h 267"/>
              <a:gd name="T10" fmla="*/ 199 w 226"/>
              <a:gd name="T11" fmla="*/ 109 h 267"/>
              <a:gd name="T12" fmla="*/ 220 w 226"/>
              <a:gd name="T13" fmla="*/ 150 h 267"/>
              <a:gd name="T14" fmla="*/ 213 w 226"/>
              <a:gd name="T15" fmla="*/ 169 h 267"/>
              <a:gd name="T16" fmla="*/ 199 w 226"/>
              <a:gd name="T17" fmla="*/ 172 h 267"/>
              <a:gd name="T18" fmla="*/ 199 w 226"/>
              <a:gd name="T19" fmla="*/ 180 h 267"/>
              <a:gd name="T20" fmla="*/ 200 w 226"/>
              <a:gd name="T21" fmla="*/ 185 h 267"/>
              <a:gd name="T22" fmla="*/ 196 w 226"/>
              <a:gd name="T23" fmla="*/ 189 h 267"/>
              <a:gd name="T24" fmla="*/ 186 w 226"/>
              <a:gd name="T25" fmla="*/ 190 h 267"/>
              <a:gd name="T26" fmla="*/ 197 w 226"/>
              <a:gd name="T27" fmla="*/ 196 h 267"/>
              <a:gd name="T28" fmla="*/ 199 w 226"/>
              <a:gd name="T29" fmla="*/ 201 h 267"/>
              <a:gd name="T30" fmla="*/ 196 w 226"/>
              <a:gd name="T31" fmla="*/ 210 h 267"/>
              <a:gd name="T32" fmla="*/ 172 w 226"/>
              <a:gd name="T33" fmla="*/ 234 h 267"/>
              <a:gd name="T34" fmla="*/ 149 w 226"/>
              <a:gd name="T35" fmla="*/ 228 h 267"/>
              <a:gd name="T36" fmla="*/ 145 w 226"/>
              <a:gd name="T37" fmla="*/ 267 h 267"/>
              <a:gd name="T38" fmla="*/ 121 w 226"/>
              <a:gd name="T39" fmla="*/ 123 h 267"/>
              <a:gd name="T40" fmla="*/ 128 w 226"/>
              <a:gd name="T41" fmla="*/ 114 h 267"/>
              <a:gd name="T42" fmla="*/ 142 w 226"/>
              <a:gd name="T43" fmla="*/ 95 h 267"/>
              <a:gd name="T44" fmla="*/ 141 w 226"/>
              <a:gd name="T45" fmla="*/ 68 h 267"/>
              <a:gd name="T46" fmla="*/ 125 w 226"/>
              <a:gd name="T47" fmla="*/ 48 h 267"/>
              <a:gd name="T48" fmla="*/ 101 w 226"/>
              <a:gd name="T49" fmla="*/ 41 h 267"/>
              <a:gd name="T50" fmla="*/ 77 w 226"/>
              <a:gd name="T51" fmla="*/ 48 h 267"/>
              <a:gd name="T52" fmla="*/ 61 w 226"/>
              <a:gd name="T53" fmla="*/ 68 h 267"/>
              <a:gd name="T54" fmla="*/ 60 w 226"/>
              <a:gd name="T55" fmla="*/ 95 h 267"/>
              <a:gd name="T56" fmla="*/ 74 w 226"/>
              <a:gd name="T57" fmla="*/ 114 h 267"/>
              <a:gd name="T58" fmla="*/ 82 w 226"/>
              <a:gd name="T59" fmla="*/ 124 h 267"/>
              <a:gd name="T60" fmla="*/ 85 w 226"/>
              <a:gd name="T61" fmla="*/ 135 h 267"/>
              <a:gd name="T62" fmla="*/ 88 w 226"/>
              <a:gd name="T63" fmla="*/ 138 h 267"/>
              <a:gd name="T64" fmla="*/ 114 w 226"/>
              <a:gd name="T65" fmla="*/ 138 h 267"/>
              <a:gd name="T66" fmla="*/ 114 w 226"/>
              <a:gd name="T67" fmla="*/ 138 h 267"/>
              <a:gd name="T68" fmla="*/ 118 w 226"/>
              <a:gd name="T69" fmla="*/ 135 h 267"/>
              <a:gd name="T70" fmla="*/ 124 w 226"/>
              <a:gd name="T71" fmla="*/ 87 h 267"/>
              <a:gd name="T72" fmla="*/ 113 w 226"/>
              <a:gd name="T73" fmla="*/ 101 h 267"/>
              <a:gd name="T74" fmla="*/ 101 w 226"/>
              <a:gd name="T75" fmla="*/ 82 h 267"/>
              <a:gd name="T76" fmla="*/ 90 w 226"/>
              <a:gd name="T77" fmla="*/ 101 h 267"/>
              <a:gd name="T78" fmla="*/ 79 w 226"/>
              <a:gd name="T79" fmla="*/ 87 h 267"/>
              <a:gd name="T80" fmla="*/ 91 w 226"/>
              <a:gd name="T81" fmla="*/ 154 h 267"/>
              <a:gd name="T82" fmla="*/ 112 w 226"/>
              <a:gd name="T83"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67">
                <a:moveTo>
                  <a:pt x="35" y="267"/>
                </a:moveTo>
                <a:cubicBezTo>
                  <a:pt x="35" y="267"/>
                  <a:pt x="58" y="194"/>
                  <a:pt x="32" y="171"/>
                </a:cubicBezTo>
                <a:cubicBezTo>
                  <a:pt x="18" y="158"/>
                  <a:pt x="0" y="128"/>
                  <a:pt x="0" y="100"/>
                </a:cubicBezTo>
                <a:cubicBezTo>
                  <a:pt x="0" y="45"/>
                  <a:pt x="44" y="0"/>
                  <a:pt x="99" y="0"/>
                </a:cubicBezTo>
                <a:cubicBezTo>
                  <a:pt x="154" y="0"/>
                  <a:pt x="199" y="45"/>
                  <a:pt x="199" y="100"/>
                </a:cubicBezTo>
                <a:cubicBezTo>
                  <a:pt x="199" y="103"/>
                  <a:pt x="198" y="106"/>
                  <a:pt x="199" y="109"/>
                </a:cubicBezTo>
                <a:cubicBezTo>
                  <a:pt x="200" y="121"/>
                  <a:pt x="213" y="140"/>
                  <a:pt x="220" y="150"/>
                </a:cubicBezTo>
                <a:cubicBezTo>
                  <a:pt x="226" y="158"/>
                  <a:pt x="222" y="166"/>
                  <a:pt x="213" y="169"/>
                </a:cubicBezTo>
                <a:cubicBezTo>
                  <a:pt x="213" y="169"/>
                  <a:pt x="200" y="170"/>
                  <a:pt x="199" y="172"/>
                </a:cubicBezTo>
                <a:cubicBezTo>
                  <a:pt x="198" y="173"/>
                  <a:pt x="198" y="175"/>
                  <a:pt x="199" y="180"/>
                </a:cubicBezTo>
                <a:cubicBezTo>
                  <a:pt x="199" y="181"/>
                  <a:pt x="200" y="184"/>
                  <a:pt x="200" y="185"/>
                </a:cubicBezTo>
                <a:cubicBezTo>
                  <a:pt x="200" y="187"/>
                  <a:pt x="199" y="188"/>
                  <a:pt x="196" y="189"/>
                </a:cubicBezTo>
                <a:cubicBezTo>
                  <a:pt x="194" y="190"/>
                  <a:pt x="190" y="190"/>
                  <a:pt x="186" y="190"/>
                </a:cubicBezTo>
                <a:cubicBezTo>
                  <a:pt x="187" y="194"/>
                  <a:pt x="196" y="196"/>
                  <a:pt x="197" y="196"/>
                </a:cubicBezTo>
                <a:cubicBezTo>
                  <a:pt x="201" y="196"/>
                  <a:pt x="199" y="201"/>
                  <a:pt x="199" y="201"/>
                </a:cubicBezTo>
                <a:cubicBezTo>
                  <a:pt x="198" y="205"/>
                  <a:pt x="196" y="208"/>
                  <a:pt x="196" y="210"/>
                </a:cubicBezTo>
                <a:cubicBezTo>
                  <a:pt x="199" y="228"/>
                  <a:pt x="188" y="238"/>
                  <a:pt x="172" y="234"/>
                </a:cubicBezTo>
                <a:cubicBezTo>
                  <a:pt x="149" y="228"/>
                  <a:pt x="149" y="228"/>
                  <a:pt x="149" y="228"/>
                </a:cubicBezTo>
                <a:cubicBezTo>
                  <a:pt x="145" y="267"/>
                  <a:pt x="145" y="267"/>
                  <a:pt x="145" y="267"/>
                </a:cubicBezTo>
                <a:moveTo>
                  <a:pt x="121" y="123"/>
                </a:moveTo>
                <a:cubicBezTo>
                  <a:pt x="123" y="119"/>
                  <a:pt x="128" y="114"/>
                  <a:pt x="128" y="114"/>
                </a:cubicBezTo>
                <a:cubicBezTo>
                  <a:pt x="134" y="109"/>
                  <a:pt x="139" y="104"/>
                  <a:pt x="142" y="95"/>
                </a:cubicBezTo>
                <a:cubicBezTo>
                  <a:pt x="145" y="87"/>
                  <a:pt x="145" y="77"/>
                  <a:pt x="141" y="68"/>
                </a:cubicBezTo>
                <a:cubicBezTo>
                  <a:pt x="138" y="60"/>
                  <a:pt x="132" y="53"/>
                  <a:pt x="125" y="48"/>
                </a:cubicBezTo>
                <a:cubicBezTo>
                  <a:pt x="118" y="44"/>
                  <a:pt x="109" y="41"/>
                  <a:pt x="101" y="41"/>
                </a:cubicBezTo>
                <a:cubicBezTo>
                  <a:pt x="93" y="41"/>
                  <a:pt x="84" y="44"/>
                  <a:pt x="77" y="48"/>
                </a:cubicBezTo>
                <a:cubicBezTo>
                  <a:pt x="70" y="53"/>
                  <a:pt x="64" y="60"/>
                  <a:pt x="61" y="68"/>
                </a:cubicBezTo>
                <a:cubicBezTo>
                  <a:pt x="58" y="77"/>
                  <a:pt x="57" y="87"/>
                  <a:pt x="60" y="95"/>
                </a:cubicBezTo>
                <a:cubicBezTo>
                  <a:pt x="63" y="104"/>
                  <a:pt x="69" y="109"/>
                  <a:pt x="74" y="114"/>
                </a:cubicBezTo>
                <a:cubicBezTo>
                  <a:pt x="74" y="114"/>
                  <a:pt x="80" y="121"/>
                  <a:pt x="82" y="124"/>
                </a:cubicBezTo>
                <a:cubicBezTo>
                  <a:pt x="83" y="126"/>
                  <a:pt x="84" y="133"/>
                  <a:pt x="85" y="135"/>
                </a:cubicBezTo>
                <a:cubicBezTo>
                  <a:pt x="85" y="137"/>
                  <a:pt x="87" y="138"/>
                  <a:pt x="88" y="138"/>
                </a:cubicBezTo>
                <a:cubicBezTo>
                  <a:pt x="114" y="138"/>
                  <a:pt x="114" y="138"/>
                  <a:pt x="114" y="138"/>
                </a:cubicBezTo>
                <a:cubicBezTo>
                  <a:pt x="114" y="138"/>
                  <a:pt x="114" y="138"/>
                  <a:pt x="114" y="138"/>
                </a:cubicBezTo>
                <a:cubicBezTo>
                  <a:pt x="116" y="138"/>
                  <a:pt x="117" y="137"/>
                  <a:pt x="118" y="135"/>
                </a:cubicBezTo>
                <a:moveTo>
                  <a:pt x="124" y="87"/>
                </a:moveTo>
                <a:cubicBezTo>
                  <a:pt x="113" y="101"/>
                  <a:pt x="113" y="101"/>
                  <a:pt x="113" y="101"/>
                </a:cubicBezTo>
                <a:cubicBezTo>
                  <a:pt x="101" y="82"/>
                  <a:pt x="101" y="82"/>
                  <a:pt x="101" y="82"/>
                </a:cubicBezTo>
                <a:cubicBezTo>
                  <a:pt x="90" y="101"/>
                  <a:pt x="90" y="101"/>
                  <a:pt x="90" y="101"/>
                </a:cubicBezTo>
                <a:cubicBezTo>
                  <a:pt x="79" y="87"/>
                  <a:pt x="79" y="87"/>
                  <a:pt x="79" y="87"/>
                </a:cubicBezTo>
                <a:moveTo>
                  <a:pt x="91" y="154"/>
                </a:moveTo>
                <a:cubicBezTo>
                  <a:pt x="112" y="154"/>
                  <a:pt x="112" y="154"/>
                  <a:pt x="112" y="154"/>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9">
            <a:extLst>
              <a:ext uri="{FF2B5EF4-FFF2-40B4-BE49-F238E27FC236}">
                <a16:creationId xmlns:a16="http://schemas.microsoft.com/office/drawing/2014/main" id="{25F8BD7F-B792-43C2-B528-7FC139A3B75A}"/>
              </a:ext>
            </a:extLst>
          </p:cNvPr>
          <p:cNvSpPr>
            <a:spLocks noChangeAspect="1" noEditPoints="1"/>
          </p:cNvSpPr>
          <p:nvPr/>
        </p:nvSpPr>
        <p:spPr bwMode="auto">
          <a:xfrm>
            <a:off x="10081244" y="4163215"/>
            <a:ext cx="729632" cy="859100"/>
          </a:xfrm>
          <a:custGeom>
            <a:avLst/>
            <a:gdLst>
              <a:gd name="T0" fmla="*/ 35 w 226"/>
              <a:gd name="T1" fmla="*/ 267 h 267"/>
              <a:gd name="T2" fmla="*/ 32 w 226"/>
              <a:gd name="T3" fmla="*/ 171 h 267"/>
              <a:gd name="T4" fmla="*/ 0 w 226"/>
              <a:gd name="T5" fmla="*/ 100 h 267"/>
              <a:gd name="T6" fmla="*/ 99 w 226"/>
              <a:gd name="T7" fmla="*/ 0 h 267"/>
              <a:gd name="T8" fmla="*/ 199 w 226"/>
              <a:gd name="T9" fmla="*/ 100 h 267"/>
              <a:gd name="T10" fmla="*/ 199 w 226"/>
              <a:gd name="T11" fmla="*/ 109 h 267"/>
              <a:gd name="T12" fmla="*/ 220 w 226"/>
              <a:gd name="T13" fmla="*/ 150 h 267"/>
              <a:gd name="T14" fmla="*/ 213 w 226"/>
              <a:gd name="T15" fmla="*/ 169 h 267"/>
              <a:gd name="T16" fmla="*/ 199 w 226"/>
              <a:gd name="T17" fmla="*/ 172 h 267"/>
              <a:gd name="T18" fmla="*/ 199 w 226"/>
              <a:gd name="T19" fmla="*/ 180 h 267"/>
              <a:gd name="T20" fmla="*/ 200 w 226"/>
              <a:gd name="T21" fmla="*/ 185 h 267"/>
              <a:gd name="T22" fmla="*/ 196 w 226"/>
              <a:gd name="T23" fmla="*/ 189 h 267"/>
              <a:gd name="T24" fmla="*/ 186 w 226"/>
              <a:gd name="T25" fmla="*/ 190 h 267"/>
              <a:gd name="T26" fmla="*/ 197 w 226"/>
              <a:gd name="T27" fmla="*/ 196 h 267"/>
              <a:gd name="T28" fmla="*/ 199 w 226"/>
              <a:gd name="T29" fmla="*/ 201 h 267"/>
              <a:gd name="T30" fmla="*/ 196 w 226"/>
              <a:gd name="T31" fmla="*/ 210 h 267"/>
              <a:gd name="T32" fmla="*/ 172 w 226"/>
              <a:gd name="T33" fmla="*/ 234 h 267"/>
              <a:gd name="T34" fmla="*/ 149 w 226"/>
              <a:gd name="T35" fmla="*/ 228 h 267"/>
              <a:gd name="T36" fmla="*/ 145 w 226"/>
              <a:gd name="T37" fmla="*/ 267 h 267"/>
              <a:gd name="T38" fmla="*/ 121 w 226"/>
              <a:gd name="T39" fmla="*/ 123 h 267"/>
              <a:gd name="T40" fmla="*/ 128 w 226"/>
              <a:gd name="T41" fmla="*/ 114 h 267"/>
              <a:gd name="T42" fmla="*/ 142 w 226"/>
              <a:gd name="T43" fmla="*/ 95 h 267"/>
              <a:gd name="T44" fmla="*/ 141 w 226"/>
              <a:gd name="T45" fmla="*/ 68 h 267"/>
              <a:gd name="T46" fmla="*/ 125 w 226"/>
              <a:gd name="T47" fmla="*/ 48 h 267"/>
              <a:gd name="T48" fmla="*/ 101 w 226"/>
              <a:gd name="T49" fmla="*/ 41 h 267"/>
              <a:gd name="T50" fmla="*/ 77 w 226"/>
              <a:gd name="T51" fmla="*/ 48 h 267"/>
              <a:gd name="T52" fmla="*/ 61 w 226"/>
              <a:gd name="T53" fmla="*/ 68 h 267"/>
              <a:gd name="T54" fmla="*/ 60 w 226"/>
              <a:gd name="T55" fmla="*/ 95 h 267"/>
              <a:gd name="T56" fmla="*/ 74 w 226"/>
              <a:gd name="T57" fmla="*/ 114 h 267"/>
              <a:gd name="T58" fmla="*/ 82 w 226"/>
              <a:gd name="T59" fmla="*/ 124 h 267"/>
              <a:gd name="T60" fmla="*/ 85 w 226"/>
              <a:gd name="T61" fmla="*/ 135 h 267"/>
              <a:gd name="T62" fmla="*/ 88 w 226"/>
              <a:gd name="T63" fmla="*/ 138 h 267"/>
              <a:gd name="T64" fmla="*/ 114 w 226"/>
              <a:gd name="T65" fmla="*/ 138 h 267"/>
              <a:gd name="T66" fmla="*/ 114 w 226"/>
              <a:gd name="T67" fmla="*/ 138 h 267"/>
              <a:gd name="T68" fmla="*/ 118 w 226"/>
              <a:gd name="T69" fmla="*/ 135 h 267"/>
              <a:gd name="T70" fmla="*/ 124 w 226"/>
              <a:gd name="T71" fmla="*/ 87 h 267"/>
              <a:gd name="T72" fmla="*/ 113 w 226"/>
              <a:gd name="T73" fmla="*/ 101 h 267"/>
              <a:gd name="T74" fmla="*/ 101 w 226"/>
              <a:gd name="T75" fmla="*/ 82 h 267"/>
              <a:gd name="T76" fmla="*/ 90 w 226"/>
              <a:gd name="T77" fmla="*/ 101 h 267"/>
              <a:gd name="T78" fmla="*/ 79 w 226"/>
              <a:gd name="T79" fmla="*/ 87 h 267"/>
              <a:gd name="T80" fmla="*/ 91 w 226"/>
              <a:gd name="T81" fmla="*/ 154 h 267"/>
              <a:gd name="T82" fmla="*/ 112 w 226"/>
              <a:gd name="T83"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67">
                <a:moveTo>
                  <a:pt x="35" y="267"/>
                </a:moveTo>
                <a:cubicBezTo>
                  <a:pt x="35" y="267"/>
                  <a:pt x="58" y="194"/>
                  <a:pt x="32" y="171"/>
                </a:cubicBezTo>
                <a:cubicBezTo>
                  <a:pt x="18" y="158"/>
                  <a:pt x="0" y="128"/>
                  <a:pt x="0" y="100"/>
                </a:cubicBezTo>
                <a:cubicBezTo>
                  <a:pt x="0" y="45"/>
                  <a:pt x="44" y="0"/>
                  <a:pt x="99" y="0"/>
                </a:cubicBezTo>
                <a:cubicBezTo>
                  <a:pt x="154" y="0"/>
                  <a:pt x="199" y="45"/>
                  <a:pt x="199" y="100"/>
                </a:cubicBezTo>
                <a:cubicBezTo>
                  <a:pt x="199" y="103"/>
                  <a:pt x="198" y="106"/>
                  <a:pt x="199" y="109"/>
                </a:cubicBezTo>
                <a:cubicBezTo>
                  <a:pt x="200" y="121"/>
                  <a:pt x="213" y="140"/>
                  <a:pt x="220" y="150"/>
                </a:cubicBezTo>
                <a:cubicBezTo>
                  <a:pt x="226" y="158"/>
                  <a:pt x="222" y="166"/>
                  <a:pt x="213" y="169"/>
                </a:cubicBezTo>
                <a:cubicBezTo>
                  <a:pt x="213" y="169"/>
                  <a:pt x="200" y="170"/>
                  <a:pt x="199" y="172"/>
                </a:cubicBezTo>
                <a:cubicBezTo>
                  <a:pt x="198" y="173"/>
                  <a:pt x="198" y="175"/>
                  <a:pt x="199" y="180"/>
                </a:cubicBezTo>
                <a:cubicBezTo>
                  <a:pt x="199" y="181"/>
                  <a:pt x="200" y="184"/>
                  <a:pt x="200" y="185"/>
                </a:cubicBezTo>
                <a:cubicBezTo>
                  <a:pt x="200" y="187"/>
                  <a:pt x="199" y="188"/>
                  <a:pt x="196" y="189"/>
                </a:cubicBezTo>
                <a:cubicBezTo>
                  <a:pt x="194" y="190"/>
                  <a:pt x="190" y="190"/>
                  <a:pt x="186" y="190"/>
                </a:cubicBezTo>
                <a:cubicBezTo>
                  <a:pt x="187" y="194"/>
                  <a:pt x="196" y="196"/>
                  <a:pt x="197" y="196"/>
                </a:cubicBezTo>
                <a:cubicBezTo>
                  <a:pt x="201" y="196"/>
                  <a:pt x="199" y="201"/>
                  <a:pt x="199" y="201"/>
                </a:cubicBezTo>
                <a:cubicBezTo>
                  <a:pt x="198" y="205"/>
                  <a:pt x="196" y="208"/>
                  <a:pt x="196" y="210"/>
                </a:cubicBezTo>
                <a:cubicBezTo>
                  <a:pt x="199" y="228"/>
                  <a:pt x="188" y="238"/>
                  <a:pt x="172" y="234"/>
                </a:cubicBezTo>
                <a:cubicBezTo>
                  <a:pt x="149" y="228"/>
                  <a:pt x="149" y="228"/>
                  <a:pt x="149" y="228"/>
                </a:cubicBezTo>
                <a:cubicBezTo>
                  <a:pt x="145" y="267"/>
                  <a:pt x="145" y="267"/>
                  <a:pt x="145" y="267"/>
                </a:cubicBezTo>
                <a:moveTo>
                  <a:pt x="121" y="123"/>
                </a:moveTo>
                <a:cubicBezTo>
                  <a:pt x="123" y="119"/>
                  <a:pt x="128" y="114"/>
                  <a:pt x="128" y="114"/>
                </a:cubicBezTo>
                <a:cubicBezTo>
                  <a:pt x="134" y="109"/>
                  <a:pt x="139" y="104"/>
                  <a:pt x="142" y="95"/>
                </a:cubicBezTo>
                <a:cubicBezTo>
                  <a:pt x="145" y="87"/>
                  <a:pt x="145" y="77"/>
                  <a:pt x="141" y="68"/>
                </a:cubicBezTo>
                <a:cubicBezTo>
                  <a:pt x="138" y="60"/>
                  <a:pt x="132" y="53"/>
                  <a:pt x="125" y="48"/>
                </a:cubicBezTo>
                <a:cubicBezTo>
                  <a:pt x="118" y="44"/>
                  <a:pt x="109" y="41"/>
                  <a:pt x="101" y="41"/>
                </a:cubicBezTo>
                <a:cubicBezTo>
                  <a:pt x="93" y="41"/>
                  <a:pt x="84" y="44"/>
                  <a:pt x="77" y="48"/>
                </a:cubicBezTo>
                <a:cubicBezTo>
                  <a:pt x="70" y="53"/>
                  <a:pt x="64" y="60"/>
                  <a:pt x="61" y="68"/>
                </a:cubicBezTo>
                <a:cubicBezTo>
                  <a:pt x="58" y="77"/>
                  <a:pt x="57" y="87"/>
                  <a:pt x="60" y="95"/>
                </a:cubicBezTo>
                <a:cubicBezTo>
                  <a:pt x="63" y="104"/>
                  <a:pt x="69" y="109"/>
                  <a:pt x="74" y="114"/>
                </a:cubicBezTo>
                <a:cubicBezTo>
                  <a:pt x="74" y="114"/>
                  <a:pt x="80" y="121"/>
                  <a:pt x="82" y="124"/>
                </a:cubicBezTo>
                <a:cubicBezTo>
                  <a:pt x="83" y="126"/>
                  <a:pt x="84" y="133"/>
                  <a:pt x="85" y="135"/>
                </a:cubicBezTo>
                <a:cubicBezTo>
                  <a:pt x="85" y="137"/>
                  <a:pt x="87" y="138"/>
                  <a:pt x="88" y="138"/>
                </a:cubicBezTo>
                <a:cubicBezTo>
                  <a:pt x="114" y="138"/>
                  <a:pt x="114" y="138"/>
                  <a:pt x="114" y="138"/>
                </a:cubicBezTo>
                <a:cubicBezTo>
                  <a:pt x="114" y="138"/>
                  <a:pt x="114" y="138"/>
                  <a:pt x="114" y="138"/>
                </a:cubicBezTo>
                <a:cubicBezTo>
                  <a:pt x="116" y="138"/>
                  <a:pt x="117" y="137"/>
                  <a:pt x="118" y="135"/>
                </a:cubicBezTo>
                <a:moveTo>
                  <a:pt x="124" y="87"/>
                </a:moveTo>
                <a:cubicBezTo>
                  <a:pt x="113" y="101"/>
                  <a:pt x="113" y="101"/>
                  <a:pt x="113" y="101"/>
                </a:cubicBezTo>
                <a:cubicBezTo>
                  <a:pt x="101" y="82"/>
                  <a:pt x="101" y="82"/>
                  <a:pt x="101" y="82"/>
                </a:cubicBezTo>
                <a:cubicBezTo>
                  <a:pt x="90" y="101"/>
                  <a:pt x="90" y="101"/>
                  <a:pt x="90" y="101"/>
                </a:cubicBezTo>
                <a:cubicBezTo>
                  <a:pt x="79" y="87"/>
                  <a:pt x="79" y="87"/>
                  <a:pt x="79" y="87"/>
                </a:cubicBezTo>
                <a:moveTo>
                  <a:pt x="91" y="154"/>
                </a:moveTo>
                <a:cubicBezTo>
                  <a:pt x="112" y="154"/>
                  <a:pt x="112" y="154"/>
                  <a:pt x="112" y="154"/>
                </a:cubicBezTo>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9">
            <a:extLst>
              <a:ext uri="{FF2B5EF4-FFF2-40B4-BE49-F238E27FC236}">
                <a16:creationId xmlns:a16="http://schemas.microsoft.com/office/drawing/2014/main" id="{C92A13CA-1421-42ED-960E-5358860C18D0}"/>
              </a:ext>
            </a:extLst>
          </p:cNvPr>
          <p:cNvSpPr>
            <a:spLocks noChangeAspect="1" noEditPoints="1"/>
          </p:cNvSpPr>
          <p:nvPr/>
        </p:nvSpPr>
        <p:spPr bwMode="auto">
          <a:xfrm>
            <a:off x="9086851" y="2417375"/>
            <a:ext cx="754582" cy="888480"/>
          </a:xfrm>
          <a:custGeom>
            <a:avLst/>
            <a:gdLst>
              <a:gd name="T0" fmla="*/ 35 w 226"/>
              <a:gd name="T1" fmla="*/ 267 h 267"/>
              <a:gd name="T2" fmla="*/ 32 w 226"/>
              <a:gd name="T3" fmla="*/ 171 h 267"/>
              <a:gd name="T4" fmla="*/ 0 w 226"/>
              <a:gd name="T5" fmla="*/ 100 h 267"/>
              <a:gd name="T6" fmla="*/ 99 w 226"/>
              <a:gd name="T7" fmla="*/ 0 h 267"/>
              <a:gd name="T8" fmla="*/ 199 w 226"/>
              <a:gd name="T9" fmla="*/ 100 h 267"/>
              <a:gd name="T10" fmla="*/ 199 w 226"/>
              <a:gd name="T11" fmla="*/ 109 h 267"/>
              <a:gd name="T12" fmla="*/ 220 w 226"/>
              <a:gd name="T13" fmla="*/ 150 h 267"/>
              <a:gd name="T14" fmla="*/ 213 w 226"/>
              <a:gd name="T15" fmla="*/ 169 h 267"/>
              <a:gd name="T16" fmla="*/ 199 w 226"/>
              <a:gd name="T17" fmla="*/ 172 h 267"/>
              <a:gd name="T18" fmla="*/ 199 w 226"/>
              <a:gd name="T19" fmla="*/ 180 h 267"/>
              <a:gd name="T20" fmla="*/ 200 w 226"/>
              <a:gd name="T21" fmla="*/ 185 h 267"/>
              <a:gd name="T22" fmla="*/ 196 w 226"/>
              <a:gd name="T23" fmla="*/ 189 h 267"/>
              <a:gd name="T24" fmla="*/ 186 w 226"/>
              <a:gd name="T25" fmla="*/ 190 h 267"/>
              <a:gd name="T26" fmla="*/ 197 w 226"/>
              <a:gd name="T27" fmla="*/ 196 h 267"/>
              <a:gd name="T28" fmla="*/ 199 w 226"/>
              <a:gd name="T29" fmla="*/ 201 h 267"/>
              <a:gd name="T30" fmla="*/ 196 w 226"/>
              <a:gd name="T31" fmla="*/ 210 h 267"/>
              <a:gd name="T32" fmla="*/ 172 w 226"/>
              <a:gd name="T33" fmla="*/ 234 h 267"/>
              <a:gd name="T34" fmla="*/ 149 w 226"/>
              <a:gd name="T35" fmla="*/ 228 h 267"/>
              <a:gd name="T36" fmla="*/ 145 w 226"/>
              <a:gd name="T37" fmla="*/ 267 h 267"/>
              <a:gd name="T38" fmla="*/ 121 w 226"/>
              <a:gd name="T39" fmla="*/ 123 h 267"/>
              <a:gd name="T40" fmla="*/ 128 w 226"/>
              <a:gd name="T41" fmla="*/ 114 h 267"/>
              <a:gd name="T42" fmla="*/ 142 w 226"/>
              <a:gd name="T43" fmla="*/ 95 h 267"/>
              <a:gd name="T44" fmla="*/ 141 w 226"/>
              <a:gd name="T45" fmla="*/ 68 h 267"/>
              <a:gd name="T46" fmla="*/ 125 w 226"/>
              <a:gd name="T47" fmla="*/ 48 h 267"/>
              <a:gd name="T48" fmla="*/ 101 w 226"/>
              <a:gd name="T49" fmla="*/ 41 h 267"/>
              <a:gd name="T50" fmla="*/ 77 w 226"/>
              <a:gd name="T51" fmla="*/ 48 h 267"/>
              <a:gd name="T52" fmla="*/ 61 w 226"/>
              <a:gd name="T53" fmla="*/ 68 h 267"/>
              <a:gd name="T54" fmla="*/ 60 w 226"/>
              <a:gd name="T55" fmla="*/ 95 h 267"/>
              <a:gd name="T56" fmla="*/ 74 w 226"/>
              <a:gd name="T57" fmla="*/ 114 h 267"/>
              <a:gd name="T58" fmla="*/ 82 w 226"/>
              <a:gd name="T59" fmla="*/ 124 h 267"/>
              <a:gd name="T60" fmla="*/ 85 w 226"/>
              <a:gd name="T61" fmla="*/ 135 h 267"/>
              <a:gd name="T62" fmla="*/ 88 w 226"/>
              <a:gd name="T63" fmla="*/ 138 h 267"/>
              <a:gd name="T64" fmla="*/ 114 w 226"/>
              <a:gd name="T65" fmla="*/ 138 h 267"/>
              <a:gd name="T66" fmla="*/ 114 w 226"/>
              <a:gd name="T67" fmla="*/ 138 h 267"/>
              <a:gd name="T68" fmla="*/ 118 w 226"/>
              <a:gd name="T69" fmla="*/ 135 h 267"/>
              <a:gd name="T70" fmla="*/ 124 w 226"/>
              <a:gd name="T71" fmla="*/ 87 h 267"/>
              <a:gd name="T72" fmla="*/ 113 w 226"/>
              <a:gd name="T73" fmla="*/ 101 h 267"/>
              <a:gd name="T74" fmla="*/ 101 w 226"/>
              <a:gd name="T75" fmla="*/ 82 h 267"/>
              <a:gd name="T76" fmla="*/ 90 w 226"/>
              <a:gd name="T77" fmla="*/ 101 h 267"/>
              <a:gd name="T78" fmla="*/ 79 w 226"/>
              <a:gd name="T79" fmla="*/ 87 h 267"/>
              <a:gd name="T80" fmla="*/ 91 w 226"/>
              <a:gd name="T81" fmla="*/ 154 h 267"/>
              <a:gd name="T82" fmla="*/ 112 w 226"/>
              <a:gd name="T83"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67">
                <a:moveTo>
                  <a:pt x="35" y="267"/>
                </a:moveTo>
                <a:cubicBezTo>
                  <a:pt x="35" y="267"/>
                  <a:pt x="58" y="194"/>
                  <a:pt x="32" y="171"/>
                </a:cubicBezTo>
                <a:cubicBezTo>
                  <a:pt x="18" y="158"/>
                  <a:pt x="0" y="128"/>
                  <a:pt x="0" y="100"/>
                </a:cubicBezTo>
                <a:cubicBezTo>
                  <a:pt x="0" y="45"/>
                  <a:pt x="44" y="0"/>
                  <a:pt x="99" y="0"/>
                </a:cubicBezTo>
                <a:cubicBezTo>
                  <a:pt x="154" y="0"/>
                  <a:pt x="199" y="45"/>
                  <a:pt x="199" y="100"/>
                </a:cubicBezTo>
                <a:cubicBezTo>
                  <a:pt x="199" y="103"/>
                  <a:pt x="198" y="106"/>
                  <a:pt x="199" y="109"/>
                </a:cubicBezTo>
                <a:cubicBezTo>
                  <a:pt x="200" y="121"/>
                  <a:pt x="213" y="140"/>
                  <a:pt x="220" y="150"/>
                </a:cubicBezTo>
                <a:cubicBezTo>
                  <a:pt x="226" y="158"/>
                  <a:pt x="222" y="166"/>
                  <a:pt x="213" y="169"/>
                </a:cubicBezTo>
                <a:cubicBezTo>
                  <a:pt x="213" y="169"/>
                  <a:pt x="200" y="170"/>
                  <a:pt x="199" y="172"/>
                </a:cubicBezTo>
                <a:cubicBezTo>
                  <a:pt x="198" y="173"/>
                  <a:pt x="198" y="175"/>
                  <a:pt x="199" y="180"/>
                </a:cubicBezTo>
                <a:cubicBezTo>
                  <a:pt x="199" y="181"/>
                  <a:pt x="200" y="184"/>
                  <a:pt x="200" y="185"/>
                </a:cubicBezTo>
                <a:cubicBezTo>
                  <a:pt x="200" y="187"/>
                  <a:pt x="199" y="188"/>
                  <a:pt x="196" y="189"/>
                </a:cubicBezTo>
                <a:cubicBezTo>
                  <a:pt x="194" y="190"/>
                  <a:pt x="190" y="190"/>
                  <a:pt x="186" y="190"/>
                </a:cubicBezTo>
                <a:cubicBezTo>
                  <a:pt x="187" y="194"/>
                  <a:pt x="196" y="196"/>
                  <a:pt x="197" y="196"/>
                </a:cubicBezTo>
                <a:cubicBezTo>
                  <a:pt x="201" y="196"/>
                  <a:pt x="199" y="201"/>
                  <a:pt x="199" y="201"/>
                </a:cubicBezTo>
                <a:cubicBezTo>
                  <a:pt x="198" y="205"/>
                  <a:pt x="196" y="208"/>
                  <a:pt x="196" y="210"/>
                </a:cubicBezTo>
                <a:cubicBezTo>
                  <a:pt x="199" y="228"/>
                  <a:pt x="188" y="238"/>
                  <a:pt x="172" y="234"/>
                </a:cubicBezTo>
                <a:cubicBezTo>
                  <a:pt x="149" y="228"/>
                  <a:pt x="149" y="228"/>
                  <a:pt x="149" y="228"/>
                </a:cubicBezTo>
                <a:cubicBezTo>
                  <a:pt x="145" y="267"/>
                  <a:pt x="145" y="267"/>
                  <a:pt x="145" y="267"/>
                </a:cubicBezTo>
                <a:moveTo>
                  <a:pt x="121" y="123"/>
                </a:moveTo>
                <a:cubicBezTo>
                  <a:pt x="123" y="119"/>
                  <a:pt x="128" y="114"/>
                  <a:pt x="128" y="114"/>
                </a:cubicBezTo>
                <a:cubicBezTo>
                  <a:pt x="134" y="109"/>
                  <a:pt x="139" y="104"/>
                  <a:pt x="142" y="95"/>
                </a:cubicBezTo>
                <a:cubicBezTo>
                  <a:pt x="145" y="87"/>
                  <a:pt x="145" y="77"/>
                  <a:pt x="141" y="68"/>
                </a:cubicBezTo>
                <a:cubicBezTo>
                  <a:pt x="138" y="60"/>
                  <a:pt x="132" y="53"/>
                  <a:pt x="125" y="48"/>
                </a:cubicBezTo>
                <a:cubicBezTo>
                  <a:pt x="118" y="44"/>
                  <a:pt x="109" y="41"/>
                  <a:pt x="101" y="41"/>
                </a:cubicBezTo>
                <a:cubicBezTo>
                  <a:pt x="93" y="41"/>
                  <a:pt x="84" y="44"/>
                  <a:pt x="77" y="48"/>
                </a:cubicBezTo>
                <a:cubicBezTo>
                  <a:pt x="70" y="53"/>
                  <a:pt x="64" y="60"/>
                  <a:pt x="61" y="68"/>
                </a:cubicBezTo>
                <a:cubicBezTo>
                  <a:pt x="58" y="77"/>
                  <a:pt x="57" y="87"/>
                  <a:pt x="60" y="95"/>
                </a:cubicBezTo>
                <a:cubicBezTo>
                  <a:pt x="63" y="104"/>
                  <a:pt x="69" y="109"/>
                  <a:pt x="74" y="114"/>
                </a:cubicBezTo>
                <a:cubicBezTo>
                  <a:pt x="74" y="114"/>
                  <a:pt x="80" y="121"/>
                  <a:pt x="82" y="124"/>
                </a:cubicBezTo>
                <a:cubicBezTo>
                  <a:pt x="83" y="126"/>
                  <a:pt x="84" y="133"/>
                  <a:pt x="85" y="135"/>
                </a:cubicBezTo>
                <a:cubicBezTo>
                  <a:pt x="85" y="137"/>
                  <a:pt x="87" y="138"/>
                  <a:pt x="88" y="138"/>
                </a:cubicBezTo>
                <a:cubicBezTo>
                  <a:pt x="114" y="138"/>
                  <a:pt x="114" y="138"/>
                  <a:pt x="114" y="138"/>
                </a:cubicBezTo>
                <a:cubicBezTo>
                  <a:pt x="114" y="138"/>
                  <a:pt x="114" y="138"/>
                  <a:pt x="114" y="138"/>
                </a:cubicBezTo>
                <a:cubicBezTo>
                  <a:pt x="116" y="138"/>
                  <a:pt x="117" y="137"/>
                  <a:pt x="118" y="135"/>
                </a:cubicBezTo>
                <a:moveTo>
                  <a:pt x="124" y="87"/>
                </a:moveTo>
                <a:cubicBezTo>
                  <a:pt x="113" y="101"/>
                  <a:pt x="113" y="101"/>
                  <a:pt x="113" y="101"/>
                </a:cubicBezTo>
                <a:cubicBezTo>
                  <a:pt x="101" y="82"/>
                  <a:pt x="101" y="82"/>
                  <a:pt x="101" y="82"/>
                </a:cubicBezTo>
                <a:cubicBezTo>
                  <a:pt x="90" y="101"/>
                  <a:pt x="90" y="101"/>
                  <a:pt x="90" y="101"/>
                </a:cubicBezTo>
                <a:cubicBezTo>
                  <a:pt x="79" y="87"/>
                  <a:pt x="79" y="87"/>
                  <a:pt x="79" y="87"/>
                </a:cubicBezTo>
                <a:moveTo>
                  <a:pt x="91" y="154"/>
                </a:moveTo>
                <a:cubicBezTo>
                  <a:pt x="112" y="154"/>
                  <a:pt x="112" y="154"/>
                  <a:pt x="112" y="154"/>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9">
            <a:extLst>
              <a:ext uri="{FF2B5EF4-FFF2-40B4-BE49-F238E27FC236}">
                <a16:creationId xmlns:a16="http://schemas.microsoft.com/office/drawing/2014/main" id="{09B6DCEE-0B7C-4771-8A24-A0A8F8859AAC}"/>
              </a:ext>
            </a:extLst>
          </p:cNvPr>
          <p:cNvSpPr>
            <a:spLocks noChangeAspect="1" noEditPoints="1"/>
          </p:cNvSpPr>
          <p:nvPr/>
        </p:nvSpPr>
        <p:spPr bwMode="auto">
          <a:xfrm>
            <a:off x="11050689" y="2417375"/>
            <a:ext cx="754582" cy="888480"/>
          </a:xfrm>
          <a:custGeom>
            <a:avLst/>
            <a:gdLst>
              <a:gd name="T0" fmla="*/ 35 w 226"/>
              <a:gd name="T1" fmla="*/ 267 h 267"/>
              <a:gd name="T2" fmla="*/ 32 w 226"/>
              <a:gd name="T3" fmla="*/ 171 h 267"/>
              <a:gd name="T4" fmla="*/ 0 w 226"/>
              <a:gd name="T5" fmla="*/ 100 h 267"/>
              <a:gd name="T6" fmla="*/ 99 w 226"/>
              <a:gd name="T7" fmla="*/ 0 h 267"/>
              <a:gd name="T8" fmla="*/ 199 w 226"/>
              <a:gd name="T9" fmla="*/ 100 h 267"/>
              <a:gd name="T10" fmla="*/ 199 w 226"/>
              <a:gd name="T11" fmla="*/ 109 h 267"/>
              <a:gd name="T12" fmla="*/ 220 w 226"/>
              <a:gd name="T13" fmla="*/ 150 h 267"/>
              <a:gd name="T14" fmla="*/ 213 w 226"/>
              <a:gd name="T15" fmla="*/ 169 h 267"/>
              <a:gd name="T16" fmla="*/ 199 w 226"/>
              <a:gd name="T17" fmla="*/ 172 h 267"/>
              <a:gd name="T18" fmla="*/ 199 w 226"/>
              <a:gd name="T19" fmla="*/ 180 h 267"/>
              <a:gd name="T20" fmla="*/ 200 w 226"/>
              <a:gd name="T21" fmla="*/ 185 h 267"/>
              <a:gd name="T22" fmla="*/ 196 w 226"/>
              <a:gd name="T23" fmla="*/ 189 h 267"/>
              <a:gd name="T24" fmla="*/ 186 w 226"/>
              <a:gd name="T25" fmla="*/ 190 h 267"/>
              <a:gd name="T26" fmla="*/ 197 w 226"/>
              <a:gd name="T27" fmla="*/ 196 h 267"/>
              <a:gd name="T28" fmla="*/ 199 w 226"/>
              <a:gd name="T29" fmla="*/ 201 h 267"/>
              <a:gd name="T30" fmla="*/ 196 w 226"/>
              <a:gd name="T31" fmla="*/ 210 h 267"/>
              <a:gd name="T32" fmla="*/ 172 w 226"/>
              <a:gd name="T33" fmla="*/ 234 h 267"/>
              <a:gd name="T34" fmla="*/ 149 w 226"/>
              <a:gd name="T35" fmla="*/ 228 h 267"/>
              <a:gd name="T36" fmla="*/ 145 w 226"/>
              <a:gd name="T37" fmla="*/ 267 h 267"/>
              <a:gd name="T38" fmla="*/ 121 w 226"/>
              <a:gd name="T39" fmla="*/ 123 h 267"/>
              <a:gd name="T40" fmla="*/ 128 w 226"/>
              <a:gd name="T41" fmla="*/ 114 h 267"/>
              <a:gd name="T42" fmla="*/ 142 w 226"/>
              <a:gd name="T43" fmla="*/ 95 h 267"/>
              <a:gd name="T44" fmla="*/ 141 w 226"/>
              <a:gd name="T45" fmla="*/ 68 h 267"/>
              <a:gd name="T46" fmla="*/ 125 w 226"/>
              <a:gd name="T47" fmla="*/ 48 h 267"/>
              <a:gd name="T48" fmla="*/ 101 w 226"/>
              <a:gd name="T49" fmla="*/ 41 h 267"/>
              <a:gd name="T50" fmla="*/ 77 w 226"/>
              <a:gd name="T51" fmla="*/ 48 h 267"/>
              <a:gd name="T52" fmla="*/ 61 w 226"/>
              <a:gd name="T53" fmla="*/ 68 h 267"/>
              <a:gd name="T54" fmla="*/ 60 w 226"/>
              <a:gd name="T55" fmla="*/ 95 h 267"/>
              <a:gd name="T56" fmla="*/ 74 w 226"/>
              <a:gd name="T57" fmla="*/ 114 h 267"/>
              <a:gd name="T58" fmla="*/ 82 w 226"/>
              <a:gd name="T59" fmla="*/ 124 h 267"/>
              <a:gd name="T60" fmla="*/ 85 w 226"/>
              <a:gd name="T61" fmla="*/ 135 h 267"/>
              <a:gd name="T62" fmla="*/ 88 w 226"/>
              <a:gd name="T63" fmla="*/ 138 h 267"/>
              <a:gd name="T64" fmla="*/ 114 w 226"/>
              <a:gd name="T65" fmla="*/ 138 h 267"/>
              <a:gd name="T66" fmla="*/ 114 w 226"/>
              <a:gd name="T67" fmla="*/ 138 h 267"/>
              <a:gd name="T68" fmla="*/ 118 w 226"/>
              <a:gd name="T69" fmla="*/ 135 h 267"/>
              <a:gd name="T70" fmla="*/ 124 w 226"/>
              <a:gd name="T71" fmla="*/ 87 h 267"/>
              <a:gd name="T72" fmla="*/ 113 w 226"/>
              <a:gd name="T73" fmla="*/ 101 h 267"/>
              <a:gd name="T74" fmla="*/ 101 w 226"/>
              <a:gd name="T75" fmla="*/ 82 h 267"/>
              <a:gd name="T76" fmla="*/ 90 w 226"/>
              <a:gd name="T77" fmla="*/ 101 h 267"/>
              <a:gd name="T78" fmla="*/ 79 w 226"/>
              <a:gd name="T79" fmla="*/ 87 h 267"/>
              <a:gd name="T80" fmla="*/ 91 w 226"/>
              <a:gd name="T81" fmla="*/ 154 h 267"/>
              <a:gd name="T82" fmla="*/ 112 w 226"/>
              <a:gd name="T83"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67">
                <a:moveTo>
                  <a:pt x="35" y="267"/>
                </a:moveTo>
                <a:cubicBezTo>
                  <a:pt x="35" y="267"/>
                  <a:pt x="58" y="194"/>
                  <a:pt x="32" y="171"/>
                </a:cubicBezTo>
                <a:cubicBezTo>
                  <a:pt x="18" y="158"/>
                  <a:pt x="0" y="128"/>
                  <a:pt x="0" y="100"/>
                </a:cubicBezTo>
                <a:cubicBezTo>
                  <a:pt x="0" y="45"/>
                  <a:pt x="44" y="0"/>
                  <a:pt x="99" y="0"/>
                </a:cubicBezTo>
                <a:cubicBezTo>
                  <a:pt x="154" y="0"/>
                  <a:pt x="199" y="45"/>
                  <a:pt x="199" y="100"/>
                </a:cubicBezTo>
                <a:cubicBezTo>
                  <a:pt x="199" y="103"/>
                  <a:pt x="198" y="106"/>
                  <a:pt x="199" y="109"/>
                </a:cubicBezTo>
                <a:cubicBezTo>
                  <a:pt x="200" y="121"/>
                  <a:pt x="213" y="140"/>
                  <a:pt x="220" y="150"/>
                </a:cubicBezTo>
                <a:cubicBezTo>
                  <a:pt x="226" y="158"/>
                  <a:pt x="222" y="166"/>
                  <a:pt x="213" y="169"/>
                </a:cubicBezTo>
                <a:cubicBezTo>
                  <a:pt x="213" y="169"/>
                  <a:pt x="200" y="170"/>
                  <a:pt x="199" y="172"/>
                </a:cubicBezTo>
                <a:cubicBezTo>
                  <a:pt x="198" y="173"/>
                  <a:pt x="198" y="175"/>
                  <a:pt x="199" y="180"/>
                </a:cubicBezTo>
                <a:cubicBezTo>
                  <a:pt x="199" y="181"/>
                  <a:pt x="200" y="184"/>
                  <a:pt x="200" y="185"/>
                </a:cubicBezTo>
                <a:cubicBezTo>
                  <a:pt x="200" y="187"/>
                  <a:pt x="199" y="188"/>
                  <a:pt x="196" y="189"/>
                </a:cubicBezTo>
                <a:cubicBezTo>
                  <a:pt x="194" y="190"/>
                  <a:pt x="190" y="190"/>
                  <a:pt x="186" y="190"/>
                </a:cubicBezTo>
                <a:cubicBezTo>
                  <a:pt x="187" y="194"/>
                  <a:pt x="196" y="196"/>
                  <a:pt x="197" y="196"/>
                </a:cubicBezTo>
                <a:cubicBezTo>
                  <a:pt x="201" y="196"/>
                  <a:pt x="199" y="201"/>
                  <a:pt x="199" y="201"/>
                </a:cubicBezTo>
                <a:cubicBezTo>
                  <a:pt x="198" y="205"/>
                  <a:pt x="196" y="208"/>
                  <a:pt x="196" y="210"/>
                </a:cubicBezTo>
                <a:cubicBezTo>
                  <a:pt x="199" y="228"/>
                  <a:pt x="188" y="238"/>
                  <a:pt x="172" y="234"/>
                </a:cubicBezTo>
                <a:cubicBezTo>
                  <a:pt x="149" y="228"/>
                  <a:pt x="149" y="228"/>
                  <a:pt x="149" y="228"/>
                </a:cubicBezTo>
                <a:cubicBezTo>
                  <a:pt x="145" y="267"/>
                  <a:pt x="145" y="267"/>
                  <a:pt x="145" y="267"/>
                </a:cubicBezTo>
                <a:moveTo>
                  <a:pt x="121" y="123"/>
                </a:moveTo>
                <a:cubicBezTo>
                  <a:pt x="123" y="119"/>
                  <a:pt x="128" y="114"/>
                  <a:pt x="128" y="114"/>
                </a:cubicBezTo>
                <a:cubicBezTo>
                  <a:pt x="134" y="109"/>
                  <a:pt x="139" y="104"/>
                  <a:pt x="142" y="95"/>
                </a:cubicBezTo>
                <a:cubicBezTo>
                  <a:pt x="145" y="87"/>
                  <a:pt x="145" y="77"/>
                  <a:pt x="141" y="68"/>
                </a:cubicBezTo>
                <a:cubicBezTo>
                  <a:pt x="138" y="60"/>
                  <a:pt x="132" y="53"/>
                  <a:pt x="125" y="48"/>
                </a:cubicBezTo>
                <a:cubicBezTo>
                  <a:pt x="118" y="44"/>
                  <a:pt x="109" y="41"/>
                  <a:pt x="101" y="41"/>
                </a:cubicBezTo>
                <a:cubicBezTo>
                  <a:pt x="93" y="41"/>
                  <a:pt x="84" y="44"/>
                  <a:pt x="77" y="48"/>
                </a:cubicBezTo>
                <a:cubicBezTo>
                  <a:pt x="70" y="53"/>
                  <a:pt x="64" y="60"/>
                  <a:pt x="61" y="68"/>
                </a:cubicBezTo>
                <a:cubicBezTo>
                  <a:pt x="58" y="77"/>
                  <a:pt x="57" y="87"/>
                  <a:pt x="60" y="95"/>
                </a:cubicBezTo>
                <a:cubicBezTo>
                  <a:pt x="63" y="104"/>
                  <a:pt x="69" y="109"/>
                  <a:pt x="74" y="114"/>
                </a:cubicBezTo>
                <a:cubicBezTo>
                  <a:pt x="74" y="114"/>
                  <a:pt x="80" y="121"/>
                  <a:pt x="82" y="124"/>
                </a:cubicBezTo>
                <a:cubicBezTo>
                  <a:pt x="83" y="126"/>
                  <a:pt x="84" y="133"/>
                  <a:pt x="85" y="135"/>
                </a:cubicBezTo>
                <a:cubicBezTo>
                  <a:pt x="85" y="137"/>
                  <a:pt x="87" y="138"/>
                  <a:pt x="88" y="138"/>
                </a:cubicBezTo>
                <a:cubicBezTo>
                  <a:pt x="114" y="138"/>
                  <a:pt x="114" y="138"/>
                  <a:pt x="114" y="138"/>
                </a:cubicBezTo>
                <a:cubicBezTo>
                  <a:pt x="114" y="138"/>
                  <a:pt x="114" y="138"/>
                  <a:pt x="114" y="138"/>
                </a:cubicBezTo>
                <a:cubicBezTo>
                  <a:pt x="116" y="138"/>
                  <a:pt x="117" y="137"/>
                  <a:pt x="118" y="135"/>
                </a:cubicBezTo>
                <a:moveTo>
                  <a:pt x="124" y="87"/>
                </a:moveTo>
                <a:cubicBezTo>
                  <a:pt x="113" y="101"/>
                  <a:pt x="113" y="101"/>
                  <a:pt x="113" y="101"/>
                </a:cubicBezTo>
                <a:cubicBezTo>
                  <a:pt x="101" y="82"/>
                  <a:pt x="101" y="82"/>
                  <a:pt x="101" y="82"/>
                </a:cubicBezTo>
                <a:cubicBezTo>
                  <a:pt x="90" y="101"/>
                  <a:pt x="90" y="101"/>
                  <a:pt x="90" y="101"/>
                </a:cubicBezTo>
                <a:cubicBezTo>
                  <a:pt x="79" y="87"/>
                  <a:pt x="79" y="87"/>
                  <a:pt x="79" y="87"/>
                </a:cubicBezTo>
                <a:moveTo>
                  <a:pt x="91" y="154"/>
                </a:moveTo>
                <a:cubicBezTo>
                  <a:pt x="112" y="154"/>
                  <a:pt x="112" y="154"/>
                  <a:pt x="112" y="154"/>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9">
            <a:extLst>
              <a:ext uri="{FF2B5EF4-FFF2-40B4-BE49-F238E27FC236}">
                <a16:creationId xmlns:a16="http://schemas.microsoft.com/office/drawing/2014/main" id="{D5CAD977-0D62-4253-B1E6-FC3F595D3AC1}"/>
              </a:ext>
            </a:extLst>
          </p:cNvPr>
          <p:cNvSpPr>
            <a:spLocks noChangeAspect="1" noEditPoints="1"/>
          </p:cNvSpPr>
          <p:nvPr/>
        </p:nvSpPr>
        <p:spPr bwMode="auto">
          <a:xfrm>
            <a:off x="10068770" y="2417375"/>
            <a:ext cx="754582" cy="888480"/>
          </a:xfrm>
          <a:custGeom>
            <a:avLst/>
            <a:gdLst>
              <a:gd name="T0" fmla="*/ 35 w 226"/>
              <a:gd name="T1" fmla="*/ 267 h 267"/>
              <a:gd name="T2" fmla="*/ 32 w 226"/>
              <a:gd name="T3" fmla="*/ 171 h 267"/>
              <a:gd name="T4" fmla="*/ 0 w 226"/>
              <a:gd name="T5" fmla="*/ 100 h 267"/>
              <a:gd name="T6" fmla="*/ 99 w 226"/>
              <a:gd name="T7" fmla="*/ 0 h 267"/>
              <a:gd name="T8" fmla="*/ 199 w 226"/>
              <a:gd name="T9" fmla="*/ 100 h 267"/>
              <a:gd name="T10" fmla="*/ 199 w 226"/>
              <a:gd name="T11" fmla="*/ 109 h 267"/>
              <a:gd name="T12" fmla="*/ 220 w 226"/>
              <a:gd name="T13" fmla="*/ 150 h 267"/>
              <a:gd name="T14" fmla="*/ 213 w 226"/>
              <a:gd name="T15" fmla="*/ 169 h 267"/>
              <a:gd name="T16" fmla="*/ 199 w 226"/>
              <a:gd name="T17" fmla="*/ 172 h 267"/>
              <a:gd name="T18" fmla="*/ 199 w 226"/>
              <a:gd name="T19" fmla="*/ 180 h 267"/>
              <a:gd name="T20" fmla="*/ 200 w 226"/>
              <a:gd name="T21" fmla="*/ 185 h 267"/>
              <a:gd name="T22" fmla="*/ 196 w 226"/>
              <a:gd name="T23" fmla="*/ 189 h 267"/>
              <a:gd name="T24" fmla="*/ 186 w 226"/>
              <a:gd name="T25" fmla="*/ 190 h 267"/>
              <a:gd name="T26" fmla="*/ 197 w 226"/>
              <a:gd name="T27" fmla="*/ 196 h 267"/>
              <a:gd name="T28" fmla="*/ 199 w 226"/>
              <a:gd name="T29" fmla="*/ 201 h 267"/>
              <a:gd name="T30" fmla="*/ 196 w 226"/>
              <a:gd name="T31" fmla="*/ 210 h 267"/>
              <a:gd name="T32" fmla="*/ 172 w 226"/>
              <a:gd name="T33" fmla="*/ 234 h 267"/>
              <a:gd name="T34" fmla="*/ 149 w 226"/>
              <a:gd name="T35" fmla="*/ 228 h 267"/>
              <a:gd name="T36" fmla="*/ 145 w 226"/>
              <a:gd name="T37" fmla="*/ 267 h 267"/>
              <a:gd name="T38" fmla="*/ 121 w 226"/>
              <a:gd name="T39" fmla="*/ 123 h 267"/>
              <a:gd name="T40" fmla="*/ 128 w 226"/>
              <a:gd name="T41" fmla="*/ 114 h 267"/>
              <a:gd name="T42" fmla="*/ 142 w 226"/>
              <a:gd name="T43" fmla="*/ 95 h 267"/>
              <a:gd name="T44" fmla="*/ 141 w 226"/>
              <a:gd name="T45" fmla="*/ 68 h 267"/>
              <a:gd name="T46" fmla="*/ 125 w 226"/>
              <a:gd name="T47" fmla="*/ 48 h 267"/>
              <a:gd name="T48" fmla="*/ 101 w 226"/>
              <a:gd name="T49" fmla="*/ 41 h 267"/>
              <a:gd name="T50" fmla="*/ 77 w 226"/>
              <a:gd name="T51" fmla="*/ 48 h 267"/>
              <a:gd name="T52" fmla="*/ 61 w 226"/>
              <a:gd name="T53" fmla="*/ 68 h 267"/>
              <a:gd name="T54" fmla="*/ 60 w 226"/>
              <a:gd name="T55" fmla="*/ 95 h 267"/>
              <a:gd name="T56" fmla="*/ 74 w 226"/>
              <a:gd name="T57" fmla="*/ 114 h 267"/>
              <a:gd name="T58" fmla="*/ 82 w 226"/>
              <a:gd name="T59" fmla="*/ 124 h 267"/>
              <a:gd name="T60" fmla="*/ 85 w 226"/>
              <a:gd name="T61" fmla="*/ 135 h 267"/>
              <a:gd name="T62" fmla="*/ 88 w 226"/>
              <a:gd name="T63" fmla="*/ 138 h 267"/>
              <a:gd name="T64" fmla="*/ 114 w 226"/>
              <a:gd name="T65" fmla="*/ 138 h 267"/>
              <a:gd name="T66" fmla="*/ 114 w 226"/>
              <a:gd name="T67" fmla="*/ 138 h 267"/>
              <a:gd name="T68" fmla="*/ 118 w 226"/>
              <a:gd name="T69" fmla="*/ 135 h 267"/>
              <a:gd name="T70" fmla="*/ 124 w 226"/>
              <a:gd name="T71" fmla="*/ 87 h 267"/>
              <a:gd name="T72" fmla="*/ 113 w 226"/>
              <a:gd name="T73" fmla="*/ 101 h 267"/>
              <a:gd name="T74" fmla="*/ 101 w 226"/>
              <a:gd name="T75" fmla="*/ 82 h 267"/>
              <a:gd name="T76" fmla="*/ 90 w 226"/>
              <a:gd name="T77" fmla="*/ 101 h 267"/>
              <a:gd name="T78" fmla="*/ 79 w 226"/>
              <a:gd name="T79" fmla="*/ 87 h 267"/>
              <a:gd name="T80" fmla="*/ 91 w 226"/>
              <a:gd name="T81" fmla="*/ 154 h 267"/>
              <a:gd name="T82" fmla="*/ 112 w 226"/>
              <a:gd name="T83"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67">
                <a:moveTo>
                  <a:pt x="35" y="267"/>
                </a:moveTo>
                <a:cubicBezTo>
                  <a:pt x="35" y="267"/>
                  <a:pt x="58" y="194"/>
                  <a:pt x="32" y="171"/>
                </a:cubicBezTo>
                <a:cubicBezTo>
                  <a:pt x="18" y="158"/>
                  <a:pt x="0" y="128"/>
                  <a:pt x="0" y="100"/>
                </a:cubicBezTo>
                <a:cubicBezTo>
                  <a:pt x="0" y="45"/>
                  <a:pt x="44" y="0"/>
                  <a:pt x="99" y="0"/>
                </a:cubicBezTo>
                <a:cubicBezTo>
                  <a:pt x="154" y="0"/>
                  <a:pt x="199" y="45"/>
                  <a:pt x="199" y="100"/>
                </a:cubicBezTo>
                <a:cubicBezTo>
                  <a:pt x="199" y="103"/>
                  <a:pt x="198" y="106"/>
                  <a:pt x="199" y="109"/>
                </a:cubicBezTo>
                <a:cubicBezTo>
                  <a:pt x="200" y="121"/>
                  <a:pt x="213" y="140"/>
                  <a:pt x="220" y="150"/>
                </a:cubicBezTo>
                <a:cubicBezTo>
                  <a:pt x="226" y="158"/>
                  <a:pt x="222" y="166"/>
                  <a:pt x="213" y="169"/>
                </a:cubicBezTo>
                <a:cubicBezTo>
                  <a:pt x="213" y="169"/>
                  <a:pt x="200" y="170"/>
                  <a:pt x="199" y="172"/>
                </a:cubicBezTo>
                <a:cubicBezTo>
                  <a:pt x="198" y="173"/>
                  <a:pt x="198" y="175"/>
                  <a:pt x="199" y="180"/>
                </a:cubicBezTo>
                <a:cubicBezTo>
                  <a:pt x="199" y="181"/>
                  <a:pt x="200" y="184"/>
                  <a:pt x="200" y="185"/>
                </a:cubicBezTo>
                <a:cubicBezTo>
                  <a:pt x="200" y="187"/>
                  <a:pt x="199" y="188"/>
                  <a:pt x="196" y="189"/>
                </a:cubicBezTo>
                <a:cubicBezTo>
                  <a:pt x="194" y="190"/>
                  <a:pt x="190" y="190"/>
                  <a:pt x="186" y="190"/>
                </a:cubicBezTo>
                <a:cubicBezTo>
                  <a:pt x="187" y="194"/>
                  <a:pt x="196" y="196"/>
                  <a:pt x="197" y="196"/>
                </a:cubicBezTo>
                <a:cubicBezTo>
                  <a:pt x="201" y="196"/>
                  <a:pt x="199" y="201"/>
                  <a:pt x="199" y="201"/>
                </a:cubicBezTo>
                <a:cubicBezTo>
                  <a:pt x="198" y="205"/>
                  <a:pt x="196" y="208"/>
                  <a:pt x="196" y="210"/>
                </a:cubicBezTo>
                <a:cubicBezTo>
                  <a:pt x="199" y="228"/>
                  <a:pt x="188" y="238"/>
                  <a:pt x="172" y="234"/>
                </a:cubicBezTo>
                <a:cubicBezTo>
                  <a:pt x="149" y="228"/>
                  <a:pt x="149" y="228"/>
                  <a:pt x="149" y="228"/>
                </a:cubicBezTo>
                <a:cubicBezTo>
                  <a:pt x="145" y="267"/>
                  <a:pt x="145" y="267"/>
                  <a:pt x="145" y="267"/>
                </a:cubicBezTo>
                <a:moveTo>
                  <a:pt x="121" y="123"/>
                </a:moveTo>
                <a:cubicBezTo>
                  <a:pt x="123" y="119"/>
                  <a:pt x="128" y="114"/>
                  <a:pt x="128" y="114"/>
                </a:cubicBezTo>
                <a:cubicBezTo>
                  <a:pt x="134" y="109"/>
                  <a:pt x="139" y="104"/>
                  <a:pt x="142" y="95"/>
                </a:cubicBezTo>
                <a:cubicBezTo>
                  <a:pt x="145" y="87"/>
                  <a:pt x="145" y="77"/>
                  <a:pt x="141" y="68"/>
                </a:cubicBezTo>
                <a:cubicBezTo>
                  <a:pt x="138" y="60"/>
                  <a:pt x="132" y="53"/>
                  <a:pt x="125" y="48"/>
                </a:cubicBezTo>
                <a:cubicBezTo>
                  <a:pt x="118" y="44"/>
                  <a:pt x="109" y="41"/>
                  <a:pt x="101" y="41"/>
                </a:cubicBezTo>
                <a:cubicBezTo>
                  <a:pt x="93" y="41"/>
                  <a:pt x="84" y="44"/>
                  <a:pt x="77" y="48"/>
                </a:cubicBezTo>
                <a:cubicBezTo>
                  <a:pt x="70" y="53"/>
                  <a:pt x="64" y="60"/>
                  <a:pt x="61" y="68"/>
                </a:cubicBezTo>
                <a:cubicBezTo>
                  <a:pt x="58" y="77"/>
                  <a:pt x="57" y="87"/>
                  <a:pt x="60" y="95"/>
                </a:cubicBezTo>
                <a:cubicBezTo>
                  <a:pt x="63" y="104"/>
                  <a:pt x="69" y="109"/>
                  <a:pt x="74" y="114"/>
                </a:cubicBezTo>
                <a:cubicBezTo>
                  <a:pt x="74" y="114"/>
                  <a:pt x="80" y="121"/>
                  <a:pt x="82" y="124"/>
                </a:cubicBezTo>
                <a:cubicBezTo>
                  <a:pt x="83" y="126"/>
                  <a:pt x="84" y="133"/>
                  <a:pt x="85" y="135"/>
                </a:cubicBezTo>
                <a:cubicBezTo>
                  <a:pt x="85" y="137"/>
                  <a:pt x="87" y="138"/>
                  <a:pt x="88" y="138"/>
                </a:cubicBezTo>
                <a:cubicBezTo>
                  <a:pt x="114" y="138"/>
                  <a:pt x="114" y="138"/>
                  <a:pt x="114" y="138"/>
                </a:cubicBezTo>
                <a:cubicBezTo>
                  <a:pt x="114" y="138"/>
                  <a:pt x="114" y="138"/>
                  <a:pt x="114" y="138"/>
                </a:cubicBezTo>
                <a:cubicBezTo>
                  <a:pt x="116" y="138"/>
                  <a:pt x="117" y="137"/>
                  <a:pt x="118" y="135"/>
                </a:cubicBezTo>
                <a:moveTo>
                  <a:pt x="124" y="87"/>
                </a:moveTo>
                <a:cubicBezTo>
                  <a:pt x="113" y="101"/>
                  <a:pt x="113" y="101"/>
                  <a:pt x="113" y="101"/>
                </a:cubicBezTo>
                <a:cubicBezTo>
                  <a:pt x="101" y="82"/>
                  <a:pt x="101" y="82"/>
                  <a:pt x="101" y="82"/>
                </a:cubicBezTo>
                <a:cubicBezTo>
                  <a:pt x="90" y="101"/>
                  <a:pt x="90" y="101"/>
                  <a:pt x="90" y="101"/>
                </a:cubicBezTo>
                <a:cubicBezTo>
                  <a:pt x="79" y="87"/>
                  <a:pt x="79" y="87"/>
                  <a:pt x="79" y="87"/>
                </a:cubicBezTo>
                <a:moveTo>
                  <a:pt x="91" y="154"/>
                </a:moveTo>
                <a:cubicBezTo>
                  <a:pt x="112" y="154"/>
                  <a:pt x="112" y="154"/>
                  <a:pt x="112" y="154"/>
                </a:cubicBezTo>
              </a:path>
            </a:pathLst>
          </a:custGeom>
          <a:noFill/>
          <a:ln w="25400"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1">
            <a:extLst>
              <a:ext uri="{FF2B5EF4-FFF2-40B4-BE49-F238E27FC236}">
                <a16:creationId xmlns:a16="http://schemas.microsoft.com/office/drawing/2014/main" id="{E88964B2-D6EE-47B4-B715-5742AEEE582C}"/>
              </a:ext>
            </a:extLst>
          </p:cNvPr>
          <p:cNvSpPr>
            <a:spLocks noChangeAspect="1" noEditPoints="1"/>
          </p:cNvSpPr>
          <p:nvPr/>
        </p:nvSpPr>
        <p:spPr bwMode="auto">
          <a:xfrm>
            <a:off x="2345940" y="3520427"/>
            <a:ext cx="664537" cy="888333"/>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29">
            <a:extLst>
              <a:ext uri="{FF2B5EF4-FFF2-40B4-BE49-F238E27FC236}">
                <a16:creationId xmlns:a16="http://schemas.microsoft.com/office/drawing/2014/main" id="{80867448-A069-4273-A4A3-59EE166E4051}"/>
              </a:ext>
            </a:extLst>
          </p:cNvPr>
          <p:cNvSpPr>
            <a:spLocks noChangeAspect="1" noEditPoints="1"/>
          </p:cNvSpPr>
          <p:nvPr/>
        </p:nvSpPr>
        <p:spPr bwMode="auto">
          <a:xfrm>
            <a:off x="6308660" y="3589261"/>
            <a:ext cx="1144676" cy="763979"/>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79">
            <a:extLst>
              <a:ext uri="{FF2B5EF4-FFF2-40B4-BE49-F238E27FC236}">
                <a16:creationId xmlns:a16="http://schemas.microsoft.com/office/drawing/2014/main" id="{BE19DCF0-360C-4FBA-8B3F-4A6771657DA7}"/>
              </a:ext>
            </a:extLst>
          </p:cNvPr>
          <p:cNvSpPr>
            <a:spLocks noChangeAspect="1" noEditPoints="1"/>
          </p:cNvSpPr>
          <p:nvPr/>
        </p:nvSpPr>
        <p:spPr bwMode="auto">
          <a:xfrm>
            <a:off x="4772808" y="3623030"/>
            <a:ext cx="928588" cy="702972"/>
          </a:xfrm>
          <a:custGeom>
            <a:avLst/>
            <a:gdLst>
              <a:gd name="T0" fmla="*/ 208 w 280"/>
              <a:gd name="T1" fmla="*/ 97 h 212"/>
              <a:gd name="T2" fmla="*/ 209 w 280"/>
              <a:gd name="T3" fmla="*/ 107 h 212"/>
              <a:gd name="T4" fmla="*/ 104 w 280"/>
              <a:gd name="T5" fmla="*/ 212 h 212"/>
              <a:gd name="T6" fmla="*/ 0 w 280"/>
              <a:gd name="T7" fmla="*/ 107 h 212"/>
              <a:gd name="T8" fmla="*/ 104 w 280"/>
              <a:gd name="T9" fmla="*/ 3 h 212"/>
              <a:gd name="T10" fmla="*/ 166 w 280"/>
              <a:gd name="T11" fmla="*/ 23 h 212"/>
              <a:gd name="T12" fmla="*/ 104 w 280"/>
              <a:gd name="T13" fmla="*/ 107 h 212"/>
              <a:gd name="T14" fmla="*/ 173 w 280"/>
              <a:gd name="T15" fmla="*/ 77 h 212"/>
              <a:gd name="T16" fmla="*/ 200 w 280"/>
              <a:gd name="T17" fmla="*/ 78 h 212"/>
              <a:gd name="T18" fmla="*/ 280 w 280"/>
              <a:gd name="T19" fmla="*/ 43 h 212"/>
              <a:gd name="T20" fmla="*/ 253 w 280"/>
              <a:gd name="T21" fmla="*/ 29 h 212"/>
              <a:gd name="T22" fmla="*/ 261 w 280"/>
              <a:gd name="T23" fmla="*/ 0 h 212"/>
              <a:gd name="T24" fmla="*/ 183 w 280"/>
              <a:gd name="T25" fmla="*/ 35 h 212"/>
              <a:gd name="T26" fmla="*/ 163 w 280"/>
              <a:gd name="T27" fmla="*/ 56 h 212"/>
              <a:gd name="T28" fmla="*/ 142 w 280"/>
              <a:gd name="T29" fmla="*/ 66 h 212"/>
              <a:gd name="T30" fmla="*/ 109 w 280"/>
              <a:gd name="T31" fmla="*/ 51 h 212"/>
              <a:gd name="T32" fmla="*/ 49 w 280"/>
              <a:gd name="T33" fmla="*/ 102 h 212"/>
              <a:gd name="T34" fmla="*/ 99 w 280"/>
              <a:gd name="T35" fmla="*/ 163 h 212"/>
              <a:gd name="T36" fmla="*/ 160 w 280"/>
              <a:gd name="T37" fmla="*/ 112 h 212"/>
              <a:gd name="T38" fmla="*/ 160 w 280"/>
              <a:gd name="T39" fmla="*/ 104 h 212"/>
              <a:gd name="T40" fmla="*/ 111 w 280"/>
              <a:gd name="T41" fmla="*/ 90 h 212"/>
              <a:gd name="T42" fmla="*/ 87 w 280"/>
              <a:gd name="T43" fmla="*/ 100 h 212"/>
              <a:gd name="T44" fmla="*/ 98 w 280"/>
              <a:gd name="T45" fmla="*/ 124 h 212"/>
              <a:gd name="T46" fmla="*/ 121 w 280"/>
              <a:gd name="T47" fmla="*/ 11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12">
                <a:moveTo>
                  <a:pt x="208" y="97"/>
                </a:moveTo>
                <a:cubicBezTo>
                  <a:pt x="209" y="101"/>
                  <a:pt x="209" y="104"/>
                  <a:pt x="209" y="107"/>
                </a:cubicBezTo>
                <a:cubicBezTo>
                  <a:pt x="209" y="165"/>
                  <a:pt x="162" y="212"/>
                  <a:pt x="104" y="212"/>
                </a:cubicBezTo>
                <a:cubicBezTo>
                  <a:pt x="46" y="212"/>
                  <a:pt x="0" y="165"/>
                  <a:pt x="0" y="107"/>
                </a:cubicBezTo>
                <a:cubicBezTo>
                  <a:pt x="0" y="49"/>
                  <a:pt x="46" y="3"/>
                  <a:pt x="104" y="3"/>
                </a:cubicBezTo>
                <a:cubicBezTo>
                  <a:pt x="127" y="3"/>
                  <a:pt x="149" y="10"/>
                  <a:pt x="166" y="23"/>
                </a:cubicBezTo>
                <a:moveTo>
                  <a:pt x="104" y="107"/>
                </a:moveTo>
                <a:cubicBezTo>
                  <a:pt x="173" y="77"/>
                  <a:pt x="173" y="77"/>
                  <a:pt x="173" y="77"/>
                </a:cubicBezTo>
                <a:cubicBezTo>
                  <a:pt x="200" y="78"/>
                  <a:pt x="200" y="78"/>
                  <a:pt x="200" y="78"/>
                </a:cubicBezTo>
                <a:cubicBezTo>
                  <a:pt x="280" y="43"/>
                  <a:pt x="280" y="43"/>
                  <a:pt x="280" y="43"/>
                </a:cubicBezTo>
                <a:cubicBezTo>
                  <a:pt x="253" y="29"/>
                  <a:pt x="253" y="29"/>
                  <a:pt x="253" y="29"/>
                </a:cubicBezTo>
                <a:cubicBezTo>
                  <a:pt x="261" y="0"/>
                  <a:pt x="261" y="0"/>
                  <a:pt x="261" y="0"/>
                </a:cubicBezTo>
                <a:cubicBezTo>
                  <a:pt x="183" y="35"/>
                  <a:pt x="183" y="35"/>
                  <a:pt x="183" y="35"/>
                </a:cubicBezTo>
                <a:cubicBezTo>
                  <a:pt x="163" y="56"/>
                  <a:pt x="163" y="56"/>
                  <a:pt x="163" y="56"/>
                </a:cubicBezTo>
                <a:moveTo>
                  <a:pt x="142" y="66"/>
                </a:moveTo>
                <a:cubicBezTo>
                  <a:pt x="133" y="58"/>
                  <a:pt x="122" y="53"/>
                  <a:pt x="109" y="51"/>
                </a:cubicBezTo>
                <a:cubicBezTo>
                  <a:pt x="79" y="49"/>
                  <a:pt x="51" y="71"/>
                  <a:pt x="49" y="102"/>
                </a:cubicBezTo>
                <a:cubicBezTo>
                  <a:pt x="46" y="133"/>
                  <a:pt x="68" y="160"/>
                  <a:pt x="99" y="163"/>
                </a:cubicBezTo>
                <a:cubicBezTo>
                  <a:pt x="130" y="166"/>
                  <a:pt x="157" y="143"/>
                  <a:pt x="160" y="112"/>
                </a:cubicBezTo>
                <a:cubicBezTo>
                  <a:pt x="160" y="109"/>
                  <a:pt x="160" y="107"/>
                  <a:pt x="160" y="104"/>
                </a:cubicBezTo>
                <a:moveTo>
                  <a:pt x="111" y="90"/>
                </a:moveTo>
                <a:cubicBezTo>
                  <a:pt x="102" y="86"/>
                  <a:pt x="91" y="91"/>
                  <a:pt x="87" y="100"/>
                </a:cubicBezTo>
                <a:cubicBezTo>
                  <a:pt x="84" y="110"/>
                  <a:pt x="88" y="120"/>
                  <a:pt x="98" y="124"/>
                </a:cubicBezTo>
                <a:cubicBezTo>
                  <a:pt x="107" y="128"/>
                  <a:pt x="118" y="123"/>
                  <a:pt x="121" y="114"/>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68">
            <a:extLst>
              <a:ext uri="{FF2B5EF4-FFF2-40B4-BE49-F238E27FC236}">
                <a16:creationId xmlns:a16="http://schemas.microsoft.com/office/drawing/2014/main" id="{C28DB5E6-2C6E-481B-AF9C-E6E1915282C6}"/>
              </a:ext>
            </a:extLst>
          </p:cNvPr>
          <p:cNvSpPr>
            <a:spLocks noChangeAspect="1" noEditPoints="1"/>
          </p:cNvSpPr>
          <p:nvPr/>
        </p:nvSpPr>
        <p:spPr bwMode="auto">
          <a:xfrm>
            <a:off x="1169031" y="3545270"/>
            <a:ext cx="634936" cy="843452"/>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72">
            <a:extLst>
              <a:ext uri="{FF2B5EF4-FFF2-40B4-BE49-F238E27FC236}">
                <a16:creationId xmlns:a16="http://schemas.microsoft.com/office/drawing/2014/main" id="{D47DD38A-CECA-4D1E-B64C-D149427073DF}"/>
              </a:ext>
            </a:extLst>
          </p:cNvPr>
          <p:cNvSpPr>
            <a:spLocks noChangeAspect="1" noEditPoints="1"/>
          </p:cNvSpPr>
          <p:nvPr/>
        </p:nvSpPr>
        <p:spPr bwMode="auto">
          <a:xfrm>
            <a:off x="3556672" y="3581354"/>
            <a:ext cx="658984" cy="778264"/>
          </a:xfrm>
          <a:custGeom>
            <a:avLst/>
            <a:gdLst>
              <a:gd name="T0" fmla="*/ 136 w 241"/>
              <a:gd name="T1" fmla="*/ 262 h 285"/>
              <a:gd name="T2" fmla="*/ 127 w 241"/>
              <a:gd name="T3" fmla="*/ 198 h 285"/>
              <a:gd name="T4" fmla="*/ 104 w 241"/>
              <a:gd name="T5" fmla="*/ 211 h 285"/>
              <a:gd name="T6" fmla="*/ 85 w 241"/>
              <a:gd name="T7" fmla="*/ 196 h 285"/>
              <a:gd name="T8" fmla="*/ 66 w 241"/>
              <a:gd name="T9" fmla="*/ 181 h 285"/>
              <a:gd name="T10" fmla="*/ 74 w 241"/>
              <a:gd name="T11" fmla="*/ 155 h 285"/>
              <a:gd name="T12" fmla="*/ 9 w 241"/>
              <a:gd name="T13" fmla="*/ 161 h 285"/>
              <a:gd name="T14" fmla="*/ 39 w 241"/>
              <a:gd name="T15" fmla="*/ 124 h 285"/>
              <a:gd name="T16" fmla="*/ 103 w 241"/>
              <a:gd name="T17" fmla="*/ 100 h 285"/>
              <a:gd name="T18" fmla="*/ 127 w 241"/>
              <a:gd name="T19" fmla="*/ 70 h 285"/>
              <a:gd name="T20" fmla="*/ 176 w 241"/>
              <a:gd name="T21" fmla="*/ 27 h 285"/>
              <a:gd name="T22" fmla="*/ 197 w 241"/>
              <a:gd name="T23" fmla="*/ 49 h 285"/>
              <a:gd name="T24" fmla="*/ 229 w 241"/>
              <a:gd name="T25" fmla="*/ 66 h 285"/>
              <a:gd name="T26" fmla="*/ 198 w 241"/>
              <a:gd name="T27" fmla="*/ 126 h 285"/>
              <a:gd name="T28" fmla="*/ 174 w 241"/>
              <a:gd name="T29" fmla="*/ 156 h 285"/>
              <a:gd name="T30" fmla="*/ 165 w 241"/>
              <a:gd name="T31" fmla="*/ 224 h 285"/>
              <a:gd name="T32" fmla="*/ 136 w 241"/>
              <a:gd name="T33" fmla="*/ 262 h 285"/>
              <a:gd name="T34" fmla="*/ 189 w 241"/>
              <a:gd name="T35" fmla="*/ 89 h 285"/>
              <a:gd name="T36" fmla="*/ 186 w 241"/>
              <a:gd name="T37" fmla="*/ 68 h 285"/>
              <a:gd name="T38" fmla="*/ 166 w 241"/>
              <a:gd name="T39" fmla="*/ 70 h 285"/>
              <a:gd name="T40" fmla="*/ 168 w 241"/>
              <a:gd name="T41" fmla="*/ 91 h 285"/>
              <a:gd name="T42" fmla="*/ 189 w 241"/>
              <a:gd name="T43" fmla="*/ 89 h 285"/>
              <a:gd name="T44" fmla="*/ 233 w 241"/>
              <a:gd name="T45" fmla="*/ 52 h 285"/>
              <a:gd name="T46" fmla="*/ 240 w 241"/>
              <a:gd name="T47" fmla="*/ 0 h 285"/>
              <a:gd name="T48" fmla="*/ 190 w 241"/>
              <a:gd name="T49" fmla="*/ 19 h 285"/>
              <a:gd name="T50" fmla="*/ 73 w 241"/>
              <a:gd name="T51" fmla="*/ 208 h 285"/>
              <a:gd name="T52" fmla="*/ 22 w 241"/>
              <a:gd name="T53" fmla="*/ 227 h 285"/>
              <a:gd name="T54" fmla="*/ 0 w 241"/>
              <a:gd name="T55" fmla="*/ 273 h 285"/>
              <a:gd name="T56" fmla="*/ 73 w 241"/>
              <a:gd name="T57" fmla="*/ 2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285">
                <a:moveTo>
                  <a:pt x="136" y="262"/>
                </a:moveTo>
                <a:cubicBezTo>
                  <a:pt x="127" y="198"/>
                  <a:pt x="127" y="198"/>
                  <a:pt x="127" y="198"/>
                </a:cubicBezTo>
                <a:cubicBezTo>
                  <a:pt x="113" y="208"/>
                  <a:pt x="104" y="211"/>
                  <a:pt x="104" y="211"/>
                </a:cubicBezTo>
                <a:cubicBezTo>
                  <a:pt x="85" y="196"/>
                  <a:pt x="85" y="196"/>
                  <a:pt x="85" y="196"/>
                </a:cubicBezTo>
                <a:cubicBezTo>
                  <a:pt x="66" y="181"/>
                  <a:pt x="66" y="181"/>
                  <a:pt x="66" y="181"/>
                </a:cubicBezTo>
                <a:cubicBezTo>
                  <a:pt x="66" y="181"/>
                  <a:pt x="67" y="171"/>
                  <a:pt x="74" y="155"/>
                </a:cubicBezTo>
                <a:cubicBezTo>
                  <a:pt x="9" y="161"/>
                  <a:pt x="9" y="161"/>
                  <a:pt x="9" y="161"/>
                </a:cubicBezTo>
                <a:cubicBezTo>
                  <a:pt x="39" y="124"/>
                  <a:pt x="39" y="124"/>
                  <a:pt x="39" y="124"/>
                </a:cubicBezTo>
                <a:cubicBezTo>
                  <a:pt x="103" y="100"/>
                  <a:pt x="103" y="100"/>
                  <a:pt x="103" y="100"/>
                </a:cubicBezTo>
                <a:cubicBezTo>
                  <a:pt x="110" y="90"/>
                  <a:pt x="118" y="80"/>
                  <a:pt x="127" y="70"/>
                </a:cubicBezTo>
                <a:cubicBezTo>
                  <a:pt x="143" y="51"/>
                  <a:pt x="160" y="37"/>
                  <a:pt x="176" y="27"/>
                </a:cubicBezTo>
                <a:cubicBezTo>
                  <a:pt x="182" y="35"/>
                  <a:pt x="189" y="43"/>
                  <a:pt x="197" y="49"/>
                </a:cubicBezTo>
                <a:cubicBezTo>
                  <a:pt x="207" y="57"/>
                  <a:pt x="218" y="63"/>
                  <a:pt x="229" y="66"/>
                </a:cubicBezTo>
                <a:cubicBezTo>
                  <a:pt x="223" y="84"/>
                  <a:pt x="213" y="105"/>
                  <a:pt x="198" y="126"/>
                </a:cubicBezTo>
                <a:cubicBezTo>
                  <a:pt x="190" y="137"/>
                  <a:pt x="182" y="147"/>
                  <a:pt x="174" y="156"/>
                </a:cubicBezTo>
                <a:cubicBezTo>
                  <a:pt x="165" y="224"/>
                  <a:pt x="165" y="224"/>
                  <a:pt x="165" y="224"/>
                </a:cubicBezTo>
                <a:lnTo>
                  <a:pt x="136" y="262"/>
                </a:lnTo>
                <a:close/>
                <a:moveTo>
                  <a:pt x="189" y="89"/>
                </a:moveTo>
                <a:cubicBezTo>
                  <a:pt x="194" y="82"/>
                  <a:pt x="193" y="73"/>
                  <a:pt x="186" y="68"/>
                </a:cubicBezTo>
                <a:cubicBezTo>
                  <a:pt x="180" y="63"/>
                  <a:pt x="171" y="64"/>
                  <a:pt x="166" y="70"/>
                </a:cubicBezTo>
                <a:cubicBezTo>
                  <a:pt x="160" y="77"/>
                  <a:pt x="162" y="86"/>
                  <a:pt x="168" y="91"/>
                </a:cubicBezTo>
                <a:cubicBezTo>
                  <a:pt x="174" y="96"/>
                  <a:pt x="184" y="95"/>
                  <a:pt x="189" y="89"/>
                </a:cubicBezTo>
                <a:close/>
                <a:moveTo>
                  <a:pt x="233" y="52"/>
                </a:moveTo>
                <a:cubicBezTo>
                  <a:pt x="241" y="23"/>
                  <a:pt x="240" y="3"/>
                  <a:pt x="240" y="0"/>
                </a:cubicBezTo>
                <a:cubicBezTo>
                  <a:pt x="237" y="0"/>
                  <a:pt x="217" y="4"/>
                  <a:pt x="190" y="19"/>
                </a:cubicBezTo>
                <a:moveTo>
                  <a:pt x="73" y="208"/>
                </a:moveTo>
                <a:cubicBezTo>
                  <a:pt x="42" y="186"/>
                  <a:pt x="24" y="216"/>
                  <a:pt x="22" y="227"/>
                </a:cubicBezTo>
                <a:cubicBezTo>
                  <a:pt x="15" y="252"/>
                  <a:pt x="9" y="264"/>
                  <a:pt x="0" y="273"/>
                </a:cubicBezTo>
                <a:cubicBezTo>
                  <a:pt x="74" y="285"/>
                  <a:pt x="113" y="237"/>
                  <a:pt x="73" y="208"/>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14">
            <a:extLst>
              <a:ext uri="{FF2B5EF4-FFF2-40B4-BE49-F238E27FC236}">
                <a16:creationId xmlns:a16="http://schemas.microsoft.com/office/drawing/2014/main" id="{3FD8E757-1CD2-40F0-BBC1-F5583292CD06}"/>
              </a:ext>
            </a:extLst>
          </p:cNvPr>
          <p:cNvSpPr>
            <a:spLocks noChangeAspect="1" noEditPoints="1"/>
          </p:cNvSpPr>
          <p:nvPr/>
        </p:nvSpPr>
        <p:spPr bwMode="auto">
          <a:xfrm>
            <a:off x="3866144" y="5081882"/>
            <a:ext cx="586499" cy="788436"/>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10">
            <a:extLst>
              <a:ext uri="{FF2B5EF4-FFF2-40B4-BE49-F238E27FC236}">
                <a16:creationId xmlns:a16="http://schemas.microsoft.com/office/drawing/2014/main" id="{D24DFF6D-C2B0-4A28-BE62-9288ECB478F7}"/>
              </a:ext>
            </a:extLst>
          </p:cNvPr>
          <p:cNvSpPr>
            <a:spLocks noChangeAspect="1" noEditPoints="1"/>
          </p:cNvSpPr>
          <p:nvPr/>
        </p:nvSpPr>
        <p:spPr bwMode="auto">
          <a:xfrm>
            <a:off x="6607110" y="5073261"/>
            <a:ext cx="866947" cy="804011"/>
          </a:xfrm>
          <a:custGeom>
            <a:avLst/>
            <a:gdLst>
              <a:gd name="T0" fmla="*/ 240 w 283"/>
              <a:gd name="T1" fmla="*/ 191 h 262"/>
              <a:gd name="T2" fmla="*/ 106 w 283"/>
              <a:gd name="T3" fmla="*/ 191 h 262"/>
              <a:gd name="T4" fmla="*/ 66 w 283"/>
              <a:gd name="T5" fmla="*/ 161 h 262"/>
              <a:gd name="T6" fmla="*/ 47 w 283"/>
              <a:gd name="T7" fmla="*/ 40 h 262"/>
              <a:gd name="T8" fmla="*/ 44 w 283"/>
              <a:gd name="T9" fmla="*/ 21 h 262"/>
              <a:gd name="T10" fmla="*/ 41 w 283"/>
              <a:gd name="T11" fmla="*/ 0 h 262"/>
              <a:gd name="T12" fmla="*/ 0 w 283"/>
              <a:gd name="T13" fmla="*/ 0 h 262"/>
              <a:gd name="T14" fmla="*/ 71 w 283"/>
              <a:gd name="T15" fmla="*/ 171 h 262"/>
              <a:gd name="T16" fmla="*/ 263 w 283"/>
              <a:gd name="T17" fmla="*/ 144 h 262"/>
              <a:gd name="T18" fmla="*/ 274 w 283"/>
              <a:gd name="T19" fmla="*/ 83 h 262"/>
              <a:gd name="T20" fmla="*/ 279 w 283"/>
              <a:gd name="T21" fmla="*/ 59 h 262"/>
              <a:gd name="T22" fmla="*/ 283 w 283"/>
              <a:gd name="T23" fmla="*/ 40 h 262"/>
              <a:gd name="T24" fmla="*/ 47 w 283"/>
              <a:gd name="T25" fmla="*/ 40 h 262"/>
              <a:gd name="T26" fmla="*/ 108 w 283"/>
              <a:gd name="T27" fmla="*/ 213 h 262"/>
              <a:gd name="T28" fmla="*/ 83 w 283"/>
              <a:gd name="T29" fmla="*/ 238 h 262"/>
              <a:gd name="T30" fmla="*/ 108 w 283"/>
              <a:gd name="T31" fmla="*/ 262 h 262"/>
              <a:gd name="T32" fmla="*/ 132 w 283"/>
              <a:gd name="T33" fmla="*/ 238 h 262"/>
              <a:gd name="T34" fmla="*/ 108 w 283"/>
              <a:gd name="T35" fmla="*/ 213 h 262"/>
              <a:gd name="T36" fmla="*/ 216 w 283"/>
              <a:gd name="T37" fmla="*/ 213 h 262"/>
              <a:gd name="T38" fmla="*/ 191 w 283"/>
              <a:gd name="T39" fmla="*/ 238 h 262"/>
              <a:gd name="T40" fmla="*/ 216 w 283"/>
              <a:gd name="T41" fmla="*/ 262 h 262"/>
              <a:gd name="T42" fmla="*/ 240 w 283"/>
              <a:gd name="T43" fmla="*/ 238 h 262"/>
              <a:gd name="T44" fmla="*/ 216 w 283"/>
              <a:gd name="T45" fmla="*/ 213 h 262"/>
              <a:gd name="T46" fmla="*/ 104 w 283"/>
              <a:gd name="T47" fmla="*/ 139 h 262"/>
              <a:gd name="T48" fmla="*/ 94 w 283"/>
              <a:gd name="T49" fmla="*/ 69 h 262"/>
              <a:gd name="T50" fmla="*/ 143 w 283"/>
              <a:gd name="T51" fmla="*/ 69 h 262"/>
              <a:gd name="T52" fmla="*/ 146 w 283"/>
              <a:gd name="T53" fmla="*/ 132 h 262"/>
              <a:gd name="T54" fmla="*/ 189 w 283"/>
              <a:gd name="T55" fmla="*/ 126 h 262"/>
              <a:gd name="T56" fmla="*/ 191 w 283"/>
              <a:gd name="T57" fmla="*/ 69 h 262"/>
              <a:gd name="T58" fmla="*/ 239 w 283"/>
              <a:gd name="T59" fmla="*/ 68 h 262"/>
              <a:gd name="T60" fmla="*/ 231 w 283"/>
              <a:gd name="T61" fmla="*/ 11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3" h="262">
                <a:moveTo>
                  <a:pt x="240" y="191"/>
                </a:moveTo>
                <a:cubicBezTo>
                  <a:pt x="106" y="191"/>
                  <a:pt x="106" y="191"/>
                  <a:pt x="106" y="191"/>
                </a:cubicBezTo>
                <a:cubicBezTo>
                  <a:pt x="88" y="191"/>
                  <a:pt x="69" y="179"/>
                  <a:pt x="66" y="161"/>
                </a:cubicBezTo>
                <a:cubicBezTo>
                  <a:pt x="47" y="40"/>
                  <a:pt x="47" y="40"/>
                  <a:pt x="47" y="40"/>
                </a:cubicBezTo>
                <a:moveTo>
                  <a:pt x="44" y="21"/>
                </a:moveTo>
                <a:cubicBezTo>
                  <a:pt x="41" y="0"/>
                  <a:pt x="41" y="0"/>
                  <a:pt x="41" y="0"/>
                </a:cubicBezTo>
                <a:cubicBezTo>
                  <a:pt x="0" y="0"/>
                  <a:pt x="0" y="0"/>
                  <a:pt x="0" y="0"/>
                </a:cubicBezTo>
                <a:moveTo>
                  <a:pt x="71" y="171"/>
                </a:moveTo>
                <a:cubicBezTo>
                  <a:pt x="263" y="144"/>
                  <a:pt x="263" y="144"/>
                  <a:pt x="263" y="144"/>
                </a:cubicBezTo>
                <a:cubicBezTo>
                  <a:pt x="274" y="83"/>
                  <a:pt x="274" y="83"/>
                  <a:pt x="274" y="83"/>
                </a:cubicBezTo>
                <a:moveTo>
                  <a:pt x="279" y="59"/>
                </a:moveTo>
                <a:cubicBezTo>
                  <a:pt x="283" y="40"/>
                  <a:pt x="283" y="40"/>
                  <a:pt x="283" y="40"/>
                </a:cubicBezTo>
                <a:cubicBezTo>
                  <a:pt x="47" y="40"/>
                  <a:pt x="47" y="40"/>
                  <a:pt x="47" y="40"/>
                </a:cubicBezTo>
                <a:moveTo>
                  <a:pt x="108" y="213"/>
                </a:moveTo>
                <a:cubicBezTo>
                  <a:pt x="94" y="213"/>
                  <a:pt x="83" y="224"/>
                  <a:pt x="83" y="238"/>
                </a:cubicBezTo>
                <a:cubicBezTo>
                  <a:pt x="83" y="251"/>
                  <a:pt x="94" y="262"/>
                  <a:pt x="108" y="262"/>
                </a:cubicBezTo>
                <a:cubicBezTo>
                  <a:pt x="121" y="262"/>
                  <a:pt x="132" y="251"/>
                  <a:pt x="132" y="238"/>
                </a:cubicBezTo>
                <a:cubicBezTo>
                  <a:pt x="132" y="224"/>
                  <a:pt x="121" y="213"/>
                  <a:pt x="108" y="213"/>
                </a:cubicBezTo>
                <a:close/>
                <a:moveTo>
                  <a:pt x="216" y="213"/>
                </a:moveTo>
                <a:cubicBezTo>
                  <a:pt x="202" y="213"/>
                  <a:pt x="191" y="224"/>
                  <a:pt x="191" y="238"/>
                </a:cubicBezTo>
                <a:cubicBezTo>
                  <a:pt x="191" y="251"/>
                  <a:pt x="202" y="262"/>
                  <a:pt x="216" y="262"/>
                </a:cubicBezTo>
                <a:cubicBezTo>
                  <a:pt x="229" y="262"/>
                  <a:pt x="240" y="251"/>
                  <a:pt x="240" y="238"/>
                </a:cubicBezTo>
                <a:cubicBezTo>
                  <a:pt x="240" y="224"/>
                  <a:pt x="229" y="213"/>
                  <a:pt x="216" y="213"/>
                </a:cubicBezTo>
                <a:close/>
                <a:moveTo>
                  <a:pt x="104" y="139"/>
                </a:moveTo>
                <a:cubicBezTo>
                  <a:pt x="94" y="69"/>
                  <a:pt x="94" y="69"/>
                  <a:pt x="94" y="69"/>
                </a:cubicBezTo>
                <a:moveTo>
                  <a:pt x="143" y="69"/>
                </a:moveTo>
                <a:cubicBezTo>
                  <a:pt x="146" y="132"/>
                  <a:pt x="146" y="132"/>
                  <a:pt x="146" y="132"/>
                </a:cubicBezTo>
                <a:moveTo>
                  <a:pt x="189" y="126"/>
                </a:moveTo>
                <a:cubicBezTo>
                  <a:pt x="191" y="69"/>
                  <a:pt x="191" y="69"/>
                  <a:pt x="191" y="69"/>
                </a:cubicBezTo>
                <a:moveTo>
                  <a:pt x="239" y="68"/>
                </a:moveTo>
                <a:cubicBezTo>
                  <a:pt x="231" y="119"/>
                  <a:pt x="231" y="119"/>
                  <a:pt x="231" y="119"/>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9">
            <a:extLst>
              <a:ext uri="{FF2B5EF4-FFF2-40B4-BE49-F238E27FC236}">
                <a16:creationId xmlns:a16="http://schemas.microsoft.com/office/drawing/2014/main" id="{33C708DA-7828-49FF-B9C9-36D4A223DC45}"/>
              </a:ext>
            </a:extLst>
          </p:cNvPr>
          <p:cNvSpPr>
            <a:spLocks noChangeAspect="1"/>
          </p:cNvSpPr>
          <p:nvPr/>
        </p:nvSpPr>
        <p:spPr bwMode="auto">
          <a:xfrm>
            <a:off x="5084348" y="5024782"/>
            <a:ext cx="850524" cy="891593"/>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38">
            <a:extLst>
              <a:ext uri="{FF2B5EF4-FFF2-40B4-BE49-F238E27FC236}">
                <a16:creationId xmlns:a16="http://schemas.microsoft.com/office/drawing/2014/main" id="{E1E3CE2D-4FDA-4686-8E31-F20D2C173C20}"/>
              </a:ext>
            </a:extLst>
          </p:cNvPr>
          <p:cNvSpPr>
            <a:spLocks noChangeAspect="1" noEditPoints="1"/>
          </p:cNvSpPr>
          <p:nvPr/>
        </p:nvSpPr>
        <p:spPr bwMode="auto">
          <a:xfrm>
            <a:off x="1199245" y="5047514"/>
            <a:ext cx="841799" cy="850525"/>
          </a:xfrm>
          <a:custGeom>
            <a:avLst/>
            <a:gdLst>
              <a:gd name="T0" fmla="*/ 38 w 277"/>
              <a:gd name="T1" fmla="*/ 174 h 279"/>
              <a:gd name="T2" fmla="*/ 99 w 277"/>
              <a:gd name="T3" fmla="*/ 164 h 279"/>
              <a:gd name="T4" fmla="*/ 149 w 277"/>
              <a:gd name="T5" fmla="*/ 182 h 279"/>
              <a:gd name="T6" fmla="*/ 222 w 277"/>
              <a:gd name="T7" fmla="*/ 199 h 279"/>
              <a:gd name="T8" fmla="*/ 188 w 277"/>
              <a:gd name="T9" fmla="*/ 216 h 279"/>
              <a:gd name="T10" fmla="*/ 142 w 277"/>
              <a:gd name="T11" fmla="*/ 216 h 279"/>
              <a:gd name="T12" fmla="*/ 191 w 277"/>
              <a:gd name="T13" fmla="*/ 236 h 279"/>
              <a:gd name="T14" fmla="*/ 251 w 277"/>
              <a:gd name="T15" fmla="*/ 216 h 279"/>
              <a:gd name="T16" fmla="*/ 273 w 277"/>
              <a:gd name="T17" fmla="*/ 214 h 279"/>
              <a:gd name="T18" fmla="*/ 270 w 277"/>
              <a:gd name="T19" fmla="*/ 232 h 279"/>
              <a:gd name="T20" fmla="*/ 220 w 277"/>
              <a:gd name="T21" fmla="*/ 266 h 279"/>
              <a:gd name="T22" fmla="*/ 137 w 277"/>
              <a:gd name="T23" fmla="*/ 272 h 279"/>
              <a:gd name="T24" fmla="*/ 56 w 277"/>
              <a:gd name="T25" fmla="*/ 239 h 279"/>
              <a:gd name="T26" fmla="*/ 38 w 277"/>
              <a:gd name="T27" fmla="*/ 237 h 279"/>
              <a:gd name="T28" fmla="*/ 38 w 277"/>
              <a:gd name="T29" fmla="*/ 174 h 279"/>
              <a:gd name="T30" fmla="*/ 26 w 277"/>
              <a:gd name="T31" fmla="*/ 162 h 279"/>
              <a:gd name="T32" fmla="*/ 0 w 277"/>
              <a:gd name="T33" fmla="*/ 162 h 279"/>
              <a:gd name="T34" fmla="*/ 0 w 277"/>
              <a:gd name="T35" fmla="*/ 246 h 279"/>
              <a:gd name="T36" fmla="*/ 26 w 277"/>
              <a:gd name="T37" fmla="*/ 246 h 279"/>
              <a:gd name="T38" fmla="*/ 213 w 277"/>
              <a:gd name="T39" fmla="*/ 0 h 279"/>
              <a:gd name="T40" fmla="*/ 112 w 277"/>
              <a:gd name="T41" fmla="*/ 0 h 279"/>
              <a:gd name="T42" fmla="*/ 214 w 277"/>
              <a:gd name="T43" fmla="*/ 0 h 279"/>
              <a:gd name="T44" fmla="*/ 177 w 277"/>
              <a:gd name="T45" fmla="*/ 33 h 279"/>
              <a:gd name="T46" fmla="*/ 177 w 277"/>
              <a:gd name="T47" fmla="*/ 135 h 279"/>
              <a:gd name="T48" fmla="*/ 213 w 277"/>
              <a:gd name="T49" fmla="*/ 101 h 279"/>
              <a:gd name="T50" fmla="*/ 213 w 277"/>
              <a:gd name="T51" fmla="*/ 0 h 279"/>
              <a:gd name="T52" fmla="*/ 75 w 277"/>
              <a:gd name="T53" fmla="*/ 33 h 279"/>
              <a:gd name="T54" fmla="*/ 112 w 277"/>
              <a:gd name="T55" fmla="*/ 0 h 279"/>
              <a:gd name="T56" fmla="*/ 177 w 277"/>
              <a:gd name="T57" fmla="*/ 33 h 279"/>
              <a:gd name="T58" fmla="*/ 76 w 277"/>
              <a:gd name="T59" fmla="*/ 33 h 279"/>
              <a:gd name="T60" fmla="*/ 76 w 277"/>
              <a:gd name="T61" fmla="*/ 135 h 279"/>
              <a:gd name="T62" fmla="*/ 177 w 277"/>
              <a:gd name="T63" fmla="*/ 135 h 279"/>
              <a:gd name="T64" fmla="*/ 177 w 277"/>
              <a:gd name="T65" fmla="*/ 56 h 279"/>
              <a:gd name="T66" fmla="*/ 107 w 277"/>
              <a:gd name="T67" fmla="*/ 35 h 279"/>
              <a:gd name="T68" fmla="*/ 107 w 277"/>
              <a:gd name="T69" fmla="*/ 85 h 279"/>
              <a:gd name="T70" fmla="*/ 128 w 277"/>
              <a:gd name="T71" fmla="*/ 76 h 279"/>
              <a:gd name="T72" fmla="*/ 147 w 277"/>
              <a:gd name="T73" fmla="*/ 85 h 279"/>
              <a:gd name="T74" fmla="*/ 147 w 277"/>
              <a:gd name="T75" fmla="*/ 3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279">
                <a:moveTo>
                  <a:pt x="38" y="174"/>
                </a:moveTo>
                <a:cubicBezTo>
                  <a:pt x="38" y="174"/>
                  <a:pt x="72" y="157"/>
                  <a:pt x="99" y="164"/>
                </a:cubicBezTo>
                <a:cubicBezTo>
                  <a:pt x="126" y="171"/>
                  <a:pt x="131" y="175"/>
                  <a:pt x="149" y="182"/>
                </a:cubicBezTo>
                <a:cubicBezTo>
                  <a:pt x="170" y="190"/>
                  <a:pt x="218" y="185"/>
                  <a:pt x="222" y="199"/>
                </a:cubicBezTo>
                <a:cubicBezTo>
                  <a:pt x="224" y="210"/>
                  <a:pt x="209" y="221"/>
                  <a:pt x="188" y="216"/>
                </a:cubicBezTo>
                <a:cubicBezTo>
                  <a:pt x="173" y="213"/>
                  <a:pt x="146" y="214"/>
                  <a:pt x="142" y="216"/>
                </a:cubicBezTo>
                <a:cubicBezTo>
                  <a:pt x="142" y="216"/>
                  <a:pt x="169" y="235"/>
                  <a:pt x="191" y="236"/>
                </a:cubicBezTo>
                <a:cubicBezTo>
                  <a:pt x="214" y="237"/>
                  <a:pt x="240" y="224"/>
                  <a:pt x="251" y="216"/>
                </a:cubicBezTo>
                <a:cubicBezTo>
                  <a:pt x="260" y="210"/>
                  <a:pt x="269" y="210"/>
                  <a:pt x="273" y="214"/>
                </a:cubicBezTo>
                <a:cubicBezTo>
                  <a:pt x="277" y="218"/>
                  <a:pt x="277" y="225"/>
                  <a:pt x="270" y="232"/>
                </a:cubicBezTo>
                <a:cubicBezTo>
                  <a:pt x="264" y="238"/>
                  <a:pt x="231" y="261"/>
                  <a:pt x="220" y="266"/>
                </a:cubicBezTo>
                <a:cubicBezTo>
                  <a:pt x="211" y="271"/>
                  <a:pt x="155" y="279"/>
                  <a:pt x="137" y="272"/>
                </a:cubicBezTo>
                <a:cubicBezTo>
                  <a:pt x="121" y="266"/>
                  <a:pt x="68" y="243"/>
                  <a:pt x="56" y="239"/>
                </a:cubicBezTo>
                <a:cubicBezTo>
                  <a:pt x="50" y="237"/>
                  <a:pt x="38" y="237"/>
                  <a:pt x="38" y="237"/>
                </a:cubicBezTo>
                <a:lnTo>
                  <a:pt x="38" y="174"/>
                </a:lnTo>
                <a:close/>
                <a:moveTo>
                  <a:pt x="26" y="162"/>
                </a:moveTo>
                <a:cubicBezTo>
                  <a:pt x="0" y="162"/>
                  <a:pt x="0" y="162"/>
                  <a:pt x="0" y="162"/>
                </a:cubicBezTo>
                <a:cubicBezTo>
                  <a:pt x="0" y="246"/>
                  <a:pt x="0" y="246"/>
                  <a:pt x="0" y="246"/>
                </a:cubicBezTo>
                <a:cubicBezTo>
                  <a:pt x="26" y="246"/>
                  <a:pt x="26" y="246"/>
                  <a:pt x="26" y="246"/>
                </a:cubicBezTo>
                <a:moveTo>
                  <a:pt x="213" y="0"/>
                </a:moveTo>
                <a:cubicBezTo>
                  <a:pt x="112" y="0"/>
                  <a:pt x="112" y="0"/>
                  <a:pt x="112" y="0"/>
                </a:cubicBezTo>
                <a:moveTo>
                  <a:pt x="214" y="0"/>
                </a:moveTo>
                <a:cubicBezTo>
                  <a:pt x="177" y="33"/>
                  <a:pt x="177" y="33"/>
                  <a:pt x="177" y="33"/>
                </a:cubicBezTo>
                <a:moveTo>
                  <a:pt x="177" y="135"/>
                </a:moveTo>
                <a:cubicBezTo>
                  <a:pt x="213" y="101"/>
                  <a:pt x="213" y="101"/>
                  <a:pt x="213" y="101"/>
                </a:cubicBezTo>
                <a:cubicBezTo>
                  <a:pt x="213" y="0"/>
                  <a:pt x="213" y="0"/>
                  <a:pt x="213" y="0"/>
                </a:cubicBezTo>
                <a:moveTo>
                  <a:pt x="75" y="33"/>
                </a:moveTo>
                <a:cubicBezTo>
                  <a:pt x="112" y="0"/>
                  <a:pt x="112" y="0"/>
                  <a:pt x="112" y="0"/>
                </a:cubicBezTo>
                <a:moveTo>
                  <a:pt x="177" y="33"/>
                </a:moveTo>
                <a:cubicBezTo>
                  <a:pt x="76" y="33"/>
                  <a:pt x="76" y="33"/>
                  <a:pt x="76" y="33"/>
                </a:cubicBezTo>
                <a:cubicBezTo>
                  <a:pt x="76" y="135"/>
                  <a:pt x="76" y="135"/>
                  <a:pt x="76" y="135"/>
                </a:cubicBezTo>
                <a:cubicBezTo>
                  <a:pt x="177" y="135"/>
                  <a:pt x="177" y="135"/>
                  <a:pt x="177" y="135"/>
                </a:cubicBezTo>
                <a:cubicBezTo>
                  <a:pt x="177" y="56"/>
                  <a:pt x="177" y="56"/>
                  <a:pt x="177" y="56"/>
                </a:cubicBezTo>
                <a:moveTo>
                  <a:pt x="107" y="35"/>
                </a:moveTo>
                <a:cubicBezTo>
                  <a:pt x="107" y="85"/>
                  <a:pt x="107" y="85"/>
                  <a:pt x="107" y="85"/>
                </a:cubicBezTo>
                <a:cubicBezTo>
                  <a:pt x="128" y="76"/>
                  <a:pt x="128" y="76"/>
                  <a:pt x="128" y="76"/>
                </a:cubicBezTo>
                <a:cubicBezTo>
                  <a:pt x="147" y="85"/>
                  <a:pt x="147" y="85"/>
                  <a:pt x="147" y="85"/>
                </a:cubicBezTo>
                <a:cubicBezTo>
                  <a:pt x="147" y="35"/>
                  <a:pt x="147" y="35"/>
                  <a:pt x="147" y="35"/>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84">
            <a:extLst>
              <a:ext uri="{FF2B5EF4-FFF2-40B4-BE49-F238E27FC236}">
                <a16:creationId xmlns:a16="http://schemas.microsoft.com/office/drawing/2014/main" id="{275AB1F7-D8B6-480E-9A82-FA03B87D46E8}"/>
              </a:ext>
            </a:extLst>
          </p:cNvPr>
          <p:cNvSpPr>
            <a:spLocks noChangeAspect="1" noEditPoints="1"/>
          </p:cNvSpPr>
          <p:nvPr/>
        </p:nvSpPr>
        <p:spPr bwMode="auto">
          <a:xfrm>
            <a:off x="2698227" y="5058109"/>
            <a:ext cx="552839" cy="831384"/>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830439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Shutter Circle Fragments Diagram - 8 Phases </a:t>
            </a:r>
          </a:p>
        </p:txBody>
      </p:sp>
      <p:grpSp>
        <p:nvGrpSpPr>
          <p:cNvPr id="11" name="Grupa 10">
            <a:extLst>
              <a:ext uri="{FF2B5EF4-FFF2-40B4-BE49-F238E27FC236}">
                <a16:creationId xmlns:a16="http://schemas.microsoft.com/office/drawing/2014/main" id="{2613522E-4448-4D9A-AD0C-F8099D7FB11F}"/>
              </a:ext>
            </a:extLst>
          </p:cNvPr>
          <p:cNvGrpSpPr/>
          <p:nvPr/>
        </p:nvGrpSpPr>
        <p:grpSpPr>
          <a:xfrm>
            <a:off x="4523011" y="1953847"/>
            <a:ext cx="3146286" cy="3155628"/>
            <a:chOff x="4523011" y="1953847"/>
            <a:chExt cx="3146286" cy="3155628"/>
          </a:xfrm>
        </p:grpSpPr>
        <p:sp>
          <p:nvSpPr>
            <p:cNvPr id="38" name="Freeform 38"/>
            <p:cNvSpPr>
              <a:spLocks/>
            </p:cNvSpPr>
            <p:nvPr/>
          </p:nvSpPr>
          <p:spPr bwMode="auto">
            <a:xfrm rot="20700000">
              <a:off x="4925708" y="4250638"/>
              <a:ext cx="1732787" cy="858837"/>
            </a:xfrm>
            <a:custGeom>
              <a:avLst/>
              <a:gdLst>
                <a:gd name="T0" fmla="*/ 535 w 790"/>
                <a:gd name="T1" fmla="*/ 39 h 392"/>
                <a:gd name="T2" fmla="*/ 535 w 790"/>
                <a:gd name="T3" fmla="*/ 39 h 392"/>
                <a:gd name="T4" fmla="*/ 0 w 790"/>
                <a:gd name="T5" fmla="*/ 0 h 392"/>
                <a:gd name="T6" fmla="*/ 393 w 790"/>
                <a:gd name="T7" fmla="*/ 392 h 392"/>
                <a:gd name="T8" fmla="*/ 790 w 790"/>
                <a:gd name="T9" fmla="*/ 39 h 392"/>
                <a:gd name="T10" fmla="*/ 535 w 790"/>
                <a:gd name="T11" fmla="*/ 39 h 392"/>
              </a:gdLst>
              <a:ahLst/>
              <a:cxnLst>
                <a:cxn ang="0">
                  <a:pos x="T0" y="T1"/>
                </a:cxn>
                <a:cxn ang="0">
                  <a:pos x="T2" y="T3"/>
                </a:cxn>
                <a:cxn ang="0">
                  <a:pos x="T4" y="T5"/>
                </a:cxn>
                <a:cxn ang="0">
                  <a:pos x="T6" y="T7"/>
                </a:cxn>
                <a:cxn ang="0">
                  <a:pos x="T8" y="T9"/>
                </a:cxn>
                <a:cxn ang="0">
                  <a:pos x="T10" y="T11"/>
                </a:cxn>
              </a:cxnLst>
              <a:rect l="0" t="0" r="r" b="b"/>
              <a:pathLst>
                <a:path w="790" h="392">
                  <a:moveTo>
                    <a:pt x="535" y="39"/>
                  </a:moveTo>
                  <a:cubicBezTo>
                    <a:pt x="535" y="39"/>
                    <a:pt x="535" y="39"/>
                    <a:pt x="535" y="39"/>
                  </a:cubicBezTo>
                  <a:cubicBezTo>
                    <a:pt x="0" y="0"/>
                    <a:pt x="0" y="0"/>
                    <a:pt x="0" y="0"/>
                  </a:cubicBezTo>
                  <a:cubicBezTo>
                    <a:pt x="73" y="178"/>
                    <a:pt x="215" y="319"/>
                    <a:pt x="393" y="392"/>
                  </a:cubicBezTo>
                  <a:cubicBezTo>
                    <a:pt x="790" y="39"/>
                    <a:pt x="790" y="39"/>
                    <a:pt x="790" y="39"/>
                  </a:cubicBezTo>
                  <a:lnTo>
                    <a:pt x="535" y="39"/>
                  </a:lnTo>
                  <a:close/>
                </a:path>
              </a:pathLst>
            </a:custGeom>
            <a:solidFill>
              <a:schemeClr val="accent5">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rot="20700000">
              <a:off x="4563088" y="3166681"/>
              <a:ext cx="1291595" cy="1290718"/>
            </a:xfrm>
            <a:custGeom>
              <a:avLst/>
              <a:gdLst>
                <a:gd name="T0" fmla="*/ 413 w 589"/>
                <a:gd name="T1" fmla="*/ 399 h 589"/>
                <a:gd name="T2" fmla="*/ 413 w 589"/>
                <a:gd name="T3" fmla="*/ 399 h 589"/>
                <a:gd name="T4" fmla="*/ 55 w 589"/>
                <a:gd name="T5" fmla="*/ 0 h 589"/>
                <a:gd name="T6" fmla="*/ 0 w 589"/>
                <a:gd name="T7" fmla="*/ 277 h 589"/>
                <a:gd name="T8" fmla="*/ 54 w 589"/>
                <a:gd name="T9" fmla="*/ 550 h 589"/>
                <a:gd name="T10" fmla="*/ 589 w 589"/>
                <a:gd name="T11" fmla="*/ 589 h 589"/>
                <a:gd name="T12" fmla="*/ 413 w 589"/>
                <a:gd name="T13" fmla="*/ 399 h 589"/>
              </a:gdLst>
              <a:ahLst/>
              <a:cxnLst>
                <a:cxn ang="0">
                  <a:pos x="T0" y="T1"/>
                </a:cxn>
                <a:cxn ang="0">
                  <a:pos x="T2" y="T3"/>
                </a:cxn>
                <a:cxn ang="0">
                  <a:pos x="T4" y="T5"/>
                </a:cxn>
                <a:cxn ang="0">
                  <a:pos x="T6" y="T7"/>
                </a:cxn>
                <a:cxn ang="0">
                  <a:pos x="T8" y="T9"/>
                </a:cxn>
                <a:cxn ang="0">
                  <a:pos x="T10" y="T11"/>
                </a:cxn>
                <a:cxn ang="0">
                  <a:pos x="T12" y="T13"/>
                </a:cxn>
              </a:cxnLst>
              <a:rect l="0" t="0" r="r" b="b"/>
              <a:pathLst>
                <a:path w="589" h="589">
                  <a:moveTo>
                    <a:pt x="413" y="399"/>
                  </a:moveTo>
                  <a:cubicBezTo>
                    <a:pt x="413" y="399"/>
                    <a:pt x="413" y="399"/>
                    <a:pt x="413" y="399"/>
                  </a:cubicBezTo>
                  <a:cubicBezTo>
                    <a:pt x="55" y="0"/>
                    <a:pt x="55" y="0"/>
                    <a:pt x="55" y="0"/>
                  </a:cubicBezTo>
                  <a:cubicBezTo>
                    <a:pt x="20" y="85"/>
                    <a:pt x="0" y="179"/>
                    <a:pt x="0" y="277"/>
                  </a:cubicBezTo>
                  <a:cubicBezTo>
                    <a:pt x="0" y="373"/>
                    <a:pt x="19" y="466"/>
                    <a:pt x="54" y="550"/>
                  </a:cubicBezTo>
                  <a:cubicBezTo>
                    <a:pt x="589" y="589"/>
                    <a:pt x="589" y="589"/>
                    <a:pt x="589" y="589"/>
                  </a:cubicBezTo>
                  <a:lnTo>
                    <a:pt x="413" y="399"/>
                  </a:lnTo>
                  <a:close/>
                </a:path>
              </a:pathLst>
            </a:custGeom>
            <a:solidFill>
              <a:schemeClr val="accent6"/>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rot="20700000">
              <a:off x="4523011" y="2362896"/>
              <a:ext cx="855323" cy="1725064"/>
            </a:xfrm>
            <a:custGeom>
              <a:avLst/>
              <a:gdLst>
                <a:gd name="T0" fmla="*/ 0 w 390"/>
                <a:gd name="T1" fmla="*/ 388 h 787"/>
                <a:gd name="T2" fmla="*/ 358 w 390"/>
                <a:gd name="T3" fmla="*/ 787 h 787"/>
                <a:gd name="T4" fmla="*/ 358 w 390"/>
                <a:gd name="T5" fmla="*/ 533 h 787"/>
                <a:gd name="T6" fmla="*/ 358 w 390"/>
                <a:gd name="T7" fmla="*/ 533 h 787"/>
                <a:gd name="T8" fmla="*/ 390 w 390"/>
                <a:gd name="T9" fmla="*/ 0 h 787"/>
                <a:gd name="T10" fmla="*/ 0 w 390"/>
                <a:gd name="T11" fmla="*/ 388 h 787"/>
              </a:gdLst>
              <a:ahLst/>
              <a:cxnLst>
                <a:cxn ang="0">
                  <a:pos x="T0" y="T1"/>
                </a:cxn>
                <a:cxn ang="0">
                  <a:pos x="T2" y="T3"/>
                </a:cxn>
                <a:cxn ang="0">
                  <a:pos x="T4" y="T5"/>
                </a:cxn>
                <a:cxn ang="0">
                  <a:pos x="T6" y="T7"/>
                </a:cxn>
                <a:cxn ang="0">
                  <a:pos x="T8" y="T9"/>
                </a:cxn>
                <a:cxn ang="0">
                  <a:pos x="T10" y="T11"/>
                </a:cxn>
              </a:cxnLst>
              <a:rect l="0" t="0" r="r" b="b"/>
              <a:pathLst>
                <a:path w="390" h="787">
                  <a:moveTo>
                    <a:pt x="0" y="388"/>
                  </a:moveTo>
                  <a:cubicBezTo>
                    <a:pt x="358" y="787"/>
                    <a:pt x="358" y="787"/>
                    <a:pt x="358" y="787"/>
                  </a:cubicBezTo>
                  <a:cubicBezTo>
                    <a:pt x="358" y="533"/>
                    <a:pt x="358" y="533"/>
                    <a:pt x="358" y="533"/>
                  </a:cubicBezTo>
                  <a:cubicBezTo>
                    <a:pt x="358" y="533"/>
                    <a:pt x="358" y="533"/>
                    <a:pt x="358" y="533"/>
                  </a:cubicBezTo>
                  <a:cubicBezTo>
                    <a:pt x="390" y="0"/>
                    <a:pt x="390" y="0"/>
                    <a:pt x="390" y="0"/>
                  </a:cubicBezTo>
                  <a:cubicBezTo>
                    <a:pt x="214" y="72"/>
                    <a:pt x="73" y="212"/>
                    <a:pt x="0" y="388"/>
                  </a:cubicBezTo>
                  <a:close/>
                </a:path>
              </a:pathLst>
            </a:custGeom>
            <a:solidFill>
              <a:schemeClr val="accent5"/>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rot="20700000">
              <a:off x="5186881" y="2001040"/>
              <a:ext cx="1257152" cy="1286614"/>
            </a:xfrm>
            <a:custGeom>
              <a:avLst/>
              <a:gdLst>
                <a:gd name="T0" fmla="*/ 306 w 573"/>
                <a:gd name="T1" fmla="*/ 0 h 587"/>
                <a:gd name="T2" fmla="*/ 32 w 573"/>
                <a:gd name="T3" fmla="*/ 54 h 587"/>
                <a:gd name="T4" fmla="*/ 0 w 573"/>
                <a:gd name="T5" fmla="*/ 587 h 587"/>
                <a:gd name="T6" fmla="*/ 176 w 573"/>
                <a:gd name="T7" fmla="*/ 411 h 587"/>
                <a:gd name="T8" fmla="*/ 176 w 573"/>
                <a:gd name="T9" fmla="*/ 411 h 587"/>
                <a:gd name="T10" fmla="*/ 573 w 573"/>
                <a:gd name="T11" fmla="*/ 51 h 587"/>
                <a:gd name="T12" fmla="*/ 306 w 573"/>
                <a:gd name="T13" fmla="*/ 0 h 587"/>
              </a:gdLst>
              <a:ahLst/>
              <a:cxnLst>
                <a:cxn ang="0">
                  <a:pos x="T0" y="T1"/>
                </a:cxn>
                <a:cxn ang="0">
                  <a:pos x="T2" y="T3"/>
                </a:cxn>
                <a:cxn ang="0">
                  <a:pos x="T4" y="T5"/>
                </a:cxn>
                <a:cxn ang="0">
                  <a:pos x="T6" y="T7"/>
                </a:cxn>
                <a:cxn ang="0">
                  <a:pos x="T8" y="T9"/>
                </a:cxn>
                <a:cxn ang="0">
                  <a:pos x="T10" y="T11"/>
                </a:cxn>
                <a:cxn ang="0">
                  <a:pos x="T12" y="T13"/>
                </a:cxn>
              </a:cxnLst>
              <a:rect l="0" t="0" r="r" b="b"/>
              <a:pathLst>
                <a:path w="573" h="587">
                  <a:moveTo>
                    <a:pt x="306" y="0"/>
                  </a:moveTo>
                  <a:cubicBezTo>
                    <a:pt x="209" y="0"/>
                    <a:pt x="117" y="19"/>
                    <a:pt x="32" y="54"/>
                  </a:cubicBezTo>
                  <a:cubicBezTo>
                    <a:pt x="0" y="587"/>
                    <a:pt x="0" y="587"/>
                    <a:pt x="0" y="587"/>
                  </a:cubicBezTo>
                  <a:cubicBezTo>
                    <a:pt x="176" y="411"/>
                    <a:pt x="176" y="411"/>
                    <a:pt x="176" y="411"/>
                  </a:cubicBezTo>
                  <a:cubicBezTo>
                    <a:pt x="176" y="411"/>
                    <a:pt x="176" y="411"/>
                    <a:pt x="176" y="411"/>
                  </a:cubicBezTo>
                  <a:cubicBezTo>
                    <a:pt x="573" y="51"/>
                    <a:pt x="573" y="51"/>
                    <a:pt x="573" y="51"/>
                  </a:cubicBezTo>
                  <a:cubicBezTo>
                    <a:pt x="490" y="18"/>
                    <a:pt x="400" y="0"/>
                    <a:pt x="306" y="0"/>
                  </a:cubicBezTo>
                  <a:close/>
                </a:path>
              </a:pathLst>
            </a:custGeom>
            <a:solidFill>
              <a:schemeClr val="accent6">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rot="20700000">
              <a:off x="5525083" y="1953847"/>
              <a:ext cx="1739348" cy="857195"/>
            </a:xfrm>
            <a:custGeom>
              <a:avLst/>
              <a:gdLst>
                <a:gd name="T0" fmla="*/ 397 w 793"/>
                <a:gd name="T1" fmla="*/ 0 h 391"/>
                <a:gd name="T2" fmla="*/ 0 w 793"/>
                <a:gd name="T3" fmla="*/ 360 h 391"/>
                <a:gd name="T4" fmla="*/ 255 w 793"/>
                <a:gd name="T5" fmla="*/ 360 h 391"/>
                <a:gd name="T6" fmla="*/ 255 w 793"/>
                <a:gd name="T7" fmla="*/ 360 h 391"/>
                <a:gd name="T8" fmla="*/ 793 w 793"/>
                <a:gd name="T9" fmla="*/ 391 h 391"/>
                <a:gd name="T10" fmla="*/ 397 w 793"/>
                <a:gd name="T11" fmla="*/ 0 h 391"/>
              </a:gdLst>
              <a:ahLst/>
              <a:cxnLst>
                <a:cxn ang="0">
                  <a:pos x="T0" y="T1"/>
                </a:cxn>
                <a:cxn ang="0">
                  <a:pos x="T2" y="T3"/>
                </a:cxn>
                <a:cxn ang="0">
                  <a:pos x="T4" y="T5"/>
                </a:cxn>
                <a:cxn ang="0">
                  <a:pos x="T6" y="T7"/>
                </a:cxn>
                <a:cxn ang="0">
                  <a:pos x="T8" y="T9"/>
                </a:cxn>
                <a:cxn ang="0">
                  <a:pos x="T10" y="T11"/>
                </a:cxn>
              </a:cxnLst>
              <a:rect l="0" t="0" r="r" b="b"/>
              <a:pathLst>
                <a:path w="793" h="391">
                  <a:moveTo>
                    <a:pt x="397" y="0"/>
                  </a:moveTo>
                  <a:cubicBezTo>
                    <a:pt x="0" y="360"/>
                    <a:pt x="0" y="360"/>
                    <a:pt x="0" y="360"/>
                  </a:cubicBezTo>
                  <a:cubicBezTo>
                    <a:pt x="255" y="360"/>
                    <a:pt x="255" y="360"/>
                    <a:pt x="255" y="360"/>
                  </a:cubicBezTo>
                  <a:cubicBezTo>
                    <a:pt x="255" y="360"/>
                    <a:pt x="255" y="360"/>
                    <a:pt x="255" y="360"/>
                  </a:cubicBezTo>
                  <a:cubicBezTo>
                    <a:pt x="793" y="391"/>
                    <a:pt x="793" y="391"/>
                    <a:pt x="793" y="391"/>
                  </a:cubicBezTo>
                  <a:cubicBezTo>
                    <a:pt x="719" y="214"/>
                    <a:pt x="576" y="72"/>
                    <a:pt x="397" y="0"/>
                  </a:cubicBezTo>
                  <a:close/>
                </a:path>
              </a:pathLst>
            </a:custGeom>
            <a:solidFill>
              <a:schemeClr val="accent4">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rot="20700000">
              <a:off x="6800853" y="2960838"/>
              <a:ext cx="868444" cy="1750517"/>
            </a:xfrm>
            <a:custGeom>
              <a:avLst/>
              <a:gdLst>
                <a:gd name="T0" fmla="*/ 396 w 396"/>
                <a:gd name="T1" fmla="*/ 407 h 799"/>
                <a:gd name="T2" fmla="*/ 47 w 396"/>
                <a:gd name="T3" fmla="*/ 0 h 799"/>
                <a:gd name="T4" fmla="*/ 47 w 396"/>
                <a:gd name="T5" fmla="*/ 254 h 799"/>
                <a:gd name="T6" fmla="*/ 47 w 396"/>
                <a:gd name="T7" fmla="*/ 254 h 799"/>
                <a:gd name="T8" fmla="*/ 0 w 396"/>
                <a:gd name="T9" fmla="*/ 799 h 799"/>
                <a:gd name="T10" fmla="*/ 396 w 396"/>
                <a:gd name="T11" fmla="*/ 407 h 799"/>
              </a:gdLst>
              <a:ahLst/>
              <a:cxnLst>
                <a:cxn ang="0">
                  <a:pos x="T0" y="T1"/>
                </a:cxn>
                <a:cxn ang="0">
                  <a:pos x="T2" y="T3"/>
                </a:cxn>
                <a:cxn ang="0">
                  <a:pos x="T4" y="T5"/>
                </a:cxn>
                <a:cxn ang="0">
                  <a:pos x="T6" y="T7"/>
                </a:cxn>
                <a:cxn ang="0">
                  <a:pos x="T8" y="T9"/>
                </a:cxn>
                <a:cxn ang="0">
                  <a:pos x="T10" y="T11"/>
                </a:cxn>
              </a:cxnLst>
              <a:rect l="0" t="0" r="r" b="b"/>
              <a:pathLst>
                <a:path w="396" h="799">
                  <a:moveTo>
                    <a:pt x="396" y="407"/>
                  </a:moveTo>
                  <a:cubicBezTo>
                    <a:pt x="47" y="0"/>
                    <a:pt x="47" y="0"/>
                    <a:pt x="47" y="0"/>
                  </a:cubicBezTo>
                  <a:cubicBezTo>
                    <a:pt x="47" y="254"/>
                    <a:pt x="47" y="254"/>
                    <a:pt x="47" y="254"/>
                  </a:cubicBezTo>
                  <a:cubicBezTo>
                    <a:pt x="47" y="254"/>
                    <a:pt x="47" y="254"/>
                    <a:pt x="47" y="254"/>
                  </a:cubicBezTo>
                  <a:cubicBezTo>
                    <a:pt x="0" y="799"/>
                    <a:pt x="0" y="799"/>
                    <a:pt x="0" y="799"/>
                  </a:cubicBezTo>
                  <a:cubicBezTo>
                    <a:pt x="179" y="727"/>
                    <a:pt x="322" y="585"/>
                    <a:pt x="396" y="407"/>
                  </a:cubicBezTo>
                  <a:close/>
                </a:path>
              </a:pathLst>
            </a:custGeom>
            <a:solidFill>
              <a:schemeClr val="accent4"/>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rot="20700000">
              <a:off x="5738119" y="3758270"/>
              <a:ext cx="1285034" cy="1306320"/>
            </a:xfrm>
            <a:custGeom>
              <a:avLst/>
              <a:gdLst>
                <a:gd name="T0" fmla="*/ 397 w 586"/>
                <a:gd name="T1" fmla="*/ 190 h 596"/>
                <a:gd name="T2" fmla="*/ 397 w 586"/>
                <a:gd name="T3" fmla="*/ 190 h 596"/>
                <a:gd name="T4" fmla="*/ 0 w 586"/>
                <a:gd name="T5" fmla="*/ 543 h 596"/>
                <a:gd name="T6" fmla="*/ 272 w 586"/>
                <a:gd name="T7" fmla="*/ 596 h 596"/>
                <a:gd name="T8" fmla="*/ 539 w 586"/>
                <a:gd name="T9" fmla="*/ 545 h 596"/>
                <a:gd name="T10" fmla="*/ 586 w 586"/>
                <a:gd name="T11" fmla="*/ 0 h 596"/>
                <a:gd name="T12" fmla="*/ 397 w 586"/>
                <a:gd name="T13" fmla="*/ 190 h 596"/>
              </a:gdLst>
              <a:ahLst/>
              <a:cxnLst>
                <a:cxn ang="0">
                  <a:pos x="T0" y="T1"/>
                </a:cxn>
                <a:cxn ang="0">
                  <a:pos x="T2" y="T3"/>
                </a:cxn>
                <a:cxn ang="0">
                  <a:pos x="T4" y="T5"/>
                </a:cxn>
                <a:cxn ang="0">
                  <a:pos x="T6" y="T7"/>
                </a:cxn>
                <a:cxn ang="0">
                  <a:pos x="T8" y="T9"/>
                </a:cxn>
                <a:cxn ang="0">
                  <a:pos x="T10" y="T11"/>
                </a:cxn>
                <a:cxn ang="0">
                  <a:pos x="T12" y="T13"/>
                </a:cxn>
              </a:cxnLst>
              <a:rect l="0" t="0" r="r" b="b"/>
              <a:pathLst>
                <a:path w="586" h="596">
                  <a:moveTo>
                    <a:pt x="397" y="190"/>
                  </a:moveTo>
                  <a:cubicBezTo>
                    <a:pt x="397" y="190"/>
                    <a:pt x="397" y="190"/>
                    <a:pt x="397" y="190"/>
                  </a:cubicBezTo>
                  <a:cubicBezTo>
                    <a:pt x="0" y="543"/>
                    <a:pt x="0" y="543"/>
                    <a:pt x="0" y="543"/>
                  </a:cubicBezTo>
                  <a:cubicBezTo>
                    <a:pt x="84" y="577"/>
                    <a:pt x="176" y="596"/>
                    <a:pt x="272" y="596"/>
                  </a:cubicBezTo>
                  <a:cubicBezTo>
                    <a:pt x="366" y="596"/>
                    <a:pt x="457" y="578"/>
                    <a:pt x="539" y="545"/>
                  </a:cubicBezTo>
                  <a:cubicBezTo>
                    <a:pt x="586" y="0"/>
                    <a:pt x="586" y="0"/>
                    <a:pt x="586" y="0"/>
                  </a:cubicBezTo>
                  <a:lnTo>
                    <a:pt x="397" y="190"/>
                  </a:lnTo>
                  <a:close/>
                </a:path>
              </a:pathLst>
            </a:custGeom>
            <a:solidFill>
              <a:schemeClr val="accent2">
                <a:lumMod val="75000"/>
              </a:schemeClr>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rot="20700000">
              <a:off x="6331404" y="2620869"/>
              <a:ext cx="1300616" cy="1277582"/>
            </a:xfrm>
            <a:custGeom>
              <a:avLst/>
              <a:gdLst>
                <a:gd name="T0" fmla="*/ 538 w 593"/>
                <a:gd name="T1" fmla="*/ 31 h 583"/>
                <a:gd name="T2" fmla="*/ 0 w 593"/>
                <a:gd name="T3" fmla="*/ 0 h 583"/>
                <a:gd name="T4" fmla="*/ 189 w 593"/>
                <a:gd name="T5" fmla="*/ 176 h 583"/>
                <a:gd name="T6" fmla="*/ 189 w 593"/>
                <a:gd name="T7" fmla="*/ 176 h 583"/>
                <a:gd name="T8" fmla="*/ 538 w 593"/>
                <a:gd name="T9" fmla="*/ 583 h 583"/>
                <a:gd name="T10" fmla="*/ 593 w 593"/>
                <a:gd name="T11" fmla="*/ 308 h 583"/>
                <a:gd name="T12" fmla="*/ 538 w 593"/>
                <a:gd name="T13" fmla="*/ 31 h 583"/>
              </a:gdLst>
              <a:ahLst/>
              <a:cxnLst>
                <a:cxn ang="0">
                  <a:pos x="T0" y="T1"/>
                </a:cxn>
                <a:cxn ang="0">
                  <a:pos x="T2" y="T3"/>
                </a:cxn>
                <a:cxn ang="0">
                  <a:pos x="T4" y="T5"/>
                </a:cxn>
                <a:cxn ang="0">
                  <a:pos x="T6" y="T7"/>
                </a:cxn>
                <a:cxn ang="0">
                  <a:pos x="T8" y="T9"/>
                </a:cxn>
                <a:cxn ang="0">
                  <a:pos x="T10" y="T11"/>
                </a:cxn>
                <a:cxn ang="0">
                  <a:pos x="T12" y="T13"/>
                </a:cxn>
              </a:cxnLst>
              <a:rect l="0" t="0" r="r" b="b"/>
              <a:pathLst>
                <a:path w="593" h="583">
                  <a:moveTo>
                    <a:pt x="538" y="31"/>
                  </a:moveTo>
                  <a:cubicBezTo>
                    <a:pt x="0" y="0"/>
                    <a:pt x="0" y="0"/>
                    <a:pt x="0" y="0"/>
                  </a:cubicBezTo>
                  <a:cubicBezTo>
                    <a:pt x="189" y="176"/>
                    <a:pt x="189" y="176"/>
                    <a:pt x="189" y="176"/>
                  </a:cubicBezTo>
                  <a:cubicBezTo>
                    <a:pt x="189" y="176"/>
                    <a:pt x="189" y="176"/>
                    <a:pt x="189" y="176"/>
                  </a:cubicBezTo>
                  <a:cubicBezTo>
                    <a:pt x="538" y="583"/>
                    <a:pt x="538" y="583"/>
                    <a:pt x="538" y="583"/>
                  </a:cubicBezTo>
                  <a:cubicBezTo>
                    <a:pt x="574" y="499"/>
                    <a:pt x="593" y="405"/>
                    <a:pt x="593" y="308"/>
                  </a:cubicBezTo>
                  <a:cubicBezTo>
                    <a:pt x="593" y="210"/>
                    <a:pt x="574" y="116"/>
                    <a:pt x="538" y="31"/>
                  </a:cubicBezTo>
                  <a:close/>
                </a:path>
              </a:pathLst>
            </a:custGeom>
            <a:solidFill>
              <a:schemeClr val="accent2"/>
            </a:solidFill>
            <a:ln w="381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 name="Grupa 6">
            <a:extLst>
              <a:ext uri="{FF2B5EF4-FFF2-40B4-BE49-F238E27FC236}">
                <a16:creationId xmlns:a16="http://schemas.microsoft.com/office/drawing/2014/main" id="{03B1CE2C-5897-4D5A-9C9C-B5C8A5BD8791}"/>
              </a:ext>
            </a:extLst>
          </p:cNvPr>
          <p:cNvGrpSpPr/>
          <p:nvPr/>
        </p:nvGrpSpPr>
        <p:grpSpPr>
          <a:xfrm>
            <a:off x="6440625" y="4907061"/>
            <a:ext cx="4764854" cy="1113593"/>
            <a:chOff x="6440625" y="4907061"/>
            <a:chExt cx="4764854" cy="1113593"/>
          </a:xfrm>
        </p:grpSpPr>
        <p:sp>
          <p:nvSpPr>
            <p:cNvPr id="84" name="Elipsa 51"/>
            <p:cNvSpPr/>
            <p:nvPr/>
          </p:nvSpPr>
          <p:spPr>
            <a:xfrm>
              <a:off x="6440625" y="4907061"/>
              <a:ext cx="216024" cy="216024"/>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5" name="Łącznik prostoliniowy 53"/>
            <p:cNvCxnSpPr/>
            <p:nvPr/>
          </p:nvCxnSpPr>
          <p:spPr>
            <a:xfrm>
              <a:off x="6616750" y="5120376"/>
              <a:ext cx="232912" cy="394968"/>
            </a:xfrm>
            <a:prstGeom prst="line">
              <a:avLst/>
            </a:prstGeom>
            <a:ln w="38100" cap="rnd">
              <a:solidFill>
                <a:schemeClr val="accent2">
                  <a:lumMod val="50000"/>
                </a:schemeClr>
              </a:solidFill>
              <a:round/>
            </a:ln>
          </p:spPr>
          <p:style>
            <a:lnRef idx="1">
              <a:schemeClr val="accent1"/>
            </a:lnRef>
            <a:fillRef idx="0">
              <a:schemeClr val="accent1"/>
            </a:fillRef>
            <a:effectRef idx="0">
              <a:schemeClr val="accent1"/>
            </a:effectRef>
            <a:fontRef idx="minor">
              <a:schemeClr val="tx1"/>
            </a:fontRef>
          </p:style>
        </p:cxnSp>
        <p:sp>
          <p:nvSpPr>
            <p:cNvPr id="86" name="pole tekstowe 85"/>
            <p:cNvSpPr txBox="1"/>
            <p:nvPr/>
          </p:nvSpPr>
          <p:spPr>
            <a:xfrm>
              <a:off x="8259660" y="5063182"/>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50000"/>
                    </a:schemeClr>
                  </a:solidFill>
                </a:rPr>
                <a:t>Phase 5</a:t>
              </a:r>
            </a:p>
          </p:txBody>
        </p:sp>
        <p:cxnSp>
          <p:nvCxnSpPr>
            <p:cNvPr id="87" name="Łącznik prostoliniowy 52"/>
            <p:cNvCxnSpPr>
              <a:cxnSpLocks/>
              <a:endCxn id="88" idx="2"/>
            </p:cNvCxnSpPr>
            <p:nvPr/>
          </p:nvCxnSpPr>
          <p:spPr>
            <a:xfrm>
              <a:off x="6860144" y="5522613"/>
              <a:ext cx="3540861" cy="0"/>
            </a:xfrm>
            <a:prstGeom prst="line">
              <a:avLst/>
            </a:prstGeom>
            <a:ln w="38100" cap="rnd">
              <a:solidFill>
                <a:schemeClr val="accent2">
                  <a:lumMod val="50000"/>
                </a:schemeClr>
              </a:solidFill>
              <a:round/>
            </a:ln>
          </p:spPr>
          <p:style>
            <a:lnRef idx="1">
              <a:schemeClr val="accent1"/>
            </a:lnRef>
            <a:fillRef idx="0">
              <a:schemeClr val="accent1"/>
            </a:fillRef>
            <a:effectRef idx="0">
              <a:schemeClr val="accent1"/>
            </a:effectRef>
            <a:fontRef idx="minor">
              <a:schemeClr val="tx1"/>
            </a:fontRef>
          </p:style>
        </p:cxnSp>
        <p:sp>
          <p:nvSpPr>
            <p:cNvPr id="88" name="Owal 87"/>
            <p:cNvSpPr/>
            <p:nvPr/>
          </p:nvSpPr>
          <p:spPr>
            <a:xfrm>
              <a:off x="10401005" y="5120376"/>
              <a:ext cx="804474" cy="804474"/>
            </a:xfrm>
            <a:prstGeom prst="ellipse">
              <a:avLst/>
            </a:prstGeom>
            <a:solidFill>
              <a:schemeClr val="bg1"/>
            </a:solidFill>
            <a:ln w="381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pole tekstowe 88"/>
            <p:cNvSpPr txBox="1"/>
            <p:nvPr/>
          </p:nvSpPr>
          <p:spPr>
            <a:xfrm>
              <a:off x="7467572" y="5532398"/>
              <a:ext cx="2878718" cy="488256"/>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grpSp>
      <p:grpSp>
        <p:nvGrpSpPr>
          <p:cNvPr id="8" name="Grupa 7">
            <a:extLst>
              <a:ext uri="{FF2B5EF4-FFF2-40B4-BE49-F238E27FC236}">
                <a16:creationId xmlns:a16="http://schemas.microsoft.com/office/drawing/2014/main" id="{EF49C6EA-307E-4DE4-A710-CE33C56DEDBF}"/>
              </a:ext>
            </a:extLst>
          </p:cNvPr>
          <p:cNvGrpSpPr/>
          <p:nvPr/>
        </p:nvGrpSpPr>
        <p:grpSpPr>
          <a:xfrm>
            <a:off x="7273208" y="3789239"/>
            <a:ext cx="3932271" cy="992687"/>
            <a:chOff x="7273208" y="3789239"/>
            <a:chExt cx="3932271" cy="992687"/>
          </a:xfrm>
        </p:grpSpPr>
        <p:sp>
          <p:nvSpPr>
            <p:cNvPr id="107" name="pole tekstowe 106"/>
            <p:cNvSpPr txBox="1"/>
            <p:nvPr/>
          </p:nvSpPr>
          <p:spPr>
            <a:xfrm>
              <a:off x="8259660" y="3789239"/>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4">
                      <a:lumMod val="75000"/>
                    </a:schemeClr>
                  </a:solidFill>
                </a:rPr>
                <a:t>Phase 4</a:t>
              </a:r>
            </a:p>
          </p:txBody>
        </p:sp>
        <p:cxnSp>
          <p:nvCxnSpPr>
            <p:cNvPr id="108" name="Łącznik prostoliniowy 52"/>
            <p:cNvCxnSpPr>
              <a:cxnSpLocks/>
            </p:cNvCxnSpPr>
            <p:nvPr/>
          </p:nvCxnSpPr>
          <p:spPr>
            <a:xfrm>
              <a:off x="7489232" y="4261184"/>
              <a:ext cx="2911773" cy="0"/>
            </a:xfrm>
            <a:prstGeom prst="line">
              <a:avLst/>
            </a:prstGeom>
            <a:ln w="38100" cap="rnd">
              <a:solidFill>
                <a:schemeClr val="accent4">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09" name="Owal 108"/>
            <p:cNvSpPr/>
            <p:nvPr/>
          </p:nvSpPr>
          <p:spPr>
            <a:xfrm>
              <a:off x="10401005" y="3858947"/>
              <a:ext cx="804474" cy="80447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pole tekstowe 109"/>
            <p:cNvSpPr txBox="1"/>
            <p:nvPr/>
          </p:nvSpPr>
          <p:spPr>
            <a:xfrm>
              <a:off x="7467572" y="4262842"/>
              <a:ext cx="2878718" cy="519084"/>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sp>
          <p:nvSpPr>
            <p:cNvPr id="112" name="Elipsa 37"/>
            <p:cNvSpPr/>
            <p:nvPr/>
          </p:nvSpPr>
          <p:spPr>
            <a:xfrm>
              <a:off x="7273208" y="4153172"/>
              <a:ext cx="216024" cy="21602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03E20700-A905-467E-8910-DCBF2CC9B55F}"/>
              </a:ext>
            </a:extLst>
          </p:cNvPr>
          <p:cNvGrpSpPr/>
          <p:nvPr/>
        </p:nvGrpSpPr>
        <p:grpSpPr>
          <a:xfrm>
            <a:off x="7421647" y="2538974"/>
            <a:ext cx="3783832" cy="1061537"/>
            <a:chOff x="7421647" y="2538974"/>
            <a:chExt cx="3783832" cy="1061537"/>
          </a:xfrm>
        </p:grpSpPr>
        <p:sp>
          <p:nvSpPr>
            <p:cNvPr id="92" name="pole tekstowe 91"/>
            <p:cNvSpPr txBox="1"/>
            <p:nvPr/>
          </p:nvSpPr>
          <p:spPr>
            <a:xfrm>
              <a:off x="8259660" y="2538974"/>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2">
                      <a:lumMod val="75000"/>
                    </a:schemeClr>
                  </a:solidFill>
                </a:rPr>
                <a:t>Phase 3</a:t>
              </a:r>
            </a:p>
          </p:txBody>
        </p:sp>
        <p:cxnSp>
          <p:nvCxnSpPr>
            <p:cNvPr id="93" name="Łącznik prostoliniowy 52"/>
            <p:cNvCxnSpPr>
              <a:cxnSpLocks/>
              <a:stCxn id="97" idx="6"/>
              <a:endCxn id="94" idx="2"/>
            </p:cNvCxnSpPr>
            <p:nvPr/>
          </p:nvCxnSpPr>
          <p:spPr>
            <a:xfrm>
              <a:off x="7637671" y="2999756"/>
              <a:ext cx="2763334" cy="0"/>
            </a:xfrm>
            <a:prstGeom prst="line">
              <a:avLst/>
            </a:prstGeom>
            <a:ln w="38100" cap="rnd">
              <a:solidFill>
                <a:schemeClr val="accent2">
                  <a:lumMod val="75000"/>
                </a:schemeClr>
              </a:solidFill>
              <a:round/>
            </a:ln>
          </p:spPr>
          <p:style>
            <a:lnRef idx="1">
              <a:schemeClr val="accent1"/>
            </a:lnRef>
            <a:fillRef idx="0">
              <a:schemeClr val="accent1"/>
            </a:fillRef>
            <a:effectRef idx="0">
              <a:schemeClr val="accent1"/>
            </a:effectRef>
            <a:fontRef idx="minor">
              <a:schemeClr val="tx1"/>
            </a:fontRef>
          </p:style>
        </p:cxnSp>
        <p:sp>
          <p:nvSpPr>
            <p:cNvPr id="94" name="Owal 93"/>
            <p:cNvSpPr/>
            <p:nvPr/>
          </p:nvSpPr>
          <p:spPr>
            <a:xfrm>
              <a:off x="10401005" y="2597519"/>
              <a:ext cx="804474" cy="80447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pole tekstowe 94"/>
            <p:cNvSpPr txBox="1"/>
            <p:nvPr/>
          </p:nvSpPr>
          <p:spPr>
            <a:xfrm>
              <a:off x="7467572" y="2998607"/>
              <a:ext cx="2878718" cy="601904"/>
            </a:xfrm>
            <a:prstGeom prst="rect">
              <a:avLst/>
            </a:prstGeom>
          </p:spPr>
          <p:txBody>
            <a:bodyPr vert="horz" wrap="square" lIns="91440" tIns="45720" rIns="91440" bIns="45720" rtlCol="0" anchor="t" anchorCtr="0">
              <a:noAutofit/>
            </a:bodyPr>
            <a:lstStyle/>
            <a:p>
              <a:pPr marL="6350" indent="-6350" algn="r">
                <a:spcBef>
                  <a:spcPct val="20000"/>
                </a:spcBef>
              </a:pPr>
              <a:r>
                <a:rPr lang="en-US" sz="2000" dirty="0"/>
                <a:t>Put your text here here. </a:t>
              </a:r>
            </a:p>
          </p:txBody>
        </p:sp>
        <p:sp>
          <p:nvSpPr>
            <p:cNvPr id="97" name="Elipsa 37"/>
            <p:cNvSpPr/>
            <p:nvPr/>
          </p:nvSpPr>
          <p:spPr>
            <a:xfrm>
              <a:off x="7421647" y="2891744"/>
              <a:ext cx="216024" cy="21602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2C40224E-B1DF-40CB-B7FD-F1E31AF14010}"/>
              </a:ext>
            </a:extLst>
          </p:cNvPr>
          <p:cNvGrpSpPr/>
          <p:nvPr/>
        </p:nvGrpSpPr>
        <p:grpSpPr>
          <a:xfrm>
            <a:off x="1046397" y="4907061"/>
            <a:ext cx="4644371" cy="1113593"/>
            <a:chOff x="1046397" y="4907061"/>
            <a:chExt cx="4644371" cy="1113593"/>
          </a:xfrm>
        </p:grpSpPr>
        <p:sp>
          <p:nvSpPr>
            <p:cNvPr id="114" name="Elipsa 51"/>
            <p:cNvSpPr/>
            <p:nvPr/>
          </p:nvSpPr>
          <p:spPr>
            <a:xfrm flipH="1">
              <a:off x="5474744" y="4907061"/>
              <a:ext cx="216024" cy="216024"/>
            </a:xfrm>
            <a:prstGeom prst="ellipse">
              <a:avLst/>
            </a:prstGeom>
            <a:solidFill>
              <a:schemeClr val="bg1"/>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5" name="Łącznik prostoliniowy 53"/>
            <p:cNvCxnSpPr/>
            <p:nvPr/>
          </p:nvCxnSpPr>
          <p:spPr>
            <a:xfrm flipH="1">
              <a:off x="5281731" y="5120376"/>
              <a:ext cx="232912" cy="394968"/>
            </a:xfrm>
            <a:prstGeom prst="line">
              <a:avLst/>
            </a:prstGeom>
            <a:ln w="38100" cap="rnd">
              <a:solidFill>
                <a:schemeClr val="accent5">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16" name="pole tekstowe 115"/>
            <p:cNvSpPr txBox="1"/>
            <p:nvPr/>
          </p:nvSpPr>
          <p:spPr>
            <a:xfrm flipH="1">
              <a:off x="1943065" y="5063182"/>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50000"/>
                    </a:schemeClr>
                  </a:solidFill>
                </a:rPr>
                <a:t>Phase 6</a:t>
              </a:r>
            </a:p>
          </p:txBody>
        </p:sp>
        <p:cxnSp>
          <p:nvCxnSpPr>
            <p:cNvPr id="117" name="Łącznik prostoliniowy 52"/>
            <p:cNvCxnSpPr>
              <a:cxnSpLocks/>
              <a:endCxn id="118" idx="2"/>
            </p:cNvCxnSpPr>
            <p:nvPr/>
          </p:nvCxnSpPr>
          <p:spPr>
            <a:xfrm flipH="1">
              <a:off x="1850871" y="5522613"/>
              <a:ext cx="3420378" cy="0"/>
            </a:xfrm>
            <a:prstGeom prst="line">
              <a:avLst/>
            </a:prstGeom>
            <a:ln w="38100" cap="rnd">
              <a:solidFill>
                <a:schemeClr val="accent5">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18" name="Owal 117"/>
            <p:cNvSpPr/>
            <p:nvPr/>
          </p:nvSpPr>
          <p:spPr>
            <a:xfrm flipH="1">
              <a:off x="1046397" y="5120376"/>
              <a:ext cx="804474" cy="804474"/>
            </a:xfrm>
            <a:prstGeom prst="ellipse">
              <a:avLst/>
            </a:prstGeom>
            <a:solidFill>
              <a:schemeClr val="bg1"/>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pole tekstowe 118"/>
            <p:cNvSpPr txBox="1"/>
            <p:nvPr/>
          </p:nvSpPr>
          <p:spPr>
            <a:xfrm flipH="1">
              <a:off x="1943065" y="5532398"/>
              <a:ext cx="2878718" cy="488256"/>
            </a:xfrm>
            <a:prstGeom prst="rect">
              <a:avLst/>
            </a:prstGeom>
          </p:spPr>
          <p:txBody>
            <a:bodyPr vert="horz" wrap="square" lIns="91440" tIns="45720" rIns="91440" bIns="45720" rtlCol="0" anchor="t" anchorCtr="0">
              <a:noAutofit/>
            </a:bodyPr>
            <a:lstStyle/>
            <a:p>
              <a:r>
                <a:rPr lang="en-US" sz="2000" dirty="0"/>
                <a:t>Put your text here</a:t>
              </a:r>
            </a:p>
          </p:txBody>
        </p:sp>
      </p:grpSp>
      <p:grpSp>
        <p:nvGrpSpPr>
          <p:cNvPr id="5" name="Grupa 4">
            <a:extLst>
              <a:ext uri="{FF2B5EF4-FFF2-40B4-BE49-F238E27FC236}">
                <a16:creationId xmlns:a16="http://schemas.microsoft.com/office/drawing/2014/main" id="{B57B22A2-F38F-436E-A697-5103F793211F}"/>
              </a:ext>
            </a:extLst>
          </p:cNvPr>
          <p:cNvGrpSpPr/>
          <p:nvPr/>
        </p:nvGrpSpPr>
        <p:grpSpPr>
          <a:xfrm>
            <a:off x="1046397" y="3789239"/>
            <a:ext cx="3809574" cy="992687"/>
            <a:chOff x="1046397" y="3789239"/>
            <a:chExt cx="3809574" cy="992687"/>
          </a:xfrm>
        </p:grpSpPr>
        <p:sp>
          <p:nvSpPr>
            <p:cNvPr id="137" name="pole tekstowe 136"/>
            <p:cNvSpPr txBox="1"/>
            <p:nvPr/>
          </p:nvSpPr>
          <p:spPr>
            <a:xfrm flipH="1">
              <a:off x="1943065" y="3789239"/>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75000"/>
                    </a:schemeClr>
                  </a:solidFill>
                </a:rPr>
                <a:t>Phase 7</a:t>
              </a:r>
            </a:p>
          </p:txBody>
        </p:sp>
        <p:cxnSp>
          <p:nvCxnSpPr>
            <p:cNvPr id="138" name="Łącznik prostoliniowy 52"/>
            <p:cNvCxnSpPr>
              <a:cxnSpLocks/>
            </p:cNvCxnSpPr>
            <p:nvPr/>
          </p:nvCxnSpPr>
          <p:spPr>
            <a:xfrm flipH="1">
              <a:off x="1850871" y="4261184"/>
              <a:ext cx="2789076" cy="0"/>
            </a:xfrm>
            <a:prstGeom prst="line">
              <a:avLst/>
            </a:prstGeom>
            <a:ln w="38100" cap="rnd">
              <a:solidFill>
                <a:schemeClr val="accent6">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39" name="Owal 138"/>
            <p:cNvSpPr/>
            <p:nvPr/>
          </p:nvSpPr>
          <p:spPr>
            <a:xfrm flipH="1">
              <a:off x="1046397" y="3858947"/>
              <a:ext cx="804474" cy="80447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pole tekstowe 139"/>
            <p:cNvSpPr txBox="1"/>
            <p:nvPr/>
          </p:nvSpPr>
          <p:spPr>
            <a:xfrm flipH="1">
              <a:off x="1943065" y="4262842"/>
              <a:ext cx="2878718" cy="519084"/>
            </a:xfrm>
            <a:prstGeom prst="rect">
              <a:avLst/>
            </a:prstGeom>
          </p:spPr>
          <p:txBody>
            <a:bodyPr vert="horz" wrap="square" lIns="91440" tIns="45720" rIns="91440" bIns="45720" rtlCol="0" anchor="t" anchorCtr="0">
              <a:noAutofit/>
            </a:bodyPr>
            <a:lstStyle/>
            <a:p>
              <a:r>
                <a:rPr lang="en-US" sz="2000" dirty="0"/>
                <a:t>Put your text here</a:t>
              </a:r>
            </a:p>
          </p:txBody>
        </p:sp>
        <p:sp>
          <p:nvSpPr>
            <p:cNvPr id="142" name="Elipsa 37"/>
            <p:cNvSpPr/>
            <p:nvPr/>
          </p:nvSpPr>
          <p:spPr>
            <a:xfrm flipH="1">
              <a:off x="4639947" y="4153172"/>
              <a:ext cx="216024" cy="21602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06A94144-3C1C-41BD-AC67-73C62897BDB2}"/>
              </a:ext>
            </a:extLst>
          </p:cNvPr>
          <p:cNvGrpSpPr/>
          <p:nvPr/>
        </p:nvGrpSpPr>
        <p:grpSpPr>
          <a:xfrm>
            <a:off x="1046397" y="2538974"/>
            <a:ext cx="3775386" cy="1061537"/>
            <a:chOff x="1046397" y="2538974"/>
            <a:chExt cx="3775386" cy="1061537"/>
          </a:xfrm>
        </p:grpSpPr>
        <p:sp>
          <p:nvSpPr>
            <p:cNvPr id="122" name="pole tekstowe 121"/>
            <p:cNvSpPr txBox="1"/>
            <p:nvPr/>
          </p:nvSpPr>
          <p:spPr>
            <a:xfrm flipH="1">
              <a:off x="1943065" y="2538974"/>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5">
                      <a:lumMod val="75000"/>
                    </a:schemeClr>
                  </a:solidFill>
                </a:rPr>
                <a:t>Phase 8</a:t>
              </a:r>
            </a:p>
          </p:txBody>
        </p:sp>
        <p:cxnSp>
          <p:nvCxnSpPr>
            <p:cNvPr id="123" name="Łącznik prostoliniowy 52"/>
            <p:cNvCxnSpPr>
              <a:cxnSpLocks/>
              <a:stCxn id="127" idx="6"/>
              <a:endCxn id="124" idx="2"/>
            </p:cNvCxnSpPr>
            <p:nvPr/>
          </p:nvCxnSpPr>
          <p:spPr>
            <a:xfrm flipH="1">
              <a:off x="1850871" y="2999756"/>
              <a:ext cx="2738374" cy="0"/>
            </a:xfrm>
            <a:prstGeom prst="line">
              <a:avLst/>
            </a:prstGeom>
            <a:ln w="38100" cap="rnd">
              <a:solidFill>
                <a:schemeClr val="accent5">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24" name="Owal 123"/>
            <p:cNvSpPr/>
            <p:nvPr/>
          </p:nvSpPr>
          <p:spPr>
            <a:xfrm flipH="1">
              <a:off x="1046397" y="2597519"/>
              <a:ext cx="804474" cy="80447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pole tekstowe 124"/>
            <p:cNvSpPr txBox="1"/>
            <p:nvPr/>
          </p:nvSpPr>
          <p:spPr>
            <a:xfrm flipH="1">
              <a:off x="1943065" y="2998607"/>
              <a:ext cx="2878718" cy="601904"/>
            </a:xfrm>
            <a:prstGeom prst="rect">
              <a:avLst/>
            </a:prstGeom>
          </p:spPr>
          <p:txBody>
            <a:bodyPr vert="horz" wrap="square" lIns="91440" tIns="45720" rIns="91440" bIns="45720" rtlCol="0" anchor="t" anchorCtr="0">
              <a:noAutofit/>
            </a:bodyPr>
            <a:lstStyle/>
            <a:p>
              <a:r>
                <a:rPr lang="en-US" sz="2000" dirty="0"/>
                <a:t>Put your text here</a:t>
              </a:r>
            </a:p>
          </p:txBody>
        </p:sp>
        <p:sp>
          <p:nvSpPr>
            <p:cNvPr id="127" name="Elipsa 37"/>
            <p:cNvSpPr/>
            <p:nvPr/>
          </p:nvSpPr>
          <p:spPr>
            <a:xfrm flipH="1">
              <a:off x="4589245" y="2891744"/>
              <a:ext cx="216024" cy="216024"/>
            </a:xfrm>
            <a:prstGeom prst="ellipse">
              <a:avLst/>
            </a:prstGeom>
            <a:solidFill>
              <a:schemeClr val="bg1"/>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pole tekstowe 100"/>
          <p:cNvSpPr txBox="1"/>
          <p:nvPr/>
        </p:nvSpPr>
        <p:spPr>
          <a:xfrm>
            <a:off x="8259660" y="1266525"/>
            <a:ext cx="2086630" cy="421673"/>
          </a:xfrm>
          <a:prstGeom prst="rect">
            <a:avLst/>
          </a:prstGeom>
        </p:spPr>
        <p:txBody>
          <a:bodyPr vert="horz" wrap="square" lIns="91440" tIns="45720" rIns="91440" bIns="45720" rtlCol="0" anchor="b">
            <a:noAutofit/>
          </a:bodyPr>
          <a:lstStyle/>
          <a:p>
            <a:pPr marL="6350" indent="-6350" algn="r">
              <a:spcBef>
                <a:spcPct val="20000"/>
              </a:spcBef>
            </a:pPr>
            <a:r>
              <a:rPr lang="en-US" sz="2000" dirty="0">
                <a:solidFill>
                  <a:schemeClr val="accent4">
                    <a:lumMod val="50000"/>
                  </a:schemeClr>
                </a:solidFill>
              </a:rPr>
              <a:t>Phase 2</a:t>
            </a:r>
          </a:p>
        </p:txBody>
      </p:sp>
      <p:grpSp>
        <p:nvGrpSpPr>
          <p:cNvPr id="10" name="Grupa 9">
            <a:extLst>
              <a:ext uri="{FF2B5EF4-FFF2-40B4-BE49-F238E27FC236}">
                <a16:creationId xmlns:a16="http://schemas.microsoft.com/office/drawing/2014/main" id="{BACF40AC-B3E8-4652-8450-2ED5D2C89F04}"/>
              </a:ext>
            </a:extLst>
          </p:cNvPr>
          <p:cNvGrpSpPr/>
          <p:nvPr/>
        </p:nvGrpSpPr>
        <p:grpSpPr>
          <a:xfrm>
            <a:off x="6786206" y="1336091"/>
            <a:ext cx="4419273" cy="976362"/>
            <a:chOff x="6786206" y="1336091"/>
            <a:chExt cx="4419273" cy="976362"/>
          </a:xfrm>
        </p:grpSpPr>
        <p:sp>
          <p:nvSpPr>
            <p:cNvPr id="99" name="Elipsa 37"/>
            <p:cNvSpPr/>
            <p:nvPr/>
          </p:nvSpPr>
          <p:spPr>
            <a:xfrm rot="1477115">
              <a:off x="6786206" y="2093708"/>
              <a:ext cx="216024" cy="216024"/>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0" name="Łącznik prostoliniowy 38"/>
            <p:cNvCxnSpPr>
              <a:cxnSpLocks/>
              <a:endCxn id="99" idx="0"/>
            </p:cNvCxnSpPr>
            <p:nvPr/>
          </p:nvCxnSpPr>
          <p:spPr>
            <a:xfrm flipH="1">
              <a:off x="6939213" y="1743362"/>
              <a:ext cx="231098" cy="360164"/>
            </a:xfrm>
            <a:prstGeom prst="line">
              <a:avLst/>
            </a:prstGeom>
            <a:ln w="38100" cap="rnd">
              <a:solidFill>
                <a:schemeClr val="accent4">
                  <a:lumMod val="50000"/>
                </a:schemeClr>
              </a:solidFill>
              <a:round/>
            </a:ln>
          </p:spPr>
          <p:style>
            <a:lnRef idx="1">
              <a:schemeClr val="accent1"/>
            </a:lnRef>
            <a:fillRef idx="0">
              <a:schemeClr val="accent1"/>
            </a:fillRef>
            <a:effectRef idx="0">
              <a:schemeClr val="accent1"/>
            </a:effectRef>
            <a:fontRef idx="minor">
              <a:schemeClr val="tx1"/>
            </a:fontRef>
          </p:style>
        </p:cxnSp>
        <p:cxnSp>
          <p:nvCxnSpPr>
            <p:cNvPr id="102" name="Łącznik prostoliniowy 52"/>
            <p:cNvCxnSpPr>
              <a:cxnSpLocks/>
              <a:endCxn id="103" idx="2"/>
            </p:cNvCxnSpPr>
            <p:nvPr/>
          </p:nvCxnSpPr>
          <p:spPr>
            <a:xfrm>
              <a:off x="7188609" y="1738328"/>
              <a:ext cx="3212396" cy="0"/>
            </a:xfrm>
            <a:prstGeom prst="line">
              <a:avLst/>
            </a:prstGeom>
            <a:ln w="38100" cap="rnd">
              <a:solidFill>
                <a:schemeClr val="accent4">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03" name="Owal 102"/>
            <p:cNvSpPr/>
            <p:nvPr/>
          </p:nvSpPr>
          <p:spPr>
            <a:xfrm>
              <a:off x="10401005" y="1336091"/>
              <a:ext cx="804474" cy="804474"/>
            </a:xfrm>
            <a:prstGeom prst="ellipse">
              <a:avLst/>
            </a:prstGeom>
            <a:solidFill>
              <a:schemeClr val="bg1"/>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pole tekstowe 103"/>
            <p:cNvSpPr txBox="1"/>
            <p:nvPr/>
          </p:nvSpPr>
          <p:spPr>
            <a:xfrm>
              <a:off x="7467572" y="1744574"/>
              <a:ext cx="2878718" cy="567879"/>
            </a:xfrm>
            <a:prstGeom prst="rect">
              <a:avLst/>
            </a:prstGeom>
          </p:spPr>
          <p:txBody>
            <a:bodyPr vert="horz" wrap="square" lIns="91440" tIns="45720" rIns="91440" bIns="45720" rtlCol="0" anchor="t" anchorCtr="0">
              <a:noAutofit/>
            </a:bodyPr>
            <a:lstStyle/>
            <a:p>
              <a:pPr algn="r"/>
              <a:r>
                <a:rPr lang="en-US" sz="2000" dirty="0"/>
                <a:t>Put your text here</a:t>
              </a:r>
            </a:p>
          </p:txBody>
        </p:sp>
      </p:grpSp>
      <p:grpSp>
        <p:nvGrpSpPr>
          <p:cNvPr id="3" name="Grupa 2">
            <a:extLst>
              <a:ext uri="{FF2B5EF4-FFF2-40B4-BE49-F238E27FC236}">
                <a16:creationId xmlns:a16="http://schemas.microsoft.com/office/drawing/2014/main" id="{5766D36F-A6BB-4894-8B9D-0F5153366F76}"/>
              </a:ext>
            </a:extLst>
          </p:cNvPr>
          <p:cNvGrpSpPr/>
          <p:nvPr/>
        </p:nvGrpSpPr>
        <p:grpSpPr>
          <a:xfrm>
            <a:off x="1046397" y="1266525"/>
            <a:ext cx="4419273" cy="1045928"/>
            <a:chOff x="1046397" y="1266525"/>
            <a:chExt cx="4419273" cy="1045928"/>
          </a:xfrm>
        </p:grpSpPr>
        <p:sp>
          <p:nvSpPr>
            <p:cNvPr id="129" name="Elipsa 37"/>
            <p:cNvSpPr/>
            <p:nvPr/>
          </p:nvSpPr>
          <p:spPr>
            <a:xfrm rot="19777365" flipH="1">
              <a:off x="5249646" y="2093708"/>
              <a:ext cx="216024" cy="216024"/>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0" name="Łącznik prostoliniowy 38"/>
            <p:cNvCxnSpPr>
              <a:cxnSpLocks/>
              <a:endCxn id="129" idx="0"/>
            </p:cNvCxnSpPr>
            <p:nvPr/>
          </p:nvCxnSpPr>
          <p:spPr>
            <a:xfrm>
              <a:off x="5070233" y="1749408"/>
              <a:ext cx="232804" cy="359128"/>
            </a:xfrm>
            <a:prstGeom prst="line">
              <a:avLst/>
            </a:prstGeom>
            <a:ln w="38100" cap="rnd">
              <a:solidFill>
                <a:schemeClr val="accent6">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31" name="pole tekstowe 130"/>
            <p:cNvSpPr txBox="1"/>
            <p:nvPr/>
          </p:nvSpPr>
          <p:spPr>
            <a:xfrm flipH="1">
              <a:off x="1943065" y="1266525"/>
              <a:ext cx="2086630" cy="421673"/>
            </a:xfrm>
            <a:prstGeom prst="rect">
              <a:avLst/>
            </a:prstGeom>
          </p:spPr>
          <p:txBody>
            <a:bodyPr vert="horz" wrap="square" lIns="91440" tIns="45720" rIns="91440" bIns="45720" rtlCol="0" anchor="b">
              <a:noAutofit/>
            </a:bodyPr>
            <a:lstStyle/>
            <a:p>
              <a:pPr marL="6350" indent="-6350">
                <a:spcBef>
                  <a:spcPct val="20000"/>
                </a:spcBef>
              </a:pPr>
              <a:r>
                <a:rPr lang="en-US" sz="2000" dirty="0">
                  <a:solidFill>
                    <a:schemeClr val="accent6">
                      <a:lumMod val="50000"/>
                    </a:schemeClr>
                  </a:solidFill>
                </a:rPr>
                <a:t>Phase 1</a:t>
              </a:r>
            </a:p>
          </p:txBody>
        </p:sp>
        <p:cxnSp>
          <p:nvCxnSpPr>
            <p:cNvPr id="132" name="Łącznik prostoliniowy 52"/>
            <p:cNvCxnSpPr>
              <a:cxnSpLocks/>
              <a:endCxn id="133" idx="2"/>
            </p:cNvCxnSpPr>
            <p:nvPr/>
          </p:nvCxnSpPr>
          <p:spPr>
            <a:xfrm flipH="1">
              <a:off x="1850871" y="1738328"/>
              <a:ext cx="3212396" cy="0"/>
            </a:xfrm>
            <a:prstGeom prst="line">
              <a:avLst/>
            </a:prstGeom>
            <a:ln w="38100" cap="rnd">
              <a:solidFill>
                <a:schemeClr val="accent6">
                  <a:lumMod val="50000"/>
                </a:schemeClr>
              </a:solidFill>
              <a:round/>
            </a:ln>
          </p:spPr>
          <p:style>
            <a:lnRef idx="1">
              <a:schemeClr val="accent1"/>
            </a:lnRef>
            <a:fillRef idx="0">
              <a:schemeClr val="accent1"/>
            </a:fillRef>
            <a:effectRef idx="0">
              <a:schemeClr val="accent1"/>
            </a:effectRef>
            <a:fontRef idx="minor">
              <a:schemeClr val="tx1"/>
            </a:fontRef>
          </p:style>
        </p:cxnSp>
        <p:sp>
          <p:nvSpPr>
            <p:cNvPr id="133" name="Owal 132"/>
            <p:cNvSpPr/>
            <p:nvPr/>
          </p:nvSpPr>
          <p:spPr>
            <a:xfrm flipH="1">
              <a:off x="1046397" y="1336091"/>
              <a:ext cx="804474" cy="804474"/>
            </a:xfrm>
            <a:prstGeom prst="ellipse">
              <a:avLst/>
            </a:prstGeom>
            <a:solidFill>
              <a:schemeClr val="bg1"/>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pole tekstowe 133"/>
            <p:cNvSpPr txBox="1"/>
            <p:nvPr/>
          </p:nvSpPr>
          <p:spPr>
            <a:xfrm flipH="1">
              <a:off x="1943065" y="1744574"/>
              <a:ext cx="2878718" cy="567879"/>
            </a:xfrm>
            <a:prstGeom prst="rect">
              <a:avLst/>
            </a:prstGeom>
          </p:spPr>
          <p:txBody>
            <a:bodyPr vert="horz" wrap="square" lIns="91440" tIns="45720" rIns="91440" bIns="45720" rtlCol="0" anchor="t" anchorCtr="0">
              <a:noAutofit/>
            </a:bodyPr>
            <a:lstStyle/>
            <a:p>
              <a:r>
                <a:rPr lang="en-US" sz="2000" dirty="0"/>
                <a:t>Put your text here</a:t>
              </a:r>
            </a:p>
          </p:txBody>
        </p:sp>
      </p:grpSp>
      <p:sp>
        <p:nvSpPr>
          <p:cNvPr id="64" name="Freeform 7">
            <a:extLst>
              <a:ext uri="{FF2B5EF4-FFF2-40B4-BE49-F238E27FC236}">
                <a16:creationId xmlns:a16="http://schemas.microsoft.com/office/drawing/2014/main" id="{6C99A698-D457-4BDF-A366-D8F17A13F55E}"/>
              </a:ext>
            </a:extLst>
          </p:cNvPr>
          <p:cNvSpPr>
            <a:spLocks noChangeAspect="1" noEditPoints="1"/>
          </p:cNvSpPr>
          <p:nvPr/>
        </p:nvSpPr>
        <p:spPr bwMode="auto">
          <a:xfrm>
            <a:off x="10636925" y="1515616"/>
            <a:ext cx="332634" cy="445424"/>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65" name="Grafika 64">
            <a:extLst>
              <a:ext uri="{FF2B5EF4-FFF2-40B4-BE49-F238E27FC236}">
                <a16:creationId xmlns:a16="http://schemas.microsoft.com/office/drawing/2014/main" id="{756F02C1-F587-4212-AF22-3825F8B5406C}"/>
              </a:ext>
            </a:extLst>
          </p:cNvPr>
          <p:cNvPicPr>
            <a:picLocks noChangeAspect="1"/>
          </p:cNvPicPr>
          <p:nvPr/>
        </p:nvPicPr>
        <p:blipFill>
          <a:blip/>
          <a:stretch>
            <a:fillRect/>
          </a:stretch>
        </p:blipFill>
        <p:spPr>
          <a:xfrm>
            <a:off x="1285308" y="1503845"/>
            <a:ext cx="314314" cy="451324"/>
          </a:xfrm>
          <a:prstGeom prst="rect">
            <a:avLst/>
          </a:prstGeom>
        </p:spPr>
      </p:pic>
      <p:sp>
        <p:nvSpPr>
          <p:cNvPr id="66" name="Freeform 22">
            <a:extLst>
              <a:ext uri="{FF2B5EF4-FFF2-40B4-BE49-F238E27FC236}">
                <a16:creationId xmlns:a16="http://schemas.microsoft.com/office/drawing/2014/main" id="{E4754059-E3F6-4462-AA18-DBED8BBE2F56}"/>
              </a:ext>
            </a:extLst>
          </p:cNvPr>
          <p:cNvSpPr>
            <a:spLocks noChangeAspect="1" noEditPoints="1"/>
          </p:cNvSpPr>
          <p:nvPr/>
        </p:nvSpPr>
        <p:spPr bwMode="auto">
          <a:xfrm>
            <a:off x="1222597" y="2798714"/>
            <a:ext cx="459860" cy="361986"/>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Freeform 6">
            <a:extLst>
              <a:ext uri="{FF2B5EF4-FFF2-40B4-BE49-F238E27FC236}">
                <a16:creationId xmlns:a16="http://schemas.microsoft.com/office/drawing/2014/main" id="{F6D88561-6D38-403A-A185-C047C5A734EE}"/>
              </a:ext>
            </a:extLst>
          </p:cNvPr>
          <p:cNvSpPr>
            <a:spLocks noChangeAspect="1" noEditPoints="1"/>
          </p:cNvSpPr>
          <p:nvPr/>
        </p:nvSpPr>
        <p:spPr bwMode="auto">
          <a:xfrm>
            <a:off x="1135342" y="5366986"/>
            <a:ext cx="619312" cy="36811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8" name="Freeform 14">
            <a:extLst>
              <a:ext uri="{FF2B5EF4-FFF2-40B4-BE49-F238E27FC236}">
                <a16:creationId xmlns:a16="http://schemas.microsoft.com/office/drawing/2014/main" id="{947610C2-1B38-42F4-9558-00E26F853341}"/>
              </a:ext>
            </a:extLst>
          </p:cNvPr>
          <p:cNvSpPr>
            <a:spLocks noChangeAspect="1" noEditPoints="1"/>
          </p:cNvSpPr>
          <p:nvPr/>
        </p:nvSpPr>
        <p:spPr bwMode="auto">
          <a:xfrm>
            <a:off x="1227628" y="4044460"/>
            <a:ext cx="434740" cy="454682"/>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6">
            <a:extLst>
              <a:ext uri="{FF2B5EF4-FFF2-40B4-BE49-F238E27FC236}">
                <a16:creationId xmlns:a16="http://schemas.microsoft.com/office/drawing/2014/main" id="{A0B14394-EA47-45F1-B5CD-47DD287BD24E}"/>
              </a:ext>
            </a:extLst>
          </p:cNvPr>
          <p:cNvSpPr>
            <a:spLocks noChangeAspect="1"/>
          </p:cNvSpPr>
          <p:nvPr/>
        </p:nvSpPr>
        <p:spPr bwMode="auto">
          <a:xfrm>
            <a:off x="10561418" y="2817863"/>
            <a:ext cx="469506" cy="396272"/>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0" name="Freeform 36">
            <a:extLst>
              <a:ext uri="{FF2B5EF4-FFF2-40B4-BE49-F238E27FC236}">
                <a16:creationId xmlns:a16="http://schemas.microsoft.com/office/drawing/2014/main" id="{4F57124B-A8CB-4475-B43E-73D4DEBB439E}"/>
              </a:ext>
            </a:extLst>
          </p:cNvPr>
          <p:cNvSpPr>
            <a:spLocks noChangeAspect="1" noEditPoints="1"/>
          </p:cNvSpPr>
          <p:nvPr/>
        </p:nvSpPr>
        <p:spPr bwMode="auto">
          <a:xfrm>
            <a:off x="10544259" y="5311168"/>
            <a:ext cx="483648" cy="44246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71" name="Freeform 30">
            <a:extLst>
              <a:ext uri="{FF2B5EF4-FFF2-40B4-BE49-F238E27FC236}">
                <a16:creationId xmlns:a16="http://schemas.microsoft.com/office/drawing/2014/main" id="{C166C1D4-C060-4757-9681-CCFD8A6F620B}"/>
              </a:ext>
            </a:extLst>
          </p:cNvPr>
          <p:cNvSpPr>
            <a:spLocks noChangeAspect="1" noEditPoints="1"/>
          </p:cNvSpPr>
          <p:nvPr/>
        </p:nvSpPr>
        <p:spPr bwMode="auto">
          <a:xfrm>
            <a:off x="10576428" y="4064427"/>
            <a:ext cx="453626" cy="39870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57050747"/>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93C59EA-F422-4790-A57A-87EF9434B807}"/>
              </a:ext>
            </a:extLst>
          </p:cNvPr>
          <p:cNvSpPr>
            <a:spLocks noGrp="1"/>
          </p:cNvSpPr>
          <p:nvPr>
            <p:ph type="title"/>
          </p:nvPr>
        </p:nvSpPr>
        <p:spPr>
          <a:xfrm>
            <a:off x="1217654" y="3924300"/>
            <a:ext cx="9006805" cy="1006042"/>
          </a:xfrm>
        </p:spPr>
        <p:txBody>
          <a:bodyPr>
            <a:normAutofit fontScale="90000"/>
          </a:bodyPr>
          <a:lstStyle/>
          <a:p>
            <a:r>
              <a:rPr lang="en-US" sz="5300" dirty="0"/>
              <a:t>Iconographic Comparison Charts</a:t>
            </a:r>
            <a:br>
              <a:rPr lang="en-US" dirty="0"/>
            </a:br>
            <a:r>
              <a:rPr lang="en-US" dirty="0"/>
              <a:t>Creative Bar Charts with Symbols</a:t>
            </a:r>
          </a:p>
        </p:txBody>
      </p:sp>
    </p:spTree>
    <p:extLst>
      <p:ext uri="{BB962C8B-B14F-4D97-AF65-F5344CB8AC3E}">
        <p14:creationId xmlns:p14="http://schemas.microsoft.com/office/powerpoint/2010/main" val="972696143"/>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102">
            <a:extLst>
              <a:ext uri="{FF2B5EF4-FFF2-40B4-BE49-F238E27FC236}">
                <a16:creationId xmlns:a16="http://schemas.microsoft.com/office/drawing/2014/main" id="{0715F6E0-119E-4D09-8414-9875D6E6D3BD}"/>
              </a:ext>
            </a:extLst>
          </p:cNvPr>
          <p:cNvGrpSpPr/>
          <p:nvPr/>
        </p:nvGrpSpPr>
        <p:grpSpPr>
          <a:xfrm>
            <a:off x="12432704" y="0"/>
            <a:ext cx="4392488" cy="6858000"/>
            <a:chOff x="12432704" y="0"/>
            <a:chExt cx="4392488" cy="6858000"/>
          </a:xfrm>
        </p:grpSpPr>
        <p:grpSp>
          <p:nvGrpSpPr>
            <p:cNvPr id="45" name="Group 40">
              <a:extLst>
                <a:ext uri="{FF2B5EF4-FFF2-40B4-BE49-F238E27FC236}">
                  <a16:creationId xmlns:a16="http://schemas.microsoft.com/office/drawing/2014/main" id="{FA5AC2AB-5A98-41D9-AF38-C22A91E16636}"/>
                </a:ext>
              </a:extLst>
            </p:cNvPr>
            <p:cNvGrpSpPr/>
            <p:nvPr/>
          </p:nvGrpSpPr>
          <p:grpSpPr>
            <a:xfrm>
              <a:off x="12432704" y="0"/>
              <a:ext cx="4392488" cy="6858000"/>
              <a:chOff x="12432704" y="0"/>
              <a:chExt cx="4392488" cy="6858000"/>
            </a:xfrm>
          </p:grpSpPr>
          <p:grpSp>
            <p:nvGrpSpPr>
              <p:cNvPr id="47" name="Group 46">
                <a:extLst>
                  <a:ext uri="{FF2B5EF4-FFF2-40B4-BE49-F238E27FC236}">
                    <a16:creationId xmlns:a16="http://schemas.microsoft.com/office/drawing/2014/main" id="{0BD46E95-33F6-4A1C-8FCA-E5A07BF88910}"/>
                  </a:ext>
                </a:extLst>
              </p:cNvPr>
              <p:cNvGrpSpPr/>
              <p:nvPr/>
            </p:nvGrpSpPr>
            <p:grpSpPr>
              <a:xfrm>
                <a:off x="12432704" y="0"/>
                <a:ext cx="4392488" cy="6858000"/>
                <a:chOff x="12432704" y="0"/>
                <a:chExt cx="4392488" cy="6858000"/>
              </a:xfrm>
            </p:grpSpPr>
            <p:sp>
              <p:nvSpPr>
                <p:cNvPr id="49" name="Rectangle: Rounded Corners 48">
                  <a:extLst>
                    <a:ext uri="{FF2B5EF4-FFF2-40B4-BE49-F238E27FC236}">
                      <a16:creationId xmlns:a16="http://schemas.microsoft.com/office/drawing/2014/main" id="{FFBB0224-D29D-439B-9ACC-163915801599}"/>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288555FF-B6B3-4682-8A8E-DD14F212BA60}"/>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grpSp>
          <p:sp>
            <p:nvSpPr>
              <p:cNvPr id="48" name="TextBox 47">
                <a:extLst>
                  <a:ext uri="{FF2B5EF4-FFF2-40B4-BE49-F238E27FC236}">
                    <a16:creationId xmlns:a16="http://schemas.microsoft.com/office/drawing/2014/main" id="{50E4A087-DE12-4C81-AAE0-3B49EE2CD8DA}"/>
                  </a:ext>
                </a:extLst>
              </p:cNvPr>
              <p:cNvSpPr txBox="1"/>
              <p:nvPr/>
            </p:nvSpPr>
            <p:spPr>
              <a:xfrm>
                <a:off x="12736043" y="880340"/>
                <a:ext cx="3849603" cy="2665707"/>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dirty="0"/>
                  <a:t>Select your graphic. For best result, please use square graphics.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46" name="TextBox 45">
              <a:extLst>
                <a:ext uri="{FF2B5EF4-FFF2-40B4-BE49-F238E27FC236}">
                  <a16:creationId xmlns:a16="http://schemas.microsoft.com/office/drawing/2014/main" id="{04106532-CD53-48BE-AEE3-F50A8F1FAA2A}"/>
                </a:ext>
              </a:extLst>
            </p:cNvPr>
            <p:cNvSpPr txBox="1"/>
            <p:nvPr/>
          </p:nvSpPr>
          <p:spPr>
            <a:xfrm>
              <a:off x="12793565" y="3428778"/>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grpSp>
        <p:nvGrpSpPr>
          <p:cNvPr id="31" name="Group 30">
            <a:extLst>
              <a:ext uri="{FF2B5EF4-FFF2-40B4-BE49-F238E27FC236}">
                <a16:creationId xmlns:a16="http://schemas.microsoft.com/office/drawing/2014/main" id="{9E0646D4-5A35-4060-880F-D4CD4FC22F14}"/>
              </a:ext>
            </a:extLst>
          </p:cNvPr>
          <p:cNvGrpSpPr/>
          <p:nvPr/>
        </p:nvGrpSpPr>
        <p:grpSpPr>
          <a:xfrm>
            <a:off x="0" y="1268760"/>
            <a:ext cx="12192000" cy="4812726"/>
            <a:chOff x="25918" y="1268760"/>
            <a:chExt cx="12192000" cy="4812726"/>
          </a:xfrm>
        </p:grpSpPr>
        <p:sp>
          <p:nvSpPr>
            <p:cNvPr id="5" name="Rectangle 4">
              <a:extLst>
                <a:ext uri="{FF2B5EF4-FFF2-40B4-BE49-F238E27FC236}">
                  <a16:creationId xmlns:a16="http://schemas.microsoft.com/office/drawing/2014/main" id="{A61FFBA9-AAB4-4EA0-9AB7-01588C7945A6}"/>
                </a:ext>
              </a:extLst>
            </p:cNvPr>
            <p:cNvSpPr>
              <a:spLocks noChangeAspect="1"/>
            </p:cNvSpPr>
            <p:nvPr/>
          </p:nvSpPr>
          <p:spPr>
            <a:xfrm>
              <a:off x="25918" y="1268760"/>
              <a:ext cx="12192000" cy="4812726"/>
            </a:xfrm>
            <a:prstGeom prst="rect">
              <a:avLst/>
            </a:prstGeom>
            <a:solidFill>
              <a:schemeClr val="bg2">
                <a:lumMod val="90000"/>
                <a:alpha val="3882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 name="Pentagon 137">
              <a:extLst>
                <a:ext uri="{FF2B5EF4-FFF2-40B4-BE49-F238E27FC236}">
                  <a16:creationId xmlns:a16="http://schemas.microsoft.com/office/drawing/2014/main" id="{2114557F-B18A-4568-87C4-E63013BAFC7F}"/>
                </a:ext>
              </a:extLst>
            </p:cNvPr>
            <p:cNvSpPr/>
            <p:nvPr/>
          </p:nvSpPr>
          <p:spPr>
            <a:xfrm>
              <a:off x="25918" y="1434342"/>
              <a:ext cx="1311207" cy="850941"/>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Freeform 15">
              <a:extLst>
                <a:ext uri="{FF2B5EF4-FFF2-40B4-BE49-F238E27FC236}">
                  <a16:creationId xmlns:a16="http://schemas.microsoft.com/office/drawing/2014/main" id="{2622D3CD-CF81-4A0D-8C67-3D1538D45841}"/>
                </a:ext>
              </a:extLst>
            </p:cNvPr>
            <p:cNvSpPr>
              <a:spLocks noChangeAspect="1" noEditPoints="1"/>
            </p:cNvSpPr>
            <p:nvPr/>
          </p:nvSpPr>
          <p:spPr bwMode="auto">
            <a:xfrm>
              <a:off x="302814" y="1659288"/>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7">
              <a:extLst>
                <a:ext uri="{FF2B5EF4-FFF2-40B4-BE49-F238E27FC236}">
                  <a16:creationId xmlns:a16="http://schemas.microsoft.com/office/drawing/2014/main" id="{0D581514-0C73-4EA8-B0BD-9A07D22234B9}"/>
                </a:ext>
              </a:extLst>
            </p:cNvPr>
            <p:cNvSpPr/>
            <p:nvPr/>
          </p:nvSpPr>
          <p:spPr>
            <a:xfrm>
              <a:off x="1351081" y="1675146"/>
              <a:ext cx="1908000" cy="369332"/>
            </a:xfrm>
            <a:prstGeom prst="rect">
              <a:avLst/>
            </a:prstGeom>
          </p:spPr>
          <p:txBody>
            <a:bodyPr wrap="square" anchor="ctr">
              <a:noAutofit/>
            </a:bodyPr>
            <a:lstStyle/>
            <a:p>
              <a:r>
                <a:rPr lang="en-US" dirty="0"/>
                <a:t>Product 1</a:t>
              </a:r>
            </a:p>
          </p:txBody>
        </p:sp>
        <p:sp>
          <p:nvSpPr>
            <p:cNvPr id="9" name="Pentagon 138">
              <a:extLst>
                <a:ext uri="{FF2B5EF4-FFF2-40B4-BE49-F238E27FC236}">
                  <a16:creationId xmlns:a16="http://schemas.microsoft.com/office/drawing/2014/main" id="{75B3FC17-1ECA-49C5-8660-2ED874556F97}"/>
                </a:ext>
              </a:extLst>
            </p:cNvPr>
            <p:cNvSpPr>
              <a:spLocks noChangeAspect="1"/>
            </p:cNvSpPr>
            <p:nvPr/>
          </p:nvSpPr>
          <p:spPr>
            <a:xfrm>
              <a:off x="25918" y="2341998"/>
              <a:ext cx="1311207" cy="850941"/>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Rectangle 10">
              <a:extLst>
                <a:ext uri="{FF2B5EF4-FFF2-40B4-BE49-F238E27FC236}">
                  <a16:creationId xmlns:a16="http://schemas.microsoft.com/office/drawing/2014/main" id="{E547B650-9D79-4643-85E1-2D5308133353}"/>
                </a:ext>
              </a:extLst>
            </p:cNvPr>
            <p:cNvSpPr>
              <a:spLocks noChangeAspect="1"/>
            </p:cNvSpPr>
            <p:nvPr/>
          </p:nvSpPr>
          <p:spPr>
            <a:xfrm>
              <a:off x="1351081" y="2582777"/>
              <a:ext cx="1908000" cy="382607"/>
            </a:xfrm>
            <a:prstGeom prst="rect">
              <a:avLst/>
            </a:prstGeom>
          </p:spPr>
          <p:txBody>
            <a:bodyPr wrap="square" anchor="ctr">
              <a:noAutofit/>
            </a:bodyPr>
            <a:lstStyle/>
            <a:p>
              <a:r>
                <a:rPr lang="en-US" dirty="0"/>
                <a:t>Product 2</a:t>
              </a:r>
            </a:p>
          </p:txBody>
        </p:sp>
        <p:sp>
          <p:nvSpPr>
            <p:cNvPr id="12" name="Pentagon 140">
              <a:extLst>
                <a:ext uri="{FF2B5EF4-FFF2-40B4-BE49-F238E27FC236}">
                  <a16:creationId xmlns:a16="http://schemas.microsoft.com/office/drawing/2014/main" id="{2CA417D8-2002-40E4-80B4-5A8F3969E74D}"/>
                </a:ext>
              </a:extLst>
            </p:cNvPr>
            <p:cNvSpPr>
              <a:spLocks noChangeAspect="1"/>
            </p:cNvSpPr>
            <p:nvPr/>
          </p:nvSpPr>
          <p:spPr>
            <a:xfrm>
              <a:off x="25918" y="3249654"/>
              <a:ext cx="1311207" cy="850941"/>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Rectangle 13">
              <a:extLst>
                <a:ext uri="{FF2B5EF4-FFF2-40B4-BE49-F238E27FC236}">
                  <a16:creationId xmlns:a16="http://schemas.microsoft.com/office/drawing/2014/main" id="{63C5051C-E025-4ED3-9FFE-831130AFD527}"/>
                </a:ext>
              </a:extLst>
            </p:cNvPr>
            <p:cNvSpPr>
              <a:spLocks noChangeAspect="1"/>
            </p:cNvSpPr>
            <p:nvPr/>
          </p:nvSpPr>
          <p:spPr>
            <a:xfrm>
              <a:off x="1351081" y="3490433"/>
              <a:ext cx="1908000" cy="382607"/>
            </a:xfrm>
            <a:prstGeom prst="rect">
              <a:avLst/>
            </a:prstGeom>
          </p:spPr>
          <p:txBody>
            <a:bodyPr wrap="square" anchor="ctr">
              <a:noAutofit/>
            </a:bodyPr>
            <a:lstStyle/>
            <a:p>
              <a:r>
                <a:rPr lang="en-US" dirty="0"/>
                <a:t>Product 3</a:t>
              </a:r>
            </a:p>
          </p:txBody>
        </p:sp>
        <p:sp>
          <p:nvSpPr>
            <p:cNvPr id="15" name="Pentagon 146">
              <a:extLst>
                <a:ext uri="{FF2B5EF4-FFF2-40B4-BE49-F238E27FC236}">
                  <a16:creationId xmlns:a16="http://schemas.microsoft.com/office/drawing/2014/main" id="{973F302B-B22A-4C61-8A94-BC028E71DEE8}"/>
                </a:ext>
              </a:extLst>
            </p:cNvPr>
            <p:cNvSpPr>
              <a:spLocks noChangeAspect="1"/>
            </p:cNvSpPr>
            <p:nvPr/>
          </p:nvSpPr>
          <p:spPr>
            <a:xfrm>
              <a:off x="25918" y="4157310"/>
              <a:ext cx="1311207" cy="850941"/>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Rectangle 16">
              <a:extLst>
                <a:ext uri="{FF2B5EF4-FFF2-40B4-BE49-F238E27FC236}">
                  <a16:creationId xmlns:a16="http://schemas.microsoft.com/office/drawing/2014/main" id="{EB921524-447A-4755-9E5F-433B60C42D63}"/>
                </a:ext>
              </a:extLst>
            </p:cNvPr>
            <p:cNvSpPr>
              <a:spLocks noChangeAspect="1"/>
            </p:cNvSpPr>
            <p:nvPr/>
          </p:nvSpPr>
          <p:spPr>
            <a:xfrm>
              <a:off x="1351081" y="4398089"/>
              <a:ext cx="1908000" cy="382607"/>
            </a:xfrm>
            <a:prstGeom prst="rect">
              <a:avLst/>
            </a:prstGeom>
          </p:spPr>
          <p:txBody>
            <a:bodyPr wrap="square" anchor="ctr">
              <a:noAutofit/>
            </a:bodyPr>
            <a:lstStyle/>
            <a:p>
              <a:r>
                <a:rPr lang="en-US" dirty="0"/>
                <a:t>Product 4</a:t>
              </a:r>
            </a:p>
          </p:txBody>
        </p:sp>
        <p:sp>
          <p:nvSpPr>
            <p:cNvPr id="18" name="Pentagon 149">
              <a:extLst>
                <a:ext uri="{FF2B5EF4-FFF2-40B4-BE49-F238E27FC236}">
                  <a16:creationId xmlns:a16="http://schemas.microsoft.com/office/drawing/2014/main" id="{99F9E957-2985-444C-89BE-6EE7848EFF5F}"/>
                </a:ext>
              </a:extLst>
            </p:cNvPr>
            <p:cNvSpPr>
              <a:spLocks noChangeAspect="1"/>
            </p:cNvSpPr>
            <p:nvPr/>
          </p:nvSpPr>
          <p:spPr>
            <a:xfrm>
              <a:off x="25918" y="5064964"/>
              <a:ext cx="1311207" cy="850941"/>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Freeform 15">
              <a:extLst>
                <a:ext uri="{FF2B5EF4-FFF2-40B4-BE49-F238E27FC236}">
                  <a16:creationId xmlns:a16="http://schemas.microsoft.com/office/drawing/2014/main" id="{D504CF1C-2F0B-466F-9F13-C3A16EA52103}"/>
                </a:ext>
              </a:extLst>
            </p:cNvPr>
            <p:cNvSpPr>
              <a:spLocks noChangeAspect="1" noEditPoints="1"/>
            </p:cNvSpPr>
            <p:nvPr/>
          </p:nvSpPr>
          <p:spPr bwMode="auto">
            <a:xfrm>
              <a:off x="302814" y="4382256"/>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9">
              <a:extLst>
                <a:ext uri="{FF2B5EF4-FFF2-40B4-BE49-F238E27FC236}">
                  <a16:creationId xmlns:a16="http://schemas.microsoft.com/office/drawing/2014/main" id="{98910B1D-EBAE-431D-BE3E-47AE3DEFF90C}"/>
                </a:ext>
              </a:extLst>
            </p:cNvPr>
            <p:cNvSpPr>
              <a:spLocks noChangeAspect="1"/>
            </p:cNvSpPr>
            <p:nvPr/>
          </p:nvSpPr>
          <p:spPr>
            <a:xfrm>
              <a:off x="1351081" y="5305743"/>
              <a:ext cx="1908000" cy="382607"/>
            </a:xfrm>
            <a:prstGeom prst="rect">
              <a:avLst/>
            </a:prstGeom>
          </p:spPr>
          <p:txBody>
            <a:bodyPr wrap="square" anchor="ctr">
              <a:noAutofit/>
            </a:bodyPr>
            <a:lstStyle/>
            <a:p>
              <a:r>
                <a:rPr lang="en-US" dirty="0"/>
                <a:t>Product 5</a:t>
              </a:r>
            </a:p>
          </p:txBody>
        </p:sp>
        <p:sp>
          <p:nvSpPr>
            <p:cNvPr id="16" name="Freeform 15">
              <a:extLst>
                <a:ext uri="{FF2B5EF4-FFF2-40B4-BE49-F238E27FC236}">
                  <a16:creationId xmlns:a16="http://schemas.microsoft.com/office/drawing/2014/main" id="{473E56FD-068D-4CE0-ADA0-8FA3BC8B2073}"/>
                </a:ext>
              </a:extLst>
            </p:cNvPr>
            <p:cNvSpPr>
              <a:spLocks noChangeAspect="1" noEditPoints="1"/>
            </p:cNvSpPr>
            <p:nvPr/>
          </p:nvSpPr>
          <p:spPr bwMode="auto">
            <a:xfrm>
              <a:off x="302814" y="3474599"/>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15">
              <a:extLst>
                <a:ext uri="{FF2B5EF4-FFF2-40B4-BE49-F238E27FC236}">
                  <a16:creationId xmlns:a16="http://schemas.microsoft.com/office/drawing/2014/main" id="{082B463B-66FE-43B4-8225-2D54031E4040}"/>
                </a:ext>
              </a:extLst>
            </p:cNvPr>
            <p:cNvSpPr>
              <a:spLocks noChangeAspect="1" noEditPoints="1"/>
            </p:cNvSpPr>
            <p:nvPr/>
          </p:nvSpPr>
          <p:spPr bwMode="auto">
            <a:xfrm>
              <a:off x="302814" y="5289909"/>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B109E5CC-B044-4ED8-B5B3-FDFFA03F4E27}"/>
                </a:ext>
              </a:extLst>
            </p:cNvPr>
            <p:cNvSpPr>
              <a:spLocks noChangeAspect="1" noEditPoints="1"/>
            </p:cNvSpPr>
            <p:nvPr/>
          </p:nvSpPr>
          <p:spPr bwMode="auto">
            <a:xfrm>
              <a:off x="302814" y="2566945"/>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 name="Title 1">
            <a:extLst>
              <a:ext uri="{FF2B5EF4-FFF2-40B4-BE49-F238E27FC236}">
                <a16:creationId xmlns:a16="http://schemas.microsoft.com/office/drawing/2014/main" id="{958E8A73-1499-41A1-A419-6DE3C17D3132}"/>
              </a:ext>
            </a:extLst>
          </p:cNvPr>
          <p:cNvSpPr>
            <a:spLocks noGrp="1"/>
          </p:cNvSpPr>
          <p:nvPr>
            <p:ph type="title"/>
          </p:nvPr>
        </p:nvSpPr>
        <p:spPr/>
        <p:txBody>
          <a:bodyPr>
            <a:normAutofit fontScale="90000"/>
          </a:bodyPr>
          <a:lstStyle/>
          <a:p>
            <a:r>
              <a:rPr lang="en-US" dirty="0"/>
              <a:t>Product Sales Stacked Image Bar Chart</a:t>
            </a:r>
            <a:br>
              <a:rPr lang="en-US" dirty="0"/>
            </a:br>
            <a:r>
              <a:rPr lang="en-US" sz="2200" dirty="0"/>
              <a:t>Shopping Cart Iconographic Template for 5 Categories Comparison</a:t>
            </a:r>
          </a:p>
        </p:txBody>
      </p:sp>
      <p:graphicFrame>
        <p:nvGraphicFramePr>
          <p:cNvPr id="3" name="Chart 47">
            <a:extLst>
              <a:ext uri="{FF2B5EF4-FFF2-40B4-BE49-F238E27FC236}">
                <a16:creationId xmlns:a16="http://schemas.microsoft.com/office/drawing/2014/main" id="{B11F3F8B-41B5-4175-860D-36CDDA99C9E0}"/>
              </a:ext>
            </a:extLst>
          </p:cNvPr>
          <p:cNvGraphicFramePr>
            <a:graphicFrameLocks noChangeAspect="1"/>
          </p:cNvGraphicFramePr>
          <p:nvPr/>
        </p:nvGraphicFramePr>
        <p:xfrm>
          <a:off x="3426084" y="1268760"/>
          <a:ext cx="7280016" cy="4847706"/>
        </p:xfrm>
        <a:graphic>
          <a:graphicData uri="http://schemas.openxmlformats.org/drawingml/2006/chart">
            <c:chart xmlns:c="http://schemas.openxmlformats.org/drawingml/2006/chart" xmlns:r="http://schemas.openxmlformats.org/officeDocument/2006/relationships" r:id="rId2"/>
          </a:graphicData>
        </a:graphic>
      </p:graphicFrame>
      <p:sp>
        <p:nvSpPr>
          <p:cNvPr id="4" name="Freeform 5">
            <a:extLst>
              <a:ext uri="{FF2B5EF4-FFF2-40B4-BE49-F238E27FC236}">
                <a16:creationId xmlns:a16="http://schemas.microsoft.com/office/drawing/2014/main" id="{A34B0927-9AAF-49B2-9A4C-B28654D0183B}"/>
              </a:ext>
            </a:extLst>
          </p:cNvPr>
          <p:cNvSpPr>
            <a:spLocks noChangeAspect="1" noEditPoints="1"/>
          </p:cNvSpPr>
          <p:nvPr/>
        </p:nvSpPr>
        <p:spPr bwMode="auto">
          <a:xfrm>
            <a:off x="13006598" y="4318682"/>
            <a:ext cx="887202" cy="752840"/>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5">
            <a:extLst>
              <a:ext uri="{FF2B5EF4-FFF2-40B4-BE49-F238E27FC236}">
                <a16:creationId xmlns:a16="http://schemas.microsoft.com/office/drawing/2014/main" id="{51F651BF-B99D-49F1-8ABA-E08496BCC90D}"/>
              </a:ext>
            </a:extLst>
          </p:cNvPr>
          <p:cNvSpPr>
            <a:spLocks noChangeAspect="1" noEditPoints="1"/>
          </p:cNvSpPr>
          <p:nvPr/>
        </p:nvSpPr>
        <p:spPr bwMode="auto">
          <a:xfrm>
            <a:off x="14774720" y="5404067"/>
            <a:ext cx="887202" cy="752840"/>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5">
            <a:extLst>
              <a:ext uri="{FF2B5EF4-FFF2-40B4-BE49-F238E27FC236}">
                <a16:creationId xmlns:a16="http://schemas.microsoft.com/office/drawing/2014/main" id="{25C1437A-B9EF-4A5C-BB9B-13309056C448}"/>
              </a:ext>
            </a:extLst>
          </p:cNvPr>
          <p:cNvSpPr>
            <a:spLocks noChangeAspect="1" noEditPoints="1"/>
          </p:cNvSpPr>
          <p:nvPr/>
        </p:nvSpPr>
        <p:spPr bwMode="auto">
          <a:xfrm>
            <a:off x="14185346" y="4318682"/>
            <a:ext cx="887202" cy="752840"/>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5">
            <a:extLst>
              <a:ext uri="{FF2B5EF4-FFF2-40B4-BE49-F238E27FC236}">
                <a16:creationId xmlns:a16="http://schemas.microsoft.com/office/drawing/2014/main" id="{970D5248-976E-4314-8852-62B89CC74459}"/>
              </a:ext>
            </a:extLst>
          </p:cNvPr>
          <p:cNvSpPr>
            <a:spLocks noChangeAspect="1" noEditPoints="1"/>
          </p:cNvSpPr>
          <p:nvPr/>
        </p:nvSpPr>
        <p:spPr bwMode="auto">
          <a:xfrm>
            <a:off x="15364096" y="4318682"/>
            <a:ext cx="887202" cy="752840"/>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5">
            <a:extLst>
              <a:ext uri="{FF2B5EF4-FFF2-40B4-BE49-F238E27FC236}">
                <a16:creationId xmlns:a16="http://schemas.microsoft.com/office/drawing/2014/main" id="{E23E57EB-D1E7-492A-AED2-9A8F12DE72F0}"/>
              </a:ext>
            </a:extLst>
          </p:cNvPr>
          <p:cNvSpPr>
            <a:spLocks noChangeAspect="1" noEditPoints="1"/>
          </p:cNvSpPr>
          <p:nvPr/>
        </p:nvSpPr>
        <p:spPr bwMode="auto">
          <a:xfrm>
            <a:off x="13595972" y="5404067"/>
            <a:ext cx="887202" cy="752840"/>
          </a:xfrm>
          <a:custGeom>
            <a:avLst/>
            <a:gdLst>
              <a:gd name="T0" fmla="*/ 1371 w 4011"/>
              <a:gd name="T1" fmla="*/ 3182 h 3402"/>
              <a:gd name="T2" fmla="*/ 1821 w 4011"/>
              <a:gd name="T3" fmla="*/ 3182 h 3402"/>
              <a:gd name="T4" fmla="*/ 2958 w 4011"/>
              <a:gd name="T5" fmla="*/ 2953 h 3402"/>
              <a:gd name="T6" fmla="*/ 2958 w 4011"/>
              <a:gd name="T7" fmla="*/ 3402 h 3402"/>
              <a:gd name="T8" fmla="*/ 2958 w 4011"/>
              <a:gd name="T9" fmla="*/ 2953 h 3402"/>
              <a:gd name="T10" fmla="*/ 3887 w 4011"/>
              <a:gd name="T11" fmla="*/ 532 h 3402"/>
              <a:gd name="T12" fmla="*/ 784 w 4011"/>
              <a:gd name="T13" fmla="*/ 101 h 3402"/>
              <a:gd name="T14" fmla="*/ 120 w 4011"/>
              <a:gd name="T15" fmla="*/ 0 h 3402"/>
              <a:gd name="T16" fmla="*/ 120 w 4011"/>
              <a:gd name="T17" fmla="*/ 240 h 3402"/>
              <a:gd name="T18" fmla="*/ 627 w 4011"/>
              <a:gd name="T19" fmla="*/ 669 h 3402"/>
              <a:gd name="T20" fmla="*/ 627 w 4011"/>
              <a:gd name="T21" fmla="*/ 671 h 3402"/>
              <a:gd name="T22" fmla="*/ 880 w 4011"/>
              <a:gd name="T23" fmla="*/ 2281 h 3402"/>
              <a:gd name="T24" fmla="*/ 1531 w 4011"/>
              <a:gd name="T25" fmla="*/ 2780 h 3402"/>
              <a:gd name="T26" fmla="*/ 3434 w 4011"/>
              <a:gd name="T27" fmla="*/ 2660 h 3402"/>
              <a:gd name="T28" fmla="*/ 1531 w 4011"/>
              <a:gd name="T29" fmla="*/ 2540 h 3402"/>
              <a:gd name="T30" fmla="*/ 3637 w 4011"/>
              <a:gd name="T31" fmla="*/ 2154 h 3402"/>
              <a:gd name="T32" fmla="*/ 3885 w 4011"/>
              <a:gd name="T33" fmla="*/ 1247 h 3402"/>
              <a:gd name="T34" fmla="*/ 3980 w 4011"/>
              <a:gd name="T35" fmla="*/ 576 h 3402"/>
              <a:gd name="T36" fmla="*/ 3649 w 4011"/>
              <a:gd name="T37" fmla="*/ 1202 h 3402"/>
              <a:gd name="T38" fmla="*/ 1122 w 4011"/>
              <a:gd name="T39" fmla="*/ 2265 h 3402"/>
              <a:gd name="T40" fmla="*/ 886 w 4011"/>
              <a:gd name="T41" fmla="*/ 772 h 3402"/>
              <a:gd name="T42" fmla="*/ 3649 w 4011"/>
              <a:gd name="T43" fmla="*/ 1199 h 3402"/>
              <a:gd name="T44" fmla="*/ 1354 w 4011"/>
              <a:gd name="T45" fmla="*/ 919 h 3402"/>
              <a:gd name="T46" fmla="*/ 1623 w 4011"/>
              <a:gd name="T47" fmla="*/ 1952 h 3402"/>
              <a:gd name="T48" fmla="*/ 1504 w 4011"/>
              <a:gd name="T49" fmla="*/ 2089 h 3402"/>
              <a:gd name="T50" fmla="*/ 1252 w 4011"/>
              <a:gd name="T51" fmla="*/ 1054 h 3402"/>
              <a:gd name="T52" fmla="*/ 2017 w 4011"/>
              <a:gd name="T53" fmla="*/ 918 h 3402"/>
              <a:gd name="T54" fmla="*/ 2183 w 4011"/>
              <a:gd name="T55" fmla="*/ 1870 h 3402"/>
              <a:gd name="T56" fmla="*/ 2063 w 4011"/>
              <a:gd name="T57" fmla="*/ 1995 h 3402"/>
              <a:gd name="T58" fmla="*/ 1903 w 4011"/>
              <a:gd name="T59" fmla="*/ 1043 h 3402"/>
              <a:gd name="T60" fmla="*/ 2542 w 4011"/>
              <a:gd name="T61" fmla="*/ 1033 h 3402"/>
              <a:gd name="T62" fmla="*/ 2782 w 4011"/>
              <a:gd name="T63" fmla="*/ 1042 h 3402"/>
              <a:gd name="T64" fmla="*/ 2635 w 4011"/>
              <a:gd name="T65" fmla="*/ 1916 h 3402"/>
              <a:gd name="T66" fmla="*/ 2515 w 4011"/>
              <a:gd name="T67" fmla="*/ 1791 h 3402"/>
              <a:gd name="T68" fmla="*/ 3182 w 4011"/>
              <a:gd name="T69" fmla="*/ 1006 h 3402"/>
              <a:gd name="T70" fmla="*/ 3419 w 4011"/>
              <a:gd name="T71" fmla="*/ 1043 h 3402"/>
              <a:gd name="T72" fmla="*/ 3195 w 4011"/>
              <a:gd name="T73" fmla="*/ 1823 h 3402"/>
              <a:gd name="T74" fmla="*/ 3076 w 4011"/>
              <a:gd name="T75" fmla="*/ 1684 h 3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11" h="3402">
                <a:moveTo>
                  <a:pt x="1600" y="2953"/>
                </a:moveTo>
                <a:cubicBezTo>
                  <a:pt x="1472" y="2953"/>
                  <a:pt x="1371" y="3054"/>
                  <a:pt x="1371" y="3182"/>
                </a:cubicBezTo>
                <a:cubicBezTo>
                  <a:pt x="1371" y="3301"/>
                  <a:pt x="1472" y="3402"/>
                  <a:pt x="1600" y="3402"/>
                </a:cubicBezTo>
                <a:cubicBezTo>
                  <a:pt x="1720" y="3402"/>
                  <a:pt x="1821" y="3301"/>
                  <a:pt x="1821" y="3182"/>
                </a:cubicBezTo>
                <a:cubicBezTo>
                  <a:pt x="1821" y="3054"/>
                  <a:pt x="1720" y="2953"/>
                  <a:pt x="1600" y="2953"/>
                </a:cubicBezTo>
                <a:close/>
                <a:moveTo>
                  <a:pt x="2958" y="2953"/>
                </a:moveTo>
                <a:cubicBezTo>
                  <a:pt x="2829" y="2953"/>
                  <a:pt x="2728" y="3054"/>
                  <a:pt x="2728" y="3182"/>
                </a:cubicBezTo>
                <a:cubicBezTo>
                  <a:pt x="2728" y="3301"/>
                  <a:pt x="2829" y="3402"/>
                  <a:pt x="2958" y="3402"/>
                </a:cubicBezTo>
                <a:cubicBezTo>
                  <a:pt x="3077" y="3402"/>
                  <a:pt x="3178" y="3301"/>
                  <a:pt x="3178" y="3182"/>
                </a:cubicBezTo>
                <a:cubicBezTo>
                  <a:pt x="3178" y="3054"/>
                  <a:pt x="3077" y="2953"/>
                  <a:pt x="2958" y="2953"/>
                </a:cubicBezTo>
                <a:close/>
                <a:moveTo>
                  <a:pt x="3980" y="576"/>
                </a:moveTo>
                <a:cubicBezTo>
                  <a:pt x="3957" y="548"/>
                  <a:pt x="3923" y="532"/>
                  <a:pt x="3887" y="532"/>
                </a:cubicBezTo>
                <a:cubicBezTo>
                  <a:pt x="849" y="532"/>
                  <a:pt x="849" y="532"/>
                  <a:pt x="849" y="532"/>
                </a:cubicBezTo>
                <a:cubicBezTo>
                  <a:pt x="815" y="298"/>
                  <a:pt x="784" y="103"/>
                  <a:pt x="784" y="101"/>
                </a:cubicBezTo>
                <a:cubicBezTo>
                  <a:pt x="775" y="43"/>
                  <a:pt x="724" y="0"/>
                  <a:pt x="665" y="0"/>
                </a:cubicBezTo>
                <a:cubicBezTo>
                  <a:pt x="120" y="0"/>
                  <a:pt x="120" y="0"/>
                  <a:pt x="120" y="0"/>
                </a:cubicBezTo>
                <a:cubicBezTo>
                  <a:pt x="53" y="0"/>
                  <a:pt x="0" y="53"/>
                  <a:pt x="0" y="120"/>
                </a:cubicBezTo>
                <a:cubicBezTo>
                  <a:pt x="0" y="186"/>
                  <a:pt x="53" y="240"/>
                  <a:pt x="120" y="240"/>
                </a:cubicBezTo>
                <a:cubicBezTo>
                  <a:pt x="563" y="240"/>
                  <a:pt x="563" y="240"/>
                  <a:pt x="563" y="240"/>
                </a:cubicBezTo>
                <a:cubicBezTo>
                  <a:pt x="578" y="339"/>
                  <a:pt x="602" y="499"/>
                  <a:pt x="627" y="669"/>
                </a:cubicBezTo>
                <a:cubicBezTo>
                  <a:pt x="627" y="669"/>
                  <a:pt x="627" y="669"/>
                  <a:pt x="627" y="669"/>
                </a:cubicBezTo>
                <a:cubicBezTo>
                  <a:pt x="627" y="670"/>
                  <a:pt x="627" y="670"/>
                  <a:pt x="627" y="671"/>
                </a:cubicBezTo>
                <a:cubicBezTo>
                  <a:pt x="880" y="2280"/>
                  <a:pt x="880" y="2280"/>
                  <a:pt x="880" y="2280"/>
                </a:cubicBezTo>
                <a:cubicBezTo>
                  <a:pt x="880" y="2280"/>
                  <a:pt x="880" y="2281"/>
                  <a:pt x="880" y="2281"/>
                </a:cubicBezTo>
                <a:cubicBezTo>
                  <a:pt x="904" y="2425"/>
                  <a:pt x="989" y="2555"/>
                  <a:pt x="1120" y="2648"/>
                </a:cubicBezTo>
                <a:cubicBezTo>
                  <a:pt x="1240" y="2733"/>
                  <a:pt x="1385" y="2780"/>
                  <a:pt x="1531" y="2780"/>
                </a:cubicBezTo>
                <a:cubicBezTo>
                  <a:pt x="3314" y="2780"/>
                  <a:pt x="3314" y="2780"/>
                  <a:pt x="3314" y="2780"/>
                </a:cubicBezTo>
                <a:cubicBezTo>
                  <a:pt x="3380" y="2780"/>
                  <a:pt x="3434" y="2726"/>
                  <a:pt x="3434" y="2660"/>
                </a:cubicBezTo>
                <a:cubicBezTo>
                  <a:pt x="3434" y="2594"/>
                  <a:pt x="3380" y="2540"/>
                  <a:pt x="3314" y="2540"/>
                </a:cubicBezTo>
                <a:cubicBezTo>
                  <a:pt x="1531" y="2540"/>
                  <a:pt x="1531" y="2540"/>
                  <a:pt x="1531" y="2540"/>
                </a:cubicBezTo>
                <a:cubicBezTo>
                  <a:pt x="1456" y="2540"/>
                  <a:pt x="1376" y="2520"/>
                  <a:pt x="1305" y="2482"/>
                </a:cubicBezTo>
                <a:cubicBezTo>
                  <a:pt x="3637" y="2154"/>
                  <a:pt x="3637" y="2154"/>
                  <a:pt x="3637" y="2154"/>
                </a:cubicBezTo>
                <a:cubicBezTo>
                  <a:pt x="3688" y="2147"/>
                  <a:pt x="3729" y="2107"/>
                  <a:pt x="3738" y="2056"/>
                </a:cubicBezTo>
                <a:cubicBezTo>
                  <a:pt x="3885" y="1247"/>
                  <a:pt x="3885" y="1247"/>
                  <a:pt x="3885" y="1247"/>
                </a:cubicBezTo>
                <a:cubicBezTo>
                  <a:pt x="3937" y="997"/>
                  <a:pt x="4003" y="679"/>
                  <a:pt x="4004" y="676"/>
                </a:cubicBezTo>
                <a:cubicBezTo>
                  <a:pt x="4011" y="641"/>
                  <a:pt x="4002" y="604"/>
                  <a:pt x="3980" y="576"/>
                </a:cubicBezTo>
                <a:close/>
                <a:moveTo>
                  <a:pt x="3649" y="1199"/>
                </a:moveTo>
                <a:cubicBezTo>
                  <a:pt x="3649" y="1200"/>
                  <a:pt x="3649" y="1201"/>
                  <a:pt x="3649" y="1202"/>
                </a:cubicBezTo>
                <a:cubicBezTo>
                  <a:pt x="3518" y="1928"/>
                  <a:pt x="3518" y="1928"/>
                  <a:pt x="3518" y="1928"/>
                </a:cubicBezTo>
                <a:cubicBezTo>
                  <a:pt x="1122" y="2265"/>
                  <a:pt x="1122" y="2265"/>
                  <a:pt x="1122" y="2265"/>
                </a:cubicBezTo>
                <a:cubicBezTo>
                  <a:pt x="1120" y="2257"/>
                  <a:pt x="1118" y="2250"/>
                  <a:pt x="1117" y="2242"/>
                </a:cubicBezTo>
                <a:cubicBezTo>
                  <a:pt x="886" y="772"/>
                  <a:pt x="886" y="772"/>
                  <a:pt x="886" y="772"/>
                </a:cubicBezTo>
                <a:cubicBezTo>
                  <a:pt x="3739" y="772"/>
                  <a:pt x="3739" y="772"/>
                  <a:pt x="3739" y="772"/>
                </a:cubicBezTo>
                <a:cubicBezTo>
                  <a:pt x="3715" y="888"/>
                  <a:pt x="3680" y="1055"/>
                  <a:pt x="3649" y="1199"/>
                </a:cubicBezTo>
                <a:close/>
                <a:moveTo>
                  <a:pt x="1252" y="1054"/>
                </a:moveTo>
                <a:cubicBezTo>
                  <a:pt x="1243" y="989"/>
                  <a:pt x="1288" y="928"/>
                  <a:pt x="1354" y="919"/>
                </a:cubicBezTo>
                <a:cubicBezTo>
                  <a:pt x="1420" y="909"/>
                  <a:pt x="1480" y="955"/>
                  <a:pt x="1490" y="1020"/>
                </a:cubicBezTo>
                <a:cubicBezTo>
                  <a:pt x="1623" y="1952"/>
                  <a:pt x="1623" y="1952"/>
                  <a:pt x="1623" y="1952"/>
                </a:cubicBezTo>
                <a:cubicBezTo>
                  <a:pt x="1632" y="2017"/>
                  <a:pt x="1587" y="2078"/>
                  <a:pt x="1521" y="2087"/>
                </a:cubicBezTo>
                <a:cubicBezTo>
                  <a:pt x="1515" y="2088"/>
                  <a:pt x="1509" y="2089"/>
                  <a:pt x="1504" y="2089"/>
                </a:cubicBezTo>
                <a:cubicBezTo>
                  <a:pt x="1445" y="2089"/>
                  <a:pt x="1394" y="2045"/>
                  <a:pt x="1385" y="1986"/>
                </a:cubicBezTo>
                <a:lnTo>
                  <a:pt x="1252" y="1054"/>
                </a:lnTo>
                <a:close/>
                <a:moveTo>
                  <a:pt x="1903" y="1043"/>
                </a:moveTo>
                <a:cubicBezTo>
                  <a:pt x="1900" y="977"/>
                  <a:pt x="1951" y="921"/>
                  <a:pt x="2017" y="918"/>
                </a:cubicBezTo>
                <a:cubicBezTo>
                  <a:pt x="2084" y="914"/>
                  <a:pt x="2140" y="966"/>
                  <a:pt x="2143" y="1032"/>
                </a:cubicBezTo>
                <a:cubicBezTo>
                  <a:pt x="2183" y="1870"/>
                  <a:pt x="2183" y="1870"/>
                  <a:pt x="2183" y="1870"/>
                </a:cubicBezTo>
                <a:cubicBezTo>
                  <a:pt x="2186" y="1936"/>
                  <a:pt x="2135" y="1992"/>
                  <a:pt x="2069" y="1995"/>
                </a:cubicBezTo>
                <a:cubicBezTo>
                  <a:pt x="2067" y="1995"/>
                  <a:pt x="2065" y="1995"/>
                  <a:pt x="2063" y="1995"/>
                </a:cubicBezTo>
                <a:cubicBezTo>
                  <a:pt x="1999" y="1995"/>
                  <a:pt x="1946" y="1945"/>
                  <a:pt x="1943" y="1881"/>
                </a:cubicBezTo>
                <a:lnTo>
                  <a:pt x="1903" y="1043"/>
                </a:lnTo>
                <a:close/>
                <a:moveTo>
                  <a:pt x="2515" y="1791"/>
                </a:moveTo>
                <a:cubicBezTo>
                  <a:pt x="2542" y="1033"/>
                  <a:pt x="2542" y="1033"/>
                  <a:pt x="2542" y="1033"/>
                </a:cubicBezTo>
                <a:cubicBezTo>
                  <a:pt x="2544" y="967"/>
                  <a:pt x="2600" y="915"/>
                  <a:pt x="2666" y="918"/>
                </a:cubicBezTo>
                <a:cubicBezTo>
                  <a:pt x="2732" y="920"/>
                  <a:pt x="2784" y="975"/>
                  <a:pt x="2782" y="1042"/>
                </a:cubicBezTo>
                <a:cubicBezTo>
                  <a:pt x="2755" y="1800"/>
                  <a:pt x="2755" y="1800"/>
                  <a:pt x="2755" y="1800"/>
                </a:cubicBezTo>
                <a:cubicBezTo>
                  <a:pt x="2753" y="1865"/>
                  <a:pt x="2700" y="1916"/>
                  <a:pt x="2635" y="1916"/>
                </a:cubicBezTo>
                <a:cubicBezTo>
                  <a:pt x="2634" y="1916"/>
                  <a:pt x="2633" y="1916"/>
                  <a:pt x="2631" y="1916"/>
                </a:cubicBezTo>
                <a:cubicBezTo>
                  <a:pt x="2565" y="1913"/>
                  <a:pt x="2513" y="1858"/>
                  <a:pt x="2515" y="1791"/>
                </a:cubicBezTo>
                <a:close/>
                <a:moveTo>
                  <a:pt x="3076" y="1684"/>
                </a:moveTo>
                <a:cubicBezTo>
                  <a:pt x="3182" y="1006"/>
                  <a:pt x="3182" y="1006"/>
                  <a:pt x="3182" y="1006"/>
                </a:cubicBezTo>
                <a:cubicBezTo>
                  <a:pt x="3193" y="940"/>
                  <a:pt x="3254" y="895"/>
                  <a:pt x="3319" y="906"/>
                </a:cubicBezTo>
                <a:cubicBezTo>
                  <a:pt x="3385" y="916"/>
                  <a:pt x="3430" y="977"/>
                  <a:pt x="3419" y="1043"/>
                </a:cubicBezTo>
                <a:cubicBezTo>
                  <a:pt x="3313" y="1721"/>
                  <a:pt x="3313" y="1721"/>
                  <a:pt x="3313" y="1721"/>
                </a:cubicBezTo>
                <a:cubicBezTo>
                  <a:pt x="3304" y="1780"/>
                  <a:pt x="3253" y="1823"/>
                  <a:pt x="3195" y="1823"/>
                </a:cubicBezTo>
                <a:cubicBezTo>
                  <a:pt x="3188" y="1823"/>
                  <a:pt x="3182" y="1822"/>
                  <a:pt x="3176" y="1821"/>
                </a:cubicBezTo>
                <a:cubicBezTo>
                  <a:pt x="3110" y="1811"/>
                  <a:pt x="3066" y="1749"/>
                  <a:pt x="3076" y="168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6" name="Group 33">
            <a:extLst>
              <a:ext uri="{FF2B5EF4-FFF2-40B4-BE49-F238E27FC236}">
                <a16:creationId xmlns:a16="http://schemas.microsoft.com/office/drawing/2014/main" id="{0016BE4C-E36B-4F24-97F0-AE7A4CED8BC5}"/>
              </a:ext>
            </a:extLst>
          </p:cNvPr>
          <p:cNvGrpSpPr/>
          <p:nvPr/>
        </p:nvGrpSpPr>
        <p:grpSpPr>
          <a:xfrm flipH="1">
            <a:off x="7970635" y="253243"/>
            <a:ext cx="4221365" cy="465514"/>
            <a:chOff x="0" y="1412875"/>
            <a:chExt cx="6456317" cy="857806"/>
          </a:xfrm>
        </p:grpSpPr>
        <p:sp>
          <p:nvSpPr>
            <p:cNvPr id="37" name="Freeform: Shape 34">
              <a:extLst>
                <a:ext uri="{FF2B5EF4-FFF2-40B4-BE49-F238E27FC236}">
                  <a16:creationId xmlns:a16="http://schemas.microsoft.com/office/drawing/2014/main" id="{E305D2CF-DFB5-4B25-B5C8-C828C5A6C8EA}"/>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8" name="Freeform: Shape 35">
              <a:extLst>
                <a:ext uri="{FF2B5EF4-FFF2-40B4-BE49-F238E27FC236}">
                  <a16:creationId xmlns:a16="http://schemas.microsoft.com/office/drawing/2014/main" id="{BB75C6B4-738C-44CB-A323-B5AD3F987F67}"/>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29584991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102">
            <a:extLst>
              <a:ext uri="{FF2B5EF4-FFF2-40B4-BE49-F238E27FC236}">
                <a16:creationId xmlns:a16="http://schemas.microsoft.com/office/drawing/2014/main" id="{23D11505-5FEB-4CC0-A7A4-86FBCA299FA0}"/>
              </a:ext>
            </a:extLst>
          </p:cNvPr>
          <p:cNvGrpSpPr/>
          <p:nvPr/>
        </p:nvGrpSpPr>
        <p:grpSpPr>
          <a:xfrm>
            <a:off x="12432704" y="0"/>
            <a:ext cx="4392488" cy="6858000"/>
            <a:chOff x="12432704" y="0"/>
            <a:chExt cx="4392488" cy="6858000"/>
          </a:xfrm>
        </p:grpSpPr>
        <p:grpSp>
          <p:nvGrpSpPr>
            <p:cNvPr id="36" name="Group 40">
              <a:extLst>
                <a:ext uri="{FF2B5EF4-FFF2-40B4-BE49-F238E27FC236}">
                  <a16:creationId xmlns:a16="http://schemas.microsoft.com/office/drawing/2014/main" id="{2490C576-3612-41FF-ACA2-4869FDAB9C4F}"/>
                </a:ext>
              </a:extLst>
            </p:cNvPr>
            <p:cNvGrpSpPr/>
            <p:nvPr/>
          </p:nvGrpSpPr>
          <p:grpSpPr>
            <a:xfrm>
              <a:off x="12432704" y="0"/>
              <a:ext cx="4392488" cy="6858000"/>
              <a:chOff x="12432704" y="0"/>
              <a:chExt cx="4392488" cy="6858000"/>
            </a:xfrm>
          </p:grpSpPr>
          <p:grpSp>
            <p:nvGrpSpPr>
              <p:cNvPr id="38" name="Group 37">
                <a:extLst>
                  <a:ext uri="{FF2B5EF4-FFF2-40B4-BE49-F238E27FC236}">
                    <a16:creationId xmlns:a16="http://schemas.microsoft.com/office/drawing/2014/main" id="{7AD49BF9-524C-4DA1-B755-7BEBF5EF1A56}"/>
                  </a:ext>
                </a:extLst>
              </p:cNvPr>
              <p:cNvGrpSpPr/>
              <p:nvPr/>
            </p:nvGrpSpPr>
            <p:grpSpPr>
              <a:xfrm>
                <a:off x="12432704" y="0"/>
                <a:ext cx="4392488" cy="6858000"/>
                <a:chOff x="12432704" y="0"/>
                <a:chExt cx="4392488" cy="6858000"/>
              </a:xfrm>
            </p:grpSpPr>
            <p:sp>
              <p:nvSpPr>
                <p:cNvPr id="40" name="Rectangle: Rounded Corners 39">
                  <a:extLst>
                    <a:ext uri="{FF2B5EF4-FFF2-40B4-BE49-F238E27FC236}">
                      <a16:creationId xmlns:a16="http://schemas.microsoft.com/office/drawing/2014/main" id="{82D8964E-ADBB-48B3-9900-62FA76764418}"/>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EB30BDE2-5A6E-464A-AC7E-6D3FD1C56668}"/>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grpSp>
          <p:sp>
            <p:nvSpPr>
              <p:cNvPr id="39" name="TextBox 38">
                <a:extLst>
                  <a:ext uri="{FF2B5EF4-FFF2-40B4-BE49-F238E27FC236}">
                    <a16:creationId xmlns:a16="http://schemas.microsoft.com/office/drawing/2014/main" id="{B5E864CA-1A0F-486C-BE53-B93579694123}"/>
                  </a:ext>
                </a:extLst>
              </p:cNvPr>
              <p:cNvSpPr txBox="1"/>
              <p:nvPr/>
            </p:nvSpPr>
            <p:spPr>
              <a:xfrm>
                <a:off x="12736043" y="880340"/>
                <a:ext cx="3849603" cy="2665707"/>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dirty="0"/>
                  <a:t>Select your graphic. For best result, please use square graphics.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37" name="TextBox 36">
              <a:extLst>
                <a:ext uri="{FF2B5EF4-FFF2-40B4-BE49-F238E27FC236}">
                  <a16:creationId xmlns:a16="http://schemas.microsoft.com/office/drawing/2014/main" id="{D3147BF9-CB3A-41DA-A0C6-961CE721E8F1}"/>
                </a:ext>
              </a:extLst>
            </p:cNvPr>
            <p:cNvSpPr txBox="1"/>
            <p:nvPr/>
          </p:nvSpPr>
          <p:spPr>
            <a:xfrm>
              <a:off x="12793565" y="3749040"/>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8" name="Title 2">
            <a:extLst>
              <a:ext uri="{FF2B5EF4-FFF2-40B4-BE49-F238E27FC236}">
                <a16:creationId xmlns:a16="http://schemas.microsoft.com/office/drawing/2014/main" id="{7C5703CF-A4FB-4770-B041-4437CD9C35ED}"/>
              </a:ext>
            </a:extLst>
          </p:cNvPr>
          <p:cNvSpPr>
            <a:spLocks noGrp="1"/>
          </p:cNvSpPr>
          <p:nvPr>
            <p:ph type="title"/>
          </p:nvPr>
        </p:nvSpPr>
        <p:spPr>
          <a:xfrm>
            <a:off x="623889" y="0"/>
            <a:ext cx="7346746" cy="972000"/>
          </a:xfrm>
        </p:spPr>
        <p:txBody>
          <a:bodyPr>
            <a:normAutofit fontScale="90000"/>
          </a:bodyPr>
          <a:lstStyle/>
          <a:p>
            <a:r>
              <a:rPr lang="en-US" dirty="0"/>
              <a:t>Customer Satisfaction Levels Bar Chart </a:t>
            </a:r>
            <a:br>
              <a:rPr lang="en-US" dirty="0"/>
            </a:br>
            <a:r>
              <a:rPr lang="en-US" sz="2200" dirty="0"/>
              <a:t>Data-Driven Iconographic with Happy, Indifferent, Sad Face Icons</a:t>
            </a:r>
          </a:p>
        </p:txBody>
      </p:sp>
      <p:graphicFrame>
        <p:nvGraphicFramePr>
          <p:cNvPr id="11" name="Chart 47">
            <a:extLst>
              <a:ext uri="{FF2B5EF4-FFF2-40B4-BE49-F238E27FC236}">
                <a16:creationId xmlns:a16="http://schemas.microsoft.com/office/drawing/2014/main" id="{CFB6290B-F0E9-4F4A-AEB9-20B76BF56AE4}"/>
              </a:ext>
            </a:extLst>
          </p:cNvPr>
          <p:cNvGraphicFramePr>
            <a:graphicFrameLocks noChangeAspect="1"/>
          </p:cNvGraphicFramePr>
          <p:nvPr/>
        </p:nvGraphicFramePr>
        <p:xfrm>
          <a:off x="4301338" y="992386"/>
          <a:ext cx="7276795" cy="3533830"/>
        </p:xfrm>
        <a:graphic>
          <a:graphicData uri="http://schemas.openxmlformats.org/drawingml/2006/chart">
            <c:chart xmlns:c="http://schemas.openxmlformats.org/drawingml/2006/chart" xmlns:r="http://schemas.openxmlformats.org/officeDocument/2006/relationships" r:id="rId2"/>
          </a:graphicData>
        </a:graphic>
      </p:graphicFrame>
      <p:grpSp>
        <p:nvGrpSpPr>
          <p:cNvPr id="79" name="Group 78">
            <a:extLst>
              <a:ext uri="{FF2B5EF4-FFF2-40B4-BE49-F238E27FC236}">
                <a16:creationId xmlns:a16="http://schemas.microsoft.com/office/drawing/2014/main" id="{C02CFAA0-9331-4EBE-A410-FDA2B327379C}"/>
              </a:ext>
            </a:extLst>
          </p:cNvPr>
          <p:cNvGrpSpPr/>
          <p:nvPr/>
        </p:nvGrpSpPr>
        <p:grpSpPr>
          <a:xfrm>
            <a:off x="14109027" y="4353817"/>
            <a:ext cx="1039843" cy="1039843"/>
            <a:chOff x="9748134" y="-1251520"/>
            <a:chExt cx="2304256" cy="2304256"/>
          </a:xfrm>
        </p:grpSpPr>
        <p:sp>
          <p:nvSpPr>
            <p:cNvPr id="78" name="Rectangle 77">
              <a:extLst>
                <a:ext uri="{FF2B5EF4-FFF2-40B4-BE49-F238E27FC236}">
                  <a16:creationId xmlns:a16="http://schemas.microsoft.com/office/drawing/2014/main" id="{8564D51C-E029-42BB-965E-3252680510E1}"/>
                </a:ext>
              </a:extLst>
            </p:cNvPr>
            <p:cNvSpPr/>
            <p:nvPr/>
          </p:nvSpPr>
          <p:spPr>
            <a:xfrm>
              <a:off x="9748134" y="-1251520"/>
              <a:ext cx="2304256" cy="23042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1" name="Graphic 70">
              <a:extLst>
                <a:ext uri="{FF2B5EF4-FFF2-40B4-BE49-F238E27FC236}">
                  <a16:creationId xmlns:a16="http://schemas.microsoft.com/office/drawing/2014/main" id="{FEE48CB7-350E-4432-A0C6-CE610D01753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888454" y="-1111200"/>
              <a:ext cx="2023616" cy="2023616"/>
            </a:xfrm>
            <a:prstGeom prst="rect">
              <a:avLst/>
            </a:prstGeom>
          </p:spPr>
        </p:pic>
      </p:grpSp>
      <p:grpSp>
        <p:nvGrpSpPr>
          <p:cNvPr id="81" name="Group 80">
            <a:extLst>
              <a:ext uri="{FF2B5EF4-FFF2-40B4-BE49-F238E27FC236}">
                <a16:creationId xmlns:a16="http://schemas.microsoft.com/office/drawing/2014/main" id="{9B54CFB3-8AF5-4963-A687-CFF28AADA7C9}"/>
              </a:ext>
            </a:extLst>
          </p:cNvPr>
          <p:cNvGrpSpPr/>
          <p:nvPr/>
        </p:nvGrpSpPr>
        <p:grpSpPr>
          <a:xfrm>
            <a:off x="12821059" y="4353817"/>
            <a:ext cx="1039843" cy="1039843"/>
            <a:chOff x="4871864" y="-1251520"/>
            <a:chExt cx="2304256" cy="2304256"/>
          </a:xfrm>
        </p:grpSpPr>
        <p:sp>
          <p:nvSpPr>
            <p:cNvPr id="76" name="Rectangle 75">
              <a:extLst>
                <a:ext uri="{FF2B5EF4-FFF2-40B4-BE49-F238E27FC236}">
                  <a16:creationId xmlns:a16="http://schemas.microsoft.com/office/drawing/2014/main" id="{45A2C93D-F3EE-4945-8476-CBFF877AF4AF}"/>
                </a:ext>
              </a:extLst>
            </p:cNvPr>
            <p:cNvSpPr/>
            <p:nvPr/>
          </p:nvSpPr>
          <p:spPr>
            <a:xfrm>
              <a:off x="4871864" y="-1251520"/>
              <a:ext cx="2304256" cy="23042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a:extLst>
                <a:ext uri="{FF2B5EF4-FFF2-40B4-BE49-F238E27FC236}">
                  <a16:creationId xmlns:a16="http://schemas.microsoft.com/office/drawing/2014/main" id="{402122D9-23E2-4DF4-A0F4-87E8C523D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12184" y="-1111200"/>
              <a:ext cx="2023616" cy="2023616"/>
            </a:xfrm>
            <a:prstGeom prst="rect">
              <a:avLst/>
            </a:prstGeom>
          </p:spPr>
        </p:pic>
      </p:grpSp>
      <p:grpSp>
        <p:nvGrpSpPr>
          <p:cNvPr id="80" name="Group 79">
            <a:extLst>
              <a:ext uri="{FF2B5EF4-FFF2-40B4-BE49-F238E27FC236}">
                <a16:creationId xmlns:a16="http://schemas.microsoft.com/office/drawing/2014/main" id="{3E050C1B-6781-4C81-A45D-27DAFB5F7841}"/>
              </a:ext>
            </a:extLst>
          </p:cNvPr>
          <p:cNvGrpSpPr/>
          <p:nvPr/>
        </p:nvGrpSpPr>
        <p:grpSpPr>
          <a:xfrm>
            <a:off x="15396995" y="4353817"/>
            <a:ext cx="1039843" cy="1039843"/>
            <a:chOff x="7279415" y="-1251520"/>
            <a:chExt cx="2304256" cy="2304256"/>
          </a:xfrm>
        </p:grpSpPr>
        <p:sp>
          <p:nvSpPr>
            <p:cNvPr id="77" name="Rectangle 76">
              <a:extLst>
                <a:ext uri="{FF2B5EF4-FFF2-40B4-BE49-F238E27FC236}">
                  <a16:creationId xmlns:a16="http://schemas.microsoft.com/office/drawing/2014/main" id="{FC3DFCA9-D802-4FEF-97E5-7857B7BFD515}"/>
                </a:ext>
              </a:extLst>
            </p:cNvPr>
            <p:cNvSpPr/>
            <p:nvPr/>
          </p:nvSpPr>
          <p:spPr>
            <a:xfrm>
              <a:off x="7279415" y="-1251520"/>
              <a:ext cx="2304256" cy="23042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3" name="Graphic 72">
              <a:extLst>
                <a:ext uri="{FF2B5EF4-FFF2-40B4-BE49-F238E27FC236}">
                  <a16:creationId xmlns:a16="http://schemas.microsoft.com/office/drawing/2014/main" id="{937A37CB-D0D9-4575-80D1-BD5E4663F72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9735" y="-1111200"/>
              <a:ext cx="2023616" cy="2023616"/>
            </a:xfrm>
            <a:prstGeom prst="rect">
              <a:avLst/>
            </a:prstGeom>
          </p:spPr>
        </p:pic>
      </p:grpSp>
      <p:sp>
        <p:nvSpPr>
          <p:cNvPr id="20" name="Double Bracket 3">
            <a:extLst>
              <a:ext uri="{FF2B5EF4-FFF2-40B4-BE49-F238E27FC236}">
                <a16:creationId xmlns:a16="http://schemas.microsoft.com/office/drawing/2014/main" id="{93AA1650-16E4-4E8A-AF58-93031DB7D8DE}"/>
              </a:ext>
            </a:extLst>
          </p:cNvPr>
          <p:cNvSpPr/>
          <p:nvPr/>
        </p:nvSpPr>
        <p:spPr>
          <a:xfrm>
            <a:off x="832526" y="2411804"/>
            <a:ext cx="3288382" cy="701827"/>
          </a:xfrm>
          <a:prstGeom prst="bracketPair">
            <a:avLst>
              <a:gd name="adj" fmla="val 0"/>
            </a:avLst>
          </a:prstGeom>
          <a:solidFill>
            <a:schemeClr val="bg2"/>
          </a:solidFill>
          <a:ln w="25400" cap="flat">
            <a:solidFill>
              <a:schemeClr val="accent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400" dirty="0">
                <a:solidFill>
                  <a:schemeClr val="tx1"/>
                </a:solidFill>
              </a:rPr>
            </a:br>
            <a:r>
              <a:rPr lang="en-US" sz="1200" dirty="0">
                <a:solidFill>
                  <a:schemeClr val="tx1"/>
                </a:solidFill>
              </a:rPr>
              <a:t>Write your text here…</a:t>
            </a:r>
            <a:endParaRPr lang="en-US" sz="1400" dirty="0">
              <a:solidFill>
                <a:schemeClr val="tx1"/>
              </a:solidFill>
            </a:endParaRPr>
          </a:p>
        </p:txBody>
      </p:sp>
      <p:sp>
        <p:nvSpPr>
          <p:cNvPr id="21" name="Double Bracket 7">
            <a:extLst>
              <a:ext uri="{FF2B5EF4-FFF2-40B4-BE49-F238E27FC236}">
                <a16:creationId xmlns:a16="http://schemas.microsoft.com/office/drawing/2014/main" id="{78B5B7DC-966E-4A52-B38B-D856E6495D97}"/>
              </a:ext>
            </a:extLst>
          </p:cNvPr>
          <p:cNvSpPr/>
          <p:nvPr/>
        </p:nvSpPr>
        <p:spPr>
          <a:xfrm>
            <a:off x="832526" y="1322506"/>
            <a:ext cx="3288382" cy="701827"/>
          </a:xfrm>
          <a:prstGeom prst="bracketPair">
            <a:avLst>
              <a:gd name="adj" fmla="val 0"/>
            </a:avLst>
          </a:prstGeom>
          <a:solidFill>
            <a:schemeClr val="bg2"/>
          </a:solidFill>
          <a:ln w="25400" cap="flat">
            <a:solidFill>
              <a:schemeClr val="accent6"/>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sp>
        <p:nvSpPr>
          <p:cNvPr id="22" name="Double Bracket 10">
            <a:extLst>
              <a:ext uri="{FF2B5EF4-FFF2-40B4-BE49-F238E27FC236}">
                <a16:creationId xmlns:a16="http://schemas.microsoft.com/office/drawing/2014/main" id="{C72063E4-C318-4FBF-8C96-3B68D630985E}"/>
              </a:ext>
            </a:extLst>
          </p:cNvPr>
          <p:cNvSpPr/>
          <p:nvPr/>
        </p:nvSpPr>
        <p:spPr>
          <a:xfrm>
            <a:off x="832526" y="3495749"/>
            <a:ext cx="3288382" cy="701827"/>
          </a:xfrm>
          <a:prstGeom prst="bracketPair">
            <a:avLst>
              <a:gd name="adj" fmla="val 0"/>
            </a:avLst>
          </a:prstGeom>
          <a:solidFill>
            <a:schemeClr val="bg2"/>
          </a:solidFill>
          <a:ln w="25400" cap="flat">
            <a:solidFill>
              <a:schemeClr val="accent2"/>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grpSp>
        <p:nvGrpSpPr>
          <p:cNvPr id="2" name="Group 1">
            <a:extLst>
              <a:ext uri="{FF2B5EF4-FFF2-40B4-BE49-F238E27FC236}">
                <a16:creationId xmlns:a16="http://schemas.microsoft.com/office/drawing/2014/main" id="{9532B4D4-DD26-459E-A50F-CDFABC8A8621}"/>
              </a:ext>
            </a:extLst>
          </p:cNvPr>
          <p:cNvGrpSpPr/>
          <p:nvPr/>
        </p:nvGrpSpPr>
        <p:grpSpPr>
          <a:xfrm>
            <a:off x="622489" y="4581526"/>
            <a:ext cx="10947022" cy="462760"/>
            <a:chOff x="622489" y="4581526"/>
            <a:chExt cx="10947022" cy="462760"/>
          </a:xfrm>
        </p:grpSpPr>
        <p:cxnSp>
          <p:nvCxnSpPr>
            <p:cNvPr id="3" name="Straight Connector 2">
              <a:extLst>
                <a:ext uri="{FF2B5EF4-FFF2-40B4-BE49-F238E27FC236}">
                  <a16:creationId xmlns:a16="http://schemas.microsoft.com/office/drawing/2014/main" id="{2EA4FC7C-F2D0-491C-A427-513E61749D5D}"/>
                </a:ext>
              </a:extLst>
            </p:cNvPr>
            <p:cNvCxnSpPr/>
            <p:nvPr/>
          </p:nvCxnSpPr>
          <p:spPr>
            <a:xfrm>
              <a:off x="622489" y="4812905"/>
              <a:ext cx="10947022" cy="0"/>
            </a:xfrm>
            <a:prstGeom prst="line">
              <a:avLst/>
            </a:prstGeom>
            <a:ln w="28575">
              <a:solidFill>
                <a:schemeClr val="bg2">
                  <a:lumMod val="75000"/>
                </a:schemeClr>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Double Bracket 3">
              <a:extLst>
                <a:ext uri="{FF2B5EF4-FFF2-40B4-BE49-F238E27FC236}">
                  <a16:creationId xmlns:a16="http://schemas.microsoft.com/office/drawing/2014/main" id="{937458D8-0A38-45BF-AD25-E64EFE512B3B}"/>
                </a:ext>
              </a:extLst>
            </p:cNvPr>
            <p:cNvSpPr/>
            <p:nvPr/>
          </p:nvSpPr>
          <p:spPr>
            <a:xfrm>
              <a:off x="4451809" y="4581526"/>
              <a:ext cx="3288382" cy="462760"/>
            </a:xfrm>
            <a:prstGeom prst="bracketPair">
              <a:avLst>
                <a:gd name="adj" fmla="val 0"/>
              </a:avLst>
            </a:prstGeom>
            <a:solidFill>
              <a:schemeClr val="bg1"/>
            </a:solidFill>
            <a:ln w="381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Write your title here…</a:t>
              </a:r>
            </a:p>
          </p:txBody>
        </p:sp>
      </p:grpSp>
      <p:sp>
        <p:nvSpPr>
          <p:cNvPr id="26" name="Dowolny kształt 3">
            <a:extLst>
              <a:ext uri="{FF2B5EF4-FFF2-40B4-BE49-F238E27FC236}">
                <a16:creationId xmlns:a16="http://schemas.microsoft.com/office/drawing/2014/main" id="{835FF091-9523-4FE0-9086-5755B0249D41}"/>
              </a:ext>
            </a:extLst>
          </p:cNvPr>
          <p:cNvSpPr/>
          <p:nvPr/>
        </p:nvSpPr>
        <p:spPr>
          <a:xfrm>
            <a:off x="797195" y="5141545"/>
            <a:ext cx="10627397" cy="1083940"/>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1910" tIns="41910" rIns="41910" bIns="41910" numCol="1" spcCol="1270" anchor="t" anchorCtr="0">
            <a:noAutofit/>
          </a:bodyPr>
          <a:lstStyle/>
          <a:p>
            <a:pPr defTabSz="488950">
              <a:spcBef>
                <a:spcPct val="0"/>
              </a:spcBef>
              <a:spcAft>
                <a:spcPct val="35000"/>
              </a:spcAft>
            </a:pPr>
            <a:r>
              <a:rPr lang="en-US" sz="1600" dirty="0">
                <a:solidFill>
                  <a:schemeClr val="tx1"/>
                </a:solidFill>
                <a:ea typeface="Lato Regular"/>
                <a:cs typeface="Lato Regular"/>
                <a:sym typeface="Lato Regular"/>
              </a:rPr>
              <a:t>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a:t>
            </a:r>
          </a:p>
        </p:txBody>
      </p:sp>
      <p:grpSp>
        <p:nvGrpSpPr>
          <p:cNvPr id="27" name="Group 33">
            <a:extLst>
              <a:ext uri="{FF2B5EF4-FFF2-40B4-BE49-F238E27FC236}">
                <a16:creationId xmlns:a16="http://schemas.microsoft.com/office/drawing/2014/main" id="{DEEAF9BE-F516-4751-BBAB-FF3AE695C14E}"/>
              </a:ext>
            </a:extLst>
          </p:cNvPr>
          <p:cNvGrpSpPr/>
          <p:nvPr/>
        </p:nvGrpSpPr>
        <p:grpSpPr>
          <a:xfrm flipH="1">
            <a:off x="7970635" y="253243"/>
            <a:ext cx="4221365" cy="465514"/>
            <a:chOff x="0" y="1412875"/>
            <a:chExt cx="6456317" cy="857806"/>
          </a:xfrm>
        </p:grpSpPr>
        <p:sp>
          <p:nvSpPr>
            <p:cNvPr id="28" name="Freeform: Shape 34">
              <a:extLst>
                <a:ext uri="{FF2B5EF4-FFF2-40B4-BE49-F238E27FC236}">
                  <a16:creationId xmlns:a16="http://schemas.microsoft.com/office/drawing/2014/main" id="{A76C5C6A-0EF7-4373-BB6B-2274DBBFDB56}"/>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29" name="Freeform: Shape 35">
              <a:extLst>
                <a:ext uri="{FF2B5EF4-FFF2-40B4-BE49-F238E27FC236}">
                  <a16:creationId xmlns:a16="http://schemas.microsoft.com/office/drawing/2014/main" id="{3B066A8F-4064-4C1D-ABEF-CBA6E4317A1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1807227080"/>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102">
            <a:extLst>
              <a:ext uri="{FF2B5EF4-FFF2-40B4-BE49-F238E27FC236}">
                <a16:creationId xmlns:a16="http://schemas.microsoft.com/office/drawing/2014/main" id="{5B262B36-FEE3-4C4E-ABF7-F2C0DB957673}"/>
              </a:ext>
            </a:extLst>
          </p:cNvPr>
          <p:cNvGrpSpPr/>
          <p:nvPr/>
        </p:nvGrpSpPr>
        <p:grpSpPr>
          <a:xfrm>
            <a:off x="12432704" y="0"/>
            <a:ext cx="4392488" cy="6858000"/>
            <a:chOff x="12432704" y="0"/>
            <a:chExt cx="4392488" cy="6858000"/>
          </a:xfrm>
        </p:grpSpPr>
        <p:grpSp>
          <p:nvGrpSpPr>
            <p:cNvPr id="60" name="Group 40">
              <a:extLst>
                <a:ext uri="{FF2B5EF4-FFF2-40B4-BE49-F238E27FC236}">
                  <a16:creationId xmlns:a16="http://schemas.microsoft.com/office/drawing/2014/main" id="{B99D37B0-FAF1-45E8-8E12-F41DDE910530}"/>
                </a:ext>
              </a:extLst>
            </p:cNvPr>
            <p:cNvGrpSpPr/>
            <p:nvPr/>
          </p:nvGrpSpPr>
          <p:grpSpPr>
            <a:xfrm>
              <a:off x="12432704" y="0"/>
              <a:ext cx="4392488" cy="6858000"/>
              <a:chOff x="12432704" y="0"/>
              <a:chExt cx="4392488" cy="6858000"/>
            </a:xfrm>
          </p:grpSpPr>
          <p:grpSp>
            <p:nvGrpSpPr>
              <p:cNvPr id="62" name="Group 61">
                <a:extLst>
                  <a:ext uri="{FF2B5EF4-FFF2-40B4-BE49-F238E27FC236}">
                    <a16:creationId xmlns:a16="http://schemas.microsoft.com/office/drawing/2014/main" id="{F1F5F271-0DF3-46E8-A361-3D9E646DF466}"/>
                  </a:ext>
                </a:extLst>
              </p:cNvPr>
              <p:cNvGrpSpPr/>
              <p:nvPr/>
            </p:nvGrpSpPr>
            <p:grpSpPr>
              <a:xfrm>
                <a:off x="12432704" y="0"/>
                <a:ext cx="4392488" cy="6858000"/>
                <a:chOff x="12432704" y="0"/>
                <a:chExt cx="4392488" cy="6858000"/>
              </a:xfrm>
            </p:grpSpPr>
            <p:sp>
              <p:nvSpPr>
                <p:cNvPr id="64" name="Rectangle: Rounded Corners 63">
                  <a:extLst>
                    <a:ext uri="{FF2B5EF4-FFF2-40B4-BE49-F238E27FC236}">
                      <a16:creationId xmlns:a16="http://schemas.microsoft.com/office/drawing/2014/main" id="{770C7A12-36F5-44B3-88B7-01C4329172F2}"/>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B453D71A-3461-48E9-A582-1D82B30217B5}"/>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grpSp>
          <p:sp>
            <p:nvSpPr>
              <p:cNvPr id="63" name="TextBox 62">
                <a:extLst>
                  <a:ext uri="{FF2B5EF4-FFF2-40B4-BE49-F238E27FC236}">
                    <a16:creationId xmlns:a16="http://schemas.microsoft.com/office/drawing/2014/main" id="{1C50FD1D-1D72-465A-9480-5B717801685B}"/>
                  </a:ext>
                </a:extLst>
              </p:cNvPr>
              <p:cNvSpPr txBox="1"/>
              <p:nvPr/>
            </p:nvSpPr>
            <p:spPr>
              <a:xfrm>
                <a:off x="12736043" y="880340"/>
                <a:ext cx="3849603" cy="2665707"/>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dirty="0"/>
                  <a:t>Select your graphic. For best result, please use square graphics.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61" name="TextBox 60">
              <a:extLst>
                <a:ext uri="{FF2B5EF4-FFF2-40B4-BE49-F238E27FC236}">
                  <a16:creationId xmlns:a16="http://schemas.microsoft.com/office/drawing/2014/main" id="{B0D22D9A-B996-4C07-B634-E151081929CB}"/>
                </a:ext>
              </a:extLst>
            </p:cNvPr>
            <p:cNvSpPr txBox="1"/>
            <p:nvPr/>
          </p:nvSpPr>
          <p:spPr>
            <a:xfrm>
              <a:off x="12793565" y="3462507"/>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2" name="Title 1">
            <a:extLst>
              <a:ext uri="{FF2B5EF4-FFF2-40B4-BE49-F238E27FC236}">
                <a16:creationId xmlns:a16="http://schemas.microsoft.com/office/drawing/2014/main" id="{9FD1827F-2CB8-4C97-97AA-A7E9602FC037}"/>
              </a:ext>
            </a:extLst>
          </p:cNvPr>
          <p:cNvSpPr>
            <a:spLocks noGrp="1"/>
          </p:cNvSpPr>
          <p:nvPr>
            <p:ph type="title"/>
          </p:nvPr>
        </p:nvSpPr>
        <p:spPr>
          <a:xfrm>
            <a:off x="623889" y="0"/>
            <a:ext cx="7346746" cy="972000"/>
          </a:xfrm>
        </p:spPr>
        <p:txBody>
          <a:bodyPr>
            <a:normAutofit fontScale="90000"/>
          </a:bodyPr>
          <a:lstStyle/>
          <a:p>
            <a:r>
              <a:rPr lang="en-US" dirty="0"/>
              <a:t>Product Revenue Iconographic Chart </a:t>
            </a:r>
            <a:br>
              <a:rPr lang="en-US" dirty="0"/>
            </a:br>
            <a:r>
              <a:rPr lang="en-US" sz="2200" dirty="0"/>
              <a:t>Comparison Graph with Data Highlight and Dollar Sign Fill</a:t>
            </a:r>
            <a:endParaRPr lang="en-US" dirty="0"/>
          </a:p>
        </p:txBody>
      </p:sp>
      <p:graphicFrame>
        <p:nvGraphicFramePr>
          <p:cNvPr id="10" name="Chart 47">
            <a:extLst>
              <a:ext uri="{FF2B5EF4-FFF2-40B4-BE49-F238E27FC236}">
                <a16:creationId xmlns:a16="http://schemas.microsoft.com/office/drawing/2014/main" id="{E98B4BF5-1C15-4350-9B25-693D69076958}"/>
              </a:ext>
            </a:extLst>
          </p:cNvPr>
          <p:cNvGraphicFramePr>
            <a:graphicFrameLocks noChangeAspect="1"/>
          </p:cNvGraphicFramePr>
          <p:nvPr/>
        </p:nvGraphicFramePr>
        <p:xfrm>
          <a:off x="5496603" y="1556192"/>
          <a:ext cx="6251316" cy="4847706"/>
        </p:xfrm>
        <a:graphic>
          <a:graphicData uri="http://schemas.openxmlformats.org/drawingml/2006/chart">
            <c:chart xmlns:c="http://schemas.openxmlformats.org/drawingml/2006/chart" xmlns:r="http://schemas.openxmlformats.org/officeDocument/2006/relationships" r:id="rId2"/>
          </a:graphicData>
        </a:graphic>
      </p:graphicFrame>
      <p:grpSp>
        <p:nvGrpSpPr>
          <p:cNvPr id="47" name="Group 46">
            <a:extLst>
              <a:ext uri="{FF2B5EF4-FFF2-40B4-BE49-F238E27FC236}">
                <a16:creationId xmlns:a16="http://schemas.microsoft.com/office/drawing/2014/main" id="{AF83AAD4-7111-43DE-866B-F2896CCEA192}"/>
              </a:ext>
            </a:extLst>
          </p:cNvPr>
          <p:cNvGrpSpPr/>
          <p:nvPr/>
        </p:nvGrpSpPr>
        <p:grpSpPr>
          <a:xfrm>
            <a:off x="1810285" y="1844824"/>
            <a:ext cx="3646388" cy="613544"/>
            <a:chOff x="1635800" y="1430757"/>
            <a:chExt cx="3646388" cy="613544"/>
          </a:xfrm>
        </p:grpSpPr>
        <p:sp>
          <p:nvSpPr>
            <p:cNvPr id="23" name="Rectangle 22">
              <a:extLst>
                <a:ext uri="{FF2B5EF4-FFF2-40B4-BE49-F238E27FC236}">
                  <a16:creationId xmlns:a16="http://schemas.microsoft.com/office/drawing/2014/main" id="{6DB79350-DF77-43D3-8FDC-7DC983AD6257}"/>
                </a:ext>
              </a:extLst>
            </p:cNvPr>
            <p:cNvSpPr/>
            <p:nvPr/>
          </p:nvSpPr>
          <p:spPr>
            <a:xfrm>
              <a:off x="1713597" y="1430757"/>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Product 1</a:t>
              </a:r>
            </a:p>
          </p:txBody>
        </p:sp>
        <p:sp>
          <p:nvSpPr>
            <p:cNvPr id="28" name="Rectangle 27">
              <a:extLst>
                <a:ext uri="{FF2B5EF4-FFF2-40B4-BE49-F238E27FC236}">
                  <a16:creationId xmlns:a16="http://schemas.microsoft.com/office/drawing/2014/main" id="{EB4A595F-12D9-4856-9109-AD2B6875FAD8}"/>
                </a:ext>
              </a:extLst>
            </p:cNvPr>
            <p:cNvSpPr/>
            <p:nvPr/>
          </p:nvSpPr>
          <p:spPr>
            <a:xfrm>
              <a:off x="1635800" y="1430757"/>
              <a:ext cx="76439" cy="61354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oup 50">
            <a:extLst>
              <a:ext uri="{FF2B5EF4-FFF2-40B4-BE49-F238E27FC236}">
                <a16:creationId xmlns:a16="http://schemas.microsoft.com/office/drawing/2014/main" id="{4746420E-014F-44EF-A003-0E4E6EF7DC83}"/>
              </a:ext>
            </a:extLst>
          </p:cNvPr>
          <p:cNvGrpSpPr/>
          <p:nvPr/>
        </p:nvGrpSpPr>
        <p:grpSpPr>
          <a:xfrm>
            <a:off x="1810285" y="5498733"/>
            <a:ext cx="3646388" cy="613544"/>
            <a:chOff x="1635800" y="5084666"/>
            <a:chExt cx="3646388" cy="613544"/>
          </a:xfrm>
        </p:grpSpPr>
        <p:sp>
          <p:nvSpPr>
            <p:cNvPr id="24" name="Rectangle 23">
              <a:extLst>
                <a:ext uri="{FF2B5EF4-FFF2-40B4-BE49-F238E27FC236}">
                  <a16:creationId xmlns:a16="http://schemas.microsoft.com/office/drawing/2014/main" id="{4201BE6A-D8B0-40D6-B8C6-5EFA12064C4E}"/>
                </a:ext>
              </a:extLst>
            </p:cNvPr>
            <p:cNvSpPr/>
            <p:nvPr/>
          </p:nvSpPr>
          <p:spPr>
            <a:xfrm>
              <a:off x="1713597" y="5084666"/>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Product 5</a:t>
              </a:r>
            </a:p>
          </p:txBody>
        </p:sp>
        <p:sp>
          <p:nvSpPr>
            <p:cNvPr id="29" name="Rectangle 28">
              <a:extLst>
                <a:ext uri="{FF2B5EF4-FFF2-40B4-BE49-F238E27FC236}">
                  <a16:creationId xmlns:a16="http://schemas.microsoft.com/office/drawing/2014/main" id="{697173CB-E777-4C7E-A653-AB188461BA2B}"/>
                </a:ext>
              </a:extLst>
            </p:cNvPr>
            <p:cNvSpPr/>
            <p:nvPr/>
          </p:nvSpPr>
          <p:spPr>
            <a:xfrm>
              <a:off x="1635800" y="5084666"/>
              <a:ext cx="76439" cy="613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oup 49">
            <a:extLst>
              <a:ext uri="{FF2B5EF4-FFF2-40B4-BE49-F238E27FC236}">
                <a16:creationId xmlns:a16="http://schemas.microsoft.com/office/drawing/2014/main" id="{4AB9330C-1AD0-4F44-8874-F8D48C9C4F4C}"/>
              </a:ext>
            </a:extLst>
          </p:cNvPr>
          <p:cNvGrpSpPr/>
          <p:nvPr/>
        </p:nvGrpSpPr>
        <p:grpSpPr>
          <a:xfrm>
            <a:off x="1810285" y="4585255"/>
            <a:ext cx="3646388" cy="613544"/>
            <a:chOff x="1635800" y="4171188"/>
            <a:chExt cx="3646388" cy="613544"/>
          </a:xfrm>
        </p:grpSpPr>
        <p:sp>
          <p:nvSpPr>
            <p:cNvPr id="25" name="Rectangle 24">
              <a:extLst>
                <a:ext uri="{FF2B5EF4-FFF2-40B4-BE49-F238E27FC236}">
                  <a16:creationId xmlns:a16="http://schemas.microsoft.com/office/drawing/2014/main" id="{889BE106-BE6E-4F14-89A9-C22F7D64E282}"/>
                </a:ext>
              </a:extLst>
            </p:cNvPr>
            <p:cNvSpPr/>
            <p:nvPr/>
          </p:nvSpPr>
          <p:spPr>
            <a:xfrm>
              <a:off x="1713597" y="4171188"/>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Product 4</a:t>
              </a:r>
            </a:p>
          </p:txBody>
        </p:sp>
        <p:sp>
          <p:nvSpPr>
            <p:cNvPr id="30" name="Rectangle 29">
              <a:extLst>
                <a:ext uri="{FF2B5EF4-FFF2-40B4-BE49-F238E27FC236}">
                  <a16:creationId xmlns:a16="http://schemas.microsoft.com/office/drawing/2014/main" id="{508C6555-578F-4BC3-95C0-FCB548543B35}"/>
                </a:ext>
              </a:extLst>
            </p:cNvPr>
            <p:cNvSpPr/>
            <p:nvPr/>
          </p:nvSpPr>
          <p:spPr>
            <a:xfrm>
              <a:off x="1635800" y="4171188"/>
              <a:ext cx="76439" cy="6135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EF440C65-74BA-4EEA-8274-05B2F8DEAE5D}"/>
              </a:ext>
            </a:extLst>
          </p:cNvPr>
          <p:cNvGrpSpPr/>
          <p:nvPr/>
        </p:nvGrpSpPr>
        <p:grpSpPr>
          <a:xfrm>
            <a:off x="1810285" y="3671778"/>
            <a:ext cx="3646388" cy="613544"/>
            <a:chOff x="1635800" y="3257711"/>
            <a:chExt cx="3646388" cy="613544"/>
          </a:xfrm>
        </p:grpSpPr>
        <p:sp>
          <p:nvSpPr>
            <p:cNvPr id="26" name="Rectangle 25">
              <a:extLst>
                <a:ext uri="{FF2B5EF4-FFF2-40B4-BE49-F238E27FC236}">
                  <a16:creationId xmlns:a16="http://schemas.microsoft.com/office/drawing/2014/main" id="{DCB9E4AF-D789-4648-9D85-BD199A6989A8}"/>
                </a:ext>
              </a:extLst>
            </p:cNvPr>
            <p:cNvSpPr/>
            <p:nvPr/>
          </p:nvSpPr>
          <p:spPr>
            <a:xfrm>
              <a:off x="1713597" y="3257711"/>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Product 3</a:t>
              </a:r>
            </a:p>
          </p:txBody>
        </p:sp>
        <p:sp>
          <p:nvSpPr>
            <p:cNvPr id="31" name="Rectangle 30">
              <a:extLst>
                <a:ext uri="{FF2B5EF4-FFF2-40B4-BE49-F238E27FC236}">
                  <a16:creationId xmlns:a16="http://schemas.microsoft.com/office/drawing/2014/main" id="{02A1E3F8-A750-4EA6-843B-41E1A1A7AAA2}"/>
                </a:ext>
              </a:extLst>
            </p:cNvPr>
            <p:cNvSpPr/>
            <p:nvPr/>
          </p:nvSpPr>
          <p:spPr>
            <a:xfrm>
              <a:off x="1635800" y="3257711"/>
              <a:ext cx="76439" cy="6135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47">
            <a:extLst>
              <a:ext uri="{FF2B5EF4-FFF2-40B4-BE49-F238E27FC236}">
                <a16:creationId xmlns:a16="http://schemas.microsoft.com/office/drawing/2014/main" id="{07E0CC79-D156-4E47-AB2B-2C83706F309E}"/>
              </a:ext>
            </a:extLst>
          </p:cNvPr>
          <p:cNvGrpSpPr/>
          <p:nvPr/>
        </p:nvGrpSpPr>
        <p:grpSpPr>
          <a:xfrm>
            <a:off x="1810285" y="2758301"/>
            <a:ext cx="3646388" cy="613544"/>
            <a:chOff x="1635800" y="2344234"/>
            <a:chExt cx="3646388" cy="613544"/>
          </a:xfrm>
        </p:grpSpPr>
        <p:sp>
          <p:nvSpPr>
            <p:cNvPr id="27" name="Rectangle 26">
              <a:extLst>
                <a:ext uri="{FF2B5EF4-FFF2-40B4-BE49-F238E27FC236}">
                  <a16:creationId xmlns:a16="http://schemas.microsoft.com/office/drawing/2014/main" id="{24F37FCC-BE3C-4488-ACAD-474C56BE0A95}"/>
                </a:ext>
              </a:extLst>
            </p:cNvPr>
            <p:cNvSpPr/>
            <p:nvPr/>
          </p:nvSpPr>
          <p:spPr>
            <a:xfrm>
              <a:off x="1713597" y="2344234"/>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Product 2</a:t>
              </a:r>
            </a:p>
          </p:txBody>
        </p:sp>
        <p:sp>
          <p:nvSpPr>
            <p:cNvPr id="32" name="Rectangle 31">
              <a:extLst>
                <a:ext uri="{FF2B5EF4-FFF2-40B4-BE49-F238E27FC236}">
                  <a16:creationId xmlns:a16="http://schemas.microsoft.com/office/drawing/2014/main" id="{BFC89DE8-020B-4FE4-9472-25B31A43EEF0}"/>
                </a:ext>
              </a:extLst>
            </p:cNvPr>
            <p:cNvSpPr/>
            <p:nvPr/>
          </p:nvSpPr>
          <p:spPr>
            <a:xfrm>
              <a:off x="1635800" y="2344234"/>
              <a:ext cx="76439" cy="6135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15">
            <a:extLst>
              <a:ext uri="{FF2B5EF4-FFF2-40B4-BE49-F238E27FC236}">
                <a16:creationId xmlns:a16="http://schemas.microsoft.com/office/drawing/2014/main" id="{D92D6221-4690-4109-9214-EC97A47CEA25}"/>
              </a:ext>
            </a:extLst>
          </p:cNvPr>
          <p:cNvSpPr>
            <a:spLocks noChangeAspect="1" noEditPoints="1"/>
          </p:cNvSpPr>
          <p:nvPr/>
        </p:nvSpPr>
        <p:spPr bwMode="auto">
          <a:xfrm>
            <a:off x="944867" y="2852092"/>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5">
            <a:extLst>
              <a:ext uri="{FF2B5EF4-FFF2-40B4-BE49-F238E27FC236}">
                <a16:creationId xmlns:a16="http://schemas.microsoft.com/office/drawing/2014/main" id="{7D295922-2378-4F75-A2A9-EA6EE6D5B907}"/>
              </a:ext>
            </a:extLst>
          </p:cNvPr>
          <p:cNvSpPr>
            <a:spLocks noChangeAspect="1" noEditPoints="1"/>
          </p:cNvSpPr>
          <p:nvPr/>
        </p:nvSpPr>
        <p:spPr bwMode="auto">
          <a:xfrm>
            <a:off x="944867" y="5595292"/>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15">
            <a:extLst>
              <a:ext uri="{FF2B5EF4-FFF2-40B4-BE49-F238E27FC236}">
                <a16:creationId xmlns:a16="http://schemas.microsoft.com/office/drawing/2014/main" id="{A7E0F0A3-1B4C-44A8-ABF7-72ACEC29F28B}"/>
              </a:ext>
            </a:extLst>
          </p:cNvPr>
          <p:cNvSpPr>
            <a:spLocks noChangeAspect="1" noEditPoints="1"/>
          </p:cNvSpPr>
          <p:nvPr/>
        </p:nvSpPr>
        <p:spPr bwMode="auto">
          <a:xfrm>
            <a:off x="944867" y="1937692"/>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15">
            <a:extLst>
              <a:ext uri="{FF2B5EF4-FFF2-40B4-BE49-F238E27FC236}">
                <a16:creationId xmlns:a16="http://schemas.microsoft.com/office/drawing/2014/main" id="{C37238C7-B5AE-4431-B075-CADEE73B54AE}"/>
              </a:ext>
            </a:extLst>
          </p:cNvPr>
          <p:cNvSpPr>
            <a:spLocks noChangeAspect="1" noEditPoints="1"/>
          </p:cNvSpPr>
          <p:nvPr/>
        </p:nvSpPr>
        <p:spPr bwMode="auto">
          <a:xfrm>
            <a:off x="944867" y="3766492"/>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 name="Freeform 15">
            <a:extLst>
              <a:ext uri="{FF2B5EF4-FFF2-40B4-BE49-F238E27FC236}">
                <a16:creationId xmlns:a16="http://schemas.microsoft.com/office/drawing/2014/main" id="{C3939FF9-6B4A-4E4D-84AC-AFA1C8CBEE62}"/>
              </a:ext>
            </a:extLst>
          </p:cNvPr>
          <p:cNvSpPr>
            <a:spLocks noChangeAspect="1" noEditPoints="1"/>
          </p:cNvSpPr>
          <p:nvPr/>
        </p:nvSpPr>
        <p:spPr bwMode="auto">
          <a:xfrm>
            <a:off x="944867" y="4680892"/>
            <a:ext cx="677130" cy="43255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5" name="Group 64">
            <a:extLst>
              <a:ext uri="{FF2B5EF4-FFF2-40B4-BE49-F238E27FC236}">
                <a16:creationId xmlns:a16="http://schemas.microsoft.com/office/drawing/2014/main" id="{6B08DE48-5948-484E-A95B-8DC218F30797}"/>
              </a:ext>
            </a:extLst>
          </p:cNvPr>
          <p:cNvGrpSpPr/>
          <p:nvPr/>
        </p:nvGrpSpPr>
        <p:grpSpPr>
          <a:xfrm>
            <a:off x="14884728" y="4175570"/>
            <a:ext cx="1323163" cy="1323163"/>
            <a:chOff x="6888088" y="-1170099"/>
            <a:chExt cx="972000" cy="972000"/>
          </a:xfrm>
        </p:grpSpPr>
        <p:sp>
          <p:nvSpPr>
            <p:cNvPr id="66" name="Rectangle 65">
              <a:extLst>
                <a:ext uri="{FF2B5EF4-FFF2-40B4-BE49-F238E27FC236}">
                  <a16:creationId xmlns:a16="http://schemas.microsoft.com/office/drawing/2014/main" id="{2C416E15-C39C-44BE-89D5-058B6F6D8883}"/>
                </a:ext>
              </a:extLst>
            </p:cNvPr>
            <p:cNvSpPr/>
            <p:nvPr/>
          </p:nvSpPr>
          <p:spPr>
            <a:xfrm>
              <a:off x="6888088" y="-1170099"/>
              <a:ext cx="972000" cy="97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Graphic 61">
              <a:extLst>
                <a:ext uri="{FF2B5EF4-FFF2-40B4-BE49-F238E27FC236}">
                  <a16:creationId xmlns:a16="http://schemas.microsoft.com/office/drawing/2014/main" id="{8896A6EC-8E4F-4D0F-9F8D-558201DA64EE}"/>
                </a:ext>
              </a:extLst>
            </p:cNvPr>
            <p:cNvSpPr/>
            <p:nvPr/>
          </p:nvSpPr>
          <p:spPr>
            <a:xfrm>
              <a:off x="7139109" y="-1109819"/>
              <a:ext cx="469966" cy="851449"/>
            </a:xfrm>
            <a:custGeom>
              <a:avLst/>
              <a:gdLst>
                <a:gd name="connsiteX0" fmla="*/ 181388 w 469966"/>
                <a:gd name="connsiteY0" fmla="*/ 851445 h 851449"/>
                <a:gd name="connsiteX1" fmla="*/ 181388 w 469966"/>
                <a:gd name="connsiteY1" fmla="*/ 753206 h 851449"/>
                <a:gd name="connsiteX2" fmla="*/ 0 w 469966"/>
                <a:gd name="connsiteY2" fmla="*/ 704081 h 851449"/>
                <a:gd name="connsiteX3" fmla="*/ 32977 w 469966"/>
                <a:gd name="connsiteY3" fmla="*/ 581271 h 851449"/>
                <a:gd name="connsiteX4" fmla="*/ 206126 w 469966"/>
                <a:gd name="connsiteY4" fmla="*/ 630395 h 851449"/>
                <a:gd name="connsiteX5" fmla="*/ 305075 w 469966"/>
                <a:gd name="connsiteY5" fmla="*/ 564888 h 851449"/>
                <a:gd name="connsiteX6" fmla="*/ 197886 w 469966"/>
                <a:gd name="connsiteY6" fmla="*/ 474844 h 851449"/>
                <a:gd name="connsiteX7" fmla="*/ 8244 w 469966"/>
                <a:gd name="connsiteY7" fmla="*/ 278357 h 851449"/>
                <a:gd name="connsiteX8" fmla="*/ 181393 w 469966"/>
                <a:gd name="connsiteY8" fmla="*/ 98239 h 851449"/>
                <a:gd name="connsiteX9" fmla="*/ 181393 w 469966"/>
                <a:gd name="connsiteY9" fmla="*/ 0 h 851449"/>
                <a:gd name="connsiteX10" fmla="*/ 288569 w 469966"/>
                <a:gd name="connsiteY10" fmla="*/ 0 h 851449"/>
                <a:gd name="connsiteX11" fmla="*/ 288569 w 469966"/>
                <a:gd name="connsiteY11" fmla="*/ 90056 h 851449"/>
                <a:gd name="connsiteX12" fmla="*/ 436976 w 469966"/>
                <a:gd name="connsiteY12" fmla="*/ 122806 h 851449"/>
                <a:gd name="connsiteX13" fmla="*/ 412256 w 469966"/>
                <a:gd name="connsiteY13" fmla="*/ 237424 h 851449"/>
                <a:gd name="connsiteX14" fmla="*/ 255587 w 469966"/>
                <a:gd name="connsiteY14" fmla="*/ 204675 h 851449"/>
                <a:gd name="connsiteX15" fmla="*/ 164900 w 469966"/>
                <a:gd name="connsiteY15" fmla="*/ 261986 h 851449"/>
                <a:gd name="connsiteX16" fmla="*/ 296822 w 469966"/>
                <a:gd name="connsiteY16" fmla="*/ 352043 h 851449"/>
                <a:gd name="connsiteX17" fmla="*/ 469966 w 469966"/>
                <a:gd name="connsiteY17" fmla="*/ 548535 h 851449"/>
                <a:gd name="connsiteX18" fmla="*/ 280342 w 469966"/>
                <a:gd name="connsiteY18" fmla="*/ 745023 h 851449"/>
                <a:gd name="connsiteX19" fmla="*/ 280342 w 469966"/>
                <a:gd name="connsiteY19" fmla="*/ 851449 h 851449"/>
                <a:gd name="connsiteX20" fmla="*/ 181388 w 469966"/>
                <a:gd name="connsiteY20" fmla="*/ 851449 h 851449"/>
                <a:gd name="connsiteX21" fmla="*/ 181388 w 469966"/>
                <a:gd name="connsiteY21" fmla="*/ 851445 h 851449"/>
                <a:gd name="connsiteX22" fmla="*/ 181388 w 469966"/>
                <a:gd name="connsiteY22" fmla="*/ 851445 h 85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9966" h="851449">
                  <a:moveTo>
                    <a:pt x="181388" y="851445"/>
                  </a:moveTo>
                  <a:cubicBezTo>
                    <a:pt x="181388" y="753206"/>
                    <a:pt x="181388" y="753206"/>
                    <a:pt x="181388" y="753206"/>
                  </a:cubicBezTo>
                  <a:cubicBezTo>
                    <a:pt x="107189" y="745018"/>
                    <a:pt x="41226" y="728635"/>
                    <a:pt x="0" y="704081"/>
                  </a:cubicBezTo>
                  <a:cubicBezTo>
                    <a:pt x="32977" y="581271"/>
                    <a:pt x="32977" y="581271"/>
                    <a:pt x="32977" y="581271"/>
                  </a:cubicBezTo>
                  <a:cubicBezTo>
                    <a:pt x="74203" y="605833"/>
                    <a:pt x="140167" y="630395"/>
                    <a:pt x="206126" y="630395"/>
                  </a:cubicBezTo>
                  <a:cubicBezTo>
                    <a:pt x="263845" y="630395"/>
                    <a:pt x="305075" y="605833"/>
                    <a:pt x="305075" y="564888"/>
                  </a:cubicBezTo>
                  <a:cubicBezTo>
                    <a:pt x="305075" y="523964"/>
                    <a:pt x="272089" y="499406"/>
                    <a:pt x="197886" y="474844"/>
                  </a:cubicBezTo>
                  <a:cubicBezTo>
                    <a:pt x="82443" y="433912"/>
                    <a:pt x="8244" y="384788"/>
                    <a:pt x="8244" y="278357"/>
                  </a:cubicBezTo>
                  <a:cubicBezTo>
                    <a:pt x="8244" y="188305"/>
                    <a:pt x="74208" y="114614"/>
                    <a:pt x="181393" y="98239"/>
                  </a:cubicBezTo>
                  <a:cubicBezTo>
                    <a:pt x="181393" y="0"/>
                    <a:pt x="181393" y="0"/>
                    <a:pt x="181393" y="0"/>
                  </a:cubicBezTo>
                  <a:cubicBezTo>
                    <a:pt x="288569" y="0"/>
                    <a:pt x="288569" y="0"/>
                    <a:pt x="288569" y="0"/>
                  </a:cubicBezTo>
                  <a:cubicBezTo>
                    <a:pt x="288569" y="90056"/>
                    <a:pt x="288569" y="90056"/>
                    <a:pt x="288569" y="90056"/>
                  </a:cubicBezTo>
                  <a:cubicBezTo>
                    <a:pt x="354546" y="90056"/>
                    <a:pt x="404012" y="106436"/>
                    <a:pt x="436976" y="122806"/>
                  </a:cubicBezTo>
                  <a:cubicBezTo>
                    <a:pt x="412256" y="237424"/>
                    <a:pt x="412256" y="237424"/>
                    <a:pt x="412256" y="237424"/>
                  </a:cubicBezTo>
                  <a:cubicBezTo>
                    <a:pt x="379270" y="229233"/>
                    <a:pt x="329795" y="204675"/>
                    <a:pt x="255587" y="204675"/>
                  </a:cubicBezTo>
                  <a:cubicBezTo>
                    <a:pt x="189646" y="204675"/>
                    <a:pt x="164900" y="237424"/>
                    <a:pt x="164900" y="261986"/>
                  </a:cubicBezTo>
                  <a:cubicBezTo>
                    <a:pt x="164900" y="294740"/>
                    <a:pt x="206126" y="319294"/>
                    <a:pt x="296822" y="352043"/>
                  </a:cubicBezTo>
                  <a:cubicBezTo>
                    <a:pt x="420500" y="401171"/>
                    <a:pt x="469966" y="458470"/>
                    <a:pt x="469966" y="548535"/>
                  </a:cubicBezTo>
                  <a:cubicBezTo>
                    <a:pt x="469966" y="646779"/>
                    <a:pt x="404020" y="720465"/>
                    <a:pt x="280342" y="745023"/>
                  </a:cubicBezTo>
                  <a:cubicBezTo>
                    <a:pt x="280342" y="851449"/>
                    <a:pt x="280342" y="851449"/>
                    <a:pt x="280342" y="851449"/>
                  </a:cubicBezTo>
                  <a:lnTo>
                    <a:pt x="181388" y="851449"/>
                  </a:lnTo>
                  <a:lnTo>
                    <a:pt x="181388" y="851445"/>
                  </a:lnTo>
                  <a:lnTo>
                    <a:pt x="181388" y="851445"/>
                  </a:lnTo>
                  <a:close/>
                </a:path>
              </a:pathLst>
            </a:custGeom>
            <a:solidFill>
              <a:schemeClr val="bg1"/>
            </a:solidFill>
            <a:ln w="4382" cap="flat">
              <a:noFill/>
              <a:prstDash val="solid"/>
              <a:miter/>
            </a:ln>
          </p:spPr>
          <p:txBody>
            <a:bodyPr rtlCol="0" anchor="ctr"/>
            <a:lstStyle/>
            <a:p>
              <a:endParaRPr lang="en-US" dirty="0"/>
            </a:p>
          </p:txBody>
        </p:sp>
      </p:grpSp>
      <p:grpSp>
        <p:nvGrpSpPr>
          <p:cNvPr id="69" name="Group 68">
            <a:extLst>
              <a:ext uri="{FF2B5EF4-FFF2-40B4-BE49-F238E27FC236}">
                <a16:creationId xmlns:a16="http://schemas.microsoft.com/office/drawing/2014/main" id="{2597C8FF-926C-4353-A32C-35D0E9E2BD8B}"/>
              </a:ext>
            </a:extLst>
          </p:cNvPr>
          <p:cNvGrpSpPr/>
          <p:nvPr/>
        </p:nvGrpSpPr>
        <p:grpSpPr>
          <a:xfrm>
            <a:off x="13050006" y="4175570"/>
            <a:ext cx="1323163" cy="1323163"/>
            <a:chOff x="5131187" y="-1170099"/>
            <a:chExt cx="972000" cy="972000"/>
          </a:xfrm>
        </p:grpSpPr>
        <p:sp>
          <p:nvSpPr>
            <p:cNvPr id="58" name="Rectangle 57">
              <a:extLst>
                <a:ext uri="{FF2B5EF4-FFF2-40B4-BE49-F238E27FC236}">
                  <a16:creationId xmlns:a16="http://schemas.microsoft.com/office/drawing/2014/main" id="{A907DBBC-4831-4B84-B458-7F85DB908D2E}"/>
                </a:ext>
              </a:extLst>
            </p:cNvPr>
            <p:cNvSpPr/>
            <p:nvPr/>
          </p:nvSpPr>
          <p:spPr>
            <a:xfrm>
              <a:off x="5131187" y="-1170099"/>
              <a:ext cx="972000" cy="9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Graphic 56">
              <a:extLst>
                <a:ext uri="{FF2B5EF4-FFF2-40B4-BE49-F238E27FC236}">
                  <a16:creationId xmlns:a16="http://schemas.microsoft.com/office/drawing/2014/main" id="{B0FFC6AE-D8E4-425B-B1EC-86A62C10C8DC}"/>
                </a:ext>
              </a:extLst>
            </p:cNvPr>
            <p:cNvSpPr/>
            <p:nvPr/>
          </p:nvSpPr>
          <p:spPr>
            <a:xfrm>
              <a:off x="5382208" y="-1109819"/>
              <a:ext cx="469966" cy="851449"/>
            </a:xfrm>
            <a:custGeom>
              <a:avLst/>
              <a:gdLst>
                <a:gd name="connsiteX0" fmla="*/ 181388 w 469966"/>
                <a:gd name="connsiteY0" fmla="*/ 851445 h 851449"/>
                <a:gd name="connsiteX1" fmla="*/ 181388 w 469966"/>
                <a:gd name="connsiteY1" fmla="*/ 753206 h 851449"/>
                <a:gd name="connsiteX2" fmla="*/ 0 w 469966"/>
                <a:gd name="connsiteY2" fmla="*/ 704081 h 851449"/>
                <a:gd name="connsiteX3" fmla="*/ 32977 w 469966"/>
                <a:gd name="connsiteY3" fmla="*/ 581271 h 851449"/>
                <a:gd name="connsiteX4" fmla="*/ 206126 w 469966"/>
                <a:gd name="connsiteY4" fmla="*/ 630395 h 851449"/>
                <a:gd name="connsiteX5" fmla="*/ 305075 w 469966"/>
                <a:gd name="connsiteY5" fmla="*/ 564888 h 851449"/>
                <a:gd name="connsiteX6" fmla="*/ 197886 w 469966"/>
                <a:gd name="connsiteY6" fmla="*/ 474844 h 851449"/>
                <a:gd name="connsiteX7" fmla="*/ 8244 w 469966"/>
                <a:gd name="connsiteY7" fmla="*/ 278357 h 851449"/>
                <a:gd name="connsiteX8" fmla="*/ 181393 w 469966"/>
                <a:gd name="connsiteY8" fmla="*/ 98239 h 851449"/>
                <a:gd name="connsiteX9" fmla="*/ 181393 w 469966"/>
                <a:gd name="connsiteY9" fmla="*/ 0 h 851449"/>
                <a:gd name="connsiteX10" fmla="*/ 288569 w 469966"/>
                <a:gd name="connsiteY10" fmla="*/ 0 h 851449"/>
                <a:gd name="connsiteX11" fmla="*/ 288569 w 469966"/>
                <a:gd name="connsiteY11" fmla="*/ 90056 h 851449"/>
                <a:gd name="connsiteX12" fmla="*/ 436976 w 469966"/>
                <a:gd name="connsiteY12" fmla="*/ 122806 h 851449"/>
                <a:gd name="connsiteX13" fmla="*/ 412256 w 469966"/>
                <a:gd name="connsiteY13" fmla="*/ 237424 h 851449"/>
                <a:gd name="connsiteX14" fmla="*/ 255587 w 469966"/>
                <a:gd name="connsiteY14" fmla="*/ 204675 h 851449"/>
                <a:gd name="connsiteX15" fmla="*/ 164900 w 469966"/>
                <a:gd name="connsiteY15" fmla="*/ 261986 h 851449"/>
                <a:gd name="connsiteX16" fmla="*/ 296822 w 469966"/>
                <a:gd name="connsiteY16" fmla="*/ 352043 h 851449"/>
                <a:gd name="connsiteX17" fmla="*/ 469966 w 469966"/>
                <a:gd name="connsiteY17" fmla="*/ 548535 h 851449"/>
                <a:gd name="connsiteX18" fmla="*/ 280342 w 469966"/>
                <a:gd name="connsiteY18" fmla="*/ 745023 h 851449"/>
                <a:gd name="connsiteX19" fmla="*/ 280342 w 469966"/>
                <a:gd name="connsiteY19" fmla="*/ 851449 h 851449"/>
                <a:gd name="connsiteX20" fmla="*/ 181388 w 469966"/>
                <a:gd name="connsiteY20" fmla="*/ 851449 h 851449"/>
                <a:gd name="connsiteX21" fmla="*/ 181388 w 469966"/>
                <a:gd name="connsiteY21" fmla="*/ 851445 h 851449"/>
                <a:gd name="connsiteX22" fmla="*/ 181388 w 469966"/>
                <a:gd name="connsiteY22" fmla="*/ 851445 h 85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9966" h="851449">
                  <a:moveTo>
                    <a:pt x="181388" y="851445"/>
                  </a:moveTo>
                  <a:cubicBezTo>
                    <a:pt x="181388" y="753206"/>
                    <a:pt x="181388" y="753206"/>
                    <a:pt x="181388" y="753206"/>
                  </a:cubicBezTo>
                  <a:cubicBezTo>
                    <a:pt x="107189" y="745018"/>
                    <a:pt x="41226" y="728635"/>
                    <a:pt x="0" y="704081"/>
                  </a:cubicBezTo>
                  <a:cubicBezTo>
                    <a:pt x="32977" y="581271"/>
                    <a:pt x="32977" y="581271"/>
                    <a:pt x="32977" y="581271"/>
                  </a:cubicBezTo>
                  <a:cubicBezTo>
                    <a:pt x="74203" y="605833"/>
                    <a:pt x="140167" y="630395"/>
                    <a:pt x="206126" y="630395"/>
                  </a:cubicBezTo>
                  <a:cubicBezTo>
                    <a:pt x="263845" y="630395"/>
                    <a:pt x="305075" y="605833"/>
                    <a:pt x="305075" y="564888"/>
                  </a:cubicBezTo>
                  <a:cubicBezTo>
                    <a:pt x="305075" y="523964"/>
                    <a:pt x="272089" y="499406"/>
                    <a:pt x="197886" y="474844"/>
                  </a:cubicBezTo>
                  <a:cubicBezTo>
                    <a:pt x="82443" y="433912"/>
                    <a:pt x="8244" y="384788"/>
                    <a:pt x="8244" y="278357"/>
                  </a:cubicBezTo>
                  <a:cubicBezTo>
                    <a:pt x="8244" y="188305"/>
                    <a:pt x="74208" y="114614"/>
                    <a:pt x="181393" y="98239"/>
                  </a:cubicBezTo>
                  <a:cubicBezTo>
                    <a:pt x="181393" y="0"/>
                    <a:pt x="181393" y="0"/>
                    <a:pt x="181393" y="0"/>
                  </a:cubicBezTo>
                  <a:cubicBezTo>
                    <a:pt x="288569" y="0"/>
                    <a:pt x="288569" y="0"/>
                    <a:pt x="288569" y="0"/>
                  </a:cubicBezTo>
                  <a:cubicBezTo>
                    <a:pt x="288569" y="90056"/>
                    <a:pt x="288569" y="90056"/>
                    <a:pt x="288569" y="90056"/>
                  </a:cubicBezTo>
                  <a:cubicBezTo>
                    <a:pt x="354546" y="90056"/>
                    <a:pt x="404012" y="106436"/>
                    <a:pt x="436976" y="122806"/>
                  </a:cubicBezTo>
                  <a:cubicBezTo>
                    <a:pt x="412256" y="237424"/>
                    <a:pt x="412256" y="237424"/>
                    <a:pt x="412256" y="237424"/>
                  </a:cubicBezTo>
                  <a:cubicBezTo>
                    <a:pt x="379270" y="229233"/>
                    <a:pt x="329795" y="204675"/>
                    <a:pt x="255587" y="204675"/>
                  </a:cubicBezTo>
                  <a:cubicBezTo>
                    <a:pt x="189646" y="204675"/>
                    <a:pt x="164900" y="237424"/>
                    <a:pt x="164900" y="261986"/>
                  </a:cubicBezTo>
                  <a:cubicBezTo>
                    <a:pt x="164900" y="294740"/>
                    <a:pt x="206126" y="319294"/>
                    <a:pt x="296822" y="352043"/>
                  </a:cubicBezTo>
                  <a:cubicBezTo>
                    <a:pt x="420500" y="401171"/>
                    <a:pt x="469966" y="458470"/>
                    <a:pt x="469966" y="548535"/>
                  </a:cubicBezTo>
                  <a:cubicBezTo>
                    <a:pt x="469966" y="646779"/>
                    <a:pt x="404020" y="720465"/>
                    <a:pt x="280342" y="745023"/>
                  </a:cubicBezTo>
                  <a:cubicBezTo>
                    <a:pt x="280342" y="851449"/>
                    <a:pt x="280342" y="851449"/>
                    <a:pt x="280342" y="851449"/>
                  </a:cubicBezTo>
                  <a:lnTo>
                    <a:pt x="181388" y="851449"/>
                  </a:lnTo>
                  <a:lnTo>
                    <a:pt x="181388" y="851445"/>
                  </a:lnTo>
                  <a:lnTo>
                    <a:pt x="181388" y="851445"/>
                  </a:lnTo>
                  <a:close/>
                </a:path>
              </a:pathLst>
            </a:custGeom>
            <a:solidFill>
              <a:schemeClr val="bg1"/>
            </a:solidFill>
            <a:ln w="4382" cap="flat">
              <a:noFill/>
              <a:prstDash val="solid"/>
              <a:miter/>
            </a:ln>
          </p:spPr>
          <p:txBody>
            <a:bodyPr rtlCol="0" anchor="ctr"/>
            <a:lstStyle/>
            <a:p>
              <a:endParaRPr lang="en-US" dirty="0"/>
            </a:p>
          </p:txBody>
        </p:sp>
      </p:grpSp>
      <p:sp>
        <p:nvSpPr>
          <p:cNvPr id="38" name="Rectangle 37">
            <a:extLst>
              <a:ext uri="{FF2B5EF4-FFF2-40B4-BE49-F238E27FC236}">
                <a16:creationId xmlns:a16="http://schemas.microsoft.com/office/drawing/2014/main" id="{A0E1D956-FFB1-4204-991A-5FA3E73E0170}"/>
              </a:ext>
            </a:extLst>
          </p:cNvPr>
          <p:cNvSpPr/>
          <p:nvPr/>
        </p:nvSpPr>
        <p:spPr>
          <a:xfrm>
            <a:off x="2095227" y="1183594"/>
            <a:ext cx="3076504" cy="46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2">
                    <a:lumMod val="25000"/>
                  </a:schemeClr>
                </a:solidFill>
              </a:rPr>
              <a:t>Product Name</a:t>
            </a:r>
          </a:p>
        </p:txBody>
      </p:sp>
      <p:sp>
        <p:nvSpPr>
          <p:cNvPr id="41" name="Rectangle 40">
            <a:extLst>
              <a:ext uri="{FF2B5EF4-FFF2-40B4-BE49-F238E27FC236}">
                <a16:creationId xmlns:a16="http://schemas.microsoft.com/office/drawing/2014/main" id="{462D5192-6435-461D-AE80-E2D79E66A4C6}"/>
              </a:ext>
            </a:extLst>
          </p:cNvPr>
          <p:cNvSpPr/>
          <p:nvPr/>
        </p:nvSpPr>
        <p:spPr>
          <a:xfrm>
            <a:off x="6079752" y="1183594"/>
            <a:ext cx="5085018" cy="46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accent6">
                    <a:lumMod val="75000"/>
                  </a:schemeClr>
                </a:solidFill>
              </a:rPr>
              <a:t>Revenue (in million USD)</a:t>
            </a:r>
          </a:p>
        </p:txBody>
      </p:sp>
      <p:grpSp>
        <p:nvGrpSpPr>
          <p:cNvPr id="39" name="Group 33">
            <a:extLst>
              <a:ext uri="{FF2B5EF4-FFF2-40B4-BE49-F238E27FC236}">
                <a16:creationId xmlns:a16="http://schemas.microsoft.com/office/drawing/2014/main" id="{0650C7C6-5369-4D42-A6B9-204DF4327F9C}"/>
              </a:ext>
            </a:extLst>
          </p:cNvPr>
          <p:cNvGrpSpPr/>
          <p:nvPr/>
        </p:nvGrpSpPr>
        <p:grpSpPr>
          <a:xfrm flipH="1">
            <a:off x="7970635" y="253243"/>
            <a:ext cx="4221365" cy="465514"/>
            <a:chOff x="0" y="1412875"/>
            <a:chExt cx="6456317" cy="857806"/>
          </a:xfrm>
        </p:grpSpPr>
        <p:sp>
          <p:nvSpPr>
            <p:cNvPr id="40" name="Freeform: Shape 34">
              <a:extLst>
                <a:ext uri="{FF2B5EF4-FFF2-40B4-BE49-F238E27FC236}">
                  <a16:creationId xmlns:a16="http://schemas.microsoft.com/office/drawing/2014/main" id="{A3941EBF-AC8C-41E7-8945-D4537C661C47}"/>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42" name="Freeform: Shape 35">
              <a:extLst>
                <a:ext uri="{FF2B5EF4-FFF2-40B4-BE49-F238E27FC236}">
                  <a16:creationId xmlns:a16="http://schemas.microsoft.com/office/drawing/2014/main" id="{546F1FA9-39B3-45A6-A56B-48A5A082B530}"/>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3018723070"/>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102">
            <a:extLst>
              <a:ext uri="{FF2B5EF4-FFF2-40B4-BE49-F238E27FC236}">
                <a16:creationId xmlns:a16="http://schemas.microsoft.com/office/drawing/2014/main" id="{568DDA7B-BD5D-4A51-BC93-1870EB41FF27}"/>
              </a:ext>
            </a:extLst>
          </p:cNvPr>
          <p:cNvGrpSpPr/>
          <p:nvPr/>
        </p:nvGrpSpPr>
        <p:grpSpPr>
          <a:xfrm>
            <a:off x="12432704" y="0"/>
            <a:ext cx="4392488" cy="6858000"/>
            <a:chOff x="12432704" y="0"/>
            <a:chExt cx="4392488" cy="6858000"/>
          </a:xfrm>
        </p:grpSpPr>
        <p:grpSp>
          <p:nvGrpSpPr>
            <p:cNvPr id="71" name="Group 40">
              <a:extLst>
                <a:ext uri="{FF2B5EF4-FFF2-40B4-BE49-F238E27FC236}">
                  <a16:creationId xmlns:a16="http://schemas.microsoft.com/office/drawing/2014/main" id="{B4AE5225-5FED-474C-8678-754C1C3D635C}"/>
                </a:ext>
              </a:extLst>
            </p:cNvPr>
            <p:cNvGrpSpPr/>
            <p:nvPr/>
          </p:nvGrpSpPr>
          <p:grpSpPr>
            <a:xfrm>
              <a:off x="12432704" y="0"/>
              <a:ext cx="4392488" cy="6858000"/>
              <a:chOff x="12432704" y="0"/>
              <a:chExt cx="4392488" cy="6858000"/>
            </a:xfrm>
          </p:grpSpPr>
          <p:grpSp>
            <p:nvGrpSpPr>
              <p:cNvPr id="73" name="Group 72">
                <a:extLst>
                  <a:ext uri="{FF2B5EF4-FFF2-40B4-BE49-F238E27FC236}">
                    <a16:creationId xmlns:a16="http://schemas.microsoft.com/office/drawing/2014/main" id="{ECBEDC7C-E6A5-4B3A-A292-0D62ABF9616C}"/>
                  </a:ext>
                </a:extLst>
              </p:cNvPr>
              <p:cNvGrpSpPr/>
              <p:nvPr/>
            </p:nvGrpSpPr>
            <p:grpSpPr>
              <a:xfrm>
                <a:off x="12432704" y="0"/>
                <a:ext cx="4392488" cy="6858000"/>
                <a:chOff x="12432704" y="0"/>
                <a:chExt cx="4392488" cy="6858000"/>
              </a:xfrm>
            </p:grpSpPr>
            <p:sp>
              <p:nvSpPr>
                <p:cNvPr id="75" name="Rectangle: Rounded Corners 74">
                  <a:extLst>
                    <a:ext uri="{FF2B5EF4-FFF2-40B4-BE49-F238E27FC236}">
                      <a16:creationId xmlns:a16="http://schemas.microsoft.com/office/drawing/2014/main" id="{59D4EAD5-7730-4A6D-B45E-4528919531CE}"/>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E67CAAF7-2154-4417-998C-85F8FD153962}"/>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grpSp>
          <p:sp>
            <p:nvSpPr>
              <p:cNvPr id="74" name="TextBox 73">
                <a:extLst>
                  <a:ext uri="{FF2B5EF4-FFF2-40B4-BE49-F238E27FC236}">
                    <a16:creationId xmlns:a16="http://schemas.microsoft.com/office/drawing/2014/main" id="{C0AFD457-A4CE-48A5-ABAB-52F13613AA32}"/>
                  </a:ext>
                </a:extLst>
              </p:cNvPr>
              <p:cNvSpPr txBox="1"/>
              <p:nvPr/>
            </p:nvSpPr>
            <p:spPr>
              <a:xfrm>
                <a:off x="12736043" y="874235"/>
                <a:ext cx="3849603" cy="2665707"/>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dirty="0"/>
                  <a:t>Select your graphic. For best result, please use square graphics.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72" name="TextBox 71">
              <a:extLst>
                <a:ext uri="{FF2B5EF4-FFF2-40B4-BE49-F238E27FC236}">
                  <a16:creationId xmlns:a16="http://schemas.microsoft.com/office/drawing/2014/main" id="{359D7AC1-3975-43FF-A02A-094D307B76B4}"/>
                </a:ext>
              </a:extLst>
            </p:cNvPr>
            <p:cNvSpPr txBox="1"/>
            <p:nvPr/>
          </p:nvSpPr>
          <p:spPr>
            <a:xfrm>
              <a:off x="12793565" y="3607538"/>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2" name="Title 1">
            <a:extLst>
              <a:ext uri="{FF2B5EF4-FFF2-40B4-BE49-F238E27FC236}">
                <a16:creationId xmlns:a16="http://schemas.microsoft.com/office/drawing/2014/main" id="{9FD1827F-2CB8-4C97-97AA-A7E9602FC037}"/>
              </a:ext>
            </a:extLst>
          </p:cNvPr>
          <p:cNvSpPr>
            <a:spLocks noGrp="1"/>
          </p:cNvSpPr>
          <p:nvPr>
            <p:ph type="title"/>
          </p:nvPr>
        </p:nvSpPr>
        <p:spPr>
          <a:xfrm>
            <a:off x="623889" y="0"/>
            <a:ext cx="7346746" cy="972000"/>
          </a:xfrm>
        </p:spPr>
        <p:txBody>
          <a:bodyPr>
            <a:normAutofit fontScale="90000"/>
          </a:bodyPr>
          <a:lstStyle/>
          <a:p>
            <a:r>
              <a:rPr lang="en-US" dirty="0"/>
              <a:t>Client Segments Revenue Distribution </a:t>
            </a:r>
            <a:br>
              <a:rPr lang="en-US" dirty="0"/>
            </a:br>
            <a:r>
              <a:rPr lang="en-US" sz="2200" dirty="0"/>
              <a:t>Data-driven Iconographic Bar Chart with Man Image Fill</a:t>
            </a:r>
            <a:endParaRPr lang="en-US" dirty="0"/>
          </a:p>
        </p:txBody>
      </p:sp>
      <p:graphicFrame>
        <p:nvGraphicFramePr>
          <p:cNvPr id="10" name="Chart 47">
            <a:extLst>
              <a:ext uri="{FF2B5EF4-FFF2-40B4-BE49-F238E27FC236}">
                <a16:creationId xmlns:a16="http://schemas.microsoft.com/office/drawing/2014/main" id="{E98B4BF5-1C15-4350-9B25-693D69076958}"/>
              </a:ext>
            </a:extLst>
          </p:cNvPr>
          <p:cNvGraphicFramePr>
            <a:graphicFrameLocks noChangeAspect="1"/>
          </p:cNvGraphicFramePr>
          <p:nvPr/>
        </p:nvGraphicFramePr>
        <p:xfrm>
          <a:off x="5496606" y="1556192"/>
          <a:ext cx="5323794" cy="4847706"/>
        </p:xfrm>
        <a:graphic>
          <a:graphicData uri="http://schemas.openxmlformats.org/drawingml/2006/chart">
            <c:chart xmlns:c="http://schemas.openxmlformats.org/drawingml/2006/chart" xmlns:r="http://schemas.openxmlformats.org/officeDocument/2006/relationships" r:id="rId2"/>
          </a:graphicData>
        </a:graphic>
      </p:graphicFrame>
      <p:grpSp>
        <p:nvGrpSpPr>
          <p:cNvPr id="47" name="Group 46">
            <a:extLst>
              <a:ext uri="{FF2B5EF4-FFF2-40B4-BE49-F238E27FC236}">
                <a16:creationId xmlns:a16="http://schemas.microsoft.com/office/drawing/2014/main" id="{AF83AAD4-7111-43DE-866B-F2896CCEA192}"/>
              </a:ext>
            </a:extLst>
          </p:cNvPr>
          <p:cNvGrpSpPr/>
          <p:nvPr/>
        </p:nvGrpSpPr>
        <p:grpSpPr>
          <a:xfrm>
            <a:off x="1810285" y="1712528"/>
            <a:ext cx="3646388" cy="613544"/>
            <a:chOff x="1635800" y="1430757"/>
            <a:chExt cx="3646388" cy="613544"/>
          </a:xfrm>
        </p:grpSpPr>
        <p:sp>
          <p:nvSpPr>
            <p:cNvPr id="23" name="Rectangle 22">
              <a:extLst>
                <a:ext uri="{FF2B5EF4-FFF2-40B4-BE49-F238E27FC236}">
                  <a16:creationId xmlns:a16="http://schemas.microsoft.com/office/drawing/2014/main" id="{6DB79350-DF77-43D3-8FDC-7DC983AD6257}"/>
                </a:ext>
              </a:extLst>
            </p:cNvPr>
            <p:cNvSpPr/>
            <p:nvPr/>
          </p:nvSpPr>
          <p:spPr>
            <a:xfrm>
              <a:off x="1713597" y="1430757"/>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1</a:t>
              </a:r>
            </a:p>
          </p:txBody>
        </p:sp>
        <p:sp>
          <p:nvSpPr>
            <p:cNvPr id="28" name="Rectangle 27">
              <a:extLst>
                <a:ext uri="{FF2B5EF4-FFF2-40B4-BE49-F238E27FC236}">
                  <a16:creationId xmlns:a16="http://schemas.microsoft.com/office/drawing/2014/main" id="{EB4A595F-12D9-4856-9109-AD2B6875FAD8}"/>
                </a:ext>
              </a:extLst>
            </p:cNvPr>
            <p:cNvSpPr/>
            <p:nvPr/>
          </p:nvSpPr>
          <p:spPr>
            <a:xfrm>
              <a:off x="1635800" y="1430757"/>
              <a:ext cx="76439" cy="61354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oup 50">
            <a:extLst>
              <a:ext uri="{FF2B5EF4-FFF2-40B4-BE49-F238E27FC236}">
                <a16:creationId xmlns:a16="http://schemas.microsoft.com/office/drawing/2014/main" id="{4746420E-014F-44EF-A003-0E4E6EF7DC83}"/>
              </a:ext>
            </a:extLst>
          </p:cNvPr>
          <p:cNvGrpSpPr/>
          <p:nvPr/>
        </p:nvGrpSpPr>
        <p:grpSpPr>
          <a:xfrm>
            <a:off x="1810285" y="4760528"/>
            <a:ext cx="3646388" cy="613544"/>
            <a:chOff x="1635800" y="5084666"/>
            <a:chExt cx="3646388" cy="613544"/>
          </a:xfrm>
        </p:grpSpPr>
        <p:sp>
          <p:nvSpPr>
            <p:cNvPr id="24" name="Rectangle 23">
              <a:extLst>
                <a:ext uri="{FF2B5EF4-FFF2-40B4-BE49-F238E27FC236}">
                  <a16:creationId xmlns:a16="http://schemas.microsoft.com/office/drawing/2014/main" id="{4201BE6A-D8B0-40D6-B8C6-5EFA12064C4E}"/>
                </a:ext>
              </a:extLst>
            </p:cNvPr>
            <p:cNvSpPr/>
            <p:nvPr/>
          </p:nvSpPr>
          <p:spPr>
            <a:xfrm>
              <a:off x="1713597" y="5084666"/>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5</a:t>
              </a:r>
            </a:p>
          </p:txBody>
        </p:sp>
        <p:sp>
          <p:nvSpPr>
            <p:cNvPr id="29" name="Rectangle 28">
              <a:extLst>
                <a:ext uri="{FF2B5EF4-FFF2-40B4-BE49-F238E27FC236}">
                  <a16:creationId xmlns:a16="http://schemas.microsoft.com/office/drawing/2014/main" id="{697173CB-E777-4C7E-A653-AB188461BA2B}"/>
                </a:ext>
              </a:extLst>
            </p:cNvPr>
            <p:cNvSpPr/>
            <p:nvPr/>
          </p:nvSpPr>
          <p:spPr>
            <a:xfrm>
              <a:off x="1635800" y="5084666"/>
              <a:ext cx="76439" cy="613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oup 49">
            <a:extLst>
              <a:ext uri="{FF2B5EF4-FFF2-40B4-BE49-F238E27FC236}">
                <a16:creationId xmlns:a16="http://schemas.microsoft.com/office/drawing/2014/main" id="{4AB9330C-1AD0-4F44-8874-F8D48C9C4F4C}"/>
              </a:ext>
            </a:extLst>
          </p:cNvPr>
          <p:cNvGrpSpPr/>
          <p:nvPr/>
        </p:nvGrpSpPr>
        <p:grpSpPr>
          <a:xfrm>
            <a:off x="1810285" y="5522528"/>
            <a:ext cx="3646388" cy="613544"/>
            <a:chOff x="1635800" y="4171188"/>
            <a:chExt cx="3646388" cy="613544"/>
          </a:xfrm>
        </p:grpSpPr>
        <p:sp>
          <p:nvSpPr>
            <p:cNvPr id="25" name="Rectangle 24">
              <a:extLst>
                <a:ext uri="{FF2B5EF4-FFF2-40B4-BE49-F238E27FC236}">
                  <a16:creationId xmlns:a16="http://schemas.microsoft.com/office/drawing/2014/main" id="{889BE106-BE6E-4F14-89A9-C22F7D64E282}"/>
                </a:ext>
              </a:extLst>
            </p:cNvPr>
            <p:cNvSpPr/>
            <p:nvPr/>
          </p:nvSpPr>
          <p:spPr>
            <a:xfrm>
              <a:off x="1713597" y="4171188"/>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6</a:t>
              </a:r>
            </a:p>
          </p:txBody>
        </p:sp>
        <p:sp>
          <p:nvSpPr>
            <p:cNvPr id="30" name="Rectangle 29">
              <a:extLst>
                <a:ext uri="{FF2B5EF4-FFF2-40B4-BE49-F238E27FC236}">
                  <a16:creationId xmlns:a16="http://schemas.microsoft.com/office/drawing/2014/main" id="{508C6555-578F-4BC3-95C0-FCB548543B35}"/>
                </a:ext>
              </a:extLst>
            </p:cNvPr>
            <p:cNvSpPr/>
            <p:nvPr/>
          </p:nvSpPr>
          <p:spPr>
            <a:xfrm>
              <a:off x="1635800" y="4171188"/>
              <a:ext cx="76439" cy="6135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EF440C65-74BA-4EEA-8274-05B2F8DEAE5D}"/>
              </a:ext>
            </a:extLst>
          </p:cNvPr>
          <p:cNvGrpSpPr/>
          <p:nvPr/>
        </p:nvGrpSpPr>
        <p:grpSpPr>
          <a:xfrm>
            <a:off x="1810285" y="3236528"/>
            <a:ext cx="3646388" cy="613544"/>
            <a:chOff x="1635800" y="3257711"/>
            <a:chExt cx="3646388" cy="613544"/>
          </a:xfrm>
        </p:grpSpPr>
        <p:sp>
          <p:nvSpPr>
            <p:cNvPr id="26" name="Rectangle 25">
              <a:extLst>
                <a:ext uri="{FF2B5EF4-FFF2-40B4-BE49-F238E27FC236}">
                  <a16:creationId xmlns:a16="http://schemas.microsoft.com/office/drawing/2014/main" id="{DCB9E4AF-D789-4648-9D85-BD199A6989A8}"/>
                </a:ext>
              </a:extLst>
            </p:cNvPr>
            <p:cNvSpPr/>
            <p:nvPr/>
          </p:nvSpPr>
          <p:spPr>
            <a:xfrm>
              <a:off x="1713597" y="3257711"/>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3</a:t>
              </a:r>
            </a:p>
          </p:txBody>
        </p:sp>
        <p:sp>
          <p:nvSpPr>
            <p:cNvPr id="31" name="Rectangle 30">
              <a:extLst>
                <a:ext uri="{FF2B5EF4-FFF2-40B4-BE49-F238E27FC236}">
                  <a16:creationId xmlns:a16="http://schemas.microsoft.com/office/drawing/2014/main" id="{02A1E3F8-A750-4EA6-843B-41E1A1A7AAA2}"/>
                </a:ext>
              </a:extLst>
            </p:cNvPr>
            <p:cNvSpPr/>
            <p:nvPr/>
          </p:nvSpPr>
          <p:spPr>
            <a:xfrm>
              <a:off x="1635800" y="3257711"/>
              <a:ext cx="76439" cy="6135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47">
            <a:extLst>
              <a:ext uri="{FF2B5EF4-FFF2-40B4-BE49-F238E27FC236}">
                <a16:creationId xmlns:a16="http://schemas.microsoft.com/office/drawing/2014/main" id="{07E0CC79-D156-4E47-AB2B-2C83706F309E}"/>
              </a:ext>
            </a:extLst>
          </p:cNvPr>
          <p:cNvGrpSpPr/>
          <p:nvPr/>
        </p:nvGrpSpPr>
        <p:grpSpPr>
          <a:xfrm>
            <a:off x="1810285" y="2474528"/>
            <a:ext cx="3646388" cy="613544"/>
            <a:chOff x="1635800" y="2344234"/>
            <a:chExt cx="3646388" cy="613544"/>
          </a:xfrm>
        </p:grpSpPr>
        <p:sp>
          <p:nvSpPr>
            <p:cNvPr id="27" name="Rectangle 26">
              <a:extLst>
                <a:ext uri="{FF2B5EF4-FFF2-40B4-BE49-F238E27FC236}">
                  <a16:creationId xmlns:a16="http://schemas.microsoft.com/office/drawing/2014/main" id="{24F37FCC-BE3C-4488-ACAD-474C56BE0A95}"/>
                </a:ext>
              </a:extLst>
            </p:cNvPr>
            <p:cNvSpPr/>
            <p:nvPr/>
          </p:nvSpPr>
          <p:spPr>
            <a:xfrm>
              <a:off x="1713597" y="2344234"/>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2</a:t>
              </a:r>
            </a:p>
          </p:txBody>
        </p:sp>
        <p:sp>
          <p:nvSpPr>
            <p:cNvPr id="32" name="Rectangle 31">
              <a:extLst>
                <a:ext uri="{FF2B5EF4-FFF2-40B4-BE49-F238E27FC236}">
                  <a16:creationId xmlns:a16="http://schemas.microsoft.com/office/drawing/2014/main" id="{BFC89DE8-020B-4FE4-9472-25B31A43EEF0}"/>
                </a:ext>
              </a:extLst>
            </p:cNvPr>
            <p:cNvSpPr/>
            <p:nvPr/>
          </p:nvSpPr>
          <p:spPr>
            <a:xfrm>
              <a:off x="1635800" y="2344234"/>
              <a:ext cx="76439" cy="6135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8" name="Rectangle 37">
            <a:extLst>
              <a:ext uri="{FF2B5EF4-FFF2-40B4-BE49-F238E27FC236}">
                <a16:creationId xmlns:a16="http://schemas.microsoft.com/office/drawing/2014/main" id="{A0E1D956-FFB1-4204-991A-5FA3E73E0170}"/>
              </a:ext>
            </a:extLst>
          </p:cNvPr>
          <p:cNvSpPr/>
          <p:nvPr/>
        </p:nvSpPr>
        <p:spPr>
          <a:xfrm>
            <a:off x="2095227" y="1183594"/>
            <a:ext cx="3076504" cy="46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2">
                    <a:lumMod val="25000"/>
                  </a:schemeClr>
                </a:solidFill>
              </a:rPr>
              <a:t>Segment Name</a:t>
            </a:r>
          </a:p>
        </p:txBody>
      </p:sp>
      <p:sp>
        <p:nvSpPr>
          <p:cNvPr id="41" name="Rectangle 40">
            <a:extLst>
              <a:ext uri="{FF2B5EF4-FFF2-40B4-BE49-F238E27FC236}">
                <a16:creationId xmlns:a16="http://schemas.microsoft.com/office/drawing/2014/main" id="{462D5192-6435-461D-AE80-E2D79E66A4C6}"/>
              </a:ext>
            </a:extLst>
          </p:cNvPr>
          <p:cNvSpPr/>
          <p:nvPr/>
        </p:nvSpPr>
        <p:spPr>
          <a:xfrm>
            <a:off x="6079752" y="1183594"/>
            <a:ext cx="5085018" cy="46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2">
                    <a:lumMod val="25000"/>
                  </a:schemeClr>
                </a:solidFill>
              </a:rPr>
              <a:t>Revenue (in million USD)</a:t>
            </a:r>
          </a:p>
        </p:txBody>
      </p:sp>
      <p:grpSp>
        <p:nvGrpSpPr>
          <p:cNvPr id="39" name="Group 33">
            <a:extLst>
              <a:ext uri="{FF2B5EF4-FFF2-40B4-BE49-F238E27FC236}">
                <a16:creationId xmlns:a16="http://schemas.microsoft.com/office/drawing/2014/main" id="{0650C7C6-5369-4D42-A6B9-204DF4327F9C}"/>
              </a:ext>
            </a:extLst>
          </p:cNvPr>
          <p:cNvGrpSpPr/>
          <p:nvPr/>
        </p:nvGrpSpPr>
        <p:grpSpPr>
          <a:xfrm flipH="1">
            <a:off x="7970635" y="253243"/>
            <a:ext cx="4221365" cy="465514"/>
            <a:chOff x="0" y="1412875"/>
            <a:chExt cx="6456317" cy="857806"/>
          </a:xfrm>
        </p:grpSpPr>
        <p:sp>
          <p:nvSpPr>
            <p:cNvPr id="40" name="Freeform: Shape 34">
              <a:extLst>
                <a:ext uri="{FF2B5EF4-FFF2-40B4-BE49-F238E27FC236}">
                  <a16:creationId xmlns:a16="http://schemas.microsoft.com/office/drawing/2014/main" id="{A3941EBF-AC8C-41E7-8945-D4537C661C47}"/>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42" name="Freeform: Shape 35">
              <a:extLst>
                <a:ext uri="{FF2B5EF4-FFF2-40B4-BE49-F238E27FC236}">
                  <a16:creationId xmlns:a16="http://schemas.microsoft.com/office/drawing/2014/main" id="{546F1FA9-39B3-45A6-A56B-48A5A082B530}"/>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4" name="Grupa 3">
            <a:extLst>
              <a:ext uri="{FF2B5EF4-FFF2-40B4-BE49-F238E27FC236}">
                <a16:creationId xmlns:a16="http://schemas.microsoft.com/office/drawing/2014/main" id="{7D70383F-F73A-42A2-BE0A-312F3A1BA511}"/>
              </a:ext>
            </a:extLst>
          </p:cNvPr>
          <p:cNvGrpSpPr/>
          <p:nvPr/>
        </p:nvGrpSpPr>
        <p:grpSpPr>
          <a:xfrm>
            <a:off x="13050007" y="4316793"/>
            <a:ext cx="810590" cy="810590"/>
            <a:chOff x="13050006" y="4288103"/>
            <a:chExt cx="1323163" cy="1323163"/>
          </a:xfrm>
        </p:grpSpPr>
        <p:sp>
          <p:nvSpPr>
            <p:cNvPr id="58" name="Rectangle 57">
              <a:extLst>
                <a:ext uri="{FF2B5EF4-FFF2-40B4-BE49-F238E27FC236}">
                  <a16:creationId xmlns:a16="http://schemas.microsoft.com/office/drawing/2014/main" id="{A907DBBC-4831-4B84-B458-7F85DB908D2E}"/>
                </a:ext>
              </a:extLst>
            </p:cNvPr>
            <p:cNvSpPr/>
            <p:nvPr/>
          </p:nvSpPr>
          <p:spPr>
            <a:xfrm>
              <a:off x="13050006" y="4288103"/>
              <a:ext cx="1323163" cy="13231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Graphic 4">
              <a:extLst>
                <a:ext uri="{FF2B5EF4-FFF2-40B4-BE49-F238E27FC236}">
                  <a16:creationId xmlns:a16="http://schemas.microsoft.com/office/drawing/2014/main" id="{66223DB8-3F18-49C9-BBA4-46477C227400}"/>
                </a:ext>
              </a:extLst>
            </p:cNvPr>
            <p:cNvSpPr>
              <a:spLocks noChangeAspect="1"/>
            </p:cNvSpPr>
            <p:nvPr/>
          </p:nvSpPr>
          <p:spPr>
            <a:xfrm>
              <a:off x="13256942"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grpSp>
        <p:nvGrpSpPr>
          <p:cNvPr id="6" name="Grupa 5">
            <a:extLst>
              <a:ext uri="{FF2B5EF4-FFF2-40B4-BE49-F238E27FC236}">
                <a16:creationId xmlns:a16="http://schemas.microsoft.com/office/drawing/2014/main" id="{749843EF-ED36-49EE-8020-9AD841464E60}"/>
              </a:ext>
            </a:extLst>
          </p:cNvPr>
          <p:cNvGrpSpPr/>
          <p:nvPr/>
        </p:nvGrpSpPr>
        <p:grpSpPr>
          <a:xfrm>
            <a:off x="14092681" y="4316793"/>
            <a:ext cx="810590" cy="810590"/>
            <a:chOff x="14884728" y="4288103"/>
            <a:chExt cx="1323163" cy="1323163"/>
          </a:xfrm>
        </p:grpSpPr>
        <p:sp>
          <p:nvSpPr>
            <p:cNvPr id="66" name="Rectangle 65">
              <a:extLst>
                <a:ext uri="{FF2B5EF4-FFF2-40B4-BE49-F238E27FC236}">
                  <a16:creationId xmlns:a16="http://schemas.microsoft.com/office/drawing/2014/main" id="{2C416E15-C39C-44BE-89D5-058B6F6D8883}"/>
                </a:ext>
              </a:extLst>
            </p:cNvPr>
            <p:cNvSpPr/>
            <p:nvPr/>
          </p:nvSpPr>
          <p:spPr>
            <a:xfrm>
              <a:off x="14884728" y="4288103"/>
              <a:ext cx="1323163" cy="132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Graphic 4">
              <a:extLst>
                <a:ext uri="{FF2B5EF4-FFF2-40B4-BE49-F238E27FC236}">
                  <a16:creationId xmlns:a16="http://schemas.microsoft.com/office/drawing/2014/main" id="{E65FA712-310A-4BD1-A00C-B4FD9AB67176}"/>
                </a:ext>
              </a:extLst>
            </p:cNvPr>
            <p:cNvSpPr>
              <a:spLocks noChangeAspect="1"/>
            </p:cNvSpPr>
            <p:nvPr/>
          </p:nvSpPr>
          <p:spPr>
            <a:xfrm>
              <a:off x="15091664"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sp>
        <p:nvSpPr>
          <p:cNvPr id="7" name="Graphic 4">
            <a:extLst>
              <a:ext uri="{FF2B5EF4-FFF2-40B4-BE49-F238E27FC236}">
                <a16:creationId xmlns:a16="http://schemas.microsoft.com/office/drawing/2014/main" id="{A1BC4A80-532F-4A66-A68B-C80E70FB8889}"/>
              </a:ext>
            </a:extLst>
          </p:cNvPr>
          <p:cNvSpPr>
            <a:spLocks noChangeAspect="1"/>
          </p:cNvSpPr>
          <p:nvPr/>
        </p:nvSpPr>
        <p:spPr>
          <a:xfrm>
            <a:off x="987101" y="1740080"/>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Graphic 4">
            <a:extLst>
              <a:ext uri="{FF2B5EF4-FFF2-40B4-BE49-F238E27FC236}">
                <a16:creationId xmlns:a16="http://schemas.microsoft.com/office/drawing/2014/main" id="{5E94F4AE-8963-4B5F-B872-A4753FFF4547}"/>
              </a:ext>
            </a:extLst>
          </p:cNvPr>
          <p:cNvSpPr>
            <a:spLocks noChangeAspect="1"/>
          </p:cNvSpPr>
          <p:nvPr/>
        </p:nvSpPr>
        <p:spPr>
          <a:xfrm>
            <a:off x="987101" y="2502080"/>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Graphic 4">
            <a:extLst>
              <a:ext uri="{FF2B5EF4-FFF2-40B4-BE49-F238E27FC236}">
                <a16:creationId xmlns:a16="http://schemas.microsoft.com/office/drawing/2014/main" id="{57571738-35AA-4426-848A-F03DD63C0B32}"/>
              </a:ext>
            </a:extLst>
          </p:cNvPr>
          <p:cNvSpPr>
            <a:spLocks noChangeAspect="1"/>
          </p:cNvSpPr>
          <p:nvPr/>
        </p:nvSpPr>
        <p:spPr>
          <a:xfrm>
            <a:off x="987101" y="3264080"/>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Graphic 4">
            <a:extLst>
              <a:ext uri="{FF2B5EF4-FFF2-40B4-BE49-F238E27FC236}">
                <a16:creationId xmlns:a16="http://schemas.microsoft.com/office/drawing/2014/main" id="{EBBAA448-0B3C-4E0D-B663-A2B4F54AA13B}"/>
              </a:ext>
            </a:extLst>
          </p:cNvPr>
          <p:cNvSpPr>
            <a:spLocks noChangeAspect="1"/>
          </p:cNvSpPr>
          <p:nvPr/>
        </p:nvSpPr>
        <p:spPr>
          <a:xfrm>
            <a:off x="987101" y="4788080"/>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2" name="Graphic 4">
            <a:extLst>
              <a:ext uri="{FF2B5EF4-FFF2-40B4-BE49-F238E27FC236}">
                <a16:creationId xmlns:a16="http://schemas.microsoft.com/office/drawing/2014/main" id="{4F50666E-C398-4F44-8664-ACF6AAA04CD9}"/>
              </a:ext>
            </a:extLst>
          </p:cNvPr>
          <p:cNvSpPr>
            <a:spLocks noChangeAspect="1"/>
          </p:cNvSpPr>
          <p:nvPr/>
        </p:nvSpPr>
        <p:spPr>
          <a:xfrm>
            <a:off x="987101" y="5550081"/>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3" name="Grupa 62">
            <a:extLst>
              <a:ext uri="{FF2B5EF4-FFF2-40B4-BE49-F238E27FC236}">
                <a16:creationId xmlns:a16="http://schemas.microsoft.com/office/drawing/2014/main" id="{1E9C08C2-6BBB-4546-AD71-95BC7F0880E5}"/>
              </a:ext>
            </a:extLst>
          </p:cNvPr>
          <p:cNvGrpSpPr/>
          <p:nvPr/>
        </p:nvGrpSpPr>
        <p:grpSpPr>
          <a:xfrm>
            <a:off x="13050007" y="5330376"/>
            <a:ext cx="810590" cy="810590"/>
            <a:chOff x="13050006" y="4288103"/>
            <a:chExt cx="1323163" cy="1323163"/>
          </a:xfrm>
        </p:grpSpPr>
        <p:sp>
          <p:nvSpPr>
            <p:cNvPr id="64" name="Rectangle 57">
              <a:extLst>
                <a:ext uri="{FF2B5EF4-FFF2-40B4-BE49-F238E27FC236}">
                  <a16:creationId xmlns:a16="http://schemas.microsoft.com/office/drawing/2014/main" id="{DFA14F9E-24AD-4AD8-A165-879A6BFD617E}"/>
                </a:ext>
              </a:extLst>
            </p:cNvPr>
            <p:cNvSpPr/>
            <p:nvPr/>
          </p:nvSpPr>
          <p:spPr>
            <a:xfrm>
              <a:off x="13050006" y="4288103"/>
              <a:ext cx="1323163" cy="13231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Graphic 4">
              <a:extLst>
                <a:ext uri="{FF2B5EF4-FFF2-40B4-BE49-F238E27FC236}">
                  <a16:creationId xmlns:a16="http://schemas.microsoft.com/office/drawing/2014/main" id="{770CC0AC-445A-4E7F-A789-FF30AB422B0C}"/>
                </a:ext>
              </a:extLst>
            </p:cNvPr>
            <p:cNvSpPr>
              <a:spLocks noChangeAspect="1"/>
            </p:cNvSpPr>
            <p:nvPr/>
          </p:nvSpPr>
          <p:spPr>
            <a:xfrm>
              <a:off x="13256942"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grpSp>
        <p:nvGrpSpPr>
          <p:cNvPr id="78" name="Grupa 77">
            <a:extLst>
              <a:ext uri="{FF2B5EF4-FFF2-40B4-BE49-F238E27FC236}">
                <a16:creationId xmlns:a16="http://schemas.microsoft.com/office/drawing/2014/main" id="{A625F460-7E6C-4B65-92A1-ED12504E0676}"/>
              </a:ext>
            </a:extLst>
          </p:cNvPr>
          <p:cNvGrpSpPr/>
          <p:nvPr/>
        </p:nvGrpSpPr>
        <p:grpSpPr>
          <a:xfrm>
            <a:off x="14092681" y="5330376"/>
            <a:ext cx="810590" cy="810590"/>
            <a:chOff x="14884728" y="4288103"/>
            <a:chExt cx="1323163" cy="1323163"/>
          </a:xfrm>
        </p:grpSpPr>
        <p:sp>
          <p:nvSpPr>
            <p:cNvPr id="79" name="Rectangle 65">
              <a:extLst>
                <a:ext uri="{FF2B5EF4-FFF2-40B4-BE49-F238E27FC236}">
                  <a16:creationId xmlns:a16="http://schemas.microsoft.com/office/drawing/2014/main" id="{FFA1A1FB-C00D-4503-87CD-46071E3FF6B0}"/>
                </a:ext>
              </a:extLst>
            </p:cNvPr>
            <p:cNvSpPr/>
            <p:nvPr/>
          </p:nvSpPr>
          <p:spPr>
            <a:xfrm>
              <a:off x="14884728" y="4288103"/>
              <a:ext cx="1323163" cy="13231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Graphic 4">
              <a:extLst>
                <a:ext uri="{FF2B5EF4-FFF2-40B4-BE49-F238E27FC236}">
                  <a16:creationId xmlns:a16="http://schemas.microsoft.com/office/drawing/2014/main" id="{C0E3CE89-46B4-417A-9274-1CF09BE800F7}"/>
                </a:ext>
              </a:extLst>
            </p:cNvPr>
            <p:cNvSpPr>
              <a:spLocks noChangeAspect="1"/>
            </p:cNvSpPr>
            <p:nvPr/>
          </p:nvSpPr>
          <p:spPr>
            <a:xfrm>
              <a:off x="15091664"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grpSp>
        <p:nvGrpSpPr>
          <p:cNvPr id="81" name="Grupa 80">
            <a:extLst>
              <a:ext uri="{FF2B5EF4-FFF2-40B4-BE49-F238E27FC236}">
                <a16:creationId xmlns:a16="http://schemas.microsoft.com/office/drawing/2014/main" id="{55DEC8CE-BEE0-4492-B92A-79653A8A13C2}"/>
              </a:ext>
            </a:extLst>
          </p:cNvPr>
          <p:cNvGrpSpPr/>
          <p:nvPr/>
        </p:nvGrpSpPr>
        <p:grpSpPr>
          <a:xfrm>
            <a:off x="15135355" y="4316793"/>
            <a:ext cx="810590" cy="810590"/>
            <a:chOff x="13050006" y="4288103"/>
            <a:chExt cx="1323163" cy="1323163"/>
          </a:xfrm>
        </p:grpSpPr>
        <p:sp>
          <p:nvSpPr>
            <p:cNvPr id="82" name="Rectangle 57">
              <a:extLst>
                <a:ext uri="{FF2B5EF4-FFF2-40B4-BE49-F238E27FC236}">
                  <a16:creationId xmlns:a16="http://schemas.microsoft.com/office/drawing/2014/main" id="{DBFAE1EC-C635-4766-BE27-8805FBB4B87F}"/>
                </a:ext>
              </a:extLst>
            </p:cNvPr>
            <p:cNvSpPr/>
            <p:nvPr/>
          </p:nvSpPr>
          <p:spPr>
            <a:xfrm>
              <a:off x="13050006" y="4288103"/>
              <a:ext cx="1323163" cy="13231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Graphic 4">
              <a:extLst>
                <a:ext uri="{FF2B5EF4-FFF2-40B4-BE49-F238E27FC236}">
                  <a16:creationId xmlns:a16="http://schemas.microsoft.com/office/drawing/2014/main" id="{A4165243-EE7B-4136-86DD-EC2A126BE4B1}"/>
                </a:ext>
              </a:extLst>
            </p:cNvPr>
            <p:cNvSpPr>
              <a:spLocks noChangeAspect="1"/>
            </p:cNvSpPr>
            <p:nvPr/>
          </p:nvSpPr>
          <p:spPr>
            <a:xfrm>
              <a:off x="13256942"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grpSp>
        <p:nvGrpSpPr>
          <p:cNvPr id="84" name="Grupa 83">
            <a:extLst>
              <a:ext uri="{FF2B5EF4-FFF2-40B4-BE49-F238E27FC236}">
                <a16:creationId xmlns:a16="http://schemas.microsoft.com/office/drawing/2014/main" id="{2232A1FB-B9E0-4913-AE8C-422A2292E962}"/>
              </a:ext>
            </a:extLst>
          </p:cNvPr>
          <p:cNvGrpSpPr/>
          <p:nvPr/>
        </p:nvGrpSpPr>
        <p:grpSpPr>
          <a:xfrm>
            <a:off x="15135355" y="5330376"/>
            <a:ext cx="810590" cy="810590"/>
            <a:chOff x="13050006" y="4288103"/>
            <a:chExt cx="1323163" cy="1323163"/>
          </a:xfrm>
        </p:grpSpPr>
        <p:sp>
          <p:nvSpPr>
            <p:cNvPr id="85" name="Rectangle 57">
              <a:extLst>
                <a:ext uri="{FF2B5EF4-FFF2-40B4-BE49-F238E27FC236}">
                  <a16:creationId xmlns:a16="http://schemas.microsoft.com/office/drawing/2014/main" id="{24272208-EE29-4700-BA67-CB7CACB222B1}"/>
                </a:ext>
              </a:extLst>
            </p:cNvPr>
            <p:cNvSpPr/>
            <p:nvPr/>
          </p:nvSpPr>
          <p:spPr>
            <a:xfrm>
              <a:off x="13050006" y="4288103"/>
              <a:ext cx="1323163" cy="13231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Graphic 4">
              <a:extLst>
                <a:ext uri="{FF2B5EF4-FFF2-40B4-BE49-F238E27FC236}">
                  <a16:creationId xmlns:a16="http://schemas.microsoft.com/office/drawing/2014/main" id="{87F7D0E4-8C05-4785-BAB2-C23F84767D12}"/>
                </a:ext>
              </a:extLst>
            </p:cNvPr>
            <p:cNvSpPr>
              <a:spLocks noChangeAspect="1"/>
            </p:cNvSpPr>
            <p:nvPr/>
          </p:nvSpPr>
          <p:spPr>
            <a:xfrm>
              <a:off x="13256942" y="4452947"/>
              <a:ext cx="909290" cy="993474"/>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w="4382" cap="flat">
              <a:noFill/>
              <a:prstDash val="solid"/>
              <a:miter/>
            </a:ln>
          </p:spPr>
          <p:txBody>
            <a:bodyPr rtlCol="0" anchor="ctr"/>
            <a:lstStyle/>
            <a:p>
              <a:endParaRPr lang="en-US" dirty="0"/>
            </a:p>
          </p:txBody>
        </p:sp>
      </p:grpSp>
      <p:grpSp>
        <p:nvGrpSpPr>
          <p:cNvPr id="65" name="Group 64">
            <a:extLst>
              <a:ext uri="{FF2B5EF4-FFF2-40B4-BE49-F238E27FC236}">
                <a16:creationId xmlns:a16="http://schemas.microsoft.com/office/drawing/2014/main" id="{4EB1F038-7AE6-446D-A3EF-9F9EA7BCB026}"/>
              </a:ext>
            </a:extLst>
          </p:cNvPr>
          <p:cNvGrpSpPr/>
          <p:nvPr/>
        </p:nvGrpSpPr>
        <p:grpSpPr>
          <a:xfrm>
            <a:off x="1810285" y="3998528"/>
            <a:ext cx="3646388" cy="613544"/>
            <a:chOff x="1635800" y="5084666"/>
            <a:chExt cx="3646388" cy="613544"/>
          </a:xfrm>
        </p:grpSpPr>
        <p:sp>
          <p:nvSpPr>
            <p:cNvPr id="67" name="Rectangle 66">
              <a:extLst>
                <a:ext uri="{FF2B5EF4-FFF2-40B4-BE49-F238E27FC236}">
                  <a16:creationId xmlns:a16="http://schemas.microsoft.com/office/drawing/2014/main" id="{FCCE5FE2-03A9-4892-AA8F-A1DA7E9AAAD1}"/>
                </a:ext>
              </a:extLst>
            </p:cNvPr>
            <p:cNvSpPr/>
            <p:nvPr/>
          </p:nvSpPr>
          <p:spPr>
            <a:xfrm>
              <a:off x="1713597" y="5084666"/>
              <a:ext cx="3568591" cy="613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Segment 4</a:t>
              </a:r>
            </a:p>
          </p:txBody>
        </p:sp>
        <p:sp>
          <p:nvSpPr>
            <p:cNvPr id="68" name="Rectangle 67">
              <a:extLst>
                <a:ext uri="{FF2B5EF4-FFF2-40B4-BE49-F238E27FC236}">
                  <a16:creationId xmlns:a16="http://schemas.microsoft.com/office/drawing/2014/main" id="{1A122E89-415B-48C7-A8D5-74A515731E4F}"/>
                </a:ext>
              </a:extLst>
            </p:cNvPr>
            <p:cNvSpPr/>
            <p:nvPr/>
          </p:nvSpPr>
          <p:spPr>
            <a:xfrm>
              <a:off x="1635800" y="5084666"/>
              <a:ext cx="76439" cy="61354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Graphic 4">
            <a:extLst>
              <a:ext uri="{FF2B5EF4-FFF2-40B4-BE49-F238E27FC236}">
                <a16:creationId xmlns:a16="http://schemas.microsoft.com/office/drawing/2014/main" id="{DA22E881-12F8-4712-A148-47BCAEF91D59}"/>
              </a:ext>
            </a:extLst>
          </p:cNvPr>
          <p:cNvSpPr>
            <a:spLocks noChangeAspect="1"/>
          </p:cNvSpPr>
          <p:nvPr/>
        </p:nvSpPr>
        <p:spPr>
          <a:xfrm>
            <a:off x="987101" y="4026080"/>
            <a:ext cx="511119" cy="558439"/>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8637913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02">
            <a:extLst>
              <a:ext uri="{FF2B5EF4-FFF2-40B4-BE49-F238E27FC236}">
                <a16:creationId xmlns:a16="http://schemas.microsoft.com/office/drawing/2014/main" id="{DAE24A1B-2967-465B-AE31-0B0DDBB05ED8}"/>
              </a:ext>
            </a:extLst>
          </p:cNvPr>
          <p:cNvGrpSpPr/>
          <p:nvPr/>
        </p:nvGrpSpPr>
        <p:grpSpPr>
          <a:xfrm>
            <a:off x="12432704" y="0"/>
            <a:ext cx="4392488" cy="6858000"/>
            <a:chOff x="12432704" y="0"/>
            <a:chExt cx="4392488" cy="6858000"/>
          </a:xfrm>
        </p:grpSpPr>
        <p:grpSp>
          <p:nvGrpSpPr>
            <p:cNvPr id="32" name="Group 40">
              <a:extLst>
                <a:ext uri="{FF2B5EF4-FFF2-40B4-BE49-F238E27FC236}">
                  <a16:creationId xmlns:a16="http://schemas.microsoft.com/office/drawing/2014/main" id="{44D2662B-EE6C-4962-9CDD-CF3B8A8345E6}"/>
                </a:ext>
              </a:extLst>
            </p:cNvPr>
            <p:cNvGrpSpPr/>
            <p:nvPr/>
          </p:nvGrpSpPr>
          <p:grpSpPr>
            <a:xfrm>
              <a:off x="12432704" y="0"/>
              <a:ext cx="4392488" cy="6858000"/>
              <a:chOff x="12432704" y="0"/>
              <a:chExt cx="4392488" cy="6858000"/>
            </a:xfrm>
          </p:grpSpPr>
          <p:grpSp>
            <p:nvGrpSpPr>
              <p:cNvPr id="34" name="Group 33">
                <a:extLst>
                  <a:ext uri="{FF2B5EF4-FFF2-40B4-BE49-F238E27FC236}">
                    <a16:creationId xmlns:a16="http://schemas.microsoft.com/office/drawing/2014/main" id="{4E798EAD-BDB6-40C1-9166-8B7C643BC236}"/>
                  </a:ext>
                </a:extLst>
              </p:cNvPr>
              <p:cNvGrpSpPr/>
              <p:nvPr/>
            </p:nvGrpSpPr>
            <p:grpSpPr>
              <a:xfrm>
                <a:off x="12432704" y="0"/>
                <a:ext cx="4392488" cy="6858000"/>
                <a:chOff x="12432704" y="0"/>
                <a:chExt cx="4392488" cy="6858000"/>
              </a:xfrm>
            </p:grpSpPr>
            <p:sp>
              <p:nvSpPr>
                <p:cNvPr id="36" name="Rectangle: Rounded Corners 35">
                  <a:extLst>
                    <a:ext uri="{FF2B5EF4-FFF2-40B4-BE49-F238E27FC236}">
                      <a16:creationId xmlns:a16="http://schemas.microsoft.com/office/drawing/2014/main" id="{6AD15D56-551D-477F-9421-62C2916C0231}"/>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54BEE782-F0C5-4C98-AD0F-AC48BF973EB3}"/>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grpSp>
          <p:sp>
            <p:nvSpPr>
              <p:cNvPr id="35" name="TextBox 34">
                <a:extLst>
                  <a:ext uri="{FF2B5EF4-FFF2-40B4-BE49-F238E27FC236}">
                    <a16:creationId xmlns:a16="http://schemas.microsoft.com/office/drawing/2014/main" id="{2B5ABB77-A206-4AC3-A7F6-D2212B2AA0E8}"/>
                  </a:ext>
                </a:extLst>
              </p:cNvPr>
              <p:cNvSpPr txBox="1"/>
              <p:nvPr/>
            </p:nvSpPr>
            <p:spPr>
              <a:xfrm>
                <a:off x="12736043" y="874235"/>
                <a:ext cx="3849603" cy="2665707"/>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dirty="0"/>
                  <a:t>Select your graphic. For best result, please use square graphics.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33" name="TextBox 32">
              <a:extLst>
                <a:ext uri="{FF2B5EF4-FFF2-40B4-BE49-F238E27FC236}">
                  <a16:creationId xmlns:a16="http://schemas.microsoft.com/office/drawing/2014/main" id="{017EB75B-25F0-4D43-B818-515FD68743E9}"/>
                </a:ext>
              </a:extLst>
            </p:cNvPr>
            <p:cNvSpPr txBox="1"/>
            <p:nvPr/>
          </p:nvSpPr>
          <p:spPr>
            <a:xfrm>
              <a:off x="12793565" y="3305282"/>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2" name="Title 1">
            <a:extLst>
              <a:ext uri="{FF2B5EF4-FFF2-40B4-BE49-F238E27FC236}">
                <a16:creationId xmlns:a16="http://schemas.microsoft.com/office/drawing/2014/main" id="{DCA851D2-77C1-4246-878E-82AF3779DD8A}"/>
              </a:ext>
            </a:extLst>
          </p:cNvPr>
          <p:cNvSpPr>
            <a:spLocks noGrp="1"/>
          </p:cNvSpPr>
          <p:nvPr>
            <p:ph type="title"/>
          </p:nvPr>
        </p:nvSpPr>
        <p:spPr/>
        <p:txBody>
          <a:bodyPr>
            <a:normAutofit fontScale="90000"/>
          </a:bodyPr>
          <a:lstStyle/>
          <a:p>
            <a:r>
              <a:rPr lang="en-US" dirty="0"/>
              <a:t>2 Groups Comparison Iconographic Charts </a:t>
            </a:r>
            <a:br>
              <a:rPr lang="en-US" dirty="0"/>
            </a:br>
            <a:r>
              <a:rPr lang="en-US" sz="2200" dirty="0"/>
              <a:t>with Approval, Disapproval Rate, Male, Female Stacked Images Graph Fill</a:t>
            </a:r>
            <a:endParaRPr lang="en-US" dirty="0"/>
          </a:p>
        </p:txBody>
      </p:sp>
      <p:graphicFrame>
        <p:nvGraphicFramePr>
          <p:cNvPr id="11" name="Chart 47">
            <a:extLst>
              <a:ext uri="{FF2B5EF4-FFF2-40B4-BE49-F238E27FC236}">
                <a16:creationId xmlns:a16="http://schemas.microsoft.com/office/drawing/2014/main" id="{8F7F491C-404B-4EBD-8982-D46509094C01}"/>
              </a:ext>
            </a:extLst>
          </p:cNvPr>
          <p:cNvGraphicFramePr>
            <a:graphicFrameLocks noChangeAspect="1"/>
          </p:cNvGraphicFramePr>
          <p:nvPr/>
        </p:nvGraphicFramePr>
        <p:xfrm>
          <a:off x="620712" y="1138238"/>
          <a:ext cx="7413448" cy="2290762"/>
        </p:xfrm>
        <a:graphic>
          <a:graphicData uri="http://schemas.openxmlformats.org/drawingml/2006/chart">
            <c:chart xmlns:c="http://schemas.openxmlformats.org/drawingml/2006/chart" xmlns:r="http://schemas.openxmlformats.org/officeDocument/2006/relationships" r:id="rId2"/>
          </a:graphicData>
        </a:graphic>
      </p:graphicFrame>
      <p:sp>
        <p:nvSpPr>
          <p:cNvPr id="9" name="Double Bracket 3">
            <a:extLst>
              <a:ext uri="{FF2B5EF4-FFF2-40B4-BE49-F238E27FC236}">
                <a16:creationId xmlns:a16="http://schemas.microsoft.com/office/drawing/2014/main" id="{5C6A9058-9DFA-4692-B949-9068CBE32C13}"/>
              </a:ext>
            </a:extLst>
          </p:cNvPr>
          <p:cNvSpPr/>
          <p:nvPr/>
        </p:nvSpPr>
        <p:spPr>
          <a:xfrm>
            <a:off x="623888" y="4438650"/>
            <a:ext cx="3314671" cy="1276350"/>
          </a:xfrm>
          <a:prstGeom prst="bracketPair">
            <a:avLst>
              <a:gd name="adj" fmla="val 0"/>
            </a:avLst>
          </a:prstGeom>
          <a:solidFill>
            <a:schemeClr val="bg2"/>
          </a:solidFill>
          <a:ln w="31750" cap="flat">
            <a:solidFill>
              <a:schemeClr val="accent5"/>
            </a:solidFill>
            <a:beve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ctr"/>
            <a:r>
              <a:rPr lang="en-US" sz="1600" dirty="0">
                <a:solidFill>
                  <a:schemeClr val="tx1"/>
                </a:solidFill>
              </a:rPr>
              <a:t>Your tile here</a:t>
            </a:r>
            <a:br>
              <a:rPr lang="en-US" sz="1400" dirty="0">
                <a:solidFill>
                  <a:schemeClr val="tx1"/>
                </a:solidFill>
              </a:rPr>
            </a:br>
            <a:r>
              <a:rPr lang="en-US" sz="1200" dirty="0">
                <a:solidFill>
                  <a:schemeClr val="tx1"/>
                </a:solidFill>
              </a:rPr>
              <a:t>Write your text here…</a:t>
            </a:r>
          </a:p>
          <a:p>
            <a:pPr algn="ctr"/>
            <a:endParaRPr lang="en-US" sz="1200" dirty="0">
              <a:solidFill>
                <a:schemeClr val="tx1"/>
              </a:solidFill>
            </a:endParaRPr>
          </a:p>
          <a:p>
            <a:pPr algn="ctr"/>
            <a:r>
              <a:rPr lang="en-US" sz="1200" dirty="0">
                <a:solidFill>
                  <a:schemeClr val="tx1"/>
                </a:solidFill>
              </a:rPr>
              <a:t>e.g. Number of male and female </a:t>
            </a:r>
            <a:br>
              <a:rPr lang="en-US" sz="1200" dirty="0">
                <a:solidFill>
                  <a:schemeClr val="tx1"/>
                </a:solidFill>
              </a:rPr>
            </a:br>
            <a:r>
              <a:rPr lang="en-US" sz="1200" dirty="0">
                <a:solidFill>
                  <a:schemeClr val="tx1"/>
                </a:solidFill>
              </a:rPr>
              <a:t>employees in XYZ Department</a:t>
            </a:r>
            <a:endParaRPr lang="en-US" sz="1400" dirty="0">
              <a:solidFill>
                <a:schemeClr val="tx1"/>
              </a:solidFill>
            </a:endParaRPr>
          </a:p>
        </p:txBody>
      </p:sp>
      <p:sp>
        <p:nvSpPr>
          <p:cNvPr id="12" name="Double Bracket 7">
            <a:extLst>
              <a:ext uri="{FF2B5EF4-FFF2-40B4-BE49-F238E27FC236}">
                <a16:creationId xmlns:a16="http://schemas.microsoft.com/office/drawing/2014/main" id="{EB94F284-22BD-4CCB-9046-5B8660CB3E98}"/>
              </a:ext>
            </a:extLst>
          </p:cNvPr>
          <p:cNvSpPr/>
          <p:nvPr/>
        </p:nvSpPr>
        <p:spPr>
          <a:xfrm>
            <a:off x="8253441" y="1521619"/>
            <a:ext cx="3314671" cy="1276350"/>
          </a:xfrm>
          <a:prstGeom prst="bracketPair">
            <a:avLst>
              <a:gd name="adj" fmla="val 0"/>
            </a:avLst>
          </a:prstGeom>
          <a:solidFill>
            <a:schemeClr val="bg2"/>
          </a:solidFill>
          <a:ln w="31750" cap="flat">
            <a:solidFill>
              <a:schemeClr val="accent6"/>
            </a:solidFill>
            <a:beve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gn="ctr"/>
            <a:r>
              <a:rPr lang="en-US" sz="1600" dirty="0">
                <a:solidFill>
                  <a:schemeClr val="tx1"/>
                </a:solidFill>
              </a:rPr>
              <a:t>Your tile here</a:t>
            </a:r>
            <a:br>
              <a:rPr lang="en-US" sz="1400" dirty="0">
                <a:solidFill>
                  <a:schemeClr val="tx1"/>
                </a:solidFill>
              </a:rPr>
            </a:br>
            <a:r>
              <a:rPr lang="en-US" sz="1200" dirty="0">
                <a:solidFill>
                  <a:schemeClr val="tx1"/>
                </a:solidFill>
              </a:rPr>
              <a:t>Write your text here…</a:t>
            </a:r>
          </a:p>
          <a:p>
            <a:pPr algn="ctr"/>
            <a:endParaRPr lang="en-US" sz="1200" dirty="0">
              <a:solidFill>
                <a:schemeClr val="tx1"/>
              </a:solidFill>
            </a:endParaRPr>
          </a:p>
          <a:p>
            <a:pPr algn="ctr"/>
            <a:r>
              <a:rPr lang="en-US" sz="1200" dirty="0">
                <a:solidFill>
                  <a:schemeClr val="tx1"/>
                </a:solidFill>
              </a:rPr>
              <a:t>e.g. Number of task completed and not completed last month in XYZ Department</a:t>
            </a:r>
            <a:endParaRPr lang="en-US" sz="1400" dirty="0">
              <a:solidFill>
                <a:schemeClr val="tx1"/>
              </a:solidFill>
            </a:endParaRPr>
          </a:p>
        </p:txBody>
      </p:sp>
      <p:pic>
        <p:nvPicPr>
          <p:cNvPr id="4" name="Graphic 3">
            <a:extLst>
              <a:ext uri="{FF2B5EF4-FFF2-40B4-BE49-F238E27FC236}">
                <a16:creationId xmlns:a16="http://schemas.microsoft.com/office/drawing/2014/main" id="{4AC537F8-5232-41BB-9332-AD2DE34E700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745710" y="5184146"/>
            <a:ext cx="1202428" cy="1202428"/>
          </a:xfrm>
          <a:prstGeom prst="rect">
            <a:avLst/>
          </a:prstGeom>
        </p:spPr>
      </p:pic>
      <p:pic>
        <p:nvPicPr>
          <p:cNvPr id="10" name="Graphic 9">
            <a:extLst>
              <a:ext uri="{FF2B5EF4-FFF2-40B4-BE49-F238E27FC236}">
                <a16:creationId xmlns:a16="http://schemas.microsoft.com/office/drawing/2014/main" id="{FE6F585B-4DD1-48E8-9794-8487EC4B5C4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3309759" y="5184146"/>
            <a:ext cx="1202428" cy="1202428"/>
          </a:xfrm>
          <a:prstGeom prst="rect">
            <a:avLst/>
          </a:prstGeom>
        </p:spPr>
      </p:pic>
      <p:pic>
        <p:nvPicPr>
          <p:cNvPr id="7" name="Graphic 6">
            <a:extLst>
              <a:ext uri="{FF2B5EF4-FFF2-40B4-BE49-F238E27FC236}">
                <a16:creationId xmlns:a16="http://schemas.microsoft.com/office/drawing/2014/main" id="{02FDF098-9514-4566-97B8-3BAA1D1BE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3385477" y="3962400"/>
            <a:ext cx="1103206" cy="1103206"/>
          </a:xfrm>
          <a:prstGeom prst="rect">
            <a:avLst/>
          </a:prstGeom>
        </p:spPr>
      </p:pic>
      <p:pic>
        <p:nvPicPr>
          <p:cNvPr id="14" name="Graphic 13">
            <a:extLst>
              <a:ext uri="{FF2B5EF4-FFF2-40B4-BE49-F238E27FC236}">
                <a16:creationId xmlns:a16="http://schemas.microsoft.com/office/drawing/2014/main" id="{2BF3EB03-3E9B-4121-B6CC-638B55D798A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769213" y="3962400"/>
            <a:ext cx="1103206" cy="1103206"/>
          </a:xfrm>
          <a:prstGeom prst="rect">
            <a:avLst/>
          </a:prstGeom>
        </p:spPr>
      </p:pic>
      <p:graphicFrame>
        <p:nvGraphicFramePr>
          <p:cNvPr id="15" name="Chart 47">
            <a:extLst>
              <a:ext uri="{FF2B5EF4-FFF2-40B4-BE49-F238E27FC236}">
                <a16:creationId xmlns:a16="http://schemas.microsoft.com/office/drawing/2014/main" id="{4CA6BB27-5CBB-4034-AC04-7F3F3BE48195}"/>
              </a:ext>
            </a:extLst>
          </p:cNvPr>
          <p:cNvGraphicFramePr>
            <a:graphicFrameLocks noChangeAspect="1"/>
          </p:cNvGraphicFramePr>
          <p:nvPr/>
        </p:nvGraphicFramePr>
        <p:xfrm>
          <a:off x="4154664" y="3811262"/>
          <a:ext cx="7413448" cy="2290762"/>
        </p:xfrm>
        <a:graphic>
          <a:graphicData uri="http://schemas.openxmlformats.org/drawingml/2006/chart">
            <c:chart xmlns:c="http://schemas.openxmlformats.org/drawingml/2006/chart" xmlns:r="http://schemas.openxmlformats.org/officeDocument/2006/relationships" r:id="rId11"/>
          </a:graphicData>
        </a:graphic>
      </p:graphicFrame>
      <p:grpSp>
        <p:nvGrpSpPr>
          <p:cNvPr id="26" name="Group 33">
            <a:extLst>
              <a:ext uri="{FF2B5EF4-FFF2-40B4-BE49-F238E27FC236}">
                <a16:creationId xmlns:a16="http://schemas.microsoft.com/office/drawing/2014/main" id="{CF9D3D0D-14F7-4657-9077-D9B0A8F53802}"/>
              </a:ext>
            </a:extLst>
          </p:cNvPr>
          <p:cNvGrpSpPr/>
          <p:nvPr/>
        </p:nvGrpSpPr>
        <p:grpSpPr>
          <a:xfrm flipH="1">
            <a:off x="7970635" y="253243"/>
            <a:ext cx="4221365" cy="465514"/>
            <a:chOff x="0" y="1412875"/>
            <a:chExt cx="6456317" cy="857806"/>
          </a:xfrm>
        </p:grpSpPr>
        <p:sp>
          <p:nvSpPr>
            <p:cNvPr id="27" name="Freeform: Shape 34">
              <a:extLst>
                <a:ext uri="{FF2B5EF4-FFF2-40B4-BE49-F238E27FC236}">
                  <a16:creationId xmlns:a16="http://schemas.microsoft.com/office/drawing/2014/main" id="{17BBBABF-2AAE-4ECA-93A7-4B503BC4776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28" name="Freeform: Shape 35">
              <a:extLst>
                <a:ext uri="{FF2B5EF4-FFF2-40B4-BE49-F238E27FC236}">
                  <a16:creationId xmlns:a16="http://schemas.microsoft.com/office/drawing/2014/main" id="{8D022EBF-06DC-41B5-BBED-7C9DD57350D5}"/>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123713748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93C59EA-F422-4790-A57A-87EF9434B807}"/>
              </a:ext>
            </a:extLst>
          </p:cNvPr>
          <p:cNvSpPr>
            <a:spLocks noGrp="1"/>
          </p:cNvSpPr>
          <p:nvPr>
            <p:ph type="title"/>
          </p:nvPr>
        </p:nvSpPr>
        <p:spPr>
          <a:xfrm>
            <a:off x="1217654" y="3924300"/>
            <a:ext cx="9006805" cy="1006042"/>
          </a:xfrm>
        </p:spPr>
        <p:txBody>
          <a:bodyPr>
            <a:normAutofit fontScale="90000"/>
          </a:bodyPr>
          <a:lstStyle/>
          <a:p>
            <a:r>
              <a:rPr lang="en-US" sz="5300" dirty="0"/>
              <a:t>Data Comparisons - Horizontal </a:t>
            </a:r>
            <a:br>
              <a:rPr lang="en-US" dirty="0"/>
            </a:br>
            <a:r>
              <a:rPr lang="en-US" dirty="0"/>
              <a:t>Creative Bar Charts</a:t>
            </a:r>
          </a:p>
        </p:txBody>
      </p:sp>
    </p:spTree>
    <p:extLst>
      <p:ext uri="{BB962C8B-B14F-4D97-AF65-F5344CB8AC3E}">
        <p14:creationId xmlns:p14="http://schemas.microsoft.com/office/powerpoint/2010/main" val="748937363"/>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5ECB21-63A1-483A-BA75-A09AF34E690B}"/>
              </a:ext>
            </a:extLst>
          </p:cNvPr>
          <p:cNvSpPr>
            <a:spLocks noGrp="1"/>
          </p:cNvSpPr>
          <p:nvPr>
            <p:ph type="title"/>
          </p:nvPr>
        </p:nvSpPr>
        <p:spPr/>
        <p:txBody>
          <a:bodyPr/>
          <a:lstStyle/>
          <a:p>
            <a:r>
              <a:rPr lang="en-US" dirty="0"/>
              <a:t>Ribbon Style Comparison Bar Chart</a:t>
            </a:r>
          </a:p>
        </p:txBody>
      </p:sp>
      <p:grpSp>
        <p:nvGrpSpPr>
          <p:cNvPr id="6" name="Group 5">
            <a:extLst>
              <a:ext uri="{FF2B5EF4-FFF2-40B4-BE49-F238E27FC236}">
                <a16:creationId xmlns:a16="http://schemas.microsoft.com/office/drawing/2014/main" id="{8762B066-3702-4EB3-936A-E3DD60C6936A}"/>
              </a:ext>
            </a:extLst>
          </p:cNvPr>
          <p:cNvGrpSpPr/>
          <p:nvPr/>
        </p:nvGrpSpPr>
        <p:grpSpPr>
          <a:xfrm>
            <a:off x="4703604" y="5093597"/>
            <a:ext cx="3214961" cy="600075"/>
            <a:chOff x="4755674" y="5093597"/>
            <a:chExt cx="3214961" cy="600075"/>
          </a:xfrm>
        </p:grpSpPr>
        <p:sp>
          <p:nvSpPr>
            <p:cNvPr id="17" name="Rectangle 16">
              <a:extLst>
                <a:ext uri="{FF2B5EF4-FFF2-40B4-BE49-F238E27FC236}">
                  <a16:creationId xmlns:a16="http://schemas.microsoft.com/office/drawing/2014/main" id="{564CE6B1-D399-40F6-882B-1856EDCFD343}"/>
                </a:ext>
              </a:extLst>
            </p:cNvPr>
            <p:cNvSpPr/>
            <p:nvPr/>
          </p:nvSpPr>
          <p:spPr>
            <a:xfrm>
              <a:off x="4755674" y="5093597"/>
              <a:ext cx="3214961" cy="60007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Your tile here</a:t>
              </a:r>
              <a:br>
                <a:rPr lang="en-US" sz="1600" dirty="0"/>
              </a:br>
              <a:r>
                <a:rPr lang="en-US" sz="1200" dirty="0"/>
                <a:t>Write your text here…</a:t>
              </a:r>
              <a:endParaRPr lang="en-US" sz="1600" dirty="0"/>
            </a:p>
          </p:txBody>
        </p:sp>
        <p:sp>
          <p:nvSpPr>
            <p:cNvPr id="18" name="Right Triangle 17">
              <a:extLst>
                <a:ext uri="{FF2B5EF4-FFF2-40B4-BE49-F238E27FC236}">
                  <a16:creationId xmlns:a16="http://schemas.microsoft.com/office/drawing/2014/main" id="{F8253649-FB93-4383-9180-F8B25E9A299C}"/>
                </a:ext>
              </a:extLst>
            </p:cNvPr>
            <p:cNvSpPr/>
            <p:nvPr/>
          </p:nvSpPr>
          <p:spPr>
            <a:xfrm flipH="1">
              <a:off x="7699172" y="5093597"/>
              <a:ext cx="271463" cy="271463"/>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2">
            <a:extLst>
              <a:ext uri="{FF2B5EF4-FFF2-40B4-BE49-F238E27FC236}">
                <a16:creationId xmlns:a16="http://schemas.microsoft.com/office/drawing/2014/main" id="{2267B8AB-D5A8-4CD3-AAA7-9807D5EA1766}"/>
              </a:ext>
            </a:extLst>
          </p:cNvPr>
          <p:cNvGrpSpPr/>
          <p:nvPr/>
        </p:nvGrpSpPr>
        <p:grpSpPr>
          <a:xfrm>
            <a:off x="4703604" y="2349673"/>
            <a:ext cx="3214961" cy="600075"/>
            <a:chOff x="4755674" y="2349673"/>
            <a:chExt cx="3214961" cy="600075"/>
          </a:xfrm>
        </p:grpSpPr>
        <p:sp>
          <p:nvSpPr>
            <p:cNvPr id="8" name="Rectangle 7">
              <a:extLst>
                <a:ext uri="{FF2B5EF4-FFF2-40B4-BE49-F238E27FC236}">
                  <a16:creationId xmlns:a16="http://schemas.microsoft.com/office/drawing/2014/main" id="{3986BFBD-5842-434F-A163-4B7629B8C795}"/>
                </a:ext>
              </a:extLst>
            </p:cNvPr>
            <p:cNvSpPr/>
            <p:nvPr/>
          </p:nvSpPr>
          <p:spPr>
            <a:xfrm>
              <a:off x="4755674" y="2349673"/>
              <a:ext cx="3214961" cy="6000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Your tile here</a:t>
              </a:r>
              <a:br>
                <a:rPr lang="en-US" sz="1600" dirty="0"/>
              </a:br>
              <a:r>
                <a:rPr lang="en-US" sz="1200" dirty="0"/>
                <a:t>Write your text here…</a:t>
              </a:r>
              <a:endParaRPr lang="en-US" sz="1600" dirty="0"/>
            </a:p>
          </p:txBody>
        </p:sp>
        <p:sp>
          <p:nvSpPr>
            <p:cNvPr id="9" name="Right Triangle 8">
              <a:extLst>
                <a:ext uri="{FF2B5EF4-FFF2-40B4-BE49-F238E27FC236}">
                  <a16:creationId xmlns:a16="http://schemas.microsoft.com/office/drawing/2014/main" id="{5019F3BE-05E8-42A2-A4A0-B79E2B807AC7}"/>
                </a:ext>
              </a:extLst>
            </p:cNvPr>
            <p:cNvSpPr/>
            <p:nvPr/>
          </p:nvSpPr>
          <p:spPr>
            <a:xfrm flipH="1">
              <a:off x="7699172" y="2349673"/>
              <a:ext cx="271463" cy="271463"/>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9">
            <a:extLst>
              <a:ext uri="{FF2B5EF4-FFF2-40B4-BE49-F238E27FC236}">
                <a16:creationId xmlns:a16="http://schemas.microsoft.com/office/drawing/2014/main" id="{A945C231-9688-4460-BAA4-5B9D3C847D2D}"/>
              </a:ext>
            </a:extLst>
          </p:cNvPr>
          <p:cNvGrpSpPr/>
          <p:nvPr/>
        </p:nvGrpSpPr>
        <p:grpSpPr>
          <a:xfrm>
            <a:off x="4703604" y="3271693"/>
            <a:ext cx="3214961" cy="600075"/>
            <a:chOff x="4755674" y="3271693"/>
            <a:chExt cx="3214961" cy="600075"/>
          </a:xfrm>
        </p:grpSpPr>
        <p:sp>
          <p:nvSpPr>
            <p:cNvPr id="11" name="Rectangle 10">
              <a:extLst>
                <a:ext uri="{FF2B5EF4-FFF2-40B4-BE49-F238E27FC236}">
                  <a16:creationId xmlns:a16="http://schemas.microsoft.com/office/drawing/2014/main" id="{96F1276E-0059-4830-87F7-B7072779F054}"/>
                </a:ext>
              </a:extLst>
            </p:cNvPr>
            <p:cNvSpPr/>
            <p:nvPr/>
          </p:nvSpPr>
          <p:spPr>
            <a:xfrm>
              <a:off x="4755674" y="3271693"/>
              <a:ext cx="3214961" cy="60007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Your tile here</a:t>
              </a:r>
              <a:br>
                <a:rPr lang="en-US" sz="1600" dirty="0"/>
              </a:br>
              <a:r>
                <a:rPr lang="en-US" sz="1200" dirty="0"/>
                <a:t>Write your text here…</a:t>
              </a:r>
              <a:endParaRPr lang="en-US" sz="1600" dirty="0"/>
            </a:p>
          </p:txBody>
        </p:sp>
        <p:sp>
          <p:nvSpPr>
            <p:cNvPr id="12" name="Right Triangle 11">
              <a:extLst>
                <a:ext uri="{FF2B5EF4-FFF2-40B4-BE49-F238E27FC236}">
                  <a16:creationId xmlns:a16="http://schemas.microsoft.com/office/drawing/2014/main" id="{5D7D1FE5-766F-4C9C-9837-0DC17B982247}"/>
                </a:ext>
              </a:extLst>
            </p:cNvPr>
            <p:cNvSpPr/>
            <p:nvPr/>
          </p:nvSpPr>
          <p:spPr>
            <a:xfrm flipH="1">
              <a:off x="7699172" y="3271693"/>
              <a:ext cx="271463" cy="271463"/>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a:extLst>
              <a:ext uri="{FF2B5EF4-FFF2-40B4-BE49-F238E27FC236}">
                <a16:creationId xmlns:a16="http://schemas.microsoft.com/office/drawing/2014/main" id="{84FC6BF8-CF24-4F4D-B5D8-4F86544572BC}"/>
              </a:ext>
            </a:extLst>
          </p:cNvPr>
          <p:cNvGrpSpPr/>
          <p:nvPr/>
        </p:nvGrpSpPr>
        <p:grpSpPr>
          <a:xfrm>
            <a:off x="4703604" y="4185865"/>
            <a:ext cx="3214961" cy="600075"/>
            <a:chOff x="4755674" y="4185865"/>
            <a:chExt cx="3214961" cy="600075"/>
          </a:xfrm>
        </p:grpSpPr>
        <p:sp>
          <p:nvSpPr>
            <p:cNvPr id="14" name="Rectangle 13">
              <a:extLst>
                <a:ext uri="{FF2B5EF4-FFF2-40B4-BE49-F238E27FC236}">
                  <a16:creationId xmlns:a16="http://schemas.microsoft.com/office/drawing/2014/main" id="{770B5FA3-6CA7-4795-AE91-92385510064A}"/>
                </a:ext>
              </a:extLst>
            </p:cNvPr>
            <p:cNvSpPr/>
            <p:nvPr/>
          </p:nvSpPr>
          <p:spPr>
            <a:xfrm>
              <a:off x="4755674" y="4185865"/>
              <a:ext cx="3214961" cy="60007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Your tile here</a:t>
              </a:r>
              <a:br>
                <a:rPr lang="en-US" sz="1600" dirty="0"/>
              </a:br>
              <a:r>
                <a:rPr lang="en-US" sz="1200" dirty="0"/>
                <a:t>Write your text here…</a:t>
              </a:r>
              <a:endParaRPr lang="en-US" sz="1600" dirty="0"/>
            </a:p>
          </p:txBody>
        </p:sp>
        <p:sp>
          <p:nvSpPr>
            <p:cNvPr id="15" name="Right Triangle 14">
              <a:extLst>
                <a:ext uri="{FF2B5EF4-FFF2-40B4-BE49-F238E27FC236}">
                  <a16:creationId xmlns:a16="http://schemas.microsoft.com/office/drawing/2014/main" id="{3D6B7EF5-916B-42FB-806F-B93864CD6089}"/>
                </a:ext>
              </a:extLst>
            </p:cNvPr>
            <p:cNvSpPr/>
            <p:nvPr/>
          </p:nvSpPr>
          <p:spPr>
            <a:xfrm flipH="1">
              <a:off x="7699172" y="4185865"/>
              <a:ext cx="271463" cy="271463"/>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 name="Group 25">
            <a:extLst>
              <a:ext uri="{FF2B5EF4-FFF2-40B4-BE49-F238E27FC236}">
                <a16:creationId xmlns:a16="http://schemas.microsoft.com/office/drawing/2014/main" id="{4E0A7E4E-1A9C-46F4-B06D-D00E9598815F}"/>
              </a:ext>
            </a:extLst>
          </p:cNvPr>
          <p:cNvGrpSpPr/>
          <p:nvPr/>
        </p:nvGrpSpPr>
        <p:grpSpPr>
          <a:xfrm>
            <a:off x="4703604" y="1441350"/>
            <a:ext cx="3214961" cy="600075"/>
            <a:chOff x="4755674" y="1441350"/>
            <a:chExt cx="3214961" cy="600075"/>
          </a:xfrm>
        </p:grpSpPr>
        <p:sp>
          <p:nvSpPr>
            <p:cNvPr id="4" name="Rectangle 3">
              <a:extLst>
                <a:ext uri="{FF2B5EF4-FFF2-40B4-BE49-F238E27FC236}">
                  <a16:creationId xmlns:a16="http://schemas.microsoft.com/office/drawing/2014/main" id="{22E9959C-506F-441B-8607-6C95383C2FAD}"/>
                </a:ext>
              </a:extLst>
            </p:cNvPr>
            <p:cNvSpPr/>
            <p:nvPr/>
          </p:nvSpPr>
          <p:spPr>
            <a:xfrm>
              <a:off x="4755674" y="1441350"/>
              <a:ext cx="3214961" cy="6000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Your tile here</a:t>
              </a:r>
              <a:br>
                <a:rPr lang="en-US" sz="1600" dirty="0"/>
              </a:br>
              <a:r>
                <a:rPr lang="en-US" sz="1200" dirty="0"/>
                <a:t>Write your text here…</a:t>
              </a:r>
              <a:endParaRPr lang="en-US" sz="1600" dirty="0"/>
            </a:p>
          </p:txBody>
        </p:sp>
        <p:sp>
          <p:nvSpPr>
            <p:cNvPr id="5" name="Right Triangle 4">
              <a:extLst>
                <a:ext uri="{FF2B5EF4-FFF2-40B4-BE49-F238E27FC236}">
                  <a16:creationId xmlns:a16="http://schemas.microsoft.com/office/drawing/2014/main" id="{DDBAF6CE-82A6-49E1-B8A7-11FABB60289E}"/>
                </a:ext>
              </a:extLst>
            </p:cNvPr>
            <p:cNvSpPr/>
            <p:nvPr/>
          </p:nvSpPr>
          <p:spPr>
            <a:xfrm flipH="1">
              <a:off x="7699172" y="1441350"/>
              <a:ext cx="271463" cy="271463"/>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3" name="Chart 47">
            <a:extLst>
              <a:ext uri="{FF2B5EF4-FFF2-40B4-BE49-F238E27FC236}">
                <a16:creationId xmlns:a16="http://schemas.microsoft.com/office/drawing/2014/main" id="{8DAB8B19-8AA8-4366-B663-CE2F9AAC5170}"/>
              </a:ext>
            </a:extLst>
          </p:cNvPr>
          <p:cNvGraphicFramePr/>
          <p:nvPr/>
        </p:nvGraphicFramePr>
        <p:xfrm>
          <a:off x="7557869" y="1412776"/>
          <a:ext cx="5328592" cy="4847706"/>
        </p:xfrm>
        <a:graphic>
          <a:graphicData uri="http://schemas.openxmlformats.org/drawingml/2006/chart">
            <c:chart xmlns:c="http://schemas.openxmlformats.org/drawingml/2006/chart" xmlns:r="http://schemas.openxmlformats.org/officeDocument/2006/relationships" r:id="rId2"/>
          </a:graphicData>
        </a:graphic>
      </p:graphicFrame>
      <p:sp>
        <p:nvSpPr>
          <p:cNvPr id="16" name="Freeform 16">
            <a:extLst>
              <a:ext uri="{FF2B5EF4-FFF2-40B4-BE49-F238E27FC236}">
                <a16:creationId xmlns:a16="http://schemas.microsoft.com/office/drawing/2014/main" id="{F82D637B-38D5-4E5A-8CA1-173C06F57BB5}"/>
              </a:ext>
            </a:extLst>
          </p:cNvPr>
          <p:cNvSpPr>
            <a:spLocks noChangeAspect="1" noEditPoints="1"/>
          </p:cNvSpPr>
          <p:nvPr/>
        </p:nvSpPr>
        <p:spPr bwMode="auto">
          <a:xfrm>
            <a:off x="3736565" y="1458685"/>
            <a:ext cx="757712" cy="554046"/>
          </a:xfrm>
          <a:custGeom>
            <a:avLst/>
            <a:gdLst>
              <a:gd name="T0" fmla="*/ 180 w 310"/>
              <a:gd name="T1" fmla="*/ 122 h 227"/>
              <a:gd name="T2" fmla="*/ 205 w 310"/>
              <a:gd name="T3" fmla="*/ 107 h 227"/>
              <a:gd name="T4" fmla="*/ 205 w 310"/>
              <a:gd name="T5" fmla="*/ 102 h 227"/>
              <a:gd name="T6" fmla="*/ 178 w 310"/>
              <a:gd name="T7" fmla="*/ 95 h 227"/>
              <a:gd name="T8" fmla="*/ 187 w 310"/>
              <a:gd name="T9" fmla="*/ 23 h 227"/>
              <a:gd name="T10" fmla="*/ 202 w 310"/>
              <a:gd name="T11" fmla="*/ 11 h 227"/>
              <a:gd name="T12" fmla="*/ 210 w 310"/>
              <a:gd name="T13" fmla="*/ 10 h 227"/>
              <a:gd name="T14" fmla="*/ 216 w 310"/>
              <a:gd name="T15" fmla="*/ 7 h 227"/>
              <a:gd name="T16" fmla="*/ 225 w 310"/>
              <a:gd name="T17" fmla="*/ 6 h 227"/>
              <a:gd name="T18" fmla="*/ 263 w 310"/>
              <a:gd name="T19" fmla="*/ 36 h 227"/>
              <a:gd name="T20" fmla="*/ 263 w 310"/>
              <a:gd name="T21" fmla="*/ 96 h 227"/>
              <a:gd name="T22" fmla="*/ 243 w 310"/>
              <a:gd name="T23" fmla="*/ 100 h 227"/>
              <a:gd name="T24" fmla="*/ 243 w 310"/>
              <a:gd name="T25" fmla="*/ 101 h 227"/>
              <a:gd name="T26" fmla="*/ 249 w 310"/>
              <a:gd name="T27" fmla="*/ 114 h 227"/>
              <a:gd name="T28" fmla="*/ 268 w 310"/>
              <a:gd name="T29" fmla="*/ 124 h 227"/>
              <a:gd name="T30" fmla="*/ 293 w 310"/>
              <a:gd name="T31" fmla="*/ 136 h 227"/>
              <a:gd name="T32" fmla="*/ 305 w 310"/>
              <a:gd name="T33" fmla="*/ 155 h 227"/>
              <a:gd name="T34" fmla="*/ 309 w 310"/>
              <a:gd name="T35" fmla="*/ 195 h 227"/>
              <a:gd name="T36" fmla="*/ 215 w 310"/>
              <a:gd name="T37" fmla="*/ 227 h 227"/>
              <a:gd name="T38" fmla="*/ 210 w 310"/>
              <a:gd name="T39" fmla="*/ 177 h 227"/>
              <a:gd name="T40" fmla="*/ 195 w 310"/>
              <a:gd name="T41" fmla="*/ 154 h 227"/>
              <a:gd name="T42" fmla="*/ 165 w 310"/>
              <a:gd name="T43" fmla="*/ 139 h 227"/>
              <a:gd name="T44" fmla="*/ 142 w 310"/>
              <a:gd name="T45" fmla="*/ 127 h 227"/>
              <a:gd name="T46" fmla="*/ 138 w 310"/>
              <a:gd name="T47" fmla="*/ 111 h 227"/>
              <a:gd name="T48" fmla="*/ 143 w 310"/>
              <a:gd name="T49" fmla="*/ 92 h 227"/>
              <a:gd name="T50" fmla="*/ 154 w 310"/>
              <a:gd name="T51" fmla="*/ 65 h 227"/>
              <a:gd name="T52" fmla="*/ 152 w 310"/>
              <a:gd name="T53" fmla="*/ 51 h 227"/>
              <a:gd name="T54" fmla="*/ 152 w 310"/>
              <a:gd name="T55" fmla="*/ 39 h 227"/>
              <a:gd name="T56" fmla="*/ 151 w 310"/>
              <a:gd name="T57" fmla="*/ 26 h 227"/>
              <a:gd name="T58" fmla="*/ 132 w 310"/>
              <a:gd name="T59" fmla="*/ 6 h 227"/>
              <a:gd name="T60" fmla="*/ 115 w 310"/>
              <a:gd name="T61" fmla="*/ 0 h 227"/>
              <a:gd name="T62" fmla="*/ 102 w 310"/>
              <a:gd name="T63" fmla="*/ 0 h 227"/>
              <a:gd name="T64" fmla="*/ 90 w 310"/>
              <a:gd name="T65" fmla="*/ 4 h 227"/>
              <a:gd name="T66" fmla="*/ 79 w 310"/>
              <a:gd name="T67" fmla="*/ 12 h 227"/>
              <a:gd name="T68" fmla="*/ 68 w 310"/>
              <a:gd name="T69" fmla="*/ 29 h 227"/>
              <a:gd name="T70" fmla="*/ 66 w 310"/>
              <a:gd name="T71" fmla="*/ 51 h 227"/>
              <a:gd name="T72" fmla="*/ 68 w 310"/>
              <a:gd name="T73" fmla="*/ 80 h 227"/>
              <a:gd name="T74" fmla="*/ 75 w 310"/>
              <a:gd name="T75" fmla="*/ 92 h 227"/>
              <a:gd name="T76" fmla="*/ 83 w 310"/>
              <a:gd name="T77" fmla="*/ 119 h 227"/>
              <a:gd name="T78" fmla="*/ 57 w 310"/>
              <a:gd name="T79" fmla="*/ 135 h 227"/>
              <a:gd name="T80" fmla="*/ 33 w 310"/>
              <a:gd name="T81" fmla="*/ 146 h 227"/>
              <a:gd name="T82" fmla="*/ 8 w 310"/>
              <a:gd name="T83" fmla="*/ 171 h 227"/>
              <a:gd name="T84" fmla="*/ 0 w 310"/>
              <a:gd name="T8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227">
                <a:moveTo>
                  <a:pt x="180" y="122"/>
                </a:moveTo>
                <a:cubicBezTo>
                  <a:pt x="183" y="120"/>
                  <a:pt x="204" y="114"/>
                  <a:pt x="205" y="107"/>
                </a:cubicBezTo>
                <a:cubicBezTo>
                  <a:pt x="206" y="105"/>
                  <a:pt x="205" y="103"/>
                  <a:pt x="205" y="102"/>
                </a:cubicBezTo>
                <a:cubicBezTo>
                  <a:pt x="193" y="100"/>
                  <a:pt x="179" y="98"/>
                  <a:pt x="178" y="95"/>
                </a:cubicBezTo>
                <a:cubicBezTo>
                  <a:pt x="176" y="89"/>
                  <a:pt x="174" y="39"/>
                  <a:pt x="187" y="23"/>
                </a:cubicBezTo>
                <a:cubicBezTo>
                  <a:pt x="192" y="17"/>
                  <a:pt x="197" y="14"/>
                  <a:pt x="202" y="11"/>
                </a:cubicBezTo>
                <a:cubicBezTo>
                  <a:pt x="204" y="10"/>
                  <a:pt x="208" y="10"/>
                  <a:pt x="210" y="10"/>
                </a:cubicBezTo>
                <a:cubicBezTo>
                  <a:pt x="211" y="9"/>
                  <a:pt x="214" y="8"/>
                  <a:pt x="216" y="7"/>
                </a:cubicBezTo>
                <a:cubicBezTo>
                  <a:pt x="222" y="5"/>
                  <a:pt x="225" y="6"/>
                  <a:pt x="225" y="6"/>
                </a:cubicBezTo>
                <a:cubicBezTo>
                  <a:pt x="225" y="6"/>
                  <a:pt x="258" y="10"/>
                  <a:pt x="263" y="36"/>
                </a:cubicBezTo>
                <a:cubicBezTo>
                  <a:pt x="269" y="62"/>
                  <a:pt x="270" y="86"/>
                  <a:pt x="263" y="96"/>
                </a:cubicBezTo>
                <a:cubicBezTo>
                  <a:pt x="260" y="97"/>
                  <a:pt x="251" y="99"/>
                  <a:pt x="243" y="100"/>
                </a:cubicBezTo>
                <a:cubicBezTo>
                  <a:pt x="243" y="100"/>
                  <a:pt x="243" y="101"/>
                  <a:pt x="243" y="101"/>
                </a:cubicBezTo>
                <a:cubicBezTo>
                  <a:pt x="242" y="108"/>
                  <a:pt x="247" y="111"/>
                  <a:pt x="249" y="114"/>
                </a:cubicBezTo>
                <a:cubicBezTo>
                  <a:pt x="252" y="117"/>
                  <a:pt x="264" y="123"/>
                  <a:pt x="268" y="124"/>
                </a:cubicBezTo>
                <a:cubicBezTo>
                  <a:pt x="270" y="125"/>
                  <a:pt x="289" y="133"/>
                  <a:pt x="293" y="136"/>
                </a:cubicBezTo>
                <a:cubicBezTo>
                  <a:pt x="298" y="140"/>
                  <a:pt x="304" y="147"/>
                  <a:pt x="305" y="155"/>
                </a:cubicBezTo>
                <a:cubicBezTo>
                  <a:pt x="308" y="169"/>
                  <a:pt x="310" y="190"/>
                  <a:pt x="309" y="195"/>
                </a:cubicBezTo>
                <a:moveTo>
                  <a:pt x="215" y="227"/>
                </a:moveTo>
                <a:cubicBezTo>
                  <a:pt x="215" y="221"/>
                  <a:pt x="213" y="195"/>
                  <a:pt x="210" y="177"/>
                </a:cubicBezTo>
                <a:cubicBezTo>
                  <a:pt x="209" y="168"/>
                  <a:pt x="201" y="159"/>
                  <a:pt x="195" y="154"/>
                </a:cubicBezTo>
                <a:cubicBezTo>
                  <a:pt x="190" y="150"/>
                  <a:pt x="167" y="140"/>
                  <a:pt x="165" y="139"/>
                </a:cubicBezTo>
                <a:cubicBezTo>
                  <a:pt x="160" y="138"/>
                  <a:pt x="145" y="131"/>
                  <a:pt x="142" y="127"/>
                </a:cubicBezTo>
                <a:cubicBezTo>
                  <a:pt x="139" y="124"/>
                  <a:pt x="137" y="119"/>
                  <a:pt x="138" y="111"/>
                </a:cubicBezTo>
                <a:cubicBezTo>
                  <a:pt x="139" y="102"/>
                  <a:pt x="140" y="101"/>
                  <a:pt x="143" y="92"/>
                </a:cubicBezTo>
                <a:cubicBezTo>
                  <a:pt x="146" y="87"/>
                  <a:pt x="153" y="75"/>
                  <a:pt x="154" y="65"/>
                </a:cubicBezTo>
                <a:cubicBezTo>
                  <a:pt x="154" y="57"/>
                  <a:pt x="152" y="51"/>
                  <a:pt x="152" y="51"/>
                </a:cubicBezTo>
                <a:cubicBezTo>
                  <a:pt x="152" y="39"/>
                  <a:pt x="152" y="39"/>
                  <a:pt x="152" y="39"/>
                </a:cubicBezTo>
                <a:cubicBezTo>
                  <a:pt x="152" y="39"/>
                  <a:pt x="152" y="32"/>
                  <a:pt x="151" y="26"/>
                </a:cubicBezTo>
                <a:cubicBezTo>
                  <a:pt x="147" y="14"/>
                  <a:pt x="135" y="7"/>
                  <a:pt x="132" y="6"/>
                </a:cubicBezTo>
                <a:cubicBezTo>
                  <a:pt x="129" y="3"/>
                  <a:pt x="119" y="1"/>
                  <a:pt x="115" y="0"/>
                </a:cubicBezTo>
                <a:cubicBezTo>
                  <a:pt x="112" y="0"/>
                  <a:pt x="107" y="0"/>
                  <a:pt x="102" y="0"/>
                </a:cubicBezTo>
                <a:cubicBezTo>
                  <a:pt x="98" y="1"/>
                  <a:pt x="93" y="4"/>
                  <a:pt x="90" y="4"/>
                </a:cubicBezTo>
                <a:cubicBezTo>
                  <a:pt x="87" y="4"/>
                  <a:pt x="81" y="8"/>
                  <a:pt x="79" y="12"/>
                </a:cubicBezTo>
                <a:cubicBezTo>
                  <a:pt x="78" y="13"/>
                  <a:pt x="70" y="24"/>
                  <a:pt x="68" y="29"/>
                </a:cubicBezTo>
                <a:cubicBezTo>
                  <a:pt x="65" y="34"/>
                  <a:pt x="66" y="51"/>
                  <a:pt x="66" y="51"/>
                </a:cubicBezTo>
                <a:cubicBezTo>
                  <a:pt x="62" y="58"/>
                  <a:pt x="67" y="78"/>
                  <a:pt x="68" y="80"/>
                </a:cubicBezTo>
                <a:cubicBezTo>
                  <a:pt x="69" y="82"/>
                  <a:pt x="72" y="89"/>
                  <a:pt x="75" y="92"/>
                </a:cubicBezTo>
                <a:cubicBezTo>
                  <a:pt x="79" y="97"/>
                  <a:pt x="84" y="111"/>
                  <a:pt x="83" y="119"/>
                </a:cubicBezTo>
                <a:cubicBezTo>
                  <a:pt x="82" y="127"/>
                  <a:pt x="61" y="133"/>
                  <a:pt x="57" y="135"/>
                </a:cubicBezTo>
                <a:cubicBezTo>
                  <a:pt x="53" y="137"/>
                  <a:pt x="43" y="141"/>
                  <a:pt x="33" y="146"/>
                </a:cubicBezTo>
                <a:cubicBezTo>
                  <a:pt x="26" y="149"/>
                  <a:pt x="13" y="161"/>
                  <a:pt x="8" y="171"/>
                </a:cubicBezTo>
                <a:cubicBezTo>
                  <a:pt x="2" y="182"/>
                  <a:pt x="0" y="221"/>
                  <a:pt x="0" y="227"/>
                </a:cubicBezTo>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0">
            <a:extLst>
              <a:ext uri="{FF2B5EF4-FFF2-40B4-BE49-F238E27FC236}">
                <a16:creationId xmlns:a16="http://schemas.microsoft.com/office/drawing/2014/main" id="{511857F9-CC45-432F-A9AD-BADA32705B18}"/>
              </a:ext>
            </a:extLst>
          </p:cNvPr>
          <p:cNvSpPr>
            <a:spLocks noChangeAspect="1" noEditPoints="1"/>
          </p:cNvSpPr>
          <p:nvPr/>
        </p:nvSpPr>
        <p:spPr bwMode="auto">
          <a:xfrm>
            <a:off x="3744274" y="4191571"/>
            <a:ext cx="647045" cy="600075"/>
          </a:xfrm>
          <a:custGeom>
            <a:avLst/>
            <a:gdLst>
              <a:gd name="T0" fmla="*/ 240 w 283"/>
              <a:gd name="T1" fmla="*/ 191 h 262"/>
              <a:gd name="T2" fmla="*/ 106 w 283"/>
              <a:gd name="T3" fmla="*/ 191 h 262"/>
              <a:gd name="T4" fmla="*/ 66 w 283"/>
              <a:gd name="T5" fmla="*/ 161 h 262"/>
              <a:gd name="T6" fmla="*/ 47 w 283"/>
              <a:gd name="T7" fmla="*/ 40 h 262"/>
              <a:gd name="T8" fmla="*/ 44 w 283"/>
              <a:gd name="T9" fmla="*/ 21 h 262"/>
              <a:gd name="T10" fmla="*/ 41 w 283"/>
              <a:gd name="T11" fmla="*/ 0 h 262"/>
              <a:gd name="T12" fmla="*/ 0 w 283"/>
              <a:gd name="T13" fmla="*/ 0 h 262"/>
              <a:gd name="T14" fmla="*/ 71 w 283"/>
              <a:gd name="T15" fmla="*/ 171 h 262"/>
              <a:gd name="T16" fmla="*/ 263 w 283"/>
              <a:gd name="T17" fmla="*/ 144 h 262"/>
              <a:gd name="T18" fmla="*/ 274 w 283"/>
              <a:gd name="T19" fmla="*/ 83 h 262"/>
              <a:gd name="T20" fmla="*/ 279 w 283"/>
              <a:gd name="T21" fmla="*/ 59 h 262"/>
              <a:gd name="T22" fmla="*/ 283 w 283"/>
              <a:gd name="T23" fmla="*/ 40 h 262"/>
              <a:gd name="T24" fmla="*/ 47 w 283"/>
              <a:gd name="T25" fmla="*/ 40 h 262"/>
              <a:gd name="T26" fmla="*/ 108 w 283"/>
              <a:gd name="T27" fmla="*/ 213 h 262"/>
              <a:gd name="T28" fmla="*/ 83 w 283"/>
              <a:gd name="T29" fmla="*/ 238 h 262"/>
              <a:gd name="T30" fmla="*/ 108 w 283"/>
              <a:gd name="T31" fmla="*/ 262 h 262"/>
              <a:gd name="T32" fmla="*/ 132 w 283"/>
              <a:gd name="T33" fmla="*/ 238 h 262"/>
              <a:gd name="T34" fmla="*/ 108 w 283"/>
              <a:gd name="T35" fmla="*/ 213 h 262"/>
              <a:gd name="T36" fmla="*/ 216 w 283"/>
              <a:gd name="T37" fmla="*/ 213 h 262"/>
              <a:gd name="T38" fmla="*/ 191 w 283"/>
              <a:gd name="T39" fmla="*/ 238 h 262"/>
              <a:gd name="T40" fmla="*/ 216 w 283"/>
              <a:gd name="T41" fmla="*/ 262 h 262"/>
              <a:gd name="T42" fmla="*/ 240 w 283"/>
              <a:gd name="T43" fmla="*/ 238 h 262"/>
              <a:gd name="T44" fmla="*/ 216 w 283"/>
              <a:gd name="T45" fmla="*/ 213 h 262"/>
              <a:gd name="T46" fmla="*/ 104 w 283"/>
              <a:gd name="T47" fmla="*/ 139 h 262"/>
              <a:gd name="T48" fmla="*/ 94 w 283"/>
              <a:gd name="T49" fmla="*/ 69 h 262"/>
              <a:gd name="T50" fmla="*/ 143 w 283"/>
              <a:gd name="T51" fmla="*/ 69 h 262"/>
              <a:gd name="T52" fmla="*/ 146 w 283"/>
              <a:gd name="T53" fmla="*/ 132 h 262"/>
              <a:gd name="T54" fmla="*/ 189 w 283"/>
              <a:gd name="T55" fmla="*/ 126 h 262"/>
              <a:gd name="T56" fmla="*/ 191 w 283"/>
              <a:gd name="T57" fmla="*/ 69 h 262"/>
              <a:gd name="T58" fmla="*/ 239 w 283"/>
              <a:gd name="T59" fmla="*/ 68 h 262"/>
              <a:gd name="T60" fmla="*/ 231 w 283"/>
              <a:gd name="T61" fmla="*/ 11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3" h="262">
                <a:moveTo>
                  <a:pt x="240" y="191"/>
                </a:moveTo>
                <a:cubicBezTo>
                  <a:pt x="106" y="191"/>
                  <a:pt x="106" y="191"/>
                  <a:pt x="106" y="191"/>
                </a:cubicBezTo>
                <a:cubicBezTo>
                  <a:pt x="88" y="191"/>
                  <a:pt x="69" y="179"/>
                  <a:pt x="66" y="161"/>
                </a:cubicBezTo>
                <a:cubicBezTo>
                  <a:pt x="47" y="40"/>
                  <a:pt x="47" y="40"/>
                  <a:pt x="47" y="40"/>
                </a:cubicBezTo>
                <a:moveTo>
                  <a:pt x="44" y="21"/>
                </a:moveTo>
                <a:cubicBezTo>
                  <a:pt x="41" y="0"/>
                  <a:pt x="41" y="0"/>
                  <a:pt x="41" y="0"/>
                </a:cubicBezTo>
                <a:cubicBezTo>
                  <a:pt x="0" y="0"/>
                  <a:pt x="0" y="0"/>
                  <a:pt x="0" y="0"/>
                </a:cubicBezTo>
                <a:moveTo>
                  <a:pt x="71" y="171"/>
                </a:moveTo>
                <a:cubicBezTo>
                  <a:pt x="263" y="144"/>
                  <a:pt x="263" y="144"/>
                  <a:pt x="263" y="144"/>
                </a:cubicBezTo>
                <a:cubicBezTo>
                  <a:pt x="274" y="83"/>
                  <a:pt x="274" y="83"/>
                  <a:pt x="274" y="83"/>
                </a:cubicBezTo>
                <a:moveTo>
                  <a:pt x="279" y="59"/>
                </a:moveTo>
                <a:cubicBezTo>
                  <a:pt x="283" y="40"/>
                  <a:pt x="283" y="40"/>
                  <a:pt x="283" y="40"/>
                </a:cubicBezTo>
                <a:cubicBezTo>
                  <a:pt x="47" y="40"/>
                  <a:pt x="47" y="40"/>
                  <a:pt x="47" y="40"/>
                </a:cubicBezTo>
                <a:moveTo>
                  <a:pt x="108" y="213"/>
                </a:moveTo>
                <a:cubicBezTo>
                  <a:pt x="94" y="213"/>
                  <a:pt x="83" y="224"/>
                  <a:pt x="83" y="238"/>
                </a:cubicBezTo>
                <a:cubicBezTo>
                  <a:pt x="83" y="251"/>
                  <a:pt x="94" y="262"/>
                  <a:pt x="108" y="262"/>
                </a:cubicBezTo>
                <a:cubicBezTo>
                  <a:pt x="121" y="262"/>
                  <a:pt x="132" y="251"/>
                  <a:pt x="132" y="238"/>
                </a:cubicBezTo>
                <a:cubicBezTo>
                  <a:pt x="132" y="224"/>
                  <a:pt x="121" y="213"/>
                  <a:pt x="108" y="213"/>
                </a:cubicBezTo>
                <a:close/>
                <a:moveTo>
                  <a:pt x="216" y="213"/>
                </a:moveTo>
                <a:cubicBezTo>
                  <a:pt x="202" y="213"/>
                  <a:pt x="191" y="224"/>
                  <a:pt x="191" y="238"/>
                </a:cubicBezTo>
                <a:cubicBezTo>
                  <a:pt x="191" y="251"/>
                  <a:pt x="202" y="262"/>
                  <a:pt x="216" y="262"/>
                </a:cubicBezTo>
                <a:cubicBezTo>
                  <a:pt x="229" y="262"/>
                  <a:pt x="240" y="251"/>
                  <a:pt x="240" y="238"/>
                </a:cubicBezTo>
                <a:cubicBezTo>
                  <a:pt x="240" y="224"/>
                  <a:pt x="229" y="213"/>
                  <a:pt x="216" y="213"/>
                </a:cubicBezTo>
                <a:close/>
                <a:moveTo>
                  <a:pt x="104" y="139"/>
                </a:moveTo>
                <a:cubicBezTo>
                  <a:pt x="94" y="69"/>
                  <a:pt x="94" y="69"/>
                  <a:pt x="94" y="69"/>
                </a:cubicBezTo>
                <a:moveTo>
                  <a:pt x="143" y="69"/>
                </a:moveTo>
                <a:cubicBezTo>
                  <a:pt x="146" y="132"/>
                  <a:pt x="146" y="132"/>
                  <a:pt x="146" y="132"/>
                </a:cubicBezTo>
                <a:moveTo>
                  <a:pt x="189" y="126"/>
                </a:moveTo>
                <a:cubicBezTo>
                  <a:pt x="191" y="69"/>
                  <a:pt x="191" y="69"/>
                  <a:pt x="191" y="69"/>
                </a:cubicBezTo>
                <a:moveTo>
                  <a:pt x="239" y="68"/>
                </a:moveTo>
                <a:cubicBezTo>
                  <a:pt x="231" y="119"/>
                  <a:pt x="231" y="119"/>
                  <a:pt x="231" y="119"/>
                </a:cubicBezTo>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79">
            <a:extLst>
              <a:ext uri="{FF2B5EF4-FFF2-40B4-BE49-F238E27FC236}">
                <a16:creationId xmlns:a16="http://schemas.microsoft.com/office/drawing/2014/main" id="{8F5B1CA5-955B-43E3-8E33-9BE41E729DDA}"/>
              </a:ext>
            </a:extLst>
          </p:cNvPr>
          <p:cNvSpPr>
            <a:spLocks noChangeAspect="1" noEditPoints="1"/>
          </p:cNvSpPr>
          <p:nvPr/>
        </p:nvSpPr>
        <p:spPr bwMode="auto">
          <a:xfrm>
            <a:off x="3841340" y="3290401"/>
            <a:ext cx="757712" cy="573613"/>
          </a:xfrm>
          <a:custGeom>
            <a:avLst/>
            <a:gdLst>
              <a:gd name="T0" fmla="*/ 208 w 280"/>
              <a:gd name="T1" fmla="*/ 97 h 212"/>
              <a:gd name="T2" fmla="*/ 209 w 280"/>
              <a:gd name="T3" fmla="*/ 107 h 212"/>
              <a:gd name="T4" fmla="*/ 104 w 280"/>
              <a:gd name="T5" fmla="*/ 212 h 212"/>
              <a:gd name="T6" fmla="*/ 0 w 280"/>
              <a:gd name="T7" fmla="*/ 107 h 212"/>
              <a:gd name="T8" fmla="*/ 104 w 280"/>
              <a:gd name="T9" fmla="*/ 3 h 212"/>
              <a:gd name="T10" fmla="*/ 166 w 280"/>
              <a:gd name="T11" fmla="*/ 23 h 212"/>
              <a:gd name="T12" fmla="*/ 104 w 280"/>
              <a:gd name="T13" fmla="*/ 107 h 212"/>
              <a:gd name="T14" fmla="*/ 173 w 280"/>
              <a:gd name="T15" fmla="*/ 77 h 212"/>
              <a:gd name="T16" fmla="*/ 200 w 280"/>
              <a:gd name="T17" fmla="*/ 78 h 212"/>
              <a:gd name="T18" fmla="*/ 280 w 280"/>
              <a:gd name="T19" fmla="*/ 43 h 212"/>
              <a:gd name="T20" fmla="*/ 253 w 280"/>
              <a:gd name="T21" fmla="*/ 29 h 212"/>
              <a:gd name="T22" fmla="*/ 261 w 280"/>
              <a:gd name="T23" fmla="*/ 0 h 212"/>
              <a:gd name="T24" fmla="*/ 183 w 280"/>
              <a:gd name="T25" fmla="*/ 35 h 212"/>
              <a:gd name="T26" fmla="*/ 163 w 280"/>
              <a:gd name="T27" fmla="*/ 56 h 212"/>
              <a:gd name="T28" fmla="*/ 142 w 280"/>
              <a:gd name="T29" fmla="*/ 66 h 212"/>
              <a:gd name="T30" fmla="*/ 109 w 280"/>
              <a:gd name="T31" fmla="*/ 51 h 212"/>
              <a:gd name="T32" fmla="*/ 49 w 280"/>
              <a:gd name="T33" fmla="*/ 102 h 212"/>
              <a:gd name="T34" fmla="*/ 99 w 280"/>
              <a:gd name="T35" fmla="*/ 163 h 212"/>
              <a:gd name="T36" fmla="*/ 160 w 280"/>
              <a:gd name="T37" fmla="*/ 112 h 212"/>
              <a:gd name="T38" fmla="*/ 160 w 280"/>
              <a:gd name="T39" fmla="*/ 104 h 212"/>
              <a:gd name="T40" fmla="*/ 111 w 280"/>
              <a:gd name="T41" fmla="*/ 90 h 212"/>
              <a:gd name="T42" fmla="*/ 87 w 280"/>
              <a:gd name="T43" fmla="*/ 100 h 212"/>
              <a:gd name="T44" fmla="*/ 98 w 280"/>
              <a:gd name="T45" fmla="*/ 124 h 212"/>
              <a:gd name="T46" fmla="*/ 121 w 280"/>
              <a:gd name="T47" fmla="*/ 11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12">
                <a:moveTo>
                  <a:pt x="208" y="97"/>
                </a:moveTo>
                <a:cubicBezTo>
                  <a:pt x="209" y="101"/>
                  <a:pt x="209" y="104"/>
                  <a:pt x="209" y="107"/>
                </a:cubicBezTo>
                <a:cubicBezTo>
                  <a:pt x="209" y="165"/>
                  <a:pt x="162" y="212"/>
                  <a:pt x="104" y="212"/>
                </a:cubicBezTo>
                <a:cubicBezTo>
                  <a:pt x="46" y="212"/>
                  <a:pt x="0" y="165"/>
                  <a:pt x="0" y="107"/>
                </a:cubicBezTo>
                <a:cubicBezTo>
                  <a:pt x="0" y="49"/>
                  <a:pt x="46" y="3"/>
                  <a:pt x="104" y="3"/>
                </a:cubicBezTo>
                <a:cubicBezTo>
                  <a:pt x="127" y="3"/>
                  <a:pt x="149" y="10"/>
                  <a:pt x="166" y="23"/>
                </a:cubicBezTo>
                <a:moveTo>
                  <a:pt x="104" y="107"/>
                </a:moveTo>
                <a:cubicBezTo>
                  <a:pt x="173" y="77"/>
                  <a:pt x="173" y="77"/>
                  <a:pt x="173" y="77"/>
                </a:cubicBezTo>
                <a:cubicBezTo>
                  <a:pt x="200" y="78"/>
                  <a:pt x="200" y="78"/>
                  <a:pt x="200" y="78"/>
                </a:cubicBezTo>
                <a:cubicBezTo>
                  <a:pt x="280" y="43"/>
                  <a:pt x="280" y="43"/>
                  <a:pt x="280" y="43"/>
                </a:cubicBezTo>
                <a:cubicBezTo>
                  <a:pt x="253" y="29"/>
                  <a:pt x="253" y="29"/>
                  <a:pt x="253" y="29"/>
                </a:cubicBezTo>
                <a:cubicBezTo>
                  <a:pt x="261" y="0"/>
                  <a:pt x="261" y="0"/>
                  <a:pt x="261" y="0"/>
                </a:cubicBezTo>
                <a:cubicBezTo>
                  <a:pt x="183" y="35"/>
                  <a:pt x="183" y="35"/>
                  <a:pt x="183" y="35"/>
                </a:cubicBezTo>
                <a:cubicBezTo>
                  <a:pt x="163" y="56"/>
                  <a:pt x="163" y="56"/>
                  <a:pt x="163" y="56"/>
                </a:cubicBezTo>
                <a:moveTo>
                  <a:pt x="142" y="66"/>
                </a:moveTo>
                <a:cubicBezTo>
                  <a:pt x="133" y="58"/>
                  <a:pt x="122" y="53"/>
                  <a:pt x="109" y="51"/>
                </a:cubicBezTo>
                <a:cubicBezTo>
                  <a:pt x="79" y="49"/>
                  <a:pt x="51" y="71"/>
                  <a:pt x="49" y="102"/>
                </a:cubicBezTo>
                <a:cubicBezTo>
                  <a:pt x="46" y="133"/>
                  <a:pt x="68" y="160"/>
                  <a:pt x="99" y="163"/>
                </a:cubicBezTo>
                <a:cubicBezTo>
                  <a:pt x="130" y="166"/>
                  <a:pt x="157" y="143"/>
                  <a:pt x="160" y="112"/>
                </a:cubicBezTo>
                <a:cubicBezTo>
                  <a:pt x="160" y="109"/>
                  <a:pt x="160" y="107"/>
                  <a:pt x="160" y="104"/>
                </a:cubicBezTo>
                <a:moveTo>
                  <a:pt x="111" y="90"/>
                </a:moveTo>
                <a:cubicBezTo>
                  <a:pt x="102" y="86"/>
                  <a:pt x="91" y="91"/>
                  <a:pt x="87" y="100"/>
                </a:cubicBezTo>
                <a:cubicBezTo>
                  <a:pt x="84" y="110"/>
                  <a:pt x="88" y="120"/>
                  <a:pt x="98" y="124"/>
                </a:cubicBezTo>
                <a:cubicBezTo>
                  <a:pt x="107" y="128"/>
                  <a:pt x="118" y="123"/>
                  <a:pt x="121" y="114"/>
                </a:cubicBezTo>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68">
            <a:extLst>
              <a:ext uri="{FF2B5EF4-FFF2-40B4-BE49-F238E27FC236}">
                <a16:creationId xmlns:a16="http://schemas.microsoft.com/office/drawing/2014/main" id="{395E8243-CD17-45AB-8409-412CD9BF4811}"/>
              </a:ext>
            </a:extLst>
          </p:cNvPr>
          <p:cNvSpPr>
            <a:spLocks noChangeAspect="1" noEditPoints="1"/>
          </p:cNvSpPr>
          <p:nvPr/>
        </p:nvSpPr>
        <p:spPr bwMode="auto">
          <a:xfrm>
            <a:off x="3868801" y="5065696"/>
            <a:ext cx="493240" cy="655224"/>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72">
            <a:extLst>
              <a:ext uri="{FF2B5EF4-FFF2-40B4-BE49-F238E27FC236}">
                <a16:creationId xmlns:a16="http://schemas.microsoft.com/office/drawing/2014/main" id="{305E2CEC-6A24-4F9B-BB6A-85002021D7C5}"/>
              </a:ext>
            </a:extLst>
          </p:cNvPr>
          <p:cNvSpPr>
            <a:spLocks noChangeAspect="1" noEditPoints="1"/>
          </p:cNvSpPr>
          <p:nvPr/>
        </p:nvSpPr>
        <p:spPr bwMode="auto">
          <a:xfrm>
            <a:off x="3828814" y="2311622"/>
            <a:ext cx="573215" cy="676971"/>
          </a:xfrm>
          <a:custGeom>
            <a:avLst/>
            <a:gdLst>
              <a:gd name="T0" fmla="*/ 136 w 241"/>
              <a:gd name="T1" fmla="*/ 262 h 285"/>
              <a:gd name="T2" fmla="*/ 127 w 241"/>
              <a:gd name="T3" fmla="*/ 198 h 285"/>
              <a:gd name="T4" fmla="*/ 104 w 241"/>
              <a:gd name="T5" fmla="*/ 211 h 285"/>
              <a:gd name="T6" fmla="*/ 85 w 241"/>
              <a:gd name="T7" fmla="*/ 196 h 285"/>
              <a:gd name="T8" fmla="*/ 66 w 241"/>
              <a:gd name="T9" fmla="*/ 181 h 285"/>
              <a:gd name="T10" fmla="*/ 74 w 241"/>
              <a:gd name="T11" fmla="*/ 155 h 285"/>
              <a:gd name="T12" fmla="*/ 9 w 241"/>
              <a:gd name="T13" fmla="*/ 161 h 285"/>
              <a:gd name="T14" fmla="*/ 39 w 241"/>
              <a:gd name="T15" fmla="*/ 124 h 285"/>
              <a:gd name="T16" fmla="*/ 103 w 241"/>
              <a:gd name="T17" fmla="*/ 100 h 285"/>
              <a:gd name="T18" fmla="*/ 127 w 241"/>
              <a:gd name="T19" fmla="*/ 70 h 285"/>
              <a:gd name="T20" fmla="*/ 176 w 241"/>
              <a:gd name="T21" fmla="*/ 27 h 285"/>
              <a:gd name="T22" fmla="*/ 197 w 241"/>
              <a:gd name="T23" fmla="*/ 49 h 285"/>
              <a:gd name="T24" fmla="*/ 229 w 241"/>
              <a:gd name="T25" fmla="*/ 66 h 285"/>
              <a:gd name="T26" fmla="*/ 198 w 241"/>
              <a:gd name="T27" fmla="*/ 126 h 285"/>
              <a:gd name="T28" fmla="*/ 174 w 241"/>
              <a:gd name="T29" fmla="*/ 156 h 285"/>
              <a:gd name="T30" fmla="*/ 165 w 241"/>
              <a:gd name="T31" fmla="*/ 224 h 285"/>
              <a:gd name="T32" fmla="*/ 136 w 241"/>
              <a:gd name="T33" fmla="*/ 262 h 285"/>
              <a:gd name="T34" fmla="*/ 189 w 241"/>
              <a:gd name="T35" fmla="*/ 89 h 285"/>
              <a:gd name="T36" fmla="*/ 186 w 241"/>
              <a:gd name="T37" fmla="*/ 68 h 285"/>
              <a:gd name="T38" fmla="*/ 166 w 241"/>
              <a:gd name="T39" fmla="*/ 70 h 285"/>
              <a:gd name="T40" fmla="*/ 168 w 241"/>
              <a:gd name="T41" fmla="*/ 91 h 285"/>
              <a:gd name="T42" fmla="*/ 189 w 241"/>
              <a:gd name="T43" fmla="*/ 89 h 285"/>
              <a:gd name="T44" fmla="*/ 233 w 241"/>
              <a:gd name="T45" fmla="*/ 52 h 285"/>
              <a:gd name="T46" fmla="*/ 240 w 241"/>
              <a:gd name="T47" fmla="*/ 0 h 285"/>
              <a:gd name="T48" fmla="*/ 190 w 241"/>
              <a:gd name="T49" fmla="*/ 19 h 285"/>
              <a:gd name="T50" fmla="*/ 73 w 241"/>
              <a:gd name="T51" fmla="*/ 208 h 285"/>
              <a:gd name="T52" fmla="*/ 22 w 241"/>
              <a:gd name="T53" fmla="*/ 227 h 285"/>
              <a:gd name="T54" fmla="*/ 0 w 241"/>
              <a:gd name="T55" fmla="*/ 273 h 285"/>
              <a:gd name="T56" fmla="*/ 73 w 241"/>
              <a:gd name="T57" fmla="*/ 2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285">
                <a:moveTo>
                  <a:pt x="136" y="262"/>
                </a:moveTo>
                <a:cubicBezTo>
                  <a:pt x="127" y="198"/>
                  <a:pt x="127" y="198"/>
                  <a:pt x="127" y="198"/>
                </a:cubicBezTo>
                <a:cubicBezTo>
                  <a:pt x="113" y="208"/>
                  <a:pt x="104" y="211"/>
                  <a:pt x="104" y="211"/>
                </a:cubicBezTo>
                <a:cubicBezTo>
                  <a:pt x="85" y="196"/>
                  <a:pt x="85" y="196"/>
                  <a:pt x="85" y="196"/>
                </a:cubicBezTo>
                <a:cubicBezTo>
                  <a:pt x="66" y="181"/>
                  <a:pt x="66" y="181"/>
                  <a:pt x="66" y="181"/>
                </a:cubicBezTo>
                <a:cubicBezTo>
                  <a:pt x="66" y="181"/>
                  <a:pt x="67" y="171"/>
                  <a:pt x="74" y="155"/>
                </a:cubicBezTo>
                <a:cubicBezTo>
                  <a:pt x="9" y="161"/>
                  <a:pt x="9" y="161"/>
                  <a:pt x="9" y="161"/>
                </a:cubicBezTo>
                <a:cubicBezTo>
                  <a:pt x="39" y="124"/>
                  <a:pt x="39" y="124"/>
                  <a:pt x="39" y="124"/>
                </a:cubicBezTo>
                <a:cubicBezTo>
                  <a:pt x="103" y="100"/>
                  <a:pt x="103" y="100"/>
                  <a:pt x="103" y="100"/>
                </a:cubicBezTo>
                <a:cubicBezTo>
                  <a:pt x="110" y="90"/>
                  <a:pt x="118" y="80"/>
                  <a:pt x="127" y="70"/>
                </a:cubicBezTo>
                <a:cubicBezTo>
                  <a:pt x="143" y="51"/>
                  <a:pt x="160" y="37"/>
                  <a:pt x="176" y="27"/>
                </a:cubicBezTo>
                <a:cubicBezTo>
                  <a:pt x="182" y="35"/>
                  <a:pt x="189" y="43"/>
                  <a:pt x="197" y="49"/>
                </a:cubicBezTo>
                <a:cubicBezTo>
                  <a:pt x="207" y="57"/>
                  <a:pt x="218" y="63"/>
                  <a:pt x="229" y="66"/>
                </a:cubicBezTo>
                <a:cubicBezTo>
                  <a:pt x="223" y="84"/>
                  <a:pt x="213" y="105"/>
                  <a:pt x="198" y="126"/>
                </a:cubicBezTo>
                <a:cubicBezTo>
                  <a:pt x="190" y="137"/>
                  <a:pt x="182" y="147"/>
                  <a:pt x="174" y="156"/>
                </a:cubicBezTo>
                <a:cubicBezTo>
                  <a:pt x="165" y="224"/>
                  <a:pt x="165" y="224"/>
                  <a:pt x="165" y="224"/>
                </a:cubicBezTo>
                <a:lnTo>
                  <a:pt x="136" y="262"/>
                </a:lnTo>
                <a:close/>
                <a:moveTo>
                  <a:pt x="189" y="89"/>
                </a:moveTo>
                <a:cubicBezTo>
                  <a:pt x="194" y="82"/>
                  <a:pt x="193" y="73"/>
                  <a:pt x="186" y="68"/>
                </a:cubicBezTo>
                <a:cubicBezTo>
                  <a:pt x="180" y="63"/>
                  <a:pt x="171" y="64"/>
                  <a:pt x="166" y="70"/>
                </a:cubicBezTo>
                <a:cubicBezTo>
                  <a:pt x="160" y="77"/>
                  <a:pt x="162" y="86"/>
                  <a:pt x="168" y="91"/>
                </a:cubicBezTo>
                <a:cubicBezTo>
                  <a:pt x="174" y="96"/>
                  <a:pt x="184" y="95"/>
                  <a:pt x="189" y="89"/>
                </a:cubicBezTo>
                <a:close/>
                <a:moveTo>
                  <a:pt x="233" y="52"/>
                </a:moveTo>
                <a:cubicBezTo>
                  <a:pt x="241" y="23"/>
                  <a:pt x="240" y="3"/>
                  <a:pt x="240" y="0"/>
                </a:cubicBezTo>
                <a:cubicBezTo>
                  <a:pt x="237" y="0"/>
                  <a:pt x="217" y="4"/>
                  <a:pt x="190" y="19"/>
                </a:cubicBezTo>
                <a:moveTo>
                  <a:pt x="73" y="208"/>
                </a:moveTo>
                <a:cubicBezTo>
                  <a:pt x="42" y="186"/>
                  <a:pt x="24" y="216"/>
                  <a:pt x="22" y="227"/>
                </a:cubicBezTo>
                <a:cubicBezTo>
                  <a:pt x="15" y="252"/>
                  <a:pt x="9" y="264"/>
                  <a:pt x="0" y="273"/>
                </a:cubicBezTo>
                <a:cubicBezTo>
                  <a:pt x="74" y="285"/>
                  <a:pt x="113" y="237"/>
                  <a:pt x="73" y="208"/>
                </a:cubicBezTo>
                <a:close/>
              </a:path>
            </a:pathLst>
          </a:custGeom>
          <a:noFill/>
          <a:ln w="25400"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cxnSp>
        <p:nvCxnSpPr>
          <p:cNvPr id="27" name="Straight Connector 6">
            <a:extLst>
              <a:ext uri="{FF2B5EF4-FFF2-40B4-BE49-F238E27FC236}">
                <a16:creationId xmlns:a16="http://schemas.microsoft.com/office/drawing/2014/main" id="{86F58C1D-F1B0-4EF9-9687-F8F8C10620A3}"/>
              </a:ext>
            </a:extLst>
          </p:cNvPr>
          <p:cNvCxnSpPr/>
          <p:nvPr/>
        </p:nvCxnSpPr>
        <p:spPr>
          <a:xfrm>
            <a:off x="3463851" y="1392560"/>
            <a:ext cx="0" cy="694680"/>
          </a:xfrm>
          <a:prstGeom prst="line">
            <a:avLst/>
          </a:prstGeom>
          <a:ln w="28575" cap="rnd">
            <a:solidFill>
              <a:schemeClr val="accent2"/>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Connector 34">
            <a:extLst>
              <a:ext uri="{FF2B5EF4-FFF2-40B4-BE49-F238E27FC236}">
                <a16:creationId xmlns:a16="http://schemas.microsoft.com/office/drawing/2014/main" id="{A725A858-ACAB-41EA-928B-2B6F0BF8CCEA}"/>
              </a:ext>
            </a:extLst>
          </p:cNvPr>
          <p:cNvCxnSpPr/>
          <p:nvPr/>
        </p:nvCxnSpPr>
        <p:spPr>
          <a:xfrm>
            <a:off x="3463851" y="2306960"/>
            <a:ext cx="0" cy="694680"/>
          </a:xfrm>
          <a:prstGeom prst="line">
            <a:avLst/>
          </a:prstGeom>
          <a:ln w="28575" cap="rnd">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Straight Connector 36">
            <a:extLst>
              <a:ext uri="{FF2B5EF4-FFF2-40B4-BE49-F238E27FC236}">
                <a16:creationId xmlns:a16="http://schemas.microsoft.com/office/drawing/2014/main" id="{6D787901-16AA-418C-887B-F20E0CBB8D3E}"/>
              </a:ext>
            </a:extLst>
          </p:cNvPr>
          <p:cNvCxnSpPr/>
          <p:nvPr/>
        </p:nvCxnSpPr>
        <p:spPr>
          <a:xfrm>
            <a:off x="3463851" y="3221360"/>
            <a:ext cx="0" cy="694680"/>
          </a:xfrm>
          <a:prstGeom prst="line">
            <a:avLst/>
          </a:prstGeom>
          <a:ln w="28575" cap="rnd">
            <a:solidFill>
              <a:schemeClr val="accent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8">
            <a:extLst>
              <a:ext uri="{FF2B5EF4-FFF2-40B4-BE49-F238E27FC236}">
                <a16:creationId xmlns:a16="http://schemas.microsoft.com/office/drawing/2014/main" id="{3A155E07-1B7F-4B05-977B-6B2240DAC0DE}"/>
              </a:ext>
            </a:extLst>
          </p:cNvPr>
          <p:cNvCxnSpPr/>
          <p:nvPr/>
        </p:nvCxnSpPr>
        <p:spPr>
          <a:xfrm>
            <a:off x="3463851" y="4135760"/>
            <a:ext cx="0" cy="694680"/>
          </a:xfrm>
          <a:prstGeom prst="line">
            <a:avLst/>
          </a:prstGeom>
          <a:ln w="28575" cap="rnd">
            <a:solidFill>
              <a:schemeClr val="accent4"/>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8">
            <a:extLst>
              <a:ext uri="{FF2B5EF4-FFF2-40B4-BE49-F238E27FC236}">
                <a16:creationId xmlns:a16="http://schemas.microsoft.com/office/drawing/2014/main" id="{54798817-E256-4564-8DE6-8DDCCFD1C110}"/>
              </a:ext>
            </a:extLst>
          </p:cNvPr>
          <p:cNvCxnSpPr/>
          <p:nvPr/>
        </p:nvCxnSpPr>
        <p:spPr>
          <a:xfrm>
            <a:off x="3463851" y="5050160"/>
            <a:ext cx="0" cy="694680"/>
          </a:xfrm>
          <a:prstGeom prst="line">
            <a:avLst/>
          </a:prstGeom>
          <a:ln w="28575" cap="rnd">
            <a:solidFill>
              <a:schemeClr val="accent5"/>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 name="TextBox 24">
            <a:extLst>
              <a:ext uri="{FF2B5EF4-FFF2-40B4-BE49-F238E27FC236}">
                <a16:creationId xmlns:a16="http://schemas.microsoft.com/office/drawing/2014/main" id="{59B28AF1-20B2-407D-A9E4-6EDA2323B9D1}"/>
              </a:ext>
            </a:extLst>
          </p:cNvPr>
          <p:cNvSpPr txBox="1"/>
          <p:nvPr/>
        </p:nvSpPr>
        <p:spPr>
          <a:xfrm>
            <a:off x="623889" y="1253277"/>
            <a:ext cx="2793217" cy="459911"/>
          </a:xfrm>
          <a:prstGeom prst="rect">
            <a:avLst/>
          </a:prstGeom>
          <a:noFill/>
        </p:spPr>
        <p:txBody>
          <a:bodyPr wrap="square" lIns="144000" tIns="108000" rIns="144000" bIns="108000" rtlCol="0" anchor="ctr">
            <a:noAutofit/>
          </a:bodyPr>
          <a:lstStyle/>
          <a:p>
            <a:r>
              <a:rPr lang="en-US" sz="2800" b="1" dirty="0">
                <a:solidFill>
                  <a:schemeClr val="bg2">
                    <a:lumMod val="50000"/>
                  </a:schemeClr>
                </a:solidFill>
              </a:rPr>
              <a:t>Header here</a:t>
            </a:r>
          </a:p>
        </p:txBody>
      </p:sp>
      <p:sp>
        <p:nvSpPr>
          <p:cNvPr id="38" name="TextBox 27">
            <a:extLst>
              <a:ext uri="{FF2B5EF4-FFF2-40B4-BE49-F238E27FC236}">
                <a16:creationId xmlns:a16="http://schemas.microsoft.com/office/drawing/2014/main" id="{AB02AEB5-5807-4517-9C05-08740A771C2D}"/>
              </a:ext>
            </a:extLst>
          </p:cNvPr>
          <p:cNvSpPr txBox="1"/>
          <p:nvPr/>
        </p:nvSpPr>
        <p:spPr>
          <a:xfrm>
            <a:off x="623889" y="1867346"/>
            <a:ext cx="2708683" cy="3938565"/>
          </a:xfrm>
          <a:prstGeom prst="rect">
            <a:avLst/>
          </a:prstGeom>
          <a:noFill/>
        </p:spPr>
        <p:txBody>
          <a:bodyPr wrap="square" lIns="144000" tIns="0" rIns="144000" bIns="0" rtlCol="0" anchor="t">
            <a:noAutofit/>
          </a:bodyPr>
          <a:lstStyle/>
          <a:p>
            <a:pPr marL="180000" indent="-180000">
              <a:spcAft>
                <a:spcPts val="1200"/>
              </a:spcAft>
              <a:buFont typeface="Arial" panose="020B0604020202020204" pitchFamily="34" charset="0"/>
              <a:buChar char="•"/>
            </a:pPr>
            <a:r>
              <a:rPr lang="en-US" dirty="0"/>
              <a:t>Put your text here. Add an item description. Put your text here. Add an item description</a:t>
            </a:r>
          </a:p>
          <a:p>
            <a:pPr marL="180000" indent="-180000">
              <a:spcAft>
                <a:spcPts val="1200"/>
              </a:spcAft>
              <a:buFont typeface="Arial" panose="020B0604020202020204" pitchFamily="34" charset="0"/>
              <a:buChar char="•"/>
            </a:pPr>
            <a:r>
              <a:rPr lang="en-US" dirty="0"/>
              <a:t>Put your text here. Add an item description</a:t>
            </a:r>
          </a:p>
          <a:p>
            <a:pPr marL="180000" indent="-180000">
              <a:spcAft>
                <a:spcPts val="1200"/>
              </a:spcAft>
              <a:buFont typeface="Arial" panose="020B0604020202020204" pitchFamily="34" charset="0"/>
              <a:buChar char="•"/>
            </a:pPr>
            <a:r>
              <a:rPr lang="en-US" dirty="0"/>
              <a:t>Put your text here. Add an item description. Put your text here. Add an item description</a:t>
            </a:r>
          </a:p>
          <a:p>
            <a:pPr marL="180000" indent="-180000">
              <a:spcAft>
                <a:spcPts val="1200"/>
              </a:spcAft>
              <a:buFont typeface="Arial" panose="020B0604020202020204" pitchFamily="34" charset="0"/>
              <a:buChar char="•"/>
            </a:pPr>
            <a:r>
              <a:rPr lang="en-US" dirty="0"/>
              <a:t>Put your text here. Add an item description.</a:t>
            </a:r>
          </a:p>
        </p:txBody>
      </p:sp>
      <p:grpSp>
        <p:nvGrpSpPr>
          <p:cNvPr id="56" name="Group 33">
            <a:extLst>
              <a:ext uri="{FF2B5EF4-FFF2-40B4-BE49-F238E27FC236}">
                <a16:creationId xmlns:a16="http://schemas.microsoft.com/office/drawing/2014/main" id="{B7F59568-21CB-41D5-ADF7-26E6C3B82AE2}"/>
              </a:ext>
            </a:extLst>
          </p:cNvPr>
          <p:cNvGrpSpPr/>
          <p:nvPr/>
        </p:nvGrpSpPr>
        <p:grpSpPr>
          <a:xfrm flipH="1">
            <a:off x="7970633" y="0"/>
            <a:ext cx="4221365" cy="965199"/>
            <a:chOff x="0" y="1412875"/>
            <a:chExt cx="6456317" cy="857806"/>
          </a:xfrm>
        </p:grpSpPr>
        <p:sp>
          <p:nvSpPr>
            <p:cNvPr id="57" name="Freeform: Shape 34">
              <a:extLst>
                <a:ext uri="{FF2B5EF4-FFF2-40B4-BE49-F238E27FC236}">
                  <a16:creationId xmlns:a16="http://schemas.microsoft.com/office/drawing/2014/main" id="{1EA88CD6-23FC-4B56-898E-CA8EC47CC0CA}"/>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8" name="Freeform: Shape 35">
              <a:extLst>
                <a:ext uri="{FF2B5EF4-FFF2-40B4-BE49-F238E27FC236}">
                  <a16:creationId xmlns:a16="http://schemas.microsoft.com/office/drawing/2014/main" id="{D207A524-98F1-4460-A0D7-B7A2E6C17476}"/>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spTree>
    <p:extLst>
      <p:ext uri="{BB962C8B-B14F-4D97-AF65-F5344CB8AC3E}">
        <p14:creationId xmlns:p14="http://schemas.microsoft.com/office/powerpoint/2010/main" val="3242608321"/>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DA79BA-AC12-4770-B9C2-EAC1F0F3C6EE}"/>
              </a:ext>
            </a:extLst>
          </p:cNvPr>
          <p:cNvSpPr>
            <a:spLocks noGrp="1"/>
          </p:cNvSpPr>
          <p:nvPr>
            <p:ph type="title"/>
          </p:nvPr>
        </p:nvSpPr>
        <p:spPr>
          <a:xfrm>
            <a:off x="623889" y="0"/>
            <a:ext cx="7455240" cy="972000"/>
          </a:xfrm>
        </p:spPr>
        <p:txBody>
          <a:bodyPr>
            <a:normAutofit fontScale="90000"/>
          </a:bodyPr>
          <a:lstStyle/>
          <a:p>
            <a:r>
              <a:rPr lang="en-US" dirty="0"/>
              <a:t>Smartphone Graphics Comparison Bar Chart </a:t>
            </a:r>
            <a:r>
              <a:rPr lang="en-US" sz="2200" dirty="0"/>
              <a:t>Data-driven Graph Mockup for 5 Horizontal Categories</a:t>
            </a:r>
          </a:p>
        </p:txBody>
      </p:sp>
      <p:grpSp>
        <p:nvGrpSpPr>
          <p:cNvPr id="10" name="Group 9">
            <a:extLst>
              <a:ext uri="{FF2B5EF4-FFF2-40B4-BE49-F238E27FC236}">
                <a16:creationId xmlns:a16="http://schemas.microsoft.com/office/drawing/2014/main" id="{032B33A6-2355-429F-BD10-1793661437D3}"/>
              </a:ext>
            </a:extLst>
          </p:cNvPr>
          <p:cNvGrpSpPr/>
          <p:nvPr/>
        </p:nvGrpSpPr>
        <p:grpSpPr>
          <a:xfrm>
            <a:off x="877694" y="1807319"/>
            <a:ext cx="2113767" cy="3294802"/>
            <a:chOff x="1076324" y="2452565"/>
            <a:chExt cx="1581151" cy="2464595"/>
          </a:xfrm>
        </p:grpSpPr>
        <p:sp>
          <p:nvSpPr>
            <p:cNvPr id="16" name="Rectangle 15">
              <a:extLst>
                <a:ext uri="{FF2B5EF4-FFF2-40B4-BE49-F238E27FC236}">
                  <a16:creationId xmlns:a16="http://schemas.microsoft.com/office/drawing/2014/main" id="{6B443D87-8FDA-4F51-976B-A46F6C1F0100}"/>
                </a:ext>
              </a:extLst>
            </p:cNvPr>
            <p:cNvSpPr/>
            <p:nvPr/>
          </p:nvSpPr>
          <p:spPr>
            <a:xfrm>
              <a:off x="1076324" y="4424241"/>
              <a:ext cx="1581151" cy="4929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141C3CC4-84EC-4777-B5EB-2123DD344ED2}"/>
                </a:ext>
              </a:extLst>
            </p:cNvPr>
            <p:cNvSpPr/>
            <p:nvPr/>
          </p:nvSpPr>
          <p:spPr>
            <a:xfrm>
              <a:off x="1076324" y="3931322"/>
              <a:ext cx="1581151" cy="492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a:extLst>
                <a:ext uri="{FF2B5EF4-FFF2-40B4-BE49-F238E27FC236}">
                  <a16:creationId xmlns:a16="http://schemas.microsoft.com/office/drawing/2014/main" id="{CF213099-39A4-4F88-9B7F-D8F4412401C3}"/>
                </a:ext>
              </a:extLst>
            </p:cNvPr>
            <p:cNvSpPr/>
            <p:nvPr/>
          </p:nvSpPr>
          <p:spPr>
            <a:xfrm>
              <a:off x="1076324" y="3438403"/>
              <a:ext cx="1581151" cy="4929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a:extLst>
                <a:ext uri="{FF2B5EF4-FFF2-40B4-BE49-F238E27FC236}">
                  <a16:creationId xmlns:a16="http://schemas.microsoft.com/office/drawing/2014/main" id="{294712CC-F93A-41F2-9DBD-9BACC0906D8A}"/>
                </a:ext>
              </a:extLst>
            </p:cNvPr>
            <p:cNvSpPr/>
            <p:nvPr/>
          </p:nvSpPr>
          <p:spPr>
            <a:xfrm>
              <a:off x="1076324" y="2945484"/>
              <a:ext cx="1581151" cy="4929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4AB4C3B7-7DC8-4B9A-A949-4562FBA8CD8D}"/>
                </a:ext>
              </a:extLst>
            </p:cNvPr>
            <p:cNvSpPr/>
            <p:nvPr/>
          </p:nvSpPr>
          <p:spPr>
            <a:xfrm>
              <a:off x="1076324" y="2452565"/>
              <a:ext cx="1581151" cy="4929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11" name="Chart 47">
            <a:extLst>
              <a:ext uri="{FF2B5EF4-FFF2-40B4-BE49-F238E27FC236}">
                <a16:creationId xmlns:a16="http://schemas.microsoft.com/office/drawing/2014/main" id="{3FC10BDA-57B1-483D-8291-04E467505B4D}"/>
              </a:ext>
            </a:extLst>
          </p:cNvPr>
          <p:cNvGraphicFramePr/>
          <p:nvPr/>
        </p:nvGraphicFramePr>
        <p:xfrm>
          <a:off x="3064421" y="1627090"/>
          <a:ext cx="4039691" cy="3667255"/>
        </p:xfrm>
        <a:graphic>
          <a:graphicData uri="http://schemas.openxmlformats.org/drawingml/2006/chart">
            <c:chart xmlns:c="http://schemas.openxmlformats.org/drawingml/2006/chart" xmlns:r="http://schemas.openxmlformats.org/officeDocument/2006/relationships" r:id="rId2"/>
          </a:graphicData>
        </a:graphic>
      </p:graphicFrame>
      <p:sp>
        <p:nvSpPr>
          <p:cNvPr id="5" name="Freeform 9">
            <a:extLst>
              <a:ext uri="{FF2B5EF4-FFF2-40B4-BE49-F238E27FC236}">
                <a16:creationId xmlns:a16="http://schemas.microsoft.com/office/drawing/2014/main" id="{0AAA45BB-27AD-4BA2-BAEB-A543366F8801}"/>
              </a:ext>
            </a:extLst>
          </p:cNvPr>
          <p:cNvSpPr>
            <a:spLocks noChangeAspect="1" noEditPoints="1"/>
          </p:cNvSpPr>
          <p:nvPr/>
        </p:nvSpPr>
        <p:spPr bwMode="auto">
          <a:xfrm>
            <a:off x="1630306" y="1974613"/>
            <a:ext cx="681399" cy="339398"/>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13">
            <a:extLst>
              <a:ext uri="{FF2B5EF4-FFF2-40B4-BE49-F238E27FC236}">
                <a16:creationId xmlns:a16="http://schemas.microsoft.com/office/drawing/2014/main" id="{F25F0097-1804-435D-9DCC-2366CADF4430}"/>
              </a:ext>
            </a:extLst>
          </p:cNvPr>
          <p:cNvSpPr>
            <a:spLocks noChangeAspect="1" noEditPoints="1"/>
          </p:cNvSpPr>
          <p:nvPr/>
        </p:nvSpPr>
        <p:spPr bwMode="auto">
          <a:xfrm rot="5400000">
            <a:off x="1797246" y="2469518"/>
            <a:ext cx="278020" cy="664480"/>
          </a:xfrm>
          <a:custGeom>
            <a:avLst/>
            <a:gdLst>
              <a:gd name="T0" fmla="*/ 183 w 204"/>
              <a:gd name="T1" fmla="*/ 322 h 488"/>
              <a:gd name="T2" fmla="*/ 130 w 204"/>
              <a:gd name="T3" fmla="*/ 322 h 488"/>
              <a:gd name="T4" fmla="*/ 130 w 204"/>
              <a:gd name="T5" fmla="*/ 204 h 488"/>
              <a:gd name="T6" fmla="*/ 130 w 204"/>
              <a:gd name="T7" fmla="*/ 200 h 488"/>
              <a:gd name="T8" fmla="*/ 204 w 204"/>
              <a:gd name="T9" fmla="*/ 102 h 488"/>
              <a:gd name="T10" fmla="*/ 102 w 204"/>
              <a:gd name="T11" fmla="*/ 0 h 488"/>
              <a:gd name="T12" fmla="*/ 0 w 204"/>
              <a:gd name="T13" fmla="*/ 102 h 488"/>
              <a:gd name="T14" fmla="*/ 74 w 204"/>
              <a:gd name="T15" fmla="*/ 200 h 488"/>
              <a:gd name="T16" fmla="*/ 74 w 204"/>
              <a:gd name="T17" fmla="*/ 204 h 488"/>
              <a:gd name="T18" fmla="*/ 74 w 204"/>
              <a:gd name="T19" fmla="*/ 460 h 488"/>
              <a:gd name="T20" fmla="*/ 102 w 204"/>
              <a:gd name="T21" fmla="*/ 488 h 488"/>
              <a:gd name="T22" fmla="*/ 130 w 204"/>
              <a:gd name="T23" fmla="*/ 460 h 488"/>
              <a:gd name="T24" fmla="*/ 130 w 204"/>
              <a:gd name="T25" fmla="*/ 442 h 488"/>
              <a:gd name="T26" fmla="*/ 183 w 204"/>
              <a:gd name="T27" fmla="*/ 442 h 488"/>
              <a:gd name="T28" fmla="*/ 194 w 204"/>
              <a:gd name="T29" fmla="*/ 430 h 488"/>
              <a:gd name="T30" fmla="*/ 194 w 204"/>
              <a:gd name="T31" fmla="*/ 409 h 488"/>
              <a:gd name="T32" fmla="*/ 183 w 204"/>
              <a:gd name="T33" fmla="*/ 398 h 488"/>
              <a:gd name="T34" fmla="*/ 150 w 204"/>
              <a:gd name="T35" fmla="*/ 398 h 488"/>
              <a:gd name="T36" fmla="*/ 150 w 204"/>
              <a:gd name="T37" fmla="*/ 366 h 488"/>
              <a:gd name="T38" fmla="*/ 183 w 204"/>
              <a:gd name="T39" fmla="*/ 366 h 488"/>
              <a:gd name="T40" fmla="*/ 194 w 204"/>
              <a:gd name="T41" fmla="*/ 354 h 488"/>
              <a:gd name="T42" fmla="*/ 194 w 204"/>
              <a:gd name="T43" fmla="*/ 333 h 488"/>
              <a:gd name="T44" fmla="*/ 183 w 204"/>
              <a:gd name="T45" fmla="*/ 322 h 488"/>
              <a:gd name="T46" fmla="*/ 54 w 204"/>
              <a:gd name="T47" fmla="*/ 102 h 488"/>
              <a:gd name="T48" fmla="*/ 102 w 204"/>
              <a:gd name="T49" fmla="*/ 54 h 488"/>
              <a:gd name="T50" fmla="*/ 150 w 204"/>
              <a:gd name="T51" fmla="*/ 102 h 488"/>
              <a:gd name="T52" fmla="*/ 102 w 204"/>
              <a:gd name="T53" fmla="*/ 150 h 488"/>
              <a:gd name="T54" fmla="*/ 54 w 204"/>
              <a:gd name="T55" fmla="*/ 10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488">
                <a:moveTo>
                  <a:pt x="183" y="322"/>
                </a:moveTo>
                <a:cubicBezTo>
                  <a:pt x="130" y="322"/>
                  <a:pt x="130" y="322"/>
                  <a:pt x="130" y="322"/>
                </a:cubicBezTo>
                <a:cubicBezTo>
                  <a:pt x="130" y="204"/>
                  <a:pt x="130" y="204"/>
                  <a:pt x="130" y="204"/>
                </a:cubicBezTo>
                <a:cubicBezTo>
                  <a:pt x="130" y="202"/>
                  <a:pt x="130" y="201"/>
                  <a:pt x="130" y="200"/>
                </a:cubicBezTo>
                <a:cubicBezTo>
                  <a:pt x="173" y="188"/>
                  <a:pt x="204" y="148"/>
                  <a:pt x="204" y="102"/>
                </a:cubicBezTo>
                <a:cubicBezTo>
                  <a:pt x="204" y="45"/>
                  <a:pt x="158" y="0"/>
                  <a:pt x="102" y="0"/>
                </a:cubicBezTo>
                <a:cubicBezTo>
                  <a:pt x="46" y="0"/>
                  <a:pt x="0" y="45"/>
                  <a:pt x="0" y="102"/>
                </a:cubicBezTo>
                <a:cubicBezTo>
                  <a:pt x="0" y="148"/>
                  <a:pt x="31" y="188"/>
                  <a:pt x="74" y="200"/>
                </a:cubicBezTo>
                <a:cubicBezTo>
                  <a:pt x="74" y="201"/>
                  <a:pt x="74" y="202"/>
                  <a:pt x="74" y="204"/>
                </a:cubicBezTo>
                <a:cubicBezTo>
                  <a:pt x="74" y="460"/>
                  <a:pt x="74" y="460"/>
                  <a:pt x="74" y="460"/>
                </a:cubicBezTo>
                <a:cubicBezTo>
                  <a:pt x="74" y="475"/>
                  <a:pt x="87" y="488"/>
                  <a:pt x="102" y="488"/>
                </a:cubicBezTo>
                <a:cubicBezTo>
                  <a:pt x="117" y="488"/>
                  <a:pt x="130" y="475"/>
                  <a:pt x="130" y="460"/>
                </a:cubicBezTo>
                <a:cubicBezTo>
                  <a:pt x="130" y="442"/>
                  <a:pt x="130" y="442"/>
                  <a:pt x="130" y="442"/>
                </a:cubicBezTo>
                <a:cubicBezTo>
                  <a:pt x="183" y="442"/>
                  <a:pt x="183" y="442"/>
                  <a:pt x="183" y="442"/>
                </a:cubicBezTo>
                <a:cubicBezTo>
                  <a:pt x="189" y="442"/>
                  <a:pt x="194" y="437"/>
                  <a:pt x="194" y="430"/>
                </a:cubicBezTo>
                <a:cubicBezTo>
                  <a:pt x="194" y="409"/>
                  <a:pt x="194" y="409"/>
                  <a:pt x="194" y="409"/>
                </a:cubicBezTo>
                <a:cubicBezTo>
                  <a:pt x="194" y="403"/>
                  <a:pt x="189" y="398"/>
                  <a:pt x="183" y="398"/>
                </a:cubicBezTo>
                <a:cubicBezTo>
                  <a:pt x="150" y="398"/>
                  <a:pt x="150" y="398"/>
                  <a:pt x="150" y="398"/>
                </a:cubicBezTo>
                <a:cubicBezTo>
                  <a:pt x="150" y="366"/>
                  <a:pt x="150" y="366"/>
                  <a:pt x="150" y="366"/>
                </a:cubicBezTo>
                <a:cubicBezTo>
                  <a:pt x="183" y="366"/>
                  <a:pt x="183" y="366"/>
                  <a:pt x="183" y="366"/>
                </a:cubicBezTo>
                <a:cubicBezTo>
                  <a:pt x="189" y="366"/>
                  <a:pt x="194" y="361"/>
                  <a:pt x="194" y="354"/>
                </a:cubicBezTo>
                <a:cubicBezTo>
                  <a:pt x="194" y="333"/>
                  <a:pt x="194" y="333"/>
                  <a:pt x="194" y="333"/>
                </a:cubicBezTo>
                <a:cubicBezTo>
                  <a:pt x="194" y="327"/>
                  <a:pt x="189" y="322"/>
                  <a:pt x="183" y="322"/>
                </a:cubicBezTo>
                <a:close/>
                <a:moveTo>
                  <a:pt x="54" y="102"/>
                </a:moveTo>
                <a:cubicBezTo>
                  <a:pt x="54" y="75"/>
                  <a:pt x="75" y="54"/>
                  <a:pt x="102" y="54"/>
                </a:cubicBezTo>
                <a:cubicBezTo>
                  <a:pt x="129" y="54"/>
                  <a:pt x="150" y="75"/>
                  <a:pt x="150" y="102"/>
                </a:cubicBezTo>
                <a:cubicBezTo>
                  <a:pt x="150" y="128"/>
                  <a:pt x="129" y="150"/>
                  <a:pt x="102" y="150"/>
                </a:cubicBezTo>
                <a:cubicBezTo>
                  <a:pt x="75" y="150"/>
                  <a:pt x="54" y="128"/>
                  <a:pt x="54" y="10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 name="Freeform 36">
            <a:extLst>
              <a:ext uri="{FF2B5EF4-FFF2-40B4-BE49-F238E27FC236}">
                <a16:creationId xmlns:a16="http://schemas.microsoft.com/office/drawing/2014/main" id="{12A79231-3A9D-430A-9BA7-772781D1D357}"/>
              </a:ext>
            </a:extLst>
          </p:cNvPr>
          <p:cNvSpPr>
            <a:spLocks noChangeAspect="1" noEditPoints="1"/>
          </p:cNvSpPr>
          <p:nvPr/>
        </p:nvSpPr>
        <p:spPr bwMode="auto">
          <a:xfrm>
            <a:off x="1626215" y="3193112"/>
            <a:ext cx="647191" cy="508642"/>
          </a:xfrm>
          <a:custGeom>
            <a:avLst/>
            <a:gdLst>
              <a:gd name="T0" fmla="*/ 194 w 207"/>
              <a:gd name="T1" fmla="*/ 0 h 163"/>
              <a:gd name="T2" fmla="*/ 13 w 207"/>
              <a:gd name="T3" fmla="*/ 0 h 163"/>
              <a:gd name="T4" fmla="*/ 0 w 207"/>
              <a:gd name="T5" fmla="*/ 13 h 163"/>
              <a:gd name="T6" fmla="*/ 0 w 207"/>
              <a:gd name="T7" fmla="*/ 126 h 163"/>
              <a:gd name="T8" fmla="*/ 13 w 207"/>
              <a:gd name="T9" fmla="*/ 139 h 163"/>
              <a:gd name="T10" fmla="*/ 77 w 207"/>
              <a:gd name="T11" fmla="*/ 139 h 163"/>
              <a:gd name="T12" fmla="*/ 77 w 207"/>
              <a:gd name="T13" fmla="*/ 152 h 163"/>
              <a:gd name="T14" fmla="*/ 50 w 207"/>
              <a:gd name="T15" fmla="*/ 152 h 163"/>
              <a:gd name="T16" fmla="*/ 47 w 207"/>
              <a:gd name="T17" fmla="*/ 156 h 163"/>
              <a:gd name="T18" fmla="*/ 47 w 207"/>
              <a:gd name="T19" fmla="*/ 159 h 163"/>
              <a:gd name="T20" fmla="*/ 50 w 207"/>
              <a:gd name="T21" fmla="*/ 163 h 163"/>
              <a:gd name="T22" fmla="*/ 156 w 207"/>
              <a:gd name="T23" fmla="*/ 163 h 163"/>
              <a:gd name="T24" fmla="*/ 160 w 207"/>
              <a:gd name="T25" fmla="*/ 159 h 163"/>
              <a:gd name="T26" fmla="*/ 160 w 207"/>
              <a:gd name="T27" fmla="*/ 156 h 163"/>
              <a:gd name="T28" fmla="*/ 156 w 207"/>
              <a:gd name="T29" fmla="*/ 152 h 163"/>
              <a:gd name="T30" fmla="*/ 129 w 207"/>
              <a:gd name="T31" fmla="*/ 152 h 163"/>
              <a:gd name="T32" fmla="*/ 129 w 207"/>
              <a:gd name="T33" fmla="*/ 139 h 163"/>
              <a:gd name="T34" fmla="*/ 194 w 207"/>
              <a:gd name="T35" fmla="*/ 139 h 163"/>
              <a:gd name="T36" fmla="*/ 207 w 207"/>
              <a:gd name="T37" fmla="*/ 126 h 163"/>
              <a:gd name="T38" fmla="*/ 207 w 207"/>
              <a:gd name="T39" fmla="*/ 13 h 163"/>
              <a:gd name="T40" fmla="*/ 194 w 207"/>
              <a:gd name="T41" fmla="*/ 0 h 163"/>
              <a:gd name="T42" fmla="*/ 193 w 207"/>
              <a:gd name="T43" fmla="*/ 126 h 163"/>
              <a:gd name="T44" fmla="*/ 13 w 207"/>
              <a:gd name="T45" fmla="*/ 126 h 163"/>
              <a:gd name="T46" fmla="*/ 13 w 207"/>
              <a:gd name="T47" fmla="*/ 13 h 163"/>
              <a:gd name="T48" fmla="*/ 193 w 207"/>
              <a:gd name="T49" fmla="*/ 13 h 163"/>
              <a:gd name="T50" fmla="*/ 193 w 207"/>
              <a:gd name="T51" fmla="*/ 12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 h="163">
                <a:moveTo>
                  <a:pt x="194" y="0"/>
                </a:moveTo>
                <a:cubicBezTo>
                  <a:pt x="13" y="0"/>
                  <a:pt x="13" y="0"/>
                  <a:pt x="13" y="0"/>
                </a:cubicBezTo>
                <a:cubicBezTo>
                  <a:pt x="6" y="0"/>
                  <a:pt x="0" y="6"/>
                  <a:pt x="0" y="13"/>
                </a:cubicBezTo>
                <a:cubicBezTo>
                  <a:pt x="0" y="126"/>
                  <a:pt x="0" y="126"/>
                  <a:pt x="0" y="126"/>
                </a:cubicBezTo>
                <a:cubicBezTo>
                  <a:pt x="0" y="133"/>
                  <a:pt x="6" y="139"/>
                  <a:pt x="13" y="139"/>
                </a:cubicBezTo>
                <a:cubicBezTo>
                  <a:pt x="77" y="139"/>
                  <a:pt x="77" y="139"/>
                  <a:pt x="77" y="139"/>
                </a:cubicBezTo>
                <a:cubicBezTo>
                  <a:pt x="77" y="152"/>
                  <a:pt x="77" y="152"/>
                  <a:pt x="77" y="152"/>
                </a:cubicBezTo>
                <a:cubicBezTo>
                  <a:pt x="50" y="152"/>
                  <a:pt x="50" y="152"/>
                  <a:pt x="50" y="152"/>
                </a:cubicBezTo>
                <a:cubicBezTo>
                  <a:pt x="48" y="152"/>
                  <a:pt x="47" y="154"/>
                  <a:pt x="47" y="156"/>
                </a:cubicBezTo>
                <a:cubicBezTo>
                  <a:pt x="47" y="159"/>
                  <a:pt x="47" y="159"/>
                  <a:pt x="47" y="159"/>
                </a:cubicBezTo>
                <a:cubicBezTo>
                  <a:pt x="47" y="161"/>
                  <a:pt x="48" y="163"/>
                  <a:pt x="50" y="163"/>
                </a:cubicBezTo>
                <a:cubicBezTo>
                  <a:pt x="156" y="163"/>
                  <a:pt x="156" y="163"/>
                  <a:pt x="156" y="163"/>
                </a:cubicBezTo>
                <a:cubicBezTo>
                  <a:pt x="158" y="163"/>
                  <a:pt x="160" y="161"/>
                  <a:pt x="160" y="159"/>
                </a:cubicBezTo>
                <a:cubicBezTo>
                  <a:pt x="160" y="156"/>
                  <a:pt x="160" y="156"/>
                  <a:pt x="160" y="156"/>
                </a:cubicBezTo>
                <a:cubicBezTo>
                  <a:pt x="160" y="154"/>
                  <a:pt x="158" y="152"/>
                  <a:pt x="156" y="152"/>
                </a:cubicBezTo>
                <a:cubicBezTo>
                  <a:pt x="129" y="152"/>
                  <a:pt x="129" y="152"/>
                  <a:pt x="129" y="152"/>
                </a:cubicBezTo>
                <a:cubicBezTo>
                  <a:pt x="129" y="139"/>
                  <a:pt x="129" y="139"/>
                  <a:pt x="129" y="139"/>
                </a:cubicBezTo>
                <a:cubicBezTo>
                  <a:pt x="194" y="139"/>
                  <a:pt x="194" y="139"/>
                  <a:pt x="194" y="139"/>
                </a:cubicBezTo>
                <a:cubicBezTo>
                  <a:pt x="201" y="139"/>
                  <a:pt x="207" y="133"/>
                  <a:pt x="207" y="126"/>
                </a:cubicBezTo>
                <a:cubicBezTo>
                  <a:pt x="207" y="13"/>
                  <a:pt x="207" y="13"/>
                  <a:pt x="207" y="13"/>
                </a:cubicBezTo>
                <a:cubicBezTo>
                  <a:pt x="207" y="6"/>
                  <a:pt x="201" y="0"/>
                  <a:pt x="194" y="0"/>
                </a:cubicBezTo>
                <a:close/>
                <a:moveTo>
                  <a:pt x="193" y="126"/>
                </a:moveTo>
                <a:cubicBezTo>
                  <a:pt x="13" y="126"/>
                  <a:pt x="13" y="126"/>
                  <a:pt x="13" y="126"/>
                </a:cubicBezTo>
                <a:cubicBezTo>
                  <a:pt x="13" y="13"/>
                  <a:pt x="13" y="13"/>
                  <a:pt x="13" y="13"/>
                </a:cubicBezTo>
                <a:cubicBezTo>
                  <a:pt x="193" y="13"/>
                  <a:pt x="193" y="13"/>
                  <a:pt x="193" y="13"/>
                </a:cubicBezTo>
                <a:lnTo>
                  <a:pt x="193" y="1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CD2B0DCA-6403-488E-A450-CD6A948B747A}"/>
              </a:ext>
            </a:extLst>
          </p:cNvPr>
          <p:cNvSpPr>
            <a:spLocks noChangeAspect="1" noEditPoints="1"/>
          </p:cNvSpPr>
          <p:nvPr/>
        </p:nvSpPr>
        <p:spPr bwMode="auto">
          <a:xfrm>
            <a:off x="1758827" y="3902145"/>
            <a:ext cx="424355" cy="423069"/>
          </a:xfrm>
          <a:custGeom>
            <a:avLst/>
            <a:gdLst>
              <a:gd name="T0" fmla="*/ 374 w 615"/>
              <a:gd name="T1" fmla="*/ 0 h 615"/>
              <a:gd name="T2" fmla="*/ 344 w 615"/>
              <a:gd name="T3" fmla="*/ 30 h 615"/>
              <a:gd name="T4" fmla="*/ 374 w 615"/>
              <a:gd name="T5" fmla="*/ 60 h 615"/>
              <a:gd name="T6" fmla="*/ 499 w 615"/>
              <a:gd name="T7" fmla="*/ 60 h 615"/>
              <a:gd name="T8" fmla="*/ 373 w 615"/>
              <a:gd name="T9" fmla="*/ 185 h 615"/>
              <a:gd name="T10" fmla="*/ 369 w 615"/>
              <a:gd name="T11" fmla="*/ 191 h 615"/>
              <a:gd name="T12" fmla="*/ 234 w 615"/>
              <a:gd name="T13" fmla="*/ 148 h 615"/>
              <a:gd name="T14" fmla="*/ 0 w 615"/>
              <a:gd name="T15" fmla="*/ 382 h 615"/>
              <a:gd name="T16" fmla="*/ 234 w 615"/>
              <a:gd name="T17" fmla="*/ 615 h 615"/>
              <a:gd name="T18" fmla="*/ 467 w 615"/>
              <a:gd name="T19" fmla="*/ 382 h 615"/>
              <a:gd name="T20" fmla="*/ 424 w 615"/>
              <a:gd name="T21" fmla="*/ 246 h 615"/>
              <a:gd name="T22" fmla="*/ 430 w 615"/>
              <a:gd name="T23" fmla="*/ 242 h 615"/>
              <a:gd name="T24" fmla="*/ 555 w 615"/>
              <a:gd name="T25" fmla="*/ 116 h 615"/>
              <a:gd name="T26" fmla="*/ 555 w 615"/>
              <a:gd name="T27" fmla="*/ 241 h 615"/>
              <a:gd name="T28" fmla="*/ 585 w 615"/>
              <a:gd name="T29" fmla="*/ 271 h 615"/>
              <a:gd name="T30" fmla="*/ 615 w 615"/>
              <a:gd name="T31" fmla="*/ 241 h 615"/>
              <a:gd name="T32" fmla="*/ 615 w 615"/>
              <a:gd name="T33" fmla="*/ 0 h 615"/>
              <a:gd name="T34" fmla="*/ 374 w 615"/>
              <a:gd name="T35" fmla="*/ 0 h 615"/>
              <a:gd name="T36" fmla="*/ 234 w 615"/>
              <a:gd name="T37" fmla="*/ 535 h 615"/>
              <a:gd name="T38" fmla="*/ 80 w 615"/>
              <a:gd name="T39" fmla="*/ 382 h 615"/>
              <a:gd name="T40" fmla="*/ 234 w 615"/>
              <a:gd name="T41" fmla="*/ 228 h 615"/>
              <a:gd name="T42" fmla="*/ 387 w 615"/>
              <a:gd name="T43" fmla="*/ 382 h 615"/>
              <a:gd name="T44" fmla="*/ 234 w 615"/>
              <a:gd name="T45" fmla="*/ 53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5" h="615">
                <a:moveTo>
                  <a:pt x="374" y="0"/>
                </a:moveTo>
                <a:cubicBezTo>
                  <a:pt x="357" y="0"/>
                  <a:pt x="344" y="13"/>
                  <a:pt x="344" y="30"/>
                </a:cubicBezTo>
                <a:cubicBezTo>
                  <a:pt x="344" y="46"/>
                  <a:pt x="357" y="60"/>
                  <a:pt x="374" y="60"/>
                </a:cubicBezTo>
                <a:cubicBezTo>
                  <a:pt x="499" y="60"/>
                  <a:pt x="499" y="60"/>
                  <a:pt x="499" y="60"/>
                </a:cubicBezTo>
                <a:cubicBezTo>
                  <a:pt x="373" y="185"/>
                  <a:pt x="373" y="185"/>
                  <a:pt x="373" y="185"/>
                </a:cubicBezTo>
                <a:cubicBezTo>
                  <a:pt x="372" y="187"/>
                  <a:pt x="370" y="189"/>
                  <a:pt x="369" y="191"/>
                </a:cubicBezTo>
                <a:cubicBezTo>
                  <a:pt x="331" y="164"/>
                  <a:pt x="284" y="148"/>
                  <a:pt x="234" y="148"/>
                </a:cubicBezTo>
                <a:cubicBezTo>
                  <a:pt x="105" y="148"/>
                  <a:pt x="0" y="253"/>
                  <a:pt x="0" y="382"/>
                </a:cubicBezTo>
                <a:cubicBezTo>
                  <a:pt x="0" y="510"/>
                  <a:pt x="105" y="615"/>
                  <a:pt x="234" y="615"/>
                </a:cubicBezTo>
                <a:cubicBezTo>
                  <a:pt x="363" y="615"/>
                  <a:pt x="467" y="510"/>
                  <a:pt x="467" y="382"/>
                </a:cubicBezTo>
                <a:cubicBezTo>
                  <a:pt x="467" y="331"/>
                  <a:pt x="451" y="285"/>
                  <a:pt x="424" y="246"/>
                </a:cubicBezTo>
                <a:cubicBezTo>
                  <a:pt x="426" y="245"/>
                  <a:pt x="428" y="244"/>
                  <a:pt x="430" y="242"/>
                </a:cubicBezTo>
                <a:cubicBezTo>
                  <a:pt x="555" y="116"/>
                  <a:pt x="555" y="116"/>
                  <a:pt x="555" y="116"/>
                </a:cubicBezTo>
                <a:cubicBezTo>
                  <a:pt x="555" y="241"/>
                  <a:pt x="555" y="241"/>
                  <a:pt x="555" y="241"/>
                </a:cubicBezTo>
                <a:cubicBezTo>
                  <a:pt x="555" y="258"/>
                  <a:pt x="569" y="271"/>
                  <a:pt x="585" y="271"/>
                </a:cubicBezTo>
                <a:cubicBezTo>
                  <a:pt x="602" y="271"/>
                  <a:pt x="615" y="258"/>
                  <a:pt x="615" y="241"/>
                </a:cubicBezTo>
                <a:cubicBezTo>
                  <a:pt x="615" y="0"/>
                  <a:pt x="615" y="0"/>
                  <a:pt x="615" y="0"/>
                </a:cubicBezTo>
                <a:lnTo>
                  <a:pt x="374" y="0"/>
                </a:lnTo>
                <a:close/>
                <a:moveTo>
                  <a:pt x="234" y="535"/>
                </a:moveTo>
                <a:cubicBezTo>
                  <a:pt x="149" y="535"/>
                  <a:pt x="80" y="466"/>
                  <a:pt x="80" y="382"/>
                </a:cubicBezTo>
                <a:cubicBezTo>
                  <a:pt x="80" y="297"/>
                  <a:pt x="149" y="228"/>
                  <a:pt x="234" y="228"/>
                </a:cubicBezTo>
                <a:cubicBezTo>
                  <a:pt x="318" y="228"/>
                  <a:pt x="387" y="297"/>
                  <a:pt x="387" y="382"/>
                </a:cubicBezTo>
                <a:cubicBezTo>
                  <a:pt x="387" y="466"/>
                  <a:pt x="318" y="535"/>
                  <a:pt x="234" y="535"/>
                </a:cubicBezTo>
                <a:close/>
              </a:path>
            </a:pathLst>
          </a:custGeom>
          <a:solidFill>
            <a:schemeClr val="bg1"/>
          </a:solidFill>
          <a:ln w="3680" cap="flat">
            <a:noFill/>
            <a:prstDash val="solid"/>
            <a:round/>
          </a:ln>
        </p:spPr>
        <p:txBody>
          <a:bodyPr rtlCol="0" anchor="ctr"/>
          <a:lstStyle/>
          <a:p>
            <a:endParaRPr lang="en-US" sz="1350" dirty="0"/>
          </a:p>
        </p:txBody>
      </p:sp>
      <p:sp>
        <p:nvSpPr>
          <p:cNvPr id="9" name="Freeform 13">
            <a:extLst>
              <a:ext uri="{FF2B5EF4-FFF2-40B4-BE49-F238E27FC236}">
                <a16:creationId xmlns:a16="http://schemas.microsoft.com/office/drawing/2014/main" id="{AD321EE4-F916-4637-AE8C-05267DA5C4B0}"/>
              </a:ext>
            </a:extLst>
          </p:cNvPr>
          <p:cNvSpPr>
            <a:spLocks noChangeAspect="1" noEditPoints="1"/>
          </p:cNvSpPr>
          <p:nvPr/>
        </p:nvSpPr>
        <p:spPr bwMode="auto">
          <a:xfrm>
            <a:off x="1770764" y="4517051"/>
            <a:ext cx="363527" cy="526877"/>
          </a:xfrm>
          <a:custGeom>
            <a:avLst/>
            <a:gdLst>
              <a:gd name="T0" fmla="*/ 188 w 244"/>
              <a:gd name="T1" fmla="*/ 213 h 353"/>
              <a:gd name="T2" fmla="*/ 215 w 244"/>
              <a:gd name="T3" fmla="*/ 315 h 353"/>
              <a:gd name="T4" fmla="*/ 173 w 244"/>
              <a:gd name="T5" fmla="*/ 293 h 353"/>
              <a:gd name="T6" fmla="*/ 148 w 244"/>
              <a:gd name="T7" fmla="*/ 332 h 353"/>
              <a:gd name="T8" fmla="*/ 122 w 244"/>
              <a:gd name="T9" fmla="*/ 233 h 353"/>
              <a:gd name="T10" fmla="*/ 97 w 244"/>
              <a:gd name="T11" fmla="*/ 353 h 353"/>
              <a:gd name="T12" fmla="*/ 70 w 244"/>
              <a:gd name="T13" fmla="*/ 314 h 353"/>
              <a:gd name="T14" fmla="*/ 29 w 244"/>
              <a:gd name="T15" fmla="*/ 339 h 353"/>
              <a:gd name="T16" fmla="*/ 56 w 244"/>
              <a:gd name="T17" fmla="*/ 211 h 353"/>
              <a:gd name="T18" fmla="*/ 78 w 244"/>
              <a:gd name="T19" fmla="*/ 253 h 353"/>
              <a:gd name="T20" fmla="*/ 122 w 244"/>
              <a:gd name="T21" fmla="*/ 231 h 353"/>
              <a:gd name="T22" fmla="*/ 167 w 244"/>
              <a:gd name="T23" fmla="*/ 253 h 353"/>
              <a:gd name="T24" fmla="*/ 188 w 244"/>
              <a:gd name="T25" fmla="*/ 213 h 353"/>
              <a:gd name="T26" fmla="*/ 215 w 244"/>
              <a:gd name="T27" fmla="*/ 146 h 353"/>
              <a:gd name="T28" fmla="*/ 221 w 244"/>
              <a:gd name="T29" fmla="*/ 188 h 353"/>
              <a:gd name="T30" fmla="*/ 180 w 244"/>
              <a:gd name="T31" fmla="*/ 195 h 353"/>
              <a:gd name="T32" fmla="*/ 160 w 244"/>
              <a:gd name="T33" fmla="*/ 232 h 353"/>
              <a:gd name="T34" fmla="*/ 122 w 244"/>
              <a:gd name="T35" fmla="*/ 214 h 353"/>
              <a:gd name="T36" fmla="*/ 85 w 244"/>
              <a:gd name="T37" fmla="*/ 232 h 353"/>
              <a:gd name="T38" fmla="*/ 65 w 244"/>
              <a:gd name="T39" fmla="*/ 195 h 353"/>
              <a:gd name="T40" fmla="*/ 24 w 244"/>
              <a:gd name="T41" fmla="*/ 188 h 353"/>
              <a:gd name="T42" fmla="*/ 30 w 244"/>
              <a:gd name="T43" fmla="*/ 146 h 353"/>
              <a:gd name="T44" fmla="*/ 0 w 244"/>
              <a:gd name="T45" fmla="*/ 116 h 353"/>
              <a:gd name="T46" fmla="*/ 30 w 244"/>
              <a:gd name="T47" fmla="*/ 86 h 353"/>
              <a:gd name="T48" fmla="*/ 24 w 244"/>
              <a:gd name="T49" fmla="*/ 44 h 353"/>
              <a:gd name="T50" fmla="*/ 65 w 244"/>
              <a:gd name="T51" fmla="*/ 37 h 353"/>
              <a:gd name="T52" fmla="*/ 85 w 244"/>
              <a:gd name="T53" fmla="*/ 0 h 353"/>
              <a:gd name="T54" fmla="*/ 122 w 244"/>
              <a:gd name="T55" fmla="*/ 18 h 353"/>
              <a:gd name="T56" fmla="*/ 160 w 244"/>
              <a:gd name="T57" fmla="*/ 0 h 353"/>
              <a:gd name="T58" fmla="*/ 180 w 244"/>
              <a:gd name="T59" fmla="*/ 37 h 353"/>
              <a:gd name="T60" fmla="*/ 221 w 244"/>
              <a:gd name="T61" fmla="*/ 44 h 353"/>
              <a:gd name="T62" fmla="*/ 215 w 244"/>
              <a:gd name="T63" fmla="*/ 86 h 353"/>
              <a:gd name="T64" fmla="*/ 244 w 244"/>
              <a:gd name="T65" fmla="*/ 116 h 353"/>
              <a:gd name="T66" fmla="*/ 215 w 244"/>
              <a:gd name="T67" fmla="*/ 146 h 353"/>
              <a:gd name="T68" fmla="*/ 186 w 244"/>
              <a:gd name="T69" fmla="*/ 116 h 353"/>
              <a:gd name="T70" fmla="*/ 122 w 244"/>
              <a:gd name="T71" fmla="*/ 52 h 353"/>
              <a:gd name="T72" fmla="*/ 59 w 244"/>
              <a:gd name="T73" fmla="*/ 116 h 353"/>
              <a:gd name="T74" fmla="*/ 122 w 244"/>
              <a:gd name="T75" fmla="*/ 180 h 353"/>
              <a:gd name="T76" fmla="*/ 186 w 244"/>
              <a:gd name="T77" fmla="*/ 11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4" h="353">
                <a:moveTo>
                  <a:pt x="188" y="213"/>
                </a:moveTo>
                <a:cubicBezTo>
                  <a:pt x="215" y="315"/>
                  <a:pt x="215" y="315"/>
                  <a:pt x="215" y="315"/>
                </a:cubicBezTo>
                <a:cubicBezTo>
                  <a:pt x="173" y="293"/>
                  <a:pt x="173" y="293"/>
                  <a:pt x="173" y="293"/>
                </a:cubicBezTo>
                <a:cubicBezTo>
                  <a:pt x="148" y="332"/>
                  <a:pt x="148" y="332"/>
                  <a:pt x="148" y="332"/>
                </a:cubicBezTo>
                <a:cubicBezTo>
                  <a:pt x="122" y="233"/>
                  <a:pt x="122" y="233"/>
                  <a:pt x="122" y="233"/>
                </a:cubicBezTo>
                <a:cubicBezTo>
                  <a:pt x="97" y="353"/>
                  <a:pt x="97" y="353"/>
                  <a:pt x="97" y="353"/>
                </a:cubicBezTo>
                <a:cubicBezTo>
                  <a:pt x="70" y="314"/>
                  <a:pt x="70" y="314"/>
                  <a:pt x="70" y="314"/>
                </a:cubicBezTo>
                <a:cubicBezTo>
                  <a:pt x="29" y="339"/>
                  <a:pt x="29" y="339"/>
                  <a:pt x="29" y="339"/>
                </a:cubicBezTo>
                <a:cubicBezTo>
                  <a:pt x="56" y="211"/>
                  <a:pt x="56" y="211"/>
                  <a:pt x="56" y="211"/>
                </a:cubicBezTo>
                <a:cubicBezTo>
                  <a:pt x="78" y="253"/>
                  <a:pt x="78" y="253"/>
                  <a:pt x="78" y="253"/>
                </a:cubicBezTo>
                <a:cubicBezTo>
                  <a:pt x="122" y="231"/>
                  <a:pt x="122" y="231"/>
                  <a:pt x="122" y="231"/>
                </a:cubicBezTo>
                <a:cubicBezTo>
                  <a:pt x="167" y="253"/>
                  <a:pt x="167" y="253"/>
                  <a:pt x="167" y="253"/>
                </a:cubicBezTo>
                <a:lnTo>
                  <a:pt x="188" y="213"/>
                </a:lnTo>
                <a:close/>
                <a:moveTo>
                  <a:pt x="215" y="146"/>
                </a:moveTo>
                <a:cubicBezTo>
                  <a:pt x="221" y="188"/>
                  <a:pt x="221" y="188"/>
                  <a:pt x="221" y="188"/>
                </a:cubicBezTo>
                <a:cubicBezTo>
                  <a:pt x="180" y="195"/>
                  <a:pt x="180" y="195"/>
                  <a:pt x="180" y="195"/>
                </a:cubicBezTo>
                <a:cubicBezTo>
                  <a:pt x="160" y="232"/>
                  <a:pt x="160" y="232"/>
                  <a:pt x="160" y="232"/>
                </a:cubicBezTo>
                <a:cubicBezTo>
                  <a:pt x="122" y="214"/>
                  <a:pt x="122" y="214"/>
                  <a:pt x="122" y="214"/>
                </a:cubicBezTo>
                <a:cubicBezTo>
                  <a:pt x="85" y="232"/>
                  <a:pt x="85" y="232"/>
                  <a:pt x="85" y="232"/>
                </a:cubicBezTo>
                <a:cubicBezTo>
                  <a:pt x="65" y="195"/>
                  <a:pt x="65" y="195"/>
                  <a:pt x="65" y="195"/>
                </a:cubicBezTo>
                <a:cubicBezTo>
                  <a:pt x="24" y="188"/>
                  <a:pt x="24" y="188"/>
                  <a:pt x="24" y="188"/>
                </a:cubicBezTo>
                <a:cubicBezTo>
                  <a:pt x="30" y="146"/>
                  <a:pt x="30" y="146"/>
                  <a:pt x="30" y="146"/>
                </a:cubicBezTo>
                <a:cubicBezTo>
                  <a:pt x="0" y="116"/>
                  <a:pt x="0" y="116"/>
                  <a:pt x="0" y="116"/>
                </a:cubicBezTo>
                <a:cubicBezTo>
                  <a:pt x="30" y="86"/>
                  <a:pt x="30" y="86"/>
                  <a:pt x="30" y="86"/>
                </a:cubicBezTo>
                <a:cubicBezTo>
                  <a:pt x="24" y="44"/>
                  <a:pt x="24" y="44"/>
                  <a:pt x="24" y="44"/>
                </a:cubicBezTo>
                <a:cubicBezTo>
                  <a:pt x="65" y="37"/>
                  <a:pt x="65" y="37"/>
                  <a:pt x="65" y="37"/>
                </a:cubicBezTo>
                <a:cubicBezTo>
                  <a:pt x="85" y="0"/>
                  <a:pt x="85" y="0"/>
                  <a:pt x="85" y="0"/>
                </a:cubicBezTo>
                <a:cubicBezTo>
                  <a:pt x="122" y="18"/>
                  <a:pt x="122" y="18"/>
                  <a:pt x="122" y="18"/>
                </a:cubicBezTo>
                <a:cubicBezTo>
                  <a:pt x="160" y="0"/>
                  <a:pt x="160" y="0"/>
                  <a:pt x="160" y="0"/>
                </a:cubicBezTo>
                <a:cubicBezTo>
                  <a:pt x="180" y="37"/>
                  <a:pt x="180" y="37"/>
                  <a:pt x="180" y="37"/>
                </a:cubicBezTo>
                <a:cubicBezTo>
                  <a:pt x="221" y="44"/>
                  <a:pt x="221" y="44"/>
                  <a:pt x="221" y="44"/>
                </a:cubicBezTo>
                <a:cubicBezTo>
                  <a:pt x="215" y="86"/>
                  <a:pt x="215" y="86"/>
                  <a:pt x="215" y="86"/>
                </a:cubicBezTo>
                <a:cubicBezTo>
                  <a:pt x="244" y="116"/>
                  <a:pt x="244" y="116"/>
                  <a:pt x="244" y="116"/>
                </a:cubicBezTo>
                <a:lnTo>
                  <a:pt x="215" y="146"/>
                </a:lnTo>
                <a:close/>
                <a:moveTo>
                  <a:pt x="186" y="116"/>
                </a:moveTo>
                <a:cubicBezTo>
                  <a:pt x="186" y="81"/>
                  <a:pt x="158" y="52"/>
                  <a:pt x="122" y="52"/>
                </a:cubicBezTo>
                <a:cubicBezTo>
                  <a:pt x="87" y="52"/>
                  <a:pt x="59" y="81"/>
                  <a:pt x="59" y="116"/>
                </a:cubicBezTo>
                <a:cubicBezTo>
                  <a:pt x="59" y="151"/>
                  <a:pt x="87" y="180"/>
                  <a:pt x="122" y="180"/>
                </a:cubicBezTo>
                <a:cubicBezTo>
                  <a:pt x="158" y="180"/>
                  <a:pt x="186" y="151"/>
                  <a:pt x="186"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3" name="Grupa 5">
            <a:extLst>
              <a:ext uri="{FF2B5EF4-FFF2-40B4-BE49-F238E27FC236}">
                <a16:creationId xmlns:a16="http://schemas.microsoft.com/office/drawing/2014/main" id="{1C0C0E5F-6135-4BCB-969E-8556D4EFC1FA}"/>
              </a:ext>
            </a:extLst>
          </p:cNvPr>
          <p:cNvGrpSpPr/>
          <p:nvPr/>
        </p:nvGrpSpPr>
        <p:grpSpPr>
          <a:xfrm>
            <a:off x="6340323" y="1125538"/>
            <a:ext cx="5216601" cy="5183187"/>
            <a:chOff x="2409078" y="1125538"/>
            <a:chExt cx="5216601" cy="5183187"/>
          </a:xfrm>
        </p:grpSpPr>
        <p:cxnSp>
          <p:nvCxnSpPr>
            <p:cNvPr id="34" name="Straight Connector 27">
              <a:extLst>
                <a:ext uri="{FF2B5EF4-FFF2-40B4-BE49-F238E27FC236}">
                  <a16:creationId xmlns:a16="http://schemas.microsoft.com/office/drawing/2014/main" id="{A5C1AB00-4FC4-4570-B0B8-5DADBA983B5D}"/>
                </a:ext>
              </a:extLst>
            </p:cNvPr>
            <p:cNvCxnSpPr>
              <a:cxnSpLocks/>
            </p:cNvCxnSpPr>
            <p:nvPr/>
          </p:nvCxnSpPr>
          <p:spPr>
            <a:xfrm>
              <a:off x="2409078" y="1125538"/>
              <a:ext cx="0" cy="5183187"/>
            </a:xfrm>
            <a:prstGeom prst="line">
              <a:avLst/>
            </a:prstGeom>
            <a:ln w="44450" cap="rnd">
              <a:solidFill>
                <a:schemeClr val="bg2">
                  <a:lumMod val="75000"/>
                </a:schemeClr>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5" name="Grupa 26">
              <a:extLst>
                <a:ext uri="{FF2B5EF4-FFF2-40B4-BE49-F238E27FC236}">
                  <a16:creationId xmlns:a16="http://schemas.microsoft.com/office/drawing/2014/main" id="{A4BB0F56-F58B-4D48-9A7B-BAC2209704AB}"/>
                </a:ext>
              </a:extLst>
            </p:cNvPr>
            <p:cNvGrpSpPr/>
            <p:nvPr/>
          </p:nvGrpSpPr>
          <p:grpSpPr>
            <a:xfrm>
              <a:off x="2639617" y="1365584"/>
              <a:ext cx="4986062" cy="4703094"/>
              <a:chOff x="2627473" y="1432330"/>
              <a:chExt cx="5672434" cy="4703094"/>
            </a:xfrm>
          </p:grpSpPr>
          <p:sp>
            <p:nvSpPr>
              <p:cNvPr id="36" name="TextBox 24">
                <a:extLst>
                  <a:ext uri="{FF2B5EF4-FFF2-40B4-BE49-F238E27FC236}">
                    <a16:creationId xmlns:a16="http://schemas.microsoft.com/office/drawing/2014/main" id="{F4D4D58A-13C7-411D-98FA-827A4D0F43D2}"/>
                  </a:ext>
                </a:extLst>
              </p:cNvPr>
              <p:cNvSpPr txBox="1"/>
              <p:nvPr/>
            </p:nvSpPr>
            <p:spPr>
              <a:xfrm>
                <a:off x="2627474" y="1432330"/>
                <a:ext cx="5124709" cy="459911"/>
              </a:xfrm>
              <a:prstGeom prst="rect">
                <a:avLst/>
              </a:prstGeom>
              <a:noFill/>
            </p:spPr>
            <p:txBody>
              <a:bodyPr wrap="square" lIns="144000" tIns="108000" rIns="144000" bIns="108000" rtlCol="0" anchor="ctr">
                <a:noAutofit/>
              </a:bodyPr>
              <a:lstStyle/>
              <a:p>
                <a:r>
                  <a:rPr lang="en-US" sz="2800" b="1" dirty="0">
                    <a:solidFill>
                      <a:schemeClr val="bg2">
                        <a:lumMod val="50000"/>
                      </a:schemeClr>
                    </a:solidFill>
                  </a:rPr>
                  <a:t>Header here</a:t>
                </a:r>
              </a:p>
            </p:txBody>
          </p:sp>
          <p:sp>
            <p:nvSpPr>
              <p:cNvPr id="37" name="TextBox 27">
                <a:extLst>
                  <a:ext uri="{FF2B5EF4-FFF2-40B4-BE49-F238E27FC236}">
                    <a16:creationId xmlns:a16="http://schemas.microsoft.com/office/drawing/2014/main" id="{68862077-A711-4C9F-A8B1-9F00C5380352}"/>
                  </a:ext>
                </a:extLst>
              </p:cNvPr>
              <p:cNvSpPr txBox="1"/>
              <p:nvPr/>
            </p:nvSpPr>
            <p:spPr>
              <a:xfrm>
                <a:off x="2627473" y="2196859"/>
                <a:ext cx="5672434" cy="3938565"/>
              </a:xfrm>
              <a:prstGeom prst="rect">
                <a:avLst/>
              </a:prstGeom>
              <a:noFill/>
            </p:spPr>
            <p:txBody>
              <a:bodyPr wrap="square" lIns="144000" tIns="0" rIns="144000" bIns="0" rtlCol="0" anchor="t">
                <a:noAutofit/>
              </a:bodyPr>
              <a:lstStyle/>
              <a:p>
                <a:pPr marL="180000" indent="-180000">
                  <a:spcAft>
                    <a:spcPts val="1200"/>
                  </a:spcAft>
                  <a:buFont typeface="Arial" panose="020B0604020202020204" pitchFamily="34" charset="0"/>
                  <a:buChar char="•"/>
                </a:pPr>
                <a:r>
                  <a:rPr lang="en-US" dirty="0"/>
                  <a:t>Put your text here. Add an item description. Put your text here. Add an item description</a:t>
                </a:r>
              </a:p>
              <a:p>
                <a:pPr marL="180000" indent="-180000">
                  <a:spcAft>
                    <a:spcPts val="1200"/>
                  </a:spcAft>
                  <a:buFont typeface="Arial" panose="020B0604020202020204" pitchFamily="34" charset="0"/>
                  <a:buChar char="•"/>
                </a:pPr>
                <a:r>
                  <a:rPr lang="en-US" dirty="0"/>
                  <a:t>Put your text here. Add an item description</a:t>
                </a:r>
              </a:p>
              <a:p>
                <a:pPr marL="180000" indent="-180000">
                  <a:spcAft>
                    <a:spcPts val="1200"/>
                  </a:spcAft>
                  <a:buFont typeface="Arial" panose="020B0604020202020204" pitchFamily="34" charset="0"/>
                  <a:buChar char="•"/>
                </a:pPr>
                <a:r>
                  <a:rPr lang="en-US" dirty="0"/>
                  <a:t>Put your text here. Add an item description. Put your text here. Add an item description</a:t>
                </a:r>
              </a:p>
              <a:p>
                <a:pPr marL="180000" indent="-180000">
                  <a:spcAft>
                    <a:spcPts val="1200"/>
                  </a:spcAft>
                  <a:buFont typeface="Arial" panose="020B0604020202020204" pitchFamily="34" charset="0"/>
                  <a:buChar char="•"/>
                </a:pPr>
                <a:r>
                  <a:rPr lang="en-US" dirty="0"/>
                  <a:t>Put your text here. Add an item description</a:t>
                </a:r>
              </a:p>
              <a:p>
                <a:pPr marL="180000" indent="-180000">
                  <a:spcAft>
                    <a:spcPts val="1200"/>
                  </a:spcAft>
                  <a:buFont typeface="Arial" panose="020B0604020202020204" pitchFamily="34" charset="0"/>
                  <a:buChar char="•"/>
                </a:pPr>
                <a:r>
                  <a:rPr lang="en-US" dirty="0"/>
                  <a:t>Put your text here. Add an item description. Put your text here. Add an item description</a:t>
                </a:r>
              </a:p>
              <a:p>
                <a:pPr marL="180000" indent="-180000">
                  <a:spcAft>
                    <a:spcPts val="1200"/>
                  </a:spcAft>
                  <a:buFont typeface="Arial" panose="020B0604020202020204" pitchFamily="34" charset="0"/>
                  <a:buChar char="•"/>
                </a:pPr>
                <a:r>
                  <a:rPr lang="en-US" dirty="0"/>
                  <a:t>Put your text here. Add an item description</a:t>
                </a:r>
              </a:p>
              <a:p>
                <a:pPr marL="180000" indent="-180000">
                  <a:spcAft>
                    <a:spcPts val="1200"/>
                  </a:spcAft>
                  <a:buFont typeface="Arial" panose="020B0604020202020204" pitchFamily="34" charset="0"/>
                  <a:buChar char="•"/>
                </a:pPr>
                <a:r>
                  <a:rPr lang="en-US" dirty="0"/>
                  <a:t>Put your text here. Add an item description. Put your text here. Add an item description</a:t>
                </a:r>
              </a:p>
            </p:txBody>
          </p:sp>
        </p:grpSp>
      </p:grpSp>
      <p:grpSp>
        <p:nvGrpSpPr>
          <p:cNvPr id="38" name="Group 33">
            <a:extLst>
              <a:ext uri="{FF2B5EF4-FFF2-40B4-BE49-F238E27FC236}">
                <a16:creationId xmlns:a16="http://schemas.microsoft.com/office/drawing/2014/main" id="{21282D7A-0396-44AD-9040-E73D7A6BAC9B}"/>
              </a:ext>
            </a:extLst>
          </p:cNvPr>
          <p:cNvGrpSpPr/>
          <p:nvPr/>
        </p:nvGrpSpPr>
        <p:grpSpPr>
          <a:xfrm flipH="1">
            <a:off x="7970635" y="253243"/>
            <a:ext cx="4221365" cy="465514"/>
            <a:chOff x="0" y="1412875"/>
            <a:chExt cx="6456317" cy="857806"/>
          </a:xfrm>
        </p:grpSpPr>
        <p:sp>
          <p:nvSpPr>
            <p:cNvPr id="39" name="Freeform: Shape 34">
              <a:extLst>
                <a:ext uri="{FF2B5EF4-FFF2-40B4-BE49-F238E27FC236}">
                  <a16:creationId xmlns:a16="http://schemas.microsoft.com/office/drawing/2014/main" id="{6B122CCF-6B70-4DC9-BDC8-66AAA85BD89D}"/>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40" name="Freeform: Shape 35">
              <a:extLst>
                <a:ext uri="{FF2B5EF4-FFF2-40B4-BE49-F238E27FC236}">
                  <a16:creationId xmlns:a16="http://schemas.microsoft.com/office/drawing/2014/main" id="{BE222FAD-80EE-40E1-A557-D8704F20FC5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48" name="Group 47">
            <a:extLst>
              <a:ext uri="{FF2B5EF4-FFF2-40B4-BE49-F238E27FC236}">
                <a16:creationId xmlns:a16="http://schemas.microsoft.com/office/drawing/2014/main" id="{879DFA83-F4AD-4F1A-83D3-AF183CA7BAAE}"/>
              </a:ext>
            </a:extLst>
          </p:cNvPr>
          <p:cNvGrpSpPr/>
          <p:nvPr/>
        </p:nvGrpSpPr>
        <p:grpSpPr>
          <a:xfrm>
            <a:off x="635076" y="1349651"/>
            <a:ext cx="2624470" cy="4619111"/>
            <a:chOff x="635076" y="1349651"/>
            <a:chExt cx="2624470" cy="4619111"/>
          </a:xfrm>
        </p:grpSpPr>
        <p:sp>
          <p:nvSpPr>
            <p:cNvPr id="15" name="Rectangle 14">
              <a:extLst>
                <a:ext uri="{FF2B5EF4-FFF2-40B4-BE49-F238E27FC236}">
                  <a16:creationId xmlns:a16="http://schemas.microsoft.com/office/drawing/2014/main" id="{EBA12A0F-0307-4F1B-9D89-94B37A8879D0}"/>
                </a:ext>
              </a:extLst>
            </p:cNvPr>
            <p:cNvSpPr/>
            <p:nvPr/>
          </p:nvSpPr>
          <p:spPr>
            <a:xfrm>
              <a:off x="2837681" y="1807311"/>
              <a:ext cx="168219" cy="3294810"/>
            </a:xfrm>
            <a:prstGeom prst="rect">
              <a:avLst/>
            </a:prstGeom>
            <a:solidFill>
              <a:schemeClr val="tx1">
                <a:lumMod val="85000"/>
                <a:lumOff val="1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12">
              <a:extLst>
                <a:ext uri="{FF2B5EF4-FFF2-40B4-BE49-F238E27FC236}">
                  <a16:creationId xmlns:a16="http://schemas.microsoft.com/office/drawing/2014/main" id="{1CFBB155-508A-49AD-97F9-C217D714AE57}"/>
                </a:ext>
              </a:extLst>
            </p:cNvPr>
            <p:cNvSpPr>
              <a:spLocks noChangeAspect="1" noEditPoints="1"/>
            </p:cNvSpPr>
            <p:nvPr/>
          </p:nvSpPr>
          <p:spPr bwMode="auto">
            <a:xfrm>
              <a:off x="635076" y="1349651"/>
              <a:ext cx="2624470" cy="4619111"/>
            </a:xfrm>
            <a:custGeom>
              <a:avLst/>
              <a:gdLst>
                <a:gd name="T0" fmla="*/ 1100 w 2226"/>
                <a:gd name="T1" fmla="*/ 3315 h 3920"/>
                <a:gd name="T2" fmla="*/ 1283 w 2226"/>
                <a:gd name="T3" fmla="*/ 3499 h 3920"/>
                <a:gd name="T4" fmla="*/ 1100 w 2226"/>
                <a:gd name="T5" fmla="*/ 3683 h 3920"/>
                <a:gd name="T6" fmla="*/ 916 w 2226"/>
                <a:gd name="T7" fmla="*/ 3499 h 3920"/>
                <a:gd name="T8" fmla="*/ 1100 w 2226"/>
                <a:gd name="T9" fmla="*/ 3315 h 3920"/>
                <a:gd name="T10" fmla="*/ 209 w 2226"/>
                <a:gd name="T11" fmla="*/ 3183 h 3920"/>
                <a:gd name="T12" fmla="*/ 1990 w 2226"/>
                <a:gd name="T13" fmla="*/ 3183 h 3920"/>
                <a:gd name="T14" fmla="*/ 1990 w 2226"/>
                <a:gd name="T15" fmla="*/ 395 h 3920"/>
                <a:gd name="T16" fmla="*/ 209 w 2226"/>
                <a:gd name="T17" fmla="*/ 395 h 3920"/>
                <a:gd name="T18" fmla="*/ 209 w 2226"/>
                <a:gd name="T19" fmla="*/ 3183 h 3920"/>
                <a:gd name="T20" fmla="*/ 0 w 2226"/>
                <a:gd name="T21" fmla="*/ 794 h 3920"/>
                <a:gd name="T22" fmla="*/ 0 w 2226"/>
                <a:gd name="T23" fmla="*/ 1004 h 3920"/>
                <a:gd name="T24" fmla="*/ 0 w 2226"/>
                <a:gd name="T25" fmla="*/ 1191 h 3920"/>
                <a:gd name="T26" fmla="*/ 0 w 2226"/>
                <a:gd name="T27" fmla="*/ 3710 h 3920"/>
                <a:gd name="T28" fmla="*/ 209 w 2226"/>
                <a:gd name="T29" fmla="*/ 3920 h 3920"/>
                <a:gd name="T30" fmla="*/ 1990 w 2226"/>
                <a:gd name="T31" fmla="*/ 3920 h 3920"/>
                <a:gd name="T32" fmla="*/ 2226 w 2226"/>
                <a:gd name="T33" fmla="*/ 3710 h 3920"/>
                <a:gd name="T34" fmla="*/ 2226 w 2226"/>
                <a:gd name="T35" fmla="*/ 237 h 3920"/>
                <a:gd name="T36" fmla="*/ 1990 w 2226"/>
                <a:gd name="T37" fmla="*/ 0 h 3920"/>
                <a:gd name="T38" fmla="*/ 209 w 2226"/>
                <a:gd name="T39" fmla="*/ 0 h 3920"/>
                <a:gd name="T40" fmla="*/ 0 w 2226"/>
                <a:gd name="T41" fmla="*/ 237 h 3920"/>
                <a:gd name="T42" fmla="*/ 0 w 2226"/>
                <a:gd name="T43" fmla="*/ 437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6" h="3920">
                  <a:moveTo>
                    <a:pt x="1100" y="3315"/>
                  </a:moveTo>
                  <a:cubicBezTo>
                    <a:pt x="1205" y="3315"/>
                    <a:pt x="1283" y="3394"/>
                    <a:pt x="1283" y="3499"/>
                  </a:cubicBezTo>
                  <a:cubicBezTo>
                    <a:pt x="1283" y="3604"/>
                    <a:pt x="1205" y="3683"/>
                    <a:pt x="1100" y="3683"/>
                  </a:cubicBezTo>
                  <a:cubicBezTo>
                    <a:pt x="995" y="3683"/>
                    <a:pt x="916" y="3604"/>
                    <a:pt x="916" y="3499"/>
                  </a:cubicBezTo>
                  <a:cubicBezTo>
                    <a:pt x="916" y="3394"/>
                    <a:pt x="995" y="3315"/>
                    <a:pt x="1100" y="3315"/>
                  </a:cubicBezTo>
                  <a:close/>
                  <a:moveTo>
                    <a:pt x="209" y="3183"/>
                  </a:moveTo>
                  <a:cubicBezTo>
                    <a:pt x="209" y="3183"/>
                    <a:pt x="209" y="3183"/>
                    <a:pt x="1990" y="3183"/>
                  </a:cubicBezTo>
                  <a:cubicBezTo>
                    <a:pt x="1990" y="395"/>
                    <a:pt x="1990" y="395"/>
                    <a:pt x="1990" y="395"/>
                  </a:cubicBezTo>
                  <a:cubicBezTo>
                    <a:pt x="1990" y="395"/>
                    <a:pt x="1990" y="395"/>
                    <a:pt x="209" y="395"/>
                  </a:cubicBezTo>
                  <a:cubicBezTo>
                    <a:pt x="209" y="395"/>
                    <a:pt x="209" y="395"/>
                    <a:pt x="209" y="3183"/>
                  </a:cubicBezTo>
                  <a:close/>
                  <a:moveTo>
                    <a:pt x="0" y="794"/>
                  </a:moveTo>
                  <a:cubicBezTo>
                    <a:pt x="0" y="866"/>
                    <a:pt x="0" y="936"/>
                    <a:pt x="0" y="1004"/>
                  </a:cubicBezTo>
                  <a:moveTo>
                    <a:pt x="0" y="1191"/>
                  </a:moveTo>
                  <a:cubicBezTo>
                    <a:pt x="0" y="3710"/>
                    <a:pt x="0" y="3710"/>
                    <a:pt x="0" y="3710"/>
                  </a:cubicBezTo>
                  <a:cubicBezTo>
                    <a:pt x="0" y="3815"/>
                    <a:pt x="105" y="3920"/>
                    <a:pt x="209" y="3920"/>
                  </a:cubicBezTo>
                  <a:cubicBezTo>
                    <a:pt x="1990" y="3920"/>
                    <a:pt x="1990" y="3920"/>
                    <a:pt x="1990" y="3920"/>
                  </a:cubicBezTo>
                  <a:cubicBezTo>
                    <a:pt x="2121" y="3920"/>
                    <a:pt x="2226" y="3815"/>
                    <a:pt x="2226" y="3710"/>
                  </a:cubicBezTo>
                  <a:cubicBezTo>
                    <a:pt x="2226" y="237"/>
                    <a:pt x="2226" y="237"/>
                    <a:pt x="2226" y="237"/>
                  </a:cubicBezTo>
                  <a:cubicBezTo>
                    <a:pt x="2226" y="105"/>
                    <a:pt x="2121" y="0"/>
                    <a:pt x="1990" y="0"/>
                  </a:cubicBezTo>
                  <a:cubicBezTo>
                    <a:pt x="209" y="0"/>
                    <a:pt x="209" y="0"/>
                    <a:pt x="209" y="0"/>
                  </a:cubicBezTo>
                  <a:cubicBezTo>
                    <a:pt x="105" y="0"/>
                    <a:pt x="0" y="105"/>
                    <a:pt x="0" y="237"/>
                  </a:cubicBezTo>
                  <a:cubicBezTo>
                    <a:pt x="0" y="305"/>
                    <a:pt x="0" y="372"/>
                    <a:pt x="0" y="437"/>
                  </a:cubicBezTo>
                </a:path>
              </a:pathLst>
            </a:custGeom>
            <a:solidFill>
              <a:schemeClr val="bg1"/>
            </a:solidFill>
            <a:ln w="38100">
              <a:solidFill>
                <a:schemeClr val="bg2">
                  <a:lumMod val="75000"/>
                </a:schemeClr>
              </a:solid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grpSp>
    </p:spTree>
    <p:extLst>
      <p:ext uri="{BB962C8B-B14F-4D97-AF65-F5344CB8AC3E}">
        <p14:creationId xmlns:p14="http://schemas.microsoft.com/office/powerpoint/2010/main" val="86700074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6B9E6656-C084-4694-98D7-C27C934D6B0E}"/>
              </a:ext>
            </a:extLst>
          </p:cNvPr>
          <p:cNvGrpSpPr/>
          <p:nvPr/>
        </p:nvGrpSpPr>
        <p:grpSpPr>
          <a:xfrm>
            <a:off x="935533" y="3074699"/>
            <a:ext cx="4023817" cy="2179926"/>
            <a:chOff x="943153" y="3074699"/>
            <a:chExt cx="4007029" cy="2160000"/>
          </a:xfrm>
        </p:grpSpPr>
        <p:grpSp>
          <p:nvGrpSpPr>
            <p:cNvPr id="25" name="Group 24">
              <a:extLst>
                <a:ext uri="{FF2B5EF4-FFF2-40B4-BE49-F238E27FC236}">
                  <a16:creationId xmlns:a16="http://schemas.microsoft.com/office/drawing/2014/main" id="{49890270-2640-47B4-A92E-BFB04625564F}"/>
                </a:ext>
              </a:extLst>
            </p:cNvPr>
            <p:cNvGrpSpPr/>
            <p:nvPr/>
          </p:nvGrpSpPr>
          <p:grpSpPr>
            <a:xfrm>
              <a:off x="4007768" y="3074699"/>
              <a:ext cx="942414" cy="2160000"/>
              <a:chOff x="4007768" y="3074699"/>
              <a:chExt cx="942414" cy="2170401"/>
            </a:xfrm>
          </p:grpSpPr>
          <p:sp>
            <p:nvSpPr>
              <p:cNvPr id="55" name="Rectangle 54">
                <a:extLst>
                  <a:ext uri="{FF2B5EF4-FFF2-40B4-BE49-F238E27FC236}">
                    <a16:creationId xmlns:a16="http://schemas.microsoft.com/office/drawing/2014/main" id="{77702B9E-0147-47F6-8DB6-11A59D329269}"/>
                  </a:ext>
                </a:extLst>
              </p:cNvPr>
              <p:cNvSpPr/>
              <p:nvPr/>
            </p:nvSpPr>
            <p:spPr>
              <a:xfrm>
                <a:off x="4007768" y="3074699"/>
                <a:ext cx="942414" cy="72346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13E537C3-3167-4CB5-AD25-09A4EE8F5CA6}"/>
                  </a:ext>
                </a:extLst>
              </p:cNvPr>
              <p:cNvSpPr/>
              <p:nvPr/>
            </p:nvSpPr>
            <p:spPr>
              <a:xfrm>
                <a:off x="4007768" y="3798166"/>
                <a:ext cx="942414" cy="7234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ectangle 52">
                <a:extLst>
                  <a:ext uri="{FF2B5EF4-FFF2-40B4-BE49-F238E27FC236}">
                    <a16:creationId xmlns:a16="http://schemas.microsoft.com/office/drawing/2014/main" id="{9D75EB3A-DBA1-44C7-A2A4-6D75E82BBBD2}"/>
                  </a:ext>
                </a:extLst>
              </p:cNvPr>
              <p:cNvSpPr/>
              <p:nvPr/>
            </p:nvSpPr>
            <p:spPr>
              <a:xfrm>
                <a:off x="4007768" y="4521633"/>
                <a:ext cx="942414" cy="7234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 name="Group 25">
              <a:extLst>
                <a:ext uri="{FF2B5EF4-FFF2-40B4-BE49-F238E27FC236}">
                  <a16:creationId xmlns:a16="http://schemas.microsoft.com/office/drawing/2014/main" id="{7BCBED3E-D240-4950-8CEA-99E29D4F3648}"/>
                </a:ext>
              </a:extLst>
            </p:cNvPr>
            <p:cNvGrpSpPr/>
            <p:nvPr/>
          </p:nvGrpSpPr>
          <p:grpSpPr>
            <a:xfrm>
              <a:off x="943153" y="3074699"/>
              <a:ext cx="3064615" cy="2160000"/>
              <a:chOff x="938436" y="3079676"/>
              <a:chExt cx="3064615" cy="2155470"/>
            </a:xfrm>
          </p:grpSpPr>
          <p:sp>
            <p:nvSpPr>
              <p:cNvPr id="22" name="Rectangle 21">
                <a:extLst>
                  <a:ext uri="{FF2B5EF4-FFF2-40B4-BE49-F238E27FC236}">
                    <a16:creationId xmlns:a16="http://schemas.microsoft.com/office/drawing/2014/main" id="{9AA30BF1-ABC6-4CC0-BF9E-FFDC0D5CFE5E}"/>
                  </a:ext>
                </a:extLst>
              </p:cNvPr>
              <p:cNvSpPr/>
              <p:nvPr/>
            </p:nvSpPr>
            <p:spPr>
              <a:xfrm>
                <a:off x="938436" y="3079676"/>
                <a:ext cx="3064615" cy="71849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r"/>
                <a:r>
                  <a:rPr lang="en-US" dirty="0">
                    <a:solidFill>
                      <a:schemeClr val="tx1"/>
                    </a:solidFill>
                  </a:rPr>
                  <a:t>Category 1</a:t>
                </a:r>
              </a:p>
              <a:p>
                <a:pPr algn="r"/>
                <a:r>
                  <a:rPr lang="en-US" sz="1600" dirty="0">
                    <a:solidFill>
                      <a:schemeClr val="tx1"/>
                    </a:solidFill>
                  </a:rPr>
                  <a:t>e.g. Male Respondents</a:t>
                </a:r>
              </a:p>
            </p:txBody>
          </p:sp>
          <p:sp>
            <p:nvSpPr>
              <p:cNvPr id="56" name="Rectangle 55">
                <a:extLst>
                  <a:ext uri="{FF2B5EF4-FFF2-40B4-BE49-F238E27FC236}">
                    <a16:creationId xmlns:a16="http://schemas.microsoft.com/office/drawing/2014/main" id="{0EAB8058-CA77-4ADF-B7CD-27A74C510345}"/>
                  </a:ext>
                </a:extLst>
              </p:cNvPr>
              <p:cNvSpPr/>
              <p:nvPr/>
            </p:nvSpPr>
            <p:spPr>
              <a:xfrm>
                <a:off x="938436" y="3798166"/>
                <a:ext cx="3064615" cy="7184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r"/>
                <a:r>
                  <a:rPr lang="en-US" dirty="0">
                    <a:solidFill>
                      <a:schemeClr val="tx1"/>
                    </a:solidFill>
                  </a:rPr>
                  <a:t>Category 2 </a:t>
                </a:r>
                <a:br>
                  <a:rPr lang="en-US" dirty="0">
                    <a:solidFill>
                      <a:schemeClr val="tx1"/>
                    </a:solidFill>
                  </a:rPr>
                </a:br>
                <a:r>
                  <a:rPr lang="en-US" sz="1600" dirty="0">
                    <a:solidFill>
                      <a:schemeClr val="tx1"/>
                    </a:solidFill>
                  </a:rPr>
                  <a:t>e.g. Female Respondents</a:t>
                </a:r>
                <a:endParaRPr lang="en-US" dirty="0">
                  <a:solidFill>
                    <a:schemeClr val="tx1"/>
                  </a:solidFill>
                </a:endParaRPr>
              </a:p>
            </p:txBody>
          </p:sp>
          <p:sp>
            <p:nvSpPr>
              <p:cNvPr id="57" name="Rectangle 56">
                <a:extLst>
                  <a:ext uri="{FF2B5EF4-FFF2-40B4-BE49-F238E27FC236}">
                    <a16:creationId xmlns:a16="http://schemas.microsoft.com/office/drawing/2014/main" id="{65F5D749-13A5-4E1F-8C5C-4FDB8D4C8DF6}"/>
                  </a:ext>
                </a:extLst>
              </p:cNvPr>
              <p:cNvSpPr/>
              <p:nvPr/>
            </p:nvSpPr>
            <p:spPr>
              <a:xfrm>
                <a:off x="938436" y="4516656"/>
                <a:ext cx="3064615" cy="71849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rIns="216000" rtlCol="0" anchor="ctr"/>
              <a:lstStyle/>
              <a:p>
                <a:pPr algn="r"/>
                <a:r>
                  <a:rPr lang="en-US" dirty="0">
                    <a:solidFill>
                      <a:schemeClr val="tx1"/>
                    </a:solidFill>
                  </a:rPr>
                  <a:t>Category 3</a:t>
                </a:r>
              </a:p>
              <a:p>
                <a:pPr algn="r"/>
                <a:r>
                  <a:rPr lang="en-US" sz="1600" dirty="0">
                    <a:solidFill>
                      <a:schemeClr val="tx1"/>
                    </a:solidFill>
                  </a:rPr>
                  <a:t>e.g. Unspecified Respondents</a:t>
                </a:r>
              </a:p>
            </p:txBody>
          </p:sp>
        </p:grpSp>
      </p:grpSp>
      <p:sp>
        <p:nvSpPr>
          <p:cNvPr id="2" name="Title 1">
            <a:extLst>
              <a:ext uri="{FF2B5EF4-FFF2-40B4-BE49-F238E27FC236}">
                <a16:creationId xmlns:a16="http://schemas.microsoft.com/office/drawing/2014/main" id="{10DA79BA-AC12-4770-B9C2-EAC1F0F3C6EE}"/>
              </a:ext>
            </a:extLst>
          </p:cNvPr>
          <p:cNvSpPr>
            <a:spLocks noGrp="1"/>
          </p:cNvSpPr>
          <p:nvPr>
            <p:ph type="title"/>
          </p:nvPr>
        </p:nvSpPr>
        <p:spPr>
          <a:xfrm>
            <a:off x="623889" y="0"/>
            <a:ext cx="7278323" cy="972000"/>
          </a:xfrm>
        </p:spPr>
        <p:txBody>
          <a:bodyPr>
            <a:normAutofit fontScale="90000"/>
          </a:bodyPr>
          <a:lstStyle/>
          <a:p>
            <a:r>
              <a:rPr lang="en-US" dirty="0"/>
              <a:t>Monitor Graphics Comparison Bar Chart </a:t>
            </a:r>
            <a:br>
              <a:rPr lang="en-US" dirty="0"/>
            </a:br>
            <a:r>
              <a:rPr lang="en-US" sz="2200" dirty="0"/>
              <a:t>Data-driven Mockup for 3 Horizontal Categories</a:t>
            </a:r>
            <a:endParaRPr lang="en-US" dirty="0"/>
          </a:p>
        </p:txBody>
      </p:sp>
      <p:grpSp>
        <p:nvGrpSpPr>
          <p:cNvPr id="38" name="Group 33">
            <a:extLst>
              <a:ext uri="{FF2B5EF4-FFF2-40B4-BE49-F238E27FC236}">
                <a16:creationId xmlns:a16="http://schemas.microsoft.com/office/drawing/2014/main" id="{21282D7A-0396-44AD-9040-E73D7A6BAC9B}"/>
              </a:ext>
            </a:extLst>
          </p:cNvPr>
          <p:cNvGrpSpPr/>
          <p:nvPr/>
        </p:nvGrpSpPr>
        <p:grpSpPr>
          <a:xfrm flipH="1">
            <a:off x="7970635" y="253243"/>
            <a:ext cx="4221365" cy="465514"/>
            <a:chOff x="0" y="1412875"/>
            <a:chExt cx="6456317" cy="857806"/>
          </a:xfrm>
        </p:grpSpPr>
        <p:sp>
          <p:nvSpPr>
            <p:cNvPr id="39" name="Freeform: Shape 34">
              <a:extLst>
                <a:ext uri="{FF2B5EF4-FFF2-40B4-BE49-F238E27FC236}">
                  <a16:creationId xmlns:a16="http://schemas.microsoft.com/office/drawing/2014/main" id="{6B122CCF-6B70-4DC9-BDC8-66AAA85BD89D}"/>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40" name="Freeform: Shape 35">
              <a:extLst>
                <a:ext uri="{FF2B5EF4-FFF2-40B4-BE49-F238E27FC236}">
                  <a16:creationId xmlns:a16="http://schemas.microsoft.com/office/drawing/2014/main" id="{BE222FAD-80EE-40E1-A557-D8704F20FC5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24" name="Group 23">
            <a:extLst>
              <a:ext uri="{FF2B5EF4-FFF2-40B4-BE49-F238E27FC236}">
                <a16:creationId xmlns:a16="http://schemas.microsoft.com/office/drawing/2014/main" id="{094AA7E9-220B-485C-AE1B-923C6FA9D3F6}"/>
              </a:ext>
            </a:extLst>
          </p:cNvPr>
          <p:cNvGrpSpPr/>
          <p:nvPr/>
        </p:nvGrpSpPr>
        <p:grpSpPr>
          <a:xfrm>
            <a:off x="622489" y="1144343"/>
            <a:ext cx="10947022" cy="1630008"/>
            <a:chOff x="622489" y="5214115"/>
            <a:chExt cx="10947022" cy="1630008"/>
          </a:xfrm>
        </p:grpSpPr>
        <p:grpSp>
          <p:nvGrpSpPr>
            <p:cNvPr id="46" name="Group 1">
              <a:extLst>
                <a:ext uri="{FF2B5EF4-FFF2-40B4-BE49-F238E27FC236}">
                  <a16:creationId xmlns:a16="http://schemas.microsoft.com/office/drawing/2014/main" id="{2EC7F69F-6363-4D19-B855-821AC8E72EB4}"/>
                </a:ext>
              </a:extLst>
            </p:cNvPr>
            <p:cNvGrpSpPr/>
            <p:nvPr/>
          </p:nvGrpSpPr>
          <p:grpSpPr>
            <a:xfrm>
              <a:off x="622489" y="6381363"/>
              <a:ext cx="10947022" cy="462760"/>
              <a:chOff x="622489" y="6381363"/>
              <a:chExt cx="10947022" cy="462760"/>
            </a:xfrm>
          </p:grpSpPr>
          <p:cxnSp>
            <p:nvCxnSpPr>
              <p:cNvPr id="49" name="Straight Connector 48">
                <a:extLst>
                  <a:ext uri="{FF2B5EF4-FFF2-40B4-BE49-F238E27FC236}">
                    <a16:creationId xmlns:a16="http://schemas.microsoft.com/office/drawing/2014/main" id="{7BC8A836-C01B-4FB8-86DA-358143E0F62E}"/>
                  </a:ext>
                </a:extLst>
              </p:cNvPr>
              <p:cNvCxnSpPr/>
              <p:nvPr/>
            </p:nvCxnSpPr>
            <p:spPr>
              <a:xfrm>
                <a:off x="622489" y="6612742"/>
                <a:ext cx="10947022" cy="0"/>
              </a:xfrm>
              <a:prstGeom prst="line">
                <a:avLst/>
              </a:prstGeom>
              <a:ln w="44450" cap="rnd">
                <a:solidFill>
                  <a:schemeClr val="bg2">
                    <a:lumMod val="75000"/>
                  </a:schemeClr>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Double Bracket 49">
                <a:extLst>
                  <a:ext uri="{FF2B5EF4-FFF2-40B4-BE49-F238E27FC236}">
                    <a16:creationId xmlns:a16="http://schemas.microsoft.com/office/drawing/2014/main" id="{9E795A29-60D0-4D86-B934-45D4D4069A5A}"/>
                  </a:ext>
                </a:extLst>
              </p:cNvPr>
              <p:cNvSpPr/>
              <p:nvPr/>
            </p:nvSpPr>
            <p:spPr>
              <a:xfrm>
                <a:off x="2640710" y="6381363"/>
                <a:ext cx="6793576" cy="462760"/>
              </a:xfrm>
              <a:prstGeom prst="bracketPair">
                <a:avLst>
                  <a:gd name="adj" fmla="val 0"/>
                </a:avLst>
              </a:prstGeom>
              <a:solidFill>
                <a:schemeClr val="bg1"/>
              </a:solidFill>
              <a:ln w="34925">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Write your chart title here…</a:t>
                </a:r>
              </a:p>
            </p:txBody>
          </p:sp>
        </p:grpSp>
        <p:sp>
          <p:nvSpPr>
            <p:cNvPr id="51" name="Dowolny kształt 3">
              <a:extLst>
                <a:ext uri="{FF2B5EF4-FFF2-40B4-BE49-F238E27FC236}">
                  <a16:creationId xmlns:a16="http://schemas.microsoft.com/office/drawing/2014/main" id="{6B19D70A-042E-4820-AD92-2A959891BDCC}"/>
                </a:ext>
              </a:extLst>
            </p:cNvPr>
            <p:cNvSpPr/>
            <p:nvPr/>
          </p:nvSpPr>
          <p:spPr>
            <a:xfrm>
              <a:off x="797195" y="5214115"/>
              <a:ext cx="10627397" cy="1083940"/>
            </a:xfrm>
            <a:custGeom>
              <a:avLst/>
              <a:gdLst>
                <a:gd name="connsiteX0" fmla="*/ 0 w 2025840"/>
                <a:gd name="connsiteY0" fmla="*/ 0 h 1215504"/>
                <a:gd name="connsiteX1" fmla="*/ 2025840 w 2025840"/>
                <a:gd name="connsiteY1" fmla="*/ 0 h 1215504"/>
                <a:gd name="connsiteX2" fmla="*/ 2025840 w 2025840"/>
                <a:gd name="connsiteY2" fmla="*/ 1215504 h 1215504"/>
                <a:gd name="connsiteX3" fmla="*/ 0 w 2025840"/>
                <a:gd name="connsiteY3" fmla="*/ 1215504 h 1215504"/>
                <a:gd name="connsiteX4" fmla="*/ 0 w 2025840"/>
                <a:gd name="connsiteY4" fmla="*/ 0 h 121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40" h="1215504">
                  <a:moveTo>
                    <a:pt x="0" y="0"/>
                  </a:moveTo>
                  <a:lnTo>
                    <a:pt x="2025840" y="0"/>
                  </a:lnTo>
                  <a:lnTo>
                    <a:pt x="2025840" y="1215504"/>
                  </a:lnTo>
                  <a:lnTo>
                    <a:pt x="0" y="1215504"/>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1910" tIns="41910" rIns="41910" bIns="41910" numCol="1" spcCol="1270" anchor="t" anchorCtr="0">
              <a:noAutofit/>
            </a:bodyPr>
            <a:lstStyle/>
            <a:p>
              <a:pPr defTabSz="488950">
                <a:spcBef>
                  <a:spcPct val="0"/>
                </a:spcBef>
                <a:spcAft>
                  <a:spcPct val="35000"/>
                </a:spcAft>
              </a:pPr>
              <a:r>
                <a:rPr lang="en-US" sz="1600" dirty="0">
                  <a:solidFill>
                    <a:schemeClr val="tx1"/>
                  </a:solidFill>
                  <a:ea typeface="Lato Regular"/>
                  <a:cs typeface="Lato Regular"/>
                  <a:sym typeface="Lato Regular"/>
                </a:rPr>
                <a:t>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 Write your text here. This is a place for your text.</a:t>
              </a:r>
            </a:p>
          </p:txBody>
        </p:sp>
      </p:grpSp>
      <p:graphicFrame>
        <p:nvGraphicFramePr>
          <p:cNvPr id="11" name="Chart 47">
            <a:extLst>
              <a:ext uri="{FF2B5EF4-FFF2-40B4-BE49-F238E27FC236}">
                <a16:creationId xmlns:a16="http://schemas.microsoft.com/office/drawing/2014/main" id="{3FC10BDA-57B1-483D-8291-04E467505B4D}"/>
              </a:ext>
            </a:extLst>
          </p:cNvPr>
          <p:cNvGraphicFramePr/>
          <p:nvPr/>
        </p:nvGraphicFramePr>
        <p:xfrm>
          <a:off x="4810125" y="2933700"/>
          <a:ext cx="6460141" cy="2457450"/>
        </p:xfrm>
        <a:graphic>
          <a:graphicData uri="http://schemas.openxmlformats.org/drawingml/2006/chart">
            <c:chart xmlns:c="http://schemas.openxmlformats.org/drawingml/2006/chart" xmlns:r="http://schemas.openxmlformats.org/officeDocument/2006/relationships" r:id="rId2"/>
          </a:graphicData>
        </a:graphic>
      </p:graphicFrame>
      <p:sp>
        <p:nvSpPr>
          <p:cNvPr id="52" name="Rectangle 51">
            <a:extLst>
              <a:ext uri="{FF2B5EF4-FFF2-40B4-BE49-F238E27FC236}">
                <a16:creationId xmlns:a16="http://schemas.microsoft.com/office/drawing/2014/main" id="{6B232D1D-FC69-4B4D-8EE1-FB787FB6F7E8}"/>
              </a:ext>
            </a:extLst>
          </p:cNvPr>
          <p:cNvSpPr/>
          <p:nvPr/>
        </p:nvSpPr>
        <p:spPr>
          <a:xfrm>
            <a:off x="4875943" y="3074699"/>
            <a:ext cx="83407" cy="2179926"/>
          </a:xfrm>
          <a:prstGeom prst="rect">
            <a:avLst/>
          </a:prstGeom>
          <a:solidFill>
            <a:schemeClr val="tx1">
              <a:lumMod val="85000"/>
              <a:lumOff val="1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5">
            <a:extLst>
              <a:ext uri="{FF2B5EF4-FFF2-40B4-BE49-F238E27FC236}">
                <a16:creationId xmlns:a16="http://schemas.microsoft.com/office/drawing/2014/main" id="{8E9AF7EA-B08F-49A5-BAB5-055882D7FA6A}"/>
              </a:ext>
            </a:extLst>
          </p:cNvPr>
          <p:cNvSpPr>
            <a:spLocks noChangeAspect="1" noEditPoints="1"/>
          </p:cNvSpPr>
          <p:nvPr/>
        </p:nvSpPr>
        <p:spPr bwMode="auto">
          <a:xfrm>
            <a:off x="921734" y="3061952"/>
            <a:ext cx="4039684" cy="3234603"/>
          </a:xfrm>
          <a:custGeom>
            <a:avLst/>
            <a:gdLst>
              <a:gd name="T0" fmla="*/ 0 w 1695"/>
              <a:gd name="T1" fmla="*/ 75 h 1356"/>
              <a:gd name="T2" fmla="*/ 0 w 1695"/>
              <a:gd name="T3" fmla="*/ 12 h 1356"/>
              <a:gd name="T4" fmla="*/ 4 w 1695"/>
              <a:gd name="T5" fmla="*/ 4 h 1356"/>
              <a:gd name="T6" fmla="*/ 12 w 1695"/>
              <a:gd name="T7" fmla="*/ 0 h 1356"/>
              <a:gd name="T8" fmla="*/ 1683 w 1695"/>
              <a:gd name="T9" fmla="*/ 0 h 1356"/>
              <a:gd name="T10" fmla="*/ 1692 w 1695"/>
              <a:gd name="T11" fmla="*/ 4 h 1356"/>
              <a:gd name="T12" fmla="*/ 1695 w 1695"/>
              <a:gd name="T13" fmla="*/ 12 h 1356"/>
              <a:gd name="T14" fmla="*/ 1695 w 1695"/>
              <a:gd name="T15" fmla="*/ 1086 h 1356"/>
              <a:gd name="T16" fmla="*/ 1692 w 1695"/>
              <a:gd name="T17" fmla="*/ 1095 h 1356"/>
              <a:gd name="T18" fmla="*/ 1683 w 1695"/>
              <a:gd name="T19" fmla="*/ 1099 h 1356"/>
              <a:gd name="T20" fmla="*/ 12 w 1695"/>
              <a:gd name="T21" fmla="*/ 1099 h 1356"/>
              <a:gd name="T22" fmla="*/ 0 w 1695"/>
              <a:gd name="T23" fmla="*/ 1086 h 1356"/>
              <a:gd name="T24" fmla="*/ 0 w 1695"/>
              <a:gd name="T25" fmla="*/ 232 h 1356"/>
              <a:gd name="T26" fmla="*/ 1248 w 1695"/>
              <a:gd name="T27" fmla="*/ 1356 h 1356"/>
              <a:gd name="T28" fmla="*/ 454 w 1695"/>
              <a:gd name="T29" fmla="*/ 1356 h 1356"/>
              <a:gd name="T30" fmla="*/ 851 w 1695"/>
              <a:gd name="T31" fmla="*/ 1224 h 1356"/>
              <a:gd name="T32" fmla="*/ 851 w 1695"/>
              <a:gd name="T33" fmla="*/ 1343 h 1356"/>
              <a:gd name="T34" fmla="*/ 1695 w 1695"/>
              <a:gd name="T35" fmla="*/ 917 h 1356"/>
              <a:gd name="T36" fmla="*/ 6 w 1695"/>
              <a:gd name="T37" fmla="*/ 917 h 1356"/>
              <a:gd name="T38" fmla="*/ 1567 w 1695"/>
              <a:gd name="T39" fmla="*/ 1011 h 1356"/>
              <a:gd name="T40" fmla="*/ 1567 w 1695"/>
              <a:gd name="T41" fmla="*/ 1011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5" h="1356">
                <a:moveTo>
                  <a:pt x="0" y="75"/>
                </a:moveTo>
                <a:cubicBezTo>
                  <a:pt x="0" y="12"/>
                  <a:pt x="0" y="12"/>
                  <a:pt x="0" y="12"/>
                </a:cubicBezTo>
                <a:cubicBezTo>
                  <a:pt x="0" y="9"/>
                  <a:pt x="1" y="6"/>
                  <a:pt x="4" y="4"/>
                </a:cubicBezTo>
                <a:cubicBezTo>
                  <a:pt x="6" y="1"/>
                  <a:pt x="9" y="0"/>
                  <a:pt x="12" y="0"/>
                </a:cubicBezTo>
                <a:cubicBezTo>
                  <a:pt x="158" y="0"/>
                  <a:pt x="1537" y="0"/>
                  <a:pt x="1683" y="0"/>
                </a:cubicBezTo>
                <a:cubicBezTo>
                  <a:pt x="1686" y="0"/>
                  <a:pt x="1689" y="1"/>
                  <a:pt x="1692" y="4"/>
                </a:cubicBezTo>
                <a:cubicBezTo>
                  <a:pt x="1694" y="6"/>
                  <a:pt x="1695" y="9"/>
                  <a:pt x="1695" y="12"/>
                </a:cubicBezTo>
                <a:cubicBezTo>
                  <a:pt x="1695" y="126"/>
                  <a:pt x="1695" y="973"/>
                  <a:pt x="1695" y="1086"/>
                </a:cubicBezTo>
                <a:cubicBezTo>
                  <a:pt x="1695" y="1089"/>
                  <a:pt x="1694" y="1093"/>
                  <a:pt x="1692" y="1095"/>
                </a:cubicBezTo>
                <a:cubicBezTo>
                  <a:pt x="1689" y="1097"/>
                  <a:pt x="1686" y="1099"/>
                  <a:pt x="1683" y="1099"/>
                </a:cubicBezTo>
                <a:cubicBezTo>
                  <a:pt x="1537" y="1099"/>
                  <a:pt x="158" y="1099"/>
                  <a:pt x="12" y="1099"/>
                </a:cubicBezTo>
                <a:cubicBezTo>
                  <a:pt x="6" y="1099"/>
                  <a:pt x="0" y="1093"/>
                  <a:pt x="0" y="1086"/>
                </a:cubicBezTo>
                <a:cubicBezTo>
                  <a:pt x="0" y="980"/>
                  <a:pt x="0" y="232"/>
                  <a:pt x="0" y="232"/>
                </a:cubicBezTo>
                <a:moveTo>
                  <a:pt x="1248" y="1356"/>
                </a:moveTo>
                <a:cubicBezTo>
                  <a:pt x="454" y="1356"/>
                  <a:pt x="454" y="1356"/>
                  <a:pt x="454" y="1356"/>
                </a:cubicBezTo>
                <a:moveTo>
                  <a:pt x="851" y="1224"/>
                </a:moveTo>
                <a:cubicBezTo>
                  <a:pt x="851" y="1343"/>
                  <a:pt x="851" y="1343"/>
                  <a:pt x="851" y="1343"/>
                </a:cubicBezTo>
                <a:moveTo>
                  <a:pt x="1695" y="917"/>
                </a:moveTo>
                <a:cubicBezTo>
                  <a:pt x="6" y="917"/>
                  <a:pt x="6" y="917"/>
                  <a:pt x="6" y="917"/>
                </a:cubicBezTo>
                <a:moveTo>
                  <a:pt x="1567" y="1011"/>
                </a:moveTo>
                <a:cubicBezTo>
                  <a:pt x="1567" y="1011"/>
                  <a:pt x="1567" y="1011"/>
                  <a:pt x="1567" y="1011"/>
                </a:cubicBezTo>
              </a:path>
            </a:pathLst>
          </a:custGeom>
          <a:noFill/>
          <a:ln w="28575"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Graphic 4">
            <a:extLst>
              <a:ext uri="{FF2B5EF4-FFF2-40B4-BE49-F238E27FC236}">
                <a16:creationId xmlns:a16="http://schemas.microsoft.com/office/drawing/2014/main" id="{E11799FD-50B1-4B10-978E-9B443EFC75D1}"/>
              </a:ext>
            </a:extLst>
          </p:cNvPr>
          <p:cNvSpPr>
            <a:spLocks noChangeAspect="1"/>
          </p:cNvSpPr>
          <p:nvPr/>
        </p:nvSpPr>
        <p:spPr>
          <a:xfrm>
            <a:off x="4251322" y="3199698"/>
            <a:ext cx="434978" cy="475250"/>
          </a:xfrm>
          <a:custGeom>
            <a:avLst/>
            <a:gdLst>
              <a:gd name="connsiteX0" fmla="*/ 313 w 703932"/>
              <a:gd name="connsiteY0" fmla="*/ 741437 h 769104"/>
              <a:gd name="connsiteX1" fmla="*/ 25217 w 703932"/>
              <a:gd name="connsiteY1" fmla="*/ 557337 h 769104"/>
              <a:gd name="connsiteX2" fmla="*/ 108232 w 703932"/>
              <a:gd name="connsiteY2" fmla="*/ 474598 h 769104"/>
              <a:gd name="connsiteX3" fmla="*/ 187112 w 703932"/>
              <a:gd name="connsiteY3" fmla="*/ 441500 h 769104"/>
              <a:gd name="connsiteX4" fmla="*/ 270127 w 703932"/>
              <a:gd name="connsiteY4" fmla="*/ 385650 h 769104"/>
              <a:gd name="connsiteX5" fmla="*/ 245224 w 703932"/>
              <a:gd name="connsiteY5" fmla="*/ 300842 h 769104"/>
              <a:gd name="connsiteX6" fmla="*/ 222388 w 703932"/>
              <a:gd name="connsiteY6" fmla="*/ 261541 h 769104"/>
              <a:gd name="connsiteX7" fmla="*/ 218243 w 703932"/>
              <a:gd name="connsiteY7" fmla="*/ 164334 h 769104"/>
              <a:gd name="connsiteX8" fmla="*/ 220324 w 703932"/>
              <a:gd name="connsiteY8" fmla="*/ 94003 h 769104"/>
              <a:gd name="connsiteX9" fmla="*/ 255600 w 703932"/>
              <a:gd name="connsiteY9" fmla="*/ 40221 h 769104"/>
              <a:gd name="connsiteX10" fmla="*/ 282581 w 703932"/>
              <a:gd name="connsiteY10" fmla="*/ 23672 h 769104"/>
              <a:gd name="connsiteX11" fmla="*/ 334480 w 703932"/>
              <a:gd name="connsiteY11" fmla="*/ 919 h 769104"/>
              <a:gd name="connsiteX12" fmla="*/ 375983 w 703932"/>
              <a:gd name="connsiteY12" fmla="*/ 919 h 769104"/>
              <a:gd name="connsiteX13" fmla="*/ 434109 w 703932"/>
              <a:gd name="connsiteY13" fmla="*/ 19536 h 769104"/>
              <a:gd name="connsiteX14" fmla="*/ 492221 w 703932"/>
              <a:gd name="connsiteY14" fmla="*/ 83658 h 769104"/>
              <a:gd name="connsiteX15" fmla="*/ 498448 w 703932"/>
              <a:gd name="connsiteY15" fmla="*/ 125028 h 769104"/>
              <a:gd name="connsiteX16" fmla="*/ 496370 w 703932"/>
              <a:gd name="connsiteY16" fmla="*/ 164330 h 769104"/>
              <a:gd name="connsiteX17" fmla="*/ 502598 w 703932"/>
              <a:gd name="connsiteY17" fmla="*/ 211903 h 769104"/>
              <a:gd name="connsiteX18" fmla="*/ 467322 w 703932"/>
              <a:gd name="connsiteY18" fmla="*/ 300838 h 769104"/>
              <a:gd name="connsiteX19" fmla="*/ 450713 w 703932"/>
              <a:gd name="connsiteY19" fmla="*/ 360824 h 769104"/>
              <a:gd name="connsiteX20" fmla="*/ 463167 w 703932"/>
              <a:gd name="connsiteY20" fmla="*/ 414611 h 769104"/>
              <a:gd name="connsiteX21" fmla="*/ 537888 w 703932"/>
              <a:gd name="connsiteY21" fmla="*/ 453913 h 769104"/>
              <a:gd name="connsiteX22" fmla="*/ 639594 w 703932"/>
              <a:gd name="connsiteY22" fmla="*/ 503554 h 769104"/>
              <a:gd name="connsiteX23" fmla="*/ 687333 w 703932"/>
              <a:gd name="connsiteY23" fmla="*/ 578017 h 769104"/>
              <a:gd name="connsiteX24" fmla="*/ 703932 w 703932"/>
              <a:gd name="connsiteY24" fmla="*/ 739360 h 769104"/>
              <a:gd name="connsiteX25" fmla="*/ 313 w 703932"/>
              <a:gd name="connsiteY25" fmla="*/ 741437 h 769104"/>
              <a:gd name="connsiteX26" fmla="*/ 313 w 703932"/>
              <a:gd name="connsiteY26" fmla="*/ 741437 h 7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3932" h="769104">
                <a:moveTo>
                  <a:pt x="313" y="741437"/>
                </a:moveTo>
                <a:cubicBezTo>
                  <a:pt x="-1769" y="718684"/>
                  <a:pt x="6540" y="592502"/>
                  <a:pt x="25217" y="557337"/>
                </a:cubicBezTo>
                <a:cubicBezTo>
                  <a:pt x="41816" y="524239"/>
                  <a:pt x="83328" y="484942"/>
                  <a:pt x="108232" y="474598"/>
                </a:cubicBezTo>
                <a:cubicBezTo>
                  <a:pt x="139372" y="460117"/>
                  <a:pt x="174648" y="447709"/>
                  <a:pt x="187112" y="441500"/>
                </a:cubicBezTo>
                <a:cubicBezTo>
                  <a:pt x="199566" y="435296"/>
                  <a:pt x="265982" y="416679"/>
                  <a:pt x="270127" y="385650"/>
                </a:cubicBezTo>
                <a:cubicBezTo>
                  <a:pt x="274286" y="362897"/>
                  <a:pt x="259755" y="315318"/>
                  <a:pt x="245224" y="300842"/>
                </a:cubicBezTo>
                <a:cubicBezTo>
                  <a:pt x="234842" y="290498"/>
                  <a:pt x="226547" y="267745"/>
                  <a:pt x="222388" y="261541"/>
                </a:cubicBezTo>
                <a:cubicBezTo>
                  <a:pt x="220320" y="255332"/>
                  <a:pt x="201634" y="189155"/>
                  <a:pt x="218243" y="164334"/>
                </a:cubicBezTo>
                <a:cubicBezTo>
                  <a:pt x="218243" y="164334"/>
                  <a:pt x="212015" y="112620"/>
                  <a:pt x="220324" y="94003"/>
                </a:cubicBezTo>
                <a:cubicBezTo>
                  <a:pt x="228620" y="77454"/>
                  <a:pt x="247305" y="44361"/>
                  <a:pt x="255600" y="40221"/>
                </a:cubicBezTo>
                <a:cubicBezTo>
                  <a:pt x="263905" y="34017"/>
                  <a:pt x="276354" y="29881"/>
                  <a:pt x="282581" y="23672"/>
                </a:cubicBezTo>
                <a:cubicBezTo>
                  <a:pt x="292963" y="9191"/>
                  <a:pt x="324094" y="919"/>
                  <a:pt x="334480" y="919"/>
                </a:cubicBezTo>
                <a:cubicBezTo>
                  <a:pt x="349002" y="919"/>
                  <a:pt x="365611" y="-1149"/>
                  <a:pt x="375983" y="919"/>
                </a:cubicBezTo>
                <a:cubicBezTo>
                  <a:pt x="388437" y="2987"/>
                  <a:pt x="421645" y="11264"/>
                  <a:pt x="434109" y="19536"/>
                </a:cubicBezTo>
                <a:cubicBezTo>
                  <a:pt x="440336" y="23672"/>
                  <a:pt x="479766" y="44357"/>
                  <a:pt x="492221" y="83658"/>
                </a:cubicBezTo>
                <a:cubicBezTo>
                  <a:pt x="498448" y="106411"/>
                  <a:pt x="498448" y="125028"/>
                  <a:pt x="498448" y="125028"/>
                </a:cubicBezTo>
                <a:cubicBezTo>
                  <a:pt x="496370" y="164330"/>
                  <a:pt x="496370" y="164330"/>
                  <a:pt x="496370" y="164330"/>
                </a:cubicBezTo>
                <a:cubicBezTo>
                  <a:pt x="496370" y="164330"/>
                  <a:pt x="504675" y="185015"/>
                  <a:pt x="502598" y="211903"/>
                </a:cubicBezTo>
                <a:cubicBezTo>
                  <a:pt x="500530" y="245001"/>
                  <a:pt x="479771" y="284289"/>
                  <a:pt x="467322" y="300838"/>
                </a:cubicBezTo>
                <a:cubicBezTo>
                  <a:pt x="456935" y="329799"/>
                  <a:pt x="452790" y="333935"/>
                  <a:pt x="450713" y="360824"/>
                </a:cubicBezTo>
                <a:cubicBezTo>
                  <a:pt x="448636" y="387713"/>
                  <a:pt x="454858" y="404271"/>
                  <a:pt x="463167" y="414611"/>
                </a:cubicBezTo>
                <a:cubicBezTo>
                  <a:pt x="475617" y="427019"/>
                  <a:pt x="523356" y="449777"/>
                  <a:pt x="537888" y="453913"/>
                </a:cubicBezTo>
                <a:cubicBezTo>
                  <a:pt x="546196" y="455976"/>
                  <a:pt x="622985" y="489074"/>
                  <a:pt x="639594" y="503554"/>
                </a:cubicBezTo>
                <a:cubicBezTo>
                  <a:pt x="658275" y="518035"/>
                  <a:pt x="683179" y="546992"/>
                  <a:pt x="687333" y="578017"/>
                </a:cubicBezTo>
                <a:cubicBezTo>
                  <a:pt x="697705" y="635936"/>
                  <a:pt x="703932" y="718675"/>
                  <a:pt x="703932" y="739360"/>
                </a:cubicBezTo>
                <a:cubicBezTo>
                  <a:pt x="703923" y="778666"/>
                  <a:pt x="6540" y="778666"/>
                  <a:pt x="313" y="741437"/>
                </a:cubicBezTo>
                <a:lnTo>
                  <a:pt x="313" y="741437"/>
                </a:lnTo>
                <a:close/>
              </a:path>
            </a:pathLst>
          </a:custGeom>
          <a:solidFill>
            <a:schemeClr val="bg1"/>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59" name="Graphic 3">
            <a:extLst>
              <a:ext uri="{FF2B5EF4-FFF2-40B4-BE49-F238E27FC236}">
                <a16:creationId xmlns:a16="http://schemas.microsoft.com/office/drawing/2014/main" id="{E77064FD-23BA-45E8-B903-0E35F749727C}"/>
              </a:ext>
            </a:extLst>
          </p:cNvPr>
          <p:cNvSpPr>
            <a:spLocks noChangeAspect="1"/>
          </p:cNvSpPr>
          <p:nvPr/>
        </p:nvSpPr>
        <p:spPr>
          <a:xfrm>
            <a:off x="4254964" y="3916963"/>
            <a:ext cx="427694" cy="482040"/>
          </a:xfrm>
          <a:custGeom>
            <a:avLst/>
            <a:gdLst>
              <a:gd name="connsiteX0" fmla="*/ 706540 w 707639"/>
              <a:gd name="connsiteY0" fmla="*/ 769145 h 797561"/>
              <a:gd name="connsiteX1" fmla="*/ 268 w 707639"/>
              <a:gd name="connsiteY1" fmla="*/ 769145 h 797561"/>
              <a:gd name="connsiteX2" fmla="*/ 27760 w 707639"/>
              <a:gd name="connsiteY2" fmla="*/ 583963 h 797561"/>
              <a:gd name="connsiteX3" fmla="*/ 105995 w 707639"/>
              <a:gd name="connsiteY3" fmla="*/ 504001 h 797561"/>
              <a:gd name="connsiteX4" fmla="*/ 180010 w 707639"/>
              <a:gd name="connsiteY4" fmla="*/ 472428 h 797561"/>
              <a:gd name="connsiteX5" fmla="*/ 283628 w 707639"/>
              <a:gd name="connsiteY5" fmla="*/ 409300 h 797561"/>
              <a:gd name="connsiteX6" fmla="*/ 281509 w 707639"/>
              <a:gd name="connsiteY6" fmla="*/ 388256 h 797561"/>
              <a:gd name="connsiteX7" fmla="*/ 171554 w 707639"/>
              <a:gd name="connsiteY7" fmla="*/ 360902 h 797561"/>
              <a:gd name="connsiteX8" fmla="*/ 209617 w 707639"/>
              <a:gd name="connsiteY8" fmla="*/ 68390 h 797561"/>
              <a:gd name="connsiteX9" fmla="*/ 270939 w 707639"/>
              <a:gd name="connsiteY9" fmla="*/ 22101 h 797561"/>
              <a:gd name="connsiteX10" fmla="*/ 300540 w 707639"/>
              <a:gd name="connsiteY10" fmla="*/ 15782 h 797561"/>
              <a:gd name="connsiteX11" fmla="*/ 325923 w 707639"/>
              <a:gd name="connsiteY11" fmla="*/ 5262 h 797561"/>
              <a:gd name="connsiteX12" fmla="*/ 363986 w 707639"/>
              <a:gd name="connsiteY12" fmla="*/ 1052 h 797561"/>
              <a:gd name="connsiteX13" fmla="*/ 520464 w 707639"/>
              <a:gd name="connsiteY13" fmla="*/ 120998 h 797561"/>
              <a:gd name="connsiteX14" fmla="*/ 518346 w 707639"/>
              <a:gd name="connsiteY14" fmla="*/ 365112 h 797561"/>
              <a:gd name="connsiteX15" fmla="*/ 435883 w 707639"/>
              <a:gd name="connsiteY15" fmla="*/ 381951 h 797561"/>
              <a:gd name="connsiteX16" fmla="*/ 435883 w 707639"/>
              <a:gd name="connsiteY16" fmla="*/ 386161 h 797561"/>
              <a:gd name="connsiteX17" fmla="*/ 461252 w 707639"/>
              <a:gd name="connsiteY17" fmla="*/ 438773 h 797561"/>
              <a:gd name="connsiteX18" fmla="*/ 537377 w 707639"/>
              <a:gd name="connsiteY18" fmla="*/ 478756 h 797561"/>
              <a:gd name="connsiteX19" fmla="*/ 640990 w 707639"/>
              <a:gd name="connsiteY19" fmla="*/ 529255 h 797561"/>
              <a:gd name="connsiteX20" fmla="*/ 689637 w 707639"/>
              <a:gd name="connsiteY20" fmla="*/ 605021 h 797561"/>
              <a:gd name="connsiteX21" fmla="*/ 706540 w 707639"/>
              <a:gd name="connsiteY21" fmla="*/ 769145 h 797561"/>
              <a:gd name="connsiteX22" fmla="*/ 706540 w 707639"/>
              <a:gd name="connsiteY22" fmla="*/ 769145 h 79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7639" h="797561">
                <a:moveTo>
                  <a:pt x="706540" y="769145"/>
                </a:moveTo>
                <a:cubicBezTo>
                  <a:pt x="700198" y="807033"/>
                  <a:pt x="4500" y="807033"/>
                  <a:pt x="268" y="769145"/>
                </a:cubicBezTo>
                <a:cubicBezTo>
                  <a:pt x="-1851" y="748101"/>
                  <a:pt x="8729" y="619737"/>
                  <a:pt x="27760" y="583963"/>
                </a:cubicBezTo>
                <a:cubicBezTo>
                  <a:pt x="42558" y="550285"/>
                  <a:pt x="80626" y="516616"/>
                  <a:pt x="105995" y="504001"/>
                </a:cubicBezTo>
                <a:cubicBezTo>
                  <a:pt x="137720" y="491372"/>
                  <a:pt x="165207" y="478747"/>
                  <a:pt x="180010" y="472428"/>
                </a:cubicBezTo>
                <a:cubicBezTo>
                  <a:pt x="192690" y="464022"/>
                  <a:pt x="279395" y="438764"/>
                  <a:pt x="283628" y="409300"/>
                </a:cubicBezTo>
                <a:cubicBezTo>
                  <a:pt x="283628" y="402990"/>
                  <a:pt x="283628" y="396671"/>
                  <a:pt x="281509" y="388256"/>
                </a:cubicBezTo>
                <a:cubicBezTo>
                  <a:pt x="230767" y="381946"/>
                  <a:pt x="175782" y="373527"/>
                  <a:pt x="171554" y="360902"/>
                </a:cubicBezTo>
                <a:cubicBezTo>
                  <a:pt x="165216" y="337758"/>
                  <a:pt x="154632" y="133627"/>
                  <a:pt x="209617" y="68390"/>
                </a:cubicBezTo>
                <a:cubicBezTo>
                  <a:pt x="228648" y="45245"/>
                  <a:pt x="247679" y="32616"/>
                  <a:pt x="270939" y="22101"/>
                </a:cubicBezTo>
                <a:cubicBezTo>
                  <a:pt x="277276" y="17891"/>
                  <a:pt x="294203" y="15782"/>
                  <a:pt x="300540" y="15782"/>
                </a:cubicBezTo>
                <a:cubicBezTo>
                  <a:pt x="306892" y="13682"/>
                  <a:pt x="317462" y="7362"/>
                  <a:pt x="325923" y="5262"/>
                </a:cubicBezTo>
                <a:cubicBezTo>
                  <a:pt x="349183" y="-3157"/>
                  <a:pt x="363986" y="1052"/>
                  <a:pt x="363986" y="1052"/>
                </a:cubicBezTo>
                <a:cubicBezTo>
                  <a:pt x="363986" y="1052"/>
                  <a:pt x="499315" y="15777"/>
                  <a:pt x="520464" y="120998"/>
                </a:cubicBezTo>
                <a:cubicBezTo>
                  <a:pt x="541605" y="228328"/>
                  <a:pt x="547957" y="325129"/>
                  <a:pt x="518346" y="365112"/>
                </a:cubicBezTo>
                <a:cubicBezTo>
                  <a:pt x="503543" y="369322"/>
                  <a:pt x="469708" y="375632"/>
                  <a:pt x="435883" y="381951"/>
                </a:cubicBezTo>
                <a:cubicBezTo>
                  <a:pt x="435883" y="384051"/>
                  <a:pt x="435883" y="384051"/>
                  <a:pt x="435883" y="386161"/>
                </a:cubicBezTo>
                <a:cubicBezTo>
                  <a:pt x="433760" y="413515"/>
                  <a:pt x="452791" y="428244"/>
                  <a:pt x="461252" y="438773"/>
                </a:cubicBezTo>
                <a:cubicBezTo>
                  <a:pt x="473946" y="451398"/>
                  <a:pt x="522574" y="474547"/>
                  <a:pt x="537377" y="478756"/>
                </a:cubicBezTo>
                <a:cubicBezTo>
                  <a:pt x="545838" y="480857"/>
                  <a:pt x="624082" y="514530"/>
                  <a:pt x="640990" y="529255"/>
                </a:cubicBezTo>
                <a:cubicBezTo>
                  <a:pt x="660026" y="543994"/>
                  <a:pt x="685409" y="573448"/>
                  <a:pt x="689637" y="605021"/>
                </a:cubicBezTo>
                <a:cubicBezTo>
                  <a:pt x="702307" y="663925"/>
                  <a:pt x="710768" y="748101"/>
                  <a:pt x="706540" y="769145"/>
                </a:cubicBezTo>
                <a:lnTo>
                  <a:pt x="706540" y="769145"/>
                </a:lnTo>
                <a:close/>
              </a:path>
            </a:pathLst>
          </a:custGeom>
          <a:solidFill>
            <a:schemeClr val="bg1"/>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
        <p:nvSpPr>
          <p:cNvPr id="60" name="Freeform 9">
            <a:extLst>
              <a:ext uri="{FF2B5EF4-FFF2-40B4-BE49-F238E27FC236}">
                <a16:creationId xmlns:a16="http://schemas.microsoft.com/office/drawing/2014/main" id="{99FD3ACE-AFFA-4D1C-AA41-28E1EDA3ECFE}"/>
              </a:ext>
            </a:extLst>
          </p:cNvPr>
          <p:cNvSpPr>
            <a:spLocks noChangeAspect="1" noEditPoints="1"/>
          </p:cNvSpPr>
          <p:nvPr/>
        </p:nvSpPr>
        <p:spPr bwMode="auto">
          <a:xfrm>
            <a:off x="4172303" y="4674908"/>
            <a:ext cx="593018" cy="47127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2">
                  <a:lumMod val="50000"/>
                </a:schemeClr>
              </a:solidFill>
            </a:endParaRPr>
          </a:p>
        </p:txBody>
      </p:sp>
    </p:spTree>
    <p:extLst>
      <p:ext uri="{BB962C8B-B14F-4D97-AF65-F5344CB8AC3E}">
        <p14:creationId xmlns:p14="http://schemas.microsoft.com/office/powerpoint/2010/main" val="7630654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upa 33">
            <a:extLst>
              <a:ext uri="{FF2B5EF4-FFF2-40B4-BE49-F238E27FC236}">
                <a16:creationId xmlns:a16="http://schemas.microsoft.com/office/drawing/2014/main" id="{C5293C5F-8458-48B9-B1F0-6FA1F71974F5}"/>
              </a:ext>
            </a:extLst>
          </p:cNvPr>
          <p:cNvGrpSpPr/>
          <p:nvPr/>
        </p:nvGrpSpPr>
        <p:grpSpPr>
          <a:xfrm>
            <a:off x="4205057" y="2035448"/>
            <a:ext cx="3781886" cy="3783160"/>
            <a:chOff x="4205057" y="2035448"/>
            <a:chExt cx="3781886" cy="3783160"/>
          </a:xfrm>
        </p:grpSpPr>
        <p:sp>
          <p:nvSpPr>
            <p:cNvPr id="13" name="Freeform 15"/>
            <p:cNvSpPr>
              <a:spLocks/>
            </p:cNvSpPr>
            <p:nvPr/>
          </p:nvSpPr>
          <p:spPr bwMode="auto">
            <a:xfrm>
              <a:off x="4758441" y="2035448"/>
              <a:ext cx="1337559" cy="1002212"/>
            </a:xfrm>
            <a:custGeom>
              <a:avLst/>
              <a:gdLst>
                <a:gd name="T0" fmla="*/ 444 w 444"/>
                <a:gd name="T1" fmla="*/ 0 h 333"/>
                <a:gd name="T2" fmla="*/ 0 w 444"/>
                <a:gd name="T3" fmla="*/ 184 h 333"/>
                <a:gd name="T4" fmla="*/ 149 w 444"/>
                <a:gd name="T5" fmla="*/ 333 h 333"/>
                <a:gd name="T6" fmla="*/ 444 w 444"/>
                <a:gd name="T7" fmla="*/ 211 h 333"/>
                <a:gd name="T8" fmla="*/ 444 w 444"/>
                <a:gd name="T9" fmla="*/ 211 h 333"/>
                <a:gd name="T10" fmla="*/ 444 w 444"/>
                <a:gd name="T11" fmla="*/ 0 h 333"/>
                <a:gd name="T12" fmla="*/ 444 w 444"/>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444" h="333">
                  <a:moveTo>
                    <a:pt x="444" y="0"/>
                  </a:moveTo>
                  <a:cubicBezTo>
                    <a:pt x="270" y="0"/>
                    <a:pt x="113" y="70"/>
                    <a:pt x="0" y="184"/>
                  </a:cubicBezTo>
                  <a:cubicBezTo>
                    <a:pt x="149" y="333"/>
                    <a:pt x="149" y="333"/>
                    <a:pt x="149" y="333"/>
                  </a:cubicBezTo>
                  <a:cubicBezTo>
                    <a:pt x="224" y="258"/>
                    <a:pt x="329" y="211"/>
                    <a:pt x="444" y="211"/>
                  </a:cubicBezTo>
                  <a:cubicBezTo>
                    <a:pt x="444" y="211"/>
                    <a:pt x="444" y="211"/>
                    <a:pt x="444" y="211"/>
                  </a:cubicBezTo>
                  <a:cubicBezTo>
                    <a:pt x="444" y="0"/>
                    <a:pt x="444" y="0"/>
                    <a:pt x="444" y="0"/>
                  </a:cubicBezTo>
                  <a:cubicBezTo>
                    <a:pt x="444" y="0"/>
                    <a:pt x="444" y="0"/>
                    <a:pt x="44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6"/>
            <p:cNvSpPr>
              <a:spLocks/>
            </p:cNvSpPr>
            <p:nvPr/>
          </p:nvSpPr>
          <p:spPr bwMode="auto">
            <a:xfrm>
              <a:off x="6980905" y="2588832"/>
              <a:ext cx="1006038" cy="1337558"/>
            </a:xfrm>
            <a:custGeom>
              <a:avLst/>
              <a:gdLst>
                <a:gd name="T0" fmla="*/ 150 w 334"/>
                <a:gd name="T1" fmla="*/ 0 h 444"/>
                <a:gd name="T2" fmla="*/ 0 w 334"/>
                <a:gd name="T3" fmla="*/ 149 h 444"/>
                <a:gd name="T4" fmla="*/ 123 w 334"/>
                <a:gd name="T5" fmla="*/ 444 h 444"/>
                <a:gd name="T6" fmla="*/ 334 w 334"/>
                <a:gd name="T7" fmla="*/ 444 h 444"/>
                <a:gd name="T8" fmla="*/ 150 w 334"/>
                <a:gd name="T9" fmla="*/ 0 h 444"/>
              </a:gdLst>
              <a:ahLst/>
              <a:cxnLst>
                <a:cxn ang="0">
                  <a:pos x="T0" y="T1"/>
                </a:cxn>
                <a:cxn ang="0">
                  <a:pos x="T2" y="T3"/>
                </a:cxn>
                <a:cxn ang="0">
                  <a:pos x="T4" y="T5"/>
                </a:cxn>
                <a:cxn ang="0">
                  <a:pos x="T6" y="T7"/>
                </a:cxn>
                <a:cxn ang="0">
                  <a:pos x="T8" y="T9"/>
                </a:cxn>
              </a:cxnLst>
              <a:rect l="0" t="0" r="r" b="b"/>
              <a:pathLst>
                <a:path w="334" h="444">
                  <a:moveTo>
                    <a:pt x="150" y="0"/>
                  </a:moveTo>
                  <a:cubicBezTo>
                    <a:pt x="0" y="149"/>
                    <a:pt x="0" y="149"/>
                    <a:pt x="0" y="149"/>
                  </a:cubicBezTo>
                  <a:cubicBezTo>
                    <a:pt x="76" y="225"/>
                    <a:pt x="123" y="329"/>
                    <a:pt x="123" y="444"/>
                  </a:cubicBezTo>
                  <a:cubicBezTo>
                    <a:pt x="334" y="444"/>
                    <a:pt x="334" y="444"/>
                    <a:pt x="334" y="444"/>
                  </a:cubicBezTo>
                  <a:cubicBezTo>
                    <a:pt x="334" y="271"/>
                    <a:pt x="263" y="114"/>
                    <a:pt x="15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17"/>
            <p:cNvSpPr>
              <a:spLocks/>
            </p:cNvSpPr>
            <p:nvPr/>
          </p:nvSpPr>
          <p:spPr bwMode="auto">
            <a:xfrm>
              <a:off x="6096000" y="2035448"/>
              <a:ext cx="1337559" cy="1002212"/>
            </a:xfrm>
            <a:custGeom>
              <a:avLst/>
              <a:gdLst>
                <a:gd name="T0" fmla="*/ 0 w 444"/>
                <a:gd name="T1" fmla="*/ 0 h 333"/>
                <a:gd name="T2" fmla="*/ 0 w 444"/>
                <a:gd name="T3" fmla="*/ 211 h 333"/>
                <a:gd name="T4" fmla="*/ 294 w 444"/>
                <a:gd name="T5" fmla="*/ 333 h 333"/>
                <a:gd name="T6" fmla="*/ 444 w 444"/>
                <a:gd name="T7" fmla="*/ 184 h 333"/>
                <a:gd name="T8" fmla="*/ 0 w 444"/>
                <a:gd name="T9" fmla="*/ 0 h 333"/>
              </a:gdLst>
              <a:ahLst/>
              <a:cxnLst>
                <a:cxn ang="0">
                  <a:pos x="T0" y="T1"/>
                </a:cxn>
                <a:cxn ang="0">
                  <a:pos x="T2" y="T3"/>
                </a:cxn>
                <a:cxn ang="0">
                  <a:pos x="T4" y="T5"/>
                </a:cxn>
                <a:cxn ang="0">
                  <a:pos x="T6" y="T7"/>
                </a:cxn>
                <a:cxn ang="0">
                  <a:pos x="T8" y="T9"/>
                </a:cxn>
              </a:cxnLst>
              <a:rect l="0" t="0" r="r" b="b"/>
              <a:pathLst>
                <a:path w="444" h="333">
                  <a:moveTo>
                    <a:pt x="0" y="0"/>
                  </a:moveTo>
                  <a:cubicBezTo>
                    <a:pt x="0" y="211"/>
                    <a:pt x="0" y="211"/>
                    <a:pt x="0" y="211"/>
                  </a:cubicBezTo>
                  <a:cubicBezTo>
                    <a:pt x="115" y="211"/>
                    <a:pt x="219" y="258"/>
                    <a:pt x="294" y="333"/>
                  </a:cubicBezTo>
                  <a:cubicBezTo>
                    <a:pt x="444" y="184"/>
                    <a:pt x="444" y="184"/>
                    <a:pt x="444" y="184"/>
                  </a:cubicBezTo>
                  <a:cubicBezTo>
                    <a:pt x="330" y="70"/>
                    <a:pt x="173" y="0"/>
                    <a:pt x="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18"/>
            <p:cNvSpPr>
              <a:spLocks/>
            </p:cNvSpPr>
            <p:nvPr/>
          </p:nvSpPr>
          <p:spPr bwMode="auto">
            <a:xfrm>
              <a:off x="4205057" y="3926390"/>
              <a:ext cx="1002212" cy="1337558"/>
            </a:xfrm>
            <a:custGeom>
              <a:avLst/>
              <a:gdLst>
                <a:gd name="T0" fmla="*/ 0 w 333"/>
                <a:gd name="T1" fmla="*/ 0 h 444"/>
                <a:gd name="T2" fmla="*/ 184 w 333"/>
                <a:gd name="T3" fmla="*/ 444 h 444"/>
                <a:gd name="T4" fmla="*/ 333 w 333"/>
                <a:gd name="T5" fmla="*/ 295 h 444"/>
                <a:gd name="T6" fmla="*/ 211 w 333"/>
                <a:gd name="T7" fmla="*/ 0 h 444"/>
                <a:gd name="T8" fmla="*/ 0 w 333"/>
                <a:gd name="T9" fmla="*/ 0 h 444"/>
              </a:gdLst>
              <a:ahLst/>
              <a:cxnLst>
                <a:cxn ang="0">
                  <a:pos x="T0" y="T1"/>
                </a:cxn>
                <a:cxn ang="0">
                  <a:pos x="T2" y="T3"/>
                </a:cxn>
                <a:cxn ang="0">
                  <a:pos x="T4" y="T5"/>
                </a:cxn>
                <a:cxn ang="0">
                  <a:pos x="T6" y="T7"/>
                </a:cxn>
                <a:cxn ang="0">
                  <a:pos x="T8" y="T9"/>
                </a:cxn>
              </a:cxnLst>
              <a:rect l="0" t="0" r="r" b="b"/>
              <a:pathLst>
                <a:path w="333" h="444">
                  <a:moveTo>
                    <a:pt x="0" y="0"/>
                  </a:moveTo>
                  <a:cubicBezTo>
                    <a:pt x="0" y="173"/>
                    <a:pt x="70" y="330"/>
                    <a:pt x="184" y="444"/>
                  </a:cubicBezTo>
                  <a:cubicBezTo>
                    <a:pt x="333" y="295"/>
                    <a:pt x="333" y="295"/>
                    <a:pt x="333" y="295"/>
                  </a:cubicBezTo>
                  <a:cubicBezTo>
                    <a:pt x="257" y="219"/>
                    <a:pt x="211" y="115"/>
                    <a:pt x="211"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9"/>
            <p:cNvSpPr>
              <a:spLocks/>
            </p:cNvSpPr>
            <p:nvPr/>
          </p:nvSpPr>
          <p:spPr bwMode="auto">
            <a:xfrm>
              <a:off x="6096000" y="4815121"/>
              <a:ext cx="1337559" cy="1003487"/>
            </a:xfrm>
            <a:custGeom>
              <a:avLst/>
              <a:gdLst>
                <a:gd name="T0" fmla="*/ 294 w 444"/>
                <a:gd name="T1" fmla="*/ 0 h 333"/>
                <a:gd name="T2" fmla="*/ 0 w 444"/>
                <a:gd name="T3" fmla="*/ 122 h 333"/>
                <a:gd name="T4" fmla="*/ 0 w 444"/>
                <a:gd name="T5" fmla="*/ 333 h 333"/>
                <a:gd name="T6" fmla="*/ 444 w 444"/>
                <a:gd name="T7" fmla="*/ 149 h 333"/>
                <a:gd name="T8" fmla="*/ 294 w 444"/>
                <a:gd name="T9" fmla="*/ 0 h 333"/>
              </a:gdLst>
              <a:ahLst/>
              <a:cxnLst>
                <a:cxn ang="0">
                  <a:pos x="T0" y="T1"/>
                </a:cxn>
                <a:cxn ang="0">
                  <a:pos x="T2" y="T3"/>
                </a:cxn>
                <a:cxn ang="0">
                  <a:pos x="T4" y="T5"/>
                </a:cxn>
                <a:cxn ang="0">
                  <a:pos x="T6" y="T7"/>
                </a:cxn>
                <a:cxn ang="0">
                  <a:pos x="T8" y="T9"/>
                </a:cxn>
              </a:cxnLst>
              <a:rect l="0" t="0" r="r" b="b"/>
              <a:pathLst>
                <a:path w="444" h="333">
                  <a:moveTo>
                    <a:pt x="294" y="0"/>
                  </a:moveTo>
                  <a:cubicBezTo>
                    <a:pt x="219" y="75"/>
                    <a:pt x="115" y="122"/>
                    <a:pt x="0" y="122"/>
                  </a:cubicBezTo>
                  <a:cubicBezTo>
                    <a:pt x="0" y="333"/>
                    <a:pt x="0" y="333"/>
                    <a:pt x="0" y="333"/>
                  </a:cubicBezTo>
                  <a:cubicBezTo>
                    <a:pt x="173" y="333"/>
                    <a:pt x="330" y="263"/>
                    <a:pt x="444" y="149"/>
                  </a:cubicBezTo>
                  <a:lnTo>
                    <a:pt x="29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20"/>
            <p:cNvSpPr>
              <a:spLocks/>
            </p:cNvSpPr>
            <p:nvPr/>
          </p:nvSpPr>
          <p:spPr bwMode="auto">
            <a:xfrm>
              <a:off x="4758441" y="4815121"/>
              <a:ext cx="1337559" cy="1003487"/>
            </a:xfrm>
            <a:custGeom>
              <a:avLst/>
              <a:gdLst>
                <a:gd name="T0" fmla="*/ 149 w 444"/>
                <a:gd name="T1" fmla="*/ 0 h 333"/>
                <a:gd name="T2" fmla="*/ 0 w 444"/>
                <a:gd name="T3" fmla="*/ 149 h 333"/>
                <a:gd name="T4" fmla="*/ 444 w 444"/>
                <a:gd name="T5" fmla="*/ 333 h 333"/>
                <a:gd name="T6" fmla="*/ 444 w 444"/>
                <a:gd name="T7" fmla="*/ 333 h 333"/>
                <a:gd name="T8" fmla="*/ 444 w 444"/>
                <a:gd name="T9" fmla="*/ 122 h 333"/>
                <a:gd name="T10" fmla="*/ 444 w 444"/>
                <a:gd name="T11" fmla="*/ 122 h 333"/>
                <a:gd name="T12" fmla="*/ 149 w 444"/>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444" h="333">
                  <a:moveTo>
                    <a:pt x="149" y="0"/>
                  </a:moveTo>
                  <a:cubicBezTo>
                    <a:pt x="0" y="149"/>
                    <a:pt x="0" y="149"/>
                    <a:pt x="0" y="149"/>
                  </a:cubicBezTo>
                  <a:cubicBezTo>
                    <a:pt x="113" y="263"/>
                    <a:pt x="270" y="333"/>
                    <a:pt x="444" y="333"/>
                  </a:cubicBezTo>
                  <a:cubicBezTo>
                    <a:pt x="444" y="333"/>
                    <a:pt x="444" y="333"/>
                    <a:pt x="444" y="333"/>
                  </a:cubicBezTo>
                  <a:cubicBezTo>
                    <a:pt x="444" y="122"/>
                    <a:pt x="444" y="122"/>
                    <a:pt x="444" y="122"/>
                  </a:cubicBezTo>
                  <a:cubicBezTo>
                    <a:pt x="444" y="122"/>
                    <a:pt x="444" y="122"/>
                    <a:pt x="444" y="122"/>
                  </a:cubicBezTo>
                  <a:cubicBezTo>
                    <a:pt x="329" y="122"/>
                    <a:pt x="224" y="75"/>
                    <a:pt x="149"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21"/>
            <p:cNvSpPr>
              <a:spLocks/>
            </p:cNvSpPr>
            <p:nvPr/>
          </p:nvSpPr>
          <p:spPr bwMode="auto">
            <a:xfrm>
              <a:off x="4205057" y="2588832"/>
              <a:ext cx="1002212" cy="1337558"/>
            </a:xfrm>
            <a:custGeom>
              <a:avLst/>
              <a:gdLst>
                <a:gd name="T0" fmla="*/ 184 w 333"/>
                <a:gd name="T1" fmla="*/ 0 h 444"/>
                <a:gd name="T2" fmla="*/ 0 w 333"/>
                <a:gd name="T3" fmla="*/ 444 h 444"/>
                <a:gd name="T4" fmla="*/ 211 w 333"/>
                <a:gd name="T5" fmla="*/ 444 h 444"/>
                <a:gd name="T6" fmla="*/ 333 w 333"/>
                <a:gd name="T7" fmla="*/ 149 h 444"/>
                <a:gd name="T8" fmla="*/ 184 w 333"/>
                <a:gd name="T9" fmla="*/ 0 h 444"/>
              </a:gdLst>
              <a:ahLst/>
              <a:cxnLst>
                <a:cxn ang="0">
                  <a:pos x="T0" y="T1"/>
                </a:cxn>
                <a:cxn ang="0">
                  <a:pos x="T2" y="T3"/>
                </a:cxn>
                <a:cxn ang="0">
                  <a:pos x="T4" y="T5"/>
                </a:cxn>
                <a:cxn ang="0">
                  <a:pos x="T6" y="T7"/>
                </a:cxn>
                <a:cxn ang="0">
                  <a:pos x="T8" y="T9"/>
                </a:cxn>
              </a:cxnLst>
              <a:rect l="0" t="0" r="r" b="b"/>
              <a:pathLst>
                <a:path w="333" h="444">
                  <a:moveTo>
                    <a:pt x="184" y="0"/>
                  </a:moveTo>
                  <a:cubicBezTo>
                    <a:pt x="70" y="114"/>
                    <a:pt x="0" y="271"/>
                    <a:pt x="0" y="444"/>
                  </a:cubicBezTo>
                  <a:cubicBezTo>
                    <a:pt x="211" y="444"/>
                    <a:pt x="211" y="444"/>
                    <a:pt x="211" y="444"/>
                  </a:cubicBezTo>
                  <a:cubicBezTo>
                    <a:pt x="211" y="329"/>
                    <a:pt x="257" y="225"/>
                    <a:pt x="333" y="149"/>
                  </a:cubicBezTo>
                  <a:lnTo>
                    <a:pt x="18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3" name="Grupa 32">
              <a:extLst>
                <a:ext uri="{FF2B5EF4-FFF2-40B4-BE49-F238E27FC236}">
                  <a16:creationId xmlns:a16="http://schemas.microsoft.com/office/drawing/2014/main" id="{B2E66B75-3214-470E-A031-FDADB9DC9FC5}"/>
                </a:ext>
              </a:extLst>
            </p:cNvPr>
            <p:cNvGrpSpPr/>
            <p:nvPr/>
          </p:nvGrpSpPr>
          <p:grpSpPr>
            <a:xfrm>
              <a:off x="4840046" y="2670438"/>
              <a:ext cx="2511908" cy="2511905"/>
              <a:chOff x="4840046" y="2670438"/>
              <a:chExt cx="2511908" cy="2511905"/>
            </a:xfrm>
          </p:grpSpPr>
          <p:sp>
            <p:nvSpPr>
              <p:cNvPr id="4" name="Freeform 6"/>
              <p:cNvSpPr>
                <a:spLocks/>
              </p:cNvSpPr>
              <p:nvPr/>
            </p:nvSpPr>
            <p:spPr bwMode="auto">
              <a:xfrm>
                <a:off x="5207269" y="2670438"/>
                <a:ext cx="888731" cy="1255953"/>
              </a:xfrm>
              <a:custGeom>
                <a:avLst/>
                <a:gdLst>
                  <a:gd name="T0" fmla="*/ 295 w 295"/>
                  <a:gd name="T1" fmla="*/ 417 h 417"/>
                  <a:gd name="T2" fmla="*/ 295 w 295"/>
                  <a:gd name="T3" fmla="*/ 0 h 417"/>
                  <a:gd name="T4" fmla="*/ 295 w 295"/>
                  <a:gd name="T5" fmla="*/ 0 h 417"/>
                  <a:gd name="T6" fmla="*/ 0 w 295"/>
                  <a:gd name="T7" fmla="*/ 122 h 417"/>
                  <a:gd name="T8" fmla="*/ 295 w 295"/>
                  <a:gd name="T9" fmla="*/ 417 h 417"/>
                </a:gdLst>
                <a:ahLst/>
                <a:cxnLst>
                  <a:cxn ang="0">
                    <a:pos x="T0" y="T1"/>
                  </a:cxn>
                  <a:cxn ang="0">
                    <a:pos x="T2" y="T3"/>
                  </a:cxn>
                  <a:cxn ang="0">
                    <a:pos x="T4" y="T5"/>
                  </a:cxn>
                  <a:cxn ang="0">
                    <a:pos x="T6" y="T7"/>
                  </a:cxn>
                  <a:cxn ang="0">
                    <a:pos x="T8" y="T9"/>
                  </a:cxn>
                </a:cxnLst>
                <a:rect l="0" t="0" r="r" b="b"/>
                <a:pathLst>
                  <a:path w="295" h="417">
                    <a:moveTo>
                      <a:pt x="295" y="417"/>
                    </a:moveTo>
                    <a:cubicBezTo>
                      <a:pt x="295" y="0"/>
                      <a:pt x="295" y="0"/>
                      <a:pt x="295" y="0"/>
                    </a:cubicBezTo>
                    <a:cubicBezTo>
                      <a:pt x="295" y="0"/>
                      <a:pt x="295" y="0"/>
                      <a:pt x="295" y="0"/>
                    </a:cubicBezTo>
                    <a:cubicBezTo>
                      <a:pt x="180" y="0"/>
                      <a:pt x="75" y="47"/>
                      <a:pt x="0" y="122"/>
                    </a:cubicBezTo>
                    <a:cubicBezTo>
                      <a:pt x="295" y="417"/>
                      <a:pt x="295" y="417"/>
                      <a:pt x="295" y="41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Freeform 7"/>
              <p:cNvSpPr>
                <a:spLocks/>
              </p:cNvSpPr>
              <p:nvPr/>
            </p:nvSpPr>
            <p:spPr bwMode="auto">
              <a:xfrm>
                <a:off x="6096000" y="3037660"/>
                <a:ext cx="1255954" cy="888730"/>
              </a:xfrm>
              <a:custGeom>
                <a:avLst/>
                <a:gdLst>
                  <a:gd name="T0" fmla="*/ 0 w 417"/>
                  <a:gd name="T1" fmla="*/ 295 h 295"/>
                  <a:gd name="T2" fmla="*/ 417 w 417"/>
                  <a:gd name="T3" fmla="*/ 295 h 295"/>
                  <a:gd name="T4" fmla="*/ 294 w 417"/>
                  <a:gd name="T5" fmla="*/ 0 h 295"/>
                  <a:gd name="T6" fmla="*/ 0 w 417"/>
                  <a:gd name="T7" fmla="*/ 295 h 295"/>
                </a:gdLst>
                <a:ahLst/>
                <a:cxnLst>
                  <a:cxn ang="0">
                    <a:pos x="T0" y="T1"/>
                  </a:cxn>
                  <a:cxn ang="0">
                    <a:pos x="T2" y="T3"/>
                  </a:cxn>
                  <a:cxn ang="0">
                    <a:pos x="T4" y="T5"/>
                  </a:cxn>
                  <a:cxn ang="0">
                    <a:pos x="T6" y="T7"/>
                  </a:cxn>
                </a:cxnLst>
                <a:rect l="0" t="0" r="r" b="b"/>
                <a:pathLst>
                  <a:path w="417" h="295">
                    <a:moveTo>
                      <a:pt x="0" y="295"/>
                    </a:moveTo>
                    <a:cubicBezTo>
                      <a:pt x="417" y="295"/>
                      <a:pt x="417" y="295"/>
                      <a:pt x="417" y="295"/>
                    </a:cubicBezTo>
                    <a:cubicBezTo>
                      <a:pt x="417" y="180"/>
                      <a:pt x="370" y="76"/>
                      <a:pt x="294" y="0"/>
                    </a:cubicBezTo>
                    <a:cubicBezTo>
                      <a:pt x="0" y="295"/>
                      <a:pt x="0" y="295"/>
                      <a:pt x="0" y="29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8"/>
              <p:cNvSpPr>
                <a:spLocks/>
              </p:cNvSpPr>
              <p:nvPr/>
            </p:nvSpPr>
            <p:spPr bwMode="auto">
              <a:xfrm>
                <a:off x="6096000" y="2670438"/>
                <a:ext cx="884905" cy="1255953"/>
              </a:xfrm>
              <a:custGeom>
                <a:avLst/>
                <a:gdLst>
                  <a:gd name="T0" fmla="*/ 294 w 294"/>
                  <a:gd name="T1" fmla="*/ 122 h 417"/>
                  <a:gd name="T2" fmla="*/ 0 w 294"/>
                  <a:gd name="T3" fmla="*/ 0 h 417"/>
                  <a:gd name="T4" fmla="*/ 0 w 294"/>
                  <a:gd name="T5" fmla="*/ 417 h 417"/>
                  <a:gd name="T6" fmla="*/ 294 w 294"/>
                  <a:gd name="T7" fmla="*/ 122 h 417"/>
                </a:gdLst>
                <a:ahLst/>
                <a:cxnLst>
                  <a:cxn ang="0">
                    <a:pos x="T0" y="T1"/>
                  </a:cxn>
                  <a:cxn ang="0">
                    <a:pos x="T2" y="T3"/>
                  </a:cxn>
                  <a:cxn ang="0">
                    <a:pos x="T4" y="T5"/>
                  </a:cxn>
                  <a:cxn ang="0">
                    <a:pos x="T6" y="T7"/>
                  </a:cxn>
                </a:cxnLst>
                <a:rect l="0" t="0" r="r" b="b"/>
                <a:pathLst>
                  <a:path w="294" h="417">
                    <a:moveTo>
                      <a:pt x="294" y="122"/>
                    </a:moveTo>
                    <a:cubicBezTo>
                      <a:pt x="219" y="47"/>
                      <a:pt x="115" y="0"/>
                      <a:pt x="0" y="0"/>
                    </a:cubicBezTo>
                    <a:cubicBezTo>
                      <a:pt x="0" y="417"/>
                      <a:pt x="0" y="417"/>
                      <a:pt x="0" y="417"/>
                    </a:cubicBezTo>
                    <a:lnTo>
                      <a:pt x="294" y="12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11"/>
              <p:cNvSpPr>
                <a:spLocks/>
              </p:cNvSpPr>
              <p:nvPr/>
            </p:nvSpPr>
            <p:spPr bwMode="auto">
              <a:xfrm>
                <a:off x="4840046" y="3926390"/>
                <a:ext cx="1255954" cy="888730"/>
              </a:xfrm>
              <a:custGeom>
                <a:avLst/>
                <a:gdLst>
                  <a:gd name="T0" fmla="*/ 0 w 417"/>
                  <a:gd name="T1" fmla="*/ 0 h 295"/>
                  <a:gd name="T2" fmla="*/ 122 w 417"/>
                  <a:gd name="T3" fmla="*/ 295 h 295"/>
                  <a:gd name="T4" fmla="*/ 417 w 417"/>
                  <a:gd name="T5" fmla="*/ 0 h 295"/>
                  <a:gd name="T6" fmla="*/ 0 w 417"/>
                  <a:gd name="T7" fmla="*/ 0 h 295"/>
                </a:gdLst>
                <a:ahLst/>
                <a:cxnLst>
                  <a:cxn ang="0">
                    <a:pos x="T0" y="T1"/>
                  </a:cxn>
                  <a:cxn ang="0">
                    <a:pos x="T2" y="T3"/>
                  </a:cxn>
                  <a:cxn ang="0">
                    <a:pos x="T4" y="T5"/>
                  </a:cxn>
                  <a:cxn ang="0">
                    <a:pos x="T6" y="T7"/>
                  </a:cxn>
                </a:cxnLst>
                <a:rect l="0" t="0" r="r" b="b"/>
                <a:pathLst>
                  <a:path w="417" h="295">
                    <a:moveTo>
                      <a:pt x="0" y="0"/>
                    </a:moveTo>
                    <a:cubicBezTo>
                      <a:pt x="0" y="115"/>
                      <a:pt x="46" y="219"/>
                      <a:pt x="122" y="295"/>
                    </a:cubicBezTo>
                    <a:cubicBezTo>
                      <a:pt x="417" y="0"/>
                      <a:pt x="417" y="0"/>
                      <a:pt x="417" y="0"/>
                    </a:cubicBez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12"/>
              <p:cNvSpPr>
                <a:spLocks/>
              </p:cNvSpPr>
              <p:nvPr/>
            </p:nvSpPr>
            <p:spPr bwMode="auto">
              <a:xfrm>
                <a:off x="6096000" y="3926390"/>
                <a:ext cx="884905" cy="1255953"/>
              </a:xfrm>
              <a:custGeom>
                <a:avLst/>
                <a:gdLst>
                  <a:gd name="T0" fmla="*/ 0 w 294"/>
                  <a:gd name="T1" fmla="*/ 417 h 417"/>
                  <a:gd name="T2" fmla="*/ 294 w 294"/>
                  <a:gd name="T3" fmla="*/ 295 h 417"/>
                  <a:gd name="T4" fmla="*/ 0 w 294"/>
                  <a:gd name="T5" fmla="*/ 0 h 417"/>
                  <a:gd name="T6" fmla="*/ 0 w 294"/>
                  <a:gd name="T7" fmla="*/ 417 h 417"/>
                </a:gdLst>
                <a:ahLst/>
                <a:cxnLst>
                  <a:cxn ang="0">
                    <a:pos x="T0" y="T1"/>
                  </a:cxn>
                  <a:cxn ang="0">
                    <a:pos x="T2" y="T3"/>
                  </a:cxn>
                  <a:cxn ang="0">
                    <a:pos x="T4" y="T5"/>
                  </a:cxn>
                  <a:cxn ang="0">
                    <a:pos x="T6" y="T7"/>
                  </a:cxn>
                </a:cxnLst>
                <a:rect l="0" t="0" r="r" b="b"/>
                <a:pathLst>
                  <a:path w="294" h="417">
                    <a:moveTo>
                      <a:pt x="0" y="417"/>
                    </a:moveTo>
                    <a:cubicBezTo>
                      <a:pt x="115" y="417"/>
                      <a:pt x="219" y="370"/>
                      <a:pt x="294" y="295"/>
                    </a:cubicBezTo>
                    <a:cubicBezTo>
                      <a:pt x="0" y="0"/>
                      <a:pt x="0" y="0"/>
                      <a:pt x="0" y="0"/>
                    </a:cubicBezTo>
                    <a:lnTo>
                      <a:pt x="0" y="41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13"/>
              <p:cNvSpPr>
                <a:spLocks/>
              </p:cNvSpPr>
              <p:nvPr/>
            </p:nvSpPr>
            <p:spPr bwMode="auto">
              <a:xfrm>
                <a:off x="5207269" y="3926390"/>
                <a:ext cx="888731" cy="1255953"/>
              </a:xfrm>
              <a:custGeom>
                <a:avLst/>
                <a:gdLst>
                  <a:gd name="T0" fmla="*/ 295 w 295"/>
                  <a:gd name="T1" fmla="*/ 0 h 417"/>
                  <a:gd name="T2" fmla="*/ 0 w 295"/>
                  <a:gd name="T3" fmla="*/ 295 h 417"/>
                  <a:gd name="T4" fmla="*/ 295 w 295"/>
                  <a:gd name="T5" fmla="*/ 417 h 417"/>
                  <a:gd name="T6" fmla="*/ 295 w 295"/>
                  <a:gd name="T7" fmla="*/ 417 h 417"/>
                  <a:gd name="T8" fmla="*/ 295 w 295"/>
                  <a:gd name="T9" fmla="*/ 0 h 417"/>
                </a:gdLst>
                <a:ahLst/>
                <a:cxnLst>
                  <a:cxn ang="0">
                    <a:pos x="T0" y="T1"/>
                  </a:cxn>
                  <a:cxn ang="0">
                    <a:pos x="T2" y="T3"/>
                  </a:cxn>
                  <a:cxn ang="0">
                    <a:pos x="T4" y="T5"/>
                  </a:cxn>
                  <a:cxn ang="0">
                    <a:pos x="T6" y="T7"/>
                  </a:cxn>
                  <a:cxn ang="0">
                    <a:pos x="T8" y="T9"/>
                  </a:cxn>
                </a:cxnLst>
                <a:rect l="0" t="0" r="r" b="b"/>
                <a:pathLst>
                  <a:path w="295" h="417">
                    <a:moveTo>
                      <a:pt x="295" y="0"/>
                    </a:moveTo>
                    <a:cubicBezTo>
                      <a:pt x="0" y="295"/>
                      <a:pt x="0" y="295"/>
                      <a:pt x="0" y="295"/>
                    </a:cubicBezTo>
                    <a:cubicBezTo>
                      <a:pt x="75" y="370"/>
                      <a:pt x="180" y="417"/>
                      <a:pt x="295" y="417"/>
                    </a:cubicBezTo>
                    <a:cubicBezTo>
                      <a:pt x="295" y="417"/>
                      <a:pt x="295" y="417"/>
                      <a:pt x="295" y="417"/>
                    </a:cubicBezTo>
                    <a:cubicBezTo>
                      <a:pt x="295" y="0"/>
                      <a:pt x="295" y="0"/>
                      <a:pt x="29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14"/>
              <p:cNvSpPr>
                <a:spLocks/>
              </p:cNvSpPr>
              <p:nvPr/>
            </p:nvSpPr>
            <p:spPr bwMode="auto">
              <a:xfrm>
                <a:off x="4840046" y="3037660"/>
                <a:ext cx="1255954" cy="888730"/>
              </a:xfrm>
              <a:custGeom>
                <a:avLst/>
                <a:gdLst>
                  <a:gd name="T0" fmla="*/ 122 w 417"/>
                  <a:gd name="T1" fmla="*/ 0 h 295"/>
                  <a:gd name="T2" fmla="*/ 0 w 417"/>
                  <a:gd name="T3" fmla="*/ 295 h 295"/>
                  <a:gd name="T4" fmla="*/ 417 w 417"/>
                  <a:gd name="T5" fmla="*/ 295 h 295"/>
                  <a:gd name="T6" fmla="*/ 122 w 417"/>
                  <a:gd name="T7" fmla="*/ 0 h 295"/>
                </a:gdLst>
                <a:ahLst/>
                <a:cxnLst>
                  <a:cxn ang="0">
                    <a:pos x="T0" y="T1"/>
                  </a:cxn>
                  <a:cxn ang="0">
                    <a:pos x="T2" y="T3"/>
                  </a:cxn>
                  <a:cxn ang="0">
                    <a:pos x="T4" y="T5"/>
                  </a:cxn>
                  <a:cxn ang="0">
                    <a:pos x="T6" y="T7"/>
                  </a:cxn>
                </a:cxnLst>
                <a:rect l="0" t="0" r="r" b="b"/>
                <a:pathLst>
                  <a:path w="417" h="295">
                    <a:moveTo>
                      <a:pt x="122" y="0"/>
                    </a:moveTo>
                    <a:cubicBezTo>
                      <a:pt x="46" y="76"/>
                      <a:pt x="0" y="180"/>
                      <a:pt x="0" y="295"/>
                    </a:cubicBezTo>
                    <a:cubicBezTo>
                      <a:pt x="417" y="295"/>
                      <a:pt x="417" y="295"/>
                      <a:pt x="417" y="295"/>
                    </a:cubicBezTo>
                    <a:lnTo>
                      <a:pt x="122"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2"/>
              <p:cNvSpPr>
                <a:spLocks/>
              </p:cNvSpPr>
              <p:nvPr/>
            </p:nvSpPr>
            <p:spPr bwMode="auto">
              <a:xfrm>
                <a:off x="6096000" y="3926390"/>
                <a:ext cx="1255954" cy="888730"/>
              </a:xfrm>
              <a:custGeom>
                <a:avLst/>
                <a:gdLst>
                  <a:gd name="T0" fmla="*/ 0 w 417"/>
                  <a:gd name="T1" fmla="*/ 0 h 295"/>
                  <a:gd name="T2" fmla="*/ 0 w 417"/>
                  <a:gd name="T3" fmla="*/ 0 h 295"/>
                  <a:gd name="T4" fmla="*/ 294 w 417"/>
                  <a:gd name="T5" fmla="*/ 295 h 295"/>
                  <a:gd name="T6" fmla="*/ 417 w 417"/>
                  <a:gd name="T7" fmla="*/ 0 h 295"/>
                  <a:gd name="T8" fmla="*/ 0 w 417"/>
                  <a:gd name="T9" fmla="*/ 0 h 295"/>
                </a:gdLst>
                <a:ahLst/>
                <a:cxnLst>
                  <a:cxn ang="0">
                    <a:pos x="T0" y="T1"/>
                  </a:cxn>
                  <a:cxn ang="0">
                    <a:pos x="T2" y="T3"/>
                  </a:cxn>
                  <a:cxn ang="0">
                    <a:pos x="T4" y="T5"/>
                  </a:cxn>
                  <a:cxn ang="0">
                    <a:pos x="T6" y="T7"/>
                  </a:cxn>
                  <a:cxn ang="0">
                    <a:pos x="T8" y="T9"/>
                  </a:cxn>
                </a:cxnLst>
                <a:rect l="0" t="0" r="r" b="b"/>
                <a:pathLst>
                  <a:path w="417" h="295">
                    <a:moveTo>
                      <a:pt x="0" y="0"/>
                    </a:moveTo>
                    <a:cubicBezTo>
                      <a:pt x="0" y="0"/>
                      <a:pt x="0" y="0"/>
                      <a:pt x="0" y="0"/>
                    </a:cubicBezTo>
                    <a:cubicBezTo>
                      <a:pt x="294" y="295"/>
                      <a:pt x="294" y="295"/>
                      <a:pt x="294" y="295"/>
                    </a:cubicBezTo>
                    <a:cubicBezTo>
                      <a:pt x="370" y="219"/>
                      <a:pt x="417" y="115"/>
                      <a:pt x="417" y="0"/>
                    </a:cubicBez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1" name="Freeform 23"/>
            <p:cNvSpPr>
              <a:spLocks/>
            </p:cNvSpPr>
            <p:nvPr/>
          </p:nvSpPr>
          <p:spPr bwMode="auto">
            <a:xfrm>
              <a:off x="6980905" y="3926390"/>
              <a:ext cx="1006038" cy="1337558"/>
            </a:xfrm>
            <a:custGeom>
              <a:avLst/>
              <a:gdLst>
                <a:gd name="T0" fmla="*/ 123 w 334"/>
                <a:gd name="T1" fmla="*/ 0 h 444"/>
                <a:gd name="T2" fmla="*/ 0 w 334"/>
                <a:gd name="T3" fmla="*/ 295 h 444"/>
                <a:gd name="T4" fmla="*/ 150 w 334"/>
                <a:gd name="T5" fmla="*/ 444 h 444"/>
                <a:gd name="T6" fmla="*/ 334 w 334"/>
                <a:gd name="T7" fmla="*/ 0 h 444"/>
                <a:gd name="T8" fmla="*/ 123 w 334"/>
                <a:gd name="T9" fmla="*/ 0 h 444"/>
              </a:gdLst>
              <a:ahLst/>
              <a:cxnLst>
                <a:cxn ang="0">
                  <a:pos x="T0" y="T1"/>
                </a:cxn>
                <a:cxn ang="0">
                  <a:pos x="T2" y="T3"/>
                </a:cxn>
                <a:cxn ang="0">
                  <a:pos x="T4" y="T5"/>
                </a:cxn>
                <a:cxn ang="0">
                  <a:pos x="T6" y="T7"/>
                </a:cxn>
                <a:cxn ang="0">
                  <a:pos x="T8" y="T9"/>
                </a:cxn>
              </a:cxnLst>
              <a:rect l="0" t="0" r="r" b="b"/>
              <a:pathLst>
                <a:path w="334" h="444">
                  <a:moveTo>
                    <a:pt x="123" y="0"/>
                  </a:moveTo>
                  <a:cubicBezTo>
                    <a:pt x="123" y="115"/>
                    <a:pt x="76" y="219"/>
                    <a:pt x="0" y="295"/>
                  </a:cubicBezTo>
                  <a:cubicBezTo>
                    <a:pt x="150" y="444"/>
                    <a:pt x="150" y="444"/>
                    <a:pt x="150" y="444"/>
                  </a:cubicBezTo>
                  <a:cubicBezTo>
                    <a:pt x="263" y="330"/>
                    <a:pt x="334" y="173"/>
                    <a:pt x="334" y="0"/>
                  </a:cubicBezTo>
                  <a:lnTo>
                    <a:pt x="12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7" name="Grupa 26">
            <a:extLst>
              <a:ext uri="{FF2B5EF4-FFF2-40B4-BE49-F238E27FC236}">
                <a16:creationId xmlns:a16="http://schemas.microsoft.com/office/drawing/2014/main" id="{A9F884CD-2841-438E-951B-32E1620AD12C}"/>
              </a:ext>
            </a:extLst>
          </p:cNvPr>
          <p:cNvGrpSpPr/>
          <p:nvPr/>
        </p:nvGrpSpPr>
        <p:grpSpPr>
          <a:xfrm>
            <a:off x="6723978" y="1254558"/>
            <a:ext cx="4866976" cy="1050421"/>
            <a:chOff x="6723978" y="1254558"/>
            <a:chExt cx="4866976" cy="1050421"/>
          </a:xfrm>
        </p:grpSpPr>
        <p:sp>
          <p:nvSpPr>
            <p:cNvPr id="38" name="Elipsa 37"/>
            <p:cNvSpPr/>
            <p:nvPr/>
          </p:nvSpPr>
          <p:spPr>
            <a:xfrm rot="20607721">
              <a:off x="6723978" y="2088955"/>
              <a:ext cx="216024" cy="216024"/>
            </a:xfrm>
            <a:prstGeom prst="ellipse">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9" name="Łącznik prostoliniowy 38"/>
            <p:cNvCxnSpPr>
              <a:cxnSpLocks/>
              <a:endCxn id="38" idx="7"/>
            </p:cNvCxnSpPr>
            <p:nvPr/>
          </p:nvCxnSpPr>
          <p:spPr>
            <a:xfrm flipH="1">
              <a:off x="6883466" y="1713955"/>
              <a:ext cx="249548" cy="388055"/>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Łącznik prostoliniowy 39"/>
            <p:cNvCxnSpPr>
              <a:cxnSpLocks/>
            </p:cNvCxnSpPr>
            <p:nvPr/>
          </p:nvCxnSpPr>
          <p:spPr>
            <a:xfrm>
              <a:off x="7133015" y="1721099"/>
              <a:ext cx="4435096" cy="0"/>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70" name="pole tekstowe 69"/>
            <p:cNvSpPr txBox="1"/>
            <p:nvPr/>
          </p:nvSpPr>
          <p:spPr>
            <a:xfrm>
              <a:off x="7505234" y="1254558"/>
              <a:ext cx="4085720"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8" name="Grupa 27">
            <a:extLst>
              <a:ext uri="{FF2B5EF4-FFF2-40B4-BE49-F238E27FC236}">
                <a16:creationId xmlns:a16="http://schemas.microsoft.com/office/drawing/2014/main" id="{7B40F5AF-BD59-4079-89D7-C85EAB3AFB4F}"/>
              </a:ext>
            </a:extLst>
          </p:cNvPr>
          <p:cNvGrpSpPr/>
          <p:nvPr/>
        </p:nvGrpSpPr>
        <p:grpSpPr>
          <a:xfrm>
            <a:off x="7753786" y="2782670"/>
            <a:ext cx="3837168" cy="578278"/>
            <a:chOff x="7753786" y="2782670"/>
            <a:chExt cx="3837168" cy="578278"/>
          </a:xfrm>
        </p:grpSpPr>
        <p:sp>
          <p:nvSpPr>
            <p:cNvPr id="45" name="Elipsa 44"/>
            <p:cNvSpPr/>
            <p:nvPr/>
          </p:nvSpPr>
          <p:spPr>
            <a:xfrm>
              <a:off x="7753786" y="3144924"/>
              <a:ext cx="216024" cy="216024"/>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6" name="Łącznik prostoliniowy 45"/>
            <p:cNvCxnSpPr>
              <a:cxnSpLocks/>
            </p:cNvCxnSpPr>
            <p:nvPr/>
          </p:nvCxnSpPr>
          <p:spPr>
            <a:xfrm>
              <a:off x="7969810" y="3252936"/>
              <a:ext cx="359830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pole tekstowe 70"/>
            <p:cNvSpPr txBox="1"/>
            <p:nvPr/>
          </p:nvSpPr>
          <p:spPr>
            <a:xfrm>
              <a:off x="8297322" y="2782670"/>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9" name="Grupa 28">
            <a:extLst>
              <a:ext uri="{FF2B5EF4-FFF2-40B4-BE49-F238E27FC236}">
                <a16:creationId xmlns:a16="http://schemas.microsoft.com/office/drawing/2014/main" id="{C9A54C8A-4C06-4E44-8C56-472C4BA82302}"/>
              </a:ext>
            </a:extLst>
          </p:cNvPr>
          <p:cNvGrpSpPr/>
          <p:nvPr/>
        </p:nvGrpSpPr>
        <p:grpSpPr>
          <a:xfrm>
            <a:off x="7753787" y="4124718"/>
            <a:ext cx="3837167" cy="573789"/>
            <a:chOff x="7753787" y="4124718"/>
            <a:chExt cx="3837167" cy="573789"/>
          </a:xfrm>
        </p:grpSpPr>
        <p:sp>
          <p:nvSpPr>
            <p:cNvPr id="50" name="Elipsa 49"/>
            <p:cNvSpPr/>
            <p:nvPr/>
          </p:nvSpPr>
          <p:spPr>
            <a:xfrm>
              <a:off x="7753787" y="4482483"/>
              <a:ext cx="216024" cy="216024"/>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1" name="Łącznik prostoliniowy 50"/>
            <p:cNvCxnSpPr>
              <a:cxnSpLocks/>
            </p:cNvCxnSpPr>
            <p:nvPr/>
          </p:nvCxnSpPr>
          <p:spPr>
            <a:xfrm>
              <a:off x="7969811" y="4590495"/>
              <a:ext cx="359830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2" name="pole tekstowe 71"/>
            <p:cNvSpPr txBox="1"/>
            <p:nvPr/>
          </p:nvSpPr>
          <p:spPr>
            <a:xfrm>
              <a:off x="8297322" y="4124718"/>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32" name="Grupa 31">
            <a:extLst>
              <a:ext uri="{FF2B5EF4-FFF2-40B4-BE49-F238E27FC236}">
                <a16:creationId xmlns:a16="http://schemas.microsoft.com/office/drawing/2014/main" id="{823814F2-403B-4C0C-8F93-123888F79BDB}"/>
              </a:ext>
            </a:extLst>
          </p:cNvPr>
          <p:cNvGrpSpPr/>
          <p:nvPr/>
        </p:nvGrpSpPr>
        <p:grpSpPr>
          <a:xfrm>
            <a:off x="6723978" y="5550200"/>
            <a:ext cx="4866976" cy="608283"/>
            <a:chOff x="6723978" y="5550200"/>
            <a:chExt cx="4866976" cy="608283"/>
          </a:xfrm>
        </p:grpSpPr>
        <p:sp>
          <p:nvSpPr>
            <p:cNvPr id="52" name="Elipsa 51"/>
            <p:cNvSpPr/>
            <p:nvPr/>
          </p:nvSpPr>
          <p:spPr>
            <a:xfrm>
              <a:off x="6723978" y="5550200"/>
              <a:ext cx="216024" cy="216024"/>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3" name="Łącznik prostoliniowy 52"/>
            <p:cNvCxnSpPr>
              <a:cxnSpLocks/>
            </p:cNvCxnSpPr>
            <p:nvPr/>
          </p:nvCxnSpPr>
          <p:spPr>
            <a:xfrm>
              <a:off x="7133015" y="6158483"/>
              <a:ext cx="4435096"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4" name="Łącznik prostoliniowy 53"/>
            <p:cNvCxnSpPr/>
            <p:nvPr/>
          </p:nvCxnSpPr>
          <p:spPr>
            <a:xfrm>
              <a:off x="6900103" y="5763515"/>
              <a:ext cx="232912" cy="39496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73" name="pole tekstowe 72"/>
            <p:cNvSpPr txBox="1"/>
            <p:nvPr/>
          </p:nvSpPr>
          <p:spPr>
            <a:xfrm>
              <a:off x="8297322" y="5693949"/>
              <a:ext cx="3293632" cy="421673"/>
            </a:xfrm>
            <a:prstGeom prst="rect">
              <a:avLst/>
            </a:prstGeom>
          </p:spPr>
          <p:txBody>
            <a:bodyPr vert="horz" wrap="square" lIns="91440" tIns="45720" rIns="91440" bIns="45720" rtlCol="0" anchor="b">
              <a:noAutofit/>
            </a:bodyPr>
            <a:lstStyle/>
            <a:p>
              <a:pPr algn="r"/>
              <a:r>
                <a:rPr lang="en-US" sz="2000" dirty="0"/>
                <a:t>Put your text here</a:t>
              </a:r>
            </a:p>
          </p:txBody>
        </p:sp>
      </p:grpSp>
      <p:grpSp>
        <p:nvGrpSpPr>
          <p:cNvPr id="25" name="Grupa 24">
            <a:extLst>
              <a:ext uri="{FF2B5EF4-FFF2-40B4-BE49-F238E27FC236}">
                <a16:creationId xmlns:a16="http://schemas.microsoft.com/office/drawing/2014/main" id="{771EB2F3-BDFF-46E5-B9E1-B3BEBA340741}"/>
              </a:ext>
            </a:extLst>
          </p:cNvPr>
          <p:cNvGrpSpPr/>
          <p:nvPr/>
        </p:nvGrpSpPr>
        <p:grpSpPr>
          <a:xfrm>
            <a:off x="621089" y="1256917"/>
            <a:ext cx="4850384" cy="1057165"/>
            <a:chOff x="621089" y="1256917"/>
            <a:chExt cx="4850384" cy="1057165"/>
          </a:xfrm>
        </p:grpSpPr>
        <p:sp>
          <p:nvSpPr>
            <p:cNvPr id="58" name="Elipsa 57"/>
            <p:cNvSpPr/>
            <p:nvPr/>
          </p:nvSpPr>
          <p:spPr>
            <a:xfrm flipH="1">
              <a:off x="5255449" y="2098058"/>
              <a:ext cx="216024" cy="216024"/>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59" name="Łącznik prostoliniowy 58"/>
            <p:cNvCxnSpPr/>
            <p:nvPr/>
          </p:nvCxnSpPr>
          <p:spPr>
            <a:xfrm>
              <a:off x="5062437" y="1723058"/>
              <a:ext cx="221576" cy="39496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0" name="Łącznik prostoliniowy 59"/>
            <p:cNvCxnSpPr>
              <a:cxnSpLocks/>
            </p:cNvCxnSpPr>
            <p:nvPr/>
          </p:nvCxnSpPr>
          <p:spPr>
            <a:xfrm flipH="1">
              <a:off x="621089" y="1730202"/>
              <a:ext cx="4441347"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74" name="pole tekstowe 73"/>
            <p:cNvSpPr txBox="1"/>
            <p:nvPr/>
          </p:nvSpPr>
          <p:spPr>
            <a:xfrm>
              <a:off x="623888" y="1256917"/>
              <a:ext cx="2878718"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 name="Grupa 2">
            <a:extLst>
              <a:ext uri="{FF2B5EF4-FFF2-40B4-BE49-F238E27FC236}">
                <a16:creationId xmlns:a16="http://schemas.microsoft.com/office/drawing/2014/main" id="{FBF64265-385F-456D-A471-9A37B2EB30D4}"/>
              </a:ext>
            </a:extLst>
          </p:cNvPr>
          <p:cNvGrpSpPr/>
          <p:nvPr/>
        </p:nvGrpSpPr>
        <p:grpSpPr>
          <a:xfrm>
            <a:off x="621089" y="2785029"/>
            <a:ext cx="3820574" cy="585022"/>
            <a:chOff x="621089" y="2785029"/>
            <a:chExt cx="3820574" cy="585022"/>
          </a:xfrm>
        </p:grpSpPr>
        <p:sp>
          <p:nvSpPr>
            <p:cNvPr id="61" name="Elipsa 60"/>
            <p:cNvSpPr/>
            <p:nvPr/>
          </p:nvSpPr>
          <p:spPr>
            <a:xfrm flipH="1">
              <a:off x="4225639" y="3154027"/>
              <a:ext cx="216024" cy="216024"/>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2" name="Łącznik prostoliniowy 61"/>
            <p:cNvCxnSpPr>
              <a:cxnSpLocks/>
            </p:cNvCxnSpPr>
            <p:nvPr/>
          </p:nvCxnSpPr>
          <p:spPr>
            <a:xfrm flipH="1">
              <a:off x="621089" y="3262039"/>
              <a:ext cx="360455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5" name="pole tekstowe 74"/>
            <p:cNvSpPr txBox="1"/>
            <p:nvPr/>
          </p:nvSpPr>
          <p:spPr>
            <a:xfrm>
              <a:off x="623888" y="2785029"/>
              <a:ext cx="2086630"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0" name="Grupa 29">
            <a:extLst>
              <a:ext uri="{FF2B5EF4-FFF2-40B4-BE49-F238E27FC236}">
                <a16:creationId xmlns:a16="http://schemas.microsoft.com/office/drawing/2014/main" id="{F5BA13B8-A721-4B8D-9B00-CAFEAE71D5CA}"/>
              </a:ext>
            </a:extLst>
          </p:cNvPr>
          <p:cNvGrpSpPr/>
          <p:nvPr/>
        </p:nvGrpSpPr>
        <p:grpSpPr>
          <a:xfrm>
            <a:off x="621089" y="4127077"/>
            <a:ext cx="3820574" cy="580533"/>
            <a:chOff x="621089" y="4127077"/>
            <a:chExt cx="3820574" cy="580533"/>
          </a:xfrm>
        </p:grpSpPr>
        <p:sp>
          <p:nvSpPr>
            <p:cNvPr id="63" name="Elipsa 62"/>
            <p:cNvSpPr/>
            <p:nvPr/>
          </p:nvSpPr>
          <p:spPr>
            <a:xfrm flipH="1">
              <a:off x="4225639" y="4491586"/>
              <a:ext cx="216024" cy="216024"/>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4" name="Łącznik prostoliniowy 63"/>
            <p:cNvCxnSpPr>
              <a:cxnSpLocks/>
            </p:cNvCxnSpPr>
            <p:nvPr/>
          </p:nvCxnSpPr>
          <p:spPr>
            <a:xfrm flipH="1">
              <a:off x="621089" y="4599598"/>
              <a:ext cx="3604550"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6" name="pole tekstowe 75"/>
            <p:cNvSpPr txBox="1"/>
            <p:nvPr/>
          </p:nvSpPr>
          <p:spPr>
            <a:xfrm>
              <a:off x="623888" y="4127077"/>
              <a:ext cx="2086630" cy="421673"/>
            </a:xfrm>
            <a:prstGeom prst="rect">
              <a:avLst/>
            </a:prstGeom>
          </p:spPr>
          <p:txBody>
            <a:bodyPr vert="horz" wrap="square" lIns="91440" tIns="45720" rIns="91440" bIns="45720" rtlCol="0" anchor="b">
              <a:noAutofit/>
            </a:bodyPr>
            <a:lstStyle/>
            <a:p>
              <a:r>
                <a:rPr lang="en-US" sz="2000" dirty="0"/>
                <a:t>Put your text here</a:t>
              </a:r>
            </a:p>
          </p:txBody>
        </p:sp>
      </p:grpSp>
      <p:grpSp>
        <p:nvGrpSpPr>
          <p:cNvPr id="31" name="Grupa 30">
            <a:extLst>
              <a:ext uri="{FF2B5EF4-FFF2-40B4-BE49-F238E27FC236}">
                <a16:creationId xmlns:a16="http://schemas.microsoft.com/office/drawing/2014/main" id="{FE3653AC-C4B4-4048-A861-B6B2020AF65B}"/>
              </a:ext>
            </a:extLst>
          </p:cNvPr>
          <p:cNvGrpSpPr/>
          <p:nvPr/>
        </p:nvGrpSpPr>
        <p:grpSpPr>
          <a:xfrm>
            <a:off x="623888" y="5559303"/>
            <a:ext cx="4847585" cy="608283"/>
            <a:chOff x="623888" y="5559303"/>
            <a:chExt cx="4847585" cy="608283"/>
          </a:xfrm>
        </p:grpSpPr>
        <p:sp>
          <p:nvSpPr>
            <p:cNvPr id="65" name="Elipsa 64"/>
            <p:cNvSpPr/>
            <p:nvPr/>
          </p:nvSpPr>
          <p:spPr>
            <a:xfrm flipH="1">
              <a:off x="5255449" y="5559303"/>
              <a:ext cx="216024" cy="216024"/>
            </a:xfrm>
            <a:prstGeom prst="ellipse">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cxnSp>
          <p:nvCxnSpPr>
            <p:cNvPr id="66" name="Łącznik prostoliniowy 65"/>
            <p:cNvCxnSpPr>
              <a:cxnSpLocks/>
            </p:cNvCxnSpPr>
            <p:nvPr/>
          </p:nvCxnSpPr>
          <p:spPr>
            <a:xfrm flipH="1">
              <a:off x="623888" y="6158708"/>
              <a:ext cx="4447428" cy="0"/>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Łącznik prostoliniowy 66"/>
            <p:cNvCxnSpPr/>
            <p:nvPr/>
          </p:nvCxnSpPr>
          <p:spPr>
            <a:xfrm flipH="1">
              <a:off x="5062436" y="5772618"/>
              <a:ext cx="232912" cy="394968"/>
            </a:xfrm>
            <a:prstGeom prst="line">
              <a:avLst/>
            </a:prstGeom>
            <a:ln w="2857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
          <p:nvSpPr>
            <p:cNvPr id="77" name="pole tekstowe 76"/>
            <p:cNvSpPr txBox="1"/>
            <p:nvPr/>
          </p:nvSpPr>
          <p:spPr>
            <a:xfrm>
              <a:off x="623888" y="5696308"/>
              <a:ext cx="2086630" cy="421673"/>
            </a:xfrm>
            <a:prstGeom prst="rect">
              <a:avLst/>
            </a:prstGeom>
          </p:spPr>
          <p:txBody>
            <a:bodyPr vert="horz" wrap="square" lIns="91440" tIns="45720" rIns="91440" bIns="45720" rtlCol="0" anchor="b">
              <a:noAutofit/>
            </a:bodyPr>
            <a:lstStyle/>
            <a:p>
              <a:r>
                <a:rPr lang="en-US" sz="2000" dirty="0"/>
                <a:t>Put your text here</a:t>
              </a:r>
            </a:p>
          </p:txBody>
        </p:sp>
      </p:grpSp>
      <p:sp>
        <p:nvSpPr>
          <p:cNvPr id="2" name="Title 1"/>
          <p:cNvSpPr>
            <a:spLocks noGrp="1"/>
          </p:cNvSpPr>
          <p:nvPr>
            <p:ph type="title"/>
          </p:nvPr>
        </p:nvSpPr>
        <p:spPr/>
        <p:txBody>
          <a:bodyPr>
            <a:normAutofit/>
          </a:bodyPr>
          <a:lstStyle/>
          <a:p>
            <a:r>
              <a:rPr lang="en-US" dirty="0"/>
              <a:t>Pizza Circle Diagram – 8 items</a:t>
            </a:r>
          </a:p>
        </p:txBody>
      </p:sp>
      <p:sp>
        <p:nvSpPr>
          <p:cNvPr id="68" name="Freeform 7">
            <a:extLst>
              <a:ext uri="{FF2B5EF4-FFF2-40B4-BE49-F238E27FC236}">
                <a16:creationId xmlns:a16="http://schemas.microsoft.com/office/drawing/2014/main" id="{E7A8F65B-95EF-4479-98D1-53B583E2B8CB}"/>
              </a:ext>
            </a:extLst>
          </p:cNvPr>
          <p:cNvSpPr>
            <a:spLocks noChangeAspect="1" noEditPoints="1"/>
          </p:cNvSpPr>
          <p:nvPr/>
        </p:nvSpPr>
        <p:spPr bwMode="auto">
          <a:xfrm>
            <a:off x="6257020" y="2908315"/>
            <a:ext cx="267342" cy="35799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69" name="Grafika 68">
            <a:extLst>
              <a:ext uri="{FF2B5EF4-FFF2-40B4-BE49-F238E27FC236}">
                <a16:creationId xmlns:a16="http://schemas.microsoft.com/office/drawing/2014/main" id="{F93218B5-6B63-45CF-9BC5-9E1F423B8FFE}"/>
              </a:ext>
            </a:extLst>
          </p:cNvPr>
          <p:cNvPicPr>
            <a:picLocks noChangeAspect="1"/>
          </p:cNvPicPr>
          <p:nvPr/>
        </p:nvPicPr>
        <p:blipFill>
          <a:blip/>
          <a:stretch>
            <a:fillRect/>
          </a:stretch>
        </p:blipFill>
        <p:spPr>
          <a:xfrm>
            <a:off x="5647442" y="2905944"/>
            <a:ext cx="252618" cy="362734"/>
          </a:xfrm>
          <a:prstGeom prst="rect">
            <a:avLst/>
          </a:prstGeom>
        </p:spPr>
      </p:pic>
      <p:sp>
        <p:nvSpPr>
          <p:cNvPr id="78" name="Freeform 22">
            <a:extLst>
              <a:ext uri="{FF2B5EF4-FFF2-40B4-BE49-F238E27FC236}">
                <a16:creationId xmlns:a16="http://schemas.microsoft.com/office/drawing/2014/main" id="{0047B302-4BA7-4133-A113-1186A6BF84A1}"/>
              </a:ext>
            </a:extLst>
          </p:cNvPr>
          <p:cNvSpPr>
            <a:spLocks noChangeAspect="1" noEditPoints="1"/>
          </p:cNvSpPr>
          <p:nvPr/>
        </p:nvSpPr>
        <p:spPr bwMode="auto">
          <a:xfrm>
            <a:off x="5129017" y="3448532"/>
            <a:ext cx="369596" cy="290934"/>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14">
            <a:extLst>
              <a:ext uri="{FF2B5EF4-FFF2-40B4-BE49-F238E27FC236}">
                <a16:creationId xmlns:a16="http://schemas.microsoft.com/office/drawing/2014/main" id="{5AF1AA38-7A0B-41CA-8A7B-AB3BDF91196D}"/>
              </a:ext>
            </a:extLst>
          </p:cNvPr>
          <p:cNvSpPr>
            <a:spLocks noChangeAspect="1" noEditPoints="1"/>
          </p:cNvSpPr>
          <p:nvPr/>
        </p:nvSpPr>
        <p:spPr bwMode="auto">
          <a:xfrm>
            <a:off x="5139112" y="4077744"/>
            <a:ext cx="349406" cy="365434"/>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6">
            <a:extLst>
              <a:ext uri="{FF2B5EF4-FFF2-40B4-BE49-F238E27FC236}">
                <a16:creationId xmlns:a16="http://schemas.microsoft.com/office/drawing/2014/main" id="{E9E336DF-444E-4996-96D8-E4A27AD3BF84}"/>
              </a:ext>
            </a:extLst>
          </p:cNvPr>
          <p:cNvSpPr>
            <a:spLocks noChangeAspect="1"/>
          </p:cNvSpPr>
          <p:nvPr/>
        </p:nvSpPr>
        <p:spPr bwMode="auto">
          <a:xfrm>
            <a:off x="6686045" y="3443858"/>
            <a:ext cx="377348" cy="31848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36">
            <a:extLst>
              <a:ext uri="{FF2B5EF4-FFF2-40B4-BE49-F238E27FC236}">
                <a16:creationId xmlns:a16="http://schemas.microsoft.com/office/drawing/2014/main" id="{BEE50D6C-4A42-4407-88EA-49B1ED100F35}"/>
              </a:ext>
            </a:extLst>
          </p:cNvPr>
          <p:cNvSpPr>
            <a:spLocks noChangeAspect="1" noEditPoints="1"/>
          </p:cNvSpPr>
          <p:nvPr/>
        </p:nvSpPr>
        <p:spPr bwMode="auto">
          <a:xfrm>
            <a:off x="6196334" y="4541237"/>
            <a:ext cx="388714" cy="355610"/>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83" name="Freeform 30">
            <a:extLst>
              <a:ext uri="{FF2B5EF4-FFF2-40B4-BE49-F238E27FC236}">
                <a16:creationId xmlns:a16="http://schemas.microsoft.com/office/drawing/2014/main" id="{DE1EFCC0-BB62-4F73-8741-FBEE2FF4BDE6}"/>
              </a:ext>
            </a:extLst>
          </p:cNvPr>
          <p:cNvSpPr>
            <a:spLocks noChangeAspect="1" noEditPoints="1"/>
          </p:cNvSpPr>
          <p:nvPr/>
        </p:nvSpPr>
        <p:spPr bwMode="auto">
          <a:xfrm>
            <a:off x="6692427" y="4084301"/>
            <a:ext cx="364584" cy="320442"/>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8">
            <a:extLst>
              <a:ext uri="{FF2B5EF4-FFF2-40B4-BE49-F238E27FC236}">
                <a16:creationId xmlns:a16="http://schemas.microsoft.com/office/drawing/2014/main" id="{FDF1CB4E-7F73-4EA9-BEE5-744EF2ED3477}"/>
              </a:ext>
            </a:extLst>
          </p:cNvPr>
          <p:cNvSpPr>
            <a:spLocks noChangeAspect="1" noEditPoints="1"/>
          </p:cNvSpPr>
          <p:nvPr/>
        </p:nvSpPr>
        <p:spPr bwMode="auto">
          <a:xfrm>
            <a:off x="5624951" y="4507935"/>
            <a:ext cx="306010" cy="42221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30236699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40">
            <a:extLst>
              <a:ext uri="{FF2B5EF4-FFF2-40B4-BE49-F238E27FC236}">
                <a16:creationId xmlns:a16="http://schemas.microsoft.com/office/drawing/2014/main" id="{3F6AD086-9DE6-4E6D-9666-F928B851BA6A}"/>
              </a:ext>
            </a:extLst>
          </p:cNvPr>
          <p:cNvGrpSpPr/>
          <p:nvPr/>
        </p:nvGrpSpPr>
        <p:grpSpPr>
          <a:xfrm>
            <a:off x="12432704" y="0"/>
            <a:ext cx="4392488" cy="6858000"/>
            <a:chOff x="12432704" y="0"/>
            <a:chExt cx="4392488" cy="6858000"/>
          </a:xfrm>
        </p:grpSpPr>
        <p:grpSp>
          <p:nvGrpSpPr>
            <p:cNvPr id="73" name="Group 72">
              <a:extLst>
                <a:ext uri="{FF2B5EF4-FFF2-40B4-BE49-F238E27FC236}">
                  <a16:creationId xmlns:a16="http://schemas.microsoft.com/office/drawing/2014/main" id="{094C488B-2739-494C-BE26-3FA543026A15}"/>
                </a:ext>
              </a:extLst>
            </p:cNvPr>
            <p:cNvGrpSpPr/>
            <p:nvPr/>
          </p:nvGrpSpPr>
          <p:grpSpPr>
            <a:xfrm>
              <a:off x="12432704" y="0"/>
              <a:ext cx="4392488" cy="6858000"/>
              <a:chOff x="12432704" y="0"/>
              <a:chExt cx="4392488" cy="6858000"/>
            </a:xfrm>
          </p:grpSpPr>
          <p:sp>
            <p:nvSpPr>
              <p:cNvPr id="75" name="Rectangle: Rounded Corners 74">
                <a:extLst>
                  <a:ext uri="{FF2B5EF4-FFF2-40B4-BE49-F238E27FC236}">
                    <a16:creationId xmlns:a16="http://schemas.microsoft.com/office/drawing/2014/main" id="{EF14E135-A97A-4189-9F0F-58094AE8BF79}"/>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76" name="TextBox 75">
                <a:extLst>
                  <a:ext uri="{FF2B5EF4-FFF2-40B4-BE49-F238E27FC236}">
                    <a16:creationId xmlns:a16="http://schemas.microsoft.com/office/drawing/2014/main" id="{70BA3EC9-FCBB-4087-9E73-5A9BD6879C9A}"/>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r>
                  <a:rPr lang="en-US" sz="2400" b="1" dirty="0">
                    <a:solidFill>
                      <a:schemeClr val="bg2">
                        <a:lumMod val="50000"/>
                      </a:schemeClr>
                    </a:solidFill>
                  </a:rPr>
                  <a:t>How to change bar graphic:</a:t>
                </a:r>
                <a:br>
                  <a:rPr lang="en-US" sz="2400" b="1" dirty="0">
                    <a:solidFill>
                      <a:schemeClr val="bg2">
                        <a:lumMod val="50000"/>
                      </a:schemeClr>
                    </a:solidFill>
                  </a:rPr>
                </a:br>
                <a:r>
                  <a:rPr lang="en-US" dirty="0">
                    <a:solidFill>
                      <a:schemeClr val="bg2">
                        <a:lumMod val="50000"/>
                      </a:schemeClr>
                    </a:solidFill>
                  </a:rPr>
                  <a:t>(tips by infoDiagram team)</a:t>
                </a:r>
                <a:endParaRPr lang="en-US" sz="2400" dirty="0">
                  <a:solidFill>
                    <a:schemeClr val="bg2">
                      <a:lumMod val="50000"/>
                    </a:schemeClr>
                  </a:solidFill>
                </a:endParaRPr>
              </a:p>
            </p:txBody>
          </p:sp>
          <p:sp>
            <p:nvSpPr>
              <p:cNvPr id="77" name="TextBox 76">
                <a:extLst>
                  <a:ext uri="{FF2B5EF4-FFF2-40B4-BE49-F238E27FC236}">
                    <a16:creationId xmlns:a16="http://schemas.microsoft.com/office/drawing/2014/main" id="{74A4E2BD-E29F-4C60-B45E-547E2E9F6836}"/>
                  </a:ext>
                </a:extLst>
              </p:cNvPr>
              <p:cNvSpPr txBox="1"/>
              <p:nvPr/>
            </p:nvSpPr>
            <p:spPr>
              <a:xfrm>
                <a:off x="12793565" y="2743200"/>
                <a:ext cx="3670766" cy="358594"/>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74" name="TextBox 73">
              <a:extLst>
                <a:ext uri="{FF2B5EF4-FFF2-40B4-BE49-F238E27FC236}">
                  <a16:creationId xmlns:a16="http://schemas.microsoft.com/office/drawing/2014/main" id="{CEB7839F-2046-49AF-816E-BD0234000D75}"/>
                </a:ext>
              </a:extLst>
            </p:cNvPr>
            <p:cNvSpPr txBox="1"/>
            <p:nvPr/>
          </p:nvSpPr>
          <p:spPr>
            <a:xfrm>
              <a:off x="12736043" y="743857"/>
              <a:ext cx="3728288" cy="1813560"/>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sz="1700" dirty="0"/>
                <a:t>Select your graphic. </a:t>
              </a:r>
            </a:p>
            <a:p>
              <a:pPr marL="285750" indent="-285750">
                <a:buFont typeface="Arial" panose="020B0604020202020204" pitchFamily="34" charset="0"/>
                <a:buChar char="•"/>
              </a:pPr>
              <a:r>
                <a:rPr lang="en-US" sz="1700" dirty="0"/>
                <a:t>If you need other colors, modify source graphics by changing their fill color.</a:t>
              </a:r>
            </a:p>
            <a:p>
              <a:pPr marL="285750" indent="-285750">
                <a:buFont typeface="Arial" panose="020B0604020202020204" pitchFamily="34" charset="0"/>
                <a:buChar char="•"/>
              </a:pPr>
              <a:r>
                <a:rPr lang="en-US" sz="1700" dirty="0"/>
                <a:t>Press Ctrl+C/Command+C. </a:t>
              </a:r>
            </a:p>
            <a:p>
              <a:pPr marL="285750" indent="-285750">
                <a:buFont typeface="Arial" panose="020B0604020202020204" pitchFamily="34" charset="0"/>
                <a:buChar char="•"/>
              </a:pPr>
              <a:r>
                <a:rPr lang="en-US" sz="1700" dirty="0"/>
                <a:t>Select bar in a chart. </a:t>
              </a:r>
            </a:p>
            <a:p>
              <a:pPr marL="285750" indent="-285750">
                <a:buFont typeface="Arial" panose="020B0604020202020204" pitchFamily="34" charset="0"/>
                <a:buChar char="•"/>
              </a:pPr>
              <a:r>
                <a:rPr lang="en-US" sz="1700" dirty="0"/>
                <a:t>Press Ctrl+V/Command+V.</a:t>
              </a:r>
            </a:p>
          </p:txBody>
        </p:sp>
      </p:grpSp>
      <p:sp>
        <p:nvSpPr>
          <p:cNvPr id="2" name="Title 1">
            <a:extLst>
              <a:ext uri="{FF2B5EF4-FFF2-40B4-BE49-F238E27FC236}">
                <a16:creationId xmlns:a16="http://schemas.microsoft.com/office/drawing/2014/main" id="{675ECB21-63A1-483A-BA75-A09AF34E690B}"/>
              </a:ext>
            </a:extLst>
          </p:cNvPr>
          <p:cNvSpPr>
            <a:spLocks noGrp="1"/>
          </p:cNvSpPr>
          <p:nvPr>
            <p:ph type="title"/>
          </p:nvPr>
        </p:nvSpPr>
        <p:spPr/>
        <p:txBody>
          <a:bodyPr>
            <a:normAutofit fontScale="90000"/>
          </a:bodyPr>
          <a:lstStyle/>
          <a:p>
            <a:r>
              <a:rPr lang="en-US" dirty="0"/>
              <a:t>Plane Outline Trail Bar Chart Filling Graphics</a:t>
            </a:r>
            <a:br>
              <a:rPr lang="en-US" dirty="0"/>
            </a:br>
            <a:r>
              <a:rPr lang="en-US" sz="2200" dirty="0"/>
              <a:t>for 5 Categories Advancement Comparison </a:t>
            </a:r>
          </a:p>
        </p:txBody>
      </p:sp>
      <p:sp>
        <p:nvSpPr>
          <p:cNvPr id="17" name="Double Bracket 16">
            <a:extLst>
              <a:ext uri="{FF2B5EF4-FFF2-40B4-BE49-F238E27FC236}">
                <a16:creationId xmlns:a16="http://schemas.microsoft.com/office/drawing/2014/main" id="{564CE6B1-D399-40F6-882B-1856EDCFD343}"/>
              </a:ext>
            </a:extLst>
          </p:cNvPr>
          <p:cNvSpPr/>
          <p:nvPr/>
        </p:nvSpPr>
        <p:spPr>
          <a:xfrm>
            <a:off x="623889" y="5225352"/>
            <a:ext cx="2591791" cy="600075"/>
          </a:xfrm>
          <a:prstGeom prst="bracketPair">
            <a:avLst>
              <a:gd name="adj" fmla="val 0"/>
            </a:avLst>
          </a:prstGeom>
          <a:solidFill>
            <a:schemeClr val="bg2"/>
          </a:solidFill>
          <a:ln w="25400" cap="flat">
            <a:solidFill>
              <a:schemeClr val="accent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sp>
        <p:nvSpPr>
          <p:cNvPr id="8" name="Double Bracket 7">
            <a:extLst>
              <a:ext uri="{FF2B5EF4-FFF2-40B4-BE49-F238E27FC236}">
                <a16:creationId xmlns:a16="http://schemas.microsoft.com/office/drawing/2014/main" id="{3986BFBD-5842-434F-A163-4B7629B8C795}"/>
              </a:ext>
            </a:extLst>
          </p:cNvPr>
          <p:cNvSpPr/>
          <p:nvPr/>
        </p:nvSpPr>
        <p:spPr>
          <a:xfrm>
            <a:off x="623889" y="2481428"/>
            <a:ext cx="2591791" cy="600075"/>
          </a:xfrm>
          <a:prstGeom prst="bracketPair">
            <a:avLst>
              <a:gd name="adj" fmla="val 0"/>
            </a:avLst>
          </a:prstGeom>
          <a:solidFill>
            <a:schemeClr val="bg2"/>
          </a:solidFill>
          <a:ln w="25400" cap="flat">
            <a:solidFill>
              <a:schemeClr val="accent1"/>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400" dirty="0">
                <a:solidFill>
                  <a:schemeClr val="tx1"/>
                </a:solidFill>
              </a:rPr>
            </a:br>
            <a:r>
              <a:rPr lang="en-US" sz="1200" dirty="0">
                <a:solidFill>
                  <a:schemeClr val="tx1"/>
                </a:solidFill>
              </a:rPr>
              <a:t>Write your text here…</a:t>
            </a:r>
            <a:endParaRPr lang="en-US" sz="1400" dirty="0">
              <a:solidFill>
                <a:schemeClr val="tx1"/>
              </a:solidFill>
            </a:endParaRPr>
          </a:p>
        </p:txBody>
      </p:sp>
      <p:sp>
        <p:nvSpPr>
          <p:cNvPr id="11" name="Double Bracket 10">
            <a:extLst>
              <a:ext uri="{FF2B5EF4-FFF2-40B4-BE49-F238E27FC236}">
                <a16:creationId xmlns:a16="http://schemas.microsoft.com/office/drawing/2014/main" id="{96F1276E-0059-4830-87F7-B7072779F054}"/>
              </a:ext>
            </a:extLst>
          </p:cNvPr>
          <p:cNvSpPr/>
          <p:nvPr/>
        </p:nvSpPr>
        <p:spPr>
          <a:xfrm>
            <a:off x="623889" y="3403448"/>
            <a:ext cx="2591791" cy="600075"/>
          </a:xfrm>
          <a:prstGeom prst="bracketPair">
            <a:avLst>
              <a:gd name="adj" fmla="val 0"/>
            </a:avLst>
          </a:prstGeom>
          <a:solidFill>
            <a:schemeClr val="bg2"/>
          </a:solidFill>
          <a:ln w="25400" cap="flat">
            <a:solidFill>
              <a:schemeClr val="accent6"/>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sp>
        <p:nvSpPr>
          <p:cNvPr id="14" name="Double Bracket 13">
            <a:extLst>
              <a:ext uri="{FF2B5EF4-FFF2-40B4-BE49-F238E27FC236}">
                <a16:creationId xmlns:a16="http://schemas.microsoft.com/office/drawing/2014/main" id="{770B5FA3-6CA7-4795-AE91-92385510064A}"/>
              </a:ext>
            </a:extLst>
          </p:cNvPr>
          <p:cNvSpPr/>
          <p:nvPr/>
        </p:nvSpPr>
        <p:spPr>
          <a:xfrm>
            <a:off x="623889" y="4317620"/>
            <a:ext cx="2591791" cy="600075"/>
          </a:xfrm>
          <a:prstGeom prst="bracketPair">
            <a:avLst>
              <a:gd name="adj" fmla="val 0"/>
            </a:avLst>
          </a:prstGeom>
          <a:solidFill>
            <a:schemeClr val="bg2"/>
          </a:solidFill>
          <a:ln w="25400" cap="flat">
            <a:solidFill>
              <a:schemeClr val="accent4"/>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sp>
        <p:nvSpPr>
          <p:cNvPr id="4" name="Double Bracket 3">
            <a:extLst>
              <a:ext uri="{FF2B5EF4-FFF2-40B4-BE49-F238E27FC236}">
                <a16:creationId xmlns:a16="http://schemas.microsoft.com/office/drawing/2014/main" id="{22E9959C-506F-441B-8607-6C95383C2FAD}"/>
              </a:ext>
            </a:extLst>
          </p:cNvPr>
          <p:cNvSpPr/>
          <p:nvPr/>
        </p:nvSpPr>
        <p:spPr>
          <a:xfrm>
            <a:off x="623889" y="1573105"/>
            <a:ext cx="2591791" cy="600075"/>
          </a:xfrm>
          <a:prstGeom prst="bracketPair">
            <a:avLst>
              <a:gd name="adj" fmla="val 0"/>
            </a:avLst>
          </a:prstGeom>
          <a:solidFill>
            <a:schemeClr val="bg2"/>
          </a:solidFill>
          <a:ln w="25400" cap="flat">
            <a:solidFill>
              <a:schemeClr val="accent2"/>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Your tile here</a:t>
            </a:r>
            <a:br>
              <a:rPr lang="en-US" sz="1600" dirty="0">
                <a:solidFill>
                  <a:schemeClr val="tx1"/>
                </a:solidFill>
              </a:rPr>
            </a:br>
            <a:r>
              <a:rPr lang="en-US" sz="1200" dirty="0">
                <a:solidFill>
                  <a:schemeClr val="tx1"/>
                </a:solidFill>
              </a:rPr>
              <a:t>Write your text here…</a:t>
            </a:r>
            <a:endParaRPr lang="en-US" sz="1600" dirty="0">
              <a:solidFill>
                <a:schemeClr val="tx1"/>
              </a:solidFill>
            </a:endParaRPr>
          </a:p>
        </p:txBody>
      </p:sp>
      <p:graphicFrame>
        <p:nvGraphicFramePr>
          <p:cNvPr id="3" name="Chart 47">
            <a:extLst>
              <a:ext uri="{FF2B5EF4-FFF2-40B4-BE49-F238E27FC236}">
                <a16:creationId xmlns:a16="http://schemas.microsoft.com/office/drawing/2014/main" id="{8DAB8B19-8AA8-4366-B663-CE2F9AAC5170}"/>
              </a:ext>
            </a:extLst>
          </p:cNvPr>
          <p:cNvGraphicFramePr/>
          <p:nvPr/>
        </p:nvGraphicFramePr>
        <p:xfrm>
          <a:off x="3503712" y="1279632"/>
          <a:ext cx="8246080" cy="4847706"/>
        </p:xfrm>
        <a:graphic>
          <a:graphicData uri="http://schemas.openxmlformats.org/drawingml/2006/chart">
            <c:chart xmlns:c="http://schemas.openxmlformats.org/drawingml/2006/chart" xmlns:r="http://schemas.openxmlformats.org/officeDocument/2006/relationships" r:id="rId2"/>
          </a:graphicData>
        </a:graphic>
      </p:graphicFrame>
      <p:sp>
        <p:nvSpPr>
          <p:cNvPr id="15" name="Freeform 9">
            <a:extLst>
              <a:ext uri="{FF2B5EF4-FFF2-40B4-BE49-F238E27FC236}">
                <a16:creationId xmlns:a16="http://schemas.microsoft.com/office/drawing/2014/main" id="{3F1941AD-D976-467F-9D2F-1B47C84BE03F}"/>
              </a:ext>
            </a:extLst>
          </p:cNvPr>
          <p:cNvSpPr>
            <a:spLocks noChangeAspect="1"/>
          </p:cNvSpPr>
          <p:nvPr/>
        </p:nvSpPr>
        <p:spPr bwMode="auto">
          <a:xfrm>
            <a:off x="7418676" y="1439020"/>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1"/>
          </a:solidFill>
          <a:ln w="25400">
            <a:solidFill>
              <a:schemeClr val="accent2">
                <a:lumMod val="50000"/>
              </a:schemeClr>
            </a:solidFill>
          </a:ln>
        </p:spPr>
        <p:txBody>
          <a:bodyPr vert="horz" wrap="square" lIns="91440" tIns="45720" rIns="91440" bIns="45720" numCol="1" anchor="t" anchorCtr="0" compatLnSpc="1">
            <a:prstTxWarp prst="textNoShape">
              <a:avLst/>
            </a:prstTxWarp>
          </a:bodyPr>
          <a:lstStyle/>
          <a:p>
            <a:endParaRPr lang="en-US" dirty="0"/>
          </a:p>
        </p:txBody>
      </p:sp>
      <p:sp>
        <p:nvSpPr>
          <p:cNvPr id="60" name="Freeform 9">
            <a:extLst>
              <a:ext uri="{FF2B5EF4-FFF2-40B4-BE49-F238E27FC236}">
                <a16:creationId xmlns:a16="http://schemas.microsoft.com/office/drawing/2014/main" id="{27E8B23E-D733-4B9E-B9CC-88CFB1681854}"/>
              </a:ext>
            </a:extLst>
          </p:cNvPr>
          <p:cNvSpPr>
            <a:spLocks noChangeAspect="1"/>
          </p:cNvSpPr>
          <p:nvPr/>
        </p:nvSpPr>
        <p:spPr bwMode="auto">
          <a:xfrm>
            <a:off x="6785348" y="2366389"/>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1"/>
          </a:solidFill>
          <a:ln w="25400">
            <a:solidFill>
              <a:schemeClr val="accent1">
                <a:lumMod val="50000"/>
              </a:schemeClr>
            </a:solidFill>
          </a:ln>
        </p:spPr>
        <p:txBody>
          <a:bodyPr vert="horz" wrap="square" lIns="91440" tIns="45720" rIns="91440" bIns="45720" numCol="1" anchor="t" anchorCtr="0" compatLnSpc="1">
            <a:prstTxWarp prst="textNoShape">
              <a:avLst/>
            </a:prstTxWarp>
          </a:bodyPr>
          <a:lstStyle/>
          <a:p>
            <a:endParaRPr lang="en-US" dirty="0"/>
          </a:p>
        </p:txBody>
      </p:sp>
      <p:sp>
        <p:nvSpPr>
          <p:cNvPr id="61" name="Freeform 9">
            <a:extLst>
              <a:ext uri="{FF2B5EF4-FFF2-40B4-BE49-F238E27FC236}">
                <a16:creationId xmlns:a16="http://schemas.microsoft.com/office/drawing/2014/main" id="{C043E394-8AF7-46EA-9D42-CB0AED44BF8D}"/>
              </a:ext>
            </a:extLst>
          </p:cNvPr>
          <p:cNvSpPr>
            <a:spLocks noChangeAspect="1"/>
          </p:cNvSpPr>
          <p:nvPr/>
        </p:nvSpPr>
        <p:spPr bwMode="auto">
          <a:xfrm>
            <a:off x="8785598" y="3280789"/>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1"/>
          </a:solidFill>
          <a:ln w="25400">
            <a:solidFill>
              <a:schemeClr val="accent6">
                <a:lumMod val="50000"/>
              </a:schemeClr>
            </a:solidFill>
          </a:ln>
        </p:spPr>
        <p:txBody>
          <a:bodyPr vert="horz" wrap="square" lIns="91440" tIns="45720" rIns="91440" bIns="45720" numCol="1" anchor="t" anchorCtr="0" compatLnSpc="1">
            <a:prstTxWarp prst="textNoShape">
              <a:avLst/>
            </a:prstTxWarp>
          </a:bodyPr>
          <a:lstStyle/>
          <a:p>
            <a:endParaRPr lang="en-US" dirty="0"/>
          </a:p>
        </p:txBody>
      </p:sp>
      <p:sp>
        <p:nvSpPr>
          <p:cNvPr id="62" name="Freeform 9">
            <a:extLst>
              <a:ext uri="{FF2B5EF4-FFF2-40B4-BE49-F238E27FC236}">
                <a16:creationId xmlns:a16="http://schemas.microsoft.com/office/drawing/2014/main" id="{D749796E-605A-4512-AD03-2D66D6D0D6B8}"/>
              </a:ext>
            </a:extLst>
          </p:cNvPr>
          <p:cNvSpPr>
            <a:spLocks noChangeAspect="1"/>
          </p:cNvSpPr>
          <p:nvPr/>
        </p:nvSpPr>
        <p:spPr bwMode="auto">
          <a:xfrm>
            <a:off x="5594723" y="4195189"/>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1"/>
          </a:solidFill>
          <a:ln w="25400">
            <a:solidFill>
              <a:schemeClr val="accent4">
                <a:lumMod val="50000"/>
              </a:schemeClr>
            </a:solidFill>
          </a:ln>
        </p:spPr>
        <p:txBody>
          <a:bodyPr vert="horz" wrap="square" lIns="91440" tIns="45720" rIns="91440" bIns="45720" numCol="1" anchor="t" anchorCtr="0" compatLnSpc="1">
            <a:prstTxWarp prst="textNoShape">
              <a:avLst/>
            </a:prstTxWarp>
          </a:bodyPr>
          <a:lstStyle/>
          <a:p>
            <a:endParaRPr lang="en-US" dirty="0"/>
          </a:p>
        </p:txBody>
      </p:sp>
      <p:sp>
        <p:nvSpPr>
          <p:cNvPr id="63" name="Freeform 9">
            <a:extLst>
              <a:ext uri="{FF2B5EF4-FFF2-40B4-BE49-F238E27FC236}">
                <a16:creationId xmlns:a16="http://schemas.microsoft.com/office/drawing/2014/main" id="{84231CA1-15B5-4D5F-BC90-66D97335689A}"/>
              </a:ext>
            </a:extLst>
          </p:cNvPr>
          <p:cNvSpPr>
            <a:spLocks noChangeAspect="1"/>
          </p:cNvSpPr>
          <p:nvPr/>
        </p:nvSpPr>
        <p:spPr bwMode="auto">
          <a:xfrm>
            <a:off x="6664921" y="5100064"/>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bg1"/>
          </a:solidFill>
          <a:ln w="25400">
            <a:solidFill>
              <a:schemeClr val="accent5">
                <a:lumMod val="50000"/>
              </a:schemeClr>
            </a:solidFill>
          </a:ln>
        </p:spPr>
        <p:txBody>
          <a:bodyPr vert="horz" wrap="square" lIns="91440" tIns="45720" rIns="91440" bIns="45720" numCol="1" anchor="t" anchorCtr="0" compatLnSpc="1">
            <a:prstTxWarp prst="textNoShape">
              <a:avLst/>
            </a:prstTxWarp>
          </a:bodyPr>
          <a:lstStyle/>
          <a:p>
            <a:endParaRPr lang="en-US" dirty="0"/>
          </a:p>
        </p:txBody>
      </p:sp>
      <p:grpSp>
        <p:nvGrpSpPr>
          <p:cNvPr id="30" name="Group 29">
            <a:extLst>
              <a:ext uri="{FF2B5EF4-FFF2-40B4-BE49-F238E27FC236}">
                <a16:creationId xmlns:a16="http://schemas.microsoft.com/office/drawing/2014/main" id="{C5987305-8153-4ADE-8C9D-AF478D238149}"/>
              </a:ext>
            </a:extLst>
          </p:cNvPr>
          <p:cNvGrpSpPr/>
          <p:nvPr/>
        </p:nvGrpSpPr>
        <p:grpSpPr>
          <a:xfrm>
            <a:off x="12874172" y="3245611"/>
            <a:ext cx="3294742" cy="504090"/>
            <a:chOff x="-9395761" y="-1798741"/>
            <a:chExt cx="6847858" cy="5659654"/>
          </a:xfrm>
          <a:solidFill>
            <a:schemeClr val="accent2"/>
          </a:solidFill>
        </p:grpSpPr>
        <p:sp>
          <p:nvSpPr>
            <p:cNvPr id="25" name="Freeform: Shape 24">
              <a:extLst>
                <a:ext uri="{FF2B5EF4-FFF2-40B4-BE49-F238E27FC236}">
                  <a16:creationId xmlns:a16="http://schemas.microsoft.com/office/drawing/2014/main" id="{7032069E-8C96-44A7-A089-2062DFF713D7}"/>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26" name="Freeform: Shape 25">
              <a:extLst>
                <a:ext uri="{FF2B5EF4-FFF2-40B4-BE49-F238E27FC236}">
                  <a16:creationId xmlns:a16="http://schemas.microsoft.com/office/drawing/2014/main" id="{1ECCF6D8-36D2-404D-A17E-7E00B2255E2A}"/>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27" name="Freeform: Shape 26">
              <a:extLst>
                <a:ext uri="{FF2B5EF4-FFF2-40B4-BE49-F238E27FC236}">
                  <a16:creationId xmlns:a16="http://schemas.microsoft.com/office/drawing/2014/main" id="{120E8B1C-FE4A-4A53-8F21-D332A6F34710}"/>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28" name="Freeform: Shape 27">
              <a:extLst>
                <a:ext uri="{FF2B5EF4-FFF2-40B4-BE49-F238E27FC236}">
                  <a16:creationId xmlns:a16="http://schemas.microsoft.com/office/drawing/2014/main" id="{7C17123F-9E5F-43A1-B498-3D3428A88F9A}"/>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29" name="Freeform: Shape 28">
              <a:extLst>
                <a:ext uri="{FF2B5EF4-FFF2-40B4-BE49-F238E27FC236}">
                  <a16:creationId xmlns:a16="http://schemas.microsoft.com/office/drawing/2014/main" id="{B03811FA-56AD-490F-BC5F-C5F25E088E11}"/>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32" name="Group 31">
            <a:extLst>
              <a:ext uri="{FF2B5EF4-FFF2-40B4-BE49-F238E27FC236}">
                <a16:creationId xmlns:a16="http://schemas.microsoft.com/office/drawing/2014/main" id="{E29AAE37-1800-45FF-A191-7BB011D3EB35}"/>
              </a:ext>
            </a:extLst>
          </p:cNvPr>
          <p:cNvGrpSpPr/>
          <p:nvPr/>
        </p:nvGrpSpPr>
        <p:grpSpPr>
          <a:xfrm>
            <a:off x="12874172" y="3971518"/>
            <a:ext cx="3294742" cy="504090"/>
            <a:chOff x="-9395761" y="-1798741"/>
            <a:chExt cx="6847858" cy="5659654"/>
          </a:xfrm>
          <a:solidFill>
            <a:schemeClr val="accent1"/>
          </a:solidFill>
        </p:grpSpPr>
        <p:sp>
          <p:nvSpPr>
            <p:cNvPr id="33" name="Freeform: Shape 32">
              <a:extLst>
                <a:ext uri="{FF2B5EF4-FFF2-40B4-BE49-F238E27FC236}">
                  <a16:creationId xmlns:a16="http://schemas.microsoft.com/office/drawing/2014/main" id="{B4C472D2-C8FA-4E92-B91B-95B92F3B7E1D}"/>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34" name="Freeform: Shape 33">
              <a:extLst>
                <a:ext uri="{FF2B5EF4-FFF2-40B4-BE49-F238E27FC236}">
                  <a16:creationId xmlns:a16="http://schemas.microsoft.com/office/drawing/2014/main" id="{3180CA6F-4682-4F5D-B166-2AC6722783A9}"/>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35" name="Freeform: Shape 34">
              <a:extLst>
                <a:ext uri="{FF2B5EF4-FFF2-40B4-BE49-F238E27FC236}">
                  <a16:creationId xmlns:a16="http://schemas.microsoft.com/office/drawing/2014/main" id="{E3011075-B624-4F20-99FB-3594CD7520BF}"/>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36" name="Freeform: Shape 35">
              <a:extLst>
                <a:ext uri="{FF2B5EF4-FFF2-40B4-BE49-F238E27FC236}">
                  <a16:creationId xmlns:a16="http://schemas.microsoft.com/office/drawing/2014/main" id="{7E080287-F30E-4478-9AB3-DD6E49F7DE14}"/>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37" name="Freeform: Shape 36">
              <a:extLst>
                <a:ext uri="{FF2B5EF4-FFF2-40B4-BE49-F238E27FC236}">
                  <a16:creationId xmlns:a16="http://schemas.microsoft.com/office/drawing/2014/main" id="{A5A01FB8-06C3-4003-B033-D49CC2E18734}"/>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38" name="Group 37">
            <a:extLst>
              <a:ext uri="{FF2B5EF4-FFF2-40B4-BE49-F238E27FC236}">
                <a16:creationId xmlns:a16="http://schemas.microsoft.com/office/drawing/2014/main" id="{0836ABAA-DB36-47F8-9FA9-8DB828189096}"/>
              </a:ext>
            </a:extLst>
          </p:cNvPr>
          <p:cNvGrpSpPr/>
          <p:nvPr/>
        </p:nvGrpSpPr>
        <p:grpSpPr>
          <a:xfrm>
            <a:off x="12874172" y="4697425"/>
            <a:ext cx="3294742" cy="504090"/>
            <a:chOff x="-9395761" y="-1798741"/>
            <a:chExt cx="6847858" cy="5659654"/>
          </a:xfrm>
          <a:solidFill>
            <a:schemeClr val="accent6"/>
          </a:solidFill>
        </p:grpSpPr>
        <p:sp>
          <p:nvSpPr>
            <p:cNvPr id="39" name="Freeform: Shape 38">
              <a:extLst>
                <a:ext uri="{FF2B5EF4-FFF2-40B4-BE49-F238E27FC236}">
                  <a16:creationId xmlns:a16="http://schemas.microsoft.com/office/drawing/2014/main" id="{25A7C10D-67C1-493D-BEB9-160E4CEFDFAE}"/>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40" name="Freeform: Shape 39">
              <a:extLst>
                <a:ext uri="{FF2B5EF4-FFF2-40B4-BE49-F238E27FC236}">
                  <a16:creationId xmlns:a16="http://schemas.microsoft.com/office/drawing/2014/main" id="{4F47066D-5CA3-447B-A264-22449CDE0508}"/>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41" name="Freeform: Shape 40">
              <a:extLst>
                <a:ext uri="{FF2B5EF4-FFF2-40B4-BE49-F238E27FC236}">
                  <a16:creationId xmlns:a16="http://schemas.microsoft.com/office/drawing/2014/main" id="{437F0F35-8AA4-4AAD-A78D-9C3C3CBB639E}"/>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42" name="Freeform: Shape 41">
              <a:extLst>
                <a:ext uri="{FF2B5EF4-FFF2-40B4-BE49-F238E27FC236}">
                  <a16:creationId xmlns:a16="http://schemas.microsoft.com/office/drawing/2014/main" id="{E22A15A0-863C-4024-8424-9441F1CE0034}"/>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43" name="Freeform: Shape 42">
              <a:extLst>
                <a:ext uri="{FF2B5EF4-FFF2-40B4-BE49-F238E27FC236}">
                  <a16:creationId xmlns:a16="http://schemas.microsoft.com/office/drawing/2014/main" id="{E5C01CFD-6E78-466F-846F-C6833F404E9E}"/>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44" name="Group 43">
            <a:extLst>
              <a:ext uri="{FF2B5EF4-FFF2-40B4-BE49-F238E27FC236}">
                <a16:creationId xmlns:a16="http://schemas.microsoft.com/office/drawing/2014/main" id="{803B227C-779E-4416-9CAB-3B3B9E9F1D9D}"/>
              </a:ext>
            </a:extLst>
          </p:cNvPr>
          <p:cNvGrpSpPr/>
          <p:nvPr/>
        </p:nvGrpSpPr>
        <p:grpSpPr>
          <a:xfrm>
            <a:off x="12874172" y="5423333"/>
            <a:ext cx="3294742" cy="504090"/>
            <a:chOff x="-9395761" y="-1798741"/>
            <a:chExt cx="6847858" cy="5659654"/>
          </a:xfrm>
          <a:solidFill>
            <a:schemeClr val="accent4"/>
          </a:solidFill>
        </p:grpSpPr>
        <p:sp>
          <p:nvSpPr>
            <p:cNvPr id="45" name="Freeform: Shape 44">
              <a:extLst>
                <a:ext uri="{FF2B5EF4-FFF2-40B4-BE49-F238E27FC236}">
                  <a16:creationId xmlns:a16="http://schemas.microsoft.com/office/drawing/2014/main" id="{A1CEC2D7-7157-439A-902C-2D13A3760B74}"/>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46" name="Freeform: Shape 45">
              <a:extLst>
                <a:ext uri="{FF2B5EF4-FFF2-40B4-BE49-F238E27FC236}">
                  <a16:creationId xmlns:a16="http://schemas.microsoft.com/office/drawing/2014/main" id="{55F47DF3-9DC0-497E-ADA7-D5BCAE8A2BA6}"/>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47" name="Freeform: Shape 46">
              <a:extLst>
                <a:ext uri="{FF2B5EF4-FFF2-40B4-BE49-F238E27FC236}">
                  <a16:creationId xmlns:a16="http://schemas.microsoft.com/office/drawing/2014/main" id="{A109754D-EFFD-4E48-94AA-4174E2FE553E}"/>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48" name="Freeform: Shape 47">
              <a:extLst>
                <a:ext uri="{FF2B5EF4-FFF2-40B4-BE49-F238E27FC236}">
                  <a16:creationId xmlns:a16="http://schemas.microsoft.com/office/drawing/2014/main" id="{92D6731E-7B1E-4E74-A8E4-D4C1C47183F3}"/>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49" name="Freeform: Shape 48">
              <a:extLst>
                <a:ext uri="{FF2B5EF4-FFF2-40B4-BE49-F238E27FC236}">
                  <a16:creationId xmlns:a16="http://schemas.microsoft.com/office/drawing/2014/main" id="{6B6746ED-1D8A-4885-9532-F6ECFA55A95D}"/>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50" name="Group 49">
            <a:extLst>
              <a:ext uri="{FF2B5EF4-FFF2-40B4-BE49-F238E27FC236}">
                <a16:creationId xmlns:a16="http://schemas.microsoft.com/office/drawing/2014/main" id="{26C302E9-1715-4607-9E71-F01823E7828E}"/>
              </a:ext>
            </a:extLst>
          </p:cNvPr>
          <p:cNvGrpSpPr/>
          <p:nvPr/>
        </p:nvGrpSpPr>
        <p:grpSpPr>
          <a:xfrm>
            <a:off x="12874172" y="6149241"/>
            <a:ext cx="3294742" cy="504090"/>
            <a:chOff x="-9395761" y="-1798741"/>
            <a:chExt cx="6847858" cy="5659654"/>
          </a:xfrm>
          <a:solidFill>
            <a:schemeClr val="accent5"/>
          </a:solidFill>
        </p:grpSpPr>
        <p:sp>
          <p:nvSpPr>
            <p:cNvPr id="51" name="Freeform: Shape 50">
              <a:extLst>
                <a:ext uri="{FF2B5EF4-FFF2-40B4-BE49-F238E27FC236}">
                  <a16:creationId xmlns:a16="http://schemas.microsoft.com/office/drawing/2014/main" id="{0E5A2F86-CD0C-4F59-AF02-4A32BE9533A1}"/>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52" name="Freeform: Shape 51">
              <a:extLst>
                <a:ext uri="{FF2B5EF4-FFF2-40B4-BE49-F238E27FC236}">
                  <a16:creationId xmlns:a16="http://schemas.microsoft.com/office/drawing/2014/main" id="{887F7E6E-7F44-453D-8E16-531A69809A3B}"/>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53" name="Freeform: Shape 52">
              <a:extLst>
                <a:ext uri="{FF2B5EF4-FFF2-40B4-BE49-F238E27FC236}">
                  <a16:creationId xmlns:a16="http://schemas.microsoft.com/office/drawing/2014/main" id="{99333B79-7632-4079-A294-7CE32F3E3AC3}"/>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54" name="Freeform: Shape 53">
              <a:extLst>
                <a:ext uri="{FF2B5EF4-FFF2-40B4-BE49-F238E27FC236}">
                  <a16:creationId xmlns:a16="http://schemas.microsoft.com/office/drawing/2014/main" id="{89203A7A-643F-44DB-A902-FADBC85787B6}"/>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55" name="Freeform: Shape 54">
              <a:extLst>
                <a:ext uri="{FF2B5EF4-FFF2-40B4-BE49-F238E27FC236}">
                  <a16:creationId xmlns:a16="http://schemas.microsoft.com/office/drawing/2014/main" id="{AE5446D1-5FD5-46D0-B5DC-CA04C065712D}"/>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56" name="Group 33">
            <a:extLst>
              <a:ext uri="{FF2B5EF4-FFF2-40B4-BE49-F238E27FC236}">
                <a16:creationId xmlns:a16="http://schemas.microsoft.com/office/drawing/2014/main" id="{50EBEE1D-BBB1-442D-80E2-9BB00453F6C5}"/>
              </a:ext>
            </a:extLst>
          </p:cNvPr>
          <p:cNvGrpSpPr/>
          <p:nvPr/>
        </p:nvGrpSpPr>
        <p:grpSpPr>
          <a:xfrm flipH="1">
            <a:off x="7970633" y="0"/>
            <a:ext cx="4221365" cy="965199"/>
            <a:chOff x="0" y="1412875"/>
            <a:chExt cx="6456317" cy="857806"/>
          </a:xfrm>
        </p:grpSpPr>
        <p:sp>
          <p:nvSpPr>
            <p:cNvPr id="57" name="Freeform: Shape 34">
              <a:extLst>
                <a:ext uri="{FF2B5EF4-FFF2-40B4-BE49-F238E27FC236}">
                  <a16:creationId xmlns:a16="http://schemas.microsoft.com/office/drawing/2014/main" id="{78E5C200-5087-4C3B-80CE-8967289316EF}"/>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8" name="Freeform: Shape 35">
              <a:extLst>
                <a:ext uri="{FF2B5EF4-FFF2-40B4-BE49-F238E27FC236}">
                  <a16:creationId xmlns:a16="http://schemas.microsoft.com/office/drawing/2014/main" id="{85819442-6761-49D2-8816-7049DCE7C203}"/>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grpSp>
        <p:nvGrpSpPr>
          <p:cNvPr id="99" name="Group 9">
            <a:extLst>
              <a:ext uri="{FF2B5EF4-FFF2-40B4-BE49-F238E27FC236}">
                <a16:creationId xmlns:a16="http://schemas.microsoft.com/office/drawing/2014/main" id="{672231C3-7B60-4269-980D-48090213F386}"/>
              </a:ext>
            </a:extLst>
          </p:cNvPr>
          <p:cNvGrpSpPr/>
          <p:nvPr/>
        </p:nvGrpSpPr>
        <p:grpSpPr>
          <a:xfrm>
            <a:off x="12738972" y="6669360"/>
            <a:ext cx="3847228" cy="793506"/>
            <a:chOff x="-2825176" y="-137648"/>
            <a:chExt cx="2898346" cy="1109648"/>
          </a:xfrm>
        </p:grpSpPr>
        <p:grpSp>
          <p:nvGrpSpPr>
            <p:cNvPr id="100" name="Group 99">
              <a:extLst>
                <a:ext uri="{FF2B5EF4-FFF2-40B4-BE49-F238E27FC236}">
                  <a16:creationId xmlns:a16="http://schemas.microsoft.com/office/drawing/2014/main" id="{862DE647-E355-4893-B180-93BE04F654DF}"/>
                </a:ext>
              </a:extLst>
            </p:cNvPr>
            <p:cNvGrpSpPr/>
            <p:nvPr/>
          </p:nvGrpSpPr>
          <p:grpSpPr>
            <a:xfrm>
              <a:off x="-2825176" y="0"/>
              <a:ext cx="2778443" cy="972000"/>
              <a:chOff x="-2774007" y="0"/>
              <a:chExt cx="2778443" cy="972000"/>
            </a:xfrm>
          </p:grpSpPr>
          <p:sp>
            <p:nvSpPr>
              <p:cNvPr id="102" name="Rectangle 101">
                <a:extLst>
                  <a:ext uri="{FF2B5EF4-FFF2-40B4-BE49-F238E27FC236}">
                    <a16:creationId xmlns:a16="http://schemas.microsoft.com/office/drawing/2014/main" id="{6478290C-46A9-405F-A6E6-744E6B068816}"/>
                  </a:ext>
                </a:extLst>
              </p:cNvPr>
              <p:cNvSpPr/>
              <p:nvPr/>
            </p:nvSpPr>
            <p:spPr>
              <a:xfrm>
                <a:off x="-2728288" y="0"/>
                <a:ext cx="2732724" cy="97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03" name="Rectangle 102">
                <a:extLst>
                  <a:ext uri="{FF2B5EF4-FFF2-40B4-BE49-F238E27FC236}">
                    <a16:creationId xmlns:a16="http://schemas.microsoft.com/office/drawing/2014/main" id="{D734AFF5-C584-44E6-A6B8-17DADD910436}"/>
                  </a:ext>
                </a:extLst>
              </p:cNvPr>
              <p:cNvSpPr/>
              <p:nvPr/>
            </p:nvSpPr>
            <p:spPr>
              <a:xfrm>
                <a:off x="-2774007" y="0"/>
                <a:ext cx="45719" cy="97200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sp>
          <p:nvSpPr>
            <p:cNvPr id="101" name="TextBox 76">
              <a:extLst>
                <a:ext uri="{FF2B5EF4-FFF2-40B4-BE49-F238E27FC236}">
                  <a16:creationId xmlns:a16="http://schemas.microsoft.com/office/drawing/2014/main" id="{F756E858-1B6A-406E-BFFB-600885F1AFFF}"/>
                </a:ext>
              </a:extLst>
            </p:cNvPr>
            <p:cNvSpPr txBox="1"/>
            <p:nvPr/>
          </p:nvSpPr>
          <p:spPr>
            <a:xfrm>
              <a:off x="-2745328" y="-137648"/>
              <a:ext cx="2818498" cy="966227"/>
            </a:xfrm>
            <a:prstGeom prst="rect">
              <a:avLst/>
            </a:prstGeom>
            <a:noFill/>
          </p:spPr>
          <p:txBody>
            <a:bodyPr wrap="square" lIns="36000" tIns="108000" rIns="108000" bIns="108000" rtlCol="0" anchor="t">
              <a:noAutofit/>
            </a:bodyPr>
            <a:lstStyle/>
            <a:p>
              <a:pPr>
                <a:spcAft>
                  <a:spcPts val="600"/>
                </a:spcAft>
              </a:pPr>
              <a:r>
                <a:rPr lang="en-US" sz="2000" dirty="0">
                  <a:solidFill>
                    <a:schemeClr val="bg1"/>
                  </a:solidFill>
                </a:rPr>
                <a:t>Need more help? Got feedback?</a:t>
              </a:r>
              <a:r>
                <a:rPr lang="en-US" sz="1100" dirty="0">
                  <a:solidFill>
                    <a:schemeClr val="accent4"/>
                  </a:solidFill>
                </a:rPr>
                <a:t> </a:t>
              </a:r>
              <a:br>
                <a:rPr lang="en-US" sz="1100" dirty="0">
                  <a:solidFill>
                    <a:schemeClr val="bg2">
                      <a:lumMod val="50000"/>
                    </a:schemeClr>
                  </a:solidFill>
                </a:rPr>
              </a:br>
              <a:r>
                <a:rPr lang="en-US" sz="2000" dirty="0">
                  <a:solidFill>
                    <a:schemeClr val="bg1"/>
                  </a:solidFill>
                </a:rPr>
                <a:t>See editing tips on our blog:</a:t>
              </a:r>
            </a:p>
            <a:p>
              <a:pPr>
                <a:spcAft>
                  <a:spcPts val="600"/>
                </a:spcAft>
              </a:pPr>
              <a:r>
                <a:rPr lang="en-US" sz="2000" dirty="0">
                  <a:solidFill>
                    <a:schemeClr val="accent3"/>
                  </a:solidFill>
                  <a:hlinkClick r:id="rId3"/>
                </a:rPr>
                <a:t>blog.infodiagram.com/tips</a:t>
              </a:r>
              <a:endParaRPr lang="en-US" sz="2000" dirty="0">
                <a:solidFill>
                  <a:schemeClr val="accent3"/>
                </a:solidFill>
              </a:endParaRPr>
            </a:p>
          </p:txBody>
        </p:sp>
      </p:grpSp>
    </p:spTree>
    <p:extLst>
      <p:ext uri="{BB962C8B-B14F-4D97-AF65-F5344CB8AC3E}">
        <p14:creationId xmlns:p14="http://schemas.microsoft.com/office/powerpoint/2010/main" val="1203166009"/>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5ECB21-63A1-483A-BA75-A09AF34E690B}"/>
              </a:ext>
            </a:extLst>
          </p:cNvPr>
          <p:cNvSpPr>
            <a:spLocks noGrp="1"/>
          </p:cNvSpPr>
          <p:nvPr>
            <p:ph type="title"/>
          </p:nvPr>
        </p:nvSpPr>
        <p:spPr/>
        <p:txBody>
          <a:bodyPr/>
          <a:lstStyle/>
          <a:p>
            <a:r>
              <a:rPr kumimoji="0" lang="en-US" sz="3200" b="0" i="0" u="none" strike="noStrike" kern="1200" cap="none" spc="0" normalizeH="0" baseline="0" noProof="0" dirty="0">
                <a:ln>
                  <a:noFill/>
                </a:ln>
                <a:solidFill>
                  <a:srgbClr val="000000"/>
                </a:solidFill>
                <a:effectLst/>
                <a:uLnTx/>
                <a:uFillTx/>
                <a:latin typeface="Calibri Light"/>
                <a:ea typeface="+mj-ea"/>
                <a:cs typeface="+mj-cs"/>
              </a:rPr>
              <a:t>Plane Trail Bar Chart Filling Data Infographics</a:t>
            </a:r>
            <a:br>
              <a:rPr kumimoji="0" lang="en-US" sz="3200" b="0" i="0" u="none" strike="noStrike" kern="1200" cap="none" spc="0" normalizeH="0" baseline="0" noProof="0" dirty="0">
                <a:ln>
                  <a:noFill/>
                </a:ln>
                <a:solidFill>
                  <a:srgbClr val="000000"/>
                </a:solidFill>
                <a:effectLst/>
                <a:uLnTx/>
                <a:uFillTx/>
                <a:latin typeface="Calibri Light"/>
                <a:ea typeface="+mj-ea"/>
                <a:cs typeface="+mj-cs"/>
              </a:rPr>
            </a:br>
            <a:r>
              <a:rPr kumimoji="0" lang="en-US" sz="2000" b="0" i="0" u="none" strike="noStrike" kern="1200" cap="none" spc="0" normalizeH="0" baseline="0" noProof="0" dirty="0">
                <a:ln>
                  <a:noFill/>
                </a:ln>
                <a:solidFill>
                  <a:srgbClr val="000000"/>
                </a:solidFill>
                <a:effectLst/>
                <a:uLnTx/>
                <a:uFillTx/>
                <a:latin typeface="Calibri Light"/>
                <a:ea typeface="+mj-ea"/>
                <a:cs typeface="+mj-cs"/>
              </a:rPr>
              <a:t>for 6 Categories Advancement Comparison </a:t>
            </a:r>
            <a:endParaRPr lang="en-US" dirty="0"/>
          </a:p>
        </p:txBody>
      </p:sp>
      <p:sp>
        <p:nvSpPr>
          <p:cNvPr id="17" name="Rectangle: Rounded Corners 16">
            <a:extLst>
              <a:ext uri="{FF2B5EF4-FFF2-40B4-BE49-F238E27FC236}">
                <a16:creationId xmlns:a16="http://schemas.microsoft.com/office/drawing/2014/main" id="{564CE6B1-D399-40F6-882B-1856EDCFD343}"/>
              </a:ext>
            </a:extLst>
          </p:cNvPr>
          <p:cNvSpPr/>
          <p:nvPr/>
        </p:nvSpPr>
        <p:spPr>
          <a:xfrm>
            <a:off x="623889" y="5313363"/>
            <a:ext cx="2591791" cy="60007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sp>
        <p:nvSpPr>
          <p:cNvPr id="8" name="Rectangle: Rounded Corners 7">
            <a:extLst>
              <a:ext uri="{FF2B5EF4-FFF2-40B4-BE49-F238E27FC236}">
                <a16:creationId xmlns:a16="http://schemas.microsoft.com/office/drawing/2014/main" id="{3986BFBD-5842-434F-A163-4B7629B8C795}"/>
              </a:ext>
            </a:extLst>
          </p:cNvPr>
          <p:cNvSpPr/>
          <p:nvPr/>
        </p:nvSpPr>
        <p:spPr>
          <a:xfrm>
            <a:off x="623889" y="3027363"/>
            <a:ext cx="2591791" cy="60007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sp>
        <p:nvSpPr>
          <p:cNvPr id="11" name="Rectangle: Rounded Corners 10">
            <a:extLst>
              <a:ext uri="{FF2B5EF4-FFF2-40B4-BE49-F238E27FC236}">
                <a16:creationId xmlns:a16="http://schemas.microsoft.com/office/drawing/2014/main" id="{96F1276E-0059-4830-87F7-B7072779F054}"/>
              </a:ext>
            </a:extLst>
          </p:cNvPr>
          <p:cNvSpPr/>
          <p:nvPr/>
        </p:nvSpPr>
        <p:spPr>
          <a:xfrm>
            <a:off x="623889" y="3789363"/>
            <a:ext cx="2591791" cy="60007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sp>
        <p:nvSpPr>
          <p:cNvPr id="14" name="Rectangle: Rounded Corners 13">
            <a:extLst>
              <a:ext uri="{FF2B5EF4-FFF2-40B4-BE49-F238E27FC236}">
                <a16:creationId xmlns:a16="http://schemas.microsoft.com/office/drawing/2014/main" id="{770B5FA3-6CA7-4795-AE91-92385510064A}"/>
              </a:ext>
            </a:extLst>
          </p:cNvPr>
          <p:cNvSpPr/>
          <p:nvPr/>
        </p:nvSpPr>
        <p:spPr>
          <a:xfrm>
            <a:off x="623889" y="4551363"/>
            <a:ext cx="2591791" cy="60007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sp>
        <p:nvSpPr>
          <p:cNvPr id="4" name="Rectangle: Rounded Corners 3">
            <a:extLst>
              <a:ext uri="{FF2B5EF4-FFF2-40B4-BE49-F238E27FC236}">
                <a16:creationId xmlns:a16="http://schemas.microsoft.com/office/drawing/2014/main" id="{22E9959C-506F-441B-8607-6C95383C2FAD}"/>
              </a:ext>
            </a:extLst>
          </p:cNvPr>
          <p:cNvSpPr/>
          <p:nvPr/>
        </p:nvSpPr>
        <p:spPr>
          <a:xfrm>
            <a:off x="623889" y="2265363"/>
            <a:ext cx="2591791" cy="6000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graphicFrame>
        <p:nvGraphicFramePr>
          <p:cNvPr id="3" name="Chart 47">
            <a:extLst>
              <a:ext uri="{FF2B5EF4-FFF2-40B4-BE49-F238E27FC236}">
                <a16:creationId xmlns:a16="http://schemas.microsoft.com/office/drawing/2014/main" id="{8DAB8B19-8AA8-4366-B663-CE2F9AAC5170}"/>
              </a:ext>
            </a:extLst>
          </p:cNvPr>
          <p:cNvGraphicFramePr/>
          <p:nvPr/>
        </p:nvGraphicFramePr>
        <p:xfrm>
          <a:off x="3503712" y="1279632"/>
          <a:ext cx="8246080" cy="4847706"/>
        </p:xfrm>
        <a:graphic>
          <a:graphicData uri="http://schemas.openxmlformats.org/drawingml/2006/chart">
            <c:chart xmlns:c="http://schemas.openxmlformats.org/drawingml/2006/chart" xmlns:r="http://schemas.openxmlformats.org/officeDocument/2006/relationships" r:id="rId2"/>
          </a:graphicData>
        </a:graphic>
      </p:graphicFrame>
      <p:sp>
        <p:nvSpPr>
          <p:cNvPr id="15" name="Freeform 9">
            <a:extLst>
              <a:ext uri="{FF2B5EF4-FFF2-40B4-BE49-F238E27FC236}">
                <a16:creationId xmlns:a16="http://schemas.microsoft.com/office/drawing/2014/main" id="{3F1941AD-D976-467F-9D2F-1B47C84BE03F}"/>
              </a:ext>
            </a:extLst>
          </p:cNvPr>
          <p:cNvSpPr>
            <a:spLocks noChangeAspect="1"/>
          </p:cNvSpPr>
          <p:nvPr/>
        </p:nvSpPr>
        <p:spPr bwMode="auto">
          <a:xfrm>
            <a:off x="8157816" y="1360439"/>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9">
            <a:extLst>
              <a:ext uri="{FF2B5EF4-FFF2-40B4-BE49-F238E27FC236}">
                <a16:creationId xmlns:a16="http://schemas.microsoft.com/office/drawing/2014/main" id="{27E8B23E-D733-4B9E-B9CC-88CFB1681854}"/>
              </a:ext>
            </a:extLst>
          </p:cNvPr>
          <p:cNvSpPr>
            <a:spLocks noChangeAspect="1"/>
          </p:cNvSpPr>
          <p:nvPr/>
        </p:nvSpPr>
        <p:spPr bwMode="auto">
          <a:xfrm>
            <a:off x="7449082" y="2122080"/>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9">
            <a:extLst>
              <a:ext uri="{FF2B5EF4-FFF2-40B4-BE49-F238E27FC236}">
                <a16:creationId xmlns:a16="http://schemas.microsoft.com/office/drawing/2014/main" id="{C043E394-8AF7-46EA-9D42-CB0AED44BF8D}"/>
              </a:ext>
            </a:extLst>
          </p:cNvPr>
          <p:cNvSpPr>
            <a:spLocks noChangeAspect="1"/>
          </p:cNvSpPr>
          <p:nvPr/>
        </p:nvSpPr>
        <p:spPr bwMode="auto">
          <a:xfrm>
            <a:off x="8794036" y="3645362"/>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sp>
        <p:nvSpPr>
          <p:cNvPr id="62" name="Freeform 9">
            <a:extLst>
              <a:ext uri="{FF2B5EF4-FFF2-40B4-BE49-F238E27FC236}">
                <a16:creationId xmlns:a16="http://schemas.microsoft.com/office/drawing/2014/main" id="{D749796E-605A-4512-AD03-2D66D6D0D6B8}"/>
              </a:ext>
            </a:extLst>
          </p:cNvPr>
          <p:cNvSpPr>
            <a:spLocks noChangeAspect="1"/>
          </p:cNvSpPr>
          <p:nvPr/>
        </p:nvSpPr>
        <p:spPr bwMode="auto">
          <a:xfrm>
            <a:off x="5609963" y="4407003"/>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sp>
        <p:nvSpPr>
          <p:cNvPr id="63" name="Freeform 9">
            <a:extLst>
              <a:ext uri="{FF2B5EF4-FFF2-40B4-BE49-F238E27FC236}">
                <a16:creationId xmlns:a16="http://schemas.microsoft.com/office/drawing/2014/main" id="{84231CA1-15B5-4D5F-BC90-66D97335689A}"/>
              </a:ext>
            </a:extLst>
          </p:cNvPr>
          <p:cNvSpPr>
            <a:spLocks noChangeAspect="1"/>
          </p:cNvSpPr>
          <p:nvPr/>
        </p:nvSpPr>
        <p:spPr bwMode="auto">
          <a:xfrm>
            <a:off x="6650093" y="5168644"/>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grpSp>
        <p:nvGrpSpPr>
          <p:cNvPr id="56" name="Group 40">
            <a:extLst>
              <a:ext uri="{FF2B5EF4-FFF2-40B4-BE49-F238E27FC236}">
                <a16:creationId xmlns:a16="http://schemas.microsoft.com/office/drawing/2014/main" id="{19AE95B9-7383-467C-AB91-69DD0D25DC53}"/>
              </a:ext>
            </a:extLst>
          </p:cNvPr>
          <p:cNvGrpSpPr/>
          <p:nvPr/>
        </p:nvGrpSpPr>
        <p:grpSpPr>
          <a:xfrm>
            <a:off x="12432704" y="0"/>
            <a:ext cx="4392488" cy="6858000"/>
            <a:chOff x="12432704" y="0"/>
            <a:chExt cx="4392488" cy="6858000"/>
          </a:xfrm>
        </p:grpSpPr>
        <p:grpSp>
          <p:nvGrpSpPr>
            <p:cNvPr id="57" name="Group 72">
              <a:extLst>
                <a:ext uri="{FF2B5EF4-FFF2-40B4-BE49-F238E27FC236}">
                  <a16:creationId xmlns:a16="http://schemas.microsoft.com/office/drawing/2014/main" id="{77C3B11C-CD36-4F01-856A-49400874A987}"/>
                </a:ext>
              </a:extLst>
            </p:cNvPr>
            <p:cNvGrpSpPr/>
            <p:nvPr/>
          </p:nvGrpSpPr>
          <p:grpSpPr>
            <a:xfrm>
              <a:off x="12432704" y="0"/>
              <a:ext cx="4392488" cy="6858000"/>
              <a:chOff x="12432704" y="0"/>
              <a:chExt cx="4392488" cy="6858000"/>
            </a:xfrm>
          </p:grpSpPr>
          <p:sp>
            <p:nvSpPr>
              <p:cNvPr id="59" name="Rectangle: Rounded Corners 74">
                <a:extLst>
                  <a:ext uri="{FF2B5EF4-FFF2-40B4-BE49-F238E27FC236}">
                    <a16:creationId xmlns:a16="http://schemas.microsoft.com/office/drawing/2014/main" id="{6CCDF6A7-B47A-4559-AB70-8CE4C02BCBC3}"/>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7" name="TextBox 75">
                <a:extLst>
                  <a:ext uri="{FF2B5EF4-FFF2-40B4-BE49-F238E27FC236}">
                    <a16:creationId xmlns:a16="http://schemas.microsoft.com/office/drawing/2014/main" id="{083BF950-1E1B-4A90-BE59-663028940322}"/>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r>
                  <a:rPr lang="en-US" sz="2400" b="1" dirty="0">
                    <a:solidFill>
                      <a:schemeClr val="bg2">
                        <a:lumMod val="50000"/>
                      </a:schemeClr>
                    </a:solidFill>
                  </a:rPr>
                  <a:t>How to change bar graphic:</a:t>
                </a:r>
                <a:br>
                  <a:rPr lang="en-US" sz="2400" b="1" dirty="0">
                    <a:solidFill>
                      <a:schemeClr val="bg2">
                        <a:lumMod val="50000"/>
                      </a:schemeClr>
                    </a:solidFill>
                  </a:rPr>
                </a:br>
                <a:r>
                  <a:rPr lang="en-US" dirty="0">
                    <a:solidFill>
                      <a:schemeClr val="bg2">
                        <a:lumMod val="50000"/>
                      </a:schemeClr>
                    </a:solidFill>
                  </a:rPr>
                  <a:t>(tips by infoDiagram team)</a:t>
                </a:r>
                <a:endParaRPr lang="en-US" sz="2400" dirty="0">
                  <a:solidFill>
                    <a:schemeClr val="bg2">
                      <a:lumMod val="50000"/>
                    </a:schemeClr>
                  </a:solidFill>
                </a:endParaRPr>
              </a:p>
            </p:txBody>
          </p:sp>
          <p:sp>
            <p:nvSpPr>
              <p:cNvPr id="68" name="TextBox 76">
                <a:extLst>
                  <a:ext uri="{FF2B5EF4-FFF2-40B4-BE49-F238E27FC236}">
                    <a16:creationId xmlns:a16="http://schemas.microsoft.com/office/drawing/2014/main" id="{A2138B51-8048-43D1-B01E-7F87030BD3D5}"/>
                  </a:ext>
                </a:extLst>
              </p:cNvPr>
              <p:cNvSpPr txBox="1"/>
              <p:nvPr/>
            </p:nvSpPr>
            <p:spPr>
              <a:xfrm>
                <a:off x="12793565" y="2743200"/>
                <a:ext cx="3670766" cy="358594"/>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58" name="TextBox 73">
              <a:extLst>
                <a:ext uri="{FF2B5EF4-FFF2-40B4-BE49-F238E27FC236}">
                  <a16:creationId xmlns:a16="http://schemas.microsoft.com/office/drawing/2014/main" id="{09DCBE23-568E-4FDE-BEDE-BF65ADF9CA25}"/>
                </a:ext>
              </a:extLst>
            </p:cNvPr>
            <p:cNvSpPr txBox="1"/>
            <p:nvPr/>
          </p:nvSpPr>
          <p:spPr>
            <a:xfrm>
              <a:off x="12736043" y="754407"/>
              <a:ext cx="3667853" cy="1813560"/>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sz="1700" dirty="0"/>
                <a:t>Select your graphic. </a:t>
              </a:r>
            </a:p>
            <a:p>
              <a:pPr marL="285750" indent="-285750">
                <a:buFont typeface="Arial" panose="020B0604020202020204" pitchFamily="34" charset="0"/>
                <a:buChar char="•"/>
              </a:pPr>
              <a:r>
                <a:rPr lang="en-US" sz="1700" dirty="0"/>
                <a:t>If you need other colors, modify source graphics by changing their fill color.</a:t>
              </a:r>
            </a:p>
            <a:p>
              <a:pPr marL="285750" indent="-285750">
                <a:buFont typeface="Arial" panose="020B0604020202020204" pitchFamily="34" charset="0"/>
                <a:buChar char="•"/>
              </a:pPr>
              <a:r>
                <a:rPr lang="en-US" sz="1700" dirty="0"/>
                <a:t>Press Ctrl+C/Command+C. </a:t>
              </a:r>
            </a:p>
            <a:p>
              <a:pPr marL="285750" indent="-285750">
                <a:buFont typeface="Arial" panose="020B0604020202020204" pitchFamily="34" charset="0"/>
                <a:buChar char="•"/>
              </a:pPr>
              <a:r>
                <a:rPr lang="en-US" sz="1700" dirty="0"/>
                <a:t>Select bar in a chart. </a:t>
              </a:r>
            </a:p>
            <a:p>
              <a:pPr marL="285750" indent="-285750">
                <a:buFont typeface="Arial" panose="020B0604020202020204" pitchFamily="34" charset="0"/>
                <a:buChar char="•"/>
              </a:pPr>
              <a:r>
                <a:rPr lang="en-US" sz="1700" dirty="0"/>
                <a:t>Press Ctrl+V/Command+V.</a:t>
              </a:r>
            </a:p>
          </p:txBody>
        </p:sp>
      </p:grpSp>
      <p:grpSp>
        <p:nvGrpSpPr>
          <p:cNvPr id="69" name="Group 29">
            <a:extLst>
              <a:ext uri="{FF2B5EF4-FFF2-40B4-BE49-F238E27FC236}">
                <a16:creationId xmlns:a16="http://schemas.microsoft.com/office/drawing/2014/main" id="{3AD3CAA4-6598-49A9-9FAD-64F0F914AA98}"/>
              </a:ext>
            </a:extLst>
          </p:cNvPr>
          <p:cNvGrpSpPr/>
          <p:nvPr/>
        </p:nvGrpSpPr>
        <p:grpSpPr>
          <a:xfrm>
            <a:off x="12874172" y="3129499"/>
            <a:ext cx="3294742" cy="504090"/>
            <a:chOff x="-9395761" y="-1798741"/>
            <a:chExt cx="6847858" cy="5659654"/>
          </a:xfrm>
          <a:solidFill>
            <a:schemeClr val="accent2"/>
          </a:solidFill>
        </p:grpSpPr>
        <p:sp>
          <p:nvSpPr>
            <p:cNvPr id="70" name="Freeform: Shape 24">
              <a:extLst>
                <a:ext uri="{FF2B5EF4-FFF2-40B4-BE49-F238E27FC236}">
                  <a16:creationId xmlns:a16="http://schemas.microsoft.com/office/drawing/2014/main" id="{62AA09D6-409B-4E00-A121-9BE2DFB1CEB3}"/>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71" name="Freeform: Shape 25">
              <a:extLst>
                <a:ext uri="{FF2B5EF4-FFF2-40B4-BE49-F238E27FC236}">
                  <a16:creationId xmlns:a16="http://schemas.microsoft.com/office/drawing/2014/main" id="{25DDAE09-8F23-4C76-ADB6-2CD21BE0EC39}"/>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72" name="Freeform: Shape 26">
              <a:extLst>
                <a:ext uri="{FF2B5EF4-FFF2-40B4-BE49-F238E27FC236}">
                  <a16:creationId xmlns:a16="http://schemas.microsoft.com/office/drawing/2014/main" id="{048F7526-6654-4688-85D2-31A9A298EADA}"/>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73" name="Freeform: Shape 27">
              <a:extLst>
                <a:ext uri="{FF2B5EF4-FFF2-40B4-BE49-F238E27FC236}">
                  <a16:creationId xmlns:a16="http://schemas.microsoft.com/office/drawing/2014/main" id="{0351F258-EEF3-4C8B-B4F3-A68DF2524BC5}"/>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74" name="Freeform: Shape 28">
              <a:extLst>
                <a:ext uri="{FF2B5EF4-FFF2-40B4-BE49-F238E27FC236}">
                  <a16:creationId xmlns:a16="http://schemas.microsoft.com/office/drawing/2014/main" id="{B09DE36B-6694-44C7-A69C-0989A39008F4}"/>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75" name="Group 31">
            <a:extLst>
              <a:ext uri="{FF2B5EF4-FFF2-40B4-BE49-F238E27FC236}">
                <a16:creationId xmlns:a16="http://schemas.microsoft.com/office/drawing/2014/main" id="{0BCE82E5-403A-4B74-BBDC-5CDB89C5CFB1}"/>
              </a:ext>
            </a:extLst>
          </p:cNvPr>
          <p:cNvGrpSpPr/>
          <p:nvPr/>
        </p:nvGrpSpPr>
        <p:grpSpPr>
          <a:xfrm>
            <a:off x="12874172" y="3733447"/>
            <a:ext cx="3294742" cy="504090"/>
            <a:chOff x="-9395761" y="-1798741"/>
            <a:chExt cx="6847858" cy="5659654"/>
          </a:xfrm>
          <a:solidFill>
            <a:schemeClr val="accent1"/>
          </a:solidFill>
        </p:grpSpPr>
        <p:sp>
          <p:nvSpPr>
            <p:cNvPr id="76" name="Freeform: Shape 32">
              <a:extLst>
                <a:ext uri="{FF2B5EF4-FFF2-40B4-BE49-F238E27FC236}">
                  <a16:creationId xmlns:a16="http://schemas.microsoft.com/office/drawing/2014/main" id="{786E2869-4A9C-459C-B98A-27894EE60B33}"/>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77" name="Freeform: Shape 33">
              <a:extLst>
                <a:ext uri="{FF2B5EF4-FFF2-40B4-BE49-F238E27FC236}">
                  <a16:creationId xmlns:a16="http://schemas.microsoft.com/office/drawing/2014/main" id="{473642CB-C80F-4EAB-91C9-1822DF516D38}"/>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78" name="Freeform: Shape 34">
              <a:extLst>
                <a:ext uri="{FF2B5EF4-FFF2-40B4-BE49-F238E27FC236}">
                  <a16:creationId xmlns:a16="http://schemas.microsoft.com/office/drawing/2014/main" id="{C97CD7A9-B50C-47D6-874D-C4C29CBFF598}"/>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79" name="Freeform: Shape 35">
              <a:extLst>
                <a:ext uri="{FF2B5EF4-FFF2-40B4-BE49-F238E27FC236}">
                  <a16:creationId xmlns:a16="http://schemas.microsoft.com/office/drawing/2014/main" id="{4DEB8D44-F42D-48CB-B905-64BB5FDA441A}"/>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80" name="Freeform: Shape 36">
              <a:extLst>
                <a:ext uri="{FF2B5EF4-FFF2-40B4-BE49-F238E27FC236}">
                  <a16:creationId xmlns:a16="http://schemas.microsoft.com/office/drawing/2014/main" id="{21D7D1CD-1BA9-4C01-A409-E1708810AD0A}"/>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81" name="Group 37">
            <a:extLst>
              <a:ext uri="{FF2B5EF4-FFF2-40B4-BE49-F238E27FC236}">
                <a16:creationId xmlns:a16="http://schemas.microsoft.com/office/drawing/2014/main" id="{1D8EDB1D-D049-4CC7-BD14-DAEEE2DCA4BE}"/>
              </a:ext>
            </a:extLst>
          </p:cNvPr>
          <p:cNvGrpSpPr/>
          <p:nvPr/>
        </p:nvGrpSpPr>
        <p:grpSpPr>
          <a:xfrm>
            <a:off x="12874172" y="4337395"/>
            <a:ext cx="3294742" cy="504090"/>
            <a:chOff x="-9395761" y="-1798741"/>
            <a:chExt cx="6847858" cy="5659654"/>
          </a:xfrm>
          <a:solidFill>
            <a:schemeClr val="accent6"/>
          </a:solidFill>
        </p:grpSpPr>
        <p:sp>
          <p:nvSpPr>
            <p:cNvPr id="82" name="Freeform: Shape 38">
              <a:extLst>
                <a:ext uri="{FF2B5EF4-FFF2-40B4-BE49-F238E27FC236}">
                  <a16:creationId xmlns:a16="http://schemas.microsoft.com/office/drawing/2014/main" id="{CF601CE6-D9D3-4F63-BD07-9A8A22F41C6D}"/>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83" name="Freeform: Shape 39">
              <a:extLst>
                <a:ext uri="{FF2B5EF4-FFF2-40B4-BE49-F238E27FC236}">
                  <a16:creationId xmlns:a16="http://schemas.microsoft.com/office/drawing/2014/main" id="{551F0EFB-6AF2-4F4B-9AA6-A93FE9F821F3}"/>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84" name="Freeform: Shape 40">
              <a:extLst>
                <a:ext uri="{FF2B5EF4-FFF2-40B4-BE49-F238E27FC236}">
                  <a16:creationId xmlns:a16="http://schemas.microsoft.com/office/drawing/2014/main" id="{0BD42A50-0C40-4A0F-BFEF-AD1B489D9DC8}"/>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85" name="Freeform: Shape 41">
              <a:extLst>
                <a:ext uri="{FF2B5EF4-FFF2-40B4-BE49-F238E27FC236}">
                  <a16:creationId xmlns:a16="http://schemas.microsoft.com/office/drawing/2014/main" id="{29B8E134-1BE9-42D3-9EE2-59D82E791E42}"/>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86" name="Freeform: Shape 42">
              <a:extLst>
                <a:ext uri="{FF2B5EF4-FFF2-40B4-BE49-F238E27FC236}">
                  <a16:creationId xmlns:a16="http://schemas.microsoft.com/office/drawing/2014/main" id="{B750A7EB-AF42-4A69-8EB0-DED7F6DE810E}"/>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87" name="Group 43">
            <a:extLst>
              <a:ext uri="{FF2B5EF4-FFF2-40B4-BE49-F238E27FC236}">
                <a16:creationId xmlns:a16="http://schemas.microsoft.com/office/drawing/2014/main" id="{695AC488-4656-45E9-9337-E20D3DD2B69B}"/>
              </a:ext>
            </a:extLst>
          </p:cNvPr>
          <p:cNvGrpSpPr/>
          <p:nvPr/>
        </p:nvGrpSpPr>
        <p:grpSpPr>
          <a:xfrm>
            <a:off x="12874172" y="4941343"/>
            <a:ext cx="3294742" cy="504090"/>
            <a:chOff x="-9395761" y="-1798741"/>
            <a:chExt cx="6847858" cy="5659654"/>
          </a:xfrm>
          <a:solidFill>
            <a:schemeClr val="accent4"/>
          </a:solidFill>
        </p:grpSpPr>
        <p:sp>
          <p:nvSpPr>
            <p:cNvPr id="88" name="Freeform: Shape 44">
              <a:extLst>
                <a:ext uri="{FF2B5EF4-FFF2-40B4-BE49-F238E27FC236}">
                  <a16:creationId xmlns:a16="http://schemas.microsoft.com/office/drawing/2014/main" id="{A6A28004-8813-4008-A81B-D86808281CD1}"/>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89" name="Freeform: Shape 45">
              <a:extLst>
                <a:ext uri="{FF2B5EF4-FFF2-40B4-BE49-F238E27FC236}">
                  <a16:creationId xmlns:a16="http://schemas.microsoft.com/office/drawing/2014/main" id="{C6428685-9FD8-4315-8DFB-F11B57F7E510}"/>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90" name="Freeform: Shape 46">
              <a:extLst>
                <a:ext uri="{FF2B5EF4-FFF2-40B4-BE49-F238E27FC236}">
                  <a16:creationId xmlns:a16="http://schemas.microsoft.com/office/drawing/2014/main" id="{87B7F5A3-757D-479E-90A9-DF1042C16D43}"/>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91" name="Freeform: Shape 47">
              <a:extLst>
                <a:ext uri="{FF2B5EF4-FFF2-40B4-BE49-F238E27FC236}">
                  <a16:creationId xmlns:a16="http://schemas.microsoft.com/office/drawing/2014/main" id="{01F0249D-97AF-4E1A-8144-76B0BABF7EFE}"/>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92" name="Freeform: Shape 48">
              <a:extLst>
                <a:ext uri="{FF2B5EF4-FFF2-40B4-BE49-F238E27FC236}">
                  <a16:creationId xmlns:a16="http://schemas.microsoft.com/office/drawing/2014/main" id="{4FAACBBE-571D-4B8F-94D1-9B5BDDD2842A}"/>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120" name="Group 49">
            <a:extLst>
              <a:ext uri="{FF2B5EF4-FFF2-40B4-BE49-F238E27FC236}">
                <a16:creationId xmlns:a16="http://schemas.microsoft.com/office/drawing/2014/main" id="{2460E4F6-49C7-4231-8CCD-12282EA36C61}"/>
              </a:ext>
            </a:extLst>
          </p:cNvPr>
          <p:cNvGrpSpPr/>
          <p:nvPr/>
        </p:nvGrpSpPr>
        <p:grpSpPr>
          <a:xfrm>
            <a:off x="12874172" y="6149241"/>
            <a:ext cx="3294742" cy="504090"/>
            <a:chOff x="-9395761" y="-1798741"/>
            <a:chExt cx="6847858" cy="5659654"/>
          </a:xfrm>
          <a:solidFill>
            <a:schemeClr val="accent5"/>
          </a:solidFill>
        </p:grpSpPr>
        <p:sp>
          <p:nvSpPr>
            <p:cNvPr id="121" name="Freeform: Shape 50">
              <a:extLst>
                <a:ext uri="{FF2B5EF4-FFF2-40B4-BE49-F238E27FC236}">
                  <a16:creationId xmlns:a16="http://schemas.microsoft.com/office/drawing/2014/main" id="{0AA9EE98-7A57-430D-A748-4BC8C1C690D6}"/>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122" name="Freeform: Shape 51">
              <a:extLst>
                <a:ext uri="{FF2B5EF4-FFF2-40B4-BE49-F238E27FC236}">
                  <a16:creationId xmlns:a16="http://schemas.microsoft.com/office/drawing/2014/main" id="{878E075E-F6E2-4893-92E7-7788044C6ECF}"/>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123" name="Freeform: Shape 52">
              <a:extLst>
                <a:ext uri="{FF2B5EF4-FFF2-40B4-BE49-F238E27FC236}">
                  <a16:creationId xmlns:a16="http://schemas.microsoft.com/office/drawing/2014/main" id="{AE401E60-763A-40A7-97AB-61F39BC08FA2}"/>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124" name="Freeform: Shape 53">
              <a:extLst>
                <a:ext uri="{FF2B5EF4-FFF2-40B4-BE49-F238E27FC236}">
                  <a16:creationId xmlns:a16="http://schemas.microsoft.com/office/drawing/2014/main" id="{5E706A2C-6745-4C82-A30B-EA0797C1223F}"/>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125" name="Freeform: Shape 54">
              <a:extLst>
                <a:ext uri="{FF2B5EF4-FFF2-40B4-BE49-F238E27FC236}">
                  <a16:creationId xmlns:a16="http://schemas.microsoft.com/office/drawing/2014/main" id="{E81F3179-ABD4-485B-BCB7-BC414D7E6DDB}"/>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grpSp>
        <p:nvGrpSpPr>
          <p:cNvPr id="53" name="Group 49">
            <a:extLst>
              <a:ext uri="{FF2B5EF4-FFF2-40B4-BE49-F238E27FC236}">
                <a16:creationId xmlns:a16="http://schemas.microsoft.com/office/drawing/2014/main" id="{E8DEDE06-51BF-4458-AEB2-14981401BE55}"/>
              </a:ext>
            </a:extLst>
          </p:cNvPr>
          <p:cNvGrpSpPr/>
          <p:nvPr/>
        </p:nvGrpSpPr>
        <p:grpSpPr>
          <a:xfrm>
            <a:off x="12874172" y="5545291"/>
            <a:ext cx="3294742" cy="504090"/>
            <a:chOff x="-9395761" y="-1798741"/>
            <a:chExt cx="6847858" cy="5659654"/>
          </a:xfrm>
          <a:solidFill>
            <a:schemeClr val="accent3"/>
          </a:solidFill>
        </p:grpSpPr>
        <p:sp>
          <p:nvSpPr>
            <p:cNvPr id="54" name="Freeform: Shape 50">
              <a:extLst>
                <a:ext uri="{FF2B5EF4-FFF2-40B4-BE49-F238E27FC236}">
                  <a16:creationId xmlns:a16="http://schemas.microsoft.com/office/drawing/2014/main" id="{53371CC9-35A6-458A-9AB5-DBCE75A25F24}"/>
                </a:ext>
              </a:extLst>
            </p:cNvPr>
            <p:cNvSpPr/>
            <p:nvPr/>
          </p:nvSpPr>
          <p:spPr>
            <a:xfrm rot="16200000">
              <a:off x="-6456087" y="-4738389"/>
              <a:ext cx="968535" cy="6847832"/>
            </a:xfrm>
            <a:custGeom>
              <a:avLst/>
              <a:gdLst>
                <a:gd name="connsiteX0" fmla="*/ 968143 w 968535"/>
                <a:gd name="connsiteY0" fmla="*/ -540 h 6847832"/>
                <a:gd name="connsiteX1" fmla="*/ 968143 w 968535"/>
                <a:gd name="connsiteY1" fmla="*/ 6847292 h 6847832"/>
                <a:gd name="connsiteX2" fmla="*/ -393 w 968535"/>
                <a:gd name="connsiteY2" fmla="*/ 6847292 h 6847832"/>
                <a:gd name="connsiteX3" fmla="*/ 968143 w 968535"/>
                <a:gd name="connsiteY3" fmla="*/ -540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968143" y="-540"/>
                  </a:moveTo>
                  <a:lnTo>
                    <a:pt x="968143" y="6847292"/>
                  </a:lnTo>
                  <a:lnTo>
                    <a:pt x="-393" y="6847292"/>
                  </a:lnTo>
                  <a:lnTo>
                    <a:pt x="968143" y="-540"/>
                  </a:lnTo>
                  <a:close/>
                </a:path>
              </a:pathLst>
            </a:custGeom>
            <a:grpFill/>
            <a:ln w="9600" cap="flat">
              <a:noFill/>
              <a:prstDash val="solid"/>
              <a:round/>
            </a:ln>
          </p:spPr>
          <p:txBody>
            <a:bodyPr rtlCol="0" anchor="ctr"/>
            <a:lstStyle/>
            <a:p>
              <a:endParaRPr lang="en-US" dirty="0"/>
            </a:p>
          </p:txBody>
        </p:sp>
        <p:sp>
          <p:nvSpPr>
            <p:cNvPr id="55" name="Freeform: Shape 51">
              <a:extLst>
                <a:ext uri="{FF2B5EF4-FFF2-40B4-BE49-F238E27FC236}">
                  <a16:creationId xmlns:a16="http://schemas.microsoft.com/office/drawing/2014/main" id="{637772AC-0650-4251-AD20-900AC298B26E}"/>
                </a:ext>
              </a:extLst>
            </p:cNvPr>
            <p:cNvSpPr/>
            <p:nvPr/>
          </p:nvSpPr>
          <p:spPr>
            <a:xfrm rot="16200000">
              <a:off x="-6456087" y="-47270"/>
              <a:ext cx="968535" cy="6847832"/>
            </a:xfrm>
            <a:custGeom>
              <a:avLst/>
              <a:gdLst>
                <a:gd name="connsiteX0" fmla="*/ -393 w 968535"/>
                <a:gd name="connsiteY0" fmla="*/ -48 h 6847832"/>
                <a:gd name="connsiteX1" fmla="*/ 968143 w 968535"/>
                <a:gd name="connsiteY1" fmla="*/ 6847785 h 6847832"/>
                <a:gd name="connsiteX2" fmla="*/ -393 w 968535"/>
                <a:gd name="connsiteY2" fmla="*/ 6847785 h 6847832"/>
                <a:gd name="connsiteX3" fmla="*/ -393 w 968535"/>
                <a:gd name="connsiteY3" fmla="*/ -48 h 6847832"/>
              </a:gdLst>
              <a:ahLst/>
              <a:cxnLst>
                <a:cxn ang="0">
                  <a:pos x="connsiteX0" y="connsiteY0"/>
                </a:cxn>
                <a:cxn ang="0">
                  <a:pos x="connsiteX1" y="connsiteY1"/>
                </a:cxn>
                <a:cxn ang="0">
                  <a:pos x="connsiteX2" y="connsiteY2"/>
                </a:cxn>
                <a:cxn ang="0">
                  <a:pos x="connsiteX3" y="connsiteY3"/>
                </a:cxn>
              </a:cxnLst>
              <a:rect l="l" t="t" r="r" b="b"/>
              <a:pathLst>
                <a:path w="968535" h="6847832">
                  <a:moveTo>
                    <a:pt x="-393" y="-48"/>
                  </a:moveTo>
                  <a:lnTo>
                    <a:pt x="968143" y="6847785"/>
                  </a:lnTo>
                  <a:lnTo>
                    <a:pt x="-393" y="6847785"/>
                  </a:lnTo>
                  <a:lnTo>
                    <a:pt x="-393" y="-48"/>
                  </a:lnTo>
                  <a:close/>
                </a:path>
              </a:pathLst>
            </a:custGeom>
            <a:grpFill/>
            <a:ln w="9600" cap="flat">
              <a:noFill/>
              <a:prstDash val="solid"/>
              <a:round/>
            </a:ln>
          </p:spPr>
          <p:txBody>
            <a:bodyPr rtlCol="0" anchor="ctr"/>
            <a:lstStyle/>
            <a:p>
              <a:endParaRPr lang="en-US" dirty="0"/>
            </a:p>
          </p:txBody>
        </p:sp>
        <p:sp>
          <p:nvSpPr>
            <p:cNvPr id="93" name="Freeform: Shape 52">
              <a:extLst>
                <a:ext uri="{FF2B5EF4-FFF2-40B4-BE49-F238E27FC236}">
                  <a16:creationId xmlns:a16="http://schemas.microsoft.com/office/drawing/2014/main" id="{1A77DE6D-B3FC-412A-869D-691A60E6E551}"/>
                </a:ext>
              </a:extLst>
            </p:cNvPr>
            <p:cNvSpPr/>
            <p:nvPr/>
          </p:nvSpPr>
          <p:spPr>
            <a:xfrm rot="16200000">
              <a:off x="-6605425" y="-3620539"/>
              <a:ext cx="1267175" cy="6847846"/>
            </a:xfrm>
            <a:custGeom>
              <a:avLst/>
              <a:gdLst>
                <a:gd name="connsiteX0" fmla="*/ 633246 w 1267175"/>
                <a:gd name="connsiteY0" fmla="*/ -349 h 6847846"/>
                <a:gd name="connsiteX1" fmla="*/ 1266832 w 1267175"/>
                <a:gd name="connsiteY1" fmla="*/ 6847497 h 6847846"/>
                <a:gd name="connsiteX2" fmla="*/ -344 w 1267175"/>
                <a:gd name="connsiteY2" fmla="*/ 6847497 h 6847846"/>
                <a:gd name="connsiteX3" fmla="*/ 633246 w 1267175"/>
                <a:gd name="connsiteY3" fmla="*/ -349 h 6847846"/>
              </a:gdLst>
              <a:ahLst/>
              <a:cxnLst>
                <a:cxn ang="0">
                  <a:pos x="connsiteX0" y="connsiteY0"/>
                </a:cxn>
                <a:cxn ang="0">
                  <a:pos x="connsiteX1" y="connsiteY1"/>
                </a:cxn>
                <a:cxn ang="0">
                  <a:pos x="connsiteX2" y="connsiteY2"/>
                </a:cxn>
                <a:cxn ang="0">
                  <a:pos x="connsiteX3" y="connsiteY3"/>
                </a:cxn>
              </a:cxnLst>
              <a:rect l="l" t="t" r="r" b="b"/>
              <a:pathLst>
                <a:path w="1267175" h="6847846">
                  <a:moveTo>
                    <a:pt x="633246" y="-349"/>
                  </a:moveTo>
                  <a:lnTo>
                    <a:pt x="1266832" y="6847497"/>
                  </a:lnTo>
                  <a:lnTo>
                    <a:pt x="-344" y="6847497"/>
                  </a:lnTo>
                  <a:lnTo>
                    <a:pt x="633246" y="-349"/>
                  </a:lnTo>
                  <a:close/>
                </a:path>
              </a:pathLst>
            </a:custGeom>
            <a:grpFill/>
            <a:ln w="11933" cap="flat">
              <a:noFill/>
              <a:prstDash val="solid"/>
              <a:round/>
            </a:ln>
          </p:spPr>
          <p:txBody>
            <a:bodyPr rtlCol="0" anchor="ctr"/>
            <a:lstStyle/>
            <a:p>
              <a:endParaRPr lang="en-US" dirty="0"/>
            </a:p>
          </p:txBody>
        </p:sp>
        <p:sp>
          <p:nvSpPr>
            <p:cNvPr id="94" name="Freeform: Shape 53">
              <a:extLst>
                <a:ext uri="{FF2B5EF4-FFF2-40B4-BE49-F238E27FC236}">
                  <a16:creationId xmlns:a16="http://schemas.microsoft.com/office/drawing/2014/main" id="{E5BCC6E3-28A2-4743-B88F-F42FD652D171}"/>
                </a:ext>
              </a:extLst>
            </p:cNvPr>
            <p:cNvSpPr/>
            <p:nvPr/>
          </p:nvSpPr>
          <p:spPr>
            <a:xfrm rot="16200000">
              <a:off x="-6690750" y="-2288947"/>
              <a:ext cx="1437824" cy="6847846"/>
            </a:xfrm>
            <a:custGeom>
              <a:avLst/>
              <a:gdLst>
                <a:gd name="connsiteX0" fmla="*/ 718571 w 1437824"/>
                <a:gd name="connsiteY0" fmla="*/ -210 h 6847846"/>
                <a:gd name="connsiteX1" fmla="*/ 1437481 w 1437824"/>
                <a:gd name="connsiteY1" fmla="*/ 6847637 h 6847846"/>
                <a:gd name="connsiteX2" fmla="*/ -344 w 1437824"/>
                <a:gd name="connsiteY2" fmla="*/ 6847637 h 6847846"/>
                <a:gd name="connsiteX3" fmla="*/ 718571 w 1437824"/>
                <a:gd name="connsiteY3" fmla="*/ -210 h 6847846"/>
              </a:gdLst>
              <a:ahLst/>
              <a:cxnLst>
                <a:cxn ang="0">
                  <a:pos x="connsiteX0" y="connsiteY0"/>
                </a:cxn>
                <a:cxn ang="0">
                  <a:pos x="connsiteX1" y="connsiteY1"/>
                </a:cxn>
                <a:cxn ang="0">
                  <a:pos x="connsiteX2" y="connsiteY2"/>
                </a:cxn>
                <a:cxn ang="0">
                  <a:pos x="connsiteX3" y="connsiteY3"/>
                </a:cxn>
              </a:cxnLst>
              <a:rect l="l" t="t" r="r" b="b"/>
              <a:pathLst>
                <a:path w="1437824" h="6847846">
                  <a:moveTo>
                    <a:pt x="718571" y="-210"/>
                  </a:moveTo>
                  <a:lnTo>
                    <a:pt x="1437481" y="6847637"/>
                  </a:lnTo>
                  <a:lnTo>
                    <a:pt x="-344" y="6847637"/>
                  </a:lnTo>
                  <a:lnTo>
                    <a:pt x="718571" y="-210"/>
                  </a:lnTo>
                  <a:close/>
                </a:path>
              </a:pathLst>
            </a:custGeom>
            <a:grpFill/>
            <a:ln w="12184" cap="flat">
              <a:noFill/>
              <a:prstDash val="solid"/>
              <a:round/>
            </a:ln>
          </p:spPr>
          <p:txBody>
            <a:bodyPr rtlCol="0" anchor="ctr"/>
            <a:lstStyle/>
            <a:p>
              <a:endParaRPr lang="en-US" dirty="0"/>
            </a:p>
          </p:txBody>
        </p:sp>
        <p:sp>
          <p:nvSpPr>
            <p:cNvPr id="95" name="Freeform: Shape 54">
              <a:extLst>
                <a:ext uri="{FF2B5EF4-FFF2-40B4-BE49-F238E27FC236}">
                  <a16:creationId xmlns:a16="http://schemas.microsoft.com/office/drawing/2014/main" id="{147F1244-1EFF-4773-AC0A-1F981F318C63}"/>
                </a:ext>
              </a:extLst>
            </p:cNvPr>
            <p:cNvSpPr/>
            <p:nvPr/>
          </p:nvSpPr>
          <p:spPr>
            <a:xfrm rot="16200000">
              <a:off x="-6491053" y="-1050751"/>
              <a:ext cx="1038430" cy="6847846"/>
            </a:xfrm>
            <a:custGeom>
              <a:avLst/>
              <a:gdLst>
                <a:gd name="connsiteX0" fmla="*/ 518873 w 1038430"/>
                <a:gd name="connsiteY0" fmla="*/ -80 h 6847846"/>
                <a:gd name="connsiteX1" fmla="*/ 1038087 w 1038430"/>
                <a:gd name="connsiteY1" fmla="*/ 6847767 h 6847846"/>
                <a:gd name="connsiteX2" fmla="*/ -344 w 1038430"/>
                <a:gd name="connsiteY2" fmla="*/ 6847767 h 6847846"/>
                <a:gd name="connsiteX3" fmla="*/ 518873 w 1038430"/>
                <a:gd name="connsiteY3" fmla="*/ -80 h 6847846"/>
              </a:gdLst>
              <a:ahLst/>
              <a:cxnLst>
                <a:cxn ang="0">
                  <a:pos x="connsiteX0" y="connsiteY0"/>
                </a:cxn>
                <a:cxn ang="0">
                  <a:pos x="connsiteX1" y="connsiteY1"/>
                </a:cxn>
                <a:cxn ang="0">
                  <a:pos x="connsiteX2" y="connsiteY2"/>
                </a:cxn>
                <a:cxn ang="0">
                  <a:pos x="connsiteX3" y="connsiteY3"/>
                </a:cxn>
              </a:cxnLst>
              <a:rect l="l" t="t" r="r" b="b"/>
              <a:pathLst>
                <a:path w="1038430" h="6847846">
                  <a:moveTo>
                    <a:pt x="518873" y="-80"/>
                  </a:moveTo>
                  <a:lnTo>
                    <a:pt x="1038087" y="6847767"/>
                  </a:lnTo>
                  <a:lnTo>
                    <a:pt x="-344" y="6847767"/>
                  </a:lnTo>
                  <a:lnTo>
                    <a:pt x="518873" y="-80"/>
                  </a:lnTo>
                  <a:close/>
                </a:path>
              </a:pathLst>
            </a:custGeom>
            <a:grpFill/>
            <a:ln w="11597" cap="flat">
              <a:noFill/>
              <a:prstDash val="solid"/>
              <a:round/>
            </a:ln>
          </p:spPr>
          <p:txBody>
            <a:bodyPr rtlCol="0" anchor="ctr"/>
            <a:lstStyle/>
            <a:p>
              <a:endParaRPr lang="en-US" dirty="0"/>
            </a:p>
          </p:txBody>
        </p:sp>
      </p:grpSp>
      <p:sp>
        <p:nvSpPr>
          <p:cNvPr id="96" name="Freeform 9">
            <a:extLst>
              <a:ext uri="{FF2B5EF4-FFF2-40B4-BE49-F238E27FC236}">
                <a16:creationId xmlns:a16="http://schemas.microsoft.com/office/drawing/2014/main" id="{37BF7C13-9EA7-4054-B23F-337E9F415D0D}"/>
              </a:ext>
            </a:extLst>
          </p:cNvPr>
          <p:cNvSpPr>
            <a:spLocks noChangeAspect="1"/>
          </p:cNvSpPr>
          <p:nvPr/>
        </p:nvSpPr>
        <p:spPr bwMode="auto">
          <a:xfrm>
            <a:off x="6815828" y="2883721"/>
            <a:ext cx="841404" cy="882034"/>
          </a:xfrm>
          <a:custGeom>
            <a:avLst/>
            <a:gdLst>
              <a:gd name="T0" fmla="*/ 2790 w 3261"/>
              <a:gd name="T1" fmla="*/ 1447 h 3417"/>
              <a:gd name="T2" fmla="*/ 2329 w 3261"/>
              <a:gd name="T3" fmla="*/ 1460 h 3417"/>
              <a:gd name="T4" fmla="*/ 1500 w 3261"/>
              <a:gd name="T5" fmla="*/ 142 h 3417"/>
              <a:gd name="T6" fmla="*/ 1244 w 3261"/>
              <a:gd name="T7" fmla="*/ 0 h 3417"/>
              <a:gd name="T8" fmla="*/ 1148 w 3261"/>
              <a:gd name="T9" fmla="*/ 0 h 3417"/>
              <a:gd name="T10" fmla="*/ 1099 w 3261"/>
              <a:gd name="T11" fmla="*/ 26 h 3417"/>
              <a:gd name="T12" fmla="*/ 1091 w 3261"/>
              <a:gd name="T13" fmla="*/ 81 h 3417"/>
              <a:gd name="T14" fmla="*/ 1574 w 3261"/>
              <a:gd name="T15" fmla="*/ 1480 h 3417"/>
              <a:gd name="T16" fmla="*/ 399 w 3261"/>
              <a:gd name="T17" fmla="*/ 1512 h 3417"/>
              <a:gd name="T18" fmla="*/ 244 w 3261"/>
              <a:gd name="T19" fmla="*/ 1274 h 3417"/>
              <a:gd name="T20" fmla="*/ 166 w 3261"/>
              <a:gd name="T21" fmla="*/ 1231 h 3417"/>
              <a:gd name="T22" fmla="*/ 33 w 3261"/>
              <a:gd name="T23" fmla="*/ 1231 h 3417"/>
              <a:gd name="T24" fmla="*/ 8 w 3261"/>
              <a:gd name="T25" fmla="*/ 1244 h 3417"/>
              <a:gd name="T26" fmla="*/ 3 w 3261"/>
              <a:gd name="T27" fmla="*/ 1272 h 3417"/>
              <a:gd name="T28" fmla="*/ 106 w 3261"/>
              <a:gd name="T29" fmla="*/ 1590 h 3417"/>
              <a:gd name="T30" fmla="*/ 2 w 3261"/>
              <a:gd name="T31" fmla="*/ 1709 h 3417"/>
              <a:gd name="T32" fmla="*/ 106 w 3261"/>
              <a:gd name="T33" fmla="*/ 1827 h 3417"/>
              <a:gd name="T34" fmla="*/ 3 w 3261"/>
              <a:gd name="T35" fmla="*/ 2145 h 3417"/>
              <a:gd name="T36" fmla="*/ 8 w 3261"/>
              <a:gd name="T37" fmla="*/ 2173 h 3417"/>
              <a:gd name="T38" fmla="*/ 33 w 3261"/>
              <a:gd name="T39" fmla="*/ 2186 h 3417"/>
              <a:gd name="T40" fmla="*/ 166 w 3261"/>
              <a:gd name="T41" fmla="*/ 2186 h 3417"/>
              <a:gd name="T42" fmla="*/ 244 w 3261"/>
              <a:gd name="T43" fmla="*/ 2143 h 3417"/>
              <a:gd name="T44" fmla="*/ 398 w 3261"/>
              <a:gd name="T45" fmla="*/ 1907 h 3417"/>
              <a:gd name="T46" fmla="*/ 1574 w 3261"/>
              <a:gd name="T47" fmla="*/ 1938 h 3417"/>
              <a:gd name="T48" fmla="*/ 1091 w 3261"/>
              <a:gd name="T49" fmla="*/ 3337 h 3417"/>
              <a:gd name="T50" fmla="*/ 1099 w 3261"/>
              <a:gd name="T51" fmla="*/ 3392 h 3417"/>
              <a:gd name="T52" fmla="*/ 1148 w 3261"/>
              <a:gd name="T53" fmla="*/ 3417 h 3417"/>
              <a:gd name="T54" fmla="*/ 1244 w 3261"/>
              <a:gd name="T55" fmla="*/ 3417 h 3417"/>
              <a:gd name="T56" fmla="*/ 1500 w 3261"/>
              <a:gd name="T57" fmla="*/ 3276 h 3417"/>
              <a:gd name="T58" fmla="*/ 2328 w 3261"/>
              <a:gd name="T59" fmla="*/ 1958 h 3417"/>
              <a:gd name="T60" fmla="*/ 2790 w 3261"/>
              <a:gd name="T61" fmla="*/ 1970 h 3417"/>
              <a:gd name="T62" fmla="*/ 3261 w 3261"/>
              <a:gd name="T63" fmla="*/ 1709 h 3417"/>
              <a:gd name="T64" fmla="*/ 2790 w 3261"/>
              <a:gd name="T65" fmla="*/ 1447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1" h="3417">
                <a:moveTo>
                  <a:pt x="2790" y="1447"/>
                </a:moveTo>
                <a:cubicBezTo>
                  <a:pt x="2329" y="1460"/>
                  <a:pt x="2329" y="1460"/>
                  <a:pt x="2329" y="1460"/>
                </a:cubicBezTo>
                <a:cubicBezTo>
                  <a:pt x="2101" y="1098"/>
                  <a:pt x="1683" y="432"/>
                  <a:pt x="1500" y="142"/>
                </a:cubicBezTo>
                <a:cubicBezTo>
                  <a:pt x="1445" y="54"/>
                  <a:pt x="1348" y="0"/>
                  <a:pt x="1244" y="0"/>
                </a:cubicBezTo>
                <a:cubicBezTo>
                  <a:pt x="1244" y="0"/>
                  <a:pt x="1195" y="0"/>
                  <a:pt x="1148" y="0"/>
                </a:cubicBezTo>
                <a:cubicBezTo>
                  <a:pt x="1129" y="0"/>
                  <a:pt x="1110" y="10"/>
                  <a:pt x="1099" y="26"/>
                </a:cubicBezTo>
                <a:cubicBezTo>
                  <a:pt x="1088" y="42"/>
                  <a:pt x="1085" y="62"/>
                  <a:pt x="1091" y="81"/>
                </a:cubicBezTo>
                <a:cubicBezTo>
                  <a:pt x="1177" y="330"/>
                  <a:pt x="1442" y="1096"/>
                  <a:pt x="1574" y="1480"/>
                </a:cubicBezTo>
                <a:cubicBezTo>
                  <a:pt x="399" y="1512"/>
                  <a:pt x="399" y="1512"/>
                  <a:pt x="399" y="1512"/>
                </a:cubicBezTo>
                <a:cubicBezTo>
                  <a:pt x="378" y="1480"/>
                  <a:pt x="290" y="1344"/>
                  <a:pt x="244" y="1274"/>
                </a:cubicBezTo>
                <a:cubicBezTo>
                  <a:pt x="227" y="1247"/>
                  <a:pt x="198" y="1231"/>
                  <a:pt x="166" y="1231"/>
                </a:cubicBezTo>
                <a:cubicBezTo>
                  <a:pt x="33" y="1231"/>
                  <a:pt x="33" y="1231"/>
                  <a:pt x="33" y="1231"/>
                </a:cubicBezTo>
                <a:cubicBezTo>
                  <a:pt x="23" y="1231"/>
                  <a:pt x="13" y="1236"/>
                  <a:pt x="8" y="1244"/>
                </a:cubicBezTo>
                <a:cubicBezTo>
                  <a:pt x="2" y="1252"/>
                  <a:pt x="0" y="1263"/>
                  <a:pt x="3" y="1272"/>
                </a:cubicBezTo>
                <a:cubicBezTo>
                  <a:pt x="106" y="1590"/>
                  <a:pt x="106" y="1590"/>
                  <a:pt x="106" y="1590"/>
                </a:cubicBezTo>
                <a:cubicBezTo>
                  <a:pt x="47" y="1598"/>
                  <a:pt x="2" y="1648"/>
                  <a:pt x="2" y="1709"/>
                </a:cubicBezTo>
                <a:cubicBezTo>
                  <a:pt x="2" y="1770"/>
                  <a:pt x="47" y="1820"/>
                  <a:pt x="106" y="1827"/>
                </a:cubicBezTo>
                <a:cubicBezTo>
                  <a:pt x="3" y="2145"/>
                  <a:pt x="3" y="2145"/>
                  <a:pt x="3" y="2145"/>
                </a:cubicBezTo>
                <a:cubicBezTo>
                  <a:pt x="0" y="2155"/>
                  <a:pt x="2" y="2165"/>
                  <a:pt x="8" y="2173"/>
                </a:cubicBezTo>
                <a:cubicBezTo>
                  <a:pt x="13" y="2181"/>
                  <a:pt x="23" y="2186"/>
                  <a:pt x="33" y="2186"/>
                </a:cubicBezTo>
                <a:cubicBezTo>
                  <a:pt x="166" y="2186"/>
                  <a:pt x="166" y="2186"/>
                  <a:pt x="166" y="2186"/>
                </a:cubicBezTo>
                <a:cubicBezTo>
                  <a:pt x="198" y="2186"/>
                  <a:pt x="227" y="2170"/>
                  <a:pt x="244" y="2143"/>
                </a:cubicBezTo>
                <a:cubicBezTo>
                  <a:pt x="289" y="2075"/>
                  <a:pt x="374" y="1944"/>
                  <a:pt x="398" y="1907"/>
                </a:cubicBezTo>
                <a:cubicBezTo>
                  <a:pt x="1574" y="1938"/>
                  <a:pt x="1574" y="1938"/>
                  <a:pt x="1574" y="1938"/>
                </a:cubicBezTo>
                <a:cubicBezTo>
                  <a:pt x="1441" y="2323"/>
                  <a:pt x="1177" y="3088"/>
                  <a:pt x="1091" y="3337"/>
                </a:cubicBezTo>
                <a:cubicBezTo>
                  <a:pt x="1085" y="3355"/>
                  <a:pt x="1088" y="3376"/>
                  <a:pt x="1099" y="3392"/>
                </a:cubicBezTo>
                <a:cubicBezTo>
                  <a:pt x="1110" y="3408"/>
                  <a:pt x="1129" y="3417"/>
                  <a:pt x="1148" y="3417"/>
                </a:cubicBezTo>
                <a:cubicBezTo>
                  <a:pt x="1195" y="3417"/>
                  <a:pt x="1244" y="3417"/>
                  <a:pt x="1244" y="3417"/>
                </a:cubicBezTo>
                <a:cubicBezTo>
                  <a:pt x="1348" y="3417"/>
                  <a:pt x="1445" y="3364"/>
                  <a:pt x="1500" y="3276"/>
                </a:cubicBezTo>
                <a:cubicBezTo>
                  <a:pt x="1683" y="2986"/>
                  <a:pt x="2101" y="2320"/>
                  <a:pt x="2328" y="1958"/>
                </a:cubicBezTo>
                <a:cubicBezTo>
                  <a:pt x="2790" y="1970"/>
                  <a:pt x="2790" y="1970"/>
                  <a:pt x="2790" y="1970"/>
                </a:cubicBezTo>
                <a:cubicBezTo>
                  <a:pt x="2918" y="1970"/>
                  <a:pt x="3261" y="1853"/>
                  <a:pt x="3261" y="1709"/>
                </a:cubicBezTo>
                <a:cubicBezTo>
                  <a:pt x="3261" y="1564"/>
                  <a:pt x="2918" y="1447"/>
                  <a:pt x="2790" y="1447"/>
                </a:cubicBezTo>
                <a:close/>
              </a:path>
            </a:pathLst>
          </a:custGeom>
          <a:solidFill>
            <a:schemeClr val="tx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p>
        </p:txBody>
      </p:sp>
      <p:sp>
        <p:nvSpPr>
          <p:cNvPr id="97" name="Rectangle: Rounded Corners 96">
            <a:extLst>
              <a:ext uri="{FF2B5EF4-FFF2-40B4-BE49-F238E27FC236}">
                <a16:creationId xmlns:a16="http://schemas.microsoft.com/office/drawing/2014/main" id="{658EF0A9-14A8-4D24-8234-C75D55756536}"/>
              </a:ext>
            </a:extLst>
          </p:cNvPr>
          <p:cNvSpPr/>
          <p:nvPr/>
        </p:nvSpPr>
        <p:spPr>
          <a:xfrm>
            <a:off x="623889" y="1503363"/>
            <a:ext cx="2591791" cy="60007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tile here</a:t>
            </a:r>
            <a:br>
              <a:rPr lang="en-US" sz="1600" dirty="0">
                <a:solidFill>
                  <a:schemeClr val="bg1"/>
                </a:solidFill>
              </a:rPr>
            </a:br>
            <a:r>
              <a:rPr lang="en-US" sz="1200" dirty="0">
                <a:solidFill>
                  <a:schemeClr val="bg1"/>
                </a:solidFill>
              </a:rPr>
              <a:t>Write your text here…</a:t>
            </a:r>
            <a:endParaRPr lang="en-US" sz="1600" dirty="0">
              <a:solidFill>
                <a:schemeClr val="bg1"/>
              </a:solidFill>
            </a:endParaRPr>
          </a:p>
        </p:txBody>
      </p:sp>
      <p:grpSp>
        <p:nvGrpSpPr>
          <p:cNvPr id="103" name="Group 33">
            <a:extLst>
              <a:ext uri="{FF2B5EF4-FFF2-40B4-BE49-F238E27FC236}">
                <a16:creationId xmlns:a16="http://schemas.microsoft.com/office/drawing/2014/main" id="{24ABF982-F69A-4392-86E3-A9FEA0F989C1}"/>
              </a:ext>
            </a:extLst>
          </p:cNvPr>
          <p:cNvGrpSpPr/>
          <p:nvPr/>
        </p:nvGrpSpPr>
        <p:grpSpPr>
          <a:xfrm flipH="1">
            <a:off x="7970633" y="0"/>
            <a:ext cx="4221365" cy="965199"/>
            <a:chOff x="0" y="1412875"/>
            <a:chExt cx="6456317" cy="857806"/>
          </a:xfrm>
        </p:grpSpPr>
        <p:sp>
          <p:nvSpPr>
            <p:cNvPr id="104" name="Freeform: Shape 34">
              <a:extLst>
                <a:ext uri="{FF2B5EF4-FFF2-40B4-BE49-F238E27FC236}">
                  <a16:creationId xmlns:a16="http://schemas.microsoft.com/office/drawing/2014/main" id="{A90EE06C-F595-4988-8B96-BDD100C2C511}"/>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5" name="Freeform: Shape 35">
              <a:extLst>
                <a:ext uri="{FF2B5EF4-FFF2-40B4-BE49-F238E27FC236}">
                  <a16:creationId xmlns:a16="http://schemas.microsoft.com/office/drawing/2014/main" id="{EA34546F-AFA8-4146-A057-B1C8EAEA2B7C}"/>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spTree>
    <p:extLst>
      <p:ext uri="{BB962C8B-B14F-4D97-AF65-F5344CB8AC3E}">
        <p14:creationId xmlns:p14="http://schemas.microsoft.com/office/powerpoint/2010/main" val="56519469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93C59EA-F422-4790-A57A-87EF9434B807}"/>
              </a:ext>
            </a:extLst>
          </p:cNvPr>
          <p:cNvSpPr>
            <a:spLocks noGrp="1"/>
          </p:cNvSpPr>
          <p:nvPr>
            <p:ph type="title"/>
          </p:nvPr>
        </p:nvSpPr>
        <p:spPr>
          <a:xfrm>
            <a:off x="1217654" y="3924300"/>
            <a:ext cx="9006805" cy="1006042"/>
          </a:xfrm>
        </p:spPr>
        <p:txBody>
          <a:bodyPr>
            <a:normAutofit fontScale="90000"/>
          </a:bodyPr>
          <a:lstStyle/>
          <a:p>
            <a:r>
              <a:rPr lang="en-US" sz="5300" dirty="0"/>
              <a:t>Data Comparisons - Vertical </a:t>
            </a:r>
            <a:br>
              <a:rPr lang="en-US" dirty="0"/>
            </a:br>
            <a:r>
              <a:rPr lang="en-US" dirty="0"/>
              <a:t>Creative Column Charts</a:t>
            </a:r>
          </a:p>
        </p:txBody>
      </p:sp>
    </p:spTree>
    <p:extLst>
      <p:ext uri="{BB962C8B-B14F-4D97-AF65-F5344CB8AC3E}">
        <p14:creationId xmlns:p14="http://schemas.microsoft.com/office/powerpoint/2010/main" val="391081021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40">
            <a:extLst>
              <a:ext uri="{FF2B5EF4-FFF2-40B4-BE49-F238E27FC236}">
                <a16:creationId xmlns:a16="http://schemas.microsoft.com/office/drawing/2014/main" id="{25AB0968-76ED-43D0-8712-A63247D8AFC0}"/>
              </a:ext>
            </a:extLst>
          </p:cNvPr>
          <p:cNvGrpSpPr/>
          <p:nvPr/>
        </p:nvGrpSpPr>
        <p:grpSpPr>
          <a:xfrm>
            <a:off x="12432704" y="0"/>
            <a:ext cx="4392488" cy="6858000"/>
            <a:chOff x="12432704" y="0"/>
            <a:chExt cx="4392488" cy="6858000"/>
          </a:xfrm>
        </p:grpSpPr>
        <p:grpSp>
          <p:nvGrpSpPr>
            <p:cNvPr id="65" name="Group 64">
              <a:extLst>
                <a:ext uri="{FF2B5EF4-FFF2-40B4-BE49-F238E27FC236}">
                  <a16:creationId xmlns:a16="http://schemas.microsoft.com/office/drawing/2014/main" id="{9FFC0A5F-7206-4F23-938D-1D040382EDA9}"/>
                </a:ext>
              </a:extLst>
            </p:cNvPr>
            <p:cNvGrpSpPr/>
            <p:nvPr/>
          </p:nvGrpSpPr>
          <p:grpSpPr>
            <a:xfrm>
              <a:off x="12432704" y="0"/>
              <a:ext cx="4392488" cy="6858000"/>
              <a:chOff x="12432704" y="0"/>
              <a:chExt cx="4392488" cy="6858000"/>
            </a:xfrm>
          </p:grpSpPr>
          <p:sp>
            <p:nvSpPr>
              <p:cNvPr id="67" name="Rectangle: Rounded Corners 66">
                <a:extLst>
                  <a:ext uri="{FF2B5EF4-FFF2-40B4-BE49-F238E27FC236}">
                    <a16:creationId xmlns:a16="http://schemas.microsoft.com/office/drawing/2014/main" id="{05927844-1111-446F-B083-559C5EF4034E}"/>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8" name="TextBox 67">
                <a:extLst>
                  <a:ext uri="{FF2B5EF4-FFF2-40B4-BE49-F238E27FC236}">
                    <a16:creationId xmlns:a16="http://schemas.microsoft.com/office/drawing/2014/main" id="{C8316744-AEA0-4ED7-AE4A-B86E7E03112A}"/>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sp>
            <p:nvSpPr>
              <p:cNvPr id="69" name="TextBox 68">
                <a:extLst>
                  <a:ext uri="{FF2B5EF4-FFF2-40B4-BE49-F238E27FC236}">
                    <a16:creationId xmlns:a16="http://schemas.microsoft.com/office/drawing/2014/main" id="{91885B90-D2C6-4CF4-AEFF-733D8227FA14}"/>
                  </a:ext>
                </a:extLst>
              </p:cNvPr>
              <p:cNvSpPr txBox="1"/>
              <p:nvPr/>
            </p:nvSpPr>
            <p:spPr>
              <a:xfrm>
                <a:off x="12793565" y="2554456"/>
                <a:ext cx="3670766" cy="810590"/>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66" name="TextBox 65">
              <a:extLst>
                <a:ext uri="{FF2B5EF4-FFF2-40B4-BE49-F238E27FC236}">
                  <a16:creationId xmlns:a16="http://schemas.microsoft.com/office/drawing/2014/main" id="{83EDD2B0-6AB7-4D28-BFFB-E02CA9ECC3CE}"/>
                </a:ext>
              </a:extLst>
            </p:cNvPr>
            <p:cNvSpPr txBox="1"/>
            <p:nvPr/>
          </p:nvSpPr>
          <p:spPr>
            <a:xfrm>
              <a:off x="12736043" y="760430"/>
              <a:ext cx="3728288" cy="1985697"/>
            </a:xfrm>
            <a:prstGeom prst="rect">
              <a:avLst/>
            </a:prstGeom>
            <a:noFill/>
          </p:spPr>
          <p:txBody>
            <a:bodyPr wrap="square" lIns="144000" tIns="108000" rIns="144000" bIns="108000" rtlCol="0" anchor="ctr">
              <a:noAutofit/>
            </a:bodyPr>
            <a:lstStyle/>
            <a:p>
              <a:pPr marL="285750" indent="-285750">
                <a:buFont typeface="Arial" panose="020B0604020202020204" pitchFamily="34" charset="0"/>
                <a:buChar char="•"/>
              </a:pPr>
              <a:r>
                <a:rPr lang="en-US" sz="1700" dirty="0"/>
                <a:t>Select your graphic. </a:t>
              </a:r>
            </a:p>
            <a:p>
              <a:pPr marL="285750" indent="-285750">
                <a:buFont typeface="Arial" panose="020B0604020202020204" pitchFamily="34" charset="0"/>
                <a:buChar char="•"/>
              </a:pPr>
              <a:r>
                <a:rPr lang="en-US" sz="1700" dirty="0"/>
                <a:t>If you need other colors, modify source graphics by changing their fill color.</a:t>
              </a:r>
            </a:p>
            <a:p>
              <a:pPr marL="285750" indent="-285750">
                <a:buFont typeface="Arial" panose="020B0604020202020204" pitchFamily="34" charset="0"/>
                <a:buChar char="•"/>
              </a:pPr>
              <a:r>
                <a:rPr lang="en-US" sz="1700" dirty="0"/>
                <a:t>Press Ctrl+C/Command+C. </a:t>
              </a:r>
            </a:p>
            <a:p>
              <a:pPr marL="285750" indent="-285750">
                <a:buFont typeface="Arial" panose="020B0604020202020204" pitchFamily="34" charset="0"/>
                <a:buChar char="•"/>
              </a:pPr>
              <a:r>
                <a:rPr lang="en-US" sz="1700" dirty="0"/>
                <a:t>Select bar in a chart. </a:t>
              </a:r>
            </a:p>
            <a:p>
              <a:pPr marL="285750" indent="-285750">
                <a:buFont typeface="Arial" panose="020B0604020202020204" pitchFamily="34" charset="0"/>
                <a:buChar char="•"/>
              </a:pPr>
              <a:r>
                <a:rPr lang="en-US" sz="1700" dirty="0"/>
                <a:t>Press Ctrl+V/Command+V</a:t>
              </a:r>
              <a:r>
                <a:rPr lang="en-US" dirty="0"/>
                <a:t>.</a:t>
              </a:r>
            </a:p>
          </p:txBody>
        </p:sp>
        <p:sp>
          <p:nvSpPr>
            <p:cNvPr id="83" name="TextBox 82">
              <a:extLst>
                <a:ext uri="{FF2B5EF4-FFF2-40B4-BE49-F238E27FC236}">
                  <a16:creationId xmlns:a16="http://schemas.microsoft.com/office/drawing/2014/main" id="{DB022DCD-8933-423F-80F8-B344CD25FC75}"/>
                </a:ext>
              </a:extLst>
            </p:cNvPr>
            <p:cNvSpPr txBox="1"/>
            <p:nvPr/>
          </p:nvSpPr>
          <p:spPr>
            <a:xfrm>
              <a:off x="12516592" y="6139545"/>
              <a:ext cx="4276659" cy="611062"/>
            </a:xfrm>
            <a:prstGeom prst="rect">
              <a:avLst/>
            </a:prstGeom>
            <a:noFill/>
          </p:spPr>
          <p:txBody>
            <a:bodyPr wrap="square" lIns="144000" tIns="108000" rIns="144000" bIns="108000" rtlCol="0" anchor="ctr">
              <a:noAutofit/>
            </a:bodyPr>
            <a:lstStyle/>
            <a:p>
              <a:r>
                <a:rPr lang="en-US" sz="1400" dirty="0">
                  <a:solidFill>
                    <a:schemeClr val="bg2">
                      <a:lumMod val="25000"/>
                    </a:schemeClr>
                  </a:solidFill>
                </a:rPr>
                <a:t>Note: Paintbrushes are supplemental graphics rather than part of the chart. Their color need to be changed manually.</a:t>
              </a:r>
            </a:p>
          </p:txBody>
        </p:sp>
      </p:grpSp>
      <p:sp>
        <p:nvSpPr>
          <p:cNvPr id="2" name="Title 1">
            <a:extLst>
              <a:ext uri="{FF2B5EF4-FFF2-40B4-BE49-F238E27FC236}">
                <a16:creationId xmlns:a16="http://schemas.microsoft.com/office/drawing/2014/main" id="{7C5688C9-CA36-400D-ABA0-75CBBF7F3813}"/>
              </a:ext>
            </a:extLst>
          </p:cNvPr>
          <p:cNvSpPr>
            <a:spLocks noGrp="1"/>
          </p:cNvSpPr>
          <p:nvPr>
            <p:ph type="title"/>
          </p:nvPr>
        </p:nvSpPr>
        <p:spPr/>
        <p:txBody>
          <a:bodyPr>
            <a:normAutofit fontScale="90000"/>
          </a:bodyPr>
          <a:lstStyle/>
          <a:p>
            <a:r>
              <a:rPr lang="en-US" dirty="0"/>
              <a:t>Creative KPI Comparison Column Chart </a:t>
            </a:r>
            <a:br>
              <a:rPr lang="en-US" dirty="0"/>
            </a:br>
            <a:r>
              <a:rPr lang="en-US" sz="2700" dirty="0"/>
              <a:t>with Paint Fill &amp; Brushes Graphics</a:t>
            </a:r>
          </a:p>
        </p:txBody>
      </p:sp>
      <p:graphicFrame>
        <p:nvGraphicFramePr>
          <p:cNvPr id="19" name="Wykres 97">
            <a:extLst>
              <a:ext uri="{FF2B5EF4-FFF2-40B4-BE49-F238E27FC236}">
                <a16:creationId xmlns:a16="http://schemas.microsoft.com/office/drawing/2014/main" id="{907002E4-B6EB-4EA8-967C-A5827DBB9227}"/>
              </a:ext>
            </a:extLst>
          </p:cNvPr>
          <p:cNvGraphicFramePr/>
          <p:nvPr/>
        </p:nvGraphicFramePr>
        <p:xfrm>
          <a:off x="983929" y="1425476"/>
          <a:ext cx="10512671" cy="3046405"/>
        </p:xfrm>
        <a:graphic>
          <a:graphicData uri="http://schemas.openxmlformats.org/drawingml/2006/chart">
            <c:chart xmlns:c="http://schemas.openxmlformats.org/drawingml/2006/chart" xmlns:r="http://schemas.openxmlformats.org/officeDocument/2006/relationships" r:id="rId2"/>
          </a:graphicData>
        </a:graphic>
      </p:graphicFrame>
      <p:sp>
        <p:nvSpPr>
          <p:cNvPr id="59" name="Grafika 3">
            <a:extLst>
              <a:ext uri="{FF2B5EF4-FFF2-40B4-BE49-F238E27FC236}">
                <a16:creationId xmlns:a16="http://schemas.microsoft.com/office/drawing/2014/main" id="{6AAAAB5D-E10A-4B2B-A685-126155A61827}"/>
              </a:ext>
            </a:extLst>
          </p:cNvPr>
          <p:cNvSpPr/>
          <p:nvPr/>
        </p:nvSpPr>
        <p:spPr>
          <a:xfrm rot="5400000">
            <a:off x="11586199" y="4250387"/>
            <a:ext cx="2717512" cy="684840"/>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2"/>
          </a:solidFill>
          <a:ln w="13302" cap="flat">
            <a:noFill/>
            <a:prstDash val="solid"/>
            <a:miter/>
          </a:ln>
        </p:spPr>
        <p:txBody>
          <a:bodyPr lIns="396000" rIns="720000" rtlCol="0" anchor="ctr"/>
          <a:lstStyle/>
          <a:p>
            <a:endParaRPr lang="en-US" sz="2400" dirty="0">
              <a:solidFill>
                <a:schemeClr val="bg1"/>
              </a:solidFill>
            </a:endParaRPr>
          </a:p>
        </p:txBody>
      </p:sp>
      <p:sp>
        <p:nvSpPr>
          <p:cNvPr id="60" name="Grafika 3">
            <a:extLst>
              <a:ext uri="{FF2B5EF4-FFF2-40B4-BE49-F238E27FC236}">
                <a16:creationId xmlns:a16="http://schemas.microsoft.com/office/drawing/2014/main" id="{C72C9BB4-EB0D-4076-B1A0-A3DB4C099BC0}"/>
              </a:ext>
            </a:extLst>
          </p:cNvPr>
          <p:cNvSpPr/>
          <p:nvPr/>
        </p:nvSpPr>
        <p:spPr>
          <a:xfrm rot="5400000">
            <a:off x="12410651" y="4250386"/>
            <a:ext cx="2717510" cy="684840"/>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1"/>
          </a:solidFill>
          <a:ln w="13302" cap="flat">
            <a:noFill/>
            <a:prstDash val="solid"/>
            <a:miter/>
          </a:ln>
        </p:spPr>
        <p:txBody>
          <a:bodyPr lIns="396000" rIns="720000" rtlCol="0" anchor="ctr"/>
          <a:lstStyle/>
          <a:p>
            <a:endParaRPr lang="en-US" sz="2400" dirty="0">
              <a:solidFill>
                <a:schemeClr val="bg1"/>
              </a:solidFill>
            </a:endParaRPr>
          </a:p>
        </p:txBody>
      </p:sp>
      <p:sp>
        <p:nvSpPr>
          <p:cNvPr id="61" name="Grafika 3">
            <a:extLst>
              <a:ext uri="{FF2B5EF4-FFF2-40B4-BE49-F238E27FC236}">
                <a16:creationId xmlns:a16="http://schemas.microsoft.com/office/drawing/2014/main" id="{60B62808-693E-459A-AF22-D52DE4085747}"/>
              </a:ext>
            </a:extLst>
          </p:cNvPr>
          <p:cNvSpPr/>
          <p:nvPr/>
        </p:nvSpPr>
        <p:spPr>
          <a:xfrm rot="5400000">
            <a:off x="13235102" y="4250386"/>
            <a:ext cx="2717510" cy="684840"/>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4"/>
          </a:solidFill>
          <a:ln w="13302" cap="flat">
            <a:noFill/>
            <a:prstDash val="solid"/>
            <a:miter/>
          </a:ln>
        </p:spPr>
        <p:txBody>
          <a:bodyPr lIns="396000" rIns="720000" rtlCol="0" anchor="ctr"/>
          <a:lstStyle/>
          <a:p>
            <a:endParaRPr lang="en-US" sz="2400" dirty="0">
              <a:solidFill>
                <a:schemeClr val="bg1"/>
              </a:solidFill>
            </a:endParaRPr>
          </a:p>
        </p:txBody>
      </p:sp>
      <p:sp>
        <p:nvSpPr>
          <p:cNvPr id="62" name="Grafika 3">
            <a:extLst>
              <a:ext uri="{FF2B5EF4-FFF2-40B4-BE49-F238E27FC236}">
                <a16:creationId xmlns:a16="http://schemas.microsoft.com/office/drawing/2014/main" id="{44C27A17-A31C-4DF6-ACF3-59555B0D28EE}"/>
              </a:ext>
            </a:extLst>
          </p:cNvPr>
          <p:cNvSpPr/>
          <p:nvPr/>
        </p:nvSpPr>
        <p:spPr>
          <a:xfrm rot="5400000">
            <a:off x="14059551" y="4250384"/>
            <a:ext cx="2717513" cy="684840"/>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5"/>
          </a:solidFill>
          <a:ln w="13302" cap="flat">
            <a:noFill/>
            <a:prstDash val="solid"/>
            <a:miter/>
          </a:ln>
        </p:spPr>
        <p:txBody>
          <a:bodyPr lIns="396000" rIns="720000" rtlCol="0" anchor="ctr"/>
          <a:lstStyle/>
          <a:p>
            <a:endParaRPr lang="en-US" sz="2400" dirty="0">
              <a:solidFill>
                <a:schemeClr val="bg1"/>
              </a:solidFill>
            </a:endParaRPr>
          </a:p>
        </p:txBody>
      </p:sp>
      <p:sp>
        <p:nvSpPr>
          <p:cNvPr id="63" name="Grafika 3">
            <a:extLst>
              <a:ext uri="{FF2B5EF4-FFF2-40B4-BE49-F238E27FC236}">
                <a16:creationId xmlns:a16="http://schemas.microsoft.com/office/drawing/2014/main" id="{1FC846B1-8E7A-46A3-82EF-5CFC10EE1C70}"/>
              </a:ext>
            </a:extLst>
          </p:cNvPr>
          <p:cNvSpPr/>
          <p:nvPr/>
        </p:nvSpPr>
        <p:spPr>
          <a:xfrm rot="5400000">
            <a:off x="14884005" y="4250387"/>
            <a:ext cx="2717510" cy="684840"/>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6"/>
          </a:solidFill>
          <a:ln w="13302" cap="flat">
            <a:noFill/>
            <a:prstDash val="solid"/>
            <a:miter/>
          </a:ln>
        </p:spPr>
        <p:txBody>
          <a:bodyPr lIns="396000" rIns="720000" rtlCol="0" anchor="ctr"/>
          <a:lstStyle/>
          <a:p>
            <a:endParaRPr lang="en-US" sz="2400" dirty="0">
              <a:solidFill>
                <a:schemeClr val="bg1"/>
              </a:solidFill>
            </a:endParaRPr>
          </a:p>
        </p:txBody>
      </p:sp>
      <p:grpSp>
        <p:nvGrpSpPr>
          <p:cNvPr id="7" name="Group 6">
            <a:extLst>
              <a:ext uri="{FF2B5EF4-FFF2-40B4-BE49-F238E27FC236}">
                <a16:creationId xmlns:a16="http://schemas.microsoft.com/office/drawing/2014/main" id="{1DABC4E4-CDF5-4CBB-8864-11585BFC36FA}"/>
              </a:ext>
            </a:extLst>
          </p:cNvPr>
          <p:cNvGrpSpPr>
            <a:grpSpLocks noChangeAspect="1"/>
          </p:cNvGrpSpPr>
          <p:nvPr/>
        </p:nvGrpSpPr>
        <p:grpSpPr>
          <a:xfrm>
            <a:off x="1878515" y="4405062"/>
            <a:ext cx="907880" cy="1751481"/>
            <a:chOff x="1878515" y="4405062"/>
            <a:chExt cx="907880" cy="1751481"/>
          </a:xfrm>
        </p:grpSpPr>
        <p:sp>
          <p:nvSpPr>
            <p:cNvPr id="117" name="Dowolny kształt: kształt 33">
              <a:extLst>
                <a:ext uri="{FF2B5EF4-FFF2-40B4-BE49-F238E27FC236}">
                  <a16:creationId xmlns:a16="http://schemas.microsoft.com/office/drawing/2014/main" id="{962B35C9-3785-4B9D-BC9B-BA9836864369}"/>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19" name="Dowolny kształt: kształt 35">
              <a:extLst>
                <a:ext uri="{FF2B5EF4-FFF2-40B4-BE49-F238E27FC236}">
                  <a16:creationId xmlns:a16="http://schemas.microsoft.com/office/drawing/2014/main" id="{0B460182-24A1-4242-90C5-5AFB0D14B649}"/>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15" name="Dowolny kształt: kształt 31">
              <a:extLst>
                <a:ext uri="{FF2B5EF4-FFF2-40B4-BE49-F238E27FC236}">
                  <a16:creationId xmlns:a16="http://schemas.microsoft.com/office/drawing/2014/main" id="{7A469266-DB78-4DF8-A27D-4EF85F3F8550}"/>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70" name="Freeform: Shape 69">
              <a:extLst>
                <a:ext uri="{FF2B5EF4-FFF2-40B4-BE49-F238E27FC236}">
                  <a16:creationId xmlns:a16="http://schemas.microsoft.com/office/drawing/2014/main" id="{66F570D8-AA3F-4AF3-BEBB-8DB36B77B40D}"/>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1" name="Dowolny kształt: kształt 37">
              <a:extLst>
                <a:ext uri="{FF2B5EF4-FFF2-40B4-BE49-F238E27FC236}">
                  <a16:creationId xmlns:a16="http://schemas.microsoft.com/office/drawing/2014/main" id="{05E48FD7-5946-4D4A-B82F-8C87F8F4959A}"/>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34A36405-7FB3-45E4-B3FF-02A4BBD9840A}"/>
              </a:ext>
            </a:extLst>
          </p:cNvPr>
          <p:cNvGrpSpPr>
            <a:grpSpLocks noChangeAspect="1"/>
          </p:cNvGrpSpPr>
          <p:nvPr/>
        </p:nvGrpSpPr>
        <p:grpSpPr>
          <a:xfrm>
            <a:off x="3639115" y="4405062"/>
            <a:ext cx="905898" cy="1751481"/>
            <a:chOff x="3639115" y="4405062"/>
            <a:chExt cx="905898" cy="1751481"/>
          </a:xfrm>
        </p:grpSpPr>
        <p:sp>
          <p:nvSpPr>
            <p:cNvPr id="24" name="Dowolny kształt: kształt 33">
              <a:extLst>
                <a:ext uri="{FF2B5EF4-FFF2-40B4-BE49-F238E27FC236}">
                  <a16:creationId xmlns:a16="http://schemas.microsoft.com/office/drawing/2014/main" id="{D51969EB-6FC8-4E36-A822-A47F8E347D2A}"/>
                </a:ext>
              </a:extLst>
            </p:cNvPr>
            <p:cNvSpPr/>
            <p:nvPr/>
          </p:nvSpPr>
          <p:spPr>
            <a:xfrm flipH="1">
              <a:off x="3643079" y="4405063"/>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26" name="Dowolny kształt: kształt 35">
              <a:extLst>
                <a:ext uri="{FF2B5EF4-FFF2-40B4-BE49-F238E27FC236}">
                  <a16:creationId xmlns:a16="http://schemas.microsoft.com/office/drawing/2014/main" id="{38A73CB1-130B-408B-B920-64242DBCA950}"/>
                </a:ext>
              </a:extLst>
            </p:cNvPr>
            <p:cNvSpPr/>
            <p:nvPr/>
          </p:nvSpPr>
          <p:spPr>
            <a:xfrm flipH="1">
              <a:off x="3643079" y="5009799"/>
              <a:ext cx="901934"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22" name="Dowolny kształt: kształt 31">
              <a:extLst>
                <a:ext uri="{FF2B5EF4-FFF2-40B4-BE49-F238E27FC236}">
                  <a16:creationId xmlns:a16="http://schemas.microsoft.com/office/drawing/2014/main" id="{6EE849B5-D953-49E1-A5FD-E950F677BEF8}"/>
                </a:ext>
              </a:extLst>
            </p:cNvPr>
            <p:cNvSpPr/>
            <p:nvPr/>
          </p:nvSpPr>
          <p:spPr>
            <a:xfrm flipH="1">
              <a:off x="3639115"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71" name="Freeform: Shape 70">
              <a:extLst>
                <a:ext uri="{FF2B5EF4-FFF2-40B4-BE49-F238E27FC236}">
                  <a16:creationId xmlns:a16="http://schemas.microsoft.com/office/drawing/2014/main" id="{B2D434FD-305F-4CE1-9816-24D8F6C5D0BA}"/>
                </a:ext>
              </a:extLst>
            </p:cNvPr>
            <p:cNvSpPr/>
            <p:nvPr/>
          </p:nvSpPr>
          <p:spPr>
            <a:xfrm flipH="1">
              <a:off x="36391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Dowolny kształt: kształt 37">
              <a:extLst>
                <a:ext uri="{FF2B5EF4-FFF2-40B4-BE49-F238E27FC236}">
                  <a16:creationId xmlns:a16="http://schemas.microsoft.com/office/drawing/2014/main" id="{63EA93A7-AAFD-44A4-8305-2DA77A33E8C6}"/>
                </a:ext>
              </a:extLst>
            </p:cNvPr>
            <p:cNvSpPr/>
            <p:nvPr/>
          </p:nvSpPr>
          <p:spPr>
            <a:xfrm flipH="1">
              <a:off x="4000879"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BECDB425-1576-4CA9-8328-F285E465DB14}"/>
              </a:ext>
            </a:extLst>
          </p:cNvPr>
          <p:cNvGrpSpPr>
            <a:grpSpLocks noChangeAspect="1"/>
          </p:cNvGrpSpPr>
          <p:nvPr/>
        </p:nvGrpSpPr>
        <p:grpSpPr>
          <a:xfrm>
            <a:off x="5328514" y="4405062"/>
            <a:ext cx="905898" cy="1751481"/>
            <a:chOff x="5328514" y="4405062"/>
            <a:chExt cx="905898" cy="1751481"/>
          </a:xfrm>
        </p:grpSpPr>
        <p:sp>
          <p:nvSpPr>
            <p:cNvPr id="34" name="Dowolny kształt: kształt 33">
              <a:extLst>
                <a:ext uri="{FF2B5EF4-FFF2-40B4-BE49-F238E27FC236}">
                  <a16:creationId xmlns:a16="http://schemas.microsoft.com/office/drawing/2014/main" id="{3D458AC5-CC3A-4D52-90E9-A41C5A848047}"/>
                </a:ext>
              </a:extLst>
            </p:cNvPr>
            <p:cNvSpPr/>
            <p:nvPr/>
          </p:nvSpPr>
          <p:spPr>
            <a:xfrm flipH="1">
              <a:off x="5332478" y="4405063"/>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36" name="Dowolny kształt: kształt 35">
              <a:extLst>
                <a:ext uri="{FF2B5EF4-FFF2-40B4-BE49-F238E27FC236}">
                  <a16:creationId xmlns:a16="http://schemas.microsoft.com/office/drawing/2014/main" id="{55F50F3B-6F5E-46A1-99C1-D3AA0117D378}"/>
                </a:ext>
              </a:extLst>
            </p:cNvPr>
            <p:cNvSpPr/>
            <p:nvPr/>
          </p:nvSpPr>
          <p:spPr>
            <a:xfrm flipH="1">
              <a:off x="5332478" y="5009799"/>
              <a:ext cx="901934"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32" name="Dowolny kształt: kształt 31">
              <a:extLst>
                <a:ext uri="{FF2B5EF4-FFF2-40B4-BE49-F238E27FC236}">
                  <a16:creationId xmlns:a16="http://schemas.microsoft.com/office/drawing/2014/main" id="{55CC5469-ED9F-4C6F-8B95-4BC4127AC59E}"/>
                </a:ext>
              </a:extLst>
            </p:cNvPr>
            <p:cNvSpPr/>
            <p:nvPr/>
          </p:nvSpPr>
          <p:spPr>
            <a:xfrm flipH="1">
              <a:off x="5328514"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72" name="Freeform: Shape 71">
              <a:extLst>
                <a:ext uri="{FF2B5EF4-FFF2-40B4-BE49-F238E27FC236}">
                  <a16:creationId xmlns:a16="http://schemas.microsoft.com/office/drawing/2014/main" id="{36799030-4849-425B-8F79-F398A3152730}"/>
                </a:ext>
              </a:extLst>
            </p:cNvPr>
            <p:cNvSpPr/>
            <p:nvPr/>
          </p:nvSpPr>
          <p:spPr>
            <a:xfrm flipH="1">
              <a:off x="5328514"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8" name="Dowolny kształt: kształt 37">
              <a:extLst>
                <a:ext uri="{FF2B5EF4-FFF2-40B4-BE49-F238E27FC236}">
                  <a16:creationId xmlns:a16="http://schemas.microsoft.com/office/drawing/2014/main" id="{4563D1D5-1A10-4D61-9EDF-55BC55DF62D3}"/>
                </a:ext>
              </a:extLst>
            </p:cNvPr>
            <p:cNvSpPr/>
            <p:nvPr/>
          </p:nvSpPr>
          <p:spPr>
            <a:xfrm flipH="1">
              <a:off x="5690278"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BCD855D1-21BD-4B7A-8EC4-049FB355BD95}"/>
              </a:ext>
            </a:extLst>
          </p:cNvPr>
          <p:cNvGrpSpPr>
            <a:grpSpLocks noChangeAspect="1"/>
          </p:cNvGrpSpPr>
          <p:nvPr/>
        </p:nvGrpSpPr>
        <p:grpSpPr>
          <a:xfrm>
            <a:off x="7052523" y="4405062"/>
            <a:ext cx="905898" cy="1751481"/>
            <a:chOff x="7052523" y="4405062"/>
            <a:chExt cx="905898" cy="1751481"/>
          </a:xfrm>
        </p:grpSpPr>
        <p:sp>
          <p:nvSpPr>
            <p:cNvPr id="44" name="Dowolny kształt: kształt 43">
              <a:extLst>
                <a:ext uri="{FF2B5EF4-FFF2-40B4-BE49-F238E27FC236}">
                  <a16:creationId xmlns:a16="http://schemas.microsoft.com/office/drawing/2014/main" id="{4F2D9409-6A92-4F20-B99C-91AB3138F4CB}"/>
                </a:ext>
              </a:extLst>
            </p:cNvPr>
            <p:cNvSpPr/>
            <p:nvPr/>
          </p:nvSpPr>
          <p:spPr>
            <a:xfrm flipH="1">
              <a:off x="7056487" y="4405063"/>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46" name="Dowolny kształt: kształt 45">
              <a:extLst>
                <a:ext uri="{FF2B5EF4-FFF2-40B4-BE49-F238E27FC236}">
                  <a16:creationId xmlns:a16="http://schemas.microsoft.com/office/drawing/2014/main" id="{D27CA0D4-8BEC-4DA6-9A8A-2E898120814B}"/>
                </a:ext>
              </a:extLst>
            </p:cNvPr>
            <p:cNvSpPr/>
            <p:nvPr/>
          </p:nvSpPr>
          <p:spPr>
            <a:xfrm flipH="1">
              <a:off x="7056487" y="5009799"/>
              <a:ext cx="901934"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42" name="Dowolny kształt: kształt 41">
              <a:extLst>
                <a:ext uri="{FF2B5EF4-FFF2-40B4-BE49-F238E27FC236}">
                  <a16:creationId xmlns:a16="http://schemas.microsoft.com/office/drawing/2014/main" id="{F37D39CB-0FB2-4883-8DD3-CA44A99D03C5}"/>
                </a:ext>
              </a:extLst>
            </p:cNvPr>
            <p:cNvSpPr/>
            <p:nvPr/>
          </p:nvSpPr>
          <p:spPr>
            <a:xfrm flipH="1">
              <a:off x="7052523"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73" name="Freeform: Shape 72">
              <a:extLst>
                <a:ext uri="{FF2B5EF4-FFF2-40B4-BE49-F238E27FC236}">
                  <a16:creationId xmlns:a16="http://schemas.microsoft.com/office/drawing/2014/main" id="{E19B7CA3-2119-4A35-800F-F7F4AED0F2FB}"/>
                </a:ext>
              </a:extLst>
            </p:cNvPr>
            <p:cNvSpPr/>
            <p:nvPr/>
          </p:nvSpPr>
          <p:spPr>
            <a:xfrm flipH="1">
              <a:off x="7052523"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Dowolny kształt: kształt 47">
              <a:extLst>
                <a:ext uri="{FF2B5EF4-FFF2-40B4-BE49-F238E27FC236}">
                  <a16:creationId xmlns:a16="http://schemas.microsoft.com/office/drawing/2014/main" id="{07F3833D-C7B2-4A29-8D30-C27552DB3B5E}"/>
                </a:ext>
              </a:extLst>
            </p:cNvPr>
            <p:cNvSpPr/>
            <p:nvPr/>
          </p:nvSpPr>
          <p:spPr>
            <a:xfrm flipH="1">
              <a:off x="7414287"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6" name="Group 5">
            <a:extLst>
              <a:ext uri="{FF2B5EF4-FFF2-40B4-BE49-F238E27FC236}">
                <a16:creationId xmlns:a16="http://schemas.microsoft.com/office/drawing/2014/main" id="{A99F181A-1370-4CE0-80F9-7869C6382A5E}"/>
              </a:ext>
            </a:extLst>
          </p:cNvPr>
          <p:cNvGrpSpPr>
            <a:grpSpLocks noChangeAspect="1"/>
          </p:cNvGrpSpPr>
          <p:nvPr/>
        </p:nvGrpSpPr>
        <p:grpSpPr>
          <a:xfrm>
            <a:off x="8776532" y="4405062"/>
            <a:ext cx="905898" cy="1751481"/>
            <a:chOff x="8776532" y="4405062"/>
            <a:chExt cx="905898" cy="1751481"/>
          </a:xfrm>
        </p:grpSpPr>
        <p:sp>
          <p:nvSpPr>
            <p:cNvPr id="54" name="Dowolny kształt: kształt 53">
              <a:extLst>
                <a:ext uri="{FF2B5EF4-FFF2-40B4-BE49-F238E27FC236}">
                  <a16:creationId xmlns:a16="http://schemas.microsoft.com/office/drawing/2014/main" id="{ED3EB5F5-1174-47F1-972F-CCE52CDCBD9D}"/>
                </a:ext>
              </a:extLst>
            </p:cNvPr>
            <p:cNvSpPr/>
            <p:nvPr/>
          </p:nvSpPr>
          <p:spPr>
            <a:xfrm flipH="1">
              <a:off x="8780496" y="4407358"/>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56" name="Dowolny kształt: kształt 55">
              <a:extLst>
                <a:ext uri="{FF2B5EF4-FFF2-40B4-BE49-F238E27FC236}">
                  <a16:creationId xmlns:a16="http://schemas.microsoft.com/office/drawing/2014/main" id="{A7797266-ECE5-4607-A3D8-59FABD25E6F8}"/>
                </a:ext>
              </a:extLst>
            </p:cNvPr>
            <p:cNvSpPr/>
            <p:nvPr/>
          </p:nvSpPr>
          <p:spPr>
            <a:xfrm flipH="1">
              <a:off x="8780496" y="5012094"/>
              <a:ext cx="901934"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52" name="Dowolny kształt: kształt 51">
              <a:extLst>
                <a:ext uri="{FF2B5EF4-FFF2-40B4-BE49-F238E27FC236}">
                  <a16:creationId xmlns:a16="http://schemas.microsoft.com/office/drawing/2014/main" id="{4C2A2F93-748D-4AC0-AEB7-C885E89D2A06}"/>
                </a:ext>
              </a:extLst>
            </p:cNvPr>
            <p:cNvSpPr/>
            <p:nvPr/>
          </p:nvSpPr>
          <p:spPr>
            <a:xfrm flipH="1">
              <a:off x="8776532" y="4407357"/>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74" name="Freeform: Shape 73">
              <a:extLst>
                <a:ext uri="{FF2B5EF4-FFF2-40B4-BE49-F238E27FC236}">
                  <a16:creationId xmlns:a16="http://schemas.microsoft.com/office/drawing/2014/main" id="{CCEFE86D-E826-4C6D-A92E-E724D80A8432}"/>
                </a:ext>
              </a:extLst>
            </p:cNvPr>
            <p:cNvSpPr/>
            <p:nvPr/>
          </p:nvSpPr>
          <p:spPr>
            <a:xfrm flipH="1">
              <a:off x="8776532"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8" name="Dowolny kształt: kształt 57">
              <a:extLst>
                <a:ext uri="{FF2B5EF4-FFF2-40B4-BE49-F238E27FC236}">
                  <a16:creationId xmlns:a16="http://schemas.microsoft.com/office/drawing/2014/main" id="{EF2536BC-E10A-4987-81C4-8B2172D71F97}"/>
                </a:ext>
              </a:extLst>
            </p:cNvPr>
            <p:cNvSpPr/>
            <p:nvPr/>
          </p:nvSpPr>
          <p:spPr>
            <a:xfrm flipH="1">
              <a:off x="9138296" y="5884293"/>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79" name="Group 33">
            <a:extLst>
              <a:ext uri="{FF2B5EF4-FFF2-40B4-BE49-F238E27FC236}">
                <a16:creationId xmlns:a16="http://schemas.microsoft.com/office/drawing/2014/main" id="{20EA57EA-5725-4971-BCC0-587019121030}"/>
              </a:ext>
            </a:extLst>
          </p:cNvPr>
          <p:cNvGrpSpPr/>
          <p:nvPr/>
        </p:nvGrpSpPr>
        <p:grpSpPr>
          <a:xfrm flipH="1">
            <a:off x="7970633" y="0"/>
            <a:ext cx="4221365" cy="965199"/>
            <a:chOff x="0" y="1412875"/>
            <a:chExt cx="6456317" cy="857806"/>
          </a:xfrm>
        </p:grpSpPr>
        <p:sp>
          <p:nvSpPr>
            <p:cNvPr id="80" name="Freeform: Shape 34">
              <a:extLst>
                <a:ext uri="{FF2B5EF4-FFF2-40B4-BE49-F238E27FC236}">
                  <a16:creationId xmlns:a16="http://schemas.microsoft.com/office/drawing/2014/main" id="{36B66D64-EEFF-4C1E-A9E5-174155C9E078}"/>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1" name="Freeform: Shape 35">
              <a:extLst>
                <a:ext uri="{FF2B5EF4-FFF2-40B4-BE49-F238E27FC236}">
                  <a16:creationId xmlns:a16="http://schemas.microsoft.com/office/drawing/2014/main" id="{25135F81-443A-4A68-89B7-B88308EC3E1D}"/>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spTree>
    <p:extLst>
      <p:ext uri="{BB962C8B-B14F-4D97-AF65-F5344CB8AC3E}">
        <p14:creationId xmlns:p14="http://schemas.microsoft.com/office/powerpoint/2010/main" val="1509094934"/>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rostokąt 2">
            <a:extLst>
              <a:ext uri="{FF2B5EF4-FFF2-40B4-BE49-F238E27FC236}">
                <a16:creationId xmlns:a16="http://schemas.microsoft.com/office/drawing/2014/main" id="{DF29B44F-27E7-4B97-BD78-7F1E4B8E3F45}"/>
              </a:ext>
            </a:extLst>
          </p:cNvPr>
          <p:cNvSpPr/>
          <p:nvPr/>
        </p:nvSpPr>
        <p:spPr>
          <a:xfrm>
            <a:off x="2170114" y="2764460"/>
            <a:ext cx="1197534" cy="252585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endParaRPr lang="en-US" sz="1200" dirty="0">
              <a:solidFill>
                <a:schemeClr val="bg1"/>
              </a:solidFill>
            </a:endParaRPr>
          </a:p>
        </p:txBody>
      </p:sp>
      <p:sp>
        <p:nvSpPr>
          <p:cNvPr id="19" name="Prostokąt 3">
            <a:extLst>
              <a:ext uri="{FF2B5EF4-FFF2-40B4-BE49-F238E27FC236}">
                <a16:creationId xmlns:a16="http://schemas.microsoft.com/office/drawing/2014/main" id="{B2DB5817-FB5A-4085-979F-6D93A75308A0}"/>
              </a:ext>
            </a:extLst>
          </p:cNvPr>
          <p:cNvSpPr/>
          <p:nvPr/>
        </p:nvSpPr>
        <p:spPr>
          <a:xfrm>
            <a:off x="3833674" y="2764461"/>
            <a:ext cx="1197534" cy="252585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endParaRPr lang="en-US" sz="1200" dirty="0">
              <a:solidFill>
                <a:schemeClr val="bg1"/>
              </a:solidFill>
            </a:endParaRPr>
          </a:p>
        </p:txBody>
      </p:sp>
      <p:sp>
        <p:nvSpPr>
          <p:cNvPr id="26" name="Prostokąt 4">
            <a:extLst>
              <a:ext uri="{FF2B5EF4-FFF2-40B4-BE49-F238E27FC236}">
                <a16:creationId xmlns:a16="http://schemas.microsoft.com/office/drawing/2014/main" id="{2F4B294F-221B-4A68-8165-9360E6BC2111}"/>
              </a:ext>
            </a:extLst>
          </p:cNvPr>
          <p:cNvSpPr/>
          <p:nvPr/>
        </p:nvSpPr>
        <p:spPr>
          <a:xfrm>
            <a:off x="5497233" y="2764460"/>
            <a:ext cx="1197534" cy="252585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endParaRPr lang="en-US" sz="1200" dirty="0">
              <a:solidFill>
                <a:schemeClr val="bg1"/>
              </a:solidFill>
            </a:endParaRPr>
          </a:p>
        </p:txBody>
      </p:sp>
      <p:sp>
        <p:nvSpPr>
          <p:cNvPr id="33" name="Prostokąt 5">
            <a:extLst>
              <a:ext uri="{FF2B5EF4-FFF2-40B4-BE49-F238E27FC236}">
                <a16:creationId xmlns:a16="http://schemas.microsoft.com/office/drawing/2014/main" id="{B6976FF2-187E-4972-979F-539CD8FF0C62}"/>
              </a:ext>
            </a:extLst>
          </p:cNvPr>
          <p:cNvSpPr/>
          <p:nvPr/>
        </p:nvSpPr>
        <p:spPr>
          <a:xfrm>
            <a:off x="7160792" y="2764460"/>
            <a:ext cx="1197534" cy="252585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endParaRPr lang="en-US" sz="1200" dirty="0">
              <a:solidFill>
                <a:schemeClr val="bg1"/>
              </a:solidFill>
            </a:endParaRPr>
          </a:p>
        </p:txBody>
      </p:sp>
      <p:sp>
        <p:nvSpPr>
          <p:cNvPr id="40" name="Prostokąt 14">
            <a:extLst>
              <a:ext uri="{FF2B5EF4-FFF2-40B4-BE49-F238E27FC236}">
                <a16:creationId xmlns:a16="http://schemas.microsoft.com/office/drawing/2014/main" id="{76137075-B421-4FBF-A413-AD4AEFFB21EC}"/>
              </a:ext>
            </a:extLst>
          </p:cNvPr>
          <p:cNvSpPr/>
          <p:nvPr/>
        </p:nvSpPr>
        <p:spPr>
          <a:xfrm>
            <a:off x="8824351" y="2764460"/>
            <a:ext cx="1197534" cy="252585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endParaRPr lang="en-US" sz="1200" dirty="0">
              <a:solidFill>
                <a:schemeClr val="bg1"/>
              </a:solidFill>
            </a:endParaRPr>
          </a:p>
        </p:txBody>
      </p:sp>
      <p:graphicFrame>
        <p:nvGraphicFramePr>
          <p:cNvPr id="48" name="Chart 47">
            <a:extLst>
              <a:ext uri="{FF2B5EF4-FFF2-40B4-BE49-F238E27FC236}">
                <a16:creationId xmlns:a16="http://schemas.microsoft.com/office/drawing/2014/main" id="{5BC292BC-EE78-4F2A-8F84-32D6C384FE8B}"/>
              </a:ext>
            </a:extLst>
          </p:cNvPr>
          <p:cNvGraphicFramePr/>
          <p:nvPr/>
        </p:nvGraphicFramePr>
        <p:xfrm>
          <a:off x="1798200" y="2635250"/>
          <a:ext cx="8591550" cy="2803525"/>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8DB7BD3A-C683-4B8B-9B2F-33EBA6CAFF74}"/>
              </a:ext>
            </a:extLst>
          </p:cNvPr>
          <p:cNvSpPr>
            <a:spLocks noGrp="1"/>
          </p:cNvSpPr>
          <p:nvPr>
            <p:ph type="title"/>
          </p:nvPr>
        </p:nvSpPr>
        <p:spPr/>
        <p:txBody>
          <a:bodyPr>
            <a:normAutofit fontScale="90000"/>
          </a:bodyPr>
          <a:lstStyle/>
          <a:p>
            <a:r>
              <a:rPr lang="en-US" dirty="0"/>
              <a:t>5 Pillars Infographics Levels Comparison </a:t>
            </a:r>
            <a:br>
              <a:rPr lang="en-US" dirty="0"/>
            </a:br>
            <a:r>
              <a:rPr lang="en-US" sz="2200" dirty="0"/>
              <a:t>Data-driven Diagram Template</a:t>
            </a:r>
            <a:endParaRPr lang="en-US" dirty="0"/>
          </a:p>
        </p:txBody>
      </p:sp>
      <p:grpSp>
        <p:nvGrpSpPr>
          <p:cNvPr id="3" name="Grupa 11">
            <a:extLst>
              <a:ext uri="{FF2B5EF4-FFF2-40B4-BE49-F238E27FC236}">
                <a16:creationId xmlns:a16="http://schemas.microsoft.com/office/drawing/2014/main" id="{684C1A54-8F91-4D45-8DAA-69AB0DD3BE25}"/>
              </a:ext>
            </a:extLst>
          </p:cNvPr>
          <p:cNvGrpSpPr/>
          <p:nvPr/>
        </p:nvGrpSpPr>
        <p:grpSpPr>
          <a:xfrm>
            <a:off x="1559496" y="5547356"/>
            <a:ext cx="9073008" cy="761370"/>
            <a:chOff x="1922016" y="5429883"/>
            <a:chExt cx="8491984" cy="1623622"/>
          </a:xfrm>
          <a:solidFill>
            <a:schemeClr val="bg2">
              <a:lumMod val="75000"/>
            </a:schemeClr>
          </a:solidFill>
        </p:grpSpPr>
        <p:sp>
          <p:nvSpPr>
            <p:cNvPr id="4" name="Prostokąt: zaokrąglone rogi u góry 7">
              <a:extLst>
                <a:ext uri="{FF2B5EF4-FFF2-40B4-BE49-F238E27FC236}">
                  <a16:creationId xmlns:a16="http://schemas.microsoft.com/office/drawing/2014/main" id="{0C94DE31-43CB-4CBA-9129-DAD6DF7D30EA}"/>
                </a:ext>
              </a:extLst>
            </p:cNvPr>
            <p:cNvSpPr/>
            <p:nvPr/>
          </p:nvSpPr>
          <p:spPr>
            <a:xfrm>
              <a:off x="2308172" y="5429883"/>
              <a:ext cx="7719672" cy="35736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Prostokąt: zaokrąglone rogi u góry 9">
              <a:extLst>
                <a:ext uri="{FF2B5EF4-FFF2-40B4-BE49-F238E27FC236}">
                  <a16:creationId xmlns:a16="http://schemas.microsoft.com/office/drawing/2014/main" id="{3D2C0A11-EACC-4C64-AC6A-A26EF8066B9A}"/>
                </a:ext>
              </a:extLst>
            </p:cNvPr>
            <p:cNvSpPr/>
            <p:nvPr/>
          </p:nvSpPr>
          <p:spPr>
            <a:xfrm>
              <a:off x="1922016" y="5888558"/>
              <a:ext cx="8491984" cy="1164947"/>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rPr>
                <a:t>Write title here </a:t>
              </a:r>
            </a:p>
          </p:txBody>
        </p:sp>
      </p:grpSp>
      <p:grpSp>
        <p:nvGrpSpPr>
          <p:cNvPr id="6" name="Grupa 8">
            <a:extLst>
              <a:ext uri="{FF2B5EF4-FFF2-40B4-BE49-F238E27FC236}">
                <a16:creationId xmlns:a16="http://schemas.microsoft.com/office/drawing/2014/main" id="{F070979D-DD57-49A2-BD2B-CF5A0BEFC0A7}"/>
              </a:ext>
            </a:extLst>
          </p:cNvPr>
          <p:cNvGrpSpPr/>
          <p:nvPr/>
        </p:nvGrpSpPr>
        <p:grpSpPr>
          <a:xfrm>
            <a:off x="1559496" y="1125538"/>
            <a:ext cx="9073008" cy="1001827"/>
            <a:chOff x="2611943" y="1125538"/>
            <a:chExt cx="6968114" cy="1001827"/>
          </a:xfrm>
        </p:grpSpPr>
        <p:grpSp>
          <p:nvGrpSpPr>
            <p:cNvPr id="7" name="Grupa 47">
              <a:extLst>
                <a:ext uri="{FF2B5EF4-FFF2-40B4-BE49-F238E27FC236}">
                  <a16:creationId xmlns:a16="http://schemas.microsoft.com/office/drawing/2014/main" id="{42FA01F9-E466-49C4-96E3-E2949BF052C2}"/>
                </a:ext>
              </a:extLst>
            </p:cNvPr>
            <p:cNvGrpSpPr/>
            <p:nvPr/>
          </p:nvGrpSpPr>
          <p:grpSpPr>
            <a:xfrm>
              <a:off x="2611943" y="1125538"/>
              <a:ext cx="6968114" cy="818509"/>
              <a:chOff x="2574538" y="1022090"/>
              <a:chExt cx="6968114" cy="776708"/>
            </a:xfrm>
            <a:solidFill>
              <a:schemeClr val="bg2">
                <a:lumMod val="75000"/>
              </a:schemeClr>
            </a:solidFill>
          </p:grpSpPr>
          <p:sp>
            <p:nvSpPr>
              <p:cNvPr id="9" name="Freeform 5">
                <a:extLst>
                  <a:ext uri="{FF2B5EF4-FFF2-40B4-BE49-F238E27FC236}">
                    <a16:creationId xmlns:a16="http://schemas.microsoft.com/office/drawing/2014/main" id="{952F535F-31E0-493A-BB6F-FDFBBCF4BA67}"/>
                  </a:ext>
                </a:extLst>
              </p:cNvPr>
              <p:cNvSpPr>
                <a:spLocks/>
              </p:cNvSpPr>
              <p:nvPr/>
            </p:nvSpPr>
            <p:spPr bwMode="auto">
              <a:xfrm>
                <a:off x="2574538" y="1022090"/>
                <a:ext cx="6968114" cy="776708"/>
              </a:xfrm>
              <a:custGeom>
                <a:avLst/>
                <a:gdLst>
                  <a:gd name="T0" fmla="*/ 2922 w 2933"/>
                  <a:gd name="T1" fmla="*/ 293 h 324"/>
                  <a:gd name="T2" fmla="*/ 2919 w 2933"/>
                  <a:gd name="T3" fmla="*/ 292 h 324"/>
                  <a:gd name="T4" fmla="*/ 2532 w 2933"/>
                  <a:gd name="T5" fmla="*/ 214 h 324"/>
                  <a:gd name="T6" fmla="*/ 1467 w 2933"/>
                  <a:gd name="T7" fmla="*/ 0 h 324"/>
                  <a:gd name="T8" fmla="*/ 664 w 2933"/>
                  <a:gd name="T9" fmla="*/ 162 h 324"/>
                  <a:gd name="T10" fmla="*/ 15 w 2933"/>
                  <a:gd name="T11" fmla="*/ 292 h 324"/>
                  <a:gd name="T12" fmla="*/ 9 w 2933"/>
                  <a:gd name="T13" fmla="*/ 293 h 324"/>
                  <a:gd name="T14" fmla="*/ 0 w 2933"/>
                  <a:gd name="T15" fmla="*/ 308 h 324"/>
                  <a:gd name="T16" fmla="*/ 15 w 2933"/>
                  <a:gd name="T17" fmla="*/ 324 h 324"/>
                  <a:gd name="T18" fmla="*/ 2918 w 2933"/>
                  <a:gd name="T19" fmla="*/ 324 h 324"/>
                  <a:gd name="T20" fmla="*/ 2933 w 2933"/>
                  <a:gd name="T21" fmla="*/ 308 h 324"/>
                  <a:gd name="T22" fmla="*/ 2922 w 2933"/>
                  <a:gd name="T23"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3" h="324">
                    <a:moveTo>
                      <a:pt x="2922" y="293"/>
                    </a:moveTo>
                    <a:cubicBezTo>
                      <a:pt x="2921" y="293"/>
                      <a:pt x="2920" y="293"/>
                      <a:pt x="2919" y="292"/>
                    </a:cubicBezTo>
                    <a:cubicBezTo>
                      <a:pt x="2532" y="214"/>
                      <a:pt x="2532" y="214"/>
                      <a:pt x="2532" y="214"/>
                    </a:cubicBezTo>
                    <a:cubicBezTo>
                      <a:pt x="1467" y="0"/>
                      <a:pt x="1467" y="0"/>
                      <a:pt x="1467" y="0"/>
                    </a:cubicBezTo>
                    <a:cubicBezTo>
                      <a:pt x="664" y="162"/>
                      <a:pt x="664" y="162"/>
                      <a:pt x="664" y="162"/>
                    </a:cubicBezTo>
                    <a:cubicBezTo>
                      <a:pt x="200" y="255"/>
                      <a:pt x="58" y="284"/>
                      <a:pt x="15" y="292"/>
                    </a:cubicBezTo>
                    <a:cubicBezTo>
                      <a:pt x="13" y="293"/>
                      <a:pt x="11" y="293"/>
                      <a:pt x="9" y="293"/>
                    </a:cubicBezTo>
                    <a:cubicBezTo>
                      <a:pt x="4" y="296"/>
                      <a:pt x="0" y="301"/>
                      <a:pt x="0" y="308"/>
                    </a:cubicBezTo>
                    <a:cubicBezTo>
                      <a:pt x="0" y="317"/>
                      <a:pt x="7" y="324"/>
                      <a:pt x="15" y="324"/>
                    </a:cubicBezTo>
                    <a:cubicBezTo>
                      <a:pt x="2448" y="324"/>
                      <a:pt x="2851" y="324"/>
                      <a:pt x="2918" y="324"/>
                    </a:cubicBezTo>
                    <a:cubicBezTo>
                      <a:pt x="2926" y="324"/>
                      <a:pt x="2933" y="317"/>
                      <a:pt x="2933" y="308"/>
                    </a:cubicBezTo>
                    <a:cubicBezTo>
                      <a:pt x="2933" y="301"/>
                      <a:pt x="2929" y="295"/>
                      <a:pt x="2922" y="29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pole tekstowe 50">
                <a:extLst>
                  <a:ext uri="{FF2B5EF4-FFF2-40B4-BE49-F238E27FC236}">
                    <a16:creationId xmlns:a16="http://schemas.microsoft.com/office/drawing/2014/main" id="{BFD2BFDA-F54E-45B4-AEC5-843ADF3278CD}"/>
                  </a:ext>
                </a:extLst>
              </p:cNvPr>
              <p:cNvSpPr txBox="1"/>
              <p:nvPr/>
            </p:nvSpPr>
            <p:spPr>
              <a:xfrm>
                <a:off x="4463691" y="1247958"/>
                <a:ext cx="3192614" cy="498928"/>
              </a:xfrm>
              <a:prstGeom prst="rect">
                <a:avLst/>
              </a:prstGeom>
              <a:noFill/>
            </p:spPr>
            <p:txBody>
              <a:bodyPr wrap="none" rtlCol="0" anchor="ctr">
                <a:noAutofit/>
              </a:bodyPr>
              <a:lstStyle/>
              <a:p>
                <a:pPr algn="ctr"/>
                <a:r>
                  <a:rPr lang="en-US" sz="2800" dirty="0">
                    <a:solidFill>
                      <a:schemeClr val="bg1"/>
                    </a:solidFill>
                  </a:rPr>
                  <a:t>Put header here</a:t>
                </a:r>
              </a:p>
            </p:txBody>
          </p:sp>
        </p:grpSp>
        <p:sp>
          <p:nvSpPr>
            <p:cNvPr id="8" name="Prostokąt: zaokrąglone rogi u góry 13">
              <a:extLst>
                <a:ext uri="{FF2B5EF4-FFF2-40B4-BE49-F238E27FC236}">
                  <a16:creationId xmlns:a16="http://schemas.microsoft.com/office/drawing/2014/main" id="{0571188F-8BC2-4625-B102-241C3CFF8316}"/>
                </a:ext>
              </a:extLst>
            </p:cNvPr>
            <p:cNvSpPr/>
            <p:nvPr/>
          </p:nvSpPr>
          <p:spPr>
            <a:xfrm flipV="1">
              <a:off x="2685578" y="2004875"/>
              <a:ext cx="6820845" cy="122490"/>
            </a:xfrm>
            <a:prstGeom prst="round2Same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rapez 6">
            <a:extLst>
              <a:ext uri="{FF2B5EF4-FFF2-40B4-BE49-F238E27FC236}">
                <a16:creationId xmlns:a16="http://schemas.microsoft.com/office/drawing/2014/main" id="{DAD313D4-0D08-4F48-8D2F-238CABE14D8A}"/>
              </a:ext>
            </a:extLst>
          </p:cNvPr>
          <p:cNvSpPr/>
          <p:nvPr/>
        </p:nvSpPr>
        <p:spPr>
          <a:xfrm>
            <a:off x="2109599" y="5350422"/>
            <a:ext cx="1318563" cy="144016"/>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grpSp>
        <p:nvGrpSpPr>
          <p:cNvPr id="15" name="Group 14">
            <a:extLst>
              <a:ext uri="{FF2B5EF4-FFF2-40B4-BE49-F238E27FC236}">
                <a16:creationId xmlns:a16="http://schemas.microsoft.com/office/drawing/2014/main" id="{F72ED301-DD6F-49A9-A725-3D72BA9FB48A}"/>
              </a:ext>
            </a:extLst>
          </p:cNvPr>
          <p:cNvGrpSpPr/>
          <p:nvPr/>
        </p:nvGrpSpPr>
        <p:grpSpPr>
          <a:xfrm>
            <a:off x="2035612" y="2200011"/>
            <a:ext cx="1466540" cy="504335"/>
            <a:chOff x="2035612" y="2200011"/>
            <a:chExt cx="1466540" cy="504335"/>
          </a:xfrm>
        </p:grpSpPr>
        <p:sp>
          <p:nvSpPr>
            <p:cNvPr id="16" name="Trapez 24">
              <a:extLst>
                <a:ext uri="{FF2B5EF4-FFF2-40B4-BE49-F238E27FC236}">
                  <a16:creationId xmlns:a16="http://schemas.microsoft.com/office/drawing/2014/main" id="{A55CCF04-4675-424D-B01F-F428F575045F}"/>
                </a:ext>
              </a:extLst>
            </p:cNvPr>
            <p:cNvSpPr/>
            <p:nvPr/>
          </p:nvSpPr>
          <p:spPr>
            <a:xfrm rot="10800000">
              <a:off x="2035612" y="2200011"/>
              <a:ext cx="1466540" cy="504335"/>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17" name="Rectangle 16">
              <a:extLst>
                <a:ext uri="{FF2B5EF4-FFF2-40B4-BE49-F238E27FC236}">
                  <a16:creationId xmlns:a16="http://schemas.microsoft.com/office/drawing/2014/main" id="{35CB3F2E-D6BA-4F84-B26B-BC30DA9E658C}"/>
                </a:ext>
              </a:extLst>
            </p:cNvPr>
            <p:cNvSpPr/>
            <p:nvPr/>
          </p:nvSpPr>
          <p:spPr>
            <a:xfrm>
              <a:off x="2161700" y="2262014"/>
              <a:ext cx="1172722" cy="404324"/>
            </a:xfrm>
            <a:prstGeom prst="rect">
              <a:avLst/>
            </a:prstGeom>
          </p:spPr>
          <p:txBody>
            <a:bodyPr wrap="square" lIns="108000" rIns="108000" anchor="ctr">
              <a:noAutofit/>
            </a:bodyPr>
            <a:lstStyle/>
            <a:p>
              <a:pPr algn="ctr"/>
              <a:r>
                <a:rPr lang="en-US" sz="3200" dirty="0">
                  <a:solidFill>
                    <a:schemeClr val="bg1"/>
                  </a:solidFill>
                </a:rPr>
                <a:t>1</a:t>
              </a:r>
            </a:p>
          </p:txBody>
        </p:sp>
      </p:grpSp>
      <p:sp>
        <p:nvSpPr>
          <p:cNvPr id="20" name="Trapez 26">
            <a:extLst>
              <a:ext uri="{FF2B5EF4-FFF2-40B4-BE49-F238E27FC236}">
                <a16:creationId xmlns:a16="http://schemas.microsoft.com/office/drawing/2014/main" id="{47A76D76-08B4-4BFE-AA9A-895726ADF24F}"/>
              </a:ext>
            </a:extLst>
          </p:cNvPr>
          <p:cNvSpPr/>
          <p:nvPr/>
        </p:nvSpPr>
        <p:spPr>
          <a:xfrm>
            <a:off x="3773159" y="5350422"/>
            <a:ext cx="1318563" cy="144016"/>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grpSp>
        <p:nvGrpSpPr>
          <p:cNvPr id="22" name="Group 21">
            <a:extLst>
              <a:ext uri="{FF2B5EF4-FFF2-40B4-BE49-F238E27FC236}">
                <a16:creationId xmlns:a16="http://schemas.microsoft.com/office/drawing/2014/main" id="{3BBB178C-86C0-4E9E-A7A5-99BB93555A6B}"/>
              </a:ext>
            </a:extLst>
          </p:cNvPr>
          <p:cNvGrpSpPr/>
          <p:nvPr/>
        </p:nvGrpSpPr>
        <p:grpSpPr>
          <a:xfrm>
            <a:off x="3699171" y="2200011"/>
            <a:ext cx="1466540" cy="504335"/>
            <a:chOff x="3699171" y="2200011"/>
            <a:chExt cx="1466540" cy="504335"/>
          </a:xfrm>
        </p:grpSpPr>
        <p:sp>
          <p:nvSpPr>
            <p:cNvPr id="23" name="Trapez 27">
              <a:extLst>
                <a:ext uri="{FF2B5EF4-FFF2-40B4-BE49-F238E27FC236}">
                  <a16:creationId xmlns:a16="http://schemas.microsoft.com/office/drawing/2014/main" id="{5572FD54-B25E-4F67-B0C7-5D9CF092D598}"/>
                </a:ext>
              </a:extLst>
            </p:cNvPr>
            <p:cNvSpPr/>
            <p:nvPr/>
          </p:nvSpPr>
          <p:spPr>
            <a:xfrm rot="10800000">
              <a:off x="3699171" y="2200011"/>
              <a:ext cx="1466540" cy="504335"/>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4" name="Rectangle 23">
              <a:extLst>
                <a:ext uri="{FF2B5EF4-FFF2-40B4-BE49-F238E27FC236}">
                  <a16:creationId xmlns:a16="http://schemas.microsoft.com/office/drawing/2014/main" id="{FA412580-E482-45B3-A82A-4398502D97A7}"/>
                </a:ext>
              </a:extLst>
            </p:cNvPr>
            <p:cNvSpPr/>
            <p:nvPr/>
          </p:nvSpPr>
          <p:spPr>
            <a:xfrm>
              <a:off x="3838253" y="2262014"/>
              <a:ext cx="1172722" cy="404324"/>
            </a:xfrm>
            <a:prstGeom prst="rect">
              <a:avLst/>
            </a:prstGeom>
          </p:spPr>
          <p:txBody>
            <a:bodyPr wrap="square" lIns="108000" rIns="108000" anchor="ctr">
              <a:noAutofit/>
            </a:bodyPr>
            <a:lstStyle/>
            <a:p>
              <a:pPr algn="ctr"/>
              <a:r>
                <a:rPr lang="en-US" sz="3200" dirty="0">
                  <a:solidFill>
                    <a:schemeClr val="bg1"/>
                  </a:solidFill>
                </a:rPr>
                <a:t>2</a:t>
              </a:r>
            </a:p>
          </p:txBody>
        </p:sp>
      </p:grpSp>
      <p:sp>
        <p:nvSpPr>
          <p:cNvPr id="27" name="Trapez 30">
            <a:extLst>
              <a:ext uri="{FF2B5EF4-FFF2-40B4-BE49-F238E27FC236}">
                <a16:creationId xmlns:a16="http://schemas.microsoft.com/office/drawing/2014/main" id="{86FEA474-A013-41FA-97EA-57F0B653C393}"/>
              </a:ext>
            </a:extLst>
          </p:cNvPr>
          <p:cNvSpPr/>
          <p:nvPr/>
        </p:nvSpPr>
        <p:spPr>
          <a:xfrm>
            <a:off x="5436718" y="5350422"/>
            <a:ext cx="1318563" cy="144016"/>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grpSp>
        <p:nvGrpSpPr>
          <p:cNvPr id="29" name="Group 28">
            <a:extLst>
              <a:ext uri="{FF2B5EF4-FFF2-40B4-BE49-F238E27FC236}">
                <a16:creationId xmlns:a16="http://schemas.microsoft.com/office/drawing/2014/main" id="{FABFD249-1AB8-4B81-9551-7C551B9EF0ED}"/>
              </a:ext>
            </a:extLst>
          </p:cNvPr>
          <p:cNvGrpSpPr/>
          <p:nvPr/>
        </p:nvGrpSpPr>
        <p:grpSpPr>
          <a:xfrm>
            <a:off x="5362730" y="2200011"/>
            <a:ext cx="1466540" cy="504335"/>
            <a:chOff x="5362730" y="2200011"/>
            <a:chExt cx="1466540" cy="504335"/>
          </a:xfrm>
        </p:grpSpPr>
        <p:sp>
          <p:nvSpPr>
            <p:cNvPr id="30" name="Trapez 31">
              <a:extLst>
                <a:ext uri="{FF2B5EF4-FFF2-40B4-BE49-F238E27FC236}">
                  <a16:creationId xmlns:a16="http://schemas.microsoft.com/office/drawing/2014/main" id="{2E1709B5-D44C-49DC-8E00-BDF520AA8A01}"/>
                </a:ext>
              </a:extLst>
            </p:cNvPr>
            <p:cNvSpPr/>
            <p:nvPr/>
          </p:nvSpPr>
          <p:spPr>
            <a:xfrm rot="10800000">
              <a:off x="5362730" y="2200011"/>
              <a:ext cx="1466540" cy="504335"/>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1" name="Rectangle 30">
              <a:extLst>
                <a:ext uri="{FF2B5EF4-FFF2-40B4-BE49-F238E27FC236}">
                  <a16:creationId xmlns:a16="http://schemas.microsoft.com/office/drawing/2014/main" id="{FE3F7A54-560F-4EB7-9677-F18F65DF9CD2}"/>
                </a:ext>
              </a:extLst>
            </p:cNvPr>
            <p:cNvSpPr/>
            <p:nvPr/>
          </p:nvSpPr>
          <p:spPr>
            <a:xfrm>
              <a:off x="5514806" y="2262014"/>
              <a:ext cx="1172722" cy="404324"/>
            </a:xfrm>
            <a:prstGeom prst="rect">
              <a:avLst/>
            </a:prstGeom>
          </p:spPr>
          <p:txBody>
            <a:bodyPr wrap="square" lIns="108000" rIns="108000" anchor="ctr">
              <a:noAutofit/>
            </a:bodyPr>
            <a:lstStyle/>
            <a:p>
              <a:pPr algn="ctr"/>
              <a:r>
                <a:rPr lang="en-US" sz="3200" dirty="0">
                  <a:solidFill>
                    <a:schemeClr val="bg1"/>
                  </a:solidFill>
                </a:rPr>
                <a:t>3</a:t>
              </a:r>
            </a:p>
          </p:txBody>
        </p:sp>
      </p:grpSp>
      <p:sp>
        <p:nvSpPr>
          <p:cNvPr id="34" name="Trapez 32">
            <a:extLst>
              <a:ext uri="{FF2B5EF4-FFF2-40B4-BE49-F238E27FC236}">
                <a16:creationId xmlns:a16="http://schemas.microsoft.com/office/drawing/2014/main" id="{0B0EE853-F2C1-45F1-BE56-C7AB642386D5}"/>
              </a:ext>
            </a:extLst>
          </p:cNvPr>
          <p:cNvSpPr/>
          <p:nvPr/>
        </p:nvSpPr>
        <p:spPr>
          <a:xfrm>
            <a:off x="7100277" y="5350422"/>
            <a:ext cx="1318563" cy="144016"/>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grpSp>
        <p:nvGrpSpPr>
          <p:cNvPr id="36" name="Group 35">
            <a:extLst>
              <a:ext uri="{FF2B5EF4-FFF2-40B4-BE49-F238E27FC236}">
                <a16:creationId xmlns:a16="http://schemas.microsoft.com/office/drawing/2014/main" id="{DC839CB8-112A-45C0-B3D7-842F5F66F054}"/>
              </a:ext>
            </a:extLst>
          </p:cNvPr>
          <p:cNvGrpSpPr/>
          <p:nvPr/>
        </p:nvGrpSpPr>
        <p:grpSpPr>
          <a:xfrm>
            <a:off x="7026289" y="2200011"/>
            <a:ext cx="1466540" cy="504335"/>
            <a:chOff x="7026289" y="2200011"/>
            <a:chExt cx="1466540" cy="504335"/>
          </a:xfrm>
        </p:grpSpPr>
        <p:sp>
          <p:nvSpPr>
            <p:cNvPr id="37" name="Trapez 33">
              <a:extLst>
                <a:ext uri="{FF2B5EF4-FFF2-40B4-BE49-F238E27FC236}">
                  <a16:creationId xmlns:a16="http://schemas.microsoft.com/office/drawing/2014/main" id="{BBE3B390-F6F1-4A67-9CAA-8E9EBE5A57B7}"/>
                </a:ext>
              </a:extLst>
            </p:cNvPr>
            <p:cNvSpPr/>
            <p:nvPr/>
          </p:nvSpPr>
          <p:spPr>
            <a:xfrm rot="10800000">
              <a:off x="7026289" y="2200011"/>
              <a:ext cx="1466540" cy="504335"/>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8" name="Rectangle 37">
              <a:extLst>
                <a:ext uri="{FF2B5EF4-FFF2-40B4-BE49-F238E27FC236}">
                  <a16:creationId xmlns:a16="http://schemas.microsoft.com/office/drawing/2014/main" id="{CC468770-1F3C-47D0-8685-0293EEA675DE}"/>
                </a:ext>
              </a:extLst>
            </p:cNvPr>
            <p:cNvSpPr/>
            <p:nvPr/>
          </p:nvSpPr>
          <p:spPr>
            <a:xfrm>
              <a:off x="7191359" y="2262014"/>
              <a:ext cx="1172722" cy="404324"/>
            </a:xfrm>
            <a:prstGeom prst="rect">
              <a:avLst/>
            </a:prstGeom>
          </p:spPr>
          <p:txBody>
            <a:bodyPr wrap="square" lIns="108000" rIns="108000" anchor="ctr">
              <a:noAutofit/>
            </a:bodyPr>
            <a:lstStyle/>
            <a:p>
              <a:pPr algn="ctr"/>
              <a:r>
                <a:rPr lang="en-US" sz="3200" dirty="0">
                  <a:solidFill>
                    <a:schemeClr val="bg1"/>
                  </a:solidFill>
                </a:rPr>
                <a:t>4</a:t>
              </a:r>
            </a:p>
          </p:txBody>
        </p:sp>
      </p:grpSp>
      <p:sp>
        <p:nvSpPr>
          <p:cNvPr id="41" name="Trapez 34">
            <a:extLst>
              <a:ext uri="{FF2B5EF4-FFF2-40B4-BE49-F238E27FC236}">
                <a16:creationId xmlns:a16="http://schemas.microsoft.com/office/drawing/2014/main" id="{76B27FDB-966E-43C2-A698-C87A40C5A2EC}"/>
              </a:ext>
            </a:extLst>
          </p:cNvPr>
          <p:cNvSpPr/>
          <p:nvPr/>
        </p:nvSpPr>
        <p:spPr>
          <a:xfrm>
            <a:off x="8763836" y="5350422"/>
            <a:ext cx="1318563" cy="144016"/>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grpSp>
        <p:nvGrpSpPr>
          <p:cNvPr id="43" name="Group 42">
            <a:extLst>
              <a:ext uri="{FF2B5EF4-FFF2-40B4-BE49-F238E27FC236}">
                <a16:creationId xmlns:a16="http://schemas.microsoft.com/office/drawing/2014/main" id="{6994CBE7-E10A-4EB9-9BB2-AE55331B4764}"/>
              </a:ext>
            </a:extLst>
          </p:cNvPr>
          <p:cNvGrpSpPr/>
          <p:nvPr/>
        </p:nvGrpSpPr>
        <p:grpSpPr>
          <a:xfrm>
            <a:off x="8689848" y="2200011"/>
            <a:ext cx="1466540" cy="504335"/>
            <a:chOff x="8689848" y="2200011"/>
            <a:chExt cx="1466540" cy="504335"/>
          </a:xfrm>
        </p:grpSpPr>
        <p:sp>
          <p:nvSpPr>
            <p:cNvPr id="44" name="Trapez 35">
              <a:extLst>
                <a:ext uri="{FF2B5EF4-FFF2-40B4-BE49-F238E27FC236}">
                  <a16:creationId xmlns:a16="http://schemas.microsoft.com/office/drawing/2014/main" id="{B5355F49-E2F4-491A-A87B-4A5E24669CF9}"/>
                </a:ext>
              </a:extLst>
            </p:cNvPr>
            <p:cNvSpPr/>
            <p:nvPr/>
          </p:nvSpPr>
          <p:spPr>
            <a:xfrm rot="10800000">
              <a:off x="8689848" y="2200011"/>
              <a:ext cx="1466540" cy="504335"/>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45" name="Rectangle 44">
              <a:extLst>
                <a:ext uri="{FF2B5EF4-FFF2-40B4-BE49-F238E27FC236}">
                  <a16:creationId xmlns:a16="http://schemas.microsoft.com/office/drawing/2014/main" id="{9EA81602-24BD-4FCE-AE09-EC4BF3AEE1BB}"/>
                </a:ext>
              </a:extLst>
            </p:cNvPr>
            <p:cNvSpPr/>
            <p:nvPr/>
          </p:nvSpPr>
          <p:spPr>
            <a:xfrm>
              <a:off x="8867912" y="2262014"/>
              <a:ext cx="1172722" cy="404324"/>
            </a:xfrm>
            <a:prstGeom prst="rect">
              <a:avLst/>
            </a:prstGeom>
          </p:spPr>
          <p:txBody>
            <a:bodyPr wrap="square" lIns="108000" rIns="108000" anchor="ctr">
              <a:noAutofit/>
            </a:bodyPr>
            <a:lstStyle/>
            <a:p>
              <a:pPr algn="ctr"/>
              <a:r>
                <a:rPr lang="en-US" sz="3200" dirty="0">
                  <a:solidFill>
                    <a:schemeClr val="bg1"/>
                  </a:solidFill>
                </a:rPr>
                <a:t>5</a:t>
              </a:r>
            </a:p>
          </p:txBody>
        </p:sp>
      </p:grpSp>
      <p:sp>
        <p:nvSpPr>
          <p:cNvPr id="14" name="Rectangle 13">
            <a:extLst>
              <a:ext uri="{FF2B5EF4-FFF2-40B4-BE49-F238E27FC236}">
                <a16:creationId xmlns:a16="http://schemas.microsoft.com/office/drawing/2014/main" id="{FFE0AEF3-2051-444E-8518-8D24ED1216A9}"/>
              </a:ext>
            </a:extLst>
          </p:cNvPr>
          <p:cNvSpPr/>
          <p:nvPr/>
        </p:nvSpPr>
        <p:spPr>
          <a:xfrm rot="16200000">
            <a:off x="729498" y="3859590"/>
            <a:ext cx="2525849" cy="338554"/>
          </a:xfrm>
          <a:prstGeom prst="rect">
            <a:avLst/>
          </a:prstGeom>
        </p:spPr>
        <p:txBody>
          <a:bodyPr wrap="square" lIns="108000" rIns="108000" anchor="ctr">
            <a:noAutofit/>
          </a:bodyPr>
          <a:lstStyle/>
          <a:p>
            <a:pPr algn="ctr"/>
            <a:r>
              <a:rPr lang="en-US" sz="2400" dirty="0">
                <a:solidFill>
                  <a:schemeClr val="accent1"/>
                </a:solidFill>
              </a:rPr>
              <a:t>Header 1</a:t>
            </a:r>
          </a:p>
        </p:txBody>
      </p:sp>
      <p:sp>
        <p:nvSpPr>
          <p:cNvPr id="21" name="Rectangle 20">
            <a:extLst>
              <a:ext uri="{FF2B5EF4-FFF2-40B4-BE49-F238E27FC236}">
                <a16:creationId xmlns:a16="http://schemas.microsoft.com/office/drawing/2014/main" id="{DD412F0D-E5C5-42D8-8282-3448CB364213}"/>
              </a:ext>
            </a:extLst>
          </p:cNvPr>
          <p:cNvSpPr/>
          <p:nvPr/>
        </p:nvSpPr>
        <p:spPr>
          <a:xfrm rot="16200000">
            <a:off x="2397642" y="3859590"/>
            <a:ext cx="2525849" cy="338554"/>
          </a:xfrm>
          <a:prstGeom prst="rect">
            <a:avLst/>
          </a:prstGeom>
        </p:spPr>
        <p:txBody>
          <a:bodyPr wrap="square" lIns="108000" rIns="108000" anchor="ctr">
            <a:noAutofit/>
          </a:bodyPr>
          <a:lstStyle/>
          <a:p>
            <a:pPr algn="ctr"/>
            <a:r>
              <a:rPr lang="en-US" sz="2400" dirty="0">
                <a:solidFill>
                  <a:schemeClr val="accent5">
                    <a:lumMod val="75000"/>
                  </a:schemeClr>
                </a:solidFill>
              </a:rPr>
              <a:t>Header 2</a:t>
            </a:r>
          </a:p>
        </p:txBody>
      </p:sp>
      <p:sp>
        <p:nvSpPr>
          <p:cNvPr id="28" name="Rectangle 27">
            <a:extLst>
              <a:ext uri="{FF2B5EF4-FFF2-40B4-BE49-F238E27FC236}">
                <a16:creationId xmlns:a16="http://schemas.microsoft.com/office/drawing/2014/main" id="{1F1CBBC1-DB92-4415-BFFD-622FFC657E26}"/>
              </a:ext>
            </a:extLst>
          </p:cNvPr>
          <p:cNvSpPr/>
          <p:nvPr/>
        </p:nvSpPr>
        <p:spPr>
          <a:xfrm rot="16200000">
            <a:off x="4050146" y="3851252"/>
            <a:ext cx="2525849" cy="338554"/>
          </a:xfrm>
          <a:prstGeom prst="rect">
            <a:avLst/>
          </a:prstGeom>
        </p:spPr>
        <p:txBody>
          <a:bodyPr wrap="square" lIns="108000" rIns="108000" anchor="ctr">
            <a:noAutofit/>
          </a:bodyPr>
          <a:lstStyle/>
          <a:p>
            <a:pPr algn="ctr"/>
            <a:r>
              <a:rPr lang="en-US" sz="2400" dirty="0">
                <a:solidFill>
                  <a:schemeClr val="accent6">
                    <a:lumMod val="75000"/>
                  </a:schemeClr>
                </a:solidFill>
              </a:rPr>
              <a:t>Header 3</a:t>
            </a:r>
          </a:p>
        </p:txBody>
      </p:sp>
      <p:sp>
        <p:nvSpPr>
          <p:cNvPr id="35" name="Rectangle 34">
            <a:extLst>
              <a:ext uri="{FF2B5EF4-FFF2-40B4-BE49-F238E27FC236}">
                <a16:creationId xmlns:a16="http://schemas.microsoft.com/office/drawing/2014/main" id="{025B0211-A0DE-4F08-8FC3-5058A99104E5}"/>
              </a:ext>
            </a:extLst>
          </p:cNvPr>
          <p:cNvSpPr/>
          <p:nvPr/>
        </p:nvSpPr>
        <p:spPr>
          <a:xfrm rot="16200000">
            <a:off x="5718290" y="3851252"/>
            <a:ext cx="2525849" cy="338554"/>
          </a:xfrm>
          <a:prstGeom prst="rect">
            <a:avLst/>
          </a:prstGeom>
        </p:spPr>
        <p:txBody>
          <a:bodyPr wrap="square" lIns="108000" rIns="108000" anchor="ctr">
            <a:noAutofit/>
          </a:bodyPr>
          <a:lstStyle/>
          <a:p>
            <a:pPr algn="ctr"/>
            <a:r>
              <a:rPr lang="en-US" sz="2400" dirty="0">
                <a:solidFill>
                  <a:schemeClr val="accent4">
                    <a:lumMod val="75000"/>
                  </a:schemeClr>
                </a:solidFill>
              </a:rPr>
              <a:t>Header 4</a:t>
            </a:r>
          </a:p>
        </p:txBody>
      </p:sp>
      <p:sp>
        <p:nvSpPr>
          <p:cNvPr id="42" name="Rectangle 41">
            <a:extLst>
              <a:ext uri="{FF2B5EF4-FFF2-40B4-BE49-F238E27FC236}">
                <a16:creationId xmlns:a16="http://schemas.microsoft.com/office/drawing/2014/main" id="{76B0E4F6-9575-4EA5-BD77-0F4D153573D2}"/>
              </a:ext>
            </a:extLst>
          </p:cNvPr>
          <p:cNvSpPr/>
          <p:nvPr/>
        </p:nvSpPr>
        <p:spPr>
          <a:xfrm rot="16200000">
            <a:off x="7370794" y="3842914"/>
            <a:ext cx="2525849" cy="338554"/>
          </a:xfrm>
          <a:prstGeom prst="rect">
            <a:avLst/>
          </a:prstGeom>
        </p:spPr>
        <p:txBody>
          <a:bodyPr wrap="square" lIns="108000" rIns="108000" anchor="ctr">
            <a:noAutofit/>
          </a:bodyPr>
          <a:lstStyle/>
          <a:p>
            <a:pPr algn="ctr"/>
            <a:r>
              <a:rPr lang="en-US" sz="2400" dirty="0">
                <a:solidFill>
                  <a:schemeClr val="accent3">
                    <a:lumMod val="75000"/>
                  </a:schemeClr>
                </a:solidFill>
              </a:rPr>
              <a:t>Header 5</a:t>
            </a:r>
          </a:p>
        </p:txBody>
      </p:sp>
      <p:grpSp>
        <p:nvGrpSpPr>
          <p:cNvPr id="47" name="Group 33">
            <a:extLst>
              <a:ext uri="{FF2B5EF4-FFF2-40B4-BE49-F238E27FC236}">
                <a16:creationId xmlns:a16="http://schemas.microsoft.com/office/drawing/2014/main" id="{79506334-B651-4AED-A469-52575DDA7A72}"/>
              </a:ext>
            </a:extLst>
          </p:cNvPr>
          <p:cNvGrpSpPr/>
          <p:nvPr/>
        </p:nvGrpSpPr>
        <p:grpSpPr>
          <a:xfrm flipH="1">
            <a:off x="7970635" y="253243"/>
            <a:ext cx="4221365" cy="465514"/>
            <a:chOff x="0" y="1412875"/>
            <a:chExt cx="6456317" cy="857806"/>
          </a:xfrm>
        </p:grpSpPr>
        <p:sp>
          <p:nvSpPr>
            <p:cNvPr id="49" name="Freeform: Shape 34">
              <a:extLst>
                <a:ext uri="{FF2B5EF4-FFF2-40B4-BE49-F238E27FC236}">
                  <a16:creationId xmlns:a16="http://schemas.microsoft.com/office/drawing/2014/main" id="{E9EF909B-EF86-4A66-9C9B-153FBC99169B}"/>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50" name="Freeform: Shape 35">
              <a:extLst>
                <a:ext uri="{FF2B5EF4-FFF2-40B4-BE49-F238E27FC236}">
                  <a16:creationId xmlns:a16="http://schemas.microsoft.com/office/drawing/2014/main" id="{51C9BA0B-7043-468B-B321-54BEDDBCE1D8}"/>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293030228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1051301-32FE-4078-A7AE-BF2F80ADE3AC}"/>
              </a:ext>
            </a:extLst>
          </p:cNvPr>
          <p:cNvSpPr>
            <a:spLocks noGrp="1"/>
          </p:cNvSpPr>
          <p:nvPr>
            <p:ph type="title"/>
          </p:nvPr>
        </p:nvSpPr>
        <p:spPr>
          <a:xfrm>
            <a:off x="623889" y="0"/>
            <a:ext cx="6785189" cy="972000"/>
          </a:xfrm>
        </p:spPr>
        <p:txBody>
          <a:bodyPr>
            <a:normAutofit fontScale="90000"/>
          </a:bodyPr>
          <a:lstStyle/>
          <a:p>
            <a:r>
              <a:rPr lang="en-US" dirty="0"/>
              <a:t>Test Tubes Content Level Diagram </a:t>
            </a:r>
            <a:br>
              <a:rPr lang="en-US" dirty="0"/>
            </a:br>
            <a:r>
              <a:rPr lang="en-US" sz="1800" dirty="0"/>
              <a:t> </a:t>
            </a:r>
            <a:r>
              <a:rPr lang="en-US" sz="2000" dirty="0"/>
              <a:t>Comparing 6 Editable Categories Vertical Data Chart</a:t>
            </a:r>
            <a:endParaRPr lang="en-US" sz="4000" dirty="0"/>
          </a:p>
        </p:txBody>
      </p:sp>
      <p:grpSp>
        <p:nvGrpSpPr>
          <p:cNvPr id="9" name="Group 8">
            <a:extLst>
              <a:ext uri="{FF2B5EF4-FFF2-40B4-BE49-F238E27FC236}">
                <a16:creationId xmlns:a16="http://schemas.microsoft.com/office/drawing/2014/main" id="{4CF7C038-C4F4-47F5-BF33-D65B72B4EED8}"/>
              </a:ext>
            </a:extLst>
          </p:cNvPr>
          <p:cNvGrpSpPr/>
          <p:nvPr/>
        </p:nvGrpSpPr>
        <p:grpSpPr>
          <a:xfrm>
            <a:off x="8611720" y="1138139"/>
            <a:ext cx="536534" cy="2869827"/>
            <a:chOff x="8611720" y="1138139"/>
            <a:chExt cx="536534" cy="2869827"/>
          </a:xfrm>
        </p:grpSpPr>
        <p:sp>
          <p:nvSpPr>
            <p:cNvPr id="91" name="Dowolny kształt: kształt 90">
              <a:extLst>
                <a:ext uri="{FF2B5EF4-FFF2-40B4-BE49-F238E27FC236}">
                  <a16:creationId xmlns:a16="http://schemas.microsoft.com/office/drawing/2014/main" id="{D644ED3E-002B-4F05-B240-AE379180EB8E}"/>
                </a:ext>
              </a:extLst>
            </p:cNvPr>
            <p:cNvSpPr/>
            <p:nvPr/>
          </p:nvSpPr>
          <p:spPr>
            <a:xfrm flipH="1">
              <a:off x="8611720"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2" name="Rectangle: Top Corners Rounded 2">
              <a:extLst>
                <a:ext uri="{FF2B5EF4-FFF2-40B4-BE49-F238E27FC236}">
                  <a16:creationId xmlns:a16="http://schemas.microsoft.com/office/drawing/2014/main" id="{BC3D30EE-9D70-4765-8BDB-3B337F16FD58}"/>
                </a:ext>
              </a:extLst>
            </p:cNvPr>
            <p:cNvSpPr/>
            <p:nvPr/>
          </p:nvSpPr>
          <p:spPr>
            <a:xfrm rot="10800000">
              <a:off x="8687223" y="3618645"/>
              <a:ext cx="385528" cy="362436"/>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6" name="Group 15">
            <a:extLst>
              <a:ext uri="{FF2B5EF4-FFF2-40B4-BE49-F238E27FC236}">
                <a16:creationId xmlns:a16="http://schemas.microsoft.com/office/drawing/2014/main" id="{81CEDEA3-AA3E-4CD9-9DA8-DF269B424CB1}"/>
              </a:ext>
            </a:extLst>
          </p:cNvPr>
          <p:cNvGrpSpPr/>
          <p:nvPr/>
        </p:nvGrpSpPr>
        <p:grpSpPr>
          <a:xfrm>
            <a:off x="8053540" y="4224610"/>
            <a:ext cx="1657656" cy="2012702"/>
            <a:chOff x="8053540" y="4224610"/>
            <a:chExt cx="1657656" cy="2012702"/>
          </a:xfrm>
        </p:grpSpPr>
        <p:sp>
          <p:nvSpPr>
            <p:cNvPr id="52" name="Dowolny kształt 16">
              <a:extLst>
                <a:ext uri="{FF2B5EF4-FFF2-40B4-BE49-F238E27FC236}">
                  <a16:creationId xmlns:a16="http://schemas.microsoft.com/office/drawing/2014/main" id="{ACDE8F1C-3695-4B77-AD72-EA6208B4E175}"/>
                </a:ext>
              </a:extLst>
            </p:cNvPr>
            <p:cNvSpPr/>
            <p:nvPr/>
          </p:nvSpPr>
          <p:spPr>
            <a:xfrm flipH="1">
              <a:off x="8053540"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1790A6"/>
                  </a:solidFill>
                  <a:effectLst/>
                  <a:uLnTx/>
                  <a:uFillTx/>
                  <a:latin typeface="Calibri"/>
                  <a:ea typeface="+mn-ea"/>
                  <a:cs typeface="+mn-cs"/>
                </a:rPr>
                <a:t>Header 5</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67" name="Łącznik prosty 66">
              <a:extLst>
                <a:ext uri="{FF2B5EF4-FFF2-40B4-BE49-F238E27FC236}">
                  <a16:creationId xmlns:a16="http://schemas.microsoft.com/office/drawing/2014/main" id="{3DC389CF-A8DD-47C7-9B57-57C2105B91D3}"/>
                </a:ext>
              </a:extLst>
            </p:cNvPr>
            <p:cNvCxnSpPr>
              <a:cxnSpLocks/>
            </p:cNvCxnSpPr>
            <p:nvPr/>
          </p:nvCxnSpPr>
          <p:spPr>
            <a:xfrm flipH="1">
              <a:off x="8053540" y="6237312"/>
              <a:ext cx="1657656"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8" name="Owal 97">
              <a:extLst>
                <a:ext uri="{FF2B5EF4-FFF2-40B4-BE49-F238E27FC236}">
                  <a16:creationId xmlns:a16="http://schemas.microsoft.com/office/drawing/2014/main" id="{39D7E448-E93D-4BD2-B16E-4E16B09592D3}"/>
                </a:ext>
              </a:extLst>
            </p:cNvPr>
            <p:cNvSpPr/>
            <p:nvPr/>
          </p:nvSpPr>
          <p:spPr>
            <a:xfrm>
              <a:off x="8498245" y="4224610"/>
              <a:ext cx="768246" cy="768246"/>
            </a:xfrm>
            <a:prstGeom prst="ellipse">
              <a:avLst/>
            </a:prstGeom>
            <a:solidFill>
              <a:schemeClr val="accent4"/>
            </a:solidFill>
            <a:ln w="88900">
              <a:solidFill>
                <a:schemeClr val="accent4">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3451D883-3C42-4F34-8634-49205AAE1A08}"/>
              </a:ext>
            </a:extLst>
          </p:cNvPr>
          <p:cNvGrpSpPr/>
          <p:nvPr/>
        </p:nvGrpSpPr>
        <p:grpSpPr>
          <a:xfrm>
            <a:off x="6754307" y="1138139"/>
            <a:ext cx="536534" cy="2869827"/>
            <a:chOff x="6754307" y="1138139"/>
            <a:chExt cx="536534" cy="2869827"/>
          </a:xfrm>
        </p:grpSpPr>
        <p:sp>
          <p:nvSpPr>
            <p:cNvPr id="87" name="Dowolny kształt: kształt 86">
              <a:extLst>
                <a:ext uri="{FF2B5EF4-FFF2-40B4-BE49-F238E27FC236}">
                  <a16:creationId xmlns:a16="http://schemas.microsoft.com/office/drawing/2014/main" id="{8DD72486-C799-4108-AD0C-69F39D8BA393}"/>
                </a:ext>
              </a:extLst>
            </p:cNvPr>
            <p:cNvSpPr/>
            <p:nvPr/>
          </p:nvSpPr>
          <p:spPr>
            <a:xfrm flipH="1">
              <a:off x="6754307"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8" name="Rectangle: Top Corners Rounded 2">
              <a:extLst>
                <a:ext uri="{FF2B5EF4-FFF2-40B4-BE49-F238E27FC236}">
                  <a16:creationId xmlns:a16="http://schemas.microsoft.com/office/drawing/2014/main" id="{5D29131A-4B8C-4A2D-BF7B-8FBB88EF38C6}"/>
                </a:ext>
              </a:extLst>
            </p:cNvPr>
            <p:cNvSpPr/>
            <p:nvPr/>
          </p:nvSpPr>
          <p:spPr>
            <a:xfrm rot="10800000">
              <a:off x="6829810" y="3618646"/>
              <a:ext cx="385528" cy="362436"/>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8" name="Group 17">
            <a:extLst>
              <a:ext uri="{FF2B5EF4-FFF2-40B4-BE49-F238E27FC236}">
                <a16:creationId xmlns:a16="http://schemas.microsoft.com/office/drawing/2014/main" id="{506D8D3F-5FA5-4A9E-B4FA-A4323FED7DD0}"/>
              </a:ext>
            </a:extLst>
          </p:cNvPr>
          <p:cNvGrpSpPr/>
          <p:nvPr/>
        </p:nvGrpSpPr>
        <p:grpSpPr>
          <a:xfrm>
            <a:off x="6196127" y="4224610"/>
            <a:ext cx="1657656" cy="2012702"/>
            <a:chOff x="6196127" y="4224610"/>
            <a:chExt cx="1657656" cy="2012702"/>
          </a:xfrm>
        </p:grpSpPr>
        <p:sp>
          <p:nvSpPr>
            <p:cNvPr id="50" name="Dowolny kształt 16">
              <a:extLst>
                <a:ext uri="{FF2B5EF4-FFF2-40B4-BE49-F238E27FC236}">
                  <a16:creationId xmlns:a16="http://schemas.microsoft.com/office/drawing/2014/main" id="{25E0F61B-5685-48B8-A1F7-8C4882557A8F}"/>
                </a:ext>
              </a:extLst>
            </p:cNvPr>
            <p:cNvSpPr/>
            <p:nvPr/>
          </p:nvSpPr>
          <p:spPr>
            <a:xfrm flipH="1">
              <a:off x="6196127"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06B3F9"/>
                  </a:solidFill>
                  <a:effectLst/>
                  <a:uLnTx/>
                  <a:uFillTx/>
                  <a:latin typeface="Calibri"/>
                  <a:ea typeface="+mn-ea"/>
                  <a:cs typeface="+mn-cs"/>
                </a:rPr>
                <a:t>Header 4</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66" name="Łącznik prosty 65">
              <a:extLst>
                <a:ext uri="{FF2B5EF4-FFF2-40B4-BE49-F238E27FC236}">
                  <a16:creationId xmlns:a16="http://schemas.microsoft.com/office/drawing/2014/main" id="{4AB0A54A-8124-4EB6-8A49-661A052C5FA1}"/>
                </a:ext>
              </a:extLst>
            </p:cNvPr>
            <p:cNvCxnSpPr>
              <a:cxnSpLocks/>
            </p:cNvCxnSpPr>
            <p:nvPr/>
          </p:nvCxnSpPr>
          <p:spPr>
            <a:xfrm flipH="1">
              <a:off x="6196127" y="6237312"/>
              <a:ext cx="16576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9" name="Owal 98">
              <a:extLst>
                <a:ext uri="{FF2B5EF4-FFF2-40B4-BE49-F238E27FC236}">
                  <a16:creationId xmlns:a16="http://schemas.microsoft.com/office/drawing/2014/main" id="{668B3220-7AB6-4B43-B4E8-A59458375738}"/>
                </a:ext>
              </a:extLst>
            </p:cNvPr>
            <p:cNvSpPr/>
            <p:nvPr/>
          </p:nvSpPr>
          <p:spPr>
            <a:xfrm>
              <a:off x="6640832" y="4224610"/>
              <a:ext cx="768246" cy="768246"/>
            </a:xfrm>
            <a:prstGeom prst="ellipse">
              <a:avLst/>
            </a:prstGeom>
            <a:solidFill>
              <a:schemeClr val="accent1"/>
            </a:solidFill>
            <a:ln w="88900">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 name="Group 6">
            <a:extLst>
              <a:ext uri="{FF2B5EF4-FFF2-40B4-BE49-F238E27FC236}">
                <a16:creationId xmlns:a16="http://schemas.microsoft.com/office/drawing/2014/main" id="{F23EB672-39B5-4B79-B54A-F722F1EE9B2D}"/>
              </a:ext>
            </a:extLst>
          </p:cNvPr>
          <p:cNvGrpSpPr/>
          <p:nvPr/>
        </p:nvGrpSpPr>
        <p:grpSpPr>
          <a:xfrm>
            <a:off x="4896100" y="1138139"/>
            <a:ext cx="536534" cy="2869827"/>
            <a:chOff x="4896100" y="1138139"/>
            <a:chExt cx="536534" cy="2869827"/>
          </a:xfrm>
        </p:grpSpPr>
        <p:sp>
          <p:nvSpPr>
            <p:cNvPr id="83" name="Dowolny kształt: kształt 82">
              <a:extLst>
                <a:ext uri="{FF2B5EF4-FFF2-40B4-BE49-F238E27FC236}">
                  <a16:creationId xmlns:a16="http://schemas.microsoft.com/office/drawing/2014/main" id="{218198A4-3B40-4416-8200-2F0BC27DF62F}"/>
                </a:ext>
              </a:extLst>
            </p:cNvPr>
            <p:cNvSpPr/>
            <p:nvPr/>
          </p:nvSpPr>
          <p:spPr>
            <a:xfrm flipH="1">
              <a:off x="4896100"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4" name="Rectangle: Top Corners Rounded 2">
              <a:extLst>
                <a:ext uri="{FF2B5EF4-FFF2-40B4-BE49-F238E27FC236}">
                  <a16:creationId xmlns:a16="http://schemas.microsoft.com/office/drawing/2014/main" id="{A7849519-1A40-4B40-921A-87DFD477FD81}"/>
                </a:ext>
              </a:extLst>
            </p:cNvPr>
            <p:cNvSpPr/>
            <p:nvPr/>
          </p:nvSpPr>
          <p:spPr>
            <a:xfrm rot="10800000">
              <a:off x="4971603" y="3618646"/>
              <a:ext cx="385528" cy="362438"/>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 name="Group 18">
            <a:extLst>
              <a:ext uri="{FF2B5EF4-FFF2-40B4-BE49-F238E27FC236}">
                <a16:creationId xmlns:a16="http://schemas.microsoft.com/office/drawing/2014/main" id="{076BFCE1-B396-44F9-B540-E121788AE4DA}"/>
              </a:ext>
            </a:extLst>
          </p:cNvPr>
          <p:cNvGrpSpPr/>
          <p:nvPr/>
        </p:nvGrpSpPr>
        <p:grpSpPr>
          <a:xfrm>
            <a:off x="4338714" y="4224610"/>
            <a:ext cx="1657656" cy="2012702"/>
            <a:chOff x="4338714" y="4224610"/>
            <a:chExt cx="1657656" cy="2012702"/>
          </a:xfrm>
        </p:grpSpPr>
        <p:sp>
          <p:nvSpPr>
            <p:cNvPr id="49" name="Dowolny kształt 16">
              <a:extLst>
                <a:ext uri="{FF2B5EF4-FFF2-40B4-BE49-F238E27FC236}">
                  <a16:creationId xmlns:a16="http://schemas.microsoft.com/office/drawing/2014/main" id="{CDAE8B3C-FED7-46C3-976B-99BFC54F3660}"/>
                </a:ext>
              </a:extLst>
            </p:cNvPr>
            <p:cNvSpPr/>
            <p:nvPr/>
          </p:nvSpPr>
          <p:spPr>
            <a:xfrm flipH="1">
              <a:off x="4338714"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EF6252"/>
                  </a:solidFill>
                  <a:effectLst/>
                  <a:uLnTx/>
                  <a:uFillTx/>
                  <a:latin typeface="Calibri"/>
                  <a:ea typeface="+mn-ea"/>
                  <a:cs typeface="+mn-cs"/>
                </a:rPr>
                <a:t>Header 3</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61" name="Łącznik prosty 60">
              <a:extLst>
                <a:ext uri="{FF2B5EF4-FFF2-40B4-BE49-F238E27FC236}">
                  <a16:creationId xmlns:a16="http://schemas.microsoft.com/office/drawing/2014/main" id="{D7E2D230-7DDF-4177-A800-46FDA0E2727C}"/>
                </a:ext>
              </a:extLst>
            </p:cNvPr>
            <p:cNvCxnSpPr>
              <a:cxnSpLocks/>
            </p:cNvCxnSpPr>
            <p:nvPr/>
          </p:nvCxnSpPr>
          <p:spPr>
            <a:xfrm flipH="1">
              <a:off x="4338714" y="6237312"/>
              <a:ext cx="1657656" cy="0"/>
            </a:xfrm>
            <a:prstGeom prst="line">
              <a:avLst/>
            </a:prstGeom>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0" name="Owal 99">
              <a:extLst>
                <a:ext uri="{FF2B5EF4-FFF2-40B4-BE49-F238E27FC236}">
                  <a16:creationId xmlns:a16="http://schemas.microsoft.com/office/drawing/2014/main" id="{419C4E72-6B90-4B55-A3C5-5763551B27E0}"/>
                </a:ext>
              </a:extLst>
            </p:cNvPr>
            <p:cNvSpPr/>
            <p:nvPr/>
          </p:nvSpPr>
          <p:spPr>
            <a:xfrm>
              <a:off x="4783419" y="4224610"/>
              <a:ext cx="768246" cy="768246"/>
            </a:xfrm>
            <a:prstGeom prst="ellipse">
              <a:avLst/>
            </a:prstGeom>
            <a:solidFill>
              <a:schemeClr val="accent2"/>
            </a:solidFill>
            <a:ln w="88900">
              <a:solidFill>
                <a:schemeClr val="accent2">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1D97877E-B6DA-4EB4-8888-1082C7D56F1C}"/>
              </a:ext>
            </a:extLst>
          </p:cNvPr>
          <p:cNvGrpSpPr/>
          <p:nvPr/>
        </p:nvGrpSpPr>
        <p:grpSpPr>
          <a:xfrm>
            <a:off x="3037100" y="1138139"/>
            <a:ext cx="536534" cy="2869827"/>
            <a:chOff x="3037100" y="1138139"/>
            <a:chExt cx="536534" cy="2869827"/>
          </a:xfrm>
        </p:grpSpPr>
        <p:sp>
          <p:nvSpPr>
            <p:cNvPr id="79" name="Dowolny kształt: kształt 78">
              <a:extLst>
                <a:ext uri="{FF2B5EF4-FFF2-40B4-BE49-F238E27FC236}">
                  <a16:creationId xmlns:a16="http://schemas.microsoft.com/office/drawing/2014/main" id="{8A96CA23-E629-4939-9E76-1502337F9E44}"/>
                </a:ext>
              </a:extLst>
            </p:cNvPr>
            <p:cNvSpPr/>
            <p:nvPr/>
          </p:nvSpPr>
          <p:spPr>
            <a:xfrm flipH="1">
              <a:off x="3037100"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0" name="Rectangle: Top Corners Rounded 2">
              <a:extLst>
                <a:ext uri="{FF2B5EF4-FFF2-40B4-BE49-F238E27FC236}">
                  <a16:creationId xmlns:a16="http://schemas.microsoft.com/office/drawing/2014/main" id="{98CEC7F8-306D-4EFC-B016-8555EC6D5563}"/>
                </a:ext>
              </a:extLst>
            </p:cNvPr>
            <p:cNvSpPr/>
            <p:nvPr/>
          </p:nvSpPr>
          <p:spPr>
            <a:xfrm rot="10800000">
              <a:off x="3112603" y="3618646"/>
              <a:ext cx="385528" cy="362435"/>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 name="Group 19">
            <a:extLst>
              <a:ext uri="{FF2B5EF4-FFF2-40B4-BE49-F238E27FC236}">
                <a16:creationId xmlns:a16="http://schemas.microsoft.com/office/drawing/2014/main" id="{FE6B6436-79EE-4325-BE68-999965222C53}"/>
              </a:ext>
            </a:extLst>
          </p:cNvPr>
          <p:cNvGrpSpPr/>
          <p:nvPr/>
        </p:nvGrpSpPr>
        <p:grpSpPr>
          <a:xfrm>
            <a:off x="2481301" y="4224610"/>
            <a:ext cx="1657656" cy="2012702"/>
            <a:chOff x="2481301" y="4224610"/>
            <a:chExt cx="1657656" cy="2012702"/>
          </a:xfrm>
        </p:grpSpPr>
        <p:sp>
          <p:nvSpPr>
            <p:cNvPr id="48" name="Dowolny kształt 16">
              <a:extLst>
                <a:ext uri="{FF2B5EF4-FFF2-40B4-BE49-F238E27FC236}">
                  <a16:creationId xmlns:a16="http://schemas.microsoft.com/office/drawing/2014/main" id="{11667537-AF72-49E8-9807-2C3AA183EDA1}"/>
                </a:ext>
              </a:extLst>
            </p:cNvPr>
            <p:cNvSpPr/>
            <p:nvPr/>
          </p:nvSpPr>
          <p:spPr>
            <a:xfrm flipH="1">
              <a:off x="2481301"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88C43B">
                      <a:lumMod val="75000"/>
                    </a:srgbClr>
                  </a:solidFill>
                  <a:effectLst/>
                  <a:uLnTx/>
                  <a:uFillTx/>
                  <a:latin typeface="Calibri"/>
                  <a:ea typeface="+mn-ea"/>
                  <a:cs typeface="+mn-cs"/>
                </a:rPr>
                <a:t>Header 2</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70" name="Łącznik prosty 69">
              <a:extLst>
                <a:ext uri="{FF2B5EF4-FFF2-40B4-BE49-F238E27FC236}">
                  <a16:creationId xmlns:a16="http://schemas.microsoft.com/office/drawing/2014/main" id="{4004BD32-5A8C-46F2-86B6-7DCDAECB82DE}"/>
                </a:ext>
              </a:extLst>
            </p:cNvPr>
            <p:cNvCxnSpPr>
              <a:cxnSpLocks/>
            </p:cNvCxnSpPr>
            <p:nvPr/>
          </p:nvCxnSpPr>
          <p:spPr>
            <a:xfrm flipH="1">
              <a:off x="2481301" y="6237312"/>
              <a:ext cx="1657656"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1" name="Owal 100">
              <a:extLst>
                <a:ext uri="{FF2B5EF4-FFF2-40B4-BE49-F238E27FC236}">
                  <a16:creationId xmlns:a16="http://schemas.microsoft.com/office/drawing/2014/main" id="{48874051-15CA-4A58-826D-56C2A5FA3D21}"/>
                </a:ext>
              </a:extLst>
            </p:cNvPr>
            <p:cNvSpPr/>
            <p:nvPr/>
          </p:nvSpPr>
          <p:spPr>
            <a:xfrm>
              <a:off x="2926006" y="4224610"/>
              <a:ext cx="768246" cy="768246"/>
            </a:xfrm>
            <a:prstGeom prst="ellipse">
              <a:avLst/>
            </a:prstGeom>
            <a:solidFill>
              <a:schemeClr val="accent6"/>
            </a:solidFill>
            <a:ln w="88900">
              <a:solidFill>
                <a:schemeClr val="accent6">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A11095AC-6E6D-41C9-88C7-261D577CD66C}"/>
              </a:ext>
            </a:extLst>
          </p:cNvPr>
          <p:cNvGrpSpPr/>
          <p:nvPr/>
        </p:nvGrpSpPr>
        <p:grpSpPr>
          <a:xfrm>
            <a:off x="1179687" y="1138139"/>
            <a:ext cx="536534" cy="2869827"/>
            <a:chOff x="1179687" y="1138139"/>
            <a:chExt cx="536534" cy="2869827"/>
          </a:xfrm>
        </p:grpSpPr>
        <p:sp>
          <p:nvSpPr>
            <p:cNvPr id="64" name="Dowolny kształt: kształt 63">
              <a:extLst>
                <a:ext uri="{FF2B5EF4-FFF2-40B4-BE49-F238E27FC236}">
                  <a16:creationId xmlns:a16="http://schemas.microsoft.com/office/drawing/2014/main" id="{DB733F28-52E9-4AEF-A7D4-0E350CEA0257}"/>
                </a:ext>
              </a:extLst>
            </p:cNvPr>
            <p:cNvSpPr/>
            <p:nvPr/>
          </p:nvSpPr>
          <p:spPr>
            <a:xfrm flipH="1">
              <a:off x="1179687"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5" name="Rectangle: Top Corners Rounded 2">
              <a:extLst>
                <a:ext uri="{FF2B5EF4-FFF2-40B4-BE49-F238E27FC236}">
                  <a16:creationId xmlns:a16="http://schemas.microsoft.com/office/drawing/2014/main" id="{3424FE3D-1FBA-41DB-BC44-11119AE7FA53}"/>
                </a:ext>
              </a:extLst>
            </p:cNvPr>
            <p:cNvSpPr/>
            <p:nvPr/>
          </p:nvSpPr>
          <p:spPr>
            <a:xfrm rot="10800000">
              <a:off x="1255190" y="3618647"/>
              <a:ext cx="385528" cy="362435"/>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 name="Group 20">
            <a:extLst>
              <a:ext uri="{FF2B5EF4-FFF2-40B4-BE49-F238E27FC236}">
                <a16:creationId xmlns:a16="http://schemas.microsoft.com/office/drawing/2014/main" id="{08655296-C7FE-42EA-BCB6-0AE39E00F46F}"/>
              </a:ext>
            </a:extLst>
          </p:cNvPr>
          <p:cNvGrpSpPr/>
          <p:nvPr/>
        </p:nvGrpSpPr>
        <p:grpSpPr>
          <a:xfrm>
            <a:off x="623888" y="4224610"/>
            <a:ext cx="1657656" cy="2012702"/>
            <a:chOff x="623888" y="4224610"/>
            <a:chExt cx="1657656" cy="2012702"/>
          </a:xfrm>
        </p:grpSpPr>
        <p:sp>
          <p:nvSpPr>
            <p:cNvPr id="54" name="Dowolny kształt 16">
              <a:extLst>
                <a:ext uri="{FF2B5EF4-FFF2-40B4-BE49-F238E27FC236}">
                  <a16:creationId xmlns:a16="http://schemas.microsoft.com/office/drawing/2014/main" id="{A480C85D-25A1-4F5C-B597-17942C302D85}"/>
                </a:ext>
              </a:extLst>
            </p:cNvPr>
            <p:cNvSpPr/>
            <p:nvPr/>
          </p:nvSpPr>
          <p:spPr>
            <a:xfrm flipH="1">
              <a:off x="623888"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F3AC2B">
                      <a:lumMod val="75000"/>
                    </a:srgbClr>
                  </a:solidFill>
                  <a:effectLst/>
                  <a:uLnTx/>
                  <a:uFillTx/>
                  <a:latin typeface="Calibri"/>
                  <a:ea typeface="+mn-ea"/>
                  <a:cs typeface="+mn-cs"/>
                </a:rPr>
                <a:t>Header 1</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69" name="Łącznik prosty 68">
              <a:extLst>
                <a:ext uri="{FF2B5EF4-FFF2-40B4-BE49-F238E27FC236}">
                  <a16:creationId xmlns:a16="http://schemas.microsoft.com/office/drawing/2014/main" id="{B9C8E8ED-ADA2-4409-8020-C3F099EDD4CA}"/>
                </a:ext>
              </a:extLst>
            </p:cNvPr>
            <p:cNvCxnSpPr>
              <a:cxnSpLocks/>
            </p:cNvCxnSpPr>
            <p:nvPr/>
          </p:nvCxnSpPr>
          <p:spPr>
            <a:xfrm flipH="1">
              <a:off x="623888" y="6237312"/>
              <a:ext cx="1657656" cy="0"/>
            </a:xfrm>
            <a:prstGeom prst="line">
              <a:avLst/>
            </a:prstGeom>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2" name="Owal 101">
              <a:extLst>
                <a:ext uri="{FF2B5EF4-FFF2-40B4-BE49-F238E27FC236}">
                  <a16:creationId xmlns:a16="http://schemas.microsoft.com/office/drawing/2014/main" id="{B43C0207-143F-4F75-8210-2339C9372E2D}"/>
                </a:ext>
              </a:extLst>
            </p:cNvPr>
            <p:cNvSpPr/>
            <p:nvPr/>
          </p:nvSpPr>
          <p:spPr>
            <a:xfrm>
              <a:off x="1068593" y="4224610"/>
              <a:ext cx="768246" cy="768246"/>
            </a:xfrm>
            <a:prstGeom prst="ellipse">
              <a:avLst/>
            </a:prstGeom>
            <a:solidFill>
              <a:schemeClr val="accent5"/>
            </a:solidFill>
            <a:ln w="88900">
              <a:solidFill>
                <a:schemeClr val="accent5">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37DBF727-B1E0-449F-A5E4-352A2DF43D48}"/>
              </a:ext>
            </a:extLst>
          </p:cNvPr>
          <p:cNvGrpSpPr/>
          <p:nvPr/>
        </p:nvGrpSpPr>
        <p:grpSpPr>
          <a:xfrm>
            <a:off x="10469132" y="1138139"/>
            <a:ext cx="536534" cy="2869827"/>
            <a:chOff x="10469132" y="1138139"/>
            <a:chExt cx="536534" cy="2869827"/>
          </a:xfrm>
        </p:grpSpPr>
        <p:sp>
          <p:nvSpPr>
            <p:cNvPr id="95" name="Dowolny kształt: kształt 94">
              <a:extLst>
                <a:ext uri="{FF2B5EF4-FFF2-40B4-BE49-F238E27FC236}">
                  <a16:creationId xmlns:a16="http://schemas.microsoft.com/office/drawing/2014/main" id="{3DD8EC0E-16D7-4155-8251-3B844541A1FF}"/>
                </a:ext>
              </a:extLst>
            </p:cNvPr>
            <p:cNvSpPr/>
            <p:nvPr/>
          </p:nvSpPr>
          <p:spPr>
            <a:xfrm flipH="1">
              <a:off x="10469132" y="1138139"/>
              <a:ext cx="536534" cy="2869827"/>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6" name="Rectangle: Top Corners Rounded 2">
              <a:extLst>
                <a:ext uri="{FF2B5EF4-FFF2-40B4-BE49-F238E27FC236}">
                  <a16:creationId xmlns:a16="http://schemas.microsoft.com/office/drawing/2014/main" id="{FD438769-C740-4B8C-8D7A-7474E69E368F}"/>
                </a:ext>
              </a:extLst>
            </p:cNvPr>
            <p:cNvSpPr/>
            <p:nvPr/>
          </p:nvSpPr>
          <p:spPr>
            <a:xfrm rot="10800000">
              <a:off x="10544635" y="3618644"/>
              <a:ext cx="385528" cy="362439"/>
            </a:xfrm>
            <a:prstGeom prst="round2SameRect">
              <a:avLst>
                <a:gd name="adj1" fmla="val 50000"/>
                <a:gd name="adj2" fmla="val 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D4B9CB8C-1799-4CBD-832D-72F7A9A85E1E}"/>
              </a:ext>
            </a:extLst>
          </p:cNvPr>
          <p:cNvGrpSpPr/>
          <p:nvPr/>
        </p:nvGrpSpPr>
        <p:grpSpPr>
          <a:xfrm>
            <a:off x="9910952" y="4224610"/>
            <a:ext cx="1657656" cy="2012702"/>
            <a:chOff x="9910952" y="4224610"/>
            <a:chExt cx="1657656" cy="2012702"/>
          </a:xfrm>
        </p:grpSpPr>
        <p:sp>
          <p:nvSpPr>
            <p:cNvPr id="53" name="Dowolny kształt 16">
              <a:extLst>
                <a:ext uri="{FF2B5EF4-FFF2-40B4-BE49-F238E27FC236}">
                  <a16:creationId xmlns:a16="http://schemas.microsoft.com/office/drawing/2014/main" id="{21CF6C3F-F082-42B3-A37E-95217DC23A34}"/>
                </a:ext>
              </a:extLst>
            </p:cNvPr>
            <p:cNvSpPr/>
            <p:nvPr/>
          </p:nvSpPr>
          <p:spPr>
            <a:xfrm flipH="1">
              <a:off x="9910952" y="5157192"/>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1A5882"/>
                  </a:solidFill>
                  <a:effectLst/>
                  <a:uLnTx/>
                  <a:uFillTx/>
                  <a:latin typeface="Calibri"/>
                  <a:ea typeface="+mn-ea"/>
                  <a:cs typeface="+mn-cs"/>
                </a:rPr>
                <a:t>Header 6</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cxnSp>
          <p:nvCxnSpPr>
            <p:cNvPr id="68" name="Łącznik prosty 67">
              <a:extLst>
                <a:ext uri="{FF2B5EF4-FFF2-40B4-BE49-F238E27FC236}">
                  <a16:creationId xmlns:a16="http://schemas.microsoft.com/office/drawing/2014/main" id="{93F7318A-D51A-40D4-A4D9-AC2BA463C3D9}"/>
                </a:ext>
              </a:extLst>
            </p:cNvPr>
            <p:cNvCxnSpPr>
              <a:cxnSpLocks/>
            </p:cNvCxnSpPr>
            <p:nvPr/>
          </p:nvCxnSpPr>
          <p:spPr>
            <a:xfrm flipH="1">
              <a:off x="9910952" y="6237312"/>
              <a:ext cx="1657656" cy="0"/>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3" name="Owal 102">
              <a:extLst>
                <a:ext uri="{FF2B5EF4-FFF2-40B4-BE49-F238E27FC236}">
                  <a16:creationId xmlns:a16="http://schemas.microsoft.com/office/drawing/2014/main" id="{CC436B21-1D07-4932-A2DD-4CCA11C5A811}"/>
                </a:ext>
              </a:extLst>
            </p:cNvPr>
            <p:cNvSpPr/>
            <p:nvPr/>
          </p:nvSpPr>
          <p:spPr>
            <a:xfrm>
              <a:off x="10355657" y="4224610"/>
              <a:ext cx="768246" cy="768246"/>
            </a:xfrm>
            <a:prstGeom prst="ellipse">
              <a:avLst/>
            </a:prstGeom>
            <a:solidFill>
              <a:schemeClr val="tx2"/>
            </a:solidFill>
            <a:ln w="88900">
              <a:solidFill>
                <a:schemeClr val="tx2">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04" name="Freeform 31">
            <a:extLst>
              <a:ext uri="{FF2B5EF4-FFF2-40B4-BE49-F238E27FC236}">
                <a16:creationId xmlns:a16="http://schemas.microsoft.com/office/drawing/2014/main" id="{B064547E-A5FD-4DE9-B259-AA0DD66DDD80}"/>
              </a:ext>
            </a:extLst>
          </p:cNvPr>
          <p:cNvSpPr>
            <a:spLocks noChangeAspect="1" noEditPoints="1"/>
          </p:cNvSpPr>
          <p:nvPr/>
        </p:nvSpPr>
        <p:spPr bwMode="auto">
          <a:xfrm>
            <a:off x="3064253" y="4328553"/>
            <a:ext cx="401952" cy="537316"/>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5" name="Freeform 14">
            <a:extLst>
              <a:ext uri="{FF2B5EF4-FFF2-40B4-BE49-F238E27FC236}">
                <a16:creationId xmlns:a16="http://schemas.microsoft.com/office/drawing/2014/main" id="{14EA87BB-1311-4FD5-9A79-6A199994E795}"/>
              </a:ext>
            </a:extLst>
          </p:cNvPr>
          <p:cNvSpPr>
            <a:spLocks noChangeAspect="1" noEditPoints="1"/>
          </p:cNvSpPr>
          <p:nvPr/>
        </p:nvSpPr>
        <p:spPr bwMode="auto">
          <a:xfrm>
            <a:off x="4953355" y="4330205"/>
            <a:ext cx="374566" cy="503532"/>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6" name="Freeform 29">
            <a:extLst>
              <a:ext uri="{FF2B5EF4-FFF2-40B4-BE49-F238E27FC236}">
                <a16:creationId xmlns:a16="http://schemas.microsoft.com/office/drawing/2014/main" id="{C1FA0092-EFBF-4F2C-8095-6942F25531A7}"/>
              </a:ext>
            </a:extLst>
          </p:cNvPr>
          <p:cNvSpPr>
            <a:spLocks noChangeAspect="1" noEditPoints="1"/>
          </p:cNvSpPr>
          <p:nvPr/>
        </p:nvSpPr>
        <p:spPr bwMode="auto">
          <a:xfrm>
            <a:off x="8591306" y="4435790"/>
            <a:ext cx="567092" cy="37849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7" name="Freeform 38">
            <a:extLst>
              <a:ext uri="{FF2B5EF4-FFF2-40B4-BE49-F238E27FC236}">
                <a16:creationId xmlns:a16="http://schemas.microsoft.com/office/drawing/2014/main" id="{C7040AC4-5226-4FB6-A2B8-91B3CFC9E763}"/>
              </a:ext>
            </a:extLst>
          </p:cNvPr>
          <p:cNvSpPr>
            <a:spLocks noChangeAspect="1" noEditPoints="1"/>
          </p:cNvSpPr>
          <p:nvPr/>
        </p:nvSpPr>
        <p:spPr bwMode="auto">
          <a:xfrm>
            <a:off x="10500368" y="4359858"/>
            <a:ext cx="480806" cy="485790"/>
          </a:xfrm>
          <a:custGeom>
            <a:avLst/>
            <a:gdLst>
              <a:gd name="T0" fmla="*/ 38 w 277"/>
              <a:gd name="T1" fmla="*/ 174 h 279"/>
              <a:gd name="T2" fmla="*/ 99 w 277"/>
              <a:gd name="T3" fmla="*/ 164 h 279"/>
              <a:gd name="T4" fmla="*/ 149 w 277"/>
              <a:gd name="T5" fmla="*/ 182 h 279"/>
              <a:gd name="T6" fmla="*/ 222 w 277"/>
              <a:gd name="T7" fmla="*/ 199 h 279"/>
              <a:gd name="T8" fmla="*/ 188 w 277"/>
              <a:gd name="T9" fmla="*/ 216 h 279"/>
              <a:gd name="T10" fmla="*/ 142 w 277"/>
              <a:gd name="T11" fmla="*/ 216 h 279"/>
              <a:gd name="T12" fmla="*/ 191 w 277"/>
              <a:gd name="T13" fmla="*/ 236 h 279"/>
              <a:gd name="T14" fmla="*/ 251 w 277"/>
              <a:gd name="T15" fmla="*/ 216 h 279"/>
              <a:gd name="T16" fmla="*/ 273 w 277"/>
              <a:gd name="T17" fmla="*/ 214 h 279"/>
              <a:gd name="T18" fmla="*/ 270 w 277"/>
              <a:gd name="T19" fmla="*/ 232 h 279"/>
              <a:gd name="T20" fmla="*/ 220 w 277"/>
              <a:gd name="T21" fmla="*/ 266 h 279"/>
              <a:gd name="T22" fmla="*/ 137 w 277"/>
              <a:gd name="T23" fmla="*/ 272 h 279"/>
              <a:gd name="T24" fmla="*/ 56 w 277"/>
              <a:gd name="T25" fmla="*/ 239 h 279"/>
              <a:gd name="T26" fmla="*/ 38 w 277"/>
              <a:gd name="T27" fmla="*/ 237 h 279"/>
              <a:gd name="T28" fmla="*/ 38 w 277"/>
              <a:gd name="T29" fmla="*/ 174 h 279"/>
              <a:gd name="T30" fmla="*/ 26 w 277"/>
              <a:gd name="T31" fmla="*/ 162 h 279"/>
              <a:gd name="T32" fmla="*/ 0 w 277"/>
              <a:gd name="T33" fmla="*/ 162 h 279"/>
              <a:gd name="T34" fmla="*/ 0 w 277"/>
              <a:gd name="T35" fmla="*/ 246 h 279"/>
              <a:gd name="T36" fmla="*/ 26 w 277"/>
              <a:gd name="T37" fmla="*/ 246 h 279"/>
              <a:gd name="T38" fmla="*/ 213 w 277"/>
              <a:gd name="T39" fmla="*/ 0 h 279"/>
              <a:gd name="T40" fmla="*/ 112 w 277"/>
              <a:gd name="T41" fmla="*/ 0 h 279"/>
              <a:gd name="T42" fmla="*/ 214 w 277"/>
              <a:gd name="T43" fmla="*/ 0 h 279"/>
              <a:gd name="T44" fmla="*/ 177 w 277"/>
              <a:gd name="T45" fmla="*/ 33 h 279"/>
              <a:gd name="T46" fmla="*/ 177 w 277"/>
              <a:gd name="T47" fmla="*/ 135 h 279"/>
              <a:gd name="T48" fmla="*/ 213 w 277"/>
              <a:gd name="T49" fmla="*/ 101 h 279"/>
              <a:gd name="T50" fmla="*/ 213 w 277"/>
              <a:gd name="T51" fmla="*/ 0 h 279"/>
              <a:gd name="T52" fmla="*/ 75 w 277"/>
              <a:gd name="T53" fmla="*/ 33 h 279"/>
              <a:gd name="T54" fmla="*/ 112 w 277"/>
              <a:gd name="T55" fmla="*/ 0 h 279"/>
              <a:gd name="T56" fmla="*/ 177 w 277"/>
              <a:gd name="T57" fmla="*/ 33 h 279"/>
              <a:gd name="T58" fmla="*/ 76 w 277"/>
              <a:gd name="T59" fmla="*/ 33 h 279"/>
              <a:gd name="T60" fmla="*/ 76 w 277"/>
              <a:gd name="T61" fmla="*/ 135 h 279"/>
              <a:gd name="T62" fmla="*/ 177 w 277"/>
              <a:gd name="T63" fmla="*/ 135 h 279"/>
              <a:gd name="T64" fmla="*/ 177 w 277"/>
              <a:gd name="T65" fmla="*/ 56 h 279"/>
              <a:gd name="T66" fmla="*/ 107 w 277"/>
              <a:gd name="T67" fmla="*/ 35 h 279"/>
              <a:gd name="T68" fmla="*/ 107 w 277"/>
              <a:gd name="T69" fmla="*/ 85 h 279"/>
              <a:gd name="T70" fmla="*/ 128 w 277"/>
              <a:gd name="T71" fmla="*/ 76 h 279"/>
              <a:gd name="T72" fmla="*/ 147 w 277"/>
              <a:gd name="T73" fmla="*/ 85 h 279"/>
              <a:gd name="T74" fmla="*/ 147 w 277"/>
              <a:gd name="T75" fmla="*/ 3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279">
                <a:moveTo>
                  <a:pt x="38" y="174"/>
                </a:moveTo>
                <a:cubicBezTo>
                  <a:pt x="38" y="174"/>
                  <a:pt x="72" y="157"/>
                  <a:pt x="99" y="164"/>
                </a:cubicBezTo>
                <a:cubicBezTo>
                  <a:pt x="126" y="171"/>
                  <a:pt x="131" y="175"/>
                  <a:pt x="149" y="182"/>
                </a:cubicBezTo>
                <a:cubicBezTo>
                  <a:pt x="170" y="190"/>
                  <a:pt x="218" y="185"/>
                  <a:pt x="222" y="199"/>
                </a:cubicBezTo>
                <a:cubicBezTo>
                  <a:pt x="224" y="210"/>
                  <a:pt x="209" y="221"/>
                  <a:pt x="188" y="216"/>
                </a:cubicBezTo>
                <a:cubicBezTo>
                  <a:pt x="173" y="213"/>
                  <a:pt x="146" y="214"/>
                  <a:pt x="142" y="216"/>
                </a:cubicBezTo>
                <a:cubicBezTo>
                  <a:pt x="142" y="216"/>
                  <a:pt x="169" y="235"/>
                  <a:pt x="191" y="236"/>
                </a:cubicBezTo>
                <a:cubicBezTo>
                  <a:pt x="214" y="237"/>
                  <a:pt x="240" y="224"/>
                  <a:pt x="251" y="216"/>
                </a:cubicBezTo>
                <a:cubicBezTo>
                  <a:pt x="260" y="210"/>
                  <a:pt x="269" y="210"/>
                  <a:pt x="273" y="214"/>
                </a:cubicBezTo>
                <a:cubicBezTo>
                  <a:pt x="277" y="218"/>
                  <a:pt x="277" y="225"/>
                  <a:pt x="270" y="232"/>
                </a:cubicBezTo>
                <a:cubicBezTo>
                  <a:pt x="264" y="238"/>
                  <a:pt x="231" y="261"/>
                  <a:pt x="220" y="266"/>
                </a:cubicBezTo>
                <a:cubicBezTo>
                  <a:pt x="211" y="271"/>
                  <a:pt x="155" y="279"/>
                  <a:pt x="137" y="272"/>
                </a:cubicBezTo>
                <a:cubicBezTo>
                  <a:pt x="121" y="266"/>
                  <a:pt x="68" y="243"/>
                  <a:pt x="56" y="239"/>
                </a:cubicBezTo>
                <a:cubicBezTo>
                  <a:pt x="50" y="237"/>
                  <a:pt x="38" y="237"/>
                  <a:pt x="38" y="237"/>
                </a:cubicBezTo>
                <a:lnTo>
                  <a:pt x="38" y="174"/>
                </a:lnTo>
                <a:close/>
                <a:moveTo>
                  <a:pt x="26" y="162"/>
                </a:moveTo>
                <a:cubicBezTo>
                  <a:pt x="0" y="162"/>
                  <a:pt x="0" y="162"/>
                  <a:pt x="0" y="162"/>
                </a:cubicBezTo>
                <a:cubicBezTo>
                  <a:pt x="0" y="246"/>
                  <a:pt x="0" y="246"/>
                  <a:pt x="0" y="246"/>
                </a:cubicBezTo>
                <a:cubicBezTo>
                  <a:pt x="26" y="246"/>
                  <a:pt x="26" y="246"/>
                  <a:pt x="26" y="246"/>
                </a:cubicBezTo>
                <a:moveTo>
                  <a:pt x="213" y="0"/>
                </a:moveTo>
                <a:cubicBezTo>
                  <a:pt x="112" y="0"/>
                  <a:pt x="112" y="0"/>
                  <a:pt x="112" y="0"/>
                </a:cubicBezTo>
                <a:moveTo>
                  <a:pt x="214" y="0"/>
                </a:moveTo>
                <a:cubicBezTo>
                  <a:pt x="177" y="33"/>
                  <a:pt x="177" y="33"/>
                  <a:pt x="177" y="33"/>
                </a:cubicBezTo>
                <a:moveTo>
                  <a:pt x="177" y="135"/>
                </a:moveTo>
                <a:cubicBezTo>
                  <a:pt x="213" y="101"/>
                  <a:pt x="213" y="101"/>
                  <a:pt x="213" y="101"/>
                </a:cubicBezTo>
                <a:cubicBezTo>
                  <a:pt x="213" y="0"/>
                  <a:pt x="213" y="0"/>
                  <a:pt x="213" y="0"/>
                </a:cubicBezTo>
                <a:moveTo>
                  <a:pt x="75" y="33"/>
                </a:moveTo>
                <a:cubicBezTo>
                  <a:pt x="112" y="0"/>
                  <a:pt x="112" y="0"/>
                  <a:pt x="112" y="0"/>
                </a:cubicBezTo>
                <a:moveTo>
                  <a:pt x="177" y="33"/>
                </a:moveTo>
                <a:cubicBezTo>
                  <a:pt x="76" y="33"/>
                  <a:pt x="76" y="33"/>
                  <a:pt x="76" y="33"/>
                </a:cubicBezTo>
                <a:cubicBezTo>
                  <a:pt x="76" y="135"/>
                  <a:pt x="76" y="135"/>
                  <a:pt x="76" y="135"/>
                </a:cubicBezTo>
                <a:cubicBezTo>
                  <a:pt x="177" y="135"/>
                  <a:pt x="177" y="135"/>
                  <a:pt x="177" y="135"/>
                </a:cubicBezTo>
                <a:cubicBezTo>
                  <a:pt x="177" y="56"/>
                  <a:pt x="177" y="56"/>
                  <a:pt x="177" y="56"/>
                </a:cubicBezTo>
                <a:moveTo>
                  <a:pt x="107" y="35"/>
                </a:moveTo>
                <a:cubicBezTo>
                  <a:pt x="107" y="85"/>
                  <a:pt x="107" y="85"/>
                  <a:pt x="107" y="85"/>
                </a:cubicBezTo>
                <a:cubicBezTo>
                  <a:pt x="128" y="76"/>
                  <a:pt x="128" y="76"/>
                  <a:pt x="128" y="76"/>
                </a:cubicBezTo>
                <a:cubicBezTo>
                  <a:pt x="147" y="85"/>
                  <a:pt x="147" y="85"/>
                  <a:pt x="147" y="85"/>
                </a:cubicBezTo>
                <a:cubicBezTo>
                  <a:pt x="147" y="35"/>
                  <a:pt x="147" y="35"/>
                  <a:pt x="147" y="35"/>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8" name="Freeform 84">
            <a:extLst>
              <a:ext uri="{FF2B5EF4-FFF2-40B4-BE49-F238E27FC236}">
                <a16:creationId xmlns:a16="http://schemas.microsoft.com/office/drawing/2014/main" id="{675F44DA-37A9-4B03-B4A1-3986B3013930}"/>
              </a:ext>
            </a:extLst>
          </p:cNvPr>
          <p:cNvSpPr>
            <a:spLocks noChangeAspect="1" noEditPoints="1"/>
          </p:cNvSpPr>
          <p:nvPr/>
        </p:nvSpPr>
        <p:spPr bwMode="auto">
          <a:xfrm>
            <a:off x="6839289" y="4336650"/>
            <a:ext cx="344872" cy="518634"/>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9" name="Freeform 30">
            <a:extLst>
              <a:ext uri="{FF2B5EF4-FFF2-40B4-BE49-F238E27FC236}">
                <a16:creationId xmlns:a16="http://schemas.microsoft.com/office/drawing/2014/main" id="{AFFDE5AC-8787-444F-A0C7-95F6241906EB}"/>
              </a:ext>
            </a:extLst>
          </p:cNvPr>
          <p:cNvSpPr>
            <a:spLocks noChangeAspect="1" noEditPoints="1"/>
          </p:cNvSpPr>
          <p:nvPr/>
        </p:nvSpPr>
        <p:spPr bwMode="auto">
          <a:xfrm>
            <a:off x="1238229" y="4336643"/>
            <a:ext cx="442332" cy="520874"/>
          </a:xfrm>
          <a:custGeom>
            <a:avLst/>
            <a:gdLst>
              <a:gd name="T0" fmla="*/ 32 w 227"/>
              <a:gd name="T1" fmla="*/ 170 h 267"/>
              <a:gd name="T2" fmla="*/ 100 w 227"/>
              <a:gd name="T3" fmla="*/ 0 h 267"/>
              <a:gd name="T4" fmla="*/ 199 w 227"/>
              <a:gd name="T5" fmla="*/ 109 h 267"/>
              <a:gd name="T6" fmla="*/ 214 w 227"/>
              <a:gd name="T7" fmla="*/ 168 h 267"/>
              <a:gd name="T8" fmla="*/ 200 w 227"/>
              <a:gd name="T9" fmla="*/ 180 h 267"/>
              <a:gd name="T10" fmla="*/ 197 w 227"/>
              <a:gd name="T11" fmla="*/ 188 h 267"/>
              <a:gd name="T12" fmla="*/ 198 w 227"/>
              <a:gd name="T13" fmla="*/ 195 h 267"/>
              <a:gd name="T14" fmla="*/ 197 w 227"/>
              <a:gd name="T15" fmla="*/ 209 h 267"/>
              <a:gd name="T16" fmla="*/ 150 w 227"/>
              <a:gd name="T17" fmla="*/ 227 h 267"/>
              <a:gd name="T18" fmla="*/ 145 w 227"/>
              <a:gd name="T19" fmla="*/ 76 h 267"/>
              <a:gd name="T20" fmla="*/ 136 w 227"/>
              <a:gd name="T21" fmla="*/ 72 h 267"/>
              <a:gd name="T22" fmla="*/ 133 w 227"/>
              <a:gd name="T23" fmla="*/ 59 h 267"/>
              <a:gd name="T24" fmla="*/ 137 w 227"/>
              <a:gd name="T25" fmla="*/ 49 h 267"/>
              <a:gd name="T26" fmla="*/ 126 w 227"/>
              <a:gd name="T27" fmla="*/ 43 h 267"/>
              <a:gd name="T28" fmla="*/ 115 w 227"/>
              <a:gd name="T29" fmla="*/ 48 h 267"/>
              <a:gd name="T30" fmla="*/ 105 w 227"/>
              <a:gd name="T31" fmla="*/ 41 h 267"/>
              <a:gd name="T32" fmla="*/ 101 w 227"/>
              <a:gd name="T33" fmla="*/ 32 h 267"/>
              <a:gd name="T34" fmla="*/ 89 w 227"/>
              <a:gd name="T35" fmla="*/ 35 h 267"/>
              <a:gd name="T36" fmla="*/ 85 w 227"/>
              <a:gd name="T37" fmla="*/ 45 h 267"/>
              <a:gd name="T38" fmla="*/ 73 w 227"/>
              <a:gd name="T39" fmla="*/ 47 h 267"/>
              <a:gd name="T40" fmla="*/ 63 w 227"/>
              <a:gd name="T41" fmla="*/ 43 h 267"/>
              <a:gd name="T42" fmla="*/ 57 w 227"/>
              <a:gd name="T43" fmla="*/ 54 h 267"/>
              <a:gd name="T44" fmla="*/ 62 w 227"/>
              <a:gd name="T45" fmla="*/ 64 h 267"/>
              <a:gd name="T46" fmla="*/ 55 w 227"/>
              <a:gd name="T47" fmla="*/ 75 h 267"/>
              <a:gd name="T48" fmla="*/ 46 w 227"/>
              <a:gd name="T49" fmla="*/ 79 h 267"/>
              <a:gd name="T50" fmla="*/ 49 w 227"/>
              <a:gd name="T51" fmla="*/ 91 h 267"/>
              <a:gd name="T52" fmla="*/ 59 w 227"/>
              <a:gd name="T53" fmla="*/ 95 h 267"/>
              <a:gd name="T54" fmla="*/ 61 w 227"/>
              <a:gd name="T55" fmla="*/ 108 h 267"/>
              <a:gd name="T56" fmla="*/ 57 w 227"/>
              <a:gd name="T57" fmla="*/ 117 h 267"/>
              <a:gd name="T58" fmla="*/ 68 w 227"/>
              <a:gd name="T59" fmla="*/ 123 h 267"/>
              <a:gd name="T60" fmla="*/ 78 w 227"/>
              <a:gd name="T61" fmla="*/ 119 h 267"/>
              <a:gd name="T62" fmla="*/ 89 w 227"/>
              <a:gd name="T63" fmla="*/ 126 h 267"/>
              <a:gd name="T64" fmla="*/ 93 w 227"/>
              <a:gd name="T65" fmla="*/ 134 h 267"/>
              <a:gd name="T66" fmla="*/ 105 w 227"/>
              <a:gd name="T67" fmla="*/ 131 h 267"/>
              <a:gd name="T68" fmla="*/ 109 w 227"/>
              <a:gd name="T69" fmla="*/ 122 h 267"/>
              <a:gd name="T70" fmla="*/ 121 w 227"/>
              <a:gd name="T71" fmla="*/ 120 h 267"/>
              <a:gd name="T72" fmla="*/ 131 w 227"/>
              <a:gd name="T73" fmla="*/ 123 h 267"/>
              <a:gd name="T74" fmla="*/ 137 w 227"/>
              <a:gd name="T75" fmla="*/ 112 h 267"/>
              <a:gd name="T76" fmla="*/ 133 w 227"/>
              <a:gd name="T77" fmla="*/ 103 h 267"/>
              <a:gd name="T78" fmla="*/ 140 w 227"/>
              <a:gd name="T79" fmla="*/ 92 h 267"/>
              <a:gd name="T80" fmla="*/ 148 w 227"/>
              <a:gd name="T81" fmla="*/ 88 h 267"/>
              <a:gd name="T82" fmla="*/ 145 w 227"/>
              <a:gd name="T83" fmla="*/ 76 h 267"/>
              <a:gd name="T84" fmla="*/ 97 w 227"/>
              <a:gd name="T85" fmla="*/ 68 h 267"/>
              <a:gd name="T86" fmla="*/ 97 w 227"/>
              <a:gd name="T87" fmla="*/ 9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7" h="267">
                <a:moveTo>
                  <a:pt x="35" y="267"/>
                </a:moveTo>
                <a:cubicBezTo>
                  <a:pt x="35" y="267"/>
                  <a:pt x="59" y="194"/>
                  <a:pt x="32" y="170"/>
                </a:cubicBezTo>
                <a:cubicBezTo>
                  <a:pt x="19" y="158"/>
                  <a:pt x="0" y="127"/>
                  <a:pt x="0" y="99"/>
                </a:cubicBezTo>
                <a:cubicBezTo>
                  <a:pt x="0" y="44"/>
                  <a:pt x="45" y="0"/>
                  <a:pt x="100" y="0"/>
                </a:cubicBezTo>
                <a:cubicBezTo>
                  <a:pt x="155" y="0"/>
                  <a:pt x="200" y="44"/>
                  <a:pt x="200" y="99"/>
                </a:cubicBezTo>
                <a:cubicBezTo>
                  <a:pt x="200" y="103"/>
                  <a:pt x="199" y="106"/>
                  <a:pt x="199" y="109"/>
                </a:cubicBezTo>
                <a:cubicBezTo>
                  <a:pt x="200" y="121"/>
                  <a:pt x="213" y="139"/>
                  <a:pt x="221" y="149"/>
                </a:cubicBezTo>
                <a:cubicBezTo>
                  <a:pt x="227" y="158"/>
                  <a:pt x="223" y="165"/>
                  <a:pt x="214" y="168"/>
                </a:cubicBezTo>
                <a:cubicBezTo>
                  <a:pt x="214" y="168"/>
                  <a:pt x="201" y="170"/>
                  <a:pt x="200" y="172"/>
                </a:cubicBezTo>
                <a:cubicBezTo>
                  <a:pt x="199" y="173"/>
                  <a:pt x="199" y="174"/>
                  <a:pt x="200" y="180"/>
                </a:cubicBezTo>
                <a:cubicBezTo>
                  <a:pt x="200" y="181"/>
                  <a:pt x="201" y="183"/>
                  <a:pt x="201" y="185"/>
                </a:cubicBezTo>
                <a:cubicBezTo>
                  <a:pt x="201" y="186"/>
                  <a:pt x="200" y="187"/>
                  <a:pt x="197" y="188"/>
                </a:cubicBezTo>
                <a:cubicBezTo>
                  <a:pt x="195" y="189"/>
                  <a:pt x="191" y="190"/>
                  <a:pt x="187" y="190"/>
                </a:cubicBezTo>
                <a:cubicBezTo>
                  <a:pt x="188" y="194"/>
                  <a:pt x="197" y="195"/>
                  <a:pt x="198" y="195"/>
                </a:cubicBezTo>
                <a:cubicBezTo>
                  <a:pt x="201" y="196"/>
                  <a:pt x="200" y="200"/>
                  <a:pt x="200" y="201"/>
                </a:cubicBezTo>
                <a:cubicBezTo>
                  <a:pt x="199" y="204"/>
                  <a:pt x="197" y="207"/>
                  <a:pt x="197" y="209"/>
                </a:cubicBezTo>
                <a:cubicBezTo>
                  <a:pt x="200" y="227"/>
                  <a:pt x="189" y="237"/>
                  <a:pt x="172" y="234"/>
                </a:cubicBezTo>
                <a:cubicBezTo>
                  <a:pt x="150" y="227"/>
                  <a:pt x="150" y="227"/>
                  <a:pt x="150" y="227"/>
                </a:cubicBezTo>
                <a:cubicBezTo>
                  <a:pt x="146" y="267"/>
                  <a:pt x="146" y="267"/>
                  <a:pt x="146" y="267"/>
                </a:cubicBezTo>
                <a:moveTo>
                  <a:pt x="145" y="76"/>
                </a:moveTo>
                <a:cubicBezTo>
                  <a:pt x="140" y="75"/>
                  <a:pt x="140" y="75"/>
                  <a:pt x="140" y="75"/>
                </a:cubicBezTo>
                <a:cubicBezTo>
                  <a:pt x="138" y="75"/>
                  <a:pt x="136" y="74"/>
                  <a:pt x="136" y="72"/>
                </a:cubicBezTo>
                <a:cubicBezTo>
                  <a:pt x="132" y="64"/>
                  <a:pt x="132" y="64"/>
                  <a:pt x="132" y="64"/>
                </a:cubicBezTo>
                <a:cubicBezTo>
                  <a:pt x="131" y="63"/>
                  <a:pt x="132" y="60"/>
                  <a:pt x="133" y="59"/>
                </a:cubicBezTo>
                <a:cubicBezTo>
                  <a:pt x="137" y="54"/>
                  <a:pt x="137" y="54"/>
                  <a:pt x="137" y="54"/>
                </a:cubicBezTo>
                <a:cubicBezTo>
                  <a:pt x="138" y="53"/>
                  <a:pt x="138" y="50"/>
                  <a:pt x="137" y="49"/>
                </a:cubicBezTo>
                <a:cubicBezTo>
                  <a:pt x="131" y="43"/>
                  <a:pt x="131" y="43"/>
                  <a:pt x="131" y="43"/>
                </a:cubicBezTo>
                <a:cubicBezTo>
                  <a:pt x="129" y="42"/>
                  <a:pt x="127" y="42"/>
                  <a:pt x="126" y="43"/>
                </a:cubicBezTo>
                <a:cubicBezTo>
                  <a:pt x="121" y="47"/>
                  <a:pt x="121" y="47"/>
                  <a:pt x="121" y="47"/>
                </a:cubicBezTo>
                <a:cubicBezTo>
                  <a:pt x="119" y="48"/>
                  <a:pt x="117" y="49"/>
                  <a:pt x="115" y="48"/>
                </a:cubicBezTo>
                <a:cubicBezTo>
                  <a:pt x="109" y="45"/>
                  <a:pt x="109" y="45"/>
                  <a:pt x="109" y="45"/>
                </a:cubicBezTo>
                <a:cubicBezTo>
                  <a:pt x="107" y="45"/>
                  <a:pt x="106" y="43"/>
                  <a:pt x="105" y="41"/>
                </a:cubicBezTo>
                <a:cubicBezTo>
                  <a:pt x="105" y="35"/>
                  <a:pt x="105" y="35"/>
                  <a:pt x="105" y="35"/>
                </a:cubicBezTo>
                <a:cubicBezTo>
                  <a:pt x="105" y="34"/>
                  <a:pt x="103" y="32"/>
                  <a:pt x="101" y="32"/>
                </a:cubicBezTo>
                <a:cubicBezTo>
                  <a:pt x="93" y="32"/>
                  <a:pt x="93" y="32"/>
                  <a:pt x="93" y="32"/>
                </a:cubicBezTo>
                <a:cubicBezTo>
                  <a:pt x="91" y="32"/>
                  <a:pt x="90" y="34"/>
                  <a:pt x="89" y="35"/>
                </a:cubicBezTo>
                <a:cubicBezTo>
                  <a:pt x="89" y="41"/>
                  <a:pt x="89" y="41"/>
                  <a:pt x="89" y="41"/>
                </a:cubicBezTo>
                <a:cubicBezTo>
                  <a:pt x="89" y="43"/>
                  <a:pt x="87" y="45"/>
                  <a:pt x="85" y="45"/>
                </a:cubicBezTo>
                <a:cubicBezTo>
                  <a:pt x="79" y="48"/>
                  <a:pt x="79" y="48"/>
                  <a:pt x="79" y="48"/>
                </a:cubicBezTo>
                <a:cubicBezTo>
                  <a:pt x="77" y="49"/>
                  <a:pt x="75" y="48"/>
                  <a:pt x="73" y="47"/>
                </a:cubicBezTo>
                <a:cubicBezTo>
                  <a:pt x="68" y="43"/>
                  <a:pt x="68" y="43"/>
                  <a:pt x="68" y="43"/>
                </a:cubicBezTo>
                <a:cubicBezTo>
                  <a:pt x="67" y="42"/>
                  <a:pt x="64" y="42"/>
                  <a:pt x="63" y="43"/>
                </a:cubicBezTo>
                <a:cubicBezTo>
                  <a:pt x="57" y="49"/>
                  <a:pt x="57" y="49"/>
                  <a:pt x="57" y="49"/>
                </a:cubicBezTo>
                <a:cubicBezTo>
                  <a:pt x="56" y="50"/>
                  <a:pt x="56" y="53"/>
                  <a:pt x="57" y="54"/>
                </a:cubicBezTo>
                <a:cubicBezTo>
                  <a:pt x="61" y="59"/>
                  <a:pt x="61" y="59"/>
                  <a:pt x="61" y="59"/>
                </a:cubicBezTo>
                <a:cubicBezTo>
                  <a:pt x="62" y="60"/>
                  <a:pt x="63" y="63"/>
                  <a:pt x="62" y="64"/>
                </a:cubicBezTo>
                <a:cubicBezTo>
                  <a:pt x="59" y="72"/>
                  <a:pt x="59" y="72"/>
                  <a:pt x="59" y="72"/>
                </a:cubicBezTo>
                <a:cubicBezTo>
                  <a:pt x="58" y="74"/>
                  <a:pt x="56" y="75"/>
                  <a:pt x="55" y="75"/>
                </a:cubicBezTo>
                <a:cubicBezTo>
                  <a:pt x="49" y="76"/>
                  <a:pt x="49" y="76"/>
                  <a:pt x="49" y="76"/>
                </a:cubicBezTo>
                <a:cubicBezTo>
                  <a:pt x="47" y="76"/>
                  <a:pt x="46" y="78"/>
                  <a:pt x="46" y="79"/>
                </a:cubicBezTo>
                <a:cubicBezTo>
                  <a:pt x="46" y="88"/>
                  <a:pt x="46" y="88"/>
                  <a:pt x="46" y="88"/>
                </a:cubicBezTo>
                <a:cubicBezTo>
                  <a:pt x="46" y="90"/>
                  <a:pt x="47" y="91"/>
                  <a:pt x="49" y="91"/>
                </a:cubicBezTo>
                <a:cubicBezTo>
                  <a:pt x="55" y="92"/>
                  <a:pt x="55" y="92"/>
                  <a:pt x="55" y="92"/>
                </a:cubicBezTo>
                <a:cubicBezTo>
                  <a:pt x="56" y="92"/>
                  <a:pt x="58" y="94"/>
                  <a:pt x="59" y="95"/>
                </a:cubicBezTo>
                <a:cubicBezTo>
                  <a:pt x="61" y="102"/>
                  <a:pt x="61" y="102"/>
                  <a:pt x="61" y="102"/>
                </a:cubicBezTo>
                <a:cubicBezTo>
                  <a:pt x="62" y="104"/>
                  <a:pt x="62" y="106"/>
                  <a:pt x="61" y="108"/>
                </a:cubicBezTo>
                <a:cubicBezTo>
                  <a:pt x="57" y="112"/>
                  <a:pt x="57" y="112"/>
                  <a:pt x="57" y="112"/>
                </a:cubicBezTo>
                <a:cubicBezTo>
                  <a:pt x="56" y="114"/>
                  <a:pt x="56" y="116"/>
                  <a:pt x="57" y="117"/>
                </a:cubicBezTo>
                <a:cubicBezTo>
                  <a:pt x="63" y="123"/>
                  <a:pt x="63" y="123"/>
                  <a:pt x="63" y="123"/>
                </a:cubicBezTo>
                <a:cubicBezTo>
                  <a:pt x="64" y="124"/>
                  <a:pt x="67" y="124"/>
                  <a:pt x="68" y="123"/>
                </a:cubicBezTo>
                <a:cubicBezTo>
                  <a:pt x="73" y="119"/>
                  <a:pt x="73" y="119"/>
                  <a:pt x="73" y="119"/>
                </a:cubicBezTo>
                <a:cubicBezTo>
                  <a:pt x="74" y="118"/>
                  <a:pt x="76" y="118"/>
                  <a:pt x="78" y="119"/>
                </a:cubicBezTo>
                <a:cubicBezTo>
                  <a:pt x="86" y="122"/>
                  <a:pt x="86" y="122"/>
                  <a:pt x="86" y="122"/>
                </a:cubicBezTo>
                <a:cubicBezTo>
                  <a:pt x="87" y="123"/>
                  <a:pt x="89" y="125"/>
                  <a:pt x="89" y="126"/>
                </a:cubicBezTo>
                <a:cubicBezTo>
                  <a:pt x="89" y="131"/>
                  <a:pt x="89" y="131"/>
                  <a:pt x="89" y="131"/>
                </a:cubicBezTo>
                <a:cubicBezTo>
                  <a:pt x="90" y="132"/>
                  <a:pt x="91" y="134"/>
                  <a:pt x="93" y="134"/>
                </a:cubicBezTo>
                <a:cubicBezTo>
                  <a:pt x="101" y="134"/>
                  <a:pt x="101" y="134"/>
                  <a:pt x="101" y="134"/>
                </a:cubicBezTo>
                <a:cubicBezTo>
                  <a:pt x="103" y="134"/>
                  <a:pt x="105" y="132"/>
                  <a:pt x="105" y="131"/>
                </a:cubicBezTo>
                <a:cubicBezTo>
                  <a:pt x="105" y="126"/>
                  <a:pt x="105" y="126"/>
                  <a:pt x="105" y="126"/>
                </a:cubicBezTo>
                <a:cubicBezTo>
                  <a:pt x="105" y="125"/>
                  <a:pt x="107" y="123"/>
                  <a:pt x="109" y="122"/>
                </a:cubicBezTo>
                <a:cubicBezTo>
                  <a:pt x="116" y="119"/>
                  <a:pt x="116" y="119"/>
                  <a:pt x="116" y="119"/>
                </a:cubicBezTo>
                <a:cubicBezTo>
                  <a:pt x="118" y="118"/>
                  <a:pt x="120" y="119"/>
                  <a:pt x="121" y="120"/>
                </a:cubicBezTo>
                <a:cubicBezTo>
                  <a:pt x="126" y="123"/>
                  <a:pt x="126" y="123"/>
                  <a:pt x="126" y="123"/>
                </a:cubicBezTo>
                <a:cubicBezTo>
                  <a:pt x="127" y="124"/>
                  <a:pt x="129" y="124"/>
                  <a:pt x="131" y="123"/>
                </a:cubicBezTo>
                <a:cubicBezTo>
                  <a:pt x="137" y="117"/>
                  <a:pt x="137" y="117"/>
                  <a:pt x="137" y="117"/>
                </a:cubicBezTo>
                <a:cubicBezTo>
                  <a:pt x="138" y="116"/>
                  <a:pt x="138" y="114"/>
                  <a:pt x="137" y="112"/>
                </a:cubicBezTo>
                <a:cubicBezTo>
                  <a:pt x="133" y="108"/>
                  <a:pt x="133" y="108"/>
                  <a:pt x="133" y="108"/>
                </a:cubicBezTo>
                <a:cubicBezTo>
                  <a:pt x="132" y="106"/>
                  <a:pt x="132" y="104"/>
                  <a:pt x="133" y="103"/>
                </a:cubicBezTo>
                <a:cubicBezTo>
                  <a:pt x="136" y="95"/>
                  <a:pt x="136" y="95"/>
                  <a:pt x="136" y="95"/>
                </a:cubicBezTo>
                <a:cubicBezTo>
                  <a:pt x="136" y="94"/>
                  <a:pt x="138" y="92"/>
                  <a:pt x="140" y="92"/>
                </a:cubicBezTo>
                <a:cubicBezTo>
                  <a:pt x="145" y="91"/>
                  <a:pt x="145" y="91"/>
                  <a:pt x="145" y="91"/>
                </a:cubicBezTo>
                <a:cubicBezTo>
                  <a:pt x="147" y="91"/>
                  <a:pt x="148" y="90"/>
                  <a:pt x="148" y="88"/>
                </a:cubicBezTo>
                <a:cubicBezTo>
                  <a:pt x="148" y="79"/>
                  <a:pt x="148" y="79"/>
                  <a:pt x="148" y="79"/>
                </a:cubicBezTo>
                <a:cubicBezTo>
                  <a:pt x="148" y="78"/>
                  <a:pt x="147" y="76"/>
                  <a:pt x="145" y="76"/>
                </a:cubicBezTo>
                <a:close/>
                <a:moveTo>
                  <a:pt x="112" y="83"/>
                </a:moveTo>
                <a:cubicBezTo>
                  <a:pt x="112" y="75"/>
                  <a:pt x="105" y="68"/>
                  <a:pt x="97" y="68"/>
                </a:cubicBezTo>
                <a:cubicBezTo>
                  <a:pt x="89" y="68"/>
                  <a:pt x="82" y="75"/>
                  <a:pt x="82" y="83"/>
                </a:cubicBezTo>
                <a:cubicBezTo>
                  <a:pt x="82" y="91"/>
                  <a:pt x="89" y="98"/>
                  <a:pt x="97" y="98"/>
                </a:cubicBezTo>
                <a:cubicBezTo>
                  <a:pt x="105" y="98"/>
                  <a:pt x="112" y="91"/>
                  <a:pt x="112" y="83"/>
                </a:cubicBez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17" name="Chart 16">
            <a:extLst>
              <a:ext uri="{FF2B5EF4-FFF2-40B4-BE49-F238E27FC236}">
                <a16:creationId xmlns:a16="http://schemas.microsoft.com/office/drawing/2014/main" id="{6E48F5B2-4F06-4A7B-A5D0-3ABEA5756166}"/>
              </a:ext>
            </a:extLst>
          </p:cNvPr>
          <p:cNvGraphicFramePr/>
          <p:nvPr/>
        </p:nvGraphicFramePr>
        <p:xfrm>
          <a:off x="473710" y="1000567"/>
          <a:ext cx="11227753" cy="2627712"/>
        </p:xfrm>
        <a:graphic>
          <a:graphicData uri="http://schemas.openxmlformats.org/drawingml/2006/chart">
            <c:chart xmlns:c="http://schemas.openxmlformats.org/drawingml/2006/chart" xmlns:r="http://schemas.openxmlformats.org/officeDocument/2006/relationships" r:id="rId2"/>
          </a:graphicData>
        </a:graphic>
      </p:graphicFrame>
      <p:grpSp>
        <p:nvGrpSpPr>
          <p:cNvPr id="73" name="Group 33">
            <a:extLst>
              <a:ext uri="{FF2B5EF4-FFF2-40B4-BE49-F238E27FC236}">
                <a16:creationId xmlns:a16="http://schemas.microsoft.com/office/drawing/2014/main" id="{8F9C6D92-C70C-42EE-A960-E4078DA780B8}"/>
              </a:ext>
            </a:extLst>
          </p:cNvPr>
          <p:cNvGrpSpPr/>
          <p:nvPr/>
        </p:nvGrpSpPr>
        <p:grpSpPr>
          <a:xfrm flipH="1">
            <a:off x="7970635" y="253243"/>
            <a:ext cx="4221365" cy="465514"/>
            <a:chOff x="0" y="1412875"/>
            <a:chExt cx="6456317" cy="857806"/>
          </a:xfrm>
        </p:grpSpPr>
        <p:sp>
          <p:nvSpPr>
            <p:cNvPr id="74" name="Freeform: Shape 34">
              <a:extLst>
                <a:ext uri="{FF2B5EF4-FFF2-40B4-BE49-F238E27FC236}">
                  <a16:creationId xmlns:a16="http://schemas.microsoft.com/office/drawing/2014/main" id="{28C1383E-BB20-40C5-9459-CDC9E440F911}"/>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5" name="Freeform: Shape 35">
              <a:extLst>
                <a:ext uri="{FF2B5EF4-FFF2-40B4-BE49-F238E27FC236}">
                  <a16:creationId xmlns:a16="http://schemas.microsoft.com/office/drawing/2014/main" id="{0361CA13-688D-4B2F-949F-68AFC7E5BA3E}"/>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spTree>
    <p:extLst>
      <p:ext uri="{BB962C8B-B14F-4D97-AF65-F5344CB8AC3E}">
        <p14:creationId xmlns:p14="http://schemas.microsoft.com/office/powerpoint/2010/main" val="354131569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1051301-32FE-4078-A7AE-BF2F80ADE3AC}"/>
              </a:ext>
            </a:extLst>
          </p:cNvPr>
          <p:cNvSpPr>
            <a:spLocks noGrp="1"/>
          </p:cNvSpPr>
          <p:nvPr>
            <p:ph type="title"/>
          </p:nvPr>
        </p:nvSpPr>
        <p:spPr/>
        <p:txBody>
          <a:bodyPr>
            <a:normAutofit fontScale="90000"/>
          </a:bodyPr>
          <a:lstStyle/>
          <a:p>
            <a:r>
              <a:rPr lang="en-US" dirty="0"/>
              <a:t>Comparing 6 Values Test Tubes Chart</a:t>
            </a:r>
            <a:br>
              <a:rPr lang="en-US" dirty="0"/>
            </a:br>
            <a:r>
              <a:rPr lang="en-US" sz="2000" dirty="0"/>
              <a:t>Dark Background Data-driven Diagram</a:t>
            </a:r>
            <a:endParaRPr lang="en-US" dirty="0"/>
          </a:p>
        </p:txBody>
      </p:sp>
      <p:grpSp>
        <p:nvGrpSpPr>
          <p:cNvPr id="17" name="Group 16">
            <a:extLst>
              <a:ext uri="{FF2B5EF4-FFF2-40B4-BE49-F238E27FC236}">
                <a16:creationId xmlns:a16="http://schemas.microsoft.com/office/drawing/2014/main" id="{7C4E0434-A643-41B0-A176-C50B0B9B820F}"/>
              </a:ext>
            </a:extLst>
          </p:cNvPr>
          <p:cNvGrpSpPr/>
          <p:nvPr/>
        </p:nvGrpSpPr>
        <p:grpSpPr>
          <a:xfrm>
            <a:off x="2461851" y="5111310"/>
            <a:ext cx="1657656" cy="1080120"/>
            <a:chOff x="2461851" y="5111310"/>
            <a:chExt cx="1657656" cy="1080120"/>
          </a:xfrm>
        </p:grpSpPr>
        <p:sp>
          <p:nvSpPr>
            <p:cNvPr id="52" name="Dowolny kształt 16">
              <a:extLst>
                <a:ext uri="{FF2B5EF4-FFF2-40B4-BE49-F238E27FC236}">
                  <a16:creationId xmlns:a16="http://schemas.microsoft.com/office/drawing/2014/main" id="{ACDE8F1C-3695-4B77-AD72-EA6208B4E175}"/>
                </a:ext>
              </a:extLst>
            </p:cNvPr>
            <p:cNvSpPr/>
            <p:nvPr/>
          </p:nvSpPr>
          <p:spPr>
            <a:xfrm>
              <a:off x="2461851"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88C43B"/>
                  </a:solidFill>
                  <a:effectLst/>
                  <a:uLnTx/>
                  <a:uFillTx/>
                  <a:latin typeface="Calibri"/>
                  <a:ea typeface="+mn-ea"/>
                  <a:cs typeface="+mn-cs"/>
                </a:rPr>
                <a:t>Header 2</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67" name="Łącznik prosty 66">
              <a:extLst>
                <a:ext uri="{FF2B5EF4-FFF2-40B4-BE49-F238E27FC236}">
                  <a16:creationId xmlns:a16="http://schemas.microsoft.com/office/drawing/2014/main" id="{3DC389CF-A8DD-47C7-9B57-57C2105B91D3}"/>
                </a:ext>
              </a:extLst>
            </p:cNvPr>
            <p:cNvCxnSpPr>
              <a:cxnSpLocks/>
            </p:cNvCxnSpPr>
            <p:nvPr/>
          </p:nvCxnSpPr>
          <p:spPr>
            <a:xfrm>
              <a:off x="2461851" y="6191430"/>
              <a:ext cx="1657656"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1EB74C17-C611-44AB-BF57-A3354577E6C4}"/>
              </a:ext>
            </a:extLst>
          </p:cNvPr>
          <p:cNvGrpSpPr/>
          <p:nvPr/>
        </p:nvGrpSpPr>
        <p:grpSpPr>
          <a:xfrm>
            <a:off x="3046981" y="2260456"/>
            <a:ext cx="490538" cy="2559738"/>
            <a:chOff x="3051743" y="2260456"/>
            <a:chExt cx="478560" cy="2559738"/>
          </a:xfrm>
        </p:grpSpPr>
        <p:sp>
          <p:nvSpPr>
            <p:cNvPr id="91" name="Dowolny kształt: kształt 90">
              <a:extLst>
                <a:ext uri="{FF2B5EF4-FFF2-40B4-BE49-F238E27FC236}">
                  <a16:creationId xmlns:a16="http://schemas.microsoft.com/office/drawing/2014/main" id="{D644ED3E-002B-4F05-B240-AE379180EB8E}"/>
                </a:ext>
              </a:extLst>
            </p:cNvPr>
            <p:cNvSpPr/>
            <p:nvPr/>
          </p:nvSpPr>
          <p:spPr>
            <a:xfrm>
              <a:off x="3051743"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2" name="Rectangle: Top Corners Rounded 2">
              <a:extLst>
                <a:ext uri="{FF2B5EF4-FFF2-40B4-BE49-F238E27FC236}">
                  <a16:creationId xmlns:a16="http://schemas.microsoft.com/office/drawing/2014/main" id="{BC3D30EE-9D70-4765-8BDB-3B337F16FD58}"/>
                </a:ext>
              </a:extLst>
            </p:cNvPr>
            <p:cNvSpPr/>
            <p:nvPr/>
          </p:nvSpPr>
          <p:spPr>
            <a:xfrm rot="10800000" flipH="1">
              <a:off x="3140281" y="4437110"/>
              <a:ext cx="301484" cy="353555"/>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98" name="Owal 97">
            <a:extLst>
              <a:ext uri="{FF2B5EF4-FFF2-40B4-BE49-F238E27FC236}">
                <a16:creationId xmlns:a16="http://schemas.microsoft.com/office/drawing/2014/main" id="{39D7E448-E93D-4BD2-B16E-4E16B09592D3}"/>
              </a:ext>
            </a:extLst>
          </p:cNvPr>
          <p:cNvSpPr/>
          <p:nvPr/>
        </p:nvSpPr>
        <p:spPr>
          <a:xfrm flipH="1">
            <a:off x="2916841" y="1173128"/>
            <a:ext cx="750330" cy="750330"/>
          </a:xfrm>
          <a:prstGeom prst="ellipse">
            <a:avLst/>
          </a:prstGeom>
          <a:solidFill>
            <a:schemeClr val="accent6"/>
          </a:solidFill>
          <a:ln w="88900">
            <a:solidFill>
              <a:schemeClr val="accent6">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8" name="Group 17">
            <a:extLst>
              <a:ext uri="{FF2B5EF4-FFF2-40B4-BE49-F238E27FC236}">
                <a16:creationId xmlns:a16="http://schemas.microsoft.com/office/drawing/2014/main" id="{1680A560-F0AF-43E8-AB8E-45F24DBFD390}"/>
              </a:ext>
            </a:extLst>
          </p:cNvPr>
          <p:cNvGrpSpPr/>
          <p:nvPr/>
        </p:nvGrpSpPr>
        <p:grpSpPr>
          <a:xfrm>
            <a:off x="4319264" y="5111310"/>
            <a:ext cx="1657656" cy="1080120"/>
            <a:chOff x="4319264" y="5111310"/>
            <a:chExt cx="1657656" cy="1080120"/>
          </a:xfrm>
        </p:grpSpPr>
        <p:sp>
          <p:nvSpPr>
            <p:cNvPr id="50" name="Dowolny kształt 16">
              <a:extLst>
                <a:ext uri="{FF2B5EF4-FFF2-40B4-BE49-F238E27FC236}">
                  <a16:creationId xmlns:a16="http://schemas.microsoft.com/office/drawing/2014/main" id="{25E0F61B-5685-48B8-A1F7-8C4882557A8F}"/>
                </a:ext>
              </a:extLst>
            </p:cNvPr>
            <p:cNvSpPr/>
            <p:nvPr/>
          </p:nvSpPr>
          <p:spPr>
            <a:xfrm>
              <a:off x="4319264"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1790A6"/>
                  </a:solidFill>
                  <a:effectLst/>
                  <a:uLnTx/>
                  <a:uFillTx/>
                  <a:latin typeface="Calibri"/>
                  <a:ea typeface="+mn-ea"/>
                  <a:cs typeface="+mn-cs"/>
                </a:rPr>
                <a:t>Header 3</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66" name="Łącznik prosty 65">
              <a:extLst>
                <a:ext uri="{FF2B5EF4-FFF2-40B4-BE49-F238E27FC236}">
                  <a16:creationId xmlns:a16="http://schemas.microsoft.com/office/drawing/2014/main" id="{4AB0A54A-8124-4EB6-8A49-661A052C5FA1}"/>
                </a:ext>
              </a:extLst>
            </p:cNvPr>
            <p:cNvCxnSpPr>
              <a:cxnSpLocks/>
            </p:cNvCxnSpPr>
            <p:nvPr/>
          </p:nvCxnSpPr>
          <p:spPr>
            <a:xfrm>
              <a:off x="4319264" y="6191430"/>
              <a:ext cx="1657656"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7687E917-562D-4B00-851A-2045138E4B30}"/>
              </a:ext>
            </a:extLst>
          </p:cNvPr>
          <p:cNvGrpSpPr/>
          <p:nvPr/>
        </p:nvGrpSpPr>
        <p:grpSpPr>
          <a:xfrm>
            <a:off x="4907644" y="2260456"/>
            <a:ext cx="490538" cy="2559738"/>
            <a:chOff x="4910025" y="2260456"/>
            <a:chExt cx="478560" cy="2559738"/>
          </a:xfrm>
        </p:grpSpPr>
        <p:sp>
          <p:nvSpPr>
            <p:cNvPr id="87" name="Dowolny kształt: kształt 86">
              <a:extLst>
                <a:ext uri="{FF2B5EF4-FFF2-40B4-BE49-F238E27FC236}">
                  <a16:creationId xmlns:a16="http://schemas.microsoft.com/office/drawing/2014/main" id="{8DD72486-C799-4108-AD0C-69F39D8BA393}"/>
                </a:ext>
              </a:extLst>
            </p:cNvPr>
            <p:cNvSpPr/>
            <p:nvPr/>
          </p:nvSpPr>
          <p:spPr>
            <a:xfrm>
              <a:off x="4910025"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8" name="Rectangle: Top Corners Rounded 2">
              <a:extLst>
                <a:ext uri="{FF2B5EF4-FFF2-40B4-BE49-F238E27FC236}">
                  <a16:creationId xmlns:a16="http://schemas.microsoft.com/office/drawing/2014/main" id="{5D29131A-4B8C-4A2D-BF7B-8FBB88EF38C6}"/>
                </a:ext>
              </a:extLst>
            </p:cNvPr>
            <p:cNvSpPr/>
            <p:nvPr/>
          </p:nvSpPr>
          <p:spPr>
            <a:xfrm rot="10800000" flipH="1">
              <a:off x="4998563" y="4437110"/>
              <a:ext cx="301484" cy="353556"/>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99" name="Owal 98">
            <a:extLst>
              <a:ext uri="{FF2B5EF4-FFF2-40B4-BE49-F238E27FC236}">
                <a16:creationId xmlns:a16="http://schemas.microsoft.com/office/drawing/2014/main" id="{668B3220-7AB6-4B43-B4E8-A59458375738}"/>
              </a:ext>
            </a:extLst>
          </p:cNvPr>
          <p:cNvSpPr/>
          <p:nvPr/>
        </p:nvSpPr>
        <p:spPr>
          <a:xfrm flipH="1">
            <a:off x="4775871" y="1173128"/>
            <a:ext cx="750330" cy="750330"/>
          </a:xfrm>
          <a:prstGeom prst="ellipse">
            <a:avLst/>
          </a:prstGeom>
          <a:solidFill>
            <a:schemeClr val="accent4"/>
          </a:solidFill>
          <a:ln w="88900">
            <a:solidFill>
              <a:schemeClr val="accent4">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9" name="Group 18">
            <a:extLst>
              <a:ext uri="{FF2B5EF4-FFF2-40B4-BE49-F238E27FC236}">
                <a16:creationId xmlns:a16="http://schemas.microsoft.com/office/drawing/2014/main" id="{E266E04D-27A8-4F16-9A6B-F9360A2344B3}"/>
              </a:ext>
            </a:extLst>
          </p:cNvPr>
          <p:cNvGrpSpPr/>
          <p:nvPr/>
        </p:nvGrpSpPr>
        <p:grpSpPr>
          <a:xfrm>
            <a:off x="6176677" y="5111310"/>
            <a:ext cx="1657656" cy="1080120"/>
            <a:chOff x="6176677" y="5111310"/>
            <a:chExt cx="1657656" cy="1080120"/>
          </a:xfrm>
        </p:grpSpPr>
        <p:sp>
          <p:nvSpPr>
            <p:cNvPr id="49" name="Dowolny kształt 16">
              <a:extLst>
                <a:ext uri="{FF2B5EF4-FFF2-40B4-BE49-F238E27FC236}">
                  <a16:creationId xmlns:a16="http://schemas.microsoft.com/office/drawing/2014/main" id="{CDAE8B3C-FED7-46C3-976B-99BFC54F3660}"/>
                </a:ext>
              </a:extLst>
            </p:cNvPr>
            <p:cNvSpPr/>
            <p:nvPr/>
          </p:nvSpPr>
          <p:spPr>
            <a:xfrm>
              <a:off x="6176677"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06B3F9"/>
                  </a:solidFill>
                  <a:effectLst/>
                  <a:uLnTx/>
                  <a:uFillTx/>
                  <a:latin typeface="Calibri"/>
                  <a:ea typeface="+mn-ea"/>
                  <a:cs typeface="+mn-cs"/>
                </a:rPr>
                <a:t>Header 4</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61" name="Łącznik prosty 60">
              <a:extLst>
                <a:ext uri="{FF2B5EF4-FFF2-40B4-BE49-F238E27FC236}">
                  <a16:creationId xmlns:a16="http://schemas.microsoft.com/office/drawing/2014/main" id="{D7E2D230-7DDF-4177-A800-46FDA0E2727C}"/>
                </a:ext>
              </a:extLst>
            </p:cNvPr>
            <p:cNvCxnSpPr>
              <a:cxnSpLocks/>
            </p:cNvCxnSpPr>
            <p:nvPr/>
          </p:nvCxnSpPr>
          <p:spPr>
            <a:xfrm>
              <a:off x="6176677" y="6191430"/>
              <a:ext cx="16576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2CB1460A-DD40-4C97-B060-69276129663B}"/>
              </a:ext>
            </a:extLst>
          </p:cNvPr>
          <p:cNvGrpSpPr/>
          <p:nvPr/>
        </p:nvGrpSpPr>
        <p:grpSpPr>
          <a:xfrm>
            <a:off x="6761163" y="2260456"/>
            <a:ext cx="490538" cy="2559738"/>
            <a:chOff x="6768307" y="2260456"/>
            <a:chExt cx="478560" cy="2559738"/>
          </a:xfrm>
        </p:grpSpPr>
        <p:sp>
          <p:nvSpPr>
            <p:cNvPr id="83" name="Dowolny kształt: kształt 82">
              <a:extLst>
                <a:ext uri="{FF2B5EF4-FFF2-40B4-BE49-F238E27FC236}">
                  <a16:creationId xmlns:a16="http://schemas.microsoft.com/office/drawing/2014/main" id="{218198A4-3B40-4416-8200-2F0BC27DF62F}"/>
                </a:ext>
              </a:extLst>
            </p:cNvPr>
            <p:cNvSpPr/>
            <p:nvPr/>
          </p:nvSpPr>
          <p:spPr>
            <a:xfrm>
              <a:off x="6768307"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4" name="Rectangle: Top Corners Rounded 2">
              <a:extLst>
                <a:ext uri="{FF2B5EF4-FFF2-40B4-BE49-F238E27FC236}">
                  <a16:creationId xmlns:a16="http://schemas.microsoft.com/office/drawing/2014/main" id="{A7849519-1A40-4B40-921A-87DFD477FD81}"/>
                </a:ext>
              </a:extLst>
            </p:cNvPr>
            <p:cNvSpPr/>
            <p:nvPr/>
          </p:nvSpPr>
          <p:spPr>
            <a:xfrm rot="10800000" flipH="1">
              <a:off x="6856845" y="4437109"/>
              <a:ext cx="301484" cy="353557"/>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00" name="Owal 99">
            <a:extLst>
              <a:ext uri="{FF2B5EF4-FFF2-40B4-BE49-F238E27FC236}">
                <a16:creationId xmlns:a16="http://schemas.microsoft.com/office/drawing/2014/main" id="{419C4E72-6B90-4B55-A3C5-5763551B27E0}"/>
              </a:ext>
            </a:extLst>
          </p:cNvPr>
          <p:cNvSpPr/>
          <p:nvPr/>
        </p:nvSpPr>
        <p:spPr>
          <a:xfrm flipH="1">
            <a:off x="6634901" y="1173128"/>
            <a:ext cx="750330" cy="750330"/>
          </a:xfrm>
          <a:prstGeom prst="ellipse">
            <a:avLst/>
          </a:prstGeom>
          <a:solidFill>
            <a:schemeClr val="accent1"/>
          </a:solidFill>
          <a:ln w="88900">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0" name="Group 19">
            <a:extLst>
              <a:ext uri="{FF2B5EF4-FFF2-40B4-BE49-F238E27FC236}">
                <a16:creationId xmlns:a16="http://schemas.microsoft.com/office/drawing/2014/main" id="{102E3A4A-7BEF-4402-A3C8-3D01182D5772}"/>
              </a:ext>
            </a:extLst>
          </p:cNvPr>
          <p:cNvGrpSpPr/>
          <p:nvPr/>
        </p:nvGrpSpPr>
        <p:grpSpPr>
          <a:xfrm>
            <a:off x="8034090" y="5111310"/>
            <a:ext cx="1657656" cy="1080120"/>
            <a:chOff x="8034090" y="5111310"/>
            <a:chExt cx="1657656" cy="1080120"/>
          </a:xfrm>
        </p:grpSpPr>
        <p:sp>
          <p:nvSpPr>
            <p:cNvPr id="48" name="Dowolny kształt 16">
              <a:extLst>
                <a:ext uri="{FF2B5EF4-FFF2-40B4-BE49-F238E27FC236}">
                  <a16:creationId xmlns:a16="http://schemas.microsoft.com/office/drawing/2014/main" id="{11667537-AF72-49E8-9807-2C3AA183EDA1}"/>
                </a:ext>
              </a:extLst>
            </p:cNvPr>
            <p:cNvSpPr/>
            <p:nvPr/>
          </p:nvSpPr>
          <p:spPr>
            <a:xfrm>
              <a:off x="8034090"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88C43B"/>
                  </a:solidFill>
                  <a:effectLst/>
                  <a:uLnTx/>
                  <a:uFillTx/>
                  <a:latin typeface="Calibri"/>
                  <a:ea typeface="+mn-ea"/>
                  <a:cs typeface="+mn-cs"/>
                </a:rPr>
                <a:t>Header 5</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70" name="Łącznik prosty 69">
              <a:extLst>
                <a:ext uri="{FF2B5EF4-FFF2-40B4-BE49-F238E27FC236}">
                  <a16:creationId xmlns:a16="http://schemas.microsoft.com/office/drawing/2014/main" id="{4004BD32-5A8C-46F2-86B6-7DCDAECB82DE}"/>
                </a:ext>
              </a:extLst>
            </p:cNvPr>
            <p:cNvCxnSpPr>
              <a:cxnSpLocks/>
            </p:cNvCxnSpPr>
            <p:nvPr/>
          </p:nvCxnSpPr>
          <p:spPr>
            <a:xfrm>
              <a:off x="8034090" y="6191430"/>
              <a:ext cx="1657656" cy="0"/>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6111932D-7EC7-4416-A2E7-10E6B20D21CB}"/>
              </a:ext>
            </a:extLst>
          </p:cNvPr>
          <p:cNvGrpSpPr/>
          <p:nvPr/>
        </p:nvGrpSpPr>
        <p:grpSpPr>
          <a:xfrm>
            <a:off x="8621827" y="2260456"/>
            <a:ext cx="490538" cy="2559738"/>
            <a:chOff x="8626589" y="2260456"/>
            <a:chExt cx="478560" cy="2559738"/>
          </a:xfrm>
        </p:grpSpPr>
        <p:sp>
          <p:nvSpPr>
            <p:cNvPr id="79" name="Dowolny kształt: kształt 78">
              <a:extLst>
                <a:ext uri="{FF2B5EF4-FFF2-40B4-BE49-F238E27FC236}">
                  <a16:creationId xmlns:a16="http://schemas.microsoft.com/office/drawing/2014/main" id="{8A96CA23-E629-4939-9E76-1502337F9E44}"/>
                </a:ext>
              </a:extLst>
            </p:cNvPr>
            <p:cNvSpPr/>
            <p:nvPr/>
          </p:nvSpPr>
          <p:spPr>
            <a:xfrm>
              <a:off x="8626589"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0" name="Rectangle: Top Corners Rounded 2">
              <a:extLst>
                <a:ext uri="{FF2B5EF4-FFF2-40B4-BE49-F238E27FC236}">
                  <a16:creationId xmlns:a16="http://schemas.microsoft.com/office/drawing/2014/main" id="{98CEC7F8-306D-4EFC-B016-8555EC6D5563}"/>
                </a:ext>
              </a:extLst>
            </p:cNvPr>
            <p:cNvSpPr/>
            <p:nvPr/>
          </p:nvSpPr>
          <p:spPr>
            <a:xfrm rot="10800000" flipH="1">
              <a:off x="8715127" y="4437108"/>
              <a:ext cx="301484" cy="353558"/>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01" name="Owal 100">
            <a:extLst>
              <a:ext uri="{FF2B5EF4-FFF2-40B4-BE49-F238E27FC236}">
                <a16:creationId xmlns:a16="http://schemas.microsoft.com/office/drawing/2014/main" id="{48874051-15CA-4A58-826D-56C2A5FA3D21}"/>
              </a:ext>
            </a:extLst>
          </p:cNvPr>
          <p:cNvSpPr/>
          <p:nvPr/>
        </p:nvSpPr>
        <p:spPr>
          <a:xfrm flipH="1">
            <a:off x="8493931" y="1173128"/>
            <a:ext cx="750330" cy="750330"/>
          </a:xfrm>
          <a:prstGeom prst="ellipse">
            <a:avLst/>
          </a:prstGeom>
          <a:solidFill>
            <a:schemeClr val="accent6"/>
          </a:solidFill>
          <a:ln w="88900">
            <a:solidFill>
              <a:schemeClr val="accent6">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1" name="Group 20">
            <a:extLst>
              <a:ext uri="{FF2B5EF4-FFF2-40B4-BE49-F238E27FC236}">
                <a16:creationId xmlns:a16="http://schemas.microsoft.com/office/drawing/2014/main" id="{C86FD65E-8F27-473D-91AD-1A1CA9223E21}"/>
              </a:ext>
            </a:extLst>
          </p:cNvPr>
          <p:cNvGrpSpPr/>
          <p:nvPr/>
        </p:nvGrpSpPr>
        <p:grpSpPr>
          <a:xfrm>
            <a:off x="9891503" y="5111310"/>
            <a:ext cx="1657656" cy="1080120"/>
            <a:chOff x="9891503" y="5111310"/>
            <a:chExt cx="1657656" cy="1080120"/>
          </a:xfrm>
        </p:grpSpPr>
        <p:sp>
          <p:nvSpPr>
            <p:cNvPr id="54" name="Dowolny kształt 16">
              <a:extLst>
                <a:ext uri="{FF2B5EF4-FFF2-40B4-BE49-F238E27FC236}">
                  <a16:creationId xmlns:a16="http://schemas.microsoft.com/office/drawing/2014/main" id="{A480C85D-25A1-4F5C-B597-17942C302D85}"/>
                </a:ext>
              </a:extLst>
            </p:cNvPr>
            <p:cNvSpPr/>
            <p:nvPr/>
          </p:nvSpPr>
          <p:spPr>
            <a:xfrm>
              <a:off x="9891503"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1790A6"/>
                  </a:solidFill>
                  <a:effectLst/>
                  <a:uLnTx/>
                  <a:uFillTx/>
                  <a:latin typeface="Calibri"/>
                  <a:ea typeface="+mn-ea"/>
                  <a:cs typeface="+mn-cs"/>
                </a:rPr>
                <a:t>Header 6</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69" name="Łącznik prosty 68">
              <a:extLst>
                <a:ext uri="{FF2B5EF4-FFF2-40B4-BE49-F238E27FC236}">
                  <a16:creationId xmlns:a16="http://schemas.microsoft.com/office/drawing/2014/main" id="{B9C8E8ED-ADA2-4409-8020-C3F099EDD4CA}"/>
                </a:ext>
              </a:extLst>
            </p:cNvPr>
            <p:cNvCxnSpPr>
              <a:cxnSpLocks/>
            </p:cNvCxnSpPr>
            <p:nvPr/>
          </p:nvCxnSpPr>
          <p:spPr>
            <a:xfrm>
              <a:off x="9891503" y="6191430"/>
              <a:ext cx="1657656" cy="0"/>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ABF9DFA2-D464-4378-9F92-5582EC6AB801}"/>
              </a:ext>
            </a:extLst>
          </p:cNvPr>
          <p:cNvGrpSpPr/>
          <p:nvPr/>
        </p:nvGrpSpPr>
        <p:grpSpPr>
          <a:xfrm>
            <a:off x="10480109" y="2260456"/>
            <a:ext cx="490538" cy="2559738"/>
            <a:chOff x="10484871" y="2260456"/>
            <a:chExt cx="478560" cy="2559738"/>
          </a:xfrm>
        </p:grpSpPr>
        <p:sp>
          <p:nvSpPr>
            <p:cNvPr id="64" name="Dowolny kształt: kształt 63">
              <a:extLst>
                <a:ext uri="{FF2B5EF4-FFF2-40B4-BE49-F238E27FC236}">
                  <a16:creationId xmlns:a16="http://schemas.microsoft.com/office/drawing/2014/main" id="{DB733F28-52E9-4AEF-A7D4-0E350CEA0257}"/>
                </a:ext>
              </a:extLst>
            </p:cNvPr>
            <p:cNvSpPr/>
            <p:nvPr/>
          </p:nvSpPr>
          <p:spPr>
            <a:xfrm>
              <a:off x="10484871"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5" name="Rectangle: Top Corners Rounded 2">
              <a:extLst>
                <a:ext uri="{FF2B5EF4-FFF2-40B4-BE49-F238E27FC236}">
                  <a16:creationId xmlns:a16="http://schemas.microsoft.com/office/drawing/2014/main" id="{3424FE3D-1FBA-41DB-BC44-11119AE7FA53}"/>
                </a:ext>
              </a:extLst>
            </p:cNvPr>
            <p:cNvSpPr/>
            <p:nvPr/>
          </p:nvSpPr>
          <p:spPr>
            <a:xfrm rot="10800000" flipH="1">
              <a:off x="10573408" y="4437107"/>
              <a:ext cx="301485" cy="353559"/>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02" name="Owal 101">
            <a:extLst>
              <a:ext uri="{FF2B5EF4-FFF2-40B4-BE49-F238E27FC236}">
                <a16:creationId xmlns:a16="http://schemas.microsoft.com/office/drawing/2014/main" id="{B43C0207-143F-4F75-8210-2339C9372E2D}"/>
              </a:ext>
            </a:extLst>
          </p:cNvPr>
          <p:cNvSpPr/>
          <p:nvPr/>
        </p:nvSpPr>
        <p:spPr>
          <a:xfrm flipH="1">
            <a:off x="10352961" y="1173128"/>
            <a:ext cx="750330" cy="750330"/>
          </a:xfrm>
          <a:prstGeom prst="ellipse">
            <a:avLst/>
          </a:prstGeom>
          <a:solidFill>
            <a:schemeClr val="accent4"/>
          </a:solidFill>
          <a:ln w="88900">
            <a:solidFill>
              <a:schemeClr val="accent4">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8EDDAB32-D936-4726-8E79-400765C5177A}"/>
              </a:ext>
            </a:extLst>
          </p:cNvPr>
          <p:cNvGrpSpPr/>
          <p:nvPr/>
        </p:nvGrpSpPr>
        <p:grpSpPr>
          <a:xfrm>
            <a:off x="604439" y="5111310"/>
            <a:ext cx="1657656" cy="1080120"/>
            <a:chOff x="604439" y="5111310"/>
            <a:chExt cx="1657656" cy="1080120"/>
          </a:xfrm>
        </p:grpSpPr>
        <p:sp>
          <p:nvSpPr>
            <p:cNvPr id="53" name="Dowolny kształt 16">
              <a:extLst>
                <a:ext uri="{FF2B5EF4-FFF2-40B4-BE49-F238E27FC236}">
                  <a16:creationId xmlns:a16="http://schemas.microsoft.com/office/drawing/2014/main" id="{21CF6C3F-F082-42B3-A37E-95217DC23A34}"/>
                </a:ext>
              </a:extLst>
            </p:cNvPr>
            <p:cNvSpPr/>
            <p:nvPr/>
          </p:nvSpPr>
          <p:spPr>
            <a:xfrm>
              <a:off x="604439" y="5111310"/>
              <a:ext cx="1657656" cy="983432"/>
            </a:xfrm>
            <a:custGeom>
              <a:avLst/>
              <a:gdLst>
                <a:gd name="connsiteX0" fmla="*/ 0 w 3655200"/>
                <a:gd name="connsiteY0" fmla="*/ 0 h 2193120"/>
                <a:gd name="connsiteX1" fmla="*/ 3655200 w 3655200"/>
                <a:gd name="connsiteY1" fmla="*/ 0 h 2193120"/>
                <a:gd name="connsiteX2" fmla="*/ 3655200 w 3655200"/>
                <a:gd name="connsiteY2" fmla="*/ 2193120 h 2193120"/>
                <a:gd name="connsiteX3" fmla="*/ 0 w 3655200"/>
                <a:gd name="connsiteY3" fmla="*/ 2193120 h 2193120"/>
                <a:gd name="connsiteX4" fmla="*/ 0 w 3655200"/>
                <a:gd name="connsiteY4" fmla="*/ 0 h 219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200" h="2193120">
                  <a:moveTo>
                    <a:pt x="0" y="0"/>
                  </a:moveTo>
                  <a:lnTo>
                    <a:pt x="3655200" y="0"/>
                  </a:lnTo>
                  <a:lnTo>
                    <a:pt x="3655200" y="2193120"/>
                  </a:lnTo>
                  <a:lnTo>
                    <a:pt x="0" y="2193120"/>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800" b="1" i="0" u="none" strike="noStrike" kern="1200" cap="none" spc="0" normalizeH="0" baseline="0" noProof="0" dirty="0">
                  <a:ln>
                    <a:noFill/>
                  </a:ln>
                  <a:solidFill>
                    <a:srgbClr val="06B3F9"/>
                  </a:solidFill>
                  <a:effectLst/>
                  <a:uLnTx/>
                  <a:uFillTx/>
                  <a:latin typeface="Calibri"/>
                  <a:ea typeface="+mn-ea"/>
                  <a:cs typeface="+mn-cs"/>
                </a:rPr>
                <a:t>Header 1</a:t>
              </a:r>
            </a:p>
            <a:p>
              <a:pPr marL="0" marR="0" lvl="0" indent="0" algn="ctr" defTabSz="1511300"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Write your text here. Add your description of an item.</a:t>
              </a:r>
            </a:p>
          </p:txBody>
        </p:sp>
        <p:cxnSp>
          <p:nvCxnSpPr>
            <p:cNvPr id="68" name="Łącznik prosty 67">
              <a:extLst>
                <a:ext uri="{FF2B5EF4-FFF2-40B4-BE49-F238E27FC236}">
                  <a16:creationId xmlns:a16="http://schemas.microsoft.com/office/drawing/2014/main" id="{93F7318A-D51A-40D4-A4D9-AC2BA463C3D9}"/>
                </a:ext>
              </a:extLst>
            </p:cNvPr>
            <p:cNvCxnSpPr>
              <a:cxnSpLocks/>
            </p:cNvCxnSpPr>
            <p:nvPr/>
          </p:nvCxnSpPr>
          <p:spPr>
            <a:xfrm>
              <a:off x="604439" y="6191430"/>
              <a:ext cx="1657656" cy="0"/>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C5968CB3-5BDD-4D01-A478-C4F3A89E3DEA}"/>
              </a:ext>
            </a:extLst>
          </p:cNvPr>
          <p:cNvGrpSpPr/>
          <p:nvPr/>
        </p:nvGrpSpPr>
        <p:grpSpPr>
          <a:xfrm>
            <a:off x="1190625" y="2260456"/>
            <a:ext cx="490538" cy="2559738"/>
            <a:chOff x="1193461" y="2260456"/>
            <a:chExt cx="478560" cy="2559738"/>
          </a:xfrm>
        </p:grpSpPr>
        <p:sp>
          <p:nvSpPr>
            <p:cNvPr id="95" name="Dowolny kształt: kształt 94">
              <a:extLst>
                <a:ext uri="{FF2B5EF4-FFF2-40B4-BE49-F238E27FC236}">
                  <a16:creationId xmlns:a16="http://schemas.microsoft.com/office/drawing/2014/main" id="{3DD8EC0E-16D7-4155-8251-3B844541A1FF}"/>
                </a:ext>
              </a:extLst>
            </p:cNvPr>
            <p:cNvSpPr/>
            <p:nvPr/>
          </p:nvSpPr>
          <p:spPr>
            <a:xfrm>
              <a:off x="1193461" y="2260456"/>
              <a:ext cx="478560" cy="2559738"/>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noFill/>
            <a:ln w="254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6" name="Rectangle: Top Corners Rounded 2">
              <a:extLst>
                <a:ext uri="{FF2B5EF4-FFF2-40B4-BE49-F238E27FC236}">
                  <a16:creationId xmlns:a16="http://schemas.microsoft.com/office/drawing/2014/main" id="{FD438769-C740-4B8C-8D7A-7474E69E368F}"/>
                </a:ext>
              </a:extLst>
            </p:cNvPr>
            <p:cNvSpPr/>
            <p:nvPr/>
          </p:nvSpPr>
          <p:spPr>
            <a:xfrm rot="10800000" flipH="1">
              <a:off x="1281999" y="4437111"/>
              <a:ext cx="301484" cy="353555"/>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03" name="Owal 102">
            <a:extLst>
              <a:ext uri="{FF2B5EF4-FFF2-40B4-BE49-F238E27FC236}">
                <a16:creationId xmlns:a16="http://schemas.microsoft.com/office/drawing/2014/main" id="{CC436B21-1D07-4932-A2DD-4CCA11C5A811}"/>
              </a:ext>
            </a:extLst>
          </p:cNvPr>
          <p:cNvSpPr/>
          <p:nvPr/>
        </p:nvSpPr>
        <p:spPr>
          <a:xfrm flipH="1">
            <a:off x="1057809" y="1173128"/>
            <a:ext cx="750330" cy="750330"/>
          </a:xfrm>
          <a:prstGeom prst="ellipse">
            <a:avLst/>
          </a:prstGeom>
          <a:solidFill>
            <a:schemeClr val="accent1"/>
          </a:solidFill>
          <a:ln w="88900">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4" name="Freeform 31">
            <a:extLst>
              <a:ext uri="{FF2B5EF4-FFF2-40B4-BE49-F238E27FC236}">
                <a16:creationId xmlns:a16="http://schemas.microsoft.com/office/drawing/2014/main" id="{B064547E-A5FD-4DE9-B259-AA0DD66DDD80}"/>
              </a:ext>
            </a:extLst>
          </p:cNvPr>
          <p:cNvSpPr>
            <a:spLocks noChangeAspect="1" noEditPoints="1"/>
          </p:cNvSpPr>
          <p:nvPr/>
        </p:nvSpPr>
        <p:spPr bwMode="auto">
          <a:xfrm>
            <a:off x="8672807" y="1285901"/>
            <a:ext cx="392578" cy="524784"/>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5" name="Freeform 14">
            <a:extLst>
              <a:ext uri="{FF2B5EF4-FFF2-40B4-BE49-F238E27FC236}">
                <a16:creationId xmlns:a16="http://schemas.microsoft.com/office/drawing/2014/main" id="{14EA87BB-1311-4FD5-9A79-6A199994E795}"/>
              </a:ext>
            </a:extLst>
          </p:cNvPr>
          <p:cNvSpPr>
            <a:spLocks noChangeAspect="1" noEditPoints="1"/>
          </p:cNvSpPr>
          <p:nvPr/>
        </p:nvSpPr>
        <p:spPr bwMode="auto">
          <a:xfrm>
            <a:off x="6827150" y="1302397"/>
            <a:ext cx="365832" cy="491792"/>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6" name="Freeform 29">
            <a:extLst>
              <a:ext uri="{FF2B5EF4-FFF2-40B4-BE49-F238E27FC236}">
                <a16:creationId xmlns:a16="http://schemas.microsoft.com/office/drawing/2014/main" id="{C1FA0092-EFBF-4F2C-8095-6942F25531A7}"/>
              </a:ext>
            </a:extLst>
          </p:cNvPr>
          <p:cNvSpPr>
            <a:spLocks noChangeAspect="1" noEditPoints="1"/>
          </p:cNvSpPr>
          <p:nvPr/>
        </p:nvSpPr>
        <p:spPr bwMode="auto">
          <a:xfrm>
            <a:off x="3015072" y="1363461"/>
            <a:ext cx="553868" cy="369664"/>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7" name="Freeform 38">
            <a:extLst>
              <a:ext uri="{FF2B5EF4-FFF2-40B4-BE49-F238E27FC236}">
                <a16:creationId xmlns:a16="http://schemas.microsoft.com/office/drawing/2014/main" id="{C7040AC4-5226-4FB6-A2B8-91B3CFC9E763}"/>
              </a:ext>
            </a:extLst>
          </p:cNvPr>
          <p:cNvSpPr>
            <a:spLocks noChangeAspect="1" noEditPoints="1"/>
          </p:cNvSpPr>
          <p:nvPr/>
        </p:nvSpPr>
        <p:spPr bwMode="auto">
          <a:xfrm>
            <a:off x="1198178" y="1311064"/>
            <a:ext cx="469592" cy="474458"/>
          </a:xfrm>
          <a:custGeom>
            <a:avLst/>
            <a:gdLst>
              <a:gd name="T0" fmla="*/ 38 w 277"/>
              <a:gd name="T1" fmla="*/ 174 h 279"/>
              <a:gd name="T2" fmla="*/ 99 w 277"/>
              <a:gd name="T3" fmla="*/ 164 h 279"/>
              <a:gd name="T4" fmla="*/ 149 w 277"/>
              <a:gd name="T5" fmla="*/ 182 h 279"/>
              <a:gd name="T6" fmla="*/ 222 w 277"/>
              <a:gd name="T7" fmla="*/ 199 h 279"/>
              <a:gd name="T8" fmla="*/ 188 w 277"/>
              <a:gd name="T9" fmla="*/ 216 h 279"/>
              <a:gd name="T10" fmla="*/ 142 w 277"/>
              <a:gd name="T11" fmla="*/ 216 h 279"/>
              <a:gd name="T12" fmla="*/ 191 w 277"/>
              <a:gd name="T13" fmla="*/ 236 h 279"/>
              <a:gd name="T14" fmla="*/ 251 w 277"/>
              <a:gd name="T15" fmla="*/ 216 h 279"/>
              <a:gd name="T16" fmla="*/ 273 w 277"/>
              <a:gd name="T17" fmla="*/ 214 h 279"/>
              <a:gd name="T18" fmla="*/ 270 w 277"/>
              <a:gd name="T19" fmla="*/ 232 h 279"/>
              <a:gd name="T20" fmla="*/ 220 w 277"/>
              <a:gd name="T21" fmla="*/ 266 h 279"/>
              <a:gd name="T22" fmla="*/ 137 w 277"/>
              <a:gd name="T23" fmla="*/ 272 h 279"/>
              <a:gd name="T24" fmla="*/ 56 w 277"/>
              <a:gd name="T25" fmla="*/ 239 h 279"/>
              <a:gd name="T26" fmla="*/ 38 w 277"/>
              <a:gd name="T27" fmla="*/ 237 h 279"/>
              <a:gd name="T28" fmla="*/ 38 w 277"/>
              <a:gd name="T29" fmla="*/ 174 h 279"/>
              <a:gd name="T30" fmla="*/ 26 w 277"/>
              <a:gd name="T31" fmla="*/ 162 h 279"/>
              <a:gd name="T32" fmla="*/ 0 w 277"/>
              <a:gd name="T33" fmla="*/ 162 h 279"/>
              <a:gd name="T34" fmla="*/ 0 w 277"/>
              <a:gd name="T35" fmla="*/ 246 h 279"/>
              <a:gd name="T36" fmla="*/ 26 w 277"/>
              <a:gd name="T37" fmla="*/ 246 h 279"/>
              <a:gd name="T38" fmla="*/ 213 w 277"/>
              <a:gd name="T39" fmla="*/ 0 h 279"/>
              <a:gd name="T40" fmla="*/ 112 w 277"/>
              <a:gd name="T41" fmla="*/ 0 h 279"/>
              <a:gd name="T42" fmla="*/ 214 w 277"/>
              <a:gd name="T43" fmla="*/ 0 h 279"/>
              <a:gd name="T44" fmla="*/ 177 w 277"/>
              <a:gd name="T45" fmla="*/ 33 h 279"/>
              <a:gd name="T46" fmla="*/ 177 w 277"/>
              <a:gd name="T47" fmla="*/ 135 h 279"/>
              <a:gd name="T48" fmla="*/ 213 w 277"/>
              <a:gd name="T49" fmla="*/ 101 h 279"/>
              <a:gd name="T50" fmla="*/ 213 w 277"/>
              <a:gd name="T51" fmla="*/ 0 h 279"/>
              <a:gd name="T52" fmla="*/ 75 w 277"/>
              <a:gd name="T53" fmla="*/ 33 h 279"/>
              <a:gd name="T54" fmla="*/ 112 w 277"/>
              <a:gd name="T55" fmla="*/ 0 h 279"/>
              <a:gd name="T56" fmla="*/ 177 w 277"/>
              <a:gd name="T57" fmla="*/ 33 h 279"/>
              <a:gd name="T58" fmla="*/ 76 w 277"/>
              <a:gd name="T59" fmla="*/ 33 h 279"/>
              <a:gd name="T60" fmla="*/ 76 w 277"/>
              <a:gd name="T61" fmla="*/ 135 h 279"/>
              <a:gd name="T62" fmla="*/ 177 w 277"/>
              <a:gd name="T63" fmla="*/ 135 h 279"/>
              <a:gd name="T64" fmla="*/ 177 w 277"/>
              <a:gd name="T65" fmla="*/ 56 h 279"/>
              <a:gd name="T66" fmla="*/ 107 w 277"/>
              <a:gd name="T67" fmla="*/ 35 h 279"/>
              <a:gd name="T68" fmla="*/ 107 w 277"/>
              <a:gd name="T69" fmla="*/ 85 h 279"/>
              <a:gd name="T70" fmla="*/ 128 w 277"/>
              <a:gd name="T71" fmla="*/ 76 h 279"/>
              <a:gd name="T72" fmla="*/ 147 w 277"/>
              <a:gd name="T73" fmla="*/ 85 h 279"/>
              <a:gd name="T74" fmla="*/ 147 w 277"/>
              <a:gd name="T75" fmla="*/ 3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279">
                <a:moveTo>
                  <a:pt x="38" y="174"/>
                </a:moveTo>
                <a:cubicBezTo>
                  <a:pt x="38" y="174"/>
                  <a:pt x="72" y="157"/>
                  <a:pt x="99" y="164"/>
                </a:cubicBezTo>
                <a:cubicBezTo>
                  <a:pt x="126" y="171"/>
                  <a:pt x="131" y="175"/>
                  <a:pt x="149" y="182"/>
                </a:cubicBezTo>
                <a:cubicBezTo>
                  <a:pt x="170" y="190"/>
                  <a:pt x="218" y="185"/>
                  <a:pt x="222" y="199"/>
                </a:cubicBezTo>
                <a:cubicBezTo>
                  <a:pt x="224" y="210"/>
                  <a:pt x="209" y="221"/>
                  <a:pt x="188" y="216"/>
                </a:cubicBezTo>
                <a:cubicBezTo>
                  <a:pt x="173" y="213"/>
                  <a:pt x="146" y="214"/>
                  <a:pt x="142" y="216"/>
                </a:cubicBezTo>
                <a:cubicBezTo>
                  <a:pt x="142" y="216"/>
                  <a:pt x="169" y="235"/>
                  <a:pt x="191" y="236"/>
                </a:cubicBezTo>
                <a:cubicBezTo>
                  <a:pt x="214" y="237"/>
                  <a:pt x="240" y="224"/>
                  <a:pt x="251" y="216"/>
                </a:cubicBezTo>
                <a:cubicBezTo>
                  <a:pt x="260" y="210"/>
                  <a:pt x="269" y="210"/>
                  <a:pt x="273" y="214"/>
                </a:cubicBezTo>
                <a:cubicBezTo>
                  <a:pt x="277" y="218"/>
                  <a:pt x="277" y="225"/>
                  <a:pt x="270" y="232"/>
                </a:cubicBezTo>
                <a:cubicBezTo>
                  <a:pt x="264" y="238"/>
                  <a:pt x="231" y="261"/>
                  <a:pt x="220" y="266"/>
                </a:cubicBezTo>
                <a:cubicBezTo>
                  <a:pt x="211" y="271"/>
                  <a:pt x="155" y="279"/>
                  <a:pt x="137" y="272"/>
                </a:cubicBezTo>
                <a:cubicBezTo>
                  <a:pt x="121" y="266"/>
                  <a:pt x="68" y="243"/>
                  <a:pt x="56" y="239"/>
                </a:cubicBezTo>
                <a:cubicBezTo>
                  <a:pt x="50" y="237"/>
                  <a:pt x="38" y="237"/>
                  <a:pt x="38" y="237"/>
                </a:cubicBezTo>
                <a:lnTo>
                  <a:pt x="38" y="174"/>
                </a:lnTo>
                <a:close/>
                <a:moveTo>
                  <a:pt x="26" y="162"/>
                </a:moveTo>
                <a:cubicBezTo>
                  <a:pt x="0" y="162"/>
                  <a:pt x="0" y="162"/>
                  <a:pt x="0" y="162"/>
                </a:cubicBezTo>
                <a:cubicBezTo>
                  <a:pt x="0" y="246"/>
                  <a:pt x="0" y="246"/>
                  <a:pt x="0" y="246"/>
                </a:cubicBezTo>
                <a:cubicBezTo>
                  <a:pt x="26" y="246"/>
                  <a:pt x="26" y="246"/>
                  <a:pt x="26" y="246"/>
                </a:cubicBezTo>
                <a:moveTo>
                  <a:pt x="213" y="0"/>
                </a:moveTo>
                <a:cubicBezTo>
                  <a:pt x="112" y="0"/>
                  <a:pt x="112" y="0"/>
                  <a:pt x="112" y="0"/>
                </a:cubicBezTo>
                <a:moveTo>
                  <a:pt x="214" y="0"/>
                </a:moveTo>
                <a:cubicBezTo>
                  <a:pt x="177" y="33"/>
                  <a:pt x="177" y="33"/>
                  <a:pt x="177" y="33"/>
                </a:cubicBezTo>
                <a:moveTo>
                  <a:pt x="177" y="135"/>
                </a:moveTo>
                <a:cubicBezTo>
                  <a:pt x="213" y="101"/>
                  <a:pt x="213" y="101"/>
                  <a:pt x="213" y="101"/>
                </a:cubicBezTo>
                <a:cubicBezTo>
                  <a:pt x="213" y="0"/>
                  <a:pt x="213" y="0"/>
                  <a:pt x="213" y="0"/>
                </a:cubicBezTo>
                <a:moveTo>
                  <a:pt x="75" y="33"/>
                </a:moveTo>
                <a:cubicBezTo>
                  <a:pt x="112" y="0"/>
                  <a:pt x="112" y="0"/>
                  <a:pt x="112" y="0"/>
                </a:cubicBezTo>
                <a:moveTo>
                  <a:pt x="177" y="33"/>
                </a:moveTo>
                <a:cubicBezTo>
                  <a:pt x="76" y="33"/>
                  <a:pt x="76" y="33"/>
                  <a:pt x="76" y="33"/>
                </a:cubicBezTo>
                <a:cubicBezTo>
                  <a:pt x="76" y="135"/>
                  <a:pt x="76" y="135"/>
                  <a:pt x="76" y="135"/>
                </a:cubicBezTo>
                <a:cubicBezTo>
                  <a:pt x="177" y="135"/>
                  <a:pt x="177" y="135"/>
                  <a:pt x="177" y="135"/>
                </a:cubicBezTo>
                <a:cubicBezTo>
                  <a:pt x="177" y="56"/>
                  <a:pt x="177" y="56"/>
                  <a:pt x="177" y="56"/>
                </a:cubicBezTo>
                <a:moveTo>
                  <a:pt x="107" y="35"/>
                </a:moveTo>
                <a:cubicBezTo>
                  <a:pt x="107" y="85"/>
                  <a:pt x="107" y="85"/>
                  <a:pt x="107" y="85"/>
                </a:cubicBezTo>
                <a:cubicBezTo>
                  <a:pt x="128" y="76"/>
                  <a:pt x="128" y="76"/>
                  <a:pt x="128" y="76"/>
                </a:cubicBezTo>
                <a:cubicBezTo>
                  <a:pt x="147" y="85"/>
                  <a:pt x="147" y="85"/>
                  <a:pt x="147" y="85"/>
                </a:cubicBezTo>
                <a:cubicBezTo>
                  <a:pt x="147" y="35"/>
                  <a:pt x="147" y="35"/>
                  <a:pt x="147" y="35"/>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8" name="Freeform 84">
            <a:extLst>
              <a:ext uri="{FF2B5EF4-FFF2-40B4-BE49-F238E27FC236}">
                <a16:creationId xmlns:a16="http://schemas.microsoft.com/office/drawing/2014/main" id="{675F44DA-37A9-4B03-B4A1-3986B3013930}"/>
              </a:ext>
            </a:extLst>
          </p:cNvPr>
          <p:cNvSpPr>
            <a:spLocks noChangeAspect="1" noEditPoints="1"/>
          </p:cNvSpPr>
          <p:nvPr/>
        </p:nvSpPr>
        <p:spPr bwMode="auto">
          <a:xfrm>
            <a:off x="4982621" y="1295023"/>
            <a:ext cx="336830" cy="506540"/>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9" name="Freeform 30">
            <a:extLst>
              <a:ext uri="{FF2B5EF4-FFF2-40B4-BE49-F238E27FC236}">
                <a16:creationId xmlns:a16="http://schemas.microsoft.com/office/drawing/2014/main" id="{AFFDE5AC-8787-444F-A0C7-95F6241906EB}"/>
              </a:ext>
            </a:extLst>
          </p:cNvPr>
          <p:cNvSpPr>
            <a:spLocks noChangeAspect="1" noEditPoints="1"/>
          </p:cNvSpPr>
          <p:nvPr/>
        </p:nvSpPr>
        <p:spPr bwMode="auto">
          <a:xfrm>
            <a:off x="10512117" y="1293928"/>
            <a:ext cx="432018" cy="508730"/>
          </a:xfrm>
          <a:custGeom>
            <a:avLst/>
            <a:gdLst>
              <a:gd name="T0" fmla="*/ 32 w 227"/>
              <a:gd name="T1" fmla="*/ 170 h 267"/>
              <a:gd name="T2" fmla="*/ 100 w 227"/>
              <a:gd name="T3" fmla="*/ 0 h 267"/>
              <a:gd name="T4" fmla="*/ 199 w 227"/>
              <a:gd name="T5" fmla="*/ 109 h 267"/>
              <a:gd name="T6" fmla="*/ 214 w 227"/>
              <a:gd name="T7" fmla="*/ 168 h 267"/>
              <a:gd name="T8" fmla="*/ 200 w 227"/>
              <a:gd name="T9" fmla="*/ 180 h 267"/>
              <a:gd name="T10" fmla="*/ 197 w 227"/>
              <a:gd name="T11" fmla="*/ 188 h 267"/>
              <a:gd name="T12" fmla="*/ 198 w 227"/>
              <a:gd name="T13" fmla="*/ 195 h 267"/>
              <a:gd name="T14" fmla="*/ 197 w 227"/>
              <a:gd name="T15" fmla="*/ 209 h 267"/>
              <a:gd name="T16" fmla="*/ 150 w 227"/>
              <a:gd name="T17" fmla="*/ 227 h 267"/>
              <a:gd name="T18" fmla="*/ 145 w 227"/>
              <a:gd name="T19" fmla="*/ 76 h 267"/>
              <a:gd name="T20" fmla="*/ 136 w 227"/>
              <a:gd name="T21" fmla="*/ 72 h 267"/>
              <a:gd name="T22" fmla="*/ 133 w 227"/>
              <a:gd name="T23" fmla="*/ 59 h 267"/>
              <a:gd name="T24" fmla="*/ 137 w 227"/>
              <a:gd name="T25" fmla="*/ 49 h 267"/>
              <a:gd name="T26" fmla="*/ 126 w 227"/>
              <a:gd name="T27" fmla="*/ 43 h 267"/>
              <a:gd name="T28" fmla="*/ 115 w 227"/>
              <a:gd name="T29" fmla="*/ 48 h 267"/>
              <a:gd name="T30" fmla="*/ 105 w 227"/>
              <a:gd name="T31" fmla="*/ 41 h 267"/>
              <a:gd name="T32" fmla="*/ 101 w 227"/>
              <a:gd name="T33" fmla="*/ 32 h 267"/>
              <a:gd name="T34" fmla="*/ 89 w 227"/>
              <a:gd name="T35" fmla="*/ 35 h 267"/>
              <a:gd name="T36" fmla="*/ 85 w 227"/>
              <a:gd name="T37" fmla="*/ 45 h 267"/>
              <a:gd name="T38" fmla="*/ 73 w 227"/>
              <a:gd name="T39" fmla="*/ 47 h 267"/>
              <a:gd name="T40" fmla="*/ 63 w 227"/>
              <a:gd name="T41" fmla="*/ 43 h 267"/>
              <a:gd name="T42" fmla="*/ 57 w 227"/>
              <a:gd name="T43" fmla="*/ 54 h 267"/>
              <a:gd name="T44" fmla="*/ 62 w 227"/>
              <a:gd name="T45" fmla="*/ 64 h 267"/>
              <a:gd name="T46" fmla="*/ 55 w 227"/>
              <a:gd name="T47" fmla="*/ 75 h 267"/>
              <a:gd name="T48" fmla="*/ 46 w 227"/>
              <a:gd name="T49" fmla="*/ 79 h 267"/>
              <a:gd name="T50" fmla="*/ 49 w 227"/>
              <a:gd name="T51" fmla="*/ 91 h 267"/>
              <a:gd name="T52" fmla="*/ 59 w 227"/>
              <a:gd name="T53" fmla="*/ 95 h 267"/>
              <a:gd name="T54" fmla="*/ 61 w 227"/>
              <a:gd name="T55" fmla="*/ 108 h 267"/>
              <a:gd name="T56" fmla="*/ 57 w 227"/>
              <a:gd name="T57" fmla="*/ 117 h 267"/>
              <a:gd name="T58" fmla="*/ 68 w 227"/>
              <a:gd name="T59" fmla="*/ 123 h 267"/>
              <a:gd name="T60" fmla="*/ 78 w 227"/>
              <a:gd name="T61" fmla="*/ 119 h 267"/>
              <a:gd name="T62" fmla="*/ 89 w 227"/>
              <a:gd name="T63" fmla="*/ 126 h 267"/>
              <a:gd name="T64" fmla="*/ 93 w 227"/>
              <a:gd name="T65" fmla="*/ 134 h 267"/>
              <a:gd name="T66" fmla="*/ 105 w 227"/>
              <a:gd name="T67" fmla="*/ 131 h 267"/>
              <a:gd name="T68" fmla="*/ 109 w 227"/>
              <a:gd name="T69" fmla="*/ 122 h 267"/>
              <a:gd name="T70" fmla="*/ 121 w 227"/>
              <a:gd name="T71" fmla="*/ 120 h 267"/>
              <a:gd name="T72" fmla="*/ 131 w 227"/>
              <a:gd name="T73" fmla="*/ 123 h 267"/>
              <a:gd name="T74" fmla="*/ 137 w 227"/>
              <a:gd name="T75" fmla="*/ 112 h 267"/>
              <a:gd name="T76" fmla="*/ 133 w 227"/>
              <a:gd name="T77" fmla="*/ 103 h 267"/>
              <a:gd name="T78" fmla="*/ 140 w 227"/>
              <a:gd name="T79" fmla="*/ 92 h 267"/>
              <a:gd name="T80" fmla="*/ 148 w 227"/>
              <a:gd name="T81" fmla="*/ 88 h 267"/>
              <a:gd name="T82" fmla="*/ 145 w 227"/>
              <a:gd name="T83" fmla="*/ 76 h 267"/>
              <a:gd name="T84" fmla="*/ 97 w 227"/>
              <a:gd name="T85" fmla="*/ 68 h 267"/>
              <a:gd name="T86" fmla="*/ 97 w 227"/>
              <a:gd name="T87" fmla="*/ 9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7" h="267">
                <a:moveTo>
                  <a:pt x="35" y="267"/>
                </a:moveTo>
                <a:cubicBezTo>
                  <a:pt x="35" y="267"/>
                  <a:pt x="59" y="194"/>
                  <a:pt x="32" y="170"/>
                </a:cubicBezTo>
                <a:cubicBezTo>
                  <a:pt x="19" y="158"/>
                  <a:pt x="0" y="127"/>
                  <a:pt x="0" y="99"/>
                </a:cubicBezTo>
                <a:cubicBezTo>
                  <a:pt x="0" y="44"/>
                  <a:pt x="45" y="0"/>
                  <a:pt x="100" y="0"/>
                </a:cubicBezTo>
                <a:cubicBezTo>
                  <a:pt x="155" y="0"/>
                  <a:pt x="200" y="44"/>
                  <a:pt x="200" y="99"/>
                </a:cubicBezTo>
                <a:cubicBezTo>
                  <a:pt x="200" y="103"/>
                  <a:pt x="199" y="106"/>
                  <a:pt x="199" y="109"/>
                </a:cubicBezTo>
                <a:cubicBezTo>
                  <a:pt x="200" y="121"/>
                  <a:pt x="213" y="139"/>
                  <a:pt x="221" y="149"/>
                </a:cubicBezTo>
                <a:cubicBezTo>
                  <a:pt x="227" y="158"/>
                  <a:pt x="223" y="165"/>
                  <a:pt x="214" y="168"/>
                </a:cubicBezTo>
                <a:cubicBezTo>
                  <a:pt x="214" y="168"/>
                  <a:pt x="201" y="170"/>
                  <a:pt x="200" y="172"/>
                </a:cubicBezTo>
                <a:cubicBezTo>
                  <a:pt x="199" y="173"/>
                  <a:pt x="199" y="174"/>
                  <a:pt x="200" y="180"/>
                </a:cubicBezTo>
                <a:cubicBezTo>
                  <a:pt x="200" y="181"/>
                  <a:pt x="201" y="183"/>
                  <a:pt x="201" y="185"/>
                </a:cubicBezTo>
                <a:cubicBezTo>
                  <a:pt x="201" y="186"/>
                  <a:pt x="200" y="187"/>
                  <a:pt x="197" y="188"/>
                </a:cubicBezTo>
                <a:cubicBezTo>
                  <a:pt x="195" y="189"/>
                  <a:pt x="191" y="190"/>
                  <a:pt x="187" y="190"/>
                </a:cubicBezTo>
                <a:cubicBezTo>
                  <a:pt x="188" y="194"/>
                  <a:pt x="197" y="195"/>
                  <a:pt x="198" y="195"/>
                </a:cubicBezTo>
                <a:cubicBezTo>
                  <a:pt x="201" y="196"/>
                  <a:pt x="200" y="200"/>
                  <a:pt x="200" y="201"/>
                </a:cubicBezTo>
                <a:cubicBezTo>
                  <a:pt x="199" y="204"/>
                  <a:pt x="197" y="207"/>
                  <a:pt x="197" y="209"/>
                </a:cubicBezTo>
                <a:cubicBezTo>
                  <a:pt x="200" y="227"/>
                  <a:pt x="189" y="237"/>
                  <a:pt x="172" y="234"/>
                </a:cubicBezTo>
                <a:cubicBezTo>
                  <a:pt x="150" y="227"/>
                  <a:pt x="150" y="227"/>
                  <a:pt x="150" y="227"/>
                </a:cubicBezTo>
                <a:cubicBezTo>
                  <a:pt x="146" y="267"/>
                  <a:pt x="146" y="267"/>
                  <a:pt x="146" y="267"/>
                </a:cubicBezTo>
                <a:moveTo>
                  <a:pt x="145" y="76"/>
                </a:moveTo>
                <a:cubicBezTo>
                  <a:pt x="140" y="75"/>
                  <a:pt x="140" y="75"/>
                  <a:pt x="140" y="75"/>
                </a:cubicBezTo>
                <a:cubicBezTo>
                  <a:pt x="138" y="75"/>
                  <a:pt x="136" y="74"/>
                  <a:pt x="136" y="72"/>
                </a:cubicBezTo>
                <a:cubicBezTo>
                  <a:pt x="132" y="64"/>
                  <a:pt x="132" y="64"/>
                  <a:pt x="132" y="64"/>
                </a:cubicBezTo>
                <a:cubicBezTo>
                  <a:pt x="131" y="63"/>
                  <a:pt x="132" y="60"/>
                  <a:pt x="133" y="59"/>
                </a:cubicBezTo>
                <a:cubicBezTo>
                  <a:pt x="137" y="54"/>
                  <a:pt x="137" y="54"/>
                  <a:pt x="137" y="54"/>
                </a:cubicBezTo>
                <a:cubicBezTo>
                  <a:pt x="138" y="53"/>
                  <a:pt x="138" y="50"/>
                  <a:pt x="137" y="49"/>
                </a:cubicBezTo>
                <a:cubicBezTo>
                  <a:pt x="131" y="43"/>
                  <a:pt x="131" y="43"/>
                  <a:pt x="131" y="43"/>
                </a:cubicBezTo>
                <a:cubicBezTo>
                  <a:pt x="129" y="42"/>
                  <a:pt x="127" y="42"/>
                  <a:pt x="126" y="43"/>
                </a:cubicBezTo>
                <a:cubicBezTo>
                  <a:pt x="121" y="47"/>
                  <a:pt x="121" y="47"/>
                  <a:pt x="121" y="47"/>
                </a:cubicBezTo>
                <a:cubicBezTo>
                  <a:pt x="119" y="48"/>
                  <a:pt x="117" y="49"/>
                  <a:pt x="115" y="48"/>
                </a:cubicBezTo>
                <a:cubicBezTo>
                  <a:pt x="109" y="45"/>
                  <a:pt x="109" y="45"/>
                  <a:pt x="109" y="45"/>
                </a:cubicBezTo>
                <a:cubicBezTo>
                  <a:pt x="107" y="45"/>
                  <a:pt x="106" y="43"/>
                  <a:pt x="105" y="41"/>
                </a:cubicBezTo>
                <a:cubicBezTo>
                  <a:pt x="105" y="35"/>
                  <a:pt x="105" y="35"/>
                  <a:pt x="105" y="35"/>
                </a:cubicBezTo>
                <a:cubicBezTo>
                  <a:pt x="105" y="34"/>
                  <a:pt x="103" y="32"/>
                  <a:pt x="101" y="32"/>
                </a:cubicBezTo>
                <a:cubicBezTo>
                  <a:pt x="93" y="32"/>
                  <a:pt x="93" y="32"/>
                  <a:pt x="93" y="32"/>
                </a:cubicBezTo>
                <a:cubicBezTo>
                  <a:pt x="91" y="32"/>
                  <a:pt x="90" y="34"/>
                  <a:pt x="89" y="35"/>
                </a:cubicBezTo>
                <a:cubicBezTo>
                  <a:pt x="89" y="41"/>
                  <a:pt x="89" y="41"/>
                  <a:pt x="89" y="41"/>
                </a:cubicBezTo>
                <a:cubicBezTo>
                  <a:pt x="89" y="43"/>
                  <a:pt x="87" y="45"/>
                  <a:pt x="85" y="45"/>
                </a:cubicBezTo>
                <a:cubicBezTo>
                  <a:pt x="79" y="48"/>
                  <a:pt x="79" y="48"/>
                  <a:pt x="79" y="48"/>
                </a:cubicBezTo>
                <a:cubicBezTo>
                  <a:pt x="77" y="49"/>
                  <a:pt x="75" y="48"/>
                  <a:pt x="73" y="47"/>
                </a:cubicBezTo>
                <a:cubicBezTo>
                  <a:pt x="68" y="43"/>
                  <a:pt x="68" y="43"/>
                  <a:pt x="68" y="43"/>
                </a:cubicBezTo>
                <a:cubicBezTo>
                  <a:pt x="67" y="42"/>
                  <a:pt x="64" y="42"/>
                  <a:pt x="63" y="43"/>
                </a:cubicBezTo>
                <a:cubicBezTo>
                  <a:pt x="57" y="49"/>
                  <a:pt x="57" y="49"/>
                  <a:pt x="57" y="49"/>
                </a:cubicBezTo>
                <a:cubicBezTo>
                  <a:pt x="56" y="50"/>
                  <a:pt x="56" y="53"/>
                  <a:pt x="57" y="54"/>
                </a:cubicBezTo>
                <a:cubicBezTo>
                  <a:pt x="61" y="59"/>
                  <a:pt x="61" y="59"/>
                  <a:pt x="61" y="59"/>
                </a:cubicBezTo>
                <a:cubicBezTo>
                  <a:pt x="62" y="60"/>
                  <a:pt x="63" y="63"/>
                  <a:pt x="62" y="64"/>
                </a:cubicBezTo>
                <a:cubicBezTo>
                  <a:pt x="59" y="72"/>
                  <a:pt x="59" y="72"/>
                  <a:pt x="59" y="72"/>
                </a:cubicBezTo>
                <a:cubicBezTo>
                  <a:pt x="58" y="74"/>
                  <a:pt x="56" y="75"/>
                  <a:pt x="55" y="75"/>
                </a:cubicBezTo>
                <a:cubicBezTo>
                  <a:pt x="49" y="76"/>
                  <a:pt x="49" y="76"/>
                  <a:pt x="49" y="76"/>
                </a:cubicBezTo>
                <a:cubicBezTo>
                  <a:pt x="47" y="76"/>
                  <a:pt x="46" y="78"/>
                  <a:pt x="46" y="79"/>
                </a:cubicBezTo>
                <a:cubicBezTo>
                  <a:pt x="46" y="88"/>
                  <a:pt x="46" y="88"/>
                  <a:pt x="46" y="88"/>
                </a:cubicBezTo>
                <a:cubicBezTo>
                  <a:pt x="46" y="90"/>
                  <a:pt x="47" y="91"/>
                  <a:pt x="49" y="91"/>
                </a:cubicBezTo>
                <a:cubicBezTo>
                  <a:pt x="55" y="92"/>
                  <a:pt x="55" y="92"/>
                  <a:pt x="55" y="92"/>
                </a:cubicBezTo>
                <a:cubicBezTo>
                  <a:pt x="56" y="92"/>
                  <a:pt x="58" y="94"/>
                  <a:pt x="59" y="95"/>
                </a:cubicBezTo>
                <a:cubicBezTo>
                  <a:pt x="61" y="102"/>
                  <a:pt x="61" y="102"/>
                  <a:pt x="61" y="102"/>
                </a:cubicBezTo>
                <a:cubicBezTo>
                  <a:pt x="62" y="104"/>
                  <a:pt x="62" y="106"/>
                  <a:pt x="61" y="108"/>
                </a:cubicBezTo>
                <a:cubicBezTo>
                  <a:pt x="57" y="112"/>
                  <a:pt x="57" y="112"/>
                  <a:pt x="57" y="112"/>
                </a:cubicBezTo>
                <a:cubicBezTo>
                  <a:pt x="56" y="114"/>
                  <a:pt x="56" y="116"/>
                  <a:pt x="57" y="117"/>
                </a:cubicBezTo>
                <a:cubicBezTo>
                  <a:pt x="63" y="123"/>
                  <a:pt x="63" y="123"/>
                  <a:pt x="63" y="123"/>
                </a:cubicBezTo>
                <a:cubicBezTo>
                  <a:pt x="64" y="124"/>
                  <a:pt x="67" y="124"/>
                  <a:pt x="68" y="123"/>
                </a:cubicBezTo>
                <a:cubicBezTo>
                  <a:pt x="73" y="119"/>
                  <a:pt x="73" y="119"/>
                  <a:pt x="73" y="119"/>
                </a:cubicBezTo>
                <a:cubicBezTo>
                  <a:pt x="74" y="118"/>
                  <a:pt x="76" y="118"/>
                  <a:pt x="78" y="119"/>
                </a:cubicBezTo>
                <a:cubicBezTo>
                  <a:pt x="86" y="122"/>
                  <a:pt x="86" y="122"/>
                  <a:pt x="86" y="122"/>
                </a:cubicBezTo>
                <a:cubicBezTo>
                  <a:pt x="87" y="123"/>
                  <a:pt x="89" y="125"/>
                  <a:pt x="89" y="126"/>
                </a:cubicBezTo>
                <a:cubicBezTo>
                  <a:pt x="89" y="131"/>
                  <a:pt x="89" y="131"/>
                  <a:pt x="89" y="131"/>
                </a:cubicBezTo>
                <a:cubicBezTo>
                  <a:pt x="90" y="132"/>
                  <a:pt x="91" y="134"/>
                  <a:pt x="93" y="134"/>
                </a:cubicBezTo>
                <a:cubicBezTo>
                  <a:pt x="101" y="134"/>
                  <a:pt x="101" y="134"/>
                  <a:pt x="101" y="134"/>
                </a:cubicBezTo>
                <a:cubicBezTo>
                  <a:pt x="103" y="134"/>
                  <a:pt x="105" y="132"/>
                  <a:pt x="105" y="131"/>
                </a:cubicBezTo>
                <a:cubicBezTo>
                  <a:pt x="105" y="126"/>
                  <a:pt x="105" y="126"/>
                  <a:pt x="105" y="126"/>
                </a:cubicBezTo>
                <a:cubicBezTo>
                  <a:pt x="105" y="125"/>
                  <a:pt x="107" y="123"/>
                  <a:pt x="109" y="122"/>
                </a:cubicBezTo>
                <a:cubicBezTo>
                  <a:pt x="116" y="119"/>
                  <a:pt x="116" y="119"/>
                  <a:pt x="116" y="119"/>
                </a:cubicBezTo>
                <a:cubicBezTo>
                  <a:pt x="118" y="118"/>
                  <a:pt x="120" y="119"/>
                  <a:pt x="121" y="120"/>
                </a:cubicBezTo>
                <a:cubicBezTo>
                  <a:pt x="126" y="123"/>
                  <a:pt x="126" y="123"/>
                  <a:pt x="126" y="123"/>
                </a:cubicBezTo>
                <a:cubicBezTo>
                  <a:pt x="127" y="124"/>
                  <a:pt x="129" y="124"/>
                  <a:pt x="131" y="123"/>
                </a:cubicBezTo>
                <a:cubicBezTo>
                  <a:pt x="137" y="117"/>
                  <a:pt x="137" y="117"/>
                  <a:pt x="137" y="117"/>
                </a:cubicBezTo>
                <a:cubicBezTo>
                  <a:pt x="138" y="116"/>
                  <a:pt x="138" y="114"/>
                  <a:pt x="137" y="112"/>
                </a:cubicBezTo>
                <a:cubicBezTo>
                  <a:pt x="133" y="108"/>
                  <a:pt x="133" y="108"/>
                  <a:pt x="133" y="108"/>
                </a:cubicBezTo>
                <a:cubicBezTo>
                  <a:pt x="132" y="106"/>
                  <a:pt x="132" y="104"/>
                  <a:pt x="133" y="103"/>
                </a:cubicBezTo>
                <a:cubicBezTo>
                  <a:pt x="136" y="95"/>
                  <a:pt x="136" y="95"/>
                  <a:pt x="136" y="95"/>
                </a:cubicBezTo>
                <a:cubicBezTo>
                  <a:pt x="136" y="94"/>
                  <a:pt x="138" y="92"/>
                  <a:pt x="140" y="92"/>
                </a:cubicBezTo>
                <a:cubicBezTo>
                  <a:pt x="145" y="91"/>
                  <a:pt x="145" y="91"/>
                  <a:pt x="145" y="91"/>
                </a:cubicBezTo>
                <a:cubicBezTo>
                  <a:pt x="147" y="91"/>
                  <a:pt x="148" y="90"/>
                  <a:pt x="148" y="88"/>
                </a:cubicBezTo>
                <a:cubicBezTo>
                  <a:pt x="148" y="79"/>
                  <a:pt x="148" y="79"/>
                  <a:pt x="148" y="79"/>
                </a:cubicBezTo>
                <a:cubicBezTo>
                  <a:pt x="148" y="78"/>
                  <a:pt x="147" y="76"/>
                  <a:pt x="145" y="76"/>
                </a:cubicBezTo>
                <a:close/>
                <a:moveTo>
                  <a:pt x="112" y="83"/>
                </a:moveTo>
                <a:cubicBezTo>
                  <a:pt x="112" y="75"/>
                  <a:pt x="105" y="68"/>
                  <a:pt x="97" y="68"/>
                </a:cubicBezTo>
                <a:cubicBezTo>
                  <a:pt x="89" y="68"/>
                  <a:pt x="82" y="75"/>
                  <a:pt x="82" y="83"/>
                </a:cubicBezTo>
                <a:cubicBezTo>
                  <a:pt x="82" y="91"/>
                  <a:pt x="89" y="98"/>
                  <a:pt x="97" y="98"/>
                </a:cubicBezTo>
                <a:cubicBezTo>
                  <a:pt x="105" y="98"/>
                  <a:pt x="112" y="91"/>
                  <a:pt x="112" y="83"/>
                </a:cubicBez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55" name="Chart 16">
            <a:extLst>
              <a:ext uri="{FF2B5EF4-FFF2-40B4-BE49-F238E27FC236}">
                <a16:creationId xmlns:a16="http://schemas.microsoft.com/office/drawing/2014/main" id="{A2D2D2BA-A3AE-4A54-BA4D-266F3788DB91}"/>
              </a:ext>
            </a:extLst>
          </p:cNvPr>
          <p:cNvGraphicFramePr/>
          <p:nvPr/>
        </p:nvGraphicFramePr>
        <p:xfrm>
          <a:off x="461963" y="2260456"/>
          <a:ext cx="11225211" cy="2183806"/>
        </p:xfrm>
        <a:graphic>
          <a:graphicData uri="http://schemas.openxmlformats.org/drawingml/2006/chart">
            <c:chart xmlns:c="http://schemas.openxmlformats.org/drawingml/2006/chart" xmlns:r="http://schemas.openxmlformats.org/officeDocument/2006/relationships" r:id="rId2"/>
          </a:graphicData>
        </a:graphic>
      </p:graphicFrame>
      <p:grpSp>
        <p:nvGrpSpPr>
          <p:cNvPr id="71" name="Group 33">
            <a:extLst>
              <a:ext uri="{FF2B5EF4-FFF2-40B4-BE49-F238E27FC236}">
                <a16:creationId xmlns:a16="http://schemas.microsoft.com/office/drawing/2014/main" id="{5C1DC1F6-A330-4140-8CA2-09944ECFBA22}"/>
              </a:ext>
            </a:extLst>
          </p:cNvPr>
          <p:cNvGrpSpPr/>
          <p:nvPr/>
        </p:nvGrpSpPr>
        <p:grpSpPr>
          <a:xfrm flipH="1">
            <a:off x="7970635" y="253243"/>
            <a:ext cx="4221365" cy="465514"/>
            <a:chOff x="0" y="1412875"/>
            <a:chExt cx="6456317" cy="857806"/>
          </a:xfrm>
        </p:grpSpPr>
        <p:sp>
          <p:nvSpPr>
            <p:cNvPr id="72" name="Freeform: Shape 34">
              <a:extLst>
                <a:ext uri="{FF2B5EF4-FFF2-40B4-BE49-F238E27FC236}">
                  <a16:creationId xmlns:a16="http://schemas.microsoft.com/office/drawing/2014/main" id="{9168B6FC-6FCF-4F38-94C2-F2719CF525C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3" name="Freeform: Shape 35">
              <a:extLst>
                <a:ext uri="{FF2B5EF4-FFF2-40B4-BE49-F238E27FC236}">
                  <a16:creationId xmlns:a16="http://schemas.microsoft.com/office/drawing/2014/main" id="{F9395EA8-DD83-4F26-AED7-51D1940B4A3C}"/>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spTree>
    <p:extLst>
      <p:ext uri="{BB962C8B-B14F-4D97-AF65-F5344CB8AC3E}">
        <p14:creationId xmlns:p14="http://schemas.microsoft.com/office/powerpoint/2010/main" val="340392353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6">
            <a:extLst>
              <a:ext uri="{FF2B5EF4-FFF2-40B4-BE49-F238E27FC236}">
                <a16:creationId xmlns:a16="http://schemas.microsoft.com/office/drawing/2014/main" id="{61ED6CFB-17D7-43CC-9902-C45B4D96FA23}"/>
              </a:ext>
            </a:extLst>
          </p:cNvPr>
          <p:cNvGrpSpPr/>
          <p:nvPr/>
        </p:nvGrpSpPr>
        <p:grpSpPr>
          <a:xfrm>
            <a:off x="623888" y="3717031"/>
            <a:ext cx="5472112" cy="2591693"/>
            <a:chOff x="623888" y="3717031"/>
            <a:chExt cx="5472112" cy="2591693"/>
          </a:xfrm>
        </p:grpSpPr>
        <p:sp>
          <p:nvSpPr>
            <p:cNvPr id="19" name="Prostokąt 18">
              <a:extLst>
                <a:ext uri="{FF2B5EF4-FFF2-40B4-BE49-F238E27FC236}">
                  <a16:creationId xmlns:a16="http://schemas.microsoft.com/office/drawing/2014/main" id="{B1D94F80-3004-48CE-91C9-5321DDC1CEBD}"/>
                </a:ext>
              </a:extLst>
            </p:cNvPr>
            <p:cNvSpPr/>
            <p:nvPr/>
          </p:nvSpPr>
          <p:spPr>
            <a:xfrm>
              <a:off x="623888" y="4927601"/>
              <a:ext cx="5472112" cy="24256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7" name="Prostokąt 16">
              <a:extLst>
                <a:ext uri="{FF2B5EF4-FFF2-40B4-BE49-F238E27FC236}">
                  <a16:creationId xmlns:a16="http://schemas.microsoft.com/office/drawing/2014/main" id="{420F2DB1-5B11-4CEA-8C87-2607C97EA493}"/>
                </a:ext>
              </a:extLst>
            </p:cNvPr>
            <p:cNvSpPr/>
            <p:nvPr/>
          </p:nvSpPr>
          <p:spPr>
            <a:xfrm flipH="1">
              <a:off x="991692" y="3717031"/>
              <a:ext cx="227934" cy="2591693"/>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8" name="Prostokąt 17">
              <a:extLst>
                <a:ext uri="{FF2B5EF4-FFF2-40B4-BE49-F238E27FC236}">
                  <a16:creationId xmlns:a16="http://schemas.microsoft.com/office/drawing/2014/main" id="{19A4603E-3F8F-4F60-8304-47DF6AC6CE12}"/>
                </a:ext>
              </a:extLst>
            </p:cNvPr>
            <p:cNvSpPr/>
            <p:nvPr/>
          </p:nvSpPr>
          <p:spPr>
            <a:xfrm flipH="1">
              <a:off x="5499765" y="3717031"/>
              <a:ext cx="227934" cy="2591693"/>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40" name="Grupa 39">
              <a:extLst>
                <a:ext uri="{FF2B5EF4-FFF2-40B4-BE49-F238E27FC236}">
                  <a16:creationId xmlns:a16="http://schemas.microsoft.com/office/drawing/2014/main" id="{49F3A49D-D550-4123-8C62-F45034916A6C}"/>
                </a:ext>
              </a:extLst>
            </p:cNvPr>
            <p:cNvGrpSpPr/>
            <p:nvPr/>
          </p:nvGrpSpPr>
          <p:grpSpPr>
            <a:xfrm>
              <a:off x="5530189" y="4965700"/>
              <a:ext cx="166362" cy="166362"/>
              <a:chOff x="5505720" y="4940869"/>
              <a:chExt cx="216024" cy="216024"/>
            </a:xfrm>
          </p:grpSpPr>
          <p:sp>
            <p:nvSpPr>
              <p:cNvPr id="35" name="Owal 34">
                <a:extLst>
                  <a:ext uri="{FF2B5EF4-FFF2-40B4-BE49-F238E27FC236}">
                    <a16:creationId xmlns:a16="http://schemas.microsoft.com/office/drawing/2014/main" id="{440A9E5B-CC09-41C7-B93E-C8358E50F6DE}"/>
                  </a:ext>
                </a:extLst>
              </p:cNvPr>
              <p:cNvSpPr/>
              <p:nvPr/>
            </p:nvSpPr>
            <p:spPr>
              <a:xfrm>
                <a:off x="5505720" y="4940869"/>
                <a:ext cx="216024" cy="21602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39" name="Łącznik prosty 38">
                <a:extLst>
                  <a:ext uri="{FF2B5EF4-FFF2-40B4-BE49-F238E27FC236}">
                    <a16:creationId xmlns:a16="http://schemas.microsoft.com/office/drawing/2014/main" id="{A48F2477-F1D4-45B8-A72F-CF7DC206CCBD}"/>
                  </a:ext>
                </a:extLst>
              </p:cNvPr>
              <p:cNvCxnSpPr>
                <a:cxnSpLocks/>
              </p:cNvCxnSpPr>
              <p:nvPr/>
            </p:nvCxnSpPr>
            <p:spPr>
              <a:xfrm flipH="1">
                <a:off x="5554790" y="4989939"/>
                <a:ext cx="117883" cy="117883"/>
              </a:xfrm>
              <a:prstGeom prst="line">
                <a:avLst/>
              </a:prstGeom>
              <a:ln w="22225">
                <a:solidFill>
                  <a:schemeClr val="tx1">
                    <a:lumMod val="85000"/>
                    <a:lumOff val="1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2" name="Grupa 41">
              <a:extLst>
                <a:ext uri="{FF2B5EF4-FFF2-40B4-BE49-F238E27FC236}">
                  <a16:creationId xmlns:a16="http://schemas.microsoft.com/office/drawing/2014/main" id="{313DC95E-84DF-4928-9234-4A212FDE2D4A}"/>
                </a:ext>
              </a:extLst>
            </p:cNvPr>
            <p:cNvGrpSpPr/>
            <p:nvPr/>
          </p:nvGrpSpPr>
          <p:grpSpPr>
            <a:xfrm>
              <a:off x="1022478" y="4965700"/>
              <a:ext cx="166362" cy="166362"/>
              <a:chOff x="5505720" y="4940869"/>
              <a:chExt cx="216024" cy="216024"/>
            </a:xfrm>
          </p:grpSpPr>
          <p:sp>
            <p:nvSpPr>
              <p:cNvPr id="43" name="Owal 42">
                <a:extLst>
                  <a:ext uri="{FF2B5EF4-FFF2-40B4-BE49-F238E27FC236}">
                    <a16:creationId xmlns:a16="http://schemas.microsoft.com/office/drawing/2014/main" id="{D020986F-4E2B-4D15-806D-0114BB389250}"/>
                  </a:ext>
                </a:extLst>
              </p:cNvPr>
              <p:cNvSpPr/>
              <p:nvPr/>
            </p:nvSpPr>
            <p:spPr>
              <a:xfrm>
                <a:off x="5505720" y="4940869"/>
                <a:ext cx="216024" cy="21602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44" name="Łącznik prosty 43">
                <a:extLst>
                  <a:ext uri="{FF2B5EF4-FFF2-40B4-BE49-F238E27FC236}">
                    <a16:creationId xmlns:a16="http://schemas.microsoft.com/office/drawing/2014/main" id="{EA1C7FB3-B609-48F4-82C7-8C631811620B}"/>
                  </a:ext>
                </a:extLst>
              </p:cNvPr>
              <p:cNvCxnSpPr>
                <a:cxnSpLocks/>
              </p:cNvCxnSpPr>
              <p:nvPr/>
            </p:nvCxnSpPr>
            <p:spPr>
              <a:xfrm flipH="1">
                <a:off x="5554790" y="4989939"/>
                <a:ext cx="117883" cy="117883"/>
              </a:xfrm>
              <a:prstGeom prst="line">
                <a:avLst/>
              </a:prstGeom>
              <a:ln w="22225">
                <a:solidFill>
                  <a:schemeClr val="tx1">
                    <a:lumMod val="85000"/>
                    <a:lumOff val="1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sp>
        <p:nvSpPr>
          <p:cNvPr id="56" name="Dowolny kształt: kształt 55">
            <a:extLst>
              <a:ext uri="{FF2B5EF4-FFF2-40B4-BE49-F238E27FC236}">
                <a16:creationId xmlns:a16="http://schemas.microsoft.com/office/drawing/2014/main" id="{F384971F-25F5-4F61-82DE-9ECE8389EB2A}"/>
              </a:ext>
            </a:extLst>
          </p:cNvPr>
          <p:cNvSpPr/>
          <p:nvPr/>
        </p:nvSpPr>
        <p:spPr>
          <a:xfrm flipH="1">
            <a:off x="2940967" y="1519262"/>
            <a:ext cx="837954" cy="4482073"/>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7" name="Rectangle: Top Corners Rounded 2">
            <a:extLst>
              <a:ext uri="{FF2B5EF4-FFF2-40B4-BE49-F238E27FC236}">
                <a16:creationId xmlns:a16="http://schemas.microsoft.com/office/drawing/2014/main" id="{21263043-DEAB-42C4-BD87-109937BB3356}"/>
              </a:ext>
            </a:extLst>
          </p:cNvPr>
          <p:cNvSpPr/>
          <p:nvPr/>
        </p:nvSpPr>
        <p:spPr>
          <a:xfrm rot="10800000">
            <a:off x="3058887" y="5338738"/>
            <a:ext cx="602114" cy="620612"/>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8" name="Dowolny kształt: kształt 37">
            <a:extLst>
              <a:ext uri="{FF2B5EF4-FFF2-40B4-BE49-F238E27FC236}">
                <a16:creationId xmlns:a16="http://schemas.microsoft.com/office/drawing/2014/main" id="{BFA4CE0F-37E5-416D-A963-D87D1A3C5E92}"/>
              </a:ext>
            </a:extLst>
          </p:cNvPr>
          <p:cNvSpPr/>
          <p:nvPr/>
        </p:nvSpPr>
        <p:spPr>
          <a:xfrm flipH="1">
            <a:off x="1558576" y="1519262"/>
            <a:ext cx="837954" cy="4482073"/>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1" name="Rectangle: Top Corners Rounded 2">
            <a:extLst>
              <a:ext uri="{FF2B5EF4-FFF2-40B4-BE49-F238E27FC236}">
                <a16:creationId xmlns:a16="http://schemas.microsoft.com/office/drawing/2014/main" id="{87052167-B6A5-4F15-AB2C-AA2C264FE5F4}"/>
              </a:ext>
            </a:extLst>
          </p:cNvPr>
          <p:cNvSpPr/>
          <p:nvPr/>
        </p:nvSpPr>
        <p:spPr>
          <a:xfrm rot="10800000">
            <a:off x="1676496" y="5338738"/>
            <a:ext cx="602114" cy="620612"/>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0" name="Dowolny kształt: kształt 59">
            <a:extLst>
              <a:ext uri="{FF2B5EF4-FFF2-40B4-BE49-F238E27FC236}">
                <a16:creationId xmlns:a16="http://schemas.microsoft.com/office/drawing/2014/main" id="{6B744BC1-ACA9-4489-9035-BFA4F9838133}"/>
              </a:ext>
            </a:extLst>
          </p:cNvPr>
          <p:cNvSpPr/>
          <p:nvPr/>
        </p:nvSpPr>
        <p:spPr>
          <a:xfrm flipH="1">
            <a:off x="4317009" y="1519262"/>
            <a:ext cx="837954" cy="4482073"/>
          </a:xfrm>
          <a:custGeom>
            <a:avLst/>
            <a:gdLst>
              <a:gd name="connsiteX0" fmla="*/ 926691 w 964836"/>
              <a:gd name="connsiteY0" fmla="*/ 0 h 5160748"/>
              <a:gd name="connsiteX1" fmla="*/ 42632 w 964836"/>
              <a:gd name="connsiteY1" fmla="*/ 0 h 5160748"/>
              <a:gd name="connsiteX2" fmla="*/ 0 w 964836"/>
              <a:gd name="connsiteY2" fmla="*/ 42632 h 5160748"/>
              <a:gd name="connsiteX3" fmla="*/ 0 w 964836"/>
              <a:gd name="connsiteY3" fmla="*/ 206430 h 5160748"/>
              <a:gd name="connsiteX4" fmla="*/ 42632 w 964836"/>
              <a:gd name="connsiteY4" fmla="*/ 249062 h 5160748"/>
              <a:gd name="connsiteX5" fmla="*/ 85265 w 964836"/>
              <a:gd name="connsiteY5" fmla="*/ 249062 h 5160748"/>
              <a:gd name="connsiteX6" fmla="*/ 85265 w 964836"/>
              <a:gd name="connsiteY6" fmla="*/ 4788278 h 5160748"/>
              <a:gd name="connsiteX7" fmla="*/ 477930 w 964836"/>
              <a:gd name="connsiteY7" fmla="*/ 5180943 h 5160748"/>
              <a:gd name="connsiteX8" fmla="*/ 489149 w 964836"/>
              <a:gd name="connsiteY8" fmla="*/ 5180943 h 5160748"/>
              <a:gd name="connsiteX9" fmla="*/ 881815 w 964836"/>
              <a:gd name="connsiteY9" fmla="*/ 4788278 h 5160748"/>
              <a:gd name="connsiteX10" fmla="*/ 881815 w 964836"/>
              <a:gd name="connsiteY10" fmla="*/ 251306 h 5160748"/>
              <a:gd name="connsiteX11" fmla="*/ 924448 w 964836"/>
              <a:gd name="connsiteY11" fmla="*/ 251306 h 5160748"/>
              <a:gd name="connsiteX12" fmla="*/ 967080 w 964836"/>
              <a:gd name="connsiteY12" fmla="*/ 208674 h 5160748"/>
              <a:gd name="connsiteX13" fmla="*/ 967080 w 964836"/>
              <a:gd name="connsiteY13" fmla="*/ 42632 h 5160748"/>
              <a:gd name="connsiteX14" fmla="*/ 926691 w 964836"/>
              <a:gd name="connsiteY14" fmla="*/ 0 h 516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836" h="5160748">
                <a:moveTo>
                  <a:pt x="926691" y="0"/>
                </a:moveTo>
                <a:lnTo>
                  <a:pt x="42632" y="0"/>
                </a:lnTo>
                <a:cubicBezTo>
                  <a:pt x="20194" y="0"/>
                  <a:pt x="0" y="20194"/>
                  <a:pt x="0" y="42632"/>
                </a:cubicBezTo>
                <a:lnTo>
                  <a:pt x="0" y="206430"/>
                </a:lnTo>
                <a:cubicBezTo>
                  <a:pt x="0" y="228868"/>
                  <a:pt x="20194" y="249062"/>
                  <a:pt x="42632" y="249062"/>
                </a:cubicBezTo>
                <a:lnTo>
                  <a:pt x="85265" y="249062"/>
                </a:lnTo>
                <a:lnTo>
                  <a:pt x="85265" y="4788278"/>
                </a:lnTo>
                <a:cubicBezTo>
                  <a:pt x="85265" y="5003683"/>
                  <a:pt x="262525" y="5180943"/>
                  <a:pt x="477930" y="5180943"/>
                </a:cubicBezTo>
                <a:lnTo>
                  <a:pt x="489149" y="5180943"/>
                </a:lnTo>
                <a:cubicBezTo>
                  <a:pt x="704555" y="5180943"/>
                  <a:pt x="881815" y="5003683"/>
                  <a:pt x="881815" y="4788278"/>
                </a:cubicBezTo>
                <a:lnTo>
                  <a:pt x="881815" y="251306"/>
                </a:lnTo>
                <a:lnTo>
                  <a:pt x="924448" y="251306"/>
                </a:lnTo>
                <a:cubicBezTo>
                  <a:pt x="946886" y="251306"/>
                  <a:pt x="967080" y="231112"/>
                  <a:pt x="967080" y="208674"/>
                </a:cubicBezTo>
                <a:lnTo>
                  <a:pt x="967080" y="42632"/>
                </a:lnTo>
                <a:cubicBezTo>
                  <a:pt x="969324" y="20194"/>
                  <a:pt x="949129" y="0"/>
                  <a:pt x="926691" y="0"/>
                </a:cubicBezTo>
                <a:close/>
              </a:path>
            </a:pathLst>
          </a:custGeom>
          <a:solidFill>
            <a:schemeClr val="bg2">
              <a:lumMod val="90000"/>
            </a:schemeClr>
          </a:solidFill>
          <a:ln w="2237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1" name="Rectangle: Top Corners Rounded 2">
            <a:extLst>
              <a:ext uri="{FF2B5EF4-FFF2-40B4-BE49-F238E27FC236}">
                <a16:creationId xmlns:a16="http://schemas.microsoft.com/office/drawing/2014/main" id="{74C3194E-DB99-4234-B560-F99A255D7B9B}"/>
              </a:ext>
            </a:extLst>
          </p:cNvPr>
          <p:cNvSpPr/>
          <p:nvPr/>
        </p:nvSpPr>
        <p:spPr>
          <a:xfrm rot="10800000">
            <a:off x="4441279" y="5338738"/>
            <a:ext cx="602114" cy="620612"/>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 name="Tytuł 1">
            <a:extLst>
              <a:ext uri="{FF2B5EF4-FFF2-40B4-BE49-F238E27FC236}">
                <a16:creationId xmlns:a16="http://schemas.microsoft.com/office/drawing/2014/main" id="{AC29B37B-94F8-470F-A682-60B03EC027B1}"/>
              </a:ext>
            </a:extLst>
          </p:cNvPr>
          <p:cNvSpPr>
            <a:spLocks noGrp="1"/>
          </p:cNvSpPr>
          <p:nvPr>
            <p:ph type="title"/>
          </p:nvPr>
        </p:nvSpPr>
        <p:spPr/>
        <p:txBody>
          <a:bodyPr>
            <a:normAutofit/>
          </a:bodyPr>
          <a:lstStyle/>
          <a:p>
            <a:r>
              <a:rPr lang="en-US" dirty="0"/>
              <a:t>Test Tube Holder Chart Infographic</a:t>
            </a:r>
            <a:br>
              <a:rPr lang="en-US" dirty="0"/>
            </a:br>
            <a:r>
              <a:rPr lang="en-US" sz="2200" dirty="0"/>
              <a:t>3 Elements Comparison Data-driven Diagram</a:t>
            </a:r>
            <a:endParaRPr lang="en-US" sz="2000" dirty="0"/>
          </a:p>
        </p:txBody>
      </p:sp>
      <p:grpSp>
        <p:nvGrpSpPr>
          <p:cNvPr id="6" name="Grupa 5">
            <a:extLst>
              <a:ext uri="{FF2B5EF4-FFF2-40B4-BE49-F238E27FC236}">
                <a16:creationId xmlns:a16="http://schemas.microsoft.com/office/drawing/2014/main" id="{FC6A5B35-1395-48FC-B696-67518817E968}"/>
              </a:ext>
            </a:extLst>
          </p:cNvPr>
          <p:cNvGrpSpPr/>
          <p:nvPr/>
        </p:nvGrpSpPr>
        <p:grpSpPr>
          <a:xfrm>
            <a:off x="6756710" y="1528475"/>
            <a:ext cx="4811402" cy="1396470"/>
            <a:chOff x="6756710" y="1528475"/>
            <a:chExt cx="4811402" cy="1396470"/>
          </a:xfrm>
        </p:grpSpPr>
        <p:sp>
          <p:nvSpPr>
            <p:cNvPr id="45" name="Para nawiasów 44">
              <a:extLst>
                <a:ext uri="{FF2B5EF4-FFF2-40B4-BE49-F238E27FC236}">
                  <a16:creationId xmlns:a16="http://schemas.microsoft.com/office/drawing/2014/main" id="{A94D9004-CAE3-42B3-B131-EFFD6E22FA19}"/>
                </a:ext>
              </a:extLst>
            </p:cNvPr>
            <p:cNvSpPr/>
            <p:nvPr/>
          </p:nvSpPr>
          <p:spPr>
            <a:xfrm>
              <a:off x="7258205" y="1528475"/>
              <a:ext cx="4309907" cy="1396470"/>
            </a:xfrm>
            <a:prstGeom prst="bracketPair">
              <a:avLst>
                <a:gd name="adj" fmla="val 0"/>
              </a:avLst>
            </a:prstGeom>
            <a:solidFill>
              <a:schemeClr val="bg2"/>
            </a:solidFill>
            <a:ln w="444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88C43B">
                      <a:lumMod val="75000"/>
                    </a:srgbClr>
                  </a:solidFill>
                  <a:effectLst/>
                  <a:uLnTx/>
                  <a:uFillTx/>
                  <a:latin typeface="Calibri"/>
                  <a:ea typeface="+mn-ea"/>
                  <a:cs typeface="+mn-cs"/>
                </a:rPr>
                <a:t>Header 1</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49" name="Owal 48">
              <a:extLst>
                <a:ext uri="{FF2B5EF4-FFF2-40B4-BE49-F238E27FC236}">
                  <a16:creationId xmlns:a16="http://schemas.microsoft.com/office/drawing/2014/main" id="{E98B697F-1F25-400D-879F-76ECF9E84633}"/>
                </a:ext>
              </a:extLst>
            </p:cNvPr>
            <p:cNvSpPr/>
            <p:nvPr/>
          </p:nvSpPr>
          <p:spPr>
            <a:xfrm>
              <a:off x="6756710" y="1725215"/>
              <a:ext cx="1002990" cy="10029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 name="Grupa 4">
            <a:extLst>
              <a:ext uri="{FF2B5EF4-FFF2-40B4-BE49-F238E27FC236}">
                <a16:creationId xmlns:a16="http://schemas.microsoft.com/office/drawing/2014/main" id="{D3C00A01-62EC-4B1D-8B19-B068EB897DED}"/>
              </a:ext>
            </a:extLst>
          </p:cNvPr>
          <p:cNvGrpSpPr/>
          <p:nvPr/>
        </p:nvGrpSpPr>
        <p:grpSpPr>
          <a:xfrm>
            <a:off x="6756710" y="3234672"/>
            <a:ext cx="4811402" cy="1396470"/>
            <a:chOff x="6756710" y="3234672"/>
            <a:chExt cx="4811402" cy="1396470"/>
          </a:xfrm>
        </p:grpSpPr>
        <p:sp>
          <p:nvSpPr>
            <p:cNvPr id="47" name="Para nawiasów 46">
              <a:extLst>
                <a:ext uri="{FF2B5EF4-FFF2-40B4-BE49-F238E27FC236}">
                  <a16:creationId xmlns:a16="http://schemas.microsoft.com/office/drawing/2014/main" id="{5BF4D731-EBD9-4C99-90A2-5A1161536E0D}"/>
                </a:ext>
              </a:extLst>
            </p:cNvPr>
            <p:cNvSpPr/>
            <p:nvPr/>
          </p:nvSpPr>
          <p:spPr>
            <a:xfrm>
              <a:off x="7258205" y="3234672"/>
              <a:ext cx="4309907" cy="1396470"/>
            </a:xfrm>
            <a:prstGeom prst="bracketPair">
              <a:avLst>
                <a:gd name="adj" fmla="val 0"/>
              </a:avLst>
            </a:prstGeom>
            <a:solidFill>
              <a:schemeClr val="bg2"/>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EF6252"/>
                  </a:solidFill>
                  <a:effectLst/>
                  <a:uLnTx/>
                  <a:uFillTx/>
                  <a:latin typeface="Calibri"/>
                  <a:ea typeface="+mn-ea"/>
                  <a:cs typeface="+mn-cs"/>
                </a:rPr>
                <a:t>Header 2</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50" name="Owal 49">
              <a:extLst>
                <a:ext uri="{FF2B5EF4-FFF2-40B4-BE49-F238E27FC236}">
                  <a16:creationId xmlns:a16="http://schemas.microsoft.com/office/drawing/2014/main" id="{0EBEA122-0943-4A6C-A268-07F689B80492}"/>
                </a:ext>
              </a:extLst>
            </p:cNvPr>
            <p:cNvSpPr/>
            <p:nvPr/>
          </p:nvSpPr>
          <p:spPr>
            <a:xfrm>
              <a:off x="6756710" y="3425585"/>
              <a:ext cx="1002990" cy="10029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 name="Grupa 3">
            <a:extLst>
              <a:ext uri="{FF2B5EF4-FFF2-40B4-BE49-F238E27FC236}">
                <a16:creationId xmlns:a16="http://schemas.microsoft.com/office/drawing/2014/main" id="{3C5E4F8C-88F9-446E-A3F4-4FC14100E0E1}"/>
              </a:ext>
            </a:extLst>
          </p:cNvPr>
          <p:cNvGrpSpPr/>
          <p:nvPr/>
        </p:nvGrpSpPr>
        <p:grpSpPr>
          <a:xfrm>
            <a:off x="6756710" y="4940869"/>
            <a:ext cx="4811402" cy="1396470"/>
            <a:chOff x="6756710" y="4940869"/>
            <a:chExt cx="4811402" cy="1396470"/>
          </a:xfrm>
        </p:grpSpPr>
        <p:sp>
          <p:nvSpPr>
            <p:cNvPr id="48" name="Para nawiasów 47">
              <a:extLst>
                <a:ext uri="{FF2B5EF4-FFF2-40B4-BE49-F238E27FC236}">
                  <a16:creationId xmlns:a16="http://schemas.microsoft.com/office/drawing/2014/main" id="{35E79A84-4F93-4109-AE52-8EDB446022C0}"/>
                </a:ext>
              </a:extLst>
            </p:cNvPr>
            <p:cNvSpPr/>
            <p:nvPr/>
          </p:nvSpPr>
          <p:spPr>
            <a:xfrm>
              <a:off x="7258205" y="4940869"/>
              <a:ext cx="4309907" cy="1396470"/>
            </a:xfrm>
            <a:prstGeom prst="bracketPair">
              <a:avLst>
                <a:gd name="adj" fmla="val 0"/>
              </a:avLst>
            </a:prstGeom>
            <a:solidFill>
              <a:schemeClr val="bg2"/>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B3F9"/>
                  </a:solidFill>
                  <a:effectLst/>
                  <a:uLnTx/>
                  <a:uFillTx/>
                  <a:latin typeface="Calibri"/>
                  <a:ea typeface="+mn-ea"/>
                  <a:cs typeface="+mn-cs"/>
                </a:rPr>
                <a:t>Header 3</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51" name="Owal 50">
              <a:extLst>
                <a:ext uri="{FF2B5EF4-FFF2-40B4-BE49-F238E27FC236}">
                  <a16:creationId xmlns:a16="http://schemas.microsoft.com/office/drawing/2014/main" id="{AB2BEBAA-638A-4030-BA37-840A83C2D167}"/>
                </a:ext>
              </a:extLst>
            </p:cNvPr>
            <p:cNvSpPr/>
            <p:nvPr/>
          </p:nvSpPr>
          <p:spPr>
            <a:xfrm>
              <a:off x="6756710" y="5141398"/>
              <a:ext cx="1002990" cy="10029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52" name="Freeform 31">
            <a:extLst>
              <a:ext uri="{FF2B5EF4-FFF2-40B4-BE49-F238E27FC236}">
                <a16:creationId xmlns:a16="http://schemas.microsoft.com/office/drawing/2014/main" id="{5A51908E-0FA3-41CB-ACFB-F43A2894BD88}"/>
              </a:ext>
            </a:extLst>
          </p:cNvPr>
          <p:cNvSpPr>
            <a:spLocks noChangeAspect="1" noEditPoints="1"/>
          </p:cNvSpPr>
          <p:nvPr/>
        </p:nvSpPr>
        <p:spPr bwMode="auto">
          <a:xfrm>
            <a:off x="6956469" y="1884755"/>
            <a:ext cx="511614" cy="6839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Freeform 14">
            <a:extLst>
              <a:ext uri="{FF2B5EF4-FFF2-40B4-BE49-F238E27FC236}">
                <a16:creationId xmlns:a16="http://schemas.microsoft.com/office/drawing/2014/main" id="{70BD66FA-952E-482B-A052-E61482EBF381}"/>
              </a:ext>
            </a:extLst>
          </p:cNvPr>
          <p:cNvSpPr>
            <a:spLocks noChangeAspect="1" noEditPoints="1"/>
          </p:cNvSpPr>
          <p:nvPr/>
        </p:nvSpPr>
        <p:spPr bwMode="auto">
          <a:xfrm>
            <a:off x="6991328" y="3580181"/>
            <a:ext cx="476755" cy="640908"/>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4" name="Freeform 29">
            <a:extLst>
              <a:ext uri="{FF2B5EF4-FFF2-40B4-BE49-F238E27FC236}">
                <a16:creationId xmlns:a16="http://schemas.microsoft.com/office/drawing/2014/main" id="{B5255C87-5EBC-427E-90F5-F4F545562E07}"/>
              </a:ext>
            </a:extLst>
          </p:cNvPr>
          <p:cNvSpPr>
            <a:spLocks noChangeAspect="1" noEditPoints="1"/>
          </p:cNvSpPr>
          <p:nvPr/>
        </p:nvSpPr>
        <p:spPr bwMode="auto">
          <a:xfrm>
            <a:off x="6897299" y="5417278"/>
            <a:ext cx="721811" cy="481752"/>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64" name="Group 33">
            <a:extLst>
              <a:ext uri="{FF2B5EF4-FFF2-40B4-BE49-F238E27FC236}">
                <a16:creationId xmlns:a16="http://schemas.microsoft.com/office/drawing/2014/main" id="{3CA56ED2-54FF-405F-B6F6-37352456C4CA}"/>
              </a:ext>
            </a:extLst>
          </p:cNvPr>
          <p:cNvGrpSpPr/>
          <p:nvPr/>
        </p:nvGrpSpPr>
        <p:grpSpPr>
          <a:xfrm flipH="1">
            <a:off x="7970635" y="253243"/>
            <a:ext cx="4221365" cy="465514"/>
            <a:chOff x="0" y="1412875"/>
            <a:chExt cx="6456317" cy="857806"/>
          </a:xfrm>
        </p:grpSpPr>
        <p:sp>
          <p:nvSpPr>
            <p:cNvPr id="65" name="Freeform: Shape 34">
              <a:extLst>
                <a:ext uri="{FF2B5EF4-FFF2-40B4-BE49-F238E27FC236}">
                  <a16:creationId xmlns:a16="http://schemas.microsoft.com/office/drawing/2014/main" id="{B42E6D00-F748-4EE6-80D7-E0A0B0B3C536}"/>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6" name="Freeform: Shape 35">
              <a:extLst>
                <a:ext uri="{FF2B5EF4-FFF2-40B4-BE49-F238E27FC236}">
                  <a16:creationId xmlns:a16="http://schemas.microsoft.com/office/drawing/2014/main" id="{5CA89E4B-9474-42CC-ACA5-55B1F4D2265C}"/>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graphicFrame>
        <p:nvGraphicFramePr>
          <p:cNvPr id="10" name="Chart 9">
            <a:extLst>
              <a:ext uri="{FF2B5EF4-FFF2-40B4-BE49-F238E27FC236}">
                <a16:creationId xmlns:a16="http://schemas.microsoft.com/office/drawing/2014/main" id="{602C26B6-32C0-4E49-8582-7AD70409F336}"/>
              </a:ext>
            </a:extLst>
          </p:cNvPr>
          <p:cNvGraphicFramePr/>
          <p:nvPr/>
        </p:nvGraphicFramePr>
        <p:xfrm>
          <a:off x="1151480" y="1725215"/>
          <a:ext cx="4416928" cy="3792017"/>
        </p:xfrm>
        <a:graphic>
          <a:graphicData uri="http://schemas.openxmlformats.org/drawingml/2006/chart">
            <c:chart xmlns:c="http://schemas.openxmlformats.org/drawingml/2006/chart" xmlns:r="http://schemas.openxmlformats.org/officeDocument/2006/relationships" r:id="rId2"/>
          </a:graphicData>
        </a:graphic>
      </p:graphicFrame>
      <p:sp>
        <p:nvSpPr>
          <p:cNvPr id="3" name="Prostokąt 2">
            <a:extLst>
              <a:ext uri="{FF2B5EF4-FFF2-40B4-BE49-F238E27FC236}">
                <a16:creationId xmlns:a16="http://schemas.microsoft.com/office/drawing/2014/main" id="{8EFA5EA1-E27E-4183-B616-FE2BB73898CE}"/>
              </a:ext>
            </a:extLst>
          </p:cNvPr>
          <p:cNvSpPr/>
          <p:nvPr/>
        </p:nvSpPr>
        <p:spPr>
          <a:xfrm>
            <a:off x="623888" y="3573016"/>
            <a:ext cx="5472112" cy="216024"/>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481605500"/>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upa 47">
            <a:extLst>
              <a:ext uri="{FF2B5EF4-FFF2-40B4-BE49-F238E27FC236}">
                <a16:creationId xmlns:a16="http://schemas.microsoft.com/office/drawing/2014/main" id="{0AA813E0-72E0-4A0F-926C-677E99677529}"/>
              </a:ext>
            </a:extLst>
          </p:cNvPr>
          <p:cNvGrpSpPr>
            <a:grpSpLocks noChangeAspect="1"/>
          </p:cNvGrpSpPr>
          <p:nvPr/>
        </p:nvGrpSpPr>
        <p:grpSpPr>
          <a:xfrm>
            <a:off x="6928104" y="-1962150"/>
            <a:ext cx="1324248" cy="5706397"/>
            <a:chOff x="1526902" y="-2187409"/>
            <a:chExt cx="1324248" cy="5706397"/>
          </a:xfrm>
        </p:grpSpPr>
        <p:cxnSp>
          <p:nvCxnSpPr>
            <p:cNvPr id="49" name="Łącznik prosty 48">
              <a:extLst>
                <a:ext uri="{FF2B5EF4-FFF2-40B4-BE49-F238E27FC236}">
                  <a16:creationId xmlns:a16="http://schemas.microsoft.com/office/drawing/2014/main" id="{D2CBEB3A-08FA-4D67-9AC0-D3871D2CE674}"/>
                </a:ext>
              </a:extLst>
            </p:cNvPr>
            <p:cNvCxnSpPr>
              <a:cxnSpLocks/>
            </p:cNvCxnSpPr>
            <p:nvPr/>
          </p:nvCxnSpPr>
          <p:spPr>
            <a:xfrm>
              <a:off x="2178802" y="-2187409"/>
              <a:ext cx="0" cy="3600185"/>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0" name="Grupa 49">
              <a:extLst>
                <a:ext uri="{FF2B5EF4-FFF2-40B4-BE49-F238E27FC236}">
                  <a16:creationId xmlns:a16="http://schemas.microsoft.com/office/drawing/2014/main" id="{D807F457-3310-4E3F-A139-5F7E340D3562}"/>
                </a:ext>
              </a:extLst>
            </p:cNvPr>
            <p:cNvGrpSpPr/>
            <p:nvPr/>
          </p:nvGrpSpPr>
          <p:grpSpPr>
            <a:xfrm>
              <a:off x="1526902" y="1134647"/>
              <a:ext cx="1324248" cy="2384341"/>
              <a:chOff x="1533252" y="1096714"/>
              <a:chExt cx="1324248" cy="2384341"/>
            </a:xfrm>
          </p:grpSpPr>
          <p:cxnSp>
            <p:nvCxnSpPr>
              <p:cNvPr id="51" name="Łącznik prosty 50">
                <a:extLst>
                  <a:ext uri="{FF2B5EF4-FFF2-40B4-BE49-F238E27FC236}">
                    <a16:creationId xmlns:a16="http://schemas.microsoft.com/office/drawing/2014/main" id="{ABB29B7A-3A56-49AC-87FE-138609CB56F6}"/>
                  </a:ext>
                </a:extLst>
              </p:cNvPr>
              <p:cNvCxnSpPr>
                <a:cxnSpLocks/>
              </p:cNvCxnSpPr>
              <p:nvPr/>
            </p:nvCxnSpPr>
            <p:spPr>
              <a:xfrm>
                <a:off x="2181344" y="2688967"/>
                <a:ext cx="676156"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Dowolny kształt: kształt 51">
                <a:extLst>
                  <a:ext uri="{FF2B5EF4-FFF2-40B4-BE49-F238E27FC236}">
                    <a16:creationId xmlns:a16="http://schemas.microsoft.com/office/drawing/2014/main" id="{C5F9AAD3-AAB0-4E87-8310-62A56498BEAD}"/>
                  </a:ext>
                </a:extLst>
              </p:cNvPr>
              <p:cNvSpPr/>
              <p:nvPr/>
            </p:nvSpPr>
            <p:spPr>
              <a:xfrm>
                <a:off x="1712078" y="1096714"/>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50000"/>
                </a:schemeClr>
              </a:solidFill>
              <a:ln w="9525" cap="flat">
                <a:noFill/>
                <a:prstDash val="solid"/>
                <a:miter/>
              </a:ln>
            </p:spPr>
            <p:txBody>
              <a:bodyPr rtlCol="0" anchor="ctr"/>
              <a:lstStyle/>
              <a:p>
                <a:endParaRPr lang="en-US" dirty="0"/>
              </a:p>
            </p:txBody>
          </p:sp>
          <p:cxnSp>
            <p:nvCxnSpPr>
              <p:cNvPr id="53" name="Łącznik prosty 52">
                <a:extLst>
                  <a:ext uri="{FF2B5EF4-FFF2-40B4-BE49-F238E27FC236}">
                    <a16:creationId xmlns:a16="http://schemas.microsoft.com/office/drawing/2014/main" id="{B6CDD714-370A-42C1-840A-4C936227BC92}"/>
                  </a:ext>
                </a:extLst>
              </p:cNvPr>
              <p:cNvCxnSpPr/>
              <p:nvPr/>
            </p:nvCxnSpPr>
            <p:spPr>
              <a:xfrm flipV="1">
                <a:off x="1533252" y="2688967"/>
                <a:ext cx="648092"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4" name="pole tekstowe 53">
                <a:extLst>
                  <a:ext uri="{FF2B5EF4-FFF2-40B4-BE49-F238E27FC236}">
                    <a16:creationId xmlns:a16="http://schemas.microsoft.com/office/drawing/2014/main" id="{65AA7E73-2F45-4CF5-BA80-7CCD6337DE11}"/>
                  </a:ext>
                </a:extLst>
              </p:cNvPr>
              <p:cNvSpPr txBox="1"/>
              <p:nvPr/>
            </p:nvSpPr>
            <p:spPr>
              <a:xfrm>
                <a:off x="1919577" y="1413960"/>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C</a:t>
                </a:r>
              </a:p>
            </p:txBody>
          </p:sp>
        </p:grpSp>
      </p:grpSp>
      <p:grpSp>
        <p:nvGrpSpPr>
          <p:cNvPr id="41" name="Grupa 40">
            <a:extLst>
              <a:ext uri="{FF2B5EF4-FFF2-40B4-BE49-F238E27FC236}">
                <a16:creationId xmlns:a16="http://schemas.microsoft.com/office/drawing/2014/main" id="{71AD6CB7-170D-4889-8E74-0FE0D52E078E}"/>
              </a:ext>
            </a:extLst>
          </p:cNvPr>
          <p:cNvGrpSpPr>
            <a:grpSpLocks noChangeAspect="1"/>
          </p:cNvGrpSpPr>
          <p:nvPr/>
        </p:nvGrpSpPr>
        <p:grpSpPr>
          <a:xfrm>
            <a:off x="9624269" y="-868363"/>
            <a:ext cx="1324248" cy="5692110"/>
            <a:chOff x="1526902" y="-2173122"/>
            <a:chExt cx="1324248" cy="5692110"/>
          </a:xfrm>
        </p:grpSpPr>
        <p:cxnSp>
          <p:nvCxnSpPr>
            <p:cNvPr id="42" name="Łącznik prosty 41">
              <a:extLst>
                <a:ext uri="{FF2B5EF4-FFF2-40B4-BE49-F238E27FC236}">
                  <a16:creationId xmlns:a16="http://schemas.microsoft.com/office/drawing/2014/main" id="{0856C2FF-A435-4C29-B8F1-EA06ABE0E128}"/>
                </a:ext>
              </a:extLst>
            </p:cNvPr>
            <p:cNvCxnSpPr>
              <a:cxnSpLocks/>
            </p:cNvCxnSpPr>
            <p:nvPr/>
          </p:nvCxnSpPr>
          <p:spPr>
            <a:xfrm>
              <a:off x="2178802" y="-2173122"/>
              <a:ext cx="0" cy="3585898"/>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3" name="Grupa 42">
              <a:extLst>
                <a:ext uri="{FF2B5EF4-FFF2-40B4-BE49-F238E27FC236}">
                  <a16:creationId xmlns:a16="http://schemas.microsoft.com/office/drawing/2014/main" id="{596A8237-7EE5-4EED-AD72-274C473341AA}"/>
                </a:ext>
              </a:extLst>
            </p:cNvPr>
            <p:cNvGrpSpPr/>
            <p:nvPr/>
          </p:nvGrpSpPr>
          <p:grpSpPr>
            <a:xfrm>
              <a:off x="1526902" y="1134647"/>
              <a:ext cx="1324248" cy="2384341"/>
              <a:chOff x="1533252" y="1096714"/>
              <a:chExt cx="1324248" cy="2384341"/>
            </a:xfrm>
          </p:grpSpPr>
          <p:cxnSp>
            <p:nvCxnSpPr>
              <p:cNvPr id="44" name="Łącznik prosty 43">
                <a:extLst>
                  <a:ext uri="{FF2B5EF4-FFF2-40B4-BE49-F238E27FC236}">
                    <a16:creationId xmlns:a16="http://schemas.microsoft.com/office/drawing/2014/main" id="{94B5DCC2-638A-4CB8-8040-ACF6130ADB5D}"/>
                  </a:ext>
                </a:extLst>
              </p:cNvPr>
              <p:cNvCxnSpPr>
                <a:cxnSpLocks/>
              </p:cNvCxnSpPr>
              <p:nvPr/>
            </p:nvCxnSpPr>
            <p:spPr>
              <a:xfrm>
                <a:off x="2181344" y="2688967"/>
                <a:ext cx="676156"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5" name="Dowolny kształt: kształt 44">
                <a:extLst>
                  <a:ext uri="{FF2B5EF4-FFF2-40B4-BE49-F238E27FC236}">
                    <a16:creationId xmlns:a16="http://schemas.microsoft.com/office/drawing/2014/main" id="{05F1565E-658E-449D-B689-4FF39EE14895}"/>
                  </a:ext>
                </a:extLst>
              </p:cNvPr>
              <p:cNvSpPr/>
              <p:nvPr/>
            </p:nvSpPr>
            <p:spPr>
              <a:xfrm>
                <a:off x="1712078" y="1096714"/>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50000"/>
                </a:schemeClr>
              </a:solidFill>
              <a:ln w="9525" cap="flat">
                <a:noFill/>
                <a:prstDash val="solid"/>
                <a:miter/>
              </a:ln>
            </p:spPr>
            <p:txBody>
              <a:bodyPr rtlCol="0" anchor="ctr"/>
              <a:lstStyle/>
              <a:p>
                <a:endParaRPr lang="en-US" dirty="0"/>
              </a:p>
            </p:txBody>
          </p:sp>
          <p:cxnSp>
            <p:nvCxnSpPr>
              <p:cNvPr id="46" name="Łącznik prosty 45">
                <a:extLst>
                  <a:ext uri="{FF2B5EF4-FFF2-40B4-BE49-F238E27FC236}">
                    <a16:creationId xmlns:a16="http://schemas.microsoft.com/office/drawing/2014/main" id="{4B223260-EAE5-40F7-AF54-195665DC3051}"/>
                  </a:ext>
                </a:extLst>
              </p:cNvPr>
              <p:cNvCxnSpPr/>
              <p:nvPr/>
            </p:nvCxnSpPr>
            <p:spPr>
              <a:xfrm flipV="1">
                <a:off x="1533252" y="2688967"/>
                <a:ext cx="648092"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pole tekstowe 46">
                <a:extLst>
                  <a:ext uri="{FF2B5EF4-FFF2-40B4-BE49-F238E27FC236}">
                    <a16:creationId xmlns:a16="http://schemas.microsoft.com/office/drawing/2014/main" id="{D938FFB0-CC1A-4DB8-BDE7-D160453D75B2}"/>
                  </a:ext>
                </a:extLst>
              </p:cNvPr>
              <p:cNvSpPr txBox="1"/>
              <p:nvPr/>
            </p:nvSpPr>
            <p:spPr>
              <a:xfrm>
                <a:off x="1919577" y="1413960"/>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D</a:t>
                </a:r>
              </a:p>
            </p:txBody>
          </p:sp>
        </p:grpSp>
      </p:grpSp>
      <p:grpSp>
        <p:nvGrpSpPr>
          <p:cNvPr id="27" name="Grupa 26">
            <a:extLst>
              <a:ext uri="{FF2B5EF4-FFF2-40B4-BE49-F238E27FC236}">
                <a16:creationId xmlns:a16="http://schemas.microsoft.com/office/drawing/2014/main" id="{36C4268F-27B0-4B9A-B70F-98084E9A692A}"/>
              </a:ext>
            </a:extLst>
          </p:cNvPr>
          <p:cNvGrpSpPr>
            <a:grpSpLocks noChangeAspect="1"/>
          </p:cNvGrpSpPr>
          <p:nvPr/>
        </p:nvGrpSpPr>
        <p:grpSpPr>
          <a:xfrm>
            <a:off x="4227852" y="-1016000"/>
            <a:ext cx="1324248" cy="5687347"/>
            <a:chOff x="1526902" y="-2168359"/>
            <a:chExt cx="1324248" cy="5687347"/>
          </a:xfrm>
        </p:grpSpPr>
        <p:cxnSp>
          <p:nvCxnSpPr>
            <p:cNvPr id="28" name="Łącznik prosty 27">
              <a:extLst>
                <a:ext uri="{FF2B5EF4-FFF2-40B4-BE49-F238E27FC236}">
                  <a16:creationId xmlns:a16="http://schemas.microsoft.com/office/drawing/2014/main" id="{155CC8AD-7870-429D-83B6-6413C07930FC}"/>
                </a:ext>
              </a:extLst>
            </p:cNvPr>
            <p:cNvCxnSpPr>
              <a:cxnSpLocks/>
            </p:cNvCxnSpPr>
            <p:nvPr/>
          </p:nvCxnSpPr>
          <p:spPr>
            <a:xfrm>
              <a:off x="2188328" y="-2168359"/>
              <a:ext cx="0" cy="3581135"/>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 name="Grupa 29">
              <a:extLst>
                <a:ext uri="{FF2B5EF4-FFF2-40B4-BE49-F238E27FC236}">
                  <a16:creationId xmlns:a16="http://schemas.microsoft.com/office/drawing/2014/main" id="{F8DFB8C9-753A-4649-8035-038559810363}"/>
                </a:ext>
              </a:extLst>
            </p:cNvPr>
            <p:cNvGrpSpPr/>
            <p:nvPr/>
          </p:nvGrpSpPr>
          <p:grpSpPr>
            <a:xfrm>
              <a:off x="1526902" y="1134647"/>
              <a:ext cx="1324248" cy="2384341"/>
              <a:chOff x="1533252" y="1096714"/>
              <a:chExt cx="1324248" cy="2384341"/>
            </a:xfrm>
          </p:grpSpPr>
          <p:cxnSp>
            <p:nvCxnSpPr>
              <p:cNvPr id="32" name="Łącznik prosty 31">
                <a:extLst>
                  <a:ext uri="{FF2B5EF4-FFF2-40B4-BE49-F238E27FC236}">
                    <a16:creationId xmlns:a16="http://schemas.microsoft.com/office/drawing/2014/main" id="{9A8262FD-E3B5-43C7-AE3F-F124A9A55D74}"/>
                  </a:ext>
                </a:extLst>
              </p:cNvPr>
              <p:cNvCxnSpPr>
                <a:cxnSpLocks/>
              </p:cNvCxnSpPr>
              <p:nvPr/>
            </p:nvCxnSpPr>
            <p:spPr>
              <a:xfrm>
                <a:off x="2181344" y="2688967"/>
                <a:ext cx="676156"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Dowolny kształt: kształt 32">
                <a:extLst>
                  <a:ext uri="{FF2B5EF4-FFF2-40B4-BE49-F238E27FC236}">
                    <a16:creationId xmlns:a16="http://schemas.microsoft.com/office/drawing/2014/main" id="{A4517FD2-18C9-4A6F-AEE1-0B09942BC2B5}"/>
                  </a:ext>
                </a:extLst>
              </p:cNvPr>
              <p:cNvSpPr/>
              <p:nvPr/>
            </p:nvSpPr>
            <p:spPr>
              <a:xfrm>
                <a:off x="1712078" y="1096714"/>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50000"/>
                </a:schemeClr>
              </a:solidFill>
              <a:ln w="9525" cap="flat">
                <a:noFill/>
                <a:prstDash val="solid"/>
                <a:miter/>
              </a:ln>
            </p:spPr>
            <p:txBody>
              <a:bodyPr rtlCol="0" anchor="ctr"/>
              <a:lstStyle/>
              <a:p>
                <a:endParaRPr lang="en-US" dirty="0"/>
              </a:p>
            </p:txBody>
          </p:sp>
          <p:cxnSp>
            <p:nvCxnSpPr>
              <p:cNvPr id="38" name="Łącznik prosty 37">
                <a:extLst>
                  <a:ext uri="{FF2B5EF4-FFF2-40B4-BE49-F238E27FC236}">
                    <a16:creationId xmlns:a16="http://schemas.microsoft.com/office/drawing/2014/main" id="{1011796F-932D-43F4-A63E-77DA9EE3FAE7}"/>
                  </a:ext>
                </a:extLst>
              </p:cNvPr>
              <p:cNvCxnSpPr/>
              <p:nvPr/>
            </p:nvCxnSpPr>
            <p:spPr>
              <a:xfrm flipV="1">
                <a:off x="1533252" y="2688967"/>
                <a:ext cx="648092"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 name="pole tekstowe 38">
                <a:extLst>
                  <a:ext uri="{FF2B5EF4-FFF2-40B4-BE49-F238E27FC236}">
                    <a16:creationId xmlns:a16="http://schemas.microsoft.com/office/drawing/2014/main" id="{9DC9F485-F4F8-4A43-87EE-C38226F56DC2}"/>
                  </a:ext>
                </a:extLst>
              </p:cNvPr>
              <p:cNvSpPr txBox="1"/>
              <p:nvPr/>
            </p:nvSpPr>
            <p:spPr>
              <a:xfrm>
                <a:off x="1919577" y="1413960"/>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B</a:t>
                </a:r>
              </a:p>
            </p:txBody>
          </p:sp>
        </p:grpSp>
      </p:grpSp>
      <p:grpSp>
        <p:nvGrpSpPr>
          <p:cNvPr id="12" name="Grupa 11">
            <a:extLst>
              <a:ext uri="{FF2B5EF4-FFF2-40B4-BE49-F238E27FC236}">
                <a16:creationId xmlns:a16="http://schemas.microsoft.com/office/drawing/2014/main" id="{A18CA25D-3965-4896-B73A-1CEE6F3DB7AE}"/>
              </a:ext>
            </a:extLst>
          </p:cNvPr>
          <p:cNvGrpSpPr>
            <a:grpSpLocks noChangeAspect="1"/>
          </p:cNvGrpSpPr>
          <p:nvPr/>
        </p:nvGrpSpPr>
        <p:grpSpPr>
          <a:xfrm>
            <a:off x="1526902" y="-2178050"/>
            <a:ext cx="1324248" cy="5706397"/>
            <a:chOff x="1526902" y="-2187409"/>
            <a:chExt cx="1324248" cy="5706397"/>
          </a:xfrm>
        </p:grpSpPr>
        <p:cxnSp>
          <p:nvCxnSpPr>
            <p:cNvPr id="24" name="Łącznik prosty 23">
              <a:extLst>
                <a:ext uri="{FF2B5EF4-FFF2-40B4-BE49-F238E27FC236}">
                  <a16:creationId xmlns:a16="http://schemas.microsoft.com/office/drawing/2014/main" id="{CADEB1F0-AF51-42FF-9415-8092313E6D37}"/>
                </a:ext>
              </a:extLst>
            </p:cNvPr>
            <p:cNvCxnSpPr>
              <a:cxnSpLocks/>
            </p:cNvCxnSpPr>
            <p:nvPr/>
          </p:nvCxnSpPr>
          <p:spPr>
            <a:xfrm>
              <a:off x="2188328" y="-2187409"/>
              <a:ext cx="0" cy="3600185"/>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upa 3">
              <a:extLst>
                <a:ext uri="{FF2B5EF4-FFF2-40B4-BE49-F238E27FC236}">
                  <a16:creationId xmlns:a16="http://schemas.microsoft.com/office/drawing/2014/main" id="{02A909BF-D4AA-4932-87CB-30DCB80E95DB}"/>
                </a:ext>
              </a:extLst>
            </p:cNvPr>
            <p:cNvGrpSpPr/>
            <p:nvPr/>
          </p:nvGrpSpPr>
          <p:grpSpPr>
            <a:xfrm>
              <a:off x="1526902" y="1134647"/>
              <a:ext cx="1324248" cy="2384341"/>
              <a:chOff x="1533252" y="1096714"/>
              <a:chExt cx="1324248" cy="2384341"/>
            </a:xfrm>
          </p:grpSpPr>
          <p:cxnSp>
            <p:nvCxnSpPr>
              <p:cNvPr id="31" name="Łącznik prosty 30">
                <a:extLst>
                  <a:ext uri="{FF2B5EF4-FFF2-40B4-BE49-F238E27FC236}">
                    <a16:creationId xmlns:a16="http://schemas.microsoft.com/office/drawing/2014/main" id="{1A39091C-40E1-443B-9523-342C5B31EEF8}"/>
                  </a:ext>
                </a:extLst>
              </p:cNvPr>
              <p:cNvCxnSpPr>
                <a:cxnSpLocks/>
              </p:cNvCxnSpPr>
              <p:nvPr/>
            </p:nvCxnSpPr>
            <p:spPr>
              <a:xfrm>
                <a:off x="2181344" y="2688967"/>
                <a:ext cx="676156"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Dowolny kształt: kształt 4">
                <a:extLst>
                  <a:ext uri="{FF2B5EF4-FFF2-40B4-BE49-F238E27FC236}">
                    <a16:creationId xmlns:a16="http://schemas.microsoft.com/office/drawing/2014/main" id="{03BB7707-A229-4937-93B1-268B3F6281BC}"/>
                  </a:ext>
                </a:extLst>
              </p:cNvPr>
              <p:cNvSpPr/>
              <p:nvPr/>
            </p:nvSpPr>
            <p:spPr>
              <a:xfrm>
                <a:off x="1712078" y="1096714"/>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50000"/>
                </a:schemeClr>
              </a:solidFill>
              <a:ln w="9525" cap="flat">
                <a:noFill/>
                <a:prstDash val="solid"/>
                <a:miter/>
              </a:ln>
            </p:spPr>
            <p:txBody>
              <a:bodyPr rtlCol="0" anchor="ctr"/>
              <a:lstStyle/>
              <a:p>
                <a:endParaRPr lang="en-US" dirty="0"/>
              </a:p>
            </p:txBody>
          </p:sp>
          <p:cxnSp>
            <p:nvCxnSpPr>
              <p:cNvPr id="29" name="Łącznik prosty 28">
                <a:extLst>
                  <a:ext uri="{FF2B5EF4-FFF2-40B4-BE49-F238E27FC236}">
                    <a16:creationId xmlns:a16="http://schemas.microsoft.com/office/drawing/2014/main" id="{1FA95281-27FD-4E67-A85B-3618E8AFBB64}"/>
                  </a:ext>
                </a:extLst>
              </p:cNvPr>
              <p:cNvCxnSpPr/>
              <p:nvPr/>
            </p:nvCxnSpPr>
            <p:spPr>
              <a:xfrm flipV="1">
                <a:off x="1533252" y="2688967"/>
                <a:ext cx="648092"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 name="pole tekstowe 78">
                <a:extLst>
                  <a:ext uri="{FF2B5EF4-FFF2-40B4-BE49-F238E27FC236}">
                    <a16:creationId xmlns:a16="http://schemas.microsoft.com/office/drawing/2014/main" id="{27C5E1CB-4681-40F1-B7B8-AD14FFE3E416}"/>
                  </a:ext>
                </a:extLst>
              </p:cNvPr>
              <p:cNvSpPr txBox="1"/>
              <p:nvPr/>
            </p:nvSpPr>
            <p:spPr>
              <a:xfrm>
                <a:off x="1919577" y="1413960"/>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A</a:t>
                </a:r>
              </a:p>
            </p:txBody>
          </p:sp>
        </p:grpSp>
      </p:grpSp>
      <p:graphicFrame>
        <p:nvGraphicFramePr>
          <p:cNvPr id="7" name="Chart 6">
            <a:extLst>
              <a:ext uri="{FF2B5EF4-FFF2-40B4-BE49-F238E27FC236}">
                <a16:creationId xmlns:a16="http://schemas.microsoft.com/office/drawing/2014/main" id="{9B2385EB-58C6-4C1F-8521-423067D525D3}"/>
              </a:ext>
            </a:extLst>
          </p:cNvPr>
          <p:cNvGraphicFramePr/>
          <p:nvPr/>
        </p:nvGraphicFramePr>
        <p:xfrm>
          <a:off x="623888" y="2889462"/>
          <a:ext cx="10947022" cy="3438913"/>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42580F23-456B-42FE-9874-40574E2AA843}"/>
              </a:ext>
            </a:extLst>
          </p:cNvPr>
          <p:cNvSpPr>
            <a:spLocks noGrp="1"/>
          </p:cNvSpPr>
          <p:nvPr>
            <p:ph type="title"/>
          </p:nvPr>
        </p:nvSpPr>
        <p:spPr>
          <a:xfrm>
            <a:off x="623889" y="-1025726"/>
            <a:ext cx="10947022" cy="972000"/>
          </a:xfrm>
        </p:spPr>
        <p:txBody>
          <a:bodyPr>
            <a:normAutofit fontScale="90000"/>
          </a:bodyPr>
          <a:lstStyle/>
          <a:p>
            <a:r>
              <a:rPr lang="en-US" dirty="0"/>
              <a:t>Bar Chart Crane Graphics Comparison Diagram – 4 categories</a:t>
            </a:r>
          </a:p>
        </p:txBody>
      </p:sp>
      <p:grpSp>
        <p:nvGrpSpPr>
          <p:cNvPr id="74" name="Group 33">
            <a:extLst>
              <a:ext uri="{FF2B5EF4-FFF2-40B4-BE49-F238E27FC236}">
                <a16:creationId xmlns:a16="http://schemas.microsoft.com/office/drawing/2014/main" id="{6AA92224-0B72-4572-86F4-38CD863F2EFB}"/>
              </a:ext>
            </a:extLst>
          </p:cNvPr>
          <p:cNvGrpSpPr/>
          <p:nvPr/>
        </p:nvGrpSpPr>
        <p:grpSpPr>
          <a:xfrm flipH="1">
            <a:off x="6131167" y="6318738"/>
            <a:ext cx="6060825" cy="539262"/>
            <a:chOff x="0" y="1412875"/>
            <a:chExt cx="6456317" cy="857806"/>
          </a:xfrm>
        </p:grpSpPr>
        <p:sp>
          <p:nvSpPr>
            <p:cNvPr id="75" name="Freeform: Shape 34">
              <a:extLst>
                <a:ext uri="{FF2B5EF4-FFF2-40B4-BE49-F238E27FC236}">
                  <a16:creationId xmlns:a16="http://schemas.microsoft.com/office/drawing/2014/main" id="{42432FD8-3180-4B4B-8079-134F6A8AEB94}"/>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28800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6" name="Freeform: Shape 35">
              <a:extLst>
                <a:ext uri="{FF2B5EF4-FFF2-40B4-BE49-F238E27FC236}">
                  <a16:creationId xmlns:a16="http://schemas.microsoft.com/office/drawing/2014/main" id="{1E49F761-9FE0-4EC6-921C-813AF2E0157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28800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alibri"/>
                  <a:ea typeface="+mn-ea"/>
                  <a:cs typeface="+mn-cs"/>
                </a:rPr>
                <a:t>This chart is Data-Driven Excel Chart with supplemental graphics </a:t>
              </a:r>
              <a:br>
                <a:rPr kumimoji="0" lang="en-US" sz="16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endParaRPr kumimoji="0" lang="en-US" sz="11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5" name="Group 40">
            <a:extLst>
              <a:ext uri="{FF2B5EF4-FFF2-40B4-BE49-F238E27FC236}">
                <a16:creationId xmlns:a16="http://schemas.microsoft.com/office/drawing/2014/main" id="{CB887AB1-87DB-4B9C-A69A-AC49347F1F7D}"/>
              </a:ext>
            </a:extLst>
          </p:cNvPr>
          <p:cNvGrpSpPr/>
          <p:nvPr/>
        </p:nvGrpSpPr>
        <p:grpSpPr>
          <a:xfrm>
            <a:off x="12432704" y="0"/>
            <a:ext cx="4392488" cy="6858000"/>
            <a:chOff x="12432704" y="0"/>
            <a:chExt cx="4392488" cy="6858000"/>
          </a:xfrm>
        </p:grpSpPr>
        <p:grpSp>
          <p:nvGrpSpPr>
            <p:cNvPr id="36" name="Group 72">
              <a:extLst>
                <a:ext uri="{FF2B5EF4-FFF2-40B4-BE49-F238E27FC236}">
                  <a16:creationId xmlns:a16="http://schemas.microsoft.com/office/drawing/2014/main" id="{135F08FC-56A2-4ACA-ABFA-865969F16B5B}"/>
                </a:ext>
              </a:extLst>
            </p:cNvPr>
            <p:cNvGrpSpPr/>
            <p:nvPr/>
          </p:nvGrpSpPr>
          <p:grpSpPr>
            <a:xfrm>
              <a:off x="12432704" y="0"/>
              <a:ext cx="4392488" cy="6858000"/>
              <a:chOff x="12432704" y="0"/>
              <a:chExt cx="4392488" cy="6858000"/>
            </a:xfrm>
          </p:grpSpPr>
          <p:sp>
            <p:nvSpPr>
              <p:cNvPr id="40" name="Rectangle: Rounded Corners 74">
                <a:extLst>
                  <a:ext uri="{FF2B5EF4-FFF2-40B4-BE49-F238E27FC236}">
                    <a16:creationId xmlns:a16="http://schemas.microsoft.com/office/drawing/2014/main" id="{441234F0-7D5A-4CDE-8995-902173BEA168}"/>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5" name="TextBox 75">
                <a:extLst>
                  <a:ext uri="{FF2B5EF4-FFF2-40B4-BE49-F238E27FC236}">
                    <a16:creationId xmlns:a16="http://schemas.microsoft.com/office/drawing/2014/main" id="{4D22B413-A1E9-4941-A948-846356872B83}"/>
                  </a:ext>
                </a:extLst>
              </p:cNvPr>
              <p:cNvSpPr txBox="1"/>
              <p:nvPr/>
            </p:nvSpPr>
            <p:spPr>
              <a:xfrm>
                <a:off x="12455796" y="118547"/>
                <a:ext cx="4346304" cy="810590"/>
              </a:xfrm>
              <a:prstGeom prst="rect">
                <a:avLst/>
              </a:prstGeom>
              <a:noFill/>
            </p:spPr>
            <p:txBody>
              <a:bodyPr wrap="square" lIns="144000" tIns="108000" rIns="144000" bIns="108000" rtlCol="0" anchor="t">
                <a:noAutofit/>
              </a:bodyPr>
              <a:lstStyle/>
              <a:p>
                <a:pPr algn="ctr"/>
                <a:r>
                  <a:rPr lang="en-US" sz="2800" b="1" dirty="0">
                    <a:solidFill>
                      <a:schemeClr val="bg2">
                        <a:lumMod val="50000"/>
                      </a:schemeClr>
                    </a:solidFill>
                  </a:rPr>
                  <a:t>How to adjust crane graphic to any bar chart:</a:t>
                </a:r>
                <a:br>
                  <a:rPr lang="en-US" sz="2800" b="1" dirty="0">
                    <a:solidFill>
                      <a:schemeClr val="bg2">
                        <a:lumMod val="50000"/>
                      </a:schemeClr>
                    </a:solidFill>
                  </a:rPr>
                </a:br>
                <a:r>
                  <a:rPr lang="en-US" sz="2000" dirty="0">
                    <a:solidFill>
                      <a:schemeClr val="bg2">
                        <a:lumMod val="50000"/>
                      </a:schemeClr>
                    </a:solidFill>
                  </a:rPr>
                  <a:t>(tips by infoDiagram team)</a:t>
                </a:r>
                <a:endParaRPr lang="en-US" sz="2800" dirty="0">
                  <a:solidFill>
                    <a:schemeClr val="bg2">
                      <a:lumMod val="50000"/>
                    </a:schemeClr>
                  </a:solidFill>
                </a:endParaRPr>
              </a:p>
            </p:txBody>
          </p:sp>
        </p:grpSp>
        <p:sp>
          <p:nvSpPr>
            <p:cNvPr id="37" name="TextBox 73">
              <a:extLst>
                <a:ext uri="{FF2B5EF4-FFF2-40B4-BE49-F238E27FC236}">
                  <a16:creationId xmlns:a16="http://schemas.microsoft.com/office/drawing/2014/main" id="{D072D591-9594-4EF1-B20F-FF37EB0BBDC1}"/>
                </a:ext>
              </a:extLst>
            </p:cNvPr>
            <p:cNvSpPr txBox="1"/>
            <p:nvPr/>
          </p:nvSpPr>
          <p:spPr>
            <a:xfrm>
              <a:off x="12884369" y="1797686"/>
              <a:ext cx="3663817" cy="4229334"/>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sz="2000" dirty="0"/>
                <a:t>To change the </a:t>
              </a:r>
              <a:r>
                <a:rPr lang="en-US" sz="2000" b="1" dirty="0"/>
                <a:t>vertical position </a:t>
              </a:r>
              <a:r>
                <a:rPr lang="en-US" sz="2000" dirty="0"/>
                <a:t>of crane graphic, select it and while holding </a:t>
              </a:r>
              <a:r>
                <a:rPr lang="en-US" sz="2000" b="1" dirty="0"/>
                <a:t>Shift </a:t>
              </a:r>
              <a:r>
                <a:rPr lang="en-US" sz="2000" dirty="0"/>
                <a:t>move it upwards or downwards.</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To change </a:t>
              </a:r>
              <a:r>
                <a:rPr lang="en-US" sz="2000" b="1" dirty="0"/>
                <a:t>size</a:t>
              </a:r>
              <a:r>
                <a:rPr lang="en-US" sz="2000" dirty="0"/>
                <a:t> of the crane graphic, select it, then click one of the corners of bounding box and while holding it, move cursor inward or outward.</a:t>
              </a:r>
            </a:p>
          </p:txBody>
        </p:sp>
      </p:grpSp>
    </p:spTree>
    <p:extLst>
      <p:ext uri="{BB962C8B-B14F-4D97-AF65-F5344CB8AC3E}">
        <p14:creationId xmlns:p14="http://schemas.microsoft.com/office/powerpoint/2010/main" val="3310799928"/>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Grupa 111">
            <a:extLst>
              <a:ext uri="{FF2B5EF4-FFF2-40B4-BE49-F238E27FC236}">
                <a16:creationId xmlns:a16="http://schemas.microsoft.com/office/drawing/2014/main" id="{AF70AF55-5276-40AF-8D9A-4703A283B79C}"/>
              </a:ext>
            </a:extLst>
          </p:cNvPr>
          <p:cNvGrpSpPr>
            <a:grpSpLocks noChangeAspect="1"/>
          </p:cNvGrpSpPr>
          <p:nvPr/>
        </p:nvGrpSpPr>
        <p:grpSpPr>
          <a:xfrm>
            <a:off x="9760147" y="-1"/>
            <a:ext cx="1151050" cy="3546572"/>
            <a:chOff x="1524822" y="300091"/>
            <a:chExt cx="1151050" cy="3546572"/>
          </a:xfrm>
        </p:grpSpPr>
        <p:cxnSp>
          <p:nvCxnSpPr>
            <p:cNvPr id="113" name="Łącznik prosty 112">
              <a:extLst>
                <a:ext uri="{FF2B5EF4-FFF2-40B4-BE49-F238E27FC236}">
                  <a16:creationId xmlns:a16="http://schemas.microsoft.com/office/drawing/2014/main" id="{15AB2D60-CF66-4A5E-BAA1-964C8C5BEA6A}"/>
                </a:ext>
              </a:extLst>
            </p:cNvPr>
            <p:cNvCxnSpPr>
              <a:cxnSpLocks/>
            </p:cNvCxnSpPr>
            <p:nvPr/>
          </p:nvCxnSpPr>
          <p:spPr>
            <a:xfrm>
              <a:off x="2105925" y="3329618"/>
              <a:ext cx="511399"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Łącznik prosty 113">
              <a:extLst>
                <a:ext uri="{FF2B5EF4-FFF2-40B4-BE49-F238E27FC236}">
                  <a16:creationId xmlns:a16="http://schemas.microsoft.com/office/drawing/2014/main" id="{3528BF51-7B66-4C51-B7EA-FA2B0DE5A03D}"/>
                </a:ext>
              </a:extLst>
            </p:cNvPr>
            <p:cNvCxnSpPr>
              <a:cxnSpLocks/>
            </p:cNvCxnSpPr>
            <p:nvPr/>
          </p:nvCxnSpPr>
          <p:spPr>
            <a:xfrm>
              <a:off x="2108021" y="300091"/>
              <a:ext cx="0" cy="1441472"/>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5" name="Dowolny kształt: kształt 114">
              <a:extLst>
                <a:ext uri="{FF2B5EF4-FFF2-40B4-BE49-F238E27FC236}">
                  <a16:creationId xmlns:a16="http://schemas.microsoft.com/office/drawing/2014/main" id="{9517A138-8C74-4C25-A78B-89D3F9782796}"/>
                </a:ext>
              </a:extLst>
            </p:cNvPr>
            <p:cNvSpPr/>
            <p:nvPr/>
          </p:nvSpPr>
          <p:spPr>
            <a:xfrm>
              <a:off x="1524822" y="1405457"/>
              <a:ext cx="1151050" cy="2163974"/>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75000"/>
              </a:schemeClr>
            </a:solidFill>
            <a:ln w="9525" cap="flat">
              <a:noFill/>
              <a:prstDash val="solid"/>
              <a:miter/>
            </a:ln>
          </p:spPr>
          <p:txBody>
            <a:bodyPr rtlCol="0" anchor="ctr"/>
            <a:lstStyle/>
            <a:p>
              <a:endParaRPr lang="en-US" dirty="0"/>
            </a:p>
          </p:txBody>
        </p:sp>
        <p:cxnSp>
          <p:nvCxnSpPr>
            <p:cNvPr id="116" name="Łącznik prosty 115">
              <a:extLst>
                <a:ext uri="{FF2B5EF4-FFF2-40B4-BE49-F238E27FC236}">
                  <a16:creationId xmlns:a16="http://schemas.microsoft.com/office/drawing/2014/main" id="{F3B2E2A4-40D2-46FB-B312-122AC362C80F}"/>
                </a:ext>
              </a:extLst>
            </p:cNvPr>
            <p:cNvCxnSpPr/>
            <p:nvPr/>
          </p:nvCxnSpPr>
          <p:spPr>
            <a:xfrm flipV="1">
              <a:off x="1615752" y="3329618"/>
              <a:ext cx="490173"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7" name="pole tekstowe 116">
              <a:extLst>
                <a:ext uri="{FF2B5EF4-FFF2-40B4-BE49-F238E27FC236}">
                  <a16:creationId xmlns:a16="http://schemas.microsoft.com/office/drawing/2014/main" id="{3B335533-7341-4BAA-B596-60B00CBF67C0}"/>
                </a:ext>
              </a:extLst>
            </p:cNvPr>
            <p:cNvSpPr txBox="1"/>
            <p:nvPr/>
          </p:nvSpPr>
          <p:spPr>
            <a:xfrm>
              <a:off x="1775574" y="1788834"/>
              <a:ext cx="649545" cy="573824"/>
            </a:xfrm>
            <a:prstGeom prst="rect">
              <a:avLst/>
            </a:prstGeom>
            <a:noFill/>
          </p:spPr>
          <p:txBody>
            <a:bodyPr wrap="square" lIns="144000" tIns="108000" rIns="144000" bIns="108000" rtlCol="0" anchor="ctr">
              <a:noAutofit/>
            </a:bodyPr>
            <a:lstStyle/>
            <a:p>
              <a:pPr algn="ctr"/>
              <a:r>
                <a:rPr lang="en-US" sz="4800" dirty="0">
                  <a:solidFill>
                    <a:schemeClr val="bg1"/>
                  </a:solidFill>
                </a:rPr>
                <a:t>5</a:t>
              </a:r>
            </a:p>
          </p:txBody>
        </p:sp>
      </p:grpSp>
      <p:grpSp>
        <p:nvGrpSpPr>
          <p:cNvPr id="105" name="Grupa 104">
            <a:extLst>
              <a:ext uri="{FF2B5EF4-FFF2-40B4-BE49-F238E27FC236}">
                <a16:creationId xmlns:a16="http://schemas.microsoft.com/office/drawing/2014/main" id="{B6F7FB42-C2F6-4954-AA23-390C6F0E953B}"/>
              </a:ext>
            </a:extLst>
          </p:cNvPr>
          <p:cNvGrpSpPr>
            <a:grpSpLocks noChangeAspect="1"/>
          </p:cNvGrpSpPr>
          <p:nvPr/>
        </p:nvGrpSpPr>
        <p:grpSpPr>
          <a:xfrm>
            <a:off x="5642225" y="0"/>
            <a:ext cx="1151050" cy="4032692"/>
            <a:chOff x="1524822" y="-186029"/>
            <a:chExt cx="1151050" cy="4032692"/>
          </a:xfrm>
        </p:grpSpPr>
        <p:cxnSp>
          <p:nvCxnSpPr>
            <p:cNvPr id="106" name="Łącznik prosty 105">
              <a:extLst>
                <a:ext uri="{FF2B5EF4-FFF2-40B4-BE49-F238E27FC236}">
                  <a16:creationId xmlns:a16="http://schemas.microsoft.com/office/drawing/2014/main" id="{3B07EECE-0844-4D04-9942-5934EBFAA4D6}"/>
                </a:ext>
              </a:extLst>
            </p:cNvPr>
            <p:cNvCxnSpPr>
              <a:cxnSpLocks/>
            </p:cNvCxnSpPr>
            <p:nvPr/>
          </p:nvCxnSpPr>
          <p:spPr>
            <a:xfrm>
              <a:off x="2105925" y="3329618"/>
              <a:ext cx="511399"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7" name="Łącznik prosty 106">
              <a:extLst>
                <a:ext uri="{FF2B5EF4-FFF2-40B4-BE49-F238E27FC236}">
                  <a16:creationId xmlns:a16="http://schemas.microsoft.com/office/drawing/2014/main" id="{889F8882-2A75-4954-81E2-7C4314CB755F}"/>
                </a:ext>
              </a:extLst>
            </p:cNvPr>
            <p:cNvCxnSpPr>
              <a:cxnSpLocks/>
            </p:cNvCxnSpPr>
            <p:nvPr/>
          </p:nvCxnSpPr>
          <p:spPr>
            <a:xfrm>
              <a:off x="2108021" y="-186029"/>
              <a:ext cx="0" cy="1927592"/>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8" name="Dowolny kształt: kształt 107">
              <a:extLst>
                <a:ext uri="{FF2B5EF4-FFF2-40B4-BE49-F238E27FC236}">
                  <a16:creationId xmlns:a16="http://schemas.microsoft.com/office/drawing/2014/main" id="{E85EC2C5-C146-4B49-B8B3-DFC83E4734D8}"/>
                </a:ext>
              </a:extLst>
            </p:cNvPr>
            <p:cNvSpPr/>
            <p:nvPr/>
          </p:nvSpPr>
          <p:spPr>
            <a:xfrm>
              <a:off x="1524822" y="1405457"/>
              <a:ext cx="1151050" cy="2163974"/>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75000"/>
              </a:schemeClr>
            </a:solidFill>
            <a:ln w="9525" cap="flat">
              <a:noFill/>
              <a:prstDash val="solid"/>
              <a:miter/>
            </a:ln>
          </p:spPr>
          <p:txBody>
            <a:bodyPr rtlCol="0" anchor="ctr"/>
            <a:lstStyle/>
            <a:p>
              <a:endParaRPr lang="en-US" dirty="0"/>
            </a:p>
          </p:txBody>
        </p:sp>
        <p:cxnSp>
          <p:nvCxnSpPr>
            <p:cNvPr id="109" name="Łącznik prosty 108">
              <a:extLst>
                <a:ext uri="{FF2B5EF4-FFF2-40B4-BE49-F238E27FC236}">
                  <a16:creationId xmlns:a16="http://schemas.microsoft.com/office/drawing/2014/main" id="{3B436BBB-5EDD-4A90-8C34-A839779AA147}"/>
                </a:ext>
              </a:extLst>
            </p:cNvPr>
            <p:cNvCxnSpPr/>
            <p:nvPr/>
          </p:nvCxnSpPr>
          <p:spPr>
            <a:xfrm flipV="1">
              <a:off x="1615752" y="3329618"/>
              <a:ext cx="490173"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0" name="pole tekstowe 109">
              <a:extLst>
                <a:ext uri="{FF2B5EF4-FFF2-40B4-BE49-F238E27FC236}">
                  <a16:creationId xmlns:a16="http://schemas.microsoft.com/office/drawing/2014/main" id="{CB38727A-67F3-40DF-9539-B3081E056BCD}"/>
                </a:ext>
              </a:extLst>
            </p:cNvPr>
            <p:cNvSpPr txBox="1"/>
            <p:nvPr/>
          </p:nvSpPr>
          <p:spPr>
            <a:xfrm>
              <a:off x="1775574" y="1788834"/>
              <a:ext cx="649545" cy="573824"/>
            </a:xfrm>
            <a:prstGeom prst="rect">
              <a:avLst/>
            </a:prstGeom>
            <a:noFill/>
          </p:spPr>
          <p:txBody>
            <a:bodyPr wrap="square" lIns="144000" tIns="108000" rIns="144000" bIns="108000" rtlCol="0" anchor="ctr">
              <a:noAutofit/>
            </a:bodyPr>
            <a:lstStyle/>
            <a:p>
              <a:pPr algn="ctr"/>
              <a:r>
                <a:rPr lang="en-US" sz="4800" dirty="0">
                  <a:solidFill>
                    <a:schemeClr val="bg1"/>
                  </a:solidFill>
                </a:rPr>
                <a:t>3</a:t>
              </a:r>
            </a:p>
          </p:txBody>
        </p:sp>
      </p:grpSp>
      <p:grpSp>
        <p:nvGrpSpPr>
          <p:cNvPr id="104" name="Grupa 103">
            <a:extLst>
              <a:ext uri="{FF2B5EF4-FFF2-40B4-BE49-F238E27FC236}">
                <a16:creationId xmlns:a16="http://schemas.microsoft.com/office/drawing/2014/main" id="{6810B0A3-DE4C-4F99-9AAC-3DF23FE52ED2}"/>
              </a:ext>
            </a:extLst>
          </p:cNvPr>
          <p:cNvGrpSpPr>
            <a:grpSpLocks noChangeAspect="1"/>
          </p:cNvGrpSpPr>
          <p:nvPr/>
        </p:nvGrpSpPr>
        <p:grpSpPr>
          <a:xfrm>
            <a:off x="1532442" y="-1"/>
            <a:ext cx="1151050" cy="3846664"/>
            <a:chOff x="1524822" y="-1"/>
            <a:chExt cx="1151050" cy="3846664"/>
          </a:xfrm>
        </p:grpSpPr>
        <p:cxnSp>
          <p:nvCxnSpPr>
            <p:cNvPr id="31" name="Łącznik prosty 30">
              <a:extLst>
                <a:ext uri="{FF2B5EF4-FFF2-40B4-BE49-F238E27FC236}">
                  <a16:creationId xmlns:a16="http://schemas.microsoft.com/office/drawing/2014/main" id="{1A39091C-40E1-443B-9523-342C5B31EEF8}"/>
                </a:ext>
              </a:extLst>
            </p:cNvPr>
            <p:cNvCxnSpPr>
              <a:cxnSpLocks/>
            </p:cNvCxnSpPr>
            <p:nvPr/>
          </p:nvCxnSpPr>
          <p:spPr>
            <a:xfrm>
              <a:off x="2105925" y="3329618"/>
              <a:ext cx="511399"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Łącznik prosty 23">
              <a:extLst>
                <a:ext uri="{FF2B5EF4-FFF2-40B4-BE49-F238E27FC236}">
                  <a16:creationId xmlns:a16="http://schemas.microsoft.com/office/drawing/2014/main" id="{CADEB1F0-AF51-42FF-9415-8092313E6D37}"/>
                </a:ext>
              </a:extLst>
            </p:cNvPr>
            <p:cNvCxnSpPr>
              <a:cxnSpLocks/>
            </p:cNvCxnSpPr>
            <p:nvPr/>
          </p:nvCxnSpPr>
          <p:spPr>
            <a:xfrm>
              <a:off x="2108021" y="-1"/>
              <a:ext cx="0" cy="1741564"/>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Dowolny kształt: kształt 4">
              <a:extLst>
                <a:ext uri="{FF2B5EF4-FFF2-40B4-BE49-F238E27FC236}">
                  <a16:creationId xmlns:a16="http://schemas.microsoft.com/office/drawing/2014/main" id="{03BB7707-A229-4937-93B1-268B3F6281BC}"/>
                </a:ext>
              </a:extLst>
            </p:cNvPr>
            <p:cNvSpPr/>
            <p:nvPr/>
          </p:nvSpPr>
          <p:spPr>
            <a:xfrm>
              <a:off x="1524822" y="1405457"/>
              <a:ext cx="1151050" cy="2163974"/>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bg2">
                <a:lumMod val="75000"/>
              </a:schemeClr>
            </a:solidFill>
            <a:ln w="9525" cap="flat">
              <a:noFill/>
              <a:prstDash val="solid"/>
              <a:miter/>
            </a:ln>
          </p:spPr>
          <p:txBody>
            <a:bodyPr rtlCol="0" anchor="ctr"/>
            <a:lstStyle/>
            <a:p>
              <a:endParaRPr lang="en-US" dirty="0"/>
            </a:p>
          </p:txBody>
        </p:sp>
        <p:cxnSp>
          <p:nvCxnSpPr>
            <p:cNvPr id="29" name="Łącznik prosty 28">
              <a:extLst>
                <a:ext uri="{FF2B5EF4-FFF2-40B4-BE49-F238E27FC236}">
                  <a16:creationId xmlns:a16="http://schemas.microsoft.com/office/drawing/2014/main" id="{1FA95281-27FD-4E67-A85B-3618E8AFBB64}"/>
                </a:ext>
              </a:extLst>
            </p:cNvPr>
            <p:cNvCxnSpPr/>
            <p:nvPr/>
          </p:nvCxnSpPr>
          <p:spPr>
            <a:xfrm flipV="1">
              <a:off x="1615752" y="3329618"/>
              <a:ext cx="490173" cy="517045"/>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 name="pole tekstowe 78">
              <a:extLst>
                <a:ext uri="{FF2B5EF4-FFF2-40B4-BE49-F238E27FC236}">
                  <a16:creationId xmlns:a16="http://schemas.microsoft.com/office/drawing/2014/main" id="{27C5E1CB-4681-40F1-B7B8-AD14FFE3E416}"/>
                </a:ext>
              </a:extLst>
            </p:cNvPr>
            <p:cNvSpPr txBox="1"/>
            <p:nvPr/>
          </p:nvSpPr>
          <p:spPr>
            <a:xfrm>
              <a:off x="1775574" y="1788834"/>
              <a:ext cx="649545" cy="573824"/>
            </a:xfrm>
            <a:prstGeom prst="rect">
              <a:avLst/>
            </a:prstGeom>
            <a:noFill/>
          </p:spPr>
          <p:txBody>
            <a:bodyPr wrap="square" lIns="144000" tIns="108000" rIns="144000" bIns="108000" rtlCol="0" anchor="ctr">
              <a:noAutofit/>
            </a:bodyPr>
            <a:lstStyle/>
            <a:p>
              <a:pPr algn="ctr"/>
              <a:r>
                <a:rPr lang="en-US" sz="4800" dirty="0">
                  <a:solidFill>
                    <a:schemeClr val="bg1"/>
                  </a:solidFill>
                </a:rPr>
                <a:t>1</a:t>
              </a:r>
            </a:p>
          </p:txBody>
        </p:sp>
      </p:grpSp>
      <p:graphicFrame>
        <p:nvGraphicFramePr>
          <p:cNvPr id="7" name="Chart 6">
            <a:extLst>
              <a:ext uri="{FF2B5EF4-FFF2-40B4-BE49-F238E27FC236}">
                <a16:creationId xmlns:a16="http://schemas.microsoft.com/office/drawing/2014/main" id="{9B2385EB-58C6-4C1F-8521-423067D525D3}"/>
              </a:ext>
            </a:extLst>
          </p:cNvPr>
          <p:cNvGraphicFramePr/>
          <p:nvPr/>
        </p:nvGraphicFramePr>
        <p:xfrm>
          <a:off x="623888" y="2889462"/>
          <a:ext cx="10947022" cy="3438913"/>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42580F23-456B-42FE-9874-40574E2AA843}"/>
              </a:ext>
            </a:extLst>
          </p:cNvPr>
          <p:cNvSpPr>
            <a:spLocks noGrp="1"/>
          </p:cNvSpPr>
          <p:nvPr>
            <p:ph type="title"/>
          </p:nvPr>
        </p:nvSpPr>
        <p:spPr>
          <a:xfrm>
            <a:off x="623889" y="-704602"/>
            <a:ext cx="10947022" cy="630813"/>
          </a:xfrm>
        </p:spPr>
        <p:txBody>
          <a:bodyPr>
            <a:normAutofit fontScale="90000"/>
          </a:bodyPr>
          <a:lstStyle/>
          <a:p>
            <a:r>
              <a:rPr lang="en-US" dirty="0"/>
              <a:t>Bar Chart Crane Graphics Comparison Diagram – 5 categories</a:t>
            </a:r>
          </a:p>
        </p:txBody>
      </p:sp>
      <p:grpSp>
        <p:nvGrpSpPr>
          <p:cNvPr id="25" name="Grupa 24">
            <a:extLst>
              <a:ext uri="{FF2B5EF4-FFF2-40B4-BE49-F238E27FC236}">
                <a16:creationId xmlns:a16="http://schemas.microsoft.com/office/drawing/2014/main" id="{B954F1C1-7D08-41F8-B913-55C032EBEE48}"/>
              </a:ext>
            </a:extLst>
          </p:cNvPr>
          <p:cNvGrpSpPr>
            <a:grpSpLocks noChangeAspect="1"/>
          </p:cNvGrpSpPr>
          <p:nvPr/>
        </p:nvGrpSpPr>
        <p:grpSpPr>
          <a:xfrm>
            <a:off x="3071417" y="0"/>
            <a:ext cx="2222968" cy="5170354"/>
            <a:chOff x="2733149" y="734325"/>
            <a:chExt cx="1864656" cy="4336965"/>
          </a:xfrm>
        </p:grpSpPr>
        <p:cxnSp>
          <p:nvCxnSpPr>
            <p:cNvPr id="59" name="Łącznik prosty 58">
              <a:extLst>
                <a:ext uri="{FF2B5EF4-FFF2-40B4-BE49-F238E27FC236}">
                  <a16:creationId xmlns:a16="http://schemas.microsoft.com/office/drawing/2014/main" id="{F7A78282-94F3-4C5F-BC76-CE27E77ED9A2}"/>
                </a:ext>
              </a:extLst>
            </p:cNvPr>
            <p:cNvCxnSpPr>
              <a:cxnSpLocks/>
            </p:cNvCxnSpPr>
            <p:nvPr/>
          </p:nvCxnSpPr>
          <p:spPr>
            <a:xfrm>
              <a:off x="3665477" y="734325"/>
              <a:ext cx="0" cy="2405316"/>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1" name="Dowolny kształt: kształt 60">
              <a:extLst>
                <a:ext uri="{FF2B5EF4-FFF2-40B4-BE49-F238E27FC236}">
                  <a16:creationId xmlns:a16="http://schemas.microsoft.com/office/drawing/2014/main" id="{99043B5C-6A13-4EC2-8B27-108F20C914E9}"/>
                </a:ext>
              </a:extLst>
            </p:cNvPr>
            <p:cNvSpPr/>
            <p:nvPr/>
          </p:nvSpPr>
          <p:spPr>
            <a:xfrm>
              <a:off x="2733149" y="3139642"/>
              <a:ext cx="1864656" cy="1931648"/>
            </a:xfrm>
            <a:custGeom>
              <a:avLst/>
              <a:gdLst>
                <a:gd name="connsiteX0" fmla="*/ 1574721 w 1590675"/>
                <a:gd name="connsiteY0" fmla="*/ 869156 h 1647825"/>
                <a:gd name="connsiteX1" fmla="*/ 1244203 w 1590675"/>
                <a:gd name="connsiteY1" fmla="*/ 295751 h 1647825"/>
                <a:gd name="connsiteX2" fmla="*/ 1130856 w 1590675"/>
                <a:gd name="connsiteY2" fmla="*/ 230029 h 1647825"/>
                <a:gd name="connsiteX3" fmla="*/ 1018461 w 1590675"/>
                <a:gd name="connsiteY3" fmla="*/ 230029 h 1647825"/>
                <a:gd name="connsiteX4" fmla="*/ 1018461 w 1590675"/>
                <a:gd name="connsiteY4" fmla="*/ 159544 h 1647825"/>
                <a:gd name="connsiteX5" fmla="*/ 979408 w 1590675"/>
                <a:gd name="connsiteY5" fmla="*/ 92869 h 1647825"/>
                <a:gd name="connsiteX6" fmla="*/ 835581 w 1590675"/>
                <a:gd name="connsiteY6" fmla="*/ 10001 h 1647825"/>
                <a:gd name="connsiteX7" fmla="*/ 758428 w 1590675"/>
                <a:gd name="connsiteY7" fmla="*/ 10001 h 1647825"/>
                <a:gd name="connsiteX8" fmla="*/ 614601 w 1590675"/>
                <a:gd name="connsiteY8" fmla="*/ 92869 h 1647825"/>
                <a:gd name="connsiteX9" fmla="*/ 575548 w 1590675"/>
                <a:gd name="connsiteY9" fmla="*/ 159544 h 1647825"/>
                <a:gd name="connsiteX10" fmla="*/ 575548 w 1590675"/>
                <a:gd name="connsiteY10" fmla="*/ 230029 h 1647825"/>
                <a:gd name="connsiteX11" fmla="*/ 463153 w 1590675"/>
                <a:gd name="connsiteY11" fmla="*/ 230029 h 1647825"/>
                <a:gd name="connsiteX12" fmla="*/ 349806 w 1590675"/>
                <a:gd name="connsiteY12" fmla="*/ 295751 h 1647825"/>
                <a:gd name="connsiteX13" fmla="*/ 19288 w 1590675"/>
                <a:gd name="connsiteY13" fmla="*/ 869156 h 1647825"/>
                <a:gd name="connsiteX14" fmla="*/ 19288 w 1590675"/>
                <a:gd name="connsiteY14" fmla="*/ 1011079 h 1647825"/>
                <a:gd name="connsiteX15" fmla="*/ 380286 w 1590675"/>
                <a:gd name="connsiteY15" fmla="*/ 1636871 h 1647825"/>
                <a:gd name="connsiteX16" fmla="*/ 403146 w 1590675"/>
                <a:gd name="connsiteY16" fmla="*/ 1650206 h 1647825"/>
                <a:gd name="connsiteX17" fmla="*/ 427911 w 1590675"/>
                <a:gd name="connsiteY17" fmla="*/ 1616869 h 1647825"/>
                <a:gd name="connsiteX18" fmla="*/ 239316 w 1590675"/>
                <a:gd name="connsiteY18" fmla="*/ 996791 h 1647825"/>
                <a:gd name="connsiteX19" fmla="*/ 249793 w 1590675"/>
                <a:gd name="connsiteY19" fmla="*/ 896779 h 1647825"/>
                <a:gd name="connsiteX20" fmla="*/ 494586 w 1590675"/>
                <a:gd name="connsiteY20" fmla="*/ 459581 h 1647825"/>
                <a:gd name="connsiteX21" fmla="*/ 542211 w 1590675"/>
                <a:gd name="connsiteY21" fmla="*/ 431959 h 1647825"/>
                <a:gd name="connsiteX22" fmla="*/ 575548 w 1590675"/>
                <a:gd name="connsiteY22" fmla="*/ 431959 h 1647825"/>
                <a:gd name="connsiteX23" fmla="*/ 575548 w 1590675"/>
                <a:gd name="connsiteY23" fmla="*/ 501491 h 1647825"/>
                <a:gd name="connsiteX24" fmla="*/ 614601 w 1590675"/>
                <a:gd name="connsiteY24" fmla="*/ 568166 h 1647825"/>
                <a:gd name="connsiteX25" fmla="*/ 758428 w 1590675"/>
                <a:gd name="connsiteY25" fmla="*/ 651034 h 1647825"/>
                <a:gd name="connsiteX26" fmla="*/ 835581 w 1590675"/>
                <a:gd name="connsiteY26" fmla="*/ 651034 h 1647825"/>
                <a:gd name="connsiteX27" fmla="*/ 979408 w 1590675"/>
                <a:gd name="connsiteY27" fmla="*/ 568166 h 1647825"/>
                <a:gd name="connsiteX28" fmla="*/ 1018461 w 1590675"/>
                <a:gd name="connsiteY28" fmla="*/ 501491 h 1647825"/>
                <a:gd name="connsiteX29" fmla="*/ 1018461 w 1590675"/>
                <a:gd name="connsiteY29" fmla="*/ 431959 h 1647825"/>
                <a:gd name="connsiteX30" fmla="*/ 1051798 w 1590675"/>
                <a:gd name="connsiteY30" fmla="*/ 431959 h 1647825"/>
                <a:gd name="connsiteX31" fmla="*/ 1099423 w 1590675"/>
                <a:gd name="connsiteY31" fmla="*/ 459581 h 1647825"/>
                <a:gd name="connsiteX32" fmla="*/ 1344216 w 1590675"/>
                <a:gd name="connsiteY32" fmla="*/ 896779 h 1647825"/>
                <a:gd name="connsiteX33" fmla="*/ 1354693 w 1590675"/>
                <a:gd name="connsiteY33" fmla="*/ 996791 h 1647825"/>
                <a:gd name="connsiteX34" fmla="*/ 1166098 w 1590675"/>
                <a:gd name="connsiteY34" fmla="*/ 1616869 h 1647825"/>
                <a:gd name="connsiteX35" fmla="*/ 1190863 w 1590675"/>
                <a:gd name="connsiteY35" fmla="*/ 1650206 h 1647825"/>
                <a:gd name="connsiteX36" fmla="*/ 1213723 w 1590675"/>
                <a:gd name="connsiteY36" fmla="*/ 1636871 h 1647825"/>
                <a:gd name="connsiteX37" fmla="*/ 1574721 w 1590675"/>
                <a:gd name="connsiteY37" fmla="*/ 1011079 h 1647825"/>
                <a:gd name="connsiteX38" fmla="*/ 1574721 w 1590675"/>
                <a:gd name="connsiteY38" fmla="*/ 869156 h 164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0675" h="1647825">
                  <a:moveTo>
                    <a:pt x="1574721" y="869156"/>
                  </a:moveTo>
                  <a:lnTo>
                    <a:pt x="1244203" y="295751"/>
                  </a:lnTo>
                  <a:cubicBezTo>
                    <a:pt x="1220391" y="254794"/>
                    <a:pt x="1177528" y="230029"/>
                    <a:pt x="1130856" y="230029"/>
                  </a:cubicBezTo>
                  <a:lnTo>
                    <a:pt x="1018461" y="230029"/>
                  </a:lnTo>
                  <a:lnTo>
                    <a:pt x="1018461" y="159544"/>
                  </a:lnTo>
                  <a:cubicBezTo>
                    <a:pt x="1018461" y="131921"/>
                    <a:pt x="1004173" y="106204"/>
                    <a:pt x="979408" y="92869"/>
                  </a:cubicBezTo>
                  <a:lnTo>
                    <a:pt x="835581" y="10001"/>
                  </a:lnTo>
                  <a:cubicBezTo>
                    <a:pt x="811768" y="-3334"/>
                    <a:pt x="782241" y="-3334"/>
                    <a:pt x="758428" y="10001"/>
                  </a:cubicBezTo>
                  <a:lnTo>
                    <a:pt x="614601" y="92869"/>
                  </a:lnTo>
                  <a:cubicBezTo>
                    <a:pt x="590788" y="106204"/>
                    <a:pt x="575548" y="131921"/>
                    <a:pt x="575548" y="159544"/>
                  </a:cubicBezTo>
                  <a:lnTo>
                    <a:pt x="575548" y="230029"/>
                  </a:lnTo>
                  <a:lnTo>
                    <a:pt x="463153" y="230029"/>
                  </a:lnTo>
                  <a:cubicBezTo>
                    <a:pt x="416481" y="230029"/>
                    <a:pt x="372666" y="254794"/>
                    <a:pt x="349806" y="295751"/>
                  </a:cubicBezTo>
                  <a:lnTo>
                    <a:pt x="19288" y="869156"/>
                  </a:lnTo>
                  <a:cubicBezTo>
                    <a:pt x="-6429" y="912971"/>
                    <a:pt x="-6429" y="967264"/>
                    <a:pt x="19288" y="1011079"/>
                  </a:cubicBezTo>
                  <a:lnTo>
                    <a:pt x="380286" y="1636871"/>
                  </a:lnTo>
                  <a:cubicBezTo>
                    <a:pt x="385048" y="1644491"/>
                    <a:pt x="393621" y="1650206"/>
                    <a:pt x="403146" y="1650206"/>
                  </a:cubicBezTo>
                  <a:cubicBezTo>
                    <a:pt x="420291" y="1650206"/>
                    <a:pt x="433626" y="1633061"/>
                    <a:pt x="427911" y="1616869"/>
                  </a:cubicBezTo>
                  <a:lnTo>
                    <a:pt x="239316" y="996791"/>
                  </a:lnTo>
                  <a:cubicBezTo>
                    <a:pt x="228838" y="963454"/>
                    <a:pt x="232648" y="927259"/>
                    <a:pt x="249793" y="896779"/>
                  </a:cubicBezTo>
                  <a:lnTo>
                    <a:pt x="494586" y="459581"/>
                  </a:lnTo>
                  <a:cubicBezTo>
                    <a:pt x="504111" y="442436"/>
                    <a:pt x="522208" y="431959"/>
                    <a:pt x="542211" y="431959"/>
                  </a:cubicBezTo>
                  <a:lnTo>
                    <a:pt x="575548" y="431959"/>
                  </a:lnTo>
                  <a:lnTo>
                    <a:pt x="575548" y="501491"/>
                  </a:lnTo>
                  <a:cubicBezTo>
                    <a:pt x="575548" y="529114"/>
                    <a:pt x="589836" y="554831"/>
                    <a:pt x="614601" y="568166"/>
                  </a:cubicBezTo>
                  <a:lnTo>
                    <a:pt x="758428" y="651034"/>
                  </a:lnTo>
                  <a:cubicBezTo>
                    <a:pt x="782241" y="664369"/>
                    <a:pt x="811768" y="664369"/>
                    <a:pt x="835581" y="651034"/>
                  </a:cubicBezTo>
                  <a:lnTo>
                    <a:pt x="979408" y="568166"/>
                  </a:lnTo>
                  <a:cubicBezTo>
                    <a:pt x="1003221" y="554831"/>
                    <a:pt x="1018461" y="529114"/>
                    <a:pt x="1018461" y="501491"/>
                  </a:cubicBezTo>
                  <a:lnTo>
                    <a:pt x="1018461" y="431959"/>
                  </a:lnTo>
                  <a:lnTo>
                    <a:pt x="1051798" y="431959"/>
                  </a:lnTo>
                  <a:cubicBezTo>
                    <a:pt x="1071801" y="431959"/>
                    <a:pt x="1089898" y="442436"/>
                    <a:pt x="1099423" y="459581"/>
                  </a:cubicBezTo>
                  <a:lnTo>
                    <a:pt x="1344216" y="896779"/>
                  </a:lnTo>
                  <a:cubicBezTo>
                    <a:pt x="1361361" y="927259"/>
                    <a:pt x="1365171" y="963454"/>
                    <a:pt x="1354693" y="996791"/>
                  </a:cubicBezTo>
                  <a:lnTo>
                    <a:pt x="1166098" y="1616869"/>
                  </a:lnTo>
                  <a:cubicBezTo>
                    <a:pt x="1161336" y="1634014"/>
                    <a:pt x="1173718" y="1650206"/>
                    <a:pt x="1190863" y="1650206"/>
                  </a:cubicBezTo>
                  <a:cubicBezTo>
                    <a:pt x="1200388" y="1650206"/>
                    <a:pt x="1208961" y="1645444"/>
                    <a:pt x="1213723" y="1636871"/>
                  </a:cubicBezTo>
                  <a:lnTo>
                    <a:pt x="1574721" y="1011079"/>
                  </a:lnTo>
                  <a:cubicBezTo>
                    <a:pt x="1600438" y="967264"/>
                    <a:pt x="1600438" y="912971"/>
                    <a:pt x="1574721" y="869156"/>
                  </a:cubicBezTo>
                  <a:close/>
                </a:path>
              </a:pathLst>
            </a:custGeom>
            <a:solidFill>
              <a:schemeClr val="bg2">
                <a:lumMod val="75000"/>
              </a:schemeClr>
            </a:solidFill>
            <a:ln w="9525" cap="flat">
              <a:noFill/>
              <a:prstDash val="solid"/>
              <a:miter/>
            </a:ln>
          </p:spPr>
          <p:txBody>
            <a:bodyPr rtlCol="0" anchor="ctr"/>
            <a:lstStyle/>
            <a:p>
              <a:endParaRPr lang="en-US" dirty="0"/>
            </a:p>
          </p:txBody>
        </p:sp>
        <p:sp>
          <p:nvSpPr>
            <p:cNvPr id="63" name="pole tekstowe 62">
              <a:extLst>
                <a:ext uri="{FF2B5EF4-FFF2-40B4-BE49-F238E27FC236}">
                  <a16:creationId xmlns:a16="http://schemas.microsoft.com/office/drawing/2014/main" id="{1E0ACD05-2716-44D0-A4A7-5BCEA7E8E2D1}"/>
                </a:ext>
              </a:extLst>
            </p:cNvPr>
            <p:cNvSpPr txBox="1"/>
            <p:nvPr/>
          </p:nvSpPr>
          <p:spPr>
            <a:xfrm>
              <a:off x="3396726" y="3274961"/>
              <a:ext cx="537502" cy="474842"/>
            </a:xfrm>
            <a:prstGeom prst="rect">
              <a:avLst/>
            </a:prstGeom>
            <a:noFill/>
          </p:spPr>
          <p:txBody>
            <a:bodyPr wrap="square" lIns="144000" tIns="108000" rIns="144000" bIns="108000" rtlCol="0" anchor="ctr">
              <a:noAutofit/>
            </a:bodyPr>
            <a:lstStyle/>
            <a:p>
              <a:pPr algn="ctr"/>
              <a:r>
                <a:rPr lang="en-US" sz="4800" dirty="0">
                  <a:solidFill>
                    <a:schemeClr val="bg1"/>
                  </a:solidFill>
                </a:rPr>
                <a:t>2</a:t>
              </a:r>
            </a:p>
          </p:txBody>
        </p:sp>
      </p:grpSp>
      <p:grpSp>
        <p:nvGrpSpPr>
          <p:cNvPr id="99" name="Grupa 98">
            <a:extLst>
              <a:ext uri="{FF2B5EF4-FFF2-40B4-BE49-F238E27FC236}">
                <a16:creationId xmlns:a16="http://schemas.microsoft.com/office/drawing/2014/main" id="{44DE81F6-DA29-47DF-AE6E-2C15F6F15FEB}"/>
              </a:ext>
            </a:extLst>
          </p:cNvPr>
          <p:cNvGrpSpPr>
            <a:grpSpLocks noChangeAspect="1"/>
          </p:cNvGrpSpPr>
          <p:nvPr/>
        </p:nvGrpSpPr>
        <p:grpSpPr>
          <a:xfrm>
            <a:off x="7188820" y="0"/>
            <a:ext cx="2222968" cy="4772130"/>
            <a:chOff x="2733149" y="1068361"/>
            <a:chExt cx="1864656" cy="4002929"/>
          </a:xfrm>
        </p:grpSpPr>
        <p:cxnSp>
          <p:nvCxnSpPr>
            <p:cNvPr id="100" name="Łącznik prosty 99">
              <a:extLst>
                <a:ext uri="{FF2B5EF4-FFF2-40B4-BE49-F238E27FC236}">
                  <a16:creationId xmlns:a16="http://schemas.microsoft.com/office/drawing/2014/main" id="{072213EB-228C-4482-8D98-B816217C6962}"/>
                </a:ext>
              </a:extLst>
            </p:cNvPr>
            <p:cNvCxnSpPr>
              <a:cxnSpLocks/>
            </p:cNvCxnSpPr>
            <p:nvPr/>
          </p:nvCxnSpPr>
          <p:spPr>
            <a:xfrm>
              <a:off x="3665477" y="1068361"/>
              <a:ext cx="0" cy="2071280"/>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1" name="Dowolny kształt: kształt 100">
              <a:extLst>
                <a:ext uri="{FF2B5EF4-FFF2-40B4-BE49-F238E27FC236}">
                  <a16:creationId xmlns:a16="http://schemas.microsoft.com/office/drawing/2014/main" id="{CBB45578-070B-48A3-A4B3-CF5ED658F0FC}"/>
                </a:ext>
              </a:extLst>
            </p:cNvPr>
            <p:cNvSpPr/>
            <p:nvPr/>
          </p:nvSpPr>
          <p:spPr>
            <a:xfrm>
              <a:off x="2733149" y="3139642"/>
              <a:ext cx="1864656" cy="1931648"/>
            </a:xfrm>
            <a:custGeom>
              <a:avLst/>
              <a:gdLst>
                <a:gd name="connsiteX0" fmla="*/ 1574721 w 1590675"/>
                <a:gd name="connsiteY0" fmla="*/ 869156 h 1647825"/>
                <a:gd name="connsiteX1" fmla="*/ 1244203 w 1590675"/>
                <a:gd name="connsiteY1" fmla="*/ 295751 h 1647825"/>
                <a:gd name="connsiteX2" fmla="*/ 1130856 w 1590675"/>
                <a:gd name="connsiteY2" fmla="*/ 230029 h 1647825"/>
                <a:gd name="connsiteX3" fmla="*/ 1018461 w 1590675"/>
                <a:gd name="connsiteY3" fmla="*/ 230029 h 1647825"/>
                <a:gd name="connsiteX4" fmla="*/ 1018461 w 1590675"/>
                <a:gd name="connsiteY4" fmla="*/ 159544 h 1647825"/>
                <a:gd name="connsiteX5" fmla="*/ 979408 w 1590675"/>
                <a:gd name="connsiteY5" fmla="*/ 92869 h 1647825"/>
                <a:gd name="connsiteX6" fmla="*/ 835581 w 1590675"/>
                <a:gd name="connsiteY6" fmla="*/ 10001 h 1647825"/>
                <a:gd name="connsiteX7" fmla="*/ 758428 w 1590675"/>
                <a:gd name="connsiteY7" fmla="*/ 10001 h 1647825"/>
                <a:gd name="connsiteX8" fmla="*/ 614601 w 1590675"/>
                <a:gd name="connsiteY8" fmla="*/ 92869 h 1647825"/>
                <a:gd name="connsiteX9" fmla="*/ 575548 w 1590675"/>
                <a:gd name="connsiteY9" fmla="*/ 159544 h 1647825"/>
                <a:gd name="connsiteX10" fmla="*/ 575548 w 1590675"/>
                <a:gd name="connsiteY10" fmla="*/ 230029 h 1647825"/>
                <a:gd name="connsiteX11" fmla="*/ 463153 w 1590675"/>
                <a:gd name="connsiteY11" fmla="*/ 230029 h 1647825"/>
                <a:gd name="connsiteX12" fmla="*/ 349806 w 1590675"/>
                <a:gd name="connsiteY12" fmla="*/ 295751 h 1647825"/>
                <a:gd name="connsiteX13" fmla="*/ 19288 w 1590675"/>
                <a:gd name="connsiteY13" fmla="*/ 869156 h 1647825"/>
                <a:gd name="connsiteX14" fmla="*/ 19288 w 1590675"/>
                <a:gd name="connsiteY14" fmla="*/ 1011079 h 1647825"/>
                <a:gd name="connsiteX15" fmla="*/ 380286 w 1590675"/>
                <a:gd name="connsiteY15" fmla="*/ 1636871 h 1647825"/>
                <a:gd name="connsiteX16" fmla="*/ 403146 w 1590675"/>
                <a:gd name="connsiteY16" fmla="*/ 1650206 h 1647825"/>
                <a:gd name="connsiteX17" fmla="*/ 427911 w 1590675"/>
                <a:gd name="connsiteY17" fmla="*/ 1616869 h 1647825"/>
                <a:gd name="connsiteX18" fmla="*/ 239316 w 1590675"/>
                <a:gd name="connsiteY18" fmla="*/ 996791 h 1647825"/>
                <a:gd name="connsiteX19" fmla="*/ 249793 w 1590675"/>
                <a:gd name="connsiteY19" fmla="*/ 896779 h 1647825"/>
                <a:gd name="connsiteX20" fmla="*/ 494586 w 1590675"/>
                <a:gd name="connsiteY20" fmla="*/ 459581 h 1647825"/>
                <a:gd name="connsiteX21" fmla="*/ 542211 w 1590675"/>
                <a:gd name="connsiteY21" fmla="*/ 431959 h 1647825"/>
                <a:gd name="connsiteX22" fmla="*/ 575548 w 1590675"/>
                <a:gd name="connsiteY22" fmla="*/ 431959 h 1647825"/>
                <a:gd name="connsiteX23" fmla="*/ 575548 w 1590675"/>
                <a:gd name="connsiteY23" fmla="*/ 501491 h 1647825"/>
                <a:gd name="connsiteX24" fmla="*/ 614601 w 1590675"/>
                <a:gd name="connsiteY24" fmla="*/ 568166 h 1647825"/>
                <a:gd name="connsiteX25" fmla="*/ 758428 w 1590675"/>
                <a:gd name="connsiteY25" fmla="*/ 651034 h 1647825"/>
                <a:gd name="connsiteX26" fmla="*/ 835581 w 1590675"/>
                <a:gd name="connsiteY26" fmla="*/ 651034 h 1647825"/>
                <a:gd name="connsiteX27" fmla="*/ 979408 w 1590675"/>
                <a:gd name="connsiteY27" fmla="*/ 568166 h 1647825"/>
                <a:gd name="connsiteX28" fmla="*/ 1018461 w 1590675"/>
                <a:gd name="connsiteY28" fmla="*/ 501491 h 1647825"/>
                <a:gd name="connsiteX29" fmla="*/ 1018461 w 1590675"/>
                <a:gd name="connsiteY29" fmla="*/ 431959 h 1647825"/>
                <a:gd name="connsiteX30" fmla="*/ 1051798 w 1590675"/>
                <a:gd name="connsiteY30" fmla="*/ 431959 h 1647825"/>
                <a:gd name="connsiteX31" fmla="*/ 1099423 w 1590675"/>
                <a:gd name="connsiteY31" fmla="*/ 459581 h 1647825"/>
                <a:gd name="connsiteX32" fmla="*/ 1344216 w 1590675"/>
                <a:gd name="connsiteY32" fmla="*/ 896779 h 1647825"/>
                <a:gd name="connsiteX33" fmla="*/ 1354693 w 1590675"/>
                <a:gd name="connsiteY33" fmla="*/ 996791 h 1647825"/>
                <a:gd name="connsiteX34" fmla="*/ 1166098 w 1590675"/>
                <a:gd name="connsiteY34" fmla="*/ 1616869 h 1647825"/>
                <a:gd name="connsiteX35" fmla="*/ 1190863 w 1590675"/>
                <a:gd name="connsiteY35" fmla="*/ 1650206 h 1647825"/>
                <a:gd name="connsiteX36" fmla="*/ 1213723 w 1590675"/>
                <a:gd name="connsiteY36" fmla="*/ 1636871 h 1647825"/>
                <a:gd name="connsiteX37" fmla="*/ 1574721 w 1590675"/>
                <a:gd name="connsiteY37" fmla="*/ 1011079 h 1647825"/>
                <a:gd name="connsiteX38" fmla="*/ 1574721 w 1590675"/>
                <a:gd name="connsiteY38" fmla="*/ 869156 h 164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0675" h="1647825">
                  <a:moveTo>
                    <a:pt x="1574721" y="869156"/>
                  </a:moveTo>
                  <a:lnTo>
                    <a:pt x="1244203" y="295751"/>
                  </a:lnTo>
                  <a:cubicBezTo>
                    <a:pt x="1220391" y="254794"/>
                    <a:pt x="1177528" y="230029"/>
                    <a:pt x="1130856" y="230029"/>
                  </a:cubicBezTo>
                  <a:lnTo>
                    <a:pt x="1018461" y="230029"/>
                  </a:lnTo>
                  <a:lnTo>
                    <a:pt x="1018461" y="159544"/>
                  </a:lnTo>
                  <a:cubicBezTo>
                    <a:pt x="1018461" y="131921"/>
                    <a:pt x="1004173" y="106204"/>
                    <a:pt x="979408" y="92869"/>
                  </a:cubicBezTo>
                  <a:lnTo>
                    <a:pt x="835581" y="10001"/>
                  </a:lnTo>
                  <a:cubicBezTo>
                    <a:pt x="811768" y="-3334"/>
                    <a:pt x="782241" y="-3334"/>
                    <a:pt x="758428" y="10001"/>
                  </a:cubicBezTo>
                  <a:lnTo>
                    <a:pt x="614601" y="92869"/>
                  </a:lnTo>
                  <a:cubicBezTo>
                    <a:pt x="590788" y="106204"/>
                    <a:pt x="575548" y="131921"/>
                    <a:pt x="575548" y="159544"/>
                  </a:cubicBezTo>
                  <a:lnTo>
                    <a:pt x="575548" y="230029"/>
                  </a:lnTo>
                  <a:lnTo>
                    <a:pt x="463153" y="230029"/>
                  </a:lnTo>
                  <a:cubicBezTo>
                    <a:pt x="416481" y="230029"/>
                    <a:pt x="372666" y="254794"/>
                    <a:pt x="349806" y="295751"/>
                  </a:cubicBezTo>
                  <a:lnTo>
                    <a:pt x="19288" y="869156"/>
                  </a:lnTo>
                  <a:cubicBezTo>
                    <a:pt x="-6429" y="912971"/>
                    <a:pt x="-6429" y="967264"/>
                    <a:pt x="19288" y="1011079"/>
                  </a:cubicBezTo>
                  <a:lnTo>
                    <a:pt x="380286" y="1636871"/>
                  </a:lnTo>
                  <a:cubicBezTo>
                    <a:pt x="385048" y="1644491"/>
                    <a:pt x="393621" y="1650206"/>
                    <a:pt x="403146" y="1650206"/>
                  </a:cubicBezTo>
                  <a:cubicBezTo>
                    <a:pt x="420291" y="1650206"/>
                    <a:pt x="433626" y="1633061"/>
                    <a:pt x="427911" y="1616869"/>
                  </a:cubicBezTo>
                  <a:lnTo>
                    <a:pt x="239316" y="996791"/>
                  </a:lnTo>
                  <a:cubicBezTo>
                    <a:pt x="228838" y="963454"/>
                    <a:pt x="232648" y="927259"/>
                    <a:pt x="249793" y="896779"/>
                  </a:cubicBezTo>
                  <a:lnTo>
                    <a:pt x="494586" y="459581"/>
                  </a:lnTo>
                  <a:cubicBezTo>
                    <a:pt x="504111" y="442436"/>
                    <a:pt x="522208" y="431959"/>
                    <a:pt x="542211" y="431959"/>
                  </a:cubicBezTo>
                  <a:lnTo>
                    <a:pt x="575548" y="431959"/>
                  </a:lnTo>
                  <a:lnTo>
                    <a:pt x="575548" y="501491"/>
                  </a:lnTo>
                  <a:cubicBezTo>
                    <a:pt x="575548" y="529114"/>
                    <a:pt x="589836" y="554831"/>
                    <a:pt x="614601" y="568166"/>
                  </a:cubicBezTo>
                  <a:lnTo>
                    <a:pt x="758428" y="651034"/>
                  </a:lnTo>
                  <a:cubicBezTo>
                    <a:pt x="782241" y="664369"/>
                    <a:pt x="811768" y="664369"/>
                    <a:pt x="835581" y="651034"/>
                  </a:cubicBezTo>
                  <a:lnTo>
                    <a:pt x="979408" y="568166"/>
                  </a:lnTo>
                  <a:cubicBezTo>
                    <a:pt x="1003221" y="554831"/>
                    <a:pt x="1018461" y="529114"/>
                    <a:pt x="1018461" y="501491"/>
                  </a:cubicBezTo>
                  <a:lnTo>
                    <a:pt x="1018461" y="431959"/>
                  </a:lnTo>
                  <a:lnTo>
                    <a:pt x="1051798" y="431959"/>
                  </a:lnTo>
                  <a:cubicBezTo>
                    <a:pt x="1071801" y="431959"/>
                    <a:pt x="1089898" y="442436"/>
                    <a:pt x="1099423" y="459581"/>
                  </a:cubicBezTo>
                  <a:lnTo>
                    <a:pt x="1344216" y="896779"/>
                  </a:lnTo>
                  <a:cubicBezTo>
                    <a:pt x="1361361" y="927259"/>
                    <a:pt x="1365171" y="963454"/>
                    <a:pt x="1354693" y="996791"/>
                  </a:cubicBezTo>
                  <a:lnTo>
                    <a:pt x="1166098" y="1616869"/>
                  </a:lnTo>
                  <a:cubicBezTo>
                    <a:pt x="1161336" y="1634014"/>
                    <a:pt x="1173718" y="1650206"/>
                    <a:pt x="1190863" y="1650206"/>
                  </a:cubicBezTo>
                  <a:cubicBezTo>
                    <a:pt x="1200388" y="1650206"/>
                    <a:pt x="1208961" y="1645444"/>
                    <a:pt x="1213723" y="1636871"/>
                  </a:cubicBezTo>
                  <a:lnTo>
                    <a:pt x="1574721" y="1011079"/>
                  </a:lnTo>
                  <a:cubicBezTo>
                    <a:pt x="1600438" y="967264"/>
                    <a:pt x="1600438" y="912971"/>
                    <a:pt x="1574721" y="869156"/>
                  </a:cubicBezTo>
                  <a:close/>
                </a:path>
              </a:pathLst>
            </a:custGeom>
            <a:solidFill>
              <a:schemeClr val="bg2">
                <a:lumMod val="75000"/>
              </a:schemeClr>
            </a:solidFill>
            <a:ln w="9525" cap="flat">
              <a:noFill/>
              <a:prstDash val="solid"/>
              <a:miter/>
            </a:ln>
          </p:spPr>
          <p:txBody>
            <a:bodyPr rtlCol="0" anchor="ctr"/>
            <a:lstStyle/>
            <a:p>
              <a:endParaRPr lang="en-US" dirty="0"/>
            </a:p>
          </p:txBody>
        </p:sp>
        <p:sp>
          <p:nvSpPr>
            <p:cNvPr id="102" name="pole tekstowe 101">
              <a:extLst>
                <a:ext uri="{FF2B5EF4-FFF2-40B4-BE49-F238E27FC236}">
                  <a16:creationId xmlns:a16="http://schemas.microsoft.com/office/drawing/2014/main" id="{EB8771DF-37E9-45B9-BE09-F0A111C5CA9A}"/>
                </a:ext>
              </a:extLst>
            </p:cNvPr>
            <p:cNvSpPr txBox="1"/>
            <p:nvPr/>
          </p:nvSpPr>
          <p:spPr>
            <a:xfrm>
              <a:off x="3396726" y="3274961"/>
              <a:ext cx="537502" cy="474842"/>
            </a:xfrm>
            <a:prstGeom prst="rect">
              <a:avLst/>
            </a:prstGeom>
            <a:noFill/>
          </p:spPr>
          <p:txBody>
            <a:bodyPr wrap="square" lIns="144000" tIns="108000" rIns="144000" bIns="108000" rtlCol="0" anchor="ctr">
              <a:noAutofit/>
            </a:bodyPr>
            <a:lstStyle/>
            <a:p>
              <a:pPr algn="ctr"/>
              <a:r>
                <a:rPr lang="en-US" sz="4800" dirty="0">
                  <a:solidFill>
                    <a:schemeClr val="bg1"/>
                  </a:solidFill>
                </a:rPr>
                <a:t>4</a:t>
              </a:r>
            </a:p>
          </p:txBody>
        </p:sp>
      </p:grpSp>
      <p:grpSp>
        <p:nvGrpSpPr>
          <p:cNvPr id="34" name="Group 33">
            <a:extLst>
              <a:ext uri="{FF2B5EF4-FFF2-40B4-BE49-F238E27FC236}">
                <a16:creationId xmlns:a16="http://schemas.microsoft.com/office/drawing/2014/main" id="{C1EEED38-C835-45A1-8F77-12B3F22FBDBA}"/>
              </a:ext>
            </a:extLst>
          </p:cNvPr>
          <p:cNvGrpSpPr/>
          <p:nvPr/>
        </p:nvGrpSpPr>
        <p:grpSpPr>
          <a:xfrm flipH="1">
            <a:off x="6131167" y="6318738"/>
            <a:ext cx="6060825" cy="539262"/>
            <a:chOff x="0" y="1412875"/>
            <a:chExt cx="6456317" cy="857806"/>
          </a:xfrm>
        </p:grpSpPr>
        <p:sp>
          <p:nvSpPr>
            <p:cNvPr id="35" name="Freeform: Shape 34">
              <a:extLst>
                <a:ext uri="{FF2B5EF4-FFF2-40B4-BE49-F238E27FC236}">
                  <a16:creationId xmlns:a16="http://schemas.microsoft.com/office/drawing/2014/main" id="{420D2943-D4EF-4816-B2B0-3B500E8C1C1E}"/>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28800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6" name="Freeform: Shape 35">
              <a:extLst>
                <a:ext uri="{FF2B5EF4-FFF2-40B4-BE49-F238E27FC236}">
                  <a16:creationId xmlns:a16="http://schemas.microsoft.com/office/drawing/2014/main" id="{B3F44217-5D35-44D5-B0F3-4A981C440F7C}"/>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28800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alibri"/>
                  <a:ea typeface="+mn-ea"/>
                  <a:cs typeface="+mn-cs"/>
                </a:rPr>
                <a:t>This chart is Data-Driven Excel Chart with supplemental graphics </a:t>
              </a:r>
              <a:br>
                <a:rPr kumimoji="0" lang="en-US" sz="16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endParaRPr kumimoji="0" lang="en-US" sz="11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 name="Group 40">
            <a:extLst>
              <a:ext uri="{FF2B5EF4-FFF2-40B4-BE49-F238E27FC236}">
                <a16:creationId xmlns:a16="http://schemas.microsoft.com/office/drawing/2014/main" id="{85ED26A2-995B-4470-8F71-D804BD9641F5}"/>
              </a:ext>
            </a:extLst>
          </p:cNvPr>
          <p:cNvGrpSpPr/>
          <p:nvPr/>
        </p:nvGrpSpPr>
        <p:grpSpPr>
          <a:xfrm>
            <a:off x="12432704" y="0"/>
            <a:ext cx="4392488" cy="6858000"/>
            <a:chOff x="12432704" y="0"/>
            <a:chExt cx="4392488" cy="6858000"/>
          </a:xfrm>
        </p:grpSpPr>
        <p:grpSp>
          <p:nvGrpSpPr>
            <p:cNvPr id="42" name="Group 72">
              <a:extLst>
                <a:ext uri="{FF2B5EF4-FFF2-40B4-BE49-F238E27FC236}">
                  <a16:creationId xmlns:a16="http://schemas.microsoft.com/office/drawing/2014/main" id="{6F3B072B-0BAE-433D-B7D3-73A578BA38CB}"/>
                </a:ext>
              </a:extLst>
            </p:cNvPr>
            <p:cNvGrpSpPr/>
            <p:nvPr/>
          </p:nvGrpSpPr>
          <p:grpSpPr>
            <a:xfrm>
              <a:off x="12432704" y="0"/>
              <a:ext cx="4392488" cy="6858000"/>
              <a:chOff x="12432704" y="0"/>
              <a:chExt cx="4392488" cy="6858000"/>
            </a:xfrm>
          </p:grpSpPr>
          <p:sp>
            <p:nvSpPr>
              <p:cNvPr id="44" name="Rectangle: Rounded Corners 74">
                <a:extLst>
                  <a:ext uri="{FF2B5EF4-FFF2-40B4-BE49-F238E27FC236}">
                    <a16:creationId xmlns:a16="http://schemas.microsoft.com/office/drawing/2014/main" id="{2253ED56-2E66-4515-AC24-402AE9B44F65}"/>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5" name="TextBox 75">
                <a:extLst>
                  <a:ext uri="{FF2B5EF4-FFF2-40B4-BE49-F238E27FC236}">
                    <a16:creationId xmlns:a16="http://schemas.microsoft.com/office/drawing/2014/main" id="{907F365E-C43D-4A0F-9690-540A8F5642AE}"/>
                  </a:ext>
                </a:extLst>
              </p:cNvPr>
              <p:cNvSpPr txBox="1"/>
              <p:nvPr/>
            </p:nvSpPr>
            <p:spPr>
              <a:xfrm>
                <a:off x="12531996" y="118547"/>
                <a:ext cx="4193904" cy="810590"/>
              </a:xfrm>
              <a:prstGeom prst="rect">
                <a:avLst/>
              </a:prstGeom>
              <a:noFill/>
            </p:spPr>
            <p:txBody>
              <a:bodyPr wrap="square" lIns="144000" tIns="108000" rIns="144000" bIns="108000" rtlCol="0" anchor="t">
                <a:noAutofit/>
              </a:bodyPr>
              <a:lstStyle/>
              <a:p>
                <a:pPr algn="ctr"/>
                <a:r>
                  <a:rPr lang="en-US" sz="2800" b="1" dirty="0">
                    <a:solidFill>
                      <a:schemeClr val="bg2">
                        <a:lumMod val="50000"/>
                      </a:schemeClr>
                    </a:solidFill>
                  </a:rPr>
                  <a:t>How to adjust crane graphic to any bar chart:</a:t>
                </a:r>
                <a:br>
                  <a:rPr lang="en-US" sz="2800" b="1" dirty="0">
                    <a:solidFill>
                      <a:schemeClr val="bg2">
                        <a:lumMod val="50000"/>
                      </a:schemeClr>
                    </a:solidFill>
                  </a:rPr>
                </a:br>
                <a:r>
                  <a:rPr lang="en-US" sz="2000" dirty="0">
                    <a:solidFill>
                      <a:schemeClr val="bg2">
                        <a:lumMod val="50000"/>
                      </a:schemeClr>
                    </a:solidFill>
                  </a:rPr>
                  <a:t>(tips by infoDiagram team)</a:t>
                </a:r>
                <a:endParaRPr lang="en-US" sz="2800" dirty="0">
                  <a:solidFill>
                    <a:schemeClr val="bg2">
                      <a:lumMod val="50000"/>
                    </a:schemeClr>
                  </a:solidFill>
                </a:endParaRPr>
              </a:p>
            </p:txBody>
          </p:sp>
        </p:grpSp>
        <p:sp>
          <p:nvSpPr>
            <p:cNvPr id="43" name="TextBox 73">
              <a:extLst>
                <a:ext uri="{FF2B5EF4-FFF2-40B4-BE49-F238E27FC236}">
                  <a16:creationId xmlns:a16="http://schemas.microsoft.com/office/drawing/2014/main" id="{9929E818-8806-4938-BBA3-AADA3533D1D8}"/>
                </a:ext>
              </a:extLst>
            </p:cNvPr>
            <p:cNvSpPr txBox="1"/>
            <p:nvPr/>
          </p:nvSpPr>
          <p:spPr>
            <a:xfrm>
              <a:off x="12884369" y="1797686"/>
              <a:ext cx="3663817" cy="4229334"/>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sz="2000" dirty="0"/>
                <a:t>To change the </a:t>
              </a:r>
              <a:r>
                <a:rPr lang="en-US" sz="2000" b="1" dirty="0"/>
                <a:t>vertical position </a:t>
              </a:r>
              <a:r>
                <a:rPr lang="en-US" sz="2000" dirty="0"/>
                <a:t>of crane graphic, select it and while holding </a:t>
              </a:r>
              <a:r>
                <a:rPr lang="en-US" sz="2000" b="1" dirty="0"/>
                <a:t>Shift </a:t>
              </a:r>
              <a:r>
                <a:rPr lang="en-US" sz="2000" dirty="0"/>
                <a:t>move it upwards or downwards.</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To change </a:t>
              </a:r>
              <a:r>
                <a:rPr lang="en-US" sz="2000" b="1" dirty="0"/>
                <a:t>size</a:t>
              </a:r>
              <a:r>
                <a:rPr lang="en-US" sz="2000" dirty="0"/>
                <a:t> of the crane graphic, select it, then click one of the corners of bounding box and while holding it, move cursor inward or outward.</a:t>
              </a:r>
            </a:p>
          </p:txBody>
        </p:sp>
      </p:grpSp>
    </p:spTree>
    <p:extLst>
      <p:ext uri="{BB962C8B-B14F-4D97-AF65-F5344CB8AC3E}">
        <p14:creationId xmlns:p14="http://schemas.microsoft.com/office/powerpoint/2010/main" val="335915894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idx="1"/>
          </p:nvPr>
        </p:nvSpPr>
        <p:spPr/>
        <p:txBody>
          <a:bodyPr/>
          <a:lstStyle/>
          <a:p>
            <a:r>
              <a:rPr lang="en-US" dirty="0"/>
              <a:t>Basic diagrams shapes</a:t>
            </a:r>
          </a:p>
        </p:txBody>
      </p:sp>
      <p:sp>
        <p:nvSpPr>
          <p:cNvPr id="2" name="Tytuł 1"/>
          <p:cNvSpPr>
            <a:spLocks noGrp="1"/>
          </p:cNvSpPr>
          <p:nvPr>
            <p:ph type="title"/>
          </p:nvPr>
        </p:nvSpPr>
        <p:spPr/>
        <p:txBody>
          <a:bodyPr>
            <a:normAutofit/>
          </a:bodyPr>
          <a:lstStyle/>
          <a:p>
            <a:r>
              <a:rPr lang="en-US" dirty="0"/>
              <a:t>Matrix Diagrams</a:t>
            </a:r>
          </a:p>
        </p:txBody>
      </p:sp>
    </p:spTree>
    <p:extLst>
      <p:ext uri="{BB962C8B-B14F-4D97-AF65-F5344CB8AC3E}">
        <p14:creationId xmlns:p14="http://schemas.microsoft.com/office/powerpoint/2010/main" val="1166527471"/>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upa 82">
            <a:extLst>
              <a:ext uri="{FF2B5EF4-FFF2-40B4-BE49-F238E27FC236}">
                <a16:creationId xmlns:a16="http://schemas.microsoft.com/office/drawing/2014/main" id="{C1DD74CD-B1A3-494A-92EA-01D574002019}"/>
              </a:ext>
            </a:extLst>
          </p:cNvPr>
          <p:cNvGrpSpPr>
            <a:grpSpLocks noChangeAspect="1"/>
          </p:cNvGrpSpPr>
          <p:nvPr/>
        </p:nvGrpSpPr>
        <p:grpSpPr>
          <a:xfrm>
            <a:off x="8319027" y="0"/>
            <a:ext cx="952500" cy="3563419"/>
            <a:chOff x="1458149" y="-44431"/>
            <a:chExt cx="952500" cy="3563419"/>
          </a:xfrm>
        </p:grpSpPr>
        <p:cxnSp>
          <p:nvCxnSpPr>
            <p:cNvPr id="84" name="Łącznik prosty 83">
              <a:extLst>
                <a:ext uri="{FF2B5EF4-FFF2-40B4-BE49-F238E27FC236}">
                  <a16:creationId xmlns:a16="http://schemas.microsoft.com/office/drawing/2014/main" id="{66207D3B-31C5-43D2-96B0-8158CBD426D8}"/>
                </a:ext>
              </a:extLst>
            </p:cNvPr>
            <p:cNvCxnSpPr>
              <a:cxnSpLocks/>
            </p:cNvCxnSpPr>
            <p:nvPr/>
          </p:nvCxnSpPr>
          <p:spPr>
            <a:xfrm>
              <a:off x="1939015" y="2726900"/>
              <a:ext cx="423185"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Łącznik prosty 84">
              <a:extLst>
                <a:ext uri="{FF2B5EF4-FFF2-40B4-BE49-F238E27FC236}">
                  <a16:creationId xmlns:a16="http://schemas.microsoft.com/office/drawing/2014/main" id="{9C66B1BC-BAD0-49EF-878C-81822C2977E9}"/>
                </a:ext>
              </a:extLst>
            </p:cNvPr>
            <p:cNvCxnSpPr>
              <a:cxnSpLocks/>
            </p:cNvCxnSpPr>
            <p:nvPr/>
          </p:nvCxnSpPr>
          <p:spPr>
            <a:xfrm>
              <a:off x="1940749" y="-44431"/>
              <a:ext cx="0" cy="1457207"/>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6" name="Dowolny kształt: kształt 85">
              <a:extLst>
                <a:ext uri="{FF2B5EF4-FFF2-40B4-BE49-F238E27FC236}">
                  <a16:creationId xmlns:a16="http://schemas.microsoft.com/office/drawing/2014/main" id="{BFA07681-B1ED-4943-BE71-7D4A3DC2B2B3}"/>
                </a:ext>
              </a:extLst>
            </p:cNvPr>
            <p:cNvSpPr/>
            <p:nvPr/>
          </p:nvSpPr>
          <p:spPr>
            <a:xfrm>
              <a:off x="1458149" y="1134647"/>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accent5">
                <a:lumMod val="75000"/>
              </a:schemeClr>
            </a:solidFill>
            <a:ln w="9525" cap="flat">
              <a:noFill/>
              <a:prstDash val="solid"/>
              <a:miter/>
            </a:ln>
          </p:spPr>
          <p:txBody>
            <a:bodyPr rtlCol="0" anchor="ctr"/>
            <a:lstStyle/>
            <a:p>
              <a:endParaRPr lang="en-US" dirty="0"/>
            </a:p>
          </p:txBody>
        </p:sp>
        <p:cxnSp>
          <p:nvCxnSpPr>
            <p:cNvPr id="87" name="Łącznik prosty 86">
              <a:extLst>
                <a:ext uri="{FF2B5EF4-FFF2-40B4-BE49-F238E27FC236}">
                  <a16:creationId xmlns:a16="http://schemas.microsoft.com/office/drawing/2014/main" id="{E59B5658-8805-47DB-AF0D-0A24809AB275}"/>
                </a:ext>
              </a:extLst>
            </p:cNvPr>
            <p:cNvCxnSpPr/>
            <p:nvPr/>
          </p:nvCxnSpPr>
          <p:spPr>
            <a:xfrm flipV="1">
              <a:off x="1533394" y="2726900"/>
              <a:ext cx="405621"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8" name="pole tekstowe 87">
              <a:extLst>
                <a:ext uri="{FF2B5EF4-FFF2-40B4-BE49-F238E27FC236}">
                  <a16:creationId xmlns:a16="http://schemas.microsoft.com/office/drawing/2014/main" id="{A44E1FCD-F847-4437-BC8D-E6EB02E12044}"/>
                </a:ext>
              </a:extLst>
            </p:cNvPr>
            <p:cNvSpPr txBox="1"/>
            <p:nvPr/>
          </p:nvSpPr>
          <p:spPr>
            <a:xfrm>
              <a:off x="1665648" y="1451893"/>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E</a:t>
              </a:r>
            </a:p>
          </p:txBody>
        </p:sp>
      </p:grpSp>
      <p:grpSp>
        <p:nvGrpSpPr>
          <p:cNvPr id="66" name="Grupa 65">
            <a:extLst>
              <a:ext uri="{FF2B5EF4-FFF2-40B4-BE49-F238E27FC236}">
                <a16:creationId xmlns:a16="http://schemas.microsoft.com/office/drawing/2014/main" id="{0FD3DDA3-35F9-4879-931E-BE803F8EAB0A}"/>
              </a:ext>
            </a:extLst>
          </p:cNvPr>
          <p:cNvGrpSpPr>
            <a:grpSpLocks noChangeAspect="1"/>
          </p:cNvGrpSpPr>
          <p:nvPr/>
        </p:nvGrpSpPr>
        <p:grpSpPr>
          <a:xfrm>
            <a:off x="4892843" y="0"/>
            <a:ext cx="952500" cy="4066364"/>
            <a:chOff x="1458149" y="-547376"/>
            <a:chExt cx="952500" cy="4066364"/>
          </a:xfrm>
        </p:grpSpPr>
        <p:cxnSp>
          <p:nvCxnSpPr>
            <p:cNvPr id="67" name="Łącznik prosty 66">
              <a:extLst>
                <a:ext uri="{FF2B5EF4-FFF2-40B4-BE49-F238E27FC236}">
                  <a16:creationId xmlns:a16="http://schemas.microsoft.com/office/drawing/2014/main" id="{4FA9F92B-28A9-4D7A-829E-9940531B73C2}"/>
                </a:ext>
              </a:extLst>
            </p:cNvPr>
            <p:cNvCxnSpPr>
              <a:cxnSpLocks/>
            </p:cNvCxnSpPr>
            <p:nvPr/>
          </p:nvCxnSpPr>
          <p:spPr>
            <a:xfrm>
              <a:off x="1939015" y="2726900"/>
              <a:ext cx="423185"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Łącznik prosty 67">
              <a:extLst>
                <a:ext uri="{FF2B5EF4-FFF2-40B4-BE49-F238E27FC236}">
                  <a16:creationId xmlns:a16="http://schemas.microsoft.com/office/drawing/2014/main" id="{E00997FB-34C4-4D73-920D-A0C94C24A333}"/>
                </a:ext>
              </a:extLst>
            </p:cNvPr>
            <p:cNvCxnSpPr>
              <a:cxnSpLocks/>
            </p:cNvCxnSpPr>
            <p:nvPr/>
          </p:nvCxnSpPr>
          <p:spPr>
            <a:xfrm>
              <a:off x="1940749" y="-547376"/>
              <a:ext cx="0" cy="1960152"/>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9" name="Dowolny kształt: kształt 68">
              <a:extLst>
                <a:ext uri="{FF2B5EF4-FFF2-40B4-BE49-F238E27FC236}">
                  <a16:creationId xmlns:a16="http://schemas.microsoft.com/office/drawing/2014/main" id="{6765CA49-B2D5-46B7-BC7C-FD47A74390A2}"/>
                </a:ext>
              </a:extLst>
            </p:cNvPr>
            <p:cNvSpPr/>
            <p:nvPr/>
          </p:nvSpPr>
          <p:spPr>
            <a:xfrm>
              <a:off x="1458149" y="1134647"/>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accent3">
                <a:lumMod val="75000"/>
              </a:schemeClr>
            </a:solidFill>
            <a:ln w="9525" cap="flat">
              <a:noFill/>
              <a:prstDash val="solid"/>
              <a:miter/>
            </a:ln>
          </p:spPr>
          <p:txBody>
            <a:bodyPr rtlCol="0" anchor="ctr"/>
            <a:lstStyle/>
            <a:p>
              <a:endParaRPr lang="en-US" dirty="0"/>
            </a:p>
          </p:txBody>
        </p:sp>
        <p:cxnSp>
          <p:nvCxnSpPr>
            <p:cNvPr id="70" name="Łącznik prosty 69">
              <a:extLst>
                <a:ext uri="{FF2B5EF4-FFF2-40B4-BE49-F238E27FC236}">
                  <a16:creationId xmlns:a16="http://schemas.microsoft.com/office/drawing/2014/main" id="{22E2F981-B1E4-465D-AC8A-F4DB1844AFF3}"/>
                </a:ext>
              </a:extLst>
            </p:cNvPr>
            <p:cNvCxnSpPr/>
            <p:nvPr/>
          </p:nvCxnSpPr>
          <p:spPr>
            <a:xfrm flipV="1">
              <a:off x="1533394" y="2726900"/>
              <a:ext cx="405621"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1" name="pole tekstowe 70">
              <a:extLst>
                <a:ext uri="{FF2B5EF4-FFF2-40B4-BE49-F238E27FC236}">
                  <a16:creationId xmlns:a16="http://schemas.microsoft.com/office/drawing/2014/main" id="{69123C4F-A967-4DE6-B53E-8F6D68C091FA}"/>
                </a:ext>
              </a:extLst>
            </p:cNvPr>
            <p:cNvSpPr txBox="1"/>
            <p:nvPr/>
          </p:nvSpPr>
          <p:spPr>
            <a:xfrm>
              <a:off x="1665648" y="1451893"/>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C</a:t>
              </a:r>
            </a:p>
          </p:txBody>
        </p:sp>
      </p:grpSp>
      <p:grpSp>
        <p:nvGrpSpPr>
          <p:cNvPr id="22" name="Grupa 21">
            <a:extLst>
              <a:ext uri="{FF2B5EF4-FFF2-40B4-BE49-F238E27FC236}">
                <a16:creationId xmlns:a16="http://schemas.microsoft.com/office/drawing/2014/main" id="{9DBE3665-4F9C-415F-9E90-F805852DB2BB}"/>
              </a:ext>
            </a:extLst>
          </p:cNvPr>
          <p:cNvGrpSpPr>
            <a:grpSpLocks noChangeAspect="1"/>
          </p:cNvGrpSpPr>
          <p:nvPr/>
        </p:nvGrpSpPr>
        <p:grpSpPr>
          <a:xfrm>
            <a:off x="1458149" y="0"/>
            <a:ext cx="952500" cy="3882193"/>
            <a:chOff x="1458149" y="-363205"/>
            <a:chExt cx="952500" cy="3882193"/>
          </a:xfrm>
        </p:grpSpPr>
        <p:cxnSp>
          <p:nvCxnSpPr>
            <p:cNvPr id="31" name="Łącznik prosty 30">
              <a:extLst>
                <a:ext uri="{FF2B5EF4-FFF2-40B4-BE49-F238E27FC236}">
                  <a16:creationId xmlns:a16="http://schemas.microsoft.com/office/drawing/2014/main" id="{1A39091C-40E1-443B-9523-342C5B31EEF8}"/>
                </a:ext>
              </a:extLst>
            </p:cNvPr>
            <p:cNvCxnSpPr>
              <a:cxnSpLocks/>
            </p:cNvCxnSpPr>
            <p:nvPr/>
          </p:nvCxnSpPr>
          <p:spPr>
            <a:xfrm>
              <a:off x="1939015" y="2726900"/>
              <a:ext cx="423185"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Łącznik prosty 23">
              <a:extLst>
                <a:ext uri="{FF2B5EF4-FFF2-40B4-BE49-F238E27FC236}">
                  <a16:creationId xmlns:a16="http://schemas.microsoft.com/office/drawing/2014/main" id="{CADEB1F0-AF51-42FF-9415-8092313E6D37}"/>
                </a:ext>
              </a:extLst>
            </p:cNvPr>
            <p:cNvCxnSpPr>
              <a:cxnSpLocks/>
            </p:cNvCxnSpPr>
            <p:nvPr/>
          </p:nvCxnSpPr>
          <p:spPr>
            <a:xfrm>
              <a:off x="1940749" y="-363205"/>
              <a:ext cx="0" cy="1775981"/>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Dowolny kształt: kształt 4">
              <a:extLst>
                <a:ext uri="{FF2B5EF4-FFF2-40B4-BE49-F238E27FC236}">
                  <a16:creationId xmlns:a16="http://schemas.microsoft.com/office/drawing/2014/main" id="{03BB7707-A229-4937-93B1-268B3F6281BC}"/>
                </a:ext>
              </a:extLst>
            </p:cNvPr>
            <p:cNvSpPr/>
            <p:nvPr/>
          </p:nvSpPr>
          <p:spPr>
            <a:xfrm>
              <a:off x="1458149" y="1134647"/>
              <a:ext cx="952500" cy="1790700"/>
            </a:xfrm>
            <a:custGeom>
              <a:avLst/>
              <a:gdLst>
                <a:gd name="connsiteX0" fmla="*/ 661035 w 952500"/>
                <a:gd name="connsiteY0" fmla="*/ 1076325 h 1790700"/>
                <a:gd name="connsiteX1" fmla="*/ 745808 w 952500"/>
                <a:gd name="connsiteY1" fmla="*/ 1021080 h 1790700"/>
                <a:gd name="connsiteX2" fmla="*/ 946785 w 952500"/>
                <a:gd name="connsiteY2" fmla="*/ 576263 h 1790700"/>
                <a:gd name="connsiteX3" fmla="*/ 946785 w 952500"/>
                <a:gd name="connsiteY3" fmla="*/ 499110 h 1790700"/>
                <a:gd name="connsiteX4" fmla="*/ 745808 w 952500"/>
                <a:gd name="connsiteY4" fmla="*/ 55245 h 1790700"/>
                <a:gd name="connsiteX5" fmla="*/ 661035 w 952500"/>
                <a:gd name="connsiteY5" fmla="*/ 0 h 1790700"/>
                <a:gd name="connsiteX6" fmla="*/ 294323 w 952500"/>
                <a:gd name="connsiteY6" fmla="*/ 0 h 1790700"/>
                <a:gd name="connsiteX7" fmla="*/ 209550 w 952500"/>
                <a:gd name="connsiteY7" fmla="*/ 55245 h 1790700"/>
                <a:gd name="connsiteX8" fmla="*/ 8573 w 952500"/>
                <a:gd name="connsiteY8" fmla="*/ 500063 h 1790700"/>
                <a:gd name="connsiteX9" fmla="*/ 8573 w 952500"/>
                <a:gd name="connsiteY9" fmla="*/ 577215 h 1790700"/>
                <a:gd name="connsiteX10" fmla="*/ 209550 w 952500"/>
                <a:gd name="connsiteY10" fmla="*/ 1022033 h 1790700"/>
                <a:gd name="connsiteX11" fmla="*/ 294323 w 952500"/>
                <a:gd name="connsiteY11" fmla="*/ 1077278 h 1790700"/>
                <a:gd name="connsiteX12" fmla="*/ 364808 w 952500"/>
                <a:gd name="connsiteY12" fmla="*/ 1077278 h 1790700"/>
                <a:gd name="connsiteX13" fmla="*/ 364808 w 952500"/>
                <a:gd name="connsiteY13" fmla="*/ 1172528 h 1790700"/>
                <a:gd name="connsiteX14" fmla="*/ 352425 w 952500"/>
                <a:gd name="connsiteY14" fmla="*/ 1192530 h 1790700"/>
                <a:gd name="connsiteX15" fmla="*/ 165735 w 952500"/>
                <a:gd name="connsiteY15" fmla="*/ 1460183 h 1790700"/>
                <a:gd name="connsiteX16" fmla="*/ 480060 w 952500"/>
                <a:gd name="connsiteY16" fmla="*/ 1795463 h 1790700"/>
                <a:gd name="connsiteX17" fmla="*/ 789623 w 952500"/>
                <a:gd name="connsiteY17" fmla="*/ 1535430 h 1790700"/>
                <a:gd name="connsiteX18" fmla="*/ 742950 w 952500"/>
                <a:gd name="connsiteY18" fmla="*/ 1480185 h 1790700"/>
                <a:gd name="connsiteX19" fmla="*/ 741998 w 952500"/>
                <a:gd name="connsiteY19" fmla="*/ 1480185 h 1790700"/>
                <a:gd name="connsiteX20" fmla="*/ 714375 w 952500"/>
                <a:gd name="connsiteY20" fmla="*/ 1499235 h 1790700"/>
                <a:gd name="connsiteX21" fmla="*/ 534353 w 952500"/>
                <a:gd name="connsiteY21" fmla="*/ 1620203 h 1790700"/>
                <a:gd name="connsiteX22" fmla="*/ 340043 w 952500"/>
                <a:gd name="connsiteY22" fmla="*/ 1419225 h 1790700"/>
                <a:gd name="connsiteX23" fmla="*/ 529590 w 952500"/>
                <a:gd name="connsiteY23" fmla="*/ 1232535 h 1790700"/>
                <a:gd name="connsiteX24" fmla="*/ 568643 w 952500"/>
                <a:gd name="connsiteY24" fmla="*/ 1235393 h 1790700"/>
                <a:gd name="connsiteX25" fmla="*/ 594360 w 952500"/>
                <a:gd name="connsiteY25" fmla="*/ 1213485 h 1790700"/>
                <a:gd name="connsiteX26" fmla="*/ 594360 w 952500"/>
                <a:gd name="connsiteY26" fmla="*/ 1197293 h 1790700"/>
                <a:gd name="connsiteX27" fmla="*/ 594360 w 952500"/>
                <a:gd name="connsiteY27" fmla="*/ 1077278 h 1790700"/>
                <a:gd name="connsiteX28" fmla="*/ 661035 w 952500"/>
                <a:gd name="connsiteY28" fmla="*/ 1077278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2500" h="1790700">
                  <a:moveTo>
                    <a:pt x="661035" y="1076325"/>
                  </a:moveTo>
                  <a:cubicBezTo>
                    <a:pt x="697230" y="1076325"/>
                    <a:pt x="730568" y="1054418"/>
                    <a:pt x="745808" y="1021080"/>
                  </a:cubicBezTo>
                  <a:lnTo>
                    <a:pt x="946785" y="576263"/>
                  </a:lnTo>
                  <a:cubicBezTo>
                    <a:pt x="958215" y="551498"/>
                    <a:pt x="958215" y="523875"/>
                    <a:pt x="946785" y="499110"/>
                  </a:cubicBezTo>
                  <a:lnTo>
                    <a:pt x="745808" y="55245"/>
                  </a:lnTo>
                  <a:cubicBezTo>
                    <a:pt x="730568" y="21908"/>
                    <a:pt x="697230" y="0"/>
                    <a:pt x="661035" y="0"/>
                  </a:cubicBezTo>
                  <a:lnTo>
                    <a:pt x="294323" y="0"/>
                  </a:lnTo>
                  <a:cubicBezTo>
                    <a:pt x="258128" y="0"/>
                    <a:pt x="224790" y="21908"/>
                    <a:pt x="209550" y="55245"/>
                  </a:cubicBezTo>
                  <a:lnTo>
                    <a:pt x="8573" y="500063"/>
                  </a:lnTo>
                  <a:cubicBezTo>
                    <a:pt x="-2858" y="524828"/>
                    <a:pt x="-2858" y="552450"/>
                    <a:pt x="8573" y="577215"/>
                  </a:cubicBezTo>
                  <a:lnTo>
                    <a:pt x="209550" y="1022033"/>
                  </a:lnTo>
                  <a:cubicBezTo>
                    <a:pt x="224790" y="1055370"/>
                    <a:pt x="258128" y="1077278"/>
                    <a:pt x="294323" y="1077278"/>
                  </a:cubicBezTo>
                  <a:lnTo>
                    <a:pt x="364808" y="1077278"/>
                  </a:lnTo>
                  <a:lnTo>
                    <a:pt x="364808" y="1172528"/>
                  </a:lnTo>
                  <a:cubicBezTo>
                    <a:pt x="364808" y="1181100"/>
                    <a:pt x="360045" y="1188720"/>
                    <a:pt x="352425" y="1192530"/>
                  </a:cubicBezTo>
                  <a:cubicBezTo>
                    <a:pt x="247650" y="1239203"/>
                    <a:pt x="173355" y="1341120"/>
                    <a:pt x="165735" y="1460183"/>
                  </a:cubicBezTo>
                  <a:cubicBezTo>
                    <a:pt x="154305" y="1643063"/>
                    <a:pt x="299085" y="1795463"/>
                    <a:pt x="480060" y="1795463"/>
                  </a:cubicBezTo>
                  <a:cubicBezTo>
                    <a:pt x="635318" y="1795463"/>
                    <a:pt x="763905" y="1683068"/>
                    <a:pt x="789623" y="1535430"/>
                  </a:cubicBezTo>
                  <a:cubicBezTo>
                    <a:pt x="794385" y="1506855"/>
                    <a:pt x="771525" y="1480185"/>
                    <a:pt x="742950" y="1480185"/>
                  </a:cubicBezTo>
                  <a:lnTo>
                    <a:pt x="741998" y="1480185"/>
                  </a:lnTo>
                  <a:cubicBezTo>
                    <a:pt x="729615" y="1480185"/>
                    <a:pt x="719138" y="1487805"/>
                    <a:pt x="714375" y="1499235"/>
                  </a:cubicBezTo>
                  <a:cubicBezTo>
                    <a:pt x="685800" y="1569720"/>
                    <a:pt x="616268" y="1620203"/>
                    <a:pt x="534353" y="1620203"/>
                  </a:cubicBezTo>
                  <a:cubicBezTo>
                    <a:pt x="424815" y="1620203"/>
                    <a:pt x="336233" y="1529715"/>
                    <a:pt x="340043" y="1419225"/>
                  </a:cubicBezTo>
                  <a:cubicBezTo>
                    <a:pt x="343853" y="1318260"/>
                    <a:pt x="427673" y="1234440"/>
                    <a:pt x="529590" y="1232535"/>
                  </a:cubicBezTo>
                  <a:cubicBezTo>
                    <a:pt x="542925" y="1232535"/>
                    <a:pt x="555308" y="1233488"/>
                    <a:pt x="568643" y="1235393"/>
                  </a:cubicBezTo>
                  <a:cubicBezTo>
                    <a:pt x="581978" y="1238250"/>
                    <a:pt x="594360" y="1227773"/>
                    <a:pt x="594360" y="1213485"/>
                  </a:cubicBezTo>
                  <a:lnTo>
                    <a:pt x="594360" y="1197293"/>
                  </a:lnTo>
                  <a:lnTo>
                    <a:pt x="594360" y="1077278"/>
                  </a:lnTo>
                  <a:lnTo>
                    <a:pt x="661035" y="1077278"/>
                  </a:lnTo>
                  <a:close/>
                </a:path>
              </a:pathLst>
            </a:custGeom>
            <a:solidFill>
              <a:schemeClr val="accent6">
                <a:lumMod val="75000"/>
              </a:schemeClr>
            </a:solidFill>
            <a:ln w="9525" cap="flat">
              <a:noFill/>
              <a:prstDash val="solid"/>
              <a:miter/>
            </a:ln>
          </p:spPr>
          <p:txBody>
            <a:bodyPr rtlCol="0" anchor="ctr"/>
            <a:lstStyle/>
            <a:p>
              <a:endParaRPr lang="en-US" dirty="0"/>
            </a:p>
          </p:txBody>
        </p:sp>
        <p:cxnSp>
          <p:nvCxnSpPr>
            <p:cNvPr id="29" name="Łącznik prosty 28">
              <a:extLst>
                <a:ext uri="{FF2B5EF4-FFF2-40B4-BE49-F238E27FC236}">
                  <a16:creationId xmlns:a16="http://schemas.microsoft.com/office/drawing/2014/main" id="{1FA95281-27FD-4E67-A85B-3618E8AFBB64}"/>
                </a:ext>
              </a:extLst>
            </p:cNvPr>
            <p:cNvCxnSpPr/>
            <p:nvPr/>
          </p:nvCxnSpPr>
          <p:spPr>
            <a:xfrm flipV="1">
              <a:off x="1533394" y="2726900"/>
              <a:ext cx="405621" cy="792088"/>
            </a:xfrm>
            <a:prstGeom prst="line">
              <a:avLst/>
            </a:prstGeom>
            <a:ln w="22225">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 name="pole tekstowe 78">
              <a:extLst>
                <a:ext uri="{FF2B5EF4-FFF2-40B4-BE49-F238E27FC236}">
                  <a16:creationId xmlns:a16="http://schemas.microsoft.com/office/drawing/2014/main" id="{27C5E1CB-4681-40F1-B7B8-AD14FFE3E416}"/>
                </a:ext>
              </a:extLst>
            </p:cNvPr>
            <p:cNvSpPr txBox="1"/>
            <p:nvPr/>
          </p:nvSpPr>
          <p:spPr>
            <a:xfrm>
              <a:off x="1665648" y="1451893"/>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A</a:t>
              </a:r>
            </a:p>
          </p:txBody>
        </p:sp>
      </p:grpSp>
      <p:graphicFrame>
        <p:nvGraphicFramePr>
          <p:cNvPr id="7" name="Chart 6">
            <a:extLst>
              <a:ext uri="{FF2B5EF4-FFF2-40B4-BE49-F238E27FC236}">
                <a16:creationId xmlns:a16="http://schemas.microsoft.com/office/drawing/2014/main" id="{9B2385EB-58C6-4C1F-8521-423067D525D3}"/>
              </a:ext>
            </a:extLst>
          </p:cNvPr>
          <p:cNvGraphicFramePr/>
          <p:nvPr/>
        </p:nvGraphicFramePr>
        <p:xfrm>
          <a:off x="623888" y="2889462"/>
          <a:ext cx="10947022" cy="3438913"/>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42580F23-456B-42FE-9874-40574E2AA843}"/>
              </a:ext>
            </a:extLst>
          </p:cNvPr>
          <p:cNvSpPr>
            <a:spLocks noGrp="1"/>
          </p:cNvSpPr>
          <p:nvPr>
            <p:ph type="title"/>
          </p:nvPr>
        </p:nvSpPr>
        <p:spPr>
          <a:xfrm>
            <a:off x="623889" y="-601730"/>
            <a:ext cx="10947022" cy="493611"/>
          </a:xfrm>
        </p:spPr>
        <p:txBody>
          <a:bodyPr>
            <a:normAutofit fontScale="90000"/>
          </a:bodyPr>
          <a:lstStyle/>
          <a:p>
            <a:r>
              <a:rPr lang="en-US" dirty="0"/>
              <a:t>Lifting Column Chart Template– 6 Product Categories Infographic</a:t>
            </a:r>
          </a:p>
        </p:txBody>
      </p:sp>
      <p:grpSp>
        <p:nvGrpSpPr>
          <p:cNvPr id="25" name="Grupa 24">
            <a:extLst>
              <a:ext uri="{FF2B5EF4-FFF2-40B4-BE49-F238E27FC236}">
                <a16:creationId xmlns:a16="http://schemas.microsoft.com/office/drawing/2014/main" id="{B954F1C1-7D08-41F8-B913-55C032EBEE48}"/>
              </a:ext>
            </a:extLst>
          </p:cNvPr>
          <p:cNvGrpSpPr>
            <a:grpSpLocks noChangeAspect="1"/>
          </p:cNvGrpSpPr>
          <p:nvPr/>
        </p:nvGrpSpPr>
        <p:grpSpPr>
          <a:xfrm>
            <a:off x="2733149" y="0"/>
            <a:ext cx="1864656" cy="5071290"/>
            <a:chOff x="2733149" y="0"/>
            <a:chExt cx="1864656" cy="5071290"/>
          </a:xfrm>
        </p:grpSpPr>
        <p:cxnSp>
          <p:nvCxnSpPr>
            <p:cNvPr id="59" name="Łącznik prosty 58">
              <a:extLst>
                <a:ext uri="{FF2B5EF4-FFF2-40B4-BE49-F238E27FC236}">
                  <a16:creationId xmlns:a16="http://schemas.microsoft.com/office/drawing/2014/main" id="{F7A78282-94F3-4C5F-BC76-CE27E77ED9A2}"/>
                </a:ext>
              </a:extLst>
            </p:cNvPr>
            <p:cNvCxnSpPr>
              <a:cxnSpLocks/>
            </p:cNvCxnSpPr>
            <p:nvPr/>
          </p:nvCxnSpPr>
          <p:spPr>
            <a:xfrm>
              <a:off x="3665477" y="0"/>
              <a:ext cx="0" cy="3139642"/>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1" name="Dowolny kształt: kształt 60">
              <a:extLst>
                <a:ext uri="{FF2B5EF4-FFF2-40B4-BE49-F238E27FC236}">
                  <a16:creationId xmlns:a16="http://schemas.microsoft.com/office/drawing/2014/main" id="{99043B5C-6A13-4EC2-8B27-108F20C914E9}"/>
                </a:ext>
              </a:extLst>
            </p:cNvPr>
            <p:cNvSpPr/>
            <p:nvPr/>
          </p:nvSpPr>
          <p:spPr>
            <a:xfrm>
              <a:off x="2733149" y="3139642"/>
              <a:ext cx="1864656" cy="1931648"/>
            </a:xfrm>
            <a:custGeom>
              <a:avLst/>
              <a:gdLst>
                <a:gd name="connsiteX0" fmla="*/ 1574721 w 1590675"/>
                <a:gd name="connsiteY0" fmla="*/ 869156 h 1647825"/>
                <a:gd name="connsiteX1" fmla="*/ 1244203 w 1590675"/>
                <a:gd name="connsiteY1" fmla="*/ 295751 h 1647825"/>
                <a:gd name="connsiteX2" fmla="*/ 1130856 w 1590675"/>
                <a:gd name="connsiteY2" fmla="*/ 230029 h 1647825"/>
                <a:gd name="connsiteX3" fmla="*/ 1018461 w 1590675"/>
                <a:gd name="connsiteY3" fmla="*/ 230029 h 1647825"/>
                <a:gd name="connsiteX4" fmla="*/ 1018461 w 1590675"/>
                <a:gd name="connsiteY4" fmla="*/ 159544 h 1647825"/>
                <a:gd name="connsiteX5" fmla="*/ 979408 w 1590675"/>
                <a:gd name="connsiteY5" fmla="*/ 92869 h 1647825"/>
                <a:gd name="connsiteX6" fmla="*/ 835581 w 1590675"/>
                <a:gd name="connsiteY6" fmla="*/ 10001 h 1647825"/>
                <a:gd name="connsiteX7" fmla="*/ 758428 w 1590675"/>
                <a:gd name="connsiteY7" fmla="*/ 10001 h 1647825"/>
                <a:gd name="connsiteX8" fmla="*/ 614601 w 1590675"/>
                <a:gd name="connsiteY8" fmla="*/ 92869 h 1647825"/>
                <a:gd name="connsiteX9" fmla="*/ 575548 w 1590675"/>
                <a:gd name="connsiteY9" fmla="*/ 159544 h 1647825"/>
                <a:gd name="connsiteX10" fmla="*/ 575548 w 1590675"/>
                <a:gd name="connsiteY10" fmla="*/ 230029 h 1647825"/>
                <a:gd name="connsiteX11" fmla="*/ 463153 w 1590675"/>
                <a:gd name="connsiteY11" fmla="*/ 230029 h 1647825"/>
                <a:gd name="connsiteX12" fmla="*/ 349806 w 1590675"/>
                <a:gd name="connsiteY12" fmla="*/ 295751 h 1647825"/>
                <a:gd name="connsiteX13" fmla="*/ 19288 w 1590675"/>
                <a:gd name="connsiteY13" fmla="*/ 869156 h 1647825"/>
                <a:gd name="connsiteX14" fmla="*/ 19288 w 1590675"/>
                <a:gd name="connsiteY14" fmla="*/ 1011079 h 1647825"/>
                <a:gd name="connsiteX15" fmla="*/ 380286 w 1590675"/>
                <a:gd name="connsiteY15" fmla="*/ 1636871 h 1647825"/>
                <a:gd name="connsiteX16" fmla="*/ 403146 w 1590675"/>
                <a:gd name="connsiteY16" fmla="*/ 1650206 h 1647825"/>
                <a:gd name="connsiteX17" fmla="*/ 427911 w 1590675"/>
                <a:gd name="connsiteY17" fmla="*/ 1616869 h 1647825"/>
                <a:gd name="connsiteX18" fmla="*/ 239316 w 1590675"/>
                <a:gd name="connsiteY18" fmla="*/ 996791 h 1647825"/>
                <a:gd name="connsiteX19" fmla="*/ 249793 w 1590675"/>
                <a:gd name="connsiteY19" fmla="*/ 896779 h 1647825"/>
                <a:gd name="connsiteX20" fmla="*/ 494586 w 1590675"/>
                <a:gd name="connsiteY20" fmla="*/ 459581 h 1647825"/>
                <a:gd name="connsiteX21" fmla="*/ 542211 w 1590675"/>
                <a:gd name="connsiteY21" fmla="*/ 431959 h 1647825"/>
                <a:gd name="connsiteX22" fmla="*/ 575548 w 1590675"/>
                <a:gd name="connsiteY22" fmla="*/ 431959 h 1647825"/>
                <a:gd name="connsiteX23" fmla="*/ 575548 w 1590675"/>
                <a:gd name="connsiteY23" fmla="*/ 501491 h 1647825"/>
                <a:gd name="connsiteX24" fmla="*/ 614601 w 1590675"/>
                <a:gd name="connsiteY24" fmla="*/ 568166 h 1647825"/>
                <a:gd name="connsiteX25" fmla="*/ 758428 w 1590675"/>
                <a:gd name="connsiteY25" fmla="*/ 651034 h 1647825"/>
                <a:gd name="connsiteX26" fmla="*/ 835581 w 1590675"/>
                <a:gd name="connsiteY26" fmla="*/ 651034 h 1647825"/>
                <a:gd name="connsiteX27" fmla="*/ 979408 w 1590675"/>
                <a:gd name="connsiteY27" fmla="*/ 568166 h 1647825"/>
                <a:gd name="connsiteX28" fmla="*/ 1018461 w 1590675"/>
                <a:gd name="connsiteY28" fmla="*/ 501491 h 1647825"/>
                <a:gd name="connsiteX29" fmla="*/ 1018461 w 1590675"/>
                <a:gd name="connsiteY29" fmla="*/ 431959 h 1647825"/>
                <a:gd name="connsiteX30" fmla="*/ 1051798 w 1590675"/>
                <a:gd name="connsiteY30" fmla="*/ 431959 h 1647825"/>
                <a:gd name="connsiteX31" fmla="*/ 1099423 w 1590675"/>
                <a:gd name="connsiteY31" fmla="*/ 459581 h 1647825"/>
                <a:gd name="connsiteX32" fmla="*/ 1344216 w 1590675"/>
                <a:gd name="connsiteY32" fmla="*/ 896779 h 1647825"/>
                <a:gd name="connsiteX33" fmla="*/ 1354693 w 1590675"/>
                <a:gd name="connsiteY33" fmla="*/ 996791 h 1647825"/>
                <a:gd name="connsiteX34" fmla="*/ 1166098 w 1590675"/>
                <a:gd name="connsiteY34" fmla="*/ 1616869 h 1647825"/>
                <a:gd name="connsiteX35" fmla="*/ 1190863 w 1590675"/>
                <a:gd name="connsiteY35" fmla="*/ 1650206 h 1647825"/>
                <a:gd name="connsiteX36" fmla="*/ 1213723 w 1590675"/>
                <a:gd name="connsiteY36" fmla="*/ 1636871 h 1647825"/>
                <a:gd name="connsiteX37" fmla="*/ 1574721 w 1590675"/>
                <a:gd name="connsiteY37" fmla="*/ 1011079 h 1647825"/>
                <a:gd name="connsiteX38" fmla="*/ 1574721 w 1590675"/>
                <a:gd name="connsiteY38" fmla="*/ 869156 h 164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0675" h="1647825">
                  <a:moveTo>
                    <a:pt x="1574721" y="869156"/>
                  </a:moveTo>
                  <a:lnTo>
                    <a:pt x="1244203" y="295751"/>
                  </a:lnTo>
                  <a:cubicBezTo>
                    <a:pt x="1220391" y="254794"/>
                    <a:pt x="1177528" y="230029"/>
                    <a:pt x="1130856" y="230029"/>
                  </a:cubicBezTo>
                  <a:lnTo>
                    <a:pt x="1018461" y="230029"/>
                  </a:lnTo>
                  <a:lnTo>
                    <a:pt x="1018461" y="159544"/>
                  </a:lnTo>
                  <a:cubicBezTo>
                    <a:pt x="1018461" y="131921"/>
                    <a:pt x="1004173" y="106204"/>
                    <a:pt x="979408" y="92869"/>
                  </a:cubicBezTo>
                  <a:lnTo>
                    <a:pt x="835581" y="10001"/>
                  </a:lnTo>
                  <a:cubicBezTo>
                    <a:pt x="811768" y="-3334"/>
                    <a:pt x="782241" y="-3334"/>
                    <a:pt x="758428" y="10001"/>
                  </a:cubicBezTo>
                  <a:lnTo>
                    <a:pt x="614601" y="92869"/>
                  </a:lnTo>
                  <a:cubicBezTo>
                    <a:pt x="590788" y="106204"/>
                    <a:pt x="575548" y="131921"/>
                    <a:pt x="575548" y="159544"/>
                  </a:cubicBezTo>
                  <a:lnTo>
                    <a:pt x="575548" y="230029"/>
                  </a:lnTo>
                  <a:lnTo>
                    <a:pt x="463153" y="230029"/>
                  </a:lnTo>
                  <a:cubicBezTo>
                    <a:pt x="416481" y="230029"/>
                    <a:pt x="372666" y="254794"/>
                    <a:pt x="349806" y="295751"/>
                  </a:cubicBezTo>
                  <a:lnTo>
                    <a:pt x="19288" y="869156"/>
                  </a:lnTo>
                  <a:cubicBezTo>
                    <a:pt x="-6429" y="912971"/>
                    <a:pt x="-6429" y="967264"/>
                    <a:pt x="19288" y="1011079"/>
                  </a:cubicBezTo>
                  <a:lnTo>
                    <a:pt x="380286" y="1636871"/>
                  </a:lnTo>
                  <a:cubicBezTo>
                    <a:pt x="385048" y="1644491"/>
                    <a:pt x="393621" y="1650206"/>
                    <a:pt x="403146" y="1650206"/>
                  </a:cubicBezTo>
                  <a:cubicBezTo>
                    <a:pt x="420291" y="1650206"/>
                    <a:pt x="433626" y="1633061"/>
                    <a:pt x="427911" y="1616869"/>
                  </a:cubicBezTo>
                  <a:lnTo>
                    <a:pt x="239316" y="996791"/>
                  </a:lnTo>
                  <a:cubicBezTo>
                    <a:pt x="228838" y="963454"/>
                    <a:pt x="232648" y="927259"/>
                    <a:pt x="249793" y="896779"/>
                  </a:cubicBezTo>
                  <a:lnTo>
                    <a:pt x="494586" y="459581"/>
                  </a:lnTo>
                  <a:cubicBezTo>
                    <a:pt x="504111" y="442436"/>
                    <a:pt x="522208" y="431959"/>
                    <a:pt x="542211" y="431959"/>
                  </a:cubicBezTo>
                  <a:lnTo>
                    <a:pt x="575548" y="431959"/>
                  </a:lnTo>
                  <a:lnTo>
                    <a:pt x="575548" y="501491"/>
                  </a:lnTo>
                  <a:cubicBezTo>
                    <a:pt x="575548" y="529114"/>
                    <a:pt x="589836" y="554831"/>
                    <a:pt x="614601" y="568166"/>
                  </a:cubicBezTo>
                  <a:lnTo>
                    <a:pt x="758428" y="651034"/>
                  </a:lnTo>
                  <a:cubicBezTo>
                    <a:pt x="782241" y="664369"/>
                    <a:pt x="811768" y="664369"/>
                    <a:pt x="835581" y="651034"/>
                  </a:cubicBezTo>
                  <a:lnTo>
                    <a:pt x="979408" y="568166"/>
                  </a:lnTo>
                  <a:cubicBezTo>
                    <a:pt x="1003221" y="554831"/>
                    <a:pt x="1018461" y="529114"/>
                    <a:pt x="1018461" y="501491"/>
                  </a:cubicBezTo>
                  <a:lnTo>
                    <a:pt x="1018461" y="431959"/>
                  </a:lnTo>
                  <a:lnTo>
                    <a:pt x="1051798" y="431959"/>
                  </a:lnTo>
                  <a:cubicBezTo>
                    <a:pt x="1071801" y="431959"/>
                    <a:pt x="1089898" y="442436"/>
                    <a:pt x="1099423" y="459581"/>
                  </a:cubicBezTo>
                  <a:lnTo>
                    <a:pt x="1344216" y="896779"/>
                  </a:lnTo>
                  <a:cubicBezTo>
                    <a:pt x="1361361" y="927259"/>
                    <a:pt x="1365171" y="963454"/>
                    <a:pt x="1354693" y="996791"/>
                  </a:cubicBezTo>
                  <a:lnTo>
                    <a:pt x="1166098" y="1616869"/>
                  </a:lnTo>
                  <a:cubicBezTo>
                    <a:pt x="1161336" y="1634014"/>
                    <a:pt x="1173718" y="1650206"/>
                    <a:pt x="1190863" y="1650206"/>
                  </a:cubicBezTo>
                  <a:cubicBezTo>
                    <a:pt x="1200388" y="1650206"/>
                    <a:pt x="1208961" y="1645444"/>
                    <a:pt x="1213723" y="1636871"/>
                  </a:cubicBezTo>
                  <a:lnTo>
                    <a:pt x="1574721" y="1011079"/>
                  </a:lnTo>
                  <a:cubicBezTo>
                    <a:pt x="1600438" y="967264"/>
                    <a:pt x="1600438" y="912971"/>
                    <a:pt x="1574721" y="869156"/>
                  </a:cubicBez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63" name="pole tekstowe 62">
              <a:extLst>
                <a:ext uri="{FF2B5EF4-FFF2-40B4-BE49-F238E27FC236}">
                  <a16:creationId xmlns:a16="http://schemas.microsoft.com/office/drawing/2014/main" id="{1E0ACD05-2716-44D0-A4A7-5BCEA7E8E2D1}"/>
                </a:ext>
              </a:extLst>
            </p:cNvPr>
            <p:cNvSpPr txBox="1"/>
            <p:nvPr/>
          </p:nvSpPr>
          <p:spPr>
            <a:xfrm>
              <a:off x="3396726" y="3274961"/>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B</a:t>
              </a:r>
            </a:p>
          </p:txBody>
        </p:sp>
      </p:grpSp>
      <p:grpSp>
        <p:nvGrpSpPr>
          <p:cNvPr id="74" name="Grupa 73">
            <a:extLst>
              <a:ext uri="{FF2B5EF4-FFF2-40B4-BE49-F238E27FC236}">
                <a16:creationId xmlns:a16="http://schemas.microsoft.com/office/drawing/2014/main" id="{ED8E5A14-DD30-4630-8184-57CEB3E6836B}"/>
              </a:ext>
            </a:extLst>
          </p:cNvPr>
          <p:cNvGrpSpPr>
            <a:grpSpLocks noChangeAspect="1"/>
          </p:cNvGrpSpPr>
          <p:nvPr/>
        </p:nvGrpSpPr>
        <p:grpSpPr>
          <a:xfrm>
            <a:off x="6166505" y="0"/>
            <a:ext cx="1864656" cy="4646923"/>
            <a:chOff x="2733149" y="586929"/>
            <a:chExt cx="1864656" cy="4646923"/>
          </a:xfrm>
        </p:grpSpPr>
        <p:cxnSp>
          <p:nvCxnSpPr>
            <p:cNvPr id="75" name="Łącznik prosty 74">
              <a:extLst>
                <a:ext uri="{FF2B5EF4-FFF2-40B4-BE49-F238E27FC236}">
                  <a16:creationId xmlns:a16="http://schemas.microsoft.com/office/drawing/2014/main" id="{F4511EF8-F7F8-4715-9DD8-516C39317C14}"/>
                </a:ext>
              </a:extLst>
            </p:cNvPr>
            <p:cNvCxnSpPr>
              <a:cxnSpLocks/>
              <a:endCxn id="77" idx="0"/>
            </p:cNvCxnSpPr>
            <p:nvPr/>
          </p:nvCxnSpPr>
          <p:spPr>
            <a:xfrm>
              <a:off x="3665477" y="586929"/>
              <a:ext cx="0" cy="2850594"/>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6" name="Dowolny kształt: kształt 75">
              <a:extLst>
                <a:ext uri="{FF2B5EF4-FFF2-40B4-BE49-F238E27FC236}">
                  <a16:creationId xmlns:a16="http://schemas.microsoft.com/office/drawing/2014/main" id="{A06D4430-A959-437D-899E-61737C22D1B6}"/>
                </a:ext>
              </a:extLst>
            </p:cNvPr>
            <p:cNvSpPr/>
            <p:nvPr/>
          </p:nvSpPr>
          <p:spPr>
            <a:xfrm>
              <a:off x="2733149" y="3302204"/>
              <a:ext cx="1864656" cy="1931648"/>
            </a:xfrm>
            <a:custGeom>
              <a:avLst/>
              <a:gdLst>
                <a:gd name="connsiteX0" fmla="*/ 1574721 w 1590675"/>
                <a:gd name="connsiteY0" fmla="*/ 869156 h 1647825"/>
                <a:gd name="connsiteX1" fmla="*/ 1244203 w 1590675"/>
                <a:gd name="connsiteY1" fmla="*/ 295751 h 1647825"/>
                <a:gd name="connsiteX2" fmla="*/ 1130856 w 1590675"/>
                <a:gd name="connsiteY2" fmla="*/ 230029 h 1647825"/>
                <a:gd name="connsiteX3" fmla="*/ 1018461 w 1590675"/>
                <a:gd name="connsiteY3" fmla="*/ 230029 h 1647825"/>
                <a:gd name="connsiteX4" fmla="*/ 1018461 w 1590675"/>
                <a:gd name="connsiteY4" fmla="*/ 159544 h 1647825"/>
                <a:gd name="connsiteX5" fmla="*/ 979408 w 1590675"/>
                <a:gd name="connsiteY5" fmla="*/ 92869 h 1647825"/>
                <a:gd name="connsiteX6" fmla="*/ 835581 w 1590675"/>
                <a:gd name="connsiteY6" fmla="*/ 10001 h 1647825"/>
                <a:gd name="connsiteX7" fmla="*/ 758428 w 1590675"/>
                <a:gd name="connsiteY7" fmla="*/ 10001 h 1647825"/>
                <a:gd name="connsiteX8" fmla="*/ 614601 w 1590675"/>
                <a:gd name="connsiteY8" fmla="*/ 92869 h 1647825"/>
                <a:gd name="connsiteX9" fmla="*/ 575548 w 1590675"/>
                <a:gd name="connsiteY9" fmla="*/ 159544 h 1647825"/>
                <a:gd name="connsiteX10" fmla="*/ 575548 w 1590675"/>
                <a:gd name="connsiteY10" fmla="*/ 230029 h 1647825"/>
                <a:gd name="connsiteX11" fmla="*/ 463153 w 1590675"/>
                <a:gd name="connsiteY11" fmla="*/ 230029 h 1647825"/>
                <a:gd name="connsiteX12" fmla="*/ 349806 w 1590675"/>
                <a:gd name="connsiteY12" fmla="*/ 295751 h 1647825"/>
                <a:gd name="connsiteX13" fmla="*/ 19288 w 1590675"/>
                <a:gd name="connsiteY13" fmla="*/ 869156 h 1647825"/>
                <a:gd name="connsiteX14" fmla="*/ 19288 w 1590675"/>
                <a:gd name="connsiteY14" fmla="*/ 1011079 h 1647825"/>
                <a:gd name="connsiteX15" fmla="*/ 380286 w 1590675"/>
                <a:gd name="connsiteY15" fmla="*/ 1636871 h 1647825"/>
                <a:gd name="connsiteX16" fmla="*/ 403146 w 1590675"/>
                <a:gd name="connsiteY16" fmla="*/ 1650206 h 1647825"/>
                <a:gd name="connsiteX17" fmla="*/ 427911 w 1590675"/>
                <a:gd name="connsiteY17" fmla="*/ 1616869 h 1647825"/>
                <a:gd name="connsiteX18" fmla="*/ 239316 w 1590675"/>
                <a:gd name="connsiteY18" fmla="*/ 996791 h 1647825"/>
                <a:gd name="connsiteX19" fmla="*/ 249793 w 1590675"/>
                <a:gd name="connsiteY19" fmla="*/ 896779 h 1647825"/>
                <a:gd name="connsiteX20" fmla="*/ 494586 w 1590675"/>
                <a:gd name="connsiteY20" fmla="*/ 459581 h 1647825"/>
                <a:gd name="connsiteX21" fmla="*/ 542211 w 1590675"/>
                <a:gd name="connsiteY21" fmla="*/ 431959 h 1647825"/>
                <a:gd name="connsiteX22" fmla="*/ 575548 w 1590675"/>
                <a:gd name="connsiteY22" fmla="*/ 431959 h 1647825"/>
                <a:gd name="connsiteX23" fmla="*/ 575548 w 1590675"/>
                <a:gd name="connsiteY23" fmla="*/ 501491 h 1647825"/>
                <a:gd name="connsiteX24" fmla="*/ 614601 w 1590675"/>
                <a:gd name="connsiteY24" fmla="*/ 568166 h 1647825"/>
                <a:gd name="connsiteX25" fmla="*/ 758428 w 1590675"/>
                <a:gd name="connsiteY25" fmla="*/ 651034 h 1647825"/>
                <a:gd name="connsiteX26" fmla="*/ 835581 w 1590675"/>
                <a:gd name="connsiteY26" fmla="*/ 651034 h 1647825"/>
                <a:gd name="connsiteX27" fmla="*/ 979408 w 1590675"/>
                <a:gd name="connsiteY27" fmla="*/ 568166 h 1647825"/>
                <a:gd name="connsiteX28" fmla="*/ 1018461 w 1590675"/>
                <a:gd name="connsiteY28" fmla="*/ 501491 h 1647825"/>
                <a:gd name="connsiteX29" fmla="*/ 1018461 w 1590675"/>
                <a:gd name="connsiteY29" fmla="*/ 431959 h 1647825"/>
                <a:gd name="connsiteX30" fmla="*/ 1051798 w 1590675"/>
                <a:gd name="connsiteY30" fmla="*/ 431959 h 1647825"/>
                <a:gd name="connsiteX31" fmla="*/ 1099423 w 1590675"/>
                <a:gd name="connsiteY31" fmla="*/ 459581 h 1647825"/>
                <a:gd name="connsiteX32" fmla="*/ 1344216 w 1590675"/>
                <a:gd name="connsiteY32" fmla="*/ 896779 h 1647825"/>
                <a:gd name="connsiteX33" fmla="*/ 1354693 w 1590675"/>
                <a:gd name="connsiteY33" fmla="*/ 996791 h 1647825"/>
                <a:gd name="connsiteX34" fmla="*/ 1166098 w 1590675"/>
                <a:gd name="connsiteY34" fmla="*/ 1616869 h 1647825"/>
                <a:gd name="connsiteX35" fmla="*/ 1190863 w 1590675"/>
                <a:gd name="connsiteY35" fmla="*/ 1650206 h 1647825"/>
                <a:gd name="connsiteX36" fmla="*/ 1213723 w 1590675"/>
                <a:gd name="connsiteY36" fmla="*/ 1636871 h 1647825"/>
                <a:gd name="connsiteX37" fmla="*/ 1574721 w 1590675"/>
                <a:gd name="connsiteY37" fmla="*/ 1011079 h 1647825"/>
                <a:gd name="connsiteX38" fmla="*/ 1574721 w 1590675"/>
                <a:gd name="connsiteY38" fmla="*/ 869156 h 164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0675" h="1647825">
                  <a:moveTo>
                    <a:pt x="1574721" y="869156"/>
                  </a:moveTo>
                  <a:lnTo>
                    <a:pt x="1244203" y="295751"/>
                  </a:lnTo>
                  <a:cubicBezTo>
                    <a:pt x="1220391" y="254794"/>
                    <a:pt x="1177528" y="230029"/>
                    <a:pt x="1130856" y="230029"/>
                  </a:cubicBezTo>
                  <a:lnTo>
                    <a:pt x="1018461" y="230029"/>
                  </a:lnTo>
                  <a:lnTo>
                    <a:pt x="1018461" y="159544"/>
                  </a:lnTo>
                  <a:cubicBezTo>
                    <a:pt x="1018461" y="131921"/>
                    <a:pt x="1004173" y="106204"/>
                    <a:pt x="979408" y="92869"/>
                  </a:cubicBezTo>
                  <a:lnTo>
                    <a:pt x="835581" y="10001"/>
                  </a:lnTo>
                  <a:cubicBezTo>
                    <a:pt x="811768" y="-3334"/>
                    <a:pt x="782241" y="-3334"/>
                    <a:pt x="758428" y="10001"/>
                  </a:cubicBezTo>
                  <a:lnTo>
                    <a:pt x="614601" y="92869"/>
                  </a:lnTo>
                  <a:cubicBezTo>
                    <a:pt x="590788" y="106204"/>
                    <a:pt x="575548" y="131921"/>
                    <a:pt x="575548" y="159544"/>
                  </a:cubicBezTo>
                  <a:lnTo>
                    <a:pt x="575548" y="230029"/>
                  </a:lnTo>
                  <a:lnTo>
                    <a:pt x="463153" y="230029"/>
                  </a:lnTo>
                  <a:cubicBezTo>
                    <a:pt x="416481" y="230029"/>
                    <a:pt x="372666" y="254794"/>
                    <a:pt x="349806" y="295751"/>
                  </a:cubicBezTo>
                  <a:lnTo>
                    <a:pt x="19288" y="869156"/>
                  </a:lnTo>
                  <a:cubicBezTo>
                    <a:pt x="-6429" y="912971"/>
                    <a:pt x="-6429" y="967264"/>
                    <a:pt x="19288" y="1011079"/>
                  </a:cubicBezTo>
                  <a:lnTo>
                    <a:pt x="380286" y="1636871"/>
                  </a:lnTo>
                  <a:cubicBezTo>
                    <a:pt x="385048" y="1644491"/>
                    <a:pt x="393621" y="1650206"/>
                    <a:pt x="403146" y="1650206"/>
                  </a:cubicBezTo>
                  <a:cubicBezTo>
                    <a:pt x="420291" y="1650206"/>
                    <a:pt x="433626" y="1633061"/>
                    <a:pt x="427911" y="1616869"/>
                  </a:cubicBezTo>
                  <a:lnTo>
                    <a:pt x="239316" y="996791"/>
                  </a:lnTo>
                  <a:cubicBezTo>
                    <a:pt x="228838" y="963454"/>
                    <a:pt x="232648" y="927259"/>
                    <a:pt x="249793" y="896779"/>
                  </a:cubicBezTo>
                  <a:lnTo>
                    <a:pt x="494586" y="459581"/>
                  </a:lnTo>
                  <a:cubicBezTo>
                    <a:pt x="504111" y="442436"/>
                    <a:pt x="522208" y="431959"/>
                    <a:pt x="542211" y="431959"/>
                  </a:cubicBezTo>
                  <a:lnTo>
                    <a:pt x="575548" y="431959"/>
                  </a:lnTo>
                  <a:lnTo>
                    <a:pt x="575548" y="501491"/>
                  </a:lnTo>
                  <a:cubicBezTo>
                    <a:pt x="575548" y="529114"/>
                    <a:pt x="589836" y="554831"/>
                    <a:pt x="614601" y="568166"/>
                  </a:cubicBezTo>
                  <a:lnTo>
                    <a:pt x="758428" y="651034"/>
                  </a:lnTo>
                  <a:cubicBezTo>
                    <a:pt x="782241" y="664369"/>
                    <a:pt x="811768" y="664369"/>
                    <a:pt x="835581" y="651034"/>
                  </a:cubicBezTo>
                  <a:lnTo>
                    <a:pt x="979408" y="568166"/>
                  </a:lnTo>
                  <a:cubicBezTo>
                    <a:pt x="1003221" y="554831"/>
                    <a:pt x="1018461" y="529114"/>
                    <a:pt x="1018461" y="501491"/>
                  </a:cubicBezTo>
                  <a:lnTo>
                    <a:pt x="1018461" y="431959"/>
                  </a:lnTo>
                  <a:lnTo>
                    <a:pt x="1051798" y="431959"/>
                  </a:lnTo>
                  <a:cubicBezTo>
                    <a:pt x="1071801" y="431959"/>
                    <a:pt x="1089898" y="442436"/>
                    <a:pt x="1099423" y="459581"/>
                  </a:cubicBezTo>
                  <a:lnTo>
                    <a:pt x="1344216" y="896779"/>
                  </a:lnTo>
                  <a:cubicBezTo>
                    <a:pt x="1361361" y="927259"/>
                    <a:pt x="1365171" y="963454"/>
                    <a:pt x="1354693" y="996791"/>
                  </a:cubicBezTo>
                  <a:lnTo>
                    <a:pt x="1166098" y="1616869"/>
                  </a:lnTo>
                  <a:cubicBezTo>
                    <a:pt x="1161336" y="1634014"/>
                    <a:pt x="1173718" y="1650206"/>
                    <a:pt x="1190863" y="1650206"/>
                  </a:cubicBezTo>
                  <a:cubicBezTo>
                    <a:pt x="1200388" y="1650206"/>
                    <a:pt x="1208961" y="1645444"/>
                    <a:pt x="1213723" y="1636871"/>
                  </a:cubicBezTo>
                  <a:lnTo>
                    <a:pt x="1574721" y="1011079"/>
                  </a:lnTo>
                  <a:cubicBezTo>
                    <a:pt x="1600438" y="967264"/>
                    <a:pt x="1600438" y="912971"/>
                    <a:pt x="1574721" y="869156"/>
                  </a:cubicBez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77" name="pole tekstowe 76">
              <a:extLst>
                <a:ext uri="{FF2B5EF4-FFF2-40B4-BE49-F238E27FC236}">
                  <a16:creationId xmlns:a16="http://schemas.microsoft.com/office/drawing/2014/main" id="{3C3E2B5F-38A0-4E68-942B-C6ED0B6F587F}"/>
                </a:ext>
              </a:extLst>
            </p:cNvPr>
            <p:cNvSpPr txBox="1"/>
            <p:nvPr/>
          </p:nvSpPr>
          <p:spPr>
            <a:xfrm>
              <a:off x="3396726" y="3437523"/>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D</a:t>
              </a:r>
            </a:p>
          </p:txBody>
        </p:sp>
      </p:grpSp>
      <p:grpSp>
        <p:nvGrpSpPr>
          <p:cNvPr id="90" name="Grupa 89">
            <a:extLst>
              <a:ext uri="{FF2B5EF4-FFF2-40B4-BE49-F238E27FC236}">
                <a16:creationId xmlns:a16="http://schemas.microsoft.com/office/drawing/2014/main" id="{F56042A5-ED6E-4F59-B72C-872B4133297C}"/>
              </a:ext>
            </a:extLst>
          </p:cNvPr>
          <p:cNvGrpSpPr>
            <a:grpSpLocks noChangeAspect="1"/>
          </p:cNvGrpSpPr>
          <p:nvPr/>
        </p:nvGrpSpPr>
        <p:grpSpPr>
          <a:xfrm>
            <a:off x="9603549" y="0"/>
            <a:ext cx="1864656" cy="4397889"/>
            <a:chOff x="2733149" y="835963"/>
            <a:chExt cx="1864656" cy="4397889"/>
          </a:xfrm>
        </p:grpSpPr>
        <p:cxnSp>
          <p:nvCxnSpPr>
            <p:cNvPr id="91" name="Łącznik prosty 90">
              <a:extLst>
                <a:ext uri="{FF2B5EF4-FFF2-40B4-BE49-F238E27FC236}">
                  <a16:creationId xmlns:a16="http://schemas.microsoft.com/office/drawing/2014/main" id="{24749ACB-7DE3-4AF2-B299-A2A436D7178F}"/>
                </a:ext>
              </a:extLst>
            </p:cNvPr>
            <p:cNvCxnSpPr>
              <a:cxnSpLocks/>
              <a:endCxn id="93" idx="0"/>
            </p:cNvCxnSpPr>
            <p:nvPr/>
          </p:nvCxnSpPr>
          <p:spPr>
            <a:xfrm>
              <a:off x="3665477" y="835963"/>
              <a:ext cx="0" cy="2601560"/>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2" name="Dowolny kształt: kształt 91">
              <a:extLst>
                <a:ext uri="{FF2B5EF4-FFF2-40B4-BE49-F238E27FC236}">
                  <a16:creationId xmlns:a16="http://schemas.microsoft.com/office/drawing/2014/main" id="{9516893E-1187-4282-AA53-3E51F066668C}"/>
                </a:ext>
              </a:extLst>
            </p:cNvPr>
            <p:cNvSpPr/>
            <p:nvPr/>
          </p:nvSpPr>
          <p:spPr>
            <a:xfrm>
              <a:off x="2733149" y="3302204"/>
              <a:ext cx="1864656" cy="1931648"/>
            </a:xfrm>
            <a:custGeom>
              <a:avLst/>
              <a:gdLst>
                <a:gd name="connsiteX0" fmla="*/ 1574721 w 1590675"/>
                <a:gd name="connsiteY0" fmla="*/ 869156 h 1647825"/>
                <a:gd name="connsiteX1" fmla="*/ 1244203 w 1590675"/>
                <a:gd name="connsiteY1" fmla="*/ 295751 h 1647825"/>
                <a:gd name="connsiteX2" fmla="*/ 1130856 w 1590675"/>
                <a:gd name="connsiteY2" fmla="*/ 230029 h 1647825"/>
                <a:gd name="connsiteX3" fmla="*/ 1018461 w 1590675"/>
                <a:gd name="connsiteY3" fmla="*/ 230029 h 1647825"/>
                <a:gd name="connsiteX4" fmla="*/ 1018461 w 1590675"/>
                <a:gd name="connsiteY4" fmla="*/ 159544 h 1647825"/>
                <a:gd name="connsiteX5" fmla="*/ 979408 w 1590675"/>
                <a:gd name="connsiteY5" fmla="*/ 92869 h 1647825"/>
                <a:gd name="connsiteX6" fmla="*/ 835581 w 1590675"/>
                <a:gd name="connsiteY6" fmla="*/ 10001 h 1647825"/>
                <a:gd name="connsiteX7" fmla="*/ 758428 w 1590675"/>
                <a:gd name="connsiteY7" fmla="*/ 10001 h 1647825"/>
                <a:gd name="connsiteX8" fmla="*/ 614601 w 1590675"/>
                <a:gd name="connsiteY8" fmla="*/ 92869 h 1647825"/>
                <a:gd name="connsiteX9" fmla="*/ 575548 w 1590675"/>
                <a:gd name="connsiteY9" fmla="*/ 159544 h 1647825"/>
                <a:gd name="connsiteX10" fmla="*/ 575548 w 1590675"/>
                <a:gd name="connsiteY10" fmla="*/ 230029 h 1647825"/>
                <a:gd name="connsiteX11" fmla="*/ 463153 w 1590675"/>
                <a:gd name="connsiteY11" fmla="*/ 230029 h 1647825"/>
                <a:gd name="connsiteX12" fmla="*/ 349806 w 1590675"/>
                <a:gd name="connsiteY12" fmla="*/ 295751 h 1647825"/>
                <a:gd name="connsiteX13" fmla="*/ 19288 w 1590675"/>
                <a:gd name="connsiteY13" fmla="*/ 869156 h 1647825"/>
                <a:gd name="connsiteX14" fmla="*/ 19288 w 1590675"/>
                <a:gd name="connsiteY14" fmla="*/ 1011079 h 1647825"/>
                <a:gd name="connsiteX15" fmla="*/ 380286 w 1590675"/>
                <a:gd name="connsiteY15" fmla="*/ 1636871 h 1647825"/>
                <a:gd name="connsiteX16" fmla="*/ 403146 w 1590675"/>
                <a:gd name="connsiteY16" fmla="*/ 1650206 h 1647825"/>
                <a:gd name="connsiteX17" fmla="*/ 427911 w 1590675"/>
                <a:gd name="connsiteY17" fmla="*/ 1616869 h 1647825"/>
                <a:gd name="connsiteX18" fmla="*/ 239316 w 1590675"/>
                <a:gd name="connsiteY18" fmla="*/ 996791 h 1647825"/>
                <a:gd name="connsiteX19" fmla="*/ 249793 w 1590675"/>
                <a:gd name="connsiteY19" fmla="*/ 896779 h 1647825"/>
                <a:gd name="connsiteX20" fmla="*/ 494586 w 1590675"/>
                <a:gd name="connsiteY20" fmla="*/ 459581 h 1647825"/>
                <a:gd name="connsiteX21" fmla="*/ 542211 w 1590675"/>
                <a:gd name="connsiteY21" fmla="*/ 431959 h 1647825"/>
                <a:gd name="connsiteX22" fmla="*/ 575548 w 1590675"/>
                <a:gd name="connsiteY22" fmla="*/ 431959 h 1647825"/>
                <a:gd name="connsiteX23" fmla="*/ 575548 w 1590675"/>
                <a:gd name="connsiteY23" fmla="*/ 501491 h 1647825"/>
                <a:gd name="connsiteX24" fmla="*/ 614601 w 1590675"/>
                <a:gd name="connsiteY24" fmla="*/ 568166 h 1647825"/>
                <a:gd name="connsiteX25" fmla="*/ 758428 w 1590675"/>
                <a:gd name="connsiteY25" fmla="*/ 651034 h 1647825"/>
                <a:gd name="connsiteX26" fmla="*/ 835581 w 1590675"/>
                <a:gd name="connsiteY26" fmla="*/ 651034 h 1647825"/>
                <a:gd name="connsiteX27" fmla="*/ 979408 w 1590675"/>
                <a:gd name="connsiteY27" fmla="*/ 568166 h 1647825"/>
                <a:gd name="connsiteX28" fmla="*/ 1018461 w 1590675"/>
                <a:gd name="connsiteY28" fmla="*/ 501491 h 1647825"/>
                <a:gd name="connsiteX29" fmla="*/ 1018461 w 1590675"/>
                <a:gd name="connsiteY29" fmla="*/ 431959 h 1647825"/>
                <a:gd name="connsiteX30" fmla="*/ 1051798 w 1590675"/>
                <a:gd name="connsiteY30" fmla="*/ 431959 h 1647825"/>
                <a:gd name="connsiteX31" fmla="*/ 1099423 w 1590675"/>
                <a:gd name="connsiteY31" fmla="*/ 459581 h 1647825"/>
                <a:gd name="connsiteX32" fmla="*/ 1344216 w 1590675"/>
                <a:gd name="connsiteY32" fmla="*/ 896779 h 1647825"/>
                <a:gd name="connsiteX33" fmla="*/ 1354693 w 1590675"/>
                <a:gd name="connsiteY33" fmla="*/ 996791 h 1647825"/>
                <a:gd name="connsiteX34" fmla="*/ 1166098 w 1590675"/>
                <a:gd name="connsiteY34" fmla="*/ 1616869 h 1647825"/>
                <a:gd name="connsiteX35" fmla="*/ 1190863 w 1590675"/>
                <a:gd name="connsiteY35" fmla="*/ 1650206 h 1647825"/>
                <a:gd name="connsiteX36" fmla="*/ 1213723 w 1590675"/>
                <a:gd name="connsiteY36" fmla="*/ 1636871 h 1647825"/>
                <a:gd name="connsiteX37" fmla="*/ 1574721 w 1590675"/>
                <a:gd name="connsiteY37" fmla="*/ 1011079 h 1647825"/>
                <a:gd name="connsiteX38" fmla="*/ 1574721 w 1590675"/>
                <a:gd name="connsiteY38" fmla="*/ 869156 h 164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0675" h="1647825">
                  <a:moveTo>
                    <a:pt x="1574721" y="869156"/>
                  </a:moveTo>
                  <a:lnTo>
                    <a:pt x="1244203" y="295751"/>
                  </a:lnTo>
                  <a:cubicBezTo>
                    <a:pt x="1220391" y="254794"/>
                    <a:pt x="1177528" y="230029"/>
                    <a:pt x="1130856" y="230029"/>
                  </a:cubicBezTo>
                  <a:lnTo>
                    <a:pt x="1018461" y="230029"/>
                  </a:lnTo>
                  <a:lnTo>
                    <a:pt x="1018461" y="159544"/>
                  </a:lnTo>
                  <a:cubicBezTo>
                    <a:pt x="1018461" y="131921"/>
                    <a:pt x="1004173" y="106204"/>
                    <a:pt x="979408" y="92869"/>
                  </a:cubicBezTo>
                  <a:lnTo>
                    <a:pt x="835581" y="10001"/>
                  </a:lnTo>
                  <a:cubicBezTo>
                    <a:pt x="811768" y="-3334"/>
                    <a:pt x="782241" y="-3334"/>
                    <a:pt x="758428" y="10001"/>
                  </a:cubicBezTo>
                  <a:lnTo>
                    <a:pt x="614601" y="92869"/>
                  </a:lnTo>
                  <a:cubicBezTo>
                    <a:pt x="590788" y="106204"/>
                    <a:pt x="575548" y="131921"/>
                    <a:pt x="575548" y="159544"/>
                  </a:cubicBezTo>
                  <a:lnTo>
                    <a:pt x="575548" y="230029"/>
                  </a:lnTo>
                  <a:lnTo>
                    <a:pt x="463153" y="230029"/>
                  </a:lnTo>
                  <a:cubicBezTo>
                    <a:pt x="416481" y="230029"/>
                    <a:pt x="372666" y="254794"/>
                    <a:pt x="349806" y="295751"/>
                  </a:cubicBezTo>
                  <a:lnTo>
                    <a:pt x="19288" y="869156"/>
                  </a:lnTo>
                  <a:cubicBezTo>
                    <a:pt x="-6429" y="912971"/>
                    <a:pt x="-6429" y="967264"/>
                    <a:pt x="19288" y="1011079"/>
                  </a:cubicBezTo>
                  <a:lnTo>
                    <a:pt x="380286" y="1636871"/>
                  </a:lnTo>
                  <a:cubicBezTo>
                    <a:pt x="385048" y="1644491"/>
                    <a:pt x="393621" y="1650206"/>
                    <a:pt x="403146" y="1650206"/>
                  </a:cubicBezTo>
                  <a:cubicBezTo>
                    <a:pt x="420291" y="1650206"/>
                    <a:pt x="433626" y="1633061"/>
                    <a:pt x="427911" y="1616869"/>
                  </a:cubicBezTo>
                  <a:lnTo>
                    <a:pt x="239316" y="996791"/>
                  </a:lnTo>
                  <a:cubicBezTo>
                    <a:pt x="228838" y="963454"/>
                    <a:pt x="232648" y="927259"/>
                    <a:pt x="249793" y="896779"/>
                  </a:cubicBezTo>
                  <a:lnTo>
                    <a:pt x="494586" y="459581"/>
                  </a:lnTo>
                  <a:cubicBezTo>
                    <a:pt x="504111" y="442436"/>
                    <a:pt x="522208" y="431959"/>
                    <a:pt x="542211" y="431959"/>
                  </a:cubicBezTo>
                  <a:lnTo>
                    <a:pt x="575548" y="431959"/>
                  </a:lnTo>
                  <a:lnTo>
                    <a:pt x="575548" y="501491"/>
                  </a:lnTo>
                  <a:cubicBezTo>
                    <a:pt x="575548" y="529114"/>
                    <a:pt x="589836" y="554831"/>
                    <a:pt x="614601" y="568166"/>
                  </a:cubicBezTo>
                  <a:lnTo>
                    <a:pt x="758428" y="651034"/>
                  </a:lnTo>
                  <a:cubicBezTo>
                    <a:pt x="782241" y="664369"/>
                    <a:pt x="811768" y="664369"/>
                    <a:pt x="835581" y="651034"/>
                  </a:cubicBezTo>
                  <a:lnTo>
                    <a:pt x="979408" y="568166"/>
                  </a:lnTo>
                  <a:cubicBezTo>
                    <a:pt x="1003221" y="554831"/>
                    <a:pt x="1018461" y="529114"/>
                    <a:pt x="1018461" y="501491"/>
                  </a:cubicBezTo>
                  <a:lnTo>
                    <a:pt x="1018461" y="431959"/>
                  </a:lnTo>
                  <a:lnTo>
                    <a:pt x="1051798" y="431959"/>
                  </a:lnTo>
                  <a:cubicBezTo>
                    <a:pt x="1071801" y="431959"/>
                    <a:pt x="1089898" y="442436"/>
                    <a:pt x="1099423" y="459581"/>
                  </a:cubicBezTo>
                  <a:lnTo>
                    <a:pt x="1344216" y="896779"/>
                  </a:lnTo>
                  <a:cubicBezTo>
                    <a:pt x="1361361" y="927259"/>
                    <a:pt x="1365171" y="963454"/>
                    <a:pt x="1354693" y="996791"/>
                  </a:cubicBezTo>
                  <a:lnTo>
                    <a:pt x="1166098" y="1616869"/>
                  </a:lnTo>
                  <a:cubicBezTo>
                    <a:pt x="1161336" y="1634014"/>
                    <a:pt x="1173718" y="1650206"/>
                    <a:pt x="1190863" y="1650206"/>
                  </a:cubicBezTo>
                  <a:cubicBezTo>
                    <a:pt x="1200388" y="1650206"/>
                    <a:pt x="1208961" y="1645444"/>
                    <a:pt x="1213723" y="1636871"/>
                  </a:cubicBezTo>
                  <a:lnTo>
                    <a:pt x="1574721" y="1011079"/>
                  </a:lnTo>
                  <a:cubicBezTo>
                    <a:pt x="1600438" y="967264"/>
                    <a:pt x="1600438" y="912971"/>
                    <a:pt x="1574721" y="869156"/>
                  </a:cubicBez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93" name="pole tekstowe 92">
              <a:extLst>
                <a:ext uri="{FF2B5EF4-FFF2-40B4-BE49-F238E27FC236}">
                  <a16:creationId xmlns:a16="http://schemas.microsoft.com/office/drawing/2014/main" id="{B427DA7C-5E1F-476B-8F2B-FB4D2E3F465E}"/>
                </a:ext>
              </a:extLst>
            </p:cNvPr>
            <p:cNvSpPr txBox="1"/>
            <p:nvPr/>
          </p:nvSpPr>
          <p:spPr>
            <a:xfrm>
              <a:off x="3396726" y="3437523"/>
              <a:ext cx="537502" cy="474842"/>
            </a:xfrm>
            <a:prstGeom prst="rect">
              <a:avLst/>
            </a:prstGeom>
            <a:noFill/>
          </p:spPr>
          <p:txBody>
            <a:bodyPr wrap="square" lIns="144000" tIns="108000" rIns="144000" bIns="108000" rtlCol="0" anchor="ctr">
              <a:noAutofit/>
            </a:bodyPr>
            <a:lstStyle/>
            <a:p>
              <a:pPr algn="ctr"/>
              <a:r>
                <a:rPr lang="en-US" sz="3200" dirty="0">
                  <a:solidFill>
                    <a:schemeClr val="bg1"/>
                  </a:solidFill>
                </a:rPr>
                <a:t>F</a:t>
              </a:r>
            </a:p>
          </p:txBody>
        </p:sp>
      </p:grpSp>
      <p:grpSp>
        <p:nvGrpSpPr>
          <p:cNvPr id="37" name="Group 33">
            <a:extLst>
              <a:ext uri="{FF2B5EF4-FFF2-40B4-BE49-F238E27FC236}">
                <a16:creationId xmlns:a16="http://schemas.microsoft.com/office/drawing/2014/main" id="{8F540942-19F9-4079-BAB3-EFF848FCEA21}"/>
              </a:ext>
            </a:extLst>
          </p:cNvPr>
          <p:cNvGrpSpPr/>
          <p:nvPr/>
        </p:nvGrpSpPr>
        <p:grpSpPr>
          <a:xfrm flipH="1">
            <a:off x="6131167" y="6318738"/>
            <a:ext cx="6060825" cy="539262"/>
            <a:chOff x="0" y="1412875"/>
            <a:chExt cx="6456317" cy="857806"/>
          </a:xfrm>
        </p:grpSpPr>
        <p:sp>
          <p:nvSpPr>
            <p:cNvPr id="38" name="Freeform: Shape 34">
              <a:extLst>
                <a:ext uri="{FF2B5EF4-FFF2-40B4-BE49-F238E27FC236}">
                  <a16:creationId xmlns:a16="http://schemas.microsoft.com/office/drawing/2014/main" id="{D1E90ECE-FAF1-4843-8661-6CABF32D983E}"/>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28800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9" name="Freeform: Shape 35">
              <a:extLst>
                <a:ext uri="{FF2B5EF4-FFF2-40B4-BE49-F238E27FC236}">
                  <a16:creationId xmlns:a16="http://schemas.microsoft.com/office/drawing/2014/main" id="{11F66535-CBF6-4E39-AC3A-82D3D2F1D265}"/>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28800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alibri"/>
                  <a:ea typeface="+mn-ea"/>
                  <a:cs typeface="+mn-cs"/>
                </a:rPr>
                <a:t>This chart is Data-Driven Excel Chart with supplemental graphics </a:t>
              </a:r>
              <a:br>
                <a:rPr kumimoji="0" lang="en-US" sz="16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endParaRPr kumimoji="0" lang="en-US" sz="11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 name="Group 40">
            <a:extLst>
              <a:ext uri="{FF2B5EF4-FFF2-40B4-BE49-F238E27FC236}">
                <a16:creationId xmlns:a16="http://schemas.microsoft.com/office/drawing/2014/main" id="{DEDAC8A0-C0CE-4B17-95CE-1671DF84EA1C}"/>
              </a:ext>
            </a:extLst>
          </p:cNvPr>
          <p:cNvGrpSpPr/>
          <p:nvPr/>
        </p:nvGrpSpPr>
        <p:grpSpPr>
          <a:xfrm>
            <a:off x="12432704" y="0"/>
            <a:ext cx="4392488" cy="6858000"/>
            <a:chOff x="12432704" y="0"/>
            <a:chExt cx="4392488" cy="6858000"/>
          </a:xfrm>
        </p:grpSpPr>
        <p:grpSp>
          <p:nvGrpSpPr>
            <p:cNvPr id="46" name="Group 72">
              <a:extLst>
                <a:ext uri="{FF2B5EF4-FFF2-40B4-BE49-F238E27FC236}">
                  <a16:creationId xmlns:a16="http://schemas.microsoft.com/office/drawing/2014/main" id="{2E0A751C-75FC-4A8E-A589-2DFD8E4C810A}"/>
                </a:ext>
              </a:extLst>
            </p:cNvPr>
            <p:cNvGrpSpPr/>
            <p:nvPr/>
          </p:nvGrpSpPr>
          <p:grpSpPr>
            <a:xfrm>
              <a:off x="12432704" y="0"/>
              <a:ext cx="4392488" cy="6858000"/>
              <a:chOff x="12432704" y="0"/>
              <a:chExt cx="4392488" cy="6858000"/>
            </a:xfrm>
          </p:grpSpPr>
          <p:sp>
            <p:nvSpPr>
              <p:cNvPr id="48" name="Rectangle: Rounded Corners 74">
                <a:extLst>
                  <a:ext uri="{FF2B5EF4-FFF2-40B4-BE49-F238E27FC236}">
                    <a16:creationId xmlns:a16="http://schemas.microsoft.com/office/drawing/2014/main" id="{4B33753F-ADF1-44D0-9A81-08B3D5DC98F9}"/>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9" name="TextBox 75">
                <a:extLst>
                  <a:ext uri="{FF2B5EF4-FFF2-40B4-BE49-F238E27FC236}">
                    <a16:creationId xmlns:a16="http://schemas.microsoft.com/office/drawing/2014/main" id="{00089A45-1ECE-4E22-BA78-4B00A5813292}"/>
                  </a:ext>
                </a:extLst>
              </p:cNvPr>
              <p:cNvSpPr txBox="1"/>
              <p:nvPr/>
            </p:nvSpPr>
            <p:spPr>
              <a:xfrm>
                <a:off x="12570096" y="118547"/>
                <a:ext cx="4117704" cy="810590"/>
              </a:xfrm>
              <a:prstGeom prst="rect">
                <a:avLst/>
              </a:prstGeom>
              <a:noFill/>
            </p:spPr>
            <p:txBody>
              <a:bodyPr wrap="square" lIns="144000" tIns="108000" rIns="144000" bIns="108000" rtlCol="0" anchor="t">
                <a:noAutofit/>
              </a:bodyPr>
              <a:lstStyle/>
              <a:p>
                <a:pPr algn="ctr"/>
                <a:r>
                  <a:rPr lang="en-US" sz="2800" b="1" dirty="0">
                    <a:solidFill>
                      <a:schemeClr val="bg2">
                        <a:lumMod val="50000"/>
                      </a:schemeClr>
                    </a:solidFill>
                  </a:rPr>
                  <a:t>How to adjust crane graphic to any bar chart:</a:t>
                </a:r>
                <a:br>
                  <a:rPr lang="en-US" sz="2800" b="1" dirty="0">
                    <a:solidFill>
                      <a:schemeClr val="bg2">
                        <a:lumMod val="50000"/>
                      </a:schemeClr>
                    </a:solidFill>
                  </a:rPr>
                </a:br>
                <a:r>
                  <a:rPr lang="en-US" sz="2000" dirty="0">
                    <a:solidFill>
                      <a:schemeClr val="bg2">
                        <a:lumMod val="50000"/>
                      </a:schemeClr>
                    </a:solidFill>
                  </a:rPr>
                  <a:t>(tips by infoDiagram team)</a:t>
                </a:r>
                <a:endParaRPr lang="en-US" sz="2800" dirty="0">
                  <a:solidFill>
                    <a:schemeClr val="bg2">
                      <a:lumMod val="50000"/>
                    </a:schemeClr>
                  </a:solidFill>
                </a:endParaRPr>
              </a:p>
            </p:txBody>
          </p:sp>
        </p:grpSp>
        <p:sp>
          <p:nvSpPr>
            <p:cNvPr id="47" name="TextBox 73">
              <a:extLst>
                <a:ext uri="{FF2B5EF4-FFF2-40B4-BE49-F238E27FC236}">
                  <a16:creationId xmlns:a16="http://schemas.microsoft.com/office/drawing/2014/main" id="{DFE6EF42-8E74-4CD5-A484-E7FB2832FB80}"/>
                </a:ext>
              </a:extLst>
            </p:cNvPr>
            <p:cNvSpPr txBox="1"/>
            <p:nvPr/>
          </p:nvSpPr>
          <p:spPr>
            <a:xfrm>
              <a:off x="12884369" y="1797686"/>
              <a:ext cx="3663817" cy="4229334"/>
            </a:xfrm>
            <a:prstGeom prst="rect">
              <a:avLst/>
            </a:prstGeom>
            <a:noFill/>
          </p:spPr>
          <p:txBody>
            <a:bodyPr wrap="square" lIns="144000" tIns="108000" rIns="144000" bIns="108000" rtlCol="0" anchor="t">
              <a:noAutofit/>
            </a:bodyPr>
            <a:lstStyle/>
            <a:p>
              <a:pPr marL="285750" indent="-285750">
                <a:buFont typeface="Arial" panose="020B0604020202020204" pitchFamily="34" charset="0"/>
                <a:buChar char="•"/>
              </a:pPr>
              <a:r>
                <a:rPr lang="en-US" sz="2000" dirty="0"/>
                <a:t>To change the </a:t>
              </a:r>
              <a:r>
                <a:rPr lang="en-US" sz="2000" b="1" dirty="0"/>
                <a:t>vertical position </a:t>
              </a:r>
              <a:r>
                <a:rPr lang="en-US" sz="2000" dirty="0"/>
                <a:t>of crane graphic, select it and while holding </a:t>
              </a:r>
              <a:r>
                <a:rPr lang="en-US" sz="2000" b="1" dirty="0"/>
                <a:t>Shift </a:t>
              </a:r>
              <a:r>
                <a:rPr lang="en-US" sz="2000" dirty="0"/>
                <a:t>move it upwards or downwards.</a:t>
              </a:r>
            </a:p>
            <a:p>
              <a:pPr marL="285750" indent="-285750">
                <a:buFont typeface="Arial" panose="020B0604020202020204" pitchFamily="34" charset="0"/>
                <a:buChar char="•"/>
              </a:pPr>
              <a:endParaRPr lang="en-US" sz="2000" dirty="0"/>
            </a:p>
            <a:p>
              <a:pPr marL="285750" indent="-285750">
                <a:buFont typeface="Arial" panose="020B0604020202020204" pitchFamily="34" charset="0"/>
                <a:buChar char="•"/>
              </a:pPr>
              <a:r>
                <a:rPr lang="en-US" sz="2000" dirty="0"/>
                <a:t>To change </a:t>
              </a:r>
              <a:r>
                <a:rPr lang="en-US" sz="2000" b="1" dirty="0"/>
                <a:t>size</a:t>
              </a:r>
              <a:r>
                <a:rPr lang="en-US" sz="2000" dirty="0"/>
                <a:t> of the crane graphic, select it, then click one of the corners of bounding box and while holding it, move cursor inward or outward.</a:t>
              </a:r>
            </a:p>
          </p:txBody>
        </p:sp>
      </p:grpSp>
    </p:spTree>
    <p:extLst>
      <p:ext uri="{BB962C8B-B14F-4D97-AF65-F5344CB8AC3E}">
        <p14:creationId xmlns:p14="http://schemas.microsoft.com/office/powerpoint/2010/main" val="2443562884"/>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0">
            <a:extLst>
              <a:ext uri="{FF2B5EF4-FFF2-40B4-BE49-F238E27FC236}">
                <a16:creationId xmlns:a16="http://schemas.microsoft.com/office/drawing/2014/main" id="{6FDE7486-461A-474B-9707-D3763C960477}"/>
              </a:ext>
            </a:extLst>
          </p:cNvPr>
          <p:cNvGrpSpPr/>
          <p:nvPr/>
        </p:nvGrpSpPr>
        <p:grpSpPr>
          <a:xfrm>
            <a:off x="12432704" y="0"/>
            <a:ext cx="4392488" cy="6858000"/>
            <a:chOff x="12432704" y="0"/>
            <a:chExt cx="4392488" cy="6858000"/>
          </a:xfrm>
        </p:grpSpPr>
        <p:grpSp>
          <p:nvGrpSpPr>
            <p:cNvPr id="43" name="Group 42">
              <a:extLst>
                <a:ext uri="{FF2B5EF4-FFF2-40B4-BE49-F238E27FC236}">
                  <a16:creationId xmlns:a16="http://schemas.microsoft.com/office/drawing/2014/main" id="{87110306-8AA2-4EDC-ACEA-8F9B347D15CC}"/>
                </a:ext>
              </a:extLst>
            </p:cNvPr>
            <p:cNvGrpSpPr/>
            <p:nvPr/>
          </p:nvGrpSpPr>
          <p:grpSpPr>
            <a:xfrm>
              <a:off x="12432704" y="0"/>
              <a:ext cx="4392488" cy="6858000"/>
              <a:chOff x="12432704" y="0"/>
              <a:chExt cx="4392488" cy="6858000"/>
            </a:xfrm>
          </p:grpSpPr>
          <p:sp>
            <p:nvSpPr>
              <p:cNvPr id="45" name="Rectangle: Rounded Corners 44">
                <a:extLst>
                  <a:ext uri="{FF2B5EF4-FFF2-40B4-BE49-F238E27FC236}">
                    <a16:creationId xmlns:a16="http://schemas.microsoft.com/office/drawing/2014/main" id="{46BB0ED6-CD86-4D1C-A7AE-1ED3E6071508}"/>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6" name="TextBox 45">
                <a:extLst>
                  <a:ext uri="{FF2B5EF4-FFF2-40B4-BE49-F238E27FC236}">
                    <a16:creationId xmlns:a16="http://schemas.microsoft.com/office/drawing/2014/main" id="{90818F71-0858-4CFE-A095-0D0F9CCAE737}"/>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b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br>
                <a:r>
                  <a:rPr kumimoji="0" lang="en-US" sz="1800" b="0" i="0" u="none" strike="noStrike" kern="1200" cap="none" spc="0" normalizeH="0" baseline="0" noProof="0" dirty="0">
                    <a:ln>
                      <a:noFill/>
                    </a:ln>
                    <a:solidFill>
                      <a:srgbClr val="E4E8EC">
                        <a:lumMod val="50000"/>
                      </a:srgbClr>
                    </a:solidFill>
                    <a:effectLst/>
                    <a:uLnTx/>
                    <a:uFillTx/>
                    <a:latin typeface="Calibri"/>
                    <a:ea typeface="+mn-ea"/>
                    <a:cs typeface="+mn-cs"/>
                  </a:rPr>
                  <a:t>(tips by infoDiagram team)</a:t>
                </a:r>
                <a:endParaRPr kumimoji="0" lang="en-US" sz="2400" b="0" i="0" u="none" strike="noStrike" kern="1200" cap="none" spc="0" normalizeH="0" baseline="0" noProof="0" dirty="0">
                  <a:ln>
                    <a:noFill/>
                  </a:ln>
                  <a:solidFill>
                    <a:srgbClr val="E4E8EC">
                      <a:lumMod val="50000"/>
                    </a:srgbClr>
                  </a:solidFill>
                  <a:effectLst/>
                  <a:uLnTx/>
                  <a:uFillTx/>
                  <a:latin typeface="Calibri"/>
                  <a:ea typeface="+mn-ea"/>
                  <a:cs typeface="+mn-cs"/>
                </a:endParaRPr>
              </a:p>
            </p:txBody>
          </p:sp>
          <p:sp>
            <p:nvSpPr>
              <p:cNvPr id="47" name="TextBox 46">
                <a:extLst>
                  <a:ext uri="{FF2B5EF4-FFF2-40B4-BE49-F238E27FC236}">
                    <a16:creationId xmlns:a16="http://schemas.microsoft.com/office/drawing/2014/main" id="{1EBE6203-762D-45A0-89B3-9C76E332B0FF}"/>
                  </a:ext>
                </a:extLst>
              </p:cNvPr>
              <p:cNvSpPr txBox="1"/>
              <p:nvPr/>
            </p:nvSpPr>
            <p:spPr>
              <a:xfrm>
                <a:off x="12793565" y="2912634"/>
                <a:ext cx="3670766" cy="810590"/>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sp>
          <p:nvSpPr>
            <p:cNvPr id="44" name="TextBox 43">
              <a:extLst>
                <a:ext uri="{FF2B5EF4-FFF2-40B4-BE49-F238E27FC236}">
                  <a16:creationId xmlns:a16="http://schemas.microsoft.com/office/drawing/2014/main" id="{002484FA-F63D-4A70-AD83-CDC072B1A698}"/>
                </a:ext>
              </a:extLst>
            </p:cNvPr>
            <p:cNvSpPr txBox="1"/>
            <p:nvPr/>
          </p:nvSpPr>
          <p:spPr>
            <a:xfrm>
              <a:off x="12736043" y="879824"/>
              <a:ext cx="4057208" cy="1985697"/>
            </a:xfrm>
            <a:prstGeom prst="rect">
              <a:avLst/>
            </a:prstGeom>
            <a:noFill/>
          </p:spPr>
          <p:txBody>
            <a:bodyPr wrap="square" lIns="144000" tIns="108000" rIns="144000" bIns="108000" rtlCol="0" anchor="ctr">
              <a:noAutofit/>
            </a:bodyPr>
            <a:lstStyle/>
            <a:p>
              <a:pPr marL="285750" indent="-285750">
                <a:buFont typeface="Arial" panose="020B0604020202020204" pitchFamily="34" charset="0"/>
                <a:buChar char="•"/>
              </a:pPr>
              <a:r>
                <a:rPr lang="en-US" dirty="0"/>
                <a:t>Select your graphic.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3" name="Title 2">
            <a:extLst>
              <a:ext uri="{FF2B5EF4-FFF2-40B4-BE49-F238E27FC236}">
                <a16:creationId xmlns:a16="http://schemas.microsoft.com/office/drawing/2014/main" id="{095EA704-CFEC-4D2C-9865-ACE509F25995}"/>
              </a:ext>
            </a:extLst>
          </p:cNvPr>
          <p:cNvSpPr>
            <a:spLocks noGrp="1"/>
          </p:cNvSpPr>
          <p:nvPr>
            <p:ph type="title"/>
          </p:nvPr>
        </p:nvSpPr>
        <p:spPr/>
        <p:txBody>
          <a:bodyPr>
            <a:normAutofit fontScale="90000"/>
          </a:bodyPr>
          <a:lstStyle/>
          <a:p>
            <a:r>
              <a:rPr lang="en-US" dirty="0"/>
              <a:t>Creative Bar Chart Gaussian Shape Fill</a:t>
            </a:r>
            <a:br>
              <a:rPr lang="en-US" dirty="0"/>
            </a:br>
            <a:r>
              <a:rPr lang="en-US" sz="2200" dirty="0"/>
              <a:t>3 Data Series, 4 Categories Data-driven Graph, Dark background</a:t>
            </a:r>
            <a:endParaRPr lang="en-US" dirty="0"/>
          </a:p>
        </p:txBody>
      </p:sp>
      <p:graphicFrame>
        <p:nvGraphicFramePr>
          <p:cNvPr id="8" name="Chart 192">
            <a:extLst>
              <a:ext uri="{FF2B5EF4-FFF2-40B4-BE49-F238E27FC236}">
                <a16:creationId xmlns:a16="http://schemas.microsoft.com/office/drawing/2014/main" id="{6A469745-2CD0-4D43-87B8-E9A518875F81}"/>
              </a:ext>
            </a:extLst>
          </p:cNvPr>
          <p:cNvGraphicFramePr/>
          <p:nvPr/>
        </p:nvGraphicFramePr>
        <p:xfrm>
          <a:off x="623889" y="3861048"/>
          <a:ext cx="10947022" cy="2617106"/>
        </p:xfrm>
        <a:graphic>
          <a:graphicData uri="http://schemas.openxmlformats.org/drawingml/2006/chart">
            <c:chart xmlns:c="http://schemas.openxmlformats.org/drawingml/2006/chart" xmlns:r="http://schemas.openxmlformats.org/officeDocument/2006/relationships" r:id="rId2"/>
          </a:graphicData>
        </a:graphic>
      </p:graphicFrame>
      <p:grpSp>
        <p:nvGrpSpPr>
          <p:cNvPr id="35" name="Group 34">
            <a:extLst>
              <a:ext uri="{FF2B5EF4-FFF2-40B4-BE49-F238E27FC236}">
                <a16:creationId xmlns:a16="http://schemas.microsoft.com/office/drawing/2014/main" id="{01D832CE-74FA-4C75-9709-C6F7FC0B35B5}"/>
              </a:ext>
            </a:extLst>
          </p:cNvPr>
          <p:cNvGrpSpPr/>
          <p:nvPr/>
        </p:nvGrpSpPr>
        <p:grpSpPr>
          <a:xfrm>
            <a:off x="8025276" y="1423856"/>
            <a:ext cx="3217751" cy="2222500"/>
            <a:chOff x="9147159" y="1424699"/>
            <a:chExt cx="2095868" cy="2222500"/>
          </a:xfrm>
        </p:grpSpPr>
        <p:sp>
          <p:nvSpPr>
            <p:cNvPr id="13" name="pole tekstowe 109">
              <a:extLst>
                <a:ext uri="{FF2B5EF4-FFF2-40B4-BE49-F238E27FC236}">
                  <a16:creationId xmlns:a16="http://schemas.microsoft.com/office/drawing/2014/main" id="{4D363226-CD56-48CC-8536-373619649432}"/>
                </a:ext>
              </a:extLst>
            </p:cNvPr>
            <p:cNvSpPr txBox="1"/>
            <p:nvPr/>
          </p:nvSpPr>
          <p:spPr>
            <a:xfrm>
              <a:off x="9187011" y="1523480"/>
              <a:ext cx="2016164" cy="1985698"/>
            </a:xfrm>
            <a:prstGeom prst="rect">
              <a:avLst/>
            </a:prstGeom>
            <a:noFill/>
          </p:spPr>
          <p:txBody>
            <a:bodyPr wrap="square" lIns="72000" rtlCol="0" anchor="t" anchorCtr="0">
              <a:noAutofit/>
            </a:bodyPr>
            <a:lstStyle/>
            <a:p>
              <a:pPr algn="ctr">
                <a:spcAft>
                  <a:spcPts val="600"/>
                </a:spcAft>
              </a:pPr>
              <a:r>
                <a:rPr lang="en-US" sz="2400" dirty="0">
                  <a:solidFill>
                    <a:schemeClr val="bg1"/>
                  </a:solidFill>
                </a:rPr>
                <a:t>Header</a:t>
              </a:r>
            </a:p>
            <a:p>
              <a:pPr marL="0" lvl="1" algn="ctr">
                <a:spcAft>
                  <a:spcPts val="600"/>
                </a:spcAft>
                <a:buClr>
                  <a:schemeClr val="bg1"/>
                </a:buClr>
              </a:pPr>
              <a:r>
                <a:rPr lang="en-US" sz="1600" dirty="0">
                  <a:solidFill>
                    <a:schemeClr val="bg1"/>
                  </a:solidFill>
                </a:rPr>
                <a:t>Write your text here. This is a place for your text. Write your text here. This is a place for your text. Write your text here. This is a place for your text. Write your text here. This is a place for your text.</a:t>
              </a:r>
            </a:p>
          </p:txBody>
        </p:sp>
        <p:grpSp>
          <p:nvGrpSpPr>
            <p:cNvPr id="14" name="Grupa 5">
              <a:extLst>
                <a:ext uri="{FF2B5EF4-FFF2-40B4-BE49-F238E27FC236}">
                  <a16:creationId xmlns:a16="http://schemas.microsoft.com/office/drawing/2014/main" id="{350F3D8A-8957-4F82-8DA0-348E6719C683}"/>
                </a:ext>
              </a:extLst>
            </p:cNvPr>
            <p:cNvGrpSpPr/>
            <p:nvPr/>
          </p:nvGrpSpPr>
          <p:grpSpPr>
            <a:xfrm>
              <a:off x="9147159" y="1424699"/>
              <a:ext cx="2095868" cy="2222500"/>
              <a:chOff x="9372768" y="3576768"/>
              <a:chExt cx="1644649" cy="2222500"/>
            </a:xfrm>
          </p:grpSpPr>
          <p:cxnSp>
            <p:nvCxnSpPr>
              <p:cNvPr id="15" name="Straight Connector 6">
                <a:extLst>
                  <a:ext uri="{FF2B5EF4-FFF2-40B4-BE49-F238E27FC236}">
                    <a16:creationId xmlns:a16="http://schemas.microsoft.com/office/drawing/2014/main" id="{8CCCE9E0-29B5-4305-8CC2-D3639B08BE84}"/>
                  </a:ext>
                </a:extLst>
              </p:cNvPr>
              <p:cNvCxnSpPr>
                <a:cxnSpLocks/>
              </p:cNvCxnSpPr>
              <p:nvPr/>
            </p:nvCxnSpPr>
            <p:spPr>
              <a:xfrm flipH="1">
                <a:off x="9385468" y="3576768"/>
                <a:ext cx="1631949" cy="0"/>
              </a:xfrm>
              <a:prstGeom prst="line">
                <a:avLst/>
              </a:prstGeom>
              <a:solidFill>
                <a:schemeClr val="bg1"/>
              </a:solidFill>
              <a:ln w="38100" cap="rnd">
                <a:solidFill>
                  <a:schemeClr val="tx2"/>
                </a:solidFill>
                <a:prstDash val="solid"/>
                <a:round/>
                <a:headEnd/>
                <a:tailEnd/>
              </a:ln>
            </p:spPr>
          </p:cxnSp>
          <p:cxnSp>
            <p:nvCxnSpPr>
              <p:cNvPr id="16" name="Straight Connector 6">
                <a:extLst>
                  <a:ext uri="{FF2B5EF4-FFF2-40B4-BE49-F238E27FC236}">
                    <a16:creationId xmlns:a16="http://schemas.microsoft.com/office/drawing/2014/main" id="{FBA0966D-59E6-43A8-8D7E-DFE761D44B93}"/>
                  </a:ext>
                </a:extLst>
              </p:cNvPr>
              <p:cNvCxnSpPr>
                <a:cxnSpLocks/>
              </p:cNvCxnSpPr>
              <p:nvPr/>
            </p:nvCxnSpPr>
            <p:spPr>
              <a:xfrm flipH="1">
                <a:off x="9372768" y="5799268"/>
                <a:ext cx="1631949" cy="0"/>
              </a:xfrm>
              <a:prstGeom prst="line">
                <a:avLst/>
              </a:prstGeom>
              <a:solidFill>
                <a:schemeClr val="bg1"/>
              </a:solidFill>
              <a:ln w="38100" cap="rnd">
                <a:solidFill>
                  <a:schemeClr val="tx2"/>
                </a:solidFill>
                <a:prstDash val="solid"/>
                <a:round/>
                <a:headEnd/>
                <a:tailEnd/>
              </a:ln>
            </p:spPr>
          </p:cxnSp>
        </p:grpSp>
      </p:grpSp>
      <p:grpSp>
        <p:nvGrpSpPr>
          <p:cNvPr id="7" name="Group 6">
            <a:extLst>
              <a:ext uri="{FF2B5EF4-FFF2-40B4-BE49-F238E27FC236}">
                <a16:creationId xmlns:a16="http://schemas.microsoft.com/office/drawing/2014/main" id="{2D7F9524-03D6-46A9-8D3B-8B65B32F50AB}"/>
              </a:ext>
            </a:extLst>
          </p:cNvPr>
          <p:cNvGrpSpPr/>
          <p:nvPr/>
        </p:nvGrpSpPr>
        <p:grpSpPr>
          <a:xfrm>
            <a:off x="5636556" y="1423856"/>
            <a:ext cx="2095868" cy="2222500"/>
            <a:chOff x="6405652" y="1424699"/>
            <a:chExt cx="2095868" cy="2222500"/>
          </a:xfrm>
        </p:grpSpPr>
        <p:sp>
          <p:nvSpPr>
            <p:cNvPr id="19" name="pole tekstowe 104">
              <a:extLst>
                <a:ext uri="{FF2B5EF4-FFF2-40B4-BE49-F238E27FC236}">
                  <a16:creationId xmlns:a16="http://schemas.microsoft.com/office/drawing/2014/main" id="{2E7606A1-7EEF-46F3-8170-ECFC1AF38EFC}"/>
                </a:ext>
              </a:extLst>
            </p:cNvPr>
            <p:cNvSpPr txBox="1"/>
            <p:nvPr/>
          </p:nvSpPr>
          <p:spPr>
            <a:xfrm>
              <a:off x="6445504" y="1523480"/>
              <a:ext cx="2016164" cy="1985698"/>
            </a:xfrm>
            <a:prstGeom prst="rect">
              <a:avLst/>
            </a:prstGeom>
            <a:noFill/>
          </p:spPr>
          <p:txBody>
            <a:bodyPr wrap="square" lIns="72000" rtlCol="0" anchor="t" anchorCtr="0">
              <a:noAutofit/>
            </a:bodyPr>
            <a:lstStyle/>
            <a:p>
              <a:pPr algn="ctr">
                <a:spcAft>
                  <a:spcPts val="600"/>
                </a:spcAft>
              </a:pPr>
              <a:r>
                <a:rPr lang="en-US" sz="2400" dirty="0">
                  <a:solidFill>
                    <a:schemeClr val="bg1"/>
                  </a:solidFill>
                </a:rPr>
                <a:t>Header</a:t>
              </a:r>
            </a:p>
            <a:p>
              <a:pPr marL="285750" lvl="1" indent="-285750">
                <a:buClr>
                  <a:schemeClr val="bg1"/>
                </a:buClr>
                <a:buNone/>
              </a:pPr>
              <a:r>
                <a:rPr lang="en-US" b="1" dirty="0">
                  <a:solidFill>
                    <a:schemeClr val="bg1"/>
                  </a:solidFill>
                </a:rPr>
                <a:t>Your text here:</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p:txBody>
        </p:sp>
        <p:grpSp>
          <p:nvGrpSpPr>
            <p:cNvPr id="20" name="Grupa 4">
              <a:extLst>
                <a:ext uri="{FF2B5EF4-FFF2-40B4-BE49-F238E27FC236}">
                  <a16:creationId xmlns:a16="http://schemas.microsoft.com/office/drawing/2014/main" id="{24AD496D-0201-4C1C-A206-53CBDAFF50B4}"/>
                </a:ext>
              </a:extLst>
            </p:cNvPr>
            <p:cNvGrpSpPr/>
            <p:nvPr/>
          </p:nvGrpSpPr>
          <p:grpSpPr>
            <a:xfrm>
              <a:off x="6405652" y="1424699"/>
              <a:ext cx="2095868" cy="2222500"/>
              <a:chOff x="6633957" y="3576768"/>
              <a:chExt cx="1644649" cy="2222500"/>
            </a:xfrm>
          </p:grpSpPr>
          <p:cxnSp>
            <p:nvCxnSpPr>
              <p:cNvPr id="21" name="Straight Connector 6">
                <a:extLst>
                  <a:ext uri="{FF2B5EF4-FFF2-40B4-BE49-F238E27FC236}">
                    <a16:creationId xmlns:a16="http://schemas.microsoft.com/office/drawing/2014/main" id="{589DB859-A192-4648-859A-2B2D15FBB81F}"/>
                  </a:ext>
                </a:extLst>
              </p:cNvPr>
              <p:cNvCxnSpPr>
                <a:cxnSpLocks/>
              </p:cNvCxnSpPr>
              <p:nvPr/>
            </p:nvCxnSpPr>
            <p:spPr>
              <a:xfrm flipH="1">
                <a:off x="6646657" y="3576768"/>
                <a:ext cx="1631949" cy="0"/>
              </a:xfrm>
              <a:prstGeom prst="line">
                <a:avLst/>
              </a:prstGeom>
              <a:solidFill>
                <a:schemeClr val="bg1"/>
              </a:solidFill>
              <a:ln w="38100" cap="rnd">
                <a:solidFill>
                  <a:schemeClr val="accent6"/>
                </a:solidFill>
                <a:prstDash val="solid"/>
                <a:round/>
                <a:headEnd/>
                <a:tailEnd/>
              </a:ln>
            </p:spPr>
          </p:cxnSp>
          <p:cxnSp>
            <p:nvCxnSpPr>
              <p:cNvPr id="22" name="Straight Connector 6">
                <a:extLst>
                  <a:ext uri="{FF2B5EF4-FFF2-40B4-BE49-F238E27FC236}">
                    <a16:creationId xmlns:a16="http://schemas.microsoft.com/office/drawing/2014/main" id="{95ACDD0C-77C4-4BA0-85AF-8386AA560ED0}"/>
                  </a:ext>
                </a:extLst>
              </p:cNvPr>
              <p:cNvCxnSpPr>
                <a:cxnSpLocks/>
              </p:cNvCxnSpPr>
              <p:nvPr/>
            </p:nvCxnSpPr>
            <p:spPr>
              <a:xfrm flipH="1">
                <a:off x="6633957" y="5799268"/>
                <a:ext cx="1631949" cy="0"/>
              </a:xfrm>
              <a:prstGeom prst="line">
                <a:avLst/>
              </a:prstGeom>
              <a:solidFill>
                <a:schemeClr val="bg1"/>
              </a:solidFill>
              <a:ln w="38100" cap="rnd">
                <a:solidFill>
                  <a:schemeClr val="accent6"/>
                </a:solidFill>
                <a:prstDash val="solid"/>
                <a:round/>
                <a:headEnd/>
                <a:tailEnd/>
              </a:ln>
            </p:spPr>
          </p:cxnSp>
        </p:grpSp>
      </p:grpSp>
      <p:grpSp>
        <p:nvGrpSpPr>
          <p:cNvPr id="4" name="Group 3">
            <a:extLst>
              <a:ext uri="{FF2B5EF4-FFF2-40B4-BE49-F238E27FC236}">
                <a16:creationId xmlns:a16="http://schemas.microsoft.com/office/drawing/2014/main" id="{DD82EA75-8816-4DEF-9E45-7BD4CAC7010E}"/>
              </a:ext>
            </a:extLst>
          </p:cNvPr>
          <p:cNvGrpSpPr/>
          <p:nvPr/>
        </p:nvGrpSpPr>
        <p:grpSpPr>
          <a:xfrm>
            <a:off x="3287688" y="1423856"/>
            <a:ext cx="2095868" cy="2222500"/>
            <a:chOff x="3664144" y="1424699"/>
            <a:chExt cx="2095868" cy="2222500"/>
          </a:xfrm>
        </p:grpSpPr>
        <p:sp>
          <p:nvSpPr>
            <p:cNvPr id="25" name="pole tekstowe 99">
              <a:extLst>
                <a:ext uri="{FF2B5EF4-FFF2-40B4-BE49-F238E27FC236}">
                  <a16:creationId xmlns:a16="http://schemas.microsoft.com/office/drawing/2014/main" id="{7C7F67F8-E015-422E-B82F-3515973ECD95}"/>
                </a:ext>
              </a:extLst>
            </p:cNvPr>
            <p:cNvSpPr txBox="1"/>
            <p:nvPr/>
          </p:nvSpPr>
          <p:spPr>
            <a:xfrm>
              <a:off x="3703996" y="1523480"/>
              <a:ext cx="2016164" cy="1985698"/>
            </a:xfrm>
            <a:prstGeom prst="rect">
              <a:avLst/>
            </a:prstGeom>
            <a:noFill/>
          </p:spPr>
          <p:txBody>
            <a:bodyPr wrap="square" lIns="72000" rtlCol="0" anchor="t" anchorCtr="0">
              <a:noAutofit/>
            </a:bodyPr>
            <a:lstStyle/>
            <a:p>
              <a:pPr lvl="0" algn="ctr">
                <a:spcAft>
                  <a:spcPts val="600"/>
                </a:spcAft>
              </a:pPr>
              <a:r>
                <a:rPr lang="en-US" sz="2400" dirty="0">
                  <a:solidFill>
                    <a:schemeClr val="bg1"/>
                  </a:solidFill>
                </a:rPr>
                <a:t>Header</a:t>
              </a:r>
            </a:p>
            <a:p>
              <a:pPr marL="285750" lvl="1" indent="-285750">
                <a:buClr>
                  <a:schemeClr val="bg1"/>
                </a:buClr>
                <a:buNone/>
              </a:pPr>
              <a:r>
                <a:rPr lang="en-US" b="1" dirty="0">
                  <a:solidFill>
                    <a:schemeClr val="bg1"/>
                  </a:solidFill>
                </a:rPr>
                <a:t>Your text here:</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p:txBody>
        </p:sp>
        <p:grpSp>
          <p:nvGrpSpPr>
            <p:cNvPr id="26" name="Grupa 3">
              <a:extLst>
                <a:ext uri="{FF2B5EF4-FFF2-40B4-BE49-F238E27FC236}">
                  <a16:creationId xmlns:a16="http://schemas.microsoft.com/office/drawing/2014/main" id="{EBC68EB7-5206-4A29-8EF1-1CF3EFE8E4B7}"/>
                </a:ext>
              </a:extLst>
            </p:cNvPr>
            <p:cNvGrpSpPr/>
            <p:nvPr/>
          </p:nvGrpSpPr>
          <p:grpSpPr>
            <a:xfrm>
              <a:off x="3664144" y="1424699"/>
              <a:ext cx="2095868" cy="2222500"/>
              <a:chOff x="3895147" y="3576768"/>
              <a:chExt cx="1644649" cy="2222500"/>
            </a:xfrm>
          </p:grpSpPr>
          <p:cxnSp>
            <p:nvCxnSpPr>
              <p:cNvPr id="27" name="Straight Connector 6">
                <a:extLst>
                  <a:ext uri="{FF2B5EF4-FFF2-40B4-BE49-F238E27FC236}">
                    <a16:creationId xmlns:a16="http://schemas.microsoft.com/office/drawing/2014/main" id="{9DC9E2CB-A984-4D1F-BBF8-FACEB876CD8B}"/>
                  </a:ext>
                </a:extLst>
              </p:cNvPr>
              <p:cNvCxnSpPr>
                <a:cxnSpLocks/>
              </p:cNvCxnSpPr>
              <p:nvPr/>
            </p:nvCxnSpPr>
            <p:spPr>
              <a:xfrm flipH="1">
                <a:off x="3907847" y="3576768"/>
                <a:ext cx="1631949" cy="0"/>
              </a:xfrm>
              <a:prstGeom prst="line">
                <a:avLst/>
              </a:prstGeom>
              <a:solidFill>
                <a:schemeClr val="bg1"/>
              </a:solidFill>
              <a:ln w="38100" cap="rnd">
                <a:solidFill>
                  <a:schemeClr val="accent2"/>
                </a:solidFill>
                <a:prstDash val="solid"/>
                <a:round/>
                <a:headEnd/>
                <a:tailEnd/>
              </a:ln>
            </p:spPr>
          </p:cxnSp>
          <p:cxnSp>
            <p:nvCxnSpPr>
              <p:cNvPr id="28" name="Straight Connector 6">
                <a:extLst>
                  <a:ext uri="{FF2B5EF4-FFF2-40B4-BE49-F238E27FC236}">
                    <a16:creationId xmlns:a16="http://schemas.microsoft.com/office/drawing/2014/main" id="{59D50E23-9404-41B1-BEF5-25E56BF5B82A}"/>
                  </a:ext>
                </a:extLst>
              </p:cNvPr>
              <p:cNvCxnSpPr>
                <a:cxnSpLocks/>
              </p:cNvCxnSpPr>
              <p:nvPr/>
            </p:nvCxnSpPr>
            <p:spPr>
              <a:xfrm flipH="1">
                <a:off x="3895147" y="5799268"/>
                <a:ext cx="1631949" cy="0"/>
              </a:xfrm>
              <a:prstGeom prst="line">
                <a:avLst/>
              </a:prstGeom>
              <a:solidFill>
                <a:schemeClr val="bg1"/>
              </a:solidFill>
              <a:ln w="38100" cap="rnd">
                <a:solidFill>
                  <a:schemeClr val="accent2"/>
                </a:solidFill>
                <a:prstDash val="solid"/>
                <a:round/>
                <a:headEnd/>
                <a:tailEnd/>
              </a:ln>
            </p:spPr>
          </p:cxnSp>
        </p:grpSp>
      </p:grpSp>
      <p:grpSp>
        <p:nvGrpSpPr>
          <p:cNvPr id="5" name="Group 4">
            <a:extLst>
              <a:ext uri="{FF2B5EF4-FFF2-40B4-BE49-F238E27FC236}">
                <a16:creationId xmlns:a16="http://schemas.microsoft.com/office/drawing/2014/main" id="{00FAA866-A6F2-4998-9F92-37BB935FE3BA}"/>
              </a:ext>
            </a:extLst>
          </p:cNvPr>
          <p:cNvGrpSpPr/>
          <p:nvPr/>
        </p:nvGrpSpPr>
        <p:grpSpPr>
          <a:xfrm>
            <a:off x="938820" y="1423856"/>
            <a:ext cx="2079684" cy="2222500"/>
            <a:chOff x="938820" y="1424699"/>
            <a:chExt cx="2079684" cy="2222500"/>
          </a:xfrm>
        </p:grpSpPr>
        <p:sp>
          <p:nvSpPr>
            <p:cNvPr id="31" name="pole tekstowe 88">
              <a:extLst>
                <a:ext uri="{FF2B5EF4-FFF2-40B4-BE49-F238E27FC236}">
                  <a16:creationId xmlns:a16="http://schemas.microsoft.com/office/drawing/2014/main" id="{5497275F-AD95-4286-AEA3-7E84DEBD37B2}"/>
                </a:ext>
              </a:extLst>
            </p:cNvPr>
            <p:cNvSpPr txBox="1"/>
            <p:nvPr/>
          </p:nvSpPr>
          <p:spPr>
            <a:xfrm>
              <a:off x="970580" y="1523480"/>
              <a:ext cx="2016164" cy="1985698"/>
            </a:xfrm>
            <a:prstGeom prst="rect">
              <a:avLst/>
            </a:prstGeom>
            <a:noFill/>
          </p:spPr>
          <p:txBody>
            <a:bodyPr wrap="square" lIns="72000" rtlCol="0" anchor="t" anchorCtr="0">
              <a:noAutofit/>
            </a:bodyPr>
            <a:lstStyle/>
            <a:p>
              <a:pPr algn="ctr">
                <a:spcAft>
                  <a:spcPts val="600"/>
                </a:spcAft>
              </a:pPr>
              <a:r>
                <a:rPr lang="en-US" sz="2400" dirty="0">
                  <a:solidFill>
                    <a:schemeClr val="bg1"/>
                  </a:solidFill>
                </a:rPr>
                <a:t>Header</a:t>
              </a:r>
            </a:p>
            <a:p>
              <a:pPr marL="285750" lvl="1" indent="-285750">
                <a:buClr>
                  <a:schemeClr val="bg1"/>
                </a:buClr>
                <a:buNone/>
              </a:pPr>
              <a:r>
                <a:rPr lang="en-US" b="1" dirty="0">
                  <a:solidFill>
                    <a:schemeClr val="bg1"/>
                  </a:solidFill>
                </a:rPr>
                <a:t>Your text here:</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p>
            <a:p>
              <a:pPr marL="285750" lvl="1" indent="-285750">
                <a:spcAft>
                  <a:spcPts val="600"/>
                </a:spcAft>
                <a:buClr>
                  <a:schemeClr val="bg1"/>
                </a:buClr>
                <a:buFont typeface="Arial" panose="020B0604020202020204" pitchFamily="34" charset="0"/>
                <a:buChar char="•"/>
              </a:pPr>
              <a:r>
                <a:rPr lang="en-US" sz="1600" dirty="0">
                  <a:solidFill>
                    <a:schemeClr val="bg1"/>
                  </a:solidFill>
                </a:rPr>
                <a:t>Write your text</a:t>
              </a:r>
              <a:endParaRPr lang="en-US" dirty="0">
                <a:solidFill>
                  <a:schemeClr val="bg1"/>
                </a:solidFill>
              </a:endParaRPr>
            </a:p>
          </p:txBody>
        </p:sp>
        <p:grpSp>
          <p:nvGrpSpPr>
            <p:cNvPr id="32" name="Grupa 2">
              <a:extLst>
                <a:ext uri="{FF2B5EF4-FFF2-40B4-BE49-F238E27FC236}">
                  <a16:creationId xmlns:a16="http://schemas.microsoft.com/office/drawing/2014/main" id="{6CB28176-9A14-498F-A597-E07D33373A80}"/>
                </a:ext>
              </a:extLst>
            </p:cNvPr>
            <p:cNvGrpSpPr/>
            <p:nvPr/>
          </p:nvGrpSpPr>
          <p:grpSpPr>
            <a:xfrm>
              <a:off x="938820" y="1424699"/>
              <a:ext cx="2079684" cy="2222500"/>
              <a:chOff x="1162687" y="3576768"/>
              <a:chExt cx="1631949" cy="2222500"/>
            </a:xfrm>
          </p:grpSpPr>
          <p:cxnSp>
            <p:nvCxnSpPr>
              <p:cNvPr id="33" name="Straight Connector 6">
                <a:extLst>
                  <a:ext uri="{FF2B5EF4-FFF2-40B4-BE49-F238E27FC236}">
                    <a16:creationId xmlns:a16="http://schemas.microsoft.com/office/drawing/2014/main" id="{A86B44ED-9740-4EBB-9E8E-918CE8FE6B82}"/>
                  </a:ext>
                </a:extLst>
              </p:cNvPr>
              <p:cNvCxnSpPr>
                <a:cxnSpLocks/>
              </p:cNvCxnSpPr>
              <p:nvPr/>
            </p:nvCxnSpPr>
            <p:spPr>
              <a:xfrm flipH="1">
                <a:off x="1162687" y="3576768"/>
                <a:ext cx="1631949" cy="0"/>
              </a:xfrm>
              <a:prstGeom prst="line">
                <a:avLst/>
              </a:prstGeom>
              <a:solidFill>
                <a:schemeClr val="bg1"/>
              </a:solidFill>
              <a:ln w="38100" cap="rnd">
                <a:solidFill>
                  <a:schemeClr val="accent1"/>
                </a:solidFill>
                <a:prstDash val="solid"/>
                <a:round/>
                <a:headEnd/>
                <a:tailEnd/>
              </a:ln>
            </p:spPr>
          </p:cxnSp>
          <p:cxnSp>
            <p:nvCxnSpPr>
              <p:cNvPr id="34" name="Straight Connector 6">
                <a:extLst>
                  <a:ext uri="{FF2B5EF4-FFF2-40B4-BE49-F238E27FC236}">
                    <a16:creationId xmlns:a16="http://schemas.microsoft.com/office/drawing/2014/main" id="{C14D161B-7B1C-4A71-92D1-BF706293879D}"/>
                  </a:ext>
                </a:extLst>
              </p:cNvPr>
              <p:cNvCxnSpPr>
                <a:cxnSpLocks/>
              </p:cNvCxnSpPr>
              <p:nvPr/>
            </p:nvCxnSpPr>
            <p:spPr>
              <a:xfrm flipH="1">
                <a:off x="1162687" y="5799268"/>
                <a:ext cx="1631949" cy="0"/>
              </a:xfrm>
              <a:prstGeom prst="line">
                <a:avLst/>
              </a:prstGeom>
              <a:solidFill>
                <a:schemeClr val="bg1"/>
              </a:solidFill>
              <a:ln w="38100" cap="rnd">
                <a:solidFill>
                  <a:schemeClr val="accent1"/>
                </a:solidFill>
                <a:prstDash val="solid"/>
                <a:round/>
                <a:headEnd/>
                <a:tailEnd/>
              </a:ln>
            </p:spPr>
          </p:cxnSp>
        </p:grpSp>
      </p:grpSp>
      <p:sp>
        <p:nvSpPr>
          <p:cNvPr id="6" name="Freeform 5">
            <a:extLst>
              <a:ext uri="{FF2B5EF4-FFF2-40B4-BE49-F238E27FC236}">
                <a16:creationId xmlns:a16="http://schemas.microsoft.com/office/drawing/2014/main" id="{79B2F03E-3F1F-41E6-8BBE-BA1343CA7AA3}"/>
              </a:ext>
            </a:extLst>
          </p:cNvPr>
          <p:cNvSpPr>
            <a:spLocks/>
          </p:cNvSpPr>
          <p:nvPr/>
        </p:nvSpPr>
        <p:spPr bwMode="auto">
          <a:xfrm>
            <a:off x="12661806" y="3860264"/>
            <a:ext cx="1765074" cy="1375728"/>
          </a:xfrm>
          <a:custGeom>
            <a:avLst/>
            <a:gdLst>
              <a:gd name="T0" fmla="*/ 2359 w 2367"/>
              <a:gd name="T1" fmla="*/ 1220 h 1238"/>
              <a:gd name="T2" fmla="*/ 1959 w 2367"/>
              <a:gd name="T3" fmla="*/ 908 h 1238"/>
              <a:gd name="T4" fmla="*/ 1958 w 2367"/>
              <a:gd name="T5" fmla="*/ 906 h 1238"/>
              <a:gd name="T6" fmla="*/ 1551 w 2367"/>
              <a:gd name="T7" fmla="*/ 217 h 1238"/>
              <a:gd name="T8" fmla="*/ 1551 w 2367"/>
              <a:gd name="T9" fmla="*/ 217 h 1238"/>
              <a:gd name="T10" fmla="*/ 1184 w 2367"/>
              <a:gd name="T11" fmla="*/ 0 h 1238"/>
              <a:gd name="T12" fmla="*/ 1184 w 2367"/>
              <a:gd name="T13" fmla="*/ 0 h 1238"/>
              <a:gd name="T14" fmla="*/ 1184 w 2367"/>
              <a:gd name="T15" fmla="*/ 0 h 1238"/>
              <a:gd name="T16" fmla="*/ 817 w 2367"/>
              <a:gd name="T17" fmla="*/ 217 h 1238"/>
              <a:gd name="T18" fmla="*/ 409 w 2367"/>
              <a:gd name="T19" fmla="*/ 906 h 1238"/>
              <a:gd name="T20" fmla="*/ 408 w 2367"/>
              <a:gd name="T21" fmla="*/ 908 h 1238"/>
              <a:gd name="T22" fmla="*/ 8 w 2367"/>
              <a:gd name="T23" fmla="*/ 1220 h 1238"/>
              <a:gd name="T24" fmla="*/ 1 w 2367"/>
              <a:gd name="T25" fmla="*/ 1230 h 1238"/>
              <a:gd name="T26" fmla="*/ 10 w 2367"/>
              <a:gd name="T27" fmla="*/ 1238 h 1238"/>
              <a:gd name="T28" fmla="*/ 243 w 2367"/>
              <a:gd name="T29" fmla="*/ 1238 h 1238"/>
              <a:gd name="T30" fmla="*/ 1184 w 2367"/>
              <a:gd name="T31" fmla="*/ 1238 h 1238"/>
              <a:gd name="T32" fmla="*/ 1184 w 2367"/>
              <a:gd name="T33" fmla="*/ 1238 h 1238"/>
              <a:gd name="T34" fmla="*/ 1184 w 2367"/>
              <a:gd name="T35" fmla="*/ 1238 h 1238"/>
              <a:gd name="T36" fmla="*/ 2124 w 2367"/>
              <a:gd name="T37" fmla="*/ 1238 h 1238"/>
              <a:gd name="T38" fmla="*/ 2357 w 2367"/>
              <a:gd name="T39" fmla="*/ 1238 h 1238"/>
              <a:gd name="T40" fmla="*/ 2366 w 2367"/>
              <a:gd name="T41" fmla="*/ 1230 h 1238"/>
              <a:gd name="T42" fmla="*/ 2359 w 2367"/>
              <a:gd name="T43" fmla="*/ 122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7" h="1238">
                <a:moveTo>
                  <a:pt x="2359" y="1220"/>
                </a:moveTo>
                <a:cubicBezTo>
                  <a:pt x="2187" y="1175"/>
                  <a:pt x="2042" y="1060"/>
                  <a:pt x="1959" y="908"/>
                </a:cubicBezTo>
                <a:cubicBezTo>
                  <a:pt x="1958" y="906"/>
                  <a:pt x="1958" y="906"/>
                  <a:pt x="1958" y="906"/>
                </a:cubicBezTo>
                <a:cubicBezTo>
                  <a:pt x="1551" y="217"/>
                  <a:pt x="1551" y="217"/>
                  <a:pt x="1551" y="217"/>
                </a:cubicBezTo>
                <a:cubicBezTo>
                  <a:pt x="1551" y="217"/>
                  <a:pt x="1551" y="217"/>
                  <a:pt x="1551" y="217"/>
                </a:cubicBezTo>
                <a:cubicBezTo>
                  <a:pt x="1479" y="88"/>
                  <a:pt x="1342" y="0"/>
                  <a:pt x="1184" y="0"/>
                </a:cubicBezTo>
                <a:cubicBezTo>
                  <a:pt x="1184" y="0"/>
                  <a:pt x="1184" y="0"/>
                  <a:pt x="1184" y="0"/>
                </a:cubicBezTo>
                <a:cubicBezTo>
                  <a:pt x="1184" y="0"/>
                  <a:pt x="1184" y="0"/>
                  <a:pt x="1184" y="0"/>
                </a:cubicBezTo>
                <a:cubicBezTo>
                  <a:pt x="1025" y="0"/>
                  <a:pt x="888" y="88"/>
                  <a:pt x="817" y="217"/>
                </a:cubicBezTo>
                <a:cubicBezTo>
                  <a:pt x="409" y="906"/>
                  <a:pt x="409" y="906"/>
                  <a:pt x="409" y="906"/>
                </a:cubicBezTo>
                <a:cubicBezTo>
                  <a:pt x="408" y="908"/>
                  <a:pt x="408" y="908"/>
                  <a:pt x="408" y="908"/>
                </a:cubicBezTo>
                <a:cubicBezTo>
                  <a:pt x="325" y="1060"/>
                  <a:pt x="180" y="1175"/>
                  <a:pt x="8" y="1220"/>
                </a:cubicBezTo>
                <a:cubicBezTo>
                  <a:pt x="3" y="1221"/>
                  <a:pt x="0" y="1225"/>
                  <a:pt x="1" y="1230"/>
                </a:cubicBezTo>
                <a:cubicBezTo>
                  <a:pt x="2" y="1235"/>
                  <a:pt x="6" y="1238"/>
                  <a:pt x="10" y="1238"/>
                </a:cubicBezTo>
                <a:cubicBezTo>
                  <a:pt x="112" y="1238"/>
                  <a:pt x="243" y="1238"/>
                  <a:pt x="243" y="1238"/>
                </a:cubicBezTo>
                <a:cubicBezTo>
                  <a:pt x="1184" y="1238"/>
                  <a:pt x="1184" y="1238"/>
                  <a:pt x="1184" y="1238"/>
                </a:cubicBezTo>
                <a:cubicBezTo>
                  <a:pt x="1184" y="1238"/>
                  <a:pt x="1184" y="1238"/>
                  <a:pt x="1184" y="1238"/>
                </a:cubicBezTo>
                <a:cubicBezTo>
                  <a:pt x="1184" y="1238"/>
                  <a:pt x="1184" y="1238"/>
                  <a:pt x="1184" y="1238"/>
                </a:cubicBezTo>
                <a:cubicBezTo>
                  <a:pt x="2124" y="1238"/>
                  <a:pt x="2124" y="1238"/>
                  <a:pt x="2124" y="1238"/>
                </a:cubicBezTo>
                <a:cubicBezTo>
                  <a:pt x="2124" y="1238"/>
                  <a:pt x="2256" y="1238"/>
                  <a:pt x="2357" y="1238"/>
                </a:cubicBezTo>
                <a:cubicBezTo>
                  <a:pt x="2362" y="1238"/>
                  <a:pt x="2366" y="1235"/>
                  <a:pt x="2366" y="1230"/>
                </a:cubicBezTo>
                <a:cubicBezTo>
                  <a:pt x="2367" y="1225"/>
                  <a:pt x="2364" y="1221"/>
                  <a:pt x="2359" y="122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5">
            <a:extLst>
              <a:ext uri="{FF2B5EF4-FFF2-40B4-BE49-F238E27FC236}">
                <a16:creationId xmlns:a16="http://schemas.microsoft.com/office/drawing/2014/main" id="{4BE8AE64-66DE-4353-8BDE-7A3C7E0E80E1}"/>
              </a:ext>
            </a:extLst>
          </p:cNvPr>
          <p:cNvSpPr>
            <a:spLocks/>
          </p:cNvSpPr>
          <p:nvPr/>
        </p:nvSpPr>
        <p:spPr bwMode="auto">
          <a:xfrm>
            <a:off x="13788783" y="3860264"/>
            <a:ext cx="1765074" cy="1375728"/>
          </a:xfrm>
          <a:custGeom>
            <a:avLst/>
            <a:gdLst>
              <a:gd name="T0" fmla="*/ 2359 w 2367"/>
              <a:gd name="T1" fmla="*/ 1220 h 1238"/>
              <a:gd name="T2" fmla="*/ 1959 w 2367"/>
              <a:gd name="T3" fmla="*/ 908 h 1238"/>
              <a:gd name="T4" fmla="*/ 1958 w 2367"/>
              <a:gd name="T5" fmla="*/ 906 h 1238"/>
              <a:gd name="T6" fmla="*/ 1551 w 2367"/>
              <a:gd name="T7" fmla="*/ 217 h 1238"/>
              <a:gd name="T8" fmla="*/ 1551 w 2367"/>
              <a:gd name="T9" fmla="*/ 217 h 1238"/>
              <a:gd name="T10" fmla="*/ 1184 w 2367"/>
              <a:gd name="T11" fmla="*/ 0 h 1238"/>
              <a:gd name="T12" fmla="*/ 1184 w 2367"/>
              <a:gd name="T13" fmla="*/ 0 h 1238"/>
              <a:gd name="T14" fmla="*/ 1184 w 2367"/>
              <a:gd name="T15" fmla="*/ 0 h 1238"/>
              <a:gd name="T16" fmla="*/ 817 w 2367"/>
              <a:gd name="T17" fmla="*/ 217 h 1238"/>
              <a:gd name="T18" fmla="*/ 409 w 2367"/>
              <a:gd name="T19" fmla="*/ 906 h 1238"/>
              <a:gd name="T20" fmla="*/ 408 w 2367"/>
              <a:gd name="T21" fmla="*/ 908 h 1238"/>
              <a:gd name="T22" fmla="*/ 8 w 2367"/>
              <a:gd name="T23" fmla="*/ 1220 h 1238"/>
              <a:gd name="T24" fmla="*/ 1 w 2367"/>
              <a:gd name="T25" fmla="*/ 1230 h 1238"/>
              <a:gd name="T26" fmla="*/ 10 w 2367"/>
              <a:gd name="T27" fmla="*/ 1238 h 1238"/>
              <a:gd name="T28" fmla="*/ 243 w 2367"/>
              <a:gd name="T29" fmla="*/ 1238 h 1238"/>
              <a:gd name="T30" fmla="*/ 1184 w 2367"/>
              <a:gd name="T31" fmla="*/ 1238 h 1238"/>
              <a:gd name="T32" fmla="*/ 1184 w 2367"/>
              <a:gd name="T33" fmla="*/ 1238 h 1238"/>
              <a:gd name="T34" fmla="*/ 1184 w 2367"/>
              <a:gd name="T35" fmla="*/ 1238 h 1238"/>
              <a:gd name="T36" fmla="*/ 2124 w 2367"/>
              <a:gd name="T37" fmla="*/ 1238 h 1238"/>
              <a:gd name="T38" fmla="*/ 2357 w 2367"/>
              <a:gd name="T39" fmla="*/ 1238 h 1238"/>
              <a:gd name="T40" fmla="*/ 2366 w 2367"/>
              <a:gd name="T41" fmla="*/ 1230 h 1238"/>
              <a:gd name="T42" fmla="*/ 2359 w 2367"/>
              <a:gd name="T43" fmla="*/ 122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7" h="1238">
                <a:moveTo>
                  <a:pt x="2359" y="1220"/>
                </a:moveTo>
                <a:cubicBezTo>
                  <a:pt x="2187" y="1175"/>
                  <a:pt x="2042" y="1060"/>
                  <a:pt x="1959" y="908"/>
                </a:cubicBezTo>
                <a:cubicBezTo>
                  <a:pt x="1958" y="906"/>
                  <a:pt x="1958" y="906"/>
                  <a:pt x="1958" y="906"/>
                </a:cubicBezTo>
                <a:cubicBezTo>
                  <a:pt x="1551" y="217"/>
                  <a:pt x="1551" y="217"/>
                  <a:pt x="1551" y="217"/>
                </a:cubicBezTo>
                <a:cubicBezTo>
                  <a:pt x="1551" y="217"/>
                  <a:pt x="1551" y="217"/>
                  <a:pt x="1551" y="217"/>
                </a:cubicBezTo>
                <a:cubicBezTo>
                  <a:pt x="1479" y="88"/>
                  <a:pt x="1342" y="0"/>
                  <a:pt x="1184" y="0"/>
                </a:cubicBezTo>
                <a:cubicBezTo>
                  <a:pt x="1184" y="0"/>
                  <a:pt x="1184" y="0"/>
                  <a:pt x="1184" y="0"/>
                </a:cubicBezTo>
                <a:cubicBezTo>
                  <a:pt x="1184" y="0"/>
                  <a:pt x="1184" y="0"/>
                  <a:pt x="1184" y="0"/>
                </a:cubicBezTo>
                <a:cubicBezTo>
                  <a:pt x="1025" y="0"/>
                  <a:pt x="888" y="88"/>
                  <a:pt x="817" y="217"/>
                </a:cubicBezTo>
                <a:cubicBezTo>
                  <a:pt x="409" y="906"/>
                  <a:pt x="409" y="906"/>
                  <a:pt x="409" y="906"/>
                </a:cubicBezTo>
                <a:cubicBezTo>
                  <a:pt x="408" y="908"/>
                  <a:pt x="408" y="908"/>
                  <a:pt x="408" y="908"/>
                </a:cubicBezTo>
                <a:cubicBezTo>
                  <a:pt x="325" y="1060"/>
                  <a:pt x="180" y="1175"/>
                  <a:pt x="8" y="1220"/>
                </a:cubicBezTo>
                <a:cubicBezTo>
                  <a:pt x="3" y="1221"/>
                  <a:pt x="0" y="1225"/>
                  <a:pt x="1" y="1230"/>
                </a:cubicBezTo>
                <a:cubicBezTo>
                  <a:pt x="2" y="1235"/>
                  <a:pt x="6" y="1238"/>
                  <a:pt x="10" y="1238"/>
                </a:cubicBezTo>
                <a:cubicBezTo>
                  <a:pt x="112" y="1238"/>
                  <a:pt x="243" y="1238"/>
                  <a:pt x="243" y="1238"/>
                </a:cubicBezTo>
                <a:cubicBezTo>
                  <a:pt x="1184" y="1238"/>
                  <a:pt x="1184" y="1238"/>
                  <a:pt x="1184" y="1238"/>
                </a:cubicBezTo>
                <a:cubicBezTo>
                  <a:pt x="1184" y="1238"/>
                  <a:pt x="1184" y="1238"/>
                  <a:pt x="1184" y="1238"/>
                </a:cubicBezTo>
                <a:cubicBezTo>
                  <a:pt x="1184" y="1238"/>
                  <a:pt x="1184" y="1238"/>
                  <a:pt x="1184" y="1238"/>
                </a:cubicBezTo>
                <a:cubicBezTo>
                  <a:pt x="2124" y="1238"/>
                  <a:pt x="2124" y="1238"/>
                  <a:pt x="2124" y="1238"/>
                </a:cubicBezTo>
                <a:cubicBezTo>
                  <a:pt x="2124" y="1238"/>
                  <a:pt x="2256" y="1238"/>
                  <a:pt x="2357" y="1238"/>
                </a:cubicBezTo>
                <a:cubicBezTo>
                  <a:pt x="2362" y="1238"/>
                  <a:pt x="2366" y="1235"/>
                  <a:pt x="2366" y="1230"/>
                </a:cubicBezTo>
                <a:cubicBezTo>
                  <a:pt x="2367" y="1225"/>
                  <a:pt x="2364" y="1221"/>
                  <a:pt x="2359" y="122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5">
            <a:extLst>
              <a:ext uri="{FF2B5EF4-FFF2-40B4-BE49-F238E27FC236}">
                <a16:creationId xmlns:a16="http://schemas.microsoft.com/office/drawing/2014/main" id="{225884FA-DE57-470F-91EE-0B62D5AF1299}"/>
              </a:ext>
            </a:extLst>
          </p:cNvPr>
          <p:cNvSpPr>
            <a:spLocks/>
          </p:cNvSpPr>
          <p:nvPr/>
        </p:nvSpPr>
        <p:spPr bwMode="auto">
          <a:xfrm>
            <a:off x="14915761" y="3860264"/>
            <a:ext cx="1765074" cy="1375728"/>
          </a:xfrm>
          <a:custGeom>
            <a:avLst/>
            <a:gdLst>
              <a:gd name="T0" fmla="*/ 2359 w 2367"/>
              <a:gd name="T1" fmla="*/ 1220 h 1238"/>
              <a:gd name="T2" fmla="*/ 1959 w 2367"/>
              <a:gd name="T3" fmla="*/ 908 h 1238"/>
              <a:gd name="T4" fmla="*/ 1958 w 2367"/>
              <a:gd name="T5" fmla="*/ 906 h 1238"/>
              <a:gd name="T6" fmla="*/ 1551 w 2367"/>
              <a:gd name="T7" fmla="*/ 217 h 1238"/>
              <a:gd name="T8" fmla="*/ 1551 w 2367"/>
              <a:gd name="T9" fmla="*/ 217 h 1238"/>
              <a:gd name="T10" fmla="*/ 1184 w 2367"/>
              <a:gd name="T11" fmla="*/ 0 h 1238"/>
              <a:gd name="T12" fmla="*/ 1184 w 2367"/>
              <a:gd name="T13" fmla="*/ 0 h 1238"/>
              <a:gd name="T14" fmla="*/ 1184 w 2367"/>
              <a:gd name="T15" fmla="*/ 0 h 1238"/>
              <a:gd name="T16" fmla="*/ 817 w 2367"/>
              <a:gd name="T17" fmla="*/ 217 h 1238"/>
              <a:gd name="T18" fmla="*/ 409 w 2367"/>
              <a:gd name="T19" fmla="*/ 906 h 1238"/>
              <a:gd name="T20" fmla="*/ 408 w 2367"/>
              <a:gd name="T21" fmla="*/ 908 h 1238"/>
              <a:gd name="T22" fmla="*/ 8 w 2367"/>
              <a:gd name="T23" fmla="*/ 1220 h 1238"/>
              <a:gd name="T24" fmla="*/ 1 w 2367"/>
              <a:gd name="T25" fmla="*/ 1230 h 1238"/>
              <a:gd name="T26" fmla="*/ 10 w 2367"/>
              <a:gd name="T27" fmla="*/ 1238 h 1238"/>
              <a:gd name="T28" fmla="*/ 243 w 2367"/>
              <a:gd name="T29" fmla="*/ 1238 h 1238"/>
              <a:gd name="T30" fmla="*/ 1184 w 2367"/>
              <a:gd name="T31" fmla="*/ 1238 h 1238"/>
              <a:gd name="T32" fmla="*/ 1184 w 2367"/>
              <a:gd name="T33" fmla="*/ 1238 h 1238"/>
              <a:gd name="T34" fmla="*/ 1184 w 2367"/>
              <a:gd name="T35" fmla="*/ 1238 h 1238"/>
              <a:gd name="T36" fmla="*/ 2124 w 2367"/>
              <a:gd name="T37" fmla="*/ 1238 h 1238"/>
              <a:gd name="T38" fmla="*/ 2357 w 2367"/>
              <a:gd name="T39" fmla="*/ 1238 h 1238"/>
              <a:gd name="T40" fmla="*/ 2366 w 2367"/>
              <a:gd name="T41" fmla="*/ 1230 h 1238"/>
              <a:gd name="T42" fmla="*/ 2359 w 2367"/>
              <a:gd name="T43" fmla="*/ 122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7" h="1238">
                <a:moveTo>
                  <a:pt x="2359" y="1220"/>
                </a:moveTo>
                <a:cubicBezTo>
                  <a:pt x="2187" y="1175"/>
                  <a:pt x="2042" y="1060"/>
                  <a:pt x="1959" y="908"/>
                </a:cubicBezTo>
                <a:cubicBezTo>
                  <a:pt x="1958" y="906"/>
                  <a:pt x="1958" y="906"/>
                  <a:pt x="1958" y="906"/>
                </a:cubicBezTo>
                <a:cubicBezTo>
                  <a:pt x="1551" y="217"/>
                  <a:pt x="1551" y="217"/>
                  <a:pt x="1551" y="217"/>
                </a:cubicBezTo>
                <a:cubicBezTo>
                  <a:pt x="1551" y="217"/>
                  <a:pt x="1551" y="217"/>
                  <a:pt x="1551" y="217"/>
                </a:cubicBezTo>
                <a:cubicBezTo>
                  <a:pt x="1479" y="88"/>
                  <a:pt x="1342" y="0"/>
                  <a:pt x="1184" y="0"/>
                </a:cubicBezTo>
                <a:cubicBezTo>
                  <a:pt x="1184" y="0"/>
                  <a:pt x="1184" y="0"/>
                  <a:pt x="1184" y="0"/>
                </a:cubicBezTo>
                <a:cubicBezTo>
                  <a:pt x="1184" y="0"/>
                  <a:pt x="1184" y="0"/>
                  <a:pt x="1184" y="0"/>
                </a:cubicBezTo>
                <a:cubicBezTo>
                  <a:pt x="1025" y="0"/>
                  <a:pt x="888" y="88"/>
                  <a:pt x="817" y="217"/>
                </a:cubicBezTo>
                <a:cubicBezTo>
                  <a:pt x="409" y="906"/>
                  <a:pt x="409" y="906"/>
                  <a:pt x="409" y="906"/>
                </a:cubicBezTo>
                <a:cubicBezTo>
                  <a:pt x="408" y="908"/>
                  <a:pt x="408" y="908"/>
                  <a:pt x="408" y="908"/>
                </a:cubicBezTo>
                <a:cubicBezTo>
                  <a:pt x="325" y="1060"/>
                  <a:pt x="180" y="1175"/>
                  <a:pt x="8" y="1220"/>
                </a:cubicBezTo>
                <a:cubicBezTo>
                  <a:pt x="3" y="1221"/>
                  <a:pt x="0" y="1225"/>
                  <a:pt x="1" y="1230"/>
                </a:cubicBezTo>
                <a:cubicBezTo>
                  <a:pt x="2" y="1235"/>
                  <a:pt x="6" y="1238"/>
                  <a:pt x="10" y="1238"/>
                </a:cubicBezTo>
                <a:cubicBezTo>
                  <a:pt x="112" y="1238"/>
                  <a:pt x="243" y="1238"/>
                  <a:pt x="243" y="1238"/>
                </a:cubicBezTo>
                <a:cubicBezTo>
                  <a:pt x="1184" y="1238"/>
                  <a:pt x="1184" y="1238"/>
                  <a:pt x="1184" y="1238"/>
                </a:cubicBezTo>
                <a:cubicBezTo>
                  <a:pt x="1184" y="1238"/>
                  <a:pt x="1184" y="1238"/>
                  <a:pt x="1184" y="1238"/>
                </a:cubicBezTo>
                <a:cubicBezTo>
                  <a:pt x="1184" y="1238"/>
                  <a:pt x="1184" y="1238"/>
                  <a:pt x="1184" y="1238"/>
                </a:cubicBezTo>
                <a:cubicBezTo>
                  <a:pt x="2124" y="1238"/>
                  <a:pt x="2124" y="1238"/>
                  <a:pt x="2124" y="1238"/>
                </a:cubicBezTo>
                <a:cubicBezTo>
                  <a:pt x="2124" y="1238"/>
                  <a:pt x="2256" y="1238"/>
                  <a:pt x="2357" y="1238"/>
                </a:cubicBezTo>
                <a:cubicBezTo>
                  <a:pt x="2362" y="1238"/>
                  <a:pt x="2366" y="1235"/>
                  <a:pt x="2366" y="1230"/>
                </a:cubicBezTo>
                <a:cubicBezTo>
                  <a:pt x="2367" y="1225"/>
                  <a:pt x="2364" y="1221"/>
                  <a:pt x="2359" y="12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6" name="Group 33">
            <a:extLst>
              <a:ext uri="{FF2B5EF4-FFF2-40B4-BE49-F238E27FC236}">
                <a16:creationId xmlns:a16="http://schemas.microsoft.com/office/drawing/2014/main" id="{D5891A07-BE0C-4AB2-872B-B3028B26A181}"/>
              </a:ext>
            </a:extLst>
          </p:cNvPr>
          <p:cNvGrpSpPr/>
          <p:nvPr/>
        </p:nvGrpSpPr>
        <p:grpSpPr>
          <a:xfrm flipH="1">
            <a:off x="7970635" y="253243"/>
            <a:ext cx="4221365" cy="465514"/>
            <a:chOff x="0" y="1412875"/>
            <a:chExt cx="6456317" cy="857806"/>
          </a:xfrm>
        </p:grpSpPr>
        <p:sp>
          <p:nvSpPr>
            <p:cNvPr id="37" name="Freeform: Shape 34">
              <a:extLst>
                <a:ext uri="{FF2B5EF4-FFF2-40B4-BE49-F238E27FC236}">
                  <a16:creationId xmlns:a16="http://schemas.microsoft.com/office/drawing/2014/main" id="{4C387AC0-7088-465A-B9CE-3A0FEE9232D7}"/>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8" name="Freeform: Shape 35">
              <a:extLst>
                <a:ext uri="{FF2B5EF4-FFF2-40B4-BE49-F238E27FC236}">
                  <a16:creationId xmlns:a16="http://schemas.microsoft.com/office/drawing/2014/main" id="{DC1D0731-8F57-4916-A1BF-44A1A90A95DA}"/>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Tree>
    <p:extLst>
      <p:ext uri="{BB962C8B-B14F-4D97-AF65-F5344CB8AC3E}">
        <p14:creationId xmlns:p14="http://schemas.microsoft.com/office/powerpoint/2010/main" val="3886020018"/>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E3BD41-4996-41FF-8818-0C8654CC5CBD}"/>
              </a:ext>
            </a:extLst>
          </p:cNvPr>
          <p:cNvGrpSpPr/>
          <p:nvPr/>
        </p:nvGrpSpPr>
        <p:grpSpPr>
          <a:xfrm>
            <a:off x="12432704" y="0"/>
            <a:ext cx="4392488" cy="6858000"/>
            <a:chOff x="12432704" y="0"/>
            <a:chExt cx="4392488" cy="6858000"/>
          </a:xfrm>
        </p:grpSpPr>
        <p:grpSp>
          <p:nvGrpSpPr>
            <p:cNvPr id="19" name="Group 40">
              <a:extLst>
                <a:ext uri="{FF2B5EF4-FFF2-40B4-BE49-F238E27FC236}">
                  <a16:creationId xmlns:a16="http://schemas.microsoft.com/office/drawing/2014/main" id="{B5D3CE74-94A7-42CF-9EE9-81B3045C4A38}"/>
                </a:ext>
              </a:extLst>
            </p:cNvPr>
            <p:cNvGrpSpPr/>
            <p:nvPr/>
          </p:nvGrpSpPr>
          <p:grpSpPr>
            <a:xfrm>
              <a:off x="12432704" y="0"/>
              <a:ext cx="4392488" cy="6858000"/>
              <a:chOff x="12432704" y="0"/>
              <a:chExt cx="4392488" cy="6858000"/>
            </a:xfrm>
          </p:grpSpPr>
          <p:grpSp>
            <p:nvGrpSpPr>
              <p:cNvPr id="20" name="Group 19">
                <a:extLst>
                  <a:ext uri="{FF2B5EF4-FFF2-40B4-BE49-F238E27FC236}">
                    <a16:creationId xmlns:a16="http://schemas.microsoft.com/office/drawing/2014/main" id="{8870C032-87A3-4DF4-963C-88FAF4529C4D}"/>
                  </a:ext>
                </a:extLst>
              </p:cNvPr>
              <p:cNvGrpSpPr/>
              <p:nvPr/>
            </p:nvGrpSpPr>
            <p:grpSpPr>
              <a:xfrm>
                <a:off x="12432704" y="0"/>
                <a:ext cx="4392488" cy="6858000"/>
                <a:chOff x="12432704" y="0"/>
                <a:chExt cx="4392488" cy="6858000"/>
              </a:xfrm>
            </p:grpSpPr>
            <p:sp>
              <p:nvSpPr>
                <p:cNvPr id="22" name="Rectangle: Rounded Corners 21">
                  <a:extLst>
                    <a:ext uri="{FF2B5EF4-FFF2-40B4-BE49-F238E27FC236}">
                      <a16:creationId xmlns:a16="http://schemas.microsoft.com/office/drawing/2014/main" id="{B64DD218-A1CE-4C7A-88F3-55EB63728505}"/>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 name="TextBox 22">
                  <a:extLst>
                    <a:ext uri="{FF2B5EF4-FFF2-40B4-BE49-F238E27FC236}">
                      <a16:creationId xmlns:a16="http://schemas.microsoft.com/office/drawing/2014/main" id="{CE110725-0F90-408C-A14A-A153129A7B52}"/>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How to change bar graphic:</a:t>
                  </a:r>
                </a:p>
              </p:txBody>
            </p:sp>
          </p:grpSp>
          <p:sp>
            <p:nvSpPr>
              <p:cNvPr id="21" name="TextBox 20">
                <a:extLst>
                  <a:ext uri="{FF2B5EF4-FFF2-40B4-BE49-F238E27FC236}">
                    <a16:creationId xmlns:a16="http://schemas.microsoft.com/office/drawing/2014/main" id="{6F0D6805-4E4A-403C-BD70-B40AD28F5609}"/>
                  </a:ext>
                </a:extLst>
              </p:cNvPr>
              <p:cNvSpPr txBox="1"/>
              <p:nvPr/>
            </p:nvSpPr>
            <p:spPr>
              <a:xfrm>
                <a:off x="12736043" y="692696"/>
                <a:ext cx="4057208" cy="1985697"/>
              </a:xfrm>
              <a:prstGeom prst="rect">
                <a:avLst/>
              </a:prstGeom>
              <a:noFill/>
            </p:spPr>
            <p:txBody>
              <a:bodyPr wrap="square" lIns="144000" tIns="108000" rIns="144000" bIns="108000" rtlCol="0" anchor="ctr">
                <a:noAutofit/>
              </a:bodyPr>
              <a:lstStyle/>
              <a:p>
                <a:pPr marL="285750" indent="-285750">
                  <a:buFont typeface="Arial" panose="020B0604020202020204" pitchFamily="34" charset="0"/>
                  <a:buChar char="•"/>
                </a:pPr>
                <a:r>
                  <a:rPr lang="en-US" dirty="0"/>
                  <a:t>Select your graphic. </a:t>
                </a:r>
              </a:p>
              <a:p>
                <a:pPr marL="285750" indent="-285750">
                  <a:buFont typeface="Arial" panose="020B0604020202020204" pitchFamily="34" charset="0"/>
                  <a:buChar char="•"/>
                </a:pPr>
                <a:r>
                  <a:rPr lang="en-US" dirty="0"/>
                  <a:t>If you need other colors, modify source graphics by changing their fill color.</a:t>
                </a:r>
              </a:p>
              <a:p>
                <a:pPr marL="285750" indent="-285750">
                  <a:buFont typeface="Arial" panose="020B0604020202020204" pitchFamily="34" charset="0"/>
                  <a:buChar char="•"/>
                </a:pPr>
                <a:r>
                  <a:rPr lang="en-US" dirty="0"/>
                  <a:t>Press Ctrl+C/Command+C. </a:t>
                </a:r>
              </a:p>
              <a:p>
                <a:pPr marL="285750" indent="-285750">
                  <a:buFont typeface="Arial" panose="020B0604020202020204" pitchFamily="34" charset="0"/>
                  <a:buChar char="•"/>
                </a:pPr>
                <a:r>
                  <a:rPr lang="en-US" dirty="0"/>
                  <a:t>Select bar in a chart. </a:t>
                </a:r>
              </a:p>
              <a:p>
                <a:pPr marL="285750" indent="-285750">
                  <a:buFont typeface="Arial" panose="020B0604020202020204" pitchFamily="34" charset="0"/>
                  <a:buChar char="•"/>
                </a:pPr>
                <a:r>
                  <a:rPr lang="en-US" dirty="0"/>
                  <a:t>Press Ctrl+V/Command+V.</a:t>
                </a:r>
              </a:p>
            </p:txBody>
          </p:sp>
        </p:grpSp>
        <p:sp>
          <p:nvSpPr>
            <p:cNvPr id="32" name="TextBox 31">
              <a:extLst>
                <a:ext uri="{FF2B5EF4-FFF2-40B4-BE49-F238E27FC236}">
                  <a16:creationId xmlns:a16="http://schemas.microsoft.com/office/drawing/2014/main" id="{23F0910D-1E51-41E3-BF5C-5EF64C60F760}"/>
                </a:ext>
              </a:extLst>
            </p:cNvPr>
            <p:cNvSpPr txBox="1"/>
            <p:nvPr/>
          </p:nvSpPr>
          <p:spPr>
            <a:xfrm>
              <a:off x="12793565" y="2725739"/>
              <a:ext cx="3670766" cy="418542"/>
            </a:xfrm>
            <a:prstGeom prst="rect">
              <a:avLst/>
            </a:prstGeom>
            <a:noFill/>
          </p:spPr>
          <p:txBody>
            <a:bodyPr wrap="none" lIns="144000" tIns="108000" rIns="144000" bIns="108000" rtlCol="0" anchor="ctr">
              <a:noAutofit/>
            </a:bodyPr>
            <a:lstStyle/>
            <a:p>
              <a:pPr algn="ctr"/>
              <a:r>
                <a:rPr lang="en-US" sz="2400" b="1" dirty="0">
                  <a:solidFill>
                    <a:schemeClr val="bg2">
                      <a:lumMod val="50000"/>
                    </a:schemeClr>
                  </a:solidFill>
                </a:rPr>
                <a:t>Graphics used in this slide:</a:t>
              </a:r>
            </a:p>
          </p:txBody>
        </p:sp>
      </p:grpSp>
      <p:grpSp>
        <p:nvGrpSpPr>
          <p:cNvPr id="10" name="Group 9">
            <a:extLst>
              <a:ext uri="{FF2B5EF4-FFF2-40B4-BE49-F238E27FC236}">
                <a16:creationId xmlns:a16="http://schemas.microsoft.com/office/drawing/2014/main" id="{EB080A65-2EBF-41CB-9505-BC7946FC465F}"/>
              </a:ext>
            </a:extLst>
          </p:cNvPr>
          <p:cNvGrpSpPr/>
          <p:nvPr/>
        </p:nvGrpSpPr>
        <p:grpSpPr>
          <a:xfrm>
            <a:off x="623888" y="1087768"/>
            <a:ext cx="10297146" cy="5215864"/>
            <a:chOff x="623888" y="1087768"/>
            <a:chExt cx="10297146" cy="5215864"/>
          </a:xfrm>
        </p:grpSpPr>
        <p:graphicFrame>
          <p:nvGraphicFramePr>
            <p:cNvPr id="193" name="Chart 192">
              <a:extLst>
                <a:ext uri="{FF2B5EF4-FFF2-40B4-BE49-F238E27FC236}">
                  <a16:creationId xmlns:a16="http://schemas.microsoft.com/office/drawing/2014/main" id="{83335B8E-94B3-4351-8863-11841DFE8CD8}"/>
                </a:ext>
              </a:extLst>
            </p:cNvPr>
            <p:cNvGraphicFramePr/>
            <p:nvPr/>
          </p:nvGraphicFramePr>
          <p:xfrm>
            <a:off x="623888" y="1087768"/>
            <a:ext cx="10297145" cy="16852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0" name="Chart 199">
              <a:extLst>
                <a:ext uri="{FF2B5EF4-FFF2-40B4-BE49-F238E27FC236}">
                  <a16:creationId xmlns:a16="http://schemas.microsoft.com/office/drawing/2014/main" id="{2824430C-24F9-44DA-B086-D338AA97E4E4}"/>
                </a:ext>
              </a:extLst>
            </p:cNvPr>
            <p:cNvGraphicFramePr/>
            <p:nvPr/>
          </p:nvGraphicFramePr>
          <p:xfrm>
            <a:off x="623888" y="2840368"/>
            <a:ext cx="10297145" cy="16852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7" name="Chart 206">
              <a:extLst>
                <a:ext uri="{FF2B5EF4-FFF2-40B4-BE49-F238E27FC236}">
                  <a16:creationId xmlns:a16="http://schemas.microsoft.com/office/drawing/2014/main" id="{6CDBB804-D267-47C3-8D57-DE211AE6AA1E}"/>
                </a:ext>
              </a:extLst>
            </p:cNvPr>
            <p:cNvGraphicFramePr/>
            <p:nvPr/>
          </p:nvGraphicFramePr>
          <p:xfrm>
            <a:off x="623889" y="4618368"/>
            <a:ext cx="10297145" cy="1685264"/>
          </p:xfrm>
          <a:graphic>
            <a:graphicData uri="http://schemas.openxmlformats.org/drawingml/2006/chart">
              <c:chart xmlns:c="http://schemas.openxmlformats.org/drawingml/2006/chart" xmlns:r="http://schemas.openxmlformats.org/officeDocument/2006/relationships" r:id="rId4"/>
            </a:graphicData>
          </a:graphic>
        </p:graphicFrame>
      </p:grpSp>
      <p:sp>
        <p:nvSpPr>
          <p:cNvPr id="2" name="Title 1">
            <a:extLst>
              <a:ext uri="{FF2B5EF4-FFF2-40B4-BE49-F238E27FC236}">
                <a16:creationId xmlns:a16="http://schemas.microsoft.com/office/drawing/2014/main" id="{5AB96061-44BE-4818-A258-4039F99859B2}"/>
              </a:ext>
            </a:extLst>
          </p:cNvPr>
          <p:cNvSpPr>
            <a:spLocks noGrp="1"/>
          </p:cNvSpPr>
          <p:nvPr>
            <p:ph type="title"/>
          </p:nvPr>
        </p:nvSpPr>
        <p:spPr/>
        <p:txBody>
          <a:bodyPr>
            <a:normAutofit fontScale="90000"/>
          </a:bodyPr>
          <a:lstStyle/>
          <a:p>
            <a:r>
              <a:rPr lang="en-US" dirty="0"/>
              <a:t>Custom Bar Chart Filling Graphics Index</a:t>
            </a:r>
            <a:br>
              <a:rPr lang="en-US" dirty="0"/>
            </a:br>
            <a:r>
              <a:rPr lang="en-US" sz="2200" dirty="0"/>
              <a:t>Gaussian, Triangle, Plateau Shape Graph Fill</a:t>
            </a:r>
            <a:endParaRPr lang="en-US" dirty="0"/>
          </a:p>
        </p:txBody>
      </p:sp>
      <p:grpSp>
        <p:nvGrpSpPr>
          <p:cNvPr id="24" name="Group 33">
            <a:extLst>
              <a:ext uri="{FF2B5EF4-FFF2-40B4-BE49-F238E27FC236}">
                <a16:creationId xmlns:a16="http://schemas.microsoft.com/office/drawing/2014/main" id="{A82BD233-36CA-4CD9-9C4A-03E269848D32}"/>
              </a:ext>
            </a:extLst>
          </p:cNvPr>
          <p:cNvGrpSpPr/>
          <p:nvPr/>
        </p:nvGrpSpPr>
        <p:grpSpPr>
          <a:xfrm flipH="1">
            <a:off x="7970635" y="253243"/>
            <a:ext cx="4221365" cy="465514"/>
            <a:chOff x="0" y="1412875"/>
            <a:chExt cx="6456317" cy="857806"/>
          </a:xfrm>
        </p:grpSpPr>
        <p:sp>
          <p:nvSpPr>
            <p:cNvPr id="25" name="Freeform: Shape 34">
              <a:extLst>
                <a:ext uri="{FF2B5EF4-FFF2-40B4-BE49-F238E27FC236}">
                  <a16:creationId xmlns:a16="http://schemas.microsoft.com/office/drawing/2014/main" id="{CD3C4A95-B2D7-4261-A943-9C5EBB9DE068}"/>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26" name="Freeform: Shape 35">
              <a:extLst>
                <a:ext uri="{FF2B5EF4-FFF2-40B4-BE49-F238E27FC236}">
                  <a16:creationId xmlns:a16="http://schemas.microsoft.com/office/drawing/2014/main" id="{1B8D2C00-12B1-4463-BEAD-AEBD46F27414}"/>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
        <p:nvSpPr>
          <p:cNvPr id="195" name="Graphic 193">
            <a:extLst>
              <a:ext uri="{FF2B5EF4-FFF2-40B4-BE49-F238E27FC236}">
                <a16:creationId xmlns:a16="http://schemas.microsoft.com/office/drawing/2014/main" id="{93ABDDFA-0ADB-4FE3-8A68-EFE8DBE3B3E1}"/>
              </a:ext>
            </a:extLst>
          </p:cNvPr>
          <p:cNvSpPr/>
          <p:nvPr/>
        </p:nvSpPr>
        <p:spPr>
          <a:xfrm>
            <a:off x="13484211" y="4392392"/>
            <a:ext cx="1061041" cy="1061050"/>
          </a:xfrm>
          <a:custGeom>
            <a:avLst/>
            <a:gdLst>
              <a:gd name="connsiteX0" fmla="*/ 615007 w 1229984"/>
              <a:gd name="connsiteY0" fmla="*/ 0 h 1229995"/>
              <a:gd name="connsiteX1" fmla="*/ 1229984 w 1229984"/>
              <a:gd name="connsiteY1" fmla="*/ 1229996 h 1229995"/>
              <a:gd name="connsiteX2" fmla="*/ 0 w 1229984"/>
              <a:gd name="connsiteY2" fmla="*/ 1229996 h 1229995"/>
              <a:gd name="connsiteX3" fmla="*/ 615007 w 1229984"/>
              <a:gd name="connsiteY3" fmla="*/ 0 h 1229995"/>
            </a:gdLst>
            <a:ahLst/>
            <a:cxnLst>
              <a:cxn ang="0">
                <a:pos x="connsiteX0" y="connsiteY0"/>
              </a:cxn>
              <a:cxn ang="0">
                <a:pos x="connsiteX1" y="connsiteY1"/>
              </a:cxn>
              <a:cxn ang="0">
                <a:pos x="connsiteX2" y="connsiteY2"/>
              </a:cxn>
              <a:cxn ang="0">
                <a:pos x="connsiteX3" y="connsiteY3"/>
              </a:cxn>
            </a:cxnLst>
            <a:rect l="l" t="t" r="r" b="b"/>
            <a:pathLst>
              <a:path w="1229984" h="1229995">
                <a:moveTo>
                  <a:pt x="615007" y="0"/>
                </a:moveTo>
                <a:lnTo>
                  <a:pt x="1229984" y="1229996"/>
                </a:lnTo>
                <a:lnTo>
                  <a:pt x="0" y="1229996"/>
                </a:lnTo>
                <a:lnTo>
                  <a:pt x="615007" y="0"/>
                </a:lnTo>
                <a:close/>
              </a:path>
            </a:pathLst>
          </a:custGeom>
          <a:solidFill>
            <a:srgbClr val="00A4DE">
              <a:alpha val="80000"/>
            </a:srgbClr>
          </a:solidFill>
          <a:ln w="9525" cap="flat">
            <a:no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p>
        </p:txBody>
      </p:sp>
      <p:sp>
        <p:nvSpPr>
          <p:cNvPr id="196" name="Graphic 193">
            <a:extLst>
              <a:ext uri="{FF2B5EF4-FFF2-40B4-BE49-F238E27FC236}">
                <a16:creationId xmlns:a16="http://schemas.microsoft.com/office/drawing/2014/main" id="{5164F920-87ED-4EA9-9C60-2781B4C23660}"/>
              </a:ext>
            </a:extLst>
          </p:cNvPr>
          <p:cNvSpPr/>
          <p:nvPr/>
        </p:nvSpPr>
        <p:spPr>
          <a:xfrm>
            <a:off x="14153829" y="4392392"/>
            <a:ext cx="1061041" cy="1061050"/>
          </a:xfrm>
          <a:custGeom>
            <a:avLst/>
            <a:gdLst>
              <a:gd name="connsiteX0" fmla="*/ 615007 w 1229984"/>
              <a:gd name="connsiteY0" fmla="*/ 0 h 1229995"/>
              <a:gd name="connsiteX1" fmla="*/ 1229984 w 1229984"/>
              <a:gd name="connsiteY1" fmla="*/ 1229996 h 1229995"/>
              <a:gd name="connsiteX2" fmla="*/ 0 w 1229984"/>
              <a:gd name="connsiteY2" fmla="*/ 1229996 h 1229995"/>
              <a:gd name="connsiteX3" fmla="*/ 615007 w 1229984"/>
              <a:gd name="connsiteY3" fmla="*/ 0 h 1229995"/>
            </a:gdLst>
            <a:ahLst/>
            <a:cxnLst>
              <a:cxn ang="0">
                <a:pos x="connsiteX0" y="connsiteY0"/>
              </a:cxn>
              <a:cxn ang="0">
                <a:pos x="connsiteX1" y="connsiteY1"/>
              </a:cxn>
              <a:cxn ang="0">
                <a:pos x="connsiteX2" y="connsiteY2"/>
              </a:cxn>
              <a:cxn ang="0">
                <a:pos x="connsiteX3" y="connsiteY3"/>
              </a:cxn>
            </a:cxnLst>
            <a:rect l="l" t="t" r="r" b="b"/>
            <a:pathLst>
              <a:path w="1229984" h="1229995">
                <a:moveTo>
                  <a:pt x="615007" y="0"/>
                </a:moveTo>
                <a:lnTo>
                  <a:pt x="1229984" y="1229996"/>
                </a:lnTo>
                <a:lnTo>
                  <a:pt x="0" y="1229996"/>
                </a:lnTo>
                <a:lnTo>
                  <a:pt x="615007" y="0"/>
                </a:lnTo>
                <a:close/>
              </a:path>
            </a:pathLst>
          </a:custGeom>
          <a:solidFill>
            <a:schemeClr val="accent6">
              <a:alpha val="80000"/>
            </a:schemeClr>
          </a:solidFill>
          <a:ln w="9525" cap="flat">
            <a:no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p>
        </p:txBody>
      </p:sp>
      <p:sp>
        <p:nvSpPr>
          <p:cNvPr id="197" name="Graphic 193">
            <a:extLst>
              <a:ext uri="{FF2B5EF4-FFF2-40B4-BE49-F238E27FC236}">
                <a16:creationId xmlns:a16="http://schemas.microsoft.com/office/drawing/2014/main" id="{C81DEBAF-9010-49E9-9C64-0F676B22425B}"/>
              </a:ext>
            </a:extLst>
          </p:cNvPr>
          <p:cNvSpPr/>
          <p:nvPr/>
        </p:nvSpPr>
        <p:spPr>
          <a:xfrm>
            <a:off x="14823446" y="4392392"/>
            <a:ext cx="1061041" cy="1061050"/>
          </a:xfrm>
          <a:custGeom>
            <a:avLst/>
            <a:gdLst>
              <a:gd name="connsiteX0" fmla="*/ 615007 w 1229984"/>
              <a:gd name="connsiteY0" fmla="*/ 0 h 1229995"/>
              <a:gd name="connsiteX1" fmla="*/ 1229984 w 1229984"/>
              <a:gd name="connsiteY1" fmla="*/ 1229996 h 1229995"/>
              <a:gd name="connsiteX2" fmla="*/ 0 w 1229984"/>
              <a:gd name="connsiteY2" fmla="*/ 1229996 h 1229995"/>
              <a:gd name="connsiteX3" fmla="*/ 615007 w 1229984"/>
              <a:gd name="connsiteY3" fmla="*/ 0 h 1229995"/>
            </a:gdLst>
            <a:ahLst/>
            <a:cxnLst>
              <a:cxn ang="0">
                <a:pos x="connsiteX0" y="connsiteY0"/>
              </a:cxn>
              <a:cxn ang="0">
                <a:pos x="connsiteX1" y="connsiteY1"/>
              </a:cxn>
              <a:cxn ang="0">
                <a:pos x="connsiteX2" y="connsiteY2"/>
              </a:cxn>
              <a:cxn ang="0">
                <a:pos x="connsiteX3" y="connsiteY3"/>
              </a:cxn>
            </a:cxnLst>
            <a:rect l="l" t="t" r="r" b="b"/>
            <a:pathLst>
              <a:path w="1229984" h="1229995">
                <a:moveTo>
                  <a:pt x="615007" y="0"/>
                </a:moveTo>
                <a:lnTo>
                  <a:pt x="1229984" y="1229996"/>
                </a:lnTo>
                <a:lnTo>
                  <a:pt x="0" y="1229996"/>
                </a:lnTo>
                <a:lnTo>
                  <a:pt x="615007" y="0"/>
                </a:lnTo>
                <a:close/>
              </a:path>
            </a:pathLst>
          </a:custGeom>
          <a:solidFill>
            <a:schemeClr val="accent3">
              <a:alpha val="80000"/>
            </a:schemeClr>
          </a:solidFill>
          <a:ln w="9525" cap="flat">
            <a:no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p>
        </p:txBody>
      </p:sp>
      <p:sp>
        <p:nvSpPr>
          <p:cNvPr id="208" name="Graphic 200">
            <a:extLst>
              <a:ext uri="{FF2B5EF4-FFF2-40B4-BE49-F238E27FC236}">
                <a16:creationId xmlns:a16="http://schemas.microsoft.com/office/drawing/2014/main" id="{AF7D5279-5DDD-4099-9C66-E31F4B82CEEE}"/>
              </a:ext>
            </a:extLst>
          </p:cNvPr>
          <p:cNvSpPr/>
          <p:nvPr/>
        </p:nvSpPr>
        <p:spPr>
          <a:xfrm>
            <a:off x="13247953" y="5736392"/>
            <a:ext cx="1055426" cy="969510"/>
          </a:xfrm>
          <a:custGeom>
            <a:avLst/>
            <a:gdLst>
              <a:gd name="connsiteX0" fmla="*/ 1223477 w 1223476"/>
              <a:gd name="connsiteY0" fmla="*/ 1223477 h 1223476"/>
              <a:gd name="connsiteX1" fmla="*/ 0 w 1223476"/>
              <a:gd name="connsiteY1" fmla="*/ 1223477 h 1223476"/>
              <a:gd name="connsiteX2" fmla="*/ 305872 w 1223476"/>
              <a:gd name="connsiteY2" fmla="*/ 0 h 1223476"/>
              <a:gd name="connsiteX3" fmla="*/ 917610 w 1223476"/>
              <a:gd name="connsiteY3" fmla="*/ 0 h 1223476"/>
              <a:gd name="connsiteX4" fmla="*/ 1223477 w 1223476"/>
              <a:gd name="connsiteY4" fmla="*/ 1223477 h 122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76" h="1223476">
                <a:moveTo>
                  <a:pt x="1223477" y="1223477"/>
                </a:moveTo>
                <a:lnTo>
                  <a:pt x="0" y="1223477"/>
                </a:lnTo>
                <a:lnTo>
                  <a:pt x="305872" y="0"/>
                </a:lnTo>
                <a:lnTo>
                  <a:pt x="917610" y="0"/>
                </a:lnTo>
                <a:lnTo>
                  <a:pt x="1223477" y="1223477"/>
                </a:lnTo>
                <a:close/>
              </a:path>
            </a:pathLst>
          </a:custGeom>
          <a:solidFill>
            <a:schemeClr val="accent2">
              <a:alpha val="80000"/>
            </a:schemeClr>
          </a:solidFill>
          <a:ln w="9525" cap="flat">
            <a:noFill/>
            <a:prstDash val="solid"/>
            <a:round/>
          </a:ln>
        </p:spPr>
        <p:txBody>
          <a:bodyPr rtlCol="0" anchor="ctr"/>
          <a:lstStyle/>
          <a:p>
            <a:endParaRPr lang="en-US" dirty="0"/>
          </a:p>
        </p:txBody>
      </p:sp>
      <p:sp>
        <p:nvSpPr>
          <p:cNvPr id="209" name="Graphic 202">
            <a:extLst>
              <a:ext uri="{FF2B5EF4-FFF2-40B4-BE49-F238E27FC236}">
                <a16:creationId xmlns:a16="http://schemas.microsoft.com/office/drawing/2014/main" id="{B1DD00A3-37FE-4F3C-8E11-B2ADD7BB1C50}"/>
              </a:ext>
            </a:extLst>
          </p:cNvPr>
          <p:cNvSpPr/>
          <p:nvPr/>
        </p:nvSpPr>
        <p:spPr>
          <a:xfrm>
            <a:off x="14156635" y="5736392"/>
            <a:ext cx="1055426" cy="969510"/>
          </a:xfrm>
          <a:custGeom>
            <a:avLst/>
            <a:gdLst>
              <a:gd name="connsiteX0" fmla="*/ 1223477 w 1223476"/>
              <a:gd name="connsiteY0" fmla="*/ 1223477 h 1223476"/>
              <a:gd name="connsiteX1" fmla="*/ 0 w 1223476"/>
              <a:gd name="connsiteY1" fmla="*/ 1223477 h 1223476"/>
              <a:gd name="connsiteX2" fmla="*/ 305872 w 1223476"/>
              <a:gd name="connsiteY2" fmla="*/ 0 h 1223476"/>
              <a:gd name="connsiteX3" fmla="*/ 917610 w 1223476"/>
              <a:gd name="connsiteY3" fmla="*/ 0 h 1223476"/>
              <a:gd name="connsiteX4" fmla="*/ 1223477 w 1223476"/>
              <a:gd name="connsiteY4" fmla="*/ 1223477 h 122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76" h="1223476">
                <a:moveTo>
                  <a:pt x="1223477" y="1223477"/>
                </a:moveTo>
                <a:lnTo>
                  <a:pt x="0" y="1223477"/>
                </a:lnTo>
                <a:lnTo>
                  <a:pt x="305872" y="0"/>
                </a:lnTo>
                <a:lnTo>
                  <a:pt x="917610" y="0"/>
                </a:lnTo>
                <a:lnTo>
                  <a:pt x="1223477" y="1223477"/>
                </a:lnTo>
                <a:close/>
              </a:path>
            </a:pathLst>
          </a:custGeom>
          <a:solidFill>
            <a:schemeClr val="accent6">
              <a:alpha val="80000"/>
            </a:schemeClr>
          </a:solidFill>
          <a:ln w="9525" cap="flat">
            <a:noFill/>
            <a:prstDash val="solid"/>
            <a:round/>
          </a:ln>
        </p:spPr>
        <p:txBody>
          <a:bodyPr rtlCol="0" anchor="ctr"/>
          <a:lstStyle/>
          <a:p>
            <a:endParaRPr lang="en-US" dirty="0"/>
          </a:p>
        </p:txBody>
      </p:sp>
      <p:sp>
        <p:nvSpPr>
          <p:cNvPr id="210" name="Graphic 203">
            <a:extLst>
              <a:ext uri="{FF2B5EF4-FFF2-40B4-BE49-F238E27FC236}">
                <a16:creationId xmlns:a16="http://schemas.microsoft.com/office/drawing/2014/main" id="{BC2F9317-6881-4133-9673-A8C7448CDF68}"/>
              </a:ext>
            </a:extLst>
          </p:cNvPr>
          <p:cNvSpPr/>
          <p:nvPr/>
        </p:nvSpPr>
        <p:spPr>
          <a:xfrm>
            <a:off x="15065317" y="5736392"/>
            <a:ext cx="1055426" cy="969510"/>
          </a:xfrm>
          <a:custGeom>
            <a:avLst/>
            <a:gdLst>
              <a:gd name="connsiteX0" fmla="*/ 1223477 w 1223476"/>
              <a:gd name="connsiteY0" fmla="*/ 1223477 h 1223476"/>
              <a:gd name="connsiteX1" fmla="*/ 0 w 1223476"/>
              <a:gd name="connsiteY1" fmla="*/ 1223477 h 1223476"/>
              <a:gd name="connsiteX2" fmla="*/ 305872 w 1223476"/>
              <a:gd name="connsiteY2" fmla="*/ 0 h 1223476"/>
              <a:gd name="connsiteX3" fmla="*/ 917610 w 1223476"/>
              <a:gd name="connsiteY3" fmla="*/ 0 h 1223476"/>
              <a:gd name="connsiteX4" fmla="*/ 1223477 w 1223476"/>
              <a:gd name="connsiteY4" fmla="*/ 1223477 h 122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76" h="1223476">
                <a:moveTo>
                  <a:pt x="1223477" y="1223477"/>
                </a:moveTo>
                <a:lnTo>
                  <a:pt x="0" y="1223477"/>
                </a:lnTo>
                <a:lnTo>
                  <a:pt x="305872" y="0"/>
                </a:lnTo>
                <a:lnTo>
                  <a:pt x="917610" y="0"/>
                </a:lnTo>
                <a:lnTo>
                  <a:pt x="1223477" y="1223477"/>
                </a:lnTo>
                <a:close/>
              </a:path>
            </a:pathLst>
          </a:custGeom>
          <a:solidFill>
            <a:schemeClr val="accent5">
              <a:alpha val="80000"/>
            </a:schemeClr>
          </a:solidFill>
          <a:ln w="9525" cap="flat">
            <a:noFill/>
            <a:prstDash val="solid"/>
            <a:round/>
          </a:ln>
        </p:spPr>
        <p:txBody>
          <a:bodyPr rtlCol="0" anchor="ctr"/>
          <a:lstStyle/>
          <a:p>
            <a:endParaRPr lang="en-US" dirty="0"/>
          </a:p>
        </p:txBody>
      </p:sp>
      <p:sp>
        <p:nvSpPr>
          <p:cNvPr id="190" name="Graphic 184">
            <a:extLst>
              <a:ext uri="{FF2B5EF4-FFF2-40B4-BE49-F238E27FC236}">
                <a16:creationId xmlns:a16="http://schemas.microsoft.com/office/drawing/2014/main" id="{972471BB-45CA-4E8A-8FFD-49428B675350}"/>
              </a:ext>
            </a:extLst>
          </p:cNvPr>
          <p:cNvSpPr/>
          <p:nvPr/>
        </p:nvSpPr>
        <p:spPr>
          <a:xfrm>
            <a:off x="13204464" y="3165126"/>
            <a:ext cx="1242348" cy="996364"/>
          </a:xfrm>
          <a:custGeom>
            <a:avLst/>
            <a:gdLst>
              <a:gd name="connsiteX0" fmla="*/ 1598314 w 4480502"/>
              <a:gd name="connsiteY0" fmla="*/ 396735 h 3593363"/>
              <a:gd name="connsiteX1" fmla="*/ 2240251 w 4480502"/>
              <a:gd name="connsiteY1" fmla="*/ 0 h 3593363"/>
              <a:gd name="connsiteX2" fmla="*/ 2882189 w 4480502"/>
              <a:gd name="connsiteY2" fmla="*/ 396735 h 3593363"/>
              <a:gd name="connsiteX3" fmla="*/ 4480503 w 4480502"/>
              <a:gd name="connsiteY3" fmla="*/ 3593364 h 3593363"/>
              <a:gd name="connsiteX4" fmla="*/ 0 w 4480502"/>
              <a:gd name="connsiteY4" fmla="*/ 3593364 h 3593363"/>
              <a:gd name="connsiteX5" fmla="*/ 1598314 w 4480502"/>
              <a:gd name="connsiteY5" fmla="*/ 396735 h 35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0502" h="3593363">
                <a:moveTo>
                  <a:pt x="1598314" y="396735"/>
                </a:moveTo>
                <a:cubicBezTo>
                  <a:pt x="1719891" y="153591"/>
                  <a:pt x="1968408" y="0"/>
                  <a:pt x="2240251" y="0"/>
                </a:cubicBezTo>
                <a:cubicBezTo>
                  <a:pt x="2512105" y="0"/>
                  <a:pt x="2760621" y="153591"/>
                  <a:pt x="2882189" y="396735"/>
                </a:cubicBezTo>
                <a:cubicBezTo>
                  <a:pt x="3544186" y="1720720"/>
                  <a:pt x="4480503" y="3593364"/>
                  <a:pt x="4480503" y="3593364"/>
                </a:cubicBezTo>
                <a:lnTo>
                  <a:pt x="0" y="3593364"/>
                </a:lnTo>
                <a:cubicBezTo>
                  <a:pt x="0" y="3593364"/>
                  <a:pt x="936327" y="1720720"/>
                  <a:pt x="1598314" y="396735"/>
                </a:cubicBezTo>
                <a:close/>
              </a:path>
            </a:pathLst>
          </a:custGeom>
          <a:solidFill>
            <a:srgbClr val="00A4DE">
              <a:alpha val="60000"/>
            </a:srgbClr>
          </a:solidFill>
          <a:ln w="9525" cap="flat">
            <a:noFill/>
            <a:prstDash val="solid"/>
            <a:round/>
          </a:ln>
        </p:spPr>
        <p:txBody>
          <a:bodyPr rtlCol="0" anchor="ctr"/>
          <a:lstStyle/>
          <a:p>
            <a:endParaRPr lang="en-US" dirty="0"/>
          </a:p>
        </p:txBody>
      </p:sp>
      <p:sp>
        <p:nvSpPr>
          <p:cNvPr id="189" name="Graphic 184">
            <a:extLst>
              <a:ext uri="{FF2B5EF4-FFF2-40B4-BE49-F238E27FC236}">
                <a16:creationId xmlns:a16="http://schemas.microsoft.com/office/drawing/2014/main" id="{9D7FBF44-E2C2-46CE-9159-D2ABDFC1661D}"/>
              </a:ext>
            </a:extLst>
          </p:cNvPr>
          <p:cNvSpPr/>
          <p:nvPr/>
        </p:nvSpPr>
        <p:spPr>
          <a:xfrm>
            <a:off x="14063174" y="3165126"/>
            <a:ext cx="1242348" cy="996364"/>
          </a:xfrm>
          <a:custGeom>
            <a:avLst/>
            <a:gdLst>
              <a:gd name="connsiteX0" fmla="*/ 1598314 w 4480502"/>
              <a:gd name="connsiteY0" fmla="*/ 396735 h 3593363"/>
              <a:gd name="connsiteX1" fmla="*/ 2240251 w 4480502"/>
              <a:gd name="connsiteY1" fmla="*/ 0 h 3593363"/>
              <a:gd name="connsiteX2" fmla="*/ 2882189 w 4480502"/>
              <a:gd name="connsiteY2" fmla="*/ 396735 h 3593363"/>
              <a:gd name="connsiteX3" fmla="*/ 4480503 w 4480502"/>
              <a:gd name="connsiteY3" fmla="*/ 3593364 h 3593363"/>
              <a:gd name="connsiteX4" fmla="*/ 0 w 4480502"/>
              <a:gd name="connsiteY4" fmla="*/ 3593364 h 3593363"/>
              <a:gd name="connsiteX5" fmla="*/ 1598314 w 4480502"/>
              <a:gd name="connsiteY5" fmla="*/ 396735 h 35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0502" h="3593363">
                <a:moveTo>
                  <a:pt x="1598314" y="396735"/>
                </a:moveTo>
                <a:cubicBezTo>
                  <a:pt x="1719891" y="153591"/>
                  <a:pt x="1968408" y="0"/>
                  <a:pt x="2240251" y="0"/>
                </a:cubicBezTo>
                <a:cubicBezTo>
                  <a:pt x="2512105" y="0"/>
                  <a:pt x="2760621" y="153591"/>
                  <a:pt x="2882189" y="396735"/>
                </a:cubicBezTo>
                <a:cubicBezTo>
                  <a:pt x="3544186" y="1720720"/>
                  <a:pt x="4480503" y="3593364"/>
                  <a:pt x="4480503" y="3593364"/>
                </a:cubicBezTo>
                <a:lnTo>
                  <a:pt x="0" y="3593364"/>
                </a:lnTo>
                <a:cubicBezTo>
                  <a:pt x="0" y="3593364"/>
                  <a:pt x="936327" y="1720720"/>
                  <a:pt x="1598314" y="396735"/>
                </a:cubicBezTo>
                <a:close/>
              </a:path>
            </a:pathLst>
          </a:custGeom>
          <a:solidFill>
            <a:schemeClr val="accent5">
              <a:alpha val="60000"/>
            </a:schemeClr>
          </a:solidFill>
          <a:ln w="9525" cap="flat">
            <a:noFill/>
            <a:prstDash val="solid"/>
            <a:round/>
          </a:ln>
        </p:spPr>
        <p:txBody>
          <a:bodyPr rtlCol="0" anchor="ctr"/>
          <a:lstStyle/>
          <a:p>
            <a:endParaRPr lang="en-US" dirty="0"/>
          </a:p>
        </p:txBody>
      </p:sp>
      <p:sp>
        <p:nvSpPr>
          <p:cNvPr id="188" name="Graphic 184">
            <a:extLst>
              <a:ext uri="{FF2B5EF4-FFF2-40B4-BE49-F238E27FC236}">
                <a16:creationId xmlns:a16="http://schemas.microsoft.com/office/drawing/2014/main" id="{5563B97F-9DF6-4EC5-9A93-F91C8627EA43}"/>
              </a:ext>
            </a:extLst>
          </p:cNvPr>
          <p:cNvSpPr/>
          <p:nvPr/>
        </p:nvSpPr>
        <p:spPr>
          <a:xfrm>
            <a:off x="14921884" y="3165126"/>
            <a:ext cx="1242348" cy="996364"/>
          </a:xfrm>
          <a:custGeom>
            <a:avLst/>
            <a:gdLst>
              <a:gd name="connsiteX0" fmla="*/ 1598314 w 4480502"/>
              <a:gd name="connsiteY0" fmla="*/ 396735 h 3593363"/>
              <a:gd name="connsiteX1" fmla="*/ 2240251 w 4480502"/>
              <a:gd name="connsiteY1" fmla="*/ 0 h 3593363"/>
              <a:gd name="connsiteX2" fmla="*/ 2882189 w 4480502"/>
              <a:gd name="connsiteY2" fmla="*/ 396735 h 3593363"/>
              <a:gd name="connsiteX3" fmla="*/ 4480503 w 4480502"/>
              <a:gd name="connsiteY3" fmla="*/ 3593364 h 3593363"/>
              <a:gd name="connsiteX4" fmla="*/ 0 w 4480502"/>
              <a:gd name="connsiteY4" fmla="*/ 3593364 h 3593363"/>
              <a:gd name="connsiteX5" fmla="*/ 1598314 w 4480502"/>
              <a:gd name="connsiteY5" fmla="*/ 396735 h 359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0502" h="3593363">
                <a:moveTo>
                  <a:pt x="1598314" y="396735"/>
                </a:moveTo>
                <a:cubicBezTo>
                  <a:pt x="1719891" y="153591"/>
                  <a:pt x="1968408" y="0"/>
                  <a:pt x="2240251" y="0"/>
                </a:cubicBezTo>
                <a:cubicBezTo>
                  <a:pt x="2512105" y="0"/>
                  <a:pt x="2760621" y="153591"/>
                  <a:pt x="2882189" y="396735"/>
                </a:cubicBezTo>
                <a:cubicBezTo>
                  <a:pt x="3544186" y="1720720"/>
                  <a:pt x="4480503" y="3593364"/>
                  <a:pt x="4480503" y="3593364"/>
                </a:cubicBezTo>
                <a:lnTo>
                  <a:pt x="0" y="3593364"/>
                </a:lnTo>
                <a:cubicBezTo>
                  <a:pt x="0" y="3593364"/>
                  <a:pt x="936327" y="1720720"/>
                  <a:pt x="1598314" y="396735"/>
                </a:cubicBezTo>
                <a:close/>
              </a:path>
            </a:pathLst>
          </a:custGeom>
          <a:solidFill>
            <a:schemeClr val="accent4">
              <a:alpha val="60000"/>
            </a:schemeClr>
          </a:solidFill>
          <a:ln w="9525" cap="flat">
            <a:noFill/>
            <a:prstDash val="solid"/>
            <a:round/>
          </a:ln>
        </p:spPr>
        <p:txBody>
          <a:bodyPr rtlCol="0" anchor="ctr"/>
          <a:lstStyle/>
          <a:p>
            <a:endParaRPr lang="en-US" dirty="0"/>
          </a:p>
        </p:txBody>
      </p:sp>
    </p:spTree>
    <p:extLst>
      <p:ext uri="{BB962C8B-B14F-4D97-AF65-F5344CB8AC3E}">
        <p14:creationId xmlns:p14="http://schemas.microsoft.com/office/powerpoint/2010/main" val="1016979489"/>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9" y="0"/>
            <a:ext cx="7346746" cy="972000"/>
          </a:xfrm>
        </p:spPr>
        <p:txBody>
          <a:bodyPr>
            <a:normAutofit fontScale="90000"/>
          </a:bodyPr>
          <a:lstStyle/>
          <a:p>
            <a:r>
              <a:rPr lang="en-US" dirty="0"/>
              <a:t>Flat Pencil Horizontal Shares Infographics </a:t>
            </a:r>
            <a:br>
              <a:rPr lang="en-US" dirty="0"/>
            </a:br>
            <a:r>
              <a:rPr lang="en-US" sz="2200" dirty="0"/>
              <a:t>4 Categories Stacked Chart</a:t>
            </a:r>
            <a:endParaRPr lang="en-US" dirty="0"/>
          </a:p>
        </p:txBody>
      </p:sp>
      <p:graphicFrame>
        <p:nvGraphicFramePr>
          <p:cNvPr id="5" name="Chart 4">
            <a:extLst>
              <a:ext uri="{FF2B5EF4-FFF2-40B4-BE49-F238E27FC236}">
                <a16:creationId xmlns:a16="http://schemas.microsoft.com/office/drawing/2014/main" id="{A51C1059-F2A8-4FCF-8B9B-3BD75598A1FE}"/>
              </a:ext>
            </a:extLst>
          </p:cNvPr>
          <p:cNvGraphicFramePr/>
          <p:nvPr/>
        </p:nvGraphicFramePr>
        <p:xfrm>
          <a:off x="2689082" y="1053242"/>
          <a:ext cx="7470918" cy="5418667"/>
        </p:xfrm>
        <a:graphic>
          <a:graphicData uri="http://schemas.openxmlformats.org/drawingml/2006/chart">
            <c:chart xmlns:c="http://schemas.openxmlformats.org/drawingml/2006/chart" xmlns:r="http://schemas.openxmlformats.org/officeDocument/2006/relationships" r:id="rId2"/>
          </a:graphicData>
        </a:graphic>
      </p:graphicFrame>
      <p:grpSp>
        <p:nvGrpSpPr>
          <p:cNvPr id="22" name="Group 21">
            <a:extLst>
              <a:ext uri="{FF2B5EF4-FFF2-40B4-BE49-F238E27FC236}">
                <a16:creationId xmlns:a16="http://schemas.microsoft.com/office/drawing/2014/main" id="{1854520E-A172-46B1-92CF-2BAED78E82A9}"/>
              </a:ext>
            </a:extLst>
          </p:cNvPr>
          <p:cNvGrpSpPr/>
          <p:nvPr/>
        </p:nvGrpSpPr>
        <p:grpSpPr>
          <a:xfrm>
            <a:off x="2710343" y="1726208"/>
            <a:ext cx="8082280" cy="778669"/>
            <a:chOff x="2093823" y="1392632"/>
            <a:chExt cx="8082280" cy="778669"/>
          </a:xfrm>
        </p:grpSpPr>
        <p:sp>
          <p:nvSpPr>
            <p:cNvPr id="31" name="Freeform: Shape 30">
              <a:extLst>
                <a:ext uri="{FF2B5EF4-FFF2-40B4-BE49-F238E27FC236}">
                  <a16:creationId xmlns:a16="http://schemas.microsoft.com/office/drawing/2014/main" id="{BD8608E6-AE31-43CC-B80C-A0A105C9D8F6}"/>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17" name="Group 16">
              <a:extLst>
                <a:ext uri="{FF2B5EF4-FFF2-40B4-BE49-F238E27FC236}">
                  <a16:creationId xmlns:a16="http://schemas.microsoft.com/office/drawing/2014/main" id="{8C264049-DC86-41DE-879E-F097170EC476}"/>
                </a:ext>
              </a:extLst>
            </p:cNvPr>
            <p:cNvGrpSpPr/>
            <p:nvPr/>
          </p:nvGrpSpPr>
          <p:grpSpPr>
            <a:xfrm>
              <a:off x="9234528" y="1392632"/>
              <a:ext cx="941575" cy="778666"/>
              <a:chOff x="8942352" y="2943227"/>
              <a:chExt cx="1000126" cy="827087"/>
            </a:xfrm>
          </p:grpSpPr>
          <p:sp>
            <p:nvSpPr>
              <p:cNvPr id="6" name="Freeform 7"/>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3" name="Freeform: Shape 52">
              <a:extLst>
                <a:ext uri="{FF2B5EF4-FFF2-40B4-BE49-F238E27FC236}">
                  <a16:creationId xmlns:a16="http://schemas.microsoft.com/office/drawing/2014/main" id="{5FBD4B34-28E1-4D35-930D-0B68B016F43A}"/>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54" name="Group 53">
            <a:extLst>
              <a:ext uri="{FF2B5EF4-FFF2-40B4-BE49-F238E27FC236}">
                <a16:creationId xmlns:a16="http://schemas.microsoft.com/office/drawing/2014/main" id="{64E0B91B-2500-4A84-AF2E-28AF09E48E5C}"/>
              </a:ext>
            </a:extLst>
          </p:cNvPr>
          <p:cNvGrpSpPr/>
          <p:nvPr/>
        </p:nvGrpSpPr>
        <p:grpSpPr>
          <a:xfrm>
            <a:off x="2710343" y="2770339"/>
            <a:ext cx="8082280" cy="778669"/>
            <a:chOff x="2093823" y="1392632"/>
            <a:chExt cx="8082280" cy="778669"/>
          </a:xfrm>
        </p:grpSpPr>
        <p:sp>
          <p:nvSpPr>
            <p:cNvPr id="55" name="Freeform: Shape 54">
              <a:extLst>
                <a:ext uri="{FF2B5EF4-FFF2-40B4-BE49-F238E27FC236}">
                  <a16:creationId xmlns:a16="http://schemas.microsoft.com/office/drawing/2014/main" id="{21562B88-F6A8-42D7-A33A-1817D3BF78BB}"/>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8B0B74C5-0D00-460C-8551-C4DB17405819}"/>
                </a:ext>
              </a:extLst>
            </p:cNvPr>
            <p:cNvGrpSpPr/>
            <p:nvPr/>
          </p:nvGrpSpPr>
          <p:grpSpPr>
            <a:xfrm>
              <a:off x="9234528" y="1392632"/>
              <a:ext cx="941575" cy="778666"/>
              <a:chOff x="8942352" y="2943227"/>
              <a:chExt cx="1000126" cy="827087"/>
            </a:xfrm>
          </p:grpSpPr>
          <p:sp>
            <p:nvSpPr>
              <p:cNvPr id="58" name="Freeform 7">
                <a:extLst>
                  <a:ext uri="{FF2B5EF4-FFF2-40B4-BE49-F238E27FC236}">
                    <a16:creationId xmlns:a16="http://schemas.microsoft.com/office/drawing/2014/main" id="{C1D0510B-28A7-47DE-AAAA-1DA3F13BFB92}"/>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20">
                <a:extLst>
                  <a:ext uri="{FF2B5EF4-FFF2-40B4-BE49-F238E27FC236}">
                    <a16:creationId xmlns:a16="http://schemas.microsoft.com/office/drawing/2014/main" id="{A5F34ADE-919C-4ED3-A772-4F157433B586}"/>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7" name="Freeform: Shape 56">
              <a:extLst>
                <a:ext uri="{FF2B5EF4-FFF2-40B4-BE49-F238E27FC236}">
                  <a16:creationId xmlns:a16="http://schemas.microsoft.com/office/drawing/2014/main" id="{09A7B38C-99E5-4E8B-8BBF-BE505382CFFA}"/>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0" name="Group 59">
            <a:extLst>
              <a:ext uri="{FF2B5EF4-FFF2-40B4-BE49-F238E27FC236}">
                <a16:creationId xmlns:a16="http://schemas.microsoft.com/office/drawing/2014/main" id="{10A2721E-4807-4F39-A408-CFAD95A025BC}"/>
              </a:ext>
            </a:extLst>
          </p:cNvPr>
          <p:cNvGrpSpPr/>
          <p:nvPr/>
        </p:nvGrpSpPr>
        <p:grpSpPr>
          <a:xfrm>
            <a:off x="2710343" y="3824355"/>
            <a:ext cx="8082280" cy="778669"/>
            <a:chOff x="2093823" y="1392632"/>
            <a:chExt cx="8082280" cy="778669"/>
          </a:xfrm>
        </p:grpSpPr>
        <p:sp>
          <p:nvSpPr>
            <p:cNvPr id="61" name="Freeform: Shape 60">
              <a:extLst>
                <a:ext uri="{FF2B5EF4-FFF2-40B4-BE49-F238E27FC236}">
                  <a16:creationId xmlns:a16="http://schemas.microsoft.com/office/drawing/2014/main" id="{8E1FB671-CC39-4AF4-984C-32465491D4AA}"/>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62" name="Group 61">
              <a:extLst>
                <a:ext uri="{FF2B5EF4-FFF2-40B4-BE49-F238E27FC236}">
                  <a16:creationId xmlns:a16="http://schemas.microsoft.com/office/drawing/2014/main" id="{04989CC2-EEC3-4A3E-A275-3C7150AA34AF}"/>
                </a:ext>
              </a:extLst>
            </p:cNvPr>
            <p:cNvGrpSpPr/>
            <p:nvPr/>
          </p:nvGrpSpPr>
          <p:grpSpPr>
            <a:xfrm>
              <a:off x="9234528" y="1392632"/>
              <a:ext cx="941575" cy="778666"/>
              <a:chOff x="8942352" y="2943227"/>
              <a:chExt cx="1000126" cy="827087"/>
            </a:xfrm>
          </p:grpSpPr>
          <p:sp>
            <p:nvSpPr>
              <p:cNvPr id="64" name="Freeform 7">
                <a:extLst>
                  <a:ext uri="{FF2B5EF4-FFF2-40B4-BE49-F238E27FC236}">
                    <a16:creationId xmlns:a16="http://schemas.microsoft.com/office/drawing/2014/main" id="{BD57A251-3EB5-4998-ACFC-72B8C1095E56}"/>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20">
                <a:extLst>
                  <a:ext uri="{FF2B5EF4-FFF2-40B4-BE49-F238E27FC236}">
                    <a16:creationId xmlns:a16="http://schemas.microsoft.com/office/drawing/2014/main" id="{F6F87C06-FE79-4390-932E-9B19D0B69136}"/>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3" name="Freeform: Shape 62">
              <a:extLst>
                <a:ext uri="{FF2B5EF4-FFF2-40B4-BE49-F238E27FC236}">
                  <a16:creationId xmlns:a16="http://schemas.microsoft.com/office/drawing/2014/main" id="{CD5B7021-216E-4C3C-850D-B57CEF6E63E8}"/>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66" name="Group 65">
            <a:extLst>
              <a:ext uri="{FF2B5EF4-FFF2-40B4-BE49-F238E27FC236}">
                <a16:creationId xmlns:a16="http://schemas.microsoft.com/office/drawing/2014/main" id="{73785B44-68F6-4871-9132-BDEEB26C54D2}"/>
              </a:ext>
            </a:extLst>
          </p:cNvPr>
          <p:cNvGrpSpPr/>
          <p:nvPr/>
        </p:nvGrpSpPr>
        <p:grpSpPr>
          <a:xfrm>
            <a:off x="2710343" y="4857554"/>
            <a:ext cx="8082280" cy="778669"/>
            <a:chOff x="2093823" y="1392632"/>
            <a:chExt cx="8082280" cy="778669"/>
          </a:xfrm>
        </p:grpSpPr>
        <p:sp>
          <p:nvSpPr>
            <p:cNvPr id="67" name="Freeform: Shape 66">
              <a:extLst>
                <a:ext uri="{FF2B5EF4-FFF2-40B4-BE49-F238E27FC236}">
                  <a16:creationId xmlns:a16="http://schemas.microsoft.com/office/drawing/2014/main" id="{27F9A572-8C79-475A-AAFD-11EDDEB8FC67}"/>
                </a:ext>
              </a:extLst>
            </p:cNvPr>
            <p:cNvSpPr/>
            <p:nvPr/>
          </p:nvSpPr>
          <p:spPr>
            <a:xfrm rot="16200000">
              <a:off x="1813204" y="1673252"/>
              <a:ext cx="778669" cy="217430"/>
            </a:xfrm>
            <a:custGeom>
              <a:avLst/>
              <a:gdLst>
                <a:gd name="connsiteX0" fmla="*/ 1 w 827090"/>
                <a:gd name="connsiteY0" fmla="*/ 230934 h 230951"/>
                <a:gd name="connsiteX1" fmla="*/ 1 w 827090"/>
                <a:gd name="connsiteY1" fmla="*/ 230940 h 230951"/>
                <a:gd name="connsiteX2" fmla="*/ 0 w 827090"/>
                <a:gd name="connsiteY2" fmla="*/ 230937 h 230951"/>
                <a:gd name="connsiteX3" fmla="*/ 825124 w 827090"/>
                <a:gd name="connsiteY3" fmla="*/ 220047 h 230951"/>
                <a:gd name="connsiteX4" fmla="*/ 552451 w 827090"/>
                <a:gd name="connsiteY4" fmla="*/ 220047 h 230951"/>
                <a:gd name="connsiteX5" fmla="*/ 276226 w 827090"/>
                <a:gd name="connsiteY5" fmla="*/ 220047 h 230951"/>
                <a:gd name="connsiteX6" fmla="*/ 1966 w 827090"/>
                <a:gd name="connsiteY6" fmla="*/ 220047 h 230951"/>
                <a:gd name="connsiteX7" fmla="*/ 8402 w 827090"/>
                <a:gd name="connsiteY7" fmla="*/ 184395 h 230951"/>
                <a:gd name="connsiteX8" fmla="*/ 413545 w 827090"/>
                <a:gd name="connsiteY8" fmla="*/ 0 h 230951"/>
                <a:gd name="connsiteX9" fmla="*/ 818688 w 827090"/>
                <a:gd name="connsiteY9" fmla="*/ 184395 h 230951"/>
                <a:gd name="connsiteX10" fmla="*/ 827090 w 827090"/>
                <a:gd name="connsiteY10" fmla="*/ 230937 h 230951"/>
                <a:gd name="connsiteX11" fmla="*/ 827088 w 827090"/>
                <a:gd name="connsiteY11" fmla="*/ 230951 h 230951"/>
                <a:gd name="connsiteX12" fmla="*/ 827088 w 827090"/>
                <a:gd name="connsiteY12" fmla="*/ 230923 h 23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90" h="230951">
                  <a:moveTo>
                    <a:pt x="1" y="230934"/>
                  </a:moveTo>
                  <a:lnTo>
                    <a:pt x="1" y="230940"/>
                  </a:lnTo>
                  <a:lnTo>
                    <a:pt x="0" y="230937"/>
                  </a:lnTo>
                  <a:close/>
                  <a:moveTo>
                    <a:pt x="825124" y="220047"/>
                  </a:moveTo>
                  <a:lnTo>
                    <a:pt x="552451" y="220047"/>
                  </a:lnTo>
                  <a:lnTo>
                    <a:pt x="276226" y="220047"/>
                  </a:lnTo>
                  <a:lnTo>
                    <a:pt x="1966" y="220047"/>
                  </a:lnTo>
                  <a:lnTo>
                    <a:pt x="8402" y="184395"/>
                  </a:lnTo>
                  <a:cubicBezTo>
                    <a:pt x="46963" y="79161"/>
                    <a:pt x="213700" y="0"/>
                    <a:pt x="413545" y="0"/>
                  </a:cubicBezTo>
                  <a:cubicBezTo>
                    <a:pt x="613391" y="0"/>
                    <a:pt x="780127" y="79161"/>
                    <a:pt x="818688" y="184395"/>
                  </a:cubicBezTo>
                  <a:close/>
                  <a:moveTo>
                    <a:pt x="827090" y="230937"/>
                  </a:moveTo>
                  <a:lnTo>
                    <a:pt x="827088" y="230951"/>
                  </a:lnTo>
                  <a:lnTo>
                    <a:pt x="827088" y="230923"/>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nvGrpSpPr>
            <p:cNvPr id="68" name="Group 67">
              <a:extLst>
                <a:ext uri="{FF2B5EF4-FFF2-40B4-BE49-F238E27FC236}">
                  <a16:creationId xmlns:a16="http://schemas.microsoft.com/office/drawing/2014/main" id="{D8BD1350-44BF-4396-B8D3-70B783D58C42}"/>
                </a:ext>
              </a:extLst>
            </p:cNvPr>
            <p:cNvGrpSpPr/>
            <p:nvPr/>
          </p:nvGrpSpPr>
          <p:grpSpPr>
            <a:xfrm>
              <a:off x="9234528" y="1392632"/>
              <a:ext cx="941575" cy="778666"/>
              <a:chOff x="8942352" y="2943227"/>
              <a:chExt cx="1000126" cy="827087"/>
            </a:xfrm>
          </p:grpSpPr>
          <p:sp>
            <p:nvSpPr>
              <p:cNvPr id="70" name="Freeform 7">
                <a:extLst>
                  <a:ext uri="{FF2B5EF4-FFF2-40B4-BE49-F238E27FC236}">
                    <a16:creationId xmlns:a16="http://schemas.microsoft.com/office/drawing/2014/main" id="{0AA246F1-DBBF-4BE2-B59C-C6503BBDECE9}"/>
                  </a:ext>
                </a:extLst>
              </p:cNvPr>
              <p:cNvSpPr>
                <a:spLocks/>
              </p:cNvSpPr>
              <p:nvPr/>
            </p:nvSpPr>
            <p:spPr bwMode="auto">
              <a:xfrm rot="16200000">
                <a:off x="9028871" y="2856708"/>
                <a:ext cx="827087" cy="1000125"/>
              </a:xfrm>
              <a:custGeom>
                <a:avLst/>
                <a:gdLst>
                  <a:gd name="T0" fmla="*/ 261 w 521"/>
                  <a:gd name="T1" fmla="*/ 630 h 630"/>
                  <a:gd name="T2" fmla="*/ 0 w 521"/>
                  <a:gd name="T3" fmla="*/ 0 h 630"/>
                  <a:gd name="T4" fmla="*/ 521 w 521"/>
                  <a:gd name="T5" fmla="*/ 0 h 630"/>
                  <a:gd name="T6" fmla="*/ 261 w 521"/>
                  <a:gd name="T7" fmla="*/ 630 h 630"/>
                </a:gdLst>
                <a:ahLst/>
                <a:cxnLst>
                  <a:cxn ang="0">
                    <a:pos x="T0" y="T1"/>
                  </a:cxn>
                  <a:cxn ang="0">
                    <a:pos x="T2" y="T3"/>
                  </a:cxn>
                  <a:cxn ang="0">
                    <a:pos x="T4" y="T5"/>
                  </a:cxn>
                  <a:cxn ang="0">
                    <a:pos x="T6" y="T7"/>
                  </a:cxn>
                </a:cxnLst>
                <a:rect l="0" t="0" r="r" b="b"/>
                <a:pathLst>
                  <a:path w="521" h="630">
                    <a:moveTo>
                      <a:pt x="261" y="630"/>
                    </a:moveTo>
                    <a:lnTo>
                      <a:pt x="0" y="0"/>
                    </a:lnTo>
                    <a:lnTo>
                      <a:pt x="521" y="0"/>
                    </a:lnTo>
                    <a:lnTo>
                      <a:pt x="261" y="630"/>
                    </a:lnTo>
                    <a:close/>
                  </a:path>
                </a:pathLst>
              </a:custGeom>
              <a:solidFill>
                <a:srgbClr val="FFE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Freeform 20">
                <a:extLst>
                  <a:ext uri="{FF2B5EF4-FFF2-40B4-BE49-F238E27FC236}">
                    <a16:creationId xmlns:a16="http://schemas.microsoft.com/office/drawing/2014/main" id="{B6FF6CEC-F5F2-4FD3-B575-7CB54A7CF57E}"/>
                  </a:ext>
                </a:extLst>
              </p:cNvPr>
              <p:cNvSpPr>
                <a:spLocks/>
              </p:cNvSpPr>
              <p:nvPr/>
            </p:nvSpPr>
            <p:spPr bwMode="auto">
              <a:xfrm rot="16200000">
                <a:off x="9555128" y="3133726"/>
                <a:ext cx="331787" cy="442913"/>
              </a:xfrm>
              <a:custGeom>
                <a:avLst/>
                <a:gdLst>
                  <a:gd name="T0" fmla="*/ 61 w 123"/>
                  <a:gd name="T1" fmla="*/ 164 h 164"/>
                  <a:gd name="T2" fmla="*/ 123 w 123"/>
                  <a:gd name="T3" fmla="*/ 15 h 164"/>
                  <a:gd name="T4" fmla="*/ 0 w 123"/>
                  <a:gd name="T5" fmla="*/ 14 h 164"/>
                  <a:gd name="T6" fmla="*/ 61 w 123"/>
                  <a:gd name="T7" fmla="*/ 164 h 164"/>
                </a:gdLst>
                <a:ahLst/>
                <a:cxnLst>
                  <a:cxn ang="0">
                    <a:pos x="T0" y="T1"/>
                  </a:cxn>
                  <a:cxn ang="0">
                    <a:pos x="T2" y="T3"/>
                  </a:cxn>
                  <a:cxn ang="0">
                    <a:pos x="T4" y="T5"/>
                  </a:cxn>
                  <a:cxn ang="0">
                    <a:pos x="T6" y="T7"/>
                  </a:cxn>
                </a:cxnLst>
                <a:rect l="0" t="0" r="r" b="b"/>
                <a:pathLst>
                  <a:path w="123" h="164">
                    <a:moveTo>
                      <a:pt x="61" y="164"/>
                    </a:moveTo>
                    <a:cubicBezTo>
                      <a:pt x="123" y="15"/>
                      <a:pt x="123" y="15"/>
                      <a:pt x="123" y="15"/>
                    </a:cubicBezTo>
                    <a:cubicBezTo>
                      <a:pt x="67" y="0"/>
                      <a:pt x="27" y="6"/>
                      <a:pt x="0" y="14"/>
                    </a:cubicBezTo>
                    <a:lnTo>
                      <a:pt x="61" y="16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69" name="Freeform: Shape 68">
              <a:extLst>
                <a:ext uri="{FF2B5EF4-FFF2-40B4-BE49-F238E27FC236}">
                  <a16:creationId xmlns:a16="http://schemas.microsoft.com/office/drawing/2014/main" id="{EDF180E3-799D-41D7-B2AE-88E2F3466D25}"/>
                </a:ext>
              </a:extLst>
            </p:cNvPr>
            <p:cNvSpPr/>
            <p:nvPr/>
          </p:nvSpPr>
          <p:spPr>
            <a:xfrm>
              <a:off x="2093823" y="1392632"/>
              <a:ext cx="8061018" cy="380185"/>
            </a:xfrm>
            <a:custGeom>
              <a:avLst/>
              <a:gdLst>
                <a:gd name="connsiteX0" fmla="*/ 206263 w 8061018"/>
                <a:gd name="connsiteY0" fmla="*/ 1852 h 380185"/>
                <a:gd name="connsiteX1" fmla="*/ 206263 w 8061018"/>
                <a:gd name="connsiteY1" fmla="*/ 258562 h 380185"/>
                <a:gd name="connsiteX2" fmla="*/ 206262 w 8061018"/>
                <a:gd name="connsiteY2" fmla="*/ 380185 h 380185"/>
                <a:gd name="connsiteX3" fmla="*/ 0 w 8061018"/>
                <a:gd name="connsiteY3" fmla="*/ 380185 h 380185"/>
                <a:gd name="connsiteX4" fmla="*/ 12292 w 8061018"/>
                <a:gd name="connsiteY4" fmla="*/ 255470 h 380185"/>
                <a:gd name="connsiteX5" fmla="*/ 172698 w 8061018"/>
                <a:gd name="connsiteY5" fmla="*/ 7912 h 380185"/>
                <a:gd name="connsiteX6" fmla="*/ 7139802 w 8061018"/>
                <a:gd name="connsiteY6" fmla="*/ 0 h 380185"/>
                <a:gd name="connsiteX7" fmla="*/ 8061018 w 8061018"/>
                <a:gd name="connsiteY7" fmla="*/ 380184 h 380185"/>
                <a:gd name="connsiteX8" fmla="*/ 7139802 w 8061018"/>
                <a:gd name="connsiteY8" fmla="*/ 380184 h 380185"/>
                <a:gd name="connsiteX9" fmla="*/ 216528 w 8061018"/>
                <a:gd name="connsiteY9" fmla="*/ 380184 h 380185"/>
                <a:gd name="connsiteX10" fmla="*/ 216528 w 8061018"/>
                <a:gd name="connsiteY10" fmla="*/ 1851 h 380185"/>
                <a:gd name="connsiteX11" fmla="*/ 7139802 w 8061018"/>
                <a:gd name="connsiteY11" fmla="*/ 1851 h 38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61018" h="380185">
                  <a:moveTo>
                    <a:pt x="206263" y="1852"/>
                  </a:moveTo>
                  <a:lnTo>
                    <a:pt x="206263" y="258562"/>
                  </a:lnTo>
                  <a:lnTo>
                    <a:pt x="206262" y="380185"/>
                  </a:lnTo>
                  <a:lnTo>
                    <a:pt x="0" y="380185"/>
                  </a:lnTo>
                  <a:lnTo>
                    <a:pt x="12292" y="255470"/>
                  </a:lnTo>
                  <a:cubicBezTo>
                    <a:pt x="37896" y="130244"/>
                    <a:pt x="98393" y="35139"/>
                    <a:pt x="172698" y="7912"/>
                  </a:cubicBezTo>
                  <a:close/>
                  <a:moveTo>
                    <a:pt x="7139802" y="0"/>
                  </a:moveTo>
                  <a:lnTo>
                    <a:pt x="8061018" y="380184"/>
                  </a:lnTo>
                  <a:lnTo>
                    <a:pt x="7139802" y="380184"/>
                  </a:lnTo>
                  <a:lnTo>
                    <a:pt x="216528" y="380184"/>
                  </a:lnTo>
                  <a:lnTo>
                    <a:pt x="216528" y="1851"/>
                  </a:lnTo>
                  <a:lnTo>
                    <a:pt x="7139802" y="185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33">
            <a:extLst>
              <a:ext uri="{FF2B5EF4-FFF2-40B4-BE49-F238E27FC236}">
                <a16:creationId xmlns:a16="http://schemas.microsoft.com/office/drawing/2014/main" id="{6B4F693A-29CD-479B-B03E-475602F003A6}"/>
              </a:ext>
            </a:extLst>
          </p:cNvPr>
          <p:cNvGrpSpPr/>
          <p:nvPr/>
        </p:nvGrpSpPr>
        <p:grpSpPr>
          <a:xfrm flipH="1">
            <a:off x="7970635" y="253243"/>
            <a:ext cx="4221365" cy="465514"/>
            <a:chOff x="0" y="1412875"/>
            <a:chExt cx="6456317" cy="857806"/>
          </a:xfrm>
        </p:grpSpPr>
        <p:sp>
          <p:nvSpPr>
            <p:cNvPr id="29" name="Freeform: Shape 34">
              <a:extLst>
                <a:ext uri="{FF2B5EF4-FFF2-40B4-BE49-F238E27FC236}">
                  <a16:creationId xmlns:a16="http://schemas.microsoft.com/office/drawing/2014/main" id="{8CFCA669-5D4A-4EB5-8A42-57FEF38DFED0}"/>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0" name="Freeform: Shape 35">
              <a:extLst>
                <a:ext uri="{FF2B5EF4-FFF2-40B4-BE49-F238E27FC236}">
                  <a16:creationId xmlns:a16="http://schemas.microsoft.com/office/drawing/2014/main" id="{A30E93B7-57B3-4EA2-BBEE-2EDDD84AF438}"/>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
        <p:nvSpPr>
          <p:cNvPr id="3" name="TextBox 2">
            <a:extLst>
              <a:ext uri="{FF2B5EF4-FFF2-40B4-BE49-F238E27FC236}">
                <a16:creationId xmlns:a16="http://schemas.microsoft.com/office/drawing/2014/main" id="{B1F2E67C-6F57-4724-8C01-489A07C7BF78}"/>
              </a:ext>
            </a:extLst>
          </p:cNvPr>
          <p:cNvSpPr txBox="1"/>
          <p:nvPr/>
        </p:nvSpPr>
        <p:spPr>
          <a:xfrm>
            <a:off x="631495" y="1887447"/>
            <a:ext cx="1646534" cy="456190"/>
          </a:xfrm>
          <a:prstGeom prst="rect">
            <a:avLst/>
          </a:prstGeom>
          <a:noFill/>
        </p:spPr>
        <p:txBody>
          <a:bodyPr wrap="none" lIns="144000" tIns="108000" rIns="144000" bIns="108000" rtlCol="0" anchor="ctr">
            <a:noAutofit/>
          </a:bodyPr>
          <a:lstStyle/>
          <a:p>
            <a:pPr algn="r"/>
            <a:r>
              <a:rPr lang="en-US" dirty="0"/>
              <a:t>Category 1</a:t>
            </a:r>
          </a:p>
        </p:txBody>
      </p:sp>
      <p:cxnSp>
        <p:nvCxnSpPr>
          <p:cNvPr id="7" name="Straight Connector 6">
            <a:extLst>
              <a:ext uri="{FF2B5EF4-FFF2-40B4-BE49-F238E27FC236}">
                <a16:creationId xmlns:a16="http://schemas.microsoft.com/office/drawing/2014/main" id="{15F0CA0D-493A-41E0-B812-05A141C89958}"/>
              </a:ext>
            </a:extLst>
          </p:cNvPr>
          <p:cNvCxnSpPr/>
          <p:nvPr/>
        </p:nvCxnSpPr>
        <p:spPr>
          <a:xfrm>
            <a:off x="2278029" y="1768202"/>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3EF63277-666E-45F9-BCC1-9472548FA2C9}"/>
              </a:ext>
            </a:extLst>
          </p:cNvPr>
          <p:cNvSpPr txBox="1"/>
          <p:nvPr/>
        </p:nvSpPr>
        <p:spPr>
          <a:xfrm>
            <a:off x="631495" y="2934205"/>
            <a:ext cx="1646534" cy="456190"/>
          </a:xfrm>
          <a:prstGeom prst="rect">
            <a:avLst/>
          </a:prstGeom>
          <a:noFill/>
        </p:spPr>
        <p:txBody>
          <a:bodyPr wrap="none" lIns="144000" tIns="108000" rIns="144000" bIns="108000" rtlCol="0" anchor="ctr">
            <a:noAutofit/>
          </a:bodyPr>
          <a:lstStyle/>
          <a:p>
            <a:pPr algn="r"/>
            <a:r>
              <a:rPr lang="en-US" dirty="0"/>
              <a:t>Category 2</a:t>
            </a:r>
          </a:p>
        </p:txBody>
      </p:sp>
      <p:cxnSp>
        <p:nvCxnSpPr>
          <p:cNvPr id="35" name="Straight Connector 34">
            <a:extLst>
              <a:ext uri="{FF2B5EF4-FFF2-40B4-BE49-F238E27FC236}">
                <a16:creationId xmlns:a16="http://schemas.microsoft.com/office/drawing/2014/main" id="{BC4976EF-2746-420F-8ACA-C751ABA41F19}"/>
              </a:ext>
            </a:extLst>
          </p:cNvPr>
          <p:cNvCxnSpPr/>
          <p:nvPr/>
        </p:nvCxnSpPr>
        <p:spPr>
          <a:xfrm>
            <a:off x="2278029" y="28149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D8B3DD6-E1AC-45EE-8646-7BB50D1C729C}"/>
              </a:ext>
            </a:extLst>
          </p:cNvPr>
          <p:cNvSpPr txBox="1"/>
          <p:nvPr/>
        </p:nvSpPr>
        <p:spPr>
          <a:xfrm>
            <a:off x="631495" y="3988305"/>
            <a:ext cx="1646534" cy="456190"/>
          </a:xfrm>
          <a:prstGeom prst="rect">
            <a:avLst/>
          </a:prstGeom>
          <a:noFill/>
        </p:spPr>
        <p:txBody>
          <a:bodyPr wrap="none" lIns="144000" tIns="108000" rIns="144000" bIns="108000" rtlCol="0" anchor="ctr">
            <a:noAutofit/>
          </a:bodyPr>
          <a:lstStyle/>
          <a:p>
            <a:pPr algn="r"/>
            <a:r>
              <a:rPr lang="en-US" dirty="0"/>
              <a:t>Category 3</a:t>
            </a:r>
          </a:p>
        </p:txBody>
      </p:sp>
      <p:cxnSp>
        <p:nvCxnSpPr>
          <p:cNvPr id="37" name="Straight Connector 36">
            <a:extLst>
              <a:ext uri="{FF2B5EF4-FFF2-40B4-BE49-F238E27FC236}">
                <a16:creationId xmlns:a16="http://schemas.microsoft.com/office/drawing/2014/main" id="{A82F06A0-EBA1-4ACC-B81D-8C69B58CB39D}"/>
              </a:ext>
            </a:extLst>
          </p:cNvPr>
          <p:cNvCxnSpPr/>
          <p:nvPr/>
        </p:nvCxnSpPr>
        <p:spPr>
          <a:xfrm>
            <a:off x="2278029" y="38690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DA904AC9-50D1-4879-B9F9-C6F2C5F87346}"/>
              </a:ext>
            </a:extLst>
          </p:cNvPr>
          <p:cNvSpPr txBox="1"/>
          <p:nvPr/>
        </p:nvSpPr>
        <p:spPr>
          <a:xfrm>
            <a:off x="631495" y="5017005"/>
            <a:ext cx="1646534" cy="456190"/>
          </a:xfrm>
          <a:prstGeom prst="rect">
            <a:avLst/>
          </a:prstGeom>
          <a:noFill/>
        </p:spPr>
        <p:txBody>
          <a:bodyPr wrap="none" lIns="144000" tIns="108000" rIns="144000" bIns="108000" rtlCol="0" anchor="ctr">
            <a:noAutofit/>
          </a:bodyPr>
          <a:lstStyle/>
          <a:p>
            <a:pPr algn="r"/>
            <a:r>
              <a:rPr lang="en-US" dirty="0"/>
              <a:t>Category 4</a:t>
            </a:r>
          </a:p>
        </p:txBody>
      </p:sp>
      <p:cxnSp>
        <p:nvCxnSpPr>
          <p:cNvPr id="39" name="Straight Connector 38">
            <a:extLst>
              <a:ext uri="{FF2B5EF4-FFF2-40B4-BE49-F238E27FC236}">
                <a16:creationId xmlns:a16="http://schemas.microsoft.com/office/drawing/2014/main" id="{B3207C8F-13BE-4D40-B2CD-D73F68ADA3CD}"/>
              </a:ext>
            </a:extLst>
          </p:cNvPr>
          <p:cNvCxnSpPr/>
          <p:nvPr/>
        </p:nvCxnSpPr>
        <p:spPr>
          <a:xfrm>
            <a:off x="2278029" y="4897760"/>
            <a:ext cx="0" cy="694680"/>
          </a:xfrm>
          <a:prstGeom prst="line">
            <a:avLst/>
          </a:prstGeom>
          <a:ln w="19050" cap="rnd">
            <a:solidFill>
              <a:schemeClr val="bg2">
                <a:lumMod val="75000"/>
              </a:schemeClr>
            </a:solidFill>
            <a:prstDash val="sys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37441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D62932-2695-4781-8A88-62ACDFD650BE}"/>
              </a:ext>
            </a:extLst>
          </p:cNvPr>
          <p:cNvSpPr>
            <a:spLocks noGrp="1"/>
          </p:cNvSpPr>
          <p:nvPr>
            <p:ph type="title"/>
          </p:nvPr>
        </p:nvSpPr>
        <p:spPr/>
        <p:txBody>
          <a:bodyPr>
            <a:normAutofit/>
          </a:bodyPr>
          <a:lstStyle/>
          <a:p>
            <a:r>
              <a:rPr lang="en-US" dirty="0"/>
              <a:t>Pipette Drops Graphics </a:t>
            </a:r>
            <a:br>
              <a:rPr lang="en-US" dirty="0"/>
            </a:br>
            <a:r>
              <a:rPr lang="en-US" sz="2200" dirty="0"/>
              <a:t>Status Data Chart</a:t>
            </a:r>
          </a:p>
        </p:txBody>
      </p:sp>
      <p:grpSp>
        <p:nvGrpSpPr>
          <p:cNvPr id="30" name="Group 33">
            <a:extLst>
              <a:ext uri="{FF2B5EF4-FFF2-40B4-BE49-F238E27FC236}">
                <a16:creationId xmlns:a16="http://schemas.microsoft.com/office/drawing/2014/main" id="{0E6606F9-20B5-45CB-99EC-6EBAB418463E}"/>
              </a:ext>
            </a:extLst>
          </p:cNvPr>
          <p:cNvGrpSpPr/>
          <p:nvPr/>
        </p:nvGrpSpPr>
        <p:grpSpPr>
          <a:xfrm flipH="1">
            <a:off x="7970635" y="253243"/>
            <a:ext cx="4221365" cy="465514"/>
            <a:chOff x="0" y="1412875"/>
            <a:chExt cx="6456317" cy="857806"/>
          </a:xfrm>
        </p:grpSpPr>
        <p:sp>
          <p:nvSpPr>
            <p:cNvPr id="31" name="Freeform: Shape 34">
              <a:extLst>
                <a:ext uri="{FF2B5EF4-FFF2-40B4-BE49-F238E27FC236}">
                  <a16:creationId xmlns:a16="http://schemas.microsoft.com/office/drawing/2014/main" id="{1770D4CB-EFB7-4237-96D0-70F62AC8AE8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2" name="Freeform: Shape 35">
              <a:extLst>
                <a:ext uri="{FF2B5EF4-FFF2-40B4-BE49-F238E27FC236}">
                  <a16:creationId xmlns:a16="http://schemas.microsoft.com/office/drawing/2014/main" id="{804BCCC4-BAFA-4584-8BBB-1089CCEB9680}"/>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graphicFrame>
        <p:nvGraphicFramePr>
          <p:cNvPr id="7" name="Wykres 6">
            <a:extLst>
              <a:ext uri="{FF2B5EF4-FFF2-40B4-BE49-F238E27FC236}">
                <a16:creationId xmlns:a16="http://schemas.microsoft.com/office/drawing/2014/main" id="{52CF1397-0434-4B48-9314-448EA67451AA}"/>
              </a:ext>
            </a:extLst>
          </p:cNvPr>
          <p:cNvGraphicFramePr/>
          <p:nvPr/>
        </p:nvGraphicFramePr>
        <p:xfrm>
          <a:off x="623889" y="4382337"/>
          <a:ext cx="4717368" cy="1898065"/>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316069C6-259C-48E0-8D0B-40B5178406E2}"/>
              </a:ext>
            </a:extLst>
          </p:cNvPr>
          <p:cNvGrpSpPr/>
          <p:nvPr/>
        </p:nvGrpSpPr>
        <p:grpSpPr>
          <a:xfrm>
            <a:off x="4320628" y="1594597"/>
            <a:ext cx="413075" cy="2737485"/>
            <a:chOff x="4320628" y="1594597"/>
            <a:chExt cx="413075" cy="2737485"/>
          </a:xfrm>
        </p:grpSpPr>
        <p:sp>
          <p:nvSpPr>
            <p:cNvPr id="47" name="Freeform: Shape 46">
              <a:extLst>
                <a:ext uri="{FF2B5EF4-FFF2-40B4-BE49-F238E27FC236}">
                  <a16:creationId xmlns:a16="http://schemas.microsoft.com/office/drawing/2014/main" id="{F2478769-A57E-4658-B93B-E9C0ED22180D}"/>
                </a:ext>
              </a:extLst>
            </p:cNvPr>
            <p:cNvSpPr/>
            <p:nvPr/>
          </p:nvSpPr>
          <p:spPr>
            <a:xfrm>
              <a:off x="4408875"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0" name="Dowolny kształt: kształt 19">
              <a:extLst>
                <a:ext uri="{FF2B5EF4-FFF2-40B4-BE49-F238E27FC236}">
                  <a16:creationId xmlns:a16="http://schemas.microsoft.com/office/drawing/2014/main" id="{33C3AF22-68E9-407E-9549-5700D11DBEE9}"/>
                </a:ext>
              </a:extLst>
            </p:cNvPr>
            <p:cNvSpPr/>
            <p:nvPr/>
          </p:nvSpPr>
          <p:spPr>
            <a:xfrm>
              <a:off x="4439543"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2" name="Dowolny kształt: kształt 21">
              <a:extLst>
                <a:ext uri="{FF2B5EF4-FFF2-40B4-BE49-F238E27FC236}">
                  <a16:creationId xmlns:a16="http://schemas.microsoft.com/office/drawing/2014/main" id="{2C58CE5A-536D-4AD7-B0BC-FFD965594E66}"/>
                </a:ext>
              </a:extLst>
            </p:cNvPr>
            <p:cNvSpPr/>
            <p:nvPr/>
          </p:nvSpPr>
          <p:spPr>
            <a:xfrm>
              <a:off x="4395732"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3" name="Dowolny kształt: kształt 22">
              <a:extLst>
                <a:ext uri="{FF2B5EF4-FFF2-40B4-BE49-F238E27FC236}">
                  <a16:creationId xmlns:a16="http://schemas.microsoft.com/office/drawing/2014/main" id="{9A8B0B05-746D-49BA-87DB-855BB2653013}"/>
                </a:ext>
              </a:extLst>
            </p:cNvPr>
            <p:cNvSpPr/>
            <p:nvPr/>
          </p:nvSpPr>
          <p:spPr>
            <a:xfrm>
              <a:off x="4320628"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4" name="Grafika 30">
              <a:extLst>
                <a:ext uri="{FF2B5EF4-FFF2-40B4-BE49-F238E27FC236}">
                  <a16:creationId xmlns:a16="http://schemas.microsoft.com/office/drawing/2014/main" id="{F25809CD-0E96-4A6A-8687-E29F336330DB}"/>
                </a:ext>
              </a:extLst>
            </p:cNvPr>
            <p:cNvSpPr/>
            <p:nvPr/>
          </p:nvSpPr>
          <p:spPr>
            <a:xfrm>
              <a:off x="4454100"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1"/>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Grafika 30">
              <a:extLst>
                <a:ext uri="{FF2B5EF4-FFF2-40B4-BE49-F238E27FC236}">
                  <a16:creationId xmlns:a16="http://schemas.microsoft.com/office/drawing/2014/main" id="{4B27CCCC-8DB3-47BC-9D65-BAC46D6EFBE8}"/>
                </a:ext>
              </a:extLst>
            </p:cNvPr>
            <p:cNvSpPr/>
            <p:nvPr/>
          </p:nvSpPr>
          <p:spPr>
            <a:xfrm>
              <a:off x="4454100"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1"/>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0D0C6C3A-F489-4212-9A18-03247491AD9F}"/>
              </a:ext>
            </a:extLst>
          </p:cNvPr>
          <p:cNvGrpSpPr/>
          <p:nvPr/>
        </p:nvGrpSpPr>
        <p:grpSpPr>
          <a:xfrm>
            <a:off x="2786451" y="1594597"/>
            <a:ext cx="413075" cy="2737485"/>
            <a:chOff x="2786451" y="1594597"/>
            <a:chExt cx="413075" cy="2737485"/>
          </a:xfrm>
        </p:grpSpPr>
        <p:sp>
          <p:nvSpPr>
            <p:cNvPr id="46" name="Freeform: Shape 45">
              <a:extLst>
                <a:ext uri="{FF2B5EF4-FFF2-40B4-BE49-F238E27FC236}">
                  <a16:creationId xmlns:a16="http://schemas.microsoft.com/office/drawing/2014/main" id="{7D75DFA5-9BA7-453D-9125-FA9EC091B020}"/>
                </a:ext>
              </a:extLst>
            </p:cNvPr>
            <p:cNvSpPr/>
            <p:nvPr/>
          </p:nvSpPr>
          <p:spPr>
            <a:xfrm>
              <a:off x="2874698"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5" name="Dowolny kształt: kształt 14">
              <a:extLst>
                <a:ext uri="{FF2B5EF4-FFF2-40B4-BE49-F238E27FC236}">
                  <a16:creationId xmlns:a16="http://schemas.microsoft.com/office/drawing/2014/main" id="{9528A9AB-5583-4FF7-8F78-2214735BD21E}"/>
                </a:ext>
              </a:extLst>
            </p:cNvPr>
            <p:cNvSpPr/>
            <p:nvPr/>
          </p:nvSpPr>
          <p:spPr>
            <a:xfrm>
              <a:off x="2905366"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Dowolny kształt: kształt 16">
              <a:extLst>
                <a:ext uri="{FF2B5EF4-FFF2-40B4-BE49-F238E27FC236}">
                  <a16:creationId xmlns:a16="http://schemas.microsoft.com/office/drawing/2014/main" id="{52BA4779-0FFB-4781-A898-D87145416B15}"/>
                </a:ext>
              </a:extLst>
            </p:cNvPr>
            <p:cNvSpPr/>
            <p:nvPr/>
          </p:nvSpPr>
          <p:spPr>
            <a:xfrm>
              <a:off x="2861555"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8" name="Dowolny kształt: kształt 17">
              <a:extLst>
                <a:ext uri="{FF2B5EF4-FFF2-40B4-BE49-F238E27FC236}">
                  <a16:creationId xmlns:a16="http://schemas.microsoft.com/office/drawing/2014/main" id="{8932BA7A-FEAE-474D-A44A-0E6D7AE5FFBB}"/>
                </a:ext>
              </a:extLst>
            </p:cNvPr>
            <p:cNvSpPr/>
            <p:nvPr/>
          </p:nvSpPr>
          <p:spPr>
            <a:xfrm>
              <a:off x="2786451"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6" name="Grafika 30">
              <a:extLst>
                <a:ext uri="{FF2B5EF4-FFF2-40B4-BE49-F238E27FC236}">
                  <a16:creationId xmlns:a16="http://schemas.microsoft.com/office/drawing/2014/main" id="{C5ABA67B-AFBE-4279-BDB2-9EF2F02B21D6}"/>
                </a:ext>
              </a:extLst>
            </p:cNvPr>
            <p:cNvSpPr/>
            <p:nvPr/>
          </p:nvSpPr>
          <p:spPr>
            <a:xfrm>
              <a:off x="2919923"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4"/>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Grafika 30">
              <a:extLst>
                <a:ext uri="{FF2B5EF4-FFF2-40B4-BE49-F238E27FC236}">
                  <a16:creationId xmlns:a16="http://schemas.microsoft.com/office/drawing/2014/main" id="{02902A4C-6A23-4349-AA1F-0BFC9C3DE6E3}"/>
                </a:ext>
              </a:extLst>
            </p:cNvPr>
            <p:cNvSpPr/>
            <p:nvPr/>
          </p:nvSpPr>
          <p:spPr>
            <a:xfrm>
              <a:off x="2919923"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4"/>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 name="Grafika 2">
            <a:extLst>
              <a:ext uri="{FF2B5EF4-FFF2-40B4-BE49-F238E27FC236}">
                <a16:creationId xmlns:a16="http://schemas.microsoft.com/office/drawing/2014/main" id="{213C6FCB-D9D7-42E1-A203-31E203F2F564}"/>
              </a:ext>
            </a:extLst>
          </p:cNvPr>
          <p:cNvGrpSpPr/>
          <p:nvPr/>
        </p:nvGrpSpPr>
        <p:grpSpPr>
          <a:xfrm>
            <a:off x="2349949" y="4615299"/>
            <a:ext cx="1286078" cy="1701006"/>
            <a:chOff x="5462394" y="2537581"/>
            <a:chExt cx="1257300" cy="1662944"/>
          </a:xfrm>
        </p:grpSpPr>
        <p:sp>
          <p:nvSpPr>
            <p:cNvPr id="49" name="Prostokąt: zaokrąglone rogi u góry 48">
              <a:extLst>
                <a:ext uri="{FF2B5EF4-FFF2-40B4-BE49-F238E27FC236}">
                  <a16:creationId xmlns:a16="http://schemas.microsoft.com/office/drawing/2014/main" id="{3E52C689-31A5-42B6-BF16-B9CFCC439467}"/>
                </a:ext>
              </a:extLst>
            </p:cNvPr>
            <p:cNvSpPr/>
            <p:nvPr/>
          </p:nvSpPr>
          <p:spPr>
            <a:xfrm>
              <a:off x="5526405" y="2661516"/>
              <a:ext cx="1133475" cy="1539009"/>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0" name="Dowolny kształt: kształt 49">
              <a:extLst>
                <a:ext uri="{FF2B5EF4-FFF2-40B4-BE49-F238E27FC236}">
                  <a16:creationId xmlns:a16="http://schemas.microsoft.com/office/drawing/2014/main" id="{F2EDF9CE-8C72-4E0E-B000-5630E73E4A06}"/>
                </a:ext>
              </a:extLst>
            </p:cNvPr>
            <p:cNvSpPr/>
            <p:nvPr/>
          </p:nvSpPr>
          <p:spPr>
            <a:xfrm>
              <a:off x="5462394" y="2537581"/>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51" name="Grafika 2">
            <a:extLst>
              <a:ext uri="{FF2B5EF4-FFF2-40B4-BE49-F238E27FC236}">
                <a16:creationId xmlns:a16="http://schemas.microsoft.com/office/drawing/2014/main" id="{D4AD8500-3D90-4237-A24F-EC948C33A613}"/>
              </a:ext>
            </a:extLst>
          </p:cNvPr>
          <p:cNvGrpSpPr/>
          <p:nvPr/>
        </p:nvGrpSpPr>
        <p:grpSpPr>
          <a:xfrm>
            <a:off x="3884126" y="4615300"/>
            <a:ext cx="1286078" cy="1701007"/>
            <a:chOff x="5462394" y="2537582"/>
            <a:chExt cx="1257300" cy="1662945"/>
          </a:xfrm>
        </p:grpSpPr>
        <p:sp>
          <p:nvSpPr>
            <p:cNvPr id="52" name="Prostokąt: zaokrąglone rogi u góry 51">
              <a:extLst>
                <a:ext uri="{FF2B5EF4-FFF2-40B4-BE49-F238E27FC236}">
                  <a16:creationId xmlns:a16="http://schemas.microsoft.com/office/drawing/2014/main" id="{9AB3B090-6B44-4685-8241-2101E3DEFA22}"/>
                </a:ext>
              </a:extLst>
            </p:cNvPr>
            <p:cNvSpPr/>
            <p:nvPr/>
          </p:nvSpPr>
          <p:spPr>
            <a:xfrm>
              <a:off x="5526405" y="2661407"/>
              <a:ext cx="1133475" cy="1539120"/>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Dowolny kształt: kształt 52">
              <a:extLst>
                <a:ext uri="{FF2B5EF4-FFF2-40B4-BE49-F238E27FC236}">
                  <a16:creationId xmlns:a16="http://schemas.microsoft.com/office/drawing/2014/main" id="{4D0D30E9-D99E-4411-9469-DA28C0206F0D}"/>
                </a:ext>
              </a:extLst>
            </p:cNvPr>
            <p:cNvSpPr/>
            <p:nvPr/>
          </p:nvSpPr>
          <p:spPr>
            <a:xfrm>
              <a:off x="5462394" y="2537582"/>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54" name="Grafika 2">
            <a:extLst>
              <a:ext uri="{FF2B5EF4-FFF2-40B4-BE49-F238E27FC236}">
                <a16:creationId xmlns:a16="http://schemas.microsoft.com/office/drawing/2014/main" id="{08A884CA-7916-4EEE-9D23-3B42A65C2774}"/>
              </a:ext>
            </a:extLst>
          </p:cNvPr>
          <p:cNvGrpSpPr/>
          <p:nvPr/>
        </p:nvGrpSpPr>
        <p:grpSpPr>
          <a:xfrm>
            <a:off x="814297" y="4615410"/>
            <a:ext cx="1286078" cy="1700894"/>
            <a:chOff x="5462394" y="2537690"/>
            <a:chExt cx="1257300" cy="1662835"/>
          </a:xfrm>
        </p:grpSpPr>
        <p:sp>
          <p:nvSpPr>
            <p:cNvPr id="55" name="Prostokąt: zaokrąglone rogi u góry 54">
              <a:extLst>
                <a:ext uri="{FF2B5EF4-FFF2-40B4-BE49-F238E27FC236}">
                  <a16:creationId xmlns:a16="http://schemas.microsoft.com/office/drawing/2014/main" id="{D80113E1-E446-4908-A5C3-F3C2C3C64FA4}"/>
                </a:ext>
              </a:extLst>
            </p:cNvPr>
            <p:cNvSpPr/>
            <p:nvPr/>
          </p:nvSpPr>
          <p:spPr>
            <a:xfrm>
              <a:off x="5526405" y="2661515"/>
              <a:ext cx="1133475" cy="1539010"/>
            </a:xfrm>
            <a:prstGeom prst="round2SameRect">
              <a:avLst>
                <a:gd name="adj1" fmla="val 0"/>
                <a:gd name="adj2" fmla="val 9524"/>
              </a:avLst>
            </a:pr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6" name="Dowolny kształt: kształt 55">
              <a:extLst>
                <a:ext uri="{FF2B5EF4-FFF2-40B4-BE49-F238E27FC236}">
                  <a16:creationId xmlns:a16="http://schemas.microsoft.com/office/drawing/2014/main" id="{4374D115-53F8-4FE1-B0F8-58324A9EF4D0}"/>
                </a:ext>
              </a:extLst>
            </p:cNvPr>
            <p:cNvSpPr/>
            <p:nvPr/>
          </p:nvSpPr>
          <p:spPr>
            <a:xfrm>
              <a:off x="5462394" y="2537690"/>
              <a:ext cx="1257300" cy="123825"/>
            </a:xfrm>
            <a:custGeom>
              <a:avLst/>
              <a:gdLst>
                <a:gd name="connsiteX0" fmla="*/ 1263209 w 1257300"/>
                <a:gd name="connsiteY0" fmla="*/ 20003 h 123825"/>
                <a:gd name="connsiteX1" fmla="*/ 1251779 w 1257300"/>
                <a:gd name="connsiteY1" fmla="*/ 0 h 123825"/>
                <a:gd name="connsiteX2" fmla="*/ 13529 w 1257300"/>
                <a:gd name="connsiteY2" fmla="*/ 0 h 123825"/>
                <a:gd name="connsiteX3" fmla="*/ 2099 w 1257300"/>
                <a:gd name="connsiteY3" fmla="*/ 20003 h 123825"/>
                <a:gd name="connsiteX4" fmla="*/ 64011 w 1257300"/>
                <a:gd name="connsiteY4" fmla="*/ 123825 h 123825"/>
                <a:gd name="connsiteX5" fmla="*/ 1202249 w 1257300"/>
                <a:gd name="connsiteY5" fmla="*/ 123825 h 123825"/>
                <a:gd name="connsiteX6" fmla="*/ 1263209 w 1257300"/>
                <a:gd name="connsiteY6" fmla="*/ 2000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300" h="123825">
                  <a:moveTo>
                    <a:pt x="1263209" y="20003"/>
                  </a:moveTo>
                  <a:cubicBezTo>
                    <a:pt x="1268924" y="11430"/>
                    <a:pt x="1262256" y="0"/>
                    <a:pt x="1251779" y="0"/>
                  </a:cubicBezTo>
                  <a:lnTo>
                    <a:pt x="13529" y="0"/>
                  </a:lnTo>
                  <a:cubicBezTo>
                    <a:pt x="3051" y="0"/>
                    <a:pt x="-3616" y="11430"/>
                    <a:pt x="2099" y="20003"/>
                  </a:cubicBezTo>
                  <a:lnTo>
                    <a:pt x="64011" y="123825"/>
                  </a:lnTo>
                  <a:lnTo>
                    <a:pt x="1202249" y="123825"/>
                  </a:lnTo>
                  <a:lnTo>
                    <a:pt x="1263209" y="20003"/>
                  </a:lnTo>
                  <a:close/>
                </a:path>
              </a:pathLst>
            </a:custGeom>
            <a:noFill/>
            <a:ln w="28575" cap="flat">
              <a:solidFill>
                <a:schemeClr val="tx2">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65" name="Grupa 64">
            <a:extLst>
              <a:ext uri="{FF2B5EF4-FFF2-40B4-BE49-F238E27FC236}">
                <a16:creationId xmlns:a16="http://schemas.microsoft.com/office/drawing/2014/main" id="{E1D3ADC7-9DCC-433C-B4A3-97EF8539096D}"/>
              </a:ext>
            </a:extLst>
          </p:cNvPr>
          <p:cNvGrpSpPr/>
          <p:nvPr/>
        </p:nvGrpSpPr>
        <p:grpSpPr>
          <a:xfrm>
            <a:off x="6312023" y="1110700"/>
            <a:ext cx="5131539" cy="5205604"/>
            <a:chOff x="6312023" y="1110700"/>
            <a:chExt cx="5131539" cy="5205604"/>
          </a:xfrm>
        </p:grpSpPr>
        <p:sp>
          <p:nvSpPr>
            <p:cNvPr id="62" name="Para nawiasów 61">
              <a:extLst>
                <a:ext uri="{FF2B5EF4-FFF2-40B4-BE49-F238E27FC236}">
                  <a16:creationId xmlns:a16="http://schemas.microsoft.com/office/drawing/2014/main" id="{2A27CF29-6DC9-4DED-9A12-DCD9097268AF}"/>
                </a:ext>
              </a:extLst>
            </p:cNvPr>
            <p:cNvSpPr/>
            <p:nvPr/>
          </p:nvSpPr>
          <p:spPr>
            <a:xfrm>
              <a:off x="6535382" y="1666875"/>
              <a:ext cx="4908180" cy="4649429"/>
            </a:xfrm>
            <a:prstGeom prst="bracketPair">
              <a:avLst>
                <a:gd name="adj" fmla="val 0"/>
              </a:avLst>
            </a:prstGeom>
            <a:solidFill>
              <a:schemeClr val="bg2"/>
            </a:solidFill>
            <a:ln w="44450">
              <a:noFill/>
            </a:ln>
          </p:spPr>
          <p:style>
            <a:lnRef idx="2">
              <a:schemeClr val="accent1">
                <a:shade val="50000"/>
              </a:schemeClr>
            </a:lnRef>
            <a:fillRef idx="1">
              <a:schemeClr val="accent1"/>
            </a:fillRef>
            <a:effectRef idx="0">
              <a:schemeClr val="accent1"/>
            </a:effectRef>
            <a:fontRef idx="minor">
              <a:schemeClr val="lt1"/>
            </a:fontRef>
          </p:style>
          <p:txBody>
            <a:bodyPr lIns="360000" rIns="180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88C43B">
                      <a:lumMod val="75000"/>
                    </a:srgbClr>
                  </a:solidFill>
                  <a:effectLst/>
                  <a:uLnTx/>
                  <a:uFillTx/>
                  <a:latin typeface="Calibri"/>
                  <a:ea typeface="+mn-ea"/>
                  <a:cs typeface="+mn-cs"/>
                </a:rPr>
                <a:t>Header 1</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a:p>
              <a:pPr marL="0" marR="0" lvl="0" indent="0" algn="l" defTabSz="15113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1790A6">
                      <a:lumMod val="75000"/>
                    </a:srgbClr>
                  </a:solidFill>
                  <a:effectLst/>
                  <a:uLnTx/>
                  <a:uFillTx/>
                  <a:latin typeface="Calibri"/>
                  <a:ea typeface="+mn-ea"/>
                  <a:cs typeface="+mn-cs"/>
                </a:rPr>
                <a:t>Header 2</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a:p>
              <a:pPr marL="0" marR="0" lvl="0" indent="0" algn="l" defTabSz="15113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B3F9">
                      <a:lumMod val="75000"/>
                    </a:srgbClr>
                  </a:solidFill>
                  <a:effectLst/>
                  <a:uLnTx/>
                  <a:uFillTx/>
                  <a:latin typeface="Calibri"/>
                  <a:ea typeface="+mn-ea"/>
                  <a:cs typeface="+mn-cs"/>
                </a:rPr>
                <a:t>Header 3</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Put your text here. Write  your description of an item. Add comments.</a:t>
              </a:r>
            </a:p>
          </p:txBody>
        </p:sp>
        <p:sp>
          <p:nvSpPr>
            <p:cNvPr id="63" name="Prostokąt 62">
              <a:extLst>
                <a:ext uri="{FF2B5EF4-FFF2-40B4-BE49-F238E27FC236}">
                  <a16:creationId xmlns:a16="http://schemas.microsoft.com/office/drawing/2014/main" id="{9A2BB50A-06AF-4A32-923D-FF773BC57A24}"/>
                </a:ext>
              </a:extLst>
            </p:cNvPr>
            <p:cNvSpPr/>
            <p:nvPr/>
          </p:nvSpPr>
          <p:spPr>
            <a:xfrm>
              <a:off x="6312024" y="1110700"/>
              <a:ext cx="5131538" cy="5560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Calibri"/>
                  <a:ea typeface="+mn-ea"/>
                  <a:cs typeface="+mn-cs"/>
                </a:rPr>
                <a:t>Put title here</a:t>
              </a:r>
            </a:p>
          </p:txBody>
        </p:sp>
        <p:sp>
          <p:nvSpPr>
            <p:cNvPr id="64" name="Trójkąt prostokątny 63">
              <a:extLst>
                <a:ext uri="{FF2B5EF4-FFF2-40B4-BE49-F238E27FC236}">
                  <a16:creationId xmlns:a16="http://schemas.microsoft.com/office/drawing/2014/main" id="{BF289EC9-3936-45FF-B7DA-B13A11C9D815}"/>
                </a:ext>
              </a:extLst>
            </p:cNvPr>
            <p:cNvSpPr/>
            <p:nvPr/>
          </p:nvSpPr>
          <p:spPr>
            <a:xfrm rot="10800000">
              <a:off x="6312023" y="1666792"/>
              <a:ext cx="221065" cy="221065"/>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 name="Group 5">
            <a:extLst>
              <a:ext uri="{FF2B5EF4-FFF2-40B4-BE49-F238E27FC236}">
                <a16:creationId xmlns:a16="http://schemas.microsoft.com/office/drawing/2014/main" id="{EA0C74DD-BE02-46CF-82F6-5343B34E5B40}"/>
              </a:ext>
            </a:extLst>
          </p:cNvPr>
          <p:cNvGrpSpPr/>
          <p:nvPr/>
        </p:nvGrpSpPr>
        <p:grpSpPr>
          <a:xfrm>
            <a:off x="1250799" y="1594597"/>
            <a:ext cx="413075" cy="2737485"/>
            <a:chOff x="1250799" y="1594597"/>
            <a:chExt cx="413075" cy="2737485"/>
          </a:xfrm>
        </p:grpSpPr>
        <p:sp>
          <p:nvSpPr>
            <p:cNvPr id="10" name="Dowolny kształt: kształt 9">
              <a:extLst>
                <a:ext uri="{FF2B5EF4-FFF2-40B4-BE49-F238E27FC236}">
                  <a16:creationId xmlns:a16="http://schemas.microsoft.com/office/drawing/2014/main" id="{8CA7DCDD-9F56-40F0-9E31-D1F2D462562C}"/>
                </a:ext>
              </a:extLst>
            </p:cNvPr>
            <p:cNvSpPr/>
            <p:nvPr/>
          </p:nvSpPr>
          <p:spPr>
            <a:xfrm>
              <a:off x="1369714" y="2854019"/>
              <a:ext cx="175244" cy="801113"/>
            </a:xfrm>
            <a:custGeom>
              <a:avLst/>
              <a:gdLst>
                <a:gd name="connsiteX0" fmla="*/ 0 w 133350"/>
                <a:gd name="connsiteY0" fmla="*/ 0 h 609600"/>
                <a:gd name="connsiteX1" fmla="*/ 0 w 133350"/>
                <a:gd name="connsiteY1" fmla="*/ 476250 h 609600"/>
                <a:gd name="connsiteX2" fmla="*/ 14288 w 133350"/>
                <a:gd name="connsiteY2" fmla="*/ 534352 h 609600"/>
                <a:gd name="connsiteX3" fmla="*/ 49530 w 133350"/>
                <a:gd name="connsiteY3" fmla="*/ 601027 h 609600"/>
                <a:gd name="connsiteX4" fmla="*/ 68580 w 133350"/>
                <a:gd name="connsiteY4" fmla="*/ 612458 h 609600"/>
                <a:gd name="connsiteX5" fmla="*/ 68580 w 133350"/>
                <a:gd name="connsiteY5" fmla="*/ 612458 h 609600"/>
                <a:gd name="connsiteX6" fmla="*/ 87630 w 133350"/>
                <a:gd name="connsiteY6" fmla="*/ 601027 h 609600"/>
                <a:gd name="connsiteX7" fmla="*/ 122873 w 133350"/>
                <a:gd name="connsiteY7" fmla="*/ 534352 h 609600"/>
                <a:gd name="connsiteX8" fmla="*/ 137160 w 133350"/>
                <a:gd name="connsiteY8" fmla="*/ 476250 h 609600"/>
                <a:gd name="connsiteX9" fmla="*/ 137160 w 133350"/>
                <a:gd name="connsiteY9" fmla="*/ 0 h 609600"/>
                <a:gd name="connsiteX10" fmla="*/ 0 w 133350"/>
                <a:gd name="connsiteY10"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 h="609600">
                  <a:moveTo>
                    <a:pt x="0" y="0"/>
                  </a:moveTo>
                  <a:lnTo>
                    <a:pt x="0" y="476250"/>
                  </a:lnTo>
                  <a:cubicBezTo>
                    <a:pt x="0" y="496252"/>
                    <a:pt x="4763" y="516255"/>
                    <a:pt x="14288" y="534352"/>
                  </a:cubicBezTo>
                  <a:lnTo>
                    <a:pt x="49530" y="601027"/>
                  </a:lnTo>
                  <a:cubicBezTo>
                    <a:pt x="53340" y="607695"/>
                    <a:pt x="60008" y="612458"/>
                    <a:pt x="68580" y="612458"/>
                  </a:cubicBezTo>
                  <a:lnTo>
                    <a:pt x="68580" y="612458"/>
                  </a:lnTo>
                  <a:cubicBezTo>
                    <a:pt x="76200" y="612458"/>
                    <a:pt x="83820" y="607695"/>
                    <a:pt x="87630" y="601027"/>
                  </a:cubicBezTo>
                  <a:lnTo>
                    <a:pt x="122873" y="534352"/>
                  </a:lnTo>
                  <a:cubicBezTo>
                    <a:pt x="132398" y="516255"/>
                    <a:pt x="137160" y="496252"/>
                    <a:pt x="137160" y="476250"/>
                  </a:cubicBezTo>
                  <a:lnTo>
                    <a:pt x="137160" y="0"/>
                  </a:lnTo>
                  <a:lnTo>
                    <a:pt x="0" y="0"/>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8" name="Grafika 30">
              <a:extLst>
                <a:ext uri="{FF2B5EF4-FFF2-40B4-BE49-F238E27FC236}">
                  <a16:creationId xmlns:a16="http://schemas.microsoft.com/office/drawing/2014/main" id="{1AF477FD-A9FF-4330-A6BF-BEBC20FB3EE2}"/>
                </a:ext>
              </a:extLst>
            </p:cNvPr>
            <p:cNvSpPr/>
            <p:nvPr/>
          </p:nvSpPr>
          <p:spPr>
            <a:xfrm>
              <a:off x="1384271" y="3834686"/>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6"/>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9" name="Grafika 30">
              <a:extLst>
                <a:ext uri="{FF2B5EF4-FFF2-40B4-BE49-F238E27FC236}">
                  <a16:creationId xmlns:a16="http://schemas.microsoft.com/office/drawing/2014/main" id="{ED60B939-9B4C-4522-A230-527176FB83D6}"/>
                </a:ext>
              </a:extLst>
            </p:cNvPr>
            <p:cNvSpPr/>
            <p:nvPr/>
          </p:nvSpPr>
          <p:spPr>
            <a:xfrm>
              <a:off x="1384271" y="4122629"/>
              <a:ext cx="146130" cy="209453"/>
            </a:xfrm>
            <a:custGeom>
              <a:avLst/>
              <a:gdLst>
                <a:gd name="connsiteX0" fmla="*/ 771903 w 761746"/>
                <a:gd name="connsiteY0" fmla="*/ 720484 h 1091835"/>
                <a:gd name="connsiteX1" fmla="*/ 385951 w 761746"/>
                <a:gd name="connsiteY1" fmla="*/ 1106436 h 1091835"/>
                <a:gd name="connsiteX2" fmla="*/ 0 w 761746"/>
                <a:gd name="connsiteY2" fmla="*/ 720484 h 1091835"/>
                <a:gd name="connsiteX3" fmla="*/ 352942 w 761746"/>
                <a:gd name="connsiteY3" fmla="*/ 17139 h 1091835"/>
                <a:gd name="connsiteX4" fmla="*/ 418960 w 761746"/>
                <a:gd name="connsiteY4" fmla="*/ 17139 h 1091835"/>
                <a:gd name="connsiteX5" fmla="*/ 771903 w 761746"/>
                <a:gd name="connsiteY5" fmla="*/ 720484 h 109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746" h="1091835">
                  <a:moveTo>
                    <a:pt x="771903" y="720484"/>
                  </a:moveTo>
                  <a:cubicBezTo>
                    <a:pt x="771903" y="933773"/>
                    <a:pt x="599240" y="1106436"/>
                    <a:pt x="385951" y="1106436"/>
                  </a:cubicBezTo>
                  <a:cubicBezTo>
                    <a:pt x="172662" y="1106436"/>
                    <a:pt x="0" y="933773"/>
                    <a:pt x="0" y="720484"/>
                  </a:cubicBezTo>
                  <a:cubicBezTo>
                    <a:pt x="0" y="545283"/>
                    <a:pt x="258994" y="151714"/>
                    <a:pt x="352942" y="17139"/>
                  </a:cubicBezTo>
                  <a:cubicBezTo>
                    <a:pt x="368177" y="-5713"/>
                    <a:pt x="403725" y="-5713"/>
                    <a:pt x="418960" y="17139"/>
                  </a:cubicBezTo>
                  <a:cubicBezTo>
                    <a:pt x="512909" y="151714"/>
                    <a:pt x="771903" y="545283"/>
                    <a:pt x="771903" y="720484"/>
                  </a:cubicBezTo>
                  <a:close/>
                </a:path>
              </a:pathLst>
            </a:custGeom>
            <a:solidFill>
              <a:schemeClr val="accent6"/>
            </a:solidFill>
            <a:ln w="25083" cap="flat">
              <a:noFill/>
              <a:prstDash val="solid"/>
              <a:miter/>
            </a:ln>
          </p:spPr>
          <p:txBody>
            <a:bodyPr bIns="36000" rtlCol="0"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5A59AE9C-B73D-4519-937D-F2F19CB6B459}"/>
                </a:ext>
              </a:extLst>
            </p:cNvPr>
            <p:cNvSpPr/>
            <p:nvPr/>
          </p:nvSpPr>
          <p:spPr>
            <a:xfrm>
              <a:off x="1339046" y="1625780"/>
              <a:ext cx="236580" cy="2078076"/>
            </a:xfrm>
            <a:custGeom>
              <a:avLst/>
              <a:gdLst>
                <a:gd name="connsiteX0" fmla="*/ 98888 w 236580"/>
                <a:gd name="connsiteY0" fmla="*/ 1440 h 2078076"/>
                <a:gd name="connsiteX1" fmla="*/ 236580 w 236580"/>
                <a:gd name="connsiteY1" fmla="*/ 117852 h 2078076"/>
                <a:gd name="connsiteX2" fmla="*/ 236580 w 236580"/>
                <a:gd name="connsiteY2" fmla="*/ 1842749 h 2078076"/>
                <a:gd name="connsiteX3" fmla="*/ 211545 w 236580"/>
                <a:gd name="connsiteY3" fmla="*/ 1944141 h 2078076"/>
                <a:gd name="connsiteX4" fmla="*/ 146455 w 236580"/>
                <a:gd name="connsiteY4" fmla="*/ 2068062 h 2078076"/>
                <a:gd name="connsiteX5" fmla="*/ 128929 w 236580"/>
                <a:gd name="connsiteY5" fmla="*/ 2078076 h 2078076"/>
                <a:gd name="connsiteX6" fmla="*/ 107650 w 236580"/>
                <a:gd name="connsiteY6" fmla="*/ 2078076 h 2078076"/>
                <a:gd name="connsiteX7" fmla="*/ 90126 w 236580"/>
                <a:gd name="connsiteY7" fmla="*/ 2068062 h 2078076"/>
                <a:gd name="connsiteX8" fmla="*/ 25035 w 236580"/>
                <a:gd name="connsiteY8" fmla="*/ 1944141 h 2078076"/>
                <a:gd name="connsiteX9" fmla="*/ 0 w 236580"/>
                <a:gd name="connsiteY9" fmla="*/ 1844001 h 2078076"/>
                <a:gd name="connsiteX10" fmla="*/ 0 w 236580"/>
                <a:gd name="connsiteY10" fmla="*/ 120355 h 2078076"/>
                <a:gd name="connsiteX11" fmla="*/ 98888 w 236580"/>
                <a:gd name="connsiteY11" fmla="*/ 1440 h 207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0" h="2078076">
                  <a:moveTo>
                    <a:pt x="98888" y="1440"/>
                  </a:moveTo>
                  <a:cubicBezTo>
                    <a:pt x="171490" y="-9826"/>
                    <a:pt x="235328" y="46503"/>
                    <a:pt x="236580" y="117852"/>
                  </a:cubicBezTo>
                  <a:lnTo>
                    <a:pt x="236580" y="1842749"/>
                  </a:lnTo>
                  <a:cubicBezTo>
                    <a:pt x="236580" y="1879050"/>
                    <a:pt x="227818" y="1912846"/>
                    <a:pt x="211545" y="1944141"/>
                  </a:cubicBezTo>
                  <a:lnTo>
                    <a:pt x="146455" y="2068062"/>
                  </a:lnTo>
                  <a:cubicBezTo>
                    <a:pt x="142699" y="2074322"/>
                    <a:pt x="136441" y="2078076"/>
                    <a:pt x="128929" y="2078076"/>
                  </a:cubicBezTo>
                  <a:lnTo>
                    <a:pt x="107650" y="2078076"/>
                  </a:lnTo>
                  <a:cubicBezTo>
                    <a:pt x="100140" y="2078076"/>
                    <a:pt x="93882" y="2074322"/>
                    <a:pt x="90126" y="2068062"/>
                  </a:cubicBezTo>
                  <a:lnTo>
                    <a:pt x="25035" y="1944141"/>
                  </a:lnTo>
                  <a:cubicBezTo>
                    <a:pt x="8762" y="1914099"/>
                    <a:pt x="0" y="1879050"/>
                    <a:pt x="0" y="1844001"/>
                  </a:cubicBezTo>
                  <a:lnTo>
                    <a:pt x="0" y="120355"/>
                  </a:lnTo>
                  <a:cubicBezTo>
                    <a:pt x="0" y="62775"/>
                    <a:pt x="41308" y="10202"/>
                    <a:pt x="98888" y="1440"/>
                  </a:cubicBezTo>
                  <a:close/>
                </a:path>
              </a:pathLst>
            </a:custGeom>
            <a:noFill/>
            <a:ln w="25400" cap="flat">
              <a:solidFill>
                <a:schemeClr val="tx2">
                  <a:lumMod val="40000"/>
                  <a:lumOff val="60000"/>
                </a:schemeClr>
              </a:solid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 name="Dowolny kształt: kształt 11">
              <a:extLst>
                <a:ext uri="{FF2B5EF4-FFF2-40B4-BE49-F238E27FC236}">
                  <a16:creationId xmlns:a16="http://schemas.microsoft.com/office/drawing/2014/main" id="{9AB4686B-C461-45A0-B6A2-F9D62CA7C15D}"/>
                </a:ext>
              </a:extLst>
            </p:cNvPr>
            <p:cNvSpPr/>
            <p:nvPr/>
          </p:nvSpPr>
          <p:spPr>
            <a:xfrm>
              <a:off x="1325903" y="1594597"/>
              <a:ext cx="262866" cy="663422"/>
            </a:xfrm>
            <a:custGeom>
              <a:avLst/>
              <a:gdLst>
                <a:gd name="connsiteX0" fmla="*/ 205740 w 200025"/>
                <a:gd name="connsiteY0" fmla="*/ 506730 h 504825"/>
                <a:gd name="connsiteX1" fmla="*/ 0 w 200025"/>
                <a:gd name="connsiteY1" fmla="*/ 506730 h 504825"/>
                <a:gd name="connsiteX2" fmla="*/ 0 w 200025"/>
                <a:gd name="connsiteY2" fmla="*/ 102870 h 504825"/>
                <a:gd name="connsiteX3" fmla="*/ 102870 w 200025"/>
                <a:gd name="connsiteY3" fmla="*/ 0 h 504825"/>
                <a:gd name="connsiteX4" fmla="*/ 102870 w 200025"/>
                <a:gd name="connsiteY4" fmla="*/ 0 h 504825"/>
                <a:gd name="connsiteX5" fmla="*/ 205740 w 200025"/>
                <a:gd name="connsiteY5" fmla="*/ 102870 h 504825"/>
                <a:gd name="connsiteX6" fmla="*/ 205740 w 200025"/>
                <a:gd name="connsiteY6" fmla="*/ 50673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504825">
                  <a:moveTo>
                    <a:pt x="205740" y="506730"/>
                  </a:moveTo>
                  <a:lnTo>
                    <a:pt x="0" y="506730"/>
                  </a:lnTo>
                  <a:lnTo>
                    <a:pt x="0" y="102870"/>
                  </a:lnTo>
                  <a:cubicBezTo>
                    <a:pt x="0" y="46673"/>
                    <a:pt x="45720" y="0"/>
                    <a:pt x="102870" y="0"/>
                  </a:cubicBezTo>
                  <a:lnTo>
                    <a:pt x="102870" y="0"/>
                  </a:lnTo>
                  <a:cubicBezTo>
                    <a:pt x="160020" y="0"/>
                    <a:pt x="205740" y="46673"/>
                    <a:pt x="205740" y="102870"/>
                  </a:cubicBezTo>
                  <a:lnTo>
                    <a:pt x="205740" y="506730"/>
                  </a:ln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3" name="Dowolny kształt: kształt 12">
              <a:extLst>
                <a:ext uri="{FF2B5EF4-FFF2-40B4-BE49-F238E27FC236}">
                  <a16:creationId xmlns:a16="http://schemas.microsoft.com/office/drawing/2014/main" id="{97EC8B7C-9D39-46D0-A5AE-9ABB74005830}"/>
                </a:ext>
              </a:extLst>
            </p:cNvPr>
            <p:cNvSpPr/>
            <p:nvPr/>
          </p:nvSpPr>
          <p:spPr>
            <a:xfrm>
              <a:off x="1250799" y="2150690"/>
              <a:ext cx="413075" cy="175244"/>
            </a:xfrm>
            <a:custGeom>
              <a:avLst/>
              <a:gdLst>
                <a:gd name="connsiteX0" fmla="*/ 260033 w 314325"/>
                <a:gd name="connsiteY0" fmla="*/ 140018 h 133350"/>
                <a:gd name="connsiteX1" fmla="*/ 61913 w 314325"/>
                <a:gd name="connsiteY1" fmla="*/ 140018 h 133350"/>
                <a:gd name="connsiteX2" fmla="*/ 0 w 314325"/>
                <a:gd name="connsiteY2" fmla="*/ 78105 h 133350"/>
                <a:gd name="connsiteX3" fmla="*/ 0 w 314325"/>
                <a:gd name="connsiteY3" fmla="*/ 61913 h 133350"/>
                <a:gd name="connsiteX4" fmla="*/ 61913 w 314325"/>
                <a:gd name="connsiteY4" fmla="*/ 0 h 133350"/>
                <a:gd name="connsiteX5" fmla="*/ 259080 w 314325"/>
                <a:gd name="connsiteY5" fmla="*/ 0 h 133350"/>
                <a:gd name="connsiteX6" fmla="*/ 320993 w 314325"/>
                <a:gd name="connsiteY6" fmla="*/ 61913 h 133350"/>
                <a:gd name="connsiteX7" fmla="*/ 320993 w 314325"/>
                <a:gd name="connsiteY7" fmla="*/ 78105 h 133350"/>
                <a:gd name="connsiteX8" fmla="*/ 260033 w 314325"/>
                <a:gd name="connsiteY8" fmla="*/ 1400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33350">
                  <a:moveTo>
                    <a:pt x="260033" y="140018"/>
                  </a:moveTo>
                  <a:lnTo>
                    <a:pt x="61913" y="140018"/>
                  </a:lnTo>
                  <a:cubicBezTo>
                    <a:pt x="27623" y="140018"/>
                    <a:pt x="0" y="111443"/>
                    <a:pt x="0" y="78105"/>
                  </a:cubicBezTo>
                  <a:lnTo>
                    <a:pt x="0" y="61913"/>
                  </a:lnTo>
                  <a:cubicBezTo>
                    <a:pt x="0" y="27623"/>
                    <a:pt x="27623" y="0"/>
                    <a:pt x="61913" y="0"/>
                  </a:cubicBezTo>
                  <a:lnTo>
                    <a:pt x="259080" y="0"/>
                  </a:lnTo>
                  <a:cubicBezTo>
                    <a:pt x="293370" y="0"/>
                    <a:pt x="320993" y="27623"/>
                    <a:pt x="320993" y="61913"/>
                  </a:cubicBezTo>
                  <a:lnTo>
                    <a:pt x="320993" y="78105"/>
                  </a:lnTo>
                  <a:cubicBezTo>
                    <a:pt x="321945" y="111443"/>
                    <a:pt x="294323" y="140018"/>
                    <a:pt x="260033" y="140018"/>
                  </a:cubicBezTo>
                  <a:close/>
                </a:path>
              </a:pathLst>
            </a:custGeom>
            <a:solidFill>
              <a:schemeClr val="bg2">
                <a:lumMod val="2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1782886776"/>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0C775A-5618-498A-899A-84827C1D84A0}"/>
              </a:ext>
            </a:extLst>
          </p:cNvPr>
          <p:cNvSpPr>
            <a:spLocks noGrp="1"/>
          </p:cNvSpPr>
          <p:nvPr>
            <p:ph type="title"/>
          </p:nvPr>
        </p:nvSpPr>
        <p:spPr/>
        <p:txBody>
          <a:bodyPr/>
          <a:lstStyle/>
          <a:p>
            <a:r>
              <a:rPr lang="en-US" dirty="0"/>
              <a:t>Lab Glassware Shares Data Chart</a:t>
            </a:r>
          </a:p>
        </p:txBody>
      </p:sp>
      <p:sp>
        <p:nvSpPr>
          <p:cNvPr id="21" name="Dowolny kształt: kształt 20">
            <a:extLst>
              <a:ext uri="{FF2B5EF4-FFF2-40B4-BE49-F238E27FC236}">
                <a16:creationId xmlns:a16="http://schemas.microsoft.com/office/drawing/2014/main" id="{A8386A80-7D36-4412-BFEA-D3CA37C6DAAE}"/>
              </a:ext>
            </a:extLst>
          </p:cNvPr>
          <p:cNvSpPr/>
          <p:nvPr/>
        </p:nvSpPr>
        <p:spPr>
          <a:xfrm flipH="1">
            <a:off x="650042" y="1668995"/>
            <a:ext cx="4020874" cy="4630093"/>
          </a:xfrm>
          <a:custGeom>
            <a:avLst/>
            <a:gdLst>
              <a:gd name="connsiteX0" fmla="*/ 1252731 w 1257300"/>
              <a:gd name="connsiteY0" fmla="*/ 0 h 1447800"/>
              <a:gd name="connsiteX1" fmla="*/ 13529 w 1257300"/>
              <a:gd name="connsiteY1" fmla="*/ 0 h 1447800"/>
              <a:gd name="connsiteX2" fmla="*/ 2099 w 1257300"/>
              <a:gd name="connsiteY2" fmla="*/ 20003 h 1447800"/>
              <a:gd name="connsiteX3" fmla="*/ 64011 w 1257300"/>
              <a:gd name="connsiteY3" fmla="*/ 123825 h 1447800"/>
              <a:gd name="connsiteX4" fmla="*/ 64011 w 1257300"/>
              <a:gd name="connsiteY4" fmla="*/ 1337310 h 1447800"/>
              <a:gd name="connsiteX5" fmla="*/ 178311 w 1257300"/>
              <a:gd name="connsiteY5" fmla="*/ 1451610 h 1447800"/>
              <a:gd name="connsiteX6" fmla="*/ 1087949 w 1257300"/>
              <a:gd name="connsiteY6" fmla="*/ 1451610 h 1447800"/>
              <a:gd name="connsiteX7" fmla="*/ 1202249 w 1257300"/>
              <a:gd name="connsiteY7" fmla="*/ 1337310 h 1447800"/>
              <a:gd name="connsiteX8" fmla="*/ 1202249 w 1257300"/>
              <a:gd name="connsiteY8" fmla="*/ 124778 h 1447800"/>
              <a:gd name="connsiteX9" fmla="*/ 1264161 w 1257300"/>
              <a:gd name="connsiteY9" fmla="*/ 20955 h 1447800"/>
              <a:gd name="connsiteX10" fmla="*/ 1252731 w 1257300"/>
              <a:gd name="connsiteY10"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300" h="1447800">
                <a:moveTo>
                  <a:pt x="1252731" y="0"/>
                </a:moveTo>
                <a:lnTo>
                  <a:pt x="13529" y="0"/>
                </a:lnTo>
                <a:cubicBezTo>
                  <a:pt x="3051" y="0"/>
                  <a:pt x="-3616" y="11430"/>
                  <a:pt x="2099" y="20003"/>
                </a:cubicBezTo>
                <a:lnTo>
                  <a:pt x="64011" y="123825"/>
                </a:lnTo>
                <a:lnTo>
                  <a:pt x="64011" y="1337310"/>
                </a:lnTo>
                <a:cubicBezTo>
                  <a:pt x="64011" y="1400175"/>
                  <a:pt x="115446" y="1451610"/>
                  <a:pt x="178311" y="1451610"/>
                </a:cubicBezTo>
                <a:lnTo>
                  <a:pt x="1087949" y="1451610"/>
                </a:lnTo>
                <a:cubicBezTo>
                  <a:pt x="1150814" y="1451610"/>
                  <a:pt x="1202249" y="1400175"/>
                  <a:pt x="1202249" y="1337310"/>
                </a:cubicBezTo>
                <a:lnTo>
                  <a:pt x="1202249" y="124778"/>
                </a:lnTo>
                <a:lnTo>
                  <a:pt x="1264161" y="20955"/>
                </a:lnTo>
                <a:cubicBezTo>
                  <a:pt x="1269876" y="11430"/>
                  <a:pt x="1263209" y="0"/>
                  <a:pt x="1252731" y="0"/>
                </a:cubicBezTo>
                <a:close/>
              </a:path>
            </a:pathLst>
          </a:custGeom>
          <a:solidFill>
            <a:schemeClr val="bg2"/>
          </a:solidFill>
          <a:ln w="9525" cap="flat">
            <a:noFill/>
            <a:prstDash val="solid"/>
            <a:miter/>
          </a:ln>
        </p:spPr>
        <p:txBody>
          <a:bodyPr rtlCol="0" anchor="ctr"/>
          <a:lstStyle/>
          <a:p>
            <a:endParaRPr lang="en-US" dirty="0"/>
          </a:p>
        </p:txBody>
      </p:sp>
      <p:grpSp>
        <p:nvGrpSpPr>
          <p:cNvPr id="25" name="Group 33">
            <a:extLst>
              <a:ext uri="{FF2B5EF4-FFF2-40B4-BE49-F238E27FC236}">
                <a16:creationId xmlns:a16="http://schemas.microsoft.com/office/drawing/2014/main" id="{8670188A-1B6A-4844-876C-3EC431C33F84}"/>
              </a:ext>
            </a:extLst>
          </p:cNvPr>
          <p:cNvGrpSpPr/>
          <p:nvPr/>
        </p:nvGrpSpPr>
        <p:grpSpPr>
          <a:xfrm flipH="1">
            <a:off x="7970635" y="253243"/>
            <a:ext cx="4221365" cy="465514"/>
            <a:chOff x="0" y="1412875"/>
            <a:chExt cx="6456317" cy="857806"/>
          </a:xfrm>
        </p:grpSpPr>
        <p:sp>
          <p:nvSpPr>
            <p:cNvPr id="26" name="Freeform: Shape 34">
              <a:extLst>
                <a:ext uri="{FF2B5EF4-FFF2-40B4-BE49-F238E27FC236}">
                  <a16:creationId xmlns:a16="http://schemas.microsoft.com/office/drawing/2014/main" id="{1FF9E286-92CC-472B-A711-55F2B394B491}"/>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27" name="Freeform: Shape 35">
              <a:extLst>
                <a:ext uri="{FF2B5EF4-FFF2-40B4-BE49-F238E27FC236}">
                  <a16:creationId xmlns:a16="http://schemas.microsoft.com/office/drawing/2014/main" id="{5192FF81-53BE-40F2-B0C4-B67C446C9555}"/>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4" name="Grupa 3">
            <a:extLst>
              <a:ext uri="{FF2B5EF4-FFF2-40B4-BE49-F238E27FC236}">
                <a16:creationId xmlns:a16="http://schemas.microsoft.com/office/drawing/2014/main" id="{F642AE44-A177-449F-B865-1B1D33BC2796}"/>
              </a:ext>
            </a:extLst>
          </p:cNvPr>
          <p:cNvGrpSpPr/>
          <p:nvPr/>
        </p:nvGrpSpPr>
        <p:grpSpPr>
          <a:xfrm>
            <a:off x="6980179" y="2585392"/>
            <a:ext cx="4601618" cy="961428"/>
            <a:chOff x="6980179" y="3819270"/>
            <a:chExt cx="4601618" cy="961428"/>
          </a:xfrm>
        </p:grpSpPr>
        <p:sp>
          <p:nvSpPr>
            <p:cNvPr id="33" name="Prostokąt 32">
              <a:extLst>
                <a:ext uri="{FF2B5EF4-FFF2-40B4-BE49-F238E27FC236}">
                  <a16:creationId xmlns:a16="http://schemas.microsoft.com/office/drawing/2014/main" id="{958B2B13-BF19-4903-A8DD-B171A66FE58A}"/>
                </a:ext>
              </a:extLst>
            </p:cNvPr>
            <p:cNvSpPr/>
            <p:nvPr/>
          </p:nvSpPr>
          <p:spPr>
            <a:xfrm>
              <a:off x="7435124" y="3878180"/>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30" name="Owal 29">
              <a:extLst>
                <a:ext uri="{FF2B5EF4-FFF2-40B4-BE49-F238E27FC236}">
                  <a16:creationId xmlns:a16="http://schemas.microsoft.com/office/drawing/2014/main" id="{A33A8913-E8B6-4D7E-8127-BA138AB42EC7}"/>
                </a:ext>
              </a:extLst>
            </p:cNvPr>
            <p:cNvSpPr/>
            <p:nvPr/>
          </p:nvSpPr>
          <p:spPr>
            <a:xfrm>
              <a:off x="6980179" y="3819270"/>
              <a:ext cx="961428" cy="96142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Prostokąt 34">
              <a:extLst>
                <a:ext uri="{FF2B5EF4-FFF2-40B4-BE49-F238E27FC236}">
                  <a16:creationId xmlns:a16="http://schemas.microsoft.com/office/drawing/2014/main" id="{7024C556-E5B6-4D7A-AFDB-F3160F8F00D9}"/>
                </a:ext>
              </a:extLst>
            </p:cNvPr>
            <p:cNvSpPr/>
            <p:nvPr/>
          </p:nvSpPr>
          <p:spPr>
            <a:xfrm>
              <a:off x="11536078" y="3878180"/>
              <a:ext cx="45719" cy="8436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C39A40CA-C271-4DC6-95D9-3C96136304AD}"/>
              </a:ext>
            </a:extLst>
          </p:cNvPr>
          <p:cNvGrpSpPr/>
          <p:nvPr/>
        </p:nvGrpSpPr>
        <p:grpSpPr>
          <a:xfrm>
            <a:off x="6980179" y="5053149"/>
            <a:ext cx="4601618" cy="961428"/>
            <a:chOff x="6980179" y="5053149"/>
            <a:chExt cx="4601618" cy="961428"/>
          </a:xfrm>
        </p:grpSpPr>
        <p:sp>
          <p:nvSpPr>
            <p:cNvPr id="34" name="Prostokąt 33">
              <a:extLst>
                <a:ext uri="{FF2B5EF4-FFF2-40B4-BE49-F238E27FC236}">
                  <a16:creationId xmlns:a16="http://schemas.microsoft.com/office/drawing/2014/main" id="{67B11FDD-AE6B-4A2F-96AF-5024735449CE}"/>
                </a:ext>
              </a:extLst>
            </p:cNvPr>
            <p:cNvSpPr/>
            <p:nvPr/>
          </p:nvSpPr>
          <p:spPr>
            <a:xfrm>
              <a:off x="7435124" y="5112059"/>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31" name="Owal 30">
              <a:extLst>
                <a:ext uri="{FF2B5EF4-FFF2-40B4-BE49-F238E27FC236}">
                  <a16:creationId xmlns:a16="http://schemas.microsoft.com/office/drawing/2014/main" id="{98B29C0D-F5FF-4F61-A6F5-ED766F22D492}"/>
                </a:ext>
              </a:extLst>
            </p:cNvPr>
            <p:cNvSpPr/>
            <p:nvPr/>
          </p:nvSpPr>
          <p:spPr>
            <a:xfrm>
              <a:off x="6980179" y="5053149"/>
              <a:ext cx="961428" cy="961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rostokąt 35">
              <a:extLst>
                <a:ext uri="{FF2B5EF4-FFF2-40B4-BE49-F238E27FC236}">
                  <a16:creationId xmlns:a16="http://schemas.microsoft.com/office/drawing/2014/main" id="{591CD949-8945-4DBF-A03C-8B79D5B2107E}"/>
                </a:ext>
              </a:extLst>
            </p:cNvPr>
            <p:cNvSpPr/>
            <p:nvPr/>
          </p:nvSpPr>
          <p:spPr>
            <a:xfrm>
              <a:off x="11536078" y="5112059"/>
              <a:ext cx="45719" cy="8436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4080C5E8-3E07-453E-AA01-8E19C470CE28}"/>
              </a:ext>
            </a:extLst>
          </p:cNvPr>
          <p:cNvGrpSpPr/>
          <p:nvPr/>
        </p:nvGrpSpPr>
        <p:grpSpPr>
          <a:xfrm>
            <a:off x="6980179" y="3819270"/>
            <a:ext cx="4601618" cy="961428"/>
            <a:chOff x="6980179" y="2585392"/>
            <a:chExt cx="4601618" cy="961428"/>
          </a:xfrm>
        </p:grpSpPr>
        <p:sp>
          <p:nvSpPr>
            <p:cNvPr id="32" name="Prostokąt 31">
              <a:extLst>
                <a:ext uri="{FF2B5EF4-FFF2-40B4-BE49-F238E27FC236}">
                  <a16:creationId xmlns:a16="http://schemas.microsoft.com/office/drawing/2014/main" id="{1BF8523D-68FE-4F56-BD0D-59FBF2E01648}"/>
                </a:ext>
              </a:extLst>
            </p:cNvPr>
            <p:cNvSpPr/>
            <p:nvPr/>
          </p:nvSpPr>
          <p:spPr>
            <a:xfrm>
              <a:off x="7435124" y="2644302"/>
              <a:ext cx="4105514" cy="8436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180000" rtlCol="0" anchor="ctr"/>
            <a:lstStyle/>
            <a:p>
              <a:r>
                <a:rPr lang="en-US" dirty="0">
                  <a:solidFill>
                    <a:schemeClr val="tx1"/>
                  </a:solidFill>
                </a:rPr>
                <a:t>Put your text here. Write  your description of an item.</a:t>
              </a:r>
              <a:endParaRPr lang="en-US" dirty="0"/>
            </a:p>
          </p:txBody>
        </p:sp>
        <p:sp>
          <p:nvSpPr>
            <p:cNvPr id="29" name="Owal 28">
              <a:extLst>
                <a:ext uri="{FF2B5EF4-FFF2-40B4-BE49-F238E27FC236}">
                  <a16:creationId xmlns:a16="http://schemas.microsoft.com/office/drawing/2014/main" id="{E2473ED4-F5F8-44A7-BEA9-B18A379309E3}"/>
                </a:ext>
              </a:extLst>
            </p:cNvPr>
            <p:cNvSpPr/>
            <p:nvPr/>
          </p:nvSpPr>
          <p:spPr>
            <a:xfrm>
              <a:off x="6980179" y="2585392"/>
              <a:ext cx="961428" cy="961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Prostokąt 36">
              <a:extLst>
                <a:ext uri="{FF2B5EF4-FFF2-40B4-BE49-F238E27FC236}">
                  <a16:creationId xmlns:a16="http://schemas.microsoft.com/office/drawing/2014/main" id="{739F1B8A-22DA-4434-9C19-6EF2D595EF54}"/>
                </a:ext>
              </a:extLst>
            </p:cNvPr>
            <p:cNvSpPr/>
            <p:nvPr/>
          </p:nvSpPr>
          <p:spPr>
            <a:xfrm>
              <a:off x="11536078" y="2644302"/>
              <a:ext cx="45719" cy="8436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42" name="Wykres 41">
            <a:extLst>
              <a:ext uri="{FF2B5EF4-FFF2-40B4-BE49-F238E27FC236}">
                <a16:creationId xmlns:a16="http://schemas.microsoft.com/office/drawing/2014/main" id="{5B2013FD-B896-40EE-8C95-F94831C3A575}"/>
              </a:ext>
            </a:extLst>
          </p:cNvPr>
          <p:cNvGraphicFramePr/>
          <p:nvPr/>
        </p:nvGraphicFramePr>
        <p:xfrm>
          <a:off x="263914" y="2511349"/>
          <a:ext cx="6552728" cy="3856027"/>
        </p:xfrm>
        <a:graphic>
          <a:graphicData uri="http://schemas.openxmlformats.org/drawingml/2006/chart">
            <c:chart xmlns:c="http://schemas.openxmlformats.org/drawingml/2006/chart" xmlns:r="http://schemas.openxmlformats.org/officeDocument/2006/relationships" r:id="rId2"/>
          </a:graphicData>
        </a:graphic>
      </p:graphicFrame>
      <p:sp>
        <p:nvSpPr>
          <p:cNvPr id="28" name="Freeform: Shape 27">
            <a:extLst>
              <a:ext uri="{FF2B5EF4-FFF2-40B4-BE49-F238E27FC236}">
                <a16:creationId xmlns:a16="http://schemas.microsoft.com/office/drawing/2014/main" id="{8D8CE333-F273-4AC3-85BE-228609901C02}"/>
              </a:ext>
            </a:extLst>
          </p:cNvPr>
          <p:cNvSpPr/>
          <p:nvPr/>
        </p:nvSpPr>
        <p:spPr>
          <a:xfrm flipH="1">
            <a:off x="621390" y="1668994"/>
            <a:ext cx="1370155" cy="4642278"/>
          </a:xfrm>
          <a:custGeom>
            <a:avLst/>
            <a:gdLst>
              <a:gd name="connsiteX0" fmla="*/ 1326890 w 1370155"/>
              <a:gd name="connsiteY0" fmla="*/ 0 h 4642278"/>
              <a:gd name="connsiteX1" fmla="*/ 0 w 1370155"/>
              <a:gd name="connsiteY1" fmla="*/ 0 h 4642278"/>
              <a:gd name="connsiteX2" fmla="*/ 0 w 1370155"/>
              <a:gd name="connsiteY2" fmla="*/ 4642278 h 4642278"/>
              <a:gd name="connsiteX3" fmla="*/ 799913 w 1370155"/>
              <a:gd name="connsiteY3" fmla="*/ 4642278 h 4642278"/>
              <a:gd name="connsiteX4" fmla="*/ 1165447 w 1370155"/>
              <a:gd name="connsiteY4" fmla="*/ 4276744 h 4642278"/>
              <a:gd name="connsiteX5" fmla="*/ 1165447 w 1370155"/>
              <a:gd name="connsiteY5" fmla="*/ 399043 h 4642278"/>
              <a:gd name="connsiteX6" fmla="*/ 1363443 w 1370155"/>
              <a:gd name="connsiteY6" fmla="*/ 67015 h 4642278"/>
              <a:gd name="connsiteX7" fmla="*/ 1326890 w 1370155"/>
              <a:gd name="connsiteY7" fmla="*/ 0 h 464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155" h="4642278">
                <a:moveTo>
                  <a:pt x="1326890" y="0"/>
                </a:moveTo>
                <a:lnTo>
                  <a:pt x="0" y="0"/>
                </a:lnTo>
                <a:lnTo>
                  <a:pt x="0" y="4642278"/>
                </a:lnTo>
                <a:lnTo>
                  <a:pt x="799913" y="4642278"/>
                </a:lnTo>
                <a:cubicBezTo>
                  <a:pt x="1000957" y="4642278"/>
                  <a:pt x="1165447" y="4477788"/>
                  <a:pt x="1165447" y="4276744"/>
                </a:cubicBezTo>
                <a:lnTo>
                  <a:pt x="1165447" y="399043"/>
                </a:lnTo>
                <a:lnTo>
                  <a:pt x="1363443" y="67015"/>
                </a:lnTo>
                <a:cubicBezTo>
                  <a:pt x="1381720" y="36554"/>
                  <a:pt x="1360399" y="0"/>
                  <a:pt x="1326890" y="0"/>
                </a:cubicBezTo>
                <a:close/>
              </a:path>
            </a:pathLst>
          </a:custGeom>
          <a:solidFill>
            <a:schemeClr val="bg1">
              <a:alpha val="30000"/>
            </a:schemeClr>
          </a:solidFill>
          <a:ln w="9525" cap="flat">
            <a:noFill/>
            <a:prstDash val="solid"/>
            <a:miter/>
          </a:ln>
        </p:spPr>
        <p:txBody>
          <a:bodyPr wrap="square" rtlCol="0" anchor="ctr">
            <a:noAutofit/>
          </a:bodyPr>
          <a:lstStyle/>
          <a:p>
            <a:endParaRPr lang="en-US" dirty="0"/>
          </a:p>
        </p:txBody>
      </p:sp>
      <p:sp>
        <p:nvSpPr>
          <p:cNvPr id="23" name="Freeform 31">
            <a:extLst>
              <a:ext uri="{FF2B5EF4-FFF2-40B4-BE49-F238E27FC236}">
                <a16:creationId xmlns:a16="http://schemas.microsoft.com/office/drawing/2014/main" id="{38967ACC-8256-473C-94B7-430CA767AE58}"/>
              </a:ext>
            </a:extLst>
          </p:cNvPr>
          <p:cNvSpPr>
            <a:spLocks noChangeAspect="1" noEditPoints="1"/>
          </p:cNvSpPr>
          <p:nvPr/>
        </p:nvSpPr>
        <p:spPr bwMode="auto">
          <a:xfrm>
            <a:off x="7200255" y="2740384"/>
            <a:ext cx="469738" cy="627932"/>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14">
            <a:extLst>
              <a:ext uri="{FF2B5EF4-FFF2-40B4-BE49-F238E27FC236}">
                <a16:creationId xmlns:a16="http://schemas.microsoft.com/office/drawing/2014/main" id="{118B87DA-2263-4439-9C21-6164BA90F6F0}"/>
              </a:ext>
            </a:extLst>
          </p:cNvPr>
          <p:cNvSpPr>
            <a:spLocks noChangeAspect="1" noEditPoints="1"/>
          </p:cNvSpPr>
          <p:nvPr/>
        </p:nvSpPr>
        <p:spPr bwMode="auto">
          <a:xfrm>
            <a:off x="7216257" y="3955076"/>
            <a:ext cx="437734" cy="588450"/>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9">
            <a:extLst>
              <a:ext uri="{FF2B5EF4-FFF2-40B4-BE49-F238E27FC236}">
                <a16:creationId xmlns:a16="http://schemas.microsoft.com/office/drawing/2014/main" id="{25DC3541-85D3-4121-9FBC-E7AE39AB5E7D}"/>
              </a:ext>
            </a:extLst>
          </p:cNvPr>
          <p:cNvSpPr>
            <a:spLocks noChangeAspect="1" noEditPoints="1"/>
          </p:cNvSpPr>
          <p:nvPr/>
        </p:nvSpPr>
        <p:spPr bwMode="auto">
          <a:xfrm>
            <a:off x="7129527" y="5312703"/>
            <a:ext cx="662732" cy="442320"/>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18578543"/>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6C78BDD-343A-457C-8B86-7EC9ED598AA2}"/>
              </a:ext>
            </a:extLst>
          </p:cNvPr>
          <p:cNvGrpSpPr/>
          <p:nvPr/>
        </p:nvGrpSpPr>
        <p:grpSpPr>
          <a:xfrm>
            <a:off x="12432704" y="0"/>
            <a:ext cx="4392488" cy="6858000"/>
            <a:chOff x="12432704" y="0"/>
            <a:chExt cx="4392488" cy="6858000"/>
          </a:xfrm>
        </p:grpSpPr>
        <p:grpSp>
          <p:nvGrpSpPr>
            <p:cNvPr id="99" name="Group 98">
              <a:extLst>
                <a:ext uri="{FF2B5EF4-FFF2-40B4-BE49-F238E27FC236}">
                  <a16:creationId xmlns:a16="http://schemas.microsoft.com/office/drawing/2014/main" id="{C9ED1DAC-7DD6-4ADF-BB95-6AF71EA7C6A7}"/>
                </a:ext>
              </a:extLst>
            </p:cNvPr>
            <p:cNvGrpSpPr/>
            <p:nvPr/>
          </p:nvGrpSpPr>
          <p:grpSpPr>
            <a:xfrm>
              <a:off x="12432704" y="0"/>
              <a:ext cx="4392488" cy="6858000"/>
              <a:chOff x="12432704" y="0"/>
              <a:chExt cx="4392488" cy="6858000"/>
            </a:xfrm>
          </p:grpSpPr>
          <p:sp>
            <p:nvSpPr>
              <p:cNvPr id="105" name="Rectangle: Rounded Corners 104">
                <a:extLst>
                  <a:ext uri="{FF2B5EF4-FFF2-40B4-BE49-F238E27FC236}">
                    <a16:creationId xmlns:a16="http://schemas.microsoft.com/office/drawing/2014/main" id="{953D4F20-562D-46B3-A3DB-1FF54EE7E20B}"/>
                  </a:ext>
                </a:extLst>
              </p:cNvPr>
              <p:cNvSpPr/>
              <p:nvPr/>
            </p:nvSpPr>
            <p:spPr>
              <a:xfrm>
                <a:off x="12432704" y="0"/>
                <a:ext cx="4392488" cy="6858000"/>
              </a:xfrm>
              <a:prstGeom prst="roundRect">
                <a:avLst>
                  <a:gd name="adj" fmla="val 3119"/>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6" name="TextBox 105">
                <a:extLst>
                  <a:ext uri="{FF2B5EF4-FFF2-40B4-BE49-F238E27FC236}">
                    <a16:creationId xmlns:a16="http://schemas.microsoft.com/office/drawing/2014/main" id="{F7E29CE0-D238-41A4-9A09-F41592F3A84E}"/>
                  </a:ext>
                </a:extLst>
              </p:cNvPr>
              <p:cNvSpPr txBox="1"/>
              <p:nvPr/>
            </p:nvSpPr>
            <p:spPr>
              <a:xfrm>
                <a:off x="12793565" y="34617"/>
                <a:ext cx="3670766" cy="810590"/>
              </a:xfrm>
              <a:prstGeom prst="rect">
                <a:avLst/>
              </a:prstGeom>
              <a:noFill/>
            </p:spPr>
            <p:txBody>
              <a:bodyPr wrap="none" lIns="144000" tIns="108000" rIns="144000" bIns="108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How to change bar graphic:</a:t>
                </a:r>
              </a:p>
            </p:txBody>
          </p:sp>
          <p:sp>
            <p:nvSpPr>
              <p:cNvPr id="107" name="TextBox 106">
                <a:extLst>
                  <a:ext uri="{FF2B5EF4-FFF2-40B4-BE49-F238E27FC236}">
                    <a16:creationId xmlns:a16="http://schemas.microsoft.com/office/drawing/2014/main" id="{955B0116-2995-4C27-B74A-5C4CDBA20C8D}"/>
                  </a:ext>
                </a:extLst>
              </p:cNvPr>
              <p:cNvSpPr txBox="1"/>
              <p:nvPr/>
            </p:nvSpPr>
            <p:spPr>
              <a:xfrm>
                <a:off x="12793565" y="2486722"/>
                <a:ext cx="3670766" cy="810590"/>
              </a:xfrm>
              <a:prstGeom prst="rect">
                <a:avLst/>
              </a:prstGeom>
              <a:noFill/>
            </p:spPr>
            <p:txBody>
              <a:bodyPr wrap="none" lIns="144000" tIns="108000" rIns="144000" bIns="108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E4E8EC">
                        <a:lumMod val="50000"/>
                      </a:srgbClr>
                    </a:solidFill>
                    <a:effectLst/>
                    <a:uLnTx/>
                    <a:uFillTx/>
                    <a:latin typeface="Calibri"/>
                    <a:ea typeface="+mn-ea"/>
                    <a:cs typeface="+mn-cs"/>
                  </a:rPr>
                  <a:t>Graphics used in this slide:</a:t>
                </a:r>
              </a:p>
            </p:txBody>
          </p:sp>
        </p:grpSp>
        <p:sp>
          <p:nvSpPr>
            <p:cNvPr id="118" name="TextBox 117">
              <a:extLst>
                <a:ext uri="{FF2B5EF4-FFF2-40B4-BE49-F238E27FC236}">
                  <a16:creationId xmlns:a16="http://schemas.microsoft.com/office/drawing/2014/main" id="{F57941CD-7797-4F60-9DD7-612C56D8CB56}"/>
                </a:ext>
              </a:extLst>
            </p:cNvPr>
            <p:cNvSpPr txBox="1"/>
            <p:nvPr/>
          </p:nvSpPr>
          <p:spPr>
            <a:xfrm>
              <a:off x="12736043" y="760430"/>
              <a:ext cx="3728288" cy="1985697"/>
            </a:xfrm>
            <a:prstGeom prst="rect">
              <a:avLst/>
            </a:prstGeom>
            <a:noFill/>
          </p:spPr>
          <p:txBody>
            <a:bodyPr wrap="square" lIns="144000" tIns="108000" rIns="144000" bIns="108000" rtlCol="0" anchor="ctr">
              <a:noAutofit/>
            </a:bodyPr>
            <a:lstStyle/>
            <a:p>
              <a:pPr marL="285750" indent="-285750">
                <a:buFont typeface="Arial" panose="020B0604020202020204" pitchFamily="34" charset="0"/>
                <a:buChar char="•"/>
              </a:pPr>
              <a:r>
                <a:rPr lang="en-US" sz="1700" dirty="0"/>
                <a:t>Select your graphic. </a:t>
              </a:r>
            </a:p>
            <a:p>
              <a:pPr marL="285750" indent="-285750">
                <a:buFont typeface="Arial" panose="020B0604020202020204" pitchFamily="34" charset="0"/>
                <a:buChar char="•"/>
              </a:pPr>
              <a:r>
                <a:rPr lang="en-US" sz="1700" dirty="0"/>
                <a:t>If you need other colors, modify source graphics by changing their fill color.</a:t>
              </a:r>
            </a:p>
            <a:p>
              <a:pPr marL="285750" indent="-285750">
                <a:buFont typeface="Arial" panose="020B0604020202020204" pitchFamily="34" charset="0"/>
                <a:buChar char="•"/>
              </a:pPr>
              <a:r>
                <a:rPr lang="en-US" sz="1700" dirty="0"/>
                <a:t>Press Ctrl+C/Command+C. </a:t>
              </a:r>
            </a:p>
            <a:p>
              <a:pPr marL="285750" indent="-285750">
                <a:buFont typeface="Arial" panose="020B0604020202020204" pitchFamily="34" charset="0"/>
                <a:buChar char="•"/>
              </a:pPr>
              <a:r>
                <a:rPr lang="en-US" sz="1700" dirty="0"/>
                <a:t>Select bar in a chart. </a:t>
              </a:r>
            </a:p>
            <a:p>
              <a:pPr marL="285750" indent="-285750">
                <a:buFont typeface="Arial" panose="020B0604020202020204" pitchFamily="34" charset="0"/>
                <a:buChar char="•"/>
              </a:pPr>
              <a:r>
                <a:rPr lang="en-US" sz="1700" dirty="0"/>
                <a:t>Press Ctrl+V/Command+V</a:t>
              </a:r>
              <a:r>
                <a:rPr lang="en-US" dirty="0"/>
                <a:t>.</a:t>
              </a:r>
            </a:p>
          </p:txBody>
        </p:sp>
      </p:grpSp>
      <p:graphicFrame>
        <p:nvGraphicFramePr>
          <p:cNvPr id="11" name="Chart 10">
            <a:extLst>
              <a:ext uri="{FF2B5EF4-FFF2-40B4-BE49-F238E27FC236}">
                <a16:creationId xmlns:a16="http://schemas.microsoft.com/office/drawing/2014/main" id="{E3CA75AC-7CBD-41DF-AC96-D6FD017C7392}"/>
              </a:ext>
            </a:extLst>
          </p:cNvPr>
          <p:cNvGraphicFramePr/>
          <p:nvPr/>
        </p:nvGraphicFramePr>
        <p:xfrm>
          <a:off x="2479666" y="1107508"/>
          <a:ext cx="8128000" cy="5231342"/>
        </p:xfrm>
        <a:graphic>
          <a:graphicData uri="http://schemas.openxmlformats.org/drawingml/2006/chart">
            <c:chart xmlns:c="http://schemas.openxmlformats.org/drawingml/2006/chart" xmlns:r="http://schemas.openxmlformats.org/officeDocument/2006/relationships" r:id="rId2"/>
          </a:graphicData>
        </a:graphic>
      </p:graphicFrame>
      <p:sp>
        <p:nvSpPr>
          <p:cNvPr id="34" name="Tytuł 33">
            <a:extLst>
              <a:ext uri="{FF2B5EF4-FFF2-40B4-BE49-F238E27FC236}">
                <a16:creationId xmlns:a16="http://schemas.microsoft.com/office/drawing/2014/main" id="{D04BBEF5-A3CC-49EC-966F-39B5B4F70198}"/>
              </a:ext>
            </a:extLst>
          </p:cNvPr>
          <p:cNvSpPr>
            <a:spLocks noGrp="1"/>
          </p:cNvSpPr>
          <p:nvPr>
            <p:ph type="title"/>
          </p:nvPr>
        </p:nvSpPr>
        <p:spPr/>
        <p:txBody>
          <a:bodyPr>
            <a:normAutofit fontScale="90000"/>
          </a:bodyPr>
          <a:lstStyle/>
          <a:p>
            <a:r>
              <a:rPr lang="en-US" dirty="0"/>
              <a:t>Horizontal Progress Bar Status Indicators</a:t>
            </a:r>
            <a:br>
              <a:rPr lang="en-US" dirty="0"/>
            </a:br>
            <a:r>
              <a:rPr lang="en-US" dirty="0"/>
              <a:t> </a:t>
            </a:r>
            <a:r>
              <a:rPr lang="en-US" sz="2200" dirty="0"/>
              <a:t>Chart illustration with Paint Brush Strokes and Percentages </a:t>
            </a:r>
            <a:endParaRPr lang="en-US" sz="3100" dirty="0"/>
          </a:p>
        </p:txBody>
      </p:sp>
      <p:sp>
        <p:nvSpPr>
          <p:cNvPr id="45" name="Grafika 3">
            <a:extLst>
              <a:ext uri="{FF2B5EF4-FFF2-40B4-BE49-F238E27FC236}">
                <a16:creationId xmlns:a16="http://schemas.microsoft.com/office/drawing/2014/main" id="{E737E64A-E42A-4724-AE43-1DEF4A1B7E7E}"/>
              </a:ext>
            </a:extLst>
          </p:cNvPr>
          <p:cNvSpPr/>
          <p:nvPr/>
        </p:nvSpPr>
        <p:spPr>
          <a:xfrm>
            <a:off x="2631443" y="15420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1</a:t>
            </a:r>
          </a:p>
        </p:txBody>
      </p:sp>
      <p:sp>
        <p:nvSpPr>
          <p:cNvPr id="2" name="TextBox 1">
            <a:extLst>
              <a:ext uri="{FF2B5EF4-FFF2-40B4-BE49-F238E27FC236}">
                <a16:creationId xmlns:a16="http://schemas.microsoft.com/office/drawing/2014/main" id="{CEF0EE31-1A06-4C83-AF53-10611C77B094}"/>
              </a:ext>
            </a:extLst>
          </p:cNvPr>
          <p:cNvSpPr txBox="1"/>
          <p:nvPr/>
        </p:nvSpPr>
        <p:spPr>
          <a:xfrm>
            <a:off x="914660" y="14033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06B3F9"/>
                </a:solidFill>
                <a:effectLst/>
                <a:uLnTx/>
                <a:uFillTx/>
                <a:latin typeface="Calibri"/>
                <a:ea typeface="+mn-ea"/>
                <a:cs typeface="+mn-cs"/>
              </a:rPr>
              <a:t>100% </a:t>
            </a:r>
            <a:br>
              <a:rPr kumimoji="0" lang="en-US" sz="2000" b="0" i="0" u="none" strike="noStrike" kern="1200" cap="none" spc="0" normalizeH="0" baseline="0" noProof="0" dirty="0">
                <a:ln>
                  <a:noFill/>
                </a:ln>
                <a:solidFill>
                  <a:srgbClr val="06B3F9"/>
                </a:solidFill>
                <a:effectLst/>
                <a:uLnTx/>
                <a:uFillTx/>
                <a:latin typeface="Calibri"/>
                <a:ea typeface="+mn-ea"/>
                <a:cs typeface="+mn-cs"/>
              </a:rPr>
            </a:br>
            <a:r>
              <a:rPr kumimoji="0" lang="en-US" sz="2000" b="0" i="0" u="none" strike="noStrike" kern="1200" cap="none" spc="0" normalizeH="0" baseline="0" noProof="0" dirty="0">
                <a:ln>
                  <a:noFill/>
                </a:ln>
                <a:solidFill>
                  <a:srgbClr val="06B3F9"/>
                </a:solidFill>
                <a:effectLst/>
                <a:uLnTx/>
                <a:uFillTx/>
                <a:latin typeface="Calibri"/>
                <a:ea typeface="+mn-ea"/>
                <a:cs typeface="+mn-cs"/>
              </a:rPr>
              <a:t>completed</a:t>
            </a:r>
          </a:p>
        </p:txBody>
      </p:sp>
      <p:sp>
        <p:nvSpPr>
          <p:cNvPr id="66" name="Grafika 3">
            <a:extLst>
              <a:ext uri="{FF2B5EF4-FFF2-40B4-BE49-F238E27FC236}">
                <a16:creationId xmlns:a16="http://schemas.microsoft.com/office/drawing/2014/main" id="{B0DA0A71-1E88-41EC-8D7C-183971693AA6}"/>
              </a:ext>
            </a:extLst>
          </p:cNvPr>
          <p:cNvSpPr/>
          <p:nvPr/>
        </p:nvSpPr>
        <p:spPr>
          <a:xfrm>
            <a:off x="2631443" y="27739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2</a:t>
            </a:r>
          </a:p>
        </p:txBody>
      </p:sp>
      <p:sp>
        <p:nvSpPr>
          <p:cNvPr id="101" name="TextBox 100">
            <a:extLst>
              <a:ext uri="{FF2B5EF4-FFF2-40B4-BE49-F238E27FC236}">
                <a16:creationId xmlns:a16="http://schemas.microsoft.com/office/drawing/2014/main" id="{C6F09D5B-46A5-4522-A35F-FE7C68416002}"/>
              </a:ext>
            </a:extLst>
          </p:cNvPr>
          <p:cNvSpPr txBox="1"/>
          <p:nvPr/>
        </p:nvSpPr>
        <p:spPr>
          <a:xfrm>
            <a:off x="914660" y="26352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88C43B"/>
                </a:solidFill>
                <a:effectLst/>
                <a:uLnTx/>
                <a:uFillTx/>
                <a:latin typeface="Calibri"/>
                <a:ea typeface="+mn-ea"/>
                <a:cs typeface="+mn-cs"/>
              </a:rPr>
              <a:t>80% </a:t>
            </a:r>
            <a:br>
              <a:rPr kumimoji="0" lang="en-US" sz="2000" b="0" i="0" u="none" strike="noStrike" kern="1200" cap="none" spc="0" normalizeH="0" baseline="0" noProof="0" dirty="0">
                <a:ln>
                  <a:noFill/>
                </a:ln>
                <a:solidFill>
                  <a:srgbClr val="88C43B"/>
                </a:solidFill>
                <a:effectLst/>
                <a:uLnTx/>
                <a:uFillTx/>
                <a:latin typeface="Calibri"/>
                <a:ea typeface="+mn-ea"/>
                <a:cs typeface="+mn-cs"/>
              </a:rPr>
            </a:br>
            <a:r>
              <a:rPr kumimoji="0" lang="en-US" sz="2000" b="0" i="0" u="none" strike="noStrike" kern="1200" cap="none" spc="0" normalizeH="0" baseline="0" noProof="0" dirty="0">
                <a:ln>
                  <a:noFill/>
                </a:ln>
                <a:solidFill>
                  <a:srgbClr val="88C43B"/>
                </a:solidFill>
                <a:effectLst/>
                <a:uLnTx/>
                <a:uFillTx/>
                <a:latin typeface="Calibri"/>
                <a:ea typeface="+mn-ea"/>
                <a:cs typeface="+mn-cs"/>
              </a:rPr>
              <a:t>completed</a:t>
            </a:r>
          </a:p>
        </p:txBody>
      </p:sp>
      <p:sp>
        <p:nvSpPr>
          <p:cNvPr id="77" name="Grafika 3">
            <a:extLst>
              <a:ext uri="{FF2B5EF4-FFF2-40B4-BE49-F238E27FC236}">
                <a16:creationId xmlns:a16="http://schemas.microsoft.com/office/drawing/2014/main" id="{A81F22B5-2777-401A-B8EB-5C59B145C117}"/>
              </a:ext>
            </a:extLst>
          </p:cNvPr>
          <p:cNvSpPr/>
          <p:nvPr/>
        </p:nvSpPr>
        <p:spPr>
          <a:xfrm>
            <a:off x="2631443" y="40058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3</a:t>
            </a:r>
          </a:p>
        </p:txBody>
      </p:sp>
      <p:sp>
        <p:nvSpPr>
          <p:cNvPr id="102" name="TextBox 101">
            <a:extLst>
              <a:ext uri="{FF2B5EF4-FFF2-40B4-BE49-F238E27FC236}">
                <a16:creationId xmlns:a16="http://schemas.microsoft.com/office/drawing/2014/main" id="{36AAAD07-820F-4A32-8DC4-73328D822459}"/>
              </a:ext>
            </a:extLst>
          </p:cNvPr>
          <p:cNvSpPr txBox="1"/>
          <p:nvPr/>
        </p:nvSpPr>
        <p:spPr>
          <a:xfrm>
            <a:off x="914660" y="38671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3AC2B"/>
                </a:solidFill>
                <a:effectLst/>
                <a:uLnTx/>
                <a:uFillTx/>
                <a:latin typeface="Calibri"/>
                <a:ea typeface="+mn-ea"/>
                <a:cs typeface="+mn-cs"/>
              </a:rPr>
              <a:t>50% </a:t>
            </a:r>
            <a:br>
              <a:rPr kumimoji="0" lang="en-US" sz="2000" b="0" i="0" u="none" strike="noStrike" kern="1200" cap="none" spc="0" normalizeH="0" baseline="0" noProof="0" dirty="0">
                <a:ln>
                  <a:noFill/>
                </a:ln>
                <a:solidFill>
                  <a:srgbClr val="F3AC2B"/>
                </a:solidFill>
                <a:effectLst/>
                <a:uLnTx/>
                <a:uFillTx/>
                <a:latin typeface="Calibri"/>
                <a:ea typeface="+mn-ea"/>
                <a:cs typeface="+mn-cs"/>
              </a:rPr>
            </a:br>
            <a:r>
              <a:rPr kumimoji="0" lang="en-US" sz="2000" b="0" i="0" u="none" strike="noStrike" kern="1200" cap="none" spc="0" normalizeH="0" baseline="0" noProof="0" dirty="0">
                <a:ln>
                  <a:noFill/>
                </a:ln>
                <a:solidFill>
                  <a:srgbClr val="F3AC2B"/>
                </a:solidFill>
                <a:effectLst/>
                <a:uLnTx/>
                <a:uFillTx/>
                <a:latin typeface="Calibri"/>
                <a:ea typeface="+mn-ea"/>
                <a:cs typeface="+mn-cs"/>
              </a:rPr>
              <a:t>completed</a:t>
            </a:r>
          </a:p>
        </p:txBody>
      </p:sp>
      <p:sp>
        <p:nvSpPr>
          <p:cNvPr id="88" name="Grafika 3">
            <a:extLst>
              <a:ext uri="{FF2B5EF4-FFF2-40B4-BE49-F238E27FC236}">
                <a16:creationId xmlns:a16="http://schemas.microsoft.com/office/drawing/2014/main" id="{43AF19BA-9C6F-46F5-8C68-E204A5A4885B}"/>
              </a:ext>
            </a:extLst>
          </p:cNvPr>
          <p:cNvSpPr/>
          <p:nvPr/>
        </p:nvSpPr>
        <p:spPr>
          <a:xfrm>
            <a:off x="2631443" y="5250492"/>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no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alibri"/>
                <a:ea typeface="+mn-ea"/>
                <a:cs typeface="+mn-cs"/>
              </a:rPr>
              <a:t>Category 4</a:t>
            </a:r>
          </a:p>
        </p:txBody>
      </p:sp>
      <p:sp>
        <p:nvSpPr>
          <p:cNvPr id="103" name="TextBox 102">
            <a:extLst>
              <a:ext uri="{FF2B5EF4-FFF2-40B4-BE49-F238E27FC236}">
                <a16:creationId xmlns:a16="http://schemas.microsoft.com/office/drawing/2014/main" id="{614917C5-638F-42CF-8091-2F74B8631F33}"/>
              </a:ext>
            </a:extLst>
          </p:cNvPr>
          <p:cNvSpPr txBox="1"/>
          <p:nvPr/>
        </p:nvSpPr>
        <p:spPr>
          <a:xfrm>
            <a:off x="914660" y="5111750"/>
            <a:ext cx="1487599" cy="914400"/>
          </a:xfrm>
          <a:prstGeom prst="rect">
            <a:avLst/>
          </a:prstGeom>
          <a:noFill/>
        </p:spPr>
        <p:txBody>
          <a:bodyPr wrap="none" lIns="72000" tIns="216000" rIns="144000" bIns="108000" rtlCol="0" anchor="ctr">
            <a:no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EF6252"/>
                </a:solidFill>
                <a:effectLst/>
                <a:uLnTx/>
                <a:uFillTx/>
                <a:latin typeface="Calibri"/>
                <a:ea typeface="+mn-ea"/>
                <a:cs typeface="+mn-cs"/>
              </a:rPr>
              <a:t>30% </a:t>
            </a:r>
            <a:br>
              <a:rPr kumimoji="0" lang="en-US" sz="2000" b="0" i="0" u="none" strike="noStrike" kern="1200" cap="none" spc="0" normalizeH="0" baseline="0" noProof="0" dirty="0">
                <a:ln>
                  <a:noFill/>
                </a:ln>
                <a:solidFill>
                  <a:srgbClr val="EF6252"/>
                </a:solidFill>
                <a:effectLst/>
                <a:uLnTx/>
                <a:uFillTx/>
                <a:latin typeface="Calibri"/>
                <a:ea typeface="+mn-ea"/>
                <a:cs typeface="+mn-cs"/>
              </a:rPr>
            </a:br>
            <a:r>
              <a:rPr kumimoji="0" lang="en-US" sz="2000" b="0" i="0" u="none" strike="noStrike" kern="1200" cap="none" spc="0" normalizeH="0" baseline="0" noProof="0" dirty="0">
                <a:ln>
                  <a:noFill/>
                </a:ln>
                <a:solidFill>
                  <a:srgbClr val="EF6252"/>
                </a:solidFill>
                <a:effectLst/>
                <a:uLnTx/>
                <a:uFillTx/>
                <a:latin typeface="Calibri"/>
                <a:ea typeface="+mn-ea"/>
                <a:cs typeface="+mn-cs"/>
              </a:rPr>
              <a:t>completed</a:t>
            </a:r>
          </a:p>
        </p:txBody>
      </p:sp>
      <p:sp>
        <p:nvSpPr>
          <p:cNvPr id="100" name="Grafika 3">
            <a:extLst>
              <a:ext uri="{FF2B5EF4-FFF2-40B4-BE49-F238E27FC236}">
                <a16:creationId xmlns:a16="http://schemas.microsoft.com/office/drawing/2014/main" id="{7FDBA78C-B679-4610-A89C-6779047D3E6F}"/>
              </a:ext>
            </a:extLst>
          </p:cNvPr>
          <p:cNvSpPr/>
          <p:nvPr/>
        </p:nvSpPr>
        <p:spPr>
          <a:xfrm>
            <a:off x="12820459" y="3178727"/>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1">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6" name="Grafika 3">
            <a:extLst>
              <a:ext uri="{FF2B5EF4-FFF2-40B4-BE49-F238E27FC236}">
                <a16:creationId xmlns:a16="http://schemas.microsoft.com/office/drawing/2014/main" id="{AF53D3B1-B50C-448F-95E8-745E3D845269}"/>
              </a:ext>
            </a:extLst>
          </p:cNvPr>
          <p:cNvSpPr/>
          <p:nvPr/>
        </p:nvSpPr>
        <p:spPr>
          <a:xfrm>
            <a:off x="12820459" y="3915563"/>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6">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1" name="Grafika 3">
            <a:extLst>
              <a:ext uri="{FF2B5EF4-FFF2-40B4-BE49-F238E27FC236}">
                <a16:creationId xmlns:a16="http://schemas.microsoft.com/office/drawing/2014/main" id="{D343D081-357D-4A14-BE57-35C14CACE0E2}"/>
              </a:ext>
            </a:extLst>
          </p:cNvPr>
          <p:cNvSpPr/>
          <p:nvPr/>
        </p:nvSpPr>
        <p:spPr>
          <a:xfrm>
            <a:off x="12820459" y="4652399"/>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5">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3" name="Grafika 3">
            <a:extLst>
              <a:ext uri="{FF2B5EF4-FFF2-40B4-BE49-F238E27FC236}">
                <a16:creationId xmlns:a16="http://schemas.microsoft.com/office/drawing/2014/main" id="{7B5AE6AE-5DBD-4BFE-8E0D-117F28D858C4}"/>
              </a:ext>
            </a:extLst>
          </p:cNvPr>
          <p:cNvSpPr/>
          <p:nvPr/>
        </p:nvSpPr>
        <p:spPr>
          <a:xfrm>
            <a:off x="12820459" y="5389234"/>
            <a:ext cx="367076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2">
              <a:lumMod val="75000"/>
            </a:schemeClr>
          </a:solidFill>
          <a:ln w="13302" cap="flat">
            <a:noFill/>
            <a:prstDash val="solid"/>
            <a:miter/>
          </a:ln>
        </p:spPr>
        <p:txBody>
          <a:bodyPr lIns="396000" rIns="72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9" name="Group 33">
            <a:extLst>
              <a:ext uri="{FF2B5EF4-FFF2-40B4-BE49-F238E27FC236}">
                <a16:creationId xmlns:a16="http://schemas.microsoft.com/office/drawing/2014/main" id="{8858AFA5-2D9D-4B44-B51E-396075D6829B}"/>
              </a:ext>
            </a:extLst>
          </p:cNvPr>
          <p:cNvGrpSpPr/>
          <p:nvPr/>
        </p:nvGrpSpPr>
        <p:grpSpPr>
          <a:xfrm flipH="1">
            <a:off x="7970633" y="0"/>
            <a:ext cx="4221365" cy="965199"/>
            <a:chOff x="0" y="1412875"/>
            <a:chExt cx="6456317" cy="857806"/>
          </a:xfrm>
        </p:grpSpPr>
        <p:sp>
          <p:nvSpPr>
            <p:cNvPr id="110" name="Freeform: Shape 34">
              <a:extLst>
                <a:ext uri="{FF2B5EF4-FFF2-40B4-BE49-F238E27FC236}">
                  <a16:creationId xmlns:a16="http://schemas.microsoft.com/office/drawing/2014/main" id="{4FCA2BAD-02F3-4FDC-8E0F-952324F398C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1" name="Freeform: Shape 35">
              <a:extLst>
                <a:ext uri="{FF2B5EF4-FFF2-40B4-BE49-F238E27FC236}">
                  <a16:creationId xmlns:a16="http://schemas.microsoft.com/office/drawing/2014/main" id="{F555EA24-3111-4A8B-860D-24829F5C71F1}"/>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800" b="0" i="0" u="none" strike="noStrike" kern="1200" cap="none" spc="0" normalizeH="0" baseline="0" noProof="0" dirty="0">
                  <a:ln>
                    <a:noFill/>
                  </a:ln>
                  <a:solidFill>
                    <a:srgbClr val="FFFFFF"/>
                  </a:solidFill>
                  <a:effectLst/>
                  <a:uLnTx/>
                  <a:uFillTx/>
                  <a:latin typeface="Calibri"/>
                  <a:ea typeface="+mn-ea"/>
                  <a:cs typeface="+mn-cs"/>
                </a:rPr>
                <a:t>with supplemental graphics </a:t>
              </a:r>
              <a:br>
                <a:rPr kumimoji="0" lang="en-US" sz="1800" b="0" i="0" u="none" strike="noStrike" kern="1200" cap="none" spc="0" normalizeH="0" baseline="0" noProof="0" dirty="0">
                  <a:ln>
                    <a:noFill/>
                  </a:ln>
                  <a:solidFill>
                    <a:srgbClr val="FFFFFF"/>
                  </a:solidFill>
                  <a:effectLst/>
                  <a:uLnTx/>
                  <a:uFillTx/>
                  <a:latin typeface="Calibri"/>
                  <a:ea typeface="+mn-ea"/>
                  <a:cs typeface="+mn-cs"/>
                </a:rPr>
              </a:br>
              <a:r>
                <a:rPr kumimoji="0" lang="en-US" sz="1200" b="0" i="0" u="none" strike="noStrike" kern="1200" cap="none" spc="0" normalizeH="0" baseline="0" noProof="0" dirty="0">
                  <a:ln>
                    <a:noFill/>
                  </a:ln>
                  <a:solidFill>
                    <a:srgbClr val="FFFFFF"/>
                  </a:solidFill>
                  <a:effectLst/>
                  <a:uLnTx/>
                  <a:uFillTx/>
                  <a:latin typeface="Calibri"/>
                  <a:ea typeface="+mn-ea"/>
                  <a:cs typeface="+mn-cs"/>
                </a:rPr>
                <a:t>(small manual adjustment needed)</a:t>
              </a:r>
            </a:p>
          </p:txBody>
        </p:sp>
      </p:grpSp>
      <p:sp>
        <p:nvSpPr>
          <p:cNvPr id="117" name="TextBox 116">
            <a:extLst>
              <a:ext uri="{FF2B5EF4-FFF2-40B4-BE49-F238E27FC236}">
                <a16:creationId xmlns:a16="http://schemas.microsoft.com/office/drawing/2014/main" id="{C4C91E3F-BD56-4A2B-BDD7-B031DA3F0DB3}"/>
              </a:ext>
            </a:extLst>
          </p:cNvPr>
          <p:cNvSpPr txBox="1"/>
          <p:nvPr/>
        </p:nvSpPr>
        <p:spPr>
          <a:xfrm>
            <a:off x="12516592" y="6139545"/>
            <a:ext cx="4276659" cy="611062"/>
          </a:xfrm>
          <a:prstGeom prst="rect">
            <a:avLst/>
          </a:prstGeom>
          <a:noFill/>
        </p:spPr>
        <p:txBody>
          <a:bodyPr wrap="square" lIns="144000" tIns="108000" rIns="144000" bIns="108000" rtlCol="0" anchor="ctr">
            <a:noAutofit/>
          </a:bodyPr>
          <a:lstStyle/>
          <a:p>
            <a:r>
              <a:rPr lang="en-US" sz="1400" dirty="0">
                <a:solidFill>
                  <a:schemeClr val="bg2">
                    <a:lumMod val="25000"/>
                  </a:schemeClr>
                </a:solidFill>
              </a:rPr>
              <a:t>Note: Paintbrushes are supplemental graphics rather than part of the chart. Their color need to be changed manually.</a:t>
            </a:r>
          </a:p>
        </p:txBody>
      </p:sp>
      <p:grpSp>
        <p:nvGrpSpPr>
          <p:cNvPr id="119" name="Group 6">
            <a:extLst>
              <a:ext uri="{FF2B5EF4-FFF2-40B4-BE49-F238E27FC236}">
                <a16:creationId xmlns:a16="http://schemas.microsoft.com/office/drawing/2014/main" id="{770E668E-EDB4-4D03-8EDC-700934301F08}"/>
              </a:ext>
            </a:extLst>
          </p:cNvPr>
          <p:cNvGrpSpPr>
            <a:grpSpLocks noChangeAspect="1"/>
          </p:cNvGrpSpPr>
          <p:nvPr/>
        </p:nvGrpSpPr>
        <p:grpSpPr>
          <a:xfrm rot="16200000">
            <a:off x="4973112" y="4882992"/>
            <a:ext cx="706507" cy="1362993"/>
            <a:chOff x="1878515" y="4405062"/>
            <a:chExt cx="907880" cy="1751481"/>
          </a:xfrm>
        </p:grpSpPr>
        <p:sp>
          <p:nvSpPr>
            <p:cNvPr id="120" name="Dowolny kształt: kształt 33">
              <a:extLst>
                <a:ext uri="{FF2B5EF4-FFF2-40B4-BE49-F238E27FC236}">
                  <a16:creationId xmlns:a16="http://schemas.microsoft.com/office/drawing/2014/main" id="{7A0C852E-4081-4B24-9D8B-87AB8F95C070}"/>
                </a:ext>
              </a:extLst>
            </p:cNvPr>
            <p:cNvSpPr>
              <a:spLocks noChangeAspect="1"/>
            </p:cNvSpPr>
            <p:nvPr/>
          </p:nvSpPr>
          <p:spPr>
            <a:xfrm flipH="1">
              <a:off x="1884460" y="4405063"/>
              <a:ext cx="901934"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21" name="Dowolny kształt: kształt 35">
              <a:extLst>
                <a:ext uri="{FF2B5EF4-FFF2-40B4-BE49-F238E27FC236}">
                  <a16:creationId xmlns:a16="http://schemas.microsoft.com/office/drawing/2014/main" id="{3E2C00F7-7D29-4982-A695-710866AB4293}"/>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22" name="Dowolny kształt: kształt 31">
              <a:extLst>
                <a:ext uri="{FF2B5EF4-FFF2-40B4-BE49-F238E27FC236}">
                  <a16:creationId xmlns:a16="http://schemas.microsoft.com/office/drawing/2014/main" id="{0B936616-BA9B-4449-99B7-C0E02DAC7B8D}"/>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23" name="Freeform: Shape 122">
              <a:extLst>
                <a:ext uri="{FF2B5EF4-FFF2-40B4-BE49-F238E27FC236}">
                  <a16:creationId xmlns:a16="http://schemas.microsoft.com/office/drawing/2014/main" id="{033CF43B-9F6F-457F-B1D0-3848D816D3A1}"/>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2">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4" name="Dowolny kształt: kształt 37">
              <a:extLst>
                <a:ext uri="{FF2B5EF4-FFF2-40B4-BE49-F238E27FC236}">
                  <a16:creationId xmlns:a16="http://schemas.microsoft.com/office/drawing/2014/main" id="{E26FD02A-4ADE-4E7F-B1DE-C7BE6DB402C7}"/>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25" name="Group 6">
            <a:extLst>
              <a:ext uri="{FF2B5EF4-FFF2-40B4-BE49-F238E27FC236}">
                <a16:creationId xmlns:a16="http://schemas.microsoft.com/office/drawing/2014/main" id="{2C927E3D-B715-498A-9904-5B64AA22ED55}"/>
              </a:ext>
            </a:extLst>
          </p:cNvPr>
          <p:cNvGrpSpPr>
            <a:grpSpLocks noChangeAspect="1"/>
          </p:cNvGrpSpPr>
          <p:nvPr/>
        </p:nvGrpSpPr>
        <p:grpSpPr>
          <a:xfrm rot="16200000">
            <a:off x="6506127" y="3647974"/>
            <a:ext cx="706507" cy="1362993"/>
            <a:chOff x="1878515" y="4405062"/>
            <a:chExt cx="907880" cy="1751481"/>
          </a:xfrm>
        </p:grpSpPr>
        <p:sp>
          <p:nvSpPr>
            <p:cNvPr id="126" name="Dowolny kształt: kształt 33">
              <a:extLst>
                <a:ext uri="{FF2B5EF4-FFF2-40B4-BE49-F238E27FC236}">
                  <a16:creationId xmlns:a16="http://schemas.microsoft.com/office/drawing/2014/main" id="{F355107B-2E13-4DBF-A10C-6C3575B6CEB3}"/>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27" name="Dowolny kształt: kształt 35">
              <a:extLst>
                <a:ext uri="{FF2B5EF4-FFF2-40B4-BE49-F238E27FC236}">
                  <a16:creationId xmlns:a16="http://schemas.microsoft.com/office/drawing/2014/main" id="{EF2A7E3F-4618-4EC7-91D5-98FDBEA812AA}"/>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28" name="Dowolny kształt: kształt 31">
              <a:extLst>
                <a:ext uri="{FF2B5EF4-FFF2-40B4-BE49-F238E27FC236}">
                  <a16:creationId xmlns:a16="http://schemas.microsoft.com/office/drawing/2014/main" id="{796B5A13-E536-41BD-BC08-61341C716093}"/>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29" name="Freeform: Shape 128">
              <a:extLst>
                <a:ext uri="{FF2B5EF4-FFF2-40B4-BE49-F238E27FC236}">
                  <a16:creationId xmlns:a16="http://schemas.microsoft.com/office/drawing/2014/main" id="{202C63A6-DC73-4117-83EF-AB0FD1D6EC92}"/>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5">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0" name="Dowolny kształt: kształt 37">
              <a:extLst>
                <a:ext uri="{FF2B5EF4-FFF2-40B4-BE49-F238E27FC236}">
                  <a16:creationId xmlns:a16="http://schemas.microsoft.com/office/drawing/2014/main" id="{1B44AF13-6B59-4A97-9714-22F49DBE01A9}"/>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32" name="Group 6">
            <a:extLst>
              <a:ext uri="{FF2B5EF4-FFF2-40B4-BE49-F238E27FC236}">
                <a16:creationId xmlns:a16="http://schemas.microsoft.com/office/drawing/2014/main" id="{F521EA55-1E35-4305-B9A9-D3DC17EBF7A7}"/>
              </a:ext>
            </a:extLst>
          </p:cNvPr>
          <p:cNvGrpSpPr>
            <a:grpSpLocks noChangeAspect="1"/>
          </p:cNvGrpSpPr>
          <p:nvPr/>
        </p:nvGrpSpPr>
        <p:grpSpPr>
          <a:xfrm rot="16200000">
            <a:off x="8810383" y="2412956"/>
            <a:ext cx="706507" cy="1362993"/>
            <a:chOff x="1878515" y="4405062"/>
            <a:chExt cx="907880" cy="1751481"/>
          </a:xfrm>
        </p:grpSpPr>
        <p:sp>
          <p:nvSpPr>
            <p:cNvPr id="133" name="Dowolny kształt: kształt 33">
              <a:extLst>
                <a:ext uri="{FF2B5EF4-FFF2-40B4-BE49-F238E27FC236}">
                  <a16:creationId xmlns:a16="http://schemas.microsoft.com/office/drawing/2014/main" id="{53CA4201-978A-4502-99B6-8BF69CF68A48}"/>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34" name="Dowolny kształt: kształt 35">
              <a:extLst>
                <a:ext uri="{FF2B5EF4-FFF2-40B4-BE49-F238E27FC236}">
                  <a16:creationId xmlns:a16="http://schemas.microsoft.com/office/drawing/2014/main" id="{C39C8C6A-1E82-44B1-B9F2-B3B4BE0631F6}"/>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35" name="Dowolny kształt: kształt 31">
              <a:extLst>
                <a:ext uri="{FF2B5EF4-FFF2-40B4-BE49-F238E27FC236}">
                  <a16:creationId xmlns:a16="http://schemas.microsoft.com/office/drawing/2014/main" id="{B658F398-AC1F-4847-A942-6D3725F0929F}"/>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36" name="Freeform: Shape 135">
              <a:extLst>
                <a:ext uri="{FF2B5EF4-FFF2-40B4-BE49-F238E27FC236}">
                  <a16:creationId xmlns:a16="http://schemas.microsoft.com/office/drawing/2014/main" id="{F1EFD98E-15FD-45A4-B40C-7E514BAF1E3F}"/>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6">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7" name="Dowolny kształt: kształt 37">
              <a:extLst>
                <a:ext uri="{FF2B5EF4-FFF2-40B4-BE49-F238E27FC236}">
                  <a16:creationId xmlns:a16="http://schemas.microsoft.com/office/drawing/2014/main" id="{F059F407-DF0F-4439-A684-F108953AAE12}"/>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38" name="Group 6">
            <a:extLst>
              <a:ext uri="{FF2B5EF4-FFF2-40B4-BE49-F238E27FC236}">
                <a16:creationId xmlns:a16="http://schemas.microsoft.com/office/drawing/2014/main" id="{8AA690ED-E50E-414D-84DA-95FAA8434CA7}"/>
              </a:ext>
            </a:extLst>
          </p:cNvPr>
          <p:cNvGrpSpPr>
            <a:grpSpLocks noChangeAspect="1"/>
          </p:cNvGrpSpPr>
          <p:nvPr/>
        </p:nvGrpSpPr>
        <p:grpSpPr>
          <a:xfrm rot="16200000">
            <a:off x="10394559" y="1177938"/>
            <a:ext cx="706507" cy="1362993"/>
            <a:chOff x="1878515" y="4405062"/>
            <a:chExt cx="907880" cy="1751481"/>
          </a:xfrm>
        </p:grpSpPr>
        <p:sp>
          <p:nvSpPr>
            <p:cNvPr id="139" name="Dowolny kształt: kształt 33">
              <a:extLst>
                <a:ext uri="{FF2B5EF4-FFF2-40B4-BE49-F238E27FC236}">
                  <a16:creationId xmlns:a16="http://schemas.microsoft.com/office/drawing/2014/main" id="{1B30E92B-C4F1-4D20-AF41-A99BC9896845}"/>
                </a:ext>
              </a:extLst>
            </p:cNvPr>
            <p:cNvSpPr>
              <a:spLocks noChangeAspect="1"/>
            </p:cNvSpPr>
            <p:nvPr/>
          </p:nvSpPr>
          <p:spPr>
            <a:xfrm flipH="1">
              <a:off x="1884462" y="4405063"/>
              <a:ext cx="901933" cy="763174"/>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40" name="Dowolny kształt: kształt 35">
              <a:extLst>
                <a:ext uri="{FF2B5EF4-FFF2-40B4-BE49-F238E27FC236}">
                  <a16:creationId xmlns:a16="http://schemas.microsoft.com/office/drawing/2014/main" id="{D26B62DB-B650-48D7-A163-CB1EEA8C62BF}"/>
                </a:ext>
              </a:extLst>
            </p:cNvPr>
            <p:cNvSpPr>
              <a:spLocks noChangeAspect="1"/>
            </p:cNvSpPr>
            <p:nvPr/>
          </p:nvSpPr>
          <p:spPr>
            <a:xfrm flipH="1">
              <a:off x="1884462" y="5009799"/>
              <a:ext cx="901933" cy="1139806"/>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41" name="Dowolny kształt: kształt 31">
              <a:extLst>
                <a:ext uri="{FF2B5EF4-FFF2-40B4-BE49-F238E27FC236}">
                  <a16:creationId xmlns:a16="http://schemas.microsoft.com/office/drawing/2014/main" id="{D99DCDF6-0E4E-4AC9-B65B-CF321C052C56}"/>
                </a:ext>
              </a:extLst>
            </p:cNvPr>
            <p:cNvSpPr>
              <a:spLocks noChangeAspect="1"/>
            </p:cNvSpPr>
            <p:nvPr/>
          </p:nvSpPr>
          <p:spPr>
            <a:xfrm flipH="1">
              <a:off x="1880497" y="4405062"/>
              <a:ext cx="905898" cy="310226"/>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42" name="Freeform: Shape 141">
              <a:extLst>
                <a:ext uri="{FF2B5EF4-FFF2-40B4-BE49-F238E27FC236}">
                  <a16:creationId xmlns:a16="http://schemas.microsoft.com/office/drawing/2014/main" id="{CA72C9EA-5179-41DD-9556-CB994865FE65}"/>
                </a:ext>
              </a:extLst>
            </p:cNvPr>
            <p:cNvSpPr>
              <a:spLocks noChangeAspect="1"/>
            </p:cNvSpPr>
            <p:nvPr/>
          </p:nvSpPr>
          <p:spPr>
            <a:xfrm flipH="1">
              <a:off x="1878515" y="4405062"/>
              <a:ext cx="454931" cy="1751481"/>
            </a:xfrm>
            <a:custGeom>
              <a:avLst/>
              <a:gdLst>
                <a:gd name="connsiteX0" fmla="*/ 428171 w 454931"/>
                <a:gd name="connsiteY0" fmla="*/ 0 h 1751481"/>
                <a:gd name="connsiteX1" fmla="*/ 156 w 454931"/>
                <a:gd name="connsiteY1" fmla="*/ 0 h 1751481"/>
                <a:gd name="connsiteX2" fmla="*/ 156 w 454931"/>
                <a:gd name="connsiteY2" fmla="*/ 1 h 1751481"/>
                <a:gd name="connsiteX3" fmla="*/ 0 w 454931"/>
                <a:gd name="connsiteY3" fmla="*/ 1 h 1751481"/>
                <a:gd name="connsiteX4" fmla="*/ 0 w 454931"/>
                <a:gd name="connsiteY4" fmla="*/ 604737 h 1751481"/>
                <a:gd name="connsiteX5" fmla="*/ 0 w 454931"/>
                <a:gd name="connsiteY5" fmla="*/ 772096 h 1751481"/>
                <a:gd name="connsiteX6" fmla="*/ 0 w 454931"/>
                <a:gd name="connsiteY6" fmla="*/ 1751481 h 1751481"/>
                <a:gd name="connsiteX7" fmla="*/ 163538 w 454931"/>
                <a:gd name="connsiteY7" fmla="*/ 1587944 h 1751481"/>
                <a:gd name="connsiteX8" fmla="*/ 126865 w 454931"/>
                <a:gd name="connsiteY8" fmla="*/ 1048766 h 1751481"/>
                <a:gd name="connsiteX9" fmla="*/ 164529 w 454931"/>
                <a:gd name="connsiteY9" fmla="*/ 1009120 h 1751481"/>
                <a:gd name="connsiteX10" fmla="*/ 191289 w 454931"/>
                <a:gd name="connsiteY10" fmla="*/ 1009120 h 1751481"/>
                <a:gd name="connsiteX11" fmla="*/ 452949 w 454931"/>
                <a:gd name="connsiteY11" fmla="*/ 747461 h 1751481"/>
                <a:gd name="connsiteX12" fmla="*/ 452949 w 454931"/>
                <a:gd name="connsiteY12" fmla="*/ 742361 h 1751481"/>
                <a:gd name="connsiteX13" fmla="*/ 452949 w 454931"/>
                <a:gd name="connsiteY13" fmla="*/ 604737 h 1751481"/>
                <a:gd name="connsiteX14" fmla="*/ 452949 w 454931"/>
                <a:gd name="connsiteY14" fmla="*/ 310226 h 1751481"/>
                <a:gd name="connsiteX15" fmla="*/ 454931 w 454931"/>
                <a:gd name="connsiteY15" fmla="*/ 310226 h 1751481"/>
                <a:gd name="connsiteX16" fmla="*/ 454931 w 454931"/>
                <a:gd name="connsiteY16" fmla="*/ 26761 h 1751481"/>
                <a:gd name="connsiteX17" fmla="*/ 428171 w 454931"/>
                <a:gd name="connsiteY17" fmla="*/ 0 h 175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31" h="1751481">
                  <a:moveTo>
                    <a:pt x="428171" y="0"/>
                  </a:moveTo>
                  <a:lnTo>
                    <a:pt x="156" y="0"/>
                  </a:lnTo>
                  <a:lnTo>
                    <a:pt x="156" y="1"/>
                  </a:lnTo>
                  <a:lnTo>
                    <a:pt x="0" y="1"/>
                  </a:lnTo>
                  <a:lnTo>
                    <a:pt x="0" y="604737"/>
                  </a:lnTo>
                  <a:lnTo>
                    <a:pt x="0" y="772096"/>
                  </a:lnTo>
                  <a:lnTo>
                    <a:pt x="0" y="1751481"/>
                  </a:lnTo>
                  <a:cubicBezTo>
                    <a:pt x="90193" y="1751481"/>
                    <a:pt x="163538" y="1678137"/>
                    <a:pt x="163538" y="1587944"/>
                  </a:cubicBezTo>
                  <a:lnTo>
                    <a:pt x="126865" y="1048766"/>
                  </a:lnTo>
                  <a:cubicBezTo>
                    <a:pt x="125874" y="1026961"/>
                    <a:pt x="142724" y="1009120"/>
                    <a:pt x="164529" y="1009120"/>
                  </a:cubicBezTo>
                  <a:lnTo>
                    <a:pt x="191289" y="1009120"/>
                  </a:lnTo>
                  <a:cubicBezTo>
                    <a:pt x="335004" y="1009120"/>
                    <a:pt x="452949" y="891176"/>
                    <a:pt x="452949" y="747461"/>
                  </a:cubicBezTo>
                  <a:lnTo>
                    <a:pt x="452949" y="742361"/>
                  </a:lnTo>
                  <a:lnTo>
                    <a:pt x="452949" y="604737"/>
                  </a:lnTo>
                  <a:lnTo>
                    <a:pt x="452949" y="310226"/>
                  </a:lnTo>
                  <a:lnTo>
                    <a:pt x="454931" y="310226"/>
                  </a:lnTo>
                  <a:lnTo>
                    <a:pt x="454931" y="26761"/>
                  </a:lnTo>
                  <a:cubicBezTo>
                    <a:pt x="454931" y="11894"/>
                    <a:pt x="443038" y="0"/>
                    <a:pt x="428171" y="0"/>
                  </a:cubicBezTo>
                  <a:close/>
                </a:path>
              </a:pathLst>
            </a:custGeom>
            <a:solidFill>
              <a:schemeClr val="accent1">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4" name="Dowolny kształt: kształt 37">
              <a:extLst>
                <a:ext uri="{FF2B5EF4-FFF2-40B4-BE49-F238E27FC236}">
                  <a16:creationId xmlns:a16="http://schemas.microsoft.com/office/drawing/2014/main" id="{07B1343E-0100-43AD-B853-F69AFC7BB912}"/>
                </a:ext>
              </a:extLst>
            </p:cNvPr>
            <p:cNvSpPr>
              <a:spLocks noChangeAspect="1"/>
            </p:cNvSpPr>
            <p:nvPr/>
          </p:nvSpPr>
          <p:spPr>
            <a:xfrm flipH="1">
              <a:off x="2242262" y="5881998"/>
              <a:ext cx="188316" cy="188316"/>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2103643430"/>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7E1DA4-58A6-4C4F-90C7-D03EF4293450}"/>
              </a:ext>
            </a:extLst>
          </p:cNvPr>
          <p:cNvSpPr>
            <a:spLocks noGrp="1"/>
          </p:cNvSpPr>
          <p:nvPr>
            <p:ph type="title"/>
          </p:nvPr>
        </p:nvSpPr>
        <p:spPr>
          <a:xfrm>
            <a:off x="623889" y="0"/>
            <a:ext cx="7278319" cy="972000"/>
          </a:xfrm>
        </p:spPr>
        <p:txBody>
          <a:bodyPr>
            <a:normAutofit fontScale="90000"/>
          </a:bodyPr>
          <a:lstStyle/>
          <a:p>
            <a:r>
              <a:rPr lang="en-US" dirty="0"/>
              <a:t>Measure Tape Project Status Bar Chart</a:t>
            </a:r>
          </a:p>
        </p:txBody>
      </p:sp>
      <p:grpSp>
        <p:nvGrpSpPr>
          <p:cNvPr id="31" name="Group 30">
            <a:extLst>
              <a:ext uri="{FF2B5EF4-FFF2-40B4-BE49-F238E27FC236}">
                <a16:creationId xmlns:a16="http://schemas.microsoft.com/office/drawing/2014/main" id="{6BB4EE5C-3D6E-4C00-A777-876668BDD086}"/>
              </a:ext>
            </a:extLst>
          </p:cNvPr>
          <p:cNvGrpSpPr/>
          <p:nvPr/>
        </p:nvGrpSpPr>
        <p:grpSpPr>
          <a:xfrm>
            <a:off x="699486" y="4630792"/>
            <a:ext cx="5745725" cy="930029"/>
            <a:chOff x="5811798" y="4209221"/>
            <a:chExt cx="5745725" cy="930029"/>
          </a:xfrm>
        </p:grpSpPr>
        <p:sp>
          <p:nvSpPr>
            <p:cNvPr id="3" name="Freeform 9">
              <a:extLst>
                <a:ext uri="{FF2B5EF4-FFF2-40B4-BE49-F238E27FC236}">
                  <a16:creationId xmlns:a16="http://schemas.microsoft.com/office/drawing/2014/main" id="{E409E99E-48CF-4CB8-B429-731971F5C5CD}"/>
                </a:ext>
              </a:extLst>
            </p:cNvPr>
            <p:cNvSpPr>
              <a:spLocks noChangeAspect="1" noEditPoints="1"/>
            </p:cNvSpPr>
            <p:nvPr/>
          </p:nvSpPr>
          <p:spPr bwMode="auto">
            <a:xfrm>
              <a:off x="5811798" y="4209221"/>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4" name="Chart 54">
              <a:extLst>
                <a:ext uri="{FF2B5EF4-FFF2-40B4-BE49-F238E27FC236}">
                  <a16:creationId xmlns:a16="http://schemas.microsoft.com/office/drawing/2014/main" id="{A3E0C156-2BEF-4A6F-A5B2-9CCE6BE0130D}"/>
                </a:ext>
              </a:extLst>
            </p:cNvPr>
            <p:cNvGraphicFramePr/>
            <p:nvPr/>
          </p:nvGraphicFramePr>
          <p:xfrm>
            <a:off x="7251371" y="4504250"/>
            <a:ext cx="4306152" cy="635000"/>
          </p:xfrm>
          <a:graphic>
            <a:graphicData uri="http://schemas.openxmlformats.org/drawingml/2006/chart">
              <c:chart xmlns:c="http://schemas.openxmlformats.org/drawingml/2006/chart" xmlns:r="http://schemas.openxmlformats.org/officeDocument/2006/relationships" r:id="rId2"/>
            </a:graphicData>
          </a:graphic>
        </p:graphicFrame>
      </p:grpSp>
      <p:grpSp>
        <p:nvGrpSpPr>
          <p:cNvPr id="30" name="Group 29">
            <a:extLst>
              <a:ext uri="{FF2B5EF4-FFF2-40B4-BE49-F238E27FC236}">
                <a16:creationId xmlns:a16="http://schemas.microsoft.com/office/drawing/2014/main" id="{27726381-97B6-4ED2-B95E-5D054CA87582}"/>
              </a:ext>
            </a:extLst>
          </p:cNvPr>
          <p:cNvGrpSpPr/>
          <p:nvPr/>
        </p:nvGrpSpPr>
        <p:grpSpPr>
          <a:xfrm>
            <a:off x="699486" y="3255843"/>
            <a:ext cx="5745725" cy="929544"/>
            <a:chOff x="5811798" y="3171038"/>
            <a:chExt cx="5745725" cy="929544"/>
          </a:xfrm>
        </p:grpSpPr>
        <p:sp>
          <p:nvSpPr>
            <p:cNvPr id="5" name="Freeform 9">
              <a:extLst>
                <a:ext uri="{FF2B5EF4-FFF2-40B4-BE49-F238E27FC236}">
                  <a16:creationId xmlns:a16="http://schemas.microsoft.com/office/drawing/2014/main" id="{245C72B0-6DF6-409F-AA62-20594D9D3FA5}"/>
                </a:ext>
              </a:extLst>
            </p:cNvPr>
            <p:cNvSpPr>
              <a:spLocks noChangeAspect="1" noEditPoints="1"/>
            </p:cNvSpPr>
            <p:nvPr/>
          </p:nvSpPr>
          <p:spPr bwMode="auto">
            <a:xfrm>
              <a:off x="5811798" y="3171038"/>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6" name="Chart 54">
              <a:extLst>
                <a:ext uri="{FF2B5EF4-FFF2-40B4-BE49-F238E27FC236}">
                  <a16:creationId xmlns:a16="http://schemas.microsoft.com/office/drawing/2014/main" id="{DA3E6CFB-86EE-4F11-A1F1-4065E9A2E8F4}"/>
                </a:ext>
              </a:extLst>
            </p:cNvPr>
            <p:cNvGraphicFramePr/>
            <p:nvPr/>
          </p:nvGraphicFramePr>
          <p:xfrm>
            <a:off x="7251371" y="3465582"/>
            <a:ext cx="4306152" cy="635000"/>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29" name="Group 28">
            <a:extLst>
              <a:ext uri="{FF2B5EF4-FFF2-40B4-BE49-F238E27FC236}">
                <a16:creationId xmlns:a16="http://schemas.microsoft.com/office/drawing/2014/main" id="{5C14F876-379A-475E-B55E-F3F15D56DA51}"/>
              </a:ext>
            </a:extLst>
          </p:cNvPr>
          <p:cNvGrpSpPr/>
          <p:nvPr/>
        </p:nvGrpSpPr>
        <p:grpSpPr>
          <a:xfrm>
            <a:off x="699486" y="1881379"/>
            <a:ext cx="5745725" cy="929059"/>
            <a:chOff x="5811798" y="2132856"/>
            <a:chExt cx="5745725" cy="929059"/>
          </a:xfrm>
        </p:grpSpPr>
        <p:sp>
          <p:nvSpPr>
            <p:cNvPr id="7" name="Freeform 9">
              <a:extLst>
                <a:ext uri="{FF2B5EF4-FFF2-40B4-BE49-F238E27FC236}">
                  <a16:creationId xmlns:a16="http://schemas.microsoft.com/office/drawing/2014/main" id="{2132DDF1-D7B8-4E01-96D3-DF97393DFF2C}"/>
                </a:ext>
              </a:extLst>
            </p:cNvPr>
            <p:cNvSpPr>
              <a:spLocks noChangeAspect="1" noEditPoints="1"/>
            </p:cNvSpPr>
            <p:nvPr/>
          </p:nvSpPr>
          <p:spPr bwMode="auto">
            <a:xfrm>
              <a:off x="5811798" y="2132856"/>
              <a:ext cx="1610084" cy="801970"/>
            </a:xfrm>
            <a:custGeom>
              <a:avLst/>
              <a:gdLst>
                <a:gd name="T0" fmla="*/ 329 w 444"/>
                <a:gd name="T1" fmla="*/ 72 h 221"/>
                <a:gd name="T2" fmla="*/ 329 w 444"/>
                <a:gd name="T3" fmla="*/ 65 h 221"/>
                <a:gd name="T4" fmla="*/ 329 w 444"/>
                <a:gd name="T5" fmla="*/ 65 h 221"/>
                <a:gd name="T6" fmla="*/ 0 w 444"/>
                <a:gd name="T7" fmla="*/ 65 h 221"/>
                <a:gd name="T8" fmla="*/ 0 w 444"/>
                <a:gd name="T9" fmla="*/ 65 h 221"/>
                <a:gd name="T10" fmla="*/ 164 w 444"/>
                <a:gd name="T11" fmla="*/ 221 h 221"/>
                <a:gd name="T12" fmla="*/ 434 w 444"/>
                <a:gd name="T13" fmla="*/ 218 h 221"/>
                <a:gd name="T14" fmla="*/ 444 w 444"/>
                <a:gd name="T15" fmla="*/ 127 h 221"/>
                <a:gd name="T16" fmla="*/ 294 w 444"/>
                <a:gd name="T17" fmla="*/ 175 h 221"/>
                <a:gd name="T18" fmla="*/ 286 w 444"/>
                <a:gd name="T19" fmla="*/ 148 h 221"/>
                <a:gd name="T20" fmla="*/ 278 w 444"/>
                <a:gd name="T21" fmla="*/ 184 h 221"/>
                <a:gd name="T22" fmla="*/ 254 w 444"/>
                <a:gd name="T23" fmla="*/ 150 h 221"/>
                <a:gd name="T24" fmla="*/ 237 w 444"/>
                <a:gd name="T25" fmla="*/ 150 h 221"/>
                <a:gd name="T26" fmla="*/ 213 w 444"/>
                <a:gd name="T27" fmla="*/ 201 h 221"/>
                <a:gd name="T28" fmla="*/ 205 w 444"/>
                <a:gd name="T29" fmla="*/ 172 h 221"/>
                <a:gd name="T30" fmla="*/ 196 w 444"/>
                <a:gd name="T31" fmla="*/ 202 h 221"/>
                <a:gd name="T32" fmla="*/ 172 w 444"/>
                <a:gd name="T33" fmla="*/ 162 h 221"/>
                <a:gd name="T34" fmla="*/ 155 w 444"/>
                <a:gd name="T35" fmla="*/ 162 h 221"/>
                <a:gd name="T36" fmla="*/ 131 w 444"/>
                <a:gd name="T37" fmla="*/ 202 h 221"/>
                <a:gd name="T38" fmla="*/ 123 w 444"/>
                <a:gd name="T39" fmla="*/ 172 h 221"/>
                <a:gd name="T40" fmla="*/ 115 w 444"/>
                <a:gd name="T41" fmla="*/ 201 h 221"/>
                <a:gd name="T42" fmla="*/ 91 w 444"/>
                <a:gd name="T43" fmla="*/ 150 h 221"/>
                <a:gd name="T44" fmla="*/ 74 w 444"/>
                <a:gd name="T45" fmla="*/ 150 h 221"/>
                <a:gd name="T46" fmla="*/ 53 w 444"/>
                <a:gd name="T47" fmla="*/ 185 h 221"/>
                <a:gd name="T48" fmla="*/ 45 w 444"/>
                <a:gd name="T49" fmla="*/ 148 h 221"/>
                <a:gd name="T50" fmla="*/ 36 w 444"/>
                <a:gd name="T51" fmla="*/ 176 h 221"/>
                <a:gd name="T52" fmla="*/ 16 w 444"/>
                <a:gd name="T53" fmla="*/ 94 h 221"/>
                <a:gd name="T54" fmla="*/ 312 w 444"/>
                <a:gd name="T55" fmla="*/ 94 h 221"/>
                <a:gd name="T56" fmla="*/ 294 w 444"/>
                <a:gd name="T57" fmla="*/ 175 h 221"/>
                <a:gd name="T58" fmla="*/ 329 w 444"/>
                <a:gd name="T59" fmla="*/ 99 h 221"/>
                <a:gd name="T60" fmla="*/ 390 w 444"/>
                <a:gd name="T61" fmla="*/ 193 h 221"/>
                <a:gd name="T62" fmla="*/ 427 w 444"/>
                <a:gd name="T63" fmla="*/ 200 h 221"/>
                <a:gd name="T64" fmla="*/ 407 w 444"/>
                <a:gd name="T65" fmla="*/ 131 h 221"/>
                <a:gd name="T66" fmla="*/ 427 w 444"/>
                <a:gd name="T67" fmla="*/ 200 h 221"/>
                <a:gd name="T68" fmla="*/ 164 w 444"/>
                <a:gd name="T69" fmla="*/ 85 h 221"/>
                <a:gd name="T70" fmla="*/ 164 w 444"/>
                <a:gd name="T71" fmla="*/ 4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221">
                  <a:moveTo>
                    <a:pt x="436" y="119"/>
                  </a:moveTo>
                  <a:cubicBezTo>
                    <a:pt x="379" y="113"/>
                    <a:pt x="335" y="93"/>
                    <a:pt x="329" y="72"/>
                  </a:cubicBezTo>
                  <a:cubicBezTo>
                    <a:pt x="329" y="70"/>
                    <a:pt x="329" y="70"/>
                    <a:pt x="329" y="70"/>
                  </a:cubicBezTo>
                  <a:cubicBezTo>
                    <a:pt x="329" y="65"/>
                    <a:pt x="329" y="65"/>
                    <a:pt x="329" y="65"/>
                  </a:cubicBezTo>
                  <a:cubicBezTo>
                    <a:pt x="329" y="65"/>
                    <a:pt x="329" y="65"/>
                    <a:pt x="329" y="65"/>
                  </a:cubicBezTo>
                  <a:cubicBezTo>
                    <a:pt x="329" y="65"/>
                    <a:pt x="329" y="65"/>
                    <a:pt x="329" y="65"/>
                  </a:cubicBezTo>
                  <a:cubicBezTo>
                    <a:pt x="329" y="29"/>
                    <a:pt x="255" y="0"/>
                    <a:pt x="164" y="0"/>
                  </a:cubicBezTo>
                  <a:cubicBezTo>
                    <a:pt x="73" y="0"/>
                    <a:pt x="0" y="29"/>
                    <a:pt x="0" y="65"/>
                  </a:cubicBezTo>
                  <a:cubicBezTo>
                    <a:pt x="0" y="65"/>
                    <a:pt x="0" y="65"/>
                    <a:pt x="0" y="65"/>
                  </a:cubicBezTo>
                  <a:cubicBezTo>
                    <a:pt x="0" y="65"/>
                    <a:pt x="0" y="65"/>
                    <a:pt x="0" y="65"/>
                  </a:cubicBezTo>
                  <a:cubicBezTo>
                    <a:pt x="0" y="150"/>
                    <a:pt x="0" y="150"/>
                    <a:pt x="0" y="150"/>
                  </a:cubicBezTo>
                  <a:cubicBezTo>
                    <a:pt x="0" y="190"/>
                    <a:pt x="70" y="221"/>
                    <a:pt x="164" y="221"/>
                  </a:cubicBezTo>
                  <a:cubicBezTo>
                    <a:pt x="239" y="221"/>
                    <a:pt x="299" y="201"/>
                    <a:pt x="321" y="173"/>
                  </a:cubicBezTo>
                  <a:cubicBezTo>
                    <a:pt x="338" y="195"/>
                    <a:pt x="379" y="212"/>
                    <a:pt x="434" y="218"/>
                  </a:cubicBezTo>
                  <a:cubicBezTo>
                    <a:pt x="434" y="218"/>
                    <a:pt x="444" y="219"/>
                    <a:pt x="444" y="211"/>
                  </a:cubicBezTo>
                  <a:cubicBezTo>
                    <a:pt x="444" y="202"/>
                    <a:pt x="444" y="133"/>
                    <a:pt x="444" y="127"/>
                  </a:cubicBezTo>
                  <a:cubicBezTo>
                    <a:pt x="444" y="120"/>
                    <a:pt x="436" y="119"/>
                    <a:pt x="436" y="119"/>
                  </a:cubicBezTo>
                  <a:close/>
                  <a:moveTo>
                    <a:pt x="294" y="175"/>
                  </a:moveTo>
                  <a:cubicBezTo>
                    <a:pt x="294" y="157"/>
                    <a:pt x="294" y="157"/>
                    <a:pt x="294" y="157"/>
                  </a:cubicBezTo>
                  <a:cubicBezTo>
                    <a:pt x="294" y="152"/>
                    <a:pt x="291" y="148"/>
                    <a:pt x="286" y="148"/>
                  </a:cubicBezTo>
                  <a:cubicBezTo>
                    <a:pt x="281" y="148"/>
                    <a:pt x="278" y="152"/>
                    <a:pt x="278" y="157"/>
                  </a:cubicBezTo>
                  <a:cubicBezTo>
                    <a:pt x="278" y="184"/>
                    <a:pt x="278" y="184"/>
                    <a:pt x="278" y="184"/>
                  </a:cubicBezTo>
                  <a:cubicBezTo>
                    <a:pt x="271" y="187"/>
                    <a:pt x="263" y="190"/>
                    <a:pt x="254" y="192"/>
                  </a:cubicBezTo>
                  <a:cubicBezTo>
                    <a:pt x="254" y="150"/>
                    <a:pt x="254" y="150"/>
                    <a:pt x="254" y="150"/>
                  </a:cubicBezTo>
                  <a:cubicBezTo>
                    <a:pt x="254" y="146"/>
                    <a:pt x="250" y="142"/>
                    <a:pt x="245" y="142"/>
                  </a:cubicBezTo>
                  <a:cubicBezTo>
                    <a:pt x="241" y="142"/>
                    <a:pt x="237" y="146"/>
                    <a:pt x="237" y="150"/>
                  </a:cubicBezTo>
                  <a:cubicBezTo>
                    <a:pt x="237" y="196"/>
                    <a:pt x="237" y="196"/>
                    <a:pt x="237" y="196"/>
                  </a:cubicBezTo>
                  <a:cubicBezTo>
                    <a:pt x="229" y="198"/>
                    <a:pt x="221" y="199"/>
                    <a:pt x="213" y="201"/>
                  </a:cubicBezTo>
                  <a:cubicBezTo>
                    <a:pt x="213" y="180"/>
                    <a:pt x="213" y="180"/>
                    <a:pt x="213" y="180"/>
                  </a:cubicBezTo>
                  <a:cubicBezTo>
                    <a:pt x="213" y="175"/>
                    <a:pt x="209" y="172"/>
                    <a:pt x="205" y="172"/>
                  </a:cubicBezTo>
                  <a:cubicBezTo>
                    <a:pt x="200" y="172"/>
                    <a:pt x="196" y="175"/>
                    <a:pt x="196" y="180"/>
                  </a:cubicBezTo>
                  <a:cubicBezTo>
                    <a:pt x="196" y="202"/>
                    <a:pt x="196" y="202"/>
                    <a:pt x="196" y="202"/>
                  </a:cubicBezTo>
                  <a:cubicBezTo>
                    <a:pt x="188" y="203"/>
                    <a:pt x="180" y="203"/>
                    <a:pt x="172" y="204"/>
                  </a:cubicBezTo>
                  <a:cubicBezTo>
                    <a:pt x="172" y="162"/>
                    <a:pt x="172" y="162"/>
                    <a:pt x="172" y="162"/>
                  </a:cubicBezTo>
                  <a:cubicBezTo>
                    <a:pt x="172" y="158"/>
                    <a:pt x="168" y="154"/>
                    <a:pt x="164" y="154"/>
                  </a:cubicBezTo>
                  <a:cubicBezTo>
                    <a:pt x="159" y="154"/>
                    <a:pt x="155" y="158"/>
                    <a:pt x="155" y="162"/>
                  </a:cubicBezTo>
                  <a:cubicBezTo>
                    <a:pt x="155" y="204"/>
                    <a:pt x="155" y="204"/>
                    <a:pt x="155" y="204"/>
                  </a:cubicBezTo>
                  <a:cubicBezTo>
                    <a:pt x="147" y="203"/>
                    <a:pt x="139" y="203"/>
                    <a:pt x="131" y="202"/>
                  </a:cubicBezTo>
                  <a:cubicBezTo>
                    <a:pt x="131" y="180"/>
                    <a:pt x="131" y="180"/>
                    <a:pt x="131" y="180"/>
                  </a:cubicBezTo>
                  <a:cubicBezTo>
                    <a:pt x="131" y="175"/>
                    <a:pt x="128" y="172"/>
                    <a:pt x="123" y="172"/>
                  </a:cubicBezTo>
                  <a:cubicBezTo>
                    <a:pt x="118" y="172"/>
                    <a:pt x="115" y="175"/>
                    <a:pt x="115" y="180"/>
                  </a:cubicBezTo>
                  <a:cubicBezTo>
                    <a:pt x="115" y="201"/>
                    <a:pt x="115" y="201"/>
                    <a:pt x="115" y="201"/>
                  </a:cubicBezTo>
                  <a:cubicBezTo>
                    <a:pt x="106" y="199"/>
                    <a:pt x="98" y="198"/>
                    <a:pt x="91" y="196"/>
                  </a:cubicBezTo>
                  <a:cubicBezTo>
                    <a:pt x="91" y="150"/>
                    <a:pt x="91" y="150"/>
                    <a:pt x="91" y="150"/>
                  </a:cubicBezTo>
                  <a:cubicBezTo>
                    <a:pt x="91" y="146"/>
                    <a:pt x="87" y="142"/>
                    <a:pt x="82" y="142"/>
                  </a:cubicBezTo>
                  <a:cubicBezTo>
                    <a:pt x="78" y="142"/>
                    <a:pt x="74" y="146"/>
                    <a:pt x="74" y="150"/>
                  </a:cubicBezTo>
                  <a:cubicBezTo>
                    <a:pt x="74" y="192"/>
                    <a:pt x="74" y="192"/>
                    <a:pt x="74" y="192"/>
                  </a:cubicBezTo>
                  <a:cubicBezTo>
                    <a:pt x="66" y="190"/>
                    <a:pt x="59" y="187"/>
                    <a:pt x="53" y="185"/>
                  </a:cubicBezTo>
                  <a:cubicBezTo>
                    <a:pt x="53" y="157"/>
                    <a:pt x="53" y="157"/>
                    <a:pt x="53" y="157"/>
                  </a:cubicBezTo>
                  <a:cubicBezTo>
                    <a:pt x="53" y="152"/>
                    <a:pt x="49" y="148"/>
                    <a:pt x="45" y="148"/>
                  </a:cubicBezTo>
                  <a:cubicBezTo>
                    <a:pt x="40" y="148"/>
                    <a:pt x="36" y="152"/>
                    <a:pt x="36" y="157"/>
                  </a:cubicBezTo>
                  <a:cubicBezTo>
                    <a:pt x="36" y="176"/>
                    <a:pt x="36" y="176"/>
                    <a:pt x="36" y="176"/>
                  </a:cubicBezTo>
                  <a:cubicBezTo>
                    <a:pt x="23" y="168"/>
                    <a:pt x="16" y="159"/>
                    <a:pt x="16" y="150"/>
                  </a:cubicBezTo>
                  <a:cubicBezTo>
                    <a:pt x="16" y="94"/>
                    <a:pt x="16" y="94"/>
                    <a:pt x="16" y="94"/>
                  </a:cubicBezTo>
                  <a:cubicBezTo>
                    <a:pt x="43" y="115"/>
                    <a:pt x="99" y="130"/>
                    <a:pt x="164" y="130"/>
                  </a:cubicBezTo>
                  <a:cubicBezTo>
                    <a:pt x="229" y="130"/>
                    <a:pt x="285" y="115"/>
                    <a:pt x="312" y="94"/>
                  </a:cubicBezTo>
                  <a:cubicBezTo>
                    <a:pt x="312" y="150"/>
                    <a:pt x="312" y="150"/>
                    <a:pt x="312" y="150"/>
                  </a:cubicBezTo>
                  <a:cubicBezTo>
                    <a:pt x="312" y="159"/>
                    <a:pt x="306" y="167"/>
                    <a:pt x="294" y="175"/>
                  </a:cubicBezTo>
                  <a:close/>
                  <a:moveTo>
                    <a:pt x="329" y="150"/>
                  </a:moveTo>
                  <a:cubicBezTo>
                    <a:pt x="329" y="99"/>
                    <a:pt x="329" y="99"/>
                    <a:pt x="329" y="99"/>
                  </a:cubicBezTo>
                  <a:cubicBezTo>
                    <a:pt x="343" y="111"/>
                    <a:pt x="364" y="121"/>
                    <a:pt x="390" y="128"/>
                  </a:cubicBezTo>
                  <a:cubicBezTo>
                    <a:pt x="390" y="193"/>
                    <a:pt x="390" y="193"/>
                    <a:pt x="390" y="193"/>
                  </a:cubicBezTo>
                  <a:cubicBezTo>
                    <a:pt x="353" y="183"/>
                    <a:pt x="329" y="167"/>
                    <a:pt x="329" y="150"/>
                  </a:cubicBezTo>
                  <a:close/>
                  <a:moveTo>
                    <a:pt x="427" y="200"/>
                  </a:moveTo>
                  <a:cubicBezTo>
                    <a:pt x="420" y="199"/>
                    <a:pt x="413" y="198"/>
                    <a:pt x="407" y="197"/>
                  </a:cubicBezTo>
                  <a:cubicBezTo>
                    <a:pt x="407" y="131"/>
                    <a:pt x="407" y="131"/>
                    <a:pt x="407" y="131"/>
                  </a:cubicBezTo>
                  <a:cubicBezTo>
                    <a:pt x="413" y="133"/>
                    <a:pt x="420" y="134"/>
                    <a:pt x="427" y="135"/>
                  </a:cubicBezTo>
                  <a:lnTo>
                    <a:pt x="427" y="200"/>
                  </a:lnTo>
                  <a:close/>
                  <a:moveTo>
                    <a:pt x="215" y="65"/>
                  </a:moveTo>
                  <a:cubicBezTo>
                    <a:pt x="215" y="76"/>
                    <a:pt x="192" y="85"/>
                    <a:pt x="164" y="85"/>
                  </a:cubicBezTo>
                  <a:cubicBezTo>
                    <a:pt x="136" y="85"/>
                    <a:pt x="113" y="76"/>
                    <a:pt x="113" y="65"/>
                  </a:cubicBezTo>
                  <a:cubicBezTo>
                    <a:pt x="113" y="54"/>
                    <a:pt x="136" y="45"/>
                    <a:pt x="164" y="45"/>
                  </a:cubicBezTo>
                  <a:cubicBezTo>
                    <a:pt x="192" y="45"/>
                    <a:pt x="215" y="54"/>
                    <a:pt x="215" y="6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8" name="Chart 54">
              <a:extLst>
                <a:ext uri="{FF2B5EF4-FFF2-40B4-BE49-F238E27FC236}">
                  <a16:creationId xmlns:a16="http://schemas.microsoft.com/office/drawing/2014/main" id="{D3C0796C-EB14-4118-A723-1C032960F67E}"/>
                </a:ext>
              </a:extLst>
            </p:cNvPr>
            <p:cNvGraphicFramePr/>
            <p:nvPr/>
          </p:nvGraphicFramePr>
          <p:xfrm>
            <a:off x="7251371" y="2426915"/>
            <a:ext cx="4306152" cy="635000"/>
          </p:xfrm>
          <a:graphic>
            <a:graphicData uri="http://schemas.openxmlformats.org/drawingml/2006/chart">
              <c:chart xmlns:c="http://schemas.openxmlformats.org/drawingml/2006/chart" xmlns:r="http://schemas.openxmlformats.org/officeDocument/2006/relationships" r:id="rId4"/>
            </a:graphicData>
          </a:graphic>
        </p:graphicFrame>
      </p:grpSp>
      <p:cxnSp>
        <p:nvCxnSpPr>
          <p:cNvPr id="32" name="Straight Connector 27">
            <a:extLst>
              <a:ext uri="{FF2B5EF4-FFF2-40B4-BE49-F238E27FC236}">
                <a16:creationId xmlns:a16="http://schemas.microsoft.com/office/drawing/2014/main" id="{8A76555C-D1A8-4670-9EEA-6A2C27C8024A}"/>
              </a:ext>
            </a:extLst>
          </p:cNvPr>
          <p:cNvCxnSpPr>
            <a:cxnSpLocks/>
          </p:cNvCxnSpPr>
          <p:nvPr/>
        </p:nvCxnSpPr>
        <p:spPr>
          <a:xfrm>
            <a:off x="6428502" y="1125538"/>
            <a:ext cx="0" cy="5183187"/>
          </a:xfrm>
          <a:prstGeom prst="line">
            <a:avLst/>
          </a:prstGeom>
          <a:ln w="44450" cap="rnd">
            <a:solidFill>
              <a:schemeClr val="bg2">
                <a:lumMod val="75000"/>
              </a:schemeClr>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upa 3">
            <a:extLst>
              <a:ext uri="{FF2B5EF4-FFF2-40B4-BE49-F238E27FC236}">
                <a16:creationId xmlns:a16="http://schemas.microsoft.com/office/drawing/2014/main" id="{4E2F8E0A-AF6D-4693-8DB9-41BCEE914213}"/>
              </a:ext>
            </a:extLst>
          </p:cNvPr>
          <p:cNvGrpSpPr/>
          <p:nvPr/>
        </p:nvGrpSpPr>
        <p:grpSpPr>
          <a:xfrm>
            <a:off x="6240016" y="1316668"/>
            <a:ext cx="5292429" cy="1396470"/>
            <a:chOff x="6756710" y="1528475"/>
            <a:chExt cx="5292429" cy="1396470"/>
          </a:xfrm>
        </p:grpSpPr>
        <p:sp>
          <p:nvSpPr>
            <p:cNvPr id="34" name="Para nawiasów 44">
              <a:extLst>
                <a:ext uri="{FF2B5EF4-FFF2-40B4-BE49-F238E27FC236}">
                  <a16:creationId xmlns:a16="http://schemas.microsoft.com/office/drawing/2014/main" id="{F54CDF07-1A33-485A-B70F-B5AE362A4975}"/>
                </a:ext>
              </a:extLst>
            </p:cNvPr>
            <p:cNvSpPr/>
            <p:nvPr/>
          </p:nvSpPr>
          <p:spPr>
            <a:xfrm>
              <a:off x="7527094" y="1528475"/>
              <a:ext cx="4522045" cy="1396470"/>
            </a:xfrm>
            <a:prstGeom prst="bracketPair">
              <a:avLst>
                <a:gd name="adj" fmla="val 0"/>
              </a:avLst>
            </a:prstGeom>
            <a:solidFill>
              <a:schemeClr val="bg2"/>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3AC2B">
                      <a:lumMod val="75000"/>
                    </a:srgbClr>
                  </a:solidFill>
                  <a:effectLst/>
                  <a:uLnTx/>
                  <a:uFillTx/>
                  <a:latin typeface="Calibri"/>
                  <a:ea typeface="+mn-ea"/>
                  <a:cs typeface="+mn-cs"/>
                </a:rPr>
                <a:t>Project status 1</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35" name="Owal 48">
              <a:extLst>
                <a:ext uri="{FF2B5EF4-FFF2-40B4-BE49-F238E27FC236}">
                  <a16:creationId xmlns:a16="http://schemas.microsoft.com/office/drawing/2014/main" id="{A7136EFF-9BE5-4202-8A48-A4C50558E742}"/>
                </a:ext>
              </a:extLst>
            </p:cNvPr>
            <p:cNvSpPr/>
            <p:nvPr/>
          </p:nvSpPr>
          <p:spPr>
            <a:xfrm>
              <a:off x="6756710" y="1725215"/>
              <a:ext cx="1002990" cy="1002990"/>
            </a:xfrm>
            <a:prstGeom prst="ellipse">
              <a:avLst/>
            </a:prstGeom>
            <a:solidFill>
              <a:schemeClr val="bg1"/>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 name="Grupa 4">
            <a:extLst>
              <a:ext uri="{FF2B5EF4-FFF2-40B4-BE49-F238E27FC236}">
                <a16:creationId xmlns:a16="http://schemas.microsoft.com/office/drawing/2014/main" id="{CD42DD98-82FD-40B9-81CE-F95672E49894}"/>
              </a:ext>
            </a:extLst>
          </p:cNvPr>
          <p:cNvGrpSpPr/>
          <p:nvPr/>
        </p:nvGrpSpPr>
        <p:grpSpPr>
          <a:xfrm>
            <a:off x="6240016" y="3022865"/>
            <a:ext cx="5292431" cy="1396470"/>
            <a:chOff x="6756710" y="3234672"/>
            <a:chExt cx="5292431" cy="1396470"/>
          </a:xfrm>
        </p:grpSpPr>
        <p:sp>
          <p:nvSpPr>
            <p:cNvPr id="37" name="Para nawiasów 46">
              <a:extLst>
                <a:ext uri="{FF2B5EF4-FFF2-40B4-BE49-F238E27FC236}">
                  <a16:creationId xmlns:a16="http://schemas.microsoft.com/office/drawing/2014/main" id="{11DE0952-19EF-4F16-8B78-2C08B6CB6F7F}"/>
                </a:ext>
              </a:extLst>
            </p:cNvPr>
            <p:cNvSpPr/>
            <p:nvPr/>
          </p:nvSpPr>
          <p:spPr>
            <a:xfrm>
              <a:off x="7527095" y="3234672"/>
              <a:ext cx="4522046" cy="1396470"/>
            </a:xfrm>
            <a:prstGeom prst="bracketPair">
              <a:avLst>
                <a:gd name="adj" fmla="val 0"/>
              </a:avLst>
            </a:prstGeom>
            <a:solidFill>
              <a:schemeClr val="bg2"/>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EF6252">
                      <a:lumMod val="75000"/>
                    </a:srgbClr>
                  </a:solidFill>
                  <a:effectLst/>
                  <a:uLnTx/>
                  <a:uFillTx/>
                  <a:latin typeface="Calibri"/>
                  <a:ea typeface="+mn-ea"/>
                  <a:cs typeface="+mn-cs"/>
                </a:rPr>
                <a:t>Project status 2</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38" name="Owal 49">
              <a:extLst>
                <a:ext uri="{FF2B5EF4-FFF2-40B4-BE49-F238E27FC236}">
                  <a16:creationId xmlns:a16="http://schemas.microsoft.com/office/drawing/2014/main" id="{63C59DE1-5216-4245-9B6A-9750CF5F25AC}"/>
                </a:ext>
              </a:extLst>
            </p:cNvPr>
            <p:cNvSpPr/>
            <p:nvPr/>
          </p:nvSpPr>
          <p:spPr>
            <a:xfrm>
              <a:off x="6756710" y="3425585"/>
              <a:ext cx="1002990" cy="1002990"/>
            </a:xfrm>
            <a:prstGeom prst="ellipse">
              <a:avLst/>
            </a:prstGeom>
            <a:solidFill>
              <a:schemeClr val="bg1"/>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 name="Grupa 5">
            <a:extLst>
              <a:ext uri="{FF2B5EF4-FFF2-40B4-BE49-F238E27FC236}">
                <a16:creationId xmlns:a16="http://schemas.microsoft.com/office/drawing/2014/main" id="{AEACACED-1420-494D-BA22-DF2E33F0E4B4}"/>
              </a:ext>
            </a:extLst>
          </p:cNvPr>
          <p:cNvGrpSpPr/>
          <p:nvPr/>
        </p:nvGrpSpPr>
        <p:grpSpPr>
          <a:xfrm>
            <a:off x="6240016" y="4729062"/>
            <a:ext cx="5292433" cy="1396470"/>
            <a:chOff x="6756710" y="4940869"/>
            <a:chExt cx="5292433" cy="1396470"/>
          </a:xfrm>
        </p:grpSpPr>
        <p:sp>
          <p:nvSpPr>
            <p:cNvPr id="40" name="Para nawiasów 47">
              <a:extLst>
                <a:ext uri="{FF2B5EF4-FFF2-40B4-BE49-F238E27FC236}">
                  <a16:creationId xmlns:a16="http://schemas.microsoft.com/office/drawing/2014/main" id="{4DE2C04A-290F-49B0-B5EF-D4FC87B03833}"/>
                </a:ext>
              </a:extLst>
            </p:cNvPr>
            <p:cNvSpPr/>
            <p:nvPr/>
          </p:nvSpPr>
          <p:spPr>
            <a:xfrm>
              <a:off x="7527095" y="4940869"/>
              <a:ext cx="4522048" cy="1396470"/>
            </a:xfrm>
            <a:prstGeom prst="bracketPair">
              <a:avLst>
                <a:gd name="adj" fmla="val 0"/>
              </a:avLst>
            </a:prstGeom>
            <a:solidFill>
              <a:schemeClr val="bg2"/>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756000" rIns="252000" rtlCol="0" anchor="ctr"/>
            <a:lstStyle/>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1790A6">
                      <a:lumMod val="75000"/>
                    </a:srgbClr>
                  </a:solidFill>
                  <a:effectLst/>
                  <a:uLnTx/>
                  <a:uFillTx/>
                  <a:latin typeface="Calibri"/>
                  <a:ea typeface="+mn-ea"/>
                  <a:cs typeface="+mn-cs"/>
                </a:rPr>
                <a:t>Project status 3</a:t>
              </a:r>
            </a:p>
            <a:p>
              <a:pPr marL="0" marR="0" lvl="0" indent="0" algn="l" defTabSz="1511300" rtl="0" eaLnBrk="1" fontAlgn="auto" latinLnBrk="0" hangingPunct="1">
                <a:lnSpc>
                  <a:spcPct val="90000"/>
                </a:lnSpc>
                <a:spcBef>
                  <a:spcPct val="0"/>
                </a:spcBef>
                <a:spcAft>
                  <a:spcPct val="350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Write your text here. Add your description of an item.</a:t>
              </a:r>
            </a:p>
          </p:txBody>
        </p:sp>
        <p:sp>
          <p:nvSpPr>
            <p:cNvPr id="41" name="Owal 50">
              <a:extLst>
                <a:ext uri="{FF2B5EF4-FFF2-40B4-BE49-F238E27FC236}">
                  <a16:creationId xmlns:a16="http://schemas.microsoft.com/office/drawing/2014/main" id="{43D59ED7-A715-4F7B-BFF5-92AE117740F5}"/>
                </a:ext>
              </a:extLst>
            </p:cNvPr>
            <p:cNvSpPr/>
            <p:nvPr/>
          </p:nvSpPr>
          <p:spPr>
            <a:xfrm>
              <a:off x="6756710" y="5141398"/>
              <a:ext cx="1002990" cy="1002990"/>
            </a:xfrm>
            <a:prstGeom prst="ellipse">
              <a:avLst/>
            </a:prstGeom>
            <a:solidFill>
              <a:schemeClr val="bg1"/>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44" name="Freeform 31">
            <a:extLst>
              <a:ext uri="{FF2B5EF4-FFF2-40B4-BE49-F238E27FC236}">
                <a16:creationId xmlns:a16="http://schemas.microsoft.com/office/drawing/2014/main" id="{9FC5E503-E235-4B97-B186-020A069CAA91}"/>
              </a:ext>
            </a:extLst>
          </p:cNvPr>
          <p:cNvSpPr>
            <a:spLocks noChangeAspect="1" noEditPoints="1"/>
          </p:cNvSpPr>
          <p:nvPr/>
        </p:nvSpPr>
        <p:spPr bwMode="auto">
          <a:xfrm>
            <a:off x="6485704" y="1687288"/>
            <a:ext cx="511614" cy="683910"/>
          </a:xfrm>
          <a:custGeom>
            <a:avLst/>
            <a:gdLst>
              <a:gd name="T0" fmla="*/ 184 w 209"/>
              <a:gd name="T1" fmla="*/ 61 h 279"/>
              <a:gd name="T2" fmla="*/ 147 w 209"/>
              <a:gd name="T3" fmla="*/ 184 h 279"/>
              <a:gd name="T4" fmla="*/ 24 w 209"/>
              <a:gd name="T5" fmla="*/ 147 h 279"/>
              <a:gd name="T6" fmla="*/ 61 w 209"/>
              <a:gd name="T7" fmla="*/ 24 h 279"/>
              <a:gd name="T8" fmla="*/ 184 w 209"/>
              <a:gd name="T9" fmla="*/ 61 h 279"/>
              <a:gd name="T10" fmla="*/ 75 w 209"/>
              <a:gd name="T11" fmla="*/ 51 h 279"/>
              <a:gd name="T12" fmla="*/ 50 w 209"/>
              <a:gd name="T13" fmla="*/ 133 h 279"/>
              <a:gd name="T14" fmla="*/ 133 w 209"/>
              <a:gd name="T15" fmla="*/ 158 h 279"/>
              <a:gd name="T16" fmla="*/ 157 w 209"/>
              <a:gd name="T17" fmla="*/ 75 h 279"/>
              <a:gd name="T18" fmla="*/ 75 w 209"/>
              <a:gd name="T19" fmla="*/ 51 h 279"/>
              <a:gd name="T20" fmla="*/ 108 w 209"/>
              <a:gd name="T21" fmla="*/ 61 h 279"/>
              <a:gd name="T22" fmla="*/ 84 w 209"/>
              <a:gd name="T23" fmla="*/ 66 h 279"/>
              <a:gd name="T24" fmla="*/ 63 w 209"/>
              <a:gd name="T25" fmla="*/ 116 h 279"/>
              <a:gd name="T26" fmla="*/ 140 w 209"/>
              <a:gd name="T27" fmla="*/ 209 h 279"/>
              <a:gd name="T28" fmla="*/ 172 w 209"/>
              <a:gd name="T29" fmla="*/ 267 h 279"/>
              <a:gd name="T30" fmla="*/ 196 w 209"/>
              <a:gd name="T31" fmla="*/ 275 h 279"/>
              <a:gd name="T32" fmla="*/ 204 w 209"/>
              <a:gd name="T33" fmla="*/ 250 h 279"/>
              <a:gd name="T34" fmla="*/ 173 w 209"/>
              <a:gd name="T35" fmla="*/ 19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79">
                <a:moveTo>
                  <a:pt x="184" y="61"/>
                </a:moveTo>
                <a:cubicBezTo>
                  <a:pt x="208" y="105"/>
                  <a:pt x="191" y="161"/>
                  <a:pt x="147" y="184"/>
                </a:cubicBezTo>
                <a:cubicBezTo>
                  <a:pt x="103" y="208"/>
                  <a:pt x="47" y="192"/>
                  <a:pt x="24" y="147"/>
                </a:cubicBezTo>
                <a:cubicBezTo>
                  <a:pt x="0" y="103"/>
                  <a:pt x="16" y="48"/>
                  <a:pt x="61" y="24"/>
                </a:cubicBezTo>
                <a:cubicBezTo>
                  <a:pt x="105" y="0"/>
                  <a:pt x="160" y="17"/>
                  <a:pt x="184" y="61"/>
                </a:cubicBezTo>
                <a:close/>
                <a:moveTo>
                  <a:pt x="75" y="51"/>
                </a:moveTo>
                <a:cubicBezTo>
                  <a:pt x="45" y="67"/>
                  <a:pt x="34" y="104"/>
                  <a:pt x="50" y="133"/>
                </a:cubicBezTo>
                <a:cubicBezTo>
                  <a:pt x="66" y="163"/>
                  <a:pt x="103" y="174"/>
                  <a:pt x="133" y="158"/>
                </a:cubicBezTo>
                <a:cubicBezTo>
                  <a:pt x="162" y="142"/>
                  <a:pt x="173" y="105"/>
                  <a:pt x="157" y="75"/>
                </a:cubicBezTo>
                <a:cubicBezTo>
                  <a:pt x="141" y="46"/>
                  <a:pt x="104" y="35"/>
                  <a:pt x="75" y="51"/>
                </a:cubicBezTo>
                <a:close/>
                <a:moveTo>
                  <a:pt x="108" y="61"/>
                </a:moveTo>
                <a:cubicBezTo>
                  <a:pt x="100" y="60"/>
                  <a:pt x="92" y="61"/>
                  <a:pt x="84" y="66"/>
                </a:cubicBezTo>
                <a:cubicBezTo>
                  <a:pt x="66" y="76"/>
                  <a:pt x="57" y="97"/>
                  <a:pt x="63" y="116"/>
                </a:cubicBezTo>
                <a:moveTo>
                  <a:pt x="140" y="209"/>
                </a:moveTo>
                <a:cubicBezTo>
                  <a:pt x="172" y="267"/>
                  <a:pt x="172" y="267"/>
                  <a:pt x="172" y="267"/>
                </a:cubicBezTo>
                <a:cubicBezTo>
                  <a:pt x="176" y="276"/>
                  <a:pt x="188" y="279"/>
                  <a:pt x="196" y="275"/>
                </a:cubicBezTo>
                <a:cubicBezTo>
                  <a:pt x="205" y="270"/>
                  <a:pt x="209" y="259"/>
                  <a:pt x="204" y="250"/>
                </a:cubicBezTo>
                <a:cubicBezTo>
                  <a:pt x="173" y="192"/>
                  <a:pt x="173" y="192"/>
                  <a:pt x="173" y="192"/>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5" name="Freeform 14">
            <a:extLst>
              <a:ext uri="{FF2B5EF4-FFF2-40B4-BE49-F238E27FC236}">
                <a16:creationId xmlns:a16="http://schemas.microsoft.com/office/drawing/2014/main" id="{CCCA16F8-F8BC-4F48-B699-C8DC871A09A7}"/>
              </a:ext>
            </a:extLst>
          </p:cNvPr>
          <p:cNvSpPr>
            <a:spLocks noChangeAspect="1" noEditPoints="1"/>
          </p:cNvSpPr>
          <p:nvPr/>
        </p:nvSpPr>
        <p:spPr bwMode="auto">
          <a:xfrm>
            <a:off x="6503134" y="3394819"/>
            <a:ext cx="476755" cy="640908"/>
          </a:xfrm>
          <a:custGeom>
            <a:avLst/>
            <a:gdLst>
              <a:gd name="T0" fmla="*/ 142 w 208"/>
              <a:gd name="T1" fmla="*/ 80 h 279"/>
              <a:gd name="T2" fmla="*/ 130 w 208"/>
              <a:gd name="T3" fmla="*/ 92 h 279"/>
              <a:gd name="T4" fmla="*/ 117 w 208"/>
              <a:gd name="T5" fmla="*/ 80 h 279"/>
              <a:gd name="T6" fmla="*/ 130 w 208"/>
              <a:gd name="T7" fmla="*/ 67 h 279"/>
              <a:gd name="T8" fmla="*/ 142 w 208"/>
              <a:gd name="T9" fmla="*/ 80 h 279"/>
              <a:gd name="T10" fmla="*/ 140 w 208"/>
              <a:gd name="T11" fmla="*/ 208 h 279"/>
              <a:gd name="T12" fmla="*/ 153 w 208"/>
              <a:gd name="T13" fmla="*/ 161 h 279"/>
              <a:gd name="T14" fmla="*/ 138 w 208"/>
              <a:gd name="T15" fmla="*/ 110 h 279"/>
              <a:gd name="T16" fmla="*/ 168 w 208"/>
              <a:gd name="T17" fmla="*/ 218 h 279"/>
              <a:gd name="T18" fmla="*/ 182 w 208"/>
              <a:gd name="T19" fmla="*/ 161 h 279"/>
              <a:gd name="T20" fmla="*/ 159 w 208"/>
              <a:gd name="T21" fmla="*/ 88 h 279"/>
              <a:gd name="T22" fmla="*/ 153 w 208"/>
              <a:gd name="T23" fmla="*/ 22 h 279"/>
              <a:gd name="T24" fmla="*/ 161 w 208"/>
              <a:gd name="T25" fmla="*/ 21 h 279"/>
              <a:gd name="T26" fmla="*/ 162 w 208"/>
              <a:gd name="T27" fmla="*/ 19 h 279"/>
              <a:gd name="T28" fmla="*/ 161 w 208"/>
              <a:gd name="T29" fmla="*/ 11 h 279"/>
              <a:gd name="T30" fmla="*/ 148 w 208"/>
              <a:gd name="T31" fmla="*/ 2 h 279"/>
              <a:gd name="T32" fmla="*/ 139 w 208"/>
              <a:gd name="T33" fmla="*/ 3 h 279"/>
              <a:gd name="T34" fmla="*/ 138 w 208"/>
              <a:gd name="T35" fmla="*/ 5 h 279"/>
              <a:gd name="T36" fmla="*/ 140 w 208"/>
              <a:gd name="T37" fmla="*/ 13 h 279"/>
              <a:gd name="T38" fmla="*/ 153 w 208"/>
              <a:gd name="T39" fmla="*/ 22 h 279"/>
              <a:gd name="T40" fmla="*/ 208 w 208"/>
              <a:gd name="T41" fmla="*/ 279 h 279"/>
              <a:gd name="T42" fmla="*/ 104 w 208"/>
              <a:gd name="T43" fmla="*/ 225 h 279"/>
              <a:gd name="T44" fmla="*/ 0 w 208"/>
              <a:gd name="T45" fmla="*/ 279 h 279"/>
              <a:gd name="T46" fmla="*/ 182 w 208"/>
              <a:gd name="T47" fmla="*/ 279 h 279"/>
              <a:gd name="T48" fmla="*/ 146 w 208"/>
              <a:gd name="T49" fmla="*/ 55 h 279"/>
              <a:gd name="T50" fmla="*/ 151 w 208"/>
              <a:gd name="T51" fmla="*/ 48 h 279"/>
              <a:gd name="T52" fmla="*/ 147 w 208"/>
              <a:gd name="T53" fmla="*/ 28 h 279"/>
              <a:gd name="T54" fmla="*/ 137 w 208"/>
              <a:gd name="T55" fmla="*/ 21 h 279"/>
              <a:gd name="T56" fmla="*/ 116 w 208"/>
              <a:gd name="T57" fmla="*/ 24 h 279"/>
              <a:gd name="T58" fmla="*/ 62 w 208"/>
              <a:gd name="T59" fmla="*/ 103 h 279"/>
              <a:gd name="T60" fmla="*/ 66 w 208"/>
              <a:gd name="T61" fmla="*/ 124 h 279"/>
              <a:gd name="T62" fmla="*/ 76 w 208"/>
              <a:gd name="T63" fmla="*/ 131 h 279"/>
              <a:gd name="T64" fmla="*/ 97 w 208"/>
              <a:gd name="T65" fmla="*/ 127 h 279"/>
              <a:gd name="T66" fmla="*/ 112 w 208"/>
              <a:gd name="T67" fmla="*/ 105 h 279"/>
              <a:gd name="T68" fmla="*/ 71 w 208"/>
              <a:gd name="T69" fmla="*/ 154 h 279"/>
              <a:gd name="T70" fmla="*/ 79 w 208"/>
              <a:gd name="T71" fmla="*/ 153 h 279"/>
              <a:gd name="T72" fmla="*/ 80 w 208"/>
              <a:gd name="T73" fmla="*/ 151 h 279"/>
              <a:gd name="T74" fmla="*/ 78 w 208"/>
              <a:gd name="T75" fmla="*/ 143 h 279"/>
              <a:gd name="T76" fmla="*/ 53 w 208"/>
              <a:gd name="T77" fmla="*/ 126 h 279"/>
              <a:gd name="T78" fmla="*/ 45 w 208"/>
              <a:gd name="T79" fmla="*/ 128 h 279"/>
              <a:gd name="T80" fmla="*/ 44 w 208"/>
              <a:gd name="T81" fmla="*/ 129 h 279"/>
              <a:gd name="T82" fmla="*/ 46 w 208"/>
              <a:gd name="T83" fmla="*/ 138 h 279"/>
              <a:gd name="T84" fmla="*/ 71 w 208"/>
              <a:gd name="T85" fmla="*/ 154 h 279"/>
              <a:gd name="T86" fmla="*/ 38 w 208"/>
              <a:gd name="T87" fmla="*/ 206 h 279"/>
              <a:gd name="T88" fmla="*/ 120 w 208"/>
              <a:gd name="T89" fmla="*/ 206 h 279"/>
              <a:gd name="T90" fmla="*/ 26 w 208"/>
              <a:gd name="T91" fmla="*/ 190 h 279"/>
              <a:gd name="T92" fmla="*/ 132 w 208"/>
              <a:gd name="T93" fmla="*/ 19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79">
                <a:moveTo>
                  <a:pt x="142" y="80"/>
                </a:moveTo>
                <a:cubicBezTo>
                  <a:pt x="142" y="87"/>
                  <a:pt x="136" y="92"/>
                  <a:pt x="130" y="92"/>
                </a:cubicBezTo>
                <a:cubicBezTo>
                  <a:pt x="123" y="92"/>
                  <a:pt x="117" y="87"/>
                  <a:pt x="117" y="80"/>
                </a:cubicBezTo>
                <a:cubicBezTo>
                  <a:pt x="117" y="73"/>
                  <a:pt x="123" y="67"/>
                  <a:pt x="130" y="67"/>
                </a:cubicBezTo>
                <a:cubicBezTo>
                  <a:pt x="136" y="67"/>
                  <a:pt x="142" y="73"/>
                  <a:pt x="142" y="80"/>
                </a:cubicBezTo>
                <a:close/>
                <a:moveTo>
                  <a:pt x="140" y="208"/>
                </a:moveTo>
                <a:cubicBezTo>
                  <a:pt x="148" y="194"/>
                  <a:pt x="153" y="178"/>
                  <a:pt x="153" y="161"/>
                </a:cubicBezTo>
                <a:cubicBezTo>
                  <a:pt x="153" y="142"/>
                  <a:pt x="147" y="124"/>
                  <a:pt x="138" y="110"/>
                </a:cubicBezTo>
                <a:moveTo>
                  <a:pt x="168" y="218"/>
                </a:moveTo>
                <a:cubicBezTo>
                  <a:pt x="177" y="201"/>
                  <a:pt x="182" y="181"/>
                  <a:pt x="182" y="161"/>
                </a:cubicBezTo>
                <a:cubicBezTo>
                  <a:pt x="182" y="133"/>
                  <a:pt x="174" y="108"/>
                  <a:pt x="159" y="88"/>
                </a:cubicBezTo>
                <a:moveTo>
                  <a:pt x="153" y="22"/>
                </a:moveTo>
                <a:cubicBezTo>
                  <a:pt x="155" y="24"/>
                  <a:pt x="159" y="23"/>
                  <a:pt x="161" y="21"/>
                </a:cubicBezTo>
                <a:cubicBezTo>
                  <a:pt x="162" y="19"/>
                  <a:pt x="162" y="19"/>
                  <a:pt x="162" y="19"/>
                </a:cubicBezTo>
                <a:cubicBezTo>
                  <a:pt x="164" y="16"/>
                  <a:pt x="163" y="13"/>
                  <a:pt x="161" y="11"/>
                </a:cubicBezTo>
                <a:cubicBezTo>
                  <a:pt x="148" y="2"/>
                  <a:pt x="148" y="2"/>
                  <a:pt x="148" y="2"/>
                </a:cubicBezTo>
                <a:cubicBezTo>
                  <a:pt x="145" y="0"/>
                  <a:pt x="141" y="1"/>
                  <a:pt x="139" y="3"/>
                </a:cubicBezTo>
                <a:cubicBezTo>
                  <a:pt x="138" y="5"/>
                  <a:pt x="138" y="5"/>
                  <a:pt x="138" y="5"/>
                </a:cubicBezTo>
                <a:cubicBezTo>
                  <a:pt x="136" y="8"/>
                  <a:pt x="137" y="11"/>
                  <a:pt x="140" y="13"/>
                </a:cubicBezTo>
                <a:lnTo>
                  <a:pt x="153" y="22"/>
                </a:lnTo>
                <a:close/>
                <a:moveTo>
                  <a:pt x="208" y="279"/>
                </a:moveTo>
                <a:cubicBezTo>
                  <a:pt x="187" y="246"/>
                  <a:pt x="148" y="225"/>
                  <a:pt x="104" y="225"/>
                </a:cubicBezTo>
                <a:cubicBezTo>
                  <a:pt x="60" y="225"/>
                  <a:pt x="21" y="246"/>
                  <a:pt x="0" y="279"/>
                </a:cubicBezTo>
                <a:cubicBezTo>
                  <a:pt x="182" y="279"/>
                  <a:pt x="182" y="279"/>
                  <a:pt x="182" y="279"/>
                </a:cubicBezTo>
                <a:moveTo>
                  <a:pt x="146" y="55"/>
                </a:moveTo>
                <a:cubicBezTo>
                  <a:pt x="151" y="48"/>
                  <a:pt x="151" y="48"/>
                  <a:pt x="151" y="48"/>
                </a:cubicBezTo>
                <a:cubicBezTo>
                  <a:pt x="156" y="42"/>
                  <a:pt x="154" y="32"/>
                  <a:pt x="147" y="28"/>
                </a:cubicBezTo>
                <a:cubicBezTo>
                  <a:pt x="137" y="21"/>
                  <a:pt x="137" y="21"/>
                  <a:pt x="137" y="21"/>
                </a:cubicBezTo>
                <a:cubicBezTo>
                  <a:pt x="130" y="16"/>
                  <a:pt x="121" y="18"/>
                  <a:pt x="116" y="24"/>
                </a:cubicBezTo>
                <a:cubicBezTo>
                  <a:pt x="62" y="103"/>
                  <a:pt x="62" y="103"/>
                  <a:pt x="62" y="103"/>
                </a:cubicBezTo>
                <a:cubicBezTo>
                  <a:pt x="57" y="110"/>
                  <a:pt x="59" y="119"/>
                  <a:pt x="66" y="124"/>
                </a:cubicBezTo>
                <a:cubicBezTo>
                  <a:pt x="76" y="131"/>
                  <a:pt x="76" y="131"/>
                  <a:pt x="76" y="131"/>
                </a:cubicBezTo>
                <a:cubicBezTo>
                  <a:pt x="83" y="135"/>
                  <a:pt x="92" y="134"/>
                  <a:pt x="97" y="127"/>
                </a:cubicBezTo>
                <a:cubicBezTo>
                  <a:pt x="112" y="105"/>
                  <a:pt x="112" y="105"/>
                  <a:pt x="112" y="105"/>
                </a:cubicBezTo>
                <a:moveTo>
                  <a:pt x="71" y="154"/>
                </a:moveTo>
                <a:cubicBezTo>
                  <a:pt x="73" y="156"/>
                  <a:pt x="77" y="155"/>
                  <a:pt x="79" y="153"/>
                </a:cubicBezTo>
                <a:cubicBezTo>
                  <a:pt x="80" y="151"/>
                  <a:pt x="80" y="151"/>
                  <a:pt x="80" y="151"/>
                </a:cubicBezTo>
                <a:cubicBezTo>
                  <a:pt x="82" y="148"/>
                  <a:pt x="81" y="145"/>
                  <a:pt x="78" y="143"/>
                </a:cubicBezTo>
                <a:cubicBezTo>
                  <a:pt x="53" y="126"/>
                  <a:pt x="53" y="126"/>
                  <a:pt x="53" y="126"/>
                </a:cubicBezTo>
                <a:cubicBezTo>
                  <a:pt x="51" y="124"/>
                  <a:pt x="47" y="125"/>
                  <a:pt x="45" y="128"/>
                </a:cubicBezTo>
                <a:cubicBezTo>
                  <a:pt x="44" y="129"/>
                  <a:pt x="44" y="129"/>
                  <a:pt x="44" y="129"/>
                </a:cubicBezTo>
                <a:cubicBezTo>
                  <a:pt x="42" y="132"/>
                  <a:pt x="43" y="136"/>
                  <a:pt x="46" y="138"/>
                </a:cubicBezTo>
                <a:lnTo>
                  <a:pt x="71" y="154"/>
                </a:lnTo>
                <a:close/>
                <a:moveTo>
                  <a:pt x="38" y="206"/>
                </a:moveTo>
                <a:cubicBezTo>
                  <a:pt x="120" y="206"/>
                  <a:pt x="120" y="206"/>
                  <a:pt x="120" y="206"/>
                </a:cubicBezTo>
                <a:moveTo>
                  <a:pt x="26" y="190"/>
                </a:moveTo>
                <a:cubicBezTo>
                  <a:pt x="132" y="190"/>
                  <a:pt x="132" y="190"/>
                  <a:pt x="132" y="190"/>
                </a:cubicBezTo>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6" name="Freeform 29">
            <a:extLst>
              <a:ext uri="{FF2B5EF4-FFF2-40B4-BE49-F238E27FC236}">
                <a16:creationId xmlns:a16="http://schemas.microsoft.com/office/drawing/2014/main" id="{7484B70F-5E96-45BD-A11F-60CEC89FD3AF}"/>
              </a:ext>
            </a:extLst>
          </p:cNvPr>
          <p:cNvSpPr>
            <a:spLocks noChangeAspect="1" noEditPoints="1"/>
          </p:cNvSpPr>
          <p:nvPr/>
        </p:nvSpPr>
        <p:spPr bwMode="auto">
          <a:xfrm>
            <a:off x="6380606" y="5190210"/>
            <a:ext cx="721811" cy="481752"/>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5400"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25" name="Group 33">
            <a:extLst>
              <a:ext uri="{FF2B5EF4-FFF2-40B4-BE49-F238E27FC236}">
                <a16:creationId xmlns:a16="http://schemas.microsoft.com/office/drawing/2014/main" id="{C38CE678-34BF-4EB9-8B70-8E0E89763DF9}"/>
              </a:ext>
            </a:extLst>
          </p:cNvPr>
          <p:cNvGrpSpPr/>
          <p:nvPr/>
        </p:nvGrpSpPr>
        <p:grpSpPr>
          <a:xfrm flipH="1">
            <a:off x="7970635" y="253243"/>
            <a:ext cx="4221365" cy="465514"/>
            <a:chOff x="0" y="1412875"/>
            <a:chExt cx="6456317" cy="857806"/>
          </a:xfrm>
        </p:grpSpPr>
        <p:sp>
          <p:nvSpPr>
            <p:cNvPr id="26" name="Freeform: Shape 34">
              <a:extLst>
                <a:ext uri="{FF2B5EF4-FFF2-40B4-BE49-F238E27FC236}">
                  <a16:creationId xmlns:a16="http://schemas.microsoft.com/office/drawing/2014/main" id="{CB171B88-AEE3-49B7-9507-D9EDC2AB01A4}"/>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Freeform: Shape 35">
              <a:extLst>
                <a:ext uri="{FF2B5EF4-FFF2-40B4-BE49-F238E27FC236}">
                  <a16:creationId xmlns:a16="http://schemas.microsoft.com/office/drawing/2014/main" id="{2D87202E-3296-4B7A-8F81-8C96F2201122}"/>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This chart is Data-Driven Excel Chart</a:t>
              </a:r>
            </a:p>
          </p:txBody>
        </p:sp>
      </p:grpSp>
      <p:sp>
        <p:nvSpPr>
          <p:cNvPr id="9" name="TextBox 8">
            <a:extLst>
              <a:ext uri="{FF2B5EF4-FFF2-40B4-BE49-F238E27FC236}">
                <a16:creationId xmlns:a16="http://schemas.microsoft.com/office/drawing/2014/main" id="{83117B2E-C1B3-45CB-9925-135F82212AEF}"/>
              </a:ext>
            </a:extLst>
          </p:cNvPr>
          <p:cNvSpPr txBox="1"/>
          <p:nvPr/>
        </p:nvSpPr>
        <p:spPr>
          <a:xfrm rot="16200000">
            <a:off x="5930877" y="1184300"/>
            <a:ext cx="540050" cy="359409"/>
          </a:xfrm>
          <a:prstGeom prst="rect">
            <a:avLst/>
          </a:prstGeom>
          <a:noFill/>
        </p:spPr>
        <p:txBody>
          <a:bodyPr wrap="square" lIns="0" tIns="0" rIns="0" bIns="0" rtlCol="0" anchor="b">
            <a:noAutofit/>
          </a:bodyPr>
          <a:lstStyle/>
          <a:p>
            <a:pPr algn="r"/>
            <a:r>
              <a:rPr lang="en-US" sz="1600" b="1" dirty="0">
                <a:solidFill>
                  <a:schemeClr val="bg2">
                    <a:lumMod val="75000"/>
                  </a:schemeClr>
                </a:solidFill>
              </a:rPr>
              <a:t>100%</a:t>
            </a:r>
          </a:p>
        </p:txBody>
      </p:sp>
    </p:spTree>
    <p:extLst>
      <p:ext uri="{BB962C8B-B14F-4D97-AF65-F5344CB8AC3E}">
        <p14:creationId xmlns:p14="http://schemas.microsoft.com/office/powerpoint/2010/main" val="113370205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Prostokąt 81">
            <a:extLst>
              <a:ext uri="{FF2B5EF4-FFF2-40B4-BE49-F238E27FC236}">
                <a16:creationId xmlns:a16="http://schemas.microsoft.com/office/drawing/2014/main" id="{C95E2FAC-AA80-488F-AB91-A3071E862130}"/>
              </a:ext>
            </a:extLst>
          </p:cNvPr>
          <p:cNvSpPr/>
          <p:nvPr/>
        </p:nvSpPr>
        <p:spPr>
          <a:xfrm>
            <a:off x="0" y="0"/>
            <a:ext cx="12192000" cy="6381328"/>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3" name="Grupa 82">
            <a:extLst>
              <a:ext uri="{FF2B5EF4-FFF2-40B4-BE49-F238E27FC236}">
                <a16:creationId xmlns:a16="http://schemas.microsoft.com/office/drawing/2014/main" id="{8ECE2E52-E4D9-45E5-9E27-67447603ADF1}"/>
              </a:ext>
            </a:extLst>
          </p:cNvPr>
          <p:cNvGrpSpPr/>
          <p:nvPr/>
        </p:nvGrpSpPr>
        <p:grpSpPr>
          <a:xfrm>
            <a:off x="7500498" y="342876"/>
            <a:ext cx="3815202" cy="5821078"/>
            <a:chOff x="3849688" y="-3175"/>
            <a:chExt cx="4498975" cy="6864350"/>
          </a:xfrm>
        </p:grpSpPr>
        <p:sp>
          <p:nvSpPr>
            <p:cNvPr id="84" name="Freeform 97">
              <a:extLst>
                <a:ext uri="{FF2B5EF4-FFF2-40B4-BE49-F238E27FC236}">
                  <a16:creationId xmlns:a16="http://schemas.microsoft.com/office/drawing/2014/main" id="{B15061C6-9149-4A0B-ADEA-7D9723CD14D9}"/>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98">
              <a:extLst>
                <a:ext uri="{FF2B5EF4-FFF2-40B4-BE49-F238E27FC236}">
                  <a16:creationId xmlns:a16="http://schemas.microsoft.com/office/drawing/2014/main" id="{C0F1F58F-B26D-4C61-8C3C-B450640510DF}"/>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99">
              <a:extLst>
                <a:ext uri="{FF2B5EF4-FFF2-40B4-BE49-F238E27FC236}">
                  <a16:creationId xmlns:a16="http://schemas.microsoft.com/office/drawing/2014/main" id="{C4144B78-6BB6-4E7F-9A12-841F3BCD7D56}"/>
                </a:ext>
              </a:extLst>
            </p:cNvPr>
            <p:cNvSpPr>
              <a:spLocks noEditPoints="1"/>
            </p:cNvSpPr>
            <p:nvPr/>
          </p:nvSpPr>
          <p:spPr bwMode="auto">
            <a:xfrm>
              <a:off x="5657851" y="-3175"/>
              <a:ext cx="2425700" cy="6451600"/>
            </a:xfrm>
            <a:custGeom>
              <a:avLst/>
              <a:gdLst>
                <a:gd name="T0" fmla="*/ 1033 w 1528"/>
                <a:gd name="T1" fmla="*/ 1182 h 4064"/>
                <a:gd name="T2" fmla="*/ 541 w 1528"/>
                <a:gd name="T3" fmla="*/ 1263 h 4064"/>
                <a:gd name="T4" fmla="*/ 0 w 1528"/>
                <a:gd name="T5" fmla="*/ 648 h 4064"/>
                <a:gd name="T6" fmla="*/ 1033 w 1528"/>
                <a:gd name="T7" fmla="*/ 1182 h 4064"/>
                <a:gd name="T8" fmla="*/ 421 w 1528"/>
                <a:gd name="T9" fmla="*/ 0 h 4064"/>
                <a:gd name="T10" fmla="*/ 1033 w 1528"/>
                <a:gd name="T11" fmla="*/ 1182 h 4064"/>
                <a:gd name="T12" fmla="*/ 1528 w 1528"/>
                <a:gd name="T13" fmla="*/ 1111 h 4064"/>
                <a:gd name="T14" fmla="*/ 421 w 1528"/>
                <a:gd name="T15" fmla="*/ 0 h 4064"/>
                <a:gd name="T16" fmla="*/ 1500 w 1528"/>
                <a:gd name="T17" fmla="*/ 2010 h 4064"/>
                <a:gd name="T18" fmla="*/ 1093 w 1528"/>
                <a:gd name="T19" fmla="*/ 2100 h 4064"/>
                <a:gd name="T20" fmla="*/ 959 w 1528"/>
                <a:gd name="T21" fmla="*/ 3153 h 4064"/>
                <a:gd name="T22" fmla="*/ 1500 w 1528"/>
                <a:gd name="T23" fmla="*/ 2010 h 4064"/>
                <a:gd name="T24" fmla="*/ 195 w 1528"/>
                <a:gd name="T25" fmla="*/ 3082 h 4064"/>
                <a:gd name="T26" fmla="*/ 502 w 1528"/>
                <a:gd name="T27" fmla="*/ 1865 h 4064"/>
                <a:gd name="T28" fmla="*/ 71 w 1528"/>
                <a:gd name="T29" fmla="*/ 2420 h 4064"/>
                <a:gd name="T30" fmla="*/ 195 w 1528"/>
                <a:gd name="T31" fmla="*/ 3082 h 4064"/>
                <a:gd name="T32" fmla="*/ 469 w 1528"/>
                <a:gd name="T33" fmla="*/ 3843 h 4064"/>
                <a:gd name="T34" fmla="*/ 195 w 1528"/>
                <a:gd name="T35" fmla="*/ 3082 h 4064"/>
                <a:gd name="T36" fmla="*/ 106 w 1528"/>
                <a:gd name="T37" fmla="*/ 4064 h 4064"/>
                <a:gd name="T38" fmla="*/ 469 w 1528"/>
                <a:gd name="T39" fmla="*/ 3843 h 4064"/>
                <a:gd name="T40" fmla="*/ 1093 w 1528"/>
                <a:gd name="T41" fmla="*/ 2100 h 4064"/>
                <a:gd name="T42" fmla="*/ 1033 w 1528"/>
                <a:gd name="T43" fmla="*/ 1182 h 4064"/>
                <a:gd name="T44" fmla="*/ 502 w 1528"/>
                <a:gd name="T45" fmla="*/ 1865 h 4064"/>
                <a:gd name="T46" fmla="*/ 1093 w 1528"/>
                <a:gd name="T47" fmla="*/ 2100 h 4064"/>
                <a:gd name="T48" fmla="*/ 750 w 1528"/>
                <a:gd name="T49" fmla="*/ 3268 h 4064"/>
                <a:gd name="T50" fmla="*/ 699 w 1528"/>
                <a:gd name="T51" fmla="*/ 3777 h 4064"/>
                <a:gd name="T52" fmla="*/ 1033 w 1528"/>
                <a:gd name="T53" fmla="*/ 3361 h 4064"/>
                <a:gd name="T54" fmla="*/ 750 w 1528"/>
                <a:gd name="T55" fmla="*/ 3268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8" h="4064">
                  <a:moveTo>
                    <a:pt x="1033" y="1182"/>
                  </a:moveTo>
                  <a:lnTo>
                    <a:pt x="541" y="1263"/>
                  </a:lnTo>
                  <a:lnTo>
                    <a:pt x="0" y="648"/>
                  </a:lnTo>
                  <a:lnTo>
                    <a:pt x="1033" y="1182"/>
                  </a:lnTo>
                  <a:close/>
                  <a:moveTo>
                    <a:pt x="421" y="0"/>
                  </a:moveTo>
                  <a:lnTo>
                    <a:pt x="1033" y="1182"/>
                  </a:lnTo>
                  <a:lnTo>
                    <a:pt x="1528" y="1111"/>
                  </a:lnTo>
                  <a:lnTo>
                    <a:pt x="421" y="0"/>
                  </a:lnTo>
                  <a:close/>
                  <a:moveTo>
                    <a:pt x="1500" y="2010"/>
                  </a:moveTo>
                  <a:lnTo>
                    <a:pt x="1093" y="2100"/>
                  </a:lnTo>
                  <a:lnTo>
                    <a:pt x="959" y="3153"/>
                  </a:lnTo>
                  <a:lnTo>
                    <a:pt x="1500" y="2010"/>
                  </a:lnTo>
                  <a:close/>
                  <a:moveTo>
                    <a:pt x="195" y="3082"/>
                  </a:moveTo>
                  <a:lnTo>
                    <a:pt x="502" y="1865"/>
                  </a:lnTo>
                  <a:lnTo>
                    <a:pt x="71" y="2420"/>
                  </a:lnTo>
                  <a:lnTo>
                    <a:pt x="195" y="3082"/>
                  </a:lnTo>
                  <a:close/>
                  <a:moveTo>
                    <a:pt x="469" y="3843"/>
                  </a:moveTo>
                  <a:lnTo>
                    <a:pt x="195" y="3082"/>
                  </a:lnTo>
                  <a:lnTo>
                    <a:pt x="106" y="4064"/>
                  </a:lnTo>
                  <a:lnTo>
                    <a:pt x="469" y="3843"/>
                  </a:lnTo>
                  <a:close/>
                  <a:moveTo>
                    <a:pt x="1093" y="2100"/>
                  </a:moveTo>
                  <a:lnTo>
                    <a:pt x="1033" y="1182"/>
                  </a:lnTo>
                  <a:lnTo>
                    <a:pt x="502" y="1865"/>
                  </a:lnTo>
                  <a:lnTo>
                    <a:pt x="1093" y="2100"/>
                  </a:lnTo>
                  <a:close/>
                  <a:moveTo>
                    <a:pt x="750" y="3268"/>
                  </a:moveTo>
                  <a:lnTo>
                    <a:pt x="699" y="3777"/>
                  </a:lnTo>
                  <a:lnTo>
                    <a:pt x="1033" y="3361"/>
                  </a:lnTo>
                  <a:lnTo>
                    <a:pt x="750" y="3268"/>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00">
              <a:extLst>
                <a:ext uri="{FF2B5EF4-FFF2-40B4-BE49-F238E27FC236}">
                  <a16:creationId xmlns:a16="http://schemas.microsoft.com/office/drawing/2014/main" id="{DFC5BADA-D6B5-4899-8FC4-40CAF3D6B18E}"/>
                </a:ext>
              </a:extLst>
            </p:cNvPr>
            <p:cNvSpPr>
              <a:spLocks noEditPoints="1"/>
            </p:cNvSpPr>
            <p:nvPr/>
          </p:nvSpPr>
          <p:spPr bwMode="auto">
            <a:xfrm>
              <a:off x="3849688" y="-3175"/>
              <a:ext cx="4498975" cy="6864350"/>
            </a:xfrm>
            <a:custGeom>
              <a:avLst/>
              <a:gdLst>
                <a:gd name="T0" fmla="*/ 1139 w 2834"/>
                <a:gd name="T1" fmla="*/ 648 h 4324"/>
                <a:gd name="T2" fmla="*/ 0 w 2834"/>
                <a:gd name="T3" fmla="*/ 1575 h 4324"/>
                <a:gd name="T4" fmla="*/ 707 w 2834"/>
                <a:gd name="T5" fmla="*/ 368 h 4324"/>
                <a:gd name="T6" fmla="*/ 1139 w 2834"/>
                <a:gd name="T7" fmla="*/ 648 h 4324"/>
                <a:gd name="T8" fmla="*/ 339 w 2834"/>
                <a:gd name="T9" fmla="*/ 2509 h 4324"/>
                <a:gd name="T10" fmla="*/ 727 w 2834"/>
                <a:gd name="T11" fmla="*/ 1440 h 4324"/>
                <a:gd name="T12" fmla="*/ 0 w 2834"/>
                <a:gd name="T13" fmla="*/ 1575 h 4324"/>
                <a:gd name="T14" fmla="*/ 339 w 2834"/>
                <a:gd name="T15" fmla="*/ 2509 h 4324"/>
                <a:gd name="T16" fmla="*/ 727 w 2834"/>
                <a:gd name="T17" fmla="*/ 1440 h 4324"/>
                <a:gd name="T18" fmla="*/ 753 w 2834"/>
                <a:gd name="T19" fmla="*/ 2760 h 4324"/>
                <a:gd name="T20" fmla="*/ 1210 w 2834"/>
                <a:gd name="T21" fmla="*/ 2420 h 4324"/>
                <a:gd name="T22" fmla="*/ 727 w 2834"/>
                <a:gd name="T23" fmla="*/ 1440 h 4324"/>
                <a:gd name="T24" fmla="*/ 2172 w 2834"/>
                <a:gd name="T25" fmla="*/ 1182 h 4324"/>
                <a:gd name="T26" fmla="*/ 2834 w 2834"/>
                <a:gd name="T27" fmla="*/ 1323 h 4324"/>
                <a:gd name="T28" fmla="*/ 2667 w 2834"/>
                <a:gd name="T29" fmla="*/ 1111 h 4324"/>
                <a:gd name="T30" fmla="*/ 2172 w 2834"/>
                <a:gd name="T31" fmla="*/ 1182 h 4324"/>
                <a:gd name="T32" fmla="*/ 1560 w 2834"/>
                <a:gd name="T33" fmla="*/ 0 h 4324"/>
                <a:gd name="T34" fmla="*/ 1139 w 2834"/>
                <a:gd name="T35" fmla="*/ 648 h 4324"/>
                <a:gd name="T36" fmla="*/ 2172 w 2834"/>
                <a:gd name="T37" fmla="*/ 1182 h 4324"/>
                <a:gd name="T38" fmla="*/ 1560 w 2834"/>
                <a:gd name="T39" fmla="*/ 0 h 4324"/>
                <a:gd name="T40" fmla="*/ 1210 w 2834"/>
                <a:gd name="T41" fmla="*/ 2420 h 4324"/>
                <a:gd name="T42" fmla="*/ 2172 w 2834"/>
                <a:gd name="T43" fmla="*/ 1182 h 4324"/>
                <a:gd name="T44" fmla="*/ 1680 w 2834"/>
                <a:gd name="T45" fmla="*/ 1263 h 4324"/>
                <a:gd name="T46" fmla="*/ 1210 w 2834"/>
                <a:gd name="T47" fmla="*/ 2420 h 4324"/>
                <a:gd name="T48" fmla="*/ 2172 w 2834"/>
                <a:gd name="T49" fmla="*/ 3361 h 4324"/>
                <a:gd name="T50" fmla="*/ 1641 w 2834"/>
                <a:gd name="T51" fmla="*/ 1865 h 4324"/>
                <a:gd name="T52" fmla="*/ 1334 w 2834"/>
                <a:gd name="T53" fmla="*/ 3082 h 4324"/>
                <a:gd name="T54" fmla="*/ 2172 w 2834"/>
                <a:gd name="T55" fmla="*/ 3361 h 4324"/>
                <a:gd name="T56" fmla="*/ 753 w 2834"/>
                <a:gd name="T57" fmla="*/ 2760 h 4324"/>
                <a:gd name="T58" fmla="*/ 1245 w 2834"/>
                <a:gd name="T59" fmla="*/ 4064 h 4324"/>
                <a:gd name="T60" fmla="*/ 1334 w 2834"/>
                <a:gd name="T61" fmla="*/ 3082 h 4324"/>
                <a:gd name="T62" fmla="*/ 753 w 2834"/>
                <a:gd name="T63" fmla="*/ 2760 h 4324"/>
                <a:gd name="T64" fmla="*/ 1783 w 2834"/>
                <a:gd name="T65" fmla="*/ 4324 h 4324"/>
                <a:gd name="T66" fmla="*/ 1832 w 2834"/>
                <a:gd name="T67" fmla="*/ 3843 h 4324"/>
                <a:gd name="T68" fmla="*/ 1889 w 2834"/>
                <a:gd name="T69" fmla="*/ 3268 h 4324"/>
                <a:gd name="T70" fmla="*/ 1608 w 2834"/>
                <a:gd name="T71" fmla="*/ 3843 h 4324"/>
                <a:gd name="T72" fmla="*/ 1783 w 2834"/>
                <a:gd name="T73" fmla="*/ 4324 h 4324"/>
                <a:gd name="T74" fmla="*/ 1680 w 2834"/>
                <a:gd name="T75" fmla="*/ 1263 h 4324"/>
                <a:gd name="T76" fmla="*/ 1139 w 2834"/>
                <a:gd name="T77" fmla="*/ 648 h 4324"/>
                <a:gd name="T78" fmla="*/ 727 w 2834"/>
                <a:gd name="T79" fmla="*/ 1440 h 4324"/>
                <a:gd name="T80" fmla="*/ 1680 w 2834"/>
                <a:gd name="T81" fmla="*/ 1263 h 4324"/>
                <a:gd name="T82" fmla="*/ 2639 w 2834"/>
                <a:gd name="T83" fmla="*/ 2010 h 4324"/>
                <a:gd name="T84" fmla="*/ 2597 w 2834"/>
                <a:gd name="T85" fmla="*/ 1630 h 4324"/>
                <a:gd name="T86" fmla="*/ 2232 w 2834"/>
                <a:gd name="T87" fmla="*/ 2100 h 4324"/>
                <a:gd name="T88" fmla="*/ 2639 w 2834"/>
                <a:gd name="T89" fmla="*/ 2010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4" h="4324">
                  <a:moveTo>
                    <a:pt x="1139" y="648"/>
                  </a:moveTo>
                  <a:lnTo>
                    <a:pt x="0" y="1575"/>
                  </a:lnTo>
                  <a:lnTo>
                    <a:pt x="707" y="368"/>
                  </a:lnTo>
                  <a:lnTo>
                    <a:pt x="1139" y="648"/>
                  </a:lnTo>
                  <a:close/>
                  <a:moveTo>
                    <a:pt x="339" y="2509"/>
                  </a:moveTo>
                  <a:lnTo>
                    <a:pt x="727" y="1440"/>
                  </a:lnTo>
                  <a:lnTo>
                    <a:pt x="0" y="1575"/>
                  </a:lnTo>
                  <a:lnTo>
                    <a:pt x="339" y="2509"/>
                  </a:lnTo>
                  <a:close/>
                  <a:moveTo>
                    <a:pt x="727" y="1440"/>
                  </a:moveTo>
                  <a:lnTo>
                    <a:pt x="753" y="2760"/>
                  </a:lnTo>
                  <a:lnTo>
                    <a:pt x="1210" y="2420"/>
                  </a:lnTo>
                  <a:lnTo>
                    <a:pt x="727" y="1440"/>
                  </a:lnTo>
                  <a:close/>
                  <a:moveTo>
                    <a:pt x="2172" y="1182"/>
                  </a:moveTo>
                  <a:lnTo>
                    <a:pt x="2834" y="1323"/>
                  </a:lnTo>
                  <a:lnTo>
                    <a:pt x="2667" y="1111"/>
                  </a:lnTo>
                  <a:lnTo>
                    <a:pt x="2172" y="1182"/>
                  </a:lnTo>
                  <a:close/>
                  <a:moveTo>
                    <a:pt x="1560" y="0"/>
                  </a:moveTo>
                  <a:lnTo>
                    <a:pt x="1139" y="648"/>
                  </a:lnTo>
                  <a:lnTo>
                    <a:pt x="2172" y="1182"/>
                  </a:lnTo>
                  <a:lnTo>
                    <a:pt x="1560" y="0"/>
                  </a:lnTo>
                  <a:close/>
                  <a:moveTo>
                    <a:pt x="1210" y="2420"/>
                  </a:moveTo>
                  <a:lnTo>
                    <a:pt x="2172" y="1182"/>
                  </a:lnTo>
                  <a:lnTo>
                    <a:pt x="1680" y="1263"/>
                  </a:lnTo>
                  <a:lnTo>
                    <a:pt x="1210" y="2420"/>
                  </a:lnTo>
                  <a:close/>
                  <a:moveTo>
                    <a:pt x="2172" y="3361"/>
                  </a:moveTo>
                  <a:lnTo>
                    <a:pt x="1641" y="1865"/>
                  </a:lnTo>
                  <a:lnTo>
                    <a:pt x="1334" y="3082"/>
                  </a:lnTo>
                  <a:lnTo>
                    <a:pt x="2172" y="3361"/>
                  </a:lnTo>
                  <a:close/>
                  <a:moveTo>
                    <a:pt x="753" y="2760"/>
                  </a:moveTo>
                  <a:lnTo>
                    <a:pt x="1245" y="4064"/>
                  </a:lnTo>
                  <a:lnTo>
                    <a:pt x="1334" y="3082"/>
                  </a:lnTo>
                  <a:lnTo>
                    <a:pt x="753" y="2760"/>
                  </a:lnTo>
                  <a:close/>
                  <a:moveTo>
                    <a:pt x="1783" y="4324"/>
                  </a:moveTo>
                  <a:lnTo>
                    <a:pt x="1832" y="3843"/>
                  </a:lnTo>
                  <a:lnTo>
                    <a:pt x="1889" y="3268"/>
                  </a:lnTo>
                  <a:lnTo>
                    <a:pt x="1608" y="3843"/>
                  </a:lnTo>
                  <a:lnTo>
                    <a:pt x="1783" y="4324"/>
                  </a:lnTo>
                  <a:close/>
                  <a:moveTo>
                    <a:pt x="1680" y="1263"/>
                  </a:moveTo>
                  <a:lnTo>
                    <a:pt x="1139" y="648"/>
                  </a:lnTo>
                  <a:lnTo>
                    <a:pt x="727" y="1440"/>
                  </a:lnTo>
                  <a:lnTo>
                    <a:pt x="1680" y="1263"/>
                  </a:lnTo>
                  <a:close/>
                  <a:moveTo>
                    <a:pt x="2639" y="2010"/>
                  </a:moveTo>
                  <a:lnTo>
                    <a:pt x="2597" y="1630"/>
                  </a:lnTo>
                  <a:lnTo>
                    <a:pt x="2232" y="2100"/>
                  </a:lnTo>
                  <a:lnTo>
                    <a:pt x="2639" y="20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8" name="Chart 7">
            <a:extLst>
              <a:ext uri="{FF2B5EF4-FFF2-40B4-BE49-F238E27FC236}">
                <a16:creationId xmlns:a16="http://schemas.microsoft.com/office/drawing/2014/main" id="{EF2CCAC4-2864-49DE-B9B1-2718A752DDD7}"/>
              </a:ext>
            </a:extLst>
          </p:cNvPr>
          <p:cNvGraphicFramePr/>
          <p:nvPr/>
        </p:nvGraphicFramePr>
        <p:xfrm>
          <a:off x="-270070" y="190500"/>
          <a:ext cx="12728770" cy="6337300"/>
        </p:xfrm>
        <a:graphic>
          <a:graphicData uri="http://schemas.openxmlformats.org/drawingml/2006/chart">
            <c:chart xmlns:c="http://schemas.openxmlformats.org/drawingml/2006/chart" xmlns:r="http://schemas.openxmlformats.org/officeDocument/2006/relationships" r:id="rId2"/>
          </a:graphicData>
        </a:graphic>
      </p:graphicFrame>
      <p:sp>
        <p:nvSpPr>
          <p:cNvPr id="101" name="Tytuł 100"/>
          <p:cNvSpPr>
            <a:spLocks noGrp="1"/>
          </p:cNvSpPr>
          <p:nvPr>
            <p:ph type="title"/>
          </p:nvPr>
        </p:nvSpPr>
        <p:spPr>
          <a:xfrm>
            <a:off x="623889" y="-762700"/>
            <a:ext cx="10947022" cy="730331"/>
          </a:xfrm>
        </p:spPr>
        <p:txBody>
          <a:bodyPr>
            <a:noAutofit/>
          </a:bodyPr>
          <a:lstStyle/>
          <a:p>
            <a:r>
              <a:rPr lang="en-US" sz="2800" dirty="0"/>
              <a:t>Iceberg Hidden Underwater Level Status Infographics Data-driven Chart</a:t>
            </a:r>
          </a:p>
        </p:txBody>
      </p:sp>
      <p:grpSp>
        <p:nvGrpSpPr>
          <p:cNvPr id="28" name="Grupa 27">
            <a:extLst>
              <a:ext uri="{FF2B5EF4-FFF2-40B4-BE49-F238E27FC236}">
                <a16:creationId xmlns:a16="http://schemas.microsoft.com/office/drawing/2014/main" id="{9F3EF8B6-3639-4A0A-B520-5E2C21968566}"/>
              </a:ext>
            </a:extLst>
          </p:cNvPr>
          <p:cNvGrpSpPr/>
          <p:nvPr/>
        </p:nvGrpSpPr>
        <p:grpSpPr>
          <a:xfrm flipH="1">
            <a:off x="1298438" y="735484"/>
            <a:ext cx="5008437" cy="678621"/>
            <a:chOff x="2060128" y="1871246"/>
            <a:chExt cx="8071736" cy="1093690"/>
          </a:xfrm>
        </p:grpSpPr>
        <p:sp>
          <p:nvSpPr>
            <p:cNvPr id="29" name="Dowolny kształt: kształt 5">
              <a:extLst>
                <a:ext uri="{FF2B5EF4-FFF2-40B4-BE49-F238E27FC236}">
                  <a16:creationId xmlns:a16="http://schemas.microsoft.com/office/drawing/2014/main" id="{EBC4EC02-0E58-4CA5-8D8B-7E24A72E7146}"/>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0" name="Owal 6">
              <a:extLst>
                <a:ext uri="{FF2B5EF4-FFF2-40B4-BE49-F238E27FC236}">
                  <a16:creationId xmlns:a16="http://schemas.microsoft.com/office/drawing/2014/main" id="{4CC30BBA-3A09-4C1E-8CDF-BC0DF098A357}"/>
                </a:ext>
              </a:extLst>
            </p:cNvPr>
            <p:cNvSpPr/>
            <p:nvPr/>
          </p:nvSpPr>
          <p:spPr>
            <a:xfrm>
              <a:off x="2060128" y="1871248"/>
              <a:ext cx="1093684" cy="1093688"/>
            </a:xfrm>
            <a:prstGeom prst="ellipse">
              <a:avLst/>
            </a:prstGeom>
            <a:solidFill>
              <a:schemeClr val="accent4"/>
            </a:solidFill>
            <a:ln w="101600">
              <a:solidFill>
                <a:schemeClr val="accent4">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5</a:t>
              </a:r>
            </a:p>
          </p:txBody>
        </p:sp>
        <p:sp>
          <p:nvSpPr>
            <p:cNvPr id="31" name="Prostokąt 30">
              <a:extLst>
                <a:ext uri="{FF2B5EF4-FFF2-40B4-BE49-F238E27FC236}">
                  <a16:creationId xmlns:a16="http://schemas.microsoft.com/office/drawing/2014/main" id="{CEB7C554-AED1-442C-B571-5AABE02B03FF}"/>
                </a:ext>
              </a:extLst>
            </p:cNvPr>
            <p:cNvSpPr/>
            <p:nvPr/>
          </p:nvSpPr>
          <p:spPr>
            <a:xfrm>
              <a:off x="10070519" y="1871246"/>
              <a:ext cx="61345" cy="10936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0" name="Grupa 39">
            <a:extLst>
              <a:ext uri="{FF2B5EF4-FFF2-40B4-BE49-F238E27FC236}">
                <a16:creationId xmlns:a16="http://schemas.microsoft.com/office/drawing/2014/main" id="{06A878EE-E6C4-42FE-BC50-1E594082C969}"/>
              </a:ext>
            </a:extLst>
          </p:cNvPr>
          <p:cNvGrpSpPr/>
          <p:nvPr/>
        </p:nvGrpSpPr>
        <p:grpSpPr>
          <a:xfrm flipH="1">
            <a:off x="1304338" y="3599239"/>
            <a:ext cx="5008437" cy="678622"/>
            <a:chOff x="2060128" y="1871244"/>
            <a:chExt cx="8071736" cy="1093693"/>
          </a:xfrm>
        </p:grpSpPr>
        <p:sp>
          <p:nvSpPr>
            <p:cNvPr id="42" name="Dowolny kształt: kształt 5">
              <a:extLst>
                <a:ext uri="{FF2B5EF4-FFF2-40B4-BE49-F238E27FC236}">
                  <a16:creationId xmlns:a16="http://schemas.microsoft.com/office/drawing/2014/main" id="{FFF1CDA8-DB54-4066-996D-C4B370763553}"/>
                </a:ext>
              </a:extLst>
            </p:cNvPr>
            <p:cNvSpPr/>
            <p:nvPr/>
          </p:nvSpPr>
          <p:spPr>
            <a:xfrm>
              <a:off x="2606969" y="1871244"/>
              <a:ext cx="7463501" cy="1093691"/>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43" name="Owal 6">
              <a:extLst>
                <a:ext uri="{FF2B5EF4-FFF2-40B4-BE49-F238E27FC236}">
                  <a16:creationId xmlns:a16="http://schemas.microsoft.com/office/drawing/2014/main" id="{07CBA455-3C0A-47C3-9E7A-A8DC6248CCFE}"/>
                </a:ext>
              </a:extLst>
            </p:cNvPr>
            <p:cNvSpPr/>
            <p:nvPr/>
          </p:nvSpPr>
          <p:spPr>
            <a:xfrm>
              <a:off x="2060128" y="1871248"/>
              <a:ext cx="1093684" cy="1093689"/>
            </a:xfrm>
            <a:prstGeom prst="ellipse">
              <a:avLst/>
            </a:prstGeom>
            <a:solidFill>
              <a:schemeClr val="accent2"/>
            </a:solidFill>
            <a:ln w="101600">
              <a:solidFill>
                <a:schemeClr val="accent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2</a:t>
              </a:r>
            </a:p>
          </p:txBody>
        </p:sp>
        <p:sp>
          <p:nvSpPr>
            <p:cNvPr id="44" name="Prostokąt 43">
              <a:extLst>
                <a:ext uri="{FF2B5EF4-FFF2-40B4-BE49-F238E27FC236}">
                  <a16:creationId xmlns:a16="http://schemas.microsoft.com/office/drawing/2014/main" id="{2C117EBF-2D6A-422C-9041-648305B8222C}"/>
                </a:ext>
              </a:extLst>
            </p:cNvPr>
            <p:cNvSpPr/>
            <p:nvPr/>
          </p:nvSpPr>
          <p:spPr>
            <a:xfrm>
              <a:off x="10070519" y="1871246"/>
              <a:ext cx="61345" cy="10936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6" name="Grupa 45">
            <a:extLst>
              <a:ext uri="{FF2B5EF4-FFF2-40B4-BE49-F238E27FC236}">
                <a16:creationId xmlns:a16="http://schemas.microsoft.com/office/drawing/2014/main" id="{4CAC932D-F8D4-443B-8F53-9BCC404C0D62}"/>
              </a:ext>
            </a:extLst>
          </p:cNvPr>
          <p:cNvGrpSpPr/>
          <p:nvPr/>
        </p:nvGrpSpPr>
        <p:grpSpPr>
          <a:xfrm flipH="1">
            <a:off x="1304338" y="4553825"/>
            <a:ext cx="5008437" cy="678621"/>
            <a:chOff x="2060128" y="1871246"/>
            <a:chExt cx="8071736" cy="1093690"/>
          </a:xfrm>
        </p:grpSpPr>
        <p:sp>
          <p:nvSpPr>
            <p:cNvPr id="48" name="Dowolny kształt: kształt 5">
              <a:extLst>
                <a:ext uri="{FF2B5EF4-FFF2-40B4-BE49-F238E27FC236}">
                  <a16:creationId xmlns:a16="http://schemas.microsoft.com/office/drawing/2014/main" id="{1BB08857-5D8B-4A24-A73C-4AF31562DBF9}"/>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a:spcBef>
                  <a:spcPts val="1000"/>
                </a:spcBef>
                <a:buClr>
                  <a:srgbClr val="85096A"/>
                </a:buClr>
              </a:pPr>
              <a:r>
                <a:rPr lang="en-US" sz="2400" dirty="0">
                  <a:solidFill>
                    <a:schemeClr val="tx1"/>
                  </a:solidFill>
                </a:rPr>
                <a:t>Put your text here</a:t>
              </a:r>
            </a:p>
          </p:txBody>
        </p:sp>
        <p:sp>
          <p:nvSpPr>
            <p:cNvPr id="49" name="Owal 6">
              <a:extLst>
                <a:ext uri="{FF2B5EF4-FFF2-40B4-BE49-F238E27FC236}">
                  <a16:creationId xmlns:a16="http://schemas.microsoft.com/office/drawing/2014/main" id="{A17E5EC3-EEB3-4567-90C7-8069913FB049}"/>
                </a:ext>
              </a:extLst>
            </p:cNvPr>
            <p:cNvSpPr/>
            <p:nvPr/>
          </p:nvSpPr>
          <p:spPr>
            <a:xfrm>
              <a:off x="2060128" y="1871248"/>
              <a:ext cx="1093684" cy="1093688"/>
            </a:xfrm>
            <a:prstGeom prst="ellipse">
              <a:avLst/>
            </a:prstGeom>
            <a:solidFill>
              <a:schemeClr val="tx2"/>
            </a:solidFill>
            <a:ln w="101600">
              <a:solidFill>
                <a:schemeClr val="tx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1</a:t>
              </a:r>
            </a:p>
          </p:txBody>
        </p:sp>
        <p:sp>
          <p:nvSpPr>
            <p:cNvPr id="50" name="Prostokąt 49">
              <a:extLst>
                <a:ext uri="{FF2B5EF4-FFF2-40B4-BE49-F238E27FC236}">
                  <a16:creationId xmlns:a16="http://schemas.microsoft.com/office/drawing/2014/main" id="{46295C35-8426-4C22-8B64-AA00A7294DF1}"/>
                </a:ext>
              </a:extLst>
            </p:cNvPr>
            <p:cNvSpPr/>
            <p:nvPr/>
          </p:nvSpPr>
          <p:spPr>
            <a:xfrm>
              <a:off x="10070519" y="1871246"/>
              <a:ext cx="61345" cy="10936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2" name="Grupa 31">
            <a:extLst>
              <a:ext uri="{FF2B5EF4-FFF2-40B4-BE49-F238E27FC236}">
                <a16:creationId xmlns:a16="http://schemas.microsoft.com/office/drawing/2014/main" id="{1C83CA02-550F-475C-A323-E1B4F602B10B}"/>
              </a:ext>
            </a:extLst>
          </p:cNvPr>
          <p:cNvGrpSpPr/>
          <p:nvPr/>
        </p:nvGrpSpPr>
        <p:grpSpPr>
          <a:xfrm flipH="1">
            <a:off x="1304338" y="2644654"/>
            <a:ext cx="5008437" cy="678621"/>
            <a:chOff x="2060128" y="1871246"/>
            <a:chExt cx="8071736" cy="1093690"/>
          </a:xfrm>
        </p:grpSpPr>
        <p:sp>
          <p:nvSpPr>
            <p:cNvPr id="34" name="Dowolny kształt: kształt 5">
              <a:extLst>
                <a:ext uri="{FF2B5EF4-FFF2-40B4-BE49-F238E27FC236}">
                  <a16:creationId xmlns:a16="http://schemas.microsoft.com/office/drawing/2014/main" id="{97542971-D79E-4675-ADB3-8DF30DB03C58}"/>
                </a:ext>
              </a:extLst>
            </p:cNvPr>
            <p:cNvSpPr/>
            <p:nvPr/>
          </p:nvSpPr>
          <p:spPr>
            <a:xfrm>
              <a:off x="2606969" y="1871246"/>
              <a:ext cx="7463501"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5" name="Owal 6">
              <a:extLst>
                <a:ext uri="{FF2B5EF4-FFF2-40B4-BE49-F238E27FC236}">
                  <a16:creationId xmlns:a16="http://schemas.microsoft.com/office/drawing/2014/main" id="{FF537EA8-EE11-496F-B092-FA10D917D2DA}"/>
                </a:ext>
              </a:extLst>
            </p:cNvPr>
            <p:cNvSpPr/>
            <p:nvPr/>
          </p:nvSpPr>
          <p:spPr>
            <a:xfrm>
              <a:off x="2060128" y="1871248"/>
              <a:ext cx="1093684" cy="1093688"/>
            </a:xfrm>
            <a:prstGeom prst="ellipse">
              <a:avLst/>
            </a:prstGeom>
            <a:solidFill>
              <a:schemeClr val="accent6"/>
            </a:solidFill>
            <a:ln w="101600">
              <a:solidFill>
                <a:schemeClr val="accent6">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3</a:t>
              </a:r>
            </a:p>
          </p:txBody>
        </p:sp>
        <p:sp>
          <p:nvSpPr>
            <p:cNvPr id="37" name="Prostokąt 36">
              <a:extLst>
                <a:ext uri="{FF2B5EF4-FFF2-40B4-BE49-F238E27FC236}">
                  <a16:creationId xmlns:a16="http://schemas.microsoft.com/office/drawing/2014/main" id="{87DCCDE2-B51A-4E79-9441-1932AF61B857}"/>
                </a:ext>
              </a:extLst>
            </p:cNvPr>
            <p:cNvSpPr/>
            <p:nvPr/>
          </p:nvSpPr>
          <p:spPr>
            <a:xfrm>
              <a:off x="10070519" y="1871246"/>
              <a:ext cx="61345" cy="10936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496E5A1-0C91-49EA-8B60-526C6D715744}"/>
              </a:ext>
            </a:extLst>
          </p:cNvPr>
          <p:cNvGrpSpPr/>
          <p:nvPr/>
        </p:nvGrpSpPr>
        <p:grpSpPr>
          <a:xfrm>
            <a:off x="1304348" y="1690069"/>
            <a:ext cx="5008427" cy="678621"/>
            <a:chOff x="1919536" y="3017820"/>
            <a:chExt cx="4495795" cy="609156"/>
          </a:xfrm>
        </p:grpSpPr>
        <p:sp>
          <p:nvSpPr>
            <p:cNvPr id="24" name="Dowolny kształt: kształt 5">
              <a:extLst>
                <a:ext uri="{FF2B5EF4-FFF2-40B4-BE49-F238E27FC236}">
                  <a16:creationId xmlns:a16="http://schemas.microsoft.com/office/drawing/2014/main" id="{3930CAF1-FAC3-4605-B211-B7AB3219EA3F}"/>
                </a:ext>
              </a:extLst>
            </p:cNvPr>
            <p:cNvSpPr/>
            <p:nvPr/>
          </p:nvSpPr>
          <p:spPr>
            <a:xfrm flipH="1">
              <a:off x="1953722" y="3017820"/>
              <a:ext cx="4157029" cy="609156"/>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25" name="Owal 6">
              <a:extLst>
                <a:ext uri="{FF2B5EF4-FFF2-40B4-BE49-F238E27FC236}">
                  <a16:creationId xmlns:a16="http://schemas.microsoft.com/office/drawing/2014/main" id="{0051458F-A62C-4183-8166-7DF2350FA507}"/>
                </a:ext>
              </a:extLst>
            </p:cNvPr>
            <p:cNvSpPr/>
            <p:nvPr/>
          </p:nvSpPr>
          <p:spPr>
            <a:xfrm flipH="1">
              <a:off x="5806170" y="3017821"/>
              <a:ext cx="609161" cy="609155"/>
            </a:xfrm>
            <a:prstGeom prst="ellipse">
              <a:avLst/>
            </a:prstGeom>
            <a:solidFill>
              <a:schemeClr val="accent3">
                <a:lumMod val="75000"/>
              </a:schemeClr>
            </a:solidFill>
            <a:ln w="101600">
              <a:solidFill>
                <a:schemeClr val="accent3">
                  <a:lumMod val="75000"/>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4</a:t>
              </a:r>
            </a:p>
          </p:txBody>
        </p:sp>
        <p:sp>
          <p:nvSpPr>
            <p:cNvPr id="26" name="Prostokąt 25">
              <a:extLst>
                <a:ext uri="{FF2B5EF4-FFF2-40B4-BE49-F238E27FC236}">
                  <a16:creationId xmlns:a16="http://schemas.microsoft.com/office/drawing/2014/main" id="{D75A79EB-6457-4102-8C2B-DF2B400E9BD4}"/>
                </a:ext>
              </a:extLst>
            </p:cNvPr>
            <p:cNvSpPr/>
            <p:nvPr/>
          </p:nvSpPr>
          <p:spPr>
            <a:xfrm flipH="1">
              <a:off x="1919536" y="3017821"/>
              <a:ext cx="34168" cy="60915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3" name="Group 33">
            <a:extLst>
              <a:ext uri="{FF2B5EF4-FFF2-40B4-BE49-F238E27FC236}">
                <a16:creationId xmlns:a16="http://schemas.microsoft.com/office/drawing/2014/main" id="{19323B08-E57F-4726-9E6F-2BEA1B3F8C61}"/>
              </a:ext>
            </a:extLst>
          </p:cNvPr>
          <p:cNvGrpSpPr/>
          <p:nvPr/>
        </p:nvGrpSpPr>
        <p:grpSpPr>
          <a:xfrm flipH="1">
            <a:off x="7970632" y="6166338"/>
            <a:ext cx="4221365" cy="425080"/>
            <a:chOff x="0" y="1412875"/>
            <a:chExt cx="6456317" cy="857806"/>
          </a:xfrm>
        </p:grpSpPr>
        <p:sp>
          <p:nvSpPr>
            <p:cNvPr id="36" name="Freeform: Shape 34">
              <a:extLst>
                <a:ext uri="{FF2B5EF4-FFF2-40B4-BE49-F238E27FC236}">
                  <a16:creationId xmlns:a16="http://schemas.microsoft.com/office/drawing/2014/main" id="{C87B96F5-18C5-450F-8E30-BA754B8AE36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38" name="Freeform: Shape 35">
              <a:extLst>
                <a:ext uri="{FF2B5EF4-FFF2-40B4-BE49-F238E27FC236}">
                  <a16:creationId xmlns:a16="http://schemas.microsoft.com/office/drawing/2014/main" id="{3CC2784A-F5D9-4C29-B961-5A79B97B5CB9}"/>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2" name="Group 1">
            <a:extLst>
              <a:ext uri="{FF2B5EF4-FFF2-40B4-BE49-F238E27FC236}">
                <a16:creationId xmlns:a16="http://schemas.microsoft.com/office/drawing/2014/main" id="{4F479325-1E68-442C-AC20-087C58CC5A11}"/>
              </a:ext>
            </a:extLst>
          </p:cNvPr>
          <p:cNvGrpSpPr/>
          <p:nvPr/>
        </p:nvGrpSpPr>
        <p:grpSpPr>
          <a:xfrm>
            <a:off x="11601719" y="774020"/>
            <a:ext cx="369332" cy="5186587"/>
            <a:chOff x="11638012" y="396013"/>
            <a:chExt cx="369332" cy="5186587"/>
          </a:xfrm>
        </p:grpSpPr>
        <p:cxnSp>
          <p:nvCxnSpPr>
            <p:cNvPr id="7" name="Straight Arrow Connector 6">
              <a:extLst>
                <a:ext uri="{FF2B5EF4-FFF2-40B4-BE49-F238E27FC236}">
                  <a16:creationId xmlns:a16="http://schemas.microsoft.com/office/drawing/2014/main" id="{47AB8344-99B8-4BD8-9943-DB09C2CA78CB}"/>
                </a:ext>
              </a:extLst>
            </p:cNvPr>
            <p:cNvCxnSpPr>
              <a:cxnSpLocks/>
            </p:cNvCxnSpPr>
            <p:nvPr/>
          </p:nvCxnSpPr>
          <p:spPr>
            <a:xfrm>
              <a:off x="11822678" y="396013"/>
              <a:ext cx="0" cy="5186587"/>
            </a:xfrm>
            <a:prstGeom prst="straightConnector1">
              <a:avLst/>
            </a:prstGeom>
            <a:ln w="38100" cap="rnd">
              <a:solidFill>
                <a:srgbClr val="007635"/>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950EC8D4-A81A-4223-85C7-837E1C0AB86D}"/>
                </a:ext>
              </a:extLst>
            </p:cNvPr>
            <p:cNvSpPr/>
            <p:nvPr/>
          </p:nvSpPr>
          <p:spPr>
            <a:xfrm rot="16200000">
              <a:off x="9998938" y="2804640"/>
              <a:ext cx="3647480" cy="369332"/>
            </a:xfrm>
            <a:prstGeom prst="rect">
              <a:avLst/>
            </a:prstGeom>
            <a:solidFill>
              <a:srgbClr val="008E40"/>
            </a:solidFill>
          </p:spPr>
          <p:txBody>
            <a:bodyPr wrap="square">
              <a:spAutoFit/>
            </a:bodyPr>
            <a:lstStyle/>
            <a:p>
              <a:pPr algn="ctr"/>
              <a:r>
                <a:rPr lang="en-US" dirty="0">
                  <a:solidFill>
                    <a:schemeClr val="bg1"/>
                  </a:solidFill>
                </a:rPr>
                <a:t>Water level adjusts to Chart value</a:t>
              </a:r>
            </a:p>
          </p:txBody>
        </p:sp>
      </p:grpSp>
    </p:spTree>
    <p:extLst>
      <p:ext uri="{BB962C8B-B14F-4D97-AF65-F5344CB8AC3E}">
        <p14:creationId xmlns:p14="http://schemas.microsoft.com/office/powerpoint/2010/main" val="135656443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Data &amp; Concepts Graphics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KPI List Diagrams – Key Data Charts </a:t>
            </a:r>
          </a:p>
        </p:txBody>
      </p:sp>
    </p:spTree>
    <p:extLst>
      <p:ext uri="{BB962C8B-B14F-4D97-AF65-F5344CB8AC3E}">
        <p14:creationId xmlns:p14="http://schemas.microsoft.com/office/powerpoint/2010/main" val="193101617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rostokąt 24"/>
          <p:cNvSpPr/>
          <p:nvPr/>
        </p:nvSpPr>
        <p:spPr>
          <a:xfrm>
            <a:off x="1524000" y="1573642"/>
            <a:ext cx="9144000" cy="3722059"/>
          </a:xfrm>
          <a:prstGeom prst="rect">
            <a:avLst/>
          </a:prstGeom>
          <a:solidFill>
            <a:schemeClr val="bg2">
              <a:lumMod val="90000"/>
              <a:alpha val="72941"/>
            </a:schemeClr>
          </a:solidFill>
        </p:spPr>
        <p:txBody>
          <a:bodyPr tIns="144000">
            <a:normAutofit/>
          </a:bodyPr>
          <a:lstStyle/>
          <a:p>
            <a:pPr indent="180975">
              <a:spcBef>
                <a:spcPct val="20000"/>
              </a:spcBef>
              <a:buClr>
                <a:schemeClr val="accent5"/>
              </a:buClr>
            </a:pPr>
            <a:endParaRPr lang="en-US" sz="2400" dirty="0">
              <a:solidFill>
                <a:schemeClr val="accent2"/>
              </a:solidFill>
            </a:endParaRPr>
          </a:p>
        </p:txBody>
      </p:sp>
      <p:sp>
        <p:nvSpPr>
          <p:cNvPr id="2" name="Tytuł 1"/>
          <p:cNvSpPr>
            <a:spLocks noGrp="1"/>
          </p:cNvSpPr>
          <p:nvPr>
            <p:ph type="title"/>
          </p:nvPr>
        </p:nvSpPr>
        <p:spPr/>
        <p:txBody>
          <a:bodyPr>
            <a:normAutofit/>
          </a:bodyPr>
          <a:lstStyle/>
          <a:p>
            <a:r>
              <a:rPr lang="en-US" dirty="0"/>
              <a:t>2 Dimension Square Ribbon Matrix</a:t>
            </a:r>
          </a:p>
        </p:txBody>
      </p:sp>
      <p:sp>
        <p:nvSpPr>
          <p:cNvPr id="29" name="pole tekstowe 28"/>
          <p:cNvSpPr txBox="1"/>
          <p:nvPr/>
        </p:nvSpPr>
        <p:spPr>
          <a:xfrm>
            <a:off x="8184233" y="5805926"/>
            <a:ext cx="2600570" cy="461665"/>
          </a:xfrm>
          <a:prstGeom prst="rect">
            <a:avLst/>
          </a:prstGeom>
          <a:noFill/>
        </p:spPr>
        <p:txBody>
          <a:bodyPr wrap="square" rtlCol="0">
            <a:spAutoFit/>
          </a:bodyPr>
          <a:lstStyle/>
          <a:p>
            <a:pPr algn="ctr"/>
            <a:r>
              <a:rPr lang="en-US" sz="2400" b="1" dirty="0"/>
              <a:t>Dimension B</a:t>
            </a:r>
          </a:p>
        </p:txBody>
      </p:sp>
      <p:sp>
        <p:nvSpPr>
          <p:cNvPr id="30" name="pole tekstowe 29"/>
          <p:cNvSpPr txBox="1"/>
          <p:nvPr/>
        </p:nvSpPr>
        <p:spPr>
          <a:xfrm rot="16200000">
            <a:off x="1364245" y="3203839"/>
            <a:ext cx="3496140" cy="461665"/>
          </a:xfrm>
          <a:prstGeom prst="rect">
            <a:avLst/>
          </a:prstGeom>
          <a:noFill/>
        </p:spPr>
        <p:txBody>
          <a:bodyPr wrap="square" rtlCol="0">
            <a:spAutoFit/>
          </a:bodyPr>
          <a:lstStyle/>
          <a:p>
            <a:pPr algn="ctr"/>
            <a:r>
              <a:rPr lang="en-US" sz="2400" b="1" dirty="0"/>
              <a:t>Dimension A</a:t>
            </a:r>
          </a:p>
        </p:txBody>
      </p:sp>
      <p:cxnSp>
        <p:nvCxnSpPr>
          <p:cNvPr id="6" name="Łącznik prosty ze strzałką 5"/>
          <p:cNvCxnSpPr>
            <a:cxnSpLocks/>
          </p:cNvCxnSpPr>
          <p:nvPr/>
        </p:nvCxnSpPr>
        <p:spPr>
          <a:xfrm flipV="1">
            <a:off x="3487128" y="2611844"/>
            <a:ext cx="0" cy="1609244"/>
          </a:xfrm>
          <a:prstGeom prst="straightConnector1">
            <a:avLst/>
          </a:prstGeom>
          <a:ln w="38100">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Łącznik prosty ze strzałką 33"/>
          <p:cNvCxnSpPr>
            <a:cxnSpLocks/>
          </p:cNvCxnSpPr>
          <p:nvPr/>
        </p:nvCxnSpPr>
        <p:spPr>
          <a:xfrm>
            <a:off x="8660579" y="5732095"/>
            <a:ext cx="1611885" cy="0"/>
          </a:xfrm>
          <a:prstGeom prst="straightConnector1">
            <a:avLst/>
          </a:prstGeom>
          <a:ln w="38100">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6284404" y="3595936"/>
            <a:ext cx="2376175" cy="2088232"/>
            <a:chOff x="4760403" y="3595936"/>
            <a:chExt cx="2376175" cy="2088232"/>
          </a:xfrm>
        </p:grpSpPr>
        <p:sp>
          <p:nvSpPr>
            <p:cNvPr id="44" name="Prostokąt 43"/>
            <p:cNvSpPr/>
            <p:nvPr/>
          </p:nvSpPr>
          <p:spPr>
            <a:xfrm>
              <a:off x="4760403" y="3595936"/>
              <a:ext cx="2088232" cy="20882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Trójkąt prostokątny 27"/>
            <p:cNvSpPr/>
            <p:nvPr/>
          </p:nvSpPr>
          <p:spPr>
            <a:xfrm flipV="1">
              <a:off x="6848546" y="5291163"/>
              <a:ext cx="288032" cy="393005"/>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3" name="Group 2"/>
          <p:cNvGrpSpPr/>
          <p:nvPr/>
        </p:nvGrpSpPr>
        <p:grpSpPr>
          <a:xfrm>
            <a:off x="6284404" y="1183104"/>
            <a:ext cx="2376175" cy="2093586"/>
            <a:chOff x="4760403" y="1183104"/>
            <a:chExt cx="2376175" cy="2093586"/>
          </a:xfrm>
        </p:grpSpPr>
        <p:sp>
          <p:nvSpPr>
            <p:cNvPr id="42" name="Prostokąt 41"/>
            <p:cNvSpPr/>
            <p:nvPr/>
          </p:nvSpPr>
          <p:spPr>
            <a:xfrm>
              <a:off x="4760403" y="1188458"/>
              <a:ext cx="2088232" cy="20882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Trójkąt prostokątny 25"/>
            <p:cNvSpPr/>
            <p:nvPr/>
          </p:nvSpPr>
          <p:spPr>
            <a:xfrm>
              <a:off x="6848546" y="1183104"/>
              <a:ext cx="288032" cy="393005"/>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 name="Grupa 4"/>
          <p:cNvGrpSpPr/>
          <p:nvPr/>
        </p:nvGrpSpPr>
        <p:grpSpPr>
          <a:xfrm>
            <a:off x="3575720" y="1183104"/>
            <a:ext cx="2376264" cy="2088454"/>
            <a:chOff x="2051720" y="1183104"/>
            <a:chExt cx="2376264" cy="2088454"/>
          </a:xfrm>
        </p:grpSpPr>
        <p:sp>
          <p:nvSpPr>
            <p:cNvPr id="9" name="Prostokąt 8"/>
            <p:cNvSpPr/>
            <p:nvPr/>
          </p:nvSpPr>
          <p:spPr>
            <a:xfrm>
              <a:off x="2339752" y="1183326"/>
              <a:ext cx="2088232" cy="20882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b"/>
            <a:lstStyle/>
            <a:p>
              <a:pPr algn="ctr"/>
              <a:endParaRPr lang="en-US" sz="2000" dirty="0">
                <a:solidFill>
                  <a:schemeClr val="bg1"/>
                </a:solidFill>
              </a:endParaRPr>
            </a:p>
          </p:txBody>
        </p:sp>
        <p:sp>
          <p:nvSpPr>
            <p:cNvPr id="4" name="Trójkąt prostokątny 3"/>
            <p:cNvSpPr/>
            <p:nvPr/>
          </p:nvSpPr>
          <p:spPr>
            <a:xfrm flipH="1">
              <a:off x="2051720" y="1183104"/>
              <a:ext cx="288032" cy="397743"/>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2" name="Group 11"/>
          <p:cNvGrpSpPr/>
          <p:nvPr/>
        </p:nvGrpSpPr>
        <p:grpSpPr>
          <a:xfrm>
            <a:off x="3575720" y="3605412"/>
            <a:ext cx="2376264" cy="2088232"/>
            <a:chOff x="2051720" y="3605412"/>
            <a:chExt cx="2376264" cy="2088232"/>
          </a:xfrm>
        </p:grpSpPr>
        <p:sp>
          <p:nvSpPr>
            <p:cNvPr id="43" name="Prostokąt 42"/>
            <p:cNvSpPr/>
            <p:nvPr/>
          </p:nvSpPr>
          <p:spPr>
            <a:xfrm>
              <a:off x="2339752" y="3605412"/>
              <a:ext cx="2088232" cy="20882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Trójkąt prostokątny 26"/>
            <p:cNvSpPr/>
            <p:nvPr/>
          </p:nvSpPr>
          <p:spPr>
            <a:xfrm flipH="1" flipV="1">
              <a:off x="2051720" y="5295700"/>
              <a:ext cx="288032" cy="397743"/>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6" name="Prostokąt 8"/>
          <p:cNvSpPr/>
          <p:nvPr/>
        </p:nvSpPr>
        <p:spPr>
          <a:xfrm>
            <a:off x="3978122" y="1311053"/>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7" name="Prostokąt 41"/>
          <p:cNvSpPr/>
          <p:nvPr/>
        </p:nvSpPr>
        <p:spPr>
          <a:xfrm>
            <a:off x="6332259" y="1320578"/>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8" name="Prostokąt 42"/>
          <p:cNvSpPr/>
          <p:nvPr/>
        </p:nvSpPr>
        <p:spPr>
          <a:xfrm>
            <a:off x="3978122" y="3645025"/>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39" name="Prostokąt 43"/>
          <p:cNvSpPr/>
          <p:nvPr/>
        </p:nvSpPr>
        <p:spPr>
          <a:xfrm>
            <a:off x="6332259" y="3654550"/>
            <a:ext cx="1933506" cy="1185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72000" rtlCol="0" anchor="t"/>
          <a:lstStyle/>
          <a:p>
            <a:pPr algn="ctr"/>
            <a:r>
              <a:rPr lang="en-US" sz="2000" dirty="0">
                <a:solidFill>
                  <a:schemeClr val="bg1"/>
                </a:solidFill>
              </a:rPr>
              <a:t>Matrix cell description</a:t>
            </a:r>
          </a:p>
        </p:txBody>
      </p:sp>
      <p:sp>
        <p:nvSpPr>
          <p:cNvPr id="24" name="Freeform 6">
            <a:extLst>
              <a:ext uri="{FF2B5EF4-FFF2-40B4-BE49-F238E27FC236}">
                <a16:creationId xmlns:a16="http://schemas.microsoft.com/office/drawing/2014/main" id="{8FD788DD-5255-43DA-8A1F-9444A0F0B779}"/>
              </a:ext>
            </a:extLst>
          </p:cNvPr>
          <p:cNvSpPr>
            <a:spLocks noChangeAspect="1"/>
          </p:cNvSpPr>
          <p:nvPr/>
        </p:nvSpPr>
        <p:spPr bwMode="auto">
          <a:xfrm>
            <a:off x="4604152" y="2352676"/>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12">
            <a:extLst>
              <a:ext uri="{FF2B5EF4-FFF2-40B4-BE49-F238E27FC236}">
                <a16:creationId xmlns:a16="http://schemas.microsoft.com/office/drawing/2014/main" id="{8D2ECDD9-B4EC-4E98-8061-B37E6F2595BE}"/>
              </a:ext>
            </a:extLst>
          </p:cNvPr>
          <p:cNvSpPr>
            <a:spLocks noChangeAspect="1" noEditPoints="1"/>
          </p:cNvSpPr>
          <p:nvPr/>
        </p:nvSpPr>
        <p:spPr bwMode="auto">
          <a:xfrm>
            <a:off x="6984265" y="2309715"/>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8">
            <a:extLst>
              <a:ext uri="{FF2B5EF4-FFF2-40B4-BE49-F238E27FC236}">
                <a16:creationId xmlns:a16="http://schemas.microsoft.com/office/drawing/2014/main" id="{CDAC32D2-A9C6-4C1A-9F0A-10E207AFCBF0}"/>
              </a:ext>
            </a:extLst>
          </p:cNvPr>
          <p:cNvSpPr>
            <a:spLocks noChangeAspect="1" noEditPoints="1"/>
          </p:cNvSpPr>
          <p:nvPr/>
        </p:nvSpPr>
        <p:spPr bwMode="auto">
          <a:xfrm>
            <a:off x="4716516" y="4693630"/>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30">
            <a:extLst>
              <a:ext uri="{FF2B5EF4-FFF2-40B4-BE49-F238E27FC236}">
                <a16:creationId xmlns:a16="http://schemas.microsoft.com/office/drawing/2014/main" id="{7AC9CEB0-C462-428C-8768-D3E6AB9B7EBC}"/>
              </a:ext>
            </a:extLst>
          </p:cNvPr>
          <p:cNvSpPr>
            <a:spLocks noChangeAspect="1" noEditPoints="1"/>
          </p:cNvSpPr>
          <p:nvPr/>
        </p:nvSpPr>
        <p:spPr bwMode="auto">
          <a:xfrm>
            <a:off x="7005568" y="4719423"/>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1223868"/>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5688C9-CA36-400D-ABA0-75CBBF7F3813}"/>
              </a:ext>
            </a:extLst>
          </p:cNvPr>
          <p:cNvSpPr>
            <a:spLocks noGrp="1"/>
          </p:cNvSpPr>
          <p:nvPr>
            <p:ph type="title"/>
          </p:nvPr>
        </p:nvSpPr>
        <p:spPr/>
        <p:txBody>
          <a:bodyPr>
            <a:normAutofit fontScale="90000"/>
          </a:bodyPr>
          <a:lstStyle/>
          <a:p>
            <a:r>
              <a:rPr lang="en-US" dirty="0"/>
              <a:t>Creative KPI Data-driven Column Chart </a:t>
            </a:r>
            <a:endParaRPr lang="en-US" sz="2700" dirty="0"/>
          </a:p>
        </p:txBody>
      </p:sp>
      <p:graphicFrame>
        <p:nvGraphicFramePr>
          <p:cNvPr id="19" name="Wykres 97">
            <a:extLst>
              <a:ext uri="{FF2B5EF4-FFF2-40B4-BE49-F238E27FC236}">
                <a16:creationId xmlns:a16="http://schemas.microsoft.com/office/drawing/2014/main" id="{907002E4-B6EB-4EA8-967C-A5827DBB9227}"/>
              </a:ext>
            </a:extLst>
          </p:cNvPr>
          <p:cNvGraphicFramePr/>
          <p:nvPr/>
        </p:nvGraphicFramePr>
        <p:xfrm>
          <a:off x="983929" y="1425476"/>
          <a:ext cx="10512671" cy="3046405"/>
        </p:xfrm>
        <a:graphic>
          <a:graphicData uri="http://schemas.openxmlformats.org/drawingml/2006/chart">
            <c:chart xmlns:c="http://schemas.openxmlformats.org/drawingml/2006/chart" xmlns:r="http://schemas.openxmlformats.org/officeDocument/2006/relationships" r:id="rId2"/>
          </a:graphicData>
        </a:graphic>
      </p:graphicFrame>
      <p:grpSp>
        <p:nvGrpSpPr>
          <p:cNvPr id="111" name="Grupa 28">
            <a:extLst>
              <a:ext uri="{FF2B5EF4-FFF2-40B4-BE49-F238E27FC236}">
                <a16:creationId xmlns:a16="http://schemas.microsoft.com/office/drawing/2014/main" id="{1E23FA03-E6F5-4DAF-AD51-DFA56457F8F6}"/>
              </a:ext>
            </a:extLst>
          </p:cNvPr>
          <p:cNvGrpSpPr/>
          <p:nvPr/>
        </p:nvGrpSpPr>
        <p:grpSpPr>
          <a:xfrm flipH="1">
            <a:off x="1878515" y="4405062"/>
            <a:ext cx="907880" cy="1744543"/>
            <a:chOff x="8111727" y="3516453"/>
            <a:chExt cx="1449155" cy="2784632"/>
          </a:xfrm>
        </p:grpSpPr>
        <p:grpSp>
          <p:nvGrpSpPr>
            <p:cNvPr id="113" name="Grupa 29">
              <a:extLst>
                <a:ext uri="{FF2B5EF4-FFF2-40B4-BE49-F238E27FC236}">
                  <a16:creationId xmlns:a16="http://schemas.microsoft.com/office/drawing/2014/main" id="{DFFF3438-007C-4EAC-AD70-E0D15629E80B}"/>
                </a:ext>
              </a:extLst>
            </p:cNvPr>
            <p:cNvGrpSpPr/>
            <p:nvPr/>
          </p:nvGrpSpPr>
          <p:grpSpPr>
            <a:xfrm>
              <a:off x="8111727" y="3516454"/>
              <a:ext cx="1439663" cy="2784631"/>
              <a:chOff x="623889" y="3168401"/>
              <a:chExt cx="1439663" cy="2784631"/>
            </a:xfrm>
          </p:grpSpPr>
          <p:sp>
            <p:nvSpPr>
              <p:cNvPr id="117" name="Dowolny kształt: kształt 33">
                <a:extLst>
                  <a:ext uri="{FF2B5EF4-FFF2-40B4-BE49-F238E27FC236}">
                    <a16:creationId xmlns:a16="http://schemas.microsoft.com/office/drawing/2014/main" id="{962B35C9-3785-4B9D-BC9B-BA9836864369}"/>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118" name="Dowolny kształt: kształt 34">
                <a:extLst>
                  <a:ext uri="{FF2B5EF4-FFF2-40B4-BE49-F238E27FC236}">
                    <a16:creationId xmlns:a16="http://schemas.microsoft.com/office/drawing/2014/main" id="{172018C2-EDAB-413F-AF61-2460EA58B99D}"/>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119" name="Dowolny kształt: kształt 35">
                <a:extLst>
                  <a:ext uri="{FF2B5EF4-FFF2-40B4-BE49-F238E27FC236}">
                    <a16:creationId xmlns:a16="http://schemas.microsoft.com/office/drawing/2014/main" id="{0B460182-24A1-4242-90C5-5AFB0D14B649}"/>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120" name="Dowolny kształt: kształt 36">
                <a:extLst>
                  <a:ext uri="{FF2B5EF4-FFF2-40B4-BE49-F238E27FC236}">
                    <a16:creationId xmlns:a16="http://schemas.microsoft.com/office/drawing/2014/main" id="{A8DF1DAA-0F30-42A3-BA5E-0C152B9DB664}"/>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121" name="Dowolny kształt: kształt 37">
                <a:extLst>
                  <a:ext uri="{FF2B5EF4-FFF2-40B4-BE49-F238E27FC236}">
                    <a16:creationId xmlns:a16="http://schemas.microsoft.com/office/drawing/2014/main" id="{05E48FD7-5946-4D4A-B82F-8C87F8F4959A}"/>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114" name="Grupa 30">
              <a:extLst>
                <a:ext uri="{FF2B5EF4-FFF2-40B4-BE49-F238E27FC236}">
                  <a16:creationId xmlns:a16="http://schemas.microsoft.com/office/drawing/2014/main" id="{9AD58C94-D099-48D6-ACF4-C636F2CF33C3}"/>
                </a:ext>
              </a:extLst>
            </p:cNvPr>
            <p:cNvGrpSpPr/>
            <p:nvPr/>
          </p:nvGrpSpPr>
          <p:grpSpPr>
            <a:xfrm>
              <a:off x="8111727" y="3516453"/>
              <a:ext cx="1449155" cy="495182"/>
              <a:chOff x="623889" y="3168400"/>
              <a:chExt cx="1449155" cy="495182"/>
            </a:xfrm>
            <a:solidFill>
              <a:schemeClr val="accent6"/>
            </a:solidFill>
          </p:grpSpPr>
          <p:sp>
            <p:nvSpPr>
              <p:cNvPr id="115" name="Dowolny kształt: kształt 31">
                <a:extLst>
                  <a:ext uri="{FF2B5EF4-FFF2-40B4-BE49-F238E27FC236}">
                    <a16:creationId xmlns:a16="http://schemas.microsoft.com/office/drawing/2014/main" id="{7A469266-DB78-4DF8-A27D-4EF85F3F8550}"/>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16" name="Dowolny kształt: kształt 32">
                <a:extLst>
                  <a:ext uri="{FF2B5EF4-FFF2-40B4-BE49-F238E27FC236}">
                    <a16:creationId xmlns:a16="http://schemas.microsoft.com/office/drawing/2014/main" id="{669952E2-305D-4DC5-B7F3-1DDA43D93E7E}"/>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5" name="Group 33">
            <a:extLst>
              <a:ext uri="{FF2B5EF4-FFF2-40B4-BE49-F238E27FC236}">
                <a16:creationId xmlns:a16="http://schemas.microsoft.com/office/drawing/2014/main" id="{4D524232-83D4-4C31-BA74-C594639FD23C}"/>
              </a:ext>
            </a:extLst>
          </p:cNvPr>
          <p:cNvGrpSpPr/>
          <p:nvPr/>
        </p:nvGrpSpPr>
        <p:grpSpPr>
          <a:xfrm flipH="1">
            <a:off x="7970635" y="893423"/>
            <a:ext cx="4221365" cy="465514"/>
            <a:chOff x="0" y="1412875"/>
            <a:chExt cx="6456317" cy="857806"/>
          </a:xfrm>
        </p:grpSpPr>
        <p:sp>
          <p:nvSpPr>
            <p:cNvPr id="16" name="Freeform: Shape 34">
              <a:extLst>
                <a:ext uri="{FF2B5EF4-FFF2-40B4-BE49-F238E27FC236}">
                  <a16:creationId xmlns:a16="http://schemas.microsoft.com/office/drawing/2014/main" id="{8B99B7F9-D811-4AAF-8536-F21CEF7CB7FC}"/>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17" name="Freeform: Shape 35">
              <a:extLst>
                <a:ext uri="{FF2B5EF4-FFF2-40B4-BE49-F238E27FC236}">
                  <a16:creationId xmlns:a16="http://schemas.microsoft.com/office/drawing/2014/main" id="{ACAA1305-5A2B-498C-8ACD-4D0D46D0FD9E}"/>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grpSp>
        <p:nvGrpSpPr>
          <p:cNvPr id="18" name="Grupa 28">
            <a:extLst>
              <a:ext uri="{FF2B5EF4-FFF2-40B4-BE49-F238E27FC236}">
                <a16:creationId xmlns:a16="http://schemas.microsoft.com/office/drawing/2014/main" id="{5816443B-8D8F-4B95-9705-6FA855F9143D}"/>
              </a:ext>
            </a:extLst>
          </p:cNvPr>
          <p:cNvGrpSpPr/>
          <p:nvPr/>
        </p:nvGrpSpPr>
        <p:grpSpPr>
          <a:xfrm flipH="1">
            <a:off x="3602524" y="4405062"/>
            <a:ext cx="907880" cy="1744543"/>
            <a:chOff x="8111727" y="3516453"/>
            <a:chExt cx="1449155" cy="2784632"/>
          </a:xfrm>
        </p:grpSpPr>
        <p:grpSp>
          <p:nvGrpSpPr>
            <p:cNvPr id="20" name="Grupa 29">
              <a:extLst>
                <a:ext uri="{FF2B5EF4-FFF2-40B4-BE49-F238E27FC236}">
                  <a16:creationId xmlns:a16="http://schemas.microsoft.com/office/drawing/2014/main" id="{EF1E56A3-5813-4B48-8C5B-B2D0EF7A3894}"/>
                </a:ext>
              </a:extLst>
            </p:cNvPr>
            <p:cNvGrpSpPr/>
            <p:nvPr/>
          </p:nvGrpSpPr>
          <p:grpSpPr>
            <a:xfrm>
              <a:off x="8111727" y="3516454"/>
              <a:ext cx="1439663" cy="2784631"/>
              <a:chOff x="623889" y="3168401"/>
              <a:chExt cx="1439663" cy="2784631"/>
            </a:xfrm>
          </p:grpSpPr>
          <p:sp>
            <p:nvSpPr>
              <p:cNvPr id="24" name="Dowolny kształt: kształt 33">
                <a:extLst>
                  <a:ext uri="{FF2B5EF4-FFF2-40B4-BE49-F238E27FC236}">
                    <a16:creationId xmlns:a16="http://schemas.microsoft.com/office/drawing/2014/main" id="{D51969EB-6FC8-4E36-A822-A47F8E347D2A}"/>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25" name="Dowolny kształt: kształt 34">
                <a:extLst>
                  <a:ext uri="{FF2B5EF4-FFF2-40B4-BE49-F238E27FC236}">
                    <a16:creationId xmlns:a16="http://schemas.microsoft.com/office/drawing/2014/main" id="{B3B64BAA-417A-4AAC-A4DF-CC367F158AC0}"/>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26" name="Dowolny kształt: kształt 35">
                <a:extLst>
                  <a:ext uri="{FF2B5EF4-FFF2-40B4-BE49-F238E27FC236}">
                    <a16:creationId xmlns:a16="http://schemas.microsoft.com/office/drawing/2014/main" id="{38A73CB1-130B-408B-B920-64242DBCA950}"/>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27" name="Dowolny kształt: kształt 36">
                <a:extLst>
                  <a:ext uri="{FF2B5EF4-FFF2-40B4-BE49-F238E27FC236}">
                    <a16:creationId xmlns:a16="http://schemas.microsoft.com/office/drawing/2014/main" id="{8A3469C0-F926-483C-AEB9-F0D75D86C854}"/>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28" name="Dowolny kształt: kształt 37">
                <a:extLst>
                  <a:ext uri="{FF2B5EF4-FFF2-40B4-BE49-F238E27FC236}">
                    <a16:creationId xmlns:a16="http://schemas.microsoft.com/office/drawing/2014/main" id="{63EA93A7-AAFD-44A4-8305-2DA77A33E8C6}"/>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21" name="Grupa 30">
              <a:extLst>
                <a:ext uri="{FF2B5EF4-FFF2-40B4-BE49-F238E27FC236}">
                  <a16:creationId xmlns:a16="http://schemas.microsoft.com/office/drawing/2014/main" id="{748ED7E6-A85C-4265-BF88-DE7BC340B8D6}"/>
                </a:ext>
              </a:extLst>
            </p:cNvPr>
            <p:cNvGrpSpPr/>
            <p:nvPr/>
          </p:nvGrpSpPr>
          <p:grpSpPr>
            <a:xfrm>
              <a:off x="8111727" y="3516453"/>
              <a:ext cx="1449155" cy="495182"/>
              <a:chOff x="623889" y="3168400"/>
              <a:chExt cx="1449155" cy="495182"/>
            </a:xfrm>
            <a:solidFill>
              <a:schemeClr val="accent6"/>
            </a:solidFill>
          </p:grpSpPr>
          <p:sp>
            <p:nvSpPr>
              <p:cNvPr id="22" name="Dowolny kształt: kształt 31">
                <a:extLst>
                  <a:ext uri="{FF2B5EF4-FFF2-40B4-BE49-F238E27FC236}">
                    <a16:creationId xmlns:a16="http://schemas.microsoft.com/office/drawing/2014/main" id="{6EE849B5-D953-49E1-A5FD-E950F677BEF8}"/>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23" name="Dowolny kształt: kształt 32">
                <a:extLst>
                  <a:ext uri="{FF2B5EF4-FFF2-40B4-BE49-F238E27FC236}">
                    <a16:creationId xmlns:a16="http://schemas.microsoft.com/office/drawing/2014/main" id="{0DC367A1-7634-44AA-90EC-79DDF7093488}"/>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 name="Grupa 28">
            <a:extLst>
              <a:ext uri="{FF2B5EF4-FFF2-40B4-BE49-F238E27FC236}">
                <a16:creationId xmlns:a16="http://schemas.microsoft.com/office/drawing/2014/main" id="{2046C5B5-A3E5-42E1-B0AD-0FAC15D427C2}"/>
              </a:ext>
            </a:extLst>
          </p:cNvPr>
          <p:cNvGrpSpPr/>
          <p:nvPr/>
        </p:nvGrpSpPr>
        <p:grpSpPr>
          <a:xfrm flipH="1">
            <a:off x="5326533" y="4405062"/>
            <a:ext cx="907880" cy="1744543"/>
            <a:chOff x="8111727" y="3516453"/>
            <a:chExt cx="1449155" cy="2784632"/>
          </a:xfrm>
        </p:grpSpPr>
        <p:grpSp>
          <p:nvGrpSpPr>
            <p:cNvPr id="30" name="Grupa 29">
              <a:extLst>
                <a:ext uri="{FF2B5EF4-FFF2-40B4-BE49-F238E27FC236}">
                  <a16:creationId xmlns:a16="http://schemas.microsoft.com/office/drawing/2014/main" id="{1A675AF4-7CF7-4D19-9AC4-FEE07ED15F07}"/>
                </a:ext>
              </a:extLst>
            </p:cNvPr>
            <p:cNvGrpSpPr/>
            <p:nvPr/>
          </p:nvGrpSpPr>
          <p:grpSpPr>
            <a:xfrm>
              <a:off x="8111727" y="3516454"/>
              <a:ext cx="1439663" cy="2784631"/>
              <a:chOff x="623889" y="3168401"/>
              <a:chExt cx="1439663" cy="2784631"/>
            </a:xfrm>
          </p:grpSpPr>
          <p:sp>
            <p:nvSpPr>
              <p:cNvPr id="34" name="Dowolny kształt: kształt 33">
                <a:extLst>
                  <a:ext uri="{FF2B5EF4-FFF2-40B4-BE49-F238E27FC236}">
                    <a16:creationId xmlns:a16="http://schemas.microsoft.com/office/drawing/2014/main" id="{3D458AC5-CC3A-4D52-90E9-A41C5A848047}"/>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35" name="Dowolny kształt: kształt 34">
                <a:extLst>
                  <a:ext uri="{FF2B5EF4-FFF2-40B4-BE49-F238E27FC236}">
                    <a16:creationId xmlns:a16="http://schemas.microsoft.com/office/drawing/2014/main" id="{57DF9C4C-B4D0-4746-B53A-F00AEE4CE089}"/>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36" name="Dowolny kształt: kształt 35">
                <a:extLst>
                  <a:ext uri="{FF2B5EF4-FFF2-40B4-BE49-F238E27FC236}">
                    <a16:creationId xmlns:a16="http://schemas.microsoft.com/office/drawing/2014/main" id="{55F50F3B-6F5E-46A1-99C1-D3AA0117D378}"/>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37" name="Dowolny kształt: kształt 36">
                <a:extLst>
                  <a:ext uri="{FF2B5EF4-FFF2-40B4-BE49-F238E27FC236}">
                    <a16:creationId xmlns:a16="http://schemas.microsoft.com/office/drawing/2014/main" id="{8CA19774-8872-481F-9FDC-FCAABE04BCF2}"/>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38" name="Dowolny kształt: kształt 37">
                <a:extLst>
                  <a:ext uri="{FF2B5EF4-FFF2-40B4-BE49-F238E27FC236}">
                    <a16:creationId xmlns:a16="http://schemas.microsoft.com/office/drawing/2014/main" id="{4563D1D5-1A10-4D61-9EDF-55BC55DF62D3}"/>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31" name="Grupa 30">
              <a:extLst>
                <a:ext uri="{FF2B5EF4-FFF2-40B4-BE49-F238E27FC236}">
                  <a16:creationId xmlns:a16="http://schemas.microsoft.com/office/drawing/2014/main" id="{41B896E7-177A-4E00-A080-57A38CD96D73}"/>
                </a:ext>
              </a:extLst>
            </p:cNvPr>
            <p:cNvGrpSpPr/>
            <p:nvPr/>
          </p:nvGrpSpPr>
          <p:grpSpPr>
            <a:xfrm>
              <a:off x="8111727" y="3516453"/>
              <a:ext cx="1449155" cy="495182"/>
              <a:chOff x="623889" y="3168400"/>
              <a:chExt cx="1449155" cy="495182"/>
            </a:xfrm>
            <a:solidFill>
              <a:schemeClr val="accent6"/>
            </a:solidFill>
          </p:grpSpPr>
          <p:sp>
            <p:nvSpPr>
              <p:cNvPr id="32" name="Dowolny kształt: kształt 31">
                <a:extLst>
                  <a:ext uri="{FF2B5EF4-FFF2-40B4-BE49-F238E27FC236}">
                    <a16:creationId xmlns:a16="http://schemas.microsoft.com/office/drawing/2014/main" id="{55CC5469-ED9F-4C6F-8B95-4BC4127AC59E}"/>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33" name="Dowolny kształt: kształt 32">
                <a:extLst>
                  <a:ext uri="{FF2B5EF4-FFF2-40B4-BE49-F238E27FC236}">
                    <a16:creationId xmlns:a16="http://schemas.microsoft.com/office/drawing/2014/main" id="{5D91D8E1-D2D7-4816-97BD-7B205EFFCE4D}"/>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upa 38">
            <a:extLst>
              <a:ext uri="{FF2B5EF4-FFF2-40B4-BE49-F238E27FC236}">
                <a16:creationId xmlns:a16="http://schemas.microsoft.com/office/drawing/2014/main" id="{A5A8BBFD-D126-47D6-B271-522F0A2A9898}"/>
              </a:ext>
            </a:extLst>
          </p:cNvPr>
          <p:cNvGrpSpPr/>
          <p:nvPr/>
        </p:nvGrpSpPr>
        <p:grpSpPr>
          <a:xfrm flipH="1">
            <a:off x="7050542" y="4405062"/>
            <a:ext cx="907880" cy="1744543"/>
            <a:chOff x="8111727" y="3516453"/>
            <a:chExt cx="1449155" cy="2784632"/>
          </a:xfrm>
        </p:grpSpPr>
        <p:grpSp>
          <p:nvGrpSpPr>
            <p:cNvPr id="40" name="Grupa 39">
              <a:extLst>
                <a:ext uri="{FF2B5EF4-FFF2-40B4-BE49-F238E27FC236}">
                  <a16:creationId xmlns:a16="http://schemas.microsoft.com/office/drawing/2014/main" id="{2F8A423D-ED5A-4951-8BB2-261EB8E945D1}"/>
                </a:ext>
              </a:extLst>
            </p:cNvPr>
            <p:cNvGrpSpPr/>
            <p:nvPr/>
          </p:nvGrpSpPr>
          <p:grpSpPr>
            <a:xfrm>
              <a:off x="8111727" y="3516454"/>
              <a:ext cx="1439663" cy="2784631"/>
              <a:chOff x="623889" y="3168401"/>
              <a:chExt cx="1439663" cy="2784631"/>
            </a:xfrm>
          </p:grpSpPr>
          <p:sp>
            <p:nvSpPr>
              <p:cNvPr id="44" name="Dowolny kształt: kształt 43">
                <a:extLst>
                  <a:ext uri="{FF2B5EF4-FFF2-40B4-BE49-F238E27FC236}">
                    <a16:creationId xmlns:a16="http://schemas.microsoft.com/office/drawing/2014/main" id="{4F2D9409-6A92-4F20-B99C-91AB3138F4CB}"/>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45" name="Dowolny kształt: kształt 44">
                <a:extLst>
                  <a:ext uri="{FF2B5EF4-FFF2-40B4-BE49-F238E27FC236}">
                    <a16:creationId xmlns:a16="http://schemas.microsoft.com/office/drawing/2014/main" id="{9502D263-14D2-4BD3-AB82-FAB771581DA5}"/>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46" name="Dowolny kształt: kształt 45">
                <a:extLst>
                  <a:ext uri="{FF2B5EF4-FFF2-40B4-BE49-F238E27FC236}">
                    <a16:creationId xmlns:a16="http://schemas.microsoft.com/office/drawing/2014/main" id="{D27CA0D4-8BEC-4DA6-9A8A-2E898120814B}"/>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47" name="Dowolny kształt: kształt 46">
                <a:extLst>
                  <a:ext uri="{FF2B5EF4-FFF2-40B4-BE49-F238E27FC236}">
                    <a16:creationId xmlns:a16="http://schemas.microsoft.com/office/drawing/2014/main" id="{92A2DFEA-050E-4EA4-B6AF-4128CB0F3927}"/>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48" name="Dowolny kształt: kształt 47">
                <a:extLst>
                  <a:ext uri="{FF2B5EF4-FFF2-40B4-BE49-F238E27FC236}">
                    <a16:creationId xmlns:a16="http://schemas.microsoft.com/office/drawing/2014/main" id="{07F3833D-C7B2-4A29-8D30-C27552DB3B5E}"/>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41" name="Grupa 40">
              <a:extLst>
                <a:ext uri="{FF2B5EF4-FFF2-40B4-BE49-F238E27FC236}">
                  <a16:creationId xmlns:a16="http://schemas.microsoft.com/office/drawing/2014/main" id="{57B656CF-53BB-470F-A653-C2AE2434F076}"/>
                </a:ext>
              </a:extLst>
            </p:cNvPr>
            <p:cNvGrpSpPr/>
            <p:nvPr/>
          </p:nvGrpSpPr>
          <p:grpSpPr>
            <a:xfrm>
              <a:off x="8111727" y="3516453"/>
              <a:ext cx="1449155" cy="495182"/>
              <a:chOff x="623889" y="3168400"/>
              <a:chExt cx="1449155" cy="495182"/>
            </a:xfrm>
            <a:solidFill>
              <a:schemeClr val="accent6"/>
            </a:solidFill>
          </p:grpSpPr>
          <p:sp>
            <p:nvSpPr>
              <p:cNvPr id="42" name="Dowolny kształt: kształt 41">
                <a:extLst>
                  <a:ext uri="{FF2B5EF4-FFF2-40B4-BE49-F238E27FC236}">
                    <a16:creationId xmlns:a16="http://schemas.microsoft.com/office/drawing/2014/main" id="{F37D39CB-0FB2-4883-8DD3-CA44A99D03C5}"/>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43" name="Dowolny kształt: kształt 42">
                <a:extLst>
                  <a:ext uri="{FF2B5EF4-FFF2-40B4-BE49-F238E27FC236}">
                    <a16:creationId xmlns:a16="http://schemas.microsoft.com/office/drawing/2014/main" id="{C16A8453-5814-4E25-8D8F-7794FA94B674}"/>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9" name="Grupa 48">
            <a:extLst>
              <a:ext uri="{FF2B5EF4-FFF2-40B4-BE49-F238E27FC236}">
                <a16:creationId xmlns:a16="http://schemas.microsoft.com/office/drawing/2014/main" id="{18BABA18-1E65-477A-A595-45BB487440F0}"/>
              </a:ext>
            </a:extLst>
          </p:cNvPr>
          <p:cNvGrpSpPr/>
          <p:nvPr/>
        </p:nvGrpSpPr>
        <p:grpSpPr>
          <a:xfrm flipH="1">
            <a:off x="8774551" y="4407357"/>
            <a:ext cx="907880" cy="1744543"/>
            <a:chOff x="8111727" y="3516453"/>
            <a:chExt cx="1449155" cy="2784632"/>
          </a:xfrm>
        </p:grpSpPr>
        <p:grpSp>
          <p:nvGrpSpPr>
            <p:cNvPr id="50" name="Grupa 49">
              <a:extLst>
                <a:ext uri="{FF2B5EF4-FFF2-40B4-BE49-F238E27FC236}">
                  <a16:creationId xmlns:a16="http://schemas.microsoft.com/office/drawing/2014/main" id="{91967FBE-C9D5-449A-B059-0BC6EAB33A07}"/>
                </a:ext>
              </a:extLst>
            </p:cNvPr>
            <p:cNvGrpSpPr/>
            <p:nvPr/>
          </p:nvGrpSpPr>
          <p:grpSpPr>
            <a:xfrm>
              <a:off x="8111727" y="3516454"/>
              <a:ext cx="1439663" cy="2784631"/>
              <a:chOff x="623889" y="3168401"/>
              <a:chExt cx="1439663" cy="2784631"/>
            </a:xfrm>
          </p:grpSpPr>
          <p:sp>
            <p:nvSpPr>
              <p:cNvPr id="54" name="Dowolny kształt: kształt 53">
                <a:extLst>
                  <a:ext uri="{FF2B5EF4-FFF2-40B4-BE49-F238E27FC236}">
                    <a16:creationId xmlns:a16="http://schemas.microsoft.com/office/drawing/2014/main" id="{ED3EB5F5-1174-47F1-972F-CCE52CDCBD9D}"/>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55" name="Dowolny kształt: kształt 54">
                <a:extLst>
                  <a:ext uri="{FF2B5EF4-FFF2-40B4-BE49-F238E27FC236}">
                    <a16:creationId xmlns:a16="http://schemas.microsoft.com/office/drawing/2014/main" id="{D35E92DA-A741-4B57-B730-C93DB0069E8F}"/>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56" name="Dowolny kształt: kształt 55">
                <a:extLst>
                  <a:ext uri="{FF2B5EF4-FFF2-40B4-BE49-F238E27FC236}">
                    <a16:creationId xmlns:a16="http://schemas.microsoft.com/office/drawing/2014/main" id="{A7797266-ECE5-4607-A3D8-59FABD25E6F8}"/>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57" name="Dowolny kształt: kształt 56">
                <a:extLst>
                  <a:ext uri="{FF2B5EF4-FFF2-40B4-BE49-F238E27FC236}">
                    <a16:creationId xmlns:a16="http://schemas.microsoft.com/office/drawing/2014/main" id="{A8C7F201-3278-4901-8596-2490889CEBA4}"/>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58" name="Dowolny kształt: kształt 57">
                <a:extLst>
                  <a:ext uri="{FF2B5EF4-FFF2-40B4-BE49-F238E27FC236}">
                    <a16:creationId xmlns:a16="http://schemas.microsoft.com/office/drawing/2014/main" id="{EF2536BC-E10A-4987-81C4-8B2172D71F97}"/>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51" name="Grupa 50">
              <a:extLst>
                <a:ext uri="{FF2B5EF4-FFF2-40B4-BE49-F238E27FC236}">
                  <a16:creationId xmlns:a16="http://schemas.microsoft.com/office/drawing/2014/main" id="{C0E91974-067C-4983-B35E-F79D7E5213BF}"/>
                </a:ext>
              </a:extLst>
            </p:cNvPr>
            <p:cNvGrpSpPr/>
            <p:nvPr/>
          </p:nvGrpSpPr>
          <p:grpSpPr>
            <a:xfrm>
              <a:off x="8111727" y="3516453"/>
              <a:ext cx="1449155" cy="495182"/>
              <a:chOff x="623889" y="3168400"/>
              <a:chExt cx="1449155" cy="495182"/>
            </a:xfrm>
            <a:solidFill>
              <a:schemeClr val="accent6"/>
            </a:solidFill>
          </p:grpSpPr>
          <p:sp>
            <p:nvSpPr>
              <p:cNvPr id="52" name="Dowolny kształt: kształt 51">
                <a:extLst>
                  <a:ext uri="{FF2B5EF4-FFF2-40B4-BE49-F238E27FC236}">
                    <a16:creationId xmlns:a16="http://schemas.microsoft.com/office/drawing/2014/main" id="{4C2A2F93-748D-4AC0-AEB7-C885E89D2A06}"/>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53" name="Dowolny kształt: kształt 52">
                <a:extLst>
                  <a:ext uri="{FF2B5EF4-FFF2-40B4-BE49-F238E27FC236}">
                    <a16:creationId xmlns:a16="http://schemas.microsoft.com/office/drawing/2014/main" id="{0D5BB77E-1576-4E8A-BA26-9A0D1B0B3342}"/>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3341717040"/>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ytuł 33">
            <a:extLst>
              <a:ext uri="{FF2B5EF4-FFF2-40B4-BE49-F238E27FC236}">
                <a16:creationId xmlns:a16="http://schemas.microsoft.com/office/drawing/2014/main" id="{D04BBEF5-A3CC-49EC-966F-39B5B4F70198}"/>
              </a:ext>
            </a:extLst>
          </p:cNvPr>
          <p:cNvSpPr>
            <a:spLocks noGrp="1"/>
          </p:cNvSpPr>
          <p:nvPr>
            <p:ph type="title"/>
          </p:nvPr>
        </p:nvSpPr>
        <p:spPr/>
        <p:txBody>
          <a:bodyPr>
            <a:normAutofit fontScale="90000"/>
          </a:bodyPr>
          <a:lstStyle/>
          <a:p>
            <a:r>
              <a:rPr lang="en-US" dirty="0"/>
              <a:t>Horizontal Progress Bar Indicators Paint Brush Graphics</a:t>
            </a:r>
          </a:p>
        </p:txBody>
      </p:sp>
      <p:grpSp>
        <p:nvGrpSpPr>
          <p:cNvPr id="7" name="Grupa 6">
            <a:extLst>
              <a:ext uri="{FF2B5EF4-FFF2-40B4-BE49-F238E27FC236}">
                <a16:creationId xmlns:a16="http://schemas.microsoft.com/office/drawing/2014/main" id="{0A60A3EE-2EA1-44B9-9BAE-1E9F9C2D8060}"/>
              </a:ext>
            </a:extLst>
          </p:cNvPr>
          <p:cNvGrpSpPr/>
          <p:nvPr/>
        </p:nvGrpSpPr>
        <p:grpSpPr>
          <a:xfrm>
            <a:off x="686060" y="1484784"/>
            <a:ext cx="10884851" cy="914400"/>
            <a:chOff x="686060" y="1484784"/>
            <a:chExt cx="10884851" cy="914400"/>
          </a:xfrm>
        </p:grpSpPr>
        <p:sp>
          <p:nvSpPr>
            <p:cNvPr id="45" name="Grafika 3">
              <a:extLst>
                <a:ext uri="{FF2B5EF4-FFF2-40B4-BE49-F238E27FC236}">
                  <a16:creationId xmlns:a16="http://schemas.microsoft.com/office/drawing/2014/main" id="{E737E64A-E42A-4724-AE43-1DEF4A1B7E7E}"/>
                </a:ext>
              </a:extLst>
            </p:cNvPr>
            <p:cNvSpPr/>
            <p:nvPr/>
          </p:nvSpPr>
          <p:spPr>
            <a:xfrm>
              <a:off x="2402843" y="1623526"/>
              <a:ext cx="8157513"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1">
                <a:lumMod val="75000"/>
              </a:schemeClr>
            </a:solidFill>
            <a:ln w="13302" cap="flat">
              <a:noFill/>
              <a:prstDash val="solid"/>
              <a:miter/>
            </a:ln>
          </p:spPr>
          <p:txBody>
            <a:bodyPr lIns="396000" rIns="720000" rtlCol="0" anchor="ctr"/>
            <a:lstStyle/>
            <a:p>
              <a:r>
                <a:rPr lang="en-US" sz="2400" dirty="0">
                  <a:solidFill>
                    <a:schemeClr val="bg1"/>
                  </a:solidFill>
                </a:rPr>
                <a:t>Category 1</a:t>
              </a:r>
            </a:p>
          </p:txBody>
        </p:sp>
        <p:grpSp>
          <p:nvGrpSpPr>
            <p:cNvPr id="46" name="Grupa 28">
              <a:extLst>
                <a:ext uri="{FF2B5EF4-FFF2-40B4-BE49-F238E27FC236}">
                  <a16:creationId xmlns:a16="http://schemas.microsoft.com/office/drawing/2014/main" id="{38B85CC0-E19D-4A49-B352-BD0FE0AA4514}"/>
                </a:ext>
              </a:extLst>
            </p:cNvPr>
            <p:cNvGrpSpPr/>
            <p:nvPr/>
          </p:nvGrpSpPr>
          <p:grpSpPr>
            <a:xfrm rot="16200000" flipH="1">
              <a:off x="10538861" y="1263188"/>
              <a:ext cx="706507" cy="1357593"/>
              <a:chOff x="8111727" y="3516453"/>
              <a:chExt cx="1449155" cy="2784632"/>
            </a:xfrm>
          </p:grpSpPr>
          <p:grpSp>
            <p:nvGrpSpPr>
              <p:cNvPr id="47" name="Grupa 29">
                <a:extLst>
                  <a:ext uri="{FF2B5EF4-FFF2-40B4-BE49-F238E27FC236}">
                    <a16:creationId xmlns:a16="http://schemas.microsoft.com/office/drawing/2014/main" id="{09FDB43F-CAB3-4E95-A3EB-73CA9995A194}"/>
                  </a:ext>
                </a:extLst>
              </p:cNvPr>
              <p:cNvGrpSpPr/>
              <p:nvPr/>
            </p:nvGrpSpPr>
            <p:grpSpPr>
              <a:xfrm>
                <a:off x="8111727" y="3516454"/>
                <a:ext cx="1439663" cy="2784631"/>
                <a:chOff x="623889" y="3168401"/>
                <a:chExt cx="1439663" cy="2784631"/>
              </a:xfrm>
            </p:grpSpPr>
            <p:sp>
              <p:nvSpPr>
                <p:cNvPr id="60" name="Dowolny kształt: kształt 33">
                  <a:extLst>
                    <a:ext uri="{FF2B5EF4-FFF2-40B4-BE49-F238E27FC236}">
                      <a16:creationId xmlns:a16="http://schemas.microsoft.com/office/drawing/2014/main" id="{4B91D693-A3F8-4B15-94C9-513815D5C8CD}"/>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61" name="Dowolny kształt: kształt 34">
                  <a:extLst>
                    <a:ext uri="{FF2B5EF4-FFF2-40B4-BE49-F238E27FC236}">
                      <a16:creationId xmlns:a16="http://schemas.microsoft.com/office/drawing/2014/main" id="{04C00E2F-4189-408B-8B9C-C861DC6A9B9D}"/>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62" name="Dowolny kształt: kształt 35">
                  <a:extLst>
                    <a:ext uri="{FF2B5EF4-FFF2-40B4-BE49-F238E27FC236}">
                      <a16:creationId xmlns:a16="http://schemas.microsoft.com/office/drawing/2014/main" id="{8EEFA2EA-2B6D-4DEE-A5E2-165D919D05C1}"/>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63" name="Dowolny kształt: kształt 36">
                  <a:extLst>
                    <a:ext uri="{FF2B5EF4-FFF2-40B4-BE49-F238E27FC236}">
                      <a16:creationId xmlns:a16="http://schemas.microsoft.com/office/drawing/2014/main" id="{CBA5D489-F116-44F1-B532-B343A1361698}"/>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64" name="Dowolny kształt: kształt 37">
                  <a:extLst>
                    <a:ext uri="{FF2B5EF4-FFF2-40B4-BE49-F238E27FC236}">
                      <a16:creationId xmlns:a16="http://schemas.microsoft.com/office/drawing/2014/main" id="{8DB67668-2C05-445F-999A-8196FB4539A9}"/>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57" name="Grupa 30">
                <a:extLst>
                  <a:ext uri="{FF2B5EF4-FFF2-40B4-BE49-F238E27FC236}">
                    <a16:creationId xmlns:a16="http://schemas.microsoft.com/office/drawing/2014/main" id="{FE1DDA76-0361-47AE-B970-41E20D69664A}"/>
                  </a:ext>
                </a:extLst>
              </p:cNvPr>
              <p:cNvGrpSpPr/>
              <p:nvPr/>
            </p:nvGrpSpPr>
            <p:grpSpPr>
              <a:xfrm>
                <a:off x="8111727" y="3516453"/>
                <a:ext cx="1449155" cy="495182"/>
                <a:chOff x="623889" y="3168400"/>
                <a:chExt cx="1449155" cy="495182"/>
              </a:xfrm>
              <a:solidFill>
                <a:schemeClr val="accent6"/>
              </a:solidFill>
            </p:grpSpPr>
            <p:sp>
              <p:nvSpPr>
                <p:cNvPr id="58" name="Dowolny kształt: kształt 31">
                  <a:extLst>
                    <a:ext uri="{FF2B5EF4-FFF2-40B4-BE49-F238E27FC236}">
                      <a16:creationId xmlns:a16="http://schemas.microsoft.com/office/drawing/2014/main" id="{16AA2022-4EC0-4791-BADF-816C3E15F9C8}"/>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w="15805" cap="flat">
                  <a:noFill/>
                  <a:prstDash val="solid"/>
                  <a:miter/>
                </a:ln>
              </p:spPr>
              <p:txBody>
                <a:bodyPr rtlCol="0" anchor="ctr"/>
                <a:lstStyle/>
                <a:p>
                  <a:endParaRPr lang="en-US" dirty="0"/>
                </a:p>
              </p:txBody>
            </p:sp>
            <p:sp>
              <p:nvSpPr>
                <p:cNvPr id="59" name="Dowolny kształt: kształt 32">
                  <a:extLst>
                    <a:ext uri="{FF2B5EF4-FFF2-40B4-BE49-F238E27FC236}">
                      <a16:creationId xmlns:a16="http://schemas.microsoft.com/office/drawing/2014/main" id="{EDAAC453-ABDF-47B7-AF1C-C2EC5BE954CA}"/>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 name="TextBox 1">
              <a:extLst>
                <a:ext uri="{FF2B5EF4-FFF2-40B4-BE49-F238E27FC236}">
                  <a16:creationId xmlns:a16="http://schemas.microsoft.com/office/drawing/2014/main" id="{CEF0EE31-1A06-4C83-AF53-10611C77B094}"/>
                </a:ext>
              </a:extLst>
            </p:cNvPr>
            <p:cNvSpPr txBox="1"/>
            <p:nvPr/>
          </p:nvSpPr>
          <p:spPr>
            <a:xfrm>
              <a:off x="686060" y="1484784"/>
              <a:ext cx="1487599" cy="914400"/>
            </a:xfrm>
            <a:prstGeom prst="rect">
              <a:avLst/>
            </a:prstGeom>
            <a:noFill/>
          </p:spPr>
          <p:txBody>
            <a:bodyPr wrap="none" lIns="72000" tIns="216000" rIns="144000" bIns="108000" rtlCol="0" anchor="ctr">
              <a:noAutofit/>
            </a:bodyPr>
            <a:lstStyle/>
            <a:p>
              <a:pPr>
                <a:lnSpc>
                  <a:spcPts val="3000"/>
                </a:lnSpc>
              </a:pPr>
              <a:r>
                <a:rPr lang="en-US" sz="4000" dirty="0">
                  <a:solidFill>
                    <a:schemeClr val="accent1"/>
                  </a:solidFill>
                </a:rPr>
                <a:t>100% </a:t>
              </a:r>
              <a:br>
                <a:rPr lang="en-US" sz="2000" dirty="0">
                  <a:solidFill>
                    <a:schemeClr val="accent1"/>
                  </a:solidFill>
                </a:rPr>
              </a:br>
              <a:r>
                <a:rPr lang="en-US" sz="2000" dirty="0">
                  <a:solidFill>
                    <a:schemeClr val="accent1"/>
                  </a:solidFill>
                </a:rPr>
                <a:t>completed</a:t>
              </a:r>
            </a:p>
          </p:txBody>
        </p:sp>
      </p:grpSp>
      <p:grpSp>
        <p:nvGrpSpPr>
          <p:cNvPr id="8" name="Grupa 7">
            <a:extLst>
              <a:ext uri="{FF2B5EF4-FFF2-40B4-BE49-F238E27FC236}">
                <a16:creationId xmlns:a16="http://schemas.microsoft.com/office/drawing/2014/main" id="{F8C9753B-DC6E-4BC8-80E4-A8FDC46A4E2C}"/>
              </a:ext>
            </a:extLst>
          </p:cNvPr>
          <p:cNvGrpSpPr/>
          <p:nvPr/>
        </p:nvGrpSpPr>
        <p:grpSpPr>
          <a:xfrm>
            <a:off x="686060" y="2735634"/>
            <a:ext cx="8711749" cy="914400"/>
            <a:chOff x="686060" y="2735634"/>
            <a:chExt cx="8711749" cy="914400"/>
          </a:xfrm>
        </p:grpSpPr>
        <p:sp>
          <p:nvSpPr>
            <p:cNvPr id="66" name="Grafika 3">
              <a:extLst>
                <a:ext uri="{FF2B5EF4-FFF2-40B4-BE49-F238E27FC236}">
                  <a16:creationId xmlns:a16="http://schemas.microsoft.com/office/drawing/2014/main" id="{B0DA0A71-1E88-41EC-8D7C-183971693AA6}"/>
                </a:ext>
              </a:extLst>
            </p:cNvPr>
            <p:cNvSpPr/>
            <p:nvPr/>
          </p:nvSpPr>
          <p:spPr>
            <a:xfrm>
              <a:off x="2402845" y="2874376"/>
              <a:ext cx="616333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6">
                <a:lumMod val="75000"/>
              </a:schemeClr>
            </a:solidFill>
            <a:ln w="13302" cap="flat">
              <a:noFill/>
              <a:prstDash val="solid"/>
              <a:miter/>
            </a:ln>
          </p:spPr>
          <p:txBody>
            <a:bodyPr lIns="396000" rIns="720000" rtlCol="0" anchor="ctr"/>
            <a:lstStyle/>
            <a:p>
              <a:r>
                <a:rPr lang="en-US" sz="2400" dirty="0">
                  <a:solidFill>
                    <a:schemeClr val="bg1"/>
                  </a:solidFill>
                </a:rPr>
                <a:t>Category 2</a:t>
              </a:r>
            </a:p>
          </p:txBody>
        </p:sp>
        <p:grpSp>
          <p:nvGrpSpPr>
            <p:cNvPr id="67" name="Grupa 55">
              <a:extLst>
                <a:ext uri="{FF2B5EF4-FFF2-40B4-BE49-F238E27FC236}">
                  <a16:creationId xmlns:a16="http://schemas.microsoft.com/office/drawing/2014/main" id="{90A9AAD4-0218-4709-8DF2-672107F92940}"/>
                </a:ext>
              </a:extLst>
            </p:cNvPr>
            <p:cNvGrpSpPr/>
            <p:nvPr/>
          </p:nvGrpSpPr>
          <p:grpSpPr>
            <a:xfrm rot="16200000" flipH="1">
              <a:off x="8365759" y="2514038"/>
              <a:ext cx="706507" cy="1357593"/>
              <a:chOff x="8111727" y="3516453"/>
              <a:chExt cx="1449155" cy="2784632"/>
            </a:xfrm>
          </p:grpSpPr>
          <p:grpSp>
            <p:nvGrpSpPr>
              <p:cNvPr id="68" name="Grupa 56">
                <a:extLst>
                  <a:ext uri="{FF2B5EF4-FFF2-40B4-BE49-F238E27FC236}">
                    <a16:creationId xmlns:a16="http://schemas.microsoft.com/office/drawing/2014/main" id="{AFD86BBA-B1C4-437F-B78C-CE7AFEC41598}"/>
                  </a:ext>
                </a:extLst>
              </p:cNvPr>
              <p:cNvGrpSpPr/>
              <p:nvPr/>
            </p:nvGrpSpPr>
            <p:grpSpPr>
              <a:xfrm>
                <a:off x="8111727" y="3516454"/>
                <a:ext cx="1439663" cy="2784631"/>
                <a:chOff x="623889" y="3168401"/>
                <a:chExt cx="1439663" cy="2784631"/>
              </a:xfrm>
            </p:grpSpPr>
            <p:sp>
              <p:nvSpPr>
                <p:cNvPr id="72" name="Dowolny kształt: kształt 60">
                  <a:extLst>
                    <a:ext uri="{FF2B5EF4-FFF2-40B4-BE49-F238E27FC236}">
                      <a16:creationId xmlns:a16="http://schemas.microsoft.com/office/drawing/2014/main" id="{31C4151C-9529-41EC-A7C7-51278882D50E}"/>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73" name="Dowolny kształt: kształt 61">
                  <a:extLst>
                    <a:ext uri="{FF2B5EF4-FFF2-40B4-BE49-F238E27FC236}">
                      <a16:creationId xmlns:a16="http://schemas.microsoft.com/office/drawing/2014/main" id="{FD2F5CB8-8F6C-427C-901E-B71B92412CB7}"/>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74" name="Dowolny kształt: kształt 62">
                  <a:extLst>
                    <a:ext uri="{FF2B5EF4-FFF2-40B4-BE49-F238E27FC236}">
                      <a16:creationId xmlns:a16="http://schemas.microsoft.com/office/drawing/2014/main" id="{A2E68B73-7176-45AF-A2C7-89AC6AE9451B}"/>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75" name="Dowolny kształt: kształt 63">
                  <a:extLst>
                    <a:ext uri="{FF2B5EF4-FFF2-40B4-BE49-F238E27FC236}">
                      <a16:creationId xmlns:a16="http://schemas.microsoft.com/office/drawing/2014/main" id="{5D182469-57FA-4AAE-8002-1CB188A83F64}"/>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76" name="Dowolny kształt: kształt 64">
                  <a:extLst>
                    <a:ext uri="{FF2B5EF4-FFF2-40B4-BE49-F238E27FC236}">
                      <a16:creationId xmlns:a16="http://schemas.microsoft.com/office/drawing/2014/main" id="{1D3C98E9-C652-439F-BF40-7325A27306B5}"/>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69" name="Grupa 57">
                <a:extLst>
                  <a:ext uri="{FF2B5EF4-FFF2-40B4-BE49-F238E27FC236}">
                    <a16:creationId xmlns:a16="http://schemas.microsoft.com/office/drawing/2014/main" id="{B1E6A682-4B5C-4ED5-A5E6-8C92858BD2AF}"/>
                  </a:ext>
                </a:extLst>
              </p:cNvPr>
              <p:cNvGrpSpPr/>
              <p:nvPr/>
            </p:nvGrpSpPr>
            <p:grpSpPr>
              <a:xfrm>
                <a:off x="8111727" y="3516453"/>
                <a:ext cx="1449155" cy="495182"/>
                <a:chOff x="623889" y="3168400"/>
                <a:chExt cx="1449155" cy="495182"/>
              </a:xfrm>
              <a:solidFill>
                <a:schemeClr val="accent6"/>
              </a:solidFill>
            </p:grpSpPr>
            <p:sp>
              <p:nvSpPr>
                <p:cNvPr id="70" name="Dowolny kształt: kształt 58">
                  <a:extLst>
                    <a:ext uri="{FF2B5EF4-FFF2-40B4-BE49-F238E27FC236}">
                      <a16:creationId xmlns:a16="http://schemas.microsoft.com/office/drawing/2014/main" id="{3AE1D823-258C-492F-9301-5CD07A0723A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w="15805" cap="flat">
                  <a:noFill/>
                  <a:prstDash val="solid"/>
                  <a:miter/>
                </a:ln>
              </p:spPr>
              <p:txBody>
                <a:bodyPr rtlCol="0" anchor="ctr"/>
                <a:lstStyle/>
                <a:p>
                  <a:endParaRPr lang="en-US" dirty="0"/>
                </a:p>
              </p:txBody>
            </p:sp>
            <p:sp>
              <p:nvSpPr>
                <p:cNvPr id="71" name="Dowolny kształt: kształt 59">
                  <a:extLst>
                    <a:ext uri="{FF2B5EF4-FFF2-40B4-BE49-F238E27FC236}">
                      <a16:creationId xmlns:a16="http://schemas.microsoft.com/office/drawing/2014/main" id="{6FD42354-4DEA-4A6D-9787-887923CC11EF}"/>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1" name="TextBox 100">
              <a:extLst>
                <a:ext uri="{FF2B5EF4-FFF2-40B4-BE49-F238E27FC236}">
                  <a16:creationId xmlns:a16="http://schemas.microsoft.com/office/drawing/2014/main" id="{C6F09D5B-46A5-4522-A35F-FE7C68416002}"/>
                </a:ext>
              </a:extLst>
            </p:cNvPr>
            <p:cNvSpPr txBox="1"/>
            <p:nvPr/>
          </p:nvSpPr>
          <p:spPr>
            <a:xfrm>
              <a:off x="686060" y="2735634"/>
              <a:ext cx="1487599" cy="914400"/>
            </a:xfrm>
            <a:prstGeom prst="rect">
              <a:avLst/>
            </a:prstGeom>
            <a:noFill/>
          </p:spPr>
          <p:txBody>
            <a:bodyPr wrap="none" lIns="72000" tIns="216000" rIns="144000" bIns="108000" rtlCol="0" anchor="ctr">
              <a:noAutofit/>
            </a:bodyPr>
            <a:lstStyle/>
            <a:p>
              <a:pPr>
                <a:lnSpc>
                  <a:spcPts val="3000"/>
                </a:lnSpc>
              </a:pPr>
              <a:r>
                <a:rPr lang="en-US" sz="4000" dirty="0">
                  <a:solidFill>
                    <a:schemeClr val="accent6"/>
                  </a:solidFill>
                </a:rPr>
                <a:t>80% </a:t>
              </a:r>
              <a:br>
                <a:rPr lang="en-US" sz="2000" dirty="0">
                  <a:solidFill>
                    <a:schemeClr val="accent6"/>
                  </a:solidFill>
                </a:rPr>
              </a:br>
              <a:r>
                <a:rPr lang="en-US" sz="2000" dirty="0">
                  <a:solidFill>
                    <a:schemeClr val="accent6"/>
                  </a:solidFill>
                </a:rPr>
                <a:t>completed</a:t>
              </a:r>
            </a:p>
          </p:txBody>
        </p:sp>
      </p:grpSp>
      <p:grpSp>
        <p:nvGrpSpPr>
          <p:cNvPr id="3" name="Grupa 2">
            <a:extLst>
              <a:ext uri="{FF2B5EF4-FFF2-40B4-BE49-F238E27FC236}">
                <a16:creationId xmlns:a16="http://schemas.microsoft.com/office/drawing/2014/main" id="{558232F8-2AE2-4EFB-A051-43C4D341F372}"/>
              </a:ext>
            </a:extLst>
          </p:cNvPr>
          <p:cNvGrpSpPr/>
          <p:nvPr/>
        </p:nvGrpSpPr>
        <p:grpSpPr>
          <a:xfrm>
            <a:off x="686060" y="3986484"/>
            <a:ext cx="6924924" cy="914400"/>
            <a:chOff x="686060" y="3986484"/>
            <a:chExt cx="6924924" cy="914400"/>
          </a:xfrm>
        </p:grpSpPr>
        <p:grpSp>
          <p:nvGrpSpPr>
            <p:cNvPr id="9" name="Grupa 8">
              <a:extLst>
                <a:ext uri="{FF2B5EF4-FFF2-40B4-BE49-F238E27FC236}">
                  <a16:creationId xmlns:a16="http://schemas.microsoft.com/office/drawing/2014/main" id="{19721BCD-F200-4536-BB11-6A55F0B71521}"/>
                </a:ext>
              </a:extLst>
            </p:cNvPr>
            <p:cNvGrpSpPr/>
            <p:nvPr/>
          </p:nvGrpSpPr>
          <p:grpSpPr>
            <a:xfrm>
              <a:off x="2402844" y="4090431"/>
              <a:ext cx="5208140" cy="706507"/>
              <a:chOff x="2402844" y="4090431"/>
              <a:chExt cx="5208140" cy="706507"/>
            </a:xfrm>
          </p:grpSpPr>
          <p:sp>
            <p:nvSpPr>
              <p:cNvPr id="77" name="Grafika 3">
                <a:extLst>
                  <a:ext uri="{FF2B5EF4-FFF2-40B4-BE49-F238E27FC236}">
                    <a16:creationId xmlns:a16="http://schemas.microsoft.com/office/drawing/2014/main" id="{A81F22B5-2777-401A-B8EB-5C59B145C117}"/>
                  </a:ext>
                </a:extLst>
              </p:cNvPr>
              <p:cNvSpPr/>
              <p:nvPr/>
            </p:nvSpPr>
            <p:spPr>
              <a:xfrm>
                <a:off x="2402844" y="4125226"/>
                <a:ext cx="4382587"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tx2">
                  <a:lumMod val="75000"/>
                </a:schemeClr>
              </a:solidFill>
              <a:ln w="13302" cap="flat">
                <a:noFill/>
                <a:prstDash val="solid"/>
                <a:miter/>
              </a:ln>
            </p:spPr>
            <p:txBody>
              <a:bodyPr lIns="396000" rIns="720000" rtlCol="0" anchor="ctr"/>
              <a:lstStyle/>
              <a:p>
                <a:r>
                  <a:rPr lang="en-US" sz="2400" dirty="0">
                    <a:solidFill>
                      <a:schemeClr val="bg1"/>
                    </a:solidFill>
                  </a:rPr>
                  <a:t>Category 3</a:t>
                </a:r>
              </a:p>
            </p:txBody>
          </p:sp>
          <p:grpSp>
            <p:nvGrpSpPr>
              <p:cNvPr id="78" name="Grupa 68">
                <a:extLst>
                  <a:ext uri="{FF2B5EF4-FFF2-40B4-BE49-F238E27FC236}">
                    <a16:creationId xmlns:a16="http://schemas.microsoft.com/office/drawing/2014/main" id="{4396E2C6-4E6B-4878-99E8-EDDD32F1438C}"/>
                  </a:ext>
                </a:extLst>
              </p:cNvPr>
              <p:cNvGrpSpPr/>
              <p:nvPr/>
            </p:nvGrpSpPr>
            <p:grpSpPr>
              <a:xfrm rot="16200000" flipH="1">
                <a:off x="6578934" y="3764888"/>
                <a:ext cx="706507" cy="1357593"/>
                <a:chOff x="8111727" y="3516453"/>
                <a:chExt cx="1449155" cy="2784632"/>
              </a:xfrm>
            </p:grpSpPr>
            <p:grpSp>
              <p:nvGrpSpPr>
                <p:cNvPr id="79" name="Grupa 69">
                  <a:extLst>
                    <a:ext uri="{FF2B5EF4-FFF2-40B4-BE49-F238E27FC236}">
                      <a16:creationId xmlns:a16="http://schemas.microsoft.com/office/drawing/2014/main" id="{615F2095-7EEF-4E31-A3D3-B78D679944DC}"/>
                    </a:ext>
                  </a:extLst>
                </p:cNvPr>
                <p:cNvGrpSpPr/>
                <p:nvPr/>
              </p:nvGrpSpPr>
              <p:grpSpPr>
                <a:xfrm>
                  <a:off x="8111727" y="3516454"/>
                  <a:ext cx="1439663" cy="2784631"/>
                  <a:chOff x="623889" y="3168401"/>
                  <a:chExt cx="1439663" cy="2784631"/>
                </a:xfrm>
              </p:grpSpPr>
              <p:sp>
                <p:nvSpPr>
                  <p:cNvPr id="83" name="Dowolny kształt: kształt 73">
                    <a:extLst>
                      <a:ext uri="{FF2B5EF4-FFF2-40B4-BE49-F238E27FC236}">
                        <a16:creationId xmlns:a16="http://schemas.microsoft.com/office/drawing/2014/main" id="{58C67B91-982B-4795-BA3F-6B5752FED88D}"/>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84" name="Dowolny kształt: kształt 74">
                    <a:extLst>
                      <a:ext uri="{FF2B5EF4-FFF2-40B4-BE49-F238E27FC236}">
                        <a16:creationId xmlns:a16="http://schemas.microsoft.com/office/drawing/2014/main" id="{B512412E-F677-4AF4-8504-5D5195F17E9E}"/>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85" name="Dowolny kształt: kształt 75">
                    <a:extLst>
                      <a:ext uri="{FF2B5EF4-FFF2-40B4-BE49-F238E27FC236}">
                        <a16:creationId xmlns:a16="http://schemas.microsoft.com/office/drawing/2014/main" id="{1BEFE83E-7FF9-4514-9801-EE22B084C937}"/>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86" name="Dowolny kształt: kształt 76">
                    <a:extLst>
                      <a:ext uri="{FF2B5EF4-FFF2-40B4-BE49-F238E27FC236}">
                        <a16:creationId xmlns:a16="http://schemas.microsoft.com/office/drawing/2014/main" id="{79D40CFD-94AA-4315-AAB9-F8B05A635E4E}"/>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87" name="Dowolny kształt: kształt 77">
                    <a:extLst>
                      <a:ext uri="{FF2B5EF4-FFF2-40B4-BE49-F238E27FC236}">
                        <a16:creationId xmlns:a16="http://schemas.microsoft.com/office/drawing/2014/main" id="{C2EEA4FB-21C2-4B1B-8274-73EB51972A1F}"/>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80" name="Grupa 70">
                  <a:extLst>
                    <a:ext uri="{FF2B5EF4-FFF2-40B4-BE49-F238E27FC236}">
                      <a16:creationId xmlns:a16="http://schemas.microsoft.com/office/drawing/2014/main" id="{BC0126EE-C3F1-4868-AAA4-29B42A0D070F}"/>
                    </a:ext>
                  </a:extLst>
                </p:cNvPr>
                <p:cNvGrpSpPr/>
                <p:nvPr/>
              </p:nvGrpSpPr>
              <p:grpSpPr>
                <a:xfrm>
                  <a:off x="8111727" y="3516453"/>
                  <a:ext cx="1449155" cy="495182"/>
                  <a:chOff x="623889" y="3168400"/>
                  <a:chExt cx="1449155" cy="495182"/>
                </a:xfrm>
                <a:solidFill>
                  <a:schemeClr val="accent6"/>
                </a:solidFill>
              </p:grpSpPr>
              <p:sp>
                <p:nvSpPr>
                  <p:cNvPr id="81" name="Dowolny kształt: kształt 71">
                    <a:extLst>
                      <a:ext uri="{FF2B5EF4-FFF2-40B4-BE49-F238E27FC236}">
                        <a16:creationId xmlns:a16="http://schemas.microsoft.com/office/drawing/2014/main" id="{DDED742E-E195-4BA4-AAB5-45D70AD8E3A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tx2"/>
                  </a:solidFill>
                  <a:ln w="15805" cap="flat">
                    <a:noFill/>
                    <a:prstDash val="solid"/>
                    <a:miter/>
                  </a:ln>
                </p:spPr>
                <p:txBody>
                  <a:bodyPr rtlCol="0" anchor="ctr"/>
                  <a:lstStyle/>
                  <a:p>
                    <a:endParaRPr lang="en-US" dirty="0"/>
                  </a:p>
                </p:txBody>
              </p:sp>
              <p:sp>
                <p:nvSpPr>
                  <p:cNvPr id="82" name="Dowolny kształt: kształt 72">
                    <a:extLst>
                      <a:ext uri="{FF2B5EF4-FFF2-40B4-BE49-F238E27FC236}">
                        <a16:creationId xmlns:a16="http://schemas.microsoft.com/office/drawing/2014/main" id="{104687F0-91BC-44C9-8F6C-35B7C48F222B}"/>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102" name="TextBox 101">
              <a:extLst>
                <a:ext uri="{FF2B5EF4-FFF2-40B4-BE49-F238E27FC236}">
                  <a16:creationId xmlns:a16="http://schemas.microsoft.com/office/drawing/2014/main" id="{36AAAD07-820F-4A32-8DC4-73328D822459}"/>
                </a:ext>
              </a:extLst>
            </p:cNvPr>
            <p:cNvSpPr txBox="1"/>
            <p:nvPr/>
          </p:nvSpPr>
          <p:spPr>
            <a:xfrm>
              <a:off x="686060" y="3986484"/>
              <a:ext cx="1487599" cy="914400"/>
            </a:xfrm>
            <a:prstGeom prst="rect">
              <a:avLst/>
            </a:prstGeom>
            <a:noFill/>
          </p:spPr>
          <p:txBody>
            <a:bodyPr wrap="none" lIns="72000" tIns="216000" rIns="144000" bIns="108000" rtlCol="0" anchor="ctr">
              <a:noAutofit/>
            </a:bodyPr>
            <a:lstStyle/>
            <a:p>
              <a:pPr>
                <a:lnSpc>
                  <a:spcPts val="3000"/>
                </a:lnSpc>
              </a:pPr>
              <a:r>
                <a:rPr lang="en-US" sz="4000" dirty="0">
                  <a:solidFill>
                    <a:schemeClr val="tx2"/>
                  </a:solidFill>
                </a:rPr>
                <a:t>50% </a:t>
              </a:r>
              <a:br>
                <a:rPr lang="en-US" sz="2000" dirty="0">
                  <a:solidFill>
                    <a:schemeClr val="tx2"/>
                  </a:solidFill>
                </a:rPr>
              </a:br>
              <a:r>
                <a:rPr lang="en-US" sz="2000" dirty="0">
                  <a:solidFill>
                    <a:schemeClr val="tx2"/>
                  </a:solidFill>
                </a:rPr>
                <a:t>completed</a:t>
              </a:r>
            </a:p>
          </p:txBody>
        </p:sp>
      </p:grpSp>
      <p:grpSp>
        <p:nvGrpSpPr>
          <p:cNvPr id="10" name="Grupa 9">
            <a:extLst>
              <a:ext uri="{FF2B5EF4-FFF2-40B4-BE49-F238E27FC236}">
                <a16:creationId xmlns:a16="http://schemas.microsoft.com/office/drawing/2014/main" id="{477DED81-D969-42C4-AB94-03E4D8500C91}"/>
              </a:ext>
            </a:extLst>
          </p:cNvPr>
          <p:cNvGrpSpPr/>
          <p:nvPr/>
        </p:nvGrpSpPr>
        <p:grpSpPr>
          <a:xfrm>
            <a:off x="686060" y="5237334"/>
            <a:ext cx="5718558" cy="914400"/>
            <a:chOff x="686060" y="5237334"/>
            <a:chExt cx="5718558" cy="914400"/>
          </a:xfrm>
        </p:grpSpPr>
        <p:sp>
          <p:nvSpPr>
            <p:cNvPr id="88" name="Grafika 3">
              <a:extLst>
                <a:ext uri="{FF2B5EF4-FFF2-40B4-BE49-F238E27FC236}">
                  <a16:creationId xmlns:a16="http://schemas.microsoft.com/office/drawing/2014/main" id="{43AF19BA-9C6F-46F5-8C68-E204A5A4885B}"/>
                </a:ext>
              </a:extLst>
            </p:cNvPr>
            <p:cNvSpPr/>
            <p:nvPr/>
          </p:nvSpPr>
          <p:spPr>
            <a:xfrm>
              <a:off x="2402844" y="5376076"/>
              <a:ext cx="3049521"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2">
                <a:lumMod val="75000"/>
              </a:schemeClr>
            </a:solidFill>
            <a:ln w="13302" cap="flat">
              <a:noFill/>
              <a:prstDash val="solid"/>
              <a:miter/>
            </a:ln>
          </p:spPr>
          <p:txBody>
            <a:bodyPr lIns="396000" rIns="720000" rtlCol="0" anchor="ctr"/>
            <a:lstStyle/>
            <a:p>
              <a:r>
                <a:rPr lang="en-US" sz="2400" dirty="0">
                  <a:solidFill>
                    <a:schemeClr val="bg1"/>
                  </a:solidFill>
                </a:rPr>
                <a:t>Category 4</a:t>
              </a:r>
            </a:p>
          </p:txBody>
        </p:sp>
        <p:grpSp>
          <p:nvGrpSpPr>
            <p:cNvPr id="89" name="Grupa 81">
              <a:extLst>
                <a:ext uri="{FF2B5EF4-FFF2-40B4-BE49-F238E27FC236}">
                  <a16:creationId xmlns:a16="http://schemas.microsoft.com/office/drawing/2014/main" id="{02B5B951-257C-424D-A985-31E338AAD1A2}"/>
                </a:ext>
              </a:extLst>
            </p:cNvPr>
            <p:cNvGrpSpPr/>
            <p:nvPr/>
          </p:nvGrpSpPr>
          <p:grpSpPr>
            <a:xfrm rot="16200000" flipH="1">
              <a:off x="5372568" y="5015738"/>
              <a:ext cx="706507" cy="1357593"/>
              <a:chOff x="8111727" y="3516453"/>
              <a:chExt cx="1449155" cy="2784632"/>
            </a:xfrm>
          </p:grpSpPr>
          <p:grpSp>
            <p:nvGrpSpPr>
              <p:cNvPr id="90" name="Grupa 82">
                <a:extLst>
                  <a:ext uri="{FF2B5EF4-FFF2-40B4-BE49-F238E27FC236}">
                    <a16:creationId xmlns:a16="http://schemas.microsoft.com/office/drawing/2014/main" id="{0AAC97AE-EFDE-492F-B565-9294ADC2B6DD}"/>
                  </a:ext>
                </a:extLst>
              </p:cNvPr>
              <p:cNvGrpSpPr/>
              <p:nvPr/>
            </p:nvGrpSpPr>
            <p:grpSpPr>
              <a:xfrm>
                <a:off x="8111727" y="3516454"/>
                <a:ext cx="1439663" cy="2784631"/>
                <a:chOff x="623889" y="3168401"/>
                <a:chExt cx="1439663" cy="2784631"/>
              </a:xfrm>
            </p:grpSpPr>
            <p:sp>
              <p:nvSpPr>
                <p:cNvPr id="94" name="Dowolny kształt: kształt 86">
                  <a:extLst>
                    <a:ext uri="{FF2B5EF4-FFF2-40B4-BE49-F238E27FC236}">
                      <a16:creationId xmlns:a16="http://schemas.microsoft.com/office/drawing/2014/main" id="{47B28CBE-7637-4C71-B886-C11ABAEA4D2A}"/>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95" name="Dowolny kształt: kształt 87">
                  <a:extLst>
                    <a:ext uri="{FF2B5EF4-FFF2-40B4-BE49-F238E27FC236}">
                      <a16:creationId xmlns:a16="http://schemas.microsoft.com/office/drawing/2014/main" id="{ADEA8510-56AE-4F76-9D49-783D92D601C0}"/>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96" name="Dowolny kształt: kształt 88">
                  <a:extLst>
                    <a:ext uri="{FF2B5EF4-FFF2-40B4-BE49-F238E27FC236}">
                      <a16:creationId xmlns:a16="http://schemas.microsoft.com/office/drawing/2014/main" id="{47D60D86-4CBB-45AE-A5DC-A1280277F129}"/>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97" name="Dowolny kształt: kształt 89">
                  <a:extLst>
                    <a:ext uri="{FF2B5EF4-FFF2-40B4-BE49-F238E27FC236}">
                      <a16:creationId xmlns:a16="http://schemas.microsoft.com/office/drawing/2014/main" id="{D69F0507-06BB-4B8D-92FD-FA7E743E02A3}"/>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98" name="Dowolny kształt: kształt 90">
                  <a:extLst>
                    <a:ext uri="{FF2B5EF4-FFF2-40B4-BE49-F238E27FC236}">
                      <a16:creationId xmlns:a16="http://schemas.microsoft.com/office/drawing/2014/main" id="{AD9FC2E9-76B5-417A-85EB-5DF15713B4F5}"/>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91" name="Grupa 83">
                <a:extLst>
                  <a:ext uri="{FF2B5EF4-FFF2-40B4-BE49-F238E27FC236}">
                    <a16:creationId xmlns:a16="http://schemas.microsoft.com/office/drawing/2014/main" id="{83611858-1163-43E6-B615-B14BCCCEEB5C}"/>
                  </a:ext>
                </a:extLst>
              </p:cNvPr>
              <p:cNvGrpSpPr/>
              <p:nvPr/>
            </p:nvGrpSpPr>
            <p:grpSpPr>
              <a:xfrm>
                <a:off x="8111727" y="3516453"/>
                <a:ext cx="1449155" cy="495182"/>
                <a:chOff x="623889" y="3168400"/>
                <a:chExt cx="1449155" cy="495182"/>
              </a:xfrm>
              <a:solidFill>
                <a:schemeClr val="accent6"/>
              </a:solidFill>
            </p:grpSpPr>
            <p:sp>
              <p:nvSpPr>
                <p:cNvPr id="92" name="Dowolny kształt: kształt 84">
                  <a:extLst>
                    <a:ext uri="{FF2B5EF4-FFF2-40B4-BE49-F238E27FC236}">
                      <a16:creationId xmlns:a16="http://schemas.microsoft.com/office/drawing/2014/main" id="{05EF8E89-BD43-4DFA-A725-BC8C667845A2}"/>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2"/>
                </a:solidFill>
                <a:ln w="15805" cap="flat">
                  <a:noFill/>
                  <a:prstDash val="solid"/>
                  <a:miter/>
                </a:ln>
              </p:spPr>
              <p:txBody>
                <a:bodyPr rtlCol="0" anchor="ctr"/>
                <a:lstStyle/>
                <a:p>
                  <a:endParaRPr lang="en-US" dirty="0"/>
                </a:p>
              </p:txBody>
            </p:sp>
            <p:sp>
              <p:nvSpPr>
                <p:cNvPr id="93" name="Dowolny kształt: kształt 85">
                  <a:extLst>
                    <a:ext uri="{FF2B5EF4-FFF2-40B4-BE49-F238E27FC236}">
                      <a16:creationId xmlns:a16="http://schemas.microsoft.com/office/drawing/2014/main" id="{F3B8A8C5-FB1E-47C8-A824-ED45C56BD8E3}"/>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3" name="TextBox 102">
              <a:extLst>
                <a:ext uri="{FF2B5EF4-FFF2-40B4-BE49-F238E27FC236}">
                  <a16:creationId xmlns:a16="http://schemas.microsoft.com/office/drawing/2014/main" id="{614917C5-638F-42CF-8091-2F74B8631F33}"/>
                </a:ext>
              </a:extLst>
            </p:cNvPr>
            <p:cNvSpPr txBox="1"/>
            <p:nvPr/>
          </p:nvSpPr>
          <p:spPr>
            <a:xfrm>
              <a:off x="686060" y="5237334"/>
              <a:ext cx="1487599" cy="914400"/>
            </a:xfrm>
            <a:prstGeom prst="rect">
              <a:avLst/>
            </a:prstGeom>
            <a:noFill/>
          </p:spPr>
          <p:txBody>
            <a:bodyPr wrap="none" lIns="72000" tIns="216000" rIns="144000" bIns="108000" rtlCol="0" anchor="ctr">
              <a:noAutofit/>
            </a:bodyPr>
            <a:lstStyle/>
            <a:p>
              <a:pPr>
                <a:lnSpc>
                  <a:spcPts val="3000"/>
                </a:lnSpc>
              </a:pPr>
              <a:r>
                <a:rPr lang="en-US" sz="4000" dirty="0">
                  <a:solidFill>
                    <a:schemeClr val="accent2"/>
                  </a:solidFill>
                </a:rPr>
                <a:t>30% </a:t>
              </a:r>
              <a:br>
                <a:rPr lang="en-US" sz="2000" dirty="0">
                  <a:solidFill>
                    <a:schemeClr val="accent2"/>
                  </a:solidFill>
                </a:rPr>
              </a:br>
              <a:r>
                <a:rPr lang="en-US" sz="2000" dirty="0">
                  <a:solidFill>
                    <a:schemeClr val="accent2"/>
                  </a:solidFill>
                </a:rPr>
                <a:t>completed</a:t>
              </a:r>
            </a:p>
          </p:txBody>
        </p:sp>
      </p:grpSp>
      <p:grpSp>
        <p:nvGrpSpPr>
          <p:cNvPr id="56" name="Grupa 14">
            <a:extLst>
              <a:ext uri="{FF2B5EF4-FFF2-40B4-BE49-F238E27FC236}">
                <a16:creationId xmlns:a16="http://schemas.microsoft.com/office/drawing/2014/main" id="{A930E0E4-273D-4126-8755-42D5A26E2D9E}"/>
              </a:ext>
            </a:extLst>
          </p:cNvPr>
          <p:cNvGrpSpPr/>
          <p:nvPr/>
        </p:nvGrpSpPr>
        <p:grpSpPr>
          <a:xfrm flipH="1">
            <a:off x="9697787" y="5489772"/>
            <a:ext cx="2494213" cy="523220"/>
            <a:chOff x="389258" y="940726"/>
            <a:chExt cx="3465513" cy="611285"/>
          </a:xfrm>
        </p:grpSpPr>
        <p:sp>
          <p:nvSpPr>
            <p:cNvPr id="65" name="Freeform 7">
              <a:extLst>
                <a:ext uri="{FF2B5EF4-FFF2-40B4-BE49-F238E27FC236}">
                  <a16:creationId xmlns:a16="http://schemas.microsoft.com/office/drawing/2014/main" id="{B4C30D44-EAFB-4EE8-82EA-0B4D79D179BC}"/>
                </a:ext>
              </a:extLst>
            </p:cNvPr>
            <p:cNvSpPr>
              <a:spLocks/>
            </p:cNvSpPr>
            <p:nvPr/>
          </p:nvSpPr>
          <p:spPr bwMode="auto">
            <a:xfrm>
              <a:off x="389258" y="980728"/>
              <a:ext cx="3465513" cy="552450"/>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Lst>
              <a:ahLst/>
              <a:cxnLst>
                <a:cxn ang="0">
                  <a:pos x="T0" y="T1"/>
                </a:cxn>
                <a:cxn ang="0">
                  <a:pos x="T2" y="T3"/>
                </a:cxn>
                <a:cxn ang="0">
                  <a:pos x="T4" y="T5"/>
                </a:cxn>
                <a:cxn ang="0">
                  <a:pos x="T6" y="T7"/>
                </a:cxn>
                <a:cxn ang="0">
                  <a:pos x="T8" y="T9"/>
                </a:cxn>
                <a:cxn ang="0">
                  <a:pos x="T10" y="T11"/>
                </a:cxn>
              </a:cxnLst>
              <a:rect l="0" t="0" r="r" b="b"/>
              <a:pathLst>
                <a:path w="2183" h="348">
                  <a:moveTo>
                    <a:pt x="2034" y="174"/>
                  </a:moveTo>
                  <a:lnTo>
                    <a:pt x="2183" y="348"/>
                  </a:lnTo>
                  <a:lnTo>
                    <a:pt x="0" y="348"/>
                  </a:lnTo>
                  <a:lnTo>
                    <a:pt x="0" y="0"/>
                  </a:lnTo>
                  <a:lnTo>
                    <a:pt x="2183" y="0"/>
                  </a:lnTo>
                  <a:lnTo>
                    <a:pt x="2034" y="17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sz="1100" dirty="0"/>
            </a:p>
          </p:txBody>
        </p:sp>
        <p:sp>
          <p:nvSpPr>
            <p:cNvPr id="99" name="pole tekstowe 16">
              <a:extLst>
                <a:ext uri="{FF2B5EF4-FFF2-40B4-BE49-F238E27FC236}">
                  <a16:creationId xmlns:a16="http://schemas.microsoft.com/office/drawing/2014/main" id="{DB88967A-7F08-43AA-AF15-830134362903}"/>
                </a:ext>
              </a:extLst>
            </p:cNvPr>
            <p:cNvSpPr txBox="1"/>
            <p:nvPr/>
          </p:nvSpPr>
          <p:spPr>
            <a:xfrm>
              <a:off x="451086" y="940726"/>
              <a:ext cx="3201269" cy="611285"/>
            </a:xfrm>
            <a:prstGeom prst="rect">
              <a:avLst/>
            </a:prstGeom>
            <a:noFill/>
          </p:spPr>
          <p:txBody>
            <a:bodyPr wrap="square" rtlCol="0" anchor="ctr">
              <a:spAutoFit/>
            </a:bodyPr>
            <a:lstStyle/>
            <a:p>
              <a:pPr algn="ctr"/>
              <a:r>
                <a:rPr lang="en-US" sz="1400" dirty="0">
                  <a:solidFill>
                    <a:schemeClr val="bg1"/>
                  </a:solidFill>
                </a:rPr>
                <a:t>Editable manual design chart (not data Excel chart)</a:t>
              </a:r>
            </a:p>
          </p:txBody>
        </p:sp>
      </p:grpSp>
    </p:spTree>
    <p:extLst>
      <p:ext uri="{BB962C8B-B14F-4D97-AF65-F5344CB8AC3E}">
        <p14:creationId xmlns:p14="http://schemas.microsoft.com/office/powerpoint/2010/main" val="552637196"/>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a:extLst>
              <a:ext uri="{FF2B5EF4-FFF2-40B4-BE49-F238E27FC236}">
                <a16:creationId xmlns:a16="http://schemas.microsoft.com/office/drawing/2014/main" id="{F337455D-CC4A-4EC5-8D98-5822A90DFD94}"/>
              </a:ext>
            </a:extLst>
          </p:cNvPr>
          <p:cNvGrpSpPr/>
          <p:nvPr/>
        </p:nvGrpSpPr>
        <p:grpSpPr>
          <a:xfrm>
            <a:off x="3126370" y="1128442"/>
            <a:ext cx="6027641" cy="1111386"/>
            <a:chOff x="3126370" y="1128442"/>
            <a:chExt cx="6027641" cy="1111386"/>
          </a:xfrm>
        </p:grpSpPr>
        <p:grpSp>
          <p:nvGrpSpPr>
            <p:cNvPr id="6" name="Grupa 5"/>
            <p:cNvGrpSpPr/>
            <p:nvPr/>
          </p:nvGrpSpPr>
          <p:grpSpPr>
            <a:xfrm>
              <a:off x="6888088" y="1128442"/>
              <a:ext cx="915260" cy="596545"/>
              <a:chOff x="3995936" y="3275744"/>
              <a:chExt cx="1008112" cy="657064"/>
            </a:xfrm>
          </p:grpSpPr>
          <p:sp>
            <p:nvSpPr>
              <p:cNvPr id="4" name="Prostokąt 3"/>
              <p:cNvSpPr/>
              <p:nvPr/>
            </p:nvSpPr>
            <p:spPr>
              <a:xfrm>
                <a:off x="3995936" y="3275744"/>
                <a:ext cx="1008112" cy="5132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70%</a:t>
                </a:r>
              </a:p>
            </p:txBody>
          </p:sp>
          <p:sp>
            <p:nvSpPr>
              <p:cNvPr id="5" name="Trójkąt równoramienny 4"/>
              <p:cNvSpPr/>
              <p:nvPr/>
            </p:nvSpPr>
            <p:spPr>
              <a:xfrm rot="10800000">
                <a:off x="4319973" y="3789040"/>
                <a:ext cx="360040" cy="143768"/>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grpSp>
          <p:nvGrpSpPr>
            <p:cNvPr id="17" name="Grupa 16"/>
            <p:cNvGrpSpPr/>
            <p:nvPr/>
          </p:nvGrpSpPr>
          <p:grpSpPr>
            <a:xfrm>
              <a:off x="3126370" y="1782198"/>
              <a:ext cx="6027641" cy="457630"/>
              <a:chOff x="1475656" y="1844824"/>
              <a:chExt cx="6408712" cy="504056"/>
            </a:xfrm>
          </p:grpSpPr>
          <p:sp>
            <p:nvSpPr>
              <p:cNvPr id="18" name="Prostokąt 17"/>
              <p:cNvSpPr/>
              <p:nvPr/>
            </p:nvSpPr>
            <p:spPr>
              <a:xfrm>
                <a:off x="1475656" y="1844824"/>
                <a:ext cx="6408712" cy="50405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19" name="Prostokąt 18"/>
              <p:cNvSpPr/>
              <p:nvPr/>
            </p:nvSpPr>
            <p:spPr>
              <a:xfrm>
                <a:off x="1475656" y="1844824"/>
                <a:ext cx="4486098" cy="5040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sp>
          <p:nvSpPr>
            <p:cNvPr id="43" name="pole tekstowe 42"/>
            <p:cNvSpPr txBox="1"/>
            <p:nvPr/>
          </p:nvSpPr>
          <p:spPr>
            <a:xfrm>
              <a:off x="3126370" y="1361450"/>
              <a:ext cx="2402999" cy="369332"/>
            </a:xfrm>
            <a:prstGeom prst="rect">
              <a:avLst/>
            </a:prstGeom>
            <a:noFill/>
          </p:spPr>
          <p:txBody>
            <a:bodyPr wrap="square" rtlCol="0">
              <a:spAutoFit/>
            </a:bodyPr>
            <a:lstStyle/>
            <a:p>
              <a:r>
                <a:rPr lang="en-US" dirty="0"/>
                <a:t>Category 1</a:t>
              </a:r>
            </a:p>
          </p:txBody>
        </p:sp>
      </p:grpSp>
      <p:grpSp>
        <p:nvGrpSpPr>
          <p:cNvPr id="8" name="Grupa 7">
            <a:extLst>
              <a:ext uri="{FF2B5EF4-FFF2-40B4-BE49-F238E27FC236}">
                <a16:creationId xmlns:a16="http://schemas.microsoft.com/office/drawing/2014/main" id="{92F48FBE-7CC9-426E-960D-B75FA69D3161}"/>
              </a:ext>
            </a:extLst>
          </p:cNvPr>
          <p:cNvGrpSpPr/>
          <p:nvPr/>
        </p:nvGrpSpPr>
        <p:grpSpPr>
          <a:xfrm>
            <a:off x="3126370" y="2466513"/>
            <a:ext cx="6027641" cy="1127845"/>
            <a:chOff x="3126370" y="2466513"/>
            <a:chExt cx="6027641" cy="1127845"/>
          </a:xfrm>
        </p:grpSpPr>
        <p:grpSp>
          <p:nvGrpSpPr>
            <p:cNvPr id="20" name="Grupa 19"/>
            <p:cNvGrpSpPr/>
            <p:nvPr/>
          </p:nvGrpSpPr>
          <p:grpSpPr>
            <a:xfrm>
              <a:off x="3126370" y="3136728"/>
              <a:ext cx="6027641" cy="457630"/>
              <a:chOff x="1475656" y="1844824"/>
              <a:chExt cx="6408712" cy="504056"/>
            </a:xfrm>
          </p:grpSpPr>
          <p:sp>
            <p:nvSpPr>
              <p:cNvPr id="21" name="Prostokąt 20"/>
              <p:cNvSpPr/>
              <p:nvPr/>
            </p:nvSpPr>
            <p:spPr>
              <a:xfrm>
                <a:off x="1475656" y="1844824"/>
                <a:ext cx="6408712" cy="50405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2" name="Prostokąt 21"/>
              <p:cNvSpPr/>
              <p:nvPr/>
            </p:nvSpPr>
            <p:spPr>
              <a:xfrm>
                <a:off x="1475657" y="1844824"/>
                <a:ext cx="3204355" cy="5040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29" name="Grupa 28"/>
            <p:cNvGrpSpPr/>
            <p:nvPr/>
          </p:nvGrpSpPr>
          <p:grpSpPr>
            <a:xfrm>
              <a:off x="5682559" y="2466513"/>
              <a:ext cx="915260" cy="596545"/>
              <a:chOff x="3995936" y="3275744"/>
              <a:chExt cx="1008112" cy="657064"/>
            </a:xfrm>
          </p:grpSpPr>
          <p:sp>
            <p:nvSpPr>
              <p:cNvPr id="30" name="Prostokąt 29"/>
              <p:cNvSpPr/>
              <p:nvPr/>
            </p:nvSpPr>
            <p:spPr>
              <a:xfrm>
                <a:off x="3995936" y="3275744"/>
                <a:ext cx="1008112" cy="51329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50%</a:t>
                </a:r>
              </a:p>
            </p:txBody>
          </p:sp>
          <p:sp>
            <p:nvSpPr>
              <p:cNvPr id="31" name="Trójkąt równoramienny 30"/>
              <p:cNvSpPr/>
              <p:nvPr/>
            </p:nvSpPr>
            <p:spPr>
              <a:xfrm rot="10800000">
                <a:off x="4319973" y="3789040"/>
                <a:ext cx="360040" cy="143768"/>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44" name="pole tekstowe 43"/>
            <p:cNvSpPr txBox="1"/>
            <p:nvPr/>
          </p:nvSpPr>
          <p:spPr>
            <a:xfrm>
              <a:off x="3126371" y="2709498"/>
              <a:ext cx="2402999" cy="369332"/>
            </a:xfrm>
            <a:prstGeom prst="rect">
              <a:avLst/>
            </a:prstGeom>
            <a:noFill/>
          </p:spPr>
          <p:txBody>
            <a:bodyPr wrap="square" rtlCol="0">
              <a:spAutoFit/>
            </a:bodyPr>
            <a:lstStyle/>
            <a:p>
              <a:r>
                <a:rPr lang="en-US" dirty="0"/>
                <a:t>Category 2</a:t>
              </a:r>
            </a:p>
          </p:txBody>
        </p:sp>
      </p:grpSp>
      <p:grpSp>
        <p:nvGrpSpPr>
          <p:cNvPr id="7" name="Grupa 6">
            <a:extLst>
              <a:ext uri="{FF2B5EF4-FFF2-40B4-BE49-F238E27FC236}">
                <a16:creationId xmlns:a16="http://schemas.microsoft.com/office/drawing/2014/main" id="{641C43EC-7C32-427B-8643-EAA0C307C552}"/>
              </a:ext>
            </a:extLst>
          </p:cNvPr>
          <p:cNvGrpSpPr/>
          <p:nvPr/>
        </p:nvGrpSpPr>
        <p:grpSpPr>
          <a:xfrm>
            <a:off x="3126369" y="3834665"/>
            <a:ext cx="6027642" cy="1114223"/>
            <a:chOff x="3126369" y="3834665"/>
            <a:chExt cx="6027642" cy="1114223"/>
          </a:xfrm>
        </p:grpSpPr>
        <p:grpSp>
          <p:nvGrpSpPr>
            <p:cNvPr id="23" name="Grupa 22"/>
            <p:cNvGrpSpPr/>
            <p:nvPr/>
          </p:nvGrpSpPr>
          <p:grpSpPr>
            <a:xfrm>
              <a:off x="3126370" y="4491258"/>
              <a:ext cx="6027641" cy="457630"/>
              <a:chOff x="1475656" y="1844824"/>
              <a:chExt cx="6408712" cy="504056"/>
            </a:xfrm>
          </p:grpSpPr>
          <p:sp>
            <p:nvSpPr>
              <p:cNvPr id="24" name="Prostokąt 23"/>
              <p:cNvSpPr/>
              <p:nvPr/>
            </p:nvSpPr>
            <p:spPr>
              <a:xfrm>
                <a:off x="1475656" y="1844824"/>
                <a:ext cx="6408712" cy="50405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5" name="Prostokąt 24"/>
              <p:cNvSpPr/>
              <p:nvPr/>
            </p:nvSpPr>
            <p:spPr>
              <a:xfrm>
                <a:off x="1475656" y="1844824"/>
                <a:ext cx="5767840" cy="5040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32" name="Grupa 31"/>
            <p:cNvGrpSpPr/>
            <p:nvPr/>
          </p:nvGrpSpPr>
          <p:grpSpPr>
            <a:xfrm>
              <a:off x="8085555" y="3834665"/>
              <a:ext cx="915260" cy="596545"/>
              <a:chOff x="3995936" y="3275744"/>
              <a:chExt cx="1008112" cy="657064"/>
            </a:xfrm>
          </p:grpSpPr>
          <p:sp>
            <p:nvSpPr>
              <p:cNvPr id="33" name="Prostokąt 32"/>
              <p:cNvSpPr/>
              <p:nvPr/>
            </p:nvSpPr>
            <p:spPr>
              <a:xfrm>
                <a:off x="3995936" y="3275744"/>
                <a:ext cx="1008112" cy="5132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90%</a:t>
                </a:r>
              </a:p>
            </p:txBody>
          </p:sp>
          <p:sp>
            <p:nvSpPr>
              <p:cNvPr id="34" name="Trójkąt równoramienny 33"/>
              <p:cNvSpPr/>
              <p:nvPr/>
            </p:nvSpPr>
            <p:spPr>
              <a:xfrm rot="10800000">
                <a:off x="4319973" y="3789040"/>
                <a:ext cx="360040" cy="143768"/>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45" name="pole tekstowe 44"/>
            <p:cNvSpPr txBox="1"/>
            <p:nvPr/>
          </p:nvSpPr>
          <p:spPr>
            <a:xfrm>
              <a:off x="3126369" y="4061877"/>
              <a:ext cx="2402999" cy="369332"/>
            </a:xfrm>
            <a:prstGeom prst="rect">
              <a:avLst/>
            </a:prstGeom>
            <a:noFill/>
          </p:spPr>
          <p:txBody>
            <a:bodyPr wrap="square" rtlCol="0">
              <a:spAutoFit/>
            </a:bodyPr>
            <a:lstStyle/>
            <a:p>
              <a:r>
                <a:rPr lang="en-US" dirty="0"/>
                <a:t>Category 3</a:t>
              </a:r>
            </a:p>
          </p:txBody>
        </p:sp>
      </p:grpSp>
      <p:grpSp>
        <p:nvGrpSpPr>
          <p:cNvPr id="3" name="Grupa 2">
            <a:extLst>
              <a:ext uri="{FF2B5EF4-FFF2-40B4-BE49-F238E27FC236}">
                <a16:creationId xmlns:a16="http://schemas.microsoft.com/office/drawing/2014/main" id="{66C1C3E2-8412-46D0-90EE-17F3078B5191}"/>
              </a:ext>
            </a:extLst>
          </p:cNvPr>
          <p:cNvGrpSpPr/>
          <p:nvPr/>
        </p:nvGrpSpPr>
        <p:grpSpPr>
          <a:xfrm>
            <a:off x="3126370" y="5202817"/>
            <a:ext cx="6027641" cy="1100600"/>
            <a:chOff x="3126370" y="5202817"/>
            <a:chExt cx="6027641" cy="1100600"/>
          </a:xfrm>
        </p:grpSpPr>
        <p:grpSp>
          <p:nvGrpSpPr>
            <p:cNvPr id="26" name="Grupa 25"/>
            <p:cNvGrpSpPr/>
            <p:nvPr/>
          </p:nvGrpSpPr>
          <p:grpSpPr>
            <a:xfrm>
              <a:off x="3126370" y="5845787"/>
              <a:ext cx="6027641" cy="457630"/>
              <a:chOff x="1475656" y="1844824"/>
              <a:chExt cx="6408712" cy="504056"/>
            </a:xfrm>
          </p:grpSpPr>
          <p:sp>
            <p:nvSpPr>
              <p:cNvPr id="27" name="Prostokąt 26"/>
              <p:cNvSpPr/>
              <p:nvPr/>
            </p:nvSpPr>
            <p:spPr>
              <a:xfrm>
                <a:off x="1475656" y="1844824"/>
                <a:ext cx="6408712" cy="50405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8" name="Prostokąt 27"/>
              <p:cNvSpPr/>
              <p:nvPr/>
            </p:nvSpPr>
            <p:spPr>
              <a:xfrm>
                <a:off x="1475657" y="1844824"/>
                <a:ext cx="2563486" cy="5040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grpSp>
        <p:grpSp>
          <p:nvGrpSpPr>
            <p:cNvPr id="35" name="Grupa 34"/>
            <p:cNvGrpSpPr/>
            <p:nvPr/>
          </p:nvGrpSpPr>
          <p:grpSpPr>
            <a:xfrm>
              <a:off x="5071738" y="5202817"/>
              <a:ext cx="915260" cy="596545"/>
              <a:chOff x="3995936" y="3275744"/>
              <a:chExt cx="1008112" cy="657064"/>
            </a:xfrm>
          </p:grpSpPr>
          <p:sp>
            <p:nvSpPr>
              <p:cNvPr id="36" name="Prostokąt 35"/>
              <p:cNvSpPr/>
              <p:nvPr/>
            </p:nvSpPr>
            <p:spPr>
              <a:xfrm>
                <a:off x="3995936" y="3275744"/>
                <a:ext cx="1008112" cy="5132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40%</a:t>
                </a:r>
              </a:p>
            </p:txBody>
          </p:sp>
          <p:sp>
            <p:nvSpPr>
              <p:cNvPr id="37" name="Trójkąt równoramienny 36"/>
              <p:cNvSpPr/>
              <p:nvPr/>
            </p:nvSpPr>
            <p:spPr>
              <a:xfrm rot="10800000">
                <a:off x="4319973" y="3789040"/>
                <a:ext cx="360040" cy="14376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47" name="pole tekstowe 46"/>
            <p:cNvSpPr txBox="1"/>
            <p:nvPr/>
          </p:nvSpPr>
          <p:spPr>
            <a:xfrm>
              <a:off x="3134430" y="5423867"/>
              <a:ext cx="2402999" cy="369332"/>
            </a:xfrm>
            <a:prstGeom prst="rect">
              <a:avLst/>
            </a:prstGeom>
            <a:noFill/>
          </p:spPr>
          <p:txBody>
            <a:bodyPr wrap="square" rtlCol="0">
              <a:spAutoFit/>
            </a:bodyPr>
            <a:lstStyle/>
            <a:p>
              <a:r>
                <a:rPr lang="en-US" dirty="0"/>
                <a:t>Category 4</a:t>
              </a:r>
            </a:p>
          </p:txBody>
        </p:sp>
      </p:grpSp>
      <p:sp>
        <p:nvSpPr>
          <p:cNvPr id="2" name="Title 1"/>
          <p:cNvSpPr>
            <a:spLocks noGrp="1"/>
          </p:cNvSpPr>
          <p:nvPr>
            <p:ph type="title"/>
          </p:nvPr>
        </p:nvSpPr>
        <p:spPr/>
        <p:txBody>
          <a:bodyPr>
            <a:normAutofit/>
          </a:bodyPr>
          <a:lstStyle/>
          <a:p>
            <a:r>
              <a:rPr lang="en-US" dirty="0"/>
              <a:t>Four KPI Bar Chart Graphics</a:t>
            </a:r>
          </a:p>
        </p:txBody>
      </p:sp>
      <p:grpSp>
        <p:nvGrpSpPr>
          <p:cNvPr id="41" name="Grupa 14"/>
          <p:cNvGrpSpPr/>
          <p:nvPr/>
        </p:nvGrpSpPr>
        <p:grpSpPr>
          <a:xfrm flipH="1">
            <a:off x="9697787" y="213556"/>
            <a:ext cx="2494213" cy="523220"/>
            <a:chOff x="389258" y="940726"/>
            <a:chExt cx="3465513" cy="611285"/>
          </a:xfrm>
        </p:grpSpPr>
        <p:sp>
          <p:nvSpPr>
            <p:cNvPr id="46" name="Freeform 7"/>
            <p:cNvSpPr>
              <a:spLocks/>
            </p:cNvSpPr>
            <p:nvPr/>
          </p:nvSpPr>
          <p:spPr bwMode="auto">
            <a:xfrm>
              <a:off x="389258" y="980728"/>
              <a:ext cx="3465513" cy="552450"/>
            </a:xfrm>
            <a:custGeom>
              <a:avLst/>
              <a:gdLst>
                <a:gd name="T0" fmla="*/ 2034 w 2183"/>
                <a:gd name="T1" fmla="*/ 174 h 348"/>
                <a:gd name="T2" fmla="*/ 2183 w 2183"/>
                <a:gd name="T3" fmla="*/ 348 h 348"/>
                <a:gd name="T4" fmla="*/ 0 w 2183"/>
                <a:gd name="T5" fmla="*/ 348 h 348"/>
                <a:gd name="T6" fmla="*/ 0 w 2183"/>
                <a:gd name="T7" fmla="*/ 0 h 348"/>
                <a:gd name="T8" fmla="*/ 2183 w 2183"/>
                <a:gd name="T9" fmla="*/ 0 h 348"/>
                <a:gd name="T10" fmla="*/ 2034 w 2183"/>
                <a:gd name="T11" fmla="*/ 174 h 348"/>
              </a:gdLst>
              <a:ahLst/>
              <a:cxnLst>
                <a:cxn ang="0">
                  <a:pos x="T0" y="T1"/>
                </a:cxn>
                <a:cxn ang="0">
                  <a:pos x="T2" y="T3"/>
                </a:cxn>
                <a:cxn ang="0">
                  <a:pos x="T4" y="T5"/>
                </a:cxn>
                <a:cxn ang="0">
                  <a:pos x="T6" y="T7"/>
                </a:cxn>
                <a:cxn ang="0">
                  <a:pos x="T8" y="T9"/>
                </a:cxn>
                <a:cxn ang="0">
                  <a:pos x="T10" y="T11"/>
                </a:cxn>
              </a:cxnLst>
              <a:rect l="0" t="0" r="r" b="b"/>
              <a:pathLst>
                <a:path w="2183" h="348">
                  <a:moveTo>
                    <a:pt x="2034" y="174"/>
                  </a:moveTo>
                  <a:lnTo>
                    <a:pt x="2183" y="348"/>
                  </a:lnTo>
                  <a:lnTo>
                    <a:pt x="0" y="348"/>
                  </a:lnTo>
                  <a:lnTo>
                    <a:pt x="0" y="0"/>
                  </a:lnTo>
                  <a:lnTo>
                    <a:pt x="2183" y="0"/>
                  </a:lnTo>
                  <a:lnTo>
                    <a:pt x="2034" y="17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sz="1100" dirty="0"/>
            </a:p>
          </p:txBody>
        </p:sp>
        <p:sp>
          <p:nvSpPr>
            <p:cNvPr id="48" name="pole tekstowe 16"/>
            <p:cNvSpPr txBox="1"/>
            <p:nvPr/>
          </p:nvSpPr>
          <p:spPr>
            <a:xfrm>
              <a:off x="451086" y="940726"/>
              <a:ext cx="3201269" cy="611285"/>
            </a:xfrm>
            <a:prstGeom prst="rect">
              <a:avLst/>
            </a:prstGeom>
            <a:noFill/>
          </p:spPr>
          <p:txBody>
            <a:bodyPr wrap="square" rtlCol="0" anchor="ctr">
              <a:spAutoFit/>
            </a:bodyPr>
            <a:lstStyle/>
            <a:p>
              <a:pPr algn="ctr"/>
              <a:r>
                <a:rPr lang="en-US" sz="1400" dirty="0">
                  <a:solidFill>
                    <a:schemeClr val="bg1"/>
                  </a:solidFill>
                </a:rPr>
                <a:t>Editable manual design chart (not data Excel chart)</a:t>
              </a:r>
            </a:p>
          </p:txBody>
        </p:sp>
      </p:grpSp>
    </p:spTree>
    <p:extLst>
      <p:ext uri="{BB962C8B-B14F-4D97-AF65-F5344CB8AC3E}">
        <p14:creationId xmlns:p14="http://schemas.microsoft.com/office/powerpoint/2010/main" val="842727209"/>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67635EA5-5AAF-48F1-A355-75CC3D25634D}"/>
              </a:ext>
            </a:extLst>
          </p:cNvPr>
          <p:cNvSpPr>
            <a:spLocks noGrp="1"/>
          </p:cNvSpPr>
          <p:nvPr>
            <p:ph type="title"/>
          </p:nvPr>
        </p:nvSpPr>
        <p:spPr/>
        <p:txBody>
          <a:bodyPr/>
          <a:lstStyle/>
          <a:p>
            <a:r>
              <a:rPr lang="en-US" dirty="0"/>
              <a:t>4 Categories Data Percentage Charts</a:t>
            </a:r>
          </a:p>
        </p:txBody>
      </p:sp>
      <p:grpSp>
        <p:nvGrpSpPr>
          <p:cNvPr id="5" name="Group 4">
            <a:extLst>
              <a:ext uri="{FF2B5EF4-FFF2-40B4-BE49-F238E27FC236}">
                <a16:creationId xmlns:a16="http://schemas.microsoft.com/office/drawing/2014/main" id="{B23EF5DE-D0BE-490F-990F-1F74158C3E61}"/>
              </a:ext>
            </a:extLst>
          </p:cNvPr>
          <p:cNvGrpSpPr/>
          <p:nvPr/>
        </p:nvGrpSpPr>
        <p:grpSpPr>
          <a:xfrm>
            <a:off x="4543288" y="2190060"/>
            <a:ext cx="3147832" cy="3147832"/>
            <a:chOff x="4335929" y="1426421"/>
            <a:chExt cx="3771102" cy="3771102"/>
          </a:xfrm>
        </p:grpSpPr>
        <p:grpSp>
          <p:nvGrpSpPr>
            <p:cNvPr id="6" name="Grupa 34">
              <a:extLst>
                <a:ext uri="{FF2B5EF4-FFF2-40B4-BE49-F238E27FC236}">
                  <a16:creationId xmlns:a16="http://schemas.microsoft.com/office/drawing/2014/main" id="{011684B8-66FA-419F-8D8A-9FC3F00F823F}"/>
                </a:ext>
              </a:extLst>
            </p:cNvPr>
            <p:cNvGrpSpPr/>
            <p:nvPr/>
          </p:nvGrpSpPr>
          <p:grpSpPr>
            <a:xfrm>
              <a:off x="4335929" y="1426421"/>
              <a:ext cx="3771102" cy="3771102"/>
              <a:chOff x="2366421" y="1172510"/>
              <a:chExt cx="4392782" cy="4392782"/>
            </a:xfrm>
            <a:solidFill>
              <a:schemeClr val="bg2">
                <a:lumMod val="90000"/>
              </a:schemeClr>
            </a:solidFill>
          </p:grpSpPr>
          <p:grpSp>
            <p:nvGrpSpPr>
              <p:cNvPr id="8" name="Grupa 14">
                <a:extLst>
                  <a:ext uri="{FF2B5EF4-FFF2-40B4-BE49-F238E27FC236}">
                    <a16:creationId xmlns:a16="http://schemas.microsoft.com/office/drawing/2014/main" id="{A5F66BA0-E166-46F4-B297-97E2CF8675F1}"/>
                  </a:ext>
                </a:extLst>
              </p:cNvPr>
              <p:cNvGrpSpPr/>
              <p:nvPr/>
            </p:nvGrpSpPr>
            <p:grpSpPr>
              <a:xfrm>
                <a:off x="2366421" y="3346041"/>
                <a:ext cx="4392782" cy="45719"/>
                <a:chOff x="2366421" y="3357563"/>
                <a:chExt cx="4392782" cy="45719"/>
              </a:xfrm>
              <a:grpFill/>
            </p:grpSpPr>
            <p:sp>
              <p:nvSpPr>
                <p:cNvPr id="12" name="Prostokąt 4">
                  <a:extLst>
                    <a:ext uri="{FF2B5EF4-FFF2-40B4-BE49-F238E27FC236}">
                      <a16:creationId xmlns:a16="http://schemas.microsoft.com/office/drawing/2014/main" id="{F92B276E-9D23-4553-B497-4362D70A2CEF}"/>
                    </a:ext>
                  </a:extLst>
                </p:cNvPr>
                <p:cNvSpPr/>
                <p:nvPr/>
              </p:nvSpPr>
              <p:spPr>
                <a:xfrm>
                  <a:off x="2366421" y="3357563"/>
                  <a:ext cx="2088232"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bg1"/>
                    </a:solidFill>
                  </a:endParaRPr>
                </a:p>
              </p:txBody>
            </p:sp>
            <p:sp>
              <p:nvSpPr>
                <p:cNvPr id="13" name="Prostokąt 80">
                  <a:extLst>
                    <a:ext uri="{FF2B5EF4-FFF2-40B4-BE49-F238E27FC236}">
                      <a16:creationId xmlns:a16="http://schemas.microsoft.com/office/drawing/2014/main" id="{E0F34E47-E00F-4222-83B0-B83E83C6F0A7}"/>
                    </a:ext>
                  </a:extLst>
                </p:cNvPr>
                <p:cNvSpPr/>
                <p:nvPr/>
              </p:nvSpPr>
              <p:spPr>
                <a:xfrm>
                  <a:off x="4670971" y="3357563"/>
                  <a:ext cx="2088232"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bg1"/>
                    </a:solidFill>
                  </a:endParaRPr>
                </a:p>
              </p:txBody>
            </p:sp>
          </p:grpSp>
          <p:grpSp>
            <p:nvGrpSpPr>
              <p:cNvPr id="9" name="Grupa 84">
                <a:extLst>
                  <a:ext uri="{FF2B5EF4-FFF2-40B4-BE49-F238E27FC236}">
                    <a16:creationId xmlns:a16="http://schemas.microsoft.com/office/drawing/2014/main" id="{51165261-643B-4492-B0CE-8AC00FC936F6}"/>
                  </a:ext>
                </a:extLst>
              </p:cNvPr>
              <p:cNvGrpSpPr/>
              <p:nvPr/>
            </p:nvGrpSpPr>
            <p:grpSpPr>
              <a:xfrm rot="5400000">
                <a:off x="2366421" y="3346041"/>
                <a:ext cx="4392782" cy="45719"/>
                <a:chOff x="2366421" y="3357563"/>
                <a:chExt cx="4392782" cy="45719"/>
              </a:xfrm>
              <a:grpFill/>
            </p:grpSpPr>
            <p:sp>
              <p:nvSpPr>
                <p:cNvPr id="10" name="Prostokąt 85">
                  <a:extLst>
                    <a:ext uri="{FF2B5EF4-FFF2-40B4-BE49-F238E27FC236}">
                      <a16:creationId xmlns:a16="http://schemas.microsoft.com/office/drawing/2014/main" id="{615D4D00-C67D-42E8-BDE0-F311C444CFC3}"/>
                    </a:ext>
                  </a:extLst>
                </p:cNvPr>
                <p:cNvSpPr/>
                <p:nvPr/>
              </p:nvSpPr>
              <p:spPr>
                <a:xfrm>
                  <a:off x="2366421" y="3357563"/>
                  <a:ext cx="2088232"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bg1"/>
                    </a:solidFill>
                  </a:endParaRPr>
                </a:p>
              </p:txBody>
            </p:sp>
            <p:sp>
              <p:nvSpPr>
                <p:cNvPr id="11" name="Prostokąt 87">
                  <a:extLst>
                    <a:ext uri="{FF2B5EF4-FFF2-40B4-BE49-F238E27FC236}">
                      <a16:creationId xmlns:a16="http://schemas.microsoft.com/office/drawing/2014/main" id="{3F21D4E0-F0BE-4AE6-8AD8-62CF2F8098BC}"/>
                    </a:ext>
                  </a:extLst>
                </p:cNvPr>
                <p:cNvSpPr/>
                <p:nvPr/>
              </p:nvSpPr>
              <p:spPr>
                <a:xfrm>
                  <a:off x="4670971" y="3357563"/>
                  <a:ext cx="2088232"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bg1"/>
                    </a:solidFill>
                  </a:endParaRPr>
                </a:p>
              </p:txBody>
            </p:sp>
          </p:grpSp>
        </p:grpSp>
        <p:sp>
          <p:nvSpPr>
            <p:cNvPr id="7" name="Elipsa 46">
              <a:extLst>
                <a:ext uri="{FF2B5EF4-FFF2-40B4-BE49-F238E27FC236}">
                  <a16:creationId xmlns:a16="http://schemas.microsoft.com/office/drawing/2014/main" id="{90061318-3C39-474B-B9F7-461C8FE75E38}"/>
                </a:ext>
              </a:extLst>
            </p:cNvPr>
            <p:cNvSpPr/>
            <p:nvPr/>
          </p:nvSpPr>
          <p:spPr>
            <a:xfrm>
              <a:off x="6106358" y="3196850"/>
              <a:ext cx="230242" cy="230242"/>
            </a:xfrm>
            <a:prstGeom prst="ellipse">
              <a:avLst/>
            </a:prstGeom>
            <a:solidFill>
              <a:schemeClr val="bg1"/>
            </a:solidFill>
            <a:ln w="317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dirty="0">
                <a:solidFill>
                  <a:schemeClr val="bg1"/>
                </a:solidFill>
              </a:endParaRPr>
            </a:p>
          </p:txBody>
        </p:sp>
      </p:grpSp>
      <p:grpSp>
        <p:nvGrpSpPr>
          <p:cNvPr id="19" name="Grupa 18">
            <a:extLst>
              <a:ext uri="{FF2B5EF4-FFF2-40B4-BE49-F238E27FC236}">
                <a16:creationId xmlns:a16="http://schemas.microsoft.com/office/drawing/2014/main" id="{82F4FA06-B190-4DB9-B37C-9FE68D7B53BF}"/>
              </a:ext>
            </a:extLst>
          </p:cNvPr>
          <p:cNvGrpSpPr/>
          <p:nvPr/>
        </p:nvGrpSpPr>
        <p:grpSpPr>
          <a:xfrm>
            <a:off x="6869980" y="1532744"/>
            <a:ext cx="4179430" cy="2334320"/>
            <a:chOff x="6869980" y="1413000"/>
            <a:chExt cx="4179430" cy="2334320"/>
          </a:xfrm>
        </p:grpSpPr>
        <p:grpSp>
          <p:nvGrpSpPr>
            <p:cNvPr id="14" name="Group 13">
              <a:extLst>
                <a:ext uri="{FF2B5EF4-FFF2-40B4-BE49-F238E27FC236}">
                  <a16:creationId xmlns:a16="http://schemas.microsoft.com/office/drawing/2014/main" id="{D0D82763-31E6-4245-AB78-F10405D718D5}"/>
                </a:ext>
              </a:extLst>
            </p:cNvPr>
            <p:cNvGrpSpPr/>
            <p:nvPr/>
          </p:nvGrpSpPr>
          <p:grpSpPr>
            <a:xfrm>
              <a:off x="6869980" y="1524815"/>
              <a:ext cx="1728192" cy="1736557"/>
              <a:chOff x="6869980" y="1508815"/>
              <a:chExt cx="1728192" cy="1736557"/>
            </a:xfrm>
          </p:grpSpPr>
          <p:sp>
            <p:nvSpPr>
              <p:cNvPr id="15" name="pole tekstowe 63">
                <a:extLst>
                  <a:ext uri="{FF2B5EF4-FFF2-40B4-BE49-F238E27FC236}">
                    <a16:creationId xmlns:a16="http://schemas.microsoft.com/office/drawing/2014/main" id="{EF815427-3695-49CB-958E-577C31845ED0}"/>
                  </a:ext>
                </a:extLst>
              </p:cNvPr>
              <p:cNvSpPr txBox="1"/>
              <p:nvPr/>
            </p:nvSpPr>
            <p:spPr>
              <a:xfrm>
                <a:off x="6869980" y="1508815"/>
                <a:ext cx="1728192" cy="923330"/>
              </a:xfrm>
              <a:prstGeom prst="rect">
                <a:avLst/>
              </a:prstGeom>
              <a:noFill/>
            </p:spPr>
            <p:txBody>
              <a:bodyPr wrap="square" rtlCol="0">
                <a:spAutoFit/>
              </a:bodyPr>
              <a:lstStyle/>
              <a:p>
                <a:pPr algn="ctr"/>
                <a:r>
                  <a:rPr lang="en-US" sz="5400" dirty="0">
                    <a:solidFill>
                      <a:schemeClr val="accent4"/>
                    </a:solidFill>
                  </a:rPr>
                  <a:t>45%</a:t>
                </a:r>
              </a:p>
            </p:txBody>
          </p:sp>
          <p:sp>
            <p:nvSpPr>
              <p:cNvPr id="16" name="pole tekstowe 64">
                <a:extLst>
                  <a:ext uri="{FF2B5EF4-FFF2-40B4-BE49-F238E27FC236}">
                    <a16:creationId xmlns:a16="http://schemas.microsoft.com/office/drawing/2014/main" id="{A177F24D-574E-4375-8CD3-8C980DAE78F0}"/>
                  </a:ext>
                </a:extLst>
              </p:cNvPr>
              <p:cNvSpPr txBox="1"/>
              <p:nvPr/>
            </p:nvSpPr>
            <p:spPr>
              <a:xfrm>
                <a:off x="6941988" y="2535667"/>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Category B</a:t>
                </a:r>
              </a:p>
            </p:txBody>
          </p:sp>
        </p:grpSp>
        <p:grpSp>
          <p:nvGrpSpPr>
            <p:cNvPr id="18" name="Group 17">
              <a:extLst>
                <a:ext uri="{FF2B5EF4-FFF2-40B4-BE49-F238E27FC236}">
                  <a16:creationId xmlns:a16="http://schemas.microsoft.com/office/drawing/2014/main" id="{0A25A6A3-73B4-4506-8D77-2EEB4E90DC9B}"/>
                </a:ext>
              </a:extLst>
            </p:cNvPr>
            <p:cNvGrpSpPr/>
            <p:nvPr/>
          </p:nvGrpSpPr>
          <p:grpSpPr>
            <a:xfrm>
              <a:off x="8715090" y="1413000"/>
              <a:ext cx="2334320" cy="2334320"/>
              <a:chOff x="8419289" y="1397000"/>
              <a:chExt cx="2334320" cy="2334320"/>
            </a:xfrm>
          </p:grpSpPr>
          <p:graphicFrame>
            <p:nvGraphicFramePr>
              <p:cNvPr id="20" name="Chart 19">
                <a:extLst>
                  <a:ext uri="{FF2B5EF4-FFF2-40B4-BE49-F238E27FC236}">
                    <a16:creationId xmlns:a16="http://schemas.microsoft.com/office/drawing/2014/main" id="{6B91F895-28C3-44EF-9F59-6D569EB0B79D}"/>
                  </a:ext>
                </a:extLst>
              </p:cNvPr>
              <p:cNvGraphicFramePr>
                <a:graphicFrameLocks noChangeAspect="1"/>
              </p:cNvGraphicFramePr>
              <p:nvPr/>
            </p:nvGraphicFramePr>
            <p:xfrm>
              <a:off x="8419289" y="1397000"/>
              <a:ext cx="2334320" cy="2334320"/>
            </p:xfrm>
            <a:graphic>
              <a:graphicData uri="http://schemas.openxmlformats.org/drawingml/2006/chart">
                <c:chart xmlns:c="http://schemas.openxmlformats.org/drawingml/2006/chart" xmlns:r="http://schemas.openxmlformats.org/officeDocument/2006/relationships" r:id="rId2"/>
              </a:graphicData>
            </a:graphic>
          </p:graphicFrame>
          <p:sp>
            <p:nvSpPr>
              <p:cNvPr id="21" name="Schemat blokowy: łącznik 6">
                <a:extLst>
                  <a:ext uri="{FF2B5EF4-FFF2-40B4-BE49-F238E27FC236}">
                    <a16:creationId xmlns:a16="http://schemas.microsoft.com/office/drawing/2014/main" id="{254C0AC6-C815-4727-8E3B-149B07DBB271}"/>
                  </a:ext>
                </a:extLst>
              </p:cNvPr>
              <p:cNvSpPr/>
              <p:nvPr/>
            </p:nvSpPr>
            <p:spPr>
              <a:xfrm>
                <a:off x="8783415" y="1761003"/>
                <a:ext cx="1594034" cy="1594032"/>
              </a:xfrm>
              <a:prstGeom prst="flowChart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chemeClr val="bg1"/>
                  </a:solidFill>
                </a:endParaRPr>
              </a:p>
            </p:txBody>
          </p:sp>
        </p:grpSp>
      </p:grpSp>
      <p:grpSp>
        <p:nvGrpSpPr>
          <p:cNvPr id="4" name="Grupa 3">
            <a:extLst>
              <a:ext uri="{FF2B5EF4-FFF2-40B4-BE49-F238E27FC236}">
                <a16:creationId xmlns:a16="http://schemas.microsoft.com/office/drawing/2014/main" id="{77213F1C-AE2E-40E0-9949-C11C0ECA46EA}"/>
              </a:ext>
            </a:extLst>
          </p:cNvPr>
          <p:cNvGrpSpPr/>
          <p:nvPr/>
        </p:nvGrpSpPr>
        <p:grpSpPr>
          <a:xfrm>
            <a:off x="1063570" y="1532744"/>
            <a:ext cx="4217524" cy="2334320"/>
            <a:chOff x="1063570" y="1413000"/>
            <a:chExt cx="4217524" cy="2334320"/>
          </a:xfrm>
        </p:grpSpPr>
        <p:grpSp>
          <p:nvGrpSpPr>
            <p:cNvPr id="22" name="Group 21">
              <a:extLst>
                <a:ext uri="{FF2B5EF4-FFF2-40B4-BE49-F238E27FC236}">
                  <a16:creationId xmlns:a16="http://schemas.microsoft.com/office/drawing/2014/main" id="{7F32CD12-0DBA-4BD0-B777-BE0321EAE2BE}"/>
                </a:ext>
              </a:extLst>
            </p:cNvPr>
            <p:cNvGrpSpPr/>
            <p:nvPr/>
          </p:nvGrpSpPr>
          <p:grpSpPr>
            <a:xfrm>
              <a:off x="3552902" y="1524815"/>
              <a:ext cx="1728192" cy="1736557"/>
              <a:chOff x="3552902" y="1508815"/>
              <a:chExt cx="1728192" cy="1736557"/>
            </a:xfrm>
          </p:grpSpPr>
          <p:sp>
            <p:nvSpPr>
              <p:cNvPr id="23" name="pole tekstowe 60">
                <a:extLst>
                  <a:ext uri="{FF2B5EF4-FFF2-40B4-BE49-F238E27FC236}">
                    <a16:creationId xmlns:a16="http://schemas.microsoft.com/office/drawing/2014/main" id="{AF2052CE-E427-447D-B9E6-AFDEC16B60E0}"/>
                  </a:ext>
                </a:extLst>
              </p:cNvPr>
              <p:cNvSpPr txBox="1"/>
              <p:nvPr/>
            </p:nvSpPr>
            <p:spPr>
              <a:xfrm>
                <a:off x="3552902" y="1508815"/>
                <a:ext cx="1728192" cy="923330"/>
              </a:xfrm>
              <a:prstGeom prst="rect">
                <a:avLst/>
              </a:prstGeom>
              <a:noFill/>
            </p:spPr>
            <p:txBody>
              <a:bodyPr wrap="square" rtlCol="0">
                <a:spAutoFit/>
              </a:bodyPr>
              <a:lstStyle/>
              <a:p>
                <a:pPr algn="ctr"/>
                <a:r>
                  <a:rPr lang="en-US" sz="5400" dirty="0">
                    <a:solidFill>
                      <a:schemeClr val="accent6"/>
                    </a:solidFill>
                  </a:rPr>
                  <a:t>30%</a:t>
                </a:r>
              </a:p>
            </p:txBody>
          </p:sp>
          <p:sp>
            <p:nvSpPr>
              <p:cNvPr id="24" name="pole tekstowe 61">
                <a:extLst>
                  <a:ext uri="{FF2B5EF4-FFF2-40B4-BE49-F238E27FC236}">
                    <a16:creationId xmlns:a16="http://schemas.microsoft.com/office/drawing/2014/main" id="{4C3623D6-3719-4CFE-BC5C-7F5B2A26B456}"/>
                  </a:ext>
                </a:extLst>
              </p:cNvPr>
              <p:cNvSpPr txBox="1"/>
              <p:nvPr/>
            </p:nvSpPr>
            <p:spPr>
              <a:xfrm>
                <a:off x="3624910" y="2535667"/>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Category A</a:t>
                </a:r>
              </a:p>
            </p:txBody>
          </p:sp>
        </p:grpSp>
        <p:grpSp>
          <p:nvGrpSpPr>
            <p:cNvPr id="26" name="Group 25">
              <a:extLst>
                <a:ext uri="{FF2B5EF4-FFF2-40B4-BE49-F238E27FC236}">
                  <a16:creationId xmlns:a16="http://schemas.microsoft.com/office/drawing/2014/main" id="{26696C8D-5517-4AD1-BFA8-27F16C7DCE3A}"/>
                </a:ext>
              </a:extLst>
            </p:cNvPr>
            <p:cNvGrpSpPr/>
            <p:nvPr/>
          </p:nvGrpSpPr>
          <p:grpSpPr>
            <a:xfrm>
              <a:off x="1063570" y="1413000"/>
              <a:ext cx="2334320" cy="2334320"/>
              <a:chOff x="1184997" y="1397000"/>
              <a:chExt cx="2334320" cy="2334320"/>
            </a:xfrm>
          </p:grpSpPr>
          <p:graphicFrame>
            <p:nvGraphicFramePr>
              <p:cNvPr id="28" name="Chart 27">
                <a:extLst>
                  <a:ext uri="{FF2B5EF4-FFF2-40B4-BE49-F238E27FC236}">
                    <a16:creationId xmlns:a16="http://schemas.microsoft.com/office/drawing/2014/main" id="{E8A1E34E-83FD-4701-8189-A46784A8E64A}"/>
                  </a:ext>
                </a:extLst>
              </p:cNvPr>
              <p:cNvGraphicFramePr>
                <a:graphicFrameLocks noChangeAspect="1"/>
              </p:cNvGraphicFramePr>
              <p:nvPr/>
            </p:nvGraphicFramePr>
            <p:xfrm>
              <a:off x="1184997" y="1397000"/>
              <a:ext cx="2334320" cy="2334320"/>
            </p:xfrm>
            <a:graphic>
              <a:graphicData uri="http://schemas.openxmlformats.org/drawingml/2006/chart">
                <c:chart xmlns:c="http://schemas.openxmlformats.org/drawingml/2006/chart" xmlns:r="http://schemas.openxmlformats.org/officeDocument/2006/relationships" r:id="rId3"/>
              </a:graphicData>
            </a:graphic>
          </p:graphicFrame>
          <p:sp>
            <p:nvSpPr>
              <p:cNvPr id="29" name="Schemat blokowy: łącznik 2">
                <a:extLst>
                  <a:ext uri="{FF2B5EF4-FFF2-40B4-BE49-F238E27FC236}">
                    <a16:creationId xmlns:a16="http://schemas.microsoft.com/office/drawing/2014/main" id="{E4FA5C76-507E-4A9E-909C-D3EFFD8F2144}"/>
                  </a:ext>
                </a:extLst>
              </p:cNvPr>
              <p:cNvSpPr/>
              <p:nvPr/>
            </p:nvSpPr>
            <p:spPr>
              <a:xfrm>
                <a:off x="1557603" y="1761003"/>
                <a:ext cx="1594034" cy="1594032"/>
              </a:xfrm>
              <a:prstGeom prst="flowChart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chemeClr val="bg1"/>
                  </a:solidFill>
                </a:endParaRPr>
              </a:p>
            </p:txBody>
          </p:sp>
        </p:grpSp>
      </p:grpSp>
      <p:grpSp>
        <p:nvGrpSpPr>
          <p:cNvPr id="25" name="Grupa 24">
            <a:extLst>
              <a:ext uri="{FF2B5EF4-FFF2-40B4-BE49-F238E27FC236}">
                <a16:creationId xmlns:a16="http://schemas.microsoft.com/office/drawing/2014/main" id="{95A924A1-2248-45AA-924C-3279B16786E9}"/>
              </a:ext>
            </a:extLst>
          </p:cNvPr>
          <p:cNvGrpSpPr/>
          <p:nvPr/>
        </p:nvGrpSpPr>
        <p:grpSpPr>
          <a:xfrm>
            <a:off x="6869980" y="3996544"/>
            <a:ext cx="4179430" cy="2334320"/>
            <a:chOff x="6869980" y="3876800"/>
            <a:chExt cx="4179430" cy="2334320"/>
          </a:xfrm>
        </p:grpSpPr>
        <p:grpSp>
          <p:nvGrpSpPr>
            <p:cNvPr id="30" name="Group 29">
              <a:extLst>
                <a:ext uri="{FF2B5EF4-FFF2-40B4-BE49-F238E27FC236}">
                  <a16:creationId xmlns:a16="http://schemas.microsoft.com/office/drawing/2014/main" id="{0AEBCD0B-B0BA-4CAD-B72F-5CFBD2D17105}"/>
                </a:ext>
              </a:extLst>
            </p:cNvPr>
            <p:cNvGrpSpPr/>
            <p:nvPr/>
          </p:nvGrpSpPr>
          <p:grpSpPr>
            <a:xfrm>
              <a:off x="6869980" y="4021391"/>
              <a:ext cx="1728192" cy="1736557"/>
              <a:chOff x="6869980" y="4005391"/>
              <a:chExt cx="1728192" cy="1736557"/>
            </a:xfrm>
          </p:grpSpPr>
          <p:sp>
            <p:nvSpPr>
              <p:cNvPr id="31" name="pole tekstowe 74">
                <a:extLst>
                  <a:ext uri="{FF2B5EF4-FFF2-40B4-BE49-F238E27FC236}">
                    <a16:creationId xmlns:a16="http://schemas.microsoft.com/office/drawing/2014/main" id="{5BC27E14-20FC-4602-8321-E8F1AAE88091}"/>
                  </a:ext>
                </a:extLst>
              </p:cNvPr>
              <p:cNvSpPr txBox="1"/>
              <p:nvPr/>
            </p:nvSpPr>
            <p:spPr>
              <a:xfrm>
                <a:off x="6869980" y="4005391"/>
                <a:ext cx="1728192" cy="923330"/>
              </a:xfrm>
              <a:prstGeom prst="rect">
                <a:avLst/>
              </a:prstGeom>
              <a:noFill/>
            </p:spPr>
            <p:txBody>
              <a:bodyPr wrap="square" rtlCol="0">
                <a:spAutoFit/>
              </a:bodyPr>
              <a:lstStyle/>
              <a:p>
                <a:pPr algn="ctr"/>
                <a:r>
                  <a:rPr lang="en-US" sz="5400" dirty="0">
                    <a:solidFill>
                      <a:schemeClr val="accent1"/>
                    </a:solidFill>
                  </a:rPr>
                  <a:t>75%</a:t>
                </a:r>
              </a:p>
            </p:txBody>
          </p:sp>
          <p:sp>
            <p:nvSpPr>
              <p:cNvPr id="32" name="pole tekstowe 75">
                <a:extLst>
                  <a:ext uri="{FF2B5EF4-FFF2-40B4-BE49-F238E27FC236}">
                    <a16:creationId xmlns:a16="http://schemas.microsoft.com/office/drawing/2014/main" id="{C325D997-CA0F-461B-9C13-7BC5E5AE828A}"/>
                  </a:ext>
                </a:extLst>
              </p:cNvPr>
              <p:cNvSpPr txBox="1"/>
              <p:nvPr/>
            </p:nvSpPr>
            <p:spPr>
              <a:xfrm>
                <a:off x="6941988" y="5032243"/>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Category D</a:t>
                </a:r>
              </a:p>
            </p:txBody>
          </p:sp>
        </p:grpSp>
        <p:grpSp>
          <p:nvGrpSpPr>
            <p:cNvPr id="34" name="Group 33">
              <a:extLst>
                <a:ext uri="{FF2B5EF4-FFF2-40B4-BE49-F238E27FC236}">
                  <a16:creationId xmlns:a16="http://schemas.microsoft.com/office/drawing/2014/main" id="{CB2242ED-0F56-4E63-B7DC-0B5A9ED0B68B}"/>
                </a:ext>
              </a:extLst>
            </p:cNvPr>
            <p:cNvGrpSpPr/>
            <p:nvPr/>
          </p:nvGrpSpPr>
          <p:grpSpPr>
            <a:xfrm>
              <a:off x="8715090" y="3876800"/>
              <a:ext cx="2334320" cy="2334320"/>
              <a:chOff x="8419289" y="3860800"/>
              <a:chExt cx="2334320" cy="2334320"/>
            </a:xfrm>
          </p:grpSpPr>
          <p:graphicFrame>
            <p:nvGraphicFramePr>
              <p:cNvPr id="36" name="Chart 35">
                <a:extLst>
                  <a:ext uri="{FF2B5EF4-FFF2-40B4-BE49-F238E27FC236}">
                    <a16:creationId xmlns:a16="http://schemas.microsoft.com/office/drawing/2014/main" id="{2E1748AB-6FEB-4F4A-B4FA-939EB4F1A707}"/>
                  </a:ext>
                </a:extLst>
              </p:cNvPr>
              <p:cNvGraphicFramePr>
                <a:graphicFrameLocks noChangeAspect="1"/>
              </p:cNvGraphicFramePr>
              <p:nvPr/>
            </p:nvGraphicFramePr>
            <p:xfrm>
              <a:off x="8419289" y="3860800"/>
              <a:ext cx="2334320" cy="2334320"/>
            </p:xfrm>
            <a:graphic>
              <a:graphicData uri="http://schemas.openxmlformats.org/drawingml/2006/chart">
                <c:chart xmlns:c="http://schemas.openxmlformats.org/drawingml/2006/chart" xmlns:r="http://schemas.openxmlformats.org/officeDocument/2006/relationships" r:id="rId4"/>
              </a:graphicData>
            </a:graphic>
          </p:graphicFrame>
          <p:sp>
            <p:nvSpPr>
              <p:cNvPr id="37" name="Schemat blokowy: łącznik 12">
                <a:extLst>
                  <a:ext uri="{FF2B5EF4-FFF2-40B4-BE49-F238E27FC236}">
                    <a16:creationId xmlns:a16="http://schemas.microsoft.com/office/drawing/2014/main" id="{FAB6E8A2-E8D3-46D5-A1C8-E5E99F88C797}"/>
                  </a:ext>
                </a:extLst>
              </p:cNvPr>
              <p:cNvSpPr/>
              <p:nvPr/>
            </p:nvSpPr>
            <p:spPr>
              <a:xfrm>
                <a:off x="8783415" y="4229100"/>
                <a:ext cx="1594034" cy="1594032"/>
              </a:xfrm>
              <a:prstGeom prst="flowChart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000" dirty="0">
                  <a:solidFill>
                    <a:schemeClr val="bg1"/>
                  </a:solidFill>
                </a:endParaRPr>
              </a:p>
            </p:txBody>
          </p:sp>
        </p:grpSp>
      </p:grpSp>
      <p:grpSp>
        <p:nvGrpSpPr>
          <p:cNvPr id="2" name="Grupa 1">
            <a:extLst>
              <a:ext uri="{FF2B5EF4-FFF2-40B4-BE49-F238E27FC236}">
                <a16:creationId xmlns:a16="http://schemas.microsoft.com/office/drawing/2014/main" id="{297CC3FF-EBF1-4A54-BB85-0868F7E6FFE8}"/>
              </a:ext>
            </a:extLst>
          </p:cNvPr>
          <p:cNvGrpSpPr/>
          <p:nvPr/>
        </p:nvGrpSpPr>
        <p:grpSpPr>
          <a:xfrm>
            <a:off x="1063570" y="3996544"/>
            <a:ext cx="4217524" cy="2334320"/>
            <a:chOff x="1063570" y="3876800"/>
            <a:chExt cx="4217524" cy="2334320"/>
          </a:xfrm>
        </p:grpSpPr>
        <p:grpSp>
          <p:nvGrpSpPr>
            <p:cNvPr id="38" name="Group 37">
              <a:extLst>
                <a:ext uri="{FF2B5EF4-FFF2-40B4-BE49-F238E27FC236}">
                  <a16:creationId xmlns:a16="http://schemas.microsoft.com/office/drawing/2014/main" id="{482EC0D2-BB3E-43B2-BACA-A8686B43147B}"/>
                </a:ext>
              </a:extLst>
            </p:cNvPr>
            <p:cNvGrpSpPr/>
            <p:nvPr/>
          </p:nvGrpSpPr>
          <p:grpSpPr>
            <a:xfrm>
              <a:off x="3552902" y="4021391"/>
              <a:ext cx="1728192" cy="1736557"/>
              <a:chOff x="3552902" y="4005391"/>
              <a:chExt cx="1728192" cy="1736557"/>
            </a:xfrm>
          </p:grpSpPr>
          <p:sp>
            <p:nvSpPr>
              <p:cNvPr id="39" name="pole tekstowe 71">
                <a:extLst>
                  <a:ext uri="{FF2B5EF4-FFF2-40B4-BE49-F238E27FC236}">
                    <a16:creationId xmlns:a16="http://schemas.microsoft.com/office/drawing/2014/main" id="{F5965C2C-A0A5-4F01-AA8B-30A1545F0A66}"/>
                  </a:ext>
                </a:extLst>
              </p:cNvPr>
              <p:cNvSpPr txBox="1"/>
              <p:nvPr/>
            </p:nvSpPr>
            <p:spPr>
              <a:xfrm>
                <a:off x="3552902" y="4005391"/>
                <a:ext cx="1728192" cy="923330"/>
              </a:xfrm>
              <a:prstGeom prst="rect">
                <a:avLst/>
              </a:prstGeom>
              <a:noFill/>
            </p:spPr>
            <p:txBody>
              <a:bodyPr wrap="square" rtlCol="0">
                <a:spAutoFit/>
              </a:bodyPr>
              <a:lstStyle/>
              <a:p>
                <a:pPr algn="ctr"/>
                <a:r>
                  <a:rPr lang="en-US" sz="5400" dirty="0">
                    <a:solidFill>
                      <a:schemeClr val="accent2"/>
                    </a:solidFill>
                  </a:rPr>
                  <a:t>20%</a:t>
                </a:r>
              </a:p>
            </p:txBody>
          </p:sp>
          <p:sp>
            <p:nvSpPr>
              <p:cNvPr id="40" name="pole tekstowe 72">
                <a:extLst>
                  <a:ext uri="{FF2B5EF4-FFF2-40B4-BE49-F238E27FC236}">
                    <a16:creationId xmlns:a16="http://schemas.microsoft.com/office/drawing/2014/main" id="{227E203C-A785-47E0-AF90-C6809C5D8681}"/>
                  </a:ext>
                </a:extLst>
              </p:cNvPr>
              <p:cNvSpPr txBox="1"/>
              <p:nvPr/>
            </p:nvSpPr>
            <p:spPr>
              <a:xfrm>
                <a:off x="3624910" y="5032243"/>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Category C</a:t>
                </a:r>
              </a:p>
            </p:txBody>
          </p:sp>
        </p:grpSp>
        <p:grpSp>
          <p:nvGrpSpPr>
            <p:cNvPr id="42" name="Group 41">
              <a:extLst>
                <a:ext uri="{FF2B5EF4-FFF2-40B4-BE49-F238E27FC236}">
                  <a16:creationId xmlns:a16="http://schemas.microsoft.com/office/drawing/2014/main" id="{8D79B17F-6E77-46F5-89C2-3E08B58FFFCE}"/>
                </a:ext>
              </a:extLst>
            </p:cNvPr>
            <p:cNvGrpSpPr/>
            <p:nvPr/>
          </p:nvGrpSpPr>
          <p:grpSpPr>
            <a:xfrm>
              <a:off x="1063570" y="3876800"/>
              <a:ext cx="2334320" cy="2334320"/>
              <a:chOff x="1184997" y="3860800"/>
              <a:chExt cx="2334320" cy="2334320"/>
            </a:xfrm>
          </p:grpSpPr>
          <p:graphicFrame>
            <p:nvGraphicFramePr>
              <p:cNvPr id="44" name="Chart 43">
                <a:extLst>
                  <a:ext uri="{FF2B5EF4-FFF2-40B4-BE49-F238E27FC236}">
                    <a16:creationId xmlns:a16="http://schemas.microsoft.com/office/drawing/2014/main" id="{443D7A63-9765-4610-90EA-E789B007072D}"/>
                  </a:ext>
                </a:extLst>
              </p:cNvPr>
              <p:cNvGraphicFramePr>
                <a:graphicFrameLocks noChangeAspect="1"/>
              </p:cNvGraphicFramePr>
              <p:nvPr/>
            </p:nvGraphicFramePr>
            <p:xfrm>
              <a:off x="1184997" y="3860800"/>
              <a:ext cx="2334320" cy="2334320"/>
            </p:xfrm>
            <a:graphic>
              <a:graphicData uri="http://schemas.openxmlformats.org/drawingml/2006/chart">
                <c:chart xmlns:c="http://schemas.openxmlformats.org/drawingml/2006/chart" xmlns:r="http://schemas.openxmlformats.org/officeDocument/2006/relationships" r:id="rId5"/>
              </a:graphicData>
            </a:graphic>
          </p:graphicFrame>
          <p:sp>
            <p:nvSpPr>
              <p:cNvPr id="45" name="Schemat blokowy: łącznik 9">
                <a:extLst>
                  <a:ext uri="{FF2B5EF4-FFF2-40B4-BE49-F238E27FC236}">
                    <a16:creationId xmlns:a16="http://schemas.microsoft.com/office/drawing/2014/main" id="{0131D3C1-310C-4C2C-9728-A3457ACED217}"/>
                  </a:ext>
                </a:extLst>
              </p:cNvPr>
              <p:cNvSpPr/>
              <p:nvPr/>
            </p:nvSpPr>
            <p:spPr>
              <a:xfrm>
                <a:off x="1557603" y="4229100"/>
                <a:ext cx="1594034" cy="1594032"/>
              </a:xfrm>
              <a:prstGeom prst="flowChart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chemeClr val="bg1"/>
                  </a:solidFill>
                </a:endParaRPr>
              </a:p>
            </p:txBody>
          </p:sp>
        </p:grpSp>
      </p:grpSp>
      <p:grpSp>
        <p:nvGrpSpPr>
          <p:cNvPr id="41" name="Group 33">
            <a:extLst>
              <a:ext uri="{FF2B5EF4-FFF2-40B4-BE49-F238E27FC236}">
                <a16:creationId xmlns:a16="http://schemas.microsoft.com/office/drawing/2014/main" id="{ECBA13FF-3231-44C1-89F6-616FD025397B}"/>
              </a:ext>
            </a:extLst>
          </p:cNvPr>
          <p:cNvGrpSpPr/>
          <p:nvPr/>
        </p:nvGrpSpPr>
        <p:grpSpPr>
          <a:xfrm flipH="1">
            <a:off x="7970635" y="1013167"/>
            <a:ext cx="4221365" cy="465514"/>
            <a:chOff x="0" y="1412875"/>
            <a:chExt cx="6456317" cy="857806"/>
          </a:xfrm>
        </p:grpSpPr>
        <p:sp>
          <p:nvSpPr>
            <p:cNvPr id="43" name="Freeform: Shape 34">
              <a:extLst>
                <a:ext uri="{FF2B5EF4-FFF2-40B4-BE49-F238E27FC236}">
                  <a16:creationId xmlns:a16="http://schemas.microsoft.com/office/drawing/2014/main" id="{FAF8FA03-1D34-49D6-AC8D-2E143A743FA5}"/>
                </a:ext>
              </a:extLst>
            </p:cNvPr>
            <p:cNvSpPr/>
            <p:nvPr/>
          </p:nvSpPr>
          <p:spPr>
            <a:xfrm flipH="1">
              <a:off x="104649"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8E4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endParaRPr lang="en-US" dirty="0">
                <a:solidFill>
                  <a:schemeClr val="bg1"/>
                </a:solidFill>
              </a:endParaRPr>
            </a:p>
          </p:txBody>
        </p:sp>
        <p:sp>
          <p:nvSpPr>
            <p:cNvPr id="46" name="Freeform: Shape 35">
              <a:extLst>
                <a:ext uri="{FF2B5EF4-FFF2-40B4-BE49-F238E27FC236}">
                  <a16:creationId xmlns:a16="http://schemas.microsoft.com/office/drawing/2014/main" id="{0D4B402B-5653-4E71-A023-E9B46C504FDE}"/>
                </a:ext>
              </a:extLst>
            </p:cNvPr>
            <p:cNvSpPr/>
            <p:nvPr/>
          </p:nvSpPr>
          <p:spPr>
            <a:xfrm flipH="1">
              <a:off x="0" y="1412875"/>
              <a:ext cx="6351668" cy="857806"/>
            </a:xfrm>
            <a:custGeom>
              <a:avLst/>
              <a:gdLst>
                <a:gd name="connsiteX0" fmla="*/ 6333621 w 6351668"/>
                <a:gd name="connsiteY0" fmla="*/ 0 h 857806"/>
                <a:gd name="connsiteX1" fmla="*/ 0 w 6351668"/>
                <a:gd name="connsiteY1" fmla="*/ 0 h 857806"/>
                <a:gd name="connsiteX2" fmla="*/ 314600 w 6351668"/>
                <a:gd name="connsiteY2" fmla="*/ 428903 h 857806"/>
                <a:gd name="connsiteX3" fmla="*/ 0 w 6351668"/>
                <a:gd name="connsiteY3" fmla="*/ 857806 h 857806"/>
                <a:gd name="connsiteX4" fmla="*/ 6333621 w 6351668"/>
                <a:gd name="connsiteY4" fmla="*/ 857806 h 857806"/>
                <a:gd name="connsiteX5" fmla="*/ 6351668 w 6351668"/>
                <a:gd name="connsiteY5" fmla="*/ 833202 h 857806"/>
                <a:gd name="connsiteX6" fmla="*/ 6351668 w 6351668"/>
                <a:gd name="connsiteY6" fmla="*/ 24604 h 8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1668" h="857806">
                  <a:moveTo>
                    <a:pt x="6333621" y="0"/>
                  </a:moveTo>
                  <a:lnTo>
                    <a:pt x="0" y="0"/>
                  </a:lnTo>
                  <a:lnTo>
                    <a:pt x="314600" y="428903"/>
                  </a:lnTo>
                  <a:lnTo>
                    <a:pt x="0" y="857806"/>
                  </a:lnTo>
                  <a:lnTo>
                    <a:pt x="6333621" y="857806"/>
                  </a:lnTo>
                  <a:lnTo>
                    <a:pt x="6351668" y="833202"/>
                  </a:lnTo>
                  <a:lnTo>
                    <a:pt x="6351668" y="24604"/>
                  </a:lnTo>
                  <a:close/>
                </a:path>
              </a:pathLst>
            </a:custGeom>
            <a:solidFill>
              <a:srgbClr val="00B050"/>
            </a:solidFill>
            <a:ln w="25400" cap="rnd">
              <a:noFill/>
              <a:prstDash val="solid"/>
              <a:round/>
              <a:headEnd/>
              <a:tailEnd/>
            </a:ln>
          </p:spPr>
          <p:txBody>
            <a:bodyPr vert="horz" wrap="square" lIns="91440" tIns="45720" rIns="91440" bIns="45720" numCol="1" anchor="ctr" anchorCtr="0" compatLnSpc="1">
              <a:prstTxWarp prst="textNoShape">
                <a:avLst/>
              </a:prstTxWarp>
              <a:noAutofit/>
            </a:bodyPr>
            <a:lstStyle/>
            <a:p>
              <a:pPr algn="ctr"/>
              <a:r>
                <a:rPr lang="en-US" dirty="0">
                  <a:solidFill>
                    <a:schemeClr val="bg1"/>
                  </a:solidFill>
                </a:rPr>
                <a:t>This chart is Data-Driven Excel Chart</a:t>
              </a:r>
            </a:p>
          </p:txBody>
        </p:sp>
      </p:grpSp>
      <p:sp>
        <p:nvSpPr>
          <p:cNvPr id="47" name="Freeform 15">
            <a:extLst>
              <a:ext uri="{FF2B5EF4-FFF2-40B4-BE49-F238E27FC236}">
                <a16:creationId xmlns:a16="http://schemas.microsoft.com/office/drawing/2014/main" id="{C99BA4AB-3964-40D7-80B2-8D4C13FCA319}"/>
              </a:ext>
            </a:extLst>
          </p:cNvPr>
          <p:cNvSpPr>
            <a:spLocks noChangeAspect="1" noEditPoints="1"/>
          </p:cNvSpPr>
          <p:nvPr/>
        </p:nvSpPr>
        <p:spPr bwMode="auto">
          <a:xfrm>
            <a:off x="1785494" y="2372732"/>
            <a:ext cx="935125" cy="597357"/>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15">
            <a:extLst>
              <a:ext uri="{FF2B5EF4-FFF2-40B4-BE49-F238E27FC236}">
                <a16:creationId xmlns:a16="http://schemas.microsoft.com/office/drawing/2014/main" id="{EBC10F10-465D-4CEB-8033-371D176FF2BE}"/>
              </a:ext>
            </a:extLst>
          </p:cNvPr>
          <p:cNvSpPr>
            <a:spLocks noChangeAspect="1" noEditPoints="1"/>
          </p:cNvSpPr>
          <p:nvPr/>
        </p:nvSpPr>
        <p:spPr bwMode="auto">
          <a:xfrm>
            <a:off x="1785494" y="4863181"/>
            <a:ext cx="935125" cy="597357"/>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Freeform 15">
            <a:extLst>
              <a:ext uri="{FF2B5EF4-FFF2-40B4-BE49-F238E27FC236}">
                <a16:creationId xmlns:a16="http://schemas.microsoft.com/office/drawing/2014/main" id="{E2920FC3-9AC7-4124-AB57-BBE5327A0303}"/>
              </a:ext>
            </a:extLst>
          </p:cNvPr>
          <p:cNvSpPr>
            <a:spLocks noChangeAspect="1" noEditPoints="1"/>
          </p:cNvSpPr>
          <p:nvPr/>
        </p:nvSpPr>
        <p:spPr bwMode="auto">
          <a:xfrm>
            <a:off x="9405549" y="2372732"/>
            <a:ext cx="935125" cy="597357"/>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15">
            <a:extLst>
              <a:ext uri="{FF2B5EF4-FFF2-40B4-BE49-F238E27FC236}">
                <a16:creationId xmlns:a16="http://schemas.microsoft.com/office/drawing/2014/main" id="{2DD3347C-5198-4989-9866-69C3266A9586}"/>
              </a:ext>
            </a:extLst>
          </p:cNvPr>
          <p:cNvSpPr>
            <a:spLocks noChangeAspect="1" noEditPoints="1"/>
          </p:cNvSpPr>
          <p:nvPr/>
        </p:nvSpPr>
        <p:spPr bwMode="auto">
          <a:xfrm>
            <a:off x="9405549" y="4863181"/>
            <a:ext cx="935125" cy="597357"/>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593119229"/>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042791" y="1844824"/>
            <a:ext cx="1728192" cy="3896797"/>
            <a:chOff x="2687791" y="1340768"/>
            <a:chExt cx="1728192" cy="3896797"/>
          </a:xfrm>
        </p:grpSpPr>
        <p:sp>
          <p:nvSpPr>
            <p:cNvPr id="3" name="Elipsa 2"/>
            <p:cNvSpPr/>
            <p:nvPr/>
          </p:nvSpPr>
          <p:spPr>
            <a:xfrm>
              <a:off x="2723795" y="1340768"/>
              <a:ext cx="1656184" cy="1656184"/>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ole tekstowe 10"/>
            <p:cNvSpPr txBox="1"/>
            <p:nvPr/>
          </p:nvSpPr>
          <p:spPr>
            <a:xfrm>
              <a:off x="2687791" y="3501008"/>
              <a:ext cx="1728192" cy="1107996"/>
            </a:xfrm>
            <a:prstGeom prst="rect">
              <a:avLst/>
            </a:prstGeom>
            <a:noFill/>
          </p:spPr>
          <p:txBody>
            <a:bodyPr wrap="square" rtlCol="0">
              <a:spAutoFit/>
            </a:bodyPr>
            <a:lstStyle/>
            <a:p>
              <a:pPr algn="ctr"/>
              <a:r>
                <a:rPr lang="en-US" sz="6600" dirty="0"/>
                <a:t>70%</a:t>
              </a:r>
            </a:p>
          </p:txBody>
        </p:sp>
        <p:sp>
          <p:nvSpPr>
            <p:cNvPr id="15" name="pole tekstowe 14"/>
            <p:cNvSpPr txBox="1"/>
            <p:nvPr/>
          </p:nvSpPr>
          <p:spPr>
            <a:xfrm>
              <a:off x="2759799" y="4527860"/>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Put your text here</a:t>
              </a:r>
            </a:p>
          </p:txBody>
        </p:sp>
        <p:grpSp>
          <p:nvGrpSpPr>
            <p:cNvPr id="30" name="Grupa 29"/>
            <p:cNvGrpSpPr/>
            <p:nvPr/>
          </p:nvGrpSpPr>
          <p:grpSpPr>
            <a:xfrm>
              <a:off x="2728480" y="2879570"/>
              <a:ext cx="1646814" cy="549430"/>
              <a:chOff x="2764230" y="3167602"/>
              <a:chExt cx="1646814" cy="549430"/>
            </a:xfrm>
          </p:grpSpPr>
          <p:sp>
            <p:nvSpPr>
              <p:cNvPr id="27" name="Elipsa 26"/>
              <p:cNvSpPr/>
              <p:nvPr/>
            </p:nvSpPr>
            <p:spPr>
              <a:xfrm>
                <a:off x="3479625" y="3167602"/>
                <a:ext cx="216024" cy="216024"/>
              </a:xfrm>
              <a:prstGeom prst="ellipse">
                <a:avLst/>
              </a:prstGeom>
              <a:solidFill>
                <a:schemeClr val="bg1"/>
              </a:solidFill>
              <a:ln w="28575">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endParaRPr>
              </a:p>
            </p:txBody>
          </p:sp>
          <p:cxnSp>
            <p:nvCxnSpPr>
              <p:cNvPr id="28" name="Łącznik prostoliniowy 27"/>
              <p:cNvCxnSpPr/>
              <p:nvPr/>
            </p:nvCxnSpPr>
            <p:spPr>
              <a:xfrm flipH="1">
                <a:off x="3589981" y="3383626"/>
                <a:ext cx="1" cy="3334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9" name="Łącznik prostoliniowy 28"/>
              <p:cNvCxnSpPr/>
              <p:nvPr/>
            </p:nvCxnSpPr>
            <p:spPr>
              <a:xfrm>
                <a:off x="2764230" y="3717032"/>
                <a:ext cx="164681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grpSp>
      <p:grpSp>
        <p:nvGrpSpPr>
          <p:cNvPr id="21" name="Group 20"/>
          <p:cNvGrpSpPr/>
          <p:nvPr/>
        </p:nvGrpSpPr>
        <p:grpSpPr>
          <a:xfrm>
            <a:off x="6421017" y="1844824"/>
            <a:ext cx="1728192" cy="3896797"/>
            <a:chOff x="4728018" y="1340768"/>
            <a:chExt cx="1728192" cy="3896797"/>
          </a:xfrm>
        </p:grpSpPr>
        <p:sp>
          <p:nvSpPr>
            <p:cNvPr id="4" name="Elipsa 3"/>
            <p:cNvSpPr/>
            <p:nvPr/>
          </p:nvSpPr>
          <p:spPr>
            <a:xfrm>
              <a:off x="4764022" y="1340768"/>
              <a:ext cx="1656184" cy="165618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pole tekstowe 11"/>
            <p:cNvSpPr txBox="1"/>
            <p:nvPr/>
          </p:nvSpPr>
          <p:spPr>
            <a:xfrm>
              <a:off x="4728018" y="3501008"/>
              <a:ext cx="1728192" cy="1107996"/>
            </a:xfrm>
            <a:prstGeom prst="rect">
              <a:avLst/>
            </a:prstGeom>
            <a:noFill/>
          </p:spPr>
          <p:txBody>
            <a:bodyPr wrap="square" rtlCol="0">
              <a:spAutoFit/>
            </a:bodyPr>
            <a:lstStyle/>
            <a:p>
              <a:pPr algn="ctr"/>
              <a:r>
                <a:rPr lang="en-US" sz="6600" dirty="0"/>
                <a:t>40%</a:t>
              </a:r>
            </a:p>
          </p:txBody>
        </p:sp>
        <p:sp>
          <p:nvSpPr>
            <p:cNvPr id="16" name="pole tekstowe 15"/>
            <p:cNvSpPr txBox="1"/>
            <p:nvPr/>
          </p:nvSpPr>
          <p:spPr>
            <a:xfrm>
              <a:off x="4800026" y="4527860"/>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Put your text here</a:t>
              </a:r>
            </a:p>
          </p:txBody>
        </p:sp>
        <p:grpSp>
          <p:nvGrpSpPr>
            <p:cNvPr id="31" name="Grupa 30"/>
            <p:cNvGrpSpPr/>
            <p:nvPr/>
          </p:nvGrpSpPr>
          <p:grpSpPr>
            <a:xfrm>
              <a:off x="4764514" y="2879570"/>
              <a:ext cx="1646814" cy="549430"/>
              <a:chOff x="2764230" y="3167602"/>
              <a:chExt cx="1646814" cy="549430"/>
            </a:xfrm>
          </p:grpSpPr>
          <p:sp>
            <p:nvSpPr>
              <p:cNvPr id="32" name="Elipsa 31"/>
              <p:cNvSpPr/>
              <p:nvPr/>
            </p:nvSpPr>
            <p:spPr>
              <a:xfrm>
                <a:off x="3479625" y="3167602"/>
                <a:ext cx="216024" cy="216024"/>
              </a:xfrm>
              <a:prstGeom prst="ellipse">
                <a:avLst/>
              </a:prstGeom>
              <a:solidFill>
                <a:schemeClr val="bg1"/>
              </a:solidFill>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endParaRPr>
              </a:p>
            </p:txBody>
          </p:sp>
          <p:cxnSp>
            <p:nvCxnSpPr>
              <p:cNvPr id="33" name="Łącznik prostoliniowy 32"/>
              <p:cNvCxnSpPr/>
              <p:nvPr/>
            </p:nvCxnSpPr>
            <p:spPr>
              <a:xfrm flipH="1">
                <a:off x="3589980" y="3383626"/>
                <a:ext cx="1" cy="33340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Łącznik prostoliniowy 33"/>
              <p:cNvCxnSpPr/>
              <p:nvPr/>
            </p:nvCxnSpPr>
            <p:spPr>
              <a:xfrm>
                <a:off x="2764230" y="3717032"/>
                <a:ext cx="164681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8799242" y="1844824"/>
            <a:ext cx="1728192" cy="3896797"/>
            <a:chOff x="6768244" y="1340768"/>
            <a:chExt cx="1728192" cy="3896797"/>
          </a:xfrm>
        </p:grpSpPr>
        <p:sp>
          <p:nvSpPr>
            <p:cNvPr id="5" name="Elipsa 4"/>
            <p:cNvSpPr/>
            <p:nvPr/>
          </p:nvSpPr>
          <p:spPr>
            <a:xfrm>
              <a:off x="6804248" y="1340768"/>
              <a:ext cx="1656184" cy="1656184"/>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ole tekstowe 12"/>
            <p:cNvSpPr txBox="1"/>
            <p:nvPr/>
          </p:nvSpPr>
          <p:spPr>
            <a:xfrm>
              <a:off x="6768244" y="3501008"/>
              <a:ext cx="1728192" cy="1107996"/>
            </a:xfrm>
            <a:prstGeom prst="rect">
              <a:avLst/>
            </a:prstGeom>
            <a:noFill/>
          </p:spPr>
          <p:txBody>
            <a:bodyPr wrap="square" rtlCol="0">
              <a:spAutoFit/>
            </a:bodyPr>
            <a:lstStyle/>
            <a:p>
              <a:pPr algn="ctr"/>
              <a:r>
                <a:rPr lang="en-US" sz="6600" dirty="0"/>
                <a:t>60%</a:t>
              </a:r>
            </a:p>
          </p:txBody>
        </p:sp>
        <p:sp>
          <p:nvSpPr>
            <p:cNvPr id="17" name="pole tekstowe 16"/>
            <p:cNvSpPr txBox="1"/>
            <p:nvPr/>
          </p:nvSpPr>
          <p:spPr>
            <a:xfrm>
              <a:off x="6840253" y="4527860"/>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Put your text here</a:t>
              </a:r>
            </a:p>
          </p:txBody>
        </p:sp>
        <p:grpSp>
          <p:nvGrpSpPr>
            <p:cNvPr id="35" name="Grupa 34"/>
            <p:cNvGrpSpPr/>
            <p:nvPr/>
          </p:nvGrpSpPr>
          <p:grpSpPr>
            <a:xfrm>
              <a:off x="6843245" y="2879570"/>
              <a:ext cx="1646814" cy="549430"/>
              <a:chOff x="2764230" y="3167602"/>
              <a:chExt cx="1646814" cy="549430"/>
            </a:xfrm>
          </p:grpSpPr>
          <p:sp>
            <p:nvSpPr>
              <p:cNvPr id="36" name="Elipsa 35"/>
              <p:cNvSpPr/>
              <p:nvPr/>
            </p:nvSpPr>
            <p:spPr>
              <a:xfrm>
                <a:off x="3479625" y="3167602"/>
                <a:ext cx="216024" cy="216024"/>
              </a:xfrm>
              <a:prstGeom prst="ellipse">
                <a:avLst/>
              </a:prstGeom>
              <a:solidFill>
                <a:schemeClr val="bg1"/>
              </a:solidFill>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endParaRPr>
              </a:p>
            </p:txBody>
          </p:sp>
          <p:cxnSp>
            <p:nvCxnSpPr>
              <p:cNvPr id="37" name="Łącznik prostoliniowy 36"/>
              <p:cNvCxnSpPr/>
              <p:nvPr/>
            </p:nvCxnSpPr>
            <p:spPr>
              <a:xfrm flipH="1">
                <a:off x="3589980" y="3383626"/>
                <a:ext cx="1" cy="333406"/>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Łącznik prostoliniowy 37"/>
              <p:cNvCxnSpPr/>
              <p:nvPr/>
            </p:nvCxnSpPr>
            <p:spPr>
              <a:xfrm>
                <a:off x="2764230" y="3717032"/>
                <a:ext cx="1646814"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1664565" y="1844824"/>
            <a:ext cx="1728192" cy="3896797"/>
            <a:chOff x="638194" y="1340768"/>
            <a:chExt cx="1728192" cy="3896797"/>
          </a:xfrm>
        </p:grpSpPr>
        <p:sp>
          <p:nvSpPr>
            <p:cNvPr id="2" name="Elipsa 1"/>
            <p:cNvSpPr/>
            <p:nvPr/>
          </p:nvSpPr>
          <p:spPr>
            <a:xfrm>
              <a:off x="683568" y="1340768"/>
              <a:ext cx="1656184" cy="1656184"/>
            </a:xfrm>
            <a:prstGeom prst="ellipse">
              <a:avLst/>
            </a:prstGeom>
            <a:solidFill>
              <a:schemeClr val="accent6"/>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pole tekstowe 9"/>
            <p:cNvSpPr txBox="1"/>
            <p:nvPr/>
          </p:nvSpPr>
          <p:spPr>
            <a:xfrm>
              <a:off x="638194" y="3501008"/>
              <a:ext cx="1728192" cy="1107996"/>
            </a:xfrm>
            <a:prstGeom prst="rect">
              <a:avLst/>
            </a:prstGeom>
            <a:noFill/>
          </p:spPr>
          <p:txBody>
            <a:bodyPr wrap="square" rtlCol="0">
              <a:spAutoFit/>
            </a:bodyPr>
            <a:lstStyle/>
            <a:p>
              <a:pPr algn="ctr"/>
              <a:r>
                <a:rPr lang="en-US" sz="6600" dirty="0"/>
                <a:t>55%</a:t>
              </a:r>
            </a:p>
          </p:txBody>
        </p:sp>
        <p:sp>
          <p:nvSpPr>
            <p:cNvPr id="14" name="pole tekstowe 13"/>
            <p:cNvSpPr txBox="1"/>
            <p:nvPr/>
          </p:nvSpPr>
          <p:spPr>
            <a:xfrm>
              <a:off x="719572" y="4527860"/>
              <a:ext cx="1584176" cy="709705"/>
            </a:xfrm>
            <a:prstGeom prst="rect">
              <a:avLst/>
            </a:prstGeom>
          </p:spPr>
          <p:txBody>
            <a:bodyPr vert="horz" wrap="square" lIns="91440" tIns="45720" rIns="91440" bIns="45720" rtlCol="0">
              <a:noAutofit/>
            </a:bodyPr>
            <a:lstStyle/>
            <a:p>
              <a:pPr marL="6350" indent="-6350" algn="ctr">
                <a:spcBef>
                  <a:spcPct val="20000"/>
                </a:spcBef>
              </a:pPr>
              <a:r>
                <a:rPr lang="en-US" sz="2000" dirty="0"/>
                <a:t>Put your text here</a:t>
              </a:r>
            </a:p>
          </p:txBody>
        </p:sp>
        <p:grpSp>
          <p:nvGrpSpPr>
            <p:cNvPr id="25" name="Grupa 24"/>
            <p:cNvGrpSpPr/>
            <p:nvPr/>
          </p:nvGrpSpPr>
          <p:grpSpPr>
            <a:xfrm>
              <a:off x="692938" y="2879570"/>
              <a:ext cx="1646814" cy="549430"/>
              <a:chOff x="692938" y="3167602"/>
              <a:chExt cx="1646814" cy="549430"/>
            </a:xfrm>
          </p:grpSpPr>
          <p:sp>
            <p:nvSpPr>
              <p:cNvPr id="18" name="Elipsa 17"/>
              <p:cNvSpPr/>
              <p:nvPr/>
            </p:nvSpPr>
            <p:spPr>
              <a:xfrm>
                <a:off x="1403648" y="3167602"/>
                <a:ext cx="216024" cy="216024"/>
              </a:xfrm>
              <a:prstGeom prst="ellipse">
                <a:avLst/>
              </a:prstGeom>
              <a:solidFill>
                <a:schemeClr val="bg1"/>
              </a:solidFill>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0" name="Łącznik prostoliniowy 19"/>
              <p:cNvCxnSpPr>
                <a:stCxn id="18" idx="4"/>
              </p:cNvCxnSpPr>
              <p:nvPr/>
            </p:nvCxnSpPr>
            <p:spPr>
              <a:xfrm>
                <a:off x="1511660" y="3383626"/>
                <a:ext cx="0" cy="333406"/>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2" name="Łącznik prostoliniowy 21"/>
              <p:cNvCxnSpPr/>
              <p:nvPr/>
            </p:nvCxnSpPr>
            <p:spPr>
              <a:xfrm>
                <a:off x="692938" y="3717032"/>
                <a:ext cx="1646814"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24" name="Title 23"/>
          <p:cNvSpPr>
            <a:spLocks noGrp="1"/>
          </p:cNvSpPr>
          <p:nvPr>
            <p:ph type="title"/>
          </p:nvPr>
        </p:nvSpPr>
        <p:spPr/>
        <p:txBody>
          <a:bodyPr>
            <a:normAutofit/>
          </a:bodyPr>
          <a:lstStyle/>
          <a:p>
            <a:r>
              <a:rPr lang="en-US" dirty="0"/>
              <a:t>4 Key Focus Data Index Dashboard</a:t>
            </a:r>
          </a:p>
        </p:txBody>
      </p:sp>
      <p:sp>
        <p:nvSpPr>
          <p:cNvPr id="39" name="Freeform 31">
            <a:extLst>
              <a:ext uri="{FF2B5EF4-FFF2-40B4-BE49-F238E27FC236}">
                <a16:creationId xmlns:a16="http://schemas.microsoft.com/office/drawing/2014/main" id="{CAA68999-4D5A-4C4F-B66F-C6AA0BFFA40C}"/>
              </a:ext>
            </a:extLst>
          </p:cNvPr>
          <p:cNvSpPr>
            <a:spLocks noChangeAspect="1"/>
          </p:cNvSpPr>
          <p:nvPr/>
        </p:nvSpPr>
        <p:spPr bwMode="auto">
          <a:xfrm>
            <a:off x="2155062" y="2391591"/>
            <a:ext cx="765938" cy="51993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6">
            <a:extLst>
              <a:ext uri="{FF2B5EF4-FFF2-40B4-BE49-F238E27FC236}">
                <a16:creationId xmlns:a16="http://schemas.microsoft.com/office/drawing/2014/main" id="{6817EAD3-FE14-4B50-8062-A676D0FDE4CB}"/>
              </a:ext>
            </a:extLst>
          </p:cNvPr>
          <p:cNvSpPr>
            <a:spLocks noChangeAspect="1" noEditPoints="1"/>
          </p:cNvSpPr>
          <p:nvPr/>
        </p:nvSpPr>
        <p:spPr bwMode="auto">
          <a:xfrm>
            <a:off x="4523918" y="2319275"/>
            <a:ext cx="765938" cy="610208"/>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
            <a:extLst>
              <a:ext uri="{FF2B5EF4-FFF2-40B4-BE49-F238E27FC236}">
                <a16:creationId xmlns:a16="http://schemas.microsoft.com/office/drawing/2014/main" id="{11E49683-EFBD-458A-BFB4-A513B2729C0D}"/>
              </a:ext>
            </a:extLst>
          </p:cNvPr>
          <p:cNvSpPr>
            <a:spLocks noChangeAspect="1" noEditPoints="1"/>
          </p:cNvSpPr>
          <p:nvPr/>
        </p:nvSpPr>
        <p:spPr bwMode="auto">
          <a:xfrm>
            <a:off x="6853985" y="2274380"/>
            <a:ext cx="853870" cy="69999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 name="Freeform 8">
            <a:extLst>
              <a:ext uri="{FF2B5EF4-FFF2-40B4-BE49-F238E27FC236}">
                <a16:creationId xmlns:a16="http://schemas.microsoft.com/office/drawing/2014/main" id="{B3580DA3-AFAC-4E3C-A292-DC3A565A87DC}"/>
              </a:ext>
            </a:extLst>
          </p:cNvPr>
          <p:cNvSpPr>
            <a:spLocks noChangeAspect="1" noEditPoints="1"/>
          </p:cNvSpPr>
          <p:nvPr/>
        </p:nvSpPr>
        <p:spPr bwMode="auto">
          <a:xfrm>
            <a:off x="9389969" y="2274380"/>
            <a:ext cx="546738" cy="754356"/>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83494553"/>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Building Blocks Percentage Matrix Infographics Template</a:t>
            </a:r>
          </a:p>
        </p:txBody>
      </p:sp>
      <p:grpSp>
        <p:nvGrpSpPr>
          <p:cNvPr id="11" name="Grupa 10">
            <a:extLst>
              <a:ext uri="{FF2B5EF4-FFF2-40B4-BE49-F238E27FC236}">
                <a16:creationId xmlns:a16="http://schemas.microsoft.com/office/drawing/2014/main" id="{AA717D60-B3F7-4705-ABC6-59F13B7B38DE}"/>
              </a:ext>
            </a:extLst>
          </p:cNvPr>
          <p:cNvGrpSpPr/>
          <p:nvPr/>
        </p:nvGrpSpPr>
        <p:grpSpPr>
          <a:xfrm>
            <a:off x="7317866" y="1425469"/>
            <a:ext cx="4250247" cy="4883256"/>
            <a:chOff x="7317866" y="1425469"/>
            <a:chExt cx="4250247" cy="4883256"/>
          </a:xfrm>
        </p:grpSpPr>
        <p:sp>
          <p:nvSpPr>
            <p:cNvPr id="317" name="Dowolny kształt: kształt 316">
              <a:extLst>
                <a:ext uri="{FF2B5EF4-FFF2-40B4-BE49-F238E27FC236}">
                  <a16:creationId xmlns:a16="http://schemas.microsoft.com/office/drawing/2014/main" id="{DF074331-ECA5-409E-B883-7205D3FFC410}"/>
                </a:ext>
              </a:extLst>
            </p:cNvPr>
            <p:cNvSpPr/>
            <p:nvPr/>
          </p:nvSpPr>
          <p:spPr>
            <a:xfrm>
              <a:off x="7317866"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18" name="Dowolny kształt: kształt 317">
              <a:extLst>
                <a:ext uri="{FF2B5EF4-FFF2-40B4-BE49-F238E27FC236}">
                  <a16:creationId xmlns:a16="http://schemas.microsoft.com/office/drawing/2014/main" id="{33BB591F-EC02-446A-BE09-491BC1CCBDA4}"/>
                </a:ext>
              </a:extLst>
            </p:cNvPr>
            <p:cNvSpPr/>
            <p:nvPr/>
          </p:nvSpPr>
          <p:spPr>
            <a:xfrm>
              <a:off x="7761447"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19" name="Dowolny kształt: kształt 318">
              <a:extLst>
                <a:ext uri="{FF2B5EF4-FFF2-40B4-BE49-F238E27FC236}">
                  <a16:creationId xmlns:a16="http://schemas.microsoft.com/office/drawing/2014/main" id="{09625835-842C-4B24-B1A6-C16AB71B223E}"/>
                </a:ext>
              </a:extLst>
            </p:cNvPr>
            <p:cNvSpPr/>
            <p:nvPr/>
          </p:nvSpPr>
          <p:spPr>
            <a:xfrm>
              <a:off x="8205029"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0" name="Dowolny kształt: kształt 319">
              <a:extLst>
                <a:ext uri="{FF2B5EF4-FFF2-40B4-BE49-F238E27FC236}">
                  <a16:creationId xmlns:a16="http://schemas.microsoft.com/office/drawing/2014/main" id="{22461CC3-AFFC-442E-A096-CBE4069CD981}"/>
                </a:ext>
              </a:extLst>
            </p:cNvPr>
            <p:cNvSpPr/>
            <p:nvPr/>
          </p:nvSpPr>
          <p:spPr>
            <a:xfrm>
              <a:off x="8648610"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1" name="Dowolny kształt: kształt 320">
              <a:extLst>
                <a:ext uri="{FF2B5EF4-FFF2-40B4-BE49-F238E27FC236}">
                  <a16:creationId xmlns:a16="http://schemas.microsoft.com/office/drawing/2014/main" id="{10326674-6802-4F03-A861-29B7CE01AC60}"/>
                </a:ext>
              </a:extLst>
            </p:cNvPr>
            <p:cNvSpPr/>
            <p:nvPr/>
          </p:nvSpPr>
          <p:spPr>
            <a:xfrm>
              <a:off x="9092192"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2" name="Dowolny kształt: kształt 321">
              <a:extLst>
                <a:ext uri="{FF2B5EF4-FFF2-40B4-BE49-F238E27FC236}">
                  <a16:creationId xmlns:a16="http://schemas.microsoft.com/office/drawing/2014/main" id="{27BC561F-D71A-419B-B16D-493ECC4BD9BD}"/>
                </a:ext>
              </a:extLst>
            </p:cNvPr>
            <p:cNvSpPr/>
            <p:nvPr/>
          </p:nvSpPr>
          <p:spPr>
            <a:xfrm>
              <a:off x="9535773"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3" name="Dowolny kształt: kształt 322">
              <a:extLst>
                <a:ext uri="{FF2B5EF4-FFF2-40B4-BE49-F238E27FC236}">
                  <a16:creationId xmlns:a16="http://schemas.microsoft.com/office/drawing/2014/main" id="{10D7C807-591C-4818-9541-6FDE62EB3C79}"/>
                </a:ext>
              </a:extLst>
            </p:cNvPr>
            <p:cNvSpPr/>
            <p:nvPr/>
          </p:nvSpPr>
          <p:spPr>
            <a:xfrm>
              <a:off x="9979354"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4" name="Dowolny kształt: kształt 323">
              <a:extLst>
                <a:ext uri="{FF2B5EF4-FFF2-40B4-BE49-F238E27FC236}">
                  <a16:creationId xmlns:a16="http://schemas.microsoft.com/office/drawing/2014/main" id="{32C3BD31-48CF-41BA-BD89-39EBEA7EA959}"/>
                </a:ext>
              </a:extLst>
            </p:cNvPr>
            <p:cNvSpPr/>
            <p:nvPr/>
          </p:nvSpPr>
          <p:spPr>
            <a:xfrm>
              <a:off x="10422936"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5" name="Dowolny kształt: kształt 324">
              <a:extLst>
                <a:ext uri="{FF2B5EF4-FFF2-40B4-BE49-F238E27FC236}">
                  <a16:creationId xmlns:a16="http://schemas.microsoft.com/office/drawing/2014/main" id="{9B027C08-27EC-4FA7-BD57-224D8A7A961B}"/>
                </a:ext>
              </a:extLst>
            </p:cNvPr>
            <p:cNvSpPr/>
            <p:nvPr/>
          </p:nvSpPr>
          <p:spPr>
            <a:xfrm>
              <a:off x="10866517"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6" name="Dowolny kształt: kształt 325">
              <a:extLst>
                <a:ext uri="{FF2B5EF4-FFF2-40B4-BE49-F238E27FC236}">
                  <a16:creationId xmlns:a16="http://schemas.microsoft.com/office/drawing/2014/main" id="{6C4512A3-AC1B-476E-86AE-1604D612E4A3}"/>
                </a:ext>
              </a:extLst>
            </p:cNvPr>
            <p:cNvSpPr/>
            <p:nvPr/>
          </p:nvSpPr>
          <p:spPr>
            <a:xfrm>
              <a:off x="11310094" y="142546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6" name="Dowolny kształt: kształt 425">
              <a:extLst>
                <a:ext uri="{FF2B5EF4-FFF2-40B4-BE49-F238E27FC236}">
                  <a16:creationId xmlns:a16="http://schemas.microsoft.com/office/drawing/2014/main" id="{37DC05E0-DF86-4D29-B19E-E09D5A177CE8}"/>
                </a:ext>
              </a:extLst>
            </p:cNvPr>
            <p:cNvSpPr/>
            <p:nvPr/>
          </p:nvSpPr>
          <p:spPr>
            <a:xfrm>
              <a:off x="7317866"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7" name="Dowolny kształt: kształt 426">
              <a:extLst>
                <a:ext uri="{FF2B5EF4-FFF2-40B4-BE49-F238E27FC236}">
                  <a16:creationId xmlns:a16="http://schemas.microsoft.com/office/drawing/2014/main" id="{9094AB51-FCB4-4C67-8E08-67063BB9D6AC}"/>
                </a:ext>
              </a:extLst>
            </p:cNvPr>
            <p:cNvSpPr/>
            <p:nvPr/>
          </p:nvSpPr>
          <p:spPr>
            <a:xfrm>
              <a:off x="7761447"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8" name="Dowolny kształt: kształt 427">
              <a:extLst>
                <a:ext uri="{FF2B5EF4-FFF2-40B4-BE49-F238E27FC236}">
                  <a16:creationId xmlns:a16="http://schemas.microsoft.com/office/drawing/2014/main" id="{1A117907-299F-49D9-AAB9-3A74BEAAF006}"/>
                </a:ext>
              </a:extLst>
            </p:cNvPr>
            <p:cNvSpPr/>
            <p:nvPr/>
          </p:nvSpPr>
          <p:spPr>
            <a:xfrm>
              <a:off x="8205029"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9" name="Dowolny kształt: kształt 428">
              <a:extLst>
                <a:ext uri="{FF2B5EF4-FFF2-40B4-BE49-F238E27FC236}">
                  <a16:creationId xmlns:a16="http://schemas.microsoft.com/office/drawing/2014/main" id="{4E9496DA-4728-40E1-A2B2-CEB2493BC07E}"/>
                </a:ext>
              </a:extLst>
            </p:cNvPr>
            <p:cNvSpPr/>
            <p:nvPr/>
          </p:nvSpPr>
          <p:spPr>
            <a:xfrm>
              <a:off x="8648610"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0" name="Dowolny kształt: kształt 429">
              <a:extLst>
                <a:ext uri="{FF2B5EF4-FFF2-40B4-BE49-F238E27FC236}">
                  <a16:creationId xmlns:a16="http://schemas.microsoft.com/office/drawing/2014/main" id="{9181A4EC-B260-4459-BC05-2B4356045653}"/>
                </a:ext>
              </a:extLst>
            </p:cNvPr>
            <p:cNvSpPr/>
            <p:nvPr/>
          </p:nvSpPr>
          <p:spPr>
            <a:xfrm>
              <a:off x="9092192"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1" name="Dowolny kształt: kształt 430">
              <a:extLst>
                <a:ext uri="{FF2B5EF4-FFF2-40B4-BE49-F238E27FC236}">
                  <a16:creationId xmlns:a16="http://schemas.microsoft.com/office/drawing/2014/main" id="{CD5383D3-1E81-4CFB-8FCE-64CE1DFC3569}"/>
                </a:ext>
              </a:extLst>
            </p:cNvPr>
            <p:cNvSpPr/>
            <p:nvPr/>
          </p:nvSpPr>
          <p:spPr>
            <a:xfrm>
              <a:off x="9535773"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2" name="Dowolny kształt: kształt 431">
              <a:extLst>
                <a:ext uri="{FF2B5EF4-FFF2-40B4-BE49-F238E27FC236}">
                  <a16:creationId xmlns:a16="http://schemas.microsoft.com/office/drawing/2014/main" id="{E05ED992-BF3F-4340-8E06-E2032E701568}"/>
                </a:ext>
              </a:extLst>
            </p:cNvPr>
            <p:cNvSpPr/>
            <p:nvPr/>
          </p:nvSpPr>
          <p:spPr>
            <a:xfrm>
              <a:off x="9979354"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3" name="Dowolny kształt: kształt 432">
              <a:extLst>
                <a:ext uri="{FF2B5EF4-FFF2-40B4-BE49-F238E27FC236}">
                  <a16:creationId xmlns:a16="http://schemas.microsoft.com/office/drawing/2014/main" id="{65A7B0FD-DA97-48AA-907A-B56E3C3DAFA2}"/>
                </a:ext>
              </a:extLst>
            </p:cNvPr>
            <p:cNvSpPr/>
            <p:nvPr/>
          </p:nvSpPr>
          <p:spPr>
            <a:xfrm>
              <a:off x="10422936"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4" name="Dowolny kształt: kształt 433">
              <a:extLst>
                <a:ext uri="{FF2B5EF4-FFF2-40B4-BE49-F238E27FC236}">
                  <a16:creationId xmlns:a16="http://schemas.microsoft.com/office/drawing/2014/main" id="{2DBEEFE1-ACDE-4CF8-885D-4458E93B541E}"/>
                </a:ext>
              </a:extLst>
            </p:cNvPr>
            <p:cNvSpPr/>
            <p:nvPr/>
          </p:nvSpPr>
          <p:spPr>
            <a:xfrm>
              <a:off x="10866517"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5" name="Dowolny kształt: kształt 434">
              <a:extLst>
                <a:ext uri="{FF2B5EF4-FFF2-40B4-BE49-F238E27FC236}">
                  <a16:creationId xmlns:a16="http://schemas.microsoft.com/office/drawing/2014/main" id="{D7D0C499-4C90-4D27-859A-2DF0CE1B922E}"/>
                </a:ext>
              </a:extLst>
            </p:cNvPr>
            <p:cNvSpPr/>
            <p:nvPr/>
          </p:nvSpPr>
          <p:spPr>
            <a:xfrm>
              <a:off x="11310094" y="192676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7" name="Dowolny kształt: kształt 436">
              <a:extLst>
                <a:ext uri="{FF2B5EF4-FFF2-40B4-BE49-F238E27FC236}">
                  <a16:creationId xmlns:a16="http://schemas.microsoft.com/office/drawing/2014/main" id="{C5CE67C5-E6F1-418B-882E-86E8E0C531B6}"/>
                </a:ext>
              </a:extLst>
            </p:cNvPr>
            <p:cNvSpPr/>
            <p:nvPr/>
          </p:nvSpPr>
          <p:spPr>
            <a:xfrm>
              <a:off x="7317866"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8" name="Dowolny kształt: kształt 437">
              <a:extLst>
                <a:ext uri="{FF2B5EF4-FFF2-40B4-BE49-F238E27FC236}">
                  <a16:creationId xmlns:a16="http://schemas.microsoft.com/office/drawing/2014/main" id="{F91AF00E-0683-4C2A-9FCB-5F5F715B3248}"/>
                </a:ext>
              </a:extLst>
            </p:cNvPr>
            <p:cNvSpPr/>
            <p:nvPr/>
          </p:nvSpPr>
          <p:spPr>
            <a:xfrm>
              <a:off x="7761447"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9" name="Dowolny kształt: kształt 438">
              <a:extLst>
                <a:ext uri="{FF2B5EF4-FFF2-40B4-BE49-F238E27FC236}">
                  <a16:creationId xmlns:a16="http://schemas.microsoft.com/office/drawing/2014/main" id="{558760FA-204E-4EAC-82C5-21518E92EE6D}"/>
                </a:ext>
              </a:extLst>
            </p:cNvPr>
            <p:cNvSpPr/>
            <p:nvPr/>
          </p:nvSpPr>
          <p:spPr>
            <a:xfrm>
              <a:off x="8205029"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0" name="Dowolny kształt: kształt 439">
              <a:extLst>
                <a:ext uri="{FF2B5EF4-FFF2-40B4-BE49-F238E27FC236}">
                  <a16:creationId xmlns:a16="http://schemas.microsoft.com/office/drawing/2014/main" id="{F0E6A434-895B-4C60-A3CB-D048D2DFF8B3}"/>
                </a:ext>
              </a:extLst>
            </p:cNvPr>
            <p:cNvSpPr/>
            <p:nvPr/>
          </p:nvSpPr>
          <p:spPr>
            <a:xfrm>
              <a:off x="8648610"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1" name="Dowolny kształt: kształt 440">
              <a:extLst>
                <a:ext uri="{FF2B5EF4-FFF2-40B4-BE49-F238E27FC236}">
                  <a16:creationId xmlns:a16="http://schemas.microsoft.com/office/drawing/2014/main" id="{A1EC3A5E-413D-4CC4-AD78-E0D7FFC91D8B}"/>
                </a:ext>
              </a:extLst>
            </p:cNvPr>
            <p:cNvSpPr/>
            <p:nvPr/>
          </p:nvSpPr>
          <p:spPr>
            <a:xfrm>
              <a:off x="9092192"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2" name="Dowolny kształt: kształt 441">
              <a:extLst>
                <a:ext uri="{FF2B5EF4-FFF2-40B4-BE49-F238E27FC236}">
                  <a16:creationId xmlns:a16="http://schemas.microsoft.com/office/drawing/2014/main" id="{BC4E3026-2ECB-4A26-9F94-753DC729E2DC}"/>
                </a:ext>
              </a:extLst>
            </p:cNvPr>
            <p:cNvSpPr/>
            <p:nvPr/>
          </p:nvSpPr>
          <p:spPr>
            <a:xfrm>
              <a:off x="9535773"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3" name="Dowolny kształt: kształt 442">
              <a:extLst>
                <a:ext uri="{FF2B5EF4-FFF2-40B4-BE49-F238E27FC236}">
                  <a16:creationId xmlns:a16="http://schemas.microsoft.com/office/drawing/2014/main" id="{B586A099-CC5D-4614-92F5-F904F2BB8AD7}"/>
                </a:ext>
              </a:extLst>
            </p:cNvPr>
            <p:cNvSpPr/>
            <p:nvPr/>
          </p:nvSpPr>
          <p:spPr>
            <a:xfrm>
              <a:off x="9979354"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4" name="Dowolny kształt: kształt 443">
              <a:extLst>
                <a:ext uri="{FF2B5EF4-FFF2-40B4-BE49-F238E27FC236}">
                  <a16:creationId xmlns:a16="http://schemas.microsoft.com/office/drawing/2014/main" id="{9E2DD8CB-D5B8-46B0-B162-4690BED89725}"/>
                </a:ext>
              </a:extLst>
            </p:cNvPr>
            <p:cNvSpPr/>
            <p:nvPr/>
          </p:nvSpPr>
          <p:spPr>
            <a:xfrm>
              <a:off x="10422936"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5" name="Dowolny kształt: kształt 444">
              <a:extLst>
                <a:ext uri="{FF2B5EF4-FFF2-40B4-BE49-F238E27FC236}">
                  <a16:creationId xmlns:a16="http://schemas.microsoft.com/office/drawing/2014/main" id="{88D1CD2F-BE90-4FE7-8D22-1E45F5242749}"/>
                </a:ext>
              </a:extLst>
            </p:cNvPr>
            <p:cNvSpPr/>
            <p:nvPr/>
          </p:nvSpPr>
          <p:spPr>
            <a:xfrm>
              <a:off x="10866517"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6" name="Dowolny kształt: kształt 445">
              <a:extLst>
                <a:ext uri="{FF2B5EF4-FFF2-40B4-BE49-F238E27FC236}">
                  <a16:creationId xmlns:a16="http://schemas.microsoft.com/office/drawing/2014/main" id="{80ADCC11-5AE9-4F93-8FFC-6597EF3AD433}"/>
                </a:ext>
              </a:extLst>
            </p:cNvPr>
            <p:cNvSpPr/>
            <p:nvPr/>
          </p:nvSpPr>
          <p:spPr>
            <a:xfrm>
              <a:off x="11310094" y="242805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8" name="Dowolny kształt: kształt 447">
              <a:extLst>
                <a:ext uri="{FF2B5EF4-FFF2-40B4-BE49-F238E27FC236}">
                  <a16:creationId xmlns:a16="http://schemas.microsoft.com/office/drawing/2014/main" id="{BE28C58B-26DB-4460-A2F8-63F1C287A11B}"/>
                </a:ext>
              </a:extLst>
            </p:cNvPr>
            <p:cNvSpPr/>
            <p:nvPr/>
          </p:nvSpPr>
          <p:spPr>
            <a:xfrm>
              <a:off x="7317866"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9" name="Dowolny kształt: kształt 448">
              <a:extLst>
                <a:ext uri="{FF2B5EF4-FFF2-40B4-BE49-F238E27FC236}">
                  <a16:creationId xmlns:a16="http://schemas.microsoft.com/office/drawing/2014/main" id="{4A5CD72B-AD5D-4EF6-B716-40A5E3E12C66}"/>
                </a:ext>
              </a:extLst>
            </p:cNvPr>
            <p:cNvSpPr/>
            <p:nvPr/>
          </p:nvSpPr>
          <p:spPr>
            <a:xfrm>
              <a:off x="7761447"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0" name="Dowolny kształt: kształt 449">
              <a:extLst>
                <a:ext uri="{FF2B5EF4-FFF2-40B4-BE49-F238E27FC236}">
                  <a16:creationId xmlns:a16="http://schemas.microsoft.com/office/drawing/2014/main" id="{D65AAC14-C035-45E1-A743-ED56B5CD1039}"/>
                </a:ext>
              </a:extLst>
            </p:cNvPr>
            <p:cNvSpPr/>
            <p:nvPr/>
          </p:nvSpPr>
          <p:spPr>
            <a:xfrm>
              <a:off x="8205029"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1" name="Dowolny kształt: kształt 450">
              <a:extLst>
                <a:ext uri="{FF2B5EF4-FFF2-40B4-BE49-F238E27FC236}">
                  <a16:creationId xmlns:a16="http://schemas.microsoft.com/office/drawing/2014/main" id="{5BB282A7-0C50-4757-885B-6ADEF08B3288}"/>
                </a:ext>
              </a:extLst>
            </p:cNvPr>
            <p:cNvSpPr/>
            <p:nvPr/>
          </p:nvSpPr>
          <p:spPr>
            <a:xfrm>
              <a:off x="8648610"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2" name="Dowolny kształt: kształt 451">
              <a:extLst>
                <a:ext uri="{FF2B5EF4-FFF2-40B4-BE49-F238E27FC236}">
                  <a16:creationId xmlns:a16="http://schemas.microsoft.com/office/drawing/2014/main" id="{C279946E-F580-4C71-8490-E2949778A845}"/>
                </a:ext>
              </a:extLst>
            </p:cNvPr>
            <p:cNvSpPr/>
            <p:nvPr/>
          </p:nvSpPr>
          <p:spPr>
            <a:xfrm>
              <a:off x="9092192"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3" name="Dowolny kształt: kształt 452">
              <a:extLst>
                <a:ext uri="{FF2B5EF4-FFF2-40B4-BE49-F238E27FC236}">
                  <a16:creationId xmlns:a16="http://schemas.microsoft.com/office/drawing/2014/main" id="{5AB63E4D-17B1-4226-9F46-9186D2B05DB9}"/>
                </a:ext>
              </a:extLst>
            </p:cNvPr>
            <p:cNvSpPr/>
            <p:nvPr/>
          </p:nvSpPr>
          <p:spPr>
            <a:xfrm>
              <a:off x="9535773"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4" name="Dowolny kształt: kształt 453">
              <a:extLst>
                <a:ext uri="{FF2B5EF4-FFF2-40B4-BE49-F238E27FC236}">
                  <a16:creationId xmlns:a16="http://schemas.microsoft.com/office/drawing/2014/main" id="{13DC3601-76CF-49D9-8994-8357FC1B3313}"/>
                </a:ext>
              </a:extLst>
            </p:cNvPr>
            <p:cNvSpPr/>
            <p:nvPr/>
          </p:nvSpPr>
          <p:spPr>
            <a:xfrm>
              <a:off x="9979354"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5" name="Dowolny kształt: kształt 454">
              <a:extLst>
                <a:ext uri="{FF2B5EF4-FFF2-40B4-BE49-F238E27FC236}">
                  <a16:creationId xmlns:a16="http://schemas.microsoft.com/office/drawing/2014/main" id="{3897FAC5-6F39-4824-BFBA-56E4268DF734}"/>
                </a:ext>
              </a:extLst>
            </p:cNvPr>
            <p:cNvSpPr/>
            <p:nvPr/>
          </p:nvSpPr>
          <p:spPr>
            <a:xfrm>
              <a:off x="10422936"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6" name="Dowolny kształt: kształt 455">
              <a:extLst>
                <a:ext uri="{FF2B5EF4-FFF2-40B4-BE49-F238E27FC236}">
                  <a16:creationId xmlns:a16="http://schemas.microsoft.com/office/drawing/2014/main" id="{D37B9EDD-58A0-4F80-818D-B3E5901EE065}"/>
                </a:ext>
              </a:extLst>
            </p:cNvPr>
            <p:cNvSpPr/>
            <p:nvPr/>
          </p:nvSpPr>
          <p:spPr>
            <a:xfrm>
              <a:off x="10866517"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7" name="Dowolny kształt: kształt 456">
              <a:extLst>
                <a:ext uri="{FF2B5EF4-FFF2-40B4-BE49-F238E27FC236}">
                  <a16:creationId xmlns:a16="http://schemas.microsoft.com/office/drawing/2014/main" id="{29A3EC14-B985-479C-A3BC-EB35BB77BDB9}"/>
                </a:ext>
              </a:extLst>
            </p:cNvPr>
            <p:cNvSpPr/>
            <p:nvPr/>
          </p:nvSpPr>
          <p:spPr>
            <a:xfrm>
              <a:off x="11310094" y="2929344"/>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59" name="Dowolny kształt: kształt 458">
              <a:extLst>
                <a:ext uri="{FF2B5EF4-FFF2-40B4-BE49-F238E27FC236}">
                  <a16:creationId xmlns:a16="http://schemas.microsoft.com/office/drawing/2014/main" id="{8848FC0C-E9DB-4DEF-9E07-28800009F5E1}"/>
                </a:ext>
              </a:extLst>
            </p:cNvPr>
            <p:cNvSpPr/>
            <p:nvPr/>
          </p:nvSpPr>
          <p:spPr>
            <a:xfrm>
              <a:off x="7317866"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0" name="Dowolny kształt: kształt 459">
              <a:extLst>
                <a:ext uri="{FF2B5EF4-FFF2-40B4-BE49-F238E27FC236}">
                  <a16:creationId xmlns:a16="http://schemas.microsoft.com/office/drawing/2014/main" id="{BAD5CA30-F6A5-4982-835E-44C04CA89C1C}"/>
                </a:ext>
              </a:extLst>
            </p:cNvPr>
            <p:cNvSpPr/>
            <p:nvPr/>
          </p:nvSpPr>
          <p:spPr>
            <a:xfrm>
              <a:off x="7761447"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1" name="Dowolny kształt: kształt 460">
              <a:extLst>
                <a:ext uri="{FF2B5EF4-FFF2-40B4-BE49-F238E27FC236}">
                  <a16:creationId xmlns:a16="http://schemas.microsoft.com/office/drawing/2014/main" id="{C330DE74-EA62-4E93-B9AE-F473ED092C4C}"/>
                </a:ext>
              </a:extLst>
            </p:cNvPr>
            <p:cNvSpPr/>
            <p:nvPr/>
          </p:nvSpPr>
          <p:spPr>
            <a:xfrm>
              <a:off x="8205029"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2" name="Dowolny kształt: kształt 461">
              <a:extLst>
                <a:ext uri="{FF2B5EF4-FFF2-40B4-BE49-F238E27FC236}">
                  <a16:creationId xmlns:a16="http://schemas.microsoft.com/office/drawing/2014/main" id="{6EEE5265-126A-4E6D-97BB-C285D1A9CE15}"/>
                </a:ext>
              </a:extLst>
            </p:cNvPr>
            <p:cNvSpPr/>
            <p:nvPr/>
          </p:nvSpPr>
          <p:spPr>
            <a:xfrm>
              <a:off x="8648610"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3" name="Dowolny kształt: kształt 462">
              <a:extLst>
                <a:ext uri="{FF2B5EF4-FFF2-40B4-BE49-F238E27FC236}">
                  <a16:creationId xmlns:a16="http://schemas.microsoft.com/office/drawing/2014/main" id="{240CFAED-F25B-4543-A1A7-92CC74B21246}"/>
                </a:ext>
              </a:extLst>
            </p:cNvPr>
            <p:cNvSpPr/>
            <p:nvPr/>
          </p:nvSpPr>
          <p:spPr>
            <a:xfrm>
              <a:off x="9092192"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4" name="Dowolny kształt: kształt 463">
              <a:extLst>
                <a:ext uri="{FF2B5EF4-FFF2-40B4-BE49-F238E27FC236}">
                  <a16:creationId xmlns:a16="http://schemas.microsoft.com/office/drawing/2014/main" id="{272CBC87-6FFF-48BD-AAD3-3BFE608F828F}"/>
                </a:ext>
              </a:extLst>
            </p:cNvPr>
            <p:cNvSpPr/>
            <p:nvPr/>
          </p:nvSpPr>
          <p:spPr>
            <a:xfrm>
              <a:off x="9535773"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5" name="Dowolny kształt: kształt 464">
              <a:extLst>
                <a:ext uri="{FF2B5EF4-FFF2-40B4-BE49-F238E27FC236}">
                  <a16:creationId xmlns:a16="http://schemas.microsoft.com/office/drawing/2014/main" id="{CF40BB3A-DC73-4CC0-BFD3-C7965617420D}"/>
                </a:ext>
              </a:extLst>
            </p:cNvPr>
            <p:cNvSpPr/>
            <p:nvPr/>
          </p:nvSpPr>
          <p:spPr>
            <a:xfrm>
              <a:off x="9979354"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6" name="Dowolny kształt: kształt 465">
              <a:extLst>
                <a:ext uri="{FF2B5EF4-FFF2-40B4-BE49-F238E27FC236}">
                  <a16:creationId xmlns:a16="http://schemas.microsoft.com/office/drawing/2014/main" id="{7888157C-8AC6-4EEA-8382-386BD3B8EC3D}"/>
                </a:ext>
              </a:extLst>
            </p:cNvPr>
            <p:cNvSpPr/>
            <p:nvPr/>
          </p:nvSpPr>
          <p:spPr>
            <a:xfrm>
              <a:off x="10422936"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7" name="Dowolny kształt: kształt 466">
              <a:extLst>
                <a:ext uri="{FF2B5EF4-FFF2-40B4-BE49-F238E27FC236}">
                  <a16:creationId xmlns:a16="http://schemas.microsoft.com/office/drawing/2014/main" id="{2B3CF96D-C358-448E-8123-32A46117C7AE}"/>
                </a:ext>
              </a:extLst>
            </p:cNvPr>
            <p:cNvSpPr/>
            <p:nvPr/>
          </p:nvSpPr>
          <p:spPr>
            <a:xfrm>
              <a:off x="10866517"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8" name="Dowolny kształt: kształt 467">
              <a:extLst>
                <a:ext uri="{FF2B5EF4-FFF2-40B4-BE49-F238E27FC236}">
                  <a16:creationId xmlns:a16="http://schemas.microsoft.com/office/drawing/2014/main" id="{576B133F-A13C-455D-9720-CB141F33F5C3}"/>
                </a:ext>
              </a:extLst>
            </p:cNvPr>
            <p:cNvSpPr/>
            <p:nvPr/>
          </p:nvSpPr>
          <p:spPr>
            <a:xfrm>
              <a:off x="11310094" y="3430636"/>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0" name="Dowolny kształt: kształt 469">
              <a:extLst>
                <a:ext uri="{FF2B5EF4-FFF2-40B4-BE49-F238E27FC236}">
                  <a16:creationId xmlns:a16="http://schemas.microsoft.com/office/drawing/2014/main" id="{3C3833E3-F48E-4A67-A638-7E410DCA6729}"/>
                </a:ext>
              </a:extLst>
            </p:cNvPr>
            <p:cNvSpPr/>
            <p:nvPr/>
          </p:nvSpPr>
          <p:spPr>
            <a:xfrm>
              <a:off x="7317866"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1" name="Dowolny kształt: kształt 470">
              <a:extLst>
                <a:ext uri="{FF2B5EF4-FFF2-40B4-BE49-F238E27FC236}">
                  <a16:creationId xmlns:a16="http://schemas.microsoft.com/office/drawing/2014/main" id="{D83B5734-9760-4C95-8880-2DAEF6841273}"/>
                </a:ext>
              </a:extLst>
            </p:cNvPr>
            <p:cNvSpPr/>
            <p:nvPr/>
          </p:nvSpPr>
          <p:spPr>
            <a:xfrm>
              <a:off x="7761447"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2" name="Dowolny kształt: kształt 471">
              <a:extLst>
                <a:ext uri="{FF2B5EF4-FFF2-40B4-BE49-F238E27FC236}">
                  <a16:creationId xmlns:a16="http://schemas.microsoft.com/office/drawing/2014/main" id="{4D6C5E3C-65E2-4192-AE91-24DC00A99BBF}"/>
                </a:ext>
              </a:extLst>
            </p:cNvPr>
            <p:cNvSpPr/>
            <p:nvPr/>
          </p:nvSpPr>
          <p:spPr>
            <a:xfrm>
              <a:off x="8205029"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3" name="Dowolny kształt: kształt 472">
              <a:extLst>
                <a:ext uri="{FF2B5EF4-FFF2-40B4-BE49-F238E27FC236}">
                  <a16:creationId xmlns:a16="http://schemas.microsoft.com/office/drawing/2014/main" id="{CA568A9F-98D6-4831-89F5-2CABE65336E8}"/>
                </a:ext>
              </a:extLst>
            </p:cNvPr>
            <p:cNvSpPr/>
            <p:nvPr/>
          </p:nvSpPr>
          <p:spPr>
            <a:xfrm>
              <a:off x="8648610"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4" name="Dowolny kształt: kształt 473">
              <a:extLst>
                <a:ext uri="{FF2B5EF4-FFF2-40B4-BE49-F238E27FC236}">
                  <a16:creationId xmlns:a16="http://schemas.microsoft.com/office/drawing/2014/main" id="{57415BEE-7144-4CAD-A712-308AF16F6634}"/>
                </a:ext>
              </a:extLst>
            </p:cNvPr>
            <p:cNvSpPr/>
            <p:nvPr/>
          </p:nvSpPr>
          <p:spPr>
            <a:xfrm>
              <a:off x="9092192"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5" name="Dowolny kształt: kształt 474">
              <a:extLst>
                <a:ext uri="{FF2B5EF4-FFF2-40B4-BE49-F238E27FC236}">
                  <a16:creationId xmlns:a16="http://schemas.microsoft.com/office/drawing/2014/main" id="{30EEC8C5-2AD1-4D8F-B006-29988F0394E8}"/>
                </a:ext>
              </a:extLst>
            </p:cNvPr>
            <p:cNvSpPr/>
            <p:nvPr/>
          </p:nvSpPr>
          <p:spPr>
            <a:xfrm>
              <a:off x="9535773"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6" name="Dowolny kształt: kształt 475">
              <a:extLst>
                <a:ext uri="{FF2B5EF4-FFF2-40B4-BE49-F238E27FC236}">
                  <a16:creationId xmlns:a16="http://schemas.microsoft.com/office/drawing/2014/main" id="{DDC77D58-EE20-4A4D-B4D6-060D536FFA62}"/>
                </a:ext>
              </a:extLst>
            </p:cNvPr>
            <p:cNvSpPr/>
            <p:nvPr/>
          </p:nvSpPr>
          <p:spPr>
            <a:xfrm>
              <a:off x="9979354"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7" name="Dowolny kształt: kształt 476">
              <a:extLst>
                <a:ext uri="{FF2B5EF4-FFF2-40B4-BE49-F238E27FC236}">
                  <a16:creationId xmlns:a16="http://schemas.microsoft.com/office/drawing/2014/main" id="{DE674C1D-B59C-47AE-B8BC-58E3341B4368}"/>
                </a:ext>
              </a:extLst>
            </p:cNvPr>
            <p:cNvSpPr/>
            <p:nvPr/>
          </p:nvSpPr>
          <p:spPr>
            <a:xfrm>
              <a:off x="10422936"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8" name="Dowolny kształt: kształt 477">
              <a:extLst>
                <a:ext uri="{FF2B5EF4-FFF2-40B4-BE49-F238E27FC236}">
                  <a16:creationId xmlns:a16="http://schemas.microsoft.com/office/drawing/2014/main" id="{1FE468F3-A677-4173-B621-4A6566A3DDAB}"/>
                </a:ext>
              </a:extLst>
            </p:cNvPr>
            <p:cNvSpPr/>
            <p:nvPr/>
          </p:nvSpPr>
          <p:spPr>
            <a:xfrm>
              <a:off x="10866517"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9" name="Dowolny kształt: kształt 478">
              <a:extLst>
                <a:ext uri="{FF2B5EF4-FFF2-40B4-BE49-F238E27FC236}">
                  <a16:creationId xmlns:a16="http://schemas.microsoft.com/office/drawing/2014/main" id="{02167204-2DEF-4D24-9157-00532FF946D6}"/>
                </a:ext>
              </a:extLst>
            </p:cNvPr>
            <p:cNvSpPr/>
            <p:nvPr/>
          </p:nvSpPr>
          <p:spPr>
            <a:xfrm>
              <a:off x="11310094" y="3931927"/>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1" name="Dowolny kształt: kształt 480">
              <a:extLst>
                <a:ext uri="{FF2B5EF4-FFF2-40B4-BE49-F238E27FC236}">
                  <a16:creationId xmlns:a16="http://schemas.microsoft.com/office/drawing/2014/main" id="{B74983B2-21ED-4BB6-8C61-0CA55A71DEFE}"/>
                </a:ext>
              </a:extLst>
            </p:cNvPr>
            <p:cNvSpPr/>
            <p:nvPr/>
          </p:nvSpPr>
          <p:spPr>
            <a:xfrm>
              <a:off x="7317866"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2" name="Dowolny kształt: kształt 481">
              <a:extLst>
                <a:ext uri="{FF2B5EF4-FFF2-40B4-BE49-F238E27FC236}">
                  <a16:creationId xmlns:a16="http://schemas.microsoft.com/office/drawing/2014/main" id="{42703752-4D72-445F-B602-826ED4E7F2D8}"/>
                </a:ext>
              </a:extLst>
            </p:cNvPr>
            <p:cNvSpPr/>
            <p:nvPr/>
          </p:nvSpPr>
          <p:spPr>
            <a:xfrm>
              <a:off x="7761447"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3" name="Dowolny kształt: kształt 482">
              <a:extLst>
                <a:ext uri="{FF2B5EF4-FFF2-40B4-BE49-F238E27FC236}">
                  <a16:creationId xmlns:a16="http://schemas.microsoft.com/office/drawing/2014/main" id="{03D66A41-1C81-4713-87AF-9A225A7394C5}"/>
                </a:ext>
              </a:extLst>
            </p:cNvPr>
            <p:cNvSpPr/>
            <p:nvPr/>
          </p:nvSpPr>
          <p:spPr>
            <a:xfrm>
              <a:off x="8205029"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4" name="Dowolny kształt: kształt 483">
              <a:extLst>
                <a:ext uri="{FF2B5EF4-FFF2-40B4-BE49-F238E27FC236}">
                  <a16:creationId xmlns:a16="http://schemas.microsoft.com/office/drawing/2014/main" id="{C023835E-535F-47DE-9B13-9EC534A89622}"/>
                </a:ext>
              </a:extLst>
            </p:cNvPr>
            <p:cNvSpPr/>
            <p:nvPr/>
          </p:nvSpPr>
          <p:spPr>
            <a:xfrm>
              <a:off x="8648610"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5" name="Dowolny kształt: kształt 484">
              <a:extLst>
                <a:ext uri="{FF2B5EF4-FFF2-40B4-BE49-F238E27FC236}">
                  <a16:creationId xmlns:a16="http://schemas.microsoft.com/office/drawing/2014/main" id="{53D61D3C-A782-498F-BE24-261D5A0849CD}"/>
                </a:ext>
              </a:extLst>
            </p:cNvPr>
            <p:cNvSpPr/>
            <p:nvPr/>
          </p:nvSpPr>
          <p:spPr>
            <a:xfrm>
              <a:off x="9092192"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6" name="Dowolny kształt: kształt 485">
              <a:extLst>
                <a:ext uri="{FF2B5EF4-FFF2-40B4-BE49-F238E27FC236}">
                  <a16:creationId xmlns:a16="http://schemas.microsoft.com/office/drawing/2014/main" id="{486ACF45-6801-4063-A9A5-B51816B4DEE2}"/>
                </a:ext>
              </a:extLst>
            </p:cNvPr>
            <p:cNvSpPr/>
            <p:nvPr/>
          </p:nvSpPr>
          <p:spPr>
            <a:xfrm>
              <a:off x="9535773"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7" name="Dowolny kształt: kształt 486">
              <a:extLst>
                <a:ext uri="{FF2B5EF4-FFF2-40B4-BE49-F238E27FC236}">
                  <a16:creationId xmlns:a16="http://schemas.microsoft.com/office/drawing/2014/main" id="{7A21FEC1-973E-4E40-AAE1-A548226EB53E}"/>
                </a:ext>
              </a:extLst>
            </p:cNvPr>
            <p:cNvSpPr/>
            <p:nvPr/>
          </p:nvSpPr>
          <p:spPr>
            <a:xfrm>
              <a:off x="9979354"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8" name="Dowolny kształt: kształt 487">
              <a:extLst>
                <a:ext uri="{FF2B5EF4-FFF2-40B4-BE49-F238E27FC236}">
                  <a16:creationId xmlns:a16="http://schemas.microsoft.com/office/drawing/2014/main" id="{ED4B6DD0-5DD7-4A3C-B5D2-78DE002BBAA2}"/>
                </a:ext>
              </a:extLst>
            </p:cNvPr>
            <p:cNvSpPr/>
            <p:nvPr/>
          </p:nvSpPr>
          <p:spPr>
            <a:xfrm>
              <a:off x="10422936"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9" name="Dowolny kształt: kształt 488">
              <a:extLst>
                <a:ext uri="{FF2B5EF4-FFF2-40B4-BE49-F238E27FC236}">
                  <a16:creationId xmlns:a16="http://schemas.microsoft.com/office/drawing/2014/main" id="{A79DBA81-DF5D-4AA8-A95B-162A4D94F4D8}"/>
                </a:ext>
              </a:extLst>
            </p:cNvPr>
            <p:cNvSpPr/>
            <p:nvPr/>
          </p:nvSpPr>
          <p:spPr>
            <a:xfrm>
              <a:off x="10866517"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0" name="Dowolny kształt: kształt 489">
              <a:extLst>
                <a:ext uri="{FF2B5EF4-FFF2-40B4-BE49-F238E27FC236}">
                  <a16:creationId xmlns:a16="http://schemas.microsoft.com/office/drawing/2014/main" id="{35E66F3A-3FD4-4F30-99F2-AFFEF8E092C5}"/>
                </a:ext>
              </a:extLst>
            </p:cNvPr>
            <p:cNvSpPr/>
            <p:nvPr/>
          </p:nvSpPr>
          <p:spPr>
            <a:xfrm>
              <a:off x="11310094" y="4433219"/>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2" name="Dowolny kształt: kształt 491">
              <a:extLst>
                <a:ext uri="{FF2B5EF4-FFF2-40B4-BE49-F238E27FC236}">
                  <a16:creationId xmlns:a16="http://schemas.microsoft.com/office/drawing/2014/main" id="{E3951F46-BCD9-46EE-850D-10508B3689AA}"/>
                </a:ext>
              </a:extLst>
            </p:cNvPr>
            <p:cNvSpPr/>
            <p:nvPr/>
          </p:nvSpPr>
          <p:spPr>
            <a:xfrm>
              <a:off x="7317866"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3" name="Dowolny kształt: kształt 492">
              <a:extLst>
                <a:ext uri="{FF2B5EF4-FFF2-40B4-BE49-F238E27FC236}">
                  <a16:creationId xmlns:a16="http://schemas.microsoft.com/office/drawing/2014/main" id="{33D5DF19-8607-4E81-9AA9-FEE2DDE02A88}"/>
                </a:ext>
              </a:extLst>
            </p:cNvPr>
            <p:cNvSpPr/>
            <p:nvPr/>
          </p:nvSpPr>
          <p:spPr>
            <a:xfrm>
              <a:off x="7761447"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4" name="Dowolny kształt: kształt 493">
              <a:extLst>
                <a:ext uri="{FF2B5EF4-FFF2-40B4-BE49-F238E27FC236}">
                  <a16:creationId xmlns:a16="http://schemas.microsoft.com/office/drawing/2014/main" id="{E73BF00E-8B71-44A8-A833-83E93B8D2789}"/>
                </a:ext>
              </a:extLst>
            </p:cNvPr>
            <p:cNvSpPr/>
            <p:nvPr/>
          </p:nvSpPr>
          <p:spPr>
            <a:xfrm>
              <a:off x="8205029"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5" name="Dowolny kształt: kształt 494">
              <a:extLst>
                <a:ext uri="{FF2B5EF4-FFF2-40B4-BE49-F238E27FC236}">
                  <a16:creationId xmlns:a16="http://schemas.microsoft.com/office/drawing/2014/main" id="{568CC644-B6B2-4EE0-8414-1EE1DF20EA7F}"/>
                </a:ext>
              </a:extLst>
            </p:cNvPr>
            <p:cNvSpPr/>
            <p:nvPr/>
          </p:nvSpPr>
          <p:spPr>
            <a:xfrm>
              <a:off x="8648610"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6" name="Dowolny kształt: kształt 495">
              <a:extLst>
                <a:ext uri="{FF2B5EF4-FFF2-40B4-BE49-F238E27FC236}">
                  <a16:creationId xmlns:a16="http://schemas.microsoft.com/office/drawing/2014/main" id="{37D2EC55-109A-4EEC-9B9B-1DF0DF169B9E}"/>
                </a:ext>
              </a:extLst>
            </p:cNvPr>
            <p:cNvSpPr/>
            <p:nvPr/>
          </p:nvSpPr>
          <p:spPr>
            <a:xfrm>
              <a:off x="9092192"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7" name="Dowolny kształt: kształt 496">
              <a:extLst>
                <a:ext uri="{FF2B5EF4-FFF2-40B4-BE49-F238E27FC236}">
                  <a16:creationId xmlns:a16="http://schemas.microsoft.com/office/drawing/2014/main" id="{7842F317-9C25-42CB-A67B-60442E44AFD6}"/>
                </a:ext>
              </a:extLst>
            </p:cNvPr>
            <p:cNvSpPr/>
            <p:nvPr/>
          </p:nvSpPr>
          <p:spPr>
            <a:xfrm>
              <a:off x="9535773"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8" name="Dowolny kształt: kształt 497">
              <a:extLst>
                <a:ext uri="{FF2B5EF4-FFF2-40B4-BE49-F238E27FC236}">
                  <a16:creationId xmlns:a16="http://schemas.microsoft.com/office/drawing/2014/main" id="{643FE1DE-F511-48C5-9996-424FAFEFBD6F}"/>
                </a:ext>
              </a:extLst>
            </p:cNvPr>
            <p:cNvSpPr/>
            <p:nvPr/>
          </p:nvSpPr>
          <p:spPr>
            <a:xfrm>
              <a:off x="9979354"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9" name="Dowolny kształt: kształt 498">
              <a:extLst>
                <a:ext uri="{FF2B5EF4-FFF2-40B4-BE49-F238E27FC236}">
                  <a16:creationId xmlns:a16="http://schemas.microsoft.com/office/drawing/2014/main" id="{6FE5F2C5-BC24-4E8F-8002-62881DCE49BF}"/>
                </a:ext>
              </a:extLst>
            </p:cNvPr>
            <p:cNvSpPr/>
            <p:nvPr/>
          </p:nvSpPr>
          <p:spPr>
            <a:xfrm>
              <a:off x="10422936"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0" name="Dowolny kształt: kształt 499">
              <a:extLst>
                <a:ext uri="{FF2B5EF4-FFF2-40B4-BE49-F238E27FC236}">
                  <a16:creationId xmlns:a16="http://schemas.microsoft.com/office/drawing/2014/main" id="{B33D02B4-9AB9-4015-BEF3-949695B1B10B}"/>
                </a:ext>
              </a:extLst>
            </p:cNvPr>
            <p:cNvSpPr/>
            <p:nvPr/>
          </p:nvSpPr>
          <p:spPr>
            <a:xfrm>
              <a:off x="10866517"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1" name="Dowolny kształt: kształt 500">
              <a:extLst>
                <a:ext uri="{FF2B5EF4-FFF2-40B4-BE49-F238E27FC236}">
                  <a16:creationId xmlns:a16="http://schemas.microsoft.com/office/drawing/2014/main" id="{E1144475-5EA5-4E56-9009-9699314CC827}"/>
                </a:ext>
              </a:extLst>
            </p:cNvPr>
            <p:cNvSpPr/>
            <p:nvPr/>
          </p:nvSpPr>
          <p:spPr>
            <a:xfrm>
              <a:off x="11310094" y="4934511"/>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3" name="Dowolny kształt: kształt 502">
              <a:extLst>
                <a:ext uri="{FF2B5EF4-FFF2-40B4-BE49-F238E27FC236}">
                  <a16:creationId xmlns:a16="http://schemas.microsoft.com/office/drawing/2014/main" id="{953505F0-01C2-4D6A-9029-2E1C911B5919}"/>
                </a:ext>
              </a:extLst>
            </p:cNvPr>
            <p:cNvSpPr/>
            <p:nvPr/>
          </p:nvSpPr>
          <p:spPr>
            <a:xfrm>
              <a:off x="7317866"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4" name="Dowolny kształt: kształt 503">
              <a:extLst>
                <a:ext uri="{FF2B5EF4-FFF2-40B4-BE49-F238E27FC236}">
                  <a16:creationId xmlns:a16="http://schemas.microsoft.com/office/drawing/2014/main" id="{69290B8E-A6D1-4FA5-B4A0-9CBE2BBF5A10}"/>
                </a:ext>
              </a:extLst>
            </p:cNvPr>
            <p:cNvSpPr/>
            <p:nvPr/>
          </p:nvSpPr>
          <p:spPr>
            <a:xfrm>
              <a:off x="7761447"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5" name="Dowolny kształt: kształt 504">
              <a:extLst>
                <a:ext uri="{FF2B5EF4-FFF2-40B4-BE49-F238E27FC236}">
                  <a16:creationId xmlns:a16="http://schemas.microsoft.com/office/drawing/2014/main" id="{CE783EB6-908B-423C-BCC7-FF9F87DE1A74}"/>
                </a:ext>
              </a:extLst>
            </p:cNvPr>
            <p:cNvSpPr/>
            <p:nvPr/>
          </p:nvSpPr>
          <p:spPr>
            <a:xfrm>
              <a:off x="8205029"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6" name="Dowolny kształt: kształt 505">
              <a:extLst>
                <a:ext uri="{FF2B5EF4-FFF2-40B4-BE49-F238E27FC236}">
                  <a16:creationId xmlns:a16="http://schemas.microsoft.com/office/drawing/2014/main" id="{1936222A-EF3D-42AA-8FB6-F4730A117CF7}"/>
                </a:ext>
              </a:extLst>
            </p:cNvPr>
            <p:cNvSpPr/>
            <p:nvPr/>
          </p:nvSpPr>
          <p:spPr>
            <a:xfrm>
              <a:off x="8648610"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7" name="Dowolny kształt: kształt 506">
              <a:extLst>
                <a:ext uri="{FF2B5EF4-FFF2-40B4-BE49-F238E27FC236}">
                  <a16:creationId xmlns:a16="http://schemas.microsoft.com/office/drawing/2014/main" id="{98E72DA4-C77A-47C9-80F8-FED589E1DB4E}"/>
                </a:ext>
              </a:extLst>
            </p:cNvPr>
            <p:cNvSpPr/>
            <p:nvPr/>
          </p:nvSpPr>
          <p:spPr>
            <a:xfrm>
              <a:off x="9092192"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8" name="Dowolny kształt: kształt 507">
              <a:extLst>
                <a:ext uri="{FF2B5EF4-FFF2-40B4-BE49-F238E27FC236}">
                  <a16:creationId xmlns:a16="http://schemas.microsoft.com/office/drawing/2014/main" id="{CFA28922-D8E1-4FA6-9483-0D625B257827}"/>
                </a:ext>
              </a:extLst>
            </p:cNvPr>
            <p:cNvSpPr/>
            <p:nvPr/>
          </p:nvSpPr>
          <p:spPr>
            <a:xfrm>
              <a:off x="9535773"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9" name="Dowolny kształt: kształt 508">
              <a:extLst>
                <a:ext uri="{FF2B5EF4-FFF2-40B4-BE49-F238E27FC236}">
                  <a16:creationId xmlns:a16="http://schemas.microsoft.com/office/drawing/2014/main" id="{EE44DC86-BAB7-44F4-A8FC-10D5F6362C22}"/>
                </a:ext>
              </a:extLst>
            </p:cNvPr>
            <p:cNvSpPr/>
            <p:nvPr/>
          </p:nvSpPr>
          <p:spPr>
            <a:xfrm>
              <a:off x="9979354"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0" name="Dowolny kształt: kształt 509">
              <a:extLst>
                <a:ext uri="{FF2B5EF4-FFF2-40B4-BE49-F238E27FC236}">
                  <a16:creationId xmlns:a16="http://schemas.microsoft.com/office/drawing/2014/main" id="{C09A1A54-E79B-4C98-8EB0-21D18853EFEF}"/>
                </a:ext>
              </a:extLst>
            </p:cNvPr>
            <p:cNvSpPr/>
            <p:nvPr/>
          </p:nvSpPr>
          <p:spPr>
            <a:xfrm>
              <a:off x="10422936"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1" name="Dowolny kształt: kształt 510">
              <a:extLst>
                <a:ext uri="{FF2B5EF4-FFF2-40B4-BE49-F238E27FC236}">
                  <a16:creationId xmlns:a16="http://schemas.microsoft.com/office/drawing/2014/main" id="{8FF72418-A236-4466-9F25-96D9C672FFB5}"/>
                </a:ext>
              </a:extLst>
            </p:cNvPr>
            <p:cNvSpPr/>
            <p:nvPr/>
          </p:nvSpPr>
          <p:spPr>
            <a:xfrm>
              <a:off x="10866517"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2" name="Dowolny kształt: kształt 511">
              <a:extLst>
                <a:ext uri="{FF2B5EF4-FFF2-40B4-BE49-F238E27FC236}">
                  <a16:creationId xmlns:a16="http://schemas.microsoft.com/office/drawing/2014/main" id="{C31A8B98-4203-4848-92C8-B6C3309C4D01}"/>
                </a:ext>
              </a:extLst>
            </p:cNvPr>
            <p:cNvSpPr/>
            <p:nvPr/>
          </p:nvSpPr>
          <p:spPr>
            <a:xfrm>
              <a:off x="11310094" y="5435802"/>
              <a:ext cx="258019" cy="353934"/>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4" name="Dowolny kształt: kształt 513">
              <a:extLst>
                <a:ext uri="{FF2B5EF4-FFF2-40B4-BE49-F238E27FC236}">
                  <a16:creationId xmlns:a16="http://schemas.microsoft.com/office/drawing/2014/main" id="{9FCCDA77-4399-41FB-9A1D-BFD7A70797A5}"/>
                </a:ext>
              </a:extLst>
            </p:cNvPr>
            <p:cNvSpPr/>
            <p:nvPr/>
          </p:nvSpPr>
          <p:spPr>
            <a:xfrm>
              <a:off x="7317866"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5" name="Dowolny kształt: kształt 514">
              <a:extLst>
                <a:ext uri="{FF2B5EF4-FFF2-40B4-BE49-F238E27FC236}">
                  <a16:creationId xmlns:a16="http://schemas.microsoft.com/office/drawing/2014/main" id="{AA7023BC-2A03-4587-9BEA-9532B945636C}"/>
                </a:ext>
              </a:extLst>
            </p:cNvPr>
            <p:cNvSpPr/>
            <p:nvPr/>
          </p:nvSpPr>
          <p:spPr>
            <a:xfrm>
              <a:off x="7761447"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6" name="Dowolny kształt: kształt 515">
              <a:extLst>
                <a:ext uri="{FF2B5EF4-FFF2-40B4-BE49-F238E27FC236}">
                  <a16:creationId xmlns:a16="http://schemas.microsoft.com/office/drawing/2014/main" id="{55CBF2C4-04A8-4A7C-932E-672AF7E04ED7}"/>
                </a:ext>
              </a:extLst>
            </p:cNvPr>
            <p:cNvSpPr/>
            <p:nvPr/>
          </p:nvSpPr>
          <p:spPr>
            <a:xfrm>
              <a:off x="8205029"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7" name="Dowolny kształt: kształt 516">
              <a:extLst>
                <a:ext uri="{FF2B5EF4-FFF2-40B4-BE49-F238E27FC236}">
                  <a16:creationId xmlns:a16="http://schemas.microsoft.com/office/drawing/2014/main" id="{B4426DEE-11E4-4C90-9B6F-399ABD8A5439}"/>
                </a:ext>
              </a:extLst>
            </p:cNvPr>
            <p:cNvSpPr/>
            <p:nvPr/>
          </p:nvSpPr>
          <p:spPr>
            <a:xfrm>
              <a:off x="8648610"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8" name="Dowolny kształt: kształt 517">
              <a:extLst>
                <a:ext uri="{FF2B5EF4-FFF2-40B4-BE49-F238E27FC236}">
                  <a16:creationId xmlns:a16="http://schemas.microsoft.com/office/drawing/2014/main" id="{B617AD66-7888-4196-A235-1040066CF25E}"/>
                </a:ext>
              </a:extLst>
            </p:cNvPr>
            <p:cNvSpPr/>
            <p:nvPr/>
          </p:nvSpPr>
          <p:spPr>
            <a:xfrm>
              <a:off x="9092192"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19" name="Dowolny kształt: kształt 518">
              <a:extLst>
                <a:ext uri="{FF2B5EF4-FFF2-40B4-BE49-F238E27FC236}">
                  <a16:creationId xmlns:a16="http://schemas.microsoft.com/office/drawing/2014/main" id="{5EC9A4B1-96E9-445E-86F8-B01D377A09E0}"/>
                </a:ext>
              </a:extLst>
            </p:cNvPr>
            <p:cNvSpPr/>
            <p:nvPr/>
          </p:nvSpPr>
          <p:spPr>
            <a:xfrm>
              <a:off x="9535773"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0" name="Dowolny kształt: kształt 519">
              <a:extLst>
                <a:ext uri="{FF2B5EF4-FFF2-40B4-BE49-F238E27FC236}">
                  <a16:creationId xmlns:a16="http://schemas.microsoft.com/office/drawing/2014/main" id="{DD72FA44-1FDA-4178-9A02-8BF92684DF04}"/>
                </a:ext>
              </a:extLst>
            </p:cNvPr>
            <p:cNvSpPr/>
            <p:nvPr/>
          </p:nvSpPr>
          <p:spPr>
            <a:xfrm>
              <a:off x="9979354"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1" name="Dowolny kształt: kształt 520">
              <a:extLst>
                <a:ext uri="{FF2B5EF4-FFF2-40B4-BE49-F238E27FC236}">
                  <a16:creationId xmlns:a16="http://schemas.microsoft.com/office/drawing/2014/main" id="{FB15F466-9416-438F-B8EF-914F93CA4F68}"/>
                </a:ext>
              </a:extLst>
            </p:cNvPr>
            <p:cNvSpPr/>
            <p:nvPr/>
          </p:nvSpPr>
          <p:spPr>
            <a:xfrm>
              <a:off x="10422936"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2" name="Dowolny kształt: kształt 521">
              <a:extLst>
                <a:ext uri="{FF2B5EF4-FFF2-40B4-BE49-F238E27FC236}">
                  <a16:creationId xmlns:a16="http://schemas.microsoft.com/office/drawing/2014/main" id="{2CF0C718-6209-4F31-8BB0-AC6053591DC8}"/>
                </a:ext>
              </a:extLst>
            </p:cNvPr>
            <p:cNvSpPr/>
            <p:nvPr/>
          </p:nvSpPr>
          <p:spPr>
            <a:xfrm>
              <a:off x="10866517"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3" name="Dowolny kształt: kształt 522">
              <a:extLst>
                <a:ext uri="{FF2B5EF4-FFF2-40B4-BE49-F238E27FC236}">
                  <a16:creationId xmlns:a16="http://schemas.microsoft.com/office/drawing/2014/main" id="{0E077876-4CD8-4DF3-A907-C8AB28079AEF}"/>
                </a:ext>
              </a:extLst>
            </p:cNvPr>
            <p:cNvSpPr/>
            <p:nvPr/>
          </p:nvSpPr>
          <p:spPr>
            <a:xfrm>
              <a:off x="11310094" y="5919398"/>
              <a:ext cx="258019" cy="389327"/>
            </a:xfrm>
            <a:custGeom>
              <a:avLst/>
              <a:gdLst>
                <a:gd name="connsiteX0" fmla="*/ 83965 w 249138"/>
                <a:gd name="connsiteY0" fmla="*/ 0 h 375927"/>
                <a:gd name="connsiteX1" fmla="*/ 165174 w 249138"/>
                <a:gd name="connsiteY1" fmla="*/ 0 h 375927"/>
                <a:gd name="connsiteX2" fmla="*/ 180706 w 249138"/>
                <a:gd name="connsiteY2" fmla="*/ 15532 h 375927"/>
                <a:gd name="connsiteX3" fmla="*/ 180706 w 249138"/>
                <a:gd name="connsiteY3" fmla="*/ 46746 h 375927"/>
                <a:gd name="connsiteX4" fmla="*/ 240396 w 249138"/>
                <a:gd name="connsiteY4" fmla="*/ 46746 h 375927"/>
                <a:gd name="connsiteX5" fmla="*/ 249138 w 249138"/>
                <a:gd name="connsiteY5" fmla="*/ 55488 h 375927"/>
                <a:gd name="connsiteX6" fmla="*/ 249138 w 249138"/>
                <a:gd name="connsiteY6" fmla="*/ 367185 h 375927"/>
                <a:gd name="connsiteX7" fmla="*/ 240396 w 249138"/>
                <a:gd name="connsiteY7" fmla="*/ 375927 h 375927"/>
                <a:gd name="connsiteX8" fmla="*/ 8742 w 249138"/>
                <a:gd name="connsiteY8" fmla="*/ 375927 h 375927"/>
                <a:gd name="connsiteX9" fmla="*/ 0 w 249138"/>
                <a:gd name="connsiteY9" fmla="*/ 367185 h 375927"/>
                <a:gd name="connsiteX10" fmla="*/ 0 w 249138"/>
                <a:gd name="connsiteY10" fmla="*/ 55488 h 375927"/>
                <a:gd name="connsiteX11" fmla="*/ 8742 w 249138"/>
                <a:gd name="connsiteY11" fmla="*/ 46746 h 375927"/>
                <a:gd name="connsiteX12" fmla="*/ 68433 w 249138"/>
                <a:gd name="connsiteY12" fmla="*/ 46746 h 375927"/>
                <a:gd name="connsiteX13" fmla="*/ 68433 w 249138"/>
                <a:gd name="connsiteY13" fmla="*/ 15532 h 375927"/>
                <a:gd name="connsiteX14" fmla="*/ 83965 w 249138"/>
                <a:gd name="connsiteY14" fmla="*/ 0 h 3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138" h="375927">
                  <a:moveTo>
                    <a:pt x="83965" y="0"/>
                  </a:moveTo>
                  <a:lnTo>
                    <a:pt x="165174" y="0"/>
                  </a:lnTo>
                  <a:cubicBezTo>
                    <a:pt x="173752" y="0"/>
                    <a:pt x="180706" y="6954"/>
                    <a:pt x="180706" y="15532"/>
                  </a:cubicBezTo>
                  <a:lnTo>
                    <a:pt x="180706" y="46746"/>
                  </a:lnTo>
                  <a:lnTo>
                    <a:pt x="240396" y="46746"/>
                  </a:lnTo>
                  <a:cubicBezTo>
                    <a:pt x="245224" y="46746"/>
                    <a:pt x="249138" y="50660"/>
                    <a:pt x="249138" y="55488"/>
                  </a:cubicBezTo>
                  <a:lnTo>
                    <a:pt x="249138" y="367185"/>
                  </a:lnTo>
                  <a:cubicBezTo>
                    <a:pt x="249138" y="372013"/>
                    <a:pt x="245224" y="375927"/>
                    <a:pt x="240396" y="375927"/>
                  </a:cubicBezTo>
                  <a:lnTo>
                    <a:pt x="8742" y="375927"/>
                  </a:lnTo>
                  <a:cubicBezTo>
                    <a:pt x="3914" y="375927"/>
                    <a:pt x="0" y="372013"/>
                    <a:pt x="0" y="367185"/>
                  </a:cubicBezTo>
                  <a:lnTo>
                    <a:pt x="0" y="55488"/>
                  </a:lnTo>
                  <a:cubicBezTo>
                    <a:pt x="0" y="50660"/>
                    <a:pt x="3914" y="46746"/>
                    <a:pt x="8742" y="46746"/>
                  </a:cubicBezTo>
                  <a:lnTo>
                    <a:pt x="68433" y="46746"/>
                  </a:lnTo>
                  <a:lnTo>
                    <a:pt x="68433" y="15532"/>
                  </a:lnTo>
                  <a:cubicBezTo>
                    <a:pt x="68433" y="6954"/>
                    <a:pt x="75387" y="0"/>
                    <a:pt x="839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3" name="Grupa 2">
            <a:extLst>
              <a:ext uri="{FF2B5EF4-FFF2-40B4-BE49-F238E27FC236}">
                <a16:creationId xmlns:a16="http://schemas.microsoft.com/office/drawing/2014/main" id="{A746ADBE-AE6D-4D06-9F6E-AEB25B4D844B}"/>
              </a:ext>
            </a:extLst>
          </p:cNvPr>
          <p:cNvGrpSpPr/>
          <p:nvPr/>
        </p:nvGrpSpPr>
        <p:grpSpPr>
          <a:xfrm>
            <a:off x="623887" y="1425470"/>
            <a:ext cx="6144938" cy="1004608"/>
            <a:chOff x="623887" y="1425470"/>
            <a:chExt cx="6144938" cy="1004608"/>
          </a:xfrm>
        </p:grpSpPr>
        <p:sp>
          <p:nvSpPr>
            <p:cNvPr id="9" name="Prostokąt 8">
              <a:extLst>
                <a:ext uri="{FF2B5EF4-FFF2-40B4-BE49-F238E27FC236}">
                  <a16:creationId xmlns:a16="http://schemas.microsoft.com/office/drawing/2014/main" id="{D0B63DCA-85A8-4883-8D22-E33A2F362BC5}"/>
                </a:ext>
              </a:extLst>
            </p:cNvPr>
            <p:cNvSpPr/>
            <p:nvPr/>
          </p:nvSpPr>
          <p:spPr>
            <a:xfrm>
              <a:off x="623887" y="1639391"/>
              <a:ext cx="5713343" cy="5767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311" name="Owal 310">
              <a:extLst>
                <a:ext uri="{FF2B5EF4-FFF2-40B4-BE49-F238E27FC236}">
                  <a16:creationId xmlns:a16="http://schemas.microsoft.com/office/drawing/2014/main" id="{351BE130-D084-4AE1-8E24-364F9853FFA1}"/>
                </a:ext>
              </a:extLst>
            </p:cNvPr>
            <p:cNvSpPr/>
            <p:nvPr/>
          </p:nvSpPr>
          <p:spPr>
            <a:xfrm>
              <a:off x="5764217" y="1425470"/>
              <a:ext cx="1004608" cy="1004608"/>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tx1"/>
                  </a:solidFill>
                </a:rPr>
                <a:t>15%</a:t>
              </a:r>
            </a:p>
          </p:txBody>
        </p:sp>
        <p:sp>
          <p:nvSpPr>
            <p:cNvPr id="314" name="Prostokąt 313">
              <a:extLst>
                <a:ext uri="{FF2B5EF4-FFF2-40B4-BE49-F238E27FC236}">
                  <a16:creationId xmlns:a16="http://schemas.microsoft.com/office/drawing/2014/main" id="{22649ED1-8967-4D39-BDCB-275A74E1DF30}"/>
                </a:ext>
              </a:extLst>
            </p:cNvPr>
            <p:cNvSpPr/>
            <p:nvPr/>
          </p:nvSpPr>
          <p:spPr>
            <a:xfrm rot="5400000">
              <a:off x="359253" y="1904374"/>
              <a:ext cx="576069" cy="46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4" name="Grupa 3">
            <a:extLst>
              <a:ext uri="{FF2B5EF4-FFF2-40B4-BE49-F238E27FC236}">
                <a16:creationId xmlns:a16="http://schemas.microsoft.com/office/drawing/2014/main" id="{B7F3A22F-AB4B-458B-9B2D-A14E43433647}"/>
              </a:ext>
            </a:extLst>
          </p:cNvPr>
          <p:cNvGrpSpPr/>
          <p:nvPr/>
        </p:nvGrpSpPr>
        <p:grpSpPr>
          <a:xfrm>
            <a:off x="623887" y="2718353"/>
            <a:ext cx="6144938" cy="1004608"/>
            <a:chOff x="623887" y="2718353"/>
            <a:chExt cx="6144938" cy="1004608"/>
          </a:xfrm>
        </p:grpSpPr>
        <p:sp>
          <p:nvSpPr>
            <p:cNvPr id="7" name="Prostokąt 6">
              <a:extLst>
                <a:ext uri="{FF2B5EF4-FFF2-40B4-BE49-F238E27FC236}">
                  <a16:creationId xmlns:a16="http://schemas.microsoft.com/office/drawing/2014/main" id="{8F873A52-40CC-4B2C-95EB-0F6A3EFFC160}"/>
                </a:ext>
              </a:extLst>
            </p:cNvPr>
            <p:cNvSpPr/>
            <p:nvPr/>
          </p:nvSpPr>
          <p:spPr>
            <a:xfrm>
              <a:off x="623887" y="2932274"/>
              <a:ext cx="5713343" cy="5767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312" name="Owal 311">
              <a:extLst>
                <a:ext uri="{FF2B5EF4-FFF2-40B4-BE49-F238E27FC236}">
                  <a16:creationId xmlns:a16="http://schemas.microsoft.com/office/drawing/2014/main" id="{32DB5A58-8541-4D47-9A49-566B31EE0724}"/>
                </a:ext>
              </a:extLst>
            </p:cNvPr>
            <p:cNvSpPr/>
            <p:nvPr/>
          </p:nvSpPr>
          <p:spPr>
            <a:xfrm>
              <a:off x="5764217" y="2718353"/>
              <a:ext cx="1004608" cy="1004608"/>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tx1"/>
                  </a:solidFill>
                </a:rPr>
                <a:t>35%</a:t>
              </a:r>
            </a:p>
          </p:txBody>
        </p:sp>
        <p:sp>
          <p:nvSpPr>
            <p:cNvPr id="315" name="Prostokąt 314">
              <a:extLst>
                <a:ext uri="{FF2B5EF4-FFF2-40B4-BE49-F238E27FC236}">
                  <a16:creationId xmlns:a16="http://schemas.microsoft.com/office/drawing/2014/main" id="{50258205-650F-48DD-8AD9-9B504BF2111C}"/>
                </a:ext>
              </a:extLst>
            </p:cNvPr>
            <p:cNvSpPr/>
            <p:nvPr/>
          </p:nvSpPr>
          <p:spPr>
            <a:xfrm rot="5400000">
              <a:off x="359253" y="3197257"/>
              <a:ext cx="576069" cy="4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5" name="Grupa 4">
            <a:extLst>
              <a:ext uri="{FF2B5EF4-FFF2-40B4-BE49-F238E27FC236}">
                <a16:creationId xmlns:a16="http://schemas.microsoft.com/office/drawing/2014/main" id="{82C74D4F-B998-4B54-90F4-AB434948838A}"/>
              </a:ext>
            </a:extLst>
          </p:cNvPr>
          <p:cNvGrpSpPr/>
          <p:nvPr/>
        </p:nvGrpSpPr>
        <p:grpSpPr>
          <a:xfrm>
            <a:off x="623887" y="4011236"/>
            <a:ext cx="6144938" cy="1004608"/>
            <a:chOff x="623887" y="4011235"/>
            <a:chExt cx="6144938" cy="1004608"/>
          </a:xfrm>
        </p:grpSpPr>
        <p:sp>
          <p:nvSpPr>
            <p:cNvPr id="8" name="Prostokąt 7">
              <a:extLst>
                <a:ext uri="{FF2B5EF4-FFF2-40B4-BE49-F238E27FC236}">
                  <a16:creationId xmlns:a16="http://schemas.microsoft.com/office/drawing/2014/main" id="{C4D559FE-24E9-4DA2-83EE-C5598B710FC6}"/>
                </a:ext>
              </a:extLst>
            </p:cNvPr>
            <p:cNvSpPr/>
            <p:nvPr/>
          </p:nvSpPr>
          <p:spPr>
            <a:xfrm>
              <a:off x="623887" y="4225156"/>
              <a:ext cx="5713343" cy="5767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313" name="Owal 312">
              <a:extLst>
                <a:ext uri="{FF2B5EF4-FFF2-40B4-BE49-F238E27FC236}">
                  <a16:creationId xmlns:a16="http://schemas.microsoft.com/office/drawing/2014/main" id="{3A8609E1-A9E0-49CB-83A1-985D4C0B5E4D}"/>
                </a:ext>
              </a:extLst>
            </p:cNvPr>
            <p:cNvSpPr/>
            <p:nvPr/>
          </p:nvSpPr>
          <p:spPr>
            <a:xfrm>
              <a:off x="5764217" y="4011235"/>
              <a:ext cx="1004608" cy="1004608"/>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tx1"/>
                  </a:solidFill>
                </a:rPr>
                <a:t>12%</a:t>
              </a:r>
            </a:p>
          </p:txBody>
        </p:sp>
        <p:sp>
          <p:nvSpPr>
            <p:cNvPr id="316" name="Prostokąt 315">
              <a:extLst>
                <a:ext uri="{FF2B5EF4-FFF2-40B4-BE49-F238E27FC236}">
                  <a16:creationId xmlns:a16="http://schemas.microsoft.com/office/drawing/2014/main" id="{02A31C09-FEA2-4D9E-8E2A-2859CE064AE5}"/>
                </a:ext>
              </a:extLst>
            </p:cNvPr>
            <p:cNvSpPr/>
            <p:nvPr/>
          </p:nvSpPr>
          <p:spPr>
            <a:xfrm rot="5400000">
              <a:off x="359253" y="4490139"/>
              <a:ext cx="576069" cy="46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grpSp>
        <p:nvGrpSpPr>
          <p:cNvPr id="6" name="Grupa 5">
            <a:extLst>
              <a:ext uri="{FF2B5EF4-FFF2-40B4-BE49-F238E27FC236}">
                <a16:creationId xmlns:a16="http://schemas.microsoft.com/office/drawing/2014/main" id="{02904239-155F-4AAF-B5C5-9F7FD4CADC63}"/>
              </a:ext>
            </a:extLst>
          </p:cNvPr>
          <p:cNvGrpSpPr/>
          <p:nvPr/>
        </p:nvGrpSpPr>
        <p:grpSpPr>
          <a:xfrm>
            <a:off x="623887" y="5304118"/>
            <a:ext cx="6144938" cy="1004608"/>
            <a:chOff x="623887" y="5304118"/>
            <a:chExt cx="6144938" cy="1004608"/>
          </a:xfrm>
        </p:grpSpPr>
        <p:sp>
          <p:nvSpPr>
            <p:cNvPr id="114" name="Prostokąt 113">
              <a:extLst>
                <a:ext uri="{FF2B5EF4-FFF2-40B4-BE49-F238E27FC236}">
                  <a16:creationId xmlns:a16="http://schemas.microsoft.com/office/drawing/2014/main" id="{24CCCAC3-B4BA-475D-9947-86449F4A12FB}"/>
                </a:ext>
              </a:extLst>
            </p:cNvPr>
            <p:cNvSpPr/>
            <p:nvPr/>
          </p:nvSpPr>
          <p:spPr>
            <a:xfrm>
              <a:off x="623887" y="5518039"/>
              <a:ext cx="5713343" cy="5767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Put your text here</a:t>
              </a:r>
            </a:p>
          </p:txBody>
        </p:sp>
        <p:sp>
          <p:nvSpPr>
            <p:cNvPr id="115" name="Owal 114">
              <a:extLst>
                <a:ext uri="{FF2B5EF4-FFF2-40B4-BE49-F238E27FC236}">
                  <a16:creationId xmlns:a16="http://schemas.microsoft.com/office/drawing/2014/main" id="{39B49966-25D0-4028-B018-DE1A7E2D718D}"/>
                </a:ext>
              </a:extLst>
            </p:cNvPr>
            <p:cNvSpPr/>
            <p:nvPr/>
          </p:nvSpPr>
          <p:spPr>
            <a:xfrm>
              <a:off x="5764217" y="5304118"/>
              <a:ext cx="1004608" cy="1004608"/>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200" dirty="0">
                  <a:solidFill>
                    <a:schemeClr val="tx1"/>
                  </a:solidFill>
                </a:rPr>
                <a:t>48%</a:t>
              </a:r>
            </a:p>
          </p:txBody>
        </p:sp>
        <p:sp>
          <p:nvSpPr>
            <p:cNvPr id="116" name="Prostokąt 115">
              <a:extLst>
                <a:ext uri="{FF2B5EF4-FFF2-40B4-BE49-F238E27FC236}">
                  <a16:creationId xmlns:a16="http://schemas.microsoft.com/office/drawing/2014/main" id="{B4450865-11BF-4191-9757-1FB60A06D9A8}"/>
                </a:ext>
              </a:extLst>
            </p:cNvPr>
            <p:cNvSpPr/>
            <p:nvPr/>
          </p:nvSpPr>
          <p:spPr>
            <a:xfrm rot="5400000">
              <a:off x="359253" y="5783022"/>
              <a:ext cx="576069" cy="4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grpSp>
    </p:spTree>
    <p:extLst>
      <p:ext uri="{BB962C8B-B14F-4D97-AF65-F5344CB8AC3E}">
        <p14:creationId xmlns:p14="http://schemas.microsoft.com/office/powerpoint/2010/main" val="357526835"/>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a 3">
            <a:extLst>
              <a:ext uri="{FF2B5EF4-FFF2-40B4-BE49-F238E27FC236}">
                <a16:creationId xmlns:a16="http://schemas.microsoft.com/office/drawing/2014/main" id="{1A7F55CC-45B5-4CC0-9E6D-DF1DB0D5AA2B}"/>
              </a:ext>
            </a:extLst>
          </p:cNvPr>
          <p:cNvGrpSpPr/>
          <p:nvPr/>
        </p:nvGrpSpPr>
        <p:grpSpPr>
          <a:xfrm>
            <a:off x="1676565" y="2187288"/>
            <a:ext cx="5205420" cy="2800339"/>
            <a:chOff x="1676565" y="2187288"/>
            <a:chExt cx="5205420" cy="2800339"/>
          </a:xfrm>
        </p:grpSpPr>
        <p:sp>
          <p:nvSpPr>
            <p:cNvPr id="2" name="Freeform 19"/>
            <p:cNvSpPr>
              <a:spLocks noEditPoints="1"/>
            </p:cNvSpPr>
            <p:nvPr/>
          </p:nvSpPr>
          <p:spPr bwMode="auto">
            <a:xfrm>
              <a:off x="1676565"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38" name="Freeform 19"/>
            <p:cNvSpPr>
              <a:spLocks noEditPoints="1"/>
            </p:cNvSpPr>
            <p:nvPr/>
          </p:nvSpPr>
          <p:spPr bwMode="auto">
            <a:xfrm>
              <a:off x="2207832"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0" name="Freeform 19"/>
            <p:cNvSpPr>
              <a:spLocks noEditPoints="1"/>
            </p:cNvSpPr>
            <p:nvPr/>
          </p:nvSpPr>
          <p:spPr bwMode="auto">
            <a:xfrm>
              <a:off x="2739099"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1" name="Freeform 19"/>
            <p:cNvSpPr>
              <a:spLocks noEditPoints="1"/>
            </p:cNvSpPr>
            <p:nvPr/>
          </p:nvSpPr>
          <p:spPr bwMode="auto">
            <a:xfrm>
              <a:off x="3270366"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2" name="Freeform 19"/>
            <p:cNvSpPr>
              <a:spLocks noEditPoints="1"/>
            </p:cNvSpPr>
            <p:nvPr/>
          </p:nvSpPr>
          <p:spPr bwMode="auto">
            <a:xfrm>
              <a:off x="3801633"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3" name="Freeform 19"/>
            <p:cNvSpPr>
              <a:spLocks noEditPoints="1"/>
            </p:cNvSpPr>
            <p:nvPr/>
          </p:nvSpPr>
          <p:spPr bwMode="auto">
            <a:xfrm>
              <a:off x="4332900"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4" name="Freeform 19"/>
            <p:cNvSpPr>
              <a:spLocks noEditPoints="1"/>
            </p:cNvSpPr>
            <p:nvPr/>
          </p:nvSpPr>
          <p:spPr bwMode="auto">
            <a:xfrm>
              <a:off x="4864167"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5" name="Freeform 19"/>
            <p:cNvSpPr>
              <a:spLocks noEditPoints="1"/>
            </p:cNvSpPr>
            <p:nvPr/>
          </p:nvSpPr>
          <p:spPr bwMode="auto">
            <a:xfrm>
              <a:off x="5395434"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6" name="Freeform 19"/>
            <p:cNvSpPr>
              <a:spLocks noEditPoints="1"/>
            </p:cNvSpPr>
            <p:nvPr/>
          </p:nvSpPr>
          <p:spPr bwMode="auto">
            <a:xfrm>
              <a:off x="5926701"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7" name="Freeform 19"/>
            <p:cNvSpPr>
              <a:spLocks noEditPoints="1"/>
            </p:cNvSpPr>
            <p:nvPr/>
          </p:nvSpPr>
          <p:spPr bwMode="auto">
            <a:xfrm>
              <a:off x="6457972" y="2187288"/>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49" name="Freeform 19"/>
            <p:cNvSpPr>
              <a:spLocks noEditPoints="1"/>
            </p:cNvSpPr>
            <p:nvPr/>
          </p:nvSpPr>
          <p:spPr bwMode="auto">
            <a:xfrm>
              <a:off x="1676565"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0" name="Freeform 19"/>
            <p:cNvSpPr>
              <a:spLocks noEditPoints="1"/>
            </p:cNvSpPr>
            <p:nvPr/>
          </p:nvSpPr>
          <p:spPr bwMode="auto">
            <a:xfrm>
              <a:off x="2207832"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1" name="Freeform 19"/>
            <p:cNvSpPr>
              <a:spLocks noEditPoints="1"/>
            </p:cNvSpPr>
            <p:nvPr/>
          </p:nvSpPr>
          <p:spPr bwMode="auto">
            <a:xfrm>
              <a:off x="2739099"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2" name="Freeform 19"/>
            <p:cNvSpPr>
              <a:spLocks noEditPoints="1"/>
            </p:cNvSpPr>
            <p:nvPr/>
          </p:nvSpPr>
          <p:spPr bwMode="auto">
            <a:xfrm>
              <a:off x="3270366"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3" name="Freeform 19"/>
            <p:cNvSpPr>
              <a:spLocks noEditPoints="1"/>
            </p:cNvSpPr>
            <p:nvPr/>
          </p:nvSpPr>
          <p:spPr bwMode="auto">
            <a:xfrm>
              <a:off x="3801633"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4" name="Freeform 19"/>
            <p:cNvSpPr>
              <a:spLocks noEditPoints="1"/>
            </p:cNvSpPr>
            <p:nvPr/>
          </p:nvSpPr>
          <p:spPr bwMode="auto">
            <a:xfrm>
              <a:off x="4332900"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5" name="Freeform 19"/>
            <p:cNvSpPr>
              <a:spLocks noEditPoints="1"/>
            </p:cNvSpPr>
            <p:nvPr/>
          </p:nvSpPr>
          <p:spPr bwMode="auto">
            <a:xfrm>
              <a:off x="4864167"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6" name="Freeform 19"/>
            <p:cNvSpPr>
              <a:spLocks noEditPoints="1"/>
            </p:cNvSpPr>
            <p:nvPr/>
          </p:nvSpPr>
          <p:spPr bwMode="auto">
            <a:xfrm>
              <a:off x="5395434"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7" name="Freeform 19"/>
            <p:cNvSpPr>
              <a:spLocks noEditPoints="1"/>
            </p:cNvSpPr>
            <p:nvPr/>
          </p:nvSpPr>
          <p:spPr bwMode="auto">
            <a:xfrm>
              <a:off x="5926701"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58" name="Freeform 19"/>
            <p:cNvSpPr>
              <a:spLocks noEditPoints="1"/>
            </p:cNvSpPr>
            <p:nvPr/>
          </p:nvSpPr>
          <p:spPr bwMode="auto">
            <a:xfrm>
              <a:off x="6457972" y="3174827"/>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0" name="Freeform 19"/>
            <p:cNvSpPr>
              <a:spLocks noEditPoints="1"/>
            </p:cNvSpPr>
            <p:nvPr/>
          </p:nvSpPr>
          <p:spPr bwMode="auto">
            <a:xfrm>
              <a:off x="1676565"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1" name="Freeform 19"/>
            <p:cNvSpPr>
              <a:spLocks noEditPoints="1"/>
            </p:cNvSpPr>
            <p:nvPr/>
          </p:nvSpPr>
          <p:spPr bwMode="auto">
            <a:xfrm>
              <a:off x="2207832"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2" name="Freeform 19"/>
            <p:cNvSpPr>
              <a:spLocks noEditPoints="1"/>
            </p:cNvSpPr>
            <p:nvPr/>
          </p:nvSpPr>
          <p:spPr bwMode="auto">
            <a:xfrm>
              <a:off x="2739099"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3" name="Freeform 19"/>
            <p:cNvSpPr>
              <a:spLocks noEditPoints="1"/>
            </p:cNvSpPr>
            <p:nvPr/>
          </p:nvSpPr>
          <p:spPr bwMode="auto">
            <a:xfrm>
              <a:off x="3270366"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4" name="Freeform 19"/>
            <p:cNvSpPr>
              <a:spLocks noEditPoints="1"/>
            </p:cNvSpPr>
            <p:nvPr/>
          </p:nvSpPr>
          <p:spPr bwMode="auto">
            <a:xfrm>
              <a:off x="3801633"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5" name="Freeform 19"/>
            <p:cNvSpPr>
              <a:spLocks noEditPoints="1"/>
            </p:cNvSpPr>
            <p:nvPr/>
          </p:nvSpPr>
          <p:spPr bwMode="auto">
            <a:xfrm>
              <a:off x="4332900"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6" name="Freeform 19"/>
            <p:cNvSpPr>
              <a:spLocks noEditPoints="1"/>
            </p:cNvSpPr>
            <p:nvPr/>
          </p:nvSpPr>
          <p:spPr bwMode="auto">
            <a:xfrm>
              <a:off x="4864167"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7" name="Freeform 19"/>
            <p:cNvSpPr>
              <a:spLocks noEditPoints="1"/>
            </p:cNvSpPr>
            <p:nvPr/>
          </p:nvSpPr>
          <p:spPr bwMode="auto">
            <a:xfrm>
              <a:off x="5395434"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8" name="Freeform 19"/>
            <p:cNvSpPr>
              <a:spLocks noEditPoints="1"/>
            </p:cNvSpPr>
            <p:nvPr/>
          </p:nvSpPr>
          <p:spPr bwMode="auto">
            <a:xfrm>
              <a:off x="5926701"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69" name="Freeform 19"/>
            <p:cNvSpPr>
              <a:spLocks noEditPoints="1"/>
            </p:cNvSpPr>
            <p:nvPr/>
          </p:nvSpPr>
          <p:spPr bwMode="auto">
            <a:xfrm>
              <a:off x="6457972" y="4162366"/>
              <a:ext cx="424013" cy="825261"/>
            </a:xfrm>
            <a:custGeom>
              <a:avLst/>
              <a:gdLst>
                <a:gd name="T0" fmla="*/ 155 w 164"/>
                <a:gd name="T1" fmla="*/ 202 h 351"/>
                <a:gd name="T2" fmla="*/ 140 w 164"/>
                <a:gd name="T3" fmla="*/ 195 h 351"/>
                <a:gd name="T4" fmla="*/ 121 w 164"/>
                <a:gd name="T5" fmla="*/ 136 h 351"/>
                <a:gd name="T6" fmla="*/ 109 w 164"/>
                <a:gd name="T7" fmla="*/ 116 h 351"/>
                <a:gd name="T8" fmla="*/ 112 w 164"/>
                <a:gd name="T9" fmla="*/ 163 h 351"/>
                <a:gd name="T10" fmla="*/ 138 w 164"/>
                <a:gd name="T11" fmla="*/ 246 h 351"/>
                <a:gd name="T12" fmla="*/ 134 w 164"/>
                <a:gd name="T13" fmla="*/ 255 h 351"/>
                <a:gd name="T14" fmla="*/ 116 w 164"/>
                <a:gd name="T15" fmla="*/ 255 h 351"/>
                <a:gd name="T16" fmla="*/ 116 w 164"/>
                <a:gd name="T17" fmla="*/ 337 h 351"/>
                <a:gd name="T18" fmla="*/ 102 w 164"/>
                <a:gd name="T19" fmla="*/ 351 h 351"/>
                <a:gd name="T20" fmla="*/ 88 w 164"/>
                <a:gd name="T21" fmla="*/ 337 h 351"/>
                <a:gd name="T22" fmla="*/ 88 w 164"/>
                <a:gd name="T23" fmla="*/ 255 h 351"/>
                <a:gd name="T24" fmla="*/ 78 w 164"/>
                <a:gd name="T25" fmla="*/ 255 h 351"/>
                <a:gd name="T26" fmla="*/ 78 w 164"/>
                <a:gd name="T27" fmla="*/ 337 h 351"/>
                <a:gd name="T28" fmla="*/ 63 w 164"/>
                <a:gd name="T29" fmla="*/ 351 h 351"/>
                <a:gd name="T30" fmla="*/ 49 w 164"/>
                <a:gd name="T31" fmla="*/ 337 h 351"/>
                <a:gd name="T32" fmla="*/ 49 w 164"/>
                <a:gd name="T33" fmla="*/ 255 h 351"/>
                <a:gd name="T34" fmla="*/ 31 w 164"/>
                <a:gd name="T35" fmla="*/ 255 h 351"/>
                <a:gd name="T36" fmla="*/ 28 w 164"/>
                <a:gd name="T37" fmla="*/ 244 h 351"/>
                <a:gd name="T38" fmla="*/ 53 w 164"/>
                <a:gd name="T39" fmla="*/ 164 h 351"/>
                <a:gd name="T40" fmla="*/ 57 w 164"/>
                <a:gd name="T41" fmla="*/ 116 h 351"/>
                <a:gd name="T42" fmla="*/ 45 w 164"/>
                <a:gd name="T43" fmla="*/ 136 h 351"/>
                <a:gd name="T44" fmla="*/ 25 w 164"/>
                <a:gd name="T45" fmla="*/ 196 h 351"/>
                <a:gd name="T46" fmla="*/ 10 w 164"/>
                <a:gd name="T47" fmla="*/ 203 h 351"/>
                <a:gd name="T48" fmla="*/ 2 w 164"/>
                <a:gd name="T49" fmla="*/ 188 h 351"/>
                <a:gd name="T50" fmla="*/ 29 w 164"/>
                <a:gd name="T51" fmla="*/ 105 h 351"/>
                <a:gd name="T52" fmla="*/ 30 w 164"/>
                <a:gd name="T53" fmla="*/ 104 h 351"/>
                <a:gd name="T54" fmla="*/ 68 w 164"/>
                <a:gd name="T55" fmla="*/ 74 h 351"/>
                <a:gd name="T56" fmla="*/ 81 w 164"/>
                <a:gd name="T57" fmla="*/ 74 h 351"/>
                <a:gd name="T58" fmla="*/ 85 w 164"/>
                <a:gd name="T59" fmla="*/ 74 h 351"/>
                <a:gd name="T60" fmla="*/ 97 w 164"/>
                <a:gd name="T61" fmla="*/ 74 h 351"/>
                <a:gd name="T62" fmla="*/ 136 w 164"/>
                <a:gd name="T63" fmla="*/ 104 h 351"/>
                <a:gd name="T64" fmla="*/ 136 w 164"/>
                <a:gd name="T65" fmla="*/ 105 h 351"/>
                <a:gd name="T66" fmla="*/ 162 w 164"/>
                <a:gd name="T67" fmla="*/ 187 h 351"/>
                <a:gd name="T68" fmla="*/ 155 w 164"/>
                <a:gd name="T69" fmla="*/ 202 h 351"/>
                <a:gd name="T70" fmla="*/ 82 w 164"/>
                <a:gd name="T71" fmla="*/ 65 h 351"/>
                <a:gd name="T72" fmla="*/ 109 w 164"/>
                <a:gd name="T73" fmla="*/ 33 h 351"/>
                <a:gd name="T74" fmla="*/ 82 w 164"/>
                <a:gd name="T75" fmla="*/ 0 h 351"/>
                <a:gd name="T76" fmla="*/ 56 w 164"/>
                <a:gd name="T77" fmla="*/ 33 h 351"/>
                <a:gd name="T78" fmla="*/ 82 w 164"/>
                <a:gd name="T79" fmla="*/ 6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351">
                  <a:moveTo>
                    <a:pt x="155" y="202"/>
                  </a:moveTo>
                  <a:cubicBezTo>
                    <a:pt x="148" y="205"/>
                    <a:pt x="142" y="201"/>
                    <a:pt x="140" y="195"/>
                  </a:cubicBezTo>
                  <a:cubicBezTo>
                    <a:pt x="121" y="136"/>
                    <a:pt x="121" y="136"/>
                    <a:pt x="121" y="136"/>
                  </a:cubicBezTo>
                  <a:cubicBezTo>
                    <a:pt x="121" y="136"/>
                    <a:pt x="113" y="113"/>
                    <a:pt x="109" y="116"/>
                  </a:cubicBezTo>
                  <a:cubicBezTo>
                    <a:pt x="110" y="119"/>
                    <a:pt x="107" y="138"/>
                    <a:pt x="112" y="163"/>
                  </a:cubicBezTo>
                  <a:cubicBezTo>
                    <a:pt x="119" y="192"/>
                    <a:pt x="135" y="229"/>
                    <a:pt x="138" y="246"/>
                  </a:cubicBezTo>
                  <a:cubicBezTo>
                    <a:pt x="140" y="255"/>
                    <a:pt x="134" y="255"/>
                    <a:pt x="134" y="255"/>
                  </a:cubicBezTo>
                  <a:cubicBezTo>
                    <a:pt x="116" y="255"/>
                    <a:pt x="116" y="255"/>
                    <a:pt x="116" y="255"/>
                  </a:cubicBezTo>
                  <a:cubicBezTo>
                    <a:pt x="116" y="337"/>
                    <a:pt x="116" y="337"/>
                    <a:pt x="116" y="337"/>
                  </a:cubicBezTo>
                  <a:cubicBezTo>
                    <a:pt x="116" y="344"/>
                    <a:pt x="110" y="351"/>
                    <a:pt x="102" y="351"/>
                  </a:cubicBezTo>
                  <a:cubicBezTo>
                    <a:pt x="94" y="351"/>
                    <a:pt x="88" y="344"/>
                    <a:pt x="88" y="337"/>
                  </a:cubicBezTo>
                  <a:cubicBezTo>
                    <a:pt x="88" y="255"/>
                    <a:pt x="88" y="255"/>
                    <a:pt x="88" y="255"/>
                  </a:cubicBezTo>
                  <a:cubicBezTo>
                    <a:pt x="78" y="255"/>
                    <a:pt x="78" y="255"/>
                    <a:pt x="78" y="255"/>
                  </a:cubicBezTo>
                  <a:cubicBezTo>
                    <a:pt x="78" y="337"/>
                    <a:pt x="78" y="337"/>
                    <a:pt x="78" y="337"/>
                  </a:cubicBezTo>
                  <a:cubicBezTo>
                    <a:pt x="78" y="344"/>
                    <a:pt x="71" y="351"/>
                    <a:pt x="63" y="351"/>
                  </a:cubicBezTo>
                  <a:cubicBezTo>
                    <a:pt x="56" y="351"/>
                    <a:pt x="49" y="344"/>
                    <a:pt x="49" y="337"/>
                  </a:cubicBezTo>
                  <a:cubicBezTo>
                    <a:pt x="49" y="255"/>
                    <a:pt x="49" y="255"/>
                    <a:pt x="49" y="255"/>
                  </a:cubicBezTo>
                  <a:cubicBezTo>
                    <a:pt x="31" y="255"/>
                    <a:pt x="31" y="255"/>
                    <a:pt x="31" y="255"/>
                  </a:cubicBezTo>
                  <a:cubicBezTo>
                    <a:pt x="31" y="255"/>
                    <a:pt x="25" y="255"/>
                    <a:pt x="28" y="244"/>
                  </a:cubicBezTo>
                  <a:cubicBezTo>
                    <a:pt x="31" y="229"/>
                    <a:pt x="46" y="193"/>
                    <a:pt x="53" y="164"/>
                  </a:cubicBezTo>
                  <a:cubicBezTo>
                    <a:pt x="58" y="140"/>
                    <a:pt x="55" y="122"/>
                    <a:pt x="57" y="116"/>
                  </a:cubicBezTo>
                  <a:cubicBezTo>
                    <a:pt x="54" y="108"/>
                    <a:pt x="45" y="136"/>
                    <a:pt x="45" y="136"/>
                  </a:cubicBezTo>
                  <a:cubicBezTo>
                    <a:pt x="25" y="196"/>
                    <a:pt x="25" y="196"/>
                    <a:pt x="25" y="196"/>
                  </a:cubicBezTo>
                  <a:cubicBezTo>
                    <a:pt x="23" y="202"/>
                    <a:pt x="16" y="205"/>
                    <a:pt x="10" y="203"/>
                  </a:cubicBezTo>
                  <a:cubicBezTo>
                    <a:pt x="4" y="201"/>
                    <a:pt x="0" y="194"/>
                    <a:pt x="2" y="188"/>
                  </a:cubicBezTo>
                  <a:cubicBezTo>
                    <a:pt x="29" y="105"/>
                    <a:pt x="29" y="105"/>
                    <a:pt x="29" y="105"/>
                  </a:cubicBezTo>
                  <a:cubicBezTo>
                    <a:pt x="30" y="105"/>
                    <a:pt x="30" y="105"/>
                    <a:pt x="30" y="104"/>
                  </a:cubicBezTo>
                  <a:cubicBezTo>
                    <a:pt x="40" y="80"/>
                    <a:pt x="61" y="74"/>
                    <a:pt x="68" y="74"/>
                  </a:cubicBezTo>
                  <a:cubicBezTo>
                    <a:pt x="75" y="74"/>
                    <a:pt x="74" y="74"/>
                    <a:pt x="81" y="74"/>
                  </a:cubicBezTo>
                  <a:cubicBezTo>
                    <a:pt x="82" y="74"/>
                    <a:pt x="83" y="74"/>
                    <a:pt x="85" y="74"/>
                  </a:cubicBezTo>
                  <a:cubicBezTo>
                    <a:pt x="92" y="74"/>
                    <a:pt x="90" y="74"/>
                    <a:pt x="97" y="74"/>
                  </a:cubicBezTo>
                  <a:cubicBezTo>
                    <a:pt x="105" y="74"/>
                    <a:pt x="126" y="80"/>
                    <a:pt x="136" y="104"/>
                  </a:cubicBezTo>
                  <a:cubicBezTo>
                    <a:pt x="136" y="105"/>
                    <a:pt x="136" y="105"/>
                    <a:pt x="136" y="105"/>
                  </a:cubicBezTo>
                  <a:cubicBezTo>
                    <a:pt x="162" y="187"/>
                    <a:pt x="162" y="187"/>
                    <a:pt x="162" y="187"/>
                  </a:cubicBezTo>
                  <a:cubicBezTo>
                    <a:pt x="164" y="194"/>
                    <a:pt x="161" y="200"/>
                    <a:pt x="155" y="202"/>
                  </a:cubicBezTo>
                  <a:close/>
                  <a:moveTo>
                    <a:pt x="82" y="65"/>
                  </a:moveTo>
                  <a:cubicBezTo>
                    <a:pt x="97" y="65"/>
                    <a:pt x="109" y="51"/>
                    <a:pt x="109" y="33"/>
                  </a:cubicBezTo>
                  <a:cubicBezTo>
                    <a:pt x="109" y="15"/>
                    <a:pt x="97" y="0"/>
                    <a:pt x="82" y="0"/>
                  </a:cubicBezTo>
                  <a:cubicBezTo>
                    <a:pt x="68" y="0"/>
                    <a:pt x="56" y="15"/>
                    <a:pt x="56" y="33"/>
                  </a:cubicBezTo>
                  <a:cubicBezTo>
                    <a:pt x="56" y="51"/>
                    <a:pt x="68" y="65"/>
                    <a:pt x="82" y="65"/>
                  </a:cubicBez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sp>
        <p:nvSpPr>
          <p:cNvPr id="37" name="pole tekstowe 36"/>
          <p:cNvSpPr txBox="1"/>
          <p:nvPr/>
        </p:nvSpPr>
        <p:spPr>
          <a:xfrm>
            <a:off x="7680176" y="2708920"/>
            <a:ext cx="2592288" cy="1846659"/>
          </a:xfrm>
          <a:prstGeom prst="rect">
            <a:avLst/>
          </a:prstGeom>
          <a:noFill/>
        </p:spPr>
        <p:txBody>
          <a:bodyPr wrap="square" rtlCol="0">
            <a:spAutoFit/>
          </a:bodyPr>
          <a:lstStyle/>
          <a:p>
            <a:r>
              <a:rPr lang="en-US" sz="6600" dirty="0">
                <a:solidFill>
                  <a:schemeClr val="accent6"/>
                </a:solidFill>
              </a:rPr>
              <a:t>23 000 </a:t>
            </a:r>
            <a:r>
              <a:rPr lang="en-US" sz="2400" dirty="0"/>
              <a:t>Put your description here</a:t>
            </a:r>
          </a:p>
        </p:txBody>
      </p:sp>
      <p:cxnSp>
        <p:nvCxnSpPr>
          <p:cNvPr id="39" name="Łącznik prostoliniowy 38"/>
          <p:cNvCxnSpPr>
            <a:cxnSpLocks/>
          </p:cNvCxnSpPr>
          <p:nvPr/>
        </p:nvCxnSpPr>
        <p:spPr>
          <a:xfrm>
            <a:off x="7320136" y="2187288"/>
            <a:ext cx="0" cy="2800339"/>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 name="Title 2"/>
          <p:cNvSpPr>
            <a:spLocks noGrp="1"/>
          </p:cNvSpPr>
          <p:nvPr>
            <p:ph type="title"/>
          </p:nvPr>
        </p:nvSpPr>
        <p:spPr/>
        <p:txBody>
          <a:bodyPr>
            <a:normAutofit fontScale="90000"/>
          </a:bodyPr>
          <a:lstStyle/>
          <a:p>
            <a:r>
              <a:rPr lang="en-US" dirty="0"/>
              <a:t>Iconographic Picto-chart with People Icons</a:t>
            </a:r>
          </a:p>
        </p:txBody>
      </p:sp>
    </p:spTree>
    <p:extLst>
      <p:ext uri="{BB962C8B-B14F-4D97-AF65-F5344CB8AC3E}">
        <p14:creationId xmlns:p14="http://schemas.microsoft.com/office/powerpoint/2010/main" val="3284727468"/>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pole tekstowe 36"/>
          <p:cNvSpPr txBox="1"/>
          <p:nvPr/>
        </p:nvSpPr>
        <p:spPr>
          <a:xfrm>
            <a:off x="7903208" y="3605548"/>
            <a:ext cx="3349619" cy="1661993"/>
          </a:xfrm>
          <a:prstGeom prst="rect">
            <a:avLst/>
          </a:prstGeom>
          <a:noFill/>
          <a:ln>
            <a:noFill/>
          </a:ln>
        </p:spPr>
        <p:txBody>
          <a:bodyPr wrap="square" rtlCol="0">
            <a:spAutoFit/>
          </a:bodyPr>
          <a:lstStyle/>
          <a:p>
            <a:r>
              <a:rPr lang="en-US" sz="6600" dirty="0">
                <a:solidFill>
                  <a:schemeClr val="accent1"/>
                </a:solidFill>
              </a:rPr>
              <a:t>41%</a:t>
            </a:r>
            <a:br>
              <a:rPr lang="en-US" sz="6600" dirty="0">
                <a:solidFill>
                  <a:srgbClr val="159794"/>
                </a:solidFill>
              </a:rPr>
            </a:br>
            <a:r>
              <a:rPr lang="en-US" sz="3600" dirty="0"/>
              <a:t>of XYZ budget</a:t>
            </a:r>
            <a:endParaRPr lang="en-US" sz="2400" dirty="0"/>
          </a:p>
        </p:txBody>
      </p:sp>
      <p:cxnSp>
        <p:nvCxnSpPr>
          <p:cNvPr id="39" name="Łącznik prostoliniowy 38"/>
          <p:cNvCxnSpPr>
            <a:cxnSpLocks/>
          </p:cNvCxnSpPr>
          <p:nvPr/>
        </p:nvCxnSpPr>
        <p:spPr>
          <a:xfrm>
            <a:off x="7320136" y="1196752"/>
            <a:ext cx="0" cy="511196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normAutofit fontScale="90000"/>
          </a:bodyPr>
          <a:lstStyle/>
          <a:p>
            <a:r>
              <a:rPr lang="en-US" dirty="0"/>
              <a:t>Budget Spending Infographics Example with Cash Icons</a:t>
            </a:r>
          </a:p>
        </p:txBody>
      </p:sp>
      <p:grpSp>
        <p:nvGrpSpPr>
          <p:cNvPr id="4" name="Grupa 3">
            <a:extLst>
              <a:ext uri="{FF2B5EF4-FFF2-40B4-BE49-F238E27FC236}">
                <a16:creationId xmlns:a16="http://schemas.microsoft.com/office/drawing/2014/main" id="{7938549A-788F-4E7A-A22B-A2808254D7FD}"/>
              </a:ext>
            </a:extLst>
          </p:cNvPr>
          <p:cNvGrpSpPr/>
          <p:nvPr/>
        </p:nvGrpSpPr>
        <p:grpSpPr>
          <a:xfrm>
            <a:off x="1559496" y="1162239"/>
            <a:ext cx="4959714" cy="5173207"/>
            <a:chOff x="1559496" y="1162239"/>
            <a:chExt cx="4959714" cy="5173207"/>
          </a:xfrm>
        </p:grpSpPr>
        <p:pic>
          <p:nvPicPr>
            <p:cNvPr id="308" name="Grafika 307">
              <a:extLst>
                <a:ext uri="{FF2B5EF4-FFF2-40B4-BE49-F238E27FC236}">
                  <a16:creationId xmlns:a16="http://schemas.microsoft.com/office/drawing/2014/main" id="{9B8331F1-C6BE-4A44-9D7B-970C484514B7}"/>
                </a:ext>
              </a:extLst>
            </p:cNvPr>
            <p:cNvPicPr>
              <a:picLocks noChangeAspect="1"/>
            </p:cNvPicPr>
            <p:nvPr/>
          </p:nvPicPr>
          <p:blipFill>
            <a:blip/>
            <a:stretch>
              <a:fillRect/>
            </a:stretch>
          </p:blipFill>
          <p:spPr>
            <a:xfrm>
              <a:off x="1559496" y="1162239"/>
              <a:ext cx="314655" cy="451814"/>
            </a:xfrm>
            <a:prstGeom prst="rect">
              <a:avLst/>
            </a:prstGeom>
          </p:spPr>
        </p:pic>
        <p:pic>
          <p:nvPicPr>
            <p:cNvPr id="309" name="Grafika 308">
              <a:extLst>
                <a:ext uri="{FF2B5EF4-FFF2-40B4-BE49-F238E27FC236}">
                  <a16:creationId xmlns:a16="http://schemas.microsoft.com/office/drawing/2014/main" id="{164A8117-80E6-44A9-A6C5-AD8BF0CC537C}"/>
                </a:ext>
              </a:extLst>
            </p:cNvPr>
            <p:cNvPicPr>
              <a:picLocks noChangeAspect="1"/>
            </p:cNvPicPr>
            <p:nvPr/>
          </p:nvPicPr>
          <p:blipFill>
            <a:blip/>
            <a:stretch>
              <a:fillRect/>
            </a:stretch>
          </p:blipFill>
          <p:spPr>
            <a:xfrm>
              <a:off x="2075614" y="1162239"/>
              <a:ext cx="314655" cy="451814"/>
            </a:xfrm>
            <a:prstGeom prst="rect">
              <a:avLst/>
            </a:prstGeom>
          </p:spPr>
        </p:pic>
        <p:pic>
          <p:nvPicPr>
            <p:cNvPr id="310" name="Grafika 309">
              <a:extLst>
                <a:ext uri="{FF2B5EF4-FFF2-40B4-BE49-F238E27FC236}">
                  <a16:creationId xmlns:a16="http://schemas.microsoft.com/office/drawing/2014/main" id="{579A19F4-E4BC-4F21-9265-8F59A79E51CF}"/>
                </a:ext>
              </a:extLst>
            </p:cNvPr>
            <p:cNvPicPr>
              <a:picLocks noChangeAspect="1"/>
            </p:cNvPicPr>
            <p:nvPr/>
          </p:nvPicPr>
          <p:blipFill>
            <a:blip/>
            <a:stretch>
              <a:fillRect/>
            </a:stretch>
          </p:blipFill>
          <p:spPr>
            <a:xfrm>
              <a:off x="2591731" y="1162239"/>
              <a:ext cx="314655" cy="451814"/>
            </a:xfrm>
            <a:prstGeom prst="rect">
              <a:avLst/>
            </a:prstGeom>
          </p:spPr>
        </p:pic>
        <p:pic>
          <p:nvPicPr>
            <p:cNvPr id="311" name="Grafika 310">
              <a:extLst>
                <a:ext uri="{FF2B5EF4-FFF2-40B4-BE49-F238E27FC236}">
                  <a16:creationId xmlns:a16="http://schemas.microsoft.com/office/drawing/2014/main" id="{57A50FA3-B734-4013-BA43-281153B70314}"/>
                </a:ext>
              </a:extLst>
            </p:cNvPr>
            <p:cNvPicPr>
              <a:picLocks noChangeAspect="1"/>
            </p:cNvPicPr>
            <p:nvPr/>
          </p:nvPicPr>
          <p:blipFill>
            <a:blip/>
            <a:stretch>
              <a:fillRect/>
            </a:stretch>
          </p:blipFill>
          <p:spPr>
            <a:xfrm>
              <a:off x="3107849" y="1162239"/>
              <a:ext cx="314655" cy="451814"/>
            </a:xfrm>
            <a:prstGeom prst="rect">
              <a:avLst/>
            </a:prstGeom>
          </p:spPr>
        </p:pic>
        <p:pic>
          <p:nvPicPr>
            <p:cNvPr id="312" name="Grafika 311">
              <a:extLst>
                <a:ext uri="{FF2B5EF4-FFF2-40B4-BE49-F238E27FC236}">
                  <a16:creationId xmlns:a16="http://schemas.microsoft.com/office/drawing/2014/main" id="{8FD44B05-B806-4430-8A11-768E4B23C077}"/>
                </a:ext>
              </a:extLst>
            </p:cNvPr>
            <p:cNvPicPr>
              <a:picLocks noChangeAspect="1"/>
            </p:cNvPicPr>
            <p:nvPr/>
          </p:nvPicPr>
          <p:blipFill>
            <a:blip/>
            <a:stretch>
              <a:fillRect/>
            </a:stretch>
          </p:blipFill>
          <p:spPr>
            <a:xfrm>
              <a:off x="3623967" y="1162239"/>
              <a:ext cx="314655" cy="451814"/>
            </a:xfrm>
            <a:prstGeom prst="rect">
              <a:avLst/>
            </a:prstGeom>
          </p:spPr>
        </p:pic>
        <p:pic>
          <p:nvPicPr>
            <p:cNvPr id="313" name="Grafika 312">
              <a:extLst>
                <a:ext uri="{FF2B5EF4-FFF2-40B4-BE49-F238E27FC236}">
                  <a16:creationId xmlns:a16="http://schemas.microsoft.com/office/drawing/2014/main" id="{293E51C7-145F-4BAA-8DC8-A0F1AFF95D1D}"/>
                </a:ext>
              </a:extLst>
            </p:cNvPr>
            <p:cNvPicPr>
              <a:picLocks noChangeAspect="1"/>
            </p:cNvPicPr>
            <p:nvPr/>
          </p:nvPicPr>
          <p:blipFill>
            <a:blip/>
            <a:stretch>
              <a:fillRect/>
            </a:stretch>
          </p:blipFill>
          <p:spPr>
            <a:xfrm>
              <a:off x="4140084" y="1162239"/>
              <a:ext cx="314655" cy="451814"/>
            </a:xfrm>
            <a:prstGeom prst="rect">
              <a:avLst/>
            </a:prstGeom>
          </p:spPr>
        </p:pic>
        <p:pic>
          <p:nvPicPr>
            <p:cNvPr id="314" name="Grafika 313">
              <a:extLst>
                <a:ext uri="{FF2B5EF4-FFF2-40B4-BE49-F238E27FC236}">
                  <a16:creationId xmlns:a16="http://schemas.microsoft.com/office/drawing/2014/main" id="{6DC3156A-29D0-4A4A-8330-28B526CF7BF0}"/>
                </a:ext>
              </a:extLst>
            </p:cNvPr>
            <p:cNvPicPr>
              <a:picLocks noChangeAspect="1"/>
            </p:cNvPicPr>
            <p:nvPr/>
          </p:nvPicPr>
          <p:blipFill>
            <a:blip/>
            <a:stretch>
              <a:fillRect/>
            </a:stretch>
          </p:blipFill>
          <p:spPr>
            <a:xfrm>
              <a:off x="4656202" y="1162239"/>
              <a:ext cx="314655" cy="451814"/>
            </a:xfrm>
            <a:prstGeom prst="rect">
              <a:avLst/>
            </a:prstGeom>
          </p:spPr>
        </p:pic>
        <p:pic>
          <p:nvPicPr>
            <p:cNvPr id="315" name="Grafika 314">
              <a:extLst>
                <a:ext uri="{FF2B5EF4-FFF2-40B4-BE49-F238E27FC236}">
                  <a16:creationId xmlns:a16="http://schemas.microsoft.com/office/drawing/2014/main" id="{E0A9441A-8B70-46D6-9B23-D5945861DB91}"/>
                </a:ext>
              </a:extLst>
            </p:cNvPr>
            <p:cNvPicPr>
              <a:picLocks noChangeAspect="1"/>
            </p:cNvPicPr>
            <p:nvPr/>
          </p:nvPicPr>
          <p:blipFill>
            <a:blip/>
            <a:stretch>
              <a:fillRect/>
            </a:stretch>
          </p:blipFill>
          <p:spPr>
            <a:xfrm>
              <a:off x="5172319" y="1162239"/>
              <a:ext cx="314655" cy="451814"/>
            </a:xfrm>
            <a:prstGeom prst="rect">
              <a:avLst/>
            </a:prstGeom>
          </p:spPr>
        </p:pic>
        <p:pic>
          <p:nvPicPr>
            <p:cNvPr id="316" name="Grafika 315">
              <a:extLst>
                <a:ext uri="{FF2B5EF4-FFF2-40B4-BE49-F238E27FC236}">
                  <a16:creationId xmlns:a16="http://schemas.microsoft.com/office/drawing/2014/main" id="{37DC64E2-EC80-4411-AD10-EDBC81AE1B02}"/>
                </a:ext>
              </a:extLst>
            </p:cNvPr>
            <p:cNvPicPr>
              <a:picLocks noChangeAspect="1"/>
            </p:cNvPicPr>
            <p:nvPr/>
          </p:nvPicPr>
          <p:blipFill>
            <a:blip/>
            <a:stretch>
              <a:fillRect/>
            </a:stretch>
          </p:blipFill>
          <p:spPr>
            <a:xfrm>
              <a:off x="5688437" y="1162239"/>
              <a:ext cx="314655" cy="451814"/>
            </a:xfrm>
            <a:prstGeom prst="rect">
              <a:avLst/>
            </a:prstGeom>
          </p:spPr>
        </p:pic>
        <p:pic>
          <p:nvPicPr>
            <p:cNvPr id="317" name="Grafika 316">
              <a:extLst>
                <a:ext uri="{FF2B5EF4-FFF2-40B4-BE49-F238E27FC236}">
                  <a16:creationId xmlns:a16="http://schemas.microsoft.com/office/drawing/2014/main" id="{981E0C9F-CF0F-4FB1-8E01-A95A7DD95ADD}"/>
                </a:ext>
              </a:extLst>
            </p:cNvPr>
            <p:cNvPicPr>
              <a:picLocks noChangeAspect="1"/>
            </p:cNvPicPr>
            <p:nvPr/>
          </p:nvPicPr>
          <p:blipFill>
            <a:blip/>
            <a:stretch>
              <a:fillRect/>
            </a:stretch>
          </p:blipFill>
          <p:spPr>
            <a:xfrm>
              <a:off x="6204555" y="1162239"/>
              <a:ext cx="314655" cy="451814"/>
            </a:xfrm>
            <a:prstGeom prst="rect">
              <a:avLst/>
            </a:prstGeom>
          </p:spPr>
        </p:pic>
        <p:pic>
          <p:nvPicPr>
            <p:cNvPr id="318" name="Grafika 317">
              <a:extLst>
                <a:ext uri="{FF2B5EF4-FFF2-40B4-BE49-F238E27FC236}">
                  <a16:creationId xmlns:a16="http://schemas.microsoft.com/office/drawing/2014/main" id="{8DDEB3EE-FDC6-4BD9-BB94-959FC83CE126}"/>
                </a:ext>
              </a:extLst>
            </p:cNvPr>
            <p:cNvPicPr>
              <a:picLocks noChangeAspect="1"/>
            </p:cNvPicPr>
            <p:nvPr/>
          </p:nvPicPr>
          <p:blipFill>
            <a:blip/>
            <a:stretch>
              <a:fillRect/>
            </a:stretch>
          </p:blipFill>
          <p:spPr>
            <a:xfrm>
              <a:off x="1559496" y="1752413"/>
              <a:ext cx="314655" cy="451814"/>
            </a:xfrm>
            <a:prstGeom prst="rect">
              <a:avLst/>
            </a:prstGeom>
          </p:spPr>
        </p:pic>
        <p:pic>
          <p:nvPicPr>
            <p:cNvPr id="319" name="Grafika 318">
              <a:extLst>
                <a:ext uri="{FF2B5EF4-FFF2-40B4-BE49-F238E27FC236}">
                  <a16:creationId xmlns:a16="http://schemas.microsoft.com/office/drawing/2014/main" id="{AC4A4060-9169-43B4-AA92-2C3C6E291347}"/>
                </a:ext>
              </a:extLst>
            </p:cNvPr>
            <p:cNvPicPr>
              <a:picLocks noChangeAspect="1"/>
            </p:cNvPicPr>
            <p:nvPr/>
          </p:nvPicPr>
          <p:blipFill>
            <a:blip/>
            <a:stretch>
              <a:fillRect/>
            </a:stretch>
          </p:blipFill>
          <p:spPr>
            <a:xfrm>
              <a:off x="2075614" y="1752413"/>
              <a:ext cx="314655" cy="451814"/>
            </a:xfrm>
            <a:prstGeom prst="rect">
              <a:avLst/>
            </a:prstGeom>
          </p:spPr>
        </p:pic>
        <p:pic>
          <p:nvPicPr>
            <p:cNvPr id="320" name="Grafika 319">
              <a:extLst>
                <a:ext uri="{FF2B5EF4-FFF2-40B4-BE49-F238E27FC236}">
                  <a16:creationId xmlns:a16="http://schemas.microsoft.com/office/drawing/2014/main" id="{3427D6BD-C499-42CD-B3FC-5B9CC00BFBC0}"/>
                </a:ext>
              </a:extLst>
            </p:cNvPr>
            <p:cNvPicPr>
              <a:picLocks noChangeAspect="1"/>
            </p:cNvPicPr>
            <p:nvPr/>
          </p:nvPicPr>
          <p:blipFill>
            <a:blip/>
            <a:stretch>
              <a:fillRect/>
            </a:stretch>
          </p:blipFill>
          <p:spPr>
            <a:xfrm>
              <a:off x="2591731" y="1752413"/>
              <a:ext cx="314655" cy="451814"/>
            </a:xfrm>
            <a:prstGeom prst="rect">
              <a:avLst/>
            </a:prstGeom>
          </p:spPr>
        </p:pic>
        <p:pic>
          <p:nvPicPr>
            <p:cNvPr id="321" name="Grafika 320">
              <a:extLst>
                <a:ext uri="{FF2B5EF4-FFF2-40B4-BE49-F238E27FC236}">
                  <a16:creationId xmlns:a16="http://schemas.microsoft.com/office/drawing/2014/main" id="{AEBC6D71-423B-4B5C-9168-F722B1FA04D8}"/>
                </a:ext>
              </a:extLst>
            </p:cNvPr>
            <p:cNvPicPr>
              <a:picLocks noChangeAspect="1"/>
            </p:cNvPicPr>
            <p:nvPr/>
          </p:nvPicPr>
          <p:blipFill>
            <a:blip/>
            <a:stretch>
              <a:fillRect/>
            </a:stretch>
          </p:blipFill>
          <p:spPr>
            <a:xfrm>
              <a:off x="3107849" y="1752413"/>
              <a:ext cx="314655" cy="451814"/>
            </a:xfrm>
            <a:prstGeom prst="rect">
              <a:avLst/>
            </a:prstGeom>
          </p:spPr>
        </p:pic>
        <p:pic>
          <p:nvPicPr>
            <p:cNvPr id="322" name="Grafika 321">
              <a:extLst>
                <a:ext uri="{FF2B5EF4-FFF2-40B4-BE49-F238E27FC236}">
                  <a16:creationId xmlns:a16="http://schemas.microsoft.com/office/drawing/2014/main" id="{F087B26F-639D-482F-80EE-F1A27A9B0F17}"/>
                </a:ext>
              </a:extLst>
            </p:cNvPr>
            <p:cNvPicPr>
              <a:picLocks noChangeAspect="1"/>
            </p:cNvPicPr>
            <p:nvPr/>
          </p:nvPicPr>
          <p:blipFill>
            <a:blip/>
            <a:stretch>
              <a:fillRect/>
            </a:stretch>
          </p:blipFill>
          <p:spPr>
            <a:xfrm>
              <a:off x="3623967" y="1752413"/>
              <a:ext cx="314655" cy="451814"/>
            </a:xfrm>
            <a:prstGeom prst="rect">
              <a:avLst/>
            </a:prstGeom>
          </p:spPr>
        </p:pic>
        <p:pic>
          <p:nvPicPr>
            <p:cNvPr id="323" name="Grafika 322">
              <a:extLst>
                <a:ext uri="{FF2B5EF4-FFF2-40B4-BE49-F238E27FC236}">
                  <a16:creationId xmlns:a16="http://schemas.microsoft.com/office/drawing/2014/main" id="{AC7E29A4-F618-453E-A626-FBBF4E32E659}"/>
                </a:ext>
              </a:extLst>
            </p:cNvPr>
            <p:cNvPicPr>
              <a:picLocks noChangeAspect="1"/>
            </p:cNvPicPr>
            <p:nvPr/>
          </p:nvPicPr>
          <p:blipFill>
            <a:blip/>
            <a:stretch>
              <a:fillRect/>
            </a:stretch>
          </p:blipFill>
          <p:spPr>
            <a:xfrm>
              <a:off x="4140084" y="1752413"/>
              <a:ext cx="314655" cy="451814"/>
            </a:xfrm>
            <a:prstGeom prst="rect">
              <a:avLst/>
            </a:prstGeom>
          </p:spPr>
        </p:pic>
        <p:pic>
          <p:nvPicPr>
            <p:cNvPr id="324" name="Grafika 323">
              <a:extLst>
                <a:ext uri="{FF2B5EF4-FFF2-40B4-BE49-F238E27FC236}">
                  <a16:creationId xmlns:a16="http://schemas.microsoft.com/office/drawing/2014/main" id="{BE0FF13C-EA9A-4230-971A-129DE1A090D9}"/>
                </a:ext>
              </a:extLst>
            </p:cNvPr>
            <p:cNvPicPr>
              <a:picLocks noChangeAspect="1"/>
            </p:cNvPicPr>
            <p:nvPr/>
          </p:nvPicPr>
          <p:blipFill>
            <a:blip/>
            <a:stretch>
              <a:fillRect/>
            </a:stretch>
          </p:blipFill>
          <p:spPr>
            <a:xfrm>
              <a:off x="4656202" y="1752413"/>
              <a:ext cx="314655" cy="451814"/>
            </a:xfrm>
            <a:prstGeom prst="rect">
              <a:avLst/>
            </a:prstGeom>
          </p:spPr>
        </p:pic>
        <p:pic>
          <p:nvPicPr>
            <p:cNvPr id="325" name="Grafika 324">
              <a:extLst>
                <a:ext uri="{FF2B5EF4-FFF2-40B4-BE49-F238E27FC236}">
                  <a16:creationId xmlns:a16="http://schemas.microsoft.com/office/drawing/2014/main" id="{C96ED22D-5C76-410D-941F-92E1A0C3111A}"/>
                </a:ext>
              </a:extLst>
            </p:cNvPr>
            <p:cNvPicPr>
              <a:picLocks noChangeAspect="1"/>
            </p:cNvPicPr>
            <p:nvPr/>
          </p:nvPicPr>
          <p:blipFill>
            <a:blip/>
            <a:stretch>
              <a:fillRect/>
            </a:stretch>
          </p:blipFill>
          <p:spPr>
            <a:xfrm>
              <a:off x="5172319" y="1752413"/>
              <a:ext cx="314655" cy="451814"/>
            </a:xfrm>
            <a:prstGeom prst="rect">
              <a:avLst/>
            </a:prstGeom>
          </p:spPr>
        </p:pic>
        <p:pic>
          <p:nvPicPr>
            <p:cNvPr id="326" name="Grafika 325">
              <a:extLst>
                <a:ext uri="{FF2B5EF4-FFF2-40B4-BE49-F238E27FC236}">
                  <a16:creationId xmlns:a16="http://schemas.microsoft.com/office/drawing/2014/main" id="{0A2D7D94-D264-4C2B-8F3F-42CF881BB396}"/>
                </a:ext>
              </a:extLst>
            </p:cNvPr>
            <p:cNvPicPr>
              <a:picLocks noChangeAspect="1"/>
            </p:cNvPicPr>
            <p:nvPr/>
          </p:nvPicPr>
          <p:blipFill>
            <a:blip/>
            <a:stretch>
              <a:fillRect/>
            </a:stretch>
          </p:blipFill>
          <p:spPr>
            <a:xfrm>
              <a:off x="5688437" y="1752413"/>
              <a:ext cx="314655" cy="451814"/>
            </a:xfrm>
            <a:prstGeom prst="rect">
              <a:avLst/>
            </a:prstGeom>
          </p:spPr>
        </p:pic>
        <p:pic>
          <p:nvPicPr>
            <p:cNvPr id="327" name="Grafika 326">
              <a:extLst>
                <a:ext uri="{FF2B5EF4-FFF2-40B4-BE49-F238E27FC236}">
                  <a16:creationId xmlns:a16="http://schemas.microsoft.com/office/drawing/2014/main" id="{6D651A15-7093-4291-B621-330F97E5301C}"/>
                </a:ext>
              </a:extLst>
            </p:cNvPr>
            <p:cNvPicPr>
              <a:picLocks noChangeAspect="1"/>
            </p:cNvPicPr>
            <p:nvPr/>
          </p:nvPicPr>
          <p:blipFill>
            <a:blip/>
            <a:stretch>
              <a:fillRect/>
            </a:stretch>
          </p:blipFill>
          <p:spPr>
            <a:xfrm>
              <a:off x="6204555" y="1752413"/>
              <a:ext cx="314655" cy="451814"/>
            </a:xfrm>
            <a:prstGeom prst="rect">
              <a:avLst/>
            </a:prstGeom>
          </p:spPr>
        </p:pic>
        <p:pic>
          <p:nvPicPr>
            <p:cNvPr id="328" name="Grafika 327">
              <a:extLst>
                <a:ext uri="{FF2B5EF4-FFF2-40B4-BE49-F238E27FC236}">
                  <a16:creationId xmlns:a16="http://schemas.microsoft.com/office/drawing/2014/main" id="{45AF4BB6-290D-47EA-AF07-AAF6A4FD0E53}"/>
                </a:ext>
              </a:extLst>
            </p:cNvPr>
            <p:cNvPicPr>
              <a:picLocks noChangeAspect="1"/>
            </p:cNvPicPr>
            <p:nvPr/>
          </p:nvPicPr>
          <p:blipFill>
            <a:blip/>
            <a:stretch>
              <a:fillRect/>
            </a:stretch>
          </p:blipFill>
          <p:spPr>
            <a:xfrm>
              <a:off x="1559496" y="2342587"/>
              <a:ext cx="314655" cy="451814"/>
            </a:xfrm>
            <a:prstGeom prst="rect">
              <a:avLst/>
            </a:prstGeom>
          </p:spPr>
        </p:pic>
        <p:pic>
          <p:nvPicPr>
            <p:cNvPr id="329" name="Grafika 328">
              <a:extLst>
                <a:ext uri="{FF2B5EF4-FFF2-40B4-BE49-F238E27FC236}">
                  <a16:creationId xmlns:a16="http://schemas.microsoft.com/office/drawing/2014/main" id="{D7A641F8-B1AC-4CE0-8069-693BC4AF2622}"/>
                </a:ext>
              </a:extLst>
            </p:cNvPr>
            <p:cNvPicPr>
              <a:picLocks noChangeAspect="1"/>
            </p:cNvPicPr>
            <p:nvPr/>
          </p:nvPicPr>
          <p:blipFill>
            <a:blip/>
            <a:stretch>
              <a:fillRect/>
            </a:stretch>
          </p:blipFill>
          <p:spPr>
            <a:xfrm>
              <a:off x="2075614" y="2342587"/>
              <a:ext cx="314655" cy="451814"/>
            </a:xfrm>
            <a:prstGeom prst="rect">
              <a:avLst/>
            </a:prstGeom>
          </p:spPr>
        </p:pic>
        <p:pic>
          <p:nvPicPr>
            <p:cNvPr id="330" name="Grafika 329">
              <a:extLst>
                <a:ext uri="{FF2B5EF4-FFF2-40B4-BE49-F238E27FC236}">
                  <a16:creationId xmlns:a16="http://schemas.microsoft.com/office/drawing/2014/main" id="{75A23D17-77F4-4D88-8E19-E7EE76712B60}"/>
                </a:ext>
              </a:extLst>
            </p:cNvPr>
            <p:cNvPicPr>
              <a:picLocks noChangeAspect="1"/>
            </p:cNvPicPr>
            <p:nvPr/>
          </p:nvPicPr>
          <p:blipFill>
            <a:blip/>
            <a:stretch>
              <a:fillRect/>
            </a:stretch>
          </p:blipFill>
          <p:spPr>
            <a:xfrm>
              <a:off x="2591731" y="2342587"/>
              <a:ext cx="314655" cy="451814"/>
            </a:xfrm>
            <a:prstGeom prst="rect">
              <a:avLst/>
            </a:prstGeom>
          </p:spPr>
        </p:pic>
        <p:pic>
          <p:nvPicPr>
            <p:cNvPr id="331" name="Grafika 330">
              <a:extLst>
                <a:ext uri="{FF2B5EF4-FFF2-40B4-BE49-F238E27FC236}">
                  <a16:creationId xmlns:a16="http://schemas.microsoft.com/office/drawing/2014/main" id="{65F8EFC6-8070-4041-9908-1C663EF87745}"/>
                </a:ext>
              </a:extLst>
            </p:cNvPr>
            <p:cNvPicPr>
              <a:picLocks noChangeAspect="1"/>
            </p:cNvPicPr>
            <p:nvPr/>
          </p:nvPicPr>
          <p:blipFill>
            <a:blip/>
            <a:stretch>
              <a:fillRect/>
            </a:stretch>
          </p:blipFill>
          <p:spPr>
            <a:xfrm>
              <a:off x="3107849" y="2342587"/>
              <a:ext cx="314655" cy="451814"/>
            </a:xfrm>
            <a:prstGeom prst="rect">
              <a:avLst/>
            </a:prstGeom>
          </p:spPr>
        </p:pic>
        <p:pic>
          <p:nvPicPr>
            <p:cNvPr id="332" name="Grafika 331">
              <a:extLst>
                <a:ext uri="{FF2B5EF4-FFF2-40B4-BE49-F238E27FC236}">
                  <a16:creationId xmlns:a16="http://schemas.microsoft.com/office/drawing/2014/main" id="{C2A657D0-4A09-4665-A605-5DD9962E41A9}"/>
                </a:ext>
              </a:extLst>
            </p:cNvPr>
            <p:cNvPicPr>
              <a:picLocks noChangeAspect="1"/>
            </p:cNvPicPr>
            <p:nvPr/>
          </p:nvPicPr>
          <p:blipFill>
            <a:blip/>
            <a:stretch>
              <a:fillRect/>
            </a:stretch>
          </p:blipFill>
          <p:spPr>
            <a:xfrm>
              <a:off x="3623967" y="2342587"/>
              <a:ext cx="314655" cy="451814"/>
            </a:xfrm>
            <a:prstGeom prst="rect">
              <a:avLst/>
            </a:prstGeom>
          </p:spPr>
        </p:pic>
        <p:pic>
          <p:nvPicPr>
            <p:cNvPr id="333" name="Grafika 332">
              <a:extLst>
                <a:ext uri="{FF2B5EF4-FFF2-40B4-BE49-F238E27FC236}">
                  <a16:creationId xmlns:a16="http://schemas.microsoft.com/office/drawing/2014/main" id="{414B9FC3-EA91-40FE-AD3D-BC2E377019B7}"/>
                </a:ext>
              </a:extLst>
            </p:cNvPr>
            <p:cNvPicPr>
              <a:picLocks noChangeAspect="1"/>
            </p:cNvPicPr>
            <p:nvPr/>
          </p:nvPicPr>
          <p:blipFill>
            <a:blip/>
            <a:stretch>
              <a:fillRect/>
            </a:stretch>
          </p:blipFill>
          <p:spPr>
            <a:xfrm>
              <a:off x="4140084" y="2342587"/>
              <a:ext cx="314655" cy="451814"/>
            </a:xfrm>
            <a:prstGeom prst="rect">
              <a:avLst/>
            </a:prstGeom>
          </p:spPr>
        </p:pic>
        <p:pic>
          <p:nvPicPr>
            <p:cNvPr id="334" name="Grafika 333">
              <a:extLst>
                <a:ext uri="{FF2B5EF4-FFF2-40B4-BE49-F238E27FC236}">
                  <a16:creationId xmlns:a16="http://schemas.microsoft.com/office/drawing/2014/main" id="{A755E726-065F-4EFA-B8C0-0BD4A266DC66}"/>
                </a:ext>
              </a:extLst>
            </p:cNvPr>
            <p:cNvPicPr>
              <a:picLocks noChangeAspect="1"/>
            </p:cNvPicPr>
            <p:nvPr/>
          </p:nvPicPr>
          <p:blipFill>
            <a:blip/>
            <a:stretch>
              <a:fillRect/>
            </a:stretch>
          </p:blipFill>
          <p:spPr>
            <a:xfrm>
              <a:off x="4656202" y="2342587"/>
              <a:ext cx="314655" cy="451814"/>
            </a:xfrm>
            <a:prstGeom prst="rect">
              <a:avLst/>
            </a:prstGeom>
          </p:spPr>
        </p:pic>
        <p:pic>
          <p:nvPicPr>
            <p:cNvPr id="335" name="Grafika 334">
              <a:extLst>
                <a:ext uri="{FF2B5EF4-FFF2-40B4-BE49-F238E27FC236}">
                  <a16:creationId xmlns:a16="http://schemas.microsoft.com/office/drawing/2014/main" id="{5A7042D3-BD61-4229-A56E-EE85292707EB}"/>
                </a:ext>
              </a:extLst>
            </p:cNvPr>
            <p:cNvPicPr>
              <a:picLocks noChangeAspect="1"/>
            </p:cNvPicPr>
            <p:nvPr/>
          </p:nvPicPr>
          <p:blipFill>
            <a:blip/>
            <a:stretch>
              <a:fillRect/>
            </a:stretch>
          </p:blipFill>
          <p:spPr>
            <a:xfrm>
              <a:off x="5172319" y="2342587"/>
              <a:ext cx="314655" cy="451814"/>
            </a:xfrm>
            <a:prstGeom prst="rect">
              <a:avLst/>
            </a:prstGeom>
          </p:spPr>
        </p:pic>
        <p:pic>
          <p:nvPicPr>
            <p:cNvPr id="336" name="Grafika 335">
              <a:extLst>
                <a:ext uri="{FF2B5EF4-FFF2-40B4-BE49-F238E27FC236}">
                  <a16:creationId xmlns:a16="http://schemas.microsoft.com/office/drawing/2014/main" id="{BE57A948-F660-4460-A2DE-20BB014C5B5D}"/>
                </a:ext>
              </a:extLst>
            </p:cNvPr>
            <p:cNvPicPr>
              <a:picLocks noChangeAspect="1"/>
            </p:cNvPicPr>
            <p:nvPr/>
          </p:nvPicPr>
          <p:blipFill>
            <a:blip/>
            <a:stretch>
              <a:fillRect/>
            </a:stretch>
          </p:blipFill>
          <p:spPr>
            <a:xfrm>
              <a:off x="5688437" y="2342587"/>
              <a:ext cx="314655" cy="451814"/>
            </a:xfrm>
            <a:prstGeom prst="rect">
              <a:avLst/>
            </a:prstGeom>
          </p:spPr>
        </p:pic>
        <p:pic>
          <p:nvPicPr>
            <p:cNvPr id="337" name="Grafika 336">
              <a:extLst>
                <a:ext uri="{FF2B5EF4-FFF2-40B4-BE49-F238E27FC236}">
                  <a16:creationId xmlns:a16="http://schemas.microsoft.com/office/drawing/2014/main" id="{02B7E1B5-2B8E-4ACE-8255-69BAB1B4137B}"/>
                </a:ext>
              </a:extLst>
            </p:cNvPr>
            <p:cNvPicPr>
              <a:picLocks noChangeAspect="1"/>
            </p:cNvPicPr>
            <p:nvPr/>
          </p:nvPicPr>
          <p:blipFill>
            <a:blip/>
            <a:stretch>
              <a:fillRect/>
            </a:stretch>
          </p:blipFill>
          <p:spPr>
            <a:xfrm>
              <a:off x="6204555" y="2342587"/>
              <a:ext cx="314655" cy="451814"/>
            </a:xfrm>
            <a:prstGeom prst="rect">
              <a:avLst/>
            </a:prstGeom>
          </p:spPr>
        </p:pic>
        <p:pic>
          <p:nvPicPr>
            <p:cNvPr id="338" name="Grafika 337">
              <a:extLst>
                <a:ext uri="{FF2B5EF4-FFF2-40B4-BE49-F238E27FC236}">
                  <a16:creationId xmlns:a16="http://schemas.microsoft.com/office/drawing/2014/main" id="{2EA8C59E-2BD5-4E6E-9473-0FBEC5FD0E4A}"/>
                </a:ext>
              </a:extLst>
            </p:cNvPr>
            <p:cNvPicPr>
              <a:picLocks noChangeAspect="1"/>
            </p:cNvPicPr>
            <p:nvPr/>
          </p:nvPicPr>
          <p:blipFill>
            <a:blip/>
            <a:stretch>
              <a:fillRect/>
            </a:stretch>
          </p:blipFill>
          <p:spPr>
            <a:xfrm>
              <a:off x="1559496" y="2932761"/>
              <a:ext cx="314655" cy="451814"/>
            </a:xfrm>
            <a:prstGeom prst="rect">
              <a:avLst/>
            </a:prstGeom>
          </p:spPr>
        </p:pic>
        <p:pic>
          <p:nvPicPr>
            <p:cNvPr id="612" name="Grafika 611">
              <a:extLst>
                <a:ext uri="{FF2B5EF4-FFF2-40B4-BE49-F238E27FC236}">
                  <a16:creationId xmlns:a16="http://schemas.microsoft.com/office/drawing/2014/main" id="{BE61240D-9961-4B62-94D2-0F9FDFBB70AF}"/>
                </a:ext>
              </a:extLst>
            </p:cNvPr>
            <p:cNvPicPr>
              <a:picLocks noChangeAspect="1"/>
            </p:cNvPicPr>
            <p:nvPr/>
          </p:nvPicPr>
          <p:blipFill>
            <a:blip/>
            <a:stretch>
              <a:fillRect/>
            </a:stretch>
          </p:blipFill>
          <p:spPr>
            <a:xfrm>
              <a:off x="2075614" y="2932761"/>
              <a:ext cx="314655" cy="451814"/>
            </a:xfrm>
            <a:prstGeom prst="rect">
              <a:avLst/>
            </a:prstGeom>
          </p:spPr>
        </p:pic>
        <p:pic>
          <p:nvPicPr>
            <p:cNvPr id="613" name="Grafika 612">
              <a:extLst>
                <a:ext uri="{FF2B5EF4-FFF2-40B4-BE49-F238E27FC236}">
                  <a16:creationId xmlns:a16="http://schemas.microsoft.com/office/drawing/2014/main" id="{E62E540D-2181-429F-BC78-021109DCF232}"/>
                </a:ext>
              </a:extLst>
            </p:cNvPr>
            <p:cNvPicPr>
              <a:picLocks noChangeAspect="1"/>
            </p:cNvPicPr>
            <p:nvPr/>
          </p:nvPicPr>
          <p:blipFill>
            <a:blip/>
            <a:stretch>
              <a:fillRect/>
            </a:stretch>
          </p:blipFill>
          <p:spPr>
            <a:xfrm>
              <a:off x="2591731" y="2932761"/>
              <a:ext cx="314655" cy="451814"/>
            </a:xfrm>
            <a:prstGeom prst="rect">
              <a:avLst/>
            </a:prstGeom>
          </p:spPr>
        </p:pic>
        <p:pic>
          <p:nvPicPr>
            <p:cNvPr id="614" name="Grafika 613">
              <a:extLst>
                <a:ext uri="{FF2B5EF4-FFF2-40B4-BE49-F238E27FC236}">
                  <a16:creationId xmlns:a16="http://schemas.microsoft.com/office/drawing/2014/main" id="{BAEA5E24-B16D-4927-A590-D7D5A4069F50}"/>
                </a:ext>
              </a:extLst>
            </p:cNvPr>
            <p:cNvPicPr>
              <a:picLocks noChangeAspect="1"/>
            </p:cNvPicPr>
            <p:nvPr/>
          </p:nvPicPr>
          <p:blipFill>
            <a:blip/>
            <a:stretch>
              <a:fillRect/>
            </a:stretch>
          </p:blipFill>
          <p:spPr>
            <a:xfrm>
              <a:off x="3107849" y="2932761"/>
              <a:ext cx="314655" cy="451814"/>
            </a:xfrm>
            <a:prstGeom prst="rect">
              <a:avLst/>
            </a:prstGeom>
          </p:spPr>
        </p:pic>
        <p:pic>
          <p:nvPicPr>
            <p:cNvPr id="615" name="Grafika 614">
              <a:extLst>
                <a:ext uri="{FF2B5EF4-FFF2-40B4-BE49-F238E27FC236}">
                  <a16:creationId xmlns:a16="http://schemas.microsoft.com/office/drawing/2014/main" id="{064D56EC-B376-46B8-8930-3B3D596EAB59}"/>
                </a:ext>
              </a:extLst>
            </p:cNvPr>
            <p:cNvPicPr>
              <a:picLocks noChangeAspect="1"/>
            </p:cNvPicPr>
            <p:nvPr/>
          </p:nvPicPr>
          <p:blipFill>
            <a:blip/>
            <a:stretch>
              <a:fillRect/>
            </a:stretch>
          </p:blipFill>
          <p:spPr>
            <a:xfrm>
              <a:off x="3623967" y="2932761"/>
              <a:ext cx="314655" cy="451814"/>
            </a:xfrm>
            <a:prstGeom prst="rect">
              <a:avLst/>
            </a:prstGeom>
          </p:spPr>
        </p:pic>
        <p:pic>
          <p:nvPicPr>
            <p:cNvPr id="616" name="Grafika 615">
              <a:extLst>
                <a:ext uri="{FF2B5EF4-FFF2-40B4-BE49-F238E27FC236}">
                  <a16:creationId xmlns:a16="http://schemas.microsoft.com/office/drawing/2014/main" id="{77B63B02-3E3E-4CF6-93F7-8758822BA718}"/>
                </a:ext>
              </a:extLst>
            </p:cNvPr>
            <p:cNvPicPr>
              <a:picLocks noChangeAspect="1"/>
            </p:cNvPicPr>
            <p:nvPr/>
          </p:nvPicPr>
          <p:blipFill>
            <a:blip/>
            <a:stretch>
              <a:fillRect/>
            </a:stretch>
          </p:blipFill>
          <p:spPr>
            <a:xfrm>
              <a:off x="4140084" y="2932761"/>
              <a:ext cx="314655" cy="451814"/>
            </a:xfrm>
            <a:prstGeom prst="rect">
              <a:avLst/>
            </a:prstGeom>
          </p:spPr>
        </p:pic>
        <p:pic>
          <p:nvPicPr>
            <p:cNvPr id="617" name="Grafika 616">
              <a:extLst>
                <a:ext uri="{FF2B5EF4-FFF2-40B4-BE49-F238E27FC236}">
                  <a16:creationId xmlns:a16="http://schemas.microsoft.com/office/drawing/2014/main" id="{68D88FB6-6C71-48A8-9849-21F675DB3B79}"/>
                </a:ext>
              </a:extLst>
            </p:cNvPr>
            <p:cNvPicPr>
              <a:picLocks noChangeAspect="1"/>
            </p:cNvPicPr>
            <p:nvPr/>
          </p:nvPicPr>
          <p:blipFill>
            <a:blip/>
            <a:stretch>
              <a:fillRect/>
            </a:stretch>
          </p:blipFill>
          <p:spPr>
            <a:xfrm>
              <a:off x="4656202" y="2932761"/>
              <a:ext cx="314655" cy="451814"/>
            </a:xfrm>
            <a:prstGeom prst="rect">
              <a:avLst/>
            </a:prstGeom>
          </p:spPr>
        </p:pic>
        <p:pic>
          <p:nvPicPr>
            <p:cNvPr id="618" name="Grafika 617">
              <a:extLst>
                <a:ext uri="{FF2B5EF4-FFF2-40B4-BE49-F238E27FC236}">
                  <a16:creationId xmlns:a16="http://schemas.microsoft.com/office/drawing/2014/main" id="{25FEDA65-4AB1-4F52-A1B7-927DB0165910}"/>
                </a:ext>
              </a:extLst>
            </p:cNvPr>
            <p:cNvPicPr>
              <a:picLocks noChangeAspect="1"/>
            </p:cNvPicPr>
            <p:nvPr/>
          </p:nvPicPr>
          <p:blipFill>
            <a:blip/>
            <a:stretch>
              <a:fillRect/>
            </a:stretch>
          </p:blipFill>
          <p:spPr>
            <a:xfrm>
              <a:off x="5172319" y="2932761"/>
              <a:ext cx="314655" cy="451814"/>
            </a:xfrm>
            <a:prstGeom prst="rect">
              <a:avLst/>
            </a:prstGeom>
          </p:spPr>
        </p:pic>
        <p:pic>
          <p:nvPicPr>
            <p:cNvPr id="619" name="Grafika 618">
              <a:extLst>
                <a:ext uri="{FF2B5EF4-FFF2-40B4-BE49-F238E27FC236}">
                  <a16:creationId xmlns:a16="http://schemas.microsoft.com/office/drawing/2014/main" id="{7B774C9B-6E4C-44FF-88FF-B84F6FF2ADD6}"/>
                </a:ext>
              </a:extLst>
            </p:cNvPr>
            <p:cNvPicPr>
              <a:picLocks noChangeAspect="1"/>
            </p:cNvPicPr>
            <p:nvPr/>
          </p:nvPicPr>
          <p:blipFill>
            <a:blip/>
            <a:stretch>
              <a:fillRect/>
            </a:stretch>
          </p:blipFill>
          <p:spPr>
            <a:xfrm>
              <a:off x="5688437" y="2932761"/>
              <a:ext cx="314655" cy="451814"/>
            </a:xfrm>
            <a:prstGeom prst="rect">
              <a:avLst/>
            </a:prstGeom>
          </p:spPr>
        </p:pic>
        <p:pic>
          <p:nvPicPr>
            <p:cNvPr id="620" name="Grafika 619">
              <a:extLst>
                <a:ext uri="{FF2B5EF4-FFF2-40B4-BE49-F238E27FC236}">
                  <a16:creationId xmlns:a16="http://schemas.microsoft.com/office/drawing/2014/main" id="{B6263AC9-D3F0-4BED-A022-16B903022A70}"/>
                </a:ext>
              </a:extLst>
            </p:cNvPr>
            <p:cNvPicPr>
              <a:picLocks noChangeAspect="1"/>
            </p:cNvPicPr>
            <p:nvPr/>
          </p:nvPicPr>
          <p:blipFill>
            <a:blip/>
            <a:stretch>
              <a:fillRect/>
            </a:stretch>
          </p:blipFill>
          <p:spPr>
            <a:xfrm>
              <a:off x="6204555" y="2932761"/>
              <a:ext cx="314655" cy="451814"/>
            </a:xfrm>
            <a:prstGeom prst="rect">
              <a:avLst/>
            </a:prstGeom>
          </p:spPr>
        </p:pic>
        <p:pic>
          <p:nvPicPr>
            <p:cNvPr id="621" name="Grafika 620">
              <a:extLst>
                <a:ext uri="{FF2B5EF4-FFF2-40B4-BE49-F238E27FC236}">
                  <a16:creationId xmlns:a16="http://schemas.microsoft.com/office/drawing/2014/main" id="{14D63798-0836-4122-A4FF-3F0A5E350093}"/>
                </a:ext>
              </a:extLst>
            </p:cNvPr>
            <p:cNvPicPr>
              <a:picLocks noChangeAspect="1"/>
            </p:cNvPicPr>
            <p:nvPr/>
          </p:nvPicPr>
          <p:blipFill>
            <a:blip/>
            <a:stretch>
              <a:fillRect/>
            </a:stretch>
          </p:blipFill>
          <p:spPr>
            <a:xfrm>
              <a:off x="1559496" y="3522935"/>
              <a:ext cx="314655" cy="451814"/>
            </a:xfrm>
            <a:prstGeom prst="rect">
              <a:avLst/>
            </a:prstGeom>
          </p:spPr>
        </p:pic>
        <p:pic>
          <p:nvPicPr>
            <p:cNvPr id="622" name="Grafika 621">
              <a:extLst>
                <a:ext uri="{FF2B5EF4-FFF2-40B4-BE49-F238E27FC236}">
                  <a16:creationId xmlns:a16="http://schemas.microsoft.com/office/drawing/2014/main" id="{85C30921-BE19-49BF-94A0-814BCB35E64D}"/>
                </a:ext>
              </a:extLst>
            </p:cNvPr>
            <p:cNvPicPr>
              <a:picLocks noChangeAspect="1"/>
            </p:cNvPicPr>
            <p:nvPr/>
          </p:nvPicPr>
          <p:blipFill>
            <a:blip/>
            <a:stretch>
              <a:fillRect/>
            </a:stretch>
          </p:blipFill>
          <p:spPr>
            <a:xfrm>
              <a:off x="2075614" y="3522935"/>
              <a:ext cx="314655" cy="451814"/>
            </a:xfrm>
            <a:prstGeom prst="rect">
              <a:avLst/>
            </a:prstGeom>
          </p:spPr>
        </p:pic>
        <p:pic>
          <p:nvPicPr>
            <p:cNvPr id="623" name="Grafika 622">
              <a:extLst>
                <a:ext uri="{FF2B5EF4-FFF2-40B4-BE49-F238E27FC236}">
                  <a16:creationId xmlns:a16="http://schemas.microsoft.com/office/drawing/2014/main" id="{8FB2970B-67B0-4DD8-A938-796A5C6A0D23}"/>
                </a:ext>
              </a:extLst>
            </p:cNvPr>
            <p:cNvPicPr>
              <a:picLocks noChangeAspect="1"/>
            </p:cNvPicPr>
            <p:nvPr/>
          </p:nvPicPr>
          <p:blipFill>
            <a:blip/>
            <a:stretch>
              <a:fillRect/>
            </a:stretch>
          </p:blipFill>
          <p:spPr>
            <a:xfrm>
              <a:off x="2591731" y="3522935"/>
              <a:ext cx="314655" cy="451814"/>
            </a:xfrm>
            <a:prstGeom prst="rect">
              <a:avLst/>
            </a:prstGeom>
          </p:spPr>
        </p:pic>
        <p:pic>
          <p:nvPicPr>
            <p:cNvPr id="624" name="Grafika 623">
              <a:extLst>
                <a:ext uri="{FF2B5EF4-FFF2-40B4-BE49-F238E27FC236}">
                  <a16:creationId xmlns:a16="http://schemas.microsoft.com/office/drawing/2014/main" id="{89E93CC4-AEEA-4229-B7F7-27F171BCC9C0}"/>
                </a:ext>
              </a:extLst>
            </p:cNvPr>
            <p:cNvPicPr>
              <a:picLocks noChangeAspect="1"/>
            </p:cNvPicPr>
            <p:nvPr/>
          </p:nvPicPr>
          <p:blipFill>
            <a:blip/>
            <a:stretch>
              <a:fillRect/>
            </a:stretch>
          </p:blipFill>
          <p:spPr>
            <a:xfrm>
              <a:off x="3107849" y="3522935"/>
              <a:ext cx="314655" cy="451814"/>
            </a:xfrm>
            <a:prstGeom prst="rect">
              <a:avLst/>
            </a:prstGeom>
          </p:spPr>
        </p:pic>
        <p:pic>
          <p:nvPicPr>
            <p:cNvPr id="625" name="Grafika 624">
              <a:extLst>
                <a:ext uri="{FF2B5EF4-FFF2-40B4-BE49-F238E27FC236}">
                  <a16:creationId xmlns:a16="http://schemas.microsoft.com/office/drawing/2014/main" id="{AE1D479E-D341-47C0-B151-DF7D260B6C48}"/>
                </a:ext>
              </a:extLst>
            </p:cNvPr>
            <p:cNvPicPr>
              <a:picLocks noChangeAspect="1"/>
            </p:cNvPicPr>
            <p:nvPr/>
          </p:nvPicPr>
          <p:blipFill>
            <a:blip/>
            <a:stretch>
              <a:fillRect/>
            </a:stretch>
          </p:blipFill>
          <p:spPr>
            <a:xfrm>
              <a:off x="3623967" y="3522935"/>
              <a:ext cx="314655" cy="451814"/>
            </a:xfrm>
            <a:prstGeom prst="rect">
              <a:avLst/>
            </a:prstGeom>
          </p:spPr>
        </p:pic>
        <p:pic>
          <p:nvPicPr>
            <p:cNvPr id="626" name="Grafika 625">
              <a:extLst>
                <a:ext uri="{FF2B5EF4-FFF2-40B4-BE49-F238E27FC236}">
                  <a16:creationId xmlns:a16="http://schemas.microsoft.com/office/drawing/2014/main" id="{6F278072-5A6B-4317-80ED-78D3452600E6}"/>
                </a:ext>
              </a:extLst>
            </p:cNvPr>
            <p:cNvPicPr>
              <a:picLocks noChangeAspect="1"/>
            </p:cNvPicPr>
            <p:nvPr/>
          </p:nvPicPr>
          <p:blipFill>
            <a:blip/>
            <a:stretch>
              <a:fillRect/>
            </a:stretch>
          </p:blipFill>
          <p:spPr>
            <a:xfrm>
              <a:off x="4140084" y="3522935"/>
              <a:ext cx="314655" cy="451814"/>
            </a:xfrm>
            <a:prstGeom prst="rect">
              <a:avLst/>
            </a:prstGeom>
          </p:spPr>
        </p:pic>
        <p:pic>
          <p:nvPicPr>
            <p:cNvPr id="627" name="Grafika 626">
              <a:extLst>
                <a:ext uri="{FF2B5EF4-FFF2-40B4-BE49-F238E27FC236}">
                  <a16:creationId xmlns:a16="http://schemas.microsoft.com/office/drawing/2014/main" id="{A24CB948-94B9-44A2-BA99-6F75C0AB815D}"/>
                </a:ext>
              </a:extLst>
            </p:cNvPr>
            <p:cNvPicPr>
              <a:picLocks noChangeAspect="1"/>
            </p:cNvPicPr>
            <p:nvPr/>
          </p:nvPicPr>
          <p:blipFill>
            <a:blip/>
            <a:stretch>
              <a:fillRect/>
            </a:stretch>
          </p:blipFill>
          <p:spPr>
            <a:xfrm>
              <a:off x="4656202" y="3522935"/>
              <a:ext cx="314655" cy="451814"/>
            </a:xfrm>
            <a:prstGeom prst="rect">
              <a:avLst/>
            </a:prstGeom>
          </p:spPr>
        </p:pic>
        <p:pic>
          <p:nvPicPr>
            <p:cNvPr id="628" name="Grafika 627">
              <a:extLst>
                <a:ext uri="{FF2B5EF4-FFF2-40B4-BE49-F238E27FC236}">
                  <a16:creationId xmlns:a16="http://schemas.microsoft.com/office/drawing/2014/main" id="{D353F185-A37C-4D45-9A5F-16B6353379E1}"/>
                </a:ext>
              </a:extLst>
            </p:cNvPr>
            <p:cNvPicPr>
              <a:picLocks noChangeAspect="1"/>
            </p:cNvPicPr>
            <p:nvPr/>
          </p:nvPicPr>
          <p:blipFill>
            <a:blip/>
            <a:stretch>
              <a:fillRect/>
            </a:stretch>
          </p:blipFill>
          <p:spPr>
            <a:xfrm>
              <a:off x="5172319" y="3522935"/>
              <a:ext cx="314655" cy="451814"/>
            </a:xfrm>
            <a:prstGeom prst="rect">
              <a:avLst/>
            </a:prstGeom>
          </p:spPr>
        </p:pic>
        <p:pic>
          <p:nvPicPr>
            <p:cNvPr id="629" name="Grafika 628">
              <a:extLst>
                <a:ext uri="{FF2B5EF4-FFF2-40B4-BE49-F238E27FC236}">
                  <a16:creationId xmlns:a16="http://schemas.microsoft.com/office/drawing/2014/main" id="{7397703B-91AE-4346-9B5D-578C4BCF71AA}"/>
                </a:ext>
              </a:extLst>
            </p:cNvPr>
            <p:cNvPicPr>
              <a:picLocks noChangeAspect="1"/>
            </p:cNvPicPr>
            <p:nvPr/>
          </p:nvPicPr>
          <p:blipFill>
            <a:blip/>
            <a:stretch>
              <a:fillRect/>
            </a:stretch>
          </p:blipFill>
          <p:spPr>
            <a:xfrm>
              <a:off x="5688437" y="3522935"/>
              <a:ext cx="314655" cy="451814"/>
            </a:xfrm>
            <a:prstGeom prst="rect">
              <a:avLst/>
            </a:prstGeom>
          </p:spPr>
        </p:pic>
        <p:pic>
          <p:nvPicPr>
            <p:cNvPr id="630" name="Grafika 629">
              <a:extLst>
                <a:ext uri="{FF2B5EF4-FFF2-40B4-BE49-F238E27FC236}">
                  <a16:creationId xmlns:a16="http://schemas.microsoft.com/office/drawing/2014/main" id="{9DCBDB91-522B-4BF1-AD5E-37257BE588E4}"/>
                </a:ext>
              </a:extLst>
            </p:cNvPr>
            <p:cNvPicPr>
              <a:picLocks noChangeAspect="1"/>
            </p:cNvPicPr>
            <p:nvPr/>
          </p:nvPicPr>
          <p:blipFill>
            <a:blip/>
            <a:stretch>
              <a:fillRect/>
            </a:stretch>
          </p:blipFill>
          <p:spPr>
            <a:xfrm>
              <a:off x="6204555" y="3522935"/>
              <a:ext cx="314655" cy="451814"/>
            </a:xfrm>
            <a:prstGeom prst="rect">
              <a:avLst/>
            </a:prstGeom>
          </p:spPr>
        </p:pic>
        <p:pic>
          <p:nvPicPr>
            <p:cNvPr id="631" name="Grafika 630">
              <a:extLst>
                <a:ext uri="{FF2B5EF4-FFF2-40B4-BE49-F238E27FC236}">
                  <a16:creationId xmlns:a16="http://schemas.microsoft.com/office/drawing/2014/main" id="{0912859D-3401-442A-BD45-F8696C02699E}"/>
                </a:ext>
              </a:extLst>
            </p:cNvPr>
            <p:cNvPicPr>
              <a:picLocks noChangeAspect="1"/>
            </p:cNvPicPr>
            <p:nvPr/>
          </p:nvPicPr>
          <p:blipFill>
            <a:blip/>
            <a:stretch>
              <a:fillRect/>
            </a:stretch>
          </p:blipFill>
          <p:spPr>
            <a:xfrm>
              <a:off x="1559496" y="4113109"/>
              <a:ext cx="314655" cy="451814"/>
            </a:xfrm>
            <a:prstGeom prst="rect">
              <a:avLst/>
            </a:prstGeom>
          </p:spPr>
        </p:pic>
        <p:pic>
          <p:nvPicPr>
            <p:cNvPr id="632" name="Grafika 631">
              <a:extLst>
                <a:ext uri="{FF2B5EF4-FFF2-40B4-BE49-F238E27FC236}">
                  <a16:creationId xmlns:a16="http://schemas.microsoft.com/office/drawing/2014/main" id="{5CA230D5-6C6A-4B34-A162-42E0D279BCC2}"/>
                </a:ext>
              </a:extLst>
            </p:cNvPr>
            <p:cNvPicPr>
              <a:picLocks noChangeAspect="1"/>
            </p:cNvPicPr>
            <p:nvPr/>
          </p:nvPicPr>
          <p:blipFill>
            <a:blip/>
            <a:stretch>
              <a:fillRect/>
            </a:stretch>
          </p:blipFill>
          <p:spPr>
            <a:xfrm>
              <a:off x="2075614" y="4113109"/>
              <a:ext cx="314655" cy="451814"/>
            </a:xfrm>
            <a:prstGeom prst="rect">
              <a:avLst/>
            </a:prstGeom>
          </p:spPr>
        </p:pic>
        <p:pic>
          <p:nvPicPr>
            <p:cNvPr id="633" name="Grafika 632">
              <a:extLst>
                <a:ext uri="{FF2B5EF4-FFF2-40B4-BE49-F238E27FC236}">
                  <a16:creationId xmlns:a16="http://schemas.microsoft.com/office/drawing/2014/main" id="{D662F321-A55A-489A-A829-F4C71CC49A76}"/>
                </a:ext>
              </a:extLst>
            </p:cNvPr>
            <p:cNvPicPr>
              <a:picLocks noChangeAspect="1"/>
            </p:cNvPicPr>
            <p:nvPr/>
          </p:nvPicPr>
          <p:blipFill>
            <a:blip/>
            <a:stretch>
              <a:fillRect/>
            </a:stretch>
          </p:blipFill>
          <p:spPr>
            <a:xfrm>
              <a:off x="2591731" y="4113109"/>
              <a:ext cx="314655" cy="451814"/>
            </a:xfrm>
            <a:prstGeom prst="rect">
              <a:avLst/>
            </a:prstGeom>
          </p:spPr>
        </p:pic>
        <p:pic>
          <p:nvPicPr>
            <p:cNvPr id="634" name="Grafika 633">
              <a:extLst>
                <a:ext uri="{FF2B5EF4-FFF2-40B4-BE49-F238E27FC236}">
                  <a16:creationId xmlns:a16="http://schemas.microsoft.com/office/drawing/2014/main" id="{E41551EC-B516-47CE-B10B-A36BA6F1ECCD}"/>
                </a:ext>
              </a:extLst>
            </p:cNvPr>
            <p:cNvPicPr>
              <a:picLocks noChangeAspect="1"/>
            </p:cNvPicPr>
            <p:nvPr/>
          </p:nvPicPr>
          <p:blipFill>
            <a:blip/>
            <a:stretch>
              <a:fillRect/>
            </a:stretch>
          </p:blipFill>
          <p:spPr>
            <a:xfrm>
              <a:off x="3107849" y="4113109"/>
              <a:ext cx="314655" cy="451814"/>
            </a:xfrm>
            <a:prstGeom prst="rect">
              <a:avLst/>
            </a:prstGeom>
          </p:spPr>
        </p:pic>
        <p:pic>
          <p:nvPicPr>
            <p:cNvPr id="635" name="Grafika 634">
              <a:extLst>
                <a:ext uri="{FF2B5EF4-FFF2-40B4-BE49-F238E27FC236}">
                  <a16:creationId xmlns:a16="http://schemas.microsoft.com/office/drawing/2014/main" id="{C80362CB-1504-4915-B383-997296FD3DE8}"/>
                </a:ext>
              </a:extLst>
            </p:cNvPr>
            <p:cNvPicPr>
              <a:picLocks noChangeAspect="1"/>
            </p:cNvPicPr>
            <p:nvPr/>
          </p:nvPicPr>
          <p:blipFill>
            <a:blip/>
            <a:stretch>
              <a:fillRect/>
            </a:stretch>
          </p:blipFill>
          <p:spPr>
            <a:xfrm>
              <a:off x="3623967" y="4113109"/>
              <a:ext cx="314655" cy="451814"/>
            </a:xfrm>
            <a:prstGeom prst="rect">
              <a:avLst/>
            </a:prstGeom>
          </p:spPr>
        </p:pic>
        <p:pic>
          <p:nvPicPr>
            <p:cNvPr id="636" name="Grafika 635">
              <a:extLst>
                <a:ext uri="{FF2B5EF4-FFF2-40B4-BE49-F238E27FC236}">
                  <a16:creationId xmlns:a16="http://schemas.microsoft.com/office/drawing/2014/main" id="{1BD0C5C9-8F94-49B1-9577-5B8292556A33}"/>
                </a:ext>
              </a:extLst>
            </p:cNvPr>
            <p:cNvPicPr>
              <a:picLocks noChangeAspect="1"/>
            </p:cNvPicPr>
            <p:nvPr/>
          </p:nvPicPr>
          <p:blipFill>
            <a:blip/>
            <a:stretch>
              <a:fillRect/>
            </a:stretch>
          </p:blipFill>
          <p:spPr>
            <a:xfrm>
              <a:off x="4140084" y="4113109"/>
              <a:ext cx="314655" cy="451814"/>
            </a:xfrm>
            <a:prstGeom prst="rect">
              <a:avLst/>
            </a:prstGeom>
          </p:spPr>
        </p:pic>
        <p:pic>
          <p:nvPicPr>
            <p:cNvPr id="637" name="Grafika 636">
              <a:extLst>
                <a:ext uri="{FF2B5EF4-FFF2-40B4-BE49-F238E27FC236}">
                  <a16:creationId xmlns:a16="http://schemas.microsoft.com/office/drawing/2014/main" id="{F6CB380D-7F16-4E74-9ECE-9FC9CB1E18BE}"/>
                </a:ext>
              </a:extLst>
            </p:cNvPr>
            <p:cNvPicPr>
              <a:picLocks noChangeAspect="1"/>
            </p:cNvPicPr>
            <p:nvPr/>
          </p:nvPicPr>
          <p:blipFill>
            <a:blip/>
            <a:stretch>
              <a:fillRect/>
            </a:stretch>
          </p:blipFill>
          <p:spPr>
            <a:xfrm>
              <a:off x="4656202" y="4113109"/>
              <a:ext cx="314655" cy="451814"/>
            </a:xfrm>
            <a:prstGeom prst="rect">
              <a:avLst/>
            </a:prstGeom>
          </p:spPr>
        </p:pic>
        <p:pic>
          <p:nvPicPr>
            <p:cNvPr id="638" name="Grafika 637">
              <a:extLst>
                <a:ext uri="{FF2B5EF4-FFF2-40B4-BE49-F238E27FC236}">
                  <a16:creationId xmlns:a16="http://schemas.microsoft.com/office/drawing/2014/main" id="{3CCE5857-656D-4D1A-BD2B-38E10C866265}"/>
                </a:ext>
              </a:extLst>
            </p:cNvPr>
            <p:cNvPicPr>
              <a:picLocks noChangeAspect="1"/>
            </p:cNvPicPr>
            <p:nvPr/>
          </p:nvPicPr>
          <p:blipFill>
            <a:blip/>
            <a:stretch>
              <a:fillRect/>
            </a:stretch>
          </p:blipFill>
          <p:spPr>
            <a:xfrm>
              <a:off x="5172319" y="4113109"/>
              <a:ext cx="314655" cy="451814"/>
            </a:xfrm>
            <a:prstGeom prst="rect">
              <a:avLst/>
            </a:prstGeom>
          </p:spPr>
        </p:pic>
        <p:pic>
          <p:nvPicPr>
            <p:cNvPr id="639" name="Grafika 638">
              <a:extLst>
                <a:ext uri="{FF2B5EF4-FFF2-40B4-BE49-F238E27FC236}">
                  <a16:creationId xmlns:a16="http://schemas.microsoft.com/office/drawing/2014/main" id="{34A2CFA0-04A0-43A6-9C0C-E3E4C273A6D1}"/>
                </a:ext>
              </a:extLst>
            </p:cNvPr>
            <p:cNvPicPr>
              <a:picLocks noChangeAspect="1"/>
            </p:cNvPicPr>
            <p:nvPr/>
          </p:nvPicPr>
          <p:blipFill>
            <a:blip/>
            <a:stretch>
              <a:fillRect/>
            </a:stretch>
          </p:blipFill>
          <p:spPr>
            <a:xfrm>
              <a:off x="5688437" y="4113109"/>
              <a:ext cx="314655" cy="451814"/>
            </a:xfrm>
            <a:prstGeom prst="rect">
              <a:avLst/>
            </a:prstGeom>
          </p:spPr>
        </p:pic>
        <p:pic>
          <p:nvPicPr>
            <p:cNvPr id="640" name="Grafika 639">
              <a:extLst>
                <a:ext uri="{FF2B5EF4-FFF2-40B4-BE49-F238E27FC236}">
                  <a16:creationId xmlns:a16="http://schemas.microsoft.com/office/drawing/2014/main" id="{61E0E0A1-1566-4B2F-9D1D-24F541FB57CC}"/>
                </a:ext>
              </a:extLst>
            </p:cNvPr>
            <p:cNvPicPr>
              <a:picLocks noChangeAspect="1"/>
            </p:cNvPicPr>
            <p:nvPr/>
          </p:nvPicPr>
          <p:blipFill>
            <a:blip/>
            <a:stretch>
              <a:fillRect/>
            </a:stretch>
          </p:blipFill>
          <p:spPr>
            <a:xfrm>
              <a:off x="6204555" y="4113109"/>
              <a:ext cx="314655" cy="451814"/>
            </a:xfrm>
            <a:prstGeom prst="rect">
              <a:avLst/>
            </a:prstGeom>
          </p:spPr>
        </p:pic>
        <p:pic>
          <p:nvPicPr>
            <p:cNvPr id="641" name="Grafika 640">
              <a:extLst>
                <a:ext uri="{FF2B5EF4-FFF2-40B4-BE49-F238E27FC236}">
                  <a16:creationId xmlns:a16="http://schemas.microsoft.com/office/drawing/2014/main" id="{2F03BC27-6D4A-48EA-BB23-10DC7577E6F8}"/>
                </a:ext>
              </a:extLst>
            </p:cNvPr>
            <p:cNvPicPr>
              <a:picLocks noChangeAspect="1"/>
            </p:cNvPicPr>
            <p:nvPr/>
          </p:nvPicPr>
          <p:blipFill>
            <a:blip/>
            <a:stretch>
              <a:fillRect/>
            </a:stretch>
          </p:blipFill>
          <p:spPr>
            <a:xfrm>
              <a:off x="1559496" y="4703283"/>
              <a:ext cx="314655" cy="451814"/>
            </a:xfrm>
            <a:prstGeom prst="rect">
              <a:avLst/>
            </a:prstGeom>
          </p:spPr>
        </p:pic>
        <p:pic>
          <p:nvPicPr>
            <p:cNvPr id="642" name="Grafika 641">
              <a:extLst>
                <a:ext uri="{FF2B5EF4-FFF2-40B4-BE49-F238E27FC236}">
                  <a16:creationId xmlns:a16="http://schemas.microsoft.com/office/drawing/2014/main" id="{F087AE6C-D7AC-4E50-AABF-D163B3B6DF09}"/>
                </a:ext>
              </a:extLst>
            </p:cNvPr>
            <p:cNvPicPr>
              <a:picLocks noChangeAspect="1"/>
            </p:cNvPicPr>
            <p:nvPr/>
          </p:nvPicPr>
          <p:blipFill>
            <a:blip/>
            <a:stretch>
              <a:fillRect/>
            </a:stretch>
          </p:blipFill>
          <p:spPr>
            <a:xfrm>
              <a:off x="2075614" y="4703283"/>
              <a:ext cx="314655" cy="451814"/>
            </a:xfrm>
            <a:prstGeom prst="rect">
              <a:avLst/>
            </a:prstGeom>
          </p:spPr>
        </p:pic>
        <p:pic>
          <p:nvPicPr>
            <p:cNvPr id="643" name="Grafika 642">
              <a:extLst>
                <a:ext uri="{FF2B5EF4-FFF2-40B4-BE49-F238E27FC236}">
                  <a16:creationId xmlns:a16="http://schemas.microsoft.com/office/drawing/2014/main" id="{25BF294A-878F-47D2-8230-E06F1F083DDD}"/>
                </a:ext>
              </a:extLst>
            </p:cNvPr>
            <p:cNvPicPr>
              <a:picLocks noChangeAspect="1"/>
            </p:cNvPicPr>
            <p:nvPr/>
          </p:nvPicPr>
          <p:blipFill>
            <a:blip/>
            <a:stretch>
              <a:fillRect/>
            </a:stretch>
          </p:blipFill>
          <p:spPr>
            <a:xfrm>
              <a:off x="2591731" y="4703283"/>
              <a:ext cx="314655" cy="451814"/>
            </a:xfrm>
            <a:prstGeom prst="rect">
              <a:avLst/>
            </a:prstGeom>
          </p:spPr>
        </p:pic>
        <p:pic>
          <p:nvPicPr>
            <p:cNvPr id="644" name="Grafika 643">
              <a:extLst>
                <a:ext uri="{FF2B5EF4-FFF2-40B4-BE49-F238E27FC236}">
                  <a16:creationId xmlns:a16="http://schemas.microsoft.com/office/drawing/2014/main" id="{AD39F535-586D-4A35-A202-8F35398F3AFC}"/>
                </a:ext>
              </a:extLst>
            </p:cNvPr>
            <p:cNvPicPr>
              <a:picLocks noChangeAspect="1"/>
            </p:cNvPicPr>
            <p:nvPr/>
          </p:nvPicPr>
          <p:blipFill>
            <a:blip/>
            <a:stretch>
              <a:fillRect/>
            </a:stretch>
          </p:blipFill>
          <p:spPr>
            <a:xfrm>
              <a:off x="3107849" y="4703283"/>
              <a:ext cx="314655" cy="451814"/>
            </a:xfrm>
            <a:prstGeom prst="rect">
              <a:avLst/>
            </a:prstGeom>
          </p:spPr>
        </p:pic>
        <p:pic>
          <p:nvPicPr>
            <p:cNvPr id="645" name="Grafika 644">
              <a:extLst>
                <a:ext uri="{FF2B5EF4-FFF2-40B4-BE49-F238E27FC236}">
                  <a16:creationId xmlns:a16="http://schemas.microsoft.com/office/drawing/2014/main" id="{6F575A9A-E8F2-4E9C-9473-F60C31963BB6}"/>
                </a:ext>
              </a:extLst>
            </p:cNvPr>
            <p:cNvPicPr>
              <a:picLocks noChangeAspect="1"/>
            </p:cNvPicPr>
            <p:nvPr/>
          </p:nvPicPr>
          <p:blipFill>
            <a:blip/>
            <a:stretch>
              <a:fillRect/>
            </a:stretch>
          </p:blipFill>
          <p:spPr>
            <a:xfrm>
              <a:off x="3623967" y="4703283"/>
              <a:ext cx="314655" cy="451814"/>
            </a:xfrm>
            <a:prstGeom prst="rect">
              <a:avLst/>
            </a:prstGeom>
          </p:spPr>
        </p:pic>
        <p:pic>
          <p:nvPicPr>
            <p:cNvPr id="646" name="Grafika 645">
              <a:extLst>
                <a:ext uri="{FF2B5EF4-FFF2-40B4-BE49-F238E27FC236}">
                  <a16:creationId xmlns:a16="http://schemas.microsoft.com/office/drawing/2014/main" id="{4E91B993-94CC-4D37-9C52-6513F49B711C}"/>
                </a:ext>
              </a:extLst>
            </p:cNvPr>
            <p:cNvPicPr>
              <a:picLocks noChangeAspect="1"/>
            </p:cNvPicPr>
            <p:nvPr/>
          </p:nvPicPr>
          <p:blipFill>
            <a:blip/>
            <a:stretch>
              <a:fillRect/>
            </a:stretch>
          </p:blipFill>
          <p:spPr>
            <a:xfrm>
              <a:off x="4140084" y="4703283"/>
              <a:ext cx="314655" cy="451814"/>
            </a:xfrm>
            <a:prstGeom prst="rect">
              <a:avLst/>
            </a:prstGeom>
          </p:spPr>
        </p:pic>
        <p:pic>
          <p:nvPicPr>
            <p:cNvPr id="647" name="Grafika 646">
              <a:extLst>
                <a:ext uri="{FF2B5EF4-FFF2-40B4-BE49-F238E27FC236}">
                  <a16:creationId xmlns:a16="http://schemas.microsoft.com/office/drawing/2014/main" id="{F0BA7EEF-AAF9-4826-8FAC-BB9D418E937A}"/>
                </a:ext>
              </a:extLst>
            </p:cNvPr>
            <p:cNvPicPr>
              <a:picLocks noChangeAspect="1"/>
            </p:cNvPicPr>
            <p:nvPr/>
          </p:nvPicPr>
          <p:blipFill>
            <a:blip/>
            <a:stretch>
              <a:fillRect/>
            </a:stretch>
          </p:blipFill>
          <p:spPr>
            <a:xfrm>
              <a:off x="4656202" y="4703283"/>
              <a:ext cx="314655" cy="451814"/>
            </a:xfrm>
            <a:prstGeom prst="rect">
              <a:avLst/>
            </a:prstGeom>
          </p:spPr>
        </p:pic>
        <p:pic>
          <p:nvPicPr>
            <p:cNvPr id="648" name="Grafika 647">
              <a:extLst>
                <a:ext uri="{FF2B5EF4-FFF2-40B4-BE49-F238E27FC236}">
                  <a16:creationId xmlns:a16="http://schemas.microsoft.com/office/drawing/2014/main" id="{435CC411-5915-48BB-8DC9-25EDF7A1A362}"/>
                </a:ext>
              </a:extLst>
            </p:cNvPr>
            <p:cNvPicPr>
              <a:picLocks noChangeAspect="1"/>
            </p:cNvPicPr>
            <p:nvPr/>
          </p:nvPicPr>
          <p:blipFill>
            <a:blip/>
            <a:stretch>
              <a:fillRect/>
            </a:stretch>
          </p:blipFill>
          <p:spPr>
            <a:xfrm>
              <a:off x="5172319" y="4703283"/>
              <a:ext cx="314655" cy="451814"/>
            </a:xfrm>
            <a:prstGeom prst="rect">
              <a:avLst/>
            </a:prstGeom>
          </p:spPr>
        </p:pic>
        <p:pic>
          <p:nvPicPr>
            <p:cNvPr id="649" name="Grafika 648">
              <a:extLst>
                <a:ext uri="{FF2B5EF4-FFF2-40B4-BE49-F238E27FC236}">
                  <a16:creationId xmlns:a16="http://schemas.microsoft.com/office/drawing/2014/main" id="{D807ACAF-18AA-45D9-BAD8-69866B8D17BF}"/>
                </a:ext>
              </a:extLst>
            </p:cNvPr>
            <p:cNvPicPr>
              <a:picLocks noChangeAspect="1"/>
            </p:cNvPicPr>
            <p:nvPr/>
          </p:nvPicPr>
          <p:blipFill>
            <a:blip/>
            <a:stretch>
              <a:fillRect/>
            </a:stretch>
          </p:blipFill>
          <p:spPr>
            <a:xfrm>
              <a:off x="5688437" y="4703283"/>
              <a:ext cx="314655" cy="451814"/>
            </a:xfrm>
            <a:prstGeom prst="rect">
              <a:avLst/>
            </a:prstGeom>
          </p:spPr>
        </p:pic>
        <p:pic>
          <p:nvPicPr>
            <p:cNvPr id="650" name="Grafika 649">
              <a:extLst>
                <a:ext uri="{FF2B5EF4-FFF2-40B4-BE49-F238E27FC236}">
                  <a16:creationId xmlns:a16="http://schemas.microsoft.com/office/drawing/2014/main" id="{0ED95F1E-34E1-430E-8A94-8603C4E00CB0}"/>
                </a:ext>
              </a:extLst>
            </p:cNvPr>
            <p:cNvPicPr>
              <a:picLocks noChangeAspect="1"/>
            </p:cNvPicPr>
            <p:nvPr/>
          </p:nvPicPr>
          <p:blipFill>
            <a:blip/>
            <a:stretch>
              <a:fillRect/>
            </a:stretch>
          </p:blipFill>
          <p:spPr>
            <a:xfrm>
              <a:off x="6204555" y="4703283"/>
              <a:ext cx="314655" cy="451814"/>
            </a:xfrm>
            <a:prstGeom prst="rect">
              <a:avLst/>
            </a:prstGeom>
          </p:spPr>
        </p:pic>
        <p:pic>
          <p:nvPicPr>
            <p:cNvPr id="651" name="Grafika 650">
              <a:extLst>
                <a:ext uri="{FF2B5EF4-FFF2-40B4-BE49-F238E27FC236}">
                  <a16:creationId xmlns:a16="http://schemas.microsoft.com/office/drawing/2014/main" id="{8C02165B-F7D4-45D4-8BFD-BA8449B157A2}"/>
                </a:ext>
              </a:extLst>
            </p:cNvPr>
            <p:cNvPicPr>
              <a:picLocks noChangeAspect="1"/>
            </p:cNvPicPr>
            <p:nvPr/>
          </p:nvPicPr>
          <p:blipFill>
            <a:blip/>
            <a:stretch>
              <a:fillRect/>
            </a:stretch>
          </p:blipFill>
          <p:spPr>
            <a:xfrm>
              <a:off x="1559496" y="5293458"/>
              <a:ext cx="314655" cy="451814"/>
            </a:xfrm>
            <a:prstGeom prst="rect">
              <a:avLst/>
            </a:prstGeom>
          </p:spPr>
        </p:pic>
        <p:pic>
          <p:nvPicPr>
            <p:cNvPr id="652" name="Grafika 651">
              <a:extLst>
                <a:ext uri="{FF2B5EF4-FFF2-40B4-BE49-F238E27FC236}">
                  <a16:creationId xmlns:a16="http://schemas.microsoft.com/office/drawing/2014/main" id="{1E034C15-47EA-4C65-841E-318F98DEDBBF}"/>
                </a:ext>
              </a:extLst>
            </p:cNvPr>
            <p:cNvPicPr>
              <a:picLocks noChangeAspect="1"/>
            </p:cNvPicPr>
            <p:nvPr/>
          </p:nvPicPr>
          <p:blipFill>
            <a:blip/>
            <a:stretch>
              <a:fillRect/>
            </a:stretch>
          </p:blipFill>
          <p:spPr>
            <a:xfrm>
              <a:off x="2075614" y="5293458"/>
              <a:ext cx="314655" cy="451814"/>
            </a:xfrm>
            <a:prstGeom prst="rect">
              <a:avLst/>
            </a:prstGeom>
          </p:spPr>
        </p:pic>
        <p:pic>
          <p:nvPicPr>
            <p:cNvPr id="653" name="Grafika 652">
              <a:extLst>
                <a:ext uri="{FF2B5EF4-FFF2-40B4-BE49-F238E27FC236}">
                  <a16:creationId xmlns:a16="http://schemas.microsoft.com/office/drawing/2014/main" id="{35C97194-E5A2-4852-9128-EBAD8A01ED34}"/>
                </a:ext>
              </a:extLst>
            </p:cNvPr>
            <p:cNvPicPr>
              <a:picLocks noChangeAspect="1"/>
            </p:cNvPicPr>
            <p:nvPr/>
          </p:nvPicPr>
          <p:blipFill>
            <a:blip/>
            <a:stretch>
              <a:fillRect/>
            </a:stretch>
          </p:blipFill>
          <p:spPr>
            <a:xfrm>
              <a:off x="2591731" y="5293458"/>
              <a:ext cx="314655" cy="451814"/>
            </a:xfrm>
            <a:prstGeom prst="rect">
              <a:avLst/>
            </a:prstGeom>
          </p:spPr>
        </p:pic>
        <p:pic>
          <p:nvPicPr>
            <p:cNvPr id="654" name="Grafika 653">
              <a:extLst>
                <a:ext uri="{FF2B5EF4-FFF2-40B4-BE49-F238E27FC236}">
                  <a16:creationId xmlns:a16="http://schemas.microsoft.com/office/drawing/2014/main" id="{E7925B26-4726-43FB-9A7B-3ED9781F5D7A}"/>
                </a:ext>
              </a:extLst>
            </p:cNvPr>
            <p:cNvPicPr>
              <a:picLocks noChangeAspect="1"/>
            </p:cNvPicPr>
            <p:nvPr/>
          </p:nvPicPr>
          <p:blipFill>
            <a:blip/>
            <a:stretch>
              <a:fillRect/>
            </a:stretch>
          </p:blipFill>
          <p:spPr>
            <a:xfrm>
              <a:off x="3107849" y="5293458"/>
              <a:ext cx="314655" cy="451814"/>
            </a:xfrm>
            <a:prstGeom prst="rect">
              <a:avLst/>
            </a:prstGeom>
          </p:spPr>
        </p:pic>
        <p:pic>
          <p:nvPicPr>
            <p:cNvPr id="655" name="Grafika 654">
              <a:extLst>
                <a:ext uri="{FF2B5EF4-FFF2-40B4-BE49-F238E27FC236}">
                  <a16:creationId xmlns:a16="http://schemas.microsoft.com/office/drawing/2014/main" id="{B6972673-DEDD-471A-A94A-AA79B733826B}"/>
                </a:ext>
              </a:extLst>
            </p:cNvPr>
            <p:cNvPicPr>
              <a:picLocks noChangeAspect="1"/>
            </p:cNvPicPr>
            <p:nvPr/>
          </p:nvPicPr>
          <p:blipFill>
            <a:blip/>
            <a:stretch>
              <a:fillRect/>
            </a:stretch>
          </p:blipFill>
          <p:spPr>
            <a:xfrm>
              <a:off x="3623967" y="5293458"/>
              <a:ext cx="314655" cy="451814"/>
            </a:xfrm>
            <a:prstGeom prst="rect">
              <a:avLst/>
            </a:prstGeom>
          </p:spPr>
        </p:pic>
        <p:pic>
          <p:nvPicPr>
            <p:cNvPr id="656" name="Grafika 655">
              <a:extLst>
                <a:ext uri="{FF2B5EF4-FFF2-40B4-BE49-F238E27FC236}">
                  <a16:creationId xmlns:a16="http://schemas.microsoft.com/office/drawing/2014/main" id="{4D78B0AE-46E9-4604-81D2-89245E6DD7B4}"/>
                </a:ext>
              </a:extLst>
            </p:cNvPr>
            <p:cNvPicPr>
              <a:picLocks noChangeAspect="1"/>
            </p:cNvPicPr>
            <p:nvPr/>
          </p:nvPicPr>
          <p:blipFill>
            <a:blip/>
            <a:stretch>
              <a:fillRect/>
            </a:stretch>
          </p:blipFill>
          <p:spPr>
            <a:xfrm>
              <a:off x="4140084" y="5293458"/>
              <a:ext cx="314655" cy="451814"/>
            </a:xfrm>
            <a:prstGeom prst="rect">
              <a:avLst/>
            </a:prstGeom>
          </p:spPr>
        </p:pic>
        <p:pic>
          <p:nvPicPr>
            <p:cNvPr id="657" name="Grafika 656">
              <a:extLst>
                <a:ext uri="{FF2B5EF4-FFF2-40B4-BE49-F238E27FC236}">
                  <a16:creationId xmlns:a16="http://schemas.microsoft.com/office/drawing/2014/main" id="{04393386-5782-41E8-9980-0733FEE8AD45}"/>
                </a:ext>
              </a:extLst>
            </p:cNvPr>
            <p:cNvPicPr>
              <a:picLocks noChangeAspect="1"/>
            </p:cNvPicPr>
            <p:nvPr/>
          </p:nvPicPr>
          <p:blipFill>
            <a:blip/>
            <a:stretch>
              <a:fillRect/>
            </a:stretch>
          </p:blipFill>
          <p:spPr>
            <a:xfrm>
              <a:off x="4656202" y="5293458"/>
              <a:ext cx="314655" cy="451814"/>
            </a:xfrm>
            <a:prstGeom prst="rect">
              <a:avLst/>
            </a:prstGeom>
          </p:spPr>
        </p:pic>
        <p:pic>
          <p:nvPicPr>
            <p:cNvPr id="658" name="Grafika 657">
              <a:extLst>
                <a:ext uri="{FF2B5EF4-FFF2-40B4-BE49-F238E27FC236}">
                  <a16:creationId xmlns:a16="http://schemas.microsoft.com/office/drawing/2014/main" id="{F1664E03-9F61-4A37-8D40-0CFA9B9A80B5}"/>
                </a:ext>
              </a:extLst>
            </p:cNvPr>
            <p:cNvPicPr>
              <a:picLocks noChangeAspect="1"/>
            </p:cNvPicPr>
            <p:nvPr/>
          </p:nvPicPr>
          <p:blipFill>
            <a:blip/>
            <a:stretch>
              <a:fillRect/>
            </a:stretch>
          </p:blipFill>
          <p:spPr>
            <a:xfrm>
              <a:off x="5172319" y="5293458"/>
              <a:ext cx="314655" cy="451814"/>
            </a:xfrm>
            <a:prstGeom prst="rect">
              <a:avLst/>
            </a:prstGeom>
          </p:spPr>
        </p:pic>
        <p:pic>
          <p:nvPicPr>
            <p:cNvPr id="659" name="Grafika 658">
              <a:extLst>
                <a:ext uri="{FF2B5EF4-FFF2-40B4-BE49-F238E27FC236}">
                  <a16:creationId xmlns:a16="http://schemas.microsoft.com/office/drawing/2014/main" id="{B610707E-5B92-434E-8F60-A8C37CA37476}"/>
                </a:ext>
              </a:extLst>
            </p:cNvPr>
            <p:cNvPicPr>
              <a:picLocks noChangeAspect="1"/>
            </p:cNvPicPr>
            <p:nvPr/>
          </p:nvPicPr>
          <p:blipFill>
            <a:blip/>
            <a:stretch>
              <a:fillRect/>
            </a:stretch>
          </p:blipFill>
          <p:spPr>
            <a:xfrm>
              <a:off x="5688437" y="5293458"/>
              <a:ext cx="314655" cy="451814"/>
            </a:xfrm>
            <a:prstGeom prst="rect">
              <a:avLst/>
            </a:prstGeom>
          </p:spPr>
        </p:pic>
        <p:pic>
          <p:nvPicPr>
            <p:cNvPr id="660" name="Grafika 659">
              <a:extLst>
                <a:ext uri="{FF2B5EF4-FFF2-40B4-BE49-F238E27FC236}">
                  <a16:creationId xmlns:a16="http://schemas.microsoft.com/office/drawing/2014/main" id="{77516FD2-0CA9-4EF6-A99A-520B0F396D58}"/>
                </a:ext>
              </a:extLst>
            </p:cNvPr>
            <p:cNvPicPr>
              <a:picLocks noChangeAspect="1"/>
            </p:cNvPicPr>
            <p:nvPr/>
          </p:nvPicPr>
          <p:blipFill>
            <a:blip/>
            <a:stretch>
              <a:fillRect/>
            </a:stretch>
          </p:blipFill>
          <p:spPr>
            <a:xfrm>
              <a:off x="6204555" y="5293458"/>
              <a:ext cx="314655" cy="451814"/>
            </a:xfrm>
            <a:prstGeom prst="rect">
              <a:avLst/>
            </a:prstGeom>
          </p:spPr>
        </p:pic>
        <p:pic>
          <p:nvPicPr>
            <p:cNvPr id="661" name="Grafika 660">
              <a:extLst>
                <a:ext uri="{FF2B5EF4-FFF2-40B4-BE49-F238E27FC236}">
                  <a16:creationId xmlns:a16="http://schemas.microsoft.com/office/drawing/2014/main" id="{F61D165F-2855-462E-B31D-2B4423E4242C}"/>
                </a:ext>
              </a:extLst>
            </p:cNvPr>
            <p:cNvPicPr>
              <a:picLocks noChangeAspect="1"/>
            </p:cNvPicPr>
            <p:nvPr/>
          </p:nvPicPr>
          <p:blipFill>
            <a:blip/>
            <a:stretch>
              <a:fillRect/>
            </a:stretch>
          </p:blipFill>
          <p:spPr>
            <a:xfrm>
              <a:off x="1559496" y="5883632"/>
              <a:ext cx="314655" cy="451814"/>
            </a:xfrm>
            <a:prstGeom prst="rect">
              <a:avLst/>
            </a:prstGeom>
          </p:spPr>
        </p:pic>
        <p:pic>
          <p:nvPicPr>
            <p:cNvPr id="662" name="Grafika 661">
              <a:extLst>
                <a:ext uri="{FF2B5EF4-FFF2-40B4-BE49-F238E27FC236}">
                  <a16:creationId xmlns:a16="http://schemas.microsoft.com/office/drawing/2014/main" id="{C0913246-98CD-4AA5-84CE-A1227095B20B}"/>
                </a:ext>
              </a:extLst>
            </p:cNvPr>
            <p:cNvPicPr>
              <a:picLocks noChangeAspect="1"/>
            </p:cNvPicPr>
            <p:nvPr/>
          </p:nvPicPr>
          <p:blipFill>
            <a:blip/>
            <a:stretch>
              <a:fillRect/>
            </a:stretch>
          </p:blipFill>
          <p:spPr>
            <a:xfrm>
              <a:off x="2075614" y="5883632"/>
              <a:ext cx="314655" cy="451814"/>
            </a:xfrm>
            <a:prstGeom prst="rect">
              <a:avLst/>
            </a:prstGeom>
          </p:spPr>
        </p:pic>
        <p:pic>
          <p:nvPicPr>
            <p:cNvPr id="663" name="Grafika 662">
              <a:extLst>
                <a:ext uri="{FF2B5EF4-FFF2-40B4-BE49-F238E27FC236}">
                  <a16:creationId xmlns:a16="http://schemas.microsoft.com/office/drawing/2014/main" id="{2F7786DC-3428-4EFD-B753-450FC37DCAD9}"/>
                </a:ext>
              </a:extLst>
            </p:cNvPr>
            <p:cNvPicPr>
              <a:picLocks noChangeAspect="1"/>
            </p:cNvPicPr>
            <p:nvPr/>
          </p:nvPicPr>
          <p:blipFill>
            <a:blip/>
            <a:stretch>
              <a:fillRect/>
            </a:stretch>
          </p:blipFill>
          <p:spPr>
            <a:xfrm>
              <a:off x="2591731" y="5883632"/>
              <a:ext cx="314655" cy="451814"/>
            </a:xfrm>
            <a:prstGeom prst="rect">
              <a:avLst/>
            </a:prstGeom>
          </p:spPr>
        </p:pic>
        <p:pic>
          <p:nvPicPr>
            <p:cNvPr id="664" name="Grafika 663">
              <a:extLst>
                <a:ext uri="{FF2B5EF4-FFF2-40B4-BE49-F238E27FC236}">
                  <a16:creationId xmlns:a16="http://schemas.microsoft.com/office/drawing/2014/main" id="{446490BD-F89C-4B59-BF4D-128C1F2C04C9}"/>
                </a:ext>
              </a:extLst>
            </p:cNvPr>
            <p:cNvPicPr>
              <a:picLocks noChangeAspect="1"/>
            </p:cNvPicPr>
            <p:nvPr/>
          </p:nvPicPr>
          <p:blipFill>
            <a:blip/>
            <a:stretch>
              <a:fillRect/>
            </a:stretch>
          </p:blipFill>
          <p:spPr>
            <a:xfrm>
              <a:off x="3107849" y="5883632"/>
              <a:ext cx="314655" cy="451814"/>
            </a:xfrm>
            <a:prstGeom prst="rect">
              <a:avLst/>
            </a:prstGeom>
          </p:spPr>
        </p:pic>
        <p:pic>
          <p:nvPicPr>
            <p:cNvPr id="665" name="Grafika 664">
              <a:extLst>
                <a:ext uri="{FF2B5EF4-FFF2-40B4-BE49-F238E27FC236}">
                  <a16:creationId xmlns:a16="http://schemas.microsoft.com/office/drawing/2014/main" id="{F1B5DF6F-77E4-419F-91A6-537CE7DB26D0}"/>
                </a:ext>
              </a:extLst>
            </p:cNvPr>
            <p:cNvPicPr>
              <a:picLocks noChangeAspect="1"/>
            </p:cNvPicPr>
            <p:nvPr/>
          </p:nvPicPr>
          <p:blipFill>
            <a:blip/>
            <a:stretch>
              <a:fillRect/>
            </a:stretch>
          </p:blipFill>
          <p:spPr>
            <a:xfrm>
              <a:off x="3623967" y="5883632"/>
              <a:ext cx="314655" cy="451814"/>
            </a:xfrm>
            <a:prstGeom prst="rect">
              <a:avLst/>
            </a:prstGeom>
          </p:spPr>
        </p:pic>
        <p:pic>
          <p:nvPicPr>
            <p:cNvPr id="666" name="Grafika 665">
              <a:extLst>
                <a:ext uri="{FF2B5EF4-FFF2-40B4-BE49-F238E27FC236}">
                  <a16:creationId xmlns:a16="http://schemas.microsoft.com/office/drawing/2014/main" id="{4691A745-0040-492F-A640-AC3BB44BCD6F}"/>
                </a:ext>
              </a:extLst>
            </p:cNvPr>
            <p:cNvPicPr>
              <a:picLocks noChangeAspect="1"/>
            </p:cNvPicPr>
            <p:nvPr/>
          </p:nvPicPr>
          <p:blipFill>
            <a:blip/>
            <a:stretch>
              <a:fillRect/>
            </a:stretch>
          </p:blipFill>
          <p:spPr>
            <a:xfrm>
              <a:off x="4140084" y="5883632"/>
              <a:ext cx="314655" cy="451814"/>
            </a:xfrm>
            <a:prstGeom prst="rect">
              <a:avLst/>
            </a:prstGeom>
          </p:spPr>
        </p:pic>
        <p:pic>
          <p:nvPicPr>
            <p:cNvPr id="667" name="Grafika 666">
              <a:extLst>
                <a:ext uri="{FF2B5EF4-FFF2-40B4-BE49-F238E27FC236}">
                  <a16:creationId xmlns:a16="http://schemas.microsoft.com/office/drawing/2014/main" id="{29B177F5-4F70-414C-921F-A657FD1BF9C9}"/>
                </a:ext>
              </a:extLst>
            </p:cNvPr>
            <p:cNvPicPr>
              <a:picLocks noChangeAspect="1"/>
            </p:cNvPicPr>
            <p:nvPr/>
          </p:nvPicPr>
          <p:blipFill>
            <a:blip/>
            <a:stretch>
              <a:fillRect/>
            </a:stretch>
          </p:blipFill>
          <p:spPr>
            <a:xfrm>
              <a:off x="4656202" y="5883632"/>
              <a:ext cx="314655" cy="451814"/>
            </a:xfrm>
            <a:prstGeom prst="rect">
              <a:avLst/>
            </a:prstGeom>
          </p:spPr>
        </p:pic>
        <p:pic>
          <p:nvPicPr>
            <p:cNvPr id="668" name="Grafika 667">
              <a:extLst>
                <a:ext uri="{FF2B5EF4-FFF2-40B4-BE49-F238E27FC236}">
                  <a16:creationId xmlns:a16="http://schemas.microsoft.com/office/drawing/2014/main" id="{AD128591-7C7D-4DD7-A651-BE1226A8BDE2}"/>
                </a:ext>
              </a:extLst>
            </p:cNvPr>
            <p:cNvPicPr>
              <a:picLocks noChangeAspect="1"/>
            </p:cNvPicPr>
            <p:nvPr/>
          </p:nvPicPr>
          <p:blipFill>
            <a:blip/>
            <a:stretch>
              <a:fillRect/>
            </a:stretch>
          </p:blipFill>
          <p:spPr>
            <a:xfrm>
              <a:off x="5172319" y="5883632"/>
              <a:ext cx="314655" cy="451814"/>
            </a:xfrm>
            <a:prstGeom prst="rect">
              <a:avLst/>
            </a:prstGeom>
          </p:spPr>
        </p:pic>
        <p:pic>
          <p:nvPicPr>
            <p:cNvPr id="669" name="Grafika 668">
              <a:extLst>
                <a:ext uri="{FF2B5EF4-FFF2-40B4-BE49-F238E27FC236}">
                  <a16:creationId xmlns:a16="http://schemas.microsoft.com/office/drawing/2014/main" id="{23C750BD-D2AB-4C0D-AE29-F93EF3753E33}"/>
                </a:ext>
              </a:extLst>
            </p:cNvPr>
            <p:cNvPicPr>
              <a:picLocks noChangeAspect="1"/>
            </p:cNvPicPr>
            <p:nvPr/>
          </p:nvPicPr>
          <p:blipFill>
            <a:blip/>
            <a:stretch>
              <a:fillRect/>
            </a:stretch>
          </p:blipFill>
          <p:spPr>
            <a:xfrm>
              <a:off x="5688437" y="5883632"/>
              <a:ext cx="314655" cy="451814"/>
            </a:xfrm>
            <a:prstGeom prst="rect">
              <a:avLst/>
            </a:prstGeom>
          </p:spPr>
        </p:pic>
        <p:pic>
          <p:nvPicPr>
            <p:cNvPr id="670" name="Grafika 669">
              <a:extLst>
                <a:ext uri="{FF2B5EF4-FFF2-40B4-BE49-F238E27FC236}">
                  <a16:creationId xmlns:a16="http://schemas.microsoft.com/office/drawing/2014/main" id="{52E56702-1CA7-4EE7-BE00-500D9EEE8764}"/>
                </a:ext>
              </a:extLst>
            </p:cNvPr>
            <p:cNvPicPr>
              <a:picLocks noChangeAspect="1"/>
            </p:cNvPicPr>
            <p:nvPr/>
          </p:nvPicPr>
          <p:blipFill>
            <a:blip/>
            <a:stretch>
              <a:fillRect/>
            </a:stretch>
          </p:blipFill>
          <p:spPr>
            <a:xfrm>
              <a:off x="6204555" y="5883632"/>
              <a:ext cx="314655" cy="451814"/>
            </a:xfrm>
            <a:prstGeom prst="rect">
              <a:avLst/>
            </a:prstGeom>
          </p:spPr>
        </p:pic>
      </p:grpSp>
    </p:spTree>
    <p:extLst>
      <p:ext uri="{BB962C8B-B14F-4D97-AF65-F5344CB8AC3E}">
        <p14:creationId xmlns:p14="http://schemas.microsoft.com/office/powerpoint/2010/main" val="3222145230"/>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a 9">
            <a:extLst>
              <a:ext uri="{FF2B5EF4-FFF2-40B4-BE49-F238E27FC236}">
                <a16:creationId xmlns:a16="http://schemas.microsoft.com/office/drawing/2014/main" id="{4010777B-87EA-4359-8A73-1CDCE570E11F}"/>
              </a:ext>
            </a:extLst>
          </p:cNvPr>
          <p:cNvGrpSpPr/>
          <p:nvPr/>
        </p:nvGrpSpPr>
        <p:grpSpPr>
          <a:xfrm>
            <a:off x="725341" y="1412776"/>
            <a:ext cx="10741318" cy="4752528"/>
            <a:chOff x="725341" y="1412776"/>
            <a:chExt cx="10741318" cy="4752528"/>
          </a:xfrm>
        </p:grpSpPr>
        <p:sp>
          <p:nvSpPr>
            <p:cNvPr id="156" name="Rectangle 155"/>
            <p:cNvSpPr/>
            <p:nvPr/>
          </p:nvSpPr>
          <p:spPr>
            <a:xfrm>
              <a:off x="725341" y="1412776"/>
              <a:ext cx="10741318" cy="4752528"/>
            </a:xfrm>
            <a:prstGeom prst="rect">
              <a:avLst/>
            </a:prstGeom>
            <a:solidFill>
              <a:schemeClr val="bg1">
                <a:lumMod val="65000"/>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190" name="Grafika 189">
              <a:extLst>
                <a:ext uri="{FF2B5EF4-FFF2-40B4-BE49-F238E27FC236}">
                  <a16:creationId xmlns:a16="http://schemas.microsoft.com/office/drawing/2014/main" id="{C7BA81AD-ACBA-46A7-8AA1-ECA71410CAF0}"/>
                </a:ext>
              </a:extLst>
            </p:cNvPr>
            <p:cNvPicPr>
              <a:picLocks noChangeAspect="1"/>
            </p:cNvPicPr>
            <p:nvPr/>
          </p:nvPicPr>
          <p:blipFill>
            <a:blip/>
            <a:stretch>
              <a:fillRect/>
            </a:stretch>
          </p:blipFill>
          <p:spPr>
            <a:xfrm>
              <a:off x="9221157" y="3963172"/>
              <a:ext cx="1158993" cy="1664204"/>
            </a:xfrm>
            <a:prstGeom prst="rect">
              <a:avLst/>
            </a:prstGeom>
          </p:spPr>
        </p:pic>
      </p:grpSp>
      <p:sp>
        <p:nvSpPr>
          <p:cNvPr id="2" name="Title 1"/>
          <p:cNvSpPr>
            <a:spLocks noGrp="1"/>
          </p:cNvSpPr>
          <p:nvPr>
            <p:ph type="title"/>
          </p:nvPr>
        </p:nvSpPr>
        <p:spPr/>
        <p:txBody>
          <a:bodyPr>
            <a:normAutofit fontScale="90000"/>
          </a:bodyPr>
          <a:lstStyle/>
          <a:p>
            <a:r>
              <a:rPr lang="en-US" dirty="0"/>
              <a:t>Product Purchasing Data Infographics </a:t>
            </a:r>
          </a:p>
        </p:txBody>
      </p:sp>
      <p:grpSp>
        <p:nvGrpSpPr>
          <p:cNvPr id="3" name="Grupa 2">
            <a:extLst>
              <a:ext uri="{FF2B5EF4-FFF2-40B4-BE49-F238E27FC236}">
                <a16:creationId xmlns:a16="http://schemas.microsoft.com/office/drawing/2014/main" id="{11547358-AD89-4E1D-A076-7774D468C276}"/>
              </a:ext>
            </a:extLst>
          </p:cNvPr>
          <p:cNvGrpSpPr/>
          <p:nvPr/>
        </p:nvGrpSpPr>
        <p:grpSpPr>
          <a:xfrm>
            <a:off x="728995" y="1605927"/>
            <a:ext cx="7774231" cy="692518"/>
            <a:chOff x="728995" y="1605927"/>
            <a:chExt cx="7774231" cy="692518"/>
          </a:xfrm>
        </p:grpSpPr>
        <p:sp>
          <p:nvSpPr>
            <p:cNvPr id="138" name="Pentagon 137"/>
            <p:cNvSpPr/>
            <p:nvPr/>
          </p:nvSpPr>
          <p:spPr>
            <a:xfrm>
              <a:off x="728995" y="1605927"/>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7" name="Freeform 15"/>
            <p:cNvSpPr>
              <a:spLocks noEditPoints="1"/>
            </p:cNvSpPr>
            <p:nvPr/>
          </p:nvSpPr>
          <p:spPr bwMode="auto">
            <a:xfrm>
              <a:off x="951329" y="1788993"/>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9" name="Rectangle 158"/>
            <p:cNvSpPr/>
            <p:nvPr/>
          </p:nvSpPr>
          <p:spPr>
            <a:xfrm>
              <a:off x="1804437" y="1741006"/>
              <a:ext cx="498855" cy="369331"/>
            </a:xfrm>
            <a:prstGeom prst="rect">
              <a:avLst/>
            </a:prstGeom>
          </p:spPr>
          <p:txBody>
            <a:bodyPr wrap="none">
              <a:spAutoFit/>
            </a:bodyPr>
            <a:lstStyle/>
            <a:p>
              <a:r>
                <a:rPr lang="en-US" dirty="0"/>
                <a:t>9M</a:t>
              </a:r>
            </a:p>
          </p:txBody>
        </p:sp>
        <p:pic>
          <p:nvPicPr>
            <p:cNvPr id="68" name="Grafika 67">
              <a:extLst>
                <a:ext uri="{FF2B5EF4-FFF2-40B4-BE49-F238E27FC236}">
                  <a16:creationId xmlns:a16="http://schemas.microsoft.com/office/drawing/2014/main" id="{3A2732AA-8019-40E0-BF73-90212C36E42F}"/>
                </a:ext>
              </a:extLst>
            </p:cNvPr>
            <p:cNvPicPr>
              <a:picLocks noChangeAspect="1"/>
            </p:cNvPicPr>
            <p:nvPr/>
          </p:nvPicPr>
          <p:blipFill>
            <a:blip/>
            <a:stretch>
              <a:fillRect/>
            </a:stretch>
          </p:blipFill>
          <p:spPr>
            <a:xfrm>
              <a:off x="2556475" y="1721491"/>
              <a:ext cx="339176" cy="487024"/>
            </a:xfrm>
            <a:prstGeom prst="rect">
              <a:avLst/>
            </a:prstGeom>
          </p:spPr>
        </p:pic>
        <p:pic>
          <p:nvPicPr>
            <p:cNvPr id="69" name="Grafika 68">
              <a:extLst>
                <a:ext uri="{FF2B5EF4-FFF2-40B4-BE49-F238E27FC236}">
                  <a16:creationId xmlns:a16="http://schemas.microsoft.com/office/drawing/2014/main" id="{0E81D550-B989-4CBC-8240-296DFB3B8DC2}"/>
                </a:ext>
              </a:extLst>
            </p:cNvPr>
            <p:cNvPicPr>
              <a:picLocks noChangeAspect="1"/>
            </p:cNvPicPr>
            <p:nvPr/>
          </p:nvPicPr>
          <p:blipFill>
            <a:blip/>
            <a:stretch>
              <a:fillRect/>
            </a:stretch>
          </p:blipFill>
          <p:spPr>
            <a:xfrm>
              <a:off x="3257422" y="1721491"/>
              <a:ext cx="339176" cy="487024"/>
            </a:xfrm>
            <a:prstGeom prst="rect">
              <a:avLst/>
            </a:prstGeom>
          </p:spPr>
        </p:pic>
        <p:pic>
          <p:nvPicPr>
            <p:cNvPr id="70" name="Grafika 69">
              <a:extLst>
                <a:ext uri="{FF2B5EF4-FFF2-40B4-BE49-F238E27FC236}">
                  <a16:creationId xmlns:a16="http://schemas.microsoft.com/office/drawing/2014/main" id="{1FC5B021-3A6F-4757-9EBB-5BA21564E238}"/>
                </a:ext>
              </a:extLst>
            </p:cNvPr>
            <p:cNvPicPr>
              <a:picLocks noChangeAspect="1"/>
            </p:cNvPicPr>
            <p:nvPr/>
          </p:nvPicPr>
          <p:blipFill>
            <a:blip/>
            <a:stretch>
              <a:fillRect/>
            </a:stretch>
          </p:blipFill>
          <p:spPr>
            <a:xfrm>
              <a:off x="3958370" y="1721491"/>
              <a:ext cx="339176" cy="487024"/>
            </a:xfrm>
            <a:prstGeom prst="rect">
              <a:avLst/>
            </a:prstGeom>
          </p:spPr>
        </p:pic>
        <p:pic>
          <p:nvPicPr>
            <p:cNvPr id="71" name="Grafika 70">
              <a:extLst>
                <a:ext uri="{FF2B5EF4-FFF2-40B4-BE49-F238E27FC236}">
                  <a16:creationId xmlns:a16="http://schemas.microsoft.com/office/drawing/2014/main" id="{018406AB-E65A-4F24-8AC9-08B603E95E81}"/>
                </a:ext>
              </a:extLst>
            </p:cNvPr>
            <p:cNvPicPr>
              <a:picLocks noChangeAspect="1"/>
            </p:cNvPicPr>
            <p:nvPr/>
          </p:nvPicPr>
          <p:blipFill>
            <a:blip/>
            <a:stretch>
              <a:fillRect/>
            </a:stretch>
          </p:blipFill>
          <p:spPr>
            <a:xfrm>
              <a:off x="4659317" y="1721491"/>
              <a:ext cx="339176" cy="487024"/>
            </a:xfrm>
            <a:prstGeom prst="rect">
              <a:avLst/>
            </a:prstGeom>
          </p:spPr>
        </p:pic>
        <p:pic>
          <p:nvPicPr>
            <p:cNvPr id="72" name="Grafika 71">
              <a:extLst>
                <a:ext uri="{FF2B5EF4-FFF2-40B4-BE49-F238E27FC236}">
                  <a16:creationId xmlns:a16="http://schemas.microsoft.com/office/drawing/2014/main" id="{89319578-180E-4B7F-AD9F-620B01C7F1FE}"/>
                </a:ext>
              </a:extLst>
            </p:cNvPr>
            <p:cNvPicPr>
              <a:picLocks noChangeAspect="1"/>
            </p:cNvPicPr>
            <p:nvPr/>
          </p:nvPicPr>
          <p:blipFill>
            <a:blip/>
            <a:stretch>
              <a:fillRect/>
            </a:stretch>
          </p:blipFill>
          <p:spPr>
            <a:xfrm>
              <a:off x="5360264" y="1721491"/>
              <a:ext cx="339176" cy="487024"/>
            </a:xfrm>
            <a:prstGeom prst="rect">
              <a:avLst/>
            </a:prstGeom>
          </p:spPr>
        </p:pic>
        <p:pic>
          <p:nvPicPr>
            <p:cNvPr id="73" name="Grafika 72">
              <a:extLst>
                <a:ext uri="{FF2B5EF4-FFF2-40B4-BE49-F238E27FC236}">
                  <a16:creationId xmlns:a16="http://schemas.microsoft.com/office/drawing/2014/main" id="{B7E50C97-F2C9-47CF-8E59-EBD76BC96A40}"/>
                </a:ext>
              </a:extLst>
            </p:cNvPr>
            <p:cNvPicPr>
              <a:picLocks noChangeAspect="1"/>
            </p:cNvPicPr>
            <p:nvPr/>
          </p:nvPicPr>
          <p:blipFill>
            <a:blip/>
            <a:stretch>
              <a:fillRect/>
            </a:stretch>
          </p:blipFill>
          <p:spPr>
            <a:xfrm>
              <a:off x="6061212" y="1721491"/>
              <a:ext cx="339176" cy="487024"/>
            </a:xfrm>
            <a:prstGeom prst="rect">
              <a:avLst/>
            </a:prstGeom>
          </p:spPr>
        </p:pic>
        <p:pic>
          <p:nvPicPr>
            <p:cNvPr id="74" name="Grafika 73">
              <a:extLst>
                <a:ext uri="{FF2B5EF4-FFF2-40B4-BE49-F238E27FC236}">
                  <a16:creationId xmlns:a16="http://schemas.microsoft.com/office/drawing/2014/main" id="{02DABA41-1056-43B5-A13B-F368578BDAE8}"/>
                </a:ext>
              </a:extLst>
            </p:cNvPr>
            <p:cNvPicPr>
              <a:picLocks noChangeAspect="1"/>
            </p:cNvPicPr>
            <p:nvPr/>
          </p:nvPicPr>
          <p:blipFill>
            <a:blip/>
            <a:stretch>
              <a:fillRect/>
            </a:stretch>
          </p:blipFill>
          <p:spPr>
            <a:xfrm>
              <a:off x="6762159" y="1721491"/>
              <a:ext cx="339176" cy="487024"/>
            </a:xfrm>
            <a:prstGeom prst="rect">
              <a:avLst/>
            </a:prstGeom>
          </p:spPr>
        </p:pic>
        <p:pic>
          <p:nvPicPr>
            <p:cNvPr id="75" name="Grafika 74">
              <a:extLst>
                <a:ext uri="{FF2B5EF4-FFF2-40B4-BE49-F238E27FC236}">
                  <a16:creationId xmlns:a16="http://schemas.microsoft.com/office/drawing/2014/main" id="{3B49DE89-5578-4F09-80E8-61F77385D0EF}"/>
                </a:ext>
              </a:extLst>
            </p:cNvPr>
            <p:cNvPicPr>
              <a:picLocks noChangeAspect="1"/>
            </p:cNvPicPr>
            <p:nvPr/>
          </p:nvPicPr>
          <p:blipFill>
            <a:blip/>
            <a:stretch>
              <a:fillRect/>
            </a:stretch>
          </p:blipFill>
          <p:spPr>
            <a:xfrm>
              <a:off x="7463106" y="1721491"/>
              <a:ext cx="339176" cy="487024"/>
            </a:xfrm>
            <a:prstGeom prst="rect">
              <a:avLst/>
            </a:prstGeom>
          </p:spPr>
        </p:pic>
        <p:pic>
          <p:nvPicPr>
            <p:cNvPr id="76" name="Grafika 75">
              <a:extLst>
                <a:ext uri="{FF2B5EF4-FFF2-40B4-BE49-F238E27FC236}">
                  <a16:creationId xmlns:a16="http://schemas.microsoft.com/office/drawing/2014/main" id="{A44EE70F-3E0D-49B4-8EF6-FA62A8B43EEF}"/>
                </a:ext>
              </a:extLst>
            </p:cNvPr>
            <p:cNvPicPr>
              <a:picLocks noChangeAspect="1"/>
            </p:cNvPicPr>
            <p:nvPr/>
          </p:nvPicPr>
          <p:blipFill>
            <a:blip/>
            <a:stretch>
              <a:fillRect/>
            </a:stretch>
          </p:blipFill>
          <p:spPr>
            <a:xfrm>
              <a:off x="8164050" y="1721491"/>
              <a:ext cx="339176" cy="487024"/>
            </a:xfrm>
            <a:prstGeom prst="rect">
              <a:avLst/>
            </a:prstGeom>
          </p:spPr>
        </p:pic>
      </p:grpSp>
      <p:grpSp>
        <p:nvGrpSpPr>
          <p:cNvPr id="5" name="Grupa 4">
            <a:extLst>
              <a:ext uri="{FF2B5EF4-FFF2-40B4-BE49-F238E27FC236}">
                <a16:creationId xmlns:a16="http://schemas.microsoft.com/office/drawing/2014/main" id="{C3F2ECA9-64ED-4E08-B035-1E52D5549159}"/>
              </a:ext>
            </a:extLst>
          </p:cNvPr>
          <p:cNvGrpSpPr/>
          <p:nvPr/>
        </p:nvGrpSpPr>
        <p:grpSpPr>
          <a:xfrm>
            <a:off x="728994" y="2344601"/>
            <a:ext cx="7073290" cy="692518"/>
            <a:chOff x="728994" y="2344601"/>
            <a:chExt cx="7073290" cy="692518"/>
          </a:xfrm>
        </p:grpSpPr>
        <p:sp>
          <p:nvSpPr>
            <p:cNvPr id="139" name="Pentagon 138"/>
            <p:cNvSpPr/>
            <p:nvPr/>
          </p:nvSpPr>
          <p:spPr>
            <a:xfrm>
              <a:off x="728994" y="2344601"/>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0" name="Freeform 15"/>
            <p:cNvSpPr>
              <a:spLocks noEditPoints="1"/>
            </p:cNvSpPr>
            <p:nvPr/>
          </p:nvSpPr>
          <p:spPr bwMode="auto">
            <a:xfrm>
              <a:off x="951328" y="2527668"/>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0" name="Rectangle 159"/>
            <p:cNvSpPr/>
            <p:nvPr/>
          </p:nvSpPr>
          <p:spPr>
            <a:xfrm>
              <a:off x="1811977" y="2501489"/>
              <a:ext cx="498855" cy="369331"/>
            </a:xfrm>
            <a:prstGeom prst="rect">
              <a:avLst/>
            </a:prstGeom>
          </p:spPr>
          <p:txBody>
            <a:bodyPr wrap="none">
              <a:spAutoFit/>
            </a:bodyPr>
            <a:lstStyle/>
            <a:p>
              <a:r>
                <a:rPr lang="en-US" dirty="0"/>
                <a:t>8M</a:t>
              </a:r>
            </a:p>
          </p:txBody>
        </p:sp>
        <p:pic>
          <p:nvPicPr>
            <p:cNvPr id="104" name="Grafika 103">
              <a:extLst>
                <a:ext uri="{FF2B5EF4-FFF2-40B4-BE49-F238E27FC236}">
                  <a16:creationId xmlns:a16="http://schemas.microsoft.com/office/drawing/2014/main" id="{C1C6B0CE-7D16-4DE8-A76E-4EC74E9FB56F}"/>
                </a:ext>
              </a:extLst>
            </p:cNvPr>
            <p:cNvPicPr>
              <a:picLocks noChangeAspect="1"/>
            </p:cNvPicPr>
            <p:nvPr/>
          </p:nvPicPr>
          <p:blipFill>
            <a:blip/>
            <a:stretch>
              <a:fillRect/>
            </a:stretch>
          </p:blipFill>
          <p:spPr>
            <a:xfrm>
              <a:off x="2556476" y="2460166"/>
              <a:ext cx="339176" cy="487024"/>
            </a:xfrm>
            <a:prstGeom prst="rect">
              <a:avLst/>
            </a:prstGeom>
          </p:spPr>
        </p:pic>
        <p:pic>
          <p:nvPicPr>
            <p:cNvPr id="110" name="Grafika 109">
              <a:extLst>
                <a:ext uri="{FF2B5EF4-FFF2-40B4-BE49-F238E27FC236}">
                  <a16:creationId xmlns:a16="http://schemas.microsoft.com/office/drawing/2014/main" id="{6DA64BE1-E4EB-490E-8AFF-1685AB6CA4FC}"/>
                </a:ext>
              </a:extLst>
            </p:cNvPr>
            <p:cNvPicPr>
              <a:picLocks noChangeAspect="1"/>
            </p:cNvPicPr>
            <p:nvPr/>
          </p:nvPicPr>
          <p:blipFill>
            <a:blip/>
            <a:stretch>
              <a:fillRect/>
            </a:stretch>
          </p:blipFill>
          <p:spPr>
            <a:xfrm>
              <a:off x="3257423" y="2460166"/>
              <a:ext cx="339176" cy="487024"/>
            </a:xfrm>
            <a:prstGeom prst="rect">
              <a:avLst/>
            </a:prstGeom>
          </p:spPr>
        </p:pic>
        <p:pic>
          <p:nvPicPr>
            <p:cNvPr id="111" name="Grafika 110">
              <a:extLst>
                <a:ext uri="{FF2B5EF4-FFF2-40B4-BE49-F238E27FC236}">
                  <a16:creationId xmlns:a16="http://schemas.microsoft.com/office/drawing/2014/main" id="{7C4E9B27-A549-412C-8C24-8BEE59FB19F0}"/>
                </a:ext>
              </a:extLst>
            </p:cNvPr>
            <p:cNvPicPr>
              <a:picLocks noChangeAspect="1"/>
            </p:cNvPicPr>
            <p:nvPr/>
          </p:nvPicPr>
          <p:blipFill>
            <a:blip/>
            <a:stretch>
              <a:fillRect/>
            </a:stretch>
          </p:blipFill>
          <p:spPr>
            <a:xfrm>
              <a:off x="3958371" y="2460166"/>
              <a:ext cx="339176" cy="487024"/>
            </a:xfrm>
            <a:prstGeom prst="rect">
              <a:avLst/>
            </a:prstGeom>
          </p:spPr>
        </p:pic>
        <p:pic>
          <p:nvPicPr>
            <p:cNvPr id="112" name="Grafika 111">
              <a:extLst>
                <a:ext uri="{FF2B5EF4-FFF2-40B4-BE49-F238E27FC236}">
                  <a16:creationId xmlns:a16="http://schemas.microsoft.com/office/drawing/2014/main" id="{244D775E-568C-42B6-85AD-5FC37F47F3D7}"/>
                </a:ext>
              </a:extLst>
            </p:cNvPr>
            <p:cNvPicPr>
              <a:picLocks noChangeAspect="1"/>
            </p:cNvPicPr>
            <p:nvPr/>
          </p:nvPicPr>
          <p:blipFill>
            <a:blip/>
            <a:stretch>
              <a:fillRect/>
            </a:stretch>
          </p:blipFill>
          <p:spPr>
            <a:xfrm>
              <a:off x="4659318" y="2460166"/>
              <a:ext cx="339176" cy="487024"/>
            </a:xfrm>
            <a:prstGeom prst="rect">
              <a:avLst/>
            </a:prstGeom>
          </p:spPr>
        </p:pic>
        <p:pic>
          <p:nvPicPr>
            <p:cNvPr id="113" name="Grafika 112">
              <a:extLst>
                <a:ext uri="{FF2B5EF4-FFF2-40B4-BE49-F238E27FC236}">
                  <a16:creationId xmlns:a16="http://schemas.microsoft.com/office/drawing/2014/main" id="{A758F577-9AE8-413A-A38A-12C8207C7BB9}"/>
                </a:ext>
              </a:extLst>
            </p:cNvPr>
            <p:cNvPicPr>
              <a:picLocks noChangeAspect="1"/>
            </p:cNvPicPr>
            <p:nvPr/>
          </p:nvPicPr>
          <p:blipFill>
            <a:blip/>
            <a:stretch>
              <a:fillRect/>
            </a:stretch>
          </p:blipFill>
          <p:spPr>
            <a:xfrm>
              <a:off x="5360266" y="2460166"/>
              <a:ext cx="339176" cy="487024"/>
            </a:xfrm>
            <a:prstGeom prst="rect">
              <a:avLst/>
            </a:prstGeom>
          </p:spPr>
        </p:pic>
        <p:pic>
          <p:nvPicPr>
            <p:cNvPr id="114" name="Grafika 113">
              <a:extLst>
                <a:ext uri="{FF2B5EF4-FFF2-40B4-BE49-F238E27FC236}">
                  <a16:creationId xmlns:a16="http://schemas.microsoft.com/office/drawing/2014/main" id="{39948302-3BB5-4FF5-A9C8-2F6EB38292E7}"/>
                </a:ext>
              </a:extLst>
            </p:cNvPr>
            <p:cNvPicPr>
              <a:picLocks noChangeAspect="1"/>
            </p:cNvPicPr>
            <p:nvPr/>
          </p:nvPicPr>
          <p:blipFill>
            <a:blip/>
            <a:stretch>
              <a:fillRect/>
            </a:stretch>
          </p:blipFill>
          <p:spPr>
            <a:xfrm>
              <a:off x="6061213" y="2460166"/>
              <a:ext cx="339176" cy="487024"/>
            </a:xfrm>
            <a:prstGeom prst="rect">
              <a:avLst/>
            </a:prstGeom>
          </p:spPr>
        </p:pic>
        <p:pic>
          <p:nvPicPr>
            <p:cNvPr id="115" name="Grafika 114">
              <a:extLst>
                <a:ext uri="{FF2B5EF4-FFF2-40B4-BE49-F238E27FC236}">
                  <a16:creationId xmlns:a16="http://schemas.microsoft.com/office/drawing/2014/main" id="{12FB6413-6D7F-41F4-979A-F6481E126EF4}"/>
                </a:ext>
              </a:extLst>
            </p:cNvPr>
            <p:cNvPicPr>
              <a:picLocks noChangeAspect="1"/>
            </p:cNvPicPr>
            <p:nvPr/>
          </p:nvPicPr>
          <p:blipFill>
            <a:blip/>
            <a:stretch>
              <a:fillRect/>
            </a:stretch>
          </p:blipFill>
          <p:spPr>
            <a:xfrm>
              <a:off x="6762160" y="2460166"/>
              <a:ext cx="339176" cy="487024"/>
            </a:xfrm>
            <a:prstGeom prst="rect">
              <a:avLst/>
            </a:prstGeom>
          </p:spPr>
        </p:pic>
        <p:pic>
          <p:nvPicPr>
            <p:cNvPr id="120" name="Grafika 119">
              <a:extLst>
                <a:ext uri="{FF2B5EF4-FFF2-40B4-BE49-F238E27FC236}">
                  <a16:creationId xmlns:a16="http://schemas.microsoft.com/office/drawing/2014/main" id="{E381DD97-3110-4679-96BC-D8BB2CE31602}"/>
                </a:ext>
              </a:extLst>
            </p:cNvPr>
            <p:cNvPicPr>
              <a:picLocks noChangeAspect="1"/>
            </p:cNvPicPr>
            <p:nvPr/>
          </p:nvPicPr>
          <p:blipFill>
            <a:blip/>
            <a:stretch>
              <a:fillRect/>
            </a:stretch>
          </p:blipFill>
          <p:spPr>
            <a:xfrm>
              <a:off x="7463108" y="2460166"/>
              <a:ext cx="339176" cy="487024"/>
            </a:xfrm>
            <a:prstGeom prst="rect">
              <a:avLst/>
            </a:prstGeom>
          </p:spPr>
        </p:pic>
      </p:grpSp>
      <p:grpSp>
        <p:nvGrpSpPr>
          <p:cNvPr id="6" name="Grupa 5">
            <a:extLst>
              <a:ext uri="{FF2B5EF4-FFF2-40B4-BE49-F238E27FC236}">
                <a16:creationId xmlns:a16="http://schemas.microsoft.com/office/drawing/2014/main" id="{C018174B-3A39-4EA4-B021-01383C0CF6A2}"/>
              </a:ext>
            </a:extLst>
          </p:cNvPr>
          <p:cNvGrpSpPr/>
          <p:nvPr/>
        </p:nvGrpSpPr>
        <p:grpSpPr>
          <a:xfrm>
            <a:off x="728995" y="3083275"/>
            <a:ext cx="6372342" cy="692518"/>
            <a:chOff x="728995" y="3083275"/>
            <a:chExt cx="6372342" cy="692518"/>
          </a:xfrm>
        </p:grpSpPr>
        <p:sp>
          <p:nvSpPr>
            <p:cNvPr id="141" name="Pentagon 140"/>
            <p:cNvSpPr/>
            <p:nvPr/>
          </p:nvSpPr>
          <p:spPr>
            <a:xfrm>
              <a:off x="728995" y="3083275"/>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2" name="Freeform 15"/>
            <p:cNvSpPr>
              <a:spLocks noEditPoints="1"/>
            </p:cNvSpPr>
            <p:nvPr/>
          </p:nvSpPr>
          <p:spPr bwMode="auto">
            <a:xfrm>
              <a:off x="951329" y="3266342"/>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1" name="Rectangle 160"/>
            <p:cNvSpPr/>
            <p:nvPr/>
          </p:nvSpPr>
          <p:spPr>
            <a:xfrm>
              <a:off x="1819520" y="3185559"/>
              <a:ext cx="498855" cy="369331"/>
            </a:xfrm>
            <a:prstGeom prst="rect">
              <a:avLst/>
            </a:prstGeom>
          </p:spPr>
          <p:txBody>
            <a:bodyPr wrap="none">
              <a:spAutoFit/>
            </a:bodyPr>
            <a:lstStyle/>
            <a:p>
              <a:r>
                <a:rPr lang="en-US" dirty="0"/>
                <a:t>7M</a:t>
              </a:r>
            </a:p>
          </p:txBody>
        </p:sp>
        <p:pic>
          <p:nvPicPr>
            <p:cNvPr id="123" name="Grafika 122">
              <a:extLst>
                <a:ext uri="{FF2B5EF4-FFF2-40B4-BE49-F238E27FC236}">
                  <a16:creationId xmlns:a16="http://schemas.microsoft.com/office/drawing/2014/main" id="{C3FA28B8-4216-45C2-BE70-902221020914}"/>
                </a:ext>
              </a:extLst>
            </p:cNvPr>
            <p:cNvPicPr>
              <a:picLocks noChangeAspect="1"/>
            </p:cNvPicPr>
            <p:nvPr/>
          </p:nvPicPr>
          <p:blipFill>
            <a:blip/>
            <a:stretch>
              <a:fillRect/>
            </a:stretch>
          </p:blipFill>
          <p:spPr>
            <a:xfrm>
              <a:off x="2556477" y="3198841"/>
              <a:ext cx="339176" cy="487024"/>
            </a:xfrm>
            <a:prstGeom prst="rect">
              <a:avLst/>
            </a:prstGeom>
          </p:spPr>
        </p:pic>
        <p:pic>
          <p:nvPicPr>
            <p:cNvPr id="124" name="Grafika 123">
              <a:extLst>
                <a:ext uri="{FF2B5EF4-FFF2-40B4-BE49-F238E27FC236}">
                  <a16:creationId xmlns:a16="http://schemas.microsoft.com/office/drawing/2014/main" id="{89C7DEA4-18A9-4F37-820F-5DDA88FDCB6F}"/>
                </a:ext>
              </a:extLst>
            </p:cNvPr>
            <p:cNvPicPr>
              <a:picLocks noChangeAspect="1"/>
            </p:cNvPicPr>
            <p:nvPr/>
          </p:nvPicPr>
          <p:blipFill>
            <a:blip/>
            <a:stretch>
              <a:fillRect/>
            </a:stretch>
          </p:blipFill>
          <p:spPr>
            <a:xfrm>
              <a:off x="3257425" y="3198841"/>
              <a:ext cx="339176" cy="487024"/>
            </a:xfrm>
            <a:prstGeom prst="rect">
              <a:avLst/>
            </a:prstGeom>
          </p:spPr>
        </p:pic>
        <p:pic>
          <p:nvPicPr>
            <p:cNvPr id="125" name="Grafika 124">
              <a:extLst>
                <a:ext uri="{FF2B5EF4-FFF2-40B4-BE49-F238E27FC236}">
                  <a16:creationId xmlns:a16="http://schemas.microsoft.com/office/drawing/2014/main" id="{779F4FC4-CBF3-4421-97B8-7079AF1610E0}"/>
                </a:ext>
              </a:extLst>
            </p:cNvPr>
            <p:cNvPicPr>
              <a:picLocks noChangeAspect="1"/>
            </p:cNvPicPr>
            <p:nvPr/>
          </p:nvPicPr>
          <p:blipFill>
            <a:blip/>
            <a:stretch>
              <a:fillRect/>
            </a:stretch>
          </p:blipFill>
          <p:spPr>
            <a:xfrm>
              <a:off x="3958372" y="3198841"/>
              <a:ext cx="339176" cy="487024"/>
            </a:xfrm>
            <a:prstGeom prst="rect">
              <a:avLst/>
            </a:prstGeom>
          </p:spPr>
        </p:pic>
        <p:pic>
          <p:nvPicPr>
            <p:cNvPr id="126" name="Grafika 125">
              <a:extLst>
                <a:ext uri="{FF2B5EF4-FFF2-40B4-BE49-F238E27FC236}">
                  <a16:creationId xmlns:a16="http://schemas.microsoft.com/office/drawing/2014/main" id="{C485E864-A38A-46CF-9BEF-0EBD3475C572}"/>
                </a:ext>
              </a:extLst>
            </p:cNvPr>
            <p:cNvPicPr>
              <a:picLocks noChangeAspect="1"/>
            </p:cNvPicPr>
            <p:nvPr/>
          </p:nvPicPr>
          <p:blipFill>
            <a:blip/>
            <a:stretch>
              <a:fillRect/>
            </a:stretch>
          </p:blipFill>
          <p:spPr>
            <a:xfrm>
              <a:off x="4659319" y="3198841"/>
              <a:ext cx="339176" cy="487024"/>
            </a:xfrm>
            <a:prstGeom prst="rect">
              <a:avLst/>
            </a:prstGeom>
          </p:spPr>
        </p:pic>
        <p:pic>
          <p:nvPicPr>
            <p:cNvPr id="129" name="Grafika 128">
              <a:extLst>
                <a:ext uri="{FF2B5EF4-FFF2-40B4-BE49-F238E27FC236}">
                  <a16:creationId xmlns:a16="http://schemas.microsoft.com/office/drawing/2014/main" id="{86505806-55D2-46EA-828F-F857A8F5F2D2}"/>
                </a:ext>
              </a:extLst>
            </p:cNvPr>
            <p:cNvPicPr>
              <a:picLocks noChangeAspect="1"/>
            </p:cNvPicPr>
            <p:nvPr/>
          </p:nvPicPr>
          <p:blipFill>
            <a:blip/>
            <a:stretch>
              <a:fillRect/>
            </a:stretch>
          </p:blipFill>
          <p:spPr>
            <a:xfrm>
              <a:off x="5360267" y="3198841"/>
              <a:ext cx="339176" cy="487024"/>
            </a:xfrm>
            <a:prstGeom prst="rect">
              <a:avLst/>
            </a:prstGeom>
          </p:spPr>
        </p:pic>
        <p:pic>
          <p:nvPicPr>
            <p:cNvPr id="130" name="Grafika 129">
              <a:extLst>
                <a:ext uri="{FF2B5EF4-FFF2-40B4-BE49-F238E27FC236}">
                  <a16:creationId xmlns:a16="http://schemas.microsoft.com/office/drawing/2014/main" id="{96A89C29-D621-4F4B-8A39-565C85CF7787}"/>
                </a:ext>
              </a:extLst>
            </p:cNvPr>
            <p:cNvPicPr>
              <a:picLocks noChangeAspect="1"/>
            </p:cNvPicPr>
            <p:nvPr/>
          </p:nvPicPr>
          <p:blipFill>
            <a:blip/>
            <a:stretch>
              <a:fillRect/>
            </a:stretch>
          </p:blipFill>
          <p:spPr>
            <a:xfrm>
              <a:off x="6061214" y="3198841"/>
              <a:ext cx="339176" cy="487024"/>
            </a:xfrm>
            <a:prstGeom prst="rect">
              <a:avLst/>
            </a:prstGeom>
          </p:spPr>
        </p:pic>
        <p:pic>
          <p:nvPicPr>
            <p:cNvPr id="131" name="Grafika 130">
              <a:extLst>
                <a:ext uri="{FF2B5EF4-FFF2-40B4-BE49-F238E27FC236}">
                  <a16:creationId xmlns:a16="http://schemas.microsoft.com/office/drawing/2014/main" id="{79F7E78B-6EFE-47FB-B54C-ABDB516F3B7B}"/>
                </a:ext>
              </a:extLst>
            </p:cNvPr>
            <p:cNvPicPr>
              <a:picLocks noChangeAspect="1"/>
            </p:cNvPicPr>
            <p:nvPr/>
          </p:nvPicPr>
          <p:blipFill>
            <a:blip/>
            <a:stretch>
              <a:fillRect/>
            </a:stretch>
          </p:blipFill>
          <p:spPr>
            <a:xfrm>
              <a:off x="6762161" y="3198841"/>
              <a:ext cx="339176" cy="487024"/>
            </a:xfrm>
            <a:prstGeom prst="rect">
              <a:avLst/>
            </a:prstGeom>
          </p:spPr>
        </p:pic>
      </p:grpSp>
      <p:grpSp>
        <p:nvGrpSpPr>
          <p:cNvPr id="7" name="Grupa 6">
            <a:extLst>
              <a:ext uri="{FF2B5EF4-FFF2-40B4-BE49-F238E27FC236}">
                <a16:creationId xmlns:a16="http://schemas.microsoft.com/office/drawing/2014/main" id="{800693AE-02E5-4F7D-BF93-FA0135DE3422}"/>
              </a:ext>
            </a:extLst>
          </p:cNvPr>
          <p:cNvGrpSpPr/>
          <p:nvPr/>
        </p:nvGrpSpPr>
        <p:grpSpPr>
          <a:xfrm>
            <a:off x="728994" y="3821949"/>
            <a:ext cx="4970450" cy="692518"/>
            <a:chOff x="728994" y="3821949"/>
            <a:chExt cx="4970450" cy="692518"/>
          </a:xfrm>
        </p:grpSpPr>
        <p:sp>
          <p:nvSpPr>
            <p:cNvPr id="147" name="Pentagon 146"/>
            <p:cNvSpPr/>
            <p:nvPr/>
          </p:nvSpPr>
          <p:spPr>
            <a:xfrm>
              <a:off x="728994" y="3821949"/>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8" name="Freeform 15"/>
            <p:cNvSpPr>
              <a:spLocks noEditPoints="1"/>
            </p:cNvSpPr>
            <p:nvPr/>
          </p:nvSpPr>
          <p:spPr bwMode="auto">
            <a:xfrm>
              <a:off x="951328" y="4005016"/>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2" name="Rectangle 161"/>
            <p:cNvSpPr/>
            <p:nvPr/>
          </p:nvSpPr>
          <p:spPr>
            <a:xfrm>
              <a:off x="1827060" y="3933167"/>
              <a:ext cx="498855" cy="369331"/>
            </a:xfrm>
            <a:prstGeom prst="rect">
              <a:avLst/>
            </a:prstGeom>
          </p:spPr>
          <p:txBody>
            <a:bodyPr wrap="none">
              <a:spAutoFit/>
            </a:bodyPr>
            <a:lstStyle/>
            <a:p>
              <a:r>
                <a:rPr lang="en-US" dirty="0"/>
                <a:t>5M</a:t>
              </a:r>
            </a:p>
          </p:txBody>
        </p:sp>
        <p:pic>
          <p:nvPicPr>
            <p:cNvPr id="135" name="Grafika 134">
              <a:extLst>
                <a:ext uri="{FF2B5EF4-FFF2-40B4-BE49-F238E27FC236}">
                  <a16:creationId xmlns:a16="http://schemas.microsoft.com/office/drawing/2014/main" id="{E433339D-C7B9-4FC5-B329-98BB1C0996A5}"/>
                </a:ext>
              </a:extLst>
            </p:cNvPr>
            <p:cNvPicPr>
              <a:picLocks noChangeAspect="1"/>
            </p:cNvPicPr>
            <p:nvPr/>
          </p:nvPicPr>
          <p:blipFill>
            <a:blip/>
            <a:stretch>
              <a:fillRect/>
            </a:stretch>
          </p:blipFill>
          <p:spPr>
            <a:xfrm>
              <a:off x="2556478" y="3937515"/>
              <a:ext cx="339176" cy="487024"/>
            </a:xfrm>
            <a:prstGeom prst="rect">
              <a:avLst/>
            </a:prstGeom>
          </p:spPr>
        </p:pic>
        <p:pic>
          <p:nvPicPr>
            <p:cNvPr id="136" name="Grafika 135">
              <a:extLst>
                <a:ext uri="{FF2B5EF4-FFF2-40B4-BE49-F238E27FC236}">
                  <a16:creationId xmlns:a16="http://schemas.microsoft.com/office/drawing/2014/main" id="{128D0E25-65DD-4397-A5C9-D8752872340D}"/>
                </a:ext>
              </a:extLst>
            </p:cNvPr>
            <p:cNvPicPr>
              <a:picLocks noChangeAspect="1"/>
            </p:cNvPicPr>
            <p:nvPr/>
          </p:nvPicPr>
          <p:blipFill>
            <a:blip/>
            <a:stretch>
              <a:fillRect/>
            </a:stretch>
          </p:blipFill>
          <p:spPr>
            <a:xfrm>
              <a:off x="3257426" y="3937515"/>
              <a:ext cx="339176" cy="487024"/>
            </a:xfrm>
            <a:prstGeom prst="rect">
              <a:avLst/>
            </a:prstGeom>
          </p:spPr>
        </p:pic>
        <p:pic>
          <p:nvPicPr>
            <p:cNvPr id="143" name="Grafika 142">
              <a:extLst>
                <a:ext uri="{FF2B5EF4-FFF2-40B4-BE49-F238E27FC236}">
                  <a16:creationId xmlns:a16="http://schemas.microsoft.com/office/drawing/2014/main" id="{3B337054-96E0-4DAF-95B4-62F8C528F929}"/>
                </a:ext>
              </a:extLst>
            </p:cNvPr>
            <p:cNvPicPr>
              <a:picLocks noChangeAspect="1"/>
            </p:cNvPicPr>
            <p:nvPr/>
          </p:nvPicPr>
          <p:blipFill>
            <a:blip/>
            <a:stretch>
              <a:fillRect/>
            </a:stretch>
          </p:blipFill>
          <p:spPr>
            <a:xfrm>
              <a:off x="3958373" y="3937515"/>
              <a:ext cx="339176" cy="487024"/>
            </a:xfrm>
            <a:prstGeom prst="rect">
              <a:avLst/>
            </a:prstGeom>
          </p:spPr>
        </p:pic>
        <p:pic>
          <p:nvPicPr>
            <p:cNvPr id="144" name="Grafika 143">
              <a:extLst>
                <a:ext uri="{FF2B5EF4-FFF2-40B4-BE49-F238E27FC236}">
                  <a16:creationId xmlns:a16="http://schemas.microsoft.com/office/drawing/2014/main" id="{9A0FC12F-8FE2-4F0F-BE59-8C5DDDA7AD83}"/>
                </a:ext>
              </a:extLst>
            </p:cNvPr>
            <p:cNvPicPr>
              <a:picLocks noChangeAspect="1"/>
            </p:cNvPicPr>
            <p:nvPr/>
          </p:nvPicPr>
          <p:blipFill>
            <a:blip/>
            <a:stretch>
              <a:fillRect/>
            </a:stretch>
          </p:blipFill>
          <p:spPr>
            <a:xfrm>
              <a:off x="4659321" y="3937515"/>
              <a:ext cx="339176" cy="487024"/>
            </a:xfrm>
            <a:prstGeom prst="rect">
              <a:avLst/>
            </a:prstGeom>
          </p:spPr>
        </p:pic>
        <p:pic>
          <p:nvPicPr>
            <p:cNvPr id="145" name="Grafika 144">
              <a:extLst>
                <a:ext uri="{FF2B5EF4-FFF2-40B4-BE49-F238E27FC236}">
                  <a16:creationId xmlns:a16="http://schemas.microsoft.com/office/drawing/2014/main" id="{5278DF47-DECB-48D9-A070-A20D16555C24}"/>
                </a:ext>
              </a:extLst>
            </p:cNvPr>
            <p:cNvPicPr>
              <a:picLocks noChangeAspect="1"/>
            </p:cNvPicPr>
            <p:nvPr/>
          </p:nvPicPr>
          <p:blipFill>
            <a:blip/>
            <a:stretch>
              <a:fillRect/>
            </a:stretch>
          </p:blipFill>
          <p:spPr>
            <a:xfrm>
              <a:off x="5360268" y="3937515"/>
              <a:ext cx="339176" cy="487024"/>
            </a:xfrm>
            <a:prstGeom prst="rect">
              <a:avLst/>
            </a:prstGeom>
          </p:spPr>
        </p:pic>
      </p:grpSp>
      <p:grpSp>
        <p:nvGrpSpPr>
          <p:cNvPr id="8" name="Grupa 7">
            <a:extLst>
              <a:ext uri="{FF2B5EF4-FFF2-40B4-BE49-F238E27FC236}">
                <a16:creationId xmlns:a16="http://schemas.microsoft.com/office/drawing/2014/main" id="{29D65EFA-C08F-46F2-8BDB-DAFEF9C3CE1B}"/>
              </a:ext>
            </a:extLst>
          </p:cNvPr>
          <p:cNvGrpSpPr/>
          <p:nvPr/>
        </p:nvGrpSpPr>
        <p:grpSpPr>
          <a:xfrm>
            <a:off x="728995" y="4560623"/>
            <a:ext cx="4269503" cy="692518"/>
            <a:chOff x="728995" y="4560623"/>
            <a:chExt cx="4269503" cy="692518"/>
          </a:xfrm>
        </p:grpSpPr>
        <p:sp>
          <p:nvSpPr>
            <p:cNvPr id="150" name="Pentagon 149"/>
            <p:cNvSpPr/>
            <p:nvPr/>
          </p:nvSpPr>
          <p:spPr>
            <a:xfrm>
              <a:off x="728995" y="4560623"/>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1" name="Freeform 15"/>
            <p:cNvSpPr>
              <a:spLocks noEditPoints="1"/>
            </p:cNvSpPr>
            <p:nvPr/>
          </p:nvSpPr>
          <p:spPr bwMode="auto">
            <a:xfrm>
              <a:off x="951329" y="4743690"/>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3" name="Rectangle 162"/>
            <p:cNvSpPr/>
            <p:nvPr/>
          </p:nvSpPr>
          <p:spPr>
            <a:xfrm>
              <a:off x="1834603" y="4680775"/>
              <a:ext cx="498855" cy="369331"/>
            </a:xfrm>
            <a:prstGeom prst="rect">
              <a:avLst/>
            </a:prstGeom>
          </p:spPr>
          <p:txBody>
            <a:bodyPr wrap="none">
              <a:spAutoFit/>
            </a:bodyPr>
            <a:lstStyle/>
            <a:p>
              <a:r>
                <a:rPr lang="en-US" dirty="0"/>
                <a:t>4M</a:t>
              </a:r>
            </a:p>
          </p:txBody>
        </p:sp>
        <p:pic>
          <p:nvPicPr>
            <p:cNvPr id="171" name="Grafika 170">
              <a:extLst>
                <a:ext uri="{FF2B5EF4-FFF2-40B4-BE49-F238E27FC236}">
                  <a16:creationId xmlns:a16="http://schemas.microsoft.com/office/drawing/2014/main" id="{9CA0AF66-455E-4B5B-80F2-4EAC704E8354}"/>
                </a:ext>
              </a:extLst>
            </p:cNvPr>
            <p:cNvPicPr>
              <a:picLocks noChangeAspect="1"/>
            </p:cNvPicPr>
            <p:nvPr/>
          </p:nvPicPr>
          <p:blipFill>
            <a:blip/>
            <a:stretch>
              <a:fillRect/>
            </a:stretch>
          </p:blipFill>
          <p:spPr>
            <a:xfrm>
              <a:off x="2556480" y="4676190"/>
              <a:ext cx="339176" cy="487024"/>
            </a:xfrm>
            <a:prstGeom prst="rect">
              <a:avLst/>
            </a:prstGeom>
          </p:spPr>
        </p:pic>
        <p:pic>
          <p:nvPicPr>
            <p:cNvPr id="172" name="Grafika 171">
              <a:extLst>
                <a:ext uri="{FF2B5EF4-FFF2-40B4-BE49-F238E27FC236}">
                  <a16:creationId xmlns:a16="http://schemas.microsoft.com/office/drawing/2014/main" id="{71745643-09EA-4934-9678-4ABC5ED1568E}"/>
                </a:ext>
              </a:extLst>
            </p:cNvPr>
            <p:cNvPicPr>
              <a:picLocks noChangeAspect="1"/>
            </p:cNvPicPr>
            <p:nvPr/>
          </p:nvPicPr>
          <p:blipFill>
            <a:blip/>
            <a:stretch>
              <a:fillRect/>
            </a:stretch>
          </p:blipFill>
          <p:spPr>
            <a:xfrm>
              <a:off x="3257427" y="4676190"/>
              <a:ext cx="339176" cy="487024"/>
            </a:xfrm>
            <a:prstGeom prst="rect">
              <a:avLst/>
            </a:prstGeom>
          </p:spPr>
        </p:pic>
        <p:pic>
          <p:nvPicPr>
            <p:cNvPr id="173" name="Grafika 172">
              <a:extLst>
                <a:ext uri="{FF2B5EF4-FFF2-40B4-BE49-F238E27FC236}">
                  <a16:creationId xmlns:a16="http://schemas.microsoft.com/office/drawing/2014/main" id="{EF383145-6637-4F9E-86CE-5CF7C1118DA1}"/>
                </a:ext>
              </a:extLst>
            </p:cNvPr>
            <p:cNvPicPr>
              <a:picLocks noChangeAspect="1"/>
            </p:cNvPicPr>
            <p:nvPr/>
          </p:nvPicPr>
          <p:blipFill>
            <a:blip/>
            <a:stretch>
              <a:fillRect/>
            </a:stretch>
          </p:blipFill>
          <p:spPr>
            <a:xfrm>
              <a:off x="3958374" y="4676190"/>
              <a:ext cx="339176" cy="487024"/>
            </a:xfrm>
            <a:prstGeom prst="rect">
              <a:avLst/>
            </a:prstGeom>
          </p:spPr>
        </p:pic>
        <p:pic>
          <p:nvPicPr>
            <p:cNvPr id="174" name="Grafika 173">
              <a:extLst>
                <a:ext uri="{FF2B5EF4-FFF2-40B4-BE49-F238E27FC236}">
                  <a16:creationId xmlns:a16="http://schemas.microsoft.com/office/drawing/2014/main" id="{A1CA37C1-6A15-4E04-8025-B6AE11077EF4}"/>
                </a:ext>
              </a:extLst>
            </p:cNvPr>
            <p:cNvPicPr>
              <a:picLocks noChangeAspect="1"/>
            </p:cNvPicPr>
            <p:nvPr/>
          </p:nvPicPr>
          <p:blipFill>
            <a:blip/>
            <a:stretch>
              <a:fillRect/>
            </a:stretch>
          </p:blipFill>
          <p:spPr>
            <a:xfrm>
              <a:off x="4659322" y="4676190"/>
              <a:ext cx="339176" cy="487024"/>
            </a:xfrm>
            <a:prstGeom prst="rect">
              <a:avLst/>
            </a:prstGeom>
          </p:spPr>
        </p:pic>
      </p:grpSp>
      <p:grpSp>
        <p:nvGrpSpPr>
          <p:cNvPr id="9" name="Grupa 8">
            <a:extLst>
              <a:ext uri="{FF2B5EF4-FFF2-40B4-BE49-F238E27FC236}">
                <a16:creationId xmlns:a16="http://schemas.microsoft.com/office/drawing/2014/main" id="{BA6090DE-829B-451B-B996-C633068F25E6}"/>
              </a:ext>
            </a:extLst>
          </p:cNvPr>
          <p:cNvGrpSpPr/>
          <p:nvPr/>
        </p:nvGrpSpPr>
        <p:grpSpPr>
          <a:xfrm>
            <a:off x="728995" y="5299297"/>
            <a:ext cx="2867609" cy="692518"/>
            <a:chOff x="728995" y="5299297"/>
            <a:chExt cx="2867609" cy="692518"/>
          </a:xfrm>
        </p:grpSpPr>
        <p:sp>
          <p:nvSpPr>
            <p:cNvPr id="153" name="Pentagon 152"/>
            <p:cNvSpPr/>
            <p:nvPr/>
          </p:nvSpPr>
          <p:spPr>
            <a:xfrm>
              <a:off x="728995" y="5299297"/>
              <a:ext cx="1067094" cy="692518"/>
            </a:xfrm>
            <a:prstGeom prst="homePlate">
              <a:avLst>
                <a:gd name="adj" fmla="val 3285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4" name="Freeform 15"/>
            <p:cNvSpPr>
              <a:spLocks noEditPoints="1"/>
            </p:cNvSpPr>
            <p:nvPr/>
          </p:nvSpPr>
          <p:spPr bwMode="auto">
            <a:xfrm>
              <a:off x="951329" y="5482363"/>
              <a:ext cx="551066" cy="352020"/>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4" name="Rectangle 163"/>
            <p:cNvSpPr/>
            <p:nvPr/>
          </p:nvSpPr>
          <p:spPr>
            <a:xfrm>
              <a:off x="1842144" y="5428383"/>
              <a:ext cx="498855" cy="369331"/>
            </a:xfrm>
            <a:prstGeom prst="rect">
              <a:avLst/>
            </a:prstGeom>
          </p:spPr>
          <p:txBody>
            <a:bodyPr wrap="none">
              <a:spAutoFit/>
            </a:bodyPr>
            <a:lstStyle/>
            <a:p>
              <a:r>
                <a:rPr lang="en-US" dirty="0"/>
                <a:t>2M</a:t>
              </a:r>
            </a:p>
          </p:txBody>
        </p:sp>
        <p:pic>
          <p:nvPicPr>
            <p:cNvPr id="181" name="Grafika 180">
              <a:extLst>
                <a:ext uri="{FF2B5EF4-FFF2-40B4-BE49-F238E27FC236}">
                  <a16:creationId xmlns:a16="http://schemas.microsoft.com/office/drawing/2014/main" id="{CB623425-9022-4C1D-A8A7-552F28EE5B83}"/>
                </a:ext>
              </a:extLst>
            </p:cNvPr>
            <p:cNvPicPr>
              <a:picLocks noChangeAspect="1"/>
            </p:cNvPicPr>
            <p:nvPr/>
          </p:nvPicPr>
          <p:blipFill>
            <a:blip/>
            <a:stretch>
              <a:fillRect/>
            </a:stretch>
          </p:blipFill>
          <p:spPr>
            <a:xfrm>
              <a:off x="2556481" y="5414865"/>
              <a:ext cx="339176" cy="487024"/>
            </a:xfrm>
            <a:prstGeom prst="rect">
              <a:avLst/>
            </a:prstGeom>
          </p:spPr>
        </p:pic>
        <p:pic>
          <p:nvPicPr>
            <p:cNvPr id="182" name="Grafika 181">
              <a:extLst>
                <a:ext uri="{FF2B5EF4-FFF2-40B4-BE49-F238E27FC236}">
                  <a16:creationId xmlns:a16="http://schemas.microsoft.com/office/drawing/2014/main" id="{DC17A499-EE2F-441C-847D-F9DA5B89B31F}"/>
                </a:ext>
              </a:extLst>
            </p:cNvPr>
            <p:cNvPicPr>
              <a:picLocks noChangeAspect="1"/>
            </p:cNvPicPr>
            <p:nvPr/>
          </p:nvPicPr>
          <p:blipFill>
            <a:blip/>
            <a:stretch>
              <a:fillRect/>
            </a:stretch>
          </p:blipFill>
          <p:spPr>
            <a:xfrm>
              <a:off x="3257428" y="5414865"/>
              <a:ext cx="339176" cy="487024"/>
            </a:xfrm>
            <a:prstGeom prst="rect">
              <a:avLst/>
            </a:prstGeom>
          </p:spPr>
        </p:pic>
      </p:grpSp>
    </p:spTree>
    <p:extLst>
      <p:ext uri="{BB962C8B-B14F-4D97-AF65-F5344CB8AC3E}">
        <p14:creationId xmlns:p14="http://schemas.microsoft.com/office/powerpoint/2010/main" val="331906998"/>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Data &amp; Concepts Graphics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Table Graphics</a:t>
            </a:r>
          </a:p>
        </p:txBody>
      </p:sp>
    </p:spTree>
    <p:extLst>
      <p:ext uri="{BB962C8B-B14F-4D97-AF65-F5344CB8AC3E}">
        <p14:creationId xmlns:p14="http://schemas.microsoft.com/office/powerpoint/2010/main" val="90144729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a:bodyPr>
          <a:lstStyle/>
          <a:p>
            <a:r>
              <a:rPr lang="en-US" dirty="0"/>
              <a:t>Colorful Simple 2 x 2 Matrix</a:t>
            </a:r>
          </a:p>
        </p:txBody>
      </p:sp>
      <p:sp>
        <p:nvSpPr>
          <p:cNvPr id="10" name="pole tekstowe 9"/>
          <p:cNvSpPr txBox="1"/>
          <p:nvPr/>
        </p:nvSpPr>
        <p:spPr>
          <a:xfrm>
            <a:off x="4151784" y="5939988"/>
            <a:ext cx="4320480" cy="369332"/>
          </a:xfrm>
          <a:prstGeom prst="rect">
            <a:avLst/>
          </a:prstGeom>
          <a:noFill/>
        </p:spPr>
        <p:txBody>
          <a:bodyPr wrap="square" rtlCol="0">
            <a:spAutoFit/>
          </a:bodyPr>
          <a:lstStyle/>
          <a:p>
            <a:pPr algn="ctr"/>
            <a:r>
              <a:rPr lang="en-US" b="1" dirty="0"/>
              <a:t>Dimension B</a:t>
            </a:r>
          </a:p>
        </p:txBody>
      </p:sp>
      <p:sp>
        <p:nvSpPr>
          <p:cNvPr id="49" name="pole tekstowe 48"/>
          <p:cNvSpPr txBox="1"/>
          <p:nvPr/>
        </p:nvSpPr>
        <p:spPr>
          <a:xfrm rot="16200000">
            <a:off x="1293407" y="3028310"/>
            <a:ext cx="4320480" cy="369332"/>
          </a:xfrm>
          <a:prstGeom prst="rect">
            <a:avLst/>
          </a:prstGeom>
          <a:noFill/>
        </p:spPr>
        <p:txBody>
          <a:bodyPr wrap="square" rtlCol="0">
            <a:spAutoFit/>
          </a:bodyPr>
          <a:lstStyle/>
          <a:p>
            <a:pPr algn="ctr"/>
            <a:r>
              <a:rPr lang="en-US" b="1" dirty="0"/>
              <a:t>Dimension A</a:t>
            </a:r>
          </a:p>
        </p:txBody>
      </p:sp>
      <p:grpSp>
        <p:nvGrpSpPr>
          <p:cNvPr id="3" name="Grupa 2"/>
          <p:cNvGrpSpPr/>
          <p:nvPr/>
        </p:nvGrpSpPr>
        <p:grpSpPr>
          <a:xfrm>
            <a:off x="3660980" y="1124744"/>
            <a:ext cx="4815476" cy="4816088"/>
            <a:chOff x="2136980" y="1124744"/>
            <a:chExt cx="4815476" cy="4816088"/>
          </a:xfrm>
        </p:grpSpPr>
        <p:sp>
          <p:nvSpPr>
            <p:cNvPr id="9" name="Prostokąt 8"/>
            <p:cNvSpPr/>
            <p:nvPr/>
          </p:nvSpPr>
          <p:spPr>
            <a:xfrm>
              <a:off x="2631976" y="1124744"/>
              <a:ext cx="2088232" cy="20882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2" name="Prostokąt 41"/>
            <p:cNvSpPr/>
            <p:nvPr/>
          </p:nvSpPr>
          <p:spPr>
            <a:xfrm>
              <a:off x="4864224" y="1124744"/>
              <a:ext cx="2088232" cy="20882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3" name="Prostokąt 42"/>
            <p:cNvSpPr/>
            <p:nvPr/>
          </p:nvSpPr>
          <p:spPr>
            <a:xfrm>
              <a:off x="2631976" y="3356992"/>
              <a:ext cx="2088232" cy="20882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sp>
          <p:nvSpPr>
            <p:cNvPr id="44" name="Prostokąt 43"/>
            <p:cNvSpPr/>
            <p:nvPr/>
          </p:nvSpPr>
          <p:spPr>
            <a:xfrm>
              <a:off x="4864224" y="3356992"/>
              <a:ext cx="2088232" cy="20882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144000" rtlCol="0" anchor="b"/>
            <a:lstStyle/>
            <a:p>
              <a:pPr algn="ctr"/>
              <a:r>
                <a:rPr lang="en-US" sz="2000" dirty="0">
                  <a:solidFill>
                    <a:schemeClr val="bg1"/>
                  </a:solidFill>
                </a:rPr>
                <a:t>Matrix cell description</a:t>
              </a:r>
            </a:p>
          </p:txBody>
        </p:sp>
        <p:grpSp>
          <p:nvGrpSpPr>
            <p:cNvPr id="14" name="Grupa 13"/>
            <p:cNvGrpSpPr/>
            <p:nvPr/>
          </p:nvGrpSpPr>
          <p:grpSpPr>
            <a:xfrm>
              <a:off x="2136980" y="1124744"/>
              <a:ext cx="369332" cy="2088232"/>
              <a:chOff x="2136980" y="1124744"/>
              <a:chExt cx="369332" cy="2088232"/>
            </a:xfrm>
          </p:grpSpPr>
          <p:sp>
            <p:nvSpPr>
              <p:cNvPr id="50" name="Prostokąt 49"/>
              <p:cNvSpPr/>
              <p:nvPr/>
            </p:nvSpPr>
            <p:spPr>
              <a:xfrm>
                <a:off x="2159646" y="1124744"/>
                <a:ext cx="324000"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pole tekstowe 55"/>
              <p:cNvSpPr txBox="1"/>
              <p:nvPr/>
            </p:nvSpPr>
            <p:spPr>
              <a:xfrm rot="16200000">
                <a:off x="1642574" y="1984195"/>
                <a:ext cx="1358144" cy="369332"/>
              </a:xfrm>
              <a:prstGeom prst="rect">
                <a:avLst/>
              </a:prstGeom>
              <a:noFill/>
            </p:spPr>
            <p:txBody>
              <a:bodyPr wrap="square" rtlCol="0">
                <a:spAutoFit/>
              </a:bodyPr>
              <a:lstStyle/>
              <a:p>
                <a:pPr algn="ctr"/>
                <a:r>
                  <a:rPr lang="en-US" dirty="0"/>
                  <a:t>High</a:t>
                </a:r>
              </a:p>
            </p:txBody>
          </p:sp>
        </p:grpSp>
        <p:grpSp>
          <p:nvGrpSpPr>
            <p:cNvPr id="21" name="Grupa 20"/>
            <p:cNvGrpSpPr/>
            <p:nvPr/>
          </p:nvGrpSpPr>
          <p:grpSpPr>
            <a:xfrm>
              <a:off x="4864224" y="5571500"/>
              <a:ext cx="2088232" cy="369332"/>
              <a:chOff x="4868417" y="5518492"/>
              <a:chExt cx="2088232" cy="369332"/>
            </a:xfrm>
          </p:grpSpPr>
          <p:sp>
            <p:nvSpPr>
              <p:cNvPr id="55" name="Prostokąt 54"/>
              <p:cNvSpPr/>
              <p:nvPr/>
            </p:nvSpPr>
            <p:spPr>
              <a:xfrm rot="16200000">
                <a:off x="5750532" y="4659042"/>
                <a:ext cx="324001"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8" name="pole tekstowe 57"/>
              <p:cNvSpPr txBox="1"/>
              <p:nvPr/>
            </p:nvSpPr>
            <p:spPr>
              <a:xfrm>
                <a:off x="5165643" y="5518492"/>
                <a:ext cx="1493778" cy="369332"/>
              </a:xfrm>
              <a:prstGeom prst="rect">
                <a:avLst/>
              </a:prstGeom>
              <a:noFill/>
            </p:spPr>
            <p:txBody>
              <a:bodyPr wrap="square" rtlCol="0">
                <a:spAutoFit/>
              </a:bodyPr>
              <a:lstStyle/>
              <a:p>
                <a:pPr algn="ctr"/>
                <a:r>
                  <a:rPr lang="en-US" dirty="0"/>
                  <a:t>Low</a:t>
                </a:r>
              </a:p>
            </p:txBody>
          </p:sp>
        </p:grpSp>
        <p:grpSp>
          <p:nvGrpSpPr>
            <p:cNvPr id="22" name="Grupa 21"/>
            <p:cNvGrpSpPr/>
            <p:nvPr/>
          </p:nvGrpSpPr>
          <p:grpSpPr>
            <a:xfrm>
              <a:off x="2631976" y="5569364"/>
              <a:ext cx="2088232" cy="369332"/>
              <a:chOff x="2636169" y="5516356"/>
              <a:chExt cx="2088232" cy="369332"/>
            </a:xfrm>
          </p:grpSpPr>
          <p:sp>
            <p:nvSpPr>
              <p:cNvPr id="54" name="Prostokąt 53"/>
              <p:cNvSpPr/>
              <p:nvPr/>
            </p:nvSpPr>
            <p:spPr>
              <a:xfrm rot="16200000">
                <a:off x="3518284" y="4646984"/>
                <a:ext cx="324001"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9" name="pole tekstowe 58"/>
              <p:cNvSpPr txBox="1"/>
              <p:nvPr/>
            </p:nvSpPr>
            <p:spPr>
              <a:xfrm>
                <a:off x="2790191" y="5516356"/>
                <a:ext cx="1780187" cy="369332"/>
              </a:xfrm>
              <a:prstGeom prst="rect">
                <a:avLst/>
              </a:prstGeom>
              <a:noFill/>
            </p:spPr>
            <p:txBody>
              <a:bodyPr wrap="square" rtlCol="0">
                <a:spAutoFit/>
              </a:bodyPr>
              <a:lstStyle/>
              <a:p>
                <a:pPr algn="ctr"/>
                <a:r>
                  <a:rPr lang="en-US" dirty="0"/>
                  <a:t>High</a:t>
                </a:r>
              </a:p>
            </p:txBody>
          </p:sp>
        </p:grpSp>
        <p:grpSp>
          <p:nvGrpSpPr>
            <p:cNvPr id="18" name="Grupa 17"/>
            <p:cNvGrpSpPr/>
            <p:nvPr/>
          </p:nvGrpSpPr>
          <p:grpSpPr>
            <a:xfrm>
              <a:off x="2136981" y="3356992"/>
              <a:ext cx="369332" cy="2088232"/>
              <a:chOff x="2136981" y="3356992"/>
              <a:chExt cx="369332" cy="2088232"/>
            </a:xfrm>
          </p:grpSpPr>
          <p:sp>
            <p:nvSpPr>
              <p:cNvPr id="51" name="Prostokąt 50"/>
              <p:cNvSpPr/>
              <p:nvPr/>
            </p:nvSpPr>
            <p:spPr>
              <a:xfrm>
                <a:off x="2159646" y="3356992"/>
                <a:ext cx="324000" cy="20882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0" name="pole tekstowe 59"/>
              <p:cNvSpPr txBox="1"/>
              <p:nvPr/>
            </p:nvSpPr>
            <p:spPr>
              <a:xfrm rot="16200000">
                <a:off x="1714582" y="4216442"/>
                <a:ext cx="1214129" cy="369332"/>
              </a:xfrm>
              <a:prstGeom prst="rect">
                <a:avLst/>
              </a:prstGeom>
              <a:noFill/>
            </p:spPr>
            <p:txBody>
              <a:bodyPr wrap="square" rtlCol="0">
                <a:spAutoFit/>
              </a:bodyPr>
              <a:lstStyle/>
              <a:p>
                <a:pPr algn="ctr"/>
                <a:r>
                  <a:rPr lang="en-US" dirty="0"/>
                  <a:t>Low</a:t>
                </a:r>
              </a:p>
            </p:txBody>
          </p:sp>
        </p:grpSp>
      </p:grpSp>
      <p:sp>
        <p:nvSpPr>
          <p:cNvPr id="23" name="Freeform 6">
            <a:extLst>
              <a:ext uri="{FF2B5EF4-FFF2-40B4-BE49-F238E27FC236}">
                <a16:creationId xmlns:a16="http://schemas.microsoft.com/office/drawing/2014/main" id="{725AF3A9-3EB6-4D94-A903-79DBF049679D}"/>
              </a:ext>
            </a:extLst>
          </p:cNvPr>
          <p:cNvSpPr>
            <a:spLocks noChangeAspect="1"/>
          </p:cNvSpPr>
          <p:nvPr/>
        </p:nvSpPr>
        <p:spPr bwMode="auto">
          <a:xfrm>
            <a:off x="4878501" y="1617006"/>
            <a:ext cx="687870" cy="580576"/>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12">
            <a:extLst>
              <a:ext uri="{FF2B5EF4-FFF2-40B4-BE49-F238E27FC236}">
                <a16:creationId xmlns:a16="http://schemas.microsoft.com/office/drawing/2014/main" id="{2AA8F33E-F123-49BF-873D-5BAB2836BC6F}"/>
              </a:ext>
            </a:extLst>
          </p:cNvPr>
          <p:cNvSpPr>
            <a:spLocks noChangeAspect="1" noEditPoints="1"/>
          </p:cNvSpPr>
          <p:nvPr/>
        </p:nvSpPr>
        <p:spPr bwMode="auto">
          <a:xfrm>
            <a:off x="7073728" y="1570618"/>
            <a:ext cx="779686" cy="639182"/>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8">
            <a:extLst>
              <a:ext uri="{FF2B5EF4-FFF2-40B4-BE49-F238E27FC236}">
                <a16:creationId xmlns:a16="http://schemas.microsoft.com/office/drawing/2014/main" id="{FACD3BE7-8AEE-4C88-82E5-8DDB51717AD8}"/>
              </a:ext>
            </a:extLst>
          </p:cNvPr>
          <p:cNvSpPr>
            <a:spLocks noChangeAspect="1" noEditPoints="1"/>
          </p:cNvSpPr>
          <p:nvPr/>
        </p:nvSpPr>
        <p:spPr bwMode="auto">
          <a:xfrm>
            <a:off x="5005745" y="3781001"/>
            <a:ext cx="433382" cy="66567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30">
            <a:extLst>
              <a:ext uri="{FF2B5EF4-FFF2-40B4-BE49-F238E27FC236}">
                <a16:creationId xmlns:a16="http://schemas.microsoft.com/office/drawing/2014/main" id="{398A9D62-C191-4E8B-865A-31D08E70B418}"/>
              </a:ext>
            </a:extLst>
          </p:cNvPr>
          <p:cNvSpPr>
            <a:spLocks noChangeAspect="1" noEditPoints="1"/>
          </p:cNvSpPr>
          <p:nvPr/>
        </p:nvSpPr>
        <p:spPr bwMode="auto">
          <a:xfrm>
            <a:off x="7101760" y="3811562"/>
            <a:ext cx="664606" cy="584134"/>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91566114"/>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4871E48C-D524-41DB-8F6D-9128337C0FB8}"/>
              </a:ext>
            </a:extLst>
          </p:cNvPr>
          <p:cNvGraphicFramePr>
            <a:graphicFrameLocks noGrp="1"/>
          </p:cNvGraphicFramePr>
          <p:nvPr/>
        </p:nvGraphicFramePr>
        <p:xfrm>
          <a:off x="641863" y="2500609"/>
          <a:ext cx="10911012" cy="3672404"/>
        </p:xfrm>
        <a:graphic>
          <a:graphicData uri="http://schemas.openxmlformats.org/drawingml/2006/table">
            <a:tbl>
              <a:tblPr firstRow="1" bandRow="1">
                <a:tableStyleId>{5940675A-B579-460E-94D1-54222C63F5DA}</a:tableStyleId>
              </a:tblPr>
              <a:tblGrid>
                <a:gridCol w="2645825">
                  <a:extLst>
                    <a:ext uri="{9D8B030D-6E8A-4147-A177-3AD203B41FA5}">
                      <a16:colId xmlns:a16="http://schemas.microsoft.com/office/drawing/2014/main" val="51408664"/>
                    </a:ext>
                  </a:extLst>
                </a:gridCol>
                <a:gridCol w="1440160">
                  <a:extLst>
                    <a:ext uri="{9D8B030D-6E8A-4147-A177-3AD203B41FA5}">
                      <a16:colId xmlns:a16="http://schemas.microsoft.com/office/drawing/2014/main" val="4162369745"/>
                    </a:ext>
                  </a:extLst>
                </a:gridCol>
                <a:gridCol w="2736304">
                  <a:extLst>
                    <a:ext uri="{9D8B030D-6E8A-4147-A177-3AD203B41FA5}">
                      <a16:colId xmlns:a16="http://schemas.microsoft.com/office/drawing/2014/main" val="4030952785"/>
                    </a:ext>
                  </a:extLst>
                </a:gridCol>
                <a:gridCol w="1296144">
                  <a:extLst>
                    <a:ext uri="{9D8B030D-6E8A-4147-A177-3AD203B41FA5}">
                      <a16:colId xmlns:a16="http://schemas.microsoft.com/office/drawing/2014/main" val="2243513714"/>
                    </a:ext>
                  </a:extLst>
                </a:gridCol>
                <a:gridCol w="1296144">
                  <a:extLst>
                    <a:ext uri="{9D8B030D-6E8A-4147-A177-3AD203B41FA5}">
                      <a16:colId xmlns:a16="http://schemas.microsoft.com/office/drawing/2014/main" val="1127929446"/>
                    </a:ext>
                  </a:extLst>
                </a:gridCol>
                <a:gridCol w="1496435">
                  <a:extLst>
                    <a:ext uri="{9D8B030D-6E8A-4147-A177-3AD203B41FA5}">
                      <a16:colId xmlns:a16="http://schemas.microsoft.com/office/drawing/2014/main" val="3403100781"/>
                    </a:ext>
                  </a:extLst>
                </a:gridCol>
              </a:tblGrid>
              <a:tr h="736344">
                <a:tc>
                  <a:txBody>
                    <a:bodyPr/>
                    <a:lstStyle/>
                    <a:p>
                      <a:pPr algn="ctr"/>
                      <a:r>
                        <a:rPr lang="en-US" sz="2000" b="0" dirty="0">
                          <a:solidFill>
                            <a:schemeClr val="bg1"/>
                          </a:solidFill>
                        </a:rPr>
                        <a:t>Activity</a:t>
                      </a:r>
                    </a:p>
                  </a:txBody>
                  <a:tcPr anchor="ctr">
                    <a:lnL w="12700" cmpd="sng">
                      <a:noFill/>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a:r>
                        <a:rPr lang="en-US" sz="2000" b="0" dirty="0">
                          <a:solidFill>
                            <a:schemeClr val="bg1"/>
                          </a:solidFill>
                        </a:rPr>
                        <a:t>Value</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algn="ctr"/>
                      <a:r>
                        <a:rPr lang="en-US" sz="2000" b="0" dirty="0">
                          <a:solidFill>
                            <a:schemeClr val="bg1"/>
                          </a:solidFill>
                        </a:rPr>
                        <a:t>Activity</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6"/>
                    </a:solidFill>
                  </a:tcPr>
                </a:tc>
                <a:tc>
                  <a:txBody>
                    <a:bodyPr/>
                    <a:lstStyle/>
                    <a:p>
                      <a:pPr algn="ctr"/>
                      <a:r>
                        <a:rPr lang="en-US" sz="2000" b="0" dirty="0">
                          <a:solidFill>
                            <a:schemeClr val="bg1"/>
                          </a:solidFill>
                        </a:rPr>
                        <a:t>Value</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6">
                        <a:lumMod val="75000"/>
                      </a:schemeClr>
                    </a:solidFill>
                  </a:tcPr>
                </a:tc>
                <a:tc>
                  <a:txBody>
                    <a:bodyPr/>
                    <a:lstStyle/>
                    <a:p>
                      <a:pPr algn="ctr"/>
                      <a:r>
                        <a:rPr lang="en-US" sz="2000" b="0" dirty="0">
                          <a:solidFill>
                            <a:schemeClr val="bg1"/>
                          </a:solidFill>
                        </a:rPr>
                        <a:t>Value</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6">
                        <a:lumMod val="75000"/>
                      </a:schemeClr>
                    </a:solidFill>
                  </a:tcPr>
                </a:tc>
                <a:tc>
                  <a:txBody>
                    <a:bodyPr/>
                    <a:lstStyle/>
                    <a:p>
                      <a:pPr algn="ctr"/>
                      <a:r>
                        <a:rPr lang="en-US" sz="2000" b="0" dirty="0">
                          <a:solidFill>
                            <a:schemeClr val="bg1"/>
                          </a:solidFill>
                        </a:rPr>
                        <a:t>Total</a:t>
                      </a:r>
                    </a:p>
                  </a:txBody>
                  <a:tcPr anchor="ctr">
                    <a:lnL w="28575"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000035262"/>
                  </a:ext>
                </a:extLst>
              </a:tr>
              <a:tr h="128060">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200" b="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52524713"/>
                  </a:ext>
                </a:extLst>
              </a:tr>
              <a:tr h="468000">
                <a:tc>
                  <a:txBody>
                    <a:bodyPr/>
                    <a:lstStyle/>
                    <a:p>
                      <a:pPr algn="l"/>
                      <a:r>
                        <a:rPr lang="en-US" dirty="0">
                          <a:solidFill>
                            <a:schemeClr val="tx1"/>
                          </a:solidFill>
                        </a:rPr>
                        <a:t>Category 1</a:t>
                      </a:r>
                    </a:p>
                  </a:txBody>
                  <a:tcPr anchor="ctr">
                    <a:lnL w="12700" cmpd="sng">
                      <a:noFill/>
                    </a:lnL>
                    <a:lnR w="28575" cap="flat" cmpd="sng" algn="ctr">
                      <a:solidFill>
                        <a:schemeClr val="bg1"/>
                      </a:solid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360728850"/>
                  </a:ext>
                </a:extLst>
              </a:tr>
              <a:tr h="468000">
                <a:tc>
                  <a:txBody>
                    <a:bodyPr/>
                    <a:lstStyle/>
                    <a:p>
                      <a:pPr algn="l"/>
                      <a:r>
                        <a:rPr lang="en-US" dirty="0">
                          <a:solidFill>
                            <a:schemeClr val="tx1"/>
                          </a:solidFill>
                        </a:rPr>
                        <a:t>Category 2</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519227574"/>
                  </a:ext>
                </a:extLst>
              </a:tr>
              <a:tr h="468000">
                <a:tc>
                  <a:txBody>
                    <a:bodyPr/>
                    <a:lstStyle/>
                    <a:p>
                      <a:pPr algn="l"/>
                      <a:r>
                        <a:rPr lang="en-US" dirty="0">
                          <a:solidFill>
                            <a:schemeClr val="tx1"/>
                          </a:solidFill>
                        </a:rPr>
                        <a:t>Category 3</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559553705"/>
                  </a:ext>
                </a:extLst>
              </a:tr>
              <a:tr h="468000">
                <a:tc>
                  <a:txBody>
                    <a:bodyPr/>
                    <a:lstStyle/>
                    <a:p>
                      <a:pPr algn="l"/>
                      <a:r>
                        <a:rPr lang="en-US" dirty="0">
                          <a:solidFill>
                            <a:schemeClr val="tx1"/>
                          </a:solidFill>
                        </a:rPr>
                        <a:t>Category 4</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74814797"/>
                  </a:ext>
                </a:extLst>
              </a:tr>
              <a:tr h="46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Category 5</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223652722"/>
                  </a:ext>
                </a:extLst>
              </a:tr>
              <a:tr h="46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Category 6</a:t>
                      </a:r>
                    </a:p>
                  </a:txBody>
                  <a:tcPr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5715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571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rPr>
                        <a:t>Add description</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57150" cap="flat" cmpd="sng" algn="ctr">
                      <a:solidFill>
                        <a:schemeClr val="accent6"/>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5715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5715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dirty="0">
                          <a:solidFill>
                            <a:schemeClr val="tx1"/>
                          </a:solidFill>
                        </a:rPr>
                        <a:t>XXXX</a:t>
                      </a:r>
                    </a:p>
                  </a:txBody>
                  <a:tcPr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571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262405213"/>
                  </a:ext>
                </a:extLst>
              </a:tr>
            </a:tbl>
          </a:graphicData>
        </a:graphic>
      </p:graphicFrame>
      <p:sp>
        <p:nvSpPr>
          <p:cNvPr id="2" name="Title 1">
            <a:extLst>
              <a:ext uri="{FF2B5EF4-FFF2-40B4-BE49-F238E27FC236}">
                <a16:creationId xmlns:a16="http://schemas.microsoft.com/office/drawing/2014/main" id="{FAB457B9-E401-404A-B5AD-1963F25B08A9}"/>
              </a:ext>
            </a:extLst>
          </p:cNvPr>
          <p:cNvSpPr>
            <a:spLocks noGrp="1"/>
          </p:cNvSpPr>
          <p:nvPr>
            <p:ph type="title"/>
          </p:nvPr>
        </p:nvSpPr>
        <p:spPr/>
        <p:txBody>
          <a:bodyPr>
            <a:normAutofit fontScale="90000"/>
          </a:bodyPr>
          <a:lstStyle/>
          <a:p>
            <a:r>
              <a:rPr lang="en-US" dirty="0"/>
              <a:t>Table Chart Template for Activity-Based Costing Content </a:t>
            </a:r>
          </a:p>
        </p:txBody>
      </p:sp>
      <p:grpSp>
        <p:nvGrpSpPr>
          <p:cNvPr id="28" name="Group 27">
            <a:extLst>
              <a:ext uri="{FF2B5EF4-FFF2-40B4-BE49-F238E27FC236}">
                <a16:creationId xmlns:a16="http://schemas.microsoft.com/office/drawing/2014/main" id="{B262D050-6529-4162-9206-03FABCEB4074}"/>
              </a:ext>
            </a:extLst>
          </p:cNvPr>
          <p:cNvGrpSpPr/>
          <p:nvPr/>
        </p:nvGrpSpPr>
        <p:grpSpPr>
          <a:xfrm>
            <a:off x="1423988" y="1196752"/>
            <a:ext cx="1084748" cy="1084748"/>
            <a:chOff x="1010752" y="1125538"/>
            <a:chExt cx="1084748" cy="1084748"/>
          </a:xfrm>
        </p:grpSpPr>
        <p:sp>
          <p:nvSpPr>
            <p:cNvPr id="4" name="Teardrop 3">
              <a:extLst>
                <a:ext uri="{FF2B5EF4-FFF2-40B4-BE49-F238E27FC236}">
                  <a16:creationId xmlns:a16="http://schemas.microsoft.com/office/drawing/2014/main" id="{CD5224E5-2EBA-404C-96C7-CF9A0ABACAC7}"/>
                </a:ext>
              </a:extLst>
            </p:cNvPr>
            <p:cNvSpPr/>
            <p:nvPr/>
          </p:nvSpPr>
          <p:spPr>
            <a:xfrm rot="8100000">
              <a:off x="1010752" y="1125538"/>
              <a:ext cx="1084748" cy="108474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a:extLst>
                <a:ext uri="{FF2B5EF4-FFF2-40B4-BE49-F238E27FC236}">
                  <a16:creationId xmlns:a16="http://schemas.microsoft.com/office/drawing/2014/main" id="{E6175D95-390E-4BEC-BAB1-0F06A50405C9}"/>
                </a:ext>
              </a:extLst>
            </p:cNvPr>
            <p:cNvSpPr/>
            <p:nvPr/>
          </p:nvSpPr>
          <p:spPr>
            <a:xfrm>
              <a:off x="1089877" y="1204663"/>
              <a:ext cx="926499" cy="92649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 name="Group 25">
            <a:extLst>
              <a:ext uri="{FF2B5EF4-FFF2-40B4-BE49-F238E27FC236}">
                <a16:creationId xmlns:a16="http://schemas.microsoft.com/office/drawing/2014/main" id="{4F2E511C-3EE7-4DBD-8D69-C3C3FC5CE7D5}"/>
              </a:ext>
            </a:extLst>
          </p:cNvPr>
          <p:cNvGrpSpPr/>
          <p:nvPr/>
        </p:nvGrpSpPr>
        <p:grpSpPr>
          <a:xfrm>
            <a:off x="5553626" y="1196752"/>
            <a:ext cx="1084748" cy="1084748"/>
            <a:chOff x="4657058" y="1125538"/>
            <a:chExt cx="1084748" cy="1084748"/>
          </a:xfrm>
        </p:grpSpPr>
        <p:sp>
          <p:nvSpPr>
            <p:cNvPr id="10" name="Teardrop 9">
              <a:extLst>
                <a:ext uri="{FF2B5EF4-FFF2-40B4-BE49-F238E27FC236}">
                  <a16:creationId xmlns:a16="http://schemas.microsoft.com/office/drawing/2014/main" id="{84311C55-9712-4BBC-A0A7-A6A83592711E}"/>
                </a:ext>
              </a:extLst>
            </p:cNvPr>
            <p:cNvSpPr/>
            <p:nvPr/>
          </p:nvSpPr>
          <p:spPr>
            <a:xfrm rot="8100000">
              <a:off x="4657058" y="1125538"/>
              <a:ext cx="1084748" cy="108474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8">
              <a:extLst>
                <a:ext uri="{FF2B5EF4-FFF2-40B4-BE49-F238E27FC236}">
                  <a16:creationId xmlns:a16="http://schemas.microsoft.com/office/drawing/2014/main" id="{09AD6DF9-80D7-4F04-ADF1-024E65D2D292}"/>
                </a:ext>
              </a:extLst>
            </p:cNvPr>
            <p:cNvSpPr/>
            <p:nvPr/>
          </p:nvSpPr>
          <p:spPr>
            <a:xfrm>
              <a:off x="4736183" y="1204663"/>
              <a:ext cx="926499" cy="92649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F9F38D40-8BAA-4974-ADA6-92704A804D74}"/>
              </a:ext>
            </a:extLst>
          </p:cNvPr>
          <p:cNvGrpSpPr/>
          <p:nvPr/>
        </p:nvGrpSpPr>
        <p:grpSpPr>
          <a:xfrm>
            <a:off x="10263956" y="1196752"/>
            <a:ext cx="1084748" cy="1084748"/>
            <a:chOff x="10073408" y="1125538"/>
            <a:chExt cx="1084748" cy="1084748"/>
          </a:xfrm>
        </p:grpSpPr>
        <p:sp>
          <p:nvSpPr>
            <p:cNvPr id="14" name="Teardrop 13">
              <a:extLst>
                <a:ext uri="{FF2B5EF4-FFF2-40B4-BE49-F238E27FC236}">
                  <a16:creationId xmlns:a16="http://schemas.microsoft.com/office/drawing/2014/main" id="{EE33A2F4-C2F6-4F99-9A0A-611FB1BC1C93}"/>
                </a:ext>
              </a:extLst>
            </p:cNvPr>
            <p:cNvSpPr/>
            <p:nvPr/>
          </p:nvSpPr>
          <p:spPr>
            <a:xfrm rot="8100000">
              <a:off x="10073408" y="1125538"/>
              <a:ext cx="1084748" cy="108474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7A8A5D2E-14DD-4E91-8D0D-91BE6DC92EBE}"/>
                </a:ext>
              </a:extLst>
            </p:cNvPr>
            <p:cNvSpPr/>
            <p:nvPr/>
          </p:nvSpPr>
          <p:spPr>
            <a:xfrm>
              <a:off x="10152533" y="1204663"/>
              <a:ext cx="926499" cy="92649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6">
            <a:extLst>
              <a:ext uri="{FF2B5EF4-FFF2-40B4-BE49-F238E27FC236}">
                <a16:creationId xmlns:a16="http://schemas.microsoft.com/office/drawing/2014/main" id="{13F314E4-D6E2-4916-B54E-B043FC9C9803}"/>
              </a:ext>
            </a:extLst>
          </p:cNvPr>
          <p:cNvSpPr>
            <a:spLocks noChangeAspect="1" noEditPoints="1"/>
          </p:cNvSpPr>
          <p:nvPr/>
        </p:nvSpPr>
        <p:spPr bwMode="auto">
          <a:xfrm>
            <a:off x="1668325" y="1555867"/>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8">
            <a:extLst>
              <a:ext uri="{FF2B5EF4-FFF2-40B4-BE49-F238E27FC236}">
                <a16:creationId xmlns:a16="http://schemas.microsoft.com/office/drawing/2014/main" id="{4B9AD6A0-1176-487A-A4AA-8D7817CE25A3}"/>
              </a:ext>
            </a:extLst>
          </p:cNvPr>
          <p:cNvSpPr>
            <a:spLocks noChangeAspect="1" noEditPoints="1"/>
          </p:cNvSpPr>
          <p:nvPr/>
        </p:nvSpPr>
        <p:spPr bwMode="auto">
          <a:xfrm>
            <a:off x="5981039" y="1473213"/>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5">
            <a:extLst>
              <a:ext uri="{FF2B5EF4-FFF2-40B4-BE49-F238E27FC236}">
                <a16:creationId xmlns:a16="http://schemas.microsoft.com/office/drawing/2014/main" id="{F21E427F-1F4F-4299-AAF9-FB60B6A312E8}"/>
              </a:ext>
            </a:extLst>
          </p:cNvPr>
          <p:cNvSpPr>
            <a:spLocks noChangeAspect="1" noEditPoints="1"/>
          </p:cNvSpPr>
          <p:nvPr/>
        </p:nvSpPr>
        <p:spPr bwMode="auto">
          <a:xfrm>
            <a:off x="10500719" y="1541080"/>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17107301"/>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DB7CE0D-3BBE-4839-B634-F10947731CCC}"/>
              </a:ext>
            </a:extLst>
          </p:cNvPr>
          <p:cNvGrpSpPr/>
          <p:nvPr/>
        </p:nvGrpSpPr>
        <p:grpSpPr>
          <a:xfrm>
            <a:off x="2998855" y="1147808"/>
            <a:ext cx="8352415" cy="5172899"/>
            <a:chOff x="2998855" y="972000"/>
            <a:chExt cx="8352415" cy="5348708"/>
          </a:xfrm>
        </p:grpSpPr>
        <p:grpSp>
          <p:nvGrpSpPr>
            <p:cNvPr id="14" name="Group 13">
              <a:extLst>
                <a:ext uri="{FF2B5EF4-FFF2-40B4-BE49-F238E27FC236}">
                  <a16:creationId xmlns:a16="http://schemas.microsoft.com/office/drawing/2014/main" id="{BCAD24C7-3BAE-4120-98E7-9B9EBE728F69}"/>
                </a:ext>
              </a:extLst>
            </p:cNvPr>
            <p:cNvGrpSpPr/>
            <p:nvPr/>
          </p:nvGrpSpPr>
          <p:grpSpPr>
            <a:xfrm>
              <a:off x="9263166" y="972000"/>
              <a:ext cx="2088104" cy="5348708"/>
              <a:chOff x="9264148" y="972000"/>
              <a:chExt cx="2088104" cy="5348708"/>
            </a:xfrm>
          </p:grpSpPr>
          <p:sp>
            <p:nvSpPr>
              <p:cNvPr id="122" name="Rectangle 121">
                <a:extLst>
                  <a:ext uri="{FF2B5EF4-FFF2-40B4-BE49-F238E27FC236}">
                    <a16:creationId xmlns:a16="http://schemas.microsoft.com/office/drawing/2014/main" id="{05FB4F94-314A-43D1-8249-EEFF9CE2123F}"/>
                  </a:ext>
                </a:extLst>
              </p:cNvPr>
              <p:cNvSpPr/>
              <p:nvPr/>
            </p:nvSpPr>
            <p:spPr>
              <a:xfrm>
                <a:off x="9264148" y="972000"/>
                <a:ext cx="2088104" cy="53487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7C958165-FD96-4C5F-B3CC-7043FFF78318}"/>
                  </a:ext>
                </a:extLst>
              </p:cNvPr>
              <p:cNvSpPr txBox="1"/>
              <p:nvPr/>
            </p:nvSpPr>
            <p:spPr>
              <a:xfrm>
                <a:off x="9374191" y="972063"/>
                <a:ext cx="1868018" cy="390994"/>
              </a:xfrm>
              <a:prstGeom prst="rect">
                <a:avLst/>
              </a:prstGeom>
              <a:noFill/>
            </p:spPr>
            <p:txBody>
              <a:bodyPr wrap="none" rtlCol="0" anchor="ctr">
                <a:noAutofit/>
              </a:bodyPr>
              <a:lstStyle/>
              <a:p>
                <a:pPr algn="ctr"/>
                <a:r>
                  <a:rPr lang="en-US" sz="2000" dirty="0">
                    <a:solidFill>
                      <a:schemeClr val="bg1">
                        <a:lumMod val="50000"/>
                      </a:schemeClr>
                    </a:solidFill>
                  </a:rPr>
                  <a:t>QX 20XX</a:t>
                </a:r>
              </a:p>
            </p:txBody>
          </p:sp>
        </p:grpSp>
        <p:grpSp>
          <p:nvGrpSpPr>
            <p:cNvPr id="13" name="Group 12">
              <a:extLst>
                <a:ext uri="{FF2B5EF4-FFF2-40B4-BE49-F238E27FC236}">
                  <a16:creationId xmlns:a16="http://schemas.microsoft.com/office/drawing/2014/main" id="{A38CF353-0623-4144-AEFC-D5680F759649}"/>
                </a:ext>
              </a:extLst>
            </p:cNvPr>
            <p:cNvGrpSpPr/>
            <p:nvPr/>
          </p:nvGrpSpPr>
          <p:grpSpPr>
            <a:xfrm>
              <a:off x="7175063" y="972000"/>
              <a:ext cx="2088104" cy="5348708"/>
              <a:chOff x="7174586" y="972000"/>
              <a:chExt cx="2088104" cy="5348708"/>
            </a:xfrm>
          </p:grpSpPr>
          <p:sp>
            <p:nvSpPr>
              <p:cNvPr id="120" name="Rectangle 119">
                <a:extLst>
                  <a:ext uri="{FF2B5EF4-FFF2-40B4-BE49-F238E27FC236}">
                    <a16:creationId xmlns:a16="http://schemas.microsoft.com/office/drawing/2014/main" id="{096CBE07-4ED4-4003-ACE5-597FC46900A5}"/>
                  </a:ext>
                </a:extLst>
              </p:cNvPr>
              <p:cNvSpPr/>
              <p:nvPr/>
            </p:nvSpPr>
            <p:spPr>
              <a:xfrm>
                <a:off x="7174586" y="972000"/>
                <a:ext cx="2088104" cy="53487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8F8FC13-2244-437F-9955-72925302886C}"/>
                  </a:ext>
                </a:extLst>
              </p:cNvPr>
              <p:cNvSpPr txBox="1"/>
              <p:nvPr/>
            </p:nvSpPr>
            <p:spPr>
              <a:xfrm>
                <a:off x="7284629" y="972063"/>
                <a:ext cx="1868018" cy="390994"/>
              </a:xfrm>
              <a:prstGeom prst="rect">
                <a:avLst/>
              </a:prstGeom>
              <a:noFill/>
            </p:spPr>
            <p:txBody>
              <a:bodyPr wrap="none" rtlCol="0" anchor="ctr">
                <a:noAutofit/>
              </a:bodyPr>
              <a:lstStyle/>
              <a:p>
                <a:pPr algn="ctr"/>
                <a:r>
                  <a:rPr lang="en-US" sz="2000" dirty="0">
                    <a:solidFill>
                      <a:schemeClr val="bg1">
                        <a:lumMod val="50000"/>
                      </a:schemeClr>
                    </a:solidFill>
                  </a:rPr>
                  <a:t>QX 20XX</a:t>
                </a:r>
              </a:p>
            </p:txBody>
          </p:sp>
        </p:grpSp>
        <p:grpSp>
          <p:nvGrpSpPr>
            <p:cNvPr id="12" name="Group 11">
              <a:extLst>
                <a:ext uri="{FF2B5EF4-FFF2-40B4-BE49-F238E27FC236}">
                  <a16:creationId xmlns:a16="http://schemas.microsoft.com/office/drawing/2014/main" id="{06C4EDC0-D4EE-4242-A999-082F8DAD7C55}"/>
                </a:ext>
              </a:extLst>
            </p:cNvPr>
            <p:cNvGrpSpPr/>
            <p:nvPr/>
          </p:nvGrpSpPr>
          <p:grpSpPr>
            <a:xfrm>
              <a:off x="5086959" y="972000"/>
              <a:ext cx="2088104" cy="5348708"/>
              <a:chOff x="5086098" y="972000"/>
              <a:chExt cx="2088104" cy="5348708"/>
            </a:xfrm>
          </p:grpSpPr>
          <p:sp>
            <p:nvSpPr>
              <p:cNvPr id="118" name="Rectangle 117">
                <a:extLst>
                  <a:ext uri="{FF2B5EF4-FFF2-40B4-BE49-F238E27FC236}">
                    <a16:creationId xmlns:a16="http://schemas.microsoft.com/office/drawing/2014/main" id="{5EFA2E2F-89AE-4C90-A39B-714DD0A58D4C}"/>
                  </a:ext>
                </a:extLst>
              </p:cNvPr>
              <p:cNvSpPr/>
              <p:nvPr/>
            </p:nvSpPr>
            <p:spPr>
              <a:xfrm>
                <a:off x="5086098" y="972000"/>
                <a:ext cx="2088104" cy="53487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TextBox 118">
                <a:extLst>
                  <a:ext uri="{FF2B5EF4-FFF2-40B4-BE49-F238E27FC236}">
                    <a16:creationId xmlns:a16="http://schemas.microsoft.com/office/drawing/2014/main" id="{FD079BEC-B757-455D-804F-98E51F1DBD0D}"/>
                  </a:ext>
                </a:extLst>
              </p:cNvPr>
              <p:cNvSpPr txBox="1"/>
              <p:nvPr/>
            </p:nvSpPr>
            <p:spPr>
              <a:xfrm>
                <a:off x="5196141" y="972063"/>
                <a:ext cx="1868018" cy="390994"/>
              </a:xfrm>
              <a:prstGeom prst="rect">
                <a:avLst/>
              </a:prstGeom>
              <a:noFill/>
            </p:spPr>
            <p:txBody>
              <a:bodyPr wrap="none" rtlCol="0" anchor="ctr">
                <a:noAutofit/>
              </a:bodyPr>
              <a:lstStyle/>
              <a:p>
                <a:pPr algn="ctr"/>
                <a:r>
                  <a:rPr lang="en-US" sz="2000" dirty="0">
                    <a:solidFill>
                      <a:schemeClr val="bg1">
                        <a:lumMod val="50000"/>
                      </a:schemeClr>
                    </a:solidFill>
                  </a:rPr>
                  <a:t>QX 20XX</a:t>
                </a:r>
              </a:p>
            </p:txBody>
          </p:sp>
        </p:grpSp>
        <p:grpSp>
          <p:nvGrpSpPr>
            <p:cNvPr id="11" name="Group 10">
              <a:extLst>
                <a:ext uri="{FF2B5EF4-FFF2-40B4-BE49-F238E27FC236}">
                  <a16:creationId xmlns:a16="http://schemas.microsoft.com/office/drawing/2014/main" id="{90AE8BD0-37BE-49F8-94A7-2934D11EA5D6}"/>
                </a:ext>
              </a:extLst>
            </p:cNvPr>
            <p:cNvGrpSpPr/>
            <p:nvPr/>
          </p:nvGrpSpPr>
          <p:grpSpPr>
            <a:xfrm>
              <a:off x="2998855" y="972000"/>
              <a:ext cx="2088104" cy="5348708"/>
              <a:chOff x="2998855" y="972000"/>
              <a:chExt cx="2088104" cy="5348708"/>
            </a:xfrm>
          </p:grpSpPr>
          <p:sp>
            <p:nvSpPr>
              <p:cNvPr id="116" name="Rectangle 115">
                <a:extLst>
                  <a:ext uri="{FF2B5EF4-FFF2-40B4-BE49-F238E27FC236}">
                    <a16:creationId xmlns:a16="http://schemas.microsoft.com/office/drawing/2014/main" id="{53E7CD6A-EB71-49FE-8383-F28D916A181D}"/>
                  </a:ext>
                </a:extLst>
              </p:cNvPr>
              <p:cNvSpPr/>
              <p:nvPr/>
            </p:nvSpPr>
            <p:spPr>
              <a:xfrm>
                <a:off x="2998855" y="972000"/>
                <a:ext cx="2088104" cy="534870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Box 116">
                <a:extLst>
                  <a:ext uri="{FF2B5EF4-FFF2-40B4-BE49-F238E27FC236}">
                    <a16:creationId xmlns:a16="http://schemas.microsoft.com/office/drawing/2014/main" id="{F729C1B1-7ACF-4A5E-8B60-CA542B562EB1}"/>
                  </a:ext>
                </a:extLst>
              </p:cNvPr>
              <p:cNvSpPr txBox="1"/>
              <p:nvPr/>
            </p:nvSpPr>
            <p:spPr>
              <a:xfrm>
                <a:off x="3108898" y="972063"/>
                <a:ext cx="1868018" cy="390994"/>
              </a:xfrm>
              <a:prstGeom prst="rect">
                <a:avLst/>
              </a:prstGeom>
              <a:noFill/>
            </p:spPr>
            <p:txBody>
              <a:bodyPr wrap="none" rtlCol="0" anchor="ctr">
                <a:noAutofit/>
              </a:bodyPr>
              <a:lstStyle/>
              <a:p>
                <a:pPr algn="ctr"/>
                <a:r>
                  <a:rPr lang="en-US" sz="2000" dirty="0">
                    <a:solidFill>
                      <a:schemeClr val="bg1">
                        <a:lumMod val="50000"/>
                      </a:schemeClr>
                    </a:solidFill>
                  </a:rPr>
                  <a:t>QX 20XX</a:t>
                </a:r>
              </a:p>
            </p:txBody>
          </p:sp>
        </p:grpSp>
      </p:grpSp>
      <p:grpSp>
        <p:nvGrpSpPr>
          <p:cNvPr id="19" name="Group 18">
            <a:extLst>
              <a:ext uri="{FF2B5EF4-FFF2-40B4-BE49-F238E27FC236}">
                <a16:creationId xmlns:a16="http://schemas.microsoft.com/office/drawing/2014/main" id="{9763BAF0-3D06-4995-A693-144850D8EBB2}"/>
              </a:ext>
            </a:extLst>
          </p:cNvPr>
          <p:cNvGrpSpPr/>
          <p:nvPr/>
        </p:nvGrpSpPr>
        <p:grpSpPr>
          <a:xfrm>
            <a:off x="841095" y="3208125"/>
            <a:ext cx="10511489" cy="1472628"/>
            <a:chOff x="841095" y="3125855"/>
            <a:chExt cx="10511489" cy="1554898"/>
          </a:xfrm>
        </p:grpSpPr>
        <p:grpSp>
          <p:nvGrpSpPr>
            <p:cNvPr id="17" name="Group 16">
              <a:extLst>
                <a:ext uri="{FF2B5EF4-FFF2-40B4-BE49-F238E27FC236}">
                  <a16:creationId xmlns:a16="http://schemas.microsoft.com/office/drawing/2014/main" id="{9F336412-874C-44C8-8829-2BCF9E8EB421}"/>
                </a:ext>
              </a:extLst>
            </p:cNvPr>
            <p:cNvGrpSpPr/>
            <p:nvPr/>
          </p:nvGrpSpPr>
          <p:grpSpPr>
            <a:xfrm>
              <a:off x="2998855" y="3507119"/>
              <a:ext cx="8353729" cy="792370"/>
              <a:chOff x="2998855" y="3507119"/>
              <a:chExt cx="8353729" cy="792370"/>
            </a:xfrm>
          </p:grpSpPr>
          <p:cxnSp>
            <p:nvCxnSpPr>
              <p:cNvPr id="143" name="Straight Connector 142">
                <a:extLst>
                  <a:ext uri="{FF2B5EF4-FFF2-40B4-BE49-F238E27FC236}">
                    <a16:creationId xmlns:a16="http://schemas.microsoft.com/office/drawing/2014/main" id="{97AFB96C-C385-4473-9641-D38FD1412D62}"/>
                  </a:ext>
                </a:extLst>
              </p:cNvPr>
              <p:cNvCxnSpPr>
                <a:cxnSpLocks/>
              </p:cNvCxnSpPr>
              <p:nvPr/>
            </p:nvCxnSpPr>
            <p:spPr>
              <a:xfrm>
                <a:off x="2998855" y="3507119"/>
                <a:ext cx="8353729"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6D633A99-3A1B-4888-B263-4E2E1B5F9D2D}"/>
                  </a:ext>
                </a:extLst>
              </p:cNvPr>
              <p:cNvCxnSpPr>
                <a:cxnSpLocks/>
              </p:cNvCxnSpPr>
              <p:nvPr/>
            </p:nvCxnSpPr>
            <p:spPr>
              <a:xfrm>
                <a:off x="2998855" y="4299489"/>
                <a:ext cx="8353729"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CDB395F2-22CB-4686-918A-E7C31C109014}"/>
                </a:ext>
              </a:extLst>
            </p:cNvPr>
            <p:cNvGrpSpPr/>
            <p:nvPr/>
          </p:nvGrpSpPr>
          <p:grpSpPr>
            <a:xfrm>
              <a:off x="841095" y="3125855"/>
              <a:ext cx="2157760" cy="1554898"/>
              <a:chOff x="841095" y="3125855"/>
              <a:chExt cx="2157760" cy="1554898"/>
            </a:xfrm>
          </p:grpSpPr>
          <p:sp>
            <p:nvSpPr>
              <p:cNvPr id="27" name="Rectangle 26">
                <a:extLst>
                  <a:ext uri="{FF2B5EF4-FFF2-40B4-BE49-F238E27FC236}">
                    <a16:creationId xmlns:a16="http://schemas.microsoft.com/office/drawing/2014/main" id="{69C875F7-2B4D-4B7E-B964-AE0F54CD9E52}"/>
                  </a:ext>
                </a:extLst>
              </p:cNvPr>
              <p:cNvSpPr/>
              <p:nvPr/>
            </p:nvSpPr>
            <p:spPr>
              <a:xfrm>
                <a:off x="841095" y="3125858"/>
                <a:ext cx="2157760" cy="1554894"/>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0CC85D45-6B53-436E-AEC2-13D97998F92D}"/>
                  </a:ext>
                </a:extLst>
              </p:cNvPr>
              <p:cNvSpPr/>
              <p:nvPr/>
            </p:nvSpPr>
            <p:spPr>
              <a:xfrm>
                <a:off x="1392820" y="3125855"/>
                <a:ext cx="1606035" cy="762529"/>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29" name="Rectangle 28">
                <a:extLst>
                  <a:ext uri="{FF2B5EF4-FFF2-40B4-BE49-F238E27FC236}">
                    <a16:creationId xmlns:a16="http://schemas.microsoft.com/office/drawing/2014/main" id="{400120EE-DF86-4594-8E85-D2DE7EEFB7BE}"/>
                  </a:ext>
                </a:extLst>
              </p:cNvPr>
              <p:cNvSpPr/>
              <p:nvPr/>
            </p:nvSpPr>
            <p:spPr>
              <a:xfrm>
                <a:off x="1392820" y="3918226"/>
                <a:ext cx="1606035" cy="76252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31" name="Rectangle 30">
                <a:extLst>
                  <a:ext uri="{FF2B5EF4-FFF2-40B4-BE49-F238E27FC236}">
                    <a16:creationId xmlns:a16="http://schemas.microsoft.com/office/drawing/2014/main" id="{A0296FE5-E577-4939-879A-8900A0B246DB}"/>
                  </a:ext>
                </a:extLst>
              </p:cNvPr>
              <p:cNvSpPr/>
              <p:nvPr/>
            </p:nvSpPr>
            <p:spPr>
              <a:xfrm rot="16200000">
                <a:off x="339951" y="3627001"/>
                <a:ext cx="1554897" cy="5526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Title Here</a:t>
                </a:r>
              </a:p>
            </p:txBody>
          </p:sp>
        </p:grpSp>
      </p:grpSp>
      <p:grpSp>
        <p:nvGrpSpPr>
          <p:cNvPr id="22" name="Group 21">
            <a:extLst>
              <a:ext uri="{FF2B5EF4-FFF2-40B4-BE49-F238E27FC236}">
                <a16:creationId xmlns:a16="http://schemas.microsoft.com/office/drawing/2014/main" id="{8C5977B9-450D-4CDA-A058-C66BB89B0765}"/>
              </a:ext>
            </a:extLst>
          </p:cNvPr>
          <p:cNvGrpSpPr/>
          <p:nvPr/>
        </p:nvGrpSpPr>
        <p:grpSpPr>
          <a:xfrm>
            <a:off x="841626" y="1568170"/>
            <a:ext cx="10510958" cy="1472628"/>
            <a:chOff x="841626" y="1485900"/>
            <a:chExt cx="10510958" cy="1554898"/>
          </a:xfrm>
        </p:grpSpPr>
        <p:grpSp>
          <p:nvGrpSpPr>
            <p:cNvPr id="21" name="Group 20">
              <a:extLst>
                <a:ext uri="{FF2B5EF4-FFF2-40B4-BE49-F238E27FC236}">
                  <a16:creationId xmlns:a16="http://schemas.microsoft.com/office/drawing/2014/main" id="{6B192E19-8497-46E0-89E7-D40341B3F3D9}"/>
                </a:ext>
              </a:extLst>
            </p:cNvPr>
            <p:cNvGrpSpPr/>
            <p:nvPr/>
          </p:nvGrpSpPr>
          <p:grpSpPr>
            <a:xfrm>
              <a:off x="2998855" y="1735102"/>
              <a:ext cx="8353729" cy="1056494"/>
              <a:chOff x="2998855" y="1735102"/>
              <a:chExt cx="8353729" cy="1056494"/>
            </a:xfrm>
          </p:grpSpPr>
          <p:cxnSp>
            <p:nvCxnSpPr>
              <p:cNvPr id="154" name="Straight Connector 153">
                <a:extLst>
                  <a:ext uri="{FF2B5EF4-FFF2-40B4-BE49-F238E27FC236}">
                    <a16:creationId xmlns:a16="http://schemas.microsoft.com/office/drawing/2014/main" id="{50F94162-7589-4AE5-A8DF-2FCB269BF4CF}"/>
                  </a:ext>
                </a:extLst>
              </p:cNvPr>
              <p:cNvCxnSpPr>
                <a:cxnSpLocks/>
              </p:cNvCxnSpPr>
              <p:nvPr/>
            </p:nvCxnSpPr>
            <p:spPr>
              <a:xfrm>
                <a:off x="2998855" y="1735102"/>
                <a:ext cx="8353729"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2A6BF310-0273-4AFE-A405-4395269080ED}"/>
                  </a:ext>
                </a:extLst>
              </p:cNvPr>
              <p:cNvCxnSpPr>
                <a:cxnSpLocks/>
              </p:cNvCxnSpPr>
              <p:nvPr/>
            </p:nvCxnSpPr>
            <p:spPr>
              <a:xfrm>
                <a:off x="2998855" y="2263349"/>
                <a:ext cx="8353729"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108407B2-6BB3-4A82-A2E4-29CAB03BE8E7}"/>
                  </a:ext>
                </a:extLst>
              </p:cNvPr>
              <p:cNvCxnSpPr>
                <a:cxnSpLocks/>
              </p:cNvCxnSpPr>
              <p:nvPr/>
            </p:nvCxnSpPr>
            <p:spPr>
              <a:xfrm>
                <a:off x="2998855" y="2791596"/>
                <a:ext cx="8353729"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DE59C82A-F469-4883-ABE0-444095986CAB}"/>
                </a:ext>
              </a:extLst>
            </p:cNvPr>
            <p:cNvGrpSpPr/>
            <p:nvPr/>
          </p:nvGrpSpPr>
          <p:grpSpPr>
            <a:xfrm>
              <a:off x="841626" y="1485900"/>
              <a:ext cx="2157229" cy="1554898"/>
              <a:chOff x="841626" y="1485900"/>
              <a:chExt cx="2157229" cy="1554898"/>
            </a:xfrm>
          </p:grpSpPr>
          <p:sp>
            <p:nvSpPr>
              <p:cNvPr id="149" name="Rectangle 148">
                <a:extLst>
                  <a:ext uri="{FF2B5EF4-FFF2-40B4-BE49-F238E27FC236}">
                    <a16:creationId xmlns:a16="http://schemas.microsoft.com/office/drawing/2014/main" id="{822A5EB1-A629-4CD0-AC25-BE5B65BEE2E3}"/>
                  </a:ext>
                </a:extLst>
              </p:cNvPr>
              <p:cNvSpPr/>
              <p:nvPr/>
            </p:nvSpPr>
            <p:spPr>
              <a:xfrm>
                <a:off x="841626" y="1485902"/>
                <a:ext cx="2157229" cy="155489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Rectangle 149">
                <a:extLst>
                  <a:ext uri="{FF2B5EF4-FFF2-40B4-BE49-F238E27FC236}">
                    <a16:creationId xmlns:a16="http://schemas.microsoft.com/office/drawing/2014/main" id="{7F58A032-1C72-43D2-AE5A-3C08E11329D1}"/>
                  </a:ext>
                </a:extLst>
              </p:cNvPr>
              <p:cNvSpPr/>
              <p:nvPr/>
            </p:nvSpPr>
            <p:spPr>
              <a:xfrm>
                <a:off x="1394986" y="1485900"/>
                <a:ext cx="1603868" cy="49840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151" name="Rectangle 150">
                <a:extLst>
                  <a:ext uri="{FF2B5EF4-FFF2-40B4-BE49-F238E27FC236}">
                    <a16:creationId xmlns:a16="http://schemas.microsoft.com/office/drawing/2014/main" id="{C745087B-001F-4085-8BC6-72A838ED217B}"/>
                  </a:ext>
                </a:extLst>
              </p:cNvPr>
              <p:cNvSpPr/>
              <p:nvPr/>
            </p:nvSpPr>
            <p:spPr>
              <a:xfrm>
                <a:off x="1394986" y="2014147"/>
                <a:ext cx="1603868" cy="49840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152" name="Rectangle 151">
                <a:extLst>
                  <a:ext uri="{FF2B5EF4-FFF2-40B4-BE49-F238E27FC236}">
                    <a16:creationId xmlns:a16="http://schemas.microsoft.com/office/drawing/2014/main" id="{E1490937-B158-40F7-9C41-12DAB7BCC7F9}"/>
                  </a:ext>
                </a:extLst>
              </p:cNvPr>
              <p:cNvSpPr/>
              <p:nvPr/>
            </p:nvSpPr>
            <p:spPr>
              <a:xfrm>
                <a:off x="1394986" y="2542394"/>
                <a:ext cx="1603868" cy="49840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153" name="Rectangle 152">
                <a:extLst>
                  <a:ext uri="{FF2B5EF4-FFF2-40B4-BE49-F238E27FC236}">
                    <a16:creationId xmlns:a16="http://schemas.microsoft.com/office/drawing/2014/main" id="{90E345E3-0D2A-4EB4-B509-AC5EA574EC61}"/>
                  </a:ext>
                </a:extLst>
              </p:cNvPr>
              <p:cNvSpPr/>
              <p:nvPr/>
            </p:nvSpPr>
            <p:spPr>
              <a:xfrm rot="16200000">
                <a:off x="340108" y="1987418"/>
                <a:ext cx="1554898" cy="5518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Title Here</a:t>
                </a:r>
              </a:p>
            </p:txBody>
          </p:sp>
        </p:grpSp>
      </p:grpSp>
      <p:sp>
        <p:nvSpPr>
          <p:cNvPr id="2" name="Title 1">
            <a:extLst>
              <a:ext uri="{FF2B5EF4-FFF2-40B4-BE49-F238E27FC236}">
                <a16:creationId xmlns:a16="http://schemas.microsoft.com/office/drawing/2014/main" id="{278D4F5B-7AA3-43CA-A606-100D8537CD31}"/>
              </a:ext>
            </a:extLst>
          </p:cNvPr>
          <p:cNvSpPr>
            <a:spLocks noGrp="1"/>
          </p:cNvSpPr>
          <p:nvPr>
            <p:ph type="title"/>
          </p:nvPr>
        </p:nvSpPr>
        <p:spPr/>
        <p:txBody>
          <a:bodyPr>
            <a:normAutofit fontScale="90000"/>
          </a:bodyPr>
          <a:lstStyle/>
          <a:p>
            <a:r>
              <a:rPr lang="en-US" dirty="0"/>
              <a:t>Product Development Roadmap Table Template</a:t>
            </a:r>
          </a:p>
        </p:txBody>
      </p:sp>
      <p:sp>
        <p:nvSpPr>
          <p:cNvPr id="80" name="Rectangle: Diagonal Corners Rounded 79">
            <a:extLst>
              <a:ext uri="{FF2B5EF4-FFF2-40B4-BE49-F238E27FC236}">
                <a16:creationId xmlns:a16="http://schemas.microsoft.com/office/drawing/2014/main" id="{38E6FCDC-E52F-4B63-9F9D-72EB2CB5BE61}"/>
              </a:ext>
            </a:extLst>
          </p:cNvPr>
          <p:cNvSpPr/>
          <p:nvPr/>
        </p:nvSpPr>
        <p:spPr>
          <a:xfrm>
            <a:off x="3115898" y="162408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81" name="Rectangle: Diagonal Corners Rounded 80">
            <a:extLst>
              <a:ext uri="{FF2B5EF4-FFF2-40B4-BE49-F238E27FC236}">
                <a16:creationId xmlns:a16="http://schemas.microsoft.com/office/drawing/2014/main" id="{C6B5C42A-C9D5-4914-B10E-AF33D871C123}"/>
              </a:ext>
            </a:extLst>
          </p:cNvPr>
          <p:cNvSpPr/>
          <p:nvPr/>
        </p:nvSpPr>
        <p:spPr>
          <a:xfrm>
            <a:off x="3115898" y="212437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83" name="Rectangle: Diagonal Corners Rounded 82">
            <a:extLst>
              <a:ext uri="{FF2B5EF4-FFF2-40B4-BE49-F238E27FC236}">
                <a16:creationId xmlns:a16="http://schemas.microsoft.com/office/drawing/2014/main" id="{E05B6CD2-1ED8-4283-9718-4C94FE074FD9}"/>
              </a:ext>
            </a:extLst>
          </p:cNvPr>
          <p:cNvSpPr/>
          <p:nvPr/>
        </p:nvSpPr>
        <p:spPr>
          <a:xfrm>
            <a:off x="3121420" y="262466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84" name="Rectangle: Diagonal Corners Rounded 83">
            <a:extLst>
              <a:ext uri="{FF2B5EF4-FFF2-40B4-BE49-F238E27FC236}">
                <a16:creationId xmlns:a16="http://schemas.microsoft.com/office/drawing/2014/main" id="{ED5FC936-0FB8-4DD6-ADE3-5F03911BFD70}"/>
              </a:ext>
            </a:extLst>
          </p:cNvPr>
          <p:cNvSpPr/>
          <p:nvPr/>
        </p:nvSpPr>
        <p:spPr>
          <a:xfrm>
            <a:off x="3121420" y="3406639"/>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88" name="Rectangle: Diagonal Corners Rounded 87">
            <a:extLst>
              <a:ext uri="{FF2B5EF4-FFF2-40B4-BE49-F238E27FC236}">
                <a16:creationId xmlns:a16="http://schemas.microsoft.com/office/drawing/2014/main" id="{3D7CB033-D022-4990-B626-E34BA7A67A87}"/>
              </a:ext>
            </a:extLst>
          </p:cNvPr>
          <p:cNvSpPr/>
          <p:nvPr/>
        </p:nvSpPr>
        <p:spPr>
          <a:xfrm>
            <a:off x="3121420" y="4157024"/>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grpSp>
        <p:nvGrpSpPr>
          <p:cNvPr id="7" name="Group 6">
            <a:extLst>
              <a:ext uri="{FF2B5EF4-FFF2-40B4-BE49-F238E27FC236}">
                <a16:creationId xmlns:a16="http://schemas.microsoft.com/office/drawing/2014/main" id="{93C4F6E7-24CD-40F6-88E6-79748E259B60}"/>
              </a:ext>
            </a:extLst>
          </p:cNvPr>
          <p:cNvGrpSpPr/>
          <p:nvPr/>
        </p:nvGrpSpPr>
        <p:grpSpPr>
          <a:xfrm>
            <a:off x="9449632" y="1962818"/>
            <a:ext cx="1763512" cy="539599"/>
            <a:chOff x="9449632" y="1899318"/>
            <a:chExt cx="1763512" cy="539599"/>
          </a:xfrm>
        </p:grpSpPr>
        <p:sp>
          <p:nvSpPr>
            <p:cNvPr id="94" name="Oval 93">
              <a:extLst>
                <a:ext uri="{FF2B5EF4-FFF2-40B4-BE49-F238E27FC236}">
                  <a16:creationId xmlns:a16="http://schemas.microsoft.com/office/drawing/2014/main" id="{1487FD89-8C60-4B95-980A-7868268AA422}"/>
                </a:ext>
              </a:extLst>
            </p:cNvPr>
            <p:cNvSpPr/>
            <p:nvPr/>
          </p:nvSpPr>
          <p:spPr>
            <a:xfrm>
              <a:off x="9449632" y="2031954"/>
              <a:ext cx="406963" cy="40696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4CAAA88F-E530-4BC2-98C3-C52F89DDE6C5}"/>
                </a:ext>
              </a:extLst>
            </p:cNvPr>
            <p:cNvSpPr txBox="1"/>
            <p:nvPr/>
          </p:nvSpPr>
          <p:spPr>
            <a:xfrm>
              <a:off x="9856594" y="1899318"/>
              <a:ext cx="1356550"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grpSp>
      <p:grpSp>
        <p:nvGrpSpPr>
          <p:cNvPr id="16" name="Group 15">
            <a:extLst>
              <a:ext uri="{FF2B5EF4-FFF2-40B4-BE49-F238E27FC236}">
                <a16:creationId xmlns:a16="http://schemas.microsoft.com/office/drawing/2014/main" id="{CAC48812-0483-49B6-93D8-67CF7662B991}"/>
              </a:ext>
            </a:extLst>
          </p:cNvPr>
          <p:cNvGrpSpPr/>
          <p:nvPr/>
        </p:nvGrpSpPr>
        <p:grpSpPr>
          <a:xfrm>
            <a:off x="841095" y="4848080"/>
            <a:ext cx="10511157" cy="1472628"/>
            <a:chOff x="841095" y="4765810"/>
            <a:chExt cx="10511157" cy="1554898"/>
          </a:xfrm>
        </p:grpSpPr>
        <p:cxnSp>
          <p:nvCxnSpPr>
            <p:cNvPr id="133" name="Straight Connector 132">
              <a:extLst>
                <a:ext uri="{FF2B5EF4-FFF2-40B4-BE49-F238E27FC236}">
                  <a16:creationId xmlns:a16="http://schemas.microsoft.com/office/drawing/2014/main" id="{F2EFEFB9-C188-4DC8-953C-15F036EA7E7B}"/>
                </a:ext>
              </a:extLst>
            </p:cNvPr>
            <p:cNvCxnSpPr>
              <a:cxnSpLocks/>
            </p:cNvCxnSpPr>
            <p:nvPr/>
          </p:nvCxnSpPr>
          <p:spPr>
            <a:xfrm>
              <a:off x="2998855" y="5543259"/>
              <a:ext cx="8353397" cy="0"/>
            </a:xfrm>
            <a:prstGeom prst="line">
              <a:avLst/>
            </a:prstGeom>
            <a:ln w="28575" cap="flat">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11C28C2E-D832-4A45-A0D5-C592626527BF}"/>
                </a:ext>
              </a:extLst>
            </p:cNvPr>
            <p:cNvGrpSpPr/>
            <p:nvPr/>
          </p:nvGrpSpPr>
          <p:grpSpPr>
            <a:xfrm>
              <a:off x="841095" y="4765810"/>
              <a:ext cx="2157760" cy="1554898"/>
              <a:chOff x="845798" y="4765811"/>
              <a:chExt cx="2154847" cy="1554898"/>
            </a:xfrm>
          </p:grpSpPr>
          <p:sp>
            <p:nvSpPr>
              <p:cNvPr id="41" name="Rectangle 40">
                <a:extLst>
                  <a:ext uri="{FF2B5EF4-FFF2-40B4-BE49-F238E27FC236}">
                    <a16:creationId xmlns:a16="http://schemas.microsoft.com/office/drawing/2014/main" id="{4629733F-35D1-4B10-84B7-D3D41AFA4BDE}"/>
                  </a:ext>
                </a:extLst>
              </p:cNvPr>
              <p:cNvSpPr/>
              <p:nvPr/>
            </p:nvSpPr>
            <p:spPr>
              <a:xfrm>
                <a:off x="1396777" y="4765811"/>
                <a:ext cx="1603868" cy="1554894"/>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Text here</a:t>
                </a:r>
              </a:p>
            </p:txBody>
          </p:sp>
          <p:sp>
            <p:nvSpPr>
              <p:cNvPr id="44" name="Rectangle 43">
                <a:extLst>
                  <a:ext uri="{FF2B5EF4-FFF2-40B4-BE49-F238E27FC236}">
                    <a16:creationId xmlns:a16="http://schemas.microsoft.com/office/drawing/2014/main" id="{1E038039-5256-455E-B721-D3260B294913}"/>
                  </a:ext>
                </a:extLst>
              </p:cNvPr>
              <p:cNvSpPr/>
              <p:nvPr/>
            </p:nvSpPr>
            <p:spPr>
              <a:xfrm rot="16200000">
                <a:off x="344280" y="5267329"/>
                <a:ext cx="1554898" cy="5518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Title Here</a:t>
                </a:r>
              </a:p>
            </p:txBody>
          </p:sp>
        </p:grpSp>
      </p:grpSp>
      <p:sp>
        <p:nvSpPr>
          <p:cNvPr id="90" name="Rectangle: Diagonal Corners Rounded 89">
            <a:extLst>
              <a:ext uri="{FF2B5EF4-FFF2-40B4-BE49-F238E27FC236}">
                <a16:creationId xmlns:a16="http://schemas.microsoft.com/office/drawing/2014/main" id="{17F65F02-502D-444F-AE1E-BDC9DFAADE9E}"/>
              </a:ext>
            </a:extLst>
          </p:cNvPr>
          <p:cNvSpPr/>
          <p:nvPr/>
        </p:nvSpPr>
        <p:spPr>
          <a:xfrm>
            <a:off x="3115898" y="5418735"/>
            <a:ext cx="1843528" cy="333864"/>
          </a:xfrm>
          <a:prstGeom prst="round2Diag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4" name="Rectangle: Diagonal Corners Rounded 163">
            <a:extLst>
              <a:ext uri="{FF2B5EF4-FFF2-40B4-BE49-F238E27FC236}">
                <a16:creationId xmlns:a16="http://schemas.microsoft.com/office/drawing/2014/main" id="{35D28602-65E0-466E-B107-D8BA0818CF44}"/>
              </a:ext>
            </a:extLst>
          </p:cNvPr>
          <p:cNvSpPr/>
          <p:nvPr/>
        </p:nvSpPr>
        <p:spPr>
          <a:xfrm>
            <a:off x="5188199" y="162408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5" name="Rectangle: Diagonal Corners Rounded 164">
            <a:extLst>
              <a:ext uri="{FF2B5EF4-FFF2-40B4-BE49-F238E27FC236}">
                <a16:creationId xmlns:a16="http://schemas.microsoft.com/office/drawing/2014/main" id="{AE961A8D-7CE4-4D1B-B188-0FA7CC7DC0C0}"/>
              </a:ext>
            </a:extLst>
          </p:cNvPr>
          <p:cNvSpPr/>
          <p:nvPr/>
        </p:nvSpPr>
        <p:spPr>
          <a:xfrm>
            <a:off x="5188199" y="212437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6" name="Rectangle: Diagonal Corners Rounded 165">
            <a:extLst>
              <a:ext uri="{FF2B5EF4-FFF2-40B4-BE49-F238E27FC236}">
                <a16:creationId xmlns:a16="http://schemas.microsoft.com/office/drawing/2014/main" id="{59C56D85-8BA5-4178-8F1B-461D781B2B9E}"/>
              </a:ext>
            </a:extLst>
          </p:cNvPr>
          <p:cNvSpPr/>
          <p:nvPr/>
        </p:nvSpPr>
        <p:spPr>
          <a:xfrm>
            <a:off x="5193721" y="262466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7" name="Rectangle: Diagonal Corners Rounded 166">
            <a:extLst>
              <a:ext uri="{FF2B5EF4-FFF2-40B4-BE49-F238E27FC236}">
                <a16:creationId xmlns:a16="http://schemas.microsoft.com/office/drawing/2014/main" id="{F21C3632-7567-4A8A-911D-62BC76DF7C0C}"/>
              </a:ext>
            </a:extLst>
          </p:cNvPr>
          <p:cNvSpPr/>
          <p:nvPr/>
        </p:nvSpPr>
        <p:spPr>
          <a:xfrm>
            <a:off x="5193721" y="3406639"/>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8" name="Rectangle: Diagonal Corners Rounded 167">
            <a:extLst>
              <a:ext uri="{FF2B5EF4-FFF2-40B4-BE49-F238E27FC236}">
                <a16:creationId xmlns:a16="http://schemas.microsoft.com/office/drawing/2014/main" id="{EDC5348A-B696-417B-B7D0-A38BA243406E}"/>
              </a:ext>
            </a:extLst>
          </p:cNvPr>
          <p:cNvSpPr/>
          <p:nvPr/>
        </p:nvSpPr>
        <p:spPr>
          <a:xfrm>
            <a:off x="5193721" y="4157024"/>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69" name="Rectangle: Diagonal Corners Rounded 168">
            <a:extLst>
              <a:ext uri="{FF2B5EF4-FFF2-40B4-BE49-F238E27FC236}">
                <a16:creationId xmlns:a16="http://schemas.microsoft.com/office/drawing/2014/main" id="{80455ECD-1283-48FF-BD91-9A8EBC91EA76}"/>
              </a:ext>
            </a:extLst>
          </p:cNvPr>
          <p:cNvSpPr/>
          <p:nvPr/>
        </p:nvSpPr>
        <p:spPr>
          <a:xfrm>
            <a:off x="5188199" y="5418735"/>
            <a:ext cx="1843528" cy="333864"/>
          </a:xfrm>
          <a:prstGeom prst="round2Diag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0" name="Rectangle: Diagonal Corners Rounded 169">
            <a:extLst>
              <a:ext uri="{FF2B5EF4-FFF2-40B4-BE49-F238E27FC236}">
                <a16:creationId xmlns:a16="http://schemas.microsoft.com/office/drawing/2014/main" id="{81C9E009-7369-4ABE-883F-A066DF9218B3}"/>
              </a:ext>
            </a:extLst>
          </p:cNvPr>
          <p:cNvSpPr/>
          <p:nvPr/>
        </p:nvSpPr>
        <p:spPr>
          <a:xfrm>
            <a:off x="7294492" y="162408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1" name="Rectangle: Diagonal Corners Rounded 170">
            <a:extLst>
              <a:ext uri="{FF2B5EF4-FFF2-40B4-BE49-F238E27FC236}">
                <a16:creationId xmlns:a16="http://schemas.microsoft.com/office/drawing/2014/main" id="{09F08AE0-6F8E-4BB1-9D75-A8CD30EC1668}"/>
              </a:ext>
            </a:extLst>
          </p:cNvPr>
          <p:cNvSpPr/>
          <p:nvPr/>
        </p:nvSpPr>
        <p:spPr>
          <a:xfrm>
            <a:off x="7294492" y="212437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2" name="Rectangle: Diagonal Corners Rounded 171">
            <a:extLst>
              <a:ext uri="{FF2B5EF4-FFF2-40B4-BE49-F238E27FC236}">
                <a16:creationId xmlns:a16="http://schemas.microsoft.com/office/drawing/2014/main" id="{A40FEE38-1A14-4A0C-8F7C-B3A383FD0FC8}"/>
              </a:ext>
            </a:extLst>
          </p:cNvPr>
          <p:cNvSpPr/>
          <p:nvPr/>
        </p:nvSpPr>
        <p:spPr>
          <a:xfrm>
            <a:off x="7300014" y="2624664"/>
            <a:ext cx="1843528" cy="333864"/>
          </a:xfrm>
          <a:prstGeom prst="round2Diag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3" name="Rectangle: Diagonal Corners Rounded 172">
            <a:extLst>
              <a:ext uri="{FF2B5EF4-FFF2-40B4-BE49-F238E27FC236}">
                <a16:creationId xmlns:a16="http://schemas.microsoft.com/office/drawing/2014/main" id="{C2F428CA-4B5D-4D33-B973-D3A537B11AAE}"/>
              </a:ext>
            </a:extLst>
          </p:cNvPr>
          <p:cNvSpPr/>
          <p:nvPr/>
        </p:nvSpPr>
        <p:spPr>
          <a:xfrm>
            <a:off x="7300014" y="3406639"/>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4" name="Rectangle: Diagonal Corners Rounded 173">
            <a:extLst>
              <a:ext uri="{FF2B5EF4-FFF2-40B4-BE49-F238E27FC236}">
                <a16:creationId xmlns:a16="http://schemas.microsoft.com/office/drawing/2014/main" id="{5A2BF989-E9DD-467A-B2BF-8BF5B56F562C}"/>
              </a:ext>
            </a:extLst>
          </p:cNvPr>
          <p:cNvSpPr/>
          <p:nvPr/>
        </p:nvSpPr>
        <p:spPr>
          <a:xfrm>
            <a:off x="7300014" y="4157024"/>
            <a:ext cx="1843528" cy="333864"/>
          </a:xfrm>
          <a:prstGeom prst="round2Diag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sp>
        <p:nvSpPr>
          <p:cNvPr id="175" name="Rectangle: Diagonal Corners Rounded 174">
            <a:extLst>
              <a:ext uri="{FF2B5EF4-FFF2-40B4-BE49-F238E27FC236}">
                <a16:creationId xmlns:a16="http://schemas.microsoft.com/office/drawing/2014/main" id="{B7539AD8-CDD9-48D9-BDBC-77A0DA87A983}"/>
              </a:ext>
            </a:extLst>
          </p:cNvPr>
          <p:cNvSpPr/>
          <p:nvPr/>
        </p:nvSpPr>
        <p:spPr>
          <a:xfrm>
            <a:off x="7294492" y="5418735"/>
            <a:ext cx="1843528" cy="333864"/>
          </a:xfrm>
          <a:prstGeom prst="round2Diag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text here</a:t>
            </a:r>
          </a:p>
        </p:txBody>
      </p:sp>
      <p:grpSp>
        <p:nvGrpSpPr>
          <p:cNvPr id="6" name="Group 5">
            <a:extLst>
              <a:ext uri="{FF2B5EF4-FFF2-40B4-BE49-F238E27FC236}">
                <a16:creationId xmlns:a16="http://schemas.microsoft.com/office/drawing/2014/main" id="{7E9D40D1-0705-41C9-AC73-2892E6A5B1B8}"/>
              </a:ext>
            </a:extLst>
          </p:cNvPr>
          <p:cNvGrpSpPr/>
          <p:nvPr/>
        </p:nvGrpSpPr>
        <p:grpSpPr>
          <a:xfrm>
            <a:off x="9449632" y="2484808"/>
            <a:ext cx="1762381" cy="517252"/>
            <a:chOff x="9449632" y="2421308"/>
            <a:chExt cx="1762381" cy="517252"/>
          </a:xfrm>
        </p:grpSpPr>
        <p:sp>
          <p:nvSpPr>
            <p:cNvPr id="97" name="Oval 96">
              <a:extLst>
                <a:ext uri="{FF2B5EF4-FFF2-40B4-BE49-F238E27FC236}">
                  <a16:creationId xmlns:a16="http://schemas.microsoft.com/office/drawing/2014/main" id="{70D96EAD-E275-45FA-A4F6-6D298AC86317}"/>
                </a:ext>
              </a:extLst>
            </p:cNvPr>
            <p:cNvSpPr/>
            <p:nvPr/>
          </p:nvSpPr>
          <p:spPr>
            <a:xfrm>
              <a:off x="9449632" y="2531597"/>
              <a:ext cx="406963" cy="4069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E9FB9FE4-FD9E-4C10-9F80-761C784893BA}"/>
                </a:ext>
              </a:extLst>
            </p:cNvPr>
            <p:cNvSpPr txBox="1"/>
            <p:nvPr/>
          </p:nvSpPr>
          <p:spPr>
            <a:xfrm>
              <a:off x="9856594" y="2421308"/>
              <a:ext cx="1355419"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grpSp>
      <p:grpSp>
        <p:nvGrpSpPr>
          <p:cNvPr id="8" name="Group 7">
            <a:extLst>
              <a:ext uri="{FF2B5EF4-FFF2-40B4-BE49-F238E27FC236}">
                <a16:creationId xmlns:a16="http://schemas.microsoft.com/office/drawing/2014/main" id="{68E1FA1F-E643-41B6-A6F1-E6F2BF55F6D9}"/>
              </a:ext>
            </a:extLst>
          </p:cNvPr>
          <p:cNvGrpSpPr/>
          <p:nvPr/>
        </p:nvGrpSpPr>
        <p:grpSpPr>
          <a:xfrm>
            <a:off x="9452219" y="1464155"/>
            <a:ext cx="1807918" cy="608814"/>
            <a:chOff x="9452219" y="1362555"/>
            <a:chExt cx="1807918" cy="608814"/>
          </a:xfrm>
        </p:grpSpPr>
        <p:sp>
          <p:nvSpPr>
            <p:cNvPr id="92" name="Freeform 6">
              <a:extLst>
                <a:ext uri="{FF2B5EF4-FFF2-40B4-BE49-F238E27FC236}">
                  <a16:creationId xmlns:a16="http://schemas.microsoft.com/office/drawing/2014/main" id="{64AA13EB-E1A8-41D4-8F71-18E0FA906988}"/>
                </a:ext>
              </a:extLst>
            </p:cNvPr>
            <p:cNvSpPr>
              <a:spLocks noEditPoints="1"/>
            </p:cNvSpPr>
            <p:nvPr/>
          </p:nvSpPr>
          <p:spPr bwMode="auto">
            <a:xfrm>
              <a:off x="9452219" y="1494473"/>
              <a:ext cx="401789" cy="476896"/>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TextBox 105">
              <a:extLst>
                <a:ext uri="{FF2B5EF4-FFF2-40B4-BE49-F238E27FC236}">
                  <a16:creationId xmlns:a16="http://schemas.microsoft.com/office/drawing/2014/main" id="{AF9E8CDC-B6AD-4F35-89C0-081BB24199BF}"/>
                </a:ext>
              </a:extLst>
            </p:cNvPr>
            <p:cNvSpPr txBox="1"/>
            <p:nvPr/>
          </p:nvSpPr>
          <p:spPr>
            <a:xfrm>
              <a:off x="9854008" y="1362555"/>
              <a:ext cx="1406129"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grpSp>
      <p:grpSp>
        <p:nvGrpSpPr>
          <p:cNvPr id="3" name="Group 2">
            <a:extLst>
              <a:ext uri="{FF2B5EF4-FFF2-40B4-BE49-F238E27FC236}">
                <a16:creationId xmlns:a16="http://schemas.microsoft.com/office/drawing/2014/main" id="{8E5E945A-72C7-477F-9816-D9909E85D267}"/>
              </a:ext>
            </a:extLst>
          </p:cNvPr>
          <p:cNvGrpSpPr/>
          <p:nvPr/>
        </p:nvGrpSpPr>
        <p:grpSpPr>
          <a:xfrm>
            <a:off x="9449632" y="5236347"/>
            <a:ext cx="1762381" cy="569128"/>
            <a:chOff x="9449632" y="5172847"/>
            <a:chExt cx="1762381" cy="569128"/>
          </a:xfrm>
        </p:grpSpPr>
        <p:sp>
          <p:nvSpPr>
            <p:cNvPr id="110" name="TextBox 109">
              <a:extLst>
                <a:ext uri="{FF2B5EF4-FFF2-40B4-BE49-F238E27FC236}">
                  <a16:creationId xmlns:a16="http://schemas.microsoft.com/office/drawing/2014/main" id="{48EC1239-C9DC-4825-9018-E799D6289255}"/>
                </a:ext>
              </a:extLst>
            </p:cNvPr>
            <p:cNvSpPr txBox="1"/>
            <p:nvPr/>
          </p:nvSpPr>
          <p:spPr>
            <a:xfrm>
              <a:off x="9856594" y="5172847"/>
              <a:ext cx="1355419"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sp>
          <p:nvSpPr>
            <p:cNvPr id="180" name="Oval 179">
              <a:extLst>
                <a:ext uri="{FF2B5EF4-FFF2-40B4-BE49-F238E27FC236}">
                  <a16:creationId xmlns:a16="http://schemas.microsoft.com/office/drawing/2014/main" id="{16792556-2A9D-44C5-961E-8C3A43E2EBC2}"/>
                </a:ext>
              </a:extLst>
            </p:cNvPr>
            <p:cNvSpPr/>
            <p:nvPr/>
          </p:nvSpPr>
          <p:spPr>
            <a:xfrm>
              <a:off x="9449632" y="5335012"/>
              <a:ext cx="406963" cy="4069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211E47E-E5FF-460E-AB00-94D0707EE242}"/>
              </a:ext>
            </a:extLst>
          </p:cNvPr>
          <p:cNvGrpSpPr/>
          <p:nvPr/>
        </p:nvGrpSpPr>
        <p:grpSpPr>
          <a:xfrm>
            <a:off x="9449632" y="3930475"/>
            <a:ext cx="1762381" cy="591673"/>
            <a:chOff x="9449632" y="3930475"/>
            <a:chExt cx="1762381" cy="591673"/>
          </a:xfrm>
        </p:grpSpPr>
        <p:sp>
          <p:nvSpPr>
            <p:cNvPr id="177" name="Oval 176">
              <a:extLst>
                <a:ext uri="{FF2B5EF4-FFF2-40B4-BE49-F238E27FC236}">
                  <a16:creationId xmlns:a16="http://schemas.microsoft.com/office/drawing/2014/main" id="{CDAA0F7A-415A-41A6-8C2B-5A30CE06C8A8}"/>
                </a:ext>
              </a:extLst>
            </p:cNvPr>
            <p:cNvSpPr/>
            <p:nvPr/>
          </p:nvSpPr>
          <p:spPr>
            <a:xfrm>
              <a:off x="9449632" y="4115185"/>
              <a:ext cx="406963" cy="40696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TextBox 181">
              <a:extLst>
                <a:ext uri="{FF2B5EF4-FFF2-40B4-BE49-F238E27FC236}">
                  <a16:creationId xmlns:a16="http://schemas.microsoft.com/office/drawing/2014/main" id="{46C44F5F-31F8-48E5-8D71-C7AEF50D67A6}"/>
                </a:ext>
              </a:extLst>
            </p:cNvPr>
            <p:cNvSpPr txBox="1"/>
            <p:nvPr/>
          </p:nvSpPr>
          <p:spPr>
            <a:xfrm>
              <a:off x="9856594" y="3930475"/>
              <a:ext cx="1355419"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grpSp>
      <p:grpSp>
        <p:nvGrpSpPr>
          <p:cNvPr id="5" name="Group 4">
            <a:extLst>
              <a:ext uri="{FF2B5EF4-FFF2-40B4-BE49-F238E27FC236}">
                <a16:creationId xmlns:a16="http://schemas.microsoft.com/office/drawing/2014/main" id="{757ECFA2-79E3-4FA3-AE43-E86A1B882843}"/>
              </a:ext>
            </a:extLst>
          </p:cNvPr>
          <p:cNvGrpSpPr/>
          <p:nvPr/>
        </p:nvGrpSpPr>
        <p:grpSpPr>
          <a:xfrm>
            <a:off x="9452219" y="3238308"/>
            <a:ext cx="1759795" cy="608859"/>
            <a:chOff x="9452219" y="3136708"/>
            <a:chExt cx="1759795" cy="608859"/>
          </a:xfrm>
        </p:grpSpPr>
        <p:sp>
          <p:nvSpPr>
            <p:cNvPr id="105" name="Freeform 6">
              <a:extLst>
                <a:ext uri="{FF2B5EF4-FFF2-40B4-BE49-F238E27FC236}">
                  <a16:creationId xmlns:a16="http://schemas.microsoft.com/office/drawing/2014/main" id="{8745E5DC-0A3B-45C4-9CB2-5CCD3F7F4DB7}"/>
                </a:ext>
              </a:extLst>
            </p:cNvPr>
            <p:cNvSpPr>
              <a:spLocks noEditPoints="1"/>
            </p:cNvSpPr>
            <p:nvPr/>
          </p:nvSpPr>
          <p:spPr bwMode="auto">
            <a:xfrm>
              <a:off x="9452219" y="3268671"/>
              <a:ext cx="401789" cy="476896"/>
            </a:xfrm>
            <a:custGeom>
              <a:avLst/>
              <a:gdLst>
                <a:gd name="T0" fmla="*/ 157 w 233"/>
                <a:gd name="T1" fmla="*/ 224 h 277"/>
                <a:gd name="T2" fmla="*/ 166 w 233"/>
                <a:gd name="T3" fmla="*/ 156 h 277"/>
                <a:gd name="T4" fmla="*/ 190 w 233"/>
                <a:gd name="T5" fmla="*/ 126 h 277"/>
                <a:gd name="T6" fmla="*/ 221 w 233"/>
                <a:gd name="T7" fmla="*/ 66 h 277"/>
                <a:gd name="T8" fmla="*/ 188 w 233"/>
                <a:gd name="T9" fmla="*/ 49 h 277"/>
                <a:gd name="T10" fmla="*/ 168 w 233"/>
                <a:gd name="T11" fmla="*/ 27 h 277"/>
                <a:gd name="T12" fmla="*/ 119 w 233"/>
                <a:gd name="T13" fmla="*/ 70 h 277"/>
                <a:gd name="T14" fmla="*/ 95 w 233"/>
                <a:gd name="T15" fmla="*/ 100 h 277"/>
                <a:gd name="T16" fmla="*/ 95 w 233"/>
                <a:gd name="T17" fmla="*/ 99 h 277"/>
                <a:gd name="T18" fmla="*/ 30 w 233"/>
                <a:gd name="T19" fmla="*/ 124 h 277"/>
                <a:gd name="T20" fmla="*/ 1 w 233"/>
                <a:gd name="T21" fmla="*/ 161 h 277"/>
                <a:gd name="T22" fmla="*/ 65 w 233"/>
                <a:gd name="T23" fmla="*/ 155 h 277"/>
                <a:gd name="T24" fmla="*/ 57 w 233"/>
                <a:gd name="T25" fmla="*/ 181 h 277"/>
                <a:gd name="T26" fmla="*/ 76 w 233"/>
                <a:gd name="T27" fmla="*/ 196 h 277"/>
                <a:gd name="T28" fmla="*/ 95 w 233"/>
                <a:gd name="T29" fmla="*/ 211 h 277"/>
                <a:gd name="T30" fmla="*/ 119 w 233"/>
                <a:gd name="T31" fmla="*/ 198 h 277"/>
                <a:gd name="T32" fmla="*/ 127 w 233"/>
                <a:gd name="T33" fmla="*/ 262 h 277"/>
                <a:gd name="T34" fmla="*/ 157 w 233"/>
                <a:gd name="T35" fmla="*/ 224 h 277"/>
                <a:gd name="T36" fmla="*/ 160 w 233"/>
                <a:gd name="T37" fmla="*/ 91 h 277"/>
                <a:gd name="T38" fmla="*/ 157 w 233"/>
                <a:gd name="T39" fmla="*/ 70 h 277"/>
                <a:gd name="T40" fmla="*/ 178 w 233"/>
                <a:gd name="T41" fmla="*/ 68 h 277"/>
                <a:gd name="T42" fmla="*/ 180 w 233"/>
                <a:gd name="T43" fmla="*/ 89 h 277"/>
                <a:gd name="T44" fmla="*/ 160 w 233"/>
                <a:gd name="T45" fmla="*/ 91 h 277"/>
                <a:gd name="T46" fmla="*/ 194 w 233"/>
                <a:gd name="T47" fmla="*/ 42 h 277"/>
                <a:gd name="T48" fmla="*/ 176 w 233"/>
                <a:gd name="T49" fmla="*/ 22 h 277"/>
                <a:gd name="T50" fmla="*/ 232 w 233"/>
                <a:gd name="T51" fmla="*/ 0 h 277"/>
                <a:gd name="T52" fmla="*/ 224 w 233"/>
                <a:gd name="T53" fmla="*/ 57 h 277"/>
                <a:gd name="T54" fmla="*/ 194 w 233"/>
                <a:gd name="T55" fmla="*/ 42 h 277"/>
                <a:gd name="T56" fmla="*/ 73 w 233"/>
                <a:gd name="T57" fmla="*/ 204 h 277"/>
                <a:gd name="T58" fmla="*/ 22 w 233"/>
                <a:gd name="T59" fmla="*/ 222 h 277"/>
                <a:gd name="T60" fmla="*/ 0 w 233"/>
                <a:gd name="T61" fmla="*/ 268 h 277"/>
                <a:gd name="T62" fmla="*/ 51 w 233"/>
                <a:gd name="T63" fmla="*/ 251 h 277"/>
                <a:gd name="T64" fmla="*/ 40 w 233"/>
                <a:gd name="T65" fmla="*/ 270 h 277"/>
                <a:gd name="T66" fmla="*/ 73 w 233"/>
                <a:gd name="T67" fmla="*/ 204 h 277"/>
                <a:gd name="T68" fmla="*/ 27 w 233"/>
                <a:gd name="T69" fmla="*/ 246 h 277"/>
                <a:gd name="T70" fmla="*/ 35 w 233"/>
                <a:gd name="T71" fmla="*/ 218 h 277"/>
                <a:gd name="T72" fmla="*/ 65 w 233"/>
                <a:gd name="T73" fmla="*/ 208 h 277"/>
                <a:gd name="T74" fmla="*/ 27 w 233"/>
                <a:gd name="T75" fmla="*/ 24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77">
                  <a:moveTo>
                    <a:pt x="157" y="224"/>
                  </a:moveTo>
                  <a:cubicBezTo>
                    <a:pt x="166" y="156"/>
                    <a:pt x="166" y="156"/>
                    <a:pt x="166" y="156"/>
                  </a:cubicBezTo>
                  <a:cubicBezTo>
                    <a:pt x="174" y="147"/>
                    <a:pt x="182" y="137"/>
                    <a:pt x="190" y="126"/>
                  </a:cubicBezTo>
                  <a:cubicBezTo>
                    <a:pt x="205" y="105"/>
                    <a:pt x="214" y="84"/>
                    <a:pt x="221" y="66"/>
                  </a:cubicBezTo>
                  <a:cubicBezTo>
                    <a:pt x="210" y="63"/>
                    <a:pt x="199" y="57"/>
                    <a:pt x="188" y="49"/>
                  </a:cubicBezTo>
                  <a:cubicBezTo>
                    <a:pt x="180" y="43"/>
                    <a:pt x="173" y="35"/>
                    <a:pt x="168" y="27"/>
                  </a:cubicBezTo>
                  <a:cubicBezTo>
                    <a:pt x="152" y="37"/>
                    <a:pt x="135" y="51"/>
                    <a:pt x="119" y="70"/>
                  </a:cubicBezTo>
                  <a:cubicBezTo>
                    <a:pt x="110" y="80"/>
                    <a:pt x="102" y="90"/>
                    <a:pt x="95" y="100"/>
                  </a:cubicBezTo>
                  <a:cubicBezTo>
                    <a:pt x="95" y="99"/>
                    <a:pt x="95" y="99"/>
                    <a:pt x="95" y="99"/>
                  </a:cubicBezTo>
                  <a:cubicBezTo>
                    <a:pt x="30" y="124"/>
                    <a:pt x="30" y="124"/>
                    <a:pt x="30" y="124"/>
                  </a:cubicBezTo>
                  <a:cubicBezTo>
                    <a:pt x="1" y="161"/>
                    <a:pt x="1" y="161"/>
                    <a:pt x="1" y="161"/>
                  </a:cubicBezTo>
                  <a:cubicBezTo>
                    <a:pt x="65" y="155"/>
                    <a:pt x="65" y="155"/>
                    <a:pt x="65" y="155"/>
                  </a:cubicBezTo>
                  <a:cubicBezTo>
                    <a:pt x="59" y="171"/>
                    <a:pt x="57" y="181"/>
                    <a:pt x="57" y="181"/>
                  </a:cubicBezTo>
                  <a:cubicBezTo>
                    <a:pt x="76" y="196"/>
                    <a:pt x="76" y="196"/>
                    <a:pt x="76" y="196"/>
                  </a:cubicBezTo>
                  <a:cubicBezTo>
                    <a:pt x="95" y="211"/>
                    <a:pt x="95" y="211"/>
                    <a:pt x="95" y="211"/>
                  </a:cubicBezTo>
                  <a:cubicBezTo>
                    <a:pt x="95" y="211"/>
                    <a:pt x="104" y="208"/>
                    <a:pt x="119" y="198"/>
                  </a:cubicBezTo>
                  <a:cubicBezTo>
                    <a:pt x="127" y="262"/>
                    <a:pt x="127" y="262"/>
                    <a:pt x="127" y="262"/>
                  </a:cubicBezTo>
                  <a:lnTo>
                    <a:pt x="157" y="224"/>
                  </a:lnTo>
                  <a:close/>
                  <a:moveTo>
                    <a:pt x="160" y="91"/>
                  </a:moveTo>
                  <a:cubicBezTo>
                    <a:pt x="153" y="86"/>
                    <a:pt x="152" y="77"/>
                    <a:pt x="157" y="70"/>
                  </a:cubicBezTo>
                  <a:cubicBezTo>
                    <a:pt x="162" y="64"/>
                    <a:pt x="171" y="63"/>
                    <a:pt x="178" y="68"/>
                  </a:cubicBezTo>
                  <a:cubicBezTo>
                    <a:pt x="184" y="73"/>
                    <a:pt x="185" y="82"/>
                    <a:pt x="180" y="89"/>
                  </a:cubicBezTo>
                  <a:cubicBezTo>
                    <a:pt x="175" y="95"/>
                    <a:pt x="166" y="96"/>
                    <a:pt x="160" y="91"/>
                  </a:cubicBezTo>
                  <a:close/>
                  <a:moveTo>
                    <a:pt x="194" y="42"/>
                  </a:moveTo>
                  <a:cubicBezTo>
                    <a:pt x="187" y="36"/>
                    <a:pt x="181" y="29"/>
                    <a:pt x="176" y="22"/>
                  </a:cubicBezTo>
                  <a:cubicBezTo>
                    <a:pt x="205" y="5"/>
                    <a:pt x="229" y="0"/>
                    <a:pt x="232" y="0"/>
                  </a:cubicBezTo>
                  <a:cubicBezTo>
                    <a:pt x="232" y="3"/>
                    <a:pt x="233" y="26"/>
                    <a:pt x="224" y="57"/>
                  </a:cubicBezTo>
                  <a:cubicBezTo>
                    <a:pt x="214" y="54"/>
                    <a:pt x="204" y="49"/>
                    <a:pt x="194" y="42"/>
                  </a:cubicBezTo>
                  <a:close/>
                  <a:moveTo>
                    <a:pt x="73" y="204"/>
                  </a:moveTo>
                  <a:cubicBezTo>
                    <a:pt x="43" y="180"/>
                    <a:pt x="24" y="212"/>
                    <a:pt x="22" y="222"/>
                  </a:cubicBezTo>
                  <a:cubicBezTo>
                    <a:pt x="15" y="248"/>
                    <a:pt x="9" y="267"/>
                    <a:pt x="0" y="268"/>
                  </a:cubicBezTo>
                  <a:cubicBezTo>
                    <a:pt x="34" y="275"/>
                    <a:pt x="38" y="247"/>
                    <a:pt x="51" y="251"/>
                  </a:cubicBezTo>
                  <a:cubicBezTo>
                    <a:pt x="62" y="255"/>
                    <a:pt x="50" y="266"/>
                    <a:pt x="40" y="270"/>
                  </a:cubicBezTo>
                  <a:cubicBezTo>
                    <a:pt x="55" y="277"/>
                    <a:pt x="108" y="233"/>
                    <a:pt x="73" y="204"/>
                  </a:cubicBezTo>
                  <a:close/>
                  <a:moveTo>
                    <a:pt x="27" y="246"/>
                  </a:moveTo>
                  <a:cubicBezTo>
                    <a:pt x="30" y="233"/>
                    <a:pt x="32" y="225"/>
                    <a:pt x="35" y="218"/>
                  </a:cubicBezTo>
                  <a:cubicBezTo>
                    <a:pt x="38" y="209"/>
                    <a:pt x="52" y="195"/>
                    <a:pt x="65" y="208"/>
                  </a:cubicBezTo>
                  <a:cubicBezTo>
                    <a:pt x="74" y="217"/>
                    <a:pt x="42" y="227"/>
                    <a:pt x="27" y="246"/>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TextBox 182">
              <a:extLst>
                <a:ext uri="{FF2B5EF4-FFF2-40B4-BE49-F238E27FC236}">
                  <a16:creationId xmlns:a16="http://schemas.microsoft.com/office/drawing/2014/main" id="{01F973E2-A2B0-4349-80CA-0679D4787747}"/>
                </a:ext>
              </a:extLst>
            </p:cNvPr>
            <p:cNvSpPr txBox="1"/>
            <p:nvPr/>
          </p:nvSpPr>
          <p:spPr>
            <a:xfrm>
              <a:off x="9854008" y="3136708"/>
              <a:ext cx="1358006" cy="365647"/>
            </a:xfrm>
            <a:prstGeom prst="rect">
              <a:avLst/>
            </a:prstGeom>
            <a:noFill/>
          </p:spPr>
          <p:txBody>
            <a:bodyPr wrap="none" rtlCol="0" anchor="ctr">
              <a:noAutofit/>
            </a:bodyPr>
            <a:lstStyle/>
            <a:p>
              <a:r>
                <a:rPr lang="en-US" sz="1400" dirty="0">
                  <a:solidFill>
                    <a:schemeClr val="bg2">
                      <a:lumMod val="25000"/>
                    </a:schemeClr>
                  </a:solidFill>
                </a:rPr>
                <a:t>Your text here</a:t>
              </a:r>
            </a:p>
          </p:txBody>
        </p:sp>
      </p:grpSp>
      <p:sp>
        <p:nvSpPr>
          <p:cNvPr id="113" name="pole tekstowe 16">
            <a:extLst>
              <a:ext uri="{FF2B5EF4-FFF2-40B4-BE49-F238E27FC236}">
                <a16:creationId xmlns:a16="http://schemas.microsoft.com/office/drawing/2014/main" id="{0A306437-F2E1-4DC2-9BAF-A1FF6CB82C14}"/>
              </a:ext>
            </a:extLst>
          </p:cNvPr>
          <p:cNvSpPr txBox="1"/>
          <p:nvPr/>
        </p:nvSpPr>
        <p:spPr>
          <a:xfrm flipH="1">
            <a:off x="7175063" y="6334780"/>
            <a:ext cx="4915336" cy="523220"/>
          </a:xfrm>
          <a:prstGeom prst="rect">
            <a:avLst/>
          </a:prstGeom>
          <a:noFill/>
        </p:spPr>
        <p:txBody>
          <a:bodyPr wrap="square" rtlCol="0">
            <a:spAutoFit/>
          </a:bodyPr>
          <a:lstStyle/>
          <a:p>
            <a:pPr algn="r"/>
            <a:r>
              <a:rPr lang="en-US" sz="1400" dirty="0">
                <a:solidFill>
                  <a:schemeClr val="accent4"/>
                </a:solidFill>
              </a:rPr>
              <a:t>Delete redundant text fields.</a:t>
            </a:r>
            <a:br>
              <a:rPr lang="en-US" sz="1400" dirty="0">
                <a:solidFill>
                  <a:schemeClr val="accent4"/>
                </a:solidFill>
              </a:rPr>
            </a:br>
            <a:r>
              <a:rPr lang="en-US" sz="1400" dirty="0">
                <a:solidFill>
                  <a:schemeClr val="accent4"/>
                </a:solidFill>
              </a:rPr>
              <a:t>Copy segments and/or icons to use them elsewhere.</a:t>
            </a:r>
          </a:p>
        </p:txBody>
      </p:sp>
    </p:spTree>
    <p:extLst>
      <p:ext uri="{BB962C8B-B14F-4D97-AF65-F5344CB8AC3E}">
        <p14:creationId xmlns:p14="http://schemas.microsoft.com/office/powerpoint/2010/main" val="2573848156"/>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127CE-E347-4B66-98B9-A95B3503EBC7}"/>
              </a:ext>
            </a:extLst>
          </p:cNvPr>
          <p:cNvSpPr>
            <a:spLocks noGrp="1"/>
          </p:cNvSpPr>
          <p:nvPr>
            <p:ph type="title"/>
          </p:nvPr>
        </p:nvSpPr>
        <p:spPr/>
        <p:txBody>
          <a:bodyPr>
            <a:normAutofit fontScale="90000"/>
          </a:bodyPr>
          <a:lstStyle/>
          <a:p>
            <a:r>
              <a:rPr lang="en-US" dirty="0"/>
              <a:t>3-5 Year Roadmap Table Template with Summary</a:t>
            </a:r>
          </a:p>
        </p:txBody>
      </p:sp>
      <p:grpSp>
        <p:nvGrpSpPr>
          <p:cNvPr id="62" name="Group 61">
            <a:extLst>
              <a:ext uri="{FF2B5EF4-FFF2-40B4-BE49-F238E27FC236}">
                <a16:creationId xmlns:a16="http://schemas.microsoft.com/office/drawing/2014/main" id="{111C6039-389E-4F5D-946B-4A6E33811252}"/>
              </a:ext>
            </a:extLst>
          </p:cNvPr>
          <p:cNvGrpSpPr/>
          <p:nvPr/>
        </p:nvGrpSpPr>
        <p:grpSpPr>
          <a:xfrm>
            <a:off x="623887" y="1556792"/>
            <a:ext cx="8444714" cy="4062946"/>
            <a:chOff x="278458" y="1491506"/>
            <a:chExt cx="8444714" cy="4673804"/>
          </a:xfrm>
        </p:grpSpPr>
        <p:grpSp>
          <p:nvGrpSpPr>
            <p:cNvPr id="6" name="Group 5">
              <a:extLst>
                <a:ext uri="{FF2B5EF4-FFF2-40B4-BE49-F238E27FC236}">
                  <a16:creationId xmlns:a16="http://schemas.microsoft.com/office/drawing/2014/main" id="{C66AA5F3-3200-4D0E-B3A9-8DD513A0CBE6}"/>
                </a:ext>
              </a:extLst>
            </p:cNvPr>
            <p:cNvGrpSpPr/>
            <p:nvPr/>
          </p:nvGrpSpPr>
          <p:grpSpPr>
            <a:xfrm>
              <a:off x="278458" y="1491506"/>
              <a:ext cx="8444714" cy="4673804"/>
              <a:chOff x="1192703" y="1475437"/>
              <a:chExt cx="10368381" cy="4832607"/>
            </a:xfrm>
          </p:grpSpPr>
          <p:grpSp>
            <p:nvGrpSpPr>
              <p:cNvPr id="7" name="Group 6">
                <a:extLst>
                  <a:ext uri="{FF2B5EF4-FFF2-40B4-BE49-F238E27FC236}">
                    <a16:creationId xmlns:a16="http://schemas.microsoft.com/office/drawing/2014/main" id="{60747B5B-DE68-4085-9B52-F247AE82FB47}"/>
                  </a:ext>
                </a:extLst>
              </p:cNvPr>
              <p:cNvGrpSpPr/>
              <p:nvPr/>
            </p:nvGrpSpPr>
            <p:grpSpPr>
              <a:xfrm>
                <a:off x="2224407" y="1475437"/>
                <a:ext cx="9336677" cy="471049"/>
                <a:chOff x="1852420" y="1282871"/>
                <a:chExt cx="5787660" cy="489943"/>
              </a:xfrm>
            </p:grpSpPr>
            <p:sp>
              <p:nvSpPr>
                <p:cNvPr id="32" name="Rectangle 31">
                  <a:extLst>
                    <a:ext uri="{FF2B5EF4-FFF2-40B4-BE49-F238E27FC236}">
                      <a16:creationId xmlns:a16="http://schemas.microsoft.com/office/drawing/2014/main" id="{01714DA1-6A5B-4447-BC01-26529F3869E3}"/>
                    </a:ext>
                  </a:extLst>
                </p:cNvPr>
                <p:cNvSpPr/>
                <p:nvPr/>
              </p:nvSpPr>
              <p:spPr>
                <a:xfrm>
                  <a:off x="3010823" y="1282871"/>
                  <a:ext cx="1158402" cy="4899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20XX</a:t>
                  </a:r>
                </a:p>
              </p:txBody>
            </p:sp>
            <p:sp>
              <p:nvSpPr>
                <p:cNvPr id="33" name="Rectangle 32">
                  <a:extLst>
                    <a:ext uri="{FF2B5EF4-FFF2-40B4-BE49-F238E27FC236}">
                      <a16:creationId xmlns:a16="http://schemas.microsoft.com/office/drawing/2014/main" id="{EF784EAE-B364-4143-AB5B-0BAD586D020F}"/>
                    </a:ext>
                  </a:extLst>
                </p:cNvPr>
                <p:cNvSpPr/>
                <p:nvPr/>
              </p:nvSpPr>
              <p:spPr>
                <a:xfrm>
                  <a:off x="4169227" y="1282871"/>
                  <a:ext cx="1158402" cy="4899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20XX</a:t>
                  </a:r>
                </a:p>
              </p:txBody>
            </p:sp>
            <p:sp>
              <p:nvSpPr>
                <p:cNvPr id="34" name="Rectangle 33">
                  <a:extLst>
                    <a:ext uri="{FF2B5EF4-FFF2-40B4-BE49-F238E27FC236}">
                      <a16:creationId xmlns:a16="http://schemas.microsoft.com/office/drawing/2014/main" id="{FC965B46-EE8F-458D-A491-23124768D273}"/>
                    </a:ext>
                  </a:extLst>
                </p:cNvPr>
                <p:cNvSpPr/>
                <p:nvPr/>
              </p:nvSpPr>
              <p:spPr>
                <a:xfrm flipH="1">
                  <a:off x="1852420" y="1282871"/>
                  <a:ext cx="1158402" cy="4899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20XX</a:t>
                  </a:r>
                </a:p>
              </p:txBody>
            </p:sp>
            <p:sp>
              <p:nvSpPr>
                <p:cNvPr id="35" name="Rectangle 34">
                  <a:extLst>
                    <a:ext uri="{FF2B5EF4-FFF2-40B4-BE49-F238E27FC236}">
                      <a16:creationId xmlns:a16="http://schemas.microsoft.com/office/drawing/2014/main" id="{1A7B5101-7699-43AA-967D-BC4730543392}"/>
                    </a:ext>
                  </a:extLst>
                </p:cNvPr>
                <p:cNvSpPr/>
                <p:nvPr/>
              </p:nvSpPr>
              <p:spPr>
                <a:xfrm>
                  <a:off x="5327631" y="1282872"/>
                  <a:ext cx="1154046" cy="4899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20XX</a:t>
                  </a:r>
                </a:p>
              </p:txBody>
            </p:sp>
            <p:sp>
              <p:nvSpPr>
                <p:cNvPr id="36" name="Rectangle 35">
                  <a:extLst>
                    <a:ext uri="{FF2B5EF4-FFF2-40B4-BE49-F238E27FC236}">
                      <a16:creationId xmlns:a16="http://schemas.microsoft.com/office/drawing/2014/main" id="{33D6336B-4557-421D-8421-A3DF075E9E65}"/>
                    </a:ext>
                  </a:extLst>
                </p:cNvPr>
                <p:cNvSpPr/>
                <p:nvPr/>
              </p:nvSpPr>
              <p:spPr>
                <a:xfrm>
                  <a:off x="6480589" y="1282871"/>
                  <a:ext cx="1159491" cy="4899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20XX</a:t>
                  </a:r>
                </a:p>
              </p:txBody>
            </p:sp>
          </p:grpSp>
          <p:grpSp>
            <p:nvGrpSpPr>
              <p:cNvPr id="8" name="Group 7">
                <a:extLst>
                  <a:ext uri="{FF2B5EF4-FFF2-40B4-BE49-F238E27FC236}">
                    <a16:creationId xmlns:a16="http://schemas.microsoft.com/office/drawing/2014/main" id="{D606D171-6E5E-4271-867F-67A037B07949}"/>
                  </a:ext>
                </a:extLst>
              </p:cNvPr>
              <p:cNvGrpSpPr/>
              <p:nvPr/>
            </p:nvGrpSpPr>
            <p:grpSpPr>
              <a:xfrm>
                <a:off x="1192703" y="4854190"/>
                <a:ext cx="10368380" cy="1453854"/>
                <a:chOff x="1192703" y="4854190"/>
                <a:chExt cx="10368380" cy="1453854"/>
              </a:xfrm>
            </p:grpSpPr>
            <p:sp>
              <p:nvSpPr>
                <p:cNvPr id="25" name="Rectangle 24">
                  <a:extLst>
                    <a:ext uri="{FF2B5EF4-FFF2-40B4-BE49-F238E27FC236}">
                      <a16:creationId xmlns:a16="http://schemas.microsoft.com/office/drawing/2014/main" id="{097E21C7-60D3-4AE2-9E89-9548C69BD58F}"/>
                    </a:ext>
                  </a:extLst>
                </p:cNvPr>
                <p:cNvSpPr/>
                <p:nvPr/>
              </p:nvSpPr>
              <p:spPr>
                <a:xfrm rot="16200000">
                  <a:off x="980750" y="5066146"/>
                  <a:ext cx="1453851" cy="1029945"/>
                </a:xfrm>
                <a:prstGeom prst="rect">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grpSp>
              <p:nvGrpSpPr>
                <p:cNvPr id="26" name="Group 25">
                  <a:extLst>
                    <a:ext uri="{FF2B5EF4-FFF2-40B4-BE49-F238E27FC236}">
                      <a16:creationId xmlns:a16="http://schemas.microsoft.com/office/drawing/2014/main" id="{65DC15B2-4ED9-4761-9E0A-E6CEA0E71866}"/>
                    </a:ext>
                  </a:extLst>
                </p:cNvPr>
                <p:cNvGrpSpPr/>
                <p:nvPr/>
              </p:nvGrpSpPr>
              <p:grpSpPr>
                <a:xfrm>
                  <a:off x="2223530" y="4854190"/>
                  <a:ext cx="9337553" cy="1453854"/>
                  <a:chOff x="1851508" y="4797150"/>
                  <a:chExt cx="9712091" cy="1512169"/>
                </a:xfrm>
                <a:gradFill>
                  <a:gsLst>
                    <a:gs pos="1000">
                      <a:schemeClr val="accent4">
                        <a:lumMod val="75000"/>
                      </a:schemeClr>
                    </a:gs>
                    <a:gs pos="100000">
                      <a:schemeClr val="accent4">
                        <a:lumMod val="60000"/>
                        <a:lumOff val="40000"/>
                      </a:schemeClr>
                    </a:gs>
                  </a:gsLst>
                  <a:lin ang="0" scaled="1"/>
                </a:gradFill>
              </p:grpSpPr>
              <p:sp>
                <p:nvSpPr>
                  <p:cNvPr id="27" name="Rectangle 26">
                    <a:extLst>
                      <a:ext uri="{FF2B5EF4-FFF2-40B4-BE49-F238E27FC236}">
                        <a16:creationId xmlns:a16="http://schemas.microsoft.com/office/drawing/2014/main" id="{0A6DABE9-691D-4716-8F8E-AE0ABB8C6251}"/>
                      </a:ext>
                    </a:extLst>
                  </p:cNvPr>
                  <p:cNvSpPr/>
                  <p:nvPr/>
                </p:nvSpPr>
                <p:spPr>
                  <a:xfrm>
                    <a:off x="1851508" y="4797150"/>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4CE2ABC6-8CFC-48B9-9271-744330B21E20}"/>
                      </a:ext>
                    </a:extLst>
                  </p:cNvPr>
                  <p:cNvSpPr/>
                  <p:nvPr/>
                </p:nvSpPr>
                <p:spPr>
                  <a:xfrm>
                    <a:off x="3795204" y="4797150"/>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41B9633E-4FD8-4AD9-ABF3-5153D5454C30}"/>
                      </a:ext>
                    </a:extLst>
                  </p:cNvPr>
                  <p:cNvSpPr/>
                  <p:nvPr/>
                </p:nvSpPr>
                <p:spPr>
                  <a:xfrm>
                    <a:off x="5737989" y="4797150"/>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28850D93-068D-46AB-AFCF-65AADDEFF51D}"/>
                      </a:ext>
                    </a:extLst>
                  </p:cNvPr>
                  <p:cNvSpPr/>
                  <p:nvPr/>
                </p:nvSpPr>
                <p:spPr>
                  <a:xfrm>
                    <a:off x="7679860" y="4797150"/>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FF40CD93-0379-4844-A1DC-3938478E8212}"/>
                      </a:ext>
                    </a:extLst>
                  </p:cNvPr>
                  <p:cNvSpPr/>
                  <p:nvPr/>
                </p:nvSpPr>
                <p:spPr>
                  <a:xfrm>
                    <a:off x="9619903" y="4797150"/>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9" name="Group 8">
                <a:extLst>
                  <a:ext uri="{FF2B5EF4-FFF2-40B4-BE49-F238E27FC236}">
                    <a16:creationId xmlns:a16="http://schemas.microsoft.com/office/drawing/2014/main" id="{44187DA6-5DF0-499A-B6CD-88671FC9AC81}"/>
                  </a:ext>
                </a:extLst>
              </p:cNvPr>
              <p:cNvGrpSpPr/>
              <p:nvPr/>
            </p:nvGrpSpPr>
            <p:grpSpPr>
              <a:xfrm>
                <a:off x="1192703" y="3400338"/>
                <a:ext cx="10368380" cy="1453854"/>
                <a:chOff x="1192703" y="3400338"/>
                <a:chExt cx="10368380" cy="1453854"/>
              </a:xfrm>
            </p:grpSpPr>
            <p:sp>
              <p:nvSpPr>
                <p:cNvPr id="18" name="Rectangle 17">
                  <a:extLst>
                    <a:ext uri="{FF2B5EF4-FFF2-40B4-BE49-F238E27FC236}">
                      <a16:creationId xmlns:a16="http://schemas.microsoft.com/office/drawing/2014/main" id="{A6352F32-AFCC-4300-A72F-F002C6F8B316}"/>
                    </a:ext>
                  </a:extLst>
                </p:cNvPr>
                <p:cNvSpPr/>
                <p:nvPr/>
              </p:nvSpPr>
              <p:spPr>
                <a:xfrm rot="16200000">
                  <a:off x="980750" y="3612292"/>
                  <a:ext cx="1453851" cy="1029945"/>
                </a:xfrm>
                <a:prstGeom prst="rect">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grpSp>
              <p:nvGrpSpPr>
                <p:cNvPr id="19" name="Group 18">
                  <a:extLst>
                    <a:ext uri="{FF2B5EF4-FFF2-40B4-BE49-F238E27FC236}">
                      <a16:creationId xmlns:a16="http://schemas.microsoft.com/office/drawing/2014/main" id="{69B4B5FC-3CA9-46A2-B7EF-2D3C397C2BE1}"/>
                    </a:ext>
                  </a:extLst>
                </p:cNvPr>
                <p:cNvGrpSpPr/>
                <p:nvPr/>
              </p:nvGrpSpPr>
              <p:grpSpPr>
                <a:xfrm>
                  <a:off x="2223530" y="3400338"/>
                  <a:ext cx="9337553" cy="1453854"/>
                  <a:chOff x="1851508" y="3284982"/>
                  <a:chExt cx="9712091" cy="1512169"/>
                </a:xfrm>
                <a:gradFill>
                  <a:gsLst>
                    <a:gs pos="1000">
                      <a:schemeClr val="accent3">
                        <a:lumMod val="75000"/>
                      </a:schemeClr>
                    </a:gs>
                    <a:gs pos="100000">
                      <a:schemeClr val="accent3">
                        <a:lumMod val="60000"/>
                        <a:lumOff val="40000"/>
                      </a:schemeClr>
                    </a:gs>
                  </a:gsLst>
                  <a:lin ang="0" scaled="1"/>
                </a:gradFill>
              </p:grpSpPr>
              <p:sp>
                <p:nvSpPr>
                  <p:cNvPr id="20" name="Rectangle 19">
                    <a:extLst>
                      <a:ext uri="{FF2B5EF4-FFF2-40B4-BE49-F238E27FC236}">
                        <a16:creationId xmlns:a16="http://schemas.microsoft.com/office/drawing/2014/main" id="{33706CF2-BFD3-4FD0-8215-814D4F4CB315}"/>
                      </a:ext>
                    </a:extLst>
                  </p:cNvPr>
                  <p:cNvSpPr/>
                  <p:nvPr/>
                </p:nvSpPr>
                <p:spPr>
                  <a:xfrm>
                    <a:off x="1851508" y="3284982"/>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a:extLst>
                      <a:ext uri="{FF2B5EF4-FFF2-40B4-BE49-F238E27FC236}">
                        <a16:creationId xmlns:a16="http://schemas.microsoft.com/office/drawing/2014/main" id="{119F145C-D2D7-4091-BBF4-8A81EB425CDD}"/>
                      </a:ext>
                    </a:extLst>
                  </p:cNvPr>
                  <p:cNvSpPr/>
                  <p:nvPr/>
                </p:nvSpPr>
                <p:spPr>
                  <a:xfrm>
                    <a:off x="3795204" y="3284982"/>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3F8F538F-8190-4D5C-9A48-3FF0A380FFCB}"/>
                      </a:ext>
                    </a:extLst>
                  </p:cNvPr>
                  <p:cNvSpPr/>
                  <p:nvPr/>
                </p:nvSpPr>
                <p:spPr>
                  <a:xfrm>
                    <a:off x="5737989" y="3284982"/>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a:extLst>
                      <a:ext uri="{FF2B5EF4-FFF2-40B4-BE49-F238E27FC236}">
                        <a16:creationId xmlns:a16="http://schemas.microsoft.com/office/drawing/2014/main" id="{F2E8D245-3B24-4210-ABB9-85EE0ADF21EF}"/>
                      </a:ext>
                    </a:extLst>
                  </p:cNvPr>
                  <p:cNvSpPr/>
                  <p:nvPr/>
                </p:nvSpPr>
                <p:spPr>
                  <a:xfrm>
                    <a:off x="7679860" y="3284982"/>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a:extLst>
                      <a:ext uri="{FF2B5EF4-FFF2-40B4-BE49-F238E27FC236}">
                        <a16:creationId xmlns:a16="http://schemas.microsoft.com/office/drawing/2014/main" id="{C8C024A3-4CA0-4299-AD49-CE997234F174}"/>
                      </a:ext>
                    </a:extLst>
                  </p:cNvPr>
                  <p:cNvSpPr/>
                  <p:nvPr/>
                </p:nvSpPr>
                <p:spPr>
                  <a:xfrm>
                    <a:off x="9619903" y="3284982"/>
                    <a:ext cx="1943696" cy="1512169"/>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0" name="Group 9">
                <a:extLst>
                  <a:ext uri="{FF2B5EF4-FFF2-40B4-BE49-F238E27FC236}">
                    <a16:creationId xmlns:a16="http://schemas.microsoft.com/office/drawing/2014/main" id="{E9228F01-713C-48E2-B42F-3350233D65CC}"/>
                  </a:ext>
                </a:extLst>
              </p:cNvPr>
              <p:cNvGrpSpPr/>
              <p:nvPr/>
            </p:nvGrpSpPr>
            <p:grpSpPr>
              <a:xfrm>
                <a:off x="1192704" y="1946484"/>
                <a:ext cx="10368379" cy="1453854"/>
                <a:chOff x="1192704" y="1946484"/>
                <a:chExt cx="10368379" cy="1453854"/>
              </a:xfrm>
            </p:grpSpPr>
            <p:sp>
              <p:nvSpPr>
                <p:cNvPr id="11" name="Rectangle 10">
                  <a:extLst>
                    <a:ext uri="{FF2B5EF4-FFF2-40B4-BE49-F238E27FC236}">
                      <a16:creationId xmlns:a16="http://schemas.microsoft.com/office/drawing/2014/main" id="{D439E862-0D51-46CF-A905-C306CFA94F9B}"/>
                    </a:ext>
                  </a:extLst>
                </p:cNvPr>
                <p:cNvSpPr/>
                <p:nvPr/>
              </p:nvSpPr>
              <p:spPr>
                <a:xfrm rot="16200000">
                  <a:off x="980751" y="2158440"/>
                  <a:ext cx="1453851" cy="1029945"/>
                </a:xfrm>
                <a:prstGeom prst="rect">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Your title here</a:t>
                  </a:r>
                </a:p>
              </p:txBody>
            </p:sp>
            <p:grpSp>
              <p:nvGrpSpPr>
                <p:cNvPr id="12" name="Group 11">
                  <a:extLst>
                    <a:ext uri="{FF2B5EF4-FFF2-40B4-BE49-F238E27FC236}">
                      <a16:creationId xmlns:a16="http://schemas.microsoft.com/office/drawing/2014/main" id="{E7884A32-8844-4360-921B-D49FB3D1CF61}"/>
                    </a:ext>
                  </a:extLst>
                </p:cNvPr>
                <p:cNvGrpSpPr/>
                <p:nvPr/>
              </p:nvGrpSpPr>
              <p:grpSpPr>
                <a:xfrm>
                  <a:off x="2223530" y="1946484"/>
                  <a:ext cx="9337553" cy="1453852"/>
                  <a:chOff x="1851508" y="1772813"/>
                  <a:chExt cx="9712091" cy="1512167"/>
                </a:xfrm>
                <a:gradFill flip="none" rotWithShape="1">
                  <a:gsLst>
                    <a:gs pos="1000">
                      <a:schemeClr val="accent5">
                        <a:lumMod val="75000"/>
                      </a:schemeClr>
                    </a:gs>
                    <a:gs pos="100000">
                      <a:schemeClr val="accent5">
                        <a:lumMod val="60000"/>
                        <a:lumOff val="40000"/>
                      </a:schemeClr>
                    </a:gs>
                  </a:gsLst>
                  <a:lin ang="0" scaled="1"/>
                  <a:tileRect/>
                </a:gradFill>
              </p:grpSpPr>
              <p:sp>
                <p:nvSpPr>
                  <p:cNvPr id="13" name="Rectangle 12">
                    <a:extLst>
                      <a:ext uri="{FF2B5EF4-FFF2-40B4-BE49-F238E27FC236}">
                        <a16:creationId xmlns:a16="http://schemas.microsoft.com/office/drawing/2014/main" id="{2B2C43F0-C7A4-48B5-A1FC-9732B1F0EC5B}"/>
                      </a:ext>
                    </a:extLst>
                  </p:cNvPr>
                  <p:cNvSpPr/>
                  <p:nvPr/>
                </p:nvSpPr>
                <p:spPr>
                  <a:xfrm>
                    <a:off x="1851508" y="1772813"/>
                    <a:ext cx="1943696" cy="1512167"/>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A3A2D1B-62DD-45BA-91E1-C1B48F0D27B6}"/>
                      </a:ext>
                    </a:extLst>
                  </p:cNvPr>
                  <p:cNvSpPr/>
                  <p:nvPr/>
                </p:nvSpPr>
                <p:spPr>
                  <a:xfrm>
                    <a:off x="3795204" y="1772813"/>
                    <a:ext cx="1943696" cy="1512167"/>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42027C3-1C70-404D-98C3-6585F85ABCF3}"/>
                      </a:ext>
                    </a:extLst>
                  </p:cNvPr>
                  <p:cNvSpPr/>
                  <p:nvPr/>
                </p:nvSpPr>
                <p:spPr>
                  <a:xfrm>
                    <a:off x="5737989" y="1772813"/>
                    <a:ext cx="1943696" cy="1512167"/>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B8AFB888-164E-422C-86D4-1CFD12425BB4}"/>
                      </a:ext>
                    </a:extLst>
                  </p:cNvPr>
                  <p:cNvSpPr/>
                  <p:nvPr/>
                </p:nvSpPr>
                <p:spPr>
                  <a:xfrm>
                    <a:off x="7679860" y="1772813"/>
                    <a:ext cx="1943696" cy="1512167"/>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D9CCF6AA-6D2B-4292-98BF-BEB9BCBA3472}"/>
                      </a:ext>
                    </a:extLst>
                  </p:cNvPr>
                  <p:cNvSpPr/>
                  <p:nvPr/>
                </p:nvSpPr>
                <p:spPr>
                  <a:xfrm>
                    <a:off x="9619903" y="1772813"/>
                    <a:ext cx="1943696" cy="1512167"/>
                  </a:xfrm>
                  <a:prstGeom prst="rect">
                    <a:avLst/>
                  </a:prstGeom>
                  <a:solidFill>
                    <a:schemeClr val="bg1">
                      <a:lumMod val="8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37" name="Arrow: Chevron 36">
              <a:extLst>
                <a:ext uri="{FF2B5EF4-FFF2-40B4-BE49-F238E27FC236}">
                  <a16:creationId xmlns:a16="http://schemas.microsoft.com/office/drawing/2014/main" id="{7C09A212-1B65-4221-A5B4-87D3A42F7EE2}"/>
                </a:ext>
              </a:extLst>
            </p:cNvPr>
            <p:cNvSpPr/>
            <p:nvPr/>
          </p:nvSpPr>
          <p:spPr>
            <a:xfrm>
              <a:off x="1549104" y="2077650"/>
              <a:ext cx="2210218" cy="330524"/>
            </a:xfrm>
            <a:prstGeom prst="chevron">
              <a:avLst>
                <a:gd name="adj" fmla="val 323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38" name="Arrow: Chevron 37">
              <a:extLst>
                <a:ext uri="{FF2B5EF4-FFF2-40B4-BE49-F238E27FC236}">
                  <a16:creationId xmlns:a16="http://schemas.microsoft.com/office/drawing/2014/main" id="{F7DE00DC-CFA8-498D-923E-F59096E27901}"/>
                </a:ext>
              </a:extLst>
            </p:cNvPr>
            <p:cNvSpPr/>
            <p:nvPr/>
          </p:nvSpPr>
          <p:spPr>
            <a:xfrm>
              <a:off x="5337881" y="2487617"/>
              <a:ext cx="2210218" cy="330524"/>
            </a:xfrm>
            <a:prstGeom prst="chevron">
              <a:avLst>
                <a:gd name="adj" fmla="val 323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39" name="Arrow: Chevron 38">
              <a:extLst>
                <a:ext uri="{FF2B5EF4-FFF2-40B4-BE49-F238E27FC236}">
                  <a16:creationId xmlns:a16="http://schemas.microsoft.com/office/drawing/2014/main" id="{58A68BE6-9737-4175-A478-11FC54AC420E}"/>
                </a:ext>
              </a:extLst>
            </p:cNvPr>
            <p:cNvSpPr/>
            <p:nvPr/>
          </p:nvSpPr>
          <p:spPr>
            <a:xfrm>
              <a:off x="3463507" y="2897584"/>
              <a:ext cx="2210218" cy="330524"/>
            </a:xfrm>
            <a:prstGeom prst="chevron">
              <a:avLst>
                <a:gd name="adj" fmla="val 323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46" name="Arrow: Chevron 45">
              <a:extLst>
                <a:ext uri="{FF2B5EF4-FFF2-40B4-BE49-F238E27FC236}">
                  <a16:creationId xmlns:a16="http://schemas.microsoft.com/office/drawing/2014/main" id="{785EAEFF-8AFF-41E0-B06E-FCF02B9A16DD}"/>
                </a:ext>
              </a:extLst>
            </p:cNvPr>
            <p:cNvSpPr/>
            <p:nvPr/>
          </p:nvSpPr>
          <p:spPr>
            <a:xfrm>
              <a:off x="1549104" y="3480960"/>
              <a:ext cx="2210218" cy="330524"/>
            </a:xfrm>
            <a:prstGeom prst="chevron">
              <a:avLst>
                <a:gd name="adj" fmla="val 3236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47" name="Arrow: Chevron 46">
              <a:extLst>
                <a:ext uri="{FF2B5EF4-FFF2-40B4-BE49-F238E27FC236}">
                  <a16:creationId xmlns:a16="http://schemas.microsoft.com/office/drawing/2014/main" id="{1057341B-F56C-4230-B036-90A72F266C63}"/>
                </a:ext>
              </a:extLst>
            </p:cNvPr>
            <p:cNvSpPr/>
            <p:nvPr/>
          </p:nvSpPr>
          <p:spPr>
            <a:xfrm>
              <a:off x="5337881" y="3890927"/>
              <a:ext cx="2210218" cy="330524"/>
            </a:xfrm>
            <a:prstGeom prst="chevron">
              <a:avLst>
                <a:gd name="adj" fmla="val 323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48" name="Arrow: Chevron 47">
              <a:extLst>
                <a:ext uri="{FF2B5EF4-FFF2-40B4-BE49-F238E27FC236}">
                  <a16:creationId xmlns:a16="http://schemas.microsoft.com/office/drawing/2014/main" id="{96832C3C-7964-41EA-B34C-FB58359CEECB}"/>
                </a:ext>
              </a:extLst>
            </p:cNvPr>
            <p:cNvSpPr/>
            <p:nvPr/>
          </p:nvSpPr>
          <p:spPr>
            <a:xfrm>
              <a:off x="3463507" y="4300893"/>
              <a:ext cx="2210218" cy="330524"/>
            </a:xfrm>
            <a:prstGeom prst="chevron">
              <a:avLst>
                <a:gd name="adj" fmla="val 323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49" name="Arrow: Chevron 48">
              <a:extLst>
                <a:ext uri="{FF2B5EF4-FFF2-40B4-BE49-F238E27FC236}">
                  <a16:creationId xmlns:a16="http://schemas.microsoft.com/office/drawing/2014/main" id="{6BACBBA1-6720-4610-87B0-DA7DD1D9832C}"/>
                </a:ext>
              </a:extLst>
            </p:cNvPr>
            <p:cNvSpPr/>
            <p:nvPr/>
          </p:nvSpPr>
          <p:spPr>
            <a:xfrm>
              <a:off x="1549104" y="4887036"/>
              <a:ext cx="2210218" cy="330524"/>
            </a:xfrm>
            <a:prstGeom prst="chevron">
              <a:avLst>
                <a:gd name="adj" fmla="val 323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50" name="Arrow: Chevron 49">
              <a:extLst>
                <a:ext uri="{FF2B5EF4-FFF2-40B4-BE49-F238E27FC236}">
                  <a16:creationId xmlns:a16="http://schemas.microsoft.com/office/drawing/2014/main" id="{52E3CE37-4116-4CF3-8B51-2048CEB85858}"/>
                </a:ext>
              </a:extLst>
            </p:cNvPr>
            <p:cNvSpPr/>
            <p:nvPr/>
          </p:nvSpPr>
          <p:spPr>
            <a:xfrm>
              <a:off x="5337881" y="5297004"/>
              <a:ext cx="2210218" cy="330524"/>
            </a:xfrm>
            <a:prstGeom prst="chevron">
              <a:avLst>
                <a:gd name="adj" fmla="val 3236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sp>
          <p:nvSpPr>
            <p:cNvPr id="51" name="Arrow: Chevron 50">
              <a:extLst>
                <a:ext uri="{FF2B5EF4-FFF2-40B4-BE49-F238E27FC236}">
                  <a16:creationId xmlns:a16="http://schemas.microsoft.com/office/drawing/2014/main" id="{45E24DC1-9243-416E-A40F-77EB926A317A}"/>
                </a:ext>
              </a:extLst>
            </p:cNvPr>
            <p:cNvSpPr/>
            <p:nvPr/>
          </p:nvSpPr>
          <p:spPr>
            <a:xfrm>
              <a:off x="3463507" y="5706965"/>
              <a:ext cx="2210218" cy="330524"/>
            </a:xfrm>
            <a:prstGeom prst="chevron">
              <a:avLst>
                <a:gd name="adj" fmla="val 323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Your text here</a:t>
              </a:r>
            </a:p>
          </p:txBody>
        </p:sp>
      </p:grpSp>
      <p:grpSp>
        <p:nvGrpSpPr>
          <p:cNvPr id="61" name="Group 60">
            <a:extLst>
              <a:ext uri="{FF2B5EF4-FFF2-40B4-BE49-F238E27FC236}">
                <a16:creationId xmlns:a16="http://schemas.microsoft.com/office/drawing/2014/main" id="{9C5D8185-4107-4D84-B23D-D31D02F9A292}"/>
              </a:ext>
            </a:extLst>
          </p:cNvPr>
          <p:cNvGrpSpPr/>
          <p:nvPr/>
        </p:nvGrpSpPr>
        <p:grpSpPr>
          <a:xfrm>
            <a:off x="1591896" y="5724679"/>
            <a:ext cx="6740242" cy="288032"/>
            <a:chOff x="1144799" y="6238056"/>
            <a:chExt cx="6740242" cy="288032"/>
          </a:xfrm>
        </p:grpSpPr>
        <p:grpSp>
          <p:nvGrpSpPr>
            <p:cNvPr id="54" name="Group 53">
              <a:extLst>
                <a:ext uri="{FF2B5EF4-FFF2-40B4-BE49-F238E27FC236}">
                  <a16:creationId xmlns:a16="http://schemas.microsoft.com/office/drawing/2014/main" id="{078A5E61-D742-4CC0-AFCA-668B03A5AC36}"/>
                </a:ext>
              </a:extLst>
            </p:cNvPr>
            <p:cNvGrpSpPr/>
            <p:nvPr/>
          </p:nvGrpSpPr>
          <p:grpSpPr>
            <a:xfrm>
              <a:off x="1144799" y="6238056"/>
              <a:ext cx="2203065" cy="288032"/>
              <a:chOff x="1144799" y="6238056"/>
              <a:chExt cx="2203065" cy="288032"/>
            </a:xfrm>
          </p:grpSpPr>
          <p:sp>
            <p:nvSpPr>
              <p:cNvPr id="52" name="Rectangle 51">
                <a:extLst>
                  <a:ext uri="{FF2B5EF4-FFF2-40B4-BE49-F238E27FC236}">
                    <a16:creationId xmlns:a16="http://schemas.microsoft.com/office/drawing/2014/main" id="{224979CF-ADC3-49EE-B187-8F6AEE3DFAEE}"/>
                  </a:ext>
                </a:extLst>
              </p:cNvPr>
              <p:cNvSpPr/>
              <p:nvPr/>
            </p:nvSpPr>
            <p:spPr>
              <a:xfrm>
                <a:off x="1144799" y="6238056"/>
                <a:ext cx="288032" cy="2880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Wingdings" panose="05000000000000000000" pitchFamily="2" charset="2"/>
                  <a:buChar char="§"/>
                </a:pPr>
                <a:endParaRPr lang="en-US" dirty="0"/>
              </a:p>
            </p:txBody>
          </p:sp>
          <p:sp>
            <p:nvSpPr>
              <p:cNvPr id="53" name="Rectangle 52">
                <a:extLst>
                  <a:ext uri="{FF2B5EF4-FFF2-40B4-BE49-F238E27FC236}">
                    <a16:creationId xmlns:a16="http://schemas.microsoft.com/office/drawing/2014/main" id="{1D2EFFA7-A56B-4070-B589-2184DE232486}"/>
                  </a:ext>
                </a:extLst>
              </p:cNvPr>
              <p:cNvSpPr/>
              <p:nvPr/>
            </p:nvSpPr>
            <p:spPr>
              <a:xfrm>
                <a:off x="1432831" y="6238056"/>
                <a:ext cx="1915033" cy="288032"/>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Color meaning </a:t>
                </a:r>
              </a:p>
            </p:txBody>
          </p:sp>
        </p:grpSp>
        <p:grpSp>
          <p:nvGrpSpPr>
            <p:cNvPr id="55" name="Group 54">
              <a:extLst>
                <a:ext uri="{FF2B5EF4-FFF2-40B4-BE49-F238E27FC236}">
                  <a16:creationId xmlns:a16="http://schemas.microsoft.com/office/drawing/2014/main" id="{97C8A66E-E218-4898-A423-32FD03F55933}"/>
                </a:ext>
              </a:extLst>
            </p:cNvPr>
            <p:cNvGrpSpPr/>
            <p:nvPr/>
          </p:nvGrpSpPr>
          <p:grpSpPr>
            <a:xfrm>
              <a:off x="3413388" y="6238056"/>
              <a:ext cx="2203065" cy="288032"/>
              <a:chOff x="1144799" y="6238056"/>
              <a:chExt cx="2203065" cy="288032"/>
            </a:xfrm>
          </p:grpSpPr>
          <p:sp>
            <p:nvSpPr>
              <p:cNvPr id="56" name="Rectangle 55">
                <a:extLst>
                  <a:ext uri="{FF2B5EF4-FFF2-40B4-BE49-F238E27FC236}">
                    <a16:creationId xmlns:a16="http://schemas.microsoft.com/office/drawing/2014/main" id="{7C8DFFBB-C9A1-49E2-B297-5AB4AB6A8F27}"/>
                  </a:ext>
                </a:extLst>
              </p:cNvPr>
              <p:cNvSpPr/>
              <p:nvPr/>
            </p:nvSpPr>
            <p:spPr>
              <a:xfrm>
                <a:off x="1144799" y="6238056"/>
                <a:ext cx="288032" cy="2880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Wingdings" panose="05000000000000000000" pitchFamily="2" charset="2"/>
                  <a:buChar char="§"/>
                </a:pPr>
                <a:endParaRPr lang="en-US" dirty="0"/>
              </a:p>
            </p:txBody>
          </p:sp>
          <p:sp>
            <p:nvSpPr>
              <p:cNvPr id="57" name="Rectangle 56">
                <a:extLst>
                  <a:ext uri="{FF2B5EF4-FFF2-40B4-BE49-F238E27FC236}">
                    <a16:creationId xmlns:a16="http://schemas.microsoft.com/office/drawing/2014/main" id="{FB1049F9-D9AD-4CF3-853E-757EB53CBE98}"/>
                  </a:ext>
                </a:extLst>
              </p:cNvPr>
              <p:cNvSpPr/>
              <p:nvPr/>
            </p:nvSpPr>
            <p:spPr>
              <a:xfrm>
                <a:off x="1432831" y="6238056"/>
                <a:ext cx="1915033" cy="288032"/>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Color meaning </a:t>
                </a:r>
              </a:p>
            </p:txBody>
          </p:sp>
        </p:grpSp>
        <p:grpSp>
          <p:nvGrpSpPr>
            <p:cNvPr id="58" name="Group 57">
              <a:extLst>
                <a:ext uri="{FF2B5EF4-FFF2-40B4-BE49-F238E27FC236}">
                  <a16:creationId xmlns:a16="http://schemas.microsoft.com/office/drawing/2014/main" id="{CD7EEB80-5C0D-4792-82EF-AF71F9466AC0}"/>
                </a:ext>
              </a:extLst>
            </p:cNvPr>
            <p:cNvGrpSpPr/>
            <p:nvPr/>
          </p:nvGrpSpPr>
          <p:grpSpPr>
            <a:xfrm>
              <a:off x="5681976" y="6238056"/>
              <a:ext cx="2203065" cy="288032"/>
              <a:chOff x="1144799" y="6238056"/>
              <a:chExt cx="2203065" cy="288032"/>
            </a:xfrm>
          </p:grpSpPr>
          <p:sp>
            <p:nvSpPr>
              <p:cNvPr id="59" name="Rectangle 58">
                <a:extLst>
                  <a:ext uri="{FF2B5EF4-FFF2-40B4-BE49-F238E27FC236}">
                    <a16:creationId xmlns:a16="http://schemas.microsoft.com/office/drawing/2014/main" id="{91922D39-A17F-4EDA-B462-39B0482943DB}"/>
                  </a:ext>
                </a:extLst>
              </p:cNvPr>
              <p:cNvSpPr/>
              <p:nvPr/>
            </p:nvSpPr>
            <p:spPr>
              <a:xfrm>
                <a:off x="1144799" y="6238056"/>
                <a:ext cx="288032" cy="2880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Wingdings" panose="05000000000000000000" pitchFamily="2" charset="2"/>
                  <a:buChar char="§"/>
                </a:pPr>
                <a:endParaRPr lang="en-US" dirty="0"/>
              </a:p>
            </p:txBody>
          </p:sp>
          <p:sp>
            <p:nvSpPr>
              <p:cNvPr id="60" name="Rectangle 59">
                <a:extLst>
                  <a:ext uri="{FF2B5EF4-FFF2-40B4-BE49-F238E27FC236}">
                    <a16:creationId xmlns:a16="http://schemas.microsoft.com/office/drawing/2014/main" id="{A0FE4F39-B10C-4166-BB8F-D58727272201}"/>
                  </a:ext>
                </a:extLst>
              </p:cNvPr>
              <p:cNvSpPr/>
              <p:nvPr/>
            </p:nvSpPr>
            <p:spPr>
              <a:xfrm>
                <a:off x="1432831" y="6238056"/>
                <a:ext cx="1915033" cy="288032"/>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schemeClr val="tx1"/>
                    </a:solidFill>
                  </a:rPr>
                  <a:t>Color meaning </a:t>
                </a:r>
              </a:p>
            </p:txBody>
          </p:sp>
        </p:grpSp>
      </p:grpSp>
      <p:grpSp>
        <p:nvGrpSpPr>
          <p:cNvPr id="4" name="Group 3">
            <a:extLst>
              <a:ext uri="{FF2B5EF4-FFF2-40B4-BE49-F238E27FC236}">
                <a16:creationId xmlns:a16="http://schemas.microsoft.com/office/drawing/2014/main" id="{1FCEF7C9-AADD-40AF-8F48-3A6D4BDCFF03}"/>
              </a:ext>
            </a:extLst>
          </p:cNvPr>
          <p:cNvGrpSpPr/>
          <p:nvPr/>
        </p:nvGrpSpPr>
        <p:grpSpPr>
          <a:xfrm>
            <a:off x="9336357" y="1556792"/>
            <a:ext cx="2410166" cy="4060065"/>
            <a:chOff x="9336357" y="1556792"/>
            <a:chExt cx="2410166" cy="4060065"/>
          </a:xfrm>
        </p:grpSpPr>
        <p:sp>
          <p:nvSpPr>
            <p:cNvPr id="63" name="Double Brace 62">
              <a:extLst>
                <a:ext uri="{FF2B5EF4-FFF2-40B4-BE49-F238E27FC236}">
                  <a16:creationId xmlns:a16="http://schemas.microsoft.com/office/drawing/2014/main" id="{9F313FBA-DB21-4B7C-8E46-01A0201BE17D}"/>
                </a:ext>
              </a:extLst>
            </p:cNvPr>
            <p:cNvSpPr/>
            <p:nvPr/>
          </p:nvSpPr>
          <p:spPr>
            <a:xfrm>
              <a:off x="9336360" y="1952818"/>
              <a:ext cx="2231753" cy="3664039"/>
            </a:xfrm>
            <a:prstGeom prst="bracePair">
              <a:avLst>
                <a:gd name="adj" fmla="val 0"/>
              </a:avLst>
            </a:prstGeom>
            <a:solidFill>
              <a:schemeClr val="bg1">
                <a:lumMod val="8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10000"/>
                    </a:schemeClr>
                  </a:solidFill>
                </a:rPr>
                <a:t>Roadmap commentary or summary here… </a:t>
              </a:r>
              <a:br>
                <a:rPr lang="en-US" dirty="0">
                  <a:solidFill>
                    <a:schemeClr val="bg2">
                      <a:lumMod val="10000"/>
                    </a:schemeClr>
                  </a:solidFill>
                </a:rPr>
              </a:br>
              <a:r>
                <a:rPr lang="en-US" dirty="0">
                  <a:solidFill>
                    <a:schemeClr val="bg2">
                      <a:lumMod val="10000"/>
                    </a:schemeClr>
                  </a:solidFill>
                </a:rPr>
                <a:t>…</a:t>
              </a:r>
            </a:p>
          </p:txBody>
        </p:sp>
        <p:grpSp>
          <p:nvGrpSpPr>
            <p:cNvPr id="66" name="Group 65">
              <a:extLst>
                <a:ext uri="{FF2B5EF4-FFF2-40B4-BE49-F238E27FC236}">
                  <a16:creationId xmlns:a16="http://schemas.microsoft.com/office/drawing/2014/main" id="{CB49AAE5-9901-4A2E-976E-9A6A2564EE1E}"/>
                </a:ext>
              </a:extLst>
            </p:cNvPr>
            <p:cNvGrpSpPr/>
            <p:nvPr/>
          </p:nvGrpSpPr>
          <p:grpSpPr>
            <a:xfrm>
              <a:off x="9336357" y="1556792"/>
              <a:ext cx="2410166" cy="595858"/>
              <a:chOff x="6589809" y="2091491"/>
              <a:chExt cx="2626239" cy="649277"/>
            </a:xfrm>
          </p:grpSpPr>
          <p:sp>
            <p:nvSpPr>
              <p:cNvPr id="67" name="Rectangle 66">
                <a:extLst>
                  <a:ext uri="{FF2B5EF4-FFF2-40B4-BE49-F238E27FC236}">
                    <a16:creationId xmlns:a16="http://schemas.microsoft.com/office/drawing/2014/main" id="{30D4D94F-D3B9-4877-AB68-B51F316EE97D}"/>
                  </a:ext>
                </a:extLst>
              </p:cNvPr>
              <p:cNvSpPr/>
              <p:nvPr/>
            </p:nvSpPr>
            <p:spPr>
              <a:xfrm flipH="1">
                <a:off x="6589809" y="2091491"/>
                <a:ext cx="2626236" cy="4315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rPr>
                  <a:t>Summary Title Here</a:t>
                </a:r>
              </a:p>
            </p:txBody>
          </p:sp>
          <p:sp>
            <p:nvSpPr>
              <p:cNvPr id="68" name="Right Triangle 67">
                <a:extLst>
                  <a:ext uri="{FF2B5EF4-FFF2-40B4-BE49-F238E27FC236}">
                    <a16:creationId xmlns:a16="http://schemas.microsoft.com/office/drawing/2014/main" id="{FE5022FF-4D3A-40D8-A424-59C023D29668}"/>
                  </a:ext>
                </a:extLst>
              </p:cNvPr>
              <p:cNvSpPr/>
              <p:nvPr/>
            </p:nvSpPr>
            <p:spPr>
              <a:xfrm rot="10800000" flipH="1">
                <a:off x="9022186" y="2523020"/>
                <a:ext cx="193862" cy="217748"/>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Wingdings" panose="05000000000000000000" pitchFamily="2" charset="2"/>
                  <a:buChar char="§"/>
                </a:pPr>
                <a:endParaRPr lang="en-US" sz="1600" dirty="0"/>
              </a:p>
            </p:txBody>
          </p:sp>
        </p:grpSp>
      </p:grpSp>
    </p:spTree>
    <p:extLst>
      <p:ext uri="{BB962C8B-B14F-4D97-AF65-F5344CB8AC3E}">
        <p14:creationId xmlns:p14="http://schemas.microsoft.com/office/powerpoint/2010/main" val="1091304095"/>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9EC93-9C1E-4097-8AA1-83F605BCB712}"/>
              </a:ext>
            </a:extLst>
          </p:cNvPr>
          <p:cNvSpPr>
            <a:spLocks noGrp="1"/>
          </p:cNvSpPr>
          <p:nvPr>
            <p:ph type="title"/>
          </p:nvPr>
        </p:nvSpPr>
        <p:spPr/>
        <p:txBody>
          <a:bodyPr>
            <a:noAutofit/>
          </a:bodyPr>
          <a:lstStyle/>
          <a:p>
            <a:r>
              <a:rPr lang="en-US" dirty="0"/>
              <a:t>Project Status Table with RAG Traffic Light Indicators</a:t>
            </a:r>
            <a:endParaRPr lang="en-US" sz="1800" dirty="0"/>
          </a:p>
        </p:txBody>
      </p:sp>
      <p:grpSp>
        <p:nvGrpSpPr>
          <p:cNvPr id="8" name="Group 7">
            <a:extLst>
              <a:ext uri="{FF2B5EF4-FFF2-40B4-BE49-F238E27FC236}">
                <a16:creationId xmlns:a16="http://schemas.microsoft.com/office/drawing/2014/main" id="{CD216454-974A-4B81-A7F8-289A39B2E289}"/>
              </a:ext>
            </a:extLst>
          </p:cNvPr>
          <p:cNvGrpSpPr/>
          <p:nvPr/>
        </p:nvGrpSpPr>
        <p:grpSpPr>
          <a:xfrm>
            <a:off x="1227916" y="1137193"/>
            <a:ext cx="7072088" cy="4551899"/>
            <a:chOff x="623889" y="1137193"/>
            <a:chExt cx="7949582" cy="5116692"/>
          </a:xfrm>
        </p:grpSpPr>
        <p:sp>
          <p:nvSpPr>
            <p:cNvPr id="19" name="Rectangle 18">
              <a:extLst>
                <a:ext uri="{FF2B5EF4-FFF2-40B4-BE49-F238E27FC236}">
                  <a16:creationId xmlns:a16="http://schemas.microsoft.com/office/drawing/2014/main" id="{0AAF3F93-1668-4CA1-9923-6C1BF436596E}"/>
                </a:ext>
              </a:extLst>
            </p:cNvPr>
            <p:cNvSpPr/>
            <p:nvPr/>
          </p:nvSpPr>
          <p:spPr>
            <a:xfrm>
              <a:off x="1156296" y="1634980"/>
              <a:ext cx="1483852" cy="1154416"/>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3E9E4571-D4C5-4478-8D8B-BA0A5DA0B127}"/>
                </a:ext>
              </a:extLst>
            </p:cNvPr>
            <p:cNvSpPr/>
            <p:nvPr/>
          </p:nvSpPr>
          <p:spPr>
            <a:xfrm>
              <a:off x="1156643" y="3943814"/>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AB29DFBC-5290-4499-8A59-D4385DC8E3C1}"/>
                </a:ext>
              </a:extLst>
            </p:cNvPr>
            <p:cNvSpPr/>
            <p:nvPr/>
          </p:nvSpPr>
          <p:spPr>
            <a:xfrm>
              <a:off x="2640497" y="3943814"/>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a:extLst>
                <a:ext uri="{FF2B5EF4-FFF2-40B4-BE49-F238E27FC236}">
                  <a16:creationId xmlns:a16="http://schemas.microsoft.com/office/drawing/2014/main" id="{649983CE-5A84-4743-B4AB-7A9DA928F8DD}"/>
                </a:ext>
              </a:extLst>
            </p:cNvPr>
            <p:cNvSpPr/>
            <p:nvPr/>
          </p:nvSpPr>
          <p:spPr>
            <a:xfrm>
              <a:off x="4123305" y="3943814"/>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C5000FA3-6357-45F3-91A2-1EDEE46F499D}"/>
                </a:ext>
              </a:extLst>
            </p:cNvPr>
            <p:cNvSpPr/>
            <p:nvPr/>
          </p:nvSpPr>
          <p:spPr>
            <a:xfrm>
              <a:off x="5607159" y="3943814"/>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73C8D952-875F-49D1-81E4-CD311191B264}"/>
                </a:ext>
              </a:extLst>
            </p:cNvPr>
            <p:cNvSpPr/>
            <p:nvPr/>
          </p:nvSpPr>
          <p:spPr>
            <a:xfrm>
              <a:off x="7089619" y="3943814"/>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9719EBC8-6424-494B-B5F9-869EA1F38BA8}"/>
                </a:ext>
              </a:extLst>
            </p:cNvPr>
            <p:cNvSpPr/>
            <p:nvPr/>
          </p:nvSpPr>
          <p:spPr>
            <a:xfrm>
              <a:off x="1156296" y="2789397"/>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a:extLst>
                <a:ext uri="{FF2B5EF4-FFF2-40B4-BE49-F238E27FC236}">
                  <a16:creationId xmlns:a16="http://schemas.microsoft.com/office/drawing/2014/main" id="{D18D37F3-5C42-4E48-9359-EA4CD18C593C}"/>
                </a:ext>
              </a:extLst>
            </p:cNvPr>
            <p:cNvSpPr/>
            <p:nvPr/>
          </p:nvSpPr>
          <p:spPr>
            <a:xfrm>
              <a:off x="2640148" y="2789397"/>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a:extLst>
                <a:ext uri="{FF2B5EF4-FFF2-40B4-BE49-F238E27FC236}">
                  <a16:creationId xmlns:a16="http://schemas.microsoft.com/office/drawing/2014/main" id="{BE01B7A2-059B-4F71-AA0A-1A2F6BAEEF8E}"/>
                </a:ext>
              </a:extLst>
            </p:cNvPr>
            <p:cNvSpPr/>
            <p:nvPr/>
          </p:nvSpPr>
          <p:spPr>
            <a:xfrm>
              <a:off x="4123305" y="2789397"/>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3894DD0F-0331-4E4C-B2FC-CCB2A87D4131}"/>
                </a:ext>
              </a:extLst>
            </p:cNvPr>
            <p:cNvSpPr/>
            <p:nvPr/>
          </p:nvSpPr>
          <p:spPr>
            <a:xfrm>
              <a:off x="5605764" y="2789397"/>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B8988215-F0F2-411F-B6D5-F1D74C434208}"/>
                </a:ext>
              </a:extLst>
            </p:cNvPr>
            <p:cNvSpPr/>
            <p:nvPr/>
          </p:nvSpPr>
          <p:spPr>
            <a:xfrm>
              <a:off x="7086828" y="2789397"/>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a:extLst>
                <a:ext uri="{FF2B5EF4-FFF2-40B4-BE49-F238E27FC236}">
                  <a16:creationId xmlns:a16="http://schemas.microsoft.com/office/drawing/2014/main" id="{25FC307F-8020-45D7-A394-5F3A9BF522C4}"/>
                </a:ext>
              </a:extLst>
            </p:cNvPr>
            <p:cNvSpPr/>
            <p:nvPr/>
          </p:nvSpPr>
          <p:spPr>
            <a:xfrm>
              <a:off x="2640148" y="1634980"/>
              <a:ext cx="1483852" cy="1154416"/>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26">
              <a:extLst>
                <a:ext uri="{FF2B5EF4-FFF2-40B4-BE49-F238E27FC236}">
                  <a16:creationId xmlns:a16="http://schemas.microsoft.com/office/drawing/2014/main" id="{71467518-FB86-428D-9783-73DE824E1966}"/>
                </a:ext>
              </a:extLst>
            </p:cNvPr>
            <p:cNvSpPr/>
            <p:nvPr/>
          </p:nvSpPr>
          <p:spPr>
            <a:xfrm>
              <a:off x="4123305" y="1634980"/>
              <a:ext cx="1483852" cy="1154416"/>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8E548F34-E7D9-40FE-BCA2-7723E666A4A9}"/>
                </a:ext>
              </a:extLst>
            </p:cNvPr>
            <p:cNvSpPr/>
            <p:nvPr/>
          </p:nvSpPr>
          <p:spPr>
            <a:xfrm>
              <a:off x="5605764" y="1634980"/>
              <a:ext cx="1483852" cy="1154416"/>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0EC8B6F9-989E-48AE-99F8-B9962E3A329D}"/>
                </a:ext>
              </a:extLst>
            </p:cNvPr>
            <p:cNvSpPr/>
            <p:nvPr/>
          </p:nvSpPr>
          <p:spPr>
            <a:xfrm>
              <a:off x="7086828" y="1634980"/>
              <a:ext cx="1483852" cy="1154416"/>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096733E0-A0FB-4EEE-A99A-707445FB7C59}"/>
                </a:ext>
              </a:extLst>
            </p:cNvPr>
            <p:cNvGrpSpPr/>
            <p:nvPr/>
          </p:nvGrpSpPr>
          <p:grpSpPr>
            <a:xfrm>
              <a:off x="623889" y="1137193"/>
              <a:ext cx="7949582" cy="497788"/>
              <a:chOff x="623889" y="1137193"/>
              <a:chExt cx="7949582" cy="497788"/>
            </a:xfrm>
          </p:grpSpPr>
          <p:sp>
            <p:nvSpPr>
              <p:cNvPr id="10" name="Rectangle 9">
                <a:extLst>
                  <a:ext uri="{FF2B5EF4-FFF2-40B4-BE49-F238E27FC236}">
                    <a16:creationId xmlns:a16="http://schemas.microsoft.com/office/drawing/2014/main" id="{EEB6049A-2CB7-44E4-8269-72367598D58E}"/>
                  </a:ext>
                </a:extLst>
              </p:cNvPr>
              <p:cNvSpPr/>
              <p:nvPr/>
            </p:nvSpPr>
            <p:spPr>
              <a:xfrm>
                <a:off x="2640497" y="1137193"/>
                <a:ext cx="1483852" cy="497787"/>
              </a:xfrm>
              <a:prstGeom prst="rect">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Column 2</a:t>
                </a:r>
              </a:p>
            </p:txBody>
          </p:sp>
          <p:sp>
            <p:nvSpPr>
              <p:cNvPr id="11" name="Rectangle 10">
                <a:extLst>
                  <a:ext uri="{FF2B5EF4-FFF2-40B4-BE49-F238E27FC236}">
                    <a16:creationId xmlns:a16="http://schemas.microsoft.com/office/drawing/2014/main" id="{6F85CE3F-FD0D-4D30-83D3-118C906D0EF4}"/>
                  </a:ext>
                </a:extLst>
              </p:cNvPr>
              <p:cNvSpPr/>
              <p:nvPr/>
            </p:nvSpPr>
            <p:spPr>
              <a:xfrm>
                <a:off x="4124700" y="1137193"/>
                <a:ext cx="1483852" cy="497787"/>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Column 3</a:t>
                </a:r>
              </a:p>
            </p:txBody>
          </p:sp>
          <p:sp>
            <p:nvSpPr>
              <p:cNvPr id="12" name="Rectangle 11">
                <a:extLst>
                  <a:ext uri="{FF2B5EF4-FFF2-40B4-BE49-F238E27FC236}">
                    <a16:creationId xmlns:a16="http://schemas.microsoft.com/office/drawing/2014/main" id="{F6C45EBC-C783-45CE-963C-BFDAB028C1D7}"/>
                  </a:ext>
                </a:extLst>
              </p:cNvPr>
              <p:cNvSpPr/>
              <p:nvPr/>
            </p:nvSpPr>
            <p:spPr>
              <a:xfrm>
                <a:off x="1156643" y="1137193"/>
                <a:ext cx="1483852" cy="497787"/>
              </a:xfrm>
              <a:prstGeom prst="rect">
                <a:avLst/>
              </a:prstGeom>
              <a:solidFill>
                <a:schemeClr val="tx2">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Column 1</a:t>
                </a:r>
              </a:p>
            </p:txBody>
          </p:sp>
          <p:sp>
            <p:nvSpPr>
              <p:cNvPr id="13" name="Rectangle 12">
                <a:extLst>
                  <a:ext uri="{FF2B5EF4-FFF2-40B4-BE49-F238E27FC236}">
                    <a16:creationId xmlns:a16="http://schemas.microsoft.com/office/drawing/2014/main" id="{1B4DE934-E5DB-421B-9482-F67277D9EFC4}"/>
                  </a:ext>
                </a:extLst>
              </p:cNvPr>
              <p:cNvSpPr/>
              <p:nvPr/>
            </p:nvSpPr>
            <p:spPr>
              <a:xfrm>
                <a:off x="5607159" y="1137194"/>
                <a:ext cx="1483852" cy="497787"/>
              </a:xfrm>
              <a:prstGeom prst="rect">
                <a:avLst/>
              </a:prstGeom>
              <a:solidFill>
                <a:schemeClr val="tx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Column 4</a:t>
                </a:r>
              </a:p>
            </p:txBody>
          </p:sp>
          <p:sp>
            <p:nvSpPr>
              <p:cNvPr id="14" name="Rectangle 13">
                <a:extLst>
                  <a:ext uri="{FF2B5EF4-FFF2-40B4-BE49-F238E27FC236}">
                    <a16:creationId xmlns:a16="http://schemas.microsoft.com/office/drawing/2014/main" id="{0F53CAAF-C388-43C5-890A-3603F7C0FA5D}"/>
                  </a:ext>
                </a:extLst>
              </p:cNvPr>
              <p:cNvSpPr/>
              <p:nvPr/>
            </p:nvSpPr>
            <p:spPr>
              <a:xfrm>
                <a:off x="7089619" y="1137193"/>
                <a:ext cx="1483852" cy="497787"/>
              </a:xfrm>
              <a:prstGeom prst="rect">
                <a:avLst/>
              </a:prstGeom>
              <a:solidFill>
                <a:schemeClr val="tx2">
                  <a:lumMod val="40000"/>
                  <a:lumOff val="6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Column 5</a:t>
                </a:r>
              </a:p>
            </p:txBody>
          </p:sp>
          <p:sp>
            <p:nvSpPr>
              <p:cNvPr id="80" name="Right Triangle 79">
                <a:extLst>
                  <a:ext uri="{FF2B5EF4-FFF2-40B4-BE49-F238E27FC236}">
                    <a16:creationId xmlns:a16="http://schemas.microsoft.com/office/drawing/2014/main" id="{1BE774E9-A200-4D69-8AA0-D1F877D3B871}"/>
                  </a:ext>
                </a:extLst>
              </p:cNvPr>
              <p:cNvSpPr/>
              <p:nvPr/>
            </p:nvSpPr>
            <p:spPr>
              <a:xfrm flipH="1">
                <a:off x="623889" y="1137193"/>
                <a:ext cx="526824" cy="497787"/>
              </a:xfrm>
              <a:prstGeom prst="rtTriangle">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a:extLst>
                <a:ext uri="{FF2B5EF4-FFF2-40B4-BE49-F238E27FC236}">
                  <a16:creationId xmlns:a16="http://schemas.microsoft.com/office/drawing/2014/main" id="{F12CD7A0-22AA-4402-A463-85D6A94085BB}"/>
                </a:ext>
              </a:extLst>
            </p:cNvPr>
            <p:cNvGrpSpPr/>
            <p:nvPr/>
          </p:nvGrpSpPr>
          <p:grpSpPr>
            <a:xfrm>
              <a:off x="623889" y="1634983"/>
              <a:ext cx="531707" cy="4618901"/>
              <a:chOff x="623889" y="1634983"/>
              <a:chExt cx="531707" cy="4618901"/>
            </a:xfrm>
          </p:grpSpPr>
          <p:sp>
            <p:nvSpPr>
              <p:cNvPr id="3" name="Rectangle 2">
                <a:extLst>
                  <a:ext uri="{FF2B5EF4-FFF2-40B4-BE49-F238E27FC236}">
                    <a16:creationId xmlns:a16="http://schemas.microsoft.com/office/drawing/2014/main" id="{05FB9A83-1D2F-4A90-BDBA-648CF83549A2}"/>
                  </a:ext>
                </a:extLst>
              </p:cNvPr>
              <p:cNvSpPr/>
              <p:nvPr/>
            </p:nvSpPr>
            <p:spPr>
              <a:xfrm rot="16200000">
                <a:off x="312536" y="4255171"/>
                <a:ext cx="1154415" cy="531703"/>
              </a:xfrm>
              <a:prstGeom prst="rect">
                <a:avLst/>
              </a:prstGeom>
              <a:solidFill>
                <a:schemeClr val="accent1">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Row B</a:t>
                </a:r>
              </a:p>
            </p:txBody>
          </p:sp>
          <p:sp>
            <p:nvSpPr>
              <p:cNvPr id="4" name="Rectangle 3">
                <a:extLst>
                  <a:ext uri="{FF2B5EF4-FFF2-40B4-BE49-F238E27FC236}">
                    <a16:creationId xmlns:a16="http://schemas.microsoft.com/office/drawing/2014/main" id="{071CE841-A2E7-4838-8E26-F4E348EB55E9}"/>
                  </a:ext>
                </a:extLst>
              </p:cNvPr>
              <p:cNvSpPr/>
              <p:nvPr/>
            </p:nvSpPr>
            <p:spPr>
              <a:xfrm rot="16200000">
                <a:off x="312536" y="3100753"/>
                <a:ext cx="1154415" cy="531703"/>
              </a:xfrm>
              <a:prstGeom prst="rect">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Row C</a:t>
                </a:r>
              </a:p>
            </p:txBody>
          </p:sp>
          <p:sp>
            <p:nvSpPr>
              <p:cNvPr id="7" name="Rectangle 6">
                <a:extLst>
                  <a:ext uri="{FF2B5EF4-FFF2-40B4-BE49-F238E27FC236}">
                    <a16:creationId xmlns:a16="http://schemas.microsoft.com/office/drawing/2014/main" id="{49A2CE36-39F6-4DA1-83D3-A340AA2F9587}"/>
                  </a:ext>
                </a:extLst>
              </p:cNvPr>
              <p:cNvSpPr/>
              <p:nvPr/>
            </p:nvSpPr>
            <p:spPr>
              <a:xfrm rot="16200000">
                <a:off x="312537" y="1946339"/>
                <a:ext cx="1154415" cy="531703"/>
              </a:xfrm>
              <a:prstGeom prst="rect">
                <a:avLst/>
              </a:prstGeom>
              <a:solidFill>
                <a:schemeClr val="accent1">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Row D</a:t>
                </a:r>
              </a:p>
            </p:txBody>
          </p:sp>
          <p:sp>
            <p:nvSpPr>
              <p:cNvPr id="66" name="Rectangle 65">
                <a:extLst>
                  <a:ext uri="{FF2B5EF4-FFF2-40B4-BE49-F238E27FC236}">
                    <a16:creationId xmlns:a16="http://schemas.microsoft.com/office/drawing/2014/main" id="{CC53763D-2203-4F88-9945-2D729C8FD67C}"/>
                  </a:ext>
                </a:extLst>
              </p:cNvPr>
              <p:cNvSpPr/>
              <p:nvPr/>
            </p:nvSpPr>
            <p:spPr>
              <a:xfrm rot="16200000">
                <a:off x="312533" y="5410825"/>
                <a:ext cx="1154415" cy="531703"/>
              </a:xfrm>
              <a:prstGeom prst="rect">
                <a:avLst/>
              </a:prstGeom>
              <a:solidFill>
                <a:schemeClr val="accent1">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Row A</a:t>
                </a:r>
              </a:p>
            </p:txBody>
          </p:sp>
        </p:grpSp>
        <p:sp>
          <p:nvSpPr>
            <p:cNvPr id="69" name="Rectangle 68">
              <a:extLst>
                <a:ext uri="{FF2B5EF4-FFF2-40B4-BE49-F238E27FC236}">
                  <a16:creationId xmlns:a16="http://schemas.microsoft.com/office/drawing/2014/main" id="{D2C9B35E-D3F3-4835-8BA6-4DD55683F52D}"/>
                </a:ext>
              </a:extLst>
            </p:cNvPr>
            <p:cNvSpPr/>
            <p:nvPr/>
          </p:nvSpPr>
          <p:spPr>
            <a:xfrm>
              <a:off x="1156293" y="5099468"/>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ectangle 69">
              <a:extLst>
                <a:ext uri="{FF2B5EF4-FFF2-40B4-BE49-F238E27FC236}">
                  <a16:creationId xmlns:a16="http://schemas.microsoft.com/office/drawing/2014/main" id="{BCBF4A6C-60F2-4311-A669-35D619101CF8}"/>
                </a:ext>
              </a:extLst>
            </p:cNvPr>
            <p:cNvSpPr/>
            <p:nvPr/>
          </p:nvSpPr>
          <p:spPr>
            <a:xfrm>
              <a:off x="2640145" y="5099468"/>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ectangle 71">
              <a:extLst>
                <a:ext uri="{FF2B5EF4-FFF2-40B4-BE49-F238E27FC236}">
                  <a16:creationId xmlns:a16="http://schemas.microsoft.com/office/drawing/2014/main" id="{D5C1DF92-5FF1-471B-A1D0-68E8F7A6E60D}"/>
                </a:ext>
              </a:extLst>
            </p:cNvPr>
            <p:cNvSpPr/>
            <p:nvPr/>
          </p:nvSpPr>
          <p:spPr>
            <a:xfrm>
              <a:off x="4123302" y="5099468"/>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Rectangle 72">
              <a:extLst>
                <a:ext uri="{FF2B5EF4-FFF2-40B4-BE49-F238E27FC236}">
                  <a16:creationId xmlns:a16="http://schemas.microsoft.com/office/drawing/2014/main" id="{4C3E93C0-A994-4A1F-8770-1B0B88EED1A1}"/>
                </a:ext>
              </a:extLst>
            </p:cNvPr>
            <p:cNvSpPr/>
            <p:nvPr/>
          </p:nvSpPr>
          <p:spPr>
            <a:xfrm>
              <a:off x="5605761" y="5099468"/>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ectangle 73">
              <a:extLst>
                <a:ext uri="{FF2B5EF4-FFF2-40B4-BE49-F238E27FC236}">
                  <a16:creationId xmlns:a16="http://schemas.microsoft.com/office/drawing/2014/main" id="{80A8A6F6-D703-4C35-9EBC-2F0659AF3EC3}"/>
                </a:ext>
              </a:extLst>
            </p:cNvPr>
            <p:cNvSpPr/>
            <p:nvPr/>
          </p:nvSpPr>
          <p:spPr>
            <a:xfrm>
              <a:off x="7086825" y="5099468"/>
              <a:ext cx="1483852" cy="1154417"/>
            </a:xfrm>
            <a:prstGeom prst="rect">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0E777547-29BD-4B8F-9233-A481F37AD158}"/>
              </a:ext>
            </a:extLst>
          </p:cNvPr>
          <p:cNvGrpSpPr/>
          <p:nvPr/>
        </p:nvGrpSpPr>
        <p:grpSpPr>
          <a:xfrm>
            <a:off x="8368741" y="1138123"/>
            <a:ext cx="2595344" cy="4537617"/>
            <a:chOff x="8829147" y="1569492"/>
            <a:chExt cx="2917370" cy="5100638"/>
          </a:xfrm>
        </p:grpSpPr>
        <p:sp>
          <p:nvSpPr>
            <p:cNvPr id="39" name="Double Brace 38">
              <a:extLst>
                <a:ext uri="{FF2B5EF4-FFF2-40B4-BE49-F238E27FC236}">
                  <a16:creationId xmlns:a16="http://schemas.microsoft.com/office/drawing/2014/main" id="{F8C0CCB0-AB01-408F-8139-3A06545F2DE4}"/>
                </a:ext>
              </a:extLst>
            </p:cNvPr>
            <p:cNvSpPr/>
            <p:nvPr/>
          </p:nvSpPr>
          <p:spPr>
            <a:xfrm>
              <a:off x="9010714" y="1952820"/>
              <a:ext cx="2557399" cy="4717310"/>
            </a:xfrm>
            <a:prstGeom prst="bracePair">
              <a:avLst>
                <a:gd name="adj" fmla="val 0"/>
              </a:avLst>
            </a:prstGeom>
            <a:solidFill>
              <a:schemeClr val="bg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gn="ctr"/>
              <a:r>
                <a:rPr lang="en-US" dirty="0">
                  <a:solidFill>
                    <a:schemeClr val="tx1"/>
                  </a:solidFill>
                </a:rPr>
                <a:t>Put your</a:t>
              </a:r>
              <a:br>
                <a:rPr lang="en-US" dirty="0">
                  <a:solidFill>
                    <a:schemeClr val="tx1"/>
                  </a:solidFill>
                </a:rPr>
              </a:br>
              <a:r>
                <a:rPr lang="en-US" dirty="0">
                  <a:solidFill>
                    <a:schemeClr val="tx1"/>
                  </a:solidFill>
                </a:rPr>
                <a:t>commentary</a:t>
              </a:r>
              <a:br>
                <a:rPr lang="en-US" dirty="0">
                  <a:solidFill>
                    <a:schemeClr val="tx1"/>
                  </a:solidFill>
                </a:rPr>
              </a:br>
              <a:r>
                <a:rPr lang="en-US" dirty="0">
                  <a:solidFill>
                    <a:schemeClr val="tx1"/>
                  </a:solidFill>
                </a:rPr>
                <a:t>or summary here… </a:t>
              </a:r>
              <a:br>
                <a:rPr lang="en-US" dirty="0">
                  <a:solidFill>
                    <a:schemeClr val="tx1"/>
                  </a:solidFill>
                </a:rPr>
              </a:br>
              <a:r>
                <a:rPr lang="en-US" dirty="0">
                  <a:solidFill>
                    <a:schemeClr val="tx1"/>
                  </a:solidFill>
                </a:rPr>
                <a:t>…</a:t>
              </a:r>
            </a:p>
          </p:txBody>
        </p:sp>
        <p:sp>
          <p:nvSpPr>
            <p:cNvPr id="42" name="Rectangle 41">
              <a:extLst>
                <a:ext uri="{FF2B5EF4-FFF2-40B4-BE49-F238E27FC236}">
                  <a16:creationId xmlns:a16="http://schemas.microsoft.com/office/drawing/2014/main" id="{D93AB4A0-ED3D-4783-922B-FBB4AFFB69BB}"/>
                </a:ext>
              </a:extLst>
            </p:cNvPr>
            <p:cNvSpPr/>
            <p:nvPr/>
          </p:nvSpPr>
          <p:spPr>
            <a:xfrm flipH="1">
              <a:off x="8829147" y="1569492"/>
              <a:ext cx="2917370" cy="496742"/>
            </a:xfrm>
            <a:prstGeom prst="rect">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Summary Title Here</a:t>
              </a:r>
            </a:p>
          </p:txBody>
        </p:sp>
      </p:grpSp>
      <p:grpSp>
        <p:nvGrpSpPr>
          <p:cNvPr id="9" name="Grupa 8">
            <a:extLst>
              <a:ext uri="{FF2B5EF4-FFF2-40B4-BE49-F238E27FC236}">
                <a16:creationId xmlns:a16="http://schemas.microsoft.com/office/drawing/2014/main" id="{7490159A-0E80-4C05-9244-672445E59A04}"/>
              </a:ext>
            </a:extLst>
          </p:cNvPr>
          <p:cNvGrpSpPr/>
          <p:nvPr/>
        </p:nvGrpSpPr>
        <p:grpSpPr>
          <a:xfrm rot="16200000">
            <a:off x="2187846" y="1671511"/>
            <a:ext cx="347472" cy="909700"/>
            <a:chOff x="8688288" y="260648"/>
            <a:chExt cx="230130" cy="602492"/>
          </a:xfrm>
        </p:grpSpPr>
        <p:sp>
          <p:nvSpPr>
            <p:cNvPr id="248" name="Prostokąt: zaokrąglone rogi 26">
              <a:extLst>
                <a:ext uri="{FF2B5EF4-FFF2-40B4-BE49-F238E27FC236}">
                  <a16:creationId xmlns:a16="http://schemas.microsoft.com/office/drawing/2014/main" id="{171338F4-06B3-48F3-8094-F5ADDB32CED5}"/>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49" name="Owal 27">
              <a:extLst>
                <a:ext uri="{FF2B5EF4-FFF2-40B4-BE49-F238E27FC236}">
                  <a16:creationId xmlns:a16="http://schemas.microsoft.com/office/drawing/2014/main" id="{04C0ED70-5688-4724-88FE-1AA2046F7B2B}"/>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50" name="Owal 35">
              <a:extLst>
                <a:ext uri="{FF2B5EF4-FFF2-40B4-BE49-F238E27FC236}">
                  <a16:creationId xmlns:a16="http://schemas.microsoft.com/office/drawing/2014/main" id="{DD76382E-0AF8-4B07-8B1D-CCA6D8C5742A}"/>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51" name="Owal 36">
              <a:extLst>
                <a:ext uri="{FF2B5EF4-FFF2-40B4-BE49-F238E27FC236}">
                  <a16:creationId xmlns:a16="http://schemas.microsoft.com/office/drawing/2014/main" id="{A0E8719D-3807-4979-A678-B2CFE9AFB47C}"/>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8" name="Grupa 17">
            <a:extLst>
              <a:ext uri="{FF2B5EF4-FFF2-40B4-BE49-F238E27FC236}">
                <a16:creationId xmlns:a16="http://schemas.microsoft.com/office/drawing/2014/main" id="{AB01E4A0-6F8B-4B4A-B718-A06EF05DD22F}"/>
              </a:ext>
            </a:extLst>
          </p:cNvPr>
          <p:cNvGrpSpPr/>
          <p:nvPr/>
        </p:nvGrpSpPr>
        <p:grpSpPr>
          <a:xfrm rot="16200000">
            <a:off x="2187846" y="3693249"/>
            <a:ext cx="347472" cy="909700"/>
            <a:chOff x="9434338" y="260648"/>
            <a:chExt cx="230130" cy="602492"/>
          </a:xfrm>
        </p:grpSpPr>
        <p:sp>
          <p:nvSpPr>
            <p:cNvPr id="253" name="Prostokąt: zaokrąglone rogi 26">
              <a:extLst>
                <a:ext uri="{FF2B5EF4-FFF2-40B4-BE49-F238E27FC236}">
                  <a16:creationId xmlns:a16="http://schemas.microsoft.com/office/drawing/2014/main" id="{4B0F2ADB-493F-46BC-9A8D-414E862897BE}"/>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54" name="Owal 27">
              <a:extLst>
                <a:ext uri="{FF2B5EF4-FFF2-40B4-BE49-F238E27FC236}">
                  <a16:creationId xmlns:a16="http://schemas.microsoft.com/office/drawing/2014/main" id="{2955B131-7500-45BB-9CFF-F1CC1C14BB33}"/>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55" name="Owal 35">
              <a:extLst>
                <a:ext uri="{FF2B5EF4-FFF2-40B4-BE49-F238E27FC236}">
                  <a16:creationId xmlns:a16="http://schemas.microsoft.com/office/drawing/2014/main" id="{14D465CF-F030-4DF3-B735-5158BA5E8FF5}"/>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56" name="Owal 36">
              <a:extLst>
                <a:ext uri="{FF2B5EF4-FFF2-40B4-BE49-F238E27FC236}">
                  <a16:creationId xmlns:a16="http://schemas.microsoft.com/office/drawing/2014/main" id="{E862DF96-B1C9-4C74-9FF0-D11452B1F7D2}"/>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5" name="Grupa 14">
            <a:extLst>
              <a:ext uri="{FF2B5EF4-FFF2-40B4-BE49-F238E27FC236}">
                <a16:creationId xmlns:a16="http://schemas.microsoft.com/office/drawing/2014/main" id="{4296B076-3D07-4510-B8D4-283E01F7FBDA}"/>
              </a:ext>
            </a:extLst>
          </p:cNvPr>
          <p:cNvGrpSpPr/>
          <p:nvPr/>
        </p:nvGrpSpPr>
        <p:grpSpPr>
          <a:xfrm rot="16200000">
            <a:off x="2187846" y="2685209"/>
            <a:ext cx="347472" cy="909700"/>
            <a:chOff x="9056233" y="260648"/>
            <a:chExt cx="230130" cy="602492"/>
          </a:xfrm>
        </p:grpSpPr>
        <p:sp>
          <p:nvSpPr>
            <p:cNvPr id="258" name="Prostokąt: zaokrąglone rogi 26">
              <a:extLst>
                <a:ext uri="{FF2B5EF4-FFF2-40B4-BE49-F238E27FC236}">
                  <a16:creationId xmlns:a16="http://schemas.microsoft.com/office/drawing/2014/main" id="{6D05E558-6BA1-47D7-BD4C-D6848881011A}"/>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59" name="Owal 27">
              <a:extLst>
                <a:ext uri="{FF2B5EF4-FFF2-40B4-BE49-F238E27FC236}">
                  <a16:creationId xmlns:a16="http://schemas.microsoft.com/office/drawing/2014/main" id="{204E86E1-9E9D-4FF3-89CF-7902643F4246}"/>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260" name="Owal 35">
              <a:extLst>
                <a:ext uri="{FF2B5EF4-FFF2-40B4-BE49-F238E27FC236}">
                  <a16:creationId xmlns:a16="http://schemas.microsoft.com/office/drawing/2014/main" id="{5938BEB5-FC5C-431C-B20A-7A3EA8FA5A04}"/>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61" name="Owal 36">
              <a:extLst>
                <a:ext uri="{FF2B5EF4-FFF2-40B4-BE49-F238E27FC236}">
                  <a16:creationId xmlns:a16="http://schemas.microsoft.com/office/drawing/2014/main" id="{B09A6D27-8AE7-4547-A9EE-D96A2EA835A4}"/>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90" name="Grupa 89">
            <a:extLst>
              <a:ext uri="{FF2B5EF4-FFF2-40B4-BE49-F238E27FC236}">
                <a16:creationId xmlns:a16="http://schemas.microsoft.com/office/drawing/2014/main" id="{6D743B68-17E7-49F3-9396-DC59C4AD2CBD}"/>
              </a:ext>
            </a:extLst>
          </p:cNvPr>
          <p:cNvGrpSpPr/>
          <p:nvPr/>
        </p:nvGrpSpPr>
        <p:grpSpPr>
          <a:xfrm rot="16200000">
            <a:off x="2187846" y="4732446"/>
            <a:ext cx="347472" cy="909700"/>
            <a:chOff x="9056233" y="260648"/>
            <a:chExt cx="230130" cy="602492"/>
          </a:xfrm>
        </p:grpSpPr>
        <p:sp>
          <p:nvSpPr>
            <p:cNvPr id="91" name="Prostokąt: zaokrąglone rogi 26">
              <a:extLst>
                <a:ext uri="{FF2B5EF4-FFF2-40B4-BE49-F238E27FC236}">
                  <a16:creationId xmlns:a16="http://schemas.microsoft.com/office/drawing/2014/main" id="{5B5C6AC5-70EE-47DE-A817-05C171E79CFC}"/>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92" name="Owal 27">
              <a:extLst>
                <a:ext uri="{FF2B5EF4-FFF2-40B4-BE49-F238E27FC236}">
                  <a16:creationId xmlns:a16="http://schemas.microsoft.com/office/drawing/2014/main" id="{AA66FF31-5320-46F3-A8DA-584AC79B9BD9}"/>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93" name="Owal 35">
              <a:extLst>
                <a:ext uri="{FF2B5EF4-FFF2-40B4-BE49-F238E27FC236}">
                  <a16:creationId xmlns:a16="http://schemas.microsoft.com/office/drawing/2014/main" id="{04504D85-99B2-41F2-A012-D97C2BE0A086}"/>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4" name="Owal 36">
              <a:extLst>
                <a:ext uri="{FF2B5EF4-FFF2-40B4-BE49-F238E27FC236}">
                  <a16:creationId xmlns:a16="http://schemas.microsoft.com/office/drawing/2014/main" id="{19939278-C8A7-46F3-ACB6-4A1C69442147}"/>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95" name="Grupa 94">
            <a:extLst>
              <a:ext uri="{FF2B5EF4-FFF2-40B4-BE49-F238E27FC236}">
                <a16:creationId xmlns:a16="http://schemas.microsoft.com/office/drawing/2014/main" id="{0B1E526C-2C04-47AA-87B5-00E7FDB9F90C}"/>
              </a:ext>
            </a:extLst>
          </p:cNvPr>
          <p:cNvGrpSpPr/>
          <p:nvPr/>
        </p:nvGrpSpPr>
        <p:grpSpPr>
          <a:xfrm rot="16200000">
            <a:off x="3504342" y="4732447"/>
            <a:ext cx="347472" cy="909700"/>
            <a:chOff x="8688288" y="260648"/>
            <a:chExt cx="230130" cy="602492"/>
          </a:xfrm>
        </p:grpSpPr>
        <p:sp>
          <p:nvSpPr>
            <p:cNvPr id="96" name="Prostokąt: zaokrąglone rogi 26">
              <a:extLst>
                <a:ext uri="{FF2B5EF4-FFF2-40B4-BE49-F238E27FC236}">
                  <a16:creationId xmlns:a16="http://schemas.microsoft.com/office/drawing/2014/main" id="{0F7711A1-709E-44A1-9D87-6D03C41BA84F}"/>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97" name="Owal 27">
              <a:extLst>
                <a:ext uri="{FF2B5EF4-FFF2-40B4-BE49-F238E27FC236}">
                  <a16:creationId xmlns:a16="http://schemas.microsoft.com/office/drawing/2014/main" id="{0FE1FBCA-D22C-4014-8B8A-9491DC9A3634}"/>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98" name="Owal 35">
              <a:extLst>
                <a:ext uri="{FF2B5EF4-FFF2-40B4-BE49-F238E27FC236}">
                  <a16:creationId xmlns:a16="http://schemas.microsoft.com/office/drawing/2014/main" id="{5D290F4F-67F4-453A-8E93-023E3657F1F5}"/>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99" name="Owal 36">
              <a:extLst>
                <a:ext uri="{FF2B5EF4-FFF2-40B4-BE49-F238E27FC236}">
                  <a16:creationId xmlns:a16="http://schemas.microsoft.com/office/drawing/2014/main" id="{D691CB21-DF3B-47A8-A284-3ACEC4EE3A88}"/>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00" name="Grupa 99">
            <a:extLst>
              <a:ext uri="{FF2B5EF4-FFF2-40B4-BE49-F238E27FC236}">
                <a16:creationId xmlns:a16="http://schemas.microsoft.com/office/drawing/2014/main" id="{25D5BD65-D00F-41B9-A20E-F2ED72490304}"/>
              </a:ext>
            </a:extLst>
          </p:cNvPr>
          <p:cNvGrpSpPr/>
          <p:nvPr/>
        </p:nvGrpSpPr>
        <p:grpSpPr>
          <a:xfrm rot="16200000">
            <a:off x="3504342" y="3693249"/>
            <a:ext cx="347472" cy="909700"/>
            <a:chOff x="8688288" y="260648"/>
            <a:chExt cx="230130" cy="602492"/>
          </a:xfrm>
        </p:grpSpPr>
        <p:sp>
          <p:nvSpPr>
            <p:cNvPr id="101" name="Prostokąt: zaokrąglone rogi 26">
              <a:extLst>
                <a:ext uri="{FF2B5EF4-FFF2-40B4-BE49-F238E27FC236}">
                  <a16:creationId xmlns:a16="http://schemas.microsoft.com/office/drawing/2014/main" id="{1C1142EF-99B0-4655-A24A-8C5413E8CB4D}"/>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02" name="Owal 27">
              <a:extLst>
                <a:ext uri="{FF2B5EF4-FFF2-40B4-BE49-F238E27FC236}">
                  <a16:creationId xmlns:a16="http://schemas.microsoft.com/office/drawing/2014/main" id="{0522F492-A646-4986-BDF9-3214DB167590}"/>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04" name="Owal 35">
              <a:extLst>
                <a:ext uri="{FF2B5EF4-FFF2-40B4-BE49-F238E27FC236}">
                  <a16:creationId xmlns:a16="http://schemas.microsoft.com/office/drawing/2014/main" id="{7FF0370E-BFA5-4E38-B078-1D0DD50EAAF5}"/>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05" name="Owal 36">
              <a:extLst>
                <a:ext uri="{FF2B5EF4-FFF2-40B4-BE49-F238E27FC236}">
                  <a16:creationId xmlns:a16="http://schemas.microsoft.com/office/drawing/2014/main" id="{E75FC8B0-FD3F-446B-B021-EAFB259DDC8C}"/>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07" name="Grupa 106">
            <a:extLst>
              <a:ext uri="{FF2B5EF4-FFF2-40B4-BE49-F238E27FC236}">
                <a16:creationId xmlns:a16="http://schemas.microsoft.com/office/drawing/2014/main" id="{5B90EC3A-F849-4A31-97D7-282DEBE6DE0A}"/>
              </a:ext>
            </a:extLst>
          </p:cNvPr>
          <p:cNvGrpSpPr/>
          <p:nvPr/>
        </p:nvGrpSpPr>
        <p:grpSpPr>
          <a:xfrm rot="16200000">
            <a:off x="3504342" y="2685209"/>
            <a:ext cx="347472" cy="909700"/>
            <a:chOff x="9056233" y="260648"/>
            <a:chExt cx="230130" cy="602492"/>
          </a:xfrm>
        </p:grpSpPr>
        <p:sp>
          <p:nvSpPr>
            <p:cNvPr id="108" name="Prostokąt: zaokrąglone rogi 26">
              <a:extLst>
                <a:ext uri="{FF2B5EF4-FFF2-40B4-BE49-F238E27FC236}">
                  <a16:creationId xmlns:a16="http://schemas.microsoft.com/office/drawing/2014/main" id="{1DD27735-95F4-4E37-B6C9-B5CF652D9E9F}"/>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10" name="Owal 27">
              <a:extLst>
                <a:ext uri="{FF2B5EF4-FFF2-40B4-BE49-F238E27FC236}">
                  <a16:creationId xmlns:a16="http://schemas.microsoft.com/office/drawing/2014/main" id="{2F7BBC59-F182-4BD2-AB3A-DC920C599A80}"/>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11" name="Owal 35">
              <a:extLst>
                <a:ext uri="{FF2B5EF4-FFF2-40B4-BE49-F238E27FC236}">
                  <a16:creationId xmlns:a16="http://schemas.microsoft.com/office/drawing/2014/main" id="{9D636565-EEBC-4F2B-B2E3-8D79C96339B6}"/>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3" name="Owal 36">
              <a:extLst>
                <a:ext uri="{FF2B5EF4-FFF2-40B4-BE49-F238E27FC236}">
                  <a16:creationId xmlns:a16="http://schemas.microsoft.com/office/drawing/2014/main" id="{E9650244-BE72-4132-B37A-F617926A9E8A}"/>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18" name="Grupa 117">
            <a:extLst>
              <a:ext uri="{FF2B5EF4-FFF2-40B4-BE49-F238E27FC236}">
                <a16:creationId xmlns:a16="http://schemas.microsoft.com/office/drawing/2014/main" id="{70FDF86F-09E1-496D-A489-3A4318FC862E}"/>
              </a:ext>
            </a:extLst>
          </p:cNvPr>
          <p:cNvGrpSpPr/>
          <p:nvPr/>
        </p:nvGrpSpPr>
        <p:grpSpPr>
          <a:xfrm rot="16200000">
            <a:off x="3504342" y="1671511"/>
            <a:ext cx="347472" cy="909700"/>
            <a:chOff x="9434338" y="260648"/>
            <a:chExt cx="230130" cy="602492"/>
          </a:xfrm>
        </p:grpSpPr>
        <p:sp>
          <p:nvSpPr>
            <p:cNvPr id="119" name="Prostokąt: zaokrąglone rogi 26">
              <a:extLst>
                <a:ext uri="{FF2B5EF4-FFF2-40B4-BE49-F238E27FC236}">
                  <a16:creationId xmlns:a16="http://schemas.microsoft.com/office/drawing/2014/main" id="{2C1DCFCA-5C91-44DC-9C99-46DFAF9149B6}"/>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20" name="Owal 27">
              <a:extLst>
                <a:ext uri="{FF2B5EF4-FFF2-40B4-BE49-F238E27FC236}">
                  <a16:creationId xmlns:a16="http://schemas.microsoft.com/office/drawing/2014/main" id="{A3B4840A-FD98-4F24-85DA-9D442A5E3B33}"/>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21" name="Owal 35">
              <a:extLst>
                <a:ext uri="{FF2B5EF4-FFF2-40B4-BE49-F238E27FC236}">
                  <a16:creationId xmlns:a16="http://schemas.microsoft.com/office/drawing/2014/main" id="{2F6F845C-B320-47C7-AF7E-E395F80DA36D}"/>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22" name="Owal 36">
              <a:extLst>
                <a:ext uri="{FF2B5EF4-FFF2-40B4-BE49-F238E27FC236}">
                  <a16:creationId xmlns:a16="http://schemas.microsoft.com/office/drawing/2014/main" id="{ADE6E01A-7117-4C95-9E46-1A62833D2E34}"/>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23" name="Grupa 122">
            <a:extLst>
              <a:ext uri="{FF2B5EF4-FFF2-40B4-BE49-F238E27FC236}">
                <a16:creationId xmlns:a16="http://schemas.microsoft.com/office/drawing/2014/main" id="{E4489371-0DB7-4513-AE39-A91F39E0B399}"/>
              </a:ext>
            </a:extLst>
          </p:cNvPr>
          <p:cNvGrpSpPr/>
          <p:nvPr/>
        </p:nvGrpSpPr>
        <p:grpSpPr>
          <a:xfrm rot="16200000">
            <a:off x="6138417" y="1671510"/>
            <a:ext cx="347472" cy="909700"/>
            <a:chOff x="8688288" y="260648"/>
            <a:chExt cx="230130" cy="602492"/>
          </a:xfrm>
        </p:grpSpPr>
        <p:sp>
          <p:nvSpPr>
            <p:cNvPr id="124" name="Prostokąt: zaokrąglone rogi 26">
              <a:extLst>
                <a:ext uri="{FF2B5EF4-FFF2-40B4-BE49-F238E27FC236}">
                  <a16:creationId xmlns:a16="http://schemas.microsoft.com/office/drawing/2014/main" id="{B7BDEC7B-A1CD-49D2-832E-D755C04DEF0B}"/>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25" name="Owal 27">
              <a:extLst>
                <a:ext uri="{FF2B5EF4-FFF2-40B4-BE49-F238E27FC236}">
                  <a16:creationId xmlns:a16="http://schemas.microsoft.com/office/drawing/2014/main" id="{19F5FCEB-A6CF-42E5-BBF2-37D28AB0B333}"/>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26" name="Owal 35">
              <a:extLst>
                <a:ext uri="{FF2B5EF4-FFF2-40B4-BE49-F238E27FC236}">
                  <a16:creationId xmlns:a16="http://schemas.microsoft.com/office/drawing/2014/main" id="{9A2752FC-5543-4A5E-BBC8-D7E39D90C8EE}"/>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27" name="Owal 36">
              <a:extLst>
                <a:ext uri="{FF2B5EF4-FFF2-40B4-BE49-F238E27FC236}">
                  <a16:creationId xmlns:a16="http://schemas.microsoft.com/office/drawing/2014/main" id="{67D10BF0-67DE-46C5-BDF0-C02BFB0F89EB}"/>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28" name="Grupa 127">
            <a:extLst>
              <a:ext uri="{FF2B5EF4-FFF2-40B4-BE49-F238E27FC236}">
                <a16:creationId xmlns:a16="http://schemas.microsoft.com/office/drawing/2014/main" id="{031F71E6-C757-4E77-AE34-C1C1B0766E04}"/>
              </a:ext>
            </a:extLst>
          </p:cNvPr>
          <p:cNvGrpSpPr/>
          <p:nvPr/>
        </p:nvGrpSpPr>
        <p:grpSpPr>
          <a:xfrm rot="16200000">
            <a:off x="6138417" y="3693250"/>
            <a:ext cx="347472" cy="909700"/>
            <a:chOff x="9434338" y="260648"/>
            <a:chExt cx="230130" cy="602492"/>
          </a:xfrm>
        </p:grpSpPr>
        <p:sp>
          <p:nvSpPr>
            <p:cNvPr id="129" name="Prostokąt: zaokrąglone rogi 26">
              <a:extLst>
                <a:ext uri="{FF2B5EF4-FFF2-40B4-BE49-F238E27FC236}">
                  <a16:creationId xmlns:a16="http://schemas.microsoft.com/office/drawing/2014/main" id="{58D51D99-CA12-4258-B8D8-3148DCFFFDEE}"/>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30" name="Owal 27">
              <a:extLst>
                <a:ext uri="{FF2B5EF4-FFF2-40B4-BE49-F238E27FC236}">
                  <a16:creationId xmlns:a16="http://schemas.microsoft.com/office/drawing/2014/main" id="{B96EF39C-5442-4A14-84A5-5630C1FD2756}"/>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31" name="Owal 35">
              <a:extLst>
                <a:ext uri="{FF2B5EF4-FFF2-40B4-BE49-F238E27FC236}">
                  <a16:creationId xmlns:a16="http://schemas.microsoft.com/office/drawing/2014/main" id="{8E1151AE-B7B8-462C-9A73-97A25D61B291}"/>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32" name="Owal 36">
              <a:extLst>
                <a:ext uri="{FF2B5EF4-FFF2-40B4-BE49-F238E27FC236}">
                  <a16:creationId xmlns:a16="http://schemas.microsoft.com/office/drawing/2014/main" id="{7A38D274-E4D2-4DE8-A8B2-ADC81BFAA52A}"/>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33" name="Grupa 132">
            <a:extLst>
              <a:ext uri="{FF2B5EF4-FFF2-40B4-BE49-F238E27FC236}">
                <a16:creationId xmlns:a16="http://schemas.microsoft.com/office/drawing/2014/main" id="{425617EE-C716-49E2-B16E-116423C0DD8B}"/>
              </a:ext>
            </a:extLst>
          </p:cNvPr>
          <p:cNvGrpSpPr/>
          <p:nvPr/>
        </p:nvGrpSpPr>
        <p:grpSpPr>
          <a:xfrm rot="16200000">
            <a:off x="6138417" y="2685209"/>
            <a:ext cx="347472" cy="909700"/>
            <a:chOff x="9056233" y="260648"/>
            <a:chExt cx="230130" cy="602492"/>
          </a:xfrm>
        </p:grpSpPr>
        <p:sp>
          <p:nvSpPr>
            <p:cNvPr id="134" name="Prostokąt: zaokrąglone rogi 26">
              <a:extLst>
                <a:ext uri="{FF2B5EF4-FFF2-40B4-BE49-F238E27FC236}">
                  <a16:creationId xmlns:a16="http://schemas.microsoft.com/office/drawing/2014/main" id="{87127380-2AD0-4409-BA75-61440D97DDCA}"/>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35" name="Owal 27">
              <a:extLst>
                <a:ext uri="{FF2B5EF4-FFF2-40B4-BE49-F238E27FC236}">
                  <a16:creationId xmlns:a16="http://schemas.microsoft.com/office/drawing/2014/main" id="{28803326-4487-4BB5-B8AC-F972594A765A}"/>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36" name="Owal 35">
              <a:extLst>
                <a:ext uri="{FF2B5EF4-FFF2-40B4-BE49-F238E27FC236}">
                  <a16:creationId xmlns:a16="http://schemas.microsoft.com/office/drawing/2014/main" id="{F6365E35-34EC-4F6B-AD7F-ABA1E47E402E}"/>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37" name="Owal 36">
              <a:extLst>
                <a:ext uri="{FF2B5EF4-FFF2-40B4-BE49-F238E27FC236}">
                  <a16:creationId xmlns:a16="http://schemas.microsoft.com/office/drawing/2014/main" id="{687708B2-69EB-46CD-9EF6-F1D595FF94E0}"/>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38" name="Grupa 137">
            <a:extLst>
              <a:ext uri="{FF2B5EF4-FFF2-40B4-BE49-F238E27FC236}">
                <a16:creationId xmlns:a16="http://schemas.microsoft.com/office/drawing/2014/main" id="{0D08EC3D-638B-408A-97E5-78E93AAA3AE7}"/>
              </a:ext>
            </a:extLst>
          </p:cNvPr>
          <p:cNvGrpSpPr/>
          <p:nvPr/>
        </p:nvGrpSpPr>
        <p:grpSpPr>
          <a:xfrm rot="16200000">
            <a:off x="6138417" y="4732447"/>
            <a:ext cx="347472" cy="909700"/>
            <a:chOff x="9056233" y="260648"/>
            <a:chExt cx="230130" cy="602492"/>
          </a:xfrm>
        </p:grpSpPr>
        <p:sp>
          <p:nvSpPr>
            <p:cNvPr id="139" name="Prostokąt: zaokrąglone rogi 26">
              <a:extLst>
                <a:ext uri="{FF2B5EF4-FFF2-40B4-BE49-F238E27FC236}">
                  <a16:creationId xmlns:a16="http://schemas.microsoft.com/office/drawing/2014/main" id="{FD8FBD21-CF42-4940-92AF-6ADE149DBFFE}"/>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40" name="Owal 27">
              <a:extLst>
                <a:ext uri="{FF2B5EF4-FFF2-40B4-BE49-F238E27FC236}">
                  <a16:creationId xmlns:a16="http://schemas.microsoft.com/office/drawing/2014/main" id="{2FC1EF13-C2EC-496B-818B-D43D9C190716}"/>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41" name="Owal 35">
              <a:extLst>
                <a:ext uri="{FF2B5EF4-FFF2-40B4-BE49-F238E27FC236}">
                  <a16:creationId xmlns:a16="http://schemas.microsoft.com/office/drawing/2014/main" id="{CA293EC5-05CF-4978-A93D-A19CF03C47A3}"/>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2" name="Owal 36">
              <a:extLst>
                <a:ext uri="{FF2B5EF4-FFF2-40B4-BE49-F238E27FC236}">
                  <a16:creationId xmlns:a16="http://schemas.microsoft.com/office/drawing/2014/main" id="{25BD3391-8194-4985-881E-E82ABA42F24F}"/>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43" name="Grupa 142">
            <a:extLst>
              <a:ext uri="{FF2B5EF4-FFF2-40B4-BE49-F238E27FC236}">
                <a16:creationId xmlns:a16="http://schemas.microsoft.com/office/drawing/2014/main" id="{915A6822-B386-46D9-8379-FE38FDF1BC0C}"/>
              </a:ext>
            </a:extLst>
          </p:cNvPr>
          <p:cNvGrpSpPr/>
          <p:nvPr/>
        </p:nvGrpSpPr>
        <p:grpSpPr>
          <a:xfrm rot="16200000">
            <a:off x="4830067" y="4732447"/>
            <a:ext cx="347472" cy="909700"/>
            <a:chOff x="8688288" y="260648"/>
            <a:chExt cx="230130" cy="602492"/>
          </a:xfrm>
        </p:grpSpPr>
        <p:sp>
          <p:nvSpPr>
            <p:cNvPr id="144" name="Prostokąt: zaokrąglone rogi 26">
              <a:extLst>
                <a:ext uri="{FF2B5EF4-FFF2-40B4-BE49-F238E27FC236}">
                  <a16:creationId xmlns:a16="http://schemas.microsoft.com/office/drawing/2014/main" id="{111DDFD4-189D-4045-B0AB-CCD7AD08879F}"/>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45" name="Owal 27">
              <a:extLst>
                <a:ext uri="{FF2B5EF4-FFF2-40B4-BE49-F238E27FC236}">
                  <a16:creationId xmlns:a16="http://schemas.microsoft.com/office/drawing/2014/main" id="{5DC57D51-14E8-4D0D-82FC-6987173AFC47}"/>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46" name="Owal 35">
              <a:extLst>
                <a:ext uri="{FF2B5EF4-FFF2-40B4-BE49-F238E27FC236}">
                  <a16:creationId xmlns:a16="http://schemas.microsoft.com/office/drawing/2014/main" id="{DFA51903-CD3C-4D15-AEEB-F3C22D3EDA4A}"/>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47" name="Owal 36">
              <a:extLst>
                <a:ext uri="{FF2B5EF4-FFF2-40B4-BE49-F238E27FC236}">
                  <a16:creationId xmlns:a16="http://schemas.microsoft.com/office/drawing/2014/main" id="{E08F8EFF-B166-4284-B8F3-68022C576D11}"/>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48" name="Grupa 147">
            <a:extLst>
              <a:ext uri="{FF2B5EF4-FFF2-40B4-BE49-F238E27FC236}">
                <a16:creationId xmlns:a16="http://schemas.microsoft.com/office/drawing/2014/main" id="{4C91D6D7-AD80-4E9C-B325-D0388C9D92F9}"/>
              </a:ext>
            </a:extLst>
          </p:cNvPr>
          <p:cNvGrpSpPr/>
          <p:nvPr/>
        </p:nvGrpSpPr>
        <p:grpSpPr>
          <a:xfrm rot="16200000">
            <a:off x="4830067" y="3693250"/>
            <a:ext cx="347472" cy="909700"/>
            <a:chOff x="9056233" y="260648"/>
            <a:chExt cx="230130" cy="602492"/>
          </a:xfrm>
        </p:grpSpPr>
        <p:sp>
          <p:nvSpPr>
            <p:cNvPr id="149" name="Prostokąt: zaokrąglone rogi 26">
              <a:extLst>
                <a:ext uri="{FF2B5EF4-FFF2-40B4-BE49-F238E27FC236}">
                  <a16:creationId xmlns:a16="http://schemas.microsoft.com/office/drawing/2014/main" id="{48D6F306-9038-4FFB-8EA6-560C7D2FFCED}"/>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50" name="Owal 27">
              <a:extLst>
                <a:ext uri="{FF2B5EF4-FFF2-40B4-BE49-F238E27FC236}">
                  <a16:creationId xmlns:a16="http://schemas.microsoft.com/office/drawing/2014/main" id="{F63982DE-85FA-4AC6-A24B-F1D6B07BEE06}"/>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51" name="Owal 35">
              <a:extLst>
                <a:ext uri="{FF2B5EF4-FFF2-40B4-BE49-F238E27FC236}">
                  <a16:creationId xmlns:a16="http://schemas.microsoft.com/office/drawing/2014/main" id="{F67502FB-61E9-4E0C-B238-071D3A4476CB}"/>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52" name="Owal 36">
              <a:extLst>
                <a:ext uri="{FF2B5EF4-FFF2-40B4-BE49-F238E27FC236}">
                  <a16:creationId xmlns:a16="http://schemas.microsoft.com/office/drawing/2014/main" id="{EFFC6FE9-6C15-431F-A6B0-8C6573523FD9}"/>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53" name="Grupa 152">
            <a:extLst>
              <a:ext uri="{FF2B5EF4-FFF2-40B4-BE49-F238E27FC236}">
                <a16:creationId xmlns:a16="http://schemas.microsoft.com/office/drawing/2014/main" id="{CD88F615-CCCD-472C-8F37-C4B94F198D19}"/>
              </a:ext>
            </a:extLst>
          </p:cNvPr>
          <p:cNvGrpSpPr/>
          <p:nvPr/>
        </p:nvGrpSpPr>
        <p:grpSpPr>
          <a:xfrm rot="16200000">
            <a:off x="4830067" y="2685208"/>
            <a:ext cx="347472" cy="909700"/>
            <a:chOff x="9434338" y="260648"/>
            <a:chExt cx="230130" cy="602492"/>
          </a:xfrm>
        </p:grpSpPr>
        <p:sp>
          <p:nvSpPr>
            <p:cNvPr id="154" name="Prostokąt: zaokrąglone rogi 26">
              <a:extLst>
                <a:ext uri="{FF2B5EF4-FFF2-40B4-BE49-F238E27FC236}">
                  <a16:creationId xmlns:a16="http://schemas.microsoft.com/office/drawing/2014/main" id="{43E2C630-5AF0-4D49-9E0F-B7103625F8BA}"/>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55" name="Owal 27">
              <a:extLst>
                <a:ext uri="{FF2B5EF4-FFF2-40B4-BE49-F238E27FC236}">
                  <a16:creationId xmlns:a16="http://schemas.microsoft.com/office/drawing/2014/main" id="{ED1A013F-9B99-4C3F-9F84-F89D70C7E655}"/>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56" name="Owal 35">
              <a:extLst>
                <a:ext uri="{FF2B5EF4-FFF2-40B4-BE49-F238E27FC236}">
                  <a16:creationId xmlns:a16="http://schemas.microsoft.com/office/drawing/2014/main" id="{553225D5-8A88-4680-B4D0-EEE32AB9AF09}"/>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57" name="Owal 36">
              <a:extLst>
                <a:ext uri="{FF2B5EF4-FFF2-40B4-BE49-F238E27FC236}">
                  <a16:creationId xmlns:a16="http://schemas.microsoft.com/office/drawing/2014/main" id="{8EA331FF-A332-49B9-924B-122EB670A2F0}"/>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58" name="Grupa 157">
            <a:extLst>
              <a:ext uri="{FF2B5EF4-FFF2-40B4-BE49-F238E27FC236}">
                <a16:creationId xmlns:a16="http://schemas.microsoft.com/office/drawing/2014/main" id="{768E92FB-8E88-4410-9432-5ADA6223A923}"/>
              </a:ext>
            </a:extLst>
          </p:cNvPr>
          <p:cNvGrpSpPr/>
          <p:nvPr/>
        </p:nvGrpSpPr>
        <p:grpSpPr>
          <a:xfrm rot="16200000">
            <a:off x="4830067" y="1671510"/>
            <a:ext cx="347472" cy="909700"/>
            <a:chOff x="9434338" y="260648"/>
            <a:chExt cx="230130" cy="602492"/>
          </a:xfrm>
        </p:grpSpPr>
        <p:sp>
          <p:nvSpPr>
            <p:cNvPr id="159" name="Prostokąt: zaokrąglone rogi 26">
              <a:extLst>
                <a:ext uri="{FF2B5EF4-FFF2-40B4-BE49-F238E27FC236}">
                  <a16:creationId xmlns:a16="http://schemas.microsoft.com/office/drawing/2014/main" id="{8DFBA558-723B-476C-9DA9-47A46F0FFBDB}"/>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0" name="Owal 27">
              <a:extLst>
                <a:ext uri="{FF2B5EF4-FFF2-40B4-BE49-F238E27FC236}">
                  <a16:creationId xmlns:a16="http://schemas.microsoft.com/office/drawing/2014/main" id="{A9D31B47-AAD3-49AE-AD2C-A4C785991E56}"/>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61" name="Owal 35">
              <a:extLst>
                <a:ext uri="{FF2B5EF4-FFF2-40B4-BE49-F238E27FC236}">
                  <a16:creationId xmlns:a16="http://schemas.microsoft.com/office/drawing/2014/main" id="{C7439E10-85B3-4AAF-B666-BA38CFAAE84B}"/>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62" name="Owal 36">
              <a:extLst>
                <a:ext uri="{FF2B5EF4-FFF2-40B4-BE49-F238E27FC236}">
                  <a16:creationId xmlns:a16="http://schemas.microsoft.com/office/drawing/2014/main" id="{7D2A9CDB-A589-44CD-AA70-0E679631C7B7}"/>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63" name="Grupa 162">
            <a:extLst>
              <a:ext uri="{FF2B5EF4-FFF2-40B4-BE49-F238E27FC236}">
                <a16:creationId xmlns:a16="http://schemas.microsoft.com/office/drawing/2014/main" id="{60C9921E-D6FE-4DAC-8FFF-DD9C982BFBEC}"/>
              </a:ext>
            </a:extLst>
          </p:cNvPr>
          <p:cNvGrpSpPr/>
          <p:nvPr/>
        </p:nvGrpSpPr>
        <p:grpSpPr>
          <a:xfrm rot="16200000">
            <a:off x="7455838" y="4732447"/>
            <a:ext cx="347472" cy="909700"/>
            <a:chOff x="8688288" y="260648"/>
            <a:chExt cx="230130" cy="602492"/>
          </a:xfrm>
        </p:grpSpPr>
        <p:sp>
          <p:nvSpPr>
            <p:cNvPr id="164" name="Prostokąt: zaokrąglone rogi 26">
              <a:extLst>
                <a:ext uri="{FF2B5EF4-FFF2-40B4-BE49-F238E27FC236}">
                  <a16:creationId xmlns:a16="http://schemas.microsoft.com/office/drawing/2014/main" id="{458AF098-40A2-47C1-A837-A24CDA29FE17}"/>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65" name="Owal 27">
              <a:extLst>
                <a:ext uri="{FF2B5EF4-FFF2-40B4-BE49-F238E27FC236}">
                  <a16:creationId xmlns:a16="http://schemas.microsoft.com/office/drawing/2014/main" id="{BDEB0A82-9AE8-45B6-8A59-792B6A55D891}"/>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66" name="Owal 35">
              <a:extLst>
                <a:ext uri="{FF2B5EF4-FFF2-40B4-BE49-F238E27FC236}">
                  <a16:creationId xmlns:a16="http://schemas.microsoft.com/office/drawing/2014/main" id="{63EB39F0-7D82-4024-9EDB-0CD81677A9F7}"/>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67" name="Owal 36">
              <a:extLst>
                <a:ext uri="{FF2B5EF4-FFF2-40B4-BE49-F238E27FC236}">
                  <a16:creationId xmlns:a16="http://schemas.microsoft.com/office/drawing/2014/main" id="{D9106E83-42AD-48E6-B303-800A1F86BA7A}"/>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68" name="Grupa 167">
            <a:extLst>
              <a:ext uri="{FF2B5EF4-FFF2-40B4-BE49-F238E27FC236}">
                <a16:creationId xmlns:a16="http://schemas.microsoft.com/office/drawing/2014/main" id="{5659FEFA-D7A4-4CA5-8FD6-4A128CC0E2FE}"/>
              </a:ext>
            </a:extLst>
          </p:cNvPr>
          <p:cNvGrpSpPr/>
          <p:nvPr/>
        </p:nvGrpSpPr>
        <p:grpSpPr>
          <a:xfrm rot="16200000">
            <a:off x="7455838" y="3693250"/>
            <a:ext cx="347472" cy="909700"/>
            <a:chOff x="8688288" y="260648"/>
            <a:chExt cx="230130" cy="602492"/>
          </a:xfrm>
        </p:grpSpPr>
        <p:sp>
          <p:nvSpPr>
            <p:cNvPr id="169" name="Prostokąt: zaokrąglone rogi 26">
              <a:extLst>
                <a:ext uri="{FF2B5EF4-FFF2-40B4-BE49-F238E27FC236}">
                  <a16:creationId xmlns:a16="http://schemas.microsoft.com/office/drawing/2014/main" id="{87E702BF-A2E1-4DE1-9FC9-7CF38BB4847D}"/>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70" name="Owal 27">
              <a:extLst>
                <a:ext uri="{FF2B5EF4-FFF2-40B4-BE49-F238E27FC236}">
                  <a16:creationId xmlns:a16="http://schemas.microsoft.com/office/drawing/2014/main" id="{C3BA4299-D86E-49BC-B9CF-9DFCB63D702B}"/>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71" name="Owal 35">
              <a:extLst>
                <a:ext uri="{FF2B5EF4-FFF2-40B4-BE49-F238E27FC236}">
                  <a16:creationId xmlns:a16="http://schemas.microsoft.com/office/drawing/2014/main" id="{B6B2432A-B6AF-4C60-8271-B18C47FC402D}"/>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72" name="Owal 36">
              <a:extLst>
                <a:ext uri="{FF2B5EF4-FFF2-40B4-BE49-F238E27FC236}">
                  <a16:creationId xmlns:a16="http://schemas.microsoft.com/office/drawing/2014/main" id="{8C8FC52E-FED9-4ACF-AC87-E6783AC47E8C}"/>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73" name="Grupa 172">
            <a:extLst>
              <a:ext uri="{FF2B5EF4-FFF2-40B4-BE49-F238E27FC236}">
                <a16:creationId xmlns:a16="http://schemas.microsoft.com/office/drawing/2014/main" id="{66EB2932-25E4-4C05-9F26-BD8A8F6067C9}"/>
              </a:ext>
            </a:extLst>
          </p:cNvPr>
          <p:cNvGrpSpPr/>
          <p:nvPr/>
        </p:nvGrpSpPr>
        <p:grpSpPr>
          <a:xfrm rot="16200000">
            <a:off x="7455838" y="2685209"/>
            <a:ext cx="347472" cy="909700"/>
            <a:chOff x="9056233" y="260648"/>
            <a:chExt cx="230130" cy="602492"/>
          </a:xfrm>
        </p:grpSpPr>
        <p:sp>
          <p:nvSpPr>
            <p:cNvPr id="174" name="Prostokąt: zaokrąglone rogi 26">
              <a:extLst>
                <a:ext uri="{FF2B5EF4-FFF2-40B4-BE49-F238E27FC236}">
                  <a16:creationId xmlns:a16="http://schemas.microsoft.com/office/drawing/2014/main" id="{F216B864-B09C-49DD-9621-17A159AF24A6}"/>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75" name="Owal 27">
              <a:extLst>
                <a:ext uri="{FF2B5EF4-FFF2-40B4-BE49-F238E27FC236}">
                  <a16:creationId xmlns:a16="http://schemas.microsoft.com/office/drawing/2014/main" id="{183BB468-6F5C-47AA-960B-4F9E58BFC0D8}"/>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76" name="Owal 35">
              <a:extLst>
                <a:ext uri="{FF2B5EF4-FFF2-40B4-BE49-F238E27FC236}">
                  <a16:creationId xmlns:a16="http://schemas.microsoft.com/office/drawing/2014/main" id="{27E45616-E388-4D90-8A61-ADDD3605F7A6}"/>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77" name="Owal 36">
              <a:extLst>
                <a:ext uri="{FF2B5EF4-FFF2-40B4-BE49-F238E27FC236}">
                  <a16:creationId xmlns:a16="http://schemas.microsoft.com/office/drawing/2014/main" id="{EE9F04DC-C4C2-49D3-AFAB-27C35566A7C6}"/>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178" name="Grupa 177">
            <a:extLst>
              <a:ext uri="{FF2B5EF4-FFF2-40B4-BE49-F238E27FC236}">
                <a16:creationId xmlns:a16="http://schemas.microsoft.com/office/drawing/2014/main" id="{5B32886E-F6B3-42A1-8976-FBEF6307CFE3}"/>
              </a:ext>
            </a:extLst>
          </p:cNvPr>
          <p:cNvGrpSpPr/>
          <p:nvPr/>
        </p:nvGrpSpPr>
        <p:grpSpPr>
          <a:xfrm rot="16200000">
            <a:off x="7455838" y="1671510"/>
            <a:ext cx="347472" cy="909700"/>
            <a:chOff x="9434338" y="260648"/>
            <a:chExt cx="230130" cy="602492"/>
          </a:xfrm>
        </p:grpSpPr>
        <p:sp>
          <p:nvSpPr>
            <p:cNvPr id="179" name="Prostokąt: zaokrąglone rogi 26">
              <a:extLst>
                <a:ext uri="{FF2B5EF4-FFF2-40B4-BE49-F238E27FC236}">
                  <a16:creationId xmlns:a16="http://schemas.microsoft.com/office/drawing/2014/main" id="{CD34CA40-F480-4407-A377-377994B3DECA}"/>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0" name="Owal 27">
              <a:extLst>
                <a:ext uri="{FF2B5EF4-FFF2-40B4-BE49-F238E27FC236}">
                  <a16:creationId xmlns:a16="http://schemas.microsoft.com/office/drawing/2014/main" id="{A680A62C-C466-4AD2-AB80-151C969596A9}"/>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81" name="Owal 35">
              <a:extLst>
                <a:ext uri="{FF2B5EF4-FFF2-40B4-BE49-F238E27FC236}">
                  <a16:creationId xmlns:a16="http://schemas.microsoft.com/office/drawing/2014/main" id="{F73A3B45-03E1-4C78-8043-837718A56A42}"/>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82" name="Owal 36">
              <a:extLst>
                <a:ext uri="{FF2B5EF4-FFF2-40B4-BE49-F238E27FC236}">
                  <a16:creationId xmlns:a16="http://schemas.microsoft.com/office/drawing/2014/main" id="{D9B62A77-A74C-4130-B86F-B280993DAFEC}"/>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nvGrpSpPr>
          <p:cNvPr id="22" name="Grupa 21">
            <a:extLst>
              <a:ext uri="{FF2B5EF4-FFF2-40B4-BE49-F238E27FC236}">
                <a16:creationId xmlns:a16="http://schemas.microsoft.com/office/drawing/2014/main" id="{E2E305E0-E692-44B6-BC5B-52AF619153CB}"/>
              </a:ext>
            </a:extLst>
          </p:cNvPr>
          <p:cNvGrpSpPr/>
          <p:nvPr/>
        </p:nvGrpSpPr>
        <p:grpSpPr>
          <a:xfrm>
            <a:off x="2029108" y="5937526"/>
            <a:ext cx="1773140" cy="295000"/>
            <a:chOff x="2029108" y="5937526"/>
            <a:chExt cx="1773140" cy="295000"/>
          </a:xfrm>
        </p:grpSpPr>
        <p:sp>
          <p:nvSpPr>
            <p:cNvPr id="114" name="TextBox 10">
              <a:extLst>
                <a:ext uri="{FF2B5EF4-FFF2-40B4-BE49-F238E27FC236}">
                  <a16:creationId xmlns:a16="http://schemas.microsoft.com/office/drawing/2014/main" id="{87965555-F0FE-484F-9C98-CBEEF36FF5BE}"/>
                </a:ext>
              </a:extLst>
            </p:cNvPr>
            <p:cNvSpPr txBox="1"/>
            <p:nvPr/>
          </p:nvSpPr>
          <p:spPr>
            <a:xfrm>
              <a:off x="2679920" y="5937526"/>
              <a:ext cx="1122328" cy="295000"/>
            </a:xfrm>
            <a:prstGeom prst="rect">
              <a:avLst/>
            </a:prstGeom>
            <a:noFill/>
          </p:spPr>
          <p:txBody>
            <a:bodyPr wrap="square" rtlCol="0" anchor="ctr">
              <a:noAutofit/>
            </a:bodyPr>
            <a:lstStyle/>
            <a:p>
              <a:pPr algn="l">
                <a:spcAft>
                  <a:spcPts val="600"/>
                </a:spcAft>
              </a:pPr>
              <a:r>
                <a:rPr lang="en-US" sz="1400" dirty="0"/>
                <a:t>No Go</a:t>
              </a:r>
            </a:p>
          </p:txBody>
        </p:sp>
        <p:grpSp>
          <p:nvGrpSpPr>
            <p:cNvPr id="183" name="Grupa 182">
              <a:extLst>
                <a:ext uri="{FF2B5EF4-FFF2-40B4-BE49-F238E27FC236}">
                  <a16:creationId xmlns:a16="http://schemas.microsoft.com/office/drawing/2014/main" id="{EBAB226A-4B30-4D27-99D0-BC8523263A50}"/>
                </a:ext>
              </a:extLst>
            </p:cNvPr>
            <p:cNvGrpSpPr/>
            <p:nvPr/>
          </p:nvGrpSpPr>
          <p:grpSpPr>
            <a:xfrm rot="16200000">
              <a:off x="2215289" y="5797975"/>
              <a:ext cx="230130" cy="602492"/>
              <a:chOff x="8688288" y="260648"/>
              <a:chExt cx="230130" cy="602492"/>
            </a:xfrm>
          </p:grpSpPr>
          <p:sp>
            <p:nvSpPr>
              <p:cNvPr id="184" name="Prostokąt: zaokrąglone rogi 26">
                <a:extLst>
                  <a:ext uri="{FF2B5EF4-FFF2-40B4-BE49-F238E27FC236}">
                    <a16:creationId xmlns:a16="http://schemas.microsoft.com/office/drawing/2014/main" id="{9622275A-788B-4AA5-9618-5CE47E1B990E}"/>
                  </a:ext>
                </a:extLst>
              </p:cNvPr>
              <p:cNvSpPr/>
              <p:nvPr/>
            </p:nvSpPr>
            <p:spPr>
              <a:xfrm>
                <a:off x="868828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85" name="Owal 27">
                <a:extLst>
                  <a:ext uri="{FF2B5EF4-FFF2-40B4-BE49-F238E27FC236}">
                    <a16:creationId xmlns:a16="http://schemas.microsoft.com/office/drawing/2014/main" id="{822736F2-FDE7-4550-B9A8-6A5F6754E3CC}"/>
                  </a:ext>
                </a:extLst>
              </p:cNvPr>
              <p:cNvSpPr/>
              <p:nvPr/>
            </p:nvSpPr>
            <p:spPr>
              <a:xfrm>
                <a:off x="8726186" y="300931"/>
                <a:ext cx="154334" cy="154333"/>
              </a:xfrm>
              <a:prstGeom prst="ellipse">
                <a:avLst/>
              </a:prstGeom>
              <a:solidFill>
                <a:srgbClr val="FF0000"/>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86" name="Owal 35">
                <a:extLst>
                  <a:ext uri="{FF2B5EF4-FFF2-40B4-BE49-F238E27FC236}">
                    <a16:creationId xmlns:a16="http://schemas.microsoft.com/office/drawing/2014/main" id="{23E4734D-D4B0-4011-A915-1443FD08701F}"/>
                  </a:ext>
                </a:extLst>
              </p:cNvPr>
              <p:cNvSpPr/>
              <p:nvPr/>
            </p:nvSpPr>
            <p:spPr>
              <a:xfrm>
                <a:off x="872618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87" name="Owal 36">
                <a:extLst>
                  <a:ext uri="{FF2B5EF4-FFF2-40B4-BE49-F238E27FC236}">
                    <a16:creationId xmlns:a16="http://schemas.microsoft.com/office/drawing/2014/main" id="{12B1AC21-4F49-4198-873F-55883E2710E5}"/>
                  </a:ext>
                </a:extLst>
              </p:cNvPr>
              <p:cNvSpPr/>
              <p:nvPr/>
            </p:nvSpPr>
            <p:spPr>
              <a:xfrm>
                <a:off x="8726186"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grpSp>
        <p:nvGrpSpPr>
          <p:cNvPr id="26" name="Grupa 25">
            <a:extLst>
              <a:ext uri="{FF2B5EF4-FFF2-40B4-BE49-F238E27FC236}">
                <a16:creationId xmlns:a16="http://schemas.microsoft.com/office/drawing/2014/main" id="{D9DDFDA1-4F9A-4404-99EB-61730FC4FC44}"/>
              </a:ext>
            </a:extLst>
          </p:cNvPr>
          <p:cNvGrpSpPr/>
          <p:nvPr/>
        </p:nvGrpSpPr>
        <p:grpSpPr>
          <a:xfrm>
            <a:off x="4100065" y="5937526"/>
            <a:ext cx="1815660" cy="295000"/>
            <a:chOff x="4100065" y="5937526"/>
            <a:chExt cx="1815660" cy="295000"/>
          </a:xfrm>
        </p:grpSpPr>
        <p:sp>
          <p:nvSpPr>
            <p:cNvPr id="115" name="TextBox 11">
              <a:extLst>
                <a:ext uri="{FF2B5EF4-FFF2-40B4-BE49-F238E27FC236}">
                  <a16:creationId xmlns:a16="http://schemas.microsoft.com/office/drawing/2014/main" id="{599B715C-8C12-4C0A-B43A-249BFAFC8C18}"/>
                </a:ext>
              </a:extLst>
            </p:cNvPr>
            <p:cNvSpPr txBox="1"/>
            <p:nvPr/>
          </p:nvSpPr>
          <p:spPr>
            <a:xfrm>
              <a:off x="4793397" y="5937526"/>
              <a:ext cx="1122328" cy="295000"/>
            </a:xfrm>
            <a:prstGeom prst="rect">
              <a:avLst/>
            </a:prstGeom>
            <a:noFill/>
          </p:spPr>
          <p:txBody>
            <a:bodyPr wrap="square" rtlCol="0" anchor="ctr">
              <a:noAutofit/>
            </a:bodyPr>
            <a:lstStyle/>
            <a:p>
              <a:pPr algn="l">
                <a:spcAft>
                  <a:spcPts val="600"/>
                </a:spcAft>
              </a:pPr>
              <a:r>
                <a:rPr lang="en-US" sz="1400" dirty="0"/>
                <a:t>Danger</a:t>
              </a:r>
            </a:p>
          </p:txBody>
        </p:sp>
        <p:grpSp>
          <p:nvGrpSpPr>
            <p:cNvPr id="188" name="Grupa 187">
              <a:extLst>
                <a:ext uri="{FF2B5EF4-FFF2-40B4-BE49-F238E27FC236}">
                  <a16:creationId xmlns:a16="http://schemas.microsoft.com/office/drawing/2014/main" id="{2942BCF4-0C2E-42A3-B8B5-060188B9AC24}"/>
                </a:ext>
              </a:extLst>
            </p:cNvPr>
            <p:cNvGrpSpPr/>
            <p:nvPr/>
          </p:nvGrpSpPr>
          <p:grpSpPr>
            <a:xfrm rot="16200000">
              <a:off x="4286246" y="5797974"/>
              <a:ext cx="230130" cy="602492"/>
              <a:chOff x="9056233" y="260648"/>
              <a:chExt cx="230130" cy="602492"/>
            </a:xfrm>
          </p:grpSpPr>
          <p:sp>
            <p:nvSpPr>
              <p:cNvPr id="189" name="Prostokąt: zaokrąglone rogi 26">
                <a:extLst>
                  <a:ext uri="{FF2B5EF4-FFF2-40B4-BE49-F238E27FC236}">
                    <a16:creationId xmlns:a16="http://schemas.microsoft.com/office/drawing/2014/main" id="{0C3EBD39-5C92-43CC-9320-CD802000B35C}"/>
                  </a:ext>
                </a:extLst>
              </p:cNvPr>
              <p:cNvSpPr/>
              <p:nvPr/>
            </p:nvSpPr>
            <p:spPr>
              <a:xfrm>
                <a:off x="9056233"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90" name="Owal 27">
                <a:extLst>
                  <a:ext uri="{FF2B5EF4-FFF2-40B4-BE49-F238E27FC236}">
                    <a16:creationId xmlns:a16="http://schemas.microsoft.com/office/drawing/2014/main" id="{91A6439D-074B-4FA9-8822-5A2206954CBA}"/>
                  </a:ext>
                </a:extLst>
              </p:cNvPr>
              <p:cNvSpPr/>
              <p:nvPr/>
            </p:nvSpPr>
            <p:spPr>
              <a:xfrm>
                <a:off x="9094131"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91" name="Owal 35">
                <a:extLst>
                  <a:ext uri="{FF2B5EF4-FFF2-40B4-BE49-F238E27FC236}">
                    <a16:creationId xmlns:a16="http://schemas.microsoft.com/office/drawing/2014/main" id="{BE284004-4B02-4DEA-B087-BC559F4F6AAB}"/>
                  </a:ext>
                </a:extLst>
              </p:cNvPr>
              <p:cNvSpPr/>
              <p:nvPr/>
            </p:nvSpPr>
            <p:spPr>
              <a:xfrm>
                <a:off x="9094131" y="485859"/>
                <a:ext cx="154334" cy="154333"/>
              </a:xfrm>
              <a:prstGeom prst="ellipse">
                <a:avLst/>
              </a:prstGeom>
              <a:solidFill>
                <a:srgbClr val="FFAA1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92" name="Owal 36">
                <a:extLst>
                  <a:ext uri="{FF2B5EF4-FFF2-40B4-BE49-F238E27FC236}">
                    <a16:creationId xmlns:a16="http://schemas.microsoft.com/office/drawing/2014/main" id="{35976143-1061-4D1B-8800-753431DF0544}"/>
                  </a:ext>
                </a:extLst>
              </p:cNvPr>
              <p:cNvSpPr/>
              <p:nvPr/>
            </p:nvSpPr>
            <p:spPr>
              <a:xfrm>
                <a:off x="9094131" y="670787"/>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grpSp>
        <p:nvGrpSpPr>
          <p:cNvPr id="30" name="Grupa 29">
            <a:extLst>
              <a:ext uri="{FF2B5EF4-FFF2-40B4-BE49-F238E27FC236}">
                <a16:creationId xmlns:a16="http://schemas.microsoft.com/office/drawing/2014/main" id="{DE13A510-CD0B-4D17-AE34-30D4799B2303}"/>
              </a:ext>
            </a:extLst>
          </p:cNvPr>
          <p:cNvGrpSpPr/>
          <p:nvPr/>
        </p:nvGrpSpPr>
        <p:grpSpPr>
          <a:xfrm>
            <a:off x="6274080" y="5937526"/>
            <a:ext cx="1810028" cy="295000"/>
            <a:chOff x="6274080" y="5937526"/>
            <a:chExt cx="1810028" cy="295000"/>
          </a:xfrm>
        </p:grpSpPr>
        <p:sp>
          <p:nvSpPr>
            <p:cNvPr id="116" name="TextBox 12">
              <a:extLst>
                <a:ext uri="{FF2B5EF4-FFF2-40B4-BE49-F238E27FC236}">
                  <a16:creationId xmlns:a16="http://schemas.microsoft.com/office/drawing/2014/main" id="{C53D8F3D-6DE2-4FF1-9F79-140F4D999AC7}"/>
                </a:ext>
              </a:extLst>
            </p:cNvPr>
            <p:cNvSpPr txBox="1"/>
            <p:nvPr/>
          </p:nvSpPr>
          <p:spPr>
            <a:xfrm>
              <a:off x="6961781" y="5937526"/>
              <a:ext cx="1122327" cy="295000"/>
            </a:xfrm>
            <a:prstGeom prst="rect">
              <a:avLst/>
            </a:prstGeom>
            <a:noFill/>
          </p:spPr>
          <p:txBody>
            <a:bodyPr wrap="square" rtlCol="0" anchor="ctr">
              <a:noAutofit/>
            </a:bodyPr>
            <a:lstStyle/>
            <a:p>
              <a:pPr algn="l">
                <a:spcAft>
                  <a:spcPts val="600"/>
                </a:spcAft>
              </a:pPr>
              <a:r>
                <a:rPr lang="en-US" sz="1400" dirty="0"/>
                <a:t>Go</a:t>
              </a:r>
            </a:p>
          </p:txBody>
        </p:sp>
        <p:grpSp>
          <p:nvGrpSpPr>
            <p:cNvPr id="193" name="Grupa 192">
              <a:extLst>
                <a:ext uri="{FF2B5EF4-FFF2-40B4-BE49-F238E27FC236}">
                  <a16:creationId xmlns:a16="http://schemas.microsoft.com/office/drawing/2014/main" id="{6349914D-ED1B-49FD-BF02-37A1E95AEEC6}"/>
                </a:ext>
              </a:extLst>
            </p:cNvPr>
            <p:cNvGrpSpPr/>
            <p:nvPr/>
          </p:nvGrpSpPr>
          <p:grpSpPr>
            <a:xfrm rot="16200000">
              <a:off x="6460261" y="5783055"/>
              <a:ext cx="230130" cy="602492"/>
              <a:chOff x="9434338" y="260648"/>
              <a:chExt cx="230130" cy="602492"/>
            </a:xfrm>
          </p:grpSpPr>
          <p:sp>
            <p:nvSpPr>
              <p:cNvPr id="194" name="Prostokąt: zaokrąglone rogi 26">
                <a:extLst>
                  <a:ext uri="{FF2B5EF4-FFF2-40B4-BE49-F238E27FC236}">
                    <a16:creationId xmlns:a16="http://schemas.microsoft.com/office/drawing/2014/main" id="{C135DECE-C430-4DFD-B59B-D99BC856CF98}"/>
                  </a:ext>
                </a:extLst>
              </p:cNvPr>
              <p:cNvSpPr/>
              <p:nvPr/>
            </p:nvSpPr>
            <p:spPr>
              <a:xfrm>
                <a:off x="9434338" y="260648"/>
                <a:ext cx="230130" cy="602492"/>
              </a:xfrm>
              <a:prstGeom prst="roundRect">
                <a:avLst>
                  <a:gd name="adj" fmla="val 50000"/>
                </a:avLst>
              </a:prstGeom>
              <a:solidFill>
                <a:schemeClr val="bg2">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95" name="Owal 27">
                <a:extLst>
                  <a:ext uri="{FF2B5EF4-FFF2-40B4-BE49-F238E27FC236}">
                    <a16:creationId xmlns:a16="http://schemas.microsoft.com/office/drawing/2014/main" id="{2264F1BD-9DA2-4C71-8C60-E94F0071D344}"/>
                  </a:ext>
                </a:extLst>
              </p:cNvPr>
              <p:cNvSpPr/>
              <p:nvPr/>
            </p:nvSpPr>
            <p:spPr>
              <a:xfrm>
                <a:off x="9472236" y="300931"/>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96" name="Owal 35">
                <a:extLst>
                  <a:ext uri="{FF2B5EF4-FFF2-40B4-BE49-F238E27FC236}">
                    <a16:creationId xmlns:a16="http://schemas.microsoft.com/office/drawing/2014/main" id="{DBA2E327-49B7-47ED-BFC3-6087B9AFF280}"/>
                  </a:ext>
                </a:extLst>
              </p:cNvPr>
              <p:cNvSpPr/>
              <p:nvPr/>
            </p:nvSpPr>
            <p:spPr>
              <a:xfrm>
                <a:off x="9472236" y="485859"/>
                <a:ext cx="154334" cy="154333"/>
              </a:xfrm>
              <a:prstGeom prst="ellipse">
                <a:avLst/>
              </a:prstGeom>
              <a:solidFill>
                <a:schemeClr val="bg2">
                  <a:lumMod val="25000"/>
                </a:schemeClr>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sp>
            <p:nvSpPr>
              <p:cNvPr id="197" name="Owal 36">
                <a:extLst>
                  <a:ext uri="{FF2B5EF4-FFF2-40B4-BE49-F238E27FC236}">
                    <a16:creationId xmlns:a16="http://schemas.microsoft.com/office/drawing/2014/main" id="{B94A5AF2-782F-4DDE-B380-C816D0FE6716}"/>
                  </a:ext>
                </a:extLst>
              </p:cNvPr>
              <p:cNvSpPr/>
              <p:nvPr/>
            </p:nvSpPr>
            <p:spPr>
              <a:xfrm>
                <a:off x="9472236" y="670787"/>
                <a:ext cx="154334" cy="154333"/>
              </a:xfrm>
              <a:prstGeom prst="ellipse">
                <a:avLst/>
              </a:prstGeom>
              <a:solidFill>
                <a:srgbClr val="90CF03"/>
              </a:solidFill>
              <a:ln w="12700" cap="flat" cmpd="sng" algn="ctr">
                <a:noFill/>
                <a:prstDash val="solid"/>
                <a:miter lim="800000"/>
              </a:ln>
              <a:effectLst/>
            </p:spPr>
            <p:txBody>
              <a:bodyPr rtlCol="0" anchor="ctr"/>
              <a:lstStyle/>
              <a:p>
                <a:pPr algn="ctr"/>
                <a:endParaRPr lang="en-US" kern="0" dirty="0">
                  <a:solidFill>
                    <a:prstClr val="white"/>
                  </a:solidFill>
                  <a:latin typeface="Calibri"/>
                </a:endParaRPr>
              </a:p>
            </p:txBody>
          </p:sp>
        </p:grpSp>
      </p:grpSp>
    </p:spTree>
    <p:extLst>
      <p:ext uri="{BB962C8B-B14F-4D97-AF65-F5344CB8AC3E}">
        <p14:creationId xmlns:p14="http://schemas.microsoft.com/office/powerpoint/2010/main" val="3377273636"/>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Prostokąt 81"/>
          <p:cNvSpPr/>
          <p:nvPr/>
        </p:nvSpPr>
        <p:spPr>
          <a:xfrm>
            <a:off x="3657395" y="2505706"/>
            <a:ext cx="1028551" cy="352082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8" name="Group 17"/>
          <p:cNvGrpSpPr/>
          <p:nvPr/>
        </p:nvGrpSpPr>
        <p:grpSpPr>
          <a:xfrm>
            <a:off x="3482505" y="1556792"/>
            <a:ext cx="1203440" cy="1125636"/>
            <a:chOff x="1958505" y="1700808"/>
            <a:chExt cx="1203440" cy="1125636"/>
          </a:xfrm>
        </p:grpSpPr>
        <p:sp>
          <p:nvSpPr>
            <p:cNvPr id="117" name="Freeform 8"/>
            <p:cNvSpPr>
              <a:spLocks/>
            </p:cNvSpPr>
            <p:nvPr/>
          </p:nvSpPr>
          <p:spPr bwMode="auto">
            <a:xfrm>
              <a:off x="1958505" y="2646444"/>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schemeClr val="bg1"/>
                </a:solidFill>
                <a:latin typeface="Tahoma" pitchFamily="34" charset="0"/>
              </a:endParaRPr>
            </a:p>
          </p:txBody>
        </p:sp>
        <p:sp>
          <p:nvSpPr>
            <p:cNvPr id="118" name="Prostokąt 84"/>
            <p:cNvSpPr/>
            <p:nvPr/>
          </p:nvSpPr>
          <p:spPr>
            <a:xfrm>
              <a:off x="1958505" y="1700808"/>
              <a:ext cx="1203440" cy="948915"/>
            </a:xfrm>
            <a:prstGeom prst="rect">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algn="ctr" fontAlgn="base">
                <a:spcBef>
                  <a:spcPct val="0"/>
                </a:spcBef>
                <a:spcAft>
                  <a:spcPct val="0"/>
                </a:spcAft>
                <a:defRPr/>
              </a:pPr>
              <a:r>
                <a:rPr lang="en-US" kern="0" dirty="0">
                  <a:solidFill>
                    <a:schemeClr val="bg1"/>
                  </a:solidFill>
                  <a:latin typeface="Calibri"/>
                </a:rPr>
                <a:t>Criteria </a:t>
              </a:r>
            </a:p>
            <a:p>
              <a:pPr algn="ctr" fontAlgn="base">
                <a:spcBef>
                  <a:spcPct val="0"/>
                </a:spcBef>
                <a:spcAft>
                  <a:spcPct val="0"/>
                </a:spcAft>
                <a:defRPr/>
              </a:pPr>
              <a:r>
                <a:rPr lang="en-US" kern="0" dirty="0">
                  <a:solidFill>
                    <a:schemeClr val="bg1"/>
                  </a:solidFill>
                  <a:latin typeface="Calibri"/>
                </a:rPr>
                <a:t>1</a:t>
              </a:r>
            </a:p>
          </p:txBody>
        </p:sp>
      </p:grpSp>
      <p:sp>
        <p:nvSpPr>
          <p:cNvPr id="101" name="Prostokąt 58"/>
          <p:cNvSpPr/>
          <p:nvPr/>
        </p:nvSpPr>
        <p:spPr>
          <a:xfrm>
            <a:off x="7559502" y="2505706"/>
            <a:ext cx="1028551" cy="352082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5" name="Group 14"/>
          <p:cNvGrpSpPr/>
          <p:nvPr/>
        </p:nvGrpSpPr>
        <p:grpSpPr>
          <a:xfrm>
            <a:off x="7390195" y="1556792"/>
            <a:ext cx="1203440" cy="1124980"/>
            <a:chOff x="5866195" y="1700808"/>
            <a:chExt cx="1203440" cy="1124980"/>
          </a:xfrm>
        </p:grpSpPr>
        <p:sp>
          <p:nvSpPr>
            <p:cNvPr id="102" name="Freeform 8"/>
            <p:cNvSpPr>
              <a:spLocks/>
            </p:cNvSpPr>
            <p:nvPr/>
          </p:nvSpPr>
          <p:spPr bwMode="auto">
            <a:xfrm>
              <a:off x="5866195" y="2645788"/>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schemeClr val="bg1"/>
                </a:solidFill>
                <a:latin typeface="Tahoma" pitchFamily="34" charset="0"/>
              </a:endParaRPr>
            </a:p>
          </p:txBody>
        </p:sp>
        <p:sp>
          <p:nvSpPr>
            <p:cNvPr id="103" name="Prostokąt 65"/>
            <p:cNvSpPr/>
            <p:nvPr/>
          </p:nvSpPr>
          <p:spPr>
            <a:xfrm>
              <a:off x="5866195" y="1700808"/>
              <a:ext cx="1203440" cy="948915"/>
            </a:xfrm>
            <a:prstGeom prst="rect">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4</a:t>
              </a:r>
            </a:p>
          </p:txBody>
        </p:sp>
      </p:grpSp>
      <p:sp>
        <p:nvSpPr>
          <p:cNvPr id="106" name="Prostokąt 71"/>
          <p:cNvSpPr/>
          <p:nvPr/>
        </p:nvSpPr>
        <p:spPr>
          <a:xfrm>
            <a:off x="6262974" y="2500459"/>
            <a:ext cx="1028550" cy="352082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6" name="Group 15"/>
          <p:cNvGrpSpPr/>
          <p:nvPr/>
        </p:nvGrpSpPr>
        <p:grpSpPr>
          <a:xfrm>
            <a:off x="6087181" y="1556792"/>
            <a:ext cx="1203439" cy="1127912"/>
            <a:chOff x="4563180" y="1700808"/>
            <a:chExt cx="1203439" cy="1127912"/>
          </a:xfrm>
        </p:grpSpPr>
        <p:sp>
          <p:nvSpPr>
            <p:cNvPr id="107" name="Freeform 8"/>
            <p:cNvSpPr>
              <a:spLocks/>
            </p:cNvSpPr>
            <p:nvPr/>
          </p:nvSpPr>
          <p:spPr bwMode="auto">
            <a:xfrm>
              <a:off x="4563180" y="2648720"/>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schemeClr val="bg1"/>
                </a:solidFill>
                <a:latin typeface="Tahoma" pitchFamily="34" charset="0"/>
              </a:endParaRPr>
            </a:p>
          </p:txBody>
        </p:sp>
        <p:sp>
          <p:nvSpPr>
            <p:cNvPr id="108" name="Prostokąt 74"/>
            <p:cNvSpPr/>
            <p:nvPr/>
          </p:nvSpPr>
          <p:spPr>
            <a:xfrm>
              <a:off x="4563180" y="1700808"/>
              <a:ext cx="1203439" cy="948915"/>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3</a:t>
              </a:r>
            </a:p>
          </p:txBody>
        </p:sp>
      </p:grpSp>
      <p:sp>
        <p:nvSpPr>
          <p:cNvPr id="110" name="Prostokąt 76"/>
          <p:cNvSpPr/>
          <p:nvPr/>
        </p:nvSpPr>
        <p:spPr>
          <a:xfrm>
            <a:off x="4960004" y="2499147"/>
            <a:ext cx="1028550" cy="352082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
              <a:spcBef>
                <a:spcPct val="0"/>
              </a:spcBef>
              <a:spcAft>
                <a:spcPct val="0"/>
              </a:spcAft>
              <a:defRPr/>
            </a:pPr>
            <a:endParaRPr lang="en-US" sz="2000" b="1" kern="0" dirty="0">
              <a:solidFill>
                <a:prstClr val="black"/>
              </a:solidFill>
              <a:latin typeface="Calibri"/>
            </a:endParaRPr>
          </a:p>
        </p:txBody>
      </p:sp>
      <p:grpSp>
        <p:nvGrpSpPr>
          <p:cNvPr id="17" name="Group 16"/>
          <p:cNvGrpSpPr/>
          <p:nvPr/>
        </p:nvGrpSpPr>
        <p:grpSpPr>
          <a:xfrm>
            <a:off x="4784662" y="1556792"/>
            <a:ext cx="1203440" cy="1125636"/>
            <a:chOff x="3260662" y="1700808"/>
            <a:chExt cx="1203440" cy="1125636"/>
          </a:xfrm>
        </p:grpSpPr>
        <p:sp>
          <p:nvSpPr>
            <p:cNvPr id="112" name="Freeform 8"/>
            <p:cNvSpPr>
              <a:spLocks/>
            </p:cNvSpPr>
            <p:nvPr/>
          </p:nvSpPr>
          <p:spPr bwMode="auto">
            <a:xfrm>
              <a:off x="3260662" y="2646444"/>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schemeClr val="bg1"/>
                </a:solidFill>
                <a:latin typeface="Tahoma" pitchFamily="34" charset="0"/>
              </a:endParaRPr>
            </a:p>
          </p:txBody>
        </p:sp>
        <p:sp>
          <p:nvSpPr>
            <p:cNvPr id="113" name="Prostokąt 79"/>
            <p:cNvSpPr/>
            <p:nvPr/>
          </p:nvSpPr>
          <p:spPr>
            <a:xfrm>
              <a:off x="3260662" y="1700808"/>
              <a:ext cx="1203440" cy="948915"/>
            </a:xfrm>
            <a:prstGeom prst="rect">
              <a:avLst/>
            </a:prstGeom>
            <a:solidFill>
              <a:schemeClr val="tx2"/>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2</a:t>
              </a:r>
            </a:p>
          </p:txBody>
        </p:sp>
      </p:grpSp>
      <p:sp>
        <p:nvSpPr>
          <p:cNvPr id="35" name="Prostokąt 58"/>
          <p:cNvSpPr/>
          <p:nvPr/>
        </p:nvSpPr>
        <p:spPr>
          <a:xfrm>
            <a:off x="8861708" y="2505706"/>
            <a:ext cx="1028551" cy="352082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4" name="Group 13"/>
          <p:cNvGrpSpPr/>
          <p:nvPr/>
        </p:nvGrpSpPr>
        <p:grpSpPr>
          <a:xfrm>
            <a:off x="8686818" y="1556793"/>
            <a:ext cx="1203440" cy="1122355"/>
            <a:chOff x="7162818" y="1700808"/>
            <a:chExt cx="1203440" cy="1122355"/>
          </a:xfrm>
        </p:grpSpPr>
        <p:sp>
          <p:nvSpPr>
            <p:cNvPr id="37" name="Freeform 8"/>
            <p:cNvSpPr>
              <a:spLocks/>
            </p:cNvSpPr>
            <p:nvPr/>
          </p:nvSpPr>
          <p:spPr bwMode="auto">
            <a:xfrm>
              <a:off x="7162818" y="2643163"/>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schemeClr val="bg1"/>
                </a:solidFill>
                <a:latin typeface="Tahoma" pitchFamily="34" charset="0"/>
              </a:endParaRPr>
            </a:p>
          </p:txBody>
        </p:sp>
        <p:sp>
          <p:nvSpPr>
            <p:cNvPr id="40" name="Prostokąt 65"/>
            <p:cNvSpPr/>
            <p:nvPr/>
          </p:nvSpPr>
          <p:spPr>
            <a:xfrm>
              <a:off x="7162818" y="1700808"/>
              <a:ext cx="1203440" cy="948915"/>
            </a:xfrm>
            <a:prstGeom prst="rect">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5</a:t>
              </a:r>
            </a:p>
          </p:txBody>
        </p:sp>
      </p:grpSp>
      <p:graphicFrame>
        <p:nvGraphicFramePr>
          <p:cNvPr id="120" name="Tabela 68"/>
          <p:cNvGraphicFramePr>
            <a:graphicFrameLocks noGrp="1"/>
          </p:cNvGraphicFramePr>
          <p:nvPr/>
        </p:nvGraphicFramePr>
        <p:xfrm>
          <a:off x="2113609" y="2729788"/>
          <a:ext cx="7931475" cy="3363510"/>
        </p:xfrm>
        <a:graphic>
          <a:graphicData uri="http://schemas.openxmlformats.org/drawingml/2006/table">
            <a:tbl>
              <a:tblPr/>
              <a:tblGrid>
                <a:gridCol w="1414165">
                  <a:extLst>
                    <a:ext uri="{9D8B030D-6E8A-4147-A177-3AD203B41FA5}">
                      <a16:colId xmlns:a16="http://schemas.microsoft.com/office/drawing/2014/main" val="20000"/>
                    </a:ext>
                  </a:extLst>
                </a:gridCol>
                <a:gridCol w="1303462">
                  <a:extLst>
                    <a:ext uri="{9D8B030D-6E8A-4147-A177-3AD203B41FA5}">
                      <a16:colId xmlns:a16="http://schemas.microsoft.com/office/drawing/2014/main" val="20001"/>
                    </a:ext>
                  </a:extLst>
                </a:gridCol>
                <a:gridCol w="1303462">
                  <a:extLst>
                    <a:ext uri="{9D8B030D-6E8A-4147-A177-3AD203B41FA5}">
                      <a16:colId xmlns:a16="http://schemas.microsoft.com/office/drawing/2014/main" val="20005"/>
                    </a:ext>
                  </a:extLst>
                </a:gridCol>
                <a:gridCol w="1303462">
                  <a:extLst>
                    <a:ext uri="{9D8B030D-6E8A-4147-A177-3AD203B41FA5}">
                      <a16:colId xmlns:a16="http://schemas.microsoft.com/office/drawing/2014/main" val="20002"/>
                    </a:ext>
                  </a:extLst>
                </a:gridCol>
                <a:gridCol w="1303462">
                  <a:extLst>
                    <a:ext uri="{9D8B030D-6E8A-4147-A177-3AD203B41FA5}">
                      <a16:colId xmlns:a16="http://schemas.microsoft.com/office/drawing/2014/main" val="20003"/>
                    </a:ext>
                  </a:extLst>
                </a:gridCol>
                <a:gridCol w="1303462">
                  <a:extLst>
                    <a:ext uri="{9D8B030D-6E8A-4147-A177-3AD203B41FA5}">
                      <a16:colId xmlns:a16="http://schemas.microsoft.com/office/drawing/2014/main" val="20004"/>
                    </a:ext>
                  </a:extLst>
                </a:gridCol>
              </a:tblGrid>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A</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B</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C</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72702">
                <a:tc>
                  <a:txBody>
                    <a:bodyPr/>
                    <a:lstStyle/>
                    <a:p>
                      <a:pPr algn="ctr" fontAlgn="b"/>
                      <a:r>
                        <a:rPr lang="en-US" sz="1600" u="none" strike="noStrike" dirty="0">
                          <a:effectLst/>
                        </a:rPr>
                        <a:t>Project E</a:t>
                      </a:r>
                      <a:endParaRPr lang="en-US" sz="1600" b="0" i="0" u="none" strike="noStrike" dirty="0">
                        <a:solidFill>
                          <a:srgbClr val="000000"/>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72702">
                <a:tc>
                  <a:txBody>
                    <a:bodyPr/>
                    <a:lstStyle/>
                    <a:p>
                      <a:pPr algn="ctr" fontAlgn="b"/>
                      <a:r>
                        <a:rPr lang="en-US" sz="1600" u="none" strike="noStrike" dirty="0">
                          <a:effectLst/>
                        </a:rPr>
                        <a:t>Project D</a:t>
                      </a:r>
                      <a:endParaRPr lang="en-US" sz="1600" b="0" i="0" u="none" strike="noStrike" dirty="0">
                        <a:solidFill>
                          <a:srgbClr val="000000"/>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70" name="Oval 6"/>
          <p:cNvSpPr>
            <a:spLocks noChangeArrowheads="1"/>
          </p:cNvSpPr>
          <p:nvPr/>
        </p:nvSpPr>
        <p:spPr bwMode="auto">
          <a:xfrm>
            <a:off x="4010608" y="2884481"/>
            <a:ext cx="322124" cy="320896"/>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1" name="Freeform 7"/>
          <p:cNvSpPr>
            <a:spLocks noEditPoints="1"/>
          </p:cNvSpPr>
          <p:nvPr/>
        </p:nvSpPr>
        <p:spPr bwMode="auto">
          <a:xfrm>
            <a:off x="5305417" y="354984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2" name="Freeform 8"/>
          <p:cNvSpPr>
            <a:spLocks noEditPoints="1"/>
          </p:cNvSpPr>
          <p:nvPr/>
        </p:nvSpPr>
        <p:spPr bwMode="auto">
          <a:xfrm>
            <a:off x="5305417" y="287589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3" name="Freeform 9"/>
          <p:cNvSpPr>
            <a:spLocks noEditPoints="1"/>
          </p:cNvSpPr>
          <p:nvPr/>
        </p:nvSpPr>
        <p:spPr bwMode="auto">
          <a:xfrm>
            <a:off x="6625117" y="2875891"/>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Freeform 11"/>
          <p:cNvSpPr>
            <a:spLocks noEditPoints="1"/>
          </p:cNvSpPr>
          <p:nvPr/>
        </p:nvSpPr>
        <p:spPr bwMode="auto">
          <a:xfrm>
            <a:off x="9204906" y="3544162"/>
            <a:ext cx="337464" cy="338078"/>
          </a:xfrm>
          <a:custGeom>
            <a:avLst/>
            <a:gdLst>
              <a:gd name="T0" fmla="*/ 117 w 233"/>
              <a:gd name="T1" fmla="*/ 233 h 233"/>
              <a:gd name="T2" fmla="*/ 0 w 233"/>
              <a:gd name="T3" fmla="*/ 116 h 233"/>
              <a:gd name="T4" fmla="*/ 117 w 233"/>
              <a:gd name="T5" fmla="*/ 0 h 233"/>
              <a:gd name="T6" fmla="*/ 233 w 233"/>
              <a:gd name="T7" fmla="*/ 116 h 233"/>
              <a:gd name="T8" fmla="*/ 117 w 233"/>
              <a:gd name="T9" fmla="*/ 233 h 233"/>
              <a:gd name="T10" fmla="*/ 117 w 233"/>
              <a:gd name="T11" fmla="*/ 16 h 233"/>
              <a:gd name="T12" fmla="*/ 16 w 233"/>
              <a:gd name="T13" fmla="*/ 116 h 233"/>
              <a:gd name="T14" fmla="*/ 117 w 233"/>
              <a:gd name="T15" fmla="*/ 217 h 233"/>
              <a:gd name="T16" fmla="*/ 217 w 233"/>
              <a:gd name="T17" fmla="*/ 116 h 233"/>
              <a:gd name="T18" fmla="*/ 117 w 233"/>
              <a:gd name="T19" fmla="*/ 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33">
                <a:moveTo>
                  <a:pt x="117" y="233"/>
                </a:moveTo>
                <a:cubicBezTo>
                  <a:pt x="52" y="233"/>
                  <a:pt x="0" y="181"/>
                  <a:pt x="0" y="116"/>
                </a:cubicBezTo>
                <a:cubicBezTo>
                  <a:pt x="0" y="52"/>
                  <a:pt x="52" y="0"/>
                  <a:pt x="117" y="0"/>
                </a:cubicBezTo>
                <a:cubicBezTo>
                  <a:pt x="181" y="0"/>
                  <a:pt x="233" y="52"/>
                  <a:pt x="233" y="116"/>
                </a:cubicBezTo>
                <a:cubicBezTo>
                  <a:pt x="233" y="181"/>
                  <a:pt x="181" y="233"/>
                  <a:pt x="117" y="233"/>
                </a:cubicBezTo>
                <a:close/>
                <a:moveTo>
                  <a:pt x="117" y="16"/>
                </a:moveTo>
                <a:cubicBezTo>
                  <a:pt x="61" y="16"/>
                  <a:pt x="16" y="61"/>
                  <a:pt x="16" y="116"/>
                </a:cubicBezTo>
                <a:cubicBezTo>
                  <a:pt x="16" y="172"/>
                  <a:pt x="61" y="217"/>
                  <a:pt x="117" y="217"/>
                </a:cubicBezTo>
                <a:cubicBezTo>
                  <a:pt x="172" y="217"/>
                  <a:pt x="217" y="172"/>
                  <a:pt x="217" y="116"/>
                </a:cubicBezTo>
                <a:cubicBezTo>
                  <a:pt x="217" y="61"/>
                  <a:pt x="172" y="16"/>
                  <a:pt x="11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5" name="Freeform 8"/>
          <p:cNvSpPr>
            <a:spLocks noEditPoints="1"/>
          </p:cNvSpPr>
          <p:nvPr/>
        </p:nvSpPr>
        <p:spPr bwMode="auto">
          <a:xfrm>
            <a:off x="6624810" y="4223792"/>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8"/>
          <p:cNvSpPr>
            <a:spLocks noEditPoints="1"/>
          </p:cNvSpPr>
          <p:nvPr/>
        </p:nvSpPr>
        <p:spPr bwMode="auto">
          <a:xfrm>
            <a:off x="4002017" y="4218113"/>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8"/>
          <p:cNvSpPr>
            <a:spLocks noEditPoints="1"/>
          </p:cNvSpPr>
          <p:nvPr/>
        </p:nvSpPr>
        <p:spPr bwMode="auto">
          <a:xfrm>
            <a:off x="5305417" y="4897742"/>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8"/>
          <p:cNvSpPr>
            <a:spLocks noEditPoints="1"/>
          </p:cNvSpPr>
          <p:nvPr/>
        </p:nvSpPr>
        <p:spPr bwMode="auto">
          <a:xfrm>
            <a:off x="7894497" y="355268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8"/>
          <p:cNvSpPr>
            <a:spLocks noEditPoints="1"/>
          </p:cNvSpPr>
          <p:nvPr/>
        </p:nvSpPr>
        <p:spPr bwMode="auto">
          <a:xfrm>
            <a:off x="7894497" y="490626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noEditPoints="1"/>
          </p:cNvSpPr>
          <p:nvPr/>
        </p:nvSpPr>
        <p:spPr bwMode="auto">
          <a:xfrm>
            <a:off x="6625117" y="4897742"/>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9"/>
          <p:cNvSpPr>
            <a:spLocks noEditPoints="1"/>
          </p:cNvSpPr>
          <p:nvPr/>
        </p:nvSpPr>
        <p:spPr bwMode="auto">
          <a:xfrm>
            <a:off x="4002324" y="4894903"/>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9"/>
          <p:cNvSpPr>
            <a:spLocks noEditPoints="1"/>
          </p:cNvSpPr>
          <p:nvPr/>
        </p:nvSpPr>
        <p:spPr bwMode="auto">
          <a:xfrm>
            <a:off x="4002324" y="3541323"/>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Freeform 7"/>
          <p:cNvSpPr>
            <a:spLocks noEditPoints="1"/>
          </p:cNvSpPr>
          <p:nvPr/>
        </p:nvSpPr>
        <p:spPr bwMode="auto">
          <a:xfrm>
            <a:off x="9203986" y="4903420"/>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7"/>
          <p:cNvSpPr>
            <a:spLocks noEditPoints="1"/>
          </p:cNvSpPr>
          <p:nvPr/>
        </p:nvSpPr>
        <p:spPr bwMode="auto">
          <a:xfrm>
            <a:off x="7894497" y="287589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7"/>
          <p:cNvSpPr>
            <a:spLocks noEditPoints="1"/>
          </p:cNvSpPr>
          <p:nvPr/>
        </p:nvSpPr>
        <p:spPr bwMode="auto">
          <a:xfrm>
            <a:off x="5305417" y="5571693"/>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6" name="Freeform 7"/>
          <p:cNvSpPr>
            <a:spLocks noEditPoints="1"/>
          </p:cNvSpPr>
          <p:nvPr/>
        </p:nvSpPr>
        <p:spPr bwMode="auto">
          <a:xfrm>
            <a:off x="4002017" y="5571693"/>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Oval 6"/>
          <p:cNvSpPr>
            <a:spLocks noChangeArrowheads="1"/>
          </p:cNvSpPr>
          <p:nvPr/>
        </p:nvSpPr>
        <p:spPr bwMode="auto">
          <a:xfrm>
            <a:off x="7903088" y="5580283"/>
            <a:ext cx="322124" cy="320896"/>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8" name="Oval 6"/>
          <p:cNvSpPr>
            <a:spLocks noChangeArrowheads="1"/>
          </p:cNvSpPr>
          <p:nvPr/>
        </p:nvSpPr>
        <p:spPr bwMode="auto">
          <a:xfrm>
            <a:off x="9212577" y="2884481"/>
            <a:ext cx="322124" cy="320896"/>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9"/>
          <p:cNvSpPr>
            <a:spLocks noEditPoints="1"/>
          </p:cNvSpPr>
          <p:nvPr/>
        </p:nvSpPr>
        <p:spPr bwMode="auto">
          <a:xfrm>
            <a:off x="6625117" y="3549841"/>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9"/>
          <p:cNvSpPr>
            <a:spLocks noEditPoints="1"/>
          </p:cNvSpPr>
          <p:nvPr/>
        </p:nvSpPr>
        <p:spPr bwMode="auto">
          <a:xfrm>
            <a:off x="5305724" y="4223792"/>
            <a:ext cx="338690"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6 w 234"/>
              <a:gd name="T13" fmla="*/ 116 h 233"/>
              <a:gd name="T14" fmla="*/ 117 w 234"/>
              <a:gd name="T15" fmla="*/ 116 h 233"/>
              <a:gd name="T16" fmla="*/ 117 w 234"/>
              <a:gd name="T17" fmla="*/ 16 h 233"/>
              <a:gd name="T18" fmla="*/ 218 w 234"/>
              <a:gd name="T19" fmla="*/ 116 h 233"/>
              <a:gd name="T20" fmla="*/ 117 w 234"/>
              <a:gd name="T21"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33">
                <a:moveTo>
                  <a:pt x="117" y="0"/>
                </a:moveTo>
                <a:cubicBezTo>
                  <a:pt x="53" y="0"/>
                  <a:pt x="0" y="52"/>
                  <a:pt x="0" y="116"/>
                </a:cubicBezTo>
                <a:cubicBezTo>
                  <a:pt x="0" y="181"/>
                  <a:pt x="53" y="233"/>
                  <a:pt x="117" y="233"/>
                </a:cubicBezTo>
                <a:cubicBezTo>
                  <a:pt x="181" y="233"/>
                  <a:pt x="234" y="181"/>
                  <a:pt x="234" y="116"/>
                </a:cubicBezTo>
                <a:cubicBezTo>
                  <a:pt x="234" y="52"/>
                  <a:pt x="181" y="0"/>
                  <a:pt x="117" y="0"/>
                </a:cubicBezTo>
                <a:close/>
                <a:moveTo>
                  <a:pt x="117" y="217"/>
                </a:moveTo>
                <a:cubicBezTo>
                  <a:pt x="61" y="217"/>
                  <a:pt x="16" y="172"/>
                  <a:pt x="16" y="116"/>
                </a:cubicBezTo>
                <a:cubicBezTo>
                  <a:pt x="117" y="116"/>
                  <a:pt x="117" y="116"/>
                  <a:pt x="117" y="116"/>
                </a:cubicBez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8"/>
          <p:cNvSpPr>
            <a:spLocks noEditPoints="1"/>
          </p:cNvSpPr>
          <p:nvPr/>
        </p:nvSpPr>
        <p:spPr bwMode="auto">
          <a:xfrm>
            <a:off x="9203986" y="422379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8"/>
          <p:cNvSpPr>
            <a:spLocks noEditPoints="1"/>
          </p:cNvSpPr>
          <p:nvPr/>
        </p:nvSpPr>
        <p:spPr bwMode="auto">
          <a:xfrm>
            <a:off x="6624810" y="5571693"/>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218 w 234"/>
              <a:gd name="T11" fmla="*/ 116 h 233"/>
              <a:gd name="T12" fmla="*/ 117 w 234"/>
              <a:gd name="T13" fmla="*/ 116 h 233"/>
              <a:gd name="T14" fmla="*/ 117 w 234"/>
              <a:gd name="T15" fmla="*/ 16 h 233"/>
              <a:gd name="T16" fmla="*/ 218 w 234"/>
              <a:gd name="T17" fmla="*/ 1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2" y="0"/>
                  <a:pt x="0" y="52"/>
                  <a:pt x="0" y="116"/>
                </a:cubicBezTo>
                <a:cubicBezTo>
                  <a:pt x="0" y="181"/>
                  <a:pt x="52" y="233"/>
                  <a:pt x="117" y="233"/>
                </a:cubicBezTo>
                <a:cubicBezTo>
                  <a:pt x="181" y="233"/>
                  <a:pt x="234" y="181"/>
                  <a:pt x="234" y="116"/>
                </a:cubicBezTo>
                <a:cubicBezTo>
                  <a:pt x="234" y="52"/>
                  <a:pt x="181" y="0"/>
                  <a:pt x="117" y="0"/>
                </a:cubicBezTo>
                <a:close/>
                <a:moveTo>
                  <a:pt x="218" y="116"/>
                </a:moveTo>
                <a:cubicBezTo>
                  <a:pt x="117" y="116"/>
                  <a:pt x="117" y="116"/>
                  <a:pt x="117" y="116"/>
                </a:cubicBezTo>
                <a:cubicBezTo>
                  <a:pt x="117" y="16"/>
                  <a:pt x="117" y="16"/>
                  <a:pt x="117" y="16"/>
                </a:cubicBezTo>
                <a:cubicBezTo>
                  <a:pt x="172" y="16"/>
                  <a:pt x="218" y="61"/>
                  <a:pt x="218" y="1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3" name="Oval 6"/>
          <p:cNvSpPr>
            <a:spLocks noChangeArrowheads="1"/>
          </p:cNvSpPr>
          <p:nvPr/>
        </p:nvSpPr>
        <p:spPr bwMode="auto">
          <a:xfrm>
            <a:off x="9212577" y="5580283"/>
            <a:ext cx="322124" cy="320896"/>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4" name="Freeform 7"/>
          <p:cNvSpPr>
            <a:spLocks noEditPoints="1"/>
          </p:cNvSpPr>
          <p:nvPr/>
        </p:nvSpPr>
        <p:spPr bwMode="auto">
          <a:xfrm>
            <a:off x="7894497" y="4229471"/>
            <a:ext cx="339304" cy="338078"/>
          </a:xfrm>
          <a:custGeom>
            <a:avLst/>
            <a:gdLst>
              <a:gd name="T0" fmla="*/ 117 w 234"/>
              <a:gd name="T1" fmla="*/ 0 h 233"/>
              <a:gd name="T2" fmla="*/ 0 w 234"/>
              <a:gd name="T3" fmla="*/ 116 h 233"/>
              <a:gd name="T4" fmla="*/ 117 w 234"/>
              <a:gd name="T5" fmla="*/ 233 h 233"/>
              <a:gd name="T6" fmla="*/ 234 w 234"/>
              <a:gd name="T7" fmla="*/ 116 h 233"/>
              <a:gd name="T8" fmla="*/ 117 w 234"/>
              <a:gd name="T9" fmla="*/ 0 h 233"/>
              <a:gd name="T10" fmla="*/ 117 w 234"/>
              <a:gd name="T11" fmla="*/ 217 h 233"/>
              <a:gd name="T12" fmla="*/ 117 w 234"/>
              <a:gd name="T13" fmla="*/ 16 h 233"/>
              <a:gd name="T14" fmla="*/ 218 w 234"/>
              <a:gd name="T15" fmla="*/ 116 h 233"/>
              <a:gd name="T16" fmla="*/ 117 w 234"/>
              <a:gd name="T17"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3">
                <a:moveTo>
                  <a:pt x="117" y="0"/>
                </a:moveTo>
                <a:cubicBezTo>
                  <a:pt x="53" y="0"/>
                  <a:pt x="0" y="52"/>
                  <a:pt x="0" y="116"/>
                </a:cubicBezTo>
                <a:cubicBezTo>
                  <a:pt x="0" y="181"/>
                  <a:pt x="53" y="233"/>
                  <a:pt x="117" y="233"/>
                </a:cubicBezTo>
                <a:cubicBezTo>
                  <a:pt x="182" y="233"/>
                  <a:pt x="234" y="181"/>
                  <a:pt x="234" y="116"/>
                </a:cubicBezTo>
                <a:cubicBezTo>
                  <a:pt x="234" y="52"/>
                  <a:pt x="182" y="0"/>
                  <a:pt x="117" y="0"/>
                </a:cubicBezTo>
                <a:close/>
                <a:moveTo>
                  <a:pt x="117" y="217"/>
                </a:moveTo>
                <a:cubicBezTo>
                  <a:pt x="117" y="16"/>
                  <a:pt x="117" y="16"/>
                  <a:pt x="117" y="16"/>
                </a:cubicBezTo>
                <a:cubicBezTo>
                  <a:pt x="173" y="16"/>
                  <a:pt x="218" y="61"/>
                  <a:pt x="218" y="116"/>
                </a:cubicBezTo>
                <a:cubicBezTo>
                  <a:pt x="218" y="172"/>
                  <a:pt x="173" y="217"/>
                  <a:pt x="117" y="2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 name="Tytuł 1">
            <a:extLst>
              <a:ext uri="{FF2B5EF4-FFF2-40B4-BE49-F238E27FC236}">
                <a16:creationId xmlns:a16="http://schemas.microsoft.com/office/drawing/2014/main" id="{00BC9DFC-B27A-4A7E-9976-A57B031DF903}"/>
              </a:ext>
            </a:extLst>
          </p:cNvPr>
          <p:cNvSpPr>
            <a:spLocks noGrp="1"/>
          </p:cNvSpPr>
          <p:nvPr>
            <p:ph type="title"/>
          </p:nvPr>
        </p:nvSpPr>
        <p:spPr/>
        <p:txBody>
          <a:bodyPr>
            <a:normAutofit fontScale="90000"/>
          </a:bodyPr>
          <a:lstStyle/>
          <a:p>
            <a:r>
              <a:rPr lang="en-US" dirty="0"/>
              <a:t>Projects Status Table with Harvey Balls Indicators</a:t>
            </a:r>
          </a:p>
        </p:txBody>
      </p:sp>
    </p:spTree>
    <p:extLst>
      <p:ext uri="{BB962C8B-B14F-4D97-AF65-F5344CB8AC3E}">
        <p14:creationId xmlns:p14="http://schemas.microsoft.com/office/powerpoint/2010/main" val="3518285092"/>
      </p:ext>
    </p:extLst>
  </p:cSld>
  <p:clrMapOvr>
    <a:masterClrMapping/>
  </p:clrMapOvr>
  <p:transition/>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upa 14">
            <a:extLst>
              <a:ext uri="{FF2B5EF4-FFF2-40B4-BE49-F238E27FC236}">
                <a16:creationId xmlns:a16="http://schemas.microsoft.com/office/drawing/2014/main" id="{B1022340-AE27-43E4-BC91-758A64857B90}"/>
              </a:ext>
            </a:extLst>
          </p:cNvPr>
          <p:cNvGrpSpPr/>
          <p:nvPr/>
        </p:nvGrpSpPr>
        <p:grpSpPr>
          <a:xfrm>
            <a:off x="9017454" y="1556793"/>
            <a:ext cx="1203441" cy="4541752"/>
            <a:chOff x="9017454" y="1556793"/>
            <a:chExt cx="1203441" cy="4541752"/>
          </a:xfrm>
        </p:grpSpPr>
        <p:sp>
          <p:nvSpPr>
            <p:cNvPr id="49" name="Prostokąt 58">
              <a:extLst>
                <a:ext uri="{FF2B5EF4-FFF2-40B4-BE49-F238E27FC236}">
                  <a16:creationId xmlns:a16="http://schemas.microsoft.com/office/drawing/2014/main" id="{02D0AFA8-62AE-4BA5-B601-B5790D6BAB15}"/>
                </a:ext>
              </a:extLst>
            </p:cNvPr>
            <p:cNvSpPr/>
            <p:nvPr/>
          </p:nvSpPr>
          <p:spPr>
            <a:xfrm>
              <a:off x="9192344" y="2505706"/>
              <a:ext cx="1028551"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sp>
          <p:nvSpPr>
            <p:cNvPr id="52" name="Freeform 8">
              <a:extLst>
                <a:ext uri="{FF2B5EF4-FFF2-40B4-BE49-F238E27FC236}">
                  <a16:creationId xmlns:a16="http://schemas.microsoft.com/office/drawing/2014/main" id="{56451F8C-7C4E-48AC-A308-D759186D7D68}"/>
                </a:ext>
              </a:extLst>
            </p:cNvPr>
            <p:cNvSpPr>
              <a:spLocks/>
            </p:cNvSpPr>
            <p:nvPr/>
          </p:nvSpPr>
          <p:spPr bwMode="auto">
            <a:xfrm>
              <a:off x="9017454" y="2499148"/>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3200" kern="0" dirty="0">
                <a:solidFill>
                  <a:prstClr val="black"/>
                </a:solidFill>
                <a:latin typeface="Tahoma" pitchFamily="34" charset="0"/>
              </a:endParaRPr>
            </a:p>
          </p:txBody>
        </p:sp>
        <p:sp>
          <p:nvSpPr>
            <p:cNvPr id="54" name="Prostokąt 65">
              <a:extLst>
                <a:ext uri="{FF2B5EF4-FFF2-40B4-BE49-F238E27FC236}">
                  <a16:creationId xmlns:a16="http://schemas.microsoft.com/office/drawing/2014/main" id="{D88F836F-C84A-43CE-80FF-D60F9A70B6E4}"/>
                </a:ext>
              </a:extLst>
            </p:cNvPr>
            <p:cNvSpPr/>
            <p:nvPr/>
          </p:nvSpPr>
          <p:spPr>
            <a:xfrm>
              <a:off x="9017454" y="1556793"/>
              <a:ext cx="1203440" cy="948915"/>
            </a:xfrm>
            <a:prstGeom prst="rect">
              <a:avLst/>
            </a:pr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algn="ctr" fontAlgn="base">
                <a:spcBef>
                  <a:spcPct val="0"/>
                </a:spcBef>
                <a:spcAft>
                  <a:spcPct val="0"/>
                </a:spcAft>
              </a:pPr>
              <a:r>
                <a:rPr lang="en-US" kern="0" dirty="0">
                  <a:solidFill>
                    <a:schemeClr val="bg1"/>
                  </a:solidFill>
                </a:rPr>
                <a:t>Criteria </a:t>
              </a:r>
            </a:p>
            <a:p>
              <a:pPr algn="ctr" fontAlgn="base">
                <a:spcBef>
                  <a:spcPct val="0"/>
                </a:spcBef>
                <a:spcAft>
                  <a:spcPct val="0"/>
                </a:spcAft>
              </a:pPr>
              <a:r>
                <a:rPr lang="en-US" kern="0" dirty="0">
                  <a:solidFill>
                    <a:schemeClr val="bg1"/>
                  </a:solidFill>
                </a:rPr>
                <a:t>6</a:t>
              </a:r>
            </a:p>
          </p:txBody>
        </p:sp>
      </p:grpSp>
      <p:grpSp>
        <p:nvGrpSpPr>
          <p:cNvPr id="13" name="Grupa 12">
            <a:extLst>
              <a:ext uri="{FF2B5EF4-FFF2-40B4-BE49-F238E27FC236}">
                <a16:creationId xmlns:a16="http://schemas.microsoft.com/office/drawing/2014/main" id="{DE56B41A-2C3E-4F28-BCA0-376758197171}"/>
              </a:ext>
            </a:extLst>
          </p:cNvPr>
          <p:cNvGrpSpPr/>
          <p:nvPr/>
        </p:nvGrpSpPr>
        <p:grpSpPr>
          <a:xfrm>
            <a:off x="7716118" y="1556793"/>
            <a:ext cx="1203441" cy="4541752"/>
            <a:chOff x="7716118" y="1556793"/>
            <a:chExt cx="1203441" cy="4541752"/>
          </a:xfrm>
        </p:grpSpPr>
        <p:sp>
          <p:nvSpPr>
            <p:cNvPr id="35" name="Prostokąt 58"/>
            <p:cNvSpPr/>
            <p:nvPr/>
          </p:nvSpPr>
          <p:spPr>
            <a:xfrm>
              <a:off x="7891008" y="2505706"/>
              <a:ext cx="1028551"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4" name="Group 13"/>
            <p:cNvGrpSpPr/>
            <p:nvPr/>
          </p:nvGrpSpPr>
          <p:grpSpPr>
            <a:xfrm>
              <a:off x="7716118" y="1556793"/>
              <a:ext cx="1203440" cy="1122355"/>
              <a:chOff x="7162818" y="1700808"/>
              <a:chExt cx="1203440" cy="1122355"/>
            </a:xfrm>
          </p:grpSpPr>
          <p:sp>
            <p:nvSpPr>
              <p:cNvPr id="37" name="Freeform 8"/>
              <p:cNvSpPr>
                <a:spLocks/>
              </p:cNvSpPr>
              <p:nvPr/>
            </p:nvSpPr>
            <p:spPr bwMode="auto">
              <a:xfrm>
                <a:off x="7162818" y="2643163"/>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3200" kern="0" dirty="0">
                  <a:solidFill>
                    <a:prstClr val="black"/>
                  </a:solidFill>
                  <a:latin typeface="Tahoma" pitchFamily="34" charset="0"/>
                </a:endParaRPr>
              </a:p>
            </p:txBody>
          </p:sp>
          <p:sp>
            <p:nvSpPr>
              <p:cNvPr id="40" name="Prostokąt 65"/>
              <p:cNvSpPr/>
              <p:nvPr/>
            </p:nvSpPr>
            <p:spPr>
              <a:xfrm>
                <a:off x="7162818" y="1700808"/>
                <a:ext cx="1203440" cy="948915"/>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prstClr val="white"/>
                    </a:solidFill>
                  </a:rPr>
                  <a:t>Criteria </a:t>
                </a:r>
              </a:p>
              <a:p>
                <a:pPr lvl="0" algn="ctr" fontAlgn="base">
                  <a:spcBef>
                    <a:spcPct val="0"/>
                  </a:spcBef>
                  <a:spcAft>
                    <a:spcPct val="0"/>
                  </a:spcAft>
                  <a:defRPr/>
                </a:pPr>
                <a:r>
                  <a:rPr lang="en-US" kern="0" dirty="0">
                    <a:solidFill>
                      <a:prstClr val="white"/>
                    </a:solidFill>
                  </a:rPr>
                  <a:t>5</a:t>
                </a:r>
              </a:p>
            </p:txBody>
          </p:sp>
        </p:grpSp>
      </p:grpSp>
      <p:grpSp>
        <p:nvGrpSpPr>
          <p:cNvPr id="12" name="Grupa 11">
            <a:extLst>
              <a:ext uri="{FF2B5EF4-FFF2-40B4-BE49-F238E27FC236}">
                <a16:creationId xmlns:a16="http://schemas.microsoft.com/office/drawing/2014/main" id="{00C5CEF4-D057-44F0-B59B-0D2729E71CD2}"/>
              </a:ext>
            </a:extLst>
          </p:cNvPr>
          <p:cNvGrpSpPr/>
          <p:nvPr/>
        </p:nvGrpSpPr>
        <p:grpSpPr>
          <a:xfrm>
            <a:off x="6414782" y="1556792"/>
            <a:ext cx="1203440" cy="4541753"/>
            <a:chOff x="6414782" y="1556792"/>
            <a:chExt cx="1203440" cy="4541753"/>
          </a:xfrm>
        </p:grpSpPr>
        <p:sp>
          <p:nvSpPr>
            <p:cNvPr id="101" name="Prostokąt 58"/>
            <p:cNvSpPr/>
            <p:nvPr/>
          </p:nvSpPr>
          <p:spPr>
            <a:xfrm>
              <a:off x="6584089" y="2505706"/>
              <a:ext cx="1028551"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sp>
          <p:nvSpPr>
            <p:cNvPr id="102" name="Freeform 8"/>
            <p:cNvSpPr>
              <a:spLocks/>
            </p:cNvSpPr>
            <p:nvPr/>
          </p:nvSpPr>
          <p:spPr bwMode="auto">
            <a:xfrm>
              <a:off x="6414782" y="2501772"/>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3200" kern="0" dirty="0">
                <a:solidFill>
                  <a:prstClr val="black"/>
                </a:solidFill>
                <a:latin typeface="Tahoma" pitchFamily="34" charset="0"/>
              </a:endParaRPr>
            </a:p>
          </p:txBody>
        </p:sp>
        <p:sp>
          <p:nvSpPr>
            <p:cNvPr id="103" name="Prostokąt 65"/>
            <p:cNvSpPr/>
            <p:nvPr/>
          </p:nvSpPr>
          <p:spPr>
            <a:xfrm>
              <a:off x="6414782" y="1556792"/>
              <a:ext cx="1203440" cy="948915"/>
            </a:xfrm>
            <a:prstGeom prst="rect">
              <a:avLst/>
            </a:pr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4</a:t>
              </a:r>
            </a:p>
          </p:txBody>
        </p:sp>
      </p:grpSp>
      <p:grpSp>
        <p:nvGrpSpPr>
          <p:cNvPr id="11" name="Grupa 10">
            <a:extLst>
              <a:ext uri="{FF2B5EF4-FFF2-40B4-BE49-F238E27FC236}">
                <a16:creationId xmlns:a16="http://schemas.microsoft.com/office/drawing/2014/main" id="{1F209ABD-FF50-4C99-8233-3F485F69284D}"/>
              </a:ext>
            </a:extLst>
          </p:cNvPr>
          <p:cNvGrpSpPr/>
          <p:nvPr/>
        </p:nvGrpSpPr>
        <p:grpSpPr>
          <a:xfrm>
            <a:off x="5112543" y="1556792"/>
            <a:ext cx="1204343" cy="4536506"/>
            <a:chOff x="5112543" y="1556792"/>
            <a:chExt cx="1204343" cy="4536506"/>
          </a:xfrm>
        </p:grpSpPr>
        <p:sp>
          <p:nvSpPr>
            <p:cNvPr id="106" name="Prostokąt 71"/>
            <p:cNvSpPr/>
            <p:nvPr/>
          </p:nvSpPr>
          <p:spPr>
            <a:xfrm>
              <a:off x="5288336" y="2500459"/>
              <a:ext cx="1028550"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6" name="Group 15"/>
            <p:cNvGrpSpPr/>
            <p:nvPr/>
          </p:nvGrpSpPr>
          <p:grpSpPr>
            <a:xfrm>
              <a:off x="5112543" y="1556792"/>
              <a:ext cx="1203439" cy="1127912"/>
              <a:chOff x="4563180" y="1700808"/>
              <a:chExt cx="1203439" cy="1127912"/>
            </a:xfrm>
            <a:solidFill>
              <a:schemeClr val="accent1"/>
            </a:solidFill>
          </p:grpSpPr>
          <p:sp>
            <p:nvSpPr>
              <p:cNvPr id="107" name="Freeform 8"/>
              <p:cNvSpPr>
                <a:spLocks/>
              </p:cNvSpPr>
              <p:nvPr/>
            </p:nvSpPr>
            <p:spPr bwMode="auto">
              <a:xfrm>
                <a:off x="4563180" y="2648720"/>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3200" kern="0" dirty="0">
                  <a:solidFill>
                    <a:prstClr val="black"/>
                  </a:solidFill>
                  <a:latin typeface="Tahoma" pitchFamily="34" charset="0"/>
                </a:endParaRPr>
              </a:p>
            </p:txBody>
          </p:sp>
          <p:sp>
            <p:nvSpPr>
              <p:cNvPr id="108" name="Prostokąt 74"/>
              <p:cNvSpPr/>
              <p:nvPr/>
            </p:nvSpPr>
            <p:spPr>
              <a:xfrm>
                <a:off x="4563180" y="1700808"/>
                <a:ext cx="1203439" cy="948915"/>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prstClr val="white"/>
                    </a:solidFill>
                  </a:rPr>
                  <a:t>Criteria </a:t>
                </a:r>
              </a:p>
              <a:p>
                <a:pPr lvl="0" algn="ctr" fontAlgn="base">
                  <a:spcBef>
                    <a:spcPct val="0"/>
                  </a:spcBef>
                  <a:spcAft>
                    <a:spcPct val="0"/>
                  </a:spcAft>
                  <a:defRPr/>
                </a:pPr>
                <a:r>
                  <a:rPr lang="en-US" kern="0" dirty="0">
                    <a:solidFill>
                      <a:prstClr val="white"/>
                    </a:solidFill>
                  </a:rPr>
                  <a:t>3</a:t>
                </a:r>
              </a:p>
            </p:txBody>
          </p:sp>
        </p:grpSp>
      </p:grpSp>
      <p:grpSp>
        <p:nvGrpSpPr>
          <p:cNvPr id="10" name="Grupa 9">
            <a:extLst>
              <a:ext uri="{FF2B5EF4-FFF2-40B4-BE49-F238E27FC236}">
                <a16:creationId xmlns:a16="http://schemas.microsoft.com/office/drawing/2014/main" id="{65F39E72-82ED-409D-950C-DD88209F9A40}"/>
              </a:ext>
            </a:extLst>
          </p:cNvPr>
          <p:cNvGrpSpPr/>
          <p:nvPr/>
        </p:nvGrpSpPr>
        <p:grpSpPr>
          <a:xfrm>
            <a:off x="3810755" y="1556792"/>
            <a:ext cx="1203892" cy="4535194"/>
            <a:chOff x="3810755" y="1556792"/>
            <a:chExt cx="1203892" cy="4535194"/>
          </a:xfrm>
        </p:grpSpPr>
        <p:sp>
          <p:nvSpPr>
            <p:cNvPr id="110" name="Prostokąt 76"/>
            <p:cNvSpPr/>
            <p:nvPr/>
          </p:nvSpPr>
          <p:spPr>
            <a:xfrm>
              <a:off x="3986097" y="2499147"/>
              <a:ext cx="1028550"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
                <a:spcBef>
                  <a:spcPct val="0"/>
                </a:spcBef>
                <a:spcAft>
                  <a:spcPct val="0"/>
                </a:spcAft>
                <a:defRPr/>
              </a:pPr>
              <a:endParaRPr lang="en-US" sz="2000" b="1" kern="0" dirty="0">
                <a:solidFill>
                  <a:prstClr val="black"/>
                </a:solidFill>
                <a:latin typeface="Calibri"/>
              </a:endParaRPr>
            </a:p>
          </p:txBody>
        </p:sp>
        <p:grpSp>
          <p:nvGrpSpPr>
            <p:cNvPr id="17" name="Group 16"/>
            <p:cNvGrpSpPr/>
            <p:nvPr/>
          </p:nvGrpSpPr>
          <p:grpSpPr>
            <a:xfrm>
              <a:off x="3810755" y="1556792"/>
              <a:ext cx="1203440" cy="1125636"/>
              <a:chOff x="3260662" y="1700808"/>
              <a:chExt cx="1203440" cy="1125636"/>
            </a:xfrm>
            <a:solidFill>
              <a:schemeClr val="accent1">
                <a:lumMod val="75000"/>
              </a:schemeClr>
            </a:solidFill>
          </p:grpSpPr>
          <p:sp>
            <p:nvSpPr>
              <p:cNvPr id="112" name="Freeform 8"/>
              <p:cNvSpPr>
                <a:spLocks/>
              </p:cNvSpPr>
              <p:nvPr/>
            </p:nvSpPr>
            <p:spPr bwMode="auto">
              <a:xfrm>
                <a:off x="3260662" y="2646444"/>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3200" kern="0" dirty="0">
                  <a:solidFill>
                    <a:prstClr val="black"/>
                  </a:solidFill>
                  <a:latin typeface="Tahoma" pitchFamily="34" charset="0"/>
                </a:endParaRPr>
              </a:p>
            </p:txBody>
          </p:sp>
          <p:sp>
            <p:nvSpPr>
              <p:cNvPr id="113" name="Prostokąt 79"/>
              <p:cNvSpPr/>
              <p:nvPr/>
            </p:nvSpPr>
            <p:spPr>
              <a:xfrm>
                <a:off x="3260662" y="1700808"/>
                <a:ext cx="1203440" cy="948915"/>
              </a:xfrm>
              <a:prstGeom prst="rect">
                <a:avLst/>
              </a:prstGeom>
              <a:grp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lvl="0" algn="ctr" fontAlgn="base">
                  <a:spcBef>
                    <a:spcPct val="0"/>
                  </a:spcBef>
                  <a:spcAft>
                    <a:spcPct val="0"/>
                  </a:spcAft>
                  <a:defRPr/>
                </a:pPr>
                <a:r>
                  <a:rPr lang="en-US" kern="0" dirty="0">
                    <a:solidFill>
                      <a:schemeClr val="bg1"/>
                    </a:solidFill>
                  </a:rPr>
                  <a:t>Criteria </a:t>
                </a:r>
              </a:p>
              <a:p>
                <a:pPr lvl="0" algn="ctr" fontAlgn="base">
                  <a:spcBef>
                    <a:spcPct val="0"/>
                  </a:spcBef>
                  <a:spcAft>
                    <a:spcPct val="0"/>
                  </a:spcAft>
                  <a:defRPr/>
                </a:pPr>
                <a:r>
                  <a:rPr lang="en-US" kern="0" dirty="0">
                    <a:solidFill>
                      <a:schemeClr val="bg1"/>
                    </a:solidFill>
                  </a:rPr>
                  <a:t>2</a:t>
                </a:r>
              </a:p>
            </p:txBody>
          </p:sp>
        </p:grpSp>
      </p:grpSp>
      <p:grpSp>
        <p:nvGrpSpPr>
          <p:cNvPr id="9" name="Grupa 8">
            <a:extLst>
              <a:ext uri="{FF2B5EF4-FFF2-40B4-BE49-F238E27FC236}">
                <a16:creationId xmlns:a16="http://schemas.microsoft.com/office/drawing/2014/main" id="{89291F46-AE67-4DBB-9B7F-A904C6269C3E}"/>
              </a:ext>
            </a:extLst>
          </p:cNvPr>
          <p:cNvGrpSpPr/>
          <p:nvPr/>
        </p:nvGrpSpPr>
        <p:grpSpPr>
          <a:xfrm>
            <a:off x="2509418" y="1556792"/>
            <a:ext cx="1203441" cy="4541753"/>
            <a:chOff x="2509418" y="1556792"/>
            <a:chExt cx="1203441" cy="4541753"/>
          </a:xfrm>
        </p:grpSpPr>
        <p:sp>
          <p:nvSpPr>
            <p:cNvPr id="115" name="Prostokąt 81"/>
            <p:cNvSpPr/>
            <p:nvPr/>
          </p:nvSpPr>
          <p:spPr>
            <a:xfrm>
              <a:off x="2684308" y="2505706"/>
              <a:ext cx="1028551" cy="3592839"/>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18" name="Group 17"/>
            <p:cNvGrpSpPr/>
            <p:nvPr/>
          </p:nvGrpSpPr>
          <p:grpSpPr>
            <a:xfrm>
              <a:off x="2509418" y="1556792"/>
              <a:ext cx="1203440" cy="1125636"/>
              <a:chOff x="1958505" y="1700808"/>
              <a:chExt cx="1203440" cy="1125636"/>
            </a:xfrm>
            <a:solidFill>
              <a:schemeClr val="accent1"/>
            </a:solidFill>
          </p:grpSpPr>
          <p:sp>
            <p:nvSpPr>
              <p:cNvPr id="117" name="Freeform 8"/>
              <p:cNvSpPr>
                <a:spLocks/>
              </p:cNvSpPr>
              <p:nvPr/>
            </p:nvSpPr>
            <p:spPr bwMode="auto">
              <a:xfrm>
                <a:off x="1958505" y="2646444"/>
                <a:ext cx="172929"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3200" kern="0" dirty="0">
                  <a:solidFill>
                    <a:prstClr val="black"/>
                  </a:solidFill>
                  <a:latin typeface="Tahoma" pitchFamily="34" charset="0"/>
                </a:endParaRPr>
              </a:p>
            </p:txBody>
          </p:sp>
          <p:sp>
            <p:nvSpPr>
              <p:cNvPr id="118" name="Prostokąt 84"/>
              <p:cNvSpPr/>
              <p:nvPr/>
            </p:nvSpPr>
            <p:spPr>
              <a:xfrm>
                <a:off x="1958505" y="1700808"/>
                <a:ext cx="1203440" cy="948915"/>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72000" numCol="1" spcCol="0" rtlCol="0" fromWordArt="0" anchor="ctr" anchorCtr="0" forceAA="0" compatLnSpc="1">
                <a:prstTxWarp prst="textNoShape">
                  <a:avLst/>
                </a:prstTxWarp>
                <a:noAutofit/>
              </a:bodyPr>
              <a:lstStyle/>
              <a:p>
                <a:pPr algn="ctr" fontAlgn="base">
                  <a:spcBef>
                    <a:spcPct val="0"/>
                  </a:spcBef>
                  <a:spcAft>
                    <a:spcPct val="0"/>
                  </a:spcAft>
                  <a:defRPr/>
                </a:pPr>
                <a:r>
                  <a:rPr lang="en-US" kern="0" dirty="0">
                    <a:solidFill>
                      <a:prstClr val="white"/>
                    </a:solidFill>
                    <a:latin typeface="Calibri"/>
                  </a:rPr>
                  <a:t>Criteria </a:t>
                </a:r>
              </a:p>
              <a:p>
                <a:pPr algn="ctr" fontAlgn="base">
                  <a:spcBef>
                    <a:spcPct val="0"/>
                  </a:spcBef>
                  <a:spcAft>
                    <a:spcPct val="0"/>
                  </a:spcAft>
                  <a:defRPr/>
                </a:pPr>
                <a:r>
                  <a:rPr lang="en-US" kern="0" dirty="0">
                    <a:solidFill>
                      <a:prstClr val="white"/>
                    </a:solidFill>
                    <a:latin typeface="Calibri"/>
                  </a:rPr>
                  <a:t>1</a:t>
                </a:r>
              </a:p>
            </p:txBody>
          </p:sp>
        </p:grpSp>
      </p:grpSp>
      <p:graphicFrame>
        <p:nvGraphicFramePr>
          <p:cNvPr id="120" name="Tabela 68"/>
          <p:cNvGraphicFramePr>
            <a:graphicFrameLocks noGrp="1"/>
          </p:cNvGraphicFramePr>
          <p:nvPr/>
        </p:nvGraphicFramePr>
        <p:xfrm>
          <a:off x="1140522" y="2729788"/>
          <a:ext cx="9203949" cy="3363510"/>
        </p:xfrm>
        <a:graphic>
          <a:graphicData uri="http://schemas.openxmlformats.org/drawingml/2006/table">
            <a:tbl>
              <a:tblPr/>
              <a:tblGrid>
                <a:gridCol w="1641044">
                  <a:extLst>
                    <a:ext uri="{9D8B030D-6E8A-4147-A177-3AD203B41FA5}">
                      <a16:colId xmlns:a16="http://schemas.microsoft.com/office/drawing/2014/main" val="20000"/>
                    </a:ext>
                  </a:extLst>
                </a:gridCol>
                <a:gridCol w="1512581">
                  <a:extLst>
                    <a:ext uri="{9D8B030D-6E8A-4147-A177-3AD203B41FA5}">
                      <a16:colId xmlns:a16="http://schemas.microsoft.com/office/drawing/2014/main" val="20001"/>
                    </a:ext>
                  </a:extLst>
                </a:gridCol>
                <a:gridCol w="1512581">
                  <a:extLst>
                    <a:ext uri="{9D8B030D-6E8A-4147-A177-3AD203B41FA5}">
                      <a16:colId xmlns:a16="http://schemas.microsoft.com/office/drawing/2014/main" val="20005"/>
                    </a:ext>
                  </a:extLst>
                </a:gridCol>
                <a:gridCol w="1512581">
                  <a:extLst>
                    <a:ext uri="{9D8B030D-6E8A-4147-A177-3AD203B41FA5}">
                      <a16:colId xmlns:a16="http://schemas.microsoft.com/office/drawing/2014/main" val="20002"/>
                    </a:ext>
                  </a:extLst>
                </a:gridCol>
                <a:gridCol w="1512581">
                  <a:extLst>
                    <a:ext uri="{9D8B030D-6E8A-4147-A177-3AD203B41FA5}">
                      <a16:colId xmlns:a16="http://schemas.microsoft.com/office/drawing/2014/main" val="20003"/>
                    </a:ext>
                  </a:extLst>
                </a:gridCol>
                <a:gridCol w="1512581">
                  <a:extLst>
                    <a:ext uri="{9D8B030D-6E8A-4147-A177-3AD203B41FA5}">
                      <a16:colId xmlns:a16="http://schemas.microsoft.com/office/drawing/2014/main" val="20004"/>
                    </a:ext>
                  </a:extLst>
                </a:gridCol>
              </a:tblGrid>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A</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B</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7270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Project C</a:t>
                      </a:r>
                      <a:endParaRPr lang="en-US" sz="1600" b="0" i="0" u="none" strike="noStrike" dirty="0">
                        <a:solidFill>
                          <a:srgbClr val="000000"/>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72702">
                <a:tc>
                  <a:txBody>
                    <a:bodyPr/>
                    <a:lstStyle/>
                    <a:p>
                      <a:pPr algn="ctr" fontAlgn="b"/>
                      <a:r>
                        <a:rPr lang="en-US" sz="1600" u="none" strike="noStrike" dirty="0">
                          <a:effectLst/>
                        </a:rPr>
                        <a:t>Project E</a:t>
                      </a:r>
                      <a:endParaRPr lang="en-US" sz="1600" b="0" i="0" u="none" strike="noStrike" dirty="0">
                        <a:solidFill>
                          <a:srgbClr val="000000"/>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72702">
                <a:tc>
                  <a:txBody>
                    <a:bodyPr/>
                    <a:lstStyle/>
                    <a:p>
                      <a:pPr algn="ctr" fontAlgn="b"/>
                      <a:r>
                        <a:rPr lang="en-US" sz="1600" u="none" strike="noStrike" dirty="0">
                          <a:effectLst/>
                        </a:rPr>
                        <a:t>Project D</a:t>
                      </a:r>
                      <a:endParaRPr lang="en-US" sz="1600" b="0" i="0" u="none" strike="noStrike" dirty="0">
                        <a:solidFill>
                          <a:srgbClr val="000000"/>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600" b="0" i="0" u="none" strike="noStrike" dirty="0">
                        <a:solidFill>
                          <a:srgbClr val="000000"/>
                        </a:solidFill>
                        <a:effectLst/>
                        <a:latin typeface="Calibri"/>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60" name="Freeform 44">
            <a:extLst>
              <a:ext uri="{FF2B5EF4-FFF2-40B4-BE49-F238E27FC236}">
                <a16:creationId xmlns:a16="http://schemas.microsoft.com/office/drawing/2014/main" id="{AD76A4DA-2D28-4EC2-8985-A90987D50A4E}"/>
              </a:ext>
            </a:extLst>
          </p:cNvPr>
          <p:cNvSpPr>
            <a:spLocks noEditPoints="1"/>
          </p:cNvSpPr>
          <p:nvPr/>
        </p:nvSpPr>
        <p:spPr bwMode="auto">
          <a:xfrm>
            <a:off x="9497392" y="2836672"/>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44">
            <a:extLst>
              <a:ext uri="{FF2B5EF4-FFF2-40B4-BE49-F238E27FC236}">
                <a16:creationId xmlns:a16="http://schemas.microsoft.com/office/drawing/2014/main" id="{CE4A4003-1069-4DEE-952C-E10A81259FC7}"/>
              </a:ext>
            </a:extLst>
          </p:cNvPr>
          <p:cNvSpPr>
            <a:spLocks noEditPoints="1"/>
          </p:cNvSpPr>
          <p:nvPr/>
        </p:nvSpPr>
        <p:spPr bwMode="auto">
          <a:xfrm>
            <a:off x="9497392" y="4180024"/>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2" name="Freeform 6">
            <a:extLst>
              <a:ext uri="{FF2B5EF4-FFF2-40B4-BE49-F238E27FC236}">
                <a16:creationId xmlns:a16="http://schemas.microsoft.com/office/drawing/2014/main" id="{04BE5F69-89A3-4E91-9969-5F3BF11ECFBF}"/>
              </a:ext>
            </a:extLst>
          </p:cNvPr>
          <p:cNvSpPr>
            <a:spLocks noChangeAspect="1"/>
          </p:cNvSpPr>
          <p:nvPr/>
        </p:nvSpPr>
        <p:spPr bwMode="auto">
          <a:xfrm flipH="1">
            <a:off x="9517589" y="3511654"/>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3" name="Freeform 6">
            <a:extLst>
              <a:ext uri="{FF2B5EF4-FFF2-40B4-BE49-F238E27FC236}">
                <a16:creationId xmlns:a16="http://schemas.microsoft.com/office/drawing/2014/main" id="{6448F40A-1EB3-4448-A78D-C3207EB24EB6}"/>
              </a:ext>
            </a:extLst>
          </p:cNvPr>
          <p:cNvSpPr>
            <a:spLocks noChangeAspect="1"/>
          </p:cNvSpPr>
          <p:nvPr/>
        </p:nvSpPr>
        <p:spPr bwMode="auto">
          <a:xfrm flipH="1">
            <a:off x="9517589" y="4843781"/>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Freeform 6">
            <a:extLst>
              <a:ext uri="{FF2B5EF4-FFF2-40B4-BE49-F238E27FC236}">
                <a16:creationId xmlns:a16="http://schemas.microsoft.com/office/drawing/2014/main" id="{3C9C5BDD-25B0-42A6-A98E-2C684BC1E47E}"/>
              </a:ext>
            </a:extLst>
          </p:cNvPr>
          <p:cNvSpPr>
            <a:spLocks noChangeAspect="1"/>
          </p:cNvSpPr>
          <p:nvPr/>
        </p:nvSpPr>
        <p:spPr bwMode="auto">
          <a:xfrm flipH="1">
            <a:off x="9517589" y="5546613"/>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8" name="Freeform 17">
            <a:extLst>
              <a:ext uri="{FF2B5EF4-FFF2-40B4-BE49-F238E27FC236}">
                <a16:creationId xmlns:a16="http://schemas.microsoft.com/office/drawing/2014/main" id="{C5DABBB6-0F39-4BE6-8519-2F400DFE21E1}"/>
              </a:ext>
            </a:extLst>
          </p:cNvPr>
          <p:cNvSpPr>
            <a:spLocks noChangeAspect="1" noEditPoints="1"/>
          </p:cNvSpPr>
          <p:nvPr/>
        </p:nvSpPr>
        <p:spPr bwMode="auto">
          <a:xfrm>
            <a:off x="8140841" y="3506716"/>
            <a:ext cx="524141" cy="454194"/>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9" name="Freeform 17">
            <a:extLst>
              <a:ext uri="{FF2B5EF4-FFF2-40B4-BE49-F238E27FC236}">
                <a16:creationId xmlns:a16="http://schemas.microsoft.com/office/drawing/2014/main" id="{746E72C7-6937-4C93-B5F0-0F162B3FCA00}"/>
              </a:ext>
            </a:extLst>
          </p:cNvPr>
          <p:cNvSpPr>
            <a:spLocks noChangeAspect="1" noEditPoints="1"/>
          </p:cNvSpPr>
          <p:nvPr/>
        </p:nvSpPr>
        <p:spPr bwMode="auto">
          <a:xfrm>
            <a:off x="8140841" y="4151073"/>
            <a:ext cx="524141" cy="454194"/>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6">
            <a:extLst>
              <a:ext uri="{FF2B5EF4-FFF2-40B4-BE49-F238E27FC236}">
                <a16:creationId xmlns:a16="http://schemas.microsoft.com/office/drawing/2014/main" id="{343744C9-8DF0-4137-8DC4-7190230F2455}"/>
              </a:ext>
            </a:extLst>
          </p:cNvPr>
          <p:cNvSpPr>
            <a:spLocks noChangeAspect="1" noEditPoints="1"/>
          </p:cNvSpPr>
          <p:nvPr/>
        </p:nvSpPr>
        <p:spPr bwMode="auto">
          <a:xfrm>
            <a:off x="8184190" y="2830189"/>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1" name="Freeform 6">
            <a:extLst>
              <a:ext uri="{FF2B5EF4-FFF2-40B4-BE49-F238E27FC236}">
                <a16:creationId xmlns:a16="http://schemas.microsoft.com/office/drawing/2014/main" id="{0E51690D-0B7A-4F08-8ADB-24208DF4A085}"/>
              </a:ext>
            </a:extLst>
          </p:cNvPr>
          <p:cNvSpPr>
            <a:spLocks noChangeAspect="1" noEditPoints="1"/>
          </p:cNvSpPr>
          <p:nvPr/>
        </p:nvSpPr>
        <p:spPr bwMode="auto">
          <a:xfrm>
            <a:off x="8184190" y="4856506"/>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6">
            <a:extLst>
              <a:ext uri="{FF2B5EF4-FFF2-40B4-BE49-F238E27FC236}">
                <a16:creationId xmlns:a16="http://schemas.microsoft.com/office/drawing/2014/main" id="{1C4D8FF8-2826-45F1-A03D-E4FE41AA686C}"/>
              </a:ext>
            </a:extLst>
          </p:cNvPr>
          <p:cNvSpPr>
            <a:spLocks noChangeAspect="1" noEditPoints="1"/>
          </p:cNvSpPr>
          <p:nvPr/>
        </p:nvSpPr>
        <p:spPr bwMode="auto">
          <a:xfrm>
            <a:off x="8184190" y="5527611"/>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Tytuł 3"/>
          <p:cNvSpPr>
            <a:spLocks noGrp="1"/>
          </p:cNvSpPr>
          <p:nvPr>
            <p:ph type="title"/>
          </p:nvPr>
        </p:nvSpPr>
        <p:spPr/>
        <p:txBody>
          <a:bodyPr>
            <a:normAutofit fontScale="90000"/>
          </a:bodyPr>
          <a:lstStyle/>
          <a:p>
            <a:r>
              <a:rPr lang="en-US" dirty="0"/>
              <a:t>Projects Status Table with OK/Not OK/Warning Sign</a:t>
            </a:r>
          </a:p>
        </p:txBody>
      </p:sp>
      <p:sp>
        <p:nvSpPr>
          <p:cNvPr id="45" name="Freeform 44"/>
          <p:cNvSpPr>
            <a:spLocks noEditPoints="1"/>
          </p:cNvSpPr>
          <p:nvPr/>
        </p:nvSpPr>
        <p:spPr bwMode="auto">
          <a:xfrm>
            <a:off x="2999879" y="2791599"/>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44"/>
          <p:cNvSpPr>
            <a:spLocks noEditPoints="1"/>
          </p:cNvSpPr>
          <p:nvPr/>
        </p:nvSpPr>
        <p:spPr bwMode="auto">
          <a:xfrm flipV="1">
            <a:off x="2999879" y="3578691"/>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44"/>
          <p:cNvSpPr>
            <a:spLocks noEditPoints="1"/>
          </p:cNvSpPr>
          <p:nvPr/>
        </p:nvSpPr>
        <p:spPr bwMode="auto">
          <a:xfrm>
            <a:off x="2999879" y="4175591"/>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44"/>
          <p:cNvSpPr>
            <a:spLocks noEditPoints="1"/>
          </p:cNvSpPr>
          <p:nvPr/>
        </p:nvSpPr>
        <p:spPr bwMode="auto">
          <a:xfrm>
            <a:off x="2999879" y="5546613"/>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5" name="Freeform 6">
            <a:extLst>
              <a:ext uri="{FF2B5EF4-FFF2-40B4-BE49-F238E27FC236}">
                <a16:creationId xmlns:a16="http://schemas.microsoft.com/office/drawing/2014/main" id="{B1EE86A4-5489-4686-A136-F89BD26ED943}"/>
              </a:ext>
            </a:extLst>
          </p:cNvPr>
          <p:cNvSpPr>
            <a:spLocks noChangeAspect="1"/>
          </p:cNvSpPr>
          <p:nvPr/>
        </p:nvSpPr>
        <p:spPr bwMode="auto">
          <a:xfrm flipH="1">
            <a:off x="3020076" y="4850573"/>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0" name="Freeform 17">
            <a:extLst>
              <a:ext uri="{FF2B5EF4-FFF2-40B4-BE49-F238E27FC236}">
                <a16:creationId xmlns:a16="http://schemas.microsoft.com/office/drawing/2014/main" id="{6BF382C3-DDFB-4BD8-8075-3484DC75860F}"/>
              </a:ext>
            </a:extLst>
          </p:cNvPr>
          <p:cNvSpPr>
            <a:spLocks noChangeAspect="1" noEditPoints="1"/>
          </p:cNvSpPr>
          <p:nvPr/>
        </p:nvSpPr>
        <p:spPr bwMode="auto">
          <a:xfrm>
            <a:off x="4238482" y="3506716"/>
            <a:ext cx="524141" cy="454194"/>
          </a:xfrm>
          <a:custGeom>
            <a:avLst/>
            <a:gdLst>
              <a:gd name="T0" fmla="*/ 354 w 366"/>
              <a:gd name="T1" fmla="*/ 278 h 317"/>
              <a:gd name="T2" fmla="*/ 205 w 366"/>
              <a:gd name="T3" fmla="*/ 21 h 317"/>
              <a:gd name="T4" fmla="*/ 161 w 366"/>
              <a:gd name="T5" fmla="*/ 21 h 317"/>
              <a:gd name="T6" fmla="*/ 12 w 366"/>
              <a:gd name="T7" fmla="*/ 278 h 317"/>
              <a:gd name="T8" fmla="*/ 35 w 366"/>
              <a:gd name="T9" fmla="*/ 317 h 317"/>
              <a:gd name="T10" fmla="*/ 332 w 366"/>
              <a:gd name="T11" fmla="*/ 317 h 317"/>
              <a:gd name="T12" fmla="*/ 354 w 366"/>
              <a:gd name="T13" fmla="*/ 278 h 317"/>
              <a:gd name="T14" fmla="*/ 165 w 366"/>
              <a:gd name="T15" fmla="*/ 81 h 317"/>
              <a:gd name="T16" fmla="*/ 202 w 366"/>
              <a:gd name="T17" fmla="*/ 81 h 317"/>
              <a:gd name="T18" fmla="*/ 206 w 366"/>
              <a:gd name="T19" fmla="*/ 85 h 317"/>
              <a:gd name="T20" fmla="*/ 200 w 366"/>
              <a:gd name="T21" fmla="*/ 210 h 317"/>
              <a:gd name="T22" fmla="*/ 195 w 366"/>
              <a:gd name="T23" fmla="*/ 215 h 317"/>
              <a:gd name="T24" fmla="*/ 171 w 366"/>
              <a:gd name="T25" fmla="*/ 215 h 317"/>
              <a:gd name="T26" fmla="*/ 166 w 366"/>
              <a:gd name="T27" fmla="*/ 210 h 317"/>
              <a:gd name="T28" fmla="*/ 160 w 366"/>
              <a:gd name="T29" fmla="*/ 85 h 317"/>
              <a:gd name="T30" fmla="*/ 165 w 366"/>
              <a:gd name="T31" fmla="*/ 81 h 317"/>
              <a:gd name="T32" fmla="*/ 183 w 366"/>
              <a:gd name="T33" fmla="*/ 284 h 317"/>
              <a:gd name="T34" fmla="*/ 183 w 366"/>
              <a:gd name="T35" fmla="*/ 284 h 317"/>
              <a:gd name="T36" fmla="*/ 157 w 366"/>
              <a:gd name="T37" fmla="*/ 257 h 317"/>
              <a:gd name="T38" fmla="*/ 183 w 366"/>
              <a:gd name="T39" fmla="*/ 230 h 317"/>
              <a:gd name="T40" fmla="*/ 210 w 366"/>
              <a:gd name="T41" fmla="*/ 257 h 317"/>
              <a:gd name="T42" fmla="*/ 183 w 366"/>
              <a:gd name="T43"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317">
                <a:moveTo>
                  <a:pt x="354" y="278"/>
                </a:moveTo>
                <a:cubicBezTo>
                  <a:pt x="205" y="21"/>
                  <a:pt x="205" y="21"/>
                  <a:pt x="205" y="21"/>
                </a:cubicBezTo>
                <a:cubicBezTo>
                  <a:pt x="193" y="0"/>
                  <a:pt x="173" y="0"/>
                  <a:pt x="161" y="21"/>
                </a:cubicBezTo>
                <a:cubicBezTo>
                  <a:pt x="12" y="278"/>
                  <a:pt x="12" y="278"/>
                  <a:pt x="12" y="278"/>
                </a:cubicBezTo>
                <a:cubicBezTo>
                  <a:pt x="0" y="299"/>
                  <a:pt x="10" y="317"/>
                  <a:pt x="35" y="317"/>
                </a:cubicBezTo>
                <a:cubicBezTo>
                  <a:pt x="332" y="317"/>
                  <a:pt x="332" y="317"/>
                  <a:pt x="332" y="317"/>
                </a:cubicBezTo>
                <a:cubicBezTo>
                  <a:pt x="356" y="317"/>
                  <a:pt x="366" y="299"/>
                  <a:pt x="354" y="278"/>
                </a:cubicBezTo>
                <a:close/>
                <a:moveTo>
                  <a:pt x="165" y="81"/>
                </a:moveTo>
                <a:cubicBezTo>
                  <a:pt x="202" y="81"/>
                  <a:pt x="202" y="81"/>
                  <a:pt x="202" y="81"/>
                </a:cubicBezTo>
                <a:cubicBezTo>
                  <a:pt x="205" y="81"/>
                  <a:pt x="207" y="83"/>
                  <a:pt x="206" y="85"/>
                </a:cubicBezTo>
                <a:cubicBezTo>
                  <a:pt x="200" y="210"/>
                  <a:pt x="200" y="210"/>
                  <a:pt x="200" y="210"/>
                </a:cubicBezTo>
                <a:cubicBezTo>
                  <a:pt x="200" y="213"/>
                  <a:pt x="198" y="215"/>
                  <a:pt x="195" y="215"/>
                </a:cubicBezTo>
                <a:cubicBezTo>
                  <a:pt x="171" y="215"/>
                  <a:pt x="171" y="215"/>
                  <a:pt x="171" y="215"/>
                </a:cubicBezTo>
                <a:cubicBezTo>
                  <a:pt x="168" y="215"/>
                  <a:pt x="166" y="213"/>
                  <a:pt x="166" y="210"/>
                </a:cubicBezTo>
                <a:cubicBezTo>
                  <a:pt x="160" y="85"/>
                  <a:pt x="160" y="85"/>
                  <a:pt x="160" y="85"/>
                </a:cubicBezTo>
                <a:cubicBezTo>
                  <a:pt x="160" y="83"/>
                  <a:pt x="162" y="81"/>
                  <a:pt x="165" y="81"/>
                </a:cubicBezTo>
                <a:close/>
                <a:moveTo>
                  <a:pt x="183" y="284"/>
                </a:moveTo>
                <a:cubicBezTo>
                  <a:pt x="183" y="284"/>
                  <a:pt x="183" y="284"/>
                  <a:pt x="183" y="284"/>
                </a:cubicBezTo>
                <a:cubicBezTo>
                  <a:pt x="167" y="284"/>
                  <a:pt x="157" y="272"/>
                  <a:pt x="157" y="257"/>
                </a:cubicBezTo>
                <a:cubicBezTo>
                  <a:pt x="157" y="241"/>
                  <a:pt x="168" y="230"/>
                  <a:pt x="183" y="230"/>
                </a:cubicBezTo>
                <a:cubicBezTo>
                  <a:pt x="199" y="230"/>
                  <a:pt x="209" y="241"/>
                  <a:pt x="210" y="257"/>
                </a:cubicBezTo>
                <a:cubicBezTo>
                  <a:pt x="210" y="272"/>
                  <a:pt x="199" y="284"/>
                  <a:pt x="183" y="284"/>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1" name="Freeform 7">
            <a:extLst>
              <a:ext uri="{FF2B5EF4-FFF2-40B4-BE49-F238E27FC236}">
                <a16:creationId xmlns:a16="http://schemas.microsoft.com/office/drawing/2014/main" id="{D4F75A6C-2CAD-44F0-8E11-697DFEE7ADAC}"/>
              </a:ext>
            </a:extLst>
          </p:cNvPr>
          <p:cNvSpPr>
            <a:spLocks noChangeAspect="1" noEditPoints="1"/>
          </p:cNvSpPr>
          <p:nvPr/>
        </p:nvSpPr>
        <p:spPr bwMode="auto">
          <a:xfrm>
            <a:off x="4274078" y="4184185"/>
            <a:ext cx="452949" cy="452949"/>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2" name="Freeform 6">
            <a:extLst>
              <a:ext uri="{FF2B5EF4-FFF2-40B4-BE49-F238E27FC236}">
                <a16:creationId xmlns:a16="http://schemas.microsoft.com/office/drawing/2014/main" id="{09CDCD99-20C0-48A4-AB61-2C5D7BBCA9BE}"/>
              </a:ext>
            </a:extLst>
          </p:cNvPr>
          <p:cNvSpPr>
            <a:spLocks noChangeAspect="1" noEditPoints="1"/>
          </p:cNvSpPr>
          <p:nvPr/>
        </p:nvSpPr>
        <p:spPr bwMode="auto">
          <a:xfrm>
            <a:off x="4274078" y="2790280"/>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6">
            <a:extLst>
              <a:ext uri="{FF2B5EF4-FFF2-40B4-BE49-F238E27FC236}">
                <a16:creationId xmlns:a16="http://schemas.microsoft.com/office/drawing/2014/main" id="{2F021DA4-CEA5-4CD2-B06E-D02040292177}"/>
              </a:ext>
            </a:extLst>
          </p:cNvPr>
          <p:cNvSpPr>
            <a:spLocks noChangeAspect="1" noEditPoints="1"/>
          </p:cNvSpPr>
          <p:nvPr/>
        </p:nvSpPr>
        <p:spPr bwMode="auto">
          <a:xfrm>
            <a:off x="4274078" y="4860893"/>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6">
            <a:extLst>
              <a:ext uri="{FF2B5EF4-FFF2-40B4-BE49-F238E27FC236}">
                <a16:creationId xmlns:a16="http://schemas.microsoft.com/office/drawing/2014/main" id="{16117EA6-BB26-4B23-B31D-A2C0E9B41002}"/>
              </a:ext>
            </a:extLst>
          </p:cNvPr>
          <p:cNvSpPr>
            <a:spLocks noChangeAspect="1" noEditPoints="1"/>
          </p:cNvSpPr>
          <p:nvPr/>
        </p:nvSpPr>
        <p:spPr bwMode="auto">
          <a:xfrm>
            <a:off x="4274078" y="5527611"/>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44">
            <a:extLst>
              <a:ext uri="{FF2B5EF4-FFF2-40B4-BE49-F238E27FC236}">
                <a16:creationId xmlns:a16="http://schemas.microsoft.com/office/drawing/2014/main" id="{6178BC2E-F8E1-42EC-ADF0-F67E3E570B0D}"/>
              </a:ext>
            </a:extLst>
          </p:cNvPr>
          <p:cNvSpPr>
            <a:spLocks noEditPoints="1"/>
          </p:cNvSpPr>
          <p:nvPr/>
        </p:nvSpPr>
        <p:spPr bwMode="auto">
          <a:xfrm>
            <a:off x="5593355" y="2836672"/>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44">
            <a:extLst>
              <a:ext uri="{FF2B5EF4-FFF2-40B4-BE49-F238E27FC236}">
                <a16:creationId xmlns:a16="http://schemas.microsoft.com/office/drawing/2014/main" id="{F4609BEC-CB00-47D6-9F4B-BBCFBBEF7C00}"/>
              </a:ext>
            </a:extLst>
          </p:cNvPr>
          <p:cNvSpPr>
            <a:spLocks noEditPoints="1"/>
          </p:cNvSpPr>
          <p:nvPr/>
        </p:nvSpPr>
        <p:spPr bwMode="auto">
          <a:xfrm>
            <a:off x="5593355" y="4180024"/>
            <a:ext cx="397406" cy="405158"/>
          </a:xfrm>
          <a:custGeom>
            <a:avLst/>
            <a:gdLst>
              <a:gd name="T0" fmla="*/ 36 w 239"/>
              <a:gd name="T1" fmla="*/ 243 h 243"/>
              <a:gd name="T2" fmla="*/ 0 w 239"/>
              <a:gd name="T3" fmla="*/ 243 h 243"/>
              <a:gd name="T4" fmla="*/ 0 w 239"/>
              <a:gd name="T5" fmla="*/ 136 h 243"/>
              <a:gd name="T6" fmla="*/ 36 w 239"/>
              <a:gd name="T7" fmla="*/ 136 h 243"/>
              <a:gd name="T8" fmla="*/ 36 w 239"/>
              <a:gd name="T9" fmla="*/ 243 h 243"/>
              <a:gd name="T10" fmla="*/ 234 w 239"/>
              <a:gd name="T11" fmla="*/ 135 h 243"/>
              <a:gd name="T12" fmla="*/ 219 w 239"/>
              <a:gd name="T13" fmla="*/ 111 h 243"/>
              <a:gd name="T14" fmla="*/ 160 w 239"/>
              <a:gd name="T15" fmla="*/ 103 h 243"/>
              <a:gd name="T16" fmla="*/ 155 w 239"/>
              <a:gd name="T17" fmla="*/ 92 h 243"/>
              <a:gd name="T18" fmla="*/ 167 w 239"/>
              <a:gd name="T19" fmla="*/ 54 h 243"/>
              <a:gd name="T20" fmla="*/ 155 w 239"/>
              <a:gd name="T21" fmla="*/ 1 h 243"/>
              <a:gd name="T22" fmla="*/ 140 w 239"/>
              <a:gd name="T23" fmla="*/ 25 h 243"/>
              <a:gd name="T24" fmla="*/ 83 w 239"/>
              <a:gd name="T25" fmla="*/ 105 h 243"/>
              <a:gd name="T26" fmla="*/ 50 w 239"/>
              <a:gd name="T27" fmla="*/ 136 h 243"/>
              <a:gd name="T28" fmla="*/ 50 w 239"/>
              <a:gd name="T29" fmla="*/ 243 h 243"/>
              <a:gd name="T30" fmla="*/ 76 w 239"/>
              <a:gd name="T31" fmla="*/ 241 h 243"/>
              <a:gd name="T32" fmla="*/ 161 w 239"/>
              <a:gd name="T33" fmla="*/ 241 h 243"/>
              <a:gd name="T34" fmla="*/ 206 w 239"/>
              <a:gd name="T35" fmla="*/ 232 h 243"/>
              <a:gd name="T36" fmla="*/ 233 w 239"/>
              <a:gd name="T37" fmla="*/ 197 h 243"/>
              <a:gd name="T38" fmla="*/ 239 w 239"/>
              <a:gd name="T39" fmla="*/ 167 h 243"/>
              <a:gd name="T40" fmla="*/ 234 w 239"/>
              <a:gd name="T41"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9" h="243">
                <a:moveTo>
                  <a:pt x="36" y="243"/>
                </a:moveTo>
                <a:cubicBezTo>
                  <a:pt x="0" y="243"/>
                  <a:pt x="0" y="243"/>
                  <a:pt x="0" y="243"/>
                </a:cubicBezTo>
                <a:cubicBezTo>
                  <a:pt x="0" y="136"/>
                  <a:pt x="0" y="136"/>
                  <a:pt x="0" y="136"/>
                </a:cubicBezTo>
                <a:cubicBezTo>
                  <a:pt x="36" y="136"/>
                  <a:pt x="36" y="136"/>
                  <a:pt x="36" y="136"/>
                </a:cubicBezTo>
                <a:cubicBezTo>
                  <a:pt x="36" y="243"/>
                  <a:pt x="36" y="243"/>
                  <a:pt x="36" y="243"/>
                </a:cubicBezTo>
                <a:close/>
                <a:moveTo>
                  <a:pt x="234" y="135"/>
                </a:moveTo>
                <a:cubicBezTo>
                  <a:pt x="233" y="125"/>
                  <a:pt x="228" y="115"/>
                  <a:pt x="219" y="111"/>
                </a:cubicBezTo>
                <a:cubicBezTo>
                  <a:pt x="209" y="107"/>
                  <a:pt x="162" y="104"/>
                  <a:pt x="160" y="103"/>
                </a:cubicBezTo>
                <a:cubicBezTo>
                  <a:pt x="158" y="102"/>
                  <a:pt x="154" y="97"/>
                  <a:pt x="155" y="92"/>
                </a:cubicBezTo>
                <a:cubicBezTo>
                  <a:pt x="156" y="87"/>
                  <a:pt x="157" y="74"/>
                  <a:pt x="167" y="54"/>
                </a:cubicBezTo>
                <a:cubicBezTo>
                  <a:pt x="182" y="23"/>
                  <a:pt x="167" y="0"/>
                  <a:pt x="155" y="1"/>
                </a:cubicBezTo>
                <a:cubicBezTo>
                  <a:pt x="144" y="2"/>
                  <a:pt x="142" y="16"/>
                  <a:pt x="140" y="25"/>
                </a:cubicBezTo>
                <a:cubicBezTo>
                  <a:pt x="139" y="33"/>
                  <a:pt x="93" y="93"/>
                  <a:pt x="83" y="105"/>
                </a:cubicBezTo>
                <a:cubicBezTo>
                  <a:pt x="74" y="115"/>
                  <a:pt x="57" y="129"/>
                  <a:pt x="50" y="136"/>
                </a:cubicBezTo>
                <a:cubicBezTo>
                  <a:pt x="50" y="243"/>
                  <a:pt x="50" y="243"/>
                  <a:pt x="50" y="243"/>
                </a:cubicBezTo>
                <a:cubicBezTo>
                  <a:pt x="64" y="242"/>
                  <a:pt x="76" y="241"/>
                  <a:pt x="76" y="241"/>
                </a:cubicBezTo>
                <a:cubicBezTo>
                  <a:pt x="151" y="242"/>
                  <a:pt x="161" y="241"/>
                  <a:pt x="161" y="241"/>
                </a:cubicBezTo>
                <a:cubicBezTo>
                  <a:pt x="192" y="239"/>
                  <a:pt x="197" y="238"/>
                  <a:pt x="206" y="232"/>
                </a:cubicBezTo>
                <a:cubicBezTo>
                  <a:pt x="218" y="223"/>
                  <a:pt x="231" y="208"/>
                  <a:pt x="233" y="197"/>
                </a:cubicBezTo>
                <a:cubicBezTo>
                  <a:pt x="235" y="187"/>
                  <a:pt x="238" y="177"/>
                  <a:pt x="239" y="167"/>
                </a:cubicBezTo>
                <a:cubicBezTo>
                  <a:pt x="239" y="153"/>
                  <a:pt x="235" y="145"/>
                  <a:pt x="234" y="135"/>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6">
            <a:extLst>
              <a:ext uri="{FF2B5EF4-FFF2-40B4-BE49-F238E27FC236}">
                <a16:creationId xmlns:a16="http://schemas.microsoft.com/office/drawing/2014/main" id="{396B057B-5E7F-4016-A9FF-CFEC3D6D432A}"/>
              </a:ext>
            </a:extLst>
          </p:cNvPr>
          <p:cNvSpPr>
            <a:spLocks noChangeAspect="1"/>
          </p:cNvSpPr>
          <p:nvPr/>
        </p:nvSpPr>
        <p:spPr bwMode="auto">
          <a:xfrm flipH="1">
            <a:off x="5613552" y="3511654"/>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1" name="Freeform 6">
            <a:extLst>
              <a:ext uri="{FF2B5EF4-FFF2-40B4-BE49-F238E27FC236}">
                <a16:creationId xmlns:a16="http://schemas.microsoft.com/office/drawing/2014/main" id="{94DC5DA3-9183-43D3-B512-BE310C7D3C24}"/>
              </a:ext>
            </a:extLst>
          </p:cNvPr>
          <p:cNvSpPr>
            <a:spLocks noChangeAspect="1"/>
          </p:cNvSpPr>
          <p:nvPr/>
        </p:nvSpPr>
        <p:spPr bwMode="auto">
          <a:xfrm flipH="1">
            <a:off x="5613552" y="4843781"/>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6">
            <a:extLst>
              <a:ext uri="{FF2B5EF4-FFF2-40B4-BE49-F238E27FC236}">
                <a16:creationId xmlns:a16="http://schemas.microsoft.com/office/drawing/2014/main" id="{0187948A-16D6-4479-92EC-07DCD99E31E7}"/>
              </a:ext>
            </a:extLst>
          </p:cNvPr>
          <p:cNvSpPr>
            <a:spLocks noChangeAspect="1"/>
          </p:cNvSpPr>
          <p:nvPr/>
        </p:nvSpPr>
        <p:spPr bwMode="auto">
          <a:xfrm flipH="1">
            <a:off x="5613552" y="5546613"/>
            <a:ext cx="381788" cy="472191"/>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Freeform 7">
            <a:extLst>
              <a:ext uri="{FF2B5EF4-FFF2-40B4-BE49-F238E27FC236}">
                <a16:creationId xmlns:a16="http://schemas.microsoft.com/office/drawing/2014/main" id="{EF0C24CF-80E0-4915-9F64-120B92EDC6EA}"/>
              </a:ext>
            </a:extLst>
          </p:cNvPr>
          <p:cNvSpPr>
            <a:spLocks noChangeAspect="1" noEditPoints="1"/>
          </p:cNvSpPr>
          <p:nvPr/>
        </p:nvSpPr>
        <p:spPr bwMode="auto">
          <a:xfrm>
            <a:off x="6865813" y="2829490"/>
            <a:ext cx="452949" cy="452949"/>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6">
            <a:extLst>
              <a:ext uri="{FF2B5EF4-FFF2-40B4-BE49-F238E27FC236}">
                <a16:creationId xmlns:a16="http://schemas.microsoft.com/office/drawing/2014/main" id="{5DA9A34B-717F-47DE-B8D0-C2A124489487}"/>
              </a:ext>
            </a:extLst>
          </p:cNvPr>
          <p:cNvSpPr>
            <a:spLocks noChangeAspect="1" noEditPoints="1"/>
          </p:cNvSpPr>
          <p:nvPr/>
        </p:nvSpPr>
        <p:spPr bwMode="auto">
          <a:xfrm>
            <a:off x="6865813" y="3506198"/>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6">
            <a:extLst>
              <a:ext uri="{FF2B5EF4-FFF2-40B4-BE49-F238E27FC236}">
                <a16:creationId xmlns:a16="http://schemas.microsoft.com/office/drawing/2014/main" id="{772E39EA-16DC-4F61-B320-E5F5F48B7DAB}"/>
              </a:ext>
            </a:extLst>
          </p:cNvPr>
          <p:cNvSpPr>
            <a:spLocks noChangeAspect="1" noEditPoints="1"/>
          </p:cNvSpPr>
          <p:nvPr/>
        </p:nvSpPr>
        <p:spPr bwMode="auto">
          <a:xfrm>
            <a:off x="6865813" y="4172916"/>
            <a:ext cx="452949" cy="451550"/>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6" name="Freeform 7">
            <a:extLst>
              <a:ext uri="{FF2B5EF4-FFF2-40B4-BE49-F238E27FC236}">
                <a16:creationId xmlns:a16="http://schemas.microsoft.com/office/drawing/2014/main" id="{E6A7A0A1-167E-470F-8066-85E82141D49B}"/>
              </a:ext>
            </a:extLst>
          </p:cNvPr>
          <p:cNvSpPr>
            <a:spLocks noChangeAspect="1" noEditPoints="1"/>
          </p:cNvSpPr>
          <p:nvPr/>
        </p:nvSpPr>
        <p:spPr bwMode="auto">
          <a:xfrm>
            <a:off x="6865813" y="4855107"/>
            <a:ext cx="452949" cy="452949"/>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7">
            <a:extLst>
              <a:ext uri="{FF2B5EF4-FFF2-40B4-BE49-F238E27FC236}">
                <a16:creationId xmlns:a16="http://schemas.microsoft.com/office/drawing/2014/main" id="{70DFD0EE-31B0-443C-B347-65379091692E}"/>
              </a:ext>
            </a:extLst>
          </p:cNvPr>
          <p:cNvSpPr>
            <a:spLocks noChangeAspect="1" noEditPoints="1"/>
          </p:cNvSpPr>
          <p:nvPr/>
        </p:nvSpPr>
        <p:spPr bwMode="auto">
          <a:xfrm>
            <a:off x="6865813" y="5526273"/>
            <a:ext cx="452949" cy="452949"/>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944647985"/>
      </p:ext>
    </p:extLst>
  </p:cSld>
  <p:clrMapOvr>
    <a:masterClrMapping/>
  </p:clrMapOvr>
  <p:transition/>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normAutofit fontScale="90000"/>
          </a:bodyPr>
          <a:lstStyle/>
          <a:p>
            <a:r>
              <a:rPr lang="en-US" dirty="0"/>
              <a:t>4 Column Titles General Table Template with Icons</a:t>
            </a:r>
          </a:p>
        </p:txBody>
      </p:sp>
      <p:grpSp>
        <p:nvGrpSpPr>
          <p:cNvPr id="12" name="Group 11"/>
          <p:cNvGrpSpPr/>
          <p:nvPr/>
        </p:nvGrpSpPr>
        <p:grpSpPr>
          <a:xfrm>
            <a:off x="3359696" y="1700808"/>
            <a:ext cx="1503177" cy="3901550"/>
            <a:chOff x="1891621" y="1607144"/>
            <a:chExt cx="1503177" cy="3901550"/>
          </a:xfrm>
        </p:grpSpPr>
        <p:sp>
          <p:nvSpPr>
            <p:cNvPr id="115" name="Prostokąt 81"/>
            <p:cNvSpPr/>
            <p:nvPr/>
          </p:nvSpPr>
          <p:spPr>
            <a:xfrm>
              <a:off x="2107621" y="2569176"/>
              <a:ext cx="1287177" cy="2939518"/>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3" name="Group 2"/>
            <p:cNvGrpSpPr/>
            <p:nvPr/>
          </p:nvGrpSpPr>
          <p:grpSpPr>
            <a:xfrm>
              <a:off x="1891621" y="1607144"/>
              <a:ext cx="1503177" cy="1138754"/>
              <a:chOff x="1891621" y="1607144"/>
              <a:chExt cx="1503177" cy="1138754"/>
            </a:xfrm>
          </p:grpSpPr>
          <p:sp>
            <p:nvSpPr>
              <p:cNvPr id="117" name="Freeform 8"/>
              <p:cNvSpPr>
                <a:spLocks/>
              </p:cNvSpPr>
              <p:nvPr/>
            </p:nvSpPr>
            <p:spPr bwMode="auto">
              <a:xfrm>
                <a:off x="1891621" y="2565898"/>
                <a:ext cx="216000"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2400" kern="0" dirty="0">
                  <a:solidFill>
                    <a:prstClr val="black"/>
                  </a:solidFill>
                  <a:latin typeface="Tahoma" pitchFamily="34" charset="0"/>
                </a:endParaRPr>
              </a:p>
            </p:txBody>
          </p:sp>
          <p:sp>
            <p:nvSpPr>
              <p:cNvPr id="118" name="Prostokąt 84"/>
              <p:cNvSpPr/>
              <p:nvPr/>
            </p:nvSpPr>
            <p:spPr>
              <a:xfrm>
                <a:off x="1891621" y="1607144"/>
                <a:ext cx="1503177" cy="962033"/>
              </a:xfrm>
              <a:prstGeom prst="rect">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72000" numCol="1" spcCol="0" rtlCol="0" fromWordArt="0" anchor="b" anchorCtr="0" forceAA="0" compatLnSpc="1">
                <a:prstTxWarp prst="textNoShape">
                  <a:avLst/>
                </a:prstTxWarp>
                <a:noAutofit/>
              </a:bodyPr>
              <a:lstStyle/>
              <a:p>
                <a:pPr algn="ctr" fontAlgn="base">
                  <a:spcBef>
                    <a:spcPct val="0"/>
                  </a:spcBef>
                  <a:spcAft>
                    <a:spcPct val="0"/>
                  </a:spcAft>
                  <a:defRPr/>
                </a:pPr>
                <a:r>
                  <a:rPr lang="en-US" sz="1400" kern="0" dirty="0">
                    <a:solidFill>
                      <a:prstClr val="white"/>
                    </a:solidFill>
                    <a:latin typeface="Calibri"/>
                  </a:rPr>
                  <a:t>Your text here</a:t>
                </a:r>
              </a:p>
            </p:txBody>
          </p:sp>
        </p:grpSp>
      </p:grpSp>
      <p:grpSp>
        <p:nvGrpSpPr>
          <p:cNvPr id="9" name="Group 8"/>
          <p:cNvGrpSpPr/>
          <p:nvPr/>
        </p:nvGrpSpPr>
        <p:grpSpPr>
          <a:xfrm>
            <a:off x="8486240" y="1700808"/>
            <a:ext cx="1503177" cy="3901550"/>
            <a:chOff x="7018165" y="1607144"/>
            <a:chExt cx="1503177" cy="3901550"/>
          </a:xfrm>
        </p:grpSpPr>
        <p:sp>
          <p:nvSpPr>
            <p:cNvPr id="101" name="Prostokąt 58"/>
            <p:cNvSpPr/>
            <p:nvPr/>
          </p:nvSpPr>
          <p:spPr>
            <a:xfrm>
              <a:off x="7227191" y="2569176"/>
              <a:ext cx="1287177" cy="2939518"/>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8" name="Group 7"/>
            <p:cNvGrpSpPr/>
            <p:nvPr/>
          </p:nvGrpSpPr>
          <p:grpSpPr>
            <a:xfrm>
              <a:off x="7018165" y="1607144"/>
              <a:ext cx="1503177" cy="1138098"/>
              <a:chOff x="7018165" y="1607144"/>
              <a:chExt cx="1503177" cy="1138098"/>
            </a:xfrm>
          </p:grpSpPr>
          <p:sp>
            <p:nvSpPr>
              <p:cNvPr id="102" name="Freeform 8"/>
              <p:cNvSpPr>
                <a:spLocks/>
              </p:cNvSpPr>
              <p:nvPr/>
            </p:nvSpPr>
            <p:spPr bwMode="auto">
              <a:xfrm>
                <a:off x="7019893" y="2565242"/>
                <a:ext cx="216000"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2400" kern="0" dirty="0">
                  <a:solidFill>
                    <a:prstClr val="black"/>
                  </a:solidFill>
                  <a:latin typeface="Tahoma" pitchFamily="34" charset="0"/>
                </a:endParaRPr>
              </a:p>
            </p:txBody>
          </p:sp>
          <p:sp>
            <p:nvSpPr>
              <p:cNvPr id="103" name="Prostokąt 65"/>
              <p:cNvSpPr/>
              <p:nvPr/>
            </p:nvSpPr>
            <p:spPr>
              <a:xfrm>
                <a:off x="7018165" y="1607144"/>
                <a:ext cx="1503177" cy="962033"/>
              </a:xfrm>
              <a:prstGeom prst="rect">
                <a:avLst/>
              </a:prstGeom>
              <a:solidFill>
                <a:schemeClr val="tx2"/>
              </a:solidFill>
              <a:ln w="25400" cap="flat" cmpd="sng" algn="ctr">
                <a:noFill/>
                <a:prstDash val="solid"/>
              </a:ln>
              <a:effectLst/>
            </p:spPr>
            <p:txBody>
              <a:bodyPr rot="0" spcFirstLastPara="0" vertOverflow="overflow" horzOverflow="overflow" vert="horz" wrap="square" lIns="91440" tIns="45720" rIns="91440" bIns="72000" numCol="1" spcCol="0" rtlCol="0" fromWordArt="0" anchor="b" anchorCtr="0" forceAA="0" compatLnSpc="1">
                <a:prstTxWarp prst="textNoShape">
                  <a:avLst/>
                </a:prstTxWarp>
                <a:noAutofit/>
              </a:bodyPr>
              <a:lstStyle/>
              <a:p>
                <a:pPr lvl="0" algn="ctr" fontAlgn="base">
                  <a:spcBef>
                    <a:spcPct val="0"/>
                  </a:spcBef>
                  <a:spcAft>
                    <a:spcPct val="0"/>
                  </a:spcAft>
                  <a:defRPr/>
                </a:pPr>
                <a:r>
                  <a:rPr lang="en-US" sz="1400" kern="0" dirty="0">
                    <a:solidFill>
                      <a:prstClr val="white"/>
                    </a:solidFill>
                  </a:rPr>
                  <a:t>Your text here</a:t>
                </a:r>
              </a:p>
            </p:txBody>
          </p:sp>
        </p:grpSp>
      </p:grpSp>
      <p:grpSp>
        <p:nvGrpSpPr>
          <p:cNvPr id="10" name="Group 9"/>
          <p:cNvGrpSpPr/>
          <p:nvPr/>
        </p:nvGrpSpPr>
        <p:grpSpPr>
          <a:xfrm>
            <a:off x="6777392" y="1700809"/>
            <a:ext cx="1504307" cy="3896303"/>
            <a:chOff x="5309317" y="1607144"/>
            <a:chExt cx="1504307" cy="3896303"/>
          </a:xfrm>
        </p:grpSpPr>
        <p:sp>
          <p:nvSpPr>
            <p:cNvPr id="106" name="Prostokąt 71"/>
            <p:cNvSpPr/>
            <p:nvPr/>
          </p:nvSpPr>
          <p:spPr>
            <a:xfrm>
              <a:off x="5526447" y="2563929"/>
              <a:ext cx="1287177" cy="2939518"/>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Bef>
                  <a:spcPct val="0"/>
                </a:spcBef>
                <a:spcAft>
                  <a:spcPct val="0"/>
                </a:spcAft>
                <a:defRPr/>
              </a:pPr>
              <a:endParaRPr lang="en-US" sz="2000" b="1" kern="0" dirty="0">
                <a:solidFill>
                  <a:prstClr val="black"/>
                </a:solidFill>
                <a:latin typeface="Calibri"/>
              </a:endParaRPr>
            </a:p>
          </p:txBody>
        </p:sp>
        <p:grpSp>
          <p:nvGrpSpPr>
            <p:cNvPr id="7" name="Group 6"/>
            <p:cNvGrpSpPr/>
            <p:nvPr/>
          </p:nvGrpSpPr>
          <p:grpSpPr>
            <a:xfrm>
              <a:off x="5309317" y="1607144"/>
              <a:ext cx="1503177" cy="1141030"/>
              <a:chOff x="5309317" y="1607144"/>
              <a:chExt cx="1503177" cy="1141030"/>
            </a:xfrm>
          </p:grpSpPr>
          <p:sp>
            <p:nvSpPr>
              <p:cNvPr id="107" name="Freeform 8"/>
              <p:cNvSpPr>
                <a:spLocks/>
              </p:cNvSpPr>
              <p:nvPr/>
            </p:nvSpPr>
            <p:spPr bwMode="auto">
              <a:xfrm>
                <a:off x="5317942" y="2568174"/>
                <a:ext cx="216000"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2400" kern="0" dirty="0">
                  <a:solidFill>
                    <a:prstClr val="black"/>
                  </a:solidFill>
                  <a:latin typeface="Tahoma" pitchFamily="34" charset="0"/>
                </a:endParaRPr>
              </a:p>
            </p:txBody>
          </p:sp>
          <p:sp>
            <p:nvSpPr>
              <p:cNvPr id="108" name="Prostokąt 74"/>
              <p:cNvSpPr/>
              <p:nvPr/>
            </p:nvSpPr>
            <p:spPr>
              <a:xfrm>
                <a:off x="5309317" y="1607144"/>
                <a:ext cx="1503177" cy="962033"/>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72000" numCol="1" spcCol="0" rtlCol="0" fromWordArt="0" anchor="b" anchorCtr="0" forceAA="0" compatLnSpc="1">
                <a:prstTxWarp prst="textNoShape">
                  <a:avLst/>
                </a:prstTxWarp>
                <a:noAutofit/>
              </a:bodyPr>
              <a:lstStyle/>
              <a:p>
                <a:pPr lvl="0" algn="ctr" fontAlgn="base">
                  <a:spcBef>
                    <a:spcPct val="0"/>
                  </a:spcBef>
                  <a:spcAft>
                    <a:spcPct val="0"/>
                  </a:spcAft>
                  <a:defRPr/>
                </a:pPr>
                <a:r>
                  <a:rPr lang="en-US" sz="1400" kern="0" dirty="0">
                    <a:solidFill>
                      <a:prstClr val="white"/>
                    </a:solidFill>
                  </a:rPr>
                  <a:t>Your text here</a:t>
                </a:r>
              </a:p>
            </p:txBody>
          </p:sp>
        </p:grpSp>
      </p:grpSp>
      <p:grpSp>
        <p:nvGrpSpPr>
          <p:cNvPr id="11" name="Group 10"/>
          <p:cNvGrpSpPr/>
          <p:nvPr/>
        </p:nvGrpSpPr>
        <p:grpSpPr>
          <a:xfrm>
            <a:off x="5068543" y="1700809"/>
            <a:ext cx="1503742" cy="3894991"/>
            <a:chOff x="3600469" y="1607144"/>
            <a:chExt cx="1503742" cy="3894991"/>
          </a:xfrm>
        </p:grpSpPr>
        <p:sp>
          <p:nvSpPr>
            <p:cNvPr id="110" name="Prostokąt 76"/>
            <p:cNvSpPr/>
            <p:nvPr/>
          </p:nvSpPr>
          <p:spPr>
            <a:xfrm>
              <a:off x="3817034" y="2562617"/>
              <a:ext cx="1287177" cy="2939518"/>
            </a:xfrm>
            <a:prstGeom prst="rect">
              <a:avLst/>
            </a:prstGeom>
            <a:solidFill>
              <a:srgbClr val="B3B3B3">
                <a:lumMod val="40000"/>
                <a:lumOff val="6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
                <a:spcBef>
                  <a:spcPct val="0"/>
                </a:spcBef>
                <a:spcAft>
                  <a:spcPct val="0"/>
                </a:spcAft>
                <a:defRPr/>
              </a:pPr>
              <a:endParaRPr lang="en-US" sz="2000" b="1" kern="0" dirty="0">
                <a:solidFill>
                  <a:prstClr val="black"/>
                </a:solidFill>
                <a:latin typeface="Calibri"/>
              </a:endParaRPr>
            </a:p>
          </p:txBody>
        </p:sp>
        <p:grpSp>
          <p:nvGrpSpPr>
            <p:cNvPr id="5" name="Group 4"/>
            <p:cNvGrpSpPr/>
            <p:nvPr/>
          </p:nvGrpSpPr>
          <p:grpSpPr>
            <a:xfrm>
              <a:off x="3600469" y="1607144"/>
              <a:ext cx="1503177" cy="1138754"/>
              <a:chOff x="3600469" y="1607144"/>
              <a:chExt cx="1503177" cy="1138754"/>
            </a:xfrm>
          </p:grpSpPr>
          <p:sp>
            <p:nvSpPr>
              <p:cNvPr id="112" name="Freeform 8"/>
              <p:cNvSpPr>
                <a:spLocks/>
              </p:cNvSpPr>
              <p:nvPr/>
            </p:nvSpPr>
            <p:spPr bwMode="auto">
              <a:xfrm>
                <a:off x="3601033" y="2565898"/>
                <a:ext cx="216000" cy="180000"/>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sz="2400" kern="0" dirty="0">
                  <a:solidFill>
                    <a:prstClr val="black"/>
                  </a:solidFill>
                  <a:latin typeface="Tahoma" pitchFamily="34" charset="0"/>
                </a:endParaRPr>
              </a:p>
            </p:txBody>
          </p:sp>
          <p:sp>
            <p:nvSpPr>
              <p:cNvPr id="113" name="Prostokąt 79"/>
              <p:cNvSpPr/>
              <p:nvPr/>
            </p:nvSpPr>
            <p:spPr>
              <a:xfrm>
                <a:off x="3600469" y="1607144"/>
                <a:ext cx="1503177" cy="962033"/>
              </a:xfrm>
              <a:prstGeom prst="rect">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72000" numCol="1" spcCol="0" rtlCol="0" fromWordArt="0" anchor="b" anchorCtr="0" forceAA="0" compatLnSpc="1">
                <a:prstTxWarp prst="textNoShape">
                  <a:avLst/>
                </a:prstTxWarp>
                <a:noAutofit/>
              </a:bodyPr>
              <a:lstStyle/>
              <a:p>
                <a:pPr lvl="0" algn="ctr" fontAlgn="base">
                  <a:spcBef>
                    <a:spcPct val="0"/>
                  </a:spcBef>
                  <a:spcAft>
                    <a:spcPct val="0"/>
                  </a:spcAft>
                  <a:defRPr/>
                </a:pPr>
                <a:r>
                  <a:rPr lang="en-US" sz="1400" kern="0" dirty="0">
                    <a:solidFill>
                      <a:schemeClr val="bg1"/>
                    </a:solidFill>
                  </a:rPr>
                  <a:t>Your text here</a:t>
                </a:r>
              </a:p>
            </p:txBody>
          </p:sp>
        </p:grpSp>
      </p:grpSp>
      <p:sp>
        <p:nvSpPr>
          <p:cNvPr id="95" name="Prostokąt 49"/>
          <p:cNvSpPr/>
          <p:nvPr/>
        </p:nvSpPr>
        <p:spPr>
          <a:xfrm>
            <a:off x="2088260" y="2996952"/>
            <a:ext cx="7906798" cy="432048"/>
          </a:xfrm>
          <a:prstGeom prst="rect">
            <a:avLst/>
          </a:prstGeom>
          <a:solidFill>
            <a:schemeClr val="accent3"/>
          </a:solidFill>
          <a:ln w="25400" cap="flat" cmpd="sng" algn="ctr">
            <a:noFill/>
            <a:prstDash val="solid"/>
          </a:ln>
          <a:effectLst/>
        </p:spPr>
        <p:txBody>
          <a:bodyPr rot="0" spcFirstLastPara="0" vertOverflow="overflow" horzOverflow="overflow" vert="horz" wrap="square" lIns="180000" tIns="45720" rIns="91440" bIns="45720" numCol="1" spcCol="0" rtlCol="0" fromWordArt="0" anchor="ctr" anchorCtr="0" forceAA="0" compatLnSpc="1">
            <a:prstTxWarp prst="textNoShape">
              <a:avLst/>
            </a:prstTxWarp>
            <a:noAutofit/>
          </a:bodyPr>
          <a:lstStyle/>
          <a:p>
            <a:pPr fontAlgn="base">
              <a:spcBef>
                <a:spcPct val="0"/>
              </a:spcBef>
              <a:spcAft>
                <a:spcPct val="0"/>
              </a:spcAft>
              <a:defRPr/>
            </a:pPr>
            <a:r>
              <a:rPr lang="en-US" sz="2400" kern="0" dirty="0">
                <a:solidFill>
                  <a:prstClr val="white"/>
                </a:solidFill>
                <a:latin typeface="Calibri Light" panose="020F0302020204030204" pitchFamily="34" charset="0"/>
              </a:rPr>
              <a:t>Put your text here here</a:t>
            </a:r>
            <a:endParaRPr lang="en-US" sz="2400" b="1" kern="0" dirty="0">
              <a:solidFill>
                <a:srgbClr val="000000"/>
              </a:solidFill>
              <a:latin typeface="Calibri Light" panose="020F0302020204030204" pitchFamily="34" charset="0"/>
            </a:endParaRPr>
          </a:p>
        </p:txBody>
      </p:sp>
      <p:graphicFrame>
        <p:nvGraphicFramePr>
          <p:cNvPr id="120" name="Tabela 68"/>
          <p:cNvGraphicFramePr>
            <a:graphicFrameLocks noGrp="1"/>
          </p:cNvGraphicFramePr>
          <p:nvPr/>
        </p:nvGraphicFramePr>
        <p:xfrm>
          <a:off x="2057683" y="3502208"/>
          <a:ext cx="8086847" cy="1798200"/>
        </p:xfrm>
        <a:graphic>
          <a:graphicData uri="http://schemas.openxmlformats.org/drawingml/2006/table">
            <a:tbl>
              <a:tblPr/>
              <a:tblGrid>
                <a:gridCol w="1441867">
                  <a:extLst>
                    <a:ext uri="{9D8B030D-6E8A-4147-A177-3AD203B41FA5}">
                      <a16:colId xmlns:a16="http://schemas.microsoft.com/office/drawing/2014/main" val="20000"/>
                    </a:ext>
                  </a:extLst>
                </a:gridCol>
                <a:gridCol w="1244381">
                  <a:extLst>
                    <a:ext uri="{9D8B030D-6E8A-4147-A177-3AD203B41FA5}">
                      <a16:colId xmlns:a16="http://schemas.microsoft.com/office/drawing/2014/main" val="20001"/>
                    </a:ext>
                  </a:extLst>
                </a:gridCol>
                <a:gridCol w="324594">
                  <a:extLst>
                    <a:ext uri="{9D8B030D-6E8A-4147-A177-3AD203B41FA5}">
                      <a16:colId xmlns:a16="http://schemas.microsoft.com/office/drawing/2014/main" val="20005"/>
                    </a:ext>
                  </a:extLst>
                </a:gridCol>
                <a:gridCol w="1704975">
                  <a:extLst>
                    <a:ext uri="{9D8B030D-6E8A-4147-A177-3AD203B41FA5}">
                      <a16:colId xmlns:a16="http://schemas.microsoft.com/office/drawing/2014/main" val="20002"/>
                    </a:ext>
                  </a:extLst>
                </a:gridCol>
                <a:gridCol w="1743075">
                  <a:extLst>
                    <a:ext uri="{9D8B030D-6E8A-4147-A177-3AD203B41FA5}">
                      <a16:colId xmlns:a16="http://schemas.microsoft.com/office/drawing/2014/main" val="20003"/>
                    </a:ext>
                  </a:extLst>
                </a:gridCol>
                <a:gridCol w="1627955">
                  <a:extLst>
                    <a:ext uri="{9D8B030D-6E8A-4147-A177-3AD203B41FA5}">
                      <a16:colId xmlns:a16="http://schemas.microsoft.com/office/drawing/2014/main" val="20004"/>
                    </a:ext>
                  </a:extLst>
                </a:gridCol>
              </a:tblGrid>
              <a:tr h="35964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en-US" sz="1600" u="none" strike="noStrike" dirty="0">
                          <a:effectLst/>
                        </a:rPr>
                        <a:t>1 760 600</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964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en-US" sz="1600" u="none" strike="noStrike" dirty="0">
                          <a:effectLst/>
                        </a:rPr>
                        <a:t>267 160</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964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en-US" sz="1600" u="none" strike="noStrike" dirty="0">
                          <a:effectLst/>
                        </a:rPr>
                        <a:t>583 700</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5964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u="none" strike="noStrike" dirty="0">
                          <a:effectLst/>
                        </a:rPr>
                        <a:t>Your text</a:t>
                      </a:r>
                      <a:endParaRPr lang="en-US" sz="1600" b="0" i="0" u="none" strike="noStrike" dirty="0">
                        <a:solidFill>
                          <a:srgbClr val="000000"/>
                        </a:solidFill>
                        <a:effectLst/>
                        <a:latin typeface="+mn-lt"/>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en-US" sz="1600" b="0" i="0" u="none" strike="noStrike" dirty="0">
                          <a:solidFill>
                            <a:srgbClr val="000000"/>
                          </a:solidFill>
                          <a:effectLst/>
                          <a:latin typeface="Calibri"/>
                        </a:rPr>
                        <a:t>346 900</a:t>
                      </a: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5964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u="none" strike="noStrike" dirty="0">
                          <a:effectLst/>
                        </a:rPr>
                        <a:t>Your text</a:t>
                      </a:r>
                      <a:endParaRPr lang="en-US" sz="1600" b="0" i="0" u="none" strike="noStrike" dirty="0">
                        <a:solidFill>
                          <a:srgbClr val="000000"/>
                        </a:solidFill>
                        <a:effectLst/>
                        <a:latin typeface="+mn-lt"/>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en-US" sz="1600" b="0" i="0" u="none" strike="noStrike" dirty="0">
                          <a:solidFill>
                            <a:srgbClr val="000000"/>
                          </a:solidFill>
                          <a:effectLst/>
                          <a:latin typeface="Calibri"/>
                        </a:rPr>
                        <a:t>1 990 000</a:t>
                      </a: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en-US" sz="1600" u="none" strike="noStrike" dirty="0">
                          <a:effectLst/>
                        </a:rPr>
                        <a:t>Your text</a:t>
                      </a:r>
                      <a:endParaRPr lang="en-US" sz="1600" b="0" i="0" u="none" strike="noStrike" dirty="0">
                        <a:solidFill>
                          <a:srgbClr val="000000"/>
                        </a:solidFill>
                        <a:effectLst/>
                        <a:latin typeface="Calibri"/>
                      </a:endParaRPr>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5" name="Freeform 31">
            <a:extLst>
              <a:ext uri="{FF2B5EF4-FFF2-40B4-BE49-F238E27FC236}">
                <a16:creationId xmlns:a16="http://schemas.microsoft.com/office/drawing/2014/main" id="{5BE0E544-456C-4ECD-BF6D-310A360E1575}"/>
              </a:ext>
            </a:extLst>
          </p:cNvPr>
          <p:cNvSpPr>
            <a:spLocks noChangeAspect="1"/>
          </p:cNvSpPr>
          <p:nvPr/>
        </p:nvSpPr>
        <p:spPr bwMode="auto">
          <a:xfrm>
            <a:off x="3894406" y="1925041"/>
            <a:ext cx="433754" cy="294440"/>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6">
            <a:extLst>
              <a:ext uri="{FF2B5EF4-FFF2-40B4-BE49-F238E27FC236}">
                <a16:creationId xmlns:a16="http://schemas.microsoft.com/office/drawing/2014/main" id="{7CF5B7FD-F3DB-41BC-ACBC-CB9004CBFA46}"/>
              </a:ext>
            </a:extLst>
          </p:cNvPr>
          <p:cNvSpPr>
            <a:spLocks noChangeAspect="1" noEditPoints="1"/>
          </p:cNvSpPr>
          <p:nvPr/>
        </p:nvSpPr>
        <p:spPr bwMode="auto">
          <a:xfrm>
            <a:off x="5580221" y="1899479"/>
            <a:ext cx="433754" cy="345564"/>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2">
            <a:extLst>
              <a:ext uri="{FF2B5EF4-FFF2-40B4-BE49-F238E27FC236}">
                <a16:creationId xmlns:a16="http://schemas.microsoft.com/office/drawing/2014/main" id="{74C9B440-476C-470F-AD25-75B91478C2F9}"/>
              </a:ext>
            </a:extLst>
          </p:cNvPr>
          <p:cNvSpPr>
            <a:spLocks noChangeAspect="1" noEditPoints="1"/>
          </p:cNvSpPr>
          <p:nvPr/>
        </p:nvSpPr>
        <p:spPr bwMode="auto">
          <a:xfrm>
            <a:off x="7287205" y="1874055"/>
            <a:ext cx="483550" cy="396412"/>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8">
            <a:extLst>
              <a:ext uri="{FF2B5EF4-FFF2-40B4-BE49-F238E27FC236}">
                <a16:creationId xmlns:a16="http://schemas.microsoft.com/office/drawing/2014/main" id="{AEA5AB8D-499F-49A4-A5AE-AF89A46B1346}"/>
              </a:ext>
            </a:extLst>
          </p:cNvPr>
          <p:cNvSpPr>
            <a:spLocks noChangeAspect="1" noEditPoints="1"/>
          </p:cNvSpPr>
          <p:nvPr/>
        </p:nvSpPr>
        <p:spPr bwMode="auto">
          <a:xfrm>
            <a:off x="9083018" y="1858664"/>
            <a:ext cx="309620" cy="42719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31805725"/>
      </p:ext>
    </p:extLst>
  </p:cSld>
  <p:clrMapOvr>
    <a:masterClrMapping/>
  </p:clrMapOvr>
  <p:transition/>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Yearly Sales Financial Summary Table </a:t>
            </a:r>
          </a:p>
        </p:txBody>
      </p:sp>
      <p:graphicFrame>
        <p:nvGraphicFramePr>
          <p:cNvPr id="4" name="Tabela 11"/>
          <p:cNvGraphicFramePr>
            <a:graphicFrameLocks noGrp="1"/>
          </p:cNvGraphicFramePr>
          <p:nvPr/>
        </p:nvGraphicFramePr>
        <p:xfrm>
          <a:off x="2351585" y="1460401"/>
          <a:ext cx="7056782" cy="4708271"/>
        </p:xfrm>
        <a:graphic>
          <a:graphicData uri="http://schemas.openxmlformats.org/drawingml/2006/table">
            <a:tbl>
              <a:tblPr firstRow="1" bandRow="1">
                <a:tableStyleId>{D27102A9-8310-4765-A935-A1911B00CA55}</a:tableStyleId>
              </a:tblPr>
              <a:tblGrid>
                <a:gridCol w="1296143">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191795">
                  <a:extLst>
                    <a:ext uri="{9D8B030D-6E8A-4147-A177-3AD203B41FA5}">
                      <a16:colId xmlns:a16="http://schemas.microsoft.com/office/drawing/2014/main" val="20002"/>
                    </a:ext>
                  </a:extLst>
                </a:gridCol>
                <a:gridCol w="1312314">
                  <a:extLst>
                    <a:ext uri="{9D8B030D-6E8A-4147-A177-3AD203B41FA5}">
                      <a16:colId xmlns:a16="http://schemas.microsoft.com/office/drawing/2014/main" val="20003"/>
                    </a:ext>
                  </a:extLst>
                </a:gridCol>
                <a:gridCol w="1312314">
                  <a:extLst>
                    <a:ext uri="{9D8B030D-6E8A-4147-A177-3AD203B41FA5}">
                      <a16:colId xmlns:a16="http://schemas.microsoft.com/office/drawing/2014/main" val="20004"/>
                    </a:ext>
                  </a:extLst>
                </a:gridCol>
              </a:tblGrid>
              <a:tr h="604271">
                <a:tc>
                  <a:txBody>
                    <a:bodyPr/>
                    <a:lstStyle/>
                    <a:p>
                      <a:pPr algn="ctr"/>
                      <a:endParaRPr lang="en-US" sz="1600" b="0" noProof="0" dirty="0">
                        <a:solidFill>
                          <a:schemeClr val="tx1"/>
                        </a:solidFill>
                        <a:latin typeface="+mn-lt"/>
                        <a:ea typeface="Tahoma" pitchFamily="34" charset="0"/>
                        <a:cs typeface="Tahoma" pitchFamily="34" charset="0"/>
                      </a:endParaRPr>
                    </a:p>
                  </a:txBody>
                  <a:tcPr marL="91438" marR="91438" marT="45738" marB="45738" anchor="ctr">
                    <a:lnL>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endParaRPr lang="en-US" sz="1600" b="0" noProof="0" dirty="0">
                        <a:solidFill>
                          <a:schemeClr val="tx1"/>
                        </a:solidFill>
                        <a:latin typeface="+mn-lt"/>
                        <a:ea typeface="Tahoma" pitchFamily="34" charset="0"/>
                        <a:cs typeface="Tahoma" pitchFamily="34" charset="0"/>
                      </a:endParaRPr>
                    </a:p>
                  </a:txBody>
                  <a:tcPr marL="91438" marR="91438" marT="45738" marB="45738" anchor="ctr">
                    <a:lnL>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US" sz="1600" b="1" i="0" u="none" strike="noStrike" noProof="0" dirty="0">
                        <a:solidFill>
                          <a:schemeClr val="tx1"/>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US" sz="1600" b="1" i="0" u="none" strike="noStrike" noProof="0" dirty="0">
                        <a:solidFill>
                          <a:schemeClr val="tx1"/>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endParaRPr lang="en-US" sz="1600" b="1" i="0" u="none" strike="noStrike" noProof="0" dirty="0">
                        <a:solidFill>
                          <a:schemeClr val="tx1"/>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84000">
                <a:tc>
                  <a:txBody>
                    <a:bodyPr/>
                    <a:lstStyle/>
                    <a:p>
                      <a:pPr marL="0" algn="l" defTabSz="914400" rtl="0" eaLnBrk="1" fontAlgn="b" latinLnBrk="0" hangingPunct="1"/>
                      <a:endParaRPr lang="en-US" sz="1600" b="1"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en-US" sz="1600" b="1" kern="1200" noProof="0" dirty="0">
                          <a:solidFill>
                            <a:schemeClr val="tx1"/>
                          </a:solidFill>
                          <a:latin typeface="+mn-lt"/>
                          <a:ea typeface="+mn-ea"/>
                          <a:cs typeface="+mn-cs"/>
                        </a:rPr>
                        <a:t>Category 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270 000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340 000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430 000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684000">
                <a:tc>
                  <a:txBody>
                    <a:bodyPr/>
                    <a:lstStyle/>
                    <a:p>
                      <a:pPr marL="0" algn="l" defTabSz="914400" rtl="0" eaLnBrk="1" fontAlgn="b" latinLnBrk="0" hangingPunct="1"/>
                      <a:endParaRPr lang="en-US" sz="1600"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en-US" sz="1600" kern="1200" noProof="0" dirty="0">
                          <a:solidFill>
                            <a:schemeClr val="tx1"/>
                          </a:solidFill>
                          <a:latin typeface="+mn-lt"/>
                          <a:ea typeface="+mn-ea"/>
                          <a:cs typeface="+mn-cs"/>
                        </a:rPr>
                        <a:t>Category 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50 000 000</a:t>
                      </a: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 80 000 000</a:t>
                      </a: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60 000 000</a:t>
                      </a:r>
                    </a:p>
                  </a:txBody>
                  <a:tcPr marL="9525" marR="9525" marT="9525" marB="0" anchor="ctr">
                    <a:lnL w="12700" cap="flat" cmpd="sng" algn="ctr">
                      <a:solidFill>
                        <a:schemeClr val="accent4"/>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84000">
                <a:tc>
                  <a:txBody>
                    <a:bodyPr/>
                    <a:lstStyle/>
                    <a:p>
                      <a:pPr marL="0" algn="l" defTabSz="914400" rtl="0" eaLnBrk="1" fontAlgn="b" latinLnBrk="0" hangingPunct="1"/>
                      <a:endParaRPr lang="en-US" sz="1600" b="1"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en-US" sz="1600" b="1" kern="1200" noProof="0" dirty="0">
                          <a:solidFill>
                            <a:schemeClr val="tx1"/>
                          </a:solidFill>
                          <a:latin typeface="+mn-lt"/>
                          <a:ea typeface="+mn-ea"/>
                          <a:cs typeface="+mn-cs"/>
                        </a:rPr>
                        <a:t>Category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220 000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260 000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370 000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684000">
                <a:tc>
                  <a:txBody>
                    <a:bodyPr/>
                    <a:lstStyle/>
                    <a:p>
                      <a:pPr marL="0" algn="l" defTabSz="914400" rtl="0" eaLnBrk="1" fontAlgn="b" latinLnBrk="0" hangingPunct="1"/>
                      <a:endParaRPr lang="en-US" sz="1600"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en-US" sz="1600" kern="1200" noProof="0" dirty="0">
                          <a:solidFill>
                            <a:schemeClr val="tx1"/>
                          </a:solidFill>
                          <a:latin typeface="+mn-lt"/>
                          <a:ea typeface="+mn-ea"/>
                          <a:cs typeface="+mn-cs"/>
                        </a:rPr>
                        <a:t>Category 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14 000 000</a:t>
                      </a: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16 000 000</a:t>
                      </a: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18 000 000</a:t>
                      </a:r>
                    </a:p>
                  </a:txBody>
                  <a:tcPr marL="9525" marR="9525" marT="9525" marB="0" anchor="ctr">
                    <a:lnL w="12700" cap="flat" cmpd="sng" algn="ctr">
                      <a:solidFill>
                        <a:schemeClr val="accent4"/>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684000">
                <a:tc>
                  <a:txBody>
                    <a:bodyPr/>
                    <a:lstStyle/>
                    <a:p>
                      <a:pPr marL="0" algn="l" defTabSz="914400" rtl="0" eaLnBrk="1" fontAlgn="b" latinLnBrk="0" hangingPunct="1"/>
                      <a:endParaRPr lang="en-US" sz="1600" b="1"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en-US" sz="1600" b="1" kern="1200" noProof="0" dirty="0">
                          <a:solidFill>
                            <a:schemeClr val="tx1"/>
                          </a:solidFill>
                          <a:latin typeface="+mn-lt"/>
                          <a:ea typeface="+mn-ea"/>
                          <a:cs typeface="+mn-cs"/>
                        </a:rPr>
                        <a:t>Category 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 4 000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 5 000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 6 000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684000">
                <a:tc>
                  <a:txBody>
                    <a:bodyPr/>
                    <a:lstStyle/>
                    <a:p>
                      <a:pPr marL="0" algn="l" defTabSz="914400" rtl="0" eaLnBrk="1" fontAlgn="b" latinLnBrk="0" hangingPunct="1"/>
                      <a:endParaRPr lang="en-US" sz="1600" kern="1200" noProof="0" dirty="0">
                        <a:solidFill>
                          <a:schemeClr val="tx1"/>
                        </a:solidFill>
                        <a:latin typeface="+mn-lt"/>
                        <a:ea typeface="+mn-ea"/>
                        <a:cs typeface="+mn-cs"/>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159794">
                        <a:alpha val="40000"/>
                      </a:srgbClr>
                    </a:solidFill>
                  </a:tcPr>
                </a:tc>
                <a:tc>
                  <a:txBody>
                    <a:bodyPr/>
                    <a:lstStyle/>
                    <a:p>
                      <a:pPr marL="0" algn="l" defTabSz="914400" rtl="0" eaLnBrk="1" fontAlgn="b" latinLnBrk="0" hangingPunct="1"/>
                      <a:r>
                        <a:rPr lang="en-US" sz="1600" b="1" kern="1200" noProof="0" dirty="0">
                          <a:solidFill>
                            <a:schemeClr val="tx1"/>
                          </a:solidFill>
                          <a:latin typeface="+mn-lt"/>
                          <a:ea typeface="+mn-ea"/>
                          <a:cs typeface="+mn-cs"/>
                        </a:rPr>
                        <a:t>Net Income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159794">
                        <a:alpha val="40000"/>
                      </a:srgb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190 000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159794">
                        <a:alpha val="40000"/>
                      </a:srgb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220 000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159794">
                        <a:alpha val="40000"/>
                      </a:srgb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340 000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solidFill>
                        <a:schemeClr val="accent4"/>
                      </a:solidFill>
                      <a:prstDash val="solid"/>
                      <a:round/>
                      <a:headEnd type="none" w="med" len="med"/>
                      <a:tailEnd type="none" w="med" len="med"/>
                    </a:lnL>
                    <a:lnR>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159794">
                        <a:alpha val="40000"/>
                      </a:srgbClr>
                    </a:solidFill>
                  </a:tcPr>
                </a:tc>
                <a:extLst>
                  <a:ext uri="{0D108BD9-81ED-4DB2-BD59-A6C34878D82A}">
                    <a16:rowId xmlns:a16="http://schemas.microsoft.com/office/drawing/2014/main" val="10006"/>
                  </a:ext>
                </a:extLst>
              </a:tr>
            </a:tbl>
          </a:graphicData>
        </a:graphic>
      </p:graphicFrame>
      <p:grpSp>
        <p:nvGrpSpPr>
          <p:cNvPr id="3" name="Group 2"/>
          <p:cNvGrpSpPr/>
          <p:nvPr/>
        </p:nvGrpSpPr>
        <p:grpSpPr>
          <a:xfrm>
            <a:off x="2482757" y="1882399"/>
            <a:ext cx="1094280" cy="4335730"/>
            <a:chOff x="958757" y="1834774"/>
            <a:chExt cx="1094280" cy="4335730"/>
          </a:xfrm>
        </p:grpSpPr>
        <p:sp>
          <p:nvSpPr>
            <p:cNvPr id="33" name="Prostokąt 32"/>
            <p:cNvSpPr/>
            <p:nvPr/>
          </p:nvSpPr>
          <p:spPr>
            <a:xfrm>
              <a:off x="1152446" y="1834774"/>
              <a:ext cx="900591" cy="4335730"/>
            </a:xfrm>
            <a:prstGeom prst="rect">
              <a:avLst/>
            </a:prstGeom>
            <a:solidFill>
              <a:schemeClr val="accent4"/>
            </a:solidFill>
            <a:ln w="25400" cap="flat" cmpd="sng" algn="ctr">
              <a:noFill/>
              <a:prstDash val="solid"/>
            </a:ln>
            <a:effectLst/>
          </p:spPr>
          <p:txBody>
            <a:bodyPr rot="0" spcFirstLastPara="0" vertOverflow="overflow" horzOverflow="overflow" vert="horz" wrap="square" lIns="144000" tIns="108000" rIns="91440" bIns="108000" numCol="1" spcCol="0" rtlCol="0" fromWordArt="0" anchor="b" anchorCtr="0" forceAA="0" compatLnSpc="1">
              <a:prstTxWarp prst="textNoShape">
                <a:avLst/>
              </a:prstTxWarp>
              <a:noAutofit/>
            </a:bodyPr>
            <a:lstStyle/>
            <a:p>
              <a:pPr algn="ctr"/>
              <a:endParaRPr lang="en-US" sz="1600" dirty="0"/>
            </a:p>
          </p:txBody>
        </p:sp>
        <p:sp>
          <p:nvSpPr>
            <p:cNvPr id="32" name="Freeform 8"/>
            <p:cNvSpPr>
              <a:spLocks/>
            </p:cNvSpPr>
            <p:nvPr/>
          </p:nvSpPr>
          <p:spPr bwMode="auto">
            <a:xfrm flipV="1">
              <a:off x="958757" y="1834775"/>
              <a:ext cx="196467" cy="193201"/>
            </a:xfrm>
            <a:custGeom>
              <a:avLst/>
              <a:gdLst>
                <a:gd name="T0" fmla="*/ 175 w 175"/>
                <a:gd name="T1" fmla="*/ 175 h 175"/>
                <a:gd name="T2" fmla="*/ 0 w 175"/>
                <a:gd name="T3" fmla="*/ 0 h 175"/>
                <a:gd name="T4" fmla="*/ 175 w 175"/>
                <a:gd name="T5" fmla="*/ 0 h 175"/>
                <a:gd name="T6" fmla="*/ 175 w 175"/>
                <a:gd name="T7" fmla="*/ 175 h 175"/>
              </a:gdLst>
              <a:ahLst/>
              <a:cxnLst>
                <a:cxn ang="0">
                  <a:pos x="T0" y="T1"/>
                </a:cxn>
                <a:cxn ang="0">
                  <a:pos x="T2" y="T3"/>
                </a:cxn>
                <a:cxn ang="0">
                  <a:pos x="T4" y="T5"/>
                </a:cxn>
                <a:cxn ang="0">
                  <a:pos x="T6" y="T7"/>
                </a:cxn>
              </a:cxnLst>
              <a:rect l="0" t="0" r="r" b="b"/>
              <a:pathLst>
                <a:path w="175" h="175">
                  <a:moveTo>
                    <a:pt x="175" y="175"/>
                  </a:moveTo>
                  <a:lnTo>
                    <a:pt x="0" y="0"/>
                  </a:lnTo>
                  <a:lnTo>
                    <a:pt x="175" y="0"/>
                  </a:lnTo>
                  <a:lnTo>
                    <a:pt x="175" y="175"/>
                  </a:lnTo>
                  <a:close/>
                </a:path>
              </a:pathLst>
            </a:custGeom>
            <a:solidFill>
              <a:schemeClr val="accent4">
                <a:lumMod val="75000"/>
              </a:schemeClr>
            </a:solidFill>
            <a:ln>
              <a:noFill/>
            </a:ln>
          </p:spPr>
          <p:txBody>
            <a:bodyPr vert="horz" wrap="square" lIns="91440" tIns="45720" rIns="91440" bIns="45720" numCol="1" anchor="b" anchorCtr="0" compatLnSpc="1">
              <a:prstTxWarp prst="textNoShape">
                <a:avLst/>
              </a:prstTxWarp>
            </a:bodyPr>
            <a:lstStyle/>
            <a:p>
              <a:pPr>
                <a:defRPr/>
              </a:pPr>
              <a:endParaRPr lang="en-US" kern="0" dirty="0">
                <a:latin typeface="Calibri"/>
              </a:endParaRPr>
            </a:p>
          </p:txBody>
        </p:sp>
      </p:grpSp>
      <p:grpSp>
        <p:nvGrpSpPr>
          <p:cNvPr id="54" name="Group 53"/>
          <p:cNvGrpSpPr/>
          <p:nvPr/>
        </p:nvGrpSpPr>
        <p:grpSpPr>
          <a:xfrm>
            <a:off x="5644911" y="1131873"/>
            <a:ext cx="1174423" cy="849404"/>
            <a:chOff x="4350646" y="1061388"/>
            <a:chExt cx="1174423" cy="849404"/>
          </a:xfrm>
        </p:grpSpPr>
        <p:sp>
          <p:nvSpPr>
            <p:cNvPr id="46" name="Prostokąt 20"/>
            <p:cNvSpPr/>
            <p:nvPr/>
          </p:nvSpPr>
          <p:spPr>
            <a:xfrm>
              <a:off x="4350646" y="1061388"/>
              <a:ext cx="1174423" cy="761645"/>
            </a:xfrm>
            <a:prstGeom prst="rect">
              <a:avLst/>
            </a:prstGeom>
            <a:solidFill>
              <a:schemeClr val="tx2"/>
            </a:solidFill>
            <a:ln>
              <a:noFill/>
            </a:ln>
            <a:effectLst/>
          </p:spPr>
          <p:style>
            <a:lnRef idx="1">
              <a:schemeClr val="accent6"/>
            </a:lnRef>
            <a:fillRef idx="3">
              <a:schemeClr val="accent6"/>
            </a:fillRef>
            <a:effectRef idx="2">
              <a:schemeClr val="accent6"/>
            </a:effectRef>
            <a:fontRef idx="minor">
              <a:schemeClr val="lt1"/>
            </a:fontRef>
          </p:style>
          <p:txBody>
            <a:bodyPr lIns="0" rIns="0" anchor="ctr"/>
            <a:lstStyle/>
            <a:p>
              <a:pPr algn="ctr"/>
              <a:r>
                <a:rPr lang="en-US" sz="2800" dirty="0">
                  <a:latin typeface="Calibri Light" panose="020F0302020204030204" pitchFamily="34" charset="0"/>
                </a:rPr>
                <a:t>20xx</a:t>
              </a:r>
            </a:p>
          </p:txBody>
        </p:sp>
        <p:sp>
          <p:nvSpPr>
            <p:cNvPr id="47" name="Trójkąt równoramienny 1"/>
            <p:cNvSpPr/>
            <p:nvPr/>
          </p:nvSpPr>
          <p:spPr>
            <a:xfrm rot="8100000" flipV="1">
              <a:off x="4847857" y="1730792"/>
              <a:ext cx="180000" cy="180000"/>
            </a:xfrm>
            <a:prstGeom prst="triangle">
              <a:avLst>
                <a:gd name="adj" fmla="val 10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Light" panose="020F0302020204030204" pitchFamily="34" charset="0"/>
              </a:endParaRPr>
            </a:p>
          </p:txBody>
        </p:sp>
      </p:grpSp>
      <p:grpSp>
        <p:nvGrpSpPr>
          <p:cNvPr id="18" name="Group 17"/>
          <p:cNvGrpSpPr/>
          <p:nvPr/>
        </p:nvGrpSpPr>
        <p:grpSpPr>
          <a:xfrm>
            <a:off x="8195591" y="1131873"/>
            <a:ext cx="1174423" cy="837372"/>
            <a:chOff x="7084206" y="1061388"/>
            <a:chExt cx="1174423" cy="837372"/>
          </a:xfrm>
        </p:grpSpPr>
        <p:sp>
          <p:nvSpPr>
            <p:cNvPr id="52" name="Prostokąt 20"/>
            <p:cNvSpPr/>
            <p:nvPr/>
          </p:nvSpPr>
          <p:spPr>
            <a:xfrm>
              <a:off x="7084206" y="1061388"/>
              <a:ext cx="1174423" cy="761645"/>
            </a:xfrm>
            <a:prstGeom prst="rect">
              <a:avLst/>
            </a:prstGeom>
            <a:solidFill>
              <a:schemeClr val="accent5"/>
            </a:solidFill>
            <a:ln>
              <a:noFill/>
            </a:ln>
            <a:effectLst/>
          </p:spPr>
          <p:style>
            <a:lnRef idx="1">
              <a:schemeClr val="accent6"/>
            </a:lnRef>
            <a:fillRef idx="3">
              <a:schemeClr val="accent6"/>
            </a:fillRef>
            <a:effectRef idx="2">
              <a:schemeClr val="accent6"/>
            </a:effectRef>
            <a:fontRef idx="minor">
              <a:schemeClr val="lt1"/>
            </a:fontRef>
          </p:style>
          <p:txBody>
            <a:bodyPr lIns="0" rIns="0" anchor="ctr"/>
            <a:lstStyle/>
            <a:p>
              <a:pPr algn="ctr"/>
              <a:r>
                <a:rPr lang="en-US" sz="2800" dirty="0">
                  <a:latin typeface="Calibri Light" panose="020F0302020204030204" pitchFamily="34" charset="0"/>
                </a:rPr>
                <a:t>20xx </a:t>
              </a:r>
            </a:p>
          </p:txBody>
        </p:sp>
        <p:sp>
          <p:nvSpPr>
            <p:cNvPr id="53" name="Trójkąt równoramienny 1"/>
            <p:cNvSpPr/>
            <p:nvPr/>
          </p:nvSpPr>
          <p:spPr>
            <a:xfrm rot="8100000" flipV="1">
              <a:off x="7581417" y="1718760"/>
              <a:ext cx="180000" cy="180000"/>
            </a:xfrm>
            <a:prstGeom prst="triangle">
              <a:avLst>
                <a:gd name="adj" fmla="val 10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Light" panose="020F0302020204030204" pitchFamily="34" charset="0"/>
              </a:endParaRPr>
            </a:p>
          </p:txBody>
        </p:sp>
      </p:grpSp>
      <p:grpSp>
        <p:nvGrpSpPr>
          <p:cNvPr id="25" name="Group 24"/>
          <p:cNvGrpSpPr/>
          <p:nvPr/>
        </p:nvGrpSpPr>
        <p:grpSpPr>
          <a:xfrm>
            <a:off x="6923253" y="1131873"/>
            <a:ext cx="1174423" cy="849404"/>
            <a:chOff x="5717426" y="1061388"/>
            <a:chExt cx="1174423" cy="849404"/>
          </a:xfrm>
        </p:grpSpPr>
        <p:sp>
          <p:nvSpPr>
            <p:cNvPr id="49" name="Prostokąt 20"/>
            <p:cNvSpPr/>
            <p:nvPr/>
          </p:nvSpPr>
          <p:spPr>
            <a:xfrm>
              <a:off x="5717426" y="1061388"/>
              <a:ext cx="1174423" cy="761645"/>
            </a:xfrm>
            <a:prstGeom prst="rect">
              <a:avLst/>
            </a:prstGeom>
            <a:solidFill>
              <a:schemeClr val="accent6"/>
            </a:solidFill>
            <a:ln>
              <a:noFill/>
            </a:ln>
            <a:effectLst/>
          </p:spPr>
          <p:style>
            <a:lnRef idx="1">
              <a:schemeClr val="accent6"/>
            </a:lnRef>
            <a:fillRef idx="3">
              <a:schemeClr val="accent6"/>
            </a:fillRef>
            <a:effectRef idx="2">
              <a:schemeClr val="accent6"/>
            </a:effectRef>
            <a:fontRef idx="minor">
              <a:schemeClr val="lt1"/>
            </a:fontRef>
          </p:style>
          <p:txBody>
            <a:bodyPr lIns="0" rIns="0" anchor="ctr"/>
            <a:lstStyle/>
            <a:p>
              <a:pPr algn="ctr"/>
              <a:r>
                <a:rPr lang="en-US" sz="2800" dirty="0">
                  <a:latin typeface="Calibri Light" panose="020F0302020204030204" pitchFamily="34" charset="0"/>
                </a:rPr>
                <a:t>20xx </a:t>
              </a:r>
            </a:p>
          </p:txBody>
        </p:sp>
        <p:sp>
          <p:nvSpPr>
            <p:cNvPr id="50" name="Trójkąt równoramienny 1"/>
            <p:cNvSpPr/>
            <p:nvPr/>
          </p:nvSpPr>
          <p:spPr>
            <a:xfrm rot="8100000" flipV="1">
              <a:off x="6214637" y="1730792"/>
              <a:ext cx="180000" cy="180000"/>
            </a:xfrm>
            <a:prstGeom prst="triangle">
              <a:avLst>
                <a:gd name="adj" fmla="val 10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Light" panose="020F0302020204030204" pitchFamily="34" charset="0"/>
              </a:endParaRPr>
            </a:p>
          </p:txBody>
        </p:sp>
      </p:grpSp>
      <p:sp>
        <p:nvSpPr>
          <p:cNvPr id="37" name="Freeform 11"/>
          <p:cNvSpPr>
            <a:spLocks noEditPoints="1"/>
          </p:cNvSpPr>
          <p:nvPr/>
        </p:nvSpPr>
        <p:spPr bwMode="auto">
          <a:xfrm>
            <a:off x="7919906" y="4142919"/>
            <a:ext cx="1810546" cy="619495"/>
          </a:xfrm>
          <a:custGeom>
            <a:avLst/>
            <a:gdLst>
              <a:gd name="T0" fmla="*/ 1380 w 1393"/>
              <a:gd name="T1" fmla="*/ 175 h 451"/>
              <a:gd name="T2" fmla="*/ 1281 w 1393"/>
              <a:gd name="T3" fmla="*/ 103 h 451"/>
              <a:gd name="T4" fmla="*/ 1177 w 1393"/>
              <a:gd name="T5" fmla="*/ 70 h 451"/>
              <a:gd name="T6" fmla="*/ 860 w 1393"/>
              <a:gd name="T7" fmla="*/ 41 h 451"/>
              <a:gd name="T8" fmla="*/ 824 w 1393"/>
              <a:gd name="T9" fmla="*/ 30 h 451"/>
              <a:gd name="T10" fmla="*/ 617 w 1393"/>
              <a:gd name="T11" fmla="*/ 1 h 451"/>
              <a:gd name="T12" fmla="*/ 237 w 1393"/>
              <a:gd name="T13" fmla="*/ 40 h 451"/>
              <a:gd name="T14" fmla="*/ 125 w 1393"/>
              <a:gd name="T15" fmla="*/ 78 h 451"/>
              <a:gd name="T16" fmla="*/ 24 w 1393"/>
              <a:gd name="T17" fmla="*/ 161 h 451"/>
              <a:gd name="T18" fmla="*/ 42 w 1393"/>
              <a:gd name="T19" fmla="*/ 300 h 451"/>
              <a:gd name="T20" fmla="*/ 155 w 1393"/>
              <a:gd name="T21" fmla="*/ 379 h 451"/>
              <a:gd name="T22" fmla="*/ 698 w 1393"/>
              <a:gd name="T23" fmla="*/ 451 h 451"/>
              <a:gd name="T24" fmla="*/ 1229 w 1393"/>
              <a:gd name="T25" fmla="*/ 366 h 451"/>
              <a:gd name="T26" fmla="*/ 1341 w 1393"/>
              <a:gd name="T27" fmla="*/ 299 h 451"/>
              <a:gd name="T28" fmla="*/ 1382 w 1393"/>
              <a:gd name="T29" fmla="*/ 246 h 451"/>
              <a:gd name="T30" fmla="*/ 1380 w 1393"/>
              <a:gd name="T31" fmla="*/ 175 h 451"/>
              <a:gd name="T32" fmla="*/ 1324 w 1393"/>
              <a:gd name="T33" fmla="*/ 276 h 451"/>
              <a:gd name="T34" fmla="*/ 1216 w 1393"/>
              <a:gd name="T35" fmla="*/ 339 h 451"/>
              <a:gd name="T36" fmla="*/ 673 w 1393"/>
              <a:gd name="T37" fmla="*/ 417 h 451"/>
              <a:gd name="T38" fmla="*/ 391 w 1393"/>
              <a:gd name="T39" fmla="*/ 400 h 451"/>
              <a:gd name="T40" fmla="*/ 132 w 1393"/>
              <a:gd name="T41" fmla="*/ 326 h 451"/>
              <a:gd name="T42" fmla="*/ 53 w 1393"/>
              <a:gd name="T43" fmla="*/ 240 h 451"/>
              <a:gd name="T44" fmla="*/ 86 w 1393"/>
              <a:gd name="T45" fmla="*/ 146 h 451"/>
              <a:gd name="T46" fmla="*/ 297 w 1393"/>
              <a:gd name="T47" fmla="*/ 67 h 451"/>
              <a:gd name="T48" fmla="*/ 656 w 1393"/>
              <a:gd name="T49" fmla="*/ 40 h 451"/>
              <a:gd name="T50" fmla="*/ 736 w 1393"/>
              <a:gd name="T51" fmla="*/ 48 h 451"/>
              <a:gd name="T52" fmla="*/ 690 w 1393"/>
              <a:gd name="T53" fmla="*/ 54 h 451"/>
              <a:gd name="T54" fmla="*/ 692 w 1393"/>
              <a:gd name="T55" fmla="*/ 70 h 451"/>
              <a:gd name="T56" fmla="*/ 812 w 1393"/>
              <a:gd name="T57" fmla="*/ 63 h 451"/>
              <a:gd name="T58" fmla="*/ 816 w 1393"/>
              <a:gd name="T59" fmla="*/ 64 h 451"/>
              <a:gd name="T60" fmla="*/ 896 w 1393"/>
              <a:gd name="T61" fmla="*/ 81 h 451"/>
              <a:gd name="T62" fmla="*/ 925 w 1393"/>
              <a:gd name="T63" fmla="*/ 94 h 451"/>
              <a:gd name="T64" fmla="*/ 907 w 1393"/>
              <a:gd name="T65" fmla="*/ 105 h 451"/>
              <a:gd name="T66" fmla="*/ 923 w 1393"/>
              <a:gd name="T67" fmla="*/ 112 h 451"/>
              <a:gd name="T68" fmla="*/ 940 w 1393"/>
              <a:gd name="T69" fmla="*/ 94 h 451"/>
              <a:gd name="T70" fmla="*/ 929 w 1393"/>
              <a:gd name="T71" fmla="*/ 74 h 451"/>
              <a:gd name="T72" fmla="*/ 910 w 1393"/>
              <a:gd name="T73" fmla="*/ 62 h 451"/>
              <a:gd name="T74" fmla="*/ 1156 w 1393"/>
              <a:gd name="T75" fmla="*/ 90 h 451"/>
              <a:gd name="T76" fmla="*/ 1352 w 1393"/>
              <a:gd name="T77" fmla="*/ 183 h 451"/>
              <a:gd name="T78" fmla="*/ 1324 w 1393"/>
              <a:gd name="T79" fmla="*/ 27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3" h="451">
                <a:moveTo>
                  <a:pt x="1380" y="175"/>
                </a:moveTo>
                <a:cubicBezTo>
                  <a:pt x="1352" y="134"/>
                  <a:pt x="1315" y="119"/>
                  <a:pt x="1281" y="103"/>
                </a:cubicBezTo>
                <a:cubicBezTo>
                  <a:pt x="1246" y="88"/>
                  <a:pt x="1211" y="78"/>
                  <a:pt x="1177" y="70"/>
                </a:cubicBezTo>
                <a:cubicBezTo>
                  <a:pt x="1052" y="41"/>
                  <a:pt x="943" y="40"/>
                  <a:pt x="860" y="41"/>
                </a:cubicBezTo>
                <a:cubicBezTo>
                  <a:pt x="849" y="38"/>
                  <a:pt x="837" y="34"/>
                  <a:pt x="824" y="30"/>
                </a:cubicBezTo>
                <a:cubicBezTo>
                  <a:pt x="792" y="22"/>
                  <a:pt x="720" y="2"/>
                  <a:pt x="617" y="1"/>
                </a:cubicBezTo>
                <a:cubicBezTo>
                  <a:pt x="515" y="0"/>
                  <a:pt x="384" y="6"/>
                  <a:pt x="237" y="40"/>
                </a:cubicBezTo>
                <a:cubicBezTo>
                  <a:pt x="200" y="50"/>
                  <a:pt x="163" y="61"/>
                  <a:pt x="125" y="78"/>
                </a:cubicBezTo>
                <a:cubicBezTo>
                  <a:pt x="89" y="96"/>
                  <a:pt x="49" y="118"/>
                  <a:pt x="24" y="161"/>
                </a:cubicBezTo>
                <a:cubicBezTo>
                  <a:pt x="0" y="207"/>
                  <a:pt x="13" y="262"/>
                  <a:pt x="42" y="300"/>
                </a:cubicBezTo>
                <a:cubicBezTo>
                  <a:pt x="72" y="337"/>
                  <a:pt x="113" y="361"/>
                  <a:pt x="155" y="379"/>
                </a:cubicBezTo>
                <a:cubicBezTo>
                  <a:pt x="325" y="446"/>
                  <a:pt x="514" y="451"/>
                  <a:pt x="698" y="451"/>
                </a:cubicBezTo>
                <a:cubicBezTo>
                  <a:pt x="881" y="448"/>
                  <a:pt x="1067" y="432"/>
                  <a:pt x="1229" y="366"/>
                </a:cubicBezTo>
                <a:cubicBezTo>
                  <a:pt x="1269" y="349"/>
                  <a:pt x="1308" y="328"/>
                  <a:pt x="1341" y="299"/>
                </a:cubicBezTo>
                <a:cubicBezTo>
                  <a:pt x="1357" y="284"/>
                  <a:pt x="1372" y="267"/>
                  <a:pt x="1382" y="246"/>
                </a:cubicBezTo>
                <a:cubicBezTo>
                  <a:pt x="1391" y="225"/>
                  <a:pt x="1393" y="196"/>
                  <a:pt x="1380" y="175"/>
                </a:cubicBezTo>
                <a:close/>
                <a:moveTo>
                  <a:pt x="1324" y="276"/>
                </a:moveTo>
                <a:cubicBezTo>
                  <a:pt x="1294" y="302"/>
                  <a:pt x="1256" y="323"/>
                  <a:pt x="1216" y="339"/>
                </a:cubicBezTo>
                <a:cubicBezTo>
                  <a:pt x="1053" y="404"/>
                  <a:pt x="861" y="417"/>
                  <a:pt x="673" y="417"/>
                </a:cubicBezTo>
                <a:cubicBezTo>
                  <a:pt x="578" y="417"/>
                  <a:pt x="483" y="413"/>
                  <a:pt x="391" y="400"/>
                </a:cubicBezTo>
                <a:cubicBezTo>
                  <a:pt x="299" y="388"/>
                  <a:pt x="207" y="368"/>
                  <a:pt x="132" y="326"/>
                </a:cubicBezTo>
                <a:cubicBezTo>
                  <a:pt x="95" y="305"/>
                  <a:pt x="63" y="276"/>
                  <a:pt x="53" y="240"/>
                </a:cubicBezTo>
                <a:cubicBezTo>
                  <a:pt x="41" y="203"/>
                  <a:pt x="55" y="170"/>
                  <a:pt x="86" y="146"/>
                </a:cubicBezTo>
                <a:cubicBezTo>
                  <a:pt x="146" y="100"/>
                  <a:pt x="227" y="82"/>
                  <a:pt x="297" y="67"/>
                </a:cubicBezTo>
                <a:cubicBezTo>
                  <a:pt x="440" y="40"/>
                  <a:pt x="566" y="36"/>
                  <a:pt x="656" y="40"/>
                </a:cubicBezTo>
                <a:cubicBezTo>
                  <a:pt x="687" y="42"/>
                  <a:pt x="714" y="45"/>
                  <a:pt x="736" y="48"/>
                </a:cubicBezTo>
                <a:cubicBezTo>
                  <a:pt x="711" y="51"/>
                  <a:pt x="696" y="53"/>
                  <a:pt x="690" y="54"/>
                </a:cubicBezTo>
                <a:cubicBezTo>
                  <a:pt x="603" y="72"/>
                  <a:pt x="539" y="87"/>
                  <a:pt x="692" y="70"/>
                </a:cubicBezTo>
                <a:cubicBezTo>
                  <a:pt x="692" y="70"/>
                  <a:pt x="735" y="65"/>
                  <a:pt x="812" y="63"/>
                </a:cubicBezTo>
                <a:cubicBezTo>
                  <a:pt x="813" y="63"/>
                  <a:pt x="815" y="63"/>
                  <a:pt x="816" y="64"/>
                </a:cubicBezTo>
                <a:cubicBezTo>
                  <a:pt x="842" y="68"/>
                  <a:pt x="872" y="74"/>
                  <a:pt x="896" y="81"/>
                </a:cubicBezTo>
                <a:cubicBezTo>
                  <a:pt x="907" y="84"/>
                  <a:pt x="920" y="88"/>
                  <a:pt x="925" y="94"/>
                </a:cubicBezTo>
                <a:cubicBezTo>
                  <a:pt x="923" y="101"/>
                  <a:pt x="910" y="102"/>
                  <a:pt x="907" y="105"/>
                </a:cubicBezTo>
                <a:cubicBezTo>
                  <a:pt x="898" y="108"/>
                  <a:pt x="897" y="113"/>
                  <a:pt x="923" y="112"/>
                </a:cubicBezTo>
                <a:cubicBezTo>
                  <a:pt x="926" y="110"/>
                  <a:pt x="936" y="113"/>
                  <a:pt x="940" y="94"/>
                </a:cubicBezTo>
                <a:cubicBezTo>
                  <a:pt x="938" y="79"/>
                  <a:pt x="932" y="78"/>
                  <a:pt x="929" y="74"/>
                </a:cubicBezTo>
                <a:cubicBezTo>
                  <a:pt x="923" y="70"/>
                  <a:pt x="917" y="66"/>
                  <a:pt x="910" y="62"/>
                </a:cubicBezTo>
                <a:cubicBezTo>
                  <a:pt x="980" y="64"/>
                  <a:pt x="1064" y="70"/>
                  <a:pt x="1156" y="90"/>
                </a:cubicBezTo>
                <a:cubicBezTo>
                  <a:pt x="1222" y="107"/>
                  <a:pt x="1302" y="128"/>
                  <a:pt x="1352" y="183"/>
                </a:cubicBezTo>
                <a:cubicBezTo>
                  <a:pt x="1375" y="210"/>
                  <a:pt x="1354" y="250"/>
                  <a:pt x="1324" y="2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8">
            <a:extLst>
              <a:ext uri="{FF2B5EF4-FFF2-40B4-BE49-F238E27FC236}">
                <a16:creationId xmlns:a16="http://schemas.microsoft.com/office/drawing/2014/main" id="{139C9508-B929-4067-B301-34A8AE5A4685}"/>
              </a:ext>
            </a:extLst>
          </p:cNvPr>
          <p:cNvSpPr>
            <a:spLocks noChangeAspect="1" noEditPoints="1"/>
          </p:cNvSpPr>
          <p:nvPr/>
        </p:nvSpPr>
        <p:spPr bwMode="auto">
          <a:xfrm>
            <a:off x="2967373" y="2133941"/>
            <a:ext cx="320576" cy="442312"/>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8">
            <a:extLst>
              <a:ext uri="{FF2B5EF4-FFF2-40B4-BE49-F238E27FC236}">
                <a16:creationId xmlns:a16="http://schemas.microsoft.com/office/drawing/2014/main" id="{6376FA62-3C37-4CE7-B2A7-9261FF18225A}"/>
              </a:ext>
            </a:extLst>
          </p:cNvPr>
          <p:cNvSpPr>
            <a:spLocks noChangeAspect="1" noEditPoints="1"/>
          </p:cNvSpPr>
          <p:nvPr/>
        </p:nvSpPr>
        <p:spPr bwMode="auto">
          <a:xfrm>
            <a:off x="3030867" y="4945785"/>
            <a:ext cx="193588" cy="443028"/>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30">
            <a:extLst>
              <a:ext uri="{FF2B5EF4-FFF2-40B4-BE49-F238E27FC236}">
                <a16:creationId xmlns:a16="http://schemas.microsoft.com/office/drawing/2014/main" id="{3319952E-7BC1-49B4-9F80-1F7A30B0E62F}"/>
              </a:ext>
            </a:extLst>
          </p:cNvPr>
          <p:cNvSpPr>
            <a:spLocks noChangeAspect="1" noEditPoints="1"/>
          </p:cNvSpPr>
          <p:nvPr/>
        </p:nvSpPr>
        <p:spPr bwMode="auto">
          <a:xfrm>
            <a:off x="2954734" y="2825982"/>
            <a:ext cx="345854" cy="468386"/>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5">
            <a:extLst>
              <a:ext uri="{FF2B5EF4-FFF2-40B4-BE49-F238E27FC236}">
                <a16:creationId xmlns:a16="http://schemas.microsoft.com/office/drawing/2014/main" id="{BC946971-46BC-4DC0-AC51-FD7F1207C965}"/>
              </a:ext>
            </a:extLst>
          </p:cNvPr>
          <p:cNvSpPr>
            <a:spLocks noChangeAspect="1" noEditPoints="1"/>
          </p:cNvSpPr>
          <p:nvPr/>
        </p:nvSpPr>
        <p:spPr bwMode="auto">
          <a:xfrm>
            <a:off x="2870347" y="3633071"/>
            <a:ext cx="514628" cy="328744"/>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9">
            <a:extLst>
              <a:ext uri="{FF2B5EF4-FFF2-40B4-BE49-F238E27FC236}">
                <a16:creationId xmlns:a16="http://schemas.microsoft.com/office/drawing/2014/main" id="{692684A5-E01C-4F87-B962-5FCFFBB56439}"/>
              </a:ext>
            </a:extLst>
          </p:cNvPr>
          <p:cNvSpPr>
            <a:spLocks noChangeAspect="1" noEditPoints="1"/>
          </p:cNvSpPr>
          <p:nvPr/>
        </p:nvSpPr>
        <p:spPr bwMode="auto">
          <a:xfrm>
            <a:off x="2918890" y="5699088"/>
            <a:ext cx="417542" cy="33181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Freeform 14">
            <a:extLst>
              <a:ext uri="{FF2B5EF4-FFF2-40B4-BE49-F238E27FC236}">
                <a16:creationId xmlns:a16="http://schemas.microsoft.com/office/drawing/2014/main" id="{1903F726-EDAC-4434-B541-2B9132001085}"/>
              </a:ext>
            </a:extLst>
          </p:cNvPr>
          <p:cNvSpPr>
            <a:spLocks noChangeAspect="1" noEditPoints="1"/>
          </p:cNvSpPr>
          <p:nvPr/>
        </p:nvSpPr>
        <p:spPr bwMode="auto">
          <a:xfrm>
            <a:off x="2976268" y="4259530"/>
            <a:ext cx="302786" cy="3862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46483750"/>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ymbol zastępczy zawartości 2"/>
          <p:cNvSpPr txBox="1">
            <a:spLocks/>
          </p:cNvSpPr>
          <p:nvPr/>
        </p:nvSpPr>
        <p:spPr>
          <a:xfrm>
            <a:off x="2034377" y="2720379"/>
            <a:ext cx="3463390" cy="882998"/>
          </a:xfrm>
          <a:prstGeom prst="homePlate">
            <a:avLst>
              <a:gd name="adj" fmla="val 32274"/>
            </a:avLst>
          </a:prstGeom>
          <a:solidFill>
            <a:schemeClr val="accent3"/>
          </a:solidFill>
        </p:spPr>
        <p:txBody>
          <a:bodyPr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schemeClr val="bg1"/>
              </a:buClr>
              <a:buNone/>
            </a:pPr>
            <a:endParaRPr lang="en-US" sz="1600" dirty="0">
              <a:solidFill>
                <a:schemeClr val="bg1"/>
              </a:solidFill>
            </a:endParaRPr>
          </a:p>
        </p:txBody>
      </p:sp>
      <p:sp>
        <p:nvSpPr>
          <p:cNvPr id="48" name="Symbol zastępczy zawartości 2"/>
          <p:cNvSpPr txBox="1">
            <a:spLocks/>
          </p:cNvSpPr>
          <p:nvPr/>
        </p:nvSpPr>
        <p:spPr>
          <a:xfrm>
            <a:off x="2034377" y="3901240"/>
            <a:ext cx="3463390" cy="882998"/>
          </a:xfrm>
          <a:prstGeom prst="homePlate">
            <a:avLst>
              <a:gd name="adj" fmla="val 32274"/>
            </a:avLst>
          </a:prstGeom>
          <a:solidFill>
            <a:schemeClr val="accent6"/>
          </a:solidFill>
        </p:spPr>
        <p:txBody>
          <a:bodyPr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schemeClr val="bg1"/>
              </a:buClr>
              <a:buNone/>
            </a:pPr>
            <a:endParaRPr lang="en-US" sz="1600" dirty="0">
              <a:solidFill>
                <a:schemeClr val="bg1"/>
              </a:solidFill>
            </a:endParaRPr>
          </a:p>
        </p:txBody>
      </p:sp>
      <p:sp>
        <p:nvSpPr>
          <p:cNvPr id="42" name="Symbol zastępczy zawartości 2"/>
          <p:cNvSpPr txBox="1">
            <a:spLocks/>
          </p:cNvSpPr>
          <p:nvPr/>
        </p:nvSpPr>
        <p:spPr>
          <a:xfrm>
            <a:off x="2034377" y="5157192"/>
            <a:ext cx="3463390" cy="882998"/>
          </a:xfrm>
          <a:prstGeom prst="homePlate">
            <a:avLst>
              <a:gd name="adj" fmla="val 32274"/>
            </a:avLst>
          </a:prstGeom>
          <a:solidFill>
            <a:schemeClr val="accent2"/>
          </a:solidFill>
        </p:spPr>
        <p:txBody>
          <a:bodyPr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schemeClr val="bg1"/>
              </a:buClr>
              <a:buNone/>
            </a:pPr>
            <a:endParaRPr lang="en-US" sz="1600" dirty="0">
              <a:solidFill>
                <a:schemeClr val="bg1"/>
              </a:solidFill>
            </a:endParaRPr>
          </a:p>
        </p:txBody>
      </p:sp>
      <p:sp>
        <p:nvSpPr>
          <p:cNvPr id="2" name="Tytuł 1"/>
          <p:cNvSpPr>
            <a:spLocks noGrp="1"/>
          </p:cNvSpPr>
          <p:nvPr>
            <p:ph type="title"/>
          </p:nvPr>
        </p:nvSpPr>
        <p:spPr/>
        <p:txBody>
          <a:bodyPr/>
          <a:lstStyle/>
          <a:p>
            <a:r>
              <a:rPr lang="en-US" dirty="0"/>
              <a:t>Product Features Comparison Table</a:t>
            </a:r>
          </a:p>
        </p:txBody>
      </p:sp>
      <p:graphicFrame>
        <p:nvGraphicFramePr>
          <p:cNvPr id="12" name="Table 11"/>
          <p:cNvGraphicFramePr>
            <a:graphicFrameLocks noGrp="1"/>
          </p:cNvGraphicFramePr>
          <p:nvPr/>
        </p:nvGraphicFramePr>
        <p:xfrm>
          <a:off x="2078893" y="2006446"/>
          <a:ext cx="7901355" cy="4230122"/>
        </p:xfrm>
        <a:graphic>
          <a:graphicData uri="http://schemas.openxmlformats.org/drawingml/2006/table">
            <a:tbl>
              <a:tblPr firstRow="1" bandRow="1">
                <a:tableStyleId>{5940675A-B579-460E-94D1-54222C63F5DA}</a:tableStyleId>
              </a:tblPr>
              <a:tblGrid>
                <a:gridCol w="3450036">
                  <a:extLst>
                    <a:ext uri="{9D8B030D-6E8A-4147-A177-3AD203B41FA5}">
                      <a16:colId xmlns:a16="http://schemas.microsoft.com/office/drawing/2014/main" val="20000"/>
                    </a:ext>
                  </a:extLst>
                </a:gridCol>
                <a:gridCol w="1483773">
                  <a:extLst>
                    <a:ext uri="{9D8B030D-6E8A-4147-A177-3AD203B41FA5}">
                      <a16:colId xmlns:a16="http://schemas.microsoft.com/office/drawing/2014/main" val="20001"/>
                    </a:ext>
                  </a:extLst>
                </a:gridCol>
                <a:gridCol w="1483773">
                  <a:extLst>
                    <a:ext uri="{9D8B030D-6E8A-4147-A177-3AD203B41FA5}">
                      <a16:colId xmlns:a16="http://schemas.microsoft.com/office/drawing/2014/main" val="20002"/>
                    </a:ext>
                  </a:extLst>
                </a:gridCol>
                <a:gridCol w="1483773">
                  <a:extLst>
                    <a:ext uri="{9D8B030D-6E8A-4147-A177-3AD203B41FA5}">
                      <a16:colId xmlns:a16="http://schemas.microsoft.com/office/drawing/2014/main" val="20003"/>
                    </a:ext>
                  </a:extLst>
                </a:gridCol>
              </a:tblGrid>
              <a:tr h="571022">
                <a:tc>
                  <a:txBody>
                    <a:bodyPr/>
                    <a:lstStyle/>
                    <a:p>
                      <a:pPr algn="l"/>
                      <a:endParaRPr lang="en-US"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b="1" dirty="0"/>
                        <a:t>Feature 1</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b="1" dirty="0"/>
                        <a:t>Feature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b="1" dirty="0"/>
                        <a:t>Feature 3</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139564">
                <a:tc>
                  <a:txBody>
                    <a:bodyPr/>
                    <a:lstStyle/>
                    <a:p>
                      <a:pPr marL="0" lvl="1" indent="0">
                        <a:buClr>
                          <a:prstClr val="white"/>
                        </a:buClr>
                        <a:buNone/>
                      </a:pPr>
                      <a:r>
                        <a:rPr lang="en-US" sz="1800" dirty="0">
                          <a:solidFill>
                            <a:schemeClr val="bg1"/>
                          </a:solidFill>
                        </a:rPr>
                        <a:t>Write your text here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lvl="1" indent="0" algn="ctr">
                        <a:buClr>
                          <a:prstClr val="white"/>
                        </a:buClr>
                        <a:buNone/>
                      </a:pPr>
                      <a:r>
                        <a:rPr lang="en-US" sz="1800" dirty="0">
                          <a:solidFill>
                            <a:schemeClr val="tx1"/>
                          </a:solidFill>
                        </a:rPr>
                        <a:t>Write your text here</a:t>
                      </a: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lvl="1" indent="0" algn="ctr">
                        <a:buClr>
                          <a:prstClr val="white"/>
                        </a:buClr>
                        <a:buNone/>
                      </a:pPr>
                      <a:r>
                        <a:rPr lang="en-US" sz="1800" dirty="0">
                          <a:solidFill>
                            <a:schemeClr val="tx1"/>
                          </a:solidFill>
                        </a:rPr>
                        <a:t>Write your text 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en-US" dirty="0"/>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1259768">
                <a:tc>
                  <a:txBody>
                    <a:bodyPr/>
                    <a:lstStyle/>
                    <a:p>
                      <a:pPr marL="0" lvl="1" indent="0">
                        <a:buClr>
                          <a:prstClr val="white"/>
                        </a:buClr>
                        <a:buNone/>
                      </a:pPr>
                      <a:r>
                        <a:rPr lang="en-US" sz="1800" dirty="0">
                          <a:solidFill>
                            <a:schemeClr val="tx1"/>
                          </a:solidFill>
                        </a:rPr>
                        <a:t>Write your text here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lvl="1" indent="0" algn="ctr">
                        <a:buClr>
                          <a:prstClr val="white"/>
                        </a:buClr>
                        <a:buNone/>
                      </a:pPr>
                      <a:r>
                        <a:rPr lang="en-US" sz="1800" dirty="0">
                          <a:solidFill>
                            <a:schemeClr val="tx1"/>
                          </a:solidFill>
                        </a:rPr>
                        <a:t>Write your text here</a:t>
                      </a: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lvl="1" indent="0" algn="ctr">
                        <a:buClr>
                          <a:prstClr val="white"/>
                        </a:buClr>
                        <a:buNone/>
                      </a:pPr>
                      <a:r>
                        <a:rPr lang="en-US" sz="1800" dirty="0">
                          <a:solidFill>
                            <a:schemeClr val="tx1"/>
                          </a:solidFill>
                        </a:rPr>
                        <a:t>Write your text 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en-US" dirty="0"/>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2"/>
                  </a:ext>
                </a:extLst>
              </a:tr>
              <a:tr h="125976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rPr>
                        <a:t>Write your text here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lvl="1" indent="0" algn="ctr">
                        <a:buClr>
                          <a:prstClr val="white"/>
                        </a:buClr>
                        <a:buNone/>
                      </a:pPr>
                      <a:r>
                        <a:rPr lang="en-US" sz="1800" dirty="0">
                          <a:solidFill>
                            <a:schemeClr val="tx1"/>
                          </a:solidFill>
                        </a:rPr>
                        <a:t>Write your text here</a:t>
                      </a: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lvl="1" indent="0" algn="ctr">
                        <a:buClr>
                          <a:prstClr val="white"/>
                        </a:buClr>
                        <a:buNone/>
                      </a:pPr>
                      <a:r>
                        <a:rPr lang="en-US" sz="1800" dirty="0">
                          <a:solidFill>
                            <a:schemeClr val="tx1"/>
                          </a:solidFill>
                        </a:rPr>
                        <a:t>Write your text 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algn="ctr"/>
                      <a:endParaRPr lang="en-US" dirty="0"/>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bl>
          </a:graphicData>
        </a:graphic>
      </p:graphicFrame>
      <p:grpSp>
        <p:nvGrpSpPr>
          <p:cNvPr id="18" name="Grupa 17"/>
          <p:cNvGrpSpPr/>
          <p:nvPr/>
        </p:nvGrpSpPr>
        <p:grpSpPr>
          <a:xfrm>
            <a:off x="5525380" y="1139217"/>
            <a:ext cx="4453625" cy="864442"/>
            <a:chOff x="4001379" y="1139216"/>
            <a:chExt cx="4453625" cy="864442"/>
          </a:xfrm>
        </p:grpSpPr>
        <p:grpSp>
          <p:nvGrpSpPr>
            <p:cNvPr id="30" name="Group 29"/>
            <p:cNvGrpSpPr/>
            <p:nvPr/>
          </p:nvGrpSpPr>
          <p:grpSpPr>
            <a:xfrm>
              <a:off x="6983186" y="1139216"/>
              <a:ext cx="1471818" cy="855820"/>
              <a:chOff x="7071963" y="1074867"/>
              <a:chExt cx="1471818" cy="855820"/>
            </a:xfrm>
          </p:grpSpPr>
          <p:sp>
            <p:nvSpPr>
              <p:cNvPr id="35" name="Freeform 6"/>
              <p:cNvSpPr>
                <a:spLocks/>
              </p:cNvSpPr>
              <p:nvPr/>
            </p:nvSpPr>
            <p:spPr bwMode="auto">
              <a:xfrm>
                <a:off x="7414735" y="1074867"/>
                <a:ext cx="817916" cy="855820"/>
              </a:xfrm>
              <a:custGeom>
                <a:avLst/>
                <a:gdLst>
                  <a:gd name="T0" fmla="*/ 655 w 694"/>
                  <a:gd name="T1" fmla="*/ 276 h 726"/>
                  <a:gd name="T2" fmla="*/ 418 w 694"/>
                  <a:gd name="T3" fmla="*/ 39 h 726"/>
                  <a:gd name="T4" fmla="*/ 276 w 694"/>
                  <a:gd name="T5" fmla="*/ 39 h 726"/>
                  <a:gd name="T6" fmla="*/ 39 w 694"/>
                  <a:gd name="T7" fmla="*/ 276 h 726"/>
                  <a:gd name="T8" fmla="*/ 39 w 694"/>
                  <a:gd name="T9" fmla="*/ 418 h 726"/>
                  <a:gd name="T10" fmla="*/ 104 w 694"/>
                  <a:gd name="T11" fmla="*/ 483 h 726"/>
                  <a:gd name="T12" fmla="*/ 276 w 694"/>
                  <a:gd name="T13" fmla="*/ 655 h 726"/>
                  <a:gd name="T14" fmla="*/ 347 w 694"/>
                  <a:gd name="T15" fmla="*/ 726 h 726"/>
                  <a:gd name="T16" fmla="*/ 418 w 694"/>
                  <a:gd name="T17" fmla="*/ 655 h 726"/>
                  <a:gd name="T18" fmla="*/ 418 w 694"/>
                  <a:gd name="T19" fmla="*/ 655 h 726"/>
                  <a:gd name="T20" fmla="*/ 655 w 694"/>
                  <a:gd name="T21" fmla="*/ 418 h 726"/>
                  <a:gd name="T22" fmla="*/ 655 w 694"/>
                  <a:gd name="T23" fmla="*/ 27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4" h="726">
                    <a:moveTo>
                      <a:pt x="655" y="276"/>
                    </a:moveTo>
                    <a:cubicBezTo>
                      <a:pt x="418" y="39"/>
                      <a:pt x="418" y="39"/>
                      <a:pt x="418" y="39"/>
                    </a:cubicBezTo>
                    <a:cubicBezTo>
                      <a:pt x="379" y="0"/>
                      <a:pt x="315" y="0"/>
                      <a:pt x="276" y="39"/>
                    </a:cubicBezTo>
                    <a:cubicBezTo>
                      <a:pt x="39" y="276"/>
                      <a:pt x="39" y="276"/>
                      <a:pt x="39" y="276"/>
                    </a:cubicBezTo>
                    <a:cubicBezTo>
                      <a:pt x="0" y="315"/>
                      <a:pt x="0" y="379"/>
                      <a:pt x="39" y="418"/>
                    </a:cubicBezTo>
                    <a:cubicBezTo>
                      <a:pt x="104" y="483"/>
                      <a:pt x="104" y="483"/>
                      <a:pt x="104" y="483"/>
                    </a:cubicBezTo>
                    <a:cubicBezTo>
                      <a:pt x="276" y="655"/>
                      <a:pt x="276" y="655"/>
                      <a:pt x="276" y="655"/>
                    </a:cubicBezTo>
                    <a:cubicBezTo>
                      <a:pt x="347" y="726"/>
                      <a:pt x="347" y="726"/>
                      <a:pt x="347" y="726"/>
                    </a:cubicBezTo>
                    <a:cubicBezTo>
                      <a:pt x="418" y="655"/>
                      <a:pt x="418" y="655"/>
                      <a:pt x="418" y="655"/>
                    </a:cubicBezTo>
                    <a:cubicBezTo>
                      <a:pt x="418" y="655"/>
                      <a:pt x="418" y="655"/>
                      <a:pt x="418" y="655"/>
                    </a:cubicBezTo>
                    <a:cubicBezTo>
                      <a:pt x="655" y="418"/>
                      <a:pt x="655" y="418"/>
                      <a:pt x="655" y="418"/>
                    </a:cubicBezTo>
                    <a:cubicBezTo>
                      <a:pt x="694" y="379"/>
                      <a:pt x="694" y="315"/>
                      <a:pt x="655" y="27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p>
            </p:txBody>
          </p:sp>
          <p:cxnSp>
            <p:nvCxnSpPr>
              <p:cNvPr id="28" name="Łącznik prostoliniowy 27"/>
              <p:cNvCxnSpPr/>
              <p:nvPr/>
            </p:nvCxnSpPr>
            <p:spPr>
              <a:xfrm>
                <a:off x="7071963" y="1930687"/>
                <a:ext cx="1471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4001379" y="1146224"/>
              <a:ext cx="1479578" cy="857434"/>
              <a:chOff x="4001379" y="1081875"/>
              <a:chExt cx="1479578" cy="857434"/>
            </a:xfrm>
          </p:grpSpPr>
          <p:sp>
            <p:nvSpPr>
              <p:cNvPr id="79" name="Freeform 6"/>
              <p:cNvSpPr>
                <a:spLocks/>
              </p:cNvSpPr>
              <p:nvPr/>
            </p:nvSpPr>
            <p:spPr bwMode="auto">
              <a:xfrm>
                <a:off x="4320149" y="1081875"/>
                <a:ext cx="819460" cy="857434"/>
              </a:xfrm>
              <a:custGeom>
                <a:avLst/>
                <a:gdLst>
                  <a:gd name="T0" fmla="*/ 655 w 694"/>
                  <a:gd name="T1" fmla="*/ 276 h 726"/>
                  <a:gd name="T2" fmla="*/ 418 w 694"/>
                  <a:gd name="T3" fmla="*/ 39 h 726"/>
                  <a:gd name="T4" fmla="*/ 276 w 694"/>
                  <a:gd name="T5" fmla="*/ 39 h 726"/>
                  <a:gd name="T6" fmla="*/ 39 w 694"/>
                  <a:gd name="T7" fmla="*/ 276 h 726"/>
                  <a:gd name="T8" fmla="*/ 39 w 694"/>
                  <a:gd name="T9" fmla="*/ 418 h 726"/>
                  <a:gd name="T10" fmla="*/ 104 w 694"/>
                  <a:gd name="T11" fmla="*/ 483 h 726"/>
                  <a:gd name="T12" fmla="*/ 276 w 694"/>
                  <a:gd name="T13" fmla="*/ 655 h 726"/>
                  <a:gd name="T14" fmla="*/ 347 w 694"/>
                  <a:gd name="T15" fmla="*/ 726 h 726"/>
                  <a:gd name="T16" fmla="*/ 418 w 694"/>
                  <a:gd name="T17" fmla="*/ 655 h 726"/>
                  <a:gd name="T18" fmla="*/ 418 w 694"/>
                  <a:gd name="T19" fmla="*/ 655 h 726"/>
                  <a:gd name="T20" fmla="*/ 655 w 694"/>
                  <a:gd name="T21" fmla="*/ 418 h 726"/>
                  <a:gd name="T22" fmla="*/ 655 w 694"/>
                  <a:gd name="T23" fmla="*/ 27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4" h="726">
                    <a:moveTo>
                      <a:pt x="655" y="276"/>
                    </a:moveTo>
                    <a:cubicBezTo>
                      <a:pt x="418" y="39"/>
                      <a:pt x="418" y="39"/>
                      <a:pt x="418" y="39"/>
                    </a:cubicBezTo>
                    <a:cubicBezTo>
                      <a:pt x="379" y="0"/>
                      <a:pt x="315" y="0"/>
                      <a:pt x="276" y="39"/>
                    </a:cubicBezTo>
                    <a:cubicBezTo>
                      <a:pt x="39" y="276"/>
                      <a:pt x="39" y="276"/>
                      <a:pt x="39" y="276"/>
                    </a:cubicBezTo>
                    <a:cubicBezTo>
                      <a:pt x="0" y="315"/>
                      <a:pt x="0" y="379"/>
                      <a:pt x="39" y="418"/>
                    </a:cubicBezTo>
                    <a:cubicBezTo>
                      <a:pt x="104" y="483"/>
                      <a:pt x="104" y="483"/>
                      <a:pt x="104" y="483"/>
                    </a:cubicBezTo>
                    <a:cubicBezTo>
                      <a:pt x="276" y="655"/>
                      <a:pt x="276" y="655"/>
                      <a:pt x="276" y="655"/>
                    </a:cubicBezTo>
                    <a:cubicBezTo>
                      <a:pt x="347" y="726"/>
                      <a:pt x="347" y="726"/>
                      <a:pt x="347" y="726"/>
                    </a:cubicBezTo>
                    <a:cubicBezTo>
                      <a:pt x="418" y="655"/>
                      <a:pt x="418" y="655"/>
                      <a:pt x="418" y="655"/>
                    </a:cubicBezTo>
                    <a:cubicBezTo>
                      <a:pt x="418" y="655"/>
                      <a:pt x="418" y="655"/>
                      <a:pt x="418" y="655"/>
                    </a:cubicBezTo>
                    <a:cubicBezTo>
                      <a:pt x="655" y="418"/>
                      <a:pt x="655" y="418"/>
                      <a:pt x="655" y="418"/>
                    </a:cubicBezTo>
                    <a:cubicBezTo>
                      <a:pt x="694" y="379"/>
                      <a:pt x="694" y="315"/>
                      <a:pt x="655" y="27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400" dirty="0"/>
              </a:p>
            </p:txBody>
          </p:sp>
          <p:cxnSp>
            <p:nvCxnSpPr>
              <p:cNvPr id="44" name="Łącznik prostoliniowy 27"/>
              <p:cNvCxnSpPr/>
              <p:nvPr/>
            </p:nvCxnSpPr>
            <p:spPr>
              <a:xfrm>
                <a:off x="4001379" y="1930687"/>
                <a:ext cx="1479578"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31" name="Group 30"/>
            <p:cNvGrpSpPr/>
            <p:nvPr/>
          </p:nvGrpSpPr>
          <p:grpSpPr>
            <a:xfrm>
              <a:off x="5495338" y="1139216"/>
              <a:ext cx="1472608" cy="855820"/>
              <a:chOff x="5551255" y="1074867"/>
              <a:chExt cx="1472608" cy="855820"/>
            </a:xfrm>
          </p:grpSpPr>
          <p:sp>
            <p:nvSpPr>
              <p:cNvPr id="34" name="Freeform 6"/>
              <p:cNvSpPr>
                <a:spLocks/>
              </p:cNvSpPr>
              <p:nvPr/>
            </p:nvSpPr>
            <p:spPr bwMode="auto">
              <a:xfrm>
                <a:off x="5867828" y="1074867"/>
                <a:ext cx="817916" cy="855820"/>
              </a:xfrm>
              <a:custGeom>
                <a:avLst/>
                <a:gdLst>
                  <a:gd name="T0" fmla="*/ 655 w 694"/>
                  <a:gd name="T1" fmla="*/ 276 h 726"/>
                  <a:gd name="T2" fmla="*/ 418 w 694"/>
                  <a:gd name="T3" fmla="*/ 39 h 726"/>
                  <a:gd name="T4" fmla="*/ 276 w 694"/>
                  <a:gd name="T5" fmla="*/ 39 h 726"/>
                  <a:gd name="T6" fmla="*/ 39 w 694"/>
                  <a:gd name="T7" fmla="*/ 276 h 726"/>
                  <a:gd name="T8" fmla="*/ 39 w 694"/>
                  <a:gd name="T9" fmla="*/ 418 h 726"/>
                  <a:gd name="T10" fmla="*/ 104 w 694"/>
                  <a:gd name="T11" fmla="*/ 483 h 726"/>
                  <a:gd name="T12" fmla="*/ 276 w 694"/>
                  <a:gd name="T13" fmla="*/ 655 h 726"/>
                  <a:gd name="T14" fmla="*/ 347 w 694"/>
                  <a:gd name="T15" fmla="*/ 726 h 726"/>
                  <a:gd name="T16" fmla="*/ 418 w 694"/>
                  <a:gd name="T17" fmla="*/ 655 h 726"/>
                  <a:gd name="T18" fmla="*/ 418 w 694"/>
                  <a:gd name="T19" fmla="*/ 655 h 726"/>
                  <a:gd name="T20" fmla="*/ 655 w 694"/>
                  <a:gd name="T21" fmla="*/ 418 h 726"/>
                  <a:gd name="T22" fmla="*/ 655 w 694"/>
                  <a:gd name="T23" fmla="*/ 27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4" h="726">
                    <a:moveTo>
                      <a:pt x="655" y="276"/>
                    </a:moveTo>
                    <a:cubicBezTo>
                      <a:pt x="418" y="39"/>
                      <a:pt x="418" y="39"/>
                      <a:pt x="418" y="39"/>
                    </a:cubicBezTo>
                    <a:cubicBezTo>
                      <a:pt x="379" y="0"/>
                      <a:pt x="315" y="0"/>
                      <a:pt x="276" y="39"/>
                    </a:cubicBezTo>
                    <a:cubicBezTo>
                      <a:pt x="39" y="276"/>
                      <a:pt x="39" y="276"/>
                      <a:pt x="39" y="276"/>
                    </a:cubicBezTo>
                    <a:cubicBezTo>
                      <a:pt x="0" y="315"/>
                      <a:pt x="0" y="379"/>
                      <a:pt x="39" y="418"/>
                    </a:cubicBezTo>
                    <a:cubicBezTo>
                      <a:pt x="104" y="483"/>
                      <a:pt x="104" y="483"/>
                      <a:pt x="104" y="483"/>
                    </a:cubicBezTo>
                    <a:cubicBezTo>
                      <a:pt x="276" y="655"/>
                      <a:pt x="276" y="655"/>
                      <a:pt x="276" y="655"/>
                    </a:cubicBezTo>
                    <a:cubicBezTo>
                      <a:pt x="347" y="726"/>
                      <a:pt x="347" y="726"/>
                      <a:pt x="347" y="726"/>
                    </a:cubicBezTo>
                    <a:cubicBezTo>
                      <a:pt x="418" y="655"/>
                      <a:pt x="418" y="655"/>
                      <a:pt x="418" y="655"/>
                    </a:cubicBezTo>
                    <a:cubicBezTo>
                      <a:pt x="418" y="655"/>
                      <a:pt x="418" y="655"/>
                      <a:pt x="418" y="655"/>
                    </a:cubicBezTo>
                    <a:cubicBezTo>
                      <a:pt x="655" y="418"/>
                      <a:pt x="655" y="418"/>
                      <a:pt x="655" y="418"/>
                    </a:cubicBezTo>
                    <a:cubicBezTo>
                      <a:pt x="694" y="379"/>
                      <a:pt x="694" y="315"/>
                      <a:pt x="655" y="27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cxnSp>
            <p:nvCxnSpPr>
              <p:cNvPr id="43" name="Łącznik prostoliniowy 27"/>
              <p:cNvCxnSpPr/>
              <p:nvPr/>
            </p:nvCxnSpPr>
            <p:spPr>
              <a:xfrm>
                <a:off x="5551255" y="1930687"/>
                <a:ext cx="1472608"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46" name="Grupa 11"/>
          <p:cNvGrpSpPr/>
          <p:nvPr/>
        </p:nvGrpSpPr>
        <p:grpSpPr>
          <a:xfrm rot="8100000">
            <a:off x="3024750" y="1121801"/>
            <a:ext cx="1101174" cy="1101176"/>
            <a:chOff x="1979131" y="4221088"/>
            <a:chExt cx="1512168" cy="1512168"/>
          </a:xfrm>
        </p:grpSpPr>
        <p:sp>
          <p:nvSpPr>
            <p:cNvPr id="50" name="Łza 12"/>
            <p:cNvSpPr/>
            <p:nvPr/>
          </p:nvSpPr>
          <p:spPr>
            <a:xfrm>
              <a:off x="1979131" y="4221088"/>
              <a:ext cx="1512168" cy="151216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Elipsa 13"/>
            <p:cNvSpPr/>
            <p:nvPr/>
          </p:nvSpPr>
          <p:spPr>
            <a:xfrm>
              <a:off x="2126595" y="4368552"/>
              <a:ext cx="1217240" cy="12172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 name="Freeform 6"/>
          <p:cNvSpPr>
            <a:spLocks noEditPoints="1"/>
          </p:cNvSpPr>
          <p:nvPr/>
        </p:nvSpPr>
        <p:spPr bwMode="auto">
          <a:xfrm>
            <a:off x="8987614" y="2954293"/>
            <a:ext cx="510925" cy="509346"/>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noEditPoints="1"/>
          </p:cNvSpPr>
          <p:nvPr/>
        </p:nvSpPr>
        <p:spPr bwMode="auto">
          <a:xfrm>
            <a:off x="8988402" y="4215161"/>
            <a:ext cx="509346" cy="509346"/>
          </a:xfrm>
          <a:custGeom>
            <a:avLst/>
            <a:gdLst>
              <a:gd name="T0" fmla="*/ 201 w 273"/>
              <a:gd name="T1" fmla="*/ 179 h 273"/>
              <a:gd name="T2" fmla="*/ 201 w 273"/>
              <a:gd name="T3" fmla="*/ 200 h 273"/>
              <a:gd name="T4" fmla="*/ 190 w 273"/>
              <a:gd name="T5" fmla="*/ 205 h 273"/>
              <a:gd name="T6" fmla="*/ 179 w 273"/>
              <a:gd name="T7" fmla="*/ 200 h 273"/>
              <a:gd name="T8" fmla="*/ 137 w 273"/>
              <a:gd name="T9" fmla="*/ 158 h 273"/>
              <a:gd name="T10" fmla="*/ 94 w 273"/>
              <a:gd name="T11" fmla="*/ 200 h 273"/>
              <a:gd name="T12" fmla="*/ 84 w 273"/>
              <a:gd name="T13" fmla="*/ 205 h 273"/>
              <a:gd name="T14" fmla="*/ 73 w 273"/>
              <a:gd name="T15" fmla="*/ 200 h 273"/>
              <a:gd name="T16" fmla="*/ 73 w 273"/>
              <a:gd name="T17" fmla="*/ 179 h 273"/>
              <a:gd name="T18" fmla="*/ 116 w 273"/>
              <a:gd name="T19" fmla="*/ 136 h 273"/>
              <a:gd name="T20" fmla="*/ 73 w 273"/>
              <a:gd name="T21" fmla="*/ 94 h 273"/>
              <a:gd name="T22" fmla="*/ 73 w 273"/>
              <a:gd name="T23" fmla="*/ 73 h 273"/>
              <a:gd name="T24" fmla="*/ 94 w 273"/>
              <a:gd name="T25" fmla="*/ 73 h 273"/>
              <a:gd name="T26" fmla="*/ 137 w 273"/>
              <a:gd name="T27" fmla="*/ 115 h 273"/>
              <a:gd name="T28" fmla="*/ 179 w 273"/>
              <a:gd name="T29" fmla="*/ 73 h 273"/>
              <a:gd name="T30" fmla="*/ 201 w 273"/>
              <a:gd name="T31" fmla="*/ 73 h 273"/>
              <a:gd name="T32" fmla="*/ 201 w 273"/>
              <a:gd name="T33" fmla="*/ 94 h 273"/>
              <a:gd name="T34" fmla="*/ 158 w 273"/>
              <a:gd name="T35" fmla="*/ 136 h 273"/>
              <a:gd name="T36" fmla="*/ 201 w 273"/>
              <a:gd name="T37" fmla="*/ 179 h 273"/>
              <a:gd name="T38" fmla="*/ 137 w 273"/>
              <a:gd name="T39" fmla="*/ 273 h 273"/>
              <a:gd name="T40" fmla="*/ 273 w 273"/>
              <a:gd name="T41" fmla="*/ 136 h 273"/>
              <a:gd name="T42" fmla="*/ 137 w 273"/>
              <a:gd name="T43" fmla="*/ 0 h 273"/>
              <a:gd name="T44" fmla="*/ 0 w 273"/>
              <a:gd name="T45" fmla="*/ 136 h 273"/>
              <a:gd name="T46" fmla="*/ 137 w 273"/>
              <a:gd name="T47" fmla="*/ 273 h 273"/>
              <a:gd name="T48" fmla="*/ 137 w 273"/>
              <a:gd name="T49" fmla="*/ 16 h 273"/>
              <a:gd name="T50" fmla="*/ 257 w 273"/>
              <a:gd name="T51" fmla="*/ 136 h 273"/>
              <a:gd name="T52" fmla="*/ 137 w 273"/>
              <a:gd name="T53" fmla="*/ 257 h 273"/>
              <a:gd name="T54" fmla="*/ 16 w 273"/>
              <a:gd name="T55" fmla="*/ 136 h 273"/>
              <a:gd name="T56" fmla="*/ 137 w 273"/>
              <a:gd name="T5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3" h="273">
                <a:moveTo>
                  <a:pt x="201" y="179"/>
                </a:moveTo>
                <a:cubicBezTo>
                  <a:pt x="206" y="185"/>
                  <a:pt x="206" y="194"/>
                  <a:pt x="201" y="200"/>
                </a:cubicBezTo>
                <a:cubicBezTo>
                  <a:pt x="198" y="203"/>
                  <a:pt x="194" y="205"/>
                  <a:pt x="190" y="205"/>
                </a:cubicBezTo>
                <a:cubicBezTo>
                  <a:pt x="186" y="205"/>
                  <a:pt x="182" y="203"/>
                  <a:pt x="179" y="200"/>
                </a:cubicBezTo>
                <a:cubicBezTo>
                  <a:pt x="137" y="158"/>
                  <a:pt x="137" y="158"/>
                  <a:pt x="137" y="158"/>
                </a:cubicBezTo>
                <a:cubicBezTo>
                  <a:pt x="94" y="200"/>
                  <a:pt x="94" y="200"/>
                  <a:pt x="94" y="200"/>
                </a:cubicBezTo>
                <a:cubicBezTo>
                  <a:pt x="91" y="203"/>
                  <a:pt x="87" y="205"/>
                  <a:pt x="84" y="205"/>
                </a:cubicBezTo>
                <a:cubicBezTo>
                  <a:pt x="80" y="205"/>
                  <a:pt x="76" y="203"/>
                  <a:pt x="73" y="200"/>
                </a:cubicBezTo>
                <a:cubicBezTo>
                  <a:pt x="67" y="194"/>
                  <a:pt x="67" y="185"/>
                  <a:pt x="73" y="179"/>
                </a:cubicBezTo>
                <a:cubicBezTo>
                  <a:pt x="116" y="136"/>
                  <a:pt x="116" y="136"/>
                  <a:pt x="116" y="136"/>
                </a:cubicBezTo>
                <a:cubicBezTo>
                  <a:pt x="73" y="94"/>
                  <a:pt x="73" y="94"/>
                  <a:pt x="73" y="94"/>
                </a:cubicBezTo>
                <a:cubicBezTo>
                  <a:pt x="67" y="88"/>
                  <a:pt x="67" y="78"/>
                  <a:pt x="73" y="73"/>
                </a:cubicBezTo>
                <a:cubicBezTo>
                  <a:pt x="79" y="67"/>
                  <a:pt x="88" y="67"/>
                  <a:pt x="94" y="73"/>
                </a:cubicBezTo>
                <a:cubicBezTo>
                  <a:pt x="137" y="115"/>
                  <a:pt x="137" y="115"/>
                  <a:pt x="137" y="115"/>
                </a:cubicBezTo>
                <a:cubicBezTo>
                  <a:pt x="179" y="73"/>
                  <a:pt x="179" y="73"/>
                  <a:pt x="179" y="73"/>
                </a:cubicBezTo>
                <a:cubicBezTo>
                  <a:pt x="185" y="67"/>
                  <a:pt x="195" y="67"/>
                  <a:pt x="201" y="73"/>
                </a:cubicBezTo>
                <a:cubicBezTo>
                  <a:pt x="206" y="78"/>
                  <a:pt x="206" y="88"/>
                  <a:pt x="201" y="94"/>
                </a:cubicBezTo>
                <a:cubicBezTo>
                  <a:pt x="158" y="136"/>
                  <a:pt x="158" y="136"/>
                  <a:pt x="158" y="136"/>
                </a:cubicBezTo>
                <a:lnTo>
                  <a:pt x="201" y="179"/>
                </a:lnTo>
                <a:close/>
                <a:moveTo>
                  <a:pt x="137" y="273"/>
                </a:moveTo>
                <a:cubicBezTo>
                  <a:pt x="212" y="273"/>
                  <a:pt x="273" y="212"/>
                  <a:pt x="273" y="136"/>
                </a:cubicBezTo>
                <a:cubicBezTo>
                  <a:pt x="273" y="61"/>
                  <a:pt x="212" y="0"/>
                  <a:pt x="137" y="0"/>
                </a:cubicBezTo>
                <a:cubicBezTo>
                  <a:pt x="62" y="0"/>
                  <a:pt x="0" y="61"/>
                  <a:pt x="0" y="136"/>
                </a:cubicBezTo>
                <a:cubicBezTo>
                  <a:pt x="0" y="212"/>
                  <a:pt x="62" y="273"/>
                  <a:pt x="137" y="273"/>
                </a:cubicBezTo>
                <a:close/>
                <a:moveTo>
                  <a:pt x="137" y="16"/>
                </a:moveTo>
                <a:cubicBezTo>
                  <a:pt x="203" y="16"/>
                  <a:pt x="257" y="70"/>
                  <a:pt x="257" y="136"/>
                </a:cubicBezTo>
                <a:cubicBezTo>
                  <a:pt x="257" y="203"/>
                  <a:pt x="203" y="257"/>
                  <a:pt x="137" y="257"/>
                </a:cubicBezTo>
                <a:cubicBezTo>
                  <a:pt x="70" y="257"/>
                  <a:pt x="16" y="203"/>
                  <a:pt x="16" y="136"/>
                </a:cubicBezTo>
                <a:cubicBezTo>
                  <a:pt x="16" y="70"/>
                  <a:pt x="70"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6"/>
          <p:cNvSpPr>
            <a:spLocks noEditPoints="1"/>
          </p:cNvSpPr>
          <p:nvPr/>
        </p:nvSpPr>
        <p:spPr bwMode="auto">
          <a:xfrm>
            <a:off x="8987614" y="5476028"/>
            <a:ext cx="510925" cy="509346"/>
          </a:xfrm>
          <a:custGeom>
            <a:avLst/>
            <a:gdLst>
              <a:gd name="T0" fmla="*/ 102 w 274"/>
              <a:gd name="T1" fmla="*/ 219 h 273"/>
              <a:gd name="T2" fmla="*/ 60 w 274"/>
              <a:gd name="T3" fmla="*/ 149 h 273"/>
              <a:gd name="T4" fmla="*/ 65 w 274"/>
              <a:gd name="T5" fmla="*/ 128 h 273"/>
              <a:gd name="T6" fmla="*/ 86 w 274"/>
              <a:gd name="T7" fmla="*/ 133 h 273"/>
              <a:gd name="T8" fmla="*/ 106 w 274"/>
              <a:gd name="T9" fmla="*/ 165 h 273"/>
              <a:gd name="T10" fmla="*/ 179 w 274"/>
              <a:gd name="T11" fmla="*/ 71 h 273"/>
              <a:gd name="T12" fmla="*/ 200 w 274"/>
              <a:gd name="T13" fmla="*/ 69 h 273"/>
              <a:gd name="T14" fmla="*/ 203 w 274"/>
              <a:gd name="T15" fmla="*/ 90 h 273"/>
              <a:gd name="T16" fmla="*/ 102 w 274"/>
              <a:gd name="T17" fmla="*/ 219 h 273"/>
              <a:gd name="T18" fmla="*/ 137 w 274"/>
              <a:gd name="T19" fmla="*/ 273 h 273"/>
              <a:gd name="T20" fmla="*/ 0 w 274"/>
              <a:gd name="T21" fmla="*/ 137 h 273"/>
              <a:gd name="T22" fmla="*/ 137 w 274"/>
              <a:gd name="T23" fmla="*/ 0 h 273"/>
              <a:gd name="T24" fmla="*/ 274 w 274"/>
              <a:gd name="T25" fmla="*/ 137 h 273"/>
              <a:gd name="T26" fmla="*/ 137 w 274"/>
              <a:gd name="T27" fmla="*/ 273 h 273"/>
              <a:gd name="T28" fmla="*/ 137 w 274"/>
              <a:gd name="T29" fmla="*/ 16 h 273"/>
              <a:gd name="T30" fmla="*/ 16 w 274"/>
              <a:gd name="T31" fmla="*/ 137 h 273"/>
              <a:gd name="T32" fmla="*/ 137 w 274"/>
              <a:gd name="T33" fmla="*/ 257 h 273"/>
              <a:gd name="T34" fmla="*/ 258 w 274"/>
              <a:gd name="T35" fmla="*/ 137 h 273"/>
              <a:gd name="T36" fmla="*/ 137 w 274"/>
              <a:gd name="T37" fmla="*/ 1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 h="273">
                <a:moveTo>
                  <a:pt x="102" y="219"/>
                </a:moveTo>
                <a:cubicBezTo>
                  <a:pt x="60" y="149"/>
                  <a:pt x="60" y="149"/>
                  <a:pt x="60" y="149"/>
                </a:cubicBezTo>
                <a:cubicBezTo>
                  <a:pt x="56" y="142"/>
                  <a:pt x="58" y="132"/>
                  <a:pt x="65" y="128"/>
                </a:cubicBezTo>
                <a:cubicBezTo>
                  <a:pt x="73" y="123"/>
                  <a:pt x="82" y="126"/>
                  <a:pt x="86" y="133"/>
                </a:cubicBezTo>
                <a:cubicBezTo>
                  <a:pt x="106" y="165"/>
                  <a:pt x="106" y="165"/>
                  <a:pt x="106" y="165"/>
                </a:cubicBezTo>
                <a:cubicBezTo>
                  <a:pt x="179" y="71"/>
                  <a:pt x="179" y="71"/>
                  <a:pt x="179" y="71"/>
                </a:cubicBezTo>
                <a:cubicBezTo>
                  <a:pt x="184" y="65"/>
                  <a:pt x="194" y="63"/>
                  <a:pt x="200" y="69"/>
                </a:cubicBezTo>
                <a:cubicBezTo>
                  <a:pt x="207" y="74"/>
                  <a:pt x="208" y="84"/>
                  <a:pt x="203" y="90"/>
                </a:cubicBezTo>
                <a:cubicBezTo>
                  <a:pt x="102" y="219"/>
                  <a:pt x="102" y="219"/>
                  <a:pt x="102" y="219"/>
                </a:cubicBezTo>
                <a:close/>
                <a:moveTo>
                  <a:pt x="137" y="273"/>
                </a:moveTo>
                <a:cubicBezTo>
                  <a:pt x="62" y="273"/>
                  <a:pt x="0" y="212"/>
                  <a:pt x="0" y="137"/>
                </a:cubicBezTo>
                <a:cubicBezTo>
                  <a:pt x="0" y="61"/>
                  <a:pt x="62" y="0"/>
                  <a:pt x="137" y="0"/>
                </a:cubicBezTo>
                <a:cubicBezTo>
                  <a:pt x="212" y="0"/>
                  <a:pt x="274" y="61"/>
                  <a:pt x="274" y="137"/>
                </a:cubicBezTo>
                <a:cubicBezTo>
                  <a:pt x="274" y="212"/>
                  <a:pt x="212" y="273"/>
                  <a:pt x="137" y="273"/>
                </a:cubicBezTo>
                <a:close/>
                <a:moveTo>
                  <a:pt x="137" y="16"/>
                </a:moveTo>
                <a:cubicBezTo>
                  <a:pt x="70" y="16"/>
                  <a:pt x="16" y="70"/>
                  <a:pt x="16" y="137"/>
                </a:cubicBezTo>
                <a:cubicBezTo>
                  <a:pt x="16" y="203"/>
                  <a:pt x="70" y="257"/>
                  <a:pt x="137" y="257"/>
                </a:cubicBezTo>
                <a:cubicBezTo>
                  <a:pt x="203" y="257"/>
                  <a:pt x="258" y="203"/>
                  <a:pt x="258" y="137"/>
                </a:cubicBezTo>
                <a:cubicBezTo>
                  <a:pt x="258" y="70"/>
                  <a:pt x="203" y="16"/>
                  <a:pt x="137" y="1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6"/>
          <p:cNvSpPr>
            <a:spLocks noEditPoints="1"/>
          </p:cNvSpPr>
          <p:nvPr/>
        </p:nvSpPr>
        <p:spPr bwMode="auto">
          <a:xfrm>
            <a:off x="6871196" y="3848020"/>
            <a:ext cx="1769944" cy="1008134"/>
          </a:xfrm>
          <a:custGeom>
            <a:avLst/>
            <a:gdLst>
              <a:gd name="T0" fmla="*/ 785 w 799"/>
              <a:gd name="T1" fmla="*/ 164 h 454"/>
              <a:gd name="T2" fmla="*/ 730 w 799"/>
              <a:gd name="T3" fmla="*/ 102 h 454"/>
              <a:gd name="T4" fmla="*/ 594 w 799"/>
              <a:gd name="T5" fmla="*/ 48 h 454"/>
              <a:gd name="T6" fmla="*/ 488 w 799"/>
              <a:gd name="T7" fmla="*/ 43 h 454"/>
              <a:gd name="T8" fmla="*/ 442 w 799"/>
              <a:gd name="T9" fmla="*/ 17 h 454"/>
              <a:gd name="T10" fmla="*/ 305 w 799"/>
              <a:gd name="T11" fmla="*/ 8 h 454"/>
              <a:gd name="T12" fmla="*/ 75 w 799"/>
              <a:gd name="T13" fmla="*/ 107 h 454"/>
              <a:gd name="T14" fmla="*/ 150 w 799"/>
              <a:gd name="T15" fmla="*/ 397 h 454"/>
              <a:gd name="T16" fmla="*/ 502 w 799"/>
              <a:gd name="T17" fmla="*/ 441 h 454"/>
              <a:gd name="T18" fmla="*/ 673 w 799"/>
              <a:gd name="T19" fmla="*/ 385 h 454"/>
              <a:gd name="T20" fmla="*/ 789 w 799"/>
              <a:gd name="T21" fmla="*/ 253 h 454"/>
              <a:gd name="T22" fmla="*/ 785 w 799"/>
              <a:gd name="T23" fmla="*/ 164 h 454"/>
              <a:gd name="T24" fmla="*/ 766 w 799"/>
              <a:gd name="T25" fmla="*/ 247 h 454"/>
              <a:gd name="T26" fmla="*/ 653 w 799"/>
              <a:gd name="T27" fmla="*/ 367 h 454"/>
              <a:gd name="T28" fmla="*/ 483 w 799"/>
              <a:gd name="T29" fmla="*/ 416 h 454"/>
              <a:gd name="T30" fmla="*/ 142 w 799"/>
              <a:gd name="T31" fmla="*/ 357 h 454"/>
              <a:gd name="T32" fmla="*/ 121 w 799"/>
              <a:gd name="T33" fmla="*/ 105 h 454"/>
              <a:gd name="T34" fmla="*/ 333 w 799"/>
              <a:gd name="T35" fmla="*/ 36 h 454"/>
              <a:gd name="T36" fmla="*/ 433 w 799"/>
              <a:gd name="T37" fmla="*/ 43 h 454"/>
              <a:gd name="T38" fmla="*/ 448 w 799"/>
              <a:gd name="T39" fmla="*/ 47 h 454"/>
              <a:gd name="T40" fmla="*/ 283 w 799"/>
              <a:gd name="T41" fmla="*/ 95 h 454"/>
              <a:gd name="T42" fmla="*/ 289 w 799"/>
              <a:gd name="T43" fmla="*/ 107 h 454"/>
              <a:gd name="T44" fmla="*/ 365 w 799"/>
              <a:gd name="T45" fmla="*/ 79 h 454"/>
              <a:gd name="T46" fmla="*/ 481 w 799"/>
              <a:gd name="T47" fmla="*/ 62 h 454"/>
              <a:gd name="T48" fmla="*/ 489 w 799"/>
              <a:gd name="T49" fmla="*/ 91 h 454"/>
              <a:gd name="T50" fmla="*/ 486 w 799"/>
              <a:gd name="T51" fmla="*/ 96 h 454"/>
              <a:gd name="T52" fmla="*/ 503 w 799"/>
              <a:gd name="T53" fmla="*/ 86 h 454"/>
              <a:gd name="T54" fmla="*/ 502 w 799"/>
              <a:gd name="T55" fmla="*/ 61 h 454"/>
              <a:gd name="T56" fmla="*/ 581 w 799"/>
              <a:gd name="T57" fmla="*/ 66 h 454"/>
              <a:gd name="T58" fmla="*/ 713 w 799"/>
              <a:gd name="T59" fmla="*/ 117 h 454"/>
              <a:gd name="T60" fmla="*/ 764 w 799"/>
              <a:gd name="T61" fmla="*/ 173 h 454"/>
              <a:gd name="T62" fmla="*/ 766 w 799"/>
              <a:gd name="T63" fmla="*/ 24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9" h="454">
                <a:moveTo>
                  <a:pt x="785" y="164"/>
                </a:moveTo>
                <a:cubicBezTo>
                  <a:pt x="772" y="138"/>
                  <a:pt x="751" y="118"/>
                  <a:pt x="730" y="102"/>
                </a:cubicBezTo>
                <a:cubicBezTo>
                  <a:pt x="687" y="71"/>
                  <a:pt x="638" y="56"/>
                  <a:pt x="594" y="48"/>
                </a:cubicBezTo>
                <a:cubicBezTo>
                  <a:pt x="556" y="43"/>
                  <a:pt x="521" y="42"/>
                  <a:pt x="488" y="43"/>
                </a:cubicBezTo>
                <a:cubicBezTo>
                  <a:pt x="477" y="33"/>
                  <a:pt x="461" y="24"/>
                  <a:pt x="442" y="17"/>
                </a:cubicBezTo>
                <a:cubicBezTo>
                  <a:pt x="421" y="8"/>
                  <a:pt x="370" y="0"/>
                  <a:pt x="305" y="8"/>
                </a:cubicBezTo>
                <a:cubicBezTo>
                  <a:pt x="241" y="17"/>
                  <a:pt x="148" y="29"/>
                  <a:pt x="75" y="107"/>
                </a:cubicBezTo>
                <a:cubicBezTo>
                  <a:pt x="0" y="189"/>
                  <a:pt x="39" y="345"/>
                  <a:pt x="150" y="397"/>
                </a:cubicBezTo>
                <a:cubicBezTo>
                  <a:pt x="258" y="453"/>
                  <a:pt x="384" y="454"/>
                  <a:pt x="502" y="441"/>
                </a:cubicBezTo>
                <a:cubicBezTo>
                  <a:pt x="562" y="433"/>
                  <a:pt x="621" y="416"/>
                  <a:pt x="673" y="385"/>
                </a:cubicBezTo>
                <a:cubicBezTo>
                  <a:pt x="725" y="355"/>
                  <a:pt x="770" y="310"/>
                  <a:pt x="789" y="253"/>
                </a:cubicBezTo>
                <a:cubicBezTo>
                  <a:pt x="798" y="225"/>
                  <a:pt x="799" y="192"/>
                  <a:pt x="785" y="164"/>
                </a:cubicBezTo>
                <a:close/>
                <a:moveTo>
                  <a:pt x="766" y="247"/>
                </a:moveTo>
                <a:cubicBezTo>
                  <a:pt x="748" y="298"/>
                  <a:pt x="704" y="340"/>
                  <a:pt x="653" y="367"/>
                </a:cubicBezTo>
                <a:cubicBezTo>
                  <a:pt x="602" y="395"/>
                  <a:pt x="543" y="410"/>
                  <a:pt x="483" y="416"/>
                </a:cubicBezTo>
                <a:cubicBezTo>
                  <a:pt x="364" y="426"/>
                  <a:pt x="234" y="420"/>
                  <a:pt x="142" y="357"/>
                </a:cubicBezTo>
                <a:cubicBezTo>
                  <a:pt x="48" y="296"/>
                  <a:pt x="45" y="154"/>
                  <a:pt x="121" y="105"/>
                </a:cubicBezTo>
                <a:cubicBezTo>
                  <a:pt x="193" y="51"/>
                  <a:pt x="277" y="41"/>
                  <a:pt x="333" y="36"/>
                </a:cubicBezTo>
                <a:cubicBezTo>
                  <a:pt x="392" y="31"/>
                  <a:pt x="425" y="41"/>
                  <a:pt x="433" y="43"/>
                </a:cubicBezTo>
                <a:cubicBezTo>
                  <a:pt x="438" y="44"/>
                  <a:pt x="443" y="45"/>
                  <a:pt x="448" y="47"/>
                </a:cubicBezTo>
                <a:cubicBezTo>
                  <a:pt x="350" y="58"/>
                  <a:pt x="290" y="90"/>
                  <a:pt x="283" y="95"/>
                </a:cubicBezTo>
                <a:cubicBezTo>
                  <a:pt x="235" y="127"/>
                  <a:pt x="202" y="152"/>
                  <a:pt x="289" y="107"/>
                </a:cubicBezTo>
                <a:cubicBezTo>
                  <a:pt x="289" y="107"/>
                  <a:pt x="316" y="92"/>
                  <a:pt x="365" y="79"/>
                </a:cubicBezTo>
                <a:cubicBezTo>
                  <a:pt x="396" y="72"/>
                  <a:pt x="435" y="64"/>
                  <a:pt x="481" y="62"/>
                </a:cubicBezTo>
                <a:cubicBezTo>
                  <a:pt x="494" y="70"/>
                  <a:pt x="498" y="85"/>
                  <a:pt x="489" y="91"/>
                </a:cubicBezTo>
                <a:cubicBezTo>
                  <a:pt x="486" y="93"/>
                  <a:pt x="484" y="95"/>
                  <a:pt x="486" y="96"/>
                </a:cubicBezTo>
                <a:cubicBezTo>
                  <a:pt x="487" y="96"/>
                  <a:pt x="495" y="99"/>
                  <a:pt x="503" y="86"/>
                </a:cubicBezTo>
                <a:cubicBezTo>
                  <a:pt x="506" y="77"/>
                  <a:pt x="505" y="69"/>
                  <a:pt x="502" y="61"/>
                </a:cubicBezTo>
                <a:cubicBezTo>
                  <a:pt x="526" y="61"/>
                  <a:pt x="553" y="62"/>
                  <a:pt x="581" y="66"/>
                </a:cubicBezTo>
                <a:cubicBezTo>
                  <a:pt x="625" y="73"/>
                  <a:pt x="672" y="88"/>
                  <a:pt x="713" y="117"/>
                </a:cubicBezTo>
                <a:cubicBezTo>
                  <a:pt x="733" y="132"/>
                  <a:pt x="752" y="150"/>
                  <a:pt x="764" y="173"/>
                </a:cubicBezTo>
                <a:cubicBezTo>
                  <a:pt x="775" y="194"/>
                  <a:pt x="774" y="222"/>
                  <a:pt x="766" y="24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Freeform 22">
            <a:extLst>
              <a:ext uri="{FF2B5EF4-FFF2-40B4-BE49-F238E27FC236}">
                <a16:creationId xmlns:a16="http://schemas.microsoft.com/office/drawing/2014/main" id="{71919FC5-B4A8-4C77-A75E-C6D0B964609D}"/>
              </a:ext>
            </a:extLst>
          </p:cNvPr>
          <p:cNvSpPr>
            <a:spLocks noChangeAspect="1" noEditPoints="1"/>
          </p:cNvSpPr>
          <p:nvPr/>
        </p:nvSpPr>
        <p:spPr bwMode="auto">
          <a:xfrm>
            <a:off x="6050249" y="1348408"/>
            <a:ext cx="439242" cy="345756"/>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6">
            <a:extLst>
              <a:ext uri="{FF2B5EF4-FFF2-40B4-BE49-F238E27FC236}">
                <a16:creationId xmlns:a16="http://schemas.microsoft.com/office/drawing/2014/main" id="{2BFCD6C3-FABF-4F3E-B33C-93E5FDED16B8}"/>
              </a:ext>
            </a:extLst>
          </p:cNvPr>
          <p:cNvSpPr>
            <a:spLocks noChangeAspect="1" noEditPoints="1"/>
          </p:cNvSpPr>
          <p:nvPr/>
        </p:nvSpPr>
        <p:spPr bwMode="auto">
          <a:xfrm>
            <a:off x="9030934" y="1329418"/>
            <a:ext cx="455966" cy="363260"/>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6">
            <a:extLst>
              <a:ext uri="{FF2B5EF4-FFF2-40B4-BE49-F238E27FC236}">
                <a16:creationId xmlns:a16="http://schemas.microsoft.com/office/drawing/2014/main" id="{E452CF93-71CF-4F24-8C89-3E02767EC603}"/>
              </a:ext>
            </a:extLst>
          </p:cNvPr>
          <p:cNvSpPr>
            <a:spLocks noChangeAspect="1"/>
          </p:cNvSpPr>
          <p:nvPr/>
        </p:nvSpPr>
        <p:spPr bwMode="auto">
          <a:xfrm>
            <a:off x="7492348" y="1385690"/>
            <a:ext cx="448456" cy="37850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5">
            <a:extLst>
              <a:ext uri="{FF2B5EF4-FFF2-40B4-BE49-F238E27FC236}">
                <a16:creationId xmlns:a16="http://schemas.microsoft.com/office/drawing/2014/main" id="{4F40BCB3-C7F6-4827-9AA0-3DCF99C50C41}"/>
              </a:ext>
            </a:extLst>
          </p:cNvPr>
          <p:cNvSpPr>
            <a:spLocks noChangeAspect="1" noEditPoints="1"/>
          </p:cNvSpPr>
          <p:nvPr/>
        </p:nvSpPr>
        <p:spPr bwMode="auto">
          <a:xfrm>
            <a:off x="3269726" y="1467067"/>
            <a:ext cx="611222" cy="390448"/>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27389381"/>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ymbol zastępczy zawartości 2"/>
          <p:cNvSpPr txBox="1">
            <a:spLocks/>
          </p:cNvSpPr>
          <p:nvPr/>
        </p:nvSpPr>
        <p:spPr>
          <a:xfrm>
            <a:off x="2120900" y="5626100"/>
            <a:ext cx="3758673" cy="704887"/>
          </a:xfrm>
          <a:prstGeom prst="homePlate">
            <a:avLst>
              <a:gd name="adj" fmla="val 32274"/>
            </a:avLst>
          </a:prstGeom>
          <a:solidFill>
            <a:schemeClr val="accent5"/>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47" name="Symbol zastępczy zawartości 2"/>
          <p:cNvSpPr txBox="1">
            <a:spLocks/>
          </p:cNvSpPr>
          <p:nvPr/>
        </p:nvSpPr>
        <p:spPr>
          <a:xfrm>
            <a:off x="2121304" y="3342164"/>
            <a:ext cx="3758673" cy="704887"/>
          </a:xfrm>
          <a:prstGeom prst="homePlate">
            <a:avLst>
              <a:gd name="adj" fmla="val 32274"/>
            </a:avLst>
          </a:prstGeom>
          <a:solidFill>
            <a:schemeClr val="accent2"/>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56" name="Symbol zastępczy zawartości 2"/>
          <p:cNvSpPr txBox="1">
            <a:spLocks/>
          </p:cNvSpPr>
          <p:nvPr/>
        </p:nvSpPr>
        <p:spPr>
          <a:xfrm>
            <a:off x="2120900" y="1816100"/>
            <a:ext cx="3758673" cy="704887"/>
          </a:xfrm>
          <a:prstGeom prst="homePlate">
            <a:avLst>
              <a:gd name="adj" fmla="val 32274"/>
            </a:avLst>
          </a:prstGeom>
          <a:solidFill>
            <a:schemeClr val="accent1"/>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48" name="Symbol zastępczy zawartości 2"/>
          <p:cNvSpPr txBox="1">
            <a:spLocks/>
          </p:cNvSpPr>
          <p:nvPr/>
        </p:nvSpPr>
        <p:spPr>
          <a:xfrm>
            <a:off x="2120900" y="2578100"/>
            <a:ext cx="3758673" cy="704887"/>
          </a:xfrm>
          <a:prstGeom prst="homePlate">
            <a:avLst>
              <a:gd name="adj" fmla="val 32274"/>
            </a:avLst>
          </a:prstGeom>
          <a:solidFill>
            <a:schemeClr val="accent6"/>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42" name="Symbol zastępczy zawartości 2"/>
          <p:cNvSpPr txBox="1">
            <a:spLocks/>
          </p:cNvSpPr>
          <p:nvPr/>
        </p:nvSpPr>
        <p:spPr>
          <a:xfrm>
            <a:off x="2120900" y="4102100"/>
            <a:ext cx="3758673" cy="704887"/>
          </a:xfrm>
          <a:prstGeom prst="homePlate">
            <a:avLst>
              <a:gd name="adj" fmla="val 32274"/>
            </a:avLst>
          </a:prstGeom>
          <a:solidFill>
            <a:schemeClr val="tx2"/>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49" name="Symbol zastępczy zawartości 2"/>
          <p:cNvSpPr txBox="1">
            <a:spLocks/>
          </p:cNvSpPr>
          <p:nvPr/>
        </p:nvSpPr>
        <p:spPr>
          <a:xfrm>
            <a:off x="2120900" y="4864100"/>
            <a:ext cx="3758673" cy="704887"/>
          </a:xfrm>
          <a:prstGeom prst="homePlate">
            <a:avLst>
              <a:gd name="adj" fmla="val 32274"/>
            </a:avLst>
          </a:prstGeom>
          <a:solidFill>
            <a:schemeClr val="accent4"/>
          </a:solidFill>
        </p:spPr>
        <p:txBody>
          <a:bodyPr lIns="144000" anchor="ctr">
            <a:norm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1" indent="0">
              <a:buClr>
                <a:prstClr val="white"/>
              </a:buClr>
              <a:buNone/>
            </a:pPr>
            <a:r>
              <a:rPr lang="en-US" sz="1800" dirty="0">
                <a:solidFill>
                  <a:schemeClr val="bg1"/>
                </a:solidFill>
              </a:rPr>
              <a:t>Your text here</a:t>
            </a:r>
          </a:p>
        </p:txBody>
      </p:sp>
      <p:sp>
        <p:nvSpPr>
          <p:cNvPr id="2" name="Tytuł 1"/>
          <p:cNvSpPr>
            <a:spLocks noGrp="1"/>
          </p:cNvSpPr>
          <p:nvPr>
            <p:ph type="title"/>
          </p:nvPr>
        </p:nvSpPr>
        <p:spPr/>
        <p:txBody>
          <a:bodyPr>
            <a:normAutofit fontScale="90000"/>
          </a:bodyPr>
          <a:lstStyle/>
          <a:p>
            <a:r>
              <a:rPr lang="en-US" dirty="0"/>
              <a:t>Arrows Column Table Design with Hand-drawn Marker</a:t>
            </a:r>
          </a:p>
        </p:txBody>
      </p:sp>
      <p:graphicFrame>
        <p:nvGraphicFramePr>
          <p:cNvPr id="12" name="Table 11"/>
          <p:cNvGraphicFramePr>
            <a:graphicFrameLocks noGrp="1"/>
          </p:cNvGraphicFramePr>
          <p:nvPr/>
        </p:nvGraphicFramePr>
        <p:xfrm>
          <a:off x="5951986" y="1349112"/>
          <a:ext cx="4176465" cy="4979777"/>
        </p:xfrm>
        <a:graphic>
          <a:graphicData uri="http://schemas.openxmlformats.org/drawingml/2006/table">
            <a:tbl>
              <a:tblPr firstRow="1" bandRow="1">
                <a:tableStyleId>{5940675A-B579-460E-94D1-54222C63F5DA}</a:tableStyleId>
              </a:tblPr>
              <a:tblGrid>
                <a:gridCol w="1392155">
                  <a:extLst>
                    <a:ext uri="{9D8B030D-6E8A-4147-A177-3AD203B41FA5}">
                      <a16:colId xmlns:a16="http://schemas.microsoft.com/office/drawing/2014/main" val="20000"/>
                    </a:ext>
                  </a:extLst>
                </a:gridCol>
                <a:gridCol w="1392155">
                  <a:extLst>
                    <a:ext uri="{9D8B030D-6E8A-4147-A177-3AD203B41FA5}">
                      <a16:colId xmlns:a16="http://schemas.microsoft.com/office/drawing/2014/main" val="20001"/>
                    </a:ext>
                  </a:extLst>
                </a:gridCol>
                <a:gridCol w="1392155">
                  <a:extLst>
                    <a:ext uri="{9D8B030D-6E8A-4147-A177-3AD203B41FA5}">
                      <a16:colId xmlns:a16="http://schemas.microsoft.com/office/drawing/2014/main" val="20002"/>
                    </a:ext>
                  </a:extLst>
                </a:gridCol>
              </a:tblGrid>
              <a:tr h="423725">
                <a:tc>
                  <a:txBody>
                    <a:bodyPr/>
                    <a:lstStyle/>
                    <a:p>
                      <a:pPr algn="ctr"/>
                      <a:endParaRPr lang="en-US" b="1" dirty="0"/>
                    </a:p>
                  </a:txBody>
                  <a:tcPr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en-US" b="1"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endParaRPr lang="en-US" b="1"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759342">
                <a:tc>
                  <a:txBody>
                    <a:bodyPr/>
                    <a:lstStyle/>
                    <a:p>
                      <a:pPr marL="0" algn="ctr" defTabSz="914400" rtl="0" eaLnBrk="1" latinLnBrk="0" hangingPunct="1"/>
                      <a:r>
                        <a:rPr lang="en-US" sz="1800" kern="1200" dirty="0">
                          <a:solidFill>
                            <a:schemeClr val="tx1"/>
                          </a:solidFill>
                          <a:latin typeface="+mn-lt"/>
                          <a:ea typeface="+mn-ea"/>
                          <a:cs typeface="+mn-cs"/>
                        </a:rPr>
                        <a:t>64</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85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759342">
                <a:tc>
                  <a:txBody>
                    <a:bodyPr/>
                    <a:lstStyle/>
                    <a:p>
                      <a:pPr marL="0" algn="ctr" defTabSz="914400" rtl="0" eaLnBrk="1" latinLnBrk="0" hangingPunct="1"/>
                      <a:r>
                        <a:rPr lang="en-US" sz="1800" kern="1200" dirty="0">
                          <a:solidFill>
                            <a:schemeClr val="tx1"/>
                          </a:solidFill>
                          <a:latin typeface="+mn-lt"/>
                          <a:ea typeface="+mn-ea"/>
                          <a:cs typeface="+mn-cs"/>
                        </a:rPr>
                        <a:t>+ 4,0 %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+ 5,7 %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+ 4,0 %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10002"/>
                  </a:ext>
                </a:extLst>
              </a:tr>
              <a:tr h="759342">
                <a:tc>
                  <a:txBody>
                    <a:bodyPr/>
                    <a:lstStyle/>
                    <a:p>
                      <a:pPr marL="0" algn="ctr" defTabSz="914400" rtl="0" eaLnBrk="1" latinLnBrk="0" hangingPunct="1"/>
                      <a:r>
                        <a:rPr lang="en-US" sz="1800" kern="1200" dirty="0">
                          <a:solidFill>
                            <a:schemeClr val="tx1"/>
                          </a:solidFill>
                          <a:latin typeface="+mn-lt"/>
                          <a:ea typeface="+mn-ea"/>
                          <a:cs typeface="+mn-cs"/>
                        </a:rPr>
                        <a:t>+ 5,0 %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+ 3,8 %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+ 4,8%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759342">
                <a:tc>
                  <a:txBody>
                    <a:bodyPr/>
                    <a:lstStyle/>
                    <a:p>
                      <a:pPr marL="0" algn="ctr" defTabSz="914400" rtl="0" eaLnBrk="1" latinLnBrk="0" hangingPunct="1"/>
                      <a:r>
                        <a:rPr lang="en-US" sz="1800" kern="1200" dirty="0">
                          <a:solidFill>
                            <a:schemeClr val="tx1"/>
                          </a:solidFill>
                          <a:latin typeface="+mn-lt"/>
                          <a:ea typeface="+mn-ea"/>
                          <a:cs typeface="+mn-cs"/>
                        </a:rPr>
                        <a:t>+ 6,3 %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+ 5,5 %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+ 9,0 %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10004"/>
                  </a:ext>
                </a:extLst>
              </a:tr>
              <a:tr h="759342">
                <a:tc>
                  <a:txBody>
                    <a:bodyPr/>
                    <a:lstStyle/>
                    <a:p>
                      <a:pPr marL="0" algn="ctr" defTabSz="914400" rtl="0" eaLnBrk="1" latinLnBrk="0" hangingPunct="1"/>
                      <a:r>
                        <a:rPr lang="en-US" sz="1800" kern="1200" dirty="0">
                          <a:solidFill>
                            <a:schemeClr val="tx1"/>
                          </a:solidFill>
                          <a:latin typeface="+mn-lt"/>
                          <a:ea typeface="+mn-ea"/>
                          <a:cs typeface="+mn-cs"/>
                        </a:rPr>
                        <a:t>- 1,5 %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- 0,8%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latinLnBrk="0" hangingPunct="1"/>
                      <a:r>
                        <a:rPr lang="en-US" sz="1800" kern="1200" dirty="0">
                          <a:solidFill>
                            <a:schemeClr val="tx1"/>
                          </a:solidFill>
                          <a:latin typeface="+mn-lt"/>
                          <a:ea typeface="+mn-ea"/>
                          <a:cs typeface="+mn-cs"/>
                        </a:rPr>
                        <a:t>+ 0,6 %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5"/>
                  </a:ext>
                </a:extLst>
              </a:tr>
              <a:tr h="759342">
                <a:tc>
                  <a:txBody>
                    <a:bodyPr/>
                    <a:lstStyle/>
                    <a:p>
                      <a:pPr marL="0" algn="ctr" defTabSz="914400" rtl="0" eaLnBrk="1" latinLnBrk="0" hangingPunct="1"/>
                      <a:r>
                        <a:rPr lang="en-US" sz="1800" kern="1200" dirty="0">
                          <a:solidFill>
                            <a:schemeClr val="tx1"/>
                          </a:solidFill>
                          <a:latin typeface="+mn-lt"/>
                          <a:ea typeface="+mn-ea"/>
                          <a:cs typeface="+mn-cs"/>
                        </a:rPr>
                        <a:t>84</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102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90000"/>
                      </a:schemeClr>
                    </a:solidFill>
                  </a:tcPr>
                </a:tc>
                <a:tc>
                  <a:txBody>
                    <a:bodyPr/>
                    <a:lstStyle/>
                    <a:p>
                      <a:pPr marL="0" algn="ctr" defTabSz="914400" rtl="0" eaLnBrk="1" latinLnBrk="0" hangingPunct="1"/>
                      <a:r>
                        <a:rPr lang="en-US" sz="1800" kern="1200" dirty="0">
                          <a:solidFill>
                            <a:schemeClr val="tx1"/>
                          </a:solidFill>
                          <a:latin typeface="+mn-lt"/>
                          <a:ea typeface="+mn-ea"/>
                          <a:cs typeface="+mn-cs"/>
                        </a:rPr>
                        <a:t>98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10006"/>
                  </a:ext>
                </a:extLst>
              </a:tr>
            </a:tbl>
          </a:graphicData>
        </a:graphic>
      </p:graphicFrame>
      <p:grpSp>
        <p:nvGrpSpPr>
          <p:cNvPr id="6" name="Group 5"/>
          <p:cNvGrpSpPr/>
          <p:nvPr/>
        </p:nvGrpSpPr>
        <p:grpSpPr>
          <a:xfrm>
            <a:off x="5951983" y="1158330"/>
            <a:ext cx="1256192" cy="576064"/>
            <a:chOff x="4427983" y="695713"/>
            <a:chExt cx="1256192" cy="576064"/>
          </a:xfrm>
        </p:grpSpPr>
        <p:grpSp>
          <p:nvGrpSpPr>
            <p:cNvPr id="38" name="Grupa 10"/>
            <p:cNvGrpSpPr/>
            <p:nvPr/>
          </p:nvGrpSpPr>
          <p:grpSpPr>
            <a:xfrm>
              <a:off x="4427983" y="695713"/>
              <a:ext cx="1256192" cy="576064"/>
              <a:chOff x="4427982" y="695713"/>
              <a:chExt cx="1437869" cy="576064"/>
            </a:xfrm>
            <a:solidFill>
              <a:schemeClr val="tx2"/>
            </a:solidFill>
          </p:grpSpPr>
          <p:sp>
            <p:nvSpPr>
              <p:cNvPr id="40" name="Rectangle 2"/>
              <p:cNvSpPr/>
              <p:nvPr/>
            </p:nvSpPr>
            <p:spPr>
              <a:xfrm>
                <a:off x="4644006" y="695713"/>
                <a:ext cx="1221845" cy="576064"/>
              </a:xfrm>
              <a:prstGeom prst="rect">
                <a:avLst/>
              </a:prstGeom>
              <a:solidFill>
                <a:schemeClr val="accent3"/>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sp>
            <p:nvSpPr>
              <p:cNvPr id="44" name="Right Triangle 4"/>
              <p:cNvSpPr/>
              <p:nvPr/>
            </p:nvSpPr>
            <p:spPr>
              <a:xfrm flipH="1">
                <a:off x="4427982" y="695713"/>
                <a:ext cx="216023" cy="193295"/>
              </a:xfrm>
              <a:prstGeom prst="rtTriangle">
                <a:avLst/>
              </a:prstGeom>
              <a:solidFill>
                <a:schemeClr val="accent3">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grpSp>
        <p:sp>
          <p:nvSpPr>
            <p:cNvPr id="16" name="pole tekstowe 15"/>
            <p:cNvSpPr txBox="1"/>
            <p:nvPr/>
          </p:nvSpPr>
          <p:spPr>
            <a:xfrm>
              <a:off x="4616711" y="802011"/>
              <a:ext cx="1067464" cy="369332"/>
            </a:xfrm>
            <a:prstGeom prst="rect">
              <a:avLst/>
            </a:prstGeom>
            <a:noFill/>
          </p:spPr>
          <p:txBody>
            <a:bodyPr wrap="square" rtlCol="0" anchor="ctr">
              <a:noAutofit/>
            </a:bodyPr>
            <a:lstStyle>
              <a:defPPr>
                <a:defRPr lang="pl-PL"/>
              </a:defPPr>
              <a:lvl1pPr algn="ctr">
                <a:lnSpc>
                  <a:spcPct val="90000"/>
                </a:lnSpc>
                <a:defRPr sz="2000">
                  <a:solidFill>
                    <a:schemeClr val="bg1"/>
                  </a:solidFill>
                </a:defRPr>
              </a:lvl1pPr>
            </a:lstStyle>
            <a:p>
              <a:r>
                <a:rPr lang="en-US" dirty="0"/>
                <a:t>N1</a:t>
              </a:r>
            </a:p>
          </p:txBody>
        </p:sp>
      </p:grpSp>
      <p:grpSp>
        <p:nvGrpSpPr>
          <p:cNvPr id="5" name="Group 4"/>
          <p:cNvGrpSpPr/>
          <p:nvPr/>
        </p:nvGrpSpPr>
        <p:grpSpPr>
          <a:xfrm>
            <a:off x="7353827" y="1158330"/>
            <a:ext cx="1256192" cy="576064"/>
            <a:chOff x="5829827" y="695713"/>
            <a:chExt cx="1256192" cy="576064"/>
          </a:xfrm>
        </p:grpSpPr>
        <p:grpSp>
          <p:nvGrpSpPr>
            <p:cNvPr id="53" name="Grupa 10"/>
            <p:cNvGrpSpPr/>
            <p:nvPr/>
          </p:nvGrpSpPr>
          <p:grpSpPr>
            <a:xfrm>
              <a:off x="5829827" y="695713"/>
              <a:ext cx="1256192" cy="576064"/>
              <a:chOff x="4427982" y="695713"/>
              <a:chExt cx="1437869" cy="576064"/>
            </a:xfrm>
            <a:solidFill>
              <a:schemeClr val="tx2"/>
            </a:solidFill>
          </p:grpSpPr>
          <p:sp>
            <p:nvSpPr>
              <p:cNvPr id="58" name="Rectangle 2"/>
              <p:cNvSpPr/>
              <p:nvPr/>
            </p:nvSpPr>
            <p:spPr>
              <a:xfrm>
                <a:off x="4644006" y="695713"/>
                <a:ext cx="1221845" cy="576064"/>
              </a:xfrm>
              <a:prstGeom prst="rect">
                <a:avLst/>
              </a:prstGeom>
              <a:solidFill>
                <a:schemeClr val="accent3"/>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sp>
            <p:nvSpPr>
              <p:cNvPr id="59" name="Right Triangle 4"/>
              <p:cNvSpPr/>
              <p:nvPr/>
            </p:nvSpPr>
            <p:spPr>
              <a:xfrm flipH="1">
                <a:off x="4427982" y="695713"/>
                <a:ext cx="216023" cy="193295"/>
              </a:xfrm>
              <a:prstGeom prst="rtTriangle">
                <a:avLst/>
              </a:prstGeom>
              <a:solidFill>
                <a:schemeClr val="accent3">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grpSp>
        <p:sp>
          <p:nvSpPr>
            <p:cNvPr id="50" name="pole tekstowe 49"/>
            <p:cNvSpPr txBox="1"/>
            <p:nvPr/>
          </p:nvSpPr>
          <p:spPr>
            <a:xfrm>
              <a:off x="6043339" y="732789"/>
              <a:ext cx="1019872" cy="524511"/>
            </a:xfrm>
            <a:prstGeom prst="rect">
              <a:avLst/>
            </a:prstGeom>
            <a:noFill/>
          </p:spPr>
          <p:txBody>
            <a:bodyPr wrap="square" rtlCol="0" anchor="ctr">
              <a:noAutofit/>
            </a:bodyPr>
            <a:lstStyle/>
            <a:p>
              <a:pPr algn="ctr">
                <a:lnSpc>
                  <a:spcPct val="90000"/>
                </a:lnSpc>
              </a:pPr>
              <a:r>
                <a:rPr lang="en-US" sz="2000" dirty="0">
                  <a:solidFill>
                    <a:schemeClr val="bg1"/>
                  </a:solidFill>
                </a:rPr>
                <a:t>N2</a:t>
              </a:r>
            </a:p>
          </p:txBody>
        </p:sp>
      </p:grpSp>
      <p:grpSp>
        <p:nvGrpSpPr>
          <p:cNvPr id="3" name="Group 2"/>
          <p:cNvGrpSpPr/>
          <p:nvPr/>
        </p:nvGrpSpPr>
        <p:grpSpPr>
          <a:xfrm>
            <a:off x="8745511" y="1158330"/>
            <a:ext cx="1256192" cy="576064"/>
            <a:chOff x="7221511" y="695713"/>
            <a:chExt cx="1256192" cy="576064"/>
          </a:xfrm>
        </p:grpSpPr>
        <p:grpSp>
          <p:nvGrpSpPr>
            <p:cNvPr id="60" name="Grupa 10"/>
            <p:cNvGrpSpPr/>
            <p:nvPr/>
          </p:nvGrpSpPr>
          <p:grpSpPr>
            <a:xfrm>
              <a:off x="7221511" y="695713"/>
              <a:ext cx="1256192" cy="576064"/>
              <a:chOff x="4427982" y="695713"/>
              <a:chExt cx="1437869" cy="576064"/>
            </a:xfrm>
            <a:solidFill>
              <a:schemeClr val="tx2"/>
            </a:solidFill>
          </p:grpSpPr>
          <p:sp>
            <p:nvSpPr>
              <p:cNvPr id="61" name="Rectangle 2"/>
              <p:cNvSpPr/>
              <p:nvPr/>
            </p:nvSpPr>
            <p:spPr>
              <a:xfrm>
                <a:off x="4644006" y="695713"/>
                <a:ext cx="1221845" cy="576064"/>
              </a:xfrm>
              <a:prstGeom prst="rect">
                <a:avLst/>
              </a:prstGeom>
              <a:solidFill>
                <a:schemeClr val="accent3"/>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sp>
            <p:nvSpPr>
              <p:cNvPr id="62" name="Right Triangle 4"/>
              <p:cNvSpPr/>
              <p:nvPr/>
            </p:nvSpPr>
            <p:spPr>
              <a:xfrm flipH="1">
                <a:off x="4427982" y="695713"/>
                <a:ext cx="216023" cy="193295"/>
              </a:xfrm>
              <a:prstGeom prst="rtTriangle">
                <a:avLst/>
              </a:prstGeom>
              <a:solidFill>
                <a:schemeClr val="accent3">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pPr algn="ctr"/>
                <a:endParaRPr lang="en-US" dirty="0">
                  <a:solidFill>
                    <a:schemeClr val="tx1"/>
                  </a:solidFill>
                </a:endParaRPr>
              </a:p>
            </p:txBody>
          </p:sp>
        </p:grpSp>
        <p:sp>
          <p:nvSpPr>
            <p:cNvPr id="51" name="pole tekstowe 50"/>
            <p:cNvSpPr txBox="1"/>
            <p:nvPr/>
          </p:nvSpPr>
          <p:spPr>
            <a:xfrm>
              <a:off x="7437538" y="721327"/>
              <a:ext cx="1014312" cy="535974"/>
            </a:xfrm>
            <a:prstGeom prst="rect">
              <a:avLst/>
            </a:prstGeom>
            <a:noFill/>
          </p:spPr>
          <p:txBody>
            <a:bodyPr wrap="square" rtlCol="0" anchor="ctr">
              <a:noAutofit/>
            </a:bodyPr>
            <a:lstStyle>
              <a:defPPr>
                <a:defRPr lang="pl-PL"/>
              </a:defPPr>
              <a:lvl1pPr algn="ctr">
                <a:lnSpc>
                  <a:spcPct val="90000"/>
                </a:lnSpc>
                <a:defRPr sz="2000">
                  <a:solidFill>
                    <a:schemeClr val="bg1"/>
                  </a:solidFill>
                </a:defRPr>
              </a:lvl1pPr>
            </a:lstStyle>
            <a:p>
              <a:r>
                <a:rPr lang="en-US" dirty="0"/>
                <a:t>N3</a:t>
              </a:r>
            </a:p>
          </p:txBody>
        </p:sp>
      </p:grpSp>
      <p:sp>
        <p:nvSpPr>
          <p:cNvPr id="31" name="Freeform 6"/>
          <p:cNvSpPr>
            <a:spLocks noEditPoints="1"/>
          </p:cNvSpPr>
          <p:nvPr/>
        </p:nvSpPr>
        <p:spPr bwMode="auto">
          <a:xfrm>
            <a:off x="7432688" y="5614707"/>
            <a:ext cx="1149956" cy="654998"/>
          </a:xfrm>
          <a:custGeom>
            <a:avLst/>
            <a:gdLst>
              <a:gd name="T0" fmla="*/ 785 w 799"/>
              <a:gd name="T1" fmla="*/ 164 h 454"/>
              <a:gd name="T2" fmla="*/ 730 w 799"/>
              <a:gd name="T3" fmla="*/ 102 h 454"/>
              <a:gd name="T4" fmla="*/ 594 w 799"/>
              <a:gd name="T5" fmla="*/ 48 h 454"/>
              <a:gd name="T6" fmla="*/ 488 w 799"/>
              <a:gd name="T7" fmla="*/ 43 h 454"/>
              <a:gd name="T8" fmla="*/ 442 w 799"/>
              <a:gd name="T9" fmla="*/ 17 h 454"/>
              <a:gd name="T10" fmla="*/ 305 w 799"/>
              <a:gd name="T11" fmla="*/ 8 h 454"/>
              <a:gd name="T12" fmla="*/ 75 w 799"/>
              <a:gd name="T13" fmla="*/ 107 h 454"/>
              <a:gd name="T14" fmla="*/ 150 w 799"/>
              <a:gd name="T15" fmla="*/ 397 h 454"/>
              <a:gd name="T16" fmla="*/ 502 w 799"/>
              <a:gd name="T17" fmla="*/ 441 h 454"/>
              <a:gd name="T18" fmla="*/ 673 w 799"/>
              <a:gd name="T19" fmla="*/ 385 h 454"/>
              <a:gd name="T20" fmla="*/ 789 w 799"/>
              <a:gd name="T21" fmla="*/ 253 h 454"/>
              <a:gd name="T22" fmla="*/ 785 w 799"/>
              <a:gd name="T23" fmla="*/ 164 h 454"/>
              <a:gd name="T24" fmla="*/ 766 w 799"/>
              <a:gd name="T25" fmla="*/ 247 h 454"/>
              <a:gd name="T26" fmla="*/ 653 w 799"/>
              <a:gd name="T27" fmla="*/ 367 h 454"/>
              <a:gd name="T28" fmla="*/ 483 w 799"/>
              <a:gd name="T29" fmla="*/ 416 h 454"/>
              <a:gd name="T30" fmla="*/ 142 w 799"/>
              <a:gd name="T31" fmla="*/ 357 h 454"/>
              <a:gd name="T32" fmla="*/ 121 w 799"/>
              <a:gd name="T33" fmla="*/ 105 h 454"/>
              <a:gd name="T34" fmla="*/ 333 w 799"/>
              <a:gd name="T35" fmla="*/ 36 h 454"/>
              <a:gd name="T36" fmla="*/ 433 w 799"/>
              <a:gd name="T37" fmla="*/ 43 h 454"/>
              <a:gd name="T38" fmla="*/ 448 w 799"/>
              <a:gd name="T39" fmla="*/ 47 h 454"/>
              <a:gd name="T40" fmla="*/ 283 w 799"/>
              <a:gd name="T41" fmla="*/ 95 h 454"/>
              <a:gd name="T42" fmla="*/ 289 w 799"/>
              <a:gd name="T43" fmla="*/ 107 h 454"/>
              <a:gd name="T44" fmla="*/ 365 w 799"/>
              <a:gd name="T45" fmla="*/ 79 h 454"/>
              <a:gd name="T46" fmla="*/ 481 w 799"/>
              <a:gd name="T47" fmla="*/ 62 h 454"/>
              <a:gd name="T48" fmla="*/ 489 w 799"/>
              <a:gd name="T49" fmla="*/ 91 h 454"/>
              <a:gd name="T50" fmla="*/ 486 w 799"/>
              <a:gd name="T51" fmla="*/ 96 h 454"/>
              <a:gd name="T52" fmla="*/ 503 w 799"/>
              <a:gd name="T53" fmla="*/ 86 h 454"/>
              <a:gd name="T54" fmla="*/ 502 w 799"/>
              <a:gd name="T55" fmla="*/ 61 h 454"/>
              <a:gd name="T56" fmla="*/ 581 w 799"/>
              <a:gd name="T57" fmla="*/ 66 h 454"/>
              <a:gd name="T58" fmla="*/ 713 w 799"/>
              <a:gd name="T59" fmla="*/ 117 h 454"/>
              <a:gd name="T60" fmla="*/ 764 w 799"/>
              <a:gd name="T61" fmla="*/ 173 h 454"/>
              <a:gd name="T62" fmla="*/ 766 w 799"/>
              <a:gd name="T63" fmla="*/ 24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9" h="454">
                <a:moveTo>
                  <a:pt x="785" y="164"/>
                </a:moveTo>
                <a:cubicBezTo>
                  <a:pt x="772" y="138"/>
                  <a:pt x="751" y="118"/>
                  <a:pt x="730" y="102"/>
                </a:cubicBezTo>
                <a:cubicBezTo>
                  <a:pt x="687" y="71"/>
                  <a:pt x="638" y="56"/>
                  <a:pt x="594" y="48"/>
                </a:cubicBezTo>
                <a:cubicBezTo>
                  <a:pt x="556" y="43"/>
                  <a:pt x="521" y="42"/>
                  <a:pt x="488" y="43"/>
                </a:cubicBezTo>
                <a:cubicBezTo>
                  <a:pt x="477" y="33"/>
                  <a:pt x="461" y="24"/>
                  <a:pt x="442" y="17"/>
                </a:cubicBezTo>
                <a:cubicBezTo>
                  <a:pt x="421" y="8"/>
                  <a:pt x="370" y="0"/>
                  <a:pt x="305" y="8"/>
                </a:cubicBezTo>
                <a:cubicBezTo>
                  <a:pt x="241" y="17"/>
                  <a:pt x="148" y="29"/>
                  <a:pt x="75" y="107"/>
                </a:cubicBezTo>
                <a:cubicBezTo>
                  <a:pt x="0" y="189"/>
                  <a:pt x="39" y="345"/>
                  <a:pt x="150" y="397"/>
                </a:cubicBezTo>
                <a:cubicBezTo>
                  <a:pt x="258" y="453"/>
                  <a:pt x="384" y="454"/>
                  <a:pt x="502" y="441"/>
                </a:cubicBezTo>
                <a:cubicBezTo>
                  <a:pt x="562" y="433"/>
                  <a:pt x="621" y="416"/>
                  <a:pt x="673" y="385"/>
                </a:cubicBezTo>
                <a:cubicBezTo>
                  <a:pt x="725" y="355"/>
                  <a:pt x="770" y="310"/>
                  <a:pt x="789" y="253"/>
                </a:cubicBezTo>
                <a:cubicBezTo>
                  <a:pt x="798" y="225"/>
                  <a:pt x="799" y="192"/>
                  <a:pt x="785" y="164"/>
                </a:cubicBezTo>
                <a:close/>
                <a:moveTo>
                  <a:pt x="766" y="247"/>
                </a:moveTo>
                <a:cubicBezTo>
                  <a:pt x="748" y="298"/>
                  <a:pt x="704" y="340"/>
                  <a:pt x="653" y="367"/>
                </a:cubicBezTo>
                <a:cubicBezTo>
                  <a:pt x="602" y="395"/>
                  <a:pt x="543" y="410"/>
                  <a:pt x="483" y="416"/>
                </a:cubicBezTo>
                <a:cubicBezTo>
                  <a:pt x="364" y="426"/>
                  <a:pt x="234" y="420"/>
                  <a:pt x="142" y="357"/>
                </a:cubicBezTo>
                <a:cubicBezTo>
                  <a:pt x="48" y="296"/>
                  <a:pt x="45" y="154"/>
                  <a:pt x="121" y="105"/>
                </a:cubicBezTo>
                <a:cubicBezTo>
                  <a:pt x="193" y="51"/>
                  <a:pt x="277" y="41"/>
                  <a:pt x="333" y="36"/>
                </a:cubicBezTo>
                <a:cubicBezTo>
                  <a:pt x="392" y="31"/>
                  <a:pt x="425" y="41"/>
                  <a:pt x="433" y="43"/>
                </a:cubicBezTo>
                <a:cubicBezTo>
                  <a:pt x="438" y="44"/>
                  <a:pt x="443" y="45"/>
                  <a:pt x="448" y="47"/>
                </a:cubicBezTo>
                <a:cubicBezTo>
                  <a:pt x="350" y="58"/>
                  <a:pt x="290" y="90"/>
                  <a:pt x="283" y="95"/>
                </a:cubicBezTo>
                <a:cubicBezTo>
                  <a:pt x="235" y="127"/>
                  <a:pt x="202" y="152"/>
                  <a:pt x="289" y="107"/>
                </a:cubicBezTo>
                <a:cubicBezTo>
                  <a:pt x="289" y="107"/>
                  <a:pt x="316" y="92"/>
                  <a:pt x="365" y="79"/>
                </a:cubicBezTo>
                <a:cubicBezTo>
                  <a:pt x="396" y="72"/>
                  <a:pt x="435" y="64"/>
                  <a:pt x="481" y="62"/>
                </a:cubicBezTo>
                <a:cubicBezTo>
                  <a:pt x="494" y="70"/>
                  <a:pt x="498" y="85"/>
                  <a:pt x="489" y="91"/>
                </a:cubicBezTo>
                <a:cubicBezTo>
                  <a:pt x="486" y="93"/>
                  <a:pt x="484" y="95"/>
                  <a:pt x="486" y="96"/>
                </a:cubicBezTo>
                <a:cubicBezTo>
                  <a:pt x="487" y="96"/>
                  <a:pt x="495" y="99"/>
                  <a:pt x="503" y="86"/>
                </a:cubicBezTo>
                <a:cubicBezTo>
                  <a:pt x="506" y="77"/>
                  <a:pt x="505" y="69"/>
                  <a:pt x="502" y="61"/>
                </a:cubicBezTo>
                <a:cubicBezTo>
                  <a:pt x="526" y="61"/>
                  <a:pt x="553" y="62"/>
                  <a:pt x="581" y="66"/>
                </a:cubicBezTo>
                <a:cubicBezTo>
                  <a:pt x="625" y="73"/>
                  <a:pt x="672" y="88"/>
                  <a:pt x="713" y="117"/>
                </a:cubicBezTo>
                <a:cubicBezTo>
                  <a:pt x="733" y="132"/>
                  <a:pt x="752" y="150"/>
                  <a:pt x="764" y="173"/>
                </a:cubicBezTo>
                <a:cubicBezTo>
                  <a:pt x="775" y="194"/>
                  <a:pt x="774" y="222"/>
                  <a:pt x="766" y="2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86280917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Autofit/>
          </a:bodyPr>
          <a:lstStyle/>
          <a:p>
            <a:r>
              <a:rPr lang="en-US" dirty="0"/>
              <a:t>Simple Matrix Diagram with Text Description</a:t>
            </a:r>
          </a:p>
        </p:txBody>
      </p:sp>
      <p:sp>
        <p:nvSpPr>
          <p:cNvPr id="69" name="Prostokąt 15"/>
          <p:cNvSpPr/>
          <p:nvPr/>
        </p:nvSpPr>
        <p:spPr>
          <a:xfrm flipH="1">
            <a:off x="5249028" y="1612489"/>
            <a:ext cx="6267887" cy="3579894"/>
          </a:xfrm>
          <a:prstGeom prst="homePlate">
            <a:avLst>
              <a:gd name="adj" fmla="val 22045"/>
            </a:avLst>
          </a:prstGeom>
          <a:solidFill>
            <a:schemeClr val="bg1">
              <a:lumMod val="85000"/>
              <a:alpha val="72941"/>
            </a:schemeClr>
          </a:solidFill>
        </p:spPr>
        <p:txBody>
          <a:bodyPr lIns="720000" tIns="180000" rIns="108000" bIns="180000">
            <a:normAutofit fontScale="77500" lnSpcReduction="20000"/>
          </a:bodyPr>
          <a:lstStyle/>
          <a:p>
            <a:r>
              <a:rPr lang="en-US" sz="2400" b="1" dirty="0">
                <a:solidFill>
                  <a:schemeClr val="accent5">
                    <a:lumMod val="75000"/>
                  </a:schemeClr>
                </a:solidFill>
              </a:rPr>
              <a:t>Put your description here</a:t>
            </a:r>
          </a:p>
          <a:p>
            <a:endParaRPr lang="en-US" sz="2400" dirty="0"/>
          </a:p>
          <a:p>
            <a:pPr lvl="0">
              <a:spcBef>
                <a:spcPts val="300"/>
              </a:spcBef>
              <a:spcAft>
                <a:spcPts val="1200"/>
              </a:spcAft>
            </a:pPr>
            <a:r>
              <a:rPr lang="en-US" sz="2400" dirty="0">
                <a:solidFill>
                  <a:prstClr val="black"/>
                </a:solidFill>
              </a:rPr>
              <a:t>Write your text here. Add your description of an item. Fill the textbox with your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Put your text here</a:t>
            </a:r>
          </a:p>
          <a:p>
            <a:pPr marL="288000" lvl="0" indent="-288000">
              <a:spcBef>
                <a:spcPts val="300"/>
              </a:spcBef>
              <a:spcAft>
                <a:spcPts val="600"/>
              </a:spcAft>
              <a:buClr>
                <a:schemeClr val="accent5"/>
              </a:buClr>
              <a:buFont typeface="Arial" panose="020B0604020202020204" pitchFamily="34" charset="0"/>
              <a:buChar char="•"/>
            </a:pPr>
            <a:r>
              <a:rPr lang="en-US" sz="2400" dirty="0">
                <a:solidFill>
                  <a:prstClr val="black"/>
                </a:solidFill>
              </a:rPr>
              <a:t>Add an item description</a:t>
            </a:r>
            <a:endParaRPr lang="en-US" sz="2400" dirty="0"/>
          </a:p>
          <a:p>
            <a:pPr indent="180975">
              <a:spcBef>
                <a:spcPct val="20000"/>
              </a:spcBef>
              <a:buClr>
                <a:schemeClr val="accent5"/>
              </a:buClr>
            </a:pPr>
            <a:endParaRPr lang="en-US" sz="2400" dirty="0">
              <a:solidFill>
                <a:schemeClr val="accent2"/>
              </a:solidFill>
            </a:endParaRPr>
          </a:p>
        </p:txBody>
      </p:sp>
      <p:grpSp>
        <p:nvGrpSpPr>
          <p:cNvPr id="4" name="Grupa 3">
            <a:extLst>
              <a:ext uri="{FF2B5EF4-FFF2-40B4-BE49-F238E27FC236}">
                <a16:creationId xmlns:a16="http://schemas.microsoft.com/office/drawing/2014/main" id="{A6AB13F8-8738-412B-888F-E8A922877D06}"/>
              </a:ext>
            </a:extLst>
          </p:cNvPr>
          <p:cNvGrpSpPr/>
          <p:nvPr/>
        </p:nvGrpSpPr>
        <p:grpSpPr>
          <a:xfrm>
            <a:off x="619511" y="1612486"/>
            <a:ext cx="4383240" cy="4390120"/>
            <a:chOff x="619511" y="1612486"/>
            <a:chExt cx="4383240" cy="4390120"/>
          </a:xfrm>
        </p:grpSpPr>
        <p:sp>
          <p:nvSpPr>
            <p:cNvPr id="34" name="Prostokąt 8"/>
            <p:cNvSpPr/>
            <p:nvPr/>
          </p:nvSpPr>
          <p:spPr>
            <a:xfrm>
              <a:off x="1422858" y="1612490"/>
              <a:ext cx="1730282" cy="173028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5" name="Prostokąt 41"/>
            <p:cNvSpPr/>
            <p:nvPr/>
          </p:nvSpPr>
          <p:spPr>
            <a:xfrm>
              <a:off x="3272469" y="1612490"/>
              <a:ext cx="1730282" cy="17302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6" name="Prostokąt 42"/>
            <p:cNvSpPr/>
            <p:nvPr/>
          </p:nvSpPr>
          <p:spPr>
            <a:xfrm>
              <a:off x="1422858" y="3462101"/>
              <a:ext cx="1730282" cy="17302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7" name="Prostokąt 43"/>
            <p:cNvSpPr/>
            <p:nvPr/>
          </p:nvSpPr>
          <p:spPr>
            <a:xfrm>
              <a:off x="3272469" y="3462101"/>
              <a:ext cx="1730282" cy="173028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Your text</a:t>
              </a:r>
              <a:endParaRPr lang="en-US" sz="2800" dirty="0">
                <a:solidFill>
                  <a:schemeClr val="bg1"/>
                </a:solidFill>
              </a:endParaRPr>
            </a:p>
          </p:txBody>
        </p:sp>
        <p:sp>
          <p:nvSpPr>
            <p:cNvPr id="38" name="pole tekstowe 9"/>
            <p:cNvSpPr txBox="1"/>
            <p:nvPr/>
          </p:nvSpPr>
          <p:spPr>
            <a:xfrm>
              <a:off x="1419385" y="5664052"/>
              <a:ext cx="3579892" cy="338554"/>
            </a:xfrm>
            <a:prstGeom prst="rect">
              <a:avLst/>
            </a:prstGeom>
            <a:noFill/>
          </p:spPr>
          <p:txBody>
            <a:bodyPr wrap="square" rtlCol="0">
              <a:spAutoFit/>
            </a:bodyPr>
            <a:lstStyle/>
            <a:p>
              <a:pPr algn="ctr"/>
              <a:r>
                <a:rPr lang="en-US" sz="1600" b="1" dirty="0"/>
                <a:t>Variable B</a:t>
              </a:r>
            </a:p>
          </p:txBody>
        </p:sp>
        <p:sp>
          <p:nvSpPr>
            <p:cNvPr id="39" name="pole tekstowe 48"/>
            <p:cNvSpPr txBox="1"/>
            <p:nvPr/>
          </p:nvSpPr>
          <p:spPr>
            <a:xfrm rot="16200000">
              <a:off x="-1001159" y="3233156"/>
              <a:ext cx="3579893" cy="338554"/>
            </a:xfrm>
            <a:prstGeom prst="rect">
              <a:avLst/>
            </a:prstGeom>
            <a:noFill/>
          </p:spPr>
          <p:txBody>
            <a:bodyPr wrap="square" rtlCol="0">
              <a:spAutoFit/>
            </a:bodyPr>
            <a:lstStyle/>
            <a:p>
              <a:pPr algn="ctr"/>
              <a:r>
                <a:rPr lang="en-US" sz="1600" b="1" dirty="0"/>
                <a:t>Variable A</a:t>
              </a:r>
            </a:p>
          </p:txBody>
        </p:sp>
        <p:sp>
          <p:nvSpPr>
            <p:cNvPr id="53" name="Prostokąt 53"/>
            <p:cNvSpPr/>
            <p:nvPr/>
          </p:nvSpPr>
          <p:spPr>
            <a:xfrm>
              <a:off x="1419385" y="5300961"/>
              <a:ext cx="1733755" cy="26846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High</a:t>
              </a:r>
            </a:p>
          </p:txBody>
        </p:sp>
        <p:sp>
          <p:nvSpPr>
            <p:cNvPr id="26" name="Prostokąt 53">
              <a:extLst>
                <a:ext uri="{FF2B5EF4-FFF2-40B4-BE49-F238E27FC236}">
                  <a16:creationId xmlns:a16="http://schemas.microsoft.com/office/drawing/2014/main" id="{1518C6F5-E733-4EF9-A2CE-209162A8240A}"/>
                </a:ext>
              </a:extLst>
            </p:cNvPr>
            <p:cNvSpPr/>
            <p:nvPr/>
          </p:nvSpPr>
          <p:spPr>
            <a:xfrm>
              <a:off x="3265523" y="5300961"/>
              <a:ext cx="1733755" cy="26846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Low</a:t>
              </a:r>
            </a:p>
          </p:txBody>
        </p:sp>
        <p:grpSp>
          <p:nvGrpSpPr>
            <p:cNvPr id="6" name="Grupa 5">
              <a:extLst>
                <a:ext uri="{FF2B5EF4-FFF2-40B4-BE49-F238E27FC236}">
                  <a16:creationId xmlns:a16="http://schemas.microsoft.com/office/drawing/2014/main" id="{E05BF4CB-1BB3-4B4B-A436-EE25DA0F6C74}"/>
                </a:ext>
              </a:extLst>
            </p:cNvPr>
            <p:cNvGrpSpPr/>
            <p:nvPr/>
          </p:nvGrpSpPr>
          <p:grpSpPr>
            <a:xfrm rot="16200000">
              <a:off x="-620650" y="3268205"/>
              <a:ext cx="3579892" cy="268464"/>
              <a:chOff x="106974" y="2487729"/>
              <a:chExt cx="3340863" cy="250539"/>
            </a:xfrm>
          </p:grpSpPr>
          <p:sp>
            <p:nvSpPr>
              <p:cNvPr id="27" name="Prostokąt 53">
                <a:extLst>
                  <a:ext uri="{FF2B5EF4-FFF2-40B4-BE49-F238E27FC236}">
                    <a16:creationId xmlns:a16="http://schemas.microsoft.com/office/drawing/2014/main" id="{E94D2431-F5FA-4369-AE63-9CAC0FE523E5}"/>
                  </a:ext>
                </a:extLst>
              </p:cNvPr>
              <p:cNvSpPr/>
              <p:nvPr/>
            </p:nvSpPr>
            <p:spPr>
              <a:xfrm>
                <a:off x="106974" y="2487729"/>
                <a:ext cx="1617992" cy="2505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High</a:t>
                </a:r>
              </a:p>
            </p:txBody>
          </p:sp>
          <p:sp>
            <p:nvSpPr>
              <p:cNvPr id="28" name="Prostokąt 53">
                <a:extLst>
                  <a:ext uri="{FF2B5EF4-FFF2-40B4-BE49-F238E27FC236}">
                    <a16:creationId xmlns:a16="http://schemas.microsoft.com/office/drawing/2014/main" id="{D1D49369-6B25-43B4-B0EA-6093D06C7807}"/>
                  </a:ext>
                </a:extLst>
              </p:cNvPr>
              <p:cNvSpPr/>
              <p:nvPr/>
            </p:nvSpPr>
            <p:spPr>
              <a:xfrm>
                <a:off x="1829845" y="2487729"/>
                <a:ext cx="1617992" cy="25053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Low</a:t>
                </a:r>
              </a:p>
            </p:txBody>
          </p:sp>
        </p:grpSp>
      </p:grpSp>
      <p:sp>
        <p:nvSpPr>
          <p:cNvPr id="30" name="Prostokąt 41">
            <a:extLst>
              <a:ext uri="{FF2B5EF4-FFF2-40B4-BE49-F238E27FC236}">
                <a16:creationId xmlns:a16="http://schemas.microsoft.com/office/drawing/2014/main" id="{0C3DAD39-2AF1-468B-856C-E2AEDCA9661B}"/>
              </a:ext>
            </a:extLst>
          </p:cNvPr>
          <p:cNvSpPr/>
          <p:nvPr/>
        </p:nvSpPr>
        <p:spPr>
          <a:xfrm flipH="1">
            <a:off x="11516915" y="1612238"/>
            <a:ext cx="48990" cy="35798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Tree>
    <p:extLst>
      <p:ext uri="{BB962C8B-B14F-4D97-AF65-F5344CB8AC3E}">
        <p14:creationId xmlns:p14="http://schemas.microsoft.com/office/powerpoint/2010/main" val="2242603044"/>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Content Placeholder 4"/>
          <p:cNvGraphicFramePr>
            <a:graphicFrameLocks noGrp="1"/>
          </p:cNvGraphicFramePr>
          <p:nvPr>
            <p:ph idx="1"/>
          </p:nvPr>
        </p:nvGraphicFramePr>
        <p:xfrm>
          <a:off x="1858124" y="1354568"/>
          <a:ext cx="8352927" cy="4701939"/>
        </p:xfrm>
        <a:graphic>
          <a:graphicData uri="http://schemas.openxmlformats.org/drawingml/2006/table">
            <a:tbl>
              <a:tblPr firstRow="1" bandRow="1">
                <a:tableStyleId>{5C22544A-7EE6-4342-B048-85BDC9FD1C3A}</a:tableStyleId>
              </a:tblPr>
              <a:tblGrid>
                <a:gridCol w="1846643">
                  <a:extLst>
                    <a:ext uri="{9D8B030D-6E8A-4147-A177-3AD203B41FA5}">
                      <a16:colId xmlns:a16="http://schemas.microsoft.com/office/drawing/2014/main" val="20000"/>
                    </a:ext>
                  </a:extLst>
                </a:gridCol>
                <a:gridCol w="1626571">
                  <a:extLst>
                    <a:ext uri="{9D8B030D-6E8A-4147-A177-3AD203B41FA5}">
                      <a16:colId xmlns:a16="http://schemas.microsoft.com/office/drawing/2014/main" val="20001"/>
                    </a:ext>
                  </a:extLst>
                </a:gridCol>
                <a:gridCol w="1626571">
                  <a:extLst>
                    <a:ext uri="{9D8B030D-6E8A-4147-A177-3AD203B41FA5}">
                      <a16:colId xmlns:a16="http://schemas.microsoft.com/office/drawing/2014/main" val="20002"/>
                    </a:ext>
                  </a:extLst>
                </a:gridCol>
                <a:gridCol w="1626571">
                  <a:extLst>
                    <a:ext uri="{9D8B030D-6E8A-4147-A177-3AD203B41FA5}">
                      <a16:colId xmlns:a16="http://schemas.microsoft.com/office/drawing/2014/main" val="20003"/>
                    </a:ext>
                  </a:extLst>
                </a:gridCol>
                <a:gridCol w="1626571">
                  <a:extLst>
                    <a:ext uri="{9D8B030D-6E8A-4147-A177-3AD203B41FA5}">
                      <a16:colId xmlns:a16="http://schemas.microsoft.com/office/drawing/2014/main" val="20004"/>
                    </a:ext>
                  </a:extLst>
                </a:gridCol>
              </a:tblGrid>
              <a:tr h="557700">
                <a:tc>
                  <a:txBody>
                    <a:bodyPr/>
                    <a:lstStyle/>
                    <a:p>
                      <a:pPr algn="ctr"/>
                      <a:endParaRPr lang="en-US" sz="1800" dirty="0"/>
                    </a:p>
                  </a:txBody>
                  <a:tcPr marL="112195" marR="11219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t>Examples</a:t>
                      </a:r>
                    </a:p>
                  </a:txBody>
                  <a:tcPr marL="112195" marR="11219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t>Characteristics</a:t>
                      </a:r>
                    </a:p>
                  </a:txBody>
                  <a:tcPr marL="112195" marR="11219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t>Typical tools</a:t>
                      </a:r>
                    </a:p>
                  </a:txBody>
                  <a:tcPr marL="112195" marR="11219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t>Analytical methods</a:t>
                      </a:r>
                    </a:p>
                  </a:txBody>
                  <a:tcPr marL="112195" marR="11219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374273">
                <a:tc>
                  <a:txBody>
                    <a:bodyPr/>
                    <a:lstStyle/>
                    <a:p>
                      <a:pPr algn="ctr"/>
                      <a:r>
                        <a:rPr lang="en-US" sz="2000" b="0" dirty="0"/>
                        <a:t>Product 1</a:t>
                      </a:r>
                      <a:endParaRPr lang="en-US" sz="1400" dirty="0"/>
                    </a:p>
                  </a:txBody>
                  <a:tcPr marL="112195" marR="112195" anchor="ctr">
                    <a:lnL w="12700" cmpd="sng">
                      <a:noFill/>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381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mpd="sng">
                      <a:noFill/>
                    </a:lnR>
                    <a:lnT w="381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74273">
                <a:tc>
                  <a:txBody>
                    <a:bodyPr/>
                    <a:lstStyle/>
                    <a:p>
                      <a:pPr algn="ctr"/>
                      <a:r>
                        <a:rPr lang="en-US" sz="2000" b="0" dirty="0"/>
                        <a:t>Product 2</a:t>
                      </a:r>
                      <a:endParaRPr lang="en-US" sz="1400" dirty="0"/>
                    </a:p>
                  </a:txBody>
                  <a:tcPr marL="112195" marR="112195"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mpd="sng">
                      <a:noFill/>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74273">
                <a:tc>
                  <a:txBody>
                    <a:bodyPr/>
                    <a:lstStyle/>
                    <a:p>
                      <a:pPr algn="ctr"/>
                      <a:r>
                        <a:rPr lang="en-US" sz="2000" b="0" dirty="0"/>
                        <a:t>Product 3</a:t>
                      </a:r>
                      <a:endParaRPr lang="en-US" sz="1400" dirty="0"/>
                    </a:p>
                  </a:txBody>
                  <a:tcPr marL="112195" marR="112195" anchor="ctr">
                    <a:lnL w="12700" cmpd="sng">
                      <a:noFill/>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a:r>
                        <a:rPr lang="en-US" sz="1400" dirty="0"/>
                        <a:t>Place your text or data here</a:t>
                      </a:r>
                    </a:p>
                  </a:txBody>
                  <a:tcPr marL="112195" marR="112195" anchor="ctr">
                    <a:lnL w="12700" cap="flat" cmpd="sng" algn="ctr">
                      <a:solidFill>
                        <a:schemeClr val="bg1">
                          <a:lumMod val="65000"/>
                        </a:schemeClr>
                      </a:solidFill>
                      <a:prstDash val="solid"/>
                      <a:round/>
                      <a:headEnd type="none" w="med" len="med"/>
                      <a:tailEnd type="none" w="med" len="med"/>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 name="Title 1"/>
          <p:cNvSpPr>
            <a:spLocks noGrp="1"/>
          </p:cNvSpPr>
          <p:nvPr>
            <p:ph type="title"/>
          </p:nvPr>
        </p:nvSpPr>
        <p:spPr/>
        <p:txBody>
          <a:bodyPr>
            <a:normAutofit fontScale="90000"/>
          </a:bodyPr>
          <a:lstStyle/>
          <a:p>
            <a:r>
              <a:rPr lang="en-US" dirty="0"/>
              <a:t>Table for Longer Cell Descriptions and Highlight Markers</a:t>
            </a:r>
          </a:p>
        </p:txBody>
      </p:sp>
      <p:grpSp>
        <p:nvGrpSpPr>
          <p:cNvPr id="48" name="Grupa 24"/>
          <p:cNvGrpSpPr/>
          <p:nvPr/>
        </p:nvGrpSpPr>
        <p:grpSpPr>
          <a:xfrm>
            <a:off x="3492033" y="1354568"/>
            <a:ext cx="1533890" cy="836857"/>
            <a:chOff x="3361671" y="1655407"/>
            <a:chExt cx="1728688" cy="804446"/>
          </a:xfrm>
          <a:solidFill>
            <a:schemeClr val="accent4"/>
          </a:solidFill>
        </p:grpSpPr>
        <p:sp>
          <p:nvSpPr>
            <p:cNvPr id="49" name="Freeform 6"/>
            <p:cNvSpPr>
              <a:spLocks/>
            </p:cNvSpPr>
            <p:nvPr/>
          </p:nvSpPr>
          <p:spPr bwMode="auto">
            <a:xfrm>
              <a:off x="3361671" y="2252219"/>
              <a:ext cx="243431" cy="207634"/>
            </a:xfrm>
            <a:custGeom>
              <a:avLst/>
              <a:gdLst>
                <a:gd name="T0" fmla="*/ 149 w 149"/>
                <a:gd name="T1" fmla="*/ 149 h 149"/>
                <a:gd name="T2" fmla="*/ 0 w 149"/>
                <a:gd name="T3" fmla="*/ 0 h 149"/>
                <a:gd name="T4" fmla="*/ 149 w 149"/>
                <a:gd name="T5" fmla="*/ 0 h 149"/>
                <a:gd name="T6" fmla="*/ 149 w 149"/>
                <a:gd name="T7" fmla="*/ 149 h 149"/>
              </a:gdLst>
              <a:ahLst/>
              <a:cxnLst>
                <a:cxn ang="0">
                  <a:pos x="T0" y="T1"/>
                </a:cxn>
                <a:cxn ang="0">
                  <a:pos x="T2" y="T3"/>
                </a:cxn>
                <a:cxn ang="0">
                  <a:pos x="T4" y="T5"/>
                </a:cxn>
                <a:cxn ang="0">
                  <a:pos x="T6" y="T7"/>
                </a:cxn>
              </a:cxnLst>
              <a:rect l="0" t="0" r="r" b="b"/>
              <a:pathLst>
                <a:path w="149" h="149">
                  <a:moveTo>
                    <a:pt x="149" y="149"/>
                  </a:moveTo>
                  <a:lnTo>
                    <a:pt x="0" y="0"/>
                  </a:lnTo>
                  <a:lnTo>
                    <a:pt x="149" y="0"/>
                  </a:lnTo>
                  <a:lnTo>
                    <a:pt x="149" y="14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 tIns="36000" rIns="36000" bIns="36000" numCol="1" anchor="t" anchorCtr="0" compatLnSpc="1">
              <a:prstTxWarp prst="textNoShape">
                <a:avLst/>
              </a:prstTxWarp>
            </a:bodyPr>
            <a:lstStyle/>
            <a:p>
              <a:endParaRPr lang="en-US" sz="1200" b="1" dirty="0">
                <a:solidFill>
                  <a:schemeClr val="bg1"/>
                </a:solidFill>
              </a:endParaRPr>
            </a:p>
          </p:txBody>
        </p:sp>
        <p:sp>
          <p:nvSpPr>
            <p:cNvPr id="50" name="Rectangle 7"/>
            <p:cNvSpPr>
              <a:spLocks noChangeArrowheads="1"/>
            </p:cNvSpPr>
            <p:nvPr/>
          </p:nvSpPr>
          <p:spPr bwMode="auto">
            <a:xfrm>
              <a:off x="3361671" y="1655407"/>
              <a:ext cx="1728688" cy="5968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6000" tIns="36000" rIns="36000" bIns="36000" numCol="1" anchor="ctr" anchorCtr="0" compatLnSpc="1">
              <a:prstTxWarp prst="textNoShape">
                <a:avLst/>
              </a:prstTxWarp>
            </a:bodyPr>
            <a:lstStyle/>
            <a:p>
              <a:pPr lvl="0" algn="ctr"/>
              <a:r>
                <a:rPr lang="en-US" dirty="0">
                  <a:solidFill>
                    <a:schemeClr val="bg1"/>
                  </a:solidFill>
                </a:rPr>
                <a:t>Feature </a:t>
              </a:r>
              <a:br>
                <a:rPr lang="en-US" dirty="0">
                  <a:solidFill>
                    <a:schemeClr val="bg1"/>
                  </a:solidFill>
                </a:rPr>
              </a:br>
              <a:r>
                <a:rPr lang="en-US" dirty="0">
                  <a:solidFill>
                    <a:schemeClr val="bg1"/>
                  </a:solidFill>
                </a:rPr>
                <a:t>of product</a:t>
              </a:r>
              <a:endParaRPr lang="en-US" dirty="0">
                <a:solidFill>
                  <a:schemeClr val="bg1"/>
                </a:solidFill>
                <a:latin typeface="Arial" panose="020B0604020202020204" pitchFamily="34" charset="0"/>
                <a:cs typeface="Arial" panose="020B0604020202020204" pitchFamily="34" charset="0"/>
              </a:endParaRPr>
            </a:p>
          </p:txBody>
        </p:sp>
      </p:grpSp>
      <p:grpSp>
        <p:nvGrpSpPr>
          <p:cNvPr id="51" name="Grupa 24"/>
          <p:cNvGrpSpPr/>
          <p:nvPr/>
        </p:nvGrpSpPr>
        <p:grpSpPr>
          <a:xfrm>
            <a:off x="5114227" y="1354568"/>
            <a:ext cx="1533890" cy="836857"/>
            <a:chOff x="3361671" y="1655407"/>
            <a:chExt cx="1728688" cy="804446"/>
          </a:xfrm>
          <a:solidFill>
            <a:schemeClr val="accent4"/>
          </a:solidFill>
        </p:grpSpPr>
        <p:sp>
          <p:nvSpPr>
            <p:cNvPr id="52" name="Freeform 6"/>
            <p:cNvSpPr>
              <a:spLocks/>
            </p:cNvSpPr>
            <p:nvPr/>
          </p:nvSpPr>
          <p:spPr bwMode="auto">
            <a:xfrm>
              <a:off x="3361671" y="2252219"/>
              <a:ext cx="243431" cy="207634"/>
            </a:xfrm>
            <a:custGeom>
              <a:avLst/>
              <a:gdLst>
                <a:gd name="T0" fmla="*/ 149 w 149"/>
                <a:gd name="T1" fmla="*/ 149 h 149"/>
                <a:gd name="T2" fmla="*/ 0 w 149"/>
                <a:gd name="T3" fmla="*/ 0 h 149"/>
                <a:gd name="T4" fmla="*/ 149 w 149"/>
                <a:gd name="T5" fmla="*/ 0 h 149"/>
                <a:gd name="T6" fmla="*/ 149 w 149"/>
                <a:gd name="T7" fmla="*/ 149 h 149"/>
              </a:gdLst>
              <a:ahLst/>
              <a:cxnLst>
                <a:cxn ang="0">
                  <a:pos x="T0" y="T1"/>
                </a:cxn>
                <a:cxn ang="0">
                  <a:pos x="T2" y="T3"/>
                </a:cxn>
                <a:cxn ang="0">
                  <a:pos x="T4" y="T5"/>
                </a:cxn>
                <a:cxn ang="0">
                  <a:pos x="T6" y="T7"/>
                </a:cxn>
              </a:cxnLst>
              <a:rect l="0" t="0" r="r" b="b"/>
              <a:pathLst>
                <a:path w="149" h="149">
                  <a:moveTo>
                    <a:pt x="149" y="149"/>
                  </a:moveTo>
                  <a:lnTo>
                    <a:pt x="0" y="0"/>
                  </a:lnTo>
                  <a:lnTo>
                    <a:pt x="149" y="0"/>
                  </a:lnTo>
                  <a:lnTo>
                    <a:pt x="149" y="14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 tIns="36000" rIns="36000" bIns="36000" numCol="1" anchor="t" anchorCtr="0" compatLnSpc="1">
              <a:prstTxWarp prst="textNoShape">
                <a:avLst/>
              </a:prstTxWarp>
            </a:bodyPr>
            <a:lstStyle/>
            <a:p>
              <a:endParaRPr lang="en-US" sz="1200" b="1" dirty="0">
                <a:solidFill>
                  <a:schemeClr val="bg1"/>
                </a:solidFill>
              </a:endParaRPr>
            </a:p>
          </p:txBody>
        </p:sp>
        <p:sp>
          <p:nvSpPr>
            <p:cNvPr id="53" name="Rectangle 7"/>
            <p:cNvSpPr>
              <a:spLocks noChangeArrowheads="1"/>
            </p:cNvSpPr>
            <p:nvPr/>
          </p:nvSpPr>
          <p:spPr bwMode="auto">
            <a:xfrm>
              <a:off x="3361671" y="1655407"/>
              <a:ext cx="1728688" cy="5968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6000" tIns="36000" rIns="36000" bIns="36000" numCol="1" anchor="ctr" anchorCtr="0" compatLnSpc="1">
              <a:prstTxWarp prst="textNoShape">
                <a:avLst/>
              </a:prstTxWarp>
            </a:bodyPr>
            <a:lstStyle/>
            <a:p>
              <a:pPr lvl="0" algn="ctr"/>
              <a:r>
                <a:rPr lang="en-US" dirty="0">
                  <a:solidFill>
                    <a:schemeClr val="bg1"/>
                  </a:solidFill>
                </a:rPr>
                <a:t>Feature </a:t>
              </a:r>
              <a:br>
                <a:rPr lang="en-US" dirty="0">
                  <a:solidFill>
                    <a:schemeClr val="bg1"/>
                  </a:solidFill>
                </a:rPr>
              </a:br>
              <a:r>
                <a:rPr lang="en-US" dirty="0">
                  <a:solidFill>
                    <a:schemeClr val="bg1"/>
                  </a:solidFill>
                </a:rPr>
                <a:t>of product</a:t>
              </a:r>
              <a:endParaRPr lang="en-US" dirty="0">
                <a:solidFill>
                  <a:schemeClr val="bg1"/>
                </a:solidFill>
                <a:latin typeface="Arial" panose="020B0604020202020204" pitchFamily="34" charset="0"/>
                <a:cs typeface="Arial" panose="020B0604020202020204" pitchFamily="34" charset="0"/>
              </a:endParaRPr>
            </a:p>
          </p:txBody>
        </p:sp>
      </p:grpSp>
      <p:grpSp>
        <p:nvGrpSpPr>
          <p:cNvPr id="54" name="Grupa 24"/>
          <p:cNvGrpSpPr/>
          <p:nvPr/>
        </p:nvGrpSpPr>
        <p:grpSpPr>
          <a:xfrm>
            <a:off x="6745848" y="1354571"/>
            <a:ext cx="1533890" cy="836854"/>
            <a:chOff x="3361671" y="1655407"/>
            <a:chExt cx="1728688" cy="804442"/>
          </a:xfrm>
          <a:solidFill>
            <a:schemeClr val="accent4"/>
          </a:solidFill>
        </p:grpSpPr>
        <p:sp>
          <p:nvSpPr>
            <p:cNvPr id="55" name="Freeform 6"/>
            <p:cNvSpPr>
              <a:spLocks/>
            </p:cNvSpPr>
            <p:nvPr/>
          </p:nvSpPr>
          <p:spPr bwMode="auto">
            <a:xfrm>
              <a:off x="3361671" y="2252215"/>
              <a:ext cx="243431" cy="207634"/>
            </a:xfrm>
            <a:custGeom>
              <a:avLst/>
              <a:gdLst>
                <a:gd name="T0" fmla="*/ 149 w 149"/>
                <a:gd name="T1" fmla="*/ 149 h 149"/>
                <a:gd name="T2" fmla="*/ 0 w 149"/>
                <a:gd name="T3" fmla="*/ 0 h 149"/>
                <a:gd name="T4" fmla="*/ 149 w 149"/>
                <a:gd name="T5" fmla="*/ 0 h 149"/>
                <a:gd name="T6" fmla="*/ 149 w 149"/>
                <a:gd name="T7" fmla="*/ 149 h 149"/>
              </a:gdLst>
              <a:ahLst/>
              <a:cxnLst>
                <a:cxn ang="0">
                  <a:pos x="T0" y="T1"/>
                </a:cxn>
                <a:cxn ang="0">
                  <a:pos x="T2" y="T3"/>
                </a:cxn>
                <a:cxn ang="0">
                  <a:pos x="T4" y="T5"/>
                </a:cxn>
                <a:cxn ang="0">
                  <a:pos x="T6" y="T7"/>
                </a:cxn>
              </a:cxnLst>
              <a:rect l="0" t="0" r="r" b="b"/>
              <a:pathLst>
                <a:path w="149" h="149">
                  <a:moveTo>
                    <a:pt x="149" y="149"/>
                  </a:moveTo>
                  <a:lnTo>
                    <a:pt x="0" y="0"/>
                  </a:lnTo>
                  <a:lnTo>
                    <a:pt x="149" y="0"/>
                  </a:lnTo>
                  <a:lnTo>
                    <a:pt x="149" y="14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 tIns="36000" rIns="36000" bIns="36000" numCol="1" anchor="t" anchorCtr="0" compatLnSpc="1">
              <a:prstTxWarp prst="textNoShape">
                <a:avLst/>
              </a:prstTxWarp>
            </a:bodyPr>
            <a:lstStyle/>
            <a:p>
              <a:endParaRPr lang="en-US" sz="1200" b="1" dirty="0">
                <a:solidFill>
                  <a:schemeClr val="bg1"/>
                </a:solidFill>
              </a:endParaRPr>
            </a:p>
          </p:txBody>
        </p:sp>
        <p:sp>
          <p:nvSpPr>
            <p:cNvPr id="56" name="Rectangle 7"/>
            <p:cNvSpPr>
              <a:spLocks noChangeArrowheads="1"/>
            </p:cNvSpPr>
            <p:nvPr/>
          </p:nvSpPr>
          <p:spPr bwMode="auto">
            <a:xfrm>
              <a:off x="3361671" y="1655407"/>
              <a:ext cx="1728688" cy="5968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6000" tIns="36000" rIns="36000" bIns="36000" numCol="1" anchor="ctr" anchorCtr="0" compatLnSpc="1">
              <a:prstTxWarp prst="textNoShape">
                <a:avLst/>
              </a:prstTxWarp>
            </a:bodyPr>
            <a:lstStyle/>
            <a:p>
              <a:pPr lvl="0" algn="ctr"/>
              <a:r>
                <a:rPr lang="en-US" dirty="0">
                  <a:solidFill>
                    <a:schemeClr val="bg1"/>
                  </a:solidFill>
                </a:rPr>
                <a:t>Feature </a:t>
              </a:r>
              <a:br>
                <a:rPr lang="en-US" dirty="0">
                  <a:solidFill>
                    <a:schemeClr val="bg1"/>
                  </a:solidFill>
                </a:rPr>
              </a:br>
              <a:r>
                <a:rPr lang="en-US" dirty="0">
                  <a:solidFill>
                    <a:schemeClr val="bg1"/>
                  </a:solidFill>
                </a:rPr>
                <a:t>of product</a:t>
              </a:r>
              <a:endParaRPr lang="en-US" dirty="0">
                <a:solidFill>
                  <a:schemeClr val="bg1"/>
                </a:solidFill>
                <a:latin typeface="Arial" panose="020B0604020202020204" pitchFamily="34" charset="0"/>
                <a:cs typeface="Arial" panose="020B0604020202020204" pitchFamily="34" charset="0"/>
              </a:endParaRPr>
            </a:p>
          </p:txBody>
        </p:sp>
      </p:grpSp>
      <p:grpSp>
        <p:nvGrpSpPr>
          <p:cNvPr id="57" name="Grupa 24"/>
          <p:cNvGrpSpPr/>
          <p:nvPr/>
        </p:nvGrpSpPr>
        <p:grpSpPr>
          <a:xfrm>
            <a:off x="8368041" y="1354568"/>
            <a:ext cx="1533890" cy="836857"/>
            <a:chOff x="3361671" y="1655407"/>
            <a:chExt cx="1728688" cy="804446"/>
          </a:xfrm>
          <a:solidFill>
            <a:schemeClr val="accent4"/>
          </a:solidFill>
        </p:grpSpPr>
        <p:sp>
          <p:nvSpPr>
            <p:cNvPr id="58" name="Freeform 6"/>
            <p:cNvSpPr>
              <a:spLocks/>
            </p:cNvSpPr>
            <p:nvPr/>
          </p:nvSpPr>
          <p:spPr bwMode="auto">
            <a:xfrm>
              <a:off x="3361671" y="2252219"/>
              <a:ext cx="243431" cy="207634"/>
            </a:xfrm>
            <a:custGeom>
              <a:avLst/>
              <a:gdLst>
                <a:gd name="T0" fmla="*/ 149 w 149"/>
                <a:gd name="T1" fmla="*/ 149 h 149"/>
                <a:gd name="T2" fmla="*/ 0 w 149"/>
                <a:gd name="T3" fmla="*/ 0 h 149"/>
                <a:gd name="T4" fmla="*/ 149 w 149"/>
                <a:gd name="T5" fmla="*/ 0 h 149"/>
                <a:gd name="T6" fmla="*/ 149 w 149"/>
                <a:gd name="T7" fmla="*/ 149 h 149"/>
              </a:gdLst>
              <a:ahLst/>
              <a:cxnLst>
                <a:cxn ang="0">
                  <a:pos x="T0" y="T1"/>
                </a:cxn>
                <a:cxn ang="0">
                  <a:pos x="T2" y="T3"/>
                </a:cxn>
                <a:cxn ang="0">
                  <a:pos x="T4" y="T5"/>
                </a:cxn>
                <a:cxn ang="0">
                  <a:pos x="T6" y="T7"/>
                </a:cxn>
              </a:cxnLst>
              <a:rect l="0" t="0" r="r" b="b"/>
              <a:pathLst>
                <a:path w="149" h="149">
                  <a:moveTo>
                    <a:pt x="149" y="149"/>
                  </a:moveTo>
                  <a:lnTo>
                    <a:pt x="0" y="0"/>
                  </a:lnTo>
                  <a:lnTo>
                    <a:pt x="149" y="0"/>
                  </a:lnTo>
                  <a:lnTo>
                    <a:pt x="149" y="14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6000" tIns="36000" rIns="36000" bIns="36000" numCol="1" anchor="t" anchorCtr="0" compatLnSpc="1">
              <a:prstTxWarp prst="textNoShape">
                <a:avLst/>
              </a:prstTxWarp>
            </a:bodyPr>
            <a:lstStyle/>
            <a:p>
              <a:endParaRPr lang="en-US" sz="1200" b="1" dirty="0">
                <a:solidFill>
                  <a:schemeClr val="bg1"/>
                </a:solidFill>
              </a:endParaRPr>
            </a:p>
          </p:txBody>
        </p:sp>
        <p:sp>
          <p:nvSpPr>
            <p:cNvPr id="59" name="Rectangle 7"/>
            <p:cNvSpPr>
              <a:spLocks noChangeArrowheads="1"/>
            </p:cNvSpPr>
            <p:nvPr/>
          </p:nvSpPr>
          <p:spPr bwMode="auto">
            <a:xfrm>
              <a:off x="3361671" y="1655407"/>
              <a:ext cx="1728688" cy="5968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6000" tIns="36000" rIns="36000" bIns="36000" numCol="1" anchor="ctr" anchorCtr="0" compatLnSpc="1">
              <a:prstTxWarp prst="textNoShape">
                <a:avLst/>
              </a:prstTxWarp>
            </a:bodyPr>
            <a:lstStyle/>
            <a:p>
              <a:pPr lvl="0" algn="ctr"/>
              <a:r>
                <a:rPr lang="en-US" dirty="0">
                  <a:solidFill>
                    <a:schemeClr val="bg1"/>
                  </a:solidFill>
                </a:rPr>
                <a:t>Feature </a:t>
              </a:r>
              <a:br>
                <a:rPr lang="en-US" dirty="0">
                  <a:solidFill>
                    <a:schemeClr val="bg1"/>
                  </a:solidFill>
                </a:rPr>
              </a:br>
              <a:r>
                <a:rPr lang="en-US" dirty="0">
                  <a:solidFill>
                    <a:schemeClr val="bg1"/>
                  </a:solidFill>
                </a:rPr>
                <a:t>of product</a:t>
              </a:r>
              <a:endParaRPr lang="en-US" dirty="0">
                <a:solidFill>
                  <a:schemeClr val="bg1"/>
                </a:solidFill>
                <a:latin typeface="Arial" panose="020B0604020202020204" pitchFamily="34" charset="0"/>
                <a:cs typeface="Arial" panose="020B0604020202020204" pitchFamily="34" charset="0"/>
              </a:endParaRPr>
            </a:p>
          </p:txBody>
        </p:sp>
      </p:grpSp>
      <p:sp>
        <p:nvSpPr>
          <p:cNvPr id="35" name="Freeform 9"/>
          <p:cNvSpPr>
            <a:spLocks/>
          </p:cNvSpPr>
          <p:nvPr/>
        </p:nvSpPr>
        <p:spPr bwMode="auto">
          <a:xfrm>
            <a:off x="6672064" y="4946562"/>
            <a:ext cx="3585384" cy="811964"/>
          </a:xfrm>
          <a:custGeom>
            <a:avLst/>
            <a:gdLst>
              <a:gd name="T0" fmla="*/ 454 w 868"/>
              <a:gd name="T1" fmla="*/ 0 h 210"/>
              <a:gd name="T2" fmla="*/ 587 w 868"/>
              <a:gd name="T3" fmla="*/ 3 h 210"/>
              <a:gd name="T4" fmla="*/ 624 w 868"/>
              <a:gd name="T5" fmla="*/ 4 h 210"/>
              <a:gd name="T6" fmla="*/ 660 w 868"/>
              <a:gd name="T7" fmla="*/ 6 h 210"/>
              <a:gd name="T8" fmla="*/ 655 w 868"/>
              <a:gd name="T9" fmla="*/ 11 h 210"/>
              <a:gd name="T10" fmla="*/ 764 w 868"/>
              <a:gd name="T11" fmla="*/ 18 h 210"/>
              <a:gd name="T12" fmla="*/ 789 w 868"/>
              <a:gd name="T13" fmla="*/ 19 h 210"/>
              <a:gd name="T14" fmla="*/ 828 w 868"/>
              <a:gd name="T15" fmla="*/ 20 h 210"/>
              <a:gd name="T16" fmla="*/ 842 w 868"/>
              <a:gd name="T17" fmla="*/ 30 h 210"/>
              <a:gd name="T18" fmla="*/ 868 w 868"/>
              <a:gd name="T19" fmla="*/ 51 h 210"/>
              <a:gd name="T20" fmla="*/ 856 w 868"/>
              <a:gd name="T21" fmla="*/ 60 h 210"/>
              <a:gd name="T22" fmla="*/ 858 w 868"/>
              <a:gd name="T23" fmla="*/ 80 h 210"/>
              <a:gd name="T24" fmla="*/ 846 w 868"/>
              <a:gd name="T25" fmla="*/ 82 h 210"/>
              <a:gd name="T26" fmla="*/ 852 w 868"/>
              <a:gd name="T27" fmla="*/ 103 h 210"/>
              <a:gd name="T28" fmla="*/ 857 w 868"/>
              <a:gd name="T29" fmla="*/ 107 h 210"/>
              <a:gd name="T30" fmla="*/ 867 w 868"/>
              <a:gd name="T31" fmla="*/ 118 h 210"/>
              <a:gd name="T32" fmla="*/ 859 w 868"/>
              <a:gd name="T33" fmla="*/ 143 h 210"/>
              <a:gd name="T34" fmla="*/ 853 w 868"/>
              <a:gd name="T35" fmla="*/ 143 h 210"/>
              <a:gd name="T36" fmla="*/ 841 w 868"/>
              <a:gd name="T37" fmla="*/ 160 h 210"/>
              <a:gd name="T38" fmla="*/ 807 w 868"/>
              <a:gd name="T39" fmla="*/ 179 h 210"/>
              <a:gd name="T40" fmla="*/ 757 w 868"/>
              <a:gd name="T41" fmla="*/ 179 h 210"/>
              <a:gd name="T42" fmla="*/ 756 w 868"/>
              <a:gd name="T43" fmla="*/ 180 h 210"/>
              <a:gd name="T44" fmla="*/ 728 w 868"/>
              <a:gd name="T45" fmla="*/ 183 h 210"/>
              <a:gd name="T46" fmla="*/ 723 w 868"/>
              <a:gd name="T47" fmla="*/ 180 h 210"/>
              <a:gd name="T48" fmla="*/ 700 w 868"/>
              <a:gd name="T49" fmla="*/ 184 h 210"/>
              <a:gd name="T50" fmla="*/ 676 w 868"/>
              <a:gd name="T51" fmla="*/ 187 h 210"/>
              <a:gd name="T52" fmla="*/ 669 w 868"/>
              <a:gd name="T53" fmla="*/ 187 h 210"/>
              <a:gd name="T54" fmla="*/ 657 w 868"/>
              <a:gd name="T55" fmla="*/ 190 h 210"/>
              <a:gd name="T56" fmla="*/ 653 w 868"/>
              <a:gd name="T57" fmla="*/ 188 h 210"/>
              <a:gd name="T58" fmla="*/ 601 w 868"/>
              <a:gd name="T59" fmla="*/ 192 h 210"/>
              <a:gd name="T60" fmla="*/ 498 w 868"/>
              <a:gd name="T61" fmla="*/ 199 h 210"/>
              <a:gd name="T62" fmla="*/ 474 w 868"/>
              <a:gd name="T63" fmla="*/ 200 h 210"/>
              <a:gd name="T64" fmla="*/ 223 w 868"/>
              <a:gd name="T65" fmla="*/ 204 h 210"/>
              <a:gd name="T66" fmla="*/ 203 w 868"/>
              <a:gd name="T67" fmla="*/ 204 h 210"/>
              <a:gd name="T68" fmla="*/ 61 w 868"/>
              <a:gd name="T69" fmla="*/ 194 h 210"/>
              <a:gd name="T70" fmla="*/ 65 w 868"/>
              <a:gd name="T71" fmla="*/ 185 h 210"/>
              <a:gd name="T72" fmla="*/ 67 w 868"/>
              <a:gd name="T73" fmla="*/ 150 h 210"/>
              <a:gd name="T74" fmla="*/ 29 w 868"/>
              <a:gd name="T75" fmla="*/ 128 h 210"/>
              <a:gd name="T76" fmla="*/ 26 w 868"/>
              <a:gd name="T77" fmla="*/ 107 h 210"/>
              <a:gd name="T78" fmla="*/ 14 w 868"/>
              <a:gd name="T79" fmla="*/ 56 h 210"/>
              <a:gd name="T80" fmla="*/ 16 w 868"/>
              <a:gd name="T81" fmla="*/ 37 h 210"/>
              <a:gd name="T82" fmla="*/ 30 w 868"/>
              <a:gd name="T83" fmla="*/ 21 h 210"/>
              <a:gd name="T84" fmla="*/ 85 w 868"/>
              <a:gd name="T85" fmla="*/ 18 h 210"/>
              <a:gd name="T86" fmla="*/ 90 w 868"/>
              <a:gd name="T87" fmla="*/ 10 h 210"/>
              <a:gd name="T88" fmla="*/ 137 w 868"/>
              <a:gd name="T89" fmla="*/ 6 h 210"/>
              <a:gd name="T90" fmla="*/ 290 w 868"/>
              <a:gd name="T91" fmla="*/ 4 h 210"/>
              <a:gd name="T92" fmla="*/ 307 w 868"/>
              <a:gd name="T93" fmla="*/ 4 h 210"/>
              <a:gd name="T94" fmla="*/ 416 w 868"/>
              <a:gd name="T95" fmla="*/ 1 h 210"/>
              <a:gd name="T96" fmla="*/ 425 w 868"/>
              <a:gd name="T97" fmla="*/ 1 h 210"/>
              <a:gd name="T98" fmla="*/ 435 w 868"/>
              <a:gd name="T99" fmla="*/ 1 h 210"/>
              <a:gd name="T100" fmla="*/ 453 w 868"/>
              <a:gd name="T10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210">
                <a:moveTo>
                  <a:pt x="453" y="0"/>
                </a:moveTo>
                <a:cubicBezTo>
                  <a:pt x="454" y="0"/>
                  <a:pt x="454" y="0"/>
                  <a:pt x="454" y="0"/>
                </a:cubicBezTo>
                <a:cubicBezTo>
                  <a:pt x="496" y="0"/>
                  <a:pt x="551" y="1"/>
                  <a:pt x="584" y="2"/>
                </a:cubicBezTo>
                <a:cubicBezTo>
                  <a:pt x="585" y="2"/>
                  <a:pt x="586" y="2"/>
                  <a:pt x="587" y="3"/>
                </a:cubicBezTo>
                <a:cubicBezTo>
                  <a:pt x="601" y="2"/>
                  <a:pt x="607" y="4"/>
                  <a:pt x="623" y="4"/>
                </a:cubicBezTo>
                <a:cubicBezTo>
                  <a:pt x="624" y="4"/>
                  <a:pt x="624" y="4"/>
                  <a:pt x="624" y="4"/>
                </a:cubicBezTo>
                <a:cubicBezTo>
                  <a:pt x="641" y="6"/>
                  <a:pt x="648" y="2"/>
                  <a:pt x="663" y="5"/>
                </a:cubicBezTo>
                <a:cubicBezTo>
                  <a:pt x="661" y="5"/>
                  <a:pt x="661" y="6"/>
                  <a:pt x="660" y="6"/>
                </a:cubicBezTo>
                <a:cubicBezTo>
                  <a:pt x="656" y="6"/>
                  <a:pt x="653" y="5"/>
                  <a:pt x="651" y="8"/>
                </a:cubicBezTo>
                <a:cubicBezTo>
                  <a:pt x="654" y="8"/>
                  <a:pt x="654" y="10"/>
                  <a:pt x="655" y="11"/>
                </a:cubicBezTo>
                <a:cubicBezTo>
                  <a:pt x="691" y="14"/>
                  <a:pt x="727" y="16"/>
                  <a:pt x="762" y="18"/>
                </a:cubicBezTo>
                <a:cubicBezTo>
                  <a:pt x="762" y="18"/>
                  <a:pt x="763" y="18"/>
                  <a:pt x="764" y="18"/>
                </a:cubicBezTo>
                <a:cubicBezTo>
                  <a:pt x="766" y="18"/>
                  <a:pt x="775" y="19"/>
                  <a:pt x="782" y="19"/>
                </a:cubicBezTo>
                <a:cubicBezTo>
                  <a:pt x="784" y="19"/>
                  <a:pt x="787" y="21"/>
                  <a:pt x="789" y="19"/>
                </a:cubicBezTo>
                <a:cubicBezTo>
                  <a:pt x="789" y="19"/>
                  <a:pt x="790" y="19"/>
                  <a:pt x="791" y="19"/>
                </a:cubicBezTo>
                <a:cubicBezTo>
                  <a:pt x="803" y="21"/>
                  <a:pt x="814" y="19"/>
                  <a:pt x="828" y="20"/>
                </a:cubicBezTo>
                <a:cubicBezTo>
                  <a:pt x="828" y="24"/>
                  <a:pt x="832" y="23"/>
                  <a:pt x="831" y="28"/>
                </a:cubicBezTo>
                <a:cubicBezTo>
                  <a:pt x="835" y="28"/>
                  <a:pt x="837" y="31"/>
                  <a:pt x="842" y="30"/>
                </a:cubicBezTo>
                <a:cubicBezTo>
                  <a:pt x="843" y="37"/>
                  <a:pt x="855" y="33"/>
                  <a:pt x="854" y="43"/>
                </a:cubicBezTo>
                <a:cubicBezTo>
                  <a:pt x="860" y="46"/>
                  <a:pt x="862" y="48"/>
                  <a:pt x="868" y="51"/>
                </a:cubicBezTo>
                <a:cubicBezTo>
                  <a:pt x="864" y="53"/>
                  <a:pt x="868" y="56"/>
                  <a:pt x="868" y="60"/>
                </a:cubicBezTo>
                <a:cubicBezTo>
                  <a:pt x="864" y="60"/>
                  <a:pt x="860" y="60"/>
                  <a:pt x="856" y="60"/>
                </a:cubicBezTo>
                <a:cubicBezTo>
                  <a:pt x="848" y="70"/>
                  <a:pt x="865" y="70"/>
                  <a:pt x="864" y="79"/>
                </a:cubicBezTo>
                <a:cubicBezTo>
                  <a:pt x="862" y="80"/>
                  <a:pt x="861" y="81"/>
                  <a:pt x="858" y="80"/>
                </a:cubicBezTo>
                <a:cubicBezTo>
                  <a:pt x="856" y="80"/>
                  <a:pt x="854" y="80"/>
                  <a:pt x="853" y="80"/>
                </a:cubicBezTo>
                <a:cubicBezTo>
                  <a:pt x="850" y="80"/>
                  <a:pt x="848" y="82"/>
                  <a:pt x="846" y="82"/>
                </a:cubicBezTo>
                <a:cubicBezTo>
                  <a:pt x="845" y="87"/>
                  <a:pt x="847" y="89"/>
                  <a:pt x="845" y="93"/>
                </a:cubicBezTo>
                <a:cubicBezTo>
                  <a:pt x="850" y="94"/>
                  <a:pt x="849" y="101"/>
                  <a:pt x="852" y="103"/>
                </a:cubicBezTo>
                <a:cubicBezTo>
                  <a:pt x="852" y="103"/>
                  <a:pt x="853" y="103"/>
                  <a:pt x="853" y="103"/>
                </a:cubicBezTo>
                <a:cubicBezTo>
                  <a:pt x="854" y="105"/>
                  <a:pt x="855" y="106"/>
                  <a:pt x="857" y="107"/>
                </a:cubicBezTo>
                <a:cubicBezTo>
                  <a:pt x="858" y="108"/>
                  <a:pt x="859" y="109"/>
                  <a:pt x="861" y="108"/>
                </a:cubicBezTo>
                <a:cubicBezTo>
                  <a:pt x="866" y="109"/>
                  <a:pt x="863" y="115"/>
                  <a:pt x="867" y="118"/>
                </a:cubicBezTo>
                <a:cubicBezTo>
                  <a:pt x="859" y="117"/>
                  <a:pt x="853" y="119"/>
                  <a:pt x="851" y="124"/>
                </a:cubicBezTo>
                <a:cubicBezTo>
                  <a:pt x="859" y="128"/>
                  <a:pt x="857" y="137"/>
                  <a:pt x="859" y="143"/>
                </a:cubicBezTo>
                <a:cubicBezTo>
                  <a:pt x="857" y="143"/>
                  <a:pt x="855" y="143"/>
                  <a:pt x="854" y="143"/>
                </a:cubicBezTo>
                <a:cubicBezTo>
                  <a:pt x="853" y="143"/>
                  <a:pt x="853" y="143"/>
                  <a:pt x="853" y="143"/>
                </a:cubicBezTo>
                <a:cubicBezTo>
                  <a:pt x="852" y="141"/>
                  <a:pt x="852" y="143"/>
                  <a:pt x="850" y="143"/>
                </a:cubicBezTo>
                <a:cubicBezTo>
                  <a:pt x="842" y="141"/>
                  <a:pt x="838" y="151"/>
                  <a:pt x="841" y="160"/>
                </a:cubicBezTo>
                <a:cubicBezTo>
                  <a:pt x="831" y="164"/>
                  <a:pt x="816" y="164"/>
                  <a:pt x="806" y="169"/>
                </a:cubicBezTo>
                <a:cubicBezTo>
                  <a:pt x="805" y="173"/>
                  <a:pt x="807" y="175"/>
                  <a:pt x="807" y="179"/>
                </a:cubicBezTo>
                <a:cubicBezTo>
                  <a:pt x="794" y="182"/>
                  <a:pt x="782" y="178"/>
                  <a:pt x="767" y="179"/>
                </a:cubicBezTo>
                <a:cubicBezTo>
                  <a:pt x="764" y="177"/>
                  <a:pt x="762" y="180"/>
                  <a:pt x="757" y="179"/>
                </a:cubicBezTo>
                <a:cubicBezTo>
                  <a:pt x="757" y="180"/>
                  <a:pt x="757" y="180"/>
                  <a:pt x="757" y="180"/>
                </a:cubicBezTo>
                <a:cubicBezTo>
                  <a:pt x="757" y="180"/>
                  <a:pt x="756" y="180"/>
                  <a:pt x="756" y="180"/>
                </a:cubicBezTo>
                <a:cubicBezTo>
                  <a:pt x="753" y="184"/>
                  <a:pt x="746" y="183"/>
                  <a:pt x="740" y="183"/>
                </a:cubicBezTo>
                <a:cubicBezTo>
                  <a:pt x="736" y="183"/>
                  <a:pt x="732" y="183"/>
                  <a:pt x="728" y="183"/>
                </a:cubicBezTo>
                <a:cubicBezTo>
                  <a:pt x="725" y="181"/>
                  <a:pt x="725" y="181"/>
                  <a:pt x="724" y="183"/>
                </a:cubicBezTo>
                <a:cubicBezTo>
                  <a:pt x="723" y="183"/>
                  <a:pt x="723" y="182"/>
                  <a:pt x="723" y="180"/>
                </a:cubicBezTo>
                <a:cubicBezTo>
                  <a:pt x="721" y="181"/>
                  <a:pt x="720" y="180"/>
                  <a:pt x="718" y="179"/>
                </a:cubicBezTo>
                <a:cubicBezTo>
                  <a:pt x="713" y="186"/>
                  <a:pt x="711" y="185"/>
                  <a:pt x="700" y="184"/>
                </a:cubicBezTo>
                <a:cubicBezTo>
                  <a:pt x="691" y="191"/>
                  <a:pt x="686" y="183"/>
                  <a:pt x="675" y="184"/>
                </a:cubicBezTo>
                <a:cubicBezTo>
                  <a:pt x="675" y="185"/>
                  <a:pt x="676" y="186"/>
                  <a:pt x="676" y="187"/>
                </a:cubicBezTo>
                <a:cubicBezTo>
                  <a:pt x="674" y="186"/>
                  <a:pt x="674" y="189"/>
                  <a:pt x="672" y="189"/>
                </a:cubicBezTo>
                <a:cubicBezTo>
                  <a:pt x="672" y="188"/>
                  <a:pt x="670" y="187"/>
                  <a:pt x="669" y="187"/>
                </a:cubicBezTo>
                <a:cubicBezTo>
                  <a:pt x="668" y="188"/>
                  <a:pt x="667" y="189"/>
                  <a:pt x="667" y="190"/>
                </a:cubicBezTo>
                <a:cubicBezTo>
                  <a:pt x="664" y="187"/>
                  <a:pt x="663" y="190"/>
                  <a:pt x="657" y="190"/>
                </a:cubicBezTo>
                <a:cubicBezTo>
                  <a:pt x="657" y="189"/>
                  <a:pt x="658" y="188"/>
                  <a:pt x="657" y="188"/>
                </a:cubicBezTo>
                <a:cubicBezTo>
                  <a:pt x="657" y="190"/>
                  <a:pt x="655" y="187"/>
                  <a:pt x="653" y="188"/>
                </a:cubicBezTo>
                <a:cubicBezTo>
                  <a:pt x="641" y="194"/>
                  <a:pt x="620" y="190"/>
                  <a:pt x="606" y="194"/>
                </a:cubicBezTo>
                <a:cubicBezTo>
                  <a:pt x="605" y="189"/>
                  <a:pt x="603" y="196"/>
                  <a:pt x="601" y="192"/>
                </a:cubicBezTo>
                <a:cubicBezTo>
                  <a:pt x="570" y="197"/>
                  <a:pt x="527" y="198"/>
                  <a:pt x="499" y="199"/>
                </a:cubicBezTo>
                <a:cubicBezTo>
                  <a:pt x="498" y="199"/>
                  <a:pt x="498" y="199"/>
                  <a:pt x="498" y="199"/>
                </a:cubicBezTo>
                <a:cubicBezTo>
                  <a:pt x="489" y="200"/>
                  <a:pt x="480" y="199"/>
                  <a:pt x="475" y="200"/>
                </a:cubicBezTo>
                <a:cubicBezTo>
                  <a:pt x="474" y="200"/>
                  <a:pt x="474" y="200"/>
                  <a:pt x="474" y="200"/>
                </a:cubicBezTo>
                <a:cubicBezTo>
                  <a:pt x="392" y="205"/>
                  <a:pt x="314" y="210"/>
                  <a:pt x="226" y="205"/>
                </a:cubicBezTo>
                <a:cubicBezTo>
                  <a:pt x="225" y="205"/>
                  <a:pt x="225" y="204"/>
                  <a:pt x="223" y="204"/>
                </a:cubicBezTo>
                <a:cubicBezTo>
                  <a:pt x="217" y="204"/>
                  <a:pt x="210" y="204"/>
                  <a:pt x="204" y="204"/>
                </a:cubicBezTo>
                <a:cubicBezTo>
                  <a:pt x="204" y="204"/>
                  <a:pt x="203" y="204"/>
                  <a:pt x="203" y="204"/>
                </a:cubicBezTo>
                <a:cubicBezTo>
                  <a:pt x="172" y="201"/>
                  <a:pt x="127" y="202"/>
                  <a:pt x="89" y="201"/>
                </a:cubicBezTo>
                <a:cubicBezTo>
                  <a:pt x="79" y="201"/>
                  <a:pt x="68" y="200"/>
                  <a:pt x="61" y="194"/>
                </a:cubicBezTo>
                <a:cubicBezTo>
                  <a:pt x="62" y="192"/>
                  <a:pt x="62" y="189"/>
                  <a:pt x="65" y="189"/>
                </a:cubicBezTo>
                <a:cubicBezTo>
                  <a:pt x="65" y="188"/>
                  <a:pt x="65" y="186"/>
                  <a:pt x="65" y="185"/>
                </a:cubicBezTo>
                <a:cubicBezTo>
                  <a:pt x="61" y="184"/>
                  <a:pt x="59" y="181"/>
                  <a:pt x="58" y="181"/>
                </a:cubicBezTo>
                <a:cubicBezTo>
                  <a:pt x="56" y="167"/>
                  <a:pt x="60" y="159"/>
                  <a:pt x="67" y="150"/>
                </a:cubicBezTo>
                <a:cubicBezTo>
                  <a:pt x="52" y="145"/>
                  <a:pt x="30" y="147"/>
                  <a:pt x="25" y="129"/>
                </a:cubicBezTo>
                <a:cubicBezTo>
                  <a:pt x="27" y="129"/>
                  <a:pt x="27" y="128"/>
                  <a:pt x="29" y="128"/>
                </a:cubicBezTo>
                <a:cubicBezTo>
                  <a:pt x="27" y="123"/>
                  <a:pt x="20" y="122"/>
                  <a:pt x="20" y="114"/>
                </a:cubicBezTo>
                <a:cubicBezTo>
                  <a:pt x="25" y="115"/>
                  <a:pt x="27" y="113"/>
                  <a:pt x="26" y="107"/>
                </a:cubicBezTo>
                <a:cubicBezTo>
                  <a:pt x="18" y="103"/>
                  <a:pt x="5" y="104"/>
                  <a:pt x="0" y="97"/>
                </a:cubicBezTo>
                <a:cubicBezTo>
                  <a:pt x="0" y="83"/>
                  <a:pt x="3" y="66"/>
                  <a:pt x="14" y="56"/>
                </a:cubicBezTo>
                <a:cubicBezTo>
                  <a:pt x="14" y="56"/>
                  <a:pt x="14" y="56"/>
                  <a:pt x="14" y="55"/>
                </a:cubicBezTo>
                <a:cubicBezTo>
                  <a:pt x="17" y="51"/>
                  <a:pt x="18" y="44"/>
                  <a:pt x="16" y="37"/>
                </a:cubicBezTo>
                <a:cubicBezTo>
                  <a:pt x="18" y="32"/>
                  <a:pt x="25" y="30"/>
                  <a:pt x="24" y="22"/>
                </a:cubicBezTo>
                <a:cubicBezTo>
                  <a:pt x="27" y="22"/>
                  <a:pt x="27" y="20"/>
                  <a:pt x="30" y="21"/>
                </a:cubicBezTo>
                <a:cubicBezTo>
                  <a:pt x="31" y="21"/>
                  <a:pt x="31" y="21"/>
                  <a:pt x="32" y="21"/>
                </a:cubicBezTo>
                <a:cubicBezTo>
                  <a:pt x="53" y="19"/>
                  <a:pt x="67" y="21"/>
                  <a:pt x="85" y="18"/>
                </a:cubicBezTo>
                <a:cubicBezTo>
                  <a:pt x="85" y="15"/>
                  <a:pt x="83" y="15"/>
                  <a:pt x="84" y="11"/>
                </a:cubicBezTo>
                <a:cubicBezTo>
                  <a:pt x="86" y="9"/>
                  <a:pt x="86" y="10"/>
                  <a:pt x="90" y="10"/>
                </a:cubicBezTo>
                <a:cubicBezTo>
                  <a:pt x="90" y="9"/>
                  <a:pt x="91" y="8"/>
                  <a:pt x="92" y="7"/>
                </a:cubicBezTo>
                <a:cubicBezTo>
                  <a:pt x="103" y="4"/>
                  <a:pt x="122" y="7"/>
                  <a:pt x="137" y="6"/>
                </a:cubicBezTo>
                <a:cubicBezTo>
                  <a:pt x="180" y="6"/>
                  <a:pt x="231" y="7"/>
                  <a:pt x="276" y="4"/>
                </a:cubicBezTo>
                <a:cubicBezTo>
                  <a:pt x="281" y="6"/>
                  <a:pt x="286" y="4"/>
                  <a:pt x="290" y="4"/>
                </a:cubicBezTo>
                <a:cubicBezTo>
                  <a:pt x="295" y="4"/>
                  <a:pt x="301" y="4"/>
                  <a:pt x="306" y="4"/>
                </a:cubicBezTo>
                <a:cubicBezTo>
                  <a:pt x="306" y="4"/>
                  <a:pt x="306" y="4"/>
                  <a:pt x="307" y="4"/>
                </a:cubicBezTo>
                <a:cubicBezTo>
                  <a:pt x="344" y="2"/>
                  <a:pt x="386" y="2"/>
                  <a:pt x="415" y="1"/>
                </a:cubicBezTo>
                <a:cubicBezTo>
                  <a:pt x="415" y="1"/>
                  <a:pt x="416" y="1"/>
                  <a:pt x="416" y="1"/>
                </a:cubicBezTo>
                <a:cubicBezTo>
                  <a:pt x="420" y="0"/>
                  <a:pt x="421" y="2"/>
                  <a:pt x="423" y="1"/>
                </a:cubicBezTo>
                <a:cubicBezTo>
                  <a:pt x="424" y="1"/>
                  <a:pt x="424" y="2"/>
                  <a:pt x="425" y="1"/>
                </a:cubicBezTo>
                <a:cubicBezTo>
                  <a:pt x="427" y="1"/>
                  <a:pt x="430" y="1"/>
                  <a:pt x="432" y="1"/>
                </a:cubicBezTo>
                <a:cubicBezTo>
                  <a:pt x="433" y="1"/>
                  <a:pt x="434" y="1"/>
                  <a:pt x="435" y="1"/>
                </a:cubicBezTo>
                <a:cubicBezTo>
                  <a:pt x="441" y="1"/>
                  <a:pt x="447" y="1"/>
                  <a:pt x="453" y="1"/>
                </a:cubicBezTo>
                <a:cubicBezTo>
                  <a:pt x="453" y="0"/>
                  <a:pt x="453" y="0"/>
                  <a:pt x="453" y="0"/>
                </a:cubicBezTo>
                <a:close/>
              </a:path>
            </a:pathLst>
          </a:custGeom>
          <a:solidFill>
            <a:schemeClr val="accent1">
              <a:alpha val="43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9"/>
          <p:cNvSpPr>
            <a:spLocks/>
          </p:cNvSpPr>
          <p:nvPr/>
        </p:nvSpPr>
        <p:spPr bwMode="auto">
          <a:xfrm>
            <a:off x="5218038" y="3653074"/>
            <a:ext cx="1772054" cy="655100"/>
          </a:xfrm>
          <a:custGeom>
            <a:avLst/>
            <a:gdLst>
              <a:gd name="T0" fmla="*/ 454 w 868"/>
              <a:gd name="T1" fmla="*/ 0 h 210"/>
              <a:gd name="T2" fmla="*/ 587 w 868"/>
              <a:gd name="T3" fmla="*/ 3 h 210"/>
              <a:gd name="T4" fmla="*/ 624 w 868"/>
              <a:gd name="T5" fmla="*/ 4 h 210"/>
              <a:gd name="T6" fmla="*/ 660 w 868"/>
              <a:gd name="T7" fmla="*/ 6 h 210"/>
              <a:gd name="T8" fmla="*/ 655 w 868"/>
              <a:gd name="T9" fmla="*/ 11 h 210"/>
              <a:gd name="T10" fmla="*/ 764 w 868"/>
              <a:gd name="T11" fmla="*/ 18 h 210"/>
              <a:gd name="T12" fmla="*/ 789 w 868"/>
              <a:gd name="T13" fmla="*/ 19 h 210"/>
              <a:gd name="T14" fmla="*/ 828 w 868"/>
              <a:gd name="T15" fmla="*/ 20 h 210"/>
              <a:gd name="T16" fmla="*/ 842 w 868"/>
              <a:gd name="T17" fmla="*/ 30 h 210"/>
              <a:gd name="T18" fmla="*/ 868 w 868"/>
              <a:gd name="T19" fmla="*/ 51 h 210"/>
              <a:gd name="T20" fmla="*/ 856 w 868"/>
              <a:gd name="T21" fmla="*/ 60 h 210"/>
              <a:gd name="T22" fmla="*/ 858 w 868"/>
              <a:gd name="T23" fmla="*/ 80 h 210"/>
              <a:gd name="T24" fmla="*/ 846 w 868"/>
              <a:gd name="T25" fmla="*/ 82 h 210"/>
              <a:gd name="T26" fmla="*/ 852 w 868"/>
              <a:gd name="T27" fmla="*/ 103 h 210"/>
              <a:gd name="T28" fmla="*/ 857 w 868"/>
              <a:gd name="T29" fmla="*/ 107 h 210"/>
              <a:gd name="T30" fmla="*/ 867 w 868"/>
              <a:gd name="T31" fmla="*/ 118 h 210"/>
              <a:gd name="T32" fmla="*/ 859 w 868"/>
              <a:gd name="T33" fmla="*/ 143 h 210"/>
              <a:gd name="T34" fmla="*/ 853 w 868"/>
              <a:gd name="T35" fmla="*/ 143 h 210"/>
              <a:gd name="T36" fmla="*/ 841 w 868"/>
              <a:gd name="T37" fmla="*/ 160 h 210"/>
              <a:gd name="T38" fmla="*/ 807 w 868"/>
              <a:gd name="T39" fmla="*/ 179 h 210"/>
              <a:gd name="T40" fmla="*/ 757 w 868"/>
              <a:gd name="T41" fmla="*/ 179 h 210"/>
              <a:gd name="T42" fmla="*/ 756 w 868"/>
              <a:gd name="T43" fmla="*/ 180 h 210"/>
              <a:gd name="T44" fmla="*/ 728 w 868"/>
              <a:gd name="T45" fmla="*/ 183 h 210"/>
              <a:gd name="T46" fmla="*/ 723 w 868"/>
              <a:gd name="T47" fmla="*/ 180 h 210"/>
              <a:gd name="T48" fmla="*/ 700 w 868"/>
              <a:gd name="T49" fmla="*/ 184 h 210"/>
              <a:gd name="T50" fmla="*/ 676 w 868"/>
              <a:gd name="T51" fmla="*/ 187 h 210"/>
              <a:gd name="T52" fmla="*/ 669 w 868"/>
              <a:gd name="T53" fmla="*/ 187 h 210"/>
              <a:gd name="T54" fmla="*/ 657 w 868"/>
              <a:gd name="T55" fmla="*/ 190 h 210"/>
              <a:gd name="T56" fmla="*/ 653 w 868"/>
              <a:gd name="T57" fmla="*/ 188 h 210"/>
              <a:gd name="T58" fmla="*/ 601 w 868"/>
              <a:gd name="T59" fmla="*/ 192 h 210"/>
              <a:gd name="T60" fmla="*/ 498 w 868"/>
              <a:gd name="T61" fmla="*/ 199 h 210"/>
              <a:gd name="T62" fmla="*/ 474 w 868"/>
              <a:gd name="T63" fmla="*/ 200 h 210"/>
              <a:gd name="T64" fmla="*/ 223 w 868"/>
              <a:gd name="T65" fmla="*/ 204 h 210"/>
              <a:gd name="T66" fmla="*/ 203 w 868"/>
              <a:gd name="T67" fmla="*/ 204 h 210"/>
              <a:gd name="T68" fmla="*/ 61 w 868"/>
              <a:gd name="T69" fmla="*/ 194 h 210"/>
              <a:gd name="T70" fmla="*/ 65 w 868"/>
              <a:gd name="T71" fmla="*/ 185 h 210"/>
              <a:gd name="T72" fmla="*/ 67 w 868"/>
              <a:gd name="T73" fmla="*/ 150 h 210"/>
              <a:gd name="T74" fmla="*/ 29 w 868"/>
              <a:gd name="T75" fmla="*/ 128 h 210"/>
              <a:gd name="T76" fmla="*/ 26 w 868"/>
              <a:gd name="T77" fmla="*/ 107 h 210"/>
              <a:gd name="T78" fmla="*/ 14 w 868"/>
              <a:gd name="T79" fmla="*/ 56 h 210"/>
              <a:gd name="T80" fmla="*/ 16 w 868"/>
              <a:gd name="T81" fmla="*/ 37 h 210"/>
              <a:gd name="T82" fmla="*/ 30 w 868"/>
              <a:gd name="T83" fmla="*/ 21 h 210"/>
              <a:gd name="T84" fmla="*/ 85 w 868"/>
              <a:gd name="T85" fmla="*/ 18 h 210"/>
              <a:gd name="T86" fmla="*/ 90 w 868"/>
              <a:gd name="T87" fmla="*/ 10 h 210"/>
              <a:gd name="T88" fmla="*/ 137 w 868"/>
              <a:gd name="T89" fmla="*/ 6 h 210"/>
              <a:gd name="T90" fmla="*/ 290 w 868"/>
              <a:gd name="T91" fmla="*/ 4 h 210"/>
              <a:gd name="T92" fmla="*/ 307 w 868"/>
              <a:gd name="T93" fmla="*/ 4 h 210"/>
              <a:gd name="T94" fmla="*/ 416 w 868"/>
              <a:gd name="T95" fmla="*/ 1 h 210"/>
              <a:gd name="T96" fmla="*/ 425 w 868"/>
              <a:gd name="T97" fmla="*/ 1 h 210"/>
              <a:gd name="T98" fmla="*/ 435 w 868"/>
              <a:gd name="T99" fmla="*/ 1 h 210"/>
              <a:gd name="T100" fmla="*/ 453 w 868"/>
              <a:gd name="T10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210">
                <a:moveTo>
                  <a:pt x="453" y="0"/>
                </a:moveTo>
                <a:cubicBezTo>
                  <a:pt x="454" y="0"/>
                  <a:pt x="454" y="0"/>
                  <a:pt x="454" y="0"/>
                </a:cubicBezTo>
                <a:cubicBezTo>
                  <a:pt x="496" y="0"/>
                  <a:pt x="551" y="1"/>
                  <a:pt x="584" y="2"/>
                </a:cubicBezTo>
                <a:cubicBezTo>
                  <a:pt x="585" y="2"/>
                  <a:pt x="586" y="2"/>
                  <a:pt x="587" y="3"/>
                </a:cubicBezTo>
                <a:cubicBezTo>
                  <a:pt x="601" y="2"/>
                  <a:pt x="607" y="4"/>
                  <a:pt x="623" y="4"/>
                </a:cubicBezTo>
                <a:cubicBezTo>
                  <a:pt x="624" y="4"/>
                  <a:pt x="624" y="4"/>
                  <a:pt x="624" y="4"/>
                </a:cubicBezTo>
                <a:cubicBezTo>
                  <a:pt x="641" y="6"/>
                  <a:pt x="648" y="2"/>
                  <a:pt x="663" y="5"/>
                </a:cubicBezTo>
                <a:cubicBezTo>
                  <a:pt x="661" y="5"/>
                  <a:pt x="661" y="6"/>
                  <a:pt x="660" y="6"/>
                </a:cubicBezTo>
                <a:cubicBezTo>
                  <a:pt x="656" y="6"/>
                  <a:pt x="653" y="5"/>
                  <a:pt x="651" y="8"/>
                </a:cubicBezTo>
                <a:cubicBezTo>
                  <a:pt x="654" y="8"/>
                  <a:pt x="654" y="10"/>
                  <a:pt x="655" y="11"/>
                </a:cubicBezTo>
                <a:cubicBezTo>
                  <a:pt x="691" y="14"/>
                  <a:pt x="727" y="16"/>
                  <a:pt x="762" y="18"/>
                </a:cubicBezTo>
                <a:cubicBezTo>
                  <a:pt x="762" y="18"/>
                  <a:pt x="763" y="18"/>
                  <a:pt x="764" y="18"/>
                </a:cubicBezTo>
                <a:cubicBezTo>
                  <a:pt x="766" y="18"/>
                  <a:pt x="775" y="19"/>
                  <a:pt x="782" y="19"/>
                </a:cubicBezTo>
                <a:cubicBezTo>
                  <a:pt x="784" y="19"/>
                  <a:pt x="787" y="21"/>
                  <a:pt x="789" y="19"/>
                </a:cubicBezTo>
                <a:cubicBezTo>
                  <a:pt x="789" y="19"/>
                  <a:pt x="790" y="19"/>
                  <a:pt x="791" y="19"/>
                </a:cubicBezTo>
                <a:cubicBezTo>
                  <a:pt x="803" y="21"/>
                  <a:pt x="814" y="19"/>
                  <a:pt x="828" y="20"/>
                </a:cubicBezTo>
                <a:cubicBezTo>
                  <a:pt x="828" y="24"/>
                  <a:pt x="832" y="23"/>
                  <a:pt x="831" y="28"/>
                </a:cubicBezTo>
                <a:cubicBezTo>
                  <a:pt x="835" y="28"/>
                  <a:pt x="837" y="31"/>
                  <a:pt x="842" y="30"/>
                </a:cubicBezTo>
                <a:cubicBezTo>
                  <a:pt x="843" y="37"/>
                  <a:pt x="855" y="33"/>
                  <a:pt x="854" y="43"/>
                </a:cubicBezTo>
                <a:cubicBezTo>
                  <a:pt x="860" y="46"/>
                  <a:pt x="862" y="48"/>
                  <a:pt x="868" y="51"/>
                </a:cubicBezTo>
                <a:cubicBezTo>
                  <a:pt x="864" y="53"/>
                  <a:pt x="868" y="56"/>
                  <a:pt x="868" y="60"/>
                </a:cubicBezTo>
                <a:cubicBezTo>
                  <a:pt x="864" y="60"/>
                  <a:pt x="860" y="60"/>
                  <a:pt x="856" y="60"/>
                </a:cubicBezTo>
                <a:cubicBezTo>
                  <a:pt x="848" y="70"/>
                  <a:pt x="865" y="70"/>
                  <a:pt x="864" y="79"/>
                </a:cubicBezTo>
                <a:cubicBezTo>
                  <a:pt x="862" y="80"/>
                  <a:pt x="861" y="81"/>
                  <a:pt x="858" y="80"/>
                </a:cubicBezTo>
                <a:cubicBezTo>
                  <a:pt x="856" y="80"/>
                  <a:pt x="854" y="80"/>
                  <a:pt x="853" y="80"/>
                </a:cubicBezTo>
                <a:cubicBezTo>
                  <a:pt x="850" y="80"/>
                  <a:pt x="848" y="82"/>
                  <a:pt x="846" y="82"/>
                </a:cubicBezTo>
                <a:cubicBezTo>
                  <a:pt x="845" y="87"/>
                  <a:pt x="847" y="89"/>
                  <a:pt x="845" y="93"/>
                </a:cubicBezTo>
                <a:cubicBezTo>
                  <a:pt x="850" y="94"/>
                  <a:pt x="849" y="101"/>
                  <a:pt x="852" y="103"/>
                </a:cubicBezTo>
                <a:cubicBezTo>
                  <a:pt x="852" y="103"/>
                  <a:pt x="853" y="103"/>
                  <a:pt x="853" y="103"/>
                </a:cubicBezTo>
                <a:cubicBezTo>
                  <a:pt x="854" y="105"/>
                  <a:pt x="855" y="106"/>
                  <a:pt x="857" y="107"/>
                </a:cubicBezTo>
                <a:cubicBezTo>
                  <a:pt x="858" y="108"/>
                  <a:pt x="859" y="109"/>
                  <a:pt x="861" y="108"/>
                </a:cubicBezTo>
                <a:cubicBezTo>
                  <a:pt x="866" y="109"/>
                  <a:pt x="863" y="115"/>
                  <a:pt x="867" y="118"/>
                </a:cubicBezTo>
                <a:cubicBezTo>
                  <a:pt x="859" y="117"/>
                  <a:pt x="853" y="119"/>
                  <a:pt x="851" y="124"/>
                </a:cubicBezTo>
                <a:cubicBezTo>
                  <a:pt x="859" y="128"/>
                  <a:pt x="857" y="137"/>
                  <a:pt x="859" y="143"/>
                </a:cubicBezTo>
                <a:cubicBezTo>
                  <a:pt x="857" y="143"/>
                  <a:pt x="855" y="143"/>
                  <a:pt x="854" y="143"/>
                </a:cubicBezTo>
                <a:cubicBezTo>
                  <a:pt x="853" y="143"/>
                  <a:pt x="853" y="143"/>
                  <a:pt x="853" y="143"/>
                </a:cubicBezTo>
                <a:cubicBezTo>
                  <a:pt x="852" y="141"/>
                  <a:pt x="852" y="143"/>
                  <a:pt x="850" y="143"/>
                </a:cubicBezTo>
                <a:cubicBezTo>
                  <a:pt x="842" y="141"/>
                  <a:pt x="838" y="151"/>
                  <a:pt x="841" y="160"/>
                </a:cubicBezTo>
                <a:cubicBezTo>
                  <a:pt x="831" y="164"/>
                  <a:pt x="816" y="164"/>
                  <a:pt x="806" y="169"/>
                </a:cubicBezTo>
                <a:cubicBezTo>
                  <a:pt x="805" y="173"/>
                  <a:pt x="807" y="175"/>
                  <a:pt x="807" y="179"/>
                </a:cubicBezTo>
                <a:cubicBezTo>
                  <a:pt x="794" y="182"/>
                  <a:pt x="782" y="178"/>
                  <a:pt x="767" y="179"/>
                </a:cubicBezTo>
                <a:cubicBezTo>
                  <a:pt x="764" y="177"/>
                  <a:pt x="762" y="180"/>
                  <a:pt x="757" y="179"/>
                </a:cubicBezTo>
                <a:cubicBezTo>
                  <a:pt x="757" y="180"/>
                  <a:pt x="757" y="180"/>
                  <a:pt x="757" y="180"/>
                </a:cubicBezTo>
                <a:cubicBezTo>
                  <a:pt x="757" y="180"/>
                  <a:pt x="756" y="180"/>
                  <a:pt x="756" y="180"/>
                </a:cubicBezTo>
                <a:cubicBezTo>
                  <a:pt x="753" y="184"/>
                  <a:pt x="746" y="183"/>
                  <a:pt x="740" y="183"/>
                </a:cubicBezTo>
                <a:cubicBezTo>
                  <a:pt x="736" y="183"/>
                  <a:pt x="732" y="183"/>
                  <a:pt x="728" y="183"/>
                </a:cubicBezTo>
                <a:cubicBezTo>
                  <a:pt x="725" y="181"/>
                  <a:pt x="725" y="181"/>
                  <a:pt x="724" y="183"/>
                </a:cubicBezTo>
                <a:cubicBezTo>
                  <a:pt x="723" y="183"/>
                  <a:pt x="723" y="182"/>
                  <a:pt x="723" y="180"/>
                </a:cubicBezTo>
                <a:cubicBezTo>
                  <a:pt x="721" y="181"/>
                  <a:pt x="720" y="180"/>
                  <a:pt x="718" y="179"/>
                </a:cubicBezTo>
                <a:cubicBezTo>
                  <a:pt x="713" y="186"/>
                  <a:pt x="711" y="185"/>
                  <a:pt x="700" y="184"/>
                </a:cubicBezTo>
                <a:cubicBezTo>
                  <a:pt x="691" y="191"/>
                  <a:pt x="686" y="183"/>
                  <a:pt x="675" y="184"/>
                </a:cubicBezTo>
                <a:cubicBezTo>
                  <a:pt x="675" y="185"/>
                  <a:pt x="676" y="186"/>
                  <a:pt x="676" y="187"/>
                </a:cubicBezTo>
                <a:cubicBezTo>
                  <a:pt x="674" y="186"/>
                  <a:pt x="674" y="189"/>
                  <a:pt x="672" y="189"/>
                </a:cubicBezTo>
                <a:cubicBezTo>
                  <a:pt x="672" y="188"/>
                  <a:pt x="670" y="187"/>
                  <a:pt x="669" y="187"/>
                </a:cubicBezTo>
                <a:cubicBezTo>
                  <a:pt x="668" y="188"/>
                  <a:pt x="667" y="189"/>
                  <a:pt x="667" y="190"/>
                </a:cubicBezTo>
                <a:cubicBezTo>
                  <a:pt x="664" y="187"/>
                  <a:pt x="663" y="190"/>
                  <a:pt x="657" y="190"/>
                </a:cubicBezTo>
                <a:cubicBezTo>
                  <a:pt x="657" y="189"/>
                  <a:pt x="658" y="188"/>
                  <a:pt x="657" y="188"/>
                </a:cubicBezTo>
                <a:cubicBezTo>
                  <a:pt x="657" y="190"/>
                  <a:pt x="655" y="187"/>
                  <a:pt x="653" y="188"/>
                </a:cubicBezTo>
                <a:cubicBezTo>
                  <a:pt x="641" y="194"/>
                  <a:pt x="620" y="190"/>
                  <a:pt x="606" y="194"/>
                </a:cubicBezTo>
                <a:cubicBezTo>
                  <a:pt x="605" y="189"/>
                  <a:pt x="603" y="196"/>
                  <a:pt x="601" y="192"/>
                </a:cubicBezTo>
                <a:cubicBezTo>
                  <a:pt x="570" y="197"/>
                  <a:pt x="527" y="198"/>
                  <a:pt x="499" y="199"/>
                </a:cubicBezTo>
                <a:cubicBezTo>
                  <a:pt x="498" y="199"/>
                  <a:pt x="498" y="199"/>
                  <a:pt x="498" y="199"/>
                </a:cubicBezTo>
                <a:cubicBezTo>
                  <a:pt x="489" y="200"/>
                  <a:pt x="480" y="199"/>
                  <a:pt x="475" y="200"/>
                </a:cubicBezTo>
                <a:cubicBezTo>
                  <a:pt x="474" y="200"/>
                  <a:pt x="474" y="200"/>
                  <a:pt x="474" y="200"/>
                </a:cubicBezTo>
                <a:cubicBezTo>
                  <a:pt x="392" y="205"/>
                  <a:pt x="314" y="210"/>
                  <a:pt x="226" y="205"/>
                </a:cubicBezTo>
                <a:cubicBezTo>
                  <a:pt x="225" y="205"/>
                  <a:pt x="225" y="204"/>
                  <a:pt x="223" y="204"/>
                </a:cubicBezTo>
                <a:cubicBezTo>
                  <a:pt x="217" y="204"/>
                  <a:pt x="210" y="204"/>
                  <a:pt x="204" y="204"/>
                </a:cubicBezTo>
                <a:cubicBezTo>
                  <a:pt x="204" y="204"/>
                  <a:pt x="203" y="204"/>
                  <a:pt x="203" y="204"/>
                </a:cubicBezTo>
                <a:cubicBezTo>
                  <a:pt x="172" y="201"/>
                  <a:pt x="127" y="202"/>
                  <a:pt x="89" y="201"/>
                </a:cubicBezTo>
                <a:cubicBezTo>
                  <a:pt x="79" y="201"/>
                  <a:pt x="68" y="200"/>
                  <a:pt x="61" y="194"/>
                </a:cubicBezTo>
                <a:cubicBezTo>
                  <a:pt x="62" y="192"/>
                  <a:pt x="62" y="189"/>
                  <a:pt x="65" y="189"/>
                </a:cubicBezTo>
                <a:cubicBezTo>
                  <a:pt x="65" y="188"/>
                  <a:pt x="65" y="186"/>
                  <a:pt x="65" y="185"/>
                </a:cubicBezTo>
                <a:cubicBezTo>
                  <a:pt x="61" y="184"/>
                  <a:pt x="59" y="181"/>
                  <a:pt x="58" y="181"/>
                </a:cubicBezTo>
                <a:cubicBezTo>
                  <a:pt x="56" y="167"/>
                  <a:pt x="60" y="159"/>
                  <a:pt x="67" y="150"/>
                </a:cubicBezTo>
                <a:cubicBezTo>
                  <a:pt x="52" y="145"/>
                  <a:pt x="30" y="147"/>
                  <a:pt x="25" y="129"/>
                </a:cubicBezTo>
                <a:cubicBezTo>
                  <a:pt x="27" y="129"/>
                  <a:pt x="27" y="128"/>
                  <a:pt x="29" y="128"/>
                </a:cubicBezTo>
                <a:cubicBezTo>
                  <a:pt x="27" y="123"/>
                  <a:pt x="20" y="122"/>
                  <a:pt x="20" y="114"/>
                </a:cubicBezTo>
                <a:cubicBezTo>
                  <a:pt x="25" y="115"/>
                  <a:pt x="27" y="113"/>
                  <a:pt x="26" y="107"/>
                </a:cubicBezTo>
                <a:cubicBezTo>
                  <a:pt x="18" y="103"/>
                  <a:pt x="5" y="104"/>
                  <a:pt x="0" y="97"/>
                </a:cubicBezTo>
                <a:cubicBezTo>
                  <a:pt x="0" y="83"/>
                  <a:pt x="3" y="66"/>
                  <a:pt x="14" y="56"/>
                </a:cubicBezTo>
                <a:cubicBezTo>
                  <a:pt x="14" y="56"/>
                  <a:pt x="14" y="56"/>
                  <a:pt x="14" y="55"/>
                </a:cubicBezTo>
                <a:cubicBezTo>
                  <a:pt x="17" y="51"/>
                  <a:pt x="18" y="44"/>
                  <a:pt x="16" y="37"/>
                </a:cubicBezTo>
                <a:cubicBezTo>
                  <a:pt x="18" y="32"/>
                  <a:pt x="25" y="30"/>
                  <a:pt x="24" y="22"/>
                </a:cubicBezTo>
                <a:cubicBezTo>
                  <a:pt x="27" y="22"/>
                  <a:pt x="27" y="20"/>
                  <a:pt x="30" y="21"/>
                </a:cubicBezTo>
                <a:cubicBezTo>
                  <a:pt x="31" y="21"/>
                  <a:pt x="31" y="21"/>
                  <a:pt x="32" y="21"/>
                </a:cubicBezTo>
                <a:cubicBezTo>
                  <a:pt x="53" y="19"/>
                  <a:pt x="67" y="21"/>
                  <a:pt x="85" y="18"/>
                </a:cubicBezTo>
                <a:cubicBezTo>
                  <a:pt x="85" y="15"/>
                  <a:pt x="83" y="15"/>
                  <a:pt x="84" y="11"/>
                </a:cubicBezTo>
                <a:cubicBezTo>
                  <a:pt x="86" y="9"/>
                  <a:pt x="86" y="10"/>
                  <a:pt x="90" y="10"/>
                </a:cubicBezTo>
                <a:cubicBezTo>
                  <a:pt x="90" y="9"/>
                  <a:pt x="91" y="8"/>
                  <a:pt x="92" y="7"/>
                </a:cubicBezTo>
                <a:cubicBezTo>
                  <a:pt x="103" y="4"/>
                  <a:pt x="122" y="7"/>
                  <a:pt x="137" y="6"/>
                </a:cubicBezTo>
                <a:cubicBezTo>
                  <a:pt x="180" y="6"/>
                  <a:pt x="231" y="7"/>
                  <a:pt x="276" y="4"/>
                </a:cubicBezTo>
                <a:cubicBezTo>
                  <a:pt x="281" y="6"/>
                  <a:pt x="286" y="4"/>
                  <a:pt x="290" y="4"/>
                </a:cubicBezTo>
                <a:cubicBezTo>
                  <a:pt x="295" y="4"/>
                  <a:pt x="301" y="4"/>
                  <a:pt x="306" y="4"/>
                </a:cubicBezTo>
                <a:cubicBezTo>
                  <a:pt x="306" y="4"/>
                  <a:pt x="306" y="4"/>
                  <a:pt x="307" y="4"/>
                </a:cubicBezTo>
                <a:cubicBezTo>
                  <a:pt x="344" y="2"/>
                  <a:pt x="386" y="2"/>
                  <a:pt x="415" y="1"/>
                </a:cubicBezTo>
                <a:cubicBezTo>
                  <a:pt x="415" y="1"/>
                  <a:pt x="416" y="1"/>
                  <a:pt x="416" y="1"/>
                </a:cubicBezTo>
                <a:cubicBezTo>
                  <a:pt x="420" y="0"/>
                  <a:pt x="421" y="2"/>
                  <a:pt x="423" y="1"/>
                </a:cubicBezTo>
                <a:cubicBezTo>
                  <a:pt x="424" y="1"/>
                  <a:pt x="424" y="2"/>
                  <a:pt x="425" y="1"/>
                </a:cubicBezTo>
                <a:cubicBezTo>
                  <a:pt x="427" y="1"/>
                  <a:pt x="430" y="1"/>
                  <a:pt x="432" y="1"/>
                </a:cubicBezTo>
                <a:cubicBezTo>
                  <a:pt x="433" y="1"/>
                  <a:pt x="434" y="1"/>
                  <a:pt x="435" y="1"/>
                </a:cubicBezTo>
                <a:cubicBezTo>
                  <a:pt x="441" y="1"/>
                  <a:pt x="447" y="1"/>
                  <a:pt x="453" y="1"/>
                </a:cubicBezTo>
                <a:cubicBezTo>
                  <a:pt x="453" y="0"/>
                  <a:pt x="453" y="0"/>
                  <a:pt x="453" y="0"/>
                </a:cubicBezTo>
                <a:close/>
              </a:path>
            </a:pathLst>
          </a:custGeom>
          <a:solidFill>
            <a:schemeClr val="accent6">
              <a:alpha val="43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021724002"/>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6"/>
          <p:cNvSpPr>
            <a:spLocks/>
          </p:cNvSpPr>
          <p:nvPr/>
        </p:nvSpPr>
        <p:spPr bwMode="auto">
          <a:xfrm flipH="1">
            <a:off x="2667000" y="5016500"/>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accent5"/>
          </a:solidFill>
          <a:ln>
            <a:noFill/>
          </a:ln>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6" name="Freeform 6"/>
          <p:cNvSpPr>
            <a:spLocks/>
          </p:cNvSpPr>
          <p:nvPr/>
        </p:nvSpPr>
        <p:spPr bwMode="auto">
          <a:xfrm flipH="1">
            <a:off x="2667000" y="3835400"/>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rgbClr val="159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9" name="Freeform 6"/>
          <p:cNvSpPr>
            <a:spLocks/>
          </p:cNvSpPr>
          <p:nvPr/>
        </p:nvSpPr>
        <p:spPr bwMode="auto">
          <a:xfrm flipH="1">
            <a:off x="2664724" y="3224827"/>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accent3"/>
          </a:solidFill>
          <a:ln>
            <a:noFill/>
          </a:ln>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10" name="Freeform 6"/>
          <p:cNvSpPr>
            <a:spLocks/>
          </p:cNvSpPr>
          <p:nvPr/>
        </p:nvSpPr>
        <p:spPr bwMode="auto">
          <a:xfrm flipH="1">
            <a:off x="2667000" y="2006600"/>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accent6"/>
          </a:solidFill>
          <a:ln>
            <a:noFill/>
          </a:ln>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11" name="Freeform 6"/>
          <p:cNvSpPr>
            <a:spLocks/>
          </p:cNvSpPr>
          <p:nvPr/>
        </p:nvSpPr>
        <p:spPr bwMode="auto">
          <a:xfrm flipH="1">
            <a:off x="2664724" y="4448077"/>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accent1"/>
          </a:solidFill>
          <a:ln>
            <a:noFill/>
          </a:ln>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12" name="Freeform 6"/>
          <p:cNvSpPr>
            <a:spLocks/>
          </p:cNvSpPr>
          <p:nvPr/>
        </p:nvSpPr>
        <p:spPr bwMode="auto">
          <a:xfrm flipH="1">
            <a:off x="2667000" y="2616200"/>
            <a:ext cx="3191801" cy="487506"/>
          </a:xfrm>
          <a:custGeom>
            <a:avLst/>
            <a:gdLst>
              <a:gd name="T0" fmla="*/ 0 w 2377"/>
              <a:gd name="T1" fmla="*/ 0 h 395"/>
              <a:gd name="T2" fmla="*/ 0 w 2377"/>
              <a:gd name="T3" fmla="*/ 395 h 395"/>
              <a:gd name="T4" fmla="*/ 2377 w 2377"/>
              <a:gd name="T5" fmla="*/ 395 h 395"/>
              <a:gd name="T6" fmla="*/ 2240 w 2377"/>
              <a:gd name="T7" fmla="*/ 199 h 395"/>
              <a:gd name="T8" fmla="*/ 2377 w 2377"/>
              <a:gd name="T9" fmla="*/ 0 h 395"/>
              <a:gd name="T10" fmla="*/ 0 w 2377"/>
              <a:gd name="T11" fmla="*/ 0 h 395"/>
              <a:gd name="T12" fmla="*/ 0 w 2377"/>
              <a:gd name="T13" fmla="*/ 0 h 395"/>
            </a:gdLst>
            <a:ahLst/>
            <a:cxnLst>
              <a:cxn ang="0">
                <a:pos x="T0" y="T1"/>
              </a:cxn>
              <a:cxn ang="0">
                <a:pos x="T2" y="T3"/>
              </a:cxn>
              <a:cxn ang="0">
                <a:pos x="T4" y="T5"/>
              </a:cxn>
              <a:cxn ang="0">
                <a:pos x="T6" y="T7"/>
              </a:cxn>
              <a:cxn ang="0">
                <a:pos x="T8" y="T9"/>
              </a:cxn>
              <a:cxn ang="0">
                <a:pos x="T10" y="T11"/>
              </a:cxn>
              <a:cxn ang="0">
                <a:pos x="T12" y="T13"/>
              </a:cxn>
            </a:cxnLst>
            <a:rect l="0" t="0" r="r" b="b"/>
            <a:pathLst>
              <a:path w="2377" h="395">
                <a:moveTo>
                  <a:pt x="0" y="0"/>
                </a:moveTo>
                <a:lnTo>
                  <a:pt x="0" y="395"/>
                </a:lnTo>
                <a:lnTo>
                  <a:pt x="2377" y="395"/>
                </a:lnTo>
                <a:lnTo>
                  <a:pt x="2240" y="199"/>
                </a:lnTo>
                <a:lnTo>
                  <a:pt x="2377" y="0"/>
                </a:lnTo>
                <a:lnTo>
                  <a:pt x="0" y="0"/>
                </a:lnTo>
                <a:lnTo>
                  <a:pt x="0" y="0"/>
                </a:lnTo>
                <a:close/>
              </a:path>
            </a:pathLst>
          </a:custGeom>
          <a:solidFill>
            <a:schemeClr val="tx2"/>
          </a:solidFill>
          <a:ln>
            <a:noFill/>
          </a:ln>
        </p:spPr>
        <p:txBody>
          <a:bodyPr vert="horz" wrap="square" lIns="432000" tIns="45720" rIns="91440" bIns="45720" numCol="1" anchor="ctr" anchorCtr="0" compatLnSpc="1">
            <a:prstTxWarp prst="textNoShape">
              <a:avLst/>
            </a:prstTxWarp>
          </a:bodyPr>
          <a:lstStyle/>
          <a:p>
            <a:endParaRPr lang="en-US" dirty="0">
              <a:solidFill>
                <a:schemeClr val="bg1"/>
              </a:solidFill>
            </a:endParaRPr>
          </a:p>
        </p:txBody>
      </p:sp>
      <p:sp>
        <p:nvSpPr>
          <p:cNvPr id="2" name="Tytuł 1"/>
          <p:cNvSpPr>
            <a:spLocks noGrp="1"/>
          </p:cNvSpPr>
          <p:nvPr>
            <p:ph type="title"/>
          </p:nvPr>
        </p:nvSpPr>
        <p:spPr/>
        <p:txBody>
          <a:bodyPr>
            <a:normAutofit fontScale="90000"/>
          </a:bodyPr>
          <a:lstStyle/>
          <a:p>
            <a:r>
              <a:rPr lang="en-US" dirty="0"/>
              <a:t>Stripe Column Design Table with Hand-drawn Marker</a:t>
            </a:r>
          </a:p>
        </p:txBody>
      </p:sp>
      <p:graphicFrame>
        <p:nvGraphicFramePr>
          <p:cNvPr id="4" name="Tabela 11"/>
          <p:cNvGraphicFramePr>
            <a:graphicFrameLocks noGrp="1"/>
          </p:cNvGraphicFramePr>
          <p:nvPr/>
        </p:nvGraphicFramePr>
        <p:xfrm>
          <a:off x="3048215" y="1412776"/>
          <a:ext cx="6339051" cy="4144738"/>
        </p:xfrm>
        <a:graphic>
          <a:graphicData uri="http://schemas.openxmlformats.org/drawingml/2006/table">
            <a:tbl>
              <a:tblPr firstRow="1" bandRow="1">
                <a:tableStyleId>{D27102A9-8310-4765-A935-A1911B00CA55}</a:tableStyleId>
              </a:tblPr>
              <a:tblGrid>
                <a:gridCol w="2111682">
                  <a:extLst>
                    <a:ext uri="{9D8B030D-6E8A-4147-A177-3AD203B41FA5}">
                      <a16:colId xmlns:a16="http://schemas.microsoft.com/office/drawing/2014/main" val="20001"/>
                    </a:ext>
                  </a:extLst>
                </a:gridCol>
                <a:gridCol w="1409123">
                  <a:extLst>
                    <a:ext uri="{9D8B030D-6E8A-4147-A177-3AD203B41FA5}">
                      <a16:colId xmlns:a16="http://schemas.microsoft.com/office/drawing/2014/main" val="20002"/>
                    </a:ext>
                  </a:extLst>
                </a:gridCol>
                <a:gridCol w="1409123">
                  <a:extLst>
                    <a:ext uri="{9D8B030D-6E8A-4147-A177-3AD203B41FA5}">
                      <a16:colId xmlns:a16="http://schemas.microsoft.com/office/drawing/2014/main" val="20003"/>
                    </a:ext>
                  </a:extLst>
                </a:gridCol>
                <a:gridCol w="1409123">
                  <a:extLst>
                    <a:ext uri="{9D8B030D-6E8A-4147-A177-3AD203B41FA5}">
                      <a16:colId xmlns:a16="http://schemas.microsoft.com/office/drawing/2014/main" val="20004"/>
                    </a:ext>
                  </a:extLst>
                </a:gridCol>
              </a:tblGrid>
              <a:tr h="543460">
                <a:tc>
                  <a:txBody>
                    <a:bodyPr/>
                    <a:lstStyle/>
                    <a:p>
                      <a:pPr algn="ctr"/>
                      <a:endParaRPr lang="en-US" sz="1600" b="0" noProof="0" dirty="0">
                        <a:solidFill>
                          <a:schemeClr val="tx1"/>
                        </a:solidFill>
                        <a:latin typeface="+mn-lt"/>
                        <a:ea typeface="Tahoma" pitchFamily="34" charset="0"/>
                        <a:cs typeface="Tahoma" pitchFamily="34" charset="0"/>
                      </a:endParaRPr>
                    </a:p>
                  </a:txBody>
                  <a:tcPr marL="91438" marR="91438" marT="45738" marB="45738" anchor="ctr">
                    <a:lnL>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2400" b="0" u="none" strike="noStrike" noProof="0" dirty="0">
                          <a:solidFill>
                            <a:schemeClr val="accent2"/>
                          </a:solidFill>
                          <a:latin typeface="+mn-lt"/>
                        </a:rPr>
                        <a:t>Header</a:t>
                      </a:r>
                      <a:endParaRPr lang="en-US" sz="2400" b="0" i="0" u="none" strike="noStrike" noProof="0" dirty="0">
                        <a:solidFill>
                          <a:schemeClr val="accent2"/>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2400" b="0" u="none" strike="noStrike" noProof="0" dirty="0">
                          <a:solidFill>
                            <a:schemeClr val="accent2"/>
                          </a:solidFill>
                          <a:latin typeface="+mn-lt"/>
                        </a:rPr>
                        <a:t>Header</a:t>
                      </a:r>
                      <a:endParaRPr lang="en-US" sz="2400" b="0" i="0" u="none" strike="noStrike" noProof="0" dirty="0">
                        <a:solidFill>
                          <a:schemeClr val="accent2"/>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2400" b="0" u="none" strike="noStrike" noProof="0" dirty="0">
                          <a:solidFill>
                            <a:schemeClr val="accent2"/>
                          </a:solidFill>
                          <a:latin typeface="+mn-lt"/>
                        </a:rPr>
                        <a:t>Header</a:t>
                      </a:r>
                      <a:endParaRPr lang="en-US" sz="2400" b="0" i="0" u="none" strike="noStrike" noProof="0" dirty="0">
                        <a:solidFill>
                          <a:schemeClr val="accent2"/>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150 000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200 000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78 000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30 000 000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60 000 000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60 000 000</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2"/>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120 000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180 000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170 000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30 000 000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20 000 000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US" sz="1600" b="0" kern="1200" noProof="0" dirty="0">
                          <a:solidFill>
                            <a:schemeClr val="tx1"/>
                          </a:solidFill>
                          <a:effectLst/>
                          <a:latin typeface="+mn-lt"/>
                          <a:ea typeface="+mn-ea"/>
                          <a:cs typeface="+mn-cs"/>
                        </a:rPr>
                        <a:t>10 000 000</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4"/>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70 000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140 000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140 000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5"/>
                  </a:ext>
                </a:extLst>
              </a:tr>
              <a:tr h="600213">
                <a:tc>
                  <a:txBody>
                    <a:bodyPr/>
                    <a:lstStyle/>
                    <a:p>
                      <a:pPr marL="0" algn="l" defTabSz="914400" rtl="0" eaLnBrk="1" fontAlgn="b" latinLnBrk="0" hangingPunct="1"/>
                      <a:r>
                        <a:rPr lang="en-US" sz="1600" b="1"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70 000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100 000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0" kern="1200" noProof="0" dirty="0">
                          <a:solidFill>
                            <a:schemeClr val="tx1"/>
                          </a:solidFill>
                          <a:effectLst/>
                          <a:latin typeface="+mn-lt"/>
                          <a:ea typeface="+mn-ea"/>
                          <a:cs typeface="+mn-cs"/>
                        </a:rPr>
                        <a:t>110 000</a:t>
                      </a:r>
                      <a:r>
                        <a:rPr lang="en-US" sz="1600" b="0" kern="1200" baseline="0" noProof="0" dirty="0">
                          <a:solidFill>
                            <a:schemeClr val="tx1"/>
                          </a:solidFill>
                          <a:effectLst/>
                          <a:latin typeface="+mn-lt"/>
                          <a:ea typeface="+mn-ea"/>
                          <a:cs typeface="+mn-cs"/>
                        </a:rPr>
                        <a:t> 000</a:t>
                      </a:r>
                      <a:endParaRPr lang="en-US" sz="1600" b="0"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bl>
          </a:graphicData>
        </a:graphic>
      </p:graphicFrame>
      <p:sp>
        <p:nvSpPr>
          <p:cNvPr id="14" name="Freeform 11"/>
          <p:cNvSpPr>
            <a:spLocks noEditPoints="1"/>
          </p:cNvSpPr>
          <p:nvPr/>
        </p:nvSpPr>
        <p:spPr bwMode="auto">
          <a:xfrm>
            <a:off x="6504150" y="4405386"/>
            <a:ext cx="1536066" cy="497978"/>
          </a:xfrm>
          <a:custGeom>
            <a:avLst/>
            <a:gdLst>
              <a:gd name="T0" fmla="*/ 1380 w 1393"/>
              <a:gd name="T1" fmla="*/ 175 h 451"/>
              <a:gd name="T2" fmla="*/ 1281 w 1393"/>
              <a:gd name="T3" fmla="*/ 103 h 451"/>
              <a:gd name="T4" fmla="*/ 1177 w 1393"/>
              <a:gd name="T5" fmla="*/ 70 h 451"/>
              <a:gd name="T6" fmla="*/ 860 w 1393"/>
              <a:gd name="T7" fmla="*/ 41 h 451"/>
              <a:gd name="T8" fmla="*/ 824 w 1393"/>
              <a:gd name="T9" fmla="*/ 30 h 451"/>
              <a:gd name="T10" fmla="*/ 617 w 1393"/>
              <a:gd name="T11" fmla="*/ 1 h 451"/>
              <a:gd name="T12" fmla="*/ 237 w 1393"/>
              <a:gd name="T13" fmla="*/ 40 h 451"/>
              <a:gd name="T14" fmla="*/ 125 w 1393"/>
              <a:gd name="T15" fmla="*/ 78 h 451"/>
              <a:gd name="T16" fmla="*/ 24 w 1393"/>
              <a:gd name="T17" fmla="*/ 161 h 451"/>
              <a:gd name="T18" fmla="*/ 42 w 1393"/>
              <a:gd name="T19" fmla="*/ 300 h 451"/>
              <a:gd name="T20" fmla="*/ 155 w 1393"/>
              <a:gd name="T21" fmla="*/ 379 h 451"/>
              <a:gd name="T22" fmla="*/ 698 w 1393"/>
              <a:gd name="T23" fmla="*/ 451 h 451"/>
              <a:gd name="T24" fmla="*/ 1229 w 1393"/>
              <a:gd name="T25" fmla="*/ 366 h 451"/>
              <a:gd name="T26" fmla="*/ 1341 w 1393"/>
              <a:gd name="T27" fmla="*/ 299 h 451"/>
              <a:gd name="T28" fmla="*/ 1382 w 1393"/>
              <a:gd name="T29" fmla="*/ 246 h 451"/>
              <a:gd name="T30" fmla="*/ 1380 w 1393"/>
              <a:gd name="T31" fmla="*/ 175 h 451"/>
              <a:gd name="T32" fmla="*/ 1324 w 1393"/>
              <a:gd name="T33" fmla="*/ 276 h 451"/>
              <a:gd name="T34" fmla="*/ 1216 w 1393"/>
              <a:gd name="T35" fmla="*/ 339 h 451"/>
              <a:gd name="T36" fmla="*/ 673 w 1393"/>
              <a:gd name="T37" fmla="*/ 417 h 451"/>
              <a:gd name="T38" fmla="*/ 391 w 1393"/>
              <a:gd name="T39" fmla="*/ 400 h 451"/>
              <a:gd name="T40" fmla="*/ 132 w 1393"/>
              <a:gd name="T41" fmla="*/ 326 h 451"/>
              <a:gd name="T42" fmla="*/ 53 w 1393"/>
              <a:gd name="T43" fmla="*/ 240 h 451"/>
              <a:gd name="T44" fmla="*/ 86 w 1393"/>
              <a:gd name="T45" fmla="*/ 146 h 451"/>
              <a:gd name="T46" fmla="*/ 297 w 1393"/>
              <a:gd name="T47" fmla="*/ 67 h 451"/>
              <a:gd name="T48" fmla="*/ 656 w 1393"/>
              <a:gd name="T49" fmla="*/ 40 h 451"/>
              <a:gd name="T50" fmla="*/ 736 w 1393"/>
              <a:gd name="T51" fmla="*/ 48 h 451"/>
              <a:gd name="T52" fmla="*/ 690 w 1393"/>
              <a:gd name="T53" fmla="*/ 54 h 451"/>
              <a:gd name="T54" fmla="*/ 692 w 1393"/>
              <a:gd name="T55" fmla="*/ 70 h 451"/>
              <a:gd name="T56" fmla="*/ 812 w 1393"/>
              <a:gd name="T57" fmla="*/ 63 h 451"/>
              <a:gd name="T58" fmla="*/ 816 w 1393"/>
              <a:gd name="T59" fmla="*/ 64 h 451"/>
              <a:gd name="T60" fmla="*/ 896 w 1393"/>
              <a:gd name="T61" fmla="*/ 81 h 451"/>
              <a:gd name="T62" fmla="*/ 925 w 1393"/>
              <a:gd name="T63" fmla="*/ 94 h 451"/>
              <a:gd name="T64" fmla="*/ 907 w 1393"/>
              <a:gd name="T65" fmla="*/ 105 h 451"/>
              <a:gd name="T66" fmla="*/ 923 w 1393"/>
              <a:gd name="T67" fmla="*/ 112 h 451"/>
              <a:gd name="T68" fmla="*/ 940 w 1393"/>
              <a:gd name="T69" fmla="*/ 94 h 451"/>
              <a:gd name="T70" fmla="*/ 929 w 1393"/>
              <a:gd name="T71" fmla="*/ 74 h 451"/>
              <a:gd name="T72" fmla="*/ 910 w 1393"/>
              <a:gd name="T73" fmla="*/ 62 h 451"/>
              <a:gd name="T74" fmla="*/ 1156 w 1393"/>
              <a:gd name="T75" fmla="*/ 90 h 451"/>
              <a:gd name="T76" fmla="*/ 1352 w 1393"/>
              <a:gd name="T77" fmla="*/ 183 h 451"/>
              <a:gd name="T78" fmla="*/ 1324 w 1393"/>
              <a:gd name="T79" fmla="*/ 27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3" h="451">
                <a:moveTo>
                  <a:pt x="1380" y="175"/>
                </a:moveTo>
                <a:cubicBezTo>
                  <a:pt x="1352" y="134"/>
                  <a:pt x="1315" y="119"/>
                  <a:pt x="1281" y="103"/>
                </a:cubicBezTo>
                <a:cubicBezTo>
                  <a:pt x="1246" y="88"/>
                  <a:pt x="1211" y="78"/>
                  <a:pt x="1177" y="70"/>
                </a:cubicBezTo>
                <a:cubicBezTo>
                  <a:pt x="1052" y="41"/>
                  <a:pt x="943" y="40"/>
                  <a:pt x="860" y="41"/>
                </a:cubicBezTo>
                <a:cubicBezTo>
                  <a:pt x="849" y="38"/>
                  <a:pt x="837" y="34"/>
                  <a:pt x="824" y="30"/>
                </a:cubicBezTo>
                <a:cubicBezTo>
                  <a:pt x="792" y="22"/>
                  <a:pt x="720" y="2"/>
                  <a:pt x="617" y="1"/>
                </a:cubicBezTo>
                <a:cubicBezTo>
                  <a:pt x="515" y="0"/>
                  <a:pt x="384" y="6"/>
                  <a:pt x="237" y="40"/>
                </a:cubicBezTo>
                <a:cubicBezTo>
                  <a:pt x="200" y="50"/>
                  <a:pt x="163" y="61"/>
                  <a:pt x="125" y="78"/>
                </a:cubicBezTo>
                <a:cubicBezTo>
                  <a:pt x="89" y="96"/>
                  <a:pt x="49" y="118"/>
                  <a:pt x="24" y="161"/>
                </a:cubicBezTo>
                <a:cubicBezTo>
                  <a:pt x="0" y="207"/>
                  <a:pt x="13" y="262"/>
                  <a:pt x="42" y="300"/>
                </a:cubicBezTo>
                <a:cubicBezTo>
                  <a:pt x="72" y="337"/>
                  <a:pt x="113" y="361"/>
                  <a:pt x="155" y="379"/>
                </a:cubicBezTo>
                <a:cubicBezTo>
                  <a:pt x="325" y="446"/>
                  <a:pt x="514" y="451"/>
                  <a:pt x="698" y="451"/>
                </a:cubicBezTo>
                <a:cubicBezTo>
                  <a:pt x="881" y="448"/>
                  <a:pt x="1067" y="432"/>
                  <a:pt x="1229" y="366"/>
                </a:cubicBezTo>
                <a:cubicBezTo>
                  <a:pt x="1269" y="349"/>
                  <a:pt x="1308" y="328"/>
                  <a:pt x="1341" y="299"/>
                </a:cubicBezTo>
                <a:cubicBezTo>
                  <a:pt x="1357" y="284"/>
                  <a:pt x="1372" y="267"/>
                  <a:pt x="1382" y="246"/>
                </a:cubicBezTo>
                <a:cubicBezTo>
                  <a:pt x="1391" y="225"/>
                  <a:pt x="1393" y="196"/>
                  <a:pt x="1380" y="175"/>
                </a:cubicBezTo>
                <a:close/>
                <a:moveTo>
                  <a:pt x="1324" y="276"/>
                </a:moveTo>
                <a:cubicBezTo>
                  <a:pt x="1294" y="302"/>
                  <a:pt x="1256" y="323"/>
                  <a:pt x="1216" y="339"/>
                </a:cubicBezTo>
                <a:cubicBezTo>
                  <a:pt x="1053" y="404"/>
                  <a:pt x="861" y="417"/>
                  <a:pt x="673" y="417"/>
                </a:cubicBezTo>
                <a:cubicBezTo>
                  <a:pt x="578" y="417"/>
                  <a:pt x="483" y="413"/>
                  <a:pt x="391" y="400"/>
                </a:cubicBezTo>
                <a:cubicBezTo>
                  <a:pt x="299" y="388"/>
                  <a:pt x="207" y="368"/>
                  <a:pt x="132" y="326"/>
                </a:cubicBezTo>
                <a:cubicBezTo>
                  <a:pt x="95" y="305"/>
                  <a:pt x="63" y="276"/>
                  <a:pt x="53" y="240"/>
                </a:cubicBezTo>
                <a:cubicBezTo>
                  <a:pt x="41" y="203"/>
                  <a:pt x="55" y="170"/>
                  <a:pt x="86" y="146"/>
                </a:cubicBezTo>
                <a:cubicBezTo>
                  <a:pt x="146" y="100"/>
                  <a:pt x="227" y="82"/>
                  <a:pt x="297" y="67"/>
                </a:cubicBezTo>
                <a:cubicBezTo>
                  <a:pt x="440" y="40"/>
                  <a:pt x="566" y="36"/>
                  <a:pt x="656" y="40"/>
                </a:cubicBezTo>
                <a:cubicBezTo>
                  <a:pt x="687" y="42"/>
                  <a:pt x="714" y="45"/>
                  <a:pt x="736" y="48"/>
                </a:cubicBezTo>
                <a:cubicBezTo>
                  <a:pt x="711" y="51"/>
                  <a:pt x="696" y="53"/>
                  <a:pt x="690" y="54"/>
                </a:cubicBezTo>
                <a:cubicBezTo>
                  <a:pt x="603" y="72"/>
                  <a:pt x="539" y="87"/>
                  <a:pt x="692" y="70"/>
                </a:cubicBezTo>
                <a:cubicBezTo>
                  <a:pt x="692" y="70"/>
                  <a:pt x="735" y="65"/>
                  <a:pt x="812" y="63"/>
                </a:cubicBezTo>
                <a:cubicBezTo>
                  <a:pt x="813" y="63"/>
                  <a:pt x="815" y="63"/>
                  <a:pt x="816" y="64"/>
                </a:cubicBezTo>
                <a:cubicBezTo>
                  <a:pt x="842" y="68"/>
                  <a:pt x="872" y="74"/>
                  <a:pt x="896" y="81"/>
                </a:cubicBezTo>
                <a:cubicBezTo>
                  <a:pt x="907" y="84"/>
                  <a:pt x="920" y="88"/>
                  <a:pt x="925" y="94"/>
                </a:cubicBezTo>
                <a:cubicBezTo>
                  <a:pt x="923" y="101"/>
                  <a:pt x="910" y="102"/>
                  <a:pt x="907" y="105"/>
                </a:cubicBezTo>
                <a:cubicBezTo>
                  <a:pt x="898" y="108"/>
                  <a:pt x="897" y="113"/>
                  <a:pt x="923" y="112"/>
                </a:cubicBezTo>
                <a:cubicBezTo>
                  <a:pt x="926" y="110"/>
                  <a:pt x="936" y="113"/>
                  <a:pt x="940" y="94"/>
                </a:cubicBezTo>
                <a:cubicBezTo>
                  <a:pt x="938" y="79"/>
                  <a:pt x="932" y="78"/>
                  <a:pt x="929" y="74"/>
                </a:cubicBezTo>
                <a:cubicBezTo>
                  <a:pt x="923" y="70"/>
                  <a:pt x="917" y="66"/>
                  <a:pt x="910" y="62"/>
                </a:cubicBezTo>
                <a:cubicBezTo>
                  <a:pt x="980" y="64"/>
                  <a:pt x="1064" y="70"/>
                  <a:pt x="1156" y="90"/>
                </a:cubicBezTo>
                <a:cubicBezTo>
                  <a:pt x="1222" y="107"/>
                  <a:pt x="1302" y="128"/>
                  <a:pt x="1352" y="183"/>
                </a:cubicBezTo>
                <a:cubicBezTo>
                  <a:pt x="1375" y="210"/>
                  <a:pt x="1354" y="250"/>
                  <a:pt x="1324" y="27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07171785"/>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Triangle Top Ribbon Table Design with Hand-drawn Focus Brackets</a:t>
            </a:r>
          </a:p>
        </p:txBody>
      </p:sp>
      <p:grpSp>
        <p:nvGrpSpPr>
          <p:cNvPr id="3" name="Grupa 2"/>
          <p:cNvGrpSpPr/>
          <p:nvPr/>
        </p:nvGrpSpPr>
        <p:grpSpPr>
          <a:xfrm>
            <a:off x="1847528" y="1124745"/>
            <a:ext cx="1980220" cy="5089555"/>
            <a:chOff x="719572" y="1003741"/>
            <a:chExt cx="1980220" cy="5089555"/>
          </a:xfrm>
          <a:solidFill>
            <a:schemeClr val="accent2"/>
          </a:solidFill>
        </p:grpSpPr>
        <p:sp>
          <p:nvSpPr>
            <p:cNvPr id="4" name="Trapez 3"/>
            <p:cNvSpPr/>
            <p:nvPr/>
          </p:nvSpPr>
          <p:spPr>
            <a:xfrm rot="5400000">
              <a:off x="958451" y="1075591"/>
              <a:ext cx="1129115" cy="985416"/>
            </a:xfrm>
            <a:prstGeom prst="trapezoid">
              <a:avLst>
                <a:gd name="adj" fmla="val 4058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Prostokąt 4"/>
            <p:cNvSpPr/>
            <p:nvPr/>
          </p:nvSpPr>
          <p:spPr>
            <a:xfrm>
              <a:off x="719572" y="2132856"/>
              <a:ext cx="1980220" cy="39604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 name="Trójkąt prostokątny 5"/>
            <p:cNvSpPr/>
            <p:nvPr/>
          </p:nvSpPr>
          <p:spPr>
            <a:xfrm flipH="1">
              <a:off x="719573" y="1412776"/>
              <a:ext cx="1296144" cy="7200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aphicFrame>
        <p:nvGraphicFramePr>
          <p:cNvPr id="11" name="Tabela 11"/>
          <p:cNvGraphicFramePr>
            <a:graphicFrameLocks noGrp="1"/>
          </p:cNvGraphicFramePr>
          <p:nvPr/>
        </p:nvGraphicFramePr>
        <p:xfrm>
          <a:off x="1847528" y="1661807"/>
          <a:ext cx="7822432" cy="4552491"/>
        </p:xfrm>
        <a:graphic>
          <a:graphicData uri="http://schemas.openxmlformats.org/drawingml/2006/table">
            <a:tbl>
              <a:tblPr firstRow="1" bandRow="1">
                <a:tableStyleId>{D27102A9-8310-4765-A935-A1911B00CA55}</a:tableStyleId>
              </a:tblPr>
              <a:tblGrid>
                <a:gridCol w="2640071">
                  <a:extLst>
                    <a:ext uri="{9D8B030D-6E8A-4147-A177-3AD203B41FA5}">
                      <a16:colId xmlns:a16="http://schemas.microsoft.com/office/drawing/2014/main" val="20001"/>
                    </a:ext>
                  </a:extLst>
                </a:gridCol>
                <a:gridCol w="1618351">
                  <a:extLst>
                    <a:ext uri="{9D8B030D-6E8A-4147-A177-3AD203B41FA5}">
                      <a16:colId xmlns:a16="http://schemas.microsoft.com/office/drawing/2014/main" val="20002"/>
                    </a:ext>
                  </a:extLst>
                </a:gridCol>
                <a:gridCol w="1782005">
                  <a:extLst>
                    <a:ext uri="{9D8B030D-6E8A-4147-A177-3AD203B41FA5}">
                      <a16:colId xmlns:a16="http://schemas.microsoft.com/office/drawing/2014/main" val="20003"/>
                    </a:ext>
                  </a:extLst>
                </a:gridCol>
                <a:gridCol w="1782005">
                  <a:extLst>
                    <a:ext uri="{9D8B030D-6E8A-4147-A177-3AD203B41FA5}">
                      <a16:colId xmlns:a16="http://schemas.microsoft.com/office/drawing/2014/main" val="20004"/>
                    </a:ext>
                  </a:extLst>
                </a:gridCol>
              </a:tblGrid>
              <a:tr h="596925">
                <a:tc>
                  <a:txBody>
                    <a:bodyPr/>
                    <a:lstStyle/>
                    <a:p>
                      <a:pPr algn="ctr"/>
                      <a:endParaRPr lang="en-US" sz="1600" b="0" noProof="0" dirty="0">
                        <a:solidFill>
                          <a:schemeClr val="tx1"/>
                        </a:solidFill>
                        <a:latin typeface="+mn-lt"/>
                        <a:ea typeface="Tahoma" pitchFamily="34" charset="0"/>
                        <a:cs typeface="Tahoma" pitchFamily="34" charset="0"/>
                      </a:endParaRPr>
                    </a:p>
                  </a:txBody>
                  <a:tcPr marL="91438" marR="91438" marT="45738" marB="45738" anchor="ctr">
                    <a:lnL>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r>
                        <a:rPr lang="en-US" sz="2000" b="0" u="none" strike="noStrike" noProof="0" dirty="0">
                          <a:solidFill>
                            <a:schemeClr val="accent2"/>
                          </a:solidFill>
                          <a:latin typeface="+mn-lt"/>
                        </a:rPr>
                        <a:t>Header</a:t>
                      </a:r>
                      <a:endParaRPr lang="en-US" sz="2000" b="0" i="0" u="none" strike="noStrike" noProof="0" dirty="0">
                        <a:solidFill>
                          <a:schemeClr val="accent2"/>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r>
                        <a:rPr lang="en-US" sz="2000" b="0" i="0" u="none" strike="noStrike" noProof="0" dirty="0">
                          <a:solidFill>
                            <a:schemeClr val="accent2"/>
                          </a:solidFill>
                          <a:latin typeface="+mn-lt"/>
                          <a:ea typeface="Tahoma" pitchFamily="34" charset="0"/>
                          <a:cs typeface="Tahoma" pitchFamily="34" charset="0"/>
                        </a:rPr>
                        <a:t>Header</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b"/>
                      <a:r>
                        <a:rPr lang="en-US" sz="2000" b="0" u="none" strike="noStrike" noProof="0" dirty="0">
                          <a:solidFill>
                            <a:schemeClr val="accent2"/>
                          </a:solidFill>
                          <a:latin typeface="+mn-lt"/>
                        </a:rPr>
                        <a:t>Header</a:t>
                      </a:r>
                      <a:endParaRPr lang="en-US" sz="2000" b="0" i="0" u="none" strike="noStrike" noProof="0" dirty="0">
                        <a:solidFill>
                          <a:schemeClr val="accent2"/>
                        </a:solidFill>
                        <a:latin typeface="+mn-lt"/>
                        <a:ea typeface="Tahoma" pitchFamily="34" charset="0"/>
                        <a:cs typeface="Tahoma" pitchFamily="34" charset="0"/>
                      </a:endParaRPr>
                    </a:p>
                  </a:txBody>
                  <a:tcPr marL="0" marR="0" marT="0" marB="0" anchor="ctr">
                    <a:lnL w="12700" cap="flat" cmpd="sng" algn="ctr">
                      <a:noFill/>
                      <a:prstDash val="solid"/>
                      <a:round/>
                      <a:headEnd type="none" w="med" len="med"/>
                      <a:tailEnd type="none" w="med" len="med"/>
                    </a:lnL>
                    <a:lnR>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150 000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200 000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210 000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extLst>
                  <a:ext uri="{0D108BD9-81ED-4DB2-BD59-A6C34878D82A}">
                    <a16:rowId xmlns:a16="http://schemas.microsoft.com/office/drawing/2014/main" val="10001"/>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30 000 000</a:t>
                      </a: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60 000 000</a:t>
                      </a: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60 000 000</a:t>
                      </a:r>
                    </a:p>
                  </a:txBody>
                  <a:tcPr marL="9525" marR="9525" marT="9525" marB="0" anchor="ctr">
                    <a:lnL w="19050" cap="flat" cmpd="sng" algn="ctr">
                      <a:solidFill>
                        <a:schemeClr val="accent2"/>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120 000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140 000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algn="ctr" defTabSz="914400" rtl="0" eaLnBrk="1" fontAlgn="b" latinLnBrk="0" hangingPunct="1"/>
                      <a:r>
                        <a:rPr lang="en-US" sz="1600" b="1" kern="1200" noProof="0" dirty="0">
                          <a:solidFill>
                            <a:schemeClr val="tx1"/>
                          </a:solidFill>
                          <a:effectLst/>
                          <a:latin typeface="+mn-lt"/>
                          <a:ea typeface="+mn-ea"/>
                          <a:cs typeface="+mn-cs"/>
                        </a:rPr>
                        <a:t>150 000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extLst>
                  <a:ext uri="{0D108BD9-81ED-4DB2-BD59-A6C34878D82A}">
                    <a16:rowId xmlns:a16="http://schemas.microsoft.com/office/drawing/2014/main" val="10003"/>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30 000 000</a:t>
                      </a: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20 000 000</a:t>
                      </a: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US" sz="1600" kern="1200" noProof="0" dirty="0">
                          <a:solidFill>
                            <a:schemeClr val="tx1"/>
                          </a:solidFill>
                          <a:effectLst/>
                          <a:latin typeface="+mn-lt"/>
                          <a:ea typeface="+mn-ea"/>
                          <a:cs typeface="+mn-cs"/>
                        </a:rPr>
                        <a:t>10 000 000</a:t>
                      </a:r>
                    </a:p>
                  </a:txBody>
                  <a:tcPr marL="9525" marR="9525" marT="9525" marB="0" anchor="ctr">
                    <a:lnL w="19050" cap="flat" cmpd="sng" algn="ctr">
                      <a:solidFill>
                        <a:schemeClr val="accent2"/>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90 000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120 000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140 000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75000"/>
                        <a:alpha val="20000"/>
                      </a:schemeClr>
                    </a:solidFill>
                  </a:tcPr>
                </a:tc>
                <a:extLst>
                  <a:ext uri="{0D108BD9-81ED-4DB2-BD59-A6C34878D82A}">
                    <a16:rowId xmlns:a16="http://schemas.microsoft.com/office/drawing/2014/main" val="10005"/>
                  </a:ext>
                </a:extLst>
              </a:tr>
              <a:tr h="659261">
                <a:tc>
                  <a:txBody>
                    <a:bodyPr/>
                    <a:lstStyle/>
                    <a:p>
                      <a:pPr marL="0" algn="l" defTabSz="914400" rtl="0" eaLnBrk="1" fontAlgn="b" latinLnBrk="0" hangingPunct="1"/>
                      <a:r>
                        <a:rPr lang="en-US" sz="1600" b="0" kern="1200" noProof="0" dirty="0">
                          <a:solidFill>
                            <a:schemeClr val="bg1"/>
                          </a:solidFill>
                          <a:latin typeface="+mn-lt"/>
                          <a:ea typeface="+mn-ea"/>
                          <a:cs typeface="+mn-cs"/>
                        </a:rPr>
                        <a:t>Write your text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75000"/>
                        <a:alpha val="4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70 000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75000"/>
                        <a:alpha val="4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100 000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w="1905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75000"/>
                        <a:alpha val="4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600" b="1" kern="1200" noProof="0" dirty="0">
                          <a:solidFill>
                            <a:schemeClr val="tx1"/>
                          </a:solidFill>
                          <a:effectLst/>
                          <a:latin typeface="+mn-lt"/>
                          <a:ea typeface="+mn-ea"/>
                          <a:cs typeface="+mn-cs"/>
                        </a:rPr>
                        <a:t>110 000</a:t>
                      </a:r>
                      <a:r>
                        <a:rPr lang="en-US" sz="1600" b="1" kern="1200" baseline="0" noProof="0" dirty="0">
                          <a:solidFill>
                            <a:schemeClr val="tx1"/>
                          </a:solidFill>
                          <a:effectLst/>
                          <a:latin typeface="+mn-lt"/>
                          <a:ea typeface="+mn-ea"/>
                          <a:cs typeface="+mn-cs"/>
                        </a:rPr>
                        <a:t> 000</a:t>
                      </a:r>
                      <a:endParaRPr lang="en-US" sz="1600" b="1" kern="1200" noProof="0" dirty="0">
                        <a:solidFill>
                          <a:schemeClr val="tx1"/>
                        </a:solidFill>
                        <a:effectLst/>
                        <a:latin typeface="+mn-lt"/>
                        <a:ea typeface="+mn-ea"/>
                        <a:cs typeface="+mn-cs"/>
                      </a:endParaRPr>
                    </a:p>
                  </a:txBody>
                  <a:tcPr marL="9525" marR="9525" marT="9525" marB="0" anchor="ctr">
                    <a:lnL w="19050" cap="flat" cmpd="sng" algn="ctr">
                      <a:solidFill>
                        <a:schemeClr val="accent2"/>
                      </a:solidFill>
                      <a:prstDash val="solid"/>
                      <a:round/>
                      <a:headEnd type="none" w="med" len="med"/>
                      <a:tailEnd type="none" w="med" len="med"/>
                    </a:lnL>
                    <a:lnR>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75000"/>
                        <a:alpha val="40000"/>
                      </a:schemeClr>
                    </a:solidFill>
                  </a:tcPr>
                </a:tc>
                <a:extLst>
                  <a:ext uri="{0D108BD9-81ED-4DB2-BD59-A6C34878D82A}">
                    <a16:rowId xmlns:a16="http://schemas.microsoft.com/office/drawing/2014/main" val="10006"/>
                  </a:ext>
                </a:extLst>
              </a:tr>
            </a:tbl>
          </a:graphicData>
        </a:graphic>
      </p:graphicFrame>
      <p:grpSp>
        <p:nvGrpSpPr>
          <p:cNvPr id="9" name="Grupa 6"/>
          <p:cNvGrpSpPr/>
          <p:nvPr/>
        </p:nvGrpSpPr>
        <p:grpSpPr>
          <a:xfrm>
            <a:off x="7980283" y="2320415"/>
            <a:ext cx="1664460" cy="3818124"/>
            <a:chOff x="6247038" y="2347182"/>
            <a:chExt cx="1493313" cy="3818124"/>
          </a:xfrm>
          <a:solidFill>
            <a:schemeClr val="tx2"/>
          </a:solidFill>
        </p:grpSpPr>
        <p:sp>
          <p:nvSpPr>
            <p:cNvPr id="10" name="Freeform 6"/>
            <p:cNvSpPr>
              <a:spLocks/>
            </p:cNvSpPr>
            <p:nvPr/>
          </p:nvSpPr>
          <p:spPr bwMode="auto">
            <a:xfrm rot="5400000">
              <a:off x="4481992" y="4112228"/>
              <a:ext cx="3818124" cy="288031"/>
            </a:xfrm>
            <a:custGeom>
              <a:avLst/>
              <a:gdLst>
                <a:gd name="T0" fmla="*/ 1322 w 1347"/>
                <a:gd name="T1" fmla="*/ 35 h 229"/>
                <a:gd name="T2" fmla="*/ 1150 w 1347"/>
                <a:gd name="T3" fmla="*/ 133 h 229"/>
                <a:gd name="T4" fmla="*/ 704 w 1347"/>
                <a:gd name="T5" fmla="*/ 190 h 229"/>
                <a:gd name="T6" fmla="*/ 248 w 1347"/>
                <a:gd name="T7" fmla="*/ 150 h 229"/>
                <a:gd name="T8" fmla="*/ 104 w 1347"/>
                <a:gd name="T9" fmla="*/ 96 h 229"/>
                <a:gd name="T10" fmla="*/ 52 w 1347"/>
                <a:gd name="T11" fmla="*/ 57 h 229"/>
                <a:gd name="T12" fmla="*/ 8 w 1347"/>
                <a:gd name="T13" fmla="*/ 14 h 229"/>
                <a:gd name="T14" fmla="*/ 0 w 1347"/>
                <a:gd name="T15" fmla="*/ 23 h 229"/>
                <a:gd name="T16" fmla="*/ 25 w 1347"/>
                <a:gd name="T17" fmla="*/ 79 h 229"/>
                <a:gd name="T18" fmla="*/ 101 w 1347"/>
                <a:gd name="T19" fmla="*/ 138 h 229"/>
                <a:gd name="T20" fmla="*/ 262 w 1347"/>
                <a:gd name="T21" fmla="*/ 193 h 229"/>
                <a:gd name="T22" fmla="*/ 716 w 1347"/>
                <a:gd name="T23" fmla="*/ 224 h 229"/>
                <a:gd name="T24" fmla="*/ 1151 w 1347"/>
                <a:gd name="T25" fmla="*/ 158 h 229"/>
                <a:gd name="T26" fmla="*/ 1335 w 1347"/>
                <a:gd name="T27" fmla="*/ 46 h 229"/>
                <a:gd name="T28" fmla="*/ 1345 w 1347"/>
                <a:gd name="T29" fmla="*/ 5 h 229"/>
                <a:gd name="T30" fmla="*/ 1322 w 1347"/>
                <a:gd name="T31" fmla="*/ 3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7" h="229">
                  <a:moveTo>
                    <a:pt x="1322" y="35"/>
                  </a:moveTo>
                  <a:cubicBezTo>
                    <a:pt x="1325" y="36"/>
                    <a:pt x="1268" y="97"/>
                    <a:pt x="1150" y="133"/>
                  </a:cubicBezTo>
                  <a:cubicBezTo>
                    <a:pt x="1034" y="171"/>
                    <a:pt x="870" y="190"/>
                    <a:pt x="704" y="190"/>
                  </a:cubicBezTo>
                  <a:cubicBezTo>
                    <a:pt x="539" y="193"/>
                    <a:pt x="371" y="181"/>
                    <a:pt x="248" y="150"/>
                  </a:cubicBezTo>
                  <a:cubicBezTo>
                    <a:pt x="187" y="135"/>
                    <a:pt x="137" y="116"/>
                    <a:pt x="104" y="96"/>
                  </a:cubicBezTo>
                  <a:cubicBezTo>
                    <a:pt x="72" y="77"/>
                    <a:pt x="56" y="60"/>
                    <a:pt x="52" y="57"/>
                  </a:cubicBezTo>
                  <a:cubicBezTo>
                    <a:pt x="33" y="44"/>
                    <a:pt x="16" y="22"/>
                    <a:pt x="8" y="14"/>
                  </a:cubicBezTo>
                  <a:cubicBezTo>
                    <a:pt x="3" y="11"/>
                    <a:pt x="0" y="12"/>
                    <a:pt x="0" y="23"/>
                  </a:cubicBezTo>
                  <a:cubicBezTo>
                    <a:pt x="1" y="33"/>
                    <a:pt x="5" y="54"/>
                    <a:pt x="25" y="79"/>
                  </a:cubicBezTo>
                  <a:cubicBezTo>
                    <a:pt x="35" y="91"/>
                    <a:pt x="60" y="117"/>
                    <a:pt x="101" y="138"/>
                  </a:cubicBezTo>
                  <a:cubicBezTo>
                    <a:pt x="142" y="160"/>
                    <a:pt x="198" y="179"/>
                    <a:pt x="262" y="193"/>
                  </a:cubicBezTo>
                  <a:cubicBezTo>
                    <a:pt x="391" y="221"/>
                    <a:pt x="555" y="229"/>
                    <a:pt x="716" y="224"/>
                  </a:cubicBezTo>
                  <a:cubicBezTo>
                    <a:pt x="876" y="220"/>
                    <a:pt x="1036" y="198"/>
                    <a:pt x="1151" y="158"/>
                  </a:cubicBezTo>
                  <a:cubicBezTo>
                    <a:pt x="1269" y="121"/>
                    <a:pt x="1333" y="57"/>
                    <a:pt x="1335" y="46"/>
                  </a:cubicBezTo>
                  <a:cubicBezTo>
                    <a:pt x="1345" y="27"/>
                    <a:pt x="1347" y="9"/>
                    <a:pt x="1345" y="5"/>
                  </a:cubicBezTo>
                  <a:cubicBezTo>
                    <a:pt x="1343" y="0"/>
                    <a:pt x="1342" y="10"/>
                    <a:pt x="132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p:nvSpPr>
          <p:spPr bwMode="auto">
            <a:xfrm rot="16200000" flipH="1">
              <a:off x="5687274" y="4112228"/>
              <a:ext cx="3818124" cy="288031"/>
            </a:xfrm>
            <a:custGeom>
              <a:avLst/>
              <a:gdLst>
                <a:gd name="T0" fmla="*/ 1322 w 1347"/>
                <a:gd name="T1" fmla="*/ 35 h 229"/>
                <a:gd name="T2" fmla="*/ 1150 w 1347"/>
                <a:gd name="T3" fmla="*/ 133 h 229"/>
                <a:gd name="T4" fmla="*/ 704 w 1347"/>
                <a:gd name="T5" fmla="*/ 190 h 229"/>
                <a:gd name="T6" fmla="*/ 248 w 1347"/>
                <a:gd name="T7" fmla="*/ 150 h 229"/>
                <a:gd name="T8" fmla="*/ 104 w 1347"/>
                <a:gd name="T9" fmla="*/ 96 h 229"/>
                <a:gd name="T10" fmla="*/ 52 w 1347"/>
                <a:gd name="T11" fmla="*/ 57 h 229"/>
                <a:gd name="T12" fmla="*/ 8 w 1347"/>
                <a:gd name="T13" fmla="*/ 14 h 229"/>
                <a:gd name="T14" fmla="*/ 0 w 1347"/>
                <a:gd name="T15" fmla="*/ 23 h 229"/>
                <a:gd name="T16" fmla="*/ 25 w 1347"/>
                <a:gd name="T17" fmla="*/ 79 h 229"/>
                <a:gd name="T18" fmla="*/ 101 w 1347"/>
                <a:gd name="T19" fmla="*/ 138 h 229"/>
                <a:gd name="T20" fmla="*/ 262 w 1347"/>
                <a:gd name="T21" fmla="*/ 193 h 229"/>
                <a:gd name="T22" fmla="*/ 716 w 1347"/>
                <a:gd name="T23" fmla="*/ 224 h 229"/>
                <a:gd name="T24" fmla="*/ 1151 w 1347"/>
                <a:gd name="T25" fmla="*/ 158 h 229"/>
                <a:gd name="T26" fmla="*/ 1335 w 1347"/>
                <a:gd name="T27" fmla="*/ 46 h 229"/>
                <a:gd name="T28" fmla="*/ 1345 w 1347"/>
                <a:gd name="T29" fmla="*/ 5 h 229"/>
                <a:gd name="T30" fmla="*/ 1322 w 1347"/>
                <a:gd name="T31" fmla="*/ 3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7" h="229">
                  <a:moveTo>
                    <a:pt x="1322" y="35"/>
                  </a:moveTo>
                  <a:cubicBezTo>
                    <a:pt x="1325" y="36"/>
                    <a:pt x="1268" y="97"/>
                    <a:pt x="1150" y="133"/>
                  </a:cubicBezTo>
                  <a:cubicBezTo>
                    <a:pt x="1034" y="171"/>
                    <a:pt x="870" y="190"/>
                    <a:pt x="704" y="190"/>
                  </a:cubicBezTo>
                  <a:cubicBezTo>
                    <a:pt x="539" y="193"/>
                    <a:pt x="371" y="181"/>
                    <a:pt x="248" y="150"/>
                  </a:cubicBezTo>
                  <a:cubicBezTo>
                    <a:pt x="187" y="135"/>
                    <a:pt x="137" y="116"/>
                    <a:pt x="104" y="96"/>
                  </a:cubicBezTo>
                  <a:cubicBezTo>
                    <a:pt x="72" y="77"/>
                    <a:pt x="56" y="60"/>
                    <a:pt x="52" y="57"/>
                  </a:cubicBezTo>
                  <a:cubicBezTo>
                    <a:pt x="33" y="44"/>
                    <a:pt x="16" y="22"/>
                    <a:pt x="8" y="14"/>
                  </a:cubicBezTo>
                  <a:cubicBezTo>
                    <a:pt x="3" y="11"/>
                    <a:pt x="0" y="12"/>
                    <a:pt x="0" y="23"/>
                  </a:cubicBezTo>
                  <a:cubicBezTo>
                    <a:pt x="1" y="33"/>
                    <a:pt x="5" y="54"/>
                    <a:pt x="25" y="79"/>
                  </a:cubicBezTo>
                  <a:cubicBezTo>
                    <a:pt x="35" y="91"/>
                    <a:pt x="60" y="117"/>
                    <a:pt x="101" y="138"/>
                  </a:cubicBezTo>
                  <a:cubicBezTo>
                    <a:pt x="142" y="160"/>
                    <a:pt x="198" y="179"/>
                    <a:pt x="262" y="193"/>
                  </a:cubicBezTo>
                  <a:cubicBezTo>
                    <a:pt x="391" y="221"/>
                    <a:pt x="555" y="229"/>
                    <a:pt x="716" y="224"/>
                  </a:cubicBezTo>
                  <a:cubicBezTo>
                    <a:pt x="876" y="220"/>
                    <a:pt x="1036" y="198"/>
                    <a:pt x="1151" y="158"/>
                  </a:cubicBezTo>
                  <a:cubicBezTo>
                    <a:pt x="1269" y="121"/>
                    <a:pt x="1333" y="57"/>
                    <a:pt x="1335" y="46"/>
                  </a:cubicBezTo>
                  <a:cubicBezTo>
                    <a:pt x="1345" y="27"/>
                    <a:pt x="1347" y="9"/>
                    <a:pt x="1345" y="5"/>
                  </a:cubicBezTo>
                  <a:cubicBezTo>
                    <a:pt x="1343" y="0"/>
                    <a:pt x="1342" y="10"/>
                    <a:pt x="132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654500451"/>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Data &amp; Concepts Graphics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Map &amp; Location Graphics</a:t>
            </a:r>
          </a:p>
        </p:txBody>
      </p:sp>
    </p:spTree>
    <p:extLst>
      <p:ext uri="{BB962C8B-B14F-4D97-AF65-F5344CB8AC3E}">
        <p14:creationId xmlns:p14="http://schemas.microsoft.com/office/powerpoint/2010/main" val="764410186"/>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World Map with Global Market Sizes over 7 Continents</a:t>
            </a:r>
          </a:p>
        </p:txBody>
      </p:sp>
      <p:sp>
        <p:nvSpPr>
          <p:cNvPr id="5" name="Freeform 5">
            <a:extLst>
              <a:ext uri="{FF2B5EF4-FFF2-40B4-BE49-F238E27FC236}">
                <a16:creationId xmlns:a16="http://schemas.microsoft.com/office/drawing/2014/main" id="{3A2CD192-B0D3-49A4-8707-82EB08438E87}"/>
              </a:ext>
            </a:extLst>
          </p:cNvPr>
          <p:cNvSpPr>
            <a:spLocks noEditPoints="1"/>
          </p:cNvSpPr>
          <p:nvPr/>
        </p:nvSpPr>
        <p:spPr bwMode="auto">
          <a:xfrm>
            <a:off x="1220961" y="1196131"/>
            <a:ext cx="9987607" cy="4775438"/>
          </a:xfrm>
          <a:custGeom>
            <a:avLst/>
            <a:gdLst>
              <a:gd name="T0" fmla="*/ 961 w 3518"/>
              <a:gd name="T1" fmla="*/ 944 h 1680"/>
              <a:gd name="T2" fmla="*/ 621 w 3518"/>
              <a:gd name="T3" fmla="*/ 871 h 1680"/>
              <a:gd name="T4" fmla="*/ 583 w 3518"/>
              <a:gd name="T5" fmla="*/ 601 h 1680"/>
              <a:gd name="T6" fmla="*/ 822 w 3518"/>
              <a:gd name="T7" fmla="*/ 443 h 1680"/>
              <a:gd name="T8" fmla="*/ 1007 w 3518"/>
              <a:gd name="T9" fmla="*/ 301 h 1680"/>
              <a:gd name="T10" fmla="*/ 785 w 3518"/>
              <a:gd name="T11" fmla="*/ 336 h 1680"/>
              <a:gd name="T12" fmla="*/ 851 w 3518"/>
              <a:gd name="T13" fmla="*/ 145 h 1680"/>
              <a:gd name="T14" fmla="*/ 694 w 3518"/>
              <a:gd name="T15" fmla="*/ 141 h 1680"/>
              <a:gd name="T16" fmla="*/ 197 w 3518"/>
              <a:gd name="T17" fmla="*/ 166 h 1680"/>
              <a:gd name="T18" fmla="*/ 257 w 3518"/>
              <a:gd name="T19" fmla="*/ 228 h 1680"/>
              <a:gd name="T20" fmla="*/ 315 w 3518"/>
              <a:gd name="T21" fmla="*/ 401 h 1680"/>
              <a:gd name="T22" fmla="*/ 350 w 3518"/>
              <a:gd name="T23" fmla="*/ 661 h 1680"/>
              <a:gd name="T24" fmla="*/ 670 w 3518"/>
              <a:gd name="T25" fmla="*/ 941 h 1680"/>
              <a:gd name="T26" fmla="*/ 778 w 3518"/>
              <a:gd name="T27" fmla="*/ 1419 h 1680"/>
              <a:gd name="T28" fmla="*/ 883 w 3518"/>
              <a:gd name="T29" fmla="*/ 1614 h 1680"/>
              <a:gd name="T30" fmla="*/ 1040 w 3518"/>
              <a:gd name="T31" fmla="*/ 1282 h 1680"/>
              <a:gd name="T32" fmla="*/ 2076 w 3518"/>
              <a:gd name="T33" fmla="*/ 1137 h 1680"/>
              <a:gd name="T34" fmla="*/ 988 w 3518"/>
              <a:gd name="T35" fmla="*/ 391 h 1680"/>
              <a:gd name="T36" fmla="*/ 821 w 3518"/>
              <a:gd name="T37" fmla="*/ 123 h 1680"/>
              <a:gd name="T38" fmla="*/ 975 w 3518"/>
              <a:gd name="T39" fmla="*/ 197 h 1680"/>
              <a:gd name="T40" fmla="*/ 891 w 3518"/>
              <a:gd name="T41" fmla="*/ 45 h 1680"/>
              <a:gd name="T42" fmla="*/ 767 w 3518"/>
              <a:gd name="T43" fmla="*/ 61 h 1680"/>
              <a:gd name="T44" fmla="*/ 778 w 3518"/>
              <a:gd name="T45" fmla="*/ 105 h 1680"/>
              <a:gd name="T46" fmla="*/ 770 w 3518"/>
              <a:gd name="T47" fmla="*/ 39 h 1680"/>
              <a:gd name="T48" fmla="*/ 743 w 3518"/>
              <a:gd name="T49" fmla="*/ 45 h 1680"/>
              <a:gd name="T50" fmla="*/ 1007 w 3518"/>
              <a:gd name="T51" fmla="*/ 5 h 1680"/>
              <a:gd name="T52" fmla="*/ 982 w 3518"/>
              <a:gd name="T53" fmla="*/ 61 h 1680"/>
              <a:gd name="T54" fmla="*/ 659 w 3518"/>
              <a:gd name="T55" fmla="*/ 709 h 1680"/>
              <a:gd name="T56" fmla="*/ 3220 w 3518"/>
              <a:gd name="T57" fmla="*/ 1044 h 1680"/>
              <a:gd name="T58" fmla="*/ 3065 w 3518"/>
              <a:gd name="T59" fmla="*/ 1001 h 1680"/>
              <a:gd name="T60" fmla="*/ 3155 w 3518"/>
              <a:gd name="T61" fmla="*/ 1049 h 1680"/>
              <a:gd name="T62" fmla="*/ 2894 w 3518"/>
              <a:gd name="T63" fmla="*/ 1194 h 1680"/>
              <a:gd name="T64" fmla="*/ 3021 w 3518"/>
              <a:gd name="T65" fmla="*/ 1472 h 1680"/>
              <a:gd name="T66" fmla="*/ 3386 w 3518"/>
              <a:gd name="T67" fmla="*/ 1188 h 1680"/>
              <a:gd name="T68" fmla="*/ 1519 w 3518"/>
              <a:gd name="T69" fmla="*/ 251 h 1680"/>
              <a:gd name="T70" fmla="*/ 1692 w 3518"/>
              <a:gd name="T71" fmla="*/ 58 h 1680"/>
              <a:gd name="T72" fmla="*/ 1364 w 3518"/>
              <a:gd name="T73" fmla="*/ 167 h 1680"/>
              <a:gd name="T74" fmla="*/ 2558 w 3518"/>
              <a:gd name="T75" fmla="*/ 740 h 1680"/>
              <a:gd name="T76" fmla="*/ 2056 w 3518"/>
              <a:gd name="T77" fmla="*/ 627 h 1680"/>
              <a:gd name="T78" fmla="*/ 1982 w 3518"/>
              <a:gd name="T79" fmla="*/ 797 h 1680"/>
              <a:gd name="T80" fmla="*/ 1659 w 3518"/>
              <a:gd name="T81" fmla="*/ 1210 h 1680"/>
              <a:gd name="T82" fmla="*/ 1533 w 3518"/>
              <a:gd name="T83" fmla="*/ 531 h 1680"/>
              <a:gd name="T84" fmla="*/ 1664 w 3518"/>
              <a:gd name="T85" fmla="*/ 424 h 1680"/>
              <a:gd name="T86" fmla="*/ 1624 w 3518"/>
              <a:gd name="T87" fmla="*/ 311 h 1680"/>
              <a:gd name="T88" fmla="*/ 1667 w 3518"/>
              <a:gd name="T89" fmla="*/ 148 h 1680"/>
              <a:gd name="T90" fmla="*/ 2042 w 3518"/>
              <a:gd name="T91" fmla="*/ 137 h 1680"/>
              <a:gd name="T92" fmla="*/ 2191 w 3518"/>
              <a:gd name="T93" fmla="*/ 84 h 1680"/>
              <a:gd name="T94" fmla="*/ 2605 w 3518"/>
              <a:gd name="T95" fmla="*/ 104 h 1680"/>
              <a:gd name="T96" fmla="*/ 3099 w 3518"/>
              <a:gd name="T97" fmla="*/ 154 h 1680"/>
              <a:gd name="T98" fmla="*/ 3056 w 3518"/>
              <a:gd name="T99" fmla="*/ 326 h 1680"/>
              <a:gd name="T100" fmla="*/ 2914 w 3518"/>
              <a:gd name="T101" fmla="*/ 375 h 1680"/>
              <a:gd name="T102" fmla="*/ 2815 w 3518"/>
              <a:gd name="T103" fmla="*/ 512 h 1680"/>
              <a:gd name="T104" fmla="*/ 2742 w 3518"/>
              <a:gd name="T105" fmla="*/ 820 h 1680"/>
              <a:gd name="T106" fmla="*/ 2122 w 3518"/>
              <a:gd name="T107" fmla="*/ 331 h 1680"/>
              <a:gd name="T108" fmla="*/ 2078 w 3518"/>
              <a:gd name="T109" fmla="*/ 457 h 1680"/>
              <a:gd name="T110" fmla="*/ 2771 w 3518"/>
              <a:gd name="T111" fmla="*/ 946 h 1680"/>
              <a:gd name="T112" fmla="*/ 2970 w 3518"/>
              <a:gd name="T113" fmla="*/ 448 h 1680"/>
              <a:gd name="T114" fmla="*/ 2907 w 3518"/>
              <a:gd name="T115" fmla="*/ 817 h 1680"/>
              <a:gd name="T116" fmla="*/ 2674 w 3518"/>
              <a:gd name="T117" fmla="*/ 969 h 1680"/>
              <a:gd name="T118" fmla="*/ 3025 w 3518"/>
              <a:gd name="T119" fmla="*/ 1063 h 1680"/>
              <a:gd name="T120" fmla="*/ 2632 w 3518"/>
              <a:gd name="T121" fmla="*/ 70 h 1680"/>
              <a:gd name="T122" fmla="*/ 2873 w 3518"/>
              <a:gd name="T123" fmla="*/ 1050 h 1680"/>
              <a:gd name="T124" fmla="*/ 2831 w 3518"/>
              <a:gd name="T125" fmla="*/ 1088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8" h="1680">
                <a:moveTo>
                  <a:pt x="818" y="1616"/>
                </a:moveTo>
                <a:cubicBezTo>
                  <a:pt x="817" y="1616"/>
                  <a:pt x="817" y="1616"/>
                  <a:pt x="817" y="1616"/>
                </a:cubicBezTo>
                <a:cubicBezTo>
                  <a:pt x="817" y="1614"/>
                  <a:pt x="817" y="1614"/>
                  <a:pt x="817" y="1614"/>
                </a:cubicBezTo>
                <a:cubicBezTo>
                  <a:pt x="817" y="1614"/>
                  <a:pt x="818" y="1612"/>
                  <a:pt x="818" y="1614"/>
                </a:cubicBezTo>
                <a:cubicBezTo>
                  <a:pt x="818" y="1614"/>
                  <a:pt x="820" y="1614"/>
                  <a:pt x="818" y="1616"/>
                </a:cubicBezTo>
                <a:close/>
                <a:moveTo>
                  <a:pt x="802" y="1549"/>
                </a:moveTo>
                <a:cubicBezTo>
                  <a:pt x="800" y="1549"/>
                  <a:pt x="800" y="1549"/>
                  <a:pt x="800" y="1551"/>
                </a:cubicBezTo>
                <a:cubicBezTo>
                  <a:pt x="802" y="1553"/>
                  <a:pt x="802" y="1553"/>
                  <a:pt x="804" y="1553"/>
                </a:cubicBezTo>
                <a:cubicBezTo>
                  <a:pt x="804" y="1554"/>
                  <a:pt x="804" y="1554"/>
                  <a:pt x="804" y="1554"/>
                </a:cubicBezTo>
                <a:cubicBezTo>
                  <a:pt x="804" y="1556"/>
                  <a:pt x="805" y="1554"/>
                  <a:pt x="805" y="1554"/>
                </a:cubicBezTo>
                <a:cubicBezTo>
                  <a:pt x="805" y="1553"/>
                  <a:pt x="805" y="1553"/>
                  <a:pt x="805" y="1551"/>
                </a:cubicBezTo>
                <a:cubicBezTo>
                  <a:pt x="804" y="1551"/>
                  <a:pt x="804" y="1551"/>
                  <a:pt x="804" y="1551"/>
                </a:cubicBezTo>
                <a:cubicBezTo>
                  <a:pt x="804" y="1551"/>
                  <a:pt x="804" y="1551"/>
                  <a:pt x="804" y="1549"/>
                </a:cubicBezTo>
                <a:lnTo>
                  <a:pt x="802" y="1549"/>
                </a:lnTo>
                <a:close/>
                <a:moveTo>
                  <a:pt x="820" y="1609"/>
                </a:moveTo>
                <a:cubicBezTo>
                  <a:pt x="820" y="1609"/>
                  <a:pt x="820" y="1609"/>
                  <a:pt x="820" y="1611"/>
                </a:cubicBezTo>
                <a:cubicBezTo>
                  <a:pt x="820" y="1611"/>
                  <a:pt x="820" y="1611"/>
                  <a:pt x="821" y="1611"/>
                </a:cubicBezTo>
                <a:cubicBezTo>
                  <a:pt x="821" y="1609"/>
                  <a:pt x="821" y="1609"/>
                  <a:pt x="821" y="1609"/>
                </a:cubicBezTo>
                <a:cubicBezTo>
                  <a:pt x="821" y="1607"/>
                  <a:pt x="821" y="1607"/>
                  <a:pt x="821" y="1607"/>
                </a:cubicBezTo>
                <a:cubicBezTo>
                  <a:pt x="820" y="1607"/>
                  <a:pt x="820" y="1607"/>
                  <a:pt x="820" y="1607"/>
                </a:cubicBezTo>
                <a:cubicBezTo>
                  <a:pt x="820" y="1609"/>
                  <a:pt x="820" y="1609"/>
                  <a:pt x="820" y="1609"/>
                </a:cubicBezTo>
                <a:close/>
                <a:moveTo>
                  <a:pt x="818" y="1617"/>
                </a:moveTo>
                <a:cubicBezTo>
                  <a:pt x="818" y="1619"/>
                  <a:pt x="818" y="1619"/>
                  <a:pt x="818" y="1619"/>
                </a:cubicBezTo>
                <a:cubicBezTo>
                  <a:pt x="818" y="1619"/>
                  <a:pt x="818" y="1620"/>
                  <a:pt x="820" y="1620"/>
                </a:cubicBezTo>
                <a:cubicBezTo>
                  <a:pt x="820" y="1619"/>
                  <a:pt x="820" y="1619"/>
                  <a:pt x="820" y="1619"/>
                </a:cubicBezTo>
                <a:cubicBezTo>
                  <a:pt x="820" y="1617"/>
                  <a:pt x="820" y="1617"/>
                  <a:pt x="818" y="1617"/>
                </a:cubicBezTo>
                <a:close/>
                <a:moveTo>
                  <a:pt x="800" y="1546"/>
                </a:moveTo>
                <a:cubicBezTo>
                  <a:pt x="799" y="1545"/>
                  <a:pt x="799" y="1545"/>
                  <a:pt x="799" y="1546"/>
                </a:cubicBezTo>
                <a:cubicBezTo>
                  <a:pt x="797" y="1546"/>
                  <a:pt x="797" y="1546"/>
                  <a:pt x="797" y="1546"/>
                </a:cubicBezTo>
                <a:cubicBezTo>
                  <a:pt x="797" y="1548"/>
                  <a:pt x="797" y="1548"/>
                  <a:pt x="797" y="1548"/>
                </a:cubicBezTo>
                <a:cubicBezTo>
                  <a:pt x="799" y="1548"/>
                  <a:pt x="800" y="1548"/>
                  <a:pt x="800" y="1548"/>
                </a:cubicBezTo>
                <a:cubicBezTo>
                  <a:pt x="802" y="1546"/>
                  <a:pt x="800" y="1546"/>
                  <a:pt x="800" y="1546"/>
                </a:cubicBezTo>
                <a:close/>
                <a:moveTo>
                  <a:pt x="805" y="1588"/>
                </a:moveTo>
                <a:cubicBezTo>
                  <a:pt x="804" y="1588"/>
                  <a:pt x="804" y="1588"/>
                  <a:pt x="804" y="1588"/>
                </a:cubicBezTo>
                <a:cubicBezTo>
                  <a:pt x="804" y="1590"/>
                  <a:pt x="804" y="1590"/>
                  <a:pt x="804" y="1590"/>
                </a:cubicBezTo>
                <a:cubicBezTo>
                  <a:pt x="804" y="1591"/>
                  <a:pt x="804" y="1591"/>
                  <a:pt x="804" y="1591"/>
                </a:cubicBezTo>
                <a:cubicBezTo>
                  <a:pt x="805" y="1591"/>
                  <a:pt x="805" y="1591"/>
                  <a:pt x="805" y="1591"/>
                </a:cubicBezTo>
                <a:cubicBezTo>
                  <a:pt x="805" y="1591"/>
                  <a:pt x="805" y="1590"/>
                  <a:pt x="807" y="1590"/>
                </a:cubicBezTo>
                <a:cubicBezTo>
                  <a:pt x="807" y="1588"/>
                  <a:pt x="807" y="1588"/>
                  <a:pt x="805" y="1588"/>
                </a:cubicBezTo>
                <a:close/>
                <a:moveTo>
                  <a:pt x="796" y="1530"/>
                </a:moveTo>
                <a:cubicBezTo>
                  <a:pt x="796" y="1529"/>
                  <a:pt x="796" y="1527"/>
                  <a:pt x="796" y="1527"/>
                </a:cubicBezTo>
                <a:cubicBezTo>
                  <a:pt x="796" y="1525"/>
                  <a:pt x="796" y="1524"/>
                  <a:pt x="794" y="1524"/>
                </a:cubicBezTo>
                <a:cubicBezTo>
                  <a:pt x="794" y="1524"/>
                  <a:pt x="794" y="1522"/>
                  <a:pt x="792" y="1522"/>
                </a:cubicBezTo>
                <a:cubicBezTo>
                  <a:pt x="792" y="1520"/>
                  <a:pt x="792" y="1519"/>
                  <a:pt x="792" y="1519"/>
                </a:cubicBezTo>
                <a:cubicBezTo>
                  <a:pt x="792" y="1517"/>
                  <a:pt x="792" y="1517"/>
                  <a:pt x="792" y="1517"/>
                </a:cubicBezTo>
                <a:cubicBezTo>
                  <a:pt x="794" y="1517"/>
                  <a:pt x="794" y="1517"/>
                  <a:pt x="794" y="1516"/>
                </a:cubicBezTo>
                <a:cubicBezTo>
                  <a:pt x="794" y="1516"/>
                  <a:pt x="794" y="1516"/>
                  <a:pt x="792" y="1514"/>
                </a:cubicBezTo>
                <a:cubicBezTo>
                  <a:pt x="791" y="1514"/>
                  <a:pt x="791" y="1514"/>
                  <a:pt x="791" y="1514"/>
                </a:cubicBezTo>
                <a:cubicBezTo>
                  <a:pt x="791" y="1512"/>
                  <a:pt x="789" y="1512"/>
                  <a:pt x="789" y="1512"/>
                </a:cubicBezTo>
                <a:cubicBezTo>
                  <a:pt x="788" y="1512"/>
                  <a:pt x="788" y="1512"/>
                  <a:pt x="788" y="1512"/>
                </a:cubicBezTo>
                <a:cubicBezTo>
                  <a:pt x="786" y="1514"/>
                  <a:pt x="788" y="1516"/>
                  <a:pt x="788" y="1516"/>
                </a:cubicBezTo>
                <a:cubicBezTo>
                  <a:pt x="788" y="1517"/>
                  <a:pt x="788" y="1519"/>
                  <a:pt x="788" y="1519"/>
                </a:cubicBezTo>
                <a:cubicBezTo>
                  <a:pt x="789" y="1520"/>
                  <a:pt x="789" y="1520"/>
                  <a:pt x="789" y="1522"/>
                </a:cubicBezTo>
                <a:cubicBezTo>
                  <a:pt x="789" y="1522"/>
                  <a:pt x="789" y="1522"/>
                  <a:pt x="789" y="1524"/>
                </a:cubicBezTo>
                <a:cubicBezTo>
                  <a:pt x="789" y="1524"/>
                  <a:pt x="789" y="1524"/>
                  <a:pt x="789" y="1525"/>
                </a:cubicBezTo>
                <a:cubicBezTo>
                  <a:pt x="789" y="1525"/>
                  <a:pt x="789" y="1527"/>
                  <a:pt x="789" y="1529"/>
                </a:cubicBezTo>
                <a:cubicBezTo>
                  <a:pt x="791" y="1529"/>
                  <a:pt x="791" y="1529"/>
                  <a:pt x="791" y="1529"/>
                </a:cubicBezTo>
                <a:cubicBezTo>
                  <a:pt x="791" y="1530"/>
                  <a:pt x="792" y="1530"/>
                  <a:pt x="792" y="1530"/>
                </a:cubicBezTo>
                <a:cubicBezTo>
                  <a:pt x="794" y="1530"/>
                  <a:pt x="796" y="1532"/>
                  <a:pt x="796" y="1530"/>
                </a:cubicBezTo>
                <a:close/>
                <a:moveTo>
                  <a:pt x="817" y="1607"/>
                </a:moveTo>
                <a:cubicBezTo>
                  <a:pt x="817" y="1606"/>
                  <a:pt x="817" y="1606"/>
                  <a:pt x="817" y="1606"/>
                </a:cubicBezTo>
                <a:cubicBezTo>
                  <a:pt x="815" y="1604"/>
                  <a:pt x="815" y="1604"/>
                  <a:pt x="815" y="1606"/>
                </a:cubicBezTo>
                <a:cubicBezTo>
                  <a:pt x="813" y="1606"/>
                  <a:pt x="813" y="1606"/>
                  <a:pt x="813" y="1606"/>
                </a:cubicBezTo>
                <a:cubicBezTo>
                  <a:pt x="813" y="1607"/>
                  <a:pt x="813" y="1607"/>
                  <a:pt x="813" y="1607"/>
                </a:cubicBezTo>
                <a:cubicBezTo>
                  <a:pt x="813" y="1607"/>
                  <a:pt x="812" y="1607"/>
                  <a:pt x="812" y="1609"/>
                </a:cubicBezTo>
                <a:cubicBezTo>
                  <a:pt x="812" y="1609"/>
                  <a:pt x="812" y="1611"/>
                  <a:pt x="813" y="1611"/>
                </a:cubicBezTo>
                <a:cubicBezTo>
                  <a:pt x="815" y="1609"/>
                  <a:pt x="815" y="1609"/>
                  <a:pt x="815" y="1609"/>
                </a:cubicBezTo>
                <a:cubicBezTo>
                  <a:pt x="817" y="1609"/>
                  <a:pt x="817" y="1609"/>
                  <a:pt x="817" y="1609"/>
                </a:cubicBezTo>
                <a:lnTo>
                  <a:pt x="817" y="1607"/>
                </a:lnTo>
                <a:close/>
                <a:moveTo>
                  <a:pt x="809" y="1590"/>
                </a:moveTo>
                <a:cubicBezTo>
                  <a:pt x="809" y="1590"/>
                  <a:pt x="807" y="1590"/>
                  <a:pt x="809" y="1591"/>
                </a:cubicBezTo>
                <a:cubicBezTo>
                  <a:pt x="810" y="1591"/>
                  <a:pt x="810" y="1591"/>
                  <a:pt x="810" y="1591"/>
                </a:cubicBezTo>
                <a:cubicBezTo>
                  <a:pt x="810" y="1590"/>
                  <a:pt x="810" y="1590"/>
                  <a:pt x="809" y="1590"/>
                </a:cubicBezTo>
                <a:close/>
                <a:moveTo>
                  <a:pt x="786" y="1535"/>
                </a:moveTo>
                <a:cubicBezTo>
                  <a:pt x="788" y="1535"/>
                  <a:pt x="788" y="1535"/>
                  <a:pt x="788" y="1535"/>
                </a:cubicBezTo>
                <a:cubicBezTo>
                  <a:pt x="789" y="1535"/>
                  <a:pt x="789" y="1533"/>
                  <a:pt x="789" y="1533"/>
                </a:cubicBezTo>
                <a:cubicBezTo>
                  <a:pt x="788" y="1533"/>
                  <a:pt x="788" y="1533"/>
                  <a:pt x="788" y="1533"/>
                </a:cubicBezTo>
                <a:cubicBezTo>
                  <a:pt x="786" y="1533"/>
                  <a:pt x="786" y="1533"/>
                  <a:pt x="786" y="1535"/>
                </a:cubicBezTo>
                <a:close/>
                <a:moveTo>
                  <a:pt x="1140" y="1074"/>
                </a:moveTo>
                <a:cubicBezTo>
                  <a:pt x="1140" y="1073"/>
                  <a:pt x="1140" y="1073"/>
                  <a:pt x="1140" y="1073"/>
                </a:cubicBezTo>
                <a:cubicBezTo>
                  <a:pt x="1140" y="1071"/>
                  <a:pt x="1140" y="1071"/>
                  <a:pt x="1140" y="1071"/>
                </a:cubicBezTo>
                <a:cubicBezTo>
                  <a:pt x="1140" y="1070"/>
                  <a:pt x="1138" y="1070"/>
                  <a:pt x="1138" y="1070"/>
                </a:cubicBezTo>
                <a:cubicBezTo>
                  <a:pt x="1138" y="1068"/>
                  <a:pt x="1140" y="1068"/>
                  <a:pt x="1140" y="1066"/>
                </a:cubicBezTo>
                <a:cubicBezTo>
                  <a:pt x="1138" y="1065"/>
                  <a:pt x="1138" y="1065"/>
                  <a:pt x="1138" y="1065"/>
                </a:cubicBezTo>
                <a:cubicBezTo>
                  <a:pt x="1138" y="1063"/>
                  <a:pt x="1138" y="1061"/>
                  <a:pt x="1138" y="1060"/>
                </a:cubicBezTo>
                <a:cubicBezTo>
                  <a:pt x="1138" y="1060"/>
                  <a:pt x="1138" y="1058"/>
                  <a:pt x="1138" y="1057"/>
                </a:cubicBezTo>
                <a:cubicBezTo>
                  <a:pt x="1138" y="1057"/>
                  <a:pt x="1137" y="1055"/>
                  <a:pt x="1137" y="1053"/>
                </a:cubicBezTo>
                <a:cubicBezTo>
                  <a:pt x="1137" y="1053"/>
                  <a:pt x="1135" y="1053"/>
                  <a:pt x="1135" y="1052"/>
                </a:cubicBezTo>
                <a:cubicBezTo>
                  <a:pt x="1135" y="1050"/>
                  <a:pt x="1135" y="1050"/>
                  <a:pt x="1135" y="1050"/>
                </a:cubicBezTo>
                <a:cubicBezTo>
                  <a:pt x="1134" y="1049"/>
                  <a:pt x="1132" y="1050"/>
                  <a:pt x="1132" y="1050"/>
                </a:cubicBezTo>
                <a:cubicBezTo>
                  <a:pt x="1130" y="1049"/>
                  <a:pt x="1130" y="1047"/>
                  <a:pt x="1129" y="1045"/>
                </a:cubicBezTo>
                <a:cubicBezTo>
                  <a:pt x="1127" y="1047"/>
                  <a:pt x="1127" y="1047"/>
                  <a:pt x="1127" y="1047"/>
                </a:cubicBezTo>
                <a:cubicBezTo>
                  <a:pt x="1126" y="1047"/>
                  <a:pt x="1124" y="1047"/>
                  <a:pt x="1124" y="1049"/>
                </a:cubicBezTo>
                <a:cubicBezTo>
                  <a:pt x="1124" y="1047"/>
                  <a:pt x="1124" y="1047"/>
                  <a:pt x="1122" y="1047"/>
                </a:cubicBezTo>
                <a:cubicBezTo>
                  <a:pt x="1122" y="1045"/>
                  <a:pt x="1121" y="1047"/>
                  <a:pt x="1121" y="1047"/>
                </a:cubicBezTo>
                <a:cubicBezTo>
                  <a:pt x="1119" y="1047"/>
                  <a:pt x="1119" y="1047"/>
                  <a:pt x="1117" y="1047"/>
                </a:cubicBezTo>
                <a:cubicBezTo>
                  <a:pt x="1117" y="1047"/>
                  <a:pt x="1117" y="1047"/>
                  <a:pt x="1117" y="1045"/>
                </a:cubicBezTo>
                <a:cubicBezTo>
                  <a:pt x="1116" y="1045"/>
                  <a:pt x="1114" y="1045"/>
                  <a:pt x="1114" y="1045"/>
                </a:cubicBezTo>
                <a:cubicBezTo>
                  <a:pt x="1113" y="1045"/>
                  <a:pt x="1113" y="1044"/>
                  <a:pt x="1111" y="1044"/>
                </a:cubicBezTo>
                <a:cubicBezTo>
                  <a:pt x="1111" y="1042"/>
                  <a:pt x="1109" y="1042"/>
                  <a:pt x="1109" y="1041"/>
                </a:cubicBezTo>
                <a:cubicBezTo>
                  <a:pt x="1108" y="1041"/>
                  <a:pt x="1108" y="1039"/>
                  <a:pt x="1106" y="1039"/>
                </a:cubicBezTo>
                <a:cubicBezTo>
                  <a:pt x="1105" y="1037"/>
                  <a:pt x="1105" y="1037"/>
                  <a:pt x="1105" y="1037"/>
                </a:cubicBezTo>
                <a:cubicBezTo>
                  <a:pt x="1105" y="1037"/>
                  <a:pt x="1103" y="1037"/>
                  <a:pt x="1103" y="1036"/>
                </a:cubicBezTo>
                <a:cubicBezTo>
                  <a:pt x="1101" y="1034"/>
                  <a:pt x="1101" y="1034"/>
                  <a:pt x="1101" y="1034"/>
                </a:cubicBezTo>
                <a:cubicBezTo>
                  <a:pt x="1101" y="1034"/>
                  <a:pt x="1101" y="1032"/>
                  <a:pt x="1100" y="1032"/>
                </a:cubicBezTo>
                <a:cubicBezTo>
                  <a:pt x="1098" y="1032"/>
                  <a:pt x="1098" y="1032"/>
                  <a:pt x="1097" y="1031"/>
                </a:cubicBezTo>
                <a:cubicBezTo>
                  <a:pt x="1097" y="1029"/>
                  <a:pt x="1097" y="1029"/>
                  <a:pt x="1097" y="1029"/>
                </a:cubicBezTo>
                <a:cubicBezTo>
                  <a:pt x="1095" y="1029"/>
                  <a:pt x="1095" y="1029"/>
                  <a:pt x="1095" y="1029"/>
                </a:cubicBezTo>
                <a:cubicBezTo>
                  <a:pt x="1093" y="1028"/>
                  <a:pt x="1093" y="1028"/>
                  <a:pt x="1092" y="1028"/>
                </a:cubicBezTo>
                <a:cubicBezTo>
                  <a:pt x="1092" y="1026"/>
                  <a:pt x="1092" y="1026"/>
                  <a:pt x="1092" y="1026"/>
                </a:cubicBezTo>
                <a:cubicBezTo>
                  <a:pt x="1090" y="1026"/>
                  <a:pt x="1090" y="1024"/>
                  <a:pt x="1090" y="1024"/>
                </a:cubicBezTo>
                <a:cubicBezTo>
                  <a:pt x="1090" y="1023"/>
                  <a:pt x="1089" y="1023"/>
                  <a:pt x="1089" y="1023"/>
                </a:cubicBezTo>
                <a:cubicBezTo>
                  <a:pt x="1087" y="1021"/>
                  <a:pt x="1085" y="1023"/>
                  <a:pt x="1084" y="1021"/>
                </a:cubicBezTo>
                <a:cubicBezTo>
                  <a:pt x="1082" y="1021"/>
                  <a:pt x="1080" y="1020"/>
                  <a:pt x="1079" y="1020"/>
                </a:cubicBezTo>
                <a:cubicBezTo>
                  <a:pt x="1077" y="1020"/>
                  <a:pt x="1077" y="1020"/>
                  <a:pt x="1077" y="1020"/>
                </a:cubicBezTo>
                <a:cubicBezTo>
                  <a:pt x="1076" y="1020"/>
                  <a:pt x="1074" y="1020"/>
                  <a:pt x="1072" y="1020"/>
                </a:cubicBezTo>
                <a:cubicBezTo>
                  <a:pt x="1072" y="1020"/>
                  <a:pt x="1072" y="1020"/>
                  <a:pt x="1071" y="1020"/>
                </a:cubicBezTo>
                <a:cubicBezTo>
                  <a:pt x="1069" y="1021"/>
                  <a:pt x="1069" y="1021"/>
                  <a:pt x="1069" y="1023"/>
                </a:cubicBezTo>
                <a:cubicBezTo>
                  <a:pt x="1068" y="1023"/>
                  <a:pt x="1068" y="1023"/>
                  <a:pt x="1068" y="1023"/>
                </a:cubicBezTo>
                <a:cubicBezTo>
                  <a:pt x="1068" y="1021"/>
                  <a:pt x="1068" y="1021"/>
                  <a:pt x="1068" y="1021"/>
                </a:cubicBezTo>
                <a:cubicBezTo>
                  <a:pt x="1066" y="1021"/>
                  <a:pt x="1066" y="1021"/>
                  <a:pt x="1066" y="1021"/>
                </a:cubicBezTo>
                <a:cubicBezTo>
                  <a:pt x="1066" y="1020"/>
                  <a:pt x="1064" y="1020"/>
                  <a:pt x="1064" y="1020"/>
                </a:cubicBezTo>
                <a:cubicBezTo>
                  <a:pt x="1063" y="1020"/>
                  <a:pt x="1063" y="1020"/>
                  <a:pt x="1063" y="1020"/>
                </a:cubicBezTo>
                <a:cubicBezTo>
                  <a:pt x="1061" y="1020"/>
                  <a:pt x="1061" y="1021"/>
                  <a:pt x="1060" y="1021"/>
                </a:cubicBezTo>
                <a:cubicBezTo>
                  <a:pt x="1060" y="1021"/>
                  <a:pt x="1060" y="1021"/>
                  <a:pt x="1058" y="1021"/>
                </a:cubicBezTo>
                <a:cubicBezTo>
                  <a:pt x="1056" y="1020"/>
                  <a:pt x="1056" y="1020"/>
                  <a:pt x="1056" y="1020"/>
                </a:cubicBezTo>
                <a:cubicBezTo>
                  <a:pt x="1055" y="1020"/>
                  <a:pt x="1053" y="1018"/>
                  <a:pt x="1051" y="1016"/>
                </a:cubicBezTo>
                <a:cubicBezTo>
                  <a:pt x="1051" y="1016"/>
                  <a:pt x="1050" y="1016"/>
                  <a:pt x="1048" y="1015"/>
                </a:cubicBezTo>
                <a:cubicBezTo>
                  <a:pt x="1047" y="1015"/>
                  <a:pt x="1047" y="1015"/>
                  <a:pt x="1047" y="1015"/>
                </a:cubicBezTo>
                <a:cubicBezTo>
                  <a:pt x="1047" y="1013"/>
                  <a:pt x="1047" y="1013"/>
                  <a:pt x="1047" y="1013"/>
                </a:cubicBezTo>
                <a:cubicBezTo>
                  <a:pt x="1045" y="1013"/>
                  <a:pt x="1045" y="1015"/>
                  <a:pt x="1045" y="1015"/>
                </a:cubicBezTo>
                <a:cubicBezTo>
                  <a:pt x="1043" y="1015"/>
                  <a:pt x="1043" y="1016"/>
                  <a:pt x="1043" y="1016"/>
                </a:cubicBezTo>
                <a:cubicBezTo>
                  <a:pt x="1042" y="1016"/>
                  <a:pt x="1042" y="1016"/>
                  <a:pt x="1042" y="1016"/>
                </a:cubicBezTo>
                <a:cubicBezTo>
                  <a:pt x="1040" y="1016"/>
                  <a:pt x="1040" y="1018"/>
                  <a:pt x="1039" y="1018"/>
                </a:cubicBezTo>
                <a:cubicBezTo>
                  <a:pt x="1039" y="1018"/>
                  <a:pt x="1037" y="1020"/>
                  <a:pt x="1035" y="1020"/>
                </a:cubicBezTo>
                <a:cubicBezTo>
                  <a:pt x="1035" y="1020"/>
                  <a:pt x="1035" y="1020"/>
                  <a:pt x="1034" y="1021"/>
                </a:cubicBezTo>
                <a:cubicBezTo>
                  <a:pt x="1034" y="1021"/>
                  <a:pt x="1034" y="1023"/>
                  <a:pt x="1032" y="1023"/>
                </a:cubicBezTo>
                <a:cubicBezTo>
                  <a:pt x="1032" y="1024"/>
                  <a:pt x="1032" y="1024"/>
                  <a:pt x="1031" y="1024"/>
                </a:cubicBezTo>
                <a:cubicBezTo>
                  <a:pt x="1031" y="1023"/>
                  <a:pt x="1031" y="1022"/>
                  <a:pt x="1031" y="1021"/>
                </a:cubicBezTo>
                <a:cubicBezTo>
                  <a:pt x="1031" y="1021"/>
                  <a:pt x="1031" y="1020"/>
                  <a:pt x="1031" y="1018"/>
                </a:cubicBezTo>
                <a:cubicBezTo>
                  <a:pt x="1032" y="1018"/>
                  <a:pt x="1032" y="1018"/>
                  <a:pt x="1034" y="1018"/>
                </a:cubicBezTo>
                <a:cubicBezTo>
                  <a:pt x="1034" y="1016"/>
                  <a:pt x="1034" y="1016"/>
                  <a:pt x="1034" y="1016"/>
                </a:cubicBezTo>
                <a:cubicBezTo>
                  <a:pt x="1035" y="1016"/>
                  <a:pt x="1035" y="1015"/>
                  <a:pt x="1034" y="1013"/>
                </a:cubicBezTo>
                <a:cubicBezTo>
                  <a:pt x="1034" y="1013"/>
                  <a:pt x="1034" y="1013"/>
                  <a:pt x="1032" y="1013"/>
                </a:cubicBezTo>
                <a:cubicBezTo>
                  <a:pt x="1032" y="1012"/>
                  <a:pt x="1032" y="1012"/>
                  <a:pt x="1032" y="1012"/>
                </a:cubicBezTo>
                <a:cubicBezTo>
                  <a:pt x="1032" y="1010"/>
                  <a:pt x="1034" y="1008"/>
                  <a:pt x="1032" y="1008"/>
                </a:cubicBezTo>
                <a:cubicBezTo>
                  <a:pt x="1032" y="1007"/>
                  <a:pt x="1031" y="1007"/>
                  <a:pt x="1031" y="1007"/>
                </a:cubicBezTo>
                <a:cubicBezTo>
                  <a:pt x="1031" y="1005"/>
                  <a:pt x="1031" y="1005"/>
                  <a:pt x="1031" y="1005"/>
                </a:cubicBezTo>
                <a:cubicBezTo>
                  <a:pt x="1029" y="1005"/>
                  <a:pt x="1029" y="1003"/>
                  <a:pt x="1027" y="1003"/>
                </a:cubicBezTo>
                <a:cubicBezTo>
                  <a:pt x="1026" y="1003"/>
                  <a:pt x="1024" y="1003"/>
                  <a:pt x="1024" y="1005"/>
                </a:cubicBezTo>
                <a:cubicBezTo>
                  <a:pt x="1024" y="1003"/>
                  <a:pt x="1024" y="1003"/>
                  <a:pt x="1024" y="1003"/>
                </a:cubicBezTo>
                <a:cubicBezTo>
                  <a:pt x="1024" y="1002"/>
                  <a:pt x="1024" y="1002"/>
                  <a:pt x="1024" y="1002"/>
                </a:cubicBezTo>
                <a:cubicBezTo>
                  <a:pt x="1023" y="1000"/>
                  <a:pt x="1023" y="1002"/>
                  <a:pt x="1021" y="1002"/>
                </a:cubicBezTo>
                <a:cubicBezTo>
                  <a:pt x="1021" y="1002"/>
                  <a:pt x="1021" y="1002"/>
                  <a:pt x="1019" y="1002"/>
                </a:cubicBezTo>
                <a:cubicBezTo>
                  <a:pt x="1019" y="1002"/>
                  <a:pt x="1019" y="1002"/>
                  <a:pt x="1018" y="1002"/>
                </a:cubicBezTo>
                <a:cubicBezTo>
                  <a:pt x="1018" y="1000"/>
                  <a:pt x="1018" y="1000"/>
                  <a:pt x="1016" y="1000"/>
                </a:cubicBezTo>
                <a:cubicBezTo>
                  <a:pt x="1016" y="1000"/>
                  <a:pt x="1016" y="1000"/>
                  <a:pt x="1014" y="1000"/>
                </a:cubicBezTo>
                <a:cubicBezTo>
                  <a:pt x="1014" y="999"/>
                  <a:pt x="1013" y="999"/>
                  <a:pt x="1013" y="999"/>
                </a:cubicBezTo>
                <a:cubicBezTo>
                  <a:pt x="1011" y="999"/>
                  <a:pt x="1011" y="997"/>
                  <a:pt x="1011" y="997"/>
                </a:cubicBezTo>
                <a:cubicBezTo>
                  <a:pt x="1010" y="997"/>
                  <a:pt x="1010" y="997"/>
                  <a:pt x="1010" y="997"/>
                </a:cubicBezTo>
                <a:cubicBezTo>
                  <a:pt x="1010" y="995"/>
                  <a:pt x="1010" y="995"/>
                  <a:pt x="1010" y="995"/>
                </a:cubicBezTo>
                <a:cubicBezTo>
                  <a:pt x="1008" y="995"/>
                  <a:pt x="1008" y="995"/>
                  <a:pt x="1008" y="995"/>
                </a:cubicBezTo>
                <a:cubicBezTo>
                  <a:pt x="1006" y="995"/>
                  <a:pt x="1006" y="995"/>
                  <a:pt x="1005" y="995"/>
                </a:cubicBezTo>
                <a:cubicBezTo>
                  <a:pt x="1005" y="994"/>
                  <a:pt x="1003" y="994"/>
                  <a:pt x="1002" y="994"/>
                </a:cubicBezTo>
                <a:cubicBezTo>
                  <a:pt x="1000" y="994"/>
                  <a:pt x="1000" y="994"/>
                  <a:pt x="1000" y="994"/>
                </a:cubicBezTo>
                <a:cubicBezTo>
                  <a:pt x="998" y="994"/>
                  <a:pt x="998" y="994"/>
                  <a:pt x="998" y="994"/>
                </a:cubicBezTo>
                <a:cubicBezTo>
                  <a:pt x="998" y="994"/>
                  <a:pt x="998" y="994"/>
                  <a:pt x="997" y="994"/>
                </a:cubicBezTo>
                <a:cubicBezTo>
                  <a:pt x="995" y="994"/>
                  <a:pt x="995" y="994"/>
                  <a:pt x="995" y="994"/>
                </a:cubicBezTo>
                <a:cubicBezTo>
                  <a:pt x="994" y="994"/>
                  <a:pt x="994" y="994"/>
                  <a:pt x="994" y="995"/>
                </a:cubicBezTo>
                <a:cubicBezTo>
                  <a:pt x="992" y="995"/>
                  <a:pt x="992" y="995"/>
                  <a:pt x="992" y="997"/>
                </a:cubicBezTo>
                <a:cubicBezTo>
                  <a:pt x="992" y="999"/>
                  <a:pt x="992" y="999"/>
                  <a:pt x="992" y="999"/>
                </a:cubicBezTo>
                <a:cubicBezTo>
                  <a:pt x="992" y="1000"/>
                  <a:pt x="990" y="1000"/>
                  <a:pt x="990" y="1000"/>
                </a:cubicBezTo>
                <a:cubicBezTo>
                  <a:pt x="990" y="1002"/>
                  <a:pt x="990" y="1002"/>
                  <a:pt x="989" y="1002"/>
                </a:cubicBezTo>
                <a:cubicBezTo>
                  <a:pt x="989" y="1003"/>
                  <a:pt x="987" y="1003"/>
                  <a:pt x="987" y="1003"/>
                </a:cubicBezTo>
                <a:cubicBezTo>
                  <a:pt x="984" y="1005"/>
                  <a:pt x="982" y="1007"/>
                  <a:pt x="981" y="1008"/>
                </a:cubicBezTo>
                <a:cubicBezTo>
                  <a:pt x="979" y="1010"/>
                  <a:pt x="979" y="1012"/>
                  <a:pt x="979" y="1012"/>
                </a:cubicBezTo>
                <a:cubicBezTo>
                  <a:pt x="977" y="1013"/>
                  <a:pt x="977" y="1015"/>
                  <a:pt x="977" y="1016"/>
                </a:cubicBezTo>
                <a:cubicBezTo>
                  <a:pt x="977" y="1016"/>
                  <a:pt x="977" y="1018"/>
                  <a:pt x="976" y="1018"/>
                </a:cubicBezTo>
                <a:cubicBezTo>
                  <a:pt x="976" y="1016"/>
                  <a:pt x="976" y="1016"/>
                  <a:pt x="976" y="1015"/>
                </a:cubicBezTo>
                <a:cubicBezTo>
                  <a:pt x="977" y="1013"/>
                  <a:pt x="977" y="1012"/>
                  <a:pt x="977" y="1008"/>
                </a:cubicBezTo>
                <a:cubicBezTo>
                  <a:pt x="977" y="1007"/>
                  <a:pt x="977" y="1007"/>
                  <a:pt x="977" y="1007"/>
                </a:cubicBezTo>
                <a:cubicBezTo>
                  <a:pt x="979" y="1005"/>
                  <a:pt x="979" y="1005"/>
                  <a:pt x="979" y="1005"/>
                </a:cubicBezTo>
                <a:cubicBezTo>
                  <a:pt x="977" y="1005"/>
                  <a:pt x="977" y="1005"/>
                  <a:pt x="979" y="1003"/>
                </a:cubicBezTo>
                <a:cubicBezTo>
                  <a:pt x="981" y="1003"/>
                  <a:pt x="982" y="1003"/>
                  <a:pt x="982" y="1002"/>
                </a:cubicBezTo>
                <a:cubicBezTo>
                  <a:pt x="984" y="1002"/>
                  <a:pt x="984" y="1002"/>
                  <a:pt x="984" y="1002"/>
                </a:cubicBezTo>
                <a:cubicBezTo>
                  <a:pt x="986" y="1002"/>
                  <a:pt x="986" y="1000"/>
                  <a:pt x="986" y="999"/>
                </a:cubicBezTo>
                <a:cubicBezTo>
                  <a:pt x="986" y="999"/>
                  <a:pt x="987" y="999"/>
                  <a:pt x="987" y="997"/>
                </a:cubicBezTo>
                <a:cubicBezTo>
                  <a:pt x="987" y="995"/>
                  <a:pt x="987" y="995"/>
                  <a:pt x="987" y="995"/>
                </a:cubicBezTo>
                <a:cubicBezTo>
                  <a:pt x="987" y="994"/>
                  <a:pt x="987" y="994"/>
                  <a:pt x="987" y="994"/>
                </a:cubicBezTo>
                <a:cubicBezTo>
                  <a:pt x="987" y="992"/>
                  <a:pt x="989" y="992"/>
                  <a:pt x="989" y="992"/>
                </a:cubicBezTo>
                <a:cubicBezTo>
                  <a:pt x="989" y="992"/>
                  <a:pt x="989" y="991"/>
                  <a:pt x="990" y="991"/>
                </a:cubicBezTo>
                <a:cubicBezTo>
                  <a:pt x="990" y="989"/>
                  <a:pt x="990" y="989"/>
                  <a:pt x="990" y="989"/>
                </a:cubicBezTo>
                <a:cubicBezTo>
                  <a:pt x="990" y="987"/>
                  <a:pt x="990" y="987"/>
                  <a:pt x="990" y="987"/>
                </a:cubicBezTo>
                <a:cubicBezTo>
                  <a:pt x="989" y="987"/>
                  <a:pt x="989" y="987"/>
                  <a:pt x="989" y="987"/>
                </a:cubicBezTo>
                <a:cubicBezTo>
                  <a:pt x="987" y="986"/>
                  <a:pt x="986" y="987"/>
                  <a:pt x="986" y="987"/>
                </a:cubicBezTo>
                <a:cubicBezTo>
                  <a:pt x="984" y="987"/>
                  <a:pt x="984" y="987"/>
                  <a:pt x="984" y="987"/>
                </a:cubicBezTo>
                <a:cubicBezTo>
                  <a:pt x="984" y="986"/>
                  <a:pt x="982" y="986"/>
                  <a:pt x="981" y="987"/>
                </a:cubicBezTo>
                <a:cubicBezTo>
                  <a:pt x="981" y="987"/>
                  <a:pt x="981" y="987"/>
                  <a:pt x="981" y="986"/>
                </a:cubicBezTo>
                <a:cubicBezTo>
                  <a:pt x="979" y="986"/>
                  <a:pt x="979" y="986"/>
                  <a:pt x="977" y="986"/>
                </a:cubicBezTo>
                <a:cubicBezTo>
                  <a:pt x="977" y="986"/>
                  <a:pt x="977" y="986"/>
                  <a:pt x="977" y="984"/>
                </a:cubicBezTo>
                <a:cubicBezTo>
                  <a:pt x="977" y="984"/>
                  <a:pt x="977" y="984"/>
                  <a:pt x="977" y="983"/>
                </a:cubicBezTo>
                <a:cubicBezTo>
                  <a:pt x="977" y="983"/>
                  <a:pt x="977" y="984"/>
                  <a:pt x="976" y="983"/>
                </a:cubicBezTo>
                <a:cubicBezTo>
                  <a:pt x="976" y="983"/>
                  <a:pt x="976" y="983"/>
                  <a:pt x="976" y="981"/>
                </a:cubicBezTo>
                <a:cubicBezTo>
                  <a:pt x="974" y="981"/>
                  <a:pt x="974" y="981"/>
                  <a:pt x="974" y="981"/>
                </a:cubicBezTo>
                <a:cubicBezTo>
                  <a:pt x="973" y="981"/>
                  <a:pt x="971" y="981"/>
                  <a:pt x="971" y="981"/>
                </a:cubicBezTo>
                <a:cubicBezTo>
                  <a:pt x="969" y="981"/>
                  <a:pt x="969" y="981"/>
                  <a:pt x="969" y="983"/>
                </a:cubicBezTo>
                <a:cubicBezTo>
                  <a:pt x="969" y="983"/>
                  <a:pt x="969" y="984"/>
                  <a:pt x="971" y="984"/>
                </a:cubicBezTo>
                <a:cubicBezTo>
                  <a:pt x="971" y="984"/>
                  <a:pt x="971" y="984"/>
                  <a:pt x="973" y="984"/>
                </a:cubicBezTo>
                <a:cubicBezTo>
                  <a:pt x="973" y="986"/>
                  <a:pt x="973" y="986"/>
                  <a:pt x="973" y="986"/>
                </a:cubicBezTo>
                <a:cubicBezTo>
                  <a:pt x="971" y="986"/>
                  <a:pt x="969" y="986"/>
                  <a:pt x="968" y="986"/>
                </a:cubicBezTo>
                <a:cubicBezTo>
                  <a:pt x="969" y="987"/>
                  <a:pt x="969" y="987"/>
                  <a:pt x="969" y="987"/>
                </a:cubicBezTo>
                <a:cubicBezTo>
                  <a:pt x="968" y="987"/>
                  <a:pt x="968" y="987"/>
                  <a:pt x="968" y="987"/>
                </a:cubicBezTo>
                <a:cubicBezTo>
                  <a:pt x="966" y="987"/>
                  <a:pt x="966" y="987"/>
                  <a:pt x="966" y="989"/>
                </a:cubicBezTo>
                <a:cubicBezTo>
                  <a:pt x="965" y="989"/>
                  <a:pt x="965" y="989"/>
                  <a:pt x="965" y="991"/>
                </a:cubicBezTo>
                <a:cubicBezTo>
                  <a:pt x="965" y="991"/>
                  <a:pt x="965" y="991"/>
                  <a:pt x="963" y="991"/>
                </a:cubicBezTo>
                <a:cubicBezTo>
                  <a:pt x="965" y="992"/>
                  <a:pt x="965" y="992"/>
                  <a:pt x="965" y="992"/>
                </a:cubicBezTo>
                <a:cubicBezTo>
                  <a:pt x="965" y="994"/>
                  <a:pt x="963" y="992"/>
                  <a:pt x="963" y="994"/>
                </a:cubicBezTo>
                <a:cubicBezTo>
                  <a:pt x="963" y="994"/>
                  <a:pt x="961" y="994"/>
                  <a:pt x="961" y="995"/>
                </a:cubicBezTo>
                <a:cubicBezTo>
                  <a:pt x="962" y="995"/>
                  <a:pt x="963" y="995"/>
                  <a:pt x="963" y="995"/>
                </a:cubicBezTo>
                <a:cubicBezTo>
                  <a:pt x="961" y="997"/>
                  <a:pt x="961" y="997"/>
                  <a:pt x="961" y="997"/>
                </a:cubicBezTo>
                <a:cubicBezTo>
                  <a:pt x="961" y="997"/>
                  <a:pt x="963" y="997"/>
                  <a:pt x="963" y="999"/>
                </a:cubicBezTo>
                <a:cubicBezTo>
                  <a:pt x="961" y="999"/>
                  <a:pt x="960" y="999"/>
                  <a:pt x="960" y="999"/>
                </a:cubicBezTo>
                <a:cubicBezTo>
                  <a:pt x="958" y="999"/>
                  <a:pt x="958" y="999"/>
                  <a:pt x="958" y="999"/>
                </a:cubicBezTo>
                <a:cubicBezTo>
                  <a:pt x="958" y="1000"/>
                  <a:pt x="958" y="1000"/>
                  <a:pt x="957" y="1000"/>
                </a:cubicBezTo>
                <a:cubicBezTo>
                  <a:pt x="955" y="1000"/>
                  <a:pt x="955" y="1000"/>
                  <a:pt x="955" y="1002"/>
                </a:cubicBezTo>
                <a:cubicBezTo>
                  <a:pt x="953" y="1000"/>
                  <a:pt x="953" y="1000"/>
                  <a:pt x="953" y="1002"/>
                </a:cubicBezTo>
                <a:cubicBezTo>
                  <a:pt x="953" y="1002"/>
                  <a:pt x="953" y="1002"/>
                  <a:pt x="953" y="1003"/>
                </a:cubicBezTo>
                <a:cubicBezTo>
                  <a:pt x="952" y="1003"/>
                  <a:pt x="952" y="1002"/>
                  <a:pt x="952" y="1003"/>
                </a:cubicBezTo>
                <a:cubicBezTo>
                  <a:pt x="950" y="1005"/>
                  <a:pt x="949" y="1005"/>
                  <a:pt x="949" y="1005"/>
                </a:cubicBezTo>
                <a:cubicBezTo>
                  <a:pt x="947" y="1005"/>
                  <a:pt x="947" y="1005"/>
                  <a:pt x="947" y="1005"/>
                </a:cubicBezTo>
                <a:cubicBezTo>
                  <a:pt x="945" y="1005"/>
                  <a:pt x="945" y="1005"/>
                  <a:pt x="944" y="1005"/>
                </a:cubicBezTo>
                <a:cubicBezTo>
                  <a:pt x="942" y="1005"/>
                  <a:pt x="942" y="1005"/>
                  <a:pt x="942" y="1005"/>
                </a:cubicBezTo>
                <a:cubicBezTo>
                  <a:pt x="940" y="1005"/>
                  <a:pt x="940" y="1005"/>
                  <a:pt x="939" y="1005"/>
                </a:cubicBezTo>
                <a:cubicBezTo>
                  <a:pt x="940" y="1003"/>
                  <a:pt x="940" y="1003"/>
                  <a:pt x="940" y="1003"/>
                </a:cubicBezTo>
                <a:cubicBezTo>
                  <a:pt x="940" y="1003"/>
                  <a:pt x="940" y="1003"/>
                  <a:pt x="942" y="1002"/>
                </a:cubicBezTo>
                <a:cubicBezTo>
                  <a:pt x="944" y="1002"/>
                  <a:pt x="945" y="1000"/>
                  <a:pt x="947" y="1000"/>
                </a:cubicBezTo>
                <a:cubicBezTo>
                  <a:pt x="949" y="1000"/>
                  <a:pt x="949" y="1000"/>
                  <a:pt x="949" y="1000"/>
                </a:cubicBezTo>
                <a:cubicBezTo>
                  <a:pt x="950" y="1000"/>
                  <a:pt x="950" y="1000"/>
                  <a:pt x="950" y="1000"/>
                </a:cubicBezTo>
                <a:cubicBezTo>
                  <a:pt x="950" y="1000"/>
                  <a:pt x="950" y="1000"/>
                  <a:pt x="952" y="1000"/>
                </a:cubicBezTo>
                <a:cubicBezTo>
                  <a:pt x="952" y="1000"/>
                  <a:pt x="953" y="999"/>
                  <a:pt x="955" y="999"/>
                </a:cubicBezTo>
                <a:cubicBezTo>
                  <a:pt x="955" y="999"/>
                  <a:pt x="955" y="999"/>
                  <a:pt x="955" y="1000"/>
                </a:cubicBezTo>
                <a:cubicBezTo>
                  <a:pt x="957" y="999"/>
                  <a:pt x="958" y="997"/>
                  <a:pt x="958" y="995"/>
                </a:cubicBezTo>
                <a:cubicBezTo>
                  <a:pt x="960" y="995"/>
                  <a:pt x="961" y="994"/>
                  <a:pt x="961" y="992"/>
                </a:cubicBezTo>
                <a:cubicBezTo>
                  <a:pt x="961" y="992"/>
                  <a:pt x="960" y="992"/>
                  <a:pt x="958" y="992"/>
                </a:cubicBezTo>
                <a:cubicBezTo>
                  <a:pt x="958" y="992"/>
                  <a:pt x="958" y="992"/>
                  <a:pt x="958" y="991"/>
                </a:cubicBezTo>
                <a:cubicBezTo>
                  <a:pt x="958" y="991"/>
                  <a:pt x="958" y="991"/>
                  <a:pt x="957" y="991"/>
                </a:cubicBezTo>
                <a:cubicBezTo>
                  <a:pt x="957" y="991"/>
                  <a:pt x="960" y="991"/>
                  <a:pt x="960" y="989"/>
                </a:cubicBezTo>
                <a:cubicBezTo>
                  <a:pt x="960" y="989"/>
                  <a:pt x="958" y="989"/>
                  <a:pt x="958" y="987"/>
                </a:cubicBezTo>
                <a:cubicBezTo>
                  <a:pt x="960" y="987"/>
                  <a:pt x="960" y="987"/>
                  <a:pt x="961" y="987"/>
                </a:cubicBezTo>
                <a:cubicBezTo>
                  <a:pt x="961" y="987"/>
                  <a:pt x="961" y="987"/>
                  <a:pt x="961" y="986"/>
                </a:cubicBezTo>
                <a:cubicBezTo>
                  <a:pt x="960" y="984"/>
                  <a:pt x="960" y="984"/>
                  <a:pt x="960" y="984"/>
                </a:cubicBezTo>
                <a:cubicBezTo>
                  <a:pt x="961" y="984"/>
                  <a:pt x="961" y="984"/>
                  <a:pt x="961" y="984"/>
                </a:cubicBezTo>
                <a:cubicBezTo>
                  <a:pt x="963" y="983"/>
                  <a:pt x="963" y="983"/>
                  <a:pt x="963" y="983"/>
                </a:cubicBezTo>
                <a:cubicBezTo>
                  <a:pt x="965" y="983"/>
                  <a:pt x="966" y="981"/>
                  <a:pt x="966" y="981"/>
                </a:cubicBezTo>
                <a:cubicBezTo>
                  <a:pt x="966" y="979"/>
                  <a:pt x="966" y="979"/>
                  <a:pt x="966" y="979"/>
                </a:cubicBezTo>
                <a:cubicBezTo>
                  <a:pt x="968" y="979"/>
                  <a:pt x="969" y="978"/>
                  <a:pt x="969" y="976"/>
                </a:cubicBezTo>
                <a:cubicBezTo>
                  <a:pt x="969" y="975"/>
                  <a:pt x="969" y="975"/>
                  <a:pt x="969" y="973"/>
                </a:cubicBezTo>
                <a:cubicBezTo>
                  <a:pt x="969" y="973"/>
                  <a:pt x="969" y="973"/>
                  <a:pt x="971" y="973"/>
                </a:cubicBezTo>
                <a:cubicBezTo>
                  <a:pt x="971" y="971"/>
                  <a:pt x="971" y="971"/>
                  <a:pt x="971" y="971"/>
                </a:cubicBezTo>
                <a:cubicBezTo>
                  <a:pt x="973" y="971"/>
                  <a:pt x="973" y="971"/>
                  <a:pt x="973" y="971"/>
                </a:cubicBezTo>
                <a:cubicBezTo>
                  <a:pt x="973" y="970"/>
                  <a:pt x="973" y="970"/>
                  <a:pt x="973" y="970"/>
                </a:cubicBezTo>
                <a:cubicBezTo>
                  <a:pt x="973" y="968"/>
                  <a:pt x="973" y="966"/>
                  <a:pt x="973" y="966"/>
                </a:cubicBezTo>
                <a:cubicBezTo>
                  <a:pt x="974" y="965"/>
                  <a:pt x="974" y="965"/>
                  <a:pt x="974" y="965"/>
                </a:cubicBezTo>
                <a:cubicBezTo>
                  <a:pt x="974" y="963"/>
                  <a:pt x="973" y="963"/>
                  <a:pt x="973" y="963"/>
                </a:cubicBezTo>
                <a:cubicBezTo>
                  <a:pt x="973" y="962"/>
                  <a:pt x="973" y="962"/>
                  <a:pt x="973" y="962"/>
                </a:cubicBezTo>
                <a:cubicBezTo>
                  <a:pt x="973" y="962"/>
                  <a:pt x="973" y="962"/>
                  <a:pt x="971" y="962"/>
                </a:cubicBezTo>
                <a:cubicBezTo>
                  <a:pt x="971" y="962"/>
                  <a:pt x="969" y="960"/>
                  <a:pt x="969" y="962"/>
                </a:cubicBezTo>
                <a:cubicBezTo>
                  <a:pt x="968" y="960"/>
                  <a:pt x="969" y="960"/>
                  <a:pt x="969" y="958"/>
                </a:cubicBezTo>
                <a:cubicBezTo>
                  <a:pt x="969" y="957"/>
                  <a:pt x="966" y="957"/>
                  <a:pt x="966" y="957"/>
                </a:cubicBezTo>
                <a:cubicBezTo>
                  <a:pt x="965" y="957"/>
                  <a:pt x="965" y="957"/>
                  <a:pt x="965" y="957"/>
                </a:cubicBezTo>
                <a:cubicBezTo>
                  <a:pt x="963" y="955"/>
                  <a:pt x="963" y="955"/>
                  <a:pt x="963" y="955"/>
                </a:cubicBezTo>
                <a:cubicBezTo>
                  <a:pt x="961" y="954"/>
                  <a:pt x="961" y="954"/>
                  <a:pt x="963" y="952"/>
                </a:cubicBezTo>
                <a:cubicBezTo>
                  <a:pt x="963" y="950"/>
                  <a:pt x="961" y="950"/>
                  <a:pt x="961" y="949"/>
                </a:cubicBezTo>
                <a:cubicBezTo>
                  <a:pt x="961" y="947"/>
                  <a:pt x="961" y="947"/>
                  <a:pt x="961" y="947"/>
                </a:cubicBezTo>
                <a:cubicBezTo>
                  <a:pt x="961" y="946"/>
                  <a:pt x="961" y="946"/>
                  <a:pt x="961" y="946"/>
                </a:cubicBezTo>
                <a:cubicBezTo>
                  <a:pt x="961" y="944"/>
                  <a:pt x="961" y="944"/>
                  <a:pt x="961" y="944"/>
                </a:cubicBezTo>
                <a:cubicBezTo>
                  <a:pt x="960" y="944"/>
                  <a:pt x="960" y="944"/>
                  <a:pt x="960" y="942"/>
                </a:cubicBezTo>
                <a:cubicBezTo>
                  <a:pt x="960" y="942"/>
                  <a:pt x="960" y="942"/>
                  <a:pt x="960" y="941"/>
                </a:cubicBezTo>
                <a:cubicBezTo>
                  <a:pt x="960" y="939"/>
                  <a:pt x="960" y="939"/>
                  <a:pt x="960" y="939"/>
                </a:cubicBezTo>
                <a:cubicBezTo>
                  <a:pt x="960" y="937"/>
                  <a:pt x="960" y="937"/>
                  <a:pt x="960" y="937"/>
                </a:cubicBezTo>
                <a:cubicBezTo>
                  <a:pt x="960" y="936"/>
                  <a:pt x="960" y="936"/>
                  <a:pt x="960" y="936"/>
                </a:cubicBezTo>
                <a:cubicBezTo>
                  <a:pt x="960" y="936"/>
                  <a:pt x="960" y="934"/>
                  <a:pt x="960" y="933"/>
                </a:cubicBezTo>
                <a:cubicBezTo>
                  <a:pt x="960" y="933"/>
                  <a:pt x="961" y="931"/>
                  <a:pt x="960" y="929"/>
                </a:cubicBezTo>
                <a:cubicBezTo>
                  <a:pt x="958" y="929"/>
                  <a:pt x="958" y="929"/>
                  <a:pt x="958" y="929"/>
                </a:cubicBezTo>
                <a:cubicBezTo>
                  <a:pt x="957" y="929"/>
                  <a:pt x="957" y="931"/>
                  <a:pt x="957" y="931"/>
                </a:cubicBezTo>
                <a:cubicBezTo>
                  <a:pt x="955" y="931"/>
                  <a:pt x="955" y="931"/>
                  <a:pt x="955" y="931"/>
                </a:cubicBezTo>
                <a:cubicBezTo>
                  <a:pt x="953" y="931"/>
                  <a:pt x="955" y="931"/>
                  <a:pt x="953" y="929"/>
                </a:cubicBezTo>
                <a:cubicBezTo>
                  <a:pt x="953" y="928"/>
                  <a:pt x="953" y="928"/>
                  <a:pt x="953" y="928"/>
                </a:cubicBezTo>
                <a:cubicBezTo>
                  <a:pt x="952" y="926"/>
                  <a:pt x="952" y="926"/>
                  <a:pt x="952" y="926"/>
                </a:cubicBezTo>
                <a:cubicBezTo>
                  <a:pt x="952" y="926"/>
                  <a:pt x="950" y="926"/>
                  <a:pt x="950" y="925"/>
                </a:cubicBezTo>
                <a:cubicBezTo>
                  <a:pt x="949" y="925"/>
                  <a:pt x="949" y="923"/>
                  <a:pt x="947" y="923"/>
                </a:cubicBezTo>
                <a:cubicBezTo>
                  <a:pt x="947" y="921"/>
                  <a:pt x="947" y="921"/>
                  <a:pt x="947" y="921"/>
                </a:cubicBezTo>
                <a:cubicBezTo>
                  <a:pt x="945" y="921"/>
                  <a:pt x="945" y="920"/>
                  <a:pt x="945" y="920"/>
                </a:cubicBezTo>
                <a:cubicBezTo>
                  <a:pt x="944" y="918"/>
                  <a:pt x="944" y="917"/>
                  <a:pt x="942" y="917"/>
                </a:cubicBezTo>
                <a:cubicBezTo>
                  <a:pt x="940" y="917"/>
                  <a:pt x="940" y="917"/>
                  <a:pt x="940" y="917"/>
                </a:cubicBezTo>
                <a:cubicBezTo>
                  <a:pt x="940" y="915"/>
                  <a:pt x="940" y="915"/>
                  <a:pt x="940" y="915"/>
                </a:cubicBezTo>
                <a:cubicBezTo>
                  <a:pt x="939" y="915"/>
                  <a:pt x="939" y="915"/>
                  <a:pt x="939" y="915"/>
                </a:cubicBezTo>
                <a:cubicBezTo>
                  <a:pt x="939" y="913"/>
                  <a:pt x="937" y="913"/>
                  <a:pt x="937" y="915"/>
                </a:cubicBezTo>
                <a:cubicBezTo>
                  <a:pt x="936" y="915"/>
                  <a:pt x="936" y="915"/>
                  <a:pt x="936" y="915"/>
                </a:cubicBezTo>
                <a:cubicBezTo>
                  <a:pt x="936" y="913"/>
                  <a:pt x="936" y="913"/>
                  <a:pt x="936" y="913"/>
                </a:cubicBezTo>
                <a:cubicBezTo>
                  <a:pt x="934" y="915"/>
                  <a:pt x="934" y="915"/>
                  <a:pt x="934" y="915"/>
                </a:cubicBezTo>
                <a:cubicBezTo>
                  <a:pt x="934" y="913"/>
                  <a:pt x="934" y="913"/>
                  <a:pt x="932" y="913"/>
                </a:cubicBezTo>
                <a:cubicBezTo>
                  <a:pt x="931" y="913"/>
                  <a:pt x="931" y="913"/>
                  <a:pt x="931" y="913"/>
                </a:cubicBezTo>
                <a:cubicBezTo>
                  <a:pt x="931" y="912"/>
                  <a:pt x="931" y="912"/>
                  <a:pt x="931" y="912"/>
                </a:cubicBezTo>
                <a:cubicBezTo>
                  <a:pt x="929" y="912"/>
                  <a:pt x="929" y="912"/>
                  <a:pt x="929" y="912"/>
                </a:cubicBezTo>
                <a:cubicBezTo>
                  <a:pt x="929" y="912"/>
                  <a:pt x="929" y="912"/>
                  <a:pt x="928" y="912"/>
                </a:cubicBezTo>
                <a:cubicBezTo>
                  <a:pt x="928" y="910"/>
                  <a:pt x="928" y="910"/>
                  <a:pt x="928" y="908"/>
                </a:cubicBezTo>
                <a:cubicBezTo>
                  <a:pt x="926" y="908"/>
                  <a:pt x="924" y="910"/>
                  <a:pt x="924" y="910"/>
                </a:cubicBezTo>
                <a:cubicBezTo>
                  <a:pt x="923" y="908"/>
                  <a:pt x="924" y="908"/>
                  <a:pt x="923" y="908"/>
                </a:cubicBezTo>
                <a:cubicBezTo>
                  <a:pt x="923" y="908"/>
                  <a:pt x="923" y="908"/>
                  <a:pt x="921" y="908"/>
                </a:cubicBezTo>
                <a:cubicBezTo>
                  <a:pt x="921" y="910"/>
                  <a:pt x="921" y="910"/>
                  <a:pt x="921" y="910"/>
                </a:cubicBezTo>
                <a:cubicBezTo>
                  <a:pt x="920" y="908"/>
                  <a:pt x="920" y="908"/>
                  <a:pt x="920" y="908"/>
                </a:cubicBezTo>
                <a:cubicBezTo>
                  <a:pt x="918" y="908"/>
                  <a:pt x="918" y="908"/>
                  <a:pt x="916" y="910"/>
                </a:cubicBezTo>
                <a:cubicBezTo>
                  <a:pt x="916" y="907"/>
                  <a:pt x="913" y="910"/>
                  <a:pt x="913" y="910"/>
                </a:cubicBezTo>
                <a:cubicBezTo>
                  <a:pt x="912" y="910"/>
                  <a:pt x="912" y="908"/>
                  <a:pt x="912" y="908"/>
                </a:cubicBezTo>
                <a:cubicBezTo>
                  <a:pt x="910" y="908"/>
                  <a:pt x="910" y="908"/>
                  <a:pt x="910" y="908"/>
                </a:cubicBezTo>
                <a:cubicBezTo>
                  <a:pt x="908" y="910"/>
                  <a:pt x="908" y="910"/>
                  <a:pt x="908" y="910"/>
                </a:cubicBezTo>
                <a:cubicBezTo>
                  <a:pt x="907" y="910"/>
                  <a:pt x="907" y="910"/>
                  <a:pt x="907" y="910"/>
                </a:cubicBezTo>
                <a:cubicBezTo>
                  <a:pt x="907" y="908"/>
                  <a:pt x="905" y="910"/>
                  <a:pt x="905" y="910"/>
                </a:cubicBezTo>
                <a:cubicBezTo>
                  <a:pt x="903" y="910"/>
                  <a:pt x="902" y="910"/>
                  <a:pt x="902" y="910"/>
                </a:cubicBezTo>
                <a:cubicBezTo>
                  <a:pt x="900" y="910"/>
                  <a:pt x="900" y="910"/>
                  <a:pt x="899" y="908"/>
                </a:cubicBezTo>
                <a:cubicBezTo>
                  <a:pt x="897" y="908"/>
                  <a:pt x="895" y="908"/>
                  <a:pt x="894" y="908"/>
                </a:cubicBezTo>
                <a:cubicBezTo>
                  <a:pt x="892" y="908"/>
                  <a:pt x="892" y="907"/>
                  <a:pt x="892" y="907"/>
                </a:cubicBezTo>
                <a:cubicBezTo>
                  <a:pt x="892" y="905"/>
                  <a:pt x="891" y="905"/>
                  <a:pt x="891" y="905"/>
                </a:cubicBezTo>
                <a:cubicBezTo>
                  <a:pt x="889" y="904"/>
                  <a:pt x="889" y="904"/>
                  <a:pt x="887" y="902"/>
                </a:cubicBezTo>
                <a:cubicBezTo>
                  <a:pt x="887" y="902"/>
                  <a:pt x="887" y="900"/>
                  <a:pt x="886" y="900"/>
                </a:cubicBezTo>
                <a:cubicBezTo>
                  <a:pt x="886" y="900"/>
                  <a:pt x="884" y="900"/>
                  <a:pt x="884" y="899"/>
                </a:cubicBezTo>
                <a:cubicBezTo>
                  <a:pt x="884" y="899"/>
                  <a:pt x="884" y="897"/>
                  <a:pt x="883" y="897"/>
                </a:cubicBezTo>
                <a:cubicBezTo>
                  <a:pt x="883" y="896"/>
                  <a:pt x="883" y="896"/>
                  <a:pt x="883" y="896"/>
                </a:cubicBezTo>
                <a:cubicBezTo>
                  <a:pt x="881" y="896"/>
                  <a:pt x="881" y="896"/>
                  <a:pt x="881" y="897"/>
                </a:cubicBezTo>
                <a:cubicBezTo>
                  <a:pt x="879" y="897"/>
                  <a:pt x="879" y="897"/>
                  <a:pt x="879" y="897"/>
                </a:cubicBezTo>
                <a:cubicBezTo>
                  <a:pt x="879" y="899"/>
                  <a:pt x="879" y="899"/>
                  <a:pt x="879" y="899"/>
                </a:cubicBezTo>
                <a:cubicBezTo>
                  <a:pt x="879" y="899"/>
                  <a:pt x="879" y="899"/>
                  <a:pt x="881" y="900"/>
                </a:cubicBezTo>
                <a:cubicBezTo>
                  <a:pt x="881" y="902"/>
                  <a:pt x="881" y="902"/>
                  <a:pt x="881" y="902"/>
                </a:cubicBezTo>
                <a:cubicBezTo>
                  <a:pt x="879" y="902"/>
                  <a:pt x="879" y="904"/>
                  <a:pt x="878" y="904"/>
                </a:cubicBezTo>
                <a:cubicBezTo>
                  <a:pt x="876" y="905"/>
                  <a:pt x="876" y="905"/>
                  <a:pt x="876" y="905"/>
                </a:cubicBezTo>
                <a:cubicBezTo>
                  <a:pt x="876" y="904"/>
                  <a:pt x="876" y="904"/>
                  <a:pt x="876" y="904"/>
                </a:cubicBezTo>
                <a:cubicBezTo>
                  <a:pt x="876" y="904"/>
                  <a:pt x="874" y="902"/>
                  <a:pt x="876" y="902"/>
                </a:cubicBezTo>
                <a:cubicBezTo>
                  <a:pt x="876" y="900"/>
                  <a:pt x="876" y="900"/>
                  <a:pt x="876" y="900"/>
                </a:cubicBezTo>
                <a:cubicBezTo>
                  <a:pt x="878" y="899"/>
                  <a:pt x="878" y="899"/>
                  <a:pt x="878" y="899"/>
                </a:cubicBezTo>
                <a:cubicBezTo>
                  <a:pt x="876" y="899"/>
                  <a:pt x="876" y="897"/>
                  <a:pt x="876" y="897"/>
                </a:cubicBezTo>
                <a:cubicBezTo>
                  <a:pt x="878" y="896"/>
                  <a:pt x="879" y="896"/>
                  <a:pt x="879" y="894"/>
                </a:cubicBezTo>
                <a:cubicBezTo>
                  <a:pt x="881" y="894"/>
                  <a:pt x="881" y="894"/>
                  <a:pt x="881" y="892"/>
                </a:cubicBezTo>
                <a:cubicBezTo>
                  <a:pt x="879" y="892"/>
                  <a:pt x="879" y="892"/>
                  <a:pt x="879" y="892"/>
                </a:cubicBezTo>
                <a:cubicBezTo>
                  <a:pt x="879" y="892"/>
                  <a:pt x="881" y="891"/>
                  <a:pt x="879" y="891"/>
                </a:cubicBezTo>
                <a:cubicBezTo>
                  <a:pt x="879" y="889"/>
                  <a:pt x="879" y="889"/>
                  <a:pt x="879" y="889"/>
                </a:cubicBezTo>
                <a:cubicBezTo>
                  <a:pt x="878" y="889"/>
                  <a:pt x="878" y="888"/>
                  <a:pt x="876" y="888"/>
                </a:cubicBezTo>
                <a:cubicBezTo>
                  <a:pt x="876" y="888"/>
                  <a:pt x="874" y="886"/>
                  <a:pt x="874" y="884"/>
                </a:cubicBezTo>
                <a:cubicBezTo>
                  <a:pt x="874" y="883"/>
                  <a:pt x="873" y="883"/>
                  <a:pt x="873" y="883"/>
                </a:cubicBezTo>
                <a:cubicBezTo>
                  <a:pt x="873" y="883"/>
                  <a:pt x="871" y="883"/>
                  <a:pt x="870" y="883"/>
                </a:cubicBezTo>
                <a:cubicBezTo>
                  <a:pt x="870" y="883"/>
                  <a:pt x="868" y="883"/>
                  <a:pt x="868" y="881"/>
                </a:cubicBezTo>
                <a:cubicBezTo>
                  <a:pt x="868" y="879"/>
                  <a:pt x="868" y="879"/>
                  <a:pt x="868" y="879"/>
                </a:cubicBezTo>
                <a:cubicBezTo>
                  <a:pt x="866" y="879"/>
                  <a:pt x="866" y="879"/>
                  <a:pt x="865" y="879"/>
                </a:cubicBezTo>
                <a:cubicBezTo>
                  <a:pt x="865" y="878"/>
                  <a:pt x="863" y="878"/>
                  <a:pt x="863" y="878"/>
                </a:cubicBezTo>
                <a:cubicBezTo>
                  <a:pt x="862" y="878"/>
                  <a:pt x="862" y="878"/>
                  <a:pt x="862" y="878"/>
                </a:cubicBezTo>
                <a:cubicBezTo>
                  <a:pt x="860" y="876"/>
                  <a:pt x="858" y="876"/>
                  <a:pt x="857" y="876"/>
                </a:cubicBezTo>
                <a:cubicBezTo>
                  <a:pt x="855" y="876"/>
                  <a:pt x="855" y="876"/>
                  <a:pt x="855" y="876"/>
                </a:cubicBezTo>
                <a:cubicBezTo>
                  <a:pt x="855" y="878"/>
                  <a:pt x="855" y="878"/>
                  <a:pt x="854" y="878"/>
                </a:cubicBezTo>
                <a:cubicBezTo>
                  <a:pt x="852" y="878"/>
                  <a:pt x="852" y="878"/>
                  <a:pt x="852" y="878"/>
                </a:cubicBezTo>
                <a:cubicBezTo>
                  <a:pt x="850" y="878"/>
                  <a:pt x="852" y="878"/>
                  <a:pt x="850" y="878"/>
                </a:cubicBezTo>
                <a:cubicBezTo>
                  <a:pt x="850" y="878"/>
                  <a:pt x="850" y="878"/>
                  <a:pt x="849" y="878"/>
                </a:cubicBezTo>
                <a:cubicBezTo>
                  <a:pt x="849" y="878"/>
                  <a:pt x="849" y="878"/>
                  <a:pt x="847" y="878"/>
                </a:cubicBezTo>
                <a:cubicBezTo>
                  <a:pt x="847" y="876"/>
                  <a:pt x="847" y="876"/>
                  <a:pt x="847" y="876"/>
                </a:cubicBezTo>
                <a:cubicBezTo>
                  <a:pt x="849" y="876"/>
                  <a:pt x="849" y="876"/>
                  <a:pt x="850" y="876"/>
                </a:cubicBezTo>
                <a:cubicBezTo>
                  <a:pt x="850" y="876"/>
                  <a:pt x="850" y="876"/>
                  <a:pt x="850" y="875"/>
                </a:cubicBezTo>
                <a:cubicBezTo>
                  <a:pt x="850" y="873"/>
                  <a:pt x="852" y="871"/>
                  <a:pt x="854" y="871"/>
                </a:cubicBezTo>
                <a:cubicBezTo>
                  <a:pt x="857" y="870"/>
                  <a:pt x="857" y="870"/>
                  <a:pt x="857" y="870"/>
                </a:cubicBezTo>
                <a:cubicBezTo>
                  <a:pt x="855" y="870"/>
                  <a:pt x="855" y="870"/>
                  <a:pt x="855" y="870"/>
                </a:cubicBezTo>
                <a:cubicBezTo>
                  <a:pt x="855" y="870"/>
                  <a:pt x="855" y="870"/>
                  <a:pt x="854" y="870"/>
                </a:cubicBezTo>
                <a:cubicBezTo>
                  <a:pt x="855" y="870"/>
                  <a:pt x="855" y="868"/>
                  <a:pt x="855" y="868"/>
                </a:cubicBezTo>
                <a:cubicBezTo>
                  <a:pt x="855" y="867"/>
                  <a:pt x="855" y="867"/>
                  <a:pt x="855" y="867"/>
                </a:cubicBezTo>
                <a:cubicBezTo>
                  <a:pt x="855" y="867"/>
                  <a:pt x="857" y="865"/>
                  <a:pt x="855" y="863"/>
                </a:cubicBezTo>
                <a:cubicBezTo>
                  <a:pt x="854" y="863"/>
                  <a:pt x="852" y="863"/>
                  <a:pt x="852" y="865"/>
                </a:cubicBezTo>
                <a:cubicBezTo>
                  <a:pt x="852" y="863"/>
                  <a:pt x="850" y="863"/>
                  <a:pt x="849" y="863"/>
                </a:cubicBezTo>
                <a:cubicBezTo>
                  <a:pt x="849" y="862"/>
                  <a:pt x="850" y="862"/>
                  <a:pt x="849" y="862"/>
                </a:cubicBezTo>
                <a:cubicBezTo>
                  <a:pt x="847" y="860"/>
                  <a:pt x="847" y="860"/>
                  <a:pt x="846" y="860"/>
                </a:cubicBezTo>
                <a:cubicBezTo>
                  <a:pt x="846" y="862"/>
                  <a:pt x="846" y="862"/>
                  <a:pt x="846" y="862"/>
                </a:cubicBezTo>
                <a:cubicBezTo>
                  <a:pt x="846" y="863"/>
                  <a:pt x="844" y="862"/>
                  <a:pt x="844" y="862"/>
                </a:cubicBezTo>
                <a:cubicBezTo>
                  <a:pt x="842" y="862"/>
                  <a:pt x="842" y="862"/>
                  <a:pt x="842" y="862"/>
                </a:cubicBezTo>
                <a:cubicBezTo>
                  <a:pt x="841" y="862"/>
                  <a:pt x="842" y="860"/>
                  <a:pt x="842" y="860"/>
                </a:cubicBezTo>
                <a:cubicBezTo>
                  <a:pt x="841" y="859"/>
                  <a:pt x="841" y="859"/>
                  <a:pt x="841" y="859"/>
                </a:cubicBezTo>
                <a:cubicBezTo>
                  <a:pt x="841" y="859"/>
                  <a:pt x="841" y="860"/>
                  <a:pt x="839" y="860"/>
                </a:cubicBezTo>
                <a:cubicBezTo>
                  <a:pt x="839" y="860"/>
                  <a:pt x="839" y="862"/>
                  <a:pt x="837" y="862"/>
                </a:cubicBezTo>
                <a:cubicBezTo>
                  <a:pt x="837" y="862"/>
                  <a:pt x="837" y="862"/>
                  <a:pt x="836" y="862"/>
                </a:cubicBezTo>
                <a:cubicBezTo>
                  <a:pt x="836" y="860"/>
                  <a:pt x="836" y="860"/>
                  <a:pt x="836" y="859"/>
                </a:cubicBezTo>
                <a:cubicBezTo>
                  <a:pt x="836" y="857"/>
                  <a:pt x="837" y="857"/>
                  <a:pt x="837" y="855"/>
                </a:cubicBezTo>
                <a:cubicBezTo>
                  <a:pt x="836" y="855"/>
                  <a:pt x="836" y="855"/>
                  <a:pt x="836" y="855"/>
                </a:cubicBezTo>
                <a:cubicBezTo>
                  <a:pt x="834" y="857"/>
                  <a:pt x="834" y="857"/>
                  <a:pt x="834" y="857"/>
                </a:cubicBezTo>
                <a:cubicBezTo>
                  <a:pt x="833" y="857"/>
                  <a:pt x="834" y="855"/>
                  <a:pt x="834" y="855"/>
                </a:cubicBezTo>
                <a:cubicBezTo>
                  <a:pt x="834" y="855"/>
                  <a:pt x="833" y="855"/>
                  <a:pt x="833" y="854"/>
                </a:cubicBezTo>
                <a:cubicBezTo>
                  <a:pt x="833" y="854"/>
                  <a:pt x="834" y="852"/>
                  <a:pt x="836" y="852"/>
                </a:cubicBezTo>
                <a:cubicBezTo>
                  <a:pt x="836" y="850"/>
                  <a:pt x="837" y="850"/>
                  <a:pt x="837" y="850"/>
                </a:cubicBezTo>
                <a:cubicBezTo>
                  <a:pt x="839" y="850"/>
                  <a:pt x="839" y="850"/>
                  <a:pt x="841" y="849"/>
                </a:cubicBezTo>
                <a:cubicBezTo>
                  <a:pt x="839" y="849"/>
                  <a:pt x="837" y="849"/>
                  <a:pt x="836" y="849"/>
                </a:cubicBezTo>
                <a:cubicBezTo>
                  <a:pt x="834" y="849"/>
                  <a:pt x="833" y="849"/>
                  <a:pt x="831" y="849"/>
                </a:cubicBezTo>
                <a:cubicBezTo>
                  <a:pt x="831" y="849"/>
                  <a:pt x="829" y="850"/>
                  <a:pt x="828" y="850"/>
                </a:cubicBezTo>
                <a:cubicBezTo>
                  <a:pt x="826" y="850"/>
                  <a:pt x="826" y="850"/>
                  <a:pt x="825" y="850"/>
                </a:cubicBezTo>
                <a:cubicBezTo>
                  <a:pt x="823" y="849"/>
                  <a:pt x="823" y="849"/>
                  <a:pt x="823" y="849"/>
                </a:cubicBezTo>
                <a:cubicBezTo>
                  <a:pt x="823" y="849"/>
                  <a:pt x="823" y="849"/>
                  <a:pt x="821" y="849"/>
                </a:cubicBezTo>
                <a:cubicBezTo>
                  <a:pt x="821" y="850"/>
                  <a:pt x="820" y="850"/>
                  <a:pt x="818" y="850"/>
                </a:cubicBezTo>
                <a:cubicBezTo>
                  <a:pt x="820" y="850"/>
                  <a:pt x="820" y="850"/>
                  <a:pt x="820" y="850"/>
                </a:cubicBezTo>
                <a:cubicBezTo>
                  <a:pt x="820" y="852"/>
                  <a:pt x="818" y="854"/>
                  <a:pt x="818" y="854"/>
                </a:cubicBezTo>
                <a:cubicBezTo>
                  <a:pt x="817" y="854"/>
                  <a:pt x="817" y="852"/>
                  <a:pt x="817" y="854"/>
                </a:cubicBezTo>
                <a:cubicBezTo>
                  <a:pt x="815" y="854"/>
                  <a:pt x="815" y="854"/>
                  <a:pt x="815" y="854"/>
                </a:cubicBezTo>
                <a:cubicBezTo>
                  <a:pt x="813" y="854"/>
                  <a:pt x="813" y="854"/>
                  <a:pt x="813" y="854"/>
                </a:cubicBezTo>
                <a:cubicBezTo>
                  <a:pt x="813" y="855"/>
                  <a:pt x="813" y="855"/>
                  <a:pt x="813" y="855"/>
                </a:cubicBezTo>
                <a:cubicBezTo>
                  <a:pt x="813" y="855"/>
                  <a:pt x="813" y="855"/>
                  <a:pt x="812" y="857"/>
                </a:cubicBezTo>
                <a:cubicBezTo>
                  <a:pt x="810" y="857"/>
                  <a:pt x="810" y="857"/>
                  <a:pt x="810" y="857"/>
                </a:cubicBezTo>
                <a:cubicBezTo>
                  <a:pt x="809" y="859"/>
                  <a:pt x="809" y="859"/>
                  <a:pt x="809" y="859"/>
                </a:cubicBezTo>
                <a:cubicBezTo>
                  <a:pt x="809" y="859"/>
                  <a:pt x="809" y="859"/>
                  <a:pt x="809" y="857"/>
                </a:cubicBezTo>
                <a:cubicBezTo>
                  <a:pt x="807" y="857"/>
                  <a:pt x="807" y="857"/>
                  <a:pt x="807" y="857"/>
                </a:cubicBezTo>
                <a:cubicBezTo>
                  <a:pt x="805" y="857"/>
                  <a:pt x="804" y="857"/>
                  <a:pt x="802" y="857"/>
                </a:cubicBezTo>
                <a:cubicBezTo>
                  <a:pt x="800" y="857"/>
                  <a:pt x="800" y="857"/>
                  <a:pt x="800" y="857"/>
                </a:cubicBezTo>
                <a:cubicBezTo>
                  <a:pt x="800" y="855"/>
                  <a:pt x="800" y="855"/>
                  <a:pt x="799" y="855"/>
                </a:cubicBezTo>
                <a:cubicBezTo>
                  <a:pt x="799" y="854"/>
                  <a:pt x="799" y="854"/>
                  <a:pt x="797" y="854"/>
                </a:cubicBezTo>
                <a:cubicBezTo>
                  <a:pt x="797" y="854"/>
                  <a:pt x="797" y="854"/>
                  <a:pt x="797" y="852"/>
                </a:cubicBezTo>
                <a:cubicBezTo>
                  <a:pt x="797" y="850"/>
                  <a:pt x="796" y="850"/>
                  <a:pt x="796" y="850"/>
                </a:cubicBezTo>
                <a:cubicBezTo>
                  <a:pt x="794" y="850"/>
                  <a:pt x="794" y="850"/>
                  <a:pt x="792" y="850"/>
                </a:cubicBezTo>
                <a:cubicBezTo>
                  <a:pt x="792" y="852"/>
                  <a:pt x="791" y="852"/>
                  <a:pt x="789" y="852"/>
                </a:cubicBezTo>
                <a:cubicBezTo>
                  <a:pt x="789" y="850"/>
                  <a:pt x="789" y="850"/>
                  <a:pt x="789" y="850"/>
                </a:cubicBezTo>
                <a:cubicBezTo>
                  <a:pt x="789" y="850"/>
                  <a:pt x="789" y="850"/>
                  <a:pt x="788" y="850"/>
                </a:cubicBezTo>
                <a:cubicBezTo>
                  <a:pt x="786" y="850"/>
                  <a:pt x="786" y="850"/>
                  <a:pt x="786" y="850"/>
                </a:cubicBezTo>
                <a:cubicBezTo>
                  <a:pt x="784" y="850"/>
                  <a:pt x="783" y="852"/>
                  <a:pt x="783" y="852"/>
                </a:cubicBezTo>
                <a:cubicBezTo>
                  <a:pt x="781" y="852"/>
                  <a:pt x="781" y="854"/>
                  <a:pt x="780" y="852"/>
                </a:cubicBezTo>
                <a:cubicBezTo>
                  <a:pt x="780" y="852"/>
                  <a:pt x="778" y="852"/>
                  <a:pt x="776" y="852"/>
                </a:cubicBezTo>
                <a:cubicBezTo>
                  <a:pt x="776" y="852"/>
                  <a:pt x="776" y="852"/>
                  <a:pt x="775" y="852"/>
                </a:cubicBezTo>
                <a:cubicBezTo>
                  <a:pt x="773" y="852"/>
                  <a:pt x="773" y="852"/>
                  <a:pt x="773" y="852"/>
                </a:cubicBezTo>
                <a:cubicBezTo>
                  <a:pt x="772" y="852"/>
                  <a:pt x="772" y="850"/>
                  <a:pt x="772" y="850"/>
                </a:cubicBezTo>
                <a:cubicBezTo>
                  <a:pt x="772" y="849"/>
                  <a:pt x="772" y="849"/>
                  <a:pt x="773" y="849"/>
                </a:cubicBezTo>
                <a:cubicBezTo>
                  <a:pt x="773" y="847"/>
                  <a:pt x="773" y="847"/>
                  <a:pt x="773" y="847"/>
                </a:cubicBezTo>
                <a:cubicBezTo>
                  <a:pt x="773" y="846"/>
                  <a:pt x="773" y="846"/>
                  <a:pt x="773" y="846"/>
                </a:cubicBezTo>
                <a:cubicBezTo>
                  <a:pt x="773" y="844"/>
                  <a:pt x="773" y="844"/>
                  <a:pt x="773" y="844"/>
                </a:cubicBezTo>
                <a:cubicBezTo>
                  <a:pt x="772" y="844"/>
                  <a:pt x="770" y="842"/>
                  <a:pt x="770" y="842"/>
                </a:cubicBezTo>
                <a:cubicBezTo>
                  <a:pt x="770" y="842"/>
                  <a:pt x="770" y="842"/>
                  <a:pt x="768" y="841"/>
                </a:cubicBezTo>
                <a:cubicBezTo>
                  <a:pt x="768" y="841"/>
                  <a:pt x="768" y="839"/>
                  <a:pt x="767" y="839"/>
                </a:cubicBezTo>
                <a:cubicBezTo>
                  <a:pt x="767" y="839"/>
                  <a:pt x="765" y="839"/>
                  <a:pt x="763" y="839"/>
                </a:cubicBezTo>
                <a:cubicBezTo>
                  <a:pt x="762" y="839"/>
                  <a:pt x="762" y="839"/>
                  <a:pt x="760" y="839"/>
                </a:cubicBezTo>
                <a:cubicBezTo>
                  <a:pt x="759" y="841"/>
                  <a:pt x="755" y="839"/>
                  <a:pt x="754" y="839"/>
                </a:cubicBezTo>
                <a:cubicBezTo>
                  <a:pt x="752" y="841"/>
                  <a:pt x="751" y="841"/>
                  <a:pt x="751" y="841"/>
                </a:cubicBezTo>
                <a:cubicBezTo>
                  <a:pt x="749" y="841"/>
                  <a:pt x="749" y="842"/>
                  <a:pt x="747" y="842"/>
                </a:cubicBezTo>
                <a:cubicBezTo>
                  <a:pt x="746" y="842"/>
                  <a:pt x="746" y="842"/>
                  <a:pt x="746" y="842"/>
                </a:cubicBezTo>
                <a:cubicBezTo>
                  <a:pt x="744" y="842"/>
                  <a:pt x="744" y="844"/>
                  <a:pt x="744" y="844"/>
                </a:cubicBezTo>
                <a:cubicBezTo>
                  <a:pt x="743" y="844"/>
                  <a:pt x="743" y="844"/>
                  <a:pt x="743" y="844"/>
                </a:cubicBezTo>
                <a:cubicBezTo>
                  <a:pt x="741" y="844"/>
                  <a:pt x="741" y="844"/>
                  <a:pt x="741" y="844"/>
                </a:cubicBezTo>
                <a:cubicBezTo>
                  <a:pt x="739" y="846"/>
                  <a:pt x="739" y="846"/>
                  <a:pt x="739" y="846"/>
                </a:cubicBezTo>
                <a:cubicBezTo>
                  <a:pt x="738" y="847"/>
                  <a:pt x="738" y="847"/>
                  <a:pt x="738" y="847"/>
                </a:cubicBezTo>
                <a:cubicBezTo>
                  <a:pt x="738" y="847"/>
                  <a:pt x="738" y="847"/>
                  <a:pt x="738" y="849"/>
                </a:cubicBezTo>
                <a:cubicBezTo>
                  <a:pt x="738" y="849"/>
                  <a:pt x="738" y="849"/>
                  <a:pt x="736" y="849"/>
                </a:cubicBezTo>
                <a:cubicBezTo>
                  <a:pt x="736" y="850"/>
                  <a:pt x="738" y="850"/>
                  <a:pt x="738" y="850"/>
                </a:cubicBezTo>
                <a:cubicBezTo>
                  <a:pt x="739" y="852"/>
                  <a:pt x="736" y="852"/>
                  <a:pt x="738" y="854"/>
                </a:cubicBezTo>
                <a:cubicBezTo>
                  <a:pt x="738" y="855"/>
                  <a:pt x="738" y="855"/>
                  <a:pt x="738" y="855"/>
                </a:cubicBezTo>
                <a:cubicBezTo>
                  <a:pt x="739" y="855"/>
                  <a:pt x="739" y="857"/>
                  <a:pt x="739" y="857"/>
                </a:cubicBezTo>
                <a:cubicBezTo>
                  <a:pt x="739" y="859"/>
                  <a:pt x="739" y="859"/>
                  <a:pt x="739" y="859"/>
                </a:cubicBezTo>
                <a:cubicBezTo>
                  <a:pt x="739" y="860"/>
                  <a:pt x="741" y="859"/>
                  <a:pt x="741" y="860"/>
                </a:cubicBezTo>
                <a:cubicBezTo>
                  <a:pt x="741" y="862"/>
                  <a:pt x="741" y="862"/>
                  <a:pt x="741" y="862"/>
                </a:cubicBezTo>
                <a:cubicBezTo>
                  <a:pt x="741" y="863"/>
                  <a:pt x="741" y="863"/>
                  <a:pt x="741" y="863"/>
                </a:cubicBezTo>
                <a:cubicBezTo>
                  <a:pt x="741" y="865"/>
                  <a:pt x="741" y="865"/>
                  <a:pt x="741" y="865"/>
                </a:cubicBezTo>
                <a:cubicBezTo>
                  <a:pt x="743" y="867"/>
                  <a:pt x="743" y="867"/>
                  <a:pt x="743" y="867"/>
                </a:cubicBezTo>
                <a:cubicBezTo>
                  <a:pt x="743" y="868"/>
                  <a:pt x="741" y="868"/>
                  <a:pt x="741" y="870"/>
                </a:cubicBezTo>
                <a:cubicBezTo>
                  <a:pt x="739" y="870"/>
                  <a:pt x="738" y="870"/>
                  <a:pt x="738" y="870"/>
                </a:cubicBezTo>
                <a:cubicBezTo>
                  <a:pt x="736" y="870"/>
                  <a:pt x="735" y="870"/>
                  <a:pt x="733" y="870"/>
                </a:cubicBezTo>
                <a:cubicBezTo>
                  <a:pt x="733" y="870"/>
                  <a:pt x="735" y="868"/>
                  <a:pt x="733" y="868"/>
                </a:cubicBezTo>
                <a:cubicBezTo>
                  <a:pt x="733" y="867"/>
                  <a:pt x="733" y="867"/>
                  <a:pt x="733" y="867"/>
                </a:cubicBezTo>
                <a:cubicBezTo>
                  <a:pt x="731" y="865"/>
                  <a:pt x="731" y="865"/>
                  <a:pt x="731" y="863"/>
                </a:cubicBezTo>
                <a:cubicBezTo>
                  <a:pt x="730" y="862"/>
                  <a:pt x="731" y="862"/>
                  <a:pt x="731" y="860"/>
                </a:cubicBezTo>
                <a:cubicBezTo>
                  <a:pt x="730" y="860"/>
                  <a:pt x="730" y="860"/>
                  <a:pt x="730" y="860"/>
                </a:cubicBezTo>
                <a:cubicBezTo>
                  <a:pt x="731" y="859"/>
                  <a:pt x="731" y="859"/>
                  <a:pt x="731" y="859"/>
                </a:cubicBezTo>
                <a:cubicBezTo>
                  <a:pt x="731" y="857"/>
                  <a:pt x="731" y="857"/>
                  <a:pt x="731" y="857"/>
                </a:cubicBezTo>
                <a:cubicBezTo>
                  <a:pt x="733" y="855"/>
                  <a:pt x="735" y="855"/>
                  <a:pt x="735" y="854"/>
                </a:cubicBezTo>
                <a:cubicBezTo>
                  <a:pt x="735" y="852"/>
                  <a:pt x="735" y="852"/>
                  <a:pt x="735" y="852"/>
                </a:cubicBezTo>
                <a:cubicBezTo>
                  <a:pt x="735" y="850"/>
                  <a:pt x="735" y="850"/>
                  <a:pt x="735" y="849"/>
                </a:cubicBezTo>
                <a:cubicBezTo>
                  <a:pt x="735" y="849"/>
                  <a:pt x="735" y="849"/>
                  <a:pt x="735" y="847"/>
                </a:cubicBezTo>
                <a:cubicBezTo>
                  <a:pt x="736" y="847"/>
                  <a:pt x="736" y="847"/>
                  <a:pt x="736" y="846"/>
                </a:cubicBezTo>
                <a:cubicBezTo>
                  <a:pt x="736" y="844"/>
                  <a:pt x="736" y="844"/>
                  <a:pt x="736" y="842"/>
                </a:cubicBezTo>
                <a:cubicBezTo>
                  <a:pt x="736" y="842"/>
                  <a:pt x="736" y="844"/>
                  <a:pt x="735" y="842"/>
                </a:cubicBezTo>
                <a:cubicBezTo>
                  <a:pt x="735" y="842"/>
                  <a:pt x="735" y="842"/>
                  <a:pt x="733" y="842"/>
                </a:cubicBezTo>
                <a:cubicBezTo>
                  <a:pt x="733" y="841"/>
                  <a:pt x="733" y="841"/>
                  <a:pt x="733" y="841"/>
                </a:cubicBezTo>
                <a:cubicBezTo>
                  <a:pt x="733" y="841"/>
                  <a:pt x="733" y="841"/>
                  <a:pt x="733" y="839"/>
                </a:cubicBezTo>
                <a:cubicBezTo>
                  <a:pt x="733" y="839"/>
                  <a:pt x="735" y="839"/>
                  <a:pt x="735" y="838"/>
                </a:cubicBezTo>
                <a:cubicBezTo>
                  <a:pt x="735" y="836"/>
                  <a:pt x="736" y="836"/>
                  <a:pt x="738" y="836"/>
                </a:cubicBezTo>
                <a:cubicBezTo>
                  <a:pt x="738" y="836"/>
                  <a:pt x="739" y="836"/>
                  <a:pt x="741" y="836"/>
                </a:cubicBezTo>
                <a:cubicBezTo>
                  <a:pt x="743" y="834"/>
                  <a:pt x="743" y="834"/>
                  <a:pt x="743" y="833"/>
                </a:cubicBezTo>
                <a:cubicBezTo>
                  <a:pt x="743" y="831"/>
                  <a:pt x="743" y="831"/>
                  <a:pt x="743" y="830"/>
                </a:cubicBezTo>
                <a:cubicBezTo>
                  <a:pt x="741" y="830"/>
                  <a:pt x="741" y="828"/>
                  <a:pt x="739" y="828"/>
                </a:cubicBezTo>
                <a:cubicBezTo>
                  <a:pt x="738" y="828"/>
                  <a:pt x="736" y="828"/>
                  <a:pt x="735" y="830"/>
                </a:cubicBezTo>
                <a:cubicBezTo>
                  <a:pt x="735" y="831"/>
                  <a:pt x="735" y="831"/>
                  <a:pt x="735" y="831"/>
                </a:cubicBezTo>
                <a:cubicBezTo>
                  <a:pt x="733" y="833"/>
                  <a:pt x="731" y="833"/>
                  <a:pt x="731" y="834"/>
                </a:cubicBezTo>
                <a:cubicBezTo>
                  <a:pt x="731" y="834"/>
                  <a:pt x="731" y="836"/>
                  <a:pt x="730" y="836"/>
                </a:cubicBezTo>
                <a:cubicBezTo>
                  <a:pt x="728" y="836"/>
                  <a:pt x="728" y="836"/>
                  <a:pt x="726" y="836"/>
                </a:cubicBezTo>
                <a:cubicBezTo>
                  <a:pt x="726" y="836"/>
                  <a:pt x="726" y="838"/>
                  <a:pt x="725" y="838"/>
                </a:cubicBezTo>
                <a:cubicBezTo>
                  <a:pt x="723" y="838"/>
                  <a:pt x="723" y="838"/>
                  <a:pt x="722" y="838"/>
                </a:cubicBezTo>
                <a:cubicBezTo>
                  <a:pt x="720" y="839"/>
                  <a:pt x="720" y="839"/>
                  <a:pt x="718" y="841"/>
                </a:cubicBezTo>
                <a:cubicBezTo>
                  <a:pt x="718" y="841"/>
                  <a:pt x="717" y="841"/>
                  <a:pt x="717" y="842"/>
                </a:cubicBezTo>
                <a:cubicBezTo>
                  <a:pt x="715" y="842"/>
                  <a:pt x="715" y="842"/>
                  <a:pt x="715" y="842"/>
                </a:cubicBezTo>
                <a:cubicBezTo>
                  <a:pt x="714" y="842"/>
                  <a:pt x="712" y="842"/>
                  <a:pt x="710" y="842"/>
                </a:cubicBezTo>
                <a:cubicBezTo>
                  <a:pt x="709" y="842"/>
                  <a:pt x="709" y="842"/>
                  <a:pt x="709" y="842"/>
                </a:cubicBezTo>
                <a:cubicBezTo>
                  <a:pt x="709" y="842"/>
                  <a:pt x="707" y="841"/>
                  <a:pt x="707" y="842"/>
                </a:cubicBezTo>
                <a:cubicBezTo>
                  <a:pt x="706" y="844"/>
                  <a:pt x="707" y="844"/>
                  <a:pt x="707" y="844"/>
                </a:cubicBezTo>
                <a:cubicBezTo>
                  <a:pt x="707" y="846"/>
                  <a:pt x="706" y="847"/>
                  <a:pt x="706" y="847"/>
                </a:cubicBezTo>
                <a:cubicBezTo>
                  <a:pt x="704" y="849"/>
                  <a:pt x="704" y="849"/>
                  <a:pt x="702" y="847"/>
                </a:cubicBezTo>
                <a:cubicBezTo>
                  <a:pt x="702" y="846"/>
                  <a:pt x="702" y="846"/>
                  <a:pt x="702" y="846"/>
                </a:cubicBezTo>
                <a:cubicBezTo>
                  <a:pt x="701" y="844"/>
                  <a:pt x="697" y="847"/>
                  <a:pt x="696" y="847"/>
                </a:cubicBezTo>
                <a:cubicBezTo>
                  <a:pt x="694" y="849"/>
                  <a:pt x="693" y="850"/>
                  <a:pt x="689" y="852"/>
                </a:cubicBezTo>
                <a:cubicBezTo>
                  <a:pt x="691" y="852"/>
                  <a:pt x="691" y="852"/>
                  <a:pt x="691" y="852"/>
                </a:cubicBezTo>
                <a:cubicBezTo>
                  <a:pt x="693" y="852"/>
                  <a:pt x="693" y="854"/>
                  <a:pt x="693" y="854"/>
                </a:cubicBezTo>
                <a:cubicBezTo>
                  <a:pt x="693" y="855"/>
                  <a:pt x="693" y="857"/>
                  <a:pt x="691" y="857"/>
                </a:cubicBezTo>
                <a:cubicBezTo>
                  <a:pt x="691" y="859"/>
                  <a:pt x="691" y="860"/>
                  <a:pt x="691" y="862"/>
                </a:cubicBezTo>
                <a:cubicBezTo>
                  <a:pt x="691" y="863"/>
                  <a:pt x="691" y="863"/>
                  <a:pt x="691" y="863"/>
                </a:cubicBezTo>
                <a:cubicBezTo>
                  <a:pt x="689" y="865"/>
                  <a:pt x="689" y="865"/>
                  <a:pt x="689" y="867"/>
                </a:cubicBezTo>
                <a:cubicBezTo>
                  <a:pt x="686" y="865"/>
                  <a:pt x="686" y="867"/>
                  <a:pt x="685" y="870"/>
                </a:cubicBezTo>
                <a:cubicBezTo>
                  <a:pt x="683" y="871"/>
                  <a:pt x="683" y="873"/>
                  <a:pt x="681" y="873"/>
                </a:cubicBezTo>
                <a:cubicBezTo>
                  <a:pt x="680" y="875"/>
                  <a:pt x="680" y="875"/>
                  <a:pt x="680" y="875"/>
                </a:cubicBezTo>
                <a:cubicBezTo>
                  <a:pt x="680" y="875"/>
                  <a:pt x="680" y="875"/>
                  <a:pt x="678" y="875"/>
                </a:cubicBezTo>
                <a:cubicBezTo>
                  <a:pt x="677" y="875"/>
                  <a:pt x="677" y="876"/>
                  <a:pt x="677" y="878"/>
                </a:cubicBezTo>
                <a:cubicBezTo>
                  <a:pt x="675" y="878"/>
                  <a:pt x="675" y="879"/>
                  <a:pt x="677" y="881"/>
                </a:cubicBezTo>
                <a:cubicBezTo>
                  <a:pt x="677" y="883"/>
                  <a:pt x="677" y="883"/>
                  <a:pt x="675" y="883"/>
                </a:cubicBezTo>
                <a:cubicBezTo>
                  <a:pt x="675" y="881"/>
                  <a:pt x="673" y="881"/>
                  <a:pt x="673" y="879"/>
                </a:cubicBezTo>
                <a:cubicBezTo>
                  <a:pt x="672" y="878"/>
                  <a:pt x="672" y="878"/>
                  <a:pt x="670" y="876"/>
                </a:cubicBezTo>
                <a:cubicBezTo>
                  <a:pt x="670" y="878"/>
                  <a:pt x="670" y="881"/>
                  <a:pt x="672" y="883"/>
                </a:cubicBezTo>
                <a:cubicBezTo>
                  <a:pt x="672" y="884"/>
                  <a:pt x="672" y="884"/>
                  <a:pt x="672" y="884"/>
                </a:cubicBezTo>
                <a:cubicBezTo>
                  <a:pt x="672" y="886"/>
                  <a:pt x="672" y="886"/>
                  <a:pt x="672" y="886"/>
                </a:cubicBezTo>
                <a:cubicBezTo>
                  <a:pt x="670" y="886"/>
                  <a:pt x="670" y="888"/>
                  <a:pt x="670" y="889"/>
                </a:cubicBezTo>
                <a:cubicBezTo>
                  <a:pt x="669" y="889"/>
                  <a:pt x="669" y="888"/>
                  <a:pt x="669" y="888"/>
                </a:cubicBezTo>
                <a:cubicBezTo>
                  <a:pt x="669" y="888"/>
                  <a:pt x="668" y="888"/>
                  <a:pt x="668" y="888"/>
                </a:cubicBezTo>
                <a:cubicBezTo>
                  <a:pt x="668" y="886"/>
                  <a:pt x="669" y="885"/>
                  <a:pt x="670" y="885"/>
                </a:cubicBezTo>
                <a:cubicBezTo>
                  <a:pt x="670" y="885"/>
                  <a:pt x="670" y="885"/>
                  <a:pt x="670" y="884"/>
                </a:cubicBezTo>
                <a:cubicBezTo>
                  <a:pt x="670" y="882"/>
                  <a:pt x="670" y="882"/>
                  <a:pt x="670" y="882"/>
                </a:cubicBezTo>
                <a:cubicBezTo>
                  <a:pt x="668" y="881"/>
                  <a:pt x="668" y="877"/>
                  <a:pt x="668" y="876"/>
                </a:cubicBezTo>
                <a:cubicBezTo>
                  <a:pt x="668" y="874"/>
                  <a:pt x="668" y="874"/>
                  <a:pt x="667" y="874"/>
                </a:cubicBezTo>
                <a:cubicBezTo>
                  <a:pt x="667" y="873"/>
                  <a:pt x="665" y="873"/>
                  <a:pt x="663" y="871"/>
                </a:cubicBezTo>
                <a:cubicBezTo>
                  <a:pt x="663" y="871"/>
                  <a:pt x="663" y="869"/>
                  <a:pt x="662" y="869"/>
                </a:cubicBezTo>
                <a:cubicBezTo>
                  <a:pt x="662" y="868"/>
                  <a:pt x="662" y="868"/>
                  <a:pt x="662" y="868"/>
                </a:cubicBezTo>
                <a:cubicBezTo>
                  <a:pt x="660" y="868"/>
                  <a:pt x="660" y="868"/>
                  <a:pt x="660" y="868"/>
                </a:cubicBezTo>
                <a:cubicBezTo>
                  <a:pt x="659" y="868"/>
                  <a:pt x="657" y="868"/>
                  <a:pt x="655" y="866"/>
                </a:cubicBezTo>
                <a:cubicBezTo>
                  <a:pt x="655" y="866"/>
                  <a:pt x="654" y="866"/>
                  <a:pt x="652" y="866"/>
                </a:cubicBezTo>
                <a:cubicBezTo>
                  <a:pt x="652" y="866"/>
                  <a:pt x="652" y="866"/>
                  <a:pt x="652" y="864"/>
                </a:cubicBezTo>
                <a:cubicBezTo>
                  <a:pt x="651" y="864"/>
                  <a:pt x="651" y="866"/>
                  <a:pt x="651" y="866"/>
                </a:cubicBezTo>
                <a:cubicBezTo>
                  <a:pt x="651" y="864"/>
                  <a:pt x="651" y="863"/>
                  <a:pt x="649" y="863"/>
                </a:cubicBezTo>
                <a:cubicBezTo>
                  <a:pt x="647" y="863"/>
                  <a:pt x="647" y="863"/>
                  <a:pt x="647" y="863"/>
                </a:cubicBezTo>
                <a:cubicBezTo>
                  <a:pt x="647" y="863"/>
                  <a:pt x="647" y="863"/>
                  <a:pt x="646" y="863"/>
                </a:cubicBezTo>
                <a:cubicBezTo>
                  <a:pt x="644" y="863"/>
                  <a:pt x="642" y="864"/>
                  <a:pt x="641" y="864"/>
                </a:cubicBezTo>
                <a:cubicBezTo>
                  <a:pt x="641" y="866"/>
                  <a:pt x="641" y="866"/>
                  <a:pt x="641" y="866"/>
                </a:cubicBezTo>
                <a:cubicBezTo>
                  <a:pt x="639" y="866"/>
                  <a:pt x="639" y="868"/>
                  <a:pt x="639" y="868"/>
                </a:cubicBezTo>
                <a:cubicBezTo>
                  <a:pt x="638" y="868"/>
                  <a:pt x="636" y="868"/>
                  <a:pt x="636" y="868"/>
                </a:cubicBezTo>
                <a:cubicBezTo>
                  <a:pt x="634" y="869"/>
                  <a:pt x="634" y="869"/>
                  <a:pt x="633" y="869"/>
                </a:cubicBezTo>
                <a:cubicBezTo>
                  <a:pt x="633" y="869"/>
                  <a:pt x="631" y="869"/>
                  <a:pt x="631" y="871"/>
                </a:cubicBezTo>
                <a:cubicBezTo>
                  <a:pt x="630" y="871"/>
                  <a:pt x="630" y="871"/>
                  <a:pt x="630" y="871"/>
                </a:cubicBezTo>
                <a:cubicBezTo>
                  <a:pt x="628" y="871"/>
                  <a:pt x="628" y="871"/>
                  <a:pt x="628" y="871"/>
                </a:cubicBezTo>
                <a:cubicBezTo>
                  <a:pt x="626" y="871"/>
                  <a:pt x="626" y="871"/>
                  <a:pt x="626" y="871"/>
                </a:cubicBezTo>
                <a:cubicBezTo>
                  <a:pt x="625" y="873"/>
                  <a:pt x="625" y="873"/>
                  <a:pt x="625" y="873"/>
                </a:cubicBezTo>
                <a:cubicBezTo>
                  <a:pt x="623" y="873"/>
                  <a:pt x="623" y="871"/>
                  <a:pt x="623" y="871"/>
                </a:cubicBezTo>
                <a:cubicBezTo>
                  <a:pt x="623" y="871"/>
                  <a:pt x="623" y="871"/>
                  <a:pt x="621" y="871"/>
                </a:cubicBezTo>
                <a:cubicBezTo>
                  <a:pt x="621" y="869"/>
                  <a:pt x="621" y="869"/>
                  <a:pt x="621" y="869"/>
                </a:cubicBezTo>
                <a:cubicBezTo>
                  <a:pt x="620" y="868"/>
                  <a:pt x="620" y="868"/>
                  <a:pt x="618" y="868"/>
                </a:cubicBezTo>
                <a:cubicBezTo>
                  <a:pt x="618" y="869"/>
                  <a:pt x="617" y="869"/>
                  <a:pt x="617" y="871"/>
                </a:cubicBezTo>
                <a:cubicBezTo>
                  <a:pt x="617" y="869"/>
                  <a:pt x="617" y="869"/>
                  <a:pt x="617" y="869"/>
                </a:cubicBezTo>
                <a:cubicBezTo>
                  <a:pt x="615" y="868"/>
                  <a:pt x="615" y="868"/>
                  <a:pt x="615" y="868"/>
                </a:cubicBezTo>
                <a:cubicBezTo>
                  <a:pt x="615" y="868"/>
                  <a:pt x="615" y="868"/>
                  <a:pt x="615" y="866"/>
                </a:cubicBezTo>
                <a:cubicBezTo>
                  <a:pt x="617" y="866"/>
                  <a:pt x="617" y="864"/>
                  <a:pt x="615" y="864"/>
                </a:cubicBezTo>
                <a:cubicBezTo>
                  <a:pt x="615" y="864"/>
                  <a:pt x="613" y="864"/>
                  <a:pt x="613" y="863"/>
                </a:cubicBezTo>
                <a:cubicBezTo>
                  <a:pt x="613" y="863"/>
                  <a:pt x="613" y="863"/>
                  <a:pt x="612" y="863"/>
                </a:cubicBezTo>
                <a:cubicBezTo>
                  <a:pt x="612" y="863"/>
                  <a:pt x="610" y="863"/>
                  <a:pt x="610" y="861"/>
                </a:cubicBezTo>
                <a:cubicBezTo>
                  <a:pt x="610" y="861"/>
                  <a:pt x="610" y="861"/>
                  <a:pt x="609" y="861"/>
                </a:cubicBezTo>
                <a:cubicBezTo>
                  <a:pt x="609" y="861"/>
                  <a:pt x="607" y="860"/>
                  <a:pt x="607" y="858"/>
                </a:cubicBezTo>
                <a:cubicBezTo>
                  <a:pt x="607" y="858"/>
                  <a:pt x="607" y="858"/>
                  <a:pt x="607" y="856"/>
                </a:cubicBezTo>
                <a:cubicBezTo>
                  <a:pt x="605" y="856"/>
                  <a:pt x="605" y="855"/>
                  <a:pt x="605" y="855"/>
                </a:cubicBezTo>
                <a:cubicBezTo>
                  <a:pt x="605" y="853"/>
                  <a:pt x="604" y="853"/>
                  <a:pt x="604" y="852"/>
                </a:cubicBezTo>
                <a:cubicBezTo>
                  <a:pt x="604" y="850"/>
                  <a:pt x="604" y="850"/>
                  <a:pt x="604" y="850"/>
                </a:cubicBezTo>
                <a:cubicBezTo>
                  <a:pt x="604" y="848"/>
                  <a:pt x="602" y="848"/>
                  <a:pt x="602" y="848"/>
                </a:cubicBezTo>
                <a:cubicBezTo>
                  <a:pt x="600" y="848"/>
                  <a:pt x="600" y="848"/>
                  <a:pt x="599" y="847"/>
                </a:cubicBezTo>
                <a:cubicBezTo>
                  <a:pt x="599" y="843"/>
                  <a:pt x="599" y="843"/>
                  <a:pt x="599" y="843"/>
                </a:cubicBezTo>
                <a:cubicBezTo>
                  <a:pt x="599" y="842"/>
                  <a:pt x="599" y="842"/>
                  <a:pt x="599" y="840"/>
                </a:cubicBezTo>
                <a:cubicBezTo>
                  <a:pt x="599" y="839"/>
                  <a:pt x="599" y="839"/>
                  <a:pt x="599" y="839"/>
                </a:cubicBezTo>
                <a:cubicBezTo>
                  <a:pt x="600" y="839"/>
                  <a:pt x="600" y="839"/>
                  <a:pt x="600" y="839"/>
                </a:cubicBezTo>
                <a:cubicBezTo>
                  <a:pt x="600" y="839"/>
                  <a:pt x="600" y="839"/>
                  <a:pt x="600" y="837"/>
                </a:cubicBezTo>
                <a:cubicBezTo>
                  <a:pt x="602" y="837"/>
                  <a:pt x="600" y="837"/>
                  <a:pt x="602" y="835"/>
                </a:cubicBezTo>
                <a:cubicBezTo>
                  <a:pt x="602" y="835"/>
                  <a:pt x="602" y="835"/>
                  <a:pt x="602" y="834"/>
                </a:cubicBezTo>
                <a:cubicBezTo>
                  <a:pt x="602" y="832"/>
                  <a:pt x="602" y="832"/>
                  <a:pt x="602" y="831"/>
                </a:cubicBezTo>
                <a:cubicBezTo>
                  <a:pt x="602" y="829"/>
                  <a:pt x="602" y="829"/>
                  <a:pt x="602" y="827"/>
                </a:cubicBezTo>
                <a:cubicBezTo>
                  <a:pt x="602" y="827"/>
                  <a:pt x="602" y="827"/>
                  <a:pt x="602" y="826"/>
                </a:cubicBezTo>
                <a:cubicBezTo>
                  <a:pt x="604" y="824"/>
                  <a:pt x="602" y="822"/>
                  <a:pt x="602" y="821"/>
                </a:cubicBezTo>
                <a:cubicBezTo>
                  <a:pt x="602" y="819"/>
                  <a:pt x="604" y="819"/>
                  <a:pt x="604" y="818"/>
                </a:cubicBezTo>
                <a:cubicBezTo>
                  <a:pt x="605" y="816"/>
                  <a:pt x="605" y="814"/>
                  <a:pt x="605" y="813"/>
                </a:cubicBezTo>
                <a:cubicBezTo>
                  <a:pt x="605" y="811"/>
                  <a:pt x="605" y="811"/>
                  <a:pt x="605" y="811"/>
                </a:cubicBezTo>
                <a:cubicBezTo>
                  <a:pt x="605" y="810"/>
                  <a:pt x="607" y="810"/>
                  <a:pt x="605" y="808"/>
                </a:cubicBezTo>
                <a:cubicBezTo>
                  <a:pt x="607" y="808"/>
                  <a:pt x="607" y="808"/>
                  <a:pt x="607" y="808"/>
                </a:cubicBezTo>
                <a:cubicBezTo>
                  <a:pt x="607" y="806"/>
                  <a:pt x="607" y="806"/>
                  <a:pt x="607" y="806"/>
                </a:cubicBezTo>
                <a:cubicBezTo>
                  <a:pt x="609" y="805"/>
                  <a:pt x="609" y="805"/>
                  <a:pt x="609" y="805"/>
                </a:cubicBezTo>
                <a:cubicBezTo>
                  <a:pt x="609" y="803"/>
                  <a:pt x="609" y="803"/>
                  <a:pt x="610" y="801"/>
                </a:cubicBezTo>
                <a:cubicBezTo>
                  <a:pt x="610" y="801"/>
                  <a:pt x="610" y="800"/>
                  <a:pt x="610" y="798"/>
                </a:cubicBezTo>
                <a:cubicBezTo>
                  <a:pt x="610" y="798"/>
                  <a:pt x="609" y="800"/>
                  <a:pt x="609" y="798"/>
                </a:cubicBezTo>
                <a:cubicBezTo>
                  <a:pt x="609" y="797"/>
                  <a:pt x="609" y="797"/>
                  <a:pt x="609" y="797"/>
                </a:cubicBezTo>
                <a:cubicBezTo>
                  <a:pt x="609" y="795"/>
                  <a:pt x="609" y="795"/>
                  <a:pt x="609" y="795"/>
                </a:cubicBezTo>
                <a:cubicBezTo>
                  <a:pt x="609" y="795"/>
                  <a:pt x="610" y="795"/>
                  <a:pt x="610" y="793"/>
                </a:cubicBezTo>
                <a:cubicBezTo>
                  <a:pt x="612" y="793"/>
                  <a:pt x="612" y="792"/>
                  <a:pt x="612" y="792"/>
                </a:cubicBezTo>
                <a:cubicBezTo>
                  <a:pt x="610" y="792"/>
                  <a:pt x="610" y="792"/>
                  <a:pt x="610" y="792"/>
                </a:cubicBezTo>
                <a:cubicBezTo>
                  <a:pt x="609" y="792"/>
                  <a:pt x="609" y="792"/>
                  <a:pt x="609" y="792"/>
                </a:cubicBezTo>
                <a:cubicBezTo>
                  <a:pt x="609" y="792"/>
                  <a:pt x="609" y="792"/>
                  <a:pt x="607" y="792"/>
                </a:cubicBezTo>
                <a:cubicBezTo>
                  <a:pt x="605" y="792"/>
                  <a:pt x="605" y="790"/>
                  <a:pt x="604" y="789"/>
                </a:cubicBezTo>
                <a:cubicBezTo>
                  <a:pt x="604" y="789"/>
                  <a:pt x="602" y="787"/>
                  <a:pt x="600" y="787"/>
                </a:cubicBezTo>
                <a:cubicBezTo>
                  <a:pt x="600" y="785"/>
                  <a:pt x="599" y="785"/>
                  <a:pt x="599" y="785"/>
                </a:cubicBezTo>
                <a:cubicBezTo>
                  <a:pt x="597" y="785"/>
                  <a:pt x="597" y="785"/>
                  <a:pt x="597" y="785"/>
                </a:cubicBezTo>
                <a:cubicBezTo>
                  <a:pt x="597" y="784"/>
                  <a:pt x="596" y="785"/>
                  <a:pt x="594" y="785"/>
                </a:cubicBezTo>
                <a:cubicBezTo>
                  <a:pt x="592" y="784"/>
                  <a:pt x="592" y="784"/>
                  <a:pt x="591" y="784"/>
                </a:cubicBezTo>
                <a:cubicBezTo>
                  <a:pt x="591" y="782"/>
                  <a:pt x="591" y="784"/>
                  <a:pt x="589" y="784"/>
                </a:cubicBezTo>
                <a:cubicBezTo>
                  <a:pt x="588" y="784"/>
                  <a:pt x="588" y="784"/>
                  <a:pt x="588" y="784"/>
                </a:cubicBezTo>
                <a:cubicBezTo>
                  <a:pt x="586" y="782"/>
                  <a:pt x="586" y="782"/>
                  <a:pt x="584" y="782"/>
                </a:cubicBezTo>
                <a:cubicBezTo>
                  <a:pt x="584" y="782"/>
                  <a:pt x="584" y="782"/>
                  <a:pt x="583" y="782"/>
                </a:cubicBezTo>
                <a:cubicBezTo>
                  <a:pt x="581" y="782"/>
                  <a:pt x="581" y="782"/>
                  <a:pt x="581" y="782"/>
                </a:cubicBezTo>
                <a:cubicBezTo>
                  <a:pt x="579" y="782"/>
                  <a:pt x="578" y="782"/>
                  <a:pt x="578" y="784"/>
                </a:cubicBezTo>
                <a:cubicBezTo>
                  <a:pt x="576" y="784"/>
                  <a:pt x="576" y="784"/>
                  <a:pt x="576" y="785"/>
                </a:cubicBezTo>
                <a:cubicBezTo>
                  <a:pt x="575" y="785"/>
                  <a:pt x="575" y="785"/>
                  <a:pt x="575" y="785"/>
                </a:cubicBezTo>
                <a:cubicBezTo>
                  <a:pt x="573" y="785"/>
                  <a:pt x="573" y="785"/>
                  <a:pt x="573" y="785"/>
                </a:cubicBezTo>
                <a:cubicBezTo>
                  <a:pt x="571" y="785"/>
                  <a:pt x="571" y="785"/>
                  <a:pt x="571" y="785"/>
                </a:cubicBezTo>
                <a:cubicBezTo>
                  <a:pt x="570" y="785"/>
                  <a:pt x="570" y="784"/>
                  <a:pt x="570" y="784"/>
                </a:cubicBezTo>
                <a:cubicBezTo>
                  <a:pt x="568" y="784"/>
                  <a:pt x="568" y="785"/>
                  <a:pt x="567" y="785"/>
                </a:cubicBezTo>
                <a:cubicBezTo>
                  <a:pt x="565" y="785"/>
                  <a:pt x="565" y="785"/>
                  <a:pt x="563" y="784"/>
                </a:cubicBezTo>
                <a:cubicBezTo>
                  <a:pt x="563" y="784"/>
                  <a:pt x="562" y="784"/>
                  <a:pt x="560" y="784"/>
                </a:cubicBezTo>
                <a:cubicBezTo>
                  <a:pt x="558" y="784"/>
                  <a:pt x="558" y="784"/>
                  <a:pt x="558" y="784"/>
                </a:cubicBezTo>
                <a:cubicBezTo>
                  <a:pt x="557" y="784"/>
                  <a:pt x="557" y="784"/>
                  <a:pt x="557" y="784"/>
                </a:cubicBezTo>
                <a:cubicBezTo>
                  <a:pt x="555" y="784"/>
                  <a:pt x="555" y="785"/>
                  <a:pt x="555" y="785"/>
                </a:cubicBezTo>
                <a:cubicBezTo>
                  <a:pt x="555" y="784"/>
                  <a:pt x="552" y="784"/>
                  <a:pt x="550" y="784"/>
                </a:cubicBezTo>
                <a:cubicBezTo>
                  <a:pt x="547" y="784"/>
                  <a:pt x="547" y="784"/>
                  <a:pt x="547" y="784"/>
                </a:cubicBezTo>
                <a:cubicBezTo>
                  <a:pt x="547" y="784"/>
                  <a:pt x="547" y="784"/>
                  <a:pt x="546" y="784"/>
                </a:cubicBezTo>
                <a:cubicBezTo>
                  <a:pt x="547" y="782"/>
                  <a:pt x="549" y="780"/>
                  <a:pt x="550" y="780"/>
                </a:cubicBezTo>
                <a:cubicBezTo>
                  <a:pt x="552" y="780"/>
                  <a:pt x="552" y="780"/>
                  <a:pt x="552" y="780"/>
                </a:cubicBezTo>
                <a:cubicBezTo>
                  <a:pt x="554" y="780"/>
                  <a:pt x="554" y="779"/>
                  <a:pt x="554" y="777"/>
                </a:cubicBezTo>
                <a:cubicBezTo>
                  <a:pt x="555" y="776"/>
                  <a:pt x="555" y="776"/>
                  <a:pt x="555" y="776"/>
                </a:cubicBezTo>
                <a:cubicBezTo>
                  <a:pt x="557" y="776"/>
                  <a:pt x="557" y="774"/>
                  <a:pt x="557" y="774"/>
                </a:cubicBezTo>
                <a:cubicBezTo>
                  <a:pt x="557" y="772"/>
                  <a:pt x="555" y="772"/>
                  <a:pt x="555" y="772"/>
                </a:cubicBezTo>
                <a:cubicBezTo>
                  <a:pt x="557" y="771"/>
                  <a:pt x="557" y="771"/>
                  <a:pt x="557" y="771"/>
                </a:cubicBezTo>
                <a:cubicBezTo>
                  <a:pt x="557" y="771"/>
                  <a:pt x="558" y="769"/>
                  <a:pt x="558" y="768"/>
                </a:cubicBezTo>
                <a:cubicBezTo>
                  <a:pt x="558" y="766"/>
                  <a:pt x="558" y="766"/>
                  <a:pt x="558" y="766"/>
                </a:cubicBezTo>
                <a:cubicBezTo>
                  <a:pt x="558" y="764"/>
                  <a:pt x="558" y="764"/>
                  <a:pt x="560" y="764"/>
                </a:cubicBezTo>
                <a:cubicBezTo>
                  <a:pt x="560" y="763"/>
                  <a:pt x="560" y="763"/>
                  <a:pt x="560" y="763"/>
                </a:cubicBezTo>
                <a:cubicBezTo>
                  <a:pt x="562" y="763"/>
                  <a:pt x="562" y="763"/>
                  <a:pt x="562" y="763"/>
                </a:cubicBezTo>
                <a:cubicBezTo>
                  <a:pt x="563" y="761"/>
                  <a:pt x="565" y="761"/>
                  <a:pt x="565" y="759"/>
                </a:cubicBezTo>
                <a:cubicBezTo>
                  <a:pt x="563" y="759"/>
                  <a:pt x="563" y="759"/>
                  <a:pt x="562" y="759"/>
                </a:cubicBezTo>
                <a:cubicBezTo>
                  <a:pt x="562" y="758"/>
                  <a:pt x="563" y="756"/>
                  <a:pt x="563" y="756"/>
                </a:cubicBezTo>
                <a:cubicBezTo>
                  <a:pt x="563" y="756"/>
                  <a:pt x="563" y="756"/>
                  <a:pt x="563" y="755"/>
                </a:cubicBezTo>
                <a:cubicBezTo>
                  <a:pt x="562" y="755"/>
                  <a:pt x="563" y="755"/>
                  <a:pt x="563" y="753"/>
                </a:cubicBezTo>
                <a:cubicBezTo>
                  <a:pt x="563" y="753"/>
                  <a:pt x="563" y="753"/>
                  <a:pt x="563" y="751"/>
                </a:cubicBezTo>
                <a:cubicBezTo>
                  <a:pt x="563" y="751"/>
                  <a:pt x="563" y="751"/>
                  <a:pt x="562" y="751"/>
                </a:cubicBezTo>
                <a:cubicBezTo>
                  <a:pt x="562" y="750"/>
                  <a:pt x="562" y="748"/>
                  <a:pt x="562" y="748"/>
                </a:cubicBezTo>
                <a:cubicBezTo>
                  <a:pt x="562" y="747"/>
                  <a:pt x="562" y="745"/>
                  <a:pt x="563" y="745"/>
                </a:cubicBezTo>
                <a:cubicBezTo>
                  <a:pt x="565" y="745"/>
                  <a:pt x="567" y="748"/>
                  <a:pt x="567" y="750"/>
                </a:cubicBezTo>
                <a:cubicBezTo>
                  <a:pt x="568" y="750"/>
                  <a:pt x="568" y="748"/>
                  <a:pt x="568" y="748"/>
                </a:cubicBezTo>
                <a:cubicBezTo>
                  <a:pt x="568" y="747"/>
                  <a:pt x="568" y="747"/>
                  <a:pt x="568" y="747"/>
                </a:cubicBezTo>
                <a:cubicBezTo>
                  <a:pt x="568" y="745"/>
                  <a:pt x="568" y="745"/>
                  <a:pt x="568" y="745"/>
                </a:cubicBezTo>
                <a:cubicBezTo>
                  <a:pt x="570" y="743"/>
                  <a:pt x="570" y="743"/>
                  <a:pt x="570" y="743"/>
                </a:cubicBezTo>
                <a:cubicBezTo>
                  <a:pt x="571" y="743"/>
                  <a:pt x="571" y="743"/>
                  <a:pt x="573" y="742"/>
                </a:cubicBezTo>
                <a:cubicBezTo>
                  <a:pt x="571" y="742"/>
                  <a:pt x="570" y="742"/>
                  <a:pt x="570" y="742"/>
                </a:cubicBezTo>
                <a:cubicBezTo>
                  <a:pt x="570" y="740"/>
                  <a:pt x="570" y="740"/>
                  <a:pt x="571" y="740"/>
                </a:cubicBezTo>
                <a:cubicBezTo>
                  <a:pt x="571" y="738"/>
                  <a:pt x="573" y="738"/>
                  <a:pt x="573" y="738"/>
                </a:cubicBezTo>
                <a:cubicBezTo>
                  <a:pt x="571" y="738"/>
                  <a:pt x="570" y="738"/>
                  <a:pt x="570" y="737"/>
                </a:cubicBezTo>
                <a:cubicBezTo>
                  <a:pt x="570" y="737"/>
                  <a:pt x="570" y="737"/>
                  <a:pt x="570" y="735"/>
                </a:cubicBezTo>
                <a:cubicBezTo>
                  <a:pt x="570" y="734"/>
                  <a:pt x="570" y="734"/>
                  <a:pt x="571" y="734"/>
                </a:cubicBezTo>
                <a:cubicBezTo>
                  <a:pt x="573" y="734"/>
                  <a:pt x="573" y="734"/>
                  <a:pt x="573" y="734"/>
                </a:cubicBezTo>
                <a:cubicBezTo>
                  <a:pt x="573" y="732"/>
                  <a:pt x="571" y="732"/>
                  <a:pt x="571" y="730"/>
                </a:cubicBezTo>
                <a:cubicBezTo>
                  <a:pt x="571" y="730"/>
                  <a:pt x="571" y="729"/>
                  <a:pt x="573" y="729"/>
                </a:cubicBezTo>
                <a:cubicBezTo>
                  <a:pt x="573" y="727"/>
                  <a:pt x="575" y="727"/>
                  <a:pt x="575" y="727"/>
                </a:cubicBezTo>
                <a:cubicBezTo>
                  <a:pt x="576" y="726"/>
                  <a:pt x="576" y="726"/>
                  <a:pt x="576" y="726"/>
                </a:cubicBezTo>
                <a:cubicBezTo>
                  <a:pt x="576" y="724"/>
                  <a:pt x="576" y="724"/>
                  <a:pt x="576" y="724"/>
                </a:cubicBezTo>
                <a:cubicBezTo>
                  <a:pt x="578" y="722"/>
                  <a:pt x="581" y="722"/>
                  <a:pt x="581" y="719"/>
                </a:cubicBezTo>
                <a:cubicBezTo>
                  <a:pt x="581" y="719"/>
                  <a:pt x="581" y="717"/>
                  <a:pt x="581" y="716"/>
                </a:cubicBezTo>
                <a:cubicBezTo>
                  <a:pt x="581" y="714"/>
                  <a:pt x="579" y="713"/>
                  <a:pt x="579" y="711"/>
                </a:cubicBezTo>
                <a:cubicBezTo>
                  <a:pt x="579" y="711"/>
                  <a:pt x="579" y="709"/>
                  <a:pt x="578" y="711"/>
                </a:cubicBezTo>
                <a:cubicBezTo>
                  <a:pt x="576" y="711"/>
                  <a:pt x="576" y="713"/>
                  <a:pt x="575" y="713"/>
                </a:cubicBezTo>
                <a:cubicBezTo>
                  <a:pt x="573" y="713"/>
                  <a:pt x="571" y="713"/>
                  <a:pt x="570" y="713"/>
                </a:cubicBezTo>
                <a:cubicBezTo>
                  <a:pt x="570" y="711"/>
                  <a:pt x="568" y="711"/>
                  <a:pt x="567" y="711"/>
                </a:cubicBezTo>
                <a:cubicBezTo>
                  <a:pt x="565" y="711"/>
                  <a:pt x="565" y="711"/>
                  <a:pt x="563" y="711"/>
                </a:cubicBezTo>
                <a:cubicBezTo>
                  <a:pt x="562" y="711"/>
                  <a:pt x="562" y="711"/>
                  <a:pt x="560" y="713"/>
                </a:cubicBezTo>
                <a:cubicBezTo>
                  <a:pt x="558" y="713"/>
                  <a:pt x="558" y="714"/>
                  <a:pt x="557" y="714"/>
                </a:cubicBezTo>
                <a:cubicBezTo>
                  <a:pt x="555" y="714"/>
                  <a:pt x="554" y="714"/>
                  <a:pt x="552" y="714"/>
                </a:cubicBezTo>
                <a:cubicBezTo>
                  <a:pt x="550" y="714"/>
                  <a:pt x="549" y="714"/>
                  <a:pt x="547" y="714"/>
                </a:cubicBezTo>
                <a:cubicBezTo>
                  <a:pt x="546" y="714"/>
                  <a:pt x="544" y="716"/>
                  <a:pt x="542" y="717"/>
                </a:cubicBezTo>
                <a:cubicBezTo>
                  <a:pt x="542" y="717"/>
                  <a:pt x="542" y="719"/>
                  <a:pt x="542" y="721"/>
                </a:cubicBezTo>
                <a:cubicBezTo>
                  <a:pt x="541" y="721"/>
                  <a:pt x="541" y="722"/>
                  <a:pt x="539" y="724"/>
                </a:cubicBezTo>
                <a:cubicBezTo>
                  <a:pt x="539" y="726"/>
                  <a:pt x="537" y="726"/>
                  <a:pt x="537" y="727"/>
                </a:cubicBezTo>
                <a:cubicBezTo>
                  <a:pt x="537" y="729"/>
                  <a:pt x="539" y="730"/>
                  <a:pt x="537" y="732"/>
                </a:cubicBezTo>
                <a:cubicBezTo>
                  <a:pt x="536" y="734"/>
                  <a:pt x="533" y="735"/>
                  <a:pt x="534" y="737"/>
                </a:cubicBezTo>
                <a:cubicBezTo>
                  <a:pt x="534" y="738"/>
                  <a:pt x="536" y="740"/>
                  <a:pt x="534" y="742"/>
                </a:cubicBezTo>
                <a:cubicBezTo>
                  <a:pt x="534" y="743"/>
                  <a:pt x="533" y="743"/>
                  <a:pt x="531" y="743"/>
                </a:cubicBezTo>
                <a:cubicBezTo>
                  <a:pt x="531" y="745"/>
                  <a:pt x="529" y="745"/>
                  <a:pt x="529" y="745"/>
                </a:cubicBezTo>
                <a:cubicBezTo>
                  <a:pt x="529" y="747"/>
                  <a:pt x="528" y="747"/>
                  <a:pt x="528" y="748"/>
                </a:cubicBezTo>
                <a:cubicBezTo>
                  <a:pt x="528" y="748"/>
                  <a:pt x="528" y="748"/>
                  <a:pt x="528" y="750"/>
                </a:cubicBezTo>
                <a:cubicBezTo>
                  <a:pt x="528" y="751"/>
                  <a:pt x="525" y="751"/>
                  <a:pt x="525" y="753"/>
                </a:cubicBezTo>
                <a:cubicBezTo>
                  <a:pt x="523" y="753"/>
                  <a:pt x="521" y="753"/>
                  <a:pt x="520" y="751"/>
                </a:cubicBezTo>
                <a:cubicBezTo>
                  <a:pt x="518" y="751"/>
                  <a:pt x="520" y="750"/>
                  <a:pt x="518" y="748"/>
                </a:cubicBezTo>
                <a:cubicBezTo>
                  <a:pt x="518" y="747"/>
                  <a:pt x="516" y="747"/>
                  <a:pt x="515" y="748"/>
                </a:cubicBezTo>
                <a:cubicBezTo>
                  <a:pt x="515" y="748"/>
                  <a:pt x="515" y="748"/>
                  <a:pt x="513" y="748"/>
                </a:cubicBezTo>
                <a:cubicBezTo>
                  <a:pt x="513" y="748"/>
                  <a:pt x="513" y="748"/>
                  <a:pt x="512" y="750"/>
                </a:cubicBezTo>
                <a:cubicBezTo>
                  <a:pt x="510" y="750"/>
                  <a:pt x="510" y="750"/>
                  <a:pt x="510" y="750"/>
                </a:cubicBezTo>
                <a:cubicBezTo>
                  <a:pt x="508" y="750"/>
                  <a:pt x="508" y="751"/>
                  <a:pt x="507" y="751"/>
                </a:cubicBezTo>
                <a:cubicBezTo>
                  <a:pt x="507" y="751"/>
                  <a:pt x="507" y="751"/>
                  <a:pt x="505" y="751"/>
                </a:cubicBezTo>
                <a:cubicBezTo>
                  <a:pt x="505" y="751"/>
                  <a:pt x="505" y="751"/>
                  <a:pt x="504" y="751"/>
                </a:cubicBezTo>
                <a:cubicBezTo>
                  <a:pt x="504" y="751"/>
                  <a:pt x="504" y="751"/>
                  <a:pt x="502" y="751"/>
                </a:cubicBezTo>
                <a:cubicBezTo>
                  <a:pt x="500" y="751"/>
                  <a:pt x="500" y="751"/>
                  <a:pt x="500" y="751"/>
                </a:cubicBezTo>
                <a:cubicBezTo>
                  <a:pt x="500" y="753"/>
                  <a:pt x="500" y="753"/>
                  <a:pt x="500" y="753"/>
                </a:cubicBezTo>
                <a:cubicBezTo>
                  <a:pt x="499" y="753"/>
                  <a:pt x="499" y="753"/>
                  <a:pt x="497" y="753"/>
                </a:cubicBezTo>
                <a:cubicBezTo>
                  <a:pt x="497" y="755"/>
                  <a:pt x="494" y="755"/>
                  <a:pt x="494" y="755"/>
                </a:cubicBezTo>
                <a:cubicBezTo>
                  <a:pt x="492" y="753"/>
                  <a:pt x="492" y="753"/>
                  <a:pt x="492" y="753"/>
                </a:cubicBezTo>
                <a:cubicBezTo>
                  <a:pt x="491" y="753"/>
                  <a:pt x="491" y="753"/>
                  <a:pt x="489" y="753"/>
                </a:cubicBezTo>
                <a:cubicBezTo>
                  <a:pt x="487" y="753"/>
                  <a:pt x="487" y="750"/>
                  <a:pt x="487" y="750"/>
                </a:cubicBezTo>
                <a:cubicBezTo>
                  <a:pt x="486" y="748"/>
                  <a:pt x="484" y="748"/>
                  <a:pt x="483" y="748"/>
                </a:cubicBezTo>
                <a:cubicBezTo>
                  <a:pt x="481" y="748"/>
                  <a:pt x="479" y="747"/>
                  <a:pt x="478" y="747"/>
                </a:cubicBezTo>
                <a:cubicBezTo>
                  <a:pt x="476" y="747"/>
                  <a:pt x="476" y="747"/>
                  <a:pt x="476" y="747"/>
                </a:cubicBezTo>
                <a:cubicBezTo>
                  <a:pt x="476" y="745"/>
                  <a:pt x="476" y="745"/>
                  <a:pt x="476" y="745"/>
                </a:cubicBezTo>
                <a:cubicBezTo>
                  <a:pt x="476" y="743"/>
                  <a:pt x="474" y="743"/>
                  <a:pt x="474" y="742"/>
                </a:cubicBezTo>
                <a:cubicBezTo>
                  <a:pt x="474" y="742"/>
                  <a:pt x="474" y="742"/>
                  <a:pt x="474" y="740"/>
                </a:cubicBezTo>
                <a:cubicBezTo>
                  <a:pt x="474" y="738"/>
                  <a:pt x="474" y="738"/>
                  <a:pt x="474" y="737"/>
                </a:cubicBezTo>
                <a:cubicBezTo>
                  <a:pt x="473" y="735"/>
                  <a:pt x="473" y="734"/>
                  <a:pt x="471" y="732"/>
                </a:cubicBezTo>
                <a:cubicBezTo>
                  <a:pt x="471" y="730"/>
                  <a:pt x="471" y="730"/>
                  <a:pt x="471" y="730"/>
                </a:cubicBezTo>
                <a:cubicBezTo>
                  <a:pt x="470" y="729"/>
                  <a:pt x="470" y="729"/>
                  <a:pt x="470" y="729"/>
                </a:cubicBezTo>
                <a:cubicBezTo>
                  <a:pt x="470" y="729"/>
                  <a:pt x="470" y="727"/>
                  <a:pt x="468" y="727"/>
                </a:cubicBezTo>
                <a:cubicBezTo>
                  <a:pt x="468" y="726"/>
                  <a:pt x="468" y="726"/>
                  <a:pt x="468" y="724"/>
                </a:cubicBezTo>
                <a:cubicBezTo>
                  <a:pt x="468" y="724"/>
                  <a:pt x="466" y="724"/>
                  <a:pt x="466" y="722"/>
                </a:cubicBezTo>
                <a:cubicBezTo>
                  <a:pt x="466" y="721"/>
                  <a:pt x="466" y="721"/>
                  <a:pt x="466" y="721"/>
                </a:cubicBezTo>
                <a:cubicBezTo>
                  <a:pt x="466" y="719"/>
                  <a:pt x="466" y="717"/>
                  <a:pt x="466" y="716"/>
                </a:cubicBezTo>
                <a:cubicBezTo>
                  <a:pt x="465" y="716"/>
                  <a:pt x="465" y="716"/>
                  <a:pt x="465" y="716"/>
                </a:cubicBezTo>
                <a:cubicBezTo>
                  <a:pt x="465" y="714"/>
                  <a:pt x="465" y="714"/>
                  <a:pt x="465" y="714"/>
                </a:cubicBezTo>
                <a:cubicBezTo>
                  <a:pt x="465" y="713"/>
                  <a:pt x="465" y="713"/>
                  <a:pt x="466" y="713"/>
                </a:cubicBezTo>
                <a:cubicBezTo>
                  <a:pt x="466" y="709"/>
                  <a:pt x="465" y="708"/>
                  <a:pt x="465" y="706"/>
                </a:cubicBezTo>
                <a:cubicBezTo>
                  <a:pt x="465" y="706"/>
                  <a:pt x="465" y="706"/>
                  <a:pt x="463" y="706"/>
                </a:cubicBezTo>
                <a:cubicBezTo>
                  <a:pt x="463" y="704"/>
                  <a:pt x="465" y="704"/>
                  <a:pt x="465" y="704"/>
                </a:cubicBezTo>
                <a:cubicBezTo>
                  <a:pt x="463" y="703"/>
                  <a:pt x="463" y="701"/>
                  <a:pt x="463" y="700"/>
                </a:cubicBezTo>
                <a:cubicBezTo>
                  <a:pt x="463" y="698"/>
                  <a:pt x="463" y="698"/>
                  <a:pt x="465" y="698"/>
                </a:cubicBezTo>
                <a:cubicBezTo>
                  <a:pt x="465" y="696"/>
                  <a:pt x="465" y="696"/>
                  <a:pt x="465" y="695"/>
                </a:cubicBezTo>
                <a:cubicBezTo>
                  <a:pt x="465" y="693"/>
                  <a:pt x="465" y="693"/>
                  <a:pt x="465" y="693"/>
                </a:cubicBezTo>
                <a:cubicBezTo>
                  <a:pt x="466" y="692"/>
                  <a:pt x="466" y="688"/>
                  <a:pt x="466" y="687"/>
                </a:cubicBezTo>
                <a:cubicBezTo>
                  <a:pt x="466" y="685"/>
                  <a:pt x="466" y="685"/>
                  <a:pt x="468" y="683"/>
                </a:cubicBezTo>
                <a:cubicBezTo>
                  <a:pt x="466" y="682"/>
                  <a:pt x="466" y="682"/>
                  <a:pt x="466" y="682"/>
                </a:cubicBezTo>
                <a:cubicBezTo>
                  <a:pt x="468" y="680"/>
                  <a:pt x="468" y="680"/>
                  <a:pt x="468" y="680"/>
                </a:cubicBezTo>
                <a:cubicBezTo>
                  <a:pt x="468" y="679"/>
                  <a:pt x="468" y="679"/>
                  <a:pt x="468" y="677"/>
                </a:cubicBezTo>
                <a:cubicBezTo>
                  <a:pt x="468" y="675"/>
                  <a:pt x="468" y="675"/>
                  <a:pt x="468" y="675"/>
                </a:cubicBezTo>
                <a:cubicBezTo>
                  <a:pt x="470" y="674"/>
                  <a:pt x="470" y="674"/>
                  <a:pt x="470" y="672"/>
                </a:cubicBezTo>
                <a:cubicBezTo>
                  <a:pt x="471" y="671"/>
                  <a:pt x="471" y="667"/>
                  <a:pt x="471" y="666"/>
                </a:cubicBezTo>
                <a:cubicBezTo>
                  <a:pt x="471" y="666"/>
                  <a:pt x="473" y="664"/>
                  <a:pt x="473" y="662"/>
                </a:cubicBezTo>
                <a:cubicBezTo>
                  <a:pt x="474" y="661"/>
                  <a:pt x="474" y="662"/>
                  <a:pt x="474" y="662"/>
                </a:cubicBezTo>
                <a:cubicBezTo>
                  <a:pt x="474" y="664"/>
                  <a:pt x="476" y="662"/>
                  <a:pt x="476" y="662"/>
                </a:cubicBezTo>
                <a:cubicBezTo>
                  <a:pt x="478" y="661"/>
                  <a:pt x="478" y="661"/>
                  <a:pt x="478" y="661"/>
                </a:cubicBezTo>
                <a:cubicBezTo>
                  <a:pt x="479" y="659"/>
                  <a:pt x="479" y="659"/>
                  <a:pt x="479" y="658"/>
                </a:cubicBezTo>
                <a:cubicBezTo>
                  <a:pt x="479" y="656"/>
                  <a:pt x="479" y="654"/>
                  <a:pt x="479" y="653"/>
                </a:cubicBezTo>
                <a:cubicBezTo>
                  <a:pt x="479" y="651"/>
                  <a:pt x="479" y="651"/>
                  <a:pt x="479" y="650"/>
                </a:cubicBezTo>
                <a:cubicBezTo>
                  <a:pt x="479" y="648"/>
                  <a:pt x="481" y="646"/>
                  <a:pt x="479" y="645"/>
                </a:cubicBezTo>
                <a:cubicBezTo>
                  <a:pt x="479" y="645"/>
                  <a:pt x="479" y="645"/>
                  <a:pt x="479" y="643"/>
                </a:cubicBezTo>
                <a:cubicBezTo>
                  <a:pt x="479" y="641"/>
                  <a:pt x="479" y="641"/>
                  <a:pt x="479" y="641"/>
                </a:cubicBezTo>
                <a:cubicBezTo>
                  <a:pt x="478" y="641"/>
                  <a:pt x="478" y="641"/>
                  <a:pt x="478" y="640"/>
                </a:cubicBezTo>
                <a:cubicBezTo>
                  <a:pt x="478" y="640"/>
                  <a:pt x="479" y="638"/>
                  <a:pt x="481" y="638"/>
                </a:cubicBezTo>
                <a:cubicBezTo>
                  <a:pt x="481" y="638"/>
                  <a:pt x="481" y="638"/>
                  <a:pt x="483" y="638"/>
                </a:cubicBezTo>
                <a:cubicBezTo>
                  <a:pt x="483" y="637"/>
                  <a:pt x="483" y="637"/>
                  <a:pt x="483" y="637"/>
                </a:cubicBezTo>
                <a:cubicBezTo>
                  <a:pt x="484" y="637"/>
                  <a:pt x="484" y="637"/>
                  <a:pt x="484" y="637"/>
                </a:cubicBezTo>
                <a:cubicBezTo>
                  <a:pt x="484" y="635"/>
                  <a:pt x="484" y="635"/>
                  <a:pt x="484" y="635"/>
                </a:cubicBezTo>
                <a:cubicBezTo>
                  <a:pt x="486" y="633"/>
                  <a:pt x="486" y="633"/>
                  <a:pt x="486" y="633"/>
                </a:cubicBezTo>
                <a:cubicBezTo>
                  <a:pt x="484" y="632"/>
                  <a:pt x="484" y="632"/>
                  <a:pt x="484" y="632"/>
                </a:cubicBezTo>
                <a:cubicBezTo>
                  <a:pt x="486" y="633"/>
                  <a:pt x="487" y="630"/>
                  <a:pt x="489" y="629"/>
                </a:cubicBezTo>
                <a:cubicBezTo>
                  <a:pt x="489" y="630"/>
                  <a:pt x="489" y="630"/>
                  <a:pt x="489" y="630"/>
                </a:cubicBezTo>
                <a:cubicBezTo>
                  <a:pt x="491" y="630"/>
                  <a:pt x="492" y="629"/>
                  <a:pt x="492" y="627"/>
                </a:cubicBezTo>
                <a:cubicBezTo>
                  <a:pt x="492" y="627"/>
                  <a:pt x="492" y="627"/>
                  <a:pt x="494" y="625"/>
                </a:cubicBezTo>
                <a:cubicBezTo>
                  <a:pt x="494" y="625"/>
                  <a:pt x="495" y="624"/>
                  <a:pt x="495" y="622"/>
                </a:cubicBezTo>
                <a:cubicBezTo>
                  <a:pt x="495" y="622"/>
                  <a:pt x="497" y="624"/>
                  <a:pt x="497" y="622"/>
                </a:cubicBezTo>
                <a:cubicBezTo>
                  <a:pt x="499" y="620"/>
                  <a:pt x="499" y="620"/>
                  <a:pt x="499" y="620"/>
                </a:cubicBezTo>
                <a:cubicBezTo>
                  <a:pt x="499" y="622"/>
                  <a:pt x="500" y="622"/>
                  <a:pt x="500" y="622"/>
                </a:cubicBezTo>
                <a:cubicBezTo>
                  <a:pt x="502" y="622"/>
                  <a:pt x="504" y="622"/>
                  <a:pt x="504" y="620"/>
                </a:cubicBezTo>
                <a:cubicBezTo>
                  <a:pt x="505" y="620"/>
                  <a:pt x="505" y="620"/>
                  <a:pt x="505" y="620"/>
                </a:cubicBezTo>
                <a:cubicBezTo>
                  <a:pt x="507" y="619"/>
                  <a:pt x="507" y="619"/>
                  <a:pt x="507" y="619"/>
                </a:cubicBezTo>
                <a:cubicBezTo>
                  <a:pt x="508" y="617"/>
                  <a:pt x="508" y="617"/>
                  <a:pt x="510" y="617"/>
                </a:cubicBezTo>
                <a:cubicBezTo>
                  <a:pt x="512" y="617"/>
                  <a:pt x="512" y="617"/>
                  <a:pt x="512" y="616"/>
                </a:cubicBezTo>
                <a:cubicBezTo>
                  <a:pt x="513" y="616"/>
                  <a:pt x="513" y="616"/>
                  <a:pt x="513" y="614"/>
                </a:cubicBezTo>
                <a:cubicBezTo>
                  <a:pt x="515" y="612"/>
                  <a:pt x="515" y="612"/>
                  <a:pt x="515" y="612"/>
                </a:cubicBezTo>
                <a:cubicBezTo>
                  <a:pt x="515" y="611"/>
                  <a:pt x="513" y="611"/>
                  <a:pt x="513" y="611"/>
                </a:cubicBezTo>
                <a:cubicBezTo>
                  <a:pt x="513" y="609"/>
                  <a:pt x="516" y="608"/>
                  <a:pt x="518" y="609"/>
                </a:cubicBezTo>
                <a:cubicBezTo>
                  <a:pt x="518" y="609"/>
                  <a:pt x="520" y="609"/>
                  <a:pt x="520" y="611"/>
                </a:cubicBezTo>
                <a:cubicBezTo>
                  <a:pt x="520" y="611"/>
                  <a:pt x="520" y="611"/>
                  <a:pt x="520" y="612"/>
                </a:cubicBezTo>
                <a:cubicBezTo>
                  <a:pt x="520" y="612"/>
                  <a:pt x="521" y="611"/>
                  <a:pt x="523" y="611"/>
                </a:cubicBezTo>
                <a:cubicBezTo>
                  <a:pt x="525" y="611"/>
                  <a:pt x="525" y="611"/>
                  <a:pt x="525" y="611"/>
                </a:cubicBezTo>
                <a:cubicBezTo>
                  <a:pt x="525" y="609"/>
                  <a:pt x="526" y="609"/>
                  <a:pt x="526" y="609"/>
                </a:cubicBezTo>
                <a:cubicBezTo>
                  <a:pt x="528" y="608"/>
                  <a:pt x="528" y="608"/>
                  <a:pt x="528" y="608"/>
                </a:cubicBezTo>
                <a:cubicBezTo>
                  <a:pt x="528" y="606"/>
                  <a:pt x="528" y="606"/>
                  <a:pt x="528" y="606"/>
                </a:cubicBezTo>
                <a:cubicBezTo>
                  <a:pt x="528" y="606"/>
                  <a:pt x="529" y="606"/>
                  <a:pt x="529" y="604"/>
                </a:cubicBezTo>
                <a:cubicBezTo>
                  <a:pt x="529" y="606"/>
                  <a:pt x="529" y="608"/>
                  <a:pt x="529" y="608"/>
                </a:cubicBezTo>
                <a:cubicBezTo>
                  <a:pt x="531" y="608"/>
                  <a:pt x="531" y="608"/>
                  <a:pt x="531" y="608"/>
                </a:cubicBezTo>
                <a:cubicBezTo>
                  <a:pt x="531" y="608"/>
                  <a:pt x="531" y="608"/>
                  <a:pt x="531" y="606"/>
                </a:cubicBezTo>
                <a:cubicBezTo>
                  <a:pt x="533" y="606"/>
                  <a:pt x="533" y="606"/>
                  <a:pt x="533" y="606"/>
                </a:cubicBezTo>
                <a:cubicBezTo>
                  <a:pt x="533" y="608"/>
                  <a:pt x="533" y="608"/>
                  <a:pt x="533" y="608"/>
                </a:cubicBezTo>
                <a:cubicBezTo>
                  <a:pt x="534" y="608"/>
                  <a:pt x="534" y="608"/>
                  <a:pt x="534" y="608"/>
                </a:cubicBezTo>
                <a:cubicBezTo>
                  <a:pt x="536" y="608"/>
                  <a:pt x="536" y="608"/>
                  <a:pt x="537" y="608"/>
                </a:cubicBezTo>
                <a:cubicBezTo>
                  <a:pt x="536" y="609"/>
                  <a:pt x="539" y="608"/>
                  <a:pt x="539" y="609"/>
                </a:cubicBezTo>
                <a:cubicBezTo>
                  <a:pt x="541" y="609"/>
                  <a:pt x="541" y="609"/>
                  <a:pt x="541" y="609"/>
                </a:cubicBezTo>
                <a:cubicBezTo>
                  <a:pt x="542" y="609"/>
                  <a:pt x="542" y="609"/>
                  <a:pt x="542" y="609"/>
                </a:cubicBezTo>
                <a:cubicBezTo>
                  <a:pt x="544" y="611"/>
                  <a:pt x="544" y="611"/>
                  <a:pt x="546" y="611"/>
                </a:cubicBezTo>
                <a:cubicBezTo>
                  <a:pt x="547" y="611"/>
                  <a:pt x="547" y="609"/>
                  <a:pt x="547" y="609"/>
                </a:cubicBezTo>
                <a:cubicBezTo>
                  <a:pt x="549" y="609"/>
                  <a:pt x="549" y="608"/>
                  <a:pt x="549" y="608"/>
                </a:cubicBezTo>
                <a:cubicBezTo>
                  <a:pt x="549" y="608"/>
                  <a:pt x="549" y="608"/>
                  <a:pt x="549" y="609"/>
                </a:cubicBezTo>
                <a:cubicBezTo>
                  <a:pt x="550" y="609"/>
                  <a:pt x="550" y="609"/>
                  <a:pt x="550" y="609"/>
                </a:cubicBezTo>
                <a:cubicBezTo>
                  <a:pt x="550" y="611"/>
                  <a:pt x="552" y="611"/>
                  <a:pt x="554" y="611"/>
                </a:cubicBezTo>
                <a:cubicBezTo>
                  <a:pt x="554" y="612"/>
                  <a:pt x="554" y="612"/>
                  <a:pt x="554" y="612"/>
                </a:cubicBezTo>
                <a:cubicBezTo>
                  <a:pt x="554" y="614"/>
                  <a:pt x="554" y="614"/>
                  <a:pt x="554" y="614"/>
                </a:cubicBezTo>
                <a:cubicBezTo>
                  <a:pt x="554" y="616"/>
                  <a:pt x="557" y="616"/>
                  <a:pt x="557" y="616"/>
                </a:cubicBezTo>
                <a:cubicBezTo>
                  <a:pt x="558" y="616"/>
                  <a:pt x="560" y="616"/>
                  <a:pt x="560" y="616"/>
                </a:cubicBezTo>
                <a:cubicBezTo>
                  <a:pt x="562" y="616"/>
                  <a:pt x="563" y="616"/>
                  <a:pt x="563" y="616"/>
                </a:cubicBezTo>
                <a:cubicBezTo>
                  <a:pt x="565" y="616"/>
                  <a:pt x="565" y="616"/>
                  <a:pt x="565" y="614"/>
                </a:cubicBezTo>
                <a:cubicBezTo>
                  <a:pt x="565" y="614"/>
                  <a:pt x="565" y="614"/>
                  <a:pt x="565" y="612"/>
                </a:cubicBezTo>
                <a:cubicBezTo>
                  <a:pt x="565" y="614"/>
                  <a:pt x="567" y="616"/>
                  <a:pt x="568" y="614"/>
                </a:cubicBezTo>
                <a:cubicBezTo>
                  <a:pt x="568" y="614"/>
                  <a:pt x="568" y="612"/>
                  <a:pt x="570" y="611"/>
                </a:cubicBezTo>
                <a:cubicBezTo>
                  <a:pt x="570" y="611"/>
                  <a:pt x="570" y="611"/>
                  <a:pt x="570" y="612"/>
                </a:cubicBezTo>
                <a:cubicBezTo>
                  <a:pt x="571" y="612"/>
                  <a:pt x="571" y="614"/>
                  <a:pt x="571" y="614"/>
                </a:cubicBezTo>
                <a:cubicBezTo>
                  <a:pt x="573" y="616"/>
                  <a:pt x="573" y="616"/>
                  <a:pt x="573" y="617"/>
                </a:cubicBezTo>
                <a:cubicBezTo>
                  <a:pt x="575" y="617"/>
                  <a:pt x="575" y="617"/>
                  <a:pt x="575" y="617"/>
                </a:cubicBezTo>
                <a:cubicBezTo>
                  <a:pt x="576" y="617"/>
                  <a:pt x="578" y="616"/>
                  <a:pt x="576" y="616"/>
                </a:cubicBezTo>
                <a:cubicBezTo>
                  <a:pt x="576" y="612"/>
                  <a:pt x="573" y="612"/>
                  <a:pt x="573" y="611"/>
                </a:cubicBezTo>
                <a:cubicBezTo>
                  <a:pt x="575" y="609"/>
                  <a:pt x="578" y="608"/>
                  <a:pt x="576" y="606"/>
                </a:cubicBezTo>
                <a:cubicBezTo>
                  <a:pt x="576" y="604"/>
                  <a:pt x="575" y="604"/>
                  <a:pt x="575" y="604"/>
                </a:cubicBezTo>
                <a:cubicBezTo>
                  <a:pt x="573" y="604"/>
                  <a:pt x="573" y="604"/>
                  <a:pt x="573" y="604"/>
                </a:cubicBezTo>
                <a:cubicBezTo>
                  <a:pt x="571" y="604"/>
                  <a:pt x="571" y="604"/>
                  <a:pt x="571" y="604"/>
                </a:cubicBezTo>
                <a:cubicBezTo>
                  <a:pt x="570" y="604"/>
                  <a:pt x="570" y="604"/>
                  <a:pt x="568" y="604"/>
                </a:cubicBezTo>
                <a:cubicBezTo>
                  <a:pt x="568" y="604"/>
                  <a:pt x="568" y="604"/>
                  <a:pt x="567" y="604"/>
                </a:cubicBezTo>
                <a:cubicBezTo>
                  <a:pt x="565" y="604"/>
                  <a:pt x="563" y="604"/>
                  <a:pt x="565" y="603"/>
                </a:cubicBezTo>
                <a:cubicBezTo>
                  <a:pt x="567" y="599"/>
                  <a:pt x="567" y="599"/>
                  <a:pt x="567" y="599"/>
                </a:cubicBezTo>
                <a:cubicBezTo>
                  <a:pt x="568" y="601"/>
                  <a:pt x="568" y="601"/>
                  <a:pt x="568" y="601"/>
                </a:cubicBezTo>
                <a:cubicBezTo>
                  <a:pt x="570" y="601"/>
                  <a:pt x="570" y="601"/>
                  <a:pt x="570" y="601"/>
                </a:cubicBezTo>
                <a:cubicBezTo>
                  <a:pt x="571" y="601"/>
                  <a:pt x="571" y="601"/>
                  <a:pt x="573" y="601"/>
                </a:cubicBezTo>
                <a:cubicBezTo>
                  <a:pt x="573" y="603"/>
                  <a:pt x="573" y="603"/>
                  <a:pt x="573" y="603"/>
                </a:cubicBezTo>
                <a:cubicBezTo>
                  <a:pt x="573" y="603"/>
                  <a:pt x="575" y="603"/>
                  <a:pt x="575" y="601"/>
                </a:cubicBezTo>
                <a:cubicBezTo>
                  <a:pt x="576" y="601"/>
                  <a:pt x="576" y="601"/>
                  <a:pt x="578" y="601"/>
                </a:cubicBezTo>
                <a:cubicBezTo>
                  <a:pt x="578" y="601"/>
                  <a:pt x="578" y="601"/>
                  <a:pt x="579" y="601"/>
                </a:cubicBezTo>
                <a:cubicBezTo>
                  <a:pt x="579" y="601"/>
                  <a:pt x="579" y="601"/>
                  <a:pt x="581" y="601"/>
                </a:cubicBezTo>
                <a:cubicBezTo>
                  <a:pt x="583" y="601"/>
                  <a:pt x="583" y="601"/>
                  <a:pt x="583" y="601"/>
                </a:cubicBezTo>
                <a:cubicBezTo>
                  <a:pt x="583" y="601"/>
                  <a:pt x="584" y="599"/>
                  <a:pt x="586" y="599"/>
                </a:cubicBezTo>
                <a:cubicBezTo>
                  <a:pt x="586" y="599"/>
                  <a:pt x="586" y="599"/>
                  <a:pt x="588" y="601"/>
                </a:cubicBezTo>
                <a:cubicBezTo>
                  <a:pt x="588" y="601"/>
                  <a:pt x="588" y="601"/>
                  <a:pt x="589" y="601"/>
                </a:cubicBezTo>
                <a:cubicBezTo>
                  <a:pt x="589" y="603"/>
                  <a:pt x="589" y="603"/>
                  <a:pt x="589" y="603"/>
                </a:cubicBezTo>
                <a:cubicBezTo>
                  <a:pt x="591" y="601"/>
                  <a:pt x="592" y="601"/>
                  <a:pt x="592" y="599"/>
                </a:cubicBezTo>
                <a:cubicBezTo>
                  <a:pt x="592" y="598"/>
                  <a:pt x="592" y="598"/>
                  <a:pt x="592" y="598"/>
                </a:cubicBezTo>
                <a:cubicBezTo>
                  <a:pt x="592" y="596"/>
                  <a:pt x="592" y="596"/>
                  <a:pt x="592" y="596"/>
                </a:cubicBezTo>
                <a:cubicBezTo>
                  <a:pt x="596" y="596"/>
                  <a:pt x="594" y="598"/>
                  <a:pt x="594" y="599"/>
                </a:cubicBezTo>
                <a:cubicBezTo>
                  <a:pt x="596" y="601"/>
                  <a:pt x="596" y="601"/>
                  <a:pt x="596" y="601"/>
                </a:cubicBezTo>
                <a:cubicBezTo>
                  <a:pt x="596" y="603"/>
                  <a:pt x="597" y="601"/>
                  <a:pt x="597" y="601"/>
                </a:cubicBezTo>
                <a:cubicBezTo>
                  <a:pt x="599" y="601"/>
                  <a:pt x="599" y="599"/>
                  <a:pt x="599" y="599"/>
                </a:cubicBezTo>
                <a:cubicBezTo>
                  <a:pt x="600" y="599"/>
                  <a:pt x="602" y="599"/>
                  <a:pt x="602" y="599"/>
                </a:cubicBezTo>
                <a:cubicBezTo>
                  <a:pt x="604" y="599"/>
                  <a:pt x="605" y="598"/>
                  <a:pt x="607" y="599"/>
                </a:cubicBezTo>
                <a:cubicBezTo>
                  <a:pt x="607" y="599"/>
                  <a:pt x="607" y="599"/>
                  <a:pt x="609" y="599"/>
                </a:cubicBezTo>
                <a:cubicBezTo>
                  <a:pt x="610" y="599"/>
                  <a:pt x="610" y="599"/>
                  <a:pt x="610" y="599"/>
                </a:cubicBezTo>
                <a:cubicBezTo>
                  <a:pt x="610" y="599"/>
                  <a:pt x="610" y="599"/>
                  <a:pt x="612" y="599"/>
                </a:cubicBezTo>
                <a:cubicBezTo>
                  <a:pt x="613" y="599"/>
                  <a:pt x="613" y="599"/>
                  <a:pt x="613" y="599"/>
                </a:cubicBezTo>
                <a:cubicBezTo>
                  <a:pt x="615" y="599"/>
                  <a:pt x="613" y="601"/>
                  <a:pt x="613" y="601"/>
                </a:cubicBezTo>
                <a:cubicBezTo>
                  <a:pt x="615" y="601"/>
                  <a:pt x="615" y="601"/>
                  <a:pt x="617" y="601"/>
                </a:cubicBezTo>
                <a:cubicBezTo>
                  <a:pt x="617" y="603"/>
                  <a:pt x="618" y="603"/>
                  <a:pt x="618" y="604"/>
                </a:cubicBezTo>
                <a:cubicBezTo>
                  <a:pt x="618" y="604"/>
                  <a:pt x="617" y="606"/>
                  <a:pt x="618" y="606"/>
                </a:cubicBezTo>
                <a:cubicBezTo>
                  <a:pt x="618" y="608"/>
                  <a:pt x="618" y="608"/>
                  <a:pt x="620" y="608"/>
                </a:cubicBezTo>
                <a:cubicBezTo>
                  <a:pt x="620" y="609"/>
                  <a:pt x="620" y="609"/>
                  <a:pt x="620" y="609"/>
                </a:cubicBezTo>
                <a:cubicBezTo>
                  <a:pt x="620" y="609"/>
                  <a:pt x="620" y="609"/>
                  <a:pt x="621" y="609"/>
                </a:cubicBezTo>
                <a:cubicBezTo>
                  <a:pt x="623" y="609"/>
                  <a:pt x="623" y="608"/>
                  <a:pt x="625" y="608"/>
                </a:cubicBezTo>
                <a:cubicBezTo>
                  <a:pt x="625" y="608"/>
                  <a:pt x="626" y="608"/>
                  <a:pt x="628" y="606"/>
                </a:cubicBezTo>
                <a:cubicBezTo>
                  <a:pt x="628" y="604"/>
                  <a:pt x="630" y="606"/>
                  <a:pt x="630" y="606"/>
                </a:cubicBezTo>
                <a:cubicBezTo>
                  <a:pt x="631" y="606"/>
                  <a:pt x="631" y="604"/>
                  <a:pt x="633" y="604"/>
                </a:cubicBezTo>
                <a:cubicBezTo>
                  <a:pt x="633" y="604"/>
                  <a:pt x="634" y="604"/>
                  <a:pt x="636" y="604"/>
                </a:cubicBezTo>
                <a:cubicBezTo>
                  <a:pt x="638" y="606"/>
                  <a:pt x="636" y="608"/>
                  <a:pt x="638" y="609"/>
                </a:cubicBezTo>
                <a:cubicBezTo>
                  <a:pt x="639" y="611"/>
                  <a:pt x="639" y="611"/>
                  <a:pt x="639" y="612"/>
                </a:cubicBezTo>
                <a:cubicBezTo>
                  <a:pt x="639" y="612"/>
                  <a:pt x="639" y="612"/>
                  <a:pt x="641" y="614"/>
                </a:cubicBezTo>
                <a:cubicBezTo>
                  <a:pt x="641" y="614"/>
                  <a:pt x="641" y="614"/>
                  <a:pt x="641" y="616"/>
                </a:cubicBezTo>
                <a:cubicBezTo>
                  <a:pt x="641" y="616"/>
                  <a:pt x="641" y="616"/>
                  <a:pt x="642" y="616"/>
                </a:cubicBezTo>
                <a:cubicBezTo>
                  <a:pt x="642" y="617"/>
                  <a:pt x="642" y="617"/>
                  <a:pt x="644" y="617"/>
                </a:cubicBezTo>
                <a:cubicBezTo>
                  <a:pt x="644" y="619"/>
                  <a:pt x="644" y="619"/>
                  <a:pt x="644" y="620"/>
                </a:cubicBezTo>
                <a:cubicBezTo>
                  <a:pt x="644" y="620"/>
                  <a:pt x="642" y="620"/>
                  <a:pt x="642" y="622"/>
                </a:cubicBezTo>
                <a:cubicBezTo>
                  <a:pt x="642" y="624"/>
                  <a:pt x="642" y="624"/>
                  <a:pt x="642" y="624"/>
                </a:cubicBezTo>
                <a:cubicBezTo>
                  <a:pt x="642" y="625"/>
                  <a:pt x="642" y="625"/>
                  <a:pt x="642" y="625"/>
                </a:cubicBezTo>
                <a:cubicBezTo>
                  <a:pt x="641" y="627"/>
                  <a:pt x="642" y="627"/>
                  <a:pt x="642" y="627"/>
                </a:cubicBezTo>
                <a:cubicBezTo>
                  <a:pt x="641" y="629"/>
                  <a:pt x="641" y="629"/>
                  <a:pt x="641" y="630"/>
                </a:cubicBezTo>
                <a:cubicBezTo>
                  <a:pt x="641" y="630"/>
                  <a:pt x="641" y="632"/>
                  <a:pt x="641" y="633"/>
                </a:cubicBezTo>
                <a:cubicBezTo>
                  <a:pt x="642" y="633"/>
                  <a:pt x="642" y="632"/>
                  <a:pt x="642" y="632"/>
                </a:cubicBezTo>
                <a:cubicBezTo>
                  <a:pt x="644" y="633"/>
                  <a:pt x="642" y="633"/>
                  <a:pt x="642" y="635"/>
                </a:cubicBezTo>
                <a:cubicBezTo>
                  <a:pt x="642" y="635"/>
                  <a:pt x="641" y="635"/>
                  <a:pt x="641" y="637"/>
                </a:cubicBezTo>
                <a:cubicBezTo>
                  <a:pt x="641" y="638"/>
                  <a:pt x="641" y="638"/>
                  <a:pt x="641" y="638"/>
                </a:cubicBezTo>
                <a:cubicBezTo>
                  <a:pt x="641" y="640"/>
                  <a:pt x="641" y="640"/>
                  <a:pt x="641" y="640"/>
                </a:cubicBezTo>
                <a:cubicBezTo>
                  <a:pt x="641" y="641"/>
                  <a:pt x="641" y="641"/>
                  <a:pt x="642" y="643"/>
                </a:cubicBezTo>
                <a:cubicBezTo>
                  <a:pt x="642" y="643"/>
                  <a:pt x="642" y="646"/>
                  <a:pt x="644" y="646"/>
                </a:cubicBezTo>
                <a:cubicBezTo>
                  <a:pt x="644" y="646"/>
                  <a:pt x="644" y="646"/>
                  <a:pt x="646" y="648"/>
                </a:cubicBezTo>
                <a:cubicBezTo>
                  <a:pt x="646" y="648"/>
                  <a:pt x="646" y="648"/>
                  <a:pt x="646" y="650"/>
                </a:cubicBezTo>
                <a:cubicBezTo>
                  <a:pt x="646" y="651"/>
                  <a:pt x="646" y="651"/>
                  <a:pt x="646" y="651"/>
                </a:cubicBezTo>
                <a:cubicBezTo>
                  <a:pt x="646" y="653"/>
                  <a:pt x="646" y="654"/>
                  <a:pt x="646" y="654"/>
                </a:cubicBezTo>
                <a:cubicBezTo>
                  <a:pt x="647" y="656"/>
                  <a:pt x="647" y="656"/>
                  <a:pt x="647" y="656"/>
                </a:cubicBezTo>
                <a:cubicBezTo>
                  <a:pt x="649" y="656"/>
                  <a:pt x="649" y="656"/>
                  <a:pt x="649" y="656"/>
                </a:cubicBezTo>
                <a:cubicBezTo>
                  <a:pt x="649" y="656"/>
                  <a:pt x="649" y="658"/>
                  <a:pt x="651" y="658"/>
                </a:cubicBezTo>
                <a:cubicBezTo>
                  <a:pt x="651" y="659"/>
                  <a:pt x="651" y="659"/>
                  <a:pt x="651" y="659"/>
                </a:cubicBezTo>
                <a:cubicBezTo>
                  <a:pt x="651" y="661"/>
                  <a:pt x="651" y="661"/>
                  <a:pt x="651" y="661"/>
                </a:cubicBezTo>
                <a:cubicBezTo>
                  <a:pt x="651" y="661"/>
                  <a:pt x="651" y="661"/>
                  <a:pt x="651" y="662"/>
                </a:cubicBezTo>
                <a:cubicBezTo>
                  <a:pt x="652" y="662"/>
                  <a:pt x="652" y="662"/>
                  <a:pt x="652" y="662"/>
                </a:cubicBezTo>
                <a:cubicBezTo>
                  <a:pt x="652" y="664"/>
                  <a:pt x="652" y="664"/>
                  <a:pt x="652" y="664"/>
                </a:cubicBezTo>
                <a:cubicBezTo>
                  <a:pt x="652" y="666"/>
                  <a:pt x="652" y="666"/>
                  <a:pt x="652" y="667"/>
                </a:cubicBezTo>
                <a:cubicBezTo>
                  <a:pt x="654" y="667"/>
                  <a:pt x="654" y="667"/>
                  <a:pt x="654" y="666"/>
                </a:cubicBezTo>
                <a:cubicBezTo>
                  <a:pt x="655" y="666"/>
                  <a:pt x="655" y="666"/>
                  <a:pt x="657" y="667"/>
                </a:cubicBezTo>
                <a:cubicBezTo>
                  <a:pt x="659" y="667"/>
                  <a:pt x="659" y="667"/>
                  <a:pt x="659" y="667"/>
                </a:cubicBezTo>
                <a:cubicBezTo>
                  <a:pt x="660" y="667"/>
                  <a:pt x="660" y="666"/>
                  <a:pt x="660" y="664"/>
                </a:cubicBezTo>
                <a:cubicBezTo>
                  <a:pt x="660" y="664"/>
                  <a:pt x="662" y="662"/>
                  <a:pt x="662" y="661"/>
                </a:cubicBezTo>
                <a:cubicBezTo>
                  <a:pt x="662" y="661"/>
                  <a:pt x="662" y="659"/>
                  <a:pt x="660" y="659"/>
                </a:cubicBezTo>
                <a:cubicBezTo>
                  <a:pt x="662" y="659"/>
                  <a:pt x="662" y="659"/>
                  <a:pt x="662" y="659"/>
                </a:cubicBezTo>
                <a:cubicBezTo>
                  <a:pt x="662" y="659"/>
                  <a:pt x="663" y="659"/>
                  <a:pt x="663" y="658"/>
                </a:cubicBezTo>
                <a:cubicBezTo>
                  <a:pt x="663" y="656"/>
                  <a:pt x="663" y="656"/>
                  <a:pt x="663" y="656"/>
                </a:cubicBezTo>
                <a:cubicBezTo>
                  <a:pt x="665" y="654"/>
                  <a:pt x="667" y="654"/>
                  <a:pt x="667" y="653"/>
                </a:cubicBezTo>
                <a:cubicBezTo>
                  <a:pt x="667" y="653"/>
                  <a:pt x="665" y="653"/>
                  <a:pt x="665" y="651"/>
                </a:cubicBezTo>
                <a:cubicBezTo>
                  <a:pt x="665" y="651"/>
                  <a:pt x="667" y="651"/>
                  <a:pt x="667" y="650"/>
                </a:cubicBezTo>
                <a:cubicBezTo>
                  <a:pt x="667" y="648"/>
                  <a:pt x="667" y="648"/>
                  <a:pt x="667" y="648"/>
                </a:cubicBezTo>
                <a:cubicBezTo>
                  <a:pt x="667" y="646"/>
                  <a:pt x="668" y="646"/>
                  <a:pt x="668" y="646"/>
                </a:cubicBezTo>
                <a:cubicBezTo>
                  <a:pt x="667" y="645"/>
                  <a:pt x="667" y="645"/>
                  <a:pt x="667" y="645"/>
                </a:cubicBezTo>
                <a:cubicBezTo>
                  <a:pt x="667" y="645"/>
                  <a:pt x="667" y="645"/>
                  <a:pt x="667" y="643"/>
                </a:cubicBezTo>
                <a:cubicBezTo>
                  <a:pt x="668" y="641"/>
                  <a:pt x="668" y="641"/>
                  <a:pt x="668" y="641"/>
                </a:cubicBezTo>
                <a:cubicBezTo>
                  <a:pt x="668" y="640"/>
                  <a:pt x="667" y="641"/>
                  <a:pt x="667" y="640"/>
                </a:cubicBezTo>
                <a:cubicBezTo>
                  <a:pt x="667" y="638"/>
                  <a:pt x="665" y="638"/>
                  <a:pt x="665" y="638"/>
                </a:cubicBezTo>
                <a:cubicBezTo>
                  <a:pt x="665" y="638"/>
                  <a:pt x="665" y="637"/>
                  <a:pt x="665" y="635"/>
                </a:cubicBezTo>
                <a:cubicBezTo>
                  <a:pt x="665" y="633"/>
                  <a:pt x="665" y="633"/>
                  <a:pt x="665" y="632"/>
                </a:cubicBezTo>
                <a:cubicBezTo>
                  <a:pt x="665" y="630"/>
                  <a:pt x="665" y="630"/>
                  <a:pt x="665" y="629"/>
                </a:cubicBezTo>
                <a:cubicBezTo>
                  <a:pt x="665" y="629"/>
                  <a:pt x="665" y="629"/>
                  <a:pt x="665" y="627"/>
                </a:cubicBezTo>
                <a:cubicBezTo>
                  <a:pt x="663" y="627"/>
                  <a:pt x="663" y="627"/>
                  <a:pt x="663" y="627"/>
                </a:cubicBezTo>
                <a:cubicBezTo>
                  <a:pt x="663" y="625"/>
                  <a:pt x="665" y="625"/>
                  <a:pt x="665" y="625"/>
                </a:cubicBezTo>
                <a:cubicBezTo>
                  <a:pt x="663" y="624"/>
                  <a:pt x="663" y="622"/>
                  <a:pt x="663" y="620"/>
                </a:cubicBezTo>
                <a:cubicBezTo>
                  <a:pt x="665" y="620"/>
                  <a:pt x="663" y="617"/>
                  <a:pt x="663" y="616"/>
                </a:cubicBezTo>
                <a:cubicBezTo>
                  <a:pt x="663" y="616"/>
                  <a:pt x="663" y="614"/>
                  <a:pt x="663" y="612"/>
                </a:cubicBezTo>
                <a:cubicBezTo>
                  <a:pt x="663" y="612"/>
                  <a:pt x="663" y="611"/>
                  <a:pt x="663" y="609"/>
                </a:cubicBezTo>
                <a:cubicBezTo>
                  <a:pt x="663" y="608"/>
                  <a:pt x="663" y="604"/>
                  <a:pt x="663" y="603"/>
                </a:cubicBezTo>
                <a:cubicBezTo>
                  <a:pt x="663" y="601"/>
                  <a:pt x="665" y="599"/>
                  <a:pt x="665" y="598"/>
                </a:cubicBezTo>
                <a:cubicBezTo>
                  <a:pt x="665" y="596"/>
                  <a:pt x="665" y="596"/>
                  <a:pt x="665" y="595"/>
                </a:cubicBezTo>
                <a:cubicBezTo>
                  <a:pt x="665" y="595"/>
                  <a:pt x="663" y="595"/>
                  <a:pt x="663" y="593"/>
                </a:cubicBezTo>
                <a:cubicBezTo>
                  <a:pt x="663" y="591"/>
                  <a:pt x="663" y="591"/>
                  <a:pt x="665" y="590"/>
                </a:cubicBezTo>
                <a:cubicBezTo>
                  <a:pt x="665" y="588"/>
                  <a:pt x="665" y="588"/>
                  <a:pt x="665" y="588"/>
                </a:cubicBezTo>
                <a:cubicBezTo>
                  <a:pt x="667" y="587"/>
                  <a:pt x="667" y="585"/>
                  <a:pt x="668" y="583"/>
                </a:cubicBezTo>
                <a:cubicBezTo>
                  <a:pt x="668" y="583"/>
                  <a:pt x="668" y="583"/>
                  <a:pt x="670" y="583"/>
                </a:cubicBezTo>
                <a:cubicBezTo>
                  <a:pt x="670" y="583"/>
                  <a:pt x="670" y="582"/>
                  <a:pt x="671" y="582"/>
                </a:cubicBezTo>
                <a:cubicBezTo>
                  <a:pt x="671" y="582"/>
                  <a:pt x="673" y="582"/>
                  <a:pt x="673" y="580"/>
                </a:cubicBezTo>
                <a:cubicBezTo>
                  <a:pt x="675" y="580"/>
                  <a:pt x="675" y="578"/>
                  <a:pt x="676" y="577"/>
                </a:cubicBezTo>
                <a:cubicBezTo>
                  <a:pt x="676" y="575"/>
                  <a:pt x="676" y="575"/>
                  <a:pt x="676" y="575"/>
                </a:cubicBezTo>
                <a:cubicBezTo>
                  <a:pt x="678" y="575"/>
                  <a:pt x="678" y="574"/>
                  <a:pt x="678" y="574"/>
                </a:cubicBezTo>
                <a:cubicBezTo>
                  <a:pt x="678" y="574"/>
                  <a:pt x="678" y="574"/>
                  <a:pt x="680" y="574"/>
                </a:cubicBezTo>
                <a:cubicBezTo>
                  <a:pt x="680" y="574"/>
                  <a:pt x="680" y="574"/>
                  <a:pt x="681" y="574"/>
                </a:cubicBezTo>
                <a:cubicBezTo>
                  <a:pt x="681" y="574"/>
                  <a:pt x="681" y="572"/>
                  <a:pt x="683" y="572"/>
                </a:cubicBezTo>
                <a:cubicBezTo>
                  <a:pt x="684" y="570"/>
                  <a:pt x="684" y="570"/>
                  <a:pt x="684" y="570"/>
                </a:cubicBezTo>
                <a:cubicBezTo>
                  <a:pt x="686" y="570"/>
                  <a:pt x="688" y="569"/>
                  <a:pt x="689" y="569"/>
                </a:cubicBezTo>
                <a:cubicBezTo>
                  <a:pt x="691" y="567"/>
                  <a:pt x="691" y="567"/>
                  <a:pt x="692" y="566"/>
                </a:cubicBezTo>
                <a:cubicBezTo>
                  <a:pt x="694" y="566"/>
                  <a:pt x="694" y="566"/>
                  <a:pt x="694" y="566"/>
                </a:cubicBezTo>
                <a:cubicBezTo>
                  <a:pt x="696" y="566"/>
                  <a:pt x="696" y="566"/>
                  <a:pt x="696" y="566"/>
                </a:cubicBezTo>
                <a:cubicBezTo>
                  <a:pt x="696" y="566"/>
                  <a:pt x="697" y="564"/>
                  <a:pt x="696" y="562"/>
                </a:cubicBezTo>
                <a:cubicBezTo>
                  <a:pt x="696" y="561"/>
                  <a:pt x="697" y="561"/>
                  <a:pt x="697" y="561"/>
                </a:cubicBezTo>
                <a:cubicBezTo>
                  <a:pt x="699" y="559"/>
                  <a:pt x="701" y="559"/>
                  <a:pt x="702" y="557"/>
                </a:cubicBezTo>
                <a:cubicBezTo>
                  <a:pt x="702" y="557"/>
                  <a:pt x="702" y="557"/>
                  <a:pt x="704" y="556"/>
                </a:cubicBezTo>
                <a:cubicBezTo>
                  <a:pt x="705" y="556"/>
                  <a:pt x="707" y="556"/>
                  <a:pt x="707" y="556"/>
                </a:cubicBezTo>
                <a:cubicBezTo>
                  <a:pt x="709" y="556"/>
                  <a:pt x="710" y="554"/>
                  <a:pt x="710" y="554"/>
                </a:cubicBezTo>
                <a:cubicBezTo>
                  <a:pt x="710" y="557"/>
                  <a:pt x="713" y="554"/>
                  <a:pt x="713" y="554"/>
                </a:cubicBezTo>
                <a:cubicBezTo>
                  <a:pt x="715" y="553"/>
                  <a:pt x="715" y="551"/>
                  <a:pt x="717" y="549"/>
                </a:cubicBezTo>
                <a:cubicBezTo>
                  <a:pt x="717" y="549"/>
                  <a:pt x="718" y="549"/>
                  <a:pt x="718" y="548"/>
                </a:cubicBezTo>
                <a:cubicBezTo>
                  <a:pt x="718" y="548"/>
                  <a:pt x="720" y="548"/>
                  <a:pt x="720" y="546"/>
                </a:cubicBezTo>
                <a:cubicBezTo>
                  <a:pt x="720" y="546"/>
                  <a:pt x="722" y="546"/>
                  <a:pt x="723" y="545"/>
                </a:cubicBezTo>
                <a:cubicBezTo>
                  <a:pt x="725" y="545"/>
                  <a:pt x="725" y="545"/>
                  <a:pt x="725" y="545"/>
                </a:cubicBezTo>
                <a:cubicBezTo>
                  <a:pt x="726" y="545"/>
                  <a:pt x="726" y="545"/>
                  <a:pt x="726" y="545"/>
                </a:cubicBezTo>
                <a:cubicBezTo>
                  <a:pt x="728" y="545"/>
                  <a:pt x="728" y="545"/>
                  <a:pt x="728" y="545"/>
                </a:cubicBezTo>
                <a:cubicBezTo>
                  <a:pt x="728" y="545"/>
                  <a:pt x="728" y="546"/>
                  <a:pt x="730" y="546"/>
                </a:cubicBezTo>
                <a:cubicBezTo>
                  <a:pt x="730" y="546"/>
                  <a:pt x="730" y="546"/>
                  <a:pt x="731" y="545"/>
                </a:cubicBezTo>
                <a:cubicBezTo>
                  <a:pt x="733" y="545"/>
                  <a:pt x="733" y="545"/>
                  <a:pt x="733" y="545"/>
                </a:cubicBezTo>
                <a:cubicBezTo>
                  <a:pt x="734" y="543"/>
                  <a:pt x="731" y="543"/>
                  <a:pt x="731" y="543"/>
                </a:cubicBezTo>
                <a:cubicBezTo>
                  <a:pt x="730" y="541"/>
                  <a:pt x="731" y="541"/>
                  <a:pt x="731" y="541"/>
                </a:cubicBezTo>
                <a:cubicBezTo>
                  <a:pt x="730" y="541"/>
                  <a:pt x="730" y="541"/>
                  <a:pt x="730" y="541"/>
                </a:cubicBezTo>
                <a:cubicBezTo>
                  <a:pt x="730" y="540"/>
                  <a:pt x="730" y="540"/>
                  <a:pt x="730" y="538"/>
                </a:cubicBezTo>
                <a:cubicBezTo>
                  <a:pt x="730" y="538"/>
                  <a:pt x="730" y="538"/>
                  <a:pt x="730" y="536"/>
                </a:cubicBezTo>
                <a:cubicBezTo>
                  <a:pt x="731" y="535"/>
                  <a:pt x="731" y="535"/>
                  <a:pt x="733" y="536"/>
                </a:cubicBezTo>
                <a:cubicBezTo>
                  <a:pt x="733" y="536"/>
                  <a:pt x="733" y="538"/>
                  <a:pt x="734" y="538"/>
                </a:cubicBezTo>
                <a:cubicBezTo>
                  <a:pt x="734" y="538"/>
                  <a:pt x="736" y="536"/>
                  <a:pt x="738" y="536"/>
                </a:cubicBezTo>
                <a:cubicBezTo>
                  <a:pt x="738" y="536"/>
                  <a:pt x="739" y="535"/>
                  <a:pt x="741" y="535"/>
                </a:cubicBezTo>
                <a:cubicBezTo>
                  <a:pt x="743" y="533"/>
                  <a:pt x="743" y="533"/>
                  <a:pt x="743" y="533"/>
                </a:cubicBezTo>
                <a:cubicBezTo>
                  <a:pt x="743" y="532"/>
                  <a:pt x="743" y="532"/>
                  <a:pt x="743" y="532"/>
                </a:cubicBezTo>
                <a:cubicBezTo>
                  <a:pt x="743" y="530"/>
                  <a:pt x="743" y="530"/>
                  <a:pt x="741" y="530"/>
                </a:cubicBezTo>
                <a:cubicBezTo>
                  <a:pt x="741" y="530"/>
                  <a:pt x="741" y="530"/>
                  <a:pt x="739" y="530"/>
                </a:cubicBezTo>
                <a:cubicBezTo>
                  <a:pt x="738" y="530"/>
                  <a:pt x="738" y="530"/>
                  <a:pt x="738" y="530"/>
                </a:cubicBezTo>
                <a:cubicBezTo>
                  <a:pt x="736" y="528"/>
                  <a:pt x="736" y="528"/>
                  <a:pt x="734" y="528"/>
                </a:cubicBezTo>
                <a:cubicBezTo>
                  <a:pt x="734" y="528"/>
                  <a:pt x="734" y="528"/>
                  <a:pt x="733" y="527"/>
                </a:cubicBezTo>
                <a:cubicBezTo>
                  <a:pt x="733" y="527"/>
                  <a:pt x="731" y="527"/>
                  <a:pt x="731" y="525"/>
                </a:cubicBezTo>
                <a:cubicBezTo>
                  <a:pt x="733" y="525"/>
                  <a:pt x="733" y="527"/>
                  <a:pt x="733" y="527"/>
                </a:cubicBezTo>
                <a:cubicBezTo>
                  <a:pt x="734" y="527"/>
                  <a:pt x="734" y="527"/>
                  <a:pt x="734" y="527"/>
                </a:cubicBezTo>
                <a:cubicBezTo>
                  <a:pt x="736" y="527"/>
                  <a:pt x="736" y="527"/>
                  <a:pt x="736" y="527"/>
                </a:cubicBezTo>
                <a:cubicBezTo>
                  <a:pt x="738" y="528"/>
                  <a:pt x="739" y="527"/>
                  <a:pt x="739" y="527"/>
                </a:cubicBezTo>
                <a:cubicBezTo>
                  <a:pt x="741" y="527"/>
                  <a:pt x="741" y="527"/>
                  <a:pt x="741" y="527"/>
                </a:cubicBezTo>
                <a:cubicBezTo>
                  <a:pt x="741" y="525"/>
                  <a:pt x="741" y="525"/>
                  <a:pt x="741" y="525"/>
                </a:cubicBezTo>
                <a:cubicBezTo>
                  <a:pt x="743" y="524"/>
                  <a:pt x="743" y="524"/>
                  <a:pt x="743" y="522"/>
                </a:cubicBezTo>
                <a:cubicBezTo>
                  <a:pt x="743" y="520"/>
                  <a:pt x="743" y="520"/>
                  <a:pt x="743" y="520"/>
                </a:cubicBezTo>
                <a:cubicBezTo>
                  <a:pt x="743" y="519"/>
                  <a:pt x="741" y="519"/>
                  <a:pt x="739" y="519"/>
                </a:cubicBezTo>
                <a:cubicBezTo>
                  <a:pt x="739" y="519"/>
                  <a:pt x="739" y="519"/>
                  <a:pt x="739" y="517"/>
                </a:cubicBezTo>
                <a:cubicBezTo>
                  <a:pt x="738" y="517"/>
                  <a:pt x="738" y="517"/>
                  <a:pt x="738" y="517"/>
                </a:cubicBezTo>
                <a:cubicBezTo>
                  <a:pt x="739" y="515"/>
                  <a:pt x="739" y="517"/>
                  <a:pt x="739" y="515"/>
                </a:cubicBezTo>
                <a:cubicBezTo>
                  <a:pt x="741" y="515"/>
                  <a:pt x="739" y="514"/>
                  <a:pt x="739" y="514"/>
                </a:cubicBezTo>
                <a:cubicBezTo>
                  <a:pt x="739" y="512"/>
                  <a:pt x="739" y="512"/>
                  <a:pt x="741" y="512"/>
                </a:cubicBezTo>
                <a:cubicBezTo>
                  <a:pt x="741" y="512"/>
                  <a:pt x="741" y="512"/>
                  <a:pt x="741" y="511"/>
                </a:cubicBezTo>
                <a:cubicBezTo>
                  <a:pt x="741" y="509"/>
                  <a:pt x="741" y="509"/>
                  <a:pt x="741" y="509"/>
                </a:cubicBezTo>
                <a:cubicBezTo>
                  <a:pt x="743" y="509"/>
                  <a:pt x="743" y="509"/>
                  <a:pt x="743" y="509"/>
                </a:cubicBezTo>
                <a:cubicBezTo>
                  <a:pt x="743" y="507"/>
                  <a:pt x="741" y="507"/>
                  <a:pt x="741" y="507"/>
                </a:cubicBezTo>
                <a:cubicBezTo>
                  <a:pt x="743" y="506"/>
                  <a:pt x="743" y="506"/>
                  <a:pt x="743" y="506"/>
                </a:cubicBezTo>
                <a:cubicBezTo>
                  <a:pt x="741" y="506"/>
                  <a:pt x="741" y="504"/>
                  <a:pt x="741" y="504"/>
                </a:cubicBezTo>
                <a:cubicBezTo>
                  <a:pt x="743" y="503"/>
                  <a:pt x="741" y="503"/>
                  <a:pt x="739" y="503"/>
                </a:cubicBezTo>
                <a:cubicBezTo>
                  <a:pt x="739" y="501"/>
                  <a:pt x="738" y="501"/>
                  <a:pt x="738" y="499"/>
                </a:cubicBezTo>
                <a:cubicBezTo>
                  <a:pt x="736" y="498"/>
                  <a:pt x="736" y="498"/>
                  <a:pt x="736" y="498"/>
                </a:cubicBezTo>
                <a:cubicBezTo>
                  <a:pt x="738" y="496"/>
                  <a:pt x="739" y="498"/>
                  <a:pt x="739" y="498"/>
                </a:cubicBezTo>
                <a:cubicBezTo>
                  <a:pt x="741" y="499"/>
                  <a:pt x="741" y="499"/>
                  <a:pt x="741" y="499"/>
                </a:cubicBezTo>
                <a:cubicBezTo>
                  <a:pt x="741" y="499"/>
                  <a:pt x="741" y="499"/>
                  <a:pt x="741" y="501"/>
                </a:cubicBezTo>
                <a:cubicBezTo>
                  <a:pt x="743" y="501"/>
                  <a:pt x="743" y="501"/>
                  <a:pt x="743" y="501"/>
                </a:cubicBezTo>
                <a:cubicBezTo>
                  <a:pt x="743" y="501"/>
                  <a:pt x="743" y="501"/>
                  <a:pt x="744" y="503"/>
                </a:cubicBezTo>
                <a:cubicBezTo>
                  <a:pt x="744" y="501"/>
                  <a:pt x="744" y="499"/>
                  <a:pt x="744" y="499"/>
                </a:cubicBezTo>
                <a:cubicBezTo>
                  <a:pt x="744" y="498"/>
                  <a:pt x="744" y="498"/>
                  <a:pt x="744" y="498"/>
                </a:cubicBezTo>
                <a:cubicBezTo>
                  <a:pt x="744" y="498"/>
                  <a:pt x="746" y="498"/>
                  <a:pt x="746" y="496"/>
                </a:cubicBezTo>
                <a:cubicBezTo>
                  <a:pt x="746" y="496"/>
                  <a:pt x="746" y="496"/>
                  <a:pt x="744" y="496"/>
                </a:cubicBezTo>
                <a:cubicBezTo>
                  <a:pt x="746" y="494"/>
                  <a:pt x="746" y="494"/>
                  <a:pt x="746" y="494"/>
                </a:cubicBezTo>
                <a:cubicBezTo>
                  <a:pt x="746" y="494"/>
                  <a:pt x="746" y="494"/>
                  <a:pt x="744" y="494"/>
                </a:cubicBezTo>
                <a:cubicBezTo>
                  <a:pt x="744" y="493"/>
                  <a:pt x="746" y="493"/>
                  <a:pt x="746" y="491"/>
                </a:cubicBezTo>
                <a:cubicBezTo>
                  <a:pt x="746" y="491"/>
                  <a:pt x="747" y="491"/>
                  <a:pt x="747" y="490"/>
                </a:cubicBezTo>
                <a:cubicBezTo>
                  <a:pt x="747" y="490"/>
                  <a:pt x="747" y="490"/>
                  <a:pt x="747" y="488"/>
                </a:cubicBezTo>
                <a:cubicBezTo>
                  <a:pt x="749" y="488"/>
                  <a:pt x="751" y="488"/>
                  <a:pt x="751" y="486"/>
                </a:cubicBezTo>
                <a:cubicBezTo>
                  <a:pt x="752" y="486"/>
                  <a:pt x="752" y="486"/>
                  <a:pt x="752" y="486"/>
                </a:cubicBezTo>
                <a:cubicBezTo>
                  <a:pt x="752" y="488"/>
                  <a:pt x="752" y="488"/>
                  <a:pt x="752" y="488"/>
                </a:cubicBezTo>
                <a:cubicBezTo>
                  <a:pt x="751" y="490"/>
                  <a:pt x="751" y="490"/>
                  <a:pt x="749" y="491"/>
                </a:cubicBezTo>
                <a:cubicBezTo>
                  <a:pt x="751" y="491"/>
                  <a:pt x="751" y="491"/>
                  <a:pt x="751" y="491"/>
                </a:cubicBezTo>
                <a:cubicBezTo>
                  <a:pt x="751" y="493"/>
                  <a:pt x="749" y="493"/>
                  <a:pt x="749" y="494"/>
                </a:cubicBezTo>
                <a:cubicBezTo>
                  <a:pt x="749" y="496"/>
                  <a:pt x="749" y="496"/>
                  <a:pt x="749" y="496"/>
                </a:cubicBezTo>
                <a:cubicBezTo>
                  <a:pt x="751" y="496"/>
                  <a:pt x="749" y="496"/>
                  <a:pt x="749" y="498"/>
                </a:cubicBezTo>
                <a:cubicBezTo>
                  <a:pt x="749" y="499"/>
                  <a:pt x="747" y="499"/>
                  <a:pt x="747" y="499"/>
                </a:cubicBezTo>
                <a:cubicBezTo>
                  <a:pt x="747" y="501"/>
                  <a:pt x="747" y="501"/>
                  <a:pt x="749" y="501"/>
                </a:cubicBezTo>
                <a:cubicBezTo>
                  <a:pt x="749" y="503"/>
                  <a:pt x="749" y="503"/>
                  <a:pt x="749" y="503"/>
                </a:cubicBezTo>
                <a:cubicBezTo>
                  <a:pt x="751" y="503"/>
                  <a:pt x="751" y="503"/>
                  <a:pt x="751" y="503"/>
                </a:cubicBezTo>
                <a:cubicBezTo>
                  <a:pt x="751" y="503"/>
                  <a:pt x="751" y="504"/>
                  <a:pt x="749" y="504"/>
                </a:cubicBezTo>
                <a:cubicBezTo>
                  <a:pt x="749" y="506"/>
                  <a:pt x="749" y="506"/>
                  <a:pt x="749" y="506"/>
                </a:cubicBezTo>
                <a:cubicBezTo>
                  <a:pt x="747" y="507"/>
                  <a:pt x="747" y="507"/>
                  <a:pt x="747" y="509"/>
                </a:cubicBezTo>
                <a:cubicBezTo>
                  <a:pt x="747" y="511"/>
                  <a:pt x="746" y="511"/>
                  <a:pt x="746" y="512"/>
                </a:cubicBezTo>
                <a:cubicBezTo>
                  <a:pt x="746" y="512"/>
                  <a:pt x="746" y="514"/>
                  <a:pt x="746" y="515"/>
                </a:cubicBezTo>
                <a:cubicBezTo>
                  <a:pt x="746" y="515"/>
                  <a:pt x="747" y="514"/>
                  <a:pt x="747" y="512"/>
                </a:cubicBezTo>
                <a:cubicBezTo>
                  <a:pt x="747" y="512"/>
                  <a:pt x="749" y="511"/>
                  <a:pt x="749" y="509"/>
                </a:cubicBezTo>
                <a:cubicBezTo>
                  <a:pt x="751" y="509"/>
                  <a:pt x="751" y="507"/>
                  <a:pt x="752" y="507"/>
                </a:cubicBezTo>
                <a:cubicBezTo>
                  <a:pt x="752" y="506"/>
                  <a:pt x="752" y="506"/>
                  <a:pt x="752" y="506"/>
                </a:cubicBezTo>
                <a:cubicBezTo>
                  <a:pt x="754" y="504"/>
                  <a:pt x="754" y="504"/>
                  <a:pt x="754" y="504"/>
                </a:cubicBezTo>
                <a:cubicBezTo>
                  <a:pt x="754" y="503"/>
                  <a:pt x="755" y="503"/>
                  <a:pt x="755" y="503"/>
                </a:cubicBezTo>
                <a:cubicBezTo>
                  <a:pt x="755" y="501"/>
                  <a:pt x="757" y="501"/>
                  <a:pt x="757" y="499"/>
                </a:cubicBezTo>
                <a:cubicBezTo>
                  <a:pt x="759" y="498"/>
                  <a:pt x="759" y="498"/>
                  <a:pt x="759" y="498"/>
                </a:cubicBezTo>
                <a:cubicBezTo>
                  <a:pt x="759" y="498"/>
                  <a:pt x="759" y="498"/>
                  <a:pt x="759" y="496"/>
                </a:cubicBezTo>
                <a:cubicBezTo>
                  <a:pt x="759" y="494"/>
                  <a:pt x="759" y="494"/>
                  <a:pt x="759" y="494"/>
                </a:cubicBezTo>
                <a:cubicBezTo>
                  <a:pt x="760" y="494"/>
                  <a:pt x="760" y="494"/>
                  <a:pt x="760" y="494"/>
                </a:cubicBezTo>
                <a:cubicBezTo>
                  <a:pt x="759" y="493"/>
                  <a:pt x="757" y="493"/>
                  <a:pt x="759" y="491"/>
                </a:cubicBezTo>
                <a:cubicBezTo>
                  <a:pt x="759" y="490"/>
                  <a:pt x="759" y="491"/>
                  <a:pt x="759" y="490"/>
                </a:cubicBezTo>
                <a:cubicBezTo>
                  <a:pt x="759" y="490"/>
                  <a:pt x="757" y="488"/>
                  <a:pt x="759" y="488"/>
                </a:cubicBezTo>
                <a:cubicBezTo>
                  <a:pt x="759" y="486"/>
                  <a:pt x="759" y="486"/>
                  <a:pt x="759" y="486"/>
                </a:cubicBezTo>
                <a:cubicBezTo>
                  <a:pt x="759" y="485"/>
                  <a:pt x="759" y="485"/>
                  <a:pt x="759" y="485"/>
                </a:cubicBezTo>
                <a:cubicBezTo>
                  <a:pt x="759" y="485"/>
                  <a:pt x="759" y="481"/>
                  <a:pt x="760" y="481"/>
                </a:cubicBezTo>
                <a:cubicBezTo>
                  <a:pt x="762" y="483"/>
                  <a:pt x="760" y="485"/>
                  <a:pt x="760" y="486"/>
                </a:cubicBezTo>
                <a:cubicBezTo>
                  <a:pt x="760" y="486"/>
                  <a:pt x="762" y="486"/>
                  <a:pt x="760" y="488"/>
                </a:cubicBezTo>
                <a:cubicBezTo>
                  <a:pt x="760" y="488"/>
                  <a:pt x="760" y="488"/>
                  <a:pt x="760" y="490"/>
                </a:cubicBezTo>
                <a:cubicBezTo>
                  <a:pt x="762" y="490"/>
                  <a:pt x="762" y="490"/>
                  <a:pt x="762" y="490"/>
                </a:cubicBezTo>
                <a:cubicBezTo>
                  <a:pt x="764" y="490"/>
                  <a:pt x="762" y="491"/>
                  <a:pt x="762" y="491"/>
                </a:cubicBezTo>
                <a:cubicBezTo>
                  <a:pt x="764" y="491"/>
                  <a:pt x="764" y="493"/>
                  <a:pt x="764" y="493"/>
                </a:cubicBezTo>
                <a:cubicBezTo>
                  <a:pt x="764" y="491"/>
                  <a:pt x="765" y="491"/>
                  <a:pt x="765" y="491"/>
                </a:cubicBezTo>
                <a:cubicBezTo>
                  <a:pt x="765" y="490"/>
                  <a:pt x="767" y="490"/>
                  <a:pt x="767" y="490"/>
                </a:cubicBezTo>
                <a:cubicBezTo>
                  <a:pt x="768" y="488"/>
                  <a:pt x="768" y="488"/>
                  <a:pt x="768" y="486"/>
                </a:cubicBezTo>
                <a:cubicBezTo>
                  <a:pt x="768" y="486"/>
                  <a:pt x="768" y="485"/>
                  <a:pt x="770" y="485"/>
                </a:cubicBezTo>
                <a:cubicBezTo>
                  <a:pt x="770" y="485"/>
                  <a:pt x="772" y="485"/>
                  <a:pt x="772" y="483"/>
                </a:cubicBezTo>
                <a:cubicBezTo>
                  <a:pt x="772" y="483"/>
                  <a:pt x="772" y="483"/>
                  <a:pt x="773" y="483"/>
                </a:cubicBezTo>
                <a:cubicBezTo>
                  <a:pt x="773" y="481"/>
                  <a:pt x="775" y="481"/>
                  <a:pt x="775" y="480"/>
                </a:cubicBezTo>
                <a:cubicBezTo>
                  <a:pt x="775" y="480"/>
                  <a:pt x="775" y="480"/>
                  <a:pt x="776" y="480"/>
                </a:cubicBezTo>
                <a:cubicBezTo>
                  <a:pt x="776" y="478"/>
                  <a:pt x="776" y="478"/>
                  <a:pt x="776" y="478"/>
                </a:cubicBezTo>
                <a:cubicBezTo>
                  <a:pt x="776" y="477"/>
                  <a:pt x="778" y="477"/>
                  <a:pt x="778" y="477"/>
                </a:cubicBezTo>
                <a:cubicBezTo>
                  <a:pt x="780" y="475"/>
                  <a:pt x="780" y="475"/>
                  <a:pt x="780" y="475"/>
                </a:cubicBezTo>
                <a:cubicBezTo>
                  <a:pt x="778" y="473"/>
                  <a:pt x="778" y="473"/>
                  <a:pt x="776" y="473"/>
                </a:cubicBezTo>
                <a:cubicBezTo>
                  <a:pt x="776" y="472"/>
                  <a:pt x="776" y="472"/>
                  <a:pt x="776" y="472"/>
                </a:cubicBezTo>
                <a:cubicBezTo>
                  <a:pt x="776" y="470"/>
                  <a:pt x="776" y="470"/>
                  <a:pt x="778" y="470"/>
                </a:cubicBezTo>
                <a:cubicBezTo>
                  <a:pt x="778" y="470"/>
                  <a:pt x="778" y="469"/>
                  <a:pt x="780" y="469"/>
                </a:cubicBezTo>
                <a:cubicBezTo>
                  <a:pt x="781" y="469"/>
                  <a:pt x="781" y="469"/>
                  <a:pt x="781" y="469"/>
                </a:cubicBezTo>
                <a:cubicBezTo>
                  <a:pt x="781" y="470"/>
                  <a:pt x="781" y="470"/>
                  <a:pt x="781" y="470"/>
                </a:cubicBezTo>
                <a:cubicBezTo>
                  <a:pt x="783" y="470"/>
                  <a:pt x="783" y="470"/>
                  <a:pt x="783" y="470"/>
                </a:cubicBezTo>
                <a:cubicBezTo>
                  <a:pt x="785" y="470"/>
                  <a:pt x="785" y="470"/>
                  <a:pt x="785" y="470"/>
                </a:cubicBezTo>
                <a:cubicBezTo>
                  <a:pt x="785" y="472"/>
                  <a:pt x="785" y="470"/>
                  <a:pt x="786" y="470"/>
                </a:cubicBezTo>
                <a:cubicBezTo>
                  <a:pt x="788" y="470"/>
                  <a:pt x="788" y="470"/>
                  <a:pt x="788" y="470"/>
                </a:cubicBezTo>
                <a:cubicBezTo>
                  <a:pt x="789" y="469"/>
                  <a:pt x="789" y="469"/>
                  <a:pt x="789" y="469"/>
                </a:cubicBezTo>
                <a:cubicBezTo>
                  <a:pt x="788" y="469"/>
                  <a:pt x="788" y="469"/>
                  <a:pt x="788" y="469"/>
                </a:cubicBezTo>
                <a:cubicBezTo>
                  <a:pt x="788" y="469"/>
                  <a:pt x="786" y="469"/>
                  <a:pt x="786" y="467"/>
                </a:cubicBezTo>
                <a:cubicBezTo>
                  <a:pt x="788" y="467"/>
                  <a:pt x="788" y="467"/>
                  <a:pt x="788" y="467"/>
                </a:cubicBezTo>
                <a:cubicBezTo>
                  <a:pt x="789" y="465"/>
                  <a:pt x="789" y="465"/>
                  <a:pt x="791" y="465"/>
                </a:cubicBezTo>
                <a:cubicBezTo>
                  <a:pt x="793" y="464"/>
                  <a:pt x="793" y="464"/>
                  <a:pt x="793" y="464"/>
                </a:cubicBezTo>
                <a:cubicBezTo>
                  <a:pt x="794" y="464"/>
                  <a:pt x="794" y="464"/>
                  <a:pt x="794" y="464"/>
                </a:cubicBezTo>
                <a:cubicBezTo>
                  <a:pt x="796" y="464"/>
                  <a:pt x="796" y="464"/>
                  <a:pt x="796" y="464"/>
                </a:cubicBezTo>
                <a:cubicBezTo>
                  <a:pt x="797" y="464"/>
                  <a:pt x="797" y="464"/>
                  <a:pt x="797" y="464"/>
                </a:cubicBezTo>
                <a:cubicBezTo>
                  <a:pt x="799" y="464"/>
                  <a:pt x="799" y="464"/>
                  <a:pt x="799" y="464"/>
                </a:cubicBezTo>
                <a:cubicBezTo>
                  <a:pt x="801" y="462"/>
                  <a:pt x="801" y="462"/>
                  <a:pt x="801" y="462"/>
                </a:cubicBezTo>
                <a:cubicBezTo>
                  <a:pt x="802" y="462"/>
                  <a:pt x="802" y="462"/>
                  <a:pt x="802" y="462"/>
                </a:cubicBezTo>
                <a:cubicBezTo>
                  <a:pt x="802" y="462"/>
                  <a:pt x="802" y="462"/>
                  <a:pt x="804" y="462"/>
                </a:cubicBezTo>
                <a:cubicBezTo>
                  <a:pt x="806" y="462"/>
                  <a:pt x="806" y="460"/>
                  <a:pt x="806" y="460"/>
                </a:cubicBezTo>
                <a:cubicBezTo>
                  <a:pt x="807" y="460"/>
                  <a:pt x="809" y="460"/>
                  <a:pt x="809" y="459"/>
                </a:cubicBezTo>
                <a:cubicBezTo>
                  <a:pt x="809" y="459"/>
                  <a:pt x="809" y="459"/>
                  <a:pt x="810" y="459"/>
                </a:cubicBezTo>
                <a:cubicBezTo>
                  <a:pt x="812" y="459"/>
                  <a:pt x="812" y="459"/>
                  <a:pt x="812" y="459"/>
                </a:cubicBezTo>
                <a:cubicBezTo>
                  <a:pt x="812" y="459"/>
                  <a:pt x="814" y="457"/>
                  <a:pt x="814" y="459"/>
                </a:cubicBezTo>
                <a:cubicBezTo>
                  <a:pt x="814" y="459"/>
                  <a:pt x="814" y="459"/>
                  <a:pt x="815" y="459"/>
                </a:cubicBezTo>
                <a:cubicBezTo>
                  <a:pt x="817" y="459"/>
                  <a:pt x="817" y="459"/>
                  <a:pt x="817" y="459"/>
                </a:cubicBezTo>
                <a:cubicBezTo>
                  <a:pt x="818" y="459"/>
                  <a:pt x="818" y="458"/>
                  <a:pt x="818" y="458"/>
                </a:cubicBezTo>
                <a:cubicBezTo>
                  <a:pt x="818" y="459"/>
                  <a:pt x="817" y="460"/>
                  <a:pt x="818" y="460"/>
                </a:cubicBezTo>
                <a:cubicBezTo>
                  <a:pt x="820" y="460"/>
                  <a:pt x="822" y="459"/>
                  <a:pt x="822" y="457"/>
                </a:cubicBezTo>
                <a:cubicBezTo>
                  <a:pt x="822" y="457"/>
                  <a:pt x="822" y="457"/>
                  <a:pt x="820" y="457"/>
                </a:cubicBezTo>
                <a:cubicBezTo>
                  <a:pt x="820" y="457"/>
                  <a:pt x="820" y="457"/>
                  <a:pt x="820" y="456"/>
                </a:cubicBezTo>
                <a:cubicBezTo>
                  <a:pt x="820" y="456"/>
                  <a:pt x="820" y="454"/>
                  <a:pt x="822" y="454"/>
                </a:cubicBezTo>
                <a:cubicBezTo>
                  <a:pt x="822" y="452"/>
                  <a:pt x="818" y="454"/>
                  <a:pt x="818" y="452"/>
                </a:cubicBezTo>
                <a:cubicBezTo>
                  <a:pt x="818" y="451"/>
                  <a:pt x="820" y="451"/>
                  <a:pt x="820" y="451"/>
                </a:cubicBezTo>
                <a:cubicBezTo>
                  <a:pt x="820" y="449"/>
                  <a:pt x="820" y="449"/>
                  <a:pt x="820" y="449"/>
                </a:cubicBezTo>
                <a:cubicBezTo>
                  <a:pt x="820" y="448"/>
                  <a:pt x="822" y="448"/>
                  <a:pt x="822" y="448"/>
                </a:cubicBezTo>
                <a:cubicBezTo>
                  <a:pt x="823" y="446"/>
                  <a:pt x="823" y="446"/>
                  <a:pt x="825" y="446"/>
                </a:cubicBezTo>
                <a:cubicBezTo>
                  <a:pt x="825" y="446"/>
                  <a:pt x="822" y="444"/>
                  <a:pt x="822" y="443"/>
                </a:cubicBezTo>
                <a:cubicBezTo>
                  <a:pt x="820" y="443"/>
                  <a:pt x="822" y="441"/>
                  <a:pt x="822" y="441"/>
                </a:cubicBezTo>
                <a:cubicBezTo>
                  <a:pt x="823" y="441"/>
                  <a:pt x="823" y="439"/>
                  <a:pt x="825" y="439"/>
                </a:cubicBezTo>
                <a:cubicBezTo>
                  <a:pt x="825" y="439"/>
                  <a:pt x="827" y="438"/>
                  <a:pt x="827" y="436"/>
                </a:cubicBezTo>
                <a:cubicBezTo>
                  <a:pt x="827" y="436"/>
                  <a:pt x="828" y="436"/>
                  <a:pt x="828" y="435"/>
                </a:cubicBezTo>
                <a:cubicBezTo>
                  <a:pt x="830" y="435"/>
                  <a:pt x="830" y="435"/>
                  <a:pt x="831" y="433"/>
                </a:cubicBezTo>
                <a:cubicBezTo>
                  <a:pt x="833" y="431"/>
                  <a:pt x="835" y="431"/>
                  <a:pt x="835" y="431"/>
                </a:cubicBezTo>
                <a:cubicBezTo>
                  <a:pt x="836" y="431"/>
                  <a:pt x="836" y="431"/>
                  <a:pt x="836" y="431"/>
                </a:cubicBezTo>
                <a:cubicBezTo>
                  <a:pt x="836" y="431"/>
                  <a:pt x="838" y="431"/>
                  <a:pt x="838" y="433"/>
                </a:cubicBezTo>
                <a:cubicBezTo>
                  <a:pt x="838" y="431"/>
                  <a:pt x="838" y="431"/>
                  <a:pt x="838" y="431"/>
                </a:cubicBezTo>
                <a:cubicBezTo>
                  <a:pt x="839" y="431"/>
                  <a:pt x="839" y="430"/>
                  <a:pt x="841" y="430"/>
                </a:cubicBezTo>
                <a:cubicBezTo>
                  <a:pt x="843" y="430"/>
                  <a:pt x="843" y="428"/>
                  <a:pt x="844" y="428"/>
                </a:cubicBezTo>
                <a:cubicBezTo>
                  <a:pt x="844" y="428"/>
                  <a:pt x="844" y="428"/>
                  <a:pt x="844" y="427"/>
                </a:cubicBezTo>
                <a:cubicBezTo>
                  <a:pt x="846" y="427"/>
                  <a:pt x="846" y="427"/>
                  <a:pt x="847" y="427"/>
                </a:cubicBezTo>
                <a:cubicBezTo>
                  <a:pt x="849" y="425"/>
                  <a:pt x="851" y="425"/>
                  <a:pt x="852" y="425"/>
                </a:cubicBezTo>
                <a:cubicBezTo>
                  <a:pt x="852" y="423"/>
                  <a:pt x="854" y="423"/>
                  <a:pt x="854" y="423"/>
                </a:cubicBezTo>
                <a:cubicBezTo>
                  <a:pt x="854" y="423"/>
                  <a:pt x="856" y="422"/>
                  <a:pt x="857" y="422"/>
                </a:cubicBezTo>
                <a:cubicBezTo>
                  <a:pt x="857" y="423"/>
                  <a:pt x="857" y="423"/>
                  <a:pt x="857" y="423"/>
                </a:cubicBezTo>
                <a:cubicBezTo>
                  <a:pt x="859" y="423"/>
                  <a:pt x="859" y="423"/>
                  <a:pt x="859" y="422"/>
                </a:cubicBezTo>
                <a:cubicBezTo>
                  <a:pt x="860" y="422"/>
                  <a:pt x="860" y="422"/>
                  <a:pt x="862" y="422"/>
                </a:cubicBezTo>
                <a:cubicBezTo>
                  <a:pt x="864" y="420"/>
                  <a:pt x="864" y="420"/>
                  <a:pt x="865" y="420"/>
                </a:cubicBezTo>
                <a:cubicBezTo>
                  <a:pt x="867" y="420"/>
                  <a:pt x="867" y="420"/>
                  <a:pt x="868" y="420"/>
                </a:cubicBezTo>
                <a:cubicBezTo>
                  <a:pt x="870" y="420"/>
                  <a:pt x="870" y="420"/>
                  <a:pt x="870" y="420"/>
                </a:cubicBezTo>
                <a:cubicBezTo>
                  <a:pt x="870" y="420"/>
                  <a:pt x="872" y="420"/>
                  <a:pt x="872" y="418"/>
                </a:cubicBezTo>
                <a:cubicBezTo>
                  <a:pt x="872" y="418"/>
                  <a:pt x="872" y="418"/>
                  <a:pt x="872" y="417"/>
                </a:cubicBezTo>
                <a:cubicBezTo>
                  <a:pt x="872" y="415"/>
                  <a:pt x="872" y="415"/>
                  <a:pt x="873" y="415"/>
                </a:cubicBezTo>
                <a:cubicBezTo>
                  <a:pt x="875" y="415"/>
                  <a:pt x="875" y="415"/>
                  <a:pt x="875" y="415"/>
                </a:cubicBezTo>
                <a:cubicBezTo>
                  <a:pt x="877" y="415"/>
                  <a:pt x="877" y="415"/>
                  <a:pt x="878" y="415"/>
                </a:cubicBezTo>
                <a:cubicBezTo>
                  <a:pt x="878" y="414"/>
                  <a:pt x="880" y="414"/>
                  <a:pt x="880" y="414"/>
                </a:cubicBezTo>
                <a:cubicBezTo>
                  <a:pt x="881" y="414"/>
                  <a:pt x="881" y="414"/>
                  <a:pt x="883" y="414"/>
                </a:cubicBezTo>
                <a:cubicBezTo>
                  <a:pt x="883" y="414"/>
                  <a:pt x="883" y="412"/>
                  <a:pt x="885" y="412"/>
                </a:cubicBezTo>
                <a:cubicBezTo>
                  <a:pt x="886" y="412"/>
                  <a:pt x="886" y="412"/>
                  <a:pt x="886" y="412"/>
                </a:cubicBezTo>
                <a:cubicBezTo>
                  <a:pt x="888" y="412"/>
                  <a:pt x="888" y="412"/>
                  <a:pt x="888" y="412"/>
                </a:cubicBezTo>
                <a:cubicBezTo>
                  <a:pt x="889" y="412"/>
                  <a:pt x="891" y="412"/>
                  <a:pt x="891" y="410"/>
                </a:cubicBezTo>
                <a:cubicBezTo>
                  <a:pt x="893" y="409"/>
                  <a:pt x="896" y="409"/>
                  <a:pt x="898" y="407"/>
                </a:cubicBezTo>
                <a:cubicBezTo>
                  <a:pt x="898" y="407"/>
                  <a:pt x="898" y="406"/>
                  <a:pt x="899" y="406"/>
                </a:cubicBezTo>
                <a:cubicBezTo>
                  <a:pt x="901" y="406"/>
                  <a:pt x="901" y="406"/>
                  <a:pt x="901" y="406"/>
                </a:cubicBezTo>
                <a:cubicBezTo>
                  <a:pt x="902" y="406"/>
                  <a:pt x="899" y="409"/>
                  <a:pt x="899" y="409"/>
                </a:cubicBezTo>
                <a:cubicBezTo>
                  <a:pt x="898" y="409"/>
                  <a:pt x="896" y="410"/>
                  <a:pt x="894" y="410"/>
                </a:cubicBezTo>
                <a:cubicBezTo>
                  <a:pt x="894" y="412"/>
                  <a:pt x="894" y="412"/>
                  <a:pt x="894" y="412"/>
                </a:cubicBezTo>
                <a:cubicBezTo>
                  <a:pt x="894" y="412"/>
                  <a:pt x="894" y="412"/>
                  <a:pt x="896" y="412"/>
                </a:cubicBezTo>
                <a:cubicBezTo>
                  <a:pt x="896" y="412"/>
                  <a:pt x="898" y="412"/>
                  <a:pt x="899" y="412"/>
                </a:cubicBezTo>
                <a:cubicBezTo>
                  <a:pt x="901" y="412"/>
                  <a:pt x="902" y="412"/>
                  <a:pt x="904" y="412"/>
                </a:cubicBezTo>
                <a:cubicBezTo>
                  <a:pt x="904" y="412"/>
                  <a:pt x="906" y="410"/>
                  <a:pt x="906" y="412"/>
                </a:cubicBezTo>
                <a:cubicBezTo>
                  <a:pt x="906" y="412"/>
                  <a:pt x="906" y="412"/>
                  <a:pt x="904" y="412"/>
                </a:cubicBezTo>
                <a:cubicBezTo>
                  <a:pt x="902" y="414"/>
                  <a:pt x="902" y="414"/>
                  <a:pt x="902" y="414"/>
                </a:cubicBezTo>
                <a:cubicBezTo>
                  <a:pt x="901" y="414"/>
                  <a:pt x="901" y="414"/>
                  <a:pt x="901" y="415"/>
                </a:cubicBezTo>
                <a:cubicBezTo>
                  <a:pt x="899" y="415"/>
                  <a:pt x="899" y="417"/>
                  <a:pt x="898" y="415"/>
                </a:cubicBezTo>
                <a:cubicBezTo>
                  <a:pt x="898" y="415"/>
                  <a:pt x="898" y="415"/>
                  <a:pt x="898" y="414"/>
                </a:cubicBezTo>
                <a:cubicBezTo>
                  <a:pt x="896" y="414"/>
                  <a:pt x="896" y="414"/>
                  <a:pt x="896" y="414"/>
                </a:cubicBezTo>
                <a:cubicBezTo>
                  <a:pt x="896" y="414"/>
                  <a:pt x="896" y="415"/>
                  <a:pt x="894" y="415"/>
                </a:cubicBezTo>
                <a:cubicBezTo>
                  <a:pt x="893" y="415"/>
                  <a:pt x="893" y="415"/>
                  <a:pt x="891" y="415"/>
                </a:cubicBezTo>
                <a:cubicBezTo>
                  <a:pt x="891" y="415"/>
                  <a:pt x="889" y="417"/>
                  <a:pt x="888" y="417"/>
                </a:cubicBezTo>
                <a:cubicBezTo>
                  <a:pt x="886" y="417"/>
                  <a:pt x="886" y="418"/>
                  <a:pt x="885" y="418"/>
                </a:cubicBezTo>
                <a:cubicBezTo>
                  <a:pt x="883" y="420"/>
                  <a:pt x="883" y="420"/>
                  <a:pt x="881" y="420"/>
                </a:cubicBezTo>
                <a:cubicBezTo>
                  <a:pt x="881" y="422"/>
                  <a:pt x="880" y="420"/>
                  <a:pt x="880" y="420"/>
                </a:cubicBezTo>
                <a:cubicBezTo>
                  <a:pt x="878" y="422"/>
                  <a:pt x="878" y="422"/>
                  <a:pt x="877" y="423"/>
                </a:cubicBezTo>
                <a:cubicBezTo>
                  <a:pt x="877" y="425"/>
                  <a:pt x="877" y="425"/>
                  <a:pt x="877" y="427"/>
                </a:cubicBezTo>
                <a:cubicBezTo>
                  <a:pt x="875" y="427"/>
                  <a:pt x="875" y="428"/>
                  <a:pt x="875" y="428"/>
                </a:cubicBezTo>
                <a:cubicBezTo>
                  <a:pt x="873" y="430"/>
                  <a:pt x="873" y="430"/>
                  <a:pt x="873" y="430"/>
                </a:cubicBezTo>
                <a:cubicBezTo>
                  <a:pt x="873" y="431"/>
                  <a:pt x="873" y="431"/>
                  <a:pt x="873" y="431"/>
                </a:cubicBezTo>
                <a:cubicBezTo>
                  <a:pt x="873" y="433"/>
                  <a:pt x="875" y="431"/>
                  <a:pt x="875" y="431"/>
                </a:cubicBezTo>
                <a:cubicBezTo>
                  <a:pt x="877" y="431"/>
                  <a:pt x="877" y="431"/>
                  <a:pt x="877" y="431"/>
                </a:cubicBezTo>
                <a:cubicBezTo>
                  <a:pt x="877" y="433"/>
                  <a:pt x="877" y="433"/>
                  <a:pt x="877" y="433"/>
                </a:cubicBezTo>
                <a:cubicBezTo>
                  <a:pt x="877" y="435"/>
                  <a:pt x="877" y="435"/>
                  <a:pt x="877" y="435"/>
                </a:cubicBezTo>
                <a:cubicBezTo>
                  <a:pt x="878" y="435"/>
                  <a:pt x="878" y="435"/>
                  <a:pt x="878" y="435"/>
                </a:cubicBezTo>
                <a:cubicBezTo>
                  <a:pt x="880" y="435"/>
                  <a:pt x="878" y="435"/>
                  <a:pt x="880" y="435"/>
                </a:cubicBezTo>
                <a:cubicBezTo>
                  <a:pt x="880" y="435"/>
                  <a:pt x="881" y="433"/>
                  <a:pt x="883" y="433"/>
                </a:cubicBezTo>
                <a:cubicBezTo>
                  <a:pt x="885" y="431"/>
                  <a:pt x="888" y="430"/>
                  <a:pt x="889" y="428"/>
                </a:cubicBezTo>
                <a:cubicBezTo>
                  <a:pt x="891" y="428"/>
                  <a:pt x="893" y="428"/>
                  <a:pt x="893" y="427"/>
                </a:cubicBezTo>
                <a:cubicBezTo>
                  <a:pt x="894" y="425"/>
                  <a:pt x="894" y="425"/>
                  <a:pt x="896" y="423"/>
                </a:cubicBezTo>
                <a:cubicBezTo>
                  <a:pt x="898" y="423"/>
                  <a:pt x="899" y="423"/>
                  <a:pt x="899" y="422"/>
                </a:cubicBezTo>
                <a:cubicBezTo>
                  <a:pt x="901" y="422"/>
                  <a:pt x="902" y="420"/>
                  <a:pt x="904" y="420"/>
                </a:cubicBezTo>
                <a:cubicBezTo>
                  <a:pt x="906" y="420"/>
                  <a:pt x="906" y="420"/>
                  <a:pt x="906" y="420"/>
                </a:cubicBezTo>
                <a:cubicBezTo>
                  <a:pt x="906" y="420"/>
                  <a:pt x="906" y="420"/>
                  <a:pt x="907" y="420"/>
                </a:cubicBezTo>
                <a:cubicBezTo>
                  <a:pt x="909" y="420"/>
                  <a:pt x="909" y="420"/>
                  <a:pt x="909" y="420"/>
                </a:cubicBezTo>
                <a:cubicBezTo>
                  <a:pt x="912" y="418"/>
                  <a:pt x="914" y="417"/>
                  <a:pt x="917" y="417"/>
                </a:cubicBezTo>
                <a:cubicBezTo>
                  <a:pt x="917" y="417"/>
                  <a:pt x="917" y="415"/>
                  <a:pt x="919" y="415"/>
                </a:cubicBezTo>
                <a:cubicBezTo>
                  <a:pt x="920" y="415"/>
                  <a:pt x="920" y="415"/>
                  <a:pt x="920" y="415"/>
                </a:cubicBezTo>
                <a:cubicBezTo>
                  <a:pt x="922" y="415"/>
                  <a:pt x="925" y="414"/>
                  <a:pt x="927" y="414"/>
                </a:cubicBezTo>
                <a:cubicBezTo>
                  <a:pt x="928" y="414"/>
                  <a:pt x="928" y="414"/>
                  <a:pt x="928" y="414"/>
                </a:cubicBezTo>
                <a:cubicBezTo>
                  <a:pt x="930" y="414"/>
                  <a:pt x="931" y="414"/>
                  <a:pt x="931" y="412"/>
                </a:cubicBezTo>
                <a:cubicBezTo>
                  <a:pt x="933" y="412"/>
                  <a:pt x="933" y="412"/>
                  <a:pt x="933" y="410"/>
                </a:cubicBezTo>
                <a:cubicBezTo>
                  <a:pt x="933" y="410"/>
                  <a:pt x="933" y="410"/>
                  <a:pt x="931" y="410"/>
                </a:cubicBezTo>
                <a:cubicBezTo>
                  <a:pt x="930" y="410"/>
                  <a:pt x="930" y="410"/>
                  <a:pt x="930" y="410"/>
                </a:cubicBezTo>
                <a:cubicBezTo>
                  <a:pt x="931" y="409"/>
                  <a:pt x="933" y="409"/>
                  <a:pt x="935" y="407"/>
                </a:cubicBezTo>
                <a:cubicBezTo>
                  <a:pt x="935" y="406"/>
                  <a:pt x="935" y="406"/>
                  <a:pt x="935" y="406"/>
                </a:cubicBezTo>
                <a:cubicBezTo>
                  <a:pt x="936" y="406"/>
                  <a:pt x="936" y="406"/>
                  <a:pt x="936" y="404"/>
                </a:cubicBezTo>
                <a:cubicBezTo>
                  <a:pt x="938" y="404"/>
                  <a:pt x="938" y="402"/>
                  <a:pt x="938" y="404"/>
                </a:cubicBezTo>
                <a:cubicBezTo>
                  <a:pt x="938" y="406"/>
                  <a:pt x="936" y="407"/>
                  <a:pt x="936" y="409"/>
                </a:cubicBezTo>
                <a:cubicBezTo>
                  <a:pt x="938" y="409"/>
                  <a:pt x="941" y="406"/>
                  <a:pt x="943" y="406"/>
                </a:cubicBezTo>
                <a:cubicBezTo>
                  <a:pt x="943" y="404"/>
                  <a:pt x="944" y="404"/>
                  <a:pt x="944" y="404"/>
                </a:cubicBezTo>
                <a:cubicBezTo>
                  <a:pt x="946" y="404"/>
                  <a:pt x="946" y="404"/>
                  <a:pt x="946" y="404"/>
                </a:cubicBezTo>
                <a:cubicBezTo>
                  <a:pt x="946" y="402"/>
                  <a:pt x="948" y="402"/>
                  <a:pt x="948" y="401"/>
                </a:cubicBezTo>
                <a:cubicBezTo>
                  <a:pt x="946" y="401"/>
                  <a:pt x="946" y="401"/>
                  <a:pt x="944" y="401"/>
                </a:cubicBezTo>
                <a:cubicBezTo>
                  <a:pt x="943" y="401"/>
                  <a:pt x="943" y="401"/>
                  <a:pt x="943" y="401"/>
                </a:cubicBezTo>
                <a:cubicBezTo>
                  <a:pt x="943" y="401"/>
                  <a:pt x="943" y="401"/>
                  <a:pt x="943" y="399"/>
                </a:cubicBezTo>
                <a:cubicBezTo>
                  <a:pt x="943" y="397"/>
                  <a:pt x="943" y="397"/>
                  <a:pt x="943" y="397"/>
                </a:cubicBezTo>
                <a:cubicBezTo>
                  <a:pt x="944" y="396"/>
                  <a:pt x="944" y="396"/>
                  <a:pt x="944" y="394"/>
                </a:cubicBezTo>
                <a:cubicBezTo>
                  <a:pt x="944" y="393"/>
                  <a:pt x="946" y="391"/>
                  <a:pt x="946" y="389"/>
                </a:cubicBezTo>
                <a:cubicBezTo>
                  <a:pt x="946" y="389"/>
                  <a:pt x="944" y="389"/>
                  <a:pt x="944" y="391"/>
                </a:cubicBezTo>
                <a:cubicBezTo>
                  <a:pt x="943" y="391"/>
                  <a:pt x="941" y="393"/>
                  <a:pt x="940" y="394"/>
                </a:cubicBezTo>
                <a:cubicBezTo>
                  <a:pt x="940" y="394"/>
                  <a:pt x="940" y="396"/>
                  <a:pt x="938" y="396"/>
                </a:cubicBezTo>
                <a:cubicBezTo>
                  <a:pt x="938" y="397"/>
                  <a:pt x="936" y="397"/>
                  <a:pt x="936" y="397"/>
                </a:cubicBezTo>
                <a:cubicBezTo>
                  <a:pt x="935" y="399"/>
                  <a:pt x="935" y="399"/>
                  <a:pt x="933" y="401"/>
                </a:cubicBezTo>
                <a:cubicBezTo>
                  <a:pt x="931" y="401"/>
                  <a:pt x="931" y="401"/>
                  <a:pt x="931" y="401"/>
                </a:cubicBezTo>
                <a:cubicBezTo>
                  <a:pt x="931" y="402"/>
                  <a:pt x="930" y="402"/>
                  <a:pt x="930" y="402"/>
                </a:cubicBezTo>
                <a:cubicBezTo>
                  <a:pt x="930" y="402"/>
                  <a:pt x="928" y="402"/>
                  <a:pt x="928" y="404"/>
                </a:cubicBezTo>
                <a:cubicBezTo>
                  <a:pt x="928" y="404"/>
                  <a:pt x="928" y="404"/>
                  <a:pt x="930" y="406"/>
                </a:cubicBezTo>
                <a:cubicBezTo>
                  <a:pt x="930" y="407"/>
                  <a:pt x="930" y="407"/>
                  <a:pt x="928" y="407"/>
                </a:cubicBezTo>
                <a:cubicBezTo>
                  <a:pt x="928" y="409"/>
                  <a:pt x="927" y="409"/>
                  <a:pt x="927" y="409"/>
                </a:cubicBezTo>
                <a:cubicBezTo>
                  <a:pt x="927" y="409"/>
                  <a:pt x="927" y="410"/>
                  <a:pt x="925" y="410"/>
                </a:cubicBezTo>
                <a:cubicBezTo>
                  <a:pt x="925" y="409"/>
                  <a:pt x="925" y="409"/>
                  <a:pt x="925" y="409"/>
                </a:cubicBezTo>
                <a:cubicBezTo>
                  <a:pt x="925" y="407"/>
                  <a:pt x="925" y="407"/>
                  <a:pt x="923" y="407"/>
                </a:cubicBezTo>
                <a:cubicBezTo>
                  <a:pt x="923" y="407"/>
                  <a:pt x="923" y="407"/>
                  <a:pt x="922" y="407"/>
                </a:cubicBezTo>
                <a:cubicBezTo>
                  <a:pt x="922" y="407"/>
                  <a:pt x="922" y="407"/>
                  <a:pt x="920" y="409"/>
                </a:cubicBezTo>
                <a:cubicBezTo>
                  <a:pt x="919" y="409"/>
                  <a:pt x="917" y="409"/>
                  <a:pt x="917" y="409"/>
                </a:cubicBezTo>
                <a:cubicBezTo>
                  <a:pt x="915" y="409"/>
                  <a:pt x="915" y="409"/>
                  <a:pt x="915" y="409"/>
                </a:cubicBezTo>
                <a:cubicBezTo>
                  <a:pt x="915" y="406"/>
                  <a:pt x="912" y="407"/>
                  <a:pt x="910" y="407"/>
                </a:cubicBezTo>
                <a:cubicBezTo>
                  <a:pt x="909" y="406"/>
                  <a:pt x="909" y="407"/>
                  <a:pt x="907" y="407"/>
                </a:cubicBezTo>
                <a:cubicBezTo>
                  <a:pt x="906" y="407"/>
                  <a:pt x="906" y="406"/>
                  <a:pt x="906" y="406"/>
                </a:cubicBezTo>
                <a:cubicBezTo>
                  <a:pt x="904" y="406"/>
                  <a:pt x="904" y="406"/>
                  <a:pt x="904" y="406"/>
                </a:cubicBezTo>
                <a:cubicBezTo>
                  <a:pt x="904" y="404"/>
                  <a:pt x="904" y="404"/>
                  <a:pt x="904" y="404"/>
                </a:cubicBezTo>
                <a:cubicBezTo>
                  <a:pt x="906" y="402"/>
                  <a:pt x="906" y="402"/>
                  <a:pt x="906" y="402"/>
                </a:cubicBezTo>
                <a:cubicBezTo>
                  <a:pt x="907" y="402"/>
                  <a:pt x="907" y="402"/>
                  <a:pt x="907" y="402"/>
                </a:cubicBezTo>
                <a:cubicBezTo>
                  <a:pt x="907" y="401"/>
                  <a:pt x="907" y="401"/>
                  <a:pt x="906" y="401"/>
                </a:cubicBezTo>
                <a:cubicBezTo>
                  <a:pt x="906" y="401"/>
                  <a:pt x="904" y="401"/>
                  <a:pt x="902" y="401"/>
                </a:cubicBezTo>
                <a:cubicBezTo>
                  <a:pt x="902" y="401"/>
                  <a:pt x="901" y="401"/>
                  <a:pt x="901" y="399"/>
                </a:cubicBezTo>
                <a:cubicBezTo>
                  <a:pt x="901" y="399"/>
                  <a:pt x="901" y="399"/>
                  <a:pt x="901" y="397"/>
                </a:cubicBezTo>
                <a:cubicBezTo>
                  <a:pt x="899" y="397"/>
                  <a:pt x="899" y="397"/>
                  <a:pt x="899" y="396"/>
                </a:cubicBezTo>
                <a:cubicBezTo>
                  <a:pt x="899" y="394"/>
                  <a:pt x="901" y="394"/>
                  <a:pt x="901" y="393"/>
                </a:cubicBezTo>
                <a:cubicBezTo>
                  <a:pt x="901" y="391"/>
                  <a:pt x="901" y="391"/>
                  <a:pt x="901" y="391"/>
                </a:cubicBezTo>
                <a:cubicBezTo>
                  <a:pt x="899" y="389"/>
                  <a:pt x="898" y="391"/>
                  <a:pt x="898" y="391"/>
                </a:cubicBezTo>
                <a:cubicBezTo>
                  <a:pt x="898" y="389"/>
                  <a:pt x="898" y="389"/>
                  <a:pt x="899" y="388"/>
                </a:cubicBezTo>
                <a:cubicBezTo>
                  <a:pt x="901" y="388"/>
                  <a:pt x="901" y="388"/>
                  <a:pt x="901" y="388"/>
                </a:cubicBezTo>
                <a:cubicBezTo>
                  <a:pt x="901" y="386"/>
                  <a:pt x="901" y="386"/>
                  <a:pt x="902" y="386"/>
                </a:cubicBezTo>
                <a:cubicBezTo>
                  <a:pt x="904" y="386"/>
                  <a:pt x="904" y="386"/>
                  <a:pt x="904" y="386"/>
                </a:cubicBezTo>
                <a:cubicBezTo>
                  <a:pt x="906" y="385"/>
                  <a:pt x="906" y="383"/>
                  <a:pt x="907" y="383"/>
                </a:cubicBezTo>
                <a:cubicBezTo>
                  <a:pt x="909" y="381"/>
                  <a:pt x="909" y="381"/>
                  <a:pt x="910" y="381"/>
                </a:cubicBezTo>
                <a:cubicBezTo>
                  <a:pt x="909" y="380"/>
                  <a:pt x="906" y="381"/>
                  <a:pt x="906" y="381"/>
                </a:cubicBezTo>
                <a:cubicBezTo>
                  <a:pt x="904" y="381"/>
                  <a:pt x="902" y="383"/>
                  <a:pt x="902" y="381"/>
                </a:cubicBezTo>
                <a:cubicBezTo>
                  <a:pt x="901" y="381"/>
                  <a:pt x="901" y="381"/>
                  <a:pt x="901" y="381"/>
                </a:cubicBezTo>
                <a:cubicBezTo>
                  <a:pt x="899" y="381"/>
                  <a:pt x="899" y="383"/>
                  <a:pt x="898" y="383"/>
                </a:cubicBezTo>
                <a:cubicBezTo>
                  <a:pt x="898" y="381"/>
                  <a:pt x="898" y="381"/>
                  <a:pt x="896" y="381"/>
                </a:cubicBezTo>
                <a:cubicBezTo>
                  <a:pt x="896" y="381"/>
                  <a:pt x="896" y="380"/>
                  <a:pt x="894" y="380"/>
                </a:cubicBezTo>
                <a:cubicBezTo>
                  <a:pt x="893" y="380"/>
                  <a:pt x="893" y="380"/>
                  <a:pt x="891" y="380"/>
                </a:cubicBezTo>
                <a:cubicBezTo>
                  <a:pt x="889" y="378"/>
                  <a:pt x="889" y="380"/>
                  <a:pt x="888" y="380"/>
                </a:cubicBezTo>
                <a:cubicBezTo>
                  <a:pt x="889" y="378"/>
                  <a:pt x="891" y="378"/>
                  <a:pt x="893" y="376"/>
                </a:cubicBezTo>
                <a:cubicBezTo>
                  <a:pt x="894" y="376"/>
                  <a:pt x="894" y="376"/>
                  <a:pt x="894" y="376"/>
                </a:cubicBezTo>
                <a:cubicBezTo>
                  <a:pt x="894" y="376"/>
                  <a:pt x="894" y="376"/>
                  <a:pt x="896" y="376"/>
                </a:cubicBezTo>
                <a:cubicBezTo>
                  <a:pt x="896" y="378"/>
                  <a:pt x="896" y="378"/>
                  <a:pt x="898" y="378"/>
                </a:cubicBezTo>
                <a:cubicBezTo>
                  <a:pt x="898" y="378"/>
                  <a:pt x="899" y="378"/>
                  <a:pt x="898" y="380"/>
                </a:cubicBezTo>
                <a:cubicBezTo>
                  <a:pt x="899" y="380"/>
                  <a:pt x="899" y="378"/>
                  <a:pt x="899" y="378"/>
                </a:cubicBezTo>
                <a:cubicBezTo>
                  <a:pt x="901" y="378"/>
                  <a:pt x="901" y="378"/>
                  <a:pt x="901" y="378"/>
                </a:cubicBezTo>
                <a:cubicBezTo>
                  <a:pt x="902" y="380"/>
                  <a:pt x="906" y="378"/>
                  <a:pt x="907" y="376"/>
                </a:cubicBezTo>
                <a:cubicBezTo>
                  <a:pt x="907" y="375"/>
                  <a:pt x="909" y="375"/>
                  <a:pt x="909" y="375"/>
                </a:cubicBezTo>
                <a:cubicBezTo>
                  <a:pt x="910" y="375"/>
                  <a:pt x="910" y="375"/>
                  <a:pt x="910" y="375"/>
                </a:cubicBezTo>
                <a:cubicBezTo>
                  <a:pt x="910" y="373"/>
                  <a:pt x="912" y="373"/>
                  <a:pt x="912" y="373"/>
                </a:cubicBezTo>
                <a:cubicBezTo>
                  <a:pt x="912" y="375"/>
                  <a:pt x="912" y="375"/>
                  <a:pt x="914" y="373"/>
                </a:cubicBezTo>
                <a:cubicBezTo>
                  <a:pt x="914" y="373"/>
                  <a:pt x="915" y="372"/>
                  <a:pt x="915" y="370"/>
                </a:cubicBezTo>
                <a:cubicBezTo>
                  <a:pt x="915" y="368"/>
                  <a:pt x="915" y="368"/>
                  <a:pt x="915" y="368"/>
                </a:cubicBezTo>
                <a:cubicBezTo>
                  <a:pt x="915" y="367"/>
                  <a:pt x="915" y="367"/>
                  <a:pt x="915" y="367"/>
                </a:cubicBezTo>
                <a:cubicBezTo>
                  <a:pt x="915" y="367"/>
                  <a:pt x="917" y="367"/>
                  <a:pt x="917" y="365"/>
                </a:cubicBezTo>
                <a:cubicBezTo>
                  <a:pt x="912" y="365"/>
                  <a:pt x="912" y="365"/>
                  <a:pt x="912" y="365"/>
                </a:cubicBezTo>
                <a:cubicBezTo>
                  <a:pt x="910" y="365"/>
                  <a:pt x="909" y="364"/>
                  <a:pt x="907" y="364"/>
                </a:cubicBezTo>
                <a:cubicBezTo>
                  <a:pt x="906" y="364"/>
                  <a:pt x="904" y="364"/>
                  <a:pt x="902" y="364"/>
                </a:cubicBezTo>
                <a:cubicBezTo>
                  <a:pt x="901" y="364"/>
                  <a:pt x="899" y="365"/>
                  <a:pt x="898" y="365"/>
                </a:cubicBezTo>
                <a:cubicBezTo>
                  <a:pt x="894" y="365"/>
                  <a:pt x="893" y="367"/>
                  <a:pt x="889" y="367"/>
                </a:cubicBezTo>
                <a:cubicBezTo>
                  <a:pt x="888" y="367"/>
                  <a:pt x="888" y="367"/>
                  <a:pt x="886" y="367"/>
                </a:cubicBezTo>
                <a:cubicBezTo>
                  <a:pt x="885" y="367"/>
                  <a:pt x="883" y="368"/>
                  <a:pt x="883" y="368"/>
                </a:cubicBezTo>
                <a:cubicBezTo>
                  <a:pt x="881" y="368"/>
                  <a:pt x="878" y="370"/>
                  <a:pt x="877" y="370"/>
                </a:cubicBezTo>
                <a:cubicBezTo>
                  <a:pt x="875" y="372"/>
                  <a:pt x="873" y="372"/>
                  <a:pt x="872" y="373"/>
                </a:cubicBezTo>
                <a:cubicBezTo>
                  <a:pt x="868" y="375"/>
                  <a:pt x="865" y="376"/>
                  <a:pt x="864" y="378"/>
                </a:cubicBezTo>
                <a:cubicBezTo>
                  <a:pt x="860" y="381"/>
                  <a:pt x="857" y="381"/>
                  <a:pt x="854" y="383"/>
                </a:cubicBezTo>
                <a:cubicBezTo>
                  <a:pt x="852" y="385"/>
                  <a:pt x="852" y="385"/>
                  <a:pt x="851" y="386"/>
                </a:cubicBezTo>
                <a:cubicBezTo>
                  <a:pt x="851" y="386"/>
                  <a:pt x="849" y="388"/>
                  <a:pt x="847" y="388"/>
                </a:cubicBezTo>
                <a:cubicBezTo>
                  <a:pt x="847" y="389"/>
                  <a:pt x="847" y="389"/>
                  <a:pt x="847" y="389"/>
                </a:cubicBezTo>
                <a:cubicBezTo>
                  <a:pt x="844" y="391"/>
                  <a:pt x="843" y="393"/>
                  <a:pt x="841" y="394"/>
                </a:cubicBezTo>
                <a:cubicBezTo>
                  <a:pt x="839" y="394"/>
                  <a:pt x="839" y="396"/>
                  <a:pt x="838" y="396"/>
                </a:cubicBezTo>
                <a:cubicBezTo>
                  <a:pt x="839" y="393"/>
                  <a:pt x="843" y="389"/>
                  <a:pt x="846" y="386"/>
                </a:cubicBezTo>
                <a:cubicBezTo>
                  <a:pt x="847" y="385"/>
                  <a:pt x="849" y="383"/>
                  <a:pt x="851" y="383"/>
                </a:cubicBezTo>
                <a:cubicBezTo>
                  <a:pt x="851" y="381"/>
                  <a:pt x="852" y="380"/>
                  <a:pt x="854" y="380"/>
                </a:cubicBezTo>
                <a:cubicBezTo>
                  <a:pt x="857" y="378"/>
                  <a:pt x="859" y="376"/>
                  <a:pt x="860" y="375"/>
                </a:cubicBezTo>
                <a:cubicBezTo>
                  <a:pt x="864" y="373"/>
                  <a:pt x="868" y="370"/>
                  <a:pt x="873" y="367"/>
                </a:cubicBezTo>
                <a:cubicBezTo>
                  <a:pt x="875" y="367"/>
                  <a:pt x="877" y="365"/>
                  <a:pt x="878" y="364"/>
                </a:cubicBezTo>
                <a:cubicBezTo>
                  <a:pt x="880" y="364"/>
                  <a:pt x="880" y="364"/>
                  <a:pt x="880" y="364"/>
                </a:cubicBezTo>
                <a:cubicBezTo>
                  <a:pt x="881" y="364"/>
                  <a:pt x="881" y="362"/>
                  <a:pt x="883" y="362"/>
                </a:cubicBezTo>
                <a:cubicBezTo>
                  <a:pt x="885" y="362"/>
                  <a:pt x="885" y="362"/>
                  <a:pt x="885" y="362"/>
                </a:cubicBezTo>
                <a:cubicBezTo>
                  <a:pt x="886" y="362"/>
                  <a:pt x="886" y="362"/>
                  <a:pt x="886" y="362"/>
                </a:cubicBezTo>
                <a:cubicBezTo>
                  <a:pt x="888" y="362"/>
                  <a:pt x="889" y="362"/>
                  <a:pt x="891" y="362"/>
                </a:cubicBezTo>
                <a:cubicBezTo>
                  <a:pt x="893" y="360"/>
                  <a:pt x="894" y="359"/>
                  <a:pt x="896" y="355"/>
                </a:cubicBezTo>
                <a:cubicBezTo>
                  <a:pt x="896" y="355"/>
                  <a:pt x="896" y="355"/>
                  <a:pt x="898" y="354"/>
                </a:cubicBezTo>
                <a:cubicBezTo>
                  <a:pt x="899" y="354"/>
                  <a:pt x="899" y="354"/>
                  <a:pt x="899" y="354"/>
                </a:cubicBezTo>
                <a:cubicBezTo>
                  <a:pt x="901" y="354"/>
                  <a:pt x="901" y="352"/>
                  <a:pt x="902" y="352"/>
                </a:cubicBezTo>
                <a:cubicBezTo>
                  <a:pt x="904" y="352"/>
                  <a:pt x="906" y="352"/>
                  <a:pt x="906" y="352"/>
                </a:cubicBezTo>
                <a:cubicBezTo>
                  <a:pt x="907" y="352"/>
                  <a:pt x="909" y="351"/>
                  <a:pt x="910" y="351"/>
                </a:cubicBezTo>
                <a:cubicBezTo>
                  <a:pt x="912" y="351"/>
                  <a:pt x="914" y="351"/>
                  <a:pt x="915" y="351"/>
                </a:cubicBezTo>
                <a:cubicBezTo>
                  <a:pt x="917" y="351"/>
                  <a:pt x="919" y="351"/>
                  <a:pt x="920" y="349"/>
                </a:cubicBezTo>
                <a:cubicBezTo>
                  <a:pt x="922" y="349"/>
                  <a:pt x="923" y="349"/>
                  <a:pt x="923" y="349"/>
                </a:cubicBezTo>
                <a:cubicBezTo>
                  <a:pt x="925" y="349"/>
                  <a:pt x="925" y="349"/>
                  <a:pt x="927" y="349"/>
                </a:cubicBezTo>
                <a:cubicBezTo>
                  <a:pt x="928" y="349"/>
                  <a:pt x="928" y="351"/>
                  <a:pt x="928" y="351"/>
                </a:cubicBezTo>
                <a:cubicBezTo>
                  <a:pt x="930" y="351"/>
                  <a:pt x="931" y="351"/>
                  <a:pt x="931" y="352"/>
                </a:cubicBezTo>
                <a:cubicBezTo>
                  <a:pt x="933" y="352"/>
                  <a:pt x="935" y="352"/>
                  <a:pt x="936" y="351"/>
                </a:cubicBezTo>
                <a:cubicBezTo>
                  <a:pt x="938" y="351"/>
                  <a:pt x="940" y="351"/>
                  <a:pt x="941" y="351"/>
                </a:cubicBezTo>
                <a:cubicBezTo>
                  <a:pt x="941" y="352"/>
                  <a:pt x="943" y="352"/>
                  <a:pt x="943" y="352"/>
                </a:cubicBezTo>
                <a:cubicBezTo>
                  <a:pt x="944" y="352"/>
                  <a:pt x="944" y="352"/>
                  <a:pt x="944" y="352"/>
                </a:cubicBezTo>
                <a:cubicBezTo>
                  <a:pt x="946" y="352"/>
                  <a:pt x="946" y="352"/>
                  <a:pt x="946" y="352"/>
                </a:cubicBezTo>
                <a:cubicBezTo>
                  <a:pt x="948" y="352"/>
                  <a:pt x="951" y="352"/>
                  <a:pt x="952" y="352"/>
                </a:cubicBezTo>
                <a:cubicBezTo>
                  <a:pt x="954" y="352"/>
                  <a:pt x="954" y="352"/>
                  <a:pt x="956" y="352"/>
                </a:cubicBezTo>
                <a:cubicBezTo>
                  <a:pt x="956" y="352"/>
                  <a:pt x="957" y="352"/>
                  <a:pt x="959" y="352"/>
                </a:cubicBezTo>
                <a:cubicBezTo>
                  <a:pt x="961" y="352"/>
                  <a:pt x="961" y="352"/>
                  <a:pt x="961" y="352"/>
                </a:cubicBezTo>
                <a:cubicBezTo>
                  <a:pt x="962" y="352"/>
                  <a:pt x="962" y="352"/>
                  <a:pt x="962" y="352"/>
                </a:cubicBezTo>
                <a:cubicBezTo>
                  <a:pt x="964" y="352"/>
                  <a:pt x="964" y="352"/>
                  <a:pt x="964" y="352"/>
                </a:cubicBezTo>
                <a:cubicBezTo>
                  <a:pt x="964" y="352"/>
                  <a:pt x="964" y="352"/>
                  <a:pt x="965" y="352"/>
                </a:cubicBezTo>
                <a:cubicBezTo>
                  <a:pt x="967" y="351"/>
                  <a:pt x="969" y="349"/>
                  <a:pt x="972" y="347"/>
                </a:cubicBezTo>
                <a:cubicBezTo>
                  <a:pt x="973" y="346"/>
                  <a:pt x="975" y="344"/>
                  <a:pt x="977" y="343"/>
                </a:cubicBezTo>
                <a:cubicBezTo>
                  <a:pt x="978" y="341"/>
                  <a:pt x="978" y="341"/>
                  <a:pt x="980" y="341"/>
                </a:cubicBezTo>
                <a:cubicBezTo>
                  <a:pt x="982" y="339"/>
                  <a:pt x="982" y="339"/>
                  <a:pt x="982" y="339"/>
                </a:cubicBezTo>
                <a:cubicBezTo>
                  <a:pt x="986" y="338"/>
                  <a:pt x="991" y="336"/>
                  <a:pt x="996" y="336"/>
                </a:cubicBezTo>
                <a:cubicBezTo>
                  <a:pt x="996" y="338"/>
                  <a:pt x="994" y="338"/>
                  <a:pt x="994" y="338"/>
                </a:cubicBezTo>
                <a:cubicBezTo>
                  <a:pt x="996" y="338"/>
                  <a:pt x="998" y="338"/>
                  <a:pt x="998" y="336"/>
                </a:cubicBezTo>
                <a:cubicBezTo>
                  <a:pt x="1001" y="336"/>
                  <a:pt x="1003" y="334"/>
                  <a:pt x="1006" y="333"/>
                </a:cubicBezTo>
                <a:cubicBezTo>
                  <a:pt x="1007" y="333"/>
                  <a:pt x="1009" y="333"/>
                  <a:pt x="1011" y="331"/>
                </a:cubicBezTo>
                <a:cubicBezTo>
                  <a:pt x="1011" y="331"/>
                  <a:pt x="1011" y="331"/>
                  <a:pt x="1012" y="331"/>
                </a:cubicBezTo>
                <a:cubicBezTo>
                  <a:pt x="1012" y="330"/>
                  <a:pt x="1014" y="330"/>
                  <a:pt x="1014" y="330"/>
                </a:cubicBezTo>
                <a:cubicBezTo>
                  <a:pt x="1014" y="330"/>
                  <a:pt x="1015" y="328"/>
                  <a:pt x="1015" y="326"/>
                </a:cubicBezTo>
                <a:cubicBezTo>
                  <a:pt x="1015" y="325"/>
                  <a:pt x="1015" y="325"/>
                  <a:pt x="1014" y="325"/>
                </a:cubicBezTo>
                <a:cubicBezTo>
                  <a:pt x="1012" y="325"/>
                  <a:pt x="1012" y="325"/>
                  <a:pt x="1012" y="325"/>
                </a:cubicBezTo>
                <a:cubicBezTo>
                  <a:pt x="1012" y="325"/>
                  <a:pt x="1011" y="325"/>
                  <a:pt x="1011" y="323"/>
                </a:cubicBezTo>
                <a:cubicBezTo>
                  <a:pt x="1011" y="323"/>
                  <a:pt x="1011" y="323"/>
                  <a:pt x="1009" y="323"/>
                </a:cubicBezTo>
                <a:cubicBezTo>
                  <a:pt x="1011" y="322"/>
                  <a:pt x="1012" y="322"/>
                  <a:pt x="1014" y="320"/>
                </a:cubicBezTo>
                <a:cubicBezTo>
                  <a:pt x="1014" y="320"/>
                  <a:pt x="1015" y="320"/>
                  <a:pt x="1015" y="318"/>
                </a:cubicBezTo>
                <a:cubicBezTo>
                  <a:pt x="1017" y="318"/>
                  <a:pt x="1017" y="318"/>
                  <a:pt x="1017" y="318"/>
                </a:cubicBezTo>
                <a:cubicBezTo>
                  <a:pt x="1017" y="317"/>
                  <a:pt x="1017" y="317"/>
                  <a:pt x="1017" y="317"/>
                </a:cubicBezTo>
                <a:cubicBezTo>
                  <a:pt x="1019" y="317"/>
                  <a:pt x="1019" y="315"/>
                  <a:pt x="1019" y="313"/>
                </a:cubicBezTo>
                <a:cubicBezTo>
                  <a:pt x="1019" y="312"/>
                  <a:pt x="1019" y="313"/>
                  <a:pt x="1017" y="313"/>
                </a:cubicBezTo>
                <a:cubicBezTo>
                  <a:pt x="1017" y="313"/>
                  <a:pt x="1017" y="313"/>
                  <a:pt x="1017" y="312"/>
                </a:cubicBezTo>
                <a:cubicBezTo>
                  <a:pt x="1017" y="310"/>
                  <a:pt x="1017" y="310"/>
                  <a:pt x="1015" y="310"/>
                </a:cubicBezTo>
                <a:cubicBezTo>
                  <a:pt x="1015" y="310"/>
                  <a:pt x="1015" y="312"/>
                  <a:pt x="1014" y="310"/>
                </a:cubicBezTo>
                <a:cubicBezTo>
                  <a:pt x="1014" y="309"/>
                  <a:pt x="1014" y="309"/>
                  <a:pt x="1014" y="309"/>
                </a:cubicBezTo>
                <a:cubicBezTo>
                  <a:pt x="1014" y="307"/>
                  <a:pt x="1012" y="309"/>
                  <a:pt x="1012" y="309"/>
                </a:cubicBezTo>
                <a:cubicBezTo>
                  <a:pt x="1011" y="309"/>
                  <a:pt x="1011" y="309"/>
                  <a:pt x="1011" y="309"/>
                </a:cubicBezTo>
                <a:cubicBezTo>
                  <a:pt x="1011" y="309"/>
                  <a:pt x="1009" y="309"/>
                  <a:pt x="1009" y="310"/>
                </a:cubicBezTo>
                <a:cubicBezTo>
                  <a:pt x="1009" y="312"/>
                  <a:pt x="1007" y="312"/>
                  <a:pt x="1007" y="312"/>
                </a:cubicBezTo>
                <a:cubicBezTo>
                  <a:pt x="1006" y="313"/>
                  <a:pt x="1006" y="313"/>
                  <a:pt x="1006" y="313"/>
                </a:cubicBezTo>
                <a:cubicBezTo>
                  <a:pt x="1006" y="313"/>
                  <a:pt x="1006" y="312"/>
                  <a:pt x="1004" y="312"/>
                </a:cubicBezTo>
                <a:cubicBezTo>
                  <a:pt x="1004" y="310"/>
                  <a:pt x="1004" y="310"/>
                  <a:pt x="1004" y="310"/>
                </a:cubicBezTo>
                <a:cubicBezTo>
                  <a:pt x="1006" y="310"/>
                  <a:pt x="1006" y="310"/>
                  <a:pt x="1006" y="309"/>
                </a:cubicBezTo>
                <a:cubicBezTo>
                  <a:pt x="1007" y="309"/>
                  <a:pt x="1009" y="309"/>
                  <a:pt x="1009" y="307"/>
                </a:cubicBezTo>
                <a:cubicBezTo>
                  <a:pt x="1009" y="305"/>
                  <a:pt x="1009" y="305"/>
                  <a:pt x="1009" y="305"/>
                </a:cubicBezTo>
                <a:cubicBezTo>
                  <a:pt x="1009" y="304"/>
                  <a:pt x="1009" y="304"/>
                  <a:pt x="1007" y="304"/>
                </a:cubicBezTo>
                <a:cubicBezTo>
                  <a:pt x="1007" y="304"/>
                  <a:pt x="1006" y="304"/>
                  <a:pt x="1004" y="304"/>
                </a:cubicBezTo>
                <a:cubicBezTo>
                  <a:pt x="1003" y="304"/>
                  <a:pt x="1003" y="304"/>
                  <a:pt x="1003" y="304"/>
                </a:cubicBezTo>
                <a:cubicBezTo>
                  <a:pt x="1003" y="304"/>
                  <a:pt x="1001" y="305"/>
                  <a:pt x="999" y="305"/>
                </a:cubicBezTo>
                <a:cubicBezTo>
                  <a:pt x="999" y="305"/>
                  <a:pt x="998" y="305"/>
                  <a:pt x="998" y="307"/>
                </a:cubicBezTo>
                <a:cubicBezTo>
                  <a:pt x="996" y="307"/>
                  <a:pt x="996" y="307"/>
                  <a:pt x="996" y="307"/>
                </a:cubicBezTo>
                <a:cubicBezTo>
                  <a:pt x="996" y="305"/>
                  <a:pt x="996" y="305"/>
                  <a:pt x="996" y="305"/>
                </a:cubicBezTo>
                <a:cubicBezTo>
                  <a:pt x="994" y="305"/>
                  <a:pt x="993" y="307"/>
                  <a:pt x="993" y="307"/>
                </a:cubicBezTo>
                <a:cubicBezTo>
                  <a:pt x="991" y="307"/>
                  <a:pt x="991" y="307"/>
                  <a:pt x="991" y="307"/>
                </a:cubicBezTo>
                <a:cubicBezTo>
                  <a:pt x="991" y="309"/>
                  <a:pt x="990" y="309"/>
                  <a:pt x="990" y="310"/>
                </a:cubicBezTo>
                <a:cubicBezTo>
                  <a:pt x="988" y="310"/>
                  <a:pt x="988" y="310"/>
                  <a:pt x="988" y="310"/>
                </a:cubicBezTo>
                <a:cubicBezTo>
                  <a:pt x="986" y="310"/>
                  <a:pt x="986" y="310"/>
                  <a:pt x="985" y="312"/>
                </a:cubicBezTo>
                <a:cubicBezTo>
                  <a:pt x="985" y="310"/>
                  <a:pt x="982" y="313"/>
                  <a:pt x="980" y="312"/>
                </a:cubicBezTo>
                <a:cubicBezTo>
                  <a:pt x="980" y="310"/>
                  <a:pt x="980" y="310"/>
                  <a:pt x="980" y="310"/>
                </a:cubicBezTo>
                <a:cubicBezTo>
                  <a:pt x="980" y="309"/>
                  <a:pt x="980" y="309"/>
                  <a:pt x="982" y="309"/>
                </a:cubicBezTo>
                <a:cubicBezTo>
                  <a:pt x="982" y="307"/>
                  <a:pt x="982" y="307"/>
                  <a:pt x="982" y="307"/>
                </a:cubicBezTo>
                <a:cubicBezTo>
                  <a:pt x="983" y="307"/>
                  <a:pt x="983" y="307"/>
                  <a:pt x="983" y="307"/>
                </a:cubicBezTo>
                <a:cubicBezTo>
                  <a:pt x="985" y="307"/>
                  <a:pt x="985" y="307"/>
                  <a:pt x="985" y="307"/>
                </a:cubicBezTo>
                <a:cubicBezTo>
                  <a:pt x="986" y="307"/>
                  <a:pt x="988" y="307"/>
                  <a:pt x="990" y="305"/>
                </a:cubicBezTo>
                <a:cubicBezTo>
                  <a:pt x="990" y="305"/>
                  <a:pt x="990" y="305"/>
                  <a:pt x="991" y="304"/>
                </a:cubicBezTo>
                <a:cubicBezTo>
                  <a:pt x="993" y="304"/>
                  <a:pt x="993" y="304"/>
                  <a:pt x="994" y="304"/>
                </a:cubicBezTo>
                <a:cubicBezTo>
                  <a:pt x="996" y="304"/>
                  <a:pt x="996" y="304"/>
                  <a:pt x="996" y="304"/>
                </a:cubicBezTo>
                <a:cubicBezTo>
                  <a:pt x="998" y="304"/>
                  <a:pt x="998" y="304"/>
                  <a:pt x="998" y="304"/>
                </a:cubicBezTo>
                <a:cubicBezTo>
                  <a:pt x="999" y="304"/>
                  <a:pt x="999" y="304"/>
                  <a:pt x="999" y="304"/>
                </a:cubicBezTo>
                <a:cubicBezTo>
                  <a:pt x="999" y="304"/>
                  <a:pt x="1001" y="302"/>
                  <a:pt x="1003" y="302"/>
                </a:cubicBezTo>
                <a:cubicBezTo>
                  <a:pt x="1003" y="301"/>
                  <a:pt x="1003" y="301"/>
                  <a:pt x="1004" y="301"/>
                </a:cubicBezTo>
                <a:cubicBezTo>
                  <a:pt x="1006" y="301"/>
                  <a:pt x="1006" y="301"/>
                  <a:pt x="1007" y="301"/>
                </a:cubicBezTo>
                <a:cubicBezTo>
                  <a:pt x="1007" y="301"/>
                  <a:pt x="1009" y="301"/>
                  <a:pt x="1011" y="301"/>
                </a:cubicBezTo>
                <a:cubicBezTo>
                  <a:pt x="1011" y="301"/>
                  <a:pt x="1011" y="301"/>
                  <a:pt x="1012" y="301"/>
                </a:cubicBezTo>
                <a:cubicBezTo>
                  <a:pt x="1012" y="299"/>
                  <a:pt x="1012" y="299"/>
                  <a:pt x="1011" y="299"/>
                </a:cubicBezTo>
                <a:cubicBezTo>
                  <a:pt x="1011" y="299"/>
                  <a:pt x="1011" y="299"/>
                  <a:pt x="1009" y="299"/>
                </a:cubicBezTo>
                <a:cubicBezTo>
                  <a:pt x="1009" y="299"/>
                  <a:pt x="1009" y="299"/>
                  <a:pt x="1009" y="297"/>
                </a:cubicBezTo>
                <a:cubicBezTo>
                  <a:pt x="1007" y="297"/>
                  <a:pt x="1007" y="297"/>
                  <a:pt x="1007" y="297"/>
                </a:cubicBezTo>
                <a:cubicBezTo>
                  <a:pt x="1007" y="297"/>
                  <a:pt x="1006" y="297"/>
                  <a:pt x="1006" y="296"/>
                </a:cubicBezTo>
                <a:cubicBezTo>
                  <a:pt x="1006" y="294"/>
                  <a:pt x="1004" y="296"/>
                  <a:pt x="1004" y="296"/>
                </a:cubicBezTo>
                <a:cubicBezTo>
                  <a:pt x="1003" y="296"/>
                  <a:pt x="1003" y="296"/>
                  <a:pt x="1003" y="296"/>
                </a:cubicBezTo>
                <a:cubicBezTo>
                  <a:pt x="1001" y="296"/>
                  <a:pt x="1001" y="297"/>
                  <a:pt x="1001" y="297"/>
                </a:cubicBezTo>
                <a:cubicBezTo>
                  <a:pt x="1001" y="296"/>
                  <a:pt x="1001" y="296"/>
                  <a:pt x="999" y="296"/>
                </a:cubicBezTo>
                <a:cubicBezTo>
                  <a:pt x="998" y="296"/>
                  <a:pt x="998" y="294"/>
                  <a:pt x="998" y="294"/>
                </a:cubicBezTo>
                <a:cubicBezTo>
                  <a:pt x="998" y="292"/>
                  <a:pt x="998" y="292"/>
                  <a:pt x="998" y="292"/>
                </a:cubicBezTo>
                <a:cubicBezTo>
                  <a:pt x="998" y="292"/>
                  <a:pt x="998" y="292"/>
                  <a:pt x="998" y="291"/>
                </a:cubicBezTo>
                <a:cubicBezTo>
                  <a:pt x="998" y="291"/>
                  <a:pt x="996" y="291"/>
                  <a:pt x="994" y="291"/>
                </a:cubicBezTo>
                <a:cubicBezTo>
                  <a:pt x="993" y="292"/>
                  <a:pt x="993" y="292"/>
                  <a:pt x="993" y="292"/>
                </a:cubicBezTo>
                <a:cubicBezTo>
                  <a:pt x="991" y="292"/>
                  <a:pt x="991" y="294"/>
                  <a:pt x="991" y="294"/>
                </a:cubicBezTo>
                <a:cubicBezTo>
                  <a:pt x="991" y="294"/>
                  <a:pt x="991" y="294"/>
                  <a:pt x="991" y="292"/>
                </a:cubicBezTo>
                <a:cubicBezTo>
                  <a:pt x="990" y="292"/>
                  <a:pt x="990" y="292"/>
                  <a:pt x="990" y="292"/>
                </a:cubicBezTo>
                <a:cubicBezTo>
                  <a:pt x="990" y="291"/>
                  <a:pt x="990" y="291"/>
                  <a:pt x="990" y="291"/>
                </a:cubicBezTo>
                <a:cubicBezTo>
                  <a:pt x="988" y="291"/>
                  <a:pt x="988" y="292"/>
                  <a:pt x="987" y="292"/>
                </a:cubicBezTo>
                <a:cubicBezTo>
                  <a:pt x="988" y="292"/>
                  <a:pt x="988" y="292"/>
                  <a:pt x="988" y="292"/>
                </a:cubicBezTo>
                <a:cubicBezTo>
                  <a:pt x="988" y="292"/>
                  <a:pt x="988" y="292"/>
                  <a:pt x="986" y="292"/>
                </a:cubicBezTo>
                <a:cubicBezTo>
                  <a:pt x="987" y="292"/>
                  <a:pt x="987" y="292"/>
                  <a:pt x="987" y="292"/>
                </a:cubicBezTo>
                <a:cubicBezTo>
                  <a:pt x="986" y="291"/>
                  <a:pt x="985" y="292"/>
                  <a:pt x="985" y="292"/>
                </a:cubicBezTo>
                <a:cubicBezTo>
                  <a:pt x="983" y="292"/>
                  <a:pt x="983" y="294"/>
                  <a:pt x="983" y="294"/>
                </a:cubicBezTo>
                <a:cubicBezTo>
                  <a:pt x="983" y="292"/>
                  <a:pt x="983" y="291"/>
                  <a:pt x="985" y="291"/>
                </a:cubicBezTo>
                <a:cubicBezTo>
                  <a:pt x="986" y="289"/>
                  <a:pt x="986" y="289"/>
                  <a:pt x="986" y="289"/>
                </a:cubicBezTo>
                <a:cubicBezTo>
                  <a:pt x="988" y="288"/>
                  <a:pt x="988" y="288"/>
                  <a:pt x="988" y="286"/>
                </a:cubicBezTo>
                <a:cubicBezTo>
                  <a:pt x="988" y="286"/>
                  <a:pt x="988" y="284"/>
                  <a:pt x="986" y="284"/>
                </a:cubicBezTo>
                <a:cubicBezTo>
                  <a:pt x="985" y="284"/>
                  <a:pt x="985" y="284"/>
                  <a:pt x="985" y="284"/>
                </a:cubicBezTo>
                <a:cubicBezTo>
                  <a:pt x="985" y="284"/>
                  <a:pt x="985" y="283"/>
                  <a:pt x="983" y="283"/>
                </a:cubicBezTo>
                <a:cubicBezTo>
                  <a:pt x="982" y="283"/>
                  <a:pt x="982" y="283"/>
                  <a:pt x="982" y="283"/>
                </a:cubicBezTo>
                <a:cubicBezTo>
                  <a:pt x="982" y="283"/>
                  <a:pt x="982" y="283"/>
                  <a:pt x="982" y="281"/>
                </a:cubicBezTo>
                <a:cubicBezTo>
                  <a:pt x="982" y="281"/>
                  <a:pt x="982" y="281"/>
                  <a:pt x="980" y="281"/>
                </a:cubicBezTo>
                <a:cubicBezTo>
                  <a:pt x="980" y="281"/>
                  <a:pt x="980" y="281"/>
                  <a:pt x="980" y="280"/>
                </a:cubicBezTo>
                <a:cubicBezTo>
                  <a:pt x="978" y="280"/>
                  <a:pt x="980" y="280"/>
                  <a:pt x="980" y="278"/>
                </a:cubicBezTo>
                <a:cubicBezTo>
                  <a:pt x="980" y="278"/>
                  <a:pt x="978" y="278"/>
                  <a:pt x="977" y="278"/>
                </a:cubicBezTo>
                <a:cubicBezTo>
                  <a:pt x="977" y="278"/>
                  <a:pt x="975" y="280"/>
                  <a:pt x="975" y="278"/>
                </a:cubicBezTo>
                <a:cubicBezTo>
                  <a:pt x="975" y="278"/>
                  <a:pt x="978" y="278"/>
                  <a:pt x="978" y="276"/>
                </a:cubicBezTo>
                <a:cubicBezTo>
                  <a:pt x="978" y="276"/>
                  <a:pt x="977" y="276"/>
                  <a:pt x="977" y="275"/>
                </a:cubicBezTo>
                <a:cubicBezTo>
                  <a:pt x="978" y="275"/>
                  <a:pt x="978" y="275"/>
                  <a:pt x="980" y="275"/>
                </a:cubicBezTo>
                <a:cubicBezTo>
                  <a:pt x="980" y="275"/>
                  <a:pt x="980" y="275"/>
                  <a:pt x="982" y="275"/>
                </a:cubicBezTo>
                <a:cubicBezTo>
                  <a:pt x="983" y="273"/>
                  <a:pt x="983" y="273"/>
                  <a:pt x="983" y="273"/>
                </a:cubicBezTo>
                <a:cubicBezTo>
                  <a:pt x="983" y="273"/>
                  <a:pt x="985" y="275"/>
                  <a:pt x="985" y="273"/>
                </a:cubicBezTo>
                <a:cubicBezTo>
                  <a:pt x="985" y="273"/>
                  <a:pt x="985" y="273"/>
                  <a:pt x="985" y="271"/>
                </a:cubicBezTo>
                <a:cubicBezTo>
                  <a:pt x="985" y="271"/>
                  <a:pt x="986" y="271"/>
                  <a:pt x="986" y="270"/>
                </a:cubicBezTo>
                <a:cubicBezTo>
                  <a:pt x="988" y="270"/>
                  <a:pt x="988" y="270"/>
                  <a:pt x="988" y="270"/>
                </a:cubicBezTo>
                <a:cubicBezTo>
                  <a:pt x="986" y="268"/>
                  <a:pt x="986" y="268"/>
                  <a:pt x="986" y="268"/>
                </a:cubicBezTo>
                <a:cubicBezTo>
                  <a:pt x="985" y="268"/>
                  <a:pt x="985" y="268"/>
                  <a:pt x="985" y="268"/>
                </a:cubicBezTo>
                <a:cubicBezTo>
                  <a:pt x="983" y="268"/>
                  <a:pt x="985" y="267"/>
                  <a:pt x="985" y="267"/>
                </a:cubicBezTo>
                <a:cubicBezTo>
                  <a:pt x="985" y="267"/>
                  <a:pt x="985" y="267"/>
                  <a:pt x="983" y="265"/>
                </a:cubicBezTo>
                <a:cubicBezTo>
                  <a:pt x="982" y="265"/>
                  <a:pt x="982" y="265"/>
                  <a:pt x="982" y="265"/>
                </a:cubicBezTo>
                <a:cubicBezTo>
                  <a:pt x="980" y="265"/>
                  <a:pt x="980" y="265"/>
                  <a:pt x="980" y="265"/>
                </a:cubicBezTo>
                <a:cubicBezTo>
                  <a:pt x="980" y="263"/>
                  <a:pt x="982" y="263"/>
                  <a:pt x="982" y="263"/>
                </a:cubicBezTo>
                <a:cubicBezTo>
                  <a:pt x="983" y="263"/>
                  <a:pt x="983" y="263"/>
                  <a:pt x="983" y="263"/>
                </a:cubicBezTo>
                <a:cubicBezTo>
                  <a:pt x="985" y="263"/>
                  <a:pt x="985" y="263"/>
                  <a:pt x="985" y="262"/>
                </a:cubicBezTo>
                <a:cubicBezTo>
                  <a:pt x="985" y="262"/>
                  <a:pt x="986" y="262"/>
                  <a:pt x="986" y="260"/>
                </a:cubicBezTo>
                <a:cubicBezTo>
                  <a:pt x="985" y="260"/>
                  <a:pt x="985" y="260"/>
                  <a:pt x="985" y="260"/>
                </a:cubicBezTo>
                <a:cubicBezTo>
                  <a:pt x="985" y="260"/>
                  <a:pt x="985" y="260"/>
                  <a:pt x="985" y="258"/>
                </a:cubicBezTo>
                <a:cubicBezTo>
                  <a:pt x="985" y="258"/>
                  <a:pt x="985" y="258"/>
                  <a:pt x="983" y="258"/>
                </a:cubicBezTo>
                <a:cubicBezTo>
                  <a:pt x="983" y="257"/>
                  <a:pt x="983" y="257"/>
                  <a:pt x="983" y="257"/>
                </a:cubicBezTo>
                <a:cubicBezTo>
                  <a:pt x="983" y="257"/>
                  <a:pt x="985" y="257"/>
                  <a:pt x="983" y="255"/>
                </a:cubicBezTo>
                <a:cubicBezTo>
                  <a:pt x="982" y="257"/>
                  <a:pt x="982" y="257"/>
                  <a:pt x="982" y="257"/>
                </a:cubicBezTo>
                <a:cubicBezTo>
                  <a:pt x="982" y="255"/>
                  <a:pt x="982" y="255"/>
                  <a:pt x="982" y="255"/>
                </a:cubicBezTo>
                <a:cubicBezTo>
                  <a:pt x="980" y="255"/>
                  <a:pt x="980" y="255"/>
                  <a:pt x="980" y="255"/>
                </a:cubicBezTo>
                <a:cubicBezTo>
                  <a:pt x="978" y="254"/>
                  <a:pt x="982" y="254"/>
                  <a:pt x="982" y="252"/>
                </a:cubicBezTo>
                <a:cubicBezTo>
                  <a:pt x="982" y="252"/>
                  <a:pt x="982" y="252"/>
                  <a:pt x="980" y="252"/>
                </a:cubicBezTo>
                <a:cubicBezTo>
                  <a:pt x="980" y="250"/>
                  <a:pt x="982" y="250"/>
                  <a:pt x="982" y="250"/>
                </a:cubicBezTo>
                <a:cubicBezTo>
                  <a:pt x="982" y="249"/>
                  <a:pt x="982" y="249"/>
                  <a:pt x="982" y="247"/>
                </a:cubicBezTo>
                <a:cubicBezTo>
                  <a:pt x="980" y="247"/>
                  <a:pt x="980" y="247"/>
                  <a:pt x="980" y="247"/>
                </a:cubicBezTo>
                <a:cubicBezTo>
                  <a:pt x="980" y="247"/>
                  <a:pt x="980" y="246"/>
                  <a:pt x="980" y="244"/>
                </a:cubicBezTo>
                <a:cubicBezTo>
                  <a:pt x="980" y="244"/>
                  <a:pt x="980" y="244"/>
                  <a:pt x="980" y="242"/>
                </a:cubicBezTo>
                <a:cubicBezTo>
                  <a:pt x="978" y="242"/>
                  <a:pt x="978" y="242"/>
                  <a:pt x="978" y="242"/>
                </a:cubicBezTo>
                <a:cubicBezTo>
                  <a:pt x="978" y="242"/>
                  <a:pt x="978" y="242"/>
                  <a:pt x="978" y="241"/>
                </a:cubicBezTo>
                <a:cubicBezTo>
                  <a:pt x="978" y="239"/>
                  <a:pt x="978" y="239"/>
                  <a:pt x="978" y="239"/>
                </a:cubicBezTo>
                <a:cubicBezTo>
                  <a:pt x="978" y="237"/>
                  <a:pt x="978" y="237"/>
                  <a:pt x="980" y="237"/>
                </a:cubicBezTo>
                <a:cubicBezTo>
                  <a:pt x="980" y="236"/>
                  <a:pt x="980" y="236"/>
                  <a:pt x="980" y="236"/>
                </a:cubicBezTo>
                <a:cubicBezTo>
                  <a:pt x="978" y="236"/>
                  <a:pt x="978" y="236"/>
                  <a:pt x="978" y="236"/>
                </a:cubicBezTo>
                <a:cubicBezTo>
                  <a:pt x="978" y="236"/>
                  <a:pt x="978" y="236"/>
                  <a:pt x="978" y="234"/>
                </a:cubicBezTo>
                <a:cubicBezTo>
                  <a:pt x="978" y="233"/>
                  <a:pt x="978" y="233"/>
                  <a:pt x="978" y="233"/>
                </a:cubicBezTo>
                <a:cubicBezTo>
                  <a:pt x="980" y="233"/>
                  <a:pt x="980" y="233"/>
                  <a:pt x="980" y="231"/>
                </a:cubicBezTo>
                <a:cubicBezTo>
                  <a:pt x="978" y="231"/>
                  <a:pt x="978" y="231"/>
                  <a:pt x="978" y="231"/>
                </a:cubicBezTo>
                <a:cubicBezTo>
                  <a:pt x="978" y="229"/>
                  <a:pt x="978" y="229"/>
                  <a:pt x="978" y="229"/>
                </a:cubicBezTo>
                <a:cubicBezTo>
                  <a:pt x="977" y="229"/>
                  <a:pt x="977" y="229"/>
                  <a:pt x="977" y="229"/>
                </a:cubicBezTo>
                <a:cubicBezTo>
                  <a:pt x="975" y="229"/>
                  <a:pt x="975" y="229"/>
                  <a:pt x="975" y="229"/>
                </a:cubicBezTo>
                <a:cubicBezTo>
                  <a:pt x="975" y="231"/>
                  <a:pt x="975" y="231"/>
                  <a:pt x="975" y="233"/>
                </a:cubicBezTo>
                <a:cubicBezTo>
                  <a:pt x="975" y="233"/>
                  <a:pt x="975" y="233"/>
                  <a:pt x="973" y="233"/>
                </a:cubicBezTo>
                <a:cubicBezTo>
                  <a:pt x="973" y="234"/>
                  <a:pt x="973" y="234"/>
                  <a:pt x="973" y="234"/>
                </a:cubicBezTo>
                <a:cubicBezTo>
                  <a:pt x="973" y="234"/>
                  <a:pt x="972" y="233"/>
                  <a:pt x="972" y="234"/>
                </a:cubicBezTo>
                <a:cubicBezTo>
                  <a:pt x="970" y="234"/>
                  <a:pt x="970" y="234"/>
                  <a:pt x="970" y="234"/>
                </a:cubicBezTo>
                <a:cubicBezTo>
                  <a:pt x="970" y="236"/>
                  <a:pt x="970" y="236"/>
                  <a:pt x="970" y="236"/>
                </a:cubicBezTo>
                <a:cubicBezTo>
                  <a:pt x="970" y="237"/>
                  <a:pt x="970" y="237"/>
                  <a:pt x="970" y="237"/>
                </a:cubicBezTo>
                <a:cubicBezTo>
                  <a:pt x="969" y="237"/>
                  <a:pt x="969" y="237"/>
                  <a:pt x="969" y="237"/>
                </a:cubicBezTo>
                <a:cubicBezTo>
                  <a:pt x="967" y="236"/>
                  <a:pt x="967" y="236"/>
                  <a:pt x="967" y="237"/>
                </a:cubicBezTo>
                <a:cubicBezTo>
                  <a:pt x="965" y="237"/>
                  <a:pt x="965" y="239"/>
                  <a:pt x="967" y="239"/>
                </a:cubicBezTo>
                <a:cubicBezTo>
                  <a:pt x="967" y="241"/>
                  <a:pt x="967" y="241"/>
                  <a:pt x="967" y="241"/>
                </a:cubicBezTo>
                <a:cubicBezTo>
                  <a:pt x="967" y="241"/>
                  <a:pt x="965" y="241"/>
                  <a:pt x="965" y="242"/>
                </a:cubicBezTo>
                <a:cubicBezTo>
                  <a:pt x="964" y="242"/>
                  <a:pt x="964" y="242"/>
                  <a:pt x="964" y="242"/>
                </a:cubicBezTo>
                <a:cubicBezTo>
                  <a:pt x="964" y="244"/>
                  <a:pt x="964" y="244"/>
                  <a:pt x="964" y="244"/>
                </a:cubicBezTo>
                <a:cubicBezTo>
                  <a:pt x="962" y="246"/>
                  <a:pt x="962" y="244"/>
                  <a:pt x="961" y="244"/>
                </a:cubicBezTo>
                <a:cubicBezTo>
                  <a:pt x="961" y="246"/>
                  <a:pt x="961" y="246"/>
                  <a:pt x="961" y="246"/>
                </a:cubicBezTo>
                <a:cubicBezTo>
                  <a:pt x="961" y="246"/>
                  <a:pt x="961" y="246"/>
                  <a:pt x="961" y="247"/>
                </a:cubicBezTo>
                <a:cubicBezTo>
                  <a:pt x="959" y="247"/>
                  <a:pt x="959" y="247"/>
                  <a:pt x="959" y="247"/>
                </a:cubicBezTo>
                <a:cubicBezTo>
                  <a:pt x="959" y="247"/>
                  <a:pt x="957" y="247"/>
                  <a:pt x="957" y="249"/>
                </a:cubicBezTo>
                <a:cubicBezTo>
                  <a:pt x="956" y="249"/>
                  <a:pt x="956" y="249"/>
                  <a:pt x="956" y="249"/>
                </a:cubicBezTo>
                <a:cubicBezTo>
                  <a:pt x="954" y="250"/>
                  <a:pt x="954" y="250"/>
                  <a:pt x="954" y="250"/>
                </a:cubicBezTo>
                <a:cubicBezTo>
                  <a:pt x="952" y="250"/>
                  <a:pt x="952" y="249"/>
                  <a:pt x="952" y="249"/>
                </a:cubicBezTo>
                <a:cubicBezTo>
                  <a:pt x="951" y="249"/>
                  <a:pt x="951" y="250"/>
                  <a:pt x="951" y="250"/>
                </a:cubicBezTo>
                <a:cubicBezTo>
                  <a:pt x="949" y="250"/>
                  <a:pt x="949" y="252"/>
                  <a:pt x="949" y="252"/>
                </a:cubicBezTo>
                <a:cubicBezTo>
                  <a:pt x="948" y="252"/>
                  <a:pt x="948" y="252"/>
                  <a:pt x="948" y="252"/>
                </a:cubicBezTo>
                <a:cubicBezTo>
                  <a:pt x="946" y="254"/>
                  <a:pt x="946" y="254"/>
                  <a:pt x="946" y="254"/>
                </a:cubicBezTo>
                <a:cubicBezTo>
                  <a:pt x="946" y="252"/>
                  <a:pt x="943" y="254"/>
                  <a:pt x="943" y="254"/>
                </a:cubicBezTo>
                <a:cubicBezTo>
                  <a:pt x="943" y="254"/>
                  <a:pt x="941" y="254"/>
                  <a:pt x="941" y="255"/>
                </a:cubicBezTo>
                <a:cubicBezTo>
                  <a:pt x="940" y="255"/>
                  <a:pt x="940" y="255"/>
                  <a:pt x="940" y="255"/>
                </a:cubicBezTo>
                <a:cubicBezTo>
                  <a:pt x="940" y="255"/>
                  <a:pt x="938" y="255"/>
                  <a:pt x="938" y="257"/>
                </a:cubicBezTo>
                <a:cubicBezTo>
                  <a:pt x="938" y="257"/>
                  <a:pt x="938" y="257"/>
                  <a:pt x="938" y="255"/>
                </a:cubicBezTo>
                <a:cubicBezTo>
                  <a:pt x="938" y="255"/>
                  <a:pt x="938" y="254"/>
                  <a:pt x="936" y="254"/>
                </a:cubicBezTo>
                <a:cubicBezTo>
                  <a:pt x="935" y="254"/>
                  <a:pt x="933" y="254"/>
                  <a:pt x="933" y="252"/>
                </a:cubicBezTo>
                <a:cubicBezTo>
                  <a:pt x="933" y="252"/>
                  <a:pt x="931" y="252"/>
                  <a:pt x="931" y="250"/>
                </a:cubicBezTo>
                <a:cubicBezTo>
                  <a:pt x="931" y="250"/>
                  <a:pt x="933" y="250"/>
                  <a:pt x="933" y="249"/>
                </a:cubicBezTo>
                <a:cubicBezTo>
                  <a:pt x="933" y="249"/>
                  <a:pt x="933" y="249"/>
                  <a:pt x="931" y="249"/>
                </a:cubicBezTo>
                <a:cubicBezTo>
                  <a:pt x="930" y="249"/>
                  <a:pt x="930" y="249"/>
                  <a:pt x="930" y="249"/>
                </a:cubicBezTo>
                <a:cubicBezTo>
                  <a:pt x="928" y="249"/>
                  <a:pt x="928" y="249"/>
                  <a:pt x="927" y="249"/>
                </a:cubicBezTo>
                <a:cubicBezTo>
                  <a:pt x="927" y="249"/>
                  <a:pt x="927" y="249"/>
                  <a:pt x="925" y="247"/>
                </a:cubicBezTo>
                <a:cubicBezTo>
                  <a:pt x="923" y="247"/>
                  <a:pt x="923" y="249"/>
                  <a:pt x="923" y="249"/>
                </a:cubicBezTo>
                <a:cubicBezTo>
                  <a:pt x="923" y="250"/>
                  <a:pt x="923" y="250"/>
                  <a:pt x="922" y="250"/>
                </a:cubicBezTo>
                <a:cubicBezTo>
                  <a:pt x="920" y="250"/>
                  <a:pt x="920" y="250"/>
                  <a:pt x="920" y="250"/>
                </a:cubicBezTo>
                <a:cubicBezTo>
                  <a:pt x="920" y="249"/>
                  <a:pt x="920" y="249"/>
                  <a:pt x="920" y="249"/>
                </a:cubicBezTo>
                <a:cubicBezTo>
                  <a:pt x="920" y="247"/>
                  <a:pt x="920" y="247"/>
                  <a:pt x="920" y="247"/>
                </a:cubicBezTo>
                <a:cubicBezTo>
                  <a:pt x="922" y="247"/>
                  <a:pt x="922" y="246"/>
                  <a:pt x="923" y="246"/>
                </a:cubicBezTo>
                <a:cubicBezTo>
                  <a:pt x="923" y="246"/>
                  <a:pt x="923" y="247"/>
                  <a:pt x="925" y="247"/>
                </a:cubicBezTo>
                <a:cubicBezTo>
                  <a:pt x="925" y="246"/>
                  <a:pt x="925" y="246"/>
                  <a:pt x="925" y="246"/>
                </a:cubicBezTo>
                <a:cubicBezTo>
                  <a:pt x="927" y="246"/>
                  <a:pt x="927" y="246"/>
                  <a:pt x="928" y="244"/>
                </a:cubicBezTo>
                <a:cubicBezTo>
                  <a:pt x="928" y="242"/>
                  <a:pt x="927" y="242"/>
                  <a:pt x="927" y="242"/>
                </a:cubicBezTo>
                <a:cubicBezTo>
                  <a:pt x="928" y="241"/>
                  <a:pt x="927" y="241"/>
                  <a:pt x="927" y="241"/>
                </a:cubicBezTo>
                <a:cubicBezTo>
                  <a:pt x="928" y="241"/>
                  <a:pt x="928" y="241"/>
                  <a:pt x="930" y="239"/>
                </a:cubicBezTo>
                <a:cubicBezTo>
                  <a:pt x="928" y="239"/>
                  <a:pt x="928" y="239"/>
                  <a:pt x="928" y="239"/>
                </a:cubicBezTo>
                <a:cubicBezTo>
                  <a:pt x="928" y="237"/>
                  <a:pt x="930" y="237"/>
                  <a:pt x="930" y="237"/>
                </a:cubicBezTo>
                <a:cubicBezTo>
                  <a:pt x="930" y="237"/>
                  <a:pt x="930" y="237"/>
                  <a:pt x="930" y="236"/>
                </a:cubicBezTo>
                <a:cubicBezTo>
                  <a:pt x="930" y="236"/>
                  <a:pt x="930" y="236"/>
                  <a:pt x="931" y="234"/>
                </a:cubicBezTo>
                <a:cubicBezTo>
                  <a:pt x="931" y="233"/>
                  <a:pt x="933" y="233"/>
                  <a:pt x="933" y="233"/>
                </a:cubicBezTo>
                <a:cubicBezTo>
                  <a:pt x="933" y="233"/>
                  <a:pt x="933" y="231"/>
                  <a:pt x="933" y="229"/>
                </a:cubicBezTo>
                <a:cubicBezTo>
                  <a:pt x="933" y="228"/>
                  <a:pt x="933" y="228"/>
                  <a:pt x="933" y="228"/>
                </a:cubicBezTo>
                <a:cubicBezTo>
                  <a:pt x="935" y="228"/>
                  <a:pt x="935" y="228"/>
                  <a:pt x="935" y="228"/>
                </a:cubicBezTo>
                <a:cubicBezTo>
                  <a:pt x="935" y="228"/>
                  <a:pt x="935" y="228"/>
                  <a:pt x="936" y="228"/>
                </a:cubicBezTo>
                <a:cubicBezTo>
                  <a:pt x="936" y="226"/>
                  <a:pt x="938" y="226"/>
                  <a:pt x="938" y="225"/>
                </a:cubicBezTo>
                <a:cubicBezTo>
                  <a:pt x="940" y="225"/>
                  <a:pt x="940" y="223"/>
                  <a:pt x="940" y="223"/>
                </a:cubicBezTo>
                <a:cubicBezTo>
                  <a:pt x="938" y="223"/>
                  <a:pt x="936" y="225"/>
                  <a:pt x="935" y="225"/>
                </a:cubicBezTo>
                <a:cubicBezTo>
                  <a:pt x="935" y="225"/>
                  <a:pt x="933" y="226"/>
                  <a:pt x="933" y="225"/>
                </a:cubicBezTo>
                <a:cubicBezTo>
                  <a:pt x="933" y="225"/>
                  <a:pt x="935" y="223"/>
                  <a:pt x="933" y="223"/>
                </a:cubicBezTo>
                <a:cubicBezTo>
                  <a:pt x="931" y="223"/>
                  <a:pt x="931" y="223"/>
                  <a:pt x="931" y="223"/>
                </a:cubicBezTo>
                <a:cubicBezTo>
                  <a:pt x="930" y="225"/>
                  <a:pt x="930" y="225"/>
                  <a:pt x="930" y="225"/>
                </a:cubicBezTo>
                <a:cubicBezTo>
                  <a:pt x="928" y="225"/>
                  <a:pt x="928" y="225"/>
                  <a:pt x="928" y="225"/>
                </a:cubicBezTo>
                <a:cubicBezTo>
                  <a:pt x="928" y="223"/>
                  <a:pt x="928" y="223"/>
                  <a:pt x="928" y="223"/>
                </a:cubicBezTo>
                <a:cubicBezTo>
                  <a:pt x="928" y="223"/>
                  <a:pt x="928" y="223"/>
                  <a:pt x="927" y="223"/>
                </a:cubicBezTo>
                <a:cubicBezTo>
                  <a:pt x="927" y="223"/>
                  <a:pt x="927" y="223"/>
                  <a:pt x="925" y="223"/>
                </a:cubicBezTo>
                <a:cubicBezTo>
                  <a:pt x="923" y="223"/>
                  <a:pt x="923" y="223"/>
                  <a:pt x="923" y="223"/>
                </a:cubicBezTo>
                <a:cubicBezTo>
                  <a:pt x="923" y="223"/>
                  <a:pt x="923" y="223"/>
                  <a:pt x="922" y="223"/>
                </a:cubicBezTo>
                <a:cubicBezTo>
                  <a:pt x="922" y="221"/>
                  <a:pt x="920" y="221"/>
                  <a:pt x="920" y="220"/>
                </a:cubicBezTo>
                <a:cubicBezTo>
                  <a:pt x="922" y="220"/>
                  <a:pt x="922" y="220"/>
                  <a:pt x="922" y="218"/>
                </a:cubicBezTo>
                <a:cubicBezTo>
                  <a:pt x="922" y="218"/>
                  <a:pt x="922" y="218"/>
                  <a:pt x="923" y="218"/>
                </a:cubicBezTo>
                <a:cubicBezTo>
                  <a:pt x="923" y="216"/>
                  <a:pt x="923" y="216"/>
                  <a:pt x="923" y="216"/>
                </a:cubicBezTo>
                <a:cubicBezTo>
                  <a:pt x="923" y="216"/>
                  <a:pt x="923" y="216"/>
                  <a:pt x="922" y="216"/>
                </a:cubicBezTo>
                <a:cubicBezTo>
                  <a:pt x="922" y="216"/>
                  <a:pt x="922" y="216"/>
                  <a:pt x="920" y="215"/>
                </a:cubicBezTo>
                <a:cubicBezTo>
                  <a:pt x="919" y="213"/>
                  <a:pt x="919" y="213"/>
                  <a:pt x="919" y="213"/>
                </a:cubicBezTo>
                <a:cubicBezTo>
                  <a:pt x="919" y="212"/>
                  <a:pt x="917" y="212"/>
                  <a:pt x="917" y="212"/>
                </a:cubicBezTo>
                <a:cubicBezTo>
                  <a:pt x="917" y="210"/>
                  <a:pt x="915" y="212"/>
                  <a:pt x="915" y="212"/>
                </a:cubicBezTo>
                <a:cubicBezTo>
                  <a:pt x="915" y="210"/>
                  <a:pt x="915" y="210"/>
                  <a:pt x="915" y="208"/>
                </a:cubicBezTo>
                <a:cubicBezTo>
                  <a:pt x="915" y="208"/>
                  <a:pt x="914" y="208"/>
                  <a:pt x="914" y="207"/>
                </a:cubicBezTo>
                <a:cubicBezTo>
                  <a:pt x="912" y="207"/>
                  <a:pt x="912" y="207"/>
                  <a:pt x="912" y="207"/>
                </a:cubicBezTo>
                <a:cubicBezTo>
                  <a:pt x="910" y="207"/>
                  <a:pt x="910" y="207"/>
                  <a:pt x="910" y="207"/>
                </a:cubicBezTo>
                <a:cubicBezTo>
                  <a:pt x="909" y="208"/>
                  <a:pt x="907" y="207"/>
                  <a:pt x="907" y="208"/>
                </a:cubicBezTo>
                <a:cubicBezTo>
                  <a:pt x="907" y="208"/>
                  <a:pt x="907" y="208"/>
                  <a:pt x="906" y="208"/>
                </a:cubicBezTo>
                <a:cubicBezTo>
                  <a:pt x="906" y="208"/>
                  <a:pt x="904" y="208"/>
                  <a:pt x="904" y="210"/>
                </a:cubicBezTo>
                <a:cubicBezTo>
                  <a:pt x="904" y="210"/>
                  <a:pt x="904" y="210"/>
                  <a:pt x="902" y="210"/>
                </a:cubicBezTo>
                <a:cubicBezTo>
                  <a:pt x="902" y="210"/>
                  <a:pt x="902" y="210"/>
                  <a:pt x="901" y="210"/>
                </a:cubicBezTo>
                <a:cubicBezTo>
                  <a:pt x="901" y="210"/>
                  <a:pt x="901" y="210"/>
                  <a:pt x="899" y="210"/>
                </a:cubicBezTo>
                <a:cubicBezTo>
                  <a:pt x="899" y="210"/>
                  <a:pt x="899" y="208"/>
                  <a:pt x="898" y="208"/>
                </a:cubicBezTo>
                <a:cubicBezTo>
                  <a:pt x="896" y="208"/>
                  <a:pt x="896" y="208"/>
                  <a:pt x="896" y="208"/>
                </a:cubicBezTo>
                <a:cubicBezTo>
                  <a:pt x="896" y="208"/>
                  <a:pt x="896" y="210"/>
                  <a:pt x="894" y="210"/>
                </a:cubicBezTo>
                <a:cubicBezTo>
                  <a:pt x="893" y="210"/>
                  <a:pt x="893" y="210"/>
                  <a:pt x="893" y="210"/>
                </a:cubicBezTo>
                <a:cubicBezTo>
                  <a:pt x="891" y="210"/>
                  <a:pt x="891" y="210"/>
                  <a:pt x="891" y="210"/>
                </a:cubicBezTo>
                <a:cubicBezTo>
                  <a:pt x="889" y="210"/>
                  <a:pt x="889" y="208"/>
                  <a:pt x="889" y="208"/>
                </a:cubicBezTo>
                <a:cubicBezTo>
                  <a:pt x="889" y="207"/>
                  <a:pt x="888" y="207"/>
                  <a:pt x="888" y="207"/>
                </a:cubicBezTo>
                <a:cubicBezTo>
                  <a:pt x="886" y="207"/>
                  <a:pt x="886" y="207"/>
                  <a:pt x="886" y="207"/>
                </a:cubicBezTo>
                <a:cubicBezTo>
                  <a:pt x="885" y="207"/>
                  <a:pt x="885" y="205"/>
                  <a:pt x="885" y="205"/>
                </a:cubicBezTo>
                <a:cubicBezTo>
                  <a:pt x="883" y="205"/>
                  <a:pt x="883" y="207"/>
                  <a:pt x="881" y="207"/>
                </a:cubicBezTo>
                <a:cubicBezTo>
                  <a:pt x="881" y="205"/>
                  <a:pt x="881" y="205"/>
                  <a:pt x="880" y="205"/>
                </a:cubicBezTo>
                <a:cubicBezTo>
                  <a:pt x="878" y="205"/>
                  <a:pt x="878" y="205"/>
                  <a:pt x="878" y="205"/>
                </a:cubicBezTo>
                <a:cubicBezTo>
                  <a:pt x="877" y="207"/>
                  <a:pt x="877" y="207"/>
                  <a:pt x="877" y="207"/>
                </a:cubicBezTo>
                <a:cubicBezTo>
                  <a:pt x="875" y="207"/>
                  <a:pt x="873" y="207"/>
                  <a:pt x="873" y="208"/>
                </a:cubicBezTo>
                <a:cubicBezTo>
                  <a:pt x="872" y="208"/>
                  <a:pt x="872" y="208"/>
                  <a:pt x="872" y="208"/>
                </a:cubicBezTo>
                <a:cubicBezTo>
                  <a:pt x="870" y="210"/>
                  <a:pt x="870" y="210"/>
                  <a:pt x="870" y="212"/>
                </a:cubicBezTo>
                <a:cubicBezTo>
                  <a:pt x="870" y="212"/>
                  <a:pt x="870" y="212"/>
                  <a:pt x="870" y="213"/>
                </a:cubicBezTo>
                <a:cubicBezTo>
                  <a:pt x="868" y="215"/>
                  <a:pt x="868" y="215"/>
                  <a:pt x="868" y="215"/>
                </a:cubicBezTo>
                <a:cubicBezTo>
                  <a:pt x="870" y="215"/>
                  <a:pt x="872" y="215"/>
                  <a:pt x="872" y="215"/>
                </a:cubicBezTo>
                <a:cubicBezTo>
                  <a:pt x="872" y="216"/>
                  <a:pt x="870" y="218"/>
                  <a:pt x="870" y="218"/>
                </a:cubicBezTo>
                <a:cubicBezTo>
                  <a:pt x="868" y="218"/>
                  <a:pt x="868" y="220"/>
                  <a:pt x="868" y="220"/>
                </a:cubicBezTo>
                <a:cubicBezTo>
                  <a:pt x="868" y="221"/>
                  <a:pt x="867" y="221"/>
                  <a:pt x="867" y="223"/>
                </a:cubicBezTo>
                <a:cubicBezTo>
                  <a:pt x="867" y="223"/>
                  <a:pt x="865" y="223"/>
                  <a:pt x="865" y="225"/>
                </a:cubicBezTo>
                <a:cubicBezTo>
                  <a:pt x="865" y="225"/>
                  <a:pt x="865" y="225"/>
                  <a:pt x="864" y="225"/>
                </a:cubicBezTo>
                <a:cubicBezTo>
                  <a:pt x="862" y="225"/>
                  <a:pt x="862" y="225"/>
                  <a:pt x="862" y="225"/>
                </a:cubicBezTo>
                <a:cubicBezTo>
                  <a:pt x="862" y="226"/>
                  <a:pt x="860" y="226"/>
                  <a:pt x="862" y="226"/>
                </a:cubicBezTo>
                <a:cubicBezTo>
                  <a:pt x="864" y="226"/>
                  <a:pt x="864" y="226"/>
                  <a:pt x="864" y="226"/>
                </a:cubicBezTo>
                <a:cubicBezTo>
                  <a:pt x="864" y="228"/>
                  <a:pt x="864" y="228"/>
                  <a:pt x="864" y="228"/>
                </a:cubicBezTo>
                <a:cubicBezTo>
                  <a:pt x="862" y="228"/>
                  <a:pt x="862" y="228"/>
                  <a:pt x="862" y="229"/>
                </a:cubicBezTo>
                <a:cubicBezTo>
                  <a:pt x="862" y="229"/>
                  <a:pt x="862" y="231"/>
                  <a:pt x="862" y="233"/>
                </a:cubicBezTo>
                <a:cubicBezTo>
                  <a:pt x="862" y="233"/>
                  <a:pt x="862" y="233"/>
                  <a:pt x="862" y="234"/>
                </a:cubicBezTo>
                <a:cubicBezTo>
                  <a:pt x="862" y="234"/>
                  <a:pt x="862" y="234"/>
                  <a:pt x="862" y="236"/>
                </a:cubicBezTo>
                <a:cubicBezTo>
                  <a:pt x="862" y="237"/>
                  <a:pt x="860" y="237"/>
                  <a:pt x="859" y="237"/>
                </a:cubicBezTo>
                <a:cubicBezTo>
                  <a:pt x="859" y="239"/>
                  <a:pt x="859" y="239"/>
                  <a:pt x="859" y="239"/>
                </a:cubicBezTo>
                <a:cubicBezTo>
                  <a:pt x="857" y="241"/>
                  <a:pt x="857" y="241"/>
                  <a:pt x="856" y="241"/>
                </a:cubicBezTo>
                <a:cubicBezTo>
                  <a:pt x="856" y="242"/>
                  <a:pt x="856" y="242"/>
                  <a:pt x="854" y="242"/>
                </a:cubicBezTo>
                <a:cubicBezTo>
                  <a:pt x="852" y="242"/>
                  <a:pt x="852" y="244"/>
                  <a:pt x="851" y="244"/>
                </a:cubicBezTo>
                <a:cubicBezTo>
                  <a:pt x="851" y="246"/>
                  <a:pt x="851" y="246"/>
                  <a:pt x="849" y="246"/>
                </a:cubicBezTo>
                <a:cubicBezTo>
                  <a:pt x="847" y="246"/>
                  <a:pt x="846" y="247"/>
                  <a:pt x="846" y="247"/>
                </a:cubicBezTo>
                <a:cubicBezTo>
                  <a:pt x="844" y="247"/>
                  <a:pt x="844" y="249"/>
                  <a:pt x="843" y="249"/>
                </a:cubicBezTo>
                <a:cubicBezTo>
                  <a:pt x="843" y="250"/>
                  <a:pt x="843" y="250"/>
                  <a:pt x="841" y="252"/>
                </a:cubicBezTo>
                <a:cubicBezTo>
                  <a:pt x="843" y="252"/>
                  <a:pt x="843" y="254"/>
                  <a:pt x="843" y="254"/>
                </a:cubicBezTo>
                <a:cubicBezTo>
                  <a:pt x="844" y="254"/>
                  <a:pt x="844" y="255"/>
                  <a:pt x="844" y="255"/>
                </a:cubicBezTo>
                <a:cubicBezTo>
                  <a:pt x="846" y="255"/>
                  <a:pt x="846" y="255"/>
                  <a:pt x="846" y="255"/>
                </a:cubicBezTo>
                <a:cubicBezTo>
                  <a:pt x="847" y="255"/>
                  <a:pt x="847" y="255"/>
                  <a:pt x="847" y="257"/>
                </a:cubicBezTo>
                <a:cubicBezTo>
                  <a:pt x="847" y="257"/>
                  <a:pt x="847" y="257"/>
                  <a:pt x="849" y="258"/>
                </a:cubicBezTo>
                <a:cubicBezTo>
                  <a:pt x="849" y="260"/>
                  <a:pt x="849" y="260"/>
                  <a:pt x="849" y="260"/>
                </a:cubicBezTo>
                <a:cubicBezTo>
                  <a:pt x="849" y="263"/>
                  <a:pt x="849" y="265"/>
                  <a:pt x="849" y="267"/>
                </a:cubicBezTo>
                <a:cubicBezTo>
                  <a:pt x="849" y="268"/>
                  <a:pt x="847" y="268"/>
                  <a:pt x="847" y="270"/>
                </a:cubicBezTo>
                <a:cubicBezTo>
                  <a:pt x="847" y="271"/>
                  <a:pt x="846" y="275"/>
                  <a:pt x="846" y="276"/>
                </a:cubicBezTo>
                <a:cubicBezTo>
                  <a:pt x="844" y="276"/>
                  <a:pt x="844" y="276"/>
                  <a:pt x="844" y="276"/>
                </a:cubicBezTo>
                <a:cubicBezTo>
                  <a:pt x="844" y="276"/>
                  <a:pt x="844" y="278"/>
                  <a:pt x="843" y="278"/>
                </a:cubicBezTo>
                <a:cubicBezTo>
                  <a:pt x="843" y="278"/>
                  <a:pt x="841" y="278"/>
                  <a:pt x="841" y="280"/>
                </a:cubicBezTo>
                <a:cubicBezTo>
                  <a:pt x="839" y="281"/>
                  <a:pt x="839" y="281"/>
                  <a:pt x="839" y="281"/>
                </a:cubicBezTo>
                <a:cubicBezTo>
                  <a:pt x="839" y="283"/>
                  <a:pt x="839" y="283"/>
                  <a:pt x="839" y="283"/>
                </a:cubicBezTo>
                <a:cubicBezTo>
                  <a:pt x="839" y="283"/>
                  <a:pt x="839" y="283"/>
                  <a:pt x="839" y="284"/>
                </a:cubicBezTo>
                <a:cubicBezTo>
                  <a:pt x="838" y="284"/>
                  <a:pt x="838" y="284"/>
                  <a:pt x="836" y="284"/>
                </a:cubicBezTo>
                <a:cubicBezTo>
                  <a:pt x="836" y="286"/>
                  <a:pt x="835" y="286"/>
                  <a:pt x="835" y="286"/>
                </a:cubicBezTo>
                <a:cubicBezTo>
                  <a:pt x="833" y="286"/>
                  <a:pt x="833" y="288"/>
                  <a:pt x="831" y="288"/>
                </a:cubicBezTo>
                <a:cubicBezTo>
                  <a:pt x="831" y="288"/>
                  <a:pt x="831" y="288"/>
                  <a:pt x="830" y="288"/>
                </a:cubicBezTo>
                <a:cubicBezTo>
                  <a:pt x="830" y="289"/>
                  <a:pt x="830" y="289"/>
                  <a:pt x="828" y="289"/>
                </a:cubicBezTo>
                <a:cubicBezTo>
                  <a:pt x="827" y="291"/>
                  <a:pt x="827" y="291"/>
                  <a:pt x="825" y="291"/>
                </a:cubicBezTo>
                <a:cubicBezTo>
                  <a:pt x="823" y="292"/>
                  <a:pt x="822" y="292"/>
                  <a:pt x="820" y="292"/>
                </a:cubicBezTo>
                <a:cubicBezTo>
                  <a:pt x="820" y="292"/>
                  <a:pt x="818" y="294"/>
                  <a:pt x="817" y="294"/>
                </a:cubicBezTo>
                <a:cubicBezTo>
                  <a:pt x="815" y="294"/>
                  <a:pt x="815" y="294"/>
                  <a:pt x="815" y="294"/>
                </a:cubicBezTo>
                <a:cubicBezTo>
                  <a:pt x="814" y="294"/>
                  <a:pt x="814" y="296"/>
                  <a:pt x="814" y="296"/>
                </a:cubicBezTo>
                <a:cubicBezTo>
                  <a:pt x="812" y="296"/>
                  <a:pt x="812" y="296"/>
                  <a:pt x="810" y="296"/>
                </a:cubicBezTo>
                <a:cubicBezTo>
                  <a:pt x="810" y="297"/>
                  <a:pt x="810" y="297"/>
                  <a:pt x="809" y="297"/>
                </a:cubicBezTo>
                <a:cubicBezTo>
                  <a:pt x="809" y="296"/>
                  <a:pt x="807" y="297"/>
                  <a:pt x="807" y="297"/>
                </a:cubicBezTo>
                <a:cubicBezTo>
                  <a:pt x="806" y="297"/>
                  <a:pt x="806" y="297"/>
                  <a:pt x="806" y="297"/>
                </a:cubicBezTo>
                <a:cubicBezTo>
                  <a:pt x="804" y="297"/>
                  <a:pt x="804" y="297"/>
                  <a:pt x="804" y="297"/>
                </a:cubicBezTo>
                <a:cubicBezTo>
                  <a:pt x="802" y="297"/>
                  <a:pt x="802" y="297"/>
                  <a:pt x="802" y="299"/>
                </a:cubicBezTo>
                <a:cubicBezTo>
                  <a:pt x="802" y="301"/>
                  <a:pt x="802" y="301"/>
                  <a:pt x="802" y="301"/>
                </a:cubicBezTo>
                <a:cubicBezTo>
                  <a:pt x="802" y="301"/>
                  <a:pt x="802" y="301"/>
                  <a:pt x="802" y="302"/>
                </a:cubicBezTo>
                <a:cubicBezTo>
                  <a:pt x="804" y="302"/>
                  <a:pt x="802" y="304"/>
                  <a:pt x="802" y="304"/>
                </a:cubicBezTo>
                <a:cubicBezTo>
                  <a:pt x="804" y="304"/>
                  <a:pt x="804" y="304"/>
                  <a:pt x="804" y="305"/>
                </a:cubicBezTo>
                <a:cubicBezTo>
                  <a:pt x="804" y="307"/>
                  <a:pt x="802" y="307"/>
                  <a:pt x="804" y="307"/>
                </a:cubicBezTo>
                <a:cubicBezTo>
                  <a:pt x="804" y="307"/>
                  <a:pt x="804" y="307"/>
                  <a:pt x="802" y="309"/>
                </a:cubicBezTo>
                <a:cubicBezTo>
                  <a:pt x="802" y="309"/>
                  <a:pt x="802" y="309"/>
                  <a:pt x="802" y="310"/>
                </a:cubicBezTo>
                <a:cubicBezTo>
                  <a:pt x="801" y="310"/>
                  <a:pt x="801" y="312"/>
                  <a:pt x="799" y="313"/>
                </a:cubicBezTo>
                <a:cubicBezTo>
                  <a:pt x="799" y="313"/>
                  <a:pt x="799" y="313"/>
                  <a:pt x="799" y="315"/>
                </a:cubicBezTo>
                <a:cubicBezTo>
                  <a:pt x="799" y="317"/>
                  <a:pt x="799" y="315"/>
                  <a:pt x="799" y="317"/>
                </a:cubicBezTo>
                <a:cubicBezTo>
                  <a:pt x="799" y="317"/>
                  <a:pt x="799" y="318"/>
                  <a:pt x="797" y="318"/>
                </a:cubicBezTo>
                <a:cubicBezTo>
                  <a:pt x="797" y="320"/>
                  <a:pt x="797" y="322"/>
                  <a:pt x="796" y="322"/>
                </a:cubicBezTo>
                <a:cubicBezTo>
                  <a:pt x="796" y="323"/>
                  <a:pt x="797" y="323"/>
                  <a:pt x="797" y="323"/>
                </a:cubicBezTo>
                <a:cubicBezTo>
                  <a:pt x="797" y="325"/>
                  <a:pt x="797" y="325"/>
                  <a:pt x="797" y="325"/>
                </a:cubicBezTo>
                <a:cubicBezTo>
                  <a:pt x="797" y="326"/>
                  <a:pt x="796" y="328"/>
                  <a:pt x="796" y="330"/>
                </a:cubicBezTo>
                <a:cubicBezTo>
                  <a:pt x="794" y="331"/>
                  <a:pt x="794" y="331"/>
                  <a:pt x="793" y="331"/>
                </a:cubicBezTo>
                <a:cubicBezTo>
                  <a:pt x="793" y="333"/>
                  <a:pt x="793" y="333"/>
                  <a:pt x="793" y="333"/>
                </a:cubicBezTo>
                <a:cubicBezTo>
                  <a:pt x="791" y="333"/>
                  <a:pt x="791" y="333"/>
                  <a:pt x="789" y="334"/>
                </a:cubicBezTo>
                <a:cubicBezTo>
                  <a:pt x="789" y="334"/>
                  <a:pt x="789" y="334"/>
                  <a:pt x="789" y="336"/>
                </a:cubicBezTo>
                <a:cubicBezTo>
                  <a:pt x="789" y="338"/>
                  <a:pt x="789" y="338"/>
                  <a:pt x="789" y="338"/>
                </a:cubicBezTo>
                <a:cubicBezTo>
                  <a:pt x="788" y="339"/>
                  <a:pt x="788" y="339"/>
                  <a:pt x="788" y="339"/>
                </a:cubicBezTo>
                <a:cubicBezTo>
                  <a:pt x="786" y="341"/>
                  <a:pt x="786" y="341"/>
                  <a:pt x="786" y="341"/>
                </a:cubicBezTo>
                <a:cubicBezTo>
                  <a:pt x="786" y="343"/>
                  <a:pt x="786" y="343"/>
                  <a:pt x="786" y="343"/>
                </a:cubicBezTo>
                <a:cubicBezTo>
                  <a:pt x="785" y="341"/>
                  <a:pt x="786" y="341"/>
                  <a:pt x="786" y="339"/>
                </a:cubicBezTo>
                <a:cubicBezTo>
                  <a:pt x="785" y="338"/>
                  <a:pt x="785" y="338"/>
                  <a:pt x="785" y="338"/>
                </a:cubicBezTo>
                <a:cubicBezTo>
                  <a:pt x="785" y="336"/>
                  <a:pt x="785" y="336"/>
                  <a:pt x="785" y="336"/>
                </a:cubicBezTo>
                <a:cubicBezTo>
                  <a:pt x="785" y="334"/>
                  <a:pt x="785" y="334"/>
                  <a:pt x="785" y="334"/>
                </a:cubicBezTo>
                <a:cubicBezTo>
                  <a:pt x="783" y="336"/>
                  <a:pt x="783" y="336"/>
                  <a:pt x="781" y="338"/>
                </a:cubicBezTo>
                <a:cubicBezTo>
                  <a:pt x="780" y="339"/>
                  <a:pt x="780" y="339"/>
                  <a:pt x="778" y="341"/>
                </a:cubicBezTo>
                <a:cubicBezTo>
                  <a:pt x="776" y="341"/>
                  <a:pt x="776" y="341"/>
                  <a:pt x="776" y="341"/>
                </a:cubicBezTo>
                <a:cubicBezTo>
                  <a:pt x="776" y="341"/>
                  <a:pt x="776" y="341"/>
                  <a:pt x="776" y="339"/>
                </a:cubicBezTo>
                <a:cubicBezTo>
                  <a:pt x="775" y="339"/>
                  <a:pt x="775" y="339"/>
                  <a:pt x="775" y="339"/>
                </a:cubicBezTo>
                <a:cubicBezTo>
                  <a:pt x="773" y="339"/>
                  <a:pt x="773" y="339"/>
                  <a:pt x="773" y="339"/>
                </a:cubicBezTo>
                <a:cubicBezTo>
                  <a:pt x="772" y="338"/>
                  <a:pt x="773" y="336"/>
                  <a:pt x="775" y="336"/>
                </a:cubicBezTo>
                <a:cubicBezTo>
                  <a:pt x="775" y="334"/>
                  <a:pt x="775" y="334"/>
                  <a:pt x="775" y="334"/>
                </a:cubicBezTo>
                <a:cubicBezTo>
                  <a:pt x="773" y="334"/>
                  <a:pt x="773" y="334"/>
                  <a:pt x="773" y="334"/>
                </a:cubicBezTo>
                <a:cubicBezTo>
                  <a:pt x="773" y="334"/>
                  <a:pt x="773" y="334"/>
                  <a:pt x="773" y="333"/>
                </a:cubicBezTo>
                <a:cubicBezTo>
                  <a:pt x="773" y="333"/>
                  <a:pt x="773" y="333"/>
                  <a:pt x="773" y="331"/>
                </a:cubicBezTo>
                <a:cubicBezTo>
                  <a:pt x="772" y="331"/>
                  <a:pt x="772" y="330"/>
                  <a:pt x="772" y="330"/>
                </a:cubicBezTo>
                <a:cubicBezTo>
                  <a:pt x="770" y="330"/>
                  <a:pt x="770" y="330"/>
                  <a:pt x="770" y="330"/>
                </a:cubicBezTo>
                <a:cubicBezTo>
                  <a:pt x="770" y="330"/>
                  <a:pt x="770" y="330"/>
                  <a:pt x="768" y="330"/>
                </a:cubicBezTo>
                <a:cubicBezTo>
                  <a:pt x="768" y="330"/>
                  <a:pt x="768" y="330"/>
                  <a:pt x="768" y="328"/>
                </a:cubicBezTo>
                <a:cubicBezTo>
                  <a:pt x="768" y="326"/>
                  <a:pt x="768" y="326"/>
                  <a:pt x="767" y="328"/>
                </a:cubicBezTo>
                <a:cubicBezTo>
                  <a:pt x="767" y="328"/>
                  <a:pt x="767" y="328"/>
                  <a:pt x="765" y="328"/>
                </a:cubicBezTo>
                <a:cubicBezTo>
                  <a:pt x="767" y="326"/>
                  <a:pt x="767" y="326"/>
                  <a:pt x="767" y="326"/>
                </a:cubicBezTo>
                <a:cubicBezTo>
                  <a:pt x="768" y="325"/>
                  <a:pt x="768" y="325"/>
                  <a:pt x="768" y="325"/>
                </a:cubicBezTo>
                <a:cubicBezTo>
                  <a:pt x="768" y="325"/>
                  <a:pt x="768" y="325"/>
                  <a:pt x="768" y="323"/>
                </a:cubicBezTo>
                <a:cubicBezTo>
                  <a:pt x="768" y="323"/>
                  <a:pt x="768" y="323"/>
                  <a:pt x="768" y="322"/>
                </a:cubicBezTo>
                <a:cubicBezTo>
                  <a:pt x="768" y="322"/>
                  <a:pt x="768" y="320"/>
                  <a:pt x="767" y="318"/>
                </a:cubicBezTo>
                <a:cubicBezTo>
                  <a:pt x="767" y="318"/>
                  <a:pt x="765" y="318"/>
                  <a:pt x="767" y="317"/>
                </a:cubicBezTo>
                <a:cubicBezTo>
                  <a:pt x="767" y="315"/>
                  <a:pt x="767" y="315"/>
                  <a:pt x="767" y="315"/>
                </a:cubicBezTo>
                <a:cubicBezTo>
                  <a:pt x="767" y="315"/>
                  <a:pt x="767" y="315"/>
                  <a:pt x="768" y="315"/>
                </a:cubicBezTo>
                <a:cubicBezTo>
                  <a:pt x="770" y="315"/>
                  <a:pt x="770" y="313"/>
                  <a:pt x="770" y="313"/>
                </a:cubicBezTo>
                <a:cubicBezTo>
                  <a:pt x="770" y="312"/>
                  <a:pt x="770" y="312"/>
                  <a:pt x="770" y="312"/>
                </a:cubicBezTo>
                <a:cubicBezTo>
                  <a:pt x="770" y="312"/>
                  <a:pt x="770" y="312"/>
                  <a:pt x="772" y="312"/>
                </a:cubicBezTo>
                <a:cubicBezTo>
                  <a:pt x="772" y="312"/>
                  <a:pt x="773" y="310"/>
                  <a:pt x="773" y="309"/>
                </a:cubicBezTo>
                <a:cubicBezTo>
                  <a:pt x="775" y="305"/>
                  <a:pt x="775" y="305"/>
                  <a:pt x="775" y="305"/>
                </a:cubicBezTo>
                <a:cubicBezTo>
                  <a:pt x="775" y="304"/>
                  <a:pt x="775" y="304"/>
                  <a:pt x="775" y="304"/>
                </a:cubicBezTo>
                <a:cubicBezTo>
                  <a:pt x="775" y="302"/>
                  <a:pt x="775" y="302"/>
                  <a:pt x="775" y="302"/>
                </a:cubicBezTo>
                <a:cubicBezTo>
                  <a:pt x="775" y="301"/>
                  <a:pt x="775" y="301"/>
                  <a:pt x="775" y="301"/>
                </a:cubicBezTo>
                <a:cubicBezTo>
                  <a:pt x="776" y="299"/>
                  <a:pt x="776" y="297"/>
                  <a:pt x="778" y="297"/>
                </a:cubicBezTo>
                <a:cubicBezTo>
                  <a:pt x="778" y="297"/>
                  <a:pt x="778" y="297"/>
                  <a:pt x="780" y="297"/>
                </a:cubicBezTo>
                <a:cubicBezTo>
                  <a:pt x="780" y="296"/>
                  <a:pt x="780" y="296"/>
                  <a:pt x="781" y="294"/>
                </a:cubicBezTo>
                <a:cubicBezTo>
                  <a:pt x="781" y="294"/>
                  <a:pt x="783" y="294"/>
                  <a:pt x="781" y="292"/>
                </a:cubicBezTo>
                <a:cubicBezTo>
                  <a:pt x="781" y="291"/>
                  <a:pt x="781" y="291"/>
                  <a:pt x="780" y="292"/>
                </a:cubicBezTo>
                <a:cubicBezTo>
                  <a:pt x="778" y="292"/>
                  <a:pt x="778" y="292"/>
                  <a:pt x="778" y="292"/>
                </a:cubicBezTo>
                <a:cubicBezTo>
                  <a:pt x="776" y="292"/>
                  <a:pt x="776" y="292"/>
                  <a:pt x="776" y="292"/>
                </a:cubicBezTo>
                <a:cubicBezTo>
                  <a:pt x="775" y="291"/>
                  <a:pt x="775" y="291"/>
                  <a:pt x="773" y="291"/>
                </a:cubicBezTo>
                <a:cubicBezTo>
                  <a:pt x="773" y="292"/>
                  <a:pt x="772" y="292"/>
                  <a:pt x="772" y="292"/>
                </a:cubicBezTo>
                <a:cubicBezTo>
                  <a:pt x="772" y="292"/>
                  <a:pt x="772" y="292"/>
                  <a:pt x="770" y="292"/>
                </a:cubicBezTo>
                <a:cubicBezTo>
                  <a:pt x="770" y="291"/>
                  <a:pt x="768" y="292"/>
                  <a:pt x="768" y="292"/>
                </a:cubicBezTo>
                <a:cubicBezTo>
                  <a:pt x="767" y="292"/>
                  <a:pt x="765" y="291"/>
                  <a:pt x="765" y="291"/>
                </a:cubicBezTo>
                <a:cubicBezTo>
                  <a:pt x="764" y="291"/>
                  <a:pt x="762" y="291"/>
                  <a:pt x="762" y="291"/>
                </a:cubicBezTo>
                <a:cubicBezTo>
                  <a:pt x="760" y="291"/>
                  <a:pt x="760" y="291"/>
                  <a:pt x="760" y="291"/>
                </a:cubicBezTo>
                <a:cubicBezTo>
                  <a:pt x="759" y="291"/>
                  <a:pt x="759" y="292"/>
                  <a:pt x="759" y="292"/>
                </a:cubicBezTo>
                <a:cubicBezTo>
                  <a:pt x="757" y="292"/>
                  <a:pt x="757" y="292"/>
                  <a:pt x="757" y="292"/>
                </a:cubicBezTo>
                <a:cubicBezTo>
                  <a:pt x="755" y="292"/>
                  <a:pt x="755" y="291"/>
                  <a:pt x="755" y="291"/>
                </a:cubicBezTo>
                <a:cubicBezTo>
                  <a:pt x="755" y="289"/>
                  <a:pt x="755" y="289"/>
                  <a:pt x="754" y="289"/>
                </a:cubicBezTo>
                <a:cubicBezTo>
                  <a:pt x="754" y="289"/>
                  <a:pt x="754" y="288"/>
                  <a:pt x="752" y="288"/>
                </a:cubicBezTo>
                <a:cubicBezTo>
                  <a:pt x="752" y="286"/>
                  <a:pt x="752" y="286"/>
                  <a:pt x="752" y="286"/>
                </a:cubicBezTo>
                <a:cubicBezTo>
                  <a:pt x="751" y="286"/>
                  <a:pt x="751" y="286"/>
                  <a:pt x="751" y="286"/>
                </a:cubicBezTo>
                <a:cubicBezTo>
                  <a:pt x="749" y="286"/>
                  <a:pt x="749" y="286"/>
                  <a:pt x="749" y="284"/>
                </a:cubicBezTo>
                <a:cubicBezTo>
                  <a:pt x="747" y="284"/>
                  <a:pt x="746" y="284"/>
                  <a:pt x="746" y="284"/>
                </a:cubicBezTo>
                <a:cubicBezTo>
                  <a:pt x="744" y="284"/>
                  <a:pt x="743" y="284"/>
                  <a:pt x="743" y="284"/>
                </a:cubicBezTo>
                <a:cubicBezTo>
                  <a:pt x="741" y="283"/>
                  <a:pt x="741" y="283"/>
                  <a:pt x="739" y="283"/>
                </a:cubicBezTo>
                <a:cubicBezTo>
                  <a:pt x="739" y="281"/>
                  <a:pt x="739" y="281"/>
                  <a:pt x="739" y="280"/>
                </a:cubicBezTo>
                <a:cubicBezTo>
                  <a:pt x="741" y="280"/>
                  <a:pt x="741" y="280"/>
                  <a:pt x="741" y="280"/>
                </a:cubicBezTo>
                <a:cubicBezTo>
                  <a:pt x="741" y="278"/>
                  <a:pt x="739" y="278"/>
                  <a:pt x="739" y="278"/>
                </a:cubicBezTo>
                <a:cubicBezTo>
                  <a:pt x="739" y="276"/>
                  <a:pt x="738" y="276"/>
                  <a:pt x="736" y="276"/>
                </a:cubicBezTo>
                <a:cubicBezTo>
                  <a:pt x="736" y="275"/>
                  <a:pt x="736" y="275"/>
                  <a:pt x="736" y="275"/>
                </a:cubicBezTo>
                <a:cubicBezTo>
                  <a:pt x="734" y="275"/>
                  <a:pt x="734" y="275"/>
                  <a:pt x="734" y="275"/>
                </a:cubicBezTo>
                <a:cubicBezTo>
                  <a:pt x="734" y="273"/>
                  <a:pt x="734" y="273"/>
                  <a:pt x="733" y="273"/>
                </a:cubicBezTo>
                <a:cubicBezTo>
                  <a:pt x="733" y="271"/>
                  <a:pt x="734" y="270"/>
                  <a:pt x="733" y="270"/>
                </a:cubicBezTo>
                <a:cubicBezTo>
                  <a:pt x="733" y="268"/>
                  <a:pt x="731" y="270"/>
                  <a:pt x="730" y="270"/>
                </a:cubicBezTo>
                <a:cubicBezTo>
                  <a:pt x="728" y="270"/>
                  <a:pt x="728" y="270"/>
                  <a:pt x="726" y="270"/>
                </a:cubicBezTo>
                <a:cubicBezTo>
                  <a:pt x="725" y="270"/>
                  <a:pt x="725" y="270"/>
                  <a:pt x="725" y="270"/>
                </a:cubicBezTo>
                <a:cubicBezTo>
                  <a:pt x="723" y="270"/>
                  <a:pt x="723" y="270"/>
                  <a:pt x="723" y="270"/>
                </a:cubicBezTo>
                <a:cubicBezTo>
                  <a:pt x="722" y="270"/>
                  <a:pt x="723" y="268"/>
                  <a:pt x="722" y="268"/>
                </a:cubicBezTo>
                <a:cubicBezTo>
                  <a:pt x="720" y="268"/>
                  <a:pt x="720" y="268"/>
                  <a:pt x="720" y="268"/>
                </a:cubicBezTo>
                <a:cubicBezTo>
                  <a:pt x="718" y="267"/>
                  <a:pt x="718" y="268"/>
                  <a:pt x="717" y="268"/>
                </a:cubicBezTo>
                <a:cubicBezTo>
                  <a:pt x="715" y="268"/>
                  <a:pt x="715" y="268"/>
                  <a:pt x="715" y="268"/>
                </a:cubicBezTo>
                <a:cubicBezTo>
                  <a:pt x="713" y="268"/>
                  <a:pt x="713" y="268"/>
                  <a:pt x="713" y="268"/>
                </a:cubicBezTo>
                <a:cubicBezTo>
                  <a:pt x="712" y="268"/>
                  <a:pt x="712" y="268"/>
                  <a:pt x="712" y="268"/>
                </a:cubicBezTo>
                <a:cubicBezTo>
                  <a:pt x="710" y="270"/>
                  <a:pt x="710" y="270"/>
                  <a:pt x="709" y="270"/>
                </a:cubicBezTo>
                <a:cubicBezTo>
                  <a:pt x="709" y="270"/>
                  <a:pt x="709" y="270"/>
                  <a:pt x="707" y="270"/>
                </a:cubicBezTo>
                <a:cubicBezTo>
                  <a:pt x="705" y="270"/>
                  <a:pt x="705" y="270"/>
                  <a:pt x="705" y="270"/>
                </a:cubicBezTo>
                <a:cubicBezTo>
                  <a:pt x="704" y="270"/>
                  <a:pt x="704" y="270"/>
                  <a:pt x="702" y="270"/>
                </a:cubicBezTo>
                <a:cubicBezTo>
                  <a:pt x="701" y="271"/>
                  <a:pt x="701" y="271"/>
                  <a:pt x="701" y="271"/>
                </a:cubicBezTo>
                <a:cubicBezTo>
                  <a:pt x="701" y="270"/>
                  <a:pt x="701" y="270"/>
                  <a:pt x="701" y="270"/>
                </a:cubicBezTo>
                <a:cubicBezTo>
                  <a:pt x="702" y="268"/>
                  <a:pt x="704" y="267"/>
                  <a:pt x="704" y="267"/>
                </a:cubicBezTo>
                <a:cubicBezTo>
                  <a:pt x="705" y="265"/>
                  <a:pt x="705" y="265"/>
                  <a:pt x="705" y="265"/>
                </a:cubicBezTo>
                <a:cubicBezTo>
                  <a:pt x="705" y="265"/>
                  <a:pt x="705" y="265"/>
                  <a:pt x="705" y="263"/>
                </a:cubicBezTo>
                <a:cubicBezTo>
                  <a:pt x="705" y="263"/>
                  <a:pt x="705" y="262"/>
                  <a:pt x="707" y="260"/>
                </a:cubicBezTo>
                <a:cubicBezTo>
                  <a:pt x="707" y="258"/>
                  <a:pt x="707" y="257"/>
                  <a:pt x="707" y="255"/>
                </a:cubicBezTo>
                <a:cubicBezTo>
                  <a:pt x="707" y="254"/>
                  <a:pt x="707" y="254"/>
                  <a:pt x="707" y="254"/>
                </a:cubicBezTo>
                <a:cubicBezTo>
                  <a:pt x="707" y="252"/>
                  <a:pt x="707" y="252"/>
                  <a:pt x="707" y="252"/>
                </a:cubicBezTo>
                <a:cubicBezTo>
                  <a:pt x="707" y="252"/>
                  <a:pt x="707" y="252"/>
                  <a:pt x="709" y="250"/>
                </a:cubicBezTo>
                <a:cubicBezTo>
                  <a:pt x="709" y="249"/>
                  <a:pt x="710" y="249"/>
                  <a:pt x="710" y="247"/>
                </a:cubicBezTo>
                <a:cubicBezTo>
                  <a:pt x="709" y="247"/>
                  <a:pt x="709" y="249"/>
                  <a:pt x="707" y="249"/>
                </a:cubicBezTo>
                <a:cubicBezTo>
                  <a:pt x="705" y="249"/>
                  <a:pt x="705" y="249"/>
                  <a:pt x="705" y="249"/>
                </a:cubicBezTo>
                <a:cubicBezTo>
                  <a:pt x="704" y="249"/>
                  <a:pt x="704" y="249"/>
                  <a:pt x="704" y="249"/>
                </a:cubicBezTo>
                <a:cubicBezTo>
                  <a:pt x="702" y="249"/>
                  <a:pt x="702" y="249"/>
                  <a:pt x="702" y="249"/>
                </a:cubicBezTo>
                <a:cubicBezTo>
                  <a:pt x="701" y="249"/>
                  <a:pt x="701" y="249"/>
                  <a:pt x="701" y="249"/>
                </a:cubicBezTo>
                <a:cubicBezTo>
                  <a:pt x="699" y="249"/>
                  <a:pt x="699" y="249"/>
                  <a:pt x="699" y="249"/>
                </a:cubicBezTo>
                <a:cubicBezTo>
                  <a:pt x="697" y="249"/>
                  <a:pt x="697" y="249"/>
                  <a:pt x="697" y="247"/>
                </a:cubicBezTo>
                <a:cubicBezTo>
                  <a:pt x="699" y="246"/>
                  <a:pt x="701" y="244"/>
                  <a:pt x="702" y="242"/>
                </a:cubicBezTo>
                <a:cubicBezTo>
                  <a:pt x="702" y="241"/>
                  <a:pt x="704" y="239"/>
                  <a:pt x="704" y="239"/>
                </a:cubicBezTo>
                <a:cubicBezTo>
                  <a:pt x="704" y="237"/>
                  <a:pt x="704" y="237"/>
                  <a:pt x="705" y="237"/>
                </a:cubicBezTo>
                <a:cubicBezTo>
                  <a:pt x="705" y="237"/>
                  <a:pt x="705" y="236"/>
                  <a:pt x="707" y="236"/>
                </a:cubicBezTo>
                <a:cubicBezTo>
                  <a:pt x="707" y="234"/>
                  <a:pt x="707" y="234"/>
                  <a:pt x="709" y="233"/>
                </a:cubicBezTo>
                <a:cubicBezTo>
                  <a:pt x="710" y="231"/>
                  <a:pt x="710" y="231"/>
                  <a:pt x="710" y="231"/>
                </a:cubicBezTo>
                <a:cubicBezTo>
                  <a:pt x="712" y="229"/>
                  <a:pt x="713" y="228"/>
                  <a:pt x="715" y="226"/>
                </a:cubicBezTo>
                <a:cubicBezTo>
                  <a:pt x="717" y="226"/>
                  <a:pt x="717" y="226"/>
                  <a:pt x="718" y="226"/>
                </a:cubicBezTo>
                <a:cubicBezTo>
                  <a:pt x="718" y="225"/>
                  <a:pt x="720" y="225"/>
                  <a:pt x="722" y="223"/>
                </a:cubicBezTo>
                <a:cubicBezTo>
                  <a:pt x="723" y="221"/>
                  <a:pt x="725" y="221"/>
                  <a:pt x="726" y="220"/>
                </a:cubicBezTo>
                <a:cubicBezTo>
                  <a:pt x="728" y="218"/>
                  <a:pt x="730" y="218"/>
                  <a:pt x="731" y="216"/>
                </a:cubicBezTo>
                <a:cubicBezTo>
                  <a:pt x="731" y="216"/>
                  <a:pt x="733" y="215"/>
                  <a:pt x="734" y="215"/>
                </a:cubicBezTo>
                <a:cubicBezTo>
                  <a:pt x="736" y="213"/>
                  <a:pt x="736" y="212"/>
                  <a:pt x="739" y="212"/>
                </a:cubicBezTo>
                <a:cubicBezTo>
                  <a:pt x="739" y="210"/>
                  <a:pt x="741" y="210"/>
                  <a:pt x="741" y="210"/>
                </a:cubicBezTo>
                <a:cubicBezTo>
                  <a:pt x="743" y="208"/>
                  <a:pt x="743" y="208"/>
                  <a:pt x="743" y="208"/>
                </a:cubicBezTo>
                <a:cubicBezTo>
                  <a:pt x="744" y="208"/>
                  <a:pt x="744" y="208"/>
                  <a:pt x="744" y="208"/>
                </a:cubicBezTo>
                <a:cubicBezTo>
                  <a:pt x="744" y="208"/>
                  <a:pt x="746" y="210"/>
                  <a:pt x="746" y="208"/>
                </a:cubicBezTo>
                <a:cubicBezTo>
                  <a:pt x="746" y="208"/>
                  <a:pt x="746" y="208"/>
                  <a:pt x="747" y="208"/>
                </a:cubicBezTo>
                <a:cubicBezTo>
                  <a:pt x="747" y="207"/>
                  <a:pt x="747" y="207"/>
                  <a:pt x="749" y="207"/>
                </a:cubicBezTo>
                <a:cubicBezTo>
                  <a:pt x="751" y="207"/>
                  <a:pt x="751" y="205"/>
                  <a:pt x="752" y="205"/>
                </a:cubicBezTo>
                <a:cubicBezTo>
                  <a:pt x="752" y="205"/>
                  <a:pt x="754" y="204"/>
                  <a:pt x="755" y="204"/>
                </a:cubicBezTo>
                <a:cubicBezTo>
                  <a:pt x="757" y="204"/>
                  <a:pt x="757" y="204"/>
                  <a:pt x="757" y="204"/>
                </a:cubicBezTo>
                <a:cubicBezTo>
                  <a:pt x="759" y="204"/>
                  <a:pt x="759" y="204"/>
                  <a:pt x="759" y="204"/>
                </a:cubicBezTo>
                <a:cubicBezTo>
                  <a:pt x="760" y="204"/>
                  <a:pt x="760" y="204"/>
                  <a:pt x="762" y="204"/>
                </a:cubicBezTo>
                <a:cubicBezTo>
                  <a:pt x="764" y="204"/>
                  <a:pt x="764" y="204"/>
                  <a:pt x="764" y="204"/>
                </a:cubicBezTo>
                <a:cubicBezTo>
                  <a:pt x="765" y="204"/>
                  <a:pt x="765" y="202"/>
                  <a:pt x="767" y="202"/>
                </a:cubicBezTo>
                <a:cubicBezTo>
                  <a:pt x="767" y="200"/>
                  <a:pt x="767" y="202"/>
                  <a:pt x="767" y="200"/>
                </a:cubicBezTo>
                <a:cubicBezTo>
                  <a:pt x="768" y="200"/>
                  <a:pt x="768" y="200"/>
                  <a:pt x="768" y="200"/>
                </a:cubicBezTo>
                <a:cubicBezTo>
                  <a:pt x="770" y="199"/>
                  <a:pt x="772" y="200"/>
                  <a:pt x="772" y="199"/>
                </a:cubicBezTo>
                <a:cubicBezTo>
                  <a:pt x="773" y="197"/>
                  <a:pt x="768" y="197"/>
                  <a:pt x="768" y="197"/>
                </a:cubicBezTo>
                <a:cubicBezTo>
                  <a:pt x="768" y="195"/>
                  <a:pt x="768" y="195"/>
                  <a:pt x="768" y="195"/>
                </a:cubicBezTo>
                <a:cubicBezTo>
                  <a:pt x="767" y="195"/>
                  <a:pt x="767" y="195"/>
                  <a:pt x="767" y="195"/>
                </a:cubicBezTo>
                <a:cubicBezTo>
                  <a:pt x="767" y="194"/>
                  <a:pt x="767" y="194"/>
                  <a:pt x="767" y="194"/>
                </a:cubicBezTo>
                <a:cubicBezTo>
                  <a:pt x="765" y="194"/>
                  <a:pt x="765" y="194"/>
                  <a:pt x="765" y="194"/>
                </a:cubicBezTo>
                <a:cubicBezTo>
                  <a:pt x="764" y="192"/>
                  <a:pt x="762" y="192"/>
                  <a:pt x="762" y="192"/>
                </a:cubicBezTo>
                <a:cubicBezTo>
                  <a:pt x="762" y="192"/>
                  <a:pt x="764" y="192"/>
                  <a:pt x="765" y="192"/>
                </a:cubicBezTo>
                <a:cubicBezTo>
                  <a:pt x="767" y="192"/>
                  <a:pt x="767" y="192"/>
                  <a:pt x="767" y="192"/>
                </a:cubicBezTo>
                <a:cubicBezTo>
                  <a:pt x="768" y="192"/>
                  <a:pt x="768" y="192"/>
                  <a:pt x="768" y="194"/>
                </a:cubicBezTo>
                <a:cubicBezTo>
                  <a:pt x="768" y="194"/>
                  <a:pt x="768" y="194"/>
                  <a:pt x="770" y="194"/>
                </a:cubicBezTo>
                <a:cubicBezTo>
                  <a:pt x="772" y="195"/>
                  <a:pt x="773" y="194"/>
                  <a:pt x="775" y="194"/>
                </a:cubicBezTo>
                <a:cubicBezTo>
                  <a:pt x="776" y="194"/>
                  <a:pt x="776" y="192"/>
                  <a:pt x="776" y="194"/>
                </a:cubicBezTo>
                <a:cubicBezTo>
                  <a:pt x="776" y="194"/>
                  <a:pt x="776" y="194"/>
                  <a:pt x="778" y="194"/>
                </a:cubicBezTo>
                <a:cubicBezTo>
                  <a:pt x="778" y="194"/>
                  <a:pt x="778" y="194"/>
                  <a:pt x="778" y="192"/>
                </a:cubicBezTo>
                <a:cubicBezTo>
                  <a:pt x="780" y="192"/>
                  <a:pt x="780" y="192"/>
                  <a:pt x="780" y="192"/>
                </a:cubicBezTo>
                <a:cubicBezTo>
                  <a:pt x="781" y="191"/>
                  <a:pt x="781" y="191"/>
                  <a:pt x="783" y="191"/>
                </a:cubicBezTo>
                <a:cubicBezTo>
                  <a:pt x="783" y="189"/>
                  <a:pt x="783" y="189"/>
                  <a:pt x="785" y="191"/>
                </a:cubicBezTo>
                <a:cubicBezTo>
                  <a:pt x="786" y="191"/>
                  <a:pt x="789" y="189"/>
                  <a:pt x="791" y="189"/>
                </a:cubicBezTo>
                <a:cubicBezTo>
                  <a:pt x="793" y="189"/>
                  <a:pt x="793" y="189"/>
                  <a:pt x="794" y="189"/>
                </a:cubicBezTo>
                <a:cubicBezTo>
                  <a:pt x="796" y="189"/>
                  <a:pt x="796" y="189"/>
                  <a:pt x="796" y="189"/>
                </a:cubicBezTo>
                <a:cubicBezTo>
                  <a:pt x="797" y="189"/>
                  <a:pt x="799" y="187"/>
                  <a:pt x="801" y="187"/>
                </a:cubicBezTo>
                <a:cubicBezTo>
                  <a:pt x="802" y="186"/>
                  <a:pt x="804" y="186"/>
                  <a:pt x="806" y="186"/>
                </a:cubicBezTo>
                <a:cubicBezTo>
                  <a:pt x="806" y="184"/>
                  <a:pt x="806" y="184"/>
                  <a:pt x="807" y="184"/>
                </a:cubicBezTo>
                <a:cubicBezTo>
                  <a:pt x="807" y="184"/>
                  <a:pt x="807" y="184"/>
                  <a:pt x="809" y="184"/>
                </a:cubicBezTo>
                <a:cubicBezTo>
                  <a:pt x="809" y="183"/>
                  <a:pt x="810" y="183"/>
                  <a:pt x="810" y="183"/>
                </a:cubicBezTo>
                <a:cubicBezTo>
                  <a:pt x="812" y="181"/>
                  <a:pt x="814" y="181"/>
                  <a:pt x="815" y="181"/>
                </a:cubicBezTo>
                <a:cubicBezTo>
                  <a:pt x="815" y="179"/>
                  <a:pt x="818" y="179"/>
                  <a:pt x="818" y="178"/>
                </a:cubicBezTo>
                <a:cubicBezTo>
                  <a:pt x="820" y="178"/>
                  <a:pt x="820" y="178"/>
                  <a:pt x="820" y="176"/>
                </a:cubicBezTo>
                <a:cubicBezTo>
                  <a:pt x="820" y="176"/>
                  <a:pt x="820" y="176"/>
                  <a:pt x="818" y="176"/>
                </a:cubicBezTo>
                <a:cubicBezTo>
                  <a:pt x="818" y="176"/>
                  <a:pt x="818" y="176"/>
                  <a:pt x="817" y="176"/>
                </a:cubicBezTo>
                <a:cubicBezTo>
                  <a:pt x="815" y="176"/>
                  <a:pt x="815" y="176"/>
                  <a:pt x="815" y="176"/>
                </a:cubicBezTo>
                <a:cubicBezTo>
                  <a:pt x="815" y="176"/>
                  <a:pt x="815" y="176"/>
                  <a:pt x="814" y="176"/>
                </a:cubicBezTo>
                <a:cubicBezTo>
                  <a:pt x="814" y="176"/>
                  <a:pt x="812" y="176"/>
                  <a:pt x="810" y="176"/>
                </a:cubicBezTo>
                <a:cubicBezTo>
                  <a:pt x="810" y="174"/>
                  <a:pt x="809" y="174"/>
                  <a:pt x="807" y="174"/>
                </a:cubicBezTo>
                <a:cubicBezTo>
                  <a:pt x="806" y="174"/>
                  <a:pt x="806" y="174"/>
                  <a:pt x="806" y="173"/>
                </a:cubicBezTo>
                <a:cubicBezTo>
                  <a:pt x="806" y="173"/>
                  <a:pt x="806" y="173"/>
                  <a:pt x="804" y="173"/>
                </a:cubicBezTo>
                <a:cubicBezTo>
                  <a:pt x="802" y="171"/>
                  <a:pt x="802" y="171"/>
                  <a:pt x="802" y="170"/>
                </a:cubicBezTo>
                <a:cubicBezTo>
                  <a:pt x="801" y="170"/>
                  <a:pt x="801" y="170"/>
                  <a:pt x="801" y="170"/>
                </a:cubicBezTo>
                <a:cubicBezTo>
                  <a:pt x="801" y="170"/>
                  <a:pt x="801" y="170"/>
                  <a:pt x="801" y="168"/>
                </a:cubicBezTo>
                <a:cubicBezTo>
                  <a:pt x="801" y="168"/>
                  <a:pt x="801" y="168"/>
                  <a:pt x="802" y="168"/>
                </a:cubicBezTo>
                <a:cubicBezTo>
                  <a:pt x="802" y="168"/>
                  <a:pt x="804" y="168"/>
                  <a:pt x="806" y="168"/>
                </a:cubicBezTo>
                <a:cubicBezTo>
                  <a:pt x="806" y="168"/>
                  <a:pt x="806" y="168"/>
                  <a:pt x="807" y="168"/>
                </a:cubicBezTo>
                <a:cubicBezTo>
                  <a:pt x="807" y="168"/>
                  <a:pt x="807" y="170"/>
                  <a:pt x="809" y="170"/>
                </a:cubicBezTo>
                <a:cubicBezTo>
                  <a:pt x="809" y="170"/>
                  <a:pt x="809" y="170"/>
                  <a:pt x="810" y="171"/>
                </a:cubicBezTo>
                <a:cubicBezTo>
                  <a:pt x="810" y="171"/>
                  <a:pt x="810" y="171"/>
                  <a:pt x="812" y="171"/>
                </a:cubicBezTo>
                <a:cubicBezTo>
                  <a:pt x="812" y="173"/>
                  <a:pt x="812" y="173"/>
                  <a:pt x="812" y="173"/>
                </a:cubicBezTo>
                <a:cubicBezTo>
                  <a:pt x="812" y="174"/>
                  <a:pt x="812" y="174"/>
                  <a:pt x="814" y="174"/>
                </a:cubicBezTo>
                <a:cubicBezTo>
                  <a:pt x="815" y="174"/>
                  <a:pt x="815" y="174"/>
                  <a:pt x="815" y="174"/>
                </a:cubicBezTo>
                <a:cubicBezTo>
                  <a:pt x="815" y="174"/>
                  <a:pt x="815" y="174"/>
                  <a:pt x="817" y="174"/>
                </a:cubicBezTo>
                <a:cubicBezTo>
                  <a:pt x="818" y="174"/>
                  <a:pt x="818" y="174"/>
                  <a:pt x="818" y="174"/>
                </a:cubicBezTo>
                <a:cubicBezTo>
                  <a:pt x="820" y="174"/>
                  <a:pt x="822" y="173"/>
                  <a:pt x="823" y="173"/>
                </a:cubicBezTo>
                <a:cubicBezTo>
                  <a:pt x="825" y="171"/>
                  <a:pt x="825" y="171"/>
                  <a:pt x="827" y="171"/>
                </a:cubicBezTo>
                <a:cubicBezTo>
                  <a:pt x="827" y="171"/>
                  <a:pt x="827" y="171"/>
                  <a:pt x="828" y="170"/>
                </a:cubicBezTo>
                <a:cubicBezTo>
                  <a:pt x="828" y="170"/>
                  <a:pt x="830" y="170"/>
                  <a:pt x="831" y="168"/>
                </a:cubicBezTo>
                <a:cubicBezTo>
                  <a:pt x="833" y="168"/>
                  <a:pt x="833" y="170"/>
                  <a:pt x="833" y="168"/>
                </a:cubicBezTo>
                <a:cubicBezTo>
                  <a:pt x="835" y="168"/>
                  <a:pt x="835" y="168"/>
                  <a:pt x="835" y="168"/>
                </a:cubicBezTo>
                <a:cubicBezTo>
                  <a:pt x="835" y="168"/>
                  <a:pt x="835" y="168"/>
                  <a:pt x="836" y="168"/>
                </a:cubicBezTo>
                <a:cubicBezTo>
                  <a:pt x="836" y="166"/>
                  <a:pt x="836" y="166"/>
                  <a:pt x="838" y="166"/>
                </a:cubicBezTo>
                <a:cubicBezTo>
                  <a:pt x="838" y="166"/>
                  <a:pt x="839" y="166"/>
                  <a:pt x="839" y="165"/>
                </a:cubicBezTo>
                <a:cubicBezTo>
                  <a:pt x="838" y="165"/>
                  <a:pt x="838" y="165"/>
                  <a:pt x="838" y="165"/>
                </a:cubicBezTo>
                <a:cubicBezTo>
                  <a:pt x="836" y="165"/>
                  <a:pt x="835" y="165"/>
                  <a:pt x="835" y="163"/>
                </a:cubicBezTo>
                <a:cubicBezTo>
                  <a:pt x="833" y="163"/>
                  <a:pt x="833" y="163"/>
                  <a:pt x="831" y="162"/>
                </a:cubicBezTo>
                <a:cubicBezTo>
                  <a:pt x="835" y="160"/>
                  <a:pt x="835" y="160"/>
                  <a:pt x="835" y="160"/>
                </a:cubicBezTo>
                <a:cubicBezTo>
                  <a:pt x="836" y="160"/>
                  <a:pt x="838" y="160"/>
                  <a:pt x="839" y="160"/>
                </a:cubicBezTo>
                <a:cubicBezTo>
                  <a:pt x="841" y="160"/>
                  <a:pt x="841" y="162"/>
                  <a:pt x="843" y="162"/>
                </a:cubicBezTo>
                <a:cubicBezTo>
                  <a:pt x="843" y="162"/>
                  <a:pt x="843" y="162"/>
                  <a:pt x="843" y="163"/>
                </a:cubicBezTo>
                <a:cubicBezTo>
                  <a:pt x="844" y="163"/>
                  <a:pt x="844" y="162"/>
                  <a:pt x="844" y="162"/>
                </a:cubicBezTo>
                <a:cubicBezTo>
                  <a:pt x="846" y="162"/>
                  <a:pt x="846" y="162"/>
                  <a:pt x="846" y="163"/>
                </a:cubicBezTo>
                <a:cubicBezTo>
                  <a:pt x="847" y="163"/>
                  <a:pt x="849" y="163"/>
                  <a:pt x="849" y="165"/>
                </a:cubicBezTo>
                <a:cubicBezTo>
                  <a:pt x="849" y="166"/>
                  <a:pt x="849" y="166"/>
                  <a:pt x="849" y="166"/>
                </a:cubicBezTo>
                <a:cubicBezTo>
                  <a:pt x="849" y="166"/>
                  <a:pt x="849" y="166"/>
                  <a:pt x="851" y="168"/>
                </a:cubicBezTo>
                <a:cubicBezTo>
                  <a:pt x="851" y="168"/>
                  <a:pt x="851" y="168"/>
                  <a:pt x="851" y="170"/>
                </a:cubicBezTo>
                <a:cubicBezTo>
                  <a:pt x="851" y="171"/>
                  <a:pt x="852" y="170"/>
                  <a:pt x="852" y="170"/>
                </a:cubicBezTo>
                <a:cubicBezTo>
                  <a:pt x="854" y="170"/>
                  <a:pt x="854" y="171"/>
                  <a:pt x="854" y="171"/>
                </a:cubicBezTo>
                <a:cubicBezTo>
                  <a:pt x="856" y="171"/>
                  <a:pt x="856" y="171"/>
                  <a:pt x="856" y="171"/>
                </a:cubicBezTo>
                <a:cubicBezTo>
                  <a:pt x="856" y="171"/>
                  <a:pt x="856" y="171"/>
                  <a:pt x="856" y="170"/>
                </a:cubicBezTo>
                <a:cubicBezTo>
                  <a:pt x="856" y="170"/>
                  <a:pt x="854" y="170"/>
                  <a:pt x="854" y="168"/>
                </a:cubicBezTo>
                <a:cubicBezTo>
                  <a:pt x="854" y="168"/>
                  <a:pt x="854" y="168"/>
                  <a:pt x="854" y="166"/>
                </a:cubicBezTo>
                <a:cubicBezTo>
                  <a:pt x="854" y="166"/>
                  <a:pt x="854" y="166"/>
                  <a:pt x="852" y="165"/>
                </a:cubicBezTo>
                <a:cubicBezTo>
                  <a:pt x="852" y="165"/>
                  <a:pt x="852" y="165"/>
                  <a:pt x="851" y="165"/>
                </a:cubicBezTo>
                <a:cubicBezTo>
                  <a:pt x="851" y="163"/>
                  <a:pt x="851" y="163"/>
                  <a:pt x="851" y="163"/>
                </a:cubicBezTo>
                <a:cubicBezTo>
                  <a:pt x="851" y="163"/>
                  <a:pt x="851" y="163"/>
                  <a:pt x="852" y="163"/>
                </a:cubicBezTo>
                <a:cubicBezTo>
                  <a:pt x="854" y="163"/>
                  <a:pt x="854" y="163"/>
                  <a:pt x="854" y="163"/>
                </a:cubicBezTo>
                <a:cubicBezTo>
                  <a:pt x="854" y="165"/>
                  <a:pt x="856" y="165"/>
                  <a:pt x="856" y="165"/>
                </a:cubicBezTo>
                <a:cubicBezTo>
                  <a:pt x="857" y="165"/>
                  <a:pt x="857" y="163"/>
                  <a:pt x="857" y="162"/>
                </a:cubicBezTo>
                <a:cubicBezTo>
                  <a:pt x="857" y="162"/>
                  <a:pt x="857" y="162"/>
                  <a:pt x="859" y="162"/>
                </a:cubicBezTo>
                <a:cubicBezTo>
                  <a:pt x="859" y="162"/>
                  <a:pt x="859" y="162"/>
                  <a:pt x="859" y="163"/>
                </a:cubicBezTo>
                <a:cubicBezTo>
                  <a:pt x="860" y="165"/>
                  <a:pt x="860" y="163"/>
                  <a:pt x="860" y="163"/>
                </a:cubicBezTo>
                <a:cubicBezTo>
                  <a:pt x="862" y="163"/>
                  <a:pt x="862" y="163"/>
                  <a:pt x="864" y="162"/>
                </a:cubicBezTo>
                <a:cubicBezTo>
                  <a:pt x="865" y="162"/>
                  <a:pt x="865" y="162"/>
                  <a:pt x="865" y="162"/>
                </a:cubicBezTo>
                <a:cubicBezTo>
                  <a:pt x="867" y="162"/>
                  <a:pt x="867" y="162"/>
                  <a:pt x="867" y="162"/>
                </a:cubicBezTo>
                <a:cubicBezTo>
                  <a:pt x="868" y="160"/>
                  <a:pt x="870" y="160"/>
                  <a:pt x="872" y="160"/>
                </a:cubicBezTo>
                <a:cubicBezTo>
                  <a:pt x="872" y="160"/>
                  <a:pt x="873" y="160"/>
                  <a:pt x="873" y="158"/>
                </a:cubicBezTo>
                <a:cubicBezTo>
                  <a:pt x="875" y="158"/>
                  <a:pt x="875" y="158"/>
                  <a:pt x="875" y="158"/>
                </a:cubicBezTo>
                <a:cubicBezTo>
                  <a:pt x="875" y="158"/>
                  <a:pt x="875" y="158"/>
                  <a:pt x="877" y="157"/>
                </a:cubicBezTo>
                <a:cubicBezTo>
                  <a:pt x="878" y="157"/>
                  <a:pt x="878" y="157"/>
                  <a:pt x="880" y="157"/>
                </a:cubicBezTo>
                <a:cubicBezTo>
                  <a:pt x="880" y="157"/>
                  <a:pt x="881" y="157"/>
                  <a:pt x="881" y="155"/>
                </a:cubicBezTo>
                <a:cubicBezTo>
                  <a:pt x="883" y="155"/>
                  <a:pt x="883" y="155"/>
                  <a:pt x="885" y="153"/>
                </a:cubicBezTo>
                <a:cubicBezTo>
                  <a:pt x="885" y="153"/>
                  <a:pt x="886" y="153"/>
                  <a:pt x="888" y="153"/>
                </a:cubicBezTo>
                <a:cubicBezTo>
                  <a:pt x="888" y="152"/>
                  <a:pt x="888" y="152"/>
                  <a:pt x="888" y="152"/>
                </a:cubicBezTo>
                <a:cubicBezTo>
                  <a:pt x="888" y="150"/>
                  <a:pt x="888" y="150"/>
                  <a:pt x="888" y="150"/>
                </a:cubicBezTo>
                <a:cubicBezTo>
                  <a:pt x="886" y="150"/>
                  <a:pt x="886" y="150"/>
                  <a:pt x="886" y="150"/>
                </a:cubicBezTo>
                <a:cubicBezTo>
                  <a:pt x="886" y="149"/>
                  <a:pt x="886" y="150"/>
                  <a:pt x="886" y="149"/>
                </a:cubicBezTo>
                <a:cubicBezTo>
                  <a:pt x="886" y="147"/>
                  <a:pt x="886" y="147"/>
                  <a:pt x="886" y="147"/>
                </a:cubicBezTo>
                <a:cubicBezTo>
                  <a:pt x="885" y="147"/>
                  <a:pt x="885" y="147"/>
                  <a:pt x="885" y="147"/>
                </a:cubicBezTo>
                <a:cubicBezTo>
                  <a:pt x="885" y="147"/>
                  <a:pt x="885" y="147"/>
                  <a:pt x="885" y="145"/>
                </a:cubicBezTo>
                <a:cubicBezTo>
                  <a:pt x="886" y="145"/>
                  <a:pt x="885" y="145"/>
                  <a:pt x="886" y="145"/>
                </a:cubicBezTo>
                <a:cubicBezTo>
                  <a:pt x="888" y="144"/>
                  <a:pt x="888" y="144"/>
                  <a:pt x="888" y="144"/>
                </a:cubicBezTo>
                <a:cubicBezTo>
                  <a:pt x="886" y="144"/>
                  <a:pt x="886" y="142"/>
                  <a:pt x="886" y="142"/>
                </a:cubicBezTo>
                <a:cubicBezTo>
                  <a:pt x="885" y="142"/>
                  <a:pt x="885" y="142"/>
                  <a:pt x="885" y="142"/>
                </a:cubicBezTo>
                <a:cubicBezTo>
                  <a:pt x="883" y="141"/>
                  <a:pt x="885" y="141"/>
                  <a:pt x="886" y="141"/>
                </a:cubicBezTo>
                <a:cubicBezTo>
                  <a:pt x="886" y="139"/>
                  <a:pt x="886" y="139"/>
                  <a:pt x="888" y="139"/>
                </a:cubicBezTo>
                <a:cubicBezTo>
                  <a:pt x="888" y="141"/>
                  <a:pt x="888" y="141"/>
                  <a:pt x="889" y="139"/>
                </a:cubicBezTo>
                <a:cubicBezTo>
                  <a:pt x="891" y="139"/>
                  <a:pt x="891" y="141"/>
                  <a:pt x="891" y="141"/>
                </a:cubicBezTo>
                <a:cubicBezTo>
                  <a:pt x="893" y="141"/>
                  <a:pt x="893" y="141"/>
                  <a:pt x="894" y="141"/>
                </a:cubicBezTo>
                <a:cubicBezTo>
                  <a:pt x="896" y="141"/>
                  <a:pt x="896" y="141"/>
                  <a:pt x="896" y="141"/>
                </a:cubicBezTo>
                <a:cubicBezTo>
                  <a:pt x="898" y="139"/>
                  <a:pt x="898" y="139"/>
                  <a:pt x="899" y="137"/>
                </a:cubicBezTo>
                <a:cubicBezTo>
                  <a:pt x="898" y="137"/>
                  <a:pt x="898" y="137"/>
                  <a:pt x="896" y="137"/>
                </a:cubicBezTo>
                <a:cubicBezTo>
                  <a:pt x="898" y="136"/>
                  <a:pt x="899" y="134"/>
                  <a:pt x="899" y="134"/>
                </a:cubicBezTo>
                <a:cubicBezTo>
                  <a:pt x="901" y="134"/>
                  <a:pt x="901" y="132"/>
                  <a:pt x="902" y="132"/>
                </a:cubicBezTo>
                <a:cubicBezTo>
                  <a:pt x="902" y="132"/>
                  <a:pt x="902" y="132"/>
                  <a:pt x="901" y="132"/>
                </a:cubicBezTo>
                <a:cubicBezTo>
                  <a:pt x="899" y="131"/>
                  <a:pt x="899" y="131"/>
                  <a:pt x="898" y="131"/>
                </a:cubicBezTo>
                <a:cubicBezTo>
                  <a:pt x="896" y="131"/>
                  <a:pt x="896" y="131"/>
                  <a:pt x="896" y="131"/>
                </a:cubicBezTo>
                <a:cubicBezTo>
                  <a:pt x="896" y="129"/>
                  <a:pt x="896" y="128"/>
                  <a:pt x="894" y="128"/>
                </a:cubicBezTo>
                <a:cubicBezTo>
                  <a:pt x="893" y="128"/>
                  <a:pt x="893" y="128"/>
                  <a:pt x="891" y="128"/>
                </a:cubicBezTo>
                <a:cubicBezTo>
                  <a:pt x="891" y="128"/>
                  <a:pt x="891" y="128"/>
                  <a:pt x="889" y="128"/>
                </a:cubicBezTo>
                <a:cubicBezTo>
                  <a:pt x="889" y="126"/>
                  <a:pt x="889" y="126"/>
                  <a:pt x="888" y="126"/>
                </a:cubicBezTo>
                <a:cubicBezTo>
                  <a:pt x="888" y="126"/>
                  <a:pt x="888" y="126"/>
                  <a:pt x="886" y="126"/>
                </a:cubicBezTo>
                <a:cubicBezTo>
                  <a:pt x="885" y="126"/>
                  <a:pt x="885" y="126"/>
                  <a:pt x="885" y="126"/>
                </a:cubicBezTo>
                <a:cubicBezTo>
                  <a:pt x="883" y="126"/>
                  <a:pt x="883" y="126"/>
                  <a:pt x="881" y="126"/>
                </a:cubicBezTo>
                <a:cubicBezTo>
                  <a:pt x="880" y="124"/>
                  <a:pt x="880" y="124"/>
                  <a:pt x="880" y="124"/>
                </a:cubicBezTo>
                <a:cubicBezTo>
                  <a:pt x="878" y="126"/>
                  <a:pt x="878" y="126"/>
                  <a:pt x="878" y="126"/>
                </a:cubicBezTo>
                <a:cubicBezTo>
                  <a:pt x="877" y="126"/>
                  <a:pt x="875" y="126"/>
                  <a:pt x="873" y="128"/>
                </a:cubicBezTo>
                <a:cubicBezTo>
                  <a:pt x="872" y="128"/>
                  <a:pt x="872" y="128"/>
                  <a:pt x="872" y="128"/>
                </a:cubicBezTo>
                <a:cubicBezTo>
                  <a:pt x="872" y="129"/>
                  <a:pt x="872" y="129"/>
                  <a:pt x="872" y="129"/>
                </a:cubicBezTo>
                <a:cubicBezTo>
                  <a:pt x="870" y="129"/>
                  <a:pt x="870" y="131"/>
                  <a:pt x="870" y="132"/>
                </a:cubicBezTo>
                <a:cubicBezTo>
                  <a:pt x="872" y="132"/>
                  <a:pt x="872" y="134"/>
                  <a:pt x="872" y="134"/>
                </a:cubicBezTo>
                <a:cubicBezTo>
                  <a:pt x="873" y="134"/>
                  <a:pt x="873" y="134"/>
                  <a:pt x="873" y="134"/>
                </a:cubicBezTo>
                <a:cubicBezTo>
                  <a:pt x="873" y="134"/>
                  <a:pt x="870" y="136"/>
                  <a:pt x="868" y="137"/>
                </a:cubicBezTo>
                <a:cubicBezTo>
                  <a:pt x="867" y="137"/>
                  <a:pt x="867" y="137"/>
                  <a:pt x="867" y="137"/>
                </a:cubicBezTo>
                <a:cubicBezTo>
                  <a:pt x="865" y="137"/>
                  <a:pt x="865" y="137"/>
                  <a:pt x="865" y="137"/>
                </a:cubicBezTo>
                <a:cubicBezTo>
                  <a:pt x="864" y="137"/>
                  <a:pt x="864" y="137"/>
                  <a:pt x="864" y="137"/>
                </a:cubicBezTo>
                <a:cubicBezTo>
                  <a:pt x="862" y="137"/>
                  <a:pt x="862" y="137"/>
                  <a:pt x="862" y="139"/>
                </a:cubicBezTo>
                <a:cubicBezTo>
                  <a:pt x="860" y="139"/>
                  <a:pt x="860" y="141"/>
                  <a:pt x="859" y="141"/>
                </a:cubicBezTo>
                <a:cubicBezTo>
                  <a:pt x="859" y="142"/>
                  <a:pt x="859" y="142"/>
                  <a:pt x="857" y="142"/>
                </a:cubicBezTo>
                <a:cubicBezTo>
                  <a:pt x="856" y="142"/>
                  <a:pt x="856" y="144"/>
                  <a:pt x="854" y="144"/>
                </a:cubicBezTo>
                <a:cubicBezTo>
                  <a:pt x="854" y="145"/>
                  <a:pt x="854" y="145"/>
                  <a:pt x="852" y="145"/>
                </a:cubicBezTo>
                <a:cubicBezTo>
                  <a:pt x="851" y="145"/>
                  <a:pt x="851" y="145"/>
                  <a:pt x="851" y="145"/>
                </a:cubicBezTo>
                <a:cubicBezTo>
                  <a:pt x="849" y="144"/>
                  <a:pt x="852" y="142"/>
                  <a:pt x="852" y="142"/>
                </a:cubicBezTo>
                <a:cubicBezTo>
                  <a:pt x="851" y="141"/>
                  <a:pt x="851" y="142"/>
                  <a:pt x="851" y="142"/>
                </a:cubicBezTo>
                <a:cubicBezTo>
                  <a:pt x="849" y="142"/>
                  <a:pt x="849" y="142"/>
                  <a:pt x="847" y="144"/>
                </a:cubicBezTo>
                <a:cubicBezTo>
                  <a:pt x="847" y="144"/>
                  <a:pt x="846" y="144"/>
                  <a:pt x="846" y="145"/>
                </a:cubicBezTo>
                <a:cubicBezTo>
                  <a:pt x="846" y="145"/>
                  <a:pt x="846" y="145"/>
                  <a:pt x="844" y="145"/>
                </a:cubicBezTo>
                <a:cubicBezTo>
                  <a:pt x="844" y="147"/>
                  <a:pt x="844" y="147"/>
                  <a:pt x="844" y="147"/>
                </a:cubicBezTo>
                <a:cubicBezTo>
                  <a:pt x="846" y="147"/>
                  <a:pt x="846" y="147"/>
                  <a:pt x="846" y="149"/>
                </a:cubicBezTo>
                <a:cubicBezTo>
                  <a:pt x="846" y="150"/>
                  <a:pt x="846" y="150"/>
                  <a:pt x="846" y="150"/>
                </a:cubicBezTo>
                <a:cubicBezTo>
                  <a:pt x="846" y="150"/>
                  <a:pt x="846" y="152"/>
                  <a:pt x="844" y="152"/>
                </a:cubicBezTo>
                <a:cubicBezTo>
                  <a:pt x="844" y="152"/>
                  <a:pt x="844" y="152"/>
                  <a:pt x="843" y="152"/>
                </a:cubicBezTo>
                <a:cubicBezTo>
                  <a:pt x="843" y="152"/>
                  <a:pt x="843" y="153"/>
                  <a:pt x="841" y="153"/>
                </a:cubicBezTo>
                <a:cubicBezTo>
                  <a:pt x="841" y="152"/>
                  <a:pt x="841" y="152"/>
                  <a:pt x="841" y="152"/>
                </a:cubicBezTo>
                <a:cubicBezTo>
                  <a:pt x="839" y="152"/>
                  <a:pt x="838" y="153"/>
                  <a:pt x="838" y="153"/>
                </a:cubicBezTo>
                <a:cubicBezTo>
                  <a:pt x="836" y="153"/>
                  <a:pt x="836" y="153"/>
                  <a:pt x="836" y="153"/>
                </a:cubicBezTo>
                <a:cubicBezTo>
                  <a:pt x="835" y="153"/>
                  <a:pt x="835" y="155"/>
                  <a:pt x="835" y="155"/>
                </a:cubicBezTo>
                <a:cubicBezTo>
                  <a:pt x="835" y="153"/>
                  <a:pt x="835" y="153"/>
                  <a:pt x="835" y="153"/>
                </a:cubicBezTo>
                <a:cubicBezTo>
                  <a:pt x="835" y="152"/>
                  <a:pt x="835" y="152"/>
                  <a:pt x="835" y="152"/>
                </a:cubicBezTo>
                <a:cubicBezTo>
                  <a:pt x="833" y="150"/>
                  <a:pt x="833" y="150"/>
                  <a:pt x="833" y="150"/>
                </a:cubicBezTo>
                <a:cubicBezTo>
                  <a:pt x="831" y="150"/>
                  <a:pt x="831" y="149"/>
                  <a:pt x="831" y="147"/>
                </a:cubicBezTo>
                <a:cubicBezTo>
                  <a:pt x="831" y="145"/>
                  <a:pt x="833" y="145"/>
                  <a:pt x="835" y="144"/>
                </a:cubicBezTo>
                <a:cubicBezTo>
                  <a:pt x="835" y="142"/>
                  <a:pt x="835" y="142"/>
                  <a:pt x="836" y="142"/>
                </a:cubicBezTo>
                <a:cubicBezTo>
                  <a:pt x="838" y="142"/>
                  <a:pt x="838" y="142"/>
                  <a:pt x="838" y="142"/>
                </a:cubicBezTo>
                <a:cubicBezTo>
                  <a:pt x="839" y="142"/>
                  <a:pt x="838" y="144"/>
                  <a:pt x="838" y="144"/>
                </a:cubicBezTo>
                <a:cubicBezTo>
                  <a:pt x="839" y="144"/>
                  <a:pt x="839" y="144"/>
                  <a:pt x="841" y="144"/>
                </a:cubicBezTo>
                <a:cubicBezTo>
                  <a:pt x="841" y="142"/>
                  <a:pt x="841" y="142"/>
                  <a:pt x="841" y="141"/>
                </a:cubicBezTo>
                <a:cubicBezTo>
                  <a:pt x="841" y="141"/>
                  <a:pt x="843" y="141"/>
                  <a:pt x="844" y="139"/>
                </a:cubicBezTo>
                <a:cubicBezTo>
                  <a:pt x="844" y="139"/>
                  <a:pt x="844" y="139"/>
                  <a:pt x="844" y="137"/>
                </a:cubicBezTo>
                <a:cubicBezTo>
                  <a:pt x="844" y="137"/>
                  <a:pt x="844" y="137"/>
                  <a:pt x="844" y="136"/>
                </a:cubicBezTo>
                <a:cubicBezTo>
                  <a:pt x="844" y="134"/>
                  <a:pt x="841" y="136"/>
                  <a:pt x="839" y="134"/>
                </a:cubicBezTo>
                <a:cubicBezTo>
                  <a:pt x="839" y="132"/>
                  <a:pt x="839" y="132"/>
                  <a:pt x="839" y="132"/>
                </a:cubicBezTo>
                <a:cubicBezTo>
                  <a:pt x="839" y="131"/>
                  <a:pt x="839" y="131"/>
                  <a:pt x="839" y="131"/>
                </a:cubicBezTo>
                <a:cubicBezTo>
                  <a:pt x="839" y="131"/>
                  <a:pt x="839" y="131"/>
                  <a:pt x="838" y="131"/>
                </a:cubicBezTo>
                <a:cubicBezTo>
                  <a:pt x="836" y="131"/>
                  <a:pt x="836" y="131"/>
                  <a:pt x="836" y="131"/>
                </a:cubicBezTo>
                <a:cubicBezTo>
                  <a:pt x="835" y="131"/>
                  <a:pt x="833" y="131"/>
                  <a:pt x="833" y="132"/>
                </a:cubicBezTo>
                <a:cubicBezTo>
                  <a:pt x="833" y="134"/>
                  <a:pt x="831" y="134"/>
                  <a:pt x="831" y="136"/>
                </a:cubicBezTo>
                <a:cubicBezTo>
                  <a:pt x="831" y="136"/>
                  <a:pt x="830" y="136"/>
                  <a:pt x="830" y="137"/>
                </a:cubicBezTo>
                <a:cubicBezTo>
                  <a:pt x="828" y="137"/>
                  <a:pt x="828" y="137"/>
                  <a:pt x="828" y="137"/>
                </a:cubicBezTo>
                <a:cubicBezTo>
                  <a:pt x="828" y="139"/>
                  <a:pt x="828" y="139"/>
                  <a:pt x="827" y="139"/>
                </a:cubicBezTo>
                <a:cubicBezTo>
                  <a:pt x="825" y="139"/>
                  <a:pt x="825" y="141"/>
                  <a:pt x="823" y="141"/>
                </a:cubicBezTo>
                <a:cubicBezTo>
                  <a:pt x="823" y="141"/>
                  <a:pt x="823" y="141"/>
                  <a:pt x="822" y="142"/>
                </a:cubicBezTo>
                <a:cubicBezTo>
                  <a:pt x="822" y="142"/>
                  <a:pt x="822" y="142"/>
                  <a:pt x="820" y="142"/>
                </a:cubicBezTo>
                <a:cubicBezTo>
                  <a:pt x="820" y="141"/>
                  <a:pt x="820" y="139"/>
                  <a:pt x="820" y="139"/>
                </a:cubicBezTo>
                <a:cubicBezTo>
                  <a:pt x="822" y="139"/>
                  <a:pt x="822" y="139"/>
                  <a:pt x="822" y="139"/>
                </a:cubicBezTo>
                <a:cubicBezTo>
                  <a:pt x="822" y="137"/>
                  <a:pt x="822" y="137"/>
                  <a:pt x="822" y="137"/>
                </a:cubicBezTo>
                <a:cubicBezTo>
                  <a:pt x="822" y="137"/>
                  <a:pt x="823" y="137"/>
                  <a:pt x="823" y="136"/>
                </a:cubicBezTo>
                <a:cubicBezTo>
                  <a:pt x="823" y="134"/>
                  <a:pt x="823" y="134"/>
                  <a:pt x="823" y="134"/>
                </a:cubicBezTo>
                <a:cubicBezTo>
                  <a:pt x="823" y="132"/>
                  <a:pt x="822" y="132"/>
                  <a:pt x="822" y="131"/>
                </a:cubicBezTo>
                <a:cubicBezTo>
                  <a:pt x="823" y="131"/>
                  <a:pt x="823" y="131"/>
                  <a:pt x="823" y="131"/>
                </a:cubicBezTo>
                <a:cubicBezTo>
                  <a:pt x="825" y="131"/>
                  <a:pt x="825" y="131"/>
                  <a:pt x="825" y="131"/>
                </a:cubicBezTo>
                <a:cubicBezTo>
                  <a:pt x="827" y="131"/>
                  <a:pt x="827" y="131"/>
                  <a:pt x="827" y="131"/>
                </a:cubicBezTo>
                <a:cubicBezTo>
                  <a:pt x="827" y="131"/>
                  <a:pt x="827" y="131"/>
                  <a:pt x="828" y="131"/>
                </a:cubicBezTo>
                <a:cubicBezTo>
                  <a:pt x="828" y="129"/>
                  <a:pt x="825" y="129"/>
                  <a:pt x="825" y="129"/>
                </a:cubicBezTo>
                <a:cubicBezTo>
                  <a:pt x="823" y="129"/>
                  <a:pt x="823" y="129"/>
                  <a:pt x="822" y="128"/>
                </a:cubicBezTo>
                <a:cubicBezTo>
                  <a:pt x="820" y="129"/>
                  <a:pt x="820" y="129"/>
                  <a:pt x="820" y="129"/>
                </a:cubicBezTo>
                <a:cubicBezTo>
                  <a:pt x="818" y="129"/>
                  <a:pt x="818" y="129"/>
                  <a:pt x="818" y="129"/>
                </a:cubicBezTo>
                <a:cubicBezTo>
                  <a:pt x="817" y="129"/>
                  <a:pt x="817" y="129"/>
                  <a:pt x="815" y="128"/>
                </a:cubicBezTo>
                <a:cubicBezTo>
                  <a:pt x="814" y="128"/>
                  <a:pt x="814" y="128"/>
                  <a:pt x="814" y="128"/>
                </a:cubicBezTo>
                <a:cubicBezTo>
                  <a:pt x="815" y="128"/>
                  <a:pt x="817" y="126"/>
                  <a:pt x="818" y="124"/>
                </a:cubicBezTo>
                <a:cubicBezTo>
                  <a:pt x="820" y="124"/>
                  <a:pt x="820" y="124"/>
                  <a:pt x="820" y="124"/>
                </a:cubicBezTo>
                <a:cubicBezTo>
                  <a:pt x="820" y="124"/>
                  <a:pt x="820" y="123"/>
                  <a:pt x="821" y="123"/>
                </a:cubicBezTo>
                <a:cubicBezTo>
                  <a:pt x="820" y="123"/>
                  <a:pt x="820" y="123"/>
                  <a:pt x="820" y="123"/>
                </a:cubicBezTo>
                <a:cubicBezTo>
                  <a:pt x="820" y="123"/>
                  <a:pt x="820" y="123"/>
                  <a:pt x="822" y="123"/>
                </a:cubicBezTo>
                <a:cubicBezTo>
                  <a:pt x="822" y="123"/>
                  <a:pt x="823" y="123"/>
                  <a:pt x="825" y="123"/>
                </a:cubicBezTo>
                <a:cubicBezTo>
                  <a:pt x="827" y="123"/>
                  <a:pt x="827" y="123"/>
                  <a:pt x="827" y="123"/>
                </a:cubicBezTo>
                <a:cubicBezTo>
                  <a:pt x="828" y="123"/>
                  <a:pt x="828" y="123"/>
                  <a:pt x="828" y="123"/>
                </a:cubicBezTo>
                <a:cubicBezTo>
                  <a:pt x="830" y="121"/>
                  <a:pt x="827" y="121"/>
                  <a:pt x="827" y="120"/>
                </a:cubicBezTo>
                <a:cubicBezTo>
                  <a:pt x="825" y="118"/>
                  <a:pt x="825" y="118"/>
                  <a:pt x="825" y="118"/>
                </a:cubicBezTo>
                <a:cubicBezTo>
                  <a:pt x="825" y="118"/>
                  <a:pt x="825" y="118"/>
                  <a:pt x="825" y="116"/>
                </a:cubicBezTo>
                <a:cubicBezTo>
                  <a:pt x="823" y="116"/>
                  <a:pt x="823" y="116"/>
                  <a:pt x="823" y="116"/>
                </a:cubicBezTo>
                <a:cubicBezTo>
                  <a:pt x="823" y="115"/>
                  <a:pt x="823" y="115"/>
                  <a:pt x="823" y="115"/>
                </a:cubicBezTo>
                <a:cubicBezTo>
                  <a:pt x="825" y="115"/>
                  <a:pt x="825" y="115"/>
                  <a:pt x="825" y="113"/>
                </a:cubicBezTo>
                <a:cubicBezTo>
                  <a:pt x="827" y="113"/>
                  <a:pt x="827" y="113"/>
                  <a:pt x="827" y="113"/>
                </a:cubicBezTo>
                <a:cubicBezTo>
                  <a:pt x="827" y="111"/>
                  <a:pt x="827" y="111"/>
                  <a:pt x="827" y="111"/>
                </a:cubicBezTo>
                <a:cubicBezTo>
                  <a:pt x="827" y="110"/>
                  <a:pt x="828" y="110"/>
                  <a:pt x="828" y="108"/>
                </a:cubicBezTo>
                <a:cubicBezTo>
                  <a:pt x="828" y="108"/>
                  <a:pt x="828" y="108"/>
                  <a:pt x="827" y="108"/>
                </a:cubicBezTo>
                <a:cubicBezTo>
                  <a:pt x="827" y="107"/>
                  <a:pt x="825" y="107"/>
                  <a:pt x="825" y="107"/>
                </a:cubicBezTo>
                <a:cubicBezTo>
                  <a:pt x="823" y="107"/>
                  <a:pt x="823" y="107"/>
                  <a:pt x="823" y="107"/>
                </a:cubicBezTo>
                <a:cubicBezTo>
                  <a:pt x="823" y="107"/>
                  <a:pt x="822" y="107"/>
                  <a:pt x="820" y="107"/>
                </a:cubicBezTo>
                <a:cubicBezTo>
                  <a:pt x="820" y="105"/>
                  <a:pt x="822" y="105"/>
                  <a:pt x="822" y="105"/>
                </a:cubicBezTo>
                <a:cubicBezTo>
                  <a:pt x="822" y="103"/>
                  <a:pt x="822" y="103"/>
                  <a:pt x="823" y="103"/>
                </a:cubicBezTo>
                <a:cubicBezTo>
                  <a:pt x="823" y="103"/>
                  <a:pt x="825" y="103"/>
                  <a:pt x="827" y="103"/>
                </a:cubicBezTo>
                <a:cubicBezTo>
                  <a:pt x="827" y="103"/>
                  <a:pt x="827" y="103"/>
                  <a:pt x="828" y="103"/>
                </a:cubicBezTo>
                <a:cubicBezTo>
                  <a:pt x="828" y="103"/>
                  <a:pt x="830" y="103"/>
                  <a:pt x="830" y="102"/>
                </a:cubicBezTo>
                <a:cubicBezTo>
                  <a:pt x="831" y="102"/>
                  <a:pt x="831" y="102"/>
                  <a:pt x="833" y="102"/>
                </a:cubicBezTo>
                <a:cubicBezTo>
                  <a:pt x="833" y="100"/>
                  <a:pt x="835" y="100"/>
                  <a:pt x="835" y="100"/>
                </a:cubicBezTo>
                <a:cubicBezTo>
                  <a:pt x="835" y="99"/>
                  <a:pt x="836" y="99"/>
                  <a:pt x="836" y="99"/>
                </a:cubicBezTo>
                <a:cubicBezTo>
                  <a:pt x="838" y="97"/>
                  <a:pt x="835" y="97"/>
                  <a:pt x="835" y="97"/>
                </a:cubicBezTo>
                <a:cubicBezTo>
                  <a:pt x="833" y="97"/>
                  <a:pt x="835" y="95"/>
                  <a:pt x="836" y="95"/>
                </a:cubicBezTo>
                <a:cubicBezTo>
                  <a:pt x="836" y="95"/>
                  <a:pt x="838" y="95"/>
                  <a:pt x="839" y="95"/>
                </a:cubicBezTo>
                <a:cubicBezTo>
                  <a:pt x="841" y="95"/>
                  <a:pt x="841" y="95"/>
                  <a:pt x="843" y="95"/>
                </a:cubicBezTo>
                <a:cubicBezTo>
                  <a:pt x="844" y="95"/>
                  <a:pt x="844" y="95"/>
                  <a:pt x="844" y="95"/>
                </a:cubicBezTo>
                <a:cubicBezTo>
                  <a:pt x="846" y="95"/>
                  <a:pt x="846" y="95"/>
                  <a:pt x="846" y="95"/>
                </a:cubicBezTo>
                <a:cubicBezTo>
                  <a:pt x="846" y="95"/>
                  <a:pt x="846" y="95"/>
                  <a:pt x="847" y="95"/>
                </a:cubicBezTo>
                <a:cubicBezTo>
                  <a:pt x="849" y="95"/>
                  <a:pt x="849" y="95"/>
                  <a:pt x="851" y="94"/>
                </a:cubicBezTo>
                <a:cubicBezTo>
                  <a:pt x="852" y="94"/>
                  <a:pt x="852" y="94"/>
                  <a:pt x="854" y="94"/>
                </a:cubicBezTo>
                <a:cubicBezTo>
                  <a:pt x="856" y="92"/>
                  <a:pt x="856" y="92"/>
                  <a:pt x="856" y="92"/>
                </a:cubicBezTo>
                <a:cubicBezTo>
                  <a:pt x="859" y="90"/>
                  <a:pt x="862" y="89"/>
                  <a:pt x="864" y="89"/>
                </a:cubicBezTo>
                <a:cubicBezTo>
                  <a:pt x="865" y="89"/>
                  <a:pt x="867" y="87"/>
                  <a:pt x="867" y="87"/>
                </a:cubicBezTo>
                <a:cubicBezTo>
                  <a:pt x="868" y="87"/>
                  <a:pt x="868" y="87"/>
                  <a:pt x="870" y="87"/>
                </a:cubicBezTo>
                <a:cubicBezTo>
                  <a:pt x="872" y="87"/>
                  <a:pt x="872" y="86"/>
                  <a:pt x="873" y="86"/>
                </a:cubicBezTo>
                <a:cubicBezTo>
                  <a:pt x="875" y="86"/>
                  <a:pt x="875" y="86"/>
                  <a:pt x="875" y="86"/>
                </a:cubicBezTo>
                <a:cubicBezTo>
                  <a:pt x="877" y="86"/>
                  <a:pt x="877" y="84"/>
                  <a:pt x="877" y="84"/>
                </a:cubicBezTo>
                <a:cubicBezTo>
                  <a:pt x="875" y="84"/>
                  <a:pt x="875" y="84"/>
                  <a:pt x="875" y="84"/>
                </a:cubicBezTo>
                <a:cubicBezTo>
                  <a:pt x="873" y="84"/>
                  <a:pt x="872" y="84"/>
                  <a:pt x="870" y="82"/>
                </a:cubicBezTo>
                <a:cubicBezTo>
                  <a:pt x="870" y="82"/>
                  <a:pt x="868" y="82"/>
                  <a:pt x="867" y="82"/>
                </a:cubicBezTo>
                <a:cubicBezTo>
                  <a:pt x="865" y="82"/>
                  <a:pt x="862" y="82"/>
                  <a:pt x="860" y="82"/>
                </a:cubicBezTo>
                <a:cubicBezTo>
                  <a:pt x="860" y="82"/>
                  <a:pt x="859" y="82"/>
                  <a:pt x="857" y="82"/>
                </a:cubicBezTo>
                <a:cubicBezTo>
                  <a:pt x="857" y="82"/>
                  <a:pt x="857" y="82"/>
                  <a:pt x="856" y="82"/>
                </a:cubicBezTo>
                <a:cubicBezTo>
                  <a:pt x="856" y="82"/>
                  <a:pt x="854" y="82"/>
                  <a:pt x="852" y="82"/>
                </a:cubicBezTo>
                <a:cubicBezTo>
                  <a:pt x="851" y="82"/>
                  <a:pt x="851" y="82"/>
                  <a:pt x="851" y="82"/>
                </a:cubicBezTo>
                <a:cubicBezTo>
                  <a:pt x="849" y="82"/>
                  <a:pt x="849" y="82"/>
                  <a:pt x="849" y="82"/>
                </a:cubicBezTo>
                <a:cubicBezTo>
                  <a:pt x="847" y="81"/>
                  <a:pt x="847" y="81"/>
                  <a:pt x="847" y="81"/>
                </a:cubicBezTo>
                <a:cubicBezTo>
                  <a:pt x="847" y="81"/>
                  <a:pt x="847" y="81"/>
                  <a:pt x="846" y="82"/>
                </a:cubicBezTo>
                <a:cubicBezTo>
                  <a:pt x="846" y="82"/>
                  <a:pt x="846" y="82"/>
                  <a:pt x="844" y="82"/>
                </a:cubicBezTo>
                <a:cubicBezTo>
                  <a:pt x="844" y="82"/>
                  <a:pt x="844" y="82"/>
                  <a:pt x="843" y="82"/>
                </a:cubicBezTo>
                <a:cubicBezTo>
                  <a:pt x="841" y="82"/>
                  <a:pt x="841" y="82"/>
                  <a:pt x="841" y="82"/>
                </a:cubicBezTo>
                <a:cubicBezTo>
                  <a:pt x="839" y="82"/>
                  <a:pt x="838" y="82"/>
                  <a:pt x="836" y="84"/>
                </a:cubicBezTo>
                <a:cubicBezTo>
                  <a:pt x="836" y="84"/>
                  <a:pt x="836" y="84"/>
                  <a:pt x="838" y="86"/>
                </a:cubicBezTo>
                <a:cubicBezTo>
                  <a:pt x="838" y="86"/>
                  <a:pt x="838" y="86"/>
                  <a:pt x="836" y="87"/>
                </a:cubicBezTo>
                <a:cubicBezTo>
                  <a:pt x="835" y="87"/>
                  <a:pt x="835" y="87"/>
                  <a:pt x="835" y="87"/>
                </a:cubicBezTo>
                <a:cubicBezTo>
                  <a:pt x="833" y="87"/>
                  <a:pt x="833" y="86"/>
                  <a:pt x="831" y="87"/>
                </a:cubicBezTo>
                <a:cubicBezTo>
                  <a:pt x="830" y="87"/>
                  <a:pt x="830" y="89"/>
                  <a:pt x="830" y="90"/>
                </a:cubicBezTo>
                <a:cubicBezTo>
                  <a:pt x="828" y="90"/>
                  <a:pt x="828" y="90"/>
                  <a:pt x="827" y="92"/>
                </a:cubicBezTo>
                <a:cubicBezTo>
                  <a:pt x="827" y="92"/>
                  <a:pt x="825" y="92"/>
                  <a:pt x="825" y="94"/>
                </a:cubicBezTo>
                <a:cubicBezTo>
                  <a:pt x="823" y="94"/>
                  <a:pt x="823" y="94"/>
                  <a:pt x="823" y="94"/>
                </a:cubicBezTo>
                <a:cubicBezTo>
                  <a:pt x="823" y="94"/>
                  <a:pt x="825" y="95"/>
                  <a:pt x="823" y="95"/>
                </a:cubicBezTo>
                <a:cubicBezTo>
                  <a:pt x="823" y="97"/>
                  <a:pt x="823" y="97"/>
                  <a:pt x="823" y="97"/>
                </a:cubicBezTo>
                <a:cubicBezTo>
                  <a:pt x="823" y="99"/>
                  <a:pt x="822" y="99"/>
                  <a:pt x="822" y="100"/>
                </a:cubicBezTo>
                <a:cubicBezTo>
                  <a:pt x="820" y="100"/>
                  <a:pt x="820" y="100"/>
                  <a:pt x="820" y="102"/>
                </a:cubicBezTo>
                <a:cubicBezTo>
                  <a:pt x="818" y="102"/>
                  <a:pt x="818" y="102"/>
                  <a:pt x="818" y="102"/>
                </a:cubicBezTo>
                <a:cubicBezTo>
                  <a:pt x="817" y="103"/>
                  <a:pt x="817" y="103"/>
                  <a:pt x="817" y="103"/>
                </a:cubicBezTo>
                <a:cubicBezTo>
                  <a:pt x="817" y="103"/>
                  <a:pt x="817" y="105"/>
                  <a:pt x="815" y="105"/>
                </a:cubicBezTo>
                <a:cubicBezTo>
                  <a:pt x="814" y="105"/>
                  <a:pt x="814" y="107"/>
                  <a:pt x="814" y="107"/>
                </a:cubicBezTo>
                <a:cubicBezTo>
                  <a:pt x="814" y="107"/>
                  <a:pt x="814" y="107"/>
                  <a:pt x="812" y="107"/>
                </a:cubicBezTo>
                <a:cubicBezTo>
                  <a:pt x="812" y="107"/>
                  <a:pt x="812" y="107"/>
                  <a:pt x="810" y="107"/>
                </a:cubicBezTo>
                <a:cubicBezTo>
                  <a:pt x="810" y="107"/>
                  <a:pt x="810" y="108"/>
                  <a:pt x="809" y="108"/>
                </a:cubicBezTo>
                <a:cubicBezTo>
                  <a:pt x="807" y="108"/>
                  <a:pt x="807" y="108"/>
                  <a:pt x="809" y="110"/>
                </a:cubicBezTo>
                <a:cubicBezTo>
                  <a:pt x="809" y="110"/>
                  <a:pt x="807" y="110"/>
                  <a:pt x="807" y="111"/>
                </a:cubicBezTo>
                <a:cubicBezTo>
                  <a:pt x="806" y="111"/>
                  <a:pt x="806" y="111"/>
                  <a:pt x="806" y="111"/>
                </a:cubicBezTo>
                <a:cubicBezTo>
                  <a:pt x="806" y="110"/>
                  <a:pt x="806" y="110"/>
                  <a:pt x="806" y="110"/>
                </a:cubicBezTo>
                <a:cubicBezTo>
                  <a:pt x="806" y="108"/>
                  <a:pt x="804" y="110"/>
                  <a:pt x="804" y="110"/>
                </a:cubicBezTo>
                <a:cubicBezTo>
                  <a:pt x="802" y="110"/>
                  <a:pt x="802" y="110"/>
                  <a:pt x="802" y="110"/>
                </a:cubicBezTo>
                <a:cubicBezTo>
                  <a:pt x="801" y="110"/>
                  <a:pt x="801" y="111"/>
                  <a:pt x="799" y="111"/>
                </a:cubicBezTo>
                <a:cubicBezTo>
                  <a:pt x="799" y="111"/>
                  <a:pt x="799" y="113"/>
                  <a:pt x="797" y="113"/>
                </a:cubicBezTo>
                <a:cubicBezTo>
                  <a:pt x="797" y="115"/>
                  <a:pt x="796" y="115"/>
                  <a:pt x="796" y="115"/>
                </a:cubicBezTo>
                <a:cubicBezTo>
                  <a:pt x="796" y="115"/>
                  <a:pt x="796" y="116"/>
                  <a:pt x="794" y="116"/>
                </a:cubicBezTo>
                <a:cubicBezTo>
                  <a:pt x="794" y="116"/>
                  <a:pt x="794" y="116"/>
                  <a:pt x="796" y="116"/>
                </a:cubicBezTo>
                <a:cubicBezTo>
                  <a:pt x="794" y="118"/>
                  <a:pt x="794" y="120"/>
                  <a:pt x="793" y="120"/>
                </a:cubicBezTo>
                <a:cubicBezTo>
                  <a:pt x="793" y="120"/>
                  <a:pt x="791" y="120"/>
                  <a:pt x="791" y="121"/>
                </a:cubicBezTo>
                <a:cubicBezTo>
                  <a:pt x="791" y="121"/>
                  <a:pt x="789" y="121"/>
                  <a:pt x="789" y="123"/>
                </a:cubicBezTo>
                <a:cubicBezTo>
                  <a:pt x="788" y="123"/>
                  <a:pt x="788" y="124"/>
                  <a:pt x="788" y="124"/>
                </a:cubicBezTo>
                <a:cubicBezTo>
                  <a:pt x="789" y="126"/>
                  <a:pt x="788" y="126"/>
                  <a:pt x="789" y="126"/>
                </a:cubicBezTo>
                <a:cubicBezTo>
                  <a:pt x="789" y="128"/>
                  <a:pt x="791" y="126"/>
                  <a:pt x="791" y="126"/>
                </a:cubicBezTo>
                <a:cubicBezTo>
                  <a:pt x="793" y="126"/>
                  <a:pt x="793" y="128"/>
                  <a:pt x="793" y="128"/>
                </a:cubicBezTo>
                <a:cubicBezTo>
                  <a:pt x="793" y="129"/>
                  <a:pt x="793" y="129"/>
                  <a:pt x="794" y="129"/>
                </a:cubicBezTo>
                <a:cubicBezTo>
                  <a:pt x="794" y="129"/>
                  <a:pt x="794" y="129"/>
                  <a:pt x="796" y="129"/>
                </a:cubicBezTo>
                <a:cubicBezTo>
                  <a:pt x="796" y="129"/>
                  <a:pt x="796" y="128"/>
                  <a:pt x="797" y="128"/>
                </a:cubicBezTo>
                <a:cubicBezTo>
                  <a:pt x="797" y="128"/>
                  <a:pt x="797" y="128"/>
                  <a:pt x="799" y="128"/>
                </a:cubicBezTo>
                <a:cubicBezTo>
                  <a:pt x="801" y="129"/>
                  <a:pt x="801" y="128"/>
                  <a:pt x="801" y="129"/>
                </a:cubicBezTo>
                <a:cubicBezTo>
                  <a:pt x="802" y="129"/>
                  <a:pt x="802" y="129"/>
                  <a:pt x="802" y="129"/>
                </a:cubicBezTo>
                <a:cubicBezTo>
                  <a:pt x="801" y="131"/>
                  <a:pt x="801" y="131"/>
                  <a:pt x="801" y="131"/>
                </a:cubicBezTo>
                <a:cubicBezTo>
                  <a:pt x="799" y="131"/>
                  <a:pt x="799" y="131"/>
                  <a:pt x="797" y="132"/>
                </a:cubicBezTo>
                <a:cubicBezTo>
                  <a:pt x="797" y="132"/>
                  <a:pt x="797" y="132"/>
                  <a:pt x="796" y="132"/>
                </a:cubicBezTo>
                <a:cubicBezTo>
                  <a:pt x="796" y="134"/>
                  <a:pt x="796" y="134"/>
                  <a:pt x="794" y="134"/>
                </a:cubicBezTo>
                <a:cubicBezTo>
                  <a:pt x="794" y="134"/>
                  <a:pt x="793" y="134"/>
                  <a:pt x="793" y="136"/>
                </a:cubicBezTo>
                <a:cubicBezTo>
                  <a:pt x="791" y="136"/>
                  <a:pt x="791" y="137"/>
                  <a:pt x="791" y="137"/>
                </a:cubicBezTo>
                <a:cubicBezTo>
                  <a:pt x="793" y="137"/>
                  <a:pt x="794" y="136"/>
                  <a:pt x="796" y="136"/>
                </a:cubicBezTo>
                <a:cubicBezTo>
                  <a:pt x="797" y="136"/>
                  <a:pt x="797" y="136"/>
                  <a:pt x="797" y="136"/>
                </a:cubicBezTo>
                <a:cubicBezTo>
                  <a:pt x="797" y="137"/>
                  <a:pt x="797" y="137"/>
                  <a:pt x="797" y="137"/>
                </a:cubicBezTo>
                <a:cubicBezTo>
                  <a:pt x="796" y="139"/>
                  <a:pt x="794" y="139"/>
                  <a:pt x="794" y="139"/>
                </a:cubicBezTo>
                <a:cubicBezTo>
                  <a:pt x="793" y="141"/>
                  <a:pt x="793" y="141"/>
                  <a:pt x="791" y="141"/>
                </a:cubicBezTo>
                <a:cubicBezTo>
                  <a:pt x="789" y="141"/>
                  <a:pt x="789" y="142"/>
                  <a:pt x="788" y="142"/>
                </a:cubicBezTo>
                <a:cubicBezTo>
                  <a:pt x="788" y="144"/>
                  <a:pt x="786" y="144"/>
                  <a:pt x="785" y="144"/>
                </a:cubicBezTo>
                <a:cubicBezTo>
                  <a:pt x="783" y="144"/>
                  <a:pt x="783" y="144"/>
                  <a:pt x="783" y="144"/>
                </a:cubicBezTo>
                <a:cubicBezTo>
                  <a:pt x="781" y="145"/>
                  <a:pt x="780" y="144"/>
                  <a:pt x="780" y="144"/>
                </a:cubicBezTo>
                <a:cubicBezTo>
                  <a:pt x="778" y="144"/>
                  <a:pt x="778" y="144"/>
                  <a:pt x="776" y="144"/>
                </a:cubicBezTo>
                <a:cubicBezTo>
                  <a:pt x="776" y="144"/>
                  <a:pt x="776" y="144"/>
                  <a:pt x="775" y="145"/>
                </a:cubicBezTo>
                <a:cubicBezTo>
                  <a:pt x="775" y="145"/>
                  <a:pt x="775" y="145"/>
                  <a:pt x="773" y="145"/>
                </a:cubicBezTo>
                <a:cubicBezTo>
                  <a:pt x="773" y="147"/>
                  <a:pt x="773" y="147"/>
                  <a:pt x="772" y="147"/>
                </a:cubicBezTo>
                <a:cubicBezTo>
                  <a:pt x="772" y="149"/>
                  <a:pt x="770" y="149"/>
                  <a:pt x="772" y="150"/>
                </a:cubicBezTo>
                <a:cubicBezTo>
                  <a:pt x="772" y="152"/>
                  <a:pt x="770" y="152"/>
                  <a:pt x="770" y="153"/>
                </a:cubicBezTo>
                <a:cubicBezTo>
                  <a:pt x="770" y="153"/>
                  <a:pt x="770" y="153"/>
                  <a:pt x="770" y="155"/>
                </a:cubicBezTo>
                <a:cubicBezTo>
                  <a:pt x="768" y="155"/>
                  <a:pt x="768" y="155"/>
                  <a:pt x="768" y="155"/>
                </a:cubicBezTo>
                <a:cubicBezTo>
                  <a:pt x="768" y="155"/>
                  <a:pt x="768" y="155"/>
                  <a:pt x="767" y="155"/>
                </a:cubicBezTo>
                <a:cubicBezTo>
                  <a:pt x="767" y="155"/>
                  <a:pt x="765" y="155"/>
                  <a:pt x="765" y="153"/>
                </a:cubicBezTo>
                <a:cubicBezTo>
                  <a:pt x="765" y="153"/>
                  <a:pt x="765" y="153"/>
                  <a:pt x="764" y="153"/>
                </a:cubicBezTo>
                <a:cubicBezTo>
                  <a:pt x="764" y="152"/>
                  <a:pt x="764" y="152"/>
                  <a:pt x="764" y="152"/>
                </a:cubicBezTo>
                <a:cubicBezTo>
                  <a:pt x="762" y="152"/>
                  <a:pt x="762" y="152"/>
                  <a:pt x="760" y="152"/>
                </a:cubicBezTo>
                <a:cubicBezTo>
                  <a:pt x="762" y="152"/>
                  <a:pt x="762" y="150"/>
                  <a:pt x="764" y="150"/>
                </a:cubicBezTo>
                <a:cubicBezTo>
                  <a:pt x="765" y="150"/>
                  <a:pt x="765" y="149"/>
                  <a:pt x="767" y="149"/>
                </a:cubicBezTo>
                <a:cubicBezTo>
                  <a:pt x="768" y="147"/>
                  <a:pt x="770" y="147"/>
                  <a:pt x="770" y="145"/>
                </a:cubicBezTo>
                <a:cubicBezTo>
                  <a:pt x="771" y="145"/>
                  <a:pt x="771" y="145"/>
                  <a:pt x="771" y="145"/>
                </a:cubicBezTo>
                <a:cubicBezTo>
                  <a:pt x="770" y="144"/>
                  <a:pt x="772" y="144"/>
                  <a:pt x="770" y="144"/>
                </a:cubicBezTo>
                <a:cubicBezTo>
                  <a:pt x="770" y="144"/>
                  <a:pt x="770" y="144"/>
                  <a:pt x="768" y="144"/>
                </a:cubicBezTo>
                <a:cubicBezTo>
                  <a:pt x="768" y="144"/>
                  <a:pt x="768" y="144"/>
                  <a:pt x="767" y="144"/>
                </a:cubicBezTo>
                <a:cubicBezTo>
                  <a:pt x="765" y="144"/>
                  <a:pt x="765" y="144"/>
                  <a:pt x="765" y="144"/>
                </a:cubicBezTo>
                <a:cubicBezTo>
                  <a:pt x="765" y="142"/>
                  <a:pt x="765" y="142"/>
                  <a:pt x="765" y="142"/>
                </a:cubicBezTo>
                <a:cubicBezTo>
                  <a:pt x="765" y="141"/>
                  <a:pt x="765" y="141"/>
                  <a:pt x="765" y="141"/>
                </a:cubicBezTo>
                <a:cubicBezTo>
                  <a:pt x="767" y="141"/>
                  <a:pt x="767" y="141"/>
                  <a:pt x="768" y="141"/>
                </a:cubicBezTo>
                <a:cubicBezTo>
                  <a:pt x="768" y="141"/>
                  <a:pt x="770" y="139"/>
                  <a:pt x="772" y="141"/>
                </a:cubicBezTo>
                <a:cubicBezTo>
                  <a:pt x="772" y="141"/>
                  <a:pt x="773" y="141"/>
                  <a:pt x="775" y="141"/>
                </a:cubicBezTo>
                <a:cubicBezTo>
                  <a:pt x="775" y="139"/>
                  <a:pt x="775" y="139"/>
                  <a:pt x="775" y="139"/>
                </a:cubicBezTo>
                <a:cubicBezTo>
                  <a:pt x="776" y="139"/>
                  <a:pt x="778" y="137"/>
                  <a:pt x="778" y="137"/>
                </a:cubicBezTo>
                <a:cubicBezTo>
                  <a:pt x="780" y="137"/>
                  <a:pt x="781" y="137"/>
                  <a:pt x="783" y="137"/>
                </a:cubicBezTo>
                <a:cubicBezTo>
                  <a:pt x="783" y="137"/>
                  <a:pt x="783" y="137"/>
                  <a:pt x="785" y="136"/>
                </a:cubicBezTo>
                <a:cubicBezTo>
                  <a:pt x="783" y="136"/>
                  <a:pt x="783" y="136"/>
                  <a:pt x="781" y="136"/>
                </a:cubicBezTo>
                <a:cubicBezTo>
                  <a:pt x="781" y="136"/>
                  <a:pt x="781" y="136"/>
                  <a:pt x="780" y="134"/>
                </a:cubicBezTo>
                <a:cubicBezTo>
                  <a:pt x="780" y="132"/>
                  <a:pt x="780" y="132"/>
                  <a:pt x="780" y="132"/>
                </a:cubicBezTo>
                <a:cubicBezTo>
                  <a:pt x="780" y="131"/>
                  <a:pt x="780" y="131"/>
                  <a:pt x="780" y="131"/>
                </a:cubicBezTo>
                <a:cubicBezTo>
                  <a:pt x="780" y="129"/>
                  <a:pt x="778" y="129"/>
                  <a:pt x="778" y="129"/>
                </a:cubicBezTo>
                <a:cubicBezTo>
                  <a:pt x="776" y="129"/>
                  <a:pt x="778" y="128"/>
                  <a:pt x="776" y="126"/>
                </a:cubicBezTo>
                <a:cubicBezTo>
                  <a:pt x="775" y="126"/>
                  <a:pt x="775" y="126"/>
                  <a:pt x="775" y="126"/>
                </a:cubicBezTo>
                <a:cubicBezTo>
                  <a:pt x="775" y="126"/>
                  <a:pt x="775" y="126"/>
                  <a:pt x="773" y="126"/>
                </a:cubicBezTo>
                <a:cubicBezTo>
                  <a:pt x="772" y="126"/>
                  <a:pt x="772" y="126"/>
                  <a:pt x="772" y="126"/>
                </a:cubicBezTo>
                <a:cubicBezTo>
                  <a:pt x="770" y="126"/>
                  <a:pt x="770" y="126"/>
                  <a:pt x="770" y="126"/>
                </a:cubicBezTo>
                <a:cubicBezTo>
                  <a:pt x="770" y="126"/>
                  <a:pt x="770" y="126"/>
                  <a:pt x="768" y="128"/>
                </a:cubicBezTo>
                <a:cubicBezTo>
                  <a:pt x="767" y="128"/>
                  <a:pt x="767" y="128"/>
                  <a:pt x="767" y="128"/>
                </a:cubicBezTo>
                <a:cubicBezTo>
                  <a:pt x="767" y="129"/>
                  <a:pt x="768" y="129"/>
                  <a:pt x="768" y="129"/>
                </a:cubicBezTo>
                <a:cubicBezTo>
                  <a:pt x="767" y="129"/>
                  <a:pt x="765" y="129"/>
                  <a:pt x="765" y="129"/>
                </a:cubicBezTo>
                <a:cubicBezTo>
                  <a:pt x="764" y="129"/>
                  <a:pt x="764" y="129"/>
                  <a:pt x="764" y="131"/>
                </a:cubicBezTo>
                <a:cubicBezTo>
                  <a:pt x="762" y="131"/>
                  <a:pt x="762" y="131"/>
                  <a:pt x="762" y="131"/>
                </a:cubicBezTo>
                <a:cubicBezTo>
                  <a:pt x="762" y="132"/>
                  <a:pt x="762" y="132"/>
                  <a:pt x="760" y="132"/>
                </a:cubicBezTo>
                <a:cubicBezTo>
                  <a:pt x="760" y="132"/>
                  <a:pt x="760" y="132"/>
                  <a:pt x="759" y="132"/>
                </a:cubicBezTo>
                <a:cubicBezTo>
                  <a:pt x="757" y="132"/>
                  <a:pt x="755" y="134"/>
                  <a:pt x="754" y="134"/>
                </a:cubicBezTo>
                <a:cubicBezTo>
                  <a:pt x="752" y="134"/>
                  <a:pt x="752" y="134"/>
                  <a:pt x="752" y="136"/>
                </a:cubicBezTo>
                <a:cubicBezTo>
                  <a:pt x="754" y="136"/>
                  <a:pt x="755" y="136"/>
                  <a:pt x="757" y="136"/>
                </a:cubicBezTo>
                <a:cubicBezTo>
                  <a:pt x="759" y="136"/>
                  <a:pt x="759" y="136"/>
                  <a:pt x="759" y="136"/>
                </a:cubicBezTo>
                <a:cubicBezTo>
                  <a:pt x="760" y="137"/>
                  <a:pt x="760" y="137"/>
                  <a:pt x="760" y="137"/>
                </a:cubicBezTo>
                <a:cubicBezTo>
                  <a:pt x="760" y="137"/>
                  <a:pt x="764" y="137"/>
                  <a:pt x="762" y="139"/>
                </a:cubicBezTo>
                <a:cubicBezTo>
                  <a:pt x="762" y="141"/>
                  <a:pt x="760" y="141"/>
                  <a:pt x="760" y="141"/>
                </a:cubicBezTo>
                <a:cubicBezTo>
                  <a:pt x="760" y="142"/>
                  <a:pt x="759" y="142"/>
                  <a:pt x="759" y="142"/>
                </a:cubicBezTo>
                <a:cubicBezTo>
                  <a:pt x="757" y="142"/>
                  <a:pt x="757" y="142"/>
                  <a:pt x="757" y="142"/>
                </a:cubicBezTo>
                <a:cubicBezTo>
                  <a:pt x="757" y="142"/>
                  <a:pt x="757" y="142"/>
                  <a:pt x="755" y="142"/>
                </a:cubicBezTo>
                <a:cubicBezTo>
                  <a:pt x="755" y="142"/>
                  <a:pt x="754" y="142"/>
                  <a:pt x="752" y="142"/>
                </a:cubicBezTo>
                <a:cubicBezTo>
                  <a:pt x="752" y="144"/>
                  <a:pt x="752" y="144"/>
                  <a:pt x="752" y="144"/>
                </a:cubicBezTo>
                <a:cubicBezTo>
                  <a:pt x="751" y="144"/>
                  <a:pt x="751" y="144"/>
                  <a:pt x="751" y="144"/>
                </a:cubicBezTo>
                <a:cubicBezTo>
                  <a:pt x="751" y="144"/>
                  <a:pt x="751" y="144"/>
                  <a:pt x="749" y="145"/>
                </a:cubicBezTo>
                <a:cubicBezTo>
                  <a:pt x="749" y="145"/>
                  <a:pt x="749" y="145"/>
                  <a:pt x="747" y="145"/>
                </a:cubicBezTo>
                <a:cubicBezTo>
                  <a:pt x="747" y="147"/>
                  <a:pt x="747" y="147"/>
                  <a:pt x="747" y="147"/>
                </a:cubicBezTo>
                <a:cubicBezTo>
                  <a:pt x="746" y="149"/>
                  <a:pt x="746" y="149"/>
                  <a:pt x="746" y="149"/>
                </a:cubicBezTo>
                <a:cubicBezTo>
                  <a:pt x="744" y="149"/>
                  <a:pt x="743" y="150"/>
                  <a:pt x="741" y="149"/>
                </a:cubicBezTo>
                <a:cubicBezTo>
                  <a:pt x="739" y="149"/>
                  <a:pt x="739" y="147"/>
                  <a:pt x="738" y="147"/>
                </a:cubicBezTo>
                <a:cubicBezTo>
                  <a:pt x="736" y="147"/>
                  <a:pt x="736" y="147"/>
                  <a:pt x="736" y="147"/>
                </a:cubicBezTo>
                <a:cubicBezTo>
                  <a:pt x="734" y="147"/>
                  <a:pt x="733" y="147"/>
                  <a:pt x="733" y="147"/>
                </a:cubicBezTo>
                <a:cubicBezTo>
                  <a:pt x="731" y="147"/>
                  <a:pt x="731" y="147"/>
                  <a:pt x="731" y="147"/>
                </a:cubicBezTo>
                <a:cubicBezTo>
                  <a:pt x="730" y="147"/>
                  <a:pt x="730" y="147"/>
                  <a:pt x="730" y="147"/>
                </a:cubicBezTo>
                <a:cubicBezTo>
                  <a:pt x="728" y="147"/>
                  <a:pt x="726" y="149"/>
                  <a:pt x="725" y="149"/>
                </a:cubicBezTo>
                <a:cubicBezTo>
                  <a:pt x="723" y="149"/>
                  <a:pt x="722" y="149"/>
                  <a:pt x="720" y="149"/>
                </a:cubicBezTo>
                <a:cubicBezTo>
                  <a:pt x="720" y="149"/>
                  <a:pt x="718" y="149"/>
                  <a:pt x="717" y="149"/>
                </a:cubicBezTo>
                <a:cubicBezTo>
                  <a:pt x="715" y="149"/>
                  <a:pt x="715" y="147"/>
                  <a:pt x="713" y="145"/>
                </a:cubicBezTo>
                <a:cubicBezTo>
                  <a:pt x="713" y="145"/>
                  <a:pt x="712" y="145"/>
                  <a:pt x="710" y="145"/>
                </a:cubicBezTo>
                <a:cubicBezTo>
                  <a:pt x="710" y="145"/>
                  <a:pt x="710" y="145"/>
                  <a:pt x="709" y="145"/>
                </a:cubicBezTo>
                <a:cubicBezTo>
                  <a:pt x="707" y="145"/>
                  <a:pt x="707" y="145"/>
                  <a:pt x="707" y="145"/>
                </a:cubicBezTo>
                <a:cubicBezTo>
                  <a:pt x="705" y="145"/>
                  <a:pt x="704" y="147"/>
                  <a:pt x="704" y="145"/>
                </a:cubicBezTo>
                <a:cubicBezTo>
                  <a:pt x="704" y="144"/>
                  <a:pt x="702" y="145"/>
                  <a:pt x="702" y="145"/>
                </a:cubicBezTo>
                <a:cubicBezTo>
                  <a:pt x="701" y="145"/>
                  <a:pt x="701" y="144"/>
                  <a:pt x="701" y="144"/>
                </a:cubicBezTo>
                <a:cubicBezTo>
                  <a:pt x="701" y="142"/>
                  <a:pt x="701" y="142"/>
                  <a:pt x="699" y="142"/>
                </a:cubicBezTo>
                <a:cubicBezTo>
                  <a:pt x="699" y="142"/>
                  <a:pt x="699" y="142"/>
                  <a:pt x="699" y="141"/>
                </a:cubicBezTo>
                <a:cubicBezTo>
                  <a:pt x="699" y="139"/>
                  <a:pt x="699" y="139"/>
                  <a:pt x="699" y="139"/>
                </a:cubicBezTo>
                <a:cubicBezTo>
                  <a:pt x="699" y="137"/>
                  <a:pt x="699" y="137"/>
                  <a:pt x="697" y="137"/>
                </a:cubicBezTo>
                <a:cubicBezTo>
                  <a:pt x="694" y="137"/>
                  <a:pt x="694" y="137"/>
                  <a:pt x="694" y="137"/>
                </a:cubicBezTo>
                <a:cubicBezTo>
                  <a:pt x="692" y="137"/>
                  <a:pt x="691" y="137"/>
                  <a:pt x="689" y="137"/>
                </a:cubicBezTo>
                <a:cubicBezTo>
                  <a:pt x="688" y="139"/>
                  <a:pt x="686" y="139"/>
                  <a:pt x="684" y="139"/>
                </a:cubicBezTo>
                <a:cubicBezTo>
                  <a:pt x="683" y="139"/>
                  <a:pt x="681" y="139"/>
                  <a:pt x="680" y="139"/>
                </a:cubicBezTo>
                <a:cubicBezTo>
                  <a:pt x="678" y="139"/>
                  <a:pt x="676" y="139"/>
                  <a:pt x="675" y="139"/>
                </a:cubicBezTo>
                <a:cubicBezTo>
                  <a:pt x="673" y="139"/>
                  <a:pt x="673" y="141"/>
                  <a:pt x="671" y="141"/>
                </a:cubicBezTo>
                <a:cubicBezTo>
                  <a:pt x="670" y="141"/>
                  <a:pt x="670" y="141"/>
                  <a:pt x="670" y="141"/>
                </a:cubicBezTo>
                <a:cubicBezTo>
                  <a:pt x="668" y="142"/>
                  <a:pt x="668" y="142"/>
                  <a:pt x="670" y="142"/>
                </a:cubicBezTo>
                <a:cubicBezTo>
                  <a:pt x="670" y="142"/>
                  <a:pt x="671" y="142"/>
                  <a:pt x="673" y="142"/>
                </a:cubicBezTo>
                <a:cubicBezTo>
                  <a:pt x="675" y="142"/>
                  <a:pt x="675" y="142"/>
                  <a:pt x="675" y="142"/>
                </a:cubicBezTo>
                <a:cubicBezTo>
                  <a:pt x="676" y="142"/>
                  <a:pt x="676" y="142"/>
                  <a:pt x="678" y="142"/>
                </a:cubicBezTo>
                <a:cubicBezTo>
                  <a:pt x="680" y="142"/>
                  <a:pt x="681" y="142"/>
                  <a:pt x="683" y="142"/>
                </a:cubicBezTo>
                <a:cubicBezTo>
                  <a:pt x="684" y="142"/>
                  <a:pt x="686" y="142"/>
                  <a:pt x="688" y="141"/>
                </a:cubicBezTo>
                <a:cubicBezTo>
                  <a:pt x="689" y="141"/>
                  <a:pt x="689" y="141"/>
                  <a:pt x="689" y="141"/>
                </a:cubicBezTo>
                <a:cubicBezTo>
                  <a:pt x="691" y="141"/>
                  <a:pt x="691" y="141"/>
                  <a:pt x="691" y="141"/>
                </a:cubicBezTo>
                <a:cubicBezTo>
                  <a:pt x="692" y="141"/>
                  <a:pt x="694" y="141"/>
                  <a:pt x="694" y="141"/>
                </a:cubicBezTo>
                <a:cubicBezTo>
                  <a:pt x="691" y="142"/>
                  <a:pt x="691" y="142"/>
                  <a:pt x="691" y="142"/>
                </a:cubicBezTo>
                <a:cubicBezTo>
                  <a:pt x="689" y="142"/>
                  <a:pt x="688" y="142"/>
                  <a:pt x="688" y="142"/>
                </a:cubicBezTo>
                <a:cubicBezTo>
                  <a:pt x="688" y="144"/>
                  <a:pt x="686" y="144"/>
                  <a:pt x="686" y="144"/>
                </a:cubicBezTo>
                <a:cubicBezTo>
                  <a:pt x="684" y="145"/>
                  <a:pt x="683" y="145"/>
                  <a:pt x="680" y="145"/>
                </a:cubicBezTo>
                <a:cubicBezTo>
                  <a:pt x="678" y="145"/>
                  <a:pt x="678" y="145"/>
                  <a:pt x="678" y="145"/>
                </a:cubicBezTo>
                <a:cubicBezTo>
                  <a:pt x="676" y="145"/>
                  <a:pt x="676" y="145"/>
                  <a:pt x="676" y="145"/>
                </a:cubicBezTo>
                <a:cubicBezTo>
                  <a:pt x="675" y="145"/>
                  <a:pt x="675" y="145"/>
                  <a:pt x="673" y="147"/>
                </a:cubicBezTo>
                <a:cubicBezTo>
                  <a:pt x="671" y="149"/>
                  <a:pt x="671" y="149"/>
                  <a:pt x="671" y="149"/>
                </a:cubicBezTo>
                <a:cubicBezTo>
                  <a:pt x="670" y="149"/>
                  <a:pt x="667" y="149"/>
                  <a:pt x="668" y="150"/>
                </a:cubicBezTo>
                <a:cubicBezTo>
                  <a:pt x="668" y="150"/>
                  <a:pt x="668" y="150"/>
                  <a:pt x="668" y="152"/>
                </a:cubicBezTo>
                <a:cubicBezTo>
                  <a:pt x="668" y="153"/>
                  <a:pt x="668" y="153"/>
                  <a:pt x="668" y="153"/>
                </a:cubicBezTo>
                <a:cubicBezTo>
                  <a:pt x="668" y="155"/>
                  <a:pt x="668" y="155"/>
                  <a:pt x="668" y="155"/>
                </a:cubicBezTo>
                <a:cubicBezTo>
                  <a:pt x="668" y="155"/>
                  <a:pt x="668" y="157"/>
                  <a:pt x="667" y="157"/>
                </a:cubicBezTo>
                <a:cubicBezTo>
                  <a:pt x="665" y="157"/>
                  <a:pt x="665" y="157"/>
                  <a:pt x="665" y="158"/>
                </a:cubicBezTo>
                <a:cubicBezTo>
                  <a:pt x="663" y="158"/>
                  <a:pt x="663" y="160"/>
                  <a:pt x="662" y="162"/>
                </a:cubicBezTo>
                <a:cubicBezTo>
                  <a:pt x="662" y="163"/>
                  <a:pt x="662" y="163"/>
                  <a:pt x="660" y="165"/>
                </a:cubicBezTo>
                <a:cubicBezTo>
                  <a:pt x="660" y="163"/>
                  <a:pt x="660" y="163"/>
                  <a:pt x="660" y="163"/>
                </a:cubicBezTo>
                <a:cubicBezTo>
                  <a:pt x="660" y="163"/>
                  <a:pt x="660" y="162"/>
                  <a:pt x="659" y="162"/>
                </a:cubicBezTo>
                <a:cubicBezTo>
                  <a:pt x="659" y="160"/>
                  <a:pt x="659" y="158"/>
                  <a:pt x="659" y="158"/>
                </a:cubicBezTo>
                <a:cubicBezTo>
                  <a:pt x="659" y="157"/>
                  <a:pt x="657" y="157"/>
                  <a:pt x="659" y="157"/>
                </a:cubicBezTo>
                <a:cubicBezTo>
                  <a:pt x="659" y="155"/>
                  <a:pt x="660" y="155"/>
                  <a:pt x="660" y="155"/>
                </a:cubicBezTo>
                <a:cubicBezTo>
                  <a:pt x="662" y="155"/>
                  <a:pt x="662" y="155"/>
                  <a:pt x="662" y="155"/>
                </a:cubicBezTo>
                <a:cubicBezTo>
                  <a:pt x="663" y="155"/>
                  <a:pt x="663" y="155"/>
                  <a:pt x="663" y="153"/>
                </a:cubicBezTo>
                <a:cubicBezTo>
                  <a:pt x="665" y="153"/>
                  <a:pt x="663" y="153"/>
                  <a:pt x="663" y="152"/>
                </a:cubicBezTo>
                <a:cubicBezTo>
                  <a:pt x="663" y="150"/>
                  <a:pt x="665" y="150"/>
                  <a:pt x="663" y="150"/>
                </a:cubicBezTo>
                <a:cubicBezTo>
                  <a:pt x="662" y="150"/>
                  <a:pt x="662" y="150"/>
                  <a:pt x="662" y="150"/>
                </a:cubicBezTo>
                <a:cubicBezTo>
                  <a:pt x="662" y="150"/>
                  <a:pt x="662" y="150"/>
                  <a:pt x="660" y="150"/>
                </a:cubicBezTo>
                <a:cubicBezTo>
                  <a:pt x="659" y="150"/>
                  <a:pt x="659" y="149"/>
                  <a:pt x="659" y="149"/>
                </a:cubicBezTo>
                <a:cubicBezTo>
                  <a:pt x="657" y="147"/>
                  <a:pt x="657" y="147"/>
                  <a:pt x="655" y="147"/>
                </a:cubicBezTo>
                <a:cubicBezTo>
                  <a:pt x="655" y="145"/>
                  <a:pt x="655" y="145"/>
                  <a:pt x="654" y="145"/>
                </a:cubicBezTo>
                <a:cubicBezTo>
                  <a:pt x="652" y="145"/>
                  <a:pt x="652" y="145"/>
                  <a:pt x="652" y="145"/>
                </a:cubicBezTo>
                <a:cubicBezTo>
                  <a:pt x="651" y="145"/>
                  <a:pt x="649" y="147"/>
                  <a:pt x="647" y="147"/>
                </a:cubicBezTo>
                <a:cubicBezTo>
                  <a:pt x="646" y="147"/>
                  <a:pt x="644" y="147"/>
                  <a:pt x="642" y="149"/>
                </a:cubicBezTo>
                <a:cubicBezTo>
                  <a:pt x="641" y="149"/>
                  <a:pt x="639" y="149"/>
                  <a:pt x="638" y="149"/>
                </a:cubicBezTo>
                <a:cubicBezTo>
                  <a:pt x="638" y="149"/>
                  <a:pt x="638" y="149"/>
                  <a:pt x="636" y="149"/>
                </a:cubicBezTo>
                <a:cubicBezTo>
                  <a:pt x="634" y="149"/>
                  <a:pt x="634" y="149"/>
                  <a:pt x="634" y="149"/>
                </a:cubicBezTo>
                <a:cubicBezTo>
                  <a:pt x="633" y="149"/>
                  <a:pt x="633" y="149"/>
                  <a:pt x="633" y="149"/>
                </a:cubicBezTo>
                <a:cubicBezTo>
                  <a:pt x="631" y="149"/>
                  <a:pt x="631" y="149"/>
                  <a:pt x="630" y="149"/>
                </a:cubicBezTo>
                <a:cubicBezTo>
                  <a:pt x="630" y="149"/>
                  <a:pt x="628" y="150"/>
                  <a:pt x="626" y="150"/>
                </a:cubicBezTo>
                <a:cubicBezTo>
                  <a:pt x="625" y="150"/>
                  <a:pt x="625" y="150"/>
                  <a:pt x="625" y="150"/>
                </a:cubicBezTo>
                <a:cubicBezTo>
                  <a:pt x="623" y="150"/>
                  <a:pt x="623" y="150"/>
                  <a:pt x="621" y="150"/>
                </a:cubicBezTo>
                <a:cubicBezTo>
                  <a:pt x="620" y="150"/>
                  <a:pt x="620" y="150"/>
                  <a:pt x="620" y="149"/>
                </a:cubicBezTo>
                <a:cubicBezTo>
                  <a:pt x="618" y="149"/>
                  <a:pt x="618" y="149"/>
                  <a:pt x="618" y="149"/>
                </a:cubicBezTo>
                <a:cubicBezTo>
                  <a:pt x="618" y="149"/>
                  <a:pt x="618" y="149"/>
                  <a:pt x="617" y="147"/>
                </a:cubicBezTo>
                <a:cubicBezTo>
                  <a:pt x="615" y="147"/>
                  <a:pt x="615" y="147"/>
                  <a:pt x="615" y="147"/>
                </a:cubicBezTo>
                <a:cubicBezTo>
                  <a:pt x="613" y="147"/>
                  <a:pt x="613" y="147"/>
                  <a:pt x="612" y="147"/>
                </a:cubicBezTo>
                <a:cubicBezTo>
                  <a:pt x="612" y="147"/>
                  <a:pt x="610" y="147"/>
                  <a:pt x="609" y="147"/>
                </a:cubicBezTo>
                <a:cubicBezTo>
                  <a:pt x="610" y="145"/>
                  <a:pt x="612" y="145"/>
                  <a:pt x="613" y="144"/>
                </a:cubicBezTo>
                <a:cubicBezTo>
                  <a:pt x="615" y="144"/>
                  <a:pt x="615" y="144"/>
                  <a:pt x="615" y="144"/>
                </a:cubicBezTo>
                <a:cubicBezTo>
                  <a:pt x="617" y="142"/>
                  <a:pt x="617" y="142"/>
                  <a:pt x="618" y="142"/>
                </a:cubicBezTo>
                <a:cubicBezTo>
                  <a:pt x="618" y="142"/>
                  <a:pt x="618" y="142"/>
                  <a:pt x="620" y="144"/>
                </a:cubicBezTo>
                <a:cubicBezTo>
                  <a:pt x="621" y="142"/>
                  <a:pt x="621" y="142"/>
                  <a:pt x="621" y="142"/>
                </a:cubicBezTo>
                <a:cubicBezTo>
                  <a:pt x="623" y="142"/>
                  <a:pt x="623" y="142"/>
                  <a:pt x="623" y="142"/>
                </a:cubicBezTo>
                <a:cubicBezTo>
                  <a:pt x="625" y="142"/>
                  <a:pt x="626" y="142"/>
                  <a:pt x="628" y="142"/>
                </a:cubicBezTo>
                <a:cubicBezTo>
                  <a:pt x="630" y="141"/>
                  <a:pt x="630" y="141"/>
                  <a:pt x="630" y="141"/>
                </a:cubicBezTo>
                <a:cubicBezTo>
                  <a:pt x="630" y="139"/>
                  <a:pt x="628" y="139"/>
                  <a:pt x="626" y="139"/>
                </a:cubicBezTo>
                <a:cubicBezTo>
                  <a:pt x="626" y="137"/>
                  <a:pt x="626" y="137"/>
                  <a:pt x="626" y="137"/>
                </a:cubicBezTo>
                <a:cubicBezTo>
                  <a:pt x="625" y="137"/>
                  <a:pt x="625" y="137"/>
                  <a:pt x="625" y="136"/>
                </a:cubicBezTo>
                <a:cubicBezTo>
                  <a:pt x="623" y="136"/>
                  <a:pt x="623" y="136"/>
                  <a:pt x="623" y="136"/>
                </a:cubicBezTo>
                <a:cubicBezTo>
                  <a:pt x="621" y="134"/>
                  <a:pt x="618" y="134"/>
                  <a:pt x="617" y="136"/>
                </a:cubicBezTo>
                <a:cubicBezTo>
                  <a:pt x="615" y="136"/>
                  <a:pt x="615" y="136"/>
                  <a:pt x="615" y="136"/>
                </a:cubicBezTo>
                <a:cubicBezTo>
                  <a:pt x="613" y="136"/>
                  <a:pt x="613" y="136"/>
                  <a:pt x="613" y="136"/>
                </a:cubicBezTo>
                <a:cubicBezTo>
                  <a:pt x="612" y="136"/>
                  <a:pt x="612" y="136"/>
                  <a:pt x="612" y="136"/>
                </a:cubicBezTo>
                <a:cubicBezTo>
                  <a:pt x="610" y="136"/>
                  <a:pt x="610" y="136"/>
                  <a:pt x="610" y="136"/>
                </a:cubicBezTo>
                <a:cubicBezTo>
                  <a:pt x="609" y="136"/>
                  <a:pt x="609" y="136"/>
                  <a:pt x="607" y="136"/>
                </a:cubicBezTo>
                <a:cubicBezTo>
                  <a:pt x="607" y="136"/>
                  <a:pt x="607" y="136"/>
                  <a:pt x="605" y="136"/>
                </a:cubicBezTo>
                <a:cubicBezTo>
                  <a:pt x="604" y="134"/>
                  <a:pt x="604" y="134"/>
                  <a:pt x="602" y="132"/>
                </a:cubicBezTo>
                <a:cubicBezTo>
                  <a:pt x="600" y="132"/>
                  <a:pt x="600" y="132"/>
                  <a:pt x="599" y="132"/>
                </a:cubicBezTo>
                <a:cubicBezTo>
                  <a:pt x="599" y="131"/>
                  <a:pt x="599" y="131"/>
                  <a:pt x="597" y="131"/>
                </a:cubicBezTo>
                <a:cubicBezTo>
                  <a:pt x="596" y="131"/>
                  <a:pt x="596" y="131"/>
                  <a:pt x="596" y="131"/>
                </a:cubicBezTo>
                <a:cubicBezTo>
                  <a:pt x="594" y="131"/>
                  <a:pt x="594" y="131"/>
                  <a:pt x="594" y="131"/>
                </a:cubicBezTo>
                <a:cubicBezTo>
                  <a:pt x="592" y="131"/>
                  <a:pt x="592" y="131"/>
                  <a:pt x="592" y="131"/>
                </a:cubicBezTo>
                <a:cubicBezTo>
                  <a:pt x="591" y="131"/>
                  <a:pt x="589" y="131"/>
                  <a:pt x="589" y="131"/>
                </a:cubicBezTo>
                <a:cubicBezTo>
                  <a:pt x="588" y="129"/>
                  <a:pt x="588" y="129"/>
                  <a:pt x="588" y="129"/>
                </a:cubicBezTo>
                <a:cubicBezTo>
                  <a:pt x="588" y="129"/>
                  <a:pt x="588" y="129"/>
                  <a:pt x="586" y="128"/>
                </a:cubicBezTo>
                <a:cubicBezTo>
                  <a:pt x="586" y="128"/>
                  <a:pt x="584" y="128"/>
                  <a:pt x="583" y="128"/>
                </a:cubicBezTo>
                <a:cubicBezTo>
                  <a:pt x="581" y="126"/>
                  <a:pt x="581" y="126"/>
                  <a:pt x="581" y="126"/>
                </a:cubicBezTo>
                <a:cubicBezTo>
                  <a:pt x="579" y="126"/>
                  <a:pt x="579" y="126"/>
                  <a:pt x="578" y="126"/>
                </a:cubicBezTo>
                <a:cubicBezTo>
                  <a:pt x="576" y="126"/>
                  <a:pt x="576" y="126"/>
                  <a:pt x="575" y="126"/>
                </a:cubicBezTo>
                <a:cubicBezTo>
                  <a:pt x="573" y="126"/>
                  <a:pt x="573" y="126"/>
                  <a:pt x="573" y="126"/>
                </a:cubicBezTo>
                <a:cubicBezTo>
                  <a:pt x="571" y="124"/>
                  <a:pt x="570" y="126"/>
                  <a:pt x="570" y="126"/>
                </a:cubicBezTo>
                <a:cubicBezTo>
                  <a:pt x="568" y="126"/>
                  <a:pt x="568" y="126"/>
                  <a:pt x="568" y="128"/>
                </a:cubicBezTo>
                <a:cubicBezTo>
                  <a:pt x="567" y="128"/>
                  <a:pt x="567" y="128"/>
                  <a:pt x="567" y="128"/>
                </a:cubicBezTo>
                <a:cubicBezTo>
                  <a:pt x="567" y="129"/>
                  <a:pt x="565" y="129"/>
                  <a:pt x="565" y="129"/>
                </a:cubicBezTo>
                <a:cubicBezTo>
                  <a:pt x="563" y="129"/>
                  <a:pt x="563" y="129"/>
                  <a:pt x="563" y="129"/>
                </a:cubicBezTo>
                <a:cubicBezTo>
                  <a:pt x="562" y="131"/>
                  <a:pt x="562" y="131"/>
                  <a:pt x="562" y="131"/>
                </a:cubicBezTo>
                <a:cubicBezTo>
                  <a:pt x="560" y="131"/>
                  <a:pt x="560" y="131"/>
                  <a:pt x="560" y="131"/>
                </a:cubicBezTo>
                <a:cubicBezTo>
                  <a:pt x="558" y="131"/>
                  <a:pt x="558" y="131"/>
                  <a:pt x="558" y="131"/>
                </a:cubicBezTo>
                <a:cubicBezTo>
                  <a:pt x="558" y="131"/>
                  <a:pt x="557" y="132"/>
                  <a:pt x="555" y="132"/>
                </a:cubicBezTo>
                <a:cubicBezTo>
                  <a:pt x="554" y="132"/>
                  <a:pt x="554" y="132"/>
                  <a:pt x="554" y="132"/>
                </a:cubicBezTo>
                <a:cubicBezTo>
                  <a:pt x="555" y="131"/>
                  <a:pt x="557" y="129"/>
                  <a:pt x="560" y="128"/>
                </a:cubicBezTo>
                <a:cubicBezTo>
                  <a:pt x="562" y="128"/>
                  <a:pt x="560" y="128"/>
                  <a:pt x="562" y="126"/>
                </a:cubicBezTo>
                <a:cubicBezTo>
                  <a:pt x="562" y="126"/>
                  <a:pt x="563" y="126"/>
                  <a:pt x="563" y="124"/>
                </a:cubicBezTo>
                <a:cubicBezTo>
                  <a:pt x="563" y="123"/>
                  <a:pt x="563" y="123"/>
                  <a:pt x="563" y="123"/>
                </a:cubicBezTo>
                <a:cubicBezTo>
                  <a:pt x="563" y="121"/>
                  <a:pt x="563" y="121"/>
                  <a:pt x="563" y="121"/>
                </a:cubicBezTo>
                <a:cubicBezTo>
                  <a:pt x="562" y="123"/>
                  <a:pt x="562" y="123"/>
                  <a:pt x="562" y="123"/>
                </a:cubicBezTo>
                <a:cubicBezTo>
                  <a:pt x="560" y="123"/>
                  <a:pt x="558" y="123"/>
                  <a:pt x="557" y="124"/>
                </a:cubicBezTo>
                <a:cubicBezTo>
                  <a:pt x="555" y="124"/>
                  <a:pt x="555" y="124"/>
                  <a:pt x="554" y="124"/>
                </a:cubicBezTo>
                <a:cubicBezTo>
                  <a:pt x="554" y="124"/>
                  <a:pt x="554" y="124"/>
                  <a:pt x="552" y="126"/>
                </a:cubicBezTo>
                <a:cubicBezTo>
                  <a:pt x="552" y="128"/>
                  <a:pt x="552" y="128"/>
                  <a:pt x="552" y="128"/>
                </a:cubicBezTo>
                <a:cubicBezTo>
                  <a:pt x="550" y="128"/>
                  <a:pt x="550" y="128"/>
                  <a:pt x="549" y="129"/>
                </a:cubicBezTo>
                <a:cubicBezTo>
                  <a:pt x="547" y="129"/>
                  <a:pt x="547" y="129"/>
                  <a:pt x="547" y="129"/>
                </a:cubicBezTo>
                <a:cubicBezTo>
                  <a:pt x="547" y="131"/>
                  <a:pt x="546" y="131"/>
                  <a:pt x="546" y="131"/>
                </a:cubicBezTo>
                <a:cubicBezTo>
                  <a:pt x="544" y="131"/>
                  <a:pt x="542" y="131"/>
                  <a:pt x="542" y="131"/>
                </a:cubicBezTo>
                <a:cubicBezTo>
                  <a:pt x="541" y="131"/>
                  <a:pt x="541" y="129"/>
                  <a:pt x="541" y="129"/>
                </a:cubicBezTo>
                <a:cubicBezTo>
                  <a:pt x="541" y="129"/>
                  <a:pt x="541" y="129"/>
                  <a:pt x="541" y="128"/>
                </a:cubicBezTo>
                <a:cubicBezTo>
                  <a:pt x="541" y="126"/>
                  <a:pt x="542" y="126"/>
                  <a:pt x="542" y="126"/>
                </a:cubicBezTo>
                <a:cubicBezTo>
                  <a:pt x="542" y="124"/>
                  <a:pt x="542" y="124"/>
                  <a:pt x="542" y="124"/>
                </a:cubicBezTo>
                <a:cubicBezTo>
                  <a:pt x="544" y="124"/>
                  <a:pt x="544" y="124"/>
                  <a:pt x="546" y="123"/>
                </a:cubicBezTo>
                <a:cubicBezTo>
                  <a:pt x="546" y="121"/>
                  <a:pt x="546" y="121"/>
                  <a:pt x="546" y="121"/>
                </a:cubicBezTo>
                <a:cubicBezTo>
                  <a:pt x="546" y="120"/>
                  <a:pt x="546" y="120"/>
                  <a:pt x="544" y="118"/>
                </a:cubicBezTo>
                <a:cubicBezTo>
                  <a:pt x="542" y="118"/>
                  <a:pt x="542" y="118"/>
                  <a:pt x="542" y="118"/>
                </a:cubicBezTo>
                <a:cubicBezTo>
                  <a:pt x="541" y="118"/>
                  <a:pt x="541" y="118"/>
                  <a:pt x="539" y="118"/>
                </a:cubicBezTo>
                <a:cubicBezTo>
                  <a:pt x="537" y="118"/>
                  <a:pt x="537" y="118"/>
                  <a:pt x="537" y="118"/>
                </a:cubicBezTo>
                <a:cubicBezTo>
                  <a:pt x="536" y="118"/>
                  <a:pt x="536" y="118"/>
                  <a:pt x="536" y="120"/>
                </a:cubicBezTo>
                <a:cubicBezTo>
                  <a:pt x="536" y="121"/>
                  <a:pt x="536" y="121"/>
                  <a:pt x="536" y="121"/>
                </a:cubicBezTo>
                <a:cubicBezTo>
                  <a:pt x="536" y="123"/>
                  <a:pt x="536" y="123"/>
                  <a:pt x="536" y="123"/>
                </a:cubicBezTo>
                <a:cubicBezTo>
                  <a:pt x="534" y="123"/>
                  <a:pt x="534" y="123"/>
                  <a:pt x="533" y="124"/>
                </a:cubicBezTo>
                <a:cubicBezTo>
                  <a:pt x="531" y="124"/>
                  <a:pt x="531" y="124"/>
                  <a:pt x="531" y="124"/>
                </a:cubicBezTo>
                <a:cubicBezTo>
                  <a:pt x="529" y="124"/>
                  <a:pt x="528" y="124"/>
                  <a:pt x="526" y="126"/>
                </a:cubicBezTo>
                <a:cubicBezTo>
                  <a:pt x="526" y="126"/>
                  <a:pt x="526" y="126"/>
                  <a:pt x="525" y="126"/>
                </a:cubicBezTo>
                <a:cubicBezTo>
                  <a:pt x="523" y="126"/>
                  <a:pt x="523" y="126"/>
                  <a:pt x="521" y="126"/>
                </a:cubicBezTo>
                <a:cubicBezTo>
                  <a:pt x="520" y="126"/>
                  <a:pt x="518" y="128"/>
                  <a:pt x="518" y="128"/>
                </a:cubicBezTo>
                <a:cubicBezTo>
                  <a:pt x="518" y="128"/>
                  <a:pt x="518" y="126"/>
                  <a:pt x="516" y="126"/>
                </a:cubicBezTo>
                <a:cubicBezTo>
                  <a:pt x="516" y="128"/>
                  <a:pt x="516" y="128"/>
                  <a:pt x="516" y="128"/>
                </a:cubicBezTo>
                <a:cubicBezTo>
                  <a:pt x="515" y="128"/>
                  <a:pt x="515" y="128"/>
                  <a:pt x="513" y="128"/>
                </a:cubicBezTo>
                <a:cubicBezTo>
                  <a:pt x="512" y="128"/>
                  <a:pt x="512" y="128"/>
                  <a:pt x="512" y="128"/>
                </a:cubicBezTo>
                <a:cubicBezTo>
                  <a:pt x="510" y="128"/>
                  <a:pt x="508" y="129"/>
                  <a:pt x="507" y="129"/>
                </a:cubicBezTo>
                <a:cubicBezTo>
                  <a:pt x="505" y="129"/>
                  <a:pt x="504" y="131"/>
                  <a:pt x="504" y="131"/>
                </a:cubicBezTo>
                <a:cubicBezTo>
                  <a:pt x="502" y="131"/>
                  <a:pt x="502" y="132"/>
                  <a:pt x="500" y="132"/>
                </a:cubicBezTo>
                <a:cubicBezTo>
                  <a:pt x="500" y="132"/>
                  <a:pt x="500" y="132"/>
                  <a:pt x="499" y="134"/>
                </a:cubicBezTo>
                <a:cubicBezTo>
                  <a:pt x="497" y="132"/>
                  <a:pt x="497" y="132"/>
                  <a:pt x="497" y="132"/>
                </a:cubicBezTo>
                <a:cubicBezTo>
                  <a:pt x="497" y="132"/>
                  <a:pt x="497" y="132"/>
                  <a:pt x="495" y="132"/>
                </a:cubicBezTo>
                <a:cubicBezTo>
                  <a:pt x="494" y="132"/>
                  <a:pt x="494" y="132"/>
                  <a:pt x="492" y="132"/>
                </a:cubicBezTo>
                <a:cubicBezTo>
                  <a:pt x="491" y="132"/>
                  <a:pt x="491" y="134"/>
                  <a:pt x="489" y="134"/>
                </a:cubicBezTo>
                <a:cubicBezTo>
                  <a:pt x="487" y="134"/>
                  <a:pt x="487" y="134"/>
                  <a:pt x="487" y="134"/>
                </a:cubicBezTo>
                <a:cubicBezTo>
                  <a:pt x="486" y="134"/>
                  <a:pt x="486" y="134"/>
                  <a:pt x="486" y="134"/>
                </a:cubicBezTo>
                <a:cubicBezTo>
                  <a:pt x="484" y="134"/>
                  <a:pt x="484" y="134"/>
                  <a:pt x="483" y="136"/>
                </a:cubicBezTo>
                <a:cubicBezTo>
                  <a:pt x="483" y="136"/>
                  <a:pt x="481" y="136"/>
                  <a:pt x="481" y="137"/>
                </a:cubicBezTo>
                <a:cubicBezTo>
                  <a:pt x="479" y="137"/>
                  <a:pt x="479" y="137"/>
                  <a:pt x="479" y="137"/>
                </a:cubicBezTo>
                <a:cubicBezTo>
                  <a:pt x="479" y="137"/>
                  <a:pt x="479" y="139"/>
                  <a:pt x="478" y="139"/>
                </a:cubicBezTo>
                <a:cubicBezTo>
                  <a:pt x="476" y="139"/>
                  <a:pt x="474" y="139"/>
                  <a:pt x="474" y="139"/>
                </a:cubicBezTo>
                <a:cubicBezTo>
                  <a:pt x="474" y="139"/>
                  <a:pt x="474" y="139"/>
                  <a:pt x="473" y="137"/>
                </a:cubicBezTo>
                <a:cubicBezTo>
                  <a:pt x="474" y="136"/>
                  <a:pt x="478" y="134"/>
                  <a:pt x="479" y="134"/>
                </a:cubicBezTo>
                <a:cubicBezTo>
                  <a:pt x="481" y="134"/>
                  <a:pt x="483" y="134"/>
                  <a:pt x="484" y="132"/>
                </a:cubicBezTo>
                <a:cubicBezTo>
                  <a:pt x="487" y="132"/>
                  <a:pt x="489" y="131"/>
                  <a:pt x="491" y="131"/>
                </a:cubicBezTo>
                <a:cubicBezTo>
                  <a:pt x="494" y="129"/>
                  <a:pt x="495" y="128"/>
                  <a:pt x="499" y="128"/>
                </a:cubicBezTo>
                <a:cubicBezTo>
                  <a:pt x="499" y="128"/>
                  <a:pt x="499" y="128"/>
                  <a:pt x="500" y="129"/>
                </a:cubicBezTo>
                <a:cubicBezTo>
                  <a:pt x="500" y="129"/>
                  <a:pt x="500" y="129"/>
                  <a:pt x="502" y="129"/>
                </a:cubicBezTo>
                <a:cubicBezTo>
                  <a:pt x="502" y="129"/>
                  <a:pt x="504" y="128"/>
                  <a:pt x="505" y="128"/>
                </a:cubicBezTo>
                <a:cubicBezTo>
                  <a:pt x="507" y="128"/>
                  <a:pt x="508" y="128"/>
                  <a:pt x="510" y="126"/>
                </a:cubicBezTo>
                <a:cubicBezTo>
                  <a:pt x="512" y="126"/>
                  <a:pt x="513" y="126"/>
                  <a:pt x="515" y="124"/>
                </a:cubicBezTo>
                <a:cubicBezTo>
                  <a:pt x="518" y="124"/>
                  <a:pt x="521" y="124"/>
                  <a:pt x="523" y="123"/>
                </a:cubicBezTo>
                <a:cubicBezTo>
                  <a:pt x="525" y="123"/>
                  <a:pt x="525" y="121"/>
                  <a:pt x="523" y="121"/>
                </a:cubicBezTo>
                <a:cubicBezTo>
                  <a:pt x="521" y="121"/>
                  <a:pt x="520" y="121"/>
                  <a:pt x="516" y="121"/>
                </a:cubicBezTo>
                <a:cubicBezTo>
                  <a:pt x="513" y="123"/>
                  <a:pt x="510" y="124"/>
                  <a:pt x="507" y="124"/>
                </a:cubicBezTo>
                <a:cubicBezTo>
                  <a:pt x="504" y="126"/>
                  <a:pt x="500" y="126"/>
                  <a:pt x="497" y="126"/>
                </a:cubicBezTo>
                <a:cubicBezTo>
                  <a:pt x="494" y="128"/>
                  <a:pt x="492" y="128"/>
                  <a:pt x="491" y="128"/>
                </a:cubicBezTo>
                <a:cubicBezTo>
                  <a:pt x="489" y="128"/>
                  <a:pt x="487" y="129"/>
                  <a:pt x="486" y="129"/>
                </a:cubicBezTo>
                <a:cubicBezTo>
                  <a:pt x="484" y="131"/>
                  <a:pt x="481" y="132"/>
                  <a:pt x="481" y="129"/>
                </a:cubicBezTo>
                <a:cubicBezTo>
                  <a:pt x="479" y="128"/>
                  <a:pt x="481" y="126"/>
                  <a:pt x="479" y="126"/>
                </a:cubicBezTo>
                <a:cubicBezTo>
                  <a:pt x="476" y="126"/>
                  <a:pt x="474" y="128"/>
                  <a:pt x="471" y="129"/>
                </a:cubicBezTo>
                <a:cubicBezTo>
                  <a:pt x="471" y="129"/>
                  <a:pt x="470" y="129"/>
                  <a:pt x="470" y="131"/>
                </a:cubicBezTo>
                <a:cubicBezTo>
                  <a:pt x="468" y="131"/>
                  <a:pt x="468" y="131"/>
                  <a:pt x="468" y="131"/>
                </a:cubicBezTo>
                <a:cubicBezTo>
                  <a:pt x="466" y="131"/>
                  <a:pt x="465" y="131"/>
                  <a:pt x="463" y="131"/>
                </a:cubicBezTo>
                <a:cubicBezTo>
                  <a:pt x="462" y="131"/>
                  <a:pt x="460" y="132"/>
                  <a:pt x="458" y="132"/>
                </a:cubicBezTo>
                <a:cubicBezTo>
                  <a:pt x="457" y="132"/>
                  <a:pt x="457" y="134"/>
                  <a:pt x="457" y="134"/>
                </a:cubicBezTo>
                <a:cubicBezTo>
                  <a:pt x="457" y="136"/>
                  <a:pt x="458" y="136"/>
                  <a:pt x="458" y="137"/>
                </a:cubicBezTo>
                <a:cubicBezTo>
                  <a:pt x="457" y="137"/>
                  <a:pt x="457" y="137"/>
                  <a:pt x="457" y="137"/>
                </a:cubicBezTo>
                <a:cubicBezTo>
                  <a:pt x="455" y="136"/>
                  <a:pt x="455" y="136"/>
                  <a:pt x="455" y="136"/>
                </a:cubicBezTo>
                <a:cubicBezTo>
                  <a:pt x="454" y="136"/>
                  <a:pt x="454" y="136"/>
                  <a:pt x="452" y="136"/>
                </a:cubicBezTo>
                <a:cubicBezTo>
                  <a:pt x="450" y="137"/>
                  <a:pt x="450" y="137"/>
                  <a:pt x="449" y="136"/>
                </a:cubicBezTo>
                <a:cubicBezTo>
                  <a:pt x="447" y="136"/>
                  <a:pt x="447" y="136"/>
                  <a:pt x="445" y="136"/>
                </a:cubicBezTo>
                <a:cubicBezTo>
                  <a:pt x="444" y="136"/>
                  <a:pt x="444" y="136"/>
                  <a:pt x="444" y="136"/>
                </a:cubicBezTo>
                <a:cubicBezTo>
                  <a:pt x="442" y="136"/>
                  <a:pt x="442" y="134"/>
                  <a:pt x="441" y="134"/>
                </a:cubicBezTo>
                <a:cubicBezTo>
                  <a:pt x="441" y="132"/>
                  <a:pt x="441" y="132"/>
                  <a:pt x="441" y="132"/>
                </a:cubicBezTo>
                <a:cubicBezTo>
                  <a:pt x="441" y="132"/>
                  <a:pt x="441" y="132"/>
                  <a:pt x="439" y="132"/>
                </a:cubicBezTo>
                <a:cubicBezTo>
                  <a:pt x="439" y="131"/>
                  <a:pt x="439" y="131"/>
                  <a:pt x="439" y="131"/>
                </a:cubicBezTo>
                <a:cubicBezTo>
                  <a:pt x="437" y="131"/>
                  <a:pt x="437" y="131"/>
                  <a:pt x="437" y="131"/>
                </a:cubicBezTo>
                <a:cubicBezTo>
                  <a:pt x="437" y="129"/>
                  <a:pt x="439" y="129"/>
                  <a:pt x="439" y="128"/>
                </a:cubicBezTo>
                <a:cubicBezTo>
                  <a:pt x="439" y="128"/>
                  <a:pt x="437" y="128"/>
                  <a:pt x="436" y="128"/>
                </a:cubicBezTo>
                <a:cubicBezTo>
                  <a:pt x="434" y="128"/>
                  <a:pt x="433" y="128"/>
                  <a:pt x="431" y="128"/>
                </a:cubicBezTo>
                <a:cubicBezTo>
                  <a:pt x="429" y="128"/>
                  <a:pt x="429" y="128"/>
                  <a:pt x="429" y="128"/>
                </a:cubicBezTo>
                <a:cubicBezTo>
                  <a:pt x="428" y="128"/>
                  <a:pt x="426" y="128"/>
                  <a:pt x="426" y="128"/>
                </a:cubicBezTo>
                <a:cubicBezTo>
                  <a:pt x="424" y="129"/>
                  <a:pt x="424" y="128"/>
                  <a:pt x="423" y="128"/>
                </a:cubicBezTo>
                <a:cubicBezTo>
                  <a:pt x="421" y="128"/>
                  <a:pt x="421" y="126"/>
                  <a:pt x="420" y="126"/>
                </a:cubicBezTo>
                <a:cubicBezTo>
                  <a:pt x="418" y="124"/>
                  <a:pt x="416" y="123"/>
                  <a:pt x="415" y="123"/>
                </a:cubicBezTo>
                <a:cubicBezTo>
                  <a:pt x="412" y="121"/>
                  <a:pt x="410" y="123"/>
                  <a:pt x="408" y="123"/>
                </a:cubicBezTo>
                <a:cubicBezTo>
                  <a:pt x="407" y="123"/>
                  <a:pt x="407" y="123"/>
                  <a:pt x="407" y="124"/>
                </a:cubicBezTo>
                <a:cubicBezTo>
                  <a:pt x="405" y="124"/>
                  <a:pt x="405" y="124"/>
                  <a:pt x="405" y="124"/>
                </a:cubicBezTo>
                <a:cubicBezTo>
                  <a:pt x="403" y="124"/>
                  <a:pt x="403" y="124"/>
                  <a:pt x="403" y="124"/>
                </a:cubicBezTo>
                <a:cubicBezTo>
                  <a:pt x="400" y="126"/>
                  <a:pt x="399" y="124"/>
                  <a:pt x="397" y="124"/>
                </a:cubicBezTo>
                <a:cubicBezTo>
                  <a:pt x="395" y="124"/>
                  <a:pt x="395" y="124"/>
                  <a:pt x="394" y="123"/>
                </a:cubicBezTo>
                <a:cubicBezTo>
                  <a:pt x="392" y="123"/>
                  <a:pt x="392" y="123"/>
                  <a:pt x="392" y="123"/>
                </a:cubicBezTo>
                <a:cubicBezTo>
                  <a:pt x="391" y="123"/>
                  <a:pt x="389" y="123"/>
                  <a:pt x="387" y="123"/>
                </a:cubicBezTo>
                <a:cubicBezTo>
                  <a:pt x="386" y="123"/>
                  <a:pt x="382" y="123"/>
                  <a:pt x="381" y="121"/>
                </a:cubicBezTo>
                <a:cubicBezTo>
                  <a:pt x="379" y="120"/>
                  <a:pt x="379" y="120"/>
                  <a:pt x="378" y="120"/>
                </a:cubicBezTo>
                <a:cubicBezTo>
                  <a:pt x="376" y="120"/>
                  <a:pt x="376" y="120"/>
                  <a:pt x="376" y="120"/>
                </a:cubicBezTo>
                <a:cubicBezTo>
                  <a:pt x="374" y="120"/>
                  <a:pt x="373" y="120"/>
                  <a:pt x="373" y="118"/>
                </a:cubicBezTo>
                <a:cubicBezTo>
                  <a:pt x="371" y="118"/>
                  <a:pt x="371" y="118"/>
                  <a:pt x="370" y="118"/>
                </a:cubicBezTo>
                <a:cubicBezTo>
                  <a:pt x="370" y="118"/>
                  <a:pt x="370" y="118"/>
                  <a:pt x="368" y="118"/>
                </a:cubicBezTo>
                <a:cubicBezTo>
                  <a:pt x="366" y="118"/>
                  <a:pt x="366" y="118"/>
                  <a:pt x="366" y="118"/>
                </a:cubicBezTo>
                <a:cubicBezTo>
                  <a:pt x="363" y="120"/>
                  <a:pt x="360" y="120"/>
                  <a:pt x="357" y="120"/>
                </a:cubicBezTo>
                <a:cubicBezTo>
                  <a:pt x="355" y="118"/>
                  <a:pt x="355" y="118"/>
                  <a:pt x="355" y="118"/>
                </a:cubicBezTo>
                <a:cubicBezTo>
                  <a:pt x="353" y="118"/>
                  <a:pt x="353" y="118"/>
                  <a:pt x="352" y="118"/>
                </a:cubicBezTo>
                <a:cubicBezTo>
                  <a:pt x="350" y="118"/>
                  <a:pt x="350" y="118"/>
                  <a:pt x="349" y="118"/>
                </a:cubicBezTo>
                <a:cubicBezTo>
                  <a:pt x="349" y="118"/>
                  <a:pt x="347" y="118"/>
                  <a:pt x="349" y="116"/>
                </a:cubicBezTo>
                <a:cubicBezTo>
                  <a:pt x="349" y="116"/>
                  <a:pt x="349" y="116"/>
                  <a:pt x="350" y="116"/>
                </a:cubicBezTo>
                <a:cubicBezTo>
                  <a:pt x="350" y="115"/>
                  <a:pt x="350" y="115"/>
                  <a:pt x="350" y="115"/>
                </a:cubicBezTo>
                <a:cubicBezTo>
                  <a:pt x="349" y="115"/>
                  <a:pt x="347" y="115"/>
                  <a:pt x="345" y="115"/>
                </a:cubicBezTo>
                <a:cubicBezTo>
                  <a:pt x="344" y="116"/>
                  <a:pt x="340" y="115"/>
                  <a:pt x="339" y="115"/>
                </a:cubicBezTo>
                <a:cubicBezTo>
                  <a:pt x="339" y="115"/>
                  <a:pt x="337" y="116"/>
                  <a:pt x="337" y="115"/>
                </a:cubicBezTo>
                <a:cubicBezTo>
                  <a:pt x="337" y="113"/>
                  <a:pt x="337" y="113"/>
                  <a:pt x="337" y="113"/>
                </a:cubicBezTo>
                <a:cubicBezTo>
                  <a:pt x="336" y="113"/>
                  <a:pt x="336" y="113"/>
                  <a:pt x="336" y="113"/>
                </a:cubicBezTo>
                <a:cubicBezTo>
                  <a:pt x="334" y="113"/>
                  <a:pt x="334" y="113"/>
                  <a:pt x="334" y="113"/>
                </a:cubicBezTo>
                <a:cubicBezTo>
                  <a:pt x="332" y="113"/>
                  <a:pt x="331" y="113"/>
                  <a:pt x="329" y="113"/>
                </a:cubicBezTo>
                <a:cubicBezTo>
                  <a:pt x="329" y="115"/>
                  <a:pt x="329" y="115"/>
                  <a:pt x="329" y="115"/>
                </a:cubicBezTo>
                <a:cubicBezTo>
                  <a:pt x="328" y="115"/>
                  <a:pt x="328" y="115"/>
                  <a:pt x="328" y="115"/>
                </a:cubicBezTo>
                <a:cubicBezTo>
                  <a:pt x="326" y="115"/>
                  <a:pt x="326" y="115"/>
                  <a:pt x="324" y="115"/>
                </a:cubicBezTo>
                <a:cubicBezTo>
                  <a:pt x="324" y="115"/>
                  <a:pt x="324" y="115"/>
                  <a:pt x="323" y="115"/>
                </a:cubicBezTo>
                <a:cubicBezTo>
                  <a:pt x="324" y="115"/>
                  <a:pt x="324" y="115"/>
                  <a:pt x="326" y="113"/>
                </a:cubicBezTo>
                <a:cubicBezTo>
                  <a:pt x="326" y="113"/>
                  <a:pt x="328" y="113"/>
                  <a:pt x="328" y="111"/>
                </a:cubicBezTo>
                <a:cubicBezTo>
                  <a:pt x="328" y="111"/>
                  <a:pt x="326" y="113"/>
                  <a:pt x="326" y="111"/>
                </a:cubicBezTo>
                <a:cubicBezTo>
                  <a:pt x="324" y="110"/>
                  <a:pt x="324" y="110"/>
                  <a:pt x="324" y="110"/>
                </a:cubicBezTo>
                <a:cubicBezTo>
                  <a:pt x="324" y="110"/>
                  <a:pt x="324" y="110"/>
                  <a:pt x="323" y="111"/>
                </a:cubicBezTo>
                <a:cubicBezTo>
                  <a:pt x="323" y="111"/>
                  <a:pt x="321" y="111"/>
                  <a:pt x="319" y="111"/>
                </a:cubicBezTo>
                <a:cubicBezTo>
                  <a:pt x="319" y="113"/>
                  <a:pt x="318" y="113"/>
                  <a:pt x="318" y="113"/>
                </a:cubicBezTo>
                <a:cubicBezTo>
                  <a:pt x="316" y="113"/>
                  <a:pt x="316" y="113"/>
                  <a:pt x="316" y="113"/>
                </a:cubicBezTo>
                <a:cubicBezTo>
                  <a:pt x="315" y="115"/>
                  <a:pt x="313" y="115"/>
                  <a:pt x="311" y="115"/>
                </a:cubicBezTo>
                <a:cubicBezTo>
                  <a:pt x="310" y="115"/>
                  <a:pt x="310" y="115"/>
                  <a:pt x="308" y="116"/>
                </a:cubicBezTo>
                <a:cubicBezTo>
                  <a:pt x="307" y="116"/>
                  <a:pt x="305" y="116"/>
                  <a:pt x="303" y="116"/>
                </a:cubicBezTo>
                <a:cubicBezTo>
                  <a:pt x="303" y="116"/>
                  <a:pt x="302" y="116"/>
                  <a:pt x="300" y="116"/>
                </a:cubicBezTo>
                <a:cubicBezTo>
                  <a:pt x="298" y="116"/>
                  <a:pt x="298" y="116"/>
                  <a:pt x="297" y="116"/>
                </a:cubicBezTo>
                <a:cubicBezTo>
                  <a:pt x="297" y="115"/>
                  <a:pt x="295" y="115"/>
                  <a:pt x="294" y="116"/>
                </a:cubicBezTo>
                <a:cubicBezTo>
                  <a:pt x="292" y="116"/>
                  <a:pt x="292" y="116"/>
                  <a:pt x="292" y="116"/>
                </a:cubicBezTo>
                <a:cubicBezTo>
                  <a:pt x="290" y="116"/>
                  <a:pt x="290" y="116"/>
                  <a:pt x="289" y="118"/>
                </a:cubicBezTo>
                <a:cubicBezTo>
                  <a:pt x="289" y="118"/>
                  <a:pt x="287" y="118"/>
                  <a:pt x="286" y="118"/>
                </a:cubicBezTo>
                <a:cubicBezTo>
                  <a:pt x="284" y="118"/>
                  <a:pt x="281" y="118"/>
                  <a:pt x="279" y="120"/>
                </a:cubicBezTo>
                <a:cubicBezTo>
                  <a:pt x="276" y="120"/>
                  <a:pt x="273" y="121"/>
                  <a:pt x="271" y="121"/>
                </a:cubicBezTo>
                <a:cubicBezTo>
                  <a:pt x="269" y="121"/>
                  <a:pt x="269" y="121"/>
                  <a:pt x="268" y="121"/>
                </a:cubicBezTo>
                <a:cubicBezTo>
                  <a:pt x="266" y="121"/>
                  <a:pt x="265" y="121"/>
                  <a:pt x="265" y="121"/>
                </a:cubicBezTo>
                <a:cubicBezTo>
                  <a:pt x="261" y="123"/>
                  <a:pt x="260" y="123"/>
                  <a:pt x="258" y="123"/>
                </a:cubicBezTo>
                <a:cubicBezTo>
                  <a:pt x="253" y="124"/>
                  <a:pt x="248" y="126"/>
                  <a:pt x="244" y="128"/>
                </a:cubicBezTo>
                <a:cubicBezTo>
                  <a:pt x="242" y="128"/>
                  <a:pt x="240" y="129"/>
                  <a:pt x="240" y="129"/>
                </a:cubicBezTo>
                <a:cubicBezTo>
                  <a:pt x="239" y="129"/>
                  <a:pt x="239" y="131"/>
                  <a:pt x="239" y="131"/>
                </a:cubicBezTo>
                <a:cubicBezTo>
                  <a:pt x="236" y="132"/>
                  <a:pt x="234" y="132"/>
                  <a:pt x="232" y="132"/>
                </a:cubicBezTo>
                <a:cubicBezTo>
                  <a:pt x="229" y="132"/>
                  <a:pt x="226" y="134"/>
                  <a:pt x="224" y="134"/>
                </a:cubicBezTo>
                <a:cubicBezTo>
                  <a:pt x="221" y="134"/>
                  <a:pt x="219" y="134"/>
                  <a:pt x="216" y="134"/>
                </a:cubicBezTo>
                <a:cubicBezTo>
                  <a:pt x="215" y="134"/>
                  <a:pt x="213" y="134"/>
                  <a:pt x="211" y="134"/>
                </a:cubicBezTo>
                <a:cubicBezTo>
                  <a:pt x="210" y="136"/>
                  <a:pt x="208" y="136"/>
                  <a:pt x="206" y="137"/>
                </a:cubicBezTo>
                <a:cubicBezTo>
                  <a:pt x="203" y="139"/>
                  <a:pt x="200" y="141"/>
                  <a:pt x="197" y="142"/>
                </a:cubicBezTo>
                <a:cubicBezTo>
                  <a:pt x="198" y="144"/>
                  <a:pt x="200" y="144"/>
                  <a:pt x="202" y="145"/>
                </a:cubicBezTo>
                <a:cubicBezTo>
                  <a:pt x="203" y="145"/>
                  <a:pt x="205" y="147"/>
                  <a:pt x="205" y="147"/>
                </a:cubicBezTo>
                <a:cubicBezTo>
                  <a:pt x="205" y="149"/>
                  <a:pt x="205" y="150"/>
                  <a:pt x="203" y="150"/>
                </a:cubicBezTo>
                <a:cubicBezTo>
                  <a:pt x="203" y="152"/>
                  <a:pt x="202" y="152"/>
                  <a:pt x="202" y="153"/>
                </a:cubicBezTo>
                <a:cubicBezTo>
                  <a:pt x="200" y="153"/>
                  <a:pt x="200" y="153"/>
                  <a:pt x="198" y="155"/>
                </a:cubicBezTo>
                <a:cubicBezTo>
                  <a:pt x="198" y="157"/>
                  <a:pt x="203" y="155"/>
                  <a:pt x="203" y="155"/>
                </a:cubicBezTo>
                <a:cubicBezTo>
                  <a:pt x="203" y="157"/>
                  <a:pt x="203" y="157"/>
                  <a:pt x="205" y="158"/>
                </a:cubicBezTo>
                <a:cubicBezTo>
                  <a:pt x="206" y="158"/>
                  <a:pt x="206" y="158"/>
                  <a:pt x="206" y="158"/>
                </a:cubicBezTo>
                <a:cubicBezTo>
                  <a:pt x="206" y="158"/>
                  <a:pt x="208" y="158"/>
                  <a:pt x="208" y="157"/>
                </a:cubicBezTo>
                <a:cubicBezTo>
                  <a:pt x="210" y="157"/>
                  <a:pt x="210" y="157"/>
                  <a:pt x="210" y="157"/>
                </a:cubicBezTo>
                <a:cubicBezTo>
                  <a:pt x="211" y="157"/>
                  <a:pt x="211" y="157"/>
                  <a:pt x="211" y="157"/>
                </a:cubicBezTo>
                <a:cubicBezTo>
                  <a:pt x="213" y="157"/>
                  <a:pt x="213" y="157"/>
                  <a:pt x="213" y="157"/>
                </a:cubicBezTo>
                <a:cubicBezTo>
                  <a:pt x="215" y="157"/>
                  <a:pt x="215" y="157"/>
                  <a:pt x="215" y="157"/>
                </a:cubicBezTo>
                <a:cubicBezTo>
                  <a:pt x="215" y="158"/>
                  <a:pt x="213" y="158"/>
                  <a:pt x="213" y="158"/>
                </a:cubicBezTo>
                <a:cubicBezTo>
                  <a:pt x="213" y="160"/>
                  <a:pt x="213" y="160"/>
                  <a:pt x="213" y="160"/>
                </a:cubicBezTo>
                <a:cubicBezTo>
                  <a:pt x="213" y="160"/>
                  <a:pt x="215" y="160"/>
                  <a:pt x="216" y="160"/>
                </a:cubicBezTo>
                <a:cubicBezTo>
                  <a:pt x="216" y="160"/>
                  <a:pt x="218" y="160"/>
                  <a:pt x="219" y="160"/>
                </a:cubicBezTo>
                <a:cubicBezTo>
                  <a:pt x="219" y="162"/>
                  <a:pt x="221" y="162"/>
                  <a:pt x="221" y="162"/>
                </a:cubicBezTo>
                <a:cubicBezTo>
                  <a:pt x="221" y="163"/>
                  <a:pt x="219" y="163"/>
                  <a:pt x="219" y="163"/>
                </a:cubicBezTo>
                <a:cubicBezTo>
                  <a:pt x="218" y="163"/>
                  <a:pt x="218" y="163"/>
                  <a:pt x="216" y="163"/>
                </a:cubicBezTo>
                <a:cubicBezTo>
                  <a:pt x="215" y="162"/>
                  <a:pt x="213" y="163"/>
                  <a:pt x="211" y="163"/>
                </a:cubicBezTo>
                <a:cubicBezTo>
                  <a:pt x="211" y="163"/>
                  <a:pt x="210" y="163"/>
                  <a:pt x="210" y="165"/>
                </a:cubicBezTo>
                <a:cubicBezTo>
                  <a:pt x="208" y="165"/>
                  <a:pt x="208" y="165"/>
                  <a:pt x="206" y="163"/>
                </a:cubicBezTo>
                <a:cubicBezTo>
                  <a:pt x="205" y="163"/>
                  <a:pt x="202" y="165"/>
                  <a:pt x="200" y="166"/>
                </a:cubicBezTo>
                <a:cubicBezTo>
                  <a:pt x="198" y="166"/>
                  <a:pt x="198" y="166"/>
                  <a:pt x="197" y="166"/>
                </a:cubicBezTo>
                <a:cubicBezTo>
                  <a:pt x="195" y="166"/>
                  <a:pt x="194" y="166"/>
                  <a:pt x="190" y="166"/>
                </a:cubicBezTo>
                <a:cubicBezTo>
                  <a:pt x="189" y="166"/>
                  <a:pt x="187" y="166"/>
                  <a:pt x="185" y="166"/>
                </a:cubicBezTo>
                <a:cubicBezTo>
                  <a:pt x="184" y="166"/>
                  <a:pt x="184" y="166"/>
                  <a:pt x="184" y="166"/>
                </a:cubicBezTo>
                <a:cubicBezTo>
                  <a:pt x="184" y="166"/>
                  <a:pt x="184" y="165"/>
                  <a:pt x="185" y="165"/>
                </a:cubicBezTo>
                <a:cubicBezTo>
                  <a:pt x="185" y="165"/>
                  <a:pt x="187" y="165"/>
                  <a:pt x="187" y="163"/>
                </a:cubicBezTo>
                <a:cubicBezTo>
                  <a:pt x="189" y="163"/>
                  <a:pt x="189" y="163"/>
                  <a:pt x="189" y="163"/>
                </a:cubicBezTo>
                <a:cubicBezTo>
                  <a:pt x="189" y="163"/>
                  <a:pt x="189" y="163"/>
                  <a:pt x="190" y="163"/>
                </a:cubicBezTo>
                <a:cubicBezTo>
                  <a:pt x="190" y="162"/>
                  <a:pt x="190" y="162"/>
                  <a:pt x="189" y="162"/>
                </a:cubicBezTo>
                <a:cubicBezTo>
                  <a:pt x="189" y="160"/>
                  <a:pt x="189" y="160"/>
                  <a:pt x="187" y="160"/>
                </a:cubicBezTo>
                <a:cubicBezTo>
                  <a:pt x="185" y="160"/>
                  <a:pt x="185" y="160"/>
                  <a:pt x="185" y="160"/>
                </a:cubicBezTo>
                <a:cubicBezTo>
                  <a:pt x="184" y="160"/>
                  <a:pt x="184" y="162"/>
                  <a:pt x="184" y="162"/>
                </a:cubicBezTo>
                <a:cubicBezTo>
                  <a:pt x="182" y="162"/>
                  <a:pt x="182" y="162"/>
                  <a:pt x="181" y="162"/>
                </a:cubicBezTo>
                <a:cubicBezTo>
                  <a:pt x="181" y="162"/>
                  <a:pt x="179" y="162"/>
                  <a:pt x="179" y="163"/>
                </a:cubicBezTo>
                <a:cubicBezTo>
                  <a:pt x="177" y="163"/>
                  <a:pt x="177" y="163"/>
                  <a:pt x="177" y="163"/>
                </a:cubicBezTo>
                <a:cubicBezTo>
                  <a:pt x="176" y="163"/>
                  <a:pt x="176" y="163"/>
                  <a:pt x="176" y="163"/>
                </a:cubicBezTo>
                <a:cubicBezTo>
                  <a:pt x="174" y="163"/>
                  <a:pt x="173" y="163"/>
                  <a:pt x="173" y="165"/>
                </a:cubicBezTo>
                <a:cubicBezTo>
                  <a:pt x="171" y="165"/>
                  <a:pt x="169" y="165"/>
                  <a:pt x="168" y="166"/>
                </a:cubicBezTo>
                <a:cubicBezTo>
                  <a:pt x="168" y="166"/>
                  <a:pt x="168" y="166"/>
                  <a:pt x="166" y="166"/>
                </a:cubicBezTo>
                <a:cubicBezTo>
                  <a:pt x="163" y="165"/>
                  <a:pt x="161" y="166"/>
                  <a:pt x="160" y="166"/>
                </a:cubicBezTo>
                <a:cubicBezTo>
                  <a:pt x="160" y="168"/>
                  <a:pt x="158" y="168"/>
                  <a:pt x="158" y="168"/>
                </a:cubicBezTo>
                <a:cubicBezTo>
                  <a:pt x="156" y="168"/>
                  <a:pt x="156" y="168"/>
                  <a:pt x="156" y="168"/>
                </a:cubicBezTo>
                <a:cubicBezTo>
                  <a:pt x="155" y="168"/>
                  <a:pt x="153" y="168"/>
                  <a:pt x="153" y="168"/>
                </a:cubicBezTo>
                <a:cubicBezTo>
                  <a:pt x="152" y="170"/>
                  <a:pt x="150" y="170"/>
                  <a:pt x="150" y="170"/>
                </a:cubicBezTo>
                <a:cubicBezTo>
                  <a:pt x="148" y="170"/>
                  <a:pt x="148" y="170"/>
                  <a:pt x="147" y="170"/>
                </a:cubicBezTo>
                <a:cubicBezTo>
                  <a:pt x="145" y="170"/>
                  <a:pt x="143" y="170"/>
                  <a:pt x="142" y="171"/>
                </a:cubicBezTo>
                <a:cubicBezTo>
                  <a:pt x="142" y="171"/>
                  <a:pt x="139" y="173"/>
                  <a:pt x="140" y="173"/>
                </a:cubicBezTo>
                <a:cubicBezTo>
                  <a:pt x="140" y="173"/>
                  <a:pt x="140" y="173"/>
                  <a:pt x="142" y="173"/>
                </a:cubicBezTo>
                <a:cubicBezTo>
                  <a:pt x="142" y="173"/>
                  <a:pt x="143" y="173"/>
                  <a:pt x="143" y="174"/>
                </a:cubicBezTo>
                <a:cubicBezTo>
                  <a:pt x="145" y="174"/>
                  <a:pt x="145" y="174"/>
                  <a:pt x="147" y="174"/>
                </a:cubicBezTo>
                <a:cubicBezTo>
                  <a:pt x="147" y="174"/>
                  <a:pt x="150" y="174"/>
                  <a:pt x="150" y="176"/>
                </a:cubicBezTo>
                <a:cubicBezTo>
                  <a:pt x="148" y="176"/>
                  <a:pt x="148" y="176"/>
                  <a:pt x="147" y="178"/>
                </a:cubicBezTo>
                <a:cubicBezTo>
                  <a:pt x="145" y="178"/>
                  <a:pt x="145" y="178"/>
                  <a:pt x="143" y="178"/>
                </a:cubicBezTo>
                <a:cubicBezTo>
                  <a:pt x="142" y="178"/>
                  <a:pt x="142" y="178"/>
                  <a:pt x="142" y="178"/>
                </a:cubicBezTo>
                <a:cubicBezTo>
                  <a:pt x="142" y="179"/>
                  <a:pt x="142" y="179"/>
                  <a:pt x="142" y="179"/>
                </a:cubicBezTo>
                <a:cubicBezTo>
                  <a:pt x="142" y="181"/>
                  <a:pt x="140" y="181"/>
                  <a:pt x="140" y="181"/>
                </a:cubicBezTo>
                <a:cubicBezTo>
                  <a:pt x="140" y="181"/>
                  <a:pt x="139" y="181"/>
                  <a:pt x="139" y="183"/>
                </a:cubicBezTo>
                <a:cubicBezTo>
                  <a:pt x="142" y="183"/>
                  <a:pt x="142" y="183"/>
                  <a:pt x="142" y="183"/>
                </a:cubicBezTo>
                <a:cubicBezTo>
                  <a:pt x="143" y="184"/>
                  <a:pt x="145" y="184"/>
                  <a:pt x="147" y="184"/>
                </a:cubicBezTo>
                <a:cubicBezTo>
                  <a:pt x="148" y="184"/>
                  <a:pt x="150" y="186"/>
                  <a:pt x="152" y="186"/>
                </a:cubicBezTo>
                <a:cubicBezTo>
                  <a:pt x="153" y="186"/>
                  <a:pt x="153" y="184"/>
                  <a:pt x="155" y="184"/>
                </a:cubicBezTo>
                <a:cubicBezTo>
                  <a:pt x="156" y="183"/>
                  <a:pt x="158" y="183"/>
                  <a:pt x="160" y="184"/>
                </a:cubicBezTo>
                <a:cubicBezTo>
                  <a:pt x="161" y="184"/>
                  <a:pt x="163" y="184"/>
                  <a:pt x="164" y="184"/>
                </a:cubicBezTo>
                <a:cubicBezTo>
                  <a:pt x="166" y="184"/>
                  <a:pt x="166" y="186"/>
                  <a:pt x="168" y="184"/>
                </a:cubicBezTo>
                <a:cubicBezTo>
                  <a:pt x="169" y="184"/>
                  <a:pt x="171" y="183"/>
                  <a:pt x="173" y="183"/>
                </a:cubicBezTo>
                <a:cubicBezTo>
                  <a:pt x="174" y="183"/>
                  <a:pt x="176" y="183"/>
                  <a:pt x="176" y="183"/>
                </a:cubicBezTo>
                <a:cubicBezTo>
                  <a:pt x="179" y="183"/>
                  <a:pt x="179" y="181"/>
                  <a:pt x="181" y="181"/>
                </a:cubicBezTo>
                <a:cubicBezTo>
                  <a:pt x="182" y="179"/>
                  <a:pt x="182" y="179"/>
                  <a:pt x="184" y="179"/>
                </a:cubicBezTo>
                <a:cubicBezTo>
                  <a:pt x="185" y="179"/>
                  <a:pt x="185" y="179"/>
                  <a:pt x="187" y="179"/>
                </a:cubicBezTo>
                <a:cubicBezTo>
                  <a:pt x="189" y="179"/>
                  <a:pt x="190" y="179"/>
                  <a:pt x="190" y="181"/>
                </a:cubicBezTo>
                <a:cubicBezTo>
                  <a:pt x="189" y="183"/>
                  <a:pt x="187" y="183"/>
                  <a:pt x="185" y="183"/>
                </a:cubicBezTo>
                <a:cubicBezTo>
                  <a:pt x="184" y="184"/>
                  <a:pt x="184" y="184"/>
                  <a:pt x="182" y="184"/>
                </a:cubicBezTo>
                <a:cubicBezTo>
                  <a:pt x="181" y="184"/>
                  <a:pt x="181" y="184"/>
                  <a:pt x="179" y="184"/>
                </a:cubicBezTo>
                <a:cubicBezTo>
                  <a:pt x="177" y="186"/>
                  <a:pt x="177" y="186"/>
                  <a:pt x="177" y="187"/>
                </a:cubicBezTo>
                <a:cubicBezTo>
                  <a:pt x="176" y="189"/>
                  <a:pt x="174" y="191"/>
                  <a:pt x="174" y="192"/>
                </a:cubicBezTo>
                <a:cubicBezTo>
                  <a:pt x="173" y="194"/>
                  <a:pt x="171" y="194"/>
                  <a:pt x="169" y="194"/>
                </a:cubicBezTo>
                <a:cubicBezTo>
                  <a:pt x="168" y="194"/>
                  <a:pt x="164" y="194"/>
                  <a:pt x="163" y="195"/>
                </a:cubicBezTo>
                <a:cubicBezTo>
                  <a:pt x="161" y="195"/>
                  <a:pt x="160" y="195"/>
                  <a:pt x="160" y="195"/>
                </a:cubicBezTo>
                <a:cubicBezTo>
                  <a:pt x="158" y="195"/>
                  <a:pt x="158" y="195"/>
                  <a:pt x="158" y="195"/>
                </a:cubicBezTo>
                <a:cubicBezTo>
                  <a:pt x="156" y="195"/>
                  <a:pt x="156" y="195"/>
                  <a:pt x="156" y="195"/>
                </a:cubicBezTo>
                <a:cubicBezTo>
                  <a:pt x="153" y="195"/>
                  <a:pt x="152" y="197"/>
                  <a:pt x="150" y="197"/>
                </a:cubicBezTo>
                <a:cubicBezTo>
                  <a:pt x="150" y="197"/>
                  <a:pt x="148" y="197"/>
                  <a:pt x="148" y="199"/>
                </a:cubicBezTo>
                <a:cubicBezTo>
                  <a:pt x="148" y="199"/>
                  <a:pt x="147" y="199"/>
                  <a:pt x="145" y="199"/>
                </a:cubicBezTo>
                <a:cubicBezTo>
                  <a:pt x="145" y="200"/>
                  <a:pt x="143" y="200"/>
                  <a:pt x="142" y="200"/>
                </a:cubicBezTo>
                <a:cubicBezTo>
                  <a:pt x="142" y="200"/>
                  <a:pt x="140" y="200"/>
                  <a:pt x="139" y="200"/>
                </a:cubicBezTo>
                <a:cubicBezTo>
                  <a:pt x="139" y="200"/>
                  <a:pt x="139" y="200"/>
                  <a:pt x="139" y="199"/>
                </a:cubicBezTo>
                <a:cubicBezTo>
                  <a:pt x="139" y="197"/>
                  <a:pt x="135" y="197"/>
                  <a:pt x="135" y="197"/>
                </a:cubicBezTo>
                <a:cubicBezTo>
                  <a:pt x="134" y="197"/>
                  <a:pt x="134" y="197"/>
                  <a:pt x="134" y="197"/>
                </a:cubicBezTo>
                <a:cubicBezTo>
                  <a:pt x="132" y="197"/>
                  <a:pt x="132" y="199"/>
                  <a:pt x="131" y="199"/>
                </a:cubicBezTo>
                <a:cubicBezTo>
                  <a:pt x="131" y="199"/>
                  <a:pt x="129" y="200"/>
                  <a:pt x="127" y="200"/>
                </a:cubicBezTo>
                <a:cubicBezTo>
                  <a:pt x="126" y="202"/>
                  <a:pt x="126" y="202"/>
                  <a:pt x="124" y="204"/>
                </a:cubicBezTo>
                <a:cubicBezTo>
                  <a:pt x="122" y="204"/>
                  <a:pt x="122" y="204"/>
                  <a:pt x="121" y="205"/>
                </a:cubicBezTo>
                <a:cubicBezTo>
                  <a:pt x="121" y="205"/>
                  <a:pt x="121" y="205"/>
                  <a:pt x="119" y="207"/>
                </a:cubicBezTo>
                <a:cubicBezTo>
                  <a:pt x="118" y="207"/>
                  <a:pt x="118" y="207"/>
                  <a:pt x="116" y="207"/>
                </a:cubicBezTo>
                <a:cubicBezTo>
                  <a:pt x="114" y="207"/>
                  <a:pt x="113" y="208"/>
                  <a:pt x="110" y="208"/>
                </a:cubicBezTo>
                <a:cubicBezTo>
                  <a:pt x="108" y="210"/>
                  <a:pt x="105" y="212"/>
                  <a:pt x="103" y="213"/>
                </a:cubicBezTo>
                <a:cubicBezTo>
                  <a:pt x="102" y="213"/>
                  <a:pt x="102" y="215"/>
                  <a:pt x="100" y="215"/>
                </a:cubicBezTo>
                <a:cubicBezTo>
                  <a:pt x="98" y="215"/>
                  <a:pt x="98" y="215"/>
                  <a:pt x="98" y="215"/>
                </a:cubicBezTo>
                <a:cubicBezTo>
                  <a:pt x="98" y="215"/>
                  <a:pt x="98" y="215"/>
                  <a:pt x="97" y="215"/>
                </a:cubicBezTo>
                <a:cubicBezTo>
                  <a:pt x="97" y="215"/>
                  <a:pt x="97" y="215"/>
                  <a:pt x="95" y="215"/>
                </a:cubicBezTo>
                <a:cubicBezTo>
                  <a:pt x="95" y="215"/>
                  <a:pt x="95" y="215"/>
                  <a:pt x="93" y="216"/>
                </a:cubicBezTo>
                <a:cubicBezTo>
                  <a:pt x="92" y="216"/>
                  <a:pt x="92" y="218"/>
                  <a:pt x="92" y="218"/>
                </a:cubicBezTo>
                <a:cubicBezTo>
                  <a:pt x="92" y="220"/>
                  <a:pt x="92" y="220"/>
                  <a:pt x="92" y="220"/>
                </a:cubicBezTo>
                <a:cubicBezTo>
                  <a:pt x="92" y="221"/>
                  <a:pt x="92" y="221"/>
                  <a:pt x="92" y="221"/>
                </a:cubicBezTo>
                <a:cubicBezTo>
                  <a:pt x="92" y="221"/>
                  <a:pt x="90" y="223"/>
                  <a:pt x="90" y="225"/>
                </a:cubicBezTo>
                <a:cubicBezTo>
                  <a:pt x="92" y="225"/>
                  <a:pt x="93" y="223"/>
                  <a:pt x="93" y="223"/>
                </a:cubicBezTo>
                <a:cubicBezTo>
                  <a:pt x="95" y="225"/>
                  <a:pt x="95" y="225"/>
                  <a:pt x="95" y="225"/>
                </a:cubicBezTo>
                <a:cubicBezTo>
                  <a:pt x="95" y="226"/>
                  <a:pt x="93" y="226"/>
                  <a:pt x="92" y="226"/>
                </a:cubicBezTo>
                <a:cubicBezTo>
                  <a:pt x="92" y="228"/>
                  <a:pt x="90" y="228"/>
                  <a:pt x="89" y="228"/>
                </a:cubicBezTo>
                <a:cubicBezTo>
                  <a:pt x="89" y="228"/>
                  <a:pt x="89" y="228"/>
                  <a:pt x="87" y="228"/>
                </a:cubicBezTo>
                <a:cubicBezTo>
                  <a:pt x="87" y="228"/>
                  <a:pt x="85" y="228"/>
                  <a:pt x="85" y="229"/>
                </a:cubicBezTo>
                <a:cubicBezTo>
                  <a:pt x="85" y="231"/>
                  <a:pt x="85" y="231"/>
                  <a:pt x="87" y="231"/>
                </a:cubicBezTo>
                <a:cubicBezTo>
                  <a:pt x="89" y="233"/>
                  <a:pt x="87" y="236"/>
                  <a:pt x="85" y="237"/>
                </a:cubicBezTo>
                <a:cubicBezTo>
                  <a:pt x="85" y="239"/>
                  <a:pt x="87" y="239"/>
                  <a:pt x="87" y="239"/>
                </a:cubicBezTo>
                <a:cubicBezTo>
                  <a:pt x="89" y="237"/>
                  <a:pt x="90" y="237"/>
                  <a:pt x="92" y="237"/>
                </a:cubicBezTo>
                <a:cubicBezTo>
                  <a:pt x="93" y="237"/>
                  <a:pt x="93" y="237"/>
                  <a:pt x="95" y="237"/>
                </a:cubicBezTo>
                <a:cubicBezTo>
                  <a:pt x="95" y="237"/>
                  <a:pt x="97" y="236"/>
                  <a:pt x="98" y="236"/>
                </a:cubicBezTo>
                <a:cubicBezTo>
                  <a:pt x="102" y="236"/>
                  <a:pt x="105" y="233"/>
                  <a:pt x="108" y="231"/>
                </a:cubicBezTo>
                <a:cubicBezTo>
                  <a:pt x="110" y="231"/>
                  <a:pt x="111" y="231"/>
                  <a:pt x="111" y="229"/>
                </a:cubicBezTo>
                <a:cubicBezTo>
                  <a:pt x="112" y="229"/>
                  <a:pt x="113" y="229"/>
                  <a:pt x="114" y="229"/>
                </a:cubicBezTo>
                <a:cubicBezTo>
                  <a:pt x="114" y="229"/>
                  <a:pt x="114" y="228"/>
                  <a:pt x="114" y="228"/>
                </a:cubicBezTo>
                <a:cubicBezTo>
                  <a:pt x="114" y="228"/>
                  <a:pt x="114" y="229"/>
                  <a:pt x="114" y="229"/>
                </a:cubicBezTo>
                <a:cubicBezTo>
                  <a:pt x="112" y="232"/>
                  <a:pt x="109" y="234"/>
                  <a:pt x="106" y="236"/>
                </a:cubicBezTo>
                <a:cubicBezTo>
                  <a:pt x="105" y="237"/>
                  <a:pt x="105" y="237"/>
                  <a:pt x="105" y="237"/>
                </a:cubicBezTo>
                <a:cubicBezTo>
                  <a:pt x="103" y="239"/>
                  <a:pt x="102" y="239"/>
                  <a:pt x="102" y="239"/>
                </a:cubicBezTo>
                <a:cubicBezTo>
                  <a:pt x="98" y="241"/>
                  <a:pt x="97" y="242"/>
                  <a:pt x="95" y="244"/>
                </a:cubicBezTo>
                <a:cubicBezTo>
                  <a:pt x="95" y="246"/>
                  <a:pt x="93" y="247"/>
                  <a:pt x="93" y="247"/>
                </a:cubicBezTo>
                <a:cubicBezTo>
                  <a:pt x="92" y="247"/>
                  <a:pt x="92" y="249"/>
                  <a:pt x="92" y="249"/>
                </a:cubicBezTo>
                <a:cubicBezTo>
                  <a:pt x="90" y="249"/>
                  <a:pt x="90" y="250"/>
                  <a:pt x="90" y="250"/>
                </a:cubicBezTo>
                <a:cubicBezTo>
                  <a:pt x="87" y="250"/>
                  <a:pt x="87" y="250"/>
                  <a:pt x="87" y="250"/>
                </a:cubicBezTo>
                <a:cubicBezTo>
                  <a:pt x="87" y="252"/>
                  <a:pt x="90" y="252"/>
                  <a:pt x="90" y="252"/>
                </a:cubicBezTo>
                <a:cubicBezTo>
                  <a:pt x="92" y="252"/>
                  <a:pt x="93" y="252"/>
                  <a:pt x="95" y="252"/>
                </a:cubicBezTo>
                <a:cubicBezTo>
                  <a:pt x="95" y="252"/>
                  <a:pt x="95" y="252"/>
                  <a:pt x="97" y="252"/>
                </a:cubicBezTo>
                <a:cubicBezTo>
                  <a:pt x="98" y="252"/>
                  <a:pt x="98" y="250"/>
                  <a:pt x="100" y="250"/>
                </a:cubicBezTo>
                <a:cubicBezTo>
                  <a:pt x="102" y="250"/>
                  <a:pt x="103" y="250"/>
                  <a:pt x="105" y="249"/>
                </a:cubicBezTo>
                <a:cubicBezTo>
                  <a:pt x="106" y="249"/>
                  <a:pt x="106" y="247"/>
                  <a:pt x="108" y="247"/>
                </a:cubicBezTo>
                <a:cubicBezTo>
                  <a:pt x="108" y="247"/>
                  <a:pt x="108" y="247"/>
                  <a:pt x="110" y="247"/>
                </a:cubicBezTo>
                <a:cubicBezTo>
                  <a:pt x="110" y="249"/>
                  <a:pt x="108" y="249"/>
                  <a:pt x="110" y="249"/>
                </a:cubicBezTo>
                <a:cubicBezTo>
                  <a:pt x="110" y="250"/>
                  <a:pt x="111" y="249"/>
                  <a:pt x="111" y="249"/>
                </a:cubicBezTo>
                <a:cubicBezTo>
                  <a:pt x="111" y="250"/>
                  <a:pt x="111" y="250"/>
                  <a:pt x="111" y="250"/>
                </a:cubicBezTo>
                <a:cubicBezTo>
                  <a:pt x="111" y="250"/>
                  <a:pt x="111" y="250"/>
                  <a:pt x="111" y="252"/>
                </a:cubicBezTo>
                <a:cubicBezTo>
                  <a:pt x="111" y="254"/>
                  <a:pt x="111" y="254"/>
                  <a:pt x="111" y="254"/>
                </a:cubicBezTo>
                <a:cubicBezTo>
                  <a:pt x="113" y="254"/>
                  <a:pt x="111" y="254"/>
                  <a:pt x="113" y="255"/>
                </a:cubicBezTo>
                <a:cubicBezTo>
                  <a:pt x="113" y="255"/>
                  <a:pt x="113" y="254"/>
                  <a:pt x="114" y="254"/>
                </a:cubicBezTo>
                <a:cubicBezTo>
                  <a:pt x="114" y="252"/>
                  <a:pt x="116" y="252"/>
                  <a:pt x="118" y="250"/>
                </a:cubicBezTo>
                <a:cubicBezTo>
                  <a:pt x="119" y="250"/>
                  <a:pt x="121" y="247"/>
                  <a:pt x="122" y="247"/>
                </a:cubicBezTo>
                <a:cubicBezTo>
                  <a:pt x="122" y="249"/>
                  <a:pt x="122" y="249"/>
                  <a:pt x="122" y="249"/>
                </a:cubicBezTo>
                <a:cubicBezTo>
                  <a:pt x="122" y="250"/>
                  <a:pt x="121" y="250"/>
                  <a:pt x="121" y="250"/>
                </a:cubicBezTo>
                <a:cubicBezTo>
                  <a:pt x="122" y="252"/>
                  <a:pt x="122" y="252"/>
                  <a:pt x="122" y="252"/>
                </a:cubicBezTo>
                <a:cubicBezTo>
                  <a:pt x="124" y="250"/>
                  <a:pt x="126" y="250"/>
                  <a:pt x="127" y="250"/>
                </a:cubicBezTo>
                <a:cubicBezTo>
                  <a:pt x="131" y="249"/>
                  <a:pt x="132" y="249"/>
                  <a:pt x="135" y="247"/>
                </a:cubicBezTo>
                <a:cubicBezTo>
                  <a:pt x="137" y="247"/>
                  <a:pt x="137" y="247"/>
                  <a:pt x="137" y="247"/>
                </a:cubicBezTo>
                <a:cubicBezTo>
                  <a:pt x="139" y="247"/>
                  <a:pt x="137" y="249"/>
                  <a:pt x="137" y="249"/>
                </a:cubicBezTo>
                <a:cubicBezTo>
                  <a:pt x="134" y="250"/>
                  <a:pt x="132" y="250"/>
                  <a:pt x="129" y="252"/>
                </a:cubicBezTo>
                <a:cubicBezTo>
                  <a:pt x="127" y="252"/>
                  <a:pt x="124" y="254"/>
                  <a:pt x="122" y="255"/>
                </a:cubicBezTo>
                <a:cubicBezTo>
                  <a:pt x="119" y="257"/>
                  <a:pt x="116" y="258"/>
                  <a:pt x="113" y="260"/>
                </a:cubicBezTo>
                <a:cubicBezTo>
                  <a:pt x="113" y="262"/>
                  <a:pt x="113" y="262"/>
                  <a:pt x="111" y="263"/>
                </a:cubicBezTo>
                <a:cubicBezTo>
                  <a:pt x="111" y="263"/>
                  <a:pt x="110" y="263"/>
                  <a:pt x="108" y="263"/>
                </a:cubicBezTo>
                <a:cubicBezTo>
                  <a:pt x="105" y="263"/>
                  <a:pt x="102" y="265"/>
                  <a:pt x="98" y="268"/>
                </a:cubicBezTo>
                <a:cubicBezTo>
                  <a:pt x="97" y="268"/>
                  <a:pt x="97" y="270"/>
                  <a:pt x="95" y="270"/>
                </a:cubicBezTo>
                <a:cubicBezTo>
                  <a:pt x="95" y="271"/>
                  <a:pt x="93" y="271"/>
                  <a:pt x="93" y="271"/>
                </a:cubicBezTo>
                <a:cubicBezTo>
                  <a:pt x="92" y="273"/>
                  <a:pt x="92" y="273"/>
                  <a:pt x="90" y="273"/>
                </a:cubicBezTo>
                <a:cubicBezTo>
                  <a:pt x="89" y="273"/>
                  <a:pt x="89" y="273"/>
                  <a:pt x="89" y="273"/>
                </a:cubicBezTo>
                <a:cubicBezTo>
                  <a:pt x="87" y="273"/>
                  <a:pt x="87" y="273"/>
                  <a:pt x="87" y="273"/>
                </a:cubicBezTo>
                <a:cubicBezTo>
                  <a:pt x="85" y="273"/>
                  <a:pt x="84" y="275"/>
                  <a:pt x="84" y="275"/>
                </a:cubicBezTo>
                <a:cubicBezTo>
                  <a:pt x="82" y="275"/>
                  <a:pt x="82" y="275"/>
                  <a:pt x="81" y="276"/>
                </a:cubicBezTo>
                <a:cubicBezTo>
                  <a:pt x="79" y="276"/>
                  <a:pt x="79" y="276"/>
                  <a:pt x="77" y="276"/>
                </a:cubicBezTo>
                <a:cubicBezTo>
                  <a:pt x="77" y="276"/>
                  <a:pt x="76" y="276"/>
                  <a:pt x="74" y="278"/>
                </a:cubicBezTo>
                <a:cubicBezTo>
                  <a:pt x="72" y="278"/>
                  <a:pt x="69" y="280"/>
                  <a:pt x="68" y="281"/>
                </a:cubicBezTo>
                <a:cubicBezTo>
                  <a:pt x="66" y="281"/>
                  <a:pt x="66" y="283"/>
                  <a:pt x="64" y="283"/>
                </a:cubicBezTo>
                <a:cubicBezTo>
                  <a:pt x="64" y="283"/>
                  <a:pt x="63" y="284"/>
                  <a:pt x="61" y="284"/>
                </a:cubicBezTo>
                <a:cubicBezTo>
                  <a:pt x="60" y="284"/>
                  <a:pt x="60" y="284"/>
                  <a:pt x="60" y="284"/>
                </a:cubicBezTo>
                <a:cubicBezTo>
                  <a:pt x="58" y="284"/>
                  <a:pt x="58" y="284"/>
                  <a:pt x="56" y="284"/>
                </a:cubicBezTo>
                <a:cubicBezTo>
                  <a:pt x="56" y="283"/>
                  <a:pt x="56" y="283"/>
                  <a:pt x="55" y="283"/>
                </a:cubicBezTo>
                <a:cubicBezTo>
                  <a:pt x="51" y="284"/>
                  <a:pt x="50" y="284"/>
                  <a:pt x="47" y="286"/>
                </a:cubicBezTo>
                <a:cubicBezTo>
                  <a:pt x="45" y="286"/>
                  <a:pt x="43" y="286"/>
                  <a:pt x="42" y="288"/>
                </a:cubicBezTo>
                <a:cubicBezTo>
                  <a:pt x="40" y="289"/>
                  <a:pt x="39" y="289"/>
                  <a:pt x="37" y="291"/>
                </a:cubicBezTo>
                <a:cubicBezTo>
                  <a:pt x="35" y="291"/>
                  <a:pt x="34" y="292"/>
                  <a:pt x="32" y="292"/>
                </a:cubicBezTo>
                <a:cubicBezTo>
                  <a:pt x="29" y="292"/>
                  <a:pt x="27" y="292"/>
                  <a:pt x="24" y="292"/>
                </a:cubicBezTo>
                <a:cubicBezTo>
                  <a:pt x="22" y="294"/>
                  <a:pt x="21" y="294"/>
                  <a:pt x="19" y="294"/>
                </a:cubicBezTo>
                <a:cubicBezTo>
                  <a:pt x="18" y="294"/>
                  <a:pt x="18" y="294"/>
                  <a:pt x="16" y="294"/>
                </a:cubicBezTo>
                <a:cubicBezTo>
                  <a:pt x="13" y="294"/>
                  <a:pt x="9" y="296"/>
                  <a:pt x="6" y="297"/>
                </a:cubicBezTo>
                <a:cubicBezTo>
                  <a:pt x="6" y="297"/>
                  <a:pt x="0" y="301"/>
                  <a:pt x="1" y="302"/>
                </a:cubicBezTo>
                <a:cubicBezTo>
                  <a:pt x="3" y="302"/>
                  <a:pt x="5" y="302"/>
                  <a:pt x="6" y="302"/>
                </a:cubicBezTo>
                <a:cubicBezTo>
                  <a:pt x="8" y="302"/>
                  <a:pt x="9" y="302"/>
                  <a:pt x="11" y="301"/>
                </a:cubicBezTo>
                <a:cubicBezTo>
                  <a:pt x="11" y="299"/>
                  <a:pt x="13" y="299"/>
                  <a:pt x="14" y="299"/>
                </a:cubicBezTo>
                <a:cubicBezTo>
                  <a:pt x="16" y="299"/>
                  <a:pt x="16" y="299"/>
                  <a:pt x="18" y="299"/>
                </a:cubicBezTo>
                <a:cubicBezTo>
                  <a:pt x="19" y="299"/>
                  <a:pt x="21" y="299"/>
                  <a:pt x="22" y="297"/>
                </a:cubicBezTo>
                <a:cubicBezTo>
                  <a:pt x="24" y="296"/>
                  <a:pt x="26" y="296"/>
                  <a:pt x="27" y="296"/>
                </a:cubicBezTo>
                <a:cubicBezTo>
                  <a:pt x="29" y="294"/>
                  <a:pt x="32" y="292"/>
                  <a:pt x="34" y="294"/>
                </a:cubicBezTo>
                <a:cubicBezTo>
                  <a:pt x="35" y="294"/>
                  <a:pt x="35" y="294"/>
                  <a:pt x="35" y="294"/>
                </a:cubicBezTo>
                <a:cubicBezTo>
                  <a:pt x="37" y="292"/>
                  <a:pt x="39" y="292"/>
                  <a:pt x="40" y="291"/>
                </a:cubicBezTo>
                <a:cubicBezTo>
                  <a:pt x="42" y="291"/>
                  <a:pt x="43" y="289"/>
                  <a:pt x="47" y="289"/>
                </a:cubicBezTo>
                <a:cubicBezTo>
                  <a:pt x="47" y="289"/>
                  <a:pt x="47" y="289"/>
                  <a:pt x="48" y="288"/>
                </a:cubicBezTo>
                <a:cubicBezTo>
                  <a:pt x="48" y="288"/>
                  <a:pt x="50" y="288"/>
                  <a:pt x="51" y="288"/>
                </a:cubicBezTo>
                <a:cubicBezTo>
                  <a:pt x="51" y="289"/>
                  <a:pt x="50" y="289"/>
                  <a:pt x="50" y="289"/>
                </a:cubicBezTo>
                <a:cubicBezTo>
                  <a:pt x="48" y="291"/>
                  <a:pt x="48" y="291"/>
                  <a:pt x="48" y="291"/>
                </a:cubicBezTo>
                <a:cubicBezTo>
                  <a:pt x="50" y="291"/>
                  <a:pt x="50" y="289"/>
                  <a:pt x="51" y="291"/>
                </a:cubicBezTo>
                <a:cubicBezTo>
                  <a:pt x="51" y="292"/>
                  <a:pt x="50" y="292"/>
                  <a:pt x="50" y="292"/>
                </a:cubicBezTo>
                <a:cubicBezTo>
                  <a:pt x="50" y="294"/>
                  <a:pt x="53" y="292"/>
                  <a:pt x="53" y="292"/>
                </a:cubicBezTo>
                <a:cubicBezTo>
                  <a:pt x="55" y="292"/>
                  <a:pt x="56" y="292"/>
                  <a:pt x="58" y="291"/>
                </a:cubicBezTo>
                <a:cubicBezTo>
                  <a:pt x="58" y="289"/>
                  <a:pt x="58" y="289"/>
                  <a:pt x="58" y="289"/>
                </a:cubicBezTo>
                <a:cubicBezTo>
                  <a:pt x="56" y="288"/>
                  <a:pt x="56" y="288"/>
                  <a:pt x="58" y="288"/>
                </a:cubicBezTo>
                <a:cubicBezTo>
                  <a:pt x="60" y="288"/>
                  <a:pt x="60" y="286"/>
                  <a:pt x="60" y="286"/>
                </a:cubicBezTo>
                <a:cubicBezTo>
                  <a:pt x="61" y="286"/>
                  <a:pt x="61" y="286"/>
                  <a:pt x="61" y="286"/>
                </a:cubicBezTo>
                <a:cubicBezTo>
                  <a:pt x="61" y="286"/>
                  <a:pt x="63" y="286"/>
                  <a:pt x="64" y="286"/>
                </a:cubicBezTo>
                <a:cubicBezTo>
                  <a:pt x="64" y="286"/>
                  <a:pt x="66" y="284"/>
                  <a:pt x="66" y="286"/>
                </a:cubicBezTo>
                <a:cubicBezTo>
                  <a:pt x="66" y="286"/>
                  <a:pt x="68" y="286"/>
                  <a:pt x="68" y="288"/>
                </a:cubicBezTo>
                <a:cubicBezTo>
                  <a:pt x="68" y="288"/>
                  <a:pt x="68" y="288"/>
                  <a:pt x="68" y="289"/>
                </a:cubicBezTo>
                <a:cubicBezTo>
                  <a:pt x="68" y="289"/>
                  <a:pt x="68" y="288"/>
                  <a:pt x="69" y="288"/>
                </a:cubicBezTo>
                <a:cubicBezTo>
                  <a:pt x="69" y="288"/>
                  <a:pt x="71" y="288"/>
                  <a:pt x="72" y="286"/>
                </a:cubicBezTo>
                <a:cubicBezTo>
                  <a:pt x="74" y="286"/>
                  <a:pt x="76" y="284"/>
                  <a:pt x="79" y="284"/>
                </a:cubicBezTo>
                <a:cubicBezTo>
                  <a:pt x="79" y="283"/>
                  <a:pt x="81" y="283"/>
                  <a:pt x="81" y="283"/>
                </a:cubicBezTo>
                <a:cubicBezTo>
                  <a:pt x="82" y="283"/>
                  <a:pt x="82" y="283"/>
                  <a:pt x="84" y="283"/>
                </a:cubicBezTo>
                <a:cubicBezTo>
                  <a:pt x="85" y="281"/>
                  <a:pt x="87" y="281"/>
                  <a:pt x="89" y="281"/>
                </a:cubicBezTo>
                <a:cubicBezTo>
                  <a:pt x="89" y="280"/>
                  <a:pt x="92" y="280"/>
                  <a:pt x="90" y="278"/>
                </a:cubicBezTo>
                <a:cubicBezTo>
                  <a:pt x="90" y="278"/>
                  <a:pt x="90" y="278"/>
                  <a:pt x="89" y="278"/>
                </a:cubicBezTo>
                <a:cubicBezTo>
                  <a:pt x="90" y="278"/>
                  <a:pt x="90" y="278"/>
                  <a:pt x="90" y="276"/>
                </a:cubicBezTo>
                <a:cubicBezTo>
                  <a:pt x="92" y="276"/>
                  <a:pt x="92" y="276"/>
                  <a:pt x="93" y="276"/>
                </a:cubicBezTo>
                <a:cubicBezTo>
                  <a:pt x="95" y="276"/>
                  <a:pt x="95" y="276"/>
                  <a:pt x="95" y="276"/>
                </a:cubicBezTo>
                <a:cubicBezTo>
                  <a:pt x="97" y="276"/>
                  <a:pt x="97" y="276"/>
                  <a:pt x="97" y="276"/>
                </a:cubicBezTo>
                <a:cubicBezTo>
                  <a:pt x="98" y="276"/>
                  <a:pt x="98" y="276"/>
                  <a:pt x="98" y="276"/>
                </a:cubicBezTo>
                <a:cubicBezTo>
                  <a:pt x="100" y="275"/>
                  <a:pt x="100" y="275"/>
                  <a:pt x="100" y="275"/>
                </a:cubicBezTo>
                <a:cubicBezTo>
                  <a:pt x="100" y="275"/>
                  <a:pt x="100" y="275"/>
                  <a:pt x="102" y="275"/>
                </a:cubicBezTo>
                <a:cubicBezTo>
                  <a:pt x="103" y="273"/>
                  <a:pt x="103" y="273"/>
                  <a:pt x="103" y="273"/>
                </a:cubicBezTo>
                <a:cubicBezTo>
                  <a:pt x="105" y="273"/>
                  <a:pt x="105" y="273"/>
                  <a:pt x="105" y="273"/>
                </a:cubicBezTo>
                <a:cubicBezTo>
                  <a:pt x="106" y="273"/>
                  <a:pt x="108" y="271"/>
                  <a:pt x="110" y="271"/>
                </a:cubicBezTo>
                <a:cubicBezTo>
                  <a:pt x="111" y="271"/>
                  <a:pt x="111" y="271"/>
                  <a:pt x="113" y="270"/>
                </a:cubicBezTo>
                <a:cubicBezTo>
                  <a:pt x="114" y="270"/>
                  <a:pt x="114" y="270"/>
                  <a:pt x="114" y="270"/>
                </a:cubicBezTo>
                <a:cubicBezTo>
                  <a:pt x="116" y="268"/>
                  <a:pt x="116" y="268"/>
                  <a:pt x="116" y="268"/>
                </a:cubicBezTo>
                <a:cubicBezTo>
                  <a:pt x="118" y="268"/>
                  <a:pt x="119" y="268"/>
                  <a:pt x="121" y="268"/>
                </a:cubicBezTo>
                <a:cubicBezTo>
                  <a:pt x="121" y="267"/>
                  <a:pt x="122" y="267"/>
                  <a:pt x="124" y="265"/>
                </a:cubicBezTo>
                <a:cubicBezTo>
                  <a:pt x="126" y="265"/>
                  <a:pt x="127" y="265"/>
                  <a:pt x="129" y="265"/>
                </a:cubicBezTo>
                <a:cubicBezTo>
                  <a:pt x="131" y="263"/>
                  <a:pt x="132" y="263"/>
                  <a:pt x="134" y="263"/>
                </a:cubicBezTo>
                <a:cubicBezTo>
                  <a:pt x="135" y="262"/>
                  <a:pt x="135" y="260"/>
                  <a:pt x="137" y="260"/>
                </a:cubicBezTo>
                <a:cubicBezTo>
                  <a:pt x="139" y="260"/>
                  <a:pt x="139" y="260"/>
                  <a:pt x="139" y="258"/>
                </a:cubicBezTo>
                <a:cubicBezTo>
                  <a:pt x="140" y="258"/>
                  <a:pt x="142" y="258"/>
                  <a:pt x="142" y="258"/>
                </a:cubicBezTo>
                <a:cubicBezTo>
                  <a:pt x="143" y="257"/>
                  <a:pt x="145" y="257"/>
                  <a:pt x="145" y="257"/>
                </a:cubicBezTo>
                <a:cubicBezTo>
                  <a:pt x="147" y="257"/>
                  <a:pt x="148" y="257"/>
                  <a:pt x="148" y="255"/>
                </a:cubicBezTo>
                <a:cubicBezTo>
                  <a:pt x="150" y="255"/>
                  <a:pt x="150" y="255"/>
                  <a:pt x="150" y="255"/>
                </a:cubicBezTo>
                <a:cubicBezTo>
                  <a:pt x="152" y="255"/>
                  <a:pt x="152" y="255"/>
                  <a:pt x="152" y="255"/>
                </a:cubicBezTo>
                <a:cubicBezTo>
                  <a:pt x="153" y="254"/>
                  <a:pt x="155" y="254"/>
                  <a:pt x="156" y="254"/>
                </a:cubicBezTo>
                <a:cubicBezTo>
                  <a:pt x="158" y="252"/>
                  <a:pt x="160" y="252"/>
                  <a:pt x="161" y="250"/>
                </a:cubicBezTo>
                <a:cubicBezTo>
                  <a:pt x="163" y="250"/>
                  <a:pt x="164" y="249"/>
                  <a:pt x="166" y="249"/>
                </a:cubicBezTo>
                <a:cubicBezTo>
                  <a:pt x="168" y="249"/>
                  <a:pt x="168" y="249"/>
                  <a:pt x="169" y="247"/>
                </a:cubicBezTo>
                <a:cubicBezTo>
                  <a:pt x="171" y="247"/>
                  <a:pt x="169" y="247"/>
                  <a:pt x="169" y="246"/>
                </a:cubicBezTo>
                <a:cubicBezTo>
                  <a:pt x="168" y="246"/>
                  <a:pt x="166" y="246"/>
                  <a:pt x="164" y="246"/>
                </a:cubicBezTo>
                <a:cubicBezTo>
                  <a:pt x="168" y="244"/>
                  <a:pt x="171" y="242"/>
                  <a:pt x="174" y="241"/>
                </a:cubicBezTo>
                <a:cubicBezTo>
                  <a:pt x="176" y="241"/>
                  <a:pt x="179" y="239"/>
                  <a:pt x="182" y="239"/>
                </a:cubicBezTo>
                <a:cubicBezTo>
                  <a:pt x="184" y="237"/>
                  <a:pt x="187" y="237"/>
                  <a:pt x="190" y="236"/>
                </a:cubicBezTo>
                <a:cubicBezTo>
                  <a:pt x="192" y="234"/>
                  <a:pt x="195" y="233"/>
                  <a:pt x="197" y="231"/>
                </a:cubicBezTo>
                <a:cubicBezTo>
                  <a:pt x="198" y="231"/>
                  <a:pt x="202" y="229"/>
                  <a:pt x="203" y="229"/>
                </a:cubicBezTo>
                <a:cubicBezTo>
                  <a:pt x="205" y="228"/>
                  <a:pt x="206" y="228"/>
                  <a:pt x="210" y="226"/>
                </a:cubicBezTo>
                <a:cubicBezTo>
                  <a:pt x="211" y="225"/>
                  <a:pt x="215" y="225"/>
                  <a:pt x="216" y="225"/>
                </a:cubicBezTo>
                <a:cubicBezTo>
                  <a:pt x="219" y="223"/>
                  <a:pt x="221" y="223"/>
                  <a:pt x="224" y="221"/>
                </a:cubicBezTo>
                <a:cubicBezTo>
                  <a:pt x="224" y="221"/>
                  <a:pt x="226" y="220"/>
                  <a:pt x="227" y="220"/>
                </a:cubicBezTo>
                <a:cubicBezTo>
                  <a:pt x="227" y="220"/>
                  <a:pt x="229" y="220"/>
                  <a:pt x="231" y="221"/>
                </a:cubicBezTo>
                <a:cubicBezTo>
                  <a:pt x="231" y="221"/>
                  <a:pt x="231" y="223"/>
                  <a:pt x="229" y="223"/>
                </a:cubicBezTo>
                <a:cubicBezTo>
                  <a:pt x="227" y="223"/>
                  <a:pt x="226" y="225"/>
                  <a:pt x="224" y="225"/>
                </a:cubicBezTo>
                <a:cubicBezTo>
                  <a:pt x="223" y="225"/>
                  <a:pt x="223" y="225"/>
                  <a:pt x="221" y="225"/>
                </a:cubicBezTo>
                <a:cubicBezTo>
                  <a:pt x="219" y="226"/>
                  <a:pt x="218" y="226"/>
                  <a:pt x="216" y="226"/>
                </a:cubicBezTo>
                <a:cubicBezTo>
                  <a:pt x="213" y="228"/>
                  <a:pt x="210" y="229"/>
                  <a:pt x="206" y="231"/>
                </a:cubicBezTo>
                <a:cubicBezTo>
                  <a:pt x="205" y="233"/>
                  <a:pt x="202" y="234"/>
                  <a:pt x="200" y="236"/>
                </a:cubicBezTo>
                <a:cubicBezTo>
                  <a:pt x="198" y="236"/>
                  <a:pt x="197" y="236"/>
                  <a:pt x="195" y="237"/>
                </a:cubicBezTo>
                <a:cubicBezTo>
                  <a:pt x="195" y="239"/>
                  <a:pt x="197" y="237"/>
                  <a:pt x="197" y="237"/>
                </a:cubicBezTo>
                <a:cubicBezTo>
                  <a:pt x="197" y="241"/>
                  <a:pt x="194" y="241"/>
                  <a:pt x="192" y="241"/>
                </a:cubicBezTo>
                <a:cubicBezTo>
                  <a:pt x="190" y="241"/>
                  <a:pt x="190" y="241"/>
                  <a:pt x="189" y="242"/>
                </a:cubicBezTo>
                <a:cubicBezTo>
                  <a:pt x="189" y="242"/>
                  <a:pt x="189" y="242"/>
                  <a:pt x="187" y="242"/>
                </a:cubicBezTo>
                <a:cubicBezTo>
                  <a:pt x="187" y="244"/>
                  <a:pt x="187" y="244"/>
                  <a:pt x="187" y="244"/>
                </a:cubicBezTo>
                <a:cubicBezTo>
                  <a:pt x="187" y="244"/>
                  <a:pt x="187" y="244"/>
                  <a:pt x="189" y="244"/>
                </a:cubicBezTo>
                <a:cubicBezTo>
                  <a:pt x="189" y="244"/>
                  <a:pt x="190" y="244"/>
                  <a:pt x="192" y="244"/>
                </a:cubicBezTo>
                <a:cubicBezTo>
                  <a:pt x="194" y="244"/>
                  <a:pt x="197" y="244"/>
                  <a:pt x="198" y="242"/>
                </a:cubicBezTo>
                <a:cubicBezTo>
                  <a:pt x="200" y="242"/>
                  <a:pt x="200" y="241"/>
                  <a:pt x="202" y="241"/>
                </a:cubicBezTo>
                <a:cubicBezTo>
                  <a:pt x="203" y="241"/>
                  <a:pt x="205" y="239"/>
                  <a:pt x="206" y="239"/>
                </a:cubicBezTo>
                <a:cubicBezTo>
                  <a:pt x="208" y="239"/>
                  <a:pt x="210" y="239"/>
                  <a:pt x="211" y="239"/>
                </a:cubicBezTo>
                <a:cubicBezTo>
                  <a:pt x="213" y="239"/>
                  <a:pt x="213" y="237"/>
                  <a:pt x="215" y="237"/>
                </a:cubicBezTo>
                <a:cubicBezTo>
                  <a:pt x="216" y="237"/>
                  <a:pt x="218" y="237"/>
                  <a:pt x="219" y="236"/>
                </a:cubicBezTo>
                <a:cubicBezTo>
                  <a:pt x="219" y="236"/>
                  <a:pt x="221" y="236"/>
                  <a:pt x="223" y="236"/>
                </a:cubicBezTo>
                <a:cubicBezTo>
                  <a:pt x="224" y="236"/>
                  <a:pt x="226" y="236"/>
                  <a:pt x="227" y="234"/>
                </a:cubicBezTo>
                <a:cubicBezTo>
                  <a:pt x="229" y="234"/>
                  <a:pt x="231" y="234"/>
                  <a:pt x="231" y="234"/>
                </a:cubicBezTo>
                <a:cubicBezTo>
                  <a:pt x="232" y="233"/>
                  <a:pt x="232" y="233"/>
                  <a:pt x="234" y="233"/>
                </a:cubicBezTo>
                <a:cubicBezTo>
                  <a:pt x="236" y="233"/>
                  <a:pt x="236" y="233"/>
                  <a:pt x="236" y="233"/>
                </a:cubicBezTo>
                <a:cubicBezTo>
                  <a:pt x="237" y="233"/>
                  <a:pt x="237" y="231"/>
                  <a:pt x="237" y="229"/>
                </a:cubicBezTo>
                <a:cubicBezTo>
                  <a:pt x="237" y="228"/>
                  <a:pt x="239" y="228"/>
                  <a:pt x="239" y="228"/>
                </a:cubicBezTo>
                <a:cubicBezTo>
                  <a:pt x="240" y="226"/>
                  <a:pt x="240" y="225"/>
                  <a:pt x="240" y="225"/>
                </a:cubicBezTo>
                <a:cubicBezTo>
                  <a:pt x="242" y="225"/>
                  <a:pt x="242" y="225"/>
                  <a:pt x="242" y="225"/>
                </a:cubicBezTo>
                <a:cubicBezTo>
                  <a:pt x="243" y="225"/>
                  <a:pt x="244" y="225"/>
                  <a:pt x="245" y="225"/>
                </a:cubicBezTo>
                <a:cubicBezTo>
                  <a:pt x="244" y="225"/>
                  <a:pt x="245" y="225"/>
                  <a:pt x="245" y="225"/>
                </a:cubicBezTo>
                <a:cubicBezTo>
                  <a:pt x="245" y="226"/>
                  <a:pt x="247" y="225"/>
                  <a:pt x="247" y="225"/>
                </a:cubicBezTo>
                <a:cubicBezTo>
                  <a:pt x="248" y="225"/>
                  <a:pt x="248" y="225"/>
                  <a:pt x="248" y="225"/>
                </a:cubicBezTo>
                <a:cubicBezTo>
                  <a:pt x="250" y="225"/>
                  <a:pt x="250" y="225"/>
                  <a:pt x="252" y="223"/>
                </a:cubicBezTo>
                <a:cubicBezTo>
                  <a:pt x="252" y="223"/>
                  <a:pt x="252" y="223"/>
                  <a:pt x="252" y="225"/>
                </a:cubicBezTo>
                <a:cubicBezTo>
                  <a:pt x="253" y="225"/>
                  <a:pt x="253" y="225"/>
                  <a:pt x="255" y="225"/>
                </a:cubicBezTo>
                <a:cubicBezTo>
                  <a:pt x="257" y="223"/>
                  <a:pt x="257" y="223"/>
                  <a:pt x="257" y="223"/>
                </a:cubicBezTo>
                <a:cubicBezTo>
                  <a:pt x="257" y="225"/>
                  <a:pt x="257" y="225"/>
                  <a:pt x="257" y="225"/>
                </a:cubicBezTo>
                <a:cubicBezTo>
                  <a:pt x="257" y="226"/>
                  <a:pt x="257" y="226"/>
                  <a:pt x="257" y="226"/>
                </a:cubicBezTo>
                <a:cubicBezTo>
                  <a:pt x="257" y="226"/>
                  <a:pt x="257" y="226"/>
                  <a:pt x="257" y="228"/>
                </a:cubicBezTo>
                <a:cubicBezTo>
                  <a:pt x="258" y="228"/>
                  <a:pt x="258" y="228"/>
                  <a:pt x="258" y="228"/>
                </a:cubicBezTo>
                <a:cubicBezTo>
                  <a:pt x="260" y="228"/>
                  <a:pt x="258" y="229"/>
                  <a:pt x="258" y="229"/>
                </a:cubicBezTo>
                <a:cubicBezTo>
                  <a:pt x="258" y="229"/>
                  <a:pt x="257" y="231"/>
                  <a:pt x="258" y="231"/>
                </a:cubicBezTo>
                <a:cubicBezTo>
                  <a:pt x="260" y="231"/>
                  <a:pt x="260" y="231"/>
                  <a:pt x="260" y="231"/>
                </a:cubicBezTo>
                <a:cubicBezTo>
                  <a:pt x="261" y="231"/>
                  <a:pt x="261" y="229"/>
                  <a:pt x="263" y="229"/>
                </a:cubicBezTo>
                <a:cubicBezTo>
                  <a:pt x="263" y="231"/>
                  <a:pt x="263" y="231"/>
                  <a:pt x="263" y="231"/>
                </a:cubicBezTo>
                <a:cubicBezTo>
                  <a:pt x="265" y="231"/>
                  <a:pt x="265" y="231"/>
                  <a:pt x="265" y="231"/>
                </a:cubicBezTo>
                <a:cubicBezTo>
                  <a:pt x="265" y="233"/>
                  <a:pt x="266" y="233"/>
                  <a:pt x="266" y="233"/>
                </a:cubicBezTo>
                <a:cubicBezTo>
                  <a:pt x="268" y="234"/>
                  <a:pt x="268" y="234"/>
                  <a:pt x="269" y="234"/>
                </a:cubicBezTo>
                <a:cubicBezTo>
                  <a:pt x="271" y="233"/>
                  <a:pt x="271" y="233"/>
                  <a:pt x="273" y="233"/>
                </a:cubicBezTo>
                <a:cubicBezTo>
                  <a:pt x="274" y="233"/>
                  <a:pt x="274" y="233"/>
                  <a:pt x="274" y="233"/>
                </a:cubicBezTo>
                <a:cubicBezTo>
                  <a:pt x="274" y="234"/>
                  <a:pt x="274" y="234"/>
                  <a:pt x="274" y="234"/>
                </a:cubicBezTo>
                <a:cubicBezTo>
                  <a:pt x="273" y="236"/>
                  <a:pt x="273" y="236"/>
                  <a:pt x="273" y="236"/>
                </a:cubicBezTo>
                <a:cubicBezTo>
                  <a:pt x="273" y="236"/>
                  <a:pt x="273" y="236"/>
                  <a:pt x="274" y="236"/>
                </a:cubicBezTo>
                <a:cubicBezTo>
                  <a:pt x="276" y="236"/>
                  <a:pt x="278" y="234"/>
                  <a:pt x="279" y="234"/>
                </a:cubicBezTo>
                <a:cubicBezTo>
                  <a:pt x="281" y="234"/>
                  <a:pt x="282" y="234"/>
                  <a:pt x="282" y="234"/>
                </a:cubicBezTo>
                <a:cubicBezTo>
                  <a:pt x="284" y="234"/>
                  <a:pt x="284" y="234"/>
                  <a:pt x="284" y="234"/>
                </a:cubicBezTo>
                <a:cubicBezTo>
                  <a:pt x="286" y="234"/>
                  <a:pt x="286" y="234"/>
                  <a:pt x="286" y="234"/>
                </a:cubicBezTo>
                <a:cubicBezTo>
                  <a:pt x="286" y="234"/>
                  <a:pt x="287" y="234"/>
                  <a:pt x="287" y="236"/>
                </a:cubicBezTo>
                <a:cubicBezTo>
                  <a:pt x="287" y="236"/>
                  <a:pt x="287" y="236"/>
                  <a:pt x="289" y="236"/>
                </a:cubicBezTo>
                <a:cubicBezTo>
                  <a:pt x="289" y="236"/>
                  <a:pt x="289" y="236"/>
                  <a:pt x="290" y="236"/>
                </a:cubicBezTo>
                <a:cubicBezTo>
                  <a:pt x="290" y="237"/>
                  <a:pt x="289" y="237"/>
                  <a:pt x="290" y="237"/>
                </a:cubicBezTo>
                <a:cubicBezTo>
                  <a:pt x="292" y="237"/>
                  <a:pt x="292" y="237"/>
                  <a:pt x="292" y="237"/>
                </a:cubicBezTo>
                <a:cubicBezTo>
                  <a:pt x="294" y="237"/>
                  <a:pt x="294" y="237"/>
                  <a:pt x="294" y="237"/>
                </a:cubicBezTo>
                <a:cubicBezTo>
                  <a:pt x="295" y="237"/>
                  <a:pt x="295" y="237"/>
                  <a:pt x="295" y="237"/>
                </a:cubicBezTo>
                <a:cubicBezTo>
                  <a:pt x="297" y="237"/>
                  <a:pt x="298" y="237"/>
                  <a:pt x="298" y="236"/>
                </a:cubicBezTo>
                <a:cubicBezTo>
                  <a:pt x="300" y="236"/>
                  <a:pt x="300" y="236"/>
                  <a:pt x="300" y="236"/>
                </a:cubicBezTo>
                <a:cubicBezTo>
                  <a:pt x="302" y="236"/>
                  <a:pt x="302" y="236"/>
                  <a:pt x="302" y="236"/>
                </a:cubicBezTo>
                <a:cubicBezTo>
                  <a:pt x="303" y="236"/>
                  <a:pt x="303" y="236"/>
                  <a:pt x="303" y="236"/>
                </a:cubicBezTo>
                <a:cubicBezTo>
                  <a:pt x="305" y="236"/>
                  <a:pt x="305" y="236"/>
                  <a:pt x="305" y="236"/>
                </a:cubicBezTo>
                <a:cubicBezTo>
                  <a:pt x="305" y="237"/>
                  <a:pt x="307" y="236"/>
                  <a:pt x="308" y="236"/>
                </a:cubicBezTo>
                <a:cubicBezTo>
                  <a:pt x="307" y="237"/>
                  <a:pt x="307" y="239"/>
                  <a:pt x="305" y="239"/>
                </a:cubicBezTo>
                <a:cubicBezTo>
                  <a:pt x="305" y="239"/>
                  <a:pt x="303" y="239"/>
                  <a:pt x="303" y="241"/>
                </a:cubicBezTo>
                <a:cubicBezTo>
                  <a:pt x="302" y="241"/>
                  <a:pt x="300" y="241"/>
                  <a:pt x="300" y="241"/>
                </a:cubicBezTo>
                <a:cubicBezTo>
                  <a:pt x="300" y="241"/>
                  <a:pt x="298" y="241"/>
                  <a:pt x="298" y="242"/>
                </a:cubicBezTo>
                <a:cubicBezTo>
                  <a:pt x="300" y="242"/>
                  <a:pt x="300" y="242"/>
                  <a:pt x="300" y="242"/>
                </a:cubicBezTo>
                <a:cubicBezTo>
                  <a:pt x="302" y="242"/>
                  <a:pt x="302" y="244"/>
                  <a:pt x="303" y="244"/>
                </a:cubicBezTo>
                <a:cubicBezTo>
                  <a:pt x="305" y="244"/>
                  <a:pt x="305" y="244"/>
                  <a:pt x="307" y="244"/>
                </a:cubicBezTo>
                <a:cubicBezTo>
                  <a:pt x="307" y="246"/>
                  <a:pt x="308" y="246"/>
                  <a:pt x="308" y="246"/>
                </a:cubicBezTo>
                <a:cubicBezTo>
                  <a:pt x="308" y="247"/>
                  <a:pt x="307" y="247"/>
                  <a:pt x="307" y="249"/>
                </a:cubicBezTo>
                <a:cubicBezTo>
                  <a:pt x="308" y="249"/>
                  <a:pt x="308" y="249"/>
                  <a:pt x="308" y="249"/>
                </a:cubicBezTo>
                <a:cubicBezTo>
                  <a:pt x="308" y="250"/>
                  <a:pt x="308" y="250"/>
                  <a:pt x="308" y="250"/>
                </a:cubicBezTo>
                <a:cubicBezTo>
                  <a:pt x="308" y="252"/>
                  <a:pt x="308" y="252"/>
                  <a:pt x="308" y="252"/>
                </a:cubicBezTo>
                <a:cubicBezTo>
                  <a:pt x="310" y="252"/>
                  <a:pt x="308" y="254"/>
                  <a:pt x="310" y="254"/>
                </a:cubicBezTo>
                <a:cubicBezTo>
                  <a:pt x="311" y="254"/>
                  <a:pt x="311" y="254"/>
                  <a:pt x="311" y="254"/>
                </a:cubicBezTo>
                <a:cubicBezTo>
                  <a:pt x="313" y="254"/>
                  <a:pt x="315" y="252"/>
                  <a:pt x="315" y="252"/>
                </a:cubicBezTo>
                <a:cubicBezTo>
                  <a:pt x="315" y="252"/>
                  <a:pt x="315" y="254"/>
                  <a:pt x="316" y="254"/>
                </a:cubicBezTo>
                <a:cubicBezTo>
                  <a:pt x="316" y="254"/>
                  <a:pt x="316" y="254"/>
                  <a:pt x="318" y="254"/>
                </a:cubicBezTo>
                <a:cubicBezTo>
                  <a:pt x="318" y="252"/>
                  <a:pt x="318" y="252"/>
                  <a:pt x="318" y="252"/>
                </a:cubicBezTo>
                <a:cubicBezTo>
                  <a:pt x="318" y="252"/>
                  <a:pt x="318" y="254"/>
                  <a:pt x="319" y="254"/>
                </a:cubicBezTo>
                <a:cubicBezTo>
                  <a:pt x="319" y="252"/>
                  <a:pt x="319" y="252"/>
                  <a:pt x="319" y="252"/>
                </a:cubicBezTo>
                <a:cubicBezTo>
                  <a:pt x="319" y="250"/>
                  <a:pt x="319" y="250"/>
                  <a:pt x="319" y="250"/>
                </a:cubicBezTo>
                <a:cubicBezTo>
                  <a:pt x="319" y="250"/>
                  <a:pt x="319" y="250"/>
                  <a:pt x="321" y="250"/>
                </a:cubicBezTo>
                <a:cubicBezTo>
                  <a:pt x="321" y="250"/>
                  <a:pt x="321" y="249"/>
                  <a:pt x="323" y="249"/>
                </a:cubicBezTo>
                <a:cubicBezTo>
                  <a:pt x="323" y="250"/>
                  <a:pt x="323" y="250"/>
                  <a:pt x="323" y="250"/>
                </a:cubicBezTo>
                <a:cubicBezTo>
                  <a:pt x="323" y="252"/>
                  <a:pt x="323" y="252"/>
                  <a:pt x="324" y="252"/>
                </a:cubicBezTo>
                <a:cubicBezTo>
                  <a:pt x="324" y="254"/>
                  <a:pt x="324" y="254"/>
                  <a:pt x="324" y="254"/>
                </a:cubicBezTo>
                <a:cubicBezTo>
                  <a:pt x="326" y="254"/>
                  <a:pt x="328" y="254"/>
                  <a:pt x="328" y="252"/>
                </a:cubicBezTo>
                <a:cubicBezTo>
                  <a:pt x="329" y="252"/>
                  <a:pt x="329" y="250"/>
                  <a:pt x="331" y="250"/>
                </a:cubicBezTo>
                <a:cubicBezTo>
                  <a:pt x="332" y="249"/>
                  <a:pt x="332" y="247"/>
                  <a:pt x="334" y="246"/>
                </a:cubicBezTo>
                <a:cubicBezTo>
                  <a:pt x="336" y="246"/>
                  <a:pt x="336" y="244"/>
                  <a:pt x="337" y="244"/>
                </a:cubicBezTo>
                <a:cubicBezTo>
                  <a:pt x="337" y="242"/>
                  <a:pt x="337" y="241"/>
                  <a:pt x="339" y="242"/>
                </a:cubicBezTo>
                <a:cubicBezTo>
                  <a:pt x="337" y="244"/>
                  <a:pt x="337" y="244"/>
                  <a:pt x="337" y="244"/>
                </a:cubicBezTo>
                <a:cubicBezTo>
                  <a:pt x="337" y="246"/>
                  <a:pt x="336" y="247"/>
                  <a:pt x="336" y="249"/>
                </a:cubicBezTo>
                <a:cubicBezTo>
                  <a:pt x="334" y="249"/>
                  <a:pt x="332" y="250"/>
                  <a:pt x="332" y="252"/>
                </a:cubicBezTo>
                <a:cubicBezTo>
                  <a:pt x="331" y="254"/>
                  <a:pt x="331" y="254"/>
                  <a:pt x="331" y="254"/>
                </a:cubicBezTo>
                <a:cubicBezTo>
                  <a:pt x="329" y="254"/>
                  <a:pt x="328" y="255"/>
                  <a:pt x="328" y="255"/>
                </a:cubicBezTo>
                <a:cubicBezTo>
                  <a:pt x="326" y="257"/>
                  <a:pt x="324" y="257"/>
                  <a:pt x="324" y="258"/>
                </a:cubicBezTo>
                <a:cubicBezTo>
                  <a:pt x="326" y="258"/>
                  <a:pt x="326" y="258"/>
                  <a:pt x="326" y="258"/>
                </a:cubicBezTo>
                <a:cubicBezTo>
                  <a:pt x="324" y="260"/>
                  <a:pt x="324" y="260"/>
                  <a:pt x="324" y="260"/>
                </a:cubicBezTo>
                <a:cubicBezTo>
                  <a:pt x="324" y="260"/>
                  <a:pt x="324" y="260"/>
                  <a:pt x="324" y="262"/>
                </a:cubicBezTo>
                <a:cubicBezTo>
                  <a:pt x="324" y="262"/>
                  <a:pt x="323" y="263"/>
                  <a:pt x="321" y="263"/>
                </a:cubicBezTo>
                <a:cubicBezTo>
                  <a:pt x="321" y="265"/>
                  <a:pt x="321" y="265"/>
                  <a:pt x="321" y="267"/>
                </a:cubicBezTo>
                <a:cubicBezTo>
                  <a:pt x="319" y="268"/>
                  <a:pt x="319" y="268"/>
                  <a:pt x="319" y="268"/>
                </a:cubicBezTo>
                <a:cubicBezTo>
                  <a:pt x="319" y="268"/>
                  <a:pt x="319" y="268"/>
                  <a:pt x="318" y="270"/>
                </a:cubicBezTo>
                <a:cubicBezTo>
                  <a:pt x="321" y="268"/>
                  <a:pt x="323" y="268"/>
                  <a:pt x="324" y="267"/>
                </a:cubicBezTo>
                <a:cubicBezTo>
                  <a:pt x="326" y="265"/>
                  <a:pt x="326" y="265"/>
                  <a:pt x="328" y="265"/>
                </a:cubicBezTo>
                <a:cubicBezTo>
                  <a:pt x="329" y="263"/>
                  <a:pt x="331" y="263"/>
                  <a:pt x="331" y="262"/>
                </a:cubicBezTo>
                <a:cubicBezTo>
                  <a:pt x="332" y="260"/>
                  <a:pt x="332" y="260"/>
                  <a:pt x="332" y="260"/>
                </a:cubicBezTo>
                <a:cubicBezTo>
                  <a:pt x="332" y="258"/>
                  <a:pt x="334" y="258"/>
                  <a:pt x="334" y="258"/>
                </a:cubicBezTo>
                <a:cubicBezTo>
                  <a:pt x="336" y="257"/>
                  <a:pt x="336" y="257"/>
                  <a:pt x="336" y="257"/>
                </a:cubicBezTo>
                <a:cubicBezTo>
                  <a:pt x="337" y="255"/>
                  <a:pt x="337" y="255"/>
                  <a:pt x="337" y="255"/>
                </a:cubicBezTo>
                <a:cubicBezTo>
                  <a:pt x="337" y="255"/>
                  <a:pt x="337" y="254"/>
                  <a:pt x="339" y="254"/>
                </a:cubicBezTo>
                <a:cubicBezTo>
                  <a:pt x="339" y="255"/>
                  <a:pt x="339" y="255"/>
                  <a:pt x="339" y="255"/>
                </a:cubicBezTo>
                <a:cubicBezTo>
                  <a:pt x="337" y="257"/>
                  <a:pt x="336" y="258"/>
                  <a:pt x="334" y="260"/>
                </a:cubicBezTo>
                <a:cubicBezTo>
                  <a:pt x="336" y="260"/>
                  <a:pt x="336" y="260"/>
                  <a:pt x="336" y="260"/>
                </a:cubicBezTo>
                <a:cubicBezTo>
                  <a:pt x="336" y="262"/>
                  <a:pt x="334" y="262"/>
                  <a:pt x="334" y="263"/>
                </a:cubicBezTo>
                <a:cubicBezTo>
                  <a:pt x="334" y="263"/>
                  <a:pt x="334" y="263"/>
                  <a:pt x="334" y="265"/>
                </a:cubicBezTo>
                <a:cubicBezTo>
                  <a:pt x="332" y="265"/>
                  <a:pt x="332" y="265"/>
                  <a:pt x="332" y="265"/>
                </a:cubicBezTo>
                <a:cubicBezTo>
                  <a:pt x="331" y="267"/>
                  <a:pt x="331" y="267"/>
                  <a:pt x="331" y="267"/>
                </a:cubicBezTo>
                <a:cubicBezTo>
                  <a:pt x="332" y="267"/>
                  <a:pt x="332" y="267"/>
                  <a:pt x="332" y="267"/>
                </a:cubicBezTo>
                <a:cubicBezTo>
                  <a:pt x="332" y="268"/>
                  <a:pt x="329" y="268"/>
                  <a:pt x="329" y="268"/>
                </a:cubicBezTo>
                <a:cubicBezTo>
                  <a:pt x="331" y="268"/>
                  <a:pt x="331" y="270"/>
                  <a:pt x="332" y="270"/>
                </a:cubicBezTo>
                <a:cubicBezTo>
                  <a:pt x="332" y="271"/>
                  <a:pt x="332" y="271"/>
                  <a:pt x="332" y="271"/>
                </a:cubicBezTo>
                <a:cubicBezTo>
                  <a:pt x="332" y="271"/>
                  <a:pt x="331" y="271"/>
                  <a:pt x="329" y="271"/>
                </a:cubicBezTo>
                <a:cubicBezTo>
                  <a:pt x="329" y="273"/>
                  <a:pt x="329" y="273"/>
                  <a:pt x="329" y="273"/>
                </a:cubicBezTo>
                <a:cubicBezTo>
                  <a:pt x="331" y="273"/>
                  <a:pt x="331" y="273"/>
                  <a:pt x="331" y="273"/>
                </a:cubicBezTo>
                <a:cubicBezTo>
                  <a:pt x="331" y="273"/>
                  <a:pt x="331" y="273"/>
                  <a:pt x="331" y="275"/>
                </a:cubicBezTo>
                <a:cubicBezTo>
                  <a:pt x="331" y="276"/>
                  <a:pt x="331" y="276"/>
                  <a:pt x="331" y="276"/>
                </a:cubicBezTo>
                <a:cubicBezTo>
                  <a:pt x="329" y="278"/>
                  <a:pt x="329" y="278"/>
                  <a:pt x="329" y="278"/>
                </a:cubicBezTo>
                <a:cubicBezTo>
                  <a:pt x="329" y="280"/>
                  <a:pt x="328" y="280"/>
                  <a:pt x="328" y="280"/>
                </a:cubicBezTo>
                <a:cubicBezTo>
                  <a:pt x="326" y="280"/>
                  <a:pt x="324" y="280"/>
                  <a:pt x="324" y="281"/>
                </a:cubicBezTo>
                <a:cubicBezTo>
                  <a:pt x="324" y="283"/>
                  <a:pt x="328" y="281"/>
                  <a:pt x="328" y="281"/>
                </a:cubicBezTo>
                <a:cubicBezTo>
                  <a:pt x="326" y="283"/>
                  <a:pt x="326" y="283"/>
                  <a:pt x="326" y="283"/>
                </a:cubicBezTo>
                <a:cubicBezTo>
                  <a:pt x="326" y="284"/>
                  <a:pt x="326" y="284"/>
                  <a:pt x="328" y="284"/>
                </a:cubicBezTo>
                <a:cubicBezTo>
                  <a:pt x="328" y="284"/>
                  <a:pt x="324" y="284"/>
                  <a:pt x="326" y="286"/>
                </a:cubicBezTo>
                <a:cubicBezTo>
                  <a:pt x="328" y="286"/>
                  <a:pt x="329" y="284"/>
                  <a:pt x="331" y="284"/>
                </a:cubicBezTo>
                <a:cubicBezTo>
                  <a:pt x="331" y="284"/>
                  <a:pt x="331" y="286"/>
                  <a:pt x="329" y="286"/>
                </a:cubicBezTo>
                <a:cubicBezTo>
                  <a:pt x="329" y="288"/>
                  <a:pt x="329" y="288"/>
                  <a:pt x="329" y="288"/>
                </a:cubicBezTo>
                <a:cubicBezTo>
                  <a:pt x="328" y="288"/>
                  <a:pt x="327" y="289"/>
                  <a:pt x="326" y="289"/>
                </a:cubicBezTo>
                <a:cubicBezTo>
                  <a:pt x="326" y="290"/>
                  <a:pt x="325" y="290"/>
                  <a:pt x="324" y="289"/>
                </a:cubicBezTo>
                <a:cubicBezTo>
                  <a:pt x="324" y="291"/>
                  <a:pt x="323" y="291"/>
                  <a:pt x="323" y="291"/>
                </a:cubicBezTo>
                <a:cubicBezTo>
                  <a:pt x="324" y="292"/>
                  <a:pt x="326" y="292"/>
                  <a:pt x="326" y="291"/>
                </a:cubicBezTo>
                <a:cubicBezTo>
                  <a:pt x="328" y="291"/>
                  <a:pt x="328" y="291"/>
                  <a:pt x="328" y="291"/>
                </a:cubicBezTo>
                <a:cubicBezTo>
                  <a:pt x="329" y="291"/>
                  <a:pt x="329" y="291"/>
                  <a:pt x="329" y="291"/>
                </a:cubicBezTo>
                <a:cubicBezTo>
                  <a:pt x="329" y="292"/>
                  <a:pt x="328" y="292"/>
                  <a:pt x="328" y="292"/>
                </a:cubicBezTo>
                <a:cubicBezTo>
                  <a:pt x="326" y="292"/>
                  <a:pt x="324" y="294"/>
                  <a:pt x="324" y="294"/>
                </a:cubicBezTo>
                <a:cubicBezTo>
                  <a:pt x="324" y="296"/>
                  <a:pt x="329" y="296"/>
                  <a:pt x="329" y="294"/>
                </a:cubicBezTo>
                <a:cubicBezTo>
                  <a:pt x="329" y="296"/>
                  <a:pt x="328" y="296"/>
                  <a:pt x="328" y="297"/>
                </a:cubicBezTo>
                <a:cubicBezTo>
                  <a:pt x="326" y="297"/>
                  <a:pt x="326" y="297"/>
                  <a:pt x="326" y="297"/>
                </a:cubicBezTo>
                <a:cubicBezTo>
                  <a:pt x="326" y="299"/>
                  <a:pt x="328" y="299"/>
                  <a:pt x="328" y="299"/>
                </a:cubicBezTo>
                <a:cubicBezTo>
                  <a:pt x="328" y="301"/>
                  <a:pt x="326" y="301"/>
                  <a:pt x="326" y="301"/>
                </a:cubicBezTo>
                <a:cubicBezTo>
                  <a:pt x="326" y="302"/>
                  <a:pt x="328" y="302"/>
                  <a:pt x="328" y="302"/>
                </a:cubicBezTo>
                <a:cubicBezTo>
                  <a:pt x="328" y="302"/>
                  <a:pt x="328" y="304"/>
                  <a:pt x="326" y="304"/>
                </a:cubicBezTo>
                <a:cubicBezTo>
                  <a:pt x="326" y="304"/>
                  <a:pt x="326" y="304"/>
                  <a:pt x="326" y="305"/>
                </a:cubicBezTo>
                <a:cubicBezTo>
                  <a:pt x="326" y="305"/>
                  <a:pt x="326" y="305"/>
                  <a:pt x="326" y="307"/>
                </a:cubicBezTo>
                <a:cubicBezTo>
                  <a:pt x="324" y="307"/>
                  <a:pt x="324" y="307"/>
                  <a:pt x="324" y="307"/>
                </a:cubicBezTo>
                <a:cubicBezTo>
                  <a:pt x="324" y="305"/>
                  <a:pt x="323" y="305"/>
                  <a:pt x="323" y="305"/>
                </a:cubicBezTo>
                <a:cubicBezTo>
                  <a:pt x="321" y="305"/>
                  <a:pt x="321" y="307"/>
                  <a:pt x="319" y="307"/>
                </a:cubicBezTo>
                <a:cubicBezTo>
                  <a:pt x="319" y="305"/>
                  <a:pt x="319" y="305"/>
                  <a:pt x="319" y="305"/>
                </a:cubicBezTo>
                <a:cubicBezTo>
                  <a:pt x="318" y="305"/>
                  <a:pt x="318" y="307"/>
                  <a:pt x="316" y="307"/>
                </a:cubicBezTo>
                <a:cubicBezTo>
                  <a:pt x="316" y="309"/>
                  <a:pt x="316" y="309"/>
                  <a:pt x="316" y="309"/>
                </a:cubicBezTo>
                <a:cubicBezTo>
                  <a:pt x="318" y="309"/>
                  <a:pt x="318" y="309"/>
                  <a:pt x="319" y="309"/>
                </a:cubicBezTo>
                <a:cubicBezTo>
                  <a:pt x="321" y="309"/>
                  <a:pt x="321" y="309"/>
                  <a:pt x="321" y="309"/>
                </a:cubicBezTo>
                <a:cubicBezTo>
                  <a:pt x="321" y="310"/>
                  <a:pt x="319" y="310"/>
                  <a:pt x="319" y="310"/>
                </a:cubicBezTo>
                <a:cubicBezTo>
                  <a:pt x="319" y="310"/>
                  <a:pt x="319" y="312"/>
                  <a:pt x="318" y="312"/>
                </a:cubicBezTo>
                <a:cubicBezTo>
                  <a:pt x="316" y="312"/>
                  <a:pt x="316" y="312"/>
                  <a:pt x="316" y="312"/>
                </a:cubicBezTo>
                <a:cubicBezTo>
                  <a:pt x="316" y="313"/>
                  <a:pt x="316" y="313"/>
                  <a:pt x="316" y="313"/>
                </a:cubicBezTo>
                <a:cubicBezTo>
                  <a:pt x="316" y="315"/>
                  <a:pt x="318" y="315"/>
                  <a:pt x="318" y="315"/>
                </a:cubicBezTo>
                <a:cubicBezTo>
                  <a:pt x="319" y="315"/>
                  <a:pt x="318" y="315"/>
                  <a:pt x="318" y="317"/>
                </a:cubicBezTo>
                <a:cubicBezTo>
                  <a:pt x="319" y="317"/>
                  <a:pt x="323" y="315"/>
                  <a:pt x="323" y="315"/>
                </a:cubicBezTo>
                <a:cubicBezTo>
                  <a:pt x="324" y="313"/>
                  <a:pt x="326" y="313"/>
                  <a:pt x="326" y="312"/>
                </a:cubicBezTo>
                <a:cubicBezTo>
                  <a:pt x="328" y="310"/>
                  <a:pt x="329" y="309"/>
                  <a:pt x="331" y="309"/>
                </a:cubicBezTo>
                <a:cubicBezTo>
                  <a:pt x="334" y="307"/>
                  <a:pt x="336" y="307"/>
                  <a:pt x="337" y="305"/>
                </a:cubicBezTo>
                <a:cubicBezTo>
                  <a:pt x="337" y="307"/>
                  <a:pt x="337" y="307"/>
                  <a:pt x="337" y="307"/>
                </a:cubicBezTo>
                <a:cubicBezTo>
                  <a:pt x="336" y="307"/>
                  <a:pt x="334" y="309"/>
                  <a:pt x="334" y="309"/>
                </a:cubicBezTo>
                <a:cubicBezTo>
                  <a:pt x="332" y="310"/>
                  <a:pt x="332" y="310"/>
                  <a:pt x="331" y="312"/>
                </a:cubicBezTo>
                <a:cubicBezTo>
                  <a:pt x="331" y="313"/>
                  <a:pt x="331" y="313"/>
                  <a:pt x="331" y="313"/>
                </a:cubicBezTo>
                <a:cubicBezTo>
                  <a:pt x="329" y="313"/>
                  <a:pt x="329" y="313"/>
                  <a:pt x="329" y="313"/>
                </a:cubicBezTo>
                <a:cubicBezTo>
                  <a:pt x="328" y="315"/>
                  <a:pt x="326" y="315"/>
                  <a:pt x="324" y="315"/>
                </a:cubicBezTo>
                <a:cubicBezTo>
                  <a:pt x="324" y="317"/>
                  <a:pt x="324" y="317"/>
                  <a:pt x="324" y="317"/>
                </a:cubicBezTo>
                <a:cubicBezTo>
                  <a:pt x="324" y="318"/>
                  <a:pt x="324" y="318"/>
                  <a:pt x="324" y="318"/>
                </a:cubicBezTo>
                <a:cubicBezTo>
                  <a:pt x="323" y="320"/>
                  <a:pt x="321" y="320"/>
                  <a:pt x="319" y="322"/>
                </a:cubicBezTo>
                <a:cubicBezTo>
                  <a:pt x="319" y="322"/>
                  <a:pt x="319" y="323"/>
                  <a:pt x="318" y="323"/>
                </a:cubicBezTo>
                <a:cubicBezTo>
                  <a:pt x="318" y="325"/>
                  <a:pt x="318" y="325"/>
                  <a:pt x="318" y="325"/>
                </a:cubicBezTo>
                <a:cubicBezTo>
                  <a:pt x="318" y="326"/>
                  <a:pt x="319" y="325"/>
                  <a:pt x="319" y="325"/>
                </a:cubicBezTo>
                <a:cubicBezTo>
                  <a:pt x="321" y="325"/>
                  <a:pt x="321" y="325"/>
                  <a:pt x="321" y="325"/>
                </a:cubicBezTo>
                <a:cubicBezTo>
                  <a:pt x="323" y="325"/>
                  <a:pt x="323" y="323"/>
                  <a:pt x="323" y="325"/>
                </a:cubicBezTo>
                <a:cubicBezTo>
                  <a:pt x="323" y="326"/>
                  <a:pt x="323" y="326"/>
                  <a:pt x="324" y="326"/>
                </a:cubicBezTo>
                <a:cubicBezTo>
                  <a:pt x="326" y="325"/>
                  <a:pt x="326" y="325"/>
                  <a:pt x="326" y="325"/>
                </a:cubicBezTo>
                <a:cubicBezTo>
                  <a:pt x="328" y="325"/>
                  <a:pt x="329" y="323"/>
                  <a:pt x="329" y="325"/>
                </a:cubicBezTo>
                <a:cubicBezTo>
                  <a:pt x="329" y="325"/>
                  <a:pt x="328" y="326"/>
                  <a:pt x="328" y="328"/>
                </a:cubicBezTo>
                <a:cubicBezTo>
                  <a:pt x="326" y="328"/>
                  <a:pt x="324" y="328"/>
                  <a:pt x="324" y="330"/>
                </a:cubicBezTo>
                <a:cubicBezTo>
                  <a:pt x="323" y="330"/>
                  <a:pt x="323" y="330"/>
                  <a:pt x="323" y="330"/>
                </a:cubicBezTo>
                <a:cubicBezTo>
                  <a:pt x="321" y="330"/>
                  <a:pt x="321" y="330"/>
                  <a:pt x="321" y="330"/>
                </a:cubicBezTo>
                <a:cubicBezTo>
                  <a:pt x="321" y="331"/>
                  <a:pt x="321" y="331"/>
                  <a:pt x="321" y="331"/>
                </a:cubicBezTo>
                <a:cubicBezTo>
                  <a:pt x="321" y="333"/>
                  <a:pt x="321" y="333"/>
                  <a:pt x="321" y="333"/>
                </a:cubicBezTo>
                <a:cubicBezTo>
                  <a:pt x="321" y="334"/>
                  <a:pt x="319" y="334"/>
                  <a:pt x="319" y="336"/>
                </a:cubicBezTo>
                <a:cubicBezTo>
                  <a:pt x="319" y="338"/>
                  <a:pt x="318" y="338"/>
                  <a:pt x="318" y="338"/>
                </a:cubicBezTo>
                <a:cubicBezTo>
                  <a:pt x="319" y="339"/>
                  <a:pt x="319" y="339"/>
                  <a:pt x="319" y="339"/>
                </a:cubicBezTo>
                <a:cubicBezTo>
                  <a:pt x="319" y="339"/>
                  <a:pt x="319" y="339"/>
                  <a:pt x="319" y="341"/>
                </a:cubicBezTo>
                <a:cubicBezTo>
                  <a:pt x="319" y="341"/>
                  <a:pt x="318" y="341"/>
                  <a:pt x="318" y="343"/>
                </a:cubicBezTo>
                <a:cubicBezTo>
                  <a:pt x="319" y="343"/>
                  <a:pt x="319" y="343"/>
                  <a:pt x="319" y="343"/>
                </a:cubicBezTo>
                <a:cubicBezTo>
                  <a:pt x="321" y="343"/>
                  <a:pt x="321" y="343"/>
                  <a:pt x="321" y="343"/>
                </a:cubicBezTo>
                <a:cubicBezTo>
                  <a:pt x="323" y="343"/>
                  <a:pt x="323" y="343"/>
                  <a:pt x="323" y="344"/>
                </a:cubicBezTo>
                <a:cubicBezTo>
                  <a:pt x="324" y="344"/>
                  <a:pt x="324" y="344"/>
                  <a:pt x="324" y="346"/>
                </a:cubicBezTo>
                <a:cubicBezTo>
                  <a:pt x="326" y="344"/>
                  <a:pt x="326" y="344"/>
                  <a:pt x="326" y="344"/>
                </a:cubicBezTo>
                <a:cubicBezTo>
                  <a:pt x="328" y="344"/>
                  <a:pt x="328" y="344"/>
                  <a:pt x="328" y="344"/>
                </a:cubicBezTo>
                <a:cubicBezTo>
                  <a:pt x="329" y="344"/>
                  <a:pt x="329" y="344"/>
                  <a:pt x="329" y="344"/>
                </a:cubicBezTo>
                <a:cubicBezTo>
                  <a:pt x="329" y="346"/>
                  <a:pt x="328" y="347"/>
                  <a:pt x="328" y="347"/>
                </a:cubicBezTo>
                <a:cubicBezTo>
                  <a:pt x="328" y="347"/>
                  <a:pt x="326" y="347"/>
                  <a:pt x="326" y="349"/>
                </a:cubicBezTo>
                <a:cubicBezTo>
                  <a:pt x="328" y="349"/>
                  <a:pt x="328" y="349"/>
                  <a:pt x="328" y="349"/>
                </a:cubicBezTo>
                <a:cubicBezTo>
                  <a:pt x="329" y="347"/>
                  <a:pt x="329" y="347"/>
                  <a:pt x="329" y="347"/>
                </a:cubicBezTo>
                <a:cubicBezTo>
                  <a:pt x="331" y="347"/>
                  <a:pt x="331" y="347"/>
                  <a:pt x="331" y="347"/>
                </a:cubicBezTo>
                <a:cubicBezTo>
                  <a:pt x="332" y="346"/>
                  <a:pt x="332" y="346"/>
                  <a:pt x="332" y="346"/>
                </a:cubicBezTo>
                <a:cubicBezTo>
                  <a:pt x="332" y="347"/>
                  <a:pt x="331" y="349"/>
                  <a:pt x="331" y="349"/>
                </a:cubicBezTo>
                <a:cubicBezTo>
                  <a:pt x="332" y="349"/>
                  <a:pt x="332" y="349"/>
                  <a:pt x="334" y="349"/>
                </a:cubicBezTo>
                <a:cubicBezTo>
                  <a:pt x="334" y="349"/>
                  <a:pt x="334" y="347"/>
                  <a:pt x="336" y="347"/>
                </a:cubicBezTo>
                <a:cubicBezTo>
                  <a:pt x="336" y="347"/>
                  <a:pt x="336" y="347"/>
                  <a:pt x="337" y="347"/>
                </a:cubicBezTo>
                <a:cubicBezTo>
                  <a:pt x="339" y="347"/>
                  <a:pt x="339" y="347"/>
                  <a:pt x="339" y="347"/>
                </a:cubicBezTo>
                <a:cubicBezTo>
                  <a:pt x="340" y="346"/>
                  <a:pt x="340" y="346"/>
                  <a:pt x="342" y="346"/>
                </a:cubicBezTo>
                <a:cubicBezTo>
                  <a:pt x="342" y="347"/>
                  <a:pt x="340" y="347"/>
                  <a:pt x="340" y="349"/>
                </a:cubicBezTo>
                <a:cubicBezTo>
                  <a:pt x="339" y="349"/>
                  <a:pt x="339" y="349"/>
                  <a:pt x="339" y="349"/>
                </a:cubicBezTo>
                <a:cubicBezTo>
                  <a:pt x="339" y="351"/>
                  <a:pt x="339" y="351"/>
                  <a:pt x="339" y="351"/>
                </a:cubicBezTo>
                <a:cubicBezTo>
                  <a:pt x="339" y="352"/>
                  <a:pt x="339" y="354"/>
                  <a:pt x="337" y="354"/>
                </a:cubicBezTo>
                <a:cubicBezTo>
                  <a:pt x="337" y="355"/>
                  <a:pt x="337" y="355"/>
                  <a:pt x="336" y="355"/>
                </a:cubicBezTo>
                <a:cubicBezTo>
                  <a:pt x="336" y="357"/>
                  <a:pt x="336" y="357"/>
                  <a:pt x="336" y="357"/>
                </a:cubicBezTo>
                <a:cubicBezTo>
                  <a:pt x="337" y="359"/>
                  <a:pt x="337" y="357"/>
                  <a:pt x="339" y="357"/>
                </a:cubicBezTo>
                <a:cubicBezTo>
                  <a:pt x="339" y="357"/>
                  <a:pt x="339" y="357"/>
                  <a:pt x="340" y="357"/>
                </a:cubicBezTo>
                <a:cubicBezTo>
                  <a:pt x="340" y="357"/>
                  <a:pt x="340" y="357"/>
                  <a:pt x="340" y="359"/>
                </a:cubicBezTo>
                <a:cubicBezTo>
                  <a:pt x="340" y="360"/>
                  <a:pt x="340" y="360"/>
                  <a:pt x="340" y="360"/>
                </a:cubicBezTo>
                <a:cubicBezTo>
                  <a:pt x="340" y="360"/>
                  <a:pt x="342" y="360"/>
                  <a:pt x="342" y="362"/>
                </a:cubicBezTo>
                <a:cubicBezTo>
                  <a:pt x="344" y="364"/>
                  <a:pt x="340" y="362"/>
                  <a:pt x="340" y="364"/>
                </a:cubicBezTo>
                <a:cubicBezTo>
                  <a:pt x="342" y="364"/>
                  <a:pt x="344" y="364"/>
                  <a:pt x="344" y="365"/>
                </a:cubicBezTo>
                <a:cubicBezTo>
                  <a:pt x="344" y="365"/>
                  <a:pt x="344" y="365"/>
                  <a:pt x="342" y="365"/>
                </a:cubicBezTo>
                <a:cubicBezTo>
                  <a:pt x="342" y="367"/>
                  <a:pt x="342" y="367"/>
                  <a:pt x="342" y="367"/>
                </a:cubicBezTo>
                <a:cubicBezTo>
                  <a:pt x="342" y="367"/>
                  <a:pt x="342" y="367"/>
                  <a:pt x="340" y="367"/>
                </a:cubicBezTo>
                <a:cubicBezTo>
                  <a:pt x="340" y="367"/>
                  <a:pt x="339" y="370"/>
                  <a:pt x="336" y="373"/>
                </a:cubicBezTo>
                <a:cubicBezTo>
                  <a:pt x="336" y="373"/>
                  <a:pt x="336" y="375"/>
                  <a:pt x="334" y="375"/>
                </a:cubicBezTo>
                <a:cubicBezTo>
                  <a:pt x="334" y="373"/>
                  <a:pt x="336" y="373"/>
                  <a:pt x="336" y="372"/>
                </a:cubicBezTo>
                <a:cubicBezTo>
                  <a:pt x="336" y="370"/>
                  <a:pt x="336" y="370"/>
                  <a:pt x="336" y="370"/>
                </a:cubicBezTo>
                <a:cubicBezTo>
                  <a:pt x="336" y="368"/>
                  <a:pt x="336" y="368"/>
                  <a:pt x="336" y="368"/>
                </a:cubicBezTo>
                <a:cubicBezTo>
                  <a:pt x="336" y="367"/>
                  <a:pt x="336" y="367"/>
                  <a:pt x="336" y="367"/>
                </a:cubicBezTo>
                <a:cubicBezTo>
                  <a:pt x="336" y="365"/>
                  <a:pt x="336" y="365"/>
                  <a:pt x="336" y="364"/>
                </a:cubicBezTo>
                <a:cubicBezTo>
                  <a:pt x="334" y="364"/>
                  <a:pt x="334" y="362"/>
                  <a:pt x="334" y="362"/>
                </a:cubicBezTo>
                <a:cubicBezTo>
                  <a:pt x="332" y="362"/>
                  <a:pt x="332" y="362"/>
                  <a:pt x="331" y="362"/>
                </a:cubicBezTo>
                <a:cubicBezTo>
                  <a:pt x="329" y="362"/>
                  <a:pt x="329" y="360"/>
                  <a:pt x="329" y="360"/>
                </a:cubicBezTo>
                <a:cubicBezTo>
                  <a:pt x="329" y="360"/>
                  <a:pt x="329" y="359"/>
                  <a:pt x="329" y="357"/>
                </a:cubicBezTo>
                <a:cubicBezTo>
                  <a:pt x="329" y="357"/>
                  <a:pt x="331" y="357"/>
                  <a:pt x="331" y="355"/>
                </a:cubicBezTo>
                <a:cubicBezTo>
                  <a:pt x="331" y="354"/>
                  <a:pt x="331" y="354"/>
                  <a:pt x="331" y="354"/>
                </a:cubicBezTo>
                <a:cubicBezTo>
                  <a:pt x="331" y="352"/>
                  <a:pt x="331" y="352"/>
                  <a:pt x="331" y="352"/>
                </a:cubicBezTo>
                <a:cubicBezTo>
                  <a:pt x="329" y="351"/>
                  <a:pt x="329" y="351"/>
                  <a:pt x="328" y="351"/>
                </a:cubicBezTo>
                <a:cubicBezTo>
                  <a:pt x="328" y="351"/>
                  <a:pt x="328" y="351"/>
                  <a:pt x="326" y="351"/>
                </a:cubicBezTo>
                <a:cubicBezTo>
                  <a:pt x="326" y="351"/>
                  <a:pt x="326" y="349"/>
                  <a:pt x="324" y="349"/>
                </a:cubicBezTo>
                <a:cubicBezTo>
                  <a:pt x="323" y="349"/>
                  <a:pt x="323" y="349"/>
                  <a:pt x="323" y="349"/>
                </a:cubicBezTo>
                <a:cubicBezTo>
                  <a:pt x="321" y="349"/>
                  <a:pt x="321" y="349"/>
                  <a:pt x="321" y="349"/>
                </a:cubicBezTo>
                <a:cubicBezTo>
                  <a:pt x="319" y="347"/>
                  <a:pt x="319" y="347"/>
                  <a:pt x="318" y="347"/>
                </a:cubicBezTo>
                <a:cubicBezTo>
                  <a:pt x="316" y="347"/>
                  <a:pt x="316" y="346"/>
                  <a:pt x="315" y="346"/>
                </a:cubicBezTo>
                <a:cubicBezTo>
                  <a:pt x="315" y="346"/>
                  <a:pt x="315" y="344"/>
                  <a:pt x="313" y="344"/>
                </a:cubicBezTo>
                <a:cubicBezTo>
                  <a:pt x="311" y="344"/>
                  <a:pt x="311" y="344"/>
                  <a:pt x="311" y="344"/>
                </a:cubicBezTo>
                <a:cubicBezTo>
                  <a:pt x="310" y="344"/>
                  <a:pt x="310" y="344"/>
                  <a:pt x="308" y="344"/>
                </a:cubicBezTo>
                <a:cubicBezTo>
                  <a:pt x="308" y="346"/>
                  <a:pt x="308" y="346"/>
                  <a:pt x="308" y="346"/>
                </a:cubicBezTo>
                <a:cubicBezTo>
                  <a:pt x="307" y="346"/>
                  <a:pt x="307" y="346"/>
                  <a:pt x="307" y="346"/>
                </a:cubicBezTo>
                <a:cubicBezTo>
                  <a:pt x="307" y="347"/>
                  <a:pt x="308" y="347"/>
                  <a:pt x="310" y="347"/>
                </a:cubicBezTo>
                <a:cubicBezTo>
                  <a:pt x="310" y="349"/>
                  <a:pt x="308" y="349"/>
                  <a:pt x="308" y="349"/>
                </a:cubicBezTo>
                <a:cubicBezTo>
                  <a:pt x="308" y="349"/>
                  <a:pt x="308" y="351"/>
                  <a:pt x="307" y="351"/>
                </a:cubicBezTo>
                <a:cubicBezTo>
                  <a:pt x="307" y="352"/>
                  <a:pt x="307" y="352"/>
                  <a:pt x="307" y="352"/>
                </a:cubicBezTo>
                <a:cubicBezTo>
                  <a:pt x="307" y="354"/>
                  <a:pt x="305" y="354"/>
                  <a:pt x="305" y="355"/>
                </a:cubicBezTo>
                <a:cubicBezTo>
                  <a:pt x="307" y="355"/>
                  <a:pt x="307" y="355"/>
                  <a:pt x="308" y="354"/>
                </a:cubicBezTo>
                <a:cubicBezTo>
                  <a:pt x="310" y="354"/>
                  <a:pt x="310" y="354"/>
                  <a:pt x="310" y="354"/>
                </a:cubicBezTo>
                <a:cubicBezTo>
                  <a:pt x="310" y="354"/>
                  <a:pt x="310" y="354"/>
                  <a:pt x="310" y="355"/>
                </a:cubicBezTo>
                <a:cubicBezTo>
                  <a:pt x="310" y="357"/>
                  <a:pt x="310" y="357"/>
                  <a:pt x="311" y="357"/>
                </a:cubicBezTo>
                <a:cubicBezTo>
                  <a:pt x="311" y="359"/>
                  <a:pt x="311" y="359"/>
                  <a:pt x="311" y="359"/>
                </a:cubicBezTo>
                <a:cubicBezTo>
                  <a:pt x="311" y="360"/>
                  <a:pt x="311" y="359"/>
                  <a:pt x="311" y="360"/>
                </a:cubicBezTo>
                <a:cubicBezTo>
                  <a:pt x="313" y="360"/>
                  <a:pt x="311" y="362"/>
                  <a:pt x="311" y="362"/>
                </a:cubicBezTo>
                <a:cubicBezTo>
                  <a:pt x="313" y="360"/>
                  <a:pt x="313" y="360"/>
                  <a:pt x="313" y="360"/>
                </a:cubicBezTo>
                <a:cubicBezTo>
                  <a:pt x="315" y="360"/>
                  <a:pt x="315" y="360"/>
                  <a:pt x="315" y="359"/>
                </a:cubicBezTo>
                <a:cubicBezTo>
                  <a:pt x="316" y="359"/>
                  <a:pt x="316" y="359"/>
                  <a:pt x="316" y="359"/>
                </a:cubicBezTo>
                <a:cubicBezTo>
                  <a:pt x="318" y="360"/>
                  <a:pt x="315" y="362"/>
                  <a:pt x="315" y="362"/>
                </a:cubicBezTo>
                <a:cubicBezTo>
                  <a:pt x="315" y="362"/>
                  <a:pt x="315" y="362"/>
                  <a:pt x="315" y="364"/>
                </a:cubicBezTo>
                <a:cubicBezTo>
                  <a:pt x="315" y="364"/>
                  <a:pt x="315" y="364"/>
                  <a:pt x="316" y="364"/>
                </a:cubicBezTo>
                <a:cubicBezTo>
                  <a:pt x="318" y="364"/>
                  <a:pt x="318" y="364"/>
                  <a:pt x="318" y="364"/>
                </a:cubicBezTo>
                <a:cubicBezTo>
                  <a:pt x="318" y="365"/>
                  <a:pt x="318" y="365"/>
                  <a:pt x="318" y="365"/>
                </a:cubicBezTo>
                <a:cubicBezTo>
                  <a:pt x="318" y="365"/>
                  <a:pt x="318" y="365"/>
                  <a:pt x="318" y="367"/>
                </a:cubicBezTo>
                <a:cubicBezTo>
                  <a:pt x="318" y="368"/>
                  <a:pt x="318" y="368"/>
                  <a:pt x="319" y="368"/>
                </a:cubicBezTo>
                <a:cubicBezTo>
                  <a:pt x="321" y="368"/>
                  <a:pt x="323" y="367"/>
                  <a:pt x="324" y="367"/>
                </a:cubicBezTo>
                <a:cubicBezTo>
                  <a:pt x="326" y="367"/>
                  <a:pt x="326" y="367"/>
                  <a:pt x="326" y="367"/>
                </a:cubicBezTo>
                <a:cubicBezTo>
                  <a:pt x="324" y="368"/>
                  <a:pt x="324" y="368"/>
                  <a:pt x="323" y="368"/>
                </a:cubicBezTo>
                <a:cubicBezTo>
                  <a:pt x="321" y="370"/>
                  <a:pt x="321" y="370"/>
                  <a:pt x="321" y="370"/>
                </a:cubicBezTo>
                <a:cubicBezTo>
                  <a:pt x="321" y="370"/>
                  <a:pt x="323" y="370"/>
                  <a:pt x="323" y="372"/>
                </a:cubicBezTo>
                <a:cubicBezTo>
                  <a:pt x="323" y="372"/>
                  <a:pt x="323" y="372"/>
                  <a:pt x="323" y="373"/>
                </a:cubicBezTo>
                <a:cubicBezTo>
                  <a:pt x="323" y="373"/>
                  <a:pt x="323" y="373"/>
                  <a:pt x="321" y="373"/>
                </a:cubicBezTo>
                <a:cubicBezTo>
                  <a:pt x="321" y="375"/>
                  <a:pt x="321" y="375"/>
                  <a:pt x="321" y="375"/>
                </a:cubicBezTo>
                <a:cubicBezTo>
                  <a:pt x="321" y="375"/>
                  <a:pt x="321" y="376"/>
                  <a:pt x="319" y="376"/>
                </a:cubicBezTo>
                <a:cubicBezTo>
                  <a:pt x="319" y="376"/>
                  <a:pt x="319" y="376"/>
                  <a:pt x="319" y="375"/>
                </a:cubicBezTo>
                <a:cubicBezTo>
                  <a:pt x="319" y="376"/>
                  <a:pt x="318" y="378"/>
                  <a:pt x="318" y="380"/>
                </a:cubicBezTo>
                <a:cubicBezTo>
                  <a:pt x="318" y="381"/>
                  <a:pt x="318" y="385"/>
                  <a:pt x="316" y="386"/>
                </a:cubicBezTo>
                <a:cubicBezTo>
                  <a:pt x="316" y="388"/>
                  <a:pt x="316" y="388"/>
                  <a:pt x="316" y="389"/>
                </a:cubicBezTo>
                <a:cubicBezTo>
                  <a:pt x="316" y="391"/>
                  <a:pt x="316" y="391"/>
                  <a:pt x="316" y="391"/>
                </a:cubicBezTo>
                <a:cubicBezTo>
                  <a:pt x="315" y="391"/>
                  <a:pt x="315" y="391"/>
                  <a:pt x="315" y="391"/>
                </a:cubicBezTo>
                <a:cubicBezTo>
                  <a:pt x="313" y="393"/>
                  <a:pt x="313" y="393"/>
                  <a:pt x="315" y="393"/>
                </a:cubicBezTo>
                <a:cubicBezTo>
                  <a:pt x="315" y="394"/>
                  <a:pt x="315" y="394"/>
                  <a:pt x="315" y="396"/>
                </a:cubicBezTo>
                <a:cubicBezTo>
                  <a:pt x="313" y="396"/>
                  <a:pt x="313" y="396"/>
                  <a:pt x="313" y="397"/>
                </a:cubicBezTo>
                <a:cubicBezTo>
                  <a:pt x="313" y="399"/>
                  <a:pt x="313" y="399"/>
                  <a:pt x="313" y="399"/>
                </a:cubicBezTo>
                <a:cubicBezTo>
                  <a:pt x="313" y="399"/>
                  <a:pt x="313" y="399"/>
                  <a:pt x="315" y="399"/>
                </a:cubicBezTo>
                <a:cubicBezTo>
                  <a:pt x="315" y="399"/>
                  <a:pt x="315" y="399"/>
                  <a:pt x="315" y="401"/>
                </a:cubicBezTo>
                <a:cubicBezTo>
                  <a:pt x="313" y="401"/>
                  <a:pt x="313" y="401"/>
                  <a:pt x="313" y="401"/>
                </a:cubicBezTo>
                <a:cubicBezTo>
                  <a:pt x="311" y="401"/>
                  <a:pt x="310" y="402"/>
                  <a:pt x="308" y="404"/>
                </a:cubicBezTo>
                <a:cubicBezTo>
                  <a:pt x="308" y="406"/>
                  <a:pt x="308" y="406"/>
                  <a:pt x="307" y="406"/>
                </a:cubicBezTo>
                <a:cubicBezTo>
                  <a:pt x="307" y="407"/>
                  <a:pt x="307" y="407"/>
                  <a:pt x="305" y="409"/>
                </a:cubicBezTo>
                <a:cubicBezTo>
                  <a:pt x="305" y="410"/>
                  <a:pt x="305" y="412"/>
                  <a:pt x="303" y="412"/>
                </a:cubicBezTo>
                <a:cubicBezTo>
                  <a:pt x="302" y="414"/>
                  <a:pt x="302" y="415"/>
                  <a:pt x="302" y="415"/>
                </a:cubicBezTo>
                <a:cubicBezTo>
                  <a:pt x="300" y="418"/>
                  <a:pt x="297" y="420"/>
                  <a:pt x="295" y="423"/>
                </a:cubicBezTo>
                <a:cubicBezTo>
                  <a:pt x="295" y="425"/>
                  <a:pt x="294" y="427"/>
                  <a:pt x="292" y="427"/>
                </a:cubicBezTo>
                <a:cubicBezTo>
                  <a:pt x="292" y="428"/>
                  <a:pt x="292" y="428"/>
                  <a:pt x="290" y="430"/>
                </a:cubicBezTo>
                <a:cubicBezTo>
                  <a:pt x="290" y="431"/>
                  <a:pt x="290" y="431"/>
                  <a:pt x="290" y="431"/>
                </a:cubicBezTo>
                <a:cubicBezTo>
                  <a:pt x="287" y="435"/>
                  <a:pt x="286" y="436"/>
                  <a:pt x="284" y="438"/>
                </a:cubicBezTo>
                <a:cubicBezTo>
                  <a:pt x="282" y="439"/>
                  <a:pt x="281" y="439"/>
                  <a:pt x="281" y="441"/>
                </a:cubicBezTo>
                <a:cubicBezTo>
                  <a:pt x="279" y="441"/>
                  <a:pt x="279" y="441"/>
                  <a:pt x="279" y="441"/>
                </a:cubicBezTo>
                <a:cubicBezTo>
                  <a:pt x="278" y="441"/>
                  <a:pt x="278" y="441"/>
                  <a:pt x="278" y="441"/>
                </a:cubicBezTo>
                <a:cubicBezTo>
                  <a:pt x="276" y="441"/>
                  <a:pt x="276" y="443"/>
                  <a:pt x="278" y="443"/>
                </a:cubicBezTo>
                <a:cubicBezTo>
                  <a:pt x="278" y="444"/>
                  <a:pt x="278" y="444"/>
                  <a:pt x="279" y="444"/>
                </a:cubicBezTo>
                <a:cubicBezTo>
                  <a:pt x="279" y="446"/>
                  <a:pt x="279" y="446"/>
                  <a:pt x="278" y="446"/>
                </a:cubicBezTo>
                <a:cubicBezTo>
                  <a:pt x="278" y="448"/>
                  <a:pt x="276" y="448"/>
                  <a:pt x="276" y="448"/>
                </a:cubicBezTo>
                <a:cubicBezTo>
                  <a:pt x="276" y="449"/>
                  <a:pt x="276" y="449"/>
                  <a:pt x="276" y="449"/>
                </a:cubicBezTo>
                <a:cubicBezTo>
                  <a:pt x="276" y="451"/>
                  <a:pt x="276" y="451"/>
                  <a:pt x="274" y="451"/>
                </a:cubicBezTo>
                <a:cubicBezTo>
                  <a:pt x="274" y="452"/>
                  <a:pt x="274" y="452"/>
                  <a:pt x="274" y="454"/>
                </a:cubicBezTo>
                <a:cubicBezTo>
                  <a:pt x="274" y="456"/>
                  <a:pt x="274" y="456"/>
                  <a:pt x="273" y="457"/>
                </a:cubicBezTo>
                <a:cubicBezTo>
                  <a:pt x="273" y="459"/>
                  <a:pt x="273" y="459"/>
                  <a:pt x="273" y="459"/>
                </a:cubicBezTo>
                <a:cubicBezTo>
                  <a:pt x="273" y="460"/>
                  <a:pt x="273" y="460"/>
                  <a:pt x="273" y="460"/>
                </a:cubicBezTo>
                <a:cubicBezTo>
                  <a:pt x="271" y="462"/>
                  <a:pt x="269" y="464"/>
                  <a:pt x="268" y="465"/>
                </a:cubicBezTo>
                <a:cubicBezTo>
                  <a:pt x="266" y="467"/>
                  <a:pt x="265" y="469"/>
                  <a:pt x="263" y="472"/>
                </a:cubicBezTo>
                <a:cubicBezTo>
                  <a:pt x="261" y="473"/>
                  <a:pt x="261" y="473"/>
                  <a:pt x="261" y="473"/>
                </a:cubicBezTo>
                <a:cubicBezTo>
                  <a:pt x="260" y="475"/>
                  <a:pt x="261" y="477"/>
                  <a:pt x="261" y="478"/>
                </a:cubicBezTo>
                <a:cubicBezTo>
                  <a:pt x="261" y="478"/>
                  <a:pt x="263" y="478"/>
                  <a:pt x="263" y="480"/>
                </a:cubicBezTo>
                <a:cubicBezTo>
                  <a:pt x="261" y="481"/>
                  <a:pt x="261" y="483"/>
                  <a:pt x="261" y="483"/>
                </a:cubicBezTo>
                <a:cubicBezTo>
                  <a:pt x="261" y="485"/>
                  <a:pt x="261" y="486"/>
                  <a:pt x="260" y="486"/>
                </a:cubicBezTo>
                <a:cubicBezTo>
                  <a:pt x="260" y="488"/>
                  <a:pt x="261" y="490"/>
                  <a:pt x="260" y="491"/>
                </a:cubicBezTo>
                <a:cubicBezTo>
                  <a:pt x="260" y="491"/>
                  <a:pt x="260" y="491"/>
                  <a:pt x="258" y="491"/>
                </a:cubicBezTo>
                <a:cubicBezTo>
                  <a:pt x="258" y="493"/>
                  <a:pt x="258" y="493"/>
                  <a:pt x="258" y="493"/>
                </a:cubicBezTo>
                <a:cubicBezTo>
                  <a:pt x="258" y="494"/>
                  <a:pt x="258" y="494"/>
                  <a:pt x="258" y="494"/>
                </a:cubicBezTo>
                <a:cubicBezTo>
                  <a:pt x="260" y="496"/>
                  <a:pt x="260" y="496"/>
                  <a:pt x="260" y="498"/>
                </a:cubicBezTo>
                <a:cubicBezTo>
                  <a:pt x="261" y="498"/>
                  <a:pt x="261" y="498"/>
                  <a:pt x="261" y="499"/>
                </a:cubicBezTo>
                <a:cubicBezTo>
                  <a:pt x="261" y="501"/>
                  <a:pt x="261" y="501"/>
                  <a:pt x="261" y="503"/>
                </a:cubicBezTo>
                <a:cubicBezTo>
                  <a:pt x="261" y="504"/>
                  <a:pt x="261" y="506"/>
                  <a:pt x="261" y="506"/>
                </a:cubicBezTo>
                <a:cubicBezTo>
                  <a:pt x="263" y="507"/>
                  <a:pt x="263" y="507"/>
                  <a:pt x="263" y="507"/>
                </a:cubicBezTo>
                <a:cubicBezTo>
                  <a:pt x="265" y="509"/>
                  <a:pt x="265" y="504"/>
                  <a:pt x="265" y="503"/>
                </a:cubicBezTo>
                <a:cubicBezTo>
                  <a:pt x="266" y="504"/>
                  <a:pt x="268" y="503"/>
                  <a:pt x="268" y="503"/>
                </a:cubicBezTo>
                <a:cubicBezTo>
                  <a:pt x="269" y="503"/>
                  <a:pt x="269" y="503"/>
                  <a:pt x="269" y="503"/>
                </a:cubicBezTo>
                <a:cubicBezTo>
                  <a:pt x="271" y="503"/>
                  <a:pt x="271" y="503"/>
                  <a:pt x="271" y="503"/>
                </a:cubicBezTo>
                <a:cubicBezTo>
                  <a:pt x="271" y="503"/>
                  <a:pt x="273" y="503"/>
                  <a:pt x="274" y="503"/>
                </a:cubicBezTo>
                <a:cubicBezTo>
                  <a:pt x="278" y="503"/>
                  <a:pt x="278" y="503"/>
                  <a:pt x="278" y="503"/>
                </a:cubicBezTo>
                <a:cubicBezTo>
                  <a:pt x="276" y="506"/>
                  <a:pt x="271" y="506"/>
                  <a:pt x="268" y="506"/>
                </a:cubicBezTo>
                <a:cubicBezTo>
                  <a:pt x="266" y="507"/>
                  <a:pt x="266" y="507"/>
                  <a:pt x="266" y="509"/>
                </a:cubicBezTo>
                <a:cubicBezTo>
                  <a:pt x="266" y="511"/>
                  <a:pt x="266" y="511"/>
                  <a:pt x="266" y="511"/>
                </a:cubicBezTo>
                <a:cubicBezTo>
                  <a:pt x="266" y="511"/>
                  <a:pt x="266" y="511"/>
                  <a:pt x="265" y="509"/>
                </a:cubicBezTo>
                <a:cubicBezTo>
                  <a:pt x="265" y="509"/>
                  <a:pt x="265" y="509"/>
                  <a:pt x="263" y="509"/>
                </a:cubicBezTo>
                <a:cubicBezTo>
                  <a:pt x="263" y="509"/>
                  <a:pt x="263" y="509"/>
                  <a:pt x="263" y="511"/>
                </a:cubicBezTo>
                <a:cubicBezTo>
                  <a:pt x="263" y="511"/>
                  <a:pt x="263" y="512"/>
                  <a:pt x="261" y="514"/>
                </a:cubicBezTo>
                <a:cubicBezTo>
                  <a:pt x="261" y="514"/>
                  <a:pt x="260" y="514"/>
                  <a:pt x="260" y="515"/>
                </a:cubicBezTo>
                <a:cubicBezTo>
                  <a:pt x="260" y="515"/>
                  <a:pt x="258" y="515"/>
                  <a:pt x="260" y="517"/>
                </a:cubicBezTo>
                <a:cubicBezTo>
                  <a:pt x="261" y="517"/>
                  <a:pt x="261" y="517"/>
                  <a:pt x="261" y="517"/>
                </a:cubicBezTo>
                <a:cubicBezTo>
                  <a:pt x="263" y="517"/>
                  <a:pt x="263" y="517"/>
                  <a:pt x="263" y="517"/>
                </a:cubicBezTo>
                <a:cubicBezTo>
                  <a:pt x="265" y="517"/>
                  <a:pt x="265" y="517"/>
                  <a:pt x="265" y="517"/>
                </a:cubicBezTo>
                <a:cubicBezTo>
                  <a:pt x="265" y="517"/>
                  <a:pt x="266" y="517"/>
                  <a:pt x="266" y="519"/>
                </a:cubicBezTo>
                <a:cubicBezTo>
                  <a:pt x="265" y="519"/>
                  <a:pt x="265" y="519"/>
                  <a:pt x="265" y="520"/>
                </a:cubicBezTo>
                <a:cubicBezTo>
                  <a:pt x="265" y="520"/>
                  <a:pt x="263" y="520"/>
                  <a:pt x="263" y="522"/>
                </a:cubicBezTo>
                <a:cubicBezTo>
                  <a:pt x="261" y="522"/>
                  <a:pt x="261" y="522"/>
                  <a:pt x="261" y="522"/>
                </a:cubicBezTo>
                <a:cubicBezTo>
                  <a:pt x="261" y="524"/>
                  <a:pt x="261" y="524"/>
                  <a:pt x="261" y="524"/>
                </a:cubicBezTo>
                <a:cubicBezTo>
                  <a:pt x="260" y="525"/>
                  <a:pt x="260" y="525"/>
                  <a:pt x="260" y="525"/>
                </a:cubicBezTo>
                <a:cubicBezTo>
                  <a:pt x="260" y="527"/>
                  <a:pt x="263" y="525"/>
                  <a:pt x="263" y="527"/>
                </a:cubicBezTo>
                <a:cubicBezTo>
                  <a:pt x="263" y="528"/>
                  <a:pt x="263" y="528"/>
                  <a:pt x="263" y="528"/>
                </a:cubicBezTo>
                <a:cubicBezTo>
                  <a:pt x="263" y="530"/>
                  <a:pt x="263" y="530"/>
                  <a:pt x="265" y="530"/>
                </a:cubicBezTo>
                <a:cubicBezTo>
                  <a:pt x="265" y="530"/>
                  <a:pt x="265" y="532"/>
                  <a:pt x="265" y="533"/>
                </a:cubicBezTo>
                <a:cubicBezTo>
                  <a:pt x="266" y="535"/>
                  <a:pt x="266" y="536"/>
                  <a:pt x="266" y="538"/>
                </a:cubicBezTo>
                <a:cubicBezTo>
                  <a:pt x="266" y="540"/>
                  <a:pt x="266" y="540"/>
                  <a:pt x="266" y="540"/>
                </a:cubicBezTo>
                <a:cubicBezTo>
                  <a:pt x="266" y="540"/>
                  <a:pt x="266" y="541"/>
                  <a:pt x="268" y="541"/>
                </a:cubicBezTo>
                <a:cubicBezTo>
                  <a:pt x="268" y="543"/>
                  <a:pt x="268" y="543"/>
                  <a:pt x="268" y="543"/>
                </a:cubicBezTo>
                <a:cubicBezTo>
                  <a:pt x="268" y="545"/>
                  <a:pt x="268" y="545"/>
                  <a:pt x="268" y="545"/>
                </a:cubicBezTo>
                <a:cubicBezTo>
                  <a:pt x="268" y="545"/>
                  <a:pt x="268" y="546"/>
                  <a:pt x="266" y="546"/>
                </a:cubicBezTo>
                <a:cubicBezTo>
                  <a:pt x="266" y="546"/>
                  <a:pt x="266" y="546"/>
                  <a:pt x="265" y="548"/>
                </a:cubicBezTo>
                <a:cubicBezTo>
                  <a:pt x="265" y="548"/>
                  <a:pt x="265" y="548"/>
                  <a:pt x="265" y="549"/>
                </a:cubicBezTo>
                <a:cubicBezTo>
                  <a:pt x="265" y="549"/>
                  <a:pt x="265" y="549"/>
                  <a:pt x="266" y="549"/>
                </a:cubicBezTo>
                <a:cubicBezTo>
                  <a:pt x="268" y="549"/>
                  <a:pt x="268" y="549"/>
                  <a:pt x="268" y="549"/>
                </a:cubicBezTo>
                <a:cubicBezTo>
                  <a:pt x="269" y="549"/>
                  <a:pt x="271" y="548"/>
                  <a:pt x="273" y="549"/>
                </a:cubicBezTo>
                <a:cubicBezTo>
                  <a:pt x="274" y="551"/>
                  <a:pt x="274" y="551"/>
                  <a:pt x="274" y="551"/>
                </a:cubicBezTo>
                <a:cubicBezTo>
                  <a:pt x="276" y="551"/>
                  <a:pt x="276" y="553"/>
                  <a:pt x="276" y="553"/>
                </a:cubicBezTo>
                <a:cubicBezTo>
                  <a:pt x="276" y="554"/>
                  <a:pt x="278" y="554"/>
                  <a:pt x="278" y="556"/>
                </a:cubicBezTo>
                <a:cubicBezTo>
                  <a:pt x="279" y="556"/>
                  <a:pt x="279" y="556"/>
                  <a:pt x="279" y="556"/>
                </a:cubicBezTo>
                <a:cubicBezTo>
                  <a:pt x="279" y="556"/>
                  <a:pt x="281" y="556"/>
                  <a:pt x="282" y="556"/>
                </a:cubicBezTo>
                <a:cubicBezTo>
                  <a:pt x="282" y="556"/>
                  <a:pt x="282" y="556"/>
                  <a:pt x="284" y="556"/>
                </a:cubicBezTo>
                <a:cubicBezTo>
                  <a:pt x="282" y="557"/>
                  <a:pt x="282" y="557"/>
                  <a:pt x="282" y="557"/>
                </a:cubicBezTo>
                <a:cubicBezTo>
                  <a:pt x="284" y="559"/>
                  <a:pt x="286" y="557"/>
                  <a:pt x="287" y="557"/>
                </a:cubicBezTo>
                <a:cubicBezTo>
                  <a:pt x="289" y="559"/>
                  <a:pt x="287" y="559"/>
                  <a:pt x="289" y="559"/>
                </a:cubicBezTo>
                <a:cubicBezTo>
                  <a:pt x="289" y="559"/>
                  <a:pt x="289" y="561"/>
                  <a:pt x="289" y="562"/>
                </a:cubicBezTo>
                <a:cubicBezTo>
                  <a:pt x="290" y="562"/>
                  <a:pt x="290" y="564"/>
                  <a:pt x="292" y="564"/>
                </a:cubicBezTo>
                <a:cubicBezTo>
                  <a:pt x="292" y="566"/>
                  <a:pt x="292" y="566"/>
                  <a:pt x="292" y="567"/>
                </a:cubicBezTo>
                <a:cubicBezTo>
                  <a:pt x="292" y="567"/>
                  <a:pt x="292" y="567"/>
                  <a:pt x="294" y="567"/>
                </a:cubicBezTo>
                <a:cubicBezTo>
                  <a:pt x="292" y="569"/>
                  <a:pt x="292" y="569"/>
                  <a:pt x="292" y="569"/>
                </a:cubicBezTo>
                <a:cubicBezTo>
                  <a:pt x="292" y="570"/>
                  <a:pt x="292" y="570"/>
                  <a:pt x="292" y="570"/>
                </a:cubicBezTo>
                <a:cubicBezTo>
                  <a:pt x="290" y="570"/>
                  <a:pt x="290" y="570"/>
                  <a:pt x="290" y="572"/>
                </a:cubicBezTo>
                <a:cubicBezTo>
                  <a:pt x="290" y="572"/>
                  <a:pt x="290" y="574"/>
                  <a:pt x="290" y="575"/>
                </a:cubicBezTo>
                <a:cubicBezTo>
                  <a:pt x="290" y="575"/>
                  <a:pt x="292" y="575"/>
                  <a:pt x="292" y="577"/>
                </a:cubicBezTo>
                <a:cubicBezTo>
                  <a:pt x="292" y="577"/>
                  <a:pt x="292" y="578"/>
                  <a:pt x="292" y="580"/>
                </a:cubicBezTo>
                <a:cubicBezTo>
                  <a:pt x="292" y="580"/>
                  <a:pt x="292" y="580"/>
                  <a:pt x="292" y="582"/>
                </a:cubicBezTo>
                <a:cubicBezTo>
                  <a:pt x="292" y="582"/>
                  <a:pt x="292" y="583"/>
                  <a:pt x="292" y="585"/>
                </a:cubicBezTo>
                <a:cubicBezTo>
                  <a:pt x="290" y="585"/>
                  <a:pt x="292" y="587"/>
                  <a:pt x="292" y="588"/>
                </a:cubicBezTo>
                <a:cubicBezTo>
                  <a:pt x="292" y="590"/>
                  <a:pt x="292" y="590"/>
                  <a:pt x="292" y="590"/>
                </a:cubicBezTo>
                <a:cubicBezTo>
                  <a:pt x="292" y="591"/>
                  <a:pt x="292" y="591"/>
                  <a:pt x="292" y="591"/>
                </a:cubicBezTo>
                <a:cubicBezTo>
                  <a:pt x="292" y="593"/>
                  <a:pt x="292" y="593"/>
                  <a:pt x="292" y="593"/>
                </a:cubicBezTo>
                <a:cubicBezTo>
                  <a:pt x="292" y="595"/>
                  <a:pt x="292" y="595"/>
                  <a:pt x="292" y="595"/>
                </a:cubicBezTo>
                <a:cubicBezTo>
                  <a:pt x="292" y="596"/>
                  <a:pt x="292" y="596"/>
                  <a:pt x="292" y="596"/>
                </a:cubicBezTo>
                <a:cubicBezTo>
                  <a:pt x="292" y="598"/>
                  <a:pt x="294" y="596"/>
                  <a:pt x="294" y="596"/>
                </a:cubicBezTo>
                <a:cubicBezTo>
                  <a:pt x="294" y="598"/>
                  <a:pt x="294" y="598"/>
                  <a:pt x="294" y="598"/>
                </a:cubicBezTo>
                <a:cubicBezTo>
                  <a:pt x="294" y="599"/>
                  <a:pt x="294" y="599"/>
                  <a:pt x="294" y="599"/>
                </a:cubicBezTo>
                <a:cubicBezTo>
                  <a:pt x="294" y="601"/>
                  <a:pt x="294" y="601"/>
                  <a:pt x="294" y="601"/>
                </a:cubicBezTo>
                <a:cubicBezTo>
                  <a:pt x="294" y="601"/>
                  <a:pt x="294" y="601"/>
                  <a:pt x="294" y="603"/>
                </a:cubicBezTo>
                <a:cubicBezTo>
                  <a:pt x="294" y="604"/>
                  <a:pt x="294" y="604"/>
                  <a:pt x="294" y="604"/>
                </a:cubicBezTo>
                <a:cubicBezTo>
                  <a:pt x="294" y="604"/>
                  <a:pt x="294" y="604"/>
                  <a:pt x="294" y="606"/>
                </a:cubicBezTo>
                <a:cubicBezTo>
                  <a:pt x="294" y="606"/>
                  <a:pt x="294" y="606"/>
                  <a:pt x="294" y="608"/>
                </a:cubicBezTo>
                <a:cubicBezTo>
                  <a:pt x="292" y="609"/>
                  <a:pt x="294" y="609"/>
                  <a:pt x="294" y="609"/>
                </a:cubicBezTo>
                <a:cubicBezTo>
                  <a:pt x="294" y="611"/>
                  <a:pt x="294" y="611"/>
                  <a:pt x="294" y="611"/>
                </a:cubicBezTo>
                <a:cubicBezTo>
                  <a:pt x="295" y="611"/>
                  <a:pt x="295" y="611"/>
                  <a:pt x="295" y="611"/>
                </a:cubicBezTo>
                <a:cubicBezTo>
                  <a:pt x="297" y="612"/>
                  <a:pt x="298" y="614"/>
                  <a:pt x="298" y="614"/>
                </a:cubicBezTo>
                <a:cubicBezTo>
                  <a:pt x="300" y="616"/>
                  <a:pt x="300" y="616"/>
                  <a:pt x="300" y="616"/>
                </a:cubicBezTo>
                <a:cubicBezTo>
                  <a:pt x="300" y="617"/>
                  <a:pt x="302" y="617"/>
                  <a:pt x="302" y="617"/>
                </a:cubicBezTo>
                <a:cubicBezTo>
                  <a:pt x="302" y="619"/>
                  <a:pt x="302" y="619"/>
                  <a:pt x="303" y="619"/>
                </a:cubicBezTo>
                <a:cubicBezTo>
                  <a:pt x="303" y="619"/>
                  <a:pt x="303" y="619"/>
                  <a:pt x="303" y="620"/>
                </a:cubicBezTo>
                <a:cubicBezTo>
                  <a:pt x="305" y="620"/>
                  <a:pt x="305" y="622"/>
                  <a:pt x="305" y="624"/>
                </a:cubicBezTo>
                <a:cubicBezTo>
                  <a:pt x="305" y="624"/>
                  <a:pt x="305" y="624"/>
                  <a:pt x="305" y="625"/>
                </a:cubicBezTo>
                <a:cubicBezTo>
                  <a:pt x="305" y="625"/>
                  <a:pt x="305" y="627"/>
                  <a:pt x="305" y="629"/>
                </a:cubicBezTo>
                <a:cubicBezTo>
                  <a:pt x="305" y="629"/>
                  <a:pt x="305" y="629"/>
                  <a:pt x="303" y="629"/>
                </a:cubicBezTo>
                <a:cubicBezTo>
                  <a:pt x="303" y="630"/>
                  <a:pt x="303" y="630"/>
                  <a:pt x="303" y="630"/>
                </a:cubicBezTo>
                <a:cubicBezTo>
                  <a:pt x="305" y="632"/>
                  <a:pt x="305" y="632"/>
                  <a:pt x="305" y="633"/>
                </a:cubicBezTo>
                <a:cubicBezTo>
                  <a:pt x="305" y="633"/>
                  <a:pt x="305" y="633"/>
                  <a:pt x="305" y="635"/>
                </a:cubicBezTo>
                <a:cubicBezTo>
                  <a:pt x="305" y="637"/>
                  <a:pt x="305" y="637"/>
                  <a:pt x="305" y="637"/>
                </a:cubicBezTo>
                <a:cubicBezTo>
                  <a:pt x="303" y="637"/>
                  <a:pt x="303" y="637"/>
                  <a:pt x="303" y="637"/>
                </a:cubicBezTo>
                <a:cubicBezTo>
                  <a:pt x="303" y="635"/>
                  <a:pt x="302" y="635"/>
                  <a:pt x="302" y="635"/>
                </a:cubicBezTo>
                <a:cubicBezTo>
                  <a:pt x="302" y="635"/>
                  <a:pt x="300" y="635"/>
                  <a:pt x="300" y="633"/>
                </a:cubicBezTo>
                <a:cubicBezTo>
                  <a:pt x="298" y="633"/>
                  <a:pt x="298" y="633"/>
                  <a:pt x="298" y="633"/>
                </a:cubicBezTo>
                <a:cubicBezTo>
                  <a:pt x="297" y="633"/>
                  <a:pt x="297" y="633"/>
                  <a:pt x="295" y="633"/>
                </a:cubicBezTo>
                <a:cubicBezTo>
                  <a:pt x="294" y="633"/>
                  <a:pt x="294" y="633"/>
                  <a:pt x="294" y="633"/>
                </a:cubicBezTo>
                <a:cubicBezTo>
                  <a:pt x="292" y="633"/>
                  <a:pt x="292" y="633"/>
                  <a:pt x="292" y="633"/>
                </a:cubicBezTo>
                <a:cubicBezTo>
                  <a:pt x="292" y="633"/>
                  <a:pt x="292" y="635"/>
                  <a:pt x="294" y="635"/>
                </a:cubicBezTo>
                <a:cubicBezTo>
                  <a:pt x="294" y="635"/>
                  <a:pt x="294" y="635"/>
                  <a:pt x="295" y="637"/>
                </a:cubicBezTo>
                <a:cubicBezTo>
                  <a:pt x="295" y="637"/>
                  <a:pt x="297" y="637"/>
                  <a:pt x="297" y="638"/>
                </a:cubicBezTo>
                <a:cubicBezTo>
                  <a:pt x="298" y="638"/>
                  <a:pt x="298" y="638"/>
                  <a:pt x="298" y="640"/>
                </a:cubicBezTo>
                <a:cubicBezTo>
                  <a:pt x="298" y="640"/>
                  <a:pt x="298" y="640"/>
                  <a:pt x="298" y="641"/>
                </a:cubicBezTo>
                <a:cubicBezTo>
                  <a:pt x="300" y="643"/>
                  <a:pt x="300" y="643"/>
                  <a:pt x="300" y="643"/>
                </a:cubicBezTo>
                <a:cubicBezTo>
                  <a:pt x="302" y="643"/>
                  <a:pt x="302" y="645"/>
                  <a:pt x="303" y="645"/>
                </a:cubicBezTo>
                <a:cubicBezTo>
                  <a:pt x="305" y="646"/>
                  <a:pt x="305" y="646"/>
                  <a:pt x="305" y="646"/>
                </a:cubicBezTo>
                <a:cubicBezTo>
                  <a:pt x="305" y="646"/>
                  <a:pt x="305" y="646"/>
                  <a:pt x="307" y="646"/>
                </a:cubicBezTo>
                <a:cubicBezTo>
                  <a:pt x="307" y="646"/>
                  <a:pt x="307" y="645"/>
                  <a:pt x="308" y="645"/>
                </a:cubicBezTo>
                <a:cubicBezTo>
                  <a:pt x="310" y="643"/>
                  <a:pt x="310" y="646"/>
                  <a:pt x="310" y="646"/>
                </a:cubicBezTo>
                <a:cubicBezTo>
                  <a:pt x="310" y="648"/>
                  <a:pt x="310" y="650"/>
                  <a:pt x="311" y="650"/>
                </a:cubicBezTo>
                <a:cubicBezTo>
                  <a:pt x="313" y="651"/>
                  <a:pt x="313" y="651"/>
                  <a:pt x="315" y="653"/>
                </a:cubicBezTo>
                <a:cubicBezTo>
                  <a:pt x="315" y="654"/>
                  <a:pt x="316" y="656"/>
                  <a:pt x="316" y="656"/>
                </a:cubicBezTo>
                <a:cubicBezTo>
                  <a:pt x="318" y="659"/>
                  <a:pt x="316" y="661"/>
                  <a:pt x="316" y="662"/>
                </a:cubicBezTo>
                <a:cubicBezTo>
                  <a:pt x="316" y="664"/>
                  <a:pt x="315" y="666"/>
                  <a:pt x="315" y="666"/>
                </a:cubicBezTo>
                <a:cubicBezTo>
                  <a:pt x="313" y="667"/>
                  <a:pt x="311" y="669"/>
                  <a:pt x="311" y="671"/>
                </a:cubicBezTo>
                <a:cubicBezTo>
                  <a:pt x="313" y="671"/>
                  <a:pt x="313" y="671"/>
                  <a:pt x="313" y="671"/>
                </a:cubicBezTo>
                <a:cubicBezTo>
                  <a:pt x="315" y="671"/>
                  <a:pt x="315" y="672"/>
                  <a:pt x="316" y="672"/>
                </a:cubicBezTo>
                <a:cubicBezTo>
                  <a:pt x="318" y="672"/>
                  <a:pt x="319" y="674"/>
                  <a:pt x="319" y="675"/>
                </a:cubicBezTo>
                <a:cubicBezTo>
                  <a:pt x="321" y="677"/>
                  <a:pt x="323" y="679"/>
                  <a:pt x="324" y="680"/>
                </a:cubicBezTo>
                <a:cubicBezTo>
                  <a:pt x="326" y="682"/>
                  <a:pt x="326" y="682"/>
                  <a:pt x="328" y="683"/>
                </a:cubicBezTo>
                <a:cubicBezTo>
                  <a:pt x="329" y="685"/>
                  <a:pt x="329" y="687"/>
                  <a:pt x="331" y="688"/>
                </a:cubicBezTo>
                <a:cubicBezTo>
                  <a:pt x="331" y="688"/>
                  <a:pt x="331" y="688"/>
                  <a:pt x="332" y="688"/>
                </a:cubicBezTo>
                <a:cubicBezTo>
                  <a:pt x="332" y="690"/>
                  <a:pt x="332" y="690"/>
                  <a:pt x="332" y="692"/>
                </a:cubicBezTo>
                <a:cubicBezTo>
                  <a:pt x="332" y="695"/>
                  <a:pt x="332" y="695"/>
                  <a:pt x="332" y="695"/>
                </a:cubicBezTo>
                <a:cubicBezTo>
                  <a:pt x="334" y="695"/>
                  <a:pt x="334" y="693"/>
                  <a:pt x="334" y="693"/>
                </a:cubicBezTo>
                <a:cubicBezTo>
                  <a:pt x="336" y="693"/>
                  <a:pt x="336" y="693"/>
                  <a:pt x="337" y="693"/>
                </a:cubicBezTo>
                <a:cubicBezTo>
                  <a:pt x="337" y="692"/>
                  <a:pt x="339" y="692"/>
                  <a:pt x="339" y="690"/>
                </a:cubicBezTo>
                <a:cubicBezTo>
                  <a:pt x="340" y="688"/>
                  <a:pt x="340" y="688"/>
                  <a:pt x="340" y="688"/>
                </a:cubicBezTo>
                <a:cubicBezTo>
                  <a:pt x="340" y="687"/>
                  <a:pt x="340" y="687"/>
                  <a:pt x="340" y="687"/>
                </a:cubicBezTo>
                <a:cubicBezTo>
                  <a:pt x="339" y="687"/>
                  <a:pt x="339" y="687"/>
                  <a:pt x="337" y="685"/>
                </a:cubicBezTo>
                <a:cubicBezTo>
                  <a:pt x="337" y="685"/>
                  <a:pt x="336" y="685"/>
                  <a:pt x="336" y="683"/>
                </a:cubicBezTo>
                <a:cubicBezTo>
                  <a:pt x="336" y="682"/>
                  <a:pt x="336" y="682"/>
                  <a:pt x="336" y="682"/>
                </a:cubicBezTo>
                <a:cubicBezTo>
                  <a:pt x="337" y="680"/>
                  <a:pt x="337" y="679"/>
                  <a:pt x="337" y="677"/>
                </a:cubicBezTo>
                <a:cubicBezTo>
                  <a:pt x="336" y="677"/>
                  <a:pt x="336" y="677"/>
                  <a:pt x="336" y="677"/>
                </a:cubicBezTo>
                <a:cubicBezTo>
                  <a:pt x="334" y="679"/>
                  <a:pt x="334" y="679"/>
                  <a:pt x="332" y="679"/>
                </a:cubicBezTo>
                <a:cubicBezTo>
                  <a:pt x="332" y="675"/>
                  <a:pt x="332" y="675"/>
                  <a:pt x="332" y="675"/>
                </a:cubicBezTo>
                <a:cubicBezTo>
                  <a:pt x="332" y="675"/>
                  <a:pt x="332" y="677"/>
                  <a:pt x="331" y="677"/>
                </a:cubicBezTo>
                <a:cubicBezTo>
                  <a:pt x="331" y="679"/>
                  <a:pt x="331" y="679"/>
                  <a:pt x="331" y="679"/>
                </a:cubicBezTo>
                <a:cubicBezTo>
                  <a:pt x="329" y="679"/>
                  <a:pt x="329" y="677"/>
                  <a:pt x="329" y="677"/>
                </a:cubicBezTo>
                <a:cubicBezTo>
                  <a:pt x="329" y="677"/>
                  <a:pt x="329" y="677"/>
                  <a:pt x="329" y="675"/>
                </a:cubicBezTo>
                <a:cubicBezTo>
                  <a:pt x="328" y="675"/>
                  <a:pt x="328" y="674"/>
                  <a:pt x="328" y="672"/>
                </a:cubicBezTo>
                <a:cubicBezTo>
                  <a:pt x="328" y="671"/>
                  <a:pt x="329" y="671"/>
                  <a:pt x="329" y="671"/>
                </a:cubicBezTo>
                <a:cubicBezTo>
                  <a:pt x="329" y="671"/>
                  <a:pt x="329" y="671"/>
                  <a:pt x="331" y="671"/>
                </a:cubicBezTo>
                <a:cubicBezTo>
                  <a:pt x="331" y="669"/>
                  <a:pt x="331" y="669"/>
                  <a:pt x="331" y="669"/>
                </a:cubicBezTo>
                <a:cubicBezTo>
                  <a:pt x="331" y="669"/>
                  <a:pt x="332" y="669"/>
                  <a:pt x="332" y="667"/>
                </a:cubicBezTo>
                <a:cubicBezTo>
                  <a:pt x="331" y="667"/>
                  <a:pt x="331" y="667"/>
                  <a:pt x="329" y="666"/>
                </a:cubicBezTo>
                <a:cubicBezTo>
                  <a:pt x="328" y="666"/>
                  <a:pt x="328" y="664"/>
                  <a:pt x="326" y="661"/>
                </a:cubicBezTo>
                <a:cubicBezTo>
                  <a:pt x="326" y="659"/>
                  <a:pt x="326" y="659"/>
                  <a:pt x="326" y="659"/>
                </a:cubicBezTo>
                <a:cubicBezTo>
                  <a:pt x="324" y="658"/>
                  <a:pt x="324" y="658"/>
                  <a:pt x="326" y="656"/>
                </a:cubicBezTo>
                <a:cubicBezTo>
                  <a:pt x="326" y="656"/>
                  <a:pt x="326" y="656"/>
                  <a:pt x="328" y="656"/>
                </a:cubicBezTo>
                <a:cubicBezTo>
                  <a:pt x="328" y="656"/>
                  <a:pt x="328" y="656"/>
                  <a:pt x="328" y="654"/>
                </a:cubicBezTo>
                <a:cubicBezTo>
                  <a:pt x="326" y="654"/>
                  <a:pt x="326" y="653"/>
                  <a:pt x="326" y="651"/>
                </a:cubicBezTo>
                <a:cubicBezTo>
                  <a:pt x="326" y="651"/>
                  <a:pt x="326" y="651"/>
                  <a:pt x="326" y="650"/>
                </a:cubicBezTo>
                <a:cubicBezTo>
                  <a:pt x="324" y="648"/>
                  <a:pt x="326" y="646"/>
                  <a:pt x="326" y="646"/>
                </a:cubicBezTo>
                <a:cubicBezTo>
                  <a:pt x="324" y="645"/>
                  <a:pt x="323" y="646"/>
                  <a:pt x="323" y="646"/>
                </a:cubicBezTo>
                <a:cubicBezTo>
                  <a:pt x="323" y="645"/>
                  <a:pt x="323" y="645"/>
                  <a:pt x="323" y="643"/>
                </a:cubicBezTo>
                <a:cubicBezTo>
                  <a:pt x="321" y="643"/>
                  <a:pt x="321" y="643"/>
                  <a:pt x="321" y="643"/>
                </a:cubicBezTo>
                <a:cubicBezTo>
                  <a:pt x="321" y="641"/>
                  <a:pt x="321" y="641"/>
                  <a:pt x="321" y="641"/>
                </a:cubicBezTo>
                <a:cubicBezTo>
                  <a:pt x="319" y="641"/>
                  <a:pt x="319" y="641"/>
                  <a:pt x="319" y="640"/>
                </a:cubicBezTo>
                <a:cubicBezTo>
                  <a:pt x="319" y="640"/>
                  <a:pt x="319" y="640"/>
                  <a:pt x="319" y="638"/>
                </a:cubicBezTo>
                <a:cubicBezTo>
                  <a:pt x="319" y="637"/>
                  <a:pt x="319" y="637"/>
                  <a:pt x="319" y="637"/>
                </a:cubicBezTo>
                <a:cubicBezTo>
                  <a:pt x="319" y="635"/>
                  <a:pt x="319" y="635"/>
                  <a:pt x="319" y="635"/>
                </a:cubicBezTo>
                <a:cubicBezTo>
                  <a:pt x="318" y="633"/>
                  <a:pt x="318" y="633"/>
                  <a:pt x="318" y="633"/>
                </a:cubicBezTo>
                <a:cubicBezTo>
                  <a:pt x="318" y="632"/>
                  <a:pt x="318" y="632"/>
                  <a:pt x="318" y="630"/>
                </a:cubicBezTo>
                <a:cubicBezTo>
                  <a:pt x="318" y="629"/>
                  <a:pt x="318" y="629"/>
                  <a:pt x="318" y="627"/>
                </a:cubicBezTo>
                <a:cubicBezTo>
                  <a:pt x="318" y="625"/>
                  <a:pt x="318" y="625"/>
                  <a:pt x="318" y="625"/>
                </a:cubicBezTo>
                <a:cubicBezTo>
                  <a:pt x="318" y="624"/>
                  <a:pt x="316" y="624"/>
                  <a:pt x="316" y="622"/>
                </a:cubicBezTo>
                <a:cubicBezTo>
                  <a:pt x="316" y="622"/>
                  <a:pt x="316" y="620"/>
                  <a:pt x="315" y="620"/>
                </a:cubicBezTo>
                <a:cubicBezTo>
                  <a:pt x="315" y="620"/>
                  <a:pt x="315" y="619"/>
                  <a:pt x="313" y="619"/>
                </a:cubicBezTo>
                <a:cubicBezTo>
                  <a:pt x="313" y="619"/>
                  <a:pt x="313" y="617"/>
                  <a:pt x="313" y="616"/>
                </a:cubicBezTo>
                <a:cubicBezTo>
                  <a:pt x="311" y="616"/>
                  <a:pt x="311" y="616"/>
                  <a:pt x="311" y="616"/>
                </a:cubicBezTo>
                <a:cubicBezTo>
                  <a:pt x="311" y="614"/>
                  <a:pt x="311" y="614"/>
                  <a:pt x="311" y="614"/>
                </a:cubicBezTo>
                <a:cubicBezTo>
                  <a:pt x="311" y="612"/>
                  <a:pt x="311" y="612"/>
                  <a:pt x="311" y="612"/>
                </a:cubicBezTo>
                <a:cubicBezTo>
                  <a:pt x="311" y="611"/>
                  <a:pt x="311" y="611"/>
                  <a:pt x="311" y="611"/>
                </a:cubicBezTo>
                <a:cubicBezTo>
                  <a:pt x="311" y="609"/>
                  <a:pt x="311" y="609"/>
                  <a:pt x="310" y="609"/>
                </a:cubicBezTo>
                <a:cubicBezTo>
                  <a:pt x="310" y="608"/>
                  <a:pt x="310" y="608"/>
                  <a:pt x="310" y="608"/>
                </a:cubicBezTo>
                <a:cubicBezTo>
                  <a:pt x="308" y="608"/>
                  <a:pt x="308" y="606"/>
                  <a:pt x="307" y="604"/>
                </a:cubicBezTo>
                <a:cubicBezTo>
                  <a:pt x="305" y="603"/>
                  <a:pt x="307" y="603"/>
                  <a:pt x="307" y="603"/>
                </a:cubicBezTo>
                <a:cubicBezTo>
                  <a:pt x="307" y="601"/>
                  <a:pt x="308" y="599"/>
                  <a:pt x="308" y="598"/>
                </a:cubicBezTo>
                <a:cubicBezTo>
                  <a:pt x="308" y="596"/>
                  <a:pt x="307" y="595"/>
                  <a:pt x="307" y="593"/>
                </a:cubicBezTo>
                <a:cubicBezTo>
                  <a:pt x="308" y="593"/>
                  <a:pt x="308" y="593"/>
                  <a:pt x="308" y="593"/>
                </a:cubicBezTo>
                <a:cubicBezTo>
                  <a:pt x="308" y="591"/>
                  <a:pt x="308" y="590"/>
                  <a:pt x="308" y="590"/>
                </a:cubicBezTo>
                <a:cubicBezTo>
                  <a:pt x="310" y="590"/>
                  <a:pt x="310" y="588"/>
                  <a:pt x="310" y="588"/>
                </a:cubicBezTo>
                <a:cubicBezTo>
                  <a:pt x="310" y="587"/>
                  <a:pt x="310" y="587"/>
                  <a:pt x="310" y="585"/>
                </a:cubicBezTo>
                <a:cubicBezTo>
                  <a:pt x="311" y="585"/>
                  <a:pt x="311" y="585"/>
                  <a:pt x="311" y="585"/>
                </a:cubicBezTo>
                <a:cubicBezTo>
                  <a:pt x="311" y="583"/>
                  <a:pt x="311" y="583"/>
                  <a:pt x="311" y="583"/>
                </a:cubicBezTo>
                <a:cubicBezTo>
                  <a:pt x="313" y="583"/>
                  <a:pt x="313" y="583"/>
                  <a:pt x="313" y="583"/>
                </a:cubicBezTo>
                <a:cubicBezTo>
                  <a:pt x="315" y="583"/>
                  <a:pt x="315" y="583"/>
                  <a:pt x="315" y="583"/>
                </a:cubicBezTo>
                <a:cubicBezTo>
                  <a:pt x="315" y="583"/>
                  <a:pt x="315" y="583"/>
                  <a:pt x="316" y="583"/>
                </a:cubicBezTo>
                <a:cubicBezTo>
                  <a:pt x="316" y="583"/>
                  <a:pt x="316" y="585"/>
                  <a:pt x="318" y="585"/>
                </a:cubicBezTo>
                <a:cubicBezTo>
                  <a:pt x="318" y="587"/>
                  <a:pt x="319" y="587"/>
                  <a:pt x="319" y="585"/>
                </a:cubicBezTo>
                <a:cubicBezTo>
                  <a:pt x="321" y="585"/>
                  <a:pt x="321" y="585"/>
                  <a:pt x="321" y="585"/>
                </a:cubicBezTo>
                <a:cubicBezTo>
                  <a:pt x="321" y="587"/>
                  <a:pt x="321" y="587"/>
                  <a:pt x="321" y="587"/>
                </a:cubicBezTo>
                <a:cubicBezTo>
                  <a:pt x="321" y="588"/>
                  <a:pt x="321" y="588"/>
                  <a:pt x="321" y="588"/>
                </a:cubicBezTo>
                <a:cubicBezTo>
                  <a:pt x="323" y="588"/>
                  <a:pt x="323" y="588"/>
                  <a:pt x="324" y="588"/>
                </a:cubicBezTo>
                <a:cubicBezTo>
                  <a:pt x="326" y="587"/>
                  <a:pt x="326" y="587"/>
                  <a:pt x="326" y="587"/>
                </a:cubicBezTo>
                <a:cubicBezTo>
                  <a:pt x="326" y="588"/>
                  <a:pt x="326" y="588"/>
                  <a:pt x="326" y="588"/>
                </a:cubicBezTo>
                <a:cubicBezTo>
                  <a:pt x="326" y="590"/>
                  <a:pt x="326" y="590"/>
                  <a:pt x="326" y="590"/>
                </a:cubicBezTo>
                <a:cubicBezTo>
                  <a:pt x="328" y="590"/>
                  <a:pt x="328" y="590"/>
                  <a:pt x="328" y="590"/>
                </a:cubicBezTo>
                <a:cubicBezTo>
                  <a:pt x="328" y="591"/>
                  <a:pt x="328" y="591"/>
                  <a:pt x="328" y="591"/>
                </a:cubicBezTo>
                <a:cubicBezTo>
                  <a:pt x="326" y="593"/>
                  <a:pt x="326" y="593"/>
                  <a:pt x="326" y="593"/>
                </a:cubicBezTo>
                <a:cubicBezTo>
                  <a:pt x="326" y="593"/>
                  <a:pt x="326" y="593"/>
                  <a:pt x="326" y="595"/>
                </a:cubicBezTo>
                <a:cubicBezTo>
                  <a:pt x="324" y="595"/>
                  <a:pt x="326" y="595"/>
                  <a:pt x="326" y="596"/>
                </a:cubicBezTo>
                <a:cubicBezTo>
                  <a:pt x="326" y="598"/>
                  <a:pt x="326" y="598"/>
                  <a:pt x="326" y="598"/>
                </a:cubicBezTo>
                <a:cubicBezTo>
                  <a:pt x="326" y="599"/>
                  <a:pt x="326" y="599"/>
                  <a:pt x="326" y="599"/>
                </a:cubicBezTo>
                <a:cubicBezTo>
                  <a:pt x="326" y="601"/>
                  <a:pt x="326" y="601"/>
                  <a:pt x="326" y="603"/>
                </a:cubicBezTo>
                <a:cubicBezTo>
                  <a:pt x="326" y="603"/>
                  <a:pt x="326" y="604"/>
                  <a:pt x="326" y="606"/>
                </a:cubicBezTo>
                <a:cubicBezTo>
                  <a:pt x="328" y="608"/>
                  <a:pt x="326" y="608"/>
                  <a:pt x="328" y="609"/>
                </a:cubicBezTo>
                <a:cubicBezTo>
                  <a:pt x="328" y="611"/>
                  <a:pt x="328" y="611"/>
                  <a:pt x="328" y="611"/>
                </a:cubicBezTo>
                <a:cubicBezTo>
                  <a:pt x="328" y="612"/>
                  <a:pt x="328" y="614"/>
                  <a:pt x="328" y="614"/>
                </a:cubicBezTo>
                <a:cubicBezTo>
                  <a:pt x="326" y="614"/>
                  <a:pt x="326" y="616"/>
                  <a:pt x="324" y="616"/>
                </a:cubicBezTo>
                <a:cubicBezTo>
                  <a:pt x="324" y="617"/>
                  <a:pt x="323" y="620"/>
                  <a:pt x="323" y="620"/>
                </a:cubicBezTo>
                <a:cubicBezTo>
                  <a:pt x="324" y="620"/>
                  <a:pt x="324" y="620"/>
                  <a:pt x="326" y="620"/>
                </a:cubicBezTo>
                <a:cubicBezTo>
                  <a:pt x="326" y="620"/>
                  <a:pt x="326" y="620"/>
                  <a:pt x="328" y="620"/>
                </a:cubicBezTo>
                <a:cubicBezTo>
                  <a:pt x="329" y="620"/>
                  <a:pt x="329" y="622"/>
                  <a:pt x="329" y="622"/>
                </a:cubicBezTo>
                <a:cubicBezTo>
                  <a:pt x="329" y="622"/>
                  <a:pt x="329" y="622"/>
                  <a:pt x="329" y="624"/>
                </a:cubicBezTo>
                <a:cubicBezTo>
                  <a:pt x="331" y="624"/>
                  <a:pt x="331" y="624"/>
                  <a:pt x="331" y="624"/>
                </a:cubicBezTo>
                <a:cubicBezTo>
                  <a:pt x="332" y="625"/>
                  <a:pt x="332" y="625"/>
                  <a:pt x="332" y="627"/>
                </a:cubicBezTo>
                <a:cubicBezTo>
                  <a:pt x="332" y="629"/>
                  <a:pt x="334" y="630"/>
                  <a:pt x="336" y="632"/>
                </a:cubicBezTo>
                <a:cubicBezTo>
                  <a:pt x="336" y="632"/>
                  <a:pt x="336" y="632"/>
                  <a:pt x="337" y="632"/>
                </a:cubicBezTo>
                <a:cubicBezTo>
                  <a:pt x="337" y="632"/>
                  <a:pt x="337" y="630"/>
                  <a:pt x="339" y="632"/>
                </a:cubicBezTo>
                <a:cubicBezTo>
                  <a:pt x="339" y="633"/>
                  <a:pt x="339" y="633"/>
                  <a:pt x="339" y="633"/>
                </a:cubicBezTo>
                <a:cubicBezTo>
                  <a:pt x="339" y="635"/>
                  <a:pt x="339" y="637"/>
                  <a:pt x="339" y="638"/>
                </a:cubicBezTo>
                <a:cubicBezTo>
                  <a:pt x="339" y="638"/>
                  <a:pt x="339" y="641"/>
                  <a:pt x="340" y="641"/>
                </a:cubicBezTo>
                <a:cubicBezTo>
                  <a:pt x="340" y="640"/>
                  <a:pt x="340" y="640"/>
                  <a:pt x="340" y="640"/>
                </a:cubicBezTo>
                <a:cubicBezTo>
                  <a:pt x="342" y="640"/>
                  <a:pt x="342" y="641"/>
                  <a:pt x="342" y="641"/>
                </a:cubicBezTo>
                <a:cubicBezTo>
                  <a:pt x="342" y="641"/>
                  <a:pt x="344" y="641"/>
                  <a:pt x="344" y="643"/>
                </a:cubicBezTo>
                <a:cubicBezTo>
                  <a:pt x="344" y="645"/>
                  <a:pt x="344" y="645"/>
                  <a:pt x="345" y="645"/>
                </a:cubicBezTo>
                <a:cubicBezTo>
                  <a:pt x="345" y="645"/>
                  <a:pt x="345" y="646"/>
                  <a:pt x="347" y="646"/>
                </a:cubicBezTo>
                <a:cubicBezTo>
                  <a:pt x="349" y="648"/>
                  <a:pt x="350" y="648"/>
                  <a:pt x="350" y="650"/>
                </a:cubicBezTo>
                <a:cubicBezTo>
                  <a:pt x="352" y="651"/>
                  <a:pt x="352" y="651"/>
                  <a:pt x="352" y="651"/>
                </a:cubicBezTo>
                <a:cubicBezTo>
                  <a:pt x="350" y="651"/>
                  <a:pt x="350" y="651"/>
                  <a:pt x="350" y="651"/>
                </a:cubicBezTo>
                <a:cubicBezTo>
                  <a:pt x="349" y="653"/>
                  <a:pt x="349" y="653"/>
                  <a:pt x="347" y="653"/>
                </a:cubicBezTo>
                <a:cubicBezTo>
                  <a:pt x="347" y="654"/>
                  <a:pt x="345" y="654"/>
                  <a:pt x="345" y="656"/>
                </a:cubicBezTo>
                <a:cubicBezTo>
                  <a:pt x="345" y="656"/>
                  <a:pt x="344" y="658"/>
                  <a:pt x="345" y="659"/>
                </a:cubicBezTo>
                <a:cubicBezTo>
                  <a:pt x="345" y="659"/>
                  <a:pt x="345" y="659"/>
                  <a:pt x="347" y="659"/>
                </a:cubicBezTo>
                <a:cubicBezTo>
                  <a:pt x="349" y="659"/>
                  <a:pt x="350" y="659"/>
                  <a:pt x="350" y="661"/>
                </a:cubicBezTo>
                <a:cubicBezTo>
                  <a:pt x="352" y="661"/>
                  <a:pt x="352" y="662"/>
                  <a:pt x="352" y="662"/>
                </a:cubicBezTo>
                <a:cubicBezTo>
                  <a:pt x="352" y="664"/>
                  <a:pt x="352" y="664"/>
                  <a:pt x="352" y="664"/>
                </a:cubicBezTo>
                <a:cubicBezTo>
                  <a:pt x="352" y="664"/>
                  <a:pt x="352" y="664"/>
                  <a:pt x="353" y="664"/>
                </a:cubicBezTo>
                <a:cubicBezTo>
                  <a:pt x="353" y="664"/>
                  <a:pt x="353" y="664"/>
                  <a:pt x="353" y="666"/>
                </a:cubicBezTo>
                <a:cubicBezTo>
                  <a:pt x="353" y="666"/>
                  <a:pt x="355" y="666"/>
                  <a:pt x="357" y="667"/>
                </a:cubicBezTo>
                <a:cubicBezTo>
                  <a:pt x="357" y="667"/>
                  <a:pt x="357" y="667"/>
                  <a:pt x="358" y="667"/>
                </a:cubicBezTo>
                <a:cubicBezTo>
                  <a:pt x="360" y="669"/>
                  <a:pt x="358" y="669"/>
                  <a:pt x="360" y="671"/>
                </a:cubicBezTo>
                <a:cubicBezTo>
                  <a:pt x="360" y="672"/>
                  <a:pt x="360" y="672"/>
                  <a:pt x="360" y="672"/>
                </a:cubicBezTo>
                <a:cubicBezTo>
                  <a:pt x="360" y="674"/>
                  <a:pt x="360" y="674"/>
                  <a:pt x="360" y="674"/>
                </a:cubicBezTo>
                <a:cubicBezTo>
                  <a:pt x="360" y="675"/>
                  <a:pt x="361" y="675"/>
                  <a:pt x="361" y="675"/>
                </a:cubicBezTo>
                <a:cubicBezTo>
                  <a:pt x="361" y="675"/>
                  <a:pt x="363" y="675"/>
                  <a:pt x="363" y="677"/>
                </a:cubicBezTo>
                <a:cubicBezTo>
                  <a:pt x="365" y="679"/>
                  <a:pt x="366" y="680"/>
                  <a:pt x="368" y="682"/>
                </a:cubicBezTo>
                <a:cubicBezTo>
                  <a:pt x="368" y="683"/>
                  <a:pt x="368" y="683"/>
                  <a:pt x="370" y="683"/>
                </a:cubicBezTo>
                <a:cubicBezTo>
                  <a:pt x="370" y="685"/>
                  <a:pt x="370" y="685"/>
                  <a:pt x="371" y="687"/>
                </a:cubicBezTo>
                <a:cubicBezTo>
                  <a:pt x="371" y="688"/>
                  <a:pt x="371" y="690"/>
                  <a:pt x="371" y="692"/>
                </a:cubicBezTo>
                <a:cubicBezTo>
                  <a:pt x="373" y="692"/>
                  <a:pt x="373" y="692"/>
                  <a:pt x="373" y="692"/>
                </a:cubicBezTo>
                <a:cubicBezTo>
                  <a:pt x="373" y="692"/>
                  <a:pt x="374" y="692"/>
                  <a:pt x="374" y="693"/>
                </a:cubicBezTo>
                <a:cubicBezTo>
                  <a:pt x="374" y="693"/>
                  <a:pt x="376" y="695"/>
                  <a:pt x="376" y="696"/>
                </a:cubicBezTo>
                <a:cubicBezTo>
                  <a:pt x="376" y="696"/>
                  <a:pt x="376" y="696"/>
                  <a:pt x="376" y="698"/>
                </a:cubicBezTo>
                <a:cubicBezTo>
                  <a:pt x="376" y="698"/>
                  <a:pt x="378" y="700"/>
                  <a:pt x="378" y="701"/>
                </a:cubicBezTo>
                <a:cubicBezTo>
                  <a:pt x="378" y="703"/>
                  <a:pt x="378" y="704"/>
                  <a:pt x="378" y="706"/>
                </a:cubicBezTo>
                <a:cubicBezTo>
                  <a:pt x="379" y="708"/>
                  <a:pt x="379" y="709"/>
                  <a:pt x="381" y="711"/>
                </a:cubicBezTo>
                <a:cubicBezTo>
                  <a:pt x="381" y="713"/>
                  <a:pt x="381" y="713"/>
                  <a:pt x="381" y="714"/>
                </a:cubicBezTo>
                <a:cubicBezTo>
                  <a:pt x="381" y="716"/>
                  <a:pt x="382" y="717"/>
                  <a:pt x="382" y="719"/>
                </a:cubicBezTo>
                <a:cubicBezTo>
                  <a:pt x="381" y="719"/>
                  <a:pt x="381" y="719"/>
                  <a:pt x="381" y="719"/>
                </a:cubicBezTo>
                <a:cubicBezTo>
                  <a:pt x="379" y="717"/>
                  <a:pt x="379" y="717"/>
                  <a:pt x="379" y="719"/>
                </a:cubicBezTo>
                <a:cubicBezTo>
                  <a:pt x="379" y="721"/>
                  <a:pt x="379" y="721"/>
                  <a:pt x="379" y="721"/>
                </a:cubicBezTo>
                <a:cubicBezTo>
                  <a:pt x="379" y="722"/>
                  <a:pt x="379" y="722"/>
                  <a:pt x="379" y="724"/>
                </a:cubicBezTo>
                <a:cubicBezTo>
                  <a:pt x="378" y="724"/>
                  <a:pt x="378" y="724"/>
                  <a:pt x="378" y="724"/>
                </a:cubicBezTo>
                <a:cubicBezTo>
                  <a:pt x="376" y="724"/>
                  <a:pt x="374" y="724"/>
                  <a:pt x="374" y="724"/>
                </a:cubicBezTo>
                <a:cubicBezTo>
                  <a:pt x="374" y="726"/>
                  <a:pt x="373" y="726"/>
                  <a:pt x="373" y="726"/>
                </a:cubicBezTo>
                <a:cubicBezTo>
                  <a:pt x="373" y="726"/>
                  <a:pt x="373" y="727"/>
                  <a:pt x="371" y="727"/>
                </a:cubicBezTo>
                <a:cubicBezTo>
                  <a:pt x="373" y="729"/>
                  <a:pt x="373" y="729"/>
                  <a:pt x="373" y="729"/>
                </a:cubicBezTo>
                <a:cubicBezTo>
                  <a:pt x="374" y="730"/>
                  <a:pt x="374" y="734"/>
                  <a:pt x="376" y="734"/>
                </a:cubicBezTo>
                <a:cubicBezTo>
                  <a:pt x="376" y="735"/>
                  <a:pt x="376" y="735"/>
                  <a:pt x="376" y="735"/>
                </a:cubicBezTo>
                <a:cubicBezTo>
                  <a:pt x="378" y="737"/>
                  <a:pt x="378" y="740"/>
                  <a:pt x="379" y="742"/>
                </a:cubicBezTo>
                <a:cubicBezTo>
                  <a:pt x="381" y="742"/>
                  <a:pt x="382" y="742"/>
                  <a:pt x="382" y="742"/>
                </a:cubicBezTo>
                <a:cubicBezTo>
                  <a:pt x="384" y="743"/>
                  <a:pt x="386" y="743"/>
                  <a:pt x="387" y="743"/>
                </a:cubicBezTo>
                <a:cubicBezTo>
                  <a:pt x="389" y="745"/>
                  <a:pt x="389" y="745"/>
                  <a:pt x="391" y="747"/>
                </a:cubicBezTo>
                <a:cubicBezTo>
                  <a:pt x="391" y="748"/>
                  <a:pt x="391" y="748"/>
                  <a:pt x="391" y="748"/>
                </a:cubicBezTo>
                <a:cubicBezTo>
                  <a:pt x="391" y="750"/>
                  <a:pt x="392" y="750"/>
                  <a:pt x="392" y="750"/>
                </a:cubicBezTo>
                <a:cubicBezTo>
                  <a:pt x="392" y="751"/>
                  <a:pt x="392" y="753"/>
                  <a:pt x="394" y="753"/>
                </a:cubicBezTo>
                <a:cubicBezTo>
                  <a:pt x="395" y="753"/>
                  <a:pt x="395" y="753"/>
                  <a:pt x="397" y="753"/>
                </a:cubicBezTo>
                <a:cubicBezTo>
                  <a:pt x="399" y="753"/>
                  <a:pt x="400" y="755"/>
                  <a:pt x="402" y="755"/>
                </a:cubicBezTo>
                <a:cubicBezTo>
                  <a:pt x="403" y="755"/>
                  <a:pt x="403" y="756"/>
                  <a:pt x="403" y="756"/>
                </a:cubicBezTo>
                <a:cubicBezTo>
                  <a:pt x="405" y="756"/>
                  <a:pt x="405" y="758"/>
                  <a:pt x="405" y="756"/>
                </a:cubicBezTo>
                <a:cubicBezTo>
                  <a:pt x="407" y="756"/>
                  <a:pt x="407" y="756"/>
                  <a:pt x="408" y="756"/>
                </a:cubicBezTo>
                <a:cubicBezTo>
                  <a:pt x="410" y="756"/>
                  <a:pt x="410" y="756"/>
                  <a:pt x="410" y="756"/>
                </a:cubicBezTo>
                <a:cubicBezTo>
                  <a:pt x="412" y="756"/>
                  <a:pt x="410" y="758"/>
                  <a:pt x="412" y="758"/>
                </a:cubicBezTo>
                <a:cubicBezTo>
                  <a:pt x="412" y="759"/>
                  <a:pt x="412" y="761"/>
                  <a:pt x="413" y="761"/>
                </a:cubicBezTo>
                <a:cubicBezTo>
                  <a:pt x="415" y="763"/>
                  <a:pt x="415" y="763"/>
                  <a:pt x="415" y="763"/>
                </a:cubicBezTo>
                <a:cubicBezTo>
                  <a:pt x="416" y="763"/>
                  <a:pt x="418" y="764"/>
                  <a:pt x="418" y="764"/>
                </a:cubicBezTo>
                <a:cubicBezTo>
                  <a:pt x="420" y="766"/>
                  <a:pt x="420" y="766"/>
                  <a:pt x="421" y="766"/>
                </a:cubicBezTo>
                <a:cubicBezTo>
                  <a:pt x="423" y="768"/>
                  <a:pt x="426" y="768"/>
                  <a:pt x="428" y="769"/>
                </a:cubicBezTo>
                <a:cubicBezTo>
                  <a:pt x="429" y="769"/>
                  <a:pt x="429" y="769"/>
                  <a:pt x="429" y="771"/>
                </a:cubicBezTo>
                <a:cubicBezTo>
                  <a:pt x="429" y="772"/>
                  <a:pt x="431" y="772"/>
                  <a:pt x="433" y="772"/>
                </a:cubicBezTo>
                <a:cubicBezTo>
                  <a:pt x="434" y="774"/>
                  <a:pt x="434" y="774"/>
                  <a:pt x="434" y="774"/>
                </a:cubicBezTo>
                <a:cubicBezTo>
                  <a:pt x="436" y="774"/>
                  <a:pt x="437" y="774"/>
                  <a:pt x="437" y="774"/>
                </a:cubicBezTo>
                <a:cubicBezTo>
                  <a:pt x="437" y="774"/>
                  <a:pt x="437" y="776"/>
                  <a:pt x="439" y="776"/>
                </a:cubicBezTo>
                <a:cubicBezTo>
                  <a:pt x="439" y="776"/>
                  <a:pt x="441" y="776"/>
                  <a:pt x="442" y="776"/>
                </a:cubicBezTo>
                <a:cubicBezTo>
                  <a:pt x="444" y="776"/>
                  <a:pt x="444" y="776"/>
                  <a:pt x="444" y="777"/>
                </a:cubicBezTo>
                <a:cubicBezTo>
                  <a:pt x="445" y="779"/>
                  <a:pt x="447" y="779"/>
                  <a:pt x="447" y="779"/>
                </a:cubicBezTo>
                <a:cubicBezTo>
                  <a:pt x="449" y="779"/>
                  <a:pt x="449" y="779"/>
                  <a:pt x="449" y="780"/>
                </a:cubicBezTo>
                <a:cubicBezTo>
                  <a:pt x="450" y="780"/>
                  <a:pt x="450" y="780"/>
                  <a:pt x="452" y="780"/>
                </a:cubicBezTo>
                <a:cubicBezTo>
                  <a:pt x="452" y="780"/>
                  <a:pt x="452" y="782"/>
                  <a:pt x="454" y="782"/>
                </a:cubicBezTo>
                <a:cubicBezTo>
                  <a:pt x="455" y="782"/>
                  <a:pt x="457" y="782"/>
                  <a:pt x="458" y="784"/>
                </a:cubicBezTo>
                <a:cubicBezTo>
                  <a:pt x="458" y="784"/>
                  <a:pt x="458" y="784"/>
                  <a:pt x="460" y="785"/>
                </a:cubicBezTo>
                <a:cubicBezTo>
                  <a:pt x="462" y="785"/>
                  <a:pt x="462" y="785"/>
                  <a:pt x="462" y="785"/>
                </a:cubicBezTo>
                <a:cubicBezTo>
                  <a:pt x="463" y="785"/>
                  <a:pt x="463" y="787"/>
                  <a:pt x="463" y="787"/>
                </a:cubicBezTo>
                <a:cubicBezTo>
                  <a:pt x="465" y="787"/>
                  <a:pt x="465" y="787"/>
                  <a:pt x="466" y="787"/>
                </a:cubicBezTo>
                <a:cubicBezTo>
                  <a:pt x="468" y="787"/>
                  <a:pt x="468" y="787"/>
                  <a:pt x="468" y="787"/>
                </a:cubicBezTo>
                <a:cubicBezTo>
                  <a:pt x="470" y="785"/>
                  <a:pt x="471" y="785"/>
                  <a:pt x="471" y="785"/>
                </a:cubicBezTo>
                <a:cubicBezTo>
                  <a:pt x="474" y="784"/>
                  <a:pt x="476" y="782"/>
                  <a:pt x="479" y="782"/>
                </a:cubicBezTo>
                <a:cubicBezTo>
                  <a:pt x="479" y="782"/>
                  <a:pt x="479" y="782"/>
                  <a:pt x="481" y="780"/>
                </a:cubicBezTo>
                <a:cubicBezTo>
                  <a:pt x="483" y="780"/>
                  <a:pt x="483" y="779"/>
                  <a:pt x="484" y="779"/>
                </a:cubicBezTo>
                <a:cubicBezTo>
                  <a:pt x="486" y="779"/>
                  <a:pt x="486" y="779"/>
                  <a:pt x="486" y="779"/>
                </a:cubicBezTo>
                <a:cubicBezTo>
                  <a:pt x="486" y="777"/>
                  <a:pt x="487" y="777"/>
                  <a:pt x="489" y="779"/>
                </a:cubicBezTo>
                <a:cubicBezTo>
                  <a:pt x="491" y="779"/>
                  <a:pt x="492" y="780"/>
                  <a:pt x="494" y="780"/>
                </a:cubicBezTo>
                <a:cubicBezTo>
                  <a:pt x="495" y="782"/>
                  <a:pt x="495" y="784"/>
                  <a:pt x="497" y="784"/>
                </a:cubicBezTo>
                <a:cubicBezTo>
                  <a:pt x="497" y="785"/>
                  <a:pt x="499" y="785"/>
                  <a:pt x="500" y="787"/>
                </a:cubicBezTo>
                <a:cubicBezTo>
                  <a:pt x="502" y="787"/>
                  <a:pt x="504" y="789"/>
                  <a:pt x="505" y="790"/>
                </a:cubicBezTo>
                <a:cubicBezTo>
                  <a:pt x="505" y="792"/>
                  <a:pt x="507" y="792"/>
                  <a:pt x="507" y="793"/>
                </a:cubicBezTo>
                <a:cubicBezTo>
                  <a:pt x="507" y="793"/>
                  <a:pt x="507" y="793"/>
                  <a:pt x="507" y="795"/>
                </a:cubicBezTo>
                <a:cubicBezTo>
                  <a:pt x="507" y="795"/>
                  <a:pt x="508" y="795"/>
                  <a:pt x="508" y="797"/>
                </a:cubicBezTo>
                <a:cubicBezTo>
                  <a:pt x="510" y="797"/>
                  <a:pt x="508" y="797"/>
                  <a:pt x="508" y="798"/>
                </a:cubicBezTo>
                <a:cubicBezTo>
                  <a:pt x="508" y="798"/>
                  <a:pt x="510" y="798"/>
                  <a:pt x="510" y="800"/>
                </a:cubicBezTo>
                <a:cubicBezTo>
                  <a:pt x="510" y="800"/>
                  <a:pt x="510" y="800"/>
                  <a:pt x="512" y="801"/>
                </a:cubicBezTo>
                <a:cubicBezTo>
                  <a:pt x="513" y="803"/>
                  <a:pt x="515" y="803"/>
                  <a:pt x="516" y="805"/>
                </a:cubicBezTo>
                <a:cubicBezTo>
                  <a:pt x="516" y="805"/>
                  <a:pt x="518" y="806"/>
                  <a:pt x="520" y="806"/>
                </a:cubicBezTo>
                <a:cubicBezTo>
                  <a:pt x="520" y="806"/>
                  <a:pt x="521" y="806"/>
                  <a:pt x="523" y="808"/>
                </a:cubicBezTo>
                <a:cubicBezTo>
                  <a:pt x="525" y="808"/>
                  <a:pt x="525" y="808"/>
                  <a:pt x="525" y="808"/>
                </a:cubicBezTo>
                <a:cubicBezTo>
                  <a:pt x="526" y="808"/>
                  <a:pt x="526" y="810"/>
                  <a:pt x="528" y="810"/>
                </a:cubicBezTo>
                <a:cubicBezTo>
                  <a:pt x="529" y="808"/>
                  <a:pt x="529" y="808"/>
                  <a:pt x="531" y="808"/>
                </a:cubicBezTo>
                <a:cubicBezTo>
                  <a:pt x="531" y="810"/>
                  <a:pt x="531" y="810"/>
                  <a:pt x="531" y="810"/>
                </a:cubicBezTo>
                <a:cubicBezTo>
                  <a:pt x="533" y="810"/>
                  <a:pt x="533" y="810"/>
                  <a:pt x="533" y="810"/>
                </a:cubicBezTo>
                <a:cubicBezTo>
                  <a:pt x="533" y="811"/>
                  <a:pt x="533" y="811"/>
                  <a:pt x="533" y="811"/>
                </a:cubicBezTo>
                <a:cubicBezTo>
                  <a:pt x="534" y="811"/>
                  <a:pt x="534" y="811"/>
                  <a:pt x="534" y="813"/>
                </a:cubicBezTo>
                <a:cubicBezTo>
                  <a:pt x="536" y="813"/>
                  <a:pt x="536" y="813"/>
                  <a:pt x="537" y="813"/>
                </a:cubicBezTo>
                <a:cubicBezTo>
                  <a:pt x="539" y="813"/>
                  <a:pt x="541" y="813"/>
                  <a:pt x="541" y="813"/>
                </a:cubicBezTo>
                <a:cubicBezTo>
                  <a:pt x="542" y="813"/>
                  <a:pt x="542" y="814"/>
                  <a:pt x="542" y="814"/>
                </a:cubicBezTo>
                <a:cubicBezTo>
                  <a:pt x="544" y="814"/>
                  <a:pt x="544" y="816"/>
                  <a:pt x="544" y="816"/>
                </a:cubicBezTo>
                <a:cubicBezTo>
                  <a:pt x="546" y="816"/>
                  <a:pt x="546" y="816"/>
                  <a:pt x="546" y="816"/>
                </a:cubicBezTo>
                <a:cubicBezTo>
                  <a:pt x="547" y="816"/>
                  <a:pt x="547" y="816"/>
                  <a:pt x="547" y="816"/>
                </a:cubicBezTo>
                <a:cubicBezTo>
                  <a:pt x="549" y="818"/>
                  <a:pt x="549" y="818"/>
                  <a:pt x="549" y="818"/>
                </a:cubicBezTo>
                <a:cubicBezTo>
                  <a:pt x="550" y="818"/>
                  <a:pt x="552" y="816"/>
                  <a:pt x="552" y="816"/>
                </a:cubicBezTo>
                <a:cubicBezTo>
                  <a:pt x="554" y="818"/>
                  <a:pt x="555" y="818"/>
                  <a:pt x="555" y="818"/>
                </a:cubicBezTo>
                <a:cubicBezTo>
                  <a:pt x="557" y="818"/>
                  <a:pt x="558" y="818"/>
                  <a:pt x="558" y="818"/>
                </a:cubicBezTo>
                <a:cubicBezTo>
                  <a:pt x="558" y="816"/>
                  <a:pt x="558" y="816"/>
                  <a:pt x="558" y="816"/>
                </a:cubicBezTo>
                <a:cubicBezTo>
                  <a:pt x="560" y="814"/>
                  <a:pt x="560" y="814"/>
                  <a:pt x="560" y="814"/>
                </a:cubicBezTo>
                <a:cubicBezTo>
                  <a:pt x="562" y="814"/>
                  <a:pt x="562" y="816"/>
                  <a:pt x="563" y="816"/>
                </a:cubicBezTo>
                <a:cubicBezTo>
                  <a:pt x="563" y="818"/>
                  <a:pt x="565" y="818"/>
                  <a:pt x="565" y="819"/>
                </a:cubicBezTo>
                <a:cubicBezTo>
                  <a:pt x="565" y="821"/>
                  <a:pt x="563" y="821"/>
                  <a:pt x="563" y="821"/>
                </a:cubicBezTo>
                <a:cubicBezTo>
                  <a:pt x="562" y="821"/>
                  <a:pt x="562" y="821"/>
                  <a:pt x="562" y="821"/>
                </a:cubicBezTo>
                <a:cubicBezTo>
                  <a:pt x="562" y="821"/>
                  <a:pt x="558" y="821"/>
                  <a:pt x="558" y="822"/>
                </a:cubicBezTo>
                <a:cubicBezTo>
                  <a:pt x="560" y="824"/>
                  <a:pt x="560" y="824"/>
                  <a:pt x="560" y="824"/>
                </a:cubicBezTo>
                <a:cubicBezTo>
                  <a:pt x="562" y="826"/>
                  <a:pt x="563" y="827"/>
                  <a:pt x="565" y="827"/>
                </a:cubicBezTo>
                <a:cubicBezTo>
                  <a:pt x="567" y="829"/>
                  <a:pt x="567" y="831"/>
                  <a:pt x="568" y="831"/>
                </a:cubicBezTo>
                <a:cubicBezTo>
                  <a:pt x="570" y="832"/>
                  <a:pt x="570" y="834"/>
                  <a:pt x="571" y="835"/>
                </a:cubicBezTo>
                <a:cubicBezTo>
                  <a:pt x="573" y="835"/>
                  <a:pt x="575" y="837"/>
                  <a:pt x="576" y="839"/>
                </a:cubicBezTo>
                <a:cubicBezTo>
                  <a:pt x="578" y="840"/>
                  <a:pt x="578" y="840"/>
                  <a:pt x="579" y="842"/>
                </a:cubicBezTo>
                <a:cubicBezTo>
                  <a:pt x="579" y="840"/>
                  <a:pt x="579" y="839"/>
                  <a:pt x="579" y="837"/>
                </a:cubicBezTo>
                <a:cubicBezTo>
                  <a:pt x="578" y="835"/>
                  <a:pt x="578" y="835"/>
                  <a:pt x="578" y="834"/>
                </a:cubicBezTo>
                <a:cubicBezTo>
                  <a:pt x="578" y="834"/>
                  <a:pt x="578" y="832"/>
                  <a:pt x="579" y="832"/>
                </a:cubicBezTo>
                <a:cubicBezTo>
                  <a:pt x="581" y="832"/>
                  <a:pt x="581" y="834"/>
                  <a:pt x="581" y="834"/>
                </a:cubicBezTo>
                <a:cubicBezTo>
                  <a:pt x="583" y="834"/>
                  <a:pt x="583" y="835"/>
                  <a:pt x="584" y="835"/>
                </a:cubicBezTo>
                <a:cubicBezTo>
                  <a:pt x="584" y="835"/>
                  <a:pt x="586" y="835"/>
                  <a:pt x="588" y="837"/>
                </a:cubicBezTo>
                <a:cubicBezTo>
                  <a:pt x="588" y="839"/>
                  <a:pt x="588" y="842"/>
                  <a:pt x="588" y="843"/>
                </a:cubicBezTo>
                <a:cubicBezTo>
                  <a:pt x="589" y="843"/>
                  <a:pt x="589" y="843"/>
                  <a:pt x="589" y="845"/>
                </a:cubicBezTo>
                <a:cubicBezTo>
                  <a:pt x="589" y="845"/>
                  <a:pt x="589" y="845"/>
                  <a:pt x="591" y="845"/>
                </a:cubicBezTo>
                <a:cubicBezTo>
                  <a:pt x="591" y="847"/>
                  <a:pt x="589" y="847"/>
                  <a:pt x="589" y="847"/>
                </a:cubicBezTo>
                <a:cubicBezTo>
                  <a:pt x="588" y="847"/>
                  <a:pt x="588" y="847"/>
                  <a:pt x="586" y="845"/>
                </a:cubicBezTo>
                <a:cubicBezTo>
                  <a:pt x="586" y="845"/>
                  <a:pt x="584" y="845"/>
                  <a:pt x="584" y="843"/>
                </a:cubicBezTo>
                <a:cubicBezTo>
                  <a:pt x="583" y="843"/>
                  <a:pt x="583" y="843"/>
                  <a:pt x="581" y="843"/>
                </a:cubicBezTo>
                <a:cubicBezTo>
                  <a:pt x="581" y="842"/>
                  <a:pt x="581" y="842"/>
                  <a:pt x="579" y="842"/>
                </a:cubicBezTo>
                <a:cubicBezTo>
                  <a:pt x="579" y="842"/>
                  <a:pt x="579" y="842"/>
                  <a:pt x="578" y="842"/>
                </a:cubicBezTo>
                <a:cubicBezTo>
                  <a:pt x="578" y="843"/>
                  <a:pt x="578" y="843"/>
                  <a:pt x="578" y="845"/>
                </a:cubicBezTo>
                <a:cubicBezTo>
                  <a:pt x="579" y="845"/>
                  <a:pt x="578" y="847"/>
                  <a:pt x="578" y="847"/>
                </a:cubicBezTo>
                <a:cubicBezTo>
                  <a:pt x="576" y="847"/>
                  <a:pt x="576" y="847"/>
                  <a:pt x="575" y="847"/>
                </a:cubicBezTo>
                <a:cubicBezTo>
                  <a:pt x="576" y="847"/>
                  <a:pt x="576" y="847"/>
                  <a:pt x="576" y="848"/>
                </a:cubicBezTo>
                <a:cubicBezTo>
                  <a:pt x="578" y="848"/>
                  <a:pt x="578" y="848"/>
                  <a:pt x="578" y="848"/>
                </a:cubicBezTo>
                <a:cubicBezTo>
                  <a:pt x="579" y="848"/>
                  <a:pt x="579" y="848"/>
                  <a:pt x="579" y="848"/>
                </a:cubicBezTo>
                <a:cubicBezTo>
                  <a:pt x="579" y="850"/>
                  <a:pt x="578" y="850"/>
                  <a:pt x="578" y="850"/>
                </a:cubicBezTo>
                <a:cubicBezTo>
                  <a:pt x="578" y="852"/>
                  <a:pt x="578" y="852"/>
                  <a:pt x="578" y="852"/>
                </a:cubicBezTo>
                <a:cubicBezTo>
                  <a:pt x="578" y="853"/>
                  <a:pt x="578" y="853"/>
                  <a:pt x="578" y="853"/>
                </a:cubicBezTo>
                <a:cubicBezTo>
                  <a:pt x="576" y="853"/>
                  <a:pt x="576" y="853"/>
                  <a:pt x="576" y="853"/>
                </a:cubicBezTo>
                <a:cubicBezTo>
                  <a:pt x="575" y="855"/>
                  <a:pt x="576" y="855"/>
                  <a:pt x="576" y="856"/>
                </a:cubicBezTo>
                <a:cubicBezTo>
                  <a:pt x="578" y="856"/>
                  <a:pt x="578" y="856"/>
                  <a:pt x="578" y="858"/>
                </a:cubicBezTo>
                <a:cubicBezTo>
                  <a:pt x="579" y="858"/>
                  <a:pt x="579" y="858"/>
                  <a:pt x="579" y="858"/>
                </a:cubicBezTo>
                <a:cubicBezTo>
                  <a:pt x="581" y="858"/>
                  <a:pt x="581" y="860"/>
                  <a:pt x="581" y="860"/>
                </a:cubicBezTo>
                <a:cubicBezTo>
                  <a:pt x="581" y="861"/>
                  <a:pt x="583" y="861"/>
                  <a:pt x="583" y="861"/>
                </a:cubicBezTo>
                <a:cubicBezTo>
                  <a:pt x="584" y="861"/>
                  <a:pt x="584" y="861"/>
                  <a:pt x="584" y="863"/>
                </a:cubicBezTo>
                <a:cubicBezTo>
                  <a:pt x="584" y="863"/>
                  <a:pt x="584" y="863"/>
                  <a:pt x="586" y="863"/>
                </a:cubicBezTo>
                <a:cubicBezTo>
                  <a:pt x="586" y="861"/>
                  <a:pt x="586" y="861"/>
                  <a:pt x="586" y="861"/>
                </a:cubicBezTo>
                <a:cubicBezTo>
                  <a:pt x="586" y="860"/>
                  <a:pt x="586" y="860"/>
                  <a:pt x="586" y="860"/>
                </a:cubicBezTo>
                <a:cubicBezTo>
                  <a:pt x="584" y="860"/>
                  <a:pt x="584" y="860"/>
                  <a:pt x="584" y="858"/>
                </a:cubicBezTo>
                <a:cubicBezTo>
                  <a:pt x="583" y="858"/>
                  <a:pt x="583" y="858"/>
                  <a:pt x="583" y="858"/>
                </a:cubicBezTo>
                <a:cubicBezTo>
                  <a:pt x="581" y="856"/>
                  <a:pt x="581" y="856"/>
                  <a:pt x="583" y="855"/>
                </a:cubicBezTo>
                <a:cubicBezTo>
                  <a:pt x="584" y="855"/>
                  <a:pt x="584" y="855"/>
                  <a:pt x="584" y="855"/>
                </a:cubicBezTo>
                <a:cubicBezTo>
                  <a:pt x="586" y="855"/>
                  <a:pt x="586" y="856"/>
                  <a:pt x="586" y="856"/>
                </a:cubicBezTo>
                <a:cubicBezTo>
                  <a:pt x="586" y="858"/>
                  <a:pt x="588" y="858"/>
                  <a:pt x="588" y="858"/>
                </a:cubicBezTo>
                <a:cubicBezTo>
                  <a:pt x="588" y="858"/>
                  <a:pt x="588" y="858"/>
                  <a:pt x="589" y="858"/>
                </a:cubicBezTo>
                <a:cubicBezTo>
                  <a:pt x="589" y="860"/>
                  <a:pt x="589" y="860"/>
                  <a:pt x="589" y="860"/>
                </a:cubicBezTo>
                <a:cubicBezTo>
                  <a:pt x="591" y="860"/>
                  <a:pt x="591" y="860"/>
                  <a:pt x="591" y="861"/>
                </a:cubicBezTo>
                <a:cubicBezTo>
                  <a:pt x="591" y="861"/>
                  <a:pt x="591" y="861"/>
                  <a:pt x="591" y="863"/>
                </a:cubicBezTo>
                <a:cubicBezTo>
                  <a:pt x="591" y="863"/>
                  <a:pt x="589" y="863"/>
                  <a:pt x="589" y="864"/>
                </a:cubicBezTo>
                <a:cubicBezTo>
                  <a:pt x="591" y="864"/>
                  <a:pt x="591" y="864"/>
                  <a:pt x="591" y="864"/>
                </a:cubicBezTo>
                <a:cubicBezTo>
                  <a:pt x="592" y="864"/>
                  <a:pt x="592" y="864"/>
                  <a:pt x="594" y="864"/>
                </a:cubicBezTo>
                <a:cubicBezTo>
                  <a:pt x="594" y="866"/>
                  <a:pt x="594" y="866"/>
                  <a:pt x="596" y="866"/>
                </a:cubicBezTo>
                <a:cubicBezTo>
                  <a:pt x="596" y="866"/>
                  <a:pt x="596" y="866"/>
                  <a:pt x="597" y="866"/>
                </a:cubicBezTo>
                <a:cubicBezTo>
                  <a:pt x="597" y="868"/>
                  <a:pt x="599" y="868"/>
                  <a:pt x="599" y="868"/>
                </a:cubicBezTo>
                <a:cubicBezTo>
                  <a:pt x="600" y="869"/>
                  <a:pt x="600" y="871"/>
                  <a:pt x="600" y="873"/>
                </a:cubicBezTo>
                <a:cubicBezTo>
                  <a:pt x="600" y="873"/>
                  <a:pt x="600" y="873"/>
                  <a:pt x="600" y="874"/>
                </a:cubicBezTo>
                <a:cubicBezTo>
                  <a:pt x="600" y="876"/>
                  <a:pt x="599" y="876"/>
                  <a:pt x="599" y="877"/>
                </a:cubicBezTo>
                <a:cubicBezTo>
                  <a:pt x="599" y="877"/>
                  <a:pt x="600" y="877"/>
                  <a:pt x="600" y="879"/>
                </a:cubicBezTo>
                <a:cubicBezTo>
                  <a:pt x="602" y="879"/>
                  <a:pt x="602" y="879"/>
                  <a:pt x="604" y="879"/>
                </a:cubicBezTo>
                <a:cubicBezTo>
                  <a:pt x="604" y="877"/>
                  <a:pt x="604" y="877"/>
                  <a:pt x="604" y="876"/>
                </a:cubicBezTo>
                <a:cubicBezTo>
                  <a:pt x="604" y="874"/>
                  <a:pt x="604" y="874"/>
                  <a:pt x="604" y="874"/>
                </a:cubicBezTo>
                <a:cubicBezTo>
                  <a:pt x="605" y="876"/>
                  <a:pt x="605" y="876"/>
                  <a:pt x="605" y="876"/>
                </a:cubicBezTo>
                <a:cubicBezTo>
                  <a:pt x="605" y="876"/>
                  <a:pt x="605" y="877"/>
                  <a:pt x="607" y="877"/>
                </a:cubicBezTo>
                <a:cubicBezTo>
                  <a:pt x="607" y="879"/>
                  <a:pt x="607" y="879"/>
                  <a:pt x="607" y="879"/>
                </a:cubicBezTo>
                <a:cubicBezTo>
                  <a:pt x="607" y="881"/>
                  <a:pt x="607" y="881"/>
                  <a:pt x="607" y="881"/>
                </a:cubicBezTo>
                <a:cubicBezTo>
                  <a:pt x="609" y="881"/>
                  <a:pt x="609" y="881"/>
                  <a:pt x="609" y="881"/>
                </a:cubicBezTo>
                <a:cubicBezTo>
                  <a:pt x="610" y="882"/>
                  <a:pt x="612" y="879"/>
                  <a:pt x="613" y="879"/>
                </a:cubicBezTo>
                <a:cubicBezTo>
                  <a:pt x="615" y="881"/>
                  <a:pt x="615" y="881"/>
                  <a:pt x="615" y="881"/>
                </a:cubicBezTo>
                <a:cubicBezTo>
                  <a:pt x="615" y="881"/>
                  <a:pt x="617" y="881"/>
                  <a:pt x="617" y="882"/>
                </a:cubicBezTo>
                <a:cubicBezTo>
                  <a:pt x="618" y="882"/>
                  <a:pt x="618" y="882"/>
                  <a:pt x="618" y="882"/>
                </a:cubicBezTo>
                <a:cubicBezTo>
                  <a:pt x="618" y="882"/>
                  <a:pt x="618" y="882"/>
                  <a:pt x="620" y="882"/>
                </a:cubicBezTo>
                <a:cubicBezTo>
                  <a:pt x="621" y="882"/>
                  <a:pt x="621" y="882"/>
                  <a:pt x="621" y="882"/>
                </a:cubicBezTo>
                <a:cubicBezTo>
                  <a:pt x="623" y="882"/>
                  <a:pt x="623" y="884"/>
                  <a:pt x="623" y="884"/>
                </a:cubicBezTo>
                <a:cubicBezTo>
                  <a:pt x="623" y="885"/>
                  <a:pt x="623" y="885"/>
                  <a:pt x="623" y="885"/>
                </a:cubicBezTo>
                <a:cubicBezTo>
                  <a:pt x="621" y="887"/>
                  <a:pt x="621" y="887"/>
                  <a:pt x="621" y="887"/>
                </a:cubicBezTo>
                <a:cubicBezTo>
                  <a:pt x="623" y="887"/>
                  <a:pt x="623" y="887"/>
                  <a:pt x="623" y="887"/>
                </a:cubicBezTo>
                <a:cubicBezTo>
                  <a:pt x="623" y="887"/>
                  <a:pt x="623" y="887"/>
                  <a:pt x="625" y="887"/>
                </a:cubicBezTo>
                <a:cubicBezTo>
                  <a:pt x="626" y="887"/>
                  <a:pt x="625" y="884"/>
                  <a:pt x="626" y="884"/>
                </a:cubicBezTo>
                <a:cubicBezTo>
                  <a:pt x="628" y="884"/>
                  <a:pt x="628" y="885"/>
                  <a:pt x="628" y="885"/>
                </a:cubicBezTo>
                <a:cubicBezTo>
                  <a:pt x="628" y="887"/>
                  <a:pt x="628" y="887"/>
                  <a:pt x="628" y="887"/>
                </a:cubicBezTo>
                <a:cubicBezTo>
                  <a:pt x="628" y="889"/>
                  <a:pt x="628" y="889"/>
                  <a:pt x="628" y="889"/>
                </a:cubicBezTo>
                <a:cubicBezTo>
                  <a:pt x="628" y="890"/>
                  <a:pt x="628" y="890"/>
                  <a:pt x="628" y="890"/>
                </a:cubicBezTo>
                <a:cubicBezTo>
                  <a:pt x="630" y="890"/>
                  <a:pt x="628" y="892"/>
                  <a:pt x="630" y="892"/>
                </a:cubicBezTo>
                <a:cubicBezTo>
                  <a:pt x="631" y="892"/>
                  <a:pt x="631" y="892"/>
                  <a:pt x="631" y="892"/>
                </a:cubicBezTo>
                <a:cubicBezTo>
                  <a:pt x="633" y="892"/>
                  <a:pt x="633" y="892"/>
                  <a:pt x="633" y="892"/>
                </a:cubicBezTo>
                <a:cubicBezTo>
                  <a:pt x="634" y="892"/>
                  <a:pt x="634" y="890"/>
                  <a:pt x="634" y="890"/>
                </a:cubicBezTo>
                <a:cubicBezTo>
                  <a:pt x="636" y="890"/>
                  <a:pt x="636" y="890"/>
                  <a:pt x="636" y="890"/>
                </a:cubicBezTo>
                <a:cubicBezTo>
                  <a:pt x="638" y="890"/>
                  <a:pt x="638" y="890"/>
                  <a:pt x="638" y="890"/>
                </a:cubicBezTo>
                <a:cubicBezTo>
                  <a:pt x="638" y="890"/>
                  <a:pt x="639" y="890"/>
                  <a:pt x="639" y="889"/>
                </a:cubicBezTo>
                <a:cubicBezTo>
                  <a:pt x="639" y="889"/>
                  <a:pt x="639" y="889"/>
                  <a:pt x="639" y="887"/>
                </a:cubicBezTo>
                <a:cubicBezTo>
                  <a:pt x="638" y="887"/>
                  <a:pt x="638" y="887"/>
                  <a:pt x="638" y="887"/>
                </a:cubicBezTo>
                <a:cubicBezTo>
                  <a:pt x="638" y="885"/>
                  <a:pt x="638" y="885"/>
                  <a:pt x="638" y="885"/>
                </a:cubicBezTo>
                <a:cubicBezTo>
                  <a:pt x="638" y="884"/>
                  <a:pt x="636" y="884"/>
                  <a:pt x="636" y="884"/>
                </a:cubicBezTo>
                <a:cubicBezTo>
                  <a:pt x="636" y="882"/>
                  <a:pt x="634" y="882"/>
                  <a:pt x="634" y="881"/>
                </a:cubicBezTo>
                <a:cubicBezTo>
                  <a:pt x="636" y="881"/>
                  <a:pt x="636" y="881"/>
                  <a:pt x="636" y="881"/>
                </a:cubicBezTo>
                <a:cubicBezTo>
                  <a:pt x="638" y="881"/>
                  <a:pt x="638" y="881"/>
                  <a:pt x="638" y="879"/>
                </a:cubicBezTo>
                <a:cubicBezTo>
                  <a:pt x="639" y="879"/>
                  <a:pt x="639" y="879"/>
                  <a:pt x="639" y="879"/>
                </a:cubicBezTo>
                <a:cubicBezTo>
                  <a:pt x="639" y="877"/>
                  <a:pt x="639" y="877"/>
                  <a:pt x="639" y="877"/>
                </a:cubicBezTo>
                <a:cubicBezTo>
                  <a:pt x="641" y="877"/>
                  <a:pt x="641" y="877"/>
                  <a:pt x="641" y="877"/>
                </a:cubicBezTo>
                <a:cubicBezTo>
                  <a:pt x="641" y="877"/>
                  <a:pt x="641" y="877"/>
                  <a:pt x="642" y="876"/>
                </a:cubicBezTo>
                <a:cubicBezTo>
                  <a:pt x="642" y="874"/>
                  <a:pt x="644" y="874"/>
                  <a:pt x="644" y="874"/>
                </a:cubicBezTo>
                <a:cubicBezTo>
                  <a:pt x="646" y="873"/>
                  <a:pt x="646" y="873"/>
                  <a:pt x="646" y="873"/>
                </a:cubicBezTo>
                <a:cubicBezTo>
                  <a:pt x="646" y="873"/>
                  <a:pt x="646" y="871"/>
                  <a:pt x="647" y="871"/>
                </a:cubicBezTo>
                <a:cubicBezTo>
                  <a:pt x="647" y="871"/>
                  <a:pt x="647" y="871"/>
                  <a:pt x="649" y="871"/>
                </a:cubicBezTo>
                <a:cubicBezTo>
                  <a:pt x="651" y="871"/>
                  <a:pt x="651" y="871"/>
                  <a:pt x="651" y="871"/>
                </a:cubicBezTo>
                <a:cubicBezTo>
                  <a:pt x="652" y="873"/>
                  <a:pt x="652" y="873"/>
                  <a:pt x="654" y="873"/>
                </a:cubicBezTo>
                <a:cubicBezTo>
                  <a:pt x="654" y="874"/>
                  <a:pt x="654" y="874"/>
                  <a:pt x="654" y="874"/>
                </a:cubicBezTo>
                <a:cubicBezTo>
                  <a:pt x="655" y="874"/>
                  <a:pt x="655" y="874"/>
                  <a:pt x="657" y="876"/>
                </a:cubicBezTo>
                <a:cubicBezTo>
                  <a:pt x="659" y="877"/>
                  <a:pt x="659" y="877"/>
                  <a:pt x="660" y="877"/>
                </a:cubicBezTo>
                <a:cubicBezTo>
                  <a:pt x="660" y="877"/>
                  <a:pt x="660" y="877"/>
                  <a:pt x="660" y="879"/>
                </a:cubicBezTo>
                <a:cubicBezTo>
                  <a:pt x="662" y="879"/>
                  <a:pt x="662" y="879"/>
                  <a:pt x="662" y="879"/>
                </a:cubicBezTo>
                <a:cubicBezTo>
                  <a:pt x="663" y="881"/>
                  <a:pt x="665" y="881"/>
                  <a:pt x="665" y="882"/>
                </a:cubicBezTo>
                <a:cubicBezTo>
                  <a:pt x="663" y="882"/>
                  <a:pt x="663" y="882"/>
                  <a:pt x="663" y="882"/>
                </a:cubicBezTo>
                <a:cubicBezTo>
                  <a:pt x="662" y="882"/>
                  <a:pt x="662" y="881"/>
                  <a:pt x="662" y="881"/>
                </a:cubicBezTo>
                <a:cubicBezTo>
                  <a:pt x="660" y="881"/>
                  <a:pt x="660" y="881"/>
                  <a:pt x="660" y="881"/>
                </a:cubicBezTo>
                <a:cubicBezTo>
                  <a:pt x="660" y="881"/>
                  <a:pt x="660" y="881"/>
                  <a:pt x="659" y="881"/>
                </a:cubicBezTo>
                <a:cubicBezTo>
                  <a:pt x="659" y="881"/>
                  <a:pt x="659" y="881"/>
                  <a:pt x="659" y="882"/>
                </a:cubicBezTo>
                <a:cubicBezTo>
                  <a:pt x="659" y="884"/>
                  <a:pt x="659" y="884"/>
                  <a:pt x="659" y="884"/>
                </a:cubicBezTo>
                <a:cubicBezTo>
                  <a:pt x="659" y="884"/>
                  <a:pt x="657" y="884"/>
                  <a:pt x="657" y="885"/>
                </a:cubicBezTo>
                <a:cubicBezTo>
                  <a:pt x="657" y="885"/>
                  <a:pt x="657" y="885"/>
                  <a:pt x="657" y="887"/>
                </a:cubicBezTo>
                <a:cubicBezTo>
                  <a:pt x="657" y="887"/>
                  <a:pt x="659" y="887"/>
                  <a:pt x="660" y="889"/>
                </a:cubicBezTo>
                <a:cubicBezTo>
                  <a:pt x="660" y="889"/>
                  <a:pt x="660" y="889"/>
                  <a:pt x="660" y="890"/>
                </a:cubicBezTo>
                <a:cubicBezTo>
                  <a:pt x="662" y="892"/>
                  <a:pt x="662" y="892"/>
                  <a:pt x="662" y="892"/>
                </a:cubicBezTo>
                <a:cubicBezTo>
                  <a:pt x="663" y="892"/>
                  <a:pt x="663" y="890"/>
                  <a:pt x="663" y="890"/>
                </a:cubicBezTo>
                <a:cubicBezTo>
                  <a:pt x="663" y="889"/>
                  <a:pt x="663" y="889"/>
                  <a:pt x="663" y="889"/>
                </a:cubicBezTo>
                <a:cubicBezTo>
                  <a:pt x="663" y="889"/>
                  <a:pt x="663" y="887"/>
                  <a:pt x="665" y="887"/>
                </a:cubicBezTo>
                <a:cubicBezTo>
                  <a:pt x="665" y="887"/>
                  <a:pt x="665" y="887"/>
                  <a:pt x="665" y="885"/>
                </a:cubicBezTo>
                <a:cubicBezTo>
                  <a:pt x="665" y="887"/>
                  <a:pt x="667" y="887"/>
                  <a:pt x="667" y="887"/>
                </a:cubicBezTo>
                <a:cubicBezTo>
                  <a:pt x="667" y="887"/>
                  <a:pt x="667" y="887"/>
                  <a:pt x="667" y="888"/>
                </a:cubicBezTo>
                <a:cubicBezTo>
                  <a:pt x="665" y="888"/>
                  <a:pt x="665" y="889"/>
                  <a:pt x="665" y="889"/>
                </a:cubicBezTo>
                <a:cubicBezTo>
                  <a:pt x="665" y="891"/>
                  <a:pt x="665" y="891"/>
                  <a:pt x="665" y="891"/>
                </a:cubicBezTo>
                <a:cubicBezTo>
                  <a:pt x="665" y="891"/>
                  <a:pt x="665" y="892"/>
                  <a:pt x="664" y="892"/>
                </a:cubicBezTo>
                <a:cubicBezTo>
                  <a:pt x="664" y="894"/>
                  <a:pt x="664" y="894"/>
                  <a:pt x="664" y="894"/>
                </a:cubicBezTo>
                <a:cubicBezTo>
                  <a:pt x="664" y="894"/>
                  <a:pt x="665" y="894"/>
                  <a:pt x="665" y="896"/>
                </a:cubicBezTo>
                <a:cubicBezTo>
                  <a:pt x="665" y="896"/>
                  <a:pt x="665" y="896"/>
                  <a:pt x="665" y="897"/>
                </a:cubicBezTo>
                <a:cubicBezTo>
                  <a:pt x="665" y="897"/>
                  <a:pt x="667" y="897"/>
                  <a:pt x="667" y="899"/>
                </a:cubicBezTo>
                <a:cubicBezTo>
                  <a:pt x="667" y="899"/>
                  <a:pt x="667" y="899"/>
                  <a:pt x="667" y="900"/>
                </a:cubicBezTo>
                <a:cubicBezTo>
                  <a:pt x="669" y="900"/>
                  <a:pt x="669" y="900"/>
                  <a:pt x="669" y="900"/>
                </a:cubicBezTo>
                <a:cubicBezTo>
                  <a:pt x="669" y="902"/>
                  <a:pt x="670" y="902"/>
                  <a:pt x="670" y="902"/>
                </a:cubicBezTo>
                <a:cubicBezTo>
                  <a:pt x="670" y="904"/>
                  <a:pt x="669" y="904"/>
                  <a:pt x="669" y="904"/>
                </a:cubicBezTo>
                <a:cubicBezTo>
                  <a:pt x="669" y="905"/>
                  <a:pt x="669" y="905"/>
                  <a:pt x="669" y="905"/>
                </a:cubicBezTo>
                <a:cubicBezTo>
                  <a:pt x="669" y="907"/>
                  <a:pt x="669" y="907"/>
                  <a:pt x="669" y="908"/>
                </a:cubicBezTo>
                <a:cubicBezTo>
                  <a:pt x="669" y="910"/>
                  <a:pt x="669" y="910"/>
                  <a:pt x="670" y="910"/>
                </a:cubicBezTo>
                <a:cubicBezTo>
                  <a:pt x="670" y="910"/>
                  <a:pt x="672" y="913"/>
                  <a:pt x="670" y="913"/>
                </a:cubicBezTo>
                <a:cubicBezTo>
                  <a:pt x="670" y="913"/>
                  <a:pt x="670" y="913"/>
                  <a:pt x="669" y="913"/>
                </a:cubicBezTo>
                <a:cubicBezTo>
                  <a:pt x="669" y="913"/>
                  <a:pt x="669" y="913"/>
                  <a:pt x="667" y="913"/>
                </a:cubicBezTo>
                <a:cubicBezTo>
                  <a:pt x="667" y="913"/>
                  <a:pt x="665" y="917"/>
                  <a:pt x="667" y="917"/>
                </a:cubicBezTo>
                <a:cubicBezTo>
                  <a:pt x="667" y="918"/>
                  <a:pt x="667" y="918"/>
                  <a:pt x="667" y="918"/>
                </a:cubicBezTo>
                <a:cubicBezTo>
                  <a:pt x="667" y="918"/>
                  <a:pt x="669" y="918"/>
                  <a:pt x="669" y="920"/>
                </a:cubicBezTo>
                <a:cubicBezTo>
                  <a:pt x="669" y="920"/>
                  <a:pt x="669" y="920"/>
                  <a:pt x="669" y="921"/>
                </a:cubicBezTo>
                <a:cubicBezTo>
                  <a:pt x="669" y="923"/>
                  <a:pt x="669" y="923"/>
                  <a:pt x="669" y="925"/>
                </a:cubicBezTo>
                <a:cubicBezTo>
                  <a:pt x="669" y="926"/>
                  <a:pt x="669" y="928"/>
                  <a:pt x="669" y="929"/>
                </a:cubicBezTo>
                <a:cubicBezTo>
                  <a:pt x="669" y="929"/>
                  <a:pt x="669" y="931"/>
                  <a:pt x="669" y="933"/>
                </a:cubicBezTo>
                <a:cubicBezTo>
                  <a:pt x="669" y="934"/>
                  <a:pt x="669" y="934"/>
                  <a:pt x="669" y="934"/>
                </a:cubicBezTo>
                <a:cubicBezTo>
                  <a:pt x="669" y="934"/>
                  <a:pt x="669" y="934"/>
                  <a:pt x="667" y="934"/>
                </a:cubicBezTo>
                <a:cubicBezTo>
                  <a:pt x="667" y="934"/>
                  <a:pt x="669" y="934"/>
                  <a:pt x="669" y="936"/>
                </a:cubicBezTo>
                <a:cubicBezTo>
                  <a:pt x="669" y="936"/>
                  <a:pt x="669" y="936"/>
                  <a:pt x="670" y="936"/>
                </a:cubicBezTo>
                <a:cubicBezTo>
                  <a:pt x="670" y="937"/>
                  <a:pt x="670" y="937"/>
                  <a:pt x="670" y="937"/>
                </a:cubicBezTo>
                <a:cubicBezTo>
                  <a:pt x="670" y="939"/>
                  <a:pt x="670" y="939"/>
                  <a:pt x="670" y="939"/>
                </a:cubicBezTo>
                <a:cubicBezTo>
                  <a:pt x="670" y="941"/>
                  <a:pt x="670" y="941"/>
                  <a:pt x="670" y="941"/>
                </a:cubicBezTo>
                <a:cubicBezTo>
                  <a:pt x="669" y="941"/>
                  <a:pt x="669" y="941"/>
                  <a:pt x="669" y="941"/>
                </a:cubicBezTo>
                <a:cubicBezTo>
                  <a:pt x="667" y="942"/>
                  <a:pt x="667" y="942"/>
                  <a:pt x="667" y="942"/>
                </a:cubicBezTo>
                <a:cubicBezTo>
                  <a:pt x="667" y="944"/>
                  <a:pt x="667" y="944"/>
                  <a:pt x="665" y="946"/>
                </a:cubicBezTo>
                <a:cubicBezTo>
                  <a:pt x="665" y="947"/>
                  <a:pt x="665" y="947"/>
                  <a:pt x="665" y="947"/>
                </a:cubicBezTo>
                <a:cubicBezTo>
                  <a:pt x="664" y="949"/>
                  <a:pt x="664" y="949"/>
                  <a:pt x="664" y="949"/>
                </a:cubicBezTo>
                <a:cubicBezTo>
                  <a:pt x="664" y="950"/>
                  <a:pt x="664" y="950"/>
                  <a:pt x="664" y="950"/>
                </a:cubicBezTo>
                <a:cubicBezTo>
                  <a:pt x="662" y="950"/>
                  <a:pt x="662" y="950"/>
                  <a:pt x="662" y="950"/>
                </a:cubicBezTo>
                <a:cubicBezTo>
                  <a:pt x="662" y="952"/>
                  <a:pt x="662" y="952"/>
                  <a:pt x="662" y="952"/>
                </a:cubicBezTo>
                <a:cubicBezTo>
                  <a:pt x="660" y="952"/>
                  <a:pt x="660" y="952"/>
                  <a:pt x="659" y="952"/>
                </a:cubicBezTo>
                <a:cubicBezTo>
                  <a:pt x="659" y="952"/>
                  <a:pt x="657" y="952"/>
                  <a:pt x="657" y="954"/>
                </a:cubicBezTo>
                <a:cubicBezTo>
                  <a:pt x="656" y="954"/>
                  <a:pt x="656" y="954"/>
                  <a:pt x="656" y="954"/>
                </a:cubicBezTo>
                <a:cubicBezTo>
                  <a:pt x="654" y="954"/>
                  <a:pt x="654" y="954"/>
                  <a:pt x="654" y="955"/>
                </a:cubicBezTo>
                <a:cubicBezTo>
                  <a:pt x="654" y="955"/>
                  <a:pt x="654" y="955"/>
                  <a:pt x="654" y="957"/>
                </a:cubicBezTo>
                <a:cubicBezTo>
                  <a:pt x="654" y="957"/>
                  <a:pt x="654" y="957"/>
                  <a:pt x="654" y="958"/>
                </a:cubicBezTo>
                <a:cubicBezTo>
                  <a:pt x="652" y="958"/>
                  <a:pt x="652" y="958"/>
                  <a:pt x="652" y="958"/>
                </a:cubicBezTo>
                <a:cubicBezTo>
                  <a:pt x="654" y="960"/>
                  <a:pt x="656" y="960"/>
                  <a:pt x="654" y="962"/>
                </a:cubicBezTo>
                <a:cubicBezTo>
                  <a:pt x="654" y="962"/>
                  <a:pt x="654" y="962"/>
                  <a:pt x="652" y="962"/>
                </a:cubicBezTo>
                <a:cubicBezTo>
                  <a:pt x="652" y="962"/>
                  <a:pt x="652" y="962"/>
                  <a:pt x="651" y="962"/>
                </a:cubicBezTo>
                <a:cubicBezTo>
                  <a:pt x="649" y="962"/>
                  <a:pt x="649" y="963"/>
                  <a:pt x="649" y="963"/>
                </a:cubicBezTo>
                <a:cubicBezTo>
                  <a:pt x="649" y="965"/>
                  <a:pt x="649" y="965"/>
                  <a:pt x="649" y="965"/>
                </a:cubicBezTo>
                <a:cubicBezTo>
                  <a:pt x="651" y="965"/>
                  <a:pt x="651" y="965"/>
                  <a:pt x="651" y="966"/>
                </a:cubicBezTo>
                <a:cubicBezTo>
                  <a:pt x="651" y="966"/>
                  <a:pt x="652" y="966"/>
                  <a:pt x="651" y="968"/>
                </a:cubicBezTo>
                <a:cubicBezTo>
                  <a:pt x="651" y="968"/>
                  <a:pt x="651" y="968"/>
                  <a:pt x="649" y="970"/>
                </a:cubicBezTo>
                <a:cubicBezTo>
                  <a:pt x="648" y="970"/>
                  <a:pt x="648" y="970"/>
                  <a:pt x="648" y="970"/>
                </a:cubicBezTo>
                <a:cubicBezTo>
                  <a:pt x="646" y="970"/>
                  <a:pt x="646" y="971"/>
                  <a:pt x="646" y="971"/>
                </a:cubicBezTo>
                <a:cubicBezTo>
                  <a:pt x="644" y="971"/>
                  <a:pt x="646" y="971"/>
                  <a:pt x="644" y="971"/>
                </a:cubicBezTo>
                <a:cubicBezTo>
                  <a:pt x="643" y="971"/>
                  <a:pt x="643" y="971"/>
                  <a:pt x="643" y="971"/>
                </a:cubicBezTo>
                <a:cubicBezTo>
                  <a:pt x="643" y="973"/>
                  <a:pt x="641" y="973"/>
                  <a:pt x="641" y="973"/>
                </a:cubicBezTo>
                <a:cubicBezTo>
                  <a:pt x="640" y="973"/>
                  <a:pt x="638" y="975"/>
                  <a:pt x="638" y="976"/>
                </a:cubicBezTo>
                <a:cubicBezTo>
                  <a:pt x="638" y="976"/>
                  <a:pt x="638" y="976"/>
                  <a:pt x="636" y="976"/>
                </a:cubicBezTo>
                <a:cubicBezTo>
                  <a:pt x="636" y="978"/>
                  <a:pt x="636" y="978"/>
                  <a:pt x="636" y="978"/>
                </a:cubicBezTo>
                <a:cubicBezTo>
                  <a:pt x="636" y="979"/>
                  <a:pt x="636" y="979"/>
                  <a:pt x="638" y="979"/>
                </a:cubicBezTo>
                <a:cubicBezTo>
                  <a:pt x="638" y="981"/>
                  <a:pt x="636" y="983"/>
                  <a:pt x="636" y="983"/>
                </a:cubicBezTo>
                <a:cubicBezTo>
                  <a:pt x="636" y="984"/>
                  <a:pt x="636" y="986"/>
                  <a:pt x="635" y="987"/>
                </a:cubicBezTo>
                <a:cubicBezTo>
                  <a:pt x="635" y="987"/>
                  <a:pt x="635" y="987"/>
                  <a:pt x="633" y="989"/>
                </a:cubicBezTo>
                <a:cubicBezTo>
                  <a:pt x="632" y="989"/>
                  <a:pt x="632" y="989"/>
                  <a:pt x="632" y="989"/>
                </a:cubicBezTo>
                <a:cubicBezTo>
                  <a:pt x="632" y="991"/>
                  <a:pt x="633" y="991"/>
                  <a:pt x="633" y="991"/>
                </a:cubicBezTo>
                <a:cubicBezTo>
                  <a:pt x="635" y="992"/>
                  <a:pt x="635" y="992"/>
                  <a:pt x="635" y="992"/>
                </a:cubicBezTo>
                <a:cubicBezTo>
                  <a:pt x="635" y="992"/>
                  <a:pt x="633" y="992"/>
                  <a:pt x="633" y="994"/>
                </a:cubicBezTo>
                <a:cubicBezTo>
                  <a:pt x="633" y="994"/>
                  <a:pt x="633" y="995"/>
                  <a:pt x="632" y="995"/>
                </a:cubicBezTo>
                <a:cubicBezTo>
                  <a:pt x="632" y="997"/>
                  <a:pt x="630" y="997"/>
                  <a:pt x="628" y="997"/>
                </a:cubicBezTo>
                <a:cubicBezTo>
                  <a:pt x="627" y="999"/>
                  <a:pt x="627" y="999"/>
                  <a:pt x="628" y="1000"/>
                </a:cubicBezTo>
                <a:cubicBezTo>
                  <a:pt x="628" y="1002"/>
                  <a:pt x="628" y="1002"/>
                  <a:pt x="628" y="1003"/>
                </a:cubicBezTo>
                <a:cubicBezTo>
                  <a:pt x="630" y="1005"/>
                  <a:pt x="630" y="1005"/>
                  <a:pt x="630" y="1005"/>
                </a:cubicBezTo>
                <a:cubicBezTo>
                  <a:pt x="630" y="1007"/>
                  <a:pt x="630" y="1007"/>
                  <a:pt x="630" y="1008"/>
                </a:cubicBezTo>
                <a:cubicBezTo>
                  <a:pt x="630" y="1010"/>
                  <a:pt x="630" y="1010"/>
                  <a:pt x="630" y="1010"/>
                </a:cubicBezTo>
                <a:cubicBezTo>
                  <a:pt x="630" y="1012"/>
                  <a:pt x="630" y="1012"/>
                  <a:pt x="630" y="1012"/>
                </a:cubicBezTo>
                <a:cubicBezTo>
                  <a:pt x="630" y="1012"/>
                  <a:pt x="630" y="1013"/>
                  <a:pt x="628" y="1015"/>
                </a:cubicBezTo>
                <a:cubicBezTo>
                  <a:pt x="630" y="1015"/>
                  <a:pt x="630" y="1015"/>
                  <a:pt x="630" y="1016"/>
                </a:cubicBezTo>
                <a:cubicBezTo>
                  <a:pt x="632" y="1016"/>
                  <a:pt x="632" y="1016"/>
                  <a:pt x="633" y="1016"/>
                </a:cubicBezTo>
                <a:cubicBezTo>
                  <a:pt x="633" y="1018"/>
                  <a:pt x="633" y="1018"/>
                  <a:pt x="633" y="1018"/>
                </a:cubicBezTo>
                <a:cubicBezTo>
                  <a:pt x="635" y="1018"/>
                  <a:pt x="635" y="1018"/>
                  <a:pt x="635" y="1020"/>
                </a:cubicBezTo>
                <a:cubicBezTo>
                  <a:pt x="635" y="1020"/>
                  <a:pt x="635" y="1020"/>
                  <a:pt x="636" y="1020"/>
                </a:cubicBezTo>
                <a:cubicBezTo>
                  <a:pt x="636" y="1018"/>
                  <a:pt x="636" y="1018"/>
                  <a:pt x="636" y="1016"/>
                </a:cubicBezTo>
                <a:cubicBezTo>
                  <a:pt x="635" y="1016"/>
                  <a:pt x="635" y="1016"/>
                  <a:pt x="635" y="1015"/>
                </a:cubicBezTo>
                <a:cubicBezTo>
                  <a:pt x="636" y="1015"/>
                  <a:pt x="636" y="1016"/>
                  <a:pt x="636" y="1016"/>
                </a:cubicBezTo>
                <a:cubicBezTo>
                  <a:pt x="638" y="1016"/>
                  <a:pt x="638" y="1016"/>
                  <a:pt x="638" y="1016"/>
                </a:cubicBezTo>
                <a:cubicBezTo>
                  <a:pt x="638" y="1016"/>
                  <a:pt x="638" y="1016"/>
                  <a:pt x="640" y="1016"/>
                </a:cubicBezTo>
                <a:cubicBezTo>
                  <a:pt x="640" y="1018"/>
                  <a:pt x="640" y="1018"/>
                  <a:pt x="640" y="1018"/>
                </a:cubicBezTo>
                <a:cubicBezTo>
                  <a:pt x="641" y="1018"/>
                  <a:pt x="641" y="1020"/>
                  <a:pt x="641" y="1020"/>
                </a:cubicBezTo>
                <a:cubicBezTo>
                  <a:pt x="641" y="1021"/>
                  <a:pt x="641" y="1021"/>
                  <a:pt x="641" y="1023"/>
                </a:cubicBezTo>
                <a:cubicBezTo>
                  <a:pt x="641" y="1024"/>
                  <a:pt x="640" y="1024"/>
                  <a:pt x="638" y="1024"/>
                </a:cubicBezTo>
                <a:cubicBezTo>
                  <a:pt x="638" y="1024"/>
                  <a:pt x="638" y="1026"/>
                  <a:pt x="636" y="1026"/>
                </a:cubicBezTo>
                <a:cubicBezTo>
                  <a:pt x="636" y="1028"/>
                  <a:pt x="636" y="1028"/>
                  <a:pt x="636" y="1028"/>
                </a:cubicBezTo>
                <a:cubicBezTo>
                  <a:pt x="635" y="1028"/>
                  <a:pt x="635" y="1028"/>
                  <a:pt x="633" y="1028"/>
                </a:cubicBezTo>
                <a:cubicBezTo>
                  <a:pt x="633" y="1029"/>
                  <a:pt x="633" y="1029"/>
                  <a:pt x="632" y="1031"/>
                </a:cubicBezTo>
                <a:cubicBezTo>
                  <a:pt x="630" y="1032"/>
                  <a:pt x="630" y="1032"/>
                  <a:pt x="630" y="1032"/>
                </a:cubicBezTo>
                <a:cubicBezTo>
                  <a:pt x="628" y="1034"/>
                  <a:pt x="628" y="1034"/>
                  <a:pt x="628" y="1034"/>
                </a:cubicBezTo>
                <a:cubicBezTo>
                  <a:pt x="628" y="1034"/>
                  <a:pt x="628" y="1034"/>
                  <a:pt x="627" y="1036"/>
                </a:cubicBezTo>
                <a:cubicBezTo>
                  <a:pt x="627" y="1036"/>
                  <a:pt x="627" y="1037"/>
                  <a:pt x="625" y="1037"/>
                </a:cubicBezTo>
                <a:cubicBezTo>
                  <a:pt x="625" y="1039"/>
                  <a:pt x="623" y="1041"/>
                  <a:pt x="625" y="1042"/>
                </a:cubicBezTo>
                <a:cubicBezTo>
                  <a:pt x="625" y="1042"/>
                  <a:pt x="625" y="1042"/>
                  <a:pt x="627" y="1042"/>
                </a:cubicBezTo>
                <a:cubicBezTo>
                  <a:pt x="627" y="1044"/>
                  <a:pt x="627" y="1044"/>
                  <a:pt x="627" y="1044"/>
                </a:cubicBezTo>
                <a:cubicBezTo>
                  <a:pt x="627" y="1045"/>
                  <a:pt x="627" y="1047"/>
                  <a:pt x="627" y="1047"/>
                </a:cubicBezTo>
                <a:cubicBezTo>
                  <a:pt x="628" y="1047"/>
                  <a:pt x="628" y="1047"/>
                  <a:pt x="628" y="1047"/>
                </a:cubicBezTo>
                <a:cubicBezTo>
                  <a:pt x="628" y="1049"/>
                  <a:pt x="628" y="1049"/>
                  <a:pt x="628" y="1049"/>
                </a:cubicBezTo>
                <a:cubicBezTo>
                  <a:pt x="627" y="1049"/>
                  <a:pt x="627" y="1049"/>
                  <a:pt x="627" y="1049"/>
                </a:cubicBezTo>
                <a:cubicBezTo>
                  <a:pt x="627" y="1049"/>
                  <a:pt x="627" y="1049"/>
                  <a:pt x="625" y="1049"/>
                </a:cubicBezTo>
                <a:cubicBezTo>
                  <a:pt x="627" y="1050"/>
                  <a:pt x="627" y="1050"/>
                  <a:pt x="627" y="1050"/>
                </a:cubicBezTo>
                <a:cubicBezTo>
                  <a:pt x="627" y="1052"/>
                  <a:pt x="628" y="1053"/>
                  <a:pt x="630" y="1055"/>
                </a:cubicBezTo>
                <a:cubicBezTo>
                  <a:pt x="630" y="1055"/>
                  <a:pt x="630" y="1055"/>
                  <a:pt x="630" y="1057"/>
                </a:cubicBezTo>
                <a:cubicBezTo>
                  <a:pt x="630" y="1057"/>
                  <a:pt x="632" y="1057"/>
                  <a:pt x="630" y="1058"/>
                </a:cubicBezTo>
                <a:cubicBezTo>
                  <a:pt x="628" y="1058"/>
                  <a:pt x="628" y="1058"/>
                  <a:pt x="628" y="1058"/>
                </a:cubicBezTo>
                <a:cubicBezTo>
                  <a:pt x="627" y="1058"/>
                  <a:pt x="627" y="1058"/>
                  <a:pt x="627" y="1058"/>
                </a:cubicBezTo>
                <a:cubicBezTo>
                  <a:pt x="627" y="1060"/>
                  <a:pt x="627" y="1060"/>
                  <a:pt x="627" y="1060"/>
                </a:cubicBezTo>
                <a:cubicBezTo>
                  <a:pt x="627" y="1061"/>
                  <a:pt x="627" y="1061"/>
                  <a:pt x="627" y="1061"/>
                </a:cubicBezTo>
                <a:cubicBezTo>
                  <a:pt x="628" y="1061"/>
                  <a:pt x="628" y="1063"/>
                  <a:pt x="630" y="1063"/>
                </a:cubicBezTo>
                <a:cubicBezTo>
                  <a:pt x="632" y="1063"/>
                  <a:pt x="632" y="1063"/>
                  <a:pt x="632" y="1063"/>
                </a:cubicBezTo>
                <a:cubicBezTo>
                  <a:pt x="633" y="1063"/>
                  <a:pt x="633" y="1065"/>
                  <a:pt x="635" y="1065"/>
                </a:cubicBezTo>
                <a:cubicBezTo>
                  <a:pt x="635" y="1065"/>
                  <a:pt x="636" y="1065"/>
                  <a:pt x="636" y="1066"/>
                </a:cubicBezTo>
                <a:cubicBezTo>
                  <a:pt x="636" y="1066"/>
                  <a:pt x="636" y="1066"/>
                  <a:pt x="636" y="1068"/>
                </a:cubicBezTo>
                <a:cubicBezTo>
                  <a:pt x="638" y="1068"/>
                  <a:pt x="638" y="1068"/>
                  <a:pt x="638" y="1068"/>
                </a:cubicBezTo>
                <a:cubicBezTo>
                  <a:pt x="640" y="1066"/>
                  <a:pt x="640" y="1068"/>
                  <a:pt x="640" y="1068"/>
                </a:cubicBezTo>
                <a:cubicBezTo>
                  <a:pt x="641" y="1070"/>
                  <a:pt x="641" y="1070"/>
                  <a:pt x="641" y="1070"/>
                </a:cubicBezTo>
                <a:cubicBezTo>
                  <a:pt x="641" y="1071"/>
                  <a:pt x="641" y="1071"/>
                  <a:pt x="641" y="1071"/>
                </a:cubicBezTo>
                <a:cubicBezTo>
                  <a:pt x="643" y="1071"/>
                  <a:pt x="643" y="1071"/>
                  <a:pt x="643" y="1071"/>
                </a:cubicBezTo>
                <a:cubicBezTo>
                  <a:pt x="643" y="1073"/>
                  <a:pt x="643" y="1073"/>
                  <a:pt x="644" y="1073"/>
                </a:cubicBezTo>
                <a:cubicBezTo>
                  <a:pt x="644" y="1074"/>
                  <a:pt x="644" y="1074"/>
                  <a:pt x="644" y="1074"/>
                </a:cubicBezTo>
                <a:cubicBezTo>
                  <a:pt x="644" y="1074"/>
                  <a:pt x="644" y="1074"/>
                  <a:pt x="644" y="1076"/>
                </a:cubicBezTo>
                <a:cubicBezTo>
                  <a:pt x="646" y="1078"/>
                  <a:pt x="646" y="1078"/>
                  <a:pt x="646" y="1078"/>
                </a:cubicBezTo>
                <a:cubicBezTo>
                  <a:pt x="648" y="1079"/>
                  <a:pt x="648" y="1079"/>
                  <a:pt x="648" y="1079"/>
                </a:cubicBezTo>
                <a:cubicBezTo>
                  <a:pt x="648" y="1081"/>
                  <a:pt x="648" y="1081"/>
                  <a:pt x="648" y="1081"/>
                </a:cubicBezTo>
                <a:cubicBezTo>
                  <a:pt x="648" y="1082"/>
                  <a:pt x="648" y="1082"/>
                  <a:pt x="648" y="1082"/>
                </a:cubicBezTo>
                <a:cubicBezTo>
                  <a:pt x="649" y="1084"/>
                  <a:pt x="649" y="1084"/>
                  <a:pt x="649" y="1086"/>
                </a:cubicBezTo>
                <a:cubicBezTo>
                  <a:pt x="649" y="1087"/>
                  <a:pt x="651" y="1087"/>
                  <a:pt x="652" y="1089"/>
                </a:cubicBezTo>
                <a:cubicBezTo>
                  <a:pt x="652" y="1089"/>
                  <a:pt x="654" y="1089"/>
                  <a:pt x="654" y="1090"/>
                </a:cubicBezTo>
                <a:cubicBezTo>
                  <a:pt x="656" y="1092"/>
                  <a:pt x="656" y="1092"/>
                  <a:pt x="656" y="1092"/>
                </a:cubicBezTo>
                <a:cubicBezTo>
                  <a:pt x="656" y="1094"/>
                  <a:pt x="657" y="1095"/>
                  <a:pt x="657" y="1095"/>
                </a:cubicBezTo>
                <a:cubicBezTo>
                  <a:pt x="657" y="1097"/>
                  <a:pt x="657" y="1097"/>
                  <a:pt x="657" y="1099"/>
                </a:cubicBezTo>
                <a:cubicBezTo>
                  <a:pt x="657" y="1099"/>
                  <a:pt x="657" y="1100"/>
                  <a:pt x="659" y="1100"/>
                </a:cubicBezTo>
                <a:cubicBezTo>
                  <a:pt x="659" y="1102"/>
                  <a:pt x="659" y="1102"/>
                  <a:pt x="659" y="1102"/>
                </a:cubicBezTo>
                <a:cubicBezTo>
                  <a:pt x="660" y="1103"/>
                  <a:pt x="660" y="1103"/>
                  <a:pt x="660" y="1103"/>
                </a:cubicBezTo>
                <a:cubicBezTo>
                  <a:pt x="660" y="1105"/>
                  <a:pt x="660" y="1105"/>
                  <a:pt x="660" y="1105"/>
                </a:cubicBezTo>
                <a:cubicBezTo>
                  <a:pt x="662" y="1107"/>
                  <a:pt x="662" y="1107"/>
                  <a:pt x="662" y="1108"/>
                </a:cubicBezTo>
                <a:cubicBezTo>
                  <a:pt x="662" y="1108"/>
                  <a:pt x="662" y="1110"/>
                  <a:pt x="664" y="1110"/>
                </a:cubicBezTo>
                <a:cubicBezTo>
                  <a:pt x="664" y="1111"/>
                  <a:pt x="665" y="1111"/>
                  <a:pt x="665" y="1113"/>
                </a:cubicBezTo>
                <a:cubicBezTo>
                  <a:pt x="665" y="1113"/>
                  <a:pt x="665" y="1115"/>
                  <a:pt x="667" y="1116"/>
                </a:cubicBezTo>
                <a:cubicBezTo>
                  <a:pt x="667" y="1116"/>
                  <a:pt x="667" y="1116"/>
                  <a:pt x="669" y="1118"/>
                </a:cubicBezTo>
                <a:cubicBezTo>
                  <a:pt x="669" y="1118"/>
                  <a:pt x="670" y="1119"/>
                  <a:pt x="670" y="1121"/>
                </a:cubicBezTo>
                <a:cubicBezTo>
                  <a:pt x="669" y="1123"/>
                  <a:pt x="669" y="1123"/>
                  <a:pt x="669" y="1123"/>
                </a:cubicBezTo>
                <a:cubicBezTo>
                  <a:pt x="670" y="1123"/>
                  <a:pt x="670" y="1123"/>
                  <a:pt x="670" y="1123"/>
                </a:cubicBezTo>
                <a:cubicBezTo>
                  <a:pt x="670" y="1124"/>
                  <a:pt x="670" y="1124"/>
                  <a:pt x="670" y="1124"/>
                </a:cubicBezTo>
                <a:cubicBezTo>
                  <a:pt x="670" y="1126"/>
                  <a:pt x="670" y="1126"/>
                  <a:pt x="670" y="1128"/>
                </a:cubicBezTo>
                <a:cubicBezTo>
                  <a:pt x="672" y="1128"/>
                  <a:pt x="672" y="1129"/>
                  <a:pt x="672" y="1129"/>
                </a:cubicBezTo>
                <a:cubicBezTo>
                  <a:pt x="673" y="1129"/>
                  <a:pt x="673" y="1129"/>
                  <a:pt x="675" y="1129"/>
                </a:cubicBezTo>
                <a:cubicBezTo>
                  <a:pt x="675" y="1131"/>
                  <a:pt x="675" y="1131"/>
                  <a:pt x="675" y="1131"/>
                </a:cubicBezTo>
                <a:cubicBezTo>
                  <a:pt x="675" y="1132"/>
                  <a:pt x="677" y="1132"/>
                  <a:pt x="677" y="1132"/>
                </a:cubicBezTo>
                <a:cubicBezTo>
                  <a:pt x="677" y="1134"/>
                  <a:pt x="677" y="1134"/>
                  <a:pt x="677" y="1134"/>
                </a:cubicBezTo>
                <a:cubicBezTo>
                  <a:pt x="677" y="1136"/>
                  <a:pt x="677" y="1136"/>
                  <a:pt x="677" y="1136"/>
                </a:cubicBezTo>
                <a:cubicBezTo>
                  <a:pt x="677" y="1137"/>
                  <a:pt x="678" y="1137"/>
                  <a:pt x="678" y="1137"/>
                </a:cubicBezTo>
                <a:cubicBezTo>
                  <a:pt x="678" y="1139"/>
                  <a:pt x="680" y="1139"/>
                  <a:pt x="680" y="1140"/>
                </a:cubicBezTo>
                <a:cubicBezTo>
                  <a:pt x="681" y="1142"/>
                  <a:pt x="681" y="1142"/>
                  <a:pt x="681" y="1142"/>
                </a:cubicBezTo>
                <a:cubicBezTo>
                  <a:pt x="683" y="1144"/>
                  <a:pt x="685" y="1145"/>
                  <a:pt x="685" y="1147"/>
                </a:cubicBezTo>
                <a:cubicBezTo>
                  <a:pt x="686" y="1148"/>
                  <a:pt x="686" y="1148"/>
                  <a:pt x="686" y="1150"/>
                </a:cubicBezTo>
                <a:cubicBezTo>
                  <a:pt x="688" y="1150"/>
                  <a:pt x="688" y="1152"/>
                  <a:pt x="688" y="1152"/>
                </a:cubicBezTo>
                <a:cubicBezTo>
                  <a:pt x="688" y="1153"/>
                  <a:pt x="688" y="1153"/>
                  <a:pt x="688" y="1153"/>
                </a:cubicBezTo>
                <a:cubicBezTo>
                  <a:pt x="688" y="1153"/>
                  <a:pt x="688" y="1153"/>
                  <a:pt x="688" y="1155"/>
                </a:cubicBezTo>
                <a:cubicBezTo>
                  <a:pt x="689" y="1155"/>
                  <a:pt x="691" y="1157"/>
                  <a:pt x="689" y="1158"/>
                </a:cubicBezTo>
                <a:cubicBezTo>
                  <a:pt x="688" y="1158"/>
                  <a:pt x="688" y="1158"/>
                  <a:pt x="688" y="1158"/>
                </a:cubicBezTo>
                <a:cubicBezTo>
                  <a:pt x="686" y="1158"/>
                  <a:pt x="686" y="1158"/>
                  <a:pt x="686" y="1158"/>
                </a:cubicBezTo>
                <a:cubicBezTo>
                  <a:pt x="686" y="1160"/>
                  <a:pt x="686" y="1160"/>
                  <a:pt x="686" y="1160"/>
                </a:cubicBezTo>
                <a:cubicBezTo>
                  <a:pt x="686" y="1161"/>
                  <a:pt x="686" y="1161"/>
                  <a:pt x="686" y="1161"/>
                </a:cubicBezTo>
                <a:cubicBezTo>
                  <a:pt x="686" y="1163"/>
                  <a:pt x="686" y="1163"/>
                  <a:pt x="686" y="1163"/>
                </a:cubicBezTo>
                <a:cubicBezTo>
                  <a:pt x="688" y="1163"/>
                  <a:pt x="688" y="1163"/>
                  <a:pt x="688" y="1163"/>
                </a:cubicBezTo>
                <a:cubicBezTo>
                  <a:pt x="688" y="1161"/>
                  <a:pt x="689" y="1163"/>
                  <a:pt x="689" y="1163"/>
                </a:cubicBezTo>
                <a:cubicBezTo>
                  <a:pt x="691" y="1165"/>
                  <a:pt x="693" y="1166"/>
                  <a:pt x="693" y="1166"/>
                </a:cubicBezTo>
                <a:cubicBezTo>
                  <a:pt x="694" y="1168"/>
                  <a:pt x="694" y="1168"/>
                  <a:pt x="694" y="1168"/>
                </a:cubicBezTo>
                <a:cubicBezTo>
                  <a:pt x="694" y="1169"/>
                  <a:pt x="694" y="1169"/>
                  <a:pt x="694" y="1169"/>
                </a:cubicBezTo>
                <a:cubicBezTo>
                  <a:pt x="694" y="1171"/>
                  <a:pt x="694" y="1171"/>
                  <a:pt x="696" y="1173"/>
                </a:cubicBezTo>
                <a:cubicBezTo>
                  <a:pt x="697" y="1173"/>
                  <a:pt x="699" y="1173"/>
                  <a:pt x="701" y="1176"/>
                </a:cubicBezTo>
                <a:cubicBezTo>
                  <a:pt x="702" y="1177"/>
                  <a:pt x="702" y="1177"/>
                  <a:pt x="702" y="1177"/>
                </a:cubicBezTo>
                <a:cubicBezTo>
                  <a:pt x="704" y="1179"/>
                  <a:pt x="706" y="1179"/>
                  <a:pt x="706" y="1181"/>
                </a:cubicBezTo>
                <a:cubicBezTo>
                  <a:pt x="707" y="1181"/>
                  <a:pt x="707" y="1182"/>
                  <a:pt x="709" y="1182"/>
                </a:cubicBezTo>
                <a:cubicBezTo>
                  <a:pt x="709" y="1184"/>
                  <a:pt x="709" y="1184"/>
                  <a:pt x="710" y="1184"/>
                </a:cubicBezTo>
                <a:cubicBezTo>
                  <a:pt x="712" y="1184"/>
                  <a:pt x="714" y="1184"/>
                  <a:pt x="714" y="1184"/>
                </a:cubicBezTo>
                <a:cubicBezTo>
                  <a:pt x="715" y="1185"/>
                  <a:pt x="717" y="1187"/>
                  <a:pt x="717" y="1187"/>
                </a:cubicBezTo>
                <a:cubicBezTo>
                  <a:pt x="718" y="1189"/>
                  <a:pt x="718" y="1189"/>
                  <a:pt x="720" y="1189"/>
                </a:cubicBezTo>
                <a:cubicBezTo>
                  <a:pt x="720" y="1190"/>
                  <a:pt x="720" y="1190"/>
                  <a:pt x="720" y="1190"/>
                </a:cubicBezTo>
                <a:cubicBezTo>
                  <a:pt x="720" y="1190"/>
                  <a:pt x="720" y="1190"/>
                  <a:pt x="722" y="1190"/>
                </a:cubicBezTo>
                <a:cubicBezTo>
                  <a:pt x="723" y="1192"/>
                  <a:pt x="725" y="1192"/>
                  <a:pt x="726" y="1194"/>
                </a:cubicBezTo>
                <a:cubicBezTo>
                  <a:pt x="728" y="1194"/>
                  <a:pt x="728" y="1194"/>
                  <a:pt x="728" y="1194"/>
                </a:cubicBezTo>
                <a:cubicBezTo>
                  <a:pt x="730" y="1194"/>
                  <a:pt x="731" y="1194"/>
                  <a:pt x="733" y="1195"/>
                </a:cubicBezTo>
                <a:cubicBezTo>
                  <a:pt x="733" y="1195"/>
                  <a:pt x="733" y="1195"/>
                  <a:pt x="733" y="1197"/>
                </a:cubicBezTo>
                <a:cubicBezTo>
                  <a:pt x="735" y="1197"/>
                  <a:pt x="735" y="1197"/>
                  <a:pt x="736" y="1198"/>
                </a:cubicBezTo>
                <a:cubicBezTo>
                  <a:pt x="738" y="1200"/>
                  <a:pt x="739" y="1200"/>
                  <a:pt x="741" y="1200"/>
                </a:cubicBezTo>
                <a:cubicBezTo>
                  <a:pt x="741" y="1200"/>
                  <a:pt x="743" y="1202"/>
                  <a:pt x="744" y="1202"/>
                </a:cubicBezTo>
                <a:cubicBezTo>
                  <a:pt x="746" y="1202"/>
                  <a:pt x="746" y="1202"/>
                  <a:pt x="746" y="1202"/>
                </a:cubicBezTo>
                <a:cubicBezTo>
                  <a:pt x="747" y="1202"/>
                  <a:pt x="747" y="1202"/>
                  <a:pt x="747" y="1203"/>
                </a:cubicBezTo>
                <a:cubicBezTo>
                  <a:pt x="747" y="1205"/>
                  <a:pt x="747" y="1205"/>
                  <a:pt x="747" y="1205"/>
                </a:cubicBezTo>
                <a:cubicBezTo>
                  <a:pt x="746" y="1205"/>
                  <a:pt x="746" y="1206"/>
                  <a:pt x="746" y="1206"/>
                </a:cubicBezTo>
                <a:cubicBezTo>
                  <a:pt x="746" y="1206"/>
                  <a:pt x="746" y="1206"/>
                  <a:pt x="746" y="1208"/>
                </a:cubicBezTo>
                <a:cubicBezTo>
                  <a:pt x="747" y="1208"/>
                  <a:pt x="749" y="1210"/>
                  <a:pt x="749" y="1210"/>
                </a:cubicBezTo>
                <a:cubicBezTo>
                  <a:pt x="751" y="1210"/>
                  <a:pt x="752" y="1210"/>
                  <a:pt x="752" y="1210"/>
                </a:cubicBezTo>
                <a:cubicBezTo>
                  <a:pt x="754" y="1211"/>
                  <a:pt x="754" y="1211"/>
                  <a:pt x="754" y="1213"/>
                </a:cubicBezTo>
                <a:cubicBezTo>
                  <a:pt x="755" y="1213"/>
                  <a:pt x="755" y="1213"/>
                  <a:pt x="755" y="1213"/>
                </a:cubicBezTo>
                <a:cubicBezTo>
                  <a:pt x="757" y="1213"/>
                  <a:pt x="757" y="1213"/>
                  <a:pt x="757" y="1213"/>
                </a:cubicBezTo>
                <a:cubicBezTo>
                  <a:pt x="757" y="1214"/>
                  <a:pt x="759" y="1214"/>
                  <a:pt x="759" y="1214"/>
                </a:cubicBezTo>
                <a:cubicBezTo>
                  <a:pt x="759" y="1214"/>
                  <a:pt x="759" y="1214"/>
                  <a:pt x="759" y="1216"/>
                </a:cubicBezTo>
                <a:cubicBezTo>
                  <a:pt x="759" y="1216"/>
                  <a:pt x="760" y="1216"/>
                  <a:pt x="760" y="1218"/>
                </a:cubicBezTo>
                <a:cubicBezTo>
                  <a:pt x="760" y="1219"/>
                  <a:pt x="760" y="1219"/>
                  <a:pt x="760" y="1219"/>
                </a:cubicBezTo>
                <a:cubicBezTo>
                  <a:pt x="760" y="1221"/>
                  <a:pt x="760" y="1223"/>
                  <a:pt x="760" y="1226"/>
                </a:cubicBezTo>
                <a:cubicBezTo>
                  <a:pt x="760" y="1227"/>
                  <a:pt x="760" y="1227"/>
                  <a:pt x="760" y="1227"/>
                </a:cubicBezTo>
                <a:cubicBezTo>
                  <a:pt x="762" y="1227"/>
                  <a:pt x="762" y="1229"/>
                  <a:pt x="762" y="1229"/>
                </a:cubicBezTo>
                <a:cubicBezTo>
                  <a:pt x="762" y="1231"/>
                  <a:pt x="762" y="1231"/>
                  <a:pt x="762" y="1231"/>
                </a:cubicBezTo>
                <a:cubicBezTo>
                  <a:pt x="762" y="1231"/>
                  <a:pt x="763" y="1231"/>
                  <a:pt x="763" y="1232"/>
                </a:cubicBezTo>
                <a:cubicBezTo>
                  <a:pt x="763" y="1234"/>
                  <a:pt x="763" y="1234"/>
                  <a:pt x="763" y="1234"/>
                </a:cubicBezTo>
                <a:cubicBezTo>
                  <a:pt x="762" y="1235"/>
                  <a:pt x="763" y="1235"/>
                  <a:pt x="763" y="1235"/>
                </a:cubicBezTo>
                <a:cubicBezTo>
                  <a:pt x="765" y="1237"/>
                  <a:pt x="763" y="1239"/>
                  <a:pt x="763" y="1240"/>
                </a:cubicBezTo>
                <a:cubicBezTo>
                  <a:pt x="763" y="1242"/>
                  <a:pt x="763" y="1242"/>
                  <a:pt x="763" y="1243"/>
                </a:cubicBezTo>
                <a:cubicBezTo>
                  <a:pt x="763" y="1245"/>
                  <a:pt x="765" y="1247"/>
                  <a:pt x="765" y="1248"/>
                </a:cubicBezTo>
                <a:cubicBezTo>
                  <a:pt x="765" y="1250"/>
                  <a:pt x="765" y="1250"/>
                  <a:pt x="765" y="1250"/>
                </a:cubicBezTo>
                <a:cubicBezTo>
                  <a:pt x="765" y="1252"/>
                  <a:pt x="765" y="1252"/>
                  <a:pt x="767" y="1253"/>
                </a:cubicBezTo>
                <a:cubicBezTo>
                  <a:pt x="767" y="1253"/>
                  <a:pt x="767" y="1255"/>
                  <a:pt x="767" y="1256"/>
                </a:cubicBezTo>
                <a:cubicBezTo>
                  <a:pt x="767" y="1258"/>
                  <a:pt x="767" y="1258"/>
                  <a:pt x="767" y="1258"/>
                </a:cubicBezTo>
                <a:cubicBezTo>
                  <a:pt x="767" y="1260"/>
                  <a:pt x="765" y="1260"/>
                  <a:pt x="765" y="1261"/>
                </a:cubicBezTo>
                <a:cubicBezTo>
                  <a:pt x="765" y="1263"/>
                  <a:pt x="765" y="1263"/>
                  <a:pt x="765" y="1263"/>
                </a:cubicBezTo>
                <a:cubicBezTo>
                  <a:pt x="765" y="1264"/>
                  <a:pt x="765" y="1266"/>
                  <a:pt x="765" y="1268"/>
                </a:cubicBezTo>
                <a:cubicBezTo>
                  <a:pt x="767" y="1269"/>
                  <a:pt x="767" y="1269"/>
                  <a:pt x="767" y="1271"/>
                </a:cubicBezTo>
                <a:cubicBezTo>
                  <a:pt x="767" y="1271"/>
                  <a:pt x="767" y="1271"/>
                  <a:pt x="767" y="1272"/>
                </a:cubicBezTo>
                <a:cubicBezTo>
                  <a:pt x="767" y="1272"/>
                  <a:pt x="767" y="1272"/>
                  <a:pt x="767" y="1274"/>
                </a:cubicBezTo>
                <a:cubicBezTo>
                  <a:pt x="767" y="1276"/>
                  <a:pt x="767" y="1276"/>
                  <a:pt x="765" y="1276"/>
                </a:cubicBezTo>
                <a:cubicBezTo>
                  <a:pt x="763" y="1276"/>
                  <a:pt x="763" y="1276"/>
                  <a:pt x="763" y="1277"/>
                </a:cubicBezTo>
                <a:cubicBezTo>
                  <a:pt x="763" y="1279"/>
                  <a:pt x="763" y="1279"/>
                  <a:pt x="763" y="1279"/>
                </a:cubicBezTo>
                <a:cubicBezTo>
                  <a:pt x="763" y="1281"/>
                  <a:pt x="763" y="1281"/>
                  <a:pt x="763" y="1282"/>
                </a:cubicBezTo>
                <a:cubicBezTo>
                  <a:pt x="763" y="1282"/>
                  <a:pt x="763" y="1282"/>
                  <a:pt x="765" y="1282"/>
                </a:cubicBezTo>
                <a:cubicBezTo>
                  <a:pt x="765" y="1282"/>
                  <a:pt x="765" y="1282"/>
                  <a:pt x="767" y="1282"/>
                </a:cubicBezTo>
                <a:cubicBezTo>
                  <a:pt x="767" y="1284"/>
                  <a:pt x="768" y="1285"/>
                  <a:pt x="768" y="1287"/>
                </a:cubicBezTo>
                <a:cubicBezTo>
                  <a:pt x="768" y="1289"/>
                  <a:pt x="767" y="1290"/>
                  <a:pt x="767" y="1292"/>
                </a:cubicBezTo>
                <a:cubicBezTo>
                  <a:pt x="767" y="1293"/>
                  <a:pt x="767" y="1295"/>
                  <a:pt x="765" y="1295"/>
                </a:cubicBezTo>
                <a:cubicBezTo>
                  <a:pt x="765" y="1297"/>
                  <a:pt x="765" y="1297"/>
                  <a:pt x="765" y="1298"/>
                </a:cubicBezTo>
                <a:cubicBezTo>
                  <a:pt x="767" y="1298"/>
                  <a:pt x="767" y="1298"/>
                  <a:pt x="767" y="1298"/>
                </a:cubicBezTo>
                <a:cubicBezTo>
                  <a:pt x="768" y="1300"/>
                  <a:pt x="768" y="1300"/>
                  <a:pt x="770" y="1300"/>
                </a:cubicBezTo>
                <a:cubicBezTo>
                  <a:pt x="770" y="1300"/>
                  <a:pt x="770" y="1300"/>
                  <a:pt x="770" y="1301"/>
                </a:cubicBezTo>
                <a:cubicBezTo>
                  <a:pt x="772" y="1301"/>
                  <a:pt x="770" y="1301"/>
                  <a:pt x="772" y="1301"/>
                </a:cubicBezTo>
                <a:cubicBezTo>
                  <a:pt x="772" y="1303"/>
                  <a:pt x="772" y="1303"/>
                  <a:pt x="772" y="1303"/>
                </a:cubicBezTo>
                <a:cubicBezTo>
                  <a:pt x="770" y="1303"/>
                  <a:pt x="770" y="1305"/>
                  <a:pt x="770" y="1305"/>
                </a:cubicBezTo>
                <a:cubicBezTo>
                  <a:pt x="770" y="1305"/>
                  <a:pt x="770" y="1305"/>
                  <a:pt x="770" y="1306"/>
                </a:cubicBezTo>
                <a:cubicBezTo>
                  <a:pt x="768" y="1306"/>
                  <a:pt x="768" y="1305"/>
                  <a:pt x="767" y="1306"/>
                </a:cubicBezTo>
                <a:cubicBezTo>
                  <a:pt x="767" y="1306"/>
                  <a:pt x="767" y="1308"/>
                  <a:pt x="767" y="1310"/>
                </a:cubicBezTo>
                <a:cubicBezTo>
                  <a:pt x="767" y="1310"/>
                  <a:pt x="767" y="1310"/>
                  <a:pt x="767" y="1311"/>
                </a:cubicBezTo>
                <a:cubicBezTo>
                  <a:pt x="768" y="1311"/>
                  <a:pt x="768" y="1310"/>
                  <a:pt x="770" y="1311"/>
                </a:cubicBezTo>
                <a:cubicBezTo>
                  <a:pt x="770" y="1311"/>
                  <a:pt x="770" y="1311"/>
                  <a:pt x="770" y="1313"/>
                </a:cubicBezTo>
                <a:cubicBezTo>
                  <a:pt x="770" y="1314"/>
                  <a:pt x="770" y="1314"/>
                  <a:pt x="770" y="1314"/>
                </a:cubicBezTo>
                <a:cubicBezTo>
                  <a:pt x="770" y="1316"/>
                  <a:pt x="770" y="1318"/>
                  <a:pt x="770" y="1319"/>
                </a:cubicBezTo>
                <a:cubicBezTo>
                  <a:pt x="770" y="1321"/>
                  <a:pt x="770" y="1322"/>
                  <a:pt x="770" y="1322"/>
                </a:cubicBezTo>
                <a:cubicBezTo>
                  <a:pt x="770" y="1324"/>
                  <a:pt x="770" y="1324"/>
                  <a:pt x="770" y="1326"/>
                </a:cubicBezTo>
                <a:cubicBezTo>
                  <a:pt x="768" y="1326"/>
                  <a:pt x="768" y="1326"/>
                  <a:pt x="768" y="1326"/>
                </a:cubicBezTo>
                <a:cubicBezTo>
                  <a:pt x="768" y="1326"/>
                  <a:pt x="768" y="1327"/>
                  <a:pt x="767" y="1327"/>
                </a:cubicBezTo>
                <a:cubicBezTo>
                  <a:pt x="767" y="1329"/>
                  <a:pt x="767" y="1329"/>
                  <a:pt x="767" y="1329"/>
                </a:cubicBezTo>
                <a:cubicBezTo>
                  <a:pt x="768" y="1330"/>
                  <a:pt x="768" y="1330"/>
                  <a:pt x="768" y="1330"/>
                </a:cubicBezTo>
                <a:cubicBezTo>
                  <a:pt x="768" y="1330"/>
                  <a:pt x="770" y="1329"/>
                  <a:pt x="770" y="1330"/>
                </a:cubicBezTo>
                <a:cubicBezTo>
                  <a:pt x="770" y="1332"/>
                  <a:pt x="770" y="1332"/>
                  <a:pt x="770" y="1332"/>
                </a:cubicBezTo>
                <a:cubicBezTo>
                  <a:pt x="770" y="1332"/>
                  <a:pt x="770" y="1332"/>
                  <a:pt x="770" y="1334"/>
                </a:cubicBezTo>
                <a:cubicBezTo>
                  <a:pt x="768" y="1334"/>
                  <a:pt x="768" y="1334"/>
                  <a:pt x="768" y="1334"/>
                </a:cubicBezTo>
                <a:cubicBezTo>
                  <a:pt x="768" y="1335"/>
                  <a:pt x="768" y="1335"/>
                  <a:pt x="767" y="1337"/>
                </a:cubicBezTo>
                <a:cubicBezTo>
                  <a:pt x="767" y="1338"/>
                  <a:pt x="767" y="1338"/>
                  <a:pt x="767" y="1340"/>
                </a:cubicBezTo>
                <a:cubicBezTo>
                  <a:pt x="767" y="1342"/>
                  <a:pt x="767" y="1343"/>
                  <a:pt x="767" y="1343"/>
                </a:cubicBezTo>
                <a:cubicBezTo>
                  <a:pt x="767" y="1345"/>
                  <a:pt x="767" y="1345"/>
                  <a:pt x="767" y="1347"/>
                </a:cubicBezTo>
                <a:cubicBezTo>
                  <a:pt x="767" y="1347"/>
                  <a:pt x="767" y="1348"/>
                  <a:pt x="765" y="1348"/>
                </a:cubicBezTo>
                <a:cubicBezTo>
                  <a:pt x="765" y="1350"/>
                  <a:pt x="767" y="1350"/>
                  <a:pt x="767" y="1350"/>
                </a:cubicBezTo>
                <a:cubicBezTo>
                  <a:pt x="767" y="1351"/>
                  <a:pt x="767" y="1351"/>
                  <a:pt x="767" y="1351"/>
                </a:cubicBezTo>
                <a:cubicBezTo>
                  <a:pt x="767" y="1353"/>
                  <a:pt x="767" y="1353"/>
                  <a:pt x="767" y="1353"/>
                </a:cubicBezTo>
                <a:cubicBezTo>
                  <a:pt x="767" y="1353"/>
                  <a:pt x="768" y="1353"/>
                  <a:pt x="768" y="1355"/>
                </a:cubicBezTo>
                <a:cubicBezTo>
                  <a:pt x="768" y="1356"/>
                  <a:pt x="768" y="1356"/>
                  <a:pt x="768" y="1356"/>
                </a:cubicBezTo>
                <a:cubicBezTo>
                  <a:pt x="770" y="1356"/>
                  <a:pt x="770" y="1356"/>
                  <a:pt x="770" y="1356"/>
                </a:cubicBezTo>
                <a:cubicBezTo>
                  <a:pt x="770" y="1358"/>
                  <a:pt x="770" y="1358"/>
                  <a:pt x="770" y="1358"/>
                </a:cubicBezTo>
                <a:cubicBezTo>
                  <a:pt x="772" y="1359"/>
                  <a:pt x="772" y="1359"/>
                  <a:pt x="772" y="1359"/>
                </a:cubicBezTo>
                <a:cubicBezTo>
                  <a:pt x="772" y="1361"/>
                  <a:pt x="772" y="1361"/>
                  <a:pt x="772" y="1363"/>
                </a:cubicBezTo>
                <a:cubicBezTo>
                  <a:pt x="772" y="1364"/>
                  <a:pt x="772" y="1366"/>
                  <a:pt x="772" y="1366"/>
                </a:cubicBezTo>
                <a:cubicBezTo>
                  <a:pt x="770" y="1366"/>
                  <a:pt x="770" y="1366"/>
                  <a:pt x="770" y="1366"/>
                </a:cubicBezTo>
                <a:cubicBezTo>
                  <a:pt x="768" y="1366"/>
                  <a:pt x="768" y="1366"/>
                  <a:pt x="768" y="1366"/>
                </a:cubicBezTo>
                <a:cubicBezTo>
                  <a:pt x="768" y="1366"/>
                  <a:pt x="768" y="1366"/>
                  <a:pt x="768" y="1367"/>
                </a:cubicBezTo>
                <a:cubicBezTo>
                  <a:pt x="768" y="1367"/>
                  <a:pt x="768" y="1369"/>
                  <a:pt x="768" y="1371"/>
                </a:cubicBezTo>
                <a:cubicBezTo>
                  <a:pt x="768" y="1372"/>
                  <a:pt x="768" y="1374"/>
                  <a:pt x="768" y="1376"/>
                </a:cubicBezTo>
                <a:cubicBezTo>
                  <a:pt x="768" y="1376"/>
                  <a:pt x="768" y="1377"/>
                  <a:pt x="770" y="1377"/>
                </a:cubicBezTo>
                <a:cubicBezTo>
                  <a:pt x="770" y="1379"/>
                  <a:pt x="770" y="1379"/>
                  <a:pt x="770" y="1379"/>
                </a:cubicBezTo>
                <a:cubicBezTo>
                  <a:pt x="772" y="1380"/>
                  <a:pt x="772" y="1380"/>
                  <a:pt x="772" y="1382"/>
                </a:cubicBezTo>
                <a:cubicBezTo>
                  <a:pt x="773" y="1384"/>
                  <a:pt x="773" y="1384"/>
                  <a:pt x="773" y="1384"/>
                </a:cubicBezTo>
                <a:cubicBezTo>
                  <a:pt x="775" y="1385"/>
                  <a:pt x="775" y="1385"/>
                  <a:pt x="775" y="1385"/>
                </a:cubicBezTo>
                <a:cubicBezTo>
                  <a:pt x="775" y="1387"/>
                  <a:pt x="775" y="1387"/>
                  <a:pt x="775" y="1387"/>
                </a:cubicBezTo>
                <a:cubicBezTo>
                  <a:pt x="775" y="1388"/>
                  <a:pt x="776" y="1388"/>
                  <a:pt x="776" y="1388"/>
                </a:cubicBezTo>
                <a:cubicBezTo>
                  <a:pt x="776" y="1390"/>
                  <a:pt x="775" y="1390"/>
                  <a:pt x="776" y="1390"/>
                </a:cubicBezTo>
                <a:cubicBezTo>
                  <a:pt x="776" y="1392"/>
                  <a:pt x="776" y="1392"/>
                  <a:pt x="776" y="1392"/>
                </a:cubicBezTo>
                <a:cubicBezTo>
                  <a:pt x="776" y="1392"/>
                  <a:pt x="776" y="1393"/>
                  <a:pt x="778" y="1393"/>
                </a:cubicBezTo>
                <a:cubicBezTo>
                  <a:pt x="780" y="1395"/>
                  <a:pt x="778" y="1395"/>
                  <a:pt x="778" y="1396"/>
                </a:cubicBezTo>
                <a:cubicBezTo>
                  <a:pt x="778" y="1396"/>
                  <a:pt x="778" y="1396"/>
                  <a:pt x="778" y="1398"/>
                </a:cubicBezTo>
                <a:cubicBezTo>
                  <a:pt x="778" y="1398"/>
                  <a:pt x="778" y="1398"/>
                  <a:pt x="778" y="1400"/>
                </a:cubicBezTo>
                <a:cubicBezTo>
                  <a:pt x="776" y="1400"/>
                  <a:pt x="776" y="1400"/>
                  <a:pt x="776" y="1401"/>
                </a:cubicBezTo>
                <a:cubicBezTo>
                  <a:pt x="776" y="1401"/>
                  <a:pt x="775" y="1403"/>
                  <a:pt x="776" y="1403"/>
                </a:cubicBezTo>
                <a:cubicBezTo>
                  <a:pt x="776" y="1405"/>
                  <a:pt x="776" y="1405"/>
                  <a:pt x="776" y="1406"/>
                </a:cubicBezTo>
                <a:cubicBezTo>
                  <a:pt x="776" y="1406"/>
                  <a:pt x="776" y="1408"/>
                  <a:pt x="778" y="1408"/>
                </a:cubicBezTo>
                <a:cubicBezTo>
                  <a:pt x="780" y="1409"/>
                  <a:pt x="780" y="1409"/>
                  <a:pt x="780" y="1409"/>
                </a:cubicBezTo>
                <a:cubicBezTo>
                  <a:pt x="780" y="1411"/>
                  <a:pt x="780" y="1411"/>
                  <a:pt x="780" y="1413"/>
                </a:cubicBezTo>
                <a:cubicBezTo>
                  <a:pt x="780" y="1413"/>
                  <a:pt x="780" y="1413"/>
                  <a:pt x="780" y="1414"/>
                </a:cubicBezTo>
                <a:cubicBezTo>
                  <a:pt x="778" y="1414"/>
                  <a:pt x="778" y="1416"/>
                  <a:pt x="778" y="1417"/>
                </a:cubicBezTo>
                <a:cubicBezTo>
                  <a:pt x="778" y="1417"/>
                  <a:pt x="778" y="1417"/>
                  <a:pt x="778" y="1419"/>
                </a:cubicBezTo>
                <a:cubicBezTo>
                  <a:pt x="778" y="1421"/>
                  <a:pt x="778" y="1421"/>
                  <a:pt x="778" y="1421"/>
                </a:cubicBezTo>
                <a:cubicBezTo>
                  <a:pt x="780" y="1422"/>
                  <a:pt x="780" y="1422"/>
                  <a:pt x="780" y="1422"/>
                </a:cubicBezTo>
                <a:cubicBezTo>
                  <a:pt x="780" y="1425"/>
                  <a:pt x="780" y="1427"/>
                  <a:pt x="778" y="1429"/>
                </a:cubicBezTo>
                <a:cubicBezTo>
                  <a:pt x="776" y="1430"/>
                  <a:pt x="776" y="1430"/>
                  <a:pt x="776" y="1430"/>
                </a:cubicBezTo>
                <a:cubicBezTo>
                  <a:pt x="776" y="1430"/>
                  <a:pt x="776" y="1432"/>
                  <a:pt x="776" y="1434"/>
                </a:cubicBezTo>
                <a:cubicBezTo>
                  <a:pt x="775" y="1434"/>
                  <a:pt x="775" y="1435"/>
                  <a:pt x="775" y="1435"/>
                </a:cubicBezTo>
                <a:cubicBezTo>
                  <a:pt x="775" y="1437"/>
                  <a:pt x="775" y="1437"/>
                  <a:pt x="775" y="1438"/>
                </a:cubicBezTo>
                <a:cubicBezTo>
                  <a:pt x="775" y="1438"/>
                  <a:pt x="775" y="1438"/>
                  <a:pt x="775" y="1440"/>
                </a:cubicBezTo>
                <a:cubicBezTo>
                  <a:pt x="775" y="1442"/>
                  <a:pt x="775" y="1442"/>
                  <a:pt x="775" y="1442"/>
                </a:cubicBezTo>
                <a:cubicBezTo>
                  <a:pt x="775" y="1442"/>
                  <a:pt x="776" y="1442"/>
                  <a:pt x="776" y="1443"/>
                </a:cubicBezTo>
                <a:cubicBezTo>
                  <a:pt x="776" y="1445"/>
                  <a:pt x="776" y="1446"/>
                  <a:pt x="776" y="1448"/>
                </a:cubicBezTo>
                <a:cubicBezTo>
                  <a:pt x="776" y="1448"/>
                  <a:pt x="775" y="1450"/>
                  <a:pt x="776" y="1450"/>
                </a:cubicBezTo>
                <a:cubicBezTo>
                  <a:pt x="776" y="1451"/>
                  <a:pt x="775" y="1451"/>
                  <a:pt x="775" y="1453"/>
                </a:cubicBezTo>
                <a:cubicBezTo>
                  <a:pt x="775" y="1453"/>
                  <a:pt x="775" y="1454"/>
                  <a:pt x="773" y="1454"/>
                </a:cubicBezTo>
                <a:cubicBezTo>
                  <a:pt x="773" y="1456"/>
                  <a:pt x="773" y="1454"/>
                  <a:pt x="772" y="1454"/>
                </a:cubicBezTo>
                <a:cubicBezTo>
                  <a:pt x="772" y="1454"/>
                  <a:pt x="772" y="1453"/>
                  <a:pt x="770" y="1453"/>
                </a:cubicBezTo>
                <a:cubicBezTo>
                  <a:pt x="770" y="1456"/>
                  <a:pt x="770" y="1456"/>
                  <a:pt x="770" y="1456"/>
                </a:cubicBezTo>
                <a:cubicBezTo>
                  <a:pt x="772" y="1458"/>
                  <a:pt x="772" y="1458"/>
                  <a:pt x="772" y="1459"/>
                </a:cubicBezTo>
                <a:cubicBezTo>
                  <a:pt x="772" y="1461"/>
                  <a:pt x="772" y="1461"/>
                  <a:pt x="772" y="1461"/>
                </a:cubicBezTo>
                <a:cubicBezTo>
                  <a:pt x="773" y="1463"/>
                  <a:pt x="773" y="1463"/>
                  <a:pt x="775" y="1463"/>
                </a:cubicBezTo>
                <a:cubicBezTo>
                  <a:pt x="775" y="1463"/>
                  <a:pt x="775" y="1464"/>
                  <a:pt x="776" y="1464"/>
                </a:cubicBezTo>
                <a:cubicBezTo>
                  <a:pt x="776" y="1464"/>
                  <a:pt x="778" y="1464"/>
                  <a:pt x="778" y="1466"/>
                </a:cubicBezTo>
                <a:cubicBezTo>
                  <a:pt x="778" y="1466"/>
                  <a:pt x="778" y="1467"/>
                  <a:pt x="778" y="1469"/>
                </a:cubicBezTo>
                <a:cubicBezTo>
                  <a:pt x="778" y="1471"/>
                  <a:pt x="778" y="1471"/>
                  <a:pt x="778" y="1471"/>
                </a:cubicBezTo>
                <a:cubicBezTo>
                  <a:pt x="778" y="1472"/>
                  <a:pt x="778" y="1472"/>
                  <a:pt x="778" y="1474"/>
                </a:cubicBezTo>
                <a:cubicBezTo>
                  <a:pt x="778" y="1474"/>
                  <a:pt x="780" y="1474"/>
                  <a:pt x="781" y="1475"/>
                </a:cubicBezTo>
                <a:cubicBezTo>
                  <a:pt x="781" y="1477"/>
                  <a:pt x="781" y="1477"/>
                  <a:pt x="781" y="1477"/>
                </a:cubicBezTo>
                <a:cubicBezTo>
                  <a:pt x="783" y="1479"/>
                  <a:pt x="783" y="1479"/>
                  <a:pt x="783" y="1480"/>
                </a:cubicBezTo>
                <a:cubicBezTo>
                  <a:pt x="784" y="1480"/>
                  <a:pt x="784" y="1482"/>
                  <a:pt x="784" y="1483"/>
                </a:cubicBezTo>
                <a:cubicBezTo>
                  <a:pt x="784" y="1485"/>
                  <a:pt x="784" y="1487"/>
                  <a:pt x="783" y="1487"/>
                </a:cubicBezTo>
                <a:cubicBezTo>
                  <a:pt x="781" y="1487"/>
                  <a:pt x="781" y="1488"/>
                  <a:pt x="781" y="1488"/>
                </a:cubicBezTo>
                <a:cubicBezTo>
                  <a:pt x="781" y="1490"/>
                  <a:pt x="781" y="1492"/>
                  <a:pt x="783" y="1492"/>
                </a:cubicBezTo>
                <a:cubicBezTo>
                  <a:pt x="783" y="1493"/>
                  <a:pt x="783" y="1493"/>
                  <a:pt x="783" y="1493"/>
                </a:cubicBezTo>
                <a:cubicBezTo>
                  <a:pt x="783" y="1495"/>
                  <a:pt x="783" y="1495"/>
                  <a:pt x="783" y="1495"/>
                </a:cubicBezTo>
                <a:cubicBezTo>
                  <a:pt x="784" y="1496"/>
                  <a:pt x="784" y="1496"/>
                  <a:pt x="784" y="1496"/>
                </a:cubicBezTo>
                <a:cubicBezTo>
                  <a:pt x="783" y="1498"/>
                  <a:pt x="783" y="1498"/>
                  <a:pt x="784" y="1500"/>
                </a:cubicBezTo>
                <a:cubicBezTo>
                  <a:pt x="784" y="1501"/>
                  <a:pt x="784" y="1501"/>
                  <a:pt x="784" y="1501"/>
                </a:cubicBezTo>
                <a:cubicBezTo>
                  <a:pt x="784" y="1503"/>
                  <a:pt x="783" y="1503"/>
                  <a:pt x="783" y="1503"/>
                </a:cubicBezTo>
                <a:cubicBezTo>
                  <a:pt x="784" y="1504"/>
                  <a:pt x="784" y="1504"/>
                  <a:pt x="784" y="1504"/>
                </a:cubicBezTo>
                <a:cubicBezTo>
                  <a:pt x="786" y="1504"/>
                  <a:pt x="788" y="1506"/>
                  <a:pt x="788" y="1508"/>
                </a:cubicBezTo>
                <a:cubicBezTo>
                  <a:pt x="789" y="1508"/>
                  <a:pt x="791" y="1508"/>
                  <a:pt x="791" y="1508"/>
                </a:cubicBezTo>
                <a:cubicBezTo>
                  <a:pt x="791" y="1509"/>
                  <a:pt x="791" y="1509"/>
                  <a:pt x="792" y="1511"/>
                </a:cubicBezTo>
                <a:cubicBezTo>
                  <a:pt x="792" y="1511"/>
                  <a:pt x="792" y="1511"/>
                  <a:pt x="794" y="1511"/>
                </a:cubicBezTo>
                <a:cubicBezTo>
                  <a:pt x="794" y="1511"/>
                  <a:pt x="794" y="1511"/>
                  <a:pt x="796" y="1511"/>
                </a:cubicBezTo>
                <a:cubicBezTo>
                  <a:pt x="796" y="1509"/>
                  <a:pt x="796" y="1509"/>
                  <a:pt x="796" y="1509"/>
                </a:cubicBezTo>
                <a:cubicBezTo>
                  <a:pt x="794" y="1508"/>
                  <a:pt x="794" y="1508"/>
                  <a:pt x="794" y="1508"/>
                </a:cubicBezTo>
                <a:cubicBezTo>
                  <a:pt x="796" y="1506"/>
                  <a:pt x="796" y="1508"/>
                  <a:pt x="797" y="1508"/>
                </a:cubicBezTo>
                <a:cubicBezTo>
                  <a:pt x="799" y="1509"/>
                  <a:pt x="799" y="1509"/>
                  <a:pt x="799" y="1509"/>
                </a:cubicBezTo>
                <a:cubicBezTo>
                  <a:pt x="800" y="1509"/>
                  <a:pt x="799" y="1508"/>
                  <a:pt x="800" y="1508"/>
                </a:cubicBezTo>
                <a:cubicBezTo>
                  <a:pt x="800" y="1506"/>
                  <a:pt x="802" y="1508"/>
                  <a:pt x="802" y="1508"/>
                </a:cubicBezTo>
                <a:cubicBezTo>
                  <a:pt x="802" y="1509"/>
                  <a:pt x="802" y="1509"/>
                  <a:pt x="800" y="1511"/>
                </a:cubicBezTo>
                <a:cubicBezTo>
                  <a:pt x="799" y="1511"/>
                  <a:pt x="799" y="1512"/>
                  <a:pt x="799" y="1512"/>
                </a:cubicBezTo>
                <a:cubicBezTo>
                  <a:pt x="799" y="1514"/>
                  <a:pt x="799" y="1514"/>
                  <a:pt x="799" y="1514"/>
                </a:cubicBezTo>
                <a:cubicBezTo>
                  <a:pt x="799" y="1514"/>
                  <a:pt x="800" y="1514"/>
                  <a:pt x="802" y="1514"/>
                </a:cubicBezTo>
                <a:cubicBezTo>
                  <a:pt x="804" y="1514"/>
                  <a:pt x="804" y="1514"/>
                  <a:pt x="804" y="1514"/>
                </a:cubicBezTo>
                <a:cubicBezTo>
                  <a:pt x="804" y="1516"/>
                  <a:pt x="804" y="1516"/>
                  <a:pt x="804" y="1516"/>
                </a:cubicBezTo>
                <a:cubicBezTo>
                  <a:pt x="805" y="1517"/>
                  <a:pt x="805" y="1517"/>
                  <a:pt x="805" y="1517"/>
                </a:cubicBezTo>
                <a:cubicBezTo>
                  <a:pt x="805" y="1517"/>
                  <a:pt x="805" y="1517"/>
                  <a:pt x="805" y="1519"/>
                </a:cubicBezTo>
                <a:cubicBezTo>
                  <a:pt x="804" y="1519"/>
                  <a:pt x="804" y="1517"/>
                  <a:pt x="804" y="1517"/>
                </a:cubicBezTo>
                <a:cubicBezTo>
                  <a:pt x="802" y="1517"/>
                  <a:pt x="802" y="1517"/>
                  <a:pt x="802" y="1517"/>
                </a:cubicBezTo>
                <a:cubicBezTo>
                  <a:pt x="802" y="1517"/>
                  <a:pt x="800" y="1517"/>
                  <a:pt x="800" y="1519"/>
                </a:cubicBezTo>
                <a:cubicBezTo>
                  <a:pt x="802" y="1519"/>
                  <a:pt x="802" y="1520"/>
                  <a:pt x="802" y="1520"/>
                </a:cubicBezTo>
                <a:cubicBezTo>
                  <a:pt x="804" y="1522"/>
                  <a:pt x="802" y="1522"/>
                  <a:pt x="802" y="1522"/>
                </a:cubicBezTo>
                <a:cubicBezTo>
                  <a:pt x="804" y="1522"/>
                  <a:pt x="804" y="1522"/>
                  <a:pt x="804" y="1522"/>
                </a:cubicBezTo>
                <a:cubicBezTo>
                  <a:pt x="804" y="1522"/>
                  <a:pt x="802" y="1524"/>
                  <a:pt x="804" y="1524"/>
                </a:cubicBezTo>
                <a:cubicBezTo>
                  <a:pt x="804" y="1524"/>
                  <a:pt x="804" y="1524"/>
                  <a:pt x="804" y="1525"/>
                </a:cubicBezTo>
                <a:cubicBezTo>
                  <a:pt x="804" y="1525"/>
                  <a:pt x="804" y="1525"/>
                  <a:pt x="804" y="1527"/>
                </a:cubicBezTo>
                <a:cubicBezTo>
                  <a:pt x="804" y="1527"/>
                  <a:pt x="805" y="1527"/>
                  <a:pt x="805" y="1529"/>
                </a:cubicBezTo>
                <a:cubicBezTo>
                  <a:pt x="804" y="1529"/>
                  <a:pt x="804" y="1529"/>
                  <a:pt x="804" y="1529"/>
                </a:cubicBezTo>
                <a:cubicBezTo>
                  <a:pt x="802" y="1529"/>
                  <a:pt x="802" y="1530"/>
                  <a:pt x="802" y="1532"/>
                </a:cubicBezTo>
                <a:cubicBezTo>
                  <a:pt x="802" y="1532"/>
                  <a:pt x="802" y="1532"/>
                  <a:pt x="804" y="1533"/>
                </a:cubicBezTo>
                <a:cubicBezTo>
                  <a:pt x="805" y="1533"/>
                  <a:pt x="805" y="1535"/>
                  <a:pt x="805" y="1535"/>
                </a:cubicBezTo>
                <a:cubicBezTo>
                  <a:pt x="807" y="1535"/>
                  <a:pt x="807" y="1535"/>
                  <a:pt x="807" y="1535"/>
                </a:cubicBezTo>
                <a:cubicBezTo>
                  <a:pt x="807" y="1537"/>
                  <a:pt x="807" y="1537"/>
                  <a:pt x="807" y="1537"/>
                </a:cubicBezTo>
                <a:cubicBezTo>
                  <a:pt x="809" y="1537"/>
                  <a:pt x="809" y="1537"/>
                  <a:pt x="809" y="1537"/>
                </a:cubicBezTo>
                <a:cubicBezTo>
                  <a:pt x="809" y="1538"/>
                  <a:pt x="809" y="1538"/>
                  <a:pt x="809" y="1538"/>
                </a:cubicBezTo>
                <a:cubicBezTo>
                  <a:pt x="809" y="1538"/>
                  <a:pt x="809" y="1538"/>
                  <a:pt x="807" y="1538"/>
                </a:cubicBezTo>
                <a:cubicBezTo>
                  <a:pt x="805" y="1538"/>
                  <a:pt x="805" y="1540"/>
                  <a:pt x="805" y="1540"/>
                </a:cubicBezTo>
                <a:cubicBezTo>
                  <a:pt x="805" y="1540"/>
                  <a:pt x="807" y="1540"/>
                  <a:pt x="807" y="1541"/>
                </a:cubicBezTo>
                <a:cubicBezTo>
                  <a:pt x="809" y="1541"/>
                  <a:pt x="809" y="1541"/>
                  <a:pt x="809" y="1541"/>
                </a:cubicBezTo>
                <a:cubicBezTo>
                  <a:pt x="810" y="1541"/>
                  <a:pt x="810" y="1541"/>
                  <a:pt x="810" y="1541"/>
                </a:cubicBezTo>
                <a:cubicBezTo>
                  <a:pt x="810" y="1541"/>
                  <a:pt x="810" y="1541"/>
                  <a:pt x="810" y="1543"/>
                </a:cubicBezTo>
                <a:cubicBezTo>
                  <a:pt x="812" y="1543"/>
                  <a:pt x="812" y="1543"/>
                  <a:pt x="813" y="1545"/>
                </a:cubicBezTo>
                <a:cubicBezTo>
                  <a:pt x="813" y="1545"/>
                  <a:pt x="815" y="1546"/>
                  <a:pt x="813" y="1548"/>
                </a:cubicBezTo>
                <a:cubicBezTo>
                  <a:pt x="813" y="1548"/>
                  <a:pt x="812" y="1548"/>
                  <a:pt x="812" y="1549"/>
                </a:cubicBezTo>
                <a:cubicBezTo>
                  <a:pt x="812" y="1549"/>
                  <a:pt x="812" y="1549"/>
                  <a:pt x="810" y="1549"/>
                </a:cubicBezTo>
                <a:cubicBezTo>
                  <a:pt x="810" y="1551"/>
                  <a:pt x="810" y="1551"/>
                  <a:pt x="810" y="1551"/>
                </a:cubicBezTo>
                <a:cubicBezTo>
                  <a:pt x="809" y="1551"/>
                  <a:pt x="809" y="1551"/>
                  <a:pt x="809" y="1551"/>
                </a:cubicBezTo>
                <a:cubicBezTo>
                  <a:pt x="809" y="1553"/>
                  <a:pt x="809" y="1553"/>
                  <a:pt x="810" y="1553"/>
                </a:cubicBezTo>
                <a:cubicBezTo>
                  <a:pt x="810" y="1553"/>
                  <a:pt x="810" y="1553"/>
                  <a:pt x="810" y="1554"/>
                </a:cubicBezTo>
                <a:cubicBezTo>
                  <a:pt x="810" y="1554"/>
                  <a:pt x="810" y="1554"/>
                  <a:pt x="812" y="1554"/>
                </a:cubicBezTo>
                <a:cubicBezTo>
                  <a:pt x="812" y="1556"/>
                  <a:pt x="813" y="1556"/>
                  <a:pt x="813" y="1556"/>
                </a:cubicBezTo>
                <a:cubicBezTo>
                  <a:pt x="812" y="1556"/>
                  <a:pt x="812" y="1556"/>
                  <a:pt x="810" y="1556"/>
                </a:cubicBezTo>
                <a:cubicBezTo>
                  <a:pt x="810" y="1558"/>
                  <a:pt x="810" y="1558"/>
                  <a:pt x="810" y="1558"/>
                </a:cubicBezTo>
                <a:cubicBezTo>
                  <a:pt x="810" y="1558"/>
                  <a:pt x="810" y="1558"/>
                  <a:pt x="810" y="1559"/>
                </a:cubicBezTo>
                <a:cubicBezTo>
                  <a:pt x="810" y="1561"/>
                  <a:pt x="810" y="1561"/>
                  <a:pt x="810" y="1561"/>
                </a:cubicBezTo>
                <a:cubicBezTo>
                  <a:pt x="812" y="1561"/>
                  <a:pt x="812" y="1561"/>
                  <a:pt x="812" y="1561"/>
                </a:cubicBezTo>
                <a:cubicBezTo>
                  <a:pt x="812" y="1562"/>
                  <a:pt x="810" y="1562"/>
                  <a:pt x="810" y="1562"/>
                </a:cubicBezTo>
                <a:cubicBezTo>
                  <a:pt x="812" y="1562"/>
                  <a:pt x="812" y="1562"/>
                  <a:pt x="812" y="1562"/>
                </a:cubicBezTo>
                <a:cubicBezTo>
                  <a:pt x="812" y="1564"/>
                  <a:pt x="812" y="1564"/>
                  <a:pt x="812" y="1564"/>
                </a:cubicBezTo>
                <a:cubicBezTo>
                  <a:pt x="812" y="1564"/>
                  <a:pt x="812" y="1564"/>
                  <a:pt x="813" y="1564"/>
                </a:cubicBezTo>
                <a:cubicBezTo>
                  <a:pt x="813" y="1566"/>
                  <a:pt x="813" y="1566"/>
                  <a:pt x="813" y="1566"/>
                </a:cubicBezTo>
                <a:cubicBezTo>
                  <a:pt x="813" y="1566"/>
                  <a:pt x="812" y="1567"/>
                  <a:pt x="812" y="1569"/>
                </a:cubicBezTo>
                <a:cubicBezTo>
                  <a:pt x="810" y="1570"/>
                  <a:pt x="810" y="1570"/>
                  <a:pt x="810" y="1570"/>
                </a:cubicBezTo>
                <a:cubicBezTo>
                  <a:pt x="810" y="1569"/>
                  <a:pt x="810" y="1569"/>
                  <a:pt x="810" y="1569"/>
                </a:cubicBezTo>
                <a:cubicBezTo>
                  <a:pt x="810" y="1569"/>
                  <a:pt x="810" y="1569"/>
                  <a:pt x="809" y="1569"/>
                </a:cubicBezTo>
                <a:cubicBezTo>
                  <a:pt x="809" y="1567"/>
                  <a:pt x="809" y="1567"/>
                  <a:pt x="809" y="1567"/>
                </a:cubicBezTo>
                <a:cubicBezTo>
                  <a:pt x="809" y="1567"/>
                  <a:pt x="809" y="1567"/>
                  <a:pt x="807" y="1567"/>
                </a:cubicBezTo>
                <a:cubicBezTo>
                  <a:pt x="807" y="1566"/>
                  <a:pt x="807" y="1566"/>
                  <a:pt x="807" y="1566"/>
                </a:cubicBezTo>
                <a:cubicBezTo>
                  <a:pt x="807" y="1564"/>
                  <a:pt x="807" y="1564"/>
                  <a:pt x="807" y="1564"/>
                </a:cubicBezTo>
                <a:cubicBezTo>
                  <a:pt x="805" y="1564"/>
                  <a:pt x="805" y="1564"/>
                  <a:pt x="805" y="1564"/>
                </a:cubicBezTo>
                <a:cubicBezTo>
                  <a:pt x="805" y="1564"/>
                  <a:pt x="805" y="1562"/>
                  <a:pt x="804" y="1562"/>
                </a:cubicBezTo>
                <a:cubicBezTo>
                  <a:pt x="804" y="1562"/>
                  <a:pt x="804" y="1562"/>
                  <a:pt x="802" y="1562"/>
                </a:cubicBezTo>
                <a:cubicBezTo>
                  <a:pt x="802" y="1562"/>
                  <a:pt x="802" y="1562"/>
                  <a:pt x="800" y="1562"/>
                </a:cubicBezTo>
                <a:cubicBezTo>
                  <a:pt x="799" y="1562"/>
                  <a:pt x="799" y="1562"/>
                  <a:pt x="799" y="1562"/>
                </a:cubicBezTo>
                <a:cubicBezTo>
                  <a:pt x="799" y="1562"/>
                  <a:pt x="799" y="1562"/>
                  <a:pt x="799" y="1564"/>
                </a:cubicBezTo>
                <a:cubicBezTo>
                  <a:pt x="799" y="1564"/>
                  <a:pt x="799" y="1564"/>
                  <a:pt x="799" y="1566"/>
                </a:cubicBezTo>
                <a:cubicBezTo>
                  <a:pt x="799" y="1566"/>
                  <a:pt x="799" y="1566"/>
                  <a:pt x="799" y="1567"/>
                </a:cubicBezTo>
                <a:cubicBezTo>
                  <a:pt x="797" y="1569"/>
                  <a:pt x="797" y="1567"/>
                  <a:pt x="796" y="1569"/>
                </a:cubicBezTo>
                <a:cubicBezTo>
                  <a:pt x="796" y="1569"/>
                  <a:pt x="794" y="1569"/>
                  <a:pt x="794" y="1570"/>
                </a:cubicBezTo>
                <a:cubicBezTo>
                  <a:pt x="794" y="1572"/>
                  <a:pt x="796" y="1570"/>
                  <a:pt x="796" y="1572"/>
                </a:cubicBezTo>
                <a:cubicBezTo>
                  <a:pt x="796" y="1574"/>
                  <a:pt x="796" y="1574"/>
                  <a:pt x="796" y="1574"/>
                </a:cubicBezTo>
                <a:cubicBezTo>
                  <a:pt x="796" y="1575"/>
                  <a:pt x="796" y="1575"/>
                  <a:pt x="796" y="1575"/>
                </a:cubicBezTo>
                <a:cubicBezTo>
                  <a:pt x="796" y="1575"/>
                  <a:pt x="796" y="1575"/>
                  <a:pt x="797" y="1575"/>
                </a:cubicBezTo>
                <a:cubicBezTo>
                  <a:pt x="797" y="1575"/>
                  <a:pt x="797" y="1574"/>
                  <a:pt x="799" y="1574"/>
                </a:cubicBezTo>
                <a:cubicBezTo>
                  <a:pt x="799" y="1574"/>
                  <a:pt x="799" y="1574"/>
                  <a:pt x="799" y="1572"/>
                </a:cubicBezTo>
                <a:cubicBezTo>
                  <a:pt x="800" y="1570"/>
                  <a:pt x="800" y="1570"/>
                  <a:pt x="802" y="1570"/>
                </a:cubicBezTo>
                <a:cubicBezTo>
                  <a:pt x="802" y="1572"/>
                  <a:pt x="802" y="1572"/>
                  <a:pt x="802" y="1572"/>
                </a:cubicBezTo>
                <a:cubicBezTo>
                  <a:pt x="802" y="1574"/>
                  <a:pt x="802" y="1574"/>
                  <a:pt x="804" y="1574"/>
                </a:cubicBezTo>
                <a:cubicBezTo>
                  <a:pt x="804" y="1574"/>
                  <a:pt x="805" y="1574"/>
                  <a:pt x="805" y="1575"/>
                </a:cubicBezTo>
                <a:cubicBezTo>
                  <a:pt x="805" y="1574"/>
                  <a:pt x="805" y="1574"/>
                  <a:pt x="807" y="1572"/>
                </a:cubicBezTo>
                <a:cubicBezTo>
                  <a:pt x="809" y="1572"/>
                  <a:pt x="809" y="1575"/>
                  <a:pt x="809" y="1575"/>
                </a:cubicBezTo>
                <a:cubicBezTo>
                  <a:pt x="810" y="1575"/>
                  <a:pt x="810" y="1575"/>
                  <a:pt x="810" y="1575"/>
                </a:cubicBezTo>
                <a:cubicBezTo>
                  <a:pt x="812" y="1577"/>
                  <a:pt x="812" y="1577"/>
                  <a:pt x="812" y="1577"/>
                </a:cubicBezTo>
                <a:cubicBezTo>
                  <a:pt x="813" y="1577"/>
                  <a:pt x="813" y="1577"/>
                  <a:pt x="813" y="1577"/>
                </a:cubicBezTo>
                <a:cubicBezTo>
                  <a:pt x="813" y="1578"/>
                  <a:pt x="812" y="1578"/>
                  <a:pt x="812" y="1578"/>
                </a:cubicBezTo>
                <a:cubicBezTo>
                  <a:pt x="810" y="1578"/>
                  <a:pt x="810" y="1578"/>
                  <a:pt x="810" y="1578"/>
                </a:cubicBezTo>
                <a:cubicBezTo>
                  <a:pt x="810" y="1580"/>
                  <a:pt x="810" y="1580"/>
                  <a:pt x="810" y="1580"/>
                </a:cubicBezTo>
                <a:cubicBezTo>
                  <a:pt x="810" y="1582"/>
                  <a:pt x="810" y="1582"/>
                  <a:pt x="810" y="1583"/>
                </a:cubicBezTo>
                <a:cubicBezTo>
                  <a:pt x="810" y="1585"/>
                  <a:pt x="810" y="1585"/>
                  <a:pt x="810" y="1585"/>
                </a:cubicBezTo>
                <a:cubicBezTo>
                  <a:pt x="810" y="1585"/>
                  <a:pt x="810" y="1585"/>
                  <a:pt x="812" y="1585"/>
                </a:cubicBezTo>
                <a:cubicBezTo>
                  <a:pt x="813" y="1585"/>
                  <a:pt x="813" y="1585"/>
                  <a:pt x="813" y="1585"/>
                </a:cubicBezTo>
                <a:cubicBezTo>
                  <a:pt x="813" y="1585"/>
                  <a:pt x="813" y="1585"/>
                  <a:pt x="815" y="1587"/>
                </a:cubicBezTo>
                <a:cubicBezTo>
                  <a:pt x="817" y="1587"/>
                  <a:pt x="817" y="1587"/>
                  <a:pt x="817" y="1588"/>
                </a:cubicBezTo>
                <a:cubicBezTo>
                  <a:pt x="817" y="1587"/>
                  <a:pt x="817" y="1587"/>
                  <a:pt x="817" y="1587"/>
                </a:cubicBezTo>
                <a:cubicBezTo>
                  <a:pt x="818" y="1585"/>
                  <a:pt x="818" y="1585"/>
                  <a:pt x="818" y="1585"/>
                </a:cubicBezTo>
                <a:cubicBezTo>
                  <a:pt x="820" y="1587"/>
                  <a:pt x="820" y="1587"/>
                  <a:pt x="820" y="1587"/>
                </a:cubicBezTo>
                <a:cubicBezTo>
                  <a:pt x="820" y="1588"/>
                  <a:pt x="820" y="1588"/>
                  <a:pt x="820" y="1588"/>
                </a:cubicBezTo>
                <a:cubicBezTo>
                  <a:pt x="821" y="1588"/>
                  <a:pt x="821" y="1588"/>
                  <a:pt x="821" y="1588"/>
                </a:cubicBezTo>
                <a:cubicBezTo>
                  <a:pt x="821" y="1590"/>
                  <a:pt x="821" y="1590"/>
                  <a:pt x="821" y="1590"/>
                </a:cubicBezTo>
                <a:cubicBezTo>
                  <a:pt x="821" y="1590"/>
                  <a:pt x="821" y="1590"/>
                  <a:pt x="820" y="1590"/>
                </a:cubicBezTo>
                <a:cubicBezTo>
                  <a:pt x="818" y="1590"/>
                  <a:pt x="818" y="1590"/>
                  <a:pt x="818" y="1590"/>
                </a:cubicBezTo>
                <a:cubicBezTo>
                  <a:pt x="817" y="1590"/>
                  <a:pt x="817" y="1590"/>
                  <a:pt x="817" y="1590"/>
                </a:cubicBezTo>
                <a:cubicBezTo>
                  <a:pt x="817" y="1591"/>
                  <a:pt x="817" y="1591"/>
                  <a:pt x="817" y="1591"/>
                </a:cubicBezTo>
                <a:cubicBezTo>
                  <a:pt x="817" y="1593"/>
                  <a:pt x="818" y="1593"/>
                  <a:pt x="818" y="1593"/>
                </a:cubicBezTo>
                <a:cubicBezTo>
                  <a:pt x="818" y="1593"/>
                  <a:pt x="820" y="1593"/>
                  <a:pt x="820" y="1595"/>
                </a:cubicBezTo>
                <a:cubicBezTo>
                  <a:pt x="820" y="1595"/>
                  <a:pt x="821" y="1595"/>
                  <a:pt x="821" y="1596"/>
                </a:cubicBezTo>
                <a:cubicBezTo>
                  <a:pt x="820" y="1596"/>
                  <a:pt x="820" y="1596"/>
                  <a:pt x="820" y="1596"/>
                </a:cubicBezTo>
                <a:cubicBezTo>
                  <a:pt x="818" y="1596"/>
                  <a:pt x="818" y="1598"/>
                  <a:pt x="818" y="1598"/>
                </a:cubicBezTo>
                <a:cubicBezTo>
                  <a:pt x="818" y="1598"/>
                  <a:pt x="818" y="1598"/>
                  <a:pt x="818" y="1599"/>
                </a:cubicBezTo>
                <a:cubicBezTo>
                  <a:pt x="818" y="1599"/>
                  <a:pt x="818" y="1599"/>
                  <a:pt x="818" y="1601"/>
                </a:cubicBezTo>
                <a:cubicBezTo>
                  <a:pt x="818" y="1601"/>
                  <a:pt x="818" y="1601"/>
                  <a:pt x="820" y="1601"/>
                </a:cubicBezTo>
                <a:cubicBezTo>
                  <a:pt x="820" y="1603"/>
                  <a:pt x="820" y="1603"/>
                  <a:pt x="820" y="1603"/>
                </a:cubicBezTo>
                <a:cubicBezTo>
                  <a:pt x="820" y="1604"/>
                  <a:pt x="820" y="1604"/>
                  <a:pt x="820" y="1604"/>
                </a:cubicBezTo>
                <a:cubicBezTo>
                  <a:pt x="821" y="1604"/>
                  <a:pt x="821" y="1604"/>
                  <a:pt x="821" y="1604"/>
                </a:cubicBezTo>
                <a:cubicBezTo>
                  <a:pt x="823" y="1603"/>
                  <a:pt x="823" y="1603"/>
                  <a:pt x="823" y="1603"/>
                </a:cubicBezTo>
                <a:cubicBezTo>
                  <a:pt x="825" y="1603"/>
                  <a:pt x="825" y="1604"/>
                  <a:pt x="825" y="1604"/>
                </a:cubicBezTo>
                <a:cubicBezTo>
                  <a:pt x="825" y="1604"/>
                  <a:pt x="825" y="1604"/>
                  <a:pt x="825" y="1606"/>
                </a:cubicBezTo>
                <a:cubicBezTo>
                  <a:pt x="825" y="1607"/>
                  <a:pt x="823" y="1607"/>
                  <a:pt x="823" y="1607"/>
                </a:cubicBezTo>
                <a:cubicBezTo>
                  <a:pt x="823" y="1609"/>
                  <a:pt x="825" y="1609"/>
                  <a:pt x="825" y="1609"/>
                </a:cubicBezTo>
                <a:cubicBezTo>
                  <a:pt x="826" y="1611"/>
                  <a:pt x="826" y="1611"/>
                  <a:pt x="826" y="1611"/>
                </a:cubicBezTo>
                <a:cubicBezTo>
                  <a:pt x="825" y="1611"/>
                  <a:pt x="825" y="1611"/>
                  <a:pt x="825" y="1612"/>
                </a:cubicBezTo>
                <a:cubicBezTo>
                  <a:pt x="826" y="1612"/>
                  <a:pt x="826" y="1612"/>
                  <a:pt x="826" y="1612"/>
                </a:cubicBezTo>
                <a:cubicBezTo>
                  <a:pt x="826" y="1614"/>
                  <a:pt x="826" y="1614"/>
                  <a:pt x="826" y="1614"/>
                </a:cubicBezTo>
                <a:cubicBezTo>
                  <a:pt x="826" y="1616"/>
                  <a:pt x="826" y="1614"/>
                  <a:pt x="826" y="1616"/>
                </a:cubicBezTo>
                <a:cubicBezTo>
                  <a:pt x="825" y="1616"/>
                  <a:pt x="825" y="1616"/>
                  <a:pt x="825" y="1616"/>
                </a:cubicBezTo>
                <a:cubicBezTo>
                  <a:pt x="825" y="1617"/>
                  <a:pt x="825" y="1619"/>
                  <a:pt x="826" y="1617"/>
                </a:cubicBezTo>
                <a:cubicBezTo>
                  <a:pt x="828" y="1617"/>
                  <a:pt x="828" y="1617"/>
                  <a:pt x="828" y="1617"/>
                </a:cubicBezTo>
                <a:cubicBezTo>
                  <a:pt x="829" y="1617"/>
                  <a:pt x="829" y="1617"/>
                  <a:pt x="829" y="1619"/>
                </a:cubicBezTo>
                <a:cubicBezTo>
                  <a:pt x="829" y="1620"/>
                  <a:pt x="829" y="1620"/>
                  <a:pt x="829" y="1620"/>
                </a:cubicBezTo>
                <a:cubicBezTo>
                  <a:pt x="829" y="1622"/>
                  <a:pt x="829" y="1622"/>
                  <a:pt x="829" y="1622"/>
                </a:cubicBezTo>
                <a:cubicBezTo>
                  <a:pt x="828" y="1622"/>
                  <a:pt x="828" y="1622"/>
                  <a:pt x="828" y="1622"/>
                </a:cubicBezTo>
                <a:cubicBezTo>
                  <a:pt x="828" y="1624"/>
                  <a:pt x="829" y="1624"/>
                  <a:pt x="829" y="1624"/>
                </a:cubicBezTo>
                <a:cubicBezTo>
                  <a:pt x="829" y="1624"/>
                  <a:pt x="829" y="1624"/>
                  <a:pt x="831" y="1624"/>
                </a:cubicBezTo>
                <a:cubicBezTo>
                  <a:pt x="833" y="1624"/>
                  <a:pt x="833" y="1624"/>
                  <a:pt x="833" y="1624"/>
                </a:cubicBezTo>
                <a:cubicBezTo>
                  <a:pt x="833" y="1624"/>
                  <a:pt x="833" y="1624"/>
                  <a:pt x="833" y="1622"/>
                </a:cubicBezTo>
                <a:cubicBezTo>
                  <a:pt x="833" y="1620"/>
                  <a:pt x="833" y="1620"/>
                  <a:pt x="833" y="1620"/>
                </a:cubicBezTo>
                <a:cubicBezTo>
                  <a:pt x="834" y="1620"/>
                  <a:pt x="834" y="1620"/>
                  <a:pt x="836" y="1620"/>
                </a:cubicBezTo>
                <a:cubicBezTo>
                  <a:pt x="836" y="1622"/>
                  <a:pt x="836" y="1622"/>
                  <a:pt x="836" y="1622"/>
                </a:cubicBezTo>
                <a:cubicBezTo>
                  <a:pt x="836" y="1624"/>
                  <a:pt x="836" y="1624"/>
                  <a:pt x="836" y="1624"/>
                </a:cubicBezTo>
                <a:cubicBezTo>
                  <a:pt x="834" y="1624"/>
                  <a:pt x="834" y="1624"/>
                  <a:pt x="834" y="1625"/>
                </a:cubicBezTo>
                <a:cubicBezTo>
                  <a:pt x="834" y="1625"/>
                  <a:pt x="834" y="1625"/>
                  <a:pt x="834" y="1627"/>
                </a:cubicBezTo>
                <a:cubicBezTo>
                  <a:pt x="836" y="1627"/>
                  <a:pt x="836" y="1627"/>
                  <a:pt x="837" y="1627"/>
                </a:cubicBezTo>
                <a:cubicBezTo>
                  <a:pt x="837" y="1625"/>
                  <a:pt x="837" y="1625"/>
                  <a:pt x="839" y="1625"/>
                </a:cubicBezTo>
                <a:cubicBezTo>
                  <a:pt x="839" y="1627"/>
                  <a:pt x="839" y="1627"/>
                  <a:pt x="841" y="1627"/>
                </a:cubicBezTo>
                <a:cubicBezTo>
                  <a:pt x="841" y="1628"/>
                  <a:pt x="841" y="1628"/>
                  <a:pt x="841" y="1628"/>
                </a:cubicBezTo>
                <a:cubicBezTo>
                  <a:pt x="841" y="1630"/>
                  <a:pt x="841" y="1630"/>
                  <a:pt x="841" y="1630"/>
                </a:cubicBezTo>
                <a:cubicBezTo>
                  <a:pt x="841" y="1632"/>
                  <a:pt x="842" y="1632"/>
                  <a:pt x="842" y="1632"/>
                </a:cubicBezTo>
                <a:cubicBezTo>
                  <a:pt x="844" y="1633"/>
                  <a:pt x="844" y="1633"/>
                  <a:pt x="844" y="1633"/>
                </a:cubicBezTo>
                <a:cubicBezTo>
                  <a:pt x="844" y="1633"/>
                  <a:pt x="844" y="1633"/>
                  <a:pt x="846" y="1633"/>
                </a:cubicBezTo>
                <a:cubicBezTo>
                  <a:pt x="846" y="1635"/>
                  <a:pt x="846" y="1635"/>
                  <a:pt x="846" y="1635"/>
                </a:cubicBezTo>
                <a:cubicBezTo>
                  <a:pt x="847" y="1635"/>
                  <a:pt x="847" y="1635"/>
                  <a:pt x="847" y="1635"/>
                </a:cubicBezTo>
                <a:cubicBezTo>
                  <a:pt x="847" y="1633"/>
                  <a:pt x="847" y="1633"/>
                  <a:pt x="847" y="1633"/>
                </a:cubicBezTo>
                <a:cubicBezTo>
                  <a:pt x="847" y="1633"/>
                  <a:pt x="846" y="1632"/>
                  <a:pt x="847" y="1632"/>
                </a:cubicBezTo>
                <a:cubicBezTo>
                  <a:pt x="849" y="1632"/>
                  <a:pt x="849" y="1632"/>
                  <a:pt x="849" y="1632"/>
                </a:cubicBezTo>
                <a:cubicBezTo>
                  <a:pt x="849" y="1632"/>
                  <a:pt x="850" y="1632"/>
                  <a:pt x="850" y="1633"/>
                </a:cubicBezTo>
                <a:cubicBezTo>
                  <a:pt x="852" y="1633"/>
                  <a:pt x="852" y="1633"/>
                  <a:pt x="852" y="1633"/>
                </a:cubicBezTo>
                <a:cubicBezTo>
                  <a:pt x="854" y="1633"/>
                  <a:pt x="854" y="1635"/>
                  <a:pt x="855" y="1635"/>
                </a:cubicBezTo>
                <a:cubicBezTo>
                  <a:pt x="855" y="1635"/>
                  <a:pt x="855" y="1635"/>
                  <a:pt x="855" y="1636"/>
                </a:cubicBezTo>
                <a:cubicBezTo>
                  <a:pt x="854" y="1636"/>
                  <a:pt x="854" y="1636"/>
                  <a:pt x="854" y="1636"/>
                </a:cubicBezTo>
                <a:cubicBezTo>
                  <a:pt x="852" y="1638"/>
                  <a:pt x="852" y="1636"/>
                  <a:pt x="850" y="1636"/>
                </a:cubicBezTo>
                <a:cubicBezTo>
                  <a:pt x="850" y="1638"/>
                  <a:pt x="850" y="1638"/>
                  <a:pt x="850" y="1638"/>
                </a:cubicBezTo>
                <a:cubicBezTo>
                  <a:pt x="849" y="1638"/>
                  <a:pt x="849" y="1638"/>
                  <a:pt x="849" y="1638"/>
                </a:cubicBezTo>
                <a:cubicBezTo>
                  <a:pt x="847" y="1638"/>
                  <a:pt x="847" y="1638"/>
                  <a:pt x="847" y="1638"/>
                </a:cubicBezTo>
                <a:cubicBezTo>
                  <a:pt x="847" y="1640"/>
                  <a:pt x="847" y="1640"/>
                  <a:pt x="847" y="1640"/>
                </a:cubicBezTo>
                <a:cubicBezTo>
                  <a:pt x="847" y="1641"/>
                  <a:pt x="847" y="1641"/>
                  <a:pt x="847" y="1641"/>
                </a:cubicBezTo>
                <a:cubicBezTo>
                  <a:pt x="847" y="1641"/>
                  <a:pt x="847" y="1643"/>
                  <a:pt x="849" y="1643"/>
                </a:cubicBezTo>
                <a:cubicBezTo>
                  <a:pt x="849" y="1646"/>
                  <a:pt x="850" y="1645"/>
                  <a:pt x="852" y="1643"/>
                </a:cubicBezTo>
                <a:cubicBezTo>
                  <a:pt x="854" y="1643"/>
                  <a:pt x="854" y="1645"/>
                  <a:pt x="854" y="1643"/>
                </a:cubicBezTo>
                <a:cubicBezTo>
                  <a:pt x="854" y="1641"/>
                  <a:pt x="854" y="1641"/>
                  <a:pt x="854" y="1641"/>
                </a:cubicBezTo>
                <a:cubicBezTo>
                  <a:pt x="854" y="1640"/>
                  <a:pt x="854" y="1640"/>
                  <a:pt x="854" y="1640"/>
                </a:cubicBezTo>
                <a:cubicBezTo>
                  <a:pt x="855" y="1640"/>
                  <a:pt x="855" y="1640"/>
                  <a:pt x="855" y="1640"/>
                </a:cubicBezTo>
                <a:cubicBezTo>
                  <a:pt x="857" y="1640"/>
                  <a:pt x="855" y="1640"/>
                  <a:pt x="857" y="1641"/>
                </a:cubicBezTo>
                <a:cubicBezTo>
                  <a:pt x="857" y="1641"/>
                  <a:pt x="857" y="1643"/>
                  <a:pt x="858" y="1643"/>
                </a:cubicBezTo>
                <a:cubicBezTo>
                  <a:pt x="858" y="1643"/>
                  <a:pt x="858" y="1643"/>
                  <a:pt x="857" y="1645"/>
                </a:cubicBezTo>
                <a:cubicBezTo>
                  <a:pt x="858" y="1645"/>
                  <a:pt x="858" y="1645"/>
                  <a:pt x="860" y="1645"/>
                </a:cubicBezTo>
                <a:cubicBezTo>
                  <a:pt x="860" y="1645"/>
                  <a:pt x="860" y="1645"/>
                  <a:pt x="862" y="1645"/>
                </a:cubicBezTo>
                <a:cubicBezTo>
                  <a:pt x="863" y="1645"/>
                  <a:pt x="863" y="1645"/>
                  <a:pt x="863" y="1645"/>
                </a:cubicBezTo>
                <a:cubicBezTo>
                  <a:pt x="865" y="1646"/>
                  <a:pt x="865" y="1646"/>
                  <a:pt x="865" y="1646"/>
                </a:cubicBezTo>
                <a:cubicBezTo>
                  <a:pt x="863" y="1646"/>
                  <a:pt x="862" y="1646"/>
                  <a:pt x="862" y="1646"/>
                </a:cubicBezTo>
                <a:cubicBezTo>
                  <a:pt x="862" y="1646"/>
                  <a:pt x="860" y="1646"/>
                  <a:pt x="860" y="1648"/>
                </a:cubicBezTo>
                <a:cubicBezTo>
                  <a:pt x="862" y="1648"/>
                  <a:pt x="862" y="1648"/>
                  <a:pt x="862" y="1648"/>
                </a:cubicBezTo>
                <a:cubicBezTo>
                  <a:pt x="862" y="1649"/>
                  <a:pt x="863" y="1648"/>
                  <a:pt x="863" y="1649"/>
                </a:cubicBezTo>
                <a:cubicBezTo>
                  <a:pt x="865" y="1649"/>
                  <a:pt x="865" y="1649"/>
                  <a:pt x="866" y="1649"/>
                </a:cubicBezTo>
                <a:cubicBezTo>
                  <a:pt x="866" y="1648"/>
                  <a:pt x="868" y="1648"/>
                  <a:pt x="868" y="1648"/>
                </a:cubicBezTo>
                <a:cubicBezTo>
                  <a:pt x="868" y="1646"/>
                  <a:pt x="870" y="1646"/>
                  <a:pt x="871" y="1648"/>
                </a:cubicBezTo>
                <a:cubicBezTo>
                  <a:pt x="871" y="1648"/>
                  <a:pt x="873" y="1649"/>
                  <a:pt x="871" y="1651"/>
                </a:cubicBezTo>
                <a:cubicBezTo>
                  <a:pt x="870" y="1651"/>
                  <a:pt x="870" y="1651"/>
                  <a:pt x="870" y="1653"/>
                </a:cubicBezTo>
                <a:cubicBezTo>
                  <a:pt x="868" y="1653"/>
                  <a:pt x="868" y="1653"/>
                  <a:pt x="868" y="1653"/>
                </a:cubicBezTo>
                <a:cubicBezTo>
                  <a:pt x="868" y="1654"/>
                  <a:pt x="866" y="1654"/>
                  <a:pt x="866" y="1654"/>
                </a:cubicBezTo>
                <a:cubicBezTo>
                  <a:pt x="866" y="1656"/>
                  <a:pt x="866" y="1656"/>
                  <a:pt x="868" y="1656"/>
                </a:cubicBezTo>
                <a:cubicBezTo>
                  <a:pt x="868" y="1657"/>
                  <a:pt x="870" y="1657"/>
                  <a:pt x="870" y="1657"/>
                </a:cubicBezTo>
                <a:cubicBezTo>
                  <a:pt x="871" y="1657"/>
                  <a:pt x="871" y="1657"/>
                  <a:pt x="871" y="1657"/>
                </a:cubicBezTo>
                <a:cubicBezTo>
                  <a:pt x="873" y="1657"/>
                  <a:pt x="873" y="1657"/>
                  <a:pt x="873" y="1657"/>
                </a:cubicBezTo>
                <a:cubicBezTo>
                  <a:pt x="873" y="1657"/>
                  <a:pt x="874" y="1659"/>
                  <a:pt x="876" y="1659"/>
                </a:cubicBezTo>
                <a:cubicBezTo>
                  <a:pt x="878" y="1659"/>
                  <a:pt x="878" y="1659"/>
                  <a:pt x="878" y="1659"/>
                </a:cubicBezTo>
                <a:cubicBezTo>
                  <a:pt x="879" y="1659"/>
                  <a:pt x="879" y="1659"/>
                  <a:pt x="879" y="1659"/>
                </a:cubicBezTo>
                <a:cubicBezTo>
                  <a:pt x="879" y="1657"/>
                  <a:pt x="878" y="1657"/>
                  <a:pt x="878" y="1657"/>
                </a:cubicBezTo>
                <a:cubicBezTo>
                  <a:pt x="878" y="1656"/>
                  <a:pt x="878" y="1656"/>
                  <a:pt x="878" y="1656"/>
                </a:cubicBezTo>
                <a:cubicBezTo>
                  <a:pt x="878" y="1654"/>
                  <a:pt x="878" y="1654"/>
                  <a:pt x="878" y="1654"/>
                </a:cubicBezTo>
                <a:cubicBezTo>
                  <a:pt x="878" y="1653"/>
                  <a:pt x="878" y="1653"/>
                  <a:pt x="878" y="1653"/>
                </a:cubicBezTo>
                <a:cubicBezTo>
                  <a:pt x="878" y="1651"/>
                  <a:pt x="878" y="1651"/>
                  <a:pt x="878" y="1651"/>
                </a:cubicBezTo>
                <a:cubicBezTo>
                  <a:pt x="878" y="1651"/>
                  <a:pt x="878" y="1651"/>
                  <a:pt x="878" y="1649"/>
                </a:cubicBezTo>
                <a:cubicBezTo>
                  <a:pt x="876" y="1649"/>
                  <a:pt x="876" y="1649"/>
                  <a:pt x="876" y="1648"/>
                </a:cubicBezTo>
                <a:cubicBezTo>
                  <a:pt x="876" y="1648"/>
                  <a:pt x="876" y="1648"/>
                  <a:pt x="876" y="1646"/>
                </a:cubicBezTo>
                <a:cubicBezTo>
                  <a:pt x="878" y="1646"/>
                  <a:pt x="878" y="1646"/>
                  <a:pt x="878" y="1646"/>
                </a:cubicBezTo>
                <a:cubicBezTo>
                  <a:pt x="879" y="1646"/>
                  <a:pt x="879" y="1646"/>
                  <a:pt x="879" y="1646"/>
                </a:cubicBezTo>
                <a:cubicBezTo>
                  <a:pt x="881" y="1645"/>
                  <a:pt x="881" y="1645"/>
                  <a:pt x="881" y="1645"/>
                </a:cubicBezTo>
                <a:cubicBezTo>
                  <a:pt x="881" y="1645"/>
                  <a:pt x="881" y="1643"/>
                  <a:pt x="883" y="1643"/>
                </a:cubicBezTo>
                <a:cubicBezTo>
                  <a:pt x="884" y="1643"/>
                  <a:pt x="884" y="1643"/>
                  <a:pt x="884" y="1643"/>
                </a:cubicBezTo>
                <a:cubicBezTo>
                  <a:pt x="884" y="1643"/>
                  <a:pt x="886" y="1643"/>
                  <a:pt x="886" y="1641"/>
                </a:cubicBezTo>
                <a:cubicBezTo>
                  <a:pt x="886" y="1640"/>
                  <a:pt x="886" y="1640"/>
                  <a:pt x="887" y="1640"/>
                </a:cubicBezTo>
                <a:cubicBezTo>
                  <a:pt x="889" y="1640"/>
                  <a:pt x="889" y="1640"/>
                  <a:pt x="889" y="1640"/>
                </a:cubicBezTo>
                <a:cubicBezTo>
                  <a:pt x="891" y="1640"/>
                  <a:pt x="891" y="1641"/>
                  <a:pt x="892" y="1641"/>
                </a:cubicBezTo>
                <a:cubicBezTo>
                  <a:pt x="894" y="1641"/>
                  <a:pt x="894" y="1641"/>
                  <a:pt x="894" y="1641"/>
                </a:cubicBezTo>
                <a:cubicBezTo>
                  <a:pt x="895" y="1640"/>
                  <a:pt x="894" y="1638"/>
                  <a:pt x="892" y="1636"/>
                </a:cubicBezTo>
                <a:cubicBezTo>
                  <a:pt x="891" y="1635"/>
                  <a:pt x="891" y="1635"/>
                  <a:pt x="891" y="1635"/>
                </a:cubicBezTo>
                <a:cubicBezTo>
                  <a:pt x="889" y="1633"/>
                  <a:pt x="887" y="1633"/>
                  <a:pt x="886" y="1632"/>
                </a:cubicBezTo>
                <a:cubicBezTo>
                  <a:pt x="886" y="1632"/>
                  <a:pt x="884" y="1630"/>
                  <a:pt x="884" y="1628"/>
                </a:cubicBezTo>
                <a:cubicBezTo>
                  <a:pt x="884" y="1628"/>
                  <a:pt x="883" y="1628"/>
                  <a:pt x="883" y="1627"/>
                </a:cubicBezTo>
                <a:cubicBezTo>
                  <a:pt x="883" y="1627"/>
                  <a:pt x="881" y="1627"/>
                  <a:pt x="881" y="1625"/>
                </a:cubicBezTo>
                <a:cubicBezTo>
                  <a:pt x="881" y="1624"/>
                  <a:pt x="881" y="1624"/>
                  <a:pt x="881" y="1622"/>
                </a:cubicBezTo>
                <a:cubicBezTo>
                  <a:pt x="879" y="1620"/>
                  <a:pt x="878" y="1619"/>
                  <a:pt x="878" y="1617"/>
                </a:cubicBezTo>
                <a:cubicBezTo>
                  <a:pt x="878" y="1616"/>
                  <a:pt x="878" y="1616"/>
                  <a:pt x="878" y="1616"/>
                </a:cubicBezTo>
                <a:cubicBezTo>
                  <a:pt x="879" y="1616"/>
                  <a:pt x="879" y="1616"/>
                  <a:pt x="879" y="1616"/>
                </a:cubicBezTo>
                <a:cubicBezTo>
                  <a:pt x="881" y="1616"/>
                  <a:pt x="881" y="1614"/>
                  <a:pt x="883" y="1614"/>
                </a:cubicBezTo>
                <a:cubicBezTo>
                  <a:pt x="883" y="1614"/>
                  <a:pt x="883" y="1614"/>
                  <a:pt x="884" y="1614"/>
                </a:cubicBezTo>
                <a:cubicBezTo>
                  <a:pt x="884" y="1614"/>
                  <a:pt x="884" y="1614"/>
                  <a:pt x="886" y="1614"/>
                </a:cubicBezTo>
                <a:cubicBezTo>
                  <a:pt x="886" y="1614"/>
                  <a:pt x="886" y="1614"/>
                  <a:pt x="887" y="1614"/>
                </a:cubicBezTo>
                <a:cubicBezTo>
                  <a:pt x="887" y="1612"/>
                  <a:pt x="887" y="1612"/>
                  <a:pt x="887" y="1612"/>
                </a:cubicBezTo>
                <a:cubicBezTo>
                  <a:pt x="889" y="1612"/>
                  <a:pt x="889" y="1612"/>
                  <a:pt x="889" y="1612"/>
                </a:cubicBezTo>
                <a:cubicBezTo>
                  <a:pt x="889" y="1611"/>
                  <a:pt x="889" y="1611"/>
                  <a:pt x="889" y="1611"/>
                </a:cubicBezTo>
                <a:cubicBezTo>
                  <a:pt x="887" y="1609"/>
                  <a:pt x="887" y="1607"/>
                  <a:pt x="887" y="1607"/>
                </a:cubicBezTo>
                <a:cubicBezTo>
                  <a:pt x="886" y="1606"/>
                  <a:pt x="886" y="1604"/>
                  <a:pt x="886" y="1604"/>
                </a:cubicBezTo>
                <a:cubicBezTo>
                  <a:pt x="886" y="1603"/>
                  <a:pt x="886" y="1603"/>
                  <a:pt x="886" y="1601"/>
                </a:cubicBezTo>
                <a:cubicBezTo>
                  <a:pt x="886" y="1599"/>
                  <a:pt x="886" y="1599"/>
                  <a:pt x="886" y="1599"/>
                </a:cubicBezTo>
                <a:cubicBezTo>
                  <a:pt x="886" y="1599"/>
                  <a:pt x="887" y="1599"/>
                  <a:pt x="887" y="1598"/>
                </a:cubicBezTo>
                <a:cubicBezTo>
                  <a:pt x="887" y="1596"/>
                  <a:pt x="887" y="1596"/>
                  <a:pt x="887" y="1596"/>
                </a:cubicBezTo>
                <a:cubicBezTo>
                  <a:pt x="887" y="1596"/>
                  <a:pt x="887" y="1596"/>
                  <a:pt x="889" y="1596"/>
                </a:cubicBezTo>
                <a:cubicBezTo>
                  <a:pt x="889" y="1596"/>
                  <a:pt x="889" y="1595"/>
                  <a:pt x="891" y="1595"/>
                </a:cubicBezTo>
                <a:cubicBezTo>
                  <a:pt x="891" y="1595"/>
                  <a:pt x="891" y="1595"/>
                  <a:pt x="891" y="1593"/>
                </a:cubicBezTo>
                <a:cubicBezTo>
                  <a:pt x="892" y="1593"/>
                  <a:pt x="892" y="1593"/>
                  <a:pt x="892" y="1593"/>
                </a:cubicBezTo>
                <a:cubicBezTo>
                  <a:pt x="894" y="1593"/>
                  <a:pt x="894" y="1593"/>
                  <a:pt x="894" y="1593"/>
                </a:cubicBezTo>
                <a:cubicBezTo>
                  <a:pt x="894" y="1593"/>
                  <a:pt x="894" y="1591"/>
                  <a:pt x="895" y="1591"/>
                </a:cubicBezTo>
                <a:cubicBezTo>
                  <a:pt x="895" y="1590"/>
                  <a:pt x="895" y="1590"/>
                  <a:pt x="895" y="1590"/>
                </a:cubicBezTo>
                <a:cubicBezTo>
                  <a:pt x="895" y="1588"/>
                  <a:pt x="899" y="1587"/>
                  <a:pt x="899" y="1585"/>
                </a:cubicBezTo>
                <a:cubicBezTo>
                  <a:pt x="899" y="1583"/>
                  <a:pt x="897" y="1583"/>
                  <a:pt x="897" y="1582"/>
                </a:cubicBezTo>
                <a:cubicBezTo>
                  <a:pt x="897" y="1580"/>
                  <a:pt x="897" y="1580"/>
                  <a:pt x="897" y="1578"/>
                </a:cubicBezTo>
                <a:cubicBezTo>
                  <a:pt x="897" y="1578"/>
                  <a:pt x="897" y="1578"/>
                  <a:pt x="895" y="1578"/>
                </a:cubicBezTo>
                <a:cubicBezTo>
                  <a:pt x="895" y="1578"/>
                  <a:pt x="895" y="1578"/>
                  <a:pt x="894" y="1578"/>
                </a:cubicBezTo>
                <a:cubicBezTo>
                  <a:pt x="894" y="1577"/>
                  <a:pt x="894" y="1577"/>
                  <a:pt x="894" y="1577"/>
                </a:cubicBezTo>
                <a:cubicBezTo>
                  <a:pt x="894" y="1577"/>
                  <a:pt x="894" y="1575"/>
                  <a:pt x="892" y="1577"/>
                </a:cubicBezTo>
                <a:cubicBezTo>
                  <a:pt x="891" y="1577"/>
                  <a:pt x="891" y="1577"/>
                  <a:pt x="891" y="1577"/>
                </a:cubicBezTo>
                <a:cubicBezTo>
                  <a:pt x="889" y="1577"/>
                  <a:pt x="887" y="1577"/>
                  <a:pt x="887" y="1575"/>
                </a:cubicBezTo>
                <a:cubicBezTo>
                  <a:pt x="886" y="1575"/>
                  <a:pt x="884" y="1575"/>
                  <a:pt x="883" y="1574"/>
                </a:cubicBezTo>
                <a:cubicBezTo>
                  <a:pt x="881" y="1572"/>
                  <a:pt x="881" y="1572"/>
                  <a:pt x="881" y="1572"/>
                </a:cubicBezTo>
                <a:cubicBezTo>
                  <a:pt x="879" y="1572"/>
                  <a:pt x="879" y="1572"/>
                  <a:pt x="879" y="1572"/>
                </a:cubicBezTo>
                <a:cubicBezTo>
                  <a:pt x="878" y="1570"/>
                  <a:pt x="876" y="1570"/>
                  <a:pt x="874" y="1569"/>
                </a:cubicBezTo>
                <a:cubicBezTo>
                  <a:pt x="874" y="1567"/>
                  <a:pt x="873" y="1567"/>
                  <a:pt x="873" y="1567"/>
                </a:cubicBezTo>
                <a:cubicBezTo>
                  <a:pt x="871" y="1566"/>
                  <a:pt x="870" y="1566"/>
                  <a:pt x="870" y="1566"/>
                </a:cubicBezTo>
                <a:cubicBezTo>
                  <a:pt x="871" y="1564"/>
                  <a:pt x="871" y="1564"/>
                  <a:pt x="871" y="1561"/>
                </a:cubicBezTo>
                <a:cubicBezTo>
                  <a:pt x="871" y="1559"/>
                  <a:pt x="871" y="1559"/>
                  <a:pt x="871" y="1559"/>
                </a:cubicBezTo>
                <a:cubicBezTo>
                  <a:pt x="871" y="1558"/>
                  <a:pt x="871" y="1558"/>
                  <a:pt x="871" y="1558"/>
                </a:cubicBezTo>
                <a:cubicBezTo>
                  <a:pt x="871" y="1556"/>
                  <a:pt x="871" y="1556"/>
                  <a:pt x="873" y="1556"/>
                </a:cubicBezTo>
                <a:cubicBezTo>
                  <a:pt x="873" y="1554"/>
                  <a:pt x="873" y="1554"/>
                  <a:pt x="874" y="1554"/>
                </a:cubicBezTo>
                <a:cubicBezTo>
                  <a:pt x="874" y="1554"/>
                  <a:pt x="874" y="1554"/>
                  <a:pt x="876" y="1554"/>
                </a:cubicBezTo>
                <a:cubicBezTo>
                  <a:pt x="876" y="1554"/>
                  <a:pt x="876" y="1553"/>
                  <a:pt x="878" y="1553"/>
                </a:cubicBezTo>
                <a:cubicBezTo>
                  <a:pt x="879" y="1553"/>
                  <a:pt x="879" y="1553"/>
                  <a:pt x="879" y="1553"/>
                </a:cubicBezTo>
                <a:cubicBezTo>
                  <a:pt x="879" y="1551"/>
                  <a:pt x="881" y="1551"/>
                  <a:pt x="881" y="1551"/>
                </a:cubicBezTo>
                <a:cubicBezTo>
                  <a:pt x="883" y="1551"/>
                  <a:pt x="883" y="1551"/>
                  <a:pt x="883" y="1551"/>
                </a:cubicBezTo>
                <a:cubicBezTo>
                  <a:pt x="884" y="1551"/>
                  <a:pt x="886" y="1551"/>
                  <a:pt x="886" y="1551"/>
                </a:cubicBezTo>
                <a:cubicBezTo>
                  <a:pt x="887" y="1551"/>
                  <a:pt x="889" y="1551"/>
                  <a:pt x="889" y="1549"/>
                </a:cubicBezTo>
                <a:cubicBezTo>
                  <a:pt x="887" y="1549"/>
                  <a:pt x="886" y="1549"/>
                  <a:pt x="886" y="1549"/>
                </a:cubicBezTo>
                <a:cubicBezTo>
                  <a:pt x="884" y="1549"/>
                  <a:pt x="884" y="1549"/>
                  <a:pt x="884" y="1548"/>
                </a:cubicBezTo>
                <a:cubicBezTo>
                  <a:pt x="886" y="1546"/>
                  <a:pt x="886" y="1546"/>
                  <a:pt x="886" y="1545"/>
                </a:cubicBezTo>
                <a:cubicBezTo>
                  <a:pt x="886" y="1545"/>
                  <a:pt x="886" y="1543"/>
                  <a:pt x="886" y="1541"/>
                </a:cubicBezTo>
                <a:cubicBezTo>
                  <a:pt x="886" y="1540"/>
                  <a:pt x="886" y="1540"/>
                  <a:pt x="884" y="1538"/>
                </a:cubicBezTo>
                <a:cubicBezTo>
                  <a:pt x="884" y="1537"/>
                  <a:pt x="884" y="1537"/>
                  <a:pt x="884" y="1537"/>
                </a:cubicBezTo>
                <a:cubicBezTo>
                  <a:pt x="883" y="1537"/>
                  <a:pt x="883" y="1537"/>
                  <a:pt x="883" y="1537"/>
                </a:cubicBezTo>
                <a:cubicBezTo>
                  <a:pt x="883" y="1537"/>
                  <a:pt x="881" y="1535"/>
                  <a:pt x="883" y="1535"/>
                </a:cubicBezTo>
                <a:cubicBezTo>
                  <a:pt x="883" y="1533"/>
                  <a:pt x="883" y="1533"/>
                  <a:pt x="883" y="1533"/>
                </a:cubicBezTo>
                <a:cubicBezTo>
                  <a:pt x="884" y="1533"/>
                  <a:pt x="886" y="1532"/>
                  <a:pt x="887" y="1530"/>
                </a:cubicBezTo>
                <a:cubicBezTo>
                  <a:pt x="887" y="1529"/>
                  <a:pt x="887" y="1529"/>
                  <a:pt x="887" y="1529"/>
                </a:cubicBezTo>
                <a:cubicBezTo>
                  <a:pt x="887" y="1529"/>
                  <a:pt x="887" y="1529"/>
                  <a:pt x="887" y="1527"/>
                </a:cubicBezTo>
                <a:cubicBezTo>
                  <a:pt x="889" y="1527"/>
                  <a:pt x="889" y="1527"/>
                  <a:pt x="889" y="1527"/>
                </a:cubicBezTo>
                <a:cubicBezTo>
                  <a:pt x="889" y="1525"/>
                  <a:pt x="889" y="1525"/>
                  <a:pt x="887" y="1525"/>
                </a:cubicBezTo>
                <a:cubicBezTo>
                  <a:pt x="887" y="1524"/>
                  <a:pt x="886" y="1525"/>
                  <a:pt x="884" y="1525"/>
                </a:cubicBezTo>
                <a:cubicBezTo>
                  <a:pt x="884" y="1525"/>
                  <a:pt x="884" y="1524"/>
                  <a:pt x="883" y="1524"/>
                </a:cubicBezTo>
                <a:cubicBezTo>
                  <a:pt x="883" y="1524"/>
                  <a:pt x="883" y="1524"/>
                  <a:pt x="881" y="1524"/>
                </a:cubicBezTo>
                <a:cubicBezTo>
                  <a:pt x="883" y="1524"/>
                  <a:pt x="883" y="1522"/>
                  <a:pt x="884" y="1522"/>
                </a:cubicBezTo>
                <a:cubicBezTo>
                  <a:pt x="884" y="1522"/>
                  <a:pt x="884" y="1522"/>
                  <a:pt x="884" y="1520"/>
                </a:cubicBezTo>
                <a:cubicBezTo>
                  <a:pt x="886" y="1520"/>
                  <a:pt x="886" y="1519"/>
                  <a:pt x="884" y="1517"/>
                </a:cubicBezTo>
                <a:cubicBezTo>
                  <a:pt x="884" y="1517"/>
                  <a:pt x="883" y="1517"/>
                  <a:pt x="883" y="1516"/>
                </a:cubicBezTo>
                <a:cubicBezTo>
                  <a:pt x="881" y="1516"/>
                  <a:pt x="879" y="1514"/>
                  <a:pt x="878" y="1512"/>
                </a:cubicBezTo>
                <a:cubicBezTo>
                  <a:pt x="878" y="1512"/>
                  <a:pt x="876" y="1512"/>
                  <a:pt x="876" y="1511"/>
                </a:cubicBezTo>
                <a:cubicBezTo>
                  <a:pt x="878" y="1511"/>
                  <a:pt x="878" y="1511"/>
                  <a:pt x="878" y="1511"/>
                </a:cubicBezTo>
                <a:cubicBezTo>
                  <a:pt x="878" y="1509"/>
                  <a:pt x="876" y="1509"/>
                  <a:pt x="876" y="1509"/>
                </a:cubicBezTo>
                <a:cubicBezTo>
                  <a:pt x="876" y="1508"/>
                  <a:pt x="876" y="1508"/>
                  <a:pt x="874" y="1508"/>
                </a:cubicBezTo>
                <a:cubicBezTo>
                  <a:pt x="874" y="1506"/>
                  <a:pt x="874" y="1504"/>
                  <a:pt x="873" y="1504"/>
                </a:cubicBezTo>
                <a:cubicBezTo>
                  <a:pt x="873" y="1503"/>
                  <a:pt x="873" y="1501"/>
                  <a:pt x="873" y="1501"/>
                </a:cubicBezTo>
                <a:cubicBezTo>
                  <a:pt x="873" y="1500"/>
                  <a:pt x="873" y="1500"/>
                  <a:pt x="873" y="1498"/>
                </a:cubicBezTo>
                <a:cubicBezTo>
                  <a:pt x="874" y="1498"/>
                  <a:pt x="874" y="1498"/>
                  <a:pt x="874" y="1498"/>
                </a:cubicBezTo>
                <a:cubicBezTo>
                  <a:pt x="876" y="1498"/>
                  <a:pt x="876" y="1498"/>
                  <a:pt x="876" y="1498"/>
                </a:cubicBezTo>
                <a:cubicBezTo>
                  <a:pt x="878" y="1500"/>
                  <a:pt x="878" y="1500"/>
                  <a:pt x="879" y="1501"/>
                </a:cubicBezTo>
                <a:cubicBezTo>
                  <a:pt x="881" y="1501"/>
                  <a:pt x="881" y="1501"/>
                  <a:pt x="881" y="1501"/>
                </a:cubicBezTo>
                <a:cubicBezTo>
                  <a:pt x="883" y="1501"/>
                  <a:pt x="883" y="1501"/>
                  <a:pt x="884" y="1501"/>
                </a:cubicBezTo>
                <a:cubicBezTo>
                  <a:pt x="884" y="1503"/>
                  <a:pt x="884" y="1503"/>
                  <a:pt x="886" y="1503"/>
                </a:cubicBezTo>
                <a:cubicBezTo>
                  <a:pt x="887" y="1501"/>
                  <a:pt x="887" y="1501"/>
                  <a:pt x="887" y="1501"/>
                </a:cubicBezTo>
                <a:cubicBezTo>
                  <a:pt x="889" y="1501"/>
                  <a:pt x="889" y="1501"/>
                  <a:pt x="889" y="1501"/>
                </a:cubicBezTo>
                <a:cubicBezTo>
                  <a:pt x="889" y="1501"/>
                  <a:pt x="889" y="1501"/>
                  <a:pt x="889" y="1503"/>
                </a:cubicBezTo>
                <a:cubicBezTo>
                  <a:pt x="889" y="1503"/>
                  <a:pt x="889" y="1503"/>
                  <a:pt x="891" y="1503"/>
                </a:cubicBezTo>
                <a:cubicBezTo>
                  <a:pt x="891" y="1503"/>
                  <a:pt x="891" y="1503"/>
                  <a:pt x="892" y="1503"/>
                </a:cubicBezTo>
                <a:cubicBezTo>
                  <a:pt x="892" y="1503"/>
                  <a:pt x="892" y="1503"/>
                  <a:pt x="894" y="1503"/>
                </a:cubicBezTo>
                <a:cubicBezTo>
                  <a:pt x="895" y="1501"/>
                  <a:pt x="895" y="1501"/>
                  <a:pt x="895" y="1501"/>
                </a:cubicBezTo>
                <a:cubicBezTo>
                  <a:pt x="895" y="1503"/>
                  <a:pt x="897" y="1501"/>
                  <a:pt x="897" y="1501"/>
                </a:cubicBezTo>
                <a:cubicBezTo>
                  <a:pt x="899" y="1501"/>
                  <a:pt x="899" y="1501"/>
                  <a:pt x="900" y="1501"/>
                </a:cubicBezTo>
                <a:cubicBezTo>
                  <a:pt x="900" y="1501"/>
                  <a:pt x="903" y="1501"/>
                  <a:pt x="902" y="1500"/>
                </a:cubicBezTo>
                <a:cubicBezTo>
                  <a:pt x="902" y="1498"/>
                  <a:pt x="902" y="1498"/>
                  <a:pt x="902" y="1498"/>
                </a:cubicBezTo>
                <a:cubicBezTo>
                  <a:pt x="900" y="1496"/>
                  <a:pt x="900" y="1496"/>
                  <a:pt x="900" y="1496"/>
                </a:cubicBezTo>
                <a:cubicBezTo>
                  <a:pt x="900" y="1495"/>
                  <a:pt x="900" y="1495"/>
                  <a:pt x="899" y="1495"/>
                </a:cubicBezTo>
                <a:cubicBezTo>
                  <a:pt x="899" y="1493"/>
                  <a:pt x="897" y="1493"/>
                  <a:pt x="897" y="1493"/>
                </a:cubicBezTo>
                <a:cubicBezTo>
                  <a:pt x="899" y="1492"/>
                  <a:pt x="900" y="1492"/>
                  <a:pt x="899" y="1490"/>
                </a:cubicBezTo>
                <a:cubicBezTo>
                  <a:pt x="899" y="1488"/>
                  <a:pt x="899" y="1488"/>
                  <a:pt x="899" y="1488"/>
                </a:cubicBezTo>
                <a:cubicBezTo>
                  <a:pt x="899" y="1488"/>
                  <a:pt x="899" y="1488"/>
                  <a:pt x="899" y="1487"/>
                </a:cubicBezTo>
                <a:cubicBezTo>
                  <a:pt x="899" y="1487"/>
                  <a:pt x="899" y="1487"/>
                  <a:pt x="899" y="1485"/>
                </a:cubicBezTo>
                <a:cubicBezTo>
                  <a:pt x="899" y="1483"/>
                  <a:pt x="899" y="1483"/>
                  <a:pt x="899" y="1482"/>
                </a:cubicBezTo>
                <a:cubicBezTo>
                  <a:pt x="897" y="1482"/>
                  <a:pt x="897" y="1482"/>
                  <a:pt x="897" y="1482"/>
                </a:cubicBezTo>
                <a:cubicBezTo>
                  <a:pt x="897" y="1480"/>
                  <a:pt x="897" y="1480"/>
                  <a:pt x="895" y="1479"/>
                </a:cubicBezTo>
                <a:cubicBezTo>
                  <a:pt x="895" y="1479"/>
                  <a:pt x="894" y="1477"/>
                  <a:pt x="894" y="1475"/>
                </a:cubicBezTo>
                <a:cubicBezTo>
                  <a:pt x="894" y="1475"/>
                  <a:pt x="894" y="1475"/>
                  <a:pt x="894" y="1474"/>
                </a:cubicBezTo>
                <a:cubicBezTo>
                  <a:pt x="897" y="1474"/>
                  <a:pt x="899" y="1477"/>
                  <a:pt x="902" y="1477"/>
                </a:cubicBezTo>
                <a:cubicBezTo>
                  <a:pt x="903" y="1477"/>
                  <a:pt x="903" y="1477"/>
                  <a:pt x="903" y="1477"/>
                </a:cubicBezTo>
                <a:cubicBezTo>
                  <a:pt x="905" y="1477"/>
                  <a:pt x="905" y="1477"/>
                  <a:pt x="907" y="1477"/>
                </a:cubicBezTo>
                <a:cubicBezTo>
                  <a:pt x="908" y="1477"/>
                  <a:pt x="908" y="1477"/>
                  <a:pt x="908" y="1477"/>
                </a:cubicBezTo>
                <a:cubicBezTo>
                  <a:pt x="910" y="1477"/>
                  <a:pt x="910" y="1477"/>
                  <a:pt x="912" y="1477"/>
                </a:cubicBezTo>
                <a:cubicBezTo>
                  <a:pt x="912" y="1477"/>
                  <a:pt x="912" y="1477"/>
                  <a:pt x="913" y="1477"/>
                </a:cubicBezTo>
                <a:cubicBezTo>
                  <a:pt x="915" y="1477"/>
                  <a:pt x="915" y="1475"/>
                  <a:pt x="916" y="1475"/>
                </a:cubicBezTo>
                <a:cubicBezTo>
                  <a:pt x="918" y="1475"/>
                  <a:pt x="920" y="1475"/>
                  <a:pt x="921" y="1474"/>
                </a:cubicBezTo>
                <a:cubicBezTo>
                  <a:pt x="923" y="1474"/>
                  <a:pt x="923" y="1474"/>
                  <a:pt x="924" y="1474"/>
                </a:cubicBezTo>
                <a:cubicBezTo>
                  <a:pt x="924" y="1472"/>
                  <a:pt x="926" y="1472"/>
                  <a:pt x="926" y="1472"/>
                </a:cubicBezTo>
                <a:cubicBezTo>
                  <a:pt x="928" y="1472"/>
                  <a:pt x="928" y="1472"/>
                  <a:pt x="928" y="1472"/>
                </a:cubicBezTo>
                <a:cubicBezTo>
                  <a:pt x="929" y="1472"/>
                  <a:pt x="929" y="1472"/>
                  <a:pt x="931" y="1471"/>
                </a:cubicBezTo>
                <a:cubicBezTo>
                  <a:pt x="931" y="1471"/>
                  <a:pt x="931" y="1471"/>
                  <a:pt x="932" y="1471"/>
                </a:cubicBezTo>
                <a:cubicBezTo>
                  <a:pt x="934" y="1471"/>
                  <a:pt x="934" y="1471"/>
                  <a:pt x="934" y="1471"/>
                </a:cubicBezTo>
                <a:cubicBezTo>
                  <a:pt x="936" y="1471"/>
                  <a:pt x="936" y="1471"/>
                  <a:pt x="936" y="1469"/>
                </a:cubicBezTo>
                <a:cubicBezTo>
                  <a:pt x="937" y="1469"/>
                  <a:pt x="937" y="1469"/>
                  <a:pt x="937" y="1469"/>
                </a:cubicBezTo>
                <a:cubicBezTo>
                  <a:pt x="939" y="1469"/>
                  <a:pt x="939" y="1467"/>
                  <a:pt x="939" y="1467"/>
                </a:cubicBezTo>
                <a:cubicBezTo>
                  <a:pt x="939" y="1467"/>
                  <a:pt x="939" y="1467"/>
                  <a:pt x="939" y="1466"/>
                </a:cubicBezTo>
                <a:cubicBezTo>
                  <a:pt x="940" y="1464"/>
                  <a:pt x="940" y="1464"/>
                  <a:pt x="940" y="1464"/>
                </a:cubicBezTo>
                <a:cubicBezTo>
                  <a:pt x="940" y="1464"/>
                  <a:pt x="940" y="1464"/>
                  <a:pt x="940" y="1463"/>
                </a:cubicBezTo>
                <a:cubicBezTo>
                  <a:pt x="940" y="1461"/>
                  <a:pt x="942" y="1461"/>
                  <a:pt x="942" y="1459"/>
                </a:cubicBezTo>
                <a:cubicBezTo>
                  <a:pt x="942" y="1458"/>
                  <a:pt x="942" y="1458"/>
                  <a:pt x="942" y="1458"/>
                </a:cubicBezTo>
                <a:cubicBezTo>
                  <a:pt x="942" y="1456"/>
                  <a:pt x="942" y="1456"/>
                  <a:pt x="942" y="1456"/>
                </a:cubicBezTo>
                <a:cubicBezTo>
                  <a:pt x="944" y="1456"/>
                  <a:pt x="944" y="1454"/>
                  <a:pt x="944" y="1454"/>
                </a:cubicBezTo>
                <a:cubicBezTo>
                  <a:pt x="944" y="1453"/>
                  <a:pt x="944" y="1453"/>
                  <a:pt x="944" y="1453"/>
                </a:cubicBezTo>
                <a:cubicBezTo>
                  <a:pt x="945" y="1453"/>
                  <a:pt x="945" y="1451"/>
                  <a:pt x="945" y="1450"/>
                </a:cubicBezTo>
                <a:cubicBezTo>
                  <a:pt x="945" y="1450"/>
                  <a:pt x="947" y="1448"/>
                  <a:pt x="945" y="1448"/>
                </a:cubicBezTo>
                <a:cubicBezTo>
                  <a:pt x="945" y="1446"/>
                  <a:pt x="944" y="1446"/>
                  <a:pt x="944" y="1445"/>
                </a:cubicBezTo>
                <a:cubicBezTo>
                  <a:pt x="945" y="1443"/>
                  <a:pt x="945" y="1443"/>
                  <a:pt x="945" y="1443"/>
                </a:cubicBezTo>
                <a:cubicBezTo>
                  <a:pt x="945" y="1442"/>
                  <a:pt x="944" y="1442"/>
                  <a:pt x="942" y="1442"/>
                </a:cubicBezTo>
                <a:cubicBezTo>
                  <a:pt x="942" y="1442"/>
                  <a:pt x="940" y="1443"/>
                  <a:pt x="940" y="1442"/>
                </a:cubicBezTo>
                <a:cubicBezTo>
                  <a:pt x="939" y="1442"/>
                  <a:pt x="937" y="1442"/>
                  <a:pt x="937" y="1440"/>
                </a:cubicBezTo>
                <a:cubicBezTo>
                  <a:pt x="937" y="1438"/>
                  <a:pt x="937" y="1438"/>
                  <a:pt x="937" y="1438"/>
                </a:cubicBezTo>
                <a:cubicBezTo>
                  <a:pt x="937" y="1438"/>
                  <a:pt x="936" y="1440"/>
                  <a:pt x="936" y="1438"/>
                </a:cubicBezTo>
                <a:cubicBezTo>
                  <a:pt x="936" y="1437"/>
                  <a:pt x="936" y="1437"/>
                  <a:pt x="936" y="1437"/>
                </a:cubicBezTo>
                <a:cubicBezTo>
                  <a:pt x="936" y="1435"/>
                  <a:pt x="936" y="1435"/>
                  <a:pt x="936" y="1435"/>
                </a:cubicBezTo>
                <a:cubicBezTo>
                  <a:pt x="936" y="1435"/>
                  <a:pt x="936" y="1435"/>
                  <a:pt x="937" y="1434"/>
                </a:cubicBezTo>
                <a:cubicBezTo>
                  <a:pt x="937" y="1434"/>
                  <a:pt x="936" y="1434"/>
                  <a:pt x="936" y="1432"/>
                </a:cubicBezTo>
                <a:cubicBezTo>
                  <a:pt x="936" y="1430"/>
                  <a:pt x="936" y="1430"/>
                  <a:pt x="934" y="1430"/>
                </a:cubicBezTo>
                <a:cubicBezTo>
                  <a:pt x="934" y="1429"/>
                  <a:pt x="934" y="1429"/>
                  <a:pt x="934" y="1429"/>
                </a:cubicBezTo>
                <a:cubicBezTo>
                  <a:pt x="932" y="1427"/>
                  <a:pt x="934" y="1427"/>
                  <a:pt x="932" y="1425"/>
                </a:cubicBezTo>
                <a:cubicBezTo>
                  <a:pt x="932" y="1425"/>
                  <a:pt x="931" y="1425"/>
                  <a:pt x="929" y="1425"/>
                </a:cubicBezTo>
                <a:cubicBezTo>
                  <a:pt x="929" y="1424"/>
                  <a:pt x="929" y="1424"/>
                  <a:pt x="929" y="1424"/>
                </a:cubicBezTo>
                <a:cubicBezTo>
                  <a:pt x="928" y="1422"/>
                  <a:pt x="926" y="1422"/>
                  <a:pt x="926" y="1422"/>
                </a:cubicBezTo>
                <a:cubicBezTo>
                  <a:pt x="924" y="1422"/>
                  <a:pt x="924" y="1422"/>
                  <a:pt x="924" y="1422"/>
                </a:cubicBezTo>
                <a:cubicBezTo>
                  <a:pt x="923" y="1422"/>
                  <a:pt x="923" y="1421"/>
                  <a:pt x="921" y="1421"/>
                </a:cubicBezTo>
                <a:cubicBezTo>
                  <a:pt x="920" y="1419"/>
                  <a:pt x="920" y="1419"/>
                  <a:pt x="920" y="1417"/>
                </a:cubicBezTo>
                <a:cubicBezTo>
                  <a:pt x="920" y="1416"/>
                  <a:pt x="920" y="1414"/>
                  <a:pt x="920" y="1414"/>
                </a:cubicBezTo>
                <a:cubicBezTo>
                  <a:pt x="921" y="1414"/>
                  <a:pt x="923" y="1414"/>
                  <a:pt x="923" y="1414"/>
                </a:cubicBezTo>
                <a:cubicBezTo>
                  <a:pt x="924" y="1414"/>
                  <a:pt x="924" y="1416"/>
                  <a:pt x="926" y="1416"/>
                </a:cubicBezTo>
                <a:cubicBezTo>
                  <a:pt x="926" y="1417"/>
                  <a:pt x="926" y="1419"/>
                  <a:pt x="928" y="1421"/>
                </a:cubicBezTo>
                <a:cubicBezTo>
                  <a:pt x="929" y="1421"/>
                  <a:pt x="929" y="1419"/>
                  <a:pt x="929" y="1419"/>
                </a:cubicBezTo>
                <a:cubicBezTo>
                  <a:pt x="931" y="1419"/>
                  <a:pt x="931" y="1421"/>
                  <a:pt x="931" y="1421"/>
                </a:cubicBezTo>
                <a:cubicBezTo>
                  <a:pt x="932" y="1421"/>
                  <a:pt x="934" y="1419"/>
                  <a:pt x="934" y="1419"/>
                </a:cubicBezTo>
                <a:cubicBezTo>
                  <a:pt x="934" y="1419"/>
                  <a:pt x="934" y="1421"/>
                  <a:pt x="936" y="1421"/>
                </a:cubicBezTo>
                <a:cubicBezTo>
                  <a:pt x="936" y="1421"/>
                  <a:pt x="937" y="1419"/>
                  <a:pt x="937" y="1421"/>
                </a:cubicBezTo>
                <a:cubicBezTo>
                  <a:pt x="937" y="1422"/>
                  <a:pt x="939" y="1422"/>
                  <a:pt x="939" y="1422"/>
                </a:cubicBezTo>
                <a:cubicBezTo>
                  <a:pt x="939" y="1424"/>
                  <a:pt x="939" y="1424"/>
                  <a:pt x="939" y="1424"/>
                </a:cubicBezTo>
                <a:cubicBezTo>
                  <a:pt x="940" y="1424"/>
                  <a:pt x="940" y="1424"/>
                  <a:pt x="942" y="1424"/>
                </a:cubicBezTo>
                <a:cubicBezTo>
                  <a:pt x="942" y="1424"/>
                  <a:pt x="942" y="1424"/>
                  <a:pt x="942" y="1425"/>
                </a:cubicBezTo>
                <a:cubicBezTo>
                  <a:pt x="944" y="1425"/>
                  <a:pt x="944" y="1425"/>
                  <a:pt x="944" y="1425"/>
                </a:cubicBezTo>
                <a:cubicBezTo>
                  <a:pt x="944" y="1425"/>
                  <a:pt x="944" y="1425"/>
                  <a:pt x="945" y="1425"/>
                </a:cubicBezTo>
                <a:cubicBezTo>
                  <a:pt x="947" y="1424"/>
                  <a:pt x="947" y="1424"/>
                  <a:pt x="947" y="1424"/>
                </a:cubicBezTo>
                <a:cubicBezTo>
                  <a:pt x="949" y="1424"/>
                  <a:pt x="950" y="1422"/>
                  <a:pt x="950" y="1422"/>
                </a:cubicBezTo>
                <a:cubicBezTo>
                  <a:pt x="952" y="1422"/>
                  <a:pt x="950" y="1422"/>
                  <a:pt x="952" y="1422"/>
                </a:cubicBezTo>
                <a:cubicBezTo>
                  <a:pt x="952" y="1424"/>
                  <a:pt x="953" y="1422"/>
                  <a:pt x="953" y="1422"/>
                </a:cubicBezTo>
                <a:cubicBezTo>
                  <a:pt x="955" y="1422"/>
                  <a:pt x="955" y="1424"/>
                  <a:pt x="955" y="1424"/>
                </a:cubicBezTo>
                <a:cubicBezTo>
                  <a:pt x="957" y="1424"/>
                  <a:pt x="957" y="1424"/>
                  <a:pt x="957" y="1424"/>
                </a:cubicBezTo>
                <a:cubicBezTo>
                  <a:pt x="957" y="1424"/>
                  <a:pt x="957" y="1424"/>
                  <a:pt x="958" y="1424"/>
                </a:cubicBezTo>
                <a:cubicBezTo>
                  <a:pt x="958" y="1424"/>
                  <a:pt x="957" y="1425"/>
                  <a:pt x="958" y="1425"/>
                </a:cubicBezTo>
                <a:cubicBezTo>
                  <a:pt x="958" y="1425"/>
                  <a:pt x="958" y="1425"/>
                  <a:pt x="960" y="1425"/>
                </a:cubicBezTo>
                <a:cubicBezTo>
                  <a:pt x="960" y="1425"/>
                  <a:pt x="960" y="1425"/>
                  <a:pt x="961" y="1425"/>
                </a:cubicBezTo>
                <a:cubicBezTo>
                  <a:pt x="961" y="1424"/>
                  <a:pt x="961" y="1422"/>
                  <a:pt x="963" y="1422"/>
                </a:cubicBezTo>
                <a:cubicBezTo>
                  <a:pt x="963" y="1421"/>
                  <a:pt x="963" y="1421"/>
                  <a:pt x="965" y="1421"/>
                </a:cubicBezTo>
                <a:cubicBezTo>
                  <a:pt x="965" y="1419"/>
                  <a:pt x="966" y="1419"/>
                  <a:pt x="966" y="1419"/>
                </a:cubicBezTo>
                <a:cubicBezTo>
                  <a:pt x="968" y="1419"/>
                  <a:pt x="968" y="1419"/>
                  <a:pt x="968" y="1419"/>
                </a:cubicBezTo>
                <a:cubicBezTo>
                  <a:pt x="969" y="1417"/>
                  <a:pt x="969" y="1417"/>
                  <a:pt x="969" y="1417"/>
                </a:cubicBezTo>
                <a:cubicBezTo>
                  <a:pt x="969" y="1416"/>
                  <a:pt x="969" y="1416"/>
                  <a:pt x="969" y="1416"/>
                </a:cubicBezTo>
                <a:cubicBezTo>
                  <a:pt x="969" y="1414"/>
                  <a:pt x="971" y="1414"/>
                  <a:pt x="971" y="1413"/>
                </a:cubicBezTo>
                <a:cubicBezTo>
                  <a:pt x="971" y="1411"/>
                  <a:pt x="971" y="1411"/>
                  <a:pt x="971" y="1411"/>
                </a:cubicBezTo>
                <a:cubicBezTo>
                  <a:pt x="971" y="1409"/>
                  <a:pt x="971" y="1409"/>
                  <a:pt x="973" y="1409"/>
                </a:cubicBezTo>
                <a:cubicBezTo>
                  <a:pt x="973" y="1408"/>
                  <a:pt x="973" y="1408"/>
                  <a:pt x="973" y="1408"/>
                </a:cubicBezTo>
                <a:cubicBezTo>
                  <a:pt x="974" y="1408"/>
                  <a:pt x="976" y="1408"/>
                  <a:pt x="976" y="1406"/>
                </a:cubicBezTo>
                <a:cubicBezTo>
                  <a:pt x="977" y="1405"/>
                  <a:pt x="977" y="1403"/>
                  <a:pt x="979" y="1401"/>
                </a:cubicBezTo>
                <a:cubicBezTo>
                  <a:pt x="979" y="1400"/>
                  <a:pt x="979" y="1400"/>
                  <a:pt x="979" y="1398"/>
                </a:cubicBezTo>
                <a:cubicBezTo>
                  <a:pt x="979" y="1396"/>
                  <a:pt x="979" y="1396"/>
                  <a:pt x="979" y="1396"/>
                </a:cubicBezTo>
                <a:cubicBezTo>
                  <a:pt x="979" y="1395"/>
                  <a:pt x="979" y="1395"/>
                  <a:pt x="979" y="1395"/>
                </a:cubicBezTo>
                <a:cubicBezTo>
                  <a:pt x="981" y="1393"/>
                  <a:pt x="981" y="1393"/>
                  <a:pt x="981" y="1393"/>
                </a:cubicBezTo>
                <a:cubicBezTo>
                  <a:pt x="981" y="1393"/>
                  <a:pt x="981" y="1393"/>
                  <a:pt x="981" y="1392"/>
                </a:cubicBezTo>
                <a:cubicBezTo>
                  <a:pt x="979" y="1392"/>
                  <a:pt x="979" y="1392"/>
                  <a:pt x="979" y="1392"/>
                </a:cubicBezTo>
                <a:cubicBezTo>
                  <a:pt x="979" y="1390"/>
                  <a:pt x="981" y="1390"/>
                  <a:pt x="981" y="1390"/>
                </a:cubicBezTo>
                <a:cubicBezTo>
                  <a:pt x="982" y="1388"/>
                  <a:pt x="982" y="1388"/>
                  <a:pt x="982" y="1388"/>
                </a:cubicBezTo>
                <a:cubicBezTo>
                  <a:pt x="984" y="1388"/>
                  <a:pt x="984" y="1388"/>
                  <a:pt x="984" y="1388"/>
                </a:cubicBezTo>
                <a:cubicBezTo>
                  <a:pt x="984" y="1387"/>
                  <a:pt x="984" y="1387"/>
                  <a:pt x="984" y="1387"/>
                </a:cubicBezTo>
                <a:cubicBezTo>
                  <a:pt x="984" y="1385"/>
                  <a:pt x="982" y="1387"/>
                  <a:pt x="982" y="1385"/>
                </a:cubicBezTo>
                <a:cubicBezTo>
                  <a:pt x="982" y="1385"/>
                  <a:pt x="982" y="1385"/>
                  <a:pt x="982" y="1384"/>
                </a:cubicBezTo>
                <a:cubicBezTo>
                  <a:pt x="982" y="1384"/>
                  <a:pt x="982" y="1384"/>
                  <a:pt x="981" y="1382"/>
                </a:cubicBezTo>
                <a:cubicBezTo>
                  <a:pt x="981" y="1382"/>
                  <a:pt x="981" y="1382"/>
                  <a:pt x="981" y="1380"/>
                </a:cubicBezTo>
                <a:cubicBezTo>
                  <a:pt x="982" y="1379"/>
                  <a:pt x="982" y="1377"/>
                  <a:pt x="984" y="1377"/>
                </a:cubicBezTo>
                <a:cubicBezTo>
                  <a:pt x="984" y="1376"/>
                  <a:pt x="986" y="1376"/>
                  <a:pt x="986" y="1376"/>
                </a:cubicBezTo>
                <a:cubicBezTo>
                  <a:pt x="986" y="1374"/>
                  <a:pt x="984" y="1374"/>
                  <a:pt x="984" y="1374"/>
                </a:cubicBezTo>
                <a:cubicBezTo>
                  <a:pt x="986" y="1374"/>
                  <a:pt x="986" y="1372"/>
                  <a:pt x="986" y="1371"/>
                </a:cubicBezTo>
                <a:cubicBezTo>
                  <a:pt x="986" y="1369"/>
                  <a:pt x="986" y="1371"/>
                  <a:pt x="987" y="1369"/>
                </a:cubicBezTo>
                <a:cubicBezTo>
                  <a:pt x="986" y="1367"/>
                  <a:pt x="986" y="1367"/>
                  <a:pt x="986" y="1367"/>
                </a:cubicBezTo>
                <a:cubicBezTo>
                  <a:pt x="986" y="1367"/>
                  <a:pt x="986" y="1366"/>
                  <a:pt x="987" y="1366"/>
                </a:cubicBezTo>
                <a:cubicBezTo>
                  <a:pt x="987" y="1366"/>
                  <a:pt x="989" y="1366"/>
                  <a:pt x="990" y="1366"/>
                </a:cubicBezTo>
                <a:cubicBezTo>
                  <a:pt x="990" y="1366"/>
                  <a:pt x="990" y="1366"/>
                  <a:pt x="992" y="1366"/>
                </a:cubicBezTo>
                <a:cubicBezTo>
                  <a:pt x="992" y="1367"/>
                  <a:pt x="992" y="1367"/>
                  <a:pt x="992" y="1367"/>
                </a:cubicBezTo>
                <a:cubicBezTo>
                  <a:pt x="994" y="1367"/>
                  <a:pt x="992" y="1369"/>
                  <a:pt x="992" y="1371"/>
                </a:cubicBezTo>
                <a:cubicBezTo>
                  <a:pt x="992" y="1372"/>
                  <a:pt x="992" y="1372"/>
                  <a:pt x="992" y="1372"/>
                </a:cubicBezTo>
                <a:cubicBezTo>
                  <a:pt x="992" y="1372"/>
                  <a:pt x="990" y="1372"/>
                  <a:pt x="990" y="1374"/>
                </a:cubicBezTo>
                <a:cubicBezTo>
                  <a:pt x="990" y="1376"/>
                  <a:pt x="990" y="1376"/>
                  <a:pt x="989" y="1376"/>
                </a:cubicBezTo>
                <a:cubicBezTo>
                  <a:pt x="989" y="1376"/>
                  <a:pt x="989" y="1376"/>
                  <a:pt x="989" y="1377"/>
                </a:cubicBezTo>
                <a:cubicBezTo>
                  <a:pt x="989" y="1379"/>
                  <a:pt x="989" y="1379"/>
                  <a:pt x="989" y="1379"/>
                </a:cubicBezTo>
                <a:cubicBezTo>
                  <a:pt x="989" y="1380"/>
                  <a:pt x="989" y="1380"/>
                  <a:pt x="989" y="1380"/>
                </a:cubicBezTo>
                <a:cubicBezTo>
                  <a:pt x="989" y="1382"/>
                  <a:pt x="989" y="1382"/>
                  <a:pt x="989" y="1382"/>
                </a:cubicBezTo>
                <a:cubicBezTo>
                  <a:pt x="989" y="1382"/>
                  <a:pt x="990" y="1382"/>
                  <a:pt x="990" y="1380"/>
                </a:cubicBezTo>
                <a:cubicBezTo>
                  <a:pt x="990" y="1380"/>
                  <a:pt x="992" y="1380"/>
                  <a:pt x="992" y="1379"/>
                </a:cubicBezTo>
                <a:cubicBezTo>
                  <a:pt x="992" y="1379"/>
                  <a:pt x="992" y="1377"/>
                  <a:pt x="994" y="1377"/>
                </a:cubicBezTo>
                <a:cubicBezTo>
                  <a:pt x="994" y="1377"/>
                  <a:pt x="994" y="1377"/>
                  <a:pt x="994" y="1376"/>
                </a:cubicBezTo>
                <a:cubicBezTo>
                  <a:pt x="994" y="1374"/>
                  <a:pt x="994" y="1374"/>
                  <a:pt x="994" y="1374"/>
                </a:cubicBezTo>
                <a:cubicBezTo>
                  <a:pt x="995" y="1372"/>
                  <a:pt x="995" y="1372"/>
                  <a:pt x="995" y="1372"/>
                </a:cubicBezTo>
                <a:cubicBezTo>
                  <a:pt x="995" y="1371"/>
                  <a:pt x="995" y="1371"/>
                  <a:pt x="995" y="1371"/>
                </a:cubicBezTo>
                <a:cubicBezTo>
                  <a:pt x="995" y="1369"/>
                  <a:pt x="995" y="1369"/>
                  <a:pt x="997" y="1369"/>
                </a:cubicBezTo>
                <a:cubicBezTo>
                  <a:pt x="998" y="1367"/>
                  <a:pt x="997" y="1367"/>
                  <a:pt x="997" y="1366"/>
                </a:cubicBezTo>
                <a:cubicBezTo>
                  <a:pt x="997" y="1364"/>
                  <a:pt x="997" y="1364"/>
                  <a:pt x="997" y="1364"/>
                </a:cubicBezTo>
                <a:cubicBezTo>
                  <a:pt x="997" y="1363"/>
                  <a:pt x="998" y="1363"/>
                  <a:pt x="998" y="1363"/>
                </a:cubicBezTo>
                <a:cubicBezTo>
                  <a:pt x="998" y="1361"/>
                  <a:pt x="997" y="1361"/>
                  <a:pt x="997" y="1361"/>
                </a:cubicBezTo>
                <a:cubicBezTo>
                  <a:pt x="997" y="1359"/>
                  <a:pt x="998" y="1359"/>
                  <a:pt x="998" y="1358"/>
                </a:cubicBezTo>
                <a:cubicBezTo>
                  <a:pt x="998" y="1356"/>
                  <a:pt x="998" y="1356"/>
                  <a:pt x="1000" y="1355"/>
                </a:cubicBezTo>
                <a:cubicBezTo>
                  <a:pt x="1002" y="1353"/>
                  <a:pt x="1002" y="1353"/>
                  <a:pt x="1002" y="1353"/>
                </a:cubicBezTo>
                <a:cubicBezTo>
                  <a:pt x="1002" y="1351"/>
                  <a:pt x="1003" y="1351"/>
                  <a:pt x="1005" y="1350"/>
                </a:cubicBezTo>
                <a:cubicBezTo>
                  <a:pt x="1005" y="1350"/>
                  <a:pt x="1005" y="1348"/>
                  <a:pt x="1006" y="1347"/>
                </a:cubicBezTo>
                <a:cubicBezTo>
                  <a:pt x="1006" y="1345"/>
                  <a:pt x="1006" y="1345"/>
                  <a:pt x="1006" y="1345"/>
                </a:cubicBezTo>
                <a:cubicBezTo>
                  <a:pt x="1006" y="1345"/>
                  <a:pt x="1006" y="1345"/>
                  <a:pt x="1008" y="1345"/>
                </a:cubicBezTo>
                <a:cubicBezTo>
                  <a:pt x="1008" y="1343"/>
                  <a:pt x="1008" y="1343"/>
                  <a:pt x="1008" y="1343"/>
                </a:cubicBezTo>
                <a:cubicBezTo>
                  <a:pt x="1008" y="1342"/>
                  <a:pt x="1010" y="1342"/>
                  <a:pt x="1010" y="1340"/>
                </a:cubicBezTo>
                <a:cubicBezTo>
                  <a:pt x="1008" y="1338"/>
                  <a:pt x="1010" y="1337"/>
                  <a:pt x="1010" y="1335"/>
                </a:cubicBezTo>
                <a:cubicBezTo>
                  <a:pt x="1010" y="1335"/>
                  <a:pt x="1011" y="1334"/>
                  <a:pt x="1011" y="1332"/>
                </a:cubicBezTo>
                <a:cubicBezTo>
                  <a:pt x="1011" y="1330"/>
                  <a:pt x="1011" y="1330"/>
                  <a:pt x="1011" y="1330"/>
                </a:cubicBezTo>
                <a:cubicBezTo>
                  <a:pt x="1011" y="1329"/>
                  <a:pt x="1011" y="1329"/>
                  <a:pt x="1011" y="1329"/>
                </a:cubicBezTo>
                <a:cubicBezTo>
                  <a:pt x="1010" y="1329"/>
                  <a:pt x="1010" y="1329"/>
                  <a:pt x="1010" y="1327"/>
                </a:cubicBezTo>
                <a:cubicBezTo>
                  <a:pt x="1008" y="1327"/>
                  <a:pt x="1010" y="1326"/>
                  <a:pt x="1010" y="1326"/>
                </a:cubicBezTo>
                <a:cubicBezTo>
                  <a:pt x="1008" y="1324"/>
                  <a:pt x="1008" y="1324"/>
                  <a:pt x="1008" y="1324"/>
                </a:cubicBezTo>
                <a:cubicBezTo>
                  <a:pt x="1008" y="1322"/>
                  <a:pt x="1008" y="1322"/>
                  <a:pt x="1008" y="1322"/>
                </a:cubicBezTo>
                <a:cubicBezTo>
                  <a:pt x="1008" y="1321"/>
                  <a:pt x="1006" y="1321"/>
                  <a:pt x="1006" y="1321"/>
                </a:cubicBezTo>
                <a:cubicBezTo>
                  <a:pt x="1006" y="1319"/>
                  <a:pt x="1006" y="1319"/>
                  <a:pt x="1006" y="1319"/>
                </a:cubicBezTo>
                <a:cubicBezTo>
                  <a:pt x="1006" y="1318"/>
                  <a:pt x="1006" y="1318"/>
                  <a:pt x="1006" y="1318"/>
                </a:cubicBezTo>
                <a:cubicBezTo>
                  <a:pt x="1010" y="1318"/>
                  <a:pt x="1006" y="1316"/>
                  <a:pt x="1006" y="1314"/>
                </a:cubicBezTo>
                <a:cubicBezTo>
                  <a:pt x="1008" y="1314"/>
                  <a:pt x="1008" y="1314"/>
                  <a:pt x="1008" y="1314"/>
                </a:cubicBezTo>
                <a:cubicBezTo>
                  <a:pt x="1008" y="1313"/>
                  <a:pt x="1008" y="1313"/>
                  <a:pt x="1008" y="1313"/>
                </a:cubicBezTo>
                <a:cubicBezTo>
                  <a:pt x="1006" y="1311"/>
                  <a:pt x="1006" y="1311"/>
                  <a:pt x="1006" y="1311"/>
                </a:cubicBezTo>
                <a:cubicBezTo>
                  <a:pt x="1006" y="1310"/>
                  <a:pt x="1008" y="1310"/>
                  <a:pt x="1008" y="1308"/>
                </a:cubicBezTo>
                <a:cubicBezTo>
                  <a:pt x="1008" y="1306"/>
                  <a:pt x="1006" y="1306"/>
                  <a:pt x="1006" y="1305"/>
                </a:cubicBezTo>
                <a:cubicBezTo>
                  <a:pt x="1006" y="1303"/>
                  <a:pt x="1006" y="1303"/>
                  <a:pt x="1006" y="1303"/>
                </a:cubicBezTo>
                <a:cubicBezTo>
                  <a:pt x="1008" y="1301"/>
                  <a:pt x="1010" y="1301"/>
                  <a:pt x="1010" y="1303"/>
                </a:cubicBezTo>
                <a:cubicBezTo>
                  <a:pt x="1010" y="1303"/>
                  <a:pt x="1010" y="1305"/>
                  <a:pt x="1011" y="1305"/>
                </a:cubicBezTo>
                <a:cubicBezTo>
                  <a:pt x="1013" y="1301"/>
                  <a:pt x="1013" y="1301"/>
                  <a:pt x="1013" y="1301"/>
                </a:cubicBezTo>
                <a:cubicBezTo>
                  <a:pt x="1013" y="1300"/>
                  <a:pt x="1013" y="1300"/>
                  <a:pt x="1014" y="1300"/>
                </a:cubicBezTo>
                <a:cubicBezTo>
                  <a:pt x="1014" y="1298"/>
                  <a:pt x="1014" y="1298"/>
                  <a:pt x="1016" y="1298"/>
                </a:cubicBezTo>
                <a:cubicBezTo>
                  <a:pt x="1016" y="1297"/>
                  <a:pt x="1016" y="1297"/>
                  <a:pt x="1016" y="1297"/>
                </a:cubicBezTo>
                <a:cubicBezTo>
                  <a:pt x="1018" y="1295"/>
                  <a:pt x="1018" y="1295"/>
                  <a:pt x="1018" y="1295"/>
                </a:cubicBezTo>
                <a:cubicBezTo>
                  <a:pt x="1019" y="1293"/>
                  <a:pt x="1021" y="1293"/>
                  <a:pt x="1023" y="1292"/>
                </a:cubicBezTo>
                <a:cubicBezTo>
                  <a:pt x="1024" y="1290"/>
                  <a:pt x="1026" y="1289"/>
                  <a:pt x="1027" y="1287"/>
                </a:cubicBezTo>
                <a:cubicBezTo>
                  <a:pt x="1029" y="1287"/>
                  <a:pt x="1031" y="1285"/>
                  <a:pt x="1032" y="1285"/>
                </a:cubicBezTo>
                <a:cubicBezTo>
                  <a:pt x="1032" y="1284"/>
                  <a:pt x="1034" y="1284"/>
                  <a:pt x="1034" y="1284"/>
                </a:cubicBezTo>
                <a:cubicBezTo>
                  <a:pt x="1035" y="1282"/>
                  <a:pt x="1035" y="1282"/>
                  <a:pt x="1035" y="1282"/>
                </a:cubicBezTo>
                <a:cubicBezTo>
                  <a:pt x="1035" y="1282"/>
                  <a:pt x="1037" y="1282"/>
                  <a:pt x="1037" y="1284"/>
                </a:cubicBezTo>
                <a:cubicBezTo>
                  <a:pt x="1039" y="1284"/>
                  <a:pt x="1039" y="1284"/>
                  <a:pt x="1039" y="1284"/>
                </a:cubicBezTo>
                <a:cubicBezTo>
                  <a:pt x="1039" y="1285"/>
                  <a:pt x="1039" y="1285"/>
                  <a:pt x="1039" y="1285"/>
                </a:cubicBezTo>
                <a:cubicBezTo>
                  <a:pt x="1040" y="1285"/>
                  <a:pt x="1040" y="1285"/>
                  <a:pt x="1040" y="1285"/>
                </a:cubicBezTo>
                <a:cubicBezTo>
                  <a:pt x="1040" y="1284"/>
                  <a:pt x="1040" y="1282"/>
                  <a:pt x="1040" y="1282"/>
                </a:cubicBezTo>
                <a:cubicBezTo>
                  <a:pt x="1042" y="1281"/>
                  <a:pt x="1042" y="1281"/>
                  <a:pt x="1043" y="1281"/>
                </a:cubicBezTo>
                <a:cubicBezTo>
                  <a:pt x="1045" y="1281"/>
                  <a:pt x="1045" y="1281"/>
                  <a:pt x="1047" y="1279"/>
                </a:cubicBezTo>
                <a:cubicBezTo>
                  <a:pt x="1045" y="1277"/>
                  <a:pt x="1045" y="1277"/>
                  <a:pt x="1045" y="1277"/>
                </a:cubicBezTo>
                <a:cubicBezTo>
                  <a:pt x="1045" y="1276"/>
                  <a:pt x="1045" y="1276"/>
                  <a:pt x="1045" y="1276"/>
                </a:cubicBezTo>
                <a:cubicBezTo>
                  <a:pt x="1047" y="1276"/>
                  <a:pt x="1047" y="1274"/>
                  <a:pt x="1048" y="1274"/>
                </a:cubicBezTo>
                <a:cubicBezTo>
                  <a:pt x="1048" y="1274"/>
                  <a:pt x="1048" y="1276"/>
                  <a:pt x="1050" y="1276"/>
                </a:cubicBezTo>
                <a:cubicBezTo>
                  <a:pt x="1050" y="1276"/>
                  <a:pt x="1050" y="1276"/>
                  <a:pt x="1051" y="1276"/>
                </a:cubicBezTo>
                <a:cubicBezTo>
                  <a:pt x="1053" y="1276"/>
                  <a:pt x="1055" y="1276"/>
                  <a:pt x="1055" y="1274"/>
                </a:cubicBezTo>
                <a:cubicBezTo>
                  <a:pt x="1056" y="1274"/>
                  <a:pt x="1058" y="1274"/>
                  <a:pt x="1058" y="1274"/>
                </a:cubicBezTo>
                <a:cubicBezTo>
                  <a:pt x="1060" y="1274"/>
                  <a:pt x="1060" y="1274"/>
                  <a:pt x="1061" y="1274"/>
                </a:cubicBezTo>
                <a:cubicBezTo>
                  <a:pt x="1063" y="1274"/>
                  <a:pt x="1064" y="1274"/>
                  <a:pt x="1066" y="1274"/>
                </a:cubicBezTo>
                <a:cubicBezTo>
                  <a:pt x="1068" y="1274"/>
                  <a:pt x="1068" y="1274"/>
                  <a:pt x="1069" y="1274"/>
                </a:cubicBezTo>
                <a:cubicBezTo>
                  <a:pt x="1071" y="1274"/>
                  <a:pt x="1072" y="1274"/>
                  <a:pt x="1074" y="1274"/>
                </a:cubicBezTo>
                <a:cubicBezTo>
                  <a:pt x="1076" y="1274"/>
                  <a:pt x="1076" y="1274"/>
                  <a:pt x="1076" y="1274"/>
                </a:cubicBezTo>
                <a:cubicBezTo>
                  <a:pt x="1077" y="1272"/>
                  <a:pt x="1076" y="1271"/>
                  <a:pt x="1076" y="1271"/>
                </a:cubicBezTo>
                <a:cubicBezTo>
                  <a:pt x="1076" y="1269"/>
                  <a:pt x="1076" y="1269"/>
                  <a:pt x="1076" y="1269"/>
                </a:cubicBezTo>
                <a:cubicBezTo>
                  <a:pt x="1076" y="1268"/>
                  <a:pt x="1076" y="1268"/>
                  <a:pt x="1076" y="1268"/>
                </a:cubicBezTo>
                <a:cubicBezTo>
                  <a:pt x="1076" y="1266"/>
                  <a:pt x="1076" y="1266"/>
                  <a:pt x="1077" y="1266"/>
                </a:cubicBezTo>
                <a:cubicBezTo>
                  <a:pt x="1079" y="1264"/>
                  <a:pt x="1079" y="1264"/>
                  <a:pt x="1079" y="1264"/>
                </a:cubicBezTo>
                <a:cubicBezTo>
                  <a:pt x="1080" y="1264"/>
                  <a:pt x="1080" y="1264"/>
                  <a:pt x="1082" y="1264"/>
                </a:cubicBezTo>
                <a:cubicBezTo>
                  <a:pt x="1084" y="1263"/>
                  <a:pt x="1084" y="1263"/>
                  <a:pt x="1084" y="1263"/>
                </a:cubicBezTo>
                <a:cubicBezTo>
                  <a:pt x="1084" y="1261"/>
                  <a:pt x="1084" y="1261"/>
                  <a:pt x="1084" y="1260"/>
                </a:cubicBezTo>
                <a:cubicBezTo>
                  <a:pt x="1082" y="1258"/>
                  <a:pt x="1084" y="1256"/>
                  <a:pt x="1084" y="1255"/>
                </a:cubicBezTo>
                <a:cubicBezTo>
                  <a:pt x="1084" y="1253"/>
                  <a:pt x="1084" y="1253"/>
                  <a:pt x="1084" y="1253"/>
                </a:cubicBezTo>
                <a:cubicBezTo>
                  <a:pt x="1084" y="1253"/>
                  <a:pt x="1084" y="1253"/>
                  <a:pt x="1084" y="1252"/>
                </a:cubicBezTo>
                <a:cubicBezTo>
                  <a:pt x="1084" y="1252"/>
                  <a:pt x="1084" y="1252"/>
                  <a:pt x="1084" y="1250"/>
                </a:cubicBezTo>
                <a:cubicBezTo>
                  <a:pt x="1084" y="1250"/>
                  <a:pt x="1085" y="1250"/>
                  <a:pt x="1085" y="1248"/>
                </a:cubicBezTo>
                <a:cubicBezTo>
                  <a:pt x="1085" y="1248"/>
                  <a:pt x="1085" y="1248"/>
                  <a:pt x="1087" y="1248"/>
                </a:cubicBezTo>
                <a:cubicBezTo>
                  <a:pt x="1087" y="1247"/>
                  <a:pt x="1087" y="1247"/>
                  <a:pt x="1089" y="1247"/>
                </a:cubicBezTo>
                <a:cubicBezTo>
                  <a:pt x="1089" y="1245"/>
                  <a:pt x="1089" y="1245"/>
                  <a:pt x="1089" y="1245"/>
                </a:cubicBezTo>
                <a:cubicBezTo>
                  <a:pt x="1089" y="1245"/>
                  <a:pt x="1089" y="1245"/>
                  <a:pt x="1089" y="1243"/>
                </a:cubicBezTo>
                <a:cubicBezTo>
                  <a:pt x="1089" y="1243"/>
                  <a:pt x="1087" y="1242"/>
                  <a:pt x="1089" y="1242"/>
                </a:cubicBezTo>
                <a:cubicBezTo>
                  <a:pt x="1089" y="1240"/>
                  <a:pt x="1089" y="1242"/>
                  <a:pt x="1089" y="1240"/>
                </a:cubicBezTo>
                <a:cubicBezTo>
                  <a:pt x="1090" y="1240"/>
                  <a:pt x="1090" y="1240"/>
                  <a:pt x="1090" y="1240"/>
                </a:cubicBezTo>
                <a:cubicBezTo>
                  <a:pt x="1090" y="1239"/>
                  <a:pt x="1090" y="1239"/>
                  <a:pt x="1090" y="1239"/>
                </a:cubicBezTo>
                <a:cubicBezTo>
                  <a:pt x="1090" y="1239"/>
                  <a:pt x="1090" y="1237"/>
                  <a:pt x="1092" y="1237"/>
                </a:cubicBezTo>
                <a:cubicBezTo>
                  <a:pt x="1092" y="1237"/>
                  <a:pt x="1092" y="1237"/>
                  <a:pt x="1092" y="1235"/>
                </a:cubicBezTo>
                <a:cubicBezTo>
                  <a:pt x="1093" y="1234"/>
                  <a:pt x="1093" y="1234"/>
                  <a:pt x="1093" y="1234"/>
                </a:cubicBezTo>
                <a:cubicBezTo>
                  <a:pt x="1093" y="1232"/>
                  <a:pt x="1095" y="1232"/>
                  <a:pt x="1095" y="1232"/>
                </a:cubicBezTo>
                <a:cubicBezTo>
                  <a:pt x="1095" y="1231"/>
                  <a:pt x="1095" y="1231"/>
                  <a:pt x="1095" y="1231"/>
                </a:cubicBezTo>
                <a:cubicBezTo>
                  <a:pt x="1093" y="1229"/>
                  <a:pt x="1095" y="1227"/>
                  <a:pt x="1095" y="1227"/>
                </a:cubicBezTo>
                <a:cubicBezTo>
                  <a:pt x="1095" y="1226"/>
                  <a:pt x="1095" y="1224"/>
                  <a:pt x="1095" y="1223"/>
                </a:cubicBezTo>
                <a:cubicBezTo>
                  <a:pt x="1097" y="1221"/>
                  <a:pt x="1097" y="1221"/>
                  <a:pt x="1097" y="1219"/>
                </a:cubicBezTo>
                <a:cubicBezTo>
                  <a:pt x="1095" y="1218"/>
                  <a:pt x="1097" y="1216"/>
                  <a:pt x="1097" y="1214"/>
                </a:cubicBezTo>
                <a:cubicBezTo>
                  <a:pt x="1097" y="1213"/>
                  <a:pt x="1097" y="1213"/>
                  <a:pt x="1097" y="1213"/>
                </a:cubicBezTo>
                <a:cubicBezTo>
                  <a:pt x="1097" y="1211"/>
                  <a:pt x="1097" y="1210"/>
                  <a:pt x="1098" y="1210"/>
                </a:cubicBezTo>
                <a:cubicBezTo>
                  <a:pt x="1098" y="1210"/>
                  <a:pt x="1098" y="1210"/>
                  <a:pt x="1100" y="1210"/>
                </a:cubicBezTo>
                <a:cubicBezTo>
                  <a:pt x="1101" y="1208"/>
                  <a:pt x="1101" y="1206"/>
                  <a:pt x="1101" y="1206"/>
                </a:cubicBezTo>
                <a:cubicBezTo>
                  <a:pt x="1101" y="1205"/>
                  <a:pt x="1100" y="1203"/>
                  <a:pt x="1100" y="1202"/>
                </a:cubicBezTo>
                <a:cubicBezTo>
                  <a:pt x="1100" y="1200"/>
                  <a:pt x="1100" y="1198"/>
                  <a:pt x="1100" y="1197"/>
                </a:cubicBezTo>
                <a:cubicBezTo>
                  <a:pt x="1101" y="1195"/>
                  <a:pt x="1101" y="1195"/>
                  <a:pt x="1101" y="1195"/>
                </a:cubicBezTo>
                <a:cubicBezTo>
                  <a:pt x="1101" y="1194"/>
                  <a:pt x="1101" y="1192"/>
                  <a:pt x="1101" y="1190"/>
                </a:cubicBezTo>
                <a:cubicBezTo>
                  <a:pt x="1101" y="1189"/>
                  <a:pt x="1101" y="1187"/>
                  <a:pt x="1101" y="1185"/>
                </a:cubicBezTo>
                <a:cubicBezTo>
                  <a:pt x="1103" y="1184"/>
                  <a:pt x="1101" y="1182"/>
                  <a:pt x="1101" y="1181"/>
                </a:cubicBezTo>
                <a:cubicBezTo>
                  <a:pt x="1101" y="1179"/>
                  <a:pt x="1101" y="1177"/>
                  <a:pt x="1101" y="1176"/>
                </a:cubicBezTo>
                <a:cubicBezTo>
                  <a:pt x="1101" y="1174"/>
                  <a:pt x="1101" y="1173"/>
                  <a:pt x="1100" y="1171"/>
                </a:cubicBezTo>
                <a:cubicBezTo>
                  <a:pt x="1100" y="1169"/>
                  <a:pt x="1098" y="1166"/>
                  <a:pt x="1098" y="1165"/>
                </a:cubicBezTo>
                <a:cubicBezTo>
                  <a:pt x="1098" y="1163"/>
                  <a:pt x="1098" y="1161"/>
                  <a:pt x="1098" y="1160"/>
                </a:cubicBezTo>
                <a:cubicBezTo>
                  <a:pt x="1098" y="1158"/>
                  <a:pt x="1098" y="1157"/>
                  <a:pt x="1100" y="1155"/>
                </a:cubicBezTo>
                <a:cubicBezTo>
                  <a:pt x="1100" y="1153"/>
                  <a:pt x="1100" y="1153"/>
                  <a:pt x="1100" y="1152"/>
                </a:cubicBezTo>
                <a:cubicBezTo>
                  <a:pt x="1100" y="1152"/>
                  <a:pt x="1100" y="1150"/>
                  <a:pt x="1100" y="1148"/>
                </a:cubicBezTo>
                <a:cubicBezTo>
                  <a:pt x="1100" y="1147"/>
                  <a:pt x="1100" y="1147"/>
                  <a:pt x="1100" y="1147"/>
                </a:cubicBezTo>
                <a:cubicBezTo>
                  <a:pt x="1098" y="1145"/>
                  <a:pt x="1098" y="1145"/>
                  <a:pt x="1098" y="1145"/>
                </a:cubicBezTo>
                <a:cubicBezTo>
                  <a:pt x="1098" y="1144"/>
                  <a:pt x="1100" y="1144"/>
                  <a:pt x="1101" y="1144"/>
                </a:cubicBezTo>
                <a:cubicBezTo>
                  <a:pt x="1103" y="1144"/>
                  <a:pt x="1103" y="1145"/>
                  <a:pt x="1105" y="1145"/>
                </a:cubicBezTo>
                <a:cubicBezTo>
                  <a:pt x="1106" y="1147"/>
                  <a:pt x="1106" y="1147"/>
                  <a:pt x="1106" y="1147"/>
                </a:cubicBezTo>
                <a:cubicBezTo>
                  <a:pt x="1106" y="1148"/>
                  <a:pt x="1106" y="1148"/>
                  <a:pt x="1106" y="1148"/>
                </a:cubicBezTo>
                <a:cubicBezTo>
                  <a:pt x="1108" y="1148"/>
                  <a:pt x="1108" y="1147"/>
                  <a:pt x="1109" y="1147"/>
                </a:cubicBezTo>
                <a:cubicBezTo>
                  <a:pt x="1109" y="1145"/>
                  <a:pt x="1111" y="1144"/>
                  <a:pt x="1113" y="1142"/>
                </a:cubicBezTo>
                <a:cubicBezTo>
                  <a:pt x="1113" y="1139"/>
                  <a:pt x="1114" y="1137"/>
                  <a:pt x="1116" y="1136"/>
                </a:cubicBezTo>
                <a:cubicBezTo>
                  <a:pt x="1116" y="1134"/>
                  <a:pt x="1116" y="1132"/>
                  <a:pt x="1116" y="1131"/>
                </a:cubicBezTo>
                <a:cubicBezTo>
                  <a:pt x="1114" y="1129"/>
                  <a:pt x="1114" y="1129"/>
                  <a:pt x="1116" y="1128"/>
                </a:cubicBezTo>
                <a:cubicBezTo>
                  <a:pt x="1116" y="1126"/>
                  <a:pt x="1116" y="1124"/>
                  <a:pt x="1117" y="1123"/>
                </a:cubicBezTo>
                <a:cubicBezTo>
                  <a:pt x="1117" y="1123"/>
                  <a:pt x="1119" y="1121"/>
                  <a:pt x="1121" y="1121"/>
                </a:cubicBezTo>
                <a:cubicBezTo>
                  <a:pt x="1122" y="1119"/>
                  <a:pt x="1124" y="1118"/>
                  <a:pt x="1126" y="1116"/>
                </a:cubicBezTo>
                <a:cubicBezTo>
                  <a:pt x="1126" y="1115"/>
                  <a:pt x="1127" y="1115"/>
                  <a:pt x="1129" y="1113"/>
                </a:cubicBezTo>
                <a:cubicBezTo>
                  <a:pt x="1129" y="1111"/>
                  <a:pt x="1130" y="1110"/>
                  <a:pt x="1130" y="1108"/>
                </a:cubicBezTo>
                <a:cubicBezTo>
                  <a:pt x="1132" y="1107"/>
                  <a:pt x="1134" y="1105"/>
                  <a:pt x="1134" y="1103"/>
                </a:cubicBezTo>
                <a:cubicBezTo>
                  <a:pt x="1135" y="1102"/>
                  <a:pt x="1138" y="1102"/>
                  <a:pt x="1137" y="1099"/>
                </a:cubicBezTo>
                <a:cubicBezTo>
                  <a:pt x="1137" y="1099"/>
                  <a:pt x="1137" y="1099"/>
                  <a:pt x="1137" y="1097"/>
                </a:cubicBezTo>
                <a:cubicBezTo>
                  <a:pt x="1137" y="1095"/>
                  <a:pt x="1138" y="1095"/>
                  <a:pt x="1138" y="1094"/>
                </a:cubicBezTo>
                <a:cubicBezTo>
                  <a:pt x="1138" y="1094"/>
                  <a:pt x="1140" y="1094"/>
                  <a:pt x="1140" y="1092"/>
                </a:cubicBezTo>
                <a:cubicBezTo>
                  <a:pt x="1140" y="1092"/>
                  <a:pt x="1140" y="1090"/>
                  <a:pt x="1140" y="1089"/>
                </a:cubicBezTo>
                <a:cubicBezTo>
                  <a:pt x="1142" y="1087"/>
                  <a:pt x="1142" y="1087"/>
                  <a:pt x="1142" y="1086"/>
                </a:cubicBezTo>
                <a:cubicBezTo>
                  <a:pt x="1142" y="1084"/>
                  <a:pt x="1142" y="1084"/>
                  <a:pt x="1142" y="1084"/>
                </a:cubicBezTo>
                <a:cubicBezTo>
                  <a:pt x="1142" y="1082"/>
                  <a:pt x="1142" y="1082"/>
                  <a:pt x="1142" y="1081"/>
                </a:cubicBezTo>
                <a:cubicBezTo>
                  <a:pt x="1143" y="1081"/>
                  <a:pt x="1143" y="1079"/>
                  <a:pt x="1143" y="1079"/>
                </a:cubicBezTo>
                <a:cubicBezTo>
                  <a:pt x="1142" y="1078"/>
                  <a:pt x="1142" y="1078"/>
                  <a:pt x="1142" y="1078"/>
                </a:cubicBezTo>
                <a:cubicBezTo>
                  <a:pt x="1140" y="1078"/>
                  <a:pt x="1140" y="1076"/>
                  <a:pt x="1140" y="1074"/>
                </a:cubicBezTo>
                <a:close/>
                <a:moveTo>
                  <a:pt x="937" y="1669"/>
                </a:moveTo>
                <a:cubicBezTo>
                  <a:pt x="936" y="1669"/>
                  <a:pt x="936" y="1669"/>
                  <a:pt x="936" y="1669"/>
                </a:cubicBezTo>
                <a:cubicBezTo>
                  <a:pt x="934" y="1667"/>
                  <a:pt x="934" y="1669"/>
                  <a:pt x="932" y="1669"/>
                </a:cubicBezTo>
                <a:cubicBezTo>
                  <a:pt x="931" y="1667"/>
                  <a:pt x="931" y="1667"/>
                  <a:pt x="931" y="1667"/>
                </a:cubicBezTo>
                <a:cubicBezTo>
                  <a:pt x="929" y="1667"/>
                  <a:pt x="929" y="1667"/>
                  <a:pt x="928" y="1667"/>
                </a:cubicBezTo>
                <a:cubicBezTo>
                  <a:pt x="928" y="1667"/>
                  <a:pt x="926" y="1667"/>
                  <a:pt x="924" y="1665"/>
                </a:cubicBezTo>
                <a:cubicBezTo>
                  <a:pt x="923" y="1665"/>
                  <a:pt x="923" y="1665"/>
                  <a:pt x="921" y="1664"/>
                </a:cubicBezTo>
                <a:cubicBezTo>
                  <a:pt x="920" y="1664"/>
                  <a:pt x="920" y="1664"/>
                  <a:pt x="920" y="1664"/>
                </a:cubicBezTo>
                <a:cubicBezTo>
                  <a:pt x="920" y="1664"/>
                  <a:pt x="920" y="1662"/>
                  <a:pt x="918" y="1662"/>
                </a:cubicBezTo>
                <a:cubicBezTo>
                  <a:pt x="918" y="1662"/>
                  <a:pt x="916" y="1662"/>
                  <a:pt x="916" y="1661"/>
                </a:cubicBezTo>
                <a:cubicBezTo>
                  <a:pt x="916" y="1661"/>
                  <a:pt x="916" y="1661"/>
                  <a:pt x="916" y="1659"/>
                </a:cubicBezTo>
                <a:cubicBezTo>
                  <a:pt x="915" y="1659"/>
                  <a:pt x="915" y="1659"/>
                  <a:pt x="913" y="1659"/>
                </a:cubicBezTo>
                <a:cubicBezTo>
                  <a:pt x="912" y="1659"/>
                  <a:pt x="912" y="1659"/>
                  <a:pt x="912" y="1659"/>
                </a:cubicBezTo>
                <a:cubicBezTo>
                  <a:pt x="910" y="1659"/>
                  <a:pt x="910" y="1659"/>
                  <a:pt x="910" y="1659"/>
                </a:cubicBezTo>
                <a:cubicBezTo>
                  <a:pt x="908" y="1657"/>
                  <a:pt x="908" y="1657"/>
                  <a:pt x="908" y="1657"/>
                </a:cubicBezTo>
                <a:cubicBezTo>
                  <a:pt x="908" y="1657"/>
                  <a:pt x="908" y="1657"/>
                  <a:pt x="907" y="1657"/>
                </a:cubicBezTo>
                <a:cubicBezTo>
                  <a:pt x="905" y="1656"/>
                  <a:pt x="905" y="1656"/>
                  <a:pt x="905" y="1656"/>
                </a:cubicBezTo>
                <a:cubicBezTo>
                  <a:pt x="905" y="1654"/>
                  <a:pt x="905" y="1653"/>
                  <a:pt x="905" y="1653"/>
                </a:cubicBezTo>
                <a:cubicBezTo>
                  <a:pt x="905" y="1651"/>
                  <a:pt x="903" y="1653"/>
                  <a:pt x="903" y="1653"/>
                </a:cubicBezTo>
                <a:cubicBezTo>
                  <a:pt x="902" y="1653"/>
                  <a:pt x="902" y="1653"/>
                  <a:pt x="902" y="1651"/>
                </a:cubicBezTo>
                <a:cubicBezTo>
                  <a:pt x="900" y="1651"/>
                  <a:pt x="900" y="1651"/>
                  <a:pt x="900" y="1651"/>
                </a:cubicBezTo>
                <a:cubicBezTo>
                  <a:pt x="902" y="1649"/>
                  <a:pt x="903" y="1649"/>
                  <a:pt x="902" y="1649"/>
                </a:cubicBezTo>
                <a:cubicBezTo>
                  <a:pt x="900" y="1649"/>
                  <a:pt x="900" y="1649"/>
                  <a:pt x="900" y="1648"/>
                </a:cubicBezTo>
                <a:cubicBezTo>
                  <a:pt x="899" y="1648"/>
                  <a:pt x="899" y="1648"/>
                  <a:pt x="899" y="1648"/>
                </a:cubicBezTo>
                <a:cubicBezTo>
                  <a:pt x="897" y="1646"/>
                  <a:pt x="899" y="1646"/>
                  <a:pt x="899" y="1646"/>
                </a:cubicBezTo>
                <a:cubicBezTo>
                  <a:pt x="899" y="1645"/>
                  <a:pt x="897" y="1646"/>
                  <a:pt x="895" y="1645"/>
                </a:cubicBezTo>
                <a:cubicBezTo>
                  <a:pt x="894" y="1645"/>
                  <a:pt x="894" y="1645"/>
                  <a:pt x="894" y="1645"/>
                </a:cubicBezTo>
                <a:cubicBezTo>
                  <a:pt x="892" y="1645"/>
                  <a:pt x="892" y="1645"/>
                  <a:pt x="892" y="1645"/>
                </a:cubicBezTo>
                <a:cubicBezTo>
                  <a:pt x="891" y="1645"/>
                  <a:pt x="891" y="1645"/>
                  <a:pt x="891" y="1645"/>
                </a:cubicBezTo>
                <a:cubicBezTo>
                  <a:pt x="891" y="1646"/>
                  <a:pt x="889" y="1646"/>
                  <a:pt x="887" y="1645"/>
                </a:cubicBezTo>
                <a:cubicBezTo>
                  <a:pt x="887" y="1645"/>
                  <a:pt x="887" y="1645"/>
                  <a:pt x="887" y="1643"/>
                </a:cubicBezTo>
                <a:cubicBezTo>
                  <a:pt x="886" y="1643"/>
                  <a:pt x="886" y="1645"/>
                  <a:pt x="886" y="1645"/>
                </a:cubicBezTo>
                <a:cubicBezTo>
                  <a:pt x="884" y="1645"/>
                  <a:pt x="884" y="1645"/>
                  <a:pt x="884" y="1646"/>
                </a:cubicBezTo>
                <a:cubicBezTo>
                  <a:pt x="884" y="1648"/>
                  <a:pt x="883" y="1646"/>
                  <a:pt x="883" y="1646"/>
                </a:cubicBezTo>
                <a:cubicBezTo>
                  <a:pt x="881" y="1648"/>
                  <a:pt x="883" y="1648"/>
                  <a:pt x="883" y="1648"/>
                </a:cubicBezTo>
                <a:cubicBezTo>
                  <a:pt x="881" y="1648"/>
                  <a:pt x="881" y="1648"/>
                  <a:pt x="881" y="1648"/>
                </a:cubicBezTo>
                <a:cubicBezTo>
                  <a:pt x="881" y="1649"/>
                  <a:pt x="883" y="1649"/>
                  <a:pt x="883" y="1649"/>
                </a:cubicBezTo>
                <a:cubicBezTo>
                  <a:pt x="881" y="1649"/>
                  <a:pt x="881" y="1649"/>
                  <a:pt x="881" y="1651"/>
                </a:cubicBezTo>
                <a:cubicBezTo>
                  <a:pt x="881" y="1653"/>
                  <a:pt x="881" y="1653"/>
                  <a:pt x="883" y="1654"/>
                </a:cubicBezTo>
                <a:cubicBezTo>
                  <a:pt x="883" y="1654"/>
                  <a:pt x="883" y="1654"/>
                  <a:pt x="884" y="1656"/>
                </a:cubicBezTo>
                <a:cubicBezTo>
                  <a:pt x="884" y="1656"/>
                  <a:pt x="884" y="1656"/>
                  <a:pt x="886" y="1656"/>
                </a:cubicBezTo>
                <a:cubicBezTo>
                  <a:pt x="886" y="1654"/>
                  <a:pt x="887" y="1654"/>
                  <a:pt x="887" y="1653"/>
                </a:cubicBezTo>
                <a:cubicBezTo>
                  <a:pt x="889" y="1653"/>
                  <a:pt x="891" y="1651"/>
                  <a:pt x="892" y="1653"/>
                </a:cubicBezTo>
                <a:cubicBezTo>
                  <a:pt x="894" y="1653"/>
                  <a:pt x="894" y="1653"/>
                  <a:pt x="894" y="1653"/>
                </a:cubicBezTo>
                <a:cubicBezTo>
                  <a:pt x="895" y="1654"/>
                  <a:pt x="894" y="1654"/>
                  <a:pt x="894" y="1656"/>
                </a:cubicBezTo>
                <a:cubicBezTo>
                  <a:pt x="892" y="1656"/>
                  <a:pt x="891" y="1657"/>
                  <a:pt x="891" y="1657"/>
                </a:cubicBezTo>
                <a:cubicBezTo>
                  <a:pt x="889" y="1657"/>
                  <a:pt x="889" y="1657"/>
                  <a:pt x="889" y="1657"/>
                </a:cubicBezTo>
                <a:cubicBezTo>
                  <a:pt x="887" y="1659"/>
                  <a:pt x="887" y="1659"/>
                  <a:pt x="887" y="1659"/>
                </a:cubicBezTo>
                <a:cubicBezTo>
                  <a:pt x="889" y="1661"/>
                  <a:pt x="891" y="1661"/>
                  <a:pt x="891" y="1662"/>
                </a:cubicBezTo>
                <a:cubicBezTo>
                  <a:pt x="891" y="1662"/>
                  <a:pt x="891" y="1662"/>
                  <a:pt x="892" y="1662"/>
                </a:cubicBezTo>
                <a:cubicBezTo>
                  <a:pt x="894" y="1662"/>
                  <a:pt x="894" y="1662"/>
                  <a:pt x="894" y="1662"/>
                </a:cubicBezTo>
                <a:cubicBezTo>
                  <a:pt x="895" y="1664"/>
                  <a:pt x="895" y="1664"/>
                  <a:pt x="895" y="1664"/>
                </a:cubicBezTo>
                <a:cubicBezTo>
                  <a:pt x="895" y="1664"/>
                  <a:pt x="895" y="1664"/>
                  <a:pt x="897" y="1664"/>
                </a:cubicBezTo>
                <a:cubicBezTo>
                  <a:pt x="897" y="1665"/>
                  <a:pt x="897" y="1665"/>
                  <a:pt x="897" y="1665"/>
                </a:cubicBezTo>
                <a:cubicBezTo>
                  <a:pt x="899" y="1665"/>
                  <a:pt x="899" y="1665"/>
                  <a:pt x="899" y="1665"/>
                </a:cubicBezTo>
                <a:cubicBezTo>
                  <a:pt x="899" y="1665"/>
                  <a:pt x="899" y="1665"/>
                  <a:pt x="900" y="1665"/>
                </a:cubicBezTo>
                <a:cubicBezTo>
                  <a:pt x="900" y="1667"/>
                  <a:pt x="899" y="1667"/>
                  <a:pt x="899" y="1667"/>
                </a:cubicBezTo>
                <a:cubicBezTo>
                  <a:pt x="897" y="1667"/>
                  <a:pt x="895" y="1667"/>
                  <a:pt x="894" y="1667"/>
                </a:cubicBezTo>
                <a:cubicBezTo>
                  <a:pt x="892" y="1665"/>
                  <a:pt x="891" y="1665"/>
                  <a:pt x="891" y="1664"/>
                </a:cubicBezTo>
                <a:cubicBezTo>
                  <a:pt x="889" y="1664"/>
                  <a:pt x="887" y="1664"/>
                  <a:pt x="887" y="1664"/>
                </a:cubicBezTo>
                <a:cubicBezTo>
                  <a:pt x="887" y="1664"/>
                  <a:pt x="887" y="1664"/>
                  <a:pt x="887" y="1665"/>
                </a:cubicBezTo>
                <a:cubicBezTo>
                  <a:pt x="886" y="1665"/>
                  <a:pt x="886" y="1664"/>
                  <a:pt x="884" y="1664"/>
                </a:cubicBezTo>
                <a:cubicBezTo>
                  <a:pt x="883" y="1664"/>
                  <a:pt x="883" y="1665"/>
                  <a:pt x="883" y="1665"/>
                </a:cubicBezTo>
                <a:cubicBezTo>
                  <a:pt x="883" y="1665"/>
                  <a:pt x="883" y="1665"/>
                  <a:pt x="881" y="1665"/>
                </a:cubicBezTo>
                <a:cubicBezTo>
                  <a:pt x="881" y="1665"/>
                  <a:pt x="881" y="1665"/>
                  <a:pt x="879" y="1667"/>
                </a:cubicBezTo>
                <a:cubicBezTo>
                  <a:pt x="884" y="1669"/>
                  <a:pt x="884" y="1669"/>
                  <a:pt x="884" y="1669"/>
                </a:cubicBezTo>
                <a:cubicBezTo>
                  <a:pt x="886" y="1669"/>
                  <a:pt x="887" y="1669"/>
                  <a:pt x="887" y="1669"/>
                </a:cubicBezTo>
                <a:cubicBezTo>
                  <a:pt x="889" y="1669"/>
                  <a:pt x="889" y="1669"/>
                  <a:pt x="889" y="1669"/>
                </a:cubicBezTo>
                <a:cubicBezTo>
                  <a:pt x="891" y="1669"/>
                  <a:pt x="891" y="1669"/>
                  <a:pt x="891" y="1669"/>
                </a:cubicBezTo>
                <a:cubicBezTo>
                  <a:pt x="891" y="1670"/>
                  <a:pt x="892" y="1670"/>
                  <a:pt x="892" y="1670"/>
                </a:cubicBezTo>
                <a:cubicBezTo>
                  <a:pt x="894" y="1670"/>
                  <a:pt x="894" y="1670"/>
                  <a:pt x="894" y="1670"/>
                </a:cubicBezTo>
                <a:cubicBezTo>
                  <a:pt x="895" y="1670"/>
                  <a:pt x="895" y="1670"/>
                  <a:pt x="895" y="1670"/>
                </a:cubicBezTo>
                <a:cubicBezTo>
                  <a:pt x="895" y="1670"/>
                  <a:pt x="897" y="1670"/>
                  <a:pt x="897" y="1672"/>
                </a:cubicBezTo>
                <a:cubicBezTo>
                  <a:pt x="899" y="1672"/>
                  <a:pt x="899" y="1672"/>
                  <a:pt x="899" y="1672"/>
                </a:cubicBezTo>
                <a:cubicBezTo>
                  <a:pt x="899" y="1672"/>
                  <a:pt x="897" y="1674"/>
                  <a:pt x="895" y="1674"/>
                </a:cubicBezTo>
                <a:cubicBezTo>
                  <a:pt x="897" y="1675"/>
                  <a:pt x="899" y="1675"/>
                  <a:pt x="900" y="1675"/>
                </a:cubicBezTo>
                <a:cubicBezTo>
                  <a:pt x="902" y="1675"/>
                  <a:pt x="902" y="1675"/>
                  <a:pt x="902" y="1675"/>
                </a:cubicBezTo>
                <a:cubicBezTo>
                  <a:pt x="903" y="1677"/>
                  <a:pt x="903" y="1677"/>
                  <a:pt x="905" y="1678"/>
                </a:cubicBezTo>
                <a:cubicBezTo>
                  <a:pt x="905" y="1677"/>
                  <a:pt x="905" y="1677"/>
                  <a:pt x="905" y="1675"/>
                </a:cubicBezTo>
                <a:cubicBezTo>
                  <a:pt x="907" y="1675"/>
                  <a:pt x="907" y="1675"/>
                  <a:pt x="907" y="1675"/>
                </a:cubicBezTo>
                <a:cubicBezTo>
                  <a:pt x="908" y="1675"/>
                  <a:pt x="908" y="1675"/>
                  <a:pt x="908" y="1675"/>
                </a:cubicBezTo>
                <a:cubicBezTo>
                  <a:pt x="910" y="1675"/>
                  <a:pt x="910" y="1675"/>
                  <a:pt x="910" y="1675"/>
                </a:cubicBezTo>
                <a:cubicBezTo>
                  <a:pt x="910" y="1675"/>
                  <a:pt x="910" y="1675"/>
                  <a:pt x="910" y="1674"/>
                </a:cubicBezTo>
                <a:cubicBezTo>
                  <a:pt x="910" y="1674"/>
                  <a:pt x="910" y="1674"/>
                  <a:pt x="912" y="1672"/>
                </a:cubicBezTo>
                <a:cubicBezTo>
                  <a:pt x="912" y="1672"/>
                  <a:pt x="912" y="1674"/>
                  <a:pt x="913" y="1674"/>
                </a:cubicBezTo>
                <a:cubicBezTo>
                  <a:pt x="913" y="1674"/>
                  <a:pt x="913" y="1674"/>
                  <a:pt x="915" y="1674"/>
                </a:cubicBezTo>
                <a:cubicBezTo>
                  <a:pt x="915" y="1674"/>
                  <a:pt x="915" y="1674"/>
                  <a:pt x="915" y="1675"/>
                </a:cubicBezTo>
                <a:cubicBezTo>
                  <a:pt x="916" y="1675"/>
                  <a:pt x="916" y="1675"/>
                  <a:pt x="918" y="1675"/>
                </a:cubicBezTo>
                <a:cubicBezTo>
                  <a:pt x="918" y="1675"/>
                  <a:pt x="918" y="1675"/>
                  <a:pt x="920" y="1675"/>
                </a:cubicBezTo>
                <a:cubicBezTo>
                  <a:pt x="920" y="1675"/>
                  <a:pt x="921" y="1677"/>
                  <a:pt x="923" y="1677"/>
                </a:cubicBezTo>
                <a:cubicBezTo>
                  <a:pt x="923" y="1677"/>
                  <a:pt x="924" y="1677"/>
                  <a:pt x="924" y="1675"/>
                </a:cubicBezTo>
                <a:cubicBezTo>
                  <a:pt x="926" y="1675"/>
                  <a:pt x="924" y="1675"/>
                  <a:pt x="924" y="1674"/>
                </a:cubicBezTo>
                <a:cubicBezTo>
                  <a:pt x="926" y="1674"/>
                  <a:pt x="926" y="1674"/>
                  <a:pt x="926" y="1674"/>
                </a:cubicBezTo>
                <a:cubicBezTo>
                  <a:pt x="928" y="1674"/>
                  <a:pt x="928" y="1674"/>
                  <a:pt x="928" y="1675"/>
                </a:cubicBezTo>
                <a:cubicBezTo>
                  <a:pt x="929" y="1675"/>
                  <a:pt x="929" y="1675"/>
                  <a:pt x="929" y="1675"/>
                </a:cubicBezTo>
                <a:cubicBezTo>
                  <a:pt x="931" y="1675"/>
                  <a:pt x="931" y="1675"/>
                  <a:pt x="931" y="1675"/>
                </a:cubicBezTo>
                <a:cubicBezTo>
                  <a:pt x="932" y="1675"/>
                  <a:pt x="932" y="1674"/>
                  <a:pt x="931" y="1674"/>
                </a:cubicBezTo>
                <a:cubicBezTo>
                  <a:pt x="932" y="1674"/>
                  <a:pt x="932" y="1674"/>
                  <a:pt x="932" y="1674"/>
                </a:cubicBezTo>
                <a:cubicBezTo>
                  <a:pt x="934" y="1674"/>
                  <a:pt x="934" y="1674"/>
                  <a:pt x="934" y="1674"/>
                </a:cubicBezTo>
                <a:cubicBezTo>
                  <a:pt x="936" y="1674"/>
                  <a:pt x="937" y="1672"/>
                  <a:pt x="939" y="1672"/>
                </a:cubicBezTo>
                <a:cubicBezTo>
                  <a:pt x="939" y="1672"/>
                  <a:pt x="942" y="1672"/>
                  <a:pt x="942" y="1670"/>
                </a:cubicBezTo>
                <a:cubicBezTo>
                  <a:pt x="940" y="1670"/>
                  <a:pt x="940" y="1670"/>
                  <a:pt x="940" y="1670"/>
                </a:cubicBezTo>
                <a:cubicBezTo>
                  <a:pt x="939" y="1669"/>
                  <a:pt x="939" y="1669"/>
                  <a:pt x="937" y="1669"/>
                </a:cubicBezTo>
                <a:close/>
                <a:moveTo>
                  <a:pt x="1040" y="1285"/>
                </a:moveTo>
                <a:cubicBezTo>
                  <a:pt x="1040" y="1287"/>
                  <a:pt x="1040" y="1287"/>
                  <a:pt x="1040" y="1287"/>
                </a:cubicBezTo>
                <a:cubicBezTo>
                  <a:pt x="1042" y="1287"/>
                  <a:pt x="1042" y="1285"/>
                  <a:pt x="1040" y="1285"/>
                </a:cubicBezTo>
                <a:close/>
                <a:moveTo>
                  <a:pt x="818" y="1603"/>
                </a:moveTo>
                <a:cubicBezTo>
                  <a:pt x="818" y="1601"/>
                  <a:pt x="817" y="1601"/>
                  <a:pt x="817" y="1601"/>
                </a:cubicBezTo>
                <a:cubicBezTo>
                  <a:pt x="817" y="1599"/>
                  <a:pt x="817" y="1599"/>
                  <a:pt x="815" y="1599"/>
                </a:cubicBezTo>
                <a:cubicBezTo>
                  <a:pt x="815" y="1598"/>
                  <a:pt x="815" y="1598"/>
                  <a:pt x="815" y="1598"/>
                </a:cubicBezTo>
                <a:cubicBezTo>
                  <a:pt x="815" y="1598"/>
                  <a:pt x="815" y="1598"/>
                  <a:pt x="815" y="1596"/>
                </a:cubicBezTo>
                <a:cubicBezTo>
                  <a:pt x="813" y="1596"/>
                  <a:pt x="813" y="1596"/>
                  <a:pt x="813" y="1595"/>
                </a:cubicBezTo>
                <a:cubicBezTo>
                  <a:pt x="813" y="1593"/>
                  <a:pt x="812" y="1593"/>
                  <a:pt x="812" y="1595"/>
                </a:cubicBezTo>
                <a:cubicBezTo>
                  <a:pt x="812" y="1596"/>
                  <a:pt x="812" y="1596"/>
                  <a:pt x="812" y="1596"/>
                </a:cubicBezTo>
                <a:cubicBezTo>
                  <a:pt x="812" y="1598"/>
                  <a:pt x="813" y="1598"/>
                  <a:pt x="813" y="1598"/>
                </a:cubicBezTo>
                <a:cubicBezTo>
                  <a:pt x="815" y="1599"/>
                  <a:pt x="815" y="1603"/>
                  <a:pt x="817" y="1604"/>
                </a:cubicBezTo>
                <a:cubicBezTo>
                  <a:pt x="817" y="1604"/>
                  <a:pt x="820" y="1606"/>
                  <a:pt x="820" y="1604"/>
                </a:cubicBezTo>
                <a:cubicBezTo>
                  <a:pt x="818" y="1604"/>
                  <a:pt x="818" y="1603"/>
                  <a:pt x="818" y="1603"/>
                </a:cubicBezTo>
                <a:close/>
                <a:moveTo>
                  <a:pt x="910" y="1678"/>
                </a:moveTo>
                <a:cubicBezTo>
                  <a:pt x="910" y="1678"/>
                  <a:pt x="910" y="1678"/>
                  <a:pt x="912" y="1678"/>
                </a:cubicBezTo>
                <a:cubicBezTo>
                  <a:pt x="913" y="1678"/>
                  <a:pt x="913" y="1678"/>
                  <a:pt x="913" y="1678"/>
                </a:cubicBezTo>
                <a:cubicBezTo>
                  <a:pt x="915" y="1678"/>
                  <a:pt x="915" y="1680"/>
                  <a:pt x="915" y="1680"/>
                </a:cubicBezTo>
                <a:cubicBezTo>
                  <a:pt x="916" y="1680"/>
                  <a:pt x="916" y="1680"/>
                  <a:pt x="916" y="1680"/>
                </a:cubicBezTo>
                <a:cubicBezTo>
                  <a:pt x="918" y="1680"/>
                  <a:pt x="918" y="1680"/>
                  <a:pt x="916" y="1678"/>
                </a:cubicBezTo>
                <a:cubicBezTo>
                  <a:pt x="915" y="1678"/>
                  <a:pt x="915" y="1677"/>
                  <a:pt x="915" y="1677"/>
                </a:cubicBezTo>
                <a:cubicBezTo>
                  <a:pt x="913" y="1677"/>
                  <a:pt x="913" y="1675"/>
                  <a:pt x="913" y="1675"/>
                </a:cubicBezTo>
                <a:cubicBezTo>
                  <a:pt x="912" y="1675"/>
                  <a:pt x="912" y="1675"/>
                  <a:pt x="912" y="1675"/>
                </a:cubicBezTo>
                <a:cubicBezTo>
                  <a:pt x="910" y="1675"/>
                  <a:pt x="910" y="1675"/>
                  <a:pt x="910" y="1675"/>
                </a:cubicBezTo>
                <a:cubicBezTo>
                  <a:pt x="908" y="1677"/>
                  <a:pt x="908" y="1677"/>
                  <a:pt x="910" y="1678"/>
                </a:cubicBezTo>
                <a:close/>
                <a:moveTo>
                  <a:pt x="854" y="1646"/>
                </a:moveTo>
                <a:cubicBezTo>
                  <a:pt x="852" y="1646"/>
                  <a:pt x="852" y="1646"/>
                  <a:pt x="852" y="1648"/>
                </a:cubicBezTo>
                <a:cubicBezTo>
                  <a:pt x="854" y="1648"/>
                  <a:pt x="854" y="1648"/>
                  <a:pt x="854" y="1648"/>
                </a:cubicBezTo>
                <a:cubicBezTo>
                  <a:pt x="854" y="1648"/>
                  <a:pt x="854" y="1648"/>
                  <a:pt x="854" y="1649"/>
                </a:cubicBezTo>
                <a:cubicBezTo>
                  <a:pt x="855" y="1649"/>
                  <a:pt x="855" y="1649"/>
                  <a:pt x="855" y="1649"/>
                </a:cubicBezTo>
                <a:cubicBezTo>
                  <a:pt x="855" y="1648"/>
                  <a:pt x="855" y="1648"/>
                  <a:pt x="855" y="1648"/>
                </a:cubicBezTo>
                <a:cubicBezTo>
                  <a:pt x="855" y="1646"/>
                  <a:pt x="855" y="1646"/>
                  <a:pt x="855" y="1645"/>
                </a:cubicBezTo>
                <a:cubicBezTo>
                  <a:pt x="855" y="1645"/>
                  <a:pt x="854" y="1645"/>
                  <a:pt x="854" y="1646"/>
                </a:cubicBezTo>
                <a:close/>
                <a:moveTo>
                  <a:pt x="862" y="1651"/>
                </a:moveTo>
                <a:cubicBezTo>
                  <a:pt x="862" y="1651"/>
                  <a:pt x="860" y="1651"/>
                  <a:pt x="860" y="1649"/>
                </a:cubicBezTo>
                <a:cubicBezTo>
                  <a:pt x="860" y="1649"/>
                  <a:pt x="860" y="1649"/>
                  <a:pt x="858" y="1649"/>
                </a:cubicBezTo>
                <a:cubicBezTo>
                  <a:pt x="857" y="1649"/>
                  <a:pt x="858" y="1649"/>
                  <a:pt x="858" y="1651"/>
                </a:cubicBezTo>
                <a:cubicBezTo>
                  <a:pt x="858" y="1651"/>
                  <a:pt x="858" y="1653"/>
                  <a:pt x="860" y="1653"/>
                </a:cubicBezTo>
                <a:cubicBezTo>
                  <a:pt x="860" y="1653"/>
                  <a:pt x="860" y="1653"/>
                  <a:pt x="862" y="1653"/>
                </a:cubicBezTo>
                <a:cubicBezTo>
                  <a:pt x="863" y="1653"/>
                  <a:pt x="863" y="1653"/>
                  <a:pt x="863" y="1653"/>
                </a:cubicBezTo>
                <a:lnTo>
                  <a:pt x="862" y="1651"/>
                </a:lnTo>
                <a:close/>
                <a:moveTo>
                  <a:pt x="863" y="1657"/>
                </a:moveTo>
                <a:cubicBezTo>
                  <a:pt x="863" y="1657"/>
                  <a:pt x="863" y="1657"/>
                  <a:pt x="863" y="1659"/>
                </a:cubicBezTo>
                <a:cubicBezTo>
                  <a:pt x="863" y="1659"/>
                  <a:pt x="863" y="1659"/>
                  <a:pt x="865" y="1659"/>
                </a:cubicBezTo>
                <a:cubicBezTo>
                  <a:pt x="865" y="1659"/>
                  <a:pt x="865" y="1659"/>
                  <a:pt x="865" y="1657"/>
                </a:cubicBezTo>
                <a:cubicBezTo>
                  <a:pt x="865" y="1657"/>
                  <a:pt x="865" y="1657"/>
                  <a:pt x="865" y="1656"/>
                </a:cubicBezTo>
                <a:cubicBezTo>
                  <a:pt x="863" y="1656"/>
                  <a:pt x="863" y="1656"/>
                  <a:pt x="863" y="1656"/>
                </a:cubicBezTo>
                <a:cubicBezTo>
                  <a:pt x="863" y="1656"/>
                  <a:pt x="863" y="1656"/>
                  <a:pt x="863" y="1657"/>
                </a:cubicBezTo>
                <a:close/>
                <a:moveTo>
                  <a:pt x="1627" y="941"/>
                </a:moveTo>
                <a:cubicBezTo>
                  <a:pt x="1627" y="941"/>
                  <a:pt x="1628" y="939"/>
                  <a:pt x="1628" y="937"/>
                </a:cubicBezTo>
                <a:cubicBezTo>
                  <a:pt x="1627" y="936"/>
                  <a:pt x="1627" y="936"/>
                  <a:pt x="1627" y="936"/>
                </a:cubicBezTo>
                <a:cubicBezTo>
                  <a:pt x="1625" y="936"/>
                  <a:pt x="1625" y="936"/>
                  <a:pt x="1625" y="936"/>
                </a:cubicBezTo>
                <a:cubicBezTo>
                  <a:pt x="1625" y="937"/>
                  <a:pt x="1625" y="937"/>
                  <a:pt x="1625" y="937"/>
                </a:cubicBezTo>
                <a:cubicBezTo>
                  <a:pt x="1625" y="939"/>
                  <a:pt x="1624" y="939"/>
                  <a:pt x="1624" y="941"/>
                </a:cubicBezTo>
                <a:cubicBezTo>
                  <a:pt x="1624" y="942"/>
                  <a:pt x="1624" y="942"/>
                  <a:pt x="1625" y="942"/>
                </a:cubicBezTo>
                <a:cubicBezTo>
                  <a:pt x="1625" y="942"/>
                  <a:pt x="1627" y="942"/>
                  <a:pt x="1627" y="941"/>
                </a:cubicBezTo>
                <a:close/>
                <a:moveTo>
                  <a:pt x="2087" y="1176"/>
                </a:moveTo>
                <a:cubicBezTo>
                  <a:pt x="2086" y="1174"/>
                  <a:pt x="2086" y="1174"/>
                  <a:pt x="2086" y="1173"/>
                </a:cubicBezTo>
                <a:cubicBezTo>
                  <a:pt x="2086" y="1171"/>
                  <a:pt x="2086" y="1171"/>
                  <a:pt x="2086" y="1171"/>
                </a:cubicBezTo>
                <a:cubicBezTo>
                  <a:pt x="2086" y="1171"/>
                  <a:pt x="2084" y="1171"/>
                  <a:pt x="2084" y="1169"/>
                </a:cubicBezTo>
                <a:cubicBezTo>
                  <a:pt x="2084" y="1168"/>
                  <a:pt x="2086" y="1168"/>
                  <a:pt x="2086" y="1168"/>
                </a:cubicBezTo>
                <a:cubicBezTo>
                  <a:pt x="2086" y="1168"/>
                  <a:pt x="2084" y="1166"/>
                  <a:pt x="2086" y="1166"/>
                </a:cubicBezTo>
                <a:cubicBezTo>
                  <a:pt x="2086" y="1165"/>
                  <a:pt x="2086" y="1165"/>
                  <a:pt x="2086" y="1165"/>
                </a:cubicBezTo>
                <a:cubicBezTo>
                  <a:pt x="2086" y="1163"/>
                  <a:pt x="2086" y="1163"/>
                  <a:pt x="2086" y="1163"/>
                </a:cubicBezTo>
                <a:cubicBezTo>
                  <a:pt x="2086" y="1161"/>
                  <a:pt x="2086" y="1160"/>
                  <a:pt x="2086" y="1160"/>
                </a:cubicBezTo>
                <a:cubicBezTo>
                  <a:pt x="2086" y="1158"/>
                  <a:pt x="2084" y="1158"/>
                  <a:pt x="2086" y="1158"/>
                </a:cubicBezTo>
                <a:cubicBezTo>
                  <a:pt x="2086" y="1156"/>
                  <a:pt x="2086" y="1156"/>
                  <a:pt x="2086" y="1156"/>
                </a:cubicBezTo>
                <a:cubicBezTo>
                  <a:pt x="2086" y="1156"/>
                  <a:pt x="2086" y="1156"/>
                  <a:pt x="2084" y="1155"/>
                </a:cubicBezTo>
                <a:cubicBezTo>
                  <a:pt x="2084" y="1156"/>
                  <a:pt x="2084" y="1156"/>
                  <a:pt x="2084" y="1156"/>
                </a:cubicBezTo>
                <a:cubicBezTo>
                  <a:pt x="2084" y="1155"/>
                  <a:pt x="2084" y="1155"/>
                  <a:pt x="2084" y="1155"/>
                </a:cubicBezTo>
                <a:cubicBezTo>
                  <a:pt x="2084" y="1155"/>
                  <a:pt x="2084" y="1155"/>
                  <a:pt x="2084" y="1155"/>
                </a:cubicBezTo>
                <a:cubicBezTo>
                  <a:pt x="2085" y="1154"/>
                  <a:pt x="2085" y="1153"/>
                  <a:pt x="2084" y="1153"/>
                </a:cubicBezTo>
                <a:cubicBezTo>
                  <a:pt x="2084" y="1152"/>
                  <a:pt x="2084" y="1152"/>
                  <a:pt x="2084" y="1152"/>
                </a:cubicBezTo>
                <a:cubicBezTo>
                  <a:pt x="2084" y="1150"/>
                  <a:pt x="2084" y="1150"/>
                  <a:pt x="2084" y="1148"/>
                </a:cubicBezTo>
                <a:cubicBezTo>
                  <a:pt x="2084" y="1148"/>
                  <a:pt x="2084" y="1147"/>
                  <a:pt x="2084" y="1145"/>
                </a:cubicBezTo>
                <a:cubicBezTo>
                  <a:pt x="2083" y="1145"/>
                  <a:pt x="2083" y="1145"/>
                  <a:pt x="2083" y="1145"/>
                </a:cubicBezTo>
                <a:cubicBezTo>
                  <a:pt x="2083" y="1144"/>
                  <a:pt x="2083" y="1144"/>
                  <a:pt x="2083" y="1144"/>
                </a:cubicBezTo>
                <a:cubicBezTo>
                  <a:pt x="2081" y="1144"/>
                  <a:pt x="2081" y="1144"/>
                  <a:pt x="2081" y="1144"/>
                </a:cubicBezTo>
                <a:cubicBezTo>
                  <a:pt x="2081" y="1144"/>
                  <a:pt x="2081" y="1144"/>
                  <a:pt x="2079" y="1144"/>
                </a:cubicBezTo>
                <a:cubicBezTo>
                  <a:pt x="2079" y="1144"/>
                  <a:pt x="2079" y="1144"/>
                  <a:pt x="2079" y="1142"/>
                </a:cubicBezTo>
                <a:cubicBezTo>
                  <a:pt x="2079" y="1140"/>
                  <a:pt x="2079" y="1140"/>
                  <a:pt x="2079" y="1140"/>
                </a:cubicBezTo>
                <a:cubicBezTo>
                  <a:pt x="2079" y="1139"/>
                  <a:pt x="2079" y="1139"/>
                  <a:pt x="2078" y="1139"/>
                </a:cubicBezTo>
                <a:cubicBezTo>
                  <a:pt x="2078" y="1139"/>
                  <a:pt x="2078" y="1139"/>
                  <a:pt x="2076" y="1137"/>
                </a:cubicBezTo>
                <a:cubicBezTo>
                  <a:pt x="2076" y="1136"/>
                  <a:pt x="2076" y="1136"/>
                  <a:pt x="2076" y="1136"/>
                </a:cubicBezTo>
                <a:cubicBezTo>
                  <a:pt x="2076" y="1134"/>
                  <a:pt x="2076" y="1134"/>
                  <a:pt x="2076" y="1134"/>
                </a:cubicBezTo>
                <a:cubicBezTo>
                  <a:pt x="2075" y="1134"/>
                  <a:pt x="2075" y="1134"/>
                  <a:pt x="2075" y="1134"/>
                </a:cubicBezTo>
                <a:cubicBezTo>
                  <a:pt x="2073" y="1136"/>
                  <a:pt x="2073" y="1137"/>
                  <a:pt x="2073" y="1137"/>
                </a:cubicBezTo>
                <a:cubicBezTo>
                  <a:pt x="2073" y="1139"/>
                  <a:pt x="2073" y="1139"/>
                  <a:pt x="2073" y="1139"/>
                </a:cubicBezTo>
                <a:cubicBezTo>
                  <a:pt x="2071" y="1139"/>
                  <a:pt x="2071" y="1139"/>
                  <a:pt x="2071" y="1139"/>
                </a:cubicBezTo>
                <a:cubicBezTo>
                  <a:pt x="2070" y="1140"/>
                  <a:pt x="2070" y="1140"/>
                  <a:pt x="2070" y="1140"/>
                </a:cubicBezTo>
                <a:cubicBezTo>
                  <a:pt x="2071" y="1142"/>
                  <a:pt x="2073" y="1142"/>
                  <a:pt x="2071" y="1142"/>
                </a:cubicBezTo>
                <a:cubicBezTo>
                  <a:pt x="2071" y="1144"/>
                  <a:pt x="2071" y="1144"/>
                  <a:pt x="2071" y="1144"/>
                </a:cubicBezTo>
                <a:cubicBezTo>
                  <a:pt x="2070" y="1145"/>
                  <a:pt x="2071" y="1147"/>
                  <a:pt x="2071" y="1147"/>
                </a:cubicBezTo>
                <a:cubicBezTo>
                  <a:pt x="2071" y="1148"/>
                  <a:pt x="2071" y="1148"/>
                  <a:pt x="2071" y="1148"/>
                </a:cubicBezTo>
                <a:cubicBezTo>
                  <a:pt x="2071" y="1148"/>
                  <a:pt x="2071" y="1148"/>
                  <a:pt x="2071" y="1150"/>
                </a:cubicBezTo>
                <a:cubicBezTo>
                  <a:pt x="2071" y="1152"/>
                  <a:pt x="2068" y="1152"/>
                  <a:pt x="2068" y="1152"/>
                </a:cubicBezTo>
                <a:cubicBezTo>
                  <a:pt x="2068" y="1152"/>
                  <a:pt x="2068" y="1153"/>
                  <a:pt x="2066" y="1153"/>
                </a:cubicBezTo>
                <a:cubicBezTo>
                  <a:pt x="2066" y="1155"/>
                  <a:pt x="2066" y="1155"/>
                  <a:pt x="2066" y="1155"/>
                </a:cubicBezTo>
                <a:cubicBezTo>
                  <a:pt x="2066" y="1155"/>
                  <a:pt x="2065" y="1156"/>
                  <a:pt x="2063" y="1156"/>
                </a:cubicBezTo>
                <a:cubicBezTo>
                  <a:pt x="2063" y="1156"/>
                  <a:pt x="2063" y="1155"/>
                  <a:pt x="2063" y="1155"/>
                </a:cubicBezTo>
                <a:cubicBezTo>
                  <a:pt x="2062" y="1153"/>
                  <a:pt x="2060" y="1155"/>
                  <a:pt x="2060" y="1155"/>
                </a:cubicBezTo>
                <a:cubicBezTo>
                  <a:pt x="2060" y="1156"/>
                  <a:pt x="2060" y="1156"/>
                  <a:pt x="2060" y="1156"/>
                </a:cubicBezTo>
                <a:cubicBezTo>
                  <a:pt x="2060" y="1158"/>
                  <a:pt x="2060" y="1158"/>
                  <a:pt x="2060" y="1158"/>
                </a:cubicBezTo>
                <a:cubicBezTo>
                  <a:pt x="2062" y="1158"/>
                  <a:pt x="2062" y="1158"/>
                  <a:pt x="2062" y="1158"/>
                </a:cubicBezTo>
                <a:cubicBezTo>
                  <a:pt x="2062" y="1160"/>
                  <a:pt x="2063" y="1161"/>
                  <a:pt x="2062" y="1161"/>
                </a:cubicBezTo>
                <a:cubicBezTo>
                  <a:pt x="2062" y="1163"/>
                  <a:pt x="2062" y="1163"/>
                  <a:pt x="2062" y="1163"/>
                </a:cubicBezTo>
                <a:cubicBezTo>
                  <a:pt x="2060" y="1163"/>
                  <a:pt x="2060" y="1163"/>
                  <a:pt x="2060" y="1163"/>
                </a:cubicBezTo>
                <a:cubicBezTo>
                  <a:pt x="2058" y="1161"/>
                  <a:pt x="2058" y="1165"/>
                  <a:pt x="2058" y="1165"/>
                </a:cubicBezTo>
                <a:cubicBezTo>
                  <a:pt x="2058" y="1166"/>
                  <a:pt x="2058" y="1166"/>
                  <a:pt x="2058" y="1166"/>
                </a:cubicBezTo>
                <a:cubicBezTo>
                  <a:pt x="2058" y="1168"/>
                  <a:pt x="2058" y="1168"/>
                  <a:pt x="2058" y="1168"/>
                </a:cubicBezTo>
                <a:cubicBezTo>
                  <a:pt x="2058" y="1169"/>
                  <a:pt x="2057" y="1169"/>
                  <a:pt x="2057" y="1171"/>
                </a:cubicBezTo>
                <a:cubicBezTo>
                  <a:pt x="2057" y="1171"/>
                  <a:pt x="2057" y="1173"/>
                  <a:pt x="2055" y="1173"/>
                </a:cubicBezTo>
                <a:cubicBezTo>
                  <a:pt x="2055" y="1173"/>
                  <a:pt x="2055" y="1173"/>
                  <a:pt x="2055" y="1171"/>
                </a:cubicBezTo>
                <a:cubicBezTo>
                  <a:pt x="2055" y="1171"/>
                  <a:pt x="2055" y="1171"/>
                  <a:pt x="2055" y="1169"/>
                </a:cubicBezTo>
                <a:cubicBezTo>
                  <a:pt x="2055" y="1168"/>
                  <a:pt x="2055" y="1169"/>
                  <a:pt x="2053" y="1169"/>
                </a:cubicBezTo>
                <a:cubicBezTo>
                  <a:pt x="2053" y="1171"/>
                  <a:pt x="2053" y="1171"/>
                  <a:pt x="2052" y="1173"/>
                </a:cubicBezTo>
                <a:cubicBezTo>
                  <a:pt x="2050" y="1174"/>
                  <a:pt x="2050" y="1174"/>
                  <a:pt x="2050" y="1174"/>
                </a:cubicBezTo>
                <a:cubicBezTo>
                  <a:pt x="2050" y="1176"/>
                  <a:pt x="2050" y="1176"/>
                  <a:pt x="2050" y="1176"/>
                </a:cubicBezTo>
                <a:cubicBezTo>
                  <a:pt x="2052" y="1176"/>
                  <a:pt x="2052" y="1176"/>
                  <a:pt x="2052" y="1176"/>
                </a:cubicBezTo>
                <a:cubicBezTo>
                  <a:pt x="2052" y="1177"/>
                  <a:pt x="2052" y="1177"/>
                  <a:pt x="2052" y="1177"/>
                </a:cubicBezTo>
                <a:cubicBezTo>
                  <a:pt x="2050" y="1177"/>
                  <a:pt x="2050" y="1177"/>
                  <a:pt x="2050" y="1177"/>
                </a:cubicBezTo>
                <a:cubicBezTo>
                  <a:pt x="2049" y="1179"/>
                  <a:pt x="2049" y="1179"/>
                  <a:pt x="2049" y="1179"/>
                </a:cubicBezTo>
                <a:cubicBezTo>
                  <a:pt x="2049" y="1177"/>
                  <a:pt x="2050" y="1176"/>
                  <a:pt x="2049" y="1174"/>
                </a:cubicBezTo>
                <a:cubicBezTo>
                  <a:pt x="2047" y="1174"/>
                  <a:pt x="2047" y="1176"/>
                  <a:pt x="2045" y="1177"/>
                </a:cubicBezTo>
                <a:cubicBezTo>
                  <a:pt x="2045" y="1177"/>
                  <a:pt x="2045" y="1179"/>
                  <a:pt x="2044" y="1179"/>
                </a:cubicBezTo>
                <a:cubicBezTo>
                  <a:pt x="2044" y="1179"/>
                  <a:pt x="2042" y="1179"/>
                  <a:pt x="2042" y="1181"/>
                </a:cubicBezTo>
                <a:cubicBezTo>
                  <a:pt x="2042" y="1182"/>
                  <a:pt x="2042" y="1182"/>
                  <a:pt x="2042" y="1182"/>
                </a:cubicBezTo>
                <a:cubicBezTo>
                  <a:pt x="2042" y="1184"/>
                  <a:pt x="2042" y="1184"/>
                  <a:pt x="2042" y="1184"/>
                </a:cubicBezTo>
                <a:cubicBezTo>
                  <a:pt x="2044" y="1184"/>
                  <a:pt x="2044" y="1184"/>
                  <a:pt x="2044" y="1184"/>
                </a:cubicBezTo>
                <a:cubicBezTo>
                  <a:pt x="2042" y="1184"/>
                  <a:pt x="2042" y="1185"/>
                  <a:pt x="2041" y="1184"/>
                </a:cubicBezTo>
                <a:cubicBezTo>
                  <a:pt x="2041" y="1184"/>
                  <a:pt x="2041" y="1184"/>
                  <a:pt x="2041" y="1182"/>
                </a:cubicBezTo>
                <a:cubicBezTo>
                  <a:pt x="2041" y="1182"/>
                  <a:pt x="2041" y="1181"/>
                  <a:pt x="2039" y="1181"/>
                </a:cubicBezTo>
                <a:cubicBezTo>
                  <a:pt x="2039" y="1181"/>
                  <a:pt x="2039" y="1182"/>
                  <a:pt x="2037" y="1182"/>
                </a:cubicBezTo>
                <a:cubicBezTo>
                  <a:pt x="2036" y="1182"/>
                  <a:pt x="2034" y="1181"/>
                  <a:pt x="2034" y="1182"/>
                </a:cubicBezTo>
                <a:cubicBezTo>
                  <a:pt x="2034" y="1184"/>
                  <a:pt x="2034" y="1184"/>
                  <a:pt x="2034" y="1184"/>
                </a:cubicBezTo>
                <a:cubicBezTo>
                  <a:pt x="2032" y="1185"/>
                  <a:pt x="2032" y="1185"/>
                  <a:pt x="2031" y="1185"/>
                </a:cubicBezTo>
                <a:cubicBezTo>
                  <a:pt x="2031" y="1185"/>
                  <a:pt x="2029" y="1185"/>
                  <a:pt x="2029" y="1184"/>
                </a:cubicBezTo>
                <a:cubicBezTo>
                  <a:pt x="2029" y="1184"/>
                  <a:pt x="2028" y="1185"/>
                  <a:pt x="2026" y="1185"/>
                </a:cubicBezTo>
                <a:cubicBezTo>
                  <a:pt x="2026" y="1185"/>
                  <a:pt x="2024" y="1185"/>
                  <a:pt x="2024" y="1187"/>
                </a:cubicBezTo>
                <a:cubicBezTo>
                  <a:pt x="2023" y="1187"/>
                  <a:pt x="2023" y="1187"/>
                  <a:pt x="2023" y="1187"/>
                </a:cubicBezTo>
                <a:cubicBezTo>
                  <a:pt x="2021" y="1185"/>
                  <a:pt x="2021" y="1187"/>
                  <a:pt x="2021" y="1189"/>
                </a:cubicBezTo>
                <a:cubicBezTo>
                  <a:pt x="2021" y="1189"/>
                  <a:pt x="2021" y="1190"/>
                  <a:pt x="2021" y="1192"/>
                </a:cubicBezTo>
                <a:cubicBezTo>
                  <a:pt x="2021" y="1194"/>
                  <a:pt x="2020" y="1194"/>
                  <a:pt x="2020" y="1195"/>
                </a:cubicBezTo>
                <a:cubicBezTo>
                  <a:pt x="2018" y="1197"/>
                  <a:pt x="2018" y="1197"/>
                  <a:pt x="2016" y="1198"/>
                </a:cubicBezTo>
                <a:cubicBezTo>
                  <a:pt x="2016" y="1198"/>
                  <a:pt x="2016" y="1198"/>
                  <a:pt x="2015" y="1200"/>
                </a:cubicBezTo>
                <a:cubicBezTo>
                  <a:pt x="2015" y="1202"/>
                  <a:pt x="2015" y="1202"/>
                  <a:pt x="2015" y="1202"/>
                </a:cubicBezTo>
                <a:cubicBezTo>
                  <a:pt x="2015" y="1203"/>
                  <a:pt x="2013" y="1203"/>
                  <a:pt x="2013" y="1205"/>
                </a:cubicBezTo>
                <a:cubicBezTo>
                  <a:pt x="2015" y="1205"/>
                  <a:pt x="2015" y="1205"/>
                  <a:pt x="2015" y="1205"/>
                </a:cubicBezTo>
                <a:cubicBezTo>
                  <a:pt x="2015" y="1206"/>
                  <a:pt x="2015" y="1206"/>
                  <a:pt x="2015" y="1208"/>
                </a:cubicBezTo>
                <a:cubicBezTo>
                  <a:pt x="2015" y="1210"/>
                  <a:pt x="2015" y="1210"/>
                  <a:pt x="2015" y="1210"/>
                </a:cubicBezTo>
                <a:cubicBezTo>
                  <a:pt x="2015" y="1211"/>
                  <a:pt x="2015" y="1211"/>
                  <a:pt x="2015" y="1213"/>
                </a:cubicBezTo>
                <a:cubicBezTo>
                  <a:pt x="2015" y="1213"/>
                  <a:pt x="2016" y="1213"/>
                  <a:pt x="2016" y="1214"/>
                </a:cubicBezTo>
                <a:cubicBezTo>
                  <a:pt x="2016" y="1216"/>
                  <a:pt x="2016" y="1216"/>
                  <a:pt x="2016" y="1218"/>
                </a:cubicBezTo>
                <a:cubicBezTo>
                  <a:pt x="2016" y="1218"/>
                  <a:pt x="2018" y="1218"/>
                  <a:pt x="2018" y="1219"/>
                </a:cubicBezTo>
                <a:cubicBezTo>
                  <a:pt x="2018" y="1221"/>
                  <a:pt x="2018" y="1221"/>
                  <a:pt x="2018" y="1221"/>
                </a:cubicBezTo>
                <a:cubicBezTo>
                  <a:pt x="2016" y="1223"/>
                  <a:pt x="2018" y="1223"/>
                  <a:pt x="2018" y="1223"/>
                </a:cubicBezTo>
                <a:cubicBezTo>
                  <a:pt x="2016" y="1224"/>
                  <a:pt x="2016" y="1224"/>
                  <a:pt x="2018" y="1224"/>
                </a:cubicBezTo>
                <a:cubicBezTo>
                  <a:pt x="2018" y="1224"/>
                  <a:pt x="2018" y="1224"/>
                  <a:pt x="2018" y="1226"/>
                </a:cubicBezTo>
                <a:cubicBezTo>
                  <a:pt x="2020" y="1226"/>
                  <a:pt x="2020" y="1226"/>
                  <a:pt x="2020" y="1226"/>
                </a:cubicBezTo>
                <a:cubicBezTo>
                  <a:pt x="2020" y="1227"/>
                  <a:pt x="2020" y="1227"/>
                  <a:pt x="2020" y="1227"/>
                </a:cubicBezTo>
                <a:cubicBezTo>
                  <a:pt x="2020" y="1229"/>
                  <a:pt x="2020" y="1229"/>
                  <a:pt x="2020" y="1229"/>
                </a:cubicBezTo>
                <a:cubicBezTo>
                  <a:pt x="2018" y="1231"/>
                  <a:pt x="2018" y="1231"/>
                  <a:pt x="2018" y="1232"/>
                </a:cubicBezTo>
                <a:cubicBezTo>
                  <a:pt x="2018" y="1234"/>
                  <a:pt x="2020" y="1234"/>
                  <a:pt x="2020" y="1234"/>
                </a:cubicBezTo>
                <a:cubicBezTo>
                  <a:pt x="2020" y="1235"/>
                  <a:pt x="2018" y="1237"/>
                  <a:pt x="2018" y="1239"/>
                </a:cubicBezTo>
                <a:cubicBezTo>
                  <a:pt x="2016" y="1239"/>
                  <a:pt x="2016" y="1239"/>
                  <a:pt x="2016" y="1239"/>
                </a:cubicBezTo>
                <a:cubicBezTo>
                  <a:pt x="2015" y="1239"/>
                  <a:pt x="2015" y="1240"/>
                  <a:pt x="2015" y="1240"/>
                </a:cubicBezTo>
                <a:cubicBezTo>
                  <a:pt x="2015" y="1242"/>
                  <a:pt x="2015" y="1242"/>
                  <a:pt x="2015" y="1242"/>
                </a:cubicBezTo>
                <a:cubicBezTo>
                  <a:pt x="2013" y="1243"/>
                  <a:pt x="2013" y="1243"/>
                  <a:pt x="2013" y="1245"/>
                </a:cubicBezTo>
                <a:cubicBezTo>
                  <a:pt x="2011" y="1247"/>
                  <a:pt x="2011" y="1247"/>
                  <a:pt x="2011" y="1247"/>
                </a:cubicBezTo>
                <a:cubicBezTo>
                  <a:pt x="2011" y="1248"/>
                  <a:pt x="2011" y="1248"/>
                  <a:pt x="2010" y="1250"/>
                </a:cubicBezTo>
                <a:cubicBezTo>
                  <a:pt x="2010" y="1252"/>
                  <a:pt x="2008" y="1252"/>
                  <a:pt x="2008" y="1252"/>
                </a:cubicBezTo>
                <a:cubicBezTo>
                  <a:pt x="2007" y="1252"/>
                  <a:pt x="2007" y="1253"/>
                  <a:pt x="2007" y="1253"/>
                </a:cubicBezTo>
                <a:cubicBezTo>
                  <a:pt x="2007" y="1255"/>
                  <a:pt x="2007" y="1255"/>
                  <a:pt x="2007" y="1255"/>
                </a:cubicBezTo>
                <a:cubicBezTo>
                  <a:pt x="2007" y="1255"/>
                  <a:pt x="2005" y="1255"/>
                  <a:pt x="2005" y="1256"/>
                </a:cubicBezTo>
                <a:cubicBezTo>
                  <a:pt x="2005" y="1256"/>
                  <a:pt x="2005" y="1258"/>
                  <a:pt x="2003" y="1258"/>
                </a:cubicBezTo>
                <a:cubicBezTo>
                  <a:pt x="2003" y="1260"/>
                  <a:pt x="2003" y="1261"/>
                  <a:pt x="2003" y="1263"/>
                </a:cubicBezTo>
                <a:cubicBezTo>
                  <a:pt x="2003" y="1264"/>
                  <a:pt x="2003" y="1264"/>
                  <a:pt x="2003" y="1264"/>
                </a:cubicBezTo>
                <a:cubicBezTo>
                  <a:pt x="2003" y="1266"/>
                  <a:pt x="2003" y="1266"/>
                  <a:pt x="2003" y="1268"/>
                </a:cubicBezTo>
                <a:cubicBezTo>
                  <a:pt x="2003" y="1268"/>
                  <a:pt x="2003" y="1269"/>
                  <a:pt x="2003" y="1271"/>
                </a:cubicBezTo>
                <a:cubicBezTo>
                  <a:pt x="2003" y="1271"/>
                  <a:pt x="2003" y="1271"/>
                  <a:pt x="2005" y="1272"/>
                </a:cubicBezTo>
                <a:cubicBezTo>
                  <a:pt x="2005" y="1272"/>
                  <a:pt x="2007" y="1272"/>
                  <a:pt x="2007" y="1274"/>
                </a:cubicBezTo>
                <a:cubicBezTo>
                  <a:pt x="2007" y="1276"/>
                  <a:pt x="2007" y="1276"/>
                  <a:pt x="2007" y="1276"/>
                </a:cubicBezTo>
                <a:cubicBezTo>
                  <a:pt x="2007" y="1277"/>
                  <a:pt x="2008" y="1277"/>
                  <a:pt x="2008" y="1279"/>
                </a:cubicBezTo>
                <a:cubicBezTo>
                  <a:pt x="2008" y="1279"/>
                  <a:pt x="2007" y="1281"/>
                  <a:pt x="2008" y="1281"/>
                </a:cubicBezTo>
                <a:cubicBezTo>
                  <a:pt x="2008" y="1282"/>
                  <a:pt x="2008" y="1282"/>
                  <a:pt x="2008" y="1284"/>
                </a:cubicBezTo>
                <a:cubicBezTo>
                  <a:pt x="2007" y="1285"/>
                  <a:pt x="2007" y="1285"/>
                  <a:pt x="2007" y="1285"/>
                </a:cubicBezTo>
                <a:cubicBezTo>
                  <a:pt x="2007" y="1287"/>
                  <a:pt x="2007" y="1289"/>
                  <a:pt x="2008" y="1290"/>
                </a:cubicBezTo>
                <a:cubicBezTo>
                  <a:pt x="2008" y="1292"/>
                  <a:pt x="2008" y="1292"/>
                  <a:pt x="2008" y="1292"/>
                </a:cubicBezTo>
                <a:cubicBezTo>
                  <a:pt x="2010" y="1292"/>
                  <a:pt x="2010" y="1292"/>
                  <a:pt x="2010" y="1293"/>
                </a:cubicBezTo>
                <a:cubicBezTo>
                  <a:pt x="2010" y="1295"/>
                  <a:pt x="2010" y="1295"/>
                  <a:pt x="2011" y="1295"/>
                </a:cubicBezTo>
                <a:cubicBezTo>
                  <a:pt x="2011" y="1297"/>
                  <a:pt x="2011" y="1297"/>
                  <a:pt x="2011" y="1298"/>
                </a:cubicBezTo>
                <a:cubicBezTo>
                  <a:pt x="2011" y="1298"/>
                  <a:pt x="2013" y="1298"/>
                  <a:pt x="2013" y="1300"/>
                </a:cubicBezTo>
                <a:cubicBezTo>
                  <a:pt x="2013" y="1301"/>
                  <a:pt x="2013" y="1301"/>
                  <a:pt x="2013" y="1301"/>
                </a:cubicBezTo>
                <a:cubicBezTo>
                  <a:pt x="2015" y="1301"/>
                  <a:pt x="2016" y="1301"/>
                  <a:pt x="2016" y="1301"/>
                </a:cubicBezTo>
                <a:cubicBezTo>
                  <a:pt x="2018" y="1301"/>
                  <a:pt x="2020" y="1303"/>
                  <a:pt x="2020" y="1305"/>
                </a:cubicBezTo>
                <a:cubicBezTo>
                  <a:pt x="2021" y="1305"/>
                  <a:pt x="2021" y="1306"/>
                  <a:pt x="2021" y="1306"/>
                </a:cubicBezTo>
                <a:cubicBezTo>
                  <a:pt x="2023" y="1308"/>
                  <a:pt x="2023" y="1308"/>
                  <a:pt x="2023" y="1306"/>
                </a:cubicBezTo>
                <a:cubicBezTo>
                  <a:pt x="2024" y="1306"/>
                  <a:pt x="2024" y="1306"/>
                  <a:pt x="2026" y="1306"/>
                </a:cubicBezTo>
                <a:cubicBezTo>
                  <a:pt x="2026" y="1305"/>
                  <a:pt x="2028" y="1305"/>
                  <a:pt x="2029" y="1305"/>
                </a:cubicBezTo>
                <a:cubicBezTo>
                  <a:pt x="2029" y="1303"/>
                  <a:pt x="2031" y="1303"/>
                  <a:pt x="2031" y="1303"/>
                </a:cubicBezTo>
                <a:cubicBezTo>
                  <a:pt x="2032" y="1303"/>
                  <a:pt x="2034" y="1301"/>
                  <a:pt x="2034" y="1301"/>
                </a:cubicBezTo>
                <a:cubicBezTo>
                  <a:pt x="2036" y="1300"/>
                  <a:pt x="2036" y="1300"/>
                  <a:pt x="2037" y="1300"/>
                </a:cubicBezTo>
                <a:cubicBezTo>
                  <a:pt x="2037" y="1300"/>
                  <a:pt x="2039" y="1300"/>
                  <a:pt x="2041" y="1300"/>
                </a:cubicBezTo>
                <a:cubicBezTo>
                  <a:pt x="2041" y="1300"/>
                  <a:pt x="2041" y="1300"/>
                  <a:pt x="2042" y="1300"/>
                </a:cubicBezTo>
                <a:cubicBezTo>
                  <a:pt x="2044" y="1298"/>
                  <a:pt x="2044" y="1298"/>
                  <a:pt x="2044" y="1297"/>
                </a:cubicBezTo>
                <a:cubicBezTo>
                  <a:pt x="2044" y="1295"/>
                  <a:pt x="2044" y="1293"/>
                  <a:pt x="2045" y="1292"/>
                </a:cubicBezTo>
                <a:cubicBezTo>
                  <a:pt x="2045" y="1290"/>
                  <a:pt x="2047" y="1289"/>
                  <a:pt x="2047" y="1289"/>
                </a:cubicBezTo>
                <a:cubicBezTo>
                  <a:pt x="2049" y="1287"/>
                  <a:pt x="2050" y="1287"/>
                  <a:pt x="2050" y="1285"/>
                </a:cubicBezTo>
                <a:cubicBezTo>
                  <a:pt x="2050" y="1284"/>
                  <a:pt x="2050" y="1284"/>
                  <a:pt x="2050" y="1284"/>
                </a:cubicBezTo>
                <a:cubicBezTo>
                  <a:pt x="2050" y="1282"/>
                  <a:pt x="2050" y="1282"/>
                  <a:pt x="2050" y="1281"/>
                </a:cubicBezTo>
                <a:cubicBezTo>
                  <a:pt x="2050" y="1279"/>
                  <a:pt x="2050" y="1279"/>
                  <a:pt x="2052" y="1277"/>
                </a:cubicBezTo>
                <a:cubicBezTo>
                  <a:pt x="2052" y="1277"/>
                  <a:pt x="2050" y="1277"/>
                  <a:pt x="2050" y="1276"/>
                </a:cubicBezTo>
                <a:cubicBezTo>
                  <a:pt x="2052" y="1276"/>
                  <a:pt x="2052" y="1274"/>
                  <a:pt x="2052" y="1274"/>
                </a:cubicBezTo>
                <a:cubicBezTo>
                  <a:pt x="2052" y="1274"/>
                  <a:pt x="2053" y="1274"/>
                  <a:pt x="2053" y="1272"/>
                </a:cubicBezTo>
                <a:cubicBezTo>
                  <a:pt x="2053" y="1271"/>
                  <a:pt x="2052" y="1271"/>
                  <a:pt x="2052" y="1271"/>
                </a:cubicBezTo>
                <a:cubicBezTo>
                  <a:pt x="2052" y="1269"/>
                  <a:pt x="2053" y="1268"/>
                  <a:pt x="2053" y="1266"/>
                </a:cubicBezTo>
                <a:cubicBezTo>
                  <a:pt x="2053" y="1266"/>
                  <a:pt x="2053" y="1266"/>
                  <a:pt x="2055" y="1266"/>
                </a:cubicBezTo>
                <a:cubicBezTo>
                  <a:pt x="2055" y="1264"/>
                  <a:pt x="2055" y="1264"/>
                  <a:pt x="2055" y="1264"/>
                </a:cubicBezTo>
                <a:cubicBezTo>
                  <a:pt x="2055" y="1263"/>
                  <a:pt x="2055" y="1263"/>
                  <a:pt x="2055" y="1263"/>
                </a:cubicBezTo>
                <a:cubicBezTo>
                  <a:pt x="2057" y="1261"/>
                  <a:pt x="2057" y="1260"/>
                  <a:pt x="2057" y="1260"/>
                </a:cubicBezTo>
                <a:cubicBezTo>
                  <a:pt x="2058" y="1258"/>
                  <a:pt x="2058" y="1256"/>
                  <a:pt x="2058" y="1256"/>
                </a:cubicBezTo>
                <a:cubicBezTo>
                  <a:pt x="2058" y="1255"/>
                  <a:pt x="2060" y="1255"/>
                  <a:pt x="2060" y="1255"/>
                </a:cubicBezTo>
                <a:cubicBezTo>
                  <a:pt x="2060" y="1253"/>
                  <a:pt x="2060" y="1253"/>
                  <a:pt x="2060" y="1253"/>
                </a:cubicBezTo>
                <a:cubicBezTo>
                  <a:pt x="2060" y="1252"/>
                  <a:pt x="2060" y="1252"/>
                  <a:pt x="2060" y="1250"/>
                </a:cubicBezTo>
                <a:cubicBezTo>
                  <a:pt x="2060" y="1248"/>
                  <a:pt x="2060" y="1248"/>
                  <a:pt x="2060" y="1248"/>
                </a:cubicBezTo>
                <a:cubicBezTo>
                  <a:pt x="2060" y="1247"/>
                  <a:pt x="2060" y="1247"/>
                  <a:pt x="2060" y="1247"/>
                </a:cubicBezTo>
                <a:cubicBezTo>
                  <a:pt x="2060" y="1245"/>
                  <a:pt x="2062" y="1245"/>
                  <a:pt x="2062" y="1243"/>
                </a:cubicBezTo>
                <a:cubicBezTo>
                  <a:pt x="2062" y="1242"/>
                  <a:pt x="2062" y="1242"/>
                  <a:pt x="2063" y="1242"/>
                </a:cubicBezTo>
                <a:cubicBezTo>
                  <a:pt x="2063" y="1242"/>
                  <a:pt x="2063" y="1242"/>
                  <a:pt x="2063" y="1240"/>
                </a:cubicBezTo>
                <a:cubicBezTo>
                  <a:pt x="2065" y="1239"/>
                  <a:pt x="2065" y="1239"/>
                  <a:pt x="2065" y="1239"/>
                </a:cubicBezTo>
                <a:cubicBezTo>
                  <a:pt x="2065" y="1239"/>
                  <a:pt x="2065" y="1239"/>
                  <a:pt x="2065" y="1237"/>
                </a:cubicBezTo>
                <a:cubicBezTo>
                  <a:pt x="2065" y="1237"/>
                  <a:pt x="2065" y="1237"/>
                  <a:pt x="2066" y="1235"/>
                </a:cubicBezTo>
                <a:cubicBezTo>
                  <a:pt x="2066" y="1234"/>
                  <a:pt x="2066" y="1234"/>
                  <a:pt x="2066" y="1234"/>
                </a:cubicBezTo>
                <a:cubicBezTo>
                  <a:pt x="2066" y="1232"/>
                  <a:pt x="2068" y="1232"/>
                  <a:pt x="2068" y="1231"/>
                </a:cubicBezTo>
                <a:cubicBezTo>
                  <a:pt x="2068" y="1231"/>
                  <a:pt x="2068" y="1231"/>
                  <a:pt x="2068" y="1229"/>
                </a:cubicBezTo>
                <a:cubicBezTo>
                  <a:pt x="2068" y="1229"/>
                  <a:pt x="2068" y="1229"/>
                  <a:pt x="2068" y="1227"/>
                </a:cubicBezTo>
                <a:cubicBezTo>
                  <a:pt x="2068" y="1227"/>
                  <a:pt x="2068" y="1226"/>
                  <a:pt x="2070" y="1226"/>
                </a:cubicBezTo>
                <a:cubicBezTo>
                  <a:pt x="2070" y="1224"/>
                  <a:pt x="2070" y="1224"/>
                  <a:pt x="2070" y="1224"/>
                </a:cubicBezTo>
                <a:cubicBezTo>
                  <a:pt x="2070" y="1223"/>
                  <a:pt x="2070" y="1223"/>
                  <a:pt x="2070" y="1223"/>
                </a:cubicBezTo>
                <a:cubicBezTo>
                  <a:pt x="2070" y="1223"/>
                  <a:pt x="2070" y="1223"/>
                  <a:pt x="2070" y="1221"/>
                </a:cubicBezTo>
                <a:cubicBezTo>
                  <a:pt x="2071" y="1221"/>
                  <a:pt x="2071" y="1221"/>
                  <a:pt x="2071" y="1221"/>
                </a:cubicBezTo>
                <a:cubicBezTo>
                  <a:pt x="2071" y="1219"/>
                  <a:pt x="2071" y="1219"/>
                  <a:pt x="2071" y="1219"/>
                </a:cubicBezTo>
                <a:cubicBezTo>
                  <a:pt x="2071" y="1219"/>
                  <a:pt x="2071" y="1219"/>
                  <a:pt x="2071" y="1218"/>
                </a:cubicBezTo>
                <a:cubicBezTo>
                  <a:pt x="2071" y="1216"/>
                  <a:pt x="2073" y="1216"/>
                  <a:pt x="2073" y="1216"/>
                </a:cubicBezTo>
                <a:cubicBezTo>
                  <a:pt x="2073" y="1214"/>
                  <a:pt x="2073" y="1214"/>
                  <a:pt x="2073" y="1214"/>
                </a:cubicBezTo>
                <a:cubicBezTo>
                  <a:pt x="2075" y="1214"/>
                  <a:pt x="2075" y="1214"/>
                  <a:pt x="2075" y="1213"/>
                </a:cubicBezTo>
                <a:cubicBezTo>
                  <a:pt x="2075" y="1213"/>
                  <a:pt x="2075" y="1213"/>
                  <a:pt x="2075" y="1211"/>
                </a:cubicBezTo>
                <a:cubicBezTo>
                  <a:pt x="2075" y="1211"/>
                  <a:pt x="2076" y="1211"/>
                  <a:pt x="2076" y="1210"/>
                </a:cubicBezTo>
                <a:cubicBezTo>
                  <a:pt x="2076" y="1208"/>
                  <a:pt x="2076" y="1208"/>
                  <a:pt x="2076" y="1208"/>
                </a:cubicBezTo>
                <a:cubicBezTo>
                  <a:pt x="2076" y="1208"/>
                  <a:pt x="2076" y="1208"/>
                  <a:pt x="2076" y="1206"/>
                </a:cubicBezTo>
                <a:cubicBezTo>
                  <a:pt x="2076" y="1206"/>
                  <a:pt x="2075" y="1206"/>
                  <a:pt x="2075" y="1205"/>
                </a:cubicBezTo>
                <a:cubicBezTo>
                  <a:pt x="2075" y="1203"/>
                  <a:pt x="2076" y="1202"/>
                  <a:pt x="2076" y="1200"/>
                </a:cubicBezTo>
                <a:cubicBezTo>
                  <a:pt x="2076" y="1198"/>
                  <a:pt x="2076" y="1195"/>
                  <a:pt x="2078" y="1197"/>
                </a:cubicBezTo>
                <a:cubicBezTo>
                  <a:pt x="2079" y="1197"/>
                  <a:pt x="2079" y="1197"/>
                  <a:pt x="2079" y="1197"/>
                </a:cubicBezTo>
                <a:cubicBezTo>
                  <a:pt x="2081" y="1197"/>
                  <a:pt x="2081" y="1197"/>
                  <a:pt x="2081" y="1197"/>
                </a:cubicBezTo>
                <a:cubicBezTo>
                  <a:pt x="2083" y="1195"/>
                  <a:pt x="2083" y="1195"/>
                  <a:pt x="2083" y="1194"/>
                </a:cubicBezTo>
                <a:cubicBezTo>
                  <a:pt x="2083" y="1194"/>
                  <a:pt x="2083" y="1194"/>
                  <a:pt x="2081" y="1192"/>
                </a:cubicBezTo>
                <a:cubicBezTo>
                  <a:pt x="2079" y="1192"/>
                  <a:pt x="2081" y="1190"/>
                  <a:pt x="2081" y="1189"/>
                </a:cubicBezTo>
                <a:cubicBezTo>
                  <a:pt x="2081" y="1187"/>
                  <a:pt x="2079" y="1187"/>
                  <a:pt x="2079" y="1185"/>
                </a:cubicBezTo>
                <a:cubicBezTo>
                  <a:pt x="2079" y="1184"/>
                  <a:pt x="2079" y="1184"/>
                  <a:pt x="2079" y="1184"/>
                </a:cubicBezTo>
                <a:cubicBezTo>
                  <a:pt x="2079" y="1182"/>
                  <a:pt x="2079" y="1182"/>
                  <a:pt x="2079" y="1181"/>
                </a:cubicBezTo>
                <a:cubicBezTo>
                  <a:pt x="2078" y="1181"/>
                  <a:pt x="2076" y="1179"/>
                  <a:pt x="2078" y="1177"/>
                </a:cubicBezTo>
                <a:cubicBezTo>
                  <a:pt x="2079" y="1177"/>
                  <a:pt x="2081" y="1176"/>
                  <a:pt x="2083" y="1177"/>
                </a:cubicBezTo>
                <a:cubicBezTo>
                  <a:pt x="2083" y="1179"/>
                  <a:pt x="2083" y="1179"/>
                  <a:pt x="2083" y="1181"/>
                </a:cubicBezTo>
                <a:cubicBezTo>
                  <a:pt x="2084" y="1182"/>
                  <a:pt x="2084" y="1182"/>
                  <a:pt x="2084" y="1182"/>
                </a:cubicBezTo>
                <a:cubicBezTo>
                  <a:pt x="2084" y="1184"/>
                  <a:pt x="2084" y="1184"/>
                  <a:pt x="2084" y="1184"/>
                </a:cubicBezTo>
                <a:cubicBezTo>
                  <a:pt x="2086" y="1185"/>
                  <a:pt x="2087" y="1181"/>
                  <a:pt x="2087" y="1179"/>
                </a:cubicBezTo>
                <a:cubicBezTo>
                  <a:pt x="2089" y="1179"/>
                  <a:pt x="2089" y="1179"/>
                  <a:pt x="2087" y="1177"/>
                </a:cubicBezTo>
                <a:lnTo>
                  <a:pt x="2087" y="1176"/>
                </a:lnTo>
                <a:close/>
                <a:moveTo>
                  <a:pt x="948" y="228"/>
                </a:moveTo>
                <a:cubicBezTo>
                  <a:pt x="948" y="229"/>
                  <a:pt x="948" y="229"/>
                  <a:pt x="946" y="229"/>
                </a:cubicBezTo>
                <a:cubicBezTo>
                  <a:pt x="946" y="229"/>
                  <a:pt x="946" y="229"/>
                  <a:pt x="946" y="231"/>
                </a:cubicBezTo>
                <a:cubicBezTo>
                  <a:pt x="944" y="231"/>
                  <a:pt x="944" y="231"/>
                  <a:pt x="944" y="231"/>
                </a:cubicBezTo>
                <a:cubicBezTo>
                  <a:pt x="944" y="233"/>
                  <a:pt x="944" y="233"/>
                  <a:pt x="944" y="233"/>
                </a:cubicBezTo>
                <a:cubicBezTo>
                  <a:pt x="946" y="233"/>
                  <a:pt x="946" y="233"/>
                  <a:pt x="948" y="233"/>
                </a:cubicBezTo>
                <a:cubicBezTo>
                  <a:pt x="948" y="231"/>
                  <a:pt x="949" y="231"/>
                  <a:pt x="949" y="231"/>
                </a:cubicBezTo>
                <a:cubicBezTo>
                  <a:pt x="951" y="229"/>
                  <a:pt x="951" y="229"/>
                  <a:pt x="951" y="229"/>
                </a:cubicBezTo>
                <a:cubicBezTo>
                  <a:pt x="951" y="229"/>
                  <a:pt x="951" y="229"/>
                  <a:pt x="951" y="228"/>
                </a:cubicBezTo>
                <a:cubicBezTo>
                  <a:pt x="951" y="228"/>
                  <a:pt x="951" y="228"/>
                  <a:pt x="949" y="228"/>
                </a:cubicBezTo>
                <a:cubicBezTo>
                  <a:pt x="949" y="226"/>
                  <a:pt x="948" y="228"/>
                  <a:pt x="948" y="228"/>
                </a:cubicBezTo>
                <a:close/>
                <a:moveTo>
                  <a:pt x="980" y="215"/>
                </a:moveTo>
                <a:cubicBezTo>
                  <a:pt x="978" y="216"/>
                  <a:pt x="978" y="216"/>
                  <a:pt x="978" y="216"/>
                </a:cubicBezTo>
                <a:cubicBezTo>
                  <a:pt x="978" y="216"/>
                  <a:pt x="978" y="218"/>
                  <a:pt x="980" y="218"/>
                </a:cubicBezTo>
                <a:cubicBezTo>
                  <a:pt x="982" y="218"/>
                  <a:pt x="982" y="218"/>
                  <a:pt x="982" y="218"/>
                </a:cubicBezTo>
                <a:cubicBezTo>
                  <a:pt x="982" y="220"/>
                  <a:pt x="982" y="220"/>
                  <a:pt x="983" y="220"/>
                </a:cubicBezTo>
                <a:cubicBezTo>
                  <a:pt x="985" y="221"/>
                  <a:pt x="985" y="220"/>
                  <a:pt x="986" y="218"/>
                </a:cubicBezTo>
                <a:cubicBezTo>
                  <a:pt x="986" y="218"/>
                  <a:pt x="986" y="218"/>
                  <a:pt x="986" y="216"/>
                </a:cubicBezTo>
                <a:cubicBezTo>
                  <a:pt x="986" y="215"/>
                  <a:pt x="986" y="215"/>
                  <a:pt x="985" y="215"/>
                </a:cubicBezTo>
                <a:cubicBezTo>
                  <a:pt x="985" y="213"/>
                  <a:pt x="985" y="213"/>
                  <a:pt x="985" y="213"/>
                </a:cubicBezTo>
                <a:cubicBezTo>
                  <a:pt x="985" y="212"/>
                  <a:pt x="985" y="212"/>
                  <a:pt x="983" y="212"/>
                </a:cubicBezTo>
                <a:cubicBezTo>
                  <a:pt x="983" y="212"/>
                  <a:pt x="982" y="212"/>
                  <a:pt x="982" y="213"/>
                </a:cubicBezTo>
                <a:cubicBezTo>
                  <a:pt x="982" y="213"/>
                  <a:pt x="983" y="213"/>
                  <a:pt x="983" y="215"/>
                </a:cubicBezTo>
                <a:cubicBezTo>
                  <a:pt x="982" y="215"/>
                  <a:pt x="982" y="215"/>
                  <a:pt x="982" y="215"/>
                </a:cubicBezTo>
                <a:cubicBezTo>
                  <a:pt x="982" y="216"/>
                  <a:pt x="980" y="215"/>
                  <a:pt x="980" y="215"/>
                </a:cubicBezTo>
                <a:close/>
                <a:moveTo>
                  <a:pt x="893" y="195"/>
                </a:moveTo>
                <a:cubicBezTo>
                  <a:pt x="893" y="197"/>
                  <a:pt x="893" y="195"/>
                  <a:pt x="894" y="195"/>
                </a:cubicBezTo>
                <a:cubicBezTo>
                  <a:pt x="894" y="195"/>
                  <a:pt x="894" y="195"/>
                  <a:pt x="896" y="195"/>
                </a:cubicBezTo>
                <a:cubicBezTo>
                  <a:pt x="896" y="195"/>
                  <a:pt x="896" y="194"/>
                  <a:pt x="894" y="194"/>
                </a:cubicBezTo>
                <a:cubicBezTo>
                  <a:pt x="894" y="194"/>
                  <a:pt x="894" y="194"/>
                  <a:pt x="893" y="194"/>
                </a:cubicBezTo>
                <a:cubicBezTo>
                  <a:pt x="893" y="194"/>
                  <a:pt x="891" y="192"/>
                  <a:pt x="891" y="194"/>
                </a:cubicBezTo>
                <a:cubicBezTo>
                  <a:pt x="889" y="194"/>
                  <a:pt x="889" y="194"/>
                  <a:pt x="889" y="194"/>
                </a:cubicBezTo>
                <a:cubicBezTo>
                  <a:pt x="889" y="195"/>
                  <a:pt x="889" y="195"/>
                  <a:pt x="889" y="195"/>
                </a:cubicBezTo>
                <a:cubicBezTo>
                  <a:pt x="891" y="195"/>
                  <a:pt x="891" y="195"/>
                  <a:pt x="891" y="195"/>
                </a:cubicBezTo>
                <a:cubicBezTo>
                  <a:pt x="891" y="195"/>
                  <a:pt x="891" y="195"/>
                  <a:pt x="893" y="195"/>
                </a:cubicBezTo>
                <a:close/>
                <a:moveTo>
                  <a:pt x="1014" y="393"/>
                </a:moveTo>
                <a:cubicBezTo>
                  <a:pt x="1012" y="393"/>
                  <a:pt x="1012" y="393"/>
                  <a:pt x="1012" y="394"/>
                </a:cubicBezTo>
                <a:cubicBezTo>
                  <a:pt x="1012" y="394"/>
                  <a:pt x="1011" y="394"/>
                  <a:pt x="1011" y="396"/>
                </a:cubicBezTo>
                <a:cubicBezTo>
                  <a:pt x="1012" y="396"/>
                  <a:pt x="1012" y="396"/>
                  <a:pt x="1012" y="396"/>
                </a:cubicBezTo>
                <a:cubicBezTo>
                  <a:pt x="1012" y="396"/>
                  <a:pt x="1014" y="396"/>
                  <a:pt x="1015" y="396"/>
                </a:cubicBezTo>
                <a:cubicBezTo>
                  <a:pt x="1015" y="396"/>
                  <a:pt x="1017" y="394"/>
                  <a:pt x="1017" y="396"/>
                </a:cubicBezTo>
                <a:cubicBezTo>
                  <a:pt x="1019" y="396"/>
                  <a:pt x="1019" y="396"/>
                  <a:pt x="1019" y="396"/>
                </a:cubicBezTo>
                <a:cubicBezTo>
                  <a:pt x="1019" y="394"/>
                  <a:pt x="1020" y="393"/>
                  <a:pt x="1020" y="393"/>
                </a:cubicBezTo>
                <a:cubicBezTo>
                  <a:pt x="1020" y="391"/>
                  <a:pt x="1020" y="391"/>
                  <a:pt x="1020" y="389"/>
                </a:cubicBezTo>
                <a:cubicBezTo>
                  <a:pt x="1020" y="389"/>
                  <a:pt x="1020" y="389"/>
                  <a:pt x="1022" y="389"/>
                </a:cubicBezTo>
                <a:cubicBezTo>
                  <a:pt x="1022" y="388"/>
                  <a:pt x="1022" y="388"/>
                  <a:pt x="1022" y="388"/>
                </a:cubicBezTo>
                <a:cubicBezTo>
                  <a:pt x="1023" y="386"/>
                  <a:pt x="1023" y="386"/>
                  <a:pt x="1023" y="386"/>
                </a:cubicBezTo>
                <a:cubicBezTo>
                  <a:pt x="1023" y="385"/>
                  <a:pt x="1023" y="385"/>
                  <a:pt x="1023" y="385"/>
                </a:cubicBezTo>
                <a:cubicBezTo>
                  <a:pt x="1025" y="383"/>
                  <a:pt x="1025" y="383"/>
                  <a:pt x="1025" y="383"/>
                </a:cubicBezTo>
                <a:cubicBezTo>
                  <a:pt x="1025" y="381"/>
                  <a:pt x="1022" y="383"/>
                  <a:pt x="1022" y="383"/>
                </a:cubicBezTo>
                <a:cubicBezTo>
                  <a:pt x="1022" y="385"/>
                  <a:pt x="1022" y="385"/>
                  <a:pt x="1022" y="385"/>
                </a:cubicBezTo>
                <a:cubicBezTo>
                  <a:pt x="1020" y="386"/>
                  <a:pt x="1020" y="386"/>
                  <a:pt x="1020" y="386"/>
                </a:cubicBezTo>
                <a:cubicBezTo>
                  <a:pt x="1019" y="386"/>
                  <a:pt x="1019" y="386"/>
                  <a:pt x="1019" y="386"/>
                </a:cubicBezTo>
                <a:cubicBezTo>
                  <a:pt x="1019" y="385"/>
                  <a:pt x="1019" y="385"/>
                  <a:pt x="1019" y="385"/>
                </a:cubicBezTo>
                <a:cubicBezTo>
                  <a:pt x="1019" y="385"/>
                  <a:pt x="1019" y="385"/>
                  <a:pt x="1019" y="383"/>
                </a:cubicBezTo>
                <a:cubicBezTo>
                  <a:pt x="1020" y="383"/>
                  <a:pt x="1022" y="383"/>
                  <a:pt x="1022" y="381"/>
                </a:cubicBezTo>
                <a:cubicBezTo>
                  <a:pt x="1022" y="380"/>
                  <a:pt x="1022" y="380"/>
                  <a:pt x="1023" y="378"/>
                </a:cubicBezTo>
                <a:cubicBezTo>
                  <a:pt x="1023" y="376"/>
                  <a:pt x="1023" y="376"/>
                  <a:pt x="1023" y="376"/>
                </a:cubicBezTo>
                <a:cubicBezTo>
                  <a:pt x="1022" y="378"/>
                  <a:pt x="1022" y="378"/>
                  <a:pt x="1020" y="378"/>
                </a:cubicBezTo>
                <a:cubicBezTo>
                  <a:pt x="1019" y="378"/>
                  <a:pt x="1019" y="378"/>
                  <a:pt x="1019" y="378"/>
                </a:cubicBezTo>
                <a:cubicBezTo>
                  <a:pt x="1019" y="380"/>
                  <a:pt x="1019" y="380"/>
                  <a:pt x="1017" y="381"/>
                </a:cubicBezTo>
                <a:cubicBezTo>
                  <a:pt x="1017" y="381"/>
                  <a:pt x="1015" y="381"/>
                  <a:pt x="1015" y="383"/>
                </a:cubicBezTo>
                <a:cubicBezTo>
                  <a:pt x="1015" y="385"/>
                  <a:pt x="1015" y="385"/>
                  <a:pt x="1014" y="386"/>
                </a:cubicBezTo>
                <a:cubicBezTo>
                  <a:pt x="1014" y="386"/>
                  <a:pt x="1014" y="386"/>
                  <a:pt x="1014" y="385"/>
                </a:cubicBezTo>
                <a:cubicBezTo>
                  <a:pt x="1014" y="385"/>
                  <a:pt x="1014" y="385"/>
                  <a:pt x="1012" y="385"/>
                </a:cubicBezTo>
                <a:cubicBezTo>
                  <a:pt x="1011" y="386"/>
                  <a:pt x="1011" y="386"/>
                  <a:pt x="1011" y="386"/>
                </a:cubicBezTo>
                <a:cubicBezTo>
                  <a:pt x="1011" y="388"/>
                  <a:pt x="1011" y="388"/>
                  <a:pt x="1009" y="389"/>
                </a:cubicBezTo>
                <a:cubicBezTo>
                  <a:pt x="1007" y="391"/>
                  <a:pt x="1007" y="391"/>
                  <a:pt x="1007" y="391"/>
                </a:cubicBezTo>
                <a:cubicBezTo>
                  <a:pt x="1007" y="393"/>
                  <a:pt x="1004" y="394"/>
                  <a:pt x="1006" y="394"/>
                </a:cubicBezTo>
                <a:cubicBezTo>
                  <a:pt x="1007" y="394"/>
                  <a:pt x="1007" y="394"/>
                  <a:pt x="1007" y="394"/>
                </a:cubicBezTo>
                <a:cubicBezTo>
                  <a:pt x="1007" y="394"/>
                  <a:pt x="1007" y="394"/>
                  <a:pt x="1009" y="394"/>
                </a:cubicBezTo>
                <a:cubicBezTo>
                  <a:pt x="1009" y="393"/>
                  <a:pt x="1009" y="394"/>
                  <a:pt x="1009" y="393"/>
                </a:cubicBezTo>
                <a:cubicBezTo>
                  <a:pt x="1011" y="393"/>
                  <a:pt x="1011" y="393"/>
                  <a:pt x="1011" y="393"/>
                </a:cubicBezTo>
                <a:cubicBezTo>
                  <a:pt x="1011" y="393"/>
                  <a:pt x="1011" y="393"/>
                  <a:pt x="1012" y="391"/>
                </a:cubicBezTo>
                <a:cubicBezTo>
                  <a:pt x="1014" y="389"/>
                  <a:pt x="1014" y="389"/>
                  <a:pt x="1014" y="389"/>
                </a:cubicBezTo>
                <a:cubicBezTo>
                  <a:pt x="1014" y="391"/>
                  <a:pt x="1014" y="391"/>
                  <a:pt x="1014" y="391"/>
                </a:cubicBezTo>
                <a:lnTo>
                  <a:pt x="1014" y="393"/>
                </a:lnTo>
                <a:close/>
                <a:moveTo>
                  <a:pt x="965" y="373"/>
                </a:moveTo>
                <a:cubicBezTo>
                  <a:pt x="967" y="373"/>
                  <a:pt x="967" y="372"/>
                  <a:pt x="967" y="372"/>
                </a:cubicBezTo>
                <a:cubicBezTo>
                  <a:pt x="967" y="372"/>
                  <a:pt x="967" y="370"/>
                  <a:pt x="967" y="368"/>
                </a:cubicBezTo>
                <a:cubicBezTo>
                  <a:pt x="965" y="370"/>
                  <a:pt x="965" y="370"/>
                  <a:pt x="965" y="370"/>
                </a:cubicBezTo>
                <a:cubicBezTo>
                  <a:pt x="965" y="372"/>
                  <a:pt x="965" y="372"/>
                  <a:pt x="965" y="372"/>
                </a:cubicBezTo>
                <a:cubicBezTo>
                  <a:pt x="964" y="372"/>
                  <a:pt x="964" y="372"/>
                  <a:pt x="964" y="372"/>
                </a:cubicBezTo>
                <a:cubicBezTo>
                  <a:pt x="962" y="373"/>
                  <a:pt x="962" y="373"/>
                  <a:pt x="962" y="373"/>
                </a:cubicBezTo>
                <a:cubicBezTo>
                  <a:pt x="964" y="373"/>
                  <a:pt x="965" y="372"/>
                  <a:pt x="965" y="373"/>
                </a:cubicBezTo>
                <a:close/>
                <a:moveTo>
                  <a:pt x="998" y="388"/>
                </a:moveTo>
                <a:cubicBezTo>
                  <a:pt x="996" y="388"/>
                  <a:pt x="994" y="388"/>
                  <a:pt x="994" y="388"/>
                </a:cubicBezTo>
                <a:cubicBezTo>
                  <a:pt x="994" y="389"/>
                  <a:pt x="993" y="389"/>
                  <a:pt x="993" y="389"/>
                </a:cubicBezTo>
                <a:cubicBezTo>
                  <a:pt x="991" y="389"/>
                  <a:pt x="990" y="389"/>
                  <a:pt x="990" y="391"/>
                </a:cubicBezTo>
                <a:cubicBezTo>
                  <a:pt x="990" y="391"/>
                  <a:pt x="990" y="391"/>
                  <a:pt x="988" y="391"/>
                </a:cubicBezTo>
                <a:cubicBezTo>
                  <a:pt x="988" y="391"/>
                  <a:pt x="988" y="391"/>
                  <a:pt x="988" y="393"/>
                </a:cubicBezTo>
                <a:cubicBezTo>
                  <a:pt x="990" y="393"/>
                  <a:pt x="990" y="393"/>
                  <a:pt x="990" y="393"/>
                </a:cubicBezTo>
                <a:cubicBezTo>
                  <a:pt x="991" y="393"/>
                  <a:pt x="991" y="393"/>
                  <a:pt x="991" y="393"/>
                </a:cubicBezTo>
                <a:cubicBezTo>
                  <a:pt x="993" y="393"/>
                  <a:pt x="994" y="391"/>
                  <a:pt x="996" y="391"/>
                </a:cubicBezTo>
                <a:cubicBezTo>
                  <a:pt x="996" y="391"/>
                  <a:pt x="998" y="391"/>
                  <a:pt x="999" y="389"/>
                </a:cubicBezTo>
                <a:cubicBezTo>
                  <a:pt x="999" y="389"/>
                  <a:pt x="999" y="389"/>
                  <a:pt x="1001" y="388"/>
                </a:cubicBezTo>
                <a:cubicBezTo>
                  <a:pt x="1003" y="388"/>
                  <a:pt x="1003" y="386"/>
                  <a:pt x="1003" y="386"/>
                </a:cubicBezTo>
                <a:cubicBezTo>
                  <a:pt x="1003" y="386"/>
                  <a:pt x="1003" y="386"/>
                  <a:pt x="1004" y="386"/>
                </a:cubicBezTo>
                <a:cubicBezTo>
                  <a:pt x="1004" y="385"/>
                  <a:pt x="1004" y="386"/>
                  <a:pt x="1006" y="386"/>
                </a:cubicBezTo>
                <a:cubicBezTo>
                  <a:pt x="1006" y="385"/>
                  <a:pt x="1006" y="385"/>
                  <a:pt x="1006" y="385"/>
                </a:cubicBezTo>
                <a:cubicBezTo>
                  <a:pt x="1006" y="385"/>
                  <a:pt x="1006" y="385"/>
                  <a:pt x="1007" y="385"/>
                </a:cubicBezTo>
                <a:cubicBezTo>
                  <a:pt x="1007" y="386"/>
                  <a:pt x="1009" y="383"/>
                  <a:pt x="1009" y="383"/>
                </a:cubicBezTo>
                <a:cubicBezTo>
                  <a:pt x="1009" y="383"/>
                  <a:pt x="1009" y="381"/>
                  <a:pt x="1011" y="381"/>
                </a:cubicBezTo>
                <a:cubicBezTo>
                  <a:pt x="1012" y="381"/>
                  <a:pt x="1012" y="381"/>
                  <a:pt x="1012" y="381"/>
                </a:cubicBezTo>
                <a:cubicBezTo>
                  <a:pt x="1014" y="381"/>
                  <a:pt x="1014" y="380"/>
                  <a:pt x="1015" y="380"/>
                </a:cubicBezTo>
                <a:cubicBezTo>
                  <a:pt x="1015" y="378"/>
                  <a:pt x="1015" y="378"/>
                  <a:pt x="1015" y="378"/>
                </a:cubicBezTo>
                <a:cubicBezTo>
                  <a:pt x="1017" y="378"/>
                  <a:pt x="1017" y="378"/>
                  <a:pt x="1017" y="376"/>
                </a:cubicBezTo>
                <a:cubicBezTo>
                  <a:pt x="1019" y="376"/>
                  <a:pt x="1019" y="376"/>
                  <a:pt x="1019" y="376"/>
                </a:cubicBezTo>
                <a:cubicBezTo>
                  <a:pt x="1020" y="375"/>
                  <a:pt x="1022" y="375"/>
                  <a:pt x="1023" y="373"/>
                </a:cubicBezTo>
                <a:cubicBezTo>
                  <a:pt x="1023" y="372"/>
                  <a:pt x="1023" y="372"/>
                  <a:pt x="1023" y="372"/>
                </a:cubicBezTo>
                <a:cubicBezTo>
                  <a:pt x="1023" y="372"/>
                  <a:pt x="1023" y="372"/>
                  <a:pt x="1022" y="372"/>
                </a:cubicBezTo>
                <a:cubicBezTo>
                  <a:pt x="1020" y="373"/>
                  <a:pt x="1020" y="373"/>
                  <a:pt x="1020" y="373"/>
                </a:cubicBezTo>
                <a:cubicBezTo>
                  <a:pt x="1020" y="373"/>
                  <a:pt x="1020" y="373"/>
                  <a:pt x="1020" y="372"/>
                </a:cubicBezTo>
                <a:cubicBezTo>
                  <a:pt x="1019" y="372"/>
                  <a:pt x="1019" y="372"/>
                  <a:pt x="1017" y="372"/>
                </a:cubicBezTo>
                <a:cubicBezTo>
                  <a:pt x="1017" y="372"/>
                  <a:pt x="1015" y="372"/>
                  <a:pt x="1015" y="370"/>
                </a:cubicBezTo>
                <a:cubicBezTo>
                  <a:pt x="1015" y="368"/>
                  <a:pt x="1017" y="368"/>
                  <a:pt x="1017" y="368"/>
                </a:cubicBezTo>
                <a:cubicBezTo>
                  <a:pt x="1017" y="368"/>
                  <a:pt x="1017" y="368"/>
                  <a:pt x="1019" y="368"/>
                </a:cubicBezTo>
                <a:cubicBezTo>
                  <a:pt x="1019" y="368"/>
                  <a:pt x="1019" y="367"/>
                  <a:pt x="1020" y="367"/>
                </a:cubicBezTo>
                <a:cubicBezTo>
                  <a:pt x="1022" y="365"/>
                  <a:pt x="1022" y="365"/>
                  <a:pt x="1022" y="365"/>
                </a:cubicBezTo>
                <a:cubicBezTo>
                  <a:pt x="1022" y="364"/>
                  <a:pt x="1022" y="364"/>
                  <a:pt x="1022" y="364"/>
                </a:cubicBezTo>
                <a:cubicBezTo>
                  <a:pt x="1022" y="364"/>
                  <a:pt x="1022" y="364"/>
                  <a:pt x="1020" y="364"/>
                </a:cubicBezTo>
                <a:cubicBezTo>
                  <a:pt x="1019" y="364"/>
                  <a:pt x="1019" y="364"/>
                  <a:pt x="1019" y="364"/>
                </a:cubicBezTo>
                <a:cubicBezTo>
                  <a:pt x="1019" y="362"/>
                  <a:pt x="1020" y="362"/>
                  <a:pt x="1020" y="362"/>
                </a:cubicBezTo>
                <a:cubicBezTo>
                  <a:pt x="1020" y="362"/>
                  <a:pt x="1019" y="362"/>
                  <a:pt x="1019" y="360"/>
                </a:cubicBezTo>
                <a:cubicBezTo>
                  <a:pt x="1019" y="359"/>
                  <a:pt x="1019" y="359"/>
                  <a:pt x="1019" y="359"/>
                </a:cubicBezTo>
                <a:cubicBezTo>
                  <a:pt x="1019" y="357"/>
                  <a:pt x="1017" y="357"/>
                  <a:pt x="1017" y="357"/>
                </a:cubicBezTo>
                <a:cubicBezTo>
                  <a:pt x="1017" y="359"/>
                  <a:pt x="1015" y="359"/>
                  <a:pt x="1015" y="360"/>
                </a:cubicBezTo>
                <a:cubicBezTo>
                  <a:pt x="1015" y="360"/>
                  <a:pt x="1015" y="360"/>
                  <a:pt x="1017" y="360"/>
                </a:cubicBezTo>
                <a:cubicBezTo>
                  <a:pt x="1017" y="362"/>
                  <a:pt x="1015" y="362"/>
                  <a:pt x="1015" y="362"/>
                </a:cubicBezTo>
                <a:cubicBezTo>
                  <a:pt x="1014" y="362"/>
                  <a:pt x="1014" y="362"/>
                  <a:pt x="1014" y="360"/>
                </a:cubicBezTo>
                <a:cubicBezTo>
                  <a:pt x="1012" y="360"/>
                  <a:pt x="1012" y="360"/>
                  <a:pt x="1012" y="360"/>
                </a:cubicBezTo>
                <a:cubicBezTo>
                  <a:pt x="1012" y="360"/>
                  <a:pt x="1012" y="360"/>
                  <a:pt x="1012" y="362"/>
                </a:cubicBezTo>
                <a:cubicBezTo>
                  <a:pt x="1011" y="362"/>
                  <a:pt x="1012" y="362"/>
                  <a:pt x="1011" y="362"/>
                </a:cubicBezTo>
                <a:cubicBezTo>
                  <a:pt x="1011" y="364"/>
                  <a:pt x="1009" y="364"/>
                  <a:pt x="1007" y="364"/>
                </a:cubicBezTo>
                <a:cubicBezTo>
                  <a:pt x="1006" y="364"/>
                  <a:pt x="1006" y="364"/>
                  <a:pt x="1006" y="364"/>
                </a:cubicBezTo>
                <a:cubicBezTo>
                  <a:pt x="1006" y="362"/>
                  <a:pt x="1007" y="362"/>
                  <a:pt x="1007" y="362"/>
                </a:cubicBezTo>
                <a:cubicBezTo>
                  <a:pt x="1004" y="362"/>
                  <a:pt x="1004" y="362"/>
                  <a:pt x="1004" y="362"/>
                </a:cubicBezTo>
                <a:cubicBezTo>
                  <a:pt x="1003" y="362"/>
                  <a:pt x="1003" y="362"/>
                  <a:pt x="1003" y="362"/>
                </a:cubicBezTo>
                <a:cubicBezTo>
                  <a:pt x="1001" y="362"/>
                  <a:pt x="1001" y="362"/>
                  <a:pt x="999" y="362"/>
                </a:cubicBezTo>
                <a:cubicBezTo>
                  <a:pt x="999" y="360"/>
                  <a:pt x="998" y="360"/>
                  <a:pt x="999" y="360"/>
                </a:cubicBezTo>
                <a:cubicBezTo>
                  <a:pt x="999" y="359"/>
                  <a:pt x="1001" y="359"/>
                  <a:pt x="1003" y="359"/>
                </a:cubicBezTo>
                <a:cubicBezTo>
                  <a:pt x="1003" y="359"/>
                  <a:pt x="1003" y="359"/>
                  <a:pt x="1004" y="357"/>
                </a:cubicBezTo>
                <a:cubicBezTo>
                  <a:pt x="1004" y="357"/>
                  <a:pt x="1004" y="357"/>
                  <a:pt x="1003" y="357"/>
                </a:cubicBezTo>
                <a:cubicBezTo>
                  <a:pt x="1004" y="357"/>
                  <a:pt x="1006" y="357"/>
                  <a:pt x="1006" y="355"/>
                </a:cubicBezTo>
                <a:cubicBezTo>
                  <a:pt x="1004" y="355"/>
                  <a:pt x="1004" y="355"/>
                  <a:pt x="1004" y="355"/>
                </a:cubicBezTo>
                <a:cubicBezTo>
                  <a:pt x="1004" y="354"/>
                  <a:pt x="1003" y="354"/>
                  <a:pt x="1001" y="354"/>
                </a:cubicBezTo>
                <a:cubicBezTo>
                  <a:pt x="999" y="352"/>
                  <a:pt x="999" y="352"/>
                  <a:pt x="998" y="354"/>
                </a:cubicBezTo>
                <a:cubicBezTo>
                  <a:pt x="998" y="354"/>
                  <a:pt x="998" y="354"/>
                  <a:pt x="998" y="355"/>
                </a:cubicBezTo>
                <a:cubicBezTo>
                  <a:pt x="998" y="355"/>
                  <a:pt x="999" y="355"/>
                  <a:pt x="998" y="357"/>
                </a:cubicBezTo>
                <a:cubicBezTo>
                  <a:pt x="996" y="357"/>
                  <a:pt x="996" y="357"/>
                  <a:pt x="996" y="357"/>
                </a:cubicBezTo>
                <a:cubicBezTo>
                  <a:pt x="994" y="357"/>
                  <a:pt x="994" y="359"/>
                  <a:pt x="994" y="359"/>
                </a:cubicBezTo>
                <a:cubicBezTo>
                  <a:pt x="994" y="359"/>
                  <a:pt x="994" y="359"/>
                  <a:pt x="993" y="359"/>
                </a:cubicBezTo>
                <a:cubicBezTo>
                  <a:pt x="993" y="357"/>
                  <a:pt x="993" y="357"/>
                  <a:pt x="993" y="357"/>
                </a:cubicBezTo>
                <a:cubicBezTo>
                  <a:pt x="994" y="355"/>
                  <a:pt x="996" y="354"/>
                  <a:pt x="996" y="354"/>
                </a:cubicBezTo>
                <a:cubicBezTo>
                  <a:pt x="998" y="352"/>
                  <a:pt x="998" y="352"/>
                  <a:pt x="998" y="352"/>
                </a:cubicBezTo>
                <a:cubicBezTo>
                  <a:pt x="999" y="351"/>
                  <a:pt x="999" y="351"/>
                  <a:pt x="999" y="351"/>
                </a:cubicBezTo>
                <a:cubicBezTo>
                  <a:pt x="1001" y="349"/>
                  <a:pt x="1001" y="349"/>
                  <a:pt x="1001" y="349"/>
                </a:cubicBezTo>
                <a:cubicBezTo>
                  <a:pt x="1003" y="347"/>
                  <a:pt x="1003" y="347"/>
                  <a:pt x="1003" y="347"/>
                </a:cubicBezTo>
                <a:cubicBezTo>
                  <a:pt x="1003" y="346"/>
                  <a:pt x="1004" y="346"/>
                  <a:pt x="1004" y="346"/>
                </a:cubicBezTo>
                <a:cubicBezTo>
                  <a:pt x="1006" y="346"/>
                  <a:pt x="1006" y="344"/>
                  <a:pt x="1007" y="344"/>
                </a:cubicBezTo>
                <a:cubicBezTo>
                  <a:pt x="1007" y="343"/>
                  <a:pt x="1007" y="343"/>
                  <a:pt x="1007" y="343"/>
                </a:cubicBezTo>
                <a:cubicBezTo>
                  <a:pt x="1009" y="343"/>
                  <a:pt x="1009" y="341"/>
                  <a:pt x="1009" y="341"/>
                </a:cubicBezTo>
                <a:cubicBezTo>
                  <a:pt x="1011" y="341"/>
                  <a:pt x="1007" y="341"/>
                  <a:pt x="1007" y="339"/>
                </a:cubicBezTo>
                <a:cubicBezTo>
                  <a:pt x="1009" y="338"/>
                  <a:pt x="1009" y="338"/>
                  <a:pt x="1009" y="338"/>
                </a:cubicBezTo>
                <a:cubicBezTo>
                  <a:pt x="1011" y="338"/>
                  <a:pt x="1012" y="338"/>
                  <a:pt x="1012" y="336"/>
                </a:cubicBezTo>
                <a:cubicBezTo>
                  <a:pt x="1014" y="334"/>
                  <a:pt x="1009" y="336"/>
                  <a:pt x="1009" y="336"/>
                </a:cubicBezTo>
                <a:cubicBezTo>
                  <a:pt x="1007" y="336"/>
                  <a:pt x="1006" y="338"/>
                  <a:pt x="1004" y="338"/>
                </a:cubicBezTo>
                <a:cubicBezTo>
                  <a:pt x="1004" y="338"/>
                  <a:pt x="1003" y="339"/>
                  <a:pt x="1001" y="339"/>
                </a:cubicBezTo>
                <a:cubicBezTo>
                  <a:pt x="999" y="339"/>
                  <a:pt x="999" y="339"/>
                  <a:pt x="999" y="339"/>
                </a:cubicBezTo>
                <a:cubicBezTo>
                  <a:pt x="998" y="341"/>
                  <a:pt x="998" y="341"/>
                  <a:pt x="998" y="341"/>
                </a:cubicBezTo>
                <a:cubicBezTo>
                  <a:pt x="998" y="343"/>
                  <a:pt x="994" y="344"/>
                  <a:pt x="994" y="346"/>
                </a:cubicBezTo>
                <a:cubicBezTo>
                  <a:pt x="993" y="346"/>
                  <a:pt x="991" y="347"/>
                  <a:pt x="991" y="347"/>
                </a:cubicBezTo>
                <a:cubicBezTo>
                  <a:pt x="991" y="347"/>
                  <a:pt x="990" y="347"/>
                  <a:pt x="990" y="349"/>
                </a:cubicBezTo>
                <a:cubicBezTo>
                  <a:pt x="990" y="349"/>
                  <a:pt x="990" y="349"/>
                  <a:pt x="988" y="351"/>
                </a:cubicBezTo>
                <a:cubicBezTo>
                  <a:pt x="988" y="351"/>
                  <a:pt x="988" y="352"/>
                  <a:pt x="986" y="352"/>
                </a:cubicBezTo>
                <a:cubicBezTo>
                  <a:pt x="986" y="354"/>
                  <a:pt x="985" y="355"/>
                  <a:pt x="983" y="357"/>
                </a:cubicBezTo>
                <a:cubicBezTo>
                  <a:pt x="982" y="359"/>
                  <a:pt x="982" y="359"/>
                  <a:pt x="982" y="359"/>
                </a:cubicBezTo>
                <a:cubicBezTo>
                  <a:pt x="980" y="359"/>
                  <a:pt x="978" y="360"/>
                  <a:pt x="978" y="360"/>
                </a:cubicBezTo>
                <a:cubicBezTo>
                  <a:pt x="978" y="360"/>
                  <a:pt x="977" y="360"/>
                  <a:pt x="977" y="362"/>
                </a:cubicBezTo>
                <a:cubicBezTo>
                  <a:pt x="977" y="362"/>
                  <a:pt x="978" y="362"/>
                  <a:pt x="978" y="364"/>
                </a:cubicBezTo>
                <a:cubicBezTo>
                  <a:pt x="980" y="364"/>
                  <a:pt x="980" y="364"/>
                  <a:pt x="980" y="365"/>
                </a:cubicBezTo>
                <a:cubicBezTo>
                  <a:pt x="978" y="367"/>
                  <a:pt x="978" y="367"/>
                  <a:pt x="978" y="367"/>
                </a:cubicBezTo>
                <a:cubicBezTo>
                  <a:pt x="977" y="367"/>
                  <a:pt x="977" y="365"/>
                  <a:pt x="977" y="365"/>
                </a:cubicBezTo>
                <a:cubicBezTo>
                  <a:pt x="975" y="365"/>
                  <a:pt x="975" y="365"/>
                  <a:pt x="975" y="367"/>
                </a:cubicBezTo>
                <a:cubicBezTo>
                  <a:pt x="975" y="365"/>
                  <a:pt x="975" y="365"/>
                  <a:pt x="975" y="365"/>
                </a:cubicBezTo>
                <a:cubicBezTo>
                  <a:pt x="975" y="365"/>
                  <a:pt x="975" y="365"/>
                  <a:pt x="973" y="365"/>
                </a:cubicBezTo>
                <a:cubicBezTo>
                  <a:pt x="973" y="367"/>
                  <a:pt x="972" y="367"/>
                  <a:pt x="972" y="367"/>
                </a:cubicBezTo>
                <a:cubicBezTo>
                  <a:pt x="972" y="368"/>
                  <a:pt x="970" y="368"/>
                  <a:pt x="970" y="368"/>
                </a:cubicBezTo>
                <a:cubicBezTo>
                  <a:pt x="970" y="370"/>
                  <a:pt x="970" y="370"/>
                  <a:pt x="970" y="370"/>
                </a:cubicBezTo>
                <a:cubicBezTo>
                  <a:pt x="970" y="370"/>
                  <a:pt x="970" y="370"/>
                  <a:pt x="972" y="370"/>
                </a:cubicBezTo>
                <a:cubicBezTo>
                  <a:pt x="972" y="370"/>
                  <a:pt x="972" y="370"/>
                  <a:pt x="972" y="372"/>
                </a:cubicBezTo>
                <a:cubicBezTo>
                  <a:pt x="970" y="373"/>
                  <a:pt x="970" y="373"/>
                  <a:pt x="970" y="373"/>
                </a:cubicBezTo>
                <a:cubicBezTo>
                  <a:pt x="969" y="373"/>
                  <a:pt x="967" y="375"/>
                  <a:pt x="967" y="375"/>
                </a:cubicBezTo>
                <a:cubicBezTo>
                  <a:pt x="965" y="376"/>
                  <a:pt x="965" y="376"/>
                  <a:pt x="965" y="376"/>
                </a:cubicBezTo>
                <a:cubicBezTo>
                  <a:pt x="964" y="376"/>
                  <a:pt x="964" y="376"/>
                  <a:pt x="964" y="376"/>
                </a:cubicBezTo>
                <a:cubicBezTo>
                  <a:pt x="962" y="378"/>
                  <a:pt x="962" y="378"/>
                  <a:pt x="961" y="380"/>
                </a:cubicBezTo>
                <a:cubicBezTo>
                  <a:pt x="961" y="380"/>
                  <a:pt x="961" y="380"/>
                  <a:pt x="961" y="381"/>
                </a:cubicBezTo>
                <a:cubicBezTo>
                  <a:pt x="961" y="381"/>
                  <a:pt x="961" y="381"/>
                  <a:pt x="961" y="383"/>
                </a:cubicBezTo>
                <a:cubicBezTo>
                  <a:pt x="961" y="385"/>
                  <a:pt x="961" y="385"/>
                  <a:pt x="961" y="385"/>
                </a:cubicBezTo>
                <a:cubicBezTo>
                  <a:pt x="961" y="386"/>
                  <a:pt x="961" y="386"/>
                  <a:pt x="961" y="386"/>
                </a:cubicBezTo>
                <a:cubicBezTo>
                  <a:pt x="962" y="386"/>
                  <a:pt x="962" y="386"/>
                  <a:pt x="962" y="386"/>
                </a:cubicBezTo>
                <a:cubicBezTo>
                  <a:pt x="964" y="386"/>
                  <a:pt x="964" y="385"/>
                  <a:pt x="965" y="385"/>
                </a:cubicBezTo>
                <a:cubicBezTo>
                  <a:pt x="965" y="385"/>
                  <a:pt x="965" y="385"/>
                  <a:pt x="967" y="383"/>
                </a:cubicBezTo>
                <a:cubicBezTo>
                  <a:pt x="967" y="383"/>
                  <a:pt x="967" y="383"/>
                  <a:pt x="969" y="383"/>
                </a:cubicBezTo>
                <a:cubicBezTo>
                  <a:pt x="969" y="383"/>
                  <a:pt x="969" y="383"/>
                  <a:pt x="970" y="383"/>
                </a:cubicBezTo>
                <a:cubicBezTo>
                  <a:pt x="972" y="383"/>
                  <a:pt x="973" y="383"/>
                  <a:pt x="973" y="383"/>
                </a:cubicBezTo>
                <a:cubicBezTo>
                  <a:pt x="975" y="383"/>
                  <a:pt x="975" y="383"/>
                  <a:pt x="975" y="385"/>
                </a:cubicBezTo>
                <a:cubicBezTo>
                  <a:pt x="975" y="385"/>
                  <a:pt x="975" y="385"/>
                  <a:pt x="977" y="385"/>
                </a:cubicBezTo>
                <a:cubicBezTo>
                  <a:pt x="977" y="385"/>
                  <a:pt x="977" y="385"/>
                  <a:pt x="978" y="385"/>
                </a:cubicBezTo>
                <a:cubicBezTo>
                  <a:pt x="978" y="386"/>
                  <a:pt x="980" y="386"/>
                  <a:pt x="982" y="385"/>
                </a:cubicBezTo>
                <a:cubicBezTo>
                  <a:pt x="983" y="385"/>
                  <a:pt x="983" y="385"/>
                  <a:pt x="983" y="385"/>
                </a:cubicBezTo>
                <a:cubicBezTo>
                  <a:pt x="985" y="385"/>
                  <a:pt x="985" y="385"/>
                  <a:pt x="985" y="385"/>
                </a:cubicBezTo>
                <a:cubicBezTo>
                  <a:pt x="985" y="385"/>
                  <a:pt x="985" y="385"/>
                  <a:pt x="986" y="385"/>
                </a:cubicBezTo>
                <a:cubicBezTo>
                  <a:pt x="988" y="385"/>
                  <a:pt x="988" y="385"/>
                  <a:pt x="990" y="383"/>
                </a:cubicBezTo>
                <a:cubicBezTo>
                  <a:pt x="990" y="383"/>
                  <a:pt x="991" y="383"/>
                  <a:pt x="991" y="381"/>
                </a:cubicBezTo>
                <a:cubicBezTo>
                  <a:pt x="993" y="381"/>
                  <a:pt x="993" y="381"/>
                  <a:pt x="993" y="381"/>
                </a:cubicBezTo>
                <a:cubicBezTo>
                  <a:pt x="994" y="381"/>
                  <a:pt x="994" y="381"/>
                  <a:pt x="993" y="383"/>
                </a:cubicBezTo>
                <a:cubicBezTo>
                  <a:pt x="993" y="383"/>
                  <a:pt x="993" y="385"/>
                  <a:pt x="993" y="386"/>
                </a:cubicBezTo>
                <a:cubicBezTo>
                  <a:pt x="993" y="386"/>
                  <a:pt x="994" y="386"/>
                  <a:pt x="994" y="385"/>
                </a:cubicBezTo>
                <a:cubicBezTo>
                  <a:pt x="994" y="385"/>
                  <a:pt x="994" y="385"/>
                  <a:pt x="996" y="385"/>
                </a:cubicBezTo>
                <a:cubicBezTo>
                  <a:pt x="996" y="385"/>
                  <a:pt x="996" y="385"/>
                  <a:pt x="998" y="385"/>
                </a:cubicBezTo>
                <a:cubicBezTo>
                  <a:pt x="998" y="383"/>
                  <a:pt x="998" y="383"/>
                  <a:pt x="998" y="383"/>
                </a:cubicBezTo>
                <a:cubicBezTo>
                  <a:pt x="999" y="383"/>
                  <a:pt x="999" y="383"/>
                  <a:pt x="999" y="383"/>
                </a:cubicBezTo>
                <a:cubicBezTo>
                  <a:pt x="1001" y="383"/>
                  <a:pt x="1001" y="383"/>
                  <a:pt x="1003" y="383"/>
                </a:cubicBezTo>
                <a:cubicBezTo>
                  <a:pt x="1001" y="383"/>
                  <a:pt x="1001" y="385"/>
                  <a:pt x="999" y="385"/>
                </a:cubicBezTo>
                <a:cubicBezTo>
                  <a:pt x="999" y="385"/>
                  <a:pt x="998" y="386"/>
                  <a:pt x="998" y="388"/>
                </a:cubicBezTo>
                <a:close/>
                <a:moveTo>
                  <a:pt x="919" y="134"/>
                </a:moveTo>
                <a:cubicBezTo>
                  <a:pt x="919" y="136"/>
                  <a:pt x="917" y="136"/>
                  <a:pt x="915" y="136"/>
                </a:cubicBezTo>
                <a:cubicBezTo>
                  <a:pt x="915" y="136"/>
                  <a:pt x="914" y="136"/>
                  <a:pt x="914" y="137"/>
                </a:cubicBezTo>
                <a:cubicBezTo>
                  <a:pt x="915" y="137"/>
                  <a:pt x="915" y="137"/>
                  <a:pt x="917" y="136"/>
                </a:cubicBezTo>
                <a:cubicBezTo>
                  <a:pt x="919" y="136"/>
                  <a:pt x="920" y="136"/>
                  <a:pt x="920" y="134"/>
                </a:cubicBezTo>
                <a:cubicBezTo>
                  <a:pt x="922" y="134"/>
                  <a:pt x="922" y="134"/>
                  <a:pt x="923" y="134"/>
                </a:cubicBezTo>
                <a:cubicBezTo>
                  <a:pt x="923" y="134"/>
                  <a:pt x="925" y="134"/>
                  <a:pt x="925" y="132"/>
                </a:cubicBezTo>
                <a:cubicBezTo>
                  <a:pt x="927" y="132"/>
                  <a:pt x="927" y="132"/>
                  <a:pt x="927" y="132"/>
                </a:cubicBezTo>
                <a:cubicBezTo>
                  <a:pt x="927" y="131"/>
                  <a:pt x="927" y="131"/>
                  <a:pt x="927" y="131"/>
                </a:cubicBezTo>
                <a:cubicBezTo>
                  <a:pt x="927" y="131"/>
                  <a:pt x="927" y="129"/>
                  <a:pt x="928" y="129"/>
                </a:cubicBezTo>
                <a:cubicBezTo>
                  <a:pt x="928" y="129"/>
                  <a:pt x="928" y="129"/>
                  <a:pt x="930" y="129"/>
                </a:cubicBezTo>
                <a:cubicBezTo>
                  <a:pt x="930" y="129"/>
                  <a:pt x="930" y="129"/>
                  <a:pt x="931" y="129"/>
                </a:cubicBezTo>
                <a:cubicBezTo>
                  <a:pt x="933" y="128"/>
                  <a:pt x="933" y="128"/>
                  <a:pt x="933" y="128"/>
                </a:cubicBezTo>
                <a:cubicBezTo>
                  <a:pt x="933" y="126"/>
                  <a:pt x="931" y="128"/>
                  <a:pt x="931" y="128"/>
                </a:cubicBezTo>
                <a:cubicBezTo>
                  <a:pt x="930" y="128"/>
                  <a:pt x="930" y="128"/>
                  <a:pt x="928" y="128"/>
                </a:cubicBezTo>
                <a:cubicBezTo>
                  <a:pt x="928" y="129"/>
                  <a:pt x="927" y="129"/>
                  <a:pt x="927" y="129"/>
                </a:cubicBezTo>
                <a:cubicBezTo>
                  <a:pt x="925" y="129"/>
                  <a:pt x="923" y="129"/>
                  <a:pt x="923" y="131"/>
                </a:cubicBezTo>
                <a:cubicBezTo>
                  <a:pt x="922" y="131"/>
                  <a:pt x="922" y="131"/>
                  <a:pt x="922" y="131"/>
                </a:cubicBezTo>
                <a:cubicBezTo>
                  <a:pt x="922" y="132"/>
                  <a:pt x="923" y="132"/>
                  <a:pt x="923" y="132"/>
                </a:cubicBezTo>
                <a:cubicBezTo>
                  <a:pt x="922" y="132"/>
                  <a:pt x="922" y="132"/>
                  <a:pt x="922" y="132"/>
                </a:cubicBezTo>
                <a:cubicBezTo>
                  <a:pt x="920" y="134"/>
                  <a:pt x="920" y="134"/>
                  <a:pt x="919" y="134"/>
                </a:cubicBezTo>
                <a:close/>
                <a:moveTo>
                  <a:pt x="599" y="847"/>
                </a:moveTo>
                <a:cubicBezTo>
                  <a:pt x="600" y="845"/>
                  <a:pt x="600" y="845"/>
                  <a:pt x="600" y="845"/>
                </a:cubicBezTo>
                <a:cubicBezTo>
                  <a:pt x="599" y="845"/>
                  <a:pt x="599" y="847"/>
                  <a:pt x="599" y="847"/>
                </a:cubicBezTo>
                <a:close/>
                <a:moveTo>
                  <a:pt x="948" y="147"/>
                </a:moveTo>
                <a:cubicBezTo>
                  <a:pt x="948" y="147"/>
                  <a:pt x="949" y="147"/>
                  <a:pt x="949" y="149"/>
                </a:cubicBezTo>
                <a:cubicBezTo>
                  <a:pt x="951" y="149"/>
                  <a:pt x="951" y="149"/>
                  <a:pt x="951" y="149"/>
                </a:cubicBezTo>
                <a:cubicBezTo>
                  <a:pt x="952" y="149"/>
                  <a:pt x="952" y="149"/>
                  <a:pt x="954" y="149"/>
                </a:cubicBezTo>
                <a:cubicBezTo>
                  <a:pt x="956" y="147"/>
                  <a:pt x="956" y="147"/>
                  <a:pt x="956" y="147"/>
                </a:cubicBezTo>
                <a:cubicBezTo>
                  <a:pt x="956" y="147"/>
                  <a:pt x="956" y="147"/>
                  <a:pt x="956" y="145"/>
                </a:cubicBezTo>
                <a:cubicBezTo>
                  <a:pt x="952" y="145"/>
                  <a:pt x="952" y="145"/>
                  <a:pt x="952" y="145"/>
                </a:cubicBezTo>
                <a:cubicBezTo>
                  <a:pt x="951" y="145"/>
                  <a:pt x="951" y="145"/>
                  <a:pt x="949" y="145"/>
                </a:cubicBezTo>
                <a:cubicBezTo>
                  <a:pt x="949" y="145"/>
                  <a:pt x="949" y="145"/>
                  <a:pt x="948" y="144"/>
                </a:cubicBezTo>
                <a:cubicBezTo>
                  <a:pt x="948" y="145"/>
                  <a:pt x="948" y="145"/>
                  <a:pt x="948" y="145"/>
                </a:cubicBezTo>
                <a:cubicBezTo>
                  <a:pt x="946" y="145"/>
                  <a:pt x="946" y="145"/>
                  <a:pt x="946" y="145"/>
                </a:cubicBezTo>
                <a:cubicBezTo>
                  <a:pt x="946" y="145"/>
                  <a:pt x="946" y="145"/>
                  <a:pt x="946" y="147"/>
                </a:cubicBezTo>
                <a:cubicBezTo>
                  <a:pt x="944" y="147"/>
                  <a:pt x="944" y="147"/>
                  <a:pt x="944" y="147"/>
                </a:cubicBezTo>
                <a:cubicBezTo>
                  <a:pt x="946" y="149"/>
                  <a:pt x="948" y="147"/>
                  <a:pt x="948" y="147"/>
                </a:cubicBezTo>
                <a:close/>
                <a:moveTo>
                  <a:pt x="914" y="137"/>
                </a:moveTo>
                <a:cubicBezTo>
                  <a:pt x="912" y="137"/>
                  <a:pt x="912" y="137"/>
                  <a:pt x="912" y="137"/>
                </a:cubicBezTo>
                <a:cubicBezTo>
                  <a:pt x="912" y="139"/>
                  <a:pt x="914" y="137"/>
                  <a:pt x="914" y="137"/>
                </a:cubicBezTo>
                <a:close/>
                <a:moveTo>
                  <a:pt x="891" y="191"/>
                </a:moveTo>
                <a:cubicBezTo>
                  <a:pt x="891" y="189"/>
                  <a:pt x="891" y="189"/>
                  <a:pt x="891" y="189"/>
                </a:cubicBezTo>
                <a:cubicBezTo>
                  <a:pt x="889" y="189"/>
                  <a:pt x="889" y="189"/>
                  <a:pt x="889" y="189"/>
                </a:cubicBezTo>
                <a:cubicBezTo>
                  <a:pt x="888" y="189"/>
                  <a:pt x="886" y="189"/>
                  <a:pt x="886" y="189"/>
                </a:cubicBezTo>
                <a:cubicBezTo>
                  <a:pt x="886" y="191"/>
                  <a:pt x="886" y="191"/>
                  <a:pt x="886" y="191"/>
                </a:cubicBezTo>
                <a:cubicBezTo>
                  <a:pt x="886" y="191"/>
                  <a:pt x="886" y="191"/>
                  <a:pt x="888" y="191"/>
                </a:cubicBezTo>
                <a:cubicBezTo>
                  <a:pt x="888" y="191"/>
                  <a:pt x="888" y="191"/>
                  <a:pt x="889" y="191"/>
                </a:cubicBezTo>
                <a:lnTo>
                  <a:pt x="891" y="191"/>
                </a:lnTo>
                <a:close/>
                <a:moveTo>
                  <a:pt x="944" y="90"/>
                </a:moveTo>
                <a:cubicBezTo>
                  <a:pt x="944" y="92"/>
                  <a:pt x="944" y="94"/>
                  <a:pt x="946" y="95"/>
                </a:cubicBezTo>
                <a:cubicBezTo>
                  <a:pt x="949" y="95"/>
                  <a:pt x="952" y="94"/>
                  <a:pt x="956" y="94"/>
                </a:cubicBezTo>
                <a:cubicBezTo>
                  <a:pt x="957" y="94"/>
                  <a:pt x="959" y="94"/>
                  <a:pt x="961" y="94"/>
                </a:cubicBezTo>
                <a:cubicBezTo>
                  <a:pt x="962" y="94"/>
                  <a:pt x="964" y="94"/>
                  <a:pt x="965" y="94"/>
                </a:cubicBezTo>
                <a:cubicBezTo>
                  <a:pt x="967" y="94"/>
                  <a:pt x="970" y="95"/>
                  <a:pt x="972" y="95"/>
                </a:cubicBezTo>
                <a:cubicBezTo>
                  <a:pt x="973" y="95"/>
                  <a:pt x="975" y="95"/>
                  <a:pt x="977" y="92"/>
                </a:cubicBezTo>
                <a:cubicBezTo>
                  <a:pt x="977" y="90"/>
                  <a:pt x="975" y="90"/>
                  <a:pt x="973" y="89"/>
                </a:cubicBezTo>
                <a:cubicBezTo>
                  <a:pt x="973" y="87"/>
                  <a:pt x="972" y="87"/>
                  <a:pt x="972" y="87"/>
                </a:cubicBezTo>
                <a:cubicBezTo>
                  <a:pt x="970" y="86"/>
                  <a:pt x="970" y="86"/>
                  <a:pt x="969" y="86"/>
                </a:cubicBezTo>
                <a:cubicBezTo>
                  <a:pt x="967" y="86"/>
                  <a:pt x="965" y="86"/>
                  <a:pt x="964" y="86"/>
                </a:cubicBezTo>
                <a:cubicBezTo>
                  <a:pt x="962" y="86"/>
                  <a:pt x="961" y="86"/>
                  <a:pt x="959" y="86"/>
                </a:cubicBezTo>
                <a:cubicBezTo>
                  <a:pt x="957" y="86"/>
                  <a:pt x="956" y="86"/>
                  <a:pt x="956" y="86"/>
                </a:cubicBezTo>
                <a:cubicBezTo>
                  <a:pt x="954" y="86"/>
                  <a:pt x="951" y="84"/>
                  <a:pt x="951" y="86"/>
                </a:cubicBezTo>
                <a:cubicBezTo>
                  <a:pt x="949" y="86"/>
                  <a:pt x="949" y="86"/>
                  <a:pt x="949" y="86"/>
                </a:cubicBezTo>
                <a:cubicBezTo>
                  <a:pt x="948" y="86"/>
                  <a:pt x="948" y="86"/>
                  <a:pt x="946" y="86"/>
                </a:cubicBezTo>
                <a:cubicBezTo>
                  <a:pt x="944" y="87"/>
                  <a:pt x="944" y="87"/>
                  <a:pt x="944" y="87"/>
                </a:cubicBezTo>
                <a:cubicBezTo>
                  <a:pt x="944" y="89"/>
                  <a:pt x="944" y="89"/>
                  <a:pt x="944" y="89"/>
                </a:cubicBezTo>
                <a:cubicBezTo>
                  <a:pt x="943" y="89"/>
                  <a:pt x="943" y="89"/>
                  <a:pt x="943" y="90"/>
                </a:cubicBezTo>
                <a:cubicBezTo>
                  <a:pt x="941" y="90"/>
                  <a:pt x="941" y="90"/>
                  <a:pt x="941" y="90"/>
                </a:cubicBezTo>
                <a:cubicBezTo>
                  <a:pt x="943" y="92"/>
                  <a:pt x="944" y="90"/>
                  <a:pt x="944" y="90"/>
                </a:cubicBezTo>
                <a:close/>
                <a:moveTo>
                  <a:pt x="877" y="29"/>
                </a:moveTo>
                <a:cubicBezTo>
                  <a:pt x="878" y="29"/>
                  <a:pt x="878" y="27"/>
                  <a:pt x="880" y="27"/>
                </a:cubicBezTo>
                <a:cubicBezTo>
                  <a:pt x="881" y="29"/>
                  <a:pt x="881" y="29"/>
                  <a:pt x="881" y="29"/>
                </a:cubicBezTo>
                <a:cubicBezTo>
                  <a:pt x="883" y="29"/>
                  <a:pt x="881" y="29"/>
                  <a:pt x="883" y="31"/>
                </a:cubicBezTo>
                <a:cubicBezTo>
                  <a:pt x="885" y="29"/>
                  <a:pt x="885" y="29"/>
                  <a:pt x="885" y="29"/>
                </a:cubicBezTo>
                <a:cubicBezTo>
                  <a:pt x="886" y="27"/>
                  <a:pt x="886" y="27"/>
                  <a:pt x="886" y="27"/>
                </a:cubicBezTo>
                <a:cubicBezTo>
                  <a:pt x="888" y="27"/>
                  <a:pt x="888" y="26"/>
                  <a:pt x="888" y="26"/>
                </a:cubicBezTo>
                <a:cubicBezTo>
                  <a:pt x="888" y="24"/>
                  <a:pt x="886" y="24"/>
                  <a:pt x="885" y="24"/>
                </a:cubicBezTo>
                <a:cubicBezTo>
                  <a:pt x="885" y="24"/>
                  <a:pt x="885" y="24"/>
                  <a:pt x="883" y="24"/>
                </a:cubicBezTo>
                <a:cubicBezTo>
                  <a:pt x="883" y="24"/>
                  <a:pt x="883" y="24"/>
                  <a:pt x="881" y="24"/>
                </a:cubicBezTo>
                <a:cubicBezTo>
                  <a:pt x="881" y="24"/>
                  <a:pt x="881" y="24"/>
                  <a:pt x="880" y="24"/>
                </a:cubicBezTo>
                <a:cubicBezTo>
                  <a:pt x="880" y="26"/>
                  <a:pt x="880" y="26"/>
                  <a:pt x="880" y="26"/>
                </a:cubicBezTo>
                <a:cubicBezTo>
                  <a:pt x="880" y="26"/>
                  <a:pt x="878" y="26"/>
                  <a:pt x="877" y="26"/>
                </a:cubicBezTo>
                <a:cubicBezTo>
                  <a:pt x="877" y="27"/>
                  <a:pt x="877" y="27"/>
                  <a:pt x="875" y="27"/>
                </a:cubicBezTo>
                <a:cubicBezTo>
                  <a:pt x="875" y="27"/>
                  <a:pt x="875" y="29"/>
                  <a:pt x="877" y="29"/>
                </a:cubicBezTo>
                <a:close/>
                <a:moveTo>
                  <a:pt x="328" y="271"/>
                </a:moveTo>
                <a:cubicBezTo>
                  <a:pt x="328" y="270"/>
                  <a:pt x="326" y="270"/>
                  <a:pt x="326" y="270"/>
                </a:cubicBezTo>
                <a:cubicBezTo>
                  <a:pt x="324" y="270"/>
                  <a:pt x="323" y="271"/>
                  <a:pt x="323" y="271"/>
                </a:cubicBezTo>
                <a:cubicBezTo>
                  <a:pt x="321" y="271"/>
                  <a:pt x="321" y="275"/>
                  <a:pt x="319" y="273"/>
                </a:cubicBezTo>
                <a:cubicBezTo>
                  <a:pt x="319" y="271"/>
                  <a:pt x="319" y="271"/>
                  <a:pt x="319" y="271"/>
                </a:cubicBezTo>
                <a:cubicBezTo>
                  <a:pt x="318" y="271"/>
                  <a:pt x="318" y="271"/>
                  <a:pt x="318" y="271"/>
                </a:cubicBezTo>
                <a:cubicBezTo>
                  <a:pt x="316" y="273"/>
                  <a:pt x="316" y="273"/>
                  <a:pt x="315" y="275"/>
                </a:cubicBezTo>
                <a:cubicBezTo>
                  <a:pt x="315" y="276"/>
                  <a:pt x="313" y="276"/>
                  <a:pt x="313" y="278"/>
                </a:cubicBezTo>
                <a:cubicBezTo>
                  <a:pt x="311" y="278"/>
                  <a:pt x="311" y="280"/>
                  <a:pt x="311" y="280"/>
                </a:cubicBezTo>
                <a:cubicBezTo>
                  <a:pt x="310" y="281"/>
                  <a:pt x="308" y="281"/>
                  <a:pt x="308" y="283"/>
                </a:cubicBezTo>
                <a:cubicBezTo>
                  <a:pt x="310" y="283"/>
                  <a:pt x="310" y="281"/>
                  <a:pt x="311" y="281"/>
                </a:cubicBezTo>
                <a:cubicBezTo>
                  <a:pt x="311" y="283"/>
                  <a:pt x="311" y="283"/>
                  <a:pt x="311" y="283"/>
                </a:cubicBezTo>
                <a:cubicBezTo>
                  <a:pt x="311" y="284"/>
                  <a:pt x="311" y="284"/>
                  <a:pt x="313" y="283"/>
                </a:cubicBezTo>
                <a:cubicBezTo>
                  <a:pt x="315" y="283"/>
                  <a:pt x="315" y="283"/>
                  <a:pt x="316" y="283"/>
                </a:cubicBezTo>
                <a:cubicBezTo>
                  <a:pt x="316" y="284"/>
                  <a:pt x="316" y="284"/>
                  <a:pt x="316" y="284"/>
                </a:cubicBezTo>
                <a:cubicBezTo>
                  <a:pt x="315" y="284"/>
                  <a:pt x="315" y="284"/>
                  <a:pt x="315" y="286"/>
                </a:cubicBezTo>
                <a:cubicBezTo>
                  <a:pt x="313" y="286"/>
                  <a:pt x="313" y="288"/>
                  <a:pt x="311" y="288"/>
                </a:cubicBezTo>
                <a:cubicBezTo>
                  <a:pt x="313" y="289"/>
                  <a:pt x="313" y="289"/>
                  <a:pt x="313" y="289"/>
                </a:cubicBezTo>
                <a:cubicBezTo>
                  <a:pt x="311" y="289"/>
                  <a:pt x="308" y="289"/>
                  <a:pt x="308" y="289"/>
                </a:cubicBezTo>
                <a:cubicBezTo>
                  <a:pt x="307" y="291"/>
                  <a:pt x="307" y="291"/>
                  <a:pt x="307" y="292"/>
                </a:cubicBezTo>
                <a:cubicBezTo>
                  <a:pt x="307" y="294"/>
                  <a:pt x="307" y="294"/>
                  <a:pt x="307" y="296"/>
                </a:cubicBezTo>
                <a:cubicBezTo>
                  <a:pt x="307" y="296"/>
                  <a:pt x="307" y="297"/>
                  <a:pt x="308" y="296"/>
                </a:cubicBezTo>
                <a:cubicBezTo>
                  <a:pt x="310" y="296"/>
                  <a:pt x="310" y="296"/>
                  <a:pt x="310" y="294"/>
                </a:cubicBezTo>
                <a:cubicBezTo>
                  <a:pt x="310" y="292"/>
                  <a:pt x="310" y="292"/>
                  <a:pt x="310" y="292"/>
                </a:cubicBezTo>
                <a:cubicBezTo>
                  <a:pt x="310" y="291"/>
                  <a:pt x="311" y="291"/>
                  <a:pt x="311" y="292"/>
                </a:cubicBezTo>
                <a:cubicBezTo>
                  <a:pt x="311" y="294"/>
                  <a:pt x="311" y="294"/>
                  <a:pt x="311" y="294"/>
                </a:cubicBezTo>
                <a:cubicBezTo>
                  <a:pt x="311" y="296"/>
                  <a:pt x="311" y="296"/>
                  <a:pt x="311" y="297"/>
                </a:cubicBezTo>
                <a:cubicBezTo>
                  <a:pt x="313" y="299"/>
                  <a:pt x="313" y="297"/>
                  <a:pt x="315" y="296"/>
                </a:cubicBezTo>
                <a:cubicBezTo>
                  <a:pt x="315" y="296"/>
                  <a:pt x="316" y="294"/>
                  <a:pt x="316" y="292"/>
                </a:cubicBezTo>
                <a:cubicBezTo>
                  <a:pt x="318" y="292"/>
                  <a:pt x="318" y="291"/>
                  <a:pt x="318" y="289"/>
                </a:cubicBezTo>
                <a:cubicBezTo>
                  <a:pt x="318" y="289"/>
                  <a:pt x="318" y="289"/>
                  <a:pt x="318" y="288"/>
                </a:cubicBezTo>
                <a:cubicBezTo>
                  <a:pt x="319" y="288"/>
                  <a:pt x="319" y="288"/>
                  <a:pt x="319" y="288"/>
                </a:cubicBezTo>
                <a:cubicBezTo>
                  <a:pt x="321" y="288"/>
                  <a:pt x="321" y="286"/>
                  <a:pt x="321" y="284"/>
                </a:cubicBezTo>
                <a:cubicBezTo>
                  <a:pt x="321" y="283"/>
                  <a:pt x="321" y="283"/>
                  <a:pt x="321" y="283"/>
                </a:cubicBezTo>
                <a:cubicBezTo>
                  <a:pt x="319" y="283"/>
                  <a:pt x="321" y="280"/>
                  <a:pt x="319" y="281"/>
                </a:cubicBezTo>
                <a:cubicBezTo>
                  <a:pt x="319" y="280"/>
                  <a:pt x="321" y="280"/>
                  <a:pt x="321" y="280"/>
                </a:cubicBezTo>
                <a:cubicBezTo>
                  <a:pt x="319" y="278"/>
                  <a:pt x="318" y="278"/>
                  <a:pt x="318" y="280"/>
                </a:cubicBezTo>
                <a:cubicBezTo>
                  <a:pt x="316" y="280"/>
                  <a:pt x="315" y="281"/>
                  <a:pt x="313" y="281"/>
                </a:cubicBezTo>
                <a:cubicBezTo>
                  <a:pt x="313" y="280"/>
                  <a:pt x="313" y="280"/>
                  <a:pt x="315" y="280"/>
                </a:cubicBezTo>
                <a:cubicBezTo>
                  <a:pt x="315" y="280"/>
                  <a:pt x="315" y="278"/>
                  <a:pt x="316" y="278"/>
                </a:cubicBezTo>
                <a:cubicBezTo>
                  <a:pt x="316" y="276"/>
                  <a:pt x="319" y="275"/>
                  <a:pt x="319" y="275"/>
                </a:cubicBezTo>
                <a:cubicBezTo>
                  <a:pt x="319" y="276"/>
                  <a:pt x="319" y="276"/>
                  <a:pt x="319" y="276"/>
                </a:cubicBezTo>
                <a:cubicBezTo>
                  <a:pt x="321" y="276"/>
                  <a:pt x="321" y="276"/>
                  <a:pt x="323" y="276"/>
                </a:cubicBezTo>
                <a:cubicBezTo>
                  <a:pt x="323" y="276"/>
                  <a:pt x="323" y="276"/>
                  <a:pt x="324" y="276"/>
                </a:cubicBezTo>
                <a:cubicBezTo>
                  <a:pt x="324" y="278"/>
                  <a:pt x="324" y="278"/>
                  <a:pt x="324" y="278"/>
                </a:cubicBezTo>
                <a:cubicBezTo>
                  <a:pt x="324" y="280"/>
                  <a:pt x="326" y="278"/>
                  <a:pt x="326" y="278"/>
                </a:cubicBezTo>
                <a:cubicBezTo>
                  <a:pt x="326" y="278"/>
                  <a:pt x="328" y="278"/>
                  <a:pt x="326" y="276"/>
                </a:cubicBezTo>
                <a:cubicBezTo>
                  <a:pt x="328" y="276"/>
                  <a:pt x="328" y="276"/>
                  <a:pt x="329" y="276"/>
                </a:cubicBezTo>
                <a:cubicBezTo>
                  <a:pt x="329" y="275"/>
                  <a:pt x="329" y="275"/>
                  <a:pt x="329" y="275"/>
                </a:cubicBezTo>
                <a:cubicBezTo>
                  <a:pt x="329" y="275"/>
                  <a:pt x="329" y="275"/>
                  <a:pt x="329" y="273"/>
                </a:cubicBezTo>
                <a:cubicBezTo>
                  <a:pt x="328" y="273"/>
                  <a:pt x="328" y="273"/>
                  <a:pt x="328" y="273"/>
                </a:cubicBezTo>
                <a:cubicBezTo>
                  <a:pt x="326" y="273"/>
                  <a:pt x="328" y="271"/>
                  <a:pt x="328" y="271"/>
                </a:cubicBezTo>
                <a:close/>
                <a:moveTo>
                  <a:pt x="822" y="124"/>
                </a:moveTo>
                <a:cubicBezTo>
                  <a:pt x="822" y="123"/>
                  <a:pt x="822" y="123"/>
                  <a:pt x="822" y="123"/>
                </a:cubicBezTo>
                <a:cubicBezTo>
                  <a:pt x="821" y="123"/>
                  <a:pt x="821" y="123"/>
                  <a:pt x="821" y="123"/>
                </a:cubicBezTo>
                <a:cubicBezTo>
                  <a:pt x="821" y="123"/>
                  <a:pt x="822" y="124"/>
                  <a:pt x="822" y="124"/>
                </a:cubicBezTo>
                <a:close/>
                <a:moveTo>
                  <a:pt x="772" y="144"/>
                </a:moveTo>
                <a:cubicBezTo>
                  <a:pt x="772" y="145"/>
                  <a:pt x="772" y="145"/>
                  <a:pt x="771" y="145"/>
                </a:cubicBezTo>
                <a:cubicBezTo>
                  <a:pt x="771" y="145"/>
                  <a:pt x="772" y="145"/>
                  <a:pt x="772" y="145"/>
                </a:cubicBezTo>
                <a:cubicBezTo>
                  <a:pt x="772" y="144"/>
                  <a:pt x="772" y="144"/>
                  <a:pt x="772" y="144"/>
                </a:cubicBezTo>
                <a:close/>
                <a:moveTo>
                  <a:pt x="32" y="296"/>
                </a:moveTo>
                <a:cubicBezTo>
                  <a:pt x="34" y="296"/>
                  <a:pt x="34" y="294"/>
                  <a:pt x="34" y="294"/>
                </a:cubicBezTo>
                <a:cubicBezTo>
                  <a:pt x="34" y="294"/>
                  <a:pt x="32" y="294"/>
                  <a:pt x="32" y="296"/>
                </a:cubicBezTo>
                <a:close/>
                <a:moveTo>
                  <a:pt x="990" y="171"/>
                </a:moveTo>
                <a:cubicBezTo>
                  <a:pt x="990" y="171"/>
                  <a:pt x="990" y="171"/>
                  <a:pt x="991" y="171"/>
                </a:cubicBezTo>
                <a:cubicBezTo>
                  <a:pt x="991" y="170"/>
                  <a:pt x="990" y="171"/>
                  <a:pt x="990" y="171"/>
                </a:cubicBezTo>
                <a:close/>
                <a:moveTo>
                  <a:pt x="940" y="90"/>
                </a:moveTo>
                <a:cubicBezTo>
                  <a:pt x="940" y="90"/>
                  <a:pt x="940" y="90"/>
                  <a:pt x="940" y="89"/>
                </a:cubicBezTo>
                <a:cubicBezTo>
                  <a:pt x="941" y="89"/>
                  <a:pt x="941" y="89"/>
                  <a:pt x="941" y="89"/>
                </a:cubicBezTo>
                <a:cubicBezTo>
                  <a:pt x="941" y="87"/>
                  <a:pt x="940" y="87"/>
                  <a:pt x="940" y="87"/>
                </a:cubicBezTo>
                <a:cubicBezTo>
                  <a:pt x="940" y="86"/>
                  <a:pt x="940" y="86"/>
                  <a:pt x="940" y="86"/>
                </a:cubicBezTo>
                <a:cubicBezTo>
                  <a:pt x="940" y="84"/>
                  <a:pt x="938" y="84"/>
                  <a:pt x="938" y="86"/>
                </a:cubicBezTo>
                <a:cubicBezTo>
                  <a:pt x="936" y="86"/>
                  <a:pt x="936" y="86"/>
                  <a:pt x="936" y="87"/>
                </a:cubicBezTo>
                <a:cubicBezTo>
                  <a:pt x="935" y="87"/>
                  <a:pt x="935" y="87"/>
                  <a:pt x="935" y="87"/>
                </a:cubicBezTo>
                <a:cubicBezTo>
                  <a:pt x="933" y="87"/>
                  <a:pt x="931" y="86"/>
                  <a:pt x="931" y="86"/>
                </a:cubicBezTo>
                <a:cubicBezTo>
                  <a:pt x="930" y="86"/>
                  <a:pt x="930" y="87"/>
                  <a:pt x="928" y="87"/>
                </a:cubicBezTo>
                <a:cubicBezTo>
                  <a:pt x="928" y="87"/>
                  <a:pt x="928" y="87"/>
                  <a:pt x="927" y="87"/>
                </a:cubicBezTo>
                <a:cubicBezTo>
                  <a:pt x="927" y="87"/>
                  <a:pt x="925" y="86"/>
                  <a:pt x="923" y="87"/>
                </a:cubicBezTo>
                <a:cubicBezTo>
                  <a:pt x="922" y="87"/>
                  <a:pt x="922" y="87"/>
                  <a:pt x="922" y="87"/>
                </a:cubicBezTo>
                <a:cubicBezTo>
                  <a:pt x="920" y="87"/>
                  <a:pt x="920" y="89"/>
                  <a:pt x="919" y="89"/>
                </a:cubicBezTo>
                <a:cubicBezTo>
                  <a:pt x="919" y="89"/>
                  <a:pt x="915" y="87"/>
                  <a:pt x="917" y="89"/>
                </a:cubicBezTo>
                <a:cubicBezTo>
                  <a:pt x="915" y="89"/>
                  <a:pt x="915" y="89"/>
                  <a:pt x="915" y="89"/>
                </a:cubicBezTo>
                <a:cubicBezTo>
                  <a:pt x="914" y="89"/>
                  <a:pt x="914" y="89"/>
                  <a:pt x="914" y="89"/>
                </a:cubicBezTo>
                <a:cubicBezTo>
                  <a:pt x="912" y="89"/>
                  <a:pt x="912" y="89"/>
                  <a:pt x="910" y="89"/>
                </a:cubicBezTo>
                <a:cubicBezTo>
                  <a:pt x="909" y="89"/>
                  <a:pt x="909" y="90"/>
                  <a:pt x="907" y="90"/>
                </a:cubicBezTo>
                <a:cubicBezTo>
                  <a:pt x="907" y="92"/>
                  <a:pt x="907" y="92"/>
                  <a:pt x="907" y="92"/>
                </a:cubicBezTo>
                <a:cubicBezTo>
                  <a:pt x="906" y="92"/>
                  <a:pt x="906" y="92"/>
                  <a:pt x="906" y="92"/>
                </a:cubicBezTo>
                <a:cubicBezTo>
                  <a:pt x="904" y="92"/>
                  <a:pt x="902" y="92"/>
                  <a:pt x="901" y="94"/>
                </a:cubicBezTo>
                <a:cubicBezTo>
                  <a:pt x="899" y="94"/>
                  <a:pt x="899" y="95"/>
                  <a:pt x="898" y="95"/>
                </a:cubicBezTo>
                <a:cubicBezTo>
                  <a:pt x="898" y="95"/>
                  <a:pt x="898" y="97"/>
                  <a:pt x="898" y="99"/>
                </a:cubicBezTo>
                <a:cubicBezTo>
                  <a:pt x="899" y="99"/>
                  <a:pt x="901" y="97"/>
                  <a:pt x="902" y="99"/>
                </a:cubicBezTo>
                <a:cubicBezTo>
                  <a:pt x="902" y="100"/>
                  <a:pt x="902" y="100"/>
                  <a:pt x="902" y="100"/>
                </a:cubicBezTo>
                <a:cubicBezTo>
                  <a:pt x="902" y="102"/>
                  <a:pt x="904" y="102"/>
                  <a:pt x="904" y="102"/>
                </a:cubicBezTo>
                <a:cubicBezTo>
                  <a:pt x="902" y="103"/>
                  <a:pt x="899" y="102"/>
                  <a:pt x="898" y="102"/>
                </a:cubicBezTo>
                <a:cubicBezTo>
                  <a:pt x="896" y="100"/>
                  <a:pt x="896" y="100"/>
                  <a:pt x="896" y="100"/>
                </a:cubicBezTo>
                <a:cubicBezTo>
                  <a:pt x="894" y="100"/>
                  <a:pt x="893" y="102"/>
                  <a:pt x="891" y="102"/>
                </a:cubicBezTo>
                <a:cubicBezTo>
                  <a:pt x="891" y="103"/>
                  <a:pt x="889" y="103"/>
                  <a:pt x="889" y="105"/>
                </a:cubicBezTo>
                <a:cubicBezTo>
                  <a:pt x="891" y="105"/>
                  <a:pt x="891" y="105"/>
                  <a:pt x="893" y="105"/>
                </a:cubicBezTo>
                <a:cubicBezTo>
                  <a:pt x="893" y="107"/>
                  <a:pt x="893" y="107"/>
                  <a:pt x="893" y="107"/>
                </a:cubicBezTo>
                <a:cubicBezTo>
                  <a:pt x="894" y="108"/>
                  <a:pt x="894" y="107"/>
                  <a:pt x="896" y="107"/>
                </a:cubicBezTo>
                <a:cubicBezTo>
                  <a:pt x="899" y="108"/>
                  <a:pt x="894" y="111"/>
                  <a:pt x="893" y="111"/>
                </a:cubicBezTo>
                <a:cubicBezTo>
                  <a:pt x="889" y="111"/>
                  <a:pt x="886" y="108"/>
                  <a:pt x="886" y="107"/>
                </a:cubicBezTo>
                <a:cubicBezTo>
                  <a:pt x="886" y="105"/>
                  <a:pt x="885" y="105"/>
                  <a:pt x="886" y="103"/>
                </a:cubicBezTo>
                <a:cubicBezTo>
                  <a:pt x="886" y="102"/>
                  <a:pt x="886" y="102"/>
                  <a:pt x="888" y="102"/>
                </a:cubicBezTo>
                <a:cubicBezTo>
                  <a:pt x="889" y="102"/>
                  <a:pt x="889" y="102"/>
                  <a:pt x="889" y="102"/>
                </a:cubicBezTo>
                <a:cubicBezTo>
                  <a:pt x="891" y="100"/>
                  <a:pt x="891" y="100"/>
                  <a:pt x="891" y="100"/>
                </a:cubicBezTo>
                <a:cubicBezTo>
                  <a:pt x="891" y="99"/>
                  <a:pt x="891" y="99"/>
                  <a:pt x="891" y="97"/>
                </a:cubicBezTo>
                <a:cubicBezTo>
                  <a:pt x="891" y="97"/>
                  <a:pt x="893" y="97"/>
                  <a:pt x="894" y="95"/>
                </a:cubicBezTo>
                <a:cubicBezTo>
                  <a:pt x="894" y="94"/>
                  <a:pt x="896" y="94"/>
                  <a:pt x="898" y="94"/>
                </a:cubicBezTo>
                <a:cubicBezTo>
                  <a:pt x="898" y="94"/>
                  <a:pt x="898" y="92"/>
                  <a:pt x="899" y="92"/>
                </a:cubicBezTo>
                <a:cubicBezTo>
                  <a:pt x="901" y="92"/>
                  <a:pt x="904" y="89"/>
                  <a:pt x="907" y="89"/>
                </a:cubicBezTo>
                <a:cubicBezTo>
                  <a:pt x="909" y="87"/>
                  <a:pt x="910" y="87"/>
                  <a:pt x="912" y="86"/>
                </a:cubicBezTo>
                <a:cubicBezTo>
                  <a:pt x="914" y="86"/>
                  <a:pt x="914" y="86"/>
                  <a:pt x="914" y="86"/>
                </a:cubicBezTo>
                <a:cubicBezTo>
                  <a:pt x="914" y="86"/>
                  <a:pt x="915" y="86"/>
                  <a:pt x="915" y="84"/>
                </a:cubicBezTo>
                <a:cubicBezTo>
                  <a:pt x="912" y="84"/>
                  <a:pt x="910" y="84"/>
                  <a:pt x="907" y="84"/>
                </a:cubicBezTo>
                <a:cubicBezTo>
                  <a:pt x="906" y="86"/>
                  <a:pt x="902" y="86"/>
                  <a:pt x="901" y="86"/>
                </a:cubicBezTo>
                <a:cubicBezTo>
                  <a:pt x="899" y="86"/>
                  <a:pt x="898" y="86"/>
                  <a:pt x="898" y="86"/>
                </a:cubicBezTo>
                <a:cubicBezTo>
                  <a:pt x="896" y="84"/>
                  <a:pt x="894" y="86"/>
                  <a:pt x="894" y="86"/>
                </a:cubicBezTo>
                <a:cubicBezTo>
                  <a:pt x="891" y="86"/>
                  <a:pt x="889" y="87"/>
                  <a:pt x="888" y="87"/>
                </a:cubicBezTo>
                <a:cubicBezTo>
                  <a:pt x="886" y="87"/>
                  <a:pt x="885" y="87"/>
                  <a:pt x="883" y="89"/>
                </a:cubicBezTo>
                <a:cubicBezTo>
                  <a:pt x="881" y="90"/>
                  <a:pt x="878" y="90"/>
                  <a:pt x="875" y="92"/>
                </a:cubicBezTo>
                <a:cubicBezTo>
                  <a:pt x="873" y="92"/>
                  <a:pt x="872" y="94"/>
                  <a:pt x="870" y="95"/>
                </a:cubicBezTo>
                <a:cubicBezTo>
                  <a:pt x="868" y="95"/>
                  <a:pt x="867" y="95"/>
                  <a:pt x="865" y="97"/>
                </a:cubicBezTo>
                <a:cubicBezTo>
                  <a:pt x="865" y="97"/>
                  <a:pt x="864" y="97"/>
                  <a:pt x="862" y="99"/>
                </a:cubicBezTo>
                <a:cubicBezTo>
                  <a:pt x="862" y="100"/>
                  <a:pt x="860" y="100"/>
                  <a:pt x="860" y="100"/>
                </a:cubicBezTo>
                <a:cubicBezTo>
                  <a:pt x="859" y="100"/>
                  <a:pt x="859" y="102"/>
                  <a:pt x="857" y="103"/>
                </a:cubicBezTo>
                <a:cubicBezTo>
                  <a:pt x="857" y="103"/>
                  <a:pt x="856" y="103"/>
                  <a:pt x="856" y="105"/>
                </a:cubicBezTo>
                <a:cubicBezTo>
                  <a:pt x="856" y="105"/>
                  <a:pt x="856" y="105"/>
                  <a:pt x="857" y="105"/>
                </a:cubicBezTo>
                <a:cubicBezTo>
                  <a:pt x="857" y="107"/>
                  <a:pt x="856" y="107"/>
                  <a:pt x="856" y="108"/>
                </a:cubicBezTo>
                <a:cubicBezTo>
                  <a:pt x="854" y="110"/>
                  <a:pt x="854" y="110"/>
                  <a:pt x="852" y="111"/>
                </a:cubicBezTo>
                <a:cubicBezTo>
                  <a:pt x="854" y="111"/>
                  <a:pt x="854" y="111"/>
                  <a:pt x="854" y="111"/>
                </a:cubicBezTo>
                <a:cubicBezTo>
                  <a:pt x="856" y="111"/>
                  <a:pt x="857" y="111"/>
                  <a:pt x="859" y="111"/>
                </a:cubicBezTo>
                <a:cubicBezTo>
                  <a:pt x="860" y="111"/>
                  <a:pt x="862" y="111"/>
                  <a:pt x="862" y="111"/>
                </a:cubicBezTo>
                <a:cubicBezTo>
                  <a:pt x="864" y="111"/>
                  <a:pt x="864" y="111"/>
                  <a:pt x="865" y="111"/>
                </a:cubicBezTo>
                <a:cubicBezTo>
                  <a:pt x="867" y="111"/>
                  <a:pt x="867" y="111"/>
                  <a:pt x="867" y="111"/>
                </a:cubicBezTo>
                <a:cubicBezTo>
                  <a:pt x="868" y="111"/>
                  <a:pt x="868" y="113"/>
                  <a:pt x="870" y="113"/>
                </a:cubicBezTo>
                <a:cubicBezTo>
                  <a:pt x="868" y="113"/>
                  <a:pt x="868" y="113"/>
                  <a:pt x="867" y="113"/>
                </a:cubicBezTo>
                <a:cubicBezTo>
                  <a:pt x="865" y="113"/>
                  <a:pt x="865" y="115"/>
                  <a:pt x="864" y="115"/>
                </a:cubicBezTo>
                <a:cubicBezTo>
                  <a:pt x="862" y="115"/>
                  <a:pt x="860" y="115"/>
                  <a:pt x="859" y="115"/>
                </a:cubicBezTo>
                <a:cubicBezTo>
                  <a:pt x="857" y="115"/>
                  <a:pt x="856" y="115"/>
                  <a:pt x="854" y="115"/>
                </a:cubicBezTo>
                <a:cubicBezTo>
                  <a:pt x="854" y="115"/>
                  <a:pt x="852" y="115"/>
                  <a:pt x="851" y="115"/>
                </a:cubicBezTo>
                <a:cubicBezTo>
                  <a:pt x="851" y="116"/>
                  <a:pt x="852" y="116"/>
                  <a:pt x="854" y="116"/>
                </a:cubicBezTo>
                <a:cubicBezTo>
                  <a:pt x="854" y="116"/>
                  <a:pt x="854" y="118"/>
                  <a:pt x="856" y="118"/>
                </a:cubicBezTo>
                <a:cubicBezTo>
                  <a:pt x="856" y="120"/>
                  <a:pt x="856" y="121"/>
                  <a:pt x="857" y="121"/>
                </a:cubicBezTo>
                <a:cubicBezTo>
                  <a:pt x="859" y="123"/>
                  <a:pt x="859" y="123"/>
                  <a:pt x="860" y="123"/>
                </a:cubicBezTo>
                <a:cubicBezTo>
                  <a:pt x="862" y="123"/>
                  <a:pt x="862" y="123"/>
                  <a:pt x="864" y="121"/>
                </a:cubicBezTo>
                <a:cubicBezTo>
                  <a:pt x="864" y="121"/>
                  <a:pt x="865" y="121"/>
                  <a:pt x="867" y="120"/>
                </a:cubicBezTo>
                <a:cubicBezTo>
                  <a:pt x="867" y="121"/>
                  <a:pt x="868" y="120"/>
                  <a:pt x="870" y="120"/>
                </a:cubicBezTo>
                <a:cubicBezTo>
                  <a:pt x="873" y="120"/>
                  <a:pt x="872" y="121"/>
                  <a:pt x="872" y="123"/>
                </a:cubicBezTo>
                <a:cubicBezTo>
                  <a:pt x="873" y="123"/>
                  <a:pt x="875" y="123"/>
                  <a:pt x="877" y="123"/>
                </a:cubicBezTo>
                <a:cubicBezTo>
                  <a:pt x="880" y="123"/>
                  <a:pt x="880" y="123"/>
                  <a:pt x="880" y="123"/>
                </a:cubicBezTo>
                <a:cubicBezTo>
                  <a:pt x="881" y="123"/>
                  <a:pt x="881" y="123"/>
                  <a:pt x="881" y="123"/>
                </a:cubicBezTo>
                <a:cubicBezTo>
                  <a:pt x="883" y="123"/>
                  <a:pt x="883" y="123"/>
                  <a:pt x="885" y="123"/>
                </a:cubicBezTo>
                <a:cubicBezTo>
                  <a:pt x="886" y="124"/>
                  <a:pt x="888" y="123"/>
                  <a:pt x="889" y="123"/>
                </a:cubicBezTo>
                <a:cubicBezTo>
                  <a:pt x="891" y="123"/>
                  <a:pt x="893" y="123"/>
                  <a:pt x="894" y="124"/>
                </a:cubicBezTo>
                <a:cubicBezTo>
                  <a:pt x="896" y="124"/>
                  <a:pt x="898" y="124"/>
                  <a:pt x="899" y="124"/>
                </a:cubicBezTo>
                <a:cubicBezTo>
                  <a:pt x="899" y="126"/>
                  <a:pt x="899" y="126"/>
                  <a:pt x="899" y="126"/>
                </a:cubicBezTo>
                <a:cubicBezTo>
                  <a:pt x="901" y="126"/>
                  <a:pt x="901" y="126"/>
                  <a:pt x="901" y="126"/>
                </a:cubicBezTo>
                <a:cubicBezTo>
                  <a:pt x="901" y="126"/>
                  <a:pt x="901" y="126"/>
                  <a:pt x="902" y="126"/>
                </a:cubicBezTo>
                <a:cubicBezTo>
                  <a:pt x="902" y="126"/>
                  <a:pt x="904" y="126"/>
                  <a:pt x="906" y="126"/>
                </a:cubicBezTo>
                <a:cubicBezTo>
                  <a:pt x="906" y="126"/>
                  <a:pt x="907" y="126"/>
                  <a:pt x="907" y="124"/>
                </a:cubicBezTo>
                <a:cubicBezTo>
                  <a:pt x="907" y="128"/>
                  <a:pt x="910" y="128"/>
                  <a:pt x="912" y="128"/>
                </a:cubicBezTo>
                <a:cubicBezTo>
                  <a:pt x="914" y="129"/>
                  <a:pt x="914" y="129"/>
                  <a:pt x="915" y="129"/>
                </a:cubicBezTo>
                <a:cubicBezTo>
                  <a:pt x="917" y="129"/>
                  <a:pt x="919" y="129"/>
                  <a:pt x="920" y="129"/>
                </a:cubicBezTo>
                <a:cubicBezTo>
                  <a:pt x="920" y="129"/>
                  <a:pt x="922" y="129"/>
                  <a:pt x="922" y="128"/>
                </a:cubicBezTo>
                <a:cubicBezTo>
                  <a:pt x="920" y="128"/>
                  <a:pt x="920" y="128"/>
                  <a:pt x="920" y="128"/>
                </a:cubicBezTo>
                <a:cubicBezTo>
                  <a:pt x="920" y="128"/>
                  <a:pt x="920" y="128"/>
                  <a:pt x="919" y="128"/>
                </a:cubicBezTo>
                <a:cubicBezTo>
                  <a:pt x="917" y="126"/>
                  <a:pt x="914" y="126"/>
                  <a:pt x="912" y="126"/>
                </a:cubicBezTo>
                <a:cubicBezTo>
                  <a:pt x="912" y="126"/>
                  <a:pt x="909" y="126"/>
                  <a:pt x="909" y="124"/>
                </a:cubicBezTo>
                <a:cubicBezTo>
                  <a:pt x="910" y="124"/>
                  <a:pt x="912" y="123"/>
                  <a:pt x="912" y="123"/>
                </a:cubicBezTo>
                <a:cubicBezTo>
                  <a:pt x="914" y="123"/>
                  <a:pt x="914" y="124"/>
                  <a:pt x="914" y="124"/>
                </a:cubicBezTo>
                <a:cubicBezTo>
                  <a:pt x="915" y="124"/>
                  <a:pt x="915" y="123"/>
                  <a:pt x="917" y="124"/>
                </a:cubicBezTo>
                <a:cubicBezTo>
                  <a:pt x="917" y="124"/>
                  <a:pt x="919" y="124"/>
                  <a:pt x="920" y="124"/>
                </a:cubicBezTo>
                <a:cubicBezTo>
                  <a:pt x="922" y="124"/>
                  <a:pt x="922" y="123"/>
                  <a:pt x="922" y="124"/>
                </a:cubicBezTo>
                <a:cubicBezTo>
                  <a:pt x="922" y="128"/>
                  <a:pt x="923" y="126"/>
                  <a:pt x="925" y="126"/>
                </a:cubicBezTo>
                <a:cubicBezTo>
                  <a:pt x="928" y="124"/>
                  <a:pt x="931" y="124"/>
                  <a:pt x="930" y="121"/>
                </a:cubicBezTo>
                <a:cubicBezTo>
                  <a:pt x="930" y="121"/>
                  <a:pt x="930" y="120"/>
                  <a:pt x="928" y="120"/>
                </a:cubicBezTo>
                <a:cubicBezTo>
                  <a:pt x="928" y="120"/>
                  <a:pt x="927" y="121"/>
                  <a:pt x="927" y="120"/>
                </a:cubicBezTo>
                <a:cubicBezTo>
                  <a:pt x="927" y="120"/>
                  <a:pt x="927" y="120"/>
                  <a:pt x="928" y="118"/>
                </a:cubicBezTo>
                <a:cubicBezTo>
                  <a:pt x="930" y="118"/>
                  <a:pt x="930" y="118"/>
                  <a:pt x="930" y="118"/>
                </a:cubicBezTo>
                <a:cubicBezTo>
                  <a:pt x="930" y="120"/>
                  <a:pt x="931" y="120"/>
                  <a:pt x="931" y="120"/>
                </a:cubicBezTo>
                <a:cubicBezTo>
                  <a:pt x="933" y="120"/>
                  <a:pt x="933" y="121"/>
                  <a:pt x="933" y="121"/>
                </a:cubicBezTo>
                <a:cubicBezTo>
                  <a:pt x="933" y="123"/>
                  <a:pt x="935" y="123"/>
                  <a:pt x="935" y="121"/>
                </a:cubicBezTo>
                <a:cubicBezTo>
                  <a:pt x="936" y="121"/>
                  <a:pt x="938" y="121"/>
                  <a:pt x="938" y="121"/>
                </a:cubicBezTo>
                <a:cubicBezTo>
                  <a:pt x="938" y="121"/>
                  <a:pt x="940" y="121"/>
                  <a:pt x="940" y="123"/>
                </a:cubicBezTo>
                <a:cubicBezTo>
                  <a:pt x="938" y="123"/>
                  <a:pt x="938" y="123"/>
                  <a:pt x="938" y="123"/>
                </a:cubicBezTo>
                <a:cubicBezTo>
                  <a:pt x="938" y="124"/>
                  <a:pt x="935" y="124"/>
                  <a:pt x="936" y="126"/>
                </a:cubicBezTo>
                <a:cubicBezTo>
                  <a:pt x="940" y="126"/>
                  <a:pt x="940" y="126"/>
                  <a:pt x="940" y="126"/>
                </a:cubicBezTo>
                <a:cubicBezTo>
                  <a:pt x="943" y="128"/>
                  <a:pt x="940" y="129"/>
                  <a:pt x="940" y="129"/>
                </a:cubicBezTo>
                <a:cubicBezTo>
                  <a:pt x="938" y="131"/>
                  <a:pt x="936" y="131"/>
                  <a:pt x="935" y="131"/>
                </a:cubicBezTo>
                <a:cubicBezTo>
                  <a:pt x="935" y="131"/>
                  <a:pt x="933" y="132"/>
                  <a:pt x="935" y="132"/>
                </a:cubicBezTo>
                <a:cubicBezTo>
                  <a:pt x="935" y="132"/>
                  <a:pt x="936" y="132"/>
                  <a:pt x="938" y="132"/>
                </a:cubicBezTo>
                <a:cubicBezTo>
                  <a:pt x="938" y="132"/>
                  <a:pt x="940" y="132"/>
                  <a:pt x="940" y="131"/>
                </a:cubicBezTo>
                <a:cubicBezTo>
                  <a:pt x="940" y="131"/>
                  <a:pt x="940" y="131"/>
                  <a:pt x="941" y="129"/>
                </a:cubicBezTo>
                <a:cubicBezTo>
                  <a:pt x="943" y="128"/>
                  <a:pt x="944" y="129"/>
                  <a:pt x="946" y="129"/>
                </a:cubicBezTo>
                <a:cubicBezTo>
                  <a:pt x="946" y="131"/>
                  <a:pt x="946" y="131"/>
                  <a:pt x="946" y="131"/>
                </a:cubicBezTo>
                <a:cubicBezTo>
                  <a:pt x="946" y="132"/>
                  <a:pt x="948" y="132"/>
                  <a:pt x="948" y="132"/>
                </a:cubicBezTo>
                <a:cubicBezTo>
                  <a:pt x="948" y="134"/>
                  <a:pt x="946" y="134"/>
                  <a:pt x="946" y="134"/>
                </a:cubicBezTo>
                <a:cubicBezTo>
                  <a:pt x="944" y="134"/>
                  <a:pt x="944" y="134"/>
                  <a:pt x="943" y="134"/>
                </a:cubicBezTo>
                <a:cubicBezTo>
                  <a:pt x="941" y="134"/>
                  <a:pt x="941" y="134"/>
                  <a:pt x="941" y="134"/>
                </a:cubicBezTo>
                <a:cubicBezTo>
                  <a:pt x="940" y="134"/>
                  <a:pt x="940" y="134"/>
                  <a:pt x="938" y="134"/>
                </a:cubicBezTo>
                <a:cubicBezTo>
                  <a:pt x="938" y="134"/>
                  <a:pt x="938" y="134"/>
                  <a:pt x="938" y="136"/>
                </a:cubicBezTo>
                <a:cubicBezTo>
                  <a:pt x="936" y="136"/>
                  <a:pt x="936" y="136"/>
                  <a:pt x="936" y="136"/>
                </a:cubicBezTo>
                <a:cubicBezTo>
                  <a:pt x="936" y="137"/>
                  <a:pt x="935" y="137"/>
                  <a:pt x="935" y="137"/>
                </a:cubicBezTo>
                <a:cubicBezTo>
                  <a:pt x="938" y="137"/>
                  <a:pt x="941" y="137"/>
                  <a:pt x="944" y="137"/>
                </a:cubicBezTo>
                <a:cubicBezTo>
                  <a:pt x="946" y="136"/>
                  <a:pt x="948" y="136"/>
                  <a:pt x="948" y="136"/>
                </a:cubicBezTo>
                <a:cubicBezTo>
                  <a:pt x="949" y="136"/>
                  <a:pt x="951" y="137"/>
                  <a:pt x="951" y="137"/>
                </a:cubicBezTo>
                <a:cubicBezTo>
                  <a:pt x="952" y="139"/>
                  <a:pt x="952" y="139"/>
                  <a:pt x="954" y="141"/>
                </a:cubicBezTo>
                <a:cubicBezTo>
                  <a:pt x="956" y="141"/>
                  <a:pt x="957" y="141"/>
                  <a:pt x="959" y="142"/>
                </a:cubicBezTo>
                <a:cubicBezTo>
                  <a:pt x="959" y="142"/>
                  <a:pt x="961" y="144"/>
                  <a:pt x="961" y="145"/>
                </a:cubicBezTo>
                <a:cubicBezTo>
                  <a:pt x="961" y="147"/>
                  <a:pt x="961" y="149"/>
                  <a:pt x="961" y="150"/>
                </a:cubicBezTo>
                <a:cubicBezTo>
                  <a:pt x="961" y="152"/>
                  <a:pt x="959" y="152"/>
                  <a:pt x="959" y="153"/>
                </a:cubicBezTo>
                <a:cubicBezTo>
                  <a:pt x="957" y="153"/>
                  <a:pt x="956" y="155"/>
                  <a:pt x="954" y="155"/>
                </a:cubicBezTo>
                <a:cubicBezTo>
                  <a:pt x="952" y="157"/>
                  <a:pt x="951" y="158"/>
                  <a:pt x="949" y="158"/>
                </a:cubicBezTo>
                <a:cubicBezTo>
                  <a:pt x="949" y="160"/>
                  <a:pt x="948" y="160"/>
                  <a:pt x="946" y="160"/>
                </a:cubicBezTo>
                <a:cubicBezTo>
                  <a:pt x="944" y="162"/>
                  <a:pt x="944" y="162"/>
                  <a:pt x="944" y="162"/>
                </a:cubicBezTo>
                <a:cubicBezTo>
                  <a:pt x="943" y="162"/>
                  <a:pt x="941" y="162"/>
                  <a:pt x="940" y="163"/>
                </a:cubicBezTo>
                <a:cubicBezTo>
                  <a:pt x="938" y="163"/>
                  <a:pt x="938" y="163"/>
                  <a:pt x="936" y="165"/>
                </a:cubicBezTo>
                <a:cubicBezTo>
                  <a:pt x="935" y="165"/>
                  <a:pt x="931" y="165"/>
                  <a:pt x="933" y="166"/>
                </a:cubicBezTo>
                <a:cubicBezTo>
                  <a:pt x="933" y="168"/>
                  <a:pt x="933" y="168"/>
                  <a:pt x="935" y="168"/>
                </a:cubicBezTo>
                <a:cubicBezTo>
                  <a:pt x="935" y="170"/>
                  <a:pt x="935" y="170"/>
                  <a:pt x="935" y="171"/>
                </a:cubicBezTo>
                <a:cubicBezTo>
                  <a:pt x="935" y="171"/>
                  <a:pt x="936" y="171"/>
                  <a:pt x="936" y="173"/>
                </a:cubicBezTo>
                <a:cubicBezTo>
                  <a:pt x="936" y="173"/>
                  <a:pt x="936" y="173"/>
                  <a:pt x="935" y="173"/>
                </a:cubicBezTo>
                <a:cubicBezTo>
                  <a:pt x="933" y="173"/>
                  <a:pt x="931" y="173"/>
                  <a:pt x="928" y="173"/>
                </a:cubicBezTo>
                <a:cubicBezTo>
                  <a:pt x="928" y="173"/>
                  <a:pt x="928" y="174"/>
                  <a:pt x="927" y="174"/>
                </a:cubicBezTo>
                <a:cubicBezTo>
                  <a:pt x="927" y="174"/>
                  <a:pt x="925" y="174"/>
                  <a:pt x="923" y="174"/>
                </a:cubicBezTo>
                <a:cubicBezTo>
                  <a:pt x="923" y="174"/>
                  <a:pt x="925" y="174"/>
                  <a:pt x="923" y="173"/>
                </a:cubicBezTo>
                <a:cubicBezTo>
                  <a:pt x="922" y="174"/>
                  <a:pt x="922" y="174"/>
                  <a:pt x="922" y="174"/>
                </a:cubicBezTo>
                <a:cubicBezTo>
                  <a:pt x="920" y="174"/>
                  <a:pt x="920" y="174"/>
                  <a:pt x="920" y="174"/>
                </a:cubicBezTo>
                <a:cubicBezTo>
                  <a:pt x="919" y="174"/>
                  <a:pt x="919" y="174"/>
                  <a:pt x="919" y="174"/>
                </a:cubicBezTo>
                <a:cubicBezTo>
                  <a:pt x="917" y="174"/>
                  <a:pt x="917" y="174"/>
                  <a:pt x="915" y="174"/>
                </a:cubicBezTo>
                <a:cubicBezTo>
                  <a:pt x="915" y="174"/>
                  <a:pt x="915" y="176"/>
                  <a:pt x="914" y="176"/>
                </a:cubicBezTo>
                <a:cubicBezTo>
                  <a:pt x="912" y="176"/>
                  <a:pt x="912" y="176"/>
                  <a:pt x="912" y="176"/>
                </a:cubicBezTo>
                <a:cubicBezTo>
                  <a:pt x="910" y="176"/>
                  <a:pt x="910" y="176"/>
                  <a:pt x="910" y="174"/>
                </a:cubicBezTo>
                <a:cubicBezTo>
                  <a:pt x="910" y="174"/>
                  <a:pt x="910" y="174"/>
                  <a:pt x="909" y="174"/>
                </a:cubicBezTo>
                <a:cubicBezTo>
                  <a:pt x="907" y="174"/>
                  <a:pt x="907" y="174"/>
                  <a:pt x="906" y="174"/>
                </a:cubicBezTo>
                <a:cubicBezTo>
                  <a:pt x="904" y="174"/>
                  <a:pt x="904" y="174"/>
                  <a:pt x="904" y="174"/>
                </a:cubicBezTo>
                <a:cubicBezTo>
                  <a:pt x="904" y="173"/>
                  <a:pt x="904" y="173"/>
                  <a:pt x="902" y="173"/>
                </a:cubicBezTo>
                <a:cubicBezTo>
                  <a:pt x="901" y="174"/>
                  <a:pt x="901" y="174"/>
                  <a:pt x="901" y="174"/>
                </a:cubicBezTo>
                <a:cubicBezTo>
                  <a:pt x="901" y="176"/>
                  <a:pt x="901" y="176"/>
                  <a:pt x="901" y="176"/>
                </a:cubicBezTo>
                <a:cubicBezTo>
                  <a:pt x="899" y="176"/>
                  <a:pt x="899" y="176"/>
                  <a:pt x="899" y="176"/>
                </a:cubicBezTo>
                <a:cubicBezTo>
                  <a:pt x="898" y="176"/>
                  <a:pt x="898" y="178"/>
                  <a:pt x="896" y="178"/>
                </a:cubicBezTo>
                <a:cubicBezTo>
                  <a:pt x="894" y="178"/>
                  <a:pt x="894" y="178"/>
                  <a:pt x="894" y="178"/>
                </a:cubicBezTo>
                <a:cubicBezTo>
                  <a:pt x="894" y="179"/>
                  <a:pt x="893" y="179"/>
                  <a:pt x="893" y="179"/>
                </a:cubicBezTo>
                <a:cubicBezTo>
                  <a:pt x="891" y="181"/>
                  <a:pt x="891" y="181"/>
                  <a:pt x="891" y="181"/>
                </a:cubicBezTo>
                <a:cubicBezTo>
                  <a:pt x="891" y="181"/>
                  <a:pt x="889" y="181"/>
                  <a:pt x="889" y="183"/>
                </a:cubicBezTo>
                <a:cubicBezTo>
                  <a:pt x="889" y="184"/>
                  <a:pt x="889" y="184"/>
                  <a:pt x="889" y="184"/>
                </a:cubicBezTo>
                <a:cubicBezTo>
                  <a:pt x="889" y="184"/>
                  <a:pt x="891" y="184"/>
                  <a:pt x="891" y="186"/>
                </a:cubicBezTo>
                <a:cubicBezTo>
                  <a:pt x="891" y="186"/>
                  <a:pt x="893" y="187"/>
                  <a:pt x="894" y="187"/>
                </a:cubicBezTo>
                <a:cubicBezTo>
                  <a:pt x="894" y="187"/>
                  <a:pt x="894" y="187"/>
                  <a:pt x="896" y="187"/>
                </a:cubicBezTo>
                <a:cubicBezTo>
                  <a:pt x="896" y="187"/>
                  <a:pt x="896" y="187"/>
                  <a:pt x="898" y="187"/>
                </a:cubicBezTo>
                <a:cubicBezTo>
                  <a:pt x="898" y="187"/>
                  <a:pt x="898" y="187"/>
                  <a:pt x="899" y="187"/>
                </a:cubicBezTo>
                <a:cubicBezTo>
                  <a:pt x="899" y="187"/>
                  <a:pt x="899" y="187"/>
                  <a:pt x="901" y="186"/>
                </a:cubicBezTo>
                <a:cubicBezTo>
                  <a:pt x="902" y="186"/>
                  <a:pt x="902" y="186"/>
                  <a:pt x="904" y="186"/>
                </a:cubicBezTo>
                <a:cubicBezTo>
                  <a:pt x="904" y="186"/>
                  <a:pt x="904" y="186"/>
                  <a:pt x="906" y="186"/>
                </a:cubicBezTo>
                <a:cubicBezTo>
                  <a:pt x="907" y="186"/>
                  <a:pt x="909" y="184"/>
                  <a:pt x="909" y="184"/>
                </a:cubicBezTo>
                <a:cubicBezTo>
                  <a:pt x="909" y="184"/>
                  <a:pt x="909" y="184"/>
                  <a:pt x="910" y="184"/>
                </a:cubicBezTo>
                <a:cubicBezTo>
                  <a:pt x="912" y="183"/>
                  <a:pt x="912" y="183"/>
                  <a:pt x="914" y="183"/>
                </a:cubicBezTo>
                <a:cubicBezTo>
                  <a:pt x="914" y="183"/>
                  <a:pt x="914" y="183"/>
                  <a:pt x="914" y="184"/>
                </a:cubicBezTo>
                <a:cubicBezTo>
                  <a:pt x="914" y="186"/>
                  <a:pt x="917" y="184"/>
                  <a:pt x="917" y="184"/>
                </a:cubicBezTo>
                <a:cubicBezTo>
                  <a:pt x="918" y="184"/>
                  <a:pt x="918" y="184"/>
                  <a:pt x="918" y="184"/>
                </a:cubicBezTo>
                <a:cubicBezTo>
                  <a:pt x="918" y="184"/>
                  <a:pt x="919" y="184"/>
                  <a:pt x="919" y="184"/>
                </a:cubicBezTo>
                <a:cubicBezTo>
                  <a:pt x="920" y="186"/>
                  <a:pt x="920" y="184"/>
                  <a:pt x="922" y="184"/>
                </a:cubicBezTo>
                <a:cubicBezTo>
                  <a:pt x="922" y="183"/>
                  <a:pt x="923" y="183"/>
                  <a:pt x="923" y="183"/>
                </a:cubicBezTo>
                <a:cubicBezTo>
                  <a:pt x="923" y="184"/>
                  <a:pt x="923" y="184"/>
                  <a:pt x="923" y="186"/>
                </a:cubicBezTo>
                <a:cubicBezTo>
                  <a:pt x="923" y="186"/>
                  <a:pt x="922" y="186"/>
                  <a:pt x="922" y="187"/>
                </a:cubicBezTo>
                <a:cubicBezTo>
                  <a:pt x="923" y="187"/>
                  <a:pt x="925" y="184"/>
                  <a:pt x="927" y="184"/>
                </a:cubicBezTo>
                <a:cubicBezTo>
                  <a:pt x="927" y="183"/>
                  <a:pt x="928" y="183"/>
                  <a:pt x="930" y="183"/>
                </a:cubicBezTo>
                <a:cubicBezTo>
                  <a:pt x="931" y="183"/>
                  <a:pt x="931" y="183"/>
                  <a:pt x="931" y="183"/>
                </a:cubicBezTo>
                <a:cubicBezTo>
                  <a:pt x="931" y="184"/>
                  <a:pt x="930" y="184"/>
                  <a:pt x="930" y="186"/>
                </a:cubicBezTo>
                <a:cubicBezTo>
                  <a:pt x="930" y="186"/>
                  <a:pt x="930" y="186"/>
                  <a:pt x="931" y="186"/>
                </a:cubicBezTo>
                <a:cubicBezTo>
                  <a:pt x="931" y="187"/>
                  <a:pt x="931" y="187"/>
                  <a:pt x="931" y="187"/>
                </a:cubicBezTo>
                <a:cubicBezTo>
                  <a:pt x="931" y="189"/>
                  <a:pt x="931" y="189"/>
                  <a:pt x="931" y="189"/>
                </a:cubicBezTo>
                <a:cubicBezTo>
                  <a:pt x="931" y="191"/>
                  <a:pt x="931" y="191"/>
                  <a:pt x="931" y="191"/>
                </a:cubicBezTo>
                <a:cubicBezTo>
                  <a:pt x="933" y="191"/>
                  <a:pt x="933" y="191"/>
                  <a:pt x="933" y="191"/>
                </a:cubicBezTo>
                <a:cubicBezTo>
                  <a:pt x="933" y="192"/>
                  <a:pt x="933" y="192"/>
                  <a:pt x="933" y="192"/>
                </a:cubicBezTo>
                <a:cubicBezTo>
                  <a:pt x="933" y="192"/>
                  <a:pt x="933" y="192"/>
                  <a:pt x="933" y="194"/>
                </a:cubicBezTo>
                <a:cubicBezTo>
                  <a:pt x="935" y="194"/>
                  <a:pt x="935" y="194"/>
                  <a:pt x="935" y="194"/>
                </a:cubicBezTo>
                <a:cubicBezTo>
                  <a:pt x="936" y="194"/>
                  <a:pt x="936" y="194"/>
                  <a:pt x="936" y="194"/>
                </a:cubicBezTo>
                <a:cubicBezTo>
                  <a:pt x="938" y="194"/>
                  <a:pt x="940" y="194"/>
                  <a:pt x="941" y="194"/>
                </a:cubicBezTo>
                <a:cubicBezTo>
                  <a:pt x="941" y="195"/>
                  <a:pt x="938" y="195"/>
                  <a:pt x="936" y="195"/>
                </a:cubicBezTo>
                <a:cubicBezTo>
                  <a:pt x="936" y="195"/>
                  <a:pt x="936" y="197"/>
                  <a:pt x="935" y="197"/>
                </a:cubicBezTo>
                <a:cubicBezTo>
                  <a:pt x="935" y="197"/>
                  <a:pt x="936" y="197"/>
                  <a:pt x="936" y="199"/>
                </a:cubicBezTo>
                <a:cubicBezTo>
                  <a:pt x="936" y="199"/>
                  <a:pt x="936" y="199"/>
                  <a:pt x="936" y="200"/>
                </a:cubicBezTo>
                <a:cubicBezTo>
                  <a:pt x="938" y="200"/>
                  <a:pt x="940" y="200"/>
                  <a:pt x="941" y="202"/>
                </a:cubicBezTo>
                <a:cubicBezTo>
                  <a:pt x="941" y="204"/>
                  <a:pt x="940" y="204"/>
                  <a:pt x="938" y="204"/>
                </a:cubicBezTo>
                <a:cubicBezTo>
                  <a:pt x="938" y="205"/>
                  <a:pt x="940" y="205"/>
                  <a:pt x="940" y="205"/>
                </a:cubicBezTo>
                <a:cubicBezTo>
                  <a:pt x="940" y="205"/>
                  <a:pt x="940" y="205"/>
                  <a:pt x="941" y="205"/>
                </a:cubicBezTo>
                <a:cubicBezTo>
                  <a:pt x="941" y="205"/>
                  <a:pt x="941" y="205"/>
                  <a:pt x="941" y="207"/>
                </a:cubicBezTo>
                <a:cubicBezTo>
                  <a:pt x="941" y="207"/>
                  <a:pt x="941" y="207"/>
                  <a:pt x="943" y="207"/>
                </a:cubicBezTo>
                <a:cubicBezTo>
                  <a:pt x="943" y="207"/>
                  <a:pt x="943" y="207"/>
                  <a:pt x="944" y="205"/>
                </a:cubicBezTo>
                <a:cubicBezTo>
                  <a:pt x="944" y="205"/>
                  <a:pt x="944" y="205"/>
                  <a:pt x="944" y="204"/>
                </a:cubicBezTo>
                <a:cubicBezTo>
                  <a:pt x="946" y="204"/>
                  <a:pt x="946" y="204"/>
                  <a:pt x="946" y="204"/>
                </a:cubicBezTo>
                <a:cubicBezTo>
                  <a:pt x="946" y="204"/>
                  <a:pt x="946" y="204"/>
                  <a:pt x="948" y="204"/>
                </a:cubicBezTo>
                <a:cubicBezTo>
                  <a:pt x="949" y="204"/>
                  <a:pt x="949" y="204"/>
                  <a:pt x="949" y="204"/>
                </a:cubicBezTo>
                <a:cubicBezTo>
                  <a:pt x="951" y="204"/>
                  <a:pt x="951" y="204"/>
                  <a:pt x="951" y="205"/>
                </a:cubicBezTo>
                <a:cubicBezTo>
                  <a:pt x="952" y="207"/>
                  <a:pt x="952" y="205"/>
                  <a:pt x="952" y="207"/>
                </a:cubicBezTo>
                <a:cubicBezTo>
                  <a:pt x="952" y="207"/>
                  <a:pt x="952" y="208"/>
                  <a:pt x="954" y="208"/>
                </a:cubicBezTo>
                <a:cubicBezTo>
                  <a:pt x="954" y="208"/>
                  <a:pt x="956" y="208"/>
                  <a:pt x="957" y="208"/>
                </a:cubicBezTo>
                <a:cubicBezTo>
                  <a:pt x="957" y="210"/>
                  <a:pt x="959" y="208"/>
                  <a:pt x="961" y="210"/>
                </a:cubicBezTo>
                <a:cubicBezTo>
                  <a:pt x="961" y="210"/>
                  <a:pt x="961" y="210"/>
                  <a:pt x="962" y="210"/>
                </a:cubicBezTo>
                <a:cubicBezTo>
                  <a:pt x="962" y="210"/>
                  <a:pt x="964" y="210"/>
                  <a:pt x="965" y="210"/>
                </a:cubicBezTo>
                <a:cubicBezTo>
                  <a:pt x="965" y="212"/>
                  <a:pt x="965" y="212"/>
                  <a:pt x="965" y="212"/>
                </a:cubicBezTo>
                <a:cubicBezTo>
                  <a:pt x="967" y="212"/>
                  <a:pt x="969" y="212"/>
                  <a:pt x="969" y="212"/>
                </a:cubicBezTo>
                <a:cubicBezTo>
                  <a:pt x="970" y="212"/>
                  <a:pt x="970" y="212"/>
                  <a:pt x="970" y="212"/>
                </a:cubicBezTo>
                <a:cubicBezTo>
                  <a:pt x="970" y="213"/>
                  <a:pt x="970" y="213"/>
                  <a:pt x="970" y="213"/>
                </a:cubicBezTo>
                <a:cubicBezTo>
                  <a:pt x="972" y="213"/>
                  <a:pt x="972" y="213"/>
                  <a:pt x="972" y="213"/>
                </a:cubicBezTo>
                <a:cubicBezTo>
                  <a:pt x="973" y="213"/>
                  <a:pt x="973" y="213"/>
                  <a:pt x="973" y="213"/>
                </a:cubicBezTo>
                <a:cubicBezTo>
                  <a:pt x="975" y="213"/>
                  <a:pt x="975" y="213"/>
                  <a:pt x="975" y="213"/>
                </a:cubicBezTo>
                <a:cubicBezTo>
                  <a:pt x="977" y="213"/>
                  <a:pt x="977" y="213"/>
                  <a:pt x="977" y="213"/>
                </a:cubicBezTo>
                <a:cubicBezTo>
                  <a:pt x="977" y="212"/>
                  <a:pt x="977" y="212"/>
                  <a:pt x="977" y="212"/>
                </a:cubicBezTo>
                <a:cubicBezTo>
                  <a:pt x="977" y="210"/>
                  <a:pt x="978" y="210"/>
                  <a:pt x="978" y="210"/>
                </a:cubicBezTo>
                <a:cubicBezTo>
                  <a:pt x="977" y="210"/>
                  <a:pt x="977" y="210"/>
                  <a:pt x="977" y="210"/>
                </a:cubicBezTo>
                <a:cubicBezTo>
                  <a:pt x="977" y="208"/>
                  <a:pt x="977" y="208"/>
                  <a:pt x="977" y="208"/>
                </a:cubicBezTo>
                <a:cubicBezTo>
                  <a:pt x="977" y="208"/>
                  <a:pt x="977" y="208"/>
                  <a:pt x="977" y="207"/>
                </a:cubicBezTo>
                <a:cubicBezTo>
                  <a:pt x="975" y="207"/>
                  <a:pt x="975" y="207"/>
                  <a:pt x="975" y="207"/>
                </a:cubicBezTo>
                <a:cubicBezTo>
                  <a:pt x="975" y="205"/>
                  <a:pt x="975" y="205"/>
                  <a:pt x="973" y="205"/>
                </a:cubicBezTo>
                <a:cubicBezTo>
                  <a:pt x="973" y="204"/>
                  <a:pt x="972" y="204"/>
                  <a:pt x="970" y="204"/>
                </a:cubicBezTo>
                <a:cubicBezTo>
                  <a:pt x="970" y="202"/>
                  <a:pt x="970" y="202"/>
                  <a:pt x="970" y="202"/>
                </a:cubicBezTo>
                <a:cubicBezTo>
                  <a:pt x="970" y="202"/>
                  <a:pt x="970" y="202"/>
                  <a:pt x="970" y="200"/>
                </a:cubicBezTo>
                <a:cubicBezTo>
                  <a:pt x="969" y="200"/>
                  <a:pt x="970" y="200"/>
                  <a:pt x="969" y="200"/>
                </a:cubicBezTo>
                <a:cubicBezTo>
                  <a:pt x="967" y="200"/>
                  <a:pt x="967" y="200"/>
                  <a:pt x="967" y="200"/>
                </a:cubicBezTo>
                <a:cubicBezTo>
                  <a:pt x="969" y="199"/>
                  <a:pt x="965" y="199"/>
                  <a:pt x="965" y="199"/>
                </a:cubicBezTo>
                <a:cubicBezTo>
                  <a:pt x="964" y="197"/>
                  <a:pt x="964" y="197"/>
                  <a:pt x="964" y="195"/>
                </a:cubicBezTo>
                <a:cubicBezTo>
                  <a:pt x="964" y="194"/>
                  <a:pt x="964" y="194"/>
                  <a:pt x="964" y="192"/>
                </a:cubicBezTo>
                <a:cubicBezTo>
                  <a:pt x="964" y="191"/>
                  <a:pt x="965" y="191"/>
                  <a:pt x="965" y="192"/>
                </a:cubicBezTo>
                <a:cubicBezTo>
                  <a:pt x="967" y="192"/>
                  <a:pt x="967" y="192"/>
                  <a:pt x="969" y="194"/>
                </a:cubicBezTo>
                <a:cubicBezTo>
                  <a:pt x="970" y="194"/>
                  <a:pt x="970" y="197"/>
                  <a:pt x="970" y="195"/>
                </a:cubicBezTo>
                <a:cubicBezTo>
                  <a:pt x="972" y="195"/>
                  <a:pt x="972" y="192"/>
                  <a:pt x="973" y="194"/>
                </a:cubicBezTo>
                <a:cubicBezTo>
                  <a:pt x="973" y="195"/>
                  <a:pt x="973" y="195"/>
                  <a:pt x="973" y="195"/>
                </a:cubicBezTo>
                <a:cubicBezTo>
                  <a:pt x="973" y="197"/>
                  <a:pt x="975" y="197"/>
                  <a:pt x="975" y="197"/>
                </a:cubicBezTo>
                <a:cubicBezTo>
                  <a:pt x="977" y="199"/>
                  <a:pt x="977" y="199"/>
                  <a:pt x="977" y="199"/>
                </a:cubicBezTo>
                <a:cubicBezTo>
                  <a:pt x="978" y="199"/>
                  <a:pt x="978" y="199"/>
                  <a:pt x="978" y="199"/>
                </a:cubicBezTo>
                <a:cubicBezTo>
                  <a:pt x="978" y="200"/>
                  <a:pt x="978" y="200"/>
                  <a:pt x="978" y="200"/>
                </a:cubicBezTo>
                <a:cubicBezTo>
                  <a:pt x="980" y="200"/>
                  <a:pt x="980" y="200"/>
                  <a:pt x="980" y="200"/>
                </a:cubicBezTo>
                <a:cubicBezTo>
                  <a:pt x="980" y="200"/>
                  <a:pt x="980" y="200"/>
                  <a:pt x="980" y="202"/>
                </a:cubicBezTo>
                <a:cubicBezTo>
                  <a:pt x="982" y="202"/>
                  <a:pt x="983" y="200"/>
                  <a:pt x="983" y="202"/>
                </a:cubicBezTo>
                <a:cubicBezTo>
                  <a:pt x="985" y="202"/>
                  <a:pt x="985" y="202"/>
                  <a:pt x="986" y="202"/>
                </a:cubicBezTo>
                <a:cubicBezTo>
                  <a:pt x="986" y="202"/>
                  <a:pt x="986" y="202"/>
                  <a:pt x="986" y="204"/>
                </a:cubicBezTo>
                <a:cubicBezTo>
                  <a:pt x="988" y="204"/>
                  <a:pt x="988" y="204"/>
                  <a:pt x="988" y="204"/>
                </a:cubicBezTo>
                <a:cubicBezTo>
                  <a:pt x="988" y="205"/>
                  <a:pt x="986" y="205"/>
                  <a:pt x="986" y="205"/>
                </a:cubicBezTo>
                <a:cubicBezTo>
                  <a:pt x="986" y="207"/>
                  <a:pt x="990" y="207"/>
                  <a:pt x="991" y="207"/>
                </a:cubicBezTo>
                <a:cubicBezTo>
                  <a:pt x="991" y="205"/>
                  <a:pt x="991" y="205"/>
                  <a:pt x="991" y="205"/>
                </a:cubicBezTo>
                <a:cubicBezTo>
                  <a:pt x="991" y="204"/>
                  <a:pt x="991" y="204"/>
                  <a:pt x="991" y="204"/>
                </a:cubicBezTo>
                <a:cubicBezTo>
                  <a:pt x="991" y="204"/>
                  <a:pt x="991" y="204"/>
                  <a:pt x="990" y="202"/>
                </a:cubicBezTo>
                <a:cubicBezTo>
                  <a:pt x="991" y="202"/>
                  <a:pt x="991" y="204"/>
                  <a:pt x="993" y="204"/>
                </a:cubicBezTo>
                <a:cubicBezTo>
                  <a:pt x="993" y="202"/>
                  <a:pt x="993" y="202"/>
                  <a:pt x="993" y="202"/>
                </a:cubicBezTo>
                <a:cubicBezTo>
                  <a:pt x="993" y="200"/>
                  <a:pt x="993" y="200"/>
                  <a:pt x="993" y="200"/>
                </a:cubicBezTo>
                <a:cubicBezTo>
                  <a:pt x="994" y="200"/>
                  <a:pt x="994" y="200"/>
                  <a:pt x="994" y="200"/>
                </a:cubicBezTo>
                <a:cubicBezTo>
                  <a:pt x="994" y="199"/>
                  <a:pt x="993" y="199"/>
                  <a:pt x="993" y="199"/>
                </a:cubicBezTo>
                <a:cubicBezTo>
                  <a:pt x="993" y="197"/>
                  <a:pt x="994" y="197"/>
                  <a:pt x="994" y="197"/>
                </a:cubicBezTo>
                <a:cubicBezTo>
                  <a:pt x="994" y="195"/>
                  <a:pt x="996" y="195"/>
                  <a:pt x="998" y="195"/>
                </a:cubicBezTo>
                <a:cubicBezTo>
                  <a:pt x="999" y="195"/>
                  <a:pt x="999" y="195"/>
                  <a:pt x="999" y="195"/>
                </a:cubicBezTo>
                <a:cubicBezTo>
                  <a:pt x="999" y="194"/>
                  <a:pt x="998" y="194"/>
                  <a:pt x="998" y="194"/>
                </a:cubicBezTo>
                <a:cubicBezTo>
                  <a:pt x="998" y="194"/>
                  <a:pt x="999" y="194"/>
                  <a:pt x="999" y="192"/>
                </a:cubicBezTo>
                <a:cubicBezTo>
                  <a:pt x="998" y="192"/>
                  <a:pt x="998" y="192"/>
                  <a:pt x="998" y="191"/>
                </a:cubicBezTo>
                <a:cubicBezTo>
                  <a:pt x="998" y="191"/>
                  <a:pt x="1001" y="191"/>
                  <a:pt x="1001" y="189"/>
                </a:cubicBezTo>
                <a:cubicBezTo>
                  <a:pt x="999" y="189"/>
                  <a:pt x="999" y="189"/>
                  <a:pt x="999" y="189"/>
                </a:cubicBezTo>
                <a:cubicBezTo>
                  <a:pt x="998" y="187"/>
                  <a:pt x="998" y="187"/>
                  <a:pt x="998" y="187"/>
                </a:cubicBezTo>
                <a:cubicBezTo>
                  <a:pt x="998" y="186"/>
                  <a:pt x="998" y="186"/>
                  <a:pt x="998" y="186"/>
                </a:cubicBezTo>
                <a:cubicBezTo>
                  <a:pt x="999" y="186"/>
                  <a:pt x="999" y="184"/>
                  <a:pt x="999" y="184"/>
                </a:cubicBezTo>
                <a:cubicBezTo>
                  <a:pt x="999" y="183"/>
                  <a:pt x="999" y="183"/>
                  <a:pt x="998" y="183"/>
                </a:cubicBezTo>
                <a:cubicBezTo>
                  <a:pt x="998" y="183"/>
                  <a:pt x="998" y="183"/>
                  <a:pt x="996" y="183"/>
                </a:cubicBezTo>
                <a:cubicBezTo>
                  <a:pt x="998" y="181"/>
                  <a:pt x="998" y="181"/>
                  <a:pt x="998" y="181"/>
                </a:cubicBezTo>
                <a:cubicBezTo>
                  <a:pt x="996" y="181"/>
                  <a:pt x="996" y="181"/>
                  <a:pt x="996" y="181"/>
                </a:cubicBezTo>
                <a:cubicBezTo>
                  <a:pt x="994" y="181"/>
                  <a:pt x="994" y="181"/>
                  <a:pt x="993" y="181"/>
                </a:cubicBezTo>
                <a:cubicBezTo>
                  <a:pt x="993" y="179"/>
                  <a:pt x="991" y="178"/>
                  <a:pt x="991" y="178"/>
                </a:cubicBezTo>
                <a:cubicBezTo>
                  <a:pt x="990" y="178"/>
                  <a:pt x="990" y="178"/>
                  <a:pt x="990" y="178"/>
                </a:cubicBezTo>
                <a:cubicBezTo>
                  <a:pt x="990" y="176"/>
                  <a:pt x="990" y="176"/>
                  <a:pt x="990" y="174"/>
                </a:cubicBezTo>
                <a:cubicBezTo>
                  <a:pt x="990" y="174"/>
                  <a:pt x="990" y="174"/>
                  <a:pt x="991" y="174"/>
                </a:cubicBezTo>
                <a:cubicBezTo>
                  <a:pt x="991" y="173"/>
                  <a:pt x="991" y="173"/>
                  <a:pt x="991" y="173"/>
                </a:cubicBezTo>
                <a:cubicBezTo>
                  <a:pt x="990" y="173"/>
                  <a:pt x="990" y="173"/>
                  <a:pt x="990" y="173"/>
                </a:cubicBezTo>
                <a:cubicBezTo>
                  <a:pt x="990" y="171"/>
                  <a:pt x="990" y="171"/>
                  <a:pt x="990" y="171"/>
                </a:cubicBezTo>
                <a:cubicBezTo>
                  <a:pt x="990" y="170"/>
                  <a:pt x="990" y="170"/>
                  <a:pt x="990" y="170"/>
                </a:cubicBezTo>
                <a:cubicBezTo>
                  <a:pt x="988" y="170"/>
                  <a:pt x="986" y="170"/>
                  <a:pt x="986" y="171"/>
                </a:cubicBezTo>
                <a:cubicBezTo>
                  <a:pt x="985" y="171"/>
                  <a:pt x="985" y="171"/>
                  <a:pt x="985" y="171"/>
                </a:cubicBezTo>
                <a:cubicBezTo>
                  <a:pt x="985" y="170"/>
                  <a:pt x="985" y="170"/>
                  <a:pt x="985" y="170"/>
                </a:cubicBezTo>
                <a:cubicBezTo>
                  <a:pt x="985" y="168"/>
                  <a:pt x="983" y="166"/>
                  <a:pt x="985" y="166"/>
                </a:cubicBezTo>
                <a:cubicBezTo>
                  <a:pt x="985" y="165"/>
                  <a:pt x="986" y="165"/>
                  <a:pt x="986" y="165"/>
                </a:cubicBezTo>
                <a:cubicBezTo>
                  <a:pt x="988" y="166"/>
                  <a:pt x="988" y="166"/>
                  <a:pt x="988" y="168"/>
                </a:cubicBezTo>
                <a:cubicBezTo>
                  <a:pt x="990" y="168"/>
                  <a:pt x="990" y="168"/>
                  <a:pt x="990" y="168"/>
                </a:cubicBezTo>
                <a:cubicBezTo>
                  <a:pt x="991" y="168"/>
                  <a:pt x="991" y="168"/>
                  <a:pt x="991" y="168"/>
                </a:cubicBezTo>
                <a:cubicBezTo>
                  <a:pt x="991" y="168"/>
                  <a:pt x="993" y="170"/>
                  <a:pt x="993" y="168"/>
                </a:cubicBezTo>
                <a:cubicBezTo>
                  <a:pt x="994" y="168"/>
                  <a:pt x="993" y="166"/>
                  <a:pt x="993" y="166"/>
                </a:cubicBezTo>
                <a:cubicBezTo>
                  <a:pt x="993" y="165"/>
                  <a:pt x="993" y="165"/>
                  <a:pt x="991" y="165"/>
                </a:cubicBezTo>
                <a:cubicBezTo>
                  <a:pt x="991" y="163"/>
                  <a:pt x="991" y="163"/>
                  <a:pt x="991" y="163"/>
                </a:cubicBezTo>
                <a:cubicBezTo>
                  <a:pt x="993" y="162"/>
                  <a:pt x="993" y="162"/>
                  <a:pt x="993" y="162"/>
                </a:cubicBezTo>
                <a:cubicBezTo>
                  <a:pt x="993" y="163"/>
                  <a:pt x="993" y="163"/>
                  <a:pt x="993" y="163"/>
                </a:cubicBezTo>
                <a:cubicBezTo>
                  <a:pt x="994" y="163"/>
                  <a:pt x="994" y="163"/>
                  <a:pt x="994" y="165"/>
                </a:cubicBezTo>
                <a:cubicBezTo>
                  <a:pt x="996" y="166"/>
                  <a:pt x="998" y="165"/>
                  <a:pt x="998" y="163"/>
                </a:cubicBezTo>
                <a:cubicBezTo>
                  <a:pt x="999" y="163"/>
                  <a:pt x="999" y="163"/>
                  <a:pt x="999" y="163"/>
                </a:cubicBezTo>
                <a:cubicBezTo>
                  <a:pt x="1001" y="163"/>
                  <a:pt x="1001" y="163"/>
                  <a:pt x="1001" y="163"/>
                </a:cubicBezTo>
                <a:cubicBezTo>
                  <a:pt x="1001" y="163"/>
                  <a:pt x="1001" y="163"/>
                  <a:pt x="1001" y="165"/>
                </a:cubicBezTo>
                <a:cubicBezTo>
                  <a:pt x="1003" y="165"/>
                  <a:pt x="1003" y="165"/>
                  <a:pt x="1003" y="165"/>
                </a:cubicBezTo>
                <a:cubicBezTo>
                  <a:pt x="1003" y="166"/>
                  <a:pt x="1003" y="166"/>
                  <a:pt x="1003" y="166"/>
                </a:cubicBezTo>
                <a:cubicBezTo>
                  <a:pt x="1004" y="168"/>
                  <a:pt x="1006" y="166"/>
                  <a:pt x="1007" y="166"/>
                </a:cubicBezTo>
                <a:cubicBezTo>
                  <a:pt x="1006" y="168"/>
                  <a:pt x="1006" y="168"/>
                  <a:pt x="1006" y="168"/>
                </a:cubicBezTo>
                <a:cubicBezTo>
                  <a:pt x="1006" y="168"/>
                  <a:pt x="1006" y="168"/>
                  <a:pt x="1004" y="170"/>
                </a:cubicBezTo>
                <a:cubicBezTo>
                  <a:pt x="1006" y="170"/>
                  <a:pt x="1006" y="170"/>
                  <a:pt x="1006" y="170"/>
                </a:cubicBezTo>
                <a:cubicBezTo>
                  <a:pt x="1007" y="170"/>
                  <a:pt x="1007" y="168"/>
                  <a:pt x="1007" y="170"/>
                </a:cubicBezTo>
                <a:cubicBezTo>
                  <a:pt x="1007" y="170"/>
                  <a:pt x="1007" y="171"/>
                  <a:pt x="1006" y="171"/>
                </a:cubicBezTo>
                <a:cubicBezTo>
                  <a:pt x="1007" y="171"/>
                  <a:pt x="1007" y="171"/>
                  <a:pt x="1007" y="171"/>
                </a:cubicBezTo>
                <a:cubicBezTo>
                  <a:pt x="1009" y="173"/>
                  <a:pt x="1007" y="173"/>
                  <a:pt x="1007" y="174"/>
                </a:cubicBezTo>
                <a:cubicBezTo>
                  <a:pt x="1006" y="174"/>
                  <a:pt x="1007" y="178"/>
                  <a:pt x="1009" y="178"/>
                </a:cubicBezTo>
                <a:cubicBezTo>
                  <a:pt x="1011" y="178"/>
                  <a:pt x="1011" y="176"/>
                  <a:pt x="1012" y="176"/>
                </a:cubicBezTo>
                <a:cubicBezTo>
                  <a:pt x="1014" y="176"/>
                  <a:pt x="1014" y="176"/>
                  <a:pt x="1014" y="176"/>
                </a:cubicBezTo>
                <a:cubicBezTo>
                  <a:pt x="1014" y="178"/>
                  <a:pt x="1014" y="178"/>
                  <a:pt x="1014" y="178"/>
                </a:cubicBezTo>
                <a:cubicBezTo>
                  <a:pt x="1014" y="178"/>
                  <a:pt x="1014" y="178"/>
                  <a:pt x="1015" y="178"/>
                </a:cubicBezTo>
                <a:cubicBezTo>
                  <a:pt x="1015" y="179"/>
                  <a:pt x="1017" y="179"/>
                  <a:pt x="1017" y="179"/>
                </a:cubicBezTo>
                <a:cubicBezTo>
                  <a:pt x="1019" y="179"/>
                  <a:pt x="1019" y="178"/>
                  <a:pt x="1019" y="178"/>
                </a:cubicBezTo>
                <a:cubicBezTo>
                  <a:pt x="1020" y="176"/>
                  <a:pt x="1020" y="176"/>
                  <a:pt x="1020" y="176"/>
                </a:cubicBezTo>
                <a:cubicBezTo>
                  <a:pt x="1020" y="174"/>
                  <a:pt x="1020" y="174"/>
                  <a:pt x="1020" y="174"/>
                </a:cubicBezTo>
                <a:cubicBezTo>
                  <a:pt x="1020" y="174"/>
                  <a:pt x="1020" y="173"/>
                  <a:pt x="1022" y="173"/>
                </a:cubicBezTo>
                <a:cubicBezTo>
                  <a:pt x="1022" y="171"/>
                  <a:pt x="1022" y="171"/>
                  <a:pt x="1023" y="170"/>
                </a:cubicBezTo>
                <a:cubicBezTo>
                  <a:pt x="1023" y="170"/>
                  <a:pt x="1023" y="171"/>
                  <a:pt x="1025" y="171"/>
                </a:cubicBezTo>
                <a:cubicBezTo>
                  <a:pt x="1027" y="171"/>
                  <a:pt x="1025" y="173"/>
                  <a:pt x="1027" y="173"/>
                </a:cubicBezTo>
                <a:cubicBezTo>
                  <a:pt x="1028" y="173"/>
                  <a:pt x="1028" y="173"/>
                  <a:pt x="1028" y="173"/>
                </a:cubicBezTo>
                <a:cubicBezTo>
                  <a:pt x="1028" y="173"/>
                  <a:pt x="1030" y="173"/>
                  <a:pt x="1030" y="171"/>
                </a:cubicBezTo>
                <a:cubicBezTo>
                  <a:pt x="1030" y="171"/>
                  <a:pt x="1032" y="171"/>
                  <a:pt x="1032" y="170"/>
                </a:cubicBezTo>
                <a:cubicBezTo>
                  <a:pt x="1032" y="168"/>
                  <a:pt x="1032" y="168"/>
                  <a:pt x="1032" y="168"/>
                </a:cubicBezTo>
                <a:cubicBezTo>
                  <a:pt x="1033" y="168"/>
                  <a:pt x="1033" y="168"/>
                  <a:pt x="1033" y="168"/>
                </a:cubicBezTo>
                <a:cubicBezTo>
                  <a:pt x="1035" y="168"/>
                  <a:pt x="1036" y="168"/>
                  <a:pt x="1038" y="166"/>
                </a:cubicBezTo>
                <a:cubicBezTo>
                  <a:pt x="1036" y="166"/>
                  <a:pt x="1036" y="166"/>
                  <a:pt x="1036" y="166"/>
                </a:cubicBezTo>
                <a:cubicBezTo>
                  <a:pt x="1035" y="165"/>
                  <a:pt x="1035" y="165"/>
                  <a:pt x="1035" y="165"/>
                </a:cubicBezTo>
                <a:cubicBezTo>
                  <a:pt x="1035" y="163"/>
                  <a:pt x="1035" y="163"/>
                  <a:pt x="1035" y="163"/>
                </a:cubicBezTo>
                <a:cubicBezTo>
                  <a:pt x="1035" y="163"/>
                  <a:pt x="1035" y="163"/>
                  <a:pt x="1036" y="163"/>
                </a:cubicBezTo>
                <a:cubicBezTo>
                  <a:pt x="1038" y="163"/>
                  <a:pt x="1038" y="165"/>
                  <a:pt x="1040" y="165"/>
                </a:cubicBezTo>
                <a:cubicBezTo>
                  <a:pt x="1041" y="165"/>
                  <a:pt x="1043" y="163"/>
                  <a:pt x="1043" y="163"/>
                </a:cubicBezTo>
                <a:cubicBezTo>
                  <a:pt x="1044" y="163"/>
                  <a:pt x="1044" y="163"/>
                  <a:pt x="1044" y="162"/>
                </a:cubicBezTo>
                <a:cubicBezTo>
                  <a:pt x="1044" y="160"/>
                  <a:pt x="1044" y="160"/>
                  <a:pt x="1044" y="160"/>
                </a:cubicBezTo>
                <a:cubicBezTo>
                  <a:pt x="1046" y="160"/>
                  <a:pt x="1046" y="160"/>
                  <a:pt x="1046" y="160"/>
                </a:cubicBezTo>
                <a:cubicBezTo>
                  <a:pt x="1046" y="160"/>
                  <a:pt x="1048" y="160"/>
                  <a:pt x="1049" y="158"/>
                </a:cubicBezTo>
                <a:cubicBezTo>
                  <a:pt x="1048" y="158"/>
                  <a:pt x="1048" y="158"/>
                  <a:pt x="1048" y="158"/>
                </a:cubicBezTo>
                <a:cubicBezTo>
                  <a:pt x="1046" y="157"/>
                  <a:pt x="1046" y="157"/>
                  <a:pt x="1044" y="157"/>
                </a:cubicBezTo>
                <a:cubicBezTo>
                  <a:pt x="1044" y="155"/>
                  <a:pt x="1043" y="157"/>
                  <a:pt x="1041" y="157"/>
                </a:cubicBezTo>
                <a:cubicBezTo>
                  <a:pt x="1040" y="157"/>
                  <a:pt x="1038" y="158"/>
                  <a:pt x="1036" y="158"/>
                </a:cubicBezTo>
                <a:cubicBezTo>
                  <a:pt x="1035" y="157"/>
                  <a:pt x="1035" y="157"/>
                  <a:pt x="1035" y="157"/>
                </a:cubicBezTo>
                <a:cubicBezTo>
                  <a:pt x="1033" y="157"/>
                  <a:pt x="1033" y="157"/>
                  <a:pt x="1033" y="157"/>
                </a:cubicBezTo>
                <a:cubicBezTo>
                  <a:pt x="1033" y="155"/>
                  <a:pt x="1035" y="155"/>
                  <a:pt x="1036" y="155"/>
                </a:cubicBezTo>
                <a:cubicBezTo>
                  <a:pt x="1036" y="153"/>
                  <a:pt x="1036" y="153"/>
                  <a:pt x="1036" y="153"/>
                </a:cubicBezTo>
                <a:cubicBezTo>
                  <a:pt x="1036" y="153"/>
                  <a:pt x="1035" y="153"/>
                  <a:pt x="1033" y="153"/>
                </a:cubicBezTo>
                <a:cubicBezTo>
                  <a:pt x="1032" y="153"/>
                  <a:pt x="1032" y="153"/>
                  <a:pt x="1032" y="153"/>
                </a:cubicBezTo>
                <a:cubicBezTo>
                  <a:pt x="1030" y="153"/>
                  <a:pt x="1030" y="153"/>
                  <a:pt x="1030" y="153"/>
                </a:cubicBezTo>
                <a:cubicBezTo>
                  <a:pt x="1030" y="152"/>
                  <a:pt x="1028" y="153"/>
                  <a:pt x="1028" y="152"/>
                </a:cubicBezTo>
                <a:cubicBezTo>
                  <a:pt x="1028" y="150"/>
                  <a:pt x="1028" y="150"/>
                  <a:pt x="1028" y="150"/>
                </a:cubicBezTo>
                <a:cubicBezTo>
                  <a:pt x="1028" y="149"/>
                  <a:pt x="1028" y="149"/>
                  <a:pt x="1028" y="149"/>
                </a:cubicBezTo>
                <a:cubicBezTo>
                  <a:pt x="1027" y="149"/>
                  <a:pt x="1027" y="149"/>
                  <a:pt x="1027" y="149"/>
                </a:cubicBezTo>
                <a:cubicBezTo>
                  <a:pt x="1027" y="147"/>
                  <a:pt x="1027" y="147"/>
                  <a:pt x="1027" y="147"/>
                </a:cubicBezTo>
                <a:cubicBezTo>
                  <a:pt x="1027" y="147"/>
                  <a:pt x="1025" y="145"/>
                  <a:pt x="1023" y="145"/>
                </a:cubicBezTo>
                <a:cubicBezTo>
                  <a:pt x="1023" y="145"/>
                  <a:pt x="1023" y="145"/>
                  <a:pt x="1022" y="145"/>
                </a:cubicBezTo>
                <a:cubicBezTo>
                  <a:pt x="1022" y="147"/>
                  <a:pt x="1022" y="147"/>
                  <a:pt x="1022" y="147"/>
                </a:cubicBezTo>
                <a:cubicBezTo>
                  <a:pt x="1020" y="147"/>
                  <a:pt x="1020" y="147"/>
                  <a:pt x="1020" y="147"/>
                </a:cubicBezTo>
                <a:cubicBezTo>
                  <a:pt x="1020" y="145"/>
                  <a:pt x="1019" y="147"/>
                  <a:pt x="1019" y="147"/>
                </a:cubicBezTo>
                <a:cubicBezTo>
                  <a:pt x="1017" y="149"/>
                  <a:pt x="1017" y="149"/>
                  <a:pt x="1017" y="149"/>
                </a:cubicBezTo>
                <a:cubicBezTo>
                  <a:pt x="1015" y="149"/>
                  <a:pt x="1015" y="149"/>
                  <a:pt x="1015" y="149"/>
                </a:cubicBezTo>
                <a:cubicBezTo>
                  <a:pt x="1015" y="147"/>
                  <a:pt x="1017" y="145"/>
                  <a:pt x="1015" y="145"/>
                </a:cubicBezTo>
                <a:cubicBezTo>
                  <a:pt x="1015" y="145"/>
                  <a:pt x="1015" y="145"/>
                  <a:pt x="1014" y="145"/>
                </a:cubicBezTo>
                <a:cubicBezTo>
                  <a:pt x="1014" y="145"/>
                  <a:pt x="1014" y="145"/>
                  <a:pt x="1012" y="144"/>
                </a:cubicBezTo>
                <a:cubicBezTo>
                  <a:pt x="1011" y="144"/>
                  <a:pt x="1011" y="144"/>
                  <a:pt x="1011" y="142"/>
                </a:cubicBezTo>
                <a:cubicBezTo>
                  <a:pt x="1012" y="142"/>
                  <a:pt x="1012" y="142"/>
                  <a:pt x="1012" y="142"/>
                </a:cubicBezTo>
                <a:cubicBezTo>
                  <a:pt x="1012" y="142"/>
                  <a:pt x="1012" y="142"/>
                  <a:pt x="1014" y="142"/>
                </a:cubicBezTo>
                <a:cubicBezTo>
                  <a:pt x="1014" y="142"/>
                  <a:pt x="1015" y="141"/>
                  <a:pt x="1014" y="141"/>
                </a:cubicBezTo>
                <a:cubicBezTo>
                  <a:pt x="1012" y="141"/>
                  <a:pt x="1012" y="141"/>
                  <a:pt x="1012" y="141"/>
                </a:cubicBezTo>
                <a:cubicBezTo>
                  <a:pt x="1011" y="141"/>
                  <a:pt x="1011" y="141"/>
                  <a:pt x="1009" y="141"/>
                </a:cubicBezTo>
                <a:cubicBezTo>
                  <a:pt x="1009" y="141"/>
                  <a:pt x="1007" y="141"/>
                  <a:pt x="1006" y="141"/>
                </a:cubicBezTo>
                <a:cubicBezTo>
                  <a:pt x="1004" y="141"/>
                  <a:pt x="1004" y="141"/>
                  <a:pt x="1004" y="141"/>
                </a:cubicBezTo>
                <a:cubicBezTo>
                  <a:pt x="1004" y="141"/>
                  <a:pt x="1004" y="141"/>
                  <a:pt x="1004" y="139"/>
                </a:cubicBezTo>
                <a:cubicBezTo>
                  <a:pt x="1001" y="139"/>
                  <a:pt x="1001" y="139"/>
                  <a:pt x="1001" y="139"/>
                </a:cubicBezTo>
                <a:cubicBezTo>
                  <a:pt x="1001" y="137"/>
                  <a:pt x="1003" y="137"/>
                  <a:pt x="1004" y="137"/>
                </a:cubicBezTo>
                <a:cubicBezTo>
                  <a:pt x="1006" y="137"/>
                  <a:pt x="1006" y="136"/>
                  <a:pt x="1006" y="137"/>
                </a:cubicBezTo>
                <a:cubicBezTo>
                  <a:pt x="1007" y="137"/>
                  <a:pt x="1007" y="137"/>
                  <a:pt x="1007" y="137"/>
                </a:cubicBezTo>
                <a:cubicBezTo>
                  <a:pt x="1007" y="136"/>
                  <a:pt x="1007" y="136"/>
                  <a:pt x="1007" y="136"/>
                </a:cubicBezTo>
                <a:cubicBezTo>
                  <a:pt x="1007" y="134"/>
                  <a:pt x="1011" y="136"/>
                  <a:pt x="1011" y="134"/>
                </a:cubicBezTo>
                <a:cubicBezTo>
                  <a:pt x="1009" y="134"/>
                  <a:pt x="1009" y="134"/>
                  <a:pt x="1009" y="134"/>
                </a:cubicBezTo>
                <a:cubicBezTo>
                  <a:pt x="1007" y="134"/>
                  <a:pt x="1007" y="132"/>
                  <a:pt x="1007" y="132"/>
                </a:cubicBezTo>
                <a:cubicBezTo>
                  <a:pt x="1007" y="132"/>
                  <a:pt x="1007" y="132"/>
                  <a:pt x="1009" y="132"/>
                </a:cubicBezTo>
                <a:cubicBezTo>
                  <a:pt x="1011" y="132"/>
                  <a:pt x="1011" y="132"/>
                  <a:pt x="1011" y="132"/>
                </a:cubicBezTo>
                <a:cubicBezTo>
                  <a:pt x="1012" y="132"/>
                  <a:pt x="1012" y="132"/>
                  <a:pt x="1012" y="132"/>
                </a:cubicBezTo>
                <a:cubicBezTo>
                  <a:pt x="1014" y="132"/>
                  <a:pt x="1014" y="132"/>
                  <a:pt x="1014" y="132"/>
                </a:cubicBezTo>
                <a:cubicBezTo>
                  <a:pt x="1015" y="132"/>
                  <a:pt x="1015" y="132"/>
                  <a:pt x="1017" y="132"/>
                </a:cubicBezTo>
                <a:cubicBezTo>
                  <a:pt x="1019" y="132"/>
                  <a:pt x="1019" y="132"/>
                  <a:pt x="1020" y="132"/>
                </a:cubicBezTo>
                <a:cubicBezTo>
                  <a:pt x="1022" y="132"/>
                  <a:pt x="1022" y="132"/>
                  <a:pt x="1022" y="132"/>
                </a:cubicBezTo>
                <a:cubicBezTo>
                  <a:pt x="1022" y="131"/>
                  <a:pt x="1020" y="131"/>
                  <a:pt x="1020" y="131"/>
                </a:cubicBezTo>
                <a:cubicBezTo>
                  <a:pt x="1019" y="129"/>
                  <a:pt x="1015" y="131"/>
                  <a:pt x="1014" y="131"/>
                </a:cubicBezTo>
                <a:cubicBezTo>
                  <a:pt x="1014" y="129"/>
                  <a:pt x="1012" y="129"/>
                  <a:pt x="1012" y="129"/>
                </a:cubicBezTo>
                <a:cubicBezTo>
                  <a:pt x="1011" y="129"/>
                  <a:pt x="1011" y="129"/>
                  <a:pt x="1009" y="129"/>
                </a:cubicBezTo>
                <a:cubicBezTo>
                  <a:pt x="1009" y="129"/>
                  <a:pt x="1007" y="131"/>
                  <a:pt x="1006" y="129"/>
                </a:cubicBezTo>
                <a:cubicBezTo>
                  <a:pt x="1007" y="128"/>
                  <a:pt x="1007" y="128"/>
                  <a:pt x="1007" y="128"/>
                </a:cubicBezTo>
                <a:cubicBezTo>
                  <a:pt x="1009" y="128"/>
                  <a:pt x="1011" y="128"/>
                  <a:pt x="1011" y="128"/>
                </a:cubicBezTo>
                <a:cubicBezTo>
                  <a:pt x="1012" y="128"/>
                  <a:pt x="1012" y="128"/>
                  <a:pt x="1012" y="128"/>
                </a:cubicBezTo>
                <a:cubicBezTo>
                  <a:pt x="1014" y="128"/>
                  <a:pt x="1014" y="126"/>
                  <a:pt x="1014" y="126"/>
                </a:cubicBezTo>
                <a:cubicBezTo>
                  <a:pt x="1015" y="126"/>
                  <a:pt x="1015" y="126"/>
                  <a:pt x="1015" y="126"/>
                </a:cubicBezTo>
                <a:cubicBezTo>
                  <a:pt x="1017" y="126"/>
                  <a:pt x="1017" y="126"/>
                  <a:pt x="1019" y="126"/>
                </a:cubicBezTo>
                <a:cubicBezTo>
                  <a:pt x="1020" y="126"/>
                  <a:pt x="1020" y="126"/>
                  <a:pt x="1020" y="126"/>
                </a:cubicBezTo>
                <a:cubicBezTo>
                  <a:pt x="1020" y="126"/>
                  <a:pt x="1020" y="126"/>
                  <a:pt x="1020" y="124"/>
                </a:cubicBezTo>
                <a:cubicBezTo>
                  <a:pt x="1020" y="123"/>
                  <a:pt x="1020" y="123"/>
                  <a:pt x="1020" y="123"/>
                </a:cubicBezTo>
                <a:cubicBezTo>
                  <a:pt x="1020" y="123"/>
                  <a:pt x="1019" y="123"/>
                  <a:pt x="1019" y="121"/>
                </a:cubicBezTo>
                <a:cubicBezTo>
                  <a:pt x="1017" y="121"/>
                  <a:pt x="1017" y="121"/>
                  <a:pt x="1017" y="121"/>
                </a:cubicBezTo>
                <a:cubicBezTo>
                  <a:pt x="1015" y="121"/>
                  <a:pt x="1014" y="121"/>
                  <a:pt x="1012" y="123"/>
                </a:cubicBezTo>
                <a:cubicBezTo>
                  <a:pt x="1012" y="124"/>
                  <a:pt x="1011" y="124"/>
                  <a:pt x="1011" y="124"/>
                </a:cubicBezTo>
                <a:cubicBezTo>
                  <a:pt x="1009" y="124"/>
                  <a:pt x="1007" y="124"/>
                  <a:pt x="1007" y="123"/>
                </a:cubicBezTo>
                <a:cubicBezTo>
                  <a:pt x="1007" y="121"/>
                  <a:pt x="1007" y="121"/>
                  <a:pt x="1007" y="121"/>
                </a:cubicBezTo>
                <a:cubicBezTo>
                  <a:pt x="1009" y="121"/>
                  <a:pt x="1011" y="121"/>
                  <a:pt x="1011" y="121"/>
                </a:cubicBezTo>
                <a:cubicBezTo>
                  <a:pt x="1012" y="121"/>
                  <a:pt x="1012" y="121"/>
                  <a:pt x="1012" y="121"/>
                </a:cubicBezTo>
                <a:cubicBezTo>
                  <a:pt x="1012" y="120"/>
                  <a:pt x="1014" y="120"/>
                  <a:pt x="1014" y="120"/>
                </a:cubicBezTo>
                <a:cubicBezTo>
                  <a:pt x="1015" y="120"/>
                  <a:pt x="1017" y="118"/>
                  <a:pt x="1017" y="118"/>
                </a:cubicBezTo>
                <a:cubicBezTo>
                  <a:pt x="1014" y="118"/>
                  <a:pt x="1014" y="118"/>
                  <a:pt x="1014" y="118"/>
                </a:cubicBezTo>
                <a:cubicBezTo>
                  <a:pt x="1012" y="116"/>
                  <a:pt x="1011" y="118"/>
                  <a:pt x="1009" y="116"/>
                </a:cubicBezTo>
                <a:cubicBezTo>
                  <a:pt x="1009" y="116"/>
                  <a:pt x="1009" y="116"/>
                  <a:pt x="1007" y="116"/>
                </a:cubicBezTo>
                <a:cubicBezTo>
                  <a:pt x="1007" y="115"/>
                  <a:pt x="1006" y="115"/>
                  <a:pt x="1004" y="116"/>
                </a:cubicBezTo>
                <a:cubicBezTo>
                  <a:pt x="1003" y="116"/>
                  <a:pt x="1001" y="116"/>
                  <a:pt x="1001" y="116"/>
                </a:cubicBezTo>
                <a:cubicBezTo>
                  <a:pt x="999" y="118"/>
                  <a:pt x="998" y="118"/>
                  <a:pt x="996" y="118"/>
                </a:cubicBezTo>
                <a:cubicBezTo>
                  <a:pt x="996" y="116"/>
                  <a:pt x="998" y="116"/>
                  <a:pt x="999" y="116"/>
                </a:cubicBezTo>
                <a:cubicBezTo>
                  <a:pt x="999" y="116"/>
                  <a:pt x="1001" y="116"/>
                  <a:pt x="1001" y="115"/>
                </a:cubicBezTo>
                <a:cubicBezTo>
                  <a:pt x="1003" y="115"/>
                  <a:pt x="1004" y="115"/>
                  <a:pt x="1004" y="113"/>
                </a:cubicBezTo>
                <a:cubicBezTo>
                  <a:pt x="1004" y="113"/>
                  <a:pt x="1002" y="113"/>
                  <a:pt x="1001" y="113"/>
                </a:cubicBezTo>
                <a:cubicBezTo>
                  <a:pt x="1000" y="113"/>
                  <a:pt x="1000" y="113"/>
                  <a:pt x="999" y="113"/>
                </a:cubicBezTo>
                <a:cubicBezTo>
                  <a:pt x="998" y="113"/>
                  <a:pt x="998" y="113"/>
                  <a:pt x="998" y="113"/>
                </a:cubicBezTo>
                <a:cubicBezTo>
                  <a:pt x="996" y="115"/>
                  <a:pt x="996" y="115"/>
                  <a:pt x="996" y="115"/>
                </a:cubicBezTo>
                <a:cubicBezTo>
                  <a:pt x="994" y="115"/>
                  <a:pt x="994" y="115"/>
                  <a:pt x="993" y="116"/>
                </a:cubicBezTo>
                <a:cubicBezTo>
                  <a:pt x="991" y="116"/>
                  <a:pt x="991" y="116"/>
                  <a:pt x="990" y="116"/>
                </a:cubicBezTo>
                <a:cubicBezTo>
                  <a:pt x="988" y="116"/>
                  <a:pt x="988" y="116"/>
                  <a:pt x="986" y="118"/>
                </a:cubicBezTo>
                <a:cubicBezTo>
                  <a:pt x="986" y="118"/>
                  <a:pt x="986" y="118"/>
                  <a:pt x="986" y="116"/>
                </a:cubicBezTo>
                <a:cubicBezTo>
                  <a:pt x="988" y="115"/>
                  <a:pt x="988" y="115"/>
                  <a:pt x="990" y="115"/>
                </a:cubicBezTo>
                <a:cubicBezTo>
                  <a:pt x="990" y="113"/>
                  <a:pt x="991" y="113"/>
                  <a:pt x="991" y="113"/>
                </a:cubicBezTo>
                <a:cubicBezTo>
                  <a:pt x="993" y="113"/>
                  <a:pt x="994" y="113"/>
                  <a:pt x="994" y="111"/>
                </a:cubicBezTo>
                <a:cubicBezTo>
                  <a:pt x="996" y="111"/>
                  <a:pt x="998" y="113"/>
                  <a:pt x="999" y="111"/>
                </a:cubicBezTo>
                <a:cubicBezTo>
                  <a:pt x="999" y="111"/>
                  <a:pt x="999" y="111"/>
                  <a:pt x="1001" y="110"/>
                </a:cubicBezTo>
                <a:cubicBezTo>
                  <a:pt x="1001" y="108"/>
                  <a:pt x="1001" y="108"/>
                  <a:pt x="1001" y="108"/>
                </a:cubicBezTo>
                <a:cubicBezTo>
                  <a:pt x="999" y="108"/>
                  <a:pt x="998" y="108"/>
                  <a:pt x="998" y="108"/>
                </a:cubicBezTo>
                <a:cubicBezTo>
                  <a:pt x="996" y="107"/>
                  <a:pt x="996" y="107"/>
                  <a:pt x="994" y="107"/>
                </a:cubicBezTo>
                <a:cubicBezTo>
                  <a:pt x="994" y="107"/>
                  <a:pt x="993" y="107"/>
                  <a:pt x="991" y="107"/>
                </a:cubicBezTo>
                <a:cubicBezTo>
                  <a:pt x="990" y="107"/>
                  <a:pt x="990" y="108"/>
                  <a:pt x="990" y="108"/>
                </a:cubicBezTo>
                <a:cubicBezTo>
                  <a:pt x="988" y="110"/>
                  <a:pt x="988" y="110"/>
                  <a:pt x="986" y="110"/>
                </a:cubicBezTo>
                <a:cubicBezTo>
                  <a:pt x="986" y="111"/>
                  <a:pt x="985" y="111"/>
                  <a:pt x="985" y="111"/>
                </a:cubicBezTo>
                <a:cubicBezTo>
                  <a:pt x="983" y="111"/>
                  <a:pt x="983" y="110"/>
                  <a:pt x="983" y="110"/>
                </a:cubicBezTo>
                <a:cubicBezTo>
                  <a:pt x="982" y="108"/>
                  <a:pt x="982" y="108"/>
                  <a:pt x="982" y="108"/>
                </a:cubicBezTo>
                <a:cubicBezTo>
                  <a:pt x="982" y="107"/>
                  <a:pt x="983" y="107"/>
                  <a:pt x="983" y="107"/>
                </a:cubicBezTo>
                <a:cubicBezTo>
                  <a:pt x="983" y="107"/>
                  <a:pt x="985" y="107"/>
                  <a:pt x="985" y="105"/>
                </a:cubicBezTo>
                <a:cubicBezTo>
                  <a:pt x="983" y="105"/>
                  <a:pt x="982" y="105"/>
                  <a:pt x="982" y="107"/>
                </a:cubicBezTo>
                <a:cubicBezTo>
                  <a:pt x="980" y="107"/>
                  <a:pt x="980" y="107"/>
                  <a:pt x="980" y="107"/>
                </a:cubicBezTo>
                <a:cubicBezTo>
                  <a:pt x="978" y="107"/>
                  <a:pt x="978" y="107"/>
                  <a:pt x="978" y="107"/>
                </a:cubicBezTo>
                <a:cubicBezTo>
                  <a:pt x="977" y="107"/>
                  <a:pt x="977" y="107"/>
                  <a:pt x="977" y="107"/>
                </a:cubicBezTo>
                <a:cubicBezTo>
                  <a:pt x="977" y="105"/>
                  <a:pt x="978" y="105"/>
                  <a:pt x="978" y="105"/>
                </a:cubicBezTo>
                <a:cubicBezTo>
                  <a:pt x="980" y="105"/>
                  <a:pt x="980" y="105"/>
                  <a:pt x="982" y="103"/>
                </a:cubicBezTo>
                <a:cubicBezTo>
                  <a:pt x="983" y="103"/>
                  <a:pt x="980" y="102"/>
                  <a:pt x="980" y="102"/>
                </a:cubicBezTo>
                <a:cubicBezTo>
                  <a:pt x="977" y="102"/>
                  <a:pt x="975" y="103"/>
                  <a:pt x="973" y="103"/>
                </a:cubicBezTo>
                <a:cubicBezTo>
                  <a:pt x="975" y="102"/>
                  <a:pt x="975" y="102"/>
                  <a:pt x="975" y="100"/>
                </a:cubicBezTo>
                <a:cubicBezTo>
                  <a:pt x="975" y="100"/>
                  <a:pt x="977" y="100"/>
                  <a:pt x="977" y="99"/>
                </a:cubicBezTo>
                <a:cubicBezTo>
                  <a:pt x="975" y="99"/>
                  <a:pt x="975" y="99"/>
                  <a:pt x="975" y="99"/>
                </a:cubicBezTo>
                <a:cubicBezTo>
                  <a:pt x="973" y="97"/>
                  <a:pt x="973" y="97"/>
                  <a:pt x="973" y="97"/>
                </a:cubicBezTo>
                <a:cubicBezTo>
                  <a:pt x="972" y="97"/>
                  <a:pt x="970" y="97"/>
                  <a:pt x="969" y="97"/>
                </a:cubicBezTo>
                <a:cubicBezTo>
                  <a:pt x="967" y="97"/>
                  <a:pt x="967" y="97"/>
                  <a:pt x="967" y="95"/>
                </a:cubicBezTo>
                <a:cubicBezTo>
                  <a:pt x="965" y="95"/>
                  <a:pt x="964" y="95"/>
                  <a:pt x="964" y="95"/>
                </a:cubicBezTo>
                <a:cubicBezTo>
                  <a:pt x="962" y="95"/>
                  <a:pt x="962" y="95"/>
                  <a:pt x="962" y="95"/>
                </a:cubicBezTo>
                <a:cubicBezTo>
                  <a:pt x="961" y="95"/>
                  <a:pt x="961" y="95"/>
                  <a:pt x="961" y="95"/>
                </a:cubicBezTo>
                <a:cubicBezTo>
                  <a:pt x="959" y="95"/>
                  <a:pt x="959" y="95"/>
                  <a:pt x="959" y="95"/>
                </a:cubicBezTo>
                <a:cubicBezTo>
                  <a:pt x="957" y="95"/>
                  <a:pt x="956" y="95"/>
                  <a:pt x="956" y="95"/>
                </a:cubicBezTo>
                <a:cubicBezTo>
                  <a:pt x="954" y="97"/>
                  <a:pt x="954" y="97"/>
                  <a:pt x="952" y="97"/>
                </a:cubicBezTo>
                <a:cubicBezTo>
                  <a:pt x="952" y="97"/>
                  <a:pt x="951" y="99"/>
                  <a:pt x="952" y="99"/>
                </a:cubicBezTo>
                <a:cubicBezTo>
                  <a:pt x="952" y="99"/>
                  <a:pt x="951" y="99"/>
                  <a:pt x="951" y="100"/>
                </a:cubicBezTo>
                <a:cubicBezTo>
                  <a:pt x="951" y="100"/>
                  <a:pt x="951" y="100"/>
                  <a:pt x="951" y="102"/>
                </a:cubicBezTo>
                <a:cubicBezTo>
                  <a:pt x="949" y="102"/>
                  <a:pt x="949" y="103"/>
                  <a:pt x="949" y="103"/>
                </a:cubicBezTo>
                <a:cubicBezTo>
                  <a:pt x="948" y="105"/>
                  <a:pt x="948" y="103"/>
                  <a:pt x="948" y="103"/>
                </a:cubicBezTo>
                <a:cubicBezTo>
                  <a:pt x="946" y="103"/>
                  <a:pt x="946" y="103"/>
                  <a:pt x="944" y="103"/>
                </a:cubicBezTo>
                <a:cubicBezTo>
                  <a:pt x="946" y="103"/>
                  <a:pt x="946" y="102"/>
                  <a:pt x="946" y="102"/>
                </a:cubicBezTo>
                <a:cubicBezTo>
                  <a:pt x="948" y="102"/>
                  <a:pt x="946" y="100"/>
                  <a:pt x="946" y="100"/>
                </a:cubicBezTo>
                <a:cubicBezTo>
                  <a:pt x="944" y="100"/>
                  <a:pt x="944" y="100"/>
                  <a:pt x="944" y="100"/>
                </a:cubicBezTo>
                <a:cubicBezTo>
                  <a:pt x="943" y="100"/>
                  <a:pt x="943" y="100"/>
                  <a:pt x="943" y="100"/>
                </a:cubicBezTo>
                <a:cubicBezTo>
                  <a:pt x="943" y="99"/>
                  <a:pt x="943" y="99"/>
                  <a:pt x="943" y="99"/>
                </a:cubicBezTo>
                <a:cubicBezTo>
                  <a:pt x="941" y="99"/>
                  <a:pt x="941" y="99"/>
                  <a:pt x="941" y="99"/>
                </a:cubicBezTo>
                <a:cubicBezTo>
                  <a:pt x="940" y="99"/>
                  <a:pt x="940" y="99"/>
                  <a:pt x="940" y="99"/>
                </a:cubicBezTo>
                <a:cubicBezTo>
                  <a:pt x="938" y="99"/>
                  <a:pt x="938" y="99"/>
                  <a:pt x="938" y="99"/>
                </a:cubicBezTo>
                <a:cubicBezTo>
                  <a:pt x="938" y="100"/>
                  <a:pt x="936" y="100"/>
                  <a:pt x="936" y="100"/>
                </a:cubicBezTo>
                <a:cubicBezTo>
                  <a:pt x="935" y="102"/>
                  <a:pt x="935" y="102"/>
                  <a:pt x="933" y="102"/>
                </a:cubicBezTo>
                <a:cubicBezTo>
                  <a:pt x="933" y="102"/>
                  <a:pt x="933" y="103"/>
                  <a:pt x="931" y="103"/>
                </a:cubicBezTo>
                <a:cubicBezTo>
                  <a:pt x="931" y="103"/>
                  <a:pt x="931" y="103"/>
                  <a:pt x="930" y="103"/>
                </a:cubicBezTo>
                <a:cubicBezTo>
                  <a:pt x="930" y="103"/>
                  <a:pt x="930" y="103"/>
                  <a:pt x="930" y="102"/>
                </a:cubicBezTo>
                <a:cubicBezTo>
                  <a:pt x="931" y="100"/>
                  <a:pt x="931" y="100"/>
                  <a:pt x="931" y="100"/>
                </a:cubicBezTo>
                <a:cubicBezTo>
                  <a:pt x="931" y="100"/>
                  <a:pt x="933" y="100"/>
                  <a:pt x="933" y="99"/>
                </a:cubicBezTo>
                <a:cubicBezTo>
                  <a:pt x="935" y="99"/>
                  <a:pt x="935" y="99"/>
                  <a:pt x="936" y="97"/>
                </a:cubicBezTo>
                <a:cubicBezTo>
                  <a:pt x="936" y="97"/>
                  <a:pt x="938" y="97"/>
                  <a:pt x="938" y="95"/>
                </a:cubicBezTo>
                <a:cubicBezTo>
                  <a:pt x="940" y="95"/>
                  <a:pt x="943" y="94"/>
                  <a:pt x="941" y="92"/>
                </a:cubicBezTo>
                <a:cubicBezTo>
                  <a:pt x="941" y="90"/>
                  <a:pt x="941" y="90"/>
                  <a:pt x="941" y="90"/>
                </a:cubicBezTo>
                <a:cubicBezTo>
                  <a:pt x="941" y="90"/>
                  <a:pt x="941" y="90"/>
                  <a:pt x="940" y="90"/>
                </a:cubicBezTo>
                <a:close/>
                <a:moveTo>
                  <a:pt x="872" y="44"/>
                </a:moveTo>
                <a:cubicBezTo>
                  <a:pt x="872" y="44"/>
                  <a:pt x="872" y="44"/>
                  <a:pt x="873" y="44"/>
                </a:cubicBezTo>
                <a:cubicBezTo>
                  <a:pt x="875" y="44"/>
                  <a:pt x="875" y="44"/>
                  <a:pt x="875" y="44"/>
                </a:cubicBezTo>
                <a:cubicBezTo>
                  <a:pt x="877" y="44"/>
                  <a:pt x="877" y="44"/>
                  <a:pt x="878" y="44"/>
                </a:cubicBezTo>
                <a:cubicBezTo>
                  <a:pt x="880" y="44"/>
                  <a:pt x="880" y="44"/>
                  <a:pt x="880" y="44"/>
                </a:cubicBezTo>
                <a:cubicBezTo>
                  <a:pt x="880" y="45"/>
                  <a:pt x="881" y="44"/>
                  <a:pt x="881" y="45"/>
                </a:cubicBezTo>
                <a:cubicBezTo>
                  <a:pt x="881" y="45"/>
                  <a:pt x="880" y="45"/>
                  <a:pt x="880" y="47"/>
                </a:cubicBezTo>
                <a:cubicBezTo>
                  <a:pt x="878" y="47"/>
                  <a:pt x="878" y="47"/>
                  <a:pt x="877" y="47"/>
                </a:cubicBezTo>
                <a:cubicBezTo>
                  <a:pt x="877" y="47"/>
                  <a:pt x="875" y="47"/>
                  <a:pt x="875" y="48"/>
                </a:cubicBezTo>
                <a:cubicBezTo>
                  <a:pt x="877" y="48"/>
                  <a:pt x="877" y="48"/>
                  <a:pt x="877" y="48"/>
                </a:cubicBezTo>
                <a:cubicBezTo>
                  <a:pt x="878" y="48"/>
                  <a:pt x="878" y="48"/>
                  <a:pt x="880" y="48"/>
                </a:cubicBezTo>
                <a:cubicBezTo>
                  <a:pt x="881" y="48"/>
                  <a:pt x="881" y="48"/>
                  <a:pt x="883" y="48"/>
                </a:cubicBezTo>
                <a:cubicBezTo>
                  <a:pt x="885" y="48"/>
                  <a:pt x="885" y="48"/>
                  <a:pt x="885" y="48"/>
                </a:cubicBezTo>
                <a:cubicBezTo>
                  <a:pt x="886" y="48"/>
                  <a:pt x="886" y="48"/>
                  <a:pt x="886" y="48"/>
                </a:cubicBezTo>
                <a:cubicBezTo>
                  <a:pt x="886" y="50"/>
                  <a:pt x="888" y="48"/>
                  <a:pt x="889" y="48"/>
                </a:cubicBezTo>
                <a:cubicBezTo>
                  <a:pt x="891" y="48"/>
                  <a:pt x="891" y="48"/>
                  <a:pt x="891" y="48"/>
                </a:cubicBezTo>
                <a:cubicBezTo>
                  <a:pt x="893" y="48"/>
                  <a:pt x="893" y="48"/>
                  <a:pt x="894" y="48"/>
                </a:cubicBezTo>
                <a:cubicBezTo>
                  <a:pt x="894" y="47"/>
                  <a:pt x="896" y="47"/>
                  <a:pt x="898" y="47"/>
                </a:cubicBezTo>
                <a:cubicBezTo>
                  <a:pt x="899" y="47"/>
                  <a:pt x="901" y="47"/>
                  <a:pt x="901" y="45"/>
                </a:cubicBezTo>
                <a:cubicBezTo>
                  <a:pt x="899" y="45"/>
                  <a:pt x="899" y="45"/>
                  <a:pt x="899" y="45"/>
                </a:cubicBezTo>
                <a:cubicBezTo>
                  <a:pt x="898" y="45"/>
                  <a:pt x="896" y="45"/>
                  <a:pt x="894" y="45"/>
                </a:cubicBezTo>
                <a:cubicBezTo>
                  <a:pt x="893" y="45"/>
                  <a:pt x="893" y="45"/>
                  <a:pt x="891" y="45"/>
                </a:cubicBezTo>
                <a:cubicBezTo>
                  <a:pt x="889" y="47"/>
                  <a:pt x="888" y="47"/>
                  <a:pt x="888" y="45"/>
                </a:cubicBezTo>
                <a:cubicBezTo>
                  <a:pt x="886" y="45"/>
                  <a:pt x="886" y="45"/>
                  <a:pt x="885" y="45"/>
                </a:cubicBezTo>
                <a:cubicBezTo>
                  <a:pt x="885" y="47"/>
                  <a:pt x="885" y="47"/>
                  <a:pt x="885" y="47"/>
                </a:cubicBezTo>
                <a:cubicBezTo>
                  <a:pt x="883" y="45"/>
                  <a:pt x="883" y="45"/>
                  <a:pt x="885" y="45"/>
                </a:cubicBezTo>
                <a:cubicBezTo>
                  <a:pt x="885" y="44"/>
                  <a:pt x="886" y="44"/>
                  <a:pt x="888" y="44"/>
                </a:cubicBezTo>
                <a:cubicBezTo>
                  <a:pt x="888" y="44"/>
                  <a:pt x="889" y="44"/>
                  <a:pt x="889" y="42"/>
                </a:cubicBezTo>
                <a:cubicBezTo>
                  <a:pt x="891" y="42"/>
                  <a:pt x="891" y="42"/>
                  <a:pt x="891" y="42"/>
                </a:cubicBezTo>
                <a:cubicBezTo>
                  <a:pt x="891" y="40"/>
                  <a:pt x="891" y="40"/>
                  <a:pt x="891" y="40"/>
                </a:cubicBezTo>
                <a:cubicBezTo>
                  <a:pt x="891" y="40"/>
                  <a:pt x="891" y="40"/>
                  <a:pt x="889" y="40"/>
                </a:cubicBezTo>
                <a:cubicBezTo>
                  <a:pt x="888" y="40"/>
                  <a:pt x="888" y="40"/>
                  <a:pt x="888" y="39"/>
                </a:cubicBezTo>
                <a:cubicBezTo>
                  <a:pt x="888" y="37"/>
                  <a:pt x="888" y="37"/>
                  <a:pt x="888" y="37"/>
                </a:cubicBezTo>
                <a:cubicBezTo>
                  <a:pt x="888" y="37"/>
                  <a:pt x="888" y="37"/>
                  <a:pt x="886" y="37"/>
                </a:cubicBezTo>
                <a:cubicBezTo>
                  <a:pt x="885" y="37"/>
                  <a:pt x="883" y="39"/>
                  <a:pt x="881" y="37"/>
                </a:cubicBezTo>
                <a:cubicBezTo>
                  <a:pt x="880" y="35"/>
                  <a:pt x="880" y="37"/>
                  <a:pt x="878" y="37"/>
                </a:cubicBezTo>
                <a:cubicBezTo>
                  <a:pt x="877" y="35"/>
                  <a:pt x="877" y="35"/>
                  <a:pt x="875" y="35"/>
                </a:cubicBezTo>
                <a:cubicBezTo>
                  <a:pt x="875" y="37"/>
                  <a:pt x="875" y="37"/>
                  <a:pt x="875" y="37"/>
                </a:cubicBezTo>
                <a:cubicBezTo>
                  <a:pt x="873" y="37"/>
                  <a:pt x="873" y="39"/>
                  <a:pt x="873" y="39"/>
                </a:cubicBezTo>
                <a:cubicBezTo>
                  <a:pt x="873" y="39"/>
                  <a:pt x="873" y="39"/>
                  <a:pt x="872" y="39"/>
                </a:cubicBezTo>
                <a:cubicBezTo>
                  <a:pt x="872" y="40"/>
                  <a:pt x="870" y="40"/>
                  <a:pt x="870" y="40"/>
                </a:cubicBezTo>
                <a:cubicBezTo>
                  <a:pt x="870" y="42"/>
                  <a:pt x="870" y="42"/>
                  <a:pt x="870" y="42"/>
                </a:cubicBezTo>
                <a:cubicBezTo>
                  <a:pt x="870" y="44"/>
                  <a:pt x="870" y="44"/>
                  <a:pt x="872" y="44"/>
                </a:cubicBezTo>
                <a:close/>
                <a:moveTo>
                  <a:pt x="870" y="52"/>
                </a:moveTo>
                <a:cubicBezTo>
                  <a:pt x="867" y="53"/>
                  <a:pt x="865" y="53"/>
                  <a:pt x="864" y="53"/>
                </a:cubicBezTo>
                <a:cubicBezTo>
                  <a:pt x="862" y="53"/>
                  <a:pt x="862" y="53"/>
                  <a:pt x="860" y="53"/>
                </a:cubicBezTo>
                <a:cubicBezTo>
                  <a:pt x="860" y="55"/>
                  <a:pt x="859" y="55"/>
                  <a:pt x="859" y="55"/>
                </a:cubicBezTo>
                <a:cubicBezTo>
                  <a:pt x="860" y="55"/>
                  <a:pt x="860" y="55"/>
                  <a:pt x="860" y="55"/>
                </a:cubicBezTo>
                <a:cubicBezTo>
                  <a:pt x="862" y="55"/>
                  <a:pt x="862" y="56"/>
                  <a:pt x="862" y="56"/>
                </a:cubicBezTo>
                <a:cubicBezTo>
                  <a:pt x="862" y="56"/>
                  <a:pt x="862" y="58"/>
                  <a:pt x="864" y="58"/>
                </a:cubicBezTo>
                <a:cubicBezTo>
                  <a:pt x="864" y="58"/>
                  <a:pt x="864" y="58"/>
                  <a:pt x="864" y="60"/>
                </a:cubicBezTo>
                <a:cubicBezTo>
                  <a:pt x="864" y="60"/>
                  <a:pt x="864" y="60"/>
                  <a:pt x="864" y="61"/>
                </a:cubicBezTo>
                <a:cubicBezTo>
                  <a:pt x="865" y="61"/>
                  <a:pt x="865" y="61"/>
                  <a:pt x="867" y="61"/>
                </a:cubicBezTo>
                <a:cubicBezTo>
                  <a:pt x="868" y="61"/>
                  <a:pt x="870" y="61"/>
                  <a:pt x="870" y="61"/>
                </a:cubicBezTo>
                <a:cubicBezTo>
                  <a:pt x="872" y="61"/>
                  <a:pt x="873" y="61"/>
                  <a:pt x="875" y="61"/>
                </a:cubicBezTo>
                <a:cubicBezTo>
                  <a:pt x="877" y="61"/>
                  <a:pt x="877" y="61"/>
                  <a:pt x="877" y="61"/>
                </a:cubicBezTo>
                <a:cubicBezTo>
                  <a:pt x="878" y="61"/>
                  <a:pt x="878" y="61"/>
                  <a:pt x="878" y="60"/>
                </a:cubicBezTo>
                <a:cubicBezTo>
                  <a:pt x="880" y="60"/>
                  <a:pt x="880" y="60"/>
                  <a:pt x="880" y="60"/>
                </a:cubicBezTo>
                <a:cubicBezTo>
                  <a:pt x="881" y="60"/>
                  <a:pt x="881" y="60"/>
                  <a:pt x="883" y="60"/>
                </a:cubicBezTo>
                <a:cubicBezTo>
                  <a:pt x="883" y="61"/>
                  <a:pt x="881" y="61"/>
                  <a:pt x="881" y="61"/>
                </a:cubicBezTo>
                <a:cubicBezTo>
                  <a:pt x="881" y="61"/>
                  <a:pt x="881" y="61"/>
                  <a:pt x="881" y="63"/>
                </a:cubicBezTo>
                <a:cubicBezTo>
                  <a:pt x="881" y="63"/>
                  <a:pt x="881" y="63"/>
                  <a:pt x="881" y="65"/>
                </a:cubicBezTo>
                <a:cubicBezTo>
                  <a:pt x="881" y="66"/>
                  <a:pt x="881" y="66"/>
                  <a:pt x="880" y="66"/>
                </a:cubicBezTo>
                <a:cubicBezTo>
                  <a:pt x="878" y="66"/>
                  <a:pt x="877" y="68"/>
                  <a:pt x="875" y="68"/>
                </a:cubicBezTo>
                <a:cubicBezTo>
                  <a:pt x="875" y="69"/>
                  <a:pt x="875" y="69"/>
                  <a:pt x="873" y="71"/>
                </a:cubicBezTo>
                <a:cubicBezTo>
                  <a:pt x="873" y="71"/>
                  <a:pt x="873" y="71"/>
                  <a:pt x="873" y="73"/>
                </a:cubicBezTo>
                <a:cubicBezTo>
                  <a:pt x="873" y="73"/>
                  <a:pt x="873" y="73"/>
                  <a:pt x="873" y="74"/>
                </a:cubicBezTo>
                <a:cubicBezTo>
                  <a:pt x="872" y="76"/>
                  <a:pt x="872" y="76"/>
                  <a:pt x="872" y="76"/>
                </a:cubicBezTo>
                <a:cubicBezTo>
                  <a:pt x="873" y="78"/>
                  <a:pt x="875" y="76"/>
                  <a:pt x="875" y="76"/>
                </a:cubicBezTo>
                <a:cubicBezTo>
                  <a:pt x="877" y="76"/>
                  <a:pt x="877" y="76"/>
                  <a:pt x="878" y="76"/>
                </a:cubicBezTo>
                <a:cubicBezTo>
                  <a:pt x="878" y="76"/>
                  <a:pt x="880" y="74"/>
                  <a:pt x="881" y="76"/>
                </a:cubicBezTo>
                <a:cubicBezTo>
                  <a:pt x="883" y="76"/>
                  <a:pt x="883" y="76"/>
                  <a:pt x="885" y="78"/>
                </a:cubicBezTo>
                <a:cubicBezTo>
                  <a:pt x="885" y="78"/>
                  <a:pt x="886" y="78"/>
                  <a:pt x="888" y="78"/>
                </a:cubicBezTo>
                <a:cubicBezTo>
                  <a:pt x="888" y="78"/>
                  <a:pt x="889" y="78"/>
                  <a:pt x="891" y="78"/>
                </a:cubicBezTo>
                <a:cubicBezTo>
                  <a:pt x="893" y="78"/>
                  <a:pt x="894" y="78"/>
                  <a:pt x="894" y="76"/>
                </a:cubicBezTo>
                <a:cubicBezTo>
                  <a:pt x="896" y="76"/>
                  <a:pt x="896" y="76"/>
                  <a:pt x="896" y="76"/>
                </a:cubicBezTo>
                <a:cubicBezTo>
                  <a:pt x="898" y="74"/>
                  <a:pt x="898" y="74"/>
                  <a:pt x="899" y="74"/>
                </a:cubicBezTo>
                <a:cubicBezTo>
                  <a:pt x="901" y="76"/>
                  <a:pt x="898" y="78"/>
                  <a:pt x="896" y="78"/>
                </a:cubicBezTo>
                <a:cubicBezTo>
                  <a:pt x="898" y="78"/>
                  <a:pt x="898" y="78"/>
                  <a:pt x="898" y="78"/>
                </a:cubicBezTo>
                <a:cubicBezTo>
                  <a:pt x="898" y="78"/>
                  <a:pt x="899" y="78"/>
                  <a:pt x="901" y="78"/>
                </a:cubicBezTo>
                <a:cubicBezTo>
                  <a:pt x="901" y="78"/>
                  <a:pt x="902" y="78"/>
                  <a:pt x="904" y="78"/>
                </a:cubicBezTo>
                <a:cubicBezTo>
                  <a:pt x="906" y="78"/>
                  <a:pt x="906" y="78"/>
                  <a:pt x="906" y="78"/>
                </a:cubicBezTo>
                <a:cubicBezTo>
                  <a:pt x="907" y="78"/>
                  <a:pt x="907" y="78"/>
                  <a:pt x="909" y="78"/>
                </a:cubicBezTo>
                <a:cubicBezTo>
                  <a:pt x="910" y="78"/>
                  <a:pt x="910" y="78"/>
                  <a:pt x="910" y="78"/>
                </a:cubicBezTo>
                <a:cubicBezTo>
                  <a:pt x="912" y="78"/>
                  <a:pt x="914" y="78"/>
                  <a:pt x="914" y="78"/>
                </a:cubicBezTo>
                <a:cubicBezTo>
                  <a:pt x="915" y="78"/>
                  <a:pt x="915" y="78"/>
                  <a:pt x="915" y="78"/>
                </a:cubicBezTo>
                <a:cubicBezTo>
                  <a:pt x="917" y="78"/>
                  <a:pt x="919" y="78"/>
                  <a:pt x="919" y="78"/>
                </a:cubicBezTo>
                <a:cubicBezTo>
                  <a:pt x="920" y="78"/>
                  <a:pt x="922" y="78"/>
                  <a:pt x="922" y="78"/>
                </a:cubicBezTo>
                <a:cubicBezTo>
                  <a:pt x="923" y="78"/>
                  <a:pt x="925" y="78"/>
                  <a:pt x="927" y="78"/>
                </a:cubicBezTo>
                <a:cubicBezTo>
                  <a:pt x="927" y="78"/>
                  <a:pt x="927" y="78"/>
                  <a:pt x="928" y="78"/>
                </a:cubicBezTo>
                <a:cubicBezTo>
                  <a:pt x="928" y="78"/>
                  <a:pt x="928" y="78"/>
                  <a:pt x="930" y="78"/>
                </a:cubicBezTo>
                <a:cubicBezTo>
                  <a:pt x="930" y="78"/>
                  <a:pt x="931" y="78"/>
                  <a:pt x="933" y="78"/>
                </a:cubicBezTo>
                <a:cubicBezTo>
                  <a:pt x="933" y="78"/>
                  <a:pt x="933" y="78"/>
                  <a:pt x="935" y="78"/>
                </a:cubicBezTo>
                <a:cubicBezTo>
                  <a:pt x="935" y="78"/>
                  <a:pt x="935" y="78"/>
                  <a:pt x="935" y="76"/>
                </a:cubicBezTo>
                <a:cubicBezTo>
                  <a:pt x="935" y="76"/>
                  <a:pt x="935" y="76"/>
                  <a:pt x="936" y="76"/>
                </a:cubicBezTo>
                <a:cubicBezTo>
                  <a:pt x="936" y="76"/>
                  <a:pt x="936" y="76"/>
                  <a:pt x="936" y="74"/>
                </a:cubicBezTo>
                <a:cubicBezTo>
                  <a:pt x="938" y="74"/>
                  <a:pt x="938" y="74"/>
                  <a:pt x="938" y="74"/>
                </a:cubicBezTo>
                <a:cubicBezTo>
                  <a:pt x="938" y="76"/>
                  <a:pt x="938" y="76"/>
                  <a:pt x="938" y="76"/>
                </a:cubicBezTo>
                <a:cubicBezTo>
                  <a:pt x="938" y="78"/>
                  <a:pt x="938" y="78"/>
                  <a:pt x="938" y="78"/>
                </a:cubicBezTo>
                <a:cubicBezTo>
                  <a:pt x="940" y="78"/>
                  <a:pt x="940" y="78"/>
                  <a:pt x="941" y="78"/>
                </a:cubicBezTo>
                <a:cubicBezTo>
                  <a:pt x="943" y="78"/>
                  <a:pt x="944" y="78"/>
                  <a:pt x="946" y="78"/>
                </a:cubicBezTo>
                <a:cubicBezTo>
                  <a:pt x="948" y="78"/>
                  <a:pt x="949" y="78"/>
                  <a:pt x="949" y="78"/>
                </a:cubicBezTo>
                <a:cubicBezTo>
                  <a:pt x="951" y="78"/>
                  <a:pt x="951" y="78"/>
                  <a:pt x="952" y="78"/>
                </a:cubicBezTo>
                <a:cubicBezTo>
                  <a:pt x="952" y="78"/>
                  <a:pt x="952" y="78"/>
                  <a:pt x="954" y="78"/>
                </a:cubicBezTo>
                <a:cubicBezTo>
                  <a:pt x="956" y="78"/>
                  <a:pt x="956" y="78"/>
                  <a:pt x="956" y="78"/>
                </a:cubicBezTo>
                <a:cubicBezTo>
                  <a:pt x="957" y="78"/>
                  <a:pt x="959" y="78"/>
                  <a:pt x="959" y="78"/>
                </a:cubicBezTo>
                <a:cubicBezTo>
                  <a:pt x="961" y="78"/>
                  <a:pt x="961" y="78"/>
                  <a:pt x="962" y="78"/>
                </a:cubicBezTo>
                <a:cubicBezTo>
                  <a:pt x="962" y="78"/>
                  <a:pt x="962" y="78"/>
                  <a:pt x="962" y="76"/>
                </a:cubicBezTo>
                <a:cubicBezTo>
                  <a:pt x="962" y="76"/>
                  <a:pt x="962" y="76"/>
                  <a:pt x="964" y="76"/>
                </a:cubicBezTo>
                <a:cubicBezTo>
                  <a:pt x="964" y="74"/>
                  <a:pt x="965" y="74"/>
                  <a:pt x="965" y="74"/>
                </a:cubicBezTo>
                <a:cubicBezTo>
                  <a:pt x="967" y="74"/>
                  <a:pt x="969" y="74"/>
                  <a:pt x="970" y="74"/>
                </a:cubicBezTo>
                <a:cubicBezTo>
                  <a:pt x="970" y="74"/>
                  <a:pt x="972" y="74"/>
                  <a:pt x="972" y="73"/>
                </a:cubicBezTo>
                <a:cubicBezTo>
                  <a:pt x="972" y="73"/>
                  <a:pt x="970" y="73"/>
                  <a:pt x="969" y="73"/>
                </a:cubicBezTo>
                <a:cubicBezTo>
                  <a:pt x="970" y="71"/>
                  <a:pt x="972" y="71"/>
                  <a:pt x="972" y="69"/>
                </a:cubicBezTo>
                <a:cubicBezTo>
                  <a:pt x="972" y="69"/>
                  <a:pt x="972" y="69"/>
                  <a:pt x="972" y="68"/>
                </a:cubicBezTo>
                <a:cubicBezTo>
                  <a:pt x="970" y="66"/>
                  <a:pt x="970" y="68"/>
                  <a:pt x="969" y="68"/>
                </a:cubicBezTo>
                <a:cubicBezTo>
                  <a:pt x="967" y="68"/>
                  <a:pt x="967" y="68"/>
                  <a:pt x="967" y="68"/>
                </a:cubicBezTo>
                <a:cubicBezTo>
                  <a:pt x="967" y="68"/>
                  <a:pt x="967" y="68"/>
                  <a:pt x="967" y="66"/>
                </a:cubicBezTo>
                <a:cubicBezTo>
                  <a:pt x="965" y="66"/>
                  <a:pt x="965" y="68"/>
                  <a:pt x="965" y="66"/>
                </a:cubicBezTo>
                <a:cubicBezTo>
                  <a:pt x="964" y="66"/>
                  <a:pt x="964" y="66"/>
                  <a:pt x="964" y="66"/>
                </a:cubicBezTo>
                <a:cubicBezTo>
                  <a:pt x="964" y="66"/>
                  <a:pt x="964" y="66"/>
                  <a:pt x="962" y="66"/>
                </a:cubicBezTo>
                <a:cubicBezTo>
                  <a:pt x="962" y="66"/>
                  <a:pt x="962" y="66"/>
                  <a:pt x="961" y="66"/>
                </a:cubicBezTo>
                <a:cubicBezTo>
                  <a:pt x="959" y="65"/>
                  <a:pt x="959" y="66"/>
                  <a:pt x="957" y="66"/>
                </a:cubicBezTo>
                <a:cubicBezTo>
                  <a:pt x="957" y="66"/>
                  <a:pt x="957" y="66"/>
                  <a:pt x="956" y="66"/>
                </a:cubicBezTo>
                <a:cubicBezTo>
                  <a:pt x="956" y="66"/>
                  <a:pt x="956" y="66"/>
                  <a:pt x="954" y="66"/>
                </a:cubicBezTo>
                <a:cubicBezTo>
                  <a:pt x="954" y="66"/>
                  <a:pt x="954" y="66"/>
                  <a:pt x="952" y="66"/>
                </a:cubicBezTo>
                <a:cubicBezTo>
                  <a:pt x="952" y="66"/>
                  <a:pt x="952" y="66"/>
                  <a:pt x="951" y="66"/>
                </a:cubicBezTo>
                <a:cubicBezTo>
                  <a:pt x="951" y="66"/>
                  <a:pt x="951" y="66"/>
                  <a:pt x="949" y="66"/>
                </a:cubicBezTo>
                <a:cubicBezTo>
                  <a:pt x="948" y="66"/>
                  <a:pt x="948" y="66"/>
                  <a:pt x="948" y="66"/>
                </a:cubicBezTo>
                <a:cubicBezTo>
                  <a:pt x="946" y="66"/>
                  <a:pt x="946" y="65"/>
                  <a:pt x="944" y="65"/>
                </a:cubicBezTo>
                <a:cubicBezTo>
                  <a:pt x="944" y="65"/>
                  <a:pt x="944" y="66"/>
                  <a:pt x="943" y="66"/>
                </a:cubicBezTo>
                <a:cubicBezTo>
                  <a:pt x="941" y="66"/>
                  <a:pt x="941" y="66"/>
                  <a:pt x="941" y="66"/>
                </a:cubicBezTo>
                <a:cubicBezTo>
                  <a:pt x="940" y="66"/>
                  <a:pt x="940" y="66"/>
                  <a:pt x="940" y="66"/>
                </a:cubicBezTo>
                <a:cubicBezTo>
                  <a:pt x="938" y="66"/>
                  <a:pt x="938" y="66"/>
                  <a:pt x="938" y="66"/>
                </a:cubicBezTo>
                <a:cubicBezTo>
                  <a:pt x="936" y="66"/>
                  <a:pt x="936" y="66"/>
                  <a:pt x="935" y="66"/>
                </a:cubicBezTo>
                <a:cubicBezTo>
                  <a:pt x="933" y="68"/>
                  <a:pt x="931" y="68"/>
                  <a:pt x="931" y="68"/>
                </a:cubicBezTo>
                <a:cubicBezTo>
                  <a:pt x="930" y="68"/>
                  <a:pt x="930" y="68"/>
                  <a:pt x="928" y="68"/>
                </a:cubicBezTo>
                <a:cubicBezTo>
                  <a:pt x="927" y="68"/>
                  <a:pt x="925" y="69"/>
                  <a:pt x="923" y="69"/>
                </a:cubicBezTo>
                <a:cubicBezTo>
                  <a:pt x="922" y="69"/>
                  <a:pt x="922" y="69"/>
                  <a:pt x="922" y="69"/>
                </a:cubicBezTo>
                <a:cubicBezTo>
                  <a:pt x="920" y="69"/>
                  <a:pt x="920" y="69"/>
                  <a:pt x="920" y="69"/>
                </a:cubicBezTo>
                <a:cubicBezTo>
                  <a:pt x="919" y="69"/>
                  <a:pt x="919" y="68"/>
                  <a:pt x="919" y="68"/>
                </a:cubicBezTo>
                <a:cubicBezTo>
                  <a:pt x="919" y="68"/>
                  <a:pt x="917" y="66"/>
                  <a:pt x="917" y="68"/>
                </a:cubicBezTo>
                <a:cubicBezTo>
                  <a:pt x="915" y="68"/>
                  <a:pt x="915" y="68"/>
                  <a:pt x="915" y="68"/>
                </a:cubicBezTo>
                <a:cubicBezTo>
                  <a:pt x="914" y="68"/>
                  <a:pt x="914" y="68"/>
                  <a:pt x="914" y="68"/>
                </a:cubicBezTo>
                <a:cubicBezTo>
                  <a:pt x="912" y="68"/>
                  <a:pt x="912" y="68"/>
                  <a:pt x="912" y="68"/>
                </a:cubicBezTo>
                <a:cubicBezTo>
                  <a:pt x="910" y="68"/>
                  <a:pt x="910" y="68"/>
                  <a:pt x="910" y="68"/>
                </a:cubicBezTo>
                <a:cubicBezTo>
                  <a:pt x="909" y="68"/>
                  <a:pt x="909" y="69"/>
                  <a:pt x="909" y="68"/>
                </a:cubicBezTo>
                <a:cubicBezTo>
                  <a:pt x="909" y="66"/>
                  <a:pt x="907" y="66"/>
                  <a:pt x="907" y="68"/>
                </a:cubicBezTo>
                <a:cubicBezTo>
                  <a:pt x="906" y="68"/>
                  <a:pt x="906" y="69"/>
                  <a:pt x="904" y="68"/>
                </a:cubicBezTo>
                <a:cubicBezTo>
                  <a:pt x="902" y="68"/>
                  <a:pt x="901" y="68"/>
                  <a:pt x="899" y="68"/>
                </a:cubicBezTo>
                <a:cubicBezTo>
                  <a:pt x="901" y="68"/>
                  <a:pt x="901" y="66"/>
                  <a:pt x="902" y="66"/>
                </a:cubicBezTo>
                <a:cubicBezTo>
                  <a:pt x="904" y="66"/>
                  <a:pt x="904" y="66"/>
                  <a:pt x="904" y="66"/>
                </a:cubicBezTo>
                <a:cubicBezTo>
                  <a:pt x="902" y="66"/>
                  <a:pt x="902" y="66"/>
                  <a:pt x="902" y="65"/>
                </a:cubicBezTo>
                <a:cubicBezTo>
                  <a:pt x="902" y="65"/>
                  <a:pt x="902" y="65"/>
                  <a:pt x="902" y="63"/>
                </a:cubicBezTo>
                <a:cubicBezTo>
                  <a:pt x="901" y="63"/>
                  <a:pt x="901" y="63"/>
                  <a:pt x="899" y="63"/>
                </a:cubicBezTo>
                <a:cubicBezTo>
                  <a:pt x="898" y="63"/>
                  <a:pt x="898" y="63"/>
                  <a:pt x="898" y="63"/>
                </a:cubicBezTo>
                <a:cubicBezTo>
                  <a:pt x="899" y="63"/>
                  <a:pt x="899" y="63"/>
                  <a:pt x="901" y="61"/>
                </a:cubicBezTo>
                <a:cubicBezTo>
                  <a:pt x="902" y="61"/>
                  <a:pt x="902" y="61"/>
                  <a:pt x="902" y="61"/>
                </a:cubicBezTo>
                <a:cubicBezTo>
                  <a:pt x="904" y="61"/>
                  <a:pt x="904" y="61"/>
                  <a:pt x="906" y="61"/>
                </a:cubicBezTo>
                <a:cubicBezTo>
                  <a:pt x="907" y="61"/>
                  <a:pt x="907" y="61"/>
                  <a:pt x="909" y="61"/>
                </a:cubicBezTo>
                <a:cubicBezTo>
                  <a:pt x="909" y="60"/>
                  <a:pt x="909" y="60"/>
                  <a:pt x="909" y="60"/>
                </a:cubicBezTo>
                <a:cubicBezTo>
                  <a:pt x="907" y="58"/>
                  <a:pt x="906" y="60"/>
                  <a:pt x="906" y="58"/>
                </a:cubicBezTo>
                <a:cubicBezTo>
                  <a:pt x="904" y="58"/>
                  <a:pt x="904" y="58"/>
                  <a:pt x="904" y="58"/>
                </a:cubicBezTo>
                <a:cubicBezTo>
                  <a:pt x="904" y="58"/>
                  <a:pt x="904" y="58"/>
                  <a:pt x="904" y="56"/>
                </a:cubicBezTo>
                <a:cubicBezTo>
                  <a:pt x="902" y="56"/>
                  <a:pt x="902" y="56"/>
                  <a:pt x="902" y="56"/>
                </a:cubicBezTo>
                <a:cubicBezTo>
                  <a:pt x="901" y="55"/>
                  <a:pt x="899" y="56"/>
                  <a:pt x="898" y="56"/>
                </a:cubicBezTo>
                <a:cubicBezTo>
                  <a:pt x="896" y="56"/>
                  <a:pt x="896" y="56"/>
                  <a:pt x="894" y="56"/>
                </a:cubicBezTo>
                <a:cubicBezTo>
                  <a:pt x="893" y="56"/>
                  <a:pt x="893" y="56"/>
                  <a:pt x="893" y="56"/>
                </a:cubicBezTo>
                <a:cubicBezTo>
                  <a:pt x="891" y="56"/>
                  <a:pt x="891" y="56"/>
                  <a:pt x="891" y="56"/>
                </a:cubicBezTo>
                <a:cubicBezTo>
                  <a:pt x="889" y="56"/>
                  <a:pt x="889" y="58"/>
                  <a:pt x="889" y="58"/>
                </a:cubicBezTo>
                <a:cubicBezTo>
                  <a:pt x="888" y="58"/>
                  <a:pt x="888" y="58"/>
                  <a:pt x="888" y="58"/>
                </a:cubicBezTo>
                <a:cubicBezTo>
                  <a:pt x="888" y="58"/>
                  <a:pt x="888" y="60"/>
                  <a:pt x="886" y="60"/>
                </a:cubicBezTo>
                <a:cubicBezTo>
                  <a:pt x="886" y="60"/>
                  <a:pt x="885" y="60"/>
                  <a:pt x="885" y="58"/>
                </a:cubicBezTo>
                <a:cubicBezTo>
                  <a:pt x="885" y="56"/>
                  <a:pt x="885" y="56"/>
                  <a:pt x="885" y="56"/>
                </a:cubicBezTo>
                <a:cubicBezTo>
                  <a:pt x="885" y="56"/>
                  <a:pt x="886" y="55"/>
                  <a:pt x="885" y="55"/>
                </a:cubicBezTo>
                <a:cubicBezTo>
                  <a:pt x="883" y="55"/>
                  <a:pt x="881" y="55"/>
                  <a:pt x="881" y="55"/>
                </a:cubicBezTo>
                <a:cubicBezTo>
                  <a:pt x="880" y="55"/>
                  <a:pt x="878" y="55"/>
                  <a:pt x="877" y="55"/>
                </a:cubicBezTo>
                <a:cubicBezTo>
                  <a:pt x="877" y="53"/>
                  <a:pt x="877" y="53"/>
                  <a:pt x="877" y="53"/>
                </a:cubicBezTo>
                <a:cubicBezTo>
                  <a:pt x="877" y="53"/>
                  <a:pt x="877" y="53"/>
                  <a:pt x="875" y="53"/>
                </a:cubicBezTo>
                <a:cubicBezTo>
                  <a:pt x="875" y="53"/>
                  <a:pt x="875" y="53"/>
                  <a:pt x="875" y="52"/>
                </a:cubicBezTo>
                <a:cubicBezTo>
                  <a:pt x="873" y="52"/>
                  <a:pt x="872" y="53"/>
                  <a:pt x="872" y="53"/>
                </a:cubicBezTo>
                <a:cubicBezTo>
                  <a:pt x="870" y="53"/>
                  <a:pt x="870" y="53"/>
                  <a:pt x="868" y="53"/>
                </a:cubicBezTo>
                <a:cubicBezTo>
                  <a:pt x="868" y="53"/>
                  <a:pt x="870" y="53"/>
                  <a:pt x="870" y="52"/>
                </a:cubicBezTo>
                <a:close/>
                <a:moveTo>
                  <a:pt x="928" y="142"/>
                </a:moveTo>
                <a:cubicBezTo>
                  <a:pt x="928" y="144"/>
                  <a:pt x="927" y="144"/>
                  <a:pt x="927" y="144"/>
                </a:cubicBezTo>
                <a:cubicBezTo>
                  <a:pt x="925" y="145"/>
                  <a:pt x="925" y="145"/>
                  <a:pt x="923" y="145"/>
                </a:cubicBezTo>
                <a:cubicBezTo>
                  <a:pt x="923" y="147"/>
                  <a:pt x="922" y="147"/>
                  <a:pt x="922" y="149"/>
                </a:cubicBezTo>
                <a:cubicBezTo>
                  <a:pt x="922" y="149"/>
                  <a:pt x="922" y="149"/>
                  <a:pt x="922" y="150"/>
                </a:cubicBezTo>
                <a:cubicBezTo>
                  <a:pt x="922" y="150"/>
                  <a:pt x="922" y="150"/>
                  <a:pt x="920" y="150"/>
                </a:cubicBezTo>
                <a:cubicBezTo>
                  <a:pt x="920" y="152"/>
                  <a:pt x="920" y="152"/>
                  <a:pt x="920" y="152"/>
                </a:cubicBezTo>
                <a:cubicBezTo>
                  <a:pt x="920" y="152"/>
                  <a:pt x="920" y="152"/>
                  <a:pt x="920" y="153"/>
                </a:cubicBezTo>
                <a:cubicBezTo>
                  <a:pt x="920" y="155"/>
                  <a:pt x="922" y="153"/>
                  <a:pt x="923" y="153"/>
                </a:cubicBezTo>
                <a:cubicBezTo>
                  <a:pt x="925" y="153"/>
                  <a:pt x="927" y="153"/>
                  <a:pt x="928" y="153"/>
                </a:cubicBezTo>
                <a:cubicBezTo>
                  <a:pt x="930" y="153"/>
                  <a:pt x="933" y="152"/>
                  <a:pt x="935" y="152"/>
                </a:cubicBezTo>
                <a:cubicBezTo>
                  <a:pt x="936" y="152"/>
                  <a:pt x="936" y="152"/>
                  <a:pt x="936" y="152"/>
                </a:cubicBezTo>
                <a:cubicBezTo>
                  <a:pt x="938" y="150"/>
                  <a:pt x="938" y="150"/>
                  <a:pt x="940" y="150"/>
                </a:cubicBezTo>
                <a:cubicBezTo>
                  <a:pt x="940" y="149"/>
                  <a:pt x="940" y="149"/>
                  <a:pt x="940" y="149"/>
                </a:cubicBezTo>
                <a:cubicBezTo>
                  <a:pt x="941" y="147"/>
                  <a:pt x="941" y="147"/>
                  <a:pt x="941" y="147"/>
                </a:cubicBezTo>
                <a:cubicBezTo>
                  <a:pt x="943" y="145"/>
                  <a:pt x="943" y="145"/>
                  <a:pt x="943" y="144"/>
                </a:cubicBezTo>
                <a:cubicBezTo>
                  <a:pt x="944" y="142"/>
                  <a:pt x="940" y="142"/>
                  <a:pt x="940" y="142"/>
                </a:cubicBezTo>
                <a:cubicBezTo>
                  <a:pt x="938" y="142"/>
                  <a:pt x="936" y="142"/>
                  <a:pt x="935" y="142"/>
                </a:cubicBezTo>
                <a:cubicBezTo>
                  <a:pt x="933" y="142"/>
                  <a:pt x="933" y="142"/>
                  <a:pt x="931" y="142"/>
                </a:cubicBezTo>
                <a:cubicBezTo>
                  <a:pt x="931" y="142"/>
                  <a:pt x="930" y="142"/>
                  <a:pt x="928" y="142"/>
                </a:cubicBezTo>
                <a:close/>
                <a:moveTo>
                  <a:pt x="762" y="74"/>
                </a:moveTo>
                <a:cubicBezTo>
                  <a:pt x="760" y="74"/>
                  <a:pt x="760" y="74"/>
                  <a:pt x="760" y="74"/>
                </a:cubicBezTo>
                <a:cubicBezTo>
                  <a:pt x="760" y="73"/>
                  <a:pt x="759" y="73"/>
                  <a:pt x="757" y="73"/>
                </a:cubicBezTo>
                <a:cubicBezTo>
                  <a:pt x="755" y="73"/>
                  <a:pt x="755" y="73"/>
                  <a:pt x="755" y="73"/>
                </a:cubicBezTo>
                <a:cubicBezTo>
                  <a:pt x="754" y="73"/>
                  <a:pt x="754" y="73"/>
                  <a:pt x="754" y="73"/>
                </a:cubicBezTo>
                <a:cubicBezTo>
                  <a:pt x="754" y="73"/>
                  <a:pt x="752" y="73"/>
                  <a:pt x="752" y="74"/>
                </a:cubicBezTo>
                <a:cubicBezTo>
                  <a:pt x="751" y="74"/>
                  <a:pt x="749" y="74"/>
                  <a:pt x="749" y="74"/>
                </a:cubicBezTo>
                <a:cubicBezTo>
                  <a:pt x="749" y="73"/>
                  <a:pt x="749" y="73"/>
                  <a:pt x="749" y="73"/>
                </a:cubicBezTo>
                <a:cubicBezTo>
                  <a:pt x="747" y="73"/>
                  <a:pt x="744" y="74"/>
                  <a:pt x="743" y="74"/>
                </a:cubicBezTo>
                <a:cubicBezTo>
                  <a:pt x="739" y="74"/>
                  <a:pt x="736" y="74"/>
                  <a:pt x="733" y="76"/>
                </a:cubicBezTo>
                <a:cubicBezTo>
                  <a:pt x="731" y="76"/>
                  <a:pt x="728" y="76"/>
                  <a:pt x="726" y="78"/>
                </a:cubicBezTo>
                <a:cubicBezTo>
                  <a:pt x="723" y="78"/>
                  <a:pt x="718" y="78"/>
                  <a:pt x="715" y="79"/>
                </a:cubicBezTo>
                <a:cubicBezTo>
                  <a:pt x="712" y="79"/>
                  <a:pt x="709" y="79"/>
                  <a:pt x="705" y="79"/>
                </a:cubicBezTo>
                <a:cubicBezTo>
                  <a:pt x="704" y="79"/>
                  <a:pt x="701" y="79"/>
                  <a:pt x="702" y="78"/>
                </a:cubicBezTo>
                <a:cubicBezTo>
                  <a:pt x="702" y="76"/>
                  <a:pt x="705" y="76"/>
                  <a:pt x="705" y="74"/>
                </a:cubicBezTo>
                <a:cubicBezTo>
                  <a:pt x="709" y="74"/>
                  <a:pt x="710" y="74"/>
                  <a:pt x="712" y="74"/>
                </a:cubicBezTo>
                <a:cubicBezTo>
                  <a:pt x="715" y="74"/>
                  <a:pt x="717" y="73"/>
                  <a:pt x="720" y="73"/>
                </a:cubicBezTo>
                <a:cubicBezTo>
                  <a:pt x="720" y="73"/>
                  <a:pt x="722" y="73"/>
                  <a:pt x="723" y="73"/>
                </a:cubicBezTo>
                <a:cubicBezTo>
                  <a:pt x="725" y="73"/>
                  <a:pt x="725" y="73"/>
                  <a:pt x="725" y="73"/>
                </a:cubicBezTo>
                <a:cubicBezTo>
                  <a:pt x="725" y="73"/>
                  <a:pt x="725" y="73"/>
                  <a:pt x="723" y="71"/>
                </a:cubicBezTo>
                <a:cubicBezTo>
                  <a:pt x="722" y="71"/>
                  <a:pt x="722" y="71"/>
                  <a:pt x="720" y="71"/>
                </a:cubicBezTo>
                <a:cubicBezTo>
                  <a:pt x="718" y="71"/>
                  <a:pt x="718" y="71"/>
                  <a:pt x="718" y="71"/>
                </a:cubicBezTo>
                <a:cubicBezTo>
                  <a:pt x="717" y="71"/>
                  <a:pt x="717" y="71"/>
                  <a:pt x="715" y="71"/>
                </a:cubicBezTo>
                <a:cubicBezTo>
                  <a:pt x="715" y="73"/>
                  <a:pt x="713" y="73"/>
                  <a:pt x="713" y="73"/>
                </a:cubicBezTo>
                <a:cubicBezTo>
                  <a:pt x="713" y="71"/>
                  <a:pt x="713" y="71"/>
                  <a:pt x="713" y="71"/>
                </a:cubicBezTo>
                <a:cubicBezTo>
                  <a:pt x="712" y="71"/>
                  <a:pt x="712" y="73"/>
                  <a:pt x="710" y="71"/>
                </a:cubicBezTo>
                <a:cubicBezTo>
                  <a:pt x="712" y="71"/>
                  <a:pt x="712" y="71"/>
                  <a:pt x="712" y="71"/>
                </a:cubicBezTo>
                <a:cubicBezTo>
                  <a:pt x="710" y="69"/>
                  <a:pt x="709" y="71"/>
                  <a:pt x="707" y="71"/>
                </a:cubicBezTo>
                <a:cubicBezTo>
                  <a:pt x="707" y="71"/>
                  <a:pt x="706" y="71"/>
                  <a:pt x="705" y="71"/>
                </a:cubicBezTo>
                <a:cubicBezTo>
                  <a:pt x="704" y="71"/>
                  <a:pt x="704" y="73"/>
                  <a:pt x="704" y="73"/>
                </a:cubicBezTo>
                <a:cubicBezTo>
                  <a:pt x="702" y="71"/>
                  <a:pt x="702" y="71"/>
                  <a:pt x="702" y="71"/>
                </a:cubicBezTo>
                <a:cubicBezTo>
                  <a:pt x="701" y="71"/>
                  <a:pt x="701" y="71"/>
                  <a:pt x="701" y="71"/>
                </a:cubicBezTo>
                <a:cubicBezTo>
                  <a:pt x="701" y="73"/>
                  <a:pt x="699" y="73"/>
                  <a:pt x="699" y="73"/>
                </a:cubicBezTo>
                <a:cubicBezTo>
                  <a:pt x="699" y="74"/>
                  <a:pt x="696" y="74"/>
                  <a:pt x="696" y="73"/>
                </a:cubicBezTo>
                <a:cubicBezTo>
                  <a:pt x="696" y="73"/>
                  <a:pt x="694" y="73"/>
                  <a:pt x="694" y="71"/>
                </a:cubicBezTo>
                <a:cubicBezTo>
                  <a:pt x="692" y="71"/>
                  <a:pt x="692" y="73"/>
                  <a:pt x="691" y="73"/>
                </a:cubicBezTo>
                <a:cubicBezTo>
                  <a:pt x="691" y="73"/>
                  <a:pt x="691" y="73"/>
                  <a:pt x="689" y="73"/>
                </a:cubicBezTo>
                <a:cubicBezTo>
                  <a:pt x="689" y="73"/>
                  <a:pt x="684" y="73"/>
                  <a:pt x="686" y="71"/>
                </a:cubicBezTo>
                <a:cubicBezTo>
                  <a:pt x="688" y="69"/>
                  <a:pt x="689" y="69"/>
                  <a:pt x="689" y="69"/>
                </a:cubicBezTo>
                <a:cubicBezTo>
                  <a:pt x="691" y="69"/>
                  <a:pt x="691" y="69"/>
                  <a:pt x="691" y="69"/>
                </a:cubicBezTo>
                <a:cubicBezTo>
                  <a:pt x="691" y="68"/>
                  <a:pt x="692" y="68"/>
                  <a:pt x="692" y="68"/>
                </a:cubicBezTo>
                <a:cubicBezTo>
                  <a:pt x="694" y="68"/>
                  <a:pt x="696" y="65"/>
                  <a:pt x="699" y="65"/>
                </a:cubicBezTo>
                <a:cubicBezTo>
                  <a:pt x="699" y="65"/>
                  <a:pt x="701" y="66"/>
                  <a:pt x="702" y="66"/>
                </a:cubicBezTo>
                <a:cubicBezTo>
                  <a:pt x="702" y="65"/>
                  <a:pt x="704" y="65"/>
                  <a:pt x="704" y="63"/>
                </a:cubicBezTo>
                <a:cubicBezTo>
                  <a:pt x="705" y="63"/>
                  <a:pt x="705" y="63"/>
                  <a:pt x="705" y="63"/>
                </a:cubicBezTo>
                <a:cubicBezTo>
                  <a:pt x="707" y="61"/>
                  <a:pt x="707" y="61"/>
                  <a:pt x="707" y="61"/>
                </a:cubicBezTo>
                <a:cubicBezTo>
                  <a:pt x="709" y="61"/>
                  <a:pt x="710" y="61"/>
                  <a:pt x="710" y="61"/>
                </a:cubicBezTo>
                <a:cubicBezTo>
                  <a:pt x="712" y="61"/>
                  <a:pt x="713" y="61"/>
                  <a:pt x="713" y="60"/>
                </a:cubicBezTo>
                <a:cubicBezTo>
                  <a:pt x="715" y="60"/>
                  <a:pt x="715" y="60"/>
                  <a:pt x="715" y="60"/>
                </a:cubicBezTo>
                <a:cubicBezTo>
                  <a:pt x="717" y="60"/>
                  <a:pt x="718" y="60"/>
                  <a:pt x="720" y="58"/>
                </a:cubicBezTo>
                <a:cubicBezTo>
                  <a:pt x="722" y="58"/>
                  <a:pt x="723" y="58"/>
                  <a:pt x="723" y="58"/>
                </a:cubicBezTo>
                <a:cubicBezTo>
                  <a:pt x="725" y="58"/>
                  <a:pt x="725" y="58"/>
                  <a:pt x="725" y="58"/>
                </a:cubicBezTo>
                <a:cubicBezTo>
                  <a:pt x="725" y="58"/>
                  <a:pt x="726" y="58"/>
                  <a:pt x="726" y="60"/>
                </a:cubicBezTo>
                <a:cubicBezTo>
                  <a:pt x="726" y="60"/>
                  <a:pt x="725" y="60"/>
                  <a:pt x="725" y="61"/>
                </a:cubicBezTo>
                <a:cubicBezTo>
                  <a:pt x="726" y="61"/>
                  <a:pt x="726" y="61"/>
                  <a:pt x="726" y="61"/>
                </a:cubicBezTo>
                <a:cubicBezTo>
                  <a:pt x="728" y="61"/>
                  <a:pt x="728" y="61"/>
                  <a:pt x="728" y="61"/>
                </a:cubicBezTo>
                <a:cubicBezTo>
                  <a:pt x="730" y="61"/>
                  <a:pt x="730" y="61"/>
                  <a:pt x="730" y="61"/>
                </a:cubicBezTo>
                <a:cubicBezTo>
                  <a:pt x="731" y="61"/>
                  <a:pt x="731" y="61"/>
                  <a:pt x="733" y="61"/>
                </a:cubicBezTo>
                <a:cubicBezTo>
                  <a:pt x="734" y="61"/>
                  <a:pt x="734" y="61"/>
                  <a:pt x="736" y="61"/>
                </a:cubicBezTo>
                <a:cubicBezTo>
                  <a:pt x="736" y="61"/>
                  <a:pt x="734" y="61"/>
                  <a:pt x="734" y="63"/>
                </a:cubicBezTo>
                <a:cubicBezTo>
                  <a:pt x="736" y="63"/>
                  <a:pt x="736" y="63"/>
                  <a:pt x="736" y="63"/>
                </a:cubicBezTo>
                <a:cubicBezTo>
                  <a:pt x="736" y="63"/>
                  <a:pt x="738" y="63"/>
                  <a:pt x="739" y="63"/>
                </a:cubicBezTo>
                <a:cubicBezTo>
                  <a:pt x="739" y="63"/>
                  <a:pt x="739" y="63"/>
                  <a:pt x="741" y="65"/>
                </a:cubicBezTo>
                <a:cubicBezTo>
                  <a:pt x="740" y="65"/>
                  <a:pt x="740" y="65"/>
                  <a:pt x="740" y="65"/>
                </a:cubicBezTo>
                <a:cubicBezTo>
                  <a:pt x="739" y="65"/>
                  <a:pt x="739" y="65"/>
                  <a:pt x="739" y="65"/>
                </a:cubicBezTo>
                <a:cubicBezTo>
                  <a:pt x="739" y="66"/>
                  <a:pt x="741" y="66"/>
                  <a:pt x="739" y="66"/>
                </a:cubicBezTo>
                <a:cubicBezTo>
                  <a:pt x="741" y="66"/>
                  <a:pt x="741" y="66"/>
                  <a:pt x="741" y="66"/>
                </a:cubicBezTo>
                <a:cubicBezTo>
                  <a:pt x="743" y="66"/>
                  <a:pt x="743" y="66"/>
                  <a:pt x="744" y="68"/>
                </a:cubicBezTo>
                <a:cubicBezTo>
                  <a:pt x="746" y="68"/>
                  <a:pt x="747" y="68"/>
                  <a:pt x="749" y="68"/>
                </a:cubicBezTo>
                <a:cubicBezTo>
                  <a:pt x="751" y="68"/>
                  <a:pt x="751" y="68"/>
                  <a:pt x="751" y="68"/>
                </a:cubicBezTo>
                <a:cubicBezTo>
                  <a:pt x="752" y="68"/>
                  <a:pt x="752" y="68"/>
                  <a:pt x="752" y="68"/>
                </a:cubicBezTo>
                <a:cubicBezTo>
                  <a:pt x="752" y="68"/>
                  <a:pt x="752" y="68"/>
                  <a:pt x="754" y="68"/>
                </a:cubicBezTo>
                <a:cubicBezTo>
                  <a:pt x="754" y="68"/>
                  <a:pt x="755" y="68"/>
                  <a:pt x="755" y="66"/>
                </a:cubicBezTo>
                <a:cubicBezTo>
                  <a:pt x="754" y="65"/>
                  <a:pt x="749" y="65"/>
                  <a:pt x="749" y="65"/>
                </a:cubicBezTo>
                <a:cubicBezTo>
                  <a:pt x="752" y="63"/>
                  <a:pt x="752" y="63"/>
                  <a:pt x="752" y="63"/>
                </a:cubicBezTo>
                <a:cubicBezTo>
                  <a:pt x="754" y="63"/>
                  <a:pt x="754" y="63"/>
                  <a:pt x="755" y="63"/>
                </a:cubicBezTo>
                <a:cubicBezTo>
                  <a:pt x="755" y="61"/>
                  <a:pt x="757" y="61"/>
                  <a:pt x="757" y="61"/>
                </a:cubicBezTo>
                <a:cubicBezTo>
                  <a:pt x="757" y="61"/>
                  <a:pt x="755" y="61"/>
                  <a:pt x="754" y="60"/>
                </a:cubicBezTo>
                <a:cubicBezTo>
                  <a:pt x="755" y="58"/>
                  <a:pt x="755" y="58"/>
                  <a:pt x="755" y="58"/>
                </a:cubicBezTo>
                <a:cubicBezTo>
                  <a:pt x="755" y="58"/>
                  <a:pt x="755" y="60"/>
                  <a:pt x="757" y="60"/>
                </a:cubicBezTo>
                <a:cubicBezTo>
                  <a:pt x="759" y="58"/>
                  <a:pt x="759" y="58"/>
                  <a:pt x="759" y="58"/>
                </a:cubicBezTo>
                <a:cubicBezTo>
                  <a:pt x="760" y="58"/>
                  <a:pt x="760" y="58"/>
                  <a:pt x="760" y="58"/>
                </a:cubicBezTo>
                <a:cubicBezTo>
                  <a:pt x="762" y="58"/>
                  <a:pt x="762" y="58"/>
                  <a:pt x="762" y="58"/>
                </a:cubicBezTo>
                <a:cubicBezTo>
                  <a:pt x="764" y="56"/>
                  <a:pt x="765" y="58"/>
                  <a:pt x="767" y="56"/>
                </a:cubicBezTo>
                <a:cubicBezTo>
                  <a:pt x="768" y="56"/>
                  <a:pt x="768" y="55"/>
                  <a:pt x="768" y="55"/>
                </a:cubicBezTo>
                <a:cubicBezTo>
                  <a:pt x="768" y="55"/>
                  <a:pt x="768" y="55"/>
                  <a:pt x="770" y="55"/>
                </a:cubicBezTo>
                <a:cubicBezTo>
                  <a:pt x="772" y="55"/>
                  <a:pt x="772" y="55"/>
                  <a:pt x="772" y="55"/>
                </a:cubicBezTo>
                <a:cubicBezTo>
                  <a:pt x="773" y="55"/>
                  <a:pt x="773" y="55"/>
                  <a:pt x="773" y="55"/>
                </a:cubicBezTo>
                <a:cubicBezTo>
                  <a:pt x="773" y="56"/>
                  <a:pt x="773" y="56"/>
                  <a:pt x="773" y="56"/>
                </a:cubicBezTo>
                <a:cubicBezTo>
                  <a:pt x="772" y="56"/>
                  <a:pt x="772" y="56"/>
                  <a:pt x="772" y="56"/>
                </a:cubicBezTo>
                <a:cubicBezTo>
                  <a:pt x="772" y="56"/>
                  <a:pt x="772" y="58"/>
                  <a:pt x="770" y="58"/>
                </a:cubicBezTo>
                <a:cubicBezTo>
                  <a:pt x="770" y="58"/>
                  <a:pt x="770" y="58"/>
                  <a:pt x="770" y="60"/>
                </a:cubicBezTo>
                <a:cubicBezTo>
                  <a:pt x="768" y="60"/>
                  <a:pt x="768" y="60"/>
                  <a:pt x="768" y="60"/>
                </a:cubicBezTo>
                <a:cubicBezTo>
                  <a:pt x="768" y="60"/>
                  <a:pt x="768" y="60"/>
                  <a:pt x="768" y="61"/>
                </a:cubicBezTo>
                <a:cubicBezTo>
                  <a:pt x="767" y="61"/>
                  <a:pt x="767" y="61"/>
                  <a:pt x="767" y="61"/>
                </a:cubicBezTo>
                <a:cubicBezTo>
                  <a:pt x="767" y="63"/>
                  <a:pt x="765" y="63"/>
                  <a:pt x="765" y="63"/>
                </a:cubicBezTo>
                <a:cubicBezTo>
                  <a:pt x="765" y="63"/>
                  <a:pt x="765" y="63"/>
                  <a:pt x="767" y="63"/>
                </a:cubicBezTo>
                <a:cubicBezTo>
                  <a:pt x="765" y="65"/>
                  <a:pt x="765" y="65"/>
                  <a:pt x="765" y="65"/>
                </a:cubicBezTo>
                <a:cubicBezTo>
                  <a:pt x="767" y="65"/>
                  <a:pt x="767" y="65"/>
                  <a:pt x="767" y="65"/>
                </a:cubicBezTo>
                <a:cubicBezTo>
                  <a:pt x="768" y="65"/>
                  <a:pt x="768" y="65"/>
                  <a:pt x="770" y="65"/>
                </a:cubicBezTo>
                <a:cubicBezTo>
                  <a:pt x="770" y="65"/>
                  <a:pt x="770" y="65"/>
                  <a:pt x="770" y="66"/>
                </a:cubicBezTo>
                <a:cubicBezTo>
                  <a:pt x="772" y="66"/>
                  <a:pt x="773" y="65"/>
                  <a:pt x="775" y="63"/>
                </a:cubicBezTo>
                <a:cubicBezTo>
                  <a:pt x="776" y="63"/>
                  <a:pt x="776" y="63"/>
                  <a:pt x="776" y="63"/>
                </a:cubicBezTo>
                <a:cubicBezTo>
                  <a:pt x="778" y="63"/>
                  <a:pt x="778" y="63"/>
                  <a:pt x="778" y="63"/>
                </a:cubicBezTo>
                <a:cubicBezTo>
                  <a:pt x="780" y="61"/>
                  <a:pt x="781" y="61"/>
                  <a:pt x="781" y="63"/>
                </a:cubicBezTo>
                <a:cubicBezTo>
                  <a:pt x="783" y="63"/>
                  <a:pt x="785" y="63"/>
                  <a:pt x="785" y="63"/>
                </a:cubicBezTo>
                <a:cubicBezTo>
                  <a:pt x="785" y="65"/>
                  <a:pt x="783" y="65"/>
                  <a:pt x="783" y="65"/>
                </a:cubicBezTo>
                <a:cubicBezTo>
                  <a:pt x="783" y="66"/>
                  <a:pt x="781" y="66"/>
                  <a:pt x="780" y="66"/>
                </a:cubicBezTo>
                <a:cubicBezTo>
                  <a:pt x="780" y="66"/>
                  <a:pt x="780" y="66"/>
                  <a:pt x="781" y="66"/>
                </a:cubicBezTo>
                <a:cubicBezTo>
                  <a:pt x="780" y="68"/>
                  <a:pt x="778" y="68"/>
                  <a:pt x="776" y="69"/>
                </a:cubicBezTo>
                <a:cubicBezTo>
                  <a:pt x="775" y="69"/>
                  <a:pt x="775" y="69"/>
                  <a:pt x="773" y="71"/>
                </a:cubicBezTo>
                <a:cubicBezTo>
                  <a:pt x="775" y="71"/>
                  <a:pt x="775" y="71"/>
                  <a:pt x="775" y="71"/>
                </a:cubicBezTo>
                <a:cubicBezTo>
                  <a:pt x="773" y="73"/>
                  <a:pt x="773" y="73"/>
                  <a:pt x="773" y="73"/>
                </a:cubicBezTo>
                <a:cubicBezTo>
                  <a:pt x="772" y="73"/>
                  <a:pt x="772" y="73"/>
                  <a:pt x="772" y="73"/>
                </a:cubicBezTo>
                <a:cubicBezTo>
                  <a:pt x="770" y="73"/>
                  <a:pt x="770" y="73"/>
                  <a:pt x="768" y="73"/>
                </a:cubicBezTo>
                <a:cubicBezTo>
                  <a:pt x="767" y="73"/>
                  <a:pt x="765" y="73"/>
                  <a:pt x="765" y="74"/>
                </a:cubicBezTo>
                <a:cubicBezTo>
                  <a:pt x="764" y="74"/>
                  <a:pt x="762" y="74"/>
                  <a:pt x="762" y="74"/>
                </a:cubicBezTo>
                <a:close/>
                <a:moveTo>
                  <a:pt x="731" y="71"/>
                </a:moveTo>
                <a:cubicBezTo>
                  <a:pt x="731" y="73"/>
                  <a:pt x="730" y="73"/>
                  <a:pt x="728" y="73"/>
                </a:cubicBezTo>
                <a:cubicBezTo>
                  <a:pt x="730" y="73"/>
                  <a:pt x="730" y="73"/>
                  <a:pt x="730" y="73"/>
                </a:cubicBezTo>
                <a:cubicBezTo>
                  <a:pt x="730" y="73"/>
                  <a:pt x="731" y="73"/>
                  <a:pt x="731" y="71"/>
                </a:cubicBezTo>
                <a:close/>
                <a:moveTo>
                  <a:pt x="755" y="92"/>
                </a:moveTo>
                <a:cubicBezTo>
                  <a:pt x="755" y="92"/>
                  <a:pt x="755" y="90"/>
                  <a:pt x="757" y="90"/>
                </a:cubicBezTo>
                <a:cubicBezTo>
                  <a:pt x="757" y="90"/>
                  <a:pt x="757" y="90"/>
                  <a:pt x="759" y="90"/>
                </a:cubicBezTo>
                <a:cubicBezTo>
                  <a:pt x="759" y="90"/>
                  <a:pt x="760" y="90"/>
                  <a:pt x="760" y="89"/>
                </a:cubicBezTo>
                <a:cubicBezTo>
                  <a:pt x="762" y="89"/>
                  <a:pt x="762" y="89"/>
                  <a:pt x="762" y="89"/>
                </a:cubicBezTo>
                <a:cubicBezTo>
                  <a:pt x="762" y="87"/>
                  <a:pt x="762" y="87"/>
                  <a:pt x="762" y="87"/>
                </a:cubicBezTo>
                <a:cubicBezTo>
                  <a:pt x="762" y="87"/>
                  <a:pt x="760" y="87"/>
                  <a:pt x="760" y="86"/>
                </a:cubicBezTo>
                <a:cubicBezTo>
                  <a:pt x="759" y="86"/>
                  <a:pt x="759" y="86"/>
                  <a:pt x="759" y="86"/>
                </a:cubicBezTo>
                <a:cubicBezTo>
                  <a:pt x="757" y="86"/>
                  <a:pt x="757" y="86"/>
                  <a:pt x="757" y="86"/>
                </a:cubicBezTo>
                <a:cubicBezTo>
                  <a:pt x="757" y="86"/>
                  <a:pt x="755" y="86"/>
                  <a:pt x="754" y="86"/>
                </a:cubicBezTo>
                <a:cubicBezTo>
                  <a:pt x="754" y="86"/>
                  <a:pt x="754" y="86"/>
                  <a:pt x="752" y="86"/>
                </a:cubicBezTo>
                <a:cubicBezTo>
                  <a:pt x="752" y="86"/>
                  <a:pt x="752" y="86"/>
                  <a:pt x="751" y="86"/>
                </a:cubicBezTo>
                <a:cubicBezTo>
                  <a:pt x="749" y="86"/>
                  <a:pt x="749" y="86"/>
                  <a:pt x="749" y="86"/>
                </a:cubicBezTo>
                <a:cubicBezTo>
                  <a:pt x="747" y="87"/>
                  <a:pt x="746" y="87"/>
                  <a:pt x="746" y="87"/>
                </a:cubicBezTo>
                <a:cubicBezTo>
                  <a:pt x="744" y="87"/>
                  <a:pt x="744" y="87"/>
                  <a:pt x="744" y="87"/>
                </a:cubicBezTo>
                <a:cubicBezTo>
                  <a:pt x="743" y="89"/>
                  <a:pt x="744" y="89"/>
                  <a:pt x="744" y="89"/>
                </a:cubicBezTo>
                <a:cubicBezTo>
                  <a:pt x="746" y="89"/>
                  <a:pt x="746" y="89"/>
                  <a:pt x="746" y="89"/>
                </a:cubicBezTo>
                <a:cubicBezTo>
                  <a:pt x="746" y="90"/>
                  <a:pt x="746" y="89"/>
                  <a:pt x="746" y="90"/>
                </a:cubicBezTo>
                <a:cubicBezTo>
                  <a:pt x="747" y="90"/>
                  <a:pt x="746" y="90"/>
                  <a:pt x="747" y="90"/>
                </a:cubicBezTo>
                <a:cubicBezTo>
                  <a:pt x="747" y="92"/>
                  <a:pt x="747" y="92"/>
                  <a:pt x="747" y="92"/>
                </a:cubicBezTo>
                <a:cubicBezTo>
                  <a:pt x="747" y="94"/>
                  <a:pt x="747" y="94"/>
                  <a:pt x="747" y="94"/>
                </a:cubicBezTo>
                <a:cubicBezTo>
                  <a:pt x="747" y="94"/>
                  <a:pt x="747" y="94"/>
                  <a:pt x="747" y="95"/>
                </a:cubicBezTo>
                <a:cubicBezTo>
                  <a:pt x="749" y="95"/>
                  <a:pt x="749" y="94"/>
                  <a:pt x="751" y="94"/>
                </a:cubicBezTo>
                <a:cubicBezTo>
                  <a:pt x="752" y="92"/>
                  <a:pt x="752" y="92"/>
                  <a:pt x="752" y="92"/>
                </a:cubicBezTo>
                <a:cubicBezTo>
                  <a:pt x="754" y="92"/>
                  <a:pt x="754" y="92"/>
                  <a:pt x="755" y="92"/>
                </a:cubicBezTo>
                <a:close/>
                <a:moveTo>
                  <a:pt x="683" y="69"/>
                </a:moveTo>
                <a:cubicBezTo>
                  <a:pt x="683" y="69"/>
                  <a:pt x="683" y="69"/>
                  <a:pt x="684" y="69"/>
                </a:cubicBezTo>
                <a:cubicBezTo>
                  <a:pt x="684" y="68"/>
                  <a:pt x="684" y="68"/>
                  <a:pt x="684" y="68"/>
                </a:cubicBezTo>
                <a:cubicBezTo>
                  <a:pt x="686" y="68"/>
                  <a:pt x="686" y="68"/>
                  <a:pt x="686" y="68"/>
                </a:cubicBezTo>
                <a:cubicBezTo>
                  <a:pt x="688" y="68"/>
                  <a:pt x="688" y="68"/>
                  <a:pt x="688" y="66"/>
                </a:cubicBezTo>
                <a:cubicBezTo>
                  <a:pt x="688" y="66"/>
                  <a:pt x="689" y="66"/>
                  <a:pt x="691" y="65"/>
                </a:cubicBezTo>
                <a:cubicBezTo>
                  <a:pt x="692" y="65"/>
                  <a:pt x="694" y="65"/>
                  <a:pt x="696" y="65"/>
                </a:cubicBezTo>
                <a:cubicBezTo>
                  <a:pt x="696" y="65"/>
                  <a:pt x="697" y="65"/>
                  <a:pt x="697" y="63"/>
                </a:cubicBezTo>
                <a:cubicBezTo>
                  <a:pt x="696" y="63"/>
                  <a:pt x="696" y="63"/>
                  <a:pt x="696" y="63"/>
                </a:cubicBezTo>
                <a:cubicBezTo>
                  <a:pt x="696" y="63"/>
                  <a:pt x="694" y="63"/>
                  <a:pt x="692" y="63"/>
                </a:cubicBezTo>
                <a:cubicBezTo>
                  <a:pt x="691" y="63"/>
                  <a:pt x="689" y="65"/>
                  <a:pt x="688" y="65"/>
                </a:cubicBezTo>
                <a:cubicBezTo>
                  <a:pt x="686" y="65"/>
                  <a:pt x="686" y="65"/>
                  <a:pt x="686" y="65"/>
                </a:cubicBezTo>
                <a:cubicBezTo>
                  <a:pt x="683" y="65"/>
                  <a:pt x="681" y="66"/>
                  <a:pt x="678" y="66"/>
                </a:cubicBezTo>
                <a:cubicBezTo>
                  <a:pt x="678" y="68"/>
                  <a:pt x="678" y="68"/>
                  <a:pt x="678" y="68"/>
                </a:cubicBezTo>
                <a:cubicBezTo>
                  <a:pt x="680" y="68"/>
                  <a:pt x="680" y="68"/>
                  <a:pt x="680" y="68"/>
                </a:cubicBezTo>
                <a:cubicBezTo>
                  <a:pt x="681" y="68"/>
                  <a:pt x="681" y="68"/>
                  <a:pt x="681" y="68"/>
                </a:cubicBezTo>
                <a:cubicBezTo>
                  <a:pt x="681" y="69"/>
                  <a:pt x="683" y="68"/>
                  <a:pt x="683" y="69"/>
                </a:cubicBezTo>
                <a:close/>
                <a:moveTo>
                  <a:pt x="767" y="39"/>
                </a:moveTo>
                <a:cubicBezTo>
                  <a:pt x="767" y="39"/>
                  <a:pt x="767" y="39"/>
                  <a:pt x="765" y="40"/>
                </a:cubicBezTo>
                <a:cubicBezTo>
                  <a:pt x="765" y="40"/>
                  <a:pt x="765" y="40"/>
                  <a:pt x="764" y="40"/>
                </a:cubicBezTo>
                <a:cubicBezTo>
                  <a:pt x="764" y="40"/>
                  <a:pt x="762" y="40"/>
                  <a:pt x="762" y="42"/>
                </a:cubicBezTo>
                <a:cubicBezTo>
                  <a:pt x="764" y="42"/>
                  <a:pt x="767" y="42"/>
                  <a:pt x="768" y="40"/>
                </a:cubicBezTo>
                <a:cubicBezTo>
                  <a:pt x="767" y="39"/>
                  <a:pt x="767" y="39"/>
                  <a:pt x="767" y="39"/>
                </a:cubicBezTo>
                <a:close/>
                <a:moveTo>
                  <a:pt x="794" y="63"/>
                </a:moveTo>
                <a:cubicBezTo>
                  <a:pt x="796" y="63"/>
                  <a:pt x="796" y="63"/>
                  <a:pt x="796" y="63"/>
                </a:cubicBezTo>
                <a:cubicBezTo>
                  <a:pt x="797" y="63"/>
                  <a:pt x="797" y="63"/>
                  <a:pt x="799" y="63"/>
                </a:cubicBezTo>
                <a:cubicBezTo>
                  <a:pt x="801" y="63"/>
                  <a:pt x="801" y="63"/>
                  <a:pt x="802" y="63"/>
                </a:cubicBezTo>
                <a:cubicBezTo>
                  <a:pt x="804" y="63"/>
                  <a:pt x="804" y="63"/>
                  <a:pt x="804" y="63"/>
                </a:cubicBezTo>
                <a:cubicBezTo>
                  <a:pt x="806" y="63"/>
                  <a:pt x="806" y="61"/>
                  <a:pt x="806" y="61"/>
                </a:cubicBezTo>
                <a:cubicBezTo>
                  <a:pt x="807" y="61"/>
                  <a:pt x="807" y="61"/>
                  <a:pt x="807" y="61"/>
                </a:cubicBezTo>
                <a:cubicBezTo>
                  <a:pt x="809" y="61"/>
                  <a:pt x="810" y="61"/>
                  <a:pt x="810" y="60"/>
                </a:cubicBezTo>
                <a:cubicBezTo>
                  <a:pt x="809" y="60"/>
                  <a:pt x="809" y="60"/>
                  <a:pt x="809" y="60"/>
                </a:cubicBezTo>
                <a:cubicBezTo>
                  <a:pt x="809" y="58"/>
                  <a:pt x="809" y="58"/>
                  <a:pt x="809" y="58"/>
                </a:cubicBezTo>
                <a:cubicBezTo>
                  <a:pt x="807" y="56"/>
                  <a:pt x="807" y="56"/>
                  <a:pt x="807" y="56"/>
                </a:cubicBezTo>
                <a:cubicBezTo>
                  <a:pt x="806" y="56"/>
                  <a:pt x="806" y="56"/>
                  <a:pt x="806" y="56"/>
                </a:cubicBezTo>
                <a:cubicBezTo>
                  <a:pt x="804" y="56"/>
                  <a:pt x="804" y="56"/>
                  <a:pt x="802" y="56"/>
                </a:cubicBezTo>
                <a:cubicBezTo>
                  <a:pt x="802" y="58"/>
                  <a:pt x="801" y="58"/>
                  <a:pt x="801" y="58"/>
                </a:cubicBezTo>
                <a:cubicBezTo>
                  <a:pt x="799" y="58"/>
                  <a:pt x="799" y="60"/>
                  <a:pt x="799" y="60"/>
                </a:cubicBezTo>
                <a:cubicBezTo>
                  <a:pt x="797" y="60"/>
                  <a:pt x="797" y="61"/>
                  <a:pt x="796" y="61"/>
                </a:cubicBezTo>
                <a:cubicBezTo>
                  <a:pt x="796" y="61"/>
                  <a:pt x="796" y="63"/>
                  <a:pt x="794" y="63"/>
                </a:cubicBezTo>
                <a:close/>
                <a:moveTo>
                  <a:pt x="780" y="73"/>
                </a:moveTo>
                <a:cubicBezTo>
                  <a:pt x="781" y="73"/>
                  <a:pt x="781" y="73"/>
                  <a:pt x="781" y="73"/>
                </a:cubicBezTo>
                <a:cubicBezTo>
                  <a:pt x="783" y="73"/>
                  <a:pt x="785" y="73"/>
                  <a:pt x="786" y="73"/>
                </a:cubicBezTo>
                <a:cubicBezTo>
                  <a:pt x="786" y="73"/>
                  <a:pt x="788" y="73"/>
                  <a:pt x="788" y="71"/>
                </a:cubicBezTo>
                <a:cubicBezTo>
                  <a:pt x="789" y="71"/>
                  <a:pt x="789" y="71"/>
                  <a:pt x="789" y="71"/>
                </a:cubicBezTo>
                <a:cubicBezTo>
                  <a:pt x="791" y="69"/>
                  <a:pt x="791" y="69"/>
                  <a:pt x="789" y="68"/>
                </a:cubicBezTo>
                <a:cubicBezTo>
                  <a:pt x="788" y="68"/>
                  <a:pt x="788" y="68"/>
                  <a:pt x="788" y="68"/>
                </a:cubicBezTo>
                <a:cubicBezTo>
                  <a:pt x="786" y="68"/>
                  <a:pt x="785" y="68"/>
                  <a:pt x="785" y="69"/>
                </a:cubicBezTo>
                <a:cubicBezTo>
                  <a:pt x="783" y="69"/>
                  <a:pt x="783" y="69"/>
                  <a:pt x="781" y="71"/>
                </a:cubicBezTo>
                <a:cubicBezTo>
                  <a:pt x="781" y="71"/>
                  <a:pt x="780" y="71"/>
                  <a:pt x="780" y="73"/>
                </a:cubicBezTo>
                <a:close/>
                <a:moveTo>
                  <a:pt x="810" y="63"/>
                </a:moveTo>
                <a:cubicBezTo>
                  <a:pt x="809" y="63"/>
                  <a:pt x="809" y="63"/>
                  <a:pt x="809" y="63"/>
                </a:cubicBezTo>
                <a:cubicBezTo>
                  <a:pt x="807" y="63"/>
                  <a:pt x="807" y="65"/>
                  <a:pt x="807" y="65"/>
                </a:cubicBezTo>
                <a:cubicBezTo>
                  <a:pt x="806" y="65"/>
                  <a:pt x="806" y="65"/>
                  <a:pt x="806" y="65"/>
                </a:cubicBezTo>
                <a:cubicBezTo>
                  <a:pt x="806" y="65"/>
                  <a:pt x="806" y="65"/>
                  <a:pt x="804" y="65"/>
                </a:cubicBezTo>
                <a:cubicBezTo>
                  <a:pt x="804" y="66"/>
                  <a:pt x="802" y="66"/>
                  <a:pt x="802" y="66"/>
                </a:cubicBezTo>
                <a:cubicBezTo>
                  <a:pt x="801" y="66"/>
                  <a:pt x="801" y="66"/>
                  <a:pt x="801" y="68"/>
                </a:cubicBezTo>
                <a:cubicBezTo>
                  <a:pt x="802" y="68"/>
                  <a:pt x="806" y="68"/>
                  <a:pt x="807" y="68"/>
                </a:cubicBezTo>
                <a:cubicBezTo>
                  <a:pt x="809" y="68"/>
                  <a:pt x="810" y="68"/>
                  <a:pt x="810" y="68"/>
                </a:cubicBezTo>
                <a:cubicBezTo>
                  <a:pt x="812" y="68"/>
                  <a:pt x="812" y="68"/>
                  <a:pt x="812" y="68"/>
                </a:cubicBezTo>
                <a:cubicBezTo>
                  <a:pt x="812" y="66"/>
                  <a:pt x="812" y="66"/>
                  <a:pt x="814" y="66"/>
                </a:cubicBezTo>
                <a:cubicBezTo>
                  <a:pt x="815" y="66"/>
                  <a:pt x="815" y="66"/>
                  <a:pt x="815" y="66"/>
                </a:cubicBezTo>
                <a:cubicBezTo>
                  <a:pt x="817" y="66"/>
                  <a:pt x="817" y="66"/>
                  <a:pt x="817" y="66"/>
                </a:cubicBezTo>
                <a:cubicBezTo>
                  <a:pt x="818" y="66"/>
                  <a:pt x="818" y="66"/>
                  <a:pt x="820" y="68"/>
                </a:cubicBezTo>
                <a:cubicBezTo>
                  <a:pt x="820" y="68"/>
                  <a:pt x="815" y="68"/>
                  <a:pt x="815" y="69"/>
                </a:cubicBezTo>
                <a:cubicBezTo>
                  <a:pt x="815" y="69"/>
                  <a:pt x="815" y="69"/>
                  <a:pt x="814" y="69"/>
                </a:cubicBezTo>
                <a:cubicBezTo>
                  <a:pt x="814" y="69"/>
                  <a:pt x="814" y="69"/>
                  <a:pt x="814" y="71"/>
                </a:cubicBezTo>
                <a:cubicBezTo>
                  <a:pt x="812" y="71"/>
                  <a:pt x="812" y="71"/>
                  <a:pt x="812" y="71"/>
                </a:cubicBezTo>
                <a:cubicBezTo>
                  <a:pt x="812" y="73"/>
                  <a:pt x="812" y="73"/>
                  <a:pt x="814" y="73"/>
                </a:cubicBezTo>
                <a:cubicBezTo>
                  <a:pt x="815" y="73"/>
                  <a:pt x="815" y="73"/>
                  <a:pt x="817" y="73"/>
                </a:cubicBezTo>
                <a:cubicBezTo>
                  <a:pt x="818" y="73"/>
                  <a:pt x="818" y="71"/>
                  <a:pt x="820" y="71"/>
                </a:cubicBezTo>
                <a:cubicBezTo>
                  <a:pt x="822" y="73"/>
                  <a:pt x="822" y="73"/>
                  <a:pt x="822" y="73"/>
                </a:cubicBezTo>
                <a:cubicBezTo>
                  <a:pt x="823" y="73"/>
                  <a:pt x="825" y="73"/>
                  <a:pt x="827" y="71"/>
                </a:cubicBezTo>
                <a:cubicBezTo>
                  <a:pt x="830" y="71"/>
                  <a:pt x="833" y="71"/>
                  <a:pt x="835" y="71"/>
                </a:cubicBezTo>
                <a:cubicBezTo>
                  <a:pt x="835" y="69"/>
                  <a:pt x="835" y="69"/>
                  <a:pt x="835" y="69"/>
                </a:cubicBezTo>
                <a:cubicBezTo>
                  <a:pt x="836" y="69"/>
                  <a:pt x="836" y="69"/>
                  <a:pt x="838" y="68"/>
                </a:cubicBezTo>
                <a:cubicBezTo>
                  <a:pt x="839" y="68"/>
                  <a:pt x="839" y="68"/>
                  <a:pt x="841" y="68"/>
                </a:cubicBezTo>
                <a:cubicBezTo>
                  <a:pt x="841" y="66"/>
                  <a:pt x="839" y="68"/>
                  <a:pt x="839" y="66"/>
                </a:cubicBezTo>
                <a:cubicBezTo>
                  <a:pt x="839" y="66"/>
                  <a:pt x="839" y="66"/>
                  <a:pt x="839" y="65"/>
                </a:cubicBezTo>
                <a:cubicBezTo>
                  <a:pt x="841" y="65"/>
                  <a:pt x="841" y="65"/>
                  <a:pt x="841" y="65"/>
                </a:cubicBezTo>
                <a:cubicBezTo>
                  <a:pt x="843" y="65"/>
                  <a:pt x="843" y="65"/>
                  <a:pt x="843" y="65"/>
                </a:cubicBezTo>
                <a:cubicBezTo>
                  <a:pt x="844" y="65"/>
                  <a:pt x="844" y="65"/>
                  <a:pt x="844" y="63"/>
                </a:cubicBezTo>
                <a:cubicBezTo>
                  <a:pt x="846" y="63"/>
                  <a:pt x="846" y="63"/>
                  <a:pt x="846" y="63"/>
                </a:cubicBezTo>
                <a:cubicBezTo>
                  <a:pt x="846" y="61"/>
                  <a:pt x="846" y="61"/>
                  <a:pt x="847" y="61"/>
                </a:cubicBezTo>
                <a:cubicBezTo>
                  <a:pt x="847" y="61"/>
                  <a:pt x="847" y="61"/>
                  <a:pt x="849" y="60"/>
                </a:cubicBezTo>
                <a:cubicBezTo>
                  <a:pt x="849" y="58"/>
                  <a:pt x="851" y="58"/>
                  <a:pt x="851" y="58"/>
                </a:cubicBezTo>
                <a:cubicBezTo>
                  <a:pt x="849" y="56"/>
                  <a:pt x="847" y="56"/>
                  <a:pt x="846" y="56"/>
                </a:cubicBezTo>
                <a:cubicBezTo>
                  <a:pt x="844" y="56"/>
                  <a:pt x="844" y="58"/>
                  <a:pt x="844" y="58"/>
                </a:cubicBezTo>
                <a:cubicBezTo>
                  <a:pt x="843" y="58"/>
                  <a:pt x="843" y="58"/>
                  <a:pt x="841" y="58"/>
                </a:cubicBezTo>
                <a:cubicBezTo>
                  <a:pt x="839" y="60"/>
                  <a:pt x="839" y="60"/>
                  <a:pt x="839" y="60"/>
                </a:cubicBezTo>
                <a:cubicBezTo>
                  <a:pt x="839" y="58"/>
                  <a:pt x="839" y="58"/>
                  <a:pt x="839" y="58"/>
                </a:cubicBezTo>
                <a:cubicBezTo>
                  <a:pt x="839" y="58"/>
                  <a:pt x="841" y="58"/>
                  <a:pt x="839" y="56"/>
                </a:cubicBezTo>
                <a:cubicBezTo>
                  <a:pt x="838" y="56"/>
                  <a:pt x="838" y="56"/>
                  <a:pt x="838" y="56"/>
                </a:cubicBezTo>
                <a:cubicBezTo>
                  <a:pt x="836" y="56"/>
                  <a:pt x="836" y="56"/>
                  <a:pt x="835" y="56"/>
                </a:cubicBezTo>
                <a:cubicBezTo>
                  <a:pt x="833" y="56"/>
                  <a:pt x="833" y="56"/>
                  <a:pt x="833" y="56"/>
                </a:cubicBezTo>
                <a:cubicBezTo>
                  <a:pt x="831" y="56"/>
                  <a:pt x="831" y="56"/>
                  <a:pt x="830" y="56"/>
                </a:cubicBezTo>
                <a:cubicBezTo>
                  <a:pt x="828" y="56"/>
                  <a:pt x="827" y="56"/>
                  <a:pt x="825" y="56"/>
                </a:cubicBezTo>
                <a:cubicBezTo>
                  <a:pt x="823" y="56"/>
                  <a:pt x="823" y="56"/>
                  <a:pt x="823" y="56"/>
                </a:cubicBezTo>
                <a:cubicBezTo>
                  <a:pt x="822" y="56"/>
                  <a:pt x="822" y="56"/>
                  <a:pt x="823" y="58"/>
                </a:cubicBezTo>
                <a:cubicBezTo>
                  <a:pt x="823" y="58"/>
                  <a:pt x="823" y="58"/>
                  <a:pt x="825" y="58"/>
                </a:cubicBezTo>
                <a:cubicBezTo>
                  <a:pt x="825" y="60"/>
                  <a:pt x="825" y="60"/>
                  <a:pt x="825" y="60"/>
                </a:cubicBezTo>
                <a:cubicBezTo>
                  <a:pt x="823" y="60"/>
                  <a:pt x="823" y="60"/>
                  <a:pt x="823" y="60"/>
                </a:cubicBezTo>
                <a:cubicBezTo>
                  <a:pt x="825" y="60"/>
                  <a:pt x="825" y="60"/>
                  <a:pt x="825" y="61"/>
                </a:cubicBezTo>
                <a:cubicBezTo>
                  <a:pt x="825" y="61"/>
                  <a:pt x="823" y="61"/>
                  <a:pt x="822" y="61"/>
                </a:cubicBezTo>
                <a:cubicBezTo>
                  <a:pt x="822" y="60"/>
                  <a:pt x="822" y="60"/>
                  <a:pt x="822" y="60"/>
                </a:cubicBezTo>
                <a:cubicBezTo>
                  <a:pt x="822" y="60"/>
                  <a:pt x="822" y="60"/>
                  <a:pt x="820" y="60"/>
                </a:cubicBezTo>
                <a:cubicBezTo>
                  <a:pt x="820" y="58"/>
                  <a:pt x="818" y="58"/>
                  <a:pt x="818" y="58"/>
                </a:cubicBezTo>
                <a:cubicBezTo>
                  <a:pt x="817" y="58"/>
                  <a:pt x="815" y="60"/>
                  <a:pt x="815" y="60"/>
                </a:cubicBezTo>
                <a:cubicBezTo>
                  <a:pt x="814" y="61"/>
                  <a:pt x="812" y="63"/>
                  <a:pt x="814" y="63"/>
                </a:cubicBezTo>
                <a:cubicBezTo>
                  <a:pt x="814" y="63"/>
                  <a:pt x="814" y="63"/>
                  <a:pt x="812" y="63"/>
                </a:cubicBezTo>
                <a:lnTo>
                  <a:pt x="810" y="63"/>
                </a:lnTo>
                <a:close/>
                <a:moveTo>
                  <a:pt x="828" y="42"/>
                </a:moveTo>
                <a:cubicBezTo>
                  <a:pt x="830" y="42"/>
                  <a:pt x="833" y="42"/>
                  <a:pt x="835" y="42"/>
                </a:cubicBezTo>
                <a:cubicBezTo>
                  <a:pt x="836" y="42"/>
                  <a:pt x="836" y="42"/>
                  <a:pt x="836" y="42"/>
                </a:cubicBezTo>
                <a:cubicBezTo>
                  <a:pt x="838" y="42"/>
                  <a:pt x="838" y="42"/>
                  <a:pt x="838" y="42"/>
                </a:cubicBezTo>
                <a:cubicBezTo>
                  <a:pt x="839" y="42"/>
                  <a:pt x="839" y="42"/>
                  <a:pt x="841" y="42"/>
                </a:cubicBezTo>
                <a:cubicBezTo>
                  <a:pt x="841" y="42"/>
                  <a:pt x="841" y="42"/>
                  <a:pt x="843" y="42"/>
                </a:cubicBezTo>
                <a:cubicBezTo>
                  <a:pt x="843" y="44"/>
                  <a:pt x="843" y="44"/>
                  <a:pt x="843" y="44"/>
                </a:cubicBezTo>
                <a:cubicBezTo>
                  <a:pt x="844" y="44"/>
                  <a:pt x="844" y="44"/>
                  <a:pt x="844" y="44"/>
                </a:cubicBezTo>
                <a:cubicBezTo>
                  <a:pt x="844" y="44"/>
                  <a:pt x="846" y="44"/>
                  <a:pt x="844" y="45"/>
                </a:cubicBezTo>
                <a:cubicBezTo>
                  <a:pt x="844" y="47"/>
                  <a:pt x="844" y="47"/>
                  <a:pt x="844" y="47"/>
                </a:cubicBezTo>
                <a:cubicBezTo>
                  <a:pt x="846" y="47"/>
                  <a:pt x="846" y="47"/>
                  <a:pt x="847" y="47"/>
                </a:cubicBezTo>
                <a:cubicBezTo>
                  <a:pt x="849" y="47"/>
                  <a:pt x="849" y="47"/>
                  <a:pt x="851" y="47"/>
                </a:cubicBezTo>
                <a:cubicBezTo>
                  <a:pt x="852" y="48"/>
                  <a:pt x="852" y="48"/>
                  <a:pt x="854" y="48"/>
                </a:cubicBezTo>
                <a:cubicBezTo>
                  <a:pt x="854" y="48"/>
                  <a:pt x="856" y="47"/>
                  <a:pt x="857" y="47"/>
                </a:cubicBezTo>
                <a:cubicBezTo>
                  <a:pt x="859" y="45"/>
                  <a:pt x="857" y="45"/>
                  <a:pt x="857" y="45"/>
                </a:cubicBezTo>
                <a:cubicBezTo>
                  <a:pt x="857" y="44"/>
                  <a:pt x="857" y="44"/>
                  <a:pt x="857" y="44"/>
                </a:cubicBezTo>
                <a:cubicBezTo>
                  <a:pt x="859" y="44"/>
                  <a:pt x="859" y="44"/>
                  <a:pt x="859" y="44"/>
                </a:cubicBezTo>
                <a:cubicBezTo>
                  <a:pt x="859" y="42"/>
                  <a:pt x="859" y="42"/>
                  <a:pt x="859" y="42"/>
                </a:cubicBezTo>
                <a:cubicBezTo>
                  <a:pt x="860" y="40"/>
                  <a:pt x="862" y="40"/>
                  <a:pt x="862" y="40"/>
                </a:cubicBezTo>
                <a:cubicBezTo>
                  <a:pt x="864" y="39"/>
                  <a:pt x="864" y="39"/>
                  <a:pt x="864" y="37"/>
                </a:cubicBezTo>
                <a:cubicBezTo>
                  <a:pt x="862" y="37"/>
                  <a:pt x="862" y="37"/>
                  <a:pt x="860" y="37"/>
                </a:cubicBezTo>
                <a:cubicBezTo>
                  <a:pt x="859" y="37"/>
                  <a:pt x="859" y="37"/>
                  <a:pt x="859" y="37"/>
                </a:cubicBezTo>
                <a:cubicBezTo>
                  <a:pt x="859" y="35"/>
                  <a:pt x="859" y="35"/>
                  <a:pt x="859" y="35"/>
                </a:cubicBezTo>
                <a:cubicBezTo>
                  <a:pt x="857" y="35"/>
                  <a:pt x="857" y="35"/>
                  <a:pt x="857" y="35"/>
                </a:cubicBezTo>
                <a:cubicBezTo>
                  <a:pt x="857" y="35"/>
                  <a:pt x="857" y="35"/>
                  <a:pt x="856" y="35"/>
                </a:cubicBezTo>
                <a:cubicBezTo>
                  <a:pt x="856" y="34"/>
                  <a:pt x="856" y="34"/>
                  <a:pt x="856" y="34"/>
                </a:cubicBezTo>
                <a:cubicBezTo>
                  <a:pt x="854" y="34"/>
                  <a:pt x="854" y="34"/>
                  <a:pt x="854" y="34"/>
                </a:cubicBezTo>
                <a:cubicBezTo>
                  <a:pt x="852" y="34"/>
                  <a:pt x="852" y="34"/>
                  <a:pt x="852" y="34"/>
                </a:cubicBezTo>
                <a:cubicBezTo>
                  <a:pt x="851" y="34"/>
                  <a:pt x="851" y="34"/>
                  <a:pt x="851" y="34"/>
                </a:cubicBezTo>
                <a:cubicBezTo>
                  <a:pt x="851" y="35"/>
                  <a:pt x="851" y="35"/>
                  <a:pt x="849" y="35"/>
                </a:cubicBezTo>
                <a:cubicBezTo>
                  <a:pt x="849" y="35"/>
                  <a:pt x="849" y="35"/>
                  <a:pt x="847" y="35"/>
                </a:cubicBezTo>
                <a:cubicBezTo>
                  <a:pt x="847" y="35"/>
                  <a:pt x="846" y="35"/>
                  <a:pt x="847" y="34"/>
                </a:cubicBezTo>
                <a:cubicBezTo>
                  <a:pt x="847" y="34"/>
                  <a:pt x="847" y="34"/>
                  <a:pt x="847" y="32"/>
                </a:cubicBezTo>
                <a:cubicBezTo>
                  <a:pt x="847" y="32"/>
                  <a:pt x="847" y="32"/>
                  <a:pt x="846" y="32"/>
                </a:cubicBezTo>
                <a:cubicBezTo>
                  <a:pt x="846" y="32"/>
                  <a:pt x="844" y="32"/>
                  <a:pt x="843" y="32"/>
                </a:cubicBezTo>
                <a:cubicBezTo>
                  <a:pt x="843" y="32"/>
                  <a:pt x="843" y="32"/>
                  <a:pt x="841" y="32"/>
                </a:cubicBezTo>
                <a:cubicBezTo>
                  <a:pt x="839" y="31"/>
                  <a:pt x="838" y="32"/>
                  <a:pt x="836" y="32"/>
                </a:cubicBezTo>
                <a:cubicBezTo>
                  <a:pt x="836" y="32"/>
                  <a:pt x="836" y="32"/>
                  <a:pt x="835" y="32"/>
                </a:cubicBezTo>
                <a:cubicBezTo>
                  <a:pt x="833" y="32"/>
                  <a:pt x="833" y="32"/>
                  <a:pt x="833" y="32"/>
                </a:cubicBezTo>
                <a:cubicBezTo>
                  <a:pt x="831" y="32"/>
                  <a:pt x="831" y="32"/>
                  <a:pt x="831" y="32"/>
                </a:cubicBezTo>
                <a:cubicBezTo>
                  <a:pt x="830" y="32"/>
                  <a:pt x="830" y="32"/>
                  <a:pt x="828" y="32"/>
                </a:cubicBezTo>
                <a:cubicBezTo>
                  <a:pt x="828" y="32"/>
                  <a:pt x="827" y="34"/>
                  <a:pt x="828" y="34"/>
                </a:cubicBezTo>
                <a:cubicBezTo>
                  <a:pt x="828" y="35"/>
                  <a:pt x="830" y="35"/>
                  <a:pt x="831" y="35"/>
                </a:cubicBezTo>
                <a:cubicBezTo>
                  <a:pt x="831" y="35"/>
                  <a:pt x="831" y="35"/>
                  <a:pt x="833" y="35"/>
                </a:cubicBezTo>
                <a:cubicBezTo>
                  <a:pt x="833" y="35"/>
                  <a:pt x="833" y="35"/>
                  <a:pt x="835" y="35"/>
                </a:cubicBezTo>
                <a:cubicBezTo>
                  <a:pt x="835" y="35"/>
                  <a:pt x="835" y="37"/>
                  <a:pt x="836" y="37"/>
                </a:cubicBezTo>
                <a:cubicBezTo>
                  <a:pt x="835" y="37"/>
                  <a:pt x="835" y="37"/>
                  <a:pt x="835" y="37"/>
                </a:cubicBezTo>
                <a:cubicBezTo>
                  <a:pt x="835" y="39"/>
                  <a:pt x="835" y="39"/>
                  <a:pt x="833" y="39"/>
                </a:cubicBezTo>
                <a:cubicBezTo>
                  <a:pt x="831" y="39"/>
                  <a:pt x="831" y="39"/>
                  <a:pt x="831" y="39"/>
                </a:cubicBezTo>
                <a:cubicBezTo>
                  <a:pt x="830" y="39"/>
                  <a:pt x="830" y="39"/>
                  <a:pt x="828" y="39"/>
                </a:cubicBezTo>
                <a:cubicBezTo>
                  <a:pt x="827" y="39"/>
                  <a:pt x="827" y="39"/>
                  <a:pt x="827" y="39"/>
                </a:cubicBezTo>
                <a:cubicBezTo>
                  <a:pt x="827" y="39"/>
                  <a:pt x="825" y="39"/>
                  <a:pt x="825" y="40"/>
                </a:cubicBezTo>
                <a:cubicBezTo>
                  <a:pt x="825" y="42"/>
                  <a:pt x="828" y="40"/>
                  <a:pt x="828" y="42"/>
                </a:cubicBezTo>
                <a:close/>
                <a:moveTo>
                  <a:pt x="807" y="90"/>
                </a:moveTo>
                <a:cubicBezTo>
                  <a:pt x="809" y="90"/>
                  <a:pt x="809" y="90"/>
                  <a:pt x="810" y="90"/>
                </a:cubicBezTo>
                <a:cubicBezTo>
                  <a:pt x="812" y="90"/>
                  <a:pt x="812" y="90"/>
                  <a:pt x="812" y="90"/>
                </a:cubicBezTo>
                <a:cubicBezTo>
                  <a:pt x="814" y="90"/>
                  <a:pt x="814" y="90"/>
                  <a:pt x="814" y="90"/>
                </a:cubicBezTo>
                <a:cubicBezTo>
                  <a:pt x="815" y="90"/>
                  <a:pt x="815" y="90"/>
                  <a:pt x="815" y="90"/>
                </a:cubicBezTo>
                <a:cubicBezTo>
                  <a:pt x="817" y="90"/>
                  <a:pt x="817" y="90"/>
                  <a:pt x="817" y="89"/>
                </a:cubicBezTo>
                <a:cubicBezTo>
                  <a:pt x="818" y="89"/>
                  <a:pt x="818" y="89"/>
                  <a:pt x="818" y="89"/>
                </a:cubicBezTo>
                <a:cubicBezTo>
                  <a:pt x="818" y="89"/>
                  <a:pt x="818" y="87"/>
                  <a:pt x="820" y="87"/>
                </a:cubicBezTo>
                <a:cubicBezTo>
                  <a:pt x="822" y="87"/>
                  <a:pt x="822" y="87"/>
                  <a:pt x="822" y="87"/>
                </a:cubicBezTo>
                <a:cubicBezTo>
                  <a:pt x="823" y="86"/>
                  <a:pt x="823" y="86"/>
                  <a:pt x="823" y="86"/>
                </a:cubicBezTo>
                <a:cubicBezTo>
                  <a:pt x="823" y="84"/>
                  <a:pt x="820" y="86"/>
                  <a:pt x="820" y="84"/>
                </a:cubicBezTo>
                <a:cubicBezTo>
                  <a:pt x="820" y="84"/>
                  <a:pt x="822" y="84"/>
                  <a:pt x="822" y="82"/>
                </a:cubicBezTo>
                <a:cubicBezTo>
                  <a:pt x="820" y="82"/>
                  <a:pt x="820" y="82"/>
                  <a:pt x="820" y="82"/>
                </a:cubicBezTo>
                <a:cubicBezTo>
                  <a:pt x="818" y="82"/>
                  <a:pt x="818" y="82"/>
                  <a:pt x="817" y="82"/>
                </a:cubicBezTo>
                <a:cubicBezTo>
                  <a:pt x="815" y="82"/>
                  <a:pt x="815" y="82"/>
                  <a:pt x="815" y="82"/>
                </a:cubicBezTo>
                <a:cubicBezTo>
                  <a:pt x="814" y="82"/>
                  <a:pt x="812" y="82"/>
                  <a:pt x="810" y="82"/>
                </a:cubicBezTo>
                <a:cubicBezTo>
                  <a:pt x="809" y="82"/>
                  <a:pt x="809" y="82"/>
                  <a:pt x="807" y="82"/>
                </a:cubicBezTo>
                <a:cubicBezTo>
                  <a:pt x="807" y="84"/>
                  <a:pt x="807" y="84"/>
                  <a:pt x="807" y="84"/>
                </a:cubicBezTo>
                <a:cubicBezTo>
                  <a:pt x="806" y="86"/>
                  <a:pt x="806" y="86"/>
                  <a:pt x="806" y="86"/>
                </a:cubicBezTo>
                <a:cubicBezTo>
                  <a:pt x="804" y="84"/>
                  <a:pt x="804" y="84"/>
                  <a:pt x="804" y="84"/>
                </a:cubicBezTo>
                <a:cubicBezTo>
                  <a:pt x="802" y="84"/>
                  <a:pt x="802" y="84"/>
                  <a:pt x="802" y="84"/>
                </a:cubicBezTo>
                <a:cubicBezTo>
                  <a:pt x="801" y="84"/>
                  <a:pt x="801" y="84"/>
                  <a:pt x="799" y="84"/>
                </a:cubicBezTo>
                <a:cubicBezTo>
                  <a:pt x="797" y="84"/>
                  <a:pt x="797" y="84"/>
                  <a:pt x="797" y="84"/>
                </a:cubicBezTo>
                <a:cubicBezTo>
                  <a:pt x="796" y="86"/>
                  <a:pt x="794" y="84"/>
                  <a:pt x="793" y="86"/>
                </a:cubicBezTo>
                <a:cubicBezTo>
                  <a:pt x="791" y="86"/>
                  <a:pt x="791" y="86"/>
                  <a:pt x="791" y="86"/>
                </a:cubicBezTo>
                <a:cubicBezTo>
                  <a:pt x="791" y="86"/>
                  <a:pt x="791" y="86"/>
                  <a:pt x="791" y="87"/>
                </a:cubicBezTo>
                <a:cubicBezTo>
                  <a:pt x="789" y="87"/>
                  <a:pt x="789" y="87"/>
                  <a:pt x="788" y="87"/>
                </a:cubicBezTo>
                <a:cubicBezTo>
                  <a:pt x="786" y="87"/>
                  <a:pt x="786" y="87"/>
                  <a:pt x="786" y="87"/>
                </a:cubicBezTo>
                <a:cubicBezTo>
                  <a:pt x="785" y="87"/>
                  <a:pt x="785" y="87"/>
                  <a:pt x="785" y="87"/>
                </a:cubicBezTo>
                <a:cubicBezTo>
                  <a:pt x="785" y="89"/>
                  <a:pt x="785" y="89"/>
                  <a:pt x="785" y="89"/>
                </a:cubicBezTo>
                <a:cubicBezTo>
                  <a:pt x="783" y="89"/>
                  <a:pt x="783" y="89"/>
                  <a:pt x="783" y="89"/>
                </a:cubicBezTo>
                <a:cubicBezTo>
                  <a:pt x="785" y="90"/>
                  <a:pt x="786" y="90"/>
                  <a:pt x="786" y="90"/>
                </a:cubicBezTo>
                <a:cubicBezTo>
                  <a:pt x="788" y="90"/>
                  <a:pt x="788" y="90"/>
                  <a:pt x="788" y="90"/>
                </a:cubicBezTo>
                <a:cubicBezTo>
                  <a:pt x="788" y="92"/>
                  <a:pt x="788" y="92"/>
                  <a:pt x="788" y="92"/>
                </a:cubicBezTo>
                <a:cubicBezTo>
                  <a:pt x="788" y="94"/>
                  <a:pt x="788" y="94"/>
                  <a:pt x="786" y="94"/>
                </a:cubicBezTo>
                <a:cubicBezTo>
                  <a:pt x="786" y="95"/>
                  <a:pt x="786" y="95"/>
                  <a:pt x="786" y="95"/>
                </a:cubicBezTo>
                <a:cubicBezTo>
                  <a:pt x="785" y="95"/>
                  <a:pt x="785" y="95"/>
                  <a:pt x="785" y="95"/>
                </a:cubicBezTo>
                <a:cubicBezTo>
                  <a:pt x="784" y="95"/>
                  <a:pt x="783" y="95"/>
                  <a:pt x="783" y="95"/>
                </a:cubicBezTo>
                <a:cubicBezTo>
                  <a:pt x="781" y="95"/>
                  <a:pt x="781" y="95"/>
                  <a:pt x="781" y="95"/>
                </a:cubicBezTo>
                <a:cubicBezTo>
                  <a:pt x="780" y="95"/>
                  <a:pt x="780" y="97"/>
                  <a:pt x="780" y="95"/>
                </a:cubicBezTo>
                <a:cubicBezTo>
                  <a:pt x="778" y="95"/>
                  <a:pt x="778" y="95"/>
                  <a:pt x="778" y="95"/>
                </a:cubicBezTo>
                <a:cubicBezTo>
                  <a:pt x="778" y="94"/>
                  <a:pt x="778" y="94"/>
                  <a:pt x="778" y="94"/>
                </a:cubicBezTo>
                <a:cubicBezTo>
                  <a:pt x="778" y="94"/>
                  <a:pt x="778" y="94"/>
                  <a:pt x="778" y="92"/>
                </a:cubicBezTo>
                <a:cubicBezTo>
                  <a:pt x="776" y="92"/>
                  <a:pt x="776" y="92"/>
                  <a:pt x="776" y="92"/>
                </a:cubicBezTo>
                <a:cubicBezTo>
                  <a:pt x="776" y="90"/>
                  <a:pt x="775" y="92"/>
                  <a:pt x="775" y="92"/>
                </a:cubicBezTo>
                <a:cubicBezTo>
                  <a:pt x="773" y="92"/>
                  <a:pt x="772" y="92"/>
                  <a:pt x="772" y="92"/>
                </a:cubicBezTo>
                <a:cubicBezTo>
                  <a:pt x="770" y="94"/>
                  <a:pt x="770" y="94"/>
                  <a:pt x="770" y="94"/>
                </a:cubicBezTo>
                <a:cubicBezTo>
                  <a:pt x="770" y="94"/>
                  <a:pt x="770" y="95"/>
                  <a:pt x="768" y="95"/>
                </a:cubicBezTo>
                <a:cubicBezTo>
                  <a:pt x="767" y="95"/>
                  <a:pt x="767" y="95"/>
                  <a:pt x="767" y="95"/>
                </a:cubicBezTo>
                <a:cubicBezTo>
                  <a:pt x="767" y="97"/>
                  <a:pt x="768" y="97"/>
                  <a:pt x="768" y="97"/>
                </a:cubicBezTo>
                <a:cubicBezTo>
                  <a:pt x="768" y="99"/>
                  <a:pt x="770" y="99"/>
                  <a:pt x="770" y="99"/>
                </a:cubicBezTo>
                <a:cubicBezTo>
                  <a:pt x="770" y="99"/>
                  <a:pt x="768" y="99"/>
                  <a:pt x="768" y="100"/>
                </a:cubicBezTo>
                <a:cubicBezTo>
                  <a:pt x="770" y="100"/>
                  <a:pt x="770" y="100"/>
                  <a:pt x="770" y="100"/>
                </a:cubicBezTo>
                <a:cubicBezTo>
                  <a:pt x="772" y="100"/>
                  <a:pt x="772" y="100"/>
                  <a:pt x="772" y="100"/>
                </a:cubicBezTo>
                <a:cubicBezTo>
                  <a:pt x="772" y="102"/>
                  <a:pt x="772" y="102"/>
                  <a:pt x="772" y="102"/>
                </a:cubicBezTo>
                <a:cubicBezTo>
                  <a:pt x="773" y="102"/>
                  <a:pt x="773" y="100"/>
                  <a:pt x="775" y="100"/>
                </a:cubicBezTo>
                <a:cubicBezTo>
                  <a:pt x="776" y="100"/>
                  <a:pt x="776" y="100"/>
                  <a:pt x="776" y="100"/>
                </a:cubicBezTo>
                <a:cubicBezTo>
                  <a:pt x="776" y="102"/>
                  <a:pt x="778" y="102"/>
                  <a:pt x="778" y="102"/>
                </a:cubicBezTo>
                <a:cubicBezTo>
                  <a:pt x="778" y="102"/>
                  <a:pt x="778" y="102"/>
                  <a:pt x="778" y="103"/>
                </a:cubicBezTo>
                <a:cubicBezTo>
                  <a:pt x="776" y="103"/>
                  <a:pt x="776" y="103"/>
                  <a:pt x="776" y="103"/>
                </a:cubicBezTo>
                <a:cubicBezTo>
                  <a:pt x="776" y="105"/>
                  <a:pt x="778" y="105"/>
                  <a:pt x="778" y="105"/>
                </a:cubicBezTo>
                <a:cubicBezTo>
                  <a:pt x="778" y="107"/>
                  <a:pt x="778" y="107"/>
                  <a:pt x="778" y="107"/>
                </a:cubicBezTo>
                <a:cubicBezTo>
                  <a:pt x="778" y="107"/>
                  <a:pt x="778" y="108"/>
                  <a:pt x="780" y="108"/>
                </a:cubicBezTo>
                <a:cubicBezTo>
                  <a:pt x="780" y="110"/>
                  <a:pt x="780" y="110"/>
                  <a:pt x="780" y="110"/>
                </a:cubicBezTo>
                <a:cubicBezTo>
                  <a:pt x="780" y="110"/>
                  <a:pt x="778" y="110"/>
                  <a:pt x="778" y="111"/>
                </a:cubicBezTo>
                <a:cubicBezTo>
                  <a:pt x="780" y="111"/>
                  <a:pt x="781" y="111"/>
                  <a:pt x="783" y="111"/>
                </a:cubicBezTo>
                <a:cubicBezTo>
                  <a:pt x="785" y="111"/>
                  <a:pt x="785" y="111"/>
                  <a:pt x="785" y="111"/>
                </a:cubicBezTo>
                <a:cubicBezTo>
                  <a:pt x="785" y="110"/>
                  <a:pt x="785" y="110"/>
                  <a:pt x="786" y="110"/>
                </a:cubicBezTo>
                <a:cubicBezTo>
                  <a:pt x="788" y="110"/>
                  <a:pt x="788" y="110"/>
                  <a:pt x="788" y="110"/>
                </a:cubicBezTo>
                <a:cubicBezTo>
                  <a:pt x="789" y="110"/>
                  <a:pt x="789" y="108"/>
                  <a:pt x="789" y="108"/>
                </a:cubicBezTo>
                <a:cubicBezTo>
                  <a:pt x="791" y="108"/>
                  <a:pt x="791" y="107"/>
                  <a:pt x="793" y="107"/>
                </a:cubicBezTo>
                <a:cubicBezTo>
                  <a:pt x="794" y="107"/>
                  <a:pt x="794" y="107"/>
                  <a:pt x="794" y="107"/>
                </a:cubicBezTo>
                <a:cubicBezTo>
                  <a:pt x="796" y="108"/>
                  <a:pt x="796" y="108"/>
                  <a:pt x="796" y="108"/>
                </a:cubicBezTo>
                <a:cubicBezTo>
                  <a:pt x="797" y="108"/>
                  <a:pt x="797" y="107"/>
                  <a:pt x="799" y="107"/>
                </a:cubicBezTo>
                <a:cubicBezTo>
                  <a:pt x="801" y="107"/>
                  <a:pt x="801" y="107"/>
                  <a:pt x="802" y="107"/>
                </a:cubicBezTo>
                <a:cubicBezTo>
                  <a:pt x="802" y="107"/>
                  <a:pt x="802" y="107"/>
                  <a:pt x="804" y="105"/>
                </a:cubicBezTo>
                <a:cubicBezTo>
                  <a:pt x="804" y="105"/>
                  <a:pt x="804" y="105"/>
                  <a:pt x="806" y="105"/>
                </a:cubicBezTo>
                <a:cubicBezTo>
                  <a:pt x="806" y="105"/>
                  <a:pt x="807" y="105"/>
                  <a:pt x="807" y="103"/>
                </a:cubicBezTo>
                <a:cubicBezTo>
                  <a:pt x="807" y="103"/>
                  <a:pt x="809" y="103"/>
                  <a:pt x="809" y="102"/>
                </a:cubicBezTo>
                <a:cubicBezTo>
                  <a:pt x="809" y="100"/>
                  <a:pt x="810" y="100"/>
                  <a:pt x="810" y="100"/>
                </a:cubicBezTo>
                <a:cubicBezTo>
                  <a:pt x="812" y="100"/>
                  <a:pt x="812" y="100"/>
                  <a:pt x="812" y="99"/>
                </a:cubicBezTo>
                <a:cubicBezTo>
                  <a:pt x="814" y="99"/>
                  <a:pt x="815" y="97"/>
                  <a:pt x="815" y="97"/>
                </a:cubicBezTo>
                <a:cubicBezTo>
                  <a:pt x="814" y="97"/>
                  <a:pt x="812" y="97"/>
                  <a:pt x="812" y="97"/>
                </a:cubicBezTo>
                <a:cubicBezTo>
                  <a:pt x="812" y="95"/>
                  <a:pt x="812" y="95"/>
                  <a:pt x="812" y="95"/>
                </a:cubicBezTo>
                <a:cubicBezTo>
                  <a:pt x="810" y="95"/>
                  <a:pt x="810" y="95"/>
                  <a:pt x="810" y="95"/>
                </a:cubicBezTo>
                <a:cubicBezTo>
                  <a:pt x="810" y="95"/>
                  <a:pt x="810" y="95"/>
                  <a:pt x="810" y="94"/>
                </a:cubicBezTo>
                <a:cubicBezTo>
                  <a:pt x="810" y="94"/>
                  <a:pt x="810" y="94"/>
                  <a:pt x="809" y="94"/>
                </a:cubicBezTo>
                <a:cubicBezTo>
                  <a:pt x="807" y="94"/>
                  <a:pt x="807" y="94"/>
                  <a:pt x="807" y="94"/>
                </a:cubicBezTo>
                <a:cubicBezTo>
                  <a:pt x="806" y="94"/>
                  <a:pt x="806" y="94"/>
                  <a:pt x="804" y="94"/>
                </a:cubicBezTo>
                <a:cubicBezTo>
                  <a:pt x="804" y="92"/>
                  <a:pt x="804" y="92"/>
                  <a:pt x="804" y="92"/>
                </a:cubicBezTo>
                <a:cubicBezTo>
                  <a:pt x="806" y="90"/>
                  <a:pt x="807" y="90"/>
                  <a:pt x="807" y="90"/>
                </a:cubicBezTo>
                <a:close/>
                <a:moveTo>
                  <a:pt x="749" y="126"/>
                </a:moveTo>
                <a:cubicBezTo>
                  <a:pt x="749" y="124"/>
                  <a:pt x="749" y="124"/>
                  <a:pt x="751" y="124"/>
                </a:cubicBezTo>
                <a:cubicBezTo>
                  <a:pt x="752" y="123"/>
                  <a:pt x="752" y="123"/>
                  <a:pt x="752" y="123"/>
                </a:cubicBezTo>
                <a:cubicBezTo>
                  <a:pt x="751" y="123"/>
                  <a:pt x="751" y="123"/>
                  <a:pt x="751" y="123"/>
                </a:cubicBezTo>
                <a:cubicBezTo>
                  <a:pt x="751" y="123"/>
                  <a:pt x="751" y="123"/>
                  <a:pt x="749" y="123"/>
                </a:cubicBezTo>
                <a:cubicBezTo>
                  <a:pt x="749" y="123"/>
                  <a:pt x="749" y="123"/>
                  <a:pt x="747" y="123"/>
                </a:cubicBezTo>
                <a:cubicBezTo>
                  <a:pt x="747" y="121"/>
                  <a:pt x="747" y="121"/>
                  <a:pt x="746" y="121"/>
                </a:cubicBezTo>
                <a:cubicBezTo>
                  <a:pt x="744" y="121"/>
                  <a:pt x="744" y="121"/>
                  <a:pt x="744" y="121"/>
                </a:cubicBezTo>
                <a:cubicBezTo>
                  <a:pt x="743" y="121"/>
                  <a:pt x="743" y="120"/>
                  <a:pt x="743" y="120"/>
                </a:cubicBezTo>
                <a:cubicBezTo>
                  <a:pt x="743" y="118"/>
                  <a:pt x="743" y="118"/>
                  <a:pt x="741" y="118"/>
                </a:cubicBezTo>
                <a:cubicBezTo>
                  <a:pt x="741" y="118"/>
                  <a:pt x="739" y="118"/>
                  <a:pt x="739" y="120"/>
                </a:cubicBezTo>
                <a:cubicBezTo>
                  <a:pt x="738" y="120"/>
                  <a:pt x="738" y="120"/>
                  <a:pt x="738" y="120"/>
                </a:cubicBezTo>
                <a:cubicBezTo>
                  <a:pt x="738" y="118"/>
                  <a:pt x="736" y="118"/>
                  <a:pt x="736" y="116"/>
                </a:cubicBezTo>
                <a:cubicBezTo>
                  <a:pt x="734" y="116"/>
                  <a:pt x="734" y="116"/>
                  <a:pt x="734" y="116"/>
                </a:cubicBezTo>
                <a:cubicBezTo>
                  <a:pt x="733" y="115"/>
                  <a:pt x="734" y="115"/>
                  <a:pt x="734" y="113"/>
                </a:cubicBezTo>
                <a:cubicBezTo>
                  <a:pt x="734" y="111"/>
                  <a:pt x="734" y="111"/>
                  <a:pt x="734" y="111"/>
                </a:cubicBezTo>
                <a:cubicBezTo>
                  <a:pt x="736" y="111"/>
                  <a:pt x="736" y="110"/>
                  <a:pt x="738" y="110"/>
                </a:cubicBezTo>
                <a:cubicBezTo>
                  <a:pt x="739" y="110"/>
                  <a:pt x="739" y="110"/>
                  <a:pt x="739" y="110"/>
                </a:cubicBezTo>
                <a:cubicBezTo>
                  <a:pt x="741" y="110"/>
                  <a:pt x="741" y="108"/>
                  <a:pt x="741" y="108"/>
                </a:cubicBezTo>
                <a:cubicBezTo>
                  <a:pt x="741" y="107"/>
                  <a:pt x="741" y="107"/>
                  <a:pt x="741" y="107"/>
                </a:cubicBezTo>
                <a:cubicBezTo>
                  <a:pt x="741" y="105"/>
                  <a:pt x="741" y="105"/>
                  <a:pt x="741" y="105"/>
                </a:cubicBezTo>
                <a:cubicBezTo>
                  <a:pt x="741" y="103"/>
                  <a:pt x="741" y="103"/>
                  <a:pt x="741" y="103"/>
                </a:cubicBezTo>
                <a:cubicBezTo>
                  <a:pt x="741" y="103"/>
                  <a:pt x="741" y="102"/>
                  <a:pt x="743" y="102"/>
                </a:cubicBezTo>
                <a:cubicBezTo>
                  <a:pt x="743" y="100"/>
                  <a:pt x="743" y="99"/>
                  <a:pt x="744" y="99"/>
                </a:cubicBezTo>
                <a:cubicBezTo>
                  <a:pt x="744" y="97"/>
                  <a:pt x="746" y="95"/>
                  <a:pt x="746" y="94"/>
                </a:cubicBezTo>
                <a:cubicBezTo>
                  <a:pt x="746" y="92"/>
                  <a:pt x="746" y="92"/>
                  <a:pt x="746" y="92"/>
                </a:cubicBezTo>
                <a:cubicBezTo>
                  <a:pt x="744" y="92"/>
                  <a:pt x="744" y="92"/>
                  <a:pt x="744" y="92"/>
                </a:cubicBezTo>
                <a:cubicBezTo>
                  <a:pt x="744" y="90"/>
                  <a:pt x="743" y="90"/>
                  <a:pt x="743" y="90"/>
                </a:cubicBezTo>
                <a:cubicBezTo>
                  <a:pt x="741" y="90"/>
                  <a:pt x="741" y="90"/>
                  <a:pt x="741" y="90"/>
                </a:cubicBezTo>
                <a:cubicBezTo>
                  <a:pt x="741" y="90"/>
                  <a:pt x="741" y="90"/>
                  <a:pt x="739" y="90"/>
                </a:cubicBezTo>
                <a:cubicBezTo>
                  <a:pt x="739" y="90"/>
                  <a:pt x="739" y="90"/>
                  <a:pt x="738" y="90"/>
                </a:cubicBezTo>
                <a:cubicBezTo>
                  <a:pt x="738" y="90"/>
                  <a:pt x="738" y="92"/>
                  <a:pt x="736" y="90"/>
                </a:cubicBezTo>
                <a:cubicBezTo>
                  <a:pt x="734" y="90"/>
                  <a:pt x="734" y="90"/>
                  <a:pt x="734" y="90"/>
                </a:cubicBezTo>
                <a:cubicBezTo>
                  <a:pt x="734" y="89"/>
                  <a:pt x="734" y="89"/>
                  <a:pt x="734" y="89"/>
                </a:cubicBezTo>
                <a:cubicBezTo>
                  <a:pt x="733" y="90"/>
                  <a:pt x="733" y="90"/>
                  <a:pt x="733" y="90"/>
                </a:cubicBezTo>
                <a:cubicBezTo>
                  <a:pt x="731" y="92"/>
                  <a:pt x="731" y="92"/>
                  <a:pt x="731" y="92"/>
                </a:cubicBezTo>
                <a:cubicBezTo>
                  <a:pt x="731" y="90"/>
                  <a:pt x="731" y="90"/>
                  <a:pt x="731" y="90"/>
                </a:cubicBezTo>
                <a:cubicBezTo>
                  <a:pt x="730" y="90"/>
                  <a:pt x="730" y="92"/>
                  <a:pt x="730" y="92"/>
                </a:cubicBezTo>
                <a:cubicBezTo>
                  <a:pt x="728" y="92"/>
                  <a:pt x="728" y="92"/>
                  <a:pt x="728" y="92"/>
                </a:cubicBezTo>
                <a:cubicBezTo>
                  <a:pt x="728" y="94"/>
                  <a:pt x="728" y="94"/>
                  <a:pt x="728" y="95"/>
                </a:cubicBezTo>
                <a:cubicBezTo>
                  <a:pt x="726" y="95"/>
                  <a:pt x="726" y="95"/>
                  <a:pt x="726" y="97"/>
                </a:cubicBezTo>
                <a:cubicBezTo>
                  <a:pt x="726" y="97"/>
                  <a:pt x="726" y="97"/>
                  <a:pt x="725" y="99"/>
                </a:cubicBezTo>
                <a:cubicBezTo>
                  <a:pt x="725" y="99"/>
                  <a:pt x="725" y="99"/>
                  <a:pt x="723" y="99"/>
                </a:cubicBezTo>
                <a:cubicBezTo>
                  <a:pt x="723" y="100"/>
                  <a:pt x="723" y="100"/>
                  <a:pt x="723" y="100"/>
                </a:cubicBezTo>
                <a:cubicBezTo>
                  <a:pt x="722" y="100"/>
                  <a:pt x="723" y="100"/>
                  <a:pt x="723" y="102"/>
                </a:cubicBezTo>
                <a:cubicBezTo>
                  <a:pt x="722" y="102"/>
                  <a:pt x="722" y="102"/>
                  <a:pt x="722" y="102"/>
                </a:cubicBezTo>
                <a:cubicBezTo>
                  <a:pt x="720" y="103"/>
                  <a:pt x="723" y="105"/>
                  <a:pt x="722" y="105"/>
                </a:cubicBezTo>
                <a:cubicBezTo>
                  <a:pt x="720" y="105"/>
                  <a:pt x="720" y="105"/>
                  <a:pt x="720" y="105"/>
                </a:cubicBezTo>
                <a:cubicBezTo>
                  <a:pt x="718" y="107"/>
                  <a:pt x="718" y="107"/>
                  <a:pt x="718" y="107"/>
                </a:cubicBezTo>
                <a:cubicBezTo>
                  <a:pt x="717" y="107"/>
                  <a:pt x="717" y="107"/>
                  <a:pt x="717" y="107"/>
                </a:cubicBezTo>
                <a:cubicBezTo>
                  <a:pt x="717" y="107"/>
                  <a:pt x="717" y="107"/>
                  <a:pt x="715" y="107"/>
                </a:cubicBezTo>
                <a:cubicBezTo>
                  <a:pt x="713" y="107"/>
                  <a:pt x="713" y="107"/>
                  <a:pt x="713" y="107"/>
                </a:cubicBezTo>
                <a:cubicBezTo>
                  <a:pt x="713" y="108"/>
                  <a:pt x="712" y="108"/>
                  <a:pt x="712" y="108"/>
                </a:cubicBezTo>
                <a:cubicBezTo>
                  <a:pt x="712" y="107"/>
                  <a:pt x="712" y="107"/>
                  <a:pt x="712" y="105"/>
                </a:cubicBezTo>
                <a:cubicBezTo>
                  <a:pt x="713" y="105"/>
                  <a:pt x="713" y="105"/>
                  <a:pt x="713" y="105"/>
                </a:cubicBezTo>
                <a:cubicBezTo>
                  <a:pt x="715" y="103"/>
                  <a:pt x="715" y="103"/>
                  <a:pt x="715" y="103"/>
                </a:cubicBezTo>
                <a:cubicBezTo>
                  <a:pt x="717" y="103"/>
                  <a:pt x="717" y="102"/>
                  <a:pt x="715" y="102"/>
                </a:cubicBezTo>
                <a:cubicBezTo>
                  <a:pt x="715" y="102"/>
                  <a:pt x="715" y="102"/>
                  <a:pt x="715" y="100"/>
                </a:cubicBezTo>
                <a:cubicBezTo>
                  <a:pt x="717" y="100"/>
                  <a:pt x="717" y="100"/>
                  <a:pt x="717" y="100"/>
                </a:cubicBezTo>
                <a:cubicBezTo>
                  <a:pt x="717" y="99"/>
                  <a:pt x="717" y="99"/>
                  <a:pt x="718" y="99"/>
                </a:cubicBezTo>
                <a:cubicBezTo>
                  <a:pt x="718" y="97"/>
                  <a:pt x="718" y="97"/>
                  <a:pt x="718" y="97"/>
                </a:cubicBezTo>
                <a:cubicBezTo>
                  <a:pt x="717" y="97"/>
                  <a:pt x="715" y="97"/>
                  <a:pt x="715" y="95"/>
                </a:cubicBezTo>
                <a:cubicBezTo>
                  <a:pt x="713" y="95"/>
                  <a:pt x="713" y="94"/>
                  <a:pt x="712" y="94"/>
                </a:cubicBezTo>
                <a:cubicBezTo>
                  <a:pt x="712" y="92"/>
                  <a:pt x="710" y="94"/>
                  <a:pt x="709" y="94"/>
                </a:cubicBezTo>
                <a:cubicBezTo>
                  <a:pt x="710" y="94"/>
                  <a:pt x="710" y="94"/>
                  <a:pt x="710" y="94"/>
                </a:cubicBezTo>
                <a:cubicBezTo>
                  <a:pt x="710" y="95"/>
                  <a:pt x="710" y="95"/>
                  <a:pt x="710" y="95"/>
                </a:cubicBezTo>
                <a:cubicBezTo>
                  <a:pt x="710" y="97"/>
                  <a:pt x="710" y="97"/>
                  <a:pt x="712" y="97"/>
                </a:cubicBezTo>
                <a:cubicBezTo>
                  <a:pt x="710" y="99"/>
                  <a:pt x="709" y="99"/>
                  <a:pt x="709" y="99"/>
                </a:cubicBezTo>
                <a:cubicBezTo>
                  <a:pt x="707" y="99"/>
                  <a:pt x="707" y="99"/>
                  <a:pt x="705" y="99"/>
                </a:cubicBezTo>
                <a:cubicBezTo>
                  <a:pt x="704" y="99"/>
                  <a:pt x="704" y="99"/>
                  <a:pt x="702" y="99"/>
                </a:cubicBezTo>
                <a:cubicBezTo>
                  <a:pt x="701" y="99"/>
                  <a:pt x="701" y="99"/>
                  <a:pt x="701" y="99"/>
                </a:cubicBezTo>
                <a:cubicBezTo>
                  <a:pt x="699" y="99"/>
                  <a:pt x="697" y="99"/>
                  <a:pt x="697" y="99"/>
                </a:cubicBezTo>
                <a:cubicBezTo>
                  <a:pt x="696" y="99"/>
                  <a:pt x="694" y="100"/>
                  <a:pt x="694" y="100"/>
                </a:cubicBezTo>
                <a:cubicBezTo>
                  <a:pt x="692" y="100"/>
                  <a:pt x="692" y="100"/>
                  <a:pt x="691" y="100"/>
                </a:cubicBezTo>
                <a:cubicBezTo>
                  <a:pt x="691" y="100"/>
                  <a:pt x="691" y="102"/>
                  <a:pt x="689" y="100"/>
                </a:cubicBezTo>
                <a:cubicBezTo>
                  <a:pt x="691" y="100"/>
                  <a:pt x="691" y="100"/>
                  <a:pt x="691" y="100"/>
                </a:cubicBezTo>
                <a:cubicBezTo>
                  <a:pt x="692" y="100"/>
                  <a:pt x="692" y="100"/>
                  <a:pt x="692" y="99"/>
                </a:cubicBezTo>
                <a:cubicBezTo>
                  <a:pt x="694" y="99"/>
                  <a:pt x="696" y="99"/>
                  <a:pt x="697" y="97"/>
                </a:cubicBezTo>
                <a:cubicBezTo>
                  <a:pt x="697" y="97"/>
                  <a:pt x="701" y="95"/>
                  <a:pt x="699" y="95"/>
                </a:cubicBezTo>
                <a:cubicBezTo>
                  <a:pt x="699" y="95"/>
                  <a:pt x="696" y="95"/>
                  <a:pt x="696" y="94"/>
                </a:cubicBezTo>
                <a:cubicBezTo>
                  <a:pt x="694" y="94"/>
                  <a:pt x="694" y="94"/>
                  <a:pt x="694" y="94"/>
                </a:cubicBezTo>
                <a:cubicBezTo>
                  <a:pt x="692" y="94"/>
                  <a:pt x="692" y="94"/>
                  <a:pt x="692" y="94"/>
                </a:cubicBezTo>
                <a:cubicBezTo>
                  <a:pt x="691" y="94"/>
                  <a:pt x="691" y="94"/>
                  <a:pt x="691" y="94"/>
                </a:cubicBezTo>
                <a:cubicBezTo>
                  <a:pt x="689" y="94"/>
                  <a:pt x="689" y="94"/>
                  <a:pt x="689" y="94"/>
                </a:cubicBezTo>
                <a:cubicBezTo>
                  <a:pt x="688" y="94"/>
                  <a:pt x="688" y="94"/>
                  <a:pt x="688" y="95"/>
                </a:cubicBezTo>
                <a:cubicBezTo>
                  <a:pt x="686" y="95"/>
                  <a:pt x="686" y="95"/>
                  <a:pt x="686" y="95"/>
                </a:cubicBezTo>
                <a:cubicBezTo>
                  <a:pt x="686" y="95"/>
                  <a:pt x="686" y="95"/>
                  <a:pt x="684" y="95"/>
                </a:cubicBezTo>
                <a:cubicBezTo>
                  <a:pt x="684" y="95"/>
                  <a:pt x="684" y="95"/>
                  <a:pt x="683" y="95"/>
                </a:cubicBezTo>
                <a:cubicBezTo>
                  <a:pt x="683" y="97"/>
                  <a:pt x="681" y="97"/>
                  <a:pt x="681" y="97"/>
                </a:cubicBezTo>
                <a:cubicBezTo>
                  <a:pt x="680" y="97"/>
                  <a:pt x="678" y="99"/>
                  <a:pt x="675" y="97"/>
                </a:cubicBezTo>
                <a:cubicBezTo>
                  <a:pt x="675" y="97"/>
                  <a:pt x="676" y="97"/>
                  <a:pt x="678" y="95"/>
                </a:cubicBezTo>
                <a:cubicBezTo>
                  <a:pt x="678" y="95"/>
                  <a:pt x="678" y="95"/>
                  <a:pt x="680" y="95"/>
                </a:cubicBezTo>
                <a:cubicBezTo>
                  <a:pt x="680" y="94"/>
                  <a:pt x="681" y="94"/>
                  <a:pt x="683" y="94"/>
                </a:cubicBezTo>
                <a:cubicBezTo>
                  <a:pt x="683" y="92"/>
                  <a:pt x="683" y="92"/>
                  <a:pt x="683" y="92"/>
                </a:cubicBezTo>
                <a:cubicBezTo>
                  <a:pt x="684" y="92"/>
                  <a:pt x="684" y="92"/>
                  <a:pt x="684" y="90"/>
                </a:cubicBezTo>
                <a:cubicBezTo>
                  <a:pt x="686" y="89"/>
                  <a:pt x="686" y="89"/>
                  <a:pt x="684" y="89"/>
                </a:cubicBezTo>
                <a:cubicBezTo>
                  <a:pt x="683" y="89"/>
                  <a:pt x="681" y="89"/>
                  <a:pt x="680" y="89"/>
                </a:cubicBezTo>
                <a:cubicBezTo>
                  <a:pt x="680" y="89"/>
                  <a:pt x="680" y="89"/>
                  <a:pt x="678" y="89"/>
                </a:cubicBezTo>
                <a:cubicBezTo>
                  <a:pt x="678" y="90"/>
                  <a:pt x="678" y="90"/>
                  <a:pt x="676" y="90"/>
                </a:cubicBezTo>
                <a:cubicBezTo>
                  <a:pt x="676" y="90"/>
                  <a:pt x="676" y="90"/>
                  <a:pt x="676" y="92"/>
                </a:cubicBezTo>
                <a:cubicBezTo>
                  <a:pt x="676" y="92"/>
                  <a:pt x="676" y="92"/>
                  <a:pt x="675" y="92"/>
                </a:cubicBezTo>
                <a:cubicBezTo>
                  <a:pt x="675" y="92"/>
                  <a:pt x="673" y="92"/>
                  <a:pt x="671" y="92"/>
                </a:cubicBezTo>
                <a:cubicBezTo>
                  <a:pt x="670" y="92"/>
                  <a:pt x="667" y="92"/>
                  <a:pt x="665" y="92"/>
                </a:cubicBezTo>
                <a:cubicBezTo>
                  <a:pt x="663" y="92"/>
                  <a:pt x="662" y="94"/>
                  <a:pt x="660" y="94"/>
                </a:cubicBezTo>
                <a:cubicBezTo>
                  <a:pt x="659" y="94"/>
                  <a:pt x="659" y="94"/>
                  <a:pt x="659" y="94"/>
                </a:cubicBezTo>
                <a:cubicBezTo>
                  <a:pt x="657" y="94"/>
                  <a:pt x="657" y="95"/>
                  <a:pt x="655" y="95"/>
                </a:cubicBezTo>
                <a:cubicBezTo>
                  <a:pt x="654" y="95"/>
                  <a:pt x="654" y="95"/>
                  <a:pt x="654" y="95"/>
                </a:cubicBezTo>
                <a:cubicBezTo>
                  <a:pt x="652" y="95"/>
                  <a:pt x="652" y="95"/>
                  <a:pt x="652" y="95"/>
                </a:cubicBezTo>
                <a:cubicBezTo>
                  <a:pt x="651" y="95"/>
                  <a:pt x="651" y="95"/>
                  <a:pt x="651" y="95"/>
                </a:cubicBezTo>
                <a:cubicBezTo>
                  <a:pt x="649" y="97"/>
                  <a:pt x="649" y="97"/>
                  <a:pt x="649" y="97"/>
                </a:cubicBezTo>
                <a:cubicBezTo>
                  <a:pt x="647" y="97"/>
                  <a:pt x="647" y="97"/>
                  <a:pt x="646" y="97"/>
                </a:cubicBezTo>
                <a:cubicBezTo>
                  <a:pt x="646" y="99"/>
                  <a:pt x="646" y="99"/>
                  <a:pt x="646" y="99"/>
                </a:cubicBezTo>
                <a:cubicBezTo>
                  <a:pt x="644" y="99"/>
                  <a:pt x="644" y="99"/>
                  <a:pt x="642" y="99"/>
                </a:cubicBezTo>
                <a:cubicBezTo>
                  <a:pt x="641" y="100"/>
                  <a:pt x="641" y="100"/>
                  <a:pt x="639" y="100"/>
                </a:cubicBezTo>
                <a:cubicBezTo>
                  <a:pt x="638" y="100"/>
                  <a:pt x="636" y="102"/>
                  <a:pt x="636" y="102"/>
                </a:cubicBezTo>
                <a:cubicBezTo>
                  <a:pt x="634" y="102"/>
                  <a:pt x="634" y="103"/>
                  <a:pt x="633" y="103"/>
                </a:cubicBezTo>
                <a:cubicBezTo>
                  <a:pt x="631" y="103"/>
                  <a:pt x="631" y="103"/>
                  <a:pt x="631" y="103"/>
                </a:cubicBezTo>
                <a:cubicBezTo>
                  <a:pt x="631" y="105"/>
                  <a:pt x="630" y="105"/>
                  <a:pt x="630" y="105"/>
                </a:cubicBezTo>
                <a:cubicBezTo>
                  <a:pt x="626" y="107"/>
                  <a:pt x="626" y="107"/>
                  <a:pt x="626" y="107"/>
                </a:cubicBezTo>
                <a:cubicBezTo>
                  <a:pt x="626" y="107"/>
                  <a:pt x="628" y="107"/>
                  <a:pt x="630" y="107"/>
                </a:cubicBezTo>
                <a:cubicBezTo>
                  <a:pt x="631" y="107"/>
                  <a:pt x="631" y="107"/>
                  <a:pt x="631" y="107"/>
                </a:cubicBezTo>
                <a:cubicBezTo>
                  <a:pt x="633" y="107"/>
                  <a:pt x="633" y="108"/>
                  <a:pt x="633" y="108"/>
                </a:cubicBezTo>
                <a:cubicBezTo>
                  <a:pt x="634" y="108"/>
                  <a:pt x="636" y="107"/>
                  <a:pt x="636" y="110"/>
                </a:cubicBezTo>
                <a:cubicBezTo>
                  <a:pt x="638" y="110"/>
                  <a:pt x="639" y="108"/>
                  <a:pt x="639" y="108"/>
                </a:cubicBezTo>
                <a:cubicBezTo>
                  <a:pt x="641" y="108"/>
                  <a:pt x="642" y="108"/>
                  <a:pt x="644" y="108"/>
                </a:cubicBezTo>
                <a:cubicBezTo>
                  <a:pt x="646" y="108"/>
                  <a:pt x="646" y="108"/>
                  <a:pt x="646" y="108"/>
                </a:cubicBezTo>
                <a:cubicBezTo>
                  <a:pt x="647" y="108"/>
                  <a:pt x="652" y="108"/>
                  <a:pt x="652" y="108"/>
                </a:cubicBezTo>
                <a:cubicBezTo>
                  <a:pt x="649" y="110"/>
                  <a:pt x="647" y="110"/>
                  <a:pt x="644" y="110"/>
                </a:cubicBezTo>
                <a:cubicBezTo>
                  <a:pt x="644" y="110"/>
                  <a:pt x="642" y="111"/>
                  <a:pt x="641" y="111"/>
                </a:cubicBezTo>
                <a:cubicBezTo>
                  <a:pt x="639" y="111"/>
                  <a:pt x="638" y="111"/>
                  <a:pt x="638" y="111"/>
                </a:cubicBezTo>
                <a:cubicBezTo>
                  <a:pt x="636" y="111"/>
                  <a:pt x="634" y="111"/>
                  <a:pt x="633" y="113"/>
                </a:cubicBezTo>
                <a:cubicBezTo>
                  <a:pt x="631" y="113"/>
                  <a:pt x="628" y="113"/>
                  <a:pt x="626" y="113"/>
                </a:cubicBezTo>
                <a:cubicBezTo>
                  <a:pt x="625" y="113"/>
                  <a:pt x="621" y="113"/>
                  <a:pt x="621" y="115"/>
                </a:cubicBezTo>
                <a:cubicBezTo>
                  <a:pt x="621" y="116"/>
                  <a:pt x="623" y="116"/>
                  <a:pt x="623" y="116"/>
                </a:cubicBezTo>
                <a:cubicBezTo>
                  <a:pt x="625" y="118"/>
                  <a:pt x="626" y="118"/>
                  <a:pt x="628" y="118"/>
                </a:cubicBezTo>
                <a:cubicBezTo>
                  <a:pt x="630" y="116"/>
                  <a:pt x="631" y="116"/>
                  <a:pt x="634" y="116"/>
                </a:cubicBezTo>
                <a:cubicBezTo>
                  <a:pt x="636" y="116"/>
                  <a:pt x="638" y="116"/>
                  <a:pt x="639" y="116"/>
                </a:cubicBezTo>
                <a:cubicBezTo>
                  <a:pt x="642" y="116"/>
                  <a:pt x="646" y="116"/>
                  <a:pt x="651" y="116"/>
                </a:cubicBezTo>
                <a:cubicBezTo>
                  <a:pt x="652" y="116"/>
                  <a:pt x="654" y="116"/>
                  <a:pt x="657" y="116"/>
                </a:cubicBezTo>
                <a:cubicBezTo>
                  <a:pt x="659" y="116"/>
                  <a:pt x="660" y="116"/>
                  <a:pt x="662" y="116"/>
                </a:cubicBezTo>
                <a:cubicBezTo>
                  <a:pt x="663" y="118"/>
                  <a:pt x="665" y="118"/>
                  <a:pt x="667" y="118"/>
                </a:cubicBezTo>
                <a:cubicBezTo>
                  <a:pt x="667" y="120"/>
                  <a:pt x="670" y="120"/>
                  <a:pt x="670" y="120"/>
                </a:cubicBezTo>
                <a:cubicBezTo>
                  <a:pt x="670" y="121"/>
                  <a:pt x="668" y="121"/>
                  <a:pt x="667" y="121"/>
                </a:cubicBezTo>
                <a:cubicBezTo>
                  <a:pt x="667" y="121"/>
                  <a:pt x="665" y="121"/>
                  <a:pt x="663" y="121"/>
                </a:cubicBezTo>
                <a:cubicBezTo>
                  <a:pt x="660" y="121"/>
                  <a:pt x="659" y="121"/>
                  <a:pt x="655" y="121"/>
                </a:cubicBezTo>
                <a:cubicBezTo>
                  <a:pt x="652" y="121"/>
                  <a:pt x="649" y="121"/>
                  <a:pt x="646" y="121"/>
                </a:cubicBezTo>
                <a:cubicBezTo>
                  <a:pt x="641" y="123"/>
                  <a:pt x="638" y="121"/>
                  <a:pt x="634" y="121"/>
                </a:cubicBezTo>
                <a:cubicBezTo>
                  <a:pt x="633" y="123"/>
                  <a:pt x="631" y="123"/>
                  <a:pt x="630" y="123"/>
                </a:cubicBezTo>
                <a:cubicBezTo>
                  <a:pt x="628" y="123"/>
                  <a:pt x="626" y="123"/>
                  <a:pt x="625" y="123"/>
                </a:cubicBezTo>
                <a:cubicBezTo>
                  <a:pt x="625" y="123"/>
                  <a:pt x="623" y="123"/>
                  <a:pt x="621" y="123"/>
                </a:cubicBezTo>
                <a:cubicBezTo>
                  <a:pt x="620" y="123"/>
                  <a:pt x="620" y="124"/>
                  <a:pt x="618" y="124"/>
                </a:cubicBezTo>
                <a:cubicBezTo>
                  <a:pt x="618" y="126"/>
                  <a:pt x="618" y="126"/>
                  <a:pt x="618" y="126"/>
                </a:cubicBezTo>
                <a:cubicBezTo>
                  <a:pt x="618" y="128"/>
                  <a:pt x="618" y="128"/>
                  <a:pt x="618" y="129"/>
                </a:cubicBezTo>
                <a:cubicBezTo>
                  <a:pt x="620" y="131"/>
                  <a:pt x="623" y="131"/>
                  <a:pt x="625" y="131"/>
                </a:cubicBezTo>
                <a:cubicBezTo>
                  <a:pt x="626" y="131"/>
                  <a:pt x="626" y="132"/>
                  <a:pt x="628" y="132"/>
                </a:cubicBezTo>
                <a:cubicBezTo>
                  <a:pt x="630" y="132"/>
                  <a:pt x="630" y="132"/>
                  <a:pt x="630" y="132"/>
                </a:cubicBezTo>
                <a:cubicBezTo>
                  <a:pt x="633" y="132"/>
                  <a:pt x="634" y="131"/>
                  <a:pt x="636" y="131"/>
                </a:cubicBezTo>
                <a:cubicBezTo>
                  <a:pt x="636" y="131"/>
                  <a:pt x="638" y="131"/>
                  <a:pt x="638" y="132"/>
                </a:cubicBezTo>
                <a:cubicBezTo>
                  <a:pt x="639" y="132"/>
                  <a:pt x="639" y="134"/>
                  <a:pt x="639" y="134"/>
                </a:cubicBezTo>
                <a:cubicBezTo>
                  <a:pt x="638" y="136"/>
                  <a:pt x="638" y="136"/>
                  <a:pt x="636" y="136"/>
                </a:cubicBezTo>
                <a:cubicBezTo>
                  <a:pt x="636" y="136"/>
                  <a:pt x="634" y="136"/>
                  <a:pt x="634" y="137"/>
                </a:cubicBezTo>
                <a:cubicBezTo>
                  <a:pt x="634" y="141"/>
                  <a:pt x="634" y="141"/>
                  <a:pt x="634" y="141"/>
                </a:cubicBezTo>
                <a:cubicBezTo>
                  <a:pt x="636" y="141"/>
                  <a:pt x="638" y="141"/>
                  <a:pt x="639" y="139"/>
                </a:cubicBezTo>
                <a:cubicBezTo>
                  <a:pt x="641" y="139"/>
                  <a:pt x="642" y="139"/>
                  <a:pt x="642" y="139"/>
                </a:cubicBezTo>
                <a:cubicBezTo>
                  <a:pt x="646" y="139"/>
                  <a:pt x="647" y="139"/>
                  <a:pt x="649" y="139"/>
                </a:cubicBezTo>
                <a:cubicBezTo>
                  <a:pt x="651" y="139"/>
                  <a:pt x="651" y="139"/>
                  <a:pt x="651" y="139"/>
                </a:cubicBezTo>
                <a:cubicBezTo>
                  <a:pt x="652" y="139"/>
                  <a:pt x="652" y="139"/>
                  <a:pt x="654" y="139"/>
                </a:cubicBezTo>
                <a:cubicBezTo>
                  <a:pt x="655" y="139"/>
                  <a:pt x="655" y="139"/>
                  <a:pt x="655" y="139"/>
                </a:cubicBezTo>
                <a:cubicBezTo>
                  <a:pt x="657" y="139"/>
                  <a:pt x="657" y="139"/>
                  <a:pt x="657" y="139"/>
                </a:cubicBezTo>
                <a:cubicBezTo>
                  <a:pt x="659" y="139"/>
                  <a:pt x="660" y="139"/>
                  <a:pt x="662" y="137"/>
                </a:cubicBezTo>
                <a:cubicBezTo>
                  <a:pt x="663" y="137"/>
                  <a:pt x="665" y="137"/>
                  <a:pt x="667" y="137"/>
                </a:cubicBezTo>
                <a:cubicBezTo>
                  <a:pt x="668" y="137"/>
                  <a:pt x="668" y="137"/>
                  <a:pt x="670" y="137"/>
                </a:cubicBezTo>
                <a:cubicBezTo>
                  <a:pt x="670" y="137"/>
                  <a:pt x="670" y="137"/>
                  <a:pt x="671" y="137"/>
                </a:cubicBezTo>
                <a:cubicBezTo>
                  <a:pt x="673" y="137"/>
                  <a:pt x="673" y="137"/>
                  <a:pt x="673" y="137"/>
                </a:cubicBezTo>
                <a:cubicBezTo>
                  <a:pt x="673" y="136"/>
                  <a:pt x="675" y="136"/>
                  <a:pt x="675" y="136"/>
                </a:cubicBezTo>
                <a:cubicBezTo>
                  <a:pt x="676" y="136"/>
                  <a:pt x="676" y="136"/>
                  <a:pt x="678" y="136"/>
                </a:cubicBezTo>
                <a:cubicBezTo>
                  <a:pt x="680" y="136"/>
                  <a:pt x="680" y="136"/>
                  <a:pt x="680" y="136"/>
                </a:cubicBezTo>
                <a:cubicBezTo>
                  <a:pt x="681" y="136"/>
                  <a:pt x="681" y="136"/>
                  <a:pt x="681" y="136"/>
                </a:cubicBezTo>
                <a:cubicBezTo>
                  <a:pt x="683" y="136"/>
                  <a:pt x="683" y="136"/>
                  <a:pt x="684" y="136"/>
                </a:cubicBezTo>
                <a:cubicBezTo>
                  <a:pt x="684" y="136"/>
                  <a:pt x="684" y="136"/>
                  <a:pt x="686" y="134"/>
                </a:cubicBezTo>
                <a:cubicBezTo>
                  <a:pt x="686" y="134"/>
                  <a:pt x="686" y="134"/>
                  <a:pt x="688" y="134"/>
                </a:cubicBezTo>
                <a:cubicBezTo>
                  <a:pt x="688" y="134"/>
                  <a:pt x="689" y="134"/>
                  <a:pt x="691" y="134"/>
                </a:cubicBezTo>
                <a:cubicBezTo>
                  <a:pt x="691" y="134"/>
                  <a:pt x="692" y="134"/>
                  <a:pt x="692" y="132"/>
                </a:cubicBezTo>
                <a:cubicBezTo>
                  <a:pt x="694" y="132"/>
                  <a:pt x="694" y="132"/>
                  <a:pt x="694" y="132"/>
                </a:cubicBezTo>
                <a:cubicBezTo>
                  <a:pt x="696" y="132"/>
                  <a:pt x="696" y="131"/>
                  <a:pt x="696" y="131"/>
                </a:cubicBezTo>
                <a:cubicBezTo>
                  <a:pt x="697" y="131"/>
                  <a:pt x="697" y="131"/>
                  <a:pt x="697" y="131"/>
                </a:cubicBezTo>
                <a:cubicBezTo>
                  <a:pt x="699" y="131"/>
                  <a:pt x="699" y="129"/>
                  <a:pt x="699" y="131"/>
                </a:cubicBezTo>
                <a:cubicBezTo>
                  <a:pt x="701" y="131"/>
                  <a:pt x="701" y="131"/>
                  <a:pt x="701" y="131"/>
                </a:cubicBezTo>
                <a:cubicBezTo>
                  <a:pt x="701" y="132"/>
                  <a:pt x="699" y="132"/>
                  <a:pt x="699" y="132"/>
                </a:cubicBezTo>
                <a:cubicBezTo>
                  <a:pt x="701" y="132"/>
                  <a:pt x="701" y="132"/>
                  <a:pt x="701" y="132"/>
                </a:cubicBezTo>
                <a:cubicBezTo>
                  <a:pt x="702" y="132"/>
                  <a:pt x="702" y="132"/>
                  <a:pt x="702" y="132"/>
                </a:cubicBezTo>
                <a:cubicBezTo>
                  <a:pt x="704" y="132"/>
                  <a:pt x="704" y="132"/>
                  <a:pt x="704" y="132"/>
                </a:cubicBezTo>
                <a:cubicBezTo>
                  <a:pt x="704" y="134"/>
                  <a:pt x="705" y="132"/>
                  <a:pt x="705" y="134"/>
                </a:cubicBezTo>
                <a:cubicBezTo>
                  <a:pt x="707" y="134"/>
                  <a:pt x="707" y="134"/>
                  <a:pt x="707" y="134"/>
                </a:cubicBezTo>
                <a:cubicBezTo>
                  <a:pt x="705" y="136"/>
                  <a:pt x="705" y="136"/>
                  <a:pt x="705" y="136"/>
                </a:cubicBezTo>
                <a:cubicBezTo>
                  <a:pt x="707" y="137"/>
                  <a:pt x="710" y="136"/>
                  <a:pt x="712" y="136"/>
                </a:cubicBezTo>
                <a:cubicBezTo>
                  <a:pt x="713" y="136"/>
                  <a:pt x="717" y="137"/>
                  <a:pt x="718" y="137"/>
                </a:cubicBezTo>
                <a:cubicBezTo>
                  <a:pt x="720" y="136"/>
                  <a:pt x="722" y="136"/>
                  <a:pt x="722" y="137"/>
                </a:cubicBezTo>
                <a:cubicBezTo>
                  <a:pt x="723" y="139"/>
                  <a:pt x="725" y="137"/>
                  <a:pt x="726" y="137"/>
                </a:cubicBezTo>
                <a:cubicBezTo>
                  <a:pt x="728" y="137"/>
                  <a:pt x="730" y="137"/>
                  <a:pt x="730" y="137"/>
                </a:cubicBezTo>
                <a:cubicBezTo>
                  <a:pt x="731" y="136"/>
                  <a:pt x="733" y="136"/>
                  <a:pt x="734" y="134"/>
                </a:cubicBezTo>
                <a:cubicBezTo>
                  <a:pt x="734" y="134"/>
                  <a:pt x="734" y="134"/>
                  <a:pt x="734" y="132"/>
                </a:cubicBezTo>
                <a:cubicBezTo>
                  <a:pt x="736" y="132"/>
                  <a:pt x="736" y="132"/>
                  <a:pt x="736" y="131"/>
                </a:cubicBezTo>
                <a:cubicBezTo>
                  <a:pt x="734" y="131"/>
                  <a:pt x="733" y="131"/>
                  <a:pt x="733" y="131"/>
                </a:cubicBezTo>
                <a:cubicBezTo>
                  <a:pt x="731" y="131"/>
                  <a:pt x="731" y="131"/>
                  <a:pt x="731" y="131"/>
                </a:cubicBezTo>
                <a:cubicBezTo>
                  <a:pt x="730" y="132"/>
                  <a:pt x="730" y="132"/>
                  <a:pt x="728" y="132"/>
                </a:cubicBezTo>
                <a:cubicBezTo>
                  <a:pt x="728" y="132"/>
                  <a:pt x="728" y="132"/>
                  <a:pt x="728" y="134"/>
                </a:cubicBezTo>
                <a:cubicBezTo>
                  <a:pt x="726" y="134"/>
                  <a:pt x="725" y="136"/>
                  <a:pt x="723" y="134"/>
                </a:cubicBezTo>
                <a:cubicBezTo>
                  <a:pt x="722" y="134"/>
                  <a:pt x="725" y="132"/>
                  <a:pt x="725" y="132"/>
                </a:cubicBezTo>
                <a:cubicBezTo>
                  <a:pt x="726" y="131"/>
                  <a:pt x="726" y="131"/>
                  <a:pt x="726" y="131"/>
                </a:cubicBezTo>
                <a:cubicBezTo>
                  <a:pt x="726" y="129"/>
                  <a:pt x="726" y="129"/>
                  <a:pt x="726" y="129"/>
                </a:cubicBezTo>
                <a:cubicBezTo>
                  <a:pt x="728" y="129"/>
                  <a:pt x="728" y="129"/>
                  <a:pt x="728" y="129"/>
                </a:cubicBezTo>
                <a:cubicBezTo>
                  <a:pt x="728" y="128"/>
                  <a:pt x="728" y="128"/>
                  <a:pt x="728" y="128"/>
                </a:cubicBezTo>
                <a:cubicBezTo>
                  <a:pt x="730" y="128"/>
                  <a:pt x="730" y="128"/>
                  <a:pt x="730" y="128"/>
                </a:cubicBezTo>
                <a:cubicBezTo>
                  <a:pt x="731" y="128"/>
                  <a:pt x="731" y="129"/>
                  <a:pt x="731" y="129"/>
                </a:cubicBezTo>
                <a:cubicBezTo>
                  <a:pt x="731" y="129"/>
                  <a:pt x="733" y="129"/>
                  <a:pt x="734" y="128"/>
                </a:cubicBezTo>
                <a:cubicBezTo>
                  <a:pt x="734" y="128"/>
                  <a:pt x="734" y="128"/>
                  <a:pt x="736" y="128"/>
                </a:cubicBezTo>
                <a:cubicBezTo>
                  <a:pt x="736" y="128"/>
                  <a:pt x="738" y="128"/>
                  <a:pt x="738" y="126"/>
                </a:cubicBezTo>
                <a:cubicBezTo>
                  <a:pt x="739" y="126"/>
                  <a:pt x="739" y="126"/>
                  <a:pt x="739" y="126"/>
                </a:cubicBezTo>
                <a:cubicBezTo>
                  <a:pt x="739" y="128"/>
                  <a:pt x="739" y="128"/>
                  <a:pt x="739" y="128"/>
                </a:cubicBezTo>
                <a:cubicBezTo>
                  <a:pt x="741" y="128"/>
                  <a:pt x="743" y="126"/>
                  <a:pt x="743" y="126"/>
                </a:cubicBezTo>
                <a:cubicBezTo>
                  <a:pt x="743" y="126"/>
                  <a:pt x="744" y="126"/>
                  <a:pt x="746" y="126"/>
                </a:cubicBezTo>
                <a:cubicBezTo>
                  <a:pt x="746" y="128"/>
                  <a:pt x="746" y="128"/>
                  <a:pt x="746" y="128"/>
                </a:cubicBezTo>
                <a:cubicBezTo>
                  <a:pt x="747" y="128"/>
                  <a:pt x="747" y="126"/>
                  <a:pt x="749" y="126"/>
                </a:cubicBezTo>
                <a:close/>
                <a:moveTo>
                  <a:pt x="773" y="40"/>
                </a:moveTo>
                <a:cubicBezTo>
                  <a:pt x="773" y="40"/>
                  <a:pt x="775" y="40"/>
                  <a:pt x="776" y="40"/>
                </a:cubicBezTo>
                <a:cubicBezTo>
                  <a:pt x="778" y="40"/>
                  <a:pt x="778" y="40"/>
                  <a:pt x="780" y="40"/>
                </a:cubicBezTo>
                <a:cubicBezTo>
                  <a:pt x="780" y="42"/>
                  <a:pt x="783" y="40"/>
                  <a:pt x="785" y="40"/>
                </a:cubicBezTo>
                <a:cubicBezTo>
                  <a:pt x="786" y="40"/>
                  <a:pt x="788" y="40"/>
                  <a:pt x="788" y="40"/>
                </a:cubicBezTo>
                <a:cubicBezTo>
                  <a:pt x="789" y="40"/>
                  <a:pt x="789" y="40"/>
                  <a:pt x="791" y="40"/>
                </a:cubicBezTo>
                <a:cubicBezTo>
                  <a:pt x="791" y="40"/>
                  <a:pt x="791" y="40"/>
                  <a:pt x="793" y="40"/>
                </a:cubicBezTo>
                <a:cubicBezTo>
                  <a:pt x="793" y="40"/>
                  <a:pt x="793" y="40"/>
                  <a:pt x="794" y="40"/>
                </a:cubicBezTo>
                <a:cubicBezTo>
                  <a:pt x="796" y="40"/>
                  <a:pt x="796" y="40"/>
                  <a:pt x="796" y="40"/>
                </a:cubicBezTo>
                <a:cubicBezTo>
                  <a:pt x="796" y="39"/>
                  <a:pt x="794" y="39"/>
                  <a:pt x="794" y="39"/>
                </a:cubicBezTo>
                <a:cubicBezTo>
                  <a:pt x="793" y="39"/>
                  <a:pt x="793" y="39"/>
                  <a:pt x="793" y="39"/>
                </a:cubicBezTo>
                <a:cubicBezTo>
                  <a:pt x="793" y="39"/>
                  <a:pt x="793" y="39"/>
                  <a:pt x="793" y="37"/>
                </a:cubicBezTo>
                <a:cubicBezTo>
                  <a:pt x="793" y="37"/>
                  <a:pt x="793" y="37"/>
                  <a:pt x="791" y="37"/>
                </a:cubicBezTo>
                <a:cubicBezTo>
                  <a:pt x="791" y="37"/>
                  <a:pt x="791" y="37"/>
                  <a:pt x="789" y="37"/>
                </a:cubicBezTo>
                <a:cubicBezTo>
                  <a:pt x="789" y="37"/>
                  <a:pt x="788" y="37"/>
                  <a:pt x="786" y="37"/>
                </a:cubicBezTo>
                <a:cubicBezTo>
                  <a:pt x="785" y="37"/>
                  <a:pt x="783" y="37"/>
                  <a:pt x="781" y="37"/>
                </a:cubicBezTo>
                <a:cubicBezTo>
                  <a:pt x="780" y="37"/>
                  <a:pt x="780" y="37"/>
                  <a:pt x="780" y="37"/>
                </a:cubicBezTo>
                <a:cubicBezTo>
                  <a:pt x="780" y="37"/>
                  <a:pt x="780" y="37"/>
                  <a:pt x="778" y="39"/>
                </a:cubicBezTo>
                <a:cubicBezTo>
                  <a:pt x="778" y="39"/>
                  <a:pt x="778" y="39"/>
                  <a:pt x="776" y="39"/>
                </a:cubicBezTo>
                <a:cubicBezTo>
                  <a:pt x="775" y="39"/>
                  <a:pt x="775" y="39"/>
                  <a:pt x="775" y="39"/>
                </a:cubicBezTo>
                <a:cubicBezTo>
                  <a:pt x="773" y="39"/>
                  <a:pt x="773" y="39"/>
                  <a:pt x="772" y="39"/>
                </a:cubicBezTo>
                <a:cubicBezTo>
                  <a:pt x="770" y="39"/>
                  <a:pt x="770" y="39"/>
                  <a:pt x="770" y="39"/>
                </a:cubicBezTo>
                <a:cubicBezTo>
                  <a:pt x="768" y="39"/>
                  <a:pt x="768" y="40"/>
                  <a:pt x="768" y="40"/>
                </a:cubicBezTo>
                <a:cubicBezTo>
                  <a:pt x="770" y="40"/>
                  <a:pt x="770" y="40"/>
                  <a:pt x="770" y="40"/>
                </a:cubicBezTo>
                <a:cubicBezTo>
                  <a:pt x="772" y="40"/>
                  <a:pt x="772" y="40"/>
                  <a:pt x="773" y="40"/>
                </a:cubicBezTo>
                <a:close/>
                <a:moveTo>
                  <a:pt x="163" y="260"/>
                </a:moveTo>
                <a:cubicBezTo>
                  <a:pt x="161" y="260"/>
                  <a:pt x="161" y="260"/>
                  <a:pt x="161" y="260"/>
                </a:cubicBezTo>
                <a:cubicBezTo>
                  <a:pt x="161" y="260"/>
                  <a:pt x="161" y="260"/>
                  <a:pt x="163" y="258"/>
                </a:cubicBezTo>
                <a:cubicBezTo>
                  <a:pt x="161" y="258"/>
                  <a:pt x="161" y="258"/>
                  <a:pt x="160" y="260"/>
                </a:cubicBezTo>
                <a:cubicBezTo>
                  <a:pt x="160" y="258"/>
                  <a:pt x="160" y="258"/>
                  <a:pt x="160" y="258"/>
                </a:cubicBezTo>
                <a:cubicBezTo>
                  <a:pt x="158" y="258"/>
                  <a:pt x="156" y="258"/>
                  <a:pt x="156" y="258"/>
                </a:cubicBezTo>
                <a:cubicBezTo>
                  <a:pt x="155" y="260"/>
                  <a:pt x="155" y="262"/>
                  <a:pt x="155" y="262"/>
                </a:cubicBezTo>
                <a:cubicBezTo>
                  <a:pt x="153" y="262"/>
                  <a:pt x="153" y="262"/>
                  <a:pt x="152" y="262"/>
                </a:cubicBezTo>
                <a:cubicBezTo>
                  <a:pt x="153" y="260"/>
                  <a:pt x="153" y="260"/>
                  <a:pt x="153" y="260"/>
                </a:cubicBezTo>
                <a:cubicBezTo>
                  <a:pt x="153" y="258"/>
                  <a:pt x="150" y="260"/>
                  <a:pt x="148" y="260"/>
                </a:cubicBezTo>
                <a:cubicBezTo>
                  <a:pt x="148" y="262"/>
                  <a:pt x="148" y="262"/>
                  <a:pt x="148" y="262"/>
                </a:cubicBezTo>
                <a:cubicBezTo>
                  <a:pt x="148" y="263"/>
                  <a:pt x="147" y="263"/>
                  <a:pt x="147" y="265"/>
                </a:cubicBezTo>
                <a:cubicBezTo>
                  <a:pt x="145" y="265"/>
                  <a:pt x="145" y="265"/>
                  <a:pt x="145" y="265"/>
                </a:cubicBezTo>
                <a:cubicBezTo>
                  <a:pt x="143" y="265"/>
                  <a:pt x="145" y="262"/>
                  <a:pt x="143" y="262"/>
                </a:cubicBezTo>
                <a:cubicBezTo>
                  <a:pt x="142" y="262"/>
                  <a:pt x="142" y="262"/>
                  <a:pt x="142" y="262"/>
                </a:cubicBezTo>
                <a:cubicBezTo>
                  <a:pt x="142" y="262"/>
                  <a:pt x="140" y="262"/>
                  <a:pt x="140" y="263"/>
                </a:cubicBezTo>
                <a:cubicBezTo>
                  <a:pt x="140" y="263"/>
                  <a:pt x="140" y="263"/>
                  <a:pt x="140" y="265"/>
                </a:cubicBezTo>
                <a:cubicBezTo>
                  <a:pt x="140" y="265"/>
                  <a:pt x="140" y="263"/>
                  <a:pt x="139" y="263"/>
                </a:cubicBezTo>
                <a:cubicBezTo>
                  <a:pt x="137" y="265"/>
                  <a:pt x="137" y="265"/>
                  <a:pt x="137" y="265"/>
                </a:cubicBezTo>
                <a:cubicBezTo>
                  <a:pt x="137" y="267"/>
                  <a:pt x="137" y="267"/>
                  <a:pt x="137" y="267"/>
                </a:cubicBezTo>
                <a:cubicBezTo>
                  <a:pt x="135" y="267"/>
                  <a:pt x="135" y="267"/>
                  <a:pt x="135" y="268"/>
                </a:cubicBezTo>
                <a:cubicBezTo>
                  <a:pt x="135" y="268"/>
                  <a:pt x="134" y="268"/>
                  <a:pt x="134" y="270"/>
                </a:cubicBezTo>
                <a:cubicBezTo>
                  <a:pt x="132" y="270"/>
                  <a:pt x="135" y="270"/>
                  <a:pt x="135" y="271"/>
                </a:cubicBezTo>
                <a:cubicBezTo>
                  <a:pt x="134" y="271"/>
                  <a:pt x="134" y="273"/>
                  <a:pt x="134" y="273"/>
                </a:cubicBezTo>
                <a:cubicBezTo>
                  <a:pt x="134" y="275"/>
                  <a:pt x="137" y="273"/>
                  <a:pt x="137" y="271"/>
                </a:cubicBezTo>
                <a:cubicBezTo>
                  <a:pt x="139" y="271"/>
                  <a:pt x="139" y="271"/>
                  <a:pt x="139" y="270"/>
                </a:cubicBezTo>
                <a:cubicBezTo>
                  <a:pt x="140" y="270"/>
                  <a:pt x="140" y="270"/>
                  <a:pt x="142" y="270"/>
                </a:cubicBezTo>
                <a:cubicBezTo>
                  <a:pt x="143" y="270"/>
                  <a:pt x="143" y="270"/>
                  <a:pt x="143" y="270"/>
                </a:cubicBezTo>
                <a:cubicBezTo>
                  <a:pt x="145" y="270"/>
                  <a:pt x="145" y="270"/>
                  <a:pt x="145" y="270"/>
                </a:cubicBezTo>
                <a:cubicBezTo>
                  <a:pt x="145" y="270"/>
                  <a:pt x="145" y="270"/>
                  <a:pt x="147" y="270"/>
                </a:cubicBezTo>
                <a:cubicBezTo>
                  <a:pt x="147" y="268"/>
                  <a:pt x="148" y="270"/>
                  <a:pt x="150" y="268"/>
                </a:cubicBezTo>
                <a:cubicBezTo>
                  <a:pt x="150" y="268"/>
                  <a:pt x="148" y="268"/>
                  <a:pt x="150" y="267"/>
                </a:cubicBezTo>
                <a:cubicBezTo>
                  <a:pt x="150" y="267"/>
                  <a:pt x="150" y="267"/>
                  <a:pt x="152" y="267"/>
                </a:cubicBezTo>
                <a:cubicBezTo>
                  <a:pt x="153" y="267"/>
                  <a:pt x="153" y="267"/>
                  <a:pt x="153" y="267"/>
                </a:cubicBezTo>
                <a:cubicBezTo>
                  <a:pt x="155" y="267"/>
                  <a:pt x="155" y="267"/>
                  <a:pt x="155" y="265"/>
                </a:cubicBezTo>
                <a:cubicBezTo>
                  <a:pt x="156" y="265"/>
                  <a:pt x="156" y="265"/>
                  <a:pt x="156" y="265"/>
                </a:cubicBezTo>
                <a:cubicBezTo>
                  <a:pt x="158" y="265"/>
                  <a:pt x="158" y="265"/>
                  <a:pt x="158" y="265"/>
                </a:cubicBezTo>
                <a:cubicBezTo>
                  <a:pt x="160" y="265"/>
                  <a:pt x="160" y="265"/>
                  <a:pt x="160" y="265"/>
                </a:cubicBezTo>
                <a:cubicBezTo>
                  <a:pt x="161" y="263"/>
                  <a:pt x="163" y="263"/>
                  <a:pt x="164" y="262"/>
                </a:cubicBezTo>
                <a:cubicBezTo>
                  <a:pt x="164" y="260"/>
                  <a:pt x="164" y="260"/>
                  <a:pt x="163" y="260"/>
                </a:cubicBezTo>
                <a:close/>
                <a:moveTo>
                  <a:pt x="173" y="252"/>
                </a:moveTo>
                <a:cubicBezTo>
                  <a:pt x="173" y="252"/>
                  <a:pt x="174" y="252"/>
                  <a:pt x="174" y="250"/>
                </a:cubicBezTo>
                <a:cubicBezTo>
                  <a:pt x="173" y="250"/>
                  <a:pt x="173" y="250"/>
                  <a:pt x="173" y="250"/>
                </a:cubicBezTo>
                <a:cubicBezTo>
                  <a:pt x="171" y="250"/>
                  <a:pt x="169" y="250"/>
                  <a:pt x="169" y="252"/>
                </a:cubicBezTo>
                <a:cubicBezTo>
                  <a:pt x="169" y="252"/>
                  <a:pt x="168" y="252"/>
                  <a:pt x="168" y="254"/>
                </a:cubicBezTo>
                <a:cubicBezTo>
                  <a:pt x="168" y="254"/>
                  <a:pt x="168" y="252"/>
                  <a:pt x="166" y="254"/>
                </a:cubicBezTo>
                <a:cubicBezTo>
                  <a:pt x="166" y="254"/>
                  <a:pt x="166" y="254"/>
                  <a:pt x="166" y="255"/>
                </a:cubicBezTo>
                <a:cubicBezTo>
                  <a:pt x="164" y="255"/>
                  <a:pt x="164" y="255"/>
                  <a:pt x="164" y="255"/>
                </a:cubicBezTo>
                <a:cubicBezTo>
                  <a:pt x="163" y="255"/>
                  <a:pt x="161" y="255"/>
                  <a:pt x="161" y="257"/>
                </a:cubicBezTo>
                <a:cubicBezTo>
                  <a:pt x="161" y="258"/>
                  <a:pt x="163" y="258"/>
                  <a:pt x="164" y="257"/>
                </a:cubicBezTo>
                <a:cubicBezTo>
                  <a:pt x="164" y="257"/>
                  <a:pt x="166" y="257"/>
                  <a:pt x="166" y="258"/>
                </a:cubicBezTo>
                <a:cubicBezTo>
                  <a:pt x="168" y="258"/>
                  <a:pt x="168" y="258"/>
                  <a:pt x="168" y="258"/>
                </a:cubicBezTo>
                <a:cubicBezTo>
                  <a:pt x="169" y="257"/>
                  <a:pt x="169" y="257"/>
                  <a:pt x="169" y="257"/>
                </a:cubicBezTo>
                <a:cubicBezTo>
                  <a:pt x="171" y="257"/>
                  <a:pt x="171" y="257"/>
                  <a:pt x="173" y="257"/>
                </a:cubicBezTo>
                <a:cubicBezTo>
                  <a:pt x="173" y="257"/>
                  <a:pt x="174" y="257"/>
                  <a:pt x="174" y="255"/>
                </a:cubicBezTo>
                <a:cubicBezTo>
                  <a:pt x="174" y="255"/>
                  <a:pt x="176" y="255"/>
                  <a:pt x="174" y="254"/>
                </a:cubicBezTo>
                <a:cubicBezTo>
                  <a:pt x="174" y="254"/>
                  <a:pt x="173" y="254"/>
                  <a:pt x="173" y="252"/>
                </a:cubicBezTo>
                <a:close/>
                <a:moveTo>
                  <a:pt x="581" y="105"/>
                </a:moveTo>
                <a:cubicBezTo>
                  <a:pt x="583" y="105"/>
                  <a:pt x="583" y="105"/>
                  <a:pt x="583" y="105"/>
                </a:cubicBezTo>
                <a:cubicBezTo>
                  <a:pt x="584" y="105"/>
                  <a:pt x="584" y="105"/>
                  <a:pt x="584" y="105"/>
                </a:cubicBezTo>
                <a:cubicBezTo>
                  <a:pt x="586" y="105"/>
                  <a:pt x="586" y="105"/>
                  <a:pt x="586" y="105"/>
                </a:cubicBezTo>
                <a:cubicBezTo>
                  <a:pt x="586" y="107"/>
                  <a:pt x="586" y="107"/>
                  <a:pt x="588" y="107"/>
                </a:cubicBezTo>
                <a:cubicBezTo>
                  <a:pt x="589" y="108"/>
                  <a:pt x="589" y="108"/>
                  <a:pt x="588" y="108"/>
                </a:cubicBezTo>
                <a:cubicBezTo>
                  <a:pt x="588" y="110"/>
                  <a:pt x="586" y="110"/>
                  <a:pt x="586" y="111"/>
                </a:cubicBezTo>
                <a:cubicBezTo>
                  <a:pt x="586" y="111"/>
                  <a:pt x="586" y="111"/>
                  <a:pt x="586" y="113"/>
                </a:cubicBezTo>
                <a:cubicBezTo>
                  <a:pt x="588" y="111"/>
                  <a:pt x="588" y="111"/>
                  <a:pt x="588" y="111"/>
                </a:cubicBezTo>
                <a:cubicBezTo>
                  <a:pt x="589" y="111"/>
                  <a:pt x="589" y="111"/>
                  <a:pt x="589" y="111"/>
                </a:cubicBezTo>
                <a:cubicBezTo>
                  <a:pt x="591" y="111"/>
                  <a:pt x="592" y="111"/>
                  <a:pt x="594" y="111"/>
                </a:cubicBezTo>
                <a:cubicBezTo>
                  <a:pt x="596" y="111"/>
                  <a:pt x="597" y="111"/>
                  <a:pt x="599" y="111"/>
                </a:cubicBezTo>
                <a:cubicBezTo>
                  <a:pt x="600" y="110"/>
                  <a:pt x="600" y="110"/>
                  <a:pt x="602" y="110"/>
                </a:cubicBezTo>
                <a:cubicBezTo>
                  <a:pt x="604" y="110"/>
                  <a:pt x="605" y="110"/>
                  <a:pt x="607" y="110"/>
                </a:cubicBezTo>
                <a:cubicBezTo>
                  <a:pt x="609" y="110"/>
                  <a:pt x="610" y="110"/>
                  <a:pt x="612" y="108"/>
                </a:cubicBezTo>
                <a:cubicBezTo>
                  <a:pt x="613" y="108"/>
                  <a:pt x="613" y="108"/>
                  <a:pt x="613" y="108"/>
                </a:cubicBezTo>
                <a:cubicBezTo>
                  <a:pt x="615" y="108"/>
                  <a:pt x="615" y="108"/>
                  <a:pt x="617" y="107"/>
                </a:cubicBezTo>
                <a:cubicBezTo>
                  <a:pt x="617" y="107"/>
                  <a:pt x="618" y="107"/>
                  <a:pt x="620" y="105"/>
                </a:cubicBezTo>
                <a:cubicBezTo>
                  <a:pt x="620" y="105"/>
                  <a:pt x="621" y="105"/>
                  <a:pt x="621" y="103"/>
                </a:cubicBezTo>
                <a:cubicBezTo>
                  <a:pt x="623" y="103"/>
                  <a:pt x="625" y="102"/>
                  <a:pt x="626" y="102"/>
                </a:cubicBezTo>
                <a:cubicBezTo>
                  <a:pt x="628" y="102"/>
                  <a:pt x="630" y="102"/>
                  <a:pt x="631" y="100"/>
                </a:cubicBezTo>
                <a:cubicBezTo>
                  <a:pt x="631" y="100"/>
                  <a:pt x="633" y="100"/>
                  <a:pt x="634" y="100"/>
                </a:cubicBezTo>
                <a:cubicBezTo>
                  <a:pt x="634" y="99"/>
                  <a:pt x="634" y="99"/>
                  <a:pt x="634" y="99"/>
                </a:cubicBezTo>
                <a:cubicBezTo>
                  <a:pt x="636" y="99"/>
                  <a:pt x="636" y="99"/>
                  <a:pt x="636" y="99"/>
                </a:cubicBezTo>
                <a:cubicBezTo>
                  <a:pt x="638" y="99"/>
                  <a:pt x="639" y="97"/>
                  <a:pt x="641" y="97"/>
                </a:cubicBezTo>
                <a:cubicBezTo>
                  <a:pt x="642" y="95"/>
                  <a:pt x="644" y="95"/>
                  <a:pt x="646" y="95"/>
                </a:cubicBezTo>
                <a:cubicBezTo>
                  <a:pt x="646" y="95"/>
                  <a:pt x="647" y="94"/>
                  <a:pt x="649" y="94"/>
                </a:cubicBezTo>
                <a:cubicBezTo>
                  <a:pt x="651" y="94"/>
                  <a:pt x="651" y="94"/>
                  <a:pt x="651" y="94"/>
                </a:cubicBezTo>
                <a:cubicBezTo>
                  <a:pt x="652" y="94"/>
                  <a:pt x="652" y="94"/>
                  <a:pt x="652" y="94"/>
                </a:cubicBezTo>
                <a:cubicBezTo>
                  <a:pt x="654" y="94"/>
                  <a:pt x="654" y="92"/>
                  <a:pt x="655" y="92"/>
                </a:cubicBezTo>
                <a:cubicBezTo>
                  <a:pt x="657" y="92"/>
                  <a:pt x="659" y="92"/>
                  <a:pt x="659" y="92"/>
                </a:cubicBezTo>
                <a:cubicBezTo>
                  <a:pt x="660" y="90"/>
                  <a:pt x="662" y="90"/>
                  <a:pt x="663" y="90"/>
                </a:cubicBezTo>
                <a:cubicBezTo>
                  <a:pt x="665" y="90"/>
                  <a:pt x="665" y="90"/>
                  <a:pt x="667" y="90"/>
                </a:cubicBezTo>
                <a:cubicBezTo>
                  <a:pt x="668" y="90"/>
                  <a:pt x="670" y="89"/>
                  <a:pt x="671" y="89"/>
                </a:cubicBezTo>
                <a:cubicBezTo>
                  <a:pt x="671" y="89"/>
                  <a:pt x="671" y="89"/>
                  <a:pt x="673" y="87"/>
                </a:cubicBezTo>
                <a:cubicBezTo>
                  <a:pt x="673" y="87"/>
                  <a:pt x="673" y="87"/>
                  <a:pt x="675" y="87"/>
                </a:cubicBezTo>
                <a:cubicBezTo>
                  <a:pt x="676" y="87"/>
                  <a:pt x="676" y="87"/>
                  <a:pt x="676" y="87"/>
                </a:cubicBezTo>
                <a:cubicBezTo>
                  <a:pt x="678" y="87"/>
                  <a:pt x="678" y="87"/>
                  <a:pt x="680" y="87"/>
                </a:cubicBezTo>
                <a:cubicBezTo>
                  <a:pt x="680" y="86"/>
                  <a:pt x="678" y="86"/>
                  <a:pt x="676" y="86"/>
                </a:cubicBezTo>
                <a:cubicBezTo>
                  <a:pt x="678" y="86"/>
                  <a:pt x="676" y="84"/>
                  <a:pt x="676" y="84"/>
                </a:cubicBezTo>
                <a:cubicBezTo>
                  <a:pt x="675" y="82"/>
                  <a:pt x="675" y="82"/>
                  <a:pt x="675" y="81"/>
                </a:cubicBezTo>
                <a:cubicBezTo>
                  <a:pt x="675" y="81"/>
                  <a:pt x="675" y="81"/>
                  <a:pt x="673" y="81"/>
                </a:cubicBezTo>
                <a:cubicBezTo>
                  <a:pt x="671" y="81"/>
                  <a:pt x="671" y="81"/>
                  <a:pt x="670" y="81"/>
                </a:cubicBezTo>
                <a:cubicBezTo>
                  <a:pt x="668" y="81"/>
                  <a:pt x="667" y="79"/>
                  <a:pt x="665" y="81"/>
                </a:cubicBezTo>
                <a:cubicBezTo>
                  <a:pt x="665" y="81"/>
                  <a:pt x="665" y="81"/>
                  <a:pt x="663" y="81"/>
                </a:cubicBezTo>
                <a:cubicBezTo>
                  <a:pt x="663" y="81"/>
                  <a:pt x="663" y="81"/>
                  <a:pt x="662" y="81"/>
                </a:cubicBezTo>
                <a:cubicBezTo>
                  <a:pt x="660" y="82"/>
                  <a:pt x="660" y="82"/>
                  <a:pt x="660" y="82"/>
                </a:cubicBezTo>
                <a:cubicBezTo>
                  <a:pt x="659" y="82"/>
                  <a:pt x="657" y="82"/>
                  <a:pt x="655" y="82"/>
                </a:cubicBezTo>
                <a:cubicBezTo>
                  <a:pt x="655" y="82"/>
                  <a:pt x="655" y="82"/>
                  <a:pt x="655" y="81"/>
                </a:cubicBezTo>
                <a:cubicBezTo>
                  <a:pt x="655" y="81"/>
                  <a:pt x="654" y="81"/>
                  <a:pt x="653" y="81"/>
                </a:cubicBezTo>
                <a:cubicBezTo>
                  <a:pt x="653" y="81"/>
                  <a:pt x="652" y="81"/>
                  <a:pt x="652" y="81"/>
                </a:cubicBezTo>
                <a:cubicBezTo>
                  <a:pt x="652" y="81"/>
                  <a:pt x="651" y="81"/>
                  <a:pt x="651" y="81"/>
                </a:cubicBezTo>
                <a:cubicBezTo>
                  <a:pt x="651" y="81"/>
                  <a:pt x="651" y="79"/>
                  <a:pt x="649" y="79"/>
                </a:cubicBezTo>
                <a:cubicBezTo>
                  <a:pt x="647" y="79"/>
                  <a:pt x="647" y="78"/>
                  <a:pt x="647" y="78"/>
                </a:cubicBezTo>
                <a:cubicBezTo>
                  <a:pt x="646" y="78"/>
                  <a:pt x="646" y="78"/>
                  <a:pt x="646" y="78"/>
                </a:cubicBezTo>
                <a:cubicBezTo>
                  <a:pt x="644" y="78"/>
                  <a:pt x="644" y="78"/>
                  <a:pt x="644" y="78"/>
                </a:cubicBezTo>
                <a:cubicBezTo>
                  <a:pt x="642" y="78"/>
                  <a:pt x="642" y="79"/>
                  <a:pt x="642" y="79"/>
                </a:cubicBezTo>
                <a:cubicBezTo>
                  <a:pt x="641" y="79"/>
                  <a:pt x="641" y="79"/>
                  <a:pt x="639" y="79"/>
                </a:cubicBezTo>
                <a:cubicBezTo>
                  <a:pt x="638" y="79"/>
                  <a:pt x="638" y="79"/>
                  <a:pt x="638" y="79"/>
                </a:cubicBezTo>
                <a:cubicBezTo>
                  <a:pt x="638" y="79"/>
                  <a:pt x="638" y="79"/>
                  <a:pt x="636" y="79"/>
                </a:cubicBezTo>
                <a:cubicBezTo>
                  <a:pt x="636" y="79"/>
                  <a:pt x="634" y="79"/>
                  <a:pt x="633" y="79"/>
                </a:cubicBezTo>
                <a:cubicBezTo>
                  <a:pt x="631" y="79"/>
                  <a:pt x="631" y="79"/>
                  <a:pt x="630" y="79"/>
                </a:cubicBezTo>
                <a:cubicBezTo>
                  <a:pt x="628" y="79"/>
                  <a:pt x="628" y="79"/>
                  <a:pt x="628" y="79"/>
                </a:cubicBezTo>
                <a:cubicBezTo>
                  <a:pt x="626" y="79"/>
                  <a:pt x="626" y="79"/>
                  <a:pt x="625" y="79"/>
                </a:cubicBezTo>
                <a:cubicBezTo>
                  <a:pt x="625" y="79"/>
                  <a:pt x="625" y="79"/>
                  <a:pt x="623" y="79"/>
                </a:cubicBezTo>
                <a:cubicBezTo>
                  <a:pt x="621" y="79"/>
                  <a:pt x="621" y="79"/>
                  <a:pt x="620" y="79"/>
                </a:cubicBezTo>
                <a:cubicBezTo>
                  <a:pt x="619" y="79"/>
                  <a:pt x="619" y="79"/>
                  <a:pt x="618" y="79"/>
                </a:cubicBezTo>
                <a:cubicBezTo>
                  <a:pt x="618" y="81"/>
                  <a:pt x="618" y="81"/>
                  <a:pt x="618" y="81"/>
                </a:cubicBezTo>
                <a:cubicBezTo>
                  <a:pt x="618" y="82"/>
                  <a:pt x="618" y="82"/>
                  <a:pt x="618" y="82"/>
                </a:cubicBezTo>
                <a:cubicBezTo>
                  <a:pt x="617" y="84"/>
                  <a:pt x="617" y="84"/>
                  <a:pt x="617" y="84"/>
                </a:cubicBezTo>
                <a:cubicBezTo>
                  <a:pt x="615" y="86"/>
                  <a:pt x="615" y="86"/>
                  <a:pt x="615" y="86"/>
                </a:cubicBezTo>
                <a:cubicBezTo>
                  <a:pt x="613" y="86"/>
                  <a:pt x="613" y="86"/>
                  <a:pt x="613" y="86"/>
                </a:cubicBezTo>
                <a:cubicBezTo>
                  <a:pt x="612" y="86"/>
                  <a:pt x="612" y="87"/>
                  <a:pt x="612" y="87"/>
                </a:cubicBezTo>
                <a:cubicBezTo>
                  <a:pt x="610" y="87"/>
                  <a:pt x="609" y="89"/>
                  <a:pt x="607" y="89"/>
                </a:cubicBezTo>
                <a:cubicBezTo>
                  <a:pt x="605" y="89"/>
                  <a:pt x="605" y="89"/>
                  <a:pt x="605" y="90"/>
                </a:cubicBezTo>
                <a:cubicBezTo>
                  <a:pt x="604" y="90"/>
                  <a:pt x="604" y="90"/>
                  <a:pt x="604" y="90"/>
                </a:cubicBezTo>
                <a:cubicBezTo>
                  <a:pt x="602" y="92"/>
                  <a:pt x="600" y="92"/>
                  <a:pt x="600" y="92"/>
                </a:cubicBezTo>
                <a:cubicBezTo>
                  <a:pt x="599" y="94"/>
                  <a:pt x="597" y="94"/>
                  <a:pt x="596" y="94"/>
                </a:cubicBezTo>
                <a:cubicBezTo>
                  <a:pt x="596" y="95"/>
                  <a:pt x="596" y="95"/>
                  <a:pt x="594" y="95"/>
                </a:cubicBezTo>
                <a:cubicBezTo>
                  <a:pt x="594" y="97"/>
                  <a:pt x="594" y="97"/>
                  <a:pt x="592" y="97"/>
                </a:cubicBezTo>
                <a:cubicBezTo>
                  <a:pt x="592" y="97"/>
                  <a:pt x="591" y="99"/>
                  <a:pt x="589" y="99"/>
                </a:cubicBezTo>
                <a:cubicBezTo>
                  <a:pt x="589" y="99"/>
                  <a:pt x="588" y="99"/>
                  <a:pt x="586" y="100"/>
                </a:cubicBezTo>
                <a:cubicBezTo>
                  <a:pt x="584" y="100"/>
                  <a:pt x="583" y="100"/>
                  <a:pt x="581" y="102"/>
                </a:cubicBezTo>
                <a:cubicBezTo>
                  <a:pt x="579" y="102"/>
                  <a:pt x="578" y="102"/>
                  <a:pt x="578" y="103"/>
                </a:cubicBezTo>
                <a:cubicBezTo>
                  <a:pt x="576" y="103"/>
                  <a:pt x="575" y="103"/>
                  <a:pt x="575" y="105"/>
                </a:cubicBezTo>
                <a:cubicBezTo>
                  <a:pt x="575" y="105"/>
                  <a:pt x="576" y="105"/>
                  <a:pt x="578" y="105"/>
                </a:cubicBezTo>
                <a:cubicBezTo>
                  <a:pt x="579" y="105"/>
                  <a:pt x="579" y="105"/>
                  <a:pt x="581" y="105"/>
                </a:cubicBezTo>
                <a:close/>
                <a:moveTo>
                  <a:pt x="851" y="76"/>
                </a:moveTo>
                <a:cubicBezTo>
                  <a:pt x="852" y="76"/>
                  <a:pt x="854" y="76"/>
                  <a:pt x="854" y="76"/>
                </a:cubicBezTo>
                <a:cubicBezTo>
                  <a:pt x="856" y="76"/>
                  <a:pt x="856" y="76"/>
                  <a:pt x="856" y="76"/>
                </a:cubicBezTo>
                <a:cubicBezTo>
                  <a:pt x="857" y="76"/>
                  <a:pt x="857" y="76"/>
                  <a:pt x="859" y="76"/>
                </a:cubicBezTo>
                <a:cubicBezTo>
                  <a:pt x="860" y="76"/>
                  <a:pt x="860" y="76"/>
                  <a:pt x="860" y="76"/>
                </a:cubicBezTo>
                <a:cubicBezTo>
                  <a:pt x="862" y="76"/>
                  <a:pt x="862" y="76"/>
                  <a:pt x="864" y="74"/>
                </a:cubicBezTo>
                <a:cubicBezTo>
                  <a:pt x="865" y="73"/>
                  <a:pt x="865" y="73"/>
                  <a:pt x="865" y="73"/>
                </a:cubicBezTo>
                <a:cubicBezTo>
                  <a:pt x="865" y="71"/>
                  <a:pt x="867" y="71"/>
                  <a:pt x="867" y="71"/>
                </a:cubicBezTo>
                <a:cubicBezTo>
                  <a:pt x="867" y="71"/>
                  <a:pt x="867" y="71"/>
                  <a:pt x="867" y="69"/>
                </a:cubicBezTo>
                <a:cubicBezTo>
                  <a:pt x="868" y="69"/>
                  <a:pt x="868" y="69"/>
                  <a:pt x="868" y="69"/>
                </a:cubicBezTo>
                <a:cubicBezTo>
                  <a:pt x="868" y="68"/>
                  <a:pt x="868" y="68"/>
                  <a:pt x="868" y="68"/>
                </a:cubicBezTo>
                <a:cubicBezTo>
                  <a:pt x="868" y="66"/>
                  <a:pt x="868" y="66"/>
                  <a:pt x="868" y="66"/>
                </a:cubicBezTo>
                <a:cubicBezTo>
                  <a:pt x="867" y="66"/>
                  <a:pt x="867" y="66"/>
                  <a:pt x="867" y="66"/>
                </a:cubicBezTo>
                <a:cubicBezTo>
                  <a:pt x="865" y="66"/>
                  <a:pt x="865" y="66"/>
                  <a:pt x="865" y="66"/>
                </a:cubicBezTo>
                <a:cubicBezTo>
                  <a:pt x="864" y="66"/>
                  <a:pt x="862" y="66"/>
                  <a:pt x="862" y="66"/>
                </a:cubicBezTo>
                <a:cubicBezTo>
                  <a:pt x="859" y="66"/>
                  <a:pt x="857" y="66"/>
                  <a:pt x="856" y="66"/>
                </a:cubicBezTo>
                <a:cubicBezTo>
                  <a:pt x="854" y="66"/>
                  <a:pt x="852" y="66"/>
                  <a:pt x="852" y="66"/>
                </a:cubicBezTo>
                <a:cubicBezTo>
                  <a:pt x="852" y="68"/>
                  <a:pt x="852" y="68"/>
                  <a:pt x="852" y="68"/>
                </a:cubicBezTo>
                <a:cubicBezTo>
                  <a:pt x="851" y="68"/>
                  <a:pt x="851" y="68"/>
                  <a:pt x="851" y="69"/>
                </a:cubicBezTo>
                <a:cubicBezTo>
                  <a:pt x="849" y="69"/>
                  <a:pt x="847" y="69"/>
                  <a:pt x="846" y="69"/>
                </a:cubicBezTo>
                <a:cubicBezTo>
                  <a:pt x="846" y="69"/>
                  <a:pt x="844" y="69"/>
                  <a:pt x="844" y="71"/>
                </a:cubicBezTo>
                <a:cubicBezTo>
                  <a:pt x="844" y="71"/>
                  <a:pt x="844" y="71"/>
                  <a:pt x="844" y="73"/>
                </a:cubicBezTo>
                <a:cubicBezTo>
                  <a:pt x="844" y="73"/>
                  <a:pt x="844" y="73"/>
                  <a:pt x="843" y="73"/>
                </a:cubicBezTo>
                <a:cubicBezTo>
                  <a:pt x="843" y="73"/>
                  <a:pt x="841" y="73"/>
                  <a:pt x="841" y="74"/>
                </a:cubicBezTo>
                <a:cubicBezTo>
                  <a:pt x="841" y="76"/>
                  <a:pt x="846" y="74"/>
                  <a:pt x="847" y="74"/>
                </a:cubicBezTo>
                <a:cubicBezTo>
                  <a:pt x="847" y="76"/>
                  <a:pt x="847" y="76"/>
                  <a:pt x="847" y="76"/>
                </a:cubicBezTo>
                <a:cubicBezTo>
                  <a:pt x="849" y="76"/>
                  <a:pt x="851" y="76"/>
                  <a:pt x="851" y="76"/>
                </a:cubicBezTo>
                <a:close/>
                <a:moveTo>
                  <a:pt x="662" y="65"/>
                </a:moveTo>
                <a:cubicBezTo>
                  <a:pt x="662" y="63"/>
                  <a:pt x="663" y="63"/>
                  <a:pt x="663" y="63"/>
                </a:cubicBezTo>
                <a:cubicBezTo>
                  <a:pt x="665" y="63"/>
                  <a:pt x="665" y="63"/>
                  <a:pt x="665" y="63"/>
                </a:cubicBezTo>
                <a:cubicBezTo>
                  <a:pt x="667" y="65"/>
                  <a:pt x="667" y="63"/>
                  <a:pt x="668" y="63"/>
                </a:cubicBezTo>
                <a:cubicBezTo>
                  <a:pt x="670" y="63"/>
                  <a:pt x="670" y="63"/>
                  <a:pt x="670" y="63"/>
                </a:cubicBezTo>
                <a:cubicBezTo>
                  <a:pt x="671" y="61"/>
                  <a:pt x="673" y="63"/>
                  <a:pt x="675" y="63"/>
                </a:cubicBezTo>
                <a:cubicBezTo>
                  <a:pt x="675" y="63"/>
                  <a:pt x="671" y="65"/>
                  <a:pt x="673" y="65"/>
                </a:cubicBezTo>
                <a:cubicBezTo>
                  <a:pt x="675" y="66"/>
                  <a:pt x="676" y="65"/>
                  <a:pt x="678" y="65"/>
                </a:cubicBezTo>
                <a:cubicBezTo>
                  <a:pt x="678" y="63"/>
                  <a:pt x="678" y="63"/>
                  <a:pt x="680" y="63"/>
                </a:cubicBezTo>
                <a:cubicBezTo>
                  <a:pt x="680" y="63"/>
                  <a:pt x="680" y="63"/>
                  <a:pt x="681" y="63"/>
                </a:cubicBezTo>
                <a:cubicBezTo>
                  <a:pt x="681" y="63"/>
                  <a:pt x="683" y="61"/>
                  <a:pt x="684" y="61"/>
                </a:cubicBezTo>
                <a:cubicBezTo>
                  <a:pt x="684" y="61"/>
                  <a:pt x="684" y="61"/>
                  <a:pt x="686" y="61"/>
                </a:cubicBezTo>
                <a:cubicBezTo>
                  <a:pt x="686" y="61"/>
                  <a:pt x="688" y="61"/>
                  <a:pt x="689" y="61"/>
                </a:cubicBezTo>
                <a:cubicBezTo>
                  <a:pt x="689" y="61"/>
                  <a:pt x="689" y="61"/>
                  <a:pt x="691" y="61"/>
                </a:cubicBezTo>
                <a:cubicBezTo>
                  <a:pt x="691" y="60"/>
                  <a:pt x="692" y="60"/>
                  <a:pt x="692" y="60"/>
                </a:cubicBezTo>
                <a:cubicBezTo>
                  <a:pt x="694" y="60"/>
                  <a:pt x="694" y="60"/>
                  <a:pt x="696" y="58"/>
                </a:cubicBezTo>
                <a:cubicBezTo>
                  <a:pt x="696" y="58"/>
                  <a:pt x="696" y="58"/>
                  <a:pt x="697" y="58"/>
                </a:cubicBezTo>
                <a:cubicBezTo>
                  <a:pt x="699" y="56"/>
                  <a:pt x="701" y="56"/>
                  <a:pt x="702" y="56"/>
                </a:cubicBezTo>
                <a:cubicBezTo>
                  <a:pt x="702" y="56"/>
                  <a:pt x="702" y="56"/>
                  <a:pt x="704" y="56"/>
                </a:cubicBezTo>
                <a:cubicBezTo>
                  <a:pt x="705" y="55"/>
                  <a:pt x="705" y="55"/>
                  <a:pt x="705" y="55"/>
                </a:cubicBezTo>
                <a:cubicBezTo>
                  <a:pt x="705" y="56"/>
                  <a:pt x="705" y="56"/>
                  <a:pt x="704" y="56"/>
                </a:cubicBezTo>
                <a:cubicBezTo>
                  <a:pt x="704" y="56"/>
                  <a:pt x="702" y="56"/>
                  <a:pt x="701" y="58"/>
                </a:cubicBezTo>
                <a:cubicBezTo>
                  <a:pt x="701" y="60"/>
                  <a:pt x="701" y="60"/>
                  <a:pt x="701" y="60"/>
                </a:cubicBezTo>
                <a:cubicBezTo>
                  <a:pt x="699" y="61"/>
                  <a:pt x="699" y="61"/>
                  <a:pt x="699" y="61"/>
                </a:cubicBezTo>
                <a:cubicBezTo>
                  <a:pt x="701" y="61"/>
                  <a:pt x="701" y="61"/>
                  <a:pt x="702" y="60"/>
                </a:cubicBezTo>
                <a:cubicBezTo>
                  <a:pt x="702" y="60"/>
                  <a:pt x="702" y="60"/>
                  <a:pt x="704" y="60"/>
                </a:cubicBezTo>
                <a:cubicBezTo>
                  <a:pt x="705" y="60"/>
                  <a:pt x="705" y="58"/>
                  <a:pt x="707" y="58"/>
                </a:cubicBezTo>
                <a:cubicBezTo>
                  <a:pt x="709" y="56"/>
                  <a:pt x="710" y="56"/>
                  <a:pt x="713" y="56"/>
                </a:cubicBezTo>
                <a:cubicBezTo>
                  <a:pt x="713" y="56"/>
                  <a:pt x="715" y="56"/>
                  <a:pt x="715" y="58"/>
                </a:cubicBezTo>
                <a:cubicBezTo>
                  <a:pt x="717" y="58"/>
                  <a:pt x="717" y="58"/>
                  <a:pt x="717" y="58"/>
                </a:cubicBezTo>
                <a:cubicBezTo>
                  <a:pt x="718" y="58"/>
                  <a:pt x="718" y="56"/>
                  <a:pt x="720" y="56"/>
                </a:cubicBezTo>
                <a:cubicBezTo>
                  <a:pt x="720" y="56"/>
                  <a:pt x="720" y="56"/>
                  <a:pt x="722" y="56"/>
                </a:cubicBezTo>
                <a:cubicBezTo>
                  <a:pt x="722" y="55"/>
                  <a:pt x="722" y="55"/>
                  <a:pt x="722" y="55"/>
                </a:cubicBezTo>
                <a:cubicBezTo>
                  <a:pt x="723" y="55"/>
                  <a:pt x="723" y="55"/>
                  <a:pt x="723" y="55"/>
                </a:cubicBezTo>
                <a:cubicBezTo>
                  <a:pt x="723" y="53"/>
                  <a:pt x="723" y="53"/>
                  <a:pt x="723" y="53"/>
                </a:cubicBezTo>
                <a:cubicBezTo>
                  <a:pt x="723" y="52"/>
                  <a:pt x="723" y="52"/>
                  <a:pt x="723" y="52"/>
                </a:cubicBezTo>
                <a:cubicBezTo>
                  <a:pt x="723" y="52"/>
                  <a:pt x="723" y="52"/>
                  <a:pt x="725" y="52"/>
                </a:cubicBezTo>
                <a:cubicBezTo>
                  <a:pt x="726" y="52"/>
                  <a:pt x="726" y="52"/>
                  <a:pt x="726" y="52"/>
                </a:cubicBezTo>
                <a:cubicBezTo>
                  <a:pt x="728" y="52"/>
                  <a:pt x="731" y="50"/>
                  <a:pt x="730" y="48"/>
                </a:cubicBezTo>
                <a:cubicBezTo>
                  <a:pt x="730" y="47"/>
                  <a:pt x="725" y="47"/>
                  <a:pt x="723" y="47"/>
                </a:cubicBezTo>
                <a:cubicBezTo>
                  <a:pt x="723" y="48"/>
                  <a:pt x="723" y="48"/>
                  <a:pt x="723" y="48"/>
                </a:cubicBezTo>
                <a:cubicBezTo>
                  <a:pt x="723" y="50"/>
                  <a:pt x="722" y="50"/>
                  <a:pt x="722" y="50"/>
                </a:cubicBezTo>
                <a:cubicBezTo>
                  <a:pt x="720" y="50"/>
                  <a:pt x="718" y="52"/>
                  <a:pt x="717" y="50"/>
                </a:cubicBezTo>
                <a:cubicBezTo>
                  <a:pt x="715" y="50"/>
                  <a:pt x="715" y="50"/>
                  <a:pt x="715" y="50"/>
                </a:cubicBezTo>
                <a:cubicBezTo>
                  <a:pt x="713" y="50"/>
                  <a:pt x="713" y="50"/>
                  <a:pt x="712" y="50"/>
                </a:cubicBezTo>
                <a:cubicBezTo>
                  <a:pt x="710" y="50"/>
                  <a:pt x="709" y="50"/>
                  <a:pt x="705" y="50"/>
                </a:cubicBezTo>
                <a:cubicBezTo>
                  <a:pt x="704" y="52"/>
                  <a:pt x="702" y="50"/>
                  <a:pt x="701" y="52"/>
                </a:cubicBezTo>
                <a:cubicBezTo>
                  <a:pt x="699" y="52"/>
                  <a:pt x="697" y="53"/>
                  <a:pt x="696" y="53"/>
                </a:cubicBezTo>
                <a:cubicBezTo>
                  <a:pt x="692" y="55"/>
                  <a:pt x="689" y="53"/>
                  <a:pt x="684" y="55"/>
                </a:cubicBezTo>
                <a:cubicBezTo>
                  <a:pt x="684" y="55"/>
                  <a:pt x="683" y="56"/>
                  <a:pt x="681" y="56"/>
                </a:cubicBezTo>
                <a:cubicBezTo>
                  <a:pt x="680" y="56"/>
                  <a:pt x="678" y="56"/>
                  <a:pt x="676" y="56"/>
                </a:cubicBezTo>
                <a:cubicBezTo>
                  <a:pt x="676" y="56"/>
                  <a:pt x="675" y="56"/>
                  <a:pt x="675" y="58"/>
                </a:cubicBezTo>
                <a:cubicBezTo>
                  <a:pt x="673" y="58"/>
                  <a:pt x="673" y="58"/>
                  <a:pt x="673" y="58"/>
                </a:cubicBezTo>
                <a:cubicBezTo>
                  <a:pt x="671" y="58"/>
                  <a:pt x="670" y="58"/>
                  <a:pt x="668" y="58"/>
                </a:cubicBezTo>
                <a:cubicBezTo>
                  <a:pt x="667" y="60"/>
                  <a:pt x="665" y="60"/>
                  <a:pt x="663" y="60"/>
                </a:cubicBezTo>
                <a:cubicBezTo>
                  <a:pt x="662" y="60"/>
                  <a:pt x="662" y="60"/>
                  <a:pt x="660" y="61"/>
                </a:cubicBezTo>
                <a:cubicBezTo>
                  <a:pt x="660" y="61"/>
                  <a:pt x="655" y="65"/>
                  <a:pt x="657" y="65"/>
                </a:cubicBezTo>
                <a:cubicBezTo>
                  <a:pt x="659" y="65"/>
                  <a:pt x="660" y="65"/>
                  <a:pt x="662" y="65"/>
                </a:cubicBezTo>
                <a:close/>
                <a:moveTo>
                  <a:pt x="752" y="48"/>
                </a:moveTo>
                <a:cubicBezTo>
                  <a:pt x="752" y="50"/>
                  <a:pt x="752" y="50"/>
                  <a:pt x="752" y="50"/>
                </a:cubicBezTo>
                <a:cubicBezTo>
                  <a:pt x="754" y="50"/>
                  <a:pt x="754" y="50"/>
                  <a:pt x="754" y="50"/>
                </a:cubicBezTo>
                <a:cubicBezTo>
                  <a:pt x="755" y="50"/>
                  <a:pt x="757" y="50"/>
                  <a:pt x="757" y="50"/>
                </a:cubicBezTo>
                <a:cubicBezTo>
                  <a:pt x="759" y="50"/>
                  <a:pt x="760" y="50"/>
                  <a:pt x="762" y="50"/>
                </a:cubicBezTo>
                <a:cubicBezTo>
                  <a:pt x="765" y="50"/>
                  <a:pt x="767" y="50"/>
                  <a:pt x="770" y="50"/>
                </a:cubicBezTo>
                <a:cubicBezTo>
                  <a:pt x="770" y="50"/>
                  <a:pt x="772" y="50"/>
                  <a:pt x="773" y="48"/>
                </a:cubicBezTo>
                <a:cubicBezTo>
                  <a:pt x="775" y="48"/>
                  <a:pt x="775" y="48"/>
                  <a:pt x="775" y="48"/>
                </a:cubicBezTo>
                <a:cubicBezTo>
                  <a:pt x="775" y="47"/>
                  <a:pt x="775" y="47"/>
                  <a:pt x="775" y="47"/>
                </a:cubicBezTo>
                <a:cubicBezTo>
                  <a:pt x="775" y="45"/>
                  <a:pt x="773" y="45"/>
                  <a:pt x="772" y="45"/>
                </a:cubicBezTo>
                <a:cubicBezTo>
                  <a:pt x="773" y="45"/>
                  <a:pt x="775" y="45"/>
                  <a:pt x="776" y="45"/>
                </a:cubicBezTo>
                <a:cubicBezTo>
                  <a:pt x="778" y="45"/>
                  <a:pt x="778" y="45"/>
                  <a:pt x="780" y="45"/>
                </a:cubicBezTo>
                <a:cubicBezTo>
                  <a:pt x="781" y="45"/>
                  <a:pt x="781" y="45"/>
                  <a:pt x="781" y="45"/>
                </a:cubicBezTo>
                <a:cubicBezTo>
                  <a:pt x="783" y="45"/>
                  <a:pt x="783" y="45"/>
                  <a:pt x="783" y="44"/>
                </a:cubicBezTo>
                <a:cubicBezTo>
                  <a:pt x="781" y="44"/>
                  <a:pt x="780" y="44"/>
                  <a:pt x="780" y="44"/>
                </a:cubicBezTo>
                <a:cubicBezTo>
                  <a:pt x="778" y="44"/>
                  <a:pt x="778" y="44"/>
                  <a:pt x="778" y="44"/>
                </a:cubicBezTo>
                <a:cubicBezTo>
                  <a:pt x="776" y="44"/>
                  <a:pt x="776" y="44"/>
                  <a:pt x="776" y="44"/>
                </a:cubicBezTo>
                <a:cubicBezTo>
                  <a:pt x="775" y="44"/>
                  <a:pt x="773" y="44"/>
                  <a:pt x="770" y="44"/>
                </a:cubicBezTo>
                <a:cubicBezTo>
                  <a:pt x="768" y="44"/>
                  <a:pt x="767" y="44"/>
                  <a:pt x="765" y="45"/>
                </a:cubicBezTo>
                <a:cubicBezTo>
                  <a:pt x="764" y="44"/>
                  <a:pt x="764" y="44"/>
                  <a:pt x="764" y="44"/>
                </a:cubicBezTo>
                <a:cubicBezTo>
                  <a:pt x="762" y="44"/>
                  <a:pt x="760" y="44"/>
                  <a:pt x="759" y="44"/>
                </a:cubicBezTo>
                <a:cubicBezTo>
                  <a:pt x="759" y="45"/>
                  <a:pt x="757" y="45"/>
                  <a:pt x="755" y="45"/>
                </a:cubicBezTo>
                <a:cubicBezTo>
                  <a:pt x="754" y="47"/>
                  <a:pt x="754" y="47"/>
                  <a:pt x="754" y="47"/>
                </a:cubicBezTo>
                <a:cubicBezTo>
                  <a:pt x="752" y="47"/>
                  <a:pt x="751" y="48"/>
                  <a:pt x="752" y="48"/>
                </a:cubicBezTo>
                <a:close/>
                <a:moveTo>
                  <a:pt x="949" y="141"/>
                </a:moveTo>
                <a:cubicBezTo>
                  <a:pt x="949" y="139"/>
                  <a:pt x="949" y="139"/>
                  <a:pt x="948" y="139"/>
                </a:cubicBezTo>
                <a:cubicBezTo>
                  <a:pt x="948" y="139"/>
                  <a:pt x="948" y="139"/>
                  <a:pt x="946" y="139"/>
                </a:cubicBezTo>
                <a:cubicBezTo>
                  <a:pt x="946" y="139"/>
                  <a:pt x="944" y="139"/>
                  <a:pt x="944" y="141"/>
                </a:cubicBezTo>
                <a:cubicBezTo>
                  <a:pt x="944" y="141"/>
                  <a:pt x="944" y="142"/>
                  <a:pt x="946" y="142"/>
                </a:cubicBezTo>
                <a:cubicBezTo>
                  <a:pt x="946" y="142"/>
                  <a:pt x="948" y="141"/>
                  <a:pt x="949" y="141"/>
                </a:cubicBezTo>
                <a:close/>
                <a:moveTo>
                  <a:pt x="744" y="47"/>
                </a:moveTo>
                <a:cubicBezTo>
                  <a:pt x="746" y="47"/>
                  <a:pt x="746" y="47"/>
                  <a:pt x="746" y="47"/>
                </a:cubicBezTo>
                <a:cubicBezTo>
                  <a:pt x="746" y="48"/>
                  <a:pt x="747" y="47"/>
                  <a:pt x="747" y="47"/>
                </a:cubicBezTo>
                <a:cubicBezTo>
                  <a:pt x="749" y="47"/>
                  <a:pt x="749" y="47"/>
                  <a:pt x="749" y="47"/>
                </a:cubicBezTo>
                <a:cubicBezTo>
                  <a:pt x="751" y="47"/>
                  <a:pt x="751" y="47"/>
                  <a:pt x="751" y="47"/>
                </a:cubicBezTo>
                <a:cubicBezTo>
                  <a:pt x="751" y="47"/>
                  <a:pt x="751" y="47"/>
                  <a:pt x="752" y="47"/>
                </a:cubicBezTo>
                <a:cubicBezTo>
                  <a:pt x="752" y="45"/>
                  <a:pt x="752" y="45"/>
                  <a:pt x="752" y="45"/>
                </a:cubicBezTo>
                <a:cubicBezTo>
                  <a:pt x="752" y="44"/>
                  <a:pt x="752" y="44"/>
                  <a:pt x="751" y="44"/>
                </a:cubicBezTo>
                <a:cubicBezTo>
                  <a:pt x="751" y="44"/>
                  <a:pt x="751" y="45"/>
                  <a:pt x="751" y="45"/>
                </a:cubicBezTo>
                <a:cubicBezTo>
                  <a:pt x="751" y="44"/>
                  <a:pt x="751" y="44"/>
                  <a:pt x="751" y="44"/>
                </a:cubicBezTo>
                <a:cubicBezTo>
                  <a:pt x="751" y="44"/>
                  <a:pt x="751" y="44"/>
                  <a:pt x="751" y="44"/>
                </a:cubicBezTo>
                <a:cubicBezTo>
                  <a:pt x="749" y="44"/>
                  <a:pt x="749" y="44"/>
                  <a:pt x="747" y="44"/>
                </a:cubicBezTo>
                <a:cubicBezTo>
                  <a:pt x="747" y="44"/>
                  <a:pt x="746" y="44"/>
                  <a:pt x="744" y="44"/>
                </a:cubicBezTo>
                <a:cubicBezTo>
                  <a:pt x="743" y="44"/>
                  <a:pt x="743" y="44"/>
                  <a:pt x="743" y="45"/>
                </a:cubicBezTo>
                <a:cubicBezTo>
                  <a:pt x="743" y="47"/>
                  <a:pt x="744" y="45"/>
                  <a:pt x="744" y="47"/>
                </a:cubicBezTo>
                <a:close/>
                <a:moveTo>
                  <a:pt x="728" y="56"/>
                </a:moveTo>
                <a:cubicBezTo>
                  <a:pt x="728" y="56"/>
                  <a:pt x="728" y="56"/>
                  <a:pt x="730" y="56"/>
                </a:cubicBezTo>
                <a:cubicBezTo>
                  <a:pt x="731" y="56"/>
                  <a:pt x="731" y="56"/>
                  <a:pt x="731" y="56"/>
                </a:cubicBezTo>
                <a:cubicBezTo>
                  <a:pt x="733" y="56"/>
                  <a:pt x="733" y="58"/>
                  <a:pt x="734" y="58"/>
                </a:cubicBezTo>
                <a:cubicBezTo>
                  <a:pt x="736" y="58"/>
                  <a:pt x="739" y="56"/>
                  <a:pt x="741" y="56"/>
                </a:cubicBezTo>
                <a:cubicBezTo>
                  <a:pt x="739" y="56"/>
                  <a:pt x="739" y="56"/>
                  <a:pt x="739" y="56"/>
                </a:cubicBezTo>
                <a:cubicBezTo>
                  <a:pt x="739" y="56"/>
                  <a:pt x="739" y="56"/>
                  <a:pt x="738" y="56"/>
                </a:cubicBezTo>
                <a:cubicBezTo>
                  <a:pt x="738" y="55"/>
                  <a:pt x="738" y="55"/>
                  <a:pt x="738" y="55"/>
                </a:cubicBezTo>
                <a:cubicBezTo>
                  <a:pt x="736" y="55"/>
                  <a:pt x="736" y="55"/>
                  <a:pt x="736" y="55"/>
                </a:cubicBezTo>
                <a:cubicBezTo>
                  <a:pt x="734" y="53"/>
                  <a:pt x="733" y="53"/>
                  <a:pt x="733" y="55"/>
                </a:cubicBezTo>
                <a:cubicBezTo>
                  <a:pt x="731" y="55"/>
                  <a:pt x="731" y="55"/>
                  <a:pt x="731" y="55"/>
                </a:cubicBezTo>
                <a:cubicBezTo>
                  <a:pt x="731" y="55"/>
                  <a:pt x="731" y="55"/>
                  <a:pt x="730" y="55"/>
                </a:cubicBezTo>
                <a:cubicBezTo>
                  <a:pt x="730" y="55"/>
                  <a:pt x="728" y="55"/>
                  <a:pt x="728" y="56"/>
                </a:cubicBezTo>
                <a:close/>
                <a:moveTo>
                  <a:pt x="329" y="286"/>
                </a:moveTo>
                <a:cubicBezTo>
                  <a:pt x="328" y="286"/>
                  <a:pt x="328" y="286"/>
                  <a:pt x="328" y="286"/>
                </a:cubicBezTo>
                <a:cubicBezTo>
                  <a:pt x="326" y="288"/>
                  <a:pt x="326" y="288"/>
                  <a:pt x="324" y="288"/>
                </a:cubicBezTo>
                <a:cubicBezTo>
                  <a:pt x="324" y="289"/>
                  <a:pt x="324" y="289"/>
                  <a:pt x="324" y="289"/>
                </a:cubicBezTo>
                <a:cubicBezTo>
                  <a:pt x="325" y="289"/>
                  <a:pt x="326" y="289"/>
                  <a:pt x="326" y="289"/>
                </a:cubicBezTo>
                <a:cubicBezTo>
                  <a:pt x="327" y="288"/>
                  <a:pt x="328" y="287"/>
                  <a:pt x="329" y="286"/>
                </a:cubicBezTo>
                <a:close/>
                <a:moveTo>
                  <a:pt x="917" y="404"/>
                </a:moveTo>
                <a:cubicBezTo>
                  <a:pt x="919" y="404"/>
                  <a:pt x="919" y="404"/>
                  <a:pt x="919" y="404"/>
                </a:cubicBezTo>
                <a:cubicBezTo>
                  <a:pt x="920" y="406"/>
                  <a:pt x="920" y="406"/>
                  <a:pt x="920" y="406"/>
                </a:cubicBezTo>
                <a:cubicBezTo>
                  <a:pt x="920" y="404"/>
                  <a:pt x="920" y="404"/>
                  <a:pt x="920" y="404"/>
                </a:cubicBezTo>
                <a:cubicBezTo>
                  <a:pt x="920" y="402"/>
                  <a:pt x="920" y="402"/>
                  <a:pt x="920" y="402"/>
                </a:cubicBezTo>
                <a:cubicBezTo>
                  <a:pt x="920" y="402"/>
                  <a:pt x="920" y="401"/>
                  <a:pt x="922" y="401"/>
                </a:cubicBezTo>
                <a:cubicBezTo>
                  <a:pt x="922" y="401"/>
                  <a:pt x="922" y="401"/>
                  <a:pt x="923" y="401"/>
                </a:cubicBezTo>
                <a:cubicBezTo>
                  <a:pt x="925" y="401"/>
                  <a:pt x="925" y="401"/>
                  <a:pt x="925" y="401"/>
                </a:cubicBezTo>
                <a:cubicBezTo>
                  <a:pt x="925" y="399"/>
                  <a:pt x="925" y="399"/>
                  <a:pt x="927" y="399"/>
                </a:cubicBezTo>
                <a:cubicBezTo>
                  <a:pt x="928" y="397"/>
                  <a:pt x="923" y="397"/>
                  <a:pt x="923" y="397"/>
                </a:cubicBezTo>
                <a:cubicBezTo>
                  <a:pt x="922" y="397"/>
                  <a:pt x="922" y="397"/>
                  <a:pt x="920" y="396"/>
                </a:cubicBezTo>
                <a:cubicBezTo>
                  <a:pt x="920" y="397"/>
                  <a:pt x="920" y="397"/>
                  <a:pt x="920" y="397"/>
                </a:cubicBezTo>
                <a:cubicBezTo>
                  <a:pt x="919" y="397"/>
                  <a:pt x="919" y="399"/>
                  <a:pt x="919" y="397"/>
                </a:cubicBezTo>
                <a:cubicBezTo>
                  <a:pt x="917" y="397"/>
                  <a:pt x="917" y="397"/>
                  <a:pt x="917" y="397"/>
                </a:cubicBezTo>
                <a:cubicBezTo>
                  <a:pt x="915" y="397"/>
                  <a:pt x="915" y="397"/>
                  <a:pt x="915" y="397"/>
                </a:cubicBezTo>
                <a:cubicBezTo>
                  <a:pt x="915" y="397"/>
                  <a:pt x="914" y="399"/>
                  <a:pt x="914" y="397"/>
                </a:cubicBezTo>
                <a:cubicBezTo>
                  <a:pt x="914" y="397"/>
                  <a:pt x="914" y="397"/>
                  <a:pt x="912" y="397"/>
                </a:cubicBezTo>
                <a:cubicBezTo>
                  <a:pt x="912" y="396"/>
                  <a:pt x="910" y="397"/>
                  <a:pt x="910" y="397"/>
                </a:cubicBezTo>
                <a:cubicBezTo>
                  <a:pt x="909" y="397"/>
                  <a:pt x="909" y="397"/>
                  <a:pt x="909" y="396"/>
                </a:cubicBezTo>
                <a:cubicBezTo>
                  <a:pt x="909" y="394"/>
                  <a:pt x="909" y="394"/>
                  <a:pt x="910" y="394"/>
                </a:cubicBezTo>
                <a:cubicBezTo>
                  <a:pt x="909" y="394"/>
                  <a:pt x="909" y="393"/>
                  <a:pt x="909" y="393"/>
                </a:cubicBezTo>
                <a:cubicBezTo>
                  <a:pt x="909" y="393"/>
                  <a:pt x="910" y="393"/>
                  <a:pt x="910" y="391"/>
                </a:cubicBezTo>
                <a:cubicBezTo>
                  <a:pt x="910" y="391"/>
                  <a:pt x="910" y="389"/>
                  <a:pt x="909" y="389"/>
                </a:cubicBezTo>
                <a:cubicBezTo>
                  <a:pt x="907" y="389"/>
                  <a:pt x="906" y="391"/>
                  <a:pt x="906" y="394"/>
                </a:cubicBezTo>
                <a:cubicBezTo>
                  <a:pt x="904" y="394"/>
                  <a:pt x="904" y="394"/>
                  <a:pt x="904" y="394"/>
                </a:cubicBezTo>
                <a:cubicBezTo>
                  <a:pt x="904" y="396"/>
                  <a:pt x="904" y="396"/>
                  <a:pt x="906" y="397"/>
                </a:cubicBezTo>
                <a:cubicBezTo>
                  <a:pt x="906" y="397"/>
                  <a:pt x="906" y="397"/>
                  <a:pt x="907" y="399"/>
                </a:cubicBezTo>
                <a:cubicBezTo>
                  <a:pt x="907" y="399"/>
                  <a:pt x="907" y="399"/>
                  <a:pt x="909" y="399"/>
                </a:cubicBezTo>
                <a:cubicBezTo>
                  <a:pt x="909" y="399"/>
                  <a:pt x="910" y="399"/>
                  <a:pt x="910" y="401"/>
                </a:cubicBezTo>
                <a:cubicBezTo>
                  <a:pt x="910" y="402"/>
                  <a:pt x="910" y="402"/>
                  <a:pt x="912" y="402"/>
                </a:cubicBezTo>
                <a:cubicBezTo>
                  <a:pt x="912" y="404"/>
                  <a:pt x="914" y="402"/>
                  <a:pt x="915" y="402"/>
                </a:cubicBezTo>
                <a:cubicBezTo>
                  <a:pt x="915" y="401"/>
                  <a:pt x="915" y="401"/>
                  <a:pt x="915" y="401"/>
                </a:cubicBezTo>
                <a:cubicBezTo>
                  <a:pt x="915" y="401"/>
                  <a:pt x="915" y="401"/>
                  <a:pt x="917" y="401"/>
                </a:cubicBezTo>
                <a:cubicBezTo>
                  <a:pt x="917" y="401"/>
                  <a:pt x="917" y="401"/>
                  <a:pt x="917" y="402"/>
                </a:cubicBezTo>
                <a:cubicBezTo>
                  <a:pt x="917" y="402"/>
                  <a:pt x="917" y="402"/>
                  <a:pt x="917" y="404"/>
                </a:cubicBezTo>
                <a:close/>
                <a:moveTo>
                  <a:pt x="935" y="365"/>
                </a:moveTo>
                <a:cubicBezTo>
                  <a:pt x="936" y="365"/>
                  <a:pt x="936" y="365"/>
                  <a:pt x="938" y="365"/>
                </a:cubicBezTo>
                <a:cubicBezTo>
                  <a:pt x="940" y="365"/>
                  <a:pt x="940" y="367"/>
                  <a:pt x="941" y="367"/>
                </a:cubicBezTo>
                <a:cubicBezTo>
                  <a:pt x="943" y="367"/>
                  <a:pt x="943" y="367"/>
                  <a:pt x="943" y="367"/>
                </a:cubicBezTo>
                <a:cubicBezTo>
                  <a:pt x="943" y="367"/>
                  <a:pt x="944" y="367"/>
                  <a:pt x="944" y="365"/>
                </a:cubicBezTo>
                <a:cubicBezTo>
                  <a:pt x="943" y="364"/>
                  <a:pt x="941" y="364"/>
                  <a:pt x="941" y="364"/>
                </a:cubicBezTo>
                <a:cubicBezTo>
                  <a:pt x="940" y="362"/>
                  <a:pt x="938" y="362"/>
                  <a:pt x="936" y="360"/>
                </a:cubicBezTo>
                <a:cubicBezTo>
                  <a:pt x="935" y="359"/>
                  <a:pt x="935" y="359"/>
                  <a:pt x="935" y="359"/>
                </a:cubicBezTo>
                <a:cubicBezTo>
                  <a:pt x="933" y="359"/>
                  <a:pt x="933" y="357"/>
                  <a:pt x="931" y="357"/>
                </a:cubicBezTo>
                <a:cubicBezTo>
                  <a:pt x="930" y="357"/>
                  <a:pt x="930" y="357"/>
                  <a:pt x="930" y="357"/>
                </a:cubicBezTo>
                <a:cubicBezTo>
                  <a:pt x="930" y="355"/>
                  <a:pt x="928" y="355"/>
                  <a:pt x="928" y="355"/>
                </a:cubicBezTo>
                <a:cubicBezTo>
                  <a:pt x="927" y="355"/>
                  <a:pt x="927" y="357"/>
                  <a:pt x="927" y="357"/>
                </a:cubicBezTo>
                <a:cubicBezTo>
                  <a:pt x="925" y="357"/>
                  <a:pt x="925" y="355"/>
                  <a:pt x="923" y="355"/>
                </a:cubicBezTo>
                <a:cubicBezTo>
                  <a:pt x="922" y="355"/>
                  <a:pt x="920" y="355"/>
                  <a:pt x="919" y="355"/>
                </a:cubicBezTo>
                <a:cubicBezTo>
                  <a:pt x="917" y="355"/>
                  <a:pt x="917" y="355"/>
                  <a:pt x="917" y="355"/>
                </a:cubicBezTo>
                <a:cubicBezTo>
                  <a:pt x="917" y="357"/>
                  <a:pt x="917" y="357"/>
                  <a:pt x="919" y="357"/>
                </a:cubicBezTo>
                <a:cubicBezTo>
                  <a:pt x="920" y="357"/>
                  <a:pt x="922" y="357"/>
                  <a:pt x="923" y="359"/>
                </a:cubicBezTo>
                <a:cubicBezTo>
                  <a:pt x="923" y="359"/>
                  <a:pt x="925" y="359"/>
                  <a:pt x="925" y="360"/>
                </a:cubicBezTo>
                <a:cubicBezTo>
                  <a:pt x="925" y="362"/>
                  <a:pt x="925" y="362"/>
                  <a:pt x="925" y="362"/>
                </a:cubicBezTo>
                <a:cubicBezTo>
                  <a:pt x="927" y="362"/>
                  <a:pt x="927" y="364"/>
                  <a:pt x="928" y="364"/>
                </a:cubicBezTo>
                <a:cubicBezTo>
                  <a:pt x="930" y="364"/>
                  <a:pt x="933" y="365"/>
                  <a:pt x="935" y="365"/>
                </a:cubicBezTo>
                <a:close/>
                <a:moveTo>
                  <a:pt x="757" y="755"/>
                </a:moveTo>
                <a:cubicBezTo>
                  <a:pt x="759" y="755"/>
                  <a:pt x="759" y="753"/>
                  <a:pt x="760" y="751"/>
                </a:cubicBezTo>
                <a:cubicBezTo>
                  <a:pt x="762" y="750"/>
                  <a:pt x="765" y="750"/>
                  <a:pt x="767" y="751"/>
                </a:cubicBezTo>
                <a:cubicBezTo>
                  <a:pt x="768" y="751"/>
                  <a:pt x="770" y="751"/>
                  <a:pt x="773" y="753"/>
                </a:cubicBezTo>
                <a:cubicBezTo>
                  <a:pt x="773" y="753"/>
                  <a:pt x="775" y="755"/>
                  <a:pt x="776" y="755"/>
                </a:cubicBezTo>
                <a:cubicBezTo>
                  <a:pt x="778" y="753"/>
                  <a:pt x="780" y="751"/>
                  <a:pt x="780" y="750"/>
                </a:cubicBezTo>
                <a:cubicBezTo>
                  <a:pt x="780" y="748"/>
                  <a:pt x="778" y="745"/>
                  <a:pt x="776" y="745"/>
                </a:cubicBezTo>
                <a:cubicBezTo>
                  <a:pt x="776" y="743"/>
                  <a:pt x="775" y="743"/>
                  <a:pt x="773" y="743"/>
                </a:cubicBezTo>
                <a:cubicBezTo>
                  <a:pt x="773" y="743"/>
                  <a:pt x="772" y="743"/>
                  <a:pt x="770" y="743"/>
                </a:cubicBezTo>
                <a:cubicBezTo>
                  <a:pt x="767" y="743"/>
                  <a:pt x="765" y="742"/>
                  <a:pt x="765" y="740"/>
                </a:cubicBezTo>
                <a:cubicBezTo>
                  <a:pt x="765" y="738"/>
                  <a:pt x="765" y="737"/>
                  <a:pt x="764" y="735"/>
                </a:cubicBezTo>
                <a:cubicBezTo>
                  <a:pt x="764" y="735"/>
                  <a:pt x="762" y="735"/>
                  <a:pt x="760" y="735"/>
                </a:cubicBezTo>
                <a:cubicBezTo>
                  <a:pt x="760" y="735"/>
                  <a:pt x="759" y="735"/>
                  <a:pt x="757" y="735"/>
                </a:cubicBezTo>
                <a:cubicBezTo>
                  <a:pt x="757" y="734"/>
                  <a:pt x="755" y="734"/>
                  <a:pt x="755" y="732"/>
                </a:cubicBezTo>
                <a:cubicBezTo>
                  <a:pt x="754" y="732"/>
                  <a:pt x="754" y="732"/>
                  <a:pt x="754" y="732"/>
                </a:cubicBezTo>
                <a:cubicBezTo>
                  <a:pt x="752" y="732"/>
                  <a:pt x="751" y="730"/>
                  <a:pt x="749" y="732"/>
                </a:cubicBezTo>
                <a:cubicBezTo>
                  <a:pt x="747" y="732"/>
                  <a:pt x="747" y="732"/>
                  <a:pt x="747" y="732"/>
                </a:cubicBezTo>
                <a:cubicBezTo>
                  <a:pt x="746" y="732"/>
                  <a:pt x="747" y="732"/>
                  <a:pt x="747" y="734"/>
                </a:cubicBezTo>
                <a:cubicBezTo>
                  <a:pt x="747" y="734"/>
                  <a:pt x="747" y="735"/>
                  <a:pt x="746" y="735"/>
                </a:cubicBezTo>
                <a:cubicBezTo>
                  <a:pt x="746" y="735"/>
                  <a:pt x="746" y="735"/>
                  <a:pt x="744" y="735"/>
                </a:cubicBezTo>
                <a:cubicBezTo>
                  <a:pt x="743" y="735"/>
                  <a:pt x="743" y="735"/>
                  <a:pt x="743" y="735"/>
                </a:cubicBezTo>
                <a:cubicBezTo>
                  <a:pt x="741" y="735"/>
                  <a:pt x="741" y="735"/>
                  <a:pt x="741" y="735"/>
                </a:cubicBezTo>
                <a:cubicBezTo>
                  <a:pt x="739" y="734"/>
                  <a:pt x="739" y="734"/>
                  <a:pt x="738" y="734"/>
                </a:cubicBezTo>
                <a:cubicBezTo>
                  <a:pt x="736" y="732"/>
                  <a:pt x="736" y="732"/>
                  <a:pt x="734" y="732"/>
                </a:cubicBezTo>
                <a:cubicBezTo>
                  <a:pt x="733" y="730"/>
                  <a:pt x="733" y="730"/>
                  <a:pt x="731" y="732"/>
                </a:cubicBezTo>
                <a:cubicBezTo>
                  <a:pt x="730" y="732"/>
                  <a:pt x="730" y="734"/>
                  <a:pt x="728" y="734"/>
                </a:cubicBezTo>
                <a:cubicBezTo>
                  <a:pt x="728" y="735"/>
                  <a:pt x="726" y="735"/>
                  <a:pt x="725" y="737"/>
                </a:cubicBezTo>
                <a:cubicBezTo>
                  <a:pt x="726" y="737"/>
                  <a:pt x="730" y="737"/>
                  <a:pt x="730" y="737"/>
                </a:cubicBezTo>
                <a:cubicBezTo>
                  <a:pt x="731" y="737"/>
                  <a:pt x="733" y="737"/>
                  <a:pt x="733" y="737"/>
                </a:cubicBezTo>
                <a:cubicBezTo>
                  <a:pt x="734" y="738"/>
                  <a:pt x="733" y="738"/>
                  <a:pt x="733" y="738"/>
                </a:cubicBezTo>
                <a:cubicBezTo>
                  <a:pt x="733" y="740"/>
                  <a:pt x="731" y="740"/>
                  <a:pt x="731" y="740"/>
                </a:cubicBezTo>
                <a:cubicBezTo>
                  <a:pt x="731" y="742"/>
                  <a:pt x="733" y="742"/>
                  <a:pt x="733" y="743"/>
                </a:cubicBezTo>
                <a:cubicBezTo>
                  <a:pt x="731" y="743"/>
                  <a:pt x="731" y="743"/>
                  <a:pt x="731" y="743"/>
                </a:cubicBezTo>
                <a:cubicBezTo>
                  <a:pt x="731" y="745"/>
                  <a:pt x="730" y="745"/>
                  <a:pt x="730" y="745"/>
                </a:cubicBezTo>
                <a:cubicBezTo>
                  <a:pt x="730" y="747"/>
                  <a:pt x="731" y="747"/>
                  <a:pt x="731" y="747"/>
                </a:cubicBezTo>
                <a:cubicBezTo>
                  <a:pt x="733" y="747"/>
                  <a:pt x="733" y="747"/>
                  <a:pt x="733" y="748"/>
                </a:cubicBezTo>
                <a:cubicBezTo>
                  <a:pt x="733" y="750"/>
                  <a:pt x="731" y="750"/>
                  <a:pt x="730" y="750"/>
                </a:cubicBezTo>
                <a:cubicBezTo>
                  <a:pt x="728" y="750"/>
                  <a:pt x="725" y="750"/>
                  <a:pt x="723" y="748"/>
                </a:cubicBezTo>
                <a:cubicBezTo>
                  <a:pt x="723" y="748"/>
                  <a:pt x="722" y="748"/>
                  <a:pt x="720" y="748"/>
                </a:cubicBezTo>
                <a:cubicBezTo>
                  <a:pt x="718" y="748"/>
                  <a:pt x="718" y="748"/>
                  <a:pt x="718" y="748"/>
                </a:cubicBezTo>
                <a:cubicBezTo>
                  <a:pt x="718" y="748"/>
                  <a:pt x="718" y="748"/>
                  <a:pt x="717" y="748"/>
                </a:cubicBezTo>
                <a:cubicBezTo>
                  <a:pt x="717" y="748"/>
                  <a:pt x="715" y="748"/>
                  <a:pt x="713" y="748"/>
                </a:cubicBezTo>
                <a:cubicBezTo>
                  <a:pt x="713" y="750"/>
                  <a:pt x="712" y="751"/>
                  <a:pt x="713" y="753"/>
                </a:cubicBezTo>
                <a:cubicBezTo>
                  <a:pt x="713" y="755"/>
                  <a:pt x="717" y="755"/>
                  <a:pt x="717" y="756"/>
                </a:cubicBezTo>
                <a:cubicBezTo>
                  <a:pt x="717" y="758"/>
                  <a:pt x="717" y="758"/>
                  <a:pt x="717" y="758"/>
                </a:cubicBezTo>
                <a:cubicBezTo>
                  <a:pt x="718" y="758"/>
                  <a:pt x="718" y="758"/>
                  <a:pt x="718" y="758"/>
                </a:cubicBezTo>
                <a:cubicBezTo>
                  <a:pt x="720" y="758"/>
                  <a:pt x="720" y="758"/>
                  <a:pt x="720" y="756"/>
                </a:cubicBezTo>
                <a:cubicBezTo>
                  <a:pt x="720" y="756"/>
                  <a:pt x="720" y="756"/>
                  <a:pt x="722" y="756"/>
                </a:cubicBezTo>
                <a:cubicBezTo>
                  <a:pt x="722" y="755"/>
                  <a:pt x="725" y="755"/>
                  <a:pt x="726" y="755"/>
                </a:cubicBezTo>
                <a:cubicBezTo>
                  <a:pt x="728" y="755"/>
                  <a:pt x="728" y="755"/>
                  <a:pt x="730" y="755"/>
                </a:cubicBezTo>
                <a:cubicBezTo>
                  <a:pt x="731" y="755"/>
                  <a:pt x="733" y="755"/>
                  <a:pt x="734" y="755"/>
                </a:cubicBezTo>
                <a:cubicBezTo>
                  <a:pt x="738" y="755"/>
                  <a:pt x="738" y="755"/>
                  <a:pt x="738" y="755"/>
                </a:cubicBezTo>
                <a:cubicBezTo>
                  <a:pt x="739" y="755"/>
                  <a:pt x="739" y="755"/>
                  <a:pt x="741" y="756"/>
                </a:cubicBezTo>
                <a:cubicBezTo>
                  <a:pt x="741" y="756"/>
                  <a:pt x="741" y="756"/>
                  <a:pt x="743" y="756"/>
                </a:cubicBezTo>
                <a:cubicBezTo>
                  <a:pt x="744" y="758"/>
                  <a:pt x="744" y="758"/>
                  <a:pt x="744" y="758"/>
                </a:cubicBezTo>
                <a:cubicBezTo>
                  <a:pt x="744" y="759"/>
                  <a:pt x="744" y="759"/>
                  <a:pt x="744" y="761"/>
                </a:cubicBezTo>
                <a:cubicBezTo>
                  <a:pt x="744" y="763"/>
                  <a:pt x="747" y="759"/>
                  <a:pt x="749" y="758"/>
                </a:cubicBezTo>
                <a:cubicBezTo>
                  <a:pt x="749" y="758"/>
                  <a:pt x="749" y="756"/>
                  <a:pt x="749" y="755"/>
                </a:cubicBezTo>
                <a:cubicBezTo>
                  <a:pt x="749" y="755"/>
                  <a:pt x="749" y="755"/>
                  <a:pt x="749" y="753"/>
                </a:cubicBezTo>
                <a:cubicBezTo>
                  <a:pt x="751" y="753"/>
                  <a:pt x="754" y="751"/>
                  <a:pt x="755" y="751"/>
                </a:cubicBezTo>
                <a:cubicBezTo>
                  <a:pt x="755" y="753"/>
                  <a:pt x="755" y="753"/>
                  <a:pt x="755" y="755"/>
                </a:cubicBezTo>
                <a:cubicBezTo>
                  <a:pt x="755" y="755"/>
                  <a:pt x="755" y="755"/>
                  <a:pt x="757" y="755"/>
                </a:cubicBezTo>
                <a:close/>
                <a:moveTo>
                  <a:pt x="791" y="758"/>
                </a:moveTo>
                <a:cubicBezTo>
                  <a:pt x="793" y="758"/>
                  <a:pt x="794" y="758"/>
                  <a:pt x="796" y="756"/>
                </a:cubicBezTo>
                <a:cubicBezTo>
                  <a:pt x="799" y="756"/>
                  <a:pt x="799" y="756"/>
                  <a:pt x="799" y="756"/>
                </a:cubicBezTo>
                <a:cubicBezTo>
                  <a:pt x="801" y="756"/>
                  <a:pt x="801" y="756"/>
                  <a:pt x="802" y="756"/>
                </a:cubicBezTo>
                <a:cubicBezTo>
                  <a:pt x="804" y="756"/>
                  <a:pt x="804" y="758"/>
                  <a:pt x="806" y="756"/>
                </a:cubicBezTo>
                <a:cubicBezTo>
                  <a:pt x="806" y="756"/>
                  <a:pt x="806" y="755"/>
                  <a:pt x="807" y="755"/>
                </a:cubicBezTo>
                <a:cubicBezTo>
                  <a:pt x="807" y="753"/>
                  <a:pt x="809" y="753"/>
                  <a:pt x="809" y="753"/>
                </a:cubicBezTo>
                <a:cubicBezTo>
                  <a:pt x="809" y="751"/>
                  <a:pt x="809" y="751"/>
                  <a:pt x="809" y="751"/>
                </a:cubicBezTo>
                <a:cubicBezTo>
                  <a:pt x="807" y="751"/>
                  <a:pt x="806" y="751"/>
                  <a:pt x="806" y="751"/>
                </a:cubicBezTo>
                <a:cubicBezTo>
                  <a:pt x="804" y="751"/>
                  <a:pt x="802" y="751"/>
                  <a:pt x="801" y="751"/>
                </a:cubicBezTo>
                <a:cubicBezTo>
                  <a:pt x="799" y="751"/>
                  <a:pt x="799" y="751"/>
                  <a:pt x="799" y="751"/>
                </a:cubicBezTo>
                <a:cubicBezTo>
                  <a:pt x="797" y="751"/>
                  <a:pt x="797" y="751"/>
                  <a:pt x="797" y="751"/>
                </a:cubicBezTo>
                <a:cubicBezTo>
                  <a:pt x="796" y="751"/>
                  <a:pt x="794" y="750"/>
                  <a:pt x="793" y="751"/>
                </a:cubicBezTo>
                <a:cubicBezTo>
                  <a:pt x="791" y="751"/>
                  <a:pt x="791" y="751"/>
                  <a:pt x="791" y="751"/>
                </a:cubicBezTo>
                <a:cubicBezTo>
                  <a:pt x="791" y="753"/>
                  <a:pt x="791" y="753"/>
                  <a:pt x="791" y="753"/>
                </a:cubicBezTo>
                <a:cubicBezTo>
                  <a:pt x="793" y="753"/>
                  <a:pt x="793" y="755"/>
                  <a:pt x="793" y="755"/>
                </a:cubicBezTo>
                <a:cubicBezTo>
                  <a:pt x="793" y="755"/>
                  <a:pt x="793" y="755"/>
                  <a:pt x="793" y="756"/>
                </a:cubicBezTo>
                <a:cubicBezTo>
                  <a:pt x="791" y="756"/>
                  <a:pt x="791" y="756"/>
                  <a:pt x="791" y="758"/>
                </a:cubicBezTo>
                <a:close/>
                <a:moveTo>
                  <a:pt x="910" y="397"/>
                </a:moveTo>
                <a:cubicBezTo>
                  <a:pt x="909" y="396"/>
                  <a:pt x="909" y="396"/>
                  <a:pt x="909" y="396"/>
                </a:cubicBezTo>
                <a:cubicBezTo>
                  <a:pt x="909" y="397"/>
                  <a:pt x="910" y="397"/>
                  <a:pt x="910" y="397"/>
                </a:cubicBezTo>
                <a:close/>
                <a:moveTo>
                  <a:pt x="822" y="280"/>
                </a:moveTo>
                <a:cubicBezTo>
                  <a:pt x="823" y="280"/>
                  <a:pt x="825" y="280"/>
                  <a:pt x="825" y="278"/>
                </a:cubicBezTo>
                <a:cubicBezTo>
                  <a:pt x="823" y="278"/>
                  <a:pt x="820" y="278"/>
                  <a:pt x="822" y="276"/>
                </a:cubicBezTo>
                <a:cubicBezTo>
                  <a:pt x="822" y="275"/>
                  <a:pt x="822" y="275"/>
                  <a:pt x="820" y="275"/>
                </a:cubicBezTo>
                <a:cubicBezTo>
                  <a:pt x="820" y="275"/>
                  <a:pt x="818" y="275"/>
                  <a:pt x="817" y="275"/>
                </a:cubicBezTo>
                <a:cubicBezTo>
                  <a:pt x="815" y="276"/>
                  <a:pt x="815" y="276"/>
                  <a:pt x="814" y="276"/>
                </a:cubicBezTo>
                <a:cubicBezTo>
                  <a:pt x="812" y="278"/>
                  <a:pt x="810" y="278"/>
                  <a:pt x="810" y="278"/>
                </a:cubicBezTo>
                <a:cubicBezTo>
                  <a:pt x="809" y="280"/>
                  <a:pt x="812" y="280"/>
                  <a:pt x="814" y="280"/>
                </a:cubicBezTo>
                <a:cubicBezTo>
                  <a:pt x="812" y="281"/>
                  <a:pt x="809" y="281"/>
                  <a:pt x="809" y="283"/>
                </a:cubicBezTo>
                <a:cubicBezTo>
                  <a:pt x="807" y="284"/>
                  <a:pt x="810" y="284"/>
                  <a:pt x="810" y="284"/>
                </a:cubicBezTo>
                <a:cubicBezTo>
                  <a:pt x="812" y="284"/>
                  <a:pt x="812" y="284"/>
                  <a:pt x="814" y="284"/>
                </a:cubicBezTo>
                <a:cubicBezTo>
                  <a:pt x="815" y="284"/>
                  <a:pt x="817" y="284"/>
                  <a:pt x="817" y="284"/>
                </a:cubicBezTo>
                <a:cubicBezTo>
                  <a:pt x="818" y="283"/>
                  <a:pt x="818" y="283"/>
                  <a:pt x="818" y="283"/>
                </a:cubicBezTo>
                <a:cubicBezTo>
                  <a:pt x="820" y="283"/>
                  <a:pt x="820" y="281"/>
                  <a:pt x="818" y="281"/>
                </a:cubicBezTo>
                <a:cubicBezTo>
                  <a:pt x="820" y="281"/>
                  <a:pt x="820" y="281"/>
                  <a:pt x="820" y="281"/>
                </a:cubicBezTo>
                <a:cubicBezTo>
                  <a:pt x="822" y="280"/>
                  <a:pt x="822" y="281"/>
                  <a:pt x="822" y="280"/>
                </a:cubicBezTo>
                <a:close/>
                <a:moveTo>
                  <a:pt x="827" y="210"/>
                </a:moveTo>
                <a:cubicBezTo>
                  <a:pt x="828" y="210"/>
                  <a:pt x="828" y="210"/>
                  <a:pt x="830" y="210"/>
                </a:cubicBezTo>
                <a:cubicBezTo>
                  <a:pt x="830" y="210"/>
                  <a:pt x="831" y="210"/>
                  <a:pt x="833" y="210"/>
                </a:cubicBezTo>
                <a:cubicBezTo>
                  <a:pt x="835" y="208"/>
                  <a:pt x="836" y="208"/>
                  <a:pt x="838" y="207"/>
                </a:cubicBezTo>
                <a:cubicBezTo>
                  <a:pt x="839" y="207"/>
                  <a:pt x="839" y="205"/>
                  <a:pt x="841" y="205"/>
                </a:cubicBezTo>
                <a:cubicBezTo>
                  <a:pt x="843" y="205"/>
                  <a:pt x="843" y="205"/>
                  <a:pt x="843" y="205"/>
                </a:cubicBezTo>
                <a:cubicBezTo>
                  <a:pt x="844" y="204"/>
                  <a:pt x="844" y="204"/>
                  <a:pt x="844" y="204"/>
                </a:cubicBezTo>
                <a:cubicBezTo>
                  <a:pt x="846" y="202"/>
                  <a:pt x="847" y="202"/>
                  <a:pt x="846" y="202"/>
                </a:cubicBezTo>
                <a:cubicBezTo>
                  <a:pt x="844" y="200"/>
                  <a:pt x="843" y="202"/>
                  <a:pt x="841" y="202"/>
                </a:cubicBezTo>
                <a:cubicBezTo>
                  <a:pt x="839" y="200"/>
                  <a:pt x="838" y="202"/>
                  <a:pt x="836" y="202"/>
                </a:cubicBezTo>
                <a:cubicBezTo>
                  <a:pt x="836" y="202"/>
                  <a:pt x="835" y="202"/>
                  <a:pt x="833" y="202"/>
                </a:cubicBezTo>
                <a:cubicBezTo>
                  <a:pt x="833" y="202"/>
                  <a:pt x="831" y="202"/>
                  <a:pt x="830" y="202"/>
                </a:cubicBezTo>
                <a:cubicBezTo>
                  <a:pt x="830" y="202"/>
                  <a:pt x="830" y="204"/>
                  <a:pt x="828" y="204"/>
                </a:cubicBezTo>
                <a:cubicBezTo>
                  <a:pt x="827" y="204"/>
                  <a:pt x="827" y="205"/>
                  <a:pt x="827" y="205"/>
                </a:cubicBezTo>
                <a:cubicBezTo>
                  <a:pt x="825" y="205"/>
                  <a:pt x="825" y="205"/>
                  <a:pt x="825" y="207"/>
                </a:cubicBezTo>
                <a:cubicBezTo>
                  <a:pt x="823" y="207"/>
                  <a:pt x="823" y="207"/>
                  <a:pt x="823" y="207"/>
                </a:cubicBezTo>
                <a:cubicBezTo>
                  <a:pt x="822" y="207"/>
                  <a:pt x="822" y="208"/>
                  <a:pt x="822" y="208"/>
                </a:cubicBezTo>
                <a:cubicBezTo>
                  <a:pt x="822" y="210"/>
                  <a:pt x="822" y="210"/>
                  <a:pt x="822" y="210"/>
                </a:cubicBezTo>
                <a:cubicBezTo>
                  <a:pt x="822" y="210"/>
                  <a:pt x="822" y="210"/>
                  <a:pt x="822" y="212"/>
                </a:cubicBezTo>
                <a:cubicBezTo>
                  <a:pt x="822" y="213"/>
                  <a:pt x="823" y="212"/>
                  <a:pt x="823" y="212"/>
                </a:cubicBezTo>
                <a:cubicBezTo>
                  <a:pt x="823" y="212"/>
                  <a:pt x="825" y="212"/>
                  <a:pt x="825" y="210"/>
                </a:cubicBezTo>
                <a:cubicBezTo>
                  <a:pt x="827" y="210"/>
                  <a:pt x="827" y="210"/>
                  <a:pt x="827" y="210"/>
                </a:cubicBezTo>
                <a:close/>
                <a:moveTo>
                  <a:pt x="781" y="323"/>
                </a:moveTo>
                <a:cubicBezTo>
                  <a:pt x="783" y="322"/>
                  <a:pt x="781" y="320"/>
                  <a:pt x="780" y="320"/>
                </a:cubicBezTo>
                <a:cubicBezTo>
                  <a:pt x="780" y="318"/>
                  <a:pt x="780" y="318"/>
                  <a:pt x="780" y="317"/>
                </a:cubicBezTo>
                <a:cubicBezTo>
                  <a:pt x="780" y="317"/>
                  <a:pt x="780" y="317"/>
                  <a:pt x="780" y="315"/>
                </a:cubicBezTo>
                <a:cubicBezTo>
                  <a:pt x="776" y="315"/>
                  <a:pt x="776" y="315"/>
                  <a:pt x="776" y="315"/>
                </a:cubicBezTo>
                <a:cubicBezTo>
                  <a:pt x="775" y="315"/>
                  <a:pt x="773" y="315"/>
                  <a:pt x="773" y="315"/>
                </a:cubicBezTo>
                <a:cubicBezTo>
                  <a:pt x="772" y="315"/>
                  <a:pt x="772" y="315"/>
                  <a:pt x="770" y="317"/>
                </a:cubicBezTo>
                <a:cubicBezTo>
                  <a:pt x="770" y="318"/>
                  <a:pt x="770" y="318"/>
                  <a:pt x="770" y="318"/>
                </a:cubicBezTo>
                <a:cubicBezTo>
                  <a:pt x="770" y="320"/>
                  <a:pt x="773" y="320"/>
                  <a:pt x="775" y="320"/>
                </a:cubicBezTo>
                <a:cubicBezTo>
                  <a:pt x="775" y="320"/>
                  <a:pt x="775" y="320"/>
                  <a:pt x="776" y="320"/>
                </a:cubicBezTo>
                <a:cubicBezTo>
                  <a:pt x="776" y="320"/>
                  <a:pt x="776" y="320"/>
                  <a:pt x="778" y="320"/>
                </a:cubicBezTo>
                <a:cubicBezTo>
                  <a:pt x="778" y="322"/>
                  <a:pt x="778" y="322"/>
                  <a:pt x="778" y="322"/>
                </a:cubicBezTo>
                <a:cubicBezTo>
                  <a:pt x="780" y="322"/>
                  <a:pt x="780" y="322"/>
                  <a:pt x="780" y="322"/>
                </a:cubicBezTo>
                <a:cubicBezTo>
                  <a:pt x="780" y="323"/>
                  <a:pt x="780" y="323"/>
                  <a:pt x="780" y="323"/>
                </a:cubicBezTo>
                <a:lnTo>
                  <a:pt x="781" y="323"/>
                </a:lnTo>
                <a:close/>
                <a:moveTo>
                  <a:pt x="684" y="666"/>
                </a:moveTo>
                <a:cubicBezTo>
                  <a:pt x="683" y="667"/>
                  <a:pt x="683" y="667"/>
                  <a:pt x="683" y="669"/>
                </a:cubicBezTo>
                <a:cubicBezTo>
                  <a:pt x="683" y="671"/>
                  <a:pt x="681" y="671"/>
                  <a:pt x="680" y="672"/>
                </a:cubicBezTo>
                <a:cubicBezTo>
                  <a:pt x="680" y="674"/>
                  <a:pt x="681" y="675"/>
                  <a:pt x="681" y="675"/>
                </a:cubicBezTo>
                <a:cubicBezTo>
                  <a:pt x="683" y="675"/>
                  <a:pt x="683" y="677"/>
                  <a:pt x="683" y="677"/>
                </a:cubicBezTo>
                <a:cubicBezTo>
                  <a:pt x="683" y="679"/>
                  <a:pt x="683" y="679"/>
                  <a:pt x="683" y="679"/>
                </a:cubicBezTo>
                <a:cubicBezTo>
                  <a:pt x="684" y="679"/>
                  <a:pt x="686" y="675"/>
                  <a:pt x="686" y="675"/>
                </a:cubicBezTo>
                <a:cubicBezTo>
                  <a:pt x="688" y="675"/>
                  <a:pt x="689" y="674"/>
                  <a:pt x="688" y="674"/>
                </a:cubicBezTo>
                <a:cubicBezTo>
                  <a:pt x="688" y="672"/>
                  <a:pt x="686" y="672"/>
                  <a:pt x="686" y="672"/>
                </a:cubicBezTo>
                <a:cubicBezTo>
                  <a:pt x="684" y="672"/>
                  <a:pt x="686" y="671"/>
                  <a:pt x="686" y="669"/>
                </a:cubicBezTo>
                <a:cubicBezTo>
                  <a:pt x="686" y="667"/>
                  <a:pt x="684" y="666"/>
                  <a:pt x="684" y="666"/>
                </a:cubicBezTo>
                <a:close/>
                <a:moveTo>
                  <a:pt x="1164" y="6"/>
                </a:moveTo>
                <a:cubicBezTo>
                  <a:pt x="1162" y="6"/>
                  <a:pt x="1161" y="6"/>
                  <a:pt x="1161" y="6"/>
                </a:cubicBezTo>
                <a:cubicBezTo>
                  <a:pt x="1159" y="5"/>
                  <a:pt x="1158" y="5"/>
                  <a:pt x="1156" y="5"/>
                </a:cubicBezTo>
                <a:cubicBezTo>
                  <a:pt x="1154" y="3"/>
                  <a:pt x="1151" y="3"/>
                  <a:pt x="1149" y="3"/>
                </a:cubicBezTo>
                <a:cubicBezTo>
                  <a:pt x="1146" y="3"/>
                  <a:pt x="1145" y="5"/>
                  <a:pt x="1141" y="5"/>
                </a:cubicBezTo>
                <a:cubicBezTo>
                  <a:pt x="1140" y="5"/>
                  <a:pt x="1138" y="5"/>
                  <a:pt x="1137" y="5"/>
                </a:cubicBezTo>
                <a:cubicBezTo>
                  <a:pt x="1133" y="3"/>
                  <a:pt x="1132" y="3"/>
                  <a:pt x="1128" y="3"/>
                </a:cubicBezTo>
                <a:cubicBezTo>
                  <a:pt x="1127" y="3"/>
                  <a:pt x="1124" y="3"/>
                  <a:pt x="1120" y="3"/>
                </a:cubicBezTo>
                <a:cubicBezTo>
                  <a:pt x="1119" y="3"/>
                  <a:pt x="1119" y="3"/>
                  <a:pt x="1117" y="2"/>
                </a:cubicBezTo>
                <a:cubicBezTo>
                  <a:pt x="1116" y="2"/>
                  <a:pt x="1114" y="0"/>
                  <a:pt x="1112" y="2"/>
                </a:cubicBezTo>
                <a:cubicBezTo>
                  <a:pt x="1109" y="2"/>
                  <a:pt x="1107" y="2"/>
                  <a:pt x="1104" y="2"/>
                </a:cubicBezTo>
                <a:cubicBezTo>
                  <a:pt x="1103" y="2"/>
                  <a:pt x="1099" y="2"/>
                  <a:pt x="1098" y="2"/>
                </a:cubicBezTo>
                <a:cubicBezTo>
                  <a:pt x="1095" y="2"/>
                  <a:pt x="1093" y="2"/>
                  <a:pt x="1090" y="2"/>
                </a:cubicBezTo>
                <a:cubicBezTo>
                  <a:pt x="1090" y="2"/>
                  <a:pt x="1090" y="3"/>
                  <a:pt x="1091" y="3"/>
                </a:cubicBezTo>
                <a:cubicBezTo>
                  <a:pt x="1091" y="3"/>
                  <a:pt x="1091" y="3"/>
                  <a:pt x="1091" y="5"/>
                </a:cubicBezTo>
                <a:cubicBezTo>
                  <a:pt x="1091" y="5"/>
                  <a:pt x="1090" y="5"/>
                  <a:pt x="1088" y="5"/>
                </a:cubicBezTo>
                <a:cubicBezTo>
                  <a:pt x="1088" y="3"/>
                  <a:pt x="1088" y="3"/>
                  <a:pt x="1088" y="3"/>
                </a:cubicBezTo>
                <a:cubicBezTo>
                  <a:pt x="1088" y="3"/>
                  <a:pt x="1086" y="3"/>
                  <a:pt x="1085" y="2"/>
                </a:cubicBezTo>
                <a:cubicBezTo>
                  <a:pt x="1083" y="2"/>
                  <a:pt x="1083" y="2"/>
                  <a:pt x="1083" y="2"/>
                </a:cubicBezTo>
                <a:cubicBezTo>
                  <a:pt x="1082" y="2"/>
                  <a:pt x="1080" y="2"/>
                  <a:pt x="1080" y="2"/>
                </a:cubicBezTo>
                <a:cubicBezTo>
                  <a:pt x="1078" y="2"/>
                  <a:pt x="1077" y="2"/>
                  <a:pt x="1075" y="2"/>
                </a:cubicBezTo>
                <a:cubicBezTo>
                  <a:pt x="1074" y="2"/>
                  <a:pt x="1074" y="2"/>
                  <a:pt x="1072" y="2"/>
                </a:cubicBezTo>
                <a:cubicBezTo>
                  <a:pt x="1070" y="2"/>
                  <a:pt x="1070" y="2"/>
                  <a:pt x="1070" y="2"/>
                </a:cubicBezTo>
                <a:cubicBezTo>
                  <a:pt x="1069" y="2"/>
                  <a:pt x="1069" y="2"/>
                  <a:pt x="1069" y="2"/>
                </a:cubicBezTo>
                <a:cubicBezTo>
                  <a:pt x="1067" y="3"/>
                  <a:pt x="1069" y="3"/>
                  <a:pt x="1070" y="3"/>
                </a:cubicBezTo>
                <a:cubicBezTo>
                  <a:pt x="1070" y="3"/>
                  <a:pt x="1070" y="3"/>
                  <a:pt x="1070" y="5"/>
                </a:cubicBezTo>
                <a:cubicBezTo>
                  <a:pt x="1070" y="5"/>
                  <a:pt x="1070" y="5"/>
                  <a:pt x="1070" y="6"/>
                </a:cubicBezTo>
                <a:cubicBezTo>
                  <a:pt x="1069" y="6"/>
                  <a:pt x="1069" y="6"/>
                  <a:pt x="1069" y="6"/>
                </a:cubicBezTo>
                <a:cubicBezTo>
                  <a:pt x="1067" y="6"/>
                  <a:pt x="1067" y="6"/>
                  <a:pt x="1067" y="6"/>
                </a:cubicBezTo>
                <a:cubicBezTo>
                  <a:pt x="1067" y="6"/>
                  <a:pt x="1065" y="6"/>
                  <a:pt x="1064" y="6"/>
                </a:cubicBezTo>
                <a:cubicBezTo>
                  <a:pt x="1064" y="5"/>
                  <a:pt x="1064" y="5"/>
                  <a:pt x="1064" y="5"/>
                </a:cubicBezTo>
                <a:cubicBezTo>
                  <a:pt x="1064" y="5"/>
                  <a:pt x="1064" y="3"/>
                  <a:pt x="1062" y="3"/>
                </a:cubicBezTo>
                <a:cubicBezTo>
                  <a:pt x="1062" y="3"/>
                  <a:pt x="1061" y="3"/>
                  <a:pt x="1059" y="3"/>
                </a:cubicBezTo>
                <a:cubicBezTo>
                  <a:pt x="1059" y="3"/>
                  <a:pt x="1057" y="2"/>
                  <a:pt x="1056" y="2"/>
                </a:cubicBezTo>
                <a:cubicBezTo>
                  <a:pt x="1054" y="3"/>
                  <a:pt x="1053" y="3"/>
                  <a:pt x="1051" y="3"/>
                </a:cubicBezTo>
                <a:cubicBezTo>
                  <a:pt x="1049" y="3"/>
                  <a:pt x="1049" y="3"/>
                  <a:pt x="1048" y="3"/>
                </a:cubicBezTo>
                <a:cubicBezTo>
                  <a:pt x="1048" y="3"/>
                  <a:pt x="1048" y="5"/>
                  <a:pt x="1046" y="3"/>
                </a:cubicBezTo>
                <a:cubicBezTo>
                  <a:pt x="1044" y="3"/>
                  <a:pt x="1044" y="3"/>
                  <a:pt x="1044" y="3"/>
                </a:cubicBezTo>
                <a:cubicBezTo>
                  <a:pt x="1043" y="3"/>
                  <a:pt x="1041" y="3"/>
                  <a:pt x="1041" y="3"/>
                </a:cubicBezTo>
                <a:cubicBezTo>
                  <a:pt x="1040" y="3"/>
                  <a:pt x="1040" y="3"/>
                  <a:pt x="1038" y="3"/>
                </a:cubicBezTo>
                <a:cubicBezTo>
                  <a:pt x="1036" y="5"/>
                  <a:pt x="1035" y="5"/>
                  <a:pt x="1033" y="5"/>
                </a:cubicBezTo>
                <a:cubicBezTo>
                  <a:pt x="1033" y="5"/>
                  <a:pt x="1032" y="5"/>
                  <a:pt x="1030" y="5"/>
                </a:cubicBezTo>
                <a:cubicBezTo>
                  <a:pt x="1028" y="5"/>
                  <a:pt x="1028" y="5"/>
                  <a:pt x="1028" y="5"/>
                </a:cubicBezTo>
                <a:cubicBezTo>
                  <a:pt x="1027" y="5"/>
                  <a:pt x="1027" y="5"/>
                  <a:pt x="1025" y="6"/>
                </a:cubicBezTo>
                <a:cubicBezTo>
                  <a:pt x="1023" y="6"/>
                  <a:pt x="1023" y="6"/>
                  <a:pt x="1023" y="6"/>
                </a:cubicBezTo>
                <a:cubicBezTo>
                  <a:pt x="1022" y="6"/>
                  <a:pt x="1022" y="8"/>
                  <a:pt x="1022" y="8"/>
                </a:cubicBezTo>
                <a:cubicBezTo>
                  <a:pt x="1020" y="8"/>
                  <a:pt x="1020" y="8"/>
                  <a:pt x="1020" y="8"/>
                </a:cubicBezTo>
                <a:cubicBezTo>
                  <a:pt x="1019" y="8"/>
                  <a:pt x="1017" y="8"/>
                  <a:pt x="1015" y="8"/>
                </a:cubicBezTo>
                <a:cubicBezTo>
                  <a:pt x="1017" y="6"/>
                  <a:pt x="1017" y="6"/>
                  <a:pt x="1017" y="6"/>
                </a:cubicBezTo>
                <a:cubicBezTo>
                  <a:pt x="1015" y="6"/>
                  <a:pt x="1014" y="6"/>
                  <a:pt x="1014" y="6"/>
                </a:cubicBezTo>
                <a:cubicBezTo>
                  <a:pt x="1012" y="6"/>
                  <a:pt x="1012" y="6"/>
                  <a:pt x="1012" y="6"/>
                </a:cubicBezTo>
                <a:cubicBezTo>
                  <a:pt x="1011" y="6"/>
                  <a:pt x="1011" y="6"/>
                  <a:pt x="1009" y="5"/>
                </a:cubicBezTo>
                <a:cubicBezTo>
                  <a:pt x="1007" y="5"/>
                  <a:pt x="1007" y="5"/>
                  <a:pt x="1007" y="5"/>
                </a:cubicBezTo>
                <a:cubicBezTo>
                  <a:pt x="1006" y="5"/>
                  <a:pt x="1006" y="5"/>
                  <a:pt x="1006" y="5"/>
                </a:cubicBezTo>
                <a:cubicBezTo>
                  <a:pt x="1004" y="5"/>
                  <a:pt x="1004" y="5"/>
                  <a:pt x="1004" y="5"/>
                </a:cubicBezTo>
                <a:cubicBezTo>
                  <a:pt x="1004" y="6"/>
                  <a:pt x="1004" y="6"/>
                  <a:pt x="1004" y="6"/>
                </a:cubicBezTo>
                <a:cubicBezTo>
                  <a:pt x="1004" y="6"/>
                  <a:pt x="1006" y="6"/>
                  <a:pt x="1004" y="8"/>
                </a:cubicBezTo>
                <a:cubicBezTo>
                  <a:pt x="1003" y="8"/>
                  <a:pt x="1003" y="8"/>
                  <a:pt x="1001" y="8"/>
                </a:cubicBezTo>
                <a:cubicBezTo>
                  <a:pt x="999" y="8"/>
                  <a:pt x="999" y="8"/>
                  <a:pt x="999" y="8"/>
                </a:cubicBezTo>
                <a:cubicBezTo>
                  <a:pt x="998" y="8"/>
                  <a:pt x="998" y="8"/>
                  <a:pt x="998" y="8"/>
                </a:cubicBezTo>
                <a:cubicBezTo>
                  <a:pt x="996" y="8"/>
                  <a:pt x="996" y="8"/>
                  <a:pt x="994" y="8"/>
                </a:cubicBezTo>
                <a:cubicBezTo>
                  <a:pt x="993" y="8"/>
                  <a:pt x="993" y="10"/>
                  <a:pt x="993" y="10"/>
                </a:cubicBezTo>
                <a:cubicBezTo>
                  <a:pt x="991" y="10"/>
                  <a:pt x="991" y="10"/>
                  <a:pt x="990" y="10"/>
                </a:cubicBezTo>
                <a:cubicBezTo>
                  <a:pt x="990" y="8"/>
                  <a:pt x="990" y="8"/>
                  <a:pt x="988" y="8"/>
                </a:cubicBezTo>
                <a:cubicBezTo>
                  <a:pt x="986" y="8"/>
                  <a:pt x="985" y="8"/>
                  <a:pt x="983" y="10"/>
                </a:cubicBezTo>
                <a:cubicBezTo>
                  <a:pt x="982" y="10"/>
                  <a:pt x="982" y="10"/>
                  <a:pt x="982" y="10"/>
                </a:cubicBezTo>
                <a:cubicBezTo>
                  <a:pt x="980" y="8"/>
                  <a:pt x="980" y="8"/>
                  <a:pt x="980" y="8"/>
                </a:cubicBezTo>
                <a:cubicBezTo>
                  <a:pt x="978" y="8"/>
                  <a:pt x="978" y="8"/>
                  <a:pt x="978" y="8"/>
                </a:cubicBezTo>
                <a:cubicBezTo>
                  <a:pt x="977" y="8"/>
                  <a:pt x="977" y="8"/>
                  <a:pt x="975" y="10"/>
                </a:cubicBezTo>
                <a:cubicBezTo>
                  <a:pt x="975" y="10"/>
                  <a:pt x="975" y="10"/>
                  <a:pt x="973" y="10"/>
                </a:cubicBezTo>
                <a:cubicBezTo>
                  <a:pt x="972" y="11"/>
                  <a:pt x="972" y="10"/>
                  <a:pt x="970" y="10"/>
                </a:cubicBezTo>
                <a:cubicBezTo>
                  <a:pt x="969" y="10"/>
                  <a:pt x="969" y="10"/>
                  <a:pt x="969" y="10"/>
                </a:cubicBezTo>
                <a:cubicBezTo>
                  <a:pt x="967" y="10"/>
                  <a:pt x="967" y="10"/>
                  <a:pt x="965" y="10"/>
                </a:cubicBezTo>
                <a:cubicBezTo>
                  <a:pt x="964" y="11"/>
                  <a:pt x="962" y="11"/>
                  <a:pt x="962" y="11"/>
                </a:cubicBezTo>
                <a:cubicBezTo>
                  <a:pt x="961" y="11"/>
                  <a:pt x="959" y="11"/>
                  <a:pt x="959" y="11"/>
                </a:cubicBezTo>
                <a:cubicBezTo>
                  <a:pt x="957" y="11"/>
                  <a:pt x="957" y="11"/>
                  <a:pt x="957" y="11"/>
                </a:cubicBezTo>
                <a:cubicBezTo>
                  <a:pt x="956" y="11"/>
                  <a:pt x="956" y="11"/>
                  <a:pt x="954" y="11"/>
                </a:cubicBezTo>
                <a:cubicBezTo>
                  <a:pt x="954" y="13"/>
                  <a:pt x="952" y="13"/>
                  <a:pt x="952" y="13"/>
                </a:cubicBezTo>
                <a:cubicBezTo>
                  <a:pt x="954" y="13"/>
                  <a:pt x="954" y="13"/>
                  <a:pt x="954" y="13"/>
                </a:cubicBezTo>
                <a:cubicBezTo>
                  <a:pt x="956" y="13"/>
                  <a:pt x="956" y="13"/>
                  <a:pt x="956" y="13"/>
                </a:cubicBezTo>
                <a:cubicBezTo>
                  <a:pt x="957" y="14"/>
                  <a:pt x="956" y="14"/>
                  <a:pt x="957" y="14"/>
                </a:cubicBezTo>
                <a:cubicBezTo>
                  <a:pt x="957" y="16"/>
                  <a:pt x="959" y="16"/>
                  <a:pt x="959" y="16"/>
                </a:cubicBezTo>
                <a:cubicBezTo>
                  <a:pt x="959" y="18"/>
                  <a:pt x="959" y="18"/>
                  <a:pt x="961" y="18"/>
                </a:cubicBezTo>
                <a:cubicBezTo>
                  <a:pt x="961" y="18"/>
                  <a:pt x="961" y="18"/>
                  <a:pt x="962" y="19"/>
                </a:cubicBezTo>
                <a:cubicBezTo>
                  <a:pt x="964" y="19"/>
                  <a:pt x="965" y="19"/>
                  <a:pt x="967" y="19"/>
                </a:cubicBezTo>
                <a:cubicBezTo>
                  <a:pt x="969" y="21"/>
                  <a:pt x="969" y="19"/>
                  <a:pt x="970" y="21"/>
                </a:cubicBezTo>
                <a:cubicBezTo>
                  <a:pt x="972" y="23"/>
                  <a:pt x="973" y="21"/>
                  <a:pt x="973" y="21"/>
                </a:cubicBezTo>
                <a:cubicBezTo>
                  <a:pt x="977" y="21"/>
                  <a:pt x="978" y="21"/>
                  <a:pt x="982" y="23"/>
                </a:cubicBezTo>
                <a:cubicBezTo>
                  <a:pt x="983" y="23"/>
                  <a:pt x="986" y="23"/>
                  <a:pt x="988" y="23"/>
                </a:cubicBezTo>
                <a:cubicBezTo>
                  <a:pt x="990" y="23"/>
                  <a:pt x="990" y="23"/>
                  <a:pt x="990" y="23"/>
                </a:cubicBezTo>
                <a:cubicBezTo>
                  <a:pt x="991" y="23"/>
                  <a:pt x="991" y="23"/>
                  <a:pt x="993" y="23"/>
                </a:cubicBezTo>
                <a:cubicBezTo>
                  <a:pt x="994" y="23"/>
                  <a:pt x="994" y="23"/>
                  <a:pt x="996" y="23"/>
                </a:cubicBezTo>
                <a:cubicBezTo>
                  <a:pt x="998" y="21"/>
                  <a:pt x="999" y="21"/>
                  <a:pt x="1001" y="21"/>
                </a:cubicBezTo>
                <a:cubicBezTo>
                  <a:pt x="1004" y="21"/>
                  <a:pt x="1006" y="21"/>
                  <a:pt x="1009" y="21"/>
                </a:cubicBezTo>
                <a:cubicBezTo>
                  <a:pt x="1011" y="21"/>
                  <a:pt x="1012" y="21"/>
                  <a:pt x="1014" y="21"/>
                </a:cubicBezTo>
                <a:cubicBezTo>
                  <a:pt x="1015" y="21"/>
                  <a:pt x="1017" y="21"/>
                  <a:pt x="1019" y="21"/>
                </a:cubicBezTo>
                <a:cubicBezTo>
                  <a:pt x="1020" y="19"/>
                  <a:pt x="1020" y="19"/>
                  <a:pt x="1020" y="19"/>
                </a:cubicBezTo>
                <a:cubicBezTo>
                  <a:pt x="1022" y="19"/>
                  <a:pt x="1022" y="19"/>
                  <a:pt x="1023" y="19"/>
                </a:cubicBezTo>
                <a:cubicBezTo>
                  <a:pt x="1023" y="19"/>
                  <a:pt x="1023" y="19"/>
                  <a:pt x="1025" y="19"/>
                </a:cubicBezTo>
                <a:cubicBezTo>
                  <a:pt x="1027" y="19"/>
                  <a:pt x="1027" y="19"/>
                  <a:pt x="1028" y="18"/>
                </a:cubicBezTo>
                <a:cubicBezTo>
                  <a:pt x="1030" y="18"/>
                  <a:pt x="1032" y="18"/>
                  <a:pt x="1033" y="18"/>
                </a:cubicBezTo>
                <a:cubicBezTo>
                  <a:pt x="1032" y="19"/>
                  <a:pt x="1030" y="19"/>
                  <a:pt x="1028" y="19"/>
                </a:cubicBezTo>
                <a:cubicBezTo>
                  <a:pt x="1027" y="19"/>
                  <a:pt x="1027" y="21"/>
                  <a:pt x="1025" y="21"/>
                </a:cubicBezTo>
                <a:cubicBezTo>
                  <a:pt x="1023" y="21"/>
                  <a:pt x="1020" y="21"/>
                  <a:pt x="1019" y="21"/>
                </a:cubicBezTo>
                <a:cubicBezTo>
                  <a:pt x="1017" y="21"/>
                  <a:pt x="1014" y="23"/>
                  <a:pt x="1012" y="23"/>
                </a:cubicBezTo>
                <a:cubicBezTo>
                  <a:pt x="1011" y="23"/>
                  <a:pt x="1009" y="21"/>
                  <a:pt x="1009" y="23"/>
                </a:cubicBezTo>
                <a:cubicBezTo>
                  <a:pt x="1007" y="23"/>
                  <a:pt x="1006" y="23"/>
                  <a:pt x="1006" y="23"/>
                </a:cubicBezTo>
                <a:cubicBezTo>
                  <a:pt x="1004" y="23"/>
                  <a:pt x="1003" y="23"/>
                  <a:pt x="1003" y="23"/>
                </a:cubicBezTo>
                <a:cubicBezTo>
                  <a:pt x="1001" y="23"/>
                  <a:pt x="999" y="23"/>
                  <a:pt x="999" y="23"/>
                </a:cubicBezTo>
                <a:cubicBezTo>
                  <a:pt x="999" y="24"/>
                  <a:pt x="1001" y="24"/>
                  <a:pt x="1001" y="24"/>
                </a:cubicBezTo>
                <a:cubicBezTo>
                  <a:pt x="1001" y="26"/>
                  <a:pt x="1001" y="26"/>
                  <a:pt x="1003" y="26"/>
                </a:cubicBezTo>
                <a:cubicBezTo>
                  <a:pt x="1003" y="26"/>
                  <a:pt x="1003" y="27"/>
                  <a:pt x="1004" y="27"/>
                </a:cubicBezTo>
                <a:cubicBezTo>
                  <a:pt x="1006" y="27"/>
                  <a:pt x="1006" y="27"/>
                  <a:pt x="1006" y="29"/>
                </a:cubicBezTo>
                <a:cubicBezTo>
                  <a:pt x="1007" y="29"/>
                  <a:pt x="1007" y="29"/>
                  <a:pt x="1007" y="29"/>
                </a:cubicBezTo>
                <a:cubicBezTo>
                  <a:pt x="1007" y="31"/>
                  <a:pt x="1007" y="31"/>
                  <a:pt x="1007" y="31"/>
                </a:cubicBezTo>
                <a:cubicBezTo>
                  <a:pt x="1006" y="31"/>
                  <a:pt x="1004" y="31"/>
                  <a:pt x="1001" y="29"/>
                </a:cubicBezTo>
                <a:cubicBezTo>
                  <a:pt x="1001" y="29"/>
                  <a:pt x="999" y="29"/>
                  <a:pt x="999" y="27"/>
                </a:cubicBezTo>
                <a:cubicBezTo>
                  <a:pt x="999" y="27"/>
                  <a:pt x="998" y="27"/>
                  <a:pt x="998" y="26"/>
                </a:cubicBezTo>
                <a:cubicBezTo>
                  <a:pt x="996" y="26"/>
                  <a:pt x="994" y="26"/>
                  <a:pt x="993" y="26"/>
                </a:cubicBezTo>
                <a:cubicBezTo>
                  <a:pt x="993" y="24"/>
                  <a:pt x="991" y="24"/>
                  <a:pt x="990" y="24"/>
                </a:cubicBezTo>
                <a:cubicBezTo>
                  <a:pt x="988" y="24"/>
                  <a:pt x="986" y="24"/>
                  <a:pt x="986" y="24"/>
                </a:cubicBezTo>
                <a:cubicBezTo>
                  <a:pt x="985" y="24"/>
                  <a:pt x="983" y="24"/>
                  <a:pt x="983" y="24"/>
                </a:cubicBezTo>
                <a:cubicBezTo>
                  <a:pt x="982" y="24"/>
                  <a:pt x="980" y="24"/>
                  <a:pt x="978" y="23"/>
                </a:cubicBezTo>
                <a:cubicBezTo>
                  <a:pt x="977" y="23"/>
                  <a:pt x="973" y="23"/>
                  <a:pt x="973" y="24"/>
                </a:cubicBezTo>
                <a:cubicBezTo>
                  <a:pt x="972" y="26"/>
                  <a:pt x="972" y="26"/>
                  <a:pt x="972" y="26"/>
                </a:cubicBezTo>
                <a:cubicBezTo>
                  <a:pt x="971" y="26"/>
                  <a:pt x="970" y="26"/>
                  <a:pt x="970" y="26"/>
                </a:cubicBezTo>
                <a:cubicBezTo>
                  <a:pt x="970" y="27"/>
                  <a:pt x="969" y="27"/>
                  <a:pt x="969" y="27"/>
                </a:cubicBezTo>
                <a:cubicBezTo>
                  <a:pt x="969" y="29"/>
                  <a:pt x="969" y="29"/>
                  <a:pt x="969" y="29"/>
                </a:cubicBezTo>
                <a:cubicBezTo>
                  <a:pt x="969" y="29"/>
                  <a:pt x="970" y="29"/>
                  <a:pt x="970" y="29"/>
                </a:cubicBezTo>
                <a:cubicBezTo>
                  <a:pt x="969" y="31"/>
                  <a:pt x="969" y="29"/>
                  <a:pt x="967" y="29"/>
                </a:cubicBezTo>
                <a:cubicBezTo>
                  <a:pt x="965" y="31"/>
                  <a:pt x="965" y="31"/>
                  <a:pt x="965" y="31"/>
                </a:cubicBezTo>
                <a:cubicBezTo>
                  <a:pt x="965" y="31"/>
                  <a:pt x="965" y="31"/>
                  <a:pt x="964" y="31"/>
                </a:cubicBezTo>
                <a:cubicBezTo>
                  <a:pt x="962" y="31"/>
                  <a:pt x="962" y="31"/>
                  <a:pt x="962" y="31"/>
                </a:cubicBezTo>
                <a:cubicBezTo>
                  <a:pt x="964" y="29"/>
                  <a:pt x="964" y="29"/>
                  <a:pt x="965" y="29"/>
                </a:cubicBezTo>
                <a:cubicBezTo>
                  <a:pt x="965" y="27"/>
                  <a:pt x="965" y="27"/>
                  <a:pt x="965" y="27"/>
                </a:cubicBezTo>
                <a:cubicBezTo>
                  <a:pt x="967" y="27"/>
                  <a:pt x="967" y="26"/>
                  <a:pt x="967" y="26"/>
                </a:cubicBezTo>
                <a:cubicBezTo>
                  <a:pt x="967" y="24"/>
                  <a:pt x="967" y="24"/>
                  <a:pt x="967" y="24"/>
                </a:cubicBezTo>
                <a:cubicBezTo>
                  <a:pt x="967" y="23"/>
                  <a:pt x="967" y="23"/>
                  <a:pt x="965" y="23"/>
                </a:cubicBezTo>
                <a:cubicBezTo>
                  <a:pt x="965" y="23"/>
                  <a:pt x="965" y="23"/>
                  <a:pt x="964" y="23"/>
                </a:cubicBezTo>
                <a:cubicBezTo>
                  <a:pt x="962" y="23"/>
                  <a:pt x="962" y="23"/>
                  <a:pt x="962" y="23"/>
                </a:cubicBezTo>
                <a:cubicBezTo>
                  <a:pt x="961" y="24"/>
                  <a:pt x="962" y="24"/>
                  <a:pt x="962" y="24"/>
                </a:cubicBezTo>
                <a:cubicBezTo>
                  <a:pt x="961" y="26"/>
                  <a:pt x="961" y="26"/>
                  <a:pt x="961" y="26"/>
                </a:cubicBezTo>
                <a:cubicBezTo>
                  <a:pt x="959" y="26"/>
                  <a:pt x="959" y="26"/>
                  <a:pt x="959" y="26"/>
                </a:cubicBezTo>
                <a:cubicBezTo>
                  <a:pt x="957" y="26"/>
                  <a:pt x="957" y="26"/>
                  <a:pt x="957" y="26"/>
                </a:cubicBezTo>
                <a:cubicBezTo>
                  <a:pt x="957" y="26"/>
                  <a:pt x="961" y="24"/>
                  <a:pt x="959" y="23"/>
                </a:cubicBezTo>
                <a:cubicBezTo>
                  <a:pt x="957" y="23"/>
                  <a:pt x="957" y="23"/>
                  <a:pt x="957" y="23"/>
                </a:cubicBezTo>
                <a:cubicBezTo>
                  <a:pt x="956" y="23"/>
                  <a:pt x="956" y="23"/>
                  <a:pt x="956" y="23"/>
                </a:cubicBezTo>
                <a:cubicBezTo>
                  <a:pt x="954" y="23"/>
                  <a:pt x="954" y="23"/>
                  <a:pt x="952" y="23"/>
                </a:cubicBezTo>
                <a:cubicBezTo>
                  <a:pt x="952" y="23"/>
                  <a:pt x="952" y="21"/>
                  <a:pt x="951" y="21"/>
                </a:cubicBezTo>
                <a:cubicBezTo>
                  <a:pt x="951" y="21"/>
                  <a:pt x="951" y="21"/>
                  <a:pt x="951" y="19"/>
                </a:cubicBezTo>
                <a:cubicBezTo>
                  <a:pt x="949" y="19"/>
                  <a:pt x="949" y="19"/>
                  <a:pt x="949" y="19"/>
                </a:cubicBezTo>
                <a:cubicBezTo>
                  <a:pt x="949" y="18"/>
                  <a:pt x="949" y="18"/>
                  <a:pt x="949" y="18"/>
                </a:cubicBezTo>
                <a:cubicBezTo>
                  <a:pt x="949" y="16"/>
                  <a:pt x="948" y="16"/>
                  <a:pt x="948" y="16"/>
                </a:cubicBezTo>
                <a:cubicBezTo>
                  <a:pt x="946" y="16"/>
                  <a:pt x="946" y="16"/>
                  <a:pt x="944" y="16"/>
                </a:cubicBezTo>
                <a:cubicBezTo>
                  <a:pt x="944" y="16"/>
                  <a:pt x="944" y="16"/>
                  <a:pt x="944" y="14"/>
                </a:cubicBezTo>
                <a:cubicBezTo>
                  <a:pt x="944" y="14"/>
                  <a:pt x="944" y="14"/>
                  <a:pt x="943" y="14"/>
                </a:cubicBezTo>
                <a:cubicBezTo>
                  <a:pt x="943" y="14"/>
                  <a:pt x="943" y="14"/>
                  <a:pt x="941" y="14"/>
                </a:cubicBezTo>
                <a:cubicBezTo>
                  <a:pt x="940" y="14"/>
                  <a:pt x="940" y="14"/>
                  <a:pt x="940" y="16"/>
                </a:cubicBezTo>
                <a:cubicBezTo>
                  <a:pt x="938" y="16"/>
                  <a:pt x="938" y="14"/>
                  <a:pt x="938" y="14"/>
                </a:cubicBezTo>
                <a:cubicBezTo>
                  <a:pt x="936" y="14"/>
                  <a:pt x="936" y="14"/>
                  <a:pt x="936" y="14"/>
                </a:cubicBezTo>
                <a:cubicBezTo>
                  <a:pt x="935" y="14"/>
                  <a:pt x="935" y="14"/>
                  <a:pt x="935" y="16"/>
                </a:cubicBezTo>
                <a:cubicBezTo>
                  <a:pt x="933" y="16"/>
                  <a:pt x="933" y="16"/>
                  <a:pt x="933" y="16"/>
                </a:cubicBezTo>
                <a:cubicBezTo>
                  <a:pt x="931" y="18"/>
                  <a:pt x="931" y="18"/>
                  <a:pt x="931" y="18"/>
                </a:cubicBezTo>
                <a:cubicBezTo>
                  <a:pt x="931" y="18"/>
                  <a:pt x="931" y="18"/>
                  <a:pt x="930" y="18"/>
                </a:cubicBezTo>
                <a:cubicBezTo>
                  <a:pt x="930" y="18"/>
                  <a:pt x="930" y="18"/>
                  <a:pt x="928" y="18"/>
                </a:cubicBezTo>
                <a:cubicBezTo>
                  <a:pt x="927" y="18"/>
                  <a:pt x="927" y="18"/>
                  <a:pt x="927" y="18"/>
                </a:cubicBezTo>
                <a:cubicBezTo>
                  <a:pt x="925" y="18"/>
                  <a:pt x="925" y="18"/>
                  <a:pt x="923" y="18"/>
                </a:cubicBezTo>
                <a:cubicBezTo>
                  <a:pt x="922" y="18"/>
                  <a:pt x="922" y="18"/>
                  <a:pt x="922" y="18"/>
                </a:cubicBezTo>
                <a:cubicBezTo>
                  <a:pt x="920" y="18"/>
                  <a:pt x="920" y="18"/>
                  <a:pt x="920" y="18"/>
                </a:cubicBezTo>
                <a:cubicBezTo>
                  <a:pt x="922" y="18"/>
                  <a:pt x="925" y="21"/>
                  <a:pt x="923" y="21"/>
                </a:cubicBezTo>
                <a:cubicBezTo>
                  <a:pt x="922" y="21"/>
                  <a:pt x="922" y="21"/>
                  <a:pt x="922" y="21"/>
                </a:cubicBezTo>
                <a:cubicBezTo>
                  <a:pt x="922" y="21"/>
                  <a:pt x="920" y="21"/>
                  <a:pt x="919" y="21"/>
                </a:cubicBezTo>
                <a:cubicBezTo>
                  <a:pt x="917" y="21"/>
                  <a:pt x="917" y="23"/>
                  <a:pt x="915" y="23"/>
                </a:cubicBezTo>
                <a:cubicBezTo>
                  <a:pt x="914" y="23"/>
                  <a:pt x="912" y="23"/>
                  <a:pt x="912" y="23"/>
                </a:cubicBezTo>
                <a:cubicBezTo>
                  <a:pt x="912" y="24"/>
                  <a:pt x="912" y="24"/>
                  <a:pt x="912" y="24"/>
                </a:cubicBezTo>
                <a:cubicBezTo>
                  <a:pt x="914" y="24"/>
                  <a:pt x="914" y="24"/>
                  <a:pt x="914" y="24"/>
                </a:cubicBezTo>
                <a:cubicBezTo>
                  <a:pt x="914" y="24"/>
                  <a:pt x="915" y="24"/>
                  <a:pt x="915" y="26"/>
                </a:cubicBezTo>
                <a:cubicBezTo>
                  <a:pt x="915" y="26"/>
                  <a:pt x="914" y="26"/>
                  <a:pt x="912" y="26"/>
                </a:cubicBezTo>
                <a:cubicBezTo>
                  <a:pt x="910" y="26"/>
                  <a:pt x="910" y="26"/>
                  <a:pt x="910" y="26"/>
                </a:cubicBezTo>
                <a:cubicBezTo>
                  <a:pt x="910" y="24"/>
                  <a:pt x="910" y="24"/>
                  <a:pt x="910" y="24"/>
                </a:cubicBezTo>
                <a:cubicBezTo>
                  <a:pt x="909" y="24"/>
                  <a:pt x="907" y="24"/>
                  <a:pt x="906" y="24"/>
                </a:cubicBezTo>
                <a:cubicBezTo>
                  <a:pt x="906" y="26"/>
                  <a:pt x="904" y="26"/>
                  <a:pt x="904" y="26"/>
                </a:cubicBezTo>
                <a:cubicBezTo>
                  <a:pt x="902" y="26"/>
                  <a:pt x="902" y="26"/>
                  <a:pt x="901" y="26"/>
                </a:cubicBezTo>
                <a:cubicBezTo>
                  <a:pt x="901" y="26"/>
                  <a:pt x="899" y="27"/>
                  <a:pt x="901" y="27"/>
                </a:cubicBezTo>
                <a:cubicBezTo>
                  <a:pt x="901" y="27"/>
                  <a:pt x="901" y="29"/>
                  <a:pt x="902" y="29"/>
                </a:cubicBezTo>
                <a:cubicBezTo>
                  <a:pt x="901" y="31"/>
                  <a:pt x="901" y="31"/>
                  <a:pt x="901" y="31"/>
                </a:cubicBezTo>
                <a:cubicBezTo>
                  <a:pt x="901" y="31"/>
                  <a:pt x="901" y="31"/>
                  <a:pt x="902" y="31"/>
                </a:cubicBezTo>
                <a:cubicBezTo>
                  <a:pt x="902" y="32"/>
                  <a:pt x="901" y="32"/>
                  <a:pt x="901" y="32"/>
                </a:cubicBezTo>
                <a:cubicBezTo>
                  <a:pt x="902" y="32"/>
                  <a:pt x="902" y="32"/>
                  <a:pt x="902" y="32"/>
                </a:cubicBezTo>
                <a:cubicBezTo>
                  <a:pt x="904" y="32"/>
                  <a:pt x="904" y="32"/>
                  <a:pt x="906" y="32"/>
                </a:cubicBezTo>
                <a:cubicBezTo>
                  <a:pt x="906" y="32"/>
                  <a:pt x="907" y="32"/>
                  <a:pt x="909" y="32"/>
                </a:cubicBezTo>
                <a:cubicBezTo>
                  <a:pt x="910" y="32"/>
                  <a:pt x="910" y="32"/>
                  <a:pt x="910" y="32"/>
                </a:cubicBezTo>
                <a:cubicBezTo>
                  <a:pt x="912" y="34"/>
                  <a:pt x="912" y="32"/>
                  <a:pt x="914" y="32"/>
                </a:cubicBezTo>
                <a:cubicBezTo>
                  <a:pt x="915" y="32"/>
                  <a:pt x="917" y="32"/>
                  <a:pt x="919" y="31"/>
                </a:cubicBezTo>
                <a:cubicBezTo>
                  <a:pt x="920" y="31"/>
                  <a:pt x="922" y="32"/>
                  <a:pt x="923" y="32"/>
                </a:cubicBezTo>
                <a:cubicBezTo>
                  <a:pt x="925" y="32"/>
                  <a:pt x="925" y="32"/>
                  <a:pt x="927" y="32"/>
                </a:cubicBezTo>
                <a:cubicBezTo>
                  <a:pt x="928" y="32"/>
                  <a:pt x="931" y="32"/>
                  <a:pt x="933" y="32"/>
                </a:cubicBezTo>
                <a:cubicBezTo>
                  <a:pt x="928" y="32"/>
                  <a:pt x="922" y="34"/>
                  <a:pt x="917" y="34"/>
                </a:cubicBezTo>
                <a:cubicBezTo>
                  <a:pt x="915" y="34"/>
                  <a:pt x="914" y="34"/>
                  <a:pt x="912" y="34"/>
                </a:cubicBezTo>
                <a:cubicBezTo>
                  <a:pt x="910" y="34"/>
                  <a:pt x="909" y="35"/>
                  <a:pt x="907" y="35"/>
                </a:cubicBezTo>
                <a:cubicBezTo>
                  <a:pt x="906" y="35"/>
                  <a:pt x="906" y="35"/>
                  <a:pt x="906" y="35"/>
                </a:cubicBezTo>
                <a:cubicBezTo>
                  <a:pt x="906" y="37"/>
                  <a:pt x="907" y="37"/>
                  <a:pt x="907" y="37"/>
                </a:cubicBezTo>
                <a:cubicBezTo>
                  <a:pt x="907" y="39"/>
                  <a:pt x="907" y="39"/>
                  <a:pt x="907" y="39"/>
                </a:cubicBezTo>
                <a:cubicBezTo>
                  <a:pt x="909" y="39"/>
                  <a:pt x="910" y="39"/>
                  <a:pt x="910" y="39"/>
                </a:cubicBezTo>
                <a:cubicBezTo>
                  <a:pt x="912" y="39"/>
                  <a:pt x="914" y="39"/>
                  <a:pt x="915" y="39"/>
                </a:cubicBezTo>
                <a:cubicBezTo>
                  <a:pt x="915" y="39"/>
                  <a:pt x="917" y="39"/>
                  <a:pt x="919" y="39"/>
                </a:cubicBezTo>
                <a:cubicBezTo>
                  <a:pt x="917" y="40"/>
                  <a:pt x="915" y="40"/>
                  <a:pt x="914" y="40"/>
                </a:cubicBezTo>
                <a:cubicBezTo>
                  <a:pt x="912" y="40"/>
                  <a:pt x="912" y="40"/>
                  <a:pt x="912" y="40"/>
                </a:cubicBezTo>
                <a:cubicBezTo>
                  <a:pt x="910" y="40"/>
                  <a:pt x="910" y="42"/>
                  <a:pt x="910" y="42"/>
                </a:cubicBezTo>
                <a:cubicBezTo>
                  <a:pt x="912" y="42"/>
                  <a:pt x="914" y="42"/>
                  <a:pt x="915" y="42"/>
                </a:cubicBezTo>
                <a:cubicBezTo>
                  <a:pt x="917" y="42"/>
                  <a:pt x="919" y="42"/>
                  <a:pt x="919" y="42"/>
                </a:cubicBezTo>
                <a:cubicBezTo>
                  <a:pt x="920" y="42"/>
                  <a:pt x="922" y="42"/>
                  <a:pt x="923" y="42"/>
                </a:cubicBezTo>
                <a:cubicBezTo>
                  <a:pt x="925" y="42"/>
                  <a:pt x="925" y="42"/>
                  <a:pt x="925" y="42"/>
                </a:cubicBezTo>
                <a:cubicBezTo>
                  <a:pt x="925" y="40"/>
                  <a:pt x="925" y="40"/>
                  <a:pt x="925" y="40"/>
                </a:cubicBezTo>
                <a:cubicBezTo>
                  <a:pt x="927" y="42"/>
                  <a:pt x="927" y="42"/>
                  <a:pt x="927" y="42"/>
                </a:cubicBezTo>
                <a:cubicBezTo>
                  <a:pt x="928" y="42"/>
                  <a:pt x="928" y="42"/>
                  <a:pt x="930" y="42"/>
                </a:cubicBezTo>
                <a:cubicBezTo>
                  <a:pt x="930" y="40"/>
                  <a:pt x="930" y="40"/>
                  <a:pt x="930" y="40"/>
                </a:cubicBezTo>
                <a:cubicBezTo>
                  <a:pt x="928" y="39"/>
                  <a:pt x="928" y="39"/>
                  <a:pt x="928" y="39"/>
                </a:cubicBezTo>
                <a:cubicBezTo>
                  <a:pt x="930" y="39"/>
                  <a:pt x="930" y="39"/>
                  <a:pt x="931" y="39"/>
                </a:cubicBezTo>
                <a:cubicBezTo>
                  <a:pt x="931" y="39"/>
                  <a:pt x="931" y="39"/>
                  <a:pt x="933" y="39"/>
                </a:cubicBezTo>
                <a:cubicBezTo>
                  <a:pt x="933" y="40"/>
                  <a:pt x="933" y="40"/>
                  <a:pt x="931" y="42"/>
                </a:cubicBezTo>
                <a:cubicBezTo>
                  <a:pt x="931" y="42"/>
                  <a:pt x="931" y="42"/>
                  <a:pt x="933" y="42"/>
                </a:cubicBezTo>
                <a:cubicBezTo>
                  <a:pt x="935" y="42"/>
                  <a:pt x="935" y="42"/>
                  <a:pt x="935" y="42"/>
                </a:cubicBezTo>
                <a:cubicBezTo>
                  <a:pt x="936" y="42"/>
                  <a:pt x="936" y="42"/>
                  <a:pt x="936" y="42"/>
                </a:cubicBezTo>
                <a:cubicBezTo>
                  <a:pt x="938" y="42"/>
                  <a:pt x="938" y="40"/>
                  <a:pt x="940" y="40"/>
                </a:cubicBezTo>
                <a:cubicBezTo>
                  <a:pt x="940" y="39"/>
                  <a:pt x="940" y="39"/>
                  <a:pt x="940" y="39"/>
                </a:cubicBezTo>
                <a:cubicBezTo>
                  <a:pt x="941" y="39"/>
                  <a:pt x="941" y="39"/>
                  <a:pt x="941" y="39"/>
                </a:cubicBezTo>
                <a:cubicBezTo>
                  <a:pt x="941" y="40"/>
                  <a:pt x="941" y="40"/>
                  <a:pt x="941" y="40"/>
                </a:cubicBezTo>
                <a:cubicBezTo>
                  <a:pt x="943" y="39"/>
                  <a:pt x="943" y="39"/>
                  <a:pt x="944" y="39"/>
                </a:cubicBezTo>
                <a:cubicBezTo>
                  <a:pt x="946" y="39"/>
                  <a:pt x="946" y="37"/>
                  <a:pt x="946" y="37"/>
                </a:cubicBezTo>
                <a:cubicBezTo>
                  <a:pt x="948" y="35"/>
                  <a:pt x="948" y="35"/>
                  <a:pt x="949" y="35"/>
                </a:cubicBezTo>
                <a:cubicBezTo>
                  <a:pt x="951" y="35"/>
                  <a:pt x="951" y="35"/>
                  <a:pt x="951" y="35"/>
                </a:cubicBezTo>
                <a:cubicBezTo>
                  <a:pt x="952" y="35"/>
                  <a:pt x="949" y="37"/>
                  <a:pt x="949" y="37"/>
                </a:cubicBezTo>
                <a:cubicBezTo>
                  <a:pt x="952" y="37"/>
                  <a:pt x="954" y="37"/>
                  <a:pt x="957" y="37"/>
                </a:cubicBezTo>
                <a:cubicBezTo>
                  <a:pt x="959" y="35"/>
                  <a:pt x="961" y="35"/>
                  <a:pt x="962" y="35"/>
                </a:cubicBezTo>
                <a:cubicBezTo>
                  <a:pt x="964" y="34"/>
                  <a:pt x="967" y="34"/>
                  <a:pt x="969" y="34"/>
                </a:cubicBezTo>
                <a:cubicBezTo>
                  <a:pt x="970" y="34"/>
                  <a:pt x="972" y="34"/>
                  <a:pt x="972" y="34"/>
                </a:cubicBezTo>
                <a:cubicBezTo>
                  <a:pt x="973" y="32"/>
                  <a:pt x="973" y="32"/>
                  <a:pt x="973" y="32"/>
                </a:cubicBezTo>
                <a:cubicBezTo>
                  <a:pt x="973" y="31"/>
                  <a:pt x="975" y="31"/>
                  <a:pt x="975" y="32"/>
                </a:cubicBezTo>
                <a:cubicBezTo>
                  <a:pt x="978" y="32"/>
                  <a:pt x="978" y="34"/>
                  <a:pt x="982" y="35"/>
                </a:cubicBezTo>
                <a:cubicBezTo>
                  <a:pt x="982" y="35"/>
                  <a:pt x="983" y="37"/>
                  <a:pt x="985" y="37"/>
                </a:cubicBezTo>
                <a:cubicBezTo>
                  <a:pt x="985" y="37"/>
                  <a:pt x="986" y="39"/>
                  <a:pt x="985" y="39"/>
                </a:cubicBezTo>
                <a:cubicBezTo>
                  <a:pt x="983" y="39"/>
                  <a:pt x="982" y="37"/>
                  <a:pt x="982" y="37"/>
                </a:cubicBezTo>
                <a:cubicBezTo>
                  <a:pt x="980" y="37"/>
                  <a:pt x="978" y="35"/>
                  <a:pt x="977" y="35"/>
                </a:cubicBezTo>
                <a:cubicBezTo>
                  <a:pt x="975" y="34"/>
                  <a:pt x="975" y="34"/>
                  <a:pt x="973" y="35"/>
                </a:cubicBezTo>
                <a:cubicBezTo>
                  <a:pt x="972" y="35"/>
                  <a:pt x="970" y="35"/>
                  <a:pt x="969" y="35"/>
                </a:cubicBezTo>
                <a:cubicBezTo>
                  <a:pt x="965" y="35"/>
                  <a:pt x="962" y="35"/>
                  <a:pt x="959" y="37"/>
                </a:cubicBezTo>
                <a:cubicBezTo>
                  <a:pt x="957" y="37"/>
                  <a:pt x="956" y="39"/>
                  <a:pt x="954" y="39"/>
                </a:cubicBezTo>
                <a:cubicBezTo>
                  <a:pt x="954" y="39"/>
                  <a:pt x="952" y="39"/>
                  <a:pt x="951" y="39"/>
                </a:cubicBezTo>
                <a:cubicBezTo>
                  <a:pt x="948" y="40"/>
                  <a:pt x="944" y="40"/>
                  <a:pt x="943" y="42"/>
                </a:cubicBezTo>
                <a:cubicBezTo>
                  <a:pt x="944" y="42"/>
                  <a:pt x="944" y="42"/>
                  <a:pt x="946" y="42"/>
                </a:cubicBezTo>
                <a:cubicBezTo>
                  <a:pt x="946" y="42"/>
                  <a:pt x="946" y="42"/>
                  <a:pt x="948" y="44"/>
                </a:cubicBezTo>
                <a:cubicBezTo>
                  <a:pt x="948" y="44"/>
                  <a:pt x="949" y="44"/>
                  <a:pt x="951" y="44"/>
                </a:cubicBezTo>
                <a:cubicBezTo>
                  <a:pt x="952" y="44"/>
                  <a:pt x="952" y="44"/>
                  <a:pt x="952" y="44"/>
                </a:cubicBezTo>
                <a:cubicBezTo>
                  <a:pt x="954" y="44"/>
                  <a:pt x="954" y="42"/>
                  <a:pt x="956" y="44"/>
                </a:cubicBezTo>
                <a:cubicBezTo>
                  <a:pt x="956" y="44"/>
                  <a:pt x="956" y="44"/>
                  <a:pt x="957" y="44"/>
                </a:cubicBezTo>
                <a:cubicBezTo>
                  <a:pt x="956" y="45"/>
                  <a:pt x="956" y="45"/>
                  <a:pt x="956" y="45"/>
                </a:cubicBezTo>
                <a:cubicBezTo>
                  <a:pt x="954" y="45"/>
                  <a:pt x="954" y="45"/>
                  <a:pt x="954" y="45"/>
                </a:cubicBezTo>
                <a:cubicBezTo>
                  <a:pt x="956" y="47"/>
                  <a:pt x="956" y="47"/>
                  <a:pt x="956" y="47"/>
                </a:cubicBezTo>
                <a:cubicBezTo>
                  <a:pt x="957" y="47"/>
                  <a:pt x="957" y="47"/>
                  <a:pt x="957" y="47"/>
                </a:cubicBezTo>
                <a:cubicBezTo>
                  <a:pt x="959" y="47"/>
                  <a:pt x="959" y="48"/>
                  <a:pt x="959" y="48"/>
                </a:cubicBezTo>
                <a:cubicBezTo>
                  <a:pt x="961" y="48"/>
                  <a:pt x="961" y="48"/>
                  <a:pt x="961" y="48"/>
                </a:cubicBezTo>
                <a:cubicBezTo>
                  <a:pt x="962" y="48"/>
                  <a:pt x="962" y="48"/>
                  <a:pt x="962" y="48"/>
                </a:cubicBezTo>
                <a:cubicBezTo>
                  <a:pt x="964" y="48"/>
                  <a:pt x="965" y="48"/>
                  <a:pt x="965" y="48"/>
                </a:cubicBezTo>
                <a:cubicBezTo>
                  <a:pt x="965" y="50"/>
                  <a:pt x="964" y="50"/>
                  <a:pt x="964" y="50"/>
                </a:cubicBezTo>
                <a:cubicBezTo>
                  <a:pt x="962" y="50"/>
                  <a:pt x="962" y="50"/>
                  <a:pt x="961" y="50"/>
                </a:cubicBezTo>
                <a:cubicBezTo>
                  <a:pt x="959" y="50"/>
                  <a:pt x="959" y="50"/>
                  <a:pt x="959" y="50"/>
                </a:cubicBezTo>
                <a:cubicBezTo>
                  <a:pt x="957" y="50"/>
                  <a:pt x="957" y="50"/>
                  <a:pt x="956" y="50"/>
                </a:cubicBezTo>
                <a:cubicBezTo>
                  <a:pt x="954" y="50"/>
                  <a:pt x="954" y="50"/>
                  <a:pt x="954" y="50"/>
                </a:cubicBezTo>
                <a:cubicBezTo>
                  <a:pt x="952" y="50"/>
                  <a:pt x="952" y="50"/>
                  <a:pt x="951" y="50"/>
                </a:cubicBezTo>
                <a:cubicBezTo>
                  <a:pt x="949" y="50"/>
                  <a:pt x="949" y="50"/>
                  <a:pt x="949" y="50"/>
                </a:cubicBezTo>
                <a:cubicBezTo>
                  <a:pt x="949" y="50"/>
                  <a:pt x="951" y="48"/>
                  <a:pt x="949" y="48"/>
                </a:cubicBezTo>
                <a:cubicBezTo>
                  <a:pt x="949" y="47"/>
                  <a:pt x="949" y="47"/>
                  <a:pt x="948" y="47"/>
                </a:cubicBezTo>
                <a:cubicBezTo>
                  <a:pt x="948" y="45"/>
                  <a:pt x="946" y="47"/>
                  <a:pt x="944" y="45"/>
                </a:cubicBezTo>
                <a:cubicBezTo>
                  <a:pt x="943" y="45"/>
                  <a:pt x="941" y="45"/>
                  <a:pt x="940" y="45"/>
                </a:cubicBezTo>
                <a:cubicBezTo>
                  <a:pt x="938" y="45"/>
                  <a:pt x="935" y="45"/>
                  <a:pt x="935" y="47"/>
                </a:cubicBezTo>
                <a:cubicBezTo>
                  <a:pt x="933" y="48"/>
                  <a:pt x="933" y="48"/>
                  <a:pt x="933" y="48"/>
                </a:cubicBezTo>
                <a:cubicBezTo>
                  <a:pt x="933" y="50"/>
                  <a:pt x="935" y="50"/>
                  <a:pt x="935" y="50"/>
                </a:cubicBezTo>
                <a:cubicBezTo>
                  <a:pt x="936" y="50"/>
                  <a:pt x="936" y="52"/>
                  <a:pt x="936" y="52"/>
                </a:cubicBezTo>
                <a:cubicBezTo>
                  <a:pt x="936" y="52"/>
                  <a:pt x="936" y="53"/>
                  <a:pt x="935" y="53"/>
                </a:cubicBezTo>
                <a:cubicBezTo>
                  <a:pt x="933" y="53"/>
                  <a:pt x="933" y="53"/>
                  <a:pt x="933" y="53"/>
                </a:cubicBezTo>
                <a:cubicBezTo>
                  <a:pt x="931" y="52"/>
                  <a:pt x="930" y="53"/>
                  <a:pt x="928" y="52"/>
                </a:cubicBezTo>
                <a:cubicBezTo>
                  <a:pt x="927" y="52"/>
                  <a:pt x="927" y="52"/>
                  <a:pt x="927" y="52"/>
                </a:cubicBezTo>
                <a:cubicBezTo>
                  <a:pt x="925" y="52"/>
                  <a:pt x="923" y="52"/>
                  <a:pt x="923" y="53"/>
                </a:cubicBezTo>
                <a:cubicBezTo>
                  <a:pt x="922" y="53"/>
                  <a:pt x="922" y="53"/>
                  <a:pt x="922" y="53"/>
                </a:cubicBezTo>
                <a:cubicBezTo>
                  <a:pt x="920" y="53"/>
                  <a:pt x="920" y="53"/>
                  <a:pt x="919" y="53"/>
                </a:cubicBezTo>
                <a:cubicBezTo>
                  <a:pt x="917" y="53"/>
                  <a:pt x="917" y="53"/>
                  <a:pt x="917" y="53"/>
                </a:cubicBezTo>
                <a:cubicBezTo>
                  <a:pt x="915" y="55"/>
                  <a:pt x="915" y="55"/>
                  <a:pt x="914" y="55"/>
                </a:cubicBezTo>
                <a:cubicBezTo>
                  <a:pt x="914" y="55"/>
                  <a:pt x="912" y="56"/>
                  <a:pt x="912" y="55"/>
                </a:cubicBezTo>
                <a:cubicBezTo>
                  <a:pt x="910" y="55"/>
                  <a:pt x="910" y="55"/>
                  <a:pt x="910" y="55"/>
                </a:cubicBezTo>
                <a:cubicBezTo>
                  <a:pt x="909" y="55"/>
                  <a:pt x="909" y="55"/>
                  <a:pt x="907" y="55"/>
                </a:cubicBezTo>
                <a:cubicBezTo>
                  <a:pt x="907" y="56"/>
                  <a:pt x="907" y="56"/>
                  <a:pt x="906" y="56"/>
                </a:cubicBezTo>
                <a:cubicBezTo>
                  <a:pt x="904" y="58"/>
                  <a:pt x="909" y="58"/>
                  <a:pt x="909" y="58"/>
                </a:cubicBezTo>
                <a:cubicBezTo>
                  <a:pt x="910" y="56"/>
                  <a:pt x="910" y="56"/>
                  <a:pt x="910" y="56"/>
                </a:cubicBezTo>
                <a:cubicBezTo>
                  <a:pt x="912" y="58"/>
                  <a:pt x="910" y="58"/>
                  <a:pt x="910" y="58"/>
                </a:cubicBezTo>
                <a:cubicBezTo>
                  <a:pt x="910" y="60"/>
                  <a:pt x="912" y="58"/>
                  <a:pt x="914" y="58"/>
                </a:cubicBezTo>
                <a:cubicBezTo>
                  <a:pt x="914" y="58"/>
                  <a:pt x="915" y="58"/>
                  <a:pt x="917" y="60"/>
                </a:cubicBezTo>
                <a:cubicBezTo>
                  <a:pt x="919" y="60"/>
                  <a:pt x="919" y="60"/>
                  <a:pt x="919" y="60"/>
                </a:cubicBezTo>
                <a:cubicBezTo>
                  <a:pt x="920" y="60"/>
                  <a:pt x="920" y="60"/>
                  <a:pt x="920" y="60"/>
                </a:cubicBezTo>
                <a:cubicBezTo>
                  <a:pt x="922" y="60"/>
                  <a:pt x="922" y="60"/>
                  <a:pt x="923" y="60"/>
                </a:cubicBezTo>
                <a:cubicBezTo>
                  <a:pt x="925" y="60"/>
                  <a:pt x="925" y="60"/>
                  <a:pt x="925" y="60"/>
                </a:cubicBezTo>
                <a:cubicBezTo>
                  <a:pt x="925" y="60"/>
                  <a:pt x="925" y="58"/>
                  <a:pt x="927" y="58"/>
                </a:cubicBezTo>
                <a:cubicBezTo>
                  <a:pt x="927" y="58"/>
                  <a:pt x="927" y="60"/>
                  <a:pt x="928" y="60"/>
                </a:cubicBezTo>
                <a:cubicBezTo>
                  <a:pt x="928" y="60"/>
                  <a:pt x="928" y="60"/>
                  <a:pt x="930" y="60"/>
                </a:cubicBezTo>
                <a:cubicBezTo>
                  <a:pt x="930" y="60"/>
                  <a:pt x="931" y="58"/>
                  <a:pt x="933" y="58"/>
                </a:cubicBezTo>
                <a:cubicBezTo>
                  <a:pt x="933" y="58"/>
                  <a:pt x="933" y="58"/>
                  <a:pt x="935" y="60"/>
                </a:cubicBezTo>
                <a:cubicBezTo>
                  <a:pt x="935" y="60"/>
                  <a:pt x="935" y="60"/>
                  <a:pt x="936" y="60"/>
                </a:cubicBezTo>
                <a:cubicBezTo>
                  <a:pt x="938" y="60"/>
                  <a:pt x="938" y="60"/>
                  <a:pt x="938" y="60"/>
                </a:cubicBezTo>
                <a:cubicBezTo>
                  <a:pt x="940" y="60"/>
                  <a:pt x="940" y="60"/>
                  <a:pt x="941" y="60"/>
                </a:cubicBezTo>
                <a:cubicBezTo>
                  <a:pt x="943" y="61"/>
                  <a:pt x="943" y="61"/>
                  <a:pt x="943" y="61"/>
                </a:cubicBezTo>
                <a:cubicBezTo>
                  <a:pt x="943" y="61"/>
                  <a:pt x="944" y="61"/>
                  <a:pt x="944" y="60"/>
                </a:cubicBezTo>
                <a:cubicBezTo>
                  <a:pt x="944" y="60"/>
                  <a:pt x="944" y="60"/>
                  <a:pt x="944" y="58"/>
                </a:cubicBezTo>
                <a:cubicBezTo>
                  <a:pt x="946" y="58"/>
                  <a:pt x="946" y="58"/>
                  <a:pt x="948" y="58"/>
                </a:cubicBezTo>
                <a:cubicBezTo>
                  <a:pt x="949" y="58"/>
                  <a:pt x="949" y="58"/>
                  <a:pt x="949" y="58"/>
                </a:cubicBezTo>
                <a:cubicBezTo>
                  <a:pt x="951" y="58"/>
                  <a:pt x="952" y="60"/>
                  <a:pt x="951" y="60"/>
                </a:cubicBezTo>
                <a:cubicBezTo>
                  <a:pt x="952" y="61"/>
                  <a:pt x="954" y="60"/>
                  <a:pt x="956" y="60"/>
                </a:cubicBezTo>
                <a:cubicBezTo>
                  <a:pt x="957" y="60"/>
                  <a:pt x="957" y="60"/>
                  <a:pt x="957" y="60"/>
                </a:cubicBezTo>
                <a:cubicBezTo>
                  <a:pt x="959" y="60"/>
                  <a:pt x="959" y="60"/>
                  <a:pt x="959" y="60"/>
                </a:cubicBezTo>
                <a:cubicBezTo>
                  <a:pt x="961" y="60"/>
                  <a:pt x="961" y="60"/>
                  <a:pt x="961" y="60"/>
                </a:cubicBezTo>
                <a:cubicBezTo>
                  <a:pt x="962" y="60"/>
                  <a:pt x="962" y="60"/>
                  <a:pt x="964" y="60"/>
                </a:cubicBezTo>
                <a:cubicBezTo>
                  <a:pt x="964" y="58"/>
                  <a:pt x="964" y="58"/>
                  <a:pt x="964" y="58"/>
                </a:cubicBezTo>
                <a:cubicBezTo>
                  <a:pt x="965" y="58"/>
                  <a:pt x="965" y="58"/>
                  <a:pt x="967" y="58"/>
                </a:cubicBezTo>
                <a:cubicBezTo>
                  <a:pt x="969" y="58"/>
                  <a:pt x="969" y="58"/>
                  <a:pt x="969" y="58"/>
                </a:cubicBezTo>
                <a:cubicBezTo>
                  <a:pt x="969" y="58"/>
                  <a:pt x="970" y="58"/>
                  <a:pt x="970" y="60"/>
                </a:cubicBezTo>
                <a:cubicBezTo>
                  <a:pt x="970" y="61"/>
                  <a:pt x="970" y="61"/>
                  <a:pt x="969" y="61"/>
                </a:cubicBezTo>
                <a:cubicBezTo>
                  <a:pt x="969" y="61"/>
                  <a:pt x="969" y="61"/>
                  <a:pt x="970" y="61"/>
                </a:cubicBezTo>
                <a:cubicBezTo>
                  <a:pt x="972" y="61"/>
                  <a:pt x="972" y="61"/>
                  <a:pt x="972" y="61"/>
                </a:cubicBezTo>
                <a:cubicBezTo>
                  <a:pt x="973" y="61"/>
                  <a:pt x="975" y="61"/>
                  <a:pt x="975" y="61"/>
                </a:cubicBezTo>
                <a:cubicBezTo>
                  <a:pt x="978" y="61"/>
                  <a:pt x="980" y="61"/>
                  <a:pt x="982" y="61"/>
                </a:cubicBezTo>
                <a:cubicBezTo>
                  <a:pt x="983" y="61"/>
                  <a:pt x="983" y="61"/>
                  <a:pt x="983" y="61"/>
                </a:cubicBezTo>
                <a:cubicBezTo>
                  <a:pt x="985" y="61"/>
                  <a:pt x="985" y="61"/>
                  <a:pt x="985" y="61"/>
                </a:cubicBezTo>
                <a:cubicBezTo>
                  <a:pt x="986" y="60"/>
                  <a:pt x="986" y="60"/>
                  <a:pt x="986" y="60"/>
                </a:cubicBezTo>
                <a:cubicBezTo>
                  <a:pt x="988" y="58"/>
                  <a:pt x="990" y="58"/>
                  <a:pt x="990" y="58"/>
                </a:cubicBezTo>
                <a:cubicBezTo>
                  <a:pt x="991" y="58"/>
                  <a:pt x="991" y="58"/>
                  <a:pt x="991" y="58"/>
                </a:cubicBezTo>
                <a:cubicBezTo>
                  <a:pt x="993" y="58"/>
                  <a:pt x="993" y="58"/>
                  <a:pt x="993" y="58"/>
                </a:cubicBezTo>
                <a:cubicBezTo>
                  <a:pt x="994" y="58"/>
                  <a:pt x="994" y="58"/>
                  <a:pt x="996" y="58"/>
                </a:cubicBezTo>
                <a:cubicBezTo>
                  <a:pt x="998" y="58"/>
                  <a:pt x="999" y="56"/>
                  <a:pt x="999" y="56"/>
                </a:cubicBezTo>
                <a:cubicBezTo>
                  <a:pt x="1001" y="55"/>
                  <a:pt x="1001" y="55"/>
                  <a:pt x="1001" y="55"/>
                </a:cubicBezTo>
                <a:cubicBezTo>
                  <a:pt x="1001" y="55"/>
                  <a:pt x="999" y="55"/>
                  <a:pt x="998" y="55"/>
                </a:cubicBezTo>
                <a:cubicBezTo>
                  <a:pt x="996" y="55"/>
                  <a:pt x="996" y="55"/>
                  <a:pt x="996" y="55"/>
                </a:cubicBezTo>
                <a:cubicBezTo>
                  <a:pt x="994" y="55"/>
                  <a:pt x="994" y="55"/>
                  <a:pt x="994" y="55"/>
                </a:cubicBezTo>
                <a:cubicBezTo>
                  <a:pt x="993" y="55"/>
                  <a:pt x="993" y="55"/>
                  <a:pt x="993" y="55"/>
                </a:cubicBezTo>
                <a:cubicBezTo>
                  <a:pt x="993" y="53"/>
                  <a:pt x="993" y="53"/>
                  <a:pt x="993" y="53"/>
                </a:cubicBezTo>
                <a:cubicBezTo>
                  <a:pt x="993" y="53"/>
                  <a:pt x="993" y="53"/>
                  <a:pt x="994" y="53"/>
                </a:cubicBezTo>
                <a:cubicBezTo>
                  <a:pt x="994" y="52"/>
                  <a:pt x="994" y="52"/>
                  <a:pt x="994" y="52"/>
                </a:cubicBezTo>
                <a:cubicBezTo>
                  <a:pt x="994" y="52"/>
                  <a:pt x="994" y="52"/>
                  <a:pt x="996" y="52"/>
                </a:cubicBezTo>
                <a:cubicBezTo>
                  <a:pt x="996" y="52"/>
                  <a:pt x="996" y="52"/>
                  <a:pt x="998" y="52"/>
                </a:cubicBezTo>
                <a:cubicBezTo>
                  <a:pt x="999" y="52"/>
                  <a:pt x="1001" y="50"/>
                  <a:pt x="1003" y="50"/>
                </a:cubicBezTo>
                <a:cubicBezTo>
                  <a:pt x="1004" y="50"/>
                  <a:pt x="1004" y="50"/>
                  <a:pt x="1004" y="50"/>
                </a:cubicBezTo>
                <a:cubicBezTo>
                  <a:pt x="1006" y="50"/>
                  <a:pt x="1004" y="50"/>
                  <a:pt x="1006" y="50"/>
                </a:cubicBezTo>
                <a:cubicBezTo>
                  <a:pt x="1006" y="48"/>
                  <a:pt x="1006" y="48"/>
                  <a:pt x="1006" y="48"/>
                </a:cubicBezTo>
                <a:cubicBezTo>
                  <a:pt x="1007" y="48"/>
                  <a:pt x="1007" y="48"/>
                  <a:pt x="1007" y="47"/>
                </a:cubicBezTo>
                <a:cubicBezTo>
                  <a:pt x="1007" y="45"/>
                  <a:pt x="1007" y="45"/>
                  <a:pt x="1007" y="45"/>
                </a:cubicBezTo>
                <a:cubicBezTo>
                  <a:pt x="1007" y="45"/>
                  <a:pt x="1007" y="45"/>
                  <a:pt x="1009" y="45"/>
                </a:cubicBezTo>
                <a:cubicBezTo>
                  <a:pt x="1011" y="45"/>
                  <a:pt x="1011" y="45"/>
                  <a:pt x="1011" y="45"/>
                </a:cubicBezTo>
                <a:cubicBezTo>
                  <a:pt x="1012" y="45"/>
                  <a:pt x="1012" y="45"/>
                  <a:pt x="1014" y="45"/>
                </a:cubicBezTo>
                <a:cubicBezTo>
                  <a:pt x="1014" y="45"/>
                  <a:pt x="1014" y="45"/>
                  <a:pt x="1014" y="47"/>
                </a:cubicBezTo>
                <a:cubicBezTo>
                  <a:pt x="1015" y="47"/>
                  <a:pt x="1015" y="47"/>
                  <a:pt x="1015" y="47"/>
                </a:cubicBezTo>
                <a:cubicBezTo>
                  <a:pt x="1017" y="47"/>
                  <a:pt x="1019" y="47"/>
                  <a:pt x="1019" y="45"/>
                </a:cubicBezTo>
                <a:cubicBezTo>
                  <a:pt x="1020" y="45"/>
                  <a:pt x="1020" y="45"/>
                  <a:pt x="1020" y="45"/>
                </a:cubicBezTo>
                <a:cubicBezTo>
                  <a:pt x="1022" y="44"/>
                  <a:pt x="1022" y="44"/>
                  <a:pt x="1020" y="44"/>
                </a:cubicBezTo>
                <a:cubicBezTo>
                  <a:pt x="1022" y="44"/>
                  <a:pt x="1022" y="44"/>
                  <a:pt x="1022" y="44"/>
                </a:cubicBezTo>
                <a:cubicBezTo>
                  <a:pt x="1023" y="44"/>
                  <a:pt x="1023" y="44"/>
                  <a:pt x="1023" y="44"/>
                </a:cubicBezTo>
                <a:cubicBezTo>
                  <a:pt x="1025" y="44"/>
                  <a:pt x="1025" y="44"/>
                  <a:pt x="1027" y="44"/>
                </a:cubicBezTo>
                <a:cubicBezTo>
                  <a:pt x="1028" y="44"/>
                  <a:pt x="1028" y="44"/>
                  <a:pt x="1028" y="44"/>
                </a:cubicBezTo>
                <a:cubicBezTo>
                  <a:pt x="1030" y="44"/>
                  <a:pt x="1030" y="42"/>
                  <a:pt x="1032" y="42"/>
                </a:cubicBezTo>
                <a:cubicBezTo>
                  <a:pt x="1030" y="42"/>
                  <a:pt x="1030" y="42"/>
                  <a:pt x="1030" y="42"/>
                </a:cubicBezTo>
                <a:cubicBezTo>
                  <a:pt x="1032" y="40"/>
                  <a:pt x="1033" y="40"/>
                  <a:pt x="1035" y="40"/>
                </a:cubicBezTo>
                <a:cubicBezTo>
                  <a:pt x="1035" y="40"/>
                  <a:pt x="1036" y="40"/>
                  <a:pt x="1038" y="40"/>
                </a:cubicBezTo>
                <a:cubicBezTo>
                  <a:pt x="1038" y="39"/>
                  <a:pt x="1040" y="39"/>
                  <a:pt x="1040" y="39"/>
                </a:cubicBezTo>
                <a:cubicBezTo>
                  <a:pt x="1041" y="39"/>
                  <a:pt x="1040" y="39"/>
                  <a:pt x="1041" y="39"/>
                </a:cubicBezTo>
                <a:cubicBezTo>
                  <a:pt x="1041" y="37"/>
                  <a:pt x="1041" y="37"/>
                  <a:pt x="1041" y="37"/>
                </a:cubicBezTo>
                <a:cubicBezTo>
                  <a:pt x="1041" y="37"/>
                  <a:pt x="1040" y="37"/>
                  <a:pt x="1038" y="37"/>
                </a:cubicBezTo>
                <a:cubicBezTo>
                  <a:pt x="1038" y="35"/>
                  <a:pt x="1038" y="35"/>
                  <a:pt x="1036" y="35"/>
                </a:cubicBezTo>
                <a:cubicBezTo>
                  <a:pt x="1036" y="34"/>
                  <a:pt x="1036" y="34"/>
                  <a:pt x="1036" y="34"/>
                </a:cubicBezTo>
                <a:cubicBezTo>
                  <a:pt x="1035" y="34"/>
                  <a:pt x="1034" y="34"/>
                  <a:pt x="1033" y="34"/>
                </a:cubicBezTo>
                <a:cubicBezTo>
                  <a:pt x="1033" y="34"/>
                  <a:pt x="1032" y="34"/>
                  <a:pt x="1032" y="34"/>
                </a:cubicBezTo>
                <a:cubicBezTo>
                  <a:pt x="1033" y="34"/>
                  <a:pt x="1033" y="32"/>
                  <a:pt x="1035" y="32"/>
                </a:cubicBezTo>
                <a:cubicBezTo>
                  <a:pt x="1035" y="32"/>
                  <a:pt x="1036" y="32"/>
                  <a:pt x="1036" y="34"/>
                </a:cubicBezTo>
                <a:cubicBezTo>
                  <a:pt x="1038" y="34"/>
                  <a:pt x="1040" y="34"/>
                  <a:pt x="1040" y="34"/>
                </a:cubicBezTo>
                <a:cubicBezTo>
                  <a:pt x="1041" y="35"/>
                  <a:pt x="1041" y="35"/>
                  <a:pt x="1043" y="35"/>
                </a:cubicBezTo>
                <a:cubicBezTo>
                  <a:pt x="1044" y="35"/>
                  <a:pt x="1046" y="35"/>
                  <a:pt x="1046" y="34"/>
                </a:cubicBezTo>
                <a:cubicBezTo>
                  <a:pt x="1046" y="34"/>
                  <a:pt x="1044" y="34"/>
                  <a:pt x="1043" y="34"/>
                </a:cubicBezTo>
                <a:cubicBezTo>
                  <a:pt x="1043" y="34"/>
                  <a:pt x="1043" y="34"/>
                  <a:pt x="1043" y="32"/>
                </a:cubicBezTo>
                <a:cubicBezTo>
                  <a:pt x="1041" y="32"/>
                  <a:pt x="1041" y="32"/>
                  <a:pt x="1041" y="32"/>
                </a:cubicBezTo>
                <a:cubicBezTo>
                  <a:pt x="1041" y="31"/>
                  <a:pt x="1041" y="31"/>
                  <a:pt x="1041" y="31"/>
                </a:cubicBezTo>
                <a:cubicBezTo>
                  <a:pt x="1040" y="31"/>
                  <a:pt x="1040" y="31"/>
                  <a:pt x="1040" y="31"/>
                </a:cubicBezTo>
                <a:cubicBezTo>
                  <a:pt x="1043" y="31"/>
                  <a:pt x="1046" y="29"/>
                  <a:pt x="1048" y="31"/>
                </a:cubicBezTo>
                <a:cubicBezTo>
                  <a:pt x="1049" y="31"/>
                  <a:pt x="1053" y="31"/>
                  <a:pt x="1054" y="31"/>
                </a:cubicBezTo>
                <a:cubicBezTo>
                  <a:pt x="1056" y="31"/>
                  <a:pt x="1056" y="31"/>
                  <a:pt x="1057" y="31"/>
                </a:cubicBezTo>
                <a:cubicBezTo>
                  <a:pt x="1059" y="31"/>
                  <a:pt x="1059" y="31"/>
                  <a:pt x="1061" y="29"/>
                </a:cubicBezTo>
                <a:cubicBezTo>
                  <a:pt x="1062" y="29"/>
                  <a:pt x="1062" y="29"/>
                  <a:pt x="1064" y="29"/>
                </a:cubicBezTo>
                <a:cubicBezTo>
                  <a:pt x="1065" y="29"/>
                  <a:pt x="1065" y="29"/>
                  <a:pt x="1065" y="29"/>
                </a:cubicBezTo>
                <a:cubicBezTo>
                  <a:pt x="1067" y="29"/>
                  <a:pt x="1067" y="29"/>
                  <a:pt x="1067" y="29"/>
                </a:cubicBezTo>
                <a:cubicBezTo>
                  <a:pt x="1069" y="29"/>
                  <a:pt x="1069" y="29"/>
                  <a:pt x="1069" y="29"/>
                </a:cubicBezTo>
                <a:cubicBezTo>
                  <a:pt x="1070" y="29"/>
                  <a:pt x="1072" y="29"/>
                  <a:pt x="1074" y="29"/>
                </a:cubicBezTo>
                <a:cubicBezTo>
                  <a:pt x="1075" y="29"/>
                  <a:pt x="1075" y="29"/>
                  <a:pt x="1075" y="29"/>
                </a:cubicBezTo>
                <a:cubicBezTo>
                  <a:pt x="1077" y="29"/>
                  <a:pt x="1077" y="29"/>
                  <a:pt x="1077" y="29"/>
                </a:cubicBezTo>
                <a:cubicBezTo>
                  <a:pt x="1078" y="27"/>
                  <a:pt x="1078" y="27"/>
                  <a:pt x="1078" y="27"/>
                </a:cubicBezTo>
                <a:cubicBezTo>
                  <a:pt x="1078" y="27"/>
                  <a:pt x="1080" y="27"/>
                  <a:pt x="1080" y="26"/>
                </a:cubicBezTo>
                <a:cubicBezTo>
                  <a:pt x="1082" y="26"/>
                  <a:pt x="1083" y="26"/>
                  <a:pt x="1083" y="26"/>
                </a:cubicBezTo>
                <a:cubicBezTo>
                  <a:pt x="1085" y="24"/>
                  <a:pt x="1085" y="24"/>
                  <a:pt x="1086" y="24"/>
                </a:cubicBezTo>
                <a:cubicBezTo>
                  <a:pt x="1088" y="24"/>
                  <a:pt x="1088" y="24"/>
                  <a:pt x="1090" y="23"/>
                </a:cubicBezTo>
                <a:cubicBezTo>
                  <a:pt x="1091" y="23"/>
                  <a:pt x="1091" y="23"/>
                  <a:pt x="1091" y="23"/>
                </a:cubicBezTo>
                <a:cubicBezTo>
                  <a:pt x="1095" y="23"/>
                  <a:pt x="1098" y="21"/>
                  <a:pt x="1101" y="21"/>
                </a:cubicBezTo>
                <a:cubicBezTo>
                  <a:pt x="1103" y="21"/>
                  <a:pt x="1104" y="19"/>
                  <a:pt x="1106" y="19"/>
                </a:cubicBezTo>
                <a:cubicBezTo>
                  <a:pt x="1107" y="19"/>
                  <a:pt x="1111" y="19"/>
                  <a:pt x="1111" y="18"/>
                </a:cubicBezTo>
                <a:cubicBezTo>
                  <a:pt x="1112" y="18"/>
                  <a:pt x="1112" y="18"/>
                  <a:pt x="1112" y="18"/>
                </a:cubicBezTo>
                <a:cubicBezTo>
                  <a:pt x="1114" y="18"/>
                  <a:pt x="1114" y="18"/>
                  <a:pt x="1116" y="18"/>
                </a:cubicBezTo>
                <a:cubicBezTo>
                  <a:pt x="1117" y="18"/>
                  <a:pt x="1117" y="18"/>
                  <a:pt x="1117" y="18"/>
                </a:cubicBezTo>
                <a:cubicBezTo>
                  <a:pt x="1120" y="16"/>
                  <a:pt x="1122" y="16"/>
                  <a:pt x="1124" y="16"/>
                </a:cubicBezTo>
                <a:cubicBezTo>
                  <a:pt x="1125" y="16"/>
                  <a:pt x="1125" y="14"/>
                  <a:pt x="1127" y="14"/>
                </a:cubicBezTo>
                <a:cubicBezTo>
                  <a:pt x="1128" y="14"/>
                  <a:pt x="1128" y="14"/>
                  <a:pt x="1130" y="14"/>
                </a:cubicBezTo>
                <a:cubicBezTo>
                  <a:pt x="1132" y="14"/>
                  <a:pt x="1133" y="14"/>
                  <a:pt x="1135" y="13"/>
                </a:cubicBezTo>
                <a:cubicBezTo>
                  <a:pt x="1132" y="13"/>
                  <a:pt x="1130" y="13"/>
                  <a:pt x="1127" y="13"/>
                </a:cubicBezTo>
                <a:cubicBezTo>
                  <a:pt x="1125" y="13"/>
                  <a:pt x="1124" y="13"/>
                  <a:pt x="1122" y="13"/>
                </a:cubicBezTo>
                <a:cubicBezTo>
                  <a:pt x="1120" y="13"/>
                  <a:pt x="1119" y="13"/>
                  <a:pt x="1117" y="13"/>
                </a:cubicBezTo>
                <a:cubicBezTo>
                  <a:pt x="1117" y="13"/>
                  <a:pt x="1117" y="13"/>
                  <a:pt x="1116" y="13"/>
                </a:cubicBezTo>
                <a:cubicBezTo>
                  <a:pt x="1116" y="13"/>
                  <a:pt x="1114" y="14"/>
                  <a:pt x="1114" y="13"/>
                </a:cubicBezTo>
                <a:cubicBezTo>
                  <a:pt x="1119" y="13"/>
                  <a:pt x="1124" y="11"/>
                  <a:pt x="1128" y="11"/>
                </a:cubicBezTo>
                <a:cubicBezTo>
                  <a:pt x="1130" y="11"/>
                  <a:pt x="1133" y="11"/>
                  <a:pt x="1135" y="11"/>
                </a:cubicBezTo>
                <a:cubicBezTo>
                  <a:pt x="1138" y="11"/>
                  <a:pt x="1140" y="11"/>
                  <a:pt x="1143" y="11"/>
                </a:cubicBezTo>
                <a:cubicBezTo>
                  <a:pt x="1146" y="11"/>
                  <a:pt x="1148" y="11"/>
                  <a:pt x="1151" y="11"/>
                </a:cubicBezTo>
                <a:cubicBezTo>
                  <a:pt x="1153" y="10"/>
                  <a:pt x="1156" y="10"/>
                  <a:pt x="1158" y="10"/>
                </a:cubicBezTo>
                <a:cubicBezTo>
                  <a:pt x="1159" y="8"/>
                  <a:pt x="1161" y="8"/>
                  <a:pt x="1164" y="8"/>
                </a:cubicBezTo>
                <a:cubicBezTo>
                  <a:pt x="1164" y="8"/>
                  <a:pt x="1167" y="8"/>
                  <a:pt x="1166" y="6"/>
                </a:cubicBezTo>
                <a:lnTo>
                  <a:pt x="1164" y="6"/>
                </a:lnTo>
                <a:close/>
                <a:moveTo>
                  <a:pt x="730" y="719"/>
                </a:moveTo>
                <a:cubicBezTo>
                  <a:pt x="731" y="719"/>
                  <a:pt x="731" y="717"/>
                  <a:pt x="731" y="717"/>
                </a:cubicBezTo>
                <a:cubicBezTo>
                  <a:pt x="733" y="717"/>
                  <a:pt x="733" y="716"/>
                  <a:pt x="733" y="716"/>
                </a:cubicBezTo>
                <a:cubicBezTo>
                  <a:pt x="733" y="714"/>
                  <a:pt x="731" y="714"/>
                  <a:pt x="731" y="714"/>
                </a:cubicBezTo>
                <a:cubicBezTo>
                  <a:pt x="730" y="716"/>
                  <a:pt x="728" y="716"/>
                  <a:pt x="726" y="717"/>
                </a:cubicBezTo>
                <a:cubicBezTo>
                  <a:pt x="725" y="717"/>
                  <a:pt x="725" y="719"/>
                  <a:pt x="726" y="721"/>
                </a:cubicBezTo>
                <a:cubicBezTo>
                  <a:pt x="728" y="721"/>
                  <a:pt x="730" y="721"/>
                  <a:pt x="730" y="719"/>
                </a:cubicBezTo>
                <a:close/>
                <a:moveTo>
                  <a:pt x="917" y="47"/>
                </a:moveTo>
                <a:cubicBezTo>
                  <a:pt x="915" y="47"/>
                  <a:pt x="915" y="47"/>
                  <a:pt x="915" y="47"/>
                </a:cubicBezTo>
                <a:cubicBezTo>
                  <a:pt x="914" y="47"/>
                  <a:pt x="912" y="47"/>
                  <a:pt x="912" y="47"/>
                </a:cubicBezTo>
                <a:cubicBezTo>
                  <a:pt x="912" y="47"/>
                  <a:pt x="910" y="47"/>
                  <a:pt x="910" y="48"/>
                </a:cubicBezTo>
                <a:cubicBezTo>
                  <a:pt x="909" y="48"/>
                  <a:pt x="909" y="48"/>
                  <a:pt x="909" y="48"/>
                </a:cubicBezTo>
                <a:cubicBezTo>
                  <a:pt x="907" y="50"/>
                  <a:pt x="907" y="50"/>
                  <a:pt x="907" y="50"/>
                </a:cubicBezTo>
                <a:cubicBezTo>
                  <a:pt x="907" y="52"/>
                  <a:pt x="909" y="52"/>
                  <a:pt x="910" y="52"/>
                </a:cubicBezTo>
                <a:cubicBezTo>
                  <a:pt x="912" y="52"/>
                  <a:pt x="912" y="52"/>
                  <a:pt x="912" y="52"/>
                </a:cubicBezTo>
                <a:cubicBezTo>
                  <a:pt x="914" y="52"/>
                  <a:pt x="914" y="52"/>
                  <a:pt x="915" y="52"/>
                </a:cubicBezTo>
                <a:cubicBezTo>
                  <a:pt x="915" y="52"/>
                  <a:pt x="915" y="52"/>
                  <a:pt x="917" y="50"/>
                </a:cubicBezTo>
                <a:cubicBezTo>
                  <a:pt x="917" y="50"/>
                  <a:pt x="917" y="50"/>
                  <a:pt x="919" y="50"/>
                </a:cubicBezTo>
                <a:cubicBezTo>
                  <a:pt x="917" y="50"/>
                  <a:pt x="919" y="48"/>
                  <a:pt x="919" y="48"/>
                </a:cubicBezTo>
                <a:cubicBezTo>
                  <a:pt x="919" y="47"/>
                  <a:pt x="919" y="47"/>
                  <a:pt x="917" y="47"/>
                </a:cubicBezTo>
                <a:close/>
                <a:moveTo>
                  <a:pt x="864" y="192"/>
                </a:moveTo>
                <a:cubicBezTo>
                  <a:pt x="865" y="192"/>
                  <a:pt x="865" y="192"/>
                  <a:pt x="867" y="192"/>
                </a:cubicBezTo>
                <a:cubicBezTo>
                  <a:pt x="868" y="192"/>
                  <a:pt x="867" y="191"/>
                  <a:pt x="867" y="191"/>
                </a:cubicBezTo>
                <a:cubicBezTo>
                  <a:pt x="865" y="189"/>
                  <a:pt x="865" y="189"/>
                  <a:pt x="865" y="187"/>
                </a:cubicBezTo>
                <a:cubicBezTo>
                  <a:pt x="864" y="187"/>
                  <a:pt x="864" y="187"/>
                  <a:pt x="862" y="187"/>
                </a:cubicBezTo>
                <a:cubicBezTo>
                  <a:pt x="860" y="187"/>
                  <a:pt x="860" y="189"/>
                  <a:pt x="859" y="189"/>
                </a:cubicBezTo>
                <a:cubicBezTo>
                  <a:pt x="857" y="189"/>
                  <a:pt x="857" y="189"/>
                  <a:pt x="857" y="189"/>
                </a:cubicBezTo>
                <a:cubicBezTo>
                  <a:pt x="856" y="189"/>
                  <a:pt x="856" y="189"/>
                  <a:pt x="854" y="189"/>
                </a:cubicBezTo>
                <a:cubicBezTo>
                  <a:pt x="852" y="189"/>
                  <a:pt x="852" y="189"/>
                  <a:pt x="852" y="189"/>
                </a:cubicBezTo>
                <a:cubicBezTo>
                  <a:pt x="852" y="187"/>
                  <a:pt x="856" y="187"/>
                  <a:pt x="856" y="187"/>
                </a:cubicBezTo>
                <a:cubicBezTo>
                  <a:pt x="857" y="187"/>
                  <a:pt x="857" y="186"/>
                  <a:pt x="857" y="186"/>
                </a:cubicBezTo>
                <a:cubicBezTo>
                  <a:pt x="859" y="186"/>
                  <a:pt x="859" y="186"/>
                  <a:pt x="859" y="186"/>
                </a:cubicBezTo>
                <a:cubicBezTo>
                  <a:pt x="859" y="184"/>
                  <a:pt x="859" y="184"/>
                  <a:pt x="859" y="184"/>
                </a:cubicBezTo>
                <a:cubicBezTo>
                  <a:pt x="857" y="184"/>
                  <a:pt x="857" y="184"/>
                  <a:pt x="857" y="183"/>
                </a:cubicBezTo>
                <a:cubicBezTo>
                  <a:pt x="857" y="183"/>
                  <a:pt x="857" y="181"/>
                  <a:pt x="856" y="181"/>
                </a:cubicBezTo>
                <a:cubicBezTo>
                  <a:pt x="854" y="181"/>
                  <a:pt x="854" y="181"/>
                  <a:pt x="854" y="181"/>
                </a:cubicBezTo>
                <a:cubicBezTo>
                  <a:pt x="852" y="181"/>
                  <a:pt x="852" y="181"/>
                  <a:pt x="852" y="181"/>
                </a:cubicBezTo>
                <a:cubicBezTo>
                  <a:pt x="852" y="181"/>
                  <a:pt x="852" y="181"/>
                  <a:pt x="851" y="181"/>
                </a:cubicBezTo>
                <a:cubicBezTo>
                  <a:pt x="851" y="179"/>
                  <a:pt x="851" y="179"/>
                  <a:pt x="851" y="179"/>
                </a:cubicBezTo>
                <a:cubicBezTo>
                  <a:pt x="851" y="178"/>
                  <a:pt x="851" y="178"/>
                  <a:pt x="851" y="178"/>
                </a:cubicBezTo>
                <a:cubicBezTo>
                  <a:pt x="849" y="178"/>
                  <a:pt x="849" y="178"/>
                  <a:pt x="849" y="178"/>
                </a:cubicBezTo>
                <a:cubicBezTo>
                  <a:pt x="849" y="176"/>
                  <a:pt x="849" y="176"/>
                  <a:pt x="849" y="176"/>
                </a:cubicBezTo>
                <a:cubicBezTo>
                  <a:pt x="847" y="176"/>
                  <a:pt x="847" y="176"/>
                  <a:pt x="846" y="176"/>
                </a:cubicBezTo>
                <a:cubicBezTo>
                  <a:pt x="846" y="176"/>
                  <a:pt x="844" y="176"/>
                  <a:pt x="844" y="174"/>
                </a:cubicBezTo>
                <a:cubicBezTo>
                  <a:pt x="843" y="174"/>
                  <a:pt x="843" y="174"/>
                  <a:pt x="843" y="174"/>
                </a:cubicBezTo>
                <a:cubicBezTo>
                  <a:pt x="843" y="174"/>
                  <a:pt x="843" y="174"/>
                  <a:pt x="844" y="173"/>
                </a:cubicBezTo>
                <a:cubicBezTo>
                  <a:pt x="843" y="173"/>
                  <a:pt x="843" y="173"/>
                  <a:pt x="843" y="173"/>
                </a:cubicBezTo>
                <a:cubicBezTo>
                  <a:pt x="843" y="173"/>
                  <a:pt x="841" y="173"/>
                  <a:pt x="841" y="174"/>
                </a:cubicBezTo>
                <a:cubicBezTo>
                  <a:pt x="841" y="174"/>
                  <a:pt x="841" y="174"/>
                  <a:pt x="839" y="174"/>
                </a:cubicBezTo>
                <a:cubicBezTo>
                  <a:pt x="839" y="176"/>
                  <a:pt x="838" y="176"/>
                  <a:pt x="838" y="176"/>
                </a:cubicBezTo>
                <a:cubicBezTo>
                  <a:pt x="838" y="174"/>
                  <a:pt x="838" y="174"/>
                  <a:pt x="838" y="174"/>
                </a:cubicBezTo>
                <a:cubicBezTo>
                  <a:pt x="838" y="173"/>
                  <a:pt x="839" y="173"/>
                  <a:pt x="839" y="173"/>
                </a:cubicBezTo>
                <a:cubicBezTo>
                  <a:pt x="839" y="171"/>
                  <a:pt x="839" y="171"/>
                  <a:pt x="839" y="171"/>
                </a:cubicBezTo>
                <a:cubicBezTo>
                  <a:pt x="839" y="171"/>
                  <a:pt x="841" y="170"/>
                  <a:pt x="839" y="170"/>
                </a:cubicBezTo>
                <a:cubicBezTo>
                  <a:pt x="838" y="170"/>
                  <a:pt x="838" y="170"/>
                  <a:pt x="838" y="170"/>
                </a:cubicBezTo>
                <a:cubicBezTo>
                  <a:pt x="836" y="170"/>
                  <a:pt x="836" y="170"/>
                  <a:pt x="836" y="170"/>
                </a:cubicBezTo>
                <a:cubicBezTo>
                  <a:pt x="835" y="170"/>
                  <a:pt x="835" y="170"/>
                  <a:pt x="833" y="171"/>
                </a:cubicBezTo>
                <a:cubicBezTo>
                  <a:pt x="833" y="171"/>
                  <a:pt x="833" y="171"/>
                  <a:pt x="831" y="173"/>
                </a:cubicBezTo>
                <a:cubicBezTo>
                  <a:pt x="831" y="173"/>
                  <a:pt x="831" y="173"/>
                  <a:pt x="830" y="173"/>
                </a:cubicBezTo>
                <a:cubicBezTo>
                  <a:pt x="830" y="173"/>
                  <a:pt x="830" y="174"/>
                  <a:pt x="828" y="174"/>
                </a:cubicBezTo>
                <a:cubicBezTo>
                  <a:pt x="828" y="176"/>
                  <a:pt x="828" y="176"/>
                  <a:pt x="828" y="176"/>
                </a:cubicBezTo>
                <a:cubicBezTo>
                  <a:pt x="827" y="176"/>
                  <a:pt x="827" y="176"/>
                  <a:pt x="827" y="176"/>
                </a:cubicBezTo>
                <a:cubicBezTo>
                  <a:pt x="825" y="178"/>
                  <a:pt x="825" y="178"/>
                  <a:pt x="825" y="178"/>
                </a:cubicBezTo>
                <a:cubicBezTo>
                  <a:pt x="825" y="179"/>
                  <a:pt x="823" y="179"/>
                  <a:pt x="822" y="181"/>
                </a:cubicBezTo>
                <a:cubicBezTo>
                  <a:pt x="822" y="183"/>
                  <a:pt x="820" y="183"/>
                  <a:pt x="820" y="184"/>
                </a:cubicBezTo>
                <a:cubicBezTo>
                  <a:pt x="818" y="184"/>
                  <a:pt x="818" y="184"/>
                  <a:pt x="818" y="184"/>
                </a:cubicBezTo>
                <a:cubicBezTo>
                  <a:pt x="818" y="186"/>
                  <a:pt x="818" y="186"/>
                  <a:pt x="818" y="186"/>
                </a:cubicBezTo>
                <a:cubicBezTo>
                  <a:pt x="818" y="187"/>
                  <a:pt x="818" y="187"/>
                  <a:pt x="817" y="187"/>
                </a:cubicBezTo>
                <a:cubicBezTo>
                  <a:pt x="815" y="187"/>
                  <a:pt x="815" y="187"/>
                  <a:pt x="815" y="187"/>
                </a:cubicBezTo>
                <a:cubicBezTo>
                  <a:pt x="814" y="189"/>
                  <a:pt x="812" y="189"/>
                  <a:pt x="812" y="189"/>
                </a:cubicBezTo>
                <a:cubicBezTo>
                  <a:pt x="810" y="191"/>
                  <a:pt x="810" y="191"/>
                  <a:pt x="810" y="191"/>
                </a:cubicBezTo>
                <a:cubicBezTo>
                  <a:pt x="809" y="191"/>
                  <a:pt x="809" y="191"/>
                  <a:pt x="807" y="192"/>
                </a:cubicBezTo>
                <a:cubicBezTo>
                  <a:pt x="806" y="192"/>
                  <a:pt x="806" y="192"/>
                  <a:pt x="806" y="192"/>
                </a:cubicBezTo>
                <a:cubicBezTo>
                  <a:pt x="806" y="194"/>
                  <a:pt x="806" y="194"/>
                  <a:pt x="806" y="194"/>
                </a:cubicBezTo>
                <a:cubicBezTo>
                  <a:pt x="804" y="195"/>
                  <a:pt x="804" y="195"/>
                  <a:pt x="804" y="195"/>
                </a:cubicBezTo>
                <a:cubicBezTo>
                  <a:pt x="804" y="195"/>
                  <a:pt x="802" y="195"/>
                  <a:pt x="802" y="197"/>
                </a:cubicBezTo>
                <a:cubicBezTo>
                  <a:pt x="806" y="195"/>
                  <a:pt x="809" y="194"/>
                  <a:pt x="810" y="194"/>
                </a:cubicBezTo>
                <a:cubicBezTo>
                  <a:pt x="812" y="194"/>
                  <a:pt x="812" y="194"/>
                  <a:pt x="812" y="194"/>
                </a:cubicBezTo>
                <a:cubicBezTo>
                  <a:pt x="814" y="194"/>
                  <a:pt x="814" y="194"/>
                  <a:pt x="814" y="194"/>
                </a:cubicBezTo>
                <a:cubicBezTo>
                  <a:pt x="815" y="194"/>
                  <a:pt x="815" y="194"/>
                  <a:pt x="817" y="194"/>
                </a:cubicBezTo>
                <a:cubicBezTo>
                  <a:pt x="818" y="194"/>
                  <a:pt x="818" y="194"/>
                  <a:pt x="818" y="194"/>
                </a:cubicBezTo>
                <a:cubicBezTo>
                  <a:pt x="818" y="195"/>
                  <a:pt x="817" y="195"/>
                  <a:pt x="817" y="197"/>
                </a:cubicBezTo>
                <a:cubicBezTo>
                  <a:pt x="815" y="197"/>
                  <a:pt x="815" y="199"/>
                  <a:pt x="815" y="199"/>
                </a:cubicBezTo>
                <a:cubicBezTo>
                  <a:pt x="815" y="200"/>
                  <a:pt x="817" y="199"/>
                  <a:pt x="817" y="199"/>
                </a:cubicBezTo>
                <a:cubicBezTo>
                  <a:pt x="818" y="199"/>
                  <a:pt x="818" y="199"/>
                  <a:pt x="820" y="199"/>
                </a:cubicBezTo>
                <a:cubicBezTo>
                  <a:pt x="822" y="199"/>
                  <a:pt x="823" y="197"/>
                  <a:pt x="825" y="197"/>
                </a:cubicBezTo>
                <a:cubicBezTo>
                  <a:pt x="827" y="195"/>
                  <a:pt x="827" y="195"/>
                  <a:pt x="827" y="195"/>
                </a:cubicBezTo>
                <a:cubicBezTo>
                  <a:pt x="828" y="195"/>
                  <a:pt x="828" y="195"/>
                  <a:pt x="828" y="195"/>
                </a:cubicBezTo>
                <a:cubicBezTo>
                  <a:pt x="830" y="195"/>
                  <a:pt x="831" y="195"/>
                  <a:pt x="831" y="194"/>
                </a:cubicBezTo>
                <a:cubicBezTo>
                  <a:pt x="833" y="194"/>
                  <a:pt x="833" y="194"/>
                  <a:pt x="833" y="194"/>
                </a:cubicBezTo>
                <a:cubicBezTo>
                  <a:pt x="835" y="194"/>
                  <a:pt x="835" y="194"/>
                  <a:pt x="835" y="194"/>
                </a:cubicBezTo>
                <a:cubicBezTo>
                  <a:pt x="836" y="192"/>
                  <a:pt x="836" y="192"/>
                  <a:pt x="836" y="192"/>
                </a:cubicBezTo>
                <a:cubicBezTo>
                  <a:pt x="838" y="192"/>
                  <a:pt x="838" y="192"/>
                  <a:pt x="838" y="191"/>
                </a:cubicBezTo>
                <a:cubicBezTo>
                  <a:pt x="839" y="189"/>
                  <a:pt x="841" y="189"/>
                  <a:pt x="844" y="189"/>
                </a:cubicBezTo>
                <a:cubicBezTo>
                  <a:pt x="845" y="189"/>
                  <a:pt x="845" y="189"/>
                  <a:pt x="846" y="189"/>
                </a:cubicBezTo>
                <a:cubicBezTo>
                  <a:pt x="846" y="189"/>
                  <a:pt x="847" y="189"/>
                  <a:pt x="849" y="191"/>
                </a:cubicBezTo>
                <a:cubicBezTo>
                  <a:pt x="847" y="191"/>
                  <a:pt x="847" y="191"/>
                  <a:pt x="847" y="191"/>
                </a:cubicBezTo>
                <a:cubicBezTo>
                  <a:pt x="847" y="191"/>
                  <a:pt x="847" y="191"/>
                  <a:pt x="847" y="192"/>
                </a:cubicBezTo>
                <a:cubicBezTo>
                  <a:pt x="846" y="192"/>
                  <a:pt x="846" y="192"/>
                  <a:pt x="846" y="194"/>
                </a:cubicBezTo>
                <a:cubicBezTo>
                  <a:pt x="847" y="194"/>
                  <a:pt x="849" y="194"/>
                  <a:pt x="851" y="192"/>
                </a:cubicBezTo>
                <a:cubicBezTo>
                  <a:pt x="851" y="192"/>
                  <a:pt x="851" y="192"/>
                  <a:pt x="852" y="194"/>
                </a:cubicBezTo>
                <a:cubicBezTo>
                  <a:pt x="854" y="194"/>
                  <a:pt x="854" y="194"/>
                  <a:pt x="856" y="195"/>
                </a:cubicBezTo>
                <a:cubicBezTo>
                  <a:pt x="857" y="197"/>
                  <a:pt x="857" y="197"/>
                  <a:pt x="857" y="197"/>
                </a:cubicBezTo>
                <a:cubicBezTo>
                  <a:pt x="859" y="195"/>
                  <a:pt x="859" y="195"/>
                  <a:pt x="859" y="195"/>
                </a:cubicBezTo>
                <a:cubicBezTo>
                  <a:pt x="860" y="195"/>
                  <a:pt x="860" y="195"/>
                  <a:pt x="860" y="195"/>
                </a:cubicBezTo>
                <a:cubicBezTo>
                  <a:pt x="860" y="195"/>
                  <a:pt x="862" y="195"/>
                  <a:pt x="862" y="194"/>
                </a:cubicBezTo>
                <a:cubicBezTo>
                  <a:pt x="864" y="194"/>
                  <a:pt x="864" y="192"/>
                  <a:pt x="864" y="192"/>
                </a:cubicBezTo>
                <a:close/>
                <a:moveTo>
                  <a:pt x="686" y="680"/>
                </a:moveTo>
                <a:cubicBezTo>
                  <a:pt x="686" y="680"/>
                  <a:pt x="684" y="680"/>
                  <a:pt x="684" y="682"/>
                </a:cubicBezTo>
                <a:cubicBezTo>
                  <a:pt x="684" y="683"/>
                  <a:pt x="684" y="683"/>
                  <a:pt x="684" y="683"/>
                </a:cubicBezTo>
                <a:cubicBezTo>
                  <a:pt x="686" y="683"/>
                  <a:pt x="686" y="683"/>
                  <a:pt x="686" y="683"/>
                </a:cubicBezTo>
                <a:cubicBezTo>
                  <a:pt x="688" y="683"/>
                  <a:pt x="688" y="682"/>
                  <a:pt x="688" y="682"/>
                </a:cubicBezTo>
                <a:cubicBezTo>
                  <a:pt x="689" y="680"/>
                  <a:pt x="689" y="680"/>
                  <a:pt x="689" y="680"/>
                </a:cubicBezTo>
                <a:cubicBezTo>
                  <a:pt x="689" y="679"/>
                  <a:pt x="688" y="679"/>
                  <a:pt x="688" y="679"/>
                </a:cubicBezTo>
                <a:cubicBezTo>
                  <a:pt x="688" y="679"/>
                  <a:pt x="686" y="679"/>
                  <a:pt x="686" y="680"/>
                </a:cubicBezTo>
                <a:close/>
                <a:moveTo>
                  <a:pt x="686" y="753"/>
                </a:moveTo>
                <a:cubicBezTo>
                  <a:pt x="684" y="751"/>
                  <a:pt x="681" y="751"/>
                  <a:pt x="680" y="751"/>
                </a:cubicBezTo>
                <a:cubicBezTo>
                  <a:pt x="678" y="751"/>
                  <a:pt x="678" y="751"/>
                  <a:pt x="676" y="751"/>
                </a:cubicBezTo>
                <a:cubicBezTo>
                  <a:pt x="675" y="750"/>
                  <a:pt x="675" y="750"/>
                  <a:pt x="675" y="750"/>
                </a:cubicBezTo>
                <a:cubicBezTo>
                  <a:pt x="673" y="750"/>
                  <a:pt x="671" y="750"/>
                  <a:pt x="671" y="750"/>
                </a:cubicBezTo>
                <a:cubicBezTo>
                  <a:pt x="670" y="751"/>
                  <a:pt x="667" y="751"/>
                  <a:pt x="668" y="753"/>
                </a:cubicBezTo>
                <a:cubicBezTo>
                  <a:pt x="668" y="755"/>
                  <a:pt x="670" y="755"/>
                  <a:pt x="671" y="756"/>
                </a:cubicBezTo>
                <a:cubicBezTo>
                  <a:pt x="673" y="756"/>
                  <a:pt x="673" y="758"/>
                  <a:pt x="675" y="758"/>
                </a:cubicBezTo>
                <a:cubicBezTo>
                  <a:pt x="678" y="759"/>
                  <a:pt x="680" y="758"/>
                  <a:pt x="681" y="758"/>
                </a:cubicBezTo>
                <a:cubicBezTo>
                  <a:pt x="684" y="758"/>
                  <a:pt x="686" y="759"/>
                  <a:pt x="689" y="758"/>
                </a:cubicBezTo>
                <a:cubicBezTo>
                  <a:pt x="691" y="758"/>
                  <a:pt x="691" y="758"/>
                  <a:pt x="692" y="758"/>
                </a:cubicBezTo>
                <a:cubicBezTo>
                  <a:pt x="692" y="756"/>
                  <a:pt x="692" y="756"/>
                  <a:pt x="691" y="755"/>
                </a:cubicBezTo>
                <a:cubicBezTo>
                  <a:pt x="689" y="755"/>
                  <a:pt x="688" y="755"/>
                  <a:pt x="688" y="755"/>
                </a:cubicBezTo>
                <a:cubicBezTo>
                  <a:pt x="686" y="753"/>
                  <a:pt x="686" y="753"/>
                  <a:pt x="686" y="753"/>
                </a:cubicBezTo>
                <a:close/>
                <a:moveTo>
                  <a:pt x="694" y="732"/>
                </a:moveTo>
                <a:cubicBezTo>
                  <a:pt x="696" y="732"/>
                  <a:pt x="696" y="732"/>
                  <a:pt x="697" y="732"/>
                </a:cubicBezTo>
                <a:cubicBezTo>
                  <a:pt x="699" y="732"/>
                  <a:pt x="699" y="734"/>
                  <a:pt x="701" y="734"/>
                </a:cubicBezTo>
                <a:cubicBezTo>
                  <a:pt x="702" y="734"/>
                  <a:pt x="702" y="734"/>
                  <a:pt x="704" y="734"/>
                </a:cubicBezTo>
                <a:cubicBezTo>
                  <a:pt x="705" y="734"/>
                  <a:pt x="705" y="734"/>
                  <a:pt x="707" y="732"/>
                </a:cubicBezTo>
                <a:cubicBezTo>
                  <a:pt x="709" y="732"/>
                  <a:pt x="709" y="732"/>
                  <a:pt x="709" y="732"/>
                </a:cubicBezTo>
                <a:cubicBezTo>
                  <a:pt x="710" y="732"/>
                  <a:pt x="712" y="732"/>
                  <a:pt x="712" y="730"/>
                </a:cubicBezTo>
                <a:cubicBezTo>
                  <a:pt x="713" y="730"/>
                  <a:pt x="715" y="730"/>
                  <a:pt x="717" y="730"/>
                </a:cubicBezTo>
                <a:cubicBezTo>
                  <a:pt x="717" y="730"/>
                  <a:pt x="717" y="730"/>
                  <a:pt x="718" y="730"/>
                </a:cubicBezTo>
                <a:cubicBezTo>
                  <a:pt x="720" y="729"/>
                  <a:pt x="717" y="727"/>
                  <a:pt x="717" y="727"/>
                </a:cubicBezTo>
                <a:cubicBezTo>
                  <a:pt x="715" y="727"/>
                  <a:pt x="715" y="726"/>
                  <a:pt x="713" y="726"/>
                </a:cubicBezTo>
                <a:cubicBezTo>
                  <a:pt x="712" y="724"/>
                  <a:pt x="712" y="724"/>
                  <a:pt x="710" y="722"/>
                </a:cubicBezTo>
                <a:cubicBezTo>
                  <a:pt x="709" y="722"/>
                  <a:pt x="707" y="722"/>
                  <a:pt x="705" y="722"/>
                </a:cubicBezTo>
                <a:cubicBezTo>
                  <a:pt x="704" y="722"/>
                  <a:pt x="702" y="722"/>
                  <a:pt x="702" y="721"/>
                </a:cubicBezTo>
                <a:cubicBezTo>
                  <a:pt x="702" y="721"/>
                  <a:pt x="702" y="719"/>
                  <a:pt x="702" y="717"/>
                </a:cubicBezTo>
                <a:cubicBezTo>
                  <a:pt x="701" y="717"/>
                  <a:pt x="697" y="717"/>
                  <a:pt x="696" y="717"/>
                </a:cubicBezTo>
                <a:cubicBezTo>
                  <a:pt x="694" y="717"/>
                  <a:pt x="692" y="717"/>
                  <a:pt x="691" y="717"/>
                </a:cubicBezTo>
                <a:cubicBezTo>
                  <a:pt x="691" y="716"/>
                  <a:pt x="689" y="716"/>
                  <a:pt x="689" y="716"/>
                </a:cubicBezTo>
                <a:cubicBezTo>
                  <a:pt x="688" y="716"/>
                  <a:pt x="689" y="714"/>
                  <a:pt x="689" y="713"/>
                </a:cubicBezTo>
                <a:cubicBezTo>
                  <a:pt x="689" y="709"/>
                  <a:pt x="684" y="708"/>
                  <a:pt x="681" y="708"/>
                </a:cubicBezTo>
                <a:cubicBezTo>
                  <a:pt x="681" y="706"/>
                  <a:pt x="680" y="706"/>
                  <a:pt x="678" y="704"/>
                </a:cubicBezTo>
                <a:cubicBezTo>
                  <a:pt x="676" y="703"/>
                  <a:pt x="675" y="703"/>
                  <a:pt x="673" y="703"/>
                </a:cubicBezTo>
                <a:cubicBezTo>
                  <a:pt x="668" y="701"/>
                  <a:pt x="665" y="701"/>
                  <a:pt x="662" y="698"/>
                </a:cubicBezTo>
                <a:cubicBezTo>
                  <a:pt x="660" y="696"/>
                  <a:pt x="659" y="695"/>
                  <a:pt x="659" y="695"/>
                </a:cubicBezTo>
                <a:cubicBezTo>
                  <a:pt x="655" y="693"/>
                  <a:pt x="654" y="693"/>
                  <a:pt x="651" y="693"/>
                </a:cubicBezTo>
                <a:cubicBezTo>
                  <a:pt x="646" y="692"/>
                  <a:pt x="641" y="692"/>
                  <a:pt x="636" y="692"/>
                </a:cubicBezTo>
                <a:cubicBezTo>
                  <a:pt x="633" y="692"/>
                  <a:pt x="630" y="692"/>
                  <a:pt x="626" y="693"/>
                </a:cubicBezTo>
                <a:cubicBezTo>
                  <a:pt x="621" y="693"/>
                  <a:pt x="620" y="696"/>
                  <a:pt x="617" y="696"/>
                </a:cubicBezTo>
                <a:cubicBezTo>
                  <a:pt x="615" y="698"/>
                  <a:pt x="613" y="698"/>
                  <a:pt x="612" y="700"/>
                </a:cubicBezTo>
                <a:cubicBezTo>
                  <a:pt x="610" y="700"/>
                  <a:pt x="610" y="701"/>
                  <a:pt x="610" y="703"/>
                </a:cubicBezTo>
                <a:cubicBezTo>
                  <a:pt x="610" y="704"/>
                  <a:pt x="609" y="704"/>
                  <a:pt x="609" y="706"/>
                </a:cubicBezTo>
                <a:cubicBezTo>
                  <a:pt x="609" y="706"/>
                  <a:pt x="607" y="708"/>
                  <a:pt x="607" y="709"/>
                </a:cubicBezTo>
                <a:cubicBezTo>
                  <a:pt x="607" y="709"/>
                  <a:pt x="609" y="709"/>
                  <a:pt x="610" y="708"/>
                </a:cubicBezTo>
                <a:cubicBezTo>
                  <a:pt x="612" y="708"/>
                  <a:pt x="613" y="708"/>
                  <a:pt x="615" y="706"/>
                </a:cubicBezTo>
                <a:cubicBezTo>
                  <a:pt x="615" y="706"/>
                  <a:pt x="617" y="704"/>
                  <a:pt x="618" y="704"/>
                </a:cubicBezTo>
                <a:cubicBezTo>
                  <a:pt x="620" y="703"/>
                  <a:pt x="621" y="703"/>
                  <a:pt x="623" y="703"/>
                </a:cubicBezTo>
                <a:cubicBezTo>
                  <a:pt x="623" y="701"/>
                  <a:pt x="625" y="701"/>
                  <a:pt x="626" y="700"/>
                </a:cubicBezTo>
                <a:cubicBezTo>
                  <a:pt x="626" y="700"/>
                  <a:pt x="628" y="698"/>
                  <a:pt x="630" y="698"/>
                </a:cubicBezTo>
                <a:cubicBezTo>
                  <a:pt x="630" y="698"/>
                  <a:pt x="631" y="698"/>
                  <a:pt x="633" y="696"/>
                </a:cubicBezTo>
                <a:cubicBezTo>
                  <a:pt x="634" y="696"/>
                  <a:pt x="638" y="696"/>
                  <a:pt x="639" y="696"/>
                </a:cubicBezTo>
                <a:cubicBezTo>
                  <a:pt x="639" y="698"/>
                  <a:pt x="642" y="698"/>
                  <a:pt x="641" y="698"/>
                </a:cubicBezTo>
                <a:cubicBezTo>
                  <a:pt x="641" y="700"/>
                  <a:pt x="639" y="700"/>
                  <a:pt x="638" y="701"/>
                </a:cubicBezTo>
                <a:cubicBezTo>
                  <a:pt x="636" y="701"/>
                  <a:pt x="638" y="703"/>
                  <a:pt x="638" y="703"/>
                </a:cubicBezTo>
                <a:cubicBezTo>
                  <a:pt x="639" y="703"/>
                  <a:pt x="641" y="703"/>
                  <a:pt x="644" y="704"/>
                </a:cubicBezTo>
                <a:cubicBezTo>
                  <a:pt x="646" y="704"/>
                  <a:pt x="646" y="704"/>
                  <a:pt x="646" y="704"/>
                </a:cubicBezTo>
                <a:cubicBezTo>
                  <a:pt x="649" y="706"/>
                  <a:pt x="651" y="706"/>
                  <a:pt x="654" y="706"/>
                </a:cubicBezTo>
                <a:cubicBezTo>
                  <a:pt x="655" y="706"/>
                  <a:pt x="655" y="706"/>
                  <a:pt x="655" y="706"/>
                </a:cubicBezTo>
                <a:cubicBezTo>
                  <a:pt x="655" y="706"/>
                  <a:pt x="657" y="708"/>
                  <a:pt x="659" y="708"/>
                </a:cubicBezTo>
                <a:cubicBezTo>
                  <a:pt x="659" y="709"/>
                  <a:pt x="659" y="709"/>
                  <a:pt x="659" y="709"/>
                </a:cubicBezTo>
                <a:cubicBezTo>
                  <a:pt x="660" y="709"/>
                  <a:pt x="662" y="709"/>
                  <a:pt x="663" y="711"/>
                </a:cubicBezTo>
                <a:cubicBezTo>
                  <a:pt x="665" y="711"/>
                  <a:pt x="665" y="711"/>
                  <a:pt x="665" y="711"/>
                </a:cubicBezTo>
                <a:cubicBezTo>
                  <a:pt x="667" y="711"/>
                  <a:pt x="667" y="711"/>
                  <a:pt x="667" y="711"/>
                </a:cubicBezTo>
                <a:cubicBezTo>
                  <a:pt x="667" y="711"/>
                  <a:pt x="667" y="711"/>
                  <a:pt x="668" y="711"/>
                </a:cubicBezTo>
                <a:cubicBezTo>
                  <a:pt x="670" y="711"/>
                  <a:pt x="670" y="711"/>
                  <a:pt x="670" y="711"/>
                </a:cubicBezTo>
                <a:cubicBezTo>
                  <a:pt x="671" y="711"/>
                  <a:pt x="671" y="711"/>
                  <a:pt x="671" y="711"/>
                </a:cubicBezTo>
                <a:cubicBezTo>
                  <a:pt x="671" y="713"/>
                  <a:pt x="673" y="713"/>
                  <a:pt x="673" y="714"/>
                </a:cubicBezTo>
                <a:cubicBezTo>
                  <a:pt x="673" y="716"/>
                  <a:pt x="671" y="716"/>
                  <a:pt x="673" y="717"/>
                </a:cubicBezTo>
                <a:cubicBezTo>
                  <a:pt x="673" y="719"/>
                  <a:pt x="675" y="719"/>
                  <a:pt x="676" y="721"/>
                </a:cubicBezTo>
                <a:cubicBezTo>
                  <a:pt x="678" y="722"/>
                  <a:pt x="678" y="722"/>
                  <a:pt x="678" y="722"/>
                </a:cubicBezTo>
                <a:cubicBezTo>
                  <a:pt x="680" y="722"/>
                  <a:pt x="680" y="722"/>
                  <a:pt x="680" y="722"/>
                </a:cubicBezTo>
                <a:cubicBezTo>
                  <a:pt x="681" y="722"/>
                  <a:pt x="683" y="722"/>
                  <a:pt x="683" y="722"/>
                </a:cubicBezTo>
                <a:cubicBezTo>
                  <a:pt x="684" y="724"/>
                  <a:pt x="684" y="724"/>
                  <a:pt x="684" y="724"/>
                </a:cubicBezTo>
                <a:cubicBezTo>
                  <a:pt x="686" y="724"/>
                  <a:pt x="686" y="724"/>
                  <a:pt x="686" y="726"/>
                </a:cubicBezTo>
                <a:cubicBezTo>
                  <a:pt x="686" y="727"/>
                  <a:pt x="686" y="727"/>
                  <a:pt x="686" y="727"/>
                </a:cubicBezTo>
                <a:cubicBezTo>
                  <a:pt x="684" y="727"/>
                  <a:pt x="684" y="727"/>
                  <a:pt x="683" y="727"/>
                </a:cubicBezTo>
                <a:cubicBezTo>
                  <a:pt x="683" y="729"/>
                  <a:pt x="683" y="729"/>
                  <a:pt x="681" y="729"/>
                </a:cubicBezTo>
                <a:cubicBezTo>
                  <a:pt x="681" y="730"/>
                  <a:pt x="680" y="730"/>
                  <a:pt x="680" y="730"/>
                </a:cubicBezTo>
                <a:cubicBezTo>
                  <a:pt x="678" y="732"/>
                  <a:pt x="678" y="734"/>
                  <a:pt x="680" y="734"/>
                </a:cubicBezTo>
                <a:cubicBezTo>
                  <a:pt x="681" y="735"/>
                  <a:pt x="684" y="734"/>
                  <a:pt x="686" y="734"/>
                </a:cubicBezTo>
                <a:cubicBezTo>
                  <a:pt x="688" y="734"/>
                  <a:pt x="689" y="732"/>
                  <a:pt x="692" y="732"/>
                </a:cubicBezTo>
                <a:lnTo>
                  <a:pt x="694" y="732"/>
                </a:lnTo>
                <a:close/>
                <a:moveTo>
                  <a:pt x="844" y="171"/>
                </a:moveTo>
                <a:cubicBezTo>
                  <a:pt x="844" y="171"/>
                  <a:pt x="844" y="170"/>
                  <a:pt x="846" y="170"/>
                </a:cubicBezTo>
                <a:cubicBezTo>
                  <a:pt x="846" y="168"/>
                  <a:pt x="846" y="168"/>
                  <a:pt x="846" y="168"/>
                </a:cubicBezTo>
                <a:cubicBezTo>
                  <a:pt x="844" y="168"/>
                  <a:pt x="843" y="166"/>
                  <a:pt x="841" y="168"/>
                </a:cubicBezTo>
                <a:cubicBezTo>
                  <a:pt x="843" y="170"/>
                  <a:pt x="843" y="170"/>
                  <a:pt x="843" y="170"/>
                </a:cubicBezTo>
                <a:cubicBezTo>
                  <a:pt x="843" y="171"/>
                  <a:pt x="843" y="171"/>
                  <a:pt x="843" y="171"/>
                </a:cubicBezTo>
                <a:cubicBezTo>
                  <a:pt x="843" y="173"/>
                  <a:pt x="843" y="173"/>
                  <a:pt x="843" y="173"/>
                </a:cubicBezTo>
                <a:cubicBezTo>
                  <a:pt x="843" y="171"/>
                  <a:pt x="844" y="171"/>
                  <a:pt x="844" y="171"/>
                </a:cubicBezTo>
                <a:close/>
                <a:moveTo>
                  <a:pt x="883" y="195"/>
                </a:moveTo>
                <a:cubicBezTo>
                  <a:pt x="883" y="195"/>
                  <a:pt x="882" y="195"/>
                  <a:pt x="881" y="195"/>
                </a:cubicBezTo>
                <a:cubicBezTo>
                  <a:pt x="880" y="195"/>
                  <a:pt x="880" y="195"/>
                  <a:pt x="880" y="195"/>
                </a:cubicBezTo>
                <a:cubicBezTo>
                  <a:pt x="878" y="195"/>
                  <a:pt x="878" y="195"/>
                  <a:pt x="878" y="195"/>
                </a:cubicBezTo>
                <a:cubicBezTo>
                  <a:pt x="877" y="195"/>
                  <a:pt x="877" y="195"/>
                  <a:pt x="877" y="197"/>
                </a:cubicBezTo>
                <a:cubicBezTo>
                  <a:pt x="878" y="197"/>
                  <a:pt x="878" y="197"/>
                  <a:pt x="878" y="197"/>
                </a:cubicBezTo>
                <a:cubicBezTo>
                  <a:pt x="880" y="199"/>
                  <a:pt x="880" y="199"/>
                  <a:pt x="880" y="199"/>
                </a:cubicBezTo>
                <a:cubicBezTo>
                  <a:pt x="880" y="199"/>
                  <a:pt x="880" y="199"/>
                  <a:pt x="881" y="199"/>
                </a:cubicBezTo>
                <a:cubicBezTo>
                  <a:pt x="881" y="200"/>
                  <a:pt x="881" y="199"/>
                  <a:pt x="883" y="200"/>
                </a:cubicBezTo>
                <a:cubicBezTo>
                  <a:pt x="885" y="200"/>
                  <a:pt x="886" y="199"/>
                  <a:pt x="886" y="197"/>
                </a:cubicBezTo>
                <a:cubicBezTo>
                  <a:pt x="886" y="195"/>
                  <a:pt x="886" y="195"/>
                  <a:pt x="886" y="195"/>
                </a:cubicBezTo>
                <a:cubicBezTo>
                  <a:pt x="885" y="195"/>
                  <a:pt x="885" y="195"/>
                  <a:pt x="885" y="195"/>
                </a:cubicBezTo>
                <a:cubicBezTo>
                  <a:pt x="883" y="195"/>
                  <a:pt x="883" y="195"/>
                  <a:pt x="883" y="195"/>
                </a:cubicBezTo>
                <a:close/>
                <a:moveTo>
                  <a:pt x="290" y="318"/>
                </a:moveTo>
                <a:cubicBezTo>
                  <a:pt x="290" y="320"/>
                  <a:pt x="290" y="320"/>
                  <a:pt x="290" y="320"/>
                </a:cubicBezTo>
                <a:cubicBezTo>
                  <a:pt x="290" y="322"/>
                  <a:pt x="290" y="322"/>
                  <a:pt x="292" y="323"/>
                </a:cubicBezTo>
                <a:cubicBezTo>
                  <a:pt x="292" y="323"/>
                  <a:pt x="294" y="323"/>
                  <a:pt x="294" y="325"/>
                </a:cubicBezTo>
                <a:cubicBezTo>
                  <a:pt x="294" y="326"/>
                  <a:pt x="294" y="326"/>
                  <a:pt x="294" y="328"/>
                </a:cubicBezTo>
                <a:cubicBezTo>
                  <a:pt x="294" y="330"/>
                  <a:pt x="294" y="330"/>
                  <a:pt x="294" y="330"/>
                </a:cubicBezTo>
                <a:cubicBezTo>
                  <a:pt x="295" y="330"/>
                  <a:pt x="297" y="328"/>
                  <a:pt x="297" y="326"/>
                </a:cubicBezTo>
                <a:cubicBezTo>
                  <a:pt x="297" y="326"/>
                  <a:pt x="297" y="326"/>
                  <a:pt x="295" y="325"/>
                </a:cubicBezTo>
                <a:cubicBezTo>
                  <a:pt x="295" y="323"/>
                  <a:pt x="295" y="323"/>
                  <a:pt x="295" y="323"/>
                </a:cubicBezTo>
                <a:cubicBezTo>
                  <a:pt x="295" y="322"/>
                  <a:pt x="295" y="322"/>
                  <a:pt x="295" y="320"/>
                </a:cubicBezTo>
                <a:cubicBezTo>
                  <a:pt x="295" y="320"/>
                  <a:pt x="297" y="320"/>
                  <a:pt x="297" y="318"/>
                </a:cubicBezTo>
                <a:cubicBezTo>
                  <a:pt x="298" y="318"/>
                  <a:pt x="300" y="318"/>
                  <a:pt x="300" y="317"/>
                </a:cubicBezTo>
                <a:cubicBezTo>
                  <a:pt x="300" y="317"/>
                  <a:pt x="300" y="315"/>
                  <a:pt x="300" y="313"/>
                </a:cubicBezTo>
                <a:cubicBezTo>
                  <a:pt x="302" y="313"/>
                  <a:pt x="302" y="313"/>
                  <a:pt x="302" y="313"/>
                </a:cubicBezTo>
                <a:cubicBezTo>
                  <a:pt x="303" y="313"/>
                  <a:pt x="303" y="312"/>
                  <a:pt x="303" y="312"/>
                </a:cubicBezTo>
                <a:cubicBezTo>
                  <a:pt x="305" y="310"/>
                  <a:pt x="305" y="310"/>
                  <a:pt x="307" y="309"/>
                </a:cubicBezTo>
                <a:cubicBezTo>
                  <a:pt x="308" y="309"/>
                  <a:pt x="308" y="307"/>
                  <a:pt x="310" y="307"/>
                </a:cubicBezTo>
                <a:cubicBezTo>
                  <a:pt x="310" y="305"/>
                  <a:pt x="310" y="305"/>
                  <a:pt x="310" y="305"/>
                </a:cubicBezTo>
                <a:cubicBezTo>
                  <a:pt x="310" y="304"/>
                  <a:pt x="308" y="304"/>
                  <a:pt x="308" y="304"/>
                </a:cubicBezTo>
                <a:cubicBezTo>
                  <a:pt x="307" y="304"/>
                  <a:pt x="307" y="305"/>
                  <a:pt x="307" y="305"/>
                </a:cubicBezTo>
                <a:cubicBezTo>
                  <a:pt x="305" y="305"/>
                  <a:pt x="302" y="307"/>
                  <a:pt x="302" y="305"/>
                </a:cubicBezTo>
                <a:cubicBezTo>
                  <a:pt x="300" y="305"/>
                  <a:pt x="300" y="305"/>
                  <a:pt x="300" y="305"/>
                </a:cubicBezTo>
                <a:cubicBezTo>
                  <a:pt x="298" y="304"/>
                  <a:pt x="298" y="304"/>
                  <a:pt x="298" y="304"/>
                </a:cubicBezTo>
                <a:cubicBezTo>
                  <a:pt x="297" y="304"/>
                  <a:pt x="295" y="305"/>
                  <a:pt x="294" y="307"/>
                </a:cubicBezTo>
                <a:cubicBezTo>
                  <a:pt x="294" y="309"/>
                  <a:pt x="292" y="310"/>
                  <a:pt x="292" y="312"/>
                </a:cubicBezTo>
                <a:cubicBezTo>
                  <a:pt x="294" y="312"/>
                  <a:pt x="292" y="313"/>
                  <a:pt x="292" y="315"/>
                </a:cubicBezTo>
                <a:cubicBezTo>
                  <a:pt x="292" y="315"/>
                  <a:pt x="292" y="317"/>
                  <a:pt x="290" y="318"/>
                </a:cubicBezTo>
                <a:close/>
                <a:moveTo>
                  <a:pt x="310" y="270"/>
                </a:moveTo>
                <a:cubicBezTo>
                  <a:pt x="308" y="271"/>
                  <a:pt x="308" y="271"/>
                  <a:pt x="308" y="271"/>
                </a:cubicBezTo>
                <a:cubicBezTo>
                  <a:pt x="307" y="273"/>
                  <a:pt x="307" y="273"/>
                  <a:pt x="307" y="273"/>
                </a:cubicBezTo>
                <a:cubicBezTo>
                  <a:pt x="307" y="275"/>
                  <a:pt x="307" y="275"/>
                  <a:pt x="307" y="275"/>
                </a:cubicBezTo>
                <a:cubicBezTo>
                  <a:pt x="307" y="276"/>
                  <a:pt x="307" y="278"/>
                  <a:pt x="307" y="278"/>
                </a:cubicBezTo>
                <a:cubicBezTo>
                  <a:pt x="307" y="280"/>
                  <a:pt x="307" y="280"/>
                  <a:pt x="308" y="280"/>
                </a:cubicBezTo>
                <a:cubicBezTo>
                  <a:pt x="308" y="278"/>
                  <a:pt x="310" y="276"/>
                  <a:pt x="310" y="276"/>
                </a:cubicBezTo>
                <a:cubicBezTo>
                  <a:pt x="311" y="275"/>
                  <a:pt x="311" y="275"/>
                  <a:pt x="311" y="275"/>
                </a:cubicBezTo>
                <a:cubicBezTo>
                  <a:pt x="311" y="273"/>
                  <a:pt x="311" y="273"/>
                  <a:pt x="313" y="271"/>
                </a:cubicBezTo>
                <a:cubicBezTo>
                  <a:pt x="313" y="271"/>
                  <a:pt x="313" y="271"/>
                  <a:pt x="315" y="270"/>
                </a:cubicBezTo>
                <a:cubicBezTo>
                  <a:pt x="315" y="270"/>
                  <a:pt x="315" y="270"/>
                  <a:pt x="315" y="268"/>
                </a:cubicBezTo>
                <a:cubicBezTo>
                  <a:pt x="315" y="268"/>
                  <a:pt x="315" y="268"/>
                  <a:pt x="315" y="267"/>
                </a:cubicBezTo>
                <a:cubicBezTo>
                  <a:pt x="315" y="265"/>
                  <a:pt x="315" y="265"/>
                  <a:pt x="315" y="265"/>
                </a:cubicBezTo>
                <a:cubicBezTo>
                  <a:pt x="313" y="263"/>
                  <a:pt x="315" y="262"/>
                  <a:pt x="316" y="262"/>
                </a:cubicBezTo>
                <a:cubicBezTo>
                  <a:pt x="318" y="263"/>
                  <a:pt x="318" y="263"/>
                  <a:pt x="318" y="263"/>
                </a:cubicBezTo>
                <a:cubicBezTo>
                  <a:pt x="319" y="265"/>
                  <a:pt x="321" y="260"/>
                  <a:pt x="321" y="260"/>
                </a:cubicBezTo>
                <a:cubicBezTo>
                  <a:pt x="323" y="260"/>
                  <a:pt x="324" y="257"/>
                  <a:pt x="323" y="255"/>
                </a:cubicBezTo>
                <a:cubicBezTo>
                  <a:pt x="321" y="255"/>
                  <a:pt x="321" y="257"/>
                  <a:pt x="319" y="257"/>
                </a:cubicBezTo>
                <a:cubicBezTo>
                  <a:pt x="319" y="257"/>
                  <a:pt x="319" y="257"/>
                  <a:pt x="318" y="257"/>
                </a:cubicBezTo>
                <a:cubicBezTo>
                  <a:pt x="316" y="257"/>
                  <a:pt x="315" y="255"/>
                  <a:pt x="313" y="257"/>
                </a:cubicBezTo>
                <a:cubicBezTo>
                  <a:pt x="311" y="257"/>
                  <a:pt x="311" y="258"/>
                  <a:pt x="311" y="258"/>
                </a:cubicBezTo>
                <a:cubicBezTo>
                  <a:pt x="310" y="260"/>
                  <a:pt x="310" y="260"/>
                  <a:pt x="310" y="260"/>
                </a:cubicBezTo>
                <a:cubicBezTo>
                  <a:pt x="310" y="262"/>
                  <a:pt x="308" y="262"/>
                  <a:pt x="310" y="263"/>
                </a:cubicBezTo>
                <a:cubicBezTo>
                  <a:pt x="310" y="263"/>
                  <a:pt x="310" y="263"/>
                  <a:pt x="311" y="263"/>
                </a:cubicBezTo>
                <a:cubicBezTo>
                  <a:pt x="311" y="263"/>
                  <a:pt x="310" y="265"/>
                  <a:pt x="311" y="265"/>
                </a:cubicBezTo>
                <a:cubicBezTo>
                  <a:pt x="313" y="267"/>
                  <a:pt x="311" y="267"/>
                  <a:pt x="311" y="268"/>
                </a:cubicBezTo>
                <a:cubicBezTo>
                  <a:pt x="310" y="268"/>
                  <a:pt x="310" y="270"/>
                  <a:pt x="310" y="270"/>
                </a:cubicBezTo>
                <a:close/>
                <a:moveTo>
                  <a:pt x="854" y="216"/>
                </a:moveTo>
                <a:cubicBezTo>
                  <a:pt x="856" y="216"/>
                  <a:pt x="856" y="216"/>
                  <a:pt x="856" y="216"/>
                </a:cubicBezTo>
                <a:cubicBezTo>
                  <a:pt x="857" y="215"/>
                  <a:pt x="857" y="215"/>
                  <a:pt x="857" y="215"/>
                </a:cubicBezTo>
                <a:cubicBezTo>
                  <a:pt x="859" y="215"/>
                  <a:pt x="859" y="213"/>
                  <a:pt x="860" y="213"/>
                </a:cubicBezTo>
                <a:cubicBezTo>
                  <a:pt x="860" y="212"/>
                  <a:pt x="862" y="212"/>
                  <a:pt x="862" y="210"/>
                </a:cubicBezTo>
                <a:cubicBezTo>
                  <a:pt x="862" y="208"/>
                  <a:pt x="862" y="208"/>
                  <a:pt x="862" y="208"/>
                </a:cubicBezTo>
                <a:cubicBezTo>
                  <a:pt x="862" y="207"/>
                  <a:pt x="862" y="208"/>
                  <a:pt x="862" y="207"/>
                </a:cubicBezTo>
                <a:cubicBezTo>
                  <a:pt x="860" y="207"/>
                  <a:pt x="860" y="207"/>
                  <a:pt x="860" y="207"/>
                </a:cubicBezTo>
                <a:cubicBezTo>
                  <a:pt x="859" y="208"/>
                  <a:pt x="859" y="208"/>
                  <a:pt x="859" y="208"/>
                </a:cubicBezTo>
                <a:cubicBezTo>
                  <a:pt x="857" y="207"/>
                  <a:pt x="857" y="207"/>
                  <a:pt x="857" y="207"/>
                </a:cubicBezTo>
                <a:cubicBezTo>
                  <a:pt x="856" y="207"/>
                  <a:pt x="854" y="208"/>
                  <a:pt x="854" y="208"/>
                </a:cubicBezTo>
                <a:cubicBezTo>
                  <a:pt x="852" y="210"/>
                  <a:pt x="852" y="212"/>
                  <a:pt x="851" y="212"/>
                </a:cubicBezTo>
                <a:cubicBezTo>
                  <a:pt x="849" y="213"/>
                  <a:pt x="849" y="213"/>
                  <a:pt x="849" y="213"/>
                </a:cubicBezTo>
                <a:cubicBezTo>
                  <a:pt x="849" y="215"/>
                  <a:pt x="852" y="215"/>
                  <a:pt x="852" y="215"/>
                </a:cubicBezTo>
                <a:cubicBezTo>
                  <a:pt x="852" y="215"/>
                  <a:pt x="852" y="215"/>
                  <a:pt x="852" y="216"/>
                </a:cubicBezTo>
                <a:cubicBezTo>
                  <a:pt x="852" y="216"/>
                  <a:pt x="852" y="216"/>
                  <a:pt x="854" y="216"/>
                </a:cubicBezTo>
                <a:close/>
                <a:moveTo>
                  <a:pt x="3276" y="1073"/>
                </a:moveTo>
                <a:cubicBezTo>
                  <a:pt x="3276" y="1075"/>
                  <a:pt x="3276" y="1075"/>
                  <a:pt x="3278" y="1076"/>
                </a:cubicBezTo>
                <a:cubicBezTo>
                  <a:pt x="3279" y="1076"/>
                  <a:pt x="3279" y="1076"/>
                  <a:pt x="3279" y="1076"/>
                </a:cubicBezTo>
                <a:cubicBezTo>
                  <a:pt x="3281" y="1076"/>
                  <a:pt x="3281" y="1076"/>
                  <a:pt x="3281" y="1076"/>
                </a:cubicBezTo>
                <a:cubicBezTo>
                  <a:pt x="3283" y="1076"/>
                  <a:pt x="3283" y="1076"/>
                  <a:pt x="3283" y="1076"/>
                </a:cubicBezTo>
                <a:cubicBezTo>
                  <a:pt x="3284" y="1076"/>
                  <a:pt x="3284" y="1076"/>
                  <a:pt x="3284" y="1076"/>
                </a:cubicBezTo>
                <a:cubicBezTo>
                  <a:pt x="3286" y="1076"/>
                  <a:pt x="3286" y="1076"/>
                  <a:pt x="3286" y="1075"/>
                </a:cubicBezTo>
                <a:cubicBezTo>
                  <a:pt x="3286" y="1075"/>
                  <a:pt x="3284" y="1075"/>
                  <a:pt x="3283" y="1075"/>
                </a:cubicBezTo>
                <a:cubicBezTo>
                  <a:pt x="3283" y="1075"/>
                  <a:pt x="3283" y="1075"/>
                  <a:pt x="3283" y="1073"/>
                </a:cubicBezTo>
                <a:cubicBezTo>
                  <a:pt x="3281" y="1073"/>
                  <a:pt x="3281" y="1073"/>
                  <a:pt x="3281" y="1073"/>
                </a:cubicBezTo>
                <a:cubicBezTo>
                  <a:pt x="3281" y="1073"/>
                  <a:pt x="3281" y="1073"/>
                  <a:pt x="3279" y="1073"/>
                </a:cubicBezTo>
                <a:cubicBezTo>
                  <a:pt x="3279" y="1072"/>
                  <a:pt x="3279" y="1072"/>
                  <a:pt x="3279" y="1072"/>
                </a:cubicBezTo>
                <a:cubicBezTo>
                  <a:pt x="3279" y="1070"/>
                  <a:pt x="3279" y="1070"/>
                  <a:pt x="3279" y="1068"/>
                </a:cubicBezTo>
                <a:cubicBezTo>
                  <a:pt x="3278" y="1067"/>
                  <a:pt x="3278" y="1068"/>
                  <a:pt x="3276" y="1068"/>
                </a:cubicBezTo>
                <a:cubicBezTo>
                  <a:pt x="3276" y="1068"/>
                  <a:pt x="3275" y="1068"/>
                  <a:pt x="3275" y="1067"/>
                </a:cubicBezTo>
                <a:cubicBezTo>
                  <a:pt x="3273" y="1067"/>
                  <a:pt x="3273" y="1067"/>
                  <a:pt x="3273" y="1067"/>
                </a:cubicBezTo>
                <a:cubicBezTo>
                  <a:pt x="3271" y="1067"/>
                  <a:pt x="3271" y="1067"/>
                  <a:pt x="3271" y="1068"/>
                </a:cubicBezTo>
                <a:cubicBezTo>
                  <a:pt x="3271" y="1068"/>
                  <a:pt x="3275" y="1070"/>
                  <a:pt x="3276" y="1070"/>
                </a:cubicBezTo>
                <a:cubicBezTo>
                  <a:pt x="3276" y="1072"/>
                  <a:pt x="3276" y="1072"/>
                  <a:pt x="3276" y="1073"/>
                </a:cubicBezTo>
                <a:close/>
                <a:moveTo>
                  <a:pt x="3255" y="1056"/>
                </a:moveTo>
                <a:cubicBezTo>
                  <a:pt x="3255" y="1056"/>
                  <a:pt x="3255" y="1057"/>
                  <a:pt x="3254" y="1057"/>
                </a:cubicBezTo>
                <a:cubicBezTo>
                  <a:pt x="3254" y="1059"/>
                  <a:pt x="3254" y="1059"/>
                  <a:pt x="3254" y="1060"/>
                </a:cubicBezTo>
                <a:cubicBezTo>
                  <a:pt x="3254" y="1062"/>
                  <a:pt x="3254" y="1062"/>
                  <a:pt x="3254" y="1062"/>
                </a:cubicBezTo>
                <a:cubicBezTo>
                  <a:pt x="3255" y="1062"/>
                  <a:pt x="3257" y="1062"/>
                  <a:pt x="3257" y="1062"/>
                </a:cubicBezTo>
                <a:cubicBezTo>
                  <a:pt x="3257" y="1062"/>
                  <a:pt x="3258" y="1062"/>
                  <a:pt x="3258" y="1064"/>
                </a:cubicBezTo>
                <a:cubicBezTo>
                  <a:pt x="3258" y="1065"/>
                  <a:pt x="3258" y="1065"/>
                  <a:pt x="3258" y="1065"/>
                </a:cubicBezTo>
                <a:cubicBezTo>
                  <a:pt x="3258" y="1067"/>
                  <a:pt x="3257" y="1067"/>
                  <a:pt x="3258" y="1068"/>
                </a:cubicBezTo>
                <a:cubicBezTo>
                  <a:pt x="3260" y="1068"/>
                  <a:pt x="3260" y="1068"/>
                  <a:pt x="3260" y="1070"/>
                </a:cubicBezTo>
                <a:cubicBezTo>
                  <a:pt x="3262" y="1070"/>
                  <a:pt x="3262" y="1070"/>
                  <a:pt x="3262" y="1070"/>
                </a:cubicBezTo>
                <a:cubicBezTo>
                  <a:pt x="3263" y="1070"/>
                  <a:pt x="3263" y="1070"/>
                  <a:pt x="3263" y="1070"/>
                </a:cubicBezTo>
                <a:cubicBezTo>
                  <a:pt x="3263" y="1072"/>
                  <a:pt x="3263" y="1072"/>
                  <a:pt x="3265" y="1073"/>
                </a:cubicBezTo>
                <a:cubicBezTo>
                  <a:pt x="3266" y="1072"/>
                  <a:pt x="3265" y="1070"/>
                  <a:pt x="3265" y="1068"/>
                </a:cubicBezTo>
                <a:cubicBezTo>
                  <a:pt x="3266" y="1068"/>
                  <a:pt x="3266" y="1068"/>
                  <a:pt x="3266" y="1068"/>
                </a:cubicBezTo>
                <a:cubicBezTo>
                  <a:pt x="3268" y="1068"/>
                  <a:pt x="3268" y="1068"/>
                  <a:pt x="3268" y="1067"/>
                </a:cubicBezTo>
                <a:cubicBezTo>
                  <a:pt x="3266" y="1065"/>
                  <a:pt x="3266" y="1065"/>
                  <a:pt x="3266" y="1065"/>
                </a:cubicBezTo>
                <a:cubicBezTo>
                  <a:pt x="3266" y="1064"/>
                  <a:pt x="3268" y="1064"/>
                  <a:pt x="3266" y="1062"/>
                </a:cubicBezTo>
                <a:cubicBezTo>
                  <a:pt x="3266" y="1062"/>
                  <a:pt x="3265" y="1062"/>
                  <a:pt x="3265" y="1060"/>
                </a:cubicBezTo>
                <a:cubicBezTo>
                  <a:pt x="3263" y="1060"/>
                  <a:pt x="3263" y="1059"/>
                  <a:pt x="3262" y="1059"/>
                </a:cubicBezTo>
                <a:cubicBezTo>
                  <a:pt x="3260" y="1057"/>
                  <a:pt x="3260" y="1057"/>
                  <a:pt x="3260" y="1057"/>
                </a:cubicBezTo>
                <a:cubicBezTo>
                  <a:pt x="3260" y="1056"/>
                  <a:pt x="3260" y="1056"/>
                  <a:pt x="3260" y="1056"/>
                </a:cubicBezTo>
                <a:cubicBezTo>
                  <a:pt x="3260" y="1056"/>
                  <a:pt x="3258" y="1056"/>
                  <a:pt x="3258" y="1054"/>
                </a:cubicBezTo>
                <a:cubicBezTo>
                  <a:pt x="3258" y="1054"/>
                  <a:pt x="3257" y="1054"/>
                  <a:pt x="3257" y="1052"/>
                </a:cubicBezTo>
                <a:cubicBezTo>
                  <a:pt x="3255" y="1051"/>
                  <a:pt x="3255" y="1051"/>
                  <a:pt x="3255" y="1051"/>
                </a:cubicBezTo>
                <a:cubicBezTo>
                  <a:pt x="3254" y="1051"/>
                  <a:pt x="3254" y="1051"/>
                  <a:pt x="3254" y="1051"/>
                </a:cubicBezTo>
                <a:cubicBezTo>
                  <a:pt x="3254" y="1049"/>
                  <a:pt x="3254" y="1049"/>
                  <a:pt x="3254" y="1049"/>
                </a:cubicBezTo>
                <a:cubicBezTo>
                  <a:pt x="3255" y="1049"/>
                  <a:pt x="3255" y="1047"/>
                  <a:pt x="3255" y="1047"/>
                </a:cubicBezTo>
                <a:cubicBezTo>
                  <a:pt x="3254" y="1046"/>
                  <a:pt x="3254" y="1046"/>
                  <a:pt x="3252" y="1046"/>
                </a:cubicBezTo>
                <a:cubicBezTo>
                  <a:pt x="3252" y="1047"/>
                  <a:pt x="3252" y="1047"/>
                  <a:pt x="3252" y="1047"/>
                </a:cubicBezTo>
                <a:cubicBezTo>
                  <a:pt x="3252" y="1049"/>
                  <a:pt x="3252" y="1049"/>
                  <a:pt x="3252" y="1049"/>
                </a:cubicBezTo>
                <a:cubicBezTo>
                  <a:pt x="3252" y="1051"/>
                  <a:pt x="3252" y="1051"/>
                  <a:pt x="3252" y="1051"/>
                </a:cubicBezTo>
                <a:cubicBezTo>
                  <a:pt x="3254" y="1052"/>
                  <a:pt x="3257" y="1052"/>
                  <a:pt x="3255" y="1056"/>
                </a:cubicBezTo>
                <a:close/>
                <a:moveTo>
                  <a:pt x="3208" y="1018"/>
                </a:moveTo>
                <a:cubicBezTo>
                  <a:pt x="3208" y="1018"/>
                  <a:pt x="3210" y="1017"/>
                  <a:pt x="3210" y="1015"/>
                </a:cubicBezTo>
                <a:cubicBezTo>
                  <a:pt x="3210" y="1015"/>
                  <a:pt x="3212" y="1017"/>
                  <a:pt x="3213" y="1017"/>
                </a:cubicBezTo>
                <a:cubicBezTo>
                  <a:pt x="3215" y="1018"/>
                  <a:pt x="3213" y="1018"/>
                  <a:pt x="3212" y="1020"/>
                </a:cubicBezTo>
                <a:cubicBezTo>
                  <a:pt x="3212" y="1020"/>
                  <a:pt x="3212" y="1020"/>
                  <a:pt x="3212" y="1022"/>
                </a:cubicBezTo>
                <a:cubicBezTo>
                  <a:pt x="3213" y="1022"/>
                  <a:pt x="3213" y="1022"/>
                  <a:pt x="3215" y="1022"/>
                </a:cubicBezTo>
                <a:cubicBezTo>
                  <a:pt x="3216" y="1023"/>
                  <a:pt x="3216" y="1020"/>
                  <a:pt x="3216" y="1020"/>
                </a:cubicBezTo>
                <a:cubicBezTo>
                  <a:pt x="3218" y="1022"/>
                  <a:pt x="3220" y="1023"/>
                  <a:pt x="3223" y="1025"/>
                </a:cubicBezTo>
                <a:cubicBezTo>
                  <a:pt x="3225" y="1026"/>
                  <a:pt x="3225" y="1026"/>
                  <a:pt x="3225" y="1026"/>
                </a:cubicBezTo>
                <a:cubicBezTo>
                  <a:pt x="3226" y="1026"/>
                  <a:pt x="3228" y="1028"/>
                  <a:pt x="3228" y="1028"/>
                </a:cubicBezTo>
                <a:cubicBezTo>
                  <a:pt x="3229" y="1030"/>
                  <a:pt x="3231" y="1031"/>
                  <a:pt x="3233" y="1033"/>
                </a:cubicBezTo>
                <a:cubicBezTo>
                  <a:pt x="3233" y="1036"/>
                  <a:pt x="3233" y="1039"/>
                  <a:pt x="3234" y="1041"/>
                </a:cubicBezTo>
                <a:cubicBezTo>
                  <a:pt x="3234" y="1043"/>
                  <a:pt x="3234" y="1043"/>
                  <a:pt x="3234" y="1043"/>
                </a:cubicBezTo>
                <a:cubicBezTo>
                  <a:pt x="3236" y="1044"/>
                  <a:pt x="3236" y="1043"/>
                  <a:pt x="3236" y="1043"/>
                </a:cubicBezTo>
                <a:cubicBezTo>
                  <a:pt x="3237" y="1041"/>
                  <a:pt x="3237" y="1039"/>
                  <a:pt x="3237" y="1038"/>
                </a:cubicBezTo>
                <a:cubicBezTo>
                  <a:pt x="3237" y="1036"/>
                  <a:pt x="3237" y="1036"/>
                  <a:pt x="3237" y="1036"/>
                </a:cubicBezTo>
                <a:cubicBezTo>
                  <a:pt x="3237" y="1035"/>
                  <a:pt x="3237" y="1035"/>
                  <a:pt x="3237" y="1033"/>
                </a:cubicBezTo>
                <a:cubicBezTo>
                  <a:pt x="3236" y="1033"/>
                  <a:pt x="3234" y="1031"/>
                  <a:pt x="3234" y="1031"/>
                </a:cubicBezTo>
                <a:cubicBezTo>
                  <a:pt x="3234" y="1030"/>
                  <a:pt x="3234" y="1030"/>
                  <a:pt x="3233" y="1030"/>
                </a:cubicBezTo>
                <a:cubicBezTo>
                  <a:pt x="3233" y="1030"/>
                  <a:pt x="3231" y="1028"/>
                  <a:pt x="3229" y="1028"/>
                </a:cubicBezTo>
                <a:cubicBezTo>
                  <a:pt x="3228" y="1026"/>
                  <a:pt x="3226" y="1025"/>
                  <a:pt x="3225" y="1023"/>
                </a:cubicBezTo>
                <a:cubicBezTo>
                  <a:pt x="3223" y="1023"/>
                  <a:pt x="3223" y="1023"/>
                  <a:pt x="3223" y="1022"/>
                </a:cubicBezTo>
                <a:cubicBezTo>
                  <a:pt x="3223" y="1020"/>
                  <a:pt x="3223" y="1020"/>
                  <a:pt x="3223" y="1020"/>
                </a:cubicBezTo>
                <a:cubicBezTo>
                  <a:pt x="3223" y="1018"/>
                  <a:pt x="3221" y="1018"/>
                  <a:pt x="3221" y="1018"/>
                </a:cubicBezTo>
                <a:cubicBezTo>
                  <a:pt x="3220" y="1018"/>
                  <a:pt x="3218" y="1017"/>
                  <a:pt x="3218" y="1017"/>
                </a:cubicBezTo>
                <a:cubicBezTo>
                  <a:pt x="3216" y="1017"/>
                  <a:pt x="3216" y="1017"/>
                  <a:pt x="3216" y="1017"/>
                </a:cubicBezTo>
                <a:cubicBezTo>
                  <a:pt x="3215" y="1015"/>
                  <a:pt x="3215" y="1015"/>
                  <a:pt x="3213" y="1015"/>
                </a:cubicBezTo>
                <a:cubicBezTo>
                  <a:pt x="3212" y="1015"/>
                  <a:pt x="3212" y="1015"/>
                  <a:pt x="3212" y="1015"/>
                </a:cubicBezTo>
                <a:cubicBezTo>
                  <a:pt x="3210" y="1014"/>
                  <a:pt x="3208" y="1014"/>
                  <a:pt x="3208" y="1012"/>
                </a:cubicBezTo>
                <a:cubicBezTo>
                  <a:pt x="3207" y="1014"/>
                  <a:pt x="3207" y="1014"/>
                  <a:pt x="3207" y="1014"/>
                </a:cubicBezTo>
                <a:cubicBezTo>
                  <a:pt x="3205" y="1014"/>
                  <a:pt x="3205" y="1014"/>
                  <a:pt x="3205" y="1014"/>
                </a:cubicBezTo>
                <a:cubicBezTo>
                  <a:pt x="3205" y="1015"/>
                  <a:pt x="3205" y="1015"/>
                  <a:pt x="3207" y="1017"/>
                </a:cubicBezTo>
                <a:cubicBezTo>
                  <a:pt x="3207" y="1017"/>
                  <a:pt x="3207" y="1017"/>
                  <a:pt x="3208" y="1018"/>
                </a:cubicBezTo>
                <a:close/>
                <a:moveTo>
                  <a:pt x="2983" y="1435"/>
                </a:moveTo>
                <a:cubicBezTo>
                  <a:pt x="2981" y="1433"/>
                  <a:pt x="2981" y="1433"/>
                  <a:pt x="2979" y="1433"/>
                </a:cubicBezTo>
                <a:cubicBezTo>
                  <a:pt x="2978" y="1433"/>
                  <a:pt x="2978" y="1433"/>
                  <a:pt x="2978" y="1433"/>
                </a:cubicBezTo>
                <a:cubicBezTo>
                  <a:pt x="2976" y="1433"/>
                  <a:pt x="2976" y="1433"/>
                  <a:pt x="2975" y="1433"/>
                </a:cubicBezTo>
                <a:cubicBezTo>
                  <a:pt x="2973" y="1435"/>
                  <a:pt x="2973" y="1435"/>
                  <a:pt x="2971" y="1435"/>
                </a:cubicBezTo>
                <a:cubicBezTo>
                  <a:pt x="2971" y="1435"/>
                  <a:pt x="2971" y="1435"/>
                  <a:pt x="2970" y="1436"/>
                </a:cubicBezTo>
                <a:cubicBezTo>
                  <a:pt x="2970" y="1436"/>
                  <a:pt x="2968" y="1436"/>
                  <a:pt x="2968" y="1438"/>
                </a:cubicBezTo>
                <a:cubicBezTo>
                  <a:pt x="2968" y="1440"/>
                  <a:pt x="2968" y="1440"/>
                  <a:pt x="2968" y="1440"/>
                </a:cubicBezTo>
                <a:cubicBezTo>
                  <a:pt x="2970" y="1440"/>
                  <a:pt x="2970" y="1440"/>
                  <a:pt x="2970" y="1440"/>
                </a:cubicBezTo>
                <a:cubicBezTo>
                  <a:pt x="2971" y="1440"/>
                  <a:pt x="2971" y="1440"/>
                  <a:pt x="2973" y="1440"/>
                </a:cubicBezTo>
                <a:cubicBezTo>
                  <a:pt x="2975" y="1440"/>
                  <a:pt x="2976" y="1440"/>
                  <a:pt x="2978" y="1440"/>
                </a:cubicBezTo>
                <a:cubicBezTo>
                  <a:pt x="2979" y="1438"/>
                  <a:pt x="2979" y="1438"/>
                  <a:pt x="2979" y="1438"/>
                </a:cubicBezTo>
                <a:cubicBezTo>
                  <a:pt x="2979" y="1436"/>
                  <a:pt x="2979" y="1436"/>
                  <a:pt x="2981" y="1436"/>
                </a:cubicBezTo>
                <a:cubicBezTo>
                  <a:pt x="2983" y="1436"/>
                  <a:pt x="2983" y="1436"/>
                  <a:pt x="2983" y="1436"/>
                </a:cubicBezTo>
                <a:cubicBezTo>
                  <a:pt x="2983" y="1436"/>
                  <a:pt x="2984" y="1436"/>
                  <a:pt x="2984" y="1436"/>
                </a:cubicBezTo>
                <a:cubicBezTo>
                  <a:pt x="2984" y="1435"/>
                  <a:pt x="2983" y="1435"/>
                  <a:pt x="2983" y="1435"/>
                </a:cubicBezTo>
                <a:close/>
                <a:moveTo>
                  <a:pt x="3291" y="1080"/>
                </a:moveTo>
                <a:cubicBezTo>
                  <a:pt x="3292" y="1080"/>
                  <a:pt x="3294" y="1081"/>
                  <a:pt x="3296" y="1081"/>
                </a:cubicBezTo>
                <a:cubicBezTo>
                  <a:pt x="3296" y="1083"/>
                  <a:pt x="3297" y="1085"/>
                  <a:pt x="3297" y="1085"/>
                </a:cubicBezTo>
                <a:cubicBezTo>
                  <a:pt x="3299" y="1085"/>
                  <a:pt x="3300" y="1085"/>
                  <a:pt x="3300" y="1086"/>
                </a:cubicBezTo>
                <a:cubicBezTo>
                  <a:pt x="3302" y="1086"/>
                  <a:pt x="3302" y="1086"/>
                  <a:pt x="3304" y="1088"/>
                </a:cubicBezTo>
                <a:cubicBezTo>
                  <a:pt x="3304" y="1088"/>
                  <a:pt x="3305" y="1088"/>
                  <a:pt x="3305" y="1089"/>
                </a:cubicBezTo>
                <a:cubicBezTo>
                  <a:pt x="3305" y="1091"/>
                  <a:pt x="3305" y="1091"/>
                  <a:pt x="3305" y="1091"/>
                </a:cubicBezTo>
                <a:cubicBezTo>
                  <a:pt x="3308" y="1091"/>
                  <a:pt x="3308" y="1091"/>
                  <a:pt x="3308" y="1091"/>
                </a:cubicBezTo>
                <a:cubicBezTo>
                  <a:pt x="3310" y="1091"/>
                  <a:pt x="3310" y="1089"/>
                  <a:pt x="3310" y="1088"/>
                </a:cubicBezTo>
                <a:cubicBezTo>
                  <a:pt x="3310" y="1086"/>
                  <a:pt x="3307" y="1086"/>
                  <a:pt x="3307" y="1086"/>
                </a:cubicBezTo>
                <a:cubicBezTo>
                  <a:pt x="3305" y="1085"/>
                  <a:pt x="3305" y="1085"/>
                  <a:pt x="3305" y="1085"/>
                </a:cubicBezTo>
                <a:cubicBezTo>
                  <a:pt x="3304" y="1083"/>
                  <a:pt x="3304" y="1083"/>
                  <a:pt x="3302" y="1083"/>
                </a:cubicBezTo>
                <a:cubicBezTo>
                  <a:pt x="3300" y="1081"/>
                  <a:pt x="3300" y="1081"/>
                  <a:pt x="3300" y="1081"/>
                </a:cubicBezTo>
                <a:cubicBezTo>
                  <a:pt x="3299" y="1081"/>
                  <a:pt x="3299" y="1081"/>
                  <a:pt x="3297" y="1080"/>
                </a:cubicBezTo>
                <a:cubicBezTo>
                  <a:pt x="3297" y="1080"/>
                  <a:pt x="3299" y="1076"/>
                  <a:pt x="3296" y="1078"/>
                </a:cubicBezTo>
                <a:cubicBezTo>
                  <a:pt x="3294" y="1078"/>
                  <a:pt x="3294" y="1078"/>
                  <a:pt x="3294" y="1078"/>
                </a:cubicBezTo>
                <a:cubicBezTo>
                  <a:pt x="3292" y="1078"/>
                  <a:pt x="3292" y="1078"/>
                  <a:pt x="3292" y="1076"/>
                </a:cubicBezTo>
                <a:cubicBezTo>
                  <a:pt x="3291" y="1076"/>
                  <a:pt x="3289" y="1076"/>
                  <a:pt x="3289" y="1078"/>
                </a:cubicBezTo>
                <a:cubicBezTo>
                  <a:pt x="3287" y="1078"/>
                  <a:pt x="3291" y="1080"/>
                  <a:pt x="3291" y="1080"/>
                </a:cubicBezTo>
                <a:close/>
                <a:moveTo>
                  <a:pt x="3394" y="1238"/>
                </a:moveTo>
                <a:cubicBezTo>
                  <a:pt x="3392" y="1238"/>
                  <a:pt x="3392" y="1238"/>
                  <a:pt x="3392" y="1238"/>
                </a:cubicBezTo>
                <a:cubicBezTo>
                  <a:pt x="3392" y="1239"/>
                  <a:pt x="3392" y="1239"/>
                  <a:pt x="3392" y="1239"/>
                </a:cubicBezTo>
                <a:cubicBezTo>
                  <a:pt x="3394" y="1239"/>
                  <a:pt x="3394" y="1239"/>
                  <a:pt x="3394" y="1239"/>
                </a:cubicBezTo>
                <a:cubicBezTo>
                  <a:pt x="3395" y="1239"/>
                  <a:pt x="3394" y="1238"/>
                  <a:pt x="3394" y="1238"/>
                </a:cubicBezTo>
                <a:close/>
                <a:moveTo>
                  <a:pt x="3186" y="1056"/>
                </a:moveTo>
                <a:cubicBezTo>
                  <a:pt x="3187" y="1056"/>
                  <a:pt x="3189" y="1057"/>
                  <a:pt x="3191" y="1057"/>
                </a:cubicBezTo>
                <a:cubicBezTo>
                  <a:pt x="3192" y="1057"/>
                  <a:pt x="3192" y="1057"/>
                  <a:pt x="3192" y="1057"/>
                </a:cubicBezTo>
                <a:cubicBezTo>
                  <a:pt x="3194" y="1057"/>
                  <a:pt x="3194" y="1059"/>
                  <a:pt x="3196" y="1059"/>
                </a:cubicBezTo>
                <a:cubicBezTo>
                  <a:pt x="3197" y="1059"/>
                  <a:pt x="3197" y="1059"/>
                  <a:pt x="3197" y="1059"/>
                </a:cubicBezTo>
                <a:cubicBezTo>
                  <a:pt x="3199" y="1059"/>
                  <a:pt x="3199" y="1059"/>
                  <a:pt x="3199" y="1060"/>
                </a:cubicBezTo>
                <a:cubicBezTo>
                  <a:pt x="3197" y="1060"/>
                  <a:pt x="3197" y="1062"/>
                  <a:pt x="3197" y="1062"/>
                </a:cubicBezTo>
                <a:cubicBezTo>
                  <a:pt x="3199" y="1062"/>
                  <a:pt x="3199" y="1062"/>
                  <a:pt x="3199" y="1062"/>
                </a:cubicBezTo>
                <a:cubicBezTo>
                  <a:pt x="3200" y="1064"/>
                  <a:pt x="3199" y="1064"/>
                  <a:pt x="3199" y="1065"/>
                </a:cubicBezTo>
                <a:cubicBezTo>
                  <a:pt x="3200" y="1064"/>
                  <a:pt x="3200" y="1064"/>
                  <a:pt x="3200" y="1064"/>
                </a:cubicBezTo>
                <a:cubicBezTo>
                  <a:pt x="3202" y="1064"/>
                  <a:pt x="3202" y="1064"/>
                  <a:pt x="3202" y="1062"/>
                </a:cubicBezTo>
                <a:cubicBezTo>
                  <a:pt x="3204" y="1062"/>
                  <a:pt x="3204" y="1060"/>
                  <a:pt x="3204" y="1060"/>
                </a:cubicBezTo>
                <a:cubicBezTo>
                  <a:pt x="3205" y="1060"/>
                  <a:pt x="3205" y="1060"/>
                  <a:pt x="3207" y="1060"/>
                </a:cubicBezTo>
                <a:cubicBezTo>
                  <a:pt x="3207" y="1062"/>
                  <a:pt x="3208" y="1062"/>
                  <a:pt x="3208" y="1060"/>
                </a:cubicBezTo>
                <a:cubicBezTo>
                  <a:pt x="3210" y="1060"/>
                  <a:pt x="3210" y="1059"/>
                  <a:pt x="3212" y="1059"/>
                </a:cubicBezTo>
                <a:cubicBezTo>
                  <a:pt x="3213" y="1059"/>
                  <a:pt x="3213" y="1059"/>
                  <a:pt x="3213" y="1059"/>
                </a:cubicBezTo>
                <a:cubicBezTo>
                  <a:pt x="3215" y="1059"/>
                  <a:pt x="3216" y="1059"/>
                  <a:pt x="3216" y="1057"/>
                </a:cubicBezTo>
                <a:cubicBezTo>
                  <a:pt x="3216" y="1056"/>
                  <a:pt x="3216" y="1054"/>
                  <a:pt x="3218" y="1054"/>
                </a:cubicBezTo>
                <a:cubicBezTo>
                  <a:pt x="3220" y="1052"/>
                  <a:pt x="3220" y="1052"/>
                  <a:pt x="3221" y="1052"/>
                </a:cubicBezTo>
                <a:cubicBezTo>
                  <a:pt x="3223" y="1052"/>
                  <a:pt x="3223" y="1052"/>
                  <a:pt x="3225" y="1052"/>
                </a:cubicBezTo>
                <a:cubicBezTo>
                  <a:pt x="3226" y="1052"/>
                  <a:pt x="3226" y="1052"/>
                  <a:pt x="3226" y="1052"/>
                </a:cubicBezTo>
                <a:cubicBezTo>
                  <a:pt x="3226" y="1051"/>
                  <a:pt x="3226" y="1051"/>
                  <a:pt x="3226" y="1051"/>
                </a:cubicBezTo>
                <a:cubicBezTo>
                  <a:pt x="3225" y="1049"/>
                  <a:pt x="3225" y="1049"/>
                  <a:pt x="3225" y="1049"/>
                </a:cubicBezTo>
                <a:cubicBezTo>
                  <a:pt x="3225" y="1047"/>
                  <a:pt x="3225" y="1047"/>
                  <a:pt x="3225" y="1047"/>
                </a:cubicBezTo>
                <a:cubicBezTo>
                  <a:pt x="3225" y="1046"/>
                  <a:pt x="3225" y="1046"/>
                  <a:pt x="3226" y="1046"/>
                </a:cubicBezTo>
                <a:cubicBezTo>
                  <a:pt x="3226" y="1044"/>
                  <a:pt x="3228" y="1044"/>
                  <a:pt x="3228" y="1043"/>
                </a:cubicBezTo>
                <a:cubicBezTo>
                  <a:pt x="3228" y="1041"/>
                  <a:pt x="3228" y="1041"/>
                  <a:pt x="3228" y="1041"/>
                </a:cubicBezTo>
                <a:cubicBezTo>
                  <a:pt x="3229" y="1041"/>
                  <a:pt x="3229" y="1041"/>
                  <a:pt x="3229" y="1041"/>
                </a:cubicBezTo>
                <a:cubicBezTo>
                  <a:pt x="3229" y="1039"/>
                  <a:pt x="3229" y="1039"/>
                  <a:pt x="3229" y="1039"/>
                </a:cubicBezTo>
                <a:cubicBezTo>
                  <a:pt x="3229" y="1039"/>
                  <a:pt x="3229" y="1038"/>
                  <a:pt x="3229" y="1036"/>
                </a:cubicBezTo>
                <a:cubicBezTo>
                  <a:pt x="3228" y="1036"/>
                  <a:pt x="3228" y="1036"/>
                  <a:pt x="3226" y="1036"/>
                </a:cubicBezTo>
                <a:cubicBezTo>
                  <a:pt x="3226" y="1036"/>
                  <a:pt x="3225" y="1036"/>
                  <a:pt x="3225" y="1035"/>
                </a:cubicBezTo>
                <a:cubicBezTo>
                  <a:pt x="3223" y="1035"/>
                  <a:pt x="3221" y="1035"/>
                  <a:pt x="3220" y="1035"/>
                </a:cubicBezTo>
                <a:cubicBezTo>
                  <a:pt x="3220" y="1036"/>
                  <a:pt x="3218" y="1036"/>
                  <a:pt x="3218" y="1036"/>
                </a:cubicBezTo>
                <a:cubicBezTo>
                  <a:pt x="3216" y="1038"/>
                  <a:pt x="3220" y="1038"/>
                  <a:pt x="3220" y="1039"/>
                </a:cubicBezTo>
                <a:cubicBezTo>
                  <a:pt x="3220" y="1039"/>
                  <a:pt x="3221" y="1039"/>
                  <a:pt x="3221" y="1041"/>
                </a:cubicBezTo>
                <a:cubicBezTo>
                  <a:pt x="3221" y="1043"/>
                  <a:pt x="3221" y="1043"/>
                  <a:pt x="3221" y="1043"/>
                </a:cubicBezTo>
                <a:cubicBezTo>
                  <a:pt x="3221" y="1044"/>
                  <a:pt x="3221" y="1044"/>
                  <a:pt x="3221" y="1044"/>
                </a:cubicBezTo>
                <a:cubicBezTo>
                  <a:pt x="3220" y="1044"/>
                  <a:pt x="3220" y="1044"/>
                  <a:pt x="3220" y="1044"/>
                </a:cubicBezTo>
                <a:cubicBezTo>
                  <a:pt x="3218" y="1044"/>
                  <a:pt x="3218" y="1044"/>
                  <a:pt x="3216" y="1044"/>
                </a:cubicBezTo>
                <a:cubicBezTo>
                  <a:pt x="3216" y="1046"/>
                  <a:pt x="3215" y="1046"/>
                  <a:pt x="3215" y="1047"/>
                </a:cubicBezTo>
                <a:cubicBezTo>
                  <a:pt x="3215" y="1047"/>
                  <a:pt x="3213" y="1047"/>
                  <a:pt x="3213" y="1049"/>
                </a:cubicBezTo>
                <a:cubicBezTo>
                  <a:pt x="3213" y="1049"/>
                  <a:pt x="3213" y="1049"/>
                  <a:pt x="3213" y="1051"/>
                </a:cubicBezTo>
                <a:cubicBezTo>
                  <a:pt x="3213" y="1052"/>
                  <a:pt x="3212" y="1052"/>
                  <a:pt x="3210" y="1052"/>
                </a:cubicBezTo>
                <a:cubicBezTo>
                  <a:pt x="3210" y="1052"/>
                  <a:pt x="3210" y="1052"/>
                  <a:pt x="3208" y="1052"/>
                </a:cubicBezTo>
                <a:cubicBezTo>
                  <a:pt x="3207" y="1052"/>
                  <a:pt x="3205" y="1052"/>
                  <a:pt x="3205" y="1052"/>
                </a:cubicBezTo>
                <a:cubicBezTo>
                  <a:pt x="3204" y="1054"/>
                  <a:pt x="3204" y="1054"/>
                  <a:pt x="3202" y="1054"/>
                </a:cubicBezTo>
                <a:cubicBezTo>
                  <a:pt x="3202" y="1054"/>
                  <a:pt x="3204" y="1051"/>
                  <a:pt x="3202" y="1051"/>
                </a:cubicBezTo>
                <a:cubicBezTo>
                  <a:pt x="3200" y="1051"/>
                  <a:pt x="3200" y="1052"/>
                  <a:pt x="3199" y="1054"/>
                </a:cubicBezTo>
                <a:cubicBezTo>
                  <a:pt x="3197" y="1054"/>
                  <a:pt x="3197" y="1054"/>
                  <a:pt x="3197" y="1054"/>
                </a:cubicBezTo>
                <a:cubicBezTo>
                  <a:pt x="3196" y="1054"/>
                  <a:pt x="3194" y="1054"/>
                  <a:pt x="3192" y="1054"/>
                </a:cubicBezTo>
                <a:cubicBezTo>
                  <a:pt x="3192" y="1054"/>
                  <a:pt x="3191" y="1054"/>
                  <a:pt x="3191" y="1052"/>
                </a:cubicBezTo>
                <a:cubicBezTo>
                  <a:pt x="3189" y="1052"/>
                  <a:pt x="3189" y="1052"/>
                  <a:pt x="3187" y="1052"/>
                </a:cubicBezTo>
                <a:cubicBezTo>
                  <a:pt x="3186" y="1052"/>
                  <a:pt x="3181" y="1052"/>
                  <a:pt x="3183" y="1054"/>
                </a:cubicBezTo>
                <a:cubicBezTo>
                  <a:pt x="3183" y="1056"/>
                  <a:pt x="3184" y="1056"/>
                  <a:pt x="3186" y="1056"/>
                </a:cubicBezTo>
                <a:close/>
                <a:moveTo>
                  <a:pt x="3323" y="1104"/>
                </a:moveTo>
                <a:cubicBezTo>
                  <a:pt x="3325" y="1106"/>
                  <a:pt x="3325" y="1106"/>
                  <a:pt x="3325" y="1106"/>
                </a:cubicBezTo>
                <a:cubicBezTo>
                  <a:pt x="3325" y="1107"/>
                  <a:pt x="3325" y="1107"/>
                  <a:pt x="3326" y="1109"/>
                </a:cubicBezTo>
                <a:cubicBezTo>
                  <a:pt x="3326" y="1109"/>
                  <a:pt x="3328" y="1107"/>
                  <a:pt x="3328" y="1106"/>
                </a:cubicBezTo>
                <a:cubicBezTo>
                  <a:pt x="3328" y="1106"/>
                  <a:pt x="3328" y="1104"/>
                  <a:pt x="3326" y="1104"/>
                </a:cubicBezTo>
                <a:cubicBezTo>
                  <a:pt x="3326" y="1102"/>
                  <a:pt x="3325" y="1102"/>
                  <a:pt x="3325" y="1102"/>
                </a:cubicBezTo>
                <a:cubicBezTo>
                  <a:pt x="3325" y="1101"/>
                  <a:pt x="3325" y="1101"/>
                  <a:pt x="3325" y="1101"/>
                </a:cubicBezTo>
                <a:cubicBezTo>
                  <a:pt x="3325" y="1101"/>
                  <a:pt x="3325" y="1101"/>
                  <a:pt x="3323" y="1099"/>
                </a:cubicBezTo>
                <a:cubicBezTo>
                  <a:pt x="3325" y="1097"/>
                  <a:pt x="3325" y="1097"/>
                  <a:pt x="3325" y="1097"/>
                </a:cubicBezTo>
                <a:cubicBezTo>
                  <a:pt x="3323" y="1097"/>
                  <a:pt x="3323" y="1097"/>
                  <a:pt x="3323" y="1096"/>
                </a:cubicBezTo>
                <a:cubicBezTo>
                  <a:pt x="3321" y="1096"/>
                  <a:pt x="3321" y="1094"/>
                  <a:pt x="3321" y="1094"/>
                </a:cubicBezTo>
                <a:cubicBezTo>
                  <a:pt x="3321" y="1093"/>
                  <a:pt x="3321" y="1091"/>
                  <a:pt x="3320" y="1089"/>
                </a:cubicBezTo>
                <a:cubicBezTo>
                  <a:pt x="3320" y="1089"/>
                  <a:pt x="3320" y="1088"/>
                  <a:pt x="3318" y="1088"/>
                </a:cubicBezTo>
                <a:cubicBezTo>
                  <a:pt x="3318" y="1088"/>
                  <a:pt x="3316" y="1088"/>
                  <a:pt x="3316" y="1089"/>
                </a:cubicBezTo>
                <a:cubicBezTo>
                  <a:pt x="3316" y="1091"/>
                  <a:pt x="3318" y="1093"/>
                  <a:pt x="3318" y="1094"/>
                </a:cubicBezTo>
                <a:cubicBezTo>
                  <a:pt x="3318" y="1096"/>
                  <a:pt x="3318" y="1096"/>
                  <a:pt x="3318" y="1097"/>
                </a:cubicBezTo>
                <a:cubicBezTo>
                  <a:pt x="3318" y="1097"/>
                  <a:pt x="3318" y="1097"/>
                  <a:pt x="3318" y="1099"/>
                </a:cubicBezTo>
                <a:cubicBezTo>
                  <a:pt x="3318" y="1101"/>
                  <a:pt x="3321" y="1101"/>
                  <a:pt x="3321" y="1102"/>
                </a:cubicBezTo>
                <a:cubicBezTo>
                  <a:pt x="3321" y="1102"/>
                  <a:pt x="3323" y="1102"/>
                  <a:pt x="3323" y="1104"/>
                </a:cubicBezTo>
                <a:close/>
                <a:moveTo>
                  <a:pt x="3391" y="1459"/>
                </a:moveTo>
                <a:cubicBezTo>
                  <a:pt x="3389" y="1461"/>
                  <a:pt x="3387" y="1461"/>
                  <a:pt x="3386" y="1462"/>
                </a:cubicBezTo>
                <a:cubicBezTo>
                  <a:pt x="3384" y="1462"/>
                  <a:pt x="3381" y="1465"/>
                  <a:pt x="3379" y="1464"/>
                </a:cubicBezTo>
                <a:cubicBezTo>
                  <a:pt x="3378" y="1464"/>
                  <a:pt x="3378" y="1462"/>
                  <a:pt x="3378" y="1462"/>
                </a:cubicBezTo>
                <a:cubicBezTo>
                  <a:pt x="3376" y="1461"/>
                  <a:pt x="3375" y="1461"/>
                  <a:pt x="3375" y="1461"/>
                </a:cubicBezTo>
                <a:cubicBezTo>
                  <a:pt x="3373" y="1461"/>
                  <a:pt x="3371" y="1461"/>
                  <a:pt x="3370" y="1461"/>
                </a:cubicBezTo>
                <a:cubicBezTo>
                  <a:pt x="3368" y="1459"/>
                  <a:pt x="3368" y="1457"/>
                  <a:pt x="3370" y="1456"/>
                </a:cubicBezTo>
                <a:cubicBezTo>
                  <a:pt x="3370" y="1454"/>
                  <a:pt x="3371" y="1453"/>
                  <a:pt x="3371" y="1451"/>
                </a:cubicBezTo>
                <a:cubicBezTo>
                  <a:pt x="3371" y="1449"/>
                  <a:pt x="3371" y="1449"/>
                  <a:pt x="3371" y="1449"/>
                </a:cubicBezTo>
                <a:cubicBezTo>
                  <a:pt x="3371" y="1448"/>
                  <a:pt x="3371" y="1448"/>
                  <a:pt x="3373" y="1446"/>
                </a:cubicBezTo>
                <a:cubicBezTo>
                  <a:pt x="3373" y="1446"/>
                  <a:pt x="3373" y="1446"/>
                  <a:pt x="3373" y="1444"/>
                </a:cubicBezTo>
                <a:cubicBezTo>
                  <a:pt x="3371" y="1444"/>
                  <a:pt x="3371" y="1444"/>
                  <a:pt x="3370" y="1446"/>
                </a:cubicBezTo>
                <a:cubicBezTo>
                  <a:pt x="3370" y="1446"/>
                  <a:pt x="3370" y="1448"/>
                  <a:pt x="3368" y="1449"/>
                </a:cubicBezTo>
                <a:cubicBezTo>
                  <a:pt x="3368" y="1451"/>
                  <a:pt x="3366" y="1453"/>
                  <a:pt x="3365" y="1451"/>
                </a:cubicBezTo>
                <a:cubicBezTo>
                  <a:pt x="3365" y="1451"/>
                  <a:pt x="3366" y="1449"/>
                  <a:pt x="3365" y="1448"/>
                </a:cubicBezTo>
                <a:cubicBezTo>
                  <a:pt x="3365" y="1446"/>
                  <a:pt x="3363" y="1448"/>
                  <a:pt x="3363" y="1446"/>
                </a:cubicBezTo>
                <a:cubicBezTo>
                  <a:pt x="3362" y="1444"/>
                  <a:pt x="3363" y="1444"/>
                  <a:pt x="3363" y="1443"/>
                </a:cubicBezTo>
                <a:cubicBezTo>
                  <a:pt x="3365" y="1443"/>
                  <a:pt x="3365" y="1441"/>
                  <a:pt x="3365" y="1441"/>
                </a:cubicBezTo>
                <a:cubicBezTo>
                  <a:pt x="3365" y="1440"/>
                  <a:pt x="3365" y="1438"/>
                  <a:pt x="3365" y="1438"/>
                </a:cubicBezTo>
                <a:cubicBezTo>
                  <a:pt x="3365" y="1436"/>
                  <a:pt x="3365" y="1435"/>
                  <a:pt x="3365" y="1435"/>
                </a:cubicBezTo>
                <a:cubicBezTo>
                  <a:pt x="3365" y="1435"/>
                  <a:pt x="3366" y="1435"/>
                  <a:pt x="3366" y="1433"/>
                </a:cubicBezTo>
                <a:cubicBezTo>
                  <a:pt x="3366" y="1433"/>
                  <a:pt x="3366" y="1433"/>
                  <a:pt x="3368" y="1432"/>
                </a:cubicBezTo>
                <a:cubicBezTo>
                  <a:pt x="3368" y="1432"/>
                  <a:pt x="3368" y="1430"/>
                  <a:pt x="3366" y="1430"/>
                </a:cubicBezTo>
                <a:cubicBezTo>
                  <a:pt x="3368" y="1427"/>
                  <a:pt x="3363" y="1425"/>
                  <a:pt x="3362" y="1425"/>
                </a:cubicBezTo>
                <a:cubicBezTo>
                  <a:pt x="3360" y="1423"/>
                  <a:pt x="3360" y="1422"/>
                  <a:pt x="3360" y="1420"/>
                </a:cubicBezTo>
                <a:cubicBezTo>
                  <a:pt x="3360" y="1419"/>
                  <a:pt x="3360" y="1419"/>
                  <a:pt x="3358" y="1417"/>
                </a:cubicBezTo>
                <a:cubicBezTo>
                  <a:pt x="3358" y="1417"/>
                  <a:pt x="3357" y="1417"/>
                  <a:pt x="3355" y="1419"/>
                </a:cubicBezTo>
                <a:cubicBezTo>
                  <a:pt x="3357" y="1420"/>
                  <a:pt x="3357" y="1420"/>
                  <a:pt x="3357" y="1420"/>
                </a:cubicBezTo>
                <a:cubicBezTo>
                  <a:pt x="3358" y="1422"/>
                  <a:pt x="3357" y="1423"/>
                  <a:pt x="3357" y="1423"/>
                </a:cubicBezTo>
                <a:cubicBezTo>
                  <a:pt x="3357" y="1425"/>
                  <a:pt x="3357" y="1425"/>
                  <a:pt x="3357" y="1427"/>
                </a:cubicBezTo>
                <a:cubicBezTo>
                  <a:pt x="3357" y="1428"/>
                  <a:pt x="3355" y="1428"/>
                  <a:pt x="3355" y="1430"/>
                </a:cubicBezTo>
                <a:cubicBezTo>
                  <a:pt x="3355" y="1430"/>
                  <a:pt x="3355" y="1430"/>
                  <a:pt x="3357" y="1432"/>
                </a:cubicBezTo>
                <a:cubicBezTo>
                  <a:pt x="3357" y="1433"/>
                  <a:pt x="3357" y="1435"/>
                  <a:pt x="3357" y="1436"/>
                </a:cubicBezTo>
                <a:cubicBezTo>
                  <a:pt x="3357" y="1438"/>
                  <a:pt x="3358" y="1440"/>
                  <a:pt x="3360" y="1441"/>
                </a:cubicBezTo>
                <a:cubicBezTo>
                  <a:pt x="3360" y="1443"/>
                  <a:pt x="3360" y="1443"/>
                  <a:pt x="3360" y="1444"/>
                </a:cubicBezTo>
                <a:cubicBezTo>
                  <a:pt x="3358" y="1444"/>
                  <a:pt x="3358" y="1446"/>
                  <a:pt x="3358" y="1448"/>
                </a:cubicBezTo>
                <a:cubicBezTo>
                  <a:pt x="3358" y="1448"/>
                  <a:pt x="3357" y="1448"/>
                  <a:pt x="3355" y="1449"/>
                </a:cubicBezTo>
                <a:cubicBezTo>
                  <a:pt x="3355" y="1451"/>
                  <a:pt x="3357" y="1451"/>
                  <a:pt x="3358" y="1451"/>
                </a:cubicBezTo>
                <a:cubicBezTo>
                  <a:pt x="3360" y="1453"/>
                  <a:pt x="3360" y="1453"/>
                  <a:pt x="3360" y="1453"/>
                </a:cubicBezTo>
                <a:cubicBezTo>
                  <a:pt x="3362" y="1454"/>
                  <a:pt x="3358" y="1456"/>
                  <a:pt x="3357" y="1456"/>
                </a:cubicBezTo>
                <a:cubicBezTo>
                  <a:pt x="3355" y="1457"/>
                  <a:pt x="3355" y="1459"/>
                  <a:pt x="3354" y="1461"/>
                </a:cubicBezTo>
                <a:cubicBezTo>
                  <a:pt x="3354" y="1464"/>
                  <a:pt x="3352" y="1465"/>
                  <a:pt x="3350" y="1467"/>
                </a:cubicBezTo>
                <a:cubicBezTo>
                  <a:pt x="3347" y="1470"/>
                  <a:pt x="3344" y="1474"/>
                  <a:pt x="3341" y="1474"/>
                </a:cubicBezTo>
                <a:cubicBezTo>
                  <a:pt x="3339" y="1475"/>
                  <a:pt x="3337" y="1475"/>
                  <a:pt x="3334" y="1477"/>
                </a:cubicBezTo>
                <a:cubicBezTo>
                  <a:pt x="3333" y="1477"/>
                  <a:pt x="3329" y="1478"/>
                  <a:pt x="3329" y="1480"/>
                </a:cubicBezTo>
                <a:cubicBezTo>
                  <a:pt x="3328" y="1482"/>
                  <a:pt x="3331" y="1483"/>
                  <a:pt x="3333" y="1483"/>
                </a:cubicBezTo>
                <a:cubicBezTo>
                  <a:pt x="3334" y="1485"/>
                  <a:pt x="3336" y="1485"/>
                  <a:pt x="3336" y="1486"/>
                </a:cubicBezTo>
                <a:cubicBezTo>
                  <a:pt x="3337" y="1488"/>
                  <a:pt x="3339" y="1490"/>
                  <a:pt x="3339" y="1490"/>
                </a:cubicBezTo>
                <a:cubicBezTo>
                  <a:pt x="3339" y="1493"/>
                  <a:pt x="3337" y="1493"/>
                  <a:pt x="3336" y="1494"/>
                </a:cubicBezTo>
                <a:cubicBezTo>
                  <a:pt x="3334" y="1496"/>
                  <a:pt x="3333" y="1498"/>
                  <a:pt x="3331" y="1498"/>
                </a:cubicBezTo>
                <a:cubicBezTo>
                  <a:pt x="3331" y="1499"/>
                  <a:pt x="3328" y="1501"/>
                  <a:pt x="3328" y="1503"/>
                </a:cubicBezTo>
                <a:cubicBezTo>
                  <a:pt x="3326" y="1504"/>
                  <a:pt x="3326" y="1506"/>
                  <a:pt x="3328" y="1506"/>
                </a:cubicBezTo>
                <a:cubicBezTo>
                  <a:pt x="3329" y="1507"/>
                  <a:pt x="3334" y="1504"/>
                  <a:pt x="3336" y="1503"/>
                </a:cubicBezTo>
                <a:cubicBezTo>
                  <a:pt x="3341" y="1501"/>
                  <a:pt x="3344" y="1498"/>
                  <a:pt x="3349" y="1496"/>
                </a:cubicBezTo>
                <a:cubicBezTo>
                  <a:pt x="3350" y="1494"/>
                  <a:pt x="3354" y="1493"/>
                  <a:pt x="3355" y="1491"/>
                </a:cubicBezTo>
                <a:cubicBezTo>
                  <a:pt x="3357" y="1491"/>
                  <a:pt x="3358" y="1490"/>
                  <a:pt x="3360" y="1490"/>
                </a:cubicBezTo>
                <a:cubicBezTo>
                  <a:pt x="3362" y="1488"/>
                  <a:pt x="3362" y="1488"/>
                  <a:pt x="3363" y="1486"/>
                </a:cubicBezTo>
                <a:cubicBezTo>
                  <a:pt x="3362" y="1485"/>
                  <a:pt x="3362" y="1485"/>
                  <a:pt x="3362" y="1485"/>
                </a:cubicBezTo>
                <a:cubicBezTo>
                  <a:pt x="3362" y="1483"/>
                  <a:pt x="3363" y="1482"/>
                  <a:pt x="3363" y="1482"/>
                </a:cubicBezTo>
                <a:cubicBezTo>
                  <a:pt x="3365" y="1478"/>
                  <a:pt x="3370" y="1477"/>
                  <a:pt x="3373" y="1477"/>
                </a:cubicBezTo>
                <a:cubicBezTo>
                  <a:pt x="3375" y="1478"/>
                  <a:pt x="3376" y="1478"/>
                  <a:pt x="3376" y="1478"/>
                </a:cubicBezTo>
                <a:cubicBezTo>
                  <a:pt x="3378" y="1477"/>
                  <a:pt x="3378" y="1475"/>
                  <a:pt x="3379" y="1475"/>
                </a:cubicBezTo>
                <a:cubicBezTo>
                  <a:pt x="3379" y="1474"/>
                  <a:pt x="3381" y="1474"/>
                  <a:pt x="3383" y="1474"/>
                </a:cubicBezTo>
                <a:cubicBezTo>
                  <a:pt x="3384" y="1472"/>
                  <a:pt x="3387" y="1470"/>
                  <a:pt x="3389" y="1469"/>
                </a:cubicBezTo>
                <a:cubicBezTo>
                  <a:pt x="3391" y="1465"/>
                  <a:pt x="3391" y="1464"/>
                  <a:pt x="3392" y="1462"/>
                </a:cubicBezTo>
                <a:cubicBezTo>
                  <a:pt x="3394" y="1461"/>
                  <a:pt x="3397" y="1457"/>
                  <a:pt x="3394" y="1457"/>
                </a:cubicBezTo>
                <a:cubicBezTo>
                  <a:pt x="3392" y="1457"/>
                  <a:pt x="3391" y="1459"/>
                  <a:pt x="3391" y="1459"/>
                </a:cubicBezTo>
                <a:close/>
                <a:moveTo>
                  <a:pt x="3054" y="1499"/>
                </a:moveTo>
                <a:cubicBezTo>
                  <a:pt x="3052" y="1499"/>
                  <a:pt x="3052" y="1501"/>
                  <a:pt x="3050" y="1501"/>
                </a:cubicBezTo>
                <a:cubicBezTo>
                  <a:pt x="3049" y="1501"/>
                  <a:pt x="3049" y="1501"/>
                  <a:pt x="3047" y="1501"/>
                </a:cubicBezTo>
                <a:cubicBezTo>
                  <a:pt x="3046" y="1501"/>
                  <a:pt x="3044" y="1501"/>
                  <a:pt x="3042" y="1503"/>
                </a:cubicBezTo>
                <a:cubicBezTo>
                  <a:pt x="3042" y="1503"/>
                  <a:pt x="3042" y="1503"/>
                  <a:pt x="3041" y="1503"/>
                </a:cubicBezTo>
                <a:cubicBezTo>
                  <a:pt x="3041" y="1503"/>
                  <a:pt x="3039" y="1503"/>
                  <a:pt x="3037" y="1503"/>
                </a:cubicBezTo>
                <a:cubicBezTo>
                  <a:pt x="3036" y="1503"/>
                  <a:pt x="3034" y="1503"/>
                  <a:pt x="3033" y="1503"/>
                </a:cubicBezTo>
                <a:cubicBezTo>
                  <a:pt x="3031" y="1503"/>
                  <a:pt x="3031" y="1503"/>
                  <a:pt x="3031" y="1503"/>
                </a:cubicBezTo>
                <a:cubicBezTo>
                  <a:pt x="3031" y="1501"/>
                  <a:pt x="3031" y="1501"/>
                  <a:pt x="3031" y="1501"/>
                </a:cubicBezTo>
                <a:cubicBezTo>
                  <a:pt x="3029" y="1501"/>
                  <a:pt x="3028" y="1499"/>
                  <a:pt x="3028" y="1499"/>
                </a:cubicBezTo>
                <a:cubicBezTo>
                  <a:pt x="3026" y="1499"/>
                  <a:pt x="3026" y="1498"/>
                  <a:pt x="3026" y="1496"/>
                </a:cubicBezTo>
                <a:cubicBezTo>
                  <a:pt x="3026" y="1496"/>
                  <a:pt x="3028" y="1494"/>
                  <a:pt x="3028" y="1493"/>
                </a:cubicBezTo>
                <a:cubicBezTo>
                  <a:pt x="3026" y="1493"/>
                  <a:pt x="3026" y="1493"/>
                  <a:pt x="3025" y="1494"/>
                </a:cubicBezTo>
                <a:cubicBezTo>
                  <a:pt x="3023" y="1494"/>
                  <a:pt x="3023" y="1496"/>
                  <a:pt x="3023" y="1498"/>
                </a:cubicBezTo>
                <a:cubicBezTo>
                  <a:pt x="3021" y="1499"/>
                  <a:pt x="3021" y="1501"/>
                  <a:pt x="3020" y="1503"/>
                </a:cubicBezTo>
                <a:cubicBezTo>
                  <a:pt x="3018" y="1503"/>
                  <a:pt x="3018" y="1504"/>
                  <a:pt x="3018" y="1506"/>
                </a:cubicBezTo>
                <a:cubicBezTo>
                  <a:pt x="3018" y="1509"/>
                  <a:pt x="3018" y="1509"/>
                  <a:pt x="3018" y="1512"/>
                </a:cubicBezTo>
                <a:cubicBezTo>
                  <a:pt x="3018" y="1514"/>
                  <a:pt x="3020" y="1514"/>
                  <a:pt x="3018" y="1517"/>
                </a:cubicBezTo>
                <a:cubicBezTo>
                  <a:pt x="3018" y="1519"/>
                  <a:pt x="3017" y="1519"/>
                  <a:pt x="3015" y="1520"/>
                </a:cubicBezTo>
                <a:cubicBezTo>
                  <a:pt x="3013" y="1520"/>
                  <a:pt x="3013" y="1522"/>
                  <a:pt x="3015" y="1524"/>
                </a:cubicBezTo>
                <a:cubicBezTo>
                  <a:pt x="3015" y="1525"/>
                  <a:pt x="3017" y="1525"/>
                  <a:pt x="3017" y="1527"/>
                </a:cubicBezTo>
                <a:cubicBezTo>
                  <a:pt x="3015" y="1528"/>
                  <a:pt x="3015" y="1528"/>
                  <a:pt x="3015" y="1528"/>
                </a:cubicBezTo>
                <a:cubicBezTo>
                  <a:pt x="3015" y="1530"/>
                  <a:pt x="3017" y="1530"/>
                  <a:pt x="3017" y="1530"/>
                </a:cubicBezTo>
                <a:cubicBezTo>
                  <a:pt x="3017" y="1530"/>
                  <a:pt x="3017" y="1532"/>
                  <a:pt x="3015" y="1532"/>
                </a:cubicBezTo>
                <a:cubicBezTo>
                  <a:pt x="3015" y="1532"/>
                  <a:pt x="3013" y="1533"/>
                  <a:pt x="3013" y="1535"/>
                </a:cubicBezTo>
                <a:cubicBezTo>
                  <a:pt x="3015" y="1535"/>
                  <a:pt x="3017" y="1535"/>
                  <a:pt x="3017" y="1535"/>
                </a:cubicBezTo>
                <a:cubicBezTo>
                  <a:pt x="3017" y="1533"/>
                  <a:pt x="3017" y="1533"/>
                  <a:pt x="3018" y="1533"/>
                </a:cubicBezTo>
                <a:cubicBezTo>
                  <a:pt x="3020" y="1533"/>
                  <a:pt x="3020" y="1533"/>
                  <a:pt x="3020" y="1533"/>
                </a:cubicBezTo>
                <a:cubicBezTo>
                  <a:pt x="3020" y="1533"/>
                  <a:pt x="3020" y="1533"/>
                  <a:pt x="3021" y="1533"/>
                </a:cubicBezTo>
                <a:cubicBezTo>
                  <a:pt x="3021" y="1533"/>
                  <a:pt x="3021" y="1533"/>
                  <a:pt x="3023" y="1533"/>
                </a:cubicBezTo>
                <a:cubicBezTo>
                  <a:pt x="3023" y="1533"/>
                  <a:pt x="3023" y="1532"/>
                  <a:pt x="3025" y="1532"/>
                </a:cubicBezTo>
                <a:cubicBezTo>
                  <a:pt x="3026" y="1532"/>
                  <a:pt x="3026" y="1532"/>
                  <a:pt x="3026" y="1532"/>
                </a:cubicBezTo>
                <a:cubicBezTo>
                  <a:pt x="3028" y="1532"/>
                  <a:pt x="3028" y="1530"/>
                  <a:pt x="3028" y="1528"/>
                </a:cubicBezTo>
                <a:cubicBezTo>
                  <a:pt x="3029" y="1528"/>
                  <a:pt x="3029" y="1528"/>
                  <a:pt x="3029" y="1527"/>
                </a:cubicBezTo>
                <a:cubicBezTo>
                  <a:pt x="3031" y="1527"/>
                  <a:pt x="3031" y="1527"/>
                  <a:pt x="3031" y="1527"/>
                </a:cubicBezTo>
                <a:cubicBezTo>
                  <a:pt x="3033" y="1525"/>
                  <a:pt x="3033" y="1525"/>
                  <a:pt x="3033" y="1525"/>
                </a:cubicBezTo>
                <a:cubicBezTo>
                  <a:pt x="3033" y="1527"/>
                  <a:pt x="3034" y="1525"/>
                  <a:pt x="3034" y="1525"/>
                </a:cubicBezTo>
                <a:cubicBezTo>
                  <a:pt x="3034" y="1527"/>
                  <a:pt x="3034" y="1527"/>
                  <a:pt x="3036" y="1528"/>
                </a:cubicBezTo>
                <a:cubicBezTo>
                  <a:pt x="3036" y="1528"/>
                  <a:pt x="3036" y="1528"/>
                  <a:pt x="3037" y="1528"/>
                </a:cubicBezTo>
                <a:cubicBezTo>
                  <a:pt x="3037" y="1528"/>
                  <a:pt x="3037" y="1528"/>
                  <a:pt x="3037" y="1527"/>
                </a:cubicBezTo>
                <a:cubicBezTo>
                  <a:pt x="3039" y="1527"/>
                  <a:pt x="3039" y="1527"/>
                  <a:pt x="3039" y="1525"/>
                </a:cubicBezTo>
                <a:cubicBezTo>
                  <a:pt x="3041" y="1525"/>
                  <a:pt x="3041" y="1524"/>
                  <a:pt x="3041" y="1524"/>
                </a:cubicBezTo>
                <a:cubicBezTo>
                  <a:pt x="3041" y="1522"/>
                  <a:pt x="3041" y="1522"/>
                  <a:pt x="3041" y="1520"/>
                </a:cubicBezTo>
                <a:cubicBezTo>
                  <a:pt x="3041" y="1519"/>
                  <a:pt x="3042" y="1517"/>
                  <a:pt x="3044" y="1517"/>
                </a:cubicBezTo>
                <a:cubicBezTo>
                  <a:pt x="3046" y="1515"/>
                  <a:pt x="3046" y="1515"/>
                  <a:pt x="3047" y="1515"/>
                </a:cubicBezTo>
                <a:cubicBezTo>
                  <a:pt x="3047" y="1515"/>
                  <a:pt x="3049" y="1515"/>
                  <a:pt x="3049" y="1514"/>
                </a:cubicBezTo>
                <a:cubicBezTo>
                  <a:pt x="3050" y="1512"/>
                  <a:pt x="3052" y="1511"/>
                  <a:pt x="3054" y="1509"/>
                </a:cubicBezTo>
                <a:cubicBezTo>
                  <a:pt x="3054" y="1507"/>
                  <a:pt x="3055" y="1506"/>
                  <a:pt x="3055" y="1503"/>
                </a:cubicBezTo>
                <a:cubicBezTo>
                  <a:pt x="3057" y="1501"/>
                  <a:pt x="3057" y="1501"/>
                  <a:pt x="3057" y="1501"/>
                </a:cubicBezTo>
                <a:cubicBezTo>
                  <a:pt x="3057" y="1501"/>
                  <a:pt x="3057" y="1499"/>
                  <a:pt x="3058" y="1499"/>
                </a:cubicBezTo>
                <a:cubicBezTo>
                  <a:pt x="3058" y="1496"/>
                  <a:pt x="3054" y="1499"/>
                  <a:pt x="3054" y="1499"/>
                </a:cubicBezTo>
                <a:close/>
                <a:moveTo>
                  <a:pt x="3331" y="1120"/>
                </a:moveTo>
                <a:cubicBezTo>
                  <a:pt x="3333" y="1120"/>
                  <a:pt x="3334" y="1122"/>
                  <a:pt x="3334" y="1122"/>
                </a:cubicBezTo>
                <a:cubicBezTo>
                  <a:pt x="3336" y="1120"/>
                  <a:pt x="3334" y="1118"/>
                  <a:pt x="3333" y="1117"/>
                </a:cubicBezTo>
                <a:cubicBezTo>
                  <a:pt x="3333" y="1117"/>
                  <a:pt x="3333" y="1117"/>
                  <a:pt x="3331" y="1115"/>
                </a:cubicBezTo>
                <a:cubicBezTo>
                  <a:pt x="3331" y="1115"/>
                  <a:pt x="3331" y="1115"/>
                  <a:pt x="3331" y="1114"/>
                </a:cubicBezTo>
                <a:cubicBezTo>
                  <a:pt x="3331" y="1114"/>
                  <a:pt x="3329" y="1114"/>
                  <a:pt x="3328" y="1114"/>
                </a:cubicBezTo>
                <a:cubicBezTo>
                  <a:pt x="3326" y="1114"/>
                  <a:pt x="3326" y="1114"/>
                  <a:pt x="3326" y="1114"/>
                </a:cubicBezTo>
                <a:cubicBezTo>
                  <a:pt x="3325" y="1112"/>
                  <a:pt x="3325" y="1112"/>
                  <a:pt x="3323" y="1112"/>
                </a:cubicBezTo>
                <a:cubicBezTo>
                  <a:pt x="3323" y="1112"/>
                  <a:pt x="3321" y="1112"/>
                  <a:pt x="3321" y="1114"/>
                </a:cubicBezTo>
                <a:cubicBezTo>
                  <a:pt x="3321" y="1115"/>
                  <a:pt x="3323" y="1115"/>
                  <a:pt x="3325" y="1115"/>
                </a:cubicBezTo>
                <a:cubicBezTo>
                  <a:pt x="3325" y="1117"/>
                  <a:pt x="3325" y="1117"/>
                  <a:pt x="3323" y="1118"/>
                </a:cubicBezTo>
                <a:cubicBezTo>
                  <a:pt x="3323" y="1118"/>
                  <a:pt x="3326" y="1118"/>
                  <a:pt x="3326" y="1120"/>
                </a:cubicBezTo>
                <a:cubicBezTo>
                  <a:pt x="3328" y="1120"/>
                  <a:pt x="3328" y="1120"/>
                  <a:pt x="3329" y="1120"/>
                </a:cubicBezTo>
                <a:cubicBezTo>
                  <a:pt x="3329" y="1122"/>
                  <a:pt x="3331" y="1122"/>
                  <a:pt x="3331" y="1120"/>
                </a:cubicBezTo>
                <a:close/>
                <a:moveTo>
                  <a:pt x="3499" y="1206"/>
                </a:moveTo>
                <a:cubicBezTo>
                  <a:pt x="3499" y="1206"/>
                  <a:pt x="3499" y="1206"/>
                  <a:pt x="3497" y="1206"/>
                </a:cubicBezTo>
                <a:cubicBezTo>
                  <a:pt x="3497" y="1206"/>
                  <a:pt x="3497" y="1206"/>
                  <a:pt x="3495" y="1204"/>
                </a:cubicBezTo>
                <a:cubicBezTo>
                  <a:pt x="3495" y="1204"/>
                  <a:pt x="3495" y="1204"/>
                  <a:pt x="3494" y="1202"/>
                </a:cubicBezTo>
                <a:cubicBezTo>
                  <a:pt x="3492" y="1201"/>
                  <a:pt x="3491" y="1202"/>
                  <a:pt x="3487" y="1202"/>
                </a:cubicBezTo>
                <a:cubicBezTo>
                  <a:pt x="3487" y="1204"/>
                  <a:pt x="3486" y="1202"/>
                  <a:pt x="3484" y="1204"/>
                </a:cubicBezTo>
                <a:cubicBezTo>
                  <a:pt x="3484" y="1206"/>
                  <a:pt x="3484" y="1206"/>
                  <a:pt x="3484" y="1206"/>
                </a:cubicBezTo>
                <a:cubicBezTo>
                  <a:pt x="3483" y="1206"/>
                  <a:pt x="3483" y="1206"/>
                  <a:pt x="3483" y="1206"/>
                </a:cubicBezTo>
                <a:cubicBezTo>
                  <a:pt x="3483" y="1207"/>
                  <a:pt x="3483" y="1207"/>
                  <a:pt x="3483" y="1207"/>
                </a:cubicBezTo>
                <a:cubicBezTo>
                  <a:pt x="3483" y="1207"/>
                  <a:pt x="3483" y="1207"/>
                  <a:pt x="3483" y="1209"/>
                </a:cubicBezTo>
                <a:cubicBezTo>
                  <a:pt x="3481" y="1209"/>
                  <a:pt x="3483" y="1210"/>
                  <a:pt x="3481" y="1210"/>
                </a:cubicBezTo>
                <a:cubicBezTo>
                  <a:pt x="3481" y="1212"/>
                  <a:pt x="3481" y="1212"/>
                  <a:pt x="3481" y="1212"/>
                </a:cubicBezTo>
                <a:cubicBezTo>
                  <a:pt x="3481" y="1214"/>
                  <a:pt x="3481" y="1214"/>
                  <a:pt x="3481" y="1214"/>
                </a:cubicBezTo>
                <a:cubicBezTo>
                  <a:pt x="3483" y="1214"/>
                  <a:pt x="3483" y="1214"/>
                  <a:pt x="3484" y="1214"/>
                </a:cubicBezTo>
                <a:cubicBezTo>
                  <a:pt x="3484" y="1214"/>
                  <a:pt x="3484" y="1214"/>
                  <a:pt x="3486" y="1214"/>
                </a:cubicBezTo>
                <a:cubicBezTo>
                  <a:pt x="3487" y="1214"/>
                  <a:pt x="3487" y="1214"/>
                  <a:pt x="3487" y="1214"/>
                </a:cubicBezTo>
                <a:cubicBezTo>
                  <a:pt x="3489" y="1214"/>
                  <a:pt x="3489" y="1214"/>
                  <a:pt x="3491" y="1214"/>
                </a:cubicBezTo>
                <a:cubicBezTo>
                  <a:pt x="3492" y="1214"/>
                  <a:pt x="3492" y="1214"/>
                  <a:pt x="3492" y="1215"/>
                </a:cubicBezTo>
                <a:cubicBezTo>
                  <a:pt x="3492" y="1215"/>
                  <a:pt x="3492" y="1215"/>
                  <a:pt x="3492" y="1217"/>
                </a:cubicBezTo>
                <a:cubicBezTo>
                  <a:pt x="3492" y="1217"/>
                  <a:pt x="3492" y="1217"/>
                  <a:pt x="3492" y="1219"/>
                </a:cubicBezTo>
                <a:cubicBezTo>
                  <a:pt x="3492" y="1220"/>
                  <a:pt x="3492" y="1220"/>
                  <a:pt x="3492" y="1220"/>
                </a:cubicBezTo>
                <a:cubicBezTo>
                  <a:pt x="3492" y="1222"/>
                  <a:pt x="3492" y="1222"/>
                  <a:pt x="3491" y="1222"/>
                </a:cubicBezTo>
                <a:cubicBezTo>
                  <a:pt x="3492" y="1223"/>
                  <a:pt x="3494" y="1222"/>
                  <a:pt x="3495" y="1220"/>
                </a:cubicBezTo>
                <a:cubicBezTo>
                  <a:pt x="3495" y="1220"/>
                  <a:pt x="3495" y="1220"/>
                  <a:pt x="3495" y="1219"/>
                </a:cubicBezTo>
                <a:cubicBezTo>
                  <a:pt x="3495" y="1219"/>
                  <a:pt x="3495" y="1219"/>
                  <a:pt x="3495" y="1217"/>
                </a:cubicBezTo>
                <a:cubicBezTo>
                  <a:pt x="3495" y="1217"/>
                  <a:pt x="3495" y="1217"/>
                  <a:pt x="3495" y="1215"/>
                </a:cubicBezTo>
                <a:cubicBezTo>
                  <a:pt x="3495" y="1215"/>
                  <a:pt x="3494" y="1214"/>
                  <a:pt x="3495" y="1214"/>
                </a:cubicBezTo>
                <a:cubicBezTo>
                  <a:pt x="3495" y="1214"/>
                  <a:pt x="3495" y="1214"/>
                  <a:pt x="3495" y="1212"/>
                </a:cubicBezTo>
                <a:cubicBezTo>
                  <a:pt x="3497" y="1212"/>
                  <a:pt x="3495" y="1212"/>
                  <a:pt x="3497" y="1210"/>
                </a:cubicBezTo>
                <a:cubicBezTo>
                  <a:pt x="3497" y="1210"/>
                  <a:pt x="3499" y="1210"/>
                  <a:pt x="3500" y="1210"/>
                </a:cubicBezTo>
                <a:cubicBezTo>
                  <a:pt x="3502" y="1210"/>
                  <a:pt x="3504" y="1207"/>
                  <a:pt x="3502" y="1206"/>
                </a:cubicBezTo>
                <a:cubicBezTo>
                  <a:pt x="3502" y="1206"/>
                  <a:pt x="3500" y="1207"/>
                  <a:pt x="3499" y="1206"/>
                </a:cubicBezTo>
                <a:close/>
                <a:moveTo>
                  <a:pt x="3518" y="1188"/>
                </a:moveTo>
                <a:cubicBezTo>
                  <a:pt x="3518" y="1186"/>
                  <a:pt x="3518" y="1186"/>
                  <a:pt x="3518" y="1186"/>
                </a:cubicBezTo>
                <a:cubicBezTo>
                  <a:pt x="3516" y="1183"/>
                  <a:pt x="3513" y="1188"/>
                  <a:pt x="3512" y="1189"/>
                </a:cubicBezTo>
                <a:cubicBezTo>
                  <a:pt x="3512" y="1188"/>
                  <a:pt x="3512" y="1188"/>
                  <a:pt x="3512" y="1188"/>
                </a:cubicBezTo>
                <a:cubicBezTo>
                  <a:pt x="3510" y="1188"/>
                  <a:pt x="3508" y="1188"/>
                  <a:pt x="3508" y="1189"/>
                </a:cubicBezTo>
                <a:cubicBezTo>
                  <a:pt x="3508" y="1189"/>
                  <a:pt x="3508" y="1189"/>
                  <a:pt x="3507" y="1191"/>
                </a:cubicBezTo>
                <a:cubicBezTo>
                  <a:pt x="3507" y="1191"/>
                  <a:pt x="3507" y="1191"/>
                  <a:pt x="3505" y="1191"/>
                </a:cubicBezTo>
                <a:cubicBezTo>
                  <a:pt x="3505" y="1191"/>
                  <a:pt x="3504" y="1191"/>
                  <a:pt x="3504" y="1193"/>
                </a:cubicBezTo>
                <a:cubicBezTo>
                  <a:pt x="3502" y="1193"/>
                  <a:pt x="3502" y="1193"/>
                  <a:pt x="3502" y="1194"/>
                </a:cubicBezTo>
                <a:cubicBezTo>
                  <a:pt x="3500" y="1194"/>
                  <a:pt x="3500" y="1194"/>
                  <a:pt x="3500" y="1194"/>
                </a:cubicBezTo>
                <a:cubicBezTo>
                  <a:pt x="3500" y="1194"/>
                  <a:pt x="3500" y="1196"/>
                  <a:pt x="3499" y="1196"/>
                </a:cubicBezTo>
                <a:cubicBezTo>
                  <a:pt x="3499" y="1196"/>
                  <a:pt x="3499" y="1196"/>
                  <a:pt x="3499" y="1198"/>
                </a:cubicBezTo>
                <a:cubicBezTo>
                  <a:pt x="3500" y="1198"/>
                  <a:pt x="3500" y="1198"/>
                  <a:pt x="3502" y="1196"/>
                </a:cubicBezTo>
                <a:cubicBezTo>
                  <a:pt x="3502" y="1196"/>
                  <a:pt x="3502" y="1196"/>
                  <a:pt x="3504" y="1196"/>
                </a:cubicBezTo>
                <a:cubicBezTo>
                  <a:pt x="3505" y="1196"/>
                  <a:pt x="3505" y="1196"/>
                  <a:pt x="3505" y="1196"/>
                </a:cubicBezTo>
                <a:cubicBezTo>
                  <a:pt x="3507" y="1196"/>
                  <a:pt x="3507" y="1196"/>
                  <a:pt x="3507" y="1196"/>
                </a:cubicBezTo>
                <a:cubicBezTo>
                  <a:pt x="3508" y="1194"/>
                  <a:pt x="3512" y="1194"/>
                  <a:pt x="3513" y="1194"/>
                </a:cubicBezTo>
                <a:cubicBezTo>
                  <a:pt x="3515" y="1194"/>
                  <a:pt x="3515" y="1194"/>
                  <a:pt x="3515" y="1194"/>
                </a:cubicBezTo>
                <a:cubicBezTo>
                  <a:pt x="3515" y="1196"/>
                  <a:pt x="3515" y="1196"/>
                  <a:pt x="3515" y="1196"/>
                </a:cubicBezTo>
                <a:cubicBezTo>
                  <a:pt x="3516" y="1196"/>
                  <a:pt x="3516" y="1196"/>
                  <a:pt x="3518" y="1196"/>
                </a:cubicBezTo>
                <a:cubicBezTo>
                  <a:pt x="3518" y="1194"/>
                  <a:pt x="3518" y="1194"/>
                  <a:pt x="3518" y="1193"/>
                </a:cubicBezTo>
                <a:cubicBezTo>
                  <a:pt x="3516" y="1193"/>
                  <a:pt x="3516" y="1191"/>
                  <a:pt x="3515" y="1191"/>
                </a:cubicBezTo>
                <a:cubicBezTo>
                  <a:pt x="3516" y="1189"/>
                  <a:pt x="3518" y="1189"/>
                  <a:pt x="3518" y="1188"/>
                </a:cubicBezTo>
                <a:close/>
                <a:moveTo>
                  <a:pt x="3152" y="1041"/>
                </a:moveTo>
                <a:cubicBezTo>
                  <a:pt x="3152" y="1041"/>
                  <a:pt x="3152" y="1041"/>
                  <a:pt x="3152" y="1039"/>
                </a:cubicBezTo>
                <a:cubicBezTo>
                  <a:pt x="3150" y="1039"/>
                  <a:pt x="3150" y="1039"/>
                  <a:pt x="3150" y="1039"/>
                </a:cubicBezTo>
                <a:cubicBezTo>
                  <a:pt x="3149" y="1038"/>
                  <a:pt x="3149" y="1038"/>
                  <a:pt x="3147" y="1036"/>
                </a:cubicBezTo>
                <a:cubicBezTo>
                  <a:pt x="3146" y="1036"/>
                  <a:pt x="3146" y="1036"/>
                  <a:pt x="3146" y="1036"/>
                </a:cubicBezTo>
                <a:cubicBezTo>
                  <a:pt x="3146" y="1035"/>
                  <a:pt x="3144" y="1035"/>
                  <a:pt x="3144" y="1033"/>
                </a:cubicBezTo>
                <a:cubicBezTo>
                  <a:pt x="3144" y="1033"/>
                  <a:pt x="3142" y="1033"/>
                  <a:pt x="3142" y="1031"/>
                </a:cubicBezTo>
                <a:cubicBezTo>
                  <a:pt x="3141" y="1031"/>
                  <a:pt x="3139" y="1031"/>
                  <a:pt x="3139" y="1031"/>
                </a:cubicBezTo>
                <a:cubicBezTo>
                  <a:pt x="3137" y="1031"/>
                  <a:pt x="3137" y="1031"/>
                  <a:pt x="3136" y="1030"/>
                </a:cubicBezTo>
                <a:cubicBezTo>
                  <a:pt x="3134" y="1030"/>
                  <a:pt x="3134" y="1028"/>
                  <a:pt x="3133" y="1028"/>
                </a:cubicBezTo>
                <a:cubicBezTo>
                  <a:pt x="3133" y="1026"/>
                  <a:pt x="3131" y="1026"/>
                  <a:pt x="3131" y="1026"/>
                </a:cubicBezTo>
                <a:cubicBezTo>
                  <a:pt x="3129" y="1026"/>
                  <a:pt x="3129" y="1026"/>
                  <a:pt x="3129" y="1026"/>
                </a:cubicBezTo>
                <a:cubicBezTo>
                  <a:pt x="3128" y="1026"/>
                  <a:pt x="3126" y="1026"/>
                  <a:pt x="3125" y="1026"/>
                </a:cubicBezTo>
                <a:cubicBezTo>
                  <a:pt x="3123" y="1026"/>
                  <a:pt x="3123" y="1025"/>
                  <a:pt x="3121" y="1025"/>
                </a:cubicBezTo>
                <a:cubicBezTo>
                  <a:pt x="3120" y="1025"/>
                  <a:pt x="3120" y="1025"/>
                  <a:pt x="3118" y="1023"/>
                </a:cubicBezTo>
                <a:cubicBezTo>
                  <a:pt x="3116" y="1023"/>
                  <a:pt x="3115" y="1023"/>
                  <a:pt x="3115" y="1022"/>
                </a:cubicBezTo>
                <a:cubicBezTo>
                  <a:pt x="3113" y="1022"/>
                  <a:pt x="3112" y="1020"/>
                  <a:pt x="3110" y="1020"/>
                </a:cubicBezTo>
                <a:cubicBezTo>
                  <a:pt x="3110" y="1020"/>
                  <a:pt x="3108" y="1018"/>
                  <a:pt x="3107" y="1017"/>
                </a:cubicBezTo>
                <a:cubicBezTo>
                  <a:pt x="3107" y="1017"/>
                  <a:pt x="3105" y="1017"/>
                  <a:pt x="3104" y="1017"/>
                </a:cubicBezTo>
                <a:cubicBezTo>
                  <a:pt x="3104" y="1018"/>
                  <a:pt x="3104" y="1022"/>
                  <a:pt x="3104" y="1025"/>
                </a:cubicBezTo>
                <a:cubicBezTo>
                  <a:pt x="3104" y="1026"/>
                  <a:pt x="3104" y="1026"/>
                  <a:pt x="3104" y="1028"/>
                </a:cubicBezTo>
                <a:cubicBezTo>
                  <a:pt x="3104" y="1030"/>
                  <a:pt x="3105" y="1030"/>
                  <a:pt x="3104" y="1031"/>
                </a:cubicBezTo>
                <a:cubicBezTo>
                  <a:pt x="3104" y="1035"/>
                  <a:pt x="3105" y="1036"/>
                  <a:pt x="3104" y="1039"/>
                </a:cubicBezTo>
                <a:cubicBezTo>
                  <a:pt x="3104" y="1041"/>
                  <a:pt x="3105" y="1043"/>
                  <a:pt x="3104" y="1043"/>
                </a:cubicBezTo>
                <a:cubicBezTo>
                  <a:pt x="3104" y="1044"/>
                  <a:pt x="3104" y="1046"/>
                  <a:pt x="3104" y="1047"/>
                </a:cubicBezTo>
                <a:cubicBezTo>
                  <a:pt x="3104" y="1047"/>
                  <a:pt x="3104" y="1049"/>
                  <a:pt x="3104" y="1051"/>
                </a:cubicBezTo>
                <a:cubicBezTo>
                  <a:pt x="3104" y="1052"/>
                  <a:pt x="3104" y="1054"/>
                  <a:pt x="3104" y="1054"/>
                </a:cubicBezTo>
                <a:cubicBezTo>
                  <a:pt x="3104" y="1057"/>
                  <a:pt x="3104" y="1059"/>
                  <a:pt x="3102" y="1062"/>
                </a:cubicBezTo>
                <a:cubicBezTo>
                  <a:pt x="3102" y="1064"/>
                  <a:pt x="3100" y="1065"/>
                  <a:pt x="3099" y="1067"/>
                </a:cubicBezTo>
                <a:cubicBezTo>
                  <a:pt x="3099" y="1068"/>
                  <a:pt x="3100" y="1068"/>
                  <a:pt x="3100" y="1069"/>
                </a:cubicBezTo>
                <a:cubicBezTo>
                  <a:pt x="3100" y="1069"/>
                  <a:pt x="3100" y="1069"/>
                  <a:pt x="3099" y="1069"/>
                </a:cubicBezTo>
                <a:cubicBezTo>
                  <a:pt x="3099" y="1068"/>
                  <a:pt x="3098" y="1068"/>
                  <a:pt x="3098" y="1066"/>
                </a:cubicBezTo>
                <a:cubicBezTo>
                  <a:pt x="3099" y="1064"/>
                  <a:pt x="3101" y="1063"/>
                  <a:pt x="3101" y="1061"/>
                </a:cubicBezTo>
                <a:cubicBezTo>
                  <a:pt x="3103" y="1058"/>
                  <a:pt x="3103" y="1056"/>
                  <a:pt x="3103" y="1053"/>
                </a:cubicBezTo>
                <a:cubicBezTo>
                  <a:pt x="3103" y="1053"/>
                  <a:pt x="3103" y="1051"/>
                  <a:pt x="3103" y="1050"/>
                </a:cubicBezTo>
                <a:cubicBezTo>
                  <a:pt x="3103" y="1048"/>
                  <a:pt x="3103" y="1047"/>
                  <a:pt x="3103" y="1047"/>
                </a:cubicBezTo>
                <a:cubicBezTo>
                  <a:pt x="3103" y="1045"/>
                  <a:pt x="3103" y="1043"/>
                  <a:pt x="3103" y="1042"/>
                </a:cubicBezTo>
                <a:cubicBezTo>
                  <a:pt x="3104" y="1042"/>
                  <a:pt x="3103" y="1040"/>
                  <a:pt x="3103" y="1038"/>
                </a:cubicBezTo>
                <a:cubicBezTo>
                  <a:pt x="3104" y="1035"/>
                  <a:pt x="3103" y="1034"/>
                  <a:pt x="3103" y="1030"/>
                </a:cubicBezTo>
                <a:cubicBezTo>
                  <a:pt x="3104" y="1029"/>
                  <a:pt x="3103" y="1029"/>
                  <a:pt x="3103" y="1027"/>
                </a:cubicBezTo>
                <a:cubicBezTo>
                  <a:pt x="3103" y="1026"/>
                  <a:pt x="3103" y="1026"/>
                  <a:pt x="3103" y="1024"/>
                </a:cubicBezTo>
                <a:cubicBezTo>
                  <a:pt x="3103" y="1021"/>
                  <a:pt x="3103" y="1017"/>
                  <a:pt x="3103" y="1016"/>
                </a:cubicBezTo>
                <a:cubicBezTo>
                  <a:pt x="3101" y="1016"/>
                  <a:pt x="3099" y="1016"/>
                  <a:pt x="3098" y="1014"/>
                </a:cubicBezTo>
                <a:cubicBezTo>
                  <a:pt x="3096" y="1014"/>
                  <a:pt x="3096" y="1013"/>
                  <a:pt x="3094" y="1013"/>
                </a:cubicBezTo>
                <a:cubicBezTo>
                  <a:pt x="3093" y="1013"/>
                  <a:pt x="3093" y="1013"/>
                  <a:pt x="3093" y="1013"/>
                </a:cubicBezTo>
                <a:cubicBezTo>
                  <a:pt x="3091" y="1013"/>
                  <a:pt x="3090" y="1013"/>
                  <a:pt x="3090" y="1013"/>
                </a:cubicBezTo>
                <a:cubicBezTo>
                  <a:pt x="3088" y="1013"/>
                  <a:pt x="3086" y="1013"/>
                  <a:pt x="3086" y="1013"/>
                </a:cubicBezTo>
                <a:cubicBezTo>
                  <a:pt x="3085" y="1011"/>
                  <a:pt x="3085" y="1011"/>
                  <a:pt x="3085" y="1011"/>
                </a:cubicBezTo>
                <a:cubicBezTo>
                  <a:pt x="3083" y="1011"/>
                  <a:pt x="3085" y="1009"/>
                  <a:pt x="3083" y="1009"/>
                </a:cubicBezTo>
                <a:cubicBezTo>
                  <a:pt x="3082" y="1009"/>
                  <a:pt x="3082" y="1009"/>
                  <a:pt x="3080" y="1008"/>
                </a:cubicBezTo>
                <a:cubicBezTo>
                  <a:pt x="3080" y="1008"/>
                  <a:pt x="3080" y="1008"/>
                  <a:pt x="3078" y="1008"/>
                </a:cubicBezTo>
                <a:cubicBezTo>
                  <a:pt x="3077" y="1006"/>
                  <a:pt x="3075" y="1006"/>
                  <a:pt x="3073" y="1005"/>
                </a:cubicBezTo>
                <a:cubicBezTo>
                  <a:pt x="3072" y="1005"/>
                  <a:pt x="3070" y="1003"/>
                  <a:pt x="3069" y="1003"/>
                </a:cubicBezTo>
                <a:cubicBezTo>
                  <a:pt x="3069" y="1001"/>
                  <a:pt x="3067" y="1000"/>
                  <a:pt x="3065" y="1001"/>
                </a:cubicBezTo>
                <a:cubicBezTo>
                  <a:pt x="3065" y="1003"/>
                  <a:pt x="3062" y="1003"/>
                  <a:pt x="3061" y="1005"/>
                </a:cubicBezTo>
                <a:cubicBezTo>
                  <a:pt x="3061" y="1006"/>
                  <a:pt x="3061" y="1006"/>
                  <a:pt x="3061" y="1006"/>
                </a:cubicBezTo>
                <a:cubicBezTo>
                  <a:pt x="3061" y="1008"/>
                  <a:pt x="3059" y="1008"/>
                  <a:pt x="3059" y="1008"/>
                </a:cubicBezTo>
                <a:cubicBezTo>
                  <a:pt x="3059" y="1009"/>
                  <a:pt x="3061" y="1009"/>
                  <a:pt x="3059" y="1009"/>
                </a:cubicBezTo>
                <a:cubicBezTo>
                  <a:pt x="3056" y="1009"/>
                  <a:pt x="3054" y="1009"/>
                  <a:pt x="3052" y="1011"/>
                </a:cubicBezTo>
                <a:cubicBezTo>
                  <a:pt x="3052" y="1011"/>
                  <a:pt x="3051" y="1011"/>
                  <a:pt x="3051" y="1013"/>
                </a:cubicBezTo>
                <a:cubicBezTo>
                  <a:pt x="3051" y="1014"/>
                  <a:pt x="3051" y="1014"/>
                  <a:pt x="3051" y="1014"/>
                </a:cubicBezTo>
                <a:cubicBezTo>
                  <a:pt x="3051" y="1016"/>
                  <a:pt x="3049" y="1016"/>
                  <a:pt x="3049" y="1017"/>
                </a:cubicBezTo>
                <a:cubicBezTo>
                  <a:pt x="3048" y="1017"/>
                  <a:pt x="3048" y="1019"/>
                  <a:pt x="3046" y="1019"/>
                </a:cubicBezTo>
                <a:cubicBezTo>
                  <a:pt x="3046" y="1021"/>
                  <a:pt x="3044" y="1021"/>
                  <a:pt x="3044" y="1022"/>
                </a:cubicBezTo>
                <a:cubicBezTo>
                  <a:pt x="3044" y="1024"/>
                  <a:pt x="3044" y="1024"/>
                  <a:pt x="3043" y="1024"/>
                </a:cubicBezTo>
                <a:cubicBezTo>
                  <a:pt x="3041" y="1026"/>
                  <a:pt x="3041" y="1026"/>
                  <a:pt x="3041" y="1026"/>
                </a:cubicBezTo>
                <a:cubicBezTo>
                  <a:pt x="3040" y="1026"/>
                  <a:pt x="3040" y="1024"/>
                  <a:pt x="3038" y="1024"/>
                </a:cubicBezTo>
                <a:cubicBezTo>
                  <a:pt x="3036" y="1026"/>
                  <a:pt x="3036" y="1026"/>
                  <a:pt x="3036" y="1026"/>
                </a:cubicBezTo>
                <a:cubicBezTo>
                  <a:pt x="3035" y="1026"/>
                  <a:pt x="3035" y="1022"/>
                  <a:pt x="3035" y="1022"/>
                </a:cubicBezTo>
                <a:cubicBezTo>
                  <a:pt x="3035" y="1021"/>
                  <a:pt x="3033" y="1021"/>
                  <a:pt x="3033" y="1019"/>
                </a:cubicBezTo>
                <a:cubicBezTo>
                  <a:pt x="3033" y="1017"/>
                  <a:pt x="3033" y="1017"/>
                  <a:pt x="3033" y="1017"/>
                </a:cubicBezTo>
                <a:cubicBezTo>
                  <a:pt x="3033" y="1016"/>
                  <a:pt x="3031" y="1016"/>
                  <a:pt x="3031" y="1014"/>
                </a:cubicBezTo>
                <a:cubicBezTo>
                  <a:pt x="3031" y="1016"/>
                  <a:pt x="3030" y="1017"/>
                  <a:pt x="3028" y="1017"/>
                </a:cubicBezTo>
                <a:cubicBezTo>
                  <a:pt x="3028" y="1014"/>
                  <a:pt x="3028" y="1014"/>
                  <a:pt x="3028" y="1014"/>
                </a:cubicBezTo>
                <a:cubicBezTo>
                  <a:pt x="3028" y="1013"/>
                  <a:pt x="3030" y="1013"/>
                  <a:pt x="3028" y="1011"/>
                </a:cubicBezTo>
                <a:cubicBezTo>
                  <a:pt x="3028" y="1011"/>
                  <a:pt x="3028" y="1011"/>
                  <a:pt x="3027" y="1011"/>
                </a:cubicBezTo>
                <a:cubicBezTo>
                  <a:pt x="3027" y="1009"/>
                  <a:pt x="3027" y="1009"/>
                  <a:pt x="3027" y="1008"/>
                </a:cubicBezTo>
                <a:cubicBezTo>
                  <a:pt x="3027" y="1006"/>
                  <a:pt x="3027" y="1006"/>
                  <a:pt x="3027" y="1006"/>
                </a:cubicBezTo>
                <a:cubicBezTo>
                  <a:pt x="3027" y="1005"/>
                  <a:pt x="3027" y="1003"/>
                  <a:pt x="3027" y="1003"/>
                </a:cubicBezTo>
                <a:cubicBezTo>
                  <a:pt x="3027" y="1001"/>
                  <a:pt x="3027" y="1001"/>
                  <a:pt x="3027" y="1001"/>
                </a:cubicBezTo>
                <a:cubicBezTo>
                  <a:pt x="3025" y="1001"/>
                  <a:pt x="3027" y="1000"/>
                  <a:pt x="3027" y="1000"/>
                </a:cubicBezTo>
                <a:cubicBezTo>
                  <a:pt x="3027" y="1000"/>
                  <a:pt x="3027" y="1000"/>
                  <a:pt x="3027" y="998"/>
                </a:cubicBezTo>
                <a:cubicBezTo>
                  <a:pt x="3027" y="996"/>
                  <a:pt x="3027" y="996"/>
                  <a:pt x="3027" y="996"/>
                </a:cubicBezTo>
                <a:cubicBezTo>
                  <a:pt x="3027" y="995"/>
                  <a:pt x="3027" y="995"/>
                  <a:pt x="3027" y="995"/>
                </a:cubicBezTo>
                <a:cubicBezTo>
                  <a:pt x="3027" y="995"/>
                  <a:pt x="3027" y="995"/>
                  <a:pt x="3025" y="995"/>
                </a:cubicBezTo>
                <a:cubicBezTo>
                  <a:pt x="3025" y="993"/>
                  <a:pt x="3025" y="993"/>
                  <a:pt x="3025" y="993"/>
                </a:cubicBezTo>
                <a:cubicBezTo>
                  <a:pt x="3023" y="993"/>
                  <a:pt x="3023" y="992"/>
                  <a:pt x="3023" y="992"/>
                </a:cubicBezTo>
                <a:cubicBezTo>
                  <a:pt x="3022" y="992"/>
                  <a:pt x="3020" y="992"/>
                  <a:pt x="3019" y="992"/>
                </a:cubicBezTo>
                <a:cubicBezTo>
                  <a:pt x="3020" y="992"/>
                  <a:pt x="3019" y="990"/>
                  <a:pt x="3019" y="990"/>
                </a:cubicBezTo>
                <a:cubicBezTo>
                  <a:pt x="3019" y="990"/>
                  <a:pt x="3017" y="990"/>
                  <a:pt x="3015" y="990"/>
                </a:cubicBezTo>
                <a:cubicBezTo>
                  <a:pt x="3014" y="988"/>
                  <a:pt x="3012" y="988"/>
                  <a:pt x="3010" y="988"/>
                </a:cubicBezTo>
                <a:cubicBezTo>
                  <a:pt x="3009" y="988"/>
                  <a:pt x="3007" y="988"/>
                  <a:pt x="3006" y="988"/>
                </a:cubicBezTo>
                <a:cubicBezTo>
                  <a:pt x="3006" y="988"/>
                  <a:pt x="3004" y="988"/>
                  <a:pt x="3002" y="988"/>
                </a:cubicBezTo>
                <a:cubicBezTo>
                  <a:pt x="3002" y="990"/>
                  <a:pt x="3002" y="990"/>
                  <a:pt x="3002" y="992"/>
                </a:cubicBezTo>
                <a:cubicBezTo>
                  <a:pt x="3002" y="992"/>
                  <a:pt x="3001" y="992"/>
                  <a:pt x="3001" y="992"/>
                </a:cubicBezTo>
                <a:cubicBezTo>
                  <a:pt x="2999" y="992"/>
                  <a:pt x="2999" y="992"/>
                  <a:pt x="2998" y="992"/>
                </a:cubicBezTo>
                <a:cubicBezTo>
                  <a:pt x="2996" y="992"/>
                  <a:pt x="2996" y="992"/>
                  <a:pt x="2996" y="992"/>
                </a:cubicBezTo>
                <a:cubicBezTo>
                  <a:pt x="2994" y="992"/>
                  <a:pt x="2996" y="993"/>
                  <a:pt x="2994" y="993"/>
                </a:cubicBezTo>
                <a:cubicBezTo>
                  <a:pt x="2994" y="995"/>
                  <a:pt x="2994" y="995"/>
                  <a:pt x="2994" y="996"/>
                </a:cubicBezTo>
                <a:cubicBezTo>
                  <a:pt x="2994" y="996"/>
                  <a:pt x="2993" y="998"/>
                  <a:pt x="2993" y="996"/>
                </a:cubicBezTo>
                <a:cubicBezTo>
                  <a:pt x="2991" y="996"/>
                  <a:pt x="2991" y="995"/>
                  <a:pt x="2991" y="995"/>
                </a:cubicBezTo>
                <a:cubicBezTo>
                  <a:pt x="2989" y="993"/>
                  <a:pt x="2989" y="993"/>
                  <a:pt x="2989" y="993"/>
                </a:cubicBezTo>
                <a:cubicBezTo>
                  <a:pt x="2988" y="992"/>
                  <a:pt x="2988" y="992"/>
                  <a:pt x="2988" y="992"/>
                </a:cubicBezTo>
                <a:cubicBezTo>
                  <a:pt x="2986" y="992"/>
                  <a:pt x="2986" y="993"/>
                  <a:pt x="2986" y="993"/>
                </a:cubicBezTo>
                <a:cubicBezTo>
                  <a:pt x="2988" y="995"/>
                  <a:pt x="2988" y="995"/>
                  <a:pt x="2988" y="996"/>
                </a:cubicBezTo>
                <a:cubicBezTo>
                  <a:pt x="2989" y="996"/>
                  <a:pt x="2989" y="998"/>
                  <a:pt x="2989" y="998"/>
                </a:cubicBezTo>
                <a:cubicBezTo>
                  <a:pt x="2991" y="1001"/>
                  <a:pt x="2994" y="1000"/>
                  <a:pt x="2996" y="1001"/>
                </a:cubicBezTo>
                <a:cubicBezTo>
                  <a:pt x="2998" y="1001"/>
                  <a:pt x="2998" y="1001"/>
                  <a:pt x="2999" y="1001"/>
                </a:cubicBezTo>
                <a:cubicBezTo>
                  <a:pt x="2999" y="1003"/>
                  <a:pt x="3001" y="1003"/>
                  <a:pt x="3001" y="1003"/>
                </a:cubicBezTo>
                <a:cubicBezTo>
                  <a:pt x="3004" y="1005"/>
                  <a:pt x="3001" y="1006"/>
                  <a:pt x="3001" y="1008"/>
                </a:cubicBezTo>
                <a:cubicBezTo>
                  <a:pt x="3001" y="1009"/>
                  <a:pt x="3004" y="1008"/>
                  <a:pt x="3004" y="1011"/>
                </a:cubicBezTo>
                <a:cubicBezTo>
                  <a:pt x="3006" y="1011"/>
                  <a:pt x="3006" y="1011"/>
                  <a:pt x="3007" y="1011"/>
                </a:cubicBezTo>
                <a:cubicBezTo>
                  <a:pt x="3009" y="1011"/>
                  <a:pt x="3009" y="1011"/>
                  <a:pt x="3009" y="1011"/>
                </a:cubicBezTo>
                <a:cubicBezTo>
                  <a:pt x="3010" y="1011"/>
                  <a:pt x="3010" y="1011"/>
                  <a:pt x="3012" y="1009"/>
                </a:cubicBezTo>
                <a:cubicBezTo>
                  <a:pt x="3012" y="1009"/>
                  <a:pt x="3012" y="1009"/>
                  <a:pt x="3014" y="1009"/>
                </a:cubicBezTo>
                <a:cubicBezTo>
                  <a:pt x="3014" y="1009"/>
                  <a:pt x="3014" y="1009"/>
                  <a:pt x="3015" y="1009"/>
                </a:cubicBezTo>
                <a:cubicBezTo>
                  <a:pt x="3015" y="1009"/>
                  <a:pt x="3017" y="1008"/>
                  <a:pt x="3017" y="1009"/>
                </a:cubicBezTo>
                <a:cubicBezTo>
                  <a:pt x="3019" y="1009"/>
                  <a:pt x="3020" y="1009"/>
                  <a:pt x="3022" y="1009"/>
                </a:cubicBezTo>
                <a:cubicBezTo>
                  <a:pt x="3023" y="1009"/>
                  <a:pt x="3023" y="1011"/>
                  <a:pt x="3023" y="1011"/>
                </a:cubicBezTo>
                <a:cubicBezTo>
                  <a:pt x="3022" y="1011"/>
                  <a:pt x="3022" y="1013"/>
                  <a:pt x="3023" y="1013"/>
                </a:cubicBezTo>
                <a:cubicBezTo>
                  <a:pt x="3023" y="1014"/>
                  <a:pt x="3022" y="1014"/>
                  <a:pt x="3020" y="1014"/>
                </a:cubicBezTo>
                <a:cubicBezTo>
                  <a:pt x="3019" y="1014"/>
                  <a:pt x="3019" y="1014"/>
                  <a:pt x="3017" y="1014"/>
                </a:cubicBezTo>
                <a:cubicBezTo>
                  <a:pt x="3015" y="1014"/>
                  <a:pt x="3014" y="1013"/>
                  <a:pt x="3014" y="1014"/>
                </a:cubicBezTo>
                <a:cubicBezTo>
                  <a:pt x="3012" y="1014"/>
                  <a:pt x="3012" y="1016"/>
                  <a:pt x="3012" y="1016"/>
                </a:cubicBezTo>
                <a:cubicBezTo>
                  <a:pt x="3010" y="1017"/>
                  <a:pt x="3009" y="1017"/>
                  <a:pt x="3009" y="1016"/>
                </a:cubicBezTo>
                <a:cubicBezTo>
                  <a:pt x="3007" y="1016"/>
                  <a:pt x="3004" y="1016"/>
                  <a:pt x="3002" y="1016"/>
                </a:cubicBezTo>
                <a:cubicBezTo>
                  <a:pt x="3002" y="1017"/>
                  <a:pt x="3004" y="1017"/>
                  <a:pt x="3006" y="1019"/>
                </a:cubicBezTo>
                <a:cubicBezTo>
                  <a:pt x="3006" y="1021"/>
                  <a:pt x="3006" y="1021"/>
                  <a:pt x="3007" y="1021"/>
                </a:cubicBezTo>
                <a:cubicBezTo>
                  <a:pt x="3007" y="1022"/>
                  <a:pt x="3009" y="1022"/>
                  <a:pt x="3009" y="1022"/>
                </a:cubicBezTo>
                <a:cubicBezTo>
                  <a:pt x="3010" y="1022"/>
                  <a:pt x="3010" y="1024"/>
                  <a:pt x="3010" y="1024"/>
                </a:cubicBezTo>
                <a:cubicBezTo>
                  <a:pt x="3010" y="1026"/>
                  <a:pt x="3010" y="1026"/>
                  <a:pt x="3010" y="1027"/>
                </a:cubicBezTo>
                <a:cubicBezTo>
                  <a:pt x="3010" y="1029"/>
                  <a:pt x="3010" y="1029"/>
                  <a:pt x="3010" y="1029"/>
                </a:cubicBezTo>
                <a:cubicBezTo>
                  <a:pt x="3010" y="1030"/>
                  <a:pt x="3010" y="1030"/>
                  <a:pt x="3010" y="1032"/>
                </a:cubicBezTo>
                <a:cubicBezTo>
                  <a:pt x="3010" y="1034"/>
                  <a:pt x="3010" y="1034"/>
                  <a:pt x="3012" y="1035"/>
                </a:cubicBezTo>
                <a:cubicBezTo>
                  <a:pt x="3014" y="1035"/>
                  <a:pt x="3015" y="1035"/>
                  <a:pt x="3015" y="1035"/>
                </a:cubicBezTo>
                <a:cubicBezTo>
                  <a:pt x="3017" y="1035"/>
                  <a:pt x="3017" y="1032"/>
                  <a:pt x="3017" y="1030"/>
                </a:cubicBezTo>
                <a:cubicBezTo>
                  <a:pt x="3017" y="1029"/>
                  <a:pt x="3017" y="1027"/>
                  <a:pt x="3017" y="1026"/>
                </a:cubicBezTo>
                <a:cubicBezTo>
                  <a:pt x="3019" y="1024"/>
                  <a:pt x="3019" y="1022"/>
                  <a:pt x="3019" y="1021"/>
                </a:cubicBezTo>
                <a:cubicBezTo>
                  <a:pt x="3019" y="1021"/>
                  <a:pt x="3019" y="1021"/>
                  <a:pt x="3019" y="1022"/>
                </a:cubicBezTo>
                <a:cubicBezTo>
                  <a:pt x="3020" y="1022"/>
                  <a:pt x="3020" y="1022"/>
                  <a:pt x="3020" y="1022"/>
                </a:cubicBezTo>
                <a:cubicBezTo>
                  <a:pt x="3022" y="1022"/>
                  <a:pt x="3022" y="1024"/>
                  <a:pt x="3022" y="1026"/>
                </a:cubicBezTo>
                <a:cubicBezTo>
                  <a:pt x="3023" y="1026"/>
                  <a:pt x="3023" y="1027"/>
                  <a:pt x="3023" y="1027"/>
                </a:cubicBezTo>
                <a:cubicBezTo>
                  <a:pt x="3023" y="1029"/>
                  <a:pt x="3025" y="1029"/>
                  <a:pt x="3025" y="1030"/>
                </a:cubicBezTo>
                <a:cubicBezTo>
                  <a:pt x="3027" y="1030"/>
                  <a:pt x="3027" y="1030"/>
                  <a:pt x="3027" y="1030"/>
                </a:cubicBezTo>
                <a:cubicBezTo>
                  <a:pt x="3028" y="1030"/>
                  <a:pt x="3028" y="1032"/>
                  <a:pt x="3028" y="1032"/>
                </a:cubicBezTo>
                <a:cubicBezTo>
                  <a:pt x="3030" y="1032"/>
                  <a:pt x="3031" y="1030"/>
                  <a:pt x="3033" y="1032"/>
                </a:cubicBezTo>
                <a:cubicBezTo>
                  <a:pt x="3031" y="1032"/>
                  <a:pt x="3030" y="1032"/>
                  <a:pt x="3030" y="1034"/>
                </a:cubicBezTo>
                <a:cubicBezTo>
                  <a:pt x="3030" y="1035"/>
                  <a:pt x="3031" y="1035"/>
                  <a:pt x="3033" y="1035"/>
                </a:cubicBezTo>
                <a:cubicBezTo>
                  <a:pt x="3033" y="1035"/>
                  <a:pt x="3035" y="1035"/>
                  <a:pt x="3035" y="1037"/>
                </a:cubicBezTo>
                <a:cubicBezTo>
                  <a:pt x="3035" y="1037"/>
                  <a:pt x="3035" y="1038"/>
                  <a:pt x="3036" y="1038"/>
                </a:cubicBezTo>
                <a:cubicBezTo>
                  <a:pt x="3036" y="1038"/>
                  <a:pt x="3036" y="1037"/>
                  <a:pt x="3038" y="1037"/>
                </a:cubicBezTo>
                <a:cubicBezTo>
                  <a:pt x="3038" y="1038"/>
                  <a:pt x="3040" y="1038"/>
                  <a:pt x="3040" y="1038"/>
                </a:cubicBezTo>
                <a:cubicBezTo>
                  <a:pt x="3043" y="1038"/>
                  <a:pt x="3044" y="1038"/>
                  <a:pt x="3046" y="1040"/>
                </a:cubicBezTo>
                <a:cubicBezTo>
                  <a:pt x="3048" y="1042"/>
                  <a:pt x="3051" y="1042"/>
                  <a:pt x="3052" y="1042"/>
                </a:cubicBezTo>
                <a:cubicBezTo>
                  <a:pt x="3054" y="1043"/>
                  <a:pt x="3056" y="1043"/>
                  <a:pt x="3056" y="1045"/>
                </a:cubicBezTo>
                <a:cubicBezTo>
                  <a:pt x="3057" y="1045"/>
                  <a:pt x="3057" y="1045"/>
                  <a:pt x="3057" y="1045"/>
                </a:cubicBezTo>
                <a:cubicBezTo>
                  <a:pt x="3059" y="1045"/>
                  <a:pt x="3059" y="1045"/>
                  <a:pt x="3059" y="1045"/>
                </a:cubicBezTo>
                <a:cubicBezTo>
                  <a:pt x="3061" y="1045"/>
                  <a:pt x="3061" y="1045"/>
                  <a:pt x="3061" y="1045"/>
                </a:cubicBezTo>
                <a:cubicBezTo>
                  <a:pt x="3062" y="1047"/>
                  <a:pt x="3062" y="1047"/>
                  <a:pt x="3064" y="1048"/>
                </a:cubicBezTo>
                <a:cubicBezTo>
                  <a:pt x="3064" y="1048"/>
                  <a:pt x="3062" y="1050"/>
                  <a:pt x="3064" y="1050"/>
                </a:cubicBezTo>
                <a:cubicBezTo>
                  <a:pt x="3065" y="1050"/>
                  <a:pt x="3065" y="1050"/>
                  <a:pt x="3065" y="1050"/>
                </a:cubicBezTo>
                <a:cubicBezTo>
                  <a:pt x="3067" y="1051"/>
                  <a:pt x="3069" y="1051"/>
                  <a:pt x="3069" y="1053"/>
                </a:cubicBezTo>
                <a:cubicBezTo>
                  <a:pt x="3069" y="1055"/>
                  <a:pt x="3069" y="1056"/>
                  <a:pt x="3069" y="1058"/>
                </a:cubicBezTo>
                <a:cubicBezTo>
                  <a:pt x="3070" y="1058"/>
                  <a:pt x="3070" y="1058"/>
                  <a:pt x="3070" y="1058"/>
                </a:cubicBezTo>
                <a:cubicBezTo>
                  <a:pt x="3070" y="1059"/>
                  <a:pt x="3070" y="1059"/>
                  <a:pt x="3070" y="1061"/>
                </a:cubicBezTo>
                <a:cubicBezTo>
                  <a:pt x="3070" y="1061"/>
                  <a:pt x="3070" y="1061"/>
                  <a:pt x="3070" y="1063"/>
                </a:cubicBezTo>
                <a:cubicBezTo>
                  <a:pt x="3072" y="1064"/>
                  <a:pt x="3072" y="1064"/>
                  <a:pt x="3073" y="1066"/>
                </a:cubicBezTo>
                <a:cubicBezTo>
                  <a:pt x="3073" y="1066"/>
                  <a:pt x="3077" y="1066"/>
                  <a:pt x="3077" y="1068"/>
                </a:cubicBezTo>
                <a:cubicBezTo>
                  <a:pt x="3075" y="1069"/>
                  <a:pt x="3075" y="1068"/>
                  <a:pt x="3075" y="1069"/>
                </a:cubicBezTo>
                <a:cubicBezTo>
                  <a:pt x="3073" y="1069"/>
                  <a:pt x="3073" y="1069"/>
                  <a:pt x="3072" y="1069"/>
                </a:cubicBezTo>
                <a:cubicBezTo>
                  <a:pt x="3072" y="1071"/>
                  <a:pt x="3072" y="1071"/>
                  <a:pt x="3072" y="1071"/>
                </a:cubicBezTo>
                <a:cubicBezTo>
                  <a:pt x="3073" y="1071"/>
                  <a:pt x="3073" y="1071"/>
                  <a:pt x="3073" y="1071"/>
                </a:cubicBezTo>
                <a:cubicBezTo>
                  <a:pt x="3073" y="1072"/>
                  <a:pt x="3073" y="1072"/>
                  <a:pt x="3073" y="1072"/>
                </a:cubicBezTo>
                <a:cubicBezTo>
                  <a:pt x="3075" y="1074"/>
                  <a:pt x="3077" y="1072"/>
                  <a:pt x="3078" y="1074"/>
                </a:cubicBezTo>
                <a:cubicBezTo>
                  <a:pt x="3077" y="1074"/>
                  <a:pt x="3077" y="1074"/>
                  <a:pt x="3077" y="1076"/>
                </a:cubicBezTo>
                <a:cubicBezTo>
                  <a:pt x="3075" y="1076"/>
                  <a:pt x="3075" y="1076"/>
                  <a:pt x="3073" y="1076"/>
                </a:cubicBezTo>
                <a:cubicBezTo>
                  <a:pt x="3072" y="1076"/>
                  <a:pt x="3072" y="1076"/>
                  <a:pt x="3070" y="1076"/>
                </a:cubicBezTo>
                <a:cubicBezTo>
                  <a:pt x="3069" y="1076"/>
                  <a:pt x="3067" y="1077"/>
                  <a:pt x="3067" y="1077"/>
                </a:cubicBezTo>
                <a:cubicBezTo>
                  <a:pt x="3065" y="1079"/>
                  <a:pt x="3064" y="1080"/>
                  <a:pt x="3062" y="1082"/>
                </a:cubicBezTo>
                <a:cubicBezTo>
                  <a:pt x="3061" y="1084"/>
                  <a:pt x="3061" y="1084"/>
                  <a:pt x="3061" y="1085"/>
                </a:cubicBezTo>
                <a:cubicBezTo>
                  <a:pt x="3061" y="1085"/>
                  <a:pt x="3061" y="1087"/>
                  <a:pt x="3059" y="1087"/>
                </a:cubicBezTo>
                <a:cubicBezTo>
                  <a:pt x="3059" y="1087"/>
                  <a:pt x="3057" y="1088"/>
                  <a:pt x="3059" y="1088"/>
                </a:cubicBezTo>
                <a:cubicBezTo>
                  <a:pt x="3059" y="1090"/>
                  <a:pt x="3061" y="1088"/>
                  <a:pt x="3061" y="1088"/>
                </a:cubicBezTo>
                <a:cubicBezTo>
                  <a:pt x="3062" y="1088"/>
                  <a:pt x="3064" y="1088"/>
                  <a:pt x="3065" y="1088"/>
                </a:cubicBezTo>
                <a:cubicBezTo>
                  <a:pt x="3067" y="1088"/>
                  <a:pt x="3067" y="1088"/>
                  <a:pt x="3069" y="1088"/>
                </a:cubicBezTo>
                <a:cubicBezTo>
                  <a:pt x="3070" y="1088"/>
                  <a:pt x="3070" y="1087"/>
                  <a:pt x="3072" y="1087"/>
                </a:cubicBezTo>
                <a:cubicBezTo>
                  <a:pt x="3072" y="1087"/>
                  <a:pt x="3075" y="1088"/>
                  <a:pt x="3075" y="1087"/>
                </a:cubicBezTo>
                <a:cubicBezTo>
                  <a:pt x="3077" y="1087"/>
                  <a:pt x="3075" y="1085"/>
                  <a:pt x="3075" y="1085"/>
                </a:cubicBezTo>
                <a:cubicBezTo>
                  <a:pt x="3077" y="1084"/>
                  <a:pt x="3078" y="1084"/>
                  <a:pt x="3078" y="1084"/>
                </a:cubicBezTo>
                <a:cubicBezTo>
                  <a:pt x="3080" y="1084"/>
                  <a:pt x="3080" y="1084"/>
                  <a:pt x="3082" y="1084"/>
                </a:cubicBezTo>
                <a:cubicBezTo>
                  <a:pt x="3083" y="1084"/>
                  <a:pt x="3083" y="1084"/>
                  <a:pt x="3083" y="1084"/>
                </a:cubicBezTo>
                <a:cubicBezTo>
                  <a:pt x="3083" y="1084"/>
                  <a:pt x="3083" y="1084"/>
                  <a:pt x="3085" y="1085"/>
                </a:cubicBezTo>
                <a:cubicBezTo>
                  <a:pt x="3085" y="1085"/>
                  <a:pt x="3086" y="1082"/>
                  <a:pt x="3088" y="1084"/>
                </a:cubicBezTo>
                <a:cubicBezTo>
                  <a:pt x="3088" y="1085"/>
                  <a:pt x="3088" y="1085"/>
                  <a:pt x="3088" y="1085"/>
                </a:cubicBezTo>
                <a:cubicBezTo>
                  <a:pt x="3088" y="1087"/>
                  <a:pt x="3088" y="1087"/>
                  <a:pt x="3088" y="1087"/>
                </a:cubicBezTo>
                <a:cubicBezTo>
                  <a:pt x="3088" y="1088"/>
                  <a:pt x="3090" y="1090"/>
                  <a:pt x="3090" y="1090"/>
                </a:cubicBezTo>
                <a:cubicBezTo>
                  <a:pt x="3091" y="1092"/>
                  <a:pt x="3091" y="1092"/>
                  <a:pt x="3091" y="1093"/>
                </a:cubicBezTo>
                <a:cubicBezTo>
                  <a:pt x="3093" y="1093"/>
                  <a:pt x="3093" y="1093"/>
                  <a:pt x="3093" y="1093"/>
                </a:cubicBezTo>
                <a:cubicBezTo>
                  <a:pt x="3093" y="1095"/>
                  <a:pt x="3093" y="1095"/>
                  <a:pt x="3094" y="1095"/>
                </a:cubicBezTo>
                <a:cubicBezTo>
                  <a:pt x="3094" y="1097"/>
                  <a:pt x="3094" y="1097"/>
                  <a:pt x="3094" y="1097"/>
                </a:cubicBezTo>
                <a:cubicBezTo>
                  <a:pt x="3096" y="1098"/>
                  <a:pt x="3096" y="1098"/>
                  <a:pt x="3096" y="1098"/>
                </a:cubicBezTo>
                <a:cubicBezTo>
                  <a:pt x="3098" y="1098"/>
                  <a:pt x="3098" y="1098"/>
                  <a:pt x="3098" y="1098"/>
                </a:cubicBezTo>
                <a:cubicBezTo>
                  <a:pt x="3099" y="1093"/>
                  <a:pt x="3099" y="1090"/>
                  <a:pt x="3099" y="1085"/>
                </a:cubicBezTo>
                <a:cubicBezTo>
                  <a:pt x="3099" y="1080"/>
                  <a:pt x="3101" y="1076"/>
                  <a:pt x="3101" y="1072"/>
                </a:cubicBezTo>
                <a:cubicBezTo>
                  <a:pt x="3101" y="1072"/>
                  <a:pt x="3101" y="1071"/>
                  <a:pt x="3101" y="1070"/>
                </a:cubicBezTo>
                <a:cubicBezTo>
                  <a:pt x="3102" y="1070"/>
                  <a:pt x="3102" y="1072"/>
                  <a:pt x="3102" y="1073"/>
                </a:cubicBezTo>
                <a:cubicBezTo>
                  <a:pt x="3102" y="1076"/>
                  <a:pt x="3100" y="1081"/>
                  <a:pt x="3100" y="1086"/>
                </a:cubicBezTo>
                <a:cubicBezTo>
                  <a:pt x="3100" y="1091"/>
                  <a:pt x="3100" y="1094"/>
                  <a:pt x="3099" y="1099"/>
                </a:cubicBezTo>
                <a:cubicBezTo>
                  <a:pt x="3100" y="1099"/>
                  <a:pt x="3100" y="1099"/>
                  <a:pt x="3100" y="1099"/>
                </a:cubicBezTo>
                <a:cubicBezTo>
                  <a:pt x="3102" y="1099"/>
                  <a:pt x="3102" y="1099"/>
                  <a:pt x="3102" y="1099"/>
                </a:cubicBezTo>
                <a:cubicBezTo>
                  <a:pt x="3104" y="1099"/>
                  <a:pt x="3104" y="1099"/>
                  <a:pt x="3105" y="1099"/>
                </a:cubicBezTo>
                <a:cubicBezTo>
                  <a:pt x="3105" y="1099"/>
                  <a:pt x="3105" y="1099"/>
                  <a:pt x="3107" y="1099"/>
                </a:cubicBezTo>
                <a:cubicBezTo>
                  <a:pt x="3107" y="1099"/>
                  <a:pt x="3107" y="1099"/>
                  <a:pt x="3108" y="1099"/>
                </a:cubicBezTo>
                <a:cubicBezTo>
                  <a:pt x="3110" y="1099"/>
                  <a:pt x="3112" y="1099"/>
                  <a:pt x="3113" y="1101"/>
                </a:cubicBezTo>
                <a:cubicBezTo>
                  <a:pt x="3115" y="1101"/>
                  <a:pt x="3115" y="1101"/>
                  <a:pt x="3115" y="1101"/>
                </a:cubicBezTo>
                <a:cubicBezTo>
                  <a:pt x="3116" y="1101"/>
                  <a:pt x="3116" y="1101"/>
                  <a:pt x="3118" y="1101"/>
                </a:cubicBezTo>
                <a:cubicBezTo>
                  <a:pt x="3118" y="1101"/>
                  <a:pt x="3120" y="1101"/>
                  <a:pt x="3120" y="1099"/>
                </a:cubicBezTo>
                <a:cubicBezTo>
                  <a:pt x="3121" y="1099"/>
                  <a:pt x="3121" y="1099"/>
                  <a:pt x="3123" y="1099"/>
                </a:cubicBezTo>
                <a:cubicBezTo>
                  <a:pt x="3125" y="1097"/>
                  <a:pt x="3125" y="1097"/>
                  <a:pt x="3125" y="1097"/>
                </a:cubicBezTo>
                <a:cubicBezTo>
                  <a:pt x="3125" y="1096"/>
                  <a:pt x="3125" y="1096"/>
                  <a:pt x="3125" y="1096"/>
                </a:cubicBezTo>
                <a:cubicBezTo>
                  <a:pt x="3125" y="1094"/>
                  <a:pt x="3125" y="1094"/>
                  <a:pt x="3125" y="1094"/>
                </a:cubicBezTo>
                <a:cubicBezTo>
                  <a:pt x="3125" y="1093"/>
                  <a:pt x="3125" y="1093"/>
                  <a:pt x="3125" y="1093"/>
                </a:cubicBezTo>
                <a:cubicBezTo>
                  <a:pt x="3125" y="1091"/>
                  <a:pt x="3125" y="1091"/>
                  <a:pt x="3123" y="1089"/>
                </a:cubicBezTo>
                <a:cubicBezTo>
                  <a:pt x="3121" y="1089"/>
                  <a:pt x="3121" y="1089"/>
                  <a:pt x="3121" y="1089"/>
                </a:cubicBezTo>
                <a:cubicBezTo>
                  <a:pt x="3120" y="1089"/>
                  <a:pt x="3120" y="1089"/>
                  <a:pt x="3118" y="1089"/>
                </a:cubicBezTo>
                <a:cubicBezTo>
                  <a:pt x="3118" y="1088"/>
                  <a:pt x="3121" y="1088"/>
                  <a:pt x="3121" y="1088"/>
                </a:cubicBezTo>
                <a:cubicBezTo>
                  <a:pt x="3123" y="1086"/>
                  <a:pt x="3123" y="1088"/>
                  <a:pt x="3125" y="1088"/>
                </a:cubicBezTo>
                <a:cubicBezTo>
                  <a:pt x="3126" y="1088"/>
                  <a:pt x="3126" y="1088"/>
                  <a:pt x="3126" y="1088"/>
                </a:cubicBezTo>
                <a:cubicBezTo>
                  <a:pt x="3126" y="1086"/>
                  <a:pt x="3126" y="1086"/>
                  <a:pt x="3128" y="1086"/>
                </a:cubicBezTo>
                <a:cubicBezTo>
                  <a:pt x="3128" y="1086"/>
                  <a:pt x="3129" y="1086"/>
                  <a:pt x="3129" y="1085"/>
                </a:cubicBezTo>
                <a:cubicBezTo>
                  <a:pt x="3129" y="1085"/>
                  <a:pt x="3128" y="1085"/>
                  <a:pt x="3128" y="1083"/>
                </a:cubicBezTo>
                <a:cubicBezTo>
                  <a:pt x="3126" y="1083"/>
                  <a:pt x="3126" y="1083"/>
                  <a:pt x="3126" y="1083"/>
                </a:cubicBezTo>
                <a:cubicBezTo>
                  <a:pt x="3126" y="1081"/>
                  <a:pt x="3126" y="1083"/>
                  <a:pt x="3128" y="1081"/>
                </a:cubicBezTo>
                <a:cubicBezTo>
                  <a:pt x="3129" y="1081"/>
                  <a:pt x="3131" y="1083"/>
                  <a:pt x="3133" y="1083"/>
                </a:cubicBezTo>
                <a:cubicBezTo>
                  <a:pt x="3134" y="1081"/>
                  <a:pt x="3128" y="1080"/>
                  <a:pt x="3128" y="1078"/>
                </a:cubicBezTo>
                <a:cubicBezTo>
                  <a:pt x="3129" y="1078"/>
                  <a:pt x="3129" y="1078"/>
                  <a:pt x="3131" y="1080"/>
                </a:cubicBezTo>
                <a:cubicBezTo>
                  <a:pt x="3133" y="1080"/>
                  <a:pt x="3133" y="1080"/>
                  <a:pt x="3133" y="1080"/>
                </a:cubicBezTo>
                <a:cubicBezTo>
                  <a:pt x="3134" y="1081"/>
                  <a:pt x="3134" y="1081"/>
                  <a:pt x="3136" y="1080"/>
                </a:cubicBezTo>
                <a:cubicBezTo>
                  <a:pt x="3137" y="1080"/>
                  <a:pt x="3137" y="1080"/>
                  <a:pt x="3137" y="1080"/>
                </a:cubicBezTo>
                <a:cubicBezTo>
                  <a:pt x="3137" y="1080"/>
                  <a:pt x="3137" y="1080"/>
                  <a:pt x="3139" y="1080"/>
                </a:cubicBezTo>
                <a:cubicBezTo>
                  <a:pt x="3141" y="1080"/>
                  <a:pt x="3141" y="1080"/>
                  <a:pt x="3142" y="1080"/>
                </a:cubicBezTo>
                <a:cubicBezTo>
                  <a:pt x="3144" y="1080"/>
                  <a:pt x="3144" y="1080"/>
                  <a:pt x="3144" y="1081"/>
                </a:cubicBezTo>
                <a:cubicBezTo>
                  <a:pt x="3146" y="1083"/>
                  <a:pt x="3146" y="1083"/>
                  <a:pt x="3147" y="1083"/>
                </a:cubicBezTo>
                <a:cubicBezTo>
                  <a:pt x="3149" y="1083"/>
                  <a:pt x="3149" y="1083"/>
                  <a:pt x="3150" y="1083"/>
                </a:cubicBezTo>
                <a:cubicBezTo>
                  <a:pt x="3150" y="1085"/>
                  <a:pt x="3150" y="1085"/>
                  <a:pt x="3152" y="1085"/>
                </a:cubicBezTo>
                <a:cubicBezTo>
                  <a:pt x="3152" y="1085"/>
                  <a:pt x="3154" y="1085"/>
                  <a:pt x="3155" y="1085"/>
                </a:cubicBezTo>
                <a:cubicBezTo>
                  <a:pt x="3155" y="1086"/>
                  <a:pt x="3155" y="1088"/>
                  <a:pt x="3155" y="1088"/>
                </a:cubicBezTo>
                <a:cubicBezTo>
                  <a:pt x="3155" y="1089"/>
                  <a:pt x="3157" y="1091"/>
                  <a:pt x="3157" y="1091"/>
                </a:cubicBezTo>
                <a:cubicBezTo>
                  <a:pt x="3158" y="1091"/>
                  <a:pt x="3158" y="1093"/>
                  <a:pt x="3160" y="1093"/>
                </a:cubicBezTo>
                <a:cubicBezTo>
                  <a:pt x="3160" y="1094"/>
                  <a:pt x="3160" y="1094"/>
                  <a:pt x="3160" y="1094"/>
                </a:cubicBezTo>
                <a:cubicBezTo>
                  <a:pt x="3160" y="1096"/>
                  <a:pt x="3160" y="1096"/>
                  <a:pt x="3160" y="1096"/>
                </a:cubicBezTo>
                <a:cubicBezTo>
                  <a:pt x="3162" y="1096"/>
                  <a:pt x="3162" y="1096"/>
                  <a:pt x="3162" y="1097"/>
                </a:cubicBezTo>
                <a:cubicBezTo>
                  <a:pt x="3162" y="1099"/>
                  <a:pt x="3162" y="1099"/>
                  <a:pt x="3163" y="1101"/>
                </a:cubicBezTo>
                <a:cubicBezTo>
                  <a:pt x="3163" y="1101"/>
                  <a:pt x="3163" y="1101"/>
                  <a:pt x="3165" y="1101"/>
                </a:cubicBezTo>
                <a:cubicBezTo>
                  <a:pt x="3165" y="1102"/>
                  <a:pt x="3166" y="1104"/>
                  <a:pt x="3166" y="1104"/>
                </a:cubicBezTo>
                <a:cubicBezTo>
                  <a:pt x="3168" y="1106"/>
                  <a:pt x="3168" y="1106"/>
                  <a:pt x="3168" y="1106"/>
                </a:cubicBezTo>
                <a:cubicBezTo>
                  <a:pt x="3170" y="1107"/>
                  <a:pt x="3170" y="1107"/>
                  <a:pt x="3170" y="1107"/>
                </a:cubicBezTo>
                <a:cubicBezTo>
                  <a:pt x="3170" y="1109"/>
                  <a:pt x="3170" y="1110"/>
                  <a:pt x="3171" y="1110"/>
                </a:cubicBezTo>
                <a:cubicBezTo>
                  <a:pt x="3173" y="1110"/>
                  <a:pt x="3173" y="1110"/>
                  <a:pt x="3173" y="1110"/>
                </a:cubicBezTo>
                <a:cubicBezTo>
                  <a:pt x="3173" y="1112"/>
                  <a:pt x="3175" y="1112"/>
                  <a:pt x="3175" y="1112"/>
                </a:cubicBezTo>
                <a:cubicBezTo>
                  <a:pt x="3176" y="1112"/>
                  <a:pt x="3176" y="1112"/>
                  <a:pt x="3178" y="1112"/>
                </a:cubicBezTo>
                <a:cubicBezTo>
                  <a:pt x="3179" y="1112"/>
                  <a:pt x="3179" y="1112"/>
                  <a:pt x="3181" y="1112"/>
                </a:cubicBezTo>
                <a:cubicBezTo>
                  <a:pt x="3183" y="1112"/>
                  <a:pt x="3183" y="1112"/>
                  <a:pt x="3183" y="1112"/>
                </a:cubicBezTo>
                <a:cubicBezTo>
                  <a:pt x="3184" y="1112"/>
                  <a:pt x="3184" y="1114"/>
                  <a:pt x="3184" y="1114"/>
                </a:cubicBezTo>
                <a:cubicBezTo>
                  <a:pt x="3184" y="1114"/>
                  <a:pt x="3186" y="1114"/>
                  <a:pt x="3187" y="1114"/>
                </a:cubicBezTo>
                <a:cubicBezTo>
                  <a:pt x="3187" y="1115"/>
                  <a:pt x="3187" y="1115"/>
                  <a:pt x="3189" y="1114"/>
                </a:cubicBezTo>
                <a:cubicBezTo>
                  <a:pt x="3191" y="1114"/>
                  <a:pt x="3191" y="1114"/>
                  <a:pt x="3192" y="1114"/>
                </a:cubicBezTo>
                <a:cubicBezTo>
                  <a:pt x="3192" y="1114"/>
                  <a:pt x="3194" y="1114"/>
                  <a:pt x="3194" y="1115"/>
                </a:cubicBezTo>
                <a:cubicBezTo>
                  <a:pt x="3196" y="1117"/>
                  <a:pt x="3194" y="1117"/>
                  <a:pt x="3194" y="1117"/>
                </a:cubicBezTo>
                <a:cubicBezTo>
                  <a:pt x="3192" y="1118"/>
                  <a:pt x="3196" y="1118"/>
                  <a:pt x="3196" y="1118"/>
                </a:cubicBezTo>
                <a:cubicBezTo>
                  <a:pt x="3197" y="1118"/>
                  <a:pt x="3197" y="1118"/>
                  <a:pt x="3199" y="1118"/>
                </a:cubicBezTo>
                <a:cubicBezTo>
                  <a:pt x="3200" y="1118"/>
                  <a:pt x="3200" y="1118"/>
                  <a:pt x="3202" y="1118"/>
                </a:cubicBezTo>
                <a:cubicBezTo>
                  <a:pt x="3204" y="1118"/>
                  <a:pt x="3204" y="1118"/>
                  <a:pt x="3204" y="1118"/>
                </a:cubicBezTo>
                <a:cubicBezTo>
                  <a:pt x="3204" y="1118"/>
                  <a:pt x="3204" y="1118"/>
                  <a:pt x="3205" y="1118"/>
                </a:cubicBezTo>
                <a:cubicBezTo>
                  <a:pt x="3207" y="1117"/>
                  <a:pt x="3207" y="1117"/>
                  <a:pt x="3208" y="1117"/>
                </a:cubicBezTo>
                <a:cubicBezTo>
                  <a:pt x="3208" y="1115"/>
                  <a:pt x="3207" y="1117"/>
                  <a:pt x="3205" y="1115"/>
                </a:cubicBezTo>
                <a:cubicBezTo>
                  <a:pt x="3205" y="1115"/>
                  <a:pt x="3205" y="1115"/>
                  <a:pt x="3204" y="1115"/>
                </a:cubicBezTo>
                <a:cubicBezTo>
                  <a:pt x="3204" y="1114"/>
                  <a:pt x="3204" y="1114"/>
                  <a:pt x="3204" y="1114"/>
                </a:cubicBezTo>
                <a:cubicBezTo>
                  <a:pt x="3204" y="1114"/>
                  <a:pt x="3204" y="1114"/>
                  <a:pt x="3202" y="1114"/>
                </a:cubicBezTo>
                <a:cubicBezTo>
                  <a:pt x="3202" y="1112"/>
                  <a:pt x="3202" y="1112"/>
                  <a:pt x="3202" y="1112"/>
                </a:cubicBezTo>
                <a:cubicBezTo>
                  <a:pt x="3200" y="1112"/>
                  <a:pt x="3200" y="1112"/>
                  <a:pt x="3200" y="1112"/>
                </a:cubicBezTo>
                <a:cubicBezTo>
                  <a:pt x="3199" y="1112"/>
                  <a:pt x="3197" y="1112"/>
                  <a:pt x="3197" y="1110"/>
                </a:cubicBezTo>
                <a:cubicBezTo>
                  <a:pt x="3196" y="1110"/>
                  <a:pt x="3194" y="1109"/>
                  <a:pt x="3196" y="1107"/>
                </a:cubicBezTo>
                <a:cubicBezTo>
                  <a:pt x="3197" y="1107"/>
                  <a:pt x="3197" y="1107"/>
                  <a:pt x="3197" y="1107"/>
                </a:cubicBezTo>
                <a:cubicBezTo>
                  <a:pt x="3199" y="1106"/>
                  <a:pt x="3197" y="1106"/>
                  <a:pt x="3197" y="1106"/>
                </a:cubicBezTo>
                <a:cubicBezTo>
                  <a:pt x="3197" y="1104"/>
                  <a:pt x="3196" y="1106"/>
                  <a:pt x="3196" y="1104"/>
                </a:cubicBezTo>
                <a:cubicBezTo>
                  <a:pt x="3194" y="1104"/>
                  <a:pt x="3194" y="1104"/>
                  <a:pt x="3194" y="1104"/>
                </a:cubicBezTo>
                <a:cubicBezTo>
                  <a:pt x="3192" y="1104"/>
                  <a:pt x="3192" y="1104"/>
                  <a:pt x="3191" y="1104"/>
                </a:cubicBezTo>
                <a:cubicBezTo>
                  <a:pt x="3191" y="1104"/>
                  <a:pt x="3191" y="1104"/>
                  <a:pt x="3189" y="1104"/>
                </a:cubicBezTo>
                <a:cubicBezTo>
                  <a:pt x="3189" y="1102"/>
                  <a:pt x="3189" y="1102"/>
                  <a:pt x="3189" y="1102"/>
                </a:cubicBezTo>
                <a:cubicBezTo>
                  <a:pt x="3189" y="1101"/>
                  <a:pt x="3189" y="1101"/>
                  <a:pt x="3189" y="1101"/>
                </a:cubicBezTo>
                <a:cubicBezTo>
                  <a:pt x="3189" y="1099"/>
                  <a:pt x="3191" y="1099"/>
                  <a:pt x="3191" y="1097"/>
                </a:cubicBezTo>
                <a:cubicBezTo>
                  <a:pt x="3191" y="1096"/>
                  <a:pt x="3191" y="1096"/>
                  <a:pt x="3191" y="1096"/>
                </a:cubicBezTo>
                <a:cubicBezTo>
                  <a:pt x="3191" y="1096"/>
                  <a:pt x="3189" y="1096"/>
                  <a:pt x="3187" y="1096"/>
                </a:cubicBezTo>
                <a:cubicBezTo>
                  <a:pt x="3187" y="1096"/>
                  <a:pt x="3187" y="1097"/>
                  <a:pt x="3186" y="1097"/>
                </a:cubicBezTo>
                <a:cubicBezTo>
                  <a:pt x="3186" y="1097"/>
                  <a:pt x="3186" y="1097"/>
                  <a:pt x="3184" y="1097"/>
                </a:cubicBezTo>
                <a:cubicBezTo>
                  <a:pt x="3184" y="1097"/>
                  <a:pt x="3184" y="1097"/>
                  <a:pt x="3183" y="1097"/>
                </a:cubicBezTo>
                <a:cubicBezTo>
                  <a:pt x="3183" y="1096"/>
                  <a:pt x="3183" y="1096"/>
                  <a:pt x="3183" y="1096"/>
                </a:cubicBezTo>
                <a:cubicBezTo>
                  <a:pt x="3183" y="1094"/>
                  <a:pt x="3183" y="1094"/>
                  <a:pt x="3183" y="1093"/>
                </a:cubicBezTo>
                <a:cubicBezTo>
                  <a:pt x="3181" y="1091"/>
                  <a:pt x="3181" y="1091"/>
                  <a:pt x="3181" y="1091"/>
                </a:cubicBezTo>
                <a:cubicBezTo>
                  <a:pt x="3179" y="1089"/>
                  <a:pt x="3179" y="1089"/>
                  <a:pt x="3179" y="1089"/>
                </a:cubicBezTo>
                <a:cubicBezTo>
                  <a:pt x="3179" y="1089"/>
                  <a:pt x="3179" y="1089"/>
                  <a:pt x="3179" y="1088"/>
                </a:cubicBezTo>
                <a:cubicBezTo>
                  <a:pt x="3181" y="1086"/>
                  <a:pt x="3179" y="1085"/>
                  <a:pt x="3178" y="1085"/>
                </a:cubicBezTo>
                <a:cubicBezTo>
                  <a:pt x="3176" y="1083"/>
                  <a:pt x="3176" y="1083"/>
                  <a:pt x="3175" y="1081"/>
                </a:cubicBezTo>
                <a:cubicBezTo>
                  <a:pt x="3173" y="1081"/>
                  <a:pt x="3173" y="1080"/>
                  <a:pt x="3171" y="1080"/>
                </a:cubicBezTo>
                <a:cubicBezTo>
                  <a:pt x="3171" y="1080"/>
                  <a:pt x="3171" y="1080"/>
                  <a:pt x="3170" y="1078"/>
                </a:cubicBezTo>
                <a:cubicBezTo>
                  <a:pt x="3168" y="1076"/>
                  <a:pt x="3168" y="1076"/>
                  <a:pt x="3168" y="1076"/>
                </a:cubicBezTo>
                <a:cubicBezTo>
                  <a:pt x="3168" y="1075"/>
                  <a:pt x="3168" y="1075"/>
                  <a:pt x="3168" y="1073"/>
                </a:cubicBezTo>
                <a:cubicBezTo>
                  <a:pt x="3168" y="1072"/>
                  <a:pt x="3168" y="1072"/>
                  <a:pt x="3168" y="1072"/>
                </a:cubicBezTo>
                <a:cubicBezTo>
                  <a:pt x="3168" y="1070"/>
                  <a:pt x="3168" y="1070"/>
                  <a:pt x="3168" y="1070"/>
                </a:cubicBezTo>
                <a:cubicBezTo>
                  <a:pt x="3168" y="1068"/>
                  <a:pt x="3168" y="1068"/>
                  <a:pt x="3170" y="1068"/>
                </a:cubicBezTo>
                <a:cubicBezTo>
                  <a:pt x="3170" y="1068"/>
                  <a:pt x="3170" y="1068"/>
                  <a:pt x="3171" y="1068"/>
                </a:cubicBezTo>
                <a:cubicBezTo>
                  <a:pt x="3173" y="1068"/>
                  <a:pt x="3173" y="1068"/>
                  <a:pt x="3173" y="1068"/>
                </a:cubicBezTo>
                <a:cubicBezTo>
                  <a:pt x="3175" y="1068"/>
                  <a:pt x="3175" y="1068"/>
                  <a:pt x="3176" y="1068"/>
                </a:cubicBezTo>
                <a:cubicBezTo>
                  <a:pt x="3176" y="1067"/>
                  <a:pt x="3176" y="1067"/>
                  <a:pt x="3178" y="1067"/>
                </a:cubicBezTo>
                <a:cubicBezTo>
                  <a:pt x="3178" y="1065"/>
                  <a:pt x="3178" y="1065"/>
                  <a:pt x="3178" y="1064"/>
                </a:cubicBezTo>
                <a:cubicBezTo>
                  <a:pt x="3176" y="1062"/>
                  <a:pt x="3176" y="1062"/>
                  <a:pt x="3175" y="1062"/>
                </a:cubicBezTo>
                <a:cubicBezTo>
                  <a:pt x="3175" y="1060"/>
                  <a:pt x="3175" y="1060"/>
                  <a:pt x="3175" y="1060"/>
                </a:cubicBezTo>
                <a:cubicBezTo>
                  <a:pt x="3175" y="1059"/>
                  <a:pt x="3173" y="1059"/>
                  <a:pt x="3173" y="1059"/>
                </a:cubicBezTo>
                <a:cubicBezTo>
                  <a:pt x="3171" y="1059"/>
                  <a:pt x="3170" y="1059"/>
                  <a:pt x="3170" y="1059"/>
                </a:cubicBezTo>
                <a:cubicBezTo>
                  <a:pt x="3168" y="1057"/>
                  <a:pt x="3168" y="1057"/>
                  <a:pt x="3168" y="1057"/>
                </a:cubicBezTo>
                <a:cubicBezTo>
                  <a:pt x="3168" y="1057"/>
                  <a:pt x="3166" y="1057"/>
                  <a:pt x="3166" y="1056"/>
                </a:cubicBezTo>
                <a:cubicBezTo>
                  <a:pt x="3165" y="1056"/>
                  <a:pt x="3165" y="1056"/>
                  <a:pt x="3165" y="1056"/>
                </a:cubicBezTo>
                <a:cubicBezTo>
                  <a:pt x="3165" y="1056"/>
                  <a:pt x="3165" y="1056"/>
                  <a:pt x="3163" y="1056"/>
                </a:cubicBezTo>
                <a:cubicBezTo>
                  <a:pt x="3163" y="1056"/>
                  <a:pt x="3163" y="1054"/>
                  <a:pt x="3162" y="1054"/>
                </a:cubicBezTo>
                <a:cubicBezTo>
                  <a:pt x="3160" y="1054"/>
                  <a:pt x="3160" y="1054"/>
                  <a:pt x="3160" y="1054"/>
                </a:cubicBezTo>
                <a:cubicBezTo>
                  <a:pt x="3158" y="1054"/>
                  <a:pt x="3157" y="1054"/>
                  <a:pt x="3155" y="1054"/>
                </a:cubicBezTo>
                <a:cubicBezTo>
                  <a:pt x="3155" y="1052"/>
                  <a:pt x="3155" y="1052"/>
                  <a:pt x="3155" y="1052"/>
                </a:cubicBezTo>
                <a:cubicBezTo>
                  <a:pt x="3155" y="1051"/>
                  <a:pt x="3155" y="1051"/>
                  <a:pt x="3155" y="1051"/>
                </a:cubicBezTo>
                <a:cubicBezTo>
                  <a:pt x="3155" y="1049"/>
                  <a:pt x="3155" y="1049"/>
                  <a:pt x="3155" y="1049"/>
                </a:cubicBezTo>
                <a:cubicBezTo>
                  <a:pt x="3157" y="1049"/>
                  <a:pt x="3155" y="1047"/>
                  <a:pt x="3155" y="1046"/>
                </a:cubicBezTo>
                <a:cubicBezTo>
                  <a:pt x="3155" y="1044"/>
                  <a:pt x="3157" y="1044"/>
                  <a:pt x="3154" y="1043"/>
                </a:cubicBezTo>
                <a:cubicBezTo>
                  <a:pt x="3154" y="1043"/>
                  <a:pt x="3152" y="1043"/>
                  <a:pt x="3152" y="1041"/>
                </a:cubicBezTo>
                <a:close/>
                <a:moveTo>
                  <a:pt x="2976" y="1133"/>
                </a:moveTo>
                <a:cubicBezTo>
                  <a:pt x="2976" y="1131"/>
                  <a:pt x="2978" y="1131"/>
                  <a:pt x="2978" y="1131"/>
                </a:cubicBezTo>
                <a:cubicBezTo>
                  <a:pt x="2978" y="1131"/>
                  <a:pt x="2978" y="1131"/>
                  <a:pt x="2979" y="1131"/>
                </a:cubicBezTo>
                <a:cubicBezTo>
                  <a:pt x="2981" y="1131"/>
                  <a:pt x="2981" y="1131"/>
                  <a:pt x="2981" y="1131"/>
                </a:cubicBezTo>
                <a:cubicBezTo>
                  <a:pt x="2983" y="1131"/>
                  <a:pt x="2983" y="1133"/>
                  <a:pt x="2983" y="1133"/>
                </a:cubicBezTo>
                <a:cubicBezTo>
                  <a:pt x="2984" y="1133"/>
                  <a:pt x="2986" y="1131"/>
                  <a:pt x="2987" y="1131"/>
                </a:cubicBezTo>
                <a:cubicBezTo>
                  <a:pt x="2989" y="1130"/>
                  <a:pt x="2989" y="1130"/>
                  <a:pt x="2989" y="1130"/>
                </a:cubicBezTo>
                <a:cubicBezTo>
                  <a:pt x="2989" y="1128"/>
                  <a:pt x="2989" y="1128"/>
                  <a:pt x="2991" y="1128"/>
                </a:cubicBezTo>
                <a:cubicBezTo>
                  <a:pt x="2991" y="1127"/>
                  <a:pt x="2991" y="1127"/>
                  <a:pt x="2991" y="1127"/>
                </a:cubicBezTo>
                <a:cubicBezTo>
                  <a:pt x="2991" y="1127"/>
                  <a:pt x="2989" y="1125"/>
                  <a:pt x="2987" y="1125"/>
                </a:cubicBezTo>
                <a:cubicBezTo>
                  <a:pt x="2986" y="1127"/>
                  <a:pt x="2986" y="1127"/>
                  <a:pt x="2986" y="1127"/>
                </a:cubicBezTo>
                <a:cubicBezTo>
                  <a:pt x="2984" y="1127"/>
                  <a:pt x="2984" y="1128"/>
                  <a:pt x="2984" y="1128"/>
                </a:cubicBezTo>
                <a:cubicBezTo>
                  <a:pt x="2984" y="1127"/>
                  <a:pt x="2984" y="1127"/>
                  <a:pt x="2984" y="1127"/>
                </a:cubicBezTo>
                <a:cubicBezTo>
                  <a:pt x="2983" y="1125"/>
                  <a:pt x="2981" y="1127"/>
                  <a:pt x="2979" y="1125"/>
                </a:cubicBezTo>
                <a:cubicBezTo>
                  <a:pt x="2979" y="1123"/>
                  <a:pt x="2978" y="1123"/>
                  <a:pt x="2978" y="1123"/>
                </a:cubicBezTo>
                <a:cubicBezTo>
                  <a:pt x="2976" y="1125"/>
                  <a:pt x="2976" y="1127"/>
                  <a:pt x="2975" y="1128"/>
                </a:cubicBezTo>
                <a:cubicBezTo>
                  <a:pt x="2975" y="1130"/>
                  <a:pt x="2975" y="1130"/>
                  <a:pt x="2975" y="1130"/>
                </a:cubicBezTo>
                <a:cubicBezTo>
                  <a:pt x="2975" y="1130"/>
                  <a:pt x="2973" y="1131"/>
                  <a:pt x="2973" y="1133"/>
                </a:cubicBezTo>
                <a:cubicBezTo>
                  <a:pt x="2973" y="1135"/>
                  <a:pt x="2976" y="1133"/>
                  <a:pt x="2976" y="1133"/>
                </a:cubicBezTo>
                <a:close/>
                <a:moveTo>
                  <a:pt x="3197" y="1301"/>
                </a:moveTo>
                <a:cubicBezTo>
                  <a:pt x="3197" y="1301"/>
                  <a:pt x="3199" y="1299"/>
                  <a:pt x="3199" y="1298"/>
                </a:cubicBezTo>
                <a:cubicBezTo>
                  <a:pt x="3199" y="1298"/>
                  <a:pt x="3200" y="1296"/>
                  <a:pt x="3199" y="1296"/>
                </a:cubicBezTo>
                <a:cubicBezTo>
                  <a:pt x="3199" y="1294"/>
                  <a:pt x="3197" y="1296"/>
                  <a:pt x="3197" y="1296"/>
                </a:cubicBezTo>
                <a:cubicBezTo>
                  <a:pt x="3196" y="1296"/>
                  <a:pt x="3196" y="1298"/>
                  <a:pt x="3196" y="1299"/>
                </a:cubicBezTo>
                <a:cubicBezTo>
                  <a:pt x="3196" y="1299"/>
                  <a:pt x="3196" y="1299"/>
                  <a:pt x="3196" y="1301"/>
                </a:cubicBezTo>
                <a:cubicBezTo>
                  <a:pt x="3194" y="1302"/>
                  <a:pt x="3192" y="1302"/>
                  <a:pt x="3191" y="1302"/>
                </a:cubicBezTo>
                <a:cubicBezTo>
                  <a:pt x="3189" y="1302"/>
                  <a:pt x="3189" y="1302"/>
                  <a:pt x="3189" y="1301"/>
                </a:cubicBezTo>
                <a:cubicBezTo>
                  <a:pt x="3189" y="1299"/>
                  <a:pt x="3189" y="1299"/>
                  <a:pt x="3187" y="1298"/>
                </a:cubicBezTo>
                <a:cubicBezTo>
                  <a:pt x="3187" y="1296"/>
                  <a:pt x="3187" y="1296"/>
                  <a:pt x="3187" y="1296"/>
                </a:cubicBezTo>
                <a:cubicBezTo>
                  <a:pt x="3187" y="1294"/>
                  <a:pt x="3186" y="1293"/>
                  <a:pt x="3186" y="1293"/>
                </a:cubicBezTo>
                <a:cubicBezTo>
                  <a:pt x="3184" y="1291"/>
                  <a:pt x="3186" y="1291"/>
                  <a:pt x="3186" y="1290"/>
                </a:cubicBezTo>
                <a:cubicBezTo>
                  <a:pt x="3186" y="1288"/>
                  <a:pt x="3184" y="1288"/>
                  <a:pt x="3184" y="1286"/>
                </a:cubicBezTo>
                <a:cubicBezTo>
                  <a:pt x="3183" y="1286"/>
                  <a:pt x="3183" y="1286"/>
                  <a:pt x="3181" y="1286"/>
                </a:cubicBezTo>
                <a:cubicBezTo>
                  <a:pt x="3181" y="1286"/>
                  <a:pt x="3179" y="1285"/>
                  <a:pt x="3179" y="1283"/>
                </a:cubicBezTo>
                <a:cubicBezTo>
                  <a:pt x="3179" y="1283"/>
                  <a:pt x="3179" y="1283"/>
                  <a:pt x="3179" y="1281"/>
                </a:cubicBezTo>
                <a:cubicBezTo>
                  <a:pt x="3179" y="1281"/>
                  <a:pt x="3179" y="1281"/>
                  <a:pt x="3179" y="1280"/>
                </a:cubicBezTo>
                <a:cubicBezTo>
                  <a:pt x="3178" y="1280"/>
                  <a:pt x="3176" y="1280"/>
                  <a:pt x="3176" y="1280"/>
                </a:cubicBezTo>
                <a:cubicBezTo>
                  <a:pt x="3175" y="1278"/>
                  <a:pt x="3176" y="1278"/>
                  <a:pt x="3176" y="1277"/>
                </a:cubicBezTo>
                <a:cubicBezTo>
                  <a:pt x="3176" y="1277"/>
                  <a:pt x="3178" y="1275"/>
                  <a:pt x="3176" y="1275"/>
                </a:cubicBezTo>
                <a:cubicBezTo>
                  <a:pt x="3176" y="1273"/>
                  <a:pt x="3176" y="1273"/>
                  <a:pt x="3176" y="1272"/>
                </a:cubicBezTo>
                <a:cubicBezTo>
                  <a:pt x="3176" y="1270"/>
                  <a:pt x="3176" y="1270"/>
                  <a:pt x="3178" y="1270"/>
                </a:cubicBezTo>
                <a:cubicBezTo>
                  <a:pt x="3178" y="1270"/>
                  <a:pt x="3178" y="1270"/>
                  <a:pt x="3178" y="1269"/>
                </a:cubicBezTo>
                <a:cubicBezTo>
                  <a:pt x="3178" y="1269"/>
                  <a:pt x="3179" y="1264"/>
                  <a:pt x="3176" y="1264"/>
                </a:cubicBezTo>
                <a:cubicBezTo>
                  <a:pt x="3176" y="1265"/>
                  <a:pt x="3176" y="1269"/>
                  <a:pt x="3175" y="1267"/>
                </a:cubicBezTo>
                <a:cubicBezTo>
                  <a:pt x="3173" y="1267"/>
                  <a:pt x="3171" y="1267"/>
                  <a:pt x="3171" y="1265"/>
                </a:cubicBezTo>
                <a:cubicBezTo>
                  <a:pt x="3170" y="1265"/>
                  <a:pt x="3170" y="1264"/>
                  <a:pt x="3170" y="1264"/>
                </a:cubicBezTo>
                <a:cubicBezTo>
                  <a:pt x="3170" y="1262"/>
                  <a:pt x="3168" y="1262"/>
                  <a:pt x="3168" y="1264"/>
                </a:cubicBezTo>
                <a:cubicBezTo>
                  <a:pt x="3166" y="1264"/>
                  <a:pt x="3166" y="1265"/>
                  <a:pt x="3168" y="1265"/>
                </a:cubicBezTo>
                <a:cubicBezTo>
                  <a:pt x="3168" y="1265"/>
                  <a:pt x="3168" y="1267"/>
                  <a:pt x="3166" y="1267"/>
                </a:cubicBezTo>
                <a:cubicBezTo>
                  <a:pt x="3166" y="1267"/>
                  <a:pt x="3165" y="1267"/>
                  <a:pt x="3165" y="1265"/>
                </a:cubicBezTo>
                <a:cubicBezTo>
                  <a:pt x="3165" y="1264"/>
                  <a:pt x="3165" y="1264"/>
                  <a:pt x="3165" y="1262"/>
                </a:cubicBezTo>
                <a:cubicBezTo>
                  <a:pt x="3165" y="1260"/>
                  <a:pt x="3165" y="1260"/>
                  <a:pt x="3165" y="1259"/>
                </a:cubicBezTo>
                <a:cubicBezTo>
                  <a:pt x="3165" y="1257"/>
                  <a:pt x="3165" y="1256"/>
                  <a:pt x="3166" y="1254"/>
                </a:cubicBezTo>
                <a:cubicBezTo>
                  <a:pt x="3166" y="1252"/>
                  <a:pt x="3166" y="1251"/>
                  <a:pt x="3165" y="1251"/>
                </a:cubicBezTo>
                <a:cubicBezTo>
                  <a:pt x="3163" y="1249"/>
                  <a:pt x="3163" y="1249"/>
                  <a:pt x="3163" y="1248"/>
                </a:cubicBezTo>
                <a:cubicBezTo>
                  <a:pt x="3162" y="1246"/>
                  <a:pt x="3160" y="1244"/>
                  <a:pt x="3162" y="1241"/>
                </a:cubicBezTo>
                <a:cubicBezTo>
                  <a:pt x="3162" y="1239"/>
                  <a:pt x="3162" y="1239"/>
                  <a:pt x="3162" y="1239"/>
                </a:cubicBezTo>
                <a:cubicBezTo>
                  <a:pt x="3163" y="1238"/>
                  <a:pt x="3163" y="1238"/>
                  <a:pt x="3163" y="1238"/>
                </a:cubicBezTo>
                <a:cubicBezTo>
                  <a:pt x="3163" y="1236"/>
                  <a:pt x="3162" y="1236"/>
                  <a:pt x="3160" y="1236"/>
                </a:cubicBezTo>
                <a:cubicBezTo>
                  <a:pt x="3160" y="1235"/>
                  <a:pt x="3160" y="1235"/>
                  <a:pt x="3158" y="1235"/>
                </a:cubicBezTo>
                <a:cubicBezTo>
                  <a:pt x="3158" y="1235"/>
                  <a:pt x="3157" y="1236"/>
                  <a:pt x="3157" y="1235"/>
                </a:cubicBezTo>
                <a:cubicBezTo>
                  <a:pt x="3157" y="1235"/>
                  <a:pt x="3157" y="1235"/>
                  <a:pt x="3155" y="1235"/>
                </a:cubicBezTo>
                <a:cubicBezTo>
                  <a:pt x="3155" y="1233"/>
                  <a:pt x="3155" y="1233"/>
                  <a:pt x="3154" y="1233"/>
                </a:cubicBezTo>
                <a:cubicBezTo>
                  <a:pt x="3152" y="1233"/>
                  <a:pt x="3152" y="1233"/>
                  <a:pt x="3152" y="1233"/>
                </a:cubicBezTo>
                <a:cubicBezTo>
                  <a:pt x="3152" y="1231"/>
                  <a:pt x="3152" y="1231"/>
                  <a:pt x="3150" y="1230"/>
                </a:cubicBezTo>
                <a:cubicBezTo>
                  <a:pt x="3150" y="1228"/>
                  <a:pt x="3150" y="1228"/>
                  <a:pt x="3150" y="1228"/>
                </a:cubicBezTo>
                <a:cubicBezTo>
                  <a:pt x="3149" y="1228"/>
                  <a:pt x="3149" y="1228"/>
                  <a:pt x="3149" y="1227"/>
                </a:cubicBezTo>
                <a:cubicBezTo>
                  <a:pt x="3147" y="1227"/>
                  <a:pt x="3147" y="1227"/>
                  <a:pt x="3147" y="1227"/>
                </a:cubicBezTo>
                <a:cubicBezTo>
                  <a:pt x="3146" y="1227"/>
                  <a:pt x="3146" y="1225"/>
                  <a:pt x="3144" y="1225"/>
                </a:cubicBezTo>
                <a:cubicBezTo>
                  <a:pt x="3142" y="1225"/>
                  <a:pt x="3142" y="1225"/>
                  <a:pt x="3141" y="1223"/>
                </a:cubicBezTo>
                <a:cubicBezTo>
                  <a:pt x="3141" y="1223"/>
                  <a:pt x="3141" y="1223"/>
                  <a:pt x="3139" y="1223"/>
                </a:cubicBezTo>
                <a:cubicBezTo>
                  <a:pt x="3137" y="1223"/>
                  <a:pt x="3139" y="1220"/>
                  <a:pt x="3139" y="1220"/>
                </a:cubicBezTo>
                <a:cubicBezTo>
                  <a:pt x="3139" y="1219"/>
                  <a:pt x="3139" y="1215"/>
                  <a:pt x="3137" y="1214"/>
                </a:cubicBezTo>
                <a:cubicBezTo>
                  <a:pt x="3137" y="1214"/>
                  <a:pt x="3137" y="1214"/>
                  <a:pt x="3137" y="1212"/>
                </a:cubicBezTo>
                <a:cubicBezTo>
                  <a:pt x="3137" y="1212"/>
                  <a:pt x="3137" y="1212"/>
                  <a:pt x="3137" y="1210"/>
                </a:cubicBezTo>
                <a:cubicBezTo>
                  <a:pt x="3139" y="1210"/>
                  <a:pt x="3139" y="1209"/>
                  <a:pt x="3139" y="1209"/>
                </a:cubicBezTo>
                <a:cubicBezTo>
                  <a:pt x="3139" y="1207"/>
                  <a:pt x="3139" y="1206"/>
                  <a:pt x="3139" y="1206"/>
                </a:cubicBezTo>
                <a:cubicBezTo>
                  <a:pt x="3137" y="1206"/>
                  <a:pt x="3137" y="1204"/>
                  <a:pt x="3137" y="1204"/>
                </a:cubicBezTo>
                <a:cubicBezTo>
                  <a:pt x="3137" y="1202"/>
                  <a:pt x="3137" y="1201"/>
                  <a:pt x="3137" y="1199"/>
                </a:cubicBezTo>
                <a:cubicBezTo>
                  <a:pt x="3139" y="1198"/>
                  <a:pt x="3139" y="1198"/>
                  <a:pt x="3137" y="1196"/>
                </a:cubicBezTo>
                <a:cubicBezTo>
                  <a:pt x="3136" y="1194"/>
                  <a:pt x="3136" y="1194"/>
                  <a:pt x="3136" y="1194"/>
                </a:cubicBezTo>
                <a:cubicBezTo>
                  <a:pt x="3134" y="1193"/>
                  <a:pt x="3134" y="1194"/>
                  <a:pt x="3134" y="1193"/>
                </a:cubicBezTo>
                <a:cubicBezTo>
                  <a:pt x="3133" y="1193"/>
                  <a:pt x="3134" y="1191"/>
                  <a:pt x="3134" y="1191"/>
                </a:cubicBezTo>
                <a:cubicBezTo>
                  <a:pt x="3134" y="1189"/>
                  <a:pt x="3134" y="1188"/>
                  <a:pt x="3134" y="1186"/>
                </a:cubicBezTo>
                <a:cubicBezTo>
                  <a:pt x="3134" y="1185"/>
                  <a:pt x="3136" y="1183"/>
                  <a:pt x="3136" y="1183"/>
                </a:cubicBezTo>
                <a:cubicBezTo>
                  <a:pt x="3136" y="1181"/>
                  <a:pt x="3136" y="1181"/>
                  <a:pt x="3136" y="1181"/>
                </a:cubicBezTo>
                <a:cubicBezTo>
                  <a:pt x="3136" y="1180"/>
                  <a:pt x="3136" y="1178"/>
                  <a:pt x="3136" y="1177"/>
                </a:cubicBezTo>
                <a:cubicBezTo>
                  <a:pt x="3136" y="1177"/>
                  <a:pt x="3137" y="1175"/>
                  <a:pt x="3136" y="1175"/>
                </a:cubicBezTo>
                <a:cubicBezTo>
                  <a:pt x="3136" y="1173"/>
                  <a:pt x="3136" y="1173"/>
                  <a:pt x="3136" y="1173"/>
                </a:cubicBezTo>
                <a:cubicBezTo>
                  <a:pt x="3136" y="1172"/>
                  <a:pt x="3136" y="1172"/>
                  <a:pt x="3136" y="1172"/>
                </a:cubicBezTo>
                <a:cubicBezTo>
                  <a:pt x="3136" y="1170"/>
                  <a:pt x="3134" y="1170"/>
                  <a:pt x="3134" y="1168"/>
                </a:cubicBezTo>
                <a:cubicBezTo>
                  <a:pt x="3134" y="1168"/>
                  <a:pt x="3133" y="1168"/>
                  <a:pt x="3131" y="1168"/>
                </a:cubicBezTo>
                <a:cubicBezTo>
                  <a:pt x="3131" y="1167"/>
                  <a:pt x="3131" y="1167"/>
                  <a:pt x="3131" y="1167"/>
                </a:cubicBezTo>
                <a:cubicBezTo>
                  <a:pt x="3131" y="1167"/>
                  <a:pt x="3131" y="1165"/>
                  <a:pt x="3129" y="1165"/>
                </a:cubicBezTo>
                <a:cubicBezTo>
                  <a:pt x="3129" y="1164"/>
                  <a:pt x="3129" y="1162"/>
                  <a:pt x="3128" y="1162"/>
                </a:cubicBezTo>
                <a:cubicBezTo>
                  <a:pt x="3126" y="1162"/>
                  <a:pt x="3126" y="1162"/>
                  <a:pt x="3126" y="1162"/>
                </a:cubicBezTo>
                <a:cubicBezTo>
                  <a:pt x="3125" y="1164"/>
                  <a:pt x="3125" y="1164"/>
                  <a:pt x="3125" y="1164"/>
                </a:cubicBezTo>
                <a:cubicBezTo>
                  <a:pt x="3125" y="1165"/>
                  <a:pt x="3123" y="1167"/>
                  <a:pt x="3121" y="1165"/>
                </a:cubicBezTo>
                <a:cubicBezTo>
                  <a:pt x="3121" y="1165"/>
                  <a:pt x="3121" y="1164"/>
                  <a:pt x="3120" y="1162"/>
                </a:cubicBezTo>
                <a:cubicBezTo>
                  <a:pt x="3120" y="1160"/>
                  <a:pt x="3120" y="1159"/>
                  <a:pt x="3120" y="1157"/>
                </a:cubicBezTo>
                <a:cubicBezTo>
                  <a:pt x="3120" y="1152"/>
                  <a:pt x="3121" y="1149"/>
                  <a:pt x="3121" y="1146"/>
                </a:cubicBezTo>
                <a:cubicBezTo>
                  <a:pt x="3120" y="1143"/>
                  <a:pt x="3118" y="1141"/>
                  <a:pt x="3118" y="1139"/>
                </a:cubicBezTo>
                <a:cubicBezTo>
                  <a:pt x="3116" y="1138"/>
                  <a:pt x="3116" y="1136"/>
                  <a:pt x="3116" y="1133"/>
                </a:cubicBezTo>
                <a:cubicBezTo>
                  <a:pt x="3115" y="1131"/>
                  <a:pt x="3115" y="1130"/>
                  <a:pt x="3115" y="1127"/>
                </a:cubicBezTo>
                <a:cubicBezTo>
                  <a:pt x="3113" y="1125"/>
                  <a:pt x="3113" y="1122"/>
                  <a:pt x="3112" y="1120"/>
                </a:cubicBezTo>
                <a:cubicBezTo>
                  <a:pt x="3112" y="1118"/>
                  <a:pt x="3108" y="1120"/>
                  <a:pt x="3108" y="1122"/>
                </a:cubicBezTo>
                <a:cubicBezTo>
                  <a:pt x="3107" y="1127"/>
                  <a:pt x="3107" y="1131"/>
                  <a:pt x="3104" y="1136"/>
                </a:cubicBezTo>
                <a:cubicBezTo>
                  <a:pt x="3102" y="1138"/>
                  <a:pt x="3102" y="1139"/>
                  <a:pt x="3102" y="1141"/>
                </a:cubicBezTo>
                <a:cubicBezTo>
                  <a:pt x="3100" y="1143"/>
                  <a:pt x="3102" y="1143"/>
                  <a:pt x="3102" y="1144"/>
                </a:cubicBezTo>
                <a:cubicBezTo>
                  <a:pt x="3102" y="1146"/>
                  <a:pt x="3100" y="1149"/>
                  <a:pt x="3099" y="1151"/>
                </a:cubicBezTo>
                <a:cubicBezTo>
                  <a:pt x="3099" y="1152"/>
                  <a:pt x="3097" y="1156"/>
                  <a:pt x="3097" y="1157"/>
                </a:cubicBezTo>
                <a:cubicBezTo>
                  <a:pt x="3097" y="1159"/>
                  <a:pt x="3097" y="1162"/>
                  <a:pt x="3097" y="1164"/>
                </a:cubicBezTo>
                <a:cubicBezTo>
                  <a:pt x="3096" y="1165"/>
                  <a:pt x="3096" y="1167"/>
                  <a:pt x="3097" y="1170"/>
                </a:cubicBezTo>
                <a:cubicBezTo>
                  <a:pt x="3097" y="1172"/>
                  <a:pt x="3096" y="1173"/>
                  <a:pt x="3096" y="1175"/>
                </a:cubicBezTo>
                <a:cubicBezTo>
                  <a:pt x="3094" y="1178"/>
                  <a:pt x="3092" y="1181"/>
                  <a:pt x="3092" y="1183"/>
                </a:cubicBezTo>
                <a:cubicBezTo>
                  <a:pt x="3092" y="1186"/>
                  <a:pt x="3091" y="1188"/>
                  <a:pt x="3091" y="1189"/>
                </a:cubicBezTo>
                <a:cubicBezTo>
                  <a:pt x="3089" y="1191"/>
                  <a:pt x="3087" y="1193"/>
                  <a:pt x="3086" y="1196"/>
                </a:cubicBezTo>
                <a:cubicBezTo>
                  <a:pt x="3086" y="1196"/>
                  <a:pt x="3084" y="1196"/>
                  <a:pt x="3084" y="1198"/>
                </a:cubicBezTo>
                <a:cubicBezTo>
                  <a:pt x="3083" y="1198"/>
                  <a:pt x="3083" y="1199"/>
                  <a:pt x="3083" y="1199"/>
                </a:cubicBezTo>
                <a:cubicBezTo>
                  <a:pt x="3084" y="1201"/>
                  <a:pt x="3084" y="1202"/>
                  <a:pt x="3084" y="1202"/>
                </a:cubicBezTo>
                <a:cubicBezTo>
                  <a:pt x="3083" y="1204"/>
                  <a:pt x="3083" y="1204"/>
                  <a:pt x="3081" y="1204"/>
                </a:cubicBezTo>
                <a:cubicBezTo>
                  <a:pt x="3081" y="1204"/>
                  <a:pt x="3079" y="1206"/>
                  <a:pt x="3078" y="1206"/>
                </a:cubicBezTo>
                <a:cubicBezTo>
                  <a:pt x="3078" y="1206"/>
                  <a:pt x="3076" y="1207"/>
                  <a:pt x="3075" y="1207"/>
                </a:cubicBezTo>
                <a:cubicBezTo>
                  <a:pt x="3073" y="1206"/>
                  <a:pt x="3071" y="1206"/>
                  <a:pt x="3070" y="1206"/>
                </a:cubicBezTo>
                <a:cubicBezTo>
                  <a:pt x="3068" y="1204"/>
                  <a:pt x="3067" y="1204"/>
                  <a:pt x="3067" y="1204"/>
                </a:cubicBezTo>
                <a:cubicBezTo>
                  <a:pt x="3067" y="1202"/>
                  <a:pt x="3067" y="1202"/>
                  <a:pt x="3067" y="1202"/>
                </a:cubicBezTo>
                <a:cubicBezTo>
                  <a:pt x="3065" y="1202"/>
                  <a:pt x="3062" y="1202"/>
                  <a:pt x="3062" y="1201"/>
                </a:cubicBezTo>
                <a:cubicBezTo>
                  <a:pt x="3063" y="1199"/>
                  <a:pt x="3063" y="1199"/>
                  <a:pt x="3063" y="1199"/>
                </a:cubicBezTo>
                <a:cubicBezTo>
                  <a:pt x="3063" y="1198"/>
                  <a:pt x="3063" y="1198"/>
                  <a:pt x="3063" y="1198"/>
                </a:cubicBezTo>
                <a:cubicBezTo>
                  <a:pt x="3063" y="1196"/>
                  <a:pt x="3060" y="1196"/>
                  <a:pt x="3060" y="1196"/>
                </a:cubicBezTo>
                <a:cubicBezTo>
                  <a:pt x="3058" y="1196"/>
                  <a:pt x="3057" y="1196"/>
                  <a:pt x="3057" y="1194"/>
                </a:cubicBezTo>
                <a:cubicBezTo>
                  <a:pt x="3055" y="1194"/>
                  <a:pt x="3054" y="1193"/>
                  <a:pt x="3054" y="1193"/>
                </a:cubicBezTo>
                <a:cubicBezTo>
                  <a:pt x="3052" y="1191"/>
                  <a:pt x="3050" y="1189"/>
                  <a:pt x="3049" y="1188"/>
                </a:cubicBezTo>
                <a:cubicBezTo>
                  <a:pt x="3047" y="1188"/>
                  <a:pt x="3047" y="1188"/>
                  <a:pt x="3047" y="1186"/>
                </a:cubicBezTo>
                <a:cubicBezTo>
                  <a:pt x="3047" y="1186"/>
                  <a:pt x="3047" y="1186"/>
                  <a:pt x="3046" y="1186"/>
                </a:cubicBezTo>
                <a:cubicBezTo>
                  <a:pt x="3046" y="1185"/>
                  <a:pt x="3044" y="1185"/>
                  <a:pt x="3044" y="1185"/>
                </a:cubicBezTo>
                <a:cubicBezTo>
                  <a:pt x="3042" y="1185"/>
                  <a:pt x="3042" y="1183"/>
                  <a:pt x="3041" y="1183"/>
                </a:cubicBezTo>
                <a:cubicBezTo>
                  <a:pt x="3039" y="1183"/>
                  <a:pt x="3039" y="1183"/>
                  <a:pt x="3039" y="1183"/>
                </a:cubicBezTo>
                <a:cubicBezTo>
                  <a:pt x="3037" y="1181"/>
                  <a:pt x="3037" y="1181"/>
                  <a:pt x="3037" y="1181"/>
                </a:cubicBezTo>
                <a:cubicBezTo>
                  <a:pt x="3036" y="1180"/>
                  <a:pt x="3036" y="1178"/>
                  <a:pt x="3034" y="1178"/>
                </a:cubicBezTo>
                <a:cubicBezTo>
                  <a:pt x="3033" y="1177"/>
                  <a:pt x="3033" y="1177"/>
                  <a:pt x="3031" y="1177"/>
                </a:cubicBezTo>
                <a:cubicBezTo>
                  <a:pt x="3031" y="1175"/>
                  <a:pt x="3029" y="1175"/>
                  <a:pt x="3029" y="1173"/>
                </a:cubicBezTo>
                <a:cubicBezTo>
                  <a:pt x="3028" y="1173"/>
                  <a:pt x="3028" y="1172"/>
                  <a:pt x="3028" y="1170"/>
                </a:cubicBezTo>
                <a:cubicBezTo>
                  <a:pt x="3028" y="1168"/>
                  <a:pt x="3028" y="1168"/>
                  <a:pt x="3029" y="1168"/>
                </a:cubicBezTo>
                <a:cubicBezTo>
                  <a:pt x="3029" y="1167"/>
                  <a:pt x="3031" y="1167"/>
                  <a:pt x="3031" y="1165"/>
                </a:cubicBezTo>
                <a:cubicBezTo>
                  <a:pt x="3033" y="1164"/>
                  <a:pt x="3033" y="1164"/>
                  <a:pt x="3033" y="1164"/>
                </a:cubicBezTo>
                <a:cubicBezTo>
                  <a:pt x="3034" y="1162"/>
                  <a:pt x="3034" y="1162"/>
                  <a:pt x="3034" y="1162"/>
                </a:cubicBezTo>
                <a:cubicBezTo>
                  <a:pt x="3036" y="1160"/>
                  <a:pt x="3036" y="1160"/>
                  <a:pt x="3036" y="1160"/>
                </a:cubicBezTo>
                <a:cubicBezTo>
                  <a:pt x="3036" y="1160"/>
                  <a:pt x="3036" y="1160"/>
                  <a:pt x="3037" y="1160"/>
                </a:cubicBezTo>
                <a:cubicBezTo>
                  <a:pt x="3037" y="1159"/>
                  <a:pt x="3037" y="1159"/>
                  <a:pt x="3037" y="1159"/>
                </a:cubicBezTo>
                <a:cubicBezTo>
                  <a:pt x="3037" y="1159"/>
                  <a:pt x="3037" y="1159"/>
                  <a:pt x="3039" y="1159"/>
                </a:cubicBezTo>
                <a:cubicBezTo>
                  <a:pt x="3039" y="1157"/>
                  <a:pt x="3039" y="1157"/>
                  <a:pt x="3039" y="1157"/>
                </a:cubicBezTo>
                <a:cubicBezTo>
                  <a:pt x="3039" y="1157"/>
                  <a:pt x="3037" y="1157"/>
                  <a:pt x="3036" y="1156"/>
                </a:cubicBezTo>
                <a:cubicBezTo>
                  <a:pt x="3036" y="1156"/>
                  <a:pt x="3036" y="1156"/>
                  <a:pt x="3036" y="1154"/>
                </a:cubicBezTo>
                <a:cubicBezTo>
                  <a:pt x="3036" y="1154"/>
                  <a:pt x="3036" y="1154"/>
                  <a:pt x="3036" y="1152"/>
                </a:cubicBezTo>
                <a:cubicBezTo>
                  <a:pt x="3036" y="1151"/>
                  <a:pt x="3037" y="1149"/>
                  <a:pt x="3039" y="1149"/>
                </a:cubicBezTo>
                <a:cubicBezTo>
                  <a:pt x="3039" y="1148"/>
                  <a:pt x="3041" y="1149"/>
                  <a:pt x="3041" y="1149"/>
                </a:cubicBezTo>
                <a:cubicBezTo>
                  <a:pt x="3042" y="1149"/>
                  <a:pt x="3042" y="1149"/>
                  <a:pt x="3042" y="1149"/>
                </a:cubicBezTo>
                <a:cubicBezTo>
                  <a:pt x="3044" y="1149"/>
                  <a:pt x="3042" y="1149"/>
                  <a:pt x="3044" y="1149"/>
                </a:cubicBezTo>
                <a:cubicBezTo>
                  <a:pt x="3046" y="1148"/>
                  <a:pt x="3046" y="1148"/>
                  <a:pt x="3046" y="1148"/>
                </a:cubicBezTo>
                <a:cubicBezTo>
                  <a:pt x="3046" y="1148"/>
                  <a:pt x="3047" y="1146"/>
                  <a:pt x="3047" y="1144"/>
                </a:cubicBezTo>
                <a:cubicBezTo>
                  <a:pt x="3047" y="1144"/>
                  <a:pt x="3047" y="1144"/>
                  <a:pt x="3046" y="1143"/>
                </a:cubicBezTo>
                <a:cubicBezTo>
                  <a:pt x="3047" y="1141"/>
                  <a:pt x="3049" y="1141"/>
                  <a:pt x="3049" y="1139"/>
                </a:cubicBezTo>
                <a:cubicBezTo>
                  <a:pt x="3049" y="1138"/>
                  <a:pt x="3049" y="1138"/>
                  <a:pt x="3047" y="1138"/>
                </a:cubicBezTo>
                <a:cubicBezTo>
                  <a:pt x="3047" y="1136"/>
                  <a:pt x="3047" y="1135"/>
                  <a:pt x="3046" y="1135"/>
                </a:cubicBezTo>
                <a:cubicBezTo>
                  <a:pt x="3046" y="1133"/>
                  <a:pt x="3044" y="1133"/>
                  <a:pt x="3044" y="1133"/>
                </a:cubicBezTo>
                <a:cubicBezTo>
                  <a:pt x="3042" y="1135"/>
                  <a:pt x="3042" y="1135"/>
                  <a:pt x="3042" y="1136"/>
                </a:cubicBezTo>
                <a:cubicBezTo>
                  <a:pt x="3042" y="1138"/>
                  <a:pt x="3042" y="1138"/>
                  <a:pt x="3042" y="1138"/>
                </a:cubicBezTo>
                <a:cubicBezTo>
                  <a:pt x="3042" y="1139"/>
                  <a:pt x="3042" y="1139"/>
                  <a:pt x="3041" y="1139"/>
                </a:cubicBezTo>
                <a:cubicBezTo>
                  <a:pt x="3039" y="1141"/>
                  <a:pt x="3039" y="1141"/>
                  <a:pt x="3039" y="1141"/>
                </a:cubicBezTo>
                <a:cubicBezTo>
                  <a:pt x="3037" y="1141"/>
                  <a:pt x="3037" y="1139"/>
                  <a:pt x="3037" y="1138"/>
                </a:cubicBezTo>
                <a:cubicBezTo>
                  <a:pt x="3037" y="1138"/>
                  <a:pt x="3039" y="1136"/>
                  <a:pt x="3037" y="1136"/>
                </a:cubicBezTo>
                <a:cubicBezTo>
                  <a:pt x="3036" y="1136"/>
                  <a:pt x="3036" y="1136"/>
                  <a:pt x="3036" y="1136"/>
                </a:cubicBezTo>
                <a:cubicBezTo>
                  <a:pt x="3034" y="1136"/>
                  <a:pt x="3034" y="1136"/>
                  <a:pt x="3034" y="1136"/>
                </a:cubicBezTo>
                <a:cubicBezTo>
                  <a:pt x="3034" y="1135"/>
                  <a:pt x="3033" y="1135"/>
                  <a:pt x="3031" y="1135"/>
                </a:cubicBezTo>
                <a:cubicBezTo>
                  <a:pt x="3031" y="1136"/>
                  <a:pt x="3029" y="1136"/>
                  <a:pt x="3029" y="1138"/>
                </a:cubicBezTo>
                <a:cubicBezTo>
                  <a:pt x="3028" y="1138"/>
                  <a:pt x="3028" y="1138"/>
                  <a:pt x="3026" y="1138"/>
                </a:cubicBezTo>
                <a:cubicBezTo>
                  <a:pt x="3025" y="1138"/>
                  <a:pt x="3025" y="1135"/>
                  <a:pt x="3023" y="1135"/>
                </a:cubicBezTo>
                <a:cubicBezTo>
                  <a:pt x="3023" y="1135"/>
                  <a:pt x="3021" y="1136"/>
                  <a:pt x="3021" y="1135"/>
                </a:cubicBezTo>
                <a:cubicBezTo>
                  <a:pt x="3020" y="1135"/>
                  <a:pt x="3020" y="1135"/>
                  <a:pt x="3020" y="1133"/>
                </a:cubicBezTo>
                <a:cubicBezTo>
                  <a:pt x="3018" y="1133"/>
                  <a:pt x="3018" y="1131"/>
                  <a:pt x="3018" y="1131"/>
                </a:cubicBezTo>
                <a:cubicBezTo>
                  <a:pt x="3017" y="1131"/>
                  <a:pt x="3015" y="1131"/>
                  <a:pt x="3015" y="1131"/>
                </a:cubicBezTo>
                <a:cubicBezTo>
                  <a:pt x="3013" y="1131"/>
                  <a:pt x="3013" y="1131"/>
                  <a:pt x="3012" y="1133"/>
                </a:cubicBezTo>
                <a:cubicBezTo>
                  <a:pt x="3010" y="1133"/>
                  <a:pt x="3010" y="1133"/>
                  <a:pt x="3010" y="1133"/>
                </a:cubicBezTo>
                <a:cubicBezTo>
                  <a:pt x="3008" y="1131"/>
                  <a:pt x="3008" y="1131"/>
                  <a:pt x="3008" y="1130"/>
                </a:cubicBezTo>
                <a:cubicBezTo>
                  <a:pt x="3007" y="1128"/>
                  <a:pt x="3007" y="1128"/>
                  <a:pt x="3007" y="1128"/>
                </a:cubicBezTo>
                <a:cubicBezTo>
                  <a:pt x="3005" y="1127"/>
                  <a:pt x="3005" y="1127"/>
                  <a:pt x="3005" y="1127"/>
                </a:cubicBezTo>
                <a:cubicBezTo>
                  <a:pt x="3005" y="1127"/>
                  <a:pt x="3005" y="1128"/>
                  <a:pt x="3004" y="1128"/>
                </a:cubicBezTo>
                <a:cubicBezTo>
                  <a:pt x="3002" y="1128"/>
                  <a:pt x="3002" y="1128"/>
                  <a:pt x="3002" y="1128"/>
                </a:cubicBezTo>
                <a:cubicBezTo>
                  <a:pt x="3002" y="1130"/>
                  <a:pt x="3000" y="1130"/>
                  <a:pt x="3000" y="1130"/>
                </a:cubicBezTo>
                <a:cubicBezTo>
                  <a:pt x="3000" y="1130"/>
                  <a:pt x="3000" y="1130"/>
                  <a:pt x="3002" y="1131"/>
                </a:cubicBezTo>
                <a:cubicBezTo>
                  <a:pt x="3002" y="1133"/>
                  <a:pt x="3002" y="1135"/>
                  <a:pt x="3000" y="1136"/>
                </a:cubicBezTo>
                <a:cubicBezTo>
                  <a:pt x="3000" y="1138"/>
                  <a:pt x="2999" y="1139"/>
                  <a:pt x="2999" y="1139"/>
                </a:cubicBezTo>
                <a:cubicBezTo>
                  <a:pt x="2997" y="1139"/>
                  <a:pt x="2996" y="1138"/>
                  <a:pt x="2996" y="1138"/>
                </a:cubicBezTo>
                <a:cubicBezTo>
                  <a:pt x="2994" y="1138"/>
                  <a:pt x="2994" y="1139"/>
                  <a:pt x="2994" y="1138"/>
                </a:cubicBezTo>
                <a:cubicBezTo>
                  <a:pt x="2992" y="1138"/>
                  <a:pt x="2992" y="1138"/>
                  <a:pt x="2991" y="1138"/>
                </a:cubicBezTo>
                <a:cubicBezTo>
                  <a:pt x="2989" y="1138"/>
                  <a:pt x="2989" y="1138"/>
                  <a:pt x="2989" y="1138"/>
                </a:cubicBezTo>
                <a:cubicBezTo>
                  <a:pt x="2989" y="1138"/>
                  <a:pt x="2989" y="1136"/>
                  <a:pt x="2987" y="1136"/>
                </a:cubicBezTo>
                <a:cubicBezTo>
                  <a:pt x="2987" y="1136"/>
                  <a:pt x="2987" y="1136"/>
                  <a:pt x="2986" y="1136"/>
                </a:cubicBezTo>
                <a:cubicBezTo>
                  <a:pt x="2984" y="1136"/>
                  <a:pt x="2984" y="1136"/>
                  <a:pt x="2984" y="1136"/>
                </a:cubicBezTo>
                <a:cubicBezTo>
                  <a:pt x="2984" y="1136"/>
                  <a:pt x="2984" y="1136"/>
                  <a:pt x="2984" y="1138"/>
                </a:cubicBezTo>
                <a:cubicBezTo>
                  <a:pt x="2984" y="1139"/>
                  <a:pt x="2984" y="1141"/>
                  <a:pt x="2983" y="1141"/>
                </a:cubicBezTo>
                <a:cubicBezTo>
                  <a:pt x="2983" y="1141"/>
                  <a:pt x="2983" y="1143"/>
                  <a:pt x="2981" y="1143"/>
                </a:cubicBezTo>
                <a:cubicBezTo>
                  <a:pt x="2981" y="1143"/>
                  <a:pt x="2981" y="1143"/>
                  <a:pt x="2979" y="1143"/>
                </a:cubicBezTo>
                <a:cubicBezTo>
                  <a:pt x="2978" y="1143"/>
                  <a:pt x="2976" y="1143"/>
                  <a:pt x="2976" y="1144"/>
                </a:cubicBezTo>
                <a:cubicBezTo>
                  <a:pt x="2975" y="1146"/>
                  <a:pt x="2975" y="1146"/>
                  <a:pt x="2975" y="1146"/>
                </a:cubicBezTo>
                <a:cubicBezTo>
                  <a:pt x="2975" y="1146"/>
                  <a:pt x="2975" y="1146"/>
                  <a:pt x="2975" y="1148"/>
                </a:cubicBezTo>
                <a:cubicBezTo>
                  <a:pt x="2973" y="1148"/>
                  <a:pt x="2973" y="1148"/>
                  <a:pt x="2973" y="1148"/>
                </a:cubicBezTo>
                <a:cubicBezTo>
                  <a:pt x="2973" y="1149"/>
                  <a:pt x="2975" y="1152"/>
                  <a:pt x="2973" y="1152"/>
                </a:cubicBezTo>
                <a:cubicBezTo>
                  <a:pt x="2971" y="1152"/>
                  <a:pt x="2970" y="1152"/>
                  <a:pt x="2970" y="1152"/>
                </a:cubicBezTo>
                <a:cubicBezTo>
                  <a:pt x="2968" y="1154"/>
                  <a:pt x="2968" y="1154"/>
                  <a:pt x="2968" y="1156"/>
                </a:cubicBezTo>
                <a:cubicBezTo>
                  <a:pt x="2967" y="1156"/>
                  <a:pt x="2967" y="1156"/>
                  <a:pt x="2967" y="1156"/>
                </a:cubicBezTo>
                <a:cubicBezTo>
                  <a:pt x="2967" y="1156"/>
                  <a:pt x="2967" y="1157"/>
                  <a:pt x="2968" y="1157"/>
                </a:cubicBezTo>
                <a:cubicBezTo>
                  <a:pt x="2967" y="1157"/>
                  <a:pt x="2967" y="1157"/>
                  <a:pt x="2967" y="1159"/>
                </a:cubicBezTo>
                <a:cubicBezTo>
                  <a:pt x="2965" y="1160"/>
                  <a:pt x="2963" y="1160"/>
                  <a:pt x="2963" y="1162"/>
                </a:cubicBezTo>
                <a:cubicBezTo>
                  <a:pt x="2962" y="1164"/>
                  <a:pt x="2963" y="1164"/>
                  <a:pt x="2963" y="1164"/>
                </a:cubicBezTo>
                <a:cubicBezTo>
                  <a:pt x="2963" y="1164"/>
                  <a:pt x="2963" y="1164"/>
                  <a:pt x="2963" y="1165"/>
                </a:cubicBezTo>
                <a:cubicBezTo>
                  <a:pt x="2963" y="1167"/>
                  <a:pt x="2962" y="1167"/>
                  <a:pt x="2963" y="1167"/>
                </a:cubicBezTo>
                <a:cubicBezTo>
                  <a:pt x="2963" y="1168"/>
                  <a:pt x="2963" y="1168"/>
                  <a:pt x="2963" y="1168"/>
                </a:cubicBezTo>
                <a:cubicBezTo>
                  <a:pt x="2965" y="1168"/>
                  <a:pt x="2965" y="1168"/>
                  <a:pt x="2965" y="1168"/>
                </a:cubicBezTo>
                <a:cubicBezTo>
                  <a:pt x="2965" y="1170"/>
                  <a:pt x="2965" y="1170"/>
                  <a:pt x="2965" y="1170"/>
                </a:cubicBezTo>
                <a:cubicBezTo>
                  <a:pt x="2965" y="1172"/>
                  <a:pt x="2967" y="1175"/>
                  <a:pt x="2965" y="1173"/>
                </a:cubicBezTo>
                <a:cubicBezTo>
                  <a:pt x="2963" y="1173"/>
                  <a:pt x="2963" y="1170"/>
                  <a:pt x="2962" y="1172"/>
                </a:cubicBezTo>
                <a:cubicBezTo>
                  <a:pt x="2960" y="1172"/>
                  <a:pt x="2960" y="1173"/>
                  <a:pt x="2960" y="1173"/>
                </a:cubicBezTo>
                <a:cubicBezTo>
                  <a:pt x="2958" y="1173"/>
                  <a:pt x="2958" y="1175"/>
                  <a:pt x="2958" y="1175"/>
                </a:cubicBezTo>
                <a:cubicBezTo>
                  <a:pt x="2958" y="1173"/>
                  <a:pt x="2958" y="1172"/>
                  <a:pt x="2958" y="1172"/>
                </a:cubicBezTo>
                <a:cubicBezTo>
                  <a:pt x="2957" y="1170"/>
                  <a:pt x="2957" y="1170"/>
                  <a:pt x="2955" y="1170"/>
                </a:cubicBezTo>
                <a:cubicBezTo>
                  <a:pt x="2954" y="1170"/>
                  <a:pt x="2954" y="1170"/>
                  <a:pt x="2954" y="1170"/>
                </a:cubicBezTo>
                <a:cubicBezTo>
                  <a:pt x="2952" y="1168"/>
                  <a:pt x="2952" y="1168"/>
                  <a:pt x="2952" y="1168"/>
                </a:cubicBezTo>
                <a:cubicBezTo>
                  <a:pt x="2952" y="1168"/>
                  <a:pt x="2952" y="1170"/>
                  <a:pt x="2950" y="1170"/>
                </a:cubicBezTo>
                <a:cubicBezTo>
                  <a:pt x="2950" y="1172"/>
                  <a:pt x="2950" y="1172"/>
                  <a:pt x="2950" y="1172"/>
                </a:cubicBezTo>
                <a:cubicBezTo>
                  <a:pt x="2950" y="1173"/>
                  <a:pt x="2949" y="1173"/>
                  <a:pt x="2949" y="1173"/>
                </a:cubicBezTo>
                <a:cubicBezTo>
                  <a:pt x="2949" y="1173"/>
                  <a:pt x="2947" y="1173"/>
                  <a:pt x="2946" y="1173"/>
                </a:cubicBezTo>
                <a:cubicBezTo>
                  <a:pt x="2947" y="1173"/>
                  <a:pt x="2947" y="1170"/>
                  <a:pt x="2947" y="1168"/>
                </a:cubicBezTo>
                <a:cubicBezTo>
                  <a:pt x="2947" y="1168"/>
                  <a:pt x="2947" y="1168"/>
                  <a:pt x="2947" y="1167"/>
                </a:cubicBezTo>
                <a:cubicBezTo>
                  <a:pt x="2947" y="1167"/>
                  <a:pt x="2947" y="1167"/>
                  <a:pt x="2946" y="1165"/>
                </a:cubicBezTo>
                <a:cubicBezTo>
                  <a:pt x="2946" y="1165"/>
                  <a:pt x="2946" y="1164"/>
                  <a:pt x="2944" y="1164"/>
                </a:cubicBezTo>
                <a:cubicBezTo>
                  <a:pt x="2944" y="1162"/>
                  <a:pt x="2942" y="1162"/>
                  <a:pt x="2942" y="1160"/>
                </a:cubicBezTo>
                <a:cubicBezTo>
                  <a:pt x="2941" y="1159"/>
                  <a:pt x="2939" y="1159"/>
                  <a:pt x="2939" y="1159"/>
                </a:cubicBezTo>
                <a:cubicBezTo>
                  <a:pt x="2937" y="1159"/>
                  <a:pt x="2937" y="1159"/>
                  <a:pt x="2937" y="1159"/>
                </a:cubicBezTo>
                <a:cubicBezTo>
                  <a:pt x="2937" y="1157"/>
                  <a:pt x="2936" y="1157"/>
                  <a:pt x="2934" y="1157"/>
                </a:cubicBezTo>
                <a:cubicBezTo>
                  <a:pt x="2934" y="1159"/>
                  <a:pt x="2934" y="1159"/>
                  <a:pt x="2934" y="1160"/>
                </a:cubicBezTo>
                <a:cubicBezTo>
                  <a:pt x="2933" y="1160"/>
                  <a:pt x="2931" y="1160"/>
                  <a:pt x="2931" y="1162"/>
                </a:cubicBezTo>
                <a:cubicBezTo>
                  <a:pt x="2931" y="1160"/>
                  <a:pt x="2929" y="1159"/>
                  <a:pt x="2929" y="1159"/>
                </a:cubicBezTo>
                <a:cubicBezTo>
                  <a:pt x="2928" y="1159"/>
                  <a:pt x="2929" y="1160"/>
                  <a:pt x="2928" y="1162"/>
                </a:cubicBezTo>
                <a:cubicBezTo>
                  <a:pt x="2926" y="1164"/>
                  <a:pt x="2926" y="1164"/>
                  <a:pt x="2926" y="1165"/>
                </a:cubicBezTo>
                <a:cubicBezTo>
                  <a:pt x="2926" y="1165"/>
                  <a:pt x="2925" y="1165"/>
                  <a:pt x="2925" y="1167"/>
                </a:cubicBezTo>
                <a:cubicBezTo>
                  <a:pt x="2923" y="1167"/>
                  <a:pt x="2921" y="1168"/>
                  <a:pt x="2921" y="1167"/>
                </a:cubicBezTo>
                <a:cubicBezTo>
                  <a:pt x="2921" y="1165"/>
                  <a:pt x="2923" y="1164"/>
                  <a:pt x="2921" y="1164"/>
                </a:cubicBezTo>
                <a:cubicBezTo>
                  <a:pt x="2920" y="1164"/>
                  <a:pt x="2918" y="1165"/>
                  <a:pt x="2918" y="1167"/>
                </a:cubicBezTo>
                <a:cubicBezTo>
                  <a:pt x="2917" y="1167"/>
                  <a:pt x="2917" y="1167"/>
                  <a:pt x="2915" y="1167"/>
                </a:cubicBezTo>
                <a:cubicBezTo>
                  <a:pt x="2913" y="1168"/>
                  <a:pt x="2913" y="1168"/>
                  <a:pt x="2913" y="1168"/>
                </a:cubicBezTo>
                <a:cubicBezTo>
                  <a:pt x="2913" y="1168"/>
                  <a:pt x="2912" y="1170"/>
                  <a:pt x="2913" y="1170"/>
                </a:cubicBezTo>
                <a:cubicBezTo>
                  <a:pt x="2913" y="1172"/>
                  <a:pt x="2913" y="1172"/>
                  <a:pt x="2915" y="1172"/>
                </a:cubicBezTo>
                <a:cubicBezTo>
                  <a:pt x="2915" y="1173"/>
                  <a:pt x="2917" y="1175"/>
                  <a:pt x="2917" y="1175"/>
                </a:cubicBezTo>
                <a:cubicBezTo>
                  <a:pt x="2915" y="1175"/>
                  <a:pt x="2915" y="1175"/>
                  <a:pt x="2915" y="1175"/>
                </a:cubicBezTo>
                <a:cubicBezTo>
                  <a:pt x="2913" y="1175"/>
                  <a:pt x="2913" y="1175"/>
                  <a:pt x="2913" y="1177"/>
                </a:cubicBezTo>
                <a:cubicBezTo>
                  <a:pt x="2912" y="1177"/>
                  <a:pt x="2912" y="1177"/>
                  <a:pt x="2912" y="1177"/>
                </a:cubicBezTo>
                <a:cubicBezTo>
                  <a:pt x="2912" y="1177"/>
                  <a:pt x="2912" y="1177"/>
                  <a:pt x="2910" y="1175"/>
                </a:cubicBezTo>
                <a:cubicBezTo>
                  <a:pt x="2910" y="1175"/>
                  <a:pt x="2910" y="1177"/>
                  <a:pt x="2908" y="1177"/>
                </a:cubicBezTo>
                <a:cubicBezTo>
                  <a:pt x="2908" y="1177"/>
                  <a:pt x="2908" y="1177"/>
                  <a:pt x="2907" y="1177"/>
                </a:cubicBezTo>
                <a:cubicBezTo>
                  <a:pt x="2907" y="1178"/>
                  <a:pt x="2905" y="1178"/>
                  <a:pt x="2905" y="1180"/>
                </a:cubicBezTo>
                <a:cubicBezTo>
                  <a:pt x="2905" y="1181"/>
                  <a:pt x="2904" y="1181"/>
                  <a:pt x="2904" y="1183"/>
                </a:cubicBezTo>
                <a:cubicBezTo>
                  <a:pt x="2904" y="1183"/>
                  <a:pt x="2905" y="1183"/>
                  <a:pt x="2907" y="1183"/>
                </a:cubicBezTo>
                <a:cubicBezTo>
                  <a:pt x="2907" y="1185"/>
                  <a:pt x="2905" y="1185"/>
                  <a:pt x="2905" y="1185"/>
                </a:cubicBezTo>
                <a:cubicBezTo>
                  <a:pt x="2905" y="1186"/>
                  <a:pt x="2905" y="1186"/>
                  <a:pt x="2905" y="1186"/>
                </a:cubicBezTo>
                <a:cubicBezTo>
                  <a:pt x="2904" y="1188"/>
                  <a:pt x="2904" y="1188"/>
                  <a:pt x="2904" y="1189"/>
                </a:cubicBezTo>
                <a:cubicBezTo>
                  <a:pt x="2902" y="1189"/>
                  <a:pt x="2900" y="1189"/>
                  <a:pt x="2900" y="1189"/>
                </a:cubicBezTo>
                <a:cubicBezTo>
                  <a:pt x="2899" y="1189"/>
                  <a:pt x="2897" y="1189"/>
                  <a:pt x="2897" y="1189"/>
                </a:cubicBezTo>
                <a:cubicBezTo>
                  <a:pt x="2896" y="1189"/>
                  <a:pt x="2897" y="1188"/>
                  <a:pt x="2896" y="1188"/>
                </a:cubicBezTo>
                <a:cubicBezTo>
                  <a:pt x="2896" y="1188"/>
                  <a:pt x="2894" y="1189"/>
                  <a:pt x="2894" y="1191"/>
                </a:cubicBezTo>
                <a:cubicBezTo>
                  <a:pt x="2894" y="1191"/>
                  <a:pt x="2894" y="1191"/>
                  <a:pt x="2894" y="1193"/>
                </a:cubicBezTo>
                <a:cubicBezTo>
                  <a:pt x="2894" y="1194"/>
                  <a:pt x="2894" y="1194"/>
                  <a:pt x="2894" y="1194"/>
                </a:cubicBezTo>
                <a:cubicBezTo>
                  <a:pt x="2896" y="1196"/>
                  <a:pt x="2896" y="1196"/>
                  <a:pt x="2896" y="1196"/>
                </a:cubicBezTo>
                <a:cubicBezTo>
                  <a:pt x="2897" y="1198"/>
                  <a:pt x="2896" y="1198"/>
                  <a:pt x="2896" y="1198"/>
                </a:cubicBezTo>
                <a:cubicBezTo>
                  <a:pt x="2894" y="1198"/>
                  <a:pt x="2894" y="1198"/>
                  <a:pt x="2894" y="1199"/>
                </a:cubicBezTo>
                <a:cubicBezTo>
                  <a:pt x="2894" y="1201"/>
                  <a:pt x="2894" y="1201"/>
                  <a:pt x="2894" y="1202"/>
                </a:cubicBezTo>
                <a:cubicBezTo>
                  <a:pt x="2894" y="1204"/>
                  <a:pt x="2894" y="1204"/>
                  <a:pt x="2894" y="1204"/>
                </a:cubicBezTo>
                <a:cubicBezTo>
                  <a:pt x="2892" y="1204"/>
                  <a:pt x="2891" y="1202"/>
                  <a:pt x="2891" y="1202"/>
                </a:cubicBezTo>
                <a:cubicBezTo>
                  <a:pt x="2891" y="1201"/>
                  <a:pt x="2889" y="1201"/>
                  <a:pt x="2889" y="1199"/>
                </a:cubicBezTo>
                <a:cubicBezTo>
                  <a:pt x="2889" y="1199"/>
                  <a:pt x="2889" y="1198"/>
                  <a:pt x="2889" y="1196"/>
                </a:cubicBezTo>
                <a:cubicBezTo>
                  <a:pt x="2889" y="1194"/>
                  <a:pt x="2889" y="1194"/>
                  <a:pt x="2889" y="1193"/>
                </a:cubicBezTo>
                <a:cubicBezTo>
                  <a:pt x="2889" y="1193"/>
                  <a:pt x="2889" y="1191"/>
                  <a:pt x="2888" y="1189"/>
                </a:cubicBezTo>
                <a:cubicBezTo>
                  <a:pt x="2886" y="1193"/>
                  <a:pt x="2886" y="1193"/>
                  <a:pt x="2886" y="1193"/>
                </a:cubicBezTo>
                <a:cubicBezTo>
                  <a:pt x="2886" y="1194"/>
                  <a:pt x="2884" y="1196"/>
                  <a:pt x="2884" y="1196"/>
                </a:cubicBezTo>
                <a:cubicBezTo>
                  <a:pt x="2883" y="1196"/>
                  <a:pt x="2883" y="1198"/>
                  <a:pt x="2883" y="1198"/>
                </a:cubicBezTo>
                <a:cubicBezTo>
                  <a:pt x="2881" y="1198"/>
                  <a:pt x="2881" y="1198"/>
                  <a:pt x="2879" y="1198"/>
                </a:cubicBezTo>
                <a:cubicBezTo>
                  <a:pt x="2879" y="1198"/>
                  <a:pt x="2879" y="1198"/>
                  <a:pt x="2879" y="1196"/>
                </a:cubicBezTo>
                <a:cubicBezTo>
                  <a:pt x="2879" y="1198"/>
                  <a:pt x="2879" y="1198"/>
                  <a:pt x="2878" y="1198"/>
                </a:cubicBezTo>
                <a:cubicBezTo>
                  <a:pt x="2878" y="1199"/>
                  <a:pt x="2878" y="1199"/>
                  <a:pt x="2878" y="1199"/>
                </a:cubicBezTo>
                <a:cubicBezTo>
                  <a:pt x="2878" y="1199"/>
                  <a:pt x="2878" y="1199"/>
                  <a:pt x="2878" y="1201"/>
                </a:cubicBezTo>
                <a:cubicBezTo>
                  <a:pt x="2878" y="1202"/>
                  <a:pt x="2876" y="1202"/>
                  <a:pt x="2876" y="1204"/>
                </a:cubicBezTo>
                <a:cubicBezTo>
                  <a:pt x="2876" y="1206"/>
                  <a:pt x="2876" y="1206"/>
                  <a:pt x="2876" y="1206"/>
                </a:cubicBezTo>
                <a:cubicBezTo>
                  <a:pt x="2876" y="1207"/>
                  <a:pt x="2876" y="1209"/>
                  <a:pt x="2876" y="1210"/>
                </a:cubicBezTo>
                <a:cubicBezTo>
                  <a:pt x="2878" y="1210"/>
                  <a:pt x="2879" y="1210"/>
                  <a:pt x="2878" y="1212"/>
                </a:cubicBezTo>
                <a:cubicBezTo>
                  <a:pt x="2878" y="1214"/>
                  <a:pt x="2875" y="1214"/>
                  <a:pt x="2875" y="1215"/>
                </a:cubicBezTo>
                <a:cubicBezTo>
                  <a:pt x="2871" y="1215"/>
                  <a:pt x="2870" y="1219"/>
                  <a:pt x="2870" y="1220"/>
                </a:cubicBezTo>
                <a:cubicBezTo>
                  <a:pt x="2868" y="1222"/>
                  <a:pt x="2867" y="1223"/>
                  <a:pt x="2865" y="1225"/>
                </a:cubicBezTo>
                <a:cubicBezTo>
                  <a:pt x="2863" y="1227"/>
                  <a:pt x="2863" y="1227"/>
                  <a:pt x="2862" y="1228"/>
                </a:cubicBezTo>
                <a:cubicBezTo>
                  <a:pt x="2860" y="1230"/>
                  <a:pt x="2860" y="1230"/>
                  <a:pt x="2860" y="1230"/>
                </a:cubicBezTo>
                <a:cubicBezTo>
                  <a:pt x="2858" y="1231"/>
                  <a:pt x="2855" y="1233"/>
                  <a:pt x="2854" y="1233"/>
                </a:cubicBezTo>
                <a:cubicBezTo>
                  <a:pt x="2850" y="1233"/>
                  <a:pt x="2847" y="1235"/>
                  <a:pt x="2844" y="1236"/>
                </a:cubicBezTo>
                <a:cubicBezTo>
                  <a:pt x="2842" y="1235"/>
                  <a:pt x="2842" y="1235"/>
                  <a:pt x="2842" y="1235"/>
                </a:cubicBezTo>
                <a:cubicBezTo>
                  <a:pt x="2842" y="1236"/>
                  <a:pt x="2841" y="1238"/>
                  <a:pt x="2839" y="1238"/>
                </a:cubicBezTo>
                <a:cubicBezTo>
                  <a:pt x="2839" y="1233"/>
                  <a:pt x="2834" y="1238"/>
                  <a:pt x="2833" y="1238"/>
                </a:cubicBezTo>
                <a:cubicBezTo>
                  <a:pt x="2833" y="1239"/>
                  <a:pt x="2831" y="1239"/>
                  <a:pt x="2829" y="1239"/>
                </a:cubicBezTo>
                <a:cubicBezTo>
                  <a:pt x="2828" y="1239"/>
                  <a:pt x="2826" y="1239"/>
                  <a:pt x="2825" y="1239"/>
                </a:cubicBezTo>
                <a:cubicBezTo>
                  <a:pt x="2823" y="1241"/>
                  <a:pt x="2823" y="1243"/>
                  <a:pt x="2821" y="1243"/>
                </a:cubicBezTo>
                <a:cubicBezTo>
                  <a:pt x="2820" y="1244"/>
                  <a:pt x="2818" y="1244"/>
                  <a:pt x="2817" y="1246"/>
                </a:cubicBezTo>
                <a:cubicBezTo>
                  <a:pt x="2815" y="1246"/>
                  <a:pt x="2815" y="1243"/>
                  <a:pt x="2813" y="1243"/>
                </a:cubicBezTo>
                <a:cubicBezTo>
                  <a:pt x="2813" y="1243"/>
                  <a:pt x="2812" y="1243"/>
                  <a:pt x="2810" y="1243"/>
                </a:cubicBezTo>
                <a:cubicBezTo>
                  <a:pt x="2810" y="1243"/>
                  <a:pt x="2808" y="1243"/>
                  <a:pt x="2807" y="1244"/>
                </a:cubicBezTo>
                <a:cubicBezTo>
                  <a:pt x="2807" y="1244"/>
                  <a:pt x="2807" y="1244"/>
                  <a:pt x="2807" y="1246"/>
                </a:cubicBezTo>
                <a:cubicBezTo>
                  <a:pt x="2805" y="1246"/>
                  <a:pt x="2807" y="1246"/>
                  <a:pt x="2805" y="1248"/>
                </a:cubicBezTo>
                <a:cubicBezTo>
                  <a:pt x="2802" y="1248"/>
                  <a:pt x="2799" y="1249"/>
                  <a:pt x="2797" y="1252"/>
                </a:cubicBezTo>
                <a:cubicBezTo>
                  <a:pt x="2796" y="1252"/>
                  <a:pt x="2794" y="1254"/>
                  <a:pt x="2794" y="1254"/>
                </a:cubicBezTo>
                <a:cubicBezTo>
                  <a:pt x="2792" y="1254"/>
                  <a:pt x="2791" y="1256"/>
                  <a:pt x="2789" y="1256"/>
                </a:cubicBezTo>
                <a:cubicBezTo>
                  <a:pt x="2788" y="1257"/>
                  <a:pt x="2788" y="1259"/>
                  <a:pt x="2786" y="1259"/>
                </a:cubicBezTo>
                <a:cubicBezTo>
                  <a:pt x="2786" y="1262"/>
                  <a:pt x="2784" y="1262"/>
                  <a:pt x="2783" y="1264"/>
                </a:cubicBezTo>
                <a:cubicBezTo>
                  <a:pt x="2781" y="1265"/>
                  <a:pt x="2781" y="1267"/>
                  <a:pt x="2779" y="1267"/>
                </a:cubicBezTo>
                <a:cubicBezTo>
                  <a:pt x="2776" y="1267"/>
                  <a:pt x="2778" y="1264"/>
                  <a:pt x="2778" y="1262"/>
                </a:cubicBezTo>
                <a:cubicBezTo>
                  <a:pt x="2779" y="1262"/>
                  <a:pt x="2781" y="1257"/>
                  <a:pt x="2778" y="1257"/>
                </a:cubicBezTo>
                <a:cubicBezTo>
                  <a:pt x="2778" y="1257"/>
                  <a:pt x="2776" y="1259"/>
                  <a:pt x="2776" y="1260"/>
                </a:cubicBezTo>
                <a:cubicBezTo>
                  <a:pt x="2775" y="1262"/>
                  <a:pt x="2775" y="1264"/>
                  <a:pt x="2773" y="1265"/>
                </a:cubicBezTo>
                <a:cubicBezTo>
                  <a:pt x="2773" y="1265"/>
                  <a:pt x="2773" y="1267"/>
                  <a:pt x="2773" y="1269"/>
                </a:cubicBezTo>
                <a:cubicBezTo>
                  <a:pt x="2773" y="1270"/>
                  <a:pt x="2773" y="1270"/>
                  <a:pt x="2773" y="1270"/>
                </a:cubicBezTo>
                <a:cubicBezTo>
                  <a:pt x="2775" y="1272"/>
                  <a:pt x="2775" y="1273"/>
                  <a:pt x="2775" y="1275"/>
                </a:cubicBezTo>
                <a:cubicBezTo>
                  <a:pt x="2775" y="1277"/>
                  <a:pt x="2773" y="1278"/>
                  <a:pt x="2771" y="1280"/>
                </a:cubicBezTo>
                <a:cubicBezTo>
                  <a:pt x="2771" y="1281"/>
                  <a:pt x="2768" y="1283"/>
                  <a:pt x="2767" y="1285"/>
                </a:cubicBezTo>
                <a:cubicBezTo>
                  <a:pt x="2767" y="1286"/>
                  <a:pt x="2767" y="1286"/>
                  <a:pt x="2767" y="1288"/>
                </a:cubicBezTo>
                <a:cubicBezTo>
                  <a:pt x="2767" y="1290"/>
                  <a:pt x="2767" y="1290"/>
                  <a:pt x="2767" y="1290"/>
                </a:cubicBezTo>
                <a:cubicBezTo>
                  <a:pt x="2767" y="1293"/>
                  <a:pt x="2765" y="1294"/>
                  <a:pt x="2765" y="1296"/>
                </a:cubicBezTo>
                <a:cubicBezTo>
                  <a:pt x="2767" y="1298"/>
                  <a:pt x="2767" y="1299"/>
                  <a:pt x="2768" y="1301"/>
                </a:cubicBezTo>
                <a:cubicBezTo>
                  <a:pt x="2770" y="1302"/>
                  <a:pt x="2771" y="1302"/>
                  <a:pt x="2771" y="1304"/>
                </a:cubicBezTo>
                <a:cubicBezTo>
                  <a:pt x="2771" y="1306"/>
                  <a:pt x="2771" y="1306"/>
                  <a:pt x="2771" y="1307"/>
                </a:cubicBezTo>
                <a:cubicBezTo>
                  <a:pt x="2771" y="1309"/>
                  <a:pt x="2771" y="1311"/>
                  <a:pt x="2771" y="1312"/>
                </a:cubicBezTo>
                <a:cubicBezTo>
                  <a:pt x="2771" y="1314"/>
                  <a:pt x="2770" y="1315"/>
                  <a:pt x="2768" y="1317"/>
                </a:cubicBezTo>
                <a:cubicBezTo>
                  <a:pt x="2767" y="1319"/>
                  <a:pt x="2767" y="1317"/>
                  <a:pt x="2767" y="1317"/>
                </a:cubicBezTo>
                <a:cubicBezTo>
                  <a:pt x="2767" y="1315"/>
                  <a:pt x="2767" y="1314"/>
                  <a:pt x="2767" y="1312"/>
                </a:cubicBezTo>
                <a:cubicBezTo>
                  <a:pt x="2767" y="1312"/>
                  <a:pt x="2767" y="1312"/>
                  <a:pt x="2767" y="1311"/>
                </a:cubicBezTo>
                <a:cubicBezTo>
                  <a:pt x="2767" y="1309"/>
                  <a:pt x="2767" y="1309"/>
                  <a:pt x="2765" y="1307"/>
                </a:cubicBezTo>
                <a:cubicBezTo>
                  <a:pt x="2763" y="1309"/>
                  <a:pt x="2763" y="1309"/>
                  <a:pt x="2763" y="1309"/>
                </a:cubicBezTo>
                <a:cubicBezTo>
                  <a:pt x="2762" y="1309"/>
                  <a:pt x="2762" y="1309"/>
                  <a:pt x="2762" y="1311"/>
                </a:cubicBezTo>
                <a:cubicBezTo>
                  <a:pt x="2762" y="1311"/>
                  <a:pt x="2762" y="1312"/>
                  <a:pt x="2763" y="1314"/>
                </a:cubicBezTo>
                <a:cubicBezTo>
                  <a:pt x="2763" y="1315"/>
                  <a:pt x="2763" y="1315"/>
                  <a:pt x="2763" y="1315"/>
                </a:cubicBezTo>
                <a:cubicBezTo>
                  <a:pt x="2765" y="1315"/>
                  <a:pt x="2765" y="1317"/>
                  <a:pt x="2765" y="1319"/>
                </a:cubicBezTo>
                <a:cubicBezTo>
                  <a:pt x="2765" y="1319"/>
                  <a:pt x="2765" y="1320"/>
                  <a:pt x="2763" y="1320"/>
                </a:cubicBezTo>
                <a:cubicBezTo>
                  <a:pt x="2763" y="1320"/>
                  <a:pt x="2762" y="1319"/>
                  <a:pt x="2762" y="1320"/>
                </a:cubicBezTo>
                <a:cubicBezTo>
                  <a:pt x="2760" y="1322"/>
                  <a:pt x="2762" y="1323"/>
                  <a:pt x="2762" y="1325"/>
                </a:cubicBezTo>
                <a:cubicBezTo>
                  <a:pt x="2763" y="1327"/>
                  <a:pt x="2763" y="1328"/>
                  <a:pt x="2765" y="1330"/>
                </a:cubicBezTo>
                <a:cubicBezTo>
                  <a:pt x="2765" y="1331"/>
                  <a:pt x="2765" y="1331"/>
                  <a:pt x="2765" y="1331"/>
                </a:cubicBezTo>
                <a:cubicBezTo>
                  <a:pt x="2765" y="1333"/>
                  <a:pt x="2765" y="1333"/>
                  <a:pt x="2765" y="1335"/>
                </a:cubicBezTo>
                <a:cubicBezTo>
                  <a:pt x="2763" y="1336"/>
                  <a:pt x="2763" y="1336"/>
                  <a:pt x="2763" y="1336"/>
                </a:cubicBezTo>
                <a:cubicBezTo>
                  <a:pt x="2763" y="1338"/>
                  <a:pt x="2762" y="1341"/>
                  <a:pt x="2763" y="1343"/>
                </a:cubicBezTo>
                <a:cubicBezTo>
                  <a:pt x="2765" y="1344"/>
                  <a:pt x="2765" y="1343"/>
                  <a:pt x="2767" y="1344"/>
                </a:cubicBezTo>
                <a:cubicBezTo>
                  <a:pt x="2768" y="1346"/>
                  <a:pt x="2768" y="1348"/>
                  <a:pt x="2770" y="1349"/>
                </a:cubicBezTo>
                <a:cubicBezTo>
                  <a:pt x="2770" y="1349"/>
                  <a:pt x="2770" y="1349"/>
                  <a:pt x="2770" y="1351"/>
                </a:cubicBezTo>
                <a:cubicBezTo>
                  <a:pt x="2768" y="1352"/>
                  <a:pt x="2768" y="1352"/>
                  <a:pt x="2768" y="1352"/>
                </a:cubicBezTo>
                <a:cubicBezTo>
                  <a:pt x="2768" y="1354"/>
                  <a:pt x="2768" y="1354"/>
                  <a:pt x="2768" y="1356"/>
                </a:cubicBezTo>
                <a:cubicBezTo>
                  <a:pt x="2768" y="1356"/>
                  <a:pt x="2768" y="1357"/>
                  <a:pt x="2767" y="1357"/>
                </a:cubicBezTo>
                <a:cubicBezTo>
                  <a:pt x="2767" y="1359"/>
                  <a:pt x="2767" y="1359"/>
                  <a:pt x="2767" y="1361"/>
                </a:cubicBezTo>
                <a:cubicBezTo>
                  <a:pt x="2767" y="1362"/>
                  <a:pt x="2767" y="1362"/>
                  <a:pt x="2767" y="1362"/>
                </a:cubicBezTo>
                <a:cubicBezTo>
                  <a:pt x="2765" y="1364"/>
                  <a:pt x="2765" y="1367"/>
                  <a:pt x="2765" y="1369"/>
                </a:cubicBezTo>
                <a:cubicBezTo>
                  <a:pt x="2765" y="1370"/>
                  <a:pt x="2765" y="1370"/>
                  <a:pt x="2765" y="1370"/>
                </a:cubicBezTo>
                <a:cubicBezTo>
                  <a:pt x="2767" y="1372"/>
                  <a:pt x="2767" y="1372"/>
                  <a:pt x="2767" y="1372"/>
                </a:cubicBezTo>
                <a:cubicBezTo>
                  <a:pt x="2767" y="1373"/>
                  <a:pt x="2768" y="1373"/>
                  <a:pt x="2767" y="1373"/>
                </a:cubicBezTo>
                <a:cubicBezTo>
                  <a:pt x="2767" y="1375"/>
                  <a:pt x="2765" y="1375"/>
                  <a:pt x="2765" y="1377"/>
                </a:cubicBezTo>
                <a:cubicBezTo>
                  <a:pt x="2765" y="1378"/>
                  <a:pt x="2767" y="1380"/>
                  <a:pt x="2767" y="1380"/>
                </a:cubicBezTo>
                <a:cubicBezTo>
                  <a:pt x="2768" y="1382"/>
                  <a:pt x="2768" y="1383"/>
                  <a:pt x="2768" y="1385"/>
                </a:cubicBezTo>
                <a:cubicBezTo>
                  <a:pt x="2768" y="1386"/>
                  <a:pt x="2767" y="1388"/>
                  <a:pt x="2767" y="1390"/>
                </a:cubicBezTo>
                <a:cubicBezTo>
                  <a:pt x="2765" y="1391"/>
                  <a:pt x="2765" y="1393"/>
                  <a:pt x="2763" y="1396"/>
                </a:cubicBezTo>
                <a:cubicBezTo>
                  <a:pt x="2763" y="1398"/>
                  <a:pt x="2763" y="1398"/>
                  <a:pt x="2763" y="1399"/>
                </a:cubicBezTo>
                <a:cubicBezTo>
                  <a:pt x="2762" y="1401"/>
                  <a:pt x="2762" y="1402"/>
                  <a:pt x="2760" y="1404"/>
                </a:cubicBezTo>
                <a:cubicBezTo>
                  <a:pt x="2760" y="1406"/>
                  <a:pt x="2760" y="1406"/>
                  <a:pt x="2760" y="1407"/>
                </a:cubicBezTo>
                <a:cubicBezTo>
                  <a:pt x="2758" y="1407"/>
                  <a:pt x="2758" y="1407"/>
                  <a:pt x="2757" y="1406"/>
                </a:cubicBezTo>
                <a:cubicBezTo>
                  <a:pt x="2757" y="1406"/>
                  <a:pt x="2757" y="1406"/>
                  <a:pt x="2755" y="1406"/>
                </a:cubicBezTo>
                <a:cubicBezTo>
                  <a:pt x="2754" y="1406"/>
                  <a:pt x="2754" y="1406"/>
                  <a:pt x="2752" y="1407"/>
                </a:cubicBezTo>
                <a:cubicBezTo>
                  <a:pt x="2752" y="1409"/>
                  <a:pt x="2752" y="1409"/>
                  <a:pt x="2752" y="1411"/>
                </a:cubicBezTo>
                <a:cubicBezTo>
                  <a:pt x="2752" y="1411"/>
                  <a:pt x="2752" y="1412"/>
                  <a:pt x="2750" y="1412"/>
                </a:cubicBezTo>
                <a:cubicBezTo>
                  <a:pt x="2750" y="1414"/>
                  <a:pt x="2750" y="1414"/>
                  <a:pt x="2750" y="1415"/>
                </a:cubicBezTo>
                <a:cubicBezTo>
                  <a:pt x="2750" y="1417"/>
                  <a:pt x="2752" y="1417"/>
                  <a:pt x="2754" y="1417"/>
                </a:cubicBezTo>
                <a:cubicBezTo>
                  <a:pt x="2755" y="1417"/>
                  <a:pt x="2758" y="1417"/>
                  <a:pt x="2758" y="1419"/>
                </a:cubicBezTo>
                <a:cubicBezTo>
                  <a:pt x="2760" y="1420"/>
                  <a:pt x="2760" y="1420"/>
                  <a:pt x="2760" y="1422"/>
                </a:cubicBezTo>
                <a:cubicBezTo>
                  <a:pt x="2760" y="1423"/>
                  <a:pt x="2760" y="1423"/>
                  <a:pt x="2760" y="1423"/>
                </a:cubicBezTo>
                <a:cubicBezTo>
                  <a:pt x="2762" y="1423"/>
                  <a:pt x="2762" y="1423"/>
                  <a:pt x="2763" y="1423"/>
                </a:cubicBezTo>
                <a:cubicBezTo>
                  <a:pt x="2765" y="1423"/>
                  <a:pt x="2767" y="1423"/>
                  <a:pt x="2767" y="1423"/>
                </a:cubicBezTo>
                <a:cubicBezTo>
                  <a:pt x="2770" y="1423"/>
                  <a:pt x="2771" y="1425"/>
                  <a:pt x="2775" y="1425"/>
                </a:cubicBezTo>
                <a:cubicBezTo>
                  <a:pt x="2776" y="1425"/>
                  <a:pt x="2779" y="1425"/>
                  <a:pt x="2781" y="1425"/>
                </a:cubicBezTo>
                <a:cubicBezTo>
                  <a:pt x="2784" y="1425"/>
                  <a:pt x="2786" y="1422"/>
                  <a:pt x="2789" y="1420"/>
                </a:cubicBezTo>
                <a:cubicBezTo>
                  <a:pt x="2791" y="1419"/>
                  <a:pt x="2792" y="1419"/>
                  <a:pt x="2794" y="1419"/>
                </a:cubicBezTo>
                <a:cubicBezTo>
                  <a:pt x="2796" y="1419"/>
                  <a:pt x="2796" y="1419"/>
                  <a:pt x="2797" y="1419"/>
                </a:cubicBezTo>
                <a:cubicBezTo>
                  <a:pt x="2799" y="1417"/>
                  <a:pt x="2799" y="1417"/>
                  <a:pt x="2799" y="1417"/>
                </a:cubicBezTo>
                <a:cubicBezTo>
                  <a:pt x="2800" y="1417"/>
                  <a:pt x="2800" y="1414"/>
                  <a:pt x="2802" y="1414"/>
                </a:cubicBezTo>
                <a:cubicBezTo>
                  <a:pt x="2804" y="1412"/>
                  <a:pt x="2805" y="1412"/>
                  <a:pt x="2807" y="1412"/>
                </a:cubicBezTo>
                <a:cubicBezTo>
                  <a:pt x="2808" y="1412"/>
                  <a:pt x="2810" y="1412"/>
                  <a:pt x="2810" y="1412"/>
                </a:cubicBezTo>
                <a:cubicBezTo>
                  <a:pt x="2812" y="1412"/>
                  <a:pt x="2812" y="1412"/>
                  <a:pt x="2812" y="1412"/>
                </a:cubicBezTo>
                <a:cubicBezTo>
                  <a:pt x="2813" y="1412"/>
                  <a:pt x="2815" y="1412"/>
                  <a:pt x="2817" y="1411"/>
                </a:cubicBezTo>
                <a:cubicBezTo>
                  <a:pt x="2818" y="1411"/>
                  <a:pt x="2818" y="1411"/>
                  <a:pt x="2818" y="1411"/>
                </a:cubicBezTo>
                <a:cubicBezTo>
                  <a:pt x="2820" y="1411"/>
                  <a:pt x="2820" y="1411"/>
                  <a:pt x="2821" y="1411"/>
                </a:cubicBezTo>
                <a:cubicBezTo>
                  <a:pt x="2823" y="1411"/>
                  <a:pt x="2823" y="1411"/>
                  <a:pt x="2823" y="1411"/>
                </a:cubicBezTo>
                <a:cubicBezTo>
                  <a:pt x="2825" y="1411"/>
                  <a:pt x="2825" y="1411"/>
                  <a:pt x="2825" y="1411"/>
                </a:cubicBezTo>
                <a:cubicBezTo>
                  <a:pt x="2826" y="1412"/>
                  <a:pt x="2826" y="1412"/>
                  <a:pt x="2828" y="1412"/>
                </a:cubicBezTo>
                <a:cubicBezTo>
                  <a:pt x="2829" y="1412"/>
                  <a:pt x="2831" y="1411"/>
                  <a:pt x="2833" y="1411"/>
                </a:cubicBezTo>
                <a:cubicBezTo>
                  <a:pt x="2833" y="1411"/>
                  <a:pt x="2834" y="1411"/>
                  <a:pt x="2834" y="1412"/>
                </a:cubicBezTo>
                <a:cubicBezTo>
                  <a:pt x="2836" y="1412"/>
                  <a:pt x="2836" y="1412"/>
                  <a:pt x="2838" y="1412"/>
                </a:cubicBezTo>
                <a:cubicBezTo>
                  <a:pt x="2838" y="1412"/>
                  <a:pt x="2838" y="1412"/>
                  <a:pt x="2838" y="1414"/>
                </a:cubicBezTo>
                <a:cubicBezTo>
                  <a:pt x="2839" y="1414"/>
                  <a:pt x="2841" y="1412"/>
                  <a:pt x="2841" y="1412"/>
                </a:cubicBezTo>
                <a:cubicBezTo>
                  <a:pt x="2842" y="1412"/>
                  <a:pt x="2842" y="1412"/>
                  <a:pt x="2842" y="1412"/>
                </a:cubicBezTo>
                <a:cubicBezTo>
                  <a:pt x="2844" y="1412"/>
                  <a:pt x="2844" y="1412"/>
                  <a:pt x="2846" y="1412"/>
                </a:cubicBezTo>
                <a:cubicBezTo>
                  <a:pt x="2847" y="1411"/>
                  <a:pt x="2849" y="1407"/>
                  <a:pt x="2850" y="1406"/>
                </a:cubicBezTo>
                <a:cubicBezTo>
                  <a:pt x="2850" y="1404"/>
                  <a:pt x="2850" y="1404"/>
                  <a:pt x="2850" y="1404"/>
                </a:cubicBezTo>
                <a:cubicBezTo>
                  <a:pt x="2850" y="1402"/>
                  <a:pt x="2852" y="1402"/>
                  <a:pt x="2852" y="1402"/>
                </a:cubicBezTo>
                <a:cubicBezTo>
                  <a:pt x="2852" y="1401"/>
                  <a:pt x="2852" y="1401"/>
                  <a:pt x="2852" y="1401"/>
                </a:cubicBezTo>
                <a:cubicBezTo>
                  <a:pt x="2854" y="1399"/>
                  <a:pt x="2857" y="1399"/>
                  <a:pt x="2858" y="1399"/>
                </a:cubicBezTo>
                <a:cubicBezTo>
                  <a:pt x="2858" y="1399"/>
                  <a:pt x="2860" y="1399"/>
                  <a:pt x="2860" y="1398"/>
                </a:cubicBezTo>
                <a:cubicBezTo>
                  <a:pt x="2862" y="1398"/>
                  <a:pt x="2862" y="1399"/>
                  <a:pt x="2862" y="1398"/>
                </a:cubicBezTo>
                <a:cubicBezTo>
                  <a:pt x="2863" y="1398"/>
                  <a:pt x="2863" y="1398"/>
                  <a:pt x="2863" y="1396"/>
                </a:cubicBezTo>
                <a:cubicBezTo>
                  <a:pt x="2865" y="1396"/>
                  <a:pt x="2865" y="1396"/>
                  <a:pt x="2867" y="1396"/>
                </a:cubicBezTo>
                <a:cubicBezTo>
                  <a:pt x="2867" y="1396"/>
                  <a:pt x="2868" y="1396"/>
                  <a:pt x="2870" y="1396"/>
                </a:cubicBezTo>
                <a:cubicBezTo>
                  <a:pt x="2870" y="1394"/>
                  <a:pt x="2870" y="1394"/>
                  <a:pt x="2870" y="1394"/>
                </a:cubicBezTo>
                <a:cubicBezTo>
                  <a:pt x="2871" y="1394"/>
                  <a:pt x="2871" y="1394"/>
                  <a:pt x="2871" y="1394"/>
                </a:cubicBezTo>
                <a:cubicBezTo>
                  <a:pt x="2873" y="1394"/>
                  <a:pt x="2873" y="1393"/>
                  <a:pt x="2875" y="1393"/>
                </a:cubicBezTo>
                <a:cubicBezTo>
                  <a:pt x="2876" y="1391"/>
                  <a:pt x="2876" y="1391"/>
                  <a:pt x="2878" y="1391"/>
                </a:cubicBezTo>
                <a:cubicBezTo>
                  <a:pt x="2879" y="1391"/>
                  <a:pt x="2879" y="1391"/>
                  <a:pt x="2881" y="1391"/>
                </a:cubicBezTo>
                <a:cubicBezTo>
                  <a:pt x="2881" y="1393"/>
                  <a:pt x="2883" y="1394"/>
                  <a:pt x="2883" y="1394"/>
                </a:cubicBezTo>
                <a:cubicBezTo>
                  <a:pt x="2884" y="1394"/>
                  <a:pt x="2886" y="1394"/>
                  <a:pt x="2886" y="1394"/>
                </a:cubicBezTo>
                <a:cubicBezTo>
                  <a:pt x="2888" y="1394"/>
                  <a:pt x="2889" y="1393"/>
                  <a:pt x="2891" y="1391"/>
                </a:cubicBezTo>
                <a:cubicBezTo>
                  <a:pt x="2891" y="1391"/>
                  <a:pt x="2892" y="1391"/>
                  <a:pt x="2892" y="1390"/>
                </a:cubicBezTo>
                <a:cubicBezTo>
                  <a:pt x="2894" y="1390"/>
                  <a:pt x="2896" y="1390"/>
                  <a:pt x="2897" y="1390"/>
                </a:cubicBezTo>
                <a:cubicBezTo>
                  <a:pt x="2897" y="1388"/>
                  <a:pt x="2897" y="1388"/>
                  <a:pt x="2897" y="1388"/>
                </a:cubicBezTo>
                <a:cubicBezTo>
                  <a:pt x="2899" y="1388"/>
                  <a:pt x="2899" y="1388"/>
                  <a:pt x="2899" y="1388"/>
                </a:cubicBezTo>
                <a:cubicBezTo>
                  <a:pt x="2900" y="1388"/>
                  <a:pt x="2902" y="1386"/>
                  <a:pt x="2904" y="1386"/>
                </a:cubicBezTo>
                <a:cubicBezTo>
                  <a:pt x="2905" y="1386"/>
                  <a:pt x="2905" y="1386"/>
                  <a:pt x="2907" y="1386"/>
                </a:cubicBezTo>
                <a:cubicBezTo>
                  <a:pt x="2908" y="1386"/>
                  <a:pt x="2910" y="1386"/>
                  <a:pt x="2912" y="1386"/>
                </a:cubicBezTo>
                <a:cubicBezTo>
                  <a:pt x="2912" y="1385"/>
                  <a:pt x="2912" y="1385"/>
                  <a:pt x="2912" y="1385"/>
                </a:cubicBezTo>
                <a:cubicBezTo>
                  <a:pt x="2913" y="1385"/>
                  <a:pt x="2913" y="1385"/>
                  <a:pt x="2913" y="1385"/>
                </a:cubicBezTo>
                <a:cubicBezTo>
                  <a:pt x="2913" y="1383"/>
                  <a:pt x="2913" y="1383"/>
                  <a:pt x="2913" y="1383"/>
                </a:cubicBezTo>
                <a:cubicBezTo>
                  <a:pt x="2915" y="1383"/>
                  <a:pt x="2915" y="1383"/>
                  <a:pt x="2915" y="1383"/>
                </a:cubicBezTo>
                <a:cubicBezTo>
                  <a:pt x="2917" y="1383"/>
                  <a:pt x="2917" y="1383"/>
                  <a:pt x="2918" y="1383"/>
                </a:cubicBezTo>
                <a:cubicBezTo>
                  <a:pt x="2920" y="1383"/>
                  <a:pt x="2921" y="1383"/>
                  <a:pt x="2923" y="1383"/>
                </a:cubicBezTo>
                <a:cubicBezTo>
                  <a:pt x="2925" y="1383"/>
                  <a:pt x="2926" y="1382"/>
                  <a:pt x="2929" y="1382"/>
                </a:cubicBezTo>
                <a:cubicBezTo>
                  <a:pt x="2929" y="1382"/>
                  <a:pt x="2931" y="1383"/>
                  <a:pt x="2933" y="1382"/>
                </a:cubicBezTo>
                <a:cubicBezTo>
                  <a:pt x="2933" y="1382"/>
                  <a:pt x="2933" y="1382"/>
                  <a:pt x="2934" y="1382"/>
                </a:cubicBezTo>
                <a:cubicBezTo>
                  <a:pt x="2934" y="1382"/>
                  <a:pt x="2936" y="1383"/>
                  <a:pt x="2937" y="1383"/>
                </a:cubicBezTo>
                <a:cubicBezTo>
                  <a:pt x="2937" y="1385"/>
                  <a:pt x="2939" y="1385"/>
                  <a:pt x="2941" y="1386"/>
                </a:cubicBezTo>
                <a:cubicBezTo>
                  <a:pt x="2941" y="1386"/>
                  <a:pt x="2942" y="1386"/>
                  <a:pt x="2942" y="1388"/>
                </a:cubicBezTo>
                <a:cubicBezTo>
                  <a:pt x="2942" y="1388"/>
                  <a:pt x="2942" y="1388"/>
                  <a:pt x="2942" y="1390"/>
                </a:cubicBezTo>
                <a:cubicBezTo>
                  <a:pt x="2942" y="1390"/>
                  <a:pt x="2942" y="1390"/>
                  <a:pt x="2944" y="1390"/>
                </a:cubicBezTo>
                <a:cubicBezTo>
                  <a:pt x="2944" y="1390"/>
                  <a:pt x="2946" y="1390"/>
                  <a:pt x="2946" y="1388"/>
                </a:cubicBezTo>
                <a:cubicBezTo>
                  <a:pt x="2946" y="1388"/>
                  <a:pt x="2947" y="1388"/>
                  <a:pt x="2947" y="1386"/>
                </a:cubicBezTo>
                <a:cubicBezTo>
                  <a:pt x="2949" y="1386"/>
                  <a:pt x="2949" y="1386"/>
                  <a:pt x="2949" y="1386"/>
                </a:cubicBezTo>
                <a:cubicBezTo>
                  <a:pt x="2950" y="1388"/>
                  <a:pt x="2950" y="1388"/>
                  <a:pt x="2952" y="1390"/>
                </a:cubicBezTo>
                <a:cubicBezTo>
                  <a:pt x="2954" y="1390"/>
                  <a:pt x="2954" y="1390"/>
                  <a:pt x="2954" y="1390"/>
                </a:cubicBezTo>
                <a:cubicBezTo>
                  <a:pt x="2955" y="1390"/>
                  <a:pt x="2955" y="1388"/>
                  <a:pt x="2957" y="1390"/>
                </a:cubicBezTo>
                <a:cubicBezTo>
                  <a:pt x="2957" y="1391"/>
                  <a:pt x="2957" y="1391"/>
                  <a:pt x="2957" y="1393"/>
                </a:cubicBezTo>
                <a:cubicBezTo>
                  <a:pt x="2958" y="1393"/>
                  <a:pt x="2958" y="1393"/>
                  <a:pt x="2958" y="1393"/>
                </a:cubicBezTo>
                <a:cubicBezTo>
                  <a:pt x="2960" y="1394"/>
                  <a:pt x="2960" y="1394"/>
                  <a:pt x="2960" y="1394"/>
                </a:cubicBezTo>
                <a:cubicBezTo>
                  <a:pt x="2960" y="1396"/>
                  <a:pt x="2960" y="1396"/>
                  <a:pt x="2960" y="1396"/>
                </a:cubicBezTo>
                <a:cubicBezTo>
                  <a:pt x="2962" y="1396"/>
                  <a:pt x="2962" y="1396"/>
                  <a:pt x="2960" y="1398"/>
                </a:cubicBezTo>
                <a:cubicBezTo>
                  <a:pt x="2958" y="1398"/>
                  <a:pt x="2958" y="1398"/>
                  <a:pt x="2958" y="1398"/>
                </a:cubicBezTo>
                <a:cubicBezTo>
                  <a:pt x="2958" y="1399"/>
                  <a:pt x="2958" y="1399"/>
                  <a:pt x="2958" y="1401"/>
                </a:cubicBezTo>
                <a:cubicBezTo>
                  <a:pt x="2960" y="1402"/>
                  <a:pt x="2960" y="1404"/>
                  <a:pt x="2962" y="1404"/>
                </a:cubicBezTo>
                <a:cubicBezTo>
                  <a:pt x="2963" y="1402"/>
                  <a:pt x="2963" y="1402"/>
                  <a:pt x="2963" y="1402"/>
                </a:cubicBezTo>
                <a:cubicBezTo>
                  <a:pt x="2963" y="1404"/>
                  <a:pt x="2963" y="1404"/>
                  <a:pt x="2963" y="1406"/>
                </a:cubicBezTo>
                <a:cubicBezTo>
                  <a:pt x="2963" y="1406"/>
                  <a:pt x="2963" y="1406"/>
                  <a:pt x="2963" y="1407"/>
                </a:cubicBezTo>
                <a:cubicBezTo>
                  <a:pt x="2963" y="1409"/>
                  <a:pt x="2963" y="1409"/>
                  <a:pt x="2963" y="1409"/>
                </a:cubicBezTo>
                <a:cubicBezTo>
                  <a:pt x="2963" y="1411"/>
                  <a:pt x="2963" y="1411"/>
                  <a:pt x="2963" y="1411"/>
                </a:cubicBezTo>
                <a:cubicBezTo>
                  <a:pt x="2965" y="1411"/>
                  <a:pt x="2965" y="1411"/>
                  <a:pt x="2965" y="1412"/>
                </a:cubicBezTo>
                <a:cubicBezTo>
                  <a:pt x="2965" y="1414"/>
                  <a:pt x="2965" y="1414"/>
                  <a:pt x="2965" y="1414"/>
                </a:cubicBezTo>
                <a:cubicBezTo>
                  <a:pt x="2965" y="1415"/>
                  <a:pt x="2965" y="1417"/>
                  <a:pt x="2965" y="1417"/>
                </a:cubicBezTo>
                <a:cubicBezTo>
                  <a:pt x="2965" y="1419"/>
                  <a:pt x="2965" y="1420"/>
                  <a:pt x="2965" y="1420"/>
                </a:cubicBezTo>
                <a:cubicBezTo>
                  <a:pt x="2965" y="1422"/>
                  <a:pt x="2965" y="1422"/>
                  <a:pt x="2965" y="1422"/>
                </a:cubicBezTo>
                <a:cubicBezTo>
                  <a:pt x="2963" y="1423"/>
                  <a:pt x="2963" y="1423"/>
                  <a:pt x="2963" y="1423"/>
                </a:cubicBezTo>
                <a:cubicBezTo>
                  <a:pt x="2963" y="1423"/>
                  <a:pt x="2965" y="1425"/>
                  <a:pt x="2967" y="1425"/>
                </a:cubicBezTo>
                <a:cubicBezTo>
                  <a:pt x="2968" y="1425"/>
                  <a:pt x="2968" y="1425"/>
                  <a:pt x="2968" y="1425"/>
                </a:cubicBezTo>
                <a:cubicBezTo>
                  <a:pt x="2970" y="1423"/>
                  <a:pt x="2970" y="1422"/>
                  <a:pt x="2971" y="1420"/>
                </a:cubicBezTo>
                <a:cubicBezTo>
                  <a:pt x="2971" y="1419"/>
                  <a:pt x="2971" y="1419"/>
                  <a:pt x="2971" y="1419"/>
                </a:cubicBezTo>
                <a:cubicBezTo>
                  <a:pt x="2973" y="1419"/>
                  <a:pt x="2973" y="1419"/>
                  <a:pt x="2973" y="1417"/>
                </a:cubicBezTo>
                <a:cubicBezTo>
                  <a:pt x="2975" y="1417"/>
                  <a:pt x="2975" y="1415"/>
                  <a:pt x="2975" y="1415"/>
                </a:cubicBezTo>
                <a:cubicBezTo>
                  <a:pt x="2975" y="1415"/>
                  <a:pt x="2975" y="1415"/>
                  <a:pt x="2976" y="1414"/>
                </a:cubicBezTo>
                <a:cubicBezTo>
                  <a:pt x="2976" y="1414"/>
                  <a:pt x="2978" y="1414"/>
                  <a:pt x="2979" y="1414"/>
                </a:cubicBezTo>
                <a:cubicBezTo>
                  <a:pt x="2981" y="1412"/>
                  <a:pt x="2983" y="1411"/>
                  <a:pt x="2984" y="1409"/>
                </a:cubicBezTo>
                <a:cubicBezTo>
                  <a:pt x="2986" y="1409"/>
                  <a:pt x="2987" y="1409"/>
                  <a:pt x="2989" y="1409"/>
                </a:cubicBezTo>
                <a:cubicBezTo>
                  <a:pt x="2991" y="1407"/>
                  <a:pt x="2991" y="1407"/>
                  <a:pt x="2991" y="1406"/>
                </a:cubicBezTo>
                <a:cubicBezTo>
                  <a:pt x="2992" y="1404"/>
                  <a:pt x="2992" y="1404"/>
                  <a:pt x="2994" y="1402"/>
                </a:cubicBezTo>
                <a:cubicBezTo>
                  <a:pt x="2996" y="1401"/>
                  <a:pt x="2996" y="1398"/>
                  <a:pt x="2997" y="1396"/>
                </a:cubicBezTo>
                <a:cubicBezTo>
                  <a:pt x="2999" y="1396"/>
                  <a:pt x="2999" y="1396"/>
                  <a:pt x="2999" y="1396"/>
                </a:cubicBezTo>
                <a:cubicBezTo>
                  <a:pt x="3000" y="1398"/>
                  <a:pt x="2999" y="1399"/>
                  <a:pt x="2999" y="1399"/>
                </a:cubicBezTo>
                <a:cubicBezTo>
                  <a:pt x="2997" y="1401"/>
                  <a:pt x="2997" y="1401"/>
                  <a:pt x="2997" y="1402"/>
                </a:cubicBezTo>
                <a:cubicBezTo>
                  <a:pt x="2997" y="1404"/>
                  <a:pt x="2997" y="1404"/>
                  <a:pt x="2997" y="1406"/>
                </a:cubicBezTo>
                <a:cubicBezTo>
                  <a:pt x="2996" y="1407"/>
                  <a:pt x="2994" y="1407"/>
                  <a:pt x="2994" y="1409"/>
                </a:cubicBezTo>
                <a:cubicBezTo>
                  <a:pt x="2992" y="1409"/>
                  <a:pt x="2992" y="1411"/>
                  <a:pt x="2991" y="1411"/>
                </a:cubicBezTo>
                <a:cubicBezTo>
                  <a:pt x="2991" y="1412"/>
                  <a:pt x="2989" y="1412"/>
                  <a:pt x="2989" y="1414"/>
                </a:cubicBezTo>
                <a:cubicBezTo>
                  <a:pt x="2987" y="1415"/>
                  <a:pt x="2987" y="1417"/>
                  <a:pt x="2986" y="1419"/>
                </a:cubicBezTo>
                <a:cubicBezTo>
                  <a:pt x="2986" y="1420"/>
                  <a:pt x="2984" y="1422"/>
                  <a:pt x="2984" y="1423"/>
                </a:cubicBezTo>
                <a:cubicBezTo>
                  <a:pt x="2983" y="1423"/>
                  <a:pt x="2981" y="1425"/>
                  <a:pt x="2979" y="1425"/>
                </a:cubicBezTo>
                <a:cubicBezTo>
                  <a:pt x="2978" y="1425"/>
                  <a:pt x="2978" y="1425"/>
                  <a:pt x="2976" y="1427"/>
                </a:cubicBezTo>
                <a:cubicBezTo>
                  <a:pt x="2976" y="1428"/>
                  <a:pt x="2976" y="1428"/>
                  <a:pt x="2976" y="1428"/>
                </a:cubicBezTo>
                <a:cubicBezTo>
                  <a:pt x="2978" y="1428"/>
                  <a:pt x="2978" y="1428"/>
                  <a:pt x="2978" y="1428"/>
                </a:cubicBezTo>
                <a:cubicBezTo>
                  <a:pt x="2979" y="1428"/>
                  <a:pt x="2979" y="1427"/>
                  <a:pt x="2981" y="1427"/>
                </a:cubicBezTo>
                <a:cubicBezTo>
                  <a:pt x="2983" y="1425"/>
                  <a:pt x="2983" y="1425"/>
                  <a:pt x="2983" y="1425"/>
                </a:cubicBezTo>
                <a:cubicBezTo>
                  <a:pt x="2984" y="1425"/>
                  <a:pt x="2984" y="1427"/>
                  <a:pt x="2986" y="1427"/>
                </a:cubicBezTo>
                <a:cubicBezTo>
                  <a:pt x="2987" y="1425"/>
                  <a:pt x="2989" y="1423"/>
                  <a:pt x="2989" y="1422"/>
                </a:cubicBezTo>
                <a:cubicBezTo>
                  <a:pt x="2991" y="1420"/>
                  <a:pt x="2991" y="1419"/>
                  <a:pt x="2991" y="1419"/>
                </a:cubicBezTo>
                <a:cubicBezTo>
                  <a:pt x="2992" y="1417"/>
                  <a:pt x="2992" y="1417"/>
                  <a:pt x="2994" y="1415"/>
                </a:cubicBezTo>
                <a:cubicBezTo>
                  <a:pt x="2994" y="1417"/>
                  <a:pt x="2994" y="1417"/>
                  <a:pt x="2996" y="1417"/>
                </a:cubicBezTo>
                <a:cubicBezTo>
                  <a:pt x="2996" y="1417"/>
                  <a:pt x="2996" y="1419"/>
                  <a:pt x="2996" y="1420"/>
                </a:cubicBezTo>
                <a:cubicBezTo>
                  <a:pt x="2996" y="1420"/>
                  <a:pt x="2996" y="1422"/>
                  <a:pt x="2996" y="1423"/>
                </a:cubicBezTo>
                <a:cubicBezTo>
                  <a:pt x="2994" y="1425"/>
                  <a:pt x="2994" y="1425"/>
                  <a:pt x="2994" y="1425"/>
                </a:cubicBezTo>
                <a:cubicBezTo>
                  <a:pt x="2994" y="1427"/>
                  <a:pt x="2994" y="1427"/>
                  <a:pt x="2994" y="1427"/>
                </a:cubicBezTo>
                <a:cubicBezTo>
                  <a:pt x="2994" y="1427"/>
                  <a:pt x="2994" y="1428"/>
                  <a:pt x="2992" y="1428"/>
                </a:cubicBezTo>
                <a:cubicBezTo>
                  <a:pt x="2992" y="1428"/>
                  <a:pt x="2992" y="1428"/>
                  <a:pt x="2991" y="1428"/>
                </a:cubicBezTo>
                <a:cubicBezTo>
                  <a:pt x="2991" y="1430"/>
                  <a:pt x="2991" y="1430"/>
                  <a:pt x="2991" y="1430"/>
                </a:cubicBezTo>
                <a:cubicBezTo>
                  <a:pt x="2989" y="1432"/>
                  <a:pt x="2987" y="1432"/>
                  <a:pt x="2987" y="1433"/>
                </a:cubicBezTo>
                <a:cubicBezTo>
                  <a:pt x="2988" y="1433"/>
                  <a:pt x="2989" y="1433"/>
                  <a:pt x="2989" y="1433"/>
                </a:cubicBezTo>
                <a:cubicBezTo>
                  <a:pt x="2991" y="1433"/>
                  <a:pt x="2991" y="1433"/>
                  <a:pt x="2991" y="1433"/>
                </a:cubicBezTo>
                <a:cubicBezTo>
                  <a:pt x="2992" y="1433"/>
                  <a:pt x="2992" y="1433"/>
                  <a:pt x="2994" y="1433"/>
                </a:cubicBezTo>
                <a:cubicBezTo>
                  <a:pt x="2996" y="1432"/>
                  <a:pt x="2996" y="1432"/>
                  <a:pt x="2996" y="1432"/>
                </a:cubicBezTo>
                <a:cubicBezTo>
                  <a:pt x="2997" y="1432"/>
                  <a:pt x="2999" y="1432"/>
                  <a:pt x="2999" y="1432"/>
                </a:cubicBezTo>
                <a:cubicBezTo>
                  <a:pt x="3000" y="1432"/>
                  <a:pt x="2999" y="1433"/>
                  <a:pt x="3000" y="1433"/>
                </a:cubicBezTo>
                <a:cubicBezTo>
                  <a:pt x="3000" y="1433"/>
                  <a:pt x="2999" y="1433"/>
                  <a:pt x="2999" y="1435"/>
                </a:cubicBezTo>
                <a:cubicBezTo>
                  <a:pt x="2999" y="1435"/>
                  <a:pt x="2999" y="1435"/>
                  <a:pt x="2999" y="1436"/>
                </a:cubicBezTo>
                <a:cubicBezTo>
                  <a:pt x="2999" y="1436"/>
                  <a:pt x="2999" y="1436"/>
                  <a:pt x="2999" y="1438"/>
                </a:cubicBezTo>
                <a:cubicBezTo>
                  <a:pt x="2999" y="1438"/>
                  <a:pt x="2999" y="1438"/>
                  <a:pt x="2999" y="1440"/>
                </a:cubicBezTo>
                <a:cubicBezTo>
                  <a:pt x="2999" y="1441"/>
                  <a:pt x="2999" y="1441"/>
                  <a:pt x="2999" y="1441"/>
                </a:cubicBezTo>
                <a:cubicBezTo>
                  <a:pt x="2999" y="1443"/>
                  <a:pt x="2999" y="1443"/>
                  <a:pt x="2999" y="1444"/>
                </a:cubicBezTo>
                <a:cubicBezTo>
                  <a:pt x="2999" y="1444"/>
                  <a:pt x="3000" y="1446"/>
                  <a:pt x="2999" y="1446"/>
                </a:cubicBezTo>
                <a:cubicBezTo>
                  <a:pt x="2999" y="1448"/>
                  <a:pt x="2999" y="1448"/>
                  <a:pt x="2999" y="1448"/>
                </a:cubicBezTo>
                <a:cubicBezTo>
                  <a:pt x="2997" y="1449"/>
                  <a:pt x="2996" y="1449"/>
                  <a:pt x="2996" y="1451"/>
                </a:cubicBezTo>
                <a:cubicBezTo>
                  <a:pt x="2994" y="1451"/>
                  <a:pt x="2994" y="1451"/>
                  <a:pt x="2994" y="1453"/>
                </a:cubicBezTo>
                <a:cubicBezTo>
                  <a:pt x="2996" y="1454"/>
                  <a:pt x="2996" y="1454"/>
                  <a:pt x="2996" y="1454"/>
                </a:cubicBezTo>
                <a:cubicBezTo>
                  <a:pt x="2996" y="1456"/>
                  <a:pt x="2996" y="1456"/>
                  <a:pt x="2996" y="1456"/>
                </a:cubicBezTo>
                <a:cubicBezTo>
                  <a:pt x="2996" y="1457"/>
                  <a:pt x="2996" y="1457"/>
                  <a:pt x="2996" y="1459"/>
                </a:cubicBezTo>
                <a:cubicBezTo>
                  <a:pt x="2996" y="1459"/>
                  <a:pt x="2996" y="1459"/>
                  <a:pt x="2996" y="1461"/>
                </a:cubicBezTo>
                <a:cubicBezTo>
                  <a:pt x="2997" y="1461"/>
                  <a:pt x="2997" y="1461"/>
                  <a:pt x="2997" y="1461"/>
                </a:cubicBezTo>
                <a:cubicBezTo>
                  <a:pt x="2997" y="1462"/>
                  <a:pt x="2997" y="1462"/>
                  <a:pt x="2997" y="1462"/>
                </a:cubicBezTo>
                <a:cubicBezTo>
                  <a:pt x="2997" y="1462"/>
                  <a:pt x="2999" y="1462"/>
                  <a:pt x="2999" y="1464"/>
                </a:cubicBezTo>
                <a:cubicBezTo>
                  <a:pt x="2999" y="1465"/>
                  <a:pt x="3000" y="1464"/>
                  <a:pt x="3002" y="1464"/>
                </a:cubicBezTo>
                <a:cubicBezTo>
                  <a:pt x="3002" y="1465"/>
                  <a:pt x="3004" y="1465"/>
                  <a:pt x="3004" y="1467"/>
                </a:cubicBezTo>
                <a:cubicBezTo>
                  <a:pt x="3005" y="1467"/>
                  <a:pt x="3005" y="1467"/>
                  <a:pt x="3007" y="1467"/>
                </a:cubicBezTo>
                <a:cubicBezTo>
                  <a:pt x="3007" y="1469"/>
                  <a:pt x="3007" y="1469"/>
                  <a:pt x="3007" y="1469"/>
                </a:cubicBezTo>
                <a:cubicBezTo>
                  <a:pt x="3008" y="1469"/>
                  <a:pt x="3008" y="1469"/>
                  <a:pt x="3008" y="1469"/>
                </a:cubicBezTo>
                <a:cubicBezTo>
                  <a:pt x="3010" y="1469"/>
                  <a:pt x="3012" y="1465"/>
                  <a:pt x="3013" y="1467"/>
                </a:cubicBezTo>
                <a:cubicBezTo>
                  <a:pt x="3013" y="1467"/>
                  <a:pt x="3013" y="1467"/>
                  <a:pt x="3013" y="1469"/>
                </a:cubicBezTo>
                <a:cubicBezTo>
                  <a:pt x="3013" y="1469"/>
                  <a:pt x="3013" y="1469"/>
                  <a:pt x="3015" y="1469"/>
                </a:cubicBezTo>
                <a:cubicBezTo>
                  <a:pt x="3015" y="1469"/>
                  <a:pt x="3015" y="1469"/>
                  <a:pt x="3017" y="1469"/>
                </a:cubicBezTo>
                <a:cubicBezTo>
                  <a:pt x="3017" y="1469"/>
                  <a:pt x="3017" y="1470"/>
                  <a:pt x="3018" y="1470"/>
                </a:cubicBezTo>
                <a:cubicBezTo>
                  <a:pt x="3020" y="1470"/>
                  <a:pt x="3020" y="1470"/>
                  <a:pt x="3020" y="1470"/>
                </a:cubicBezTo>
                <a:cubicBezTo>
                  <a:pt x="3021" y="1472"/>
                  <a:pt x="3021" y="1472"/>
                  <a:pt x="3021" y="1472"/>
                </a:cubicBezTo>
                <a:cubicBezTo>
                  <a:pt x="3023" y="1472"/>
                  <a:pt x="3023" y="1472"/>
                  <a:pt x="3023" y="1472"/>
                </a:cubicBezTo>
                <a:cubicBezTo>
                  <a:pt x="3023" y="1474"/>
                  <a:pt x="3023" y="1474"/>
                  <a:pt x="3023" y="1474"/>
                </a:cubicBezTo>
                <a:cubicBezTo>
                  <a:pt x="3025" y="1474"/>
                  <a:pt x="3025" y="1474"/>
                  <a:pt x="3026" y="1472"/>
                </a:cubicBezTo>
                <a:cubicBezTo>
                  <a:pt x="3026" y="1472"/>
                  <a:pt x="3028" y="1470"/>
                  <a:pt x="3029" y="1470"/>
                </a:cubicBezTo>
                <a:cubicBezTo>
                  <a:pt x="3031" y="1470"/>
                  <a:pt x="3031" y="1469"/>
                  <a:pt x="3033" y="1469"/>
                </a:cubicBezTo>
                <a:cubicBezTo>
                  <a:pt x="3034" y="1469"/>
                  <a:pt x="3034" y="1469"/>
                  <a:pt x="3036" y="1467"/>
                </a:cubicBezTo>
                <a:cubicBezTo>
                  <a:pt x="3037" y="1467"/>
                  <a:pt x="3037" y="1467"/>
                  <a:pt x="3037" y="1465"/>
                </a:cubicBezTo>
                <a:cubicBezTo>
                  <a:pt x="3039" y="1465"/>
                  <a:pt x="3039" y="1465"/>
                  <a:pt x="3039" y="1465"/>
                </a:cubicBezTo>
                <a:cubicBezTo>
                  <a:pt x="3039" y="1465"/>
                  <a:pt x="3039" y="1464"/>
                  <a:pt x="3041" y="1464"/>
                </a:cubicBezTo>
                <a:cubicBezTo>
                  <a:pt x="3041" y="1464"/>
                  <a:pt x="3041" y="1464"/>
                  <a:pt x="3042" y="1462"/>
                </a:cubicBezTo>
                <a:cubicBezTo>
                  <a:pt x="3042" y="1462"/>
                  <a:pt x="3044" y="1462"/>
                  <a:pt x="3046" y="1462"/>
                </a:cubicBezTo>
                <a:cubicBezTo>
                  <a:pt x="3046" y="1464"/>
                  <a:pt x="3046" y="1464"/>
                  <a:pt x="3046" y="1464"/>
                </a:cubicBezTo>
                <a:cubicBezTo>
                  <a:pt x="3044" y="1465"/>
                  <a:pt x="3044" y="1465"/>
                  <a:pt x="3042" y="1465"/>
                </a:cubicBezTo>
                <a:cubicBezTo>
                  <a:pt x="3042" y="1465"/>
                  <a:pt x="3042" y="1467"/>
                  <a:pt x="3041" y="1467"/>
                </a:cubicBezTo>
                <a:cubicBezTo>
                  <a:pt x="3041" y="1469"/>
                  <a:pt x="3039" y="1469"/>
                  <a:pt x="3041" y="1470"/>
                </a:cubicBezTo>
                <a:cubicBezTo>
                  <a:pt x="3042" y="1469"/>
                  <a:pt x="3042" y="1469"/>
                  <a:pt x="3042" y="1469"/>
                </a:cubicBezTo>
                <a:cubicBezTo>
                  <a:pt x="3042" y="1469"/>
                  <a:pt x="3042" y="1467"/>
                  <a:pt x="3044" y="1467"/>
                </a:cubicBezTo>
                <a:cubicBezTo>
                  <a:pt x="3046" y="1467"/>
                  <a:pt x="3046" y="1467"/>
                  <a:pt x="3046" y="1467"/>
                </a:cubicBezTo>
                <a:cubicBezTo>
                  <a:pt x="3046" y="1469"/>
                  <a:pt x="3044" y="1469"/>
                  <a:pt x="3042" y="1470"/>
                </a:cubicBezTo>
                <a:cubicBezTo>
                  <a:pt x="3042" y="1472"/>
                  <a:pt x="3042" y="1472"/>
                  <a:pt x="3042" y="1472"/>
                </a:cubicBezTo>
                <a:cubicBezTo>
                  <a:pt x="3044" y="1472"/>
                  <a:pt x="3046" y="1470"/>
                  <a:pt x="3046" y="1470"/>
                </a:cubicBezTo>
                <a:cubicBezTo>
                  <a:pt x="3046" y="1470"/>
                  <a:pt x="3046" y="1470"/>
                  <a:pt x="3046" y="1472"/>
                </a:cubicBezTo>
                <a:cubicBezTo>
                  <a:pt x="3046" y="1474"/>
                  <a:pt x="3047" y="1472"/>
                  <a:pt x="3047" y="1474"/>
                </a:cubicBezTo>
                <a:cubicBezTo>
                  <a:pt x="3049" y="1475"/>
                  <a:pt x="3050" y="1474"/>
                  <a:pt x="3050" y="1475"/>
                </a:cubicBezTo>
                <a:cubicBezTo>
                  <a:pt x="3050" y="1477"/>
                  <a:pt x="3050" y="1477"/>
                  <a:pt x="3050" y="1477"/>
                </a:cubicBezTo>
                <a:cubicBezTo>
                  <a:pt x="3050" y="1478"/>
                  <a:pt x="3050" y="1478"/>
                  <a:pt x="3050" y="1478"/>
                </a:cubicBezTo>
                <a:cubicBezTo>
                  <a:pt x="3052" y="1478"/>
                  <a:pt x="3052" y="1477"/>
                  <a:pt x="3052" y="1477"/>
                </a:cubicBezTo>
                <a:cubicBezTo>
                  <a:pt x="3054" y="1477"/>
                  <a:pt x="3054" y="1475"/>
                  <a:pt x="3054" y="1475"/>
                </a:cubicBezTo>
                <a:cubicBezTo>
                  <a:pt x="3054" y="1474"/>
                  <a:pt x="3055" y="1474"/>
                  <a:pt x="3055" y="1474"/>
                </a:cubicBezTo>
                <a:cubicBezTo>
                  <a:pt x="3060" y="1472"/>
                  <a:pt x="3065" y="1470"/>
                  <a:pt x="3068" y="1465"/>
                </a:cubicBezTo>
                <a:cubicBezTo>
                  <a:pt x="3070" y="1465"/>
                  <a:pt x="3070" y="1465"/>
                  <a:pt x="3071" y="1465"/>
                </a:cubicBezTo>
                <a:cubicBezTo>
                  <a:pt x="3071" y="1464"/>
                  <a:pt x="3073" y="1464"/>
                  <a:pt x="3073" y="1464"/>
                </a:cubicBezTo>
                <a:cubicBezTo>
                  <a:pt x="3075" y="1462"/>
                  <a:pt x="3076" y="1462"/>
                  <a:pt x="3078" y="1462"/>
                </a:cubicBezTo>
                <a:cubicBezTo>
                  <a:pt x="3078" y="1461"/>
                  <a:pt x="3078" y="1461"/>
                  <a:pt x="3079" y="1461"/>
                </a:cubicBezTo>
                <a:cubicBezTo>
                  <a:pt x="3079" y="1461"/>
                  <a:pt x="3081" y="1461"/>
                  <a:pt x="3083" y="1461"/>
                </a:cubicBezTo>
                <a:cubicBezTo>
                  <a:pt x="3083" y="1461"/>
                  <a:pt x="3084" y="1461"/>
                  <a:pt x="3084" y="1459"/>
                </a:cubicBezTo>
                <a:cubicBezTo>
                  <a:pt x="3086" y="1459"/>
                  <a:pt x="3087" y="1459"/>
                  <a:pt x="3089" y="1461"/>
                </a:cubicBezTo>
                <a:cubicBezTo>
                  <a:pt x="3089" y="1461"/>
                  <a:pt x="3089" y="1461"/>
                  <a:pt x="3091" y="1461"/>
                </a:cubicBezTo>
                <a:cubicBezTo>
                  <a:pt x="3091" y="1461"/>
                  <a:pt x="3091" y="1461"/>
                  <a:pt x="3092" y="1461"/>
                </a:cubicBezTo>
                <a:cubicBezTo>
                  <a:pt x="3094" y="1459"/>
                  <a:pt x="3096" y="1459"/>
                  <a:pt x="3097" y="1457"/>
                </a:cubicBezTo>
                <a:cubicBezTo>
                  <a:pt x="3099" y="1457"/>
                  <a:pt x="3099" y="1459"/>
                  <a:pt x="3099" y="1457"/>
                </a:cubicBezTo>
                <a:cubicBezTo>
                  <a:pt x="3100" y="1457"/>
                  <a:pt x="3100" y="1457"/>
                  <a:pt x="3100" y="1457"/>
                </a:cubicBezTo>
                <a:cubicBezTo>
                  <a:pt x="3102" y="1456"/>
                  <a:pt x="3102" y="1456"/>
                  <a:pt x="3102" y="1456"/>
                </a:cubicBezTo>
                <a:cubicBezTo>
                  <a:pt x="3100" y="1456"/>
                  <a:pt x="3100" y="1456"/>
                  <a:pt x="3100" y="1456"/>
                </a:cubicBezTo>
                <a:cubicBezTo>
                  <a:pt x="3100" y="1454"/>
                  <a:pt x="3100" y="1454"/>
                  <a:pt x="3102" y="1454"/>
                </a:cubicBezTo>
                <a:cubicBezTo>
                  <a:pt x="3102" y="1453"/>
                  <a:pt x="3102" y="1451"/>
                  <a:pt x="3102" y="1451"/>
                </a:cubicBezTo>
                <a:cubicBezTo>
                  <a:pt x="3104" y="1449"/>
                  <a:pt x="3105" y="1448"/>
                  <a:pt x="3105" y="1448"/>
                </a:cubicBezTo>
                <a:cubicBezTo>
                  <a:pt x="3107" y="1446"/>
                  <a:pt x="3107" y="1446"/>
                  <a:pt x="3107" y="1444"/>
                </a:cubicBezTo>
                <a:cubicBezTo>
                  <a:pt x="3107" y="1443"/>
                  <a:pt x="3108" y="1443"/>
                  <a:pt x="3108" y="1441"/>
                </a:cubicBezTo>
                <a:cubicBezTo>
                  <a:pt x="3108" y="1441"/>
                  <a:pt x="3110" y="1440"/>
                  <a:pt x="3112" y="1440"/>
                </a:cubicBezTo>
                <a:cubicBezTo>
                  <a:pt x="3113" y="1438"/>
                  <a:pt x="3115" y="1436"/>
                  <a:pt x="3116" y="1435"/>
                </a:cubicBezTo>
                <a:cubicBezTo>
                  <a:pt x="3116" y="1433"/>
                  <a:pt x="3116" y="1433"/>
                  <a:pt x="3116" y="1433"/>
                </a:cubicBezTo>
                <a:cubicBezTo>
                  <a:pt x="3118" y="1432"/>
                  <a:pt x="3118" y="1432"/>
                  <a:pt x="3118" y="1432"/>
                </a:cubicBezTo>
                <a:cubicBezTo>
                  <a:pt x="3118" y="1430"/>
                  <a:pt x="3120" y="1430"/>
                  <a:pt x="3120" y="1428"/>
                </a:cubicBezTo>
                <a:cubicBezTo>
                  <a:pt x="3120" y="1428"/>
                  <a:pt x="3121" y="1427"/>
                  <a:pt x="3123" y="1427"/>
                </a:cubicBezTo>
                <a:cubicBezTo>
                  <a:pt x="3123" y="1425"/>
                  <a:pt x="3123" y="1425"/>
                  <a:pt x="3123" y="1425"/>
                </a:cubicBezTo>
                <a:cubicBezTo>
                  <a:pt x="3125" y="1422"/>
                  <a:pt x="3126" y="1420"/>
                  <a:pt x="3128" y="1419"/>
                </a:cubicBezTo>
                <a:cubicBezTo>
                  <a:pt x="3129" y="1417"/>
                  <a:pt x="3133" y="1415"/>
                  <a:pt x="3134" y="1414"/>
                </a:cubicBezTo>
                <a:cubicBezTo>
                  <a:pt x="3134" y="1412"/>
                  <a:pt x="3134" y="1412"/>
                  <a:pt x="3134" y="1411"/>
                </a:cubicBezTo>
                <a:cubicBezTo>
                  <a:pt x="3136" y="1411"/>
                  <a:pt x="3136" y="1409"/>
                  <a:pt x="3137" y="1409"/>
                </a:cubicBezTo>
                <a:cubicBezTo>
                  <a:pt x="3137" y="1407"/>
                  <a:pt x="3139" y="1407"/>
                  <a:pt x="3139" y="1406"/>
                </a:cubicBezTo>
                <a:cubicBezTo>
                  <a:pt x="3141" y="1404"/>
                  <a:pt x="3141" y="1404"/>
                  <a:pt x="3141" y="1404"/>
                </a:cubicBezTo>
                <a:cubicBezTo>
                  <a:pt x="3141" y="1404"/>
                  <a:pt x="3141" y="1404"/>
                  <a:pt x="3142" y="1404"/>
                </a:cubicBezTo>
                <a:cubicBezTo>
                  <a:pt x="3142" y="1402"/>
                  <a:pt x="3144" y="1402"/>
                  <a:pt x="3146" y="1401"/>
                </a:cubicBezTo>
                <a:cubicBezTo>
                  <a:pt x="3146" y="1401"/>
                  <a:pt x="3147" y="1401"/>
                  <a:pt x="3147" y="1399"/>
                </a:cubicBezTo>
                <a:cubicBezTo>
                  <a:pt x="3149" y="1399"/>
                  <a:pt x="3149" y="1399"/>
                  <a:pt x="3149" y="1398"/>
                </a:cubicBezTo>
                <a:cubicBezTo>
                  <a:pt x="3150" y="1398"/>
                  <a:pt x="3150" y="1398"/>
                  <a:pt x="3150" y="1398"/>
                </a:cubicBezTo>
                <a:cubicBezTo>
                  <a:pt x="3152" y="1398"/>
                  <a:pt x="3152" y="1398"/>
                  <a:pt x="3152" y="1398"/>
                </a:cubicBezTo>
                <a:cubicBezTo>
                  <a:pt x="3152" y="1396"/>
                  <a:pt x="3154" y="1396"/>
                  <a:pt x="3154" y="1394"/>
                </a:cubicBezTo>
                <a:cubicBezTo>
                  <a:pt x="3155" y="1394"/>
                  <a:pt x="3155" y="1394"/>
                  <a:pt x="3155" y="1394"/>
                </a:cubicBezTo>
                <a:cubicBezTo>
                  <a:pt x="3157" y="1393"/>
                  <a:pt x="3158" y="1391"/>
                  <a:pt x="3158" y="1391"/>
                </a:cubicBezTo>
                <a:cubicBezTo>
                  <a:pt x="3160" y="1388"/>
                  <a:pt x="3160" y="1386"/>
                  <a:pt x="3162" y="1385"/>
                </a:cubicBezTo>
                <a:cubicBezTo>
                  <a:pt x="3163" y="1385"/>
                  <a:pt x="3163" y="1385"/>
                  <a:pt x="3165" y="1383"/>
                </a:cubicBezTo>
                <a:cubicBezTo>
                  <a:pt x="3166" y="1380"/>
                  <a:pt x="3168" y="1377"/>
                  <a:pt x="3170" y="1375"/>
                </a:cubicBezTo>
                <a:cubicBezTo>
                  <a:pt x="3171" y="1373"/>
                  <a:pt x="3171" y="1372"/>
                  <a:pt x="3171" y="1370"/>
                </a:cubicBezTo>
                <a:cubicBezTo>
                  <a:pt x="3171" y="1370"/>
                  <a:pt x="3171" y="1369"/>
                  <a:pt x="3173" y="1369"/>
                </a:cubicBezTo>
                <a:cubicBezTo>
                  <a:pt x="3175" y="1367"/>
                  <a:pt x="3176" y="1365"/>
                  <a:pt x="3178" y="1362"/>
                </a:cubicBezTo>
                <a:cubicBezTo>
                  <a:pt x="3178" y="1361"/>
                  <a:pt x="3179" y="1361"/>
                  <a:pt x="3181" y="1359"/>
                </a:cubicBezTo>
                <a:cubicBezTo>
                  <a:pt x="3181" y="1357"/>
                  <a:pt x="3181" y="1356"/>
                  <a:pt x="3181" y="1354"/>
                </a:cubicBezTo>
                <a:cubicBezTo>
                  <a:pt x="3183" y="1352"/>
                  <a:pt x="3183" y="1352"/>
                  <a:pt x="3184" y="1351"/>
                </a:cubicBezTo>
                <a:cubicBezTo>
                  <a:pt x="3184" y="1349"/>
                  <a:pt x="3186" y="1349"/>
                  <a:pt x="3187" y="1348"/>
                </a:cubicBezTo>
                <a:cubicBezTo>
                  <a:pt x="3187" y="1346"/>
                  <a:pt x="3189" y="1344"/>
                  <a:pt x="3189" y="1343"/>
                </a:cubicBezTo>
                <a:cubicBezTo>
                  <a:pt x="3189" y="1343"/>
                  <a:pt x="3187" y="1341"/>
                  <a:pt x="3189" y="1341"/>
                </a:cubicBezTo>
                <a:cubicBezTo>
                  <a:pt x="3187" y="1341"/>
                  <a:pt x="3189" y="1340"/>
                  <a:pt x="3189" y="1338"/>
                </a:cubicBezTo>
                <a:cubicBezTo>
                  <a:pt x="3189" y="1336"/>
                  <a:pt x="3189" y="1336"/>
                  <a:pt x="3189" y="1335"/>
                </a:cubicBezTo>
                <a:cubicBezTo>
                  <a:pt x="3189" y="1333"/>
                  <a:pt x="3189" y="1333"/>
                  <a:pt x="3189" y="1333"/>
                </a:cubicBezTo>
                <a:cubicBezTo>
                  <a:pt x="3189" y="1331"/>
                  <a:pt x="3189" y="1331"/>
                  <a:pt x="3189" y="1331"/>
                </a:cubicBezTo>
                <a:cubicBezTo>
                  <a:pt x="3191" y="1330"/>
                  <a:pt x="3191" y="1330"/>
                  <a:pt x="3191" y="1328"/>
                </a:cubicBezTo>
                <a:cubicBezTo>
                  <a:pt x="3189" y="1328"/>
                  <a:pt x="3189" y="1328"/>
                  <a:pt x="3189" y="1328"/>
                </a:cubicBezTo>
                <a:cubicBezTo>
                  <a:pt x="3189" y="1327"/>
                  <a:pt x="3187" y="1327"/>
                  <a:pt x="3187" y="1325"/>
                </a:cubicBezTo>
                <a:cubicBezTo>
                  <a:pt x="3187" y="1323"/>
                  <a:pt x="3189" y="1323"/>
                  <a:pt x="3189" y="1322"/>
                </a:cubicBezTo>
                <a:cubicBezTo>
                  <a:pt x="3191" y="1322"/>
                  <a:pt x="3191" y="1322"/>
                  <a:pt x="3191" y="1320"/>
                </a:cubicBezTo>
                <a:cubicBezTo>
                  <a:pt x="3192" y="1320"/>
                  <a:pt x="3191" y="1319"/>
                  <a:pt x="3191" y="1317"/>
                </a:cubicBezTo>
                <a:cubicBezTo>
                  <a:pt x="3191" y="1315"/>
                  <a:pt x="3192" y="1315"/>
                  <a:pt x="3192" y="1314"/>
                </a:cubicBezTo>
                <a:cubicBezTo>
                  <a:pt x="3192" y="1314"/>
                  <a:pt x="3192" y="1314"/>
                  <a:pt x="3192" y="1312"/>
                </a:cubicBezTo>
                <a:cubicBezTo>
                  <a:pt x="3194" y="1312"/>
                  <a:pt x="3194" y="1312"/>
                  <a:pt x="3194" y="1312"/>
                </a:cubicBezTo>
                <a:cubicBezTo>
                  <a:pt x="3194" y="1311"/>
                  <a:pt x="3194" y="1311"/>
                  <a:pt x="3194" y="1309"/>
                </a:cubicBezTo>
                <a:cubicBezTo>
                  <a:pt x="3192" y="1309"/>
                  <a:pt x="3192" y="1307"/>
                  <a:pt x="3192" y="1306"/>
                </a:cubicBezTo>
                <a:cubicBezTo>
                  <a:pt x="3194" y="1304"/>
                  <a:pt x="3194" y="1304"/>
                  <a:pt x="3194" y="1304"/>
                </a:cubicBezTo>
                <a:cubicBezTo>
                  <a:pt x="3196" y="1304"/>
                  <a:pt x="3197" y="1302"/>
                  <a:pt x="3197" y="1301"/>
                </a:cubicBezTo>
                <a:close/>
                <a:moveTo>
                  <a:pt x="3378" y="1191"/>
                </a:moveTo>
                <a:cubicBezTo>
                  <a:pt x="3378" y="1193"/>
                  <a:pt x="3378" y="1193"/>
                  <a:pt x="3378" y="1193"/>
                </a:cubicBezTo>
                <a:cubicBezTo>
                  <a:pt x="3379" y="1193"/>
                  <a:pt x="3379" y="1193"/>
                  <a:pt x="3379" y="1191"/>
                </a:cubicBezTo>
                <a:cubicBezTo>
                  <a:pt x="3379" y="1191"/>
                  <a:pt x="3379" y="1191"/>
                  <a:pt x="3381" y="1191"/>
                </a:cubicBezTo>
                <a:cubicBezTo>
                  <a:pt x="3381" y="1189"/>
                  <a:pt x="3381" y="1189"/>
                  <a:pt x="3381" y="1189"/>
                </a:cubicBezTo>
                <a:cubicBezTo>
                  <a:pt x="3381" y="1189"/>
                  <a:pt x="3381" y="1189"/>
                  <a:pt x="3379" y="1189"/>
                </a:cubicBezTo>
                <a:cubicBezTo>
                  <a:pt x="3379" y="1188"/>
                  <a:pt x="3379" y="1188"/>
                  <a:pt x="3379" y="1188"/>
                </a:cubicBezTo>
                <a:cubicBezTo>
                  <a:pt x="3378" y="1188"/>
                  <a:pt x="3378" y="1189"/>
                  <a:pt x="3378" y="1189"/>
                </a:cubicBezTo>
                <a:cubicBezTo>
                  <a:pt x="3378" y="1191"/>
                  <a:pt x="3378" y="1191"/>
                  <a:pt x="3378" y="1191"/>
                </a:cubicBezTo>
                <a:close/>
                <a:moveTo>
                  <a:pt x="3378" y="1185"/>
                </a:moveTo>
                <a:cubicBezTo>
                  <a:pt x="3378" y="1183"/>
                  <a:pt x="3376" y="1183"/>
                  <a:pt x="3376" y="1185"/>
                </a:cubicBezTo>
                <a:cubicBezTo>
                  <a:pt x="3376" y="1186"/>
                  <a:pt x="3376" y="1186"/>
                  <a:pt x="3376" y="1186"/>
                </a:cubicBezTo>
                <a:cubicBezTo>
                  <a:pt x="3376" y="1186"/>
                  <a:pt x="3376" y="1186"/>
                  <a:pt x="3376" y="1188"/>
                </a:cubicBezTo>
                <a:cubicBezTo>
                  <a:pt x="3376" y="1188"/>
                  <a:pt x="3376" y="1188"/>
                  <a:pt x="3378" y="1188"/>
                </a:cubicBezTo>
                <a:cubicBezTo>
                  <a:pt x="3378" y="1186"/>
                  <a:pt x="3378" y="1186"/>
                  <a:pt x="3378" y="1185"/>
                </a:cubicBezTo>
                <a:close/>
                <a:moveTo>
                  <a:pt x="3373" y="1180"/>
                </a:moveTo>
                <a:cubicBezTo>
                  <a:pt x="3373" y="1181"/>
                  <a:pt x="3375" y="1180"/>
                  <a:pt x="3376" y="1181"/>
                </a:cubicBezTo>
                <a:cubicBezTo>
                  <a:pt x="3376" y="1183"/>
                  <a:pt x="3376" y="1183"/>
                  <a:pt x="3376" y="1183"/>
                </a:cubicBezTo>
                <a:cubicBezTo>
                  <a:pt x="3378" y="1185"/>
                  <a:pt x="3378" y="1181"/>
                  <a:pt x="3378" y="1180"/>
                </a:cubicBezTo>
                <a:cubicBezTo>
                  <a:pt x="3376" y="1180"/>
                  <a:pt x="3378" y="1178"/>
                  <a:pt x="3378" y="1177"/>
                </a:cubicBezTo>
                <a:cubicBezTo>
                  <a:pt x="3378" y="1175"/>
                  <a:pt x="3378" y="1175"/>
                  <a:pt x="3378" y="1175"/>
                </a:cubicBezTo>
                <a:cubicBezTo>
                  <a:pt x="3378" y="1173"/>
                  <a:pt x="3378" y="1173"/>
                  <a:pt x="3378" y="1173"/>
                </a:cubicBezTo>
                <a:cubicBezTo>
                  <a:pt x="3376" y="1172"/>
                  <a:pt x="3376" y="1173"/>
                  <a:pt x="3376" y="1173"/>
                </a:cubicBezTo>
                <a:cubicBezTo>
                  <a:pt x="3375" y="1173"/>
                  <a:pt x="3375" y="1173"/>
                  <a:pt x="3375" y="1173"/>
                </a:cubicBezTo>
                <a:cubicBezTo>
                  <a:pt x="3375" y="1172"/>
                  <a:pt x="3375" y="1172"/>
                  <a:pt x="3375" y="1172"/>
                </a:cubicBezTo>
                <a:cubicBezTo>
                  <a:pt x="3375" y="1170"/>
                  <a:pt x="3375" y="1168"/>
                  <a:pt x="3373" y="1168"/>
                </a:cubicBezTo>
                <a:cubicBezTo>
                  <a:pt x="3371" y="1170"/>
                  <a:pt x="3371" y="1172"/>
                  <a:pt x="3371" y="1173"/>
                </a:cubicBezTo>
                <a:cubicBezTo>
                  <a:pt x="3371" y="1175"/>
                  <a:pt x="3371" y="1175"/>
                  <a:pt x="3371" y="1175"/>
                </a:cubicBezTo>
                <a:cubicBezTo>
                  <a:pt x="3371" y="1177"/>
                  <a:pt x="3371" y="1177"/>
                  <a:pt x="3371" y="1177"/>
                </a:cubicBezTo>
                <a:cubicBezTo>
                  <a:pt x="3371" y="1178"/>
                  <a:pt x="3371" y="1180"/>
                  <a:pt x="3373" y="1180"/>
                </a:cubicBezTo>
                <a:close/>
                <a:moveTo>
                  <a:pt x="3363" y="1251"/>
                </a:moveTo>
                <a:cubicBezTo>
                  <a:pt x="3365" y="1249"/>
                  <a:pt x="3365" y="1249"/>
                  <a:pt x="3365" y="1249"/>
                </a:cubicBezTo>
                <a:cubicBezTo>
                  <a:pt x="3365" y="1248"/>
                  <a:pt x="3365" y="1246"/>
                  <a:pt x="3363" y="1246"/>
                </a:cubicBezTo>
                <a:cubicBezTo>
                  <a:pt x="3363" y="1244"/>
                  <a:pt x="3362" y="1248"/>
                  <a:pt x="3362" y="1248"/>
                </a:cubicBezTo>
                <a:cubicBezTo>
                  <a:pt x="3362" y="1249"/>
                  <a:pt x="3362" y="1249"/>
                  <a:pt x="3362" y="1249"/>
                </a:cubicBezTo>
                <a:cubicBezTo>
                  <a:pt x="3362" y="1251"/>
                  <a:pt x="3363" y="1251"/>
                  <a:pt x="3363" y="1251"/>
                </a:cubicBezTo>
                <a:close/>
                <a:moveTo>
                  <a:pt x="3310" y="1099"/>
                </a:moveTo>
                <a:cubicBezTo>
                  <a:pt x="3310" y="1099"/>
                  <a:pt x="3308" y="1099"/>
                  <a:pt x="3308" y="1101"/>
                </a:cubicBezTo>
                <a:cubicBezTo>
                  <a:pt x="3307" y="1101"/>
                  <a:pt x="3307" y="1101"/>
                  <a:pt x="3307" y="1101"/>
                </a:cubicBezTo>
                <a:cubicBezTo>
                  <a:pt x="3307" y="1101"/>
                  <a:pt x="3307" y="1101"/>
                  <a:pt x="3305" y="1099"/>
                </a:cubicBezTo>
                <a:cubicBezTo>
                  <a:pt x="3305" y="1099"/>
                  <a:pt x="3305" y="1099"/>
                  <a:pt x="3304" y="1099"/>
                </a:cubicBezTo>
                <a:cubicBezTo>
                  <a:pt x="3304" y="1101"/>
                  <a:pt x="3304" y="1101"/>
                  <a:pt x="3304" y="1102"/>
                </a:cubicBezTo>
                <a:cubicBezTo>
                  <a:pt x="3305" y="1104"/>
                  <a:pt x="3305" y="1104"/>
                  <a:pt x="3305" y="1104"/>
                </a:cubicBezTo>
                <a:cubicBezTo>
                  <a:pt x="3304" y="1106"/>
                  <a:pt x="3304" y="1106"/>
                  <a:pt x="3304" y="1106"/>
                </a:cubicBezTo>
                <a:cubicBezTo>
                  <a:pt x="3304" y="1107"/>
                  <a:pt x="3304" y="1107"/>
                  <a:pt x="3304" y="1107"/>
                </a:cubicBezTo>
                <a:cubicBezTo>
                  <a:pt x="3305" y="1110"/>
                  <a:pt x="3307" y="1109"/>
                  <a:pt x="3308" y="1107"/>
                </a:cubicBezTo>
                <a:cubicBezTo>
                  <a:pt x="3310" y="1107"/>
                  <a:pt x="3310" y="1107"/>
                  <a:pt x="3310" y="1107"/>
                </a:cubicBezTo>
                <a:cubicBezTo>
                  <a:pt x="3312" y="1107"/>
                  <a:pt x="3312" y="1107"/>
                  <a:pt x="3313" y="1107"/>
                </a:cubicBezTo>
                <a:cubicBezTo>
                  <a:pt x="3313" y="1107"/>
                  <a:pt x="3313" y="1107"/>
                  <a:pt x="3315" y="1107"/>
                </a:cubicBezTo>
                <a:cubicBezTo>
                  <a:pt x="3315" y="1109"/>
                  <a:pt x="3315" y="1109"/>
                  <a:pt x="3315" y="1109"/>
                </a:cubicBezTo>
                <a:cubicBezTo>
                  <a:pt x="3316" y="1109"/>
                  <a:pt x="3316" y="1109"/>
                  <a:pt x="3318" y="1109"/>
                </a:cubicBezTo>
                <a:cubicBezTo>
                  <a:pt x="3318" y="1107"/>
                  <a:pt x="3318" y="1107"/>
                  <a:pt x="3318" y="1107"/>
                </a:cubicBezTo>
                <a:cubicBezTo>
                  <a:pt x="3318" y="1106"/>
                  <a:pt x="3318" y="1106"/>
                  <a:pt x="3318" y="1106"/>
                </a:cubicBezTo>
                <a:cubicBezTo>
                  <a:pt x="3318" y="1106"/>
                  <a:pt x="3316" y="1106"/>
                  <a:pt x="3316" y="1104"/>
                </a:cubicBezTo>
                <a:cubicBezTo>
                  <a:pt x="3315" y="1104"/>
                  <a:pt x="3315" y="1104"/>
                  <a:pt x="3313" y="1102"/>
                </a:cubicBezTo>
                <a:cubicBezTo>
                  <a:pt x="3313" y="1101"/>
                  <a:pt x="3313" y="1101"/>
                  <a:pt x="3313" y="1101"/>
                </a:cubicBezTo>
                <a:cubicBezTo>
                  <a:pt x="3312" y="1099"/>
                  <a:pt x="3312" y="1099"/>
                  <a:pt x="3310" y="1099"/>
                </a:cubicBezTo>
                <a:close/>
                <a:moveTo>
                  <a:pt x="3370" y="1256"/>
                </a:moveTo>
                <a:cubicBezTo>
                  <a:pt x="3371" y="1256"/>
                  <a:pt x="3371" y="1256"/>
                  <a:pt x="3371" y="1256"/>
                </a:cubicBezTo>
                <a:cubicBezTo>
                  <a:pt x="3371" y="1254"/>
                  <a:pt x="3370" y="1254"/>
                  <a:pt x="3370" y="1254"/>
                </a:cubicBezTo>
                <a:cubicBezTo>
                  <a:pt x="3370" y="1252"/>
                  <a:pt x="3368" y="1252"/>
                  <a:pt x="3368" y="1254"/>
                </a:cubicBezTo>
                <a:cubicBezTo>
                  <a:pt x="3368" y="1256"/>
                  <a:pt x="3368" y="1256"/>
                  <a:pt x="3370" y="1257"/>
                </a:cubicBezTo>
                <a:lnTo>
                  <a:pt x="3370" y="1256"/>
                </a:lnTo>
                <a:close/>
                <a:moveTo>
                  <a:pt x="3318" y="1501"/>
                </a:moveTo>
                <a:cubicBezTo>
                  <a:pt x="3318" y="1499"/>
                  <a:pt x="3315" y="1501"/>
                  <a:pt x="3315" y="1501"/>
                </a:cubicBezTo>
                <a:cubicBezTo>
                  <a:pt x="3315" y="1503"/>
                  <a:pt x="3315" y="1503"/>
                  <a:pt x="3313" y="1504"/>
                </a:cubicBezTo>
                <a:cubicBezTo>
                  <a:pt x="3312" y="1504"/>
                  <a:pt x="3310" y="1503"/>
                  <a:pt x="3308" y="1504"/>
                </a:cubicBezTo>
                <a:cubicBezTo>
                  <a:pt x="3308" y="1503"/>
                  <a:pt x="3308" y="1503"/>
                  <a:pt x="3308" y="1501"/>
                </a:cubicBezTo>
                <a:cubicBezTo>
                  <a:pt x="3310" y="1501"/>
                  <a:pt x="3312" y="1499"/>
                  <a:pt x="3312" y="1499"/>
                </a:cubicBezTo>
                <a:cubicBezTo>
                  <a:pt x="3312" y="1498"/>
                  <a:pt x="3310" y="1498"/>
                  <a:pt x="3310" y="1496"/>
                </a:cubicBezTo>
                <a:cubicBezTo>
                  <a:pt x="3312" y="1494"/>
                  <a:pt x="3312" y="1494"/>
                  <a:pt x="3312" y="1494"/>
                </a:cubicBezTo>
                <a:cubicBezTo>
                  <a:pt x="3308" y="1494"/>
                  <a:pt x="3308" y="1494"/>
                  <a:pt x="3308" y="1494"/>
                </a:cubicBezTo>
                <a:cubicBezTo>
                  <a:pt x="3307" y="1494"/>
                  <a:pt x="3304" y="1496"/>
                  <a:pt x="3304" y="1498"/>
                </a:cubicBezTo>
                <a:cubicBezTo>
                  <a:pt x="3302" y="1499"/>
                  <a:pt x="3300" y="1501"/>
                  <a:pt x="3300" y="1503"/>
                </a:cubicBezTo>
                <a:cubicBezTo>
                  <a:pt x="3299" y="1503"/>
                  <a:pt x="3297" y="1504"/>
                  <a:pt x="3296" y="1504"/>
                </a:cubicBezTo>
                <a:cubicBezTo>
                  <a:pt x="3294" y="1506"/>
                  <a:pt x="3292" y="1507"/>
                  <a:pt x="3291" y="1507"/>
                </a:cubicBezTo>
                <a:cubicBezTo>
                  <a:pt x="3291" y="1509"/>
                  <a:pt x="3289" y="1511"/>
                  <a:pt x="3287" y="1511"/>
                </a:cubicBezTo>
                <a:cubicBezTo>
                  <a:pt x="3286" y="1511"/>
                  <a:pt x="3284" y="1511"/>
                  <a:pt x="3284" y="1514"/>
                </a:cubicBezTo>
                <a:cubicBezTo>
                  <a:pt x="3283" y="1514"/>
                  <a:pt x="3283" y="1515"/>
                  <a:pt x="3283" y="1517"/>
                </a:cubicBezTo>
                <a:cubicBezTo>
                  <a:pt x="3281" y="1517"/>
                  <a:pt x="3279" y="1519"/>
                  <a:pt x="3278" y="1519"/>
                </a:cubicBezTo>
                <a:cubicBezTo>
                  <a:pt x="3276" y="1520"/>
                  <a:pt x="3276" y="1522"/>
                  <a:pt x="3275" y="1522"/>
                </a:cubicBezTo>
                <a:cubicBezTo>
                  <a:pt x="3273" y="1524"/>
                  <a:pt x="3271" y="1524"/>
                  <a:pt x="3270" y="1525"/>
                </a:cubicBezTo>
                <a:cubicBezTo>
                  <a:pt x="3268" y="1525"/>
                  <a:pt x="3266" y="1525"/>
                  <a:pt x="3263" y="1525"/>
                </a:cubicBezTo>
                <a:cubicBezTo>
                  <a:pt x="3262" y="1527"/>
                  <a:pt x="3260" y="1527"/>
                  <a:pt x="3258" y="1528"/>
                </a:cubicBezTo>
                <a:cubicBezTo>
                  <a:pt x="3257" y="1528"/>
                  <a:pt x="3255" y="1530"/>
                  <a:pt x="3255" y="1530"/>
                </a:cubicBezTo>
                <a:cubicBezTo>
                  <a:pt x="3254" y="1532"/>
                  <a:pt x="3252" y="1532"/>
                  <a:pt x="3250" y="1533"/>
                </a:cubicBezTo>
                <a:cubicBezTo>
                  <a:pt x="3249" y="1533"/>
                  <a:pt x="3249" y="1535"/>
                  <a:pt x="3247" y="1535"/>
                </a:cubicBezTo>
                <a:cubicBezTo>
                  <a:pt x="3246" y="1535"/>
                  <a:pt x="3246" y="1535"/>
                  <a:pt x="3244" y="1535"/>
                </a:cubicBezTo>
                <a:cubicBezTo>
                  <a:pt x="3241" y="1536"/>
                  <a:pt x="3239" y="1538"/>
                  <a:pt x="3236" y="1538"/>
                </a:cubicBezTo>
                <a:cubicBezTo>
                  <a:pt x="3236" y="1538"/>
                  <a:pt x="3233" y="1538"/>
                  <a:pt x="3233" y="1540"/>
                </a:cubicBezTo>
                <a:cubicBezTo>
                  <a:pt x="3231" y="1540"/>
                  <a:pt x="3229" y="1541"/>
                  <a:pt x="3228" y="1541"/>
                </a:cubicBezTo>
                <a:cubicBezTo>
                  <a:pt x="3226" y="1543"/>
                  <a:pt x="3225" y="1543"/>
                  <a:pt x="3225" y="1545"/>
                </a:cubicBezTo>
                <a:cubicBezTo>
                  <a:pt x="3223" y="1545"/>
                  <a:pt x="3221" y="1546"/>
                  <a:pt x="3220" y="1548"/>
                </a:cubicBezTo>
                <a:cubicBezTo>
                  <a:pt x="3216" y="1549"/>
                  <a:pt x="3215" y="1551"/>
                  <a:pt x="3213" y="1551"/>
                </a:cubicBezTo>
                <a:cubicBezTo>
                  <a:pt x="3212" y="1553"/>
                  <a:pt x="3212" y="1553"/>
                  <a:pt x="3212" y="1553"/>
                </a:cubicBezTo>
                <a:cubicBezTo>
                  <a:pt x="3210" y="1554"/>
                  <a:pt x="3210" y="1554"/>
                  <a:pt x="3210" y="1556"/>
                </a:cubicBezTo>
                <a:cubicBezTo>
                  <a:pt x="3208" y="1556"/>
                  <a:pt x="3207" y="1557"/>
                  <a:pt x="3205" y="1557"/>
                </a:cubicBezTo>
                <a:cubicBezTo>
                  <a:pt x="3204" y="1557"/>
                  <a:pt x="3204" y="1557"/>
                  <a:pt x="3204" y="1557"/>
                </a:cubicBezTo>
                <a:cubicBezTo>
                  <a:pt x="3204" y="1559"/>
                  <a:pt x="3202" y="1559"/>
                  <a:pt x="3202" y="1561"/>
                </a:cubicBezTo>
                <a:cubicBezTo>
                  <a:pt x="3200" y="1561"/>
                  <a:pt x="3200" y="1562"/>
                  <a:pt x="3200" y="1562"/>
                </a:cubicBezTo>
                <a:cubicBezTo>
                  <a:pt x="3199" y="1564"/>
                  <a:pt x="3199" y="1564"/>
                  <a:pt x="3199" y="1565"/>
                </a:cubicBezTo>
                <a:cubicBezTo>
                  <a:pt x="3197" y="1567"/>
                  <a:pt x="3196" y="1567"/>
                  <a:pt x="3196" y="1569"/>
                </a:cubicBezTo>
                <a:cubicBezTo>
                  <a:pt x="3199" y="1569"/>
                  <a:pt x="3200" y="1567"/>
                  <a:pt x="3204" y="1565"/>
                </a:cubicBezTo>
                <a:cubicBezTo>
                  <a:pt x="3205" y="1565"/>
                  <a:pt x="3205" y="1567"/>
                  <a:pt x="3205" y="1569"/>
                </a:cubicBezTo>
                <a:cubicBezTo>
                  <a:pt x="3207" y="1569"/>
                  <a:pt x="3208" y="1569"/>
                  <a:pt x="3208" y="1569"/>
                </a:cubicBezTo>
                <a:cubicBezTo>
                  <a:pt x="3210" y="1570"/>
                  <a:pt x="3212" y="1569"/>
                  <a:pt x="3212" y="1570"/>
                </a:cubicBezTo>
                <a:cubicBezTo>
                  <a:pt x="3213" y="1570"/>
                  <a:pt x="3213" y="1572"/>
                  <a:pt x="3215" y="1572"/>
                </a:cubicBezTo>
                <a:cubicBezTo>
                  <a:pt x="3215" y="1572"/>
                  <a:pt x="3216" y="1570"/>
                  <a:pt x="3218" y="1570"/>
                </a:cubicBezTo>
                <a:cubicBezTo>
                  <a:pt x="3218" y="1570"/>
                  <a:pt x="3220" y="1569"/>
                  <a:pt x="3220" y="1570"/>
                </a:cubicBezTo>
                <a:cubicBezTo>
                  <a:pt x="3221" y="1570"/>
                  <a:pt x="3220" y="1570"/>
                  <a:pt x="3221" y="1570"/>
                </a:cubicBezTo>
                <a:cubicBezTo>
                  <a:pt x="3221" y="1572"/>
                  <a:pt x="3221" y="1570"/>
                  <a:pt x="3223" y="1570"/>
                </a:cubicBezTo>
                <a:cubicBezTo>
                  <a:pt x="3225" y="1570"/>
                  <a:pt x="3226" y="1569"/>
                  <a:pt x="3229" y="1567"/>
                </a:cubicBezTo>
                <a:cubicBezTo>
                  <a:pt x="3231" y="1565"/>
                  <a:pt x="3233" y="1565"/>
                  <a:pt x="3234" y="1565"/>
                </a:cubicBezTo>
                <a:cubicBezTo>
                  <a:pt x="3236" y="1565"/>
                  <a:pt x="3239" y="1564"/>
                  <a:pt x="3242" y="1562"/>
                </a:cubicBezTo>
                <a:cubicBezTo>
                  <a:pt x="3246" y="1559"/>
                  <a:pt x="3247" y="1557"/>
                  <a:pt x="3250" y="1554"/>
                </a:cubicBezTo>
                <a:cubicBezTo>
                  <a:pt x="3252" y="1553"/>
                  <a:pt x="3255" y="1551"/>
                  <a:pt x="3257" y="1549"/>
                </a:cubicBezTo>
                <a:cubicBezTo>
                  <a:pt x="3258" y="1548"/>
                  <a:pt x="3258" y="1546"/>
                  <a:pt x="3260" y="1545"/>
                </a:cubicBezTo>
                <a:cubicBezTo>
                  <a:pt x="3260" y="1543"/>
                  <a:pt x="3260" y="1543"/>
                  <a:pt x="3260" y="1541"/>
                </a:cubicBezTo>
                <a:cubicBezTo>
                  <a:pt x="3262" y="1541"/>
                  <a:pt x="3263" y="1540"/>
                  <a:pt x="3265" y="1540"/>
                </a:cubicBezTo>
                <a:cubicBezTo>
                  <a:pt x="3266" y="1540"/>
                  <a:pt x="3268" y="1540"/>
                  <a:pt x="3271" y="1538"/>
                </a:cubicBezTo>
                <a:cubicBezTo>
                  <a:pt x="3273" y="1538"/>
                  <a:pt x="3273" y="1538"/>
                  <a:pt x="3273" y="1538"/>
                </a:cubicBezTo>
                <a:cubicBezTo>
                  <a:pt x="3273" y="1536"/>
                  <a:pt x="3273" y="1536"/>
                  <a:pt x="3275" y="1536"/>
                </a:cubicBezTo>
                <a:cubicBezTo>
                  <a:pt x="3276" y="1535"/>
                  <a:pt x="3279" y="1536"/>
                  <a:pt x="3281" y="1536"/>
                </a:cubicBezTo>
                <a:cubicBezTo>
                  <a:pt x="3283" y="1536"/>
                  <a:pt x="3283" y="1536"/>
                  <a:pt x="3283" y="1536"/>
                </a:cubicBezTo>
                <a:cubicBezTo>
                  <a:pt x="3284" y="1535"/>
                  <a:pt x="3284" y="1533"/>
                  <a:pt x="3284" y="1533"/>
                </a:cubicBezTo>
                <a:cubicBezTo>
                  <a:pt x="3284" y="1532"/>
                  <a:pt x="3284" y="1530"/>
                  <a:pt x="3284" y="1530"/>
                </a:cubicBezTo>
                <a:cubicBezTo>
                  <a:pt x="3284" y="1528"/>
                  <a:pt x="3286" y="1528"/>
                  <a:pt x="3287" y="1528"/>
                </a:cubicBezTo>
                <a:cubicBezTo>
                  <a:pt x="3289" y="1528"/>
                  <a:pt x="3291" y="1527"/>
                  <a:pt x="3291" y="1527"/>
                </a:cubicBezTo>
                <a:cubicBezTo>
                  <a:pt x="3292" y="1525"/>
                  <a:pt x="3294" y="1525"/>
                  <a:pt x="3296" y="1524"/>
                </a:cubicBezTo>
                <a:cubicBezTo>
                  <a:pt x="3296" y="1524"/>
                  <a:pt x="3296" y="1524"/>
                  <a:pt x="3297" y="1524"/>
                </a:cubicBezTo>
                <a:cubicBezTo>
                  <a:pt x="3299" y="1522"/>
                  <a:pt x="3299" y="1524"/>
                  <a:pt x="3299" y="1522"/>
                </a:cubicBezTo>
                <a:cubicBezTo>
                  <a:pt x="3302" y="1522"/>
                  <a:pt x="3305" y="1519"/>
                  <a:pt x="3307" y="1517"/>
                </a:cubicBezTo>
                <a:cubicBezTo>
                  <a:pt x="3308" y="1517"/>
                  <a:pt x="3310" y="1515"/>
                  <a:pt x="3312" y="1515"/>
                </a:cubicBezTo>
                <a:cubicBezTo>
                  <a:pt x="3313" y="1515"/>
                  <a:pt x="3316" y="1514"/>
                  <a:pt x="3315" y="1511"/>
                </a:cubicBezTo>
                <a:cubicBezTo>
                  <a:pt x="3315" y="1511"/>
                  <a:pt x="3313" y="1509"/>
                  <a:pt x="3315" y="1507"/>
                </a:cubicBezTo>
                <a:cubicBezTo>
                  <a:pt x="3315" y="1507"/>
                  <a:pt x="3315" y="1507"/>
                  <a:pt x="3315" y="1506"/>
                </a:cubicBezTo>
                <a:cubicBezTo>
                  <a:pt x="3316" y="1506"/>
                  <a:pt x="3318" y="1504"/>
                  <a:pt x="3318" y="1503"/>
                </a:cubicBezTo>
                <a:cubicBezTo>
                  <a:pt x="3320" y="1503"/>
                  <a:pt x="3320" y="1503"/>
                  <a:pt x="3320" y="1501"/>
                </a:cubicBezTo>
                <a:cubicBezTo>
                  <a:pt x="3320" y="1499"/>
                  <a:pt x="3320" y="1499"/>
                  <a:pt x="3320" y="1499"/>
                </a:cubicBezTo>
                <a:cubicBezTo>
                  <a:pt x="3318" y="1499"/>
                  <a:pt x="3318" y="1499"/>
                  <a:pt x="3318" y="1499"/>
                </a:cubicBezTo>
                <a:cubicBezTo>
                  <a:pt x="3318" y="1499"/>
                  <a:pt x="3318" y="1499"/>
                  <a:pt x="3318" y="1501"/>
                </a:cubicBezTo>
                <a:close/>
                <a:moveTo>
                  <a:pt x="3391" y="1230"/>
                </a:moveTo>
                <a:cubicBezTo>
                  <a:pt x="3391" y="1228"/>
                  <a:pt x="3391" y="1228"/>
                  <a:pt x="3389" y="1228"/>
                </a:cubicBezTo>
                <a:cubicBezTo>
                  <a:pt x="3389" y="1228"/>
                  <a:pt x="3389" y="1228"/>
                  <a:pt x="3389" y="1230"/>
                </a:cubicBezTo>
                <a:cubicBezTo>
                  <a:pt x="3389" y="1231"/>
                  <a:pt x="3389" y="1231"/>
                  <a:pt x="3389" y="1231"/>
                </a:cubicBezTo>
                <a:cubicBezTo>
                  <a:pt x="3391" y="1231"/>
                  <a:pt x="3391" y="1231"/>
                  <a:pt x="3391" y="1231"/>
                </a:cubicBezTo>
                <a:cubicBezTo>
                  <a:pt x="3391" y="1231"/>
                  <a:pt x="3391" y="1231"/>
                  <a:pt x="3391" y="1230"/>
                </a:cubicBezTo>
                <a:close/>
                <a:moveTo>
                  <a:pt x="3391" y="1220"/>
                </a:moveTo>
                <a:cubicBezTo>
                  <a:pt x="3391" y="1220"/>
                  <a:pt x="3391" y="1219"/>
                  <a:pt x="3389" y="1219"/>
                </a:cubicBezTo>
                <a:cubicBezTo>
                  <a:pt x="3389" y="1219"/>
                  <a:pt x="3389" y="1220"/>
                  <a:pt x="3389" y="1222"/>
                </a:cubicBezTo>
                <a:cubicBezTo>
                  <a:pt x="3389" y="1222"/>
                  <a:pt x="3389" y="1222"/>
                  <a:pt x="3389" y="1223"/>
                </a:cubicBezTo>
                <a:cubicBezTo>
                  <a:pt x="3391" y="1223"/>
                  <a:pt x="3391" y="1222"/>
                  <a:pt x="3391" y="1220"/>
                </a:cubicBezTo>
                <a:close/>
                <a:moveTo>
                  <a:pt x="3060" y="1488"/>
                </a:moveTo>
                <a:cubicBezTo>
                  <a:pt x="3060" y="1488"/>
                  <a:pt x="3060" y="1488"/>
                  <a:pt x="3060" y="1490"/>
                </a:cubicBezTo>
                <a:cubicBezTo>
                  <a:pt x="3060" y="1490"/>
                  <a:pt x="3062" y="1490"/>
                  <a:pt x="3062" y="1491"/>
                </a:cubicBezTo>
                <a:cubicBezTo>
                  <a:pt x="3062" y="1491"/>
                  <a:pt x="3060" y="1491"/>
                  <a:pt x="3060" y="1493"/>
                </a:cubicBezTo>
                <a:cubicBezTo>
                  <a:pt x="3060" y="1494"/>
                  <a:pt x="3060" y="1494"/>
                  <a:pt x="3060" y="1494"/>
                </a:cubicBezTo>
                <a:cubicBezTo>
                  <a:pt x="3060" y="1496"/>
                  <a:pt x="3060" y="1496"/>
                  <a:pt x="3060" y="1496"/>
                </a:cubicBezTo>
                <a:cubicBezTo>
                  <a:pt x="3062" y="1496"/>
                  <a:pt x="3063" y="1496"/>
                  <a:pt x="3063" y="1494"/>
                </a:cubicBezTo>
                <a:cubicBezTo>
                  <a:pt x="3063" y="1493"/>
                  <a:pt x="3063" y="1493"/>
                  <a:pt x="3063" y="1493"/>
                </a:cubicBezTo>
                <a:cubicBezTo>
                  <a:pt x="3065" y="1491"/>
                  <a:pt x="3065" y="1490"/>
                  <a:pt x="3063" y="1490"/>
                </a:cubicBezTo>
                <a:cubicBezTo>
                  <a:pt x="3063" y="1488"/>
                  <a:pt x="3065" y="1488"/>
                  <a:pt x="3065" y="1486"/>
                </a:cubicBezTo>
                <a:cubicBezTo>
                  <a:pt x="3065" y="1486"/>
                  <a:pt x="3065" y="1486"/>
                  <a:pt x="3065" y="1485"/>
                </a:cubicBezTo>
                <a:cubicBezTo>
                  <a:pt x="3062" y="1485"/>
                  <a:pt x="3062" y="1485"/>
                  <a:pt x="3062" y="1485"/>
                </a:cubicBezTo>
                <a:cubicBezTo>
                  <a:pt x="3060" y="1485"/>
                  <a:pt x="3060" y="1486"/>
                  <a:pt x="3060" y="1488"/>
                </a:cubicBezTo>
                <a:close/>
                <a:moveTo>
                  <a:pt x="3384" y="1210"/>
                </a:moveTo>
                <a:cubicBezTo>
                  <a:pt x="3386" y="1210"/>
                  <a:pt x="3386" y="1210"/>
                  <a:pt x="3387" y="1210"/>
                </a:cubicBezTo>
                <a:cubicBezTo>
                  <a:pt x="3387" y="1209"/>
                  <a:pt x="3387" y="1209"/>
                  <a:pt x="3387" y="1207"/>
                </a:cubicBezTo>
                <a:cubicBezTo>
                  <a:pt x="3389" y="1207"/>
                  <a:pt x="3389" y="1206"/>
                  <a:pt x="3387" y="1206"/>
                </a:cubicBezTo>
                <a:cubicBezTo>
                  <a:pt x="3387" y="1204"/>
                  <a:pt x="3386" y="1204"/>
                  <a:pt x="3384" y="1204"/>
                </a:cubicBezTo>
                <a:cubicBezTo>
                  <a:pt x="3384" y="1206"/>
                  <a:pt x="3384" y="1206"/>
                  <a:pt x="3383" y="1206"/>
                </a:cubicBezTo>
                <a:cubicBezTo>
                  <a:pt x="3383" y="1207"/>
                  <a:pt x="3383" y="1207"/>
                  <a:pt x="3383" y="1207"/>
                </a:cubicBezTo>
                <a:cubicBezTo>
                  <a:pt x="3383" y="1209"/>
                  <a:pt x="3383" y="1209"/>
                  <a:pt x="3383" y="1209"/>
                </a:cubicBezTo>
                <a:cubicBezTo>
                  <a:pt x="3384" y="1209"/>
                  <a:pt x="3384" y="1210"/>
                  <a:pt x="3384" y="1210"/>
                </a:cubicBezTo>
                <a:close/>
                <a:moveTo>
                  <a:pt x="3386" y="1189"/>
                </a:moveTo>
                <a:cubicBezTo>
                  <a:pt x="3386" y="1188"/>
                  <a:pt x="3386" y="1188"/>
                  <a:pt x="3386" y="1188"/>
                </a:cubicBezTo>
                <a:cubicBezTo>
                  <a:pt x="3384" y="1188"/>
                  <a:pt x="3384" y="1189"/>
                  <a:pt x="3386" y="1189"/>
                </a:cubicBezTo>
                <a:close/>
                <a:moveTo>
                  <a:pt x="3329" y="1239"/>
                </a:moveTo>
                <a:cubicBezTo>
                  <a:pt x="3329" y="1241"/>
                  <a:pt x="3329" y="1241"/>
                  <a:pt x="3331" y="1243"/>
                </a:cubicBezTo>
                <a:cubicBezTo>
                  <a:pt x="3331" y="1243"/>
                  <a:pt x="3333" y="1244"/>
                  <a:pt x="3333" y="1246"/>
                </a:cubicBezTo>
                <a:cubicBezTo>
                  <a:pt x="3334" y="1248"/>
                  <a:pt x="3334" y="1248"/>
                  <a:pt x="3334" y="1249"/>
                </a:cubicBezTo>
                <a:cubicBezTo>
                  <a:pt x="3336" y="1251"/>
                  <a:pt x="3336" y="1251"/>
                  <a:pt x="3337" y="1251"/>
                </a:cubicBezTo>
                <a:cubicBezTo>
                  <a:pt x="3337" y="1252"/>
                  <a:pt x="3339" y="1254"/>
                  <a:pt x="3339" y="1254"/>
                </a:cubicBezTo>
                <a:cubicBezTo>
                  <a:pt x="3341" y="1256"/>
                  <a:pt x="3342" y="1257"/>
                  <a:pt x="3344" y="1259"/>
                </a:cubicBezTo>
                <a:cubicBezTo>
                  <a:pt x="3345" y="1260"/>
                  <a:pt x="3345" y="1262"/>
                  <a:pt x="3347" y="1262"/>
                </a:cubicBezTo>
                <a:cubicBezTo>
                  <a:pt x="3349" y="1264"/>
                  <a:pt x="3350" y="1264"/>
                  <a:pt x="3350" y="1265"/>
                </a:cubicBezTo>
                <a:cubicBezTo>
                  <a:pt x="3350" y="1267"/>
                  <a:pt x="3350" y="1267"/>
                  <a:pt x="3352" y="1269"/>
                </a:cubicBezTo>
                <a:cubicBezTo>
                  <a:pt x="3354" y="1269"/>
                  <a:pt x="3355" y="1269"/>
                  <a:pt x="3355" y="1269"/>
                </a:cubicBezTo>
                <a:cubicBezTo>
                  <a:pt x="3357" y="1267"/>
                  <a:pt x="3355" y="1265"/>
                  <a:pt x="3357" y="1265"/>
                </a:cubicBezTo>
                <a:cubicBezTo>
                  <a:pt x="3357" y="1264"/>
                  <a:pt x="3358" y="1264"/>
                  <a:pt x="3358" y="1264"/>
                </a:cubicBezTo>
                <a:cubicBezTo>
                  <a:pt x="3358" y="1262"/>
                  <a:pt x="3357" y="1260"/>
                  <a:pt x="3355" y="1260"/>
                </a:cubicBezTo>
                <a:cubicBezTo>
                  <a:pt x="3354" y="1259"/>
                  <a:pt x="3352" y="1257"/>
                  <a:pt x="3350" y="1256"/>
                </a:cubicBezTo>
                <a:cubicBezTo>
                  <a:pt x="3349" y="1254"/>
                  <a:pt x="3347" y="1254"/>
                  <a:pt x="3344" y="1252"/>
                </a:cubicBezTo>
                <a:cubicBezTo>
                  <a:pt x="3344" y="1252"/>
                  <a:pt x="3342" y="1251"/>
                  <a:pt x="3342" y="1249"/>
                </a:cubicBezTo>
                <a:cubicBezTo>
                  <a:pt x="3341" y="1248"/>
                  <a:pt x="3341" y="1248"/>
                  <a:pt x="3339" y="1246"/>
                </a:cubicBezTo>
                <a:cubicBezTo>
                  <a:pt x="3337" y="1244"/>
                  <a:pt x="3337" y="1244"/>
                  <a:pt x="3337" y="1244"/>
                </a:cubicBezTo>
                <a:cubicBezTo>
                  <a:pt x="3337" y="1243"/>
                  <a:pt x="3337" y="1241"/>
                  <a:pt x="3336" y="1241"/>
                </a:cubicBezTo>
                <a:cubicBezTo>
                  <a:pt x="3334" y="1239"/>
                  <a:pt x="3334" y="1239"/>
                  <a:pt x="3333" y="1238"/>
                </a:cubicBezTo>
                <a:cubicBezTo>
                  <a:pt x="3331" y="1238"/>
                  <a:pt x="3329" y="1238"/>
                  <a:pt x="3329" y="1239"/>
                </a:cubicBezTo>
                <a:close/>
                <a:moveTo>
                  <a:pt x="1495" y="282"/>
                </a:moveTo>
                <a:cubicBezTo>
                  <a:pt x="1495" y="284"/>
                  <a:pt x="1495" y="284"/>
                  <a:pt x="1495" y="284"/>
                </a:cubicBezTo>
                <a:cubicBezTo>
                  <a:pt x="1496" y="284"/>
                  <a:pt x="1496" y="284"/>
                  <a:pt x="1496" y="284"/>
                </a:cubicBezTo>
                <a:cubicBezTo>
                  <a:pt x="1498" y="282"/>
                  <a:pt x="1498" y="282"/>
                  <a:pt x="1498" y="282"/>
                </a:cubicBezTo>
                <a:cubicBezTo>
                  <a:pt x="1496" y="282"/>
                  <a:pt x="1496" y="282"/>
                  <a:pt x="1496" y="282"/>
                </a:cubicBezTo>
                <a:cubicBezTo>
                  <a:pt x="1495" y="282"/>
                  <a:pt x="1495" y="282"/>
                  <a:pt x="1495" y="282"/>
                </a:cubicBezTo>
                <a:close/>
                <a:moveTo>
                  <a:pt x="1492" y="285"/>
                </a:moveTo>
                <a:cubicBezTo>
                  <a:pt x="1490" y="285"/>
                  <a:pt x="1490" y="285"/>
                  <a:pt x="1490" y="285"/>
                </a:cubicBezTo>
                <a:cubicBezTo>
                  <a:pt x="1492" y="285"/>
                  <a:pt x="1492" y="287"/>
                  <a:pt x="1492" y="287"/>
                </a:cubicBezTo>
                <a:cubicBezTo>
                  <a:pt x="1493" y="287"/>
                  <a:pt x="1493" y="287"/>
                  <a:pt x="1493" y="287"/>
                </a:cubicBezTo>
                <a:cubicBezTo>
                  <a:pt x="1493" y="287"/>
                  <a:pt x="1493" y="285"/>
                  <a:pt x="1495" y="285"/>
                </a:cubicBezTo>
                <a:cubicBezTo>
                  <a:pt x="1495" y="284"/>
                  <a:pt x="1495" y="284"/>
                  <a:pt x="1495" y="284"/>
                </a:cubicBezTo>
                <a:cubicBezTo>
                  <a:pt x="1493" y="284"/>
                  <a:pt x="1493" y="284"/>
                  <a:pt x="1493" y="284"/>
                </a:cubicBezTo>
                <a:cubicBezTo>
                  <a:pt x="1493" y="285"/>
                  <a:pt x="1492" y="285"/>
                  <a:pt x="1492" y="285"/>
                </a:cubicBezTo>
                <a:close/>
                <a:moveTo>
                  <a:pt x="1488" y="261"/>
                </a:moveTo>
                <a:cubicBezTo>
                  <a:pt x="1490" y="261"/>
                  <a:pt x="1490" y="261"/>
                  <a:pt x="1492" y="259"/>
                </a:cubicBezTo>
                <a:cubicBezTo>
                  <a:pt x="1492" y="259"/>
                  <a:pt x="1492" y="259"/>
                  <a:pt x="1492" y="258"/>
                </a:cubicBezTo>
                <a:cubicBezTo>
                  <a:pt x="1493" y="258"/>
                  <a:pt x="1493" y="258"/>
                  <a:pt x="1495" y="256"/>
                </a:cubicBezTo>
                <a:cubicBezTo>
                  <a:pt x="1496" y="255"/>
                  <a:pt x="1496" y="255"/>
                  <a:pt x="1496" y="255"/>
                </a:cubicBezTo>
                <a:cubicBezTo>
                  <a:pt x="1495" y="253"/>
                  <a:pt x="1495" y="253"/>
                  <a:pt x="1493" y="255"/>
                </a:cubicBezTo>
                <a:cubicBezTo>
                  <a:pt x="1493" y="255"/>
                  <a:pt x="1492" y="255"/>
                  <a:pt x="1492" y="256"/>
                </a:cubicBezTo>
                <a:cubicBezTo>
                  <a:pt x="1490" y="256"/>
                  <a:pt x="1490" y="256"/>
                  <a:pt x="1490" y="258"/>
                </a:cubicBezTo>
                <a:cubicBezTo>
                  <a:pt x="1488" y="258"/>
                  <a:pt x="1488" y="258"/>
                  <a:pt x="1488" y="259"/>
                </a:cubicBezTo>
                <a:cubicBezTo>
                  <a:pt x="1488" y="261"/>
                  <a:pt x="1487" y="261"/>
                  <a:pt x="1488" y="261"/>
                </a:cubicBezTo>
                <a:close/>
                <a:moveTo>
                  <a:pt x="1495" y="267"/>
                </a:moveTo>
                <a:cubicBezTo>
                  <a:pt x="1495" y="267"/>
                  <a:pt x="1495" y="267"/>
                  <a:pt x="1495" y="266"/>
                </a:cubicBezTo>
                <a:cubicBezTo>
                  <a:pt x="1495" y="264"/>
                  <a:pt x="1495" y="264"/>
                  <a:pt x="1495" y="264"/>
                </a:cubicBezTo>
                <a:cubicBezTo>
                  <a:pt x="1495" y="263"/>
                  <a:pt x="1495" y="263"/>
                  <a:pt x="1495" y="263"/>
                </a:cubicBezTo>
                <a:cubicBezTo>
                  <a:pt x="1493" y="261"/>
                  <a:pt x="1493" y="263"/>
                  <a:pt x="1493" y="263"/>
                </a:cubicBezTo>
                <a:cubicBezTo>
                  <a:pt x="1493" y="264"/>
                  <a:pt x="1493" y="264"/>
                  <a:pt x="1493" y="264"/>
                </a:cubicBezTo>
                <a:cubicBezTo>
                  <a:pt x="1493" y="266"/>
                  <a:pt x="1493" y="269"/>
                  <a:pt x="1495" y="269"/>
                </a:cubicBezTo>
                <a:cubicBezTo>
                  <a:pt x="1495" y="269"/>
                  <a:pt x="1495" y="269"/>
                  <a:pt x="1495" y="267"/>
                </a:cubicBezTo>
                <a:close/>
                <a:moveTo>
                  <a:pt x="1492" y="280"/>
                </a:moveTo>
                <a:cubicBezTo>
                  <a:pt x="1493" y="280"/>
                  <a:pt x="1493" y="279"/>
                  <a:pt x="1495" y="279"/>
                </a:cubicBezTo>
                <a:cubicBezTo>
                  <a:pt x="1496" y="279"/>
                  <a:pt x="1496" y="277"/>
                  <a:pt x="1498" y="277"/>
                </a:cubicBezTo>
                <a:cubicBezTo>
                  <a:pt x="1498" y="277"/>
                  <a:pt x="1498" y="275"/>
                  <a:pt x="1500" y="275"/>
                </a:cubicBezTo>
                <a:cubicBezTo>
                  <a:pt x="1501" y="275"/>
                  <a:pt x="1501" y="275"/>
                  <a:pt x="1501" y="275"/>
                </a:cubicBezTo>
                <a:cubicBezTo>
                  <a:pt x="1501" y="277"/>
                  <a:pt x="1500" y="277"/>
                  <a:pt x="1500" y="279"/>
                </a:cubicBezTo>
                <a:cubicBezTo>
                  <a:pt x="1500" y="279"/>
                  <a:pt x="1500" y="280"/>
                  <a:pt x="1498" y="280"/>
                </a:cubicBezTo>
                <a:cubicBezTo>
                  <a:pt x="1498" y="280"/>
                  <a:pt x="1498" y="280"/>
                  <a:pt x="1498" y="282"/>
                </a:cubicBezTo>
                <a:cubicBezTo>
                  <a:pt x="1498" y="282"/>
                  <a:pt x="1498" y="282"/>
                  <a:pt x="1500" y="282"/>
                </a:cubicBezTo>
                <a:cubicBezTo>
                  <a:pt x="1501" y="282"/>
                  <a:pt x="1500" y="284"/>
                  <a:pt x="1500" y="284"/>
                </a:cubicBezTo>
                <a:cubicBezTo>
                  <a:pt x="1500" y="284"/>
                  <a:pt x="1500" y="285"/>
                  <a:pt x="1500" y="285"/>
                </a:cubicBezTo>
                <a:cubicBezTo>
                  <a:pt x="1501" y="284"/>
                  <a:pt x="1501" y="284"/>
                  <a:pt x="1501" y="282"/>
                </a:cubicBezTo>
                <a:cubicBezTo>
                  <a:pt x="1503" y="282"/>
                  <a:pt x="1503" y="282"/>
                  <a:pt x="1504" y="282"/>
                </a:cubicBezTo>
                <a:cubicBezTo>
                  <a:pt x="1504" y="284"/>
                  <a:pt x="1504" y="284"/>
                  <a:pt x="1504" y="284"/>
                </a:cubicBezTo>
                <a:cubicBezTo>
                  <a:pt x="1504" y="285"/>
                  <a:pt x="1504" y="285"/>
                  <a:pt x="1504" y="287"/>
                </a:cubicBezTo>
                <a:cubicBezTo>
                  <a:pt x="1504" y="287"/>
                  <a:pt x="1506" y="287"/>
                  <a:pt x="1506" y="288"/>
                </a:cubicBezTo>
                <a:cubicBezTo>
                  <a:pt x="1506" y="288"/>
                  <a:pt x="1506" y="290"/>
                  <a:pt x="1508" y="290"/>
                </a:cubicBezTo>
                <a:cubicBezTo>
                  <a:pt x="1508" y="290"/>
                  <a:pt x="1506" y="290"/>
                  <a:pt x="1506" y="292"/>
                </a:cubicBezTo>
                <a:cubicBezTo>
                  <a:pt x="1504" y="292"/>
                  <a:pt x="1504" y="292"/>
                  <a:pt x="1503" y="292"/>
                </a:cubicBezTo>
                <a:cubicBezTo>
                  <a:pt x="1503" y="292"/>
                  <a:pt x="1503" y="292"/>
                  <a:pt x="1503" y="293"/>
                </a:cubicBezTo>
                <a:cubicBezTo>
                  <a:pt x="1501" y="295"/>
                  <a:pt x="1501" y="295"/>
                  <a:pt x="1501" y="295"/>
                </a:cubicBezTo>
                <a:cubicBezTo>
                  <a:pt x="1500" y="295"/>
                  <a:pt x="1501" y="295"/>
                  <a:pt x="1501" y="296"/>
                </a:cubicBezTo>
                <a:cubicBezTo>
                  <a:pt x="1503" y="296"/>
                  <a:pt x="1503" y="298"/>
                  <a:pt x="1504" y="298"/>
                </a:cubicBezTo>
                <a:cubicBezTo>
                  <a:pt x="1506" y="298"/>
                  <a:pt x="1506" y="298"/>
                  <a:pt x="1506" y="298"/>
                </a:cubicBezTo>
                <a:cubicBezTo>
                  <a:pt x="1508" y="298"/>
                  <a:pt x="1508" y="298"/>
                  <a:pt x="1508" y="298"/>
                </a:cubicBezTo>
                <a:cubicBezTo>
                  <a:pt x="1508" y="300"/>
                  <a:pt x="1506" y="300"/>
                  <a:pt x="1508" y="300"/>
                </a:cubicBezTo>
                <a:cubicBezTo>
                  <a:pt x="1509" y="300"/>
                  <a:pt x="1509" y="300"/>
                  <a:pt x="1509" y="300"/>
                </a:cubicBezTo>
                <a:cubicBezTo>
                  <a:pt x="1509" y="298"/>
                  <a:pt x="1509" y="296"/>
                  <a:pt x="1509" y="296"/>
                </a:cubicBezTo>
                <a:cubicBezTo>
                  <a:pt x="1511" y="296"/>
                  <a:pt x="1511" y="296"/>
                  <a:pt x="1511" y="298"/>
                </a:cubicBezTo>
                <a:cubicBezTo>
                  <a:pt x="1513" y="298"/>
                  <a:pt x="1513" y="298"/>
                  <a:pt x="1513" y="298"/>
                </a:cubicBezTo>
                <a:cubicBezTo>
                  <a:pt x="1513" y="298"/>
                  <a:pt x="1514" y="298"/>
                  <a:pt x="1514" y="296"/>
                </a:cubicBezTo>
                <a:cubicBezTo>
                  <a:pt x="1514" y="296"/>
                  <a:pt x="1514" y="296"/>
                  <a:pt x="1516" y="296"/>
                </a:cubicBezTo>
                <a:cubicBezTo>
                  <a:pt x="1516" y="295"/>
                  <a:pt x="1519" y="295"/>
                  <a:pt x="1519" y="295"/>
                </a:cubicBezTo>
                <a:cubicBezTo>
                  <a:pt x="1519" y="296"/>
                  <a:pt x="1519" y="296"/>
                  <a:pt x="1519" y="298"/>
                </a:cubicBezTo>
                <a:cubicBezTo>
                  <a:pt x="1517" y="298"/>
                  <a:pt x="1517" y="298"/>
                  <a:pt x="1517" y="298"/>
                </a:cubicBezTo>
                <a:cubicBezTo>
                  <a:pt x="1517" y="298"/>
                  <a:pt x="1516" y="298"/>
                  <a:pt x="1516" y="300"/>
                </a:cubicBezTo>
                <a:cubicBezTo>
                  <a:pt x="1516" y="300"/>
                  <a:pt x="1516" y="300"/>
                  <a:pt x="1516" y="301"/>
                </a:cubicBezTo>
                <a:cubicBezTo>
                  <a:pt x="1516" y="303"/>
                  <a:pt x="1516" y="303"/>
                  <a:pt x="1517" y="303"/>
                </a:cubicBezTo>
                <a:cubicBezTo>
                  <a:pt x="1517" y="303"/>
                  <a:pt x="1519" y="303"/>
                  <a:pt x="1519" y="304"/>
                </a:cubicBezTo>
                <a:cubicBezTo>
                  <a:pt x="1521" y="304"/>
                  <a:pt x="1521" y="304"/>
                  <a:pt x="1521" y="304"/>
                </a:cubicBezTo>
                <a:cubicBezTo>
                  <a:pt x="1522" y="304"/>
                  <a:pt x="1522" y="306"/>
                  <a:pt x="1522" y="306"/>
                </a:cubicBezTo>
                <a:cubicBezTo>
                  <a:pt x="1522" y="308"/>
                  <a:pt x="1521" y="308"/>
                  <a:pt x="1521" y="308"/>
                </a:cubicBezTo>
                <a:cubicBezTo>
                  <a:pt x="1521" y="309"/>
                  <a:pt x="1521" y="309"/>
                  <a:pt x="1521" y="309"/>
                </a:cubicBezTo>
                <a:cubicBezTo>
                  <a:pt x="1519" y="311"/>
                  <a:pt x="1519" y="311"/>
                  <a:pt x="1519" y="313"/>
                </a:cubicBezTo>
                <a:cubicBezTo>
                  <a:pt x="1519" y="314"/>
                  <a:pt x="1517" y="314"/>
                  <a:pt x="1517" y="314"/>
                </a:cubicBezTo>
                <a:cubicBezTo>
                  <a:pt x="1517" y="314"/>
                  <a:pt x="1517" y="314"/>
                  <a:pt x="1516" y="314"/>
                </a:cubicBezTo>
                <a:cubicBezTo>
                  <a:pt x="1516" y="314"/>
                  <a:pt x="1516" y="314"/>
                  <a:pt x="1514" y="314"/>
                </a:cubicBezTo>
                <a:cubicBezTo>
                  <a:pt x="1514" y="314"/>
                  <a:pt x="1514" y="314"/>
                  <a:pt x="1513" y="314"/>
                </a:cubicBezTo>
                <a:cubicBezTo>
                  <a:pt x="1513" y="314"/>
                  <a:pt x="1513" y="314"/>
                  <a:pt x="1511" y="316"/>
                </a:cubicBezTo>
                <a:cubicBezTo>
                  <a:pt x="1511" y="314"/>
                  <a:pt x="1509" y="314"/>
                  <a:pt x="1509" y="314"/>
                </a:cubicBezTo>
                <a:cubicBezTo>
                  <a:pt x="1508" y="314"/>
                  <a:pt x="1508" y="314"/>
                  <a:pt x="1508" y="314"/>
                </a:cubicBezTo>
                <a:cubicBezTo>
                  <a:pt x="1506" y="314"/>
                  <a:pt x="1506" y="314"/>
                  <a:pt x="1506" y="314"/>
                </a:cubicBezTo>
                <a:cubicBezTo>
                  <a:pt x="1506" y="316"/>
                  <a:pt x="1508" y="316"/>
                  <a:pt x="1508" y="317"/>
                </a:cubicBezTo>
                <a:cubicBezTo>
                  <a:pt x="1508" y="319"/>
                  <a:pt x="1508" y="319"/>
                  <a:pt x="1508" y="321"/>
                </a:cubicBezTo>
                <a:cubicBezTo>
                  <a:pt x="1508" y="322"/>
                  <a:pt x="1509" y="322"/>
                  <a:pt x="1509" y="322"/>
                </a:cubicBezTo>
                <a:cubicBezTo>
                  <a:pt x="1509" y="324"/>
                  <a:pt x="1509" y="324"/>
                  <a:pt x="1509" y="324"/>
                </a:cubicBezTo>
                <a:cubicBezTo>
                  <a:pt x="1509" y="325"/>
                  <a:pt x="1508" y="325"/>
                  <a:pt x="1508" y="327"/>
                </a:cubicBezTo>
                <a:cubicBezTo>
                  <a:pt x="1508" y="327"/>
                  <a:pt x="1508" y="327"/>
                  <a:pt x="1506" y="327"/>
                </a:cubicBezTo>
                <a:cubicBezTo>
                  <a:pt x="1504" y="329"/>
                  <a:pt x="1504" y="329"/>
                  <a:pt x="1504" y="329"/>
                </a:cubicBezTo>
                <a:cubicBezTo>
                  <a:pt x="1503" y="329"/>
                  <a:pt x="1503" y="329"/>
                  <a:pt x="1503" y="330"/>
                </a:cubicBezTo>
                <a:cubicBezTo>
                  <a:pt x="1501" y="330"/>
                  <a:pt x="1501" y="330"/>
                  <a:pt x="1501" y="330"/>
                </a:cubicBezTo>
                <a:cubicBezTo>
                  <a:pt x="1500" y="329"/>
                  <a:pt x="1500" y="329"/>
                  <a:pt x="1500" y="329"/>
                </a:cubicBezTo>
                <a:cubicBezTo>
                  <a:pt x="1498" y="330"/>
                  <a:pt x="1498" y="330"/>
                  <a:pt x="1498" y="330"/>
                </a:cubicBezTo>
                <a:cubicBezTo>
                  <a:pt x="1496" y="330"/>
                  <a:pt x="1498" y="332"/>
                  <a:pt x="1498" y="332"/>
                </a:cubicBezTo>
                <a:cubicBezTo>
                  <a:pt x="1496" y="332"/>
                  <a:pt x="1496" y="332"/>
                  <a:pt x="1496" y="334"/>
                </a:cubicBezTo>
                <a:cubicBezTo>
                  <a:pt x="1496" y="334"/>
                  <a:pt x="1496" y="335"/>
                  <a:pt x="1496" y="337"/>
                </a:cubicBezTo>
                <a:cubicBezTo>
                  <a:pt x="1498" y="338"/>
                  <a:pt x="1500" y="335"/>
                  <a:pt x="1501" y="334"/>
                </a:cubicBezTo>
                <a:cubicBezTo>
                  <a:pt x="1501" y="334"/>
                  <a:pt x="1501" y="334"/>
                  <a:pt x="1503" y="334"/>
                </a:cubicBezTo>
                <a:cubicBezTo>
                  <a:pt x="1504" y="334"/>
                  <a:pt x="1504" y="334"/>
                  <a:pt x="1504" y="334"/>
                </a:cubicBezTo>
                <a:cubicBezTo>
                  <a:pt x="1506" y="334"/>
                  <a:pt x="1506" y="334"/>
                  <a:pt x="1506" y="334"/>
                </a:cubicBezTo>
                <a:cubicBezTo>
                  <a:pt x="1506" y="335"/>
                  <a:pt x="1506" y="335"/>
                  <a:pt x="1506" y="335"/>
                </a:cubicBezTo>
                <a:cubicBezTo>
                  <a:pt x="1506" y="335"/>
                  <a:pt x="1506" y="335"/>
                  <a:pt x="1508" y="337"/>
                </a:cubicBezTo>
                <a:cubicBezTo>
                  <a:pt x="1509" y="335"/>
                  <a:pt x="1509" y="335"/>
                  <a:pt x="1509" y="335"/>
                </a:cubicBezTo>
                <a:cubicBezTo>
                  <a:pt x="1509" y="337"/>
                  <a:pt x="1511" y="337"/>
                  <a:pt x="1511" y="337"/>
                </a:cubicBezTo>
                <a:cubicBezTo>
                  <a:pt x="1513" y="337"/>
                  <a:pt x="1513" y="337"/>
                  <a:pt x="1513" y="338"/>
                </a:cubicBezTo>
                <a:cubicBezTo>
                  <a:pt x="1513" y="338"/>
                  <a:pt x="1513" y="338"/>
                  <a:pt x="1514" y="338"/>
                </a:cubicBezTo>
                <a:cubicBezTo>
                  <a:pt x="1516" y="338"/>
                  <a:pt x="1516" y="338"/>
                  <a:pt x="1516" y="338"/>
                </a:cubicBezTo>
                <a:cubicBezTo>
                  <a:pt x="1516" y="337"/>
                  <a:pt x="1516" y="337"/>
                  <a:pt x="1517" y="337"/>
                </a:cubicBezTo>
                <a:cubicBezTo>
                  <a:pt x="1519" y="337"/>
                  <a:pt x="1521" y="335"/>
                  <a:pt x="1521" y="335"/>
                </a:cubicBezTo>
                <a:cubicBezTo>
                  <a:pt x="1522" y="335"/>
                  <a:pt x="1522" y="334"/>
                  <a:pt x="1524" y="334"/>
                </a:cubicBezTo>
                <a:cubicBezTo>
                  <a:pt x="1522" y="335"/>
                  <a:pt x="1522" y="335"/>
                  <a:pt x="1522" y="335"/>
                </a:cubicBezTo>
                <a:cubicBezTo>
                  <a:pt x="1521" y="337"/>
                  <a:pt x="1519" y="338"/>
                  <a:pt x="1517" y="338"/>
                </a:cubicBezTo>
                <a:cubicBezTo>
                  <a:pt x="1517" y="340"/>
                  <a:pt x="1516" y="340"/>
                  <a:pt x="1516" y="340"/>
                </a:cubicBezTo>
                <a:cubicBezTo>
                  <a:pt x="1514" y="342"/>
                  <a:pt x="1514" y="342"/>
                  <a:pt x="1513" y="342"/>
                </a:cubicBezTo>
                <a:cubicBezTo>
                  <a:pt x="1513" y="340"/>
                  <a:pt x="1513" y="340"/>
                  <a:pt x="1513" y="340"/>
                </a:cubicBezTo>
                <a:cubicBezTo>
                  <a:pt x="1513" y="338"/>
                  <a:pt x="1511" y="338"/>
                  <a:pt x="1511" y="338"/>
                </a:cubicBezTo>
                <a:cubicBezTo>
                  <a:pt x="1509" y="338"/>
                  <a:pt x="1508" y="340"/>
                  <a:pt x="1506" y="340"/>
                </a:cubicBezTo>
                <a:cubicBezTo>
                  <a:pt x="1506" y="340"/>
                  <a:pt x="1506" y="340"/>
                  <a:pt x="1506" y="342"/>
                </a:cubicBezTo>
                <a:cubicBezTo>
                  <a:pt x="1504" y="342"/>
                  <a:pt x="1504" y="342"/>
                  <a:pt x="1504" y="342"/>
                </a:cubicBezTo>
                <a:cubicBezTo>
                  <a:pt x="1504" y="343"/>
                  <a:pt x="1504" y="343"/>
                  <a:pt x="1503" y="343"/>
                </a:cubicBezTo>
                <a:cubicBezTo>
                  <a:pt x="1503" y="343"/>
                  <a:pt x="1503" y="343"/>
                  <a:pt x="1503" y="345"/>
                </a:cubicBezTo>
                <a:cubicBezTo>
                  <a:pt x="1501" y="345"/>
                  <a:pt x="1501" y="346"/>
                  <a:pt x="1500" y="346"/>
                </a:cubicBezTo>
                <a:cubicBezTo>
                  <a:pt x="1500" y="348"/>
                  <a:pt x="1498" y="348"/>
                  <a:pt x="1498" y="350"/>
                </a:cubicBezTo>
                <a:cubicBezTo>
                  <a:pt x="1496" y="350"/>
                  <a:pt x="1495" y="351"/>
                  <a:pt x="1495" y="351"/>
                </a:cubicBezTo>
                <a:cubicBezTo>
                  <a:pt x="1493" y="353"/>
                  <a:pt x="1493" y="353"/>
                  <a:pt x="1493" y="353"/>
                </a:cubicBezTo>
                <a:cubicBezTo>
                  <a:pt x="1492" y="353"/>
                  <a:pt x="1492" y="353"/>
                  <a:pt x="1490" y="353"/>
                </a:cubicBezTo>
                <a:cubicBezTo>
                  <a:pt x="1490" y="353"/>
                  <a:pt x="1488" y="354"/>
                  <a:pt x="1490" y="354"/>
                </a:cubicBezTo>
                <a:cubicBezTo>
                  <a:pt x="1492" y="354"/>
                  <a:pt x="1492" y="354"/>
                  <a:pt x="1492" y="354"/>
                </a:cubicBezTo>
                <a:cubicBezTo>
                  <a:pt x="1493" y="354"/>
                  <a:pt x="1493" y="354"/>
                  <a:pt x="1493" y="356"/>
                </a:cubicBezTo>
                <a:cubicBezTo>
                  <a:pt x="1495" y="356"/>
                  <a:pt x="1495" y="354"/>
                  <a:pt x="1496" y="356"/>
                </a:cubicBezTo>
                <a:cubicBezTo>
                  <a:pt x="1496" y="354"/>
                  <a:pt x="1496" y="354"/>
                  <a:pt x="1496" y="354"/>
                </a:cubicBezTo>
                <a:cubicBezTo>
                  <a:pt x="1495" y="354"/>
                  <a:pt x="1495" y="354"/>
                  <a:pt x="1495" y="354"/>
                </a:cubicBezTo>
                <a:cubicBezTo>
                  <a:pt x="1496" y="353"/>
                  <a:pt x="1496" y="353"/>
                  <a:pt x="1498" y="353"/>
                </a:cubicBezTo>
                <a:cubicBezTo>
                  <a:pt x="1498" y="353"/>
                  <a:pt x="1498" y="353"/>
                  <a:pt x="1498" y="351"/>
                </a:cubicBezTo>
                <a:cubicBezTo>
                  <a:pt x="1498" y="351"/>
                  <a:pt x="1498" y="351"/>
                  <a:pt x="1500" y="351"/>
                </a:cubicBezTo>
                <a:cubicBezTo>
                  <a:pt x="1500" y="351"/>
                  <a:pt x="1500" y="351"/>
                  <a:pt x="1501" y="350"/>
                </a:cubicBezTo>
                <a:cubicBezTo>
                  <a:pt x="1503" y="350"/>
                  <a:pt x="1503" y="350"/>
                  <a:pt x="1503" y="350"/>
                </a:cubicBezTo>
                <a:cubicBezTo>
                  <a:pt x="1503" y="350"/>
                  <a:pt x="1503" y="350"/>
                  <a:pt x="1504" y="350"/>
                </a:cubicBezTo>
                <a:cubicBezTo>
                  <a:pt x="1506" y="350"/>
                  <a:pt x="1506" y="350"/>
                  <a:pt x="1506" y="350"/>
                </a:cubicBezTo>
                <a:cubicBezTo>
                  <a:pt x="1506" y="350"/>
                  <a:pt x="1506" y="351"/>
                  <a:pt x="1508" y="351"/>
                </a:cubicBezTo>
                <a:cubicBezTo>
                  <a:pt x="1508" y="351"/>
                  <a:pt x="1508" y="351"/>
                  <a:pt x="1508" y="353"/>
                </a:cubicBezTo>
                <a:cubicBezTo>
                  <a:pt x="1509" y="353"/>
                  <a:pt x="1509" y="353"/>
                  <a:pt x="1509" y="353"/>
                </a:cubicBezTo>
                <a:cubicBezTo>
                  <a:pt x="1509" y="354"/>
                  <a:pt x="1509" y="354"/>
                  <a:pt x="1509" y="354"/>
                </a:cubicBezTo>
                <a:cubicBezTo>
                  <a:pt x="1511" y="354"/>
                  <a:pt x="1511" y="353"/>
                  <a:pt x="1511" y="353"/>
                </a:cubicBezTo>
                <a:cubicBezTo>
                  <a:pt x="1511" y="351"/>
                  <a:pt x="1511" y="351"/>
                  <a:pt x="1511" y="350"/>
                </a:cubicBezTo>
                <a:cubicBezTo>
                  <a:pt x="1511" y="348"/>
                  <a:pt x="1511" y="348"/>
                  <a:pt x="1511" y="348"/>
                </a:cubicBezTo>
                <a:cubicBezTo>
                  <a:pt x="1513" y="346"/>
                  <a:pt x="1513" y="346"/>
                  <a:pt x="1513" y="346"/>
                </a:cubicBezTo>
                <a:cubicBezTo>
                  <a:pt x="1514" y="346"/>
                  <a:pt x="1514" y="346"/>
                  <a:pt x="1514" y="346"/>
                </a:cubicBezTo>
                <a:cubicBezTo>
                  <a:pt x="1516" y="346"/>
                  <a:pt x="1516" y="346"/>
                  <a:pt x="1516" y="346"/>
                </a:cubicBezTo>
                <a:cubicBezTo>
                  <a:pt x="1516" y="346"/>
                  <a:pt x="1516" y="346"/>
                  <a:pt x="1517" y="346"/>
                </a:cubicBezTo>
                <a:cubicBezTo>
                  <a:pt x="1517" y="346"/>
                  <a:pt x="1519" y="346"/>
                  <a:pt x="1521" y="346"/>
                </a:cubicBezTo>
                <a:cubicBezTo>
                  <a:pt x="1521" y="348"/>
                  <a:pt x="1521" y="348"/>
                  <a:pt x="1521" y="348"/>
                </a:cubicBezTo>
                <a:cubicBezTo>
                  <a:pt x="1522" y="348"/>
                  <a:pt x="1524" y="348"/>
                  <a:pt x="1524" y="348"/>
                </a:cubicBezTo>
                <a:cubicBezTo>
                  <a:pt x="1525" y="348"/>
                  <a:pt x="1525" y="348"/>
                  <a:pt x="1527" y="348"/>
                </a:cubicBezTo>
                <a:cubicBezTo>
                  <a:pt x="1529" y="348"/>
                  <a:pt x="1529" y="348"/>
                  <a:pt x="1529" y="348"/>
                </a:cubicBezTo>
                <a:cubicBezTo>
                  <a:pt x="1529" y="348"/>
                  <a:pt x="1530" y="348"/>
                  <a:pt x="1530" y="346"/>
                </a:cubicBezTo>
                <a:cubicBezTo>
                  <a:pt x="1530" y="345"/>
                  <a:pt x="1532" y="345"/>
                  <a:pt x="1532" y="345"/>
                </a:cubicBezTo>
                <a:cubicBezTo>
                  <a:pt x="1532" y="346"/>
                  <a:pt x="1532" y="346"/>
                  <a:pt x="1532" y="346"/>
                </a:cubicBezTo>
                <a:cubicBezTo>
                  <a:pt x="1532" y="348"/>
                  <a:pt x="1532" y="348"/>
                  <a:pt x="1532" y="348"/>
                </a:cubicBezTo>
                <a:cubicBezTo>
                  <a:pt x="1533" y="348"/>
                  <a:pt x="1533" y="348"/>
                  <a:pt x="1533" y="348"/>
                </a:cubicBezTo>
                <a:cubicBezTo>
                  <a:pt x="1535" y="348"/>
                  <a:pt x="1537" y="348"/>
                  <a:pt x="1537" y="348"/>
                </a:cubicBezTo>
                <a:cubicBezTo>
                  <a:pt x="1535" y="346"/>
                  <a:pt x="1535" y="346"/>
                  <a:pt x="1535" y="346"/>
                </a:cubicBezTo>
                <a:cubicBezTo>
                  <a:pt x="1533" y="346"/>
                  <a:pt x="1537" y="345"/>
                  <a:pt x="1538" y="345"/>
                </a:cubicBezTo>
                <a:cubicBezTo>
                  <a:pt x="1540" y="345"/>
                  <a:pt x="1540" y="345"/>
                  <a:pt x="1540" y="345"/>
                </a:cubicBezTo>
                <a:cubicBezTo>
                  <a:pt x="1542" y="345"/>
                  <a:pt x="1542" y="345"/>
                  <a:pt x="1542" y="345"/>
                </a:cubicBezTo>
                <a:cubicBezTo>
                  <a:pt x="1542" y="345"/>
                  <a:pt x="1542" y="345"/>
                  <a:pt x="1543" y="345"/>
                </a:cubicBezTo>
                <a:cubicBezTo>
                  <a:pt x="1543" y="346"/>
                  <a:pt x="1545" y="345"/>
                  <a:pt x="1545" y="345"/>
                </a:cubicBezTo>
                <a:cubicBezTo>
                  <a:pt x="1548" y="345"/>
                  <a:pt x="1550" y="345"/>
                  <a:pt x="1551" y="343"/>
                </a:cubicBezTo>
                <a:cubicBezTo>
                  <a:pt x="1554" y="343"/>
                  <a:pt x="1554" y="343"/>
                  <a:pt x="1554" y="343"/>
                </a:cubicBezTo>
                <a:cubicBezTo>
                  <a:pt x="1556" y="343"/>
                  <a:pt x="1556" y="343"/>
                  <a:pt x="1556" y="343"/>
                </a:cubicBezTo>
                <a:cubicBezTo>
                  <a:pt x="1558" y="342"/>
                  <a:pt x="1558" y="342"/>
                  <a:pt x="1558" y="342"/>
                </a:cubicBezTo>
                <a:cubicBezTo>
                  <a:pt x="1559" y="342"/>
                  <a:pt x="1559" y="342"/>
                  <a:pt x="1561" y="342"/>
                </a:cubicBezTo>
                <a:cubicBezTo>
                  <a:pt x="1559" y="340"/>
                  <a:pt x="1559" y="340"/>
                  <a:pt x="1559" y="340"/>
                </a:cubicBezTo>
                <a:cubicBezTo>
                  <a:pt x="1561" y="340"/>
                  <a:pt x="1561" y="340"/>
                  <a:pt x="1561" y="340"/>
                </a:cubicBezTo>
                <a:cubicBezTo>
                  <a:pt x="1561" y="338"/>
                  <a:pt x="1559" y="338"/>
                  <a:pt x="1559" y="338"/>
                </a:cubicBezTo>
                <a:cubicBezTo>
                  <a:pt x="1558" y="338"/>
                  <a:pt x="1558" y="338"/>
                  <a:pt x="1558" y="338"/>
                </a:cubicBezTo>
                <a:cubicBezTo>
                  <a:pt x="1556" y="338"/>
                  <a:pt x="1556" y="338"/>
                  <a:pt x="1554" y="338"/>
                </a:cubicBezTo>
                <a:cubicBezTo>
                  <a:pt x="1554" y="338"/>
                  <a:pt x="1554" y="338"/>
                  <a:pt x="1553" y="338"/>
                </a:cubicBezTo>
                <a:cubicBezTo>
                  <a:pt x="1551" y="338"/>
                  <a:pt x="1551" y="338"/>
                  <a:pt x="1550" y="337"/>
                </a:cubicBezTo>
                <a:cubicBezTo>
                  <a:pt x="1550" y="335"/>
                  <a:pt x="1553" y="337"/>
                  <a:pt x="1554" y="337"/>
                </a:cubicBezTo>
                <a:cubicBezTo>
                  <a:pt x="1554" y="335"/>
                  <a:pt x="1553" y="335"/>
                  <a:pt x="1553" y="335"/>
                </a:cubicBezTo>
                <a:cubicBezTo>
                  <a:pt x="1553" y="335"/>
                  <a:pt x="1554" y="335"/>
                  <a:pt x="1554" y="334"/>
                </a:cubicBezTo>
                <a:cubicBezTo>
                  <a:pt x="1556" y="334"/>
                  <a:pt x="1556" y="334"/>
                  <a:pt x="1558" y="334"/>
                </a:cubicBezTo>
                <a:cubicBezTo>
                  <a:pt x="1558" y="332"/>
                  <a:pt x="1558" y="332"/>
                  <a:pt x="1558" y="332"/>
                </a:cubicBezTo>
                <a:cubicBezTo>
                  <a:pt x="1559" y="332"/>
                  <a:pt x="1559" y="330"/>
                  <a:pt x="1561" y="330"/>
                </a:cubicBezTo>
                <a:cubicBezTo>
                  <a:pt x="1561" y="330"/>
                  <a:pt x="1563" y="330"/>
                  <a:pt x="1563" y="329"/>
                </a:cubicBezTo>
                <a:cubicBezTo>
                  <a:pt x="1563" y="327"/>
                  <a:pt x="1563" y="327"/>
                  <a:pt x="1563" y="327"/>
                </a:cubicBezTo>
                <a:cubicBezTo>
                  <a:pt x="1563" y="325"/>
                  <a:pt x="1566" y="325"/>
                  <a:pt x="1564" y="324"/>
                </a:cubicBezTo>
                <a:cubicBezTo>
                  <a:pt x="1564" y="322"/>
                  <a:pt x="1564" y="322"/>
                  <a:pt x="1563" y="322"/>
                </a:cubicBezTo>
                <a:cubicBezTo>
                  <a:pt x="1563" y="322"/>
                  <a:pt x="1561" y="322"/>
                  <a:pt x="1561" y="321"/>
                </a:cubicBezTo>
                <a:cubicBezTo>
                  <a:pt x="1561" y="321"/>
                  <a:pt x="1561" y="321"/>
                  <a:pt x="1561" y="319"/>
                </a:cubicBezTo>
                <a:cubicBezTo>
                  <a:pt x="1561" y="319"/>
                  <a:pt x="1561" y="319"/>
                  <a:pt x="1559" y="319"/>
                </a:cubicBezTo>
                <a:cubicBezTo>
                  <a:pt x="1558" y="319"/>
                  <a:pt x="1556" y="319"/>
                  <a:pt x="1554" y="319"/>
                </a:cubicBezTo>
                <a:cubicBezTo>
                  <a:pt x="1553" y="319"/>
                  <a:pt x="1553" y="319"/>
                  <a:pt x="1553" y="321"/>
                </a:cubicBezTo>
                <a:cubicBezTo>
                  <a:pt x="1551" y="321"/>
                  <a:pt x="1551" y="321"/>
                  <a:pt x="1550" y="321"/>
                </a:cubicBezTo>
                <a:cubicBezTo>
                  <a:pt x="1550" y="322"/>
                  <a:pt x="1548" y="322"/>
                  <a:pt x="1548" y="321"/>
                </a:cubicBezTo>
                <a:cubicBezTo>
                  <a:pt x="1548" y="321"/>
                  <a:pt x="1548" y="321"/>
                  <a:pt x="1548" y="319"/>
                </a:cubicBezTo>
                <a:cubicBezTo>
                  <a:pt x="1548" y="319"/>
                  <a:pt x="1549" y="319"/>
                  <a:pt x="1550" y="319"/>
                </a:cubicBezTo>
                <a:cubicBezTo>
                  <a:pt x="1550" y="317"/>
                  <a:pt x="1550" y="317"/>
                  <a:pt x="1550" y="317"/>
                </a:cubicBezTo>
                <a:cubicBezTo>
                  <a:pt x="1550" y="316"/>
                  <a:pt x="1551" y="316"/>
                  <a:pt x="1550" y="316"/>
                </a:cubicBezTo>
                <a:cubicBezTo>
                  <a:pt x="1550" y="314"/>
                  <a:pt x="1550" y="313"/>
                  <a:pt x="1548" y="313"/>
                </a:cubicBezTo>
                <a:cubicBezTo>
                  <a:pt x="1548" y="313"/>
                  <a:pt x="1546" y="311"/>
                  <a:pt x="1548" y="309"/>
                </a:cubicBezTo>
                <a:cubicBezTo>
                  <a:pt x="1546" y="309"/>
                  <a:pt x="1546" y="309"/>
                  <a:pt x="1546" y="309"/>
                </a:cubicBezTo>
                <a:cubicBezTo>
                  <a:pt x="1546" y="309"/>
                  <a:pt x="1546" y="309"/>
                  <a:pt x="1546" y="308"/>
                </a:cubicBezTo>
                <a:cubicBezTo>
                  <a:pt x="1546" y="306"/>
                  <a:pt x="1546" y="306"/>
                  <a:pt x="1546" y="304"/>
                </a:cubicBezTo>
                <a:cubicBezTo>
                  <a:pt x="1546" y="304"/>
                  <a:pt x="1545" y="304"/>
                  <a:pt x="1545" y="303"/>
                </a:cubicBezTo>
                <a:cubicBezTo>
                  <a:pt x="1545" y="301"/>
                  <a:pt x="1545" y="301"/>
                  <a:pt x="1545" y="301"/>
                </a:cubicBezTo>
                <a:cubicBezTo>
                  <a:pt x="1543" y="301"/>
                  <a:pt x="1543" y="301"/>
                  <a:pt x="1543" y="301"/>
                </a:cubicBezTo>
                <a:cubicBezTo>
                  <a:pt x="1542" y="301"/>
                  <a:pt x="1542" y="300"/>
                  <a:pt x="1542" y="300"/>
                </a:cubicBezTo>
                <a:cubicBezTo>
                  <a:pt x="1542" y="298"/>
                  <a:pt x="1538" y="300"/>
                  <a:pt x="1538" y="300"/>
                </a:cubicBezTo>
                <a:cubicBezTo>
                  <a:pt x="1538" y="298"/>
                  <a:pt x="1538" y="298"/>
                  <a:pt x="1537" y="298"/>
                </a:cubicBezTo>
                <a:cubicBezTo>
                  <a:pt x="1535" y="296"/>
                  <a:pt x="1535" y="296"/>
                  <a:pt x="1535" y="295"/>
                </a:cubicBezTo>
                <a:cubicBezTo>
                  <a:pt x="1533" y="293"/>
                  <a:pt x="1533" y="292"/>
                  <a:pt x="1535" y="290"/>
                </a:cubicBezTo>
                <a:cubicBezTo>
                  <a:pt x="1535" y="290"/>
                  <a:pt x="1535" y="290"/>
                  <a:pt x="1535" y="288"/>
                </a:cubicBezTo>
                <a:cubicBezTo>
                  <a:pt x="1535" y="288"/>
                  <a:pt x="1535" y="288"/>
                  <a:pt x="1533" y="288"/>
                </a:cubicBezTo>
                <a:cubicBezTo>
                  <a:pt x="1533" y="287"/>
                  <a:pt x="1533" y="287"/>
                  <a:pt x="1533" y="287"/>
                </a:cubicBezTo>
                <a:cubicBezTo>
                  <a:pt x="1532" y="287"/>
                  <a:pt x="1532" y="287"/>
                  <a:pt x="1532" y="287"/>
                </a:cubicBezTo>
                <a:cubicBezTo>
                  <a:pt x="1532" y="285"/>
                  <a:pt x="1532" y="285"/>
                  <a:pt x="1532" y="285"/>
                </a:cubicBezTo>
                <a:cubicBezTo>
                  <a:pt x="1530" y="285"/>
                  <a:pt x="1530" y="285"/>
                  <a:pt x="1530" y="284"/>
                </a:cubicBezTo>
                <a:cubicBezTo>
                  <a:pt x="1530" y="282"/>
                  <a:pt x="1529" y="284"/>
                  <a:pt x="1527" y="284"/>
                </a:cubicBezTo>
                <a:cubicBezTo>
                  <a:pt x="1527" y="282"/>
                  <a:pt x="1525" y="282"/>
                  <a:pt x="1525" y="282"/>
                </a:cubicBezTo>
                <a:cubicBezTo>
                  <a:pt x="1525" y="282"/>
                  <a:pt x="1525" y="282"/>
                  <a:pt x="1524" y="282"/>
                </a:cubicBezTo>
                <a:cubicBezTo>
                  <a:pt x="1522" y="282"/>
                  <a:pt x="1522" y="282"/>
                  <a:pt x="1522" y="282"/>
                </a:cubicBezTo>
                <a:cubicBezTo>
                  <a:pt x="1521" y="282"/>
                  <a:pt x="1521" y="282"/>
                  <a:pt x="1521" y="282"/>
                </a:cubicBezTo>
                <a:cubicBezTo>
                  <a:pt x="1519" y="282"/>
                  <a:pt x="1519" y="282"/>
                  <a:pt x="1519" y="282"/>
                </a:cubicBezTo>
                <a:cubicBezTo>
                  <a:pt x="1517" y="280"/>
                  <a:pt x="1521" y="280"/>
                  <a:pt x="1522" y="279"/>
                </a:cubicBezTo>
                <a:cubicBezTo>
                  <a:pt x="1524" y="279"/>
                  <a:pt x="1524" y="279"/>
                  <a:pt x="1524" y="279"/>
                </a:cubicBezTo>
                <a:cubicBezTo>
                  <a:pt x="1524" y="277"/>
                  <a:pt x="1525" y="277"/>
                  <a:pt x="1525" y="275"/>
                </a:cubicBezTo>
                <a:cubicBezTo>
                  <a:pt x="1527" y="275"/>
                  <a:pt x="1527" y="275"/>
                  <a:pt x="1527" y="274"/>
                </a:cubicBezTo>
                <a:cubicBezTo>
                  <a:pt x="1529" y="274"/>
                  <a:pt x="1529" y="274"/>
                  <a:pt x="1530" y="272"/>
                </a:cubicBezTo>
                <a:cubicBezTo>
                  <a:pt x="1532" y="271"/>
                  <a:pt x="1532" y="269"/>
                  <a:pt x="1532" y="267"/>
                </a:cubicBezTo>
                <a:cubicBezTo>
                  <a:pt x="1533" y="266"/>
                  <a:pt x="1533" y="266"/>
                  <a:pt x="1533" y="266"/>
                </a:cubicBezTo>
                <a:cubicBezTo>
                  <a:pt x="1533" y="264"/>
                  <a:pt x="1535" y="264"/>
                  <a:pt x="1535" y="264"/>
                </a:cubicBezTo>
                <a:cubicBezTo>
                  <a:pt x="1537" y="263"/>
                  <a:pt x="1535" y="263"/>
                  <a:pt x="1535" y="263"/>
                </a:cubicBezTo>
                <a:cubicBezTo>
                  <a:pt x="1533" y="263"/>
                  <a:pt x="1532" y="261"/>
                  <a:pt x="1530" y="261"/>
                </a:cubicBezTo>
                <a:cubicBezTo>
                  <a:pt x="1527" y="261"/>
                  <a:pt x="1525" y="263"/>
                  <a:pt x="1524" y="263"/>
                </a:cubicBezTo>
                <a:cubicBezTo>
                  <a:pt x="1522" y="263"/>
                  <a:pt x="1521" y="261"/>
                  <a:pt x="1519" y="263"/>
                </a:cubicBezTo>
                <a:cubicBezTo>
                  <a:pt x="1517" y="263"/>
                  <a:pt x="1517" y="263"/>
                  <a:pt x="1517" y="263"/>
                </a:cubicBezTo>
                <a:cubicBezTo>
                  <a:pt x="1516" y="264"/>
                  <a:pt x="1516" y="264"/>
                  <a:pt x="1514" y="264"/>
                </a:cubicBezTo>
                <a:cubicBezTo>
                  <a:pt x="1514" y="264"/>
                  <a:pt x="1513" y="264"/>
                  <a:pt x="1511" y="264"/>
                </a:cubicBezTo>
                <a:cubicBezTo>
                  <a:pt x="1513" y="263"/>
                  <a:pt x="1513" y="263"/>
                  <a:pt x="1513" y="263"/>
                </a:cubicBezTo>
                <a:cubicBezTo>
                  <a:pt x="1513" y="261"/>
                  <a:pt x="1513" y="261"/>
                  <a:pt x="1513" y="261"/>
                </a:cubicBezTo>
                <a:cubicBezTo>
                  <a:pt x="1513" y="261"/>
                  <a:pt x="1513" y="261"/>
                  <a:pt x="1514" y="261"/>
                </a:cubicBezTo>
                <a:cubicBezTo>
                  <a:pt x="1514" y="259"/>
                  <a:pt x="1516" y="259"/>
                  <a:pt x="1516" y="259"/>
                </a:cubicBezTo>
                <a:cubicBezTo>
                  <a:pt x="1517" y="259"/>
                  <a:pt x="1517" y="259"/>
                  <a:pt x="1517" y="259"/>
                </a:cubicBezTo>
                <a:cubicBezTo>
                  <a:pt x="1517" y="258"/>
                  <a:pt x="1517" y="258"/>
                  <a:pt x="1517" y="258"/>
                </a:cubicBezTo>
                <a:cubicBezTo>
                  <a:pt x="1519" y="258"/>
                  <a:pt x="1521" y="258"/>
                  <a:pt x="1521" y="256"/>
                </a:cubicBezTo>
                <a:cubicBezTo>
                  <a:pt x="1521" y="256"/>
                  <a:pt x="1521" y="256"/>
                  <a:pt x="1521" y="255"/>
                </a:cubicBezTo>
                <a:cubicBezTo>
                  <a:pt x="1522" y="253"/>
                  <a:pt x="1522" y="253"/>
                  <a:pt x="1522" y="253"/>
                </a:cubicBezTo>
                <a:cubicBezTo>
                  <a:pt x="1524" y="253"/>
                  <a:pt x="1524" y="253"/>
                  <a:pt x="1524" y="251"/>
                </a:cubicBezTo>
                <a:cubicBezTo>
                  <a:pt x="1522" y="251"/>
                  <a:pt x="1521" y="251"/>
                  <a:pt x="1519" y="251"/>
                </a:cubicBezTo>
                <a:cubicBezTo>
                  <a:pt x="1517" y="251"/>
                  <a:pt x="1517" y="251"/>
                  <a:pt x="1516" y="251"/>
                </a:cubicBezTo>
                <a:cubicBezTo>
                  <a:pt x="1516" y="253"/>
                  <a:pt x="1514" y="253"/>
                  <a:pt x="1513" y="253"/>
                </a:cubicBezTo>
                <a:cubicBezTo>
                  <a:pt x="1511" y="253"/>
                  <a:pt x="1511" y="253"/>
                  <a:pt x="1511" y="253"/>
                </a:cubicBezTo>
                <a:cubicBezTo>
                  <a:pt x="1511" y="253"/>
                  <a:pt x="1511" y="253"/>
                  <a:pt x="1511" y="251"/>
                </a:cubicBezTo>
                <a:cubicBezTo>
                  <a:pt x="1509" y="251"/>
                  <a:pt x="1509" y="251"/>
                  <a:pt x="1508" y="251"/>
                </a:cubicBezTo>
                <a:cubicBezTo>
                  <a:pt x="1508" y="251"/>
                  <a:pt x="1506" y="251"/>
                  <a:pt x="1506" y="253"/>
                </a:cubicBezTo>
                <a:cubicBezTo>
                  <a:pt x="1506" y="255"/>
                  <a:pt x="1506" y="255"/>
                  <a:pt x="1506" y="255"/>
                </a:cubicBezTo>
                <a:cubicBezTo>
                  <a:pt x="1506" y="256"/>
                  <a:pt x="1506" y="256"/>
                  <a:pt x="1506" y="256"/>
                </a:cubicBezTo>
                <a:cubicBezTo>
                  <a:pt x="1504" y="256"/>
                  <a:pt x="1504" y="256"/>
                  <a:pt x="1504" y="256"/>
                </a:cubicBezTo>
                <a:cubicBezTo>
                  <a:pt x="1503" y="256"/>
                  <a:pt x="1503" y="256"/>
                  <a:pt x="1503" y="258"/>
                </a:cubicBezTo>
                <a:cubicBezTo>
                  <a:pt x="1503" y="259"/>
                  <a:pt x="1504" y="259"/>
                  <a:pt x="1504" y="259"/>
                </a:cubicBezTo>
                <a:cubicBezTo>
                  <a:pt x="1504" y="259"/>
                  <a:pt x="1506" y="261"/>
                  <a:pt x="1504" y="261"/>
                </a:cubicBezTo>
                <a:cubicBezTo>
                  <a:pt x="1504" y="261"/>
                  <a:pt x="1503" y="261"/>
                  <a:pt x="1501" y="261"/>
                </a:cubicBezTo>
                <a:cubicBezTo>
                  <a:pt x="1500" y="261"/>
                  <a:pt x="1500" y="261"/>
                  <a:pt x="1498" y="261"/>
                </a:cubicBezTo>
                <a:cubicBezTo>
                  <a:pt x="1498" y="263"/>
                  <a:pt x="1500" y="263"/>
                  <a:pt x="1500" y="263"/>
                </a:cubicBezTo>
                <a:cubicBezTo>
                  <a:pt x="1500" y="264"/>
                  <a:pt x="1498" y="264"/>
                  <a:pt x="1500" y="264"/>
                </a:cubicBezTo>
                <a:cubicBezTo>
                  <a:pt x="1500" y="266"/>
                  <a:pt x="1500" y="266"/>
                  <a:pt x="1500" y="266"/>
                </a:cubicBezTo>
                <a:cubicBezTo>
                  <a:pt x="1498" y="267"/>
                  <a:pt x="1498" y="267"/>
                  <a:pt x="1498" y="267"/>
                </a:cubicBezTo>
                <a:cubicBezTo>
                  <a:pt x="1500" y="267"/>
                  <a:pt x="1500" y="267"/>
                  <a:pt x="1500" y="267"/>
                </a:cubicBezTo>
                <a:cubicBezTo>
                  <a:pt x="1501" y="266"/>
                  <a:pt x="1501" y="266"/>
                  <a:pt x="1501" y="266"/>
                </a:cubicBezTo>
                <a:cubicBezTo>
                  <a:pt x="1501" y="267"/>
                  <a:pt x="1500" y="269"/>
                  <a:pt x="1500" y="269"/>
                </a:cubicBezTo>
                <a:cubicBezTo>
                  <a:pt x="1498" y="269"/>
                  <a:pt x="1498" y="269"/>
                  <a:pt x="1498" y="271"/>
                </a:cubicBezTo>
                <a:cubicBezTo>
                  <a:pt x="1498" y="272"/>
                  <a:pt x="1498" y="272"/>
                  <a:pt x="1498" y="272"/>
                </a:cubicBezTo>
                <a:cubicBezTo>
                  <a:pt x="1498" y="272"/>
                  <a:pt x="1498" y="272"/>
                  <a:pt x="1498" y="274"/>
                </a:cubicBezTo>
                <a:cubicBezTo>
                  <a:pt x="1498" y="274"/>
                  <a:pt x="1496" y="274"/>
                  <a:pt x="1496" y="275"/>
                </a:cubicBezTo>
                <a:cubicBezTo>
                  <a:pt x="1495" y="277"/>
                  <a:pt x="1492" y="277"/>
                  <a:pt x="1492" y="280"/>
                </a:cubicBezTo>
                <a:close/>
                <a:moveTo>
                  <a:pt x="1969" y="108"/>
                </a:moveTo>
                <a:cubicBezTo>
                  <a:pt x="1971" y="109"/>
                  <a:pt x="1974" y="109"/>
                  <a:pt x="1977" y="109"/>
                </a:cubicBezTo>
                <a:cubicBezTo>
                  <a:pt x="1981" y="109"/>
                  <a:pt x="1981" y="114"/>
                  <a:pt x="1984" y="114"/>
                </a:cubicBezTo>
                <a:cubicBezTo>
                  <a:pt x="1984" y="113"/>
                  <a:pt x="1982" y="113"/>
                  <a:pt x="1982" y="111"/>
                </a:cubicBezTo>
                <a:cubicBezTo>
                  <a:pt x="1982" y="109"/>
                  <a:pt x="1982" y="109"/>
                  <a:pt x="1982" y="109"/>
                </a:cubicBezTo>
                <a:cubicBezTo>
                  <a:pt x="1984" y="109"/>
                  <a:pt x="1984" y="109"/>
                  <a:pt x="1984" y="109"/>
                </a:cubicBezTo>
                <a:cubicBezTo>
                  <a:pt x="1985" y="111"/>
                  <a:pt x="1985" y="111"/>
                  <a:pt x="1985" y="111"/>
                </a:cubicBezTo>
                <a:cubicBezTo>
                  <a:pt x="1985" y="113"/>
                  <a:pt x="1985" y="113"/>
                  <a:pt x="1985" y="113"/>
                </a:cubicBezTo>
                <a:cubicBezTo>
                  <a:pt x="1987" y="114"/>
                  <a:pt x="1987" y="114"/>
                  <a:pt x="1987" y="114"/>
                </a:cubicBezTo>
                <a:cubicBezTo>
                  <a:pt x="1987" y="116"/>
                  <a:pt x="1987" y="116"/>
                  <a:pt x="1985" y="116"/>
                </a:cubicBezTo>
                <a:cubicBezTo>
                  <a:pt x="1987" y="116"/>
                  <a:pt x="1989" y="117"/>
                  <a:pt x="1990" y="117"/>
                </a:cubicBezTo>
                <a:cubicBezTo>
                  <a:pt x="1993" y="117"/>
                  <a:pt x="1995" y="117"/>
                  <a:pt x="1997" y="117"/>
                </a:cubicBezTo>
                <a:cubicBezTo>
                  <a:pt x="1998" y="117"/>
                  <a:pt x="1998" y="117"/>
                  <a:pt x="2000" y="117"/>
                </a:cubicBezTo>
                <a:cubicBezTo>
                  <a:pt x="2000" y="119"/>
                  <a:pt x="2002" y="119"/>
                  <a:pt x="2002" y="119"/>
                </a:cubicBezTo>
                <a:cubicBezTo>
                  <a:pt x="2003" y="119"/>
                  <a:pt x="2005" y="117"/>
                  <a:pt x="2006" y="117"/>
                </a:cubicBezTo>
                <a:cubicBezTo>
                  <a:pt x="2008" y="117"/>
                  <a:pt x="2008" y="117"/>
                  <a:pt x="2008" y="117"/>
                </a:cubicBezTo>
                <a:cubicBezTo>
                  <a:pt x="2010" y="117"/>
                  <a:pt x="2010" y="117"/>
                  <a:pt x="2011" y="117"/>
                </a:cubicBezTo>
                <a:cubicBezTo>
                  <a:pt x="2011" y="117"/>
                  <a:pt x="2013" y="117"/>
                  <a:pt x="2014" y="117"/>
                </a:cubicBezTo>
                <a:cubicBezTo>
                  <a:pt x="2014" y="119"/>
                  <a:pt x="2016" y="119"/>
                  <a:pt x="2016" y="119"/>
                </a:cubicBezTo>
                <a:cubicBezTo>
                  <a:pt x="2018" y="121"/>
                  <a:pt x="2019" y="119"/>
                  <a:pt x="2019" y="119"/>
                </a:cubicBezTo>
                <a:cubicBezTo>
                  <a:pt x="2019" y="117"/>
                  <a:pt x="2019" y="117"/>
                  <a:pt x="2019" y="117"/>
                </a:cubicBezTo>
                <a:cubicBezTo>
                  <a:pt x="2018" y="116"/>
                  <a:pt x="2018" y="116"/>
                  <a:pt x="2016" y="116"/>
                </a:cubicBezTo>
                <a:cubicBezTo>
                  <a:pt x="2016" y="116"/>
                  <a:pt x="2016" y="116"/>
                  <a:pt x="2014" y="116"/>
                </a:cubicBezTo>
                <a:cubicBezTo>
                  <a:pt x="2014" y="114"/>
                  <a:pt x="2013" y="114"/>
                  <a:pt x="2013" y="114"/>
                </a:cubicBezTo>
                <a:cubicBezTo>
                  <a:pt x="2011" y="114"/>
                  <a:pt x="2011" y="113"/>
                  <a:pt x="2010" y="113"/>
                </a:cubicBezTo>
                <a:cubicBezTo>
                  <a:pt x="2010" y="113"/>
                  <a:pt x="2008" y="111"/>
                  <a:pt x="2006" y="111"/>
                </a:cubicBezTo>
                <a:cubicBezTo>
                  <a:pt x="2006" y="111"/>
                  <a:pt x="2005" y="109"/>
                  <a:pt x="2003" y="109"/>
                </a:cubicBezTo>
                <a:cubicBezTo>
                  <a:pt x="2002" y="108"/>
                  <a:pt x="2002" y="108"/>
                  <a:pt x="2002" y="108"/>
                </a:cubicBezTo>
                <a:cubicBezTo>
                  <a:pt x="2000" y="106"/>
                  <a:pt x="1998" y="106"/>
                  <a:pt x="1998" y="106"/>
                </a:cubicBezTo>
                <a:cubicBezTo>
                  <a:pt x="1997" y="105"/>
                  <a:pt x="1998" y="105"/>
                  <a:pt x="1998" y="103"/>
                </a:cubicBezTo>
                <a:cubicBezTo>
                  <a:pt x="1998" y="103"/>
                  <a:pt x="1997" y="101"/>
                  <a:pt x="1995" y="101"/>
                </a:cubicBezTo>
                <a:cubicBezTo>
                  <a:pt x="1997" y="100"/>
                  <a:pt x="1997" y="100"/>
                  <a:pt x="1997" y="100"/>
                </a:cubicBezTo>
                <a:cubicBezTo>
                  <a:pt x="1997" y="100"/>
                  <a:pt x="1997" y="100"/>
                  <a:pt x="1997" y="98"/>
                </a:cubicBezTo>
                <a:cubicBezTo>
                  <a:pt x="1995" y="96"/>
                  <a:pt x="1998" y="96"/>
                  <a:pt x="2000" y="96"/>
                </a:cubicBezTo>
                <a:cubicBezTo>
                  <a:pt x="2000" y="95"/>
                  <a:pt x="2000" y="95"/>
                  <a:pt x="2000" y="93"/>
                </a:cubicBezTo>
                <a:cubicBezTo>
                  <a:pt x="2002" y="93"/>
                  <a:pt x="2002" y="92"/>
                  <a:pt x="2003" y="92"/>
                </a:cubicBezTo>
                <a:cubicBezTo>
                  <a:pt x="2003" y="90"/>
                  <a:pt x="2005" y="90"/>
                  <a:pt x="2005" y="90"/>
                </a:cubicBezTo>
                <a:cubicBezTo>
                  <a:pt x="2005" y="88"/>
                  <a:pt x="2005" y="88"/>
                  <a:pt x="2005" y="88"/>
                </a:cubicBezTo>
                <a:cubicBezTo>
                  <a:pt x="2006" y="88"/>
                  <a:pt x="2006" y="88"/>
                  <a:pt x="2006" y="87"/>
                </a:cubicBezTo>
                <a:cubicBezTo>
                  <a:pt x="2006" y="85"/>
                  <a:pt x="2008" y="85"/>
                  <a:pt x="2008" y="85"/>
                </a:cubicBezTo>
                <a:cubicBezTo>
                  <a:pt x="2010" y="84"/>
                  <a:pt x="2008" y="84"/>
                  <a:pt x="2010" y="82"/>
                </a:cubicBezTo>
                <a:cubicBezTo>
                  <a:pt x="2010" y="80"/>
                  <a:pt x="2010" y="80"/>
                  <a:pt x="2010" y="80"/>
                </a:cubicBezTo>
                <a:cubicBezTo>
                  <a:pt x="2010" y="80"/>
                  <a:pt x="2010" y="80"/>
                  <a:pt x="2011" y="80"/>
                </a:cubicBezTo>
                <a:cubicBezTo>
                  <a:pt x="2014" y="77"/>
                  <a:pt x="2018" y="76"/>
                  <a:pt x="2021" y="76"/>
                </a:cubicBezTo>
                <a:cubicBezTo>
                  <a:pt x="2023" y="76"/>
                  <a:pt x="2024" y="74"/>
                  <a:pt x="2026" y="74"/>
                </a:cubicBezTo>
                <a:cubicBezTo>
                  <a:pt x="2026" y="74"/>
                  <a:pt x="2027" y="72"/>
                  <a:pt x="2029" y="72"/>
                </a:cubicBezTo>
                <a:cubicBezTo>
                  <a:pt x="2034" y="69"/>
                  <a:pt x="2040" y="67"/>
                  <a:pt x="2045" y="67"/>
                </a:cubicBezTo>
                <a:cubicBezTo>
                  <a:pt x="2050" y="66"/>
                  <a:pt x="2053" y="66"/>
                  <a:pt x="2056" y="64"/>
                </a:cubicBezTo>
                <a:cubicBezTo>
                  <a:pt x="2058" y="64"/>
                  <a:pt x="2061" y="64"/>
                  <a:pt x="2063" y="63"/>
                </a:cubicBezTo>
                <a:cubicBezTo>
                  <a:pt x="2066" y="63"/>
                  <a:pt x="2068" y="63"/>
                  <a:pt x="2069" y="63"/>
                </a:cubicBezTo>
                <a:cubicBezTo>
                  <a:pt x="2071" y="63"/>
                  <a:pt x="2074" y="61"/>
                  <a:pt x="2074" y="59"/>
                </a:cubicBezTo>
                <a:cubicBezTo>
                  <a:pt x="2074" y="56"/>
                  <a:pt x="2071" y="56"/>
                  <a:pt x="2069" y="56"/>
                </a:cubicBezTo>
                <a:cubicBezTo>
                  <a:pt x="2064" y="56"/>
                  <a:pt x="2061" y="56"/>
                  <a:pt x="2058" y="56"/>
                </a:cubicBezTo>
                <a:cubicBezTo>
                  <a:pt x="2055" y="56"/>
                  <a:pt x="2053" y="56"/>
                  <a:pt x="2052" y="58"/>
                </a:cubicBezTo>
                <a:cubicBezTo>
                  <a:pt x="2050" y="61"/>
                  <a:pt x="2047" y="61"/>
                  <a:pt x="2045" y="61"/>
                </a:cubicBezTo>
                <a:cubicBezTo>
                  <a:pt x="2042" y="61"/>
                  <a:pt x="2039" y="61"/>
                  <a:pt x="2035" y="63"/>
                </a:cubicBezTo>
                <a:cubicBezTo>
                  <a:pt x="2032" y="63"/>
                  <a:pt x="2029" y="63"/>
                  <a:pt x="2026" y="63"/>
                </a:cubicBezTo>
                <a:cubicBezTo>
                  <a:pt x="2024" y="61"/>
                  <a:pt x="2021" y="61"/>
                  <a:pt x="2019" y="61"/>
                </a:cubicBezTo>
                <a:cubicBezTo>
                  <a:pt x="2018" y="63"/>
                  <a:pt x="2018" y="63"/>
                  <a:pt x="2016" y="63"/>
                </a:cubicBezTo>
                <a:cubicBezTo>
                  <a:pt x="2014" y="64"/>
                  <a:pt x="2014" y="64"/>
                  <a:pt x="2013" y="64"/>
                </a:cubicBezTo>
                <a:cubicBezTo>
                  <a:pt x="2010" y="66"/>
                  <a:pt x="2008" y="66"/>
                  <a:pt x="2005" y="67"/>
                </a:cubicBezTo>
                <a:cubicBezTo>
                  <a:pt x="2002" y="67"/>
                  <a:pt x="2000" y="69"/>
                  <a:pt x="1997" y="69"/>
                </a:cubicBezTo>
                <a:cubicBezTo>
                  <a:pt x="1993" y="71"/>
                  <a:pt x="1990" y="71"/>
                  <a:pt x="1990" y="74"/>
                </a:cubicBezTo>
                <a:cubicBezTo>
                  <a:pt x="1989" y="76"/>
                  <a:pt x="1990" y="77"/>
                  <a:pt x="1989" y="79"/>
                </a:cubicBezTo>
                <a:cubicBezTo>
                  <a:pt x="1989" y="80"/>
                  <a:pt x="1985" y="82"/>
                  <a:pt x="1984" y="82"/>
                </a:cubicBezTo>
                <a:cubicBezTo>
                  <a:pt x="1984" y="82"/>
                  <a:pt x="1984" y="84"/>
                  <a:pt x="1982" y="84"/>
                </a:cubicBezTo>
                <a:cubicBezTo>
                  <a:pt x="1981" y="84"/>
                  <a:pt x="1981" y="84"/>
                  <a:pt x="1979" y="85"/>
                </a:cubicBezTo>
                <a:cubicBezTo>
                  <a:pt x="1977" y="85"/>
                  <a:pt x="1976" y="85"/>
                  <a:pt x="1976" y="87"/>
                </a:cubicBezTo>
                <a:cubicBezTo>
                  <a:pt x="1976" y="87"/>
                  <a:pt x="1977" y="87"/>
                  <a:pt x="1979" y="87"/>
                </a:cubicBezTo>
                <a:cubicBezTo>
                  <a:pt x="1979" y="87"/>
                  <a:pt x="1982" y="87"/>
                  <a:pt x="1982" y="88"/>
                </a:cubicBezTo>
                <a:cubicBezTo>
                  <a:pt x="1982" y="90"/>
                  <a:pt x="1981" y="90"/>
                  <a:pt x="1981" y="90"/>
                </a:cubicBezTo>
                <a:cubicBezTo>
                  <a:pt x="1979" y="90"/>
                  <a:pt x="1979" y="92"/>
                  <a:pt x="1977" y="92"/>
                </a:cubicBezTo>
                <a:cubicBezTo>
                  <a:pt x="1977" y="92"/>
                  <a:pt x="1977" y="92"/>
                  <a:pt x="1976" y="93"/>
                </a:cubicBezTo>
                <a:cubicBezTo>
                  <a:pt x="1976" y="95"/>
                  <a:pt x="1976" y="95"/>
                  <a:pt x="1976" y="95"/>
                </a:cubicBezTo>
                <a:cubicBezTo>
                  <a:pt x="1974" y="95"/>
                  <a:pt x="1972" y="95"/>
                  <a:pt x="1972" y="96"/>
                </a:cubicBezTo>
                <a:cubicBezTo>
                  <a:pt x="1971" y="96"/>
                  <a:pt x="1972" y="98"/>
                  <a:pt x="1972" y="98"/>
                </a:cubicBezTo>
                <a:cubicBezTo>
                  <a:pt x="1974" y="98"/>
                  <a:pt x="1976" y="96"/>
                  <a:pt x="1976" y="98"/>
                </a:cubicBezTo>
                <a:cubicBezTo>
                  <a:pt x="1976" y="98"/>
                  <a:pt x="1974" y="100"/>
                  <a:pt x="1974" y="101"/>
                </a:cubicBezTo>
                <a:cubicBezTo>
                  <a:pt x="1974" y="101"/>
                  <a:pt x="1974" y="103"/>
                  <a:pt x="1972" y="103"/>
                </a:cubicBezTo>
                <a:cubicBezTo>
                  <a:pt x="1972" y="105"/>
                  <a:pt x="1971" y="105"/>
                  <a:pt x="1969" y="105"/>
                </a:cubicBezTo>
                <a:cubicBezTo>
                  <a:pt x="1968" y="105"/>
                  <a:pt x="1966" y="106"/>
                  <a:pt x="1966" y="106"/>
                </a:cubicBezTo>
                <a:cubicBezTo>
                  <a:pt x="1966" y="108"/>
                  <a:pt x="1968" y="108"/>
                  <a:pt x="1969" y="108"/>
                </a:cubicBezTo>
                <a:close/>
                <a:moveTo>
                  <a:pt x="2040" y="124"/>
                </a:moveTo>
                <a:cubicBezTo>
                  <a:pt x="2039" y="124"/>
                  <a:pt x="2039" y="124"/>
                  <a:pt x="2039" y="124"/>
                </a:cubicBezTo>
                <a:cubicBezTo>
                  <a:pt x="2039" y="122"/>
                  <a:pt x="2039" y="122"/>
                  <a:pt x="2037" y="122"/>
                </a:cubicBezTo>
                <a:cubicBezTo>
                  <a:pt x="2037" y="122"/>
                  <a:pt x="2037" y="122"/>
                  <a:pt x="2035" y="121"/>
                </a:cubicBezTo>
                <a:cubicBezTo>
                  <a:pt x="2034" y="121"/>
                  <a:pt x="2034" y="121"/>
                  <a:pt x="2034" y="121"/>
                </a:cubicBezTo>
                <a:cubicBezTo>
                  <a:pt x="2032" y="121"/>
                  <a:pt x="2034" y="121"/>
                  <a:pt x="2032" y="121"/>
                </a:cubicBezTo>
                <a:cubicBezTo>
                  <a:pt x="2032" y="119"/>
                  <a:pt x="2031" y="121"/>
                  <a:pt x="2031" y="121"/>
                </a:cubicBezTo>
                <a:cubicBezTo>
                  <a:pt x="2031" y="121"/>
                  <a:pt x="2029" y="121"/>
                  <a:pt x="2029" y="122"/>
                </a:cubicBezTo>
                <a:cubicBezTo>
                  <a:pt x="2027" y="124"/>
                  <a:pt x="2031" y="124"/>
                  <a:pt x="2031" y="124"/>
                </a:cubicBezTo>
                <a:cubicBezTo>
                  <a:pt x="2032" y="124"/>
                  <a:pt x="2032" y="126"/>
                  <a:pt x="2032" y="126"/>
                </a:cubicBezTo>
                <a:cubicBezTo>
                  <a:pt x="2034" y="126"/>
                  <a:pt x="2034" y="126"/>
                  <a:pt x="2034" y="126"/>
                </a:cubicBezTo>
                <a:cubicBezTo>
                  <a:pt x="2035" y="127"/>
                  <a:pt x="2035" y="127"/>
                  <a:pt x="2035" y="127"/>
                </a:cubicBezTo>
                <a:cubicBezTo>
                  <a:pt x="2037" y="127"/>
                  <a:pt x="2037" y="127"/>
                  <a:pt x="2037" y="127"/>
                </a:cubicBezTo>
                <a:cubicBezTo>
                  <a:pt x="2037" y="127"/>
                  <a:pt x="2037" y="127"/>
                  <a:pt x="2039" y="127"/>
                </a:cubicBezTo>
                <a:cubicBezTo>
                  <a:pt x="2039" y="129"/>
                  <a:pt x="2040" y="127"/>
                  <a:pt x="2040" y="127"/>
                </a:cubicBezTo>
                <a:cubicBezTo>
                  <a:pt x="2040" y="129"/>
                  <a:pt x="2040" y="129"/>
                  <a:pt x="2042" y="129"/>
                </a:cubicBezTo>
                <a:cubicBezTo>
                  <a:pt x="2044" y="129"/>
                  <a:pt x="2044" y="127"/>
                  <a:pt x="2044" y="127"/>
                </a:cubicBezTo>
                <a:cubicBezTo>
                  <a:pt x="2044" y="127"/>
                  <a:pt x="2044" y="129"/>
                  <a:pt x="2045" y="129"/>
                </a:cubicBezTo>
                <a:cubicBezTo>
                  <a:pt x="2045" y="127"/>
                  <a:pt x="2045" y="127"/>
                  <a:pt x="2045" y="127"/>
                </a:cubicBezTo>
                <a:cubicBezTo>
                  <a:pt x="2045" y="127"/>
                  <a:pt x="2045" y="127"/>
                  <a:pt x="2047" y="127"/>
                </a:cubicBezTo>
                <a:cubicBezTo>
                  <a:pt x="2048" y="127"/>
                  <a:pt x="2048" y="127"/>
                  <a:pt x="2048" y="127"/>
                </a:cubicBezTo>
                <a:cubicBezTo>
                  <a:pt x="2048" y="126"/>
                  <a:pt x="2047" y="126"/>
                  <a:pt x="2045" y="126"/>
                </a:cubicBezTo>
                <a:cubicBezTo>
                  <a:pt x="2045" y="126"/>
                  <a:pt x="2045" y="126"/>
                  <a:pt x="2044" y="126"/>
                </a:cubicBezTo>
                <a:cubicBezTo>
                  <a:pt x="2044" y="126"/>
                  <a:pt x="2044" y="126"/>
                  <a:pt x="2042" y="126"/>
                </a:cubicBezTo>
                <a:cubicBezTo>
                  <a:pt x="2042" y="126"/>
                  <a:pt x="2042" y="126"/>
                  <a:pt x="2042" y="124"/>
                </a:cubicBezTo>
                <a:lnTo>
                  <a:pt x="2040" y="124"/>
                </a:lnTo>
                <a:close/>
                <a:moveTo>
                  <a:pt x="1450" y="330"/>
                </a:moveTo>
                <a:cubicBezTo>
                  <a:pt x="1450" y="332"/>
                  <a:pt x="1450" y="332"/>
                  <a:pt x="1450" y="332"/>
                </a:cubicBezTo>
                <a:cubicBezTo>
                  <a:pt x="1448" y="334"/>
                  <a:pt x="1448" y="334"/>
                  <a:pt x="1448" y="334"/>
                </a:cubicBezTo>
                <a:cubicBezTo>
                  <a:pt x="1448" y="335"/>
                  <a:pt x="1450" y="334"/>
                  <a:pt x="1450" y="334"/>
                </a:cubicBezTo>
                <a:cubicBezTo>
                  <a:pt x="1451" y="334"/>
                  <a:pt x="1450" y="335"/>
                  <a:pt x="1450" y="335"/>
                </a:cubicBezTo>
                <a:cubicBezTo>
                  <a:pt x="1451" y="335"/>
                  <a:pt x="1453" y="335"/>
                  <a:pt x="1453" y="335"/>
                </a:cubicBezTo>
                <a:cubicBezTo>
                  <a:pt x="1454" y="335"/>
                  <a:pt x="1454" y="335"/>
                  <a:pt x="1456" y="335"/>
                </a:cubicBezTo>
                <a:cubicBezTo>
                  <a:pt x="1458" y="334"/>
                  <a:pt x="1458" y="334"/>
                  <a:pt x="1458" y="334"/>
                </a:cubicBezTo>
                <a:cubicBezTo>
                  <a:pt x="1459" y="335"/>
                  <a:pt x="1456" y="337"/>
                  <a:pt x="1456" y="337"/>
                </a:cubicBezTo>
                <a:cubicBezTo>
                  <a:pt x="1454" y="337"/>
                  <a:pt x="1454" y="337"/>
                  <a:pt x="1454" y="337"/>
                </a:cubicBezTo>
                <a:cubicBezTo>
                  <a:pt x="1454" y="338"/>
                  <a:pt x="1454" y="338"/>
                  <a:pt x="1454" y="338"/>
                </a:cubicBezTo>
                <a:cubicBezTo>
                  <a:pt x="1456" y="338"/>
                  <a:pt x="1458" y="337"/>
                  <a:pt x="1458" y="337"/>
                </a:cubicBezTo>
                <a:cubicBezTo>
                  <a:pt x="1459" y="337"/>
                  <a:pt x="1459" y="337"/>
                  <a:pt x="1459" y="337"/>
                </a:cubicBezTo>
                <a:cubicBezTo>
                  <a:pt x="1461" y="337"/>
                  <a:pt x="1462" y="337"/>
                  <a:pt x="1462" y="337"/>
                </a:cubicBezTo>
                <a:cubicBezTo>
                  <a:pt x="1464" y="335"/>
                  <a:pt x="1464" y="335"/>
                  <a:pt x="1464" y="335"/>
                </a:cubicBezTo>
                <a:cubicBezTo>
                  <a:pt x="1466" y="335"/>
                  <a:pt x="1466" y="335"/>
                  <a:pt x="1467" y="334"/>
                </a:cubicBezTo>
                <a:cubicBezTo>
                  <a:pt x="1467" y="334"/>
                  <a:pt x="1467" y="335"/>
                  <a:pt x="1469" y="334"/>
                </a:cubicBezTo>
                <a:cubicBezTo>
                  <a:pt x="1469" y="334"/>
                  <a:pt x="1471" y="334"/>
                  <a:pt x="1471" y="332"/>
                </a:cubicBezTo>
                <a:cubicBezTo>
                  <a:pt x="1471" y="330"/>
                  <a:pt x="1472" y="330"/>
                  <a:pt x="1472" y="330"/>
                </a:cubicBezTo>
                <a:cubicBezTo>
                  <a:pt x="1474" y="330"/>
                  <a:pt x="1474" y="330"/>
                  <a:pt x="1474" y="330"/>
                </a:cubicBezTo>
                <a:cubicBezTo>
                  <a:pt x="1475" y="330"/>
                  <a:pt x="1475" y="330"/>
                  <a:pt x="1477" y="329"/>
                </a:cubicBezTo>
                <a:cubicBezTo>
                  <a:pt x="1477" y="327"/>
                  <a:pt x="1479" y="329"/>
                  <a:pt x="1480" y="329"/>
                </a:cubicBezTo>
                <a:cubicBezTo>
                  <a:pt x="1480" y="329"/>
                  <a:pt x="1480" y="329"/>
                  <a:pt x="1482" y="329"/>
                </a:cubicBezTo>
                <a:cubicBezTo>
                  <a:pt x="1482" y="327"/>
                  <a:pt x="1482" y="327"/>
                  <a:pt x="1482" y="327"/>
                </a:cubicBezTo>
                <a:cubicBezTo>
                  <a:pt x="1483" y="327"/>
                  <a:pt x="1483" y="327"/>
                  <a:pt x="1483" y="327"/>
                </a:cubicBezTo>
                <a:cubicBezTo>
                  <a:pt x="1485" y="327"/>
                  <a:pt x="1485" y="327"/>
                  <a:pt x="1485" y="327"/>
                </a:cubicBezTo>
                <a:cubicBezTo>
                  <a:pt x="1485" y="327"/>
                  <a:pt x="1487" y="327"/>
                  <a:pt x="1487" y="329"/>
                </a:cubicBezTo>
                <a:cubicBezTo>
                  <a:pt x="1487" y="327"/>
                  <a:pt x="1488" y="325"/>
                  <a:pt x="1488" y="325"/>
                </a:cubicBezTo>
                <a:cubicBezTo>
                  <a:pt x="1488" y="324"/>
                  <a:pt x="1488" y="325"/>
                  <a:pt x="1487" y="324"/>
                </a:cubicBezTo>
                <a:cubicBezTo>
                  <a:pt x="1487" y="324"/>
                  <a:pt x="1488" y="324"/>
                  <a:pt x="1488" y="322"/>
                </a:cubicBezTo>
                <a:cubicBezTo>
                  <a:pt x="1488" y="322"/>
                  <a:pt x="1488" y="322"/>
                  <a:pt x="1488" y="321"/>
                </a:cubicBezTo>
                <a:cubicBezTo>
                  <a:pt x="1490" y="321"/>
                  <a:pt x="1492" y="321"/>
                  <a:pt x="1490" y="319"/>
                </a:cubicBezTo>
                <a:cubicBezTo>
                  <a:pt x="1490" y="317"/>
                  <a:pt x="1490" y="317"/>
                  <a:pt x="1490" y="317"/>
                </a:cubicBezTo>
                <a:cubicBezTo>
                  <a:pt x="1492" y="317"/>
                  <a:pt x="1492" y="316"/>
                  <a:pt x="1492" y="316"/>
                </a:cubicBezTo>
                <a:cubicBezTo>
                  <a:pt x="1492" y="314"/>
                  <a:pt x="1492" y="314"/>
                  <a:pt x="1492" y="314"/>
                </a:cubicBezTo>
                <a:cubicBezTo>
                  <a:pt x="1490" y="313"/>
                  <a:pt x="1490" y="313"/>
                  <a:pt x="1490" y="313"/>
                </a:cubicBezTo>
                <a:cubicBezTo>
                  <a:pt x="1490" y="311"/>
                  <a:pt x="1490" y="311"/>
                  <a:pt x="1490" y="311"/>
                </a:cubicBezTo>
                <a:cubicBezTo>
                  <a:pt x="1490" y="309"/>
                  <a:pt x="1490" y="309"/>
                  <a:pt x="1490" y="309"/>
                </a:cubicBezTo>
                <a:cubicBezTo>
                  <a:pt x="1490" y="309"/>
                  <a:pt x="1490" y="309"/>
                  <a:pt x="1488" y="308"/>
                </a:cubicBezTo>
                <a:cubicBezTo>
                  <a:pt x="1488" y="306"/>
                  <a:pt x="1488" y="306"/>
                  <a:pt x="1488" y="306"/>
                </a:cubicBezTo>
                <a:cubicBezTo>
                  <a:pt x="1492" y="306"/>
                  <a:pt x="1492" y="306"/>
                  <a:pt x="1492" y="306"/>
                </a:cubicBezTo>
                <a:cubicBezTo>
                  <a:pt x="1492" y="306"/>
                  <a:pt x="1493" y="306"/>
                  <a:pt x="1495" y="306"/>
                </a:cubicBezTo>
                <a:cubicBezTo>
                  <a:pt x="1493" y="304"/>
                  <a:pt x="1493" y="304"/>
                  <a:pt x="1493" y="304"/>
                </a:cubicBezTo>
                <a:cubicBezTo>
                  <a:pt x="1495" y="304"/>
                  <a:pt x="1495" y="304"/>
                  <a:pt x="1495" y="303"/>
                </a:cubicBezTo>
                <a:cubicBezTo>
                  <a:pt x="1495" y="303"/>
                  <a:pt x="1495" y="303"/>
                  <a:pt x="1496" y="303"/>
                </a:cubicBezTo>
                <a:cubicBezTo>
                  <a:pt x="1496" y="303"/>
                  <a:pt x="1496" y="303"/>
                  <a:pt x="1498" y="303"/>
                </a:cubicBezTo>
                <a:cubicBezTo>
                  <a:pt x="1500" y="303"/>
                  <a:pt x="1498" y="300"/>
                  <a:pt x="1496" y="300"/>
                </a:cubicBezTo>
                <a:cubicBezTo>
                  <a:pt x="1496" y="298"/>
                  <a:pt x="1496" y="298"/>
                  <a:pt x="1496" y="298"/>
                </a:cubicBezTo>
                <a:cubicBezTo>
                  <a:pt x="1496" y="296"/>
                  <a:pt x="1495" y="296"/>
                  <a:pt x="1495" y="296"/>
                </a:cubicBezTo>
                <a:cubicBezTo>
                  <a:pt x="1493" y="296"/>
                  <a:pt x="1493" y="296"/>
                  <a:pt x="1493" y="295"/>
                </a:cubicBezTo>
                <a:cubicBezTo>
                  <a:pt x="1493" y="293"/>
                  <a:pt x="1493" y="293"/>
                  <a:pt x="1493" y="293"/>
                </a:cubicBezTo>
                <a:cubicBezTo>
                  <a:pt x="1493" y="292"/>
                  <a:pt x="1492" y="292"/>
                  <a:pt x="1492" y="292"/>
                </a:cubicBezTo>
                <a:cubicBezTo>
                  <a:pt x="1490" y="292"/>
                  <a:pt x="1488" y="292"/>
                  <a:pt x="1487" y="293"/>
                </a:cubicBezTo>
                <a:cubicBezTo>
                  <a:pt x="1485" y="293"/>
                  <a:pt x="1485" y="293"/>
                  <a:pt x="1483" y="293"/>
                </a:cubicBezTo>
                <a:cubicBezTo>
                  <a:pt x="1483" y="292"/>
                  <a:pt x="1483" y="292"/>
                  <a:pt x="1483" y="290"/>
                </a:cubicBezTo>
                <a:cubicBezTo>
                  <a:pt x="1483" y="288"/>
                  <a:pt x="1480" y="288"/>
                  <a:pt x="1479" y="290"/>
                </a:cubicBezTo>
                <a:cubicBezTo>
                  <a:pt x="1477" y="290"/>
                  <a:pt x="1475" y="292"/>
                  <a:pt x="1474" y="293"/>
                </a:cubicBezTo>
                <a:cubicBezTo>
                  <a:pt x="1472" y="293"/>
                  <a:pt x="1471" y="295"/>
                  <a:pt x="1471" y="295"/>
                </a:cubicBezTo>
                <a:cubicBezTo>
                  <a:pt x="1469" y="295"/>
                  <a:pt x="1469" y="295"/>
                  <a:pt x="1469" y="295"/>
                </a:cubicBezTo>
                <a:cubicBezTo>
                  <a:pt x="1471" y="293"/>
                  <a:pt x="1471" y="293"/>
                  <a:pt x="1471" y="293"/>
                </a:cubicBezTo>
                <a:cubicBezTo>
                  <a:pt x="1471" y="292"/>
                  <a:pt x="1467" y="292"/>
                  <a:pt x="1467" y="293"/>
                </a:cubicBezTo>
                <a:cubicBezTo>
                  <a:pt x="1467" y="295"/>
                  <a:pt x="1467" y="295"/>
                  <a:pt x="1467" y="295"/>
                </a:cubicBezTo>
                <a:cubicBezTo>
                  <a:pt x="1466" y="296"/>
                  <a:pt x="1466" y="296"/>
                  <a:pt x="1466" y="296"/>
                </a:cubicBezTo>
                <a:cubicBezTo>
                  <a:pt x="1466" y="296"/>
                  <a:pt x="1467" y="296"/>
                  <a:pt x="1467" y="298"/>
                </a:cubicBezTo>
                <a:cubicBezTo>
                  <a:pt x="1467" y="298"/>
                  <a:pt x="1466" y="298"/>
                  <a:pt x="1466" y="300"/>
                </a:cubicBezTo>
                <a:cubicBezTo>
                  <a:pt x="1467" y="300"/>
                  <a:pt x="1467" y="300"/>
                  <a:pt x="1467" y="300"/>
                </a:cubicBezTo>
                <a:cubicBezTo>
                  <a:pt x="1469" y="300"/>
                  <a:pt x="1469" y="300"/>
                  <a:pt x="1469" y="300"/>
                </a:cubicBezTo>
                <a:cubicBezTo>
                  <a:pt x="1469" y="301"/>
                  <a:pt x="1469" y="301"/>
                  <a:pt x="1469" y="301"/>
                </a:cubicBezTo>
                <a:cubicBezTo>
                  <a:pt x="1469" y="301"/>
                  <a:pt x="1469" y="301"/>
                  <a:pt x="1469" y="303"/>
                </a:cubicBezTo>
                <a:cubicBezTo>
                  <a:pt x="1467" y="303"/>
                  <a:pt x="1467" y="304"/>
                  <a:pt x="1467" y="304"/>
                </a:cubicBezTo>
                <a:cubicBezTo>
                  <a:pt x="1466" y="304"/>
                  <a:pt x="1466" y="303"/>
                  <a:pt x="1466" y="303"/>
                </a:cubicBezTo>
                <a:cubicBezTo>
                  <a:pt x="1464" y="303"/>
                  <a:pt x="1464" y="303"/>
                  <a:pt x="1462" y="303"/>
                </a:cubicBezTo>
                <a:cubicBezTo>
                  <a:pt x="1461" y="303"/>
                  <a:pt x="1461" y="303"/>
                  <a:pt x="1461" y="303"/>
                </a:cubicBezTo>
                <a:cubicBezTo>
                  <a:pt x="1459" y="303"/>
                  <a:pt x="1458" y="303"/>
                  <a:pt x="1456" y="303"/>
                </a:cubicBezTo>
                <a:cubicBezTo>
                  <a:pt x="1454" y="303"/>
                  <a:pt x="1454" y="303"/>
                  <a:pt x="1454" y="303"/>
                </a:cubicBezTo>
                <a:cubicBezTo>
                  <a:pt x="1453" y="304"/>
                  <a:pt x="1456" y="306"/>
                  <a:pt x="1456" y="306"/>
                </a:cubicBezTo>
                <a:cubicBezTo>
                  <a:pt x="1454" y="306"/>
                  <a:pt x="1454" y="306"/>
                  <a:pt x="1454" y="306"/>
                </a:cubicBezTo>
                <a:cubicBezTo>
                  <a:pt x="1454" y="306"/>
                  <a:pt x="1453" y="306"/>
                  <a:pt x="1453" y="308"/>
                </a:cubicBezTo>
                <a:cubicBezTo>
                  <a:pt x="1454" y="308"/>
                  <a:pt x="1454" y="308"/>
                  <a:pt x="1454" y="308"/>
                </a:cubicBezTo>
                <a:cubicBezTo>
                  <a:pt x="1456" y="308"/>
                  <a:pt x="1456" y="308"/>
                  <a:pt x="1456" y="308"/>
                </a:cubicBezTo>
                <a:cubicBezTo>
                  <a:pt x="1458" y="308"/>
                  <a:pt x="1456" y="309"/>
                  <a:pt x="1456" y="309"/>
                </a:cubicBezTo>
                <a:cubicBezTo>
                  <a:pt x="1454" y="309"/>
                  <a:pt x="1454" y="311"/>
                  <a:pt x="1454" y="311"/>
                </a:cubicBezTo>
                <a:cubicBezTo>
                  <a:pt x="1454" y="313"/>
                  <a:pt x="1451" y="313"/>
                  <a:pt x="1451" y="313"/>
                </a:cubicBezTo>
                <a:cubicBezTo>
                  <a:pt x="1453" y="313"/>
                  <a:pt x="1453" y="313"/>
                  <a:pt x="1453" y="313"/>
                </a:cubicBezTo>
                <a:cubicBezTo>
                  <a:pt x="1453" y="314"/>
                  <a:pt x="1453" y="314"/>
                  <a:pt x="1453" y="314"/>
                </a:cubicBezTo>
                <a:cubicBezTo>
                  <a:pt x="1453" y="314"/>
                  <a:pt x="1454" y="314"/>
                  <a:pt x="1456" y="314"/>
                </a:cubicBezTo>
                <a:cubicBezTo>
                  <a:pt x="1456" y="316"/>
                  <a:pt x="1456" y="316"/>
                  <a:pt x="1456" y="316"/>
                </a:cubicBezTo>
                <a:cubicBezTo>
                  <a:pt x="1456" y="316"/>
                  <a:pt x="1456" y="316"/>
                  <a:pt x="1458" y="316"/>
                </a:cubicBezTo>
                <a:cubicBezTo>
                  <a:pt x="1458" y="316"/>
                  <a:pt x="1458" y="316"/>
                  <a:pt x="1458" y="317"/>
                </a:cubicBezTo>
                <a:cubicBezTo>
                  <a:pt x="1458" y="317"/>
                  <a:pt x="1456" y="317"/>
                  <a:pt x="1456" y="319"/>
                </a:cubicBezTo>
                <a:cubicBezTo>
                  <a:pt x="1456" y="319"/>
                  <a:pt x="1456" y="319"/>
                  <a:pt x="1456" y="321"/>
                </a:cubicBezTo>
                <a:cubicBezTo>
                  <a:pt x="1456" y="321"/>
                  <a:pt x="1456" y="321"/>
                  <a:pt x="1456" y="322"/>
                </a:cubicBezTo>
                <a:cubicBezTo>
                  <a:pt x="1456" y="322"/>
                  <a:pt x="1456" y="322"/>
                  <a:pt x="1456" y="324"/>
                </a:cubicBezTo>
                <a:cubicBezTo>
                  <a:pt x="1456" y="324"/>
                  <a:pt x="1456" y="324"/>
                  <a:pt x="1454" y="325"/>
                </a:cubicBezTo>
                <a:cubicBezTo>
                  <a:pt x="1454" y="325"/>
                  <a:pt x="1454" y="327"/>
                  <a:pt x="1453" y="327"/>
                </a:cubicBezTo>
                <a:cubicBezTo>
                  <a:pt x="1451" y="327"/>
                  <a:pt x="1450" y="327"/>
                  <a:pt x="1450" y="327"/>
                </a:cubicBezTo>
                <a:cubicBezTo>
                  <a:pt x="1448" y="329"/>
                  <a:pt x="1448" y="329"/>
                  <a:pt x="1448" y="329"/>
                </a:cubicBezTo>
                <a:cubicBezTo>
                  <a:pt x="1448" y="329"/>
                  <a:pt x="1446" y="329"/>
                  <a:pt x="1446" y="330"/>
                </a:cubicBezTo>
                <a:cubicBezTo>
                  <a:pt x="1445" y="330"/>
                  <a:pt x="1445" y="330"/>
                  <a:pt x="1445" y="330"/>
                </a:cubicBezTo>
                <a:cubicBezTo>
                  <a:pt x="1446" y="332"/>
                  <a:pt x="1448" y="330"/>
                  <a:pt x="1450" y="330"/>
                </a:cubicBezTo>
                <a:close/>
                <a:moveTo>
                  <a:pt x="1540" y="232"/>
                </a:moveTo>
                <a:cubicBezTo>
                  <a:pt x="1540" y="234"/>
                  <a:pt x="1540" y="234"/>
                  <a:pt x="1540" y="234"/>
                </a:cubicBezTo>
                <a:cubicBezTo>
                  <a:pt x="1540" y="234"/>
                  <a:pt x="1541" y="234"/>
                  <a:pt x="1542" y="234"/>
                </a:cubicBezTo>
                <a:cubicBezTo>
                  <a:pt x="1540" y="235"/>
                  <a:pt x="1540" y="235"/>
                  <a:pt x="1540" y="235"/>
                </a:cubicBezTo>
                <a:cubicBezTo>
                  <a:pt x="1540" y="237"/>
                  <a:pt x="1540" y="237"/>
                  <a:pt x="1540" y="237"/>
                </a:cubicBezTo>
                <a:cubicBezTo>
                  <a:pt x="1542" y="237"/>
                  <a:pt x="1542" y="237"/>
                  <a:pt x="1542" y="238"/>
                </a:cubicBezTo>
                <a:cubicBezTo>
                  <a:pt x="1543" y="238"/>
                  <a:pt x="1543" y="235"/>
                  <a:pt x="1543" y="235"/>
                </a:cubicBezTo>
                <a:cubicBezTo>
                  <a:pt x="1543" y="234"/>
                  <a:pt x="1543" y="234"/>
                  <a:pt x="1543" y="232"/>
                </a:cubicBezTo>
                <a:cubicBezTo>
                  <a:pt x="1543" y="232"/>
                  <a:pt x="1543" y="232"/>
                  <a:pt x="1545" y="230"/>
                </a:cubicBezTo>
                <a:cubicBezTo>
                  <a:pt x="1545" y="230"/>
                  <a:pt x="1545" y="229"/>
                  <a:pt x="1546" y="229"/>
                </a:cubicBezTo>
                <a:cubicBezTo>
                  <a:pt x="1546" y="227"/>
                  <a:pt x="1546" y="227"/>
                  <a:pt x="1546" y="227"/>
                </a:cubicBezTo>
                <a:cubicBezTo>
                  <a:pt x="1548" y="225"/>
                  <a:pt x="1548" y="225"/>
                  <a:pt x="1546" y="225"/>
                </a:cubicBezTo>
                <a:cubicBezTo>
                  <a:pt x="1545" y="225"/>
                  <a:pt x="1545" y="227"/>
                  <a:pt x="1545" y="227"/>
                </a:cubicBezTo>
                <a:cubicBezTo>
                  <a:pt x="1543" y="229"/>
                  <a:pt x="1543" y="229"/>
                  <a:pt x="1543" y="229"/>
                </a:cubicBezTo>
                <a:cubicBezTo>
                  <a:pt x="1542" y="229"/>
                  <a:pt x="1540" y="229"/>
                  <a:pt x="1540" y="230"/>
                </a:cubicBezTo>
                <a:cubicBezTo>
                  <a:pt x="1538" y="230"/>
                  <a:pt x="1538" y="232"/>
                  <a:pt x="1540" y="232"/>
                </a:cubicBezTo>
                <a:close/>
                <a:moveTo>
                  <a:pt x="1651" y="35"/>
                </a:moveTo>
                <a:cubicBezTo>
                  <a:pt x="1653" y="35"/>
                  <a:pt x="1653" y="37"/>
                  <a:pt x="1653" y="37"/>
                </a:cubicBezTo>
                <a:cubicBezTo>
                  <a:pt x="1653" y="38"/>
                  <a:pt x="1653" y="38"/>
                  <a:pt x="1653" y="38"/>
                </a:cubicBezTo>
                <a:cubicBezTo>
                  <a:pt x="1653" y="40"/>
                  <a:pt x="1656" y="40"/>
                  <a:pt x="1658" y="42"/>
                </a:cubicBezTo>
                <a:cubicBezTo>
                  <a:pt x="1659" y="42"/>
                  <a:pt x="1659" y="42"/>
                  <a:pt x="1659" y="42"/>
                </a:cubicBezTo>
                <a:cubicBezTo>
                  <a:pt x="1661" y="43"/>
                  <a:pt x="1661" y="43"/>
                  <a:pt x="1661" y="43"/>
                </a:cubicBezTo>
                <a:cubicBezTo>
                  <a:pt x="1663" y="45"/>
                  <a:pt x="1664" y="45"/>
                  <a:pt x="1666" y="45"/>
                </a:cubicBezTo>
                <a:cubicBezTo>
                  <a:pt x="1667" y="45"/>
                  <a:pt x="1671" y="45"/>
                  <a:pt x="1672" y="43"/>
                </a:cubicBezTo>
                <a:cubicBezTo>
                  <a:pt x="1674" y="42"/>
                  <a:pt x="1674" y="40"/>
                  <a:pt x="1676" y="38"/>
                </a:cubicBezTo>
                <a:cubicBezTo>
                  <a:pt x="1677" y="38"/>
                  <a:pt x="1679" y="38"/>
                  <a:pt x="1680" y="40"/>
                </a:cubicBezTo>
                <a:cubicBezTo>
                  <a:pt x="1682" y="40"/>
                  <a:pt x="1682" y="40"/>
                  <a:pt x="1682" y="40"/>
                </a:cubicBezTo>
                <a:cubicBezTo>
                  <a:pt x="1684" y="40"/>
                  <a:pt x="1684" y="40"/>
                  <a:pt x="1684" y="40"/>
                </a:cubicBezTo>
                <a:cubicBezTo>
                  <a:pt x="1685" y="42"/>
                  <a:pt x="1684" y="42"/>
                  <a:pt x="1684" y="43"/>
                </a:cubicBezTo>
                <a:cubicBezTo>
                  <a:pt x="1682" y="43"/>
                  <a:pt x="1682" y="43"/>
                  <a:pt x="1680" y="43"/>
                </a:cubicBezTo>
                <a:cubicBezTo>
                  <a:pt x="1680" y="43"/>
                  <a:pt x="1680" y="43"/>
                  <a:pt x="1679" y="43"/>
                </a:cubicBezTo>
                <a:cubicBezTo>
                  <a:pt x="1679" y="45"/>
                  <a:pt x="1679" y="45"/>
                  <a:pt x="1679" y="45"/>
                </a:cubicBezTo>
                <a:cubicBezTo>
                  <a:pt x="1677" y="45"/>
                  <a:pt x="1677" y="45"/>
                  <a:pt x="1676" y="45"/>
                </a:cubicBezTo>
                <a:cubicBezTo>
                  <a:pt x="1674" y="45"/>
                  <a:pt x="1674" y="45"/>
                  <a:pt x="1674" y="45"/>
                </a:cubicBezTo>
                <a:cubicBezTo>
                  <a:pt x="1672" y="45"/>
                  <a:pt x="1672" y="45"/>
                  <a:pt x="1671" y="45"/>
                </a:cubicBezTo>
                <a:cubicBezTo>
                  <a:pt x="1669" y="45"/>
                  <a:pt x="1667" y="48"/>
                  <a:pt x="1667" y="50"/>
                </a:cubicBezTo>
                <a:cubicBezTo>
                  <a:pt x="1667" y="53"/>
                  <a:pt x="1671" y="53"/>
                  <a:pt x="1672" y="55"/>
                </a:cubicBezTo>
                <a:cubicBezTo>
                  <a:pt x="1674" y="55"/>
                  <a:pt x="1676" y="55"/>
                  <a:pt x="1679" y="55"/>
                </a:cubicBezTo>
                <a:cubicBezTo>
                  <a:pt x="1680" y="55"/>
                  <a:pt x="1680" y="55"/>
                  <a:pt x="1680" y="55"/>
                </a:cubicBezTo>
                <a:cubicBezTo>
                  <a:pt x="1682" y="55"/>
                  <a:pt x="1684" y="55"/>
                  <a:pt x="1684" y="55"/>
                </a:cubicBezTo>
                <a:cubicBezTo>
                  <a:pt x="1685" y="56"/>
                  <a:pt x="1685" y="58"/>
                  <a:pt x="1687" y="59"/>
                </a:cubicBezTo>
                <a:cubicBezTo>
                  <a:pt x="1688" y="61"/>
                  <a:pt x="1690" y="59"/>
                  <a:pt x="1692" y="58"/>
                </a:cubicBezTo>
                <a:cubicBezTo>
                  <a:pt x="1693" y="56"/>
                  <a:pt x="1695" y="55"/>
                  <a:pt x="1697" y="53"/>
                </a:cubicBezTo>
                <a:cubicBezTo>
                  <a:pt x="1697" y="51"/>
                  <a:pt x="1697" y="50"/>
                  <a:pt x="1698" y="50"/>
                </a:cubicBezTo>
                <a:cubicBezTo>
                  <a:pt x="1700" y="50"/>
                  <a:pt x="1700" y="50"/>
                  <a:pt x="1700" y="50"/>
                </a:cubicBezTo>
                <a:cubicBezTo>
                  <a:pt x="1703" y="51"/>
                  <a:pt x="1701" y="47"/>
                  <a:pt x="1703" y="47"/>
                </a:cubicBezTo>
                <a:cubicBezTo>
                  <a:pt x="1703" y="45"/>
                  <a:pt x="1703" y="45"/>
                  <a:pt x="1705" y="45"/>
                </a:cubicBezTo>
                <a:cubicBezTo>
                  <a:pt x="1705" y="45"/>
                  <a:pt x="1705" y="45"/>
                  <a:pt x="1706" y="45"/>
                </a:cubicBezTo>
                <a:cubicBezTo>
                  <a:pt x="1706" y="43"/>
                  <a:pt x="1706" y="43"/>
                  <a:pt x="1706" y="43"/>
                </a:cubicBezTo>
                <a:cubicBezTo>
                  <a:pt x="1706" y="42"/>
                  <a:pt x="1708" y="42"/>
                  <a:pt x="1708" y="42"/>
                </a:cubicBezTo>
                <a:cubicBezTo>
                  <a:pt x="1709" y="40"/>
                  <a:pt x="1713" y="40"/>
                  <a:pt x="1714" y="40"/>
                </a:cubicBezTo>
                <a:cubicBezTo>
                  <a:pt x="1716" y="40"/>
                  <a:pt x="1717" y="42"/>
                  <a:pt x="1717" y="42"/>
                </a:cubicBezTo>
                <a:cubicBezTo>
                  <a:pt x="1719" y="42"/>
                  <a:pt x="1719" y="42"/>
                  <a:pt x="1721" y="43"/>
                </a:cubicBezTo>
                <a:cubicBezTo>
                  <a:pt x="1721" y="43"/>
                  <a:pt x="1722" y="43"/>
                  <a:pt x="1724" y="45"/>
                </a:cubicBezTo>
                <a:cubicBezTo>
                  <a:pt x="1726" y="45"/>
                  <a:pt x="1724" y="47"/>
                  <a:pt x="1724" y="48"/>
                </a:cubicBezTo>
                <a:cubicBezTo>
                  <a:pt x="1722" y="48"/>
                  <a:pt x="1719" y="50"/>
                  <a:pt x="1721" y="50"/>
                </a:cubicBezTo>
                <a:cubicBezTo>
                  <a:pt x="1722" y="51"/>
                  <a:pt x="1724" y="51"/>
                  <a:pt x="1726" y="51"/>
                </a:cubicBezTo>
                <a:cubicBezTo>
                  <a:pt x="1727" y="51"/>
                  <a:pt x="1727" y="51"/>
                  <a:pt x="1729" y="51"/>
                </a:cubicBezTo>
                <a:cubicBezTo>
                  <a:pt x="1730" y="50"/>
                  <a:pt x="1732" y="50"/>
                  <a:pt x="1734" y="50"/>
                </a:cubicBezTo>
                <a:cubicBezTo>
                  <a:pt x="1734" y="50"/>
                  <a:pt x="1735" y="50"/>
                  <a:pt x="1735" y="51"/>
                </a:cubicBezTo>
                <a:cubicBezTo>
                  <a:pt x="1735" y="51"/>
                  <a:pt x="1734" y="51"/>
                  <a:pt x="1734" y="53"/>
                </a:cubicBezTo>
                <a:cubicBezTo>
                  <a:pt x="1735" y="53"/>
                  <a:pt x="1737" y="53"/>
                  <a:pt x="1738" y="51"/>
                </a:cubicBezTo>
                <a:cubicBezTo>
                  <a:pt x="1740" y="51"/>
                  <a:pt x="1740" y="51"/>
                  <a:pt x="1742" y="51"/>
                </a:cubicBezTo>
                <a:cubicBezTo>
                  <a:pt x="1743" y="51"/>
                  <a:pt x="1743" y="51"/>
                  <a:pt x="1743" y="50"/>
                </a:cubicBezTo>
                <a:cubicBezTo>
                  <a:pt x="1745" y="50"/>
                  <a:pt x="1745" y="50"/>
                  <a:pt x="1745" y="50"/>
                </a:cubicBezTo>
                <a:cubicBezTo>
                  <a:pt x="1747" y="48"/>
                  <a:pt x="1747" y="48"/>
                  <a:pt x="1747" y="48"/>
                </a:cubicBezTo>
                <a:cubicBezTo>
                  <a:pt x="1748" y="48"/>
                  <a:pt x="1748" y="48"/>
                  <a:pt x="1750" y="48"/>
                </a:cubicBezTo>
                <a:cubicBezTo>
                  <a:pt x="1750" y="47"/>
                  <a:pt x="1748" y="47"/>
                  <a:pt x="1748" y="47"/>
                </a:cubicBezTo>
                <a:cubicBezTo>
                  <a:pt x="1747" y="47"/>
                  <a:pt x="1747" y="47"/>
                  <a:pt x="1745" y="47"/>
                </a:cubicBezTo>
                <a:cubicBezTo>
                  <a:pt x="1743" y="47"/>
                  <a:pt x="1740" y="47"/>
                  <a:pt x="1738" y="47"/>
                </a:cubicBezTo>
                <a:cubicBezTo>
                  <a:pt x="1738" y="47"/>
                  <a:pt x="1738" y="47"/>
                  <a:pt x="1738" y="45"/>
                </a:cubicBezTo>
                <a:cubicBezTo>
                  <a:pt x="1738" y="45"/>
                  <a:pt x="1738" y="45"/>
                  <a:pt x="1738" y="43"/>
                </a:cubicBezTo>
                <a:cubicBezTo>
                  <a:pt x="1738" y="43"/>
                  <a:pt x="1738" y="43"/>
                  <a:pt x="1737" y="43"/>
                </a:cubicBezTo>
                <a:cubicBezTo>
                  <a:pt x="1737" y="43"/>
                  <a:pt x="1735" y="43"/>
                  <a:pt x="1734" y="43"/>
                </a:cubicBezTo>
                <a:cubicBezTo>
                  <a:pt x="1734" y="43"/>
                  <a:pt x="1732" y="43"/>
                  <a:pt x="1730" y="42"/>
                </a:cubicBezTo>
                <a:cubicBezTo>
                  <a:pt x="1729" y="40"/>
                  <a:pt x="1729" y="40"/>
                  <a:pt x="1729" y="40"/>
                </a:cubicBezTo>
                <a:cubicBezTo>
                  <a:pt x="1727" y="40"/>
                  <a:pt x="1727" y="40"/>
                  <a:pt x="1726" y="40"/>
                </a:cubicBezTo>
                <a:cubicBezTo>
                  <a:pt x="1726" y="40"/>
                  <a:pt x="1726" y="40"/>
                  <a:pt x="1724" y="40"/>
                </a:cubicBezTo>
                <a:cubicBezTo>
                  <a:pt x="1724" y="38"/>
                  <a:pt x="1724" y="38"/>
                  <a:pt x="1724" y="38"/>
                </a:cubicBezTo>
                <a:cubicBezTo>
                  <a:pt x="1722" y="38"/>
                  <a:pt x="1722" y="38"/>
                  <a:pt x="1721" y="38"/>
                </a:cubicBezTo>
                <a:cubicBezTo>
                  <a:pt x="1721" y="38"/>
                  <a:pt x="1719" y="38"/>
                  <a:pt x="1717" y="38"/>
                </a:cubicBezTo>
                <a:cubicBezTo>
                  <a:pt x="1716" y="37"/>
                  <a:pt x="1716" y="37"/>
                  <a:pt x="1716" y="37"/>
                </a:cubicBezTo>
                <a:cubicBezTo>
                  <a:pt x="1714" y="37"/>
                  <a:pt x="1713" y="37"/>
                  <a:pt x="1711" y="37"/>
                </a:cubicBezTo>
                <a:cubicBezTo>
                  <a:pt x="1711" y="37"/>
                  <a:pt x="1709" y="35"/>
                  <a:pt x="1708" y="35"/>
                </a:cubicBezTo>
                <a:cubicBezTo>
                  <a:pt x="1706" y="35"/>
                  <a:pt x="1706" y="35"/>
                  <a:pt x="1705" y="34"/>
                </a:cubicBezTo>
                <a:cubicBezTo>
                  <a:pt x="1705" y="34"/>
                  <a:pt x="1703" y="32"/>
                  <a:pt x="1701" y="32"/>
                </a:cubicBezTo>
                <a:cubicBezTo>
                  <a:pt x="1700" y="30"/>
                  <a:pt x="1700" y="32"/>
                  <a:pt x="1698" y="32"/>
                </a:cubicBezTo>
                <a:cubicBezTo>
                  <a:pt x="1697" y="34"/>
                  <a:pt x="1697" y="34"/>
                  <a:pt x="1695" y="34"/>
                </a:cubicBezTo>
                <a:cubicBezTo>
                  <a:pt x="1695" y="32"/>
                  <a:pt x="1695" y="32"/>
                  <a:pt x="1695" y="32"/>
                </a:cubicBezTo>
                <a:cubicBezTo>
                  <a:pt x="1695" y="30"/>
                  <a:pt x="1695" y="30"/>
                  <a:pt x="1695" y="30"/>
                </a:cubicBezTo>
                <a:cubicBezTo>
                  <a:pt x="1697" y="30"/>
                  <a:pt x="1697" y="30"/>
                  <a:pt x="1697" y="30"/>
                </a:cubicBezTo>
                <a:cubicBezTo>
                  <a:pt x="1697" y="29"/>
                  <a:pt x="1697" y="29"/>
                  <a:pt x="1695" y="29"/>
                </a:cubicBezTo>
                <a:cubicBezTo>
                  <a:pt x="1693" y="29"/>
                  <a:pt x="1693" y="29"/>
                  <a:pt x="1693" y="29"/>
                </a:cubicBezTo>
                <a:cubicBezTo>
                  <a:pt x="1693" y="29"/>
                  <a:pt x="1693" y="29"/>
                  <a:pt x="1692" y="29"/>
                </a:cubicBezTo>
                <a:cubicBezTo>
                  <a:pt x="1692" y="29"/>
                  <a:pt x="1692" y="29"/>
                  <a:pt x="1690" y="27"/>
                </a:cubicBezTo>
                <a:cubicBezTo>
                  <a:pt x="1688" y="27"/>
                  <a:pt x="1688" y="27"/>
                  <a:pt x="1688" y="27"/>
                </a:cubicBezTo>
                <a:cubicBezTo>
                  <a:pt x="1688" y="27"/>
                  <a:pt x="1687" y="27"/>
                  <a:pt x="1685" y="27"/>
                </a:cubicBezTo>
                <a:cubicBezTo>
                  <a:pt x="1685" y="29"/>
                  <a:pt x="1684" y="29"/>
                  <a:pt x="1684" y="30"/>
                </a:cubicBezTo>
                <a:cubicBezTo>
                  <a:pt x="1684" y="30"/>
                  <a:pt x="1685" y="30"/>
                  <a:pt x="1685" y="32"/>
                </a:cubicBezTo>
                <a:cubicBezTo>
                  <a:pt x="1687" y="32"/>
                  <a:pt x="1688" y="34"/>
                  <a:pt x="1688" y="35"/>
                </a:cubicBezTo>
                <a:cubicBezTo>
                  <a:pt x="1687" y="37"/>
                  <a:pt x="1684" y="35"/>
                  <a:pt x="1682" y="34"/>
                </a:cubicBezTo>
                <a:cubicBezTo>
                  <a:pt x="1680" y="32"/>
                  <a:pt x="1680" y="32"/>
                  <a:pt x="1680" y="32"/>
                </a:cubicBezTo>
                <a:cubicBezTo>
                  <a:pt x="1679" y="30"/>
                  <a:pt x="1679" y="30"/>
                  <a:pt x="1677" y="29"/>
                </a:cubicBezTo>
                <a:cubicBezTo>
                  <a:pt x="1676" y="29"/>
                  <a:pt x="1674" y="30"/>
                  <a:pt x="1672" y="32"/>
                </a:cubicBezTo>
                <a:cubicBezTo>
                  <a:pt x="1671" y="32"/>
                  <a:pt x="1669" y="32"/>
                  <a:pt x="1667" y="32"/>
                </a:cubicBezTo>
                <a:cubicBezTo>
                  <a:pt x="1666" y="30"/>
                  <a:pt x="1664" y="30"/>
                  <a:pt x="1663" y="30"/>
                </a:cubicBezTo>
                <a:cubicBezTo>
                  <a:pt x="1661" y="29"/>
                  <a:pt x="1658" y="30"/>
                  <a:pt x="1656" y="30"/>
                </a:cubicBezTo>
                <a:cubicBezTo>
                  <a:pt x="1655" y="30"/>
                  <a:pt x="1655" y="29"/>
                  <a:pt x="1653" y="30"/>
                </a:cubicBezTo>
                <a:cubicBezTo>
                  <a:pt x="1651" y="30"/>
                  <a:pt x="1651" y="30"/>
                  <a:pt x="1650" y="30"/>
                </a:cubicBezTo>
                <a:cubicBezTo>
                  <a:pt x="1650" y="30"/>
                  <a:pt x="1648" y="30"/>
                  <a:pt x="1648" y="32"/>
                </a:cubicBezTo>
                <a:cubicBezTo>
                  <a:pt x="1650" y="34"/>
                  <a:pt x="1650" y="34"/>
                  <a:pt x="1650" y="34"/>
                </a:cubicBezTo>
                <a:cubicBezTo>
                  <a:pt x="1650" y="34"/>
                  <a:pt x="1651" y="34"/>
                  <a:pt x="1651" y="35"/>
                </a:cubicBezTo>
                <a:close/>
                <a:moveTo>
                  <a:pt x="1955" y="135"/>
                </a:moveTo>
                <a:cubicBezTo>
                  <a:pt x="1953" y="137"/>
                  <a:pt x="1953" y="137"/>
                  <a:pt x="1953" y="137"/>
                </a:cubicBezTo>
                <a:cubicBezTo>
                  <a:pt x="1953" y="140"/>
                  <a:pt x="1956" y="140"/>
                  <a:pt x="1958" y="140"/>
                </a:cubicBezTo>
                <a:cubicBezTo>
                  <a:pt x="1960" y="138"/>
                  <a:pt x="1960" y="138"/>
                  <a:pt x="1961" y="138"/>
                </a:cubicBezTo>
                <a:cubicBezTo>
                  <a:pt x="1963" y="138"/>
                  <a:pt x="1963" y="138"/>
                  <a:pt x="1963" y="138"/>
                </a:cubicBezTo>
                <a:cubicBezTo>
                  <a:pt x="1964" y="138"/>
                  <a:pt x="1964" y="138"/>
                  <a:pt x="1966" y="137"/>
                </a:cubicBezTo>
                <a:cubicBezTo>
                  <a:pt x="1966" y="137"/>
                  <a:pt x="1966" y="135"/>
                  <a:pt x="1968" y="135"/>
                </a:cubicBezTo>
                <a:cubicBezTo>
                  <a:pt x="1969" y="135"/>
                  <a:pt x="1969" y="135"/>
                  <a:pt x="1969" y="135"/>
                </a:cubicBezTo>
                <a:cubicBezTo>
                  <a:pt x="1971" y="135"/>
                  <a:pt x="1971" y="134"/>
                  <a:pt x="1969" y="132"/>
                </a:cubicBezTo>
                <a:cubicBezTo>
                  <a:pt x="1968" y="132"/>
                  <a:pt x="1968" y="132"/>
                  <a:pt x="1968" y="132"/>
                </a:cubicBezTo>
                <a:cubicBezTo>
                  <a:pt x="1966" y="132"/>
                  <a:pt x="1964" y="132"/>
                  <a:pt x="1963" y="132"/>
                </a:cubicBezTo>
                <a:cubicBezTo>
                  <a:pt x="1961" y="132"/>
                  <a:pt x="1963" y="130"/>
                  <a:pt x="1961" y="130"/>
                </a:cubicBezTo>
                <a:cubicBezTo>
                  <a:pt x="1961" y="129"/>
                  <a:pt x="1960" y="130"/>
                  <a:pt x="1958" y="130"/>
                </a:cubicBezTo>
                <a:cubicBezTo>
                  <a:pt x="1958" y="130"/>
                  <a:pt x="1956" y="130"/>
                  <a:pt x="1955" y="130"/>
                </a:cubicBezTo>
                <a:cubicBezTo>
                  <a:pt x="1955" y="130"/>
                  <a:pt x="1950" y="132"/>
                  <a:pt x="1952" y="134"/>
                </a:cubicBezTo>
                <a:cubicBezTo>
                  <a:pt x="1953" y="134"/>
                  <a:pt x="1955" y="134"/>
                  <a:pt x="1955" y="135"/>
                </a:cubicBezTo>
                <a:close/>
                <a:moveTo>
                  <a:pt x="1708" y="30"/>
                </a:moveTo>
                <a:cubicBezTo>
                  <a:pt x="1709" y="30"/>
                  <a:pt x="1711" y="30"/>
                  <a:pt x="1714" y="30"/>
                </a:cubicBezTo>
                <a:cubicBezTo>
                  <a:pt x="1716" y="30"/>
                  <a:pt x="1719" y="29"/>
                  <a:pt x="1721" y="30"/>
                </a:cubicBezTo>
                <a:cubicBezTo>
                  <a:pt x="1719" y="32"/>
                  <a:pt x="1719" y="32"/>
                  <a:pt x="1719" y="32"/>
                </a:cubicBezTo>
                <a:cubicBezTo>
                  <a:pt x="1722" y="32"/>
                  <a:pt x="1726" y="32"/>
                  <a:pt x="1729" y="32"/>
                </a:cubicBezTo>
                <a:cubicBezTo>
                  <a:pt x="1729" y="32"/>
                  <a:pt x="1729" y="32"/>
                  <a:pt x="1730" y="32"/>
                </a:cubicBezTo>
                <a:cubicBezTo>
                  <a:pt x="1730" y="34"/>
                  <a:pt x="1730" y="34"/>
                  <a:pt x="1732" y="34"/>
                </a:cubicBezTo>
                <a:cubicBezTo>
                  <a:pt x="1734" y="35"/>
                  <a:pt x="1737" y="35"/>
                  <a:pt x="1738" y="35"/>
                </a:cubicBezTo>
                <a:cubicBezTo>
                  <a:pt x="1740" y="35"/>
                  <a:pt x="1742" y="35"/>
                  <a:pt x="1742" y="34"/>
                </a:cubicBezTo>
                <a:cubicBezTo>
                  <a:pt x="1743" y="34"/>
                  <a:pt x="1743" y="34"/>
                  <a:pt x="1743" y="34"/>
                </a:cubicBezTo>
                <a:cubicBezTo>
                  <a:pt x="1745" y="34"/>
                  <a:pt x="1747" y="34"/>
                  <a:pt x="1748" y="34"/>
                </a:cubicBezTo>
                <a:cubicBezTo>
                  <a:pt x="1750" y="34"/>
                  <a:pt x="1751" y="34"/>
                  <a:pt x="1751" y="32"/>
                </a:cubicBezTo>
                <a:cubicBezTo>
                  <a:pt x="1753" y="32"/>
                  <a:pt x="1753" y="32"/>
                  <a:pt x="1753" y="32"/>
                </a:cubicBezTo>
                <a:cubicBezTo>
                  <a:pt x="1755" y="30"/>
                  <a:pt x="1755" y="30"/>
                  <a:pt x="1756" y="30"/>
                </a:cubicBezTo>
                <a:cubicBezTo>
                  <a:pt x="1756" y="30"/>
                  <a:pt x="1758" y="29"/>
                  <a:pt x="1759" y="29"/>
                </a:cubicBezTo>
                <a:cubicBezTo>
                  <a:pt x="1761" y="29"/>
                  <a:pt x="1761" y="29"/>
                  <a:pt x="1761" y="29"/>
                </a:cubicBezTo>
                <a:cubicBezTo>
                  <a:pt x="1763" y="27"/>
                  <a:pt x="1758" y="27"/>
                  <a:pt x="1758" y="27"/>
                </a:cubicBezTo>
                <a:cubicBezTo>
                  <a:pt x="1755" y="26"/>
                  <a:pt x="1753" y="27"/>
                  <a:pt x="1751" y="27"/>
                </a:cubicBezTo>
                <a:cubicBezTo>
                  <a:pt x="1750" y="27"/>
                  <a:pt x="1748" y="26"/>
                  <a:pt x="1747" y="26"/>
                </a:cubicBezTo>
                <a:cubicBezTo>
                  <a:pt x="1745" y="24"/>
                  <a:pt x="1743" y="24"/>
                  <a:pt x="1742" y="26"/>
                </a:cubicBezTo>
                <a:cubicBezTo>
                  <a:pt x="1740" y="26"/>
                  <a:pt x="1738" y="27"/>
                  <a:pt x="1737" y="27"/>
                </a:cubicBezTo>
                <a:cubicBezTo>
                  <a:pt x="1735" y="26"/>
                  <a:pt x="1734" y="24"/>
                  <a:pt x="1732" y="24"/>
                </a:cubicBezTo>
                <a:cubicBezTo>
                  <a:pt x="1730" y="24"/>
                  <a:pt x="1729" y="24"/>
                  <a:pt x="1729" y="26"/>
                </a:cubicBezTo>
                <a:cubicBezTo>
                  <a:pt x="1727" y="26"/>
                  <a:pt x="1727" y="27"/>
                  <a:pt x="1727" y="27"/>
                </a:cubicBezTo>
                <a:cubicBezTo>
                  <a:pt x="1726" y="27"/>
                  <a:pt x="1726" y="27"/>
                  <a:pt x="1726" y="26"/>
                </a:cubicBezTo>
                <a:cubicBezTo>
                  <a:pt x="1724" y="26"/>
                  <a:pt x="1721" y="26"/>
                  <a:pt x="1719" y="26"/>
                </a:cubicBezTo>
                <a:cubicBezTo>
                  <a:pt x="1717" y="26"/>
                  <a:pt x="1716" y="26"/>
                  <a:pt x="1716" y="26"/>
                </a:cubicBezTo>
                <a:cubicBezTo>
                  <a:pt x="1714" y="26"/>
                  <a:pt x="1714" y="26"/>
                  <a:pt x="1714" y="24"/>
                </a:cubicBezTo>
                <a:cubicBezTo>
                  <a:pt x="1713" y="24"/>
                  <a:pt x="1713" y="24"/>
                  <a:pt x="1713" y="24"/>
                </a:cubicBezTo>
                <a:cubicBezTo>
                  <a:pt x="1711" y="24"/>
                  <a:pt x="1709" y="24"/>
                  <a:pt x="1709" y="24"/>
                </a:cubicBezTo>
                <a:cubicBezTo>
                  <a:pt x="1708" y="24"/>
                  <a:pt x="1706" y="24"/>
                  <a:pt x="1706" y="26"/>
                </a:cubicBezTo>
                <a:cubicBezTo>
                  <a:pt x="1705" y="26"/>
                  <a:pt x="1705" y="26"/>
                  <a:pt x="1703" y="26"/>
                </a:cubicBezTo>
                <a:cubicBezTo>
                  <a:pt x="1701" y="26"/>
                  <a:pt x="1701" y="26"/>
                  <a:pt x="1700" y="26"/>
                </a:cubicBezTo>
                <a:cubicBezTo>
                  <a:pt x="1698" y="26"/>
                  <a:pt x="1698" y="27"/>
                  <a:pt x="1700" y="29"/>
                </a:cubicBezTo>
                <a:cubicBezTo>
                  <a:pt x="1701" y="30"/>
                  <a:pt x="1705" y="30"/>
                  <a:pt x="1708" y="30"/>
                </a:cubicBezTo>
                <a:close/>
                <a:moveTo>
                  <a:pt x="1500" y="287"/>
                </a:moveTo>
                <a:cubicBezTo>
                  <a:pt x="1498" y="287"/>
                  <a:pt x="1498" y="287"/>
                  <a:pt x="1498" y="288"/>
                </a:cubicBezTo>
                <a:cubicBezTo>
                  <a:pt x="1496" y="288"/>
                  <a:pt x="1496" y="288"/>
                  <a:pt x="1496" y="290"/>
                </a:cubicBezTo>
                <a:cubicBezTo>
                  <a:pt x="1496" y="292"/>
                  <a:pt x="1498" y="290"/>
                  <a:pt x="1498" y="290"/>
                </a:cubicBezTo>
                <a:cubicBezTo>
                  <a:pt x="1500" y="290"/>
                  <a:pt x="1500" y="288"/>
                  <a:pt x="1500" y="288"/>
                </a:cubicBezTo>
                <a:cubicBezTo>
                  <a:pt x="1500" y="287"/>
                  <a:pt x="1500" y="287"/>
                  <a:pt x="1500" y="287"/>
                </a:cubicBezTo>
                <a:close/>
                <a:moveTo>
                  <a:pt x="1708" y="267"/>
                </a:moveTo>
                <a:cubicBezTo>
                  <a:pt x="1706" y="267"/>
                  <a:pt x="1706" y="269"/>
                  <a:pt x="1706" y="269"/>
                </a:cubicBezTo>
                <a:cubicBezTo>
                  <a:pt x="1708" y="269"/>
                  <a:pt x="1708" y="267"/>
                  <a:pt x="1708" y="267"/>
                </a:cubicBezTo>
                <a:close/>
                <a:moveTo>
                  <a:pt x="1705" y="275"/>
                </a:moveTo>
                <a:cubicBezTo>
                  <a:pt x="1705" y="274"/>
                  <a:pt x="1705" y="274"/>
                  <a:pt x="1705" y="274"/>
                </a:cubicBezTo>
                <a:cubicBezTo>
                  <a:pt x="1706" y="272"/>
                  <a:pt x="1706" y="271"/>
                  <a:pt x="1706" y="269"/>
                </a:cubicBezTo>
                <a:cubicBezTo>
                  <a:pt x="1705" y="271"/>
                  <a:pt x="1705" y="271"/>
                  <a:pt x="1705" y="271"/>
                </a:cubicBezTo>
                <a:cubicBezTo>
                  <a:pt x="1705" y="272"/>
                  <a:pt x="1705" y="272"/>
                  <a:pt x="1705" y="272"/>
                </a:cubicBezTo>
                <a:cubicBezTo>
                  <a:pt x="1703" y="274"/>
                  <a:pt x="1703" y="274"/>
                  <a:pt x="1703" y="274"/>
                </a:cubicBezTo>
                <a:cubicBezTo>
                  <a:pt x="1703" y="275"/>
                  <a:pt x="1703" y="275"/>
                  <a:pt x="1701" y="277"/>
                </a:cubicBezTo>
                <a:cubicBezTo>
                  <a:pt x="1701" y="277"/>
                  <a:pt x="1701" y="279"/>
                  <a:pt x="1701" y="280"/>
                </a:cubicBezTo>
                <a:cubicBezTo>
                  <a:pt x="1703" y="279"/>
                  <a:pt x="1703" y="277"/>
                  <a:pt x="1703" y="275"/>
                </a:cubicBezTo>
                <a:lnTo>
                  <a:pt x="1705" y="275"/>
                </a:lnTo>
                <a:close/>
                <a:moveTo>
                  <a:pt x="1755" y="258"/>
                </a:moveTo>
                <a:cubicBezTo>
                  <a:pt x="1755" y="258"/>
                  <a:pt x="1756" y="256"/>
                  <a:pt x="1758" y="256"/>
                </a:cubicBezTo>
                <a:cubicBezTo>
                  <a:pt x="1759" y="256"/>
                  <a:pt x="1761" y="255"/>
                  <a:pt x="1761" y="253"/>
                </a:cubicBezTo>
                <a:cubicBezTo>
                  <a:pt x="1759" y="253"/>
                  <a:pt x="1758" y="253"/>
                  <a:pt x="1756" y="251"/>
                </a:cubicBezTo>
                <a:cubicBezTo>
                  <a:pt x="1756" y="251"/>
                  <a:pt x="1755" y="251"/>
                  <a:pt x="1753" y="253"/>
                </a:cubicBezTo>
                <a:cubicBezTo>
                  <a:pt x="1753" y="253"/>
                  <a:pt x="1751" y="253"/>
                  <a:pt x="1751" y="255"/>
                </a:cubicBezTo>
                <a:cubicBezTo>
                  <a:pt x="1751" y="256"/>
                  <a:pt x="1751" y="256"/>
                  <a:pt x="1751" y="256"/>
                </a:cubicBezTo>
                <a:cubicBezTo>
                  <a:pt x="1751" y="258"/>
                  <a:pt x="1751" y="258"/>
                  <a:pt x="1751" y="258"/>
                </a:cubicBezTo>
                <a:cubicBezTo>
                  <a:pt x="1751" y="259"/>
                  <a:pt x="1753" y="259"/>
                  <a:pt x="1755" y="258"/>
                </a:cubicBezTo>
                <a:close/>
                <a:moveTo>
                  <a:pt x="1653" y="296"/>
                </a:moveTo>
                <a:cubicBezTo>
                  <a:pt x="1653" y="298"/>
                  <a:pt x="1655" y="298"/>
                  <a:pt x="1656" y="298"/>
                </a:cubicBezTo>
                <a:cubicBezTo>
                  <a:pt x="1658" y="300"/>
                  <a:pt x="1658" y="300"/>
                  <a:pt x="1658" y="300"/>
                </a:cubicBezTo>
                <a:cubicBezTo>
                  <a:pt x="1658" y="300"/>
                  <a:pt x="1659" y="298"/>
                  <a:pt x="1658" y="298"/>
                </a:cubicBezTo>
                <a:cubicBezTo>
                  <a:pt x="1658" y="296"/>
                  <a:pt x="1656" y="296"/>
                  <a:pt x="1656" y="296"/>
                </a:cubicBezTo>
                <a:cubicBezTo>
                  <a:pt x="1655" y="295"/>
                  <a:pt x="1655" y="295"/>
                  <a:pt x="1655" y="295"/>
                </a:cubicBezTo>
                <a:cubicBezTo>
                  <a:pt x="1653" y="295"/>
                  <a:pt x="1653" y="295"/>
                  <a:pt x="1653" y="295"/>
                </a:cubicBezTo>
                <a:cubicBezTo>
                  <a:pt x="1653" y="296"/>
                  <a:pt x="1653" y="296"/>
                  <a:pt x="1653" y="296"/>
                </a:cubicBezTo>
                <a:close/>
                <a:moveTo>
                  <a:pt x="1658" y="292"/>
                </a:moveTo>
                <a:cubicBezTo>
                  <a:pt x="1658" y="293"/>
                  <a:pt x="1658" y="295"/>
                  <a:pt x="1659" y="295"/>
                </a:cubicBezTo>
                <a:cubicBezTo>
                  <a:pt x="1659" y="295"/>
                  <a:pt x="1659" y="293"/>
                  <a:pt x="1659" y="292"/>
                </a:cubicBezTo>
                <a:cubicBezTo>
                  <a:pt x="1661" y="290"/>
                  <a:pt x="1661" y="290"/>
                  <a:pt x="1661" y="288"/>
                </a:cubicBezTo>
                <a:cubicBezTo>
                  <a:pt x="1661" y="287"/>
                  <a:pt x="1661" y="285"/>
                  <a:pt x="1659" y="285"/>
                </a:cubicBezTo>
                <a:cubicBezTo>
                  <a:pt x="1659" y="285"/>
                  <a:pt x="1659" y="285"/>
                  <a:pt x="1658" y="285"/>
                </a:cubicBezTo>
                <a:cubicBezTo>
                  <a:pt x="1656" y="285"/>
                  <a:pt x="1656" y="285"/>
                  <a:pt x="1656" y="285"/>
                </a:cubicBezTo>
                <a:cubicBezTo>
                  <a:pt x="1655" y="285"/>
                  <a:pt x="1655" y="285"/>
                  <a:pt x="1655" y="285"/>
                </a:cubicBezTo>
                <a:cubicBezTo>
                  <a:pt x="1655" y="287"/>
                  <a:pt x="1655" y="287"/>
                  <a:pt x="1655" y="287"/>
                </a:cubicBezTo>
                <a:cubicBezTo>
                  <a:pt x="1655" y="288"/>
                  <a:pt x="1653" y="290"/>
                  <a:pt x="1655" y="290"/>
                </a:cubicBezTo>
                <a:cubicBezTo>
                  <a:pt x="1656" y="290"/>
                  <a:pt x="1658" y="290"/>
                  <a:pt x="1658" y="292"/>
                </a:cubicBezTo>
                <a:close/>
                <a:moveTo>
                  <a:pt x="1761" y="253"/>
                </a:moveTo>
                <a:cubicBezTo>
                  <a:pt x="1763" y="253"/>
                  <a:pt x="1763" y="253"/>
                  <a:pt x="1763" y="253"/>
                </a:cubicBezTo>
                <a:cubicBezTo>
                  <a:pt x="1761" y="251"/>
                  <a:pt x="1761" y="253"/>
                  <a:pt x="1761" y="253"/>
                </a:cubicBezTo>
                <a:close/>
                <a:moveTo>
                  <a:pt x="1697" y="501"/>
                </a:moveTo>
                <a:cubicBezTo>
                  <a:pt x="1695" y="503"/>
                  <a:pt x="1692" y="503"/>
                  <a:pt x="1690" y="504"/>
                </a:cubicBezTo>
                <a:cubicBezTo>
                  <a:pt x="1688" y="504"/>
                  <a:pt x="1688" y="504"/>
                  <a:pt x="1687" y="504"/>
                </a:cubicBezTo>
                <a:cubicBezTo>
                  <a:pt x="1687" y="504"/>
                  <a:pt x="1685" y="504"/>
                  <a:pt x="1685" y="503"/>
                </a:cubicBezTo>
                <a:cubicBezTo>
                  <a:pt x="1684" y="503"/>
                  <a:pt x="1684" y="503"/>
                  <a:pt x="1682" y="503"/>
                </a:cubicBezTo>
                <a:cubicBezTo>
                  <a:pt x="1682" y="504"/>
                  <a:pt x="1680" y="504"/>
                  <a:pt x="1680" y="504"/>
                </a:cubicBezTo>
                <a:cubicBezTo>
                  <a:pt x="1679" y="503"/>
                  <a:pt x="1679" y="503"/>
                  <a:pt x="1679" y="503"/>
                </a:cubicBezTo>
                <a:cubicBezTo>
                  <a:pt x="1679" y="501"/>
                  <a:pt x="1677" y="501"/>
                  <a:pt x="1676" y="501"/>
                </a:cubicBezTo>
                <a:cubicBezTo>
                  <a:pt x="1674" y="503"/>
                  <a:pt x="1674" y="503"/>
                  <a:pt x="1674" y="503"/>
                </a:cubicBezTo>
                <a:cubicBezTo>
                  <a:pt x="1672" y="503"/>
                  <a:pt x="1672" y="503"/>
                  <a:pt x="1671" y="503"/>
                </a:cubicBezTo>
                <a:cubicBezTo>
                  <a:pt x="1671" y="503"/>
                  <a:pt x="1671" y="501"/>
                  <a:pt x="1669" y="503"/>
                </a:cubicBezTo>
                <a:cubicBezTo>
                  <a:pt x="1669" y="503"/>
                  <a:pt x="1669" y="504"/>
                  <a:pt x="1669" y="506"/>
                </a:cubicBezTo>
                <a:cubicBezTo>
                  <a:pt x="1667" y="508"/>
                  <a:pt x="1669" y="509"/>
                  <a:pt x="1671" y="509"/>
                </a:cubicBezTo>
                <a:cubicBezTo>
                  <a:pt x="1672" y="511"/>
                  <a:pt x="1674" y="509"/>
                  <a:pt x="1676" y="511"/>
                </a:cubicBezTo>
                <a:cubicBezTo>
                  <a:pt x="1677" y="512"/>
                  <a:pt x="1677" y="514"/>
                  <a:pt x="1680" y="514"/>
                </a:cubicBezTo>
                <a:cubicBezTo>
                  <a:pt x="1680" y="514"/>
                  <a:pt x="1682" y="514"/>
                  <a:pt x="1684" y="516"/>
                </a:cubicBezTo>
                <a:cubicBezTo>
                  <a:pt x="1685" y="516"/>
                  <a:pt x="1685" y="517"/>
                  <a:pt x="1687" y="517"/>
                </a:cubicBezTo>
                <a:cubicBezTo>
                  <a:pt x="1688" y="519"/>
                  <a:pt x="1690" y="519"/>
                  <a:pt x="1690" y="521"/>
                </a:cubicBezTo>
                <a:cubicBezTo>
                  <a:pt x="1692" y="522"/>
                  <a:pt x="1693" y="522"/>
                  <a:pt x="1693" y="521"/>
                </a:cubicBezTo>
                <a:cubicBezTo>
                  <a:pt x="1695" y="521"/>
                  <a:pt x="1695" y="521"/>
                  <a:pt x="1695" y="521"/>
                </a:cubicBezTo>
                <a:cubicBezTo>
                  <a:pt x="1697" y="519"/>
                  <a:pt x="1697" y="519"/>
                  <a:pt x="1697" y="519"/>
                </a:cubicBezTo>
                <a:cubicBezTo>
                  <a:pt x="1698" y="517"/>
                  <a:pt x="1697" y="516"/>
                  <a:pt x="1697" y="514"/>
                </a:cubicBezTo>
                <a:cubicBezTo>
                  <a:pt x="1697" y="512"/>
                  <a:pt x="1695" y="512"/>
                  <a:pt x="1695" y="511"/>
                </a:cubicBezTo>
                <a:cubicBezTo>
                  <a:pt x="1695" y="509"/>
                  <a:pt x="1697" y="508"/>
                  <a:pt x="1697" y="506"/>
                </a:cubicBezTo>
                <a:cubicBezTo>
                  <a:pt x="1698" y="506"/>
                  <a:pt x="1698" y="504"/>
                  <a:pt x="1700" y="504"/>
                </a:cubicBezTo>
                <a:cubicBezTo>
                  <a:pt x="1700" y="503"/>
                  <a:pt x="1698" y="501"/>
                  <a:pt x="1697" y="501"/>
                </a:cubicBezTo>
                <a:close/>
                <a:moveTo>
                  <a:pt x="1356" y="175"/>
                </a:moveTo>
                <a:cubicBezTo>
                  <a:pt x="1358" y="175"/>
                  <a:pt x="1358" y="174"/>
                  <a:pt x="1358" y="174"/>
                </a:cubicBezTo>
                <a:cubicBezTo>
                  <a:pt x="1359" y="172"/>
                  <a:pt x="1359" y="172"/>
                  <a:pt x="1361" y="172"/>
                </a:cubicBezTo>
                <a:cubicBezTo>
                  <a:pt x="1361" y="172"/>
                  <a:pt x="1361" y="172"/>
                  <a:pt x="1362" y="172"/>
                </a:cubicBezTo>
                <a:cubicBezTo>
                  <a:pt x="1362" y="172"/>
                  <a:pt x="1362" y="172"/>
                  <a:pt x="1364" y="172"/>
                </a:cubicBezTo>
                <a:cubicBezTo>
                  <a:pt x="1366" y="172"/>
                  <a:pt x="1367" y="172"/>
                  <a:pt x="1367" y="172"/>
                </a:cubicBezTo>
                <a:cubicBezTo>
                  <a:pt x="1369" y="172"/>
                  <a:pt x="1370" y="174"/>
                  <a:pt x="1370" y="174"/>
                </a:cubicBezTo>
                <a:cubicBezTo>
                  <a:pt x="1372" y="175"/>
                  <a:pt x="1372" y="175"/>
                  <a:pt x="1372" y="175"/>
                </a:cubicBezTo>
                <a:cubicBezTo>
                  <a:pt x="1370" y="177"/>
                  <a:pt x="1369" y="177"/>
                  <a:pt x="1369" y="177"/>
                </a:cubicBezTo>
                <a:cubicBezTo>
                  <a:pt x="1370" y="179"/>
                  <a:pt x="1369" y="180"/>
                  <a:pt x="1366" y="180"/>
                </a:cubicBezTo>
                <a:cubicBezTo>
                  <a:pt x="1364" y="180"/>
                  <a:pt x="1361" y="180"/>
                  <a:pt x="1359" y="180"/>
                </a:cubicBezTo>
                <a:cubicBezTo>
                  <a:pt x="1358" y="180"/>
                  <a:pt x="1356" y="180"/>
                  <a:pt x="1354" y="180"/>
                </a:cubicBezTo>
                <a:cubicBezTo>
                  <a:pt x="1353" y="180"/>
                  <a:pt x="1354" y="182"/>
                  <a:pt x="1356" y="182"/>
                </a:cubicBezTo>
                <a:cubicBezTo>
                  <a:pt x="1358" y="182"/>
                  <a:pt x="1361" y="182"/>
                  <a:pt x="1364" y="182"/>
                </a:cubicBezTo>
                <a:cubicBezTo>
                  <a:pt x="1366" y="182"/>
                  <a:pt x="1367" y="182"/>
                  <a:pt x="1369" y="184"/>
                </a:cubicBezTo>
                <a:cubicBezTo>
                  <a:pt x="1369" y="184"/>
                  <a:pt x="1369" y="184"/>
                  <a:pt x="1367" y="185"/>
                </a:cubicBezTo>
                <a:cubicBezTo>
                  <a:pt x="1366" y="187"/>
                  <a:pt x="1366" y="187"/>
                  <a:pt x="1366" y="187"/>
                </a:cubicBezTo>
                <a:cubicBezTo>
                  <a:pt x="1366" y="188"/>
                  <a:pt x="1366" y="188"/>
                  <a:pt x="1364" y="190"/>
                </a:cubicBezTo>
                <a:cubicBezTo>
                  <a:pt x="1361" y="192"/>
                  <a:pt x="1361" y="192"/>
                  <a:pt x="1361" y="192"/>
                </a:cubicBezTo>
                <a:cubicBezTo>
                  <a:pt x="1362" y="193"/>
                  <a:pt x="1364" y="193"/>
                  <a:pt x="1366" y="193"/>
                </a:cubicBezTo>
                <a:cubicBezTo>
                  <a:pt x="1369" y="192"/>
                  <a:pt x="1370" y="190"/>
                  <a:pt x="1374" y="192"/>
                </a:cubicBezTo>
                <a:cubicBezTo>
                  <a:pt x="1377" y="193"/>
                  <a:pt x="1379" y="195"/>
                  <a:pt x="1382" y="195"/>
                </a:cubicBezTo>
                <a:cubicBezTo>
                  <a:pt x="1383" y="195"/>
                  <a:pt x="1387" y="195"/>
                  <a:pt x="1390" y="196"/>
                </a:cubicBezTo>
                <a:cubicBezTo>
                  <a:pt x="1391" y="196"/>
                  <a:pt x="1393" y="196"/>
                  <a:pt x="1395" y="196"/>
                </a:cubicBezTo>
                <a:cubicBezTo>
                  <a:pt x="1396" y="196"/>
                  <a:pt x="1398" y="196"/>
                  <a:pt x="1400" y="196"/>
                </a:cubicBezTo>
                <a:cubicBezTo>
                  <a:pt x="1401" y="196"/>
                  <a:pt x="1401" y="193"/>
                  <a:pt x="1404" y="193"/>
                </a:cubicBezTo>
                <a:cubicBezTo>
                  <a:pt x="1406" y="193"/>
                  <a:pt x="1409" y="193"/>
                  <a:pt x="1411" y="193"/>
                </a:cubicBezTo>
                <a:cubicBezTo>
                  <a:pt x="1416" y="193"/>
                  <a:pt x="1416" y="190"/>
                  <a:pt x="1419" y="188"/>
                </a:cubicBezTo>
                <a:cubicBezTo>
                  <a:pt x="1421" y="188"/>
                  <a:pt x="1421" y="188"/>
                  <a:pt x="1421" y="188"/>
                </a:cubicBezTo>
                <a:cubicBezTo>
                  <a:pt x="1422" y="187"/>
                  <a:pt x="1424" y="187"/>
                  <a:pt x="1424" y="187"/>
                </a:cubicBezTo>
                <a:cubicBezTo>
                  <a:pt x="1425" y="187"/>
                  <a:pt x="1427" y="187"/>
                  <a:pt x="1427" y="187"/>
                </a:cubicBezTo>
                <a:cubicBezTo>
                  <a:pt x="1429" y="188"/>
                  <a:pt x="1430" y="187"/>
                  <a:pt x="1430" y="185"/>
                </a:cubicBezTo>
                <a:cubicBezTo>
                  <a:pt x="1432" y="185"/>
                  <a:pt x="1432" y="184"/>
                  <a:pt x="1433" y="184"/>
                </a:cubicBezTo>
                <a:cubicBezTo>
                  <a:pt x="1435" y="184"/>
                  <a:pt x="1437" y="184"/>
                  <a:pt x="1437" y="182"/>
                </a:cubicBezTo>
                <a:cubicBezTo>
                  <a:pt x="1440" y="182"/>
                  <a:pt x="1441" y="180"/>
                  <a:pt x="1441" y="179"/>
                </a:cubicBezTo>
                <a:cubicBezTo>
                  <a:pt x="1441" y="179"/>
                  <a:pt x="1441" y="175"/>
                  <a:pt x="1443" y="175"/>
                </a:cubicBezTo>
                <a:cubicBezTo>
                  <a:pt x="1443" y="174"/>
                  <a:pt x="1445" y="172"/>
                  <a:pt x="1443" y="172"/>
                </a:cubicBezTo>
                <a:cubicBezTo>
                  <a:pt x="1441" y="171"/>
                  <a:pt x="1440" y="172"/>
                  <a:pt x="1438" y="172"/>
                </a:cubicBezTo>
                <a:cubicBezTo>
                  <a:pt x="1438" y="171"/>
                  <a:pt x="1438" y="171"/>
                  <a:pt x="1437" y="171"/>
                </a:cubicBezTo>
                <a:cubicBezTo>
                  <a:pt x="1437" y="169"/>
                  <a:pt x="1433" y="171"/>
                  <a:pt x="1433" y="171"/>
                </a:cubicBezTo>
                <a:cubicBezTo>
                  <a:pt x="1433" y="169"/>
                  <a:pt x="1435" y="169"/>
                  <a:pt x="1435" y="169"/>
                </a:cubicBezTo>
                <a:cubicBezTo>
                  <a:pt x="1435" y="167"/>
                  <a:pt x="1433" y="167"/>
                  <a:pt x="1432" y="166"/>
                </a:cubicBezTo>
                <a:cubicBezTo>
                  <a:pt x="1433" y="166"/>
                  <a:pt x="1437" y="166"/>
                  <a:pt x="1437" y="164"/>
                </a:cubicBezTo>
                <a:cubicBezTo>
                  <a:pt x="1435" y="164"/>
                  <a:pt x="1433" y="164"/>
                  <a:pt x="1432" y="164"/>
                </a:cubicBezTo>
                <a:cubicBezTo>
                  <a:pt x="1430" y="166"/>
                  <a:pt x="1430" y="166"/>
                  <a:pt x="1429" y="166"/>
                </a:cubicBezTo>
                <a:cubicBezTo>
                  <a:pt x="1427" y="166"/>
                  <a:pt x="1427" y="166"/>
                  <a:pt x="1427" y="166"/>
                </a:cubicBezTo>
                <a:cubicBezTo>
                  <a:pt x="1425" y="164"/>
                  <a:pt x="1425" y="164"/>
                  <a:pt x="1424" y="163"/>
                </a:cubicBezTo>
                <a:cubicBezTo>
                  <a:pt x="1425" y="161"/>
                  <a:pt x="1419" y="161"/>
                  <a:pt x="1419" y="164"/>
                </a:cubicBezTo>
                <a:cubicBezTo>
                  <a:pt x="1419" y="164"/>
                  <a:pt x="1422" y="167"/>
                  <a:pt x="1421" y="167"/>
                </a:cubicBezTo>
                <a:cubicBezTo>
                  <a:pt x="1421" y="169"/>
                  <a:pt x="1419" y="169"/>
                  <a:pt x="1419" y="167"/>
                </a:cubicBezTo>
                <a:cubicBezTo>
                  <a:pt x="1417" y="167"/>
                  <a:pt x="1417" y="167"/>
                  <a:pt x="1416" y="166"/>
                </a:cubicBezTo>
                <a:cubicBezTo>
                  <a:pt x="1416" y="166"/>
                  <a:pt x="1416" y="166"/>
                  <a:pt x="1414" y="166"/>
                </a:cubicBezTo>
                <a:cubicBezTo>
                  <a:pt x="1412" y="166"/>
                  <a:pt x="1412" y="167"/>
                  <a:pt x="1412" y="169"/>
                </a:cubicBezTo>
                <a:cubicBezTo>
                  <a:pt x="1411" y="169"/>
                  <a:pt x="1409" y="169"/>
                  <a:pt x="1408" y="167"/>
                </a:cubicBezTo>
                <a:cubicBezTo>
                  <a:pt x="1408" y="167"/>
                  <a:pt x="1408" y="166"/>
                  <a:pt x="1406" y="167"/>
                </a:cubicBezTo>
                <a:cubicBezTo>
                  <a:pt x="1404" y="167"/>
                  <a:pt x="1404" y="169"/>
                  <a:pt x="1406" y="169"/>
                </a:cubicBezTo>
                <a:cubicBezTo>
                  <a:pt x="1406" y="171"/>
                  <a:pt x="1406" y="171"/>
                  <a:pt x="1406" y="172"/>
                </a:cubicBezTo>
                <a:cubicBezTo>
                  <a:pt x="1406" y="172"/>
                  <a:pt x="1404" y="174"/>
                  <a:pt x="1404" y="172"/>
                </a:cubicBezTo>
                <a:cubicBezTo>
                  <a:pt x="1403" y="172"/>
                  <a:pt x="1403" y="171"/>
                  <a:pt x="1403" y="169"/>
                </a:cubicBezTo>
                <a:cubicBezTo>
                  <a:pt x="1403" y="167"/>
                  <a:pt x="1403" y="167"/>
                  <a:pt x="1401" y="166"/>
                </a:cubicBezTo>
                <a:cubicBezTo>
                  <a:pt x="1400" y="166"/>
                  <a:pt x="1395" y="166"/>
                  <a:pt x="1395" y="169"/>
                </a:cubicBezTo>
                <a:cubicBezTo>
                  <a:pt x="1395" y="169"/>
                  <a:pt x="1395" y="171"/>
                  <a:pt x="1395" y="172"/>
                </a:cubicBezTo>
                <a:cubicBezTo>
                  <a:pt x="1393" y="172"/>
                  <a:pt x="1391" y="172"/>
                  <a:pt x="1391" y="172"/>
                </a:cubicBezTo>
                <a:cubicBezTo>
                  <a:pt x="1390" y="169"/>
                  <a:pt x="1390" y="166"/>
                  <a:pt x="1387" y="167"/>
                </a:cubicBezTo>
                <a:cubicBezTo>
                  <a:pt x="1385" y="167"/>
                  <a:pt x="1387" y="169"/>
                  <a:pt x="1387" y="169"/>
                </a:cubicBezTo>
                <a:cubicBezTo>
                  <a:pt x="1387" y="171"/>
                  <a:pt x="1387" y="172"/>
                  <a:pt x="1387" y="172"/>
                </a:cubicBezTo>
                <a:cubicBezTo>
                  <a:pt x="1385" y="172"/>
                  <a:pt x="1385" y="172"/>
                  <a:pt x="1385" y="174"/>
                </a:cubicBezTo>
                <a:cubicBezTo>
                  <a:pt x="1383" y="174"/>
                  <a:pt x="1383" y="174"/>
                  <a:pt x="1382" y="174"/>
                </a:cubicBezTo>
                <a:cubicBezTo>
                  <a:pt x="1380" y="174"/>
                  <a:pt x="1379" y="174"/>
                  <a:pt x="1377" y="175"/>
                </a:cubicBezTo>
                <a:cubicBezTo>
                  <a:pt x="1379" y="174"/>
                  <a:pt x="1379" y="174"/>
                  <a:pt x="1377" y="172"/>
                </a:cubicBezTo>
                <a:cubicBezTo>
                  <a:pt x="1377" y="172"/>
                  <a:pt x="1377" y="172"/>
                  <a:pt x="1377" y="171"/>
                </a:cubicBezTo>
                <a:cubicBezTo>
                  <a:pt x="1377" y="169"/>
                  <a:pt x="1380" y="171"/>
                  <a:pt x="1379" y="167"/>
                </a:cubicBezTo>
                <a:cubicBezTo>
                  <a:pt x="1377" y="167"/>
                  <a:pt x="1377" y="166"/>
                  <a:pt x="1375" y="164"/>
                </a:cubicBezTo>
                <a:cubicBezTo>
                  <a:pt x="1374" y="163"/>
                  <a:pt x="1372" y="163"/>
                  <a:pt x="1370" y="163"/>
                </a:cubicBezTo>
                <a:cubicBezTo>
                  <a:pt x="1370" y="163"/>
                  <a:pt x="1367" y="163"/>
                  <a:pt x="1366" y="163"/>
                </a:cubicBezTo>
                <a:cubicBezTo>
                  <a:pt x="1364" y="164"/>
                  <a:pt x="1369" y="164"/>
                  <a:pt x="1369" y="166"/>
                </a:cubicBezTo>
                <a:cubicBezTo>
                  <a:pt x="1370" y="166"/>
                  <a:pt x="1370" y="167"/>
                  <a:pt x="1370" y="169"/>
                </a:cubicBezTo>
                <a:cubicBezTo>
                  <a:pt x="1369" y="171"/>
                  <a:pt x="1367" y="169"/>
                  <a:pt x="1367" y="169"/>
                </a:cubicBezTo>
                <a:cubicBezTo>
                  <a:pt x="1366" y="167"/>
                  <a:pt x="1366" y="167"/>
                  <a:pt x="1364" y="167"/>
                </a:cubicBezTo>
                <a:cubicBezTo>
                  <a:pt x="1364" y="167"/>
                  <a:pt x="1362" y="166"/>
                  <a:pt x="1361" y="166"/>
                </a:cubicBezTo>
                <a:cubicBezTo>
                  <a:pt x="1359" y="166"/>
                  <a:pt x="1359" y="166"/>
                  <a:pt x="1359" y="166"/>
                </a:cubicBezTo>
                <a:cubicBezTo>
                  <a:pt x="1358" y="166"/>
                  <a:pt x="1359" y="167"/>
                  <a:pt x="1359" y="167"/>
                </a:cubicBezTo>
                <a:cubicBezTo>
                  <a:pt x="1358" y="169"/>
                  <a:pt x="1358" y="169"/>
                  <a:pt x="1358" y="169"/>
                </a:cubicBezTo>
                <a:cubicBezTo>
                  <a:pt x="1358" y="171"/>
                  <a:pt x="1358" y="169"/>
                  <a:pt x="1356" y="169"/>
                </a:cubicBezTo>
                <a:cubicBezTo>
                  <a:pt x="1356" y="171"/>
                  <a:pt x="1354" y="172"/>
                  <a:pt x="1354" y="172"/>
                </a:cubicBezTo>
                <a:cubicBezTo>
                  <a:pt x="1353" y="172"/>
                  <a:pt x="1351" y="172"/>
                  <a:pt x="1351" y="174"/>
                </a:cubicBezTo>
                <a:cubicBezTo>
                  <a:pt x="1351" y="175"/>
                  <a:pt x="1356" y="175"/>
                  <a:pt x="1356" y="175"/>
                </a:cubicBezTo>
                <a:close/>
                <a:moveTo>
                  <a:pt x="1719" y="271"/>
                </a:moveTo>
                <a:cubicBezTo>
                  <a:pt x="1721" y="269"/>
                  <a:pt x="1722" y="269"/>
                  <a:pt x="1722" y="267"/>
                </a:cubicBezTo>
                <a:cubicBezTo>
                  <a:pt x="1722" y="266"/>
                  <a:pt x="1722" y="266"/>
                  <a:pt x="1722" y="264"/>
                </a:cubicBezTo>
                <a:cubicBezTo>
                  <a:pt x="1722" y="263"/>
                  <a:pt x="1722" y="263"/>
                  <a:pt x="1722" y="263"/>
                </a:cubicBezTo>
                <a:cubicBezTo>
                  <a:pt x="1724" y="263"/>
                  <a:pt x="1724" y="263"/>
                  <a:pt x="1724" y="263"/>
                </a:cubicBezTo>
                <a:cubicBezTo>
                  <a:pt x="1724" y="261"/>
                  <a:pt x="1724" y="259"/>
                  <a:pt x="1722" y="259"/>
                </a:cubicBezTo>
                <a:cubicBezTo>
                  <a:pt x="1721" y="261"/>
                  <a:pt x="1721" y="261"/>
                  <a:pt x="1719" y="263"/>
                </a:cubicBezTo>
                <a:cubicBezTo>
                  <a:pt x="1717" y="263"/>
                  <a:pt x="1717" y="264"/>
                  <a:pt x="1716" y="266"/>
                </a:cubicBezTo>
                <a:cubicBezTo>
                  <a:pt x="1716" y="266"/>
                  <a:pt x="1717" y="267"/>
                  <a:pt x="1717" y="269"/>
                </a:cubicBezTo>
                <a:cubicBezTo>
                  <a:pt x="1717" y="271"/>
                  <a:pt x="1717" y="271"/>
                  <a:pt x="1717" y="271"/>
                </a:cubicBezTo>
                <a:cubicBezTo>
                  <a:pt x="1717" y="272"/>
                  <a:pt x="1719" y="271"/>
                  <a:pt x="1719" y="271"/>
                </a:cubicBezTo>
                <a:close/>
                <a:moveTo>
                  <a:pt x="1556" y="492"/>
                </a:moveTo>
                <a:cubicBezTo>
                  <a:pt x="1556" y="492"/>
                  <a:pt x="1556" y="490"/>
                  <a:pt x="1554" y="490"/>
                </a:cubicBezTo>
                <a:cubicBezTo>
                  <a:pt x="1553" y="488"/>
                  <a:pt x="1551" y="490"/>
                  <a:pt x="1551" y="492"/>
                </a:cubicBezTo>
                <a:cubicBezTo>
                  <a:pt x="1551" y="493"/>
                  <a:pt x="1551" y="493"/>
                  <a:pt x="1553" y="493"/>
                </a:cubicBezTo>
                <a:cubicBezTo>
                  <a:pt x="1553" y="493"/>
                  <a:pt x="1554" y="493"/>
                  <a:pt x="1556" y="492"/>
                </a:cubicBezTo>
                <a:close/>
                <a:moveTo>
                  <a:pt x="1632" y="466"/>
                </a:moveTo>
                <a:cubicBezTo>
                  <a:pt x="1630" y="467"/>
                  <a:pt x="1630" y="467"/>
                  <a:pt x="1630" y="467"/>
                </a:cubicBezTo>
                <a:cubicBezTo>
                  <a:pt x="1629" y="469"/>
                  <a:pt x="1627" y="469"/>
                  <a:pt x="1625" y="467"/>
                </a:cubicBezTo>
                <a:cubicBezTo>
                  <a:pt x="1624" y="467"/>
                  <a:pt x="1622" y="467"/>
                  <a:pt x="1622" y="469"/>
                </a:cubicBezTo>
                <a:cubicBezTo>
                  <a:pt x="1622" y="471"/>
                  <a:pt x="1625" y="471"/>
                  <a:pt x="1625" y="472"/>
                </a:cubicBezTo>
                <a:cubicBezTo>
                  <a:pt x="1627" y="474"/>
                  <a:pt x="1625" y="475"/>
                  <a:pt x="1625" y="477"/>
                </a:cubicBezTo>
                <a:cubicBezTo>
                  <a:pt x="1625" y="477"/>
                  <a:pt x="1625" y="477"/>
                  <a:pt x="1627" y="477"/>
                </a:cubicBezTo>
                <a:cubicBezTo>
                  <a:pt x="1627" y="479"/>
                  <a:pt x="1625" y="480"/>
                  <a:pt x="1625" y="480"/>
                </a:cubicBezTo>
                <a:cubicBezTo>
                  <a:pt x="1625" y="482"/>
                  <a:pt x="1625" y="482"/>
                  <a:pt x="1625" y="482"/>
                </a:cubicBezTo>
                <a:cubicBezTo>
                  <a:pt x="1625" y="482"/>
                  <a:pt x="1625" y="482"/>
                  <a:pt x="1625" y="483"/>
                </a:cubicBezTo>
                <a:cubicBezTo>
                  <a:pt x="1627" y="483"/>
                  <a:pt x="1625" y="485"/>
                  <a:pt x="1625" y="487"/>
                </a:cubicBezTo>
                <a:cubicBezTo>
                  <a:pt x="1625" y="488"/>
                  <a:pt x="1625" y="490"/>
                  <a:pt x="1627" y="490"/>
                </a:cubicBezTo>
                <a:cubicBezTo>
                  <a:pt x="1627" y="492"/>
                  <a:pt x="1629" y="493"/>
                  <a:pt x="1629" y="493"/>
                </a:cubicBezTo>
                <a:cubicBezTo>
                  <a:pt x="1632" y="495"/>
                  <a:pt x="1632" y="493"/>
                  <a:pt x="1632" y="492"/>
                </a:cubicBezTo>
                <a:cubicBezTo>
                  <a:pt x="1632" y="490"/>
                  <a:pt x="1634" y="487"/>
                  <a:pt x="1635" y="488"/>
                </a:cubicBezTo>
                <a:cubicBezTo>
                  <a:pt x="1635" y="490"/>
                  <a:pt x="1637" y="492"/>
                  <a:pt x="1638" y="490"/>
                </a:cubicBezTo>
                <a:cubicBezTo>
                  <a:pt x="1638" y="487"/>
                  <a:pt x="1637" y="485"/>
                  <a:pt x="1638" y="483"/>
                </a:cubicBezTo>
                <a:cubicBezTo>
                  <a:pt x="1640" y="482"/>
                  <a:pt x="1640" y="482"/>
                  <a:pt x="1640" y="482"/>
                </a:cubicBezTo>
                <a:cubicBezTo>
                  <a:pt x="1640" y="480"/>
                  <a:pt x="1640" y="479"/>
                  <a:pt x="1640" y="477"/>
                </a:cubicBezTo>
                <a:cubicBezTo>
                  <a:pt x="1640" y="475"/>
                  <a:pt x="1640" y="474"/>
                  <a:pt x="1640" y="472"/>
                </a:cubicBezTo>
                <a:cubicBezTo>
                  <a:pt x="1640" y="471"/>
                  <a:pt x="1640" y="469"/>
                  <a:pt x="1638" y="467"/>
                </a:cubicBezTo>
                <a:cubicBezTo>
                  <a:pt x="1638" y="467"/>
                  <a:pt x="1638" y="467"/>
                  <a:pt x="1638" y="466"/>
                </a:cubicBezTo>
                <a:cubicBezTo>
                  <a:pt x="1637" y="466"/>
                  <a:pt x="1637" y="464"/>
                  <a:pt x="1637" y="464"/>
                </a:cubicBezTo>
                <a:cubicBezTo>
                  <a:pt x="1637" y="464"/>
                  <a:pt x="1636" y="463"/>
                  <a:pt x="1634" y="463"/>
                </a:cubicBezTo>
                <a:cubicBezTo>
                  <a:pt x="1634" y="463"/>
                  <a:pt x="1634" y="463"/>
                  <a:pt x="1634" y="462"/>
                </a:cubicBezTo>
                <a:cubicBezTo>
                  <a:pt x="1634" y="464"/>
                  <a:pt x="1634" y="464"/>
                  <a:pt x="1634" y="464"/>
                </a:cubicBezTo>
                <a:cubicBezTo>
                  <a:pt x="1632" y="466"/>
                  <a:pt x="1632" y="466"/>
                  <a:pt x="1632" y="466"/>
                </a:cubicBezTo>
                <a:close/>
                <a:moveTo>
                  <a:pt x="1650" y="295"/>
                </a:moveTo>
                <a:cubicBezTo>
                  <a:pt x="1650" y="293"/>
                  <a:pt x="1650" y="293"/>
                  <a:pt x="1650" y="292"/>
                </a:cubicBezTo>
                <a:cubicBezTo>
                  <a:pt x="1651" y="290"/>
                  <a:pt x="1651" y="288"/>
                  <a:pt x="1650" y="288"/>
                </a:cubicBezTo>
                <a:cubicBezTo>
                  <a:pt x="1650" y="287"/>
                  <a:pt x="1648" y="287"/>
                  <a:pt x="1646" y="288"/>
                </a:cubicBezTo>
                <a:cubicBezTo>
                  <a:pt x="1646" y="288"/>
                  <a:pt x="1646" y="288"/>
                  <a:pt x="1645" y="288"/>
                </a:cubicBezTo>
                <a:cubicBezTo>
                  <a:pt x="1645" y="288"/>
                  <a:pt x="1645" y="288"/>
                  <a:pt x="1643" y="290"/>
                </a:cubicBezTo>
                <a:cubicBezTo>
                  <a:pt x="1643" y="290"/>
                  <a:pt x="1643" y="292"/>
                  <a:pt x="1643" y="293"/>
                </a:cubicBezTo>
                <a:cubicBezTo>
                  <a:pt x="1643" y="295"/>
                  <a:pt x="1645" y="293"/>
                  <a:pt x="1645" y="293"/>
                </a:cubicBezTo>
                <a:cubicBezTo>
                  <a:pt x="1646" y="293"/>
                  <a:pt x="1646" y="293"/>
                  <a:pt x="1646" y="293"/>
                </a:cubicBezTo>
                <a:cubicBezTo>
                  <a:pt x="1648" y="293"/>
                  <a:pt x="1646" y="295"/>
                  <a:pt x="1646" y="295"/>
                </a:cubicBezTo>
                <a:cubicBezTo>
                  <a:pt x="1646" y="296"/>
                  <a:pt x="1648" y="296"/>
                  <a:pt x="1650" y="295"/>
                </a:cubicBezTo>
                <a:close/>
                <a:moveTo>
                  <a:pt x="1788" y="538"/>
                </a:moveTo>
                <a:cubicBezTo>
                  <a:pt x="1790" y="538"/>
                  <a:pt x="1792" y="540"/>
                  <a:pt x="1792" y="540"/>
                </a:cubicBezTo>
                <a:cubicBezTo>
                  <a:pt x="1793" y="540"/>
                  <a:pt x="1795" y="540"/>
                  <a:pt x="1795" y="541"/>
                </a:cubicBezTo>
                <a:cubicBezTo>
                  <a:pt x="1797" y="541"/>
                  <a:pt x="1797" y="543"/>
                  <a:pt x="1798" y="543"/>
                </a:cubicBezTo>
                <a:cubicBezTo>
                  <a:pt x="1798" y="543"/>
                  <a:pt x="1800" y="543"/>
                  <a:pt x="1801" y="541"/>
                </a:cubicBezTo>
                <a:cubicBezTo>
                  <a:pt x="1803" y="541"/>
                  <a:pt x="1805" y="541"/>
                  <a:pt x="1806" y="541"/>
                </a:cubicBezTo>
                <a:cubicBezTo>
                  <a:pt x="1808" y="541"/>
                  <a:pt x="1808" y="541"/>
                  <a:pt x="1809" y="541"/>
                </a:cubicBezTo>
                <a:cubicBezTo>
                  <a:pt x="1811" y="541"/>
                  <a:pt x="1811" y="541"/>
                  <a:pt x="1813" y="541"/>
                </a:cubicBezTo>
                <a:cubicBezTo>
                  <a:pt x="1813" y="541"/>
                  <a:pt x="1814" y="541"/>
                  <a:pt x="1816" y="541"/>
                </a:cubicBezTo>
                <a:cubicBezTo>
                  <a:pt x="1816" y="540"/>
                  <a:pt x="1816" y="538"/>
                  <a:pt x="1814" y="538"/>
                </a:cubicBezTo>
                <a:cubicBezTo>
                  <a:pt x="1813" y="538"/>
                  <a:pt x="1811" y="540"/>
                  <a:pt x="1809" y="540"/>
                </a:cubicBezTo>
                <a:cubicBezTo>
                  <a:pt x="1809" y="540"/>
                  <a:pt x="1808" y="540"/>
                  <a:pt x="1808" y="538"/>
                </a:cubicBezTo>
                <a:cubicBezTo>
                  <a:pt x="1806" y="537"/>
                  <a:pt x="1805" y="538"/>
                  <a:pt x="1805" y="538"/>
                </a:cubicBezTo>
                <a:cubicBezTo>
                  <a:pt x="1801" y="538"/>
                  <a:pt x="1800" y="538"/>
                  <a:pt x="1798" y="538"/>
                </a:cubicBezTo>
                <a:cubicBezTo>
                  <a:pt x="1797" y="537"/>
                  <a:pt x="1797" y="538"/>
                  <a:pt x="1795" y="538"/>
                </a:cubicBezTo>
                <a:cubicBezTo>
                  <a:pt x="1793" y="538"/>
                  <a:pt x="1792" y="538"/>
                  <a:pt x="1792" y="537"/>
                </a:cubicBezTo>
                <a:cubicBezTo>
                  <a:pt x="1792" y="535"/>
                  <a:pt x="1790" y="535"/>
                  <a:pt x="1788" y="535"/>
                </a:cubicBezTo>
                <a:cubicBezTo>
                  <a:pt x="1788" y="535"/>
                  <a:pt x="1787" y="535"/>
                  <a:pt x="1785" y="535"/>
                </a:cubicBezTo>
                <a:cubicBezTo>
                  <a:pt x="1784" y="537"/>
                  <a:pt x="1782" y="537"/>
                  <a:pt x="1782" y="537"/>
                </a:cubicBezTo>
                <a:cubicBezTo>
                  <a:pt x="1780" y="538"/>
                  <a:pt x="1784" y="538"/>
                  <a:pt x="1785" y="538"/>
                </a:cubicBezTo>
                <a:cubicBezTo>
                  <a:pt x="1787" y="538"/>
                  <a:pt x="1787" y="538"/>
                  <a:pt x="1788" y="538"/>
                </a:cubicBezTo>
                <a:close/>
                <a:moveTo>
                  <a:pt x="1635" y="458"/>
                </a:moveTo>
                <a:cubicBezTo>
                  <a:pt x="1635" y="456"/>
                  <a:pt x="1635" y="453"/>
                  <a:pt x="1637" y="453"/>
                </a:cubicBezTo>
                <a:cubicBezTo>
                  <a:pt x="1637" y="451"/>
                  <a:pt x="1638" y="451"/>
                  <a:pt x="1638" y="451"/>
                </a:cubicBezTo>
                <a:cubicBezTo>
                  <a:pt x="1638" y="450"/>
                  <a:pt x="1637" y="450"/>
                  <a:pt x="1637" y="448"/>
                </a:cubicBezTo>
                <a:cubicBezTo>
                  <a:pt x="1637" y="445"/>
                  <a:pt x="1637" y="445"/>
                  <a:pt x="1637" y="445"/>
                </a:cubicBezTo>
                <a:cubicBezTo>
                  <a:pt x="1637" y="443"/>
                  <a:pt x="1637" y="443"/>
                  <a:pt x="1637" y="443"/>
                </a:cubicBezTo>
                <a:cubicBezTo>
                  <a:pt x="1635" y="443"/>
                  <a:pt x="1635" y="443"/>
                  <a:pt x="1634" y="445"/>
                </a:cubicBezTo>
                <a:cubicBezTo>
                  <a:pt x="1634" y="445"/>
                  <a:pt x="1634" y="445"/>
                  <a:pt x="1632" y="446"/>
                </a:cubicBezTo>
                <a:cubicBezTo>
                  <a:pt x="1632" y="446"/>
                  <a:pt x="1630" y="446"/>
                  <a:pt x="1630" y="448"/>
                </a:cubicBezTo>
                <a:cubicBezTo>
                  <a:pt x="1630" y="446"/>
                  <a:pt x="1630" y="446"/>
                  <a:pt x="1630" y="446"/>
                </a:cubicBezTo>
                <a:cubicBezTo>
                  <a:pt x="1629" y="448"/>
                  <a:pt x="1629" y="448"/>
                  <a:pt x="1629" y="450"/>
                </a:cubicBezTo>
                <a:cubicBezTo>
                  <a:pt x="1629" y="451"/>
                  <a:pt x="1629" y="451"/>
                  <a:pt x="1629" y="451"/>
                </a:cubicBezTo>
                <a:cubicBezTo>
                  <a:pt x="1629" y="453"/>
                  <a:pt x="1629" y="453"/>
                  <a:pt x="1629" y="453"/>
                </a:cubicBezTo>
                <a:cubicBezTo>
                  <a:pt x="1629" y="454"/>
                  <a:pt x="1630" y="454"/>
                  <a:pt x="1630" y="454"/>
                </a:cubicBezTo>
                <a:cubicBezTo>
                  <a:pt x="1629" y="456"/>
                  <a:pt x="1629" y="456"/>
                  <a:pt x="1629" y="456"/>
                </a:cubicBezTo>
                <a:cubicBezTo>
                  <a:pt x="1629" y="458"/>
                  <a:pt x="1629" y="458"/>
                  <a:pt x="1629" y="458"/>
                </a:cubicBezTo>
                <a:cubicBezTo>
                  <a:pt x="1630" y="459"/>
                  <a:pt x="1630" y="459"/>
                  <a:pt x="1632" y="459"/>
                </a:cubicBezTo>
                <a:cubicBezTo>
                  <a:pt x="1632" y="461"/>
                  <a:pt x="1632" y="461"/>
                  <a:pt x="1634" y="462"/>
                </a:cubicBezTo>
                <a:cubicBezTo>
                  <a:pt x="1634" y="462"/>
                  <a:pt x="1634" y="463"/>
                  <a:pt x="1634" y="463"/>
                </a:cubicBezTo>
                <a:cubicBezTo>
                  <a:pt x="1635" y="462"/>
                  <a:pt x="1635" y="458"/>
                  <a:pt x="1635" y="458"/>
                </a:cubicBezTo>
                <a:close/>
                <a:moveTo>
                  <a:pt x="1582" y="480"/>
                </a:moveTo>
                <a:cubicBezTo>
                  <a:pt x="1584" y="482"/>
                  <a:pt x="1584" y="480"/>
                  <a:pt x="1584" y="479"/>
                </a:cubicBezTo>
                <a:cubicBezTo>
                  <a:pt x="1582" y="477"/>
                  <a:pt x="1579" y="477"/>
                  <a:pt x="1579" y="479"/>
                </a:cubicBezTo>
                <a:cubicBezTo>
                  <a:pt x="1579" y="480"/>
                  <a:pt x="1579" y="480"/>
                  <a:pt x="1580" y="480"/>
                </a:cubicBezTo>
                <a:cubicBezTo>
                  <a:pt x="1582" y="480"/>
                  <a:pt x="1582" y="480"/>
                  <a:pt x="1582" y="480"/>
                </a:cubicBezTo>
                <a:close/>
                <a:moveTo>
                  <a:pt x="1571" y="479"/>
                </a:moveTo>
                <a:cubicBezTo>
                  <a:pt x="1569" y="480"/>
                  <a:pt x="1567" y="482"/>
                  <a:pt x="1567" y="482"/>
                </a:cubicBezTo>
                <a:cubicBezTo>
                  <a:pt x="1566" y="483"/>
                  <a:pt x="1564" y="483"/>
                  <a:pt x="1564" y="485"/>
                </a:cubicBezTo>
                <a:cubicBezTo>
                  <a:pt x="1564" y="487"/>
                  <a:pt x="1564" y="485"/>
                  <a:pt x="1566" y="485"/>
                </a:cubicBezTo>
                <a:cubicBezTo>
                  <a:pt x="1567" y="487"/>
                  <a:pt x="1567" y="487"/>
                  <a:pt x="1567" y="487"/>
                </a:cubicBezTo>
                <a:cubicBezTo>
                  <a:pt x="1567" y="487"/>
                  <a:pt x="1567" y="487"/>
                  <a:pt x="1569" y="488"/>
                </a:cubicBezTo>
                <a:cubicBezTo>
                  <a:pt x="1569" y="488"/>
                  <a:pt x="1569" y="488"/>
                  <a:pt x="1571" y="488"/>
                </a:cubicBezTo>
                <a:cubicBezTo>
                  <a:pt x="1572" y="488"/>
                  <a:pt x="1574" y="488"/>
                  <a:pt x="1572" y="487"/>
                </a:cubicBezTo>
                <a:cubicBezTo>
                  <a:pt x="1572" y="485"/>
                  <a:pt x="1572" y="485"/>
                  <a:pt x="1572" y="485"/>
                </a:cubicBezTo>
                <a:cubicBezTo>
                  <a:pt x="1572" y="483"/>
                  <a:pt x="1574" y="483"/>
                  <a:pt x="1574" y="483"/>
                </a:cubicBezTo>
                <a:cubicBezTo>
                  <a:pt x="1574" y="483"/>
                  <a:pt x="1574" y="483"/>
                  <a:pt x="1572" y="485"/>
                </a:cubicBezTo>
                <a:cubicBezTo>
                  <a:pt x="1574" y="483"/>
                  <a:pt x="1574" y="483"/>
                  <a:pt x="1575" y="483"/>
                </a:cubicBezTo>
                <a:cubicBezTo>
                  <a:pt x="1574" y="480"/>
                  <a:pt x="1574" y="483"/>
                  <a:pt x="1572" y="482"/>
                </a:cubicBezTo>
                <a:cubicBezTo>
                  <a:pt x="1572" y="480"/>
                  <a:pt x="1572" y="480"/>
                  <a:pt x="1572" y="480"/>
                </a:cubicBezTo>
                <a:cubicBezTo>
                  <a:pt x="1572" y="479"/>
                  <a:pt x="1571" y="479"/>
                  <a:pt x="1571" y="479"/>
                </a:cubicBezTo>
                <a:close/>
                <a:moveTo>
                  <a:pt x="1777" y="509"/>
                </a:moveTo>
                <a:cubicBezTo>
                  <a:pt x="1779" y="511"/>
                  <a:pt x="1779" y="512"/>
                  <a:pt x="1780" y="514"/>
                </a:cubicBezTo>
                <a:cubicBezTo>
                  <a:pt x="1780" y="514"/>
                  <a:pt x="1780" y="512"/>
                  <a:pt x="1780" y="511"/>
                </a:cubicBezTo>
                <a:cubicBezTo>
                  <a:pt x="1780" y="509"/>
                  <a:pt x="1780" y="509"/>
                  <a:pt x="1779" y="508"/>
                </a:cubicBezTo>
                <a:cubicBezTo>
                  <a:pt x="1777" y="506"/>
                  <a:pt x="1776" y="506"/>
                  <a:pt x="1776" y="504"/>
                </a:cubicBezTo>
                <a:cubicBezTo>
                  <a:pt x="1772" y="504"/>
                  <a:pt x="1771" y="503"/>
                  <a:pt x="1769" y="501"/>
                </a:cubicBezTo>
                <a:cubicBezTo>
                  <a:pt x="1768" y="501"/>
                  <a:pt x="1766" y="501"/>
                  <a:pt x="1764" y="501"/>
                </a:cubicBezTo>
                <a:cubicBezTo>
                  <a:pt x="1763" y="501"/>
                  <a:pt x="1761" y="503"/>
                  <a:pt x="1759" y="503"/>
                </a:cubicBezTo>
                <a:cubicBezTo>
                  <a:pt x="1759" y="504"/>
                  <a:pt x="1761" y="506"/>
                  <a:pt x="1761" y="508"/>
                </a:cubicBezTo>
                <a:cubicBezTo>
                  <a:pt x="1763" y="509"/>
                  <a:pt x="1763" y="511"/>
                  <a:pt x="1764" y="512"/>
                </a:cubicBezTo>
                <a:cubicBezTo>
                  <a:pt x="1764" y="514"/>
                  <a:pt x="1764" y="516"/>
                  <a:pt x="1764" y="516"/>
                </a:cubicBezTo>
                <a:cubicBezTo>
                  <a:pt x="1764" y="517"/>
                  <a:pt x="1764" y="519"/>
                  <a:pt x="1766" y="521"/>
                </a:cubicBezTo>
                <a:cubicBezTo>
                  <a:pt x="1768" y="522"/>
                  <a:pt x="1768" y="514"/>
                  <a:pt x="1769" y="517"/>
                </a:cubicBezTo>
                <a:cubicBezTo>
                  <a:pt x="1771" y="519"/>
                  <a:pt x="1771" y="521"/>
                  <a:pt x="1771" y="522"/>
                </a:cubicBezTo>
                <a:cubicBezTo>
                  <a:pt x="1771" y="522"/>
                  <a:pt x="1771" y="524"/>
                  <a:pt x="1771" y="525"/>
                </a:cubicBezTo>
                <a:cubicBezTo>
                  <a:pt x="1772" y="525"/>
                  <a:pt x="1772" y="524"/>
                  <a:pt x="1774" y="524"/>
                </a:cubicBezTo>
                <a:cubicBezTo>
                  <a:pt x="1774" y="522"/>
                  <a:pt x="1774" y="522"/>
                  <a:pt x="1774" y="521"/>
                </a:cubicBezTo>
                <a:cubicBezTo>
                  <a:pt x="1774" y="521"/>
                  <a:pt x="1774" y="519"/>
                  <a:pt x="1776" y="519"/>
                </a:cubicBezTo>
                <a:cubicBezTo>
                  <a:pt x="1776" y="521"/>
                  <a:pt x="1776" y="521"/>
                  <a:pt x="1776" y="521"/>
                </a:cubicBezTo>
                <a:cubicBezTo>
                  <a:pt x="1777" y="522"/>
                  <a:pt x="1777" y="522"/>
                  <a:pt x="1777" y="522"/>
                </a:cubicBezTo>
                <a:cubicBezTo>
                  <a:pt x="1777" y="524"/>
                  <a:pt x="1777" y="524"/>
                  <a:pt x="1777" y="524"/>
                </a:cubicBezTo>
                <a:cubicBezTo>
                  <a:pt x="1777" y="524"/>
                  <a:pt x="1777" y="525"/>
                  <a:pt x="1779" y="525"/>
                </a:cubicBezTo>
                <a:cubicBezTo>
                  <a:pt x="1780" y="525"/>
                  <a:pt x="1780" y="525"/>
                  <a:pt x="1780" y="525"/>
                </a:cubicBezTo>
                <a:cubicBezTo>
                  <a:pt x="1782" y="524"/>
                  <a:pt x="1779" y="524"/>
                  <a:pt x="1779" y="522"/>
                </a:cubicBezTo>
                <a:cubicBezTo>
                  <a:pt x="1779" y="521"/>
                  <a:pt x="1779" y="521"/>
                  <a:pt x="1779" y="521"/>
                </a:cubicBezTo>
                <a:cubicBezTo>
                  <a:pt x="1779" y="519"/>
                  <a:pt x="1777" y="517"/>
                  <a:pt x="1777" y="516"/>
                </a:cubicBezTo>
                <a:cubicBezTo>
                  <a:pt x="1777" y="514"/>
                  <a:pt x="1777" y="514"/>
                  <a:pt x="1776" y="512"/>
                </a:cubicBezTo>
                <a:cubicBezTo>
                  <a:pt x="1776" y="511"/>
                  <a:pt x="1776" y="509"/>
                  <a:pt x="1777" y="509"/>
                </a:cubicBezTo>
                <a:close/>
                <a:moveTo>
                  <a:pt x="1880" y="546"/>
                </a:moveTo>
                <a:cubicBezTo>
                  <a:pt x="1882" y="548"/>
                  <a:pt x="1882" y="548"/>
                  <a:pt x="1882" y="548"/>
                </a:cubicBezTo>
                <a:cubicBezTo>
                  <a:pt x="1884" y="548"/>
                  <a:pt x="1885" y="546"/>
                  <a:pt x="1885" y="546"/>
                </a:cubicBezTo>
                <a:cubicBezTo>
                  <a:pt x="1887" y="545"/>
                  <a:pt x="1887" y="546"/>
                  <a:pt x="1889" y="546"/>
                </a:cubicBezTo>
                <a:cubicBezTo>
                  <a:pt x="1890" y="545"/>
                  <a:pt x="1890" y="545"/>
                  <a:pt x="1890" y="545"/>
                </a:cubicBezTo>
                <a:cubicBezTo>
                  <a:pt x="1892" y="543"/>
                  <a:pt x="1892" y="543"/>
                  <a:pt x="1893" y="543"/>
                </a:cubicBezTo>
                <a:cubicBezTo>
                  <a:pt x="1893" y="543"/>
                  <a:pt x="1895" y="543"/>
                  <a:pt x="1895" y="541"/>
                </a:cubicBezTo>
                <a:cubicBezTo>
                  <a:pt x="1897" y="541"/>
                  <a:pt x="1897" y="540"/>
                  <a:pt x="1897" y="538"/>
                </a:cubicBezTo>
                <a:cubicBezTo>
                  <a:pt x="1897" y="538"/>
                  <a:pt x="1897" y="537"/>
                  <a:pt x="1898" y="537"/>
                </a:cubicBezTo>
                <a:cubicBezTo>
                  <a:pt x="1900" y="537"/>
                  <a:pt x="1900" y="533"/>
                  <a:pt x="1901" y="532"/>
                </a:cubicBezTo>
                <a:cubicBezTo>
                  <a:pt x="1900" y="532"/>
                  <a:pt x="1900" y="533"/>
                  <a:pt x="1898" y="533"/>
                </a:cubicBezTo>
                <a:cubicBezTo>
                  <a:pt x="1898" y="535"/>
                  <a:pt x="1897" y="535"/>
                  <a:pt x="1897" y="537"/>
                </a:cubicBezTo>
                <a:cubicBezTo>
                  <a:pt x="1895" y="537"/>
                  <a:pt x="1893" y="537"/>
                  <a:pt x="1892" y="538"/>
                </a:cubicBezTo>
                <a:cubicBezTo>
                  <a:pt x="1890" y="538"/>
                  <a:pt x="1890" y="538"/>
                  <a:pt x="1890" y="538"/>
                </a:cubicBezTo>
                <a:cubicBezTo>
                  <a:pt x="1889" y="537"/>
                  <a:pt x="1887" y="537"/>
                  <a:pt x="1887" y="537"/>
                </a:cubicBezTo>
                <a:cubicBezTo>
                  <a:pt x="1885" y="537"/>
                  <a:pt x="1884" y="538"/>
                  <a:pt x="1884" y="538"/>
                </a:cubicBezTo>
                <a:cubicBezTo>
                  <a:pt x="1882" y="540"/>
                  <a:pt x="1880" y="540"/>
                  <a:pt x="1879" y="541"/>
                </a:cubicBezTo>
                <a:cubicBezTo>
                  <a:pt x="1877" y="541"/>
                  <a:pt x="1877" y="541"/>
                  <a:pt x="1877" y="541"/>
                </a:cubicBezTo>
                <a:cubicBezTo>
                  <a:pt x="1876" y="543"/>
                  <a:pt x="1877" y="543"/>
                  <a:pt x="1877" y="543"/>
                </a:cubicBezTo>
                <a:cubicBezTo>
                  <a:pt x="1877" y="545"/>
                  <a:pt x="1879" y="545"/>
                  <a:pt x="1880" y="546"/>
                </a:cubicBezTo>
                <a:close/>
                <a:moveTo>
                  <a:pt x="2813" y="1092"/>
                </a:moveTo>
                <a:cubicBezTo>
                  <a:pt x="2813" y="1090"/>
                  <a:pt x="2813" y="1090"/>
                  <a:pt x="2815" y="1090"/>
                </a:cubicBezTo>
                <a:cubicBezTo>
                  <a:pt x="2815" y="1090"/>
                  <a:pt x="2815" y="1090"/>
                  <a:pt x="2817" y="1090"/>
                </a:cubicBezTo>
                <a:cubicBezTo>
                  <a:pt x="2817" y="1088"/>
                  <a:pt x="2817" y="1088"/>
                  <a:pt x="2815" y="1088"/>
                </a:cubicBezTo>
                <a:cubicBezTo>
                  <a:pt x="2815" y="1087"/>
                  <a:pt x="2815" y="1087"/>
                  <a:pt x="2813" y="1087"/>
                </a:cubicBezTo>
                <a:cubicBezTo>
                  <a:pt x="2813" y="1087"/>
                  <a:pt x="2813" y="1085"/>
                  <a:pt x="2812" y="1085"/>
                </a:cubicBezTo>
                <a:cubicBezTo>
                  <a:pt x="2812" y="1085"/>
                  <a:pt x="2813" y="1084"/>
                  <a:pt x="2812" y="1084"/>
                </a:cubicBezTo>
                <a:cubicBezTo>
                  <a:pt x="2810" y="1084"/>
                  <a:pt x="2810" y="1084"/>
                  <a:pt x="2810" y="1084"/>
                </a:cubicBezTo>
                <a:cubicBezTo>
                  <a:pt x="2809" y="1085"/>
                  <a:pt x="2807" y="1085"/>
                  <a:pt x="2805" y="1085"/>
                </a:cubicBezTo>
                <a:cubicBezTo>
                  <a:pt x="2804" y="1085"/>
                  <a:pt x="2802" y="1087"/>
                  <a:pt x="2804" y="1087"/>
                </a:cubicBezTo>
                <a:cubicBezTo>
                  <a:pt x="2805" y="1088"/>
                  <a:pt x="2807" y="1090"/>
                  <a:pt x="2810" y="1090"/>
                </a:cubicBezTo>
                <a:cubicBezTo>
                  <a:pt x="2810" y="1090"/>
                  <a:pt x="2810" y="1092"/>
                  <a:pt x="2812" y="1092"/>
                </a:cubicBezTo>
                <a:cubicBezTo>
                  <a:pt x="2812" y="1093"/>
                  <a:pt x="2812" y="1093"/>
                  <a:pt x="2812" y="1093"/>
                </a:cubicBezTo>
                <a:cubicBezTo>
                  <a:pt x="2813" y="1093"/>
                  <a:pt x="2813" y="1092"/>
                  <a:pt x="2813" y="1092"/>
                </a:cubicBezTo>
                <a:close/>
                <a:moveTo>
                  <a:pt x="3007" y="428"/>
                </a:moveTo>
                <a:cubicBezTo>
                  <a:pt x="3009" y="427"/>
                  <a:pt x="3009" y="427"/>
                  <a:pt x="3009" y="425"/>
                </a:cubicBezTo>
                <a:cubicBezTo>
                  <a:pt x="3010" y="423"/>
                  <a:pt x="3010" y="423"/>
                  <a:pt x="3010" y="423"/>
                </a:cubicBezTo>
                <a:cubicBezTo>
                  <a:pt x="3012" y="422"/>
                  <a:pt x="3010" y="422"/>
                  <a:pt x="3010" y="420"/>
                </a:cubicBezTo>
                <a:cubicBezTo>
                  <a:pt x="3009" y="420"/>
                  <a:pt x="3007" y="420"/>
                  <a:pt x="3007" y="420"/>
                </a:cubicBezTo>
                <a:cubicBezTo>
                  <a:pt x="3006" y="422"/>
                  <a:pt x="3007" y="423"/>
                  <a:pt x="3006" y="425"/>
                </a:cubicBezTo>
                <a:cubicBezTo>
                  <a:pt x="3006" y="427"/>
                  <a:pt x="3006" y="427"/>
                  <a:pt x="3006" y="428"/>
                </a:cubicBezTo>
                <a:cubicBezTo>
                  <a:pt x="3007" y="430"/>
                  <a:pt x="3007" y="428"/>
                  <a:pt x="3007" y="428"/>
                </a:cubicBezTo>
                <a:close/>
                <a:moveTo>
                  <a:pt x="2981" y="1003"/>
                </a:moveTo>
                <a:cubicBezTo>
                  <a:pt x="2980" y="1003"/>
                  <a:pt x="2980" y="1005"/>
                  <a:pt x="2980" y="1005"/>
                </a:cubicBezTo>
                <a:cubicBezTo>
                  <a:pt x="2978" y="1005"/>
                  <a:pt x="2978" y="1005"/>
                  <a:pt x="2978" y="1005"/>
                </a:cubicBezTo>
                <a:cubicBezTo>
                  <a:pt x="2977" y="1005"/>
                  <a:pt x="2977" y="1006"/>
                  <a:pt x="2977" y="1006"/>
                </a:cubicBezTo>
                <a:cubicBezTo>
                  <a:pt x="2977" y="1006"/>
                  <a:pt x="2977" y="1006"/>
                  <a:pt x="2977" y="1008"/>
                </a:cubicBezTo>
                <a:cubicBezTo>
                  <a:pt x="2978" y="1008"/>
                  <a:pt x="2978" y="1008"/>
                  <a:pt x="2978" y="1008"/>
                </a:cubicBezTo>
                <a:cubicBezTo>
                  <a:pt x="2980" y="1009"/>
                  <a:pt x="2980" y="1009"/>
                  <a:pt x="2980" y="1009"/>
                </a:cubicBezTo>
                <a:cubicBezTo>
                  <a:pt x="2981" y="1009"/>
                  <a:pt x="2981" y="1009"/>
                  <a:pt x="2983" y="1008"/>
                </a:cubicBezTo>
                <a:cubicBezTo>
                  <a:pt x="2985" y="1008"/>
                  <a:pt x="2985" y="1008"/>
                  <a:pt x="2985" y="1008"/>
                </a:cubicBezTo>
                <a:cubicBezTo>
                  <a:pt x="2986" y="1008"/>
                  <a:pt x="2985" y="1006"/>
                  <a:pt x="2985" y="1006"/>
                </a:cubicBezTo>
                <a:cubicBezTo>
                  <a:pt x="2985" y="1006"/>
                  <a:pt x="2985" y="1006"/>
                  <a:pt x="2985" y="1005"/>
                </a:cubicBezTo>
                <a:cubicBezTo>
                  <a:pt x="2983" y="1003"/>
                  <a:pt x="2981" y="1003"/>
                  <a:pt x="2981" y="1003"/>
                </a:cubicBezTo>
                <a:close/>
                <a:moveTo>
                  <a:pt x="2744" y="746"/>
                </a:moveTo>
                <a:cubicBezTo>
                  <a:pt x="2744" y="745"/>
                  <a:pt x="2746" y="746"/>
                  <a:pt x="2746" y="745"/>
                </a:cubicBezTo>
                <a:cubicBezTo>
                  <a:pt x="2746" y="743"/>
                  <a:pt x="2746" y="743"/>
                  <a:pt x="2746" y="743"/>
                </a:cubicBezTo>
                <a:cubicBezTo>
                  <a:pt x="2746" y="741"/>
                  <a:pt x="2746" y="741"/>
                  <a:pt x="2746" y="740"/>
                </a:cubicBezTo>
                <a:cubicBezTo>
                  <a:pt x="2744" y="738"/>
                  <a:pt x="2746" y="738"/>
                  <a:pt x="2746" y="737"/>
                </a:cubicBezTo>
                <a:cubicBezTo>
                  <a:pt x="2747" y="737"/>
                  <a:pt x="2747" y="735"/>
                  <a:pt x="2747" y="733"/>
                </a:cubicBezTo>
                <a:cubicBezTo>
                  <a:pt x="2749" y="732"/>
                  <a:pt x="2749" y="732"/>
                  <a:pt x="2749" y="730"/>
                </a:cubicBezTo>
                <a:cubicBezTo>
                  <a:pt x="2749" y="728"/>
                  <a:pt x="2746" y="727"/>
                  <a:pt x="2746" y="728"/>
                </a:cubicBezTo>
                <a:cubicBezTo>
                  <a:pt x="2744" y="728"/>
                  <a:pt x="2744" y="730"/>
                  <a:pt x="2742" y="728"/>
                </a:cubicBezTo>
                <a:cubicBezTo>
                  <a:pt x="2741" y="728"/>
                  <a:pt x="2741" y="728"/>
                  <a:pt x="2741" y="728"/>
                </a:cubicBezTo>
                <a:cubicBezTo>
                  <a:pt x="2739" y="730"/>
                  <a:pt x="2739" y="730"/>
                  <a:pt x="2737" y="730"/>
                </a:cubicBezTo>
                <a:cubicBezTo>
                  <a:pt x="2736" y="730"/>
                  <a:pt x="2736" y="730"/>
                  <a:pt x="2734" y="730"/>
                </a:cubicBezTo>
                <a:cubicBezTo>
                  <a:pt x="2733" y="730"/>
                  <a:pt x="2733" y="730"/>
                  <a:pt x="2731" y="730"/>
                </a:cubicBezTo>
                <a:cubicBezTo>
                  <a:pt x="2731" y="730"/>
                  <a:pt x="2729" y="730"/>
                  <a:pt x="2728" y="732"/>
                </a:cubicBezTo>
                <a:cubicBezTo>
                  <a:pt x="2728" y="733"/>
                  <a:pt x="2728" y="733"/>
                  <a:pt x="2728" y="733"/>
                </a:cubicBezTo>
                <a:cubicBezTo>
                  <a:pt x="2728" y="735"/>
                  <a:pt x="2726" y="735"/>
                  <a:pt x="2726" y="735"/>
                </a:cubicBezTo>
                <a:cubicBezTo>
                  <a:pt x="2726" y="737"/>
                  <a:pt x="2726" y="735"/>
                  <a:pt x="2725" y="737"/>
                </a:cubicBezTo>
                <a:cubicBezTo>
                  <a:pt x="2725" y="738"/>
                  <a:pt x="2725" y="738"/>
                  <a:pt x="2725" y="738"/>
                </a:cubicBezTo>
                <a:cubicBezTo>
                  <a:pt x="2723" y="738"/>
                  <a:pt x="2723" y="738"/>
                  <a:pt x="2723" y="740"/>
                </a:cubicBezTo>
                <a:cubicBezTo>
                  <a:pt x="2723" y="741"/>
                  <a:pt x="2725" y="741"/>
                  <a:pt x="2725" y="741"/>
                </a:cubicBezTo>
                <a:cubicBezTo>
                  <a:pt x="2725" y="741"/>
                  <a:pt x="2725" y="743"/>
                  <a:pt x="2723" y="743"/>
                </a:cubicBezTo>
                <a:cubicBezTo>
                  <a:pt x="2723" y="743"/>
                  <a:pt x="2725" y="743"/>
                  <a:pt x="2725" y="745"/>
                </a:cubicBezTo>
                <a:cubicBezTo>
                  <a:pt x="2725" y="745"/>
                  <a:pt x="2725" y="745"/>
                  <a:pt x="2725" y="746"/>
                </a:cubicBezTo>
                <a:cubicBezTo>
                  <a:pt x="2725" y="746"/>
                  <a:pt x="2725" y="746"/>
                  <a:pt x="2726" y="746"/>
                </a:cubicBezTo>
                <a:cubicBezTo>
                  <a:pt x="2726" y="746"/>
                  <a:pt x="2726" y="748"/>
                  <a:pt x="2725" y="748"/>
                </a:cubicBezTo>
                <a:cubicBezTo>
                  <a:pt x="2725" y="749"/>
                  <a:pt x="2725" y="749"/>
                  <a:pt x="2725" y="749"/>
                </a:cubicBezTo>
                <a:cubicBezTo>
                  <a:pt x="2725" y="751"/>
                  <a:pt x="2726" y="751"/>
                  <a:pt x="2728" y="751"/>
                </a:cubicBezTo>
                <a:cubicBezTo>
                  <a:pt x="2729" y="749"/>
                  <a:pt x="2729" y="749"/>
                  <a:pt x="2729" y="749"/>
                </a:cubicBezTo>
                <a:cubicBezTo>
                  <a:pt x="2729" y="751"/>
                  <a:pt x="2731" y="751"/>
                  <a:pt x="2731" y="751"/>
                </a:cubicBezTo>
                <a:cubicBezTo>
                  <a:pt x="2731" y="751"/>
                  <a:pt x="2731" y="753"/>
                  <a:pt x="2733" y="753"/>
                </a:cubicBezTo>
                <a:cubicBezTo>
                  <a:pt x="2733" y="753"/>
                  <a:pt x="2734" y="751"/>
                  <a:pt x="2736" y="753"/>
                </a:cubicBezTo>
                <a:cubicBezTo>
                  <a:pt x="2736" y="754"/>
                  <a:pt x="2736" y="754"/>
                  <a:pt x="2736" y="754"/>
                </a:cubicBezTo>
                <a:cubicBezTo>
                  <a:pt x="2737" y="754"/>
                  <a:pt x="2737" y="753"/>
                  <a:pt x="2737" y="751"/>
                </a:cubicBezTo>
                <a:cubicBezTo>
                  <a:pt x="2737" y="749"/>
                  <a:pt x="2737" y="749"/>
                  <a:pt x="2737" y="749"/>
                </a:cubicBezTo>
                <a:cubicBezTo>
                  <a:pt x="2739" y="749"/>
                  <a:pt x="2739" y="749"/>
                  <a:pt x="2739" y="749"/>
                </a:cubicBezTo>
                <a:cubicBezTo>
                  <a:pt x="2742" y="751"/>
                  <a:pt x="2741" y="748"/>
                  <a:pt x="2741" y="746"/>
                </a:cubicBezTo>
                <a:cubicBezTo>
                  <a:pt x="2742" y="746"/>
                  <a:pt x="2744" y="748"/>
                  <a:pt x="2744" y="746"/>
                </a:cubicBezTo>
                <a:close/>
                <a:moveTo>
                  <a:pt x="2592" y="775"/>
                </a:moveTo>
                <a:cubicBezTo>
                  <a:pt x="2590" y="775"/>
                  <a:pt x="2590" y="777"/>
                  <a:pt x="2589" y="777"/>
                </a:cubicBezTo>
                <a:cubicBezTo>
                  <a:pt x="2587" y="777"/>
                  <a:pt x="2587" y="777"/>
                  <a:pt x="2587" y="777"/>
                </a:cubicBezTo>
                <a:cubicBezTo>
                  <a:pt x="2586" y="779"/>
                  <a:pt x="2586" y="779"/>
                  <a:pt x="2586" y="780"/>
                </a:cubicBezTo>
                <a:cubicBezTo>
                  <a:pt x="2584" y="780"/>
                  <a:pt x="2584" y="780"/>
                  <a:pt x="2584" y="780"/>
                </a:cubicBezTo>
                <a:cubicBezTo>
                  <a:pt x="2584" y="782"/>
                  <a:pt x="2584" y="783"/>
                  <a:pt x="2582" y="782"/>
                </a:cubicBezTo>
                <a:cubicBezTo>
                  <a:pt x="2581" y="782"/>
                  <a:pt x="2581" y="780"/>
                  <a:pt x="2579" y="780"/>
                </a:cubicBezTo>
                <a:cubicBezTo>
                  <a:pt x="2579" y="780"/>
                  <a:pt x="2579" y="780"/>
                  <a:pt x="2579" y="782"/>
                </a:cubicBezTo>
                <a:cubicBezTo>
                  <a:pt x="2577" y="782"/>
                  <a:pt x="2577" y="783"/>
                  <a:pt x="2577" y="783"/>
                </a:cubicBezTo>
                <a:cubicBezTo>
                  <a:pt x="2576" y="783"/>
                  <a:pt x="2576" y="783"/>
                  <a:pt x="2576" y="782"/>
                </a:cubicBezTo>
                <a:cubicBezTo>
                  <a:pt x="2576" y="780"/>
                  <a:pt x="2576" y="780"/>
                  <a:pt x="2576" y="780"/>
                </a:cubicBezTo>
                <a:cubicBezTo>
                  <a:pt x="2574" y="780"/>
                  <a:pt x="2574" y="783"/>
                  <a:pt x="2573" y="783"/>
                </a:cubicBezTo>
                <a:cubicBezTo>
                  <a:pt x="2573" y="782"/>
                  <a:pt x="2573" y="780"/>
                  <a:pt x="2573" y="780"/>
                </a:cubicBezTo>
                <a:cubicBezTo>
                  <a:pt x="2573" y="779"/>
                  <a:pt x="2573" y="779"/>
                  <a:pt x="2573" y="779"/>
                </a:cubicBezTo>
                <a:cubicBezTo>
                  <a:pt x="2573" y="779"/>
                  <a:pt x="2573" y="779"/>
                  <a:pt x="2571" y="779"/>
                </a:cubicBezTo>
                <a:cubicBezTo>
                  <a:pt x="2571" y="780"/>
                  <a:pt x="2571" y="780"/>
                  <a:pt x="2571" y="780"/>
                </a:cubicBezTo>
                <a:cubicBezTo>
                  <a:pt x="2571" y="780"/>
                  <a:pt x="2571" y="782"/>
                  <a:pt x="2569" y="782"/>
                </a:cubicBezTo>
                <a:cubicBezTo>
                  <a:pt x="2569" y="780"/>
                  <a:pt x="2569" y="780"/>
                  <a:pt x="2569" y="780"/>
                </a:cubicBezTo>
                <a:cubicBezTo>
                  <a:pt x="2569" y="779"/>
                  <a:pt x="2569" y="779"/>
                  <a:pt x="2569" y="777"/>
                </a:cubicBezTo>
                <a:cubicBezTo>
                  <a:pt x="2569" y="775"/>
                  <a:pt x="2569" y="775"/>
                  <a:pt x="2569" y="774"/>
                </a:cubicBezTo>
                <a:cubicBezTo>
                  <a:pt x="2569" y="774"/>
                  <a:pt x="2569" y="772"/>
                  <a:pt x="2569" y="770"/>
                </a:cubicBezTo>
                <a:cubicBezTo>
                  <a:pt x="2571" y="770"/>
                  <a:pt x="2571" y="769"/>
                  <a:pt x="2571" y="769"/>
                </a:cubicBezTo>
                <a:cubicBezTo>
                  <a:pt x="2571" y="767"/>
                  <a:pt x="2571" y="767"/>
                  <a:pt x="2571" y="766"/>
                </a:cubicBezTo>
                <a:cubicBezTo>
                  <a:pt x="2571" y="764"/>
                  <a:pt x="2571" y="764"/>
                  <a:pt x="2571" y="762"/>
                </a:cubicBezTo>
                <a:cubicBezTo>
                  <a:pt x="2571" y="761"/>
                  <a:pt x="2571" y="761"/>
                  <a:pt x="2571" y="761"/>
                </a:cubicBezTo>
                <a:cubicBezTo>
                  <a:pt x="2569" y="758"/>
                  <a:pt x="2569" y="754"/>
                  <a:pt x="2568" y="751"/>
                </a:cubicBezTo>
                <a:cubicBezTo>
                  <a:pt x="2568" y="749"/>
                  <a:pt x="2568" y="748"/>
                  <a:pt x="2566" y="748"/>
                </a:cubicBezTo>
                <a:cubicBezTo>
                  <a:pt x="2566" y="746"/>
                  <a:pt x="2566" y="745"/>
                  <a:pt x="2565" y="745"/>
                </a:cubicBezTo>
                <a:cubicBezTo>
                  <a:pt x="2563" y="745"/>
                  <a:pt x="2563" y="745"/>
                  <a:pt x="2561" y="746"/>
                </a:cubicBezTo>
                <a:cubicBezTo>
                  <a:pt x="2561" y="746"/>
                  <a:pt x="2561" y="748"/>
                  <a:pt x="2560" y="748"/>
                </a:cubicBezTo>
                <a:cubicBezTo>
                  <a:pt x="2558" y="746"/>
                  <a:pt x="2558" y="745"/>
                  <a:pt x="2558" y="745"/>
                </a:cubicBezTo>
                <a:cubicBezTo>
                  <a:pt x="2558" y="743"/>
                  <a:pt x="2558" y="743"/>
                  <a:pt x="2558" y="743"/>
                </a:cubicBezTo>
                <a:cubicBezTo>
                  <a:pt x="2558" y="741"/>
                  <a:pt x="2558" y="741"/>
                  <a:pt x="2558" y="741"/>
                </a:cubicBezTo>
                <a:cubicBezTo>
                  <a:pt x="2558" y="740"/>
                  <a:pt x="2558" y="740"/>
                  <a:pt x="2558" y="740"/>
                </a:cubicBezTo>
                <a:cubicBezTo>
                  <a:pt x="2556" y="738"/>
                  <a:pt x="2555" y="738"/>
                  <a:pt x="2556" y="737"/>
                </a:cubicBezTo>
                <a:cubicBezTo>
                  <a:pt x="2556" y="737"/>
                  <a:pt x="2556" y="737"/>
                  <a:pt x="2558" y="738"/>
                </a:cubicBezTo>
                <a:cubicBezTo>
                  <a:pt x="2558" y="738"/>
                  <a:pt x="2558" y="738"/>
                  <a:pt x="2560" y="738"/>
                </a:cubicBezTo>
                <a:cubicBezTo>
                  <a:pt x="2560" y="740"/>
                  <a:pt x="2560" y="738"/>
                  <a:pt x="2561" y="740"/>
                </a:cubicBezTo>
                <a:cubicBezTo>
                  <a:pt x="2561" y="740"/>
                  <a:pt x="2563" y="740"/>
                  <a:pt x="2563" y="738"/>
                </a:cubicBezTo>
                <a:cubicBezTo>
                  <a:pt x="2561" y="737"/>
                  <a:pt x="2561" y="737"/>
                  <a:pt x="2561" y="737"/>
                </a:cubicBezTo>
                <a:cubicBezTo>
                  <a:pt x="2560" y="735"/>
                  <a:pt x="2560" y="733"/>
                  <a:pt x="2558" y="733"/>
                </a:cubicBezTo>
                <a:cubicBezTo>
                  <a:pt x="2558" y="732"/>
                  <a:pt x="2555" y="728"/>
                  <a:pt x="2555" y="730"/>
                </a:cubicBezTo>
                <a:cubicBezTo>
                  <a:pt x="2553" y="730"/>
                  <a:pt x="2553" y="733"/>
                  <a:pt x="2552" y="732"/>
                </a:cubicBezTo>
                <a:cubicBezTo>
                  <a:pt x="2552" y="732"/>
                  <a:pt x="2552" y="732"/>
                  <a:pt x="2552" y="730"/>
                </a:cubicBezTo>
                <a:cubicBezTo>
                  <a:pt x="2550" y="730"/>
                  <a:pt x="2550" y="728"/>
                  <a:pt x="2550" y="728"/>
                </a:cubicBezTo>
                <a:cubicBezTo>
                  <a:pt x="2548" y="727"/>
                  <a:pt x="2547" y="727"/>
                  <a:pt x="2547" y="725"/>
                </a:cubicBezTo>
                <a:cubicBezTo>
                  <a:pt x="2545" y="724"/>
                  <a:pt x="2544" y="720"/>
                  <a:pt x="2542" y="719"/>
                </a:cubicBezTo>
                <a:cubicBezTo>
                  <a:pt x="2542" y="719"/>
                  <a:pt x="2540" y="717"/>
                  <a:pt x="2539" y="717"/>
                </a:cubicBezTo>
                <a:cubicBezTo>
                  <a:pt x="2539" y="717"/>
                  <a:pt x="2539" y="717"/>
                  <a:pt x="2539" y="716"/>
                </a:cubicBezTo>
                <a:cubicBezTo>
                  <a:pt x="2537" y="716"/>
                  <a:pt x="2537" y="714"/>
                  <a:pt x="2537" y="712"/>
                </a:cubicBezTo>
                <a:cubicBezTo>
                  <a:pt x="2537" y="712"/>
                  <a:pt x="2537" y="712"/>
                  <a:pt x="2535" y="711"/>
                </a:cubicBezTo>
                <a:cubicBezTo>
                  <a:pt x="2535" y="711"/>
                  <a:pt x="2535" y="711"/>
                  <a:pt x="2535" y="709"/>
                </a:cubicBezTo>
                <a:cubicBezTo>
                  <a:pt x="2534" y="709"/>
                  <a:pt x="2535" y="707"/>
                  <a:pt x="2535" y="707"/>
                </a:cubicBezTo>
                <a:cubicBezTo>
                  <a:pt x="2537" y="706"/>
                  <a:pt x="2537" y="706"/>
                  <a:pt x="2537" y="704"/>
                </a:cubicBezTo>
                <a:cubicBezTo>
                  <a:pt x="2535" y="704"/>
                  <a:pt x="2535" y="704"/>
                  <a:pt x="2535" y="703"/>
                </a:cubicBezTo>
                <a:cubicBezTo>
                  <a:pt x="2535" y="701"/>
                  <a:pt x="2535" y="701"/>
                  <a:pt x="2535" y="701"/>
                </a:cubicBezTo>
                <a:cubicBezTo>
                  <a:pt x="2535" y="699"/>
                  <a:pt x="2535" y="699"/>
                  <a:pt x="2535" y="699"/>
                </a:cubicBezTo>
                <a:cubicBezTo>
                  <a:pt x="2534" y="699"/>
                  <a:pt x="2534" y="698"/>
                  <a:pt x="2534" y="698"/>
                </a:cubicBezTo>
                <a:cubicBezTo>
                  <a:pt x="2532" y="698"/>
                  <a:pt x="2532" y="696"/>
                  <a:pt x="2531" y="695"/>
                </a:cubicBezTo>
                <a:cubicBezTo>
                  <a:pt x="2531" y="695"/>
                  <a:pt x="2529" y="695"/>
                  <a:pt x="2527" y="695"/>
                </a:cubicBezTo>
                <a:cubicBezTo>
                  <a:pt x="2527" y="695"/>
                  <a:pt x="2527" y="693"/>
                  <a:pt x="2526" y="695"/>
                </a:cubicBezTo>
                <a:cubicBezTo>
                  <a:pt x="2526" y="695"/>
                  <a:pt x="2526" y="695"/>
                  <a:pt x="2524" y="695"/>
                </a:cubicBezTo>
                <a:cubicBezTo>
                  <a:pt x="2524" y="696"/>
                  <a:pt x="2523" y="695"/>
                  <a:pt x="2521" y="695"/>
                </a:cubicBezTo>
                <a:cubicBezTo>
                  <a:pt x="2521" y="695"/>
                  <a:pt x="2519" y="696"/>
                  <a:pt x="2521" y="696"/>
                </a:cubicBezTo>
                <a:cubicBezTo>
                  <a:pt x="2521" y="698"/>
                  <a:pt x="2523" y="696"/>
                  <a:pt x="2523" y="696"/>
                </a:cubicBezTo>
                <a:cubicBezTo>
                  <a:pt x="2523" y="698"/>
                  <a:pt x="2523" y="698"/>
                  <a:pt x="2523" y="698"/>
                </a:cubicBezTo>
                <a:cubicBezTo>
                  <a:pt x="2524" y="698"/>
                  <a:pt x="2524" y="698"/>
                  <a:pt x="2524" y="699"/>
                </a:cubicBezTo>
                <a:cubicBezTo>
                  <a:pt x="2526" y="699"/>
                  <a:pt x="2526" y="699"/>
                  <a:pt x="2526" y="701"/>
                </a:cubicBezTo>
                <a:cubicBezTo>
                  <a:pt x="2524" y="703"/>
                  <a:pt x="2524" y="703"/>
                  <a:pt x="2524" y="703"/>
                </a:cubicBezTo>
                <a:cubicBezTo>
                  <a:pt x="2524" y="704"/>
                  <a:pt x="2523" y="706"/>
                  <a:pt x="2521" y="704"/>
                </a:cubicBezTo>
                <a:cubicBezTo>
                  <a:pt x="2519" y="704"/>
                  <a:pt x="2519" y="704"/>
                  <a:pt x="2519" y="704"/>
                </a:cubicBezTo>
                <a:cubicBezTo>
                  <a:pt x="2518" y="706"/>
                  <a:pt x="2516" y="706"/>
                  <a:pt x="2516" y="706"/>
                </a:cubicBezTo>
                <a:cubicBezTo>
                  <a:pt x="2514" y="706"/>
                  <a:pt x="2514" y="706"/>
                  <a:pt x="2513" y="706"/>
                </a:cubicBezTo>
                <a:cubicBezTo>
                  <a:pt x="2513" y="706"/>
                  <a:pt x="2513" y="704"/>
                  <a:pt x="2511" y="704"/>
                </a:cubicBezTo>
                <a:cubicBezTo>
                  <a:pt x="2511" y="704"/>
                  <a:pt x="2511" y="706"/>
                  <a:pt x="2510" y="706"/>
                </a:cubicBezTo>
                <a:cubicBezTo>
                  <a:pt x="2510" y="706"/>
                  <a:pt x="2510" y="706"/>
                  <a:pt x="2510" y="707"/>
                </a:cubicBezTo>
                <a:cubicBezTo>
                  <a:pt x="2508" y="707"/>
                  <a:pt x="2508" y="709"/>
                  <a:pt x="2506" y="709"/>
                </a:cubicBezTo>
                <a:cubicBezTo>
                  <a:pt x="2506" y="709"/>
                  <a:pt x="2506" y="709"/>
                  <a:pt x="2505" y="709"/>
                </a:cubicBezTo>
                <a:cubicBezTo>
                  <a:pt x="2505" y="709"/>
                  <a:pt x="2503" y="709"/>
                  <a:pt x="2502" y="709"/>
                </a:cubicBezTo>
                <a:cubicBezTo>
                  <a:pt x="2500" y="709"/>
                  <a:pt x="2500" y="709"/>
                  <a:pt x="2498" y="709"/>
                </a:cubicBezTo>
                <a:cubicBezTo>
                  <a:pt x="2497" y="709"/>
                  <a:pt x="2495" y="711"/>
                  <a:pt x="2495" y="709"/>
                </a:cubicBezTo>
                <a:cubicBezTo>
                  <a:pt x="2493" y="709"/>
                  <a:pt x="2493" y="709"/>
                  <a:pt x="2493" y="709"/>
                </a:cubicBezTo>
                <a:cubicBezTo>
                  <a:pt x="2493" y="707"/>
                  <a:pt x="2493" y="707"/>
                  <a:pt x="2492" y="707"/>
                </a:cubicBezTo>
                <a:cubicBezTo>
                  <a:pt x="2492" y="707"/>
                  <a:pt x="2490" y="707"/>
                  <a:pt x="2490" y="709"/>
                </a:cubicBezTo>
                <a:cubicBezTo>
                  <a:pt x="2489" y="709"/>
                  <a:pt x="2489" y="709"/>
                  <a:pt x="2489" y="709"/>
                </a:cubicBezTo>
                <a:cubicBezTo>
                  <a:pt x="2487" y="709"/>
                  <a:pt x="2485" y="711"/>
                  <a:pt x="2484" y="711"/>
                </a:cubicBezTo>
                <a:cubicBezTo>
                  <a:pt x="2484" y="711"/>
                  <a:pt x="2482" y="712"/>
                  <a:pt x="2481" y="712"/>
                </a:cubicBezTo>
                <a:cubicBezTo>
                  <a:pt x="2481" y="714"/>
                  <a:pt x="2482" y="716"/>
                  <a:pt x="2482" y="717"/>
                </a:cubicBezTo>
                <a:cubicBezTo>
                  <a:pt x="2482" y="719"/>
                  <a:pt x="2482" y="719"/>
                  <a:pt x="2482" y="720"/>
                </a:cubicBezTo>
                <a:cubicBezTo>
                  <a:pt x="2484" y="720"/>
                  <a:pt x="2484" y="720"/>
                  <a:pt x="2484" y="720"/>
                </a:cubicBezTo>
                <a:cubicBezTo>
                  <a:pt x="2484" y="722"/>
                  <a:pt x="2484" y="722"/>
                  <a:pt x="2484" y="722"/>
                </a:cubicBezTo>
                <a:cubicBezTo>
                  <a:pt x="2482" y="722"/>
                  <a:pt x="2482" y="722"/>
                  <a:pt x="2482" y="724"/>
                </a:cubicBezTo>
                <a:cubicBezTo>
                  <a:pt x="2481" y="724"/>
                  <a:pt x="2481" y="725"/>
                  <a:pt x="2479" y="727"/>
                </a:cubicBezTo>
                <a:cubicBezTo>
                  <a:pt x="2479" y="728"/>
                  <a:pt x="2477" y="730"/>
                  <a:pt x="2476" y="732"/>
                </a:cubicBezTo>
                <a:cubicBezTo>
                  <a:pt x="2474" y="732"/>
                  <a:pt x="2474" y="733"/>
                  <a:pt x="2472" y="732"/>
                </a:cubicBezTo>
                <a:cubicBezTo>
                  <a:pt x="2471" y="732"/>
                  <a:pt x="2471" y="732"/>
                  <a:pt x="2471" y="732"/>
                </a:cubicBezTo>
                <a:cubicBezTo>
                  <a:pt x="2469" y="732"/>
                  <a:pt x="2469" y="733"/>
                  <a:pt x="2468" y="733"/>
                </a:cubicBezTo>
                <a:cubicBezTo>
                  <a:pt x="2468" y="735"/>
                  <a:pt x="2466" y="735"/>
                  <a:pt x="2466" y="735"/>
                </a:cubicBezTo>
                <a:cubicBezTo>
                  <a:pt x="2464" y="735"/>
                  <a:pt x="2464" y="735"/>
                  <a:pt x="2464" y="737"/>
                </a:cubicBezTo>
                <a:cubicBezTo>
                  <a:pt x="2464" y="737"/>
                  <a:pt x="2464" y="737"/>
                  <a:pt x="2463" y="738"/>
                </a:cubicBezTo>
                <a:cubicBezTo>
                  <a:pt x="2463" y="740"/>
                  <a:pt x="2461" y="740"/>
                  <a:pt x="2461" y="741"/>
                </a:cubicBezTo>
                <a:cubicBezTo>
                  <a:pt x="2461" y="743"/>
                  <a:pt x="2461" y="745"/>
                  <a:pt x="2460" y="746"/>
                </a:cubicBezTo>
                <a:cubicBezTo>
                  <a:pt x="2460" y="748"/>
                  <a:pt x="2458" y="748"/>
                  <a:pt x="2458" y="749"/>
                </a:cubicBezTo>
                <a:cubicBezTo>
                  <a:pt x="2456" y="749"/>
                  <a:pt x="2455" y="751"/>
                  <a:pt x="2455" y="751"/>
                </a:cubicBezTo>
                <a:cubicBezTo>
                  <a:pt x="2453" y="753"/>
                  <a:pt x="2453" y="753"/>
                  <a:pt x="2451" y="754"/>
                </a:cubicBezTo>
                <a:cubicBezTo>
                  <a:pt x="2450" y="754"/>
                  <a:pt x="2450" y="754"/>
                  <a:pt x="2448" y="756"/>
                </a:cubicBezTo>
                <a:cubicBezTo>
                  <a:pt x="2448" y="758"/>
                  <a:pt x="2448" y="758"/>
                  <a:pt x="2448" y="759"/>
                </a:cubicBezTo>
                <a:cubicBezTo>
                  <a:pt x="2448" y="761"/>
                  <a:pt x="2447" y="761"/>
                  <a:pt x="2445" y="761"/>
                </a:cubicBezTo>
                <a:cubicBezTo>
                  <a:pt x="2443" y="761"/>
                  <a:pt x="2443" y="761"/>
                  <a:pt x="2443" y="761"/>
                </a:cubicBezTo>
                <a:cubicBezTo>
                  <a:pt x="2442" y="761"/>
                  <a:pt x="2440" y="762"/>
                  <a:pt x="2440" y="762"/>
                </a:cubicBezTo>
                <a:cubicBezTo>
                  <a:pt x="2439" y="764"/>
                  <a:pt x="2439" y="764"/>
                  <a:pt x="2437" y="766"/>
                </a:cubicBezTo>
                <a:cubicBezTo>
                  <a:pt x="2437" y="766"/>
                  <a:pt x="2435" y="766"/>
                  <a:pt x="2435" y="767"/>
                </a:cubicBezTo>
                <a:cubicBezTo>
                  <a:pt x="2435" y="769"/>
                  <a:pt x="2439" y="769"/>
                  <a:pt x="2437" y="770"/>
                </a:cubicBezTo>
                <a:cubicBezTo>
                  <a:pt x="2437" y="772"/>
                  <a:pt x="2437" y="772"/>
                  <a:pt x="2435" y="774"/>
                </a:cubicBezTo>
                <a:cubicBezTo>
                  <a:pt x="2435" y="774"/>
                  <a:pt x="2434" y="775"/>
                  <a:pt x="2432" y="775"/>
                </a:cubicBezTo>
                <a:cubicBezTo>
                  <a:pt x="2432" y="775"/>
                  <a:pt x="2430" y="775"/>
                  <a:pt x="2429" y="775"/>
                </a:cubicBezTo>
                <a:cubicBezTo>
                  <a:pt x="2429" y="775"/>
                  <a:pt x="2429" y="775"/>
                  <a:pt x="2429" y="777"/>
                </a:cubicBezTo>
                <a:cubicBezTo>
                  <a:pt x="2427" y="777"/>
                  <a:pt x="2427" y="777"/>
                  <a:pt x="2426" y="777"/>
                </a:cubicBezTo>
                <a:cubicBezTo>
                  <a:pt x="2426" y="779"/>
                  <a:pt x="2426" y="780"/>
                  <a:pt x="2426" y="780"/>
                </a:cubicBezTo>
                <a:cubicBezTo>
                  <a:pt x="2424" y="782"/>
                  <a:pt x="2424" y="783"/>
                  <a:pt x="2422" y="783"/>
                </a:cubicBezTo>
                <a:cubicBezTo>
                  <a:pt x="2422" y="782"/>
                  <a:pt x="2421" y="780"/>
                  <a:pt x="2419" y="782"/>
                </a:cubicBezTo>
                <a:cubicBezTo>
                  <a:pt x="2416" y="783"/>
                  <a:pt x="2414" y="787"/>
                  <a:pt x="2414" y="790"/>
                </a:cubicBezTo>
                <a:cubicBezTo>
                  <a:pt x="2414" y="791"/>
                  <a:pt x="2416" y="793"/>
                  <a:pt x="2416" y="796"/>
                </a:cubicBezTo>
                <a:cubicBezTo>
                  <a:pt x="2418" y="800"/>
                  <a:pt x="2418" y="804"/>
                  <a:pt x="2418" y="808"/>
                </a:cubicBezTo>
                <a:cubicBezTo>
                  <a:pt x="2418" y="809"/>
                  <a:pt x="2418" y="809"/>
                  <a:pt x="2419" y="811"/>
                </a:cubicBezTo>
                <a:cubicBezTo>
                  <a:pt x="2419" y="812"/>
                  <a:pt x="2419" y="812"/>
                  <a:pt x="2419" y="812"/>
                </a:cubicBezTo>
                <a:cubicBezTo>
                  <a:pt x="2421" y="816"/>
                  <a:pt x="2419" y="819"/>
                  <a:pt x="2419" y="820"/>
                </a:cubicBezTo>
                <a:cubicBezTo>
                  <a:pt x="2419" y="824"/>
                  <a:pt x="2418" y="825"/>
                  <a:pt x="2416" y="827"/>
                </a:cubicBezTo>
                <a:cubicBezTo>
                  <a:pt x="2414" y="830"/>
                  <a:pt x="2414" y="833"/>
                  <a:pt x="2414" y="837"/>
                </a:cubicBezTo>
                <a:cubicBezTo>
                  <a:pt x="2416" y="840"/>
                  <a:pt x="2416" y="845"/>
                  <a:pt x="2416" y="848"/>
                </a:cubicBezTo>
                <a:cubicBezTo>
                  <a:pt x="2414" y="850"/>
                  <a:pt x="2414" y="851"/>
                  <a:pt x="2414" y="851"/>
                </a:cubicBezTo>
                <a:cubicBezTo>
                  <a:pt x="2413" y="853"/>
                  <a:pt x="2413" y="853"/>
                  <a:pt x="2411" y="853"/>
                </a:cubicBezTo>
                <a:cubicBezTo>
                  <a:pt x="2409" y="854"/>
                  <a:pt x="2409" y="858"/>
                  <a:pt x="2408" y="859"/>
                </a:cubicBezTo>
                <a:cubicBezTo>
                  <a:pt x="2408" y="861"/>
                  <a:pt x="2408" y="862"/>
                  <a:pt x="2408" y="864"/>
                </a:cubicBezTo>
                <a:cubicBezTo>
                  <a:pt x="2408" y="864"/>
                  <a:pt x="2408" y="866"/>
                  <a:pt x="2406" y="866"/>
                </a:cubicBezTo>
                <a:cubicBezTo>
                  <a:pt x="2405" y="867"/>
                  <a:pt x="2403" y="866"/>
                  <a:pt x="2401" y="867"/>
                </a:cubicBezTo>
                <a:cubicBezTo>
                  <a:pt x="2400" y="869"/>
                  <a:pt x="2398" y="872"/>
                  <a:pt x="2398" y="874"/>
                </a:cubicBezTo>
                <a:cubicBezTo>
                  <a:pt x="2397" y="877"/>
                  <a:pt x="2395" y="880"/>
                  <a:pt x="2393" y="880"/>
                </a:cubicBezTo>
                <a:cubicBezTo>
                  <a:pt x="2390" y="882"/>
                  <a:pt x="2388" y="880"/>
                  <a:pt x="2387" y="877"/>
                </a:cubicBezTo>
                <a:cubicBezTo>
                  <a:pt x="2384" y="874"/>
                  <a:pt x="2382" y="871"/>
                  <a:pt x="2379" y="867"/>
                </a:cubicBezTo>
                <a:cubicBezTo>
                  <a:pt x="2379" y="866"/>
                  <a:pt x="2377" y="866"/>
                  <a:pt x="2377" y="864"/>
                </a:cubicBezTo>
                <a:cubicBezTo>
                  <a:pt x="2377" y="862"/>
                  <a:pt x="2377" y="861"/>
                  <a:pt x="2377" y="859"/>
                </a:cubicBezTo>
                <a:cubicBezTo>
                  <a:pt x="2376" y="854"/>
                  <a:pt x="2376" y="850"/>
                  <a:pt x="2372" y="846"/>
                </a:cubicBezTo>
                <a:cubicBezTo>
                  <a:pt x="2372" y="845"/>
                  <a:pt x="2371" y="843"/>
                  <a:pt x="2371" y="841"/>
                </a:cubicBezTo>
                <a:cubicBezTo>
                  <a:pt x="2369" y="840"/>
                  <a:pt x="2367" y="837"/>
                  <a:pt x="2366" y="835"/>
                </a:cubicBezTo>
                <a:cubicBezTo>
                  <a:pt x="2364" y="833"/>
                  <a:pt x="2364" y="833"/>
                  <a:pt x="2364" y="833"/>
                </a:cubicBezTo>
                <a:cubicBezTo>
                  <a:pt x="2364" y="832"/>
                  <a:pt x="2364" y="832"/>
                  <a:pt x="2364" y="832"/>
                </a:cubicBezTo>
                <a:cubicBezTo>
                  <a:pt x="2364" y="830"/>
                  <a:pt x="2363" y="830"/>
                  <a:pt x="2363" y="829"/>
                </a:cubicBezTo>
                <a:cubicBezTo>
                  <a:pt x="2363" y="827"/>
                  <a:pt x="2361" y="827"/>
                  <a:pt x="2361" y="825"/>
                </a:cubicBezTo>
                <a:cubicBezTo>
                  <a:pt x="2359" y="824"/>
                  <a:pt x="2359" y="822"/>
                  <a:pt x="2358" y="819"/>
                </a:cubicBezTo>
                <a:cubicBezTo>
                  <a:pt x="2358" y="817"/>
                  <a:pt x="2356" y="816"/>
                  <a:pt x="2356" y="814"/>
                </a:cubicBezTo>
                <a:cubicBezTo>
                  <a:pt x="2356" y="812"/>
                  <a:pt x="2356" y="812"/>
                  <a:pt x="2356" y="812"/>
                </a:cubicBezTo>
                <a:cubicBezTo>
                  <a:pt x="2356" y="811"/>
                  <a:pt x="2355" y="809"/>
                  <a:pt x="2355" y="808"/>
                </a:cubicBezTo>
                <a:cubicBezTo>
                  <a:pt x="2355" y="806"/>
                  <a:pt x="2353" y="806"/>
                  <a:pt x="2353" y="804"/>
                </a:cubicBezTo>
                <a:cubicBezTo>
                  <a:pt x="2353" y="803"/>
                  <a:pt x="2353" y="803"/>
                  <a:pt x="2353" y="803"/>
                </a:cubicBezTo>
                <a:cubicBezTo>
                  <a:pt x="2351" y="801"/>
                  <a:pt x="2351" y="800"/>
                  <a:pt x="2351" y="798"/>
                </a:cubicBezTo>
                <a:cubicBezTo>
                  <a:pt x="2350" y="796"/>
                  <a:pt x="2350" y="795"/>
                  <a:pt x="2348" y="795"/>
                </a:cubicBezTo>
                <a:cubicBezTo>
                  <a:pt x="2348" y="793"/>
                  <a:pt x="2348" y="793"/>
                  <a:pt x="2346" y="791"/>
                </a:cubicBezTo>
                <a:cubicBezTo>
                  <a:pt x="2346" y="791"/>
                  <a:pt x="2346" y="790"/>
                  <a:pt x="2346" y="788"/>
                </a:cubicBezTo>
                <a:cubicBezTo>
                  <a:pt x="2345" y="787"/>
                  <a:pt x="2345" y="785"/>
                  <a:pt x="2343" y="785"/>
                </a:cubicBezTo>
                <a:cubicBezTo>
                  <a:pt x="2343" y="783"/>
                  <a:pt x="2343" y="782"/>
                  <a:pt x="2342" y="782"/>
                </a:cubicBezTo>
                <a:cubicBezTo>
                  <a:pt x="2342" y="780"/>
                  <a:pt x="2340" y="780"/>
                  <a:pt x="2340" y="779"/>
                </a:cubicBezTo>
                <a:cubicBezTo>
                  <a:pt x="2338" y="779"/>
                  <a:pt x="2338" y="777"/>
                  <a:pt x="2338" y="775"/>
                </a:cubicBezTo>
                <a:cubicBezTo>
                  <a:pt x="2338" y="774"/>
                  <a:pt x="2338" y="772"/>
                  <a:pt x="2337" y="770"/>
                </a:cubicBezTo>
                <a:cubicBezTo>
                  <a:pt x="2337" y="770"/>
                  <a:pt x="2337" y="769"/>
                  <a:pt x="2337" y="767"/>
                </a:cubicBezTo>
                <a:cubicBezTo>
                  <a:pt x="2337" y="766"/>
                  <a:pt x="2337" y="766"/>
                  <a:pt x="2337" y="766"/>
                </a:cubicBezTo>
                <a:cubicBezTo>
                  <a:pt x="2337" y="764"/>
                  <a:pt x="2337" y="764"/>
                  <a:pt x="2337" y="762"/>
                </a:cubicBezTo>
                <a:cubicBezTo>
                  <a:pt x="2337" y="761"/>
                  <a:pt x="2335" y="759"/>
                  <a:pt x="2335" y="759"/>
                </a:cubicBezTo>
                <a:cubicBezTo>
                  <a:pt x="2334" y="754"/>
                  <a:pt x="2332" y="751"/>
                  <a:pt x="2330" y="746"/>
                </a:cubicBezTo>
                <a:cubicBezTo>
                  <a:pt x="2330" y="746"/>
                  <a:pt x="2330" y="745"/>
                  <a:pt x="2330" y="743"/>
                </a:cubicBezTo>
                <a:cubicBezTo>
                  <a:pt x="2332" y="743"/>
                  <a:pt x="2330" y="741"/>
                  <a:pt x="2330" y="741"/>
                </a:cubicBezTo>
                <a:cubicBezTo>
                  <a:pt x="2330" y="740"/>
                  <a:pt x="2330" y="738"/>
                  <a:pt x="2329" y="737"/>
                </a:cubicBezTo>
                <a:cubicBezTo>
                  <a:pt x="2329" y="735"/>
                  <a:pt x="2329" y="733"/>
                  <a:pt x="2329" y="733"/>
                </a:cubicBezTo>
                <a:cubicBezTo>
                  <a:pt x="2329" y="732"/>
                  <a:pt x="2327" y="732"/>
                  <a:pt x="2327" y="732"/>
                </a:cubicBezTo>
                <a:cubicBezTo>
                  <a:pt x="2327" y="730"/>
                  <a:pt x="2327" y="730"/>
                  <a:pt x="2327" y="730"/>
                </a:cubicBezTo>
                <a:cubicBezTo>
                  <a:pt x="2327" y="728"/>
                  <a:pt x="2329" y="728"/>
                  <a:pt x="2329" y="727"/>
                </a:cubicBezTo>
                <a:cubicBezTo>
                  <a:pt x="2329" y="727"/>
                  <a:pt x="2329" y="725"/>
                  <a:pt x="2329" y="724"/>
                </a:cubicBezTo>
                <a:cubicBezTo>
                  <a:pt x="2329" y="724"/>
                  <a:pt x="2329" y="722"/>
                  <a:pt x="2329" y="720"/>
                </a:cubicBezTo>
                <a:cubicBezTo>
                  <a:pt x="2329" y="719"/>
                  <a:pt x="2329" y="719"/>
                  <a:pt x="2329" y="719"/>
                </a:cubicBezTo>
                <a:cubicBezTo>
                  <a:pt x="2327" y="717"/>
                  <a:pt x="2327" y="717"/>
                  <a:pt x="2327" y="716"/>
                </a:cubicBezTo>
                <a:cubicBezTo>
                  <a:pt x="2325" y="716"/>
                  <a:pt x="2325" y="714"/>
                  <a:pt x="2325" y="712"/>
                </a:cubicBezTo>
                <a:cubicBezTo>
                  <a:pt x="2325" y="711"/>
                  <a:pt x="2327" y="711"/>
                  <a:pt x="2327" y="709"/>
                </a:cubicBezTo>
                <a:cubicBezTo>
                  <a:pt x="2327" y="709"/>
                  <a:pt x="2325" y="709"/>
                  <a:pt x="2324" y="711"/>
                </a:cubicBezTo>
                <a:cubicBezTo>
                  <a:pt x="2324" y="709"/>
                  <a:pt x="2325" y="707"/>
                  <a:pt x="2325" y="707"/>
                </a:cubicBezTo>
                <a:cubicBezTo>
                  <a:pt x="2325" y="706"/>
                  <a:pt x="2325" y="704"/>
                  <a:pt x="2324" y="703"/>
                </a:cubicBezTo>
                <a:cubicBezTo>
                  <a:pt x="2324" y="701"/>
                  <a:pt x="2324" y="701"/>
                  <a:pt x="2324" y="701"/>
                </a:cubicBezTo>
                <a:cubicBezTo>
                  <a:pt x="2322" y="701"/>
                  <a:pt x="2322" y="701"/>
                  <a:pt x="2322" y="701"/>
                </a:cubicBezTo>
                <a:cubicBezTo>
                  <a:pt x="2321" y="701"/>
                  <a:pt x="2321" y="701"/>
                  <a:pt x="2321" y="701"/>
                </a:cubicBezTo>
                <a:cubicBezTo>
                  <a:pt x="2319" y="703"/>
                  <a:pt x="2319" y="704"/>
                  <a:pt x="2319" y="706"/>
                </a:cubicBezTo>
                <a:cubicBezTo>
                  <a:pt x="2319" y="706"/>
                  <a:pt x="2319" y="707"/>
                  <a:pt x="2321" y="709"/>
                </a:cubicBezTo>
                <a:cubicBezTo>
                  <a:pt x="2321" y="709"/>
                  <a:pt x="2321" y="709"/>
                  <a:pt x="2321" y="711"/>
                </a:cubicBezTo>
                <a:cubicBezTo>
                  <a:pt x="2321" y="711"/>
                  <a:pt x="2322" y="712"/>
                  <a:pt x="2321" y="712"/>
                </a:cubicBezTo>
                <a:cubicBezTo>
                  <a:pt x="2321" y="714"/>
                  <a:pt x="2319" y="714"/>
                  <a:pt x="2317" y="716"/>
                </a:cubicBezTo>
                <a:cubicBezTo>
                  <a:pt x="2316" y="717"/>
                  <a:pt x="2314" y="717"/>
                  <a:pt x="2313" y="719"/>
                </a:cubicBezTo>
                <a:cubicBezTo>
                  <a:pt x="2311" y="719"/>
                  <a:pt x="2309" y="720"/>
                  <a:pt x="2308" y="720"/>
                </a:cubicBezTo>
                <a:cubicBezTo>
                  <a:pt x="2306" y="720"/>
                  <a:pt x="2304" y="722"/>
                  <a:pt x="2303" y="720"/>
                </a:cubicBezTo>
                <a:cubicBezTo>
                  <a:pt x="2301" y="720"/>
                  <a:pt x="2301" y="719"/>
                  <a:pt x="2300" y="719"/>
                </a:cubicBezTo>
                <a:cubicBezTo>
                  <a:pt x="2300" y="717"/>
                  <a:pt x="2298" y="716"/>
                  <a:pt x="2298" y="716"/>
                </a:cubicBezTo>
                <a:cubicBezTo>
                  <a:pt x="2296" y="714"/>
                  <a:pt x="2296" y="714"/>
                  <a:pt x="2295" y="712"/>
                </a:cubicBezTo>
                <a:cubicBezTo>
                  <a:pt x="2293" y="712"/>
                  <a:pt x="2293" y="712"/>
                  <a:pt x="2293" y="711"/>
                </a:cubicBezTo>
                <a:cubicBezTo>
                  <a:pt x="2292" y="709"/>
                  <a:pt x="2290" y="707"/>
                  <a:pt x="2288" y="706"/>
                </a:cubicBezTo>
                <a:cubicBezTo>
                  <a:pt x="2288" y="704"/>
                  <a:pt x="2288" y="703"/>
                  <a:pt x="2287" y="703"/>
                </a:cubicBezTo>
                <a:cubicBezTo>
                  <a:pt x="2285" y="701"/>
                  <a:pt x="2283" y="701"/>
                  <a:pt x="2283" y="699"/>
                </a:cubicBezTo>
                <a:cubicBezTo>
                  <a:pt x="2283" y="698"/>
                  <a:pt x="2285" y="698"/>
                  <a:pt x="2287" y="698"/>
                </a:cubicBezTo>
                <a:cubicBezTo>
                  <a:pt x="2288" y="699"/>
                  <a:pt x="2288" y="699"/>
                  <a:pt x="2290" y="701"/>
                </a:cubicBezTo>
                <a:cubicBezTo>
                  <a:pt x="2292" y="701"/>
                  <a:pt x="2292" y="701"/>
                  <a:pt x="2293" y="699"/>
                </a:cubicBezTo>
                <a:cubicBezTo>
                  <a:pt x="2295" y="699"/>
                  <a:pt x="2295" y="698"/>
                  <a:pt x="2296" y="698"/>
                </a:cubicBezTo>
                <a:cubicBezTo>
                  <a:pt x="2298" y="696"/>
                  <a:pt x="2298" y="696"/>
                  <a:pt x="2300" y="695"/>
                </a:cubicBezTo>
                <a:cubicBezTo>
                  <a:pt x="2301" y="693"/>
                  <a:pt x="2301" y="693"/>
                  <a:pt x="2301" y="693"/>
                </a:cubicBezTo>
                <a:cubicBezTo>
                  <a:pt x="2300" y="693"/>
                  <a:pt x="2300" y="693"/>
                  <a:pt x="2300" y="693"/>
                </a:cubicBezTo>
                <a:cubicBezTo>
                  <a:pt x="2298" y="693"/>
                  <a:pt x="2296" y="693"/>
                  <a:pt x="2296" y="695"/>
                </a:cubicBezTo>
                <a:cubicBezTo>
                  <a:pt x="2295" y="696"/>
                  <a:pt x="2292" y="696"/>
                  <a:pt x="2290" y="695"/>
                </a:cubicBezTo>
                <a:cubicBezTo>
                  <a:pt x="2288" y="695"/>
                  <a:pt x="2285" y="693"/>
                  <a:pt x="2283" y="693"/>
                </a:cubicBezTo>
                <a:cubicBezTo>
                  <a:pt x="2283" y="691"/>
                  <a:pt x="2282" y="691"/>
                  <a:pt x="2280" y="690"/>
                </a:cubicBezTo>
                <a:cubicBezTo>
                  <a:pt x="2279" y="688"/>
                  <a:pt x="2277" y="688"/>
                  <a:pt x="2275" y="686"/>
                </a:cubicBezTo>
                <a:cubicBezTo>
                  <a:pt x="2275" y="685"/>
                  <a:pt x="2275" y="685"/>
                  <a:pt x="2274" y="683"/>
                </a:cubicBezTo>
                <a:cubicBezTo>
                  <a:pt x="2274" y="683"/>
                  <a:pt x="2274" y="683"/>
                  <a:pt x="2274" y="682"/>
                </a:cubicBezTo>
                <a:cubicBezTo>
                  <a:pt x="2272" y="682"/>
                  <a:pt x="2272" y="682"/>
                  <a:pt x="2272" y="682"/>
                </a:cubicBezTo>
                <a:cubicBezTo>
                  <a:pt x="2271" y="682"/>
                  <a:pt x="2271" y="682"/>
                  <a:pt x="2271" y="682"/>
                </a:cubicBezTo>
                <a:cubicBezTo>
                  <a:pt x="2269" y="682"/>
                  <a:pt x="2269" y="682"/>
                  <a:pt x="2267" y="682"/>
                </a:cubicBezTo>
                <a:cubicBezTo>
                  <a:pt x="2267" y="682"/>
                  <a:pt x="2267" y="680"/>
                  <a:pt x="2266" y="678"/>
                </a:cubicBezTo>
                <a:cubicBezTo>
                  <a:pt x="2266" y="678"/>
                  <a:pt x="2266" y="677"/>
                  <a:pt x="2266" y="675"/>
                </a:cubicBezTo>
                <a:cubicBezTo>
                  <a:pt x="2264" y="674"/>
                  <a:pt x="2262" y="672"/>
                  <a:pt x="2262" y="670"/>
                </a:cubicBezTo>
                <a:cubicBezTo>
                  <a:pt x="2261" y="669"/>
                  <a:pt x="2261" y="669"/>
                  <a:pt x="2259" y="669"/>
                </a:cubicBezTo>
                <a:cubicBezTo>
                  <a:pt x="2258" y="667"/>
                  <a:pt x="2256" y="667"/>
                  <a:pt x="2256" y="666"/>
                </a:cubicBezTo>
                <a:cubicBezTo>
                  <a:pt x="2254" y="664"/>
                  <a:pt x="2254" y="664"/>
                  <a:pt x="2254" y="662"/>
                </a:cubicBezTo>
                <a:cubicBezTo>
                  <a:pt x="2253" y="661"/>
                  <a:pt x="2251" y="661"/>
                  <a:pt x="2250" y="661"/>
                </a:cubicBezTo>
                <a:cubicBezTo>
                  <a:pt x="2248" y="661"/>
                  <a:pt x="2246" y="661"/>
                  <a:pt x="2245" y="661"/>
                </a:cubicBezTo>
                <a:cubicBezTo>
                  <a:pt x="2243" y="662"/>
                  <a:pt x="2240" y="662"/>
                  <a:pt x="2238" y="662"/>
                </a:cubicBezTo>
                <a:cubicBezTo>
                  <a:pt x="2237" y="664"/>
                  <a:pt x="2235" y="664"/>
                  <a:pt x="2235" y="664"/>
                </a:cubicBezTo>
                <a:cubicBezTo>
                  <a:pt x="2232" y="662"/>
                  <a:pt x="2230" y="662"/>
                  <a:pt x="2229" y="662"/>
                </a:cubicBezTo>
                <a:cubicBezTo>
                  <a:pt x="2225" y="662"/>
                  <a:pt x="2224" y="662"/>
                  <a:pt x="2222" y="662"/>
                </a:cubicBezTo>
                <a:cubicBezTo>
                  <a:pt x="2220" y="664"/>
                  <a:pt x="2219" y="664"/>
                  <a:pt x="2217" y="664"/>
                </a:cubicBezTo>
                <a:cubicBezTo>
                  <a:pt x="2216" y="664"/>
                  <a:pt x="2212" y="664"/>
                  <a:pt x="2211" y="664"/>
                </a:cubicBezTo>
                <a:cubicBezTo>
                  <a:pt x="2209" y="664"/>
                  <a:pt x="2209" y="664"/>
                  <a:pt x="2208" y="664"/>
                </a:cubicBezTo>
                <a:cubicBezTo>
                  <a:pt x="2206" y="664"/>
                  <a:pt x="2206" y="664"/>
                  <a:pt x="2204" y="666"/>
                </a:cubicBezTo>
                <a:cubicBezTo>
                  <a:pt x="2203" y="666"/>
                  <a:pt x="2203" y="666"/>
                  <a:pt x="2203" y="666"/>
                </a:cubicBezTo>
                <a:cubicBezTo>
                  <a:pt x="2201" y="664"/>
                  <a:pt x="2201" y="664"/>
                  <a:pt x="2199" y="664"/>
                </a:cubicBezTo>
                <a:cubicBezTo>
                  <a:pt x="2198" y="664"/>
                  <a:pt x="2198" y="664"/>
                  <a:pt x="2196" y="664"/>
                </a:cubicBezTo>
                <a:cubicBezTo>
                  <a:pt x="2195" y="664"/>
                  <a:pt x="2195" y="664"/>
                  <a:pt x="2195" y="664"/>
                </a:cubicBezTo>
                <a:cubicBezTo>
                  <a:pt x="2193" y="664"/>
                  <a:pt x="2193" y="664"/>
                  <a:pt x="2191" y="664"/>
                </a:cubicBezTo>
                <a:cubicBezTo>
                  <a:pt x="2191" y="664"/>
                  <a:pt x="2190" y="664"/>
                  <a:pt x="2188" y="664"/>
                </a:cubicBezTo>
                <a:cubicBezTo>
                  <a:pt x="2187" y="662"/>
                  <a:pt x="2187" y="662"/>
                  <a:pt x="2187" y="662"/>
                </a:cubicBezTo>
                <a:cubicBezTo>
                  <a:pt x="2185" y="662"/>
                  <a:pt x="2183" y="662"/>
                  <a:pt x="2182" y="662"/>
                </a:cubicBezTo>
                <a:cubicBezTo>
                  <a:pt x="2182" y="662"/>
                  <a:pt x="2182" y="662"/>
                  <a:pt x="2180" y="662"/>
                </a:cubicBezTo>
                <a:cubicBezTo>
                  <a:pt x="2178" y="662"/>
                  <a:pt x="2177" y="662"/>
                  <a:pt x="2177" y="662"/>
                </a:cubicBezTo>
                <a:cubicBezTo>
                  <a:pt x="2175" y="662"/>
                  <a:pt x="2175" y="662"/>
                  <a:pt x="2174" y="662"/>
                </a:cubicBezTo>
                <a:cubicBezTo>
                  <a:pt x="2172" y="662"/>
                  <a:pt x="2172" y="662"/>
                  <a:pt x="2172" y="662"/>
                </a:cubicBezTo>
                <a:cubicBezTo>
                  <a:pt x="2172" y="661"/>
                  <a:pt x="2172" y="661"/>
                  <a:pt x="2172" y="661"/>
                </a:cubicBezTo>
                <a:cubicBezTo>
                  <a:pt x="2170" y="661"/>
                  <a:pt x="2170" y="661"/>
                  <a:pt x="2170" y="661"/>
                </a:cubicBezTo>
                <a:cubicBezTo>
                  <a:pt x="2169" y="659"/>
                  <a:pt x="2169" y="659"/>
                  <a:pt x="2167" y="659"/>
                </a:cubicBezTo>
                <a:cubicBezTo>
                  <a:pt x="2166" y="657"/>
                  <a:pt x="2166" y="659"/>
                  <a:pt x="2164" y="659"/>
                </a:cubicBezTo>
                <a:cubicBezTo>
                  <a:pt x="2162" y="659"/>
                  <a:pt x="2159" y="659"/>
                  <a:pt x="2157" y="657"/>
                </a:cubicBezTo>
                <a:cubicBezTo>
                  <a:pt x="2156" y="657"/>
                  <a:pt x="2156" y="657"/>
                  <a:pt x="2154" y="657"/>
                </a:cubicBezTo>
                <a:cubicBezTo>
                  <a:pt x="2154" y="656"/>
                  <a:pt x="2154" y="656"/>
                  <a:pt x="2154" y="656"/>
                </a:cubicBezTo>
                <a:cubicBezTo>
                  <a:pt x="2154" y="656"/>
                  <a:pt x="2154" y="656"/>
                  <a:pt x="2154" y="654"/>
                </a:cubicBezTo>
                <a:cubicBezTo>
                  <a:pt x="2153" y="653"/>
                  <a:pt x="2153" y="653"/>
                  <a:pt x="2151" y="651"/>
                </a:cubicBezTo>
                <a:cubicBezTo>
                  <a:pt x="2151" y="651"/>
                  <a:pt x="2151" y="651"/>
                  <a:pt x="2149" y="651"/>
                </a:cubicBezTo>
                <a:cubicBezTo>
                  <a:pt x="2151" y="649"/>
                  <a:pt x="2149" y="648"/>
                  <a:pt x="2149" y="646"/>
                </a:cubicBezTo>
                <a:cubicBezTo>
                  <a:pt x="2148" y="643"/>
                  <a:pt x="2148" y="641"/>
                  <a:pt x="2146" y="640"/>
                </a:cubicBezTo>
                <a:cubicBezTo>
                  <a:pt x="2145" y="640"/>
                  <a:pt x="2141" y="638"/>
                  <a:pt x="2140" y="638"/>
                </a:cubicBezTo>
                <a:cubicBezTo>
                  <a:pt x="2138" y="640"/>
                  <a:pt x="2138" y="640"/>
                  <a:pt x="2138" y="641"/>
                </a:cubicBezTo>
                <a:cubicBezTo>
                  <a:pt x="2138" y="641"/>
                  <a:pt x="2138" y="641"/>
                  <a:pt x="2138" y="643"/>
                </a:cubicBezTo>
                <a:cubicBezTo>
                  <a:pt x="2136" y="645"/>
                  <a:pt x="2136" y="645"/>
                  <a:pt x="2135" y="645"/>
                </a:cubicBezTo>
                <a:cubicBezTo>
                  <a:pt x="2135" y="646"/>
                  <a:pt x="2133" y="646"/>
                  <a:pt x="2133" y="646"/>
                </a:cubicBezTo>
                <a:cubicBezTo>
                  <a:pt x="2132" y="646"/>
                  <a:pt x="2132" y="645"/>
                  <a:pt x="2132" y="645"/>
                </a:cubicBezTo>
                <a:cubicBezTo>
                  <a:pt x="2130" y="643"/>
                  <a:pt x="2128" y="643"/>
                  <a:pt x="2128" y="645"/>
                </a:cubicBezTo>
                <a:cubicBezTo>
                  <a:pt x="2127" y="645"/>
                  <a:pt x="2127" y="645"/>
                  <a:pt x="2127" y="646"/>
                </a:cubicBezTo>
                <a:cubicBezTo>
                  <a:pt x="2127" y="646"/>
                  <a:pt x="2127" y="646"/>
                  <a:pt x="2125" y="646"/>
                </a:cubicBezTo>
                <a:cubicBezTo>
                  <a:pt x="2125" y="648"/>
                  <a:pt x="2124" y="648"/>
                  <a:pt x="2124" y="646"/>
                </a:cubicBezTo>
                <a:cubicBezTo>
                  <a:pt x="2122" y="646"/>
                  <a:pt x="2120" y="646"/>
                  <a:pt x="2120" y="646"/>
                </a:cubicBezTo>
                <a:cubicBezTo>
                  <a:pt x="2119" y="645"/>
                  <a:pt x="2119" y="645"/>
                  <a:pt x="2117" y="645"/>
                </a:cubicBezTo>
                <a:cubicBezTo>
                  <a:pt x="2115" y="645"/>
                  <a:pt x="2114" y="645"/>
                  <a:pt x="2112" y="643"/>
                </a:cubicBezTo>
                <a:cubicBezTo>
                  <a:pt x="2112" y="643"/>
                  <a:pt x="2111" y="641"/>
                  <a:pt x="2109" y="641"/>
                </a:cubicBezTo>
                <a:cubicBezTo>
                  <a:pt x="2109" y="641"/>
                  <a:pt x="2107" y="640"/>
                  <a:pt x="2106" y="640"/>
                </a:cubicBezTo>
                <a:cubicBezTo>
                  <a:pt x="2106" y="640"/>
                  <a:pt x="2104" y="640"/>
                  <a:pt x="2103" y="638"/>
                </a:cubicBezTo>
                <a:cubicBezTo>
                  <a:pt x="2103" y="638"/>
                  <a:pt x="2101" y="636"/>
                  <a:pt x="2099" y="635"/>
                </a:cubicBezTo>
                <a:cubicBezTo>
                  <a:pt x="2099" y="635"/>
                  <a:pt x="2098" y="633"/>
                  <a:pt x="2096" y="633"/>
                </a:cubicBezTo>
                <a:cubicBezTo>
                  <a:pt x="2096" y="632"/>
                  <a:pt x="2094" y="632"/>
                  <a:pt x="2094" y="632"/>
                </a:cubicBezTo>
                <a:cubicBezTo>
                  <a:pt x="2093" y="632"/>
                  <a:pt x="2091" y="632"/>
                  <a:pt x="2090" y="632"/>
                </a:cubicBezTo>
                <a:cubicBezTo>
                  <a:pt x="2090" y="632"/>
                  <a:pt x="2088" y="630"/>
                  <a:pt x="2088" y="628"/>
                </a:cubicBezTo>
                <a:cubicBezTo>
                  <a:pt x="2088" y="628"/>
                  <a:pt x="2088" y="628"/>
                  <a:pt x="2086" y="627"/>
                </a:cubicBezTo>
                <a:cubicBezTo>
                  <a:pt x="2086" y="625"/>
                  <a:pt x="2085" y="624"/>
                  <a:pt x="2085" y="624"/>
                </a:cubicBezTo>
                <a:cubicBezTo>
                  <a:pt x="2083" y="622"/>
                  <a:pt x="2082" y="619"/>
                  <a:pt x="2080" y="617"/>
                </a:cubicBezTo>
                <a:cubicBezTo>
                  <a:pt x="2080" y="615"/>
                  <a:pt x="2078" y="614"/>
                  <a:pt x="2077" y="612"/>
                </a:cubicBezTo>
                <a:cubicBezTo>
                  <a:pt x="2075" y="611"/>
                  <a:pt x="2075" y="609"/>
                  <a:pt x="2073" y="607"/>
                </a:cubicBezTo>
                <a:cubicBezTo>
                  <a:pt x="2073" y="607"/>
                  <a:pt x="2072" y="606"/>
                  <a:pt x="2072" y="604"/>
                </a:cubicBezTo>
                <a:cubicBezTo>
                  <a:pt x="2072" y="604"/>
                  <a:pt x="2072" y="603"/>
                  <a:pt x="2070" y="601"/>
                </a:cubicBezTo>
                <a:cubicBezTo>
                  <a:pt x="2069" y="599"/>
                  <a:pt x="2067" y="603"/>
                  <a:pt x="2067" y="603"/>
                </a:cubicBezTo>
                <a:cubicBezTo>
                  <a:pt x="2065" y="604"/>
                  <a:pt x="2065" y="604"/>
                  <a:pt x="2065" y="604"/>
                </a:cubicBezTo>
                <a:cubicBezTo>
                  <a:pt x="2064" y="604"/>
                  <a:pt x="2064" y="603"/>
                  <a:pt x="2062" y="603"/>
                </a:cubicBezTo>
                <a:cubicBezTo>
                  <a:pt x="2061" y="603"/>
                  <a:pt x="2061" y="603"/>
                  <a:pt x="2059" y="601"/>
                </a:cubicBezTo>
                <a:cubicBezTo>
                  <a:pt x="2059" y="601"/>
                  <a:pt x="2059" y="599"/>
                  <a:pt x="2057" y="598"/>
                </a:cubicBezTo>
                <a:cubicBezTo>
                  <a:pt x="2056" y="601"/>
                  <a:pt x="2056" y="601"/>
                  <a:pt x="2056" y="601"/>
                </a:cubicBezTo>
                <a:cubicBezTo>
                  <a:pt x="2056" y="603"/>
                  <a:pt x="2056" y="603"/>
                  <a:pt x="2054" y="603"/>
                </a:cubicBezTo>
                <a:cubicBezTo>
                  <a:pt x="2054" y="604"/>
                  <a:pt x="2054" y="604"/>
                  <a:pt x="2054" y="604"/>
                </a:cubicBezTo>
                <a:cubicBezTo>
                  <a:pt x="2054" y="604"/>
                  <a:pt x="2054" y="604"/>
                  <a:pt x="2052" y="604"/>
                </a:cubicBezTo>
                <a:cubicBezTo>
                  <a:pt x="2052" y="606"/>
                  <a:pt x="2052" y="606"/>
                  <a:pt x="2052" y="606"/>
                </a:cubicBezTo>
                <a:cubicBezTo>
                  <a:pt x="2052" y="606"/>
                  <a:pt x="2051" y="606"/>
                  <a:pt x="2051" y="607"/>
                </a:cubicBezTo>
                <a:cubicBezTo>
                  <a:pt x="2049" y="607"/>
                  <a:pt x="2048" y="606"/>
                  <a:pt x="2048" y="604"/>
                </a:cubicBezTo>
                <a:cubicBezTo>
                  <a:pt x="2048" y="606"/>
                  <a:pt x="2048" y="606"/>
                  <a:pt x="2048" y="606"/>
                </a:cubicBezTo>
                <a:cubicBezTo>
                  <a:pt x="2048" y="607"/>
                  <a:pt x="2048" y="607"/>
                  <a:pt x="2046" y="607"/>
                </a:cubicBezTo>
                <a:cubicBezTo>
                  <a:pt x="2046" y="609"/>
                  <a:pt x="2048" y="609"/>
                  <a:pt x="2048" y="609"/>
                </a:cubicBezTo>
                <a:cubicBezTo>
                  <a:pt x="2048" y="611"/>
                  <a:pt x="2048" y="611"/>
                  <a:pt x="2048" y="612"/>
                </a:cubicBezTo>
                <a:cubicBezTo>
                  <a:pt x="2049" y="612"/>
                  <a:pt x="2049" y="614"/>
                  <a:pt x="2049" y="615"/>
                </a:cubicBezTo>
                <a:cubicBezTo>
                  <a:pt x="2049" y="617"/>
                  <a:pt x="2049" y="617"/>
                  <a:pt x="2051" y="619"/>
                </a:cubicBezTo>
                <a:cubicBezTo>
                  <a:pt x="2051" y="619"/>
                  <a:pt x="2052" y="620"/>
                  <a:pt x="2052" y="622"/>
                </a:cubicBezTo>
                <a:cubicBezTo>
                  <a:pt x="2054" y="624"/>
                  <a:pt x="2054" y="624"/>
                  <a:pt x="2054" y="624"/>
                </a:cubicBezTo>
                <a:cubicBezTo>
                  <a:pt x="2054" y="625"/>
                  <a:pt x="2054" y="625"/>
                  <a:pt x="2056" y="625"/>
                </a:cubicBezTo>
                <a:cubicBezTo>
                  <a:pt x="2056" y="627"/>
                  <a:pt x="2056" y="627"/>
                  <a:pt x="2056" y="627"/>
                </a:cubicBezTo>
                <a:cubicBezTo>
                  <a:pt x="2056" y="628"/>
                  <a:pt x="2057" y="630"/>
                  <a:pt x="2059" y="632"/>
                </a:cubicBezTo>
                <a:cubicBezTo>
                  <a:pt x="2061" y="633"/>
                  <a:pt x="2061" y="633"/>
                  <a:pt x="2061" y="633"/>
                </a:cubicBezTo>
                <a:cubicBezTo>
                  <a:pt x="2062" y="635"/>
                  <a:pt x="2062" y="635"/>
                  <a:pt x="2062" y="636"/>
                </a:cubicBezTo>
                <a:cubicBezTo>
                  <a:pt x="2065" y="638"/>
                  <a:pt x="2067" y="640"/>
                  <a:pt x="2069" y="641"/>
                </a:cubicBezTo>
                <a:cubicBezTo>
                  <a:pt x="2069" y="643"/>
                  <a:pt x="2070" y="643"/>
                  <a:pt x="2070" y="645"/>
                </a:cubicBezTo>
                <a:cubicBezTo>
                  <a:pt x="2072" y="645"/>
                  <a:pt x="2072" y="646"/>
                  <a:pt x="2073" y="646"/>
                </a:cubicBezTo>
                <a:cubicBezTo>
                  <a:pt x="2073" y="648"/>
                  <a:pt x="2075" y="648"/>
                  <a:pt x="2075" y="649"/>
                </a:cubicBezTo>
                <a:cubicBezTo>
                  <a:pt x="2075" y="651"/>
                  <a:pt x="2075" y="651"/>
                  <a:pt x="2075" y="651"/>
                </a:cubicBezTo>
                <a:cubicBezTo>
                  <a:pt x="2075" y="651"/>
                  <a:pt x="2077" y="651"/>
                  <a:pt x="2077" y="653"/>
                </a:cubicBezTo>
                <a:cubicBezTo>
                  <a:pt x="2075" y="653"/>
                  <a:pt x="2075" y="653"/>
                  <a:pt x="2073" y="654"/>
                </a:cubicBezTo>
                <a:cubicBezTo>
                  <a:pt x="2073" y="656"/>
                  <a:pt x="2075" y="657"/>
                  <a:pt x="2075" y="657"/>
                </a:cubicBezTo>
                <a:cubicBezTo>
                  <a:pt x="2077" y="659"/>
                  <a:pt x="2077" y="661"/>
                  <a:pt x="2078" y="662"/>
                </a:cubicBezTo>
                <a:cubicBezTo>
                  <a:pt x="2080" y="662"/>
                  <a:pt x="2080" y="664"/>
                  <a:pt x="2080" y="664"/>
                </a:cubicBezTo>
                <a:cubicBezTo>
                  <a:pt x="2082" y="664"/>
                  <a:pt x="2082" y="664"/>
                  <a:pt x="2082" y="664"/>
                </a:cubicBezTo>
                <a:cubicBezTo>
                  <a:pt x="2082" y="662"/>
                  <a:pt x="2082" y="662"/>
                  <a:pt x="2082" y="662"/>
                </a:cubicBezTo>
                <a:cubicBezTo>
                  <a:pt x="2083" y="661"/>
                  <a:pt x="2083" y="659"/>
                  <a:pt x="2083" y="656"/>
                </a:cubicBezTo>
                <a:cubicBezTo>
                  <a:pt x="2083" y="656"/>
                  <a:pt x="2083" y="654"/>
                  <a:pt x="2085" y="654"/>
                </a:cubicBezTo>
                <a:cubicBezTo>
                  <a:pt x="2085" y="653"/>
                  <a:pt x="2085" y="651"/>
                  <a:pt x="2085" y="651"/>
                </a:cubicBezTo>
                <a:cubicBezTo>
                  <a:pt x="2086" y="651"/>
                  <a:pt x="2086" y="651"/>
                  <a:pt x="2086" y="653"/>
                </a:cubicBezTo>
                <a:cubicBezTo>
                  <a:pt x="2088" y="653"/>
                  <a:pt x="2088" y="653"/>
                  <a:pt x="2088" y="654"/>
                </a:cubicBezTo>
                <a:cubicBezTo>
                  <a:pt x="2088" y="654"/>
                  <a:pt x="2088" y="654"/>
                  <a:pt x="2090" y="654"/>
                </a:cubicBezTo>
                <a:cubicBezTo>
                  <a:pt x="2090" y="656"/>
                  <a:pt x="2090" y="657"/>
                  <a:pt x="2090" y="657"/>
                </a:cubicBezTo>
                <a:cubicBezTo>
                  <a:pt x="2090" y="659"/>
                  <a:pt x="2091" y="659"/>
                  <a:pt x="2091" y="659"/>
                </a:cubicBezTo>
                <a:cubicBezTo>
                  <a:pt x="2091" y="661"/>
                  <a:pt x="2091" y="661"/>
                  <a:pt x="2091" y="661"/>
                </a:cubicBezTo>
                <a:cubicBezTo>
                  <a:pt x="2091" y="661"/>
                  <a:pt x="2093" y="661"/>
                  <a:pt x="2093" y="662"/>
                </a:cubicBezTo>
                <a:cubicBezTo>
                  <a:pt x="2093" y="664"/>
                  <a:pt x="2093" y="664"/>
                  <a:pt x="2093" y="664"/>
                </a:cubicBezTo>
                <a:cubicBezTo>
                  <a:pt x="2091" y="666"/>
                  <a:pt x="2091" y="666"/>
                  <a:pt x="2091" y="667"/>
                </a:cubicBezTo>
                <a:cubicBezTo>
                  <a:pt x="2091" y="669"/>
                  <a:pt x="2091" y="669"/>
                  <a:pt x="2090" y="670"/>
                </a:cubicBezTo>
                <a:cubicBezTo>
                  <a:pt x="2088" y="672"/>
                  <a:pt x="2088" y="672"/>
                  <a:pt x="2088" y="672"/>
                </a:cubicBezTo>
                <a:cubicBezTo>
                  <a:pt x="2090" y="674"/>
                  <a:pt x="2090" y="674"/>
                  <a:pt x="2090" y="674"/>
                </a:cubicBezTo>
                <a:cubicBezTo>
                  <a:pt x="2090" y="674"/>
                  <a:pt x="2090" y="674"/>
                  <a:pt x="2091" y="674"/>
                </a:cubicBezTo>
                <a:cubicBezTo>
                  <a:pt x="2091" y="674"/>
                  <a:pt x="2091" y="674"/>
                  <a:pt x="2091" y="675"/>
                </a:cubicBezTo>
                <a:cubicBezTo>
                  <a:pt x="2093" y="677"/>
                  <a:pt x="2093" y="677"/>
                  <a:pt x="2094" y="678"/>
                </a:cubicBezTo>
                <a:cubicBezTo>
                  <a:pt x="2096" y="678"/>
                  <a:pt x="2096" y="678"/>
                  <a:pt x="2096" y="678"/>
                </a:cubicBezTo>
                <a:cubicBezTo>
                  <a:pt x="2098" y="678"/>
                  <a:pt x="2099" y="678"/>
                  <a:pt x="2099" y="678"/>
                </a:cubicBezTo>
                <a:cubicBezTo>
                  <a:pt x="2101" y="678"/>
                  <a:pt x="2101" y="678"/>
                  <a:pt x="2103" y="678"/>
                </a:cubicBezTo>
                <a:cubicBezTo>
                  <a:pt x="2106" y="677"/>
                  <a:pt x="2109" y="674"/>
                  <a:pt x="2111" y="675"/>
                </a:cubicBezTo>
                <a:cubicBezTo>
                  <a:pt x="2112" y="675"/>
                  <a:pt x="2112" y="677"/>
                  <a:pt x="2114" y="677"/>
                </a:cubicBezTo>
                <a:cubicBezTo>
                  <a:pt x="2115" y="677"/>
                  <a:pt x="2117" y="677"/>
                  <a:pt x="2117" y="677"/>
                </a:cubicBezTo>
                <a:cubicBezTo>
                  <a:pt x="2119" y="677"/>
                  <a:pt x="2120" y="677"/>
                  <a:pt x="2122" y="675"/>
                </a:cubicBezTo>
                <a:cubicBezTo>
                  <a:pt x="2124" y="675"/>
                  <a:pt x="2124" y="674"/>
                  <a:pt x="2124" y="674"/>
                </a:cubicBezTo>
                <a:cubicBezTo>
                  <a:pt x="2124" y="670"/>
                  <a:pt x="2125" y="667"/>
                  <a:pt x="2128" y="666"/>
                </a:cubicBezTo>
                <a:cubicBezTo>
                  <a:pt x="2130" y="664"/>
                  <a:pt x="2132" y="662"/>
                  <a:pt x="2133" y="661"/>
                </a:cubicBezTo>
                <a:cubicBezTo>
                  <a:pt x="2135" y="661"/>
                  <a:pt x="2136" y="659"/>
                  <a:pt x="2136" y="659"/>
                </a:cubicBezTo>
                <a:cubicBezTo>
                  <a:pt x="2138" y="657"/>
                  <a:pt x="2138" y="657"/>
                  <a:pt x="2138" y="656"/>
                </a:cubicBezTo>
                <a:cubicBezTo>
                  <a:pt x="2138" y="654"/>
                  <a:pt x="2138" y="654"/>
                  <a:pt x="2140" y="653"/>
                </a:cubicBezTo>
                <a:cubicBezTo>
                  <a:pt x="2140" y="651"/>
                  <a:pt x="2140" y="649"/>
                  <a:pt x="2141" y="649"/>
                </a:cubicBezTo>
                <a:cubicBezTo>
                  <a:pt x="2143" y="651"/>
                  <a:pt x="2143" y="651"/>
                  <a:pt x="2143" y="651"/>
                </a:cubicBezTo>
                <a:cubicBezTo>
                  <a:pt x="2145" y="653"/>
                  <a:pt x="2143" y="656"/>
                  <a:pt x="2143" y="657"/>
                </a:cubicBezTo>
                <a:cubicBezTo>
                  <a:pt x="2143" y="659"/>
                  <a:pt x="2143" y="659"/>
                  <a:pt x="2143" y="659"/>
                </a:cubicBezTo>
                <a:cubicBezTo>
                  <a:pt x="2143" y="661"/>
                  <a:pt x="2145" y="662"/>
                  <a:pt x="2145" y="664"/>
                </a:cubicBezTo>
                <a:cubicBezTo>
                  <a:pt x="2145" y="666"/>
                  <a:pt x="2145" y="667"/>
                  <a:pt x="2145" y="669"/>
                </a:cubicBezTo>
                <a:cubicBezTo>
                  <a:pt x="2145" y="670"/>
                  <a:pt x="2146" y="670"/>
                  <a:pt x="2146" y="672"/>
                </a:cubicBezTo>
                <a:cubicBezTo>
                  <a:pt x="2148" y="674"/>
                  <a:pt x="2148" y="675"/>
                  <a:pt x="2149" y="675"/>
                </a:cubicBezTo>
                <a:cubicBezTo>
                  <a:pt x="2151" y="677"/>
                  <a:pt x="2151" y="677"/>
                  <a:pt x="2153" y="677"/>
                </a:cubicBezTo>
                <a:cubicBezTo>
                  <a:pt x="2154" y="678"/>
                  <a:pt x="2156" y="680"/>
                  <a:pt x="2157" y="680"/>
                </a:cubicBezTo>
                <a:cubicBezTo>
                  <a:pt x="2161" y="682"/>
                  <a:pt x="2164" y="683"/>
                  <a:pt x="2166" y="683"/>
                </a:cubicBezTo>
                <a:cubicBezTo>
                  <a:pt x="2167" y="685"/>
                  <a:pt x="2170" y="685"/>
                  <a:pt x="2172" y="685"/>
                </a:cubicBezTo>
                <a:cubicBezTo>
                  <a:pt x="2172" y="686"/>
                  <a:pt x="2172" y="686"/>
                  <a:pt x="2174" y="688"/>
                </a:cubicBezTo>
                <a:cubicBezTo>
                  <a:pt x="2174" y="690"/>
                  <a:pt x="2174" y="690"/>
                  <a:pt x="2175" y="691"/>
                </a:cubicBezTo>
                <a:cubicBezTo>
                  <a:pt x="2175" y="693"/>
                  <a:pt x="2177" y="695"/>
                  <a:pt x="2178" y="695"/>
                </a:cubicBezTo>
                <a:cubicBezTo>
                  <a:pt x="2180" y="696"/>
                  <a:pt x="2182" y="696"/>
                  <a:pt x="2183" y="698"/>
                </a:cubicBezTo>
                <a:cubicBezTo>
                  <a:pt x="2185" y="699"/>
                  <a:pt x="2183" y="703"/>
                  <a:pt x="2183" y="704"/>
                </a:cubicBezTo>
                <a:cubicBezTo>
                  <a:pt x="2182" y="704"/>
                  <a:pt x="2182" y="706"/>
                  <a:pt x="2182" y="707"/>
                </a:cubicBezTo>
                <a:cubicBezTo>
                  <a:pt x="2180" y="709"/>
                  <a:pt x="2180" y="711"/>
                  <a:pt x="2178" y="712"/>
                </a:cubicBezTo>
                <a:cubicBezTo>
                  <a:pt x="2177" y="714"/>
                  <a:pt x="2177" y="714"/>
                  <a:pt x="2177" y="716"/>
                </a:cubicBezTo>
                <a:cubicBezTo>
                  <a:pt x="2175" y="716"/>
                  <a:pt x="2175" y="717"/>
                  <a:pt x="2175" y="717"/>
                </a:cubicBezTo>
                <a:cubicBezTo>
                  <a:pt x="2175" y="719"/>
                  <a:pt x="2174" y="719"/>
                  <a:pt x="2174" y="720"/>
                </a:cubicBezTo>
                <a:cubicBezTo>
                  <a:pt x="2175" y="720"/>
                  <a:pt x="2177" y="720"/>
                  <a:pt x="2177" y="722"/>
                </a:cubicBezTo>
                <a:cubicBezTo>
                  <a:pt x="2177" y="724"/>
                  <a:pt x="2177" y="724"/>
                  <a:pt x="2177" y="724"/>
                </a:cubicBezTo>
                <a:cubicBezTo>
                  <a:pt x="2175" y="725"/>
                  <a:pt x="2175" y="727"/>
                  <a:pt x="2175" y="727"/>
                </a:cubicBezTo>
                <a:cubicBezTo>
                  <a:pt x="2174" y="728"/>
                  <a:pt x="2174" y="728"/>
                  <a:pt x="2172" y="728"/>
                </a:cubicBezTo>
                <a:cubicBezTo>
                  <a:pt x="2172" y="727"/>
                  <a:pt x="2172" y="725"/>
                  <a:pt x="2174" y="725"/>
                </a:cubicBezTo>
                <a:cubicBezTo>
                  <a:pt x="2174" y="724"/>
                  <a:pt x="2174" y="722"/>
                  <a:pt x="2174" y="722"/>
                </a:cubicBezTo>
                <a:cubicBezTo>
                  <a:pt x="2174" y="720"/>
                  <a:pt x="2172" y="722"/>
                  <a:pt x="2172" y="722"/>
                </a:cubicBezTo>
                <a:cubicBezTo>
                  <a:pt x="2172" y="724"/>
                  <a:pt x="2172" y="724"/>
                  <a:pt x="2170" y="725"/>
                </a:cubicBezTo>
                <a:cubicBezTo>
                  <a:pt x="2169" y="725"/>
                  <a:pt x="2169" y="725"/>
                  <a:pt x="2169" y="725"/>
                </a:cubicBezTo>
                <a:cubicBezTo>
                  <a:pt x="2169" y="724"/>
                  <a:pt x="2170" y="722"/>
                  <a:pt x="2169" y="720"/>
                </a:cubicBezTo>
                <a:cubicBezTo>
                  <a:pt x="2167" y="722"/>
                  <a:pt x="2167" y="722"/>
                  <a:pt x="2167" y="722"/>
                </a:cubicBezTo>
                <a:cubicBezTo>
                  <a:pt x="2167" y="724"/>
                  <a:pt x="2167" y="724"/>
                  <a:pt x="2167" y="725"/>
                </a:cubicBezTo>
                <a:cubicBezTo>
                  <a:pt x="2167" y="727"/>
                  <a:pt x="2166" y="727"/>
                  <a:pt x="2166" y="728"/>
                </a:cubicBezTo>
                <a:cubicBezTo>
                  <a:pt x="2166" y="730"/>
                  <a:pt x="2164" y="732"/>
                  <a:pt x="2164" y="733"/>
                </a:cubicBezTo>
                <a:cubicBezTo>
                  <a:pt x="2164" y="735"/>
                  <a:pt x="2164" y="735"/>
                  <a:pt x="2164" y="735"/>
                </a:cubicBezTo>
                <a:cubicBezTo>
                  <a:pt x="2164" y="737"/>
                  <a:pt x="2164" y="738"/>
                  <a:pt x="2164" y="740"/>
                </a:cubicBezTo>
                <a:cubicBezTo>
                  <a:pt x="2166" y="743"/>
                  <a:pt x="2166" y="743"/>
                  <a:pt x="2166" y="743"/>
                </a:cubicBezTo>
                <a:cubicBezTo>
                  <a:pt x="2164" y="745"/>
                  <a:pt x="2164" y="743"/>
                  <a:pt x="2164" y="743"/>
                </a:cubicBezTo>
                <a:cubicBezTo>
                  <a:pt x="2162" y="743"/>
                  <a:pt x="2161" y="743"/>
                  <a:pt x="2159" y="743"/>
                </a:cubicBezTo>
                <a:cubicBezTo>
                  <a:pt x="2157" y="745"/>
                  <a:pt x="2156" y="746"/>
                  <a:pt x="2154" y="746"/>
                </a:cubicBezTo>
                <a:cubicBezTo>
                  <a:pt x="2153" y="748"/>
                  <a:pt x="2153" y="751"/>
                  <a:pt x="2153" y="753"/>
                </a:cubicBezTo>
                <a:cubicBezTo>
                  <a:pt x="2151" y="754"/>
                  <a:pt x="2151" y="756"/>
                  <a:pt x="2149" y="756"/>
                </a:cubicBezTo>
                <a:cubicBezTo>
                  <a:pt x="2148" y="754"/>
                  <a:pt x="2148" y="754"/>
                  <a:pt x="2148" y="754"/>
                </a:cubicBezTo>
                <a:cubicBezTo>
                  <a:pt x="2146" y="754"/>
                  <a:pt x="2145" y="756"/>
                  <a:pt x="2145" y="756"/>
                </a:cubicBezTo>
                <a:cubicBezTo>
                  <a:pt x="2143" y="756"/>
                  <a:pt x="2141" y="756"/>
                  <a:pt x="2141" y="758"/>
                </a:cubicBezTo>
                <a:cubicBezTo>
                  <a:pt x="2140" y="759"/>
                  <a:pt x="2140" y="761"/>
                  <a:pt x="2140" y="761"/>
                </a:cubicBezTo>
                <a:cubicBezTo>
                  <a:pt x="2140" y="764"/>
                  <a:pt x="2138" y="767"/>
                  <a:pt x="2136" y="769"/>
                </a:cubicBezTo>
                <a:cubicBezTo>
                  <a:pt x="2135" y="769"/>
                  <a:pt x="2135" y="767"/>
                  <a:pt x="2133" y="767"/>
                </a:cubicBezTo>
                <a:cubicBezTo>
                  <a:pt x="2133" y="767"/>
                  <a:pt x="2133" y="767"/>
                  <a:pt x="2132" y="766"/>
                </a:cubicBezTo>
                <a:cubicBezTo>
                  <a:pt x="2130" y="766"/>
                  <a:pt x="2128" y="767"/>
                  <a:pt x="2127" y="767"/>
                </a:cubicBezTo>
                <a:cubicBezTo>
                  <a:pt x="2125" y="769"/>
                  <a:pt x="2122" y="769"/>
                  <a:pt x="2120" y="770"/>
                </a:cubicBezTo>
                <a:cubicBezTo>
                  <a:pt x="2119" y="770"/>
                  <a:pt x="2117" y="770"/>
                  <a:pt x="2117" y="770"/>
                </a:cubicBezTo>
                <a:cubicBezTo>
                  <a:pt x="2115" y="770"/>
                  <a:pt x="2115" y="770"/>
                  <a:pt x="2115" y="770"/>
                </a:cubicBezTo>
                <a:cubicBezTo>
                  <a:pt x="2114" y="770"/>
                  <a:pt x="2114" y="770"/>
                  <a:pt x="2114" y="772"/>
                </a:cubicBezTo>
                <a:cubicBezTo>
                  <a:pt x="2112" y="772"/>
                  <a:pt x="2112" y="772"/>
                  <a:pt x="2111" y="774"/>
                </a:cubicBezTo>
                <a:cubicBezTo>
                  <a:pt x="2111" y="774"/>
                  <a:pt x="2109" y="775"/>
                  <a:pt x="2109" y="777"/>
                </a:cubicBezTo>
                <a:cubicBezTo>
                  <a:pt x="2107" y="777"/>
                  <a:pt x="2107" y="777"/>
                  <a:pt x="2107" y="779"/>
                </a:cubicBezTo>
                <a:cubicBezTo>
                  <a:pt x="2106" y="780"/>
                  <a:pt x="2106" y="783"/>
                  <a:pt x="2107" y="785"/>
                </a:cubicBezTo>
                <a:cubicBezTo>
                  <a:pt x="2106" y="785"/>
                  <a:pt x="2106" y="785"/>
                  <a:pt x="2104" y="787"/>
                </a:cubicBezTo>
                <a:cubicBezTo>
                  <a:pt x="2103" y="788"/>
                  <a:pt x="2101" y="788"/>
                  <a:pt x="2099" y="790"/>
                </a:cubicBezTo>
                <a:cubicBezTo>
                  <a:pt x="2098" y="790"/>
                  <a:pt x="2096" y="790"/>
                  <a:pt x="2096" y="790"/>
                </a:cubicBezTo>
                <a:cubicBezTo>
                  <a:pt x="2094" y="790"/>
                  <a:pt x="2094" y="791"/>
                  <a:pt x="2094" y="791"/>
                </a:cubicBezTo>
                <a:cubicBezTo>
                  <a:pt x="2093" y="791"/>
                  <a:pt x="2091" y="791"/>
                  <a:pt x="2091" y="793"/>
                </a:cubicBezTo>
                <a:cubicBezTo>
                  <a:pt x="2090" y="793"/>
                  <a:pt x="2088" y="793"/>
                  <a:pt x="2088" y="793"/>
                </a:cubicBezTo>
                <a:cubicBezTo>
                  <a:pt x="2086" y="793"/>
                  <a:pt x="2085" y="793"/>
                  <a:pt x="2085" y="795"/>
                </a:cubicBezTo>
                <a:cubicBezTo>
                  <a:pt x="2083" y="795"/>
                  <a:pt x="2082" y="795"/>
                  <a:pt x="2082" y="796"/>
                </a:cubicBezTo>
                <a:cubicBezTo>
                  <a:pt x="2080" y="796"/>
                  <a:pt x="2078" y="796"/>
                  <a:pt x="2078" y="798"/>
                </a:cubicBezTo>
                <a:cubicBezTo>
                  <a:pt x="2075" y="800"/>
                  <a:pt x="2073" y="801"/>
                  <a:pt x="2070" y="803"/>
                </a:cubicBezTo>
                <a:cubicBezTo>
                  <a:pt x="2069" y="804"/>
                  <a:pt x="2069" y="804"/>
                  <a:pt x="2069" y="804"/>
                </a:cubicBezTo>
                <a:cubicBezTo>
                  <a:pt x="2069" y="806"/>
                  <a:pt x="2067" y="806"/>
                  <a:pt x="2067" y="806"/>
                </a:cubicBezTo>
                <a:cubicBezTo>
                  <a:pt x="2064" y="804"/>
                  <a:pt x="2059" y="804"/>
                  <a:pt x="2057" y="808"/>
                </a:cubicBezTo>
                <a:cubicBezTo>
                  <a:pt x="2056" y="809"/>
                  <a:pt x="2054" y="811"/>
                  <a:pt x="2052" y="811"/>
                </a:cubicBezTo>
                <a:cubicBezTo>
                  <a:pt x="2051" y="812"/>
                  <a:pt x="2051" y="812"/>
                  <a:pt x="2049" y="814"/>
                </a:cubicBezTo>
                <a:cubicBezTo>
                  <a:pt x="2048" y="814"/>
                  <a:pt x="2044" y="814"/>
                  <a:pt x="2043" y="814"/>
                </a:cubicBezTo>
                <a:cubicBezTo>
                  <a:pt x="2041" y="814"/>
                  <a:pt x="2038" y="812"/>
                  <a:pt x="2036" y="812"/>
                </a:cubicBezTo>
                <a:cubicBezTo>
                  <a:pt x="2035" y="814"/>
                  <a:pt x="2033" y="816"/>
                  <a:pt x="2031" y="817"/>
                </a:cubicBezTo>
                <a:cubicBezTo>
                  <a:pt x="2031" y="819"/>
                  <a:pt x="2030" y="820"/>
                  <a:pt x="2028" y="820"/>
                </a:cubicBezTo>
                <a:cubicBezTo>
                  <a:pt x="2028" y="820"/>
                  <a:pt x="2027" y="820"/>
                  <a:pt x="2027" y="822"/>
                </a:cubicBezTo>
                <a:cubicBezTo>
                  <a:pt x="2025" y="822"/>
                  <a:pt x="2025" y="824"/>
                  <a:pt x="2023" y="824"/>
                </a:cubicBezTo>
                <a:cubicBezTo>
                  <a:pt x="2022" y="824"/>
                  <a:pt x="2022" y="824"/>
                  <a:pt x="2022" y="824"/>
                </a:cubicBezTo>
                <a:cubicBezTo>
                  <a:pt x="2020" y="824"/>
                  <a:pt x="2020" y="822"/>
                  <a:pt x="2019" y="822"/>
                </a:cubicBezTo>
                <a:cubicBezTo>
                  <a:pt x="2017" y="822"/>
                  <a:pt x="2014" y="822"/>
                  <a:pt x="2012" y="820"/>
                </a:cubicBezTo>
                <a:cubicBezTo>
                  <a:pt x="2010" y="819"/>
                  <a:pt x="2010" y="817"/>
                  <a:pt x="2010" y="816"/>
                </a:cubicBezTo>
                <a:cubicBezTo>
                  <a:pt x="2010" y="814"/>
                  <a:pt x="2010" y="814"/>
                  <a:pt x="2009" y="812"/>
                </a:cubicBezTo>
                <a:cubicBezTo>
                  <a:pt x="2009" y="811"/>
                  <a:pt x="2009" y="808"/>
                  <a:pt x="2007" y="806"/>
                </a:cubicBezTo>
                <a:cubicBezTo>
                  <a:pt x="2007" y="803"/>
                  <a:pt x="2006" y="801"/>
                  <a:pt x="2006" y="798"/>
                </a:cubicBezTo>
                <a:cubicBezTo>
                  <a:pt x="2004" y="795"/>
                  <a:pt x="2004" y="793"/>
                  <a:pt x="2002" y="791"/>
                </a:cubicBezTo>
                <a:cubicBezTo>
                  <a:pt x="2002" y="788"/>
                  <a:pt x="2001" y="787"/>
                  <a:pt x="2001" y="785"/>
                </a:cubicBezTo>
                <a:cubicBezTo>
                  <a:pt x="2001" y="783"/>
                  <a:pt x="2002" y="782"/>
                  <a:pt x="2002" y="780"/>
                </a:cubicBezTo>
                <a:cubicBezTo>
                  <a:pt x="2002" y="779"/>
                  <a:pt x="2002" y="777"/>
                  <a:pt x="2001" y="775"/>
                </a:cubicBezTo>
                <a:cubicBezTo>
                  <a:pt x="2001" y="774"/>
                  <a:pt x="2001" y="774"/>
                  <a:pt x="2001" y="774"/>
                </a:cubicBezTo>
                <a:cubicBezTo>
                  <a:pt x="1999" y="770"/>
                  <a:pt x="1999" y="769"/>
                  <a:pt x="1998" y="766"/>
                </a:cubicBezTo>
                <a:cubicBezTo>
                  <a:pt x="1998" y="766"/>
                  <a:pt x="1998" y="766"/>
                  <a:pt x="1996" y="764"/>
                </a:cubicBezTo>
                <a:cubicBezTo>
                  <a:pt x="1994" y="762"/>
                  <a:pt x="1993" y="761"/>
                  <a:pt x="1993" y="759"/>
                </a:cubicBezTo>
                <a:cubicBezTo>
                  <a:pt x="1991" y="758"/>
                  <a:pt x="1989" y="754"/>
                  <a:pt x="1988" y="753"/>
                </a:cubicBezTo>
                <a:cubicBezTo>
                  <a:pt x="1988" y="753"/>
                  <a:pt x="1988" y="753"/>
                  <a:pt x="1986" y="751"/>
                </a:cubicBezTo>
                <a:cubicBezTo>
                  <a:pt x="1986" y="751"/>
                  <a:pt x="1986" y="751"/>
                  <a:pt x="1986" y="749"/>
                </a:cubicBezTo>
                <a:cubicBezTo>
                  <a:pt x="1985" y="748"/>
                  <a:pt x="1985" y="746"/>
                  <a:pt x="1985" y="745"/>
                </a:cubicBezTo>
                <a:cubicBezTo>
                  <a:pt x="1983" y="745"/>
                  <a:pt x="1981" y="743"/>
                  <a:pt x="1981" y="741"/>
                </a:cubicBezTo>
                <a:cubicBezTo>
                  <a:pt x="1980" y="740"/>
                  <a:pt x="1980" y="738"/>
                  <a:pt x="1978" y="737"/>
                </a:cubicBezTo>
                <a:cubicBezTo>
                  <a:pt x="1977" y="735"/>
                  <a:pt x="1975" y="733"/>
                  <a:pt x="1973" y="732"/>
                </a:cubicBezTo>
                <a:cubicBezTo>
                  <a:pt x="1973" y="732"/>
                  <a:pt x="1973" y="730"/>
                  <a:pt x="1972" y="728"/>
                </a:cubicBezTo>
                <a:cubicBezTo>
                  <a:pt x="1970" y="727"/>
                  <a:pt x="1970" y="727"/>
                  <a:pt x="1970" y="727"/>
                </a:cubicBezTo>
                <a:cubicBezTo>
                  <a:pt x="1968" y="725"/>
                  <a:pt x="1968" y="725"/>
                  <a:pt x="1968" y="725"/>
                </a:cubicBezTo>
                <a:cubicBezTo>
                  <a:pt x="1967" y="725"/>
                  <a:pt x="1967" y="725"/>
                  <a:pt x="1967" y="725"/>
                </a:cubicBezTo>
                <a:cubicBezTo>
                  <a:pt x="1965" y="725"/>
                  <a:pt x="1965" y="725"/>
                  <a:pt x="1965" y="725"/>
                </a:cubicBezTo>
                <a:cubicBezTo>
                  <a:pt x="1964" y="724"/>
                  <a:pt x="1964" y="722"/>
                  <a:pt x="1964" y="722"/>
                </a:cubicBezTo>
                <a:cubicBezTo>
                  <a:pt x="1964" y="720"/>
                  <a:pt x="1962" y="720"/>
                  <a:pt x="1962" y="720"/>
                </a:cubicBezTo>
                <a:cubicBezTo>
                  <a:pt x="1962" y="719"/>
                  <a:pt x="1960" y="719"/>
                  <a:pt x="1960" y="719"/>
                </a:cubicBezTo>
                <a:cubicBezTo>
                  <a:pt x="1960" y="717"/>
                  <a:pt x="1960" y="717"/>
                  <a:pt x="1959" y="716"/>
                </a:cubicBezTo>
                <a:cubicBezTo>
                  <a:pt x="1959" y="714"/>
                  <a:pt x="1959" y="714"/>
                  <a:pt x="1959" y="714"/>
                </a:cubicBezTo>
                <a:cubicBezTo>
                  <a:pt x="1959" y="712"/>
                  <a:pt x="1959" y="711"/>
                  <a:pt x="1959" y="709"/>
                </a:cubicBezTo>
                <a:cubicBezTo>
                  <a:pt x="1959" y="707"/>
                  <a:pt x="1959" y="707"/>
                  <a:pt x="1959" y="707"/>
                </a:cubicBezTo>
                <a:cubicBezTo>
                  <a:pt x="1959" y="706"/>
                  <a:pt x="1959" y="704"/>
                  <a:pt x="1959" y="703"/>
                </a:cubicBezTo>
                <a:cubicBezTo>
                  <a:pt x="1959" y="701"/>
                  <a:pt x="1957" y="699"/>
                  <a:pt x="1956" y="698"/>
                </a:cubicBezTo>
                <a:cubicBezTo>
                  <a:pt x="1956" y="696"/>
                  <a:pt x="1956" y="693"/>
                  <a:pt x="1954" y="691"/>
                </a:cubicBezTo>
                <a:cubicBezTo>
                  <a:pt x="1954" y="690"/>
                  <a:pt x="1954" y="690"/>
                  <a:pt x="1954" y="690"/>
                </a:cubicBezTo>
                <a:cubicBezTo>
                  <a:pt x="1954" y="688"/>
                  <a:pt x="1952" y="688"/>
                  <a:pt x="1952" y="686"/>
                </a:cubicBezTo>
                <a:cubicBezTo>
                  <a:pt x="1951" y="686"/>
                  <a:pt x="1951" y="685"/>
                  <a:pt x="1949" y="683"/>
                </a:cubicBezTo>
                <a:cubicBezTo>
                  <a:pt x="1947" y="682"/>
                  <a:pt x="1947" y="682"/>
                  <a:pt x="1947" y="682"/>
                </a:cubicBezTo>
                <a:cubicBezTo>
                  <a:pt x="1947" y="680"/>
                  <a:pt x="1946" y="680"/>
                  <a:pt x="1946" y="678"/>
                </a:cubicBezTo>
                <a:cubicBezTo>
                  <a:pt x="1944" y="677"/>
                  <a:pt x="1943" y="675"/>
                  <a:pt x="1939" y="675"/>
                </a:cubicBezTo>
                <a:cubicBezTo>
                  <a:pt x="1938" y="675"/>
                  <a:pt x="1938" y="675"/>
                  <a:pt x="1938" y="675"/>
                </a:cubicBezTo>
                <a:cubicBezTo>
                  <a:pt x="1938" y="675"/>
                  <a:pt x="1936" y="674"/>
                  <a:pt x="1936" y="672"/>
                </a:cubicBezTo>
                <a:cubicBezTo>
                  <a:pt x="1936" y="670"/>
                  <a:pt x="1935" y="669"/>
                  <a:pt x="1935" y="667"/>
                </a:cubicBezTo>
                <a:cubicBezTo>
                  <a:pt x="1936" y="667"/>
                  <a:pt x="1936" y="666"/>
                  <a:pt x="1936" y="666"/>
                </a:cubicBezTo>
                <a:cubicBezTo>
                  <a:pt x="1936" y="664"/>
                  <a:pt x="1935" y="662"/>
                  <a:pt x="1935" y="662"/>
                </a:cubicBezTo>
                <a:cubicBezTo>
                  <a:pt x="1933" y="661"/>
                  <a:pt x="1931" y="659"/>
                  <a:pt x="1931" y="657"/>
                </a:cubicBezTo>
                <a:cubicBezTo>
                  <a:pt x="1931" y="657"/>
                  <a:pt x="1933" y="657"/>
                  <a:pt x="1931" y="656"/>
                </a:cubicBezTo>
                <a:cubicBezTo>
                  <a:pt x="1931" y="654"/>
                  <a:pt x="1930" y="654"/>
                  <a:pt x="1930" y="653"/>
                </a:cubicBezTo>
                <a:cubicBezTo>
                  <a:pt x="1926" y="649"/>
                  <a:pt x="1925" y="646"/>
                  <a:pt x="1922" y="643"/>
                </a:cubicBezTo>
                <a:cubicBezTo>
                  <a:pt x="1920" y="641"/>
                  <a:pt x="1920" y="640"/>
                  <a:pt x="1918" y="638"/>
                </a:cubicBezTo>
                <a:cubicBezTo>
                  <a:pt x="1918" y="636"/>
                  <a:pt x="1918" y="635"/>
                  <a:pt x="1917" y="635"/>
                </a:cubicBezTo>
                <a:cubicBezTo>
                  <a:pt x="1917" y="633"/>
                  <a:pt x="1915" y="632"/>
                  <a:pt x="1914" y="630"/>
                </a:cubicBezTo>
                <a:cubicBezTo>
                  <a:pt x="1912" y="628"/>
                  <a:pt x="1910" y="628"/>
                  <a:pt x="1909" y="627"/>
                </a:cubicBezTo>
                <a:cubicBezTo>
                  <a:pt x="1907" y="627"/>
                  <a:pt x="1907" y="627"/>
                  <a:pt x="1907" y="625"/>
                </a:cubicBezTo>
                <a:cubicBezTo>
                  <a:pt x="1907" y="624"/>
                  <a:pt x="1907" y="624"/>
                  <a:pt x="1907" y="624"/>
                </a:cubicBezTo>
                <a:cubicBezTo>
                  <a:pt x="1907" y="620"/>
                  <a:pt x="1907" y="619"/>
                  <a:pt x="1909" y="615"/>
                </a:cubicBezTo>
                <a:cubicBezTo>
                  <a:pt x="1909" y="614"/>
                  <a:pt x="1909" y="612"/>
                  <a:pt x="1909" y="612"/>
                </a:cubicBezTo>
                <a:cubicBezTo>
                  <a:pt x="1909" y="611"/>
                  <a:pt x="1909" y="611"/>
                  <a:pt x="1909" y="609"/>
                </a:cubicBezTo>
                <a:cubicBezTo>
                  <a:pt x="1907" y="609"/>
                  <a:pt x="1907" y="609"/>
                  <a:pt x="1907" y="610"/>
                </a:cubicBezTo>
                <a:cubicBezTo>
                  <a:pt x="1908" y="611"/>
                  <a:pt x="1908" y="611"/>
                  <a:pt x="1908" y="612"/>
                </a:cubicBezTo>
                <a:cubicBezTo>
                  <a:pt x="1908" y="613"/>
                  <a:pt x="1906" y="615"/>
                  <a:pt x="1906" y="617"/>
                </a:cubicBezTo>
                <a:cubicBezTo>
                  <a:pt x="1906" y="618"/>
                  <a:pt x="1906" y="620"/>
                  <a:pt x="1906" y="622"/>
                </a:cubicBezTo>
                <a:cubicBezTo>
                  <a:pt x="1906" y="622"/>
                  <a:pt x="1906" y="623"/>
                  <a:pt x="1905" y="625"/>
                </a:cubicBezTo>
                <a:cubicBezTo>
                  <a:pt x="1905" y="626"/>
                  <a:pt x="1905" y="628"/>
                  <a:pt x="1903" y="630"/>
                </a:cubicBezTo>
                <a:cubicBezTo>
                  <a:pt x="1903" y="630"/>
                  <a:pt x="1903" y="631"/>
                  <a:pt x="1903" y="633"/>
                </a:cubicBezTo>
                <a:cubicBezTo>
                  <a:pt x="1902" y="633"/>
                  <a:pt x="1900" y="630"/>
                  <a:pt x="1900" y="630"/>
                </a:cubicBezTo>
                <a:cubicBezTo>
                  <a:pt x="1898" y="628"/>
                  <a:pt x="1897" y="626"/>
                  <a:pt x="1895" y="625"/>
                </a:cubicBezTo>
                <a:cubicBezTo>
                  <a:pt x="1892" y="623"/>
                  <a:pt x="1892" y="622"/>
                  <a:pt x="1890" y="618"/>
                </a:cubicBezTo>
                <a:cubicBezTo>
                  <a:pt x="1887" y="613"/>
                  <a:pt x="1885" y="609"/>
                  <a:pt x="1881" y="604"/>
                </a:cubicBezTo>
                <a:cubicBezTo>
                  <a:pt x="1881" y="605"/>
                  <a:pt x="1881" y="605"/>
                  <a:pt x="1881" y="607"/>
                </a:cubicBezTo>
                <a:cubicBezTo>
                  <a:pt x="1881" y="607"/>
                  <a:pt x="1881" y="609"/>
                  <a:pt x="1882" y="610"/>
                </a:cubicBezTo>
                <a:cubicBezTo>
                  <a:pt x="1882" y="612"/>
                  <a:pt x="1882" y="612"/>
                  <a:pt x="1882" y="612"/>
                </a:cubicBezTo>
                <a:cubicBezTo>
                  <a:pt x="1884" y="613"/>
                  <a:pt x="1884" y="615"/>
                  <a:pt x="1885" y="615"/>
                </a:cubicBezTo>
                <a:cubicBezTo>
                  <a:pt x="1885" y="617"/>
                  <a:pt x="1885" y="618"/>
                  <a:pt x="1885" y="618"/>
                </a:cubicBezTo>
                <a:cubicBezTo>
                  <a:pt x="1887" y="620"/>
                  <a:pt x="1887" y="620"/>
                  <a:pt x="1887" y="622"/>
                </a:cubicBezTo>
                <a:cubicBezTo>
                  <a:pt x="1889" y="623"/>
                  <a:pt x="1889" y="625"/>
                  <a:pt x="1890" y="625"/>
                </a:cubicBezTo>
                <a:cubicBezTo>
                  <a:pt x="1890" y="626"/>
                  <a:pt x="1890" y="626"/>
                  <a:pt x="1890" y="628"/>
                </a:cubicBezTo>
                <a:cubicBezTo>
                  <a:pt x="1892" y="630"/>
                  <a:pt x="1893" y="630"/>
                  <a:pt x="1895" y="631"/>
                </a:cubicBezTo>
                <a:cubicBezTo>
                  <a:pt x="1897" y="633"/>
                  <a:pt x="1900" y="634"/>
                  <a:pt x="1900" y="636"/>
                </a:cubicBezTo>
                <a:cubicBezTo>
                  <a:pt x="1898" y="636"/>
                  <a:pt x="1898" y="636"/>
                  <a:pt x="1898" y="636"/>
                </a:cubicBezTo>
                <a:cubicBezTo>
                  <a:pt x="1898" y="638"/>
                  <a:pt x="1898" y="638"/>
                  <a:pt x="1898" y="638"/>
                </a:cubicBezTo>
                <a:cubicBezTo>
                  <a:pt x="1900" y="639"/>
                  <a:pt x="1900" y="639"/>
                  <a:pt x="1900" y="639"/>
                </a:cubicBezTo>
                <a:cubicBezTo>
                  <a:pt x="1900" y="641"/>
                  <a:pt x="1900" y="641"/>
                  <a:pt x="1900" y="642"/>
                </a:cubicBezTo>
                <a:cubicBezTo>
                  <a:pt x="1902" y="644"/>
                  <a:pt x="1902" y="646"/>
                  <a:pt x="1903" y="647"/>
                </a:cubicBezTo>
                <a:cubicBezTo>
                  <a:pt x="1903" y="649"/>
                  <a:pt x="1905" y="652"/>
                  <a:pt x="1905" y="654"/>
                </a:cubicBezTo>
                <a:cubicBezTo>
                  <a:pt x="1905" y="655"/>
                  <a:pt x="1906" y="657"/>
                  <a:pt x="1906" y="659"/>
                </a:cubicBezTo>
                <a:cubicBezTo>
                  <a:pt x="1908" y="660"/>
                  <a:pt x="1908" y="662"/>
                  <a:pt x="1910" y="663"/>
                </a:cubicBezTo>
                <a:cubicBezTo>
                  <a:pt x="1910" y="665"/>
                  <a:pt x="1910" y="665"/>
                  <a:pt x="1910" y="665"/>
                </a:cubicBezTo>
                <a:cubicBezTo>
                  <a:pt x="1910" y="667"/>
                  <a:pt x="1911" y="667"/>
                  <a:pt x="1911" y="667"/>
                </a:cubicBezTo>
                <a:cubicBezTo>
                  <a:pt x="1911" y="668"/>
                  <a:pt x="1911" y="668"/>
                  <a:pt x="1911" y="668"/>
                </a:cubicBezTo>
                <a:cubicBezTo>
                  <a:pt x="1913" y="670"/>
                  <a:pt x="1914" y="671"/>
                  <a:pt x="1914" y="673"/>
                </a:cubicBezTo>
                <a:cubicBezTo>
                  <a:pt x="1916" y="675"/>
                  <a:pt x="1918" y="676"/>
                  <a:pt x="1919" y="678"/>
                </a:cubicBezTo>
                <a:cubicBezTo>
                  <a:pt x="1919" y="678"/>
                  <a:pt x="1919" y="678"/>
                  <a:pt x="1919" y="680"/>
                </a:cubicBezTo>
                <a:cubicBezTo>
                  <a:pt x="1919" y="680"/>
                  <a:pt x="1919" y="680"/>
                  <a:pt x="1919" y="681"/>
                </a:cubicBezTo>
                <a:cubicBezTo>
                  <a:pt x="1919" y="681"/>
                  <a:pt x="1919" y="681"/>
                  <a:pt x="1918" y="681"/>
                </a:cubicBezTo>
                <a:cubicBezTo>
                  <a:pt x="1918" y="683"/>
                  <a:pt x="1918" y="683"/>
                  <a:pt x="1918" y="684"/>
                </a:cubicBezTo>
                <a:cubicBezTo>
                  <a:pt x="1918" y="684"/>
                  <a:pt x="1918" y="686"/>
                  <a:pt x="1919" y="686"/>
                </a:cubicBezTo>
                <a:cubicBezTo>
                  <a:pt x="1919" y="688"/>
                  <a:pt x="1919" y="688"/>
                  <a:pt x="1919" y="688"/>
                </a:cubicBezTo>
                <a:cubicBezTo>
                  <a:pt x="1919" y="688"/>
                  <a:pt x="1919" y="688"/>
                  <a:pt x="1919" y="689"/>
                </a:cubicBezTo>
                <a:cubicBezTo>
                  <a:pt x="1919" y="689"/>
                  <a:pt x="1919" y="689"/>
                  <a:pt x="1919" y="691"/>
                </a:cubicBezTo>
                <a:cubicBezTo>
                  <a:pt x="1919" y="691"/>
                  <a:pt x="1919" y="691"/>
                  <a:pt x="1919" y="692"/>
                </a:cubicBezTo>
                <a:cubicBezTo>
                  <a:pt x="1921" y="692"/>
                  <a:pt x="1921" y="692"/>
                  <a:pt x="1921" y="692"/>
                </a:cubicBezTo>
                <a:cubicBezTo>
                  <a:pt x="1921" y="694"/>
                  <a:pt x="1923" y="694"/>
                  <a:pt x="1924" y="696"/>
                </a:cubicBezTo>
                <a:cubicBezTo>
                  <a:pt x="1924" y="696"/>
                  <a:pt x="1924" y="697"/>
                  <a:pt x="1926" y="697"/>
                </a:cubicBezTo>
                <a:cubicBezTo>
                  <a:pt x="1926" y="699"/>
                  <a:pt x="1927" y="699"/>
                  <a:pt x="1927" y="700"/>
                </a:cubicBezTo>
                <a:cubicBezTo>
                  <a:pt x="1931" y="702"/>
                  <a:pt x="1932" y="704"/>
                  <a:pt x="1934" y="705"/>
                </a:cubicBezTo>
                <a:cubicBezTo>
                  <a:pt x="1934" y="707"/>
                  <a:pt x="1934" y="707"/>
                  <a:pt x="1936" y="707"/>
                </a:cubicBezTo>
                <a:cubicBezTo>
                  <a:pt x="1936" y="709"/>
                  <a:pt x="1936" y="709"/>
                  <a:pt x="1936" y="709"/>
                </a:cubicBezTo>
                <a:cubicBezTo>
                  <a:pt x="1936" y="710"/>
                  <a:pt x="1936" y="712"/>
                  <a:pt x="1936" y="712"/>
                </a:cubicBezTo>
                <a:cubicBezTo>
                  <a:pt x="1936" y="713"/>
                  <a:pt x="1936" y="713"/>
                  <a:pt x="1937" y="715"/>
                </a:cubicBezTo>
                <a:cubicBezTo>
                  <a:pt x="1937" y="717"/>
                  <a:pt x="1937" y="717"/>
                  <a:pt x="1937" y="717"/>
                </a:cubicBezTo>
                <a:cubicBezTo>
                  <a:pt x="1939" y="718"/>
                  <a:pt x="1939" y="718"/>
                  <a:pt x="1939" y="718"/>
                </a:cubicBezTo>
                <a:cubicBezTo>
                  <a:pt x="1939" y="720"/>
                  <a:pt x="1939" y="720"/>
                  <a:pt x="1939" y="721"/>
                </a:cubicBezTo>
                <a:cubicBezTo>
                  <a:pt x="1939" y="721"/>
                  <a:pt x="1939" y="721"/>
                  <a:pt x="1939" y="723"/>
                </a:cubicBezTo>
                <a:cubicBezTo>
                  <a:pt x="1939" y="725"/>
                  <a:pt x="1939" y="725"/>
                  <a:pt x="1939" y="725"/>
                </a:cubicBezTo>
                <a:cubicBezTo>
                  <a:pt x="1939" y="726"/>
                  <a:pt x="1937" y="726"/>
                  <a:pt x="1937" y="726"/>
                </a:cubicBezTo>
                <a:cubicBezTo>
                  <a:pt x="1937" y="728"/>
                  <a:pt x="1937" y="728"/>
                  <a:pt x="1937" y="728"/>
                </a:cubicBezTo>
                <a:cubicBezTo>
                  <a:pt x="1937" y="729"/>
                  <a:pt x="1937" y="729"/>
                  <a:pt x="1939" y="731"/>
                </a:cubicBezTo>
                <a:cubicBezTo>
                  <a:pt x="1939" y="733"/>
                  <a:pt x="1939" y="733"/>
                  <a:pt x="1939" y="734"/>
                </a:cubicBezTo>
                <a:cubicBezTo>
                  <a:pt x="1939" y="736"/>
                  <a:pt x="1939" y="736"/>
                  <a:pt x="1939" y="736"/>
                </a:cubicBezTo>
                <a:cubicBezTo>
                  <a:pt x="1939" y="738"/>
                  <a:pt x="1939" y="738"/>
                  <a:pt x="1940" y="739"/>
                </a:cubicBezTo>
                <a:cubicBezTo>
                  <a:pt x="1940" y="739"/>
                  <a:pt x="1940" y="741"/>
                  <a:pt x="1942" y="742"/>
                </a:cubicBezTo>
                <a:cubicBezTo>
                  <a:pt x="1942" y="742"/>
                  <a:pt x="1942" y="742"/>
                  <a:pt x="1944" y="744"/>
                </a:cubicBezTo>
                <a:cubicBezTo>
                  <a:pt x="1944" y="744"/>
                  <a:pt x="1944" y="744"/>
                  <a:pt x="1945" y="746"/>
                </a:cubicBezTo>
                <a:cubicBezTo>
                  <a:pt x="1947" y="747"/>
                  <a:pt x="1948" y="749"/>
                  <a:pt x="1950" y="749"/>
                </a:cubicBezTo>
                <a:cubicBezTo>
                  <a:pt x="1952" y="750"/>
                  <a:pt x="1953" y="752"/>
                  <a:pt x="1953" y="754"/>
                </a:cubicBezTo>
                <a:cubicBezTo>
                  <a:pt x="1955" y="755"/>
                  <a:pt x="1955" y="755"/>
                  <a:pt x="1957" y="757"/>
                </a:cubicBezTo>
                <a:cubicBezTo>
                  <a:pt x="1957" y="757"/>
                  <a:pt x="1957" y="757"/>
                  <a:pt x="1957" y="758"/>
                </a:cubicBezTo>
                <a:cubicBezTo>
                  <a:pt x="1958" y="758"/>
                  <a:pt x="1958" y="758"/>
                  <a:pt x="1958" y="758"/>
                </a:cubicBezTo>
                <a:cubicBezTo>
                  <a:pt x="1960" y="760"/>
                  <a:pt x="1960" y="762"/>
                  <a:pt x="1960" y="762"/>
                </a:cubicBezTo>
                <a:cubicBezTo>
                  <a:pt x="1960" y="763"/>
                  <a:pt x="1960" y="763"/>
                  <a:pt x="1960" y="765"/>
                </a:cubicBezTo>
                <a:cubicBezTo>
                  <a:pt x="1960" y="765"/>
                  <a:pt x="1960" y="765"/>
                  <a:pt x="1960" y="767"/>
                </a:cubicBezTo>
                <a:cubicBezTo>
                  <a:pt x="1960" y="770"/>
                  <a:pt x="1960" y="771"/>
                  <a:pt x="1961" y="773"/>
                </a:cubicBezTo>
                <a:cubicBezTo>
                  <a:pt x="1961" y="775"/>
                  <a:pt x="1961" y="776"/>
                  <a:pt x="1963" y="778"/>
                </a:cubicBezTo>
                <a:cubicBezTo>
                  <a:pt x="1963" y="779"/>
                  <a:pt x="1965" y="779"/>
                  <a:pt x="1965" y="781"/>
                </a:cubicBezTo>
                <a:cubicBezTo>
                  <a:pt x="1965" y="783"/>
                  <a:pt x="1966" y="783"/>
                  <a:pt x="1966" y="784"/>
                </a:cubicBezTo>
                <a:cubicBezTo>
                  <a:pt x="1968" y="786"/>
                  <a:pt x="1969" y="787"/>
                  <a:pt x="1971" y="789"/>
                </a:cubicBezTo>
                <a:cubicBezTo>
                  <a:pt x="1971" y="789"/>
                  <a:pt x="1971" y="791"/>
                  <a:pt x="1973" y="791"/>
                </a:cubicBezTo>
                <a:cubicBezTo>
                  <a:pt x="1973" y="792"/>
                  <a:pt x="1973" y="792"/>
                  <a:pt x="1973" y="792"/>
                </a:cubicBezTo>
                <a:cubicBezTo>
                  <a:pt x="1974" y="792"/>
                  <a:pt x="1974" y="792"/>
                  <a:pt x="1974" y="792"/>
                </a:cubicBezTo>
                <a:cubicBezTo>
                  <a:pt x="1974" y="794"/>
                  <a:pt x="1974" y="794"/>
                  <a:pt x="1976" y="794"/>
                </a:cubicBezTo>
                <a:cubicBezTo>
                  <a:pt x="1976" y="794"/>
                  <a:pt x="1976" y="794"/>
                  <a:pt x="1978" y="794"/>
                </a:cubicBezTo>
                <a:cubicBezTo>
                  <a:pt x="1979" y="796"/>
                  <a:pt x="1979" y="796"/>
                  <a:pt x="1979" y="796"/>
                </a:cubicBezTo>
                <a:cubicBezTo>
                  <a:pt x="1981" y="796"/>
                  <a:pt x="1981" y="796"/>
                  <a:pt x="1981" y="796"/>
                </a:cubicBezTo>
                <a:cubicBezTo>
                  <a:pt x="1982" y="796"/>
                  <a:pt x="1982" y="796"/>
                  <a:pt x="1982" y="796"/>
                </a:cubicBezTo>
                <a:cubicBezTo>
                  <a:pt x="1982" y="797"/>
                  <a:pt x="1982" y="797"/>
                  <a:pt x="1982" y="797"/>
                </a:cubicBezTo>
                <a:cubicBezTo>
                  <a:pt x="1984" y="797"/>
                  <a:pt x="1984" y="797"/>
                  <a:pt x="1984" y="799"/>
                </a:cubicBezTo>
                <a:cubicBezTo>
                  <a:pt x="1984" y="799"/>
                  <a:pt x="1986" y="799"/>
                  <a:pt x="1986" y="800"/>
                </a:cubicBezTo>
                <a:cubicBezTo>
                  <a:pt x="1987" y="802"/>
                  <a:pt x="1990" y="804"/>
                  <a:pt x="1994" y="805"/>
                </a:cubicBezTo>
                <a:cubicBezTo>
                  <a:pt x="1994" y="807"/>
                  <a:pt x="1995" y="807"/>
                  <a:pt x="1995" y="808"/>
                </a:cubicBezTo>
                <a:cubicBezTo>
                  <a:pt x="1997" y="810"/>
                  <a:pt x="1997" y="810"/>
                  <a:pt x="1997" y="810"/>
                </a:cubicBezTo>
                <a:cubicBezTo>
                  <a:pt x="1997" y="812"/>
                  <a:pt x="1997" y="812"/>
                  <a:pt x="1997" y="812"/>
                </a:cubicBezTo>
                <a:cubicBezTo>
                  <a:pt x="1997" y="813"/>
                  <a:pt x="1997" y="813"/>
                  <a:pt x="1999" y="813"/>
                </a:cubicBezTo>
                <a:cubicBezTo>
                  <a:pt x="1999" y="816"/>
                  <a:pt x="2000" y="816"/>
                  <a:pt x="2002" y="818"/>
                </a:cubicBezTo>
                <a:cubicBezTo>
                  <a:pt x="2003" y="818"/>
                  <a:pt x="2005" y="820"/>
                  <a:pt x="2007" y="821"/>
                </a:cubicBezTo>
                <a:cubicBezTo>
                  <a:pt x="2007" y="823"/>
                  <a:pt x="2007" y="823"/>
                  <a:pt x="2007" y="823"/>
                </a:cubicBezTo>
                <a:cubicBezTo>
                  <a:pt x="2008" y="823"/>
                  <a:pt x="2008" y="823"/>
                  <a:pt x="2010" y="823"/>
                </a:cubicBezTo>
                <a:cubicBezTo>
                  <a:pt x="2010" y="825"/>
                  <a:pt x="2011" y="825"/>
                  <a:pt x="2011" y="826"/>
                </a:cubicBezTo>
                <a:cubicBezTo>
                  <a:pt x="2011" y="828"/>
                  <a:pt x="2013" y="829"/>
                  <a:pt x="2011" y="833"/>
                </a:cubicBezTo>
                <a:cubicBezTo>
                  <a:pt x="2011" y="833"/>
                  <a:pt x="2011" y="834"/>
                  <a:pt x="2010" y="834"/>
                </a:cubicBezTo>
                <a:cubicBezTo>
                  <a:pt x="2008" y="834"/>
                  <a:pt x="2007" y="836"/>
                  <a:pt x="2005" y="836"/>
                </a:cubicBezTo>
                <a:cubicBezTo>
                  <a:pt x="2003" y="837"/>
                  <a:pt x="2003" y="837"/>
                  <a:pt x="2003" y="837"/>
                </a:cubicBezTo>
                <a:cubicBezTo>
                  <a:pt x="2003" y="839"/>
                  <a:pt x="2005" y="837"/>
                  <a:pt x="2005" y="837"/>
                </a:cubicBezTo>
                <a:cubicBezTo>
                  <a:pt x="2007" y="837"/>
                  <a:pt x="2007" y="836"/>
                  <a:pt x="2008" y="837"/>
                </a:cubicBezTo>
                <a:cubicBezTo>
                  <a:pt x="2008" y="837"/>
                  <a:pt x="2008" y="837"/>
                  <a:pt x="2008" y="839"/>
                </a:cubicBezTo>
                <a:cubicBezTo>
                  <a:pt x="2008" y="839"/>
                  <a:pt x="2008" y="839"/>
                  <a:pt x="2010" y="839"/>
                </a:cubicBezTo>
                <a:cubicBezTo>
                  <a:pt x="2010" y="841"/>
                  <a:pt x="2010" y="841"/>
                  <a:pt x="2011" y="841"/>
                </a:cubicBezTo>
                <a:cubicBezTo>
                  <a:pt x="2013" y="842"/>
                  <a:pt x="2015" y="844"/>
                  <a:pt x="2016" y="844"/>
                </a:cubicBezTo>
                <a:cubicBezTo>
                  <a:pt x="2016" y="845"/>
                  <a:pt x="2018" y="847"/>
                  <a:pt x="2020" y="847"/>
                </a:cubicBezTo>
                <a:cubicBezTo>
                  <a:pt x="2020" y="847"/>
                  <a:pt x="2021" y="847"/>
                  <a:pt x="2021" y="849"/>
                </a:cubicBezTo>
                <a:cubicBezTo>
                  <a:pt x="2021" y="849"/>
                  <a:pt x="2021" y="850"/>
                  <a:pt x="2023" y="850"/>
                </a:cubicBezTo>
                <a:cubicBezTo>
                  <a:pt x="2024" y="850"/>
                  <a:pt x="2024" y="850"/>
                  <a:pt x="2024" y="850"/>
                </a:cubicBezTo>
                <a:cubicBezTo>
                  <a:pt x="2026" y="850"/>
                  <a:pt x="2026" y="852"/>
                  <a:pt x="2028" y="850"/>
                </a:cubicBezTo>
                <a:cubicBezTo>
                  <a:pt x="2028" y="850"/>
                  <a:pt x="2029" y="850"/>
                  <a:pt x="2029" y="849"/>
                </a:cubicBezTo>
                <a:cubicBezTo>
                  <a:pt x="2031" y="849"/>
                  <a:pt x="2031" y="849"/>
                  <a:pt x="2031" y="849"/>
                </a:cubicBezTo>
                <a:cubicBezTo>
                  <a:pt x="2032" y="849"/>
                  <a:pt x="2034" y="847"/>
                  <a:pt x="2036" y="847"/>
                </a:cubicBezTo>
                <a:cubicBezTo>
                  <a:pt x="2037" y="845"/>
                  <a:pt x="2037" y="845"/>
                  <a:pt x="2037" y="845"/>
                </a:cubicBezTo>
                <a:cubicBezTo>
                  <a:pt x="2037" y="845"/>
                  <a:pt x="2037" y="847"/>
                  <a:pt x="2039" y="847"/>
                </a:cubicBezTo>
                <a:cubicBezTo>
                  <a:pt x="2041" y="847"/>
                  <a:pt x="2042" y="847"/>
                  <a:pt x="2042" y="847"/>
                </a:cubicBezTo>
                <a:cubicBezTo>
                  <a:pt x="2044" y="847"/>
                  <a:pt x="2044" y="847"/>
                  <a:pt x="2044" y="849"/>
                </a:cubicBezTo>
                <a:cubicBezTo>
                  <a:pt x="2044" y="849"/>
                  <a:pt x="2044" y="849"/>
                  <a:pt x="2045" y="849"/>
                </a:cubicBezTo>
                <a:cubicBezTo>
                  <a:pt x="2045" y="847"/>
                  <a:pt x="2045" y="847"/>
                  <a:pt x="2047" y="847"/>
                </a:cubicBezTo>
                <a:cubicBezTo>
                  <a:pt x="2047" y="847"/>
                  <a:pt x="2049" y="847"/>
                  <a:pt x="2049" y="845"/>
                </a:cubicBezTo>
                <a:cubicBezTo>
                  <a:pt x="2050" y="845"/>
                  <a:pt x="2052" y="845"/>
                  <a:pt x="2052" y="844"/>
                </a:cubicBezTo>
                <a:cubicBezTo>
                  <a:pt x="2053" y="842"/>
                  <a:pt x="2055" y="842"/>
                  <a:pt x="2057" y="842"/>
                </a:cubicBezTo>
                <a:cubicBezTo>
                  <a:pt x="2058" y="842"/>
                  <a:pt x="2060" y="842"/>
                  <a:pt x="2062" y="842"/>
                </a:cubicBezTo>
                <a:cubicBezTo>
                  <a:pt x="2063" y="842"/>
                  <a:pt x="2063" y="842"/>
                  <a:pt x="2063" y="842"/>
                </a:cubicBezTo>
                <a:cubicBezTo>
                  <a:pt x="2065" y="842"/>
                  <a:pt x="2065" y="841"/>
                  <a:pt x="2066" y="841"/>
                </a:cubicBezTo>
                <a:cubicBezTo>
                  <a:pt x="2066" y="841"/>
                  <a:pt x="2066" y="841"/>
                  <a:pt x="2068" y="841"/>
                </a:cubicBezTo>
                <a:cubicBezTo>
                  <a:pt x="2070" y="841"/>
                  <a:pt x="2070" y="841"/>
                  <a:pt x="2071" y="841"/>
                </a:cubicBezTo>
                <a:cubicBezTo>
                  <a:pt x="2073" y="841"/>
                  <a:pt x="2073" y="841"/>
                  <a:pt x="2073" y="841"/>
                </a:cubicBezTo>
                <a:cubicBezTo>
                  <a:pt x="2075" y="841"/>
                  <a:pt x="2075" y="841"/>
                  <a:pt x="2075" y="841"/>
                </a:cubicBezTo>
                <a:cubicBezTo>
                  <a:pt x="2075" y="839"/>
                  <a:pt x="2075" y="839"/>
                  <a:pt x="2075" y="839"/>
                </a:cubicBezTo>
                <a:cubicBezTo>
                  <a:pt x="2076" y="839"/>
                  <a:pt x="2078" y="839"/>
                  <a:pt x="2079" y="839"/>
                </a:cubicBezTo>
                <a:cubicBezTo>
                  <a:pt x="2081" y="839"/>
                  <a:pt x="2084" y="839"/>
                  <a:pt x="2084" y="837"/>
                </a:cubicBezTo>
                <a:cubicBezTo>
                  <a:pt x="2086" y="837"/>
                  <a:pt x="2086" y="836"/>
                  <a:pt x="2086" y="836"/>
                </a:cubicBezTo>
                <a:cubicBezTo>
                  <a:pt x="2087" y="836"/>
                  <a:pt x="2087" y="836"/>
                  <a:pt x="2089" y="836"/>
                </a:cubicBezTo>
                <a:cubicBezTo>
                  <a:pt x="2089" y="834"/>
                  <a:pt x="2089" y="834"/>
                  <a:pt x="2091" y="834"/>
                </a:cubicBezTo>
                <a:cubicBezTo>
                  <a:pt x="2091" y="833"/>
                  <a:pt x="2091" y="833"/>
                  <a:pt x="2092" y="831"/>
                </a:cubicBezTo>
                <a:cubicBezTo>
                  <a:pt x="2092" y="831"/>
                  <a:pt x="2094" y="831"/>
                  <a:pt x="2096" y="831"/>
                </a:cubicBezTo>
                <a:cubicBezTo>
                  <a:pt x="2096" y="833"/>
                  <a:pt x="2097" y="833"/>
                  <a:pt x="2097" y="834"/>
                </a:cubicBezTo>
                <a:cubicBezTo>
                  <a:pt x="2099" y="836"/>
                  <a:pt x="2097" y="837"/>
                  <a:pt x="2097" y="841"/>
                </a:cubicBezTo>
                <a:cubicBezTo>
                  <a:pt x="2097" y="841"/>
                  <a:pt x="2097" y="842"/>
                  <a:pt x="2097" y="844"/>
                </a:cubicBezTo>
                <a:cubicBezTo>
                  <a:pt x="2097" y="844"/>
                  <a:pt x="2097" y="845"/>
                  <a:pt x="2097" y="847"/>
                </a:cubicBezTo>
                <a:cubicBezTo>
                  <a:pt x="2097" y="849"/>
                  <a:pt x="2097" y="850"/>
                  <a:pt x="2096" y="852"/>
                </a:cubicBezTo>
                <a:cubicBezTo>
                  <a:pt x="2096" y="854"/>
                  <a:pt x="2096" y="854"/>
                  <a:pt x="2096" y="855"/>
                </a:cubicBezTo>
                <a:cubicBezTo>
                  <a:pt x="2096" y="858"/>
                  <a:pt x="2094" y="862"/>
                  <a:pt x="2094" y="865"/>
                </a:cubicBezTo>
                <a:cubicBezTo>
                  <a:pt x="2092" y="866"/>
                  <a:pt x="2092" y="868"/>
                  <a:pt x="2092" y="868"/>
                </a:cubicBezTo>
                <a:cubicBezTo>
                  <a:pt x="2091" y="871"/>
                  <a:pt x="2091" y="873"/>
                  <a:pt x="2089" y="874"/>
                </a:cubicBezTo>
                <a:cubicBezTo>
                  <a:pt x="2089" y="874"/>
                  <a:pt x="2087" y="876"/>
                  <a:pt x="2087" y="878"/>
                </a:cubicBezTo>
                <a:cubicBezTo>
                  <a:pt x="2087" y="879"/>
                  <a:pt x="2087" y="879"/>
                  <a:pt x="2087" y="879"/>
                </a:cubicBezTo>
                <a:cubicBezTo>
                  <a:pt x="2086" y="881"/>
                  <a:pt x="2087" y="881"/>
                  <a:pt x="2086" y="883"/>
                </a:cubicBezTo>
                <a:cubicBezTo>
                  <a:pt x="2086" y="884"/>
                  <a:pt x="2084" y="887"/>
                  <a:pt x="2083" y="889"/>
                </a:cubicBezTo>
                <a:cubicBezTo>
                  <a:pt x="2081" y="892"/>
                  <a:pt x="2081" y="894"/>
                  <a:pt x="2079" y="895"/>
                </a:cubicBezTo>
                <a:cubicBezTo>
                  <a:pt x="2078" y="897"/>
                  <a:pt x="2078" y="900"/>
                  <a:pt x="2076" y="902"/>
                </a:cubicBezTo>
                <a:cubicBezTo>
                  <a:pt x="2075" y="903"/>
                  <a:pt x="2075" y="905"/>
                  <a:pt x="2073" y="907"/>
                </a:cubicBezTo>
                <a:cubicBezTo>
                  <a:pt x="2073" y="908"/>
                  <a:pt x="2073" y="910"/>
                  <a:pt x="2071" y="912"/>
                </a:cubicBezTo>
                <a:cubicBezTo>
                  <a:pt x="2071" y="915"/>
                  <a:pt x="2071" y="916"/>
                  <a:pt x="2070" y="918"/>
                </a:cubicBezTo>
                <a:cubicBezTo>
                  <a:pt x="2070" y="920"/>
                  <a:pt x="2068" y="921"/>
                  <a:pt x="2066" y="923"/>
                </a:cubicBezTo>
                <a:cubicBezTo>
                  <a:pt x="2065" y="928"/>
                  <a:pt x="2060" y="931"/>
                  <a:pt x="2057" y="934"/>
                </a:cubicBezTo>
                <a:cubicBezTo>
                  <a:pt x="2055" y="937"/>
                  <a:pt x="2053" y="939"/>
                  <a:pt x="2052" y="941"/>
                </a:cubicBezTo>
                <a:cubicBezTo>
                  <a:pt x="2050" y="944"/>
                  <a:pt x="2049" y="945"/>
                  <a:pt x="2047" y="947"/>
                </a:cubicBezTo>
                <a:cubicBezTo>
                  <a:pt x="2045" y="949"/>
                  <a:pt x="2044" y="949"/>
                  <a:pt x="2044" y="950"/>
                </a:cubicBezTo>
                <a:cubicBezTo>
                  <a:pt x="2042" y="952"/>
                  <a:pt x="2042" y="952"/>
                  <a:pt x="2041" y="953"/>
                </a:cubicBezTo>
                <a:cubicBezTo>
                  <a:pt x="2039" y="957"/>
                  <a:pt x="2037" y="958"/>
                  <a:pt x="2034" y="958"/>
                </a:cubicBezTo>
                <a:cubicBezTo>
                  <a:pt x="2034" y="958"/>
                  <a:pt x="2034" y="958"/>
                  <a:pt x="2032" y="958"/>
                </a:cubicBezTo>
                <a:cubicBezTo>
                  <a:pt x="2031" y="960"/>
                  <a:pt x="2031" y="960"/>
                  <a:pt x="2031" y="960"/>
                </a:cubicBezTo>
                <a:cubicBezTo>
                  <a:pt x="2028" y="961"/>
                  <a:pt x="2024" y="965"/>
                  <a:pt x="2021" y="968"/>
                </a:cubicBezTo>
                <a:cubicBezTo>
                  <a:pt x="2021" y="970"/>
                  <a:pt x="2020" y="970"/>
                  <a:pt x="2020" y="971"/>
                </a:cubicBezTo>
                <a:cubicBezTo>
                  <a:pt x="2018" y="973"/>
                  <a:pt x="2018" y="974"/>
                  <a:pt x="2016" y="974"/>
                </a:cubicBezTo>
                <a:cubicBezTo>
                  <a:pt x="2015" y="978"/>
                  <a:pt x="2011" y="979"/>
                  <a:pt x="2010" y="981"/>
                </a:cubicBezTo>
                <a:cubicBezTo>
                  <a:pt x="2007" y="984"/>
                  <a:pt x="2005" y="986"/>
                  <a:pt x="2003" y="989"/>
                </a:cubicBezTo>
                <a:cubicBezTo>
                  <a:pt x="2003" y="989"/>
                  <a:pt x="2002" y="991"/>
                  <a:pt x="2002" y="992"/>
                </a:cubicBezTo>
                <a:cubicBezTo>
                  <a:pt x="1999" y="995"/>
                  <a:pt x="1997" y="999"/>
                  <a:pt x="1995" y="1002"/>
                </a:cubicBezTo>
                <a:cubicBezTo>
                  <a:pt x="1995" y="1003"/>
                  <a:pt x="1995" y="1003"/>
                  <a:pt x="1995" y="1003"/>
                </a:cubicBezTo>
                <a:cubicBezTo>
                  <a:pt x="1994" y="1003"/>
                  <a:pt x="1994" y="1005"/>
                  <a:pt x="1994" y="1005"/>
                </a:cubicBezTo>
                <a:cubicBezTo>
                  <a:pt x="1992" y="1005"/>
                  <a:pt x="1992" y="1007"/>
                  <a:pt x="1990" y="1007"/>
                </a:cubicBezTo>
                <a:cubicBezTo>
                  <a:pt x="1990" y="1007"/>
                  <a:pt x="1989" y="1007"/>
                  <a:pt x="1989" y="1008"/>
                </a:cubicBezTo>
                <a:cubicBezTo>
                  <a:pt x="1989" y="1008"/>
                  <a:pt x="1987" y="1008"/>
                  <a:pt x="1987" y="1010"/>
                </a:cubicBezTo>
                <a:cubicBezTo>
                  <a:pt x="1987" y="1010"/>
                  <a:pt x="1986" y="1011"/>
                  <a:pt x="1984" y="1013"/>
                </a:cubicBezTo>
                <a:cubicBezTo>
                  <a:pt x="1984" y="1013"/>
                  <a:pt x="1984" y="1013"/>
                  <a:pt x="1982" y="1013"/>
                </a:cubicBezTo>
                <a:cubicBezTo>
                  <a:pt x="1982" y="1013"/>
                  <a:pt x="1981" y="1013"/>
                  <a:pt x="1981" y="1015"/>
                </a:cubicBezTo>
                <a:cubicBezTo>
                  <a:pt x="1979" y="1015"/>
                  <a:pt x="1979" y="1016"/>
                  <a:pt x="1978" y="1016"/>
                </a:cubicBezTo>
                <a:cubicBezTo>
                  <a:pt x="1976" y="1016"/>
                  <a:pt x="1976" y="1016"/>
                  <a:pt x="1976" y="1016"/>
                </a:cubicBezTo>
                <a:cubicBezTo>
                  <a:pt x="1976" y="1018"/>
                  <a:pt x="1976" y="1018"/>
                  <a:pt x="1976" y="1020"/>
                </a:cubicBezTo>
                <a:cubicBezTo>
                  <a:pt x="1976" y="1021"/>
                  <a:pt x="1974" y="1023"/>
                  <a:pt x="1974" y="1024"/>
                </a:cubicBezTo>
                <a:cubicBezTo>
                  <a:pt x="1974" y="1026"/>
                  <a:pt x="1973" y="1028"/>
                  <a:pt x="1971" y="1029"/>
                </a:cubicBezTo>
                <a:cubicBezTo>
                  <a:pt x="1971" y="1031"/>
                  <a:pt x="1969" y="1034"/>
                  <a:pt x="1969" y="1036"/>
                </a:cubicBezTo>
                <a:cubicBezTo>
                  <a:pt x="1968" y="1036"/>
                  <a:pt x="1968" y="1037"/>
                  <a:pt x="1968" y="1037"/>
                </a:cubicBezTo>
                <a:cubicBezTo>
                  <a:pt x="1966" y="1039"/>
                  <a:pt x="1966" y="1039"/>
                  <a:pt x="1966" y="1039"/>
                </a:cubicBezTo>
                <a:cubicBezTo>
                  <a:pt x="1966" y="1040"/>
                  <a:pt x="1966" y="1040"/>
                  <a:pt x="1966" y="1040"/>
                </a:cubicBezTo>
                <a:cubicBezTo>
                  <a:pt x="1966" y="1042"/>
                  <a:pt x="1966" y="1042"/>
                  <a:pt x="1966" y="1042"/>
                </a:cubicBezTo>
                <a:cubicBezTo>
                  <a:pt x="1966" y="1044"/>
                  <a:pt x="1966" y="1044"/>
                  <a:pt x="1966" y="1045"/>
                </a:cubicBezTo>
                <a:cubicBezTo>
                  <a:pt x="1965" y="1050"/>
                  <a:pt x="1961" y="1053"/>
                  <a:pt x="1961" y="1058"/>
                </a:cubicBezTo>
                <a:cubicBezTo>
                  <a:pt x="1961" y="1060"/>
                  <a:pt x="1961" y="1063"/>
                  <a:pt x="1963" y="1065"/>
                </a:cubicBezTo>
                <a:cubicBezTo>
                  <a:pt x="1965" y="1066"/>
                  <a:pt x="1965" y="1066"/>
                  <a:pt x="1965" y="1066"/>
                </a:cubicBezTo>
                <a:cubicBezTo>
                  <a:pt x="1966" y="1068"/>
                  <a:pt x="1968" y="1068"/>
                  <a:pt x="1968" y="1069"/>
                </a:cubicBezTo>
                <a:cubicBezTo>
                  <a:pt x="1969" y="1071"/>
                  <a:pt x="1968" y="1073"/>
                  <a:pt x="1968" y="1073"/>
                </a:cubicBezTo>
                <a:cubicBezTo>
                  <a:pt x="1968" y="1074"/>
                  <a:pt x="1968" y="1076"/>
                  <a:pt x="1968" y="1076"/>
                </a:cubicBezTo>
                <a:cubicBezTo>
                  <a:pt x="1968" y="1078"/>
                  <a:pt x="1966" y="1079"/>
                  <a:pt x="1968" y="1079"/>
                </a:cubicBezTo>
                <a:cubicBezTo>
                  <a:pt x="1968" y="1081"/>
                  <a:pt x="1969" y="1082"/>
                  <a:pt x="1969" y="1084"/>
                </a:cubicBezTo>
                <a:cubicBezTo>
                  <a:pt x="1969" y="1086"/>
                  <a:pt x="1968" y="1086"/>
                  <a:pt x="1968" y="1087"/>
                </a:cubicBezTo>
                <a:cubicBezTo>
                  <a:pt x="1968" y="1089"/>
                  <a:pt x="1968" y="1090"/>
                  <a:pt x="1968" y="1090"/>
                </a:cubicBezTo>
                <a:cubicBezTo>
                  <a:pt x="1966" y="1094"/>
                  <a:pt x="1969" y="1097"/>
                  <a:pt x="1971" y="1100"/>
                </a:cubicBezTo>
                <a:cubicBezTo>
                  <a:pt x="1971" y="1102"/>
                  <a:pt x="1971" y="1105"/>
                  <a:pt x="1971" y="1107"/>
                </a:cubicBezTo>
                <a:cubicBezTo>
                  <a:pt x="1971" y="1108"/>
                  <a:pt x="1971" y="1108"/>
                  <a:pt x="1971" y="1108"/>
                </a:cubicBezTo>
                <a:cubicBezTo>
                  <a:pt x="1969" y="1110"/>
                  <a:pt x="1969" y="1110"/>
                  <a:pt x="1971" y="1111"/>
                </a:cubicBezTo>
                <a:cubicBezTo>
                  <a:pt x="1973" y="1111"/>
                  <a:pt x="1973" y="1111"/>
                  <a:pt x="1974" y="1111"/>
                </a:cubicBezTo>
                <a:cubicBezTo>
                  <a:pt x="1976" y="1111"/>
                  <a:pt x="1978" y="1113"/>
                  <a:pt x="1978" y="1113"/>
                </a:cubicBezTo>
                <a:cubicBezTo>
                  <a:pt x="1978" y="1115"/>
                  <a:pt x="1979" y="1115"/>
                  <a:pt x="1979" y="1115"/>
                </a:cubicBezTo>
                <a:cubicBezTo>
                  <a:pt x="1979" y="1115"/>
                  <a:pt x="1979" y="1115"/>
                  <a:pt x="1979" y="1116"/>
                </a:cubicBezTo>
                <a:cubicBezTo>
                  <a:pt x="1981" y="1116"/>
                  <a:pt x="1981" y="1116"/>
                  <a:pt x="1981" y="1116"/>
                </a:cubicBezTo>
                <a:cubicBezTo>
                  <a:pt x="1981" y="1118"/>
                  <a:pt x="1981" y="1119"/>
                  <a:pt x="1981" y="1121"/>
                </a:cubicBezTo>
                <a:cubicBezTo>
                  <a:pt x="1981" y="1123"/>
                  <a:pt x="1981" y="1124"/>
                  <a:pt x="1981" y="1126"/>
                </a:cubicBezTo>
                <a:cubicBezTo>
                  <a:pt x="1979" y="1127"/>
                  <a:pt x="1979" y="1129"/>
                  <a:pt x="1979" y="1131"/>
                </a:cubicBezTo>
                <a:cubicBezTo>
                  <a:pt x="1979" y="1132"/>
                  <a:pt x="1979" y="1136"/>
                  <a:pt x="1981" y="1137"/>
                </a:cubicBezTo>
                <a:cubicBezTo>
                  <a:pt x="1981" y="1139"/>
                  <a:pt x="1981" y="1142"/>
                  <a:pt x="1981" y="1144"/>
                </a:cubicBezTo>
                <a:cubicBezTo>
                  <a:pt x="1981" y="1148"/>
                  <a:pt x="1979" y="1152"/>
                  <a:pt x="1979" y="1156"/>
                </a:cubicBezTo>
                <a:cubicBezTo>
                  <a:pt x="1979" y="1158"/>
                  <a:pt x="1979" y="1160"/>
                  <a:pt x="1979" y="1161"/>
                </a:cubicBezTo>
                <a:cubicBezTo>
                  <a:pt x="1979" y="1163"/>
                  <a:pt x="1981" y="1165"/>
                  <a:pt x="1981" y="1166"/>
                </a:cubicBezTo>
                <a:cubicBezTo>
                  <a:pt x="1982" y="1168"/>
                  <a:pt x="1982" y="1168"/>
                  <a:pt x="1982" y="1168"/>
                </a:cubicBezTo>
                <a:cubicBezTo>
                  <a:pt x="1981" y="1169"/>
                  <a:pt x="1981" y="1171"/>
                  <a:pt x="1981" y="1171"/>
                </a:cubicBezTo>
                <a:cubicBezTo>
                  <a:pt x="1979" y="1173"/>
                  <a:pt x="1979" y="1173"/>
                  <a:pt x="1979" y="1173"/>
                </a:cubicBezTo>
                <a:cubicBezTo>
                  <a:pt x="1979" y="1174"/>
                  <a:pt x="1979" y="1174"/>
                  <a:pt x="1979" y="1176"/>
                </a:cubicBezTo>
                <a:cubicBezTo>
                  <a:pt x="1979" y="1177"/>
                  <a:pt x="1979" y="1177"/>
                  <a:pt x="1979" y="1177"/>
                </a:cubicBezTo>
                <a:cubicBezTo>
                  <a:pt x="1979" y="1177"/>
                  <a:pt x="1978" y="1177"/>
                  <a:pt x="1978" y="1179"/>
                </a:cubicBezTo>
                <a:cubicBezTo>
                  <a:pt x="1976" y="1181"/>
                  <a:pt x="1976" y="1181"/>
                  <a:pt x="1976" y="1181"/>
                </a:cubicBezTo>
                <a:cubicBezTo>
                  <a:pt x="1976" y="1182"/>
                  <a:pt x="1974" y="1182"/>
                  <a:pt x="1974" y="1182"/>
                </a:cubicBezTo>
                <a:cubicBezTo>
                  <a:pt x="1974" y="1184"/>
                  <a:pt x="1974" y="1184"/>
                  <a:pt x="1974" y="1185"/>
                </a:cubicBezTo>
                <a:cubicBezTo>
                  <a:pt x="1973" y="1187"/>
                  <a:pt x="1971" y="1187"/>
                  <a:pt x="1969" y="1189"/>
                </a:cubicBezTo>
                <a:cubicBezTo>
                  <a:pt x="1968" y="1190"/>
                  <a:pt x="1966" y="1192"/>
                  <a:pt x="1965" y="1194"/>
                </a:cubicBezTo>
                <a:cubicBezTo>
                  <a:pt x="1965" y="1195"/>
                  <a:pt x="1963" y="1195"/>
                  <a:pt x="1961" y="1197"/>
                </a:cubicBezTo>
                <a:cubicBezTo>
                  <a:pt x="1960" y="1198"/>
                  <a:pt x="1960" y="1198"/>
                  <a:pt x="1960" y="1198"/>
                </a:cubicBezTo>
                <a:cubicBezTo>
                  <a:pt x="1958" y="1198"/>
                  <a:pt x="1958" y="1198"/>
                  <a:pt x="1957" y="1198"/>
                </a:cubicBezTo>
                <a:cubicBezTo>
                  <a:pt x="1957" y="1197"/>
                  <a:pt x="1955" y="1198"/>
                  <a:pt x="1955" y="1198"/>
                </a:cubicBezTo>
                <a:cubicBezTo>
                  <a:pt x="1953" y="1198"/>
                  <a:pt x="1953" y="1198"/>
                  <a:pt x="1953" y="1198"/>
                </a:cubicBezTo>
                <a:cubicBezTo>
                  <a:pt x="1952" y="1200"/>
                  <a:pt x="1952" y="1200"/>
                  <a:pt x="1950" y="1202"/>
                </a:cubicBezTo>
                <a:cubicBezTo>
                  <a:pt x="1950" y="1202"/>
                  <a:pt x="1950" y="1202"/>
                  <a:pt x="1948" y="1202"/>
                </a:cubicBezTo>
                <a:cubicBezTo>
                  <a:pt x="1947" y="1203"/>
                  <a:pt x="1945" y="1203"/>
                  <a:pt x="1945" y="1205"/>
                </a:cubicBezTo>
                <a:cubicBezTo>
                  <a:pt x="1944" y="1206"/>
                  <a:pt x="1940" y="1208"/>
                  <a:pt x="1939" y="1210"/>
                </a:cubicBezTo>
                <a:cubicBezTo>
                  <a:pt x="1937" y="1211"/>
                  <a:pt x="1936" y="1213"/>
                  <a:pt x="1934" y="1214"/>
                </a:cubicBezTo>
                <a:cubicBezTo>
                  <a:pt x="1934" y="1216"/>
                  <a:pt x="1932" y="1216"/>
                  <a:pt x="1931" y="1218"/>
                </a:cubicBezTo>
                <a:cubicBezTo>
                  <a:pt x="1931" y="1218"/>
                  <a:pt x="1931" y="1218"/>
                  <a:pt x="1931" y="1219"/>
                </a:cubicBezTo>
                <a:cubicBezTo>
                  <a:pt x="1929" y="1221"/>
                  <a:pt x="1929" y="1221"/>
                  <a:pt x="1929" y="1221"/>
                </a:cubicBezTo>
                <a:cubicBezTo>
                  <a:pt x="1927" y="1221"/>
                  <a:pt x="1927" y="1219"/>
                  <a:pt x="1927" y="1219"/>
                </a:cubicBezTo>
                <a:cubicBezTo>
                  <a:pt x="1926" y="1221"/>
                  <a:pt x="1923" y="1221"/>
                  <a:pt x="1921" y="1223"/>
                </a:cubicBezTo>
                <a:cubicBezTo>
                  <a:pt x="1919" y="1224"/>
                  <a:pt x="1918" y="1227"/>
                  <a:pt x="1916" y="1229"/>
                </a:cubicBezTo>
                <a:cubicBezTo>
                  <a:pt x="1916" y="1231"/>
                  <a:pt x="1914" y="1232"/>
                  <a:pt x="1914" y="1234"/>
                </a:cubicBezTo>
                <a:cubicBezTo>
                  <a:pt x="1913" y="1234"/>
                  <a:pt x="1913" y="1235"/>
                  <a:pt x="1911" y="1237"/>
                </a:cubicBezTo>
                <a:cubicBezTo>
                  <a:pt x="1911" y="1237"/>
                  <a:pt x="1911" y="1239"/>
                  <a:pt x="1911" y="1240"/>
                </a:cubicBezTo>
                <a:cubicBezTo>
                  <a:pt x="1913" y="1240"/>
                  <a:pt x="1913" y="1242"/>
                  <a:pt x="1913" y="1243"/>
                </a:cubicBezTo>
                <a:cubicBezTo>
                  <a:pt x="1914" y="1243"/>
                  <a:pt x="1914" y="1245"/>
                  <a:pt x="1916" y="1245"/>
                </a:cubicBezTo>
                <a:cubicBezTo>
                  <a:pt x="1916" y="1247"/>
                  <a:pt x="1916" y="1248"/>
                  <a:pt x="1916" y="1250"/>
                </a:cubicBezTo>
                <a:cubicBezTo>
                  <a:pt x="1916" y="1250"/>
                  <a:pt x="1916" y="1252"/>
                  <a:pt x="1918" y="1253"/>
                </a:cubicBezTo>
                <a:cubicBezTo>
                  <a:pt x="1918" y="1253"/>
                  <a:pt x="1918" y="1253"/>
                  <a:pt x="1919" y="1253"/>
                </a:cubicBezTo>
                <a:cubicBezTo>
                  <a:pt x="1919" y="1255"/>
                  <a:pt x="1919" y="1255"/>
                  <a:pt x="1919" y="1255"/>
                </a:cubicBezTo>
                <a:cubicBezTo>
                  <a:pt x="1919" y="1258"/>
                  <a:pt x="1919" y="1260"/>
                  <a:pt x="1919" y="1263"/>
                </a:cubicBezTo>
                <a:cubicBezTo>
                  <a:pt x="1919" y="1266"/>
                  <a:pt x="1919" y="1269"/>
                  <a:pt x="1919" y="1274"/>
                </a:cubicBezTo>
                <a:cubicBezTo>
                  <a:pt x="1918" y="1276"/>
                  <a:pt x="1916" y="1279"/>
                  <a:pt x="1916" y="1282"/>
                </a:cubicBezTo>
                <a:cubicBezTo>
                  <a:pt x="1918" y="1284"/>
                  <a:pt x="1918" y="1284"/>
                  <a:pt x="1918" y="1284"/>
                </a:cubicBezTo>
                <a:cubicBezTo>
                  <a:pt x="1918" y="1285"/>
                  <a:pt x="1918" y="1289"/>
                  <a:pt x="1918" y="1290"/>
                </a:cubicBezTo>
                <a:cubicBezTo>
                  <a:pt x="1916" y="1290"/>
                  <a:pt x="1916" y="1292"/>
                  <a:pt x="1914" y="1293"/>
                </a:cubicBezTo>
                <a:cubicBezTo>
                  <a:pt x="1913" y="1293"/>
                  <a:pt x="1911" y="1295"/>
                  <a:pt x="1910" y="1295"/>
                </a:cubicBezTo>
                <a:cubicBezTo>
                  <a:pt x="1908" y="1297"/>
                  <a:pt x="1906" y="1297"/>
                  <a:pt x="1905" y="1297"/>
                </a:cubicBezTo>
                <a:cubicBezTo>
                  <a:pt x="1902" y="1298"/>
                  <a:pt x="1900" y="1298"/>
                  <a:pt x="1897" y="1300"/>
                </a:cubicBezTo>
                <a:cubicBezTo>
                  <a:pt x="1897" y="1300"/>
                  <a:pt x="1895" y="1300"/>
                  <a:pt x="1893" y="1300"/>
                </a:cubicBezTo>
                <a:cubicBezTo>
                  <a:pt x="1893" y="1301"/>
                  <a:pt x="1892" y="1301"/>
                  <a:pt x="1890" y="1303"/>
                </a:cubicBezTo>
                <a:cubicBezTo>
                  <a:pt x="1889" y="1305"/>
                  <a:pt x="1889" y="1305"/>
                  <a:pt x="1889" y="1305"/>
                </a:cubicBezTo>
                <a:cubicBezTo>
                  <a:pt x="1887" y="1306"/>
                  <a:pt x="1887" y="1306"/>
                  <a:pt x="1887" y="1306"/>
                </a:cubicBezTo>
                <a:cubicBezTo>
                  <a:pt x="1887" y="1308"/>
                  <a:pt x="1887" y="1310"/>
                  <a:pt x="1887" y="1311"/>
                </a:cubicBezTo>
                <a:cubicBezTo>
                  <a:pt x="1887" y="1313"/>
                  <a:pt x="1887" y="1313"/>
                  <a:pt x="1887" y="1314"/>
                </a:cubicBezTo>
                <a:cubicBezTo>
                  <a:pt x="1887" y="1314"/>
                  <a:pt x="1887" y="1314"/>
                  <a:pt x="1889" y="1314"/>
                </a:cubicBezTo>
                <a:cubicBezTo>
                  <a:pt x="1889" y="1314"/>
                  <a:pt x="1889" y="1314"/>
                  <a:pt x="1889" y="1316"/>
                </a:cubicBezTo>
                <a:cubicBezTo>
                  <a:pt x="1889" y="1318"/>
                  <a:pt x="1889" y="1318"/>
                  <a:pt x="1889" y="1318"/>
                </a:cubicBezTo>
                <a:cubicBezTo>
                  <a:pt x="1889" y="1319"/>
                  <a:pt x="1889" y="1321"/>
                  <a:pt x="1889" y="1322"/>
                </a:cubicBezTo>
                <a:cubicBezTo>
                  <a:pt x="1887" y="1322"/>
                  <a:pt x="1887" y="1322"/>
                  <a:pt x="1887" y="1322"/>
                </a:cubicBezTo>
                <a:cubicBezTo>
                  <a:pt x="1887" y="1326"/>
                  <a:pt x="1885" y="1329"/>
                  <a:pt x="1884" y="1332"/>
                </a:cubicBezTo>
                <a:cubicBezTo>
                  <a:pt x="1884" y="1334"/>
                  <a:pt x="1884" y="1335"/>
                  <a:pt x="1884" y="1337"/>
                </a:cubicBezTo>
                <a:cubicBezTo>
                  <a:pt x="1884" y="1339"/>
                  <a:pt x="1884" y="1340"/>
                  <a:pt x="1882" y="1342"/>
                </a:cubicBezTo>
                <a:cubicBezTo>
                  <a:pt x="1882" y="1343"/>
                  <a:pt x="1881" y="1343"/>
                  <a:pt x="1881" y="1345"/>
                </a:cubicBezTo>
                <a:cubicBezTo>
                  <a:pt x="1879" y="1345"/>
                  <a:pt x="1877" y="1347"/>
                  <a:pt x="1877" y="1347"/>
                </a:cubicBezTo>
                <a:cubicBezTo>
                  <a:pt x="1876" y="1347"/>
                  <a:pt x="1876" y="1347"/>
                  <a:pt x="1876" y="1347"/>
                </a:cubicBezTo>
                <a:cubicBezTo>
                  <a:pt x="1874" y="1347"/>
                  <a:pt x="1874" y="1348"/>
                  <a:pt x="1874" y="1348"/>
                </a:cubicBezTo>
                <a:cubicBezTo>
                  <a:pt x="1872" y="1350"/>
                  <a:pt x="1872" y="1350"/>
                  <a:pt x="1871" y="1351"/>
                </a:cubicBezTo>
                <a:cubicBezTo>
                  <a:pt x="1869" y="1353"/>
                  <a:pt x="1869" y="1355"/>
                  <a:pt x="1868" y="1356"/>
                </a:cubicBezTo>
                <a:cubicBezTo>
                  <a:pt x="1868" y="1358"/>
                  <a:pt x="1866" y="1359"/>
                  <a:pt x="1866" y="1361"/>
                </a:cubicBezTo>
                <a:cubicBezTo>
                  <a:pt x="1864" y="1363"/>
                  <a:pt x="1864" y="1363"/>
                  <a:pt x="1864" y="1363"/>
                </a:cubicBezTo>
                <a:cubicBezTo>
                  <a:pt x="1864" y="1364"/>
                  <a:pt x="1863" y="1364"/>
                  <a:pt x="1863" y="1366"/>
                </a:cubicBezTo>
                <a:cubicBezTo>
                  <a:pt x="1861" y="1368"/>
                  <a:pt x="1860" y="1369"/>
                  <a:pt x="1858" y="1372"/>
                </a:cubicBezTo>
                <a:cubicBezTo>
                  <a:pt x="1856" y="1376"/>
                  <a:pt x="1855" y="1379"/>
                  <a:pt x="1851" y="1382"/>
                </a:cubicBezTo>
                <a:cubicBezTo>
                  <a:pt x="1848" y="1385"/>
                  <a:pt x="1845" y="1387"/>
                  <a:pt x="1843" y="1390"/>
                </a:cubicBezTo>
                <a:cubicBezTo>
                  <a:pt x="1843" y="1392"/>
                  <a:pt x="1842" y="1393"/>
                  <a:pt x="1840" y="1395"/>
                </a:cubicBezTo>
                <a:cubicBezTo>
                  <a:pt x="1839" y="1397"/>
                  <a:pt x="1835" y="1398"/>
                  <a:pt x="1834" y="1400"/>
                </a:cubicBezTo>
                <a:cubicBezTo>
                  <a:pt x="1829" y="1401"/>
                  <a:pt x="1824" y="1405"/>
                  <a:pt x="1818" y="1409"/>
                </a:cubicBezTo>
                <a:cubicBezTo>
                  <a:pt x="1818" y="1409"/>
                  <a:pt x="1816" y="1411"/>
                  <a:pt x="1814" y="1411"/>
                </a:cubicBezTo>
                <a:cubicBezTo>
                  <a:pt x="1813" y="1409"/>
                  <a:pt x="1813" y="1409"/>
                  <a:pt x="1813" y="1409"/>
                </a:cubicBezTo>
                <a:cubicBezTo>
                  <a:pt x="1811" y="1408"/>
                  <a:pt x="1808" y="1409"/>
                  <a:pt x="1806" y="1409"/>
                </a:cubicBezTo>
                <a:cubicBezTo>
                  <a:pt x="1805" y="1411"/>
                  <a:pt x="1805" y="1411"/>
                  <a:pt x="1803" y="1411"/>
                </a:cubicBezTo>
                <a:cubicBezTo>
                  <a:pt x="1801" y="1411"/>
                  <a:pt x="1801" y="1411"/>
                  <a:pt x="1801" y="1411"/>
                </a:cubicBezTo>
                <a:cubicBezTo>
                  <a:pt x="1800" y="1411"/>
                  <a:pt x="1798" y="1414"/>
                  <a:pt x="1797" y="1414"/>
                </a:cubicBezTo>
                <a:cubicBezTo>
                  <a:pt x="1797" y="1416"/>
                  <a:pt x="1795" y="1416"/>
                  <a:pt x="1793" y="1414"/>
                </a:cubicBezTo>
                <a:cubicBezTo>
                  <a:pt x="1792" y="1414"/>
                  <a:pt x="1790" y="1414"/>
                  <a:pt x="1788" y="1414"/>
                </a:cubicBezTo>
                <a:cubicBezTo>
                  <a:pt x="1787" y="1413"/>
                  <a:pt x="1784" y="1413"/>
                  <a:pt x="1780" y="1414"/>
                </a:cubicBezTo>
                <a:cubicBezTo>
                  <a:pt x="1779" y="1414"/>
                  <a:pt x="1777" y="1414"/>
                  <a:pt x="1774" y="1414"/>
                </a:cubicBezTo>
                <a:cubicBezTo>
                  <a:pt x="1772" y="1413"/>
                  <a:pt x="1769" y="1413"/>
                  <a:pt x="1767" y="1416"/>
                </a:cubicBezTo>
                <a:cubicBezTo>
                  <a:pt x="1766" y="1417"/>
                  <a:pt x="1766" y="1421"/>
                  <a:pt x="1763" y="1421"/>
                </a:cubicBezTo>
                <a:cubicBezTo>
                  <a:pt x="1759" y="1419"/>
                  <a:pt x="1756" y="1417"/>
                  <a:pt x="1753" y="1419"/>
                </a:cubicBezTo>
                <a:cubicBezTo>
                  <a:pt x="1751" y="1419"/>
                  <a:pt x="1750" y="1421"/>
                  <a:pt x="1748" y="1421"/>
                </a:cubicBezTo>
                <a:cubicBezTo>
                  <a:pt x="1748" y="1422"/>
                  <a:pt x="1746" y="1424"/>
                  <a:pt x="1745" y="1424"/>
                </a:cubicBezTo>
                <a:cubicBezTo>
                  <a:pt x="1745" y="1424"/>
                  <a:pt x="1743" y="1424"/>
                  <a:pt x="1742" y="1424"/>
                </a:cubicBezTo>
                <a:cubicBezTo>
                  <a:pt x="1742" y="1422"/>
                  <a:pt x="1740" y="1421"/>
                  <a:pt x="1738" y="1419"/>
                </a:cubicBezTo>
                <a:cubicBezTo>
                  <a:pt x="1737" y="1417"/>
                  <a:pt x="1733" y="1414"/>
                  <a:pt x="1732" y="1411"/>
                </a:cubicBezTo>
                <a:cubicBezTo>
                  <a:pt x="1732" y="1409"/>
                  <a:pt x="1730" y="1408"/>
                  <a:pt x="1730" y="1406"/>
                </a:cubicBezTo>
                <a:cubicBezTo>
                  <a:pt x="1729" y="1406"/>
                  <a:pt x="1729" y="1405"/>
                  <a:pt x="1727" y="1403"/>
                </a:cubicBezTo>
                <a:cubicBezTo>
                  <a:pt x="1725" y="1403"/>
                  <a:pt x="1724" y="1401"/>
                  <a:pt x="1724" y="1400"/>
                </a:cubicBezTo>
                <a:cubicBezTo>
                  <a:pt x="1722" y="1398"/>
                  <a:pt x="1722" y="1398"/>
                  <a:pt x="1722" y="1397"/>
                </a:cubicBezTo>
                <a:cubicBezTo>
                  <a:pt x="1722" y="1397"/>
                  <a:pt x="1724" y="1397"/>
                  <a:pt x="1725" y="1397"/>
                </a:cubicBezTo>
                <a:cubicBezTo>
                  <a:pt x="1725" y="1397"/>
                  <a:pt x="1725" y="1397"/>
                  <a:pt x="1727" y="1397"/>
                </a:cubicBezTo>
                <a:cubicBezTo>
                  <a:pt x="1729" y="1397"/>
                  <a:pt x="1729" y="1395"/>
                  <a:pt x="1729" y="1395"/>
                </a:cubicBezTo>
                <a:cubicBezTo>
                  <a:pt x="1729" y="1393"/>
                  <a:pt x="1729" y="1392"/>
                  <a:pt x="1730" y="1392"/>
                </a:cubicBezTo>
                <a:cubicBezTo>
                  <a:pt x="1730" y="1388"/>
                  <a:pt x="1729" y="1387"/>
                  <a:pt x="1727" y="1385"/>
                </a:cubicBezTo>
                <a:cubicBezTo>
                  <a:pt x="1727" y="1384"/>
                  <a:pt x="1725" y="1382"/>
                  <a:pt x="1725" y="1382"/>
                </a:cubicBezTo>
                <a:cubicBezTo>
                  <a:pt x="1724" y="1379"/>
                  <a:pt x="1724" y="1377"/>
                  <a:pt x="1722" y="1376"/>
                </a:cubicBezTo>
                <a:cubicBezTo>
                  <a:pt x="1721" y="1371"/>
                  <a:pt x="1719" y="1368"/>
                  <a:pt x="1717" y="1363"/>
                </a:cubicBezTo>
                <a:cubicBezTo>
                  <a:pt x="1716" y="1359"/>
                  <a:pt x="1716" y="1356"/>
                  <a:pt x="1714" y="1353"/>
                </a:cubicBezTo>
                <a:cubicBezTo>
                  <a:pt x="1714" y="1351"/>
                  <a:pt x="1712" y="1350"/>
                  <a:pt x="1712" y="1350"/>
                </a:cubicBezTo>
                <a:cubicBezTo>
                  <a:pt x="1711" y="1348"/>
                  <a:pt x="1711" y="1347"/>
                  <a:pt x="1709" y="1347"/>
                </a:cubicBezTo>
                <a:cubicBezTo>
                  <a:pt x="1709" y="1345"/>
                  <a:pt x="1709" y="1345"/>
                  <a:pt x="1709" y="1343"/>
                </a:cubicBezTo>
                <a:cubicBezTo>
                  <a:pt x="1708" y="1343"/>
                  <a:pt x="1708" y="1343"/>
                  <a:pt x="1708" y="1342"/>
                </a:cubicBezTo>
                <a:cubicBezTo>
                  <a:pt x="1706" y="1340"/>
                  <a:pt x="1706" y="1340"/>
                  <a:pt x="1704" y="1339"/>
                </a:cubicBezTo>
                <a:cubicBezTo>
                  <a:pt x="1704" y="1339"/>
                  <a:pt x="1704" y="1337"/>
                  <a:pt x="1703" y="1337"/>
                </a:cubicBezTo>
                <a:cubicBezTo>
                  <a:pt x="1703" y="1335"/>
                  <a:pt x="1703" y="1335"/>
                  <a:pt x="1701" y="1334"/>
                </a:cubicBezTo>
                <a:cubicBezTo>
                  <a:pt x="1701" y="1334"/>
                  <a:pt x="1700" y="1332"/>
                  <a:pt x="1700" y="1330"/>
                </a:cubicBezTo>
                <a:cubicBezTo>
                  <a:pt x="1700" y="1329"/>
                  <a:pt x="1700" y="1329"/>
                  <a:pt x="1700" y="1329"/>
                </a:cubicBezTo>
                <a:cubicBezTo>
                  <a:pt x="1698" y="1327"/>
                  <a:pt x="1698" y="1327"/>
                  <a:pt x="1698" y="1326"/>
                </a:cubicBezTo>
                <a:cubicBezTo>
                  <a:pt x="1698" y="1324"/>
                  <a:pt x="1698" y="1324"/>
                  <a:pt x="1698" y="1324"/>
                </a:cubicBezTo>
                <a:cubicBezTo>
                  <a:pt x="1696" y="1322"/>
                  <a:pt x="1696" y="1322"/>
                  <a:pt x="1696" y="1321"/>
                </a:cubicBezTo>
                <a:cubicBezTo>
                  <a:pt x="1696" y="1321"/>
                  <a:pt x="1695" y="1319"/>
                  <a:pt x="1696" y="1318"/>
                </a:cubicBezTo>
                <a:cubicBezTo>
                  <a:pt x="1696" y="1316"/>
                  <a:pt x="1696" y="1316"/>
                  <a:pt x="1696" y="1314"/>
                </a:cubicBezTo>
                <a:cubicBezTo>
                  <a:pt x="1696" y="1313"/>
                  <a:pt x="1696" y="1311"/>
                  <a:pt x="1695" y="1310"/>
                </a:cubicBezTo>
                <a:cubicBezTo>
                  <a:pt x="1695" y="1308"/>
                  <a:pt x="1695" y="1306"/>
                  <a:pt x="1695" y="1305"/>
                </a:cubicBezTo>
                <a:cubicBezTo>
                  <a:pt x="1695" y="1303"/>
                  <a:pt x="1695" y="1301"/>
                  <a:pt x="1695" y="1300"/>
                </a:cubicBezTo>
                <a:cubicBezTo>
                  <a:pt x="1695" y="1298"/>
                  <a:pt x="1695" y="1297"/>
                  <a:pt x="1693" y="1297"/>
                </a:cubicBezTo>
                <a:cubicBezTo>
                  <a:pt x="1693" y="1295"/>
                  <a:pt x="1693" y="1295"/>
                  <a:pt x="1693" y="1293"/>
                </a:cubicBezTo>
                <a:cubicBezTo>
                  <a:pt x="1691" y="1292"/>
                  <a:pt x="1690" y="1290"/>
                  <a:pt x="1690" y="1289"/>
                </a:cubicBezTo>
                <a:cubicBezTo>
                  <a:pt x="1690" y="1285"/>
                  <a:pt x="1690" y="1282"/>
                  <a:pt x="1690" y="1281"/>
                </a:cubicBezTo>
                <a:cubicBezTo>
                  <a:pt x="1690" y="1279"/>
                  <a:pt x="1688" y="1277"/>
                  <a:pt x="1688" y="1277"/>
                </a:cubicBezTo>
                <a:cubicBezTo>
                  <a:pt x="1688" y="1276"/>
                  <a:pt x="1688" y="1274"/>
                  <a:pt x="1688" y="1274"/>
                </a:cubicBezTo>
                <a:cubicBezTo>
                  <a:pt x="1688" y="1272"/>
                  <a:pt x="1688" y="1271"/>
                  <a:pt x="1690" y="1271"/>
                </a:cubicBezTo>
                <a:cubicBezTo>
                  <a:pt x="1690" y="1269"/>
                  <a:pt x="1690" y="1271"/>
                  <a:pt x="1690" y="1269"/>
                </a:cubicBezTo>
                <a:cubicBezTo>
                  <a:pt x="1690" y="1268"/>
                  <a:pt x="1690" y="1268"/>
                  <a:pt x="1690" y="1268"/>
                </a:cubicBezTo>
                <a:cubicBezTo>
                  <a:pt x="1688" y="1266"/>
                  <a:pt x="1688" y="1264"/>
                  <a:pt x="1687" y="1263"/>
                </a:cubicBezTo>
                <a:cubicBezTo>
                  <a:pt x="1685" y="1261"/>
                  <a:pt x="1683" y="1258"/>
                  <a:pt x="1683" y="1255"/>
                </a:cubicBezTo>
                <a:cubicBezTo>
                  <a:pt x="1682" y="1252"/>
                  <a:pt x="1680" y="1248"/>
                  <a:pt x="1679" y="1245"/>
                </a:cubicBezTo>
                <a:cubicBezTo>
                  <a:pt x="1679" y="1243"/>
                  <a:pt x="1677" y="1240"/>
                  <a:pt x="1675" y="1239"/>
                </a:cubicBezTo>
                <a:cubicBezTo>
                  <a:pt x="1674" y="1235"/>
                  <a:pt x="1672" y="1232"/>
                  <a:pt x="1670" y="1229"/>
                </a:cubicBezTo>
                <a:cubicBezTo>
                  <a:pt x="1670" y="1227"/>
                  <a:pt x="1670" y="1227"/>
                  <a:pt x="1669" y="1226"/>
                </a:cubicBezTo>
                <a:cubicBezTo>
                  <a:pt x="1669" y="1224"/>
                  <a:pt x="1667" y="1223"/>
                  <a:pt x="1667" y="1221"/>
                </a:cubicBezTo>
                <a:cubicBezTo>
                  <a:pt x="1666" y="1219"/>
                  <a:pt x="1666" y="1218"/>
                  <a:pt x="1664" y="1216"/>
                </a:cubicBezTo>
                <a:cubicBezTo>
                  <a:pt x="1662" y="1214"/>
                  <a:pt x="1662" y="1213"/>
                  <a:pt x="1662" y="1213"/>
                </a:cubicBezTo>
                <a:cubicBezTo>
                  <a:pt x="1661" y="1213"/>
                  <a:pt x="1661" y="1211"/>
                  <a:pt x="1661" y="1211"/>
                </a:cubicBezTo>
                <a:cubicBezTo>
                  <a:pt x="1659" y="1210"/>
                  <a:pt x="1659" y="1210"/>
                  <a:pt x="1659" y="1210"/>
                </a:cubicBezTo>
                <a:cubicBezTo>
                  <a:pt x="1659" y="1208"/>
                  <a:pt x="1659" y="1208"/>
                  <a:pt x="1659" y="1206"/>
                </a:cubicBezTo>
                <a:cubicBezTo>
                  <a:pt x="1659" y="1205"/>
                  <a:pt x="1659" y="1203"/>
                  <a:pt x="1659" y="1202"/>
                </a:cubicBezTo>
                <a:cubicBezTo>
                  <a:pt x="1659" y="1200"/>
                  <a:pt x="1659" y="1200"/>
                  <a:pt x="1659" y="1200"/>
                </a:cubicBezTo>
                <a:cubicBezTo>
                  <a:pt x="1661" y="1197"/>
                  <a:pt x="1659" y="1192"/>
                  <a:pt x="1659" y="1189"/>
                </a:cubicBezTo>
                <a:cubicBezTo>
                  <a:pt x="1659" y="1187"/>
                  <a:pt x="1659" y="1185"/>
                  <a:pt x="1659" y="1184"/>
                </a:cubicBezTo>
                <a:cubicBezTo>
                  <a:pt x="1661" y="1182"/>
                  <a:pt x="1661" y="1181"/>
                  <a:pt x="1662" y="1181"/>
                </a:cubicBezTo>
                <a:cubicBezTo>
                  <a:pt x="1664" y="1177"/>
                  <a:pt x="1666" y="1173"/>
                  <a:pt x="1666" y="1169"/>
                </a:cubicBezTo>
                <a:cubicBezTo>
                  <a:pt x="1666" y="1166"/>
                  <a:pt x="1666" y="1163"/>
                  <a:pt x="1667" y="1160"/>
                </a:cubicBezTo>
                <a:cubicBezTo>
                  <a:pt x="1667" y="1158"/>
                  <a:pt x="1669" y="1155"/>
                  <a:pt x="1669" y="1153"/>
                </a:cubicBezTo>
                <a:cubicBezTo>
                  <a:pt x="1670" y="1150"/>
                  <a:pt x="1670" y="1147"/>
                  <a:pt x="1674" y="1145"/>
                </a:cubicBezTo>
                <a:cubicBezTo>
                  <a:pt x="1675" y="1144"/>
                  <a:pt x="1677" y="1142"/>
                  <a:pt x="1679" y="1140"/>
                </a:cubicBezTo>
                <a:cubicBezTo>
                  <a:pt x="1680" y="1140"/>
                  <a:pt x="1680" y="1139"/>
                  <a:pt x="1682" y="1139"/>
                </a:cubicBezTo>
                <a:cubicBezTo>
                  <a:pt x="1682" y="1137"/>
                  <a:pt x="1682" y="1137"/>
                  <a:pt x="1682" y="1136"/>
                </a:cubicBezTo>
                <a:cubicBezTo>
                  <a:pt x="1682" y="1134"/>
                  <a:pt x="1683" y="1132"/>
                  <a:pt x="1683" y="1131"/>
                </a:cubicBezTo>
                <a:cubicBezTo>
                  <a:pt x="1683" y="1127"/>
                  <a:pt x="1683" y="1124"/>
                  <a:pt x="1682" y="1121"/>
                </a:cubicBezTo>
                <a:cubicBezTo>
                  <a:pt x="1682" y="1118"/>
                  <a:pt x="1682" y="1116"/>
                  <a:pt x="1680" y="1115"/>
                </a:cubicBezTo>
                <a:cubicBezTo>
                  <a:pt x="1679" y="1113"/>
                  <a:pt x="1679" y="1111"/>
                  <a:pt x="1677" y="1110"/>
                </a:cubicBezTo>
                <a:cubicBezTo>
                  <a:pt x="1677" y="1108"/>
                  <a:pt x="1677" y="1107"/>
                  <a:pt x="1677" y="1105"/>
                </a:cubicBezTo>
                <a:cubicBezTo>
                  <a:pt x="1675" y="1102"/>
                  <a:pt x="1675" y="1100"/>
                  <a:pt x="1674" y="1097"/>
                </a:cubicBezTo>
                <a:cubicBezTo>
                  <a:pt x="1674" y="1095"/>
                  <a:pt x="1674" y="1094"/>
                  <a:pt x="1675" y="1094"/>
                </a:cubicBezTo>
                <a:cubicBezTo>
                  <a:pt x="1675" y="1094"/>
                  <a:pt x="1677" y="1094"/>
                  <a:pt x="1679" y="1094"/>
                </a:cubicBezTo>
                <a:cubicBezTo>
                  <a:pt x="1680" y="1094"/>
                  <a:pt x="1679" y="1092"/>
                  <a:pt x="1679" y="1090"/>
                </a:cubicBezTo>
                <a:cubicBezTo>
                  <a:pt x="1677" y="1087"/>
                  <a:pt x="1677" y="1086"/>
                  <a:pt x="1677" y="1082"/>
                </a:cubicBezTo>
                <a:cubicBezTo>
                  <a:pt x="1677" y="1081"/>
                  <a:pt x="1675" y="1079"/>
                  <a:pt x="1675" y="1079"/>
                </a:cubicBezTo>
                <a:cubicBezTo>
                  <a:pt x="1675" y="1078"/>
                  <a:pt x="1674" y="1076"/>
                  <a:pt x="1674" y="1074"/>
                </a:cubicBezTo>
                <a:cubicBezTo>
                  <a:pt x="1672" y="1073"/>
                  <a:pt x="1672" y="1071"/>
                  <a:pt x="1670" y="1069"/>
                </a:cubicBezTo>
                <a:cubicBezTo>
                  <a:pt x="1670" y="1068"/>
                  <a:pt x="1670" y="1068"/>
                  <a:pt x="1670" y="1066"/>
                </a:cubicBezTo>
                <a:cubicBezTo>
                  <a:pt x="1669" y="1066"/>
                  <a:pt x="1669" y="1065"/>
                  <a:pt x="1669" y="1063"/>
                </a:cubicBezTo>
                <a:cubicBezTo>
                  <a:pt x="1669" y="1063"/>
                  <a:pt x="1667" y="1063"/>
                  <a:pt x="1667" y="1061"/>
                </a:cubicBezTo>
                <a:cubicBezTo>
                  <a:pt x="1669" y="1060"/>
                  <a:pt x="1669" y="1061"/>
                  <a:pt x="1669" y="1060"/>
                </a:cubicBezTo>
                <a:cubicBezTo>
                  <a:pt x="1667" y="1058"/>
                  <a:pt x="1667" y="1058"/>
                  <a:pt x="1667" y="1058"/>
                </a:cubicBezTo>
                <a:cubicBezTo>
                  <a:pt x="1666" y="1057"/>
                  <a:pt x="1666" y="1057"/>
                  <a:pt x="1666" y="1057"/>
                </a:cubicBezTo>
                <a:cubicBezTo>
                  <a:pt x="1666" y="1057"/>
                  <a:pt x="1666" y="1057"/>
                  <a:pt x="1666" y="1055"/>
                </a:cubicBezTo>
                <a:cubicBezTo>
                  <a:pt x="1666" y="1053"/>
                  <a:pt x="1666" y="1053"/>
                  <a:pt x="1666" y="1053"/>
                </a:cubicBezTo>
                <a:cubicBezTo>
                  <a:pt x="1666" y="1052"/>
                  <a:pt x="1664" y="1049"/>
                  <a:pt x="1664" y="1047"/>
                </a:cubicBezTo>
                <a:cubicBezTo>
                  <a:pt x="1664" y="1045"/>
                  <a:pt x="1664" y="1045"/>
                  <a:pt x="1664" y="1045"/>
                </a:cubicBezTo>
                <a:cubicBezTo>
                  <a:pt x="1662" y="1044"/>
                  <a:pt x="1662" y="1044"/>
                  <a:pt x="1661" y="1042"/>
                </a:cubicBezTo>
                <a:cubicBezTo>
                  <a:pt x="1661" y="1042"/>
                  <a:pt x="1661" y="1040"/>
                  <a:pt x="1659" y="1040"/>
                </a:cubicBezTo>
                <a:cubicBezTo>
                  <a:pt x="1659" y="1039"/>
                  <a:pt x="1659" y="1039"/>
                  <a:pt x="1658" y="1039"/>
                </a:cubicBezTo>
                <a:cubicBezTo>
                  <a:pt x="1658" y="1037"/>
                  <a:pt x="1658" y="1037"/>
                  <a:pt x="1656" y="1037"/>
                </a:cubicBezTo>
                <a:cubicBezTo>
                  <a:pt x="1656" y="1037"/>
                  <a:pt x="1656" y="1036"/>
                  <a:pt x="1654" y="1036"/>
                </a:cubicBezTo>
                <a:cubicBezTo>
                  <a:pt x="1653" y="1034"/>
                  <a:pt x="1653" y="1034"/>
                  <a:pt x="1653" y="1034"/>
                </a:cubicBezTo>
                <a:cubicBezTo>
                  <a:pt x="1653" y="1032"/>
                  <a:pt x="1653" y="1032"/>
                  <a:pt x="1653" y="1032"/>
                </a:cubicBezTo>
                <a:cubicBezTo>
                  <a:pt x="1651" y="1032"/>
                  <a:pt x="1649" y="1031"/>
                  <a:pt x="1649" y="1031"/>
                </a:cubicBezTo>
                <a:cubicBezTo>
                  <a:pt x="1648" y="1029"/>
                  <a:pt x="1646" y="1028"/>
                  <a:pt x="1645" y="1026"/>
                </a:cubicBezTo>
                <a:cubicBezTo>
                  <a:pt x="1645" y="1024"/>
                  <a:pt x="1645" y="1024"/>
                  <a:pt x="1643" y="1024"/>
                </a:cubicBezTo>
                <a:cubicBezTo>
                  <a:pt x="1643" y="1024"/>
                  <a:pt x="1643" y="1024"/>
                  <a:pt x="1641" y="1023"/>
                </a:cubicBezTo>
                <a:cubicBezTo>
                  <a:pt x="1641" y="1023"/>
                  <a:pt x="1641" y="1023"/>
                  <a:pt x="1640" y="1021"/>
                </a:cubicBezTo>
                <a:cubicBezTo>
                  <a:pt x="1640" y="1021"/>
                  <a:pt x="1640" y="1020"/>
                  <a:pt x="1638" y="1018"/>
                </a:cubicBezTo>
                <a:cubicBezTo>
                  <a:pt x="1637" y="1016"/>
                  <a:pt x="1637" y="1015"/>
                  <a:pt x="1635" y="1013"/>
                </a:cubicBezTo>
                <a:cubicBezTo>
                  <a:pt x="1635" y="1011"/>
                  <a:pt x="1633" y="1010"/>
                  <a:pt x="1633" y="1008"/>
                </a:cubicBezTo>
                <a:cubicBezTo>
                  <a:pt x="1633" y="1007"/>
                  <a:pt x="1632" y="1005"/>
                  <a:pt x="1632" y="1002"/>
                </a:cubicBezTo>
                <a:cubicBezTo>
                  <a:pt x="1630" y="1000"/>
                  <a:pt x="1628" y="999"/>
                  <a:pt x="1628" y="997"/>
                </a:cubicBezTo>
                <a:cubicBezTo>
                  <a:pt x="1627" y="995"/>
                  <a:pt x="1627" y="995"/>
                  <a:pt x="1625" y="994"/>
                </a:cubicBezTo>
                <a:cubicBezTo>
                  <a:pt x="1625" y="992"/>
                  <a:pt x="1625" y="992"/>
                  <a:pt x="1625" y="992"/>
                </a:cubicBezTo>
                <a:cubicBezTo>
                  <a:pt x="1627" y="994"/>
                  <a:pt x="1628" y="994"/>
                  <a:pt x="1630" y="994"/>
                </a:cubicBezTo>
                <a:cubicBezTo>
                  <a:pt x="1632" y="992"/>
                  <a:pt x="1632" y="989"/>
                  <a:pt x="1632" y="987"/>
                </a:cubicBezTo>
                <a:cubicBezTo>
                  <a:pt x="1632" y="986"/>
                  <a:pt x="1633" y="984"/>
                  <a:pt x="1633" y="982"/>
                </a:cubicBezTo>
                <a:cubicBezTo>
                  <a:pt x="1635" y="982"/>
                  <a:pt x="1635" y="981"/>
                  <a:pt x="1635" y="981"/>
                </a:cubicBezTo>
                <a:cubicBezTo>
                  <a:pt x="1637" y="979"/>
                  <a:pt x="1637" y="978"/>
                  <a:pt x="1637" y="978"/>
                </a:cubicBezTo>
                <a:cubicBezTo>
                  <a:pt x="1635" y="976"/>
                  <a:pt x="1635" y="976"/>
                  <a:pt x="1635" y="976"/>
                </a:cubicBezTo>
                <a:cubicBezTo>
                  <a:pt x="1635" y="974"/>
                  <a:pt x="1635" y="973"/>
                  <a:pt x="1635" y="973"/>
                </a:cubicBezTo>
                <a:cubicBezTo>
                  <a:pt x="1637" y="971"/>
                  <a:pt x="1637" y="971"/>
                  <a:pt x="1635" y="971"/>
                </a:cubicBezTo>
                <a:cubicBezTo>
                  <a:pt x="1635" y="970"/>
                  <a:pt x="1635" y="970"/>
                  <a:pt x="1633" y="970"/>
                </a:cubicBezTo>
                <a:cubicBezTo>
                  <a:pt x="1633" y="968"/>
                  <a:pt x="1633" y="968"/>
                  <a:pt x="1633" y="968"/>
                </a:cubicBezTo>
                <a:cubicBezTo>
                  <a:pt x="1635" y="966"/>
                  <a:pt x="1635" y="965"/>
                  <a:pt x="1637" y="965"/>
                </a:cubicBezTo>
                <a:cubicBezTo>
                  <a:pt x="1637" y="963"/>
                  <a:pt x="1638" y="961"/>
                  <a:pt x="1638" y="960"/>
                </a:cubicBezTo>
                <a:cubicBezTo>
                  <a:pt x="1640" y="958"/>
                  <a:pt x="1640" y="957"/>
                  <a:pt x="1640" y="955"/>
                </a:cubicBezTo>
                <a:cubicBezTo>
                  <a:pt x="1640" y="955"/>
                  <a:pt x="1640" y="955"/>
                  <a:pt x="1640" y="953"/>
                </a:cubicBezTo>
                <a:cubicBezTo>
                  <a:pt x="1638" y="953"/>
                  <a:pt x="1638" y="952"/>
                  <a:pt x="1638" y="950"/>
                </a:cubicBezTo>
                <a:cubicBezTo>
                  <a:pt x="1638" y="950"/>
                  <a:pt x="1638" y="950"/>
                  <a:pt x="1638" y="949"/>
                </a:cubicBezTo>
                <a:cubicBezTo>
                  <a:pt x="1640" y="949"/>
                  <a:pt x="1640" y="949"/>
                  <a:pt x="1640" y="949"/>
                </a:cubicBezTo>
                <a:cubicBezTo>
                  <a:pt x="1640" y="947"/>
                  <a:pt x="1640" y="947"/>
                  <a:pt x="1640" y="947"/>
                </a:cubicBezTo>
                <a:cubicBezTo>
                  <a:pt x="1638" y="947"/>
                  <a:pt x="1638" y="945"/>
                  <a:pt x="1638" y="945"/>
                </a:cubicBezTo>
                <a:cubicBezTo>
                  <a:pt x="1638" y="944"/>
                  <a:pt x="1638" y="942"/>
                  <a:pt x="1638" y="941"/>
                </a:cubicBezTo>
                <a:cubicBezTo>
                  <a:pt x="1638" y="939"/>
                  <a:pt x="1637" y="939"/>
                  <a:pt x="1637" y="937"/>
                </a:cubicBezTo>
                <a:cubicBezTo>
                  <a:pt x="1635" y="937"/>
                  <a:pt x="1635" y="937"/>
                  <a:pt x="1635" y="937"/>
                </a:cubicBezTo>
                <a:cubicBezTo>
                  <a:pt x="1635" y="936"/>
                  <a:pt x="1637" y="936"/>
                  <a:pt x="1637" y="936"/>
                </a:cubicBezTo>
                <a:cubicBezTo>
                  <a:pt x="1637" y="934"/>
                  <a:pt x="1638" y="934"/>
                  <a:pt x="1637" y="934"/>
                </a:cubicBezTo>
                <a:cubicBezTo>
                  <a:pt x="1637" y="932"/>
                  <a:pt x="1635" y="932"/>
                  <a:pt x="1633" y="932"/>
                </a:cubicBezTo>
                <a:cubicBezTo>
                  <a:pt x="1633" y="932"/>
                  <a:pt x="1633" y="934"/>
                  <a:pt x="1632" y="932"/>
                </a:cubicBezTo>
                <a:cubicBezTo>
                  <a:pt x="1632" y="932"/>
                  <a:pt x="1630" y="931"/>
                  <a:pt x="1628" y="929"/>
                </a:cubicBezTo>
                <a:cubicBezTo>
                  <a:pt x="1627" y="928"/>
                  <a:pt x="1627" y="926"/>
                  <a:pt x="1627" y="924"/>
                </a:cubicBezTo>
                <a:cubicBezTo>
                  <a:pt x="1625" y="924"/>
                  <a:pt x="1625" y="924"/>
                  <a:pt x="1625" y="924"/>
                </a:cubicBezTo>
                <a:cubicBezTo>
                  <a:pt x="1624" y="924"/>
                  <a:pt x="1624" y="924"/>
                  <a:pt x="1624" y="924"/>
                </a:cubicBezTo>
                <a:cubicBezTo>
                  <a:pt x="1624" y="926"/>
                  <a:pt x="1624" y="926"/>
                  <a:pt x="1624" y="926"/>
                </a:cubicBezTo>
                <a:cubicBezTo>
                  <a:pt x="1622" y="926"/>
                  <a:pt x="1622" y="926"/>
                  <a:pt x="1622" y="926"/>
                </a:cubicBezTo>
                <a:cubicBezTo>
                  <a:pt x="1620" y="926"/>
                  <a:pt x="1620" y="926"/>
                  <a:pt x="1619" y="926"/>
                </a:cubicBezTo>
                <a:cubicBezTo>
                  <a:pt x="1617" y="926"/>
                  <a:pt x="1617" y="926"/>
                  <a:pt x="1615" y="926"/>
                </a:cubicBezTo>
                <a:cubicBezTo>
                  <a:pt x="1612" y="926"/>
                  <a:pt x="1607" y="928"/>
                  <a:pt x="1604" y="928"/>
                </a:cubicBezTo>
                <a:cubicBezTo>
                  <a:pt x="1603" y="928"/>
                  <a:pt x="1601" y="928"/>
                  <a:pt x="1601" y="928"/>
                </a:cubicBezTo>
                <a:cubicBezTo>
                  <a:pt x="1599" y="928"/>
                  <a:pt x="1599" y="928"/>
                  <a:pt x="1598" y="928"/>
                </a:cubicBezTo>
                <a:cubicBezTo>
                  <a:pt x="1596" y="928"/>
                  <a:pt x="1596" y="929"/>
                  <a:pt x="1594" y="928"/>
                </a:cubicBezTo>
                <a:cubicBezTo>
                  <a:pt x="1593" y="928"/>
                  <a:pt x="1593" y="926"/>
                  <a:pt x="1593" y="924"/>
                </a:cubicBezTo>
                <a:cubicBezTo>
                  <a:pt x="1591" y="923"/>
                  <a:pt x="1590" y="920"/>
                  <a:pt x="1590" y="918"/>
                </a:cubicBezTo>
                <a:cubicBezTo>
                  <a:pt x="1590" y="916"/>
                  <a:pt x="1588" y="915"/>
                  <a:pt x="1588" y="913"/>
                </a:cubicBezTo>
                <a:cubicBezTo>
                  <a:pt x="1588" y="912"/>
                  <a:pt x="1586" y="910"/>
                  <a:pt x="1586" y="910"/>
                </a:cubicBezTo>
                <a:cubicBezTo>
                  <a:pt x="1585" y="907"/>
                  <a:pt x="1582" y="905"/>
                  <a:pt x="1580" y="903"/>
                </a:cubicBezTo>
                <a:cubicBezTo>
                  <a:pt x="1578" y="903"/>
                  <a:pt x="1578" y="903"/>
                  <a:pt x="1577" y="903"/>
                </a:cubicBezTo>
                <a:cubicBezTo>
                  <a:pt x="1575" y="903"/>
                  <a:pt x="1575" y="903"/>
                  <a:pt x="1575" y="903"/>
                </a:cubicBezTo>
                <a:cubicBezTo>
                  <a:pt x="1573" y="902"/>
                  <a:pt x="1573" y="902"/>
                  <a:pt x="1572" y="902"/>
                </a:cubicBezTo>
                <a:cubicBezTo>
                  <a:pt x="1570" y="902"/>
                  <a:pt x="1570" y="902"/>
                  <a:pt x="1570" y="902"/>
                </a:cubicBezTo>
                <a:cubicBezTo>
                  <a:pt x="1569" y="902"/>
                  <a:pt x="1567" y="902"/>
                  <a:pt x="1567" y="902"/>
                </a:cubicBezTo>
                <a:cubicBezTo>
                  <a:pt x="1564" y="902"/>
                  <a:pt x="1562" y="902"/>
                  <a:pt x="1561" y="902"/>
                </a:cubicBezTo>
                <a:cubicBezTo>
                  <a:pt x="1557" y="903"/>
                  <a:pt x="1552" y="905"/>
                  <a:pt x="1549" y="905"/>
                </a:cubicBezTo>
                <a:cubicBezTo>
                  <a:pt x="1548" y="907"/>
                  <a:pt x="1546" y="908"/>
                  <a:pt x="1543" y="910"/>
                </a:cubicBezTo>
                <a:cubicBezTo>
                  <a:pt x="1543" y="910"/>
                  <a:pt x="1543" y="910"/>
                  <a:pt x="1541" y="910"/>
                </a:cubicBezTo>
                <a:cubicBezTo>
                  <a:pt x="1540" y="910"/>
                  <a:pt x="1540" y="910"/>
                  <a:pt x="1540" y="910"/>
                </a:cubicBezTo>
                <a:cubicBezTo>
                  <a:pt x="1538" y="910"/>
                  <a:pt x="1535" y="910"/>
                  <a:pt x="1533" y="912"/>
                </a:cubicBezTo>
                <a:cubicBezTo>
                  <a:pt x="1530" y="912"/>
                  <a:pt x="1527" y="913"/>
                  <a:pt x="1523" y="915"/>
                </a:cubicBezTo>
                <a:cubicBezTo>
                  <a:pt x="1522" y="915"/>
                  <a:pt x="1520" y="916"/>
                  <a:pt x="1519" y="916"/>
                </a:cubicBezTo>
                <a:cubicBezTo>
                  <a:pt x="1517" y="918"/>
                  <a:pt x="1515" y="920"/>
                  <a:pt x="1514" y="921"/>
                </a:cubicBezTo>
                <a:cubicBezTo>
                  <a:pt x="1514" y="923"/>
                  <a:pt x="1512" y="924"/>
                  <a:pt x="1509" y="924"/>
                </a:cubicBezTo>
                <a:cubicBezTo>
                  <a:pt x="1506" y="926"/>
                  <a:pt x="1504" y="923"/>
                  <a:pt x="1501" y="921"/>
                </a:cubicBezTo>
                <a:cubicBezTo>
                  <a:pt x="1499" y="920"/>
                  <a:pt x="1498" y="920"/>
                  <a:pt x="1496" y="920"/>
                </a:cubicBezTo>
                <a:cubicBezTo>
                  <a:pt x="1494" y="920"/>
                  <a:pt x="1494" y="918"/>
                  <a:pt x="1493" y="918"/>
                </a:cubicBezTo>
                <a:cubicBezTo>
                  <a:pt x="1488" y="916"/>
                  <a:pt x="1481" y="918"/>
                  <a:pt x="1477" y="918"/>
                </a:cubicBezTo>
                <a:cubicBezTo>
                  <a:pt x="1473" y="918"/>
                  <a:pt x="1470" y="918"/>
                  <a:pt x="1467" y="918"/>
                </a:cubicBezTo>
                <a:cubicBezTo>
                  <a:pt x="1465" y="920"/>
                  <a:pt x="1464" y="920"/>
                  <a:pt x="1460" y="921"/>
                </a:cubicBezTo>
                <a:cubicBezTo>
                  <a:pt x="1459" y="921"/>
                  <a:pt x="1459" y="921"/>
                  <a:pt x="1457" y="923"/>
                </a:cubicBezTo>
                <a:cubicBezTo>
                  <a:pt x="1454" y="924"/>
                  <a:pt x="1452" y="924"/>
                  <a:pt x="1449" y="926"/>
                </a:cubicBezTo>
                <a:cubicBezTo>
                  <a:pt x="1449" y="928"/>
                  <a:pt x="1447" y="928"/>
                  <a:pt x="1446" y="928"/>
                </a:cubicBezTo>
                <a:cubicBezTo>
                  <a:pt x="1446" y="928"/>
                  <a:pt x="1446" y="928"/>
                  <a:pt x="1446" y="929"/>
                </a:cubicBezTo>
                <a:cubicBezTo>
                  <a:pt x="1446" y="929"/>
                  <a:pt x="1446" y="929"/>
                  <a:pt x="1444" y="929"/>
                </a:cubicBezTo>
                <a:cubicBezTo>
                  <a:pt x="1444" y="929"/>
                  <a:pt x="1444" y="929"/>
                  <a:pt x="1443" y="928"/>
                </a:cubicBezTo>
                <a:cubicBezTo>
                  <a:pt x="1443" y="928"/>
                  <a:pt x="1441" y="928"/>
                  <a:pt x="1441" y="926"/>
                </a:cubicBezTo>
                <a:cubicBezTo>
                  <a:pt x="1439" y="926"/>
                  <a:pt x="1438" y="924"/>
                  <a:pt x="1436" y="923"/>
                </a:cubicBezTo>
                <a:cubicBezTo>
                  <a:pt x="1431" y="920"/>
                  <a:pt x="1425" y="916"/>
                  <a:pt x="1420" y="912"/>
                </a:cubicBezTo>
                <a:cubicBezTo>
                  <a:pt x="1415" y="908"/>
                  <a:pt x="1412" y="903"/>
                  <a:pt x="1407" y="900"/>
                </a:cubicBezTo>
                <a:cubicBezTo>
                  <a:pt x="1405" y="899"/>
                  <a:pt x="1404" y="899"/>
                  <a:pt x="1402" y="897"/>
                </a:cubicBezTo>
                <a:cubicBezTo>
                  <a:pt x="1401" y="895"/>
                  <a:pt x="1399" y="895"/>
                  <a:pt x="1397" y="894"/>
                </a:cubicBezTo>
                <a:cubicBezTo>
                  <a:pt x="1396" y="894"/>
                  <a:pt x="1394" y="892"/>
                  <a:pt x="1392" y="891"/>
                </a:cubicBezTo>
                <a:cubicBezTo>
                  <a:pt x="1391" y="891"/>
                  <a:pt x="1389" y="889"/>
                  <a:pt x="1389" y="887"/>
                </a:cubicBezTo>
                <a:cubicBezTo>
                  <a:pt x="1388" y="886"/>
                  <a:pt x="1388" y="884"/>
                  <a:pt x="1386" y="881"/>
                </a:cubicBezTo>
                <a:cubicBezTo>
                  <a:pt x="1384" y="879"/>
                  <a:pt x="1384" y="878"/>
                  <a:pt x="1384" y="874"/>
                </a:cubicBezTo>
                <a:cubicBezTo>
                  <a:pt x="1384" y="873"/>
                  <a:pt x="1383" y="871"/>
                  <a:pt x="1383" y="870"/>
                </a:cubicBezTo>
                <a:cubicBezTo>
                  <a:pt x="1383" y="868"/>
                  <a:pt x="1383" y="865"/>
                  <a:pt x="1381" y="865"/>
                </a:cubicBezTo>
                <a:cubicBezTo>
                  <a:pt x="1380" y="862"/>
                  <a:pt x="1376" y="860"/>
                  <a:pt x="1375" y="858"/>
                </a:cubicBezTo>
                <a:cubicBezTo>
                  <a:pt x="1373" y="857"/>
                  <a:pt x="1373" y="855"/>
                  <a:pt x="1371" y="855"/>
                </a:cubicBezTo>
                <a:cubicBezTo>
                  <a:pt x="1371" y="854"/>
                  <a:pt x="1370" y="854"/>
                  <a:pt x="1368" y="852"/>
                </a:cubicBezTo>
                <a:cubicBezTo>
                  <a:pt x="1367" y="850"/>
                  <a:pt x="1367" y="850"/>
                  <a:pt x="1367" y="850"/>
                </a:cubicBezTo>
                <a:cubicBezTo>
                  <a:pt x="1367" y="849"/>
                  <a:pt x="1367" y="849"/>
                  <a:pt x="1367" y="847"/>
                </a:cubicBezTo>
                <a:cubicBezTo>
                  <a:pt x="1365" y="845"/>
                  <a:pt x="1365" y="845"/>
                  <a:pt x="1363" y="844"/>
                </a:cubicBezTo>
                <a:cubicBezTo>
                  <a:pt x="1363" y="844"/>
                  <a:pt x="1363" y="842"/>
                  <a:pt x="1362" y="842"/>
                </a:cubicBezTo>
                <a:cubicBezTo>
                  <a:pt x="1362" y="842"/>
                  <a:pt x="1360" y="842"/>
                  <a:pt x="1359" y="841"/>
                </a:cubicBezTo>
                <a:cubicBezTo>
                  <a:pt x="1357" y="839"/>
                  <a:pt x="1357" y="837"/>
                  <a:pt x="1359" y="837"/>
                </a:cubicBezTo>
                <a:cubicBezTo>
                  <a:pt x="1360" y="836"/>
                  <a:pt x="1362" y="836"/>
                  <a:pt x="1362" y="834"/>
                </a:cubicBezTo>
                <a:cubicBezTo>
                  <a:pt x="1362" y="834"/>
                  <a:pt x="1362" y="833"/>
                  <a:pt x="1360" y="833"/>
                </a:cubicBezTo>
                <a:cubicBezTo>
                  <a:pt x="1359" y="831"/>
                  <a:pt x="1357" y="833"/>
                  <a:pt x="1355" y="833"/>
                </a:cubicBezTo>
                <a:cubicBezTo>
                  <a:pt x="1354" y="833"/>
                  <a:pt x="1352" y="833"/>
                  <a:pt x="1350" y="833"/>
                </a:cubicBezTo>
                <a:cubicBezTo>
                  <a:pt x="1350" y="831"/>
                  <a:pt x="1349" y="831"/>
                  <a:pt x="1347" y="831"/>
                </a:cubicBezTo>
                <a:cubicBezTo>
                  <a:pt x="1346" y="831"/>
                  <a:pt x="1346" y="829"/>
                  <a:pt x="1344" y="828"/>
                </a:cubicBezTo>
                <a:cubicBezTo>
                  <a:pt x="1344" y="826"/>
                  <a:pt x="1344" y="823"/>
                  <a:pt x="1344" y="821"/>
                </a:cubicBezTo>
                <a:cubicBezTo>
                  <a:pt x="1344" y="820"/>
                  <a:pt x="1344" y="818"/>
                  <a:pt x="1344" y="815"/>
                </a:cubicBezTo>
                <a:cubicBezTo>
                  <a:pt x="1344" y="813"/>
                  <a:pt x="1344" y="812"/>
                  <a:pt x="1344" y="808"/>
                </a:cubicBezTo>
                <a:cubicBezTo>
                  <a:pt x="1344" y="807"/>
                  <a:pt x="1344" y="805"/>
                  <a:pt x="1344" y="804"/>
                </a:cubicBezTo>
                <a:cubicBezTo>
                  <a:pt x="1342" y="802"/>
                  <a:pt x="1342" y="802"/>
                  <a:pt x="1342" y="802"/>
                </a:cubicBezTo>
                <a:cubicBezTo>
                  <a:pt x="1341" y="800"/>
                  <a:pt x="1341" y="799"/>
                  <a:pt x="1341" y="797"/>
                </a:cubicBezTo>
                <a:cubicBezTo>
                  <a:pt x="1339" y="792"/>
                  <a:pt x="1342" y="787"/>
                  <a:pt x="1346" y="784"/>
                </a:cubicBezTo>
                <a:cubicBezTo>
                  <a:pt x="1347" y="783"/>
                  <a:pt x="1349" y="783"/>
                  <a:pt x="1349" y="781"/>
                </a:cubicBezTo>
                <a:cubicBezTo>
                  <a:pt x="1349" y="779"/>
                  <a:pt x="1349" y="779"/>
                  <a:pt x="1349" y="779"/>
                </a:cubicBezTo>
                <a:cubicBezTo>
                  <a:pt x="1349" y="778"/>
                  <a:pt x="1349" y="776"/>
                  <a:pt x="1349" y="775"/>
                </a:cubicBezTo>
                <a:cubicBezTo>
                  <a:pt x="1349" y="773"/>
                  <a:pt x="1350" y="773"/>
                  <a:pt x="1350" y="771"/>
                </a:cubicBezTo>
                <a:cubicBezTo>
                  <a:pt x="1350" y="770"/>
                  <a:pt x="1350" y="768"/>
                  <a:pt x="1352" y="767"/>
                </a:cubicBezTo>
                <a:cubicBezTo>
                  <a:pt x="1352" y="765"/>
                  <a:pt x="1354" y="763"/>
                  <a:pt x="1354" y="760"/>
                </a:cubicBezTo>
                <a:cubicBezTo>
                  <a:pt x="1354" y="758"/>
                  <a:pt x="1354" y="757"/>
                  <a:pt x="1354" y="755"/>
                </a:cubicBezTo>
                <a:cubicBezTo>
                  <a:pt x="1354" y="754"/>
                  <a:pt x="1354" y="750"/>
                  <a:pt x="1354" y="749"/>
                </a:cubicBezTo>
                <a:cubicBezTo>
                  <a:pt x="1352" y="747"/>
                  <a:pt x="1352" y="747"/>
                  <a:pt x="1352" y="747"/>
                </a:cubicBezTo>
                <a:cubicBezTo>
                  <a:pt x="1352" y="746"/>
                  <a:pt x="1352" y="744"/>
                  <a:pt x="1352" y="742"/>
                </a:cubicBezTo>
                <a:cubicBezTo>
                  <a:pt x="1352" y="741"/>
                  <a:pt x="1352" y="741"/>
                  <a:pt x="1352" y="741"/>
                </a:cubicBezTo>
                <a:cubicBezTo>
                  <a:pt x="1350" y="739"/>
                  <a:pt x="1349" y="739"/>
                  <a:pt x="1350" y="738"/>
                </a:cubicBezTo>
                <a:cubicBezTo>
                  <a:pt x="1350" y="736"/>
                  <a:pt x="1350" y="734"/>
                  <a:pt x="1352" y="734"/>
                </a:cubicBezTo>
                <a:cubicBezTo>
                  <a:pt x="1352" y="733"/>
                  <a:pt x="1352" y="733"/>
                  <a:pt x="1350" y="731"/>
                </a:cubicBezTo>
                <a:cubicBezTo>
                  <a:pt x="1350" y="731"/>
                  <a:pt x="1352" y="729"/>
                  <a:pt x="1350" y="729"/>
                </a:cubicBezTo>
                <a:cubicBezTo>
                  <a:pt x="1350" y="728"/>
                  <a:pt x="1350" y="726"/>
                  <a:pt x="1350" y="726"/>
                </a:cubicBezTo>
                <a:cubicBezTo>
                  <a:pt x="1350" y="725"/>
                  <a:pt x="1350" y="725"/>
                  <a:pt x="1350" y="725"/>
                </a:cubicBezTo>
                <a:cubicBezTo>
                  <a:pt x="1350" y="723"/>
                  <a:pt x="1350" y="723"/>
                  <a:pt x="1349" y="723"/>
                </a:cubicBezTo>
                <a:cubicBezTo>
                  <a:pt x="1349" y="721"/>
                  <a:pt x="1349" y="721"/>
                  <a:pt x="1349" y="721"/>
                </a:cubicBezTo>
                <a:cubicBezTo>
                  <a:pt x="1347" y="721"/>
                  <a:pt x="1347" y="720"/>
                  <a:pt x="1346" y="720"/>
                </a:cubicBezTo>
                <a:cubicBezTo>
                  <a:pt x="1346" y="720"/>
                  <a:pt x="1346" y="720"/>
                  <a:pt x="1346" y="718"/>
                </a:cubicBezTo>
                <a:cubicBezTo>
                  <a:pt x="1344" y="718"/>
                  <a:pt x="1344" y="718"/>
                  <a:pt x="1344" y="717"/>
                </a:cubicBezTo>
                <a:cubicBezTo>
                  <a:pt x="1344" y="715"/>
                  <a:pt x="1344" y="715"/>
                  <a:pt x="1344" y="715"/>
                </a:cubicBezTo>
                <a:cubicBezTo>
                  <a:pt x="1344" y="713"/>
                  <a:pt x="1344" y="713"/>
                  <a:pt x="1344" y="713"/>
                </a:cubicBezTo>
                <a:cubicBezTo>
                  <a:pt x="1344" y="713"/>
                  <a:pt x="1344" y="713"/>
                  <a:pt x="1346" y="712"/>
                </a:cubicBezTo>
                <a:cubicBezTo>
                  <a:pt x="1346" y="710"/>
                  <a:pt x="1346" y="710"/>
                  <a:pt x="1346" y="709"/>
                </a:cubicBezTo>
                <a:cubicBezTo>
                  <a:pt x="1346" y="707"/>
                  <a:pt x="1346" y="705"/>
                  <a:pt x="1346" y="705"/>
                </a:cubicBezTo>
                <a:cubicBezTo>
                  <a:pt x="1346" y="705"/>
                  <a:pt x="1346" y="705"/>
                  <a:pt x="1347" y="704"/>
                </a:cubicBezTo>
                <a:cubicBezTo>
                  <a:pt x="1347" y="704"/>
                  <a:pt x="1347" y="704"/>
                  <a:pt x="1347" y="702"/>
                </a:cubicBezTo>
                <a:cubicBezTo>
                  <a:pt x="1349" y="702"/>
                  <a:pt x="1349" y="702"/>
                  <a:pt x="1349" y="700"/>
                </a:cubicBezTo>
                <a:cubicBezTo>
                  <a:pt x="1350" y="700"/>
                  <a:pt x="1350" y="700"/>
                  <a:pt x="1350" y="700"/>
                </a:cubicBezTo>
                <a:cubicBezTo>
                  <a:pt x="1352" y="699"/>
                  <a:pt x="1352" y="697"/>
                  <a:pt x="1352" y="696"/>
                </a:cubicBezTo>
                <a:cubicBezTo>
                  <a:pt x="1354" y="692"/>
                  <a:pt x="1354" y="691"/>
                  <a:pt x="1355" y="689"/>
                </a:cubicBezTo>
                <a:cubicBezTo>
                  <a:pt x="1355" y="688"/>
                  <a:pt x="1355" y="688"/>
                  <a:pt x="1357" y="688"/>
                </a:cubicBezTo>
                <a:cubicBezTo>
                  <a:pt x="1357" y="688"/>
                  <a:pt x="1357" y="688"/>
                  <a:pt x="1359" y="686"/>
                </a:cubicBezTo>
                <a:cubicBezTo>
                  <a:pt x="1359" y="684"/>
                  <a:pt x="1360" y="683"/>
                  <a:pt x="1362" y="683"/>
                </a:cubicBezTo>
                <a:cubicBezTo>
                  <a:pt x="1362" y="681"/>
                  <a:pt x="1363" y="680"/>
                  <a:pt x="1365" y="678"/>
                </a:cubicBezTo>
                <a:cubicBezTo>
                  <a:pt x="1365" y="678"/>
                  <a:pt x="1365" y="676"/>
                  <a:pt x="1367" y="676"/>
                </a:cubicBezTo>
                <a:cubicBezTo>
                  <a:pt x="1368" y="676"/>
                  <a:pt x="1368" y="675"/>
                  <a:pt x="1368" y="673"/>
                </a:cubicBezTo>
                <a:cubicBezTo>
                  <a:pt x="1368" y="671"/>
                  <a:pt x="1370" y="670"/>
                  <a:pt x="1370" y="668"/>
                </a:cubicBezTo>
                <a:cubicBezTo>
                  <a:pt x="1370" y="667"/>
                  <a:pt x="1370" y="665"/>
                  <a:pt x="1368" y="663"/>
                </a:cubicBezTo>
                <a:cubicBezTo>
                  <a:pt x="1368" y="662"/>
                  <a:pt x="1370" y="660"/>
                  <a:pt x="1370" y="660"/>
                </a:cubicBezTo>
                <a:cubicBezTo>
                  <a:pt x="1370" y="659"/>
                  <a:pt x="1371" y="659"/>
                  <a:pt x="1371" y="657"/>
                </a:cubicBezTo>
                <a:cubicBezTo>
                  <a:pt x="1373" y="655"/>
                  <a:pt x="1373" y="655"/>
                  <a:pt x="1373" y="655"/>
                </a:cubicBezTo>
                <a:cubicBezTo>
                  <a:pt x="1373" y="654"/>
                  <a:pt x="1375" y="652"/>
                  <a:pt x="1376" y="652"/>
                </a:cubicBezTo>
                <a:cubicBezTo>
                  <a:pt x="1378" y="652"/>
                  <a:pt x="1378" y="651"/>
                  <a:pt x="1378" y="651"/>
                </a:cubicBezTo>
                <a:cubicBezTo>
                  <a:pt x="1380" y="651"/>
                  <a:pt x="1380" y="651"/>
                  <a:pt x="1380" y="649"/>
                </a:cubicBezTo>
                <a:cubicBezTo>
                  <a:pt x="1381" y="649"/>
                  <a:pt x="1381" y="649"/>
                  <a:pt x="1381" y="647"/>
                </a:cubicBezTo>
                <a:cubicBezTo>
                  <a:pt x="1383" y="646"/>
                  <a:pt x="1383" y="644"/>
                  <a:pt x="1384" y="642"/>
                </a:cubicBezTo>
                <a:cubicBezTo>
                  <a:pt x="1386" y="641"/>
                  <a:pt x="1386" y="639"/>
                  <a:pt x="1388" y="636"/>
                </a:cubicBezTo>
                <a:cubicBezTo>
                  <a:pt x="1388" y="634"/>
                  <a:pt x="1388" y="634"/>
                  <a:pt x="1388" y="634"/>
                </a:cubicBezTo>
                <a:cubicBezTo>
                  <a:pt x="1389" y="633"/>
                  <a:pt x="1389" y="633"/>
                  <a:pt x="1391" y="633"/>
                </a:cubicBezTo>
                <a:cubicBezTo>
                  <a:pt x="1391" y="633"/>
                  <a:pt x="1392" y="633"/>
                  <a:pt x="1394" y="631"/>
                </a:cubicBezTo>
                <a:cubicBezTo>
                  <a:pt x="1394" y="631"/>
                  <a:pt x="1396" y="631"/>
                  <a:pt x="1397" y="631"/>
                </a:cubicBezTo>
                <a:cubicBezTo>
                  <a:pt x="1399" y="630"/>
                  <a:pt x="1401" y="630"/>
                  <a:pt x="1402" y="630"/>
                </a:cubicBezTo>
                <a:cubicBezTo>
                  <a:pt x="1404" y="628"/>
                  <a:pt x="1404" y="628"/>
                  <a:pt x="1405" y="628"/>
                </a:cubicBezTo>
                <a:cubicBezTo>
                  <a:pt x="1405" y="626"/>
                  <a:pt x="1405" y="626"/>
                  <a:pt x="1407" y="626"/>
                </a:cubicBezTo>
                <a:cubicBezTo>
                  <a:pt x="1409" y="625"/>
                  <a:pt x="1410" y="623"/>
                  <a:pt x="1413" y="622"/>
                </a:cubicBezTo>
                <a:cubicBezTo>
                  <a:pt x="1415" y="620"/>
                  <a:pt x="1417" y="620"/>
                  <a:pt x="1418" y="618"/>
                </a:cubicBezTo>
                <a:cubicBezTo>
                  <a:pt x="1420" y="618"/>
                  <a:pt x="1422" y="617"/>
                  <a:pt x="1423" y="615"/>
                </a:cubicBezTo>
                <a:cubicBezTo>
                  <a:pt x="1423" y="613"/>
                  <a:pt x="1423" y="613"/>
                  <a:pt x="1425" y="612"/>
                </a:cubicBezTo>
                <a:cubicBezTo>
                  <a:pt x="1425" y="610"/>
                  <a:pt x="1425" y="610"/>
                  <a:pt x="1426" y="609"/>
                </a:cubicBezTo>
                <a:cubicBezTo>
                  <a:pt x="1428" y="607"/>
                  <a:pt x="1428" y="605"/>
                  <a:pt x="1430" y="604"/>
                </a:cubicBezTo>
                <a:cubicBezTo>
                  <a:pt x="1430" y="604"/>
                  <a:pt x="1431" y="602"/>
                  <a:pt x="1431" y="601"/>
                </a:cubicBezTo>
                <a:cubicBezTo>
                  <a:pt x="1431" y="601"/>
                  <a:pt x="1430" y="601"/>
                  <a:pt x="1430" y="599"/>
                </a:cubicBezTo>
                <a:cubicBezTo>
                  <a:pt x="1430" y="597"/>
                  <a:pt x="1430" y="597"/>
                  <a:pt x="1430" y="596"/>
                </a:cubicBezTo>
                <a:cubicBezTo>
                  <a:pt x="1428" y="594"/>
                  <a:pt x="1430" y="594"/>
                  <a:pt x="1428" y="593"/>
                </a:cubicBezTo>
                <a:cubicBezTo>
                  <a:pt x="1428" y="591"/>
                  <a:pt x="1428" y="591"/>
                  <a:pt x="1428" y="591"/>
                </a:cubicBezTo>
                <a:cubicBezTo>
                  <a:pt x="1426" y="591"/>
                  <a:pt x="1426" y="591"/>
                  <a:pt x="1426" y="591"/>
                </a:cubicBezTo>
                <a:cubicBezTo>
                  <a:pt x="1426" y="589"/>
                  <a:pt x="1426" y="589"/>
                  <a:pt x="1426" y="588"/>
                </a:cubicBezTo>
                <a:cubicBezTo>
                  <a:pt x="1428" y="588"/>
                  <a:pt x="1428" y="586"/>
                  <a:pt x="1428" y="584"/>
                </a:cubicBezTo>
                <a:cubicBezTo>
                  <a:pt x="1428" y="584"/>
                  <a:pt x="1430" y="583"/>
                  <a:pt x="1431" y="583"/>
                </a:cubicBezTo>
                <a:cubicBezTo>
                  <a:pt x="1434" y="581"/>
                  <a:pt x="1436" y="578"/>
                  <a:pt x="1436" y="575"/>
                </a:cubicBezTo>
                <a:cubicBezTo>
                  <a:pt x="1436" y="573"/>
                  <a:pt x="1436" y="573"/>
                  <a:pt x="1436" y="573"/>
                </a:cubicBezTo>
                <a:cubicBezTo>
                  <a:pt x="1436" y="572"/>
                  <a:pt x="1436" y="572"/>
                  <a:pt x="1438" y="572"/>
                </a:cubicBezTo>
                <a:cubicBezTo>
                  <a:pt x="1438" y="570"/>
                  <a:pt x="1439" y="570"/>
                  <a:pt x="1439" y="568"/>
                </a:cubicBezTo>
                <a:cubicBezTo>
                  <a:pt x="1441" y="568"/>
                  <a:pt x="1443" y="567"/>
                  <a:pt x="1444" y="565"/>
                </a:cubicBezTo>
                <a:cubicBezTo>
                  <a:pt x="1444" y="565"/>
                  <a:pt x="1444" y="564"/>
                  <a:pt x="1446" y="564"/>
                </a:cubicBezTo>
                <a:cubicBezTo>
                  <a:pt x="1447" y="562"/>
                  <a:pt x="1447" y="562"/>
                  <a:pt x="1449" y="562"/>
                </a:cubicBezTo>
                <a:cubicBezTo>
                  <a:pt x="1449" y="562"/>
                  <a:pt x="1451" y="560"/>
                  <a:pt x="1452" y="560"/>
                </a:cubicBezTo>
                <a:cubicBezTo>
                  <a:pt x="1452" y="559"/>
                  <a:pt x="1454" y="559"/>
                  <a:pt x="1454" y="559"/>
                </a:cubicBezTo>
                <a:cubicBezTo>
                  <a:pt x="1455" y="559"/>
                  <a:pt x="1455" y="559"/>
                  <a:pt x="1457" y="559"/>
                </a:cubicBezTo>
                <a:cubicBezTo>
                  <a:pt x="1457" y="559"/>
                  <a:pt x="1457" y="557"/>
                  <a:pt x="1459" y="557"/>
                </a:cubicBezTo>
                <a:cubicBezTo>
                  <a:pt x="1460" y="555"/>
                  <a:pt x="1460" y="555"/>
                  <a:pt x="1460" y="555"/>
                </a:cubicBezTo>
                <a:cubicBezTo>
                  <a:pt x="1462" y="554"/>
                  <a:pt x="1464" y="554"/>
                  <a:pt x="1465" y="552"/>
                </a:cubicBezTo>
                <a:cubicBezTo>
                  <a:pt x="1465" y="551"/>
                  <a:pt x="1465" y="549"/>
                  <a:pt x="1465" y="549"/>
                </a:cubicBezTo>
                <a:cubicBezTo>
                  <a:pt x="1465" y="547"/>
                  <a:pt x="1465" y="546"/>
                  <a:pt x="1467" y="546"/>
                </a:cubicBezTo>
                <a:cubicBezTo>
                  <a:pt x="1467" y="544"/>
                  <a:pt x="1468" y="541"/>
                  <a:pt x="1470" y="539"/>
                </a:cubicBezTo>
                <a:cubicBezTo>
                  <a:pt x="1470" y="538"/>
                  <a:pt x="1470" y="538"/>
                  <a:pt x="1470" y="536"/>
                </a:cubicBezTo>
                <a:cubicBezTo>
                  <a:pt x="1470" y="536"/>
                  <a:pt x="1472" y="535"/>
                  <a:pt x="1472" y="533"/>
                </a:cubicBezTo>
                <a:cubicBezTo>
                  <a:pt x="1472" y="533"/>
                  <a:pt x="1472" y="533"/>
                  <a:pt x="1473" y="533"/>
                </a:cubicBezTo>
                <a:cubicBezTo>
                  <a:pt x="1473" y="531"/>
                  <a:pt x="1473" y="531"/>
                  <a:pt x="1475" y="531"/>
                </a:cubicBezTo>
                <a:cubicBezTo>
                  <a:pt x="1477" y="531"/>
                  <a:pt x="1477" y="531"/>
                  <a:pt x="1477" y="531"/>
                </a:cubicBezTo>
                <a:cubicBezTo>
                  <a:pt x="1478" y="531"/>
                  <a:pt x="1478" y="531"/>
                  <a:pt x="1478" y="531"/>
                </a:cubicBezTo>
                <a:cubicBezTo>
                  <a:pt x="1480" y="531"/>
                  <a:pt x="1480" y="531"/>
                  <a:pt x="1480" y="531"/>
                </a:cubicBezTo>
                <a:cubicBezTo>
                  <a:pt x="1481" y="533"/>
                  <a:pt x="1481" y="533"/>
                  <a:pt x="1481" y="533"/>
                </a:cubicBezTo>
                <a:cubicBezTo>
                  <a:pt x="1483" y="535"/>
                  <a:pt x="1483" y="535"/>
                  <a:pt x="1485" y="536"/>
                </a:cubicBezTo>
                <a:cubicBezTo>
                  <a:pt x="1486" y="538"/>
                  <a:pt x="1486" y="538"/>
                  <a:pt x="1486" y="538"/>
                </a:cubicBezTo>
                <a:cubicBezTo>
                  <a:pt x="1486" y="538"/>
                  <a:pt x="1486" y="538"/>
                  <a:pt x="1486" y="539"/>
                </a:cubicBezTo>
                <a:cubicBezTo>
                  <a:pt x="1488" y="539"/>
                  <a:pt x="1489" y="539"/>
                  <a:pt x="1489" y="539"/>
                </a:cubicBezTo>
                <a:cubicBezTo>
                  <a:pt x="1491" y="539"/>
                  <a:pt x="1491" y="539"/>
                  <a:pt x="1491" y="539"/>
                </a:cubicBezTo>
                <a:cubicBezTo>
                  <a:pt x="1493" y="538"/>
                  <a:pt x="1493" y="538"/>
                  <a:pt x="1493" y="538"/>
                </a:cubicBezTo>
                <a:cubicBezTo>
                  <a:pt x="1493" y="538"/>
                  <a:pt x="1493" y="538"/>
                  <a:pt x="1494" y="538"/>
                </a:cubicBezTo>
                <a:cubicBezTo>
                  <a:pt x="1496" y="538"/>
                  <a:pt x="1496" y="538"/>
                  <a:pt x="1498" y="538"/>
                </a:cubicBezTo>
                <a:cubicBezTo>
                  <a:pt x="1499" y="538"/>
                  <a:pt x="1501" y="538"/>
                  <a:pt x="1501" y="538"/>
                </a:cubicBezTo>
                <a:cubicBezTo>
                  <a:pt x="1502" y="538"/>
                  <a:pt x="1502" y="536"/>
                  <a:pt x="1504" y="536"/>
                </a:cubicBezTo>
                <a:cubicBezTo>
                  <a:pt x="1506" y="536"/>
                  <a:pt x="1506" y="538"/>
                  <a:pt x="1506" y="538"/>
                </a:cubicBezTo>
                <a:cubicBezTo>
                  <a:pt x="1506" y="539"/>
                  <a:pt x="1506" y="539"/>
                  <a:pt x="1506" y="539"/>
                </a:cubicBezTo>
                <a:cubicBezTo>
                  <a:pt x="1507" y="539"/>
                  <a:pt x="1507" y="538"/>
                  <a:pt x="1507" y="538"/>
                </a:cubicBezTo>
                <a:cubicBezTo>
                  <a:pt x="1509" y="538"/>
                  <a:pt x="1509" y="538"/>
                  <a:pt x="1509" y="538"/>
                </a:cubicBezTo>
                <a:cubicBezTo>
                  <a:pt x="1509" y="539"/>
                  <a:pt x="1510" y="539"/>
                  <a:pt x="1510" y="541"/>
                </a:cubicBezTo>
                <a:cubicBezTo>
                  <a:pt x="1512" y="541"/>
                  <a:pt x="1514" y="541"/>
                  <a:pt x="1514" y="539"/>
                </a:cubicBezTo>
                <a:cubicBezTo>
                  <a:pt x="1515" y="539"/>
                  <a:pt x="1515" y="539"/>
                  <a:pt x="1515" y="539"/>
                </a:cubicBezTo>
                <a:cubicBezTo>
                  <a:pt x="1519" y="538"/>
                  <a:pt x="1520" y="536"/>
                  <a:pt x="1523" y="535"/>
                </a:cubicBezTo>
                <a:cubicBezTo>
                  <a:pt x="1525" y="533"/>
                  <a:pt x="1527" y="533"/>
                  <a:pt x="1528" y="531"/>
                </a:cubicBezTo>
                <a:cubicBezTo>
                  <a:pt x="1530" y="531"/>
                  <a:pt x="1530" y="530"/>
                  <a:pt x="1531" y="530"/>
                </a:cubicBezTo>
                <a:cubicBezTo>
                  <a:pt x="1533" y="528"/>
                  <a:pt x="1531" y="531"/>
                  <a:pt x="1533" y="531"/>
                </a:cubicBezTo>
                <a:cubicBezTo>
                  <a:pt x="1535" y="530"/>
                  <a:pt x="1535" y="530"/>
                  <a:pt x="1535" y="530"/>
                </a:cubicBezTo>
                <a:cubicBezTo>
                  <a:pt x="1536" y="528"/>
                  <a:pt x="1536" y="528"/>
                  <a:pt x="1536" y="528"/>
                </a:cubicBezTo>
                <a:cubicBezTo>
                  <a:pt x="1540" y="526"/>
                  <a:pt x="1541" y="526"/>
                  <a:pt x="1543" y="525"/>
                </a:cubicBezTo>
                <a:cubicBezTo>
                  <a:pt x="1544" y="525"/>
                  <a:pt x="1546" y="523"/>
                  <a:pt x="1548" y="523"/>
                </a:cubicBezTo>
                <a:cubicBezTo>
                  <a:pt x="1549" y="522"/>
                  <a:pt x="1552" y="522"/>
                  <a:pt x="1556" y="522"/>
                </a:cubicBezTo>
                <a:cubicBezTo>
                  <a:pt x="1557" y="522"/>
                  <a:pt x="1559" y="522"/>
                  <a:pt x="1562" y="522"/>
                </a:cubicBezTo>
                <a:cubicBezTo>
                  <a:pt x="1562" y="522"/>
                  <a:pt x="1564" y="520"/>
                  <a:pt x="1565" y="522"/>
                </a:cubicBezTo>
                <a:cubicBezTo>
                  <a:pt x="1565" y="522"/>
                  <a:pt x="1567" y="522"/>
                  <a:pt x="1569" y="522"/>
                </a:cubicBezTo>
                <a:cubicBezTo>
                  <a:pt x="1570" y="522"/>
                  <a:pt x="1570" y="522"/>
                  <a:pt x="1572" y="522"/>
                </a:cubicBezTo>
                <a:cubicBezTo>
                  <a:pt x="1572" y="520"/>
                  <a:pt x="1573" y="520"/>
                  <a:pt x="1575" y="518"/>
                </a:cubicBezTo>
                <a:cubicBezTo>
                  <a:pt x="1575" y="518"/>
                  <a:pt x="1577" y="517"/>
                  <a:pt x="1578" y="517"/>
                </a:cubicBezTo>
                <a:cubicBezTo>
                  <a:pt x="1578" y="517"/>
                  <a:pt x="1580" y="517"/>
                  <a:pt x="1582" y="517"/>
                </a:cubicBezTo>
                <a:cubicBezTo>
                  <a:pt x="1583" y="517"/>
                  <a:pt x="1583" y="517"/>
                  <a:pt x="1583" y="517"/>
                </a:cubicBezTo>
                <a:cubicBezTo>
                  <a:pt x="1585" y="517"/>
                  <a:pt x="1585" y="517"/>
                  <a:pt x="1586" y="517"/>
                </a:cubicBezTo>
                <a:cubicBezTo>
                  <a:pt x="1586" y="517"/>
                  <a:pt x="1588" y="517"/>
                  <a:pt x="1590" y="518"/>
                </a:cubicBezTo>
                <a:cubicBezTo>
                  <a:pt x="1590" y="518"/>
                  <a:pt x="1590" y="520"/>
                  <a:pt x="1591" y="520"/>
                </a:cubicBezTo>
                <a:cubicBezTo>
                  <a:pt x="1591" y="520"/>
                  <a:pt x="1591" y="520"/>
                  <a:pt x="1591" y="522"/>
                </a:cubicBezTo>
                <a:cubicBezTo>
                  <a:pt x="1593" y="520"/>
                  <a:pt x="1593" y="520"/>
                  <a:pt x="1593" y="520"/>
                </a:cubicBezTo>
                <a:cubicBezTo>
                  <a:pt x="1594" y="520"/>
                  <a:pt x="1594" y="520"/>
                  <a:pt x="1594" y="520"/>
                </a:cubicBezTo>
                <a:cubicBezTo>
                  <a:pt x="1594" y="518"/>
                  <a:pt x="1594" y="518"/>
                  <a:pt x="1594" y="518"/>
                </a:cubicBezTo>
                <a:cubicBezTo>
                  <a:pt x="1596" y="518"/>
                  <a:pt x="1596" y="518"/>
                  <a:pt x="1596" y="518"/>
                </a:cubicBezTo>
                <a:cubicBezTo>
                  <a:pt x="1598" y="518"/>
                  <a:pt x="1598" y="517"/>
                  <a:pt x="1599" y="518"/>
                </a:cubicBezTo>
                <a:cubicBezTo>
                  <a:pt x="1601" y="518"/>
                  <a:pt x="1601" y="517"/>
                  <a:pt x="1601" y="517"/>
                </a:cubicBezTo>
                <a:cubicBezTo>
                  <a:pt x="1599" y="517"/>
                  <a:pt x="1599" y="517"/>
                  <a:pt x="1599" y="517"/>
                </a:cubicBezTo>
                <a:cubicBezTo>
                  <a:pt x="1599" y="515"/>
                  <a:pt x="1601" y="515"/>
                  <a:pt x="1601" y="515"/>
                </a:cubicBezTo>
                <a:cubicBezTo>
                  <a:pt x="1603" y="515"/>
                  <a:pt x="1603" y="515"/>
                  <a:pt x="1604" y="515"/>
                </a:cubicBezTo>
                <a:cubicBezTo>
                  <a:pt x="1604" y="515"/>
                  <a:pt x="1606" y="517"/>
                  <a:pt x="1607" y="517"/>
                </a:cubicBezTo>
                <a:cubicBezTo>
                  <a:pt x="1607" y="517"/>
                  <a:pt x="1609" y="517"/>
                  <a:pt x="1611" y="517"/>
                </a:cubicBezTo>
                <a:cubicBezTo>
                  <a:pt x="1612" y="515"/>
                  <a:pt x="1612" y="514"/>
                  <a:pt x="1615" y="517"/>
                </a:cubicBezTo>
                <a:cubicBezTo>
                  <a:pt x="1615" y="517"/>
                  <a:pt x="1617" y="518"/>
                  <a:pt x="1619" y="517"/>
                </a:cubicBezTo>
                <a:cubicBezTo>
                  <a:pt x="1620" y="517"/>
                  <a:pt x="1620" y="515"/>
                  <a:pt x="1622" y="517"/>
                </a:cubicBezTo>
                <a:cubicBezTo>
                  <a:pt x="1624" y="517"/>
                  <a:pt x="1625" y="517"/>
                  <a:pt x="1627" y="517"/>
                </a:cubicBezTo>
                <a:cubicBezTo>
                  <a:pt x="1627" y="515"/>
                  <a:pt x="1627" y="515"/>
                  <a:pt x="1628" y="515"/>
                </a:cubicBezTo>
                <a:cubicBezTo>
                  <a:pt x="1630" y="515"/>
                  <a:pt x="1632" y="514"/>
                  <a:pt x="1633" y="514"/>
                </a:cubicBezTo>
                <a:cubicBezTo>
                  <a:pt x="1635" y="512"/>
                  <a:pt x="1638" y="512"/>
                  <a:pt x="1640" y="512"/>
                </a:cubicBezTo>
                <a:cubicBezTo>
                  <a:pt x="1641" y="514"/>
                  <a:pt x="1641" y="515"/>
                  <a:pt x="1641" y="515"/>
                </a:cubicBezTo>
                <a:cubicBezTo>
                  <a:pt x="1643" y="517"/>
                  <a:pt x="1645" y="518"/>
                  <a:pt x="1646" y="517"/>
                </a:cubicBezTo>
                <a:cubicBezTo>
                  <a:pt x="1646" y="517"/>
                  <a:pt x="1648" y="517"/>
                  <a:pt x="1648" y="515"/>
                </a:cubicBezTo>
                <a:cubicBezTo>
                  <a:pt x="1649" y="514"/>
                  <a:pt x="1649" y="514"/>
                  <a:pt x="1649" y="514"/>
                </a:cubicBezTo>
                <a:cubicBezTo>
                  <a:pt x="1651" y="514"/>
                  <a:pt x="1651" y="515"/>
                  <a:pt x="1651" y="517"/>
                </a:cubicBezTo>
                <a:cubicBezTo>
                  <a:pt x="1651" y="520"/>
                  <a:pt x="1648" y="523"/>
                  <a:pt x="1646" y="526"/>
                </a:cubicBezTo>
                <a:cubicBezTo>
                  <a:pt x="1646" y="528"/>
                  <a:pt x="1646" y="531"/>
                  <a:pt x="1648" y="533"/>
                </a:cubicBezTo>
                <a:cubicBezTo>
                  <a:pt x="1648" y="535"/>
                  <a:pt x="1651" y="535"/>
                  <a:pt x="1651" y="536"/>
                </a:cubicBezTo>
                <a:cubicBezTo>
                  <a:pt x="1653" y="538"/>
                  <a:pt x="1653" y="539"/>
                  <a:pt x="1651" y="541"/>
                </a:cubicBezTo>
                <a:cubicBezTo>
                  <a:pt x="1651" y="543"/>
                  <a:pt x="1649" y="544"/>
                  <a:pt x="1649" y="544"/>
                </a:cubicBezTo>
                <a:cubicBezTo>
                  <a:pt x="1648" y="546"/>
                  <a:pt x="1646" y="546"/>
                  <a:pt x="1645" y="547"/>
                </a:cubicBezTo>
                <a:cubicBezTo>
                  <a:pt x="1643" y="549"/>
                  <a:pt x="1641" y="551"/>
                  <a:pt x="1641" y="552"/>
                </a:cubicBezTo>
                <a:cubicBezTo>
                  <a:pt x="1641" y="552"/>
                  <a:pt x="1641" y="552"/>
                  <a:pt x="1641" y="554"/>
                </a:cubicBezTo>
                <a:cubicBezTo>
                  <a:pt x="1641" y="554"/>
                  <a:pt x="1641" y="555"/>
                  <a:pt x="1641" y="557"/>
                </a:cubicBezTo>
                <a:cubicBezTo>
                  <a:pt x="1643" y="559"/>
                  <a:pt x="1643" y="559"/>
                  <a:pt x="1643" y="559"/>
                </a:cubicBezTo>
                <a:cubicBezTo>
                  <a:pt x="1645" y="559"/>
                  <a:pt x="1645" y="559"/>
                  <a:pt x="1646" y="559"/>
                </a:cubicBezTo>
                <a:cubicBezTo>
                  <a:pt x="1646" y="560"/>
                  <a:pt x="1646" y="560"/>
                  <a:pt x="1648" y="560"/>
                </a:cubicBezTo>
                <a:cubicBezTo>
                  <a:pt x="1649" y="559"/>
                  <a:pt x="1649" y="559"/>
                  <a:pt x="1649" y="559"/>
                </a:cubicBezTo>
                <a:cubicBezTo>
                  <a:pt x="1649" y="559"/>
                  <a:pt x="1649" y="559"/>
                  <a:pt x="1649" y="560"/>
                </a:cubicBezTo>
                <a:cubicBezTo>
                  <a:pt x="1651" y="560"/>
                  <a:pt x="1651" y="560"/>
                  <a:pt x="1651" y="560"/>
                </a:cubicBezTo>
                <a:cubicBezTo>
                  <a:pt x="1651" y="560"/>
                  <a:pt x="1651" y="562"/>
                  <a:pt x="1653" y="562"/>
                </a:cubicBezTo>
                <a:cubicBezTo>
                  <a:pt x="1653" y="564"/>
                  <a:pt x="1654" y="565"/>
                  <a:pt x="1656" y="565"/>
                </a:cubicBezTo>
                <a:cubicBezTo>
                  <a:pt x="1658" y="565"/>
                  <a:pt x="1658" y="565"/>
                  <a:pt x="1658" y="565"/>
                </a:cubicBezTo>
                <a:cubicBezTo>
                  <a:pt x="1659" y="565"/>
                  <a:pt x="1659" y="565"/>
                  <a:pt x="1659" y="565"/>
                </a:cubicBezTo>
                <a:cubicBezTo>
                  <a:pt x="1661" y="567"/>
                  <a:pt x="1661" y="567"/>
                  <a:pt x="1662" y="567"/>
                </a:cubicBezTo>
                <a:cubicBezTo>
                  <a:pt x="1664" y="567"/>
                  <a:pt x="1666" y="568"/>
                  <a:pt x="1667" y="568"/>
                </a:cubicBezTo>
                <a:cubicBezTo>
                  <a:pt x="1669" y="568"/>
                  <a:pt x="1670" y="568"/>
                  <a:pt x="1672" y="568"/>
                </a:cubicBezTo>
                <a:cubicBezTo>
                  <a:pt x="1672" y="568"/>
                  <a:pt x="1674" y="568"/>
                  <a:pt x="1675" y="568"/>
                </a:cubicBezTo>
                <a:cubicBezTo>
                  <a:pt x="1675" y="568"/>
                  <a:pt x="1677" y="568"/>
                  <a:pt x="1679" y="568"/>
                </a:cubicBezTo>
                <a:cubicBezTo>
                  <a:pt x="1679" y="568"/>
                  <a:pt x="1680" y="568"/>
                  <a:pt x="1682" y="568"/>
                </a:cubicBezTo>
                <a:cubicBezTo>
                  <a:pt x="1683" y="568"/>
                  <a:pt x="1685" y="570"/>
                  <a:pt x="1687" y="572"/>
                </a:cubicBezTo>
                <a:cubicBezTo>
                  <a:pt x="1688" y="572"/>
                  <a:pt x="1688" y="572"/>
                  <a:pt x="1690" y="573"/>
                </a:cubicBezTo>
                <a:cubicBezTo>
                  <a:pt x="1691" y="573"/>
                  <a:pt x="1693" y="573"/>
                  <a:pt x="1695" y="573"/>
                </a:cubicBezTo>
                <a:cubicBezTo>
                  <a:pt x="1696" y="575"/>
                  <a:pt x="1696" y="576"/>
                  <a:pt x="1696" y="578"/>
                </a:cubicBezTo>
                <a:cubicBezTo>
                  <a:pt x="1696" y="580"/>
                  <a:pt x="1698" y="580"/>
                  <a:pt x="1698" y="581"/>
                </a:cubicBezTo>
                <a:cubicBezTo>
                  <a:pt x="1698" y="583"/>
                  <a:pt x="1698" y="583"/>
                  <a:pt x="1698" y="583"/>
                </a:cubicBezTo>
                <a:cubicBezTo>
                  <a:pt x="1698" y="586"/>
                  <a:pt x="1700" y="588"/>
                  <a:pt x="1701" y="588"/>
                </a:cubicBezTo>
                <a:cubicBezTo>
                  <a:pt x="1703" y="588"/>
                  <a:pt x="1703" y="588"/>
                  <a:pt x="1704" y="588"/>
                </a:cubicBezTo>
                <a:cubicBezTo>
                  <a:pt x="1706" y="588"/>
                  <a:pt x="1706" y="588"/>
                  <a:pt x="1708" y="588"/>
                </a:cubicBezTo>
                <a:cubicBezTo>
                  <a:pt x="1709" y="589"/>
                  <a:pt x="1709" y="589"/>
                  <a:pt x="1709" y="589"/>
                </a:cubicBezTo>
                <a:cubicBezTo>
                  <a:pt x="1711" y="589"/>
                  <a:pt x="1712" y="589"/>
                  <a:pt x="1712" y="589"/>
                </a:cubicBezTo>
                <a:cubicBezTo>
                  <a:pt x="1716" y="589"/>
                  <a:pt x="1717" y="591"/>
                  <a:pt x="1721" y="593"/>
                </a:cubicBezTo>
                <a:cubicBezTo>
                  <a:pt x="1722" y="594"/>
                  <a:pt x="1724" y="594"/>
                  <a:pt x="1725" y="596"/>
                </a:cubicBezTo>
                <a:cubicBezTo>
                  <a:pt x="1727" y="596"/>
                  <a:pt x="1727" y="596"/>
                  <a:pt x="1729" y="596"/>
                </a:cubicBezTo>
                <a:cubicBezTo>
                  <a:pt x="1729" y="597"/>
                  <a:pt x="1730" y="597"/>
                  <a:pt x="1732" y="597"/>
                </a:cubicBezTo>
                <a:cubicBezTo>
                  <a:pt x="1732" y="599"/>
                  <a:pt x="1732" y="599"/>
                  <a:pt x="1732" y="599"/>
                </a:cubicBezTo>
                <a:cubicBezTo>
                  <a:pt x="1733" y="599"/>
                  <a:pt x="1733" y="599"/>
                  <a:pt x="1733" y="601"/>
                </a:cubicBezTo>
                <a:cubicBezTo>
                  <a:pt x="1733" y="601"/>
                  <a:pt x="1733" y="601"/>
                  <a:pt x="1735" y="602"/>
                </a:cubicBezTo>
                <a:cubicBezTo>
                  <a:pt x="1738" y="604"/>
                  <a:pt x="1740" y="601"/>
                  <a:pt x="1742" y="599"/>
                </a:cubicBezTo>
                <a:cubicBezTo>
                  <a:pt x="1743" y="597"/>
                  <a:pt x="1745" y="596"/>
                  <a:pt x="1745" y="596"/>
                </a:cubicBezTo>
                <a:cubicBezTo>
                  <a:pt x="1746" y="594"/>
                  <a:pt x="1746" y="593"/>
                  <a:pt x="1748" y="593"/>
                </a:cubicBezTo>
                <a:cubicBezTo>
                  <a:pt x="1748" y="591"/>
                  <a:pt x="1748" y="589"/>
                  <a:pt x="1748" y="588"/>
                </a:cubicBezTo>
                <a:cubicBezTo>
                  <a:pt x="1748" y="588"/>
                  <a:pt x="1748" y="586"/>
                  <a:pt x="1746" y="586"/>
                </a:cubicBezTo>
                <a:cubicBezTo>
                  <a:pt x="1745" y="586"/>
                  <a:pt x="1745" y="584"/>
                  <a:pt x="1745" y="583"/>
                </a:cubicBezTo>
                <a:cubicBezTo>
                  <a:pt x="1745" y="581"/>
                  <a:pt x="1745" y="581"/>
                  <a:pt x="1745" y="580"/>
                </a:cubicBezTo>
                <a:cubicBezTo>
                  <a:pt x="1745" y="578"/>
                  <a:pt x="1746" y="576"/>
                  <a:pt x="1746" y="576"/>
                </a:cubicBezTo>
                <a:cubicBezTo>
                  <a:pt x="1748" y="575"/>
                  <a:pt x="1750" y="575"/>
                  <a:pt x="1750" y="573"/>
                </a:cubicBezTo>
                <a:cubicBezTo>
                  <a:pt x="1751" y="573"/>
                  <a:pt x="1753" y="572"/>
                  <a:pt x="1754" y="572"/>
                </a:cubicBezTo>
                <a:cubicBezTo>
                  <a:pt x="1756" y="570"/>
                  <a:pt x="1756" y="570"/>
                  <a:pt x="1756" y="570"/>
                </a:cubicBezTo>
                <a:cubicBezTo>
                  <a:pt x="1761" y="568"/>
                  <a:pt x="1766" y="567"/>
                  <a:pt x="1769" y="567"/>
                </a:cubicBezTo>
                <a:cubicBezTo>
                  <a:pt x="1771" y="567"/>
                  <a:pt x="1771" y="567"/>
                  <a:pt x="1772" y="568"/>
                </a:cubicBezTo>
                <a:cubicBezTo>
                  <a:pt x="1774" y="570"/>
                  <a:pt x="1776" y="570"/>
                  <a:pt x="1777" y="570"/>
                </a:cubicBezTo>
                <a:cubicBezTo>
                  <a:pt x="1777" y="570"/>
                  <a:pt x="1779" y="570"/>
                  <a:pt x="1779" y="572"/>
                </a:cubicBezTo>
                <a:cubicBezTo>
                  <a:pt x="1780" y="573"/>
                  <a:pt x="1779" y="575"/>
                  <a:pt x="1780" y="576"/>
                </a:cubicBezTo>
                <a:cubicBezTo>
                  <a:pt x="1782" y="576"/>
                  <a:pt x="1784" y="576"/>
                  <a:pt x="1784" y="576"/>
                </a:cubicBezTo>
                <a:cubicBezTo>
                  <a:pt x="1785" y="578"/>
                  <a:pt x="1787" y="578"/>
                  <a:pt x="1787" y="578"/>
                </a:cubicBezTo>
                <a:cubicBezTo>
                  <a:pt x="1788" y="578"/>
                  <a:pt x="1788" y="578"/>
                  <a:pt x="1790" y="578"/>
                </a:cubicBezTo>
                <a:cubicBezTo>
                  <a:pt x="1792" y="580"/>
                  <a:pt x="1793" y="578"/>
                  <a:pt x="1795" y="580"/>
                </a:cubicBezTo>
                <a:cubicBezTo>
                  <a:pt x="1797" y="580"/>
                  <a:pt x="1798" y="580"/>
                  <a:pt x="1798" y="580"/>
                </a:cubicBezTo>
                <a:cubicBezTo>
                  <a:pt x="1800" y="581"/>
                  <a:pt x="1800" y="583"/>
                  <a:pt x="1800" y="583"/>
                </a:cubicBezTo>
                <a:cubicBezTo>
                  <a:pt x="1800" y="583"/>
                  <a:pt x="1800" y="584"/>
                  <a:pt x="1801" y="584"/>
                </a:cubicBezTo>
                <a:cubicBezTo>
                  <a:pt x="1801" y="584"/>
                  <a:pt x="1801" y="584"/>
                  <a:pt x="1803" y="584"/>
                </a:cubicBezTo>
                <a:cubicBezTo>
                  <a:pt x="1805" y="584"/>
                  <a:pt x="1805" y="583"/>
                  <a:pt x="1806" y="583"/>
                </a:cubicBezTo>
                <a:cubicBezTo>
                  <a:pt x="1808" y="583"/>
                  <a:pt x="1808" y="584"/>
                  <a:pt x="1809" y="584"/>
                </a:cubicBezTo>
                <a:cubicBezTo>
                  <a:pt x="1811" y="584"/>
                  <a:pt x="1811" y="584"/>
                  <a:pt x="1813" y="584"/>
                </a:cubicBezTo>
                <a:cubicBezTo>
                  <a:pt x="1814" y="584"/>
                  <a:pt x="1814" y="584"/>
                  <a:pt x="1814" y="584"/>
                </a:cubicBezTo>
                <a:cubicBezTo>
                  <a:pt x="1816" y="584"/>
                  <a:pt x="1819" y="584"/>
                  <a:pt x="1821" y="586"/>
                </a:cubicBezTo>
                <a:cubicBezTo>
                  <a:pt x="1821" y="586"/>
                  <a:pt x="1821" y="586"/>
                  <a:pt x="1821" y="588"/>
                </a:cubicBezTo>
                <a:cubicBezTo>
                  <a:pt x="1822" y="588"/>
                  <a:pt x="1822" y="588"/>
                  <a:pt x="1822" y="588"/>
                </a:cubicBezTo>
                <a:cubicBezTo>
                  <a:pt x="1824" y="588"/>
                  <a:pt x="1826" y="589"/>
                  <a:pt x="1827" y="589"/>
                </a:cubicBezTo>
                <a:cubicBezTo>
                  <a:pt x="1827" y="589"/>
                  <a:pt x="1829" y="589"/>
                  <a:pt x="1830" y="589"/>
                </a:cubicBezTo>
                <a:cubicBezTo>
                  <a:pt x="1830" y="589"/>
                  <a:pt x="1830" y="589"/>
                  <a:pt x="1832" y="589"/>
                </a:cubicBezTo>
                <a:cubicBezTo>
                  <a:pt x="1832" y="591"/>
                  <a:pt x="1832" y="591"/>
                  <a:pt x="1832" y="591"/>
                </a:cubicBezTo>
                <a:cubicBezTo>
                  <a:pt x="1832" y="591"/>
                  <a:pt x="1832" y="591"/>
                  <a:pt x="1834" y="591"/>
                </a:cubicBezTo>
                <a:cubicBezTo>
                  <a:pt x="1834" y="589"/>
                  <a:pt x="1834" y="591"/>
                  <a:pt x="1835" y="591"/>
                </a:cubicBezTo>
                <a:cubicBezTo>
                  <a:pt x="1837" y="591"/>
                  <a:pt x="1839" y="593"/>
                  <a:pt x="1840" y="593"/>
                </a:cubicBezTo>
                <a:cubicBezTo>
                  <a:pt x="1842" y="594"/>
                  <a:pt x="1845" y="594"/>
                  <a:pt x="1847" y="593"/>
                </a:cubicBezTo>
                <a:cubicBezTo>
                  <a:pt x="1848" y="591"/>
                  <a:pt x="1850" y="589"/>
                  <a:pt x="1851" y="589"/>
                </a:cubicBezTo>
                <a:cubicBezTo>
                  <a:pt x="1853" y="588"/>
                  <a:pt x="1855" y="586"/>
                  <a:pt x="1858" y="586"/>
                </a:cubicBezTo>
                <a:cubicBezTo>
                  <a:pt x="1861" y="584"/>
                  <a:pt x="1868" y="584"/>
                  <a:pt x="1871" y="586"/>
                </a:cubicBezTo>
                <a:cubicBezTo>
                  <a:pt x="1874" y="588"/>
                  <a:pt x="1876" y="589"/>
                  <a:pt x="1877" y="591"/>
                </a:cubicBezTo>
                <a:cubicBezTo>
                  <a:pt x="1882" y="593"/>
                  <a:pt x="1885" y="591"/>
                  <a:pt x="1890" y="591"/>
                </a:cubicBezTo>
                <a:cubicBezTo>
                  <a:pt x="1892" y="591"/>
                  <a:pt x="1897" y="591"/>
                  <a:pt x="1898" y="589"/>
                </a:cubicBezTo>
                <a:cubicBezTo>
                  <a:pt x="1898" y="589"/>
                  <a:pt x="1898" y="589"/>
                  <a:pt x="1898" y="589"/>
                </a:cubicBezTo>
                <a:cubicBezTo>
                  <a:pt x="1898" y="589"/>
                  <a:pt x="1898" y="588"/>
                  <a:pt x="1897" y="588"/>
                </a:cubicBezTo>
                <a:cubicBezTo>
                  <a:pt x="1901" y="585"/>
                  <a:pt x="1901" y="582"/>
                  <a:pt x="1902" y="578"/>
                </a:cubicBezTo>
                <a:cubicBezTo>
                  <a:pt x="1902" y="575"/>
                  <a:pt x="1904" y="572"/>
                  <a:pt x="1905" y="569"/>
                </a:cubicBezTo>
                <a:cubicBezTo>
                  <a:pt x="1905" y="567"/>
                  <a:pt x="1905" y="565"/>
                  <a:pt x="1905" y="564"/>
                </a:cubicBezTo>
                <a:cubicBezTo>
                  <a:pt x="1907" y="562"/>
                  <a:pt x="1909" y="559"/>
                  <a:pt x="1909" y="556"/>
                </a:cubicBezTo>
                <a:cubicBezTo>
                  <a:pt x="1910" y="552"/>
                  <a:pt x="1912" y="549"/>
                  <a:pt x="1912" y="546"/>
                </a:cubicBezTo>
                <a:cubicBezTo>
                  <a:pt x="1912" y="546"/>
                  <a:pt x="1912" y="546"/>
                  <a:pt x="1912" y="544"/>
                </a:cubicBezTo>
                <a:cubicBezTo>
                  <a:pt x="1914" y="543"/>
                  <a:pt x="1914" y="541"/>
                  <a:pt x="1914" y="540"/>
                </a:cubicBezTo>
                <a:cubicBezTo>
                  <a:pt x="1912" y="536"/>
                  <a:pt x="1912" y="535"/>
                  <a:pt x="1910" y="532"/>
                </a:cubicBezTo>
                <a:cubicBezTo>
                  <a:pt x="1910" y="530"/>
                  <a:pt x="1910" y="530"/>
                  <a:pt x="1910" y="530"/>
                </a:cubicBezTo>
                <a:cubicBezTo>
                  <a:pt x="1910" y="527"/>
                  <a:pt x="1912" y="525"/>
                  <a:pt x="1912" y="522"/>
                </a:cubicBezTo>
                <a:cubicBezTo>
                  <a:pt x="1912" y="522"/>
                  <a:pt x="1912" y="520"/>
                  <a:pt x="1912" y="519"/>
                </a:cubicBezTo>
                <a:cubicBezTo>
                  <a:pt x="1912" y="517"/>
                  <a:pt x="1910" y="517"/>
                  <a:pt x="1910" y="519"/>
                </a:cubicBezTo>
                <a:cubicBezTo>
                  <a:pt x="1907" y="519"/>
                  <a:pt x="1904" y="519"/>
                  <a:pt x="1901" y="519"/>
                </a:cubicBezTo>
                <a:cubicBezTo>
                  <a:pt x="1899" y="520"/>
                  <a:pt x="1896" y="520"/>
                  <a:pt x="1894" y="522"/>
                </a:cubicBezTo>
                <a:cubicBezTo>
                  <a:pt x="1891" y="523"/>
                  <a:pt x="1888" y="525"/>
                  <a:pt x="1884" y="527"/>
                </a:cubicBezTo>
                <a:cubicBezTo>
                  <a:pt x="1881" y="527"/>
                  <a:pt x="1878" y="527"/>
                  <a:pt x="1876" y="525"/>
                </a:cubicBezTo>
                <a:cubicBezTo>
                  <a:pt x="1873" y="522"/>
                  <a:pt x="1870" y="520"/>
                  <a:pt x="1867" y="519"/>
                </a:cubicBezTo>
                <a:cubicBezTo>
                  <a:pt x="1865" y="519"/>
                  <a:pt x="1863" y="519"/>
                  <a:pt x="1863" y="517"/>
                </a:cubicBezTo>
                <a:cubicBezTo>
                  <a:pt x="1862" y="517"/>
                  <a:pt x="1860" y="517"/>
                  <a:pt x="1859" y="517"/>
                </a:cubicBezTo>
                <a:cubicBezTo>
                  <a:pt x="1857" y="517"/>
                  <a:pt x="1857" y="517"/>
                  <a:pt x="1855" y="517"/>
                </a:cubicBezTo>
                <a:cubicBezTo>
                  <a:pt x="1855" y="517"/>
                  <a:pt x="1854" y="519"/>
                  <a:pt x="1854" y="520"/>
                </a:cubicBezTo>
                <a:cubicBezTo>
                  <a:pt x="1855" y="522"/>
                  <a:pt x="1855" y="522"/>
                  <a:pt x="1855" y="522"/>
                </a:cubicBezTo>
                <a:cubicBezTo>
                  <a:pt x="1855" y="523"/>
                  <a:pt x="1855" y="523"/>
                  <a:pt x="1854" y="525"/>
                </a:cubicBezTo>
                <a:cubicBezTo>
                  <a:pt x="1852" y="525"/>
                  <a:pt x="1849" y="523"/>
                  <a:pt x="1847" y="525"/>
                </a:cubicBezTo>
                <a:cubicBezTo>
                  <a:pt x="1847" y="525"/>
                  <a:pt x="1846" y="527"/>
                  <a:pt x="1844" y="525"/>
                </a:cubicBezTo>
                <a:cubicBezTo>
                  <a:pt x="1842" y="523"/>
                  <a:pt x="1842" y="523"/>
                  <a:pt x="1842" y="523"/>
                </a:cubicBezTo>
                <a:cubicBezTo>
                  <a:pt x="1842" y="522"/>
                  <a:pt x="1841" y="522"/>
                  <a:pt x="1841" y="522"/>
                </a:cubicBezTo>
                <a:cubicBezTo>
                  <a:pt x="1839" y="520"/>
                  <a:pt x="1838" y="520"/>
                  <a:pt x="1836" y="520"/>
                </a:cubicBezTo>
                <a:cubicBezTo>
                  <a:pt x="1836" y="519"/>
                  <a:pt x="1836" y="517"/>
                  <a:pt x="1834" y="517"/>
                </a:cubicBezTo>
                <a:cubicBezTo>
                  <a:pt x="1833" y="517"/>
                  <a:pt x="1833" y="517"/>
                  <a:pt x="1833" y="517"/>
                </a:cubicBezTo>
                <a:cubicBezTo>
                  <a:pt x="1833" y="519"/>
                  <a:pt x="1831" y="519"/>
                  <a:pt x="1831" y="517"/>
                </a:cubicBezTo>
                <a:cubicBezTo>
                  <a:pt x="1830" y="517"/>
                  <a:pt x="1828" y="517"/>
                  <a:pt x="1826" y="517"/>
                </a:cubicBezTo>
                <a:cubicBezTo>
                  <a:pt x="1826" y="517"/>
                  <a:pt x="1826" y="515"/>
                  <a:pt x="1825" y="515"/>
                </a:cubicBezTo>
                <a:cubicBezTo>
                  <a:pt x="1821" y="515"/>
                  <a:pt x="1821" y="515"/>
                  <a:pt x="1821" y="515"/>
                </a:cubicBezTo>
                <a:cubicBezTo>
                  <a:pt x="1821" y="515"/>
                  <a:pt x="1823" y="515"/>
                  <a:pt x="1823" y="514"/>
                </a:cubicBezTo>
                <a:cubicBezTo>
                  <a:pt x="1823" y="514"/>
                  <a:pt x="1823" y="514"/>
                  <a:pt x="1825" y="512"/>
                </a:cubicBezTo>
                <a:cubicBezTo>
                  <a:pt x="1825" y="512"/>
                  <a:pt x="1823" y="511"/>
                  <a:pt x="1821" y="511"/>
                </a:cubicBezTo>
                <a:cubicBezTo>
                  <a:pt x="1821" y="509"/>
                  <a:pt x="1820" y="509"/>
                  <a:pt x="1820" y="509"/>
                </a:cubicBezTo>
                <a:cubicBezTo>
                  <a:pt x="1820" y="507"/>
                  <a:pt x="1820" y="506"/>
                  <a:pt x="1820" y="506"/>
                </a:cubicBezTo>
                <a:cubicBezTo>
                  <a:pt x="1818" y="506"/>
                  <a:pt x="1818" y="504"/>
                  <a:pt x="1818" y="504"/>
                </a:cubicBezTo>
                <a:cubicBezTo>
                  <a:pt x="1818" y="502"/>
                  <a:pt x="1817" y="502"/>
                  <a:pt x="1817" y="501"/>
                </a:cubicBezTo>
                <a:cubicBezTo>
                  <a:pt x="1815" y="501"/>
                  <a:pt x="1815" y="501"/>
                  <a:pt x="1813" y="501"/>
                </a:cubicBezTo>
                <a:cubicBezTo>
                  <a:pt x="1813" y="501"/>
                  <a:pt x="1815" y="501"/>
                  <a:pt x="1815" y="499"/>
                </a:cubicBezTo>
                <a:cubicBezTo>
                  <a:pt x="1815" y="499"/>
                  <a:pt x="1813" y="499"/>
                  <a:pt x="1815" y="498"/>
                </a:cubicBezTo>
                <a:cubicBezTo>
                  <a:pt x="1815" y="496"/>
                  <a:pt x="1815" y="496"/>
                  <a:pt x="1815" y="496"/>
                </a:cubicBezTo>
                <a:cubicBezTo>
                  <a:pt x="1815" y="496"/>
                  <a:pt x="1815" y="496"/>
                  <a:pt x="1815" y="494"/>
                </a:cubicBezTo>
                <a:cubicBezTo>
                  <a:pt x="1813" y="494"/>
                  <a:pt x="1813" y="494"/>
                  <a:pt x="1813" y="494"/>
                </a:cubicBezTo>
                <a:cubicBezTo>
                  <a:pt x="1815" y="493"/>
                  <a:pt x="1815" y="493"/>
                  <a:pt x="1815" y="493"/>
                </a:cubicBezTo>
                <a:cubicBezTo>
                  <a:pt x="1815" y="491"/>
                  <a:pt x="1813" y="491"/>
                  <a:pt x="1813" y="491"/>
                </a:cubicBezTo>
                <a:cubicBezTo>
                  <a:pt x="1813" y="490"/>
                  <a:pt x="1813" y="488"/>
                  <a:pt x="1813" y="486"/>
                </a:cubicBezTo>
                <a:cubicBezTo>
                  <a:pt x="1813" y="485"/>
                  <a:pt x="1813" y="485"/>
                  <a:pt x="1812" y="483"/>
                </a:cubicBezTo>
                <a:cubicBezTo>
                  <a:pt x="1812" y="481"/>
                  <a:pt x="1812" y="481"/>
                  <a:pt x="1812" y="481"/>
                </a:cubicBezTo>
                <a:cubicBezTo>
                  <a:pt x="1810" y="481"/>
                  <a:pt x="1810" y="483"/>
                  <a:pt x="1810" y="483"/>
                </a:cubicBezTo>
                <a:cubicBezTo>
                  <a:pt x="1810" y="483"/>
                  <a:pt x="1810" y="483"/>
                  <a:pt x="1809" y="483"/>
                </a:cubicBezTo>
                <a:cubicBezTo>
                  <a:pt x="1809" y="485"/>
                  <a:pt x="1807" y="485"/>
                  <a:pt x="1807" y="483"/>
                </a:cubicBezTo>
                <a:cubicBezTo>
                  <a:pt x="1807" y="481"/>
                  <a:pt x="1807" y="481"/>
                  <a:pt x="1807" y="481"/>
                </a:cubicBezTo>
                <a:cubicBezTo>
                  <a:pt x="1807" y="480"/>
                  <a:pt x="1807" y="477"/>
                  <a:pt x="1807" y="475"/>
                </a:cubicBezTo>
                <a:cubicBezTo>
                  <a:pt x="1808" y="474"/>
                  <a:pt x="1808" y="473"/>
                  <a:pt x="1810" y="472"/>
                </a:cubicBezTo>
                <a:cubicBezTo>
                  <a:pt x="1810" y="472"/>
                  <a:pt x="1809" y="472"/>
                  <a:pt x="1809" y="471"/>
                </a:cubicBezTo>
                <a:cubicBezTo>
                  <a:pt x="1808" y="469"/>
                  <a:pt x="1808" y="469"/>
                  <a:pt x="1808" y="469"/>
                </a:cubicBezTo>
                <a:cubicBezTo>
                  <a:pt x="1806" y="467"/>
                  <a:pt x="1805" y="467"/>
                  <a:pt x="1805" y="467"/>
                </a:cubicBezTo>
                <a:cubicBezTo>
                  <a:pt x="1803" y="467"/>
                  <a:pt x="1801" y="467"/>
                  <a:pt x="1801" y="467"/>
                </a:cubicBezTo>
                <a:cubicBezTo>
                  <a:pt x="1800" y="467"/>
                  <a:pt x="1798" y="469"/>
                  <a:pt x="1798" y="469"/>
                </a:cubicBezTo>
                <a:cubicBezTo>
                  <a:pt x="1797" y="469"/>
                  <a:pt x="1795" y="469"/>
                  <a:pt x="1795" y="469"/>
                </a:cubicBezTo>
                <a:cubicBezTo>
                  <a:pt x="1795" y="471"/>
                  <a:pt x="1795" y="471"/>
                  <a:pt x="1793" y="471"/>
                </a:cubicBezTo>
                <a:cubicBezTo>
                  <a:pt x="1792" y="472"/>
                  <a:pt x="1792" y="472"/>
                  <a:pt x="1792" y="472"/>
                </a:cubicBezTo>
                <a:cubicBezTo>
                  <a:pt x="1790" y="472"/>
                  <a:pt x="1792" y="469"/>
                  <a:pt x="1792" y="469"/>
                </a:cubicBezTo>
                <a:cubicBezTo>
                  <a:pt x="1793" y="469"/>
                  <a:pt x="1793" y="467"/>
                  <a:pt x="1793" y="467"/>
                </a:cubicBezTo>
                <a:cubicBezTo>
                  <a:pt x="1792" y="467"/>
                  <a:pt x="1792" y="467"/>
                  <a:pt x="1792" y="467"/>
                </a:cubicBezTo>
                <a:cubicBezTo>
                  <a:pt x="1790" y="467"/>
                  <a:pt x="1788" y="467"/>
                  <a:pt x="1788" y="469"/>
                </a:cubicBezTo>
                <a:cubicBezTo>
                  <a:pt x="1787" y="469"/>
                  <a:pt x="1787" y="469"/>
                  <a:pt x="1787" y="471"/>
                </a:cubicBezTo>
                <a:cubicBezTo>
                  <a:pt x="1785" y="471"/>
                  <a:pt x="1785" y="469"/>
                  <a:pt x="1785" y="471"/>
                </a:cubicBezTo>
                <a:cubicBezTo>
                  <a:pt x="1785" y="471"/>
                  <a:pt x="1784" y="471"/>
                  <a:pt x="1784" y="471"/>
                </a:cubicBezTo>
                <a:cubicBezTo>
                  <a:pt x="1784" y="472"/>
                  <a:pt x="1785" y="474"/>
                  <a:pt x="1784" y="475"/>
                </a:cubicBezTo>
                <a:cubicBezTo>
                  <a:pt x="1784" y="475"/>
                  <a:pt x="1782" y="475"/>
                  <a:pt x="1780" y="475"/>
                </a:cubicBezTo>
                <a:cubicBezTo>
                  <a:pt x="1780" y="475"/>
                  <a:pt x="1779" y="475"/>
                  <a:pt x="1779" y="474"/>
                </a:cubicBezTo>
                <a:cubicBezTo>
                  <a:pt x="1777" y="474"/>
                  <a:pt x="1777" y="472"/>
                  <a:pt x="1776" y="472"/>
                </a:cubicBezTo>
                <a:cubicBezTo>
                  <a:pt x="1774" y="471"/>
                  <a:pt x="1771" y="472"/>
                  <a:pt x="1771" y="475"/>
                </a:cubicBezTo>
                <a:cubicBezTo>
                  <a:pt x="1771" y="479"/>
                  <a:pt x="1772" y="480"/>
                  <a:pt x="1774" y="482"/>
                </a:cubicBezTo>
                <a:cubicBezTo>
                  <a:pt x="1774" y="485"/>
                  <a:pt x="1776" y="487"/>
                  <a:pt x="1776" y="490"/>
                </a:cubicBezTo>
                <a:cubicBezTo>
                  <a:pt x="1776" y="492"/>
                  <a:pt x="1776" y="492"/>
                  <a:pt x="1776" y="492"/>
                </a:cubicBezTo>
                <a:cubicBezTo>
                  <a:pt x="1776" y="493"/>
                  <a:pt x="1776" y="493"/>
                  <a:pt x="1776" y="495"/>
                </a:cubicBezTo>
                <a:cubicBezTo>
                  <a:pt x="1777" y="496"/>
                  <a:pt x="1780" y="498"/>
                  <a:pt x="1784" y="500"/>
                </a:cubicBezTo>
                <a:cubicBezTo>
                  <a:pt x="1785" y="500"/>
                  <a:pt x="1788" y="503"/>
                  <a:pt x="1787" y="504"/>
                </a:cubicBezTo>
                <a:cubicBezTo>
                  <a:pt x="1785" y="508"/>
                  <a:pt x="1782" y="508"/>
                  <a:pt x="1780" y="506"/>
                </a:cubicBezTo>
                <a:cubicBezTo>
                  <a:pt x="1780" y="504"/>
                  <a:pt x="1780" y="504"/>
                  <a:pt x="1779" y="503"/>
                </a:cubicBezTo>
                <a:cubicBezTo>
                  <a:pt x="1777" y="503"/>
                  <a:pt x="1777" y="503"/>
                  <a:pt x="1777" y="503"/>
                </a:cubicBezTo>
                <a:cubicBezTo>
                  <a:pt x="1774" y="501"/>
                  <a:pt x="1771" y="500"/>
                  <a:pt x="1768" y="500"/>
                </a:cubicBezTo>
                <a:cubicBezTo>
                  <a:pt x="1766" y="500"/>
                  <a:pt x="1763" y="500"/>
                  <a:pt x="1759" y="498"/>
                </a:cubicBezTo>
                <a:cubicBezTo>
                  <a:pt x="1758" y="498"/>
                  <a:pt x="1758" y="495"/>
                  <a:pt x="1758" y="493"/>
                </a:cubicBezTo>
                <a:cubicBezTo>
                  <a:pt x="1756" y="492"/>
                  <a:pt x="1753" y="492"/>
                  <a:pt x="1751" y="490"/>
                </a:cubicBezTo>
                <a:cubicBezTo>
                  <a:pt x="1750" y="488"/>
                  <a:pt x="1750" y="485"/>
                  <a:pt x="1748" y="482"/>
                </a:cubicBezTo>
                <a:cubicBezTo>
                  <a:pt x="1747" y="482"/>
                  <a:pt x="1747" y="480"/>
                  <a:pt x="1747" y="480"/>
                </a:cubicBezTo>
                <a:cubicBezTo>
                  <a:pt x="1743" y="479"/>
                  <a:pt x="1740" y="477"/>
                  <a:pt x="1738" y="475"/>
                </a:cubicBezTo>
                <a:cubicBezTo>
                  <a:pt x="1737" y="474"/>
                  <a:pt x="1737" y="472"/>
                  <a:pt x="1737" y="471"/>
                </a:cubicBezTo>
                <a:cubicBezTo>
                  <a:pt x="1738" y="469"/>
                  <a:pt x="1738" y="466"/>
                  <a:pt x="1738" y="464"/>
                </a:cubicBezTo>
                <a:cubicBezTo>
                  <a:pt x="1738" y="462"/>
                  <a:pt x="1738" y="461"/>
                  <a:pt x="1738" y="459"/>
                </a:cubicBezTo>
                <a:cubicBezTo>
                  <a:pt x="1738" y="459"/>
                  <a:pt x="1737" y="458"/>
                  <a:pt x="1737" y="456"/>
                </a:cubicBezTo>
                <a:cubicBezTo>
                  <a:pt x="1737" y="456"/>
                  <a:pt x="1737" y="456"/>
                  <a:pt x="1737" y="454"/>
                </a:cubicBezTo>
                <a:cubicBezTo>
                  <a:pt x="1735" y="454"/>
                  <a:pt x="1735" y="454"/>
                  <a:pt x="1735" y="453"/>
                </a:cubicBezTo>
                <a:cubicBezTo>
                  <a:pt x="1734" y="453"/>
                  <a:pt x="1734" y="453"/>
                  <a:pt x="1734" y="451"/>
                </a:cubicBezTo>
                <a:cubicBezTo>
                  <a:pt x="1732" y="451"/>
                  <a:pt x="1732" y="451"/>
                  <a:pt x="1732" y="451"/>
                </a:cubicBezTo>
                <a:cubicBezTo>
                  <a:pt x="1732" y="450"/>
                  <a:pt x="1732" y="450"/>
                  <a:pt x="1730" y="450"/>
                </a:cubicBezTo>
                <a:cubicBezTo>
                  <a:pt x="1730" y="448"/>
                  <a:pt x="1730" y="448"/>
                  <a:pt x="1729" y="448"/>
                </a:cubicBezTo>
                <a:cubicBezTo>
                  <a:pt x="1727" y="446"/>
                  <a:pt x="1727" y="446"/>
                  <a:pt x="1727" y="446"/>
                </a:cubicBezTo>
                <a:cubicBezTo>
                  <a:pt x="1727" y="446"/>
                  <a:pt x="1727" y="446"/>
                  <a:pt x="1726" y="446"/>
                </a:cubicBezTo>
                <a:cubicBezTo>
                  <a:pt x="1726" y="445"/>
                  <a:pt x="1726" y="445"/>
                  <a:pt x="1726" y="445"/>
                </a:cubicBezTo>
                <a:cubicBezTo>
                  <a:pt x="1724" y="445"/>
                  <a:pt x="1724" y="445"/>
                  <a:pt x="1724" y="445"/>
                </a:cubicBezTo>
                <a:cubicBezTo>
                  <a:pt x="1722" y="443"/>
                  <a:pt x="1722" y="443"/>
                  <a:pt x="1722" y="442"/>
                </a:cubicBezTo>
                <a:cubicBezTo>
                  <a:pt x="1721" y="442"/>
                  <a:pt x="1721" y="442"/>
                  <a:pt x="1719" y="440"/>
                </a:cubicBezTo>
                <a:cubicBezTo>
                  <a:pt x="1719" y="438"/>
                  <a:pt x="1717" y="438"/>
                  <a:pt x="1716" y="438"/>
                </a:cubicBezTo>
                <a:cubicBezTo>
                  <a:pt x="1714" y="437"/>
                  <a:pt x="1714" y="437"/>
                  <a:pt x="1713" y="438"/>
                </a:cubicBezTo>
                <a:cubicBezTo>
                  <a:pt x="1711" y="438"/>
                  <a:pt x="1711" y="438"/>
                  <a:pt x="1711" y="438"/>
                </a:cubicBezTo>
                <a:cubicBezTo>
                  <a:pt x="1709" y="438"/>
                  <a:pt x="1709" y="438"/>
                  <a:pt x="1708" y="437"/>
                </a:cubicBezTo>
                <a:cubicBezTo>
                  <a:pt x="1706" y="437"/>
                  <a:pt x="1706" y="437"/>
                  <a:pt x="1706" y="437"/>
                </a:cubicBezTo>
                <a:cubicBezTo>
                  <a:pt x="1703" y="435"/>
                  <a:pt x="1701" y="433"/>
                  <a:pt x="1701" y="432"/>
                </a:cubicBezTo>
                <a:cubicBezTo>
                  <a:pt x="1700" y="432"/>
                  <a:pt x="1698" y="430"/>
                  <a:pt x="1698" y="430"/>
                </a:cubicBezTo>
                <a:cubicBezTo>
                  <a:pt x="1697" y="430"/>
                  <a:pt x="1695" y="430"/>
                  <a:pt x="1695" y="429"/>
                </a:cubicBezTo>
                <a:cubicBezTo>
                  <a:pt x="1697" y="429"/>
                  <a:pt x="1697" y="427"/>
                  <a:pt x="1698" y="427"/>
                </a:cubicBezTo>
                <a:cubicBezTo>
                  <a:pt x="1697" y="427"/>
                  <a:pt x="1697" y="427"/>
                  <a:pt x="1695" y="427"/>
                </a:cubicBezTo>
                <a:cubicBezTo>
                  <a:pt x="1695" y="425"/>
                  <a:pt x="1695" y="425"/>
                  <a:pt x="1695" y="425"/>
                </a:cubicBezTo>
                <a:cubicBezTo>
                  <a:pt x="1693" y="424"/>
                  <a:pt x="1693" y="422"/>
                  <a:pt x="1692" y="422"/>
                </a:cubicBezTo>
                <a:cubicBezTo>
                  <a:pt x="1692" y="421"/>
                  <a:pt x="1690" y="421"/>
                  <a:pt x="1690" y="419"/>
                </a:cubicBezTo>
                <a:cubicBezTo>
                  <a:pt x="1690" y="417"/>
                  <a:pt x="1688" y="417"/>
                  <a:pt x="1688" y="416"/>
                </a:cubicBezTo>
                <a:cubicBezTo>
                  <a:pt x="1688" y="416"/>
                  <a:pt x="1688" y="416"/>
                  <a:pt x="1688" y="414"/>
                </a:cubicBezTo>
                <a:cubicBezTo>
                  <a:pt x="1687" y="413"/>
                  <a:pt x="1685" y="414"/>
                  <a:pt x="1685" y="416"/>
                </a:cubicBezTo>
                <a:cubicBezTo>
                  <a:pt x="1685" y="416"/>
                  <a:pt x="1684" y="419"/>
                  <a:pt x="1682" y="419"/>
                </a:cubicBezTo>
                <a:cubicBezTo>
                  <a:pt x="1680" y="419"/>
                  <a:pt x="1680" y="417"/>
                  <a:pt x="1680" y="417"/>
                </a:cubicBezTo>
                <a:cubicBezTo>
                  <a:pt x="1680" y="417"/>
                  <a:pt x="1679" y="417"/>
                  <a:pt x="1679" y="416"/>
                </a:cubicBezTo>
                <a:cubicBezTo>
                  <a:pt x="1677" y="416"/>
                  <a:pt x="1676" y="414"/>
                  <a:pt x="1676" y="414"/>
                </a:cubicBezTo>
                <a:cubicBezTo>
                  <a:pt x="1677" y="413"/>
                  <a:pt x="1677" y="413"/>
                  <a:pt x="1679" y="413"/>
                </a:cubicBezTo>
                <a:cubicBezTo>
                  <a:pt x="1679" y="411"/>
                  <a:pt x="1680" y="411"/>
                  <a:pt x="1680" y="409"/>
                </a:cubicBezTo>
                <a:cubicBezTo>
                  <a:pt x="1680" y="409"/>
                  <a:pt x="1680" y="409"/>
                  <a:pt x="1680" y="408"/>
                </a:cubicBezTo>
                <a:cubicBezTo>
                  <a:pt x="1679" y="408"/>
                  <a:pt x="1679" y="406"/>
                  <a:pt x="1679" y="406"/>
                </a:cubicBezTo>
                <a:cubicBezTo>
                  <a:pt x="1677" y="406"/>
                  <a:pt x="1677" y="406"/>
                  <a:pt x="1677" y="406"/>
                </a:cubicBezTo>
                <a:cubicBezTo>
                  <a:pt x="1677" y="406"/>
                  <a:pt x="1677" y="406"/>
                  <a:pt x="1677" y="408"/>
                </a:cubicBezTo>
                <a:cubicBezTo>
                  <a:pt x="1676" y="408"/>
                  <a:pt x="1676" y="408"/>
                  <a:pt x="1676" y="408"/>
                </a:cubicBezTo>
                <a:cubicBezTo>
                  <a:pt x="1674" y="408"/>
                  <a:pt x="1672" y="409"/>
                  <a:pt x="1671" y="409"/>
                </a:cubicBezTo>
                <a:cubicBezTo>
                  <a:pt x="1669" y="411"/>
                  <a:pt x="1667" y="411"/>
                  <a:pt x="1666" y="413"/>
                </a:cubicBezTo>
                <a:cubicBezTo>
                  <a:pt x="1666" y="413"/>
                  <a:pt x="1664" y="413"/>
                  <a:pt x="1664" y="414"/>
                </a:cubicBezTo>
                <a:cubicBezTo>
                  <a:pt x="1666" y="416"/>
                  <a:pt x="1666" y="416"/>
                  <a:pt x="1666" y="416"/>
                </a:cubicBezTo>
                <a:cubicBezTo>
                  <a:pt x="1667" y="416"/>
                  <a:pt x="1667" y="417"/>
                  <a:pt x="1666" y="417"/>
                </a:cubicBezTo>
                <a:cubicBezTo>
                  <a:pt x="1666" y="419"/>
                  <a:pt x="1666" y="419"/>
                  <a:pt x="1666" y="419"/>
                </a:cubicBezTo>
                <a:cubicBezTo>
                  <a:pt x="1664" y="421"/>
                  <a:pt x="1664" y="421"/>
                  <a:pt x="1664" y="421"/>
                </a:cubicBezTo>
                <a:cubicBezTo>
                  <a:pt x="1664" y="422"/>
                  <a:pt x="1664" y="422"/>
                  <a:pt x="1664" y="422"/>
                </a:cubicBezTo>
                <a:cubicBezTo>
                  <a:pt x="1664" y="424"/>
                  <a:pt x="1664" y="424"/>
                  <a:pt x="1664" y="424"/>
                </a:cubicBezTo>
                <a:cubicBezTo>
                  <a:pt x="1666" y="424"/>
                  <a:pt x="1666" y="425"/>
                  <a:pt x="1666" y="425"/>
                </a:cubicBezTo>
                <a:cubicBezTo>
                  <a:pt x="1666" y="427"/>
                  <a:pt x="1666" y="427"/>
                  <a:pt x="1666" y="427"/>
                </a:cubicBezTo>
                <a:cubicBezTo>
                  <a:pt x="1666" y="429"/>
                  <a:pt x="1667" y="429"/>
                  <a:pt x="1669" y="429"/>
                </a:cubicBezTo>
                <a:cubicBezTo>
                  <a:pt x="1671" y="430"/>
                  <a:pt x="1671" y="430"/>
                  <a:pt x="1671" y="430"/>
                </a:cubicBezTo>
                <a:cubicBezTo>
                  <a:pt x="1672" y="430"/>
                  <a:pt x="1672" y="430"/>
                  <a:pt x="1672" y="430"/>
                </a:cubicBezTo>
                <a:cubicBezTo>
                  <a:pt x="1674" y="432"/>
                  <a:pt x="1674" y="432"/>
                  <a:pt x="1676" y="432"/>
                </a:cubicBezTo>
                <a:cubicBezTo>
                  <a:pt x="1677" y="433"/>
                  <a:pt x="1679" y="432"/>
                  <a:pt x="1680" y="433"/>
                </a:cubicBezTo>
                <a:cubicBezTo>
                  <a:pt x="1680" y="437"/>
                  <a:pt x="1680" y="437"/>
                  <a:pt x="1680" y="437"/>
                </a:cubicBezTo>
                <a:cubicBezTo>
                  <a:pt x="1680" y="438"/>
                  <a:pt x="1680" y="438"/>
                  <a:pt x="1682" y="440"/>
                </a:cubicBezTo>
                <a:cubicBezTo>
                  <a:pt x="1682" y="440"/>
                  <a:pt x="1682" y="442"/>
                  <a:pt x="1682" y="443"/>
                </a:cubicBezTo>
                <a:cubicBezTo>
                  <a:pt x="1682" y="443"/>
                  <a:pt x="1682" y="443"/>
                  <a:pt x="1684" y="445"/>
                </a:cubicBezTo>
                <a:cubicBezTo>
                  <a:pt x="1684" y="446"/>
                  <a:pt x="1684" y="446"/>
                  <a:pt x="1684" y="446"/>
                </a:cubicBezTo>
                <a:cubicBezTo>
                  <a:pt x="1684" y="448"/>
                  <a:pt x="1685" y="448"/>
                  <a:pt x="1687" y="448"/>
                </a:cubicBezTo>
                <a:cubicBezTo>
                  <a:pt x="1688" y="448"/>
                  <a:pt x="1690" y="450"/>
                  <a:pt x="1692" y="451"/>
                </a:cubicBezTo>
                <a:cubicBezTo>
                  <a:pt x="1692" y="453"/>
                  <a:pt x="1692" y="454"/>
                  <a:pt x="1693" y="454"/>
                </a:cubicBezTo>
                <a:cubicBezTo>
                  <a:pt x="1695" y="454"/>
                  <a:pt x="1695" y="454"/>
                  <a:pt x="1697" y="454"/>
                </a:cubicBezTo>
                <a:cubicBezTo>
                  <a:pt x="1697" y="454"/>
                  <a:pt x="1698" y="454"/>
                  <a:pt x="1700" y="454"/>
                </a:cubicBezTo>
                <a:cubicBezTo>
                  <a:pt x="1700" y="454"/>
                  <a:pt x="1701" y="454"/>
                  <a:pt x="1703" y="454"/>
                </a:cubicBezTo>
                <a:cubicBezTo>
                  <a:pt x="1705" y="454"/>
                  <a:pt x="1705" y="454"/>
                  <a:pt x="1705" y="454"/>
                </a:cubicBezTo>
                <a:cubicBezTo>
                  <a:pt x="1705" y="454"/>
                  <a:pt x="1706" y="454"/>
                  <a:pt x="1706" y="456"/>
                </a:cubicBezTo>
                <a:cubicBezTo>
                  <a:pt x="1705" y="458"/>
                  <a:pt x="1705" y="458"/>
                  <a:pt x="1705" y="458"/>
                </a:cubicBezTo>
                <a:cubicBezTo>
                  <a:pt x="1703" y="459"/>
                  <a:pt x="1701" y="461"/>
                  <a:pt x="1703" y="462"/>
                </a:cubicBezTo>
                <a:cubicBezTo>
                  <a:pt x="1705" y="462"/>
                  <a:pt x="1705" y="462"/>
                  <a:pt x="1706" y="462"/>
                </a:cubicBezTo>
                <a:cubicBezTo>
                  <a:pt x="1706" y="462"/>
                  <a:pt x="1706" y="462"/>
                  <a:pt x="1708" y="464"/>
                </a:cubicBezTo>
                <a:cubicBezTo>
                  <a:pt x="1709" y="464"/>
                  <a:pt x="1709" y="464"/>
                  <a:pt x="1709" y="464"/>
                </a:cubicBezTo>
                <a:cubicBezTo>
                  <a:pt x="1711" y="464"/>
                  <a:pt x="1711" y="466"/>
                  <a:pt x="1711" y="466"/>
                </a:cubicBezTo>
                <a:cubicBezTo>
                  <a:pt x="1713" y="466"/>
                  <a:pt x="1713" y="466"/>
                  <a:pt x="1714" y="466"/>
                </a:cubicBezTo>
                <a:cubicBezTo>
                  <a:pt x="1716" y="466"/>
                  <a:pt x="1716" y="466"/>
                  <a:pt x="1716" y="466"/>
                </a:cubicBezTo>
                <a:cubicBezTo>
                  <a:pt x="1717" y="467"/>
                  <a:pt x="1719" y="467"/>
                  <a:pt x="1721" y="467"/>
                </a:cubicBezTo>
                <a:cubicBezTo>
                  <a:pt x="1722" y="469"/>
                  <a:pt x="1722" y="469"/>
                  <a:pt x="1722" y="469"/>
                </a:cubicBezTo>
                <a:cubicBezTo>
                  <a:pt x="1724" y="471"/>
                  <a:pt x="1724" y="471"/>
                  <a:pt x="1726" y="472"/>
                </a:cubicBezTo>
                <a:cubicBezTo>
                  <a:pt x="1727" y="474"/>
                  <a:pt x="1727" y="474"/>
                  <a:pt x="1727" y="474"/>
                </a:cubicBezTo>
                <a:cubicBezTo>
                  <a:pt x="1727" y="474"/>
                  <a:pt x="1727" y="474"/>
                  <a:pt x="1729" y="475"/>
                </a:cubicBezTo>
                <a:cubicBezTo>
                  <a:pt x="1730" y="475"/>
                  <a:pt x="1730" y="477"/>
                  <a:pt x="1730" y="477"/>
                </a:cubicBezTo>
                <a:cubicBezTo>
                  <a:pt x="1730" y="479"/>
                  <a:pt x="1730" y="480"/>
                  <a:pt x="1729" y="480"/>
                </a:cubicBezTo>
                <a:cubicBezTo>
                  <a:pt x="1729" y="482"/>
                  <a:pt x="1727" y="482"/>
                  <a:pt x="1726" y="482"/>
                </a:cubicBezTo>
                <a:cubicBezTo>
                  <a:pt x="1726" y="482"/>
                  <a:pt x="1726" y="480"/>
                  <a:pt x="1724" y="479"/>
                </a:cubicBezTo>
                <a:cubicBezTo>
                  <a:pt x="1724" y="475"/>
                  <a:pt x="1724" y="475"/>
                  <a:pt x="1724" y="475"/>
                </a:cubicBezTo>
                <a:cubicBezTo>
                  <a:pt x="1722" y="474"/>
                  <a:pt x="1721" y="475"/>
                  <a:pt x="1719" y="475"/>
                </a:cubicBezTo>
                <a:cubicBezTo>
                  <a:pt x="1717" y="475"/>
                  <a:pt x="1717" y="474"/>
                  <a:pt x="1716" y="472"/>
                </a:cubicBezTo>
                <a:cubicBezTo>
                  <a:pt x="1716" y="472"/>
                  <a:pt x="1714" y="474"/>
                  <a:pt x="1713" y="474"/>
                </a:cubicBezTo>
                <a:cubicBezTo>
                  <a:pt x="1713" y="475"/>
                  <a:pt x="1711" y="477"/>
                  <a:pt x="1711" y="477"/>
                </a:cubicBezTo>
                <a:cubicBezTo>
                  <a:pt x="1711" y="479"/>
                  <a:pt x="1711" y="480"/>
                  <a:pt x="1711" y="482"/>
                </a:cubicBezTo>
                <a:cubicBezTo>
                  <a:pt x="1711" y="485"/>
                  <a:pt x="1716" y="485"/>
                  <a:pt x="1716" y="488"/>
                </a:cubicBezTo>
                <a:cubicBezTo>
                  <a:pt x="1716" y="490"/>
                  <a:pt x="1716" y="490"/>
                  <a:pt x="1716" y="490"/>
                </a:cubicBezTo>
                <a:cubicBezTo>
                  <a:pt x="1716" y="492"/>
                  <a:pt x="1716" y="492"/>
                  <a:pt x="1716" y="492"/>
                </a:cubicBezTo>
                <a:cubicBezTo>
                  <a:pt x="1716" y="493"/>
                  <a:pt x="1714" y="493"/>
                  <a:pt x="1714" y="493"/>
                </a:cubicBezTo>
                <a:cubicBezTo>
                  <a:pt x="1713" y="493"/>
                  <a:pt x="1711" y="493"/>
                  <a:pt x="1711" y="495"/>
                </a:cubicBezTo>
                <a:cubicBezTo>
                  <a:pt x="1711" y="496"/>
                  <a:pt x="1711" y="498"/>
                  <a:pt x="1711" y="500"/>
                </a:cubicBezTo>
                <a:cubicBezTo>
                  <a:pt x="1709" y="500"/>
                  <a:pt x="1708" y="501"/>
                  <a:pt x="1708" y="501"/>
                </a:cubicBezTo>
                <a:cubicBezTo>
                  <a:pt x="1708" y="503"/>
                  <a:pt x="1708" y="503"/>
                  <a:pt x="1706" y="504"/>
                </a:cubicBezTo>
                <a:cubicBezTo>
                  <a:pt x="1706" y="504"/>
                  <a:pt x="1705" y="506"/>
                  <a:pt x="1703" y="506"/>
                </a:cubicBezTo>
                <a:cubicBezTo>
                  <a:pt x="1701" y="506"/>
                  <a:pt x="1700" y="506"/>
                  <a:pt x="1700" y="504"/>
                </a:cubicBezTo>
                <a:cubicBezTo>
                  <a:pt x="1700" y="504"/>
                  <a:pt x="1700" y="503"/>
                  <a:pt x="1701" y="503"/>
                </a:cubicBezTo>
                <a:cubicBezTo>
                  <a:pt x="1701" y="501"/>
                  <a:pt x="1701" y="501"/>
                  <a:pt x="1701" y="501"/>
                </a:cubicBezTo>
                <a:cubicBezTo>
                  <a:pt x="1703" y="500"/>
                  <a:pt x="1703" y="500"/>
                  <a:pt x="1703" y="500"/>
                </a:cubicBezTo>
                <a:cubicBezTo>
                  <a:pt x="1703" y="498"/>
                  <a:pt x="1703" y="498"/>
                  <a:pt x="1703" y="498"/>
                </a:cubicBezTo>
                <a:cubicBezTo>
                  <a:pt x="1705" y="498"/>
                  <a:pt x="1705" y="498"/>
                  <a:pt x="1705" y="496"/>
                </a:cubicBezTo>
                <a:cubicBezTo>
                  <a:pt x="1706" y="496"/>
                  <a:pt x="1706" y="495"/>
                  <a:pt x="1706" y="495"/>
                </a:cubicBezTo>
                <a:cubicBezTo>
                  <a:pt x="1706" y="493"/>
                  <a:pt x="1708" y="492"/>
                  <a:pt x="1706" y="492"/>
                </a:cubicBezTo>
                <a:cubicBezTo>
                  <a:pt x="1706" y="490"/>
                  <a:pt x="1705" y="490"/>
                  <a:pt x="1705" y="490"/>
                </a:cubicBezTo>
                <a:cubicBezTo>
                  <a:pt x="1703" y="488"/>
                  <a:pt x="1703" y="488"/>
                  <a:pt x="1703" y="487"/>
                </a:cubicBezTo>
                <a:cubicBezTo>
                  <a:pt x="1703" y="487"/>
                  <a:pt x="1703" y="487"/>
                  <a:pt x="1703" y="485"/>
                </a:cubicBezTo>
                <a:cubicBezTo>
                  <a:pt x="1703" y="483"/>
                  <a:pt x="1703" y="483"/>
                  <a:pt x="1703" y="482"/>
                </a:cubicBezTo>
                <a:cubicBezTo>
                  <a:pt x="1703" y="480"/>
                  <a:pt x="1703" y="480"/>
                  <a:pt x="1703" y="480"/>
                </a:cubicBezTo>
                <a:cubicBezTo>
                  <a:pt x="1701" y="479"/>
                  <a:pt x="1701" y="479"/>
                  <a:pt x="1700" y="479"/>
                </a:cubicBezTo>
                <a:cubicBezTo>
                  <a:pt x="1700" y="479"/>
                  <a:pt x="1698" y="479"/>
                  <a:pt x="1698" y="477"/>
                </a:cubicBezTo>
                <a:cubicBezTo>
                  <a:pt x="1697" y="477"/>
                  <a:pt x="1695" y="477"/>
                  <a:pt x="1693" y="477"/>
                </a:cubicBezTo>
                <a:cubicBezTo>
                  <a:pt x="1693" y="477"/>
                  <a:pt x="1692" y="477"/>
                  <a:pt x="1693" y="475"/>
                </a:cubicBezTo>
                <a:cubicBezTo>
                  <a:pt x="1693" y="475"/>
                  <a:pt x="1693" y="475"/>
                  <a:pt x="1693" y="474"/>
                </a:cubicBezTo>
                <a:cubicBezTo>
                  <a:pt x="1695" y="472"/>
                  <a:pt x="1693" y="471"/>
                  <a:pt x="1692" y="471"/>
                </a:cubicBezTo>
                <a:cubicBezTo>
                  <a:pt x="1692" y="471"/>
                  <a:pt x="1690" y="472"/>
                  <a:pt x="1688" y="471"/>
                </a:cubicBezTo>
                <a:cubicBezTo>
                  <a:pt x="1687" y="471"/>
                  <a:pt x="1687" y="471"/>
                  <a:pt x="1687" y="471"/>
                </a:cubicBezTo>
                <a:cubicBezTo>
                  <a:pt x="1685" y="471"/>
                  <a:pt x="1685" y="471"/>
                  <a:pt x="1685" y="469"/>
                </a:cubicBezTo>
                <a:cubicBezTo>
                  <a:pt x="1684" y="469"/>
                  <a:pt x="1684" y="469"/>
                  <a:pt x="1684" y="469"/>
                </a:cubicBezTo>
                <a:cubicBezTo>
                  <a:pt x="1684" y="467"/>
                  <a:pt x="1684" y="467"/>
                  <a:pt x="1682" y="467"/>
                </a:cubicBezTo>
                <a:cubicBezTo>
                  <a:pt x="1682" y="466"/>
                  <a:pt x="1682" y="466"/>
                  <a:pt x="1682" y="466"/>
                </a:cubicBezTo>
                <a:cubicBezTo>
                  <a:pt x="1680" y="466"/>
                  <a:pt x="1680" y="466"/>
                  <a:pt x="1680" y="466"/>
                </a:cubicBezTo>
                <a:cubicBezTo>
                  <a:pt x="1680" y="464"/>
                  <a:pt x="1680" y="464"/>
                  <a:pt x="1679" y="464"/>
                </a:cubicBezTo>
                <a:cubicBezTo>
                  <a:pt x="1679" y="462"/>
                  <a:pt x="1677" y="464"/>
                  <a:pt x="1677" y="464"/>
                </a:cubicBezTo>
                <a:cubicBezTo>
                  <a:pt x="1676" y="464"/>
                  <a:pt x="1676" y="464"/>
                  <a:pt x="1676" y="464"/>
                </a:cubicBezTo>
                <a:cubicBezTo>
                  <a:pt x="1676" y="464"/>
                  <a:pt x="1676" y="464"/>
                  <a:pt x="1674" y="464"/>
                </a:cubicBezTo>
                <a:cubicBezTo>
                  <a:pt x="1674" y="462"/>
                  <a:pt x="1672" y="462"/>
                  <a:pt x="1672" y="462"/>
                </a:cubicBezTo>
                <a:cubicBezTo>
                  <a:pt x="1671" y="462"/>
                  <a:pt x="1671" y="461"/>
                  <a:pt x="1671" y="461"/>
                </a:cubicBezTo>
                <a:cubicBezTo>
                  <a:pt x="1669" y="459"/>
                  <a:pt x="1669" y="459"/>
                  <a:pt x="1669" y="459"/>
                </a:cubicBezTo>
                <a:cubicBezTo>
                  <a:pt x="1667" y="458"/>
                  <a:pt x="1667" y="458"/>
                  <a:pt x="1666" y="458"/>
                </a:cubicBezTo>
                <a:cubicBezTo>
                  <a:pt x="1664" y="456"/>
                  <a:pt x="1664" y="456"/>
                  <a:pt x="1663" y="456"/>
                </a:cubicBezTo>
                <a:cubicBezTo>
                  <a:pt x="1663" y="454"/>
                  <a:pt x="1663" y="454"/>
                  <a:pt x="1663" y="454"/>
                </a:cubicBezTo>
                <a:cubicBezTo>
                  <a:pt x="1661" y="453"/>
                  <a:pt x="1661" y="451"/>
                  <a:pt x="1659" y="451"/>
                </a:cubicBezTo>
                <a:cubicBezTo>
                  <a:pt x="1659" y="451"/>
                  <a:pt x="1659" y="450"/>
                  <a:pt x="1658" y="450"/>
                </a:cubicBezTo>
                <a:cubicBezTo>
                  <a:pt x="1656" y="448"/>
                  <a:pt x="1656" y="448"/>
                  <a:pt x="1656" y="448"/>
                </a:cubicBezTo>
                <a:cubicBezTo>
                  <a:pt x="1655" y="446"/>
                  <a:pt x="1655" y="446"/>
                  <a:pt x="1655" y="446"/>
                </a:cubicBezTo>
                <a:cubicBezTo>
                  <a:pt x="1653" y="446"/>
                  <a:pt x="1653" y="445"/>
                  <a:pt x="1651" y="445"/>
                </a:cubicBezTo>
                <a:cubicBezTo>
                  <a:pt x="1651" y="443"/>
                  <a:pt x="1651" y="443"/>
                  <a:pt x="1650" y="443"/>
                </a:cubicBezTo>
                <a:cubicBezTo>
                  <a:pt x="1648" y="443"/>
                  <a:pt x="1650" y="442"/>
                  <a:pt x="1648" y="440"/>
                </a:cubicBezTo>
                <a:cubicBezTo>
                  <a:pt x="1648" y="440"/>
                  <a:pt x="1648" y="440"/>
                  <a:pt x="1648" y="438"/>
                </a:cubicBezTo>
                <a:cubicBezTo>
                  <a:pt x="1648" y="438"/>
                  <a:pt x="1648" y="437"/>
                  <a:pt x="1648" y="435"/>
                </a:cubicBezTo>
                <a:cubicBezTo>
                  <a:pt x="1648" y="435"/>
                  <a:pt x="1648" y="435"/>
                  <a:pt x="1648" y="433"/>
                </a:cubicBezTo>
                <a:cubicBezTo>
                  <a:pt x="1646" y="433"/>
                  <a:pt x="1646" y="433"/>
                  <a:pt x="1645" y="432"/>
                </a:cubicBezTo>
                <a:cubicBezTo>
                  <a:pt x="1645" y="432"/>
                  <a:pt x="1645" y="432"/>
                  <a:pt x="1645" y="430"/>
                </a:cubicBezTo>
                <a:cubicBezTo>
                  <a:pt x="1645" y="429"/>
                  <a:pt x="1645" y="427"/>
                  <a:pt x="1643" y="427"/>
                </a:cubicBezTo>
                <a:cubicBezTo>
                  <a:pt x="1642" y="425"/>
                  <a:pt x="1640" y="425"/>
                  <a:pt x="1638" y="425"/>
                </a:cubicBezTo>
                <a:cubicBezTo>
                  <a:pt x="1637" y="425"/>
                  <a:pt x="1637" y="424"/>
                  <a:pt x="1635" y="424"/>
                </a:cubicBezTo>
                <a:cubicBezTo>
                  <a:pt x="1634" y="424"/>
                  <a:pt x="1634" y="424"/>
                  <a:pt x="1634" y="424"/>
                </a:cubicBezTo>
                <a:cubicBezTo>
                  <a:pt x="1632" y="424"/>
                  <a:pt x="1630" y="424"/>
                  <a:pt x="1630" y="425"/>
                </a:cubicBezTo>
                <a:cubicBezTo>
                  <a:pt x="1629" y="425"/>
                  <a:pt x="1629" y="425"/>
                  <a:pt x="1629" y="427"/>
                </a:cubicBezTo>
                <a:cubicBezTo>
                  <a:pt x="1627" y="429"/>
                  <a:pt x="1627" y="429"/>
                  <a:pt x="1627" y="429"/>
                </a:cubicBezTo>
                <a:cubicBezTo>
                  <a:pt x="1624" y="430"/>
                  <a:pt x="1622" y="430"/>
                  <a:pt x="1619" y="432"/>
                </a:cubicBezTo>
                <a:cubicBezTo>
                  <a:pt x="1619" y="432"/>
                  <a:pt x="1619" y="432"/>
                  <a:pt x="1617" y="432"/>
                </a:cubicBezTo>
                <a:cubicBezTo>
                  <a:pt x="1616" y="432"/>
                  <a:pt x="1616" y="433"/>
                  <a:pt x="1614" y="435"/>
                </a:cubicBezTo>
                <a:cubicBezTo>
                  <a:pt x="1613" y="435"/>
                  <a:pt x="1613" y="435"/>
                  <a:pt x="1611" y="437"/>
                </a:cubicBezTo>
                <a:cubicBezTo>
                  <a:pt x="1611" y="437"/>
                  <a:pt x="1609" y="437"/>
                  <a:pt x="1609" y="438"/>
                </a:cubicBezTo>
                <a:cubicBezTo>
                  <a:pt x="1609" y="438"/>
                  <a:pt x="1608" y="440"/>
                  <a:pt x="1606" y="442"/>
                </a:cubicBezTo>
                <a:cubicBezTo>
                  <a:pt x="1605" y="442"/>
                  <a:pt x="1605" y="442"/>
                  <a:pt x="1605" y="442"/>
                </a:cubicBezTo>
                <a:cubicBezTo>
                  <a:pt x="1603" y="440"/>
                  <a:pt x="1601" y="440"/>
                  <a:pt x="1601" y="440"/>
                </a:cubicBezTo>
                <a:cubicBezTo>
                  <a:pt x="1600" y="440"/>
                  <a:pt x="1600" y="438"/>
                  <a:pt x="1598" y="438"/>
                </a:cubicBezTo>
                <a:cubicBezTo>
                  <a:pt x="1598" y="438"/>
                  <a:pt x="1596" y="438"/>
                  <a:pt x="1595" y="438"/>
                </a:cubicBezTo>
                <a:cubicBezTo>
                  <a:pt x="1595" y="437"/>
                  <a:pt x="1595" y="437"/>
                  <a:pt x="1595" y="437"/>
                </a:cubicBezTo>
                <a:cubicBezTo>
                  <a:pt x="1595" y="437"/>
                  <a:pt x="1595" y="437"/>
                  <a:pt x="1595" y="435"/>
                </a:cubicBezTo>
                <a:cubicBezTo>
                  <a:pt x="1593" y="435"/>
                  <a:pt x="1593" y="435"/>
                  <a:pt x="1592" y="435"/>
                </a:cubicBezTo>
                <a:cubicBezTo>
                  <a:pt x="1590" y="435"/>
                  <a:pt x="1590" y="435"/>
                  <a:pt x="1588" y="435"/>
                </a:cubicBezTo>
                <a:cubicBezTo>
                  <a:pt x="1588" y="435"/>
                  <a:pt x="1588" y="435"/>
                  <a:pt x="1587" y="435"/>
                </a:cubicBezTo>
                <a:cubicBezTo>
                  <a:pt x="1587" y="435"/>
                  <a:pt x="1587" y="435"/>
                  <a:pt x="1585" y="435"/>
                </a:cubicBezTo>
                <a:cubicBezTo>
                  <a:pt x="1585" y="435"/>
                  <a:pt x="1585" y="435"/>
                  <a:pt x="1584" y="435"/>
                </a:cubicBezTo>
                <a:cubicBezTo>
                  <a:pt x="1582" y="435"/>
                  <a:pt x="1582" y="435"/>
                  <a:pt x="1582" y="435"/>
                </a:cubicBezTo>
                <a:cubicBezTo>
                  <a:pt x="1580" y="435"/>
                  <a:pt x="1580" y="435"/>
                  <a:pt x="1580" y="435"/>
                </a:cubicBezTo>
                <a:cubicBezTo>
                  <a:pt x="1579" y="435"/>
                  <a:pt x="1579" y="435"/>
                  <a:pt x="1577" y="435"/>
                </a:cubicBezTo>
                <a:cubicBezTo>
                  <a:pt x="1577" y="437"/>
                  <a:pt x="1575" y="438"/>
                  <a:pt x="1575" y="438"/>
                </a:cubicBezTo>
                <a:cubicBezTo>
                  <a:pt x="1572" y="442"/>
                  <a:pt x="1572" y="445"/>
                  <a:pt x="1572" y="448"/>
                </a:cubicBezTo>
                <a:cubicBezTo>
                  <a:pt x="1574" y="450"/>
                  <a:pt x="1574" y="450"/>
                  <a:pt x="1574" y="451"/>
                </a:cubicBezTo>
                <a:cubicBezTo>
                  <a:pt x="1574" y="453"/>
                  <a:pt x="1574" y="454"/>
                  <a:pt x="1572" y="454"/>
                </a:cubicBezTo>
                <a:cubicBezTo>
                  <a:pt x="1572" y="456"/>
                  <a:pt x="1571" y="456"/>
                  <a:pt x="1569" y="458"/>
                </a:cubicBezTo>
                <a:cubicBezTo>
                  <a:pt x="1567" y="458"/>
                  <a:pt x="1566" y="459"/>
                  <a:pt x="1564" y="459"/>
                </a:cubicBezTo>
                <a:cubicBezTo>
                  <a:pt x="1563" y="461"/>
                  <a:pt x="1559" y="462"/>
                  <a:pt x="1556" y="464"/>
                </a:cubicBezTo>
                <a:cubicBezTo>
                  <a:pt x="1554" y="464"/>
                  <a:pt x="1553" y="466"/>
                  <a:pt x="1551" y="466"/>
                </a:cubicBezTo>
                <a:cubicBezTo>
                  <a:pt x="1550" y="467"/>
                  <a:pt x="1550" y="467"/>
                  <a:pt x="1548" y="469"/>
                </a:cubicBezTo>
                <a:cubicBezTo>
                  <a:pt x="1546" y="472"/>
                  <a:pt x="1543" y="474"/>
                  <a:pt x="1542" y="477"/>
                </a:cubicBezTo>
                <a:cubicBezTo>
                  <a:pt x="1540" y="479"/>
                  <a:pt x="1537" y="483"/>
                  <a:pt x="1537" y="487"/>
                </a:cubicBezTo>
                <a:cubicBezTo>
                  <a:pt x="1537" y="488"/>
                  <a:pt x="1537" y="490"/>
                  <a:pt x="1538" y="492"/>
                </a:cubicBezTo>
                <a:cubicBezTo>
                  <a:pt x="1538" y="493"/>
                  <a:pt x="1540" y="493"/>
                  <a:pt x="1540" y="495"/>
                </a:cubicBezTo>
                <a:cubicBezTo>
                  <a:pt x="1540" y="496"/>
                  <a:pt x="1537" y="500"/>
                  <a:pt x="1535" y="501"/>
                </a:cubicBezTo>
                <a:cubicBezTo>
                  <a:pt x="1533" y="501"/>
                  <a:pt x="1533" y="503"/>
                  <a:pt x="1532" y="504"/>
                </a:cubicBezTo>
                <a:cubicBezTo>
                  <a:pt x="1530" y="506"/>
                  <a:pt x="1530" y="508"/>
                  <a:pt x="1529" y="509"/>
                </a:cubicBezTo>
                <a:cubicBezTo>
                  <a:pt x="1527" y="509"/>
                  <a:pt x="1527" y="509"/>
                  <a:pt x="1525" y="509"/>
                </a:cubicBezTo>
                <a:cubicBezTo>
                  <a:pt x="1524" y="511"/>
                  <a:pt x="1524" y="511"/>
                  <a:pt x="1522" y="511"/>
                </a:cubicBezTo>
                <a:cubicBezTo>
                  <a:pt x="1521" y="512"/>
                  <a:pt x="1519" y="514"/>
                  <a:pt x="1517" y="517"/>
                </a:cubicBezTo>
                <a:cubicBezTo>
                  <a:pt x="1516" y="519"/>
                  <a:pt x="1516" y="519"/>
                  <a:pt x="1516" y="519"/>
                </a:cubicBezTo>
                <a:cubicBezTo>
                  <a:pt x="1514" y="521"/>
                  <a:pt x="1513" y="521"/>
                  <a:pt x="1513" y="521"/>
                </a:cubicBezTo>
                <a:cubicBezTo>
                  <a:pt x="1509" y="521"/>
                  <a:pt x="1508" y="522"/>
                  <a:pt x="1504" y="521"/>
                </a:cubicBezTo>
                <a:cubicBezTo>
                  <a:pt x="1503" y="521"/>
                  <a:pt x="1501" y="519"/>
                  <a:pt x="1498" y="519"/>
                </a:cubicBezTo>
                <a:cubicBezTo>
                  <a:pt x="1496" y="519"/>
                  <a:pt x="1495" y="519"/>
                  <a:pt x="1493" y="521"/>
                </a:cubicBezTo>
                <a:cubicBezTo>
                  <a:pt x="1492" y="521"/>
                  <a:pt x="1490" y="521"/>
                  <a:pt x="1488" y="522"/>
                </a:cubicBezTo>
                <a:cubicBezTo>
                  <a:pt x="1487" y="522"/>
                  <a:pt x="1485" y="524"/>
                  <a:pt x="1483" y="525"/>
                </a:cubicBezTo>
                <a:cubicBezTo>
                  <a:pt x="1483" y="527"/>
                  <a:pt x="1482" y="529"/>
                  <a:pt x="1480" y="530"/>
                </a:cubicBezTo>
                <a:cubicBezTo>
                  <a:pt x="1479" y="532"/>
                  <a:pt x="1477" y="530"/>
                  <a:pt x="1477" y="529"/>
                </a:cubicBezTo>
                <a:cubicBezTo>
                  <a:pt x="1475" y="527"/>
                  <a:pt x="1472" y="524"/>
                  <a:pt x="1471" y="522"/>
                </a:cubicBezTo>
                <a:cubicBezTo>
                  <a:pt x="1471" y="521"/>
                  <a:pt x="1471" y="519"/>
                  <a:pt x="1469" y="519"/>
                </a:cubicBezTo>
                <a:cubicBezTo>
                  <a:pt x="1467" y="517"/>
                  <a:pt x="1467" y="517"/>
                  <a:pt x="1466" y="516"/>
                </a:cubicBezTo>
                <a:cubicBezTo>
                  <a:pt x="1466" y="516"/>
                  <a:pt x="1464" y="514"/>
                  <a:pt x="1462" y="514"/>
                </a:cubicBezTo>
                <a:cubicBezTo>
                  <a:pt x="1461" y="514"/>
                  <a:pt x="1461" y="514"/>
                  <a:pt x="1461" y="514"/>
                </a:cubicBezTo>
                <a:cubicBezTo>
                  <a:pt x="1459" y="514"/>
                  <a:pt x="1459" y="514"/>
                  <a:pt x="1458" y="514"/>
                </a:cubicBezTo>
                <a:cubicBezTo>
                  <a:pt x="1456" y="516"/>
                  <a:pt x="1454" y="516"/>
                  <a:pt x="1451" y="517"/>
                </a:cubicBezTo>
                <a:cubicBezTo>
                  <a:pt x="1450" y="517"/>
                  <a:pt x="1446" y="517"/>
                  <a:pt x="1445" y="519"/>
                </a:cubicBezTo>
                <a:cubicBezTo>
                  <a:pt x="1445" y="516"/>
                  <a:pt x="1446" y="514"/>
                  <a:pt x="1446" y="512"/>
                </a:cubicBezTo>
                <a:cubicBezTo>
                  <a:pt x="1448" y="509"/>
                  <a:pt x="1448" y="508"/>
                  <a:pt x="1448" y="504"/>
                </a:cubicBezTo>
                <a:cubicBezTo>
                  <a:pt x="1448" y="503"/>
                  <a:pt x="1448" y="501"/>
                  <a:pt x="1446" y="500"/>
                </a:cubicBezTo>
                <a:cubicBezTo>
                  <a:pt x="1445" y="498"/>
                  <a:pt x="1441" y="498"/>
                  <a:pt x="1440" y="496"/>
                </a:cubicBezTo>
                <a:cubicBezTo>
                  <a:pt x="1440" y="496"/>
                  <a:pt x="1440" y="493"/>
                  <a:pt x="1441" y="492"/>
                </a:cubicBezTo>
                <a:cubicBezTo>
                  <a:pt x="1441" y="490"/>
                  <a:pt x="1443" y="488"/>
                  <a:pt x="1445" y="487"/>
                </a:cubicBezTo>
                <a:cubicBezTo>
                  <a:pt x="1445" y="483"/>
                  <a:pt x="1446" y="482"/>
                  <a:pt x="1450" y="480"/>
                </a:cubicBezTo>
                <a:cubicBezTo>
                  <a:pt x="1450" y="479"/>
                  <a:pt x="1451" y="477"/>
                  <a:pt x="1451" y="475"/>
                </a:cubicBezTo>
                <a:cubicBezTo>
                  <a:pt x="1453" y="474"/>
                  <a:pt x="1453" y="472"/>
                  <a:pt x="1453" y="471"/>
                </a:cubicBezTo>
                <a:cubicBezTo>
                  <a:pt x="1453" y="469"/>
                  <a:pt x="1451" y="467"/>
                  <a:pt x="1451" y="466"/>
                </a:cubicBezTo>
                <a:cubicBezTo>
                  <a:pt x="1451" y="464"/>
                  <a:pt x="1451" y="462"/>
                  <a:pt x="1451" y="462"/>
                </a:cubicBezTo>
                <a:cubicBezTo>
                  <a:pt x="1451" y="459"/>
                  <a:pt x="1451" y="458"/>
                  <a:pt x="1451" y="456"/>
                </a:cubicBezTo>
                <a:cubicBezTo>
                  <a:pt x="1451" y="454"/>
                  <a:pt x="1451" y="451"/>
                  <a:pt x="1451" y="450"/>
                </a:cubicBezTo>
                <a:cubicBezTo>
                  <a:pt x="1451" y="450"/>
                  <a:pt x="1453" y="448"/>
                  <a:pt x="1451" y="446"/>
                </a:cubicBezTo>
                <a:cubicBezTo>
                  <a:pt x="1450" y="445"/>
                  <a:pt x="1450" y="445"/>
                  <a:pt x="1450" y="445"/>
                </a:cubicBezTo>
                <a:cubicBezTo>
                  <a:pt x="1448" y="443"/>
                  <a:pt x="1446" y="443"/>
                  <a:pt x="1446" y="442"/>
                </a:cubicBezTo>
                <a:cubicBezTo>
                  <a:pt x="1446" y="442"/>
                  <a:pt x="1446" y="440"/>
                  <a:pt x="1448" y="440"/>
                </a:cubicBezTo>
                <a:cubicBezTo>
                  <a:pt x="1450" y="438"/>
                  <a:pt x="1451" y="437"/>
                  <a:pt x="1453" y="437"/>
                </a:cubicBezTo>
                <a:cubicBezTo>
                  <a:pt x="1454" y="437"/>
                  <a:pt x="1458" y="438"/>
                  <a:pt x="1458" y="437"/>
                </a:cubicBezTo>
                <a:cubicBezTo>
                  <a:pt x="1459" y="435"/>
                  <a:pt x="1458" y="435"/>
                  <a:pt x="1459" y="433"/>
                </a:cubicBezTo>
                <a:cubicBezTo>
                  <a:pt x="1459" y="433"/>
                  <a:pt x="1459" y="432"/>
                  <a:pt x="1461" y="432"/>
                </a:cubicBezTo>
                <a:cubicBezTo>
                  <a:pt x="1462" y="432"/>
                  <a:pt x="1464" y="430"/>
                  <a:pt x="1466" y="432"/>
                </a:cubicBezTo>
                <a:cubicBezTo>
                  <a:pt x="1467" y="433"/>
                  <a:pt x="1467" y="435"/>
                  <a:pt x="1469" y="435"/>
                </a:cubicBezTo>
                <a:cubicBezTo>
                  <a:pt x="1471" y="437"/>
                  <a:pt x="1471" y="435"/>
                  <a:pt x="1472" y="435"/>
                </a:cubicBezTo>
                <a:cubicBezTo>
                  <a:pt x="1472" y="435"/>
                  <a:pt x="1474" y="435"/>
                  <a:pt x="1475" y="435"/>
                </a:cubicBezTo>
                <a:cubicBezTo>
                  <a:pt x="1479" y="435"/>
                  <a:pt x="1482" y="433"/>
                  <a:pt x="1485" y="435"/>
                </a:cubicBezTo>
                <a:cubicBezTo>
                  <a:pt x="1487" y="435"/>
                  <a:pt x="1488" y="437"/>
                  <a:pt x="1492" y="437"/>
                </a:cubicBezTo>
                <a:cubicBezTo>
                  <a:pt x="1493" y="437"/>
                  <a:pt x="1495" y="437"/>
                  <a:pt x="1498" y="435"/>
                </a:cubicBezTo>
                <a:cubicBezTo>
                  <a:pt x="1501" y="435"/>
                  <a:pt x="1506" y="435"/>
                  <a:pt x="1511" y="437"/>
                </a:cubicBezTo>
                <a:cubicBezTo>
                  <a:pt x="1514" y="438"/>
                  <a:pt x="1517" y="438"/>
                  <a:pt x="1521" y="438"/>
                </a:cubicBezTo>
                <a:cubicBezTo>
                  <a:pt x="1522" y="438"/>
                  <a:pt x="1522" y="438"/>
                  <a:pt x="1524" y="437"/>
                </a:cubicBezTo>
                <a:cubicBezTo>
                  <a:pt x="1525" y="435"/>
                  <a:pt x="1527" y="432"/>
                  <a:pt x="1527" y="430"/>
                </a:cubicBezTo>
                <a:cubicBezTo>
                  <a:pt x="1529" y="427"/>
                  <a:pt x="1529" y="425"/>
                  <a:pt x="1529" y="422"/>
                </a:cubicBezTo>
                <a:cubicBezTo>
                  <a:pt x="1530" y="421"/>
                  <a:pt x="1532" y="419"/>
                  <a:pt x="1532" y="417"/>
                </a:cubicBezTo>
                <a:cubicBezTo>
                  <a:pt x="1532" y="416"/>
                  <a:pt x="1532" y="414"/>
                  <a:pt x="1532" y="413"/>
                </a:cubicBezTo>
                <a:cubicBezTo>
                  <a:pt x="1532" y="409"/>
                  <a:pt x="1533" y="408"/>
                  <a:pt x="1533" y="406"/>
                </a:cubicBezTo>
                <a:cubicBezTo>
                  <a:pt x="1533" y="404"/>
                  <a:pt x="1532" y="403"/>
                  <a:pt x="1532" y="401"/>
                </a:cubicBezTo>
                <a:cubicBezTo>
                  <a:pt x="1530" y="401"/>
                  <a:pt x="1530" y="400"/>
                  <a:pt x="1529" y="398"/>
                </a:cubicBezTo>
                <a:cubicBezTo>
                  <a:pt x="1527" y="396"/>
                  <a:pt x="1525" y="396"/>
                  <a:pt x="1524" y="396"/>
                </a:cubicBezTo>
                <a:cubicBezTo>
                  <a:pt x="1521" y="395"/>
                  <a:pt x="1522" y="393"/>
                  <a:pt x="1524" y="392"/>
                </a:cubicBezTo>
                <a:cubicBezTo>
                  <a:pt x="1524" y="392"/>
                  <a:pt x="1525" y="390"/>
                  <a:pt x="1524" y="390"/>
                </a:cubicBezTo>
                <a:cubicBezTo>
                  <a:pt x="1524" y="390"/>
                  <a:pt x="1524" y="390"/>
                  <a:pt x="1522" y="390"/>
                </a:cubicBezTo>
                <a:cubicBezTo>
                  <a:pt x="1521" y="390"/>
                  <a:pt x="1519" y="388"/>
                  <a:pt x="1519" y="387"/>
                </a:cubicBezTo>
                <a:cubicBezTo>
                  <a:pt x="1519" y="385"/>
                  <a:pt x="1519" y="385"/>
                  <a:pt x="1517" y="383"/>
                </a:cubicBezTo>
                <a:cubicBezTo>
                  <a:pt x="1516" y="383"/>
                  <a:pt x="1514" y="383"/>
                  <a:pt x="1513" y="383"/>
                </a:cubicBezTo>
                <a:cubicBezTo>
                  <a:pt x="1511" y="382"/>
                  <a:pt x="1509" y="382"/>
                  <a:pt x="1508" y="382"/>
                </a:cubicBezTo>
                <a:cubicBezTo>
                  <a:pt x="1506" y="382"/>
                  <a:pt x="1503" y="383"/>
                  <a:pt x="1501" y="382"/>
                </a:cubicBezTo>
                <a:cubicBezTo>
                  <a:pt x="1500" y="380"/>
                  <a:pt x="1501" y="380"/>
                  <a:pt x="1501" y="379"/>
                </a:cubicBezTo>
                <a:cubicBezTo>
                  <a:pt x="1501" y="377"/>
                  <a:pt x="1500" y="375"/>
                  <a:pt x="1498" y="374"/>
                </a:cubicBezTo>
                <a:cubicBezTo>
                  <a:pt x="1498" y="374"/>
                  <a:pt x="1496" y="374"/>
                  <a:pt x="1498" y="372"/>
                </a:cubicBezTo>
                <a:cubicBezTo>
                  <a:pt x="1500" y="372"/>
                  <a:pt x="1500" y="372"/>
                  <a:pt x="1500" y="372"/>
                </a:cubicBezTo>
                <a:cubicBezTo>
                  <a:pt x="1503" y="371"/>
                  <a:pt x="1504" y="371"/>
                  <a:pt x="1506" y="371"/>
                </a:cubicBezTo>
                <a:cubicBezTo>
                  <a:pt x="1508" y="371"/>
                  <a:pt x="1509" y="369"/>
                  <a:pt x="1511" y="369"/>
                </a:cubicBezTo>
                <a:cubicBezTo>
                  <a:pt x="1513" y="369"/>
                  <a:pt x="1514" y="369"/>
                  <a:pt x="1516" y="371"/>
                </a:cubicBezTo>
                <a:cubicBezTo>
                  <a:pt x="1516" y="372"/>
                  <a:pt x="1517" y="374"/>
                  <a:pt x="1519" y="372"/>
                </a:cubicBezTo>
                <a:cubicBezTo>
                  <a:pt x="1521" y="372"/>
                  <a:pt x="1522" y="372"/>
                  <a:pt x="1524" y="372"/>
                </a:cubicBezTo>
                <a:cubicBezTo>
                  <a:pt x="1525" y="372"/>
                  <a:pt x="1529" y="374"/>
                  <a:pt x="1530" y="372"/>
                </a:cubicBezTo>
                <a:cubicBezTo>
                  <a:pt x="1532" y="371"/>
                  <a:pt x="1530" y="369"/>
                  <a:pt x="1530" y="367"/>
                </a:cubicBezTo>
                <a:cubicBezTo>
                  <a:pt x="1530" y="366"/>
                  <a:pt x="1530" y="366"/>
                  <a:pt x="1529" y="364"/>
                </a:cubicBezTo>
                <a:cubicBezTo>
                  <a:pt x="1527" y="363"/>
                  <a:pt x="1525" y="363"/>
                  <a:pt x="1525" y="359"/>
                </a:cubicBezTo>
                <a:cubicBezTo>
                  <a:pt x="1525" y="358"/>
                  <a:pt x="1529" y="358"/>
                  <a:pt x="1530" y="358"/>
                </a:cubicBezTo>
                <a:cubicBezTo>
                  <a:pt x="1532" y="359"/>
                  <a:pt x="1533" y="361"/>
                  <a:pt x="1533" y="361"/>
                </a:cubicBezTo>
                <a:cubicBezTo>
                  <a:pt x="1535" y="363"/>
                  <a:pt x="1537" y="363"/>
                  <a:pt x="1538" y="363"/>
                </a:cubicBezTo>
                <a:cubicBezTo>
                  <a:pt x="1540" y="363"/>
                  <a:pt x="1542" y="363"/>
                  <a:pt x="1542" y="363"/>
                </a:cubicBezTo>
                <a:cubicBezTo>
                  <a:pt x="1543" y="363"/>
                  <a:pt x="1543" y="363"/>
                  <a:pt x="1545" y="363"/>
                </a:cubicBezTo>
                <a:cubicBezTo>
                  <a:pt x="1545" y="363"/>
                  <a:pt x="1548" y="363"/>
                  <a:pt x="1546" y="361"/>
                </a:cubicBezTo>
                <a:cubicBezTo>
                  <a:pt x="1546" y="361"/>
                  <a:pt x="1546" y="361"/>
                  <a:pt x="1546" y="359"/>
                </a:cubicBezTo>
                <a:cubicBezTo>
                  <a:pt x="1546" y="359"/>
                  <a:pt x="1546" y="359"/>
                  <a:pt x="1548" y="359"/>
                </a:cubicBezTo>
                <a:cubicBezTo>
                  <a:pt x="1548" y="358"/>
                  <a:pt x="1550" y="358"/>
                  <a:pt x="1550" y="358"/>
                </a:cubicBezTo>
                <a:cubicBezTo>
                  <a:pt x="1551" y="358"/>
                  <a:pt x="1551" y="356"/>
                  <a:pt x="1553" y="356"/>
                </a:cubicBezTo>
                <a:cubicBezTo>
                  <a:pt x="1553" y="356"/>
                  <a:pt x="1553" y="356"/>
                  <a:pt x="1554" y="356"/>
                </a:cubicBezTo>
                <a:cubicBezTo>
                  <a:pt x="1554" y="356"/>
                  <a:pt x="1554" y="356"/>
                  <a:pt x="1556" y="354"/>
                </a:cubicBezTo>
                <a:cubicBezTo>
                  <a:pt x="1558" y="354"/>
                  <a:pt x="1558" y="354"/>
                  <a:pt x="1558" y="354"/>
                </a:cubicBezTo>
                <a:cubicBezTo>
                  <a:pt x="1559" y="353"/>
                  <a:pt x="1561" y="353"/>
                  <a:pt x="1561" y="351"/>
                </a:cubicBezTo>
                <a:cubicBezTo>
                  <a:pt x="1561" y="350"/>
                  <a:pt x="1561" y="350"/>
                  <a:pt x="1561" y="350"/>
                </a:cubicBezTo>
                <a:cubicBezTo>
                  <a:pt x="1559" y="348"/>
                  <a:pt x="1561" y="348"/>
                  <a:pt x="1561" y="346"/>
                </a:cubicBezTo>
                <a:cubicBezTo>
                  <a:pt x="1563" y="346"/>
                  <a:pt x="1563" y="346"/>
                  <a:pt x="1563" y="346"/>
                </a:cubicBezTo>
                <a:cubicBezTo>
                  <a:pt x="1563" y="345"/>
                  <a:pt x="1563" y="345"/>
                  <a:pt x="1563" y="345"/>
                </a:cubicBezTo>
                <a:cubicBezTo>
                  <a:pt x="1564" y="345"/>
                  <a:pt x="1564" y="343"/>
                  <a:pt x="1566" y="343"/>
                </a:cubicBezTo>
                <a:cubicBezTo>
                  <a:pt x="1566" y="343"/>
                  <a:pt x="1566" y="343"/>
                  <a:pt x="1567" y="343"/>
                </a:cubicBezTo>
                <a:cubicBezTo>
                  <a:pt x="1569" y="343"/>
                  <a:pt x="1569" y="343"/>
                  <a:pt x="1571" y="343"/>
                </a:cubicBezTo>
                <a:cubicBezTo>
                  <a:pt x="1571" y="343"/>
                  <a:pt x="1572" y="342"/>
                  <a:pt x="1574" y="342"/>
                </a:cubicBezTo>
                <a:cubicBezTo>
                  <a:pt x="1574" y="342"/>
                  <a:pt x="1575" y="343"/>
                  <a:pt x="1575" y="342"/>
                </a:cubicBezTo>
                <a:cubicBezTo>
                  <a:pt x="1577" y="342"/>
                  <a:pt x="1577" y="340"/>
                  <a:pt x="1579" y="340"/>
                </a:cubicBezTo>
                <a:cubicBezTo>
                  <a:pt x="1579" y="340"/>
                  <a:pt x="1579" y="340"/>
                  <a:pt x="1580" y="338"/>
                </a:cubicBezTo>
                <a:cubicBezTo>
                  <a:pt x="1580" y="337"/>
                  <a:pt x="1582" y="337"/>
                  <a:pt x="1582" y="337"/>
                </a:cubicBezTo>
                <a:cubicBezTo>
                  <a:pt x="1582" y="337"/>
                  <a:pt x="1582" y="337"/>
                  <a:pt x="1582" y="335"/>
                </a:cubicBezTo>
                <a:cubicBezTo>
                  <a:pt x="1582" y="335"/>
                  <a:pt x="1582" y="334"/>
                  <a:pt x="1584" y="334"/>
                </a:cubicBezTo>
                <a:cubicBezTo>
                  <a:pt x="1584" y="332"/>
                  <a:pt x="1584" y="332"/>
                  <a:pt x="1585" y="332"/>
                </a:cubicBezTo>
                <a:cubicBezTo>
                  <a:pt x="1585" y="330"/>
                  <a:pt x="1585" y="330"/>
                  <a:pt x="1585" y="330"/>
                </a:cubicBezTo>
                <a:cubicBezTo>
                  <a:pt x="1587" y="330"/>
                  <a:pt x="1587" y="330"/>
                  <a:pt x="1587" y="330"/>
                </a:cubicBezTo>
                <a:cubicBezTo>
                  <a:pt x="1588" y="330"/>
                  <a:pt x="1588" y="329"/>
                  <a:pt x="1588" y="329"/>
                </a:cubicBezTo>
                <a:cubicBezTo>
                  <a:pt x="1590" y="329"/>
                  <a:pt x="1590" y="329"/>
                  <a:pt x="1590" y="327"/>
                </a:cubicBezTo>
                <a:cubicBezTo>
                  <a:pt x="1590" y="325"/>
                  <a:pt x="1592" y="325"/>
                  <a:pt x="1592" y="324"/>
                </a:cubicBezTo>
                <a:cubicBezTo>
                  <a:pt x="1592" y="322"/>
                  <a:pt x="1592" y="322"/>
                  <a:pt x="1592" y="321"/>
                </a:cubicBezTo>
                <a:cubicBezTo>
                  <a:pt x="1593" y="321"/>
                  <a:pt x="1595" y="319"/>
                  <a:pt x="1596" y="321"/>
                </a:cubicBezTo>
                <a:cubicBezTo>
                  <a:pt x="1596" y="321"/>
                  <a:pt x="1595" y="322"/>
                  <a:pt x="1596" y="322"/>
                </a:cubicBezTo>
                <a:cubicBezTo>
                  <a:pt x="1596" y="324"/>
                  <a:pt x="1596" y="324"/>
                  <a:pt x="1598" y="324"/>
                </a:cubicBezTo>
                <a:cubicBezTo>
                  <a:pt x="1598" y="324"/>
                  <a:pt x="1598" y="324"/>
                  <a:pt x="1598" y="322"/>
                </a:cubicBezTo>
                <a:cubicBezTo>
                  <a:pt x="1600" y="322"/>
                  <a:pt x="1600" y="322"/>
                  <a:pt x="1600" y="322"/>
                </a:cubicBezTo>
                <a:cubicBezTo>
                  <a:pt x="1600" y="321"/>
                  <a:pt x="1600" y="319"/>
                  <a:pt x="1600" y="319"/>
                </a:cubicBezTo>
                <a:cubicBezTo>
                  <a:pt x="1598" y="317"/>
                  <a:pt x="1598" y="317"/>
                  <a:pt x="1598" y="316"/>
                </a:cubicBezTo>
                <a:cubicBezTo>
                  <a:pt x="1600" y="314"/>
                  <a:pt x="1600" y="316"/>
                  <a:pt x="1601" y="316"/>
                </a:cubicBezTo>
                <a:cubicBezTo>
                  <a:pt x="1601" y="316"/>
                  <a:pt x="1603" y="314"/>
                  <a:pt x="1605" y="314"/>
                </a:cubicBezTo>
                <a:cubicBezTo>
                  <a:pt x="1605" y="314"/>
                  <a:pt x="1606" y="314"/>
                  <a:pt x="1608" y="314"/>
                </a:cubicBezTo>
                <a:cubicBezTo>
                  <a:pt x="1608" y="314"/>
                  <a:pt x="1608" y="314"/>
                  <a:pt x="1609" y="314"/>
                </a:cubicBezTo>
                <a:cubicBezTo>
                  <a:pt x="1611" y="314"/>
                  <a:pt x="1611" y="314"/>
                  <a:pt x="1613" y="314"/>
                </a:cubicBezTo>
                <a:cubicBezTo>
                  <a:pt x="1613" y="316"/>
                  <a:pt x="1614" y="316"/>
                  <a:pt x="1616" y="314"/>
                </a:cubicBezTo>
                <a:cubicBezTo>
                  <a:pt x="1616" y="313"/>
                  <a:pt x="1616" y="313"/>
                  <a:pt x="1616" y="313"/>
                </a:cubicBezTo>
                <a:cubicBezTo>
                  <a:pt x="1616" y="311"/>
                  <a:pt x="1617" y="309"/>
                  <a:pt x="1619" y="309"/>
                </a:cubicBezTo>
                <a:cubicBezTo>
                  <a:pt x="1621" y="309"/>
                  <a:pt x="1621" y="309"/>
                  <a:pt x="1621" y="309"/>
                </a:cubicBezTo>
                <a:cubicBezTo>
                  <a:pt x="1622" y="309"/>
                  <a:pt x="1622" y="309"/>
                  <a:pt x="1622" y="309"/>
                </a:cubicBezTo>
                <a:cubicBezTo>
                  <a:pt x="1624" y="308"/>
                  <a:pt x="1624" y="309"/>
                  <a:pt x="1624" y="311"/>
                </a:cubicBezTo>
                <a:cubicBezTo>
                  <a:pt x="1627" y="313"/>
                  <a:pt x="1627" y="313"/>
                  <a:pt x="1627" y="313"/>
                </a:cubicBezTo>
                <a:cubicBezTo>
                  <a:pt x="1629" y="313"/>
                  <a:pt x="1629" y="311"/>
                  <a:pt x="1629" y="311"/>
                </a:cubicBezTo>
                <a:cubicBezTo>
                  <a:pt x="1630" y="311"/>
                  <a:pt x="1630" y="311"/>
                  <a:pt x="1630" y="309"/>
                </a:cubicBezTo>
                <a:cubicBezTo>
                  <a:pt x="1630" y="308"/>
                  <a:pt x="1630" y="308"/>
                  <a:pt x="1632" y="308"/>
                </a:cubicBezTo>
                <a:cubicBezTo>
                  <a:pt x="1634" y="308"/>
                  <a:pt x="1634" y="308"/>
                  <a:pt x="1634" y="308"/>
                </a:cubicBezTo>
                <a:cubicBezTo>
                  <a:pt x="1634" y="306"/>
                  <a:pt x="1634" y="306"/>
                  <a:pt x="1634" y="306"/>
                </a:cubicBezTo>
                <a:cubicBezTo>
                  <a:pt x="1632" y="304"/>
                  <a:pt x="1634" y="304"/>
                  <a:pt x="1634" y="304"/>
                </a:cubicBezTo>
                <a:cubicBezTo>
                  <a:pt x="1634" y="303"/>
                  <a:pt x="1632" y="303"/>
                  <a:pt x="1632" y="301"/>
                </a:cubicBezTo>
                <a:cubicBezTo>
                  <a:pt x="1632" y="301"/>
                  <a:pt x="1632" y="300"/>
                  <a:pt x="1632" y="298"/>
                </a:cubicBezTo>
                <a:cubicBezTo>
                  <a:pt x="1632" y="298"/>
                  <a:pt x="1632" y="296"/>
                  <a:pt x="1630" y="296"/>
                </a:cubicBezTo>
                <a:cubicBezTo>
                  <a:pt x="1630" y="296"/>
                  <a:pt x="1629" y="295"/>
                  <a:pt x="1627" y="295"/>
                </a:cubicBezTo>
                <a:cubicBezTo>
                  <a:pt x="1629" y="295"/>
                  <a:pt x="1629" y="293"/>
                  <a:pt x="1629" y="292"/>
                </a:cubicBezTo>
                <a:cubicBezTo>
                  <a:pt x="1627" y="292"/>
                  <a:pt x="1627" y="290"/>
                  <a:pt x="1625" y="290"/>
                </a:cubicBezTo>
                <a:cubicBezTo>
                  <a:pt x="1624" y="288"/>
                  <a:pt x="1624" y="287"/>
                  <a:pt x="1625" y="285"/>
                </a:cubicBezTo>
                <a:cubicBezTo>
                  <a:pt x="1625" y="284"/>
                  <a:pt x="1625" y="282"/>
                  <a:pt x="1625" y="280"/>
                </a:cubicBezTo>
                <a:cubicBezTo>
                  <a:pt x="1625" y="277"/>
                  <a:pt x="1625" y="275"/>
                  <a:pt x="1627" y="272"/>
                </a:cubicBezTo>
                <a:cubicBezTo>
                  <a:pt x="1629" y="271"/>
                  <a:pt x="1630" y="269"/>
                  <a:pt x="1634" y="269"/>
                </a:cubicBezTo>
                <a:cubicBezTo>
                  <a:pt x="1635" y="269"/>
                  <a:pt x="1638" y="267"/>
                  <a:pt x="1640" y="266"/>
                </a:cubicBezTo>
                <a:cubicBezTo>
                  <a:pt x="1642" y="264"/>
                  <a:pt x="1643" y="261"/>
                  <a:pt x="1645" y="261"/>
                </a:cubicBezTo>
                <a:cubicBezTo>
                  <a:pt x="1648" y="261"/>
                  <a:pt x="1646" y="266"/>
                  <a:pt x="1646" y="266"/>
                </a:cubicBezTo>
                <a:cubicBezTo>
                  <a:pt x="1646" y="267"/>
                  <a:pt x="1646" y="269"/>
                  <a:pt x="1646" y="269"/>
                </a:cubicBezTo>
                <a:cubicBezTo>
                  <a:pt x="1646" y="271"/>
                  <a:pt x="1645" y="272"/>
                  <a:pt x="1645" y="272"/>
                </a:cubicBezTo>
                <a:cubicBezTo>
                  <a:pt x="1645" y="274"/>
                  <a:pt x="1643" y="274"/>
                  <a:pt x="1643" y="275"/>
                </a:cubicBezTo>
                <a:cubicBezTo>
                  <a:pt x="1643" y="277"/>
                  <a:pt x="1643" y="277"/>
                  <a:pt x="1645" y="279"/>
                </a:cubicBezTo>
                <a:cubicBezTo>
                  <a:pt x="1645" y="280"/>
                  <a:pt x="1645" y="284"/>
                  <a:pt x="1646" y="285"/>
                </a:cubicBezTo>
                <a:cubicBezTo>
                  <a:pt x="1645" y="285"/>
                  <a:pt x="1645" y="287"/>
                  <a:pt x="1643" y="287"/>
                </a:cubicBezTo>
                <a:cubicBezTo>
                  <a:pt x="1643" y="287"/>
                  <a:pt x="1642" y="287"/>
                  <a:pt x="1642" y="288"/>
                </a:cubicBezTo>
                <a:cubicBezTo>
                  <a:pt x="1642" y="288"/>
                  <a:pt x="1642" y="290"/>
                  <a:pt x="1640" y="290"/>
                </a:cubicBezTo>
                <a:cubicBezTo>
                  <a:pt x="1640" y="290"/>
                  <a:pt x="1640" y="290"/>
                  <a:pt x="1640" y="292"/>
                </a:cubicBezTo>
                <a:cubicBezTo>
                  <a:pt x="1638" y="293"/>
                  <a:pt x="1638" y="293"/>
                  <a:pt x="1640" y="293"/>
                </a:cubicBezTo>
                <a:cubicBezTo>
                  <a:pt x="1640" y="295"/>
                  <a:pt x="1642" y="295"/>
                  <a:pt x="1642" y="295"/>
                </a:cubicBezTo>
                <a:cubicBezTo>
                  <a:pt x="1643" y="295"/>
                  <a:pt x="1642" y="295"/>
                  <a:pt x="1643" y="296"/>
                </a:cubicBezTo>
                <a:cubicBezTo>
                  <a:pt x="1645" y="296"/>
                  <a:pt x="1645" y="296"/>
                  <a:pt x="1645" y="298"/>
                </a:cubicBezTo>
                <a:cubicBezTo>
                  <a:pt x="1645" y="300"/>
                  <a:pt x="1645" y="300"/>
                  <a:pt x="1645" y="300"/>
                </a:cubicBezTo>
                <a:cubicBezTo>
                  <a:pt x="1646" y="301"/>
                  <a:pt x="1646" y="301"/>
                  <a:pt x="1646" y="301"/>
                </a:cubicBezTo>
                <a:cubicBezTo>
                  <a:pt x="1648" y="301"/>
                  <a:pt x="1648" y="301"/>
                  <a:pt x="1648" y="301"/>
                </a:cubicBezTo>
                <a:cubicBezTo>
                  <a:pt x="1650" y="303"/>
                  <a:pt x="1651" y="303"/>
                  <a:pt x="1651" y="304"/>
                </a:cubicBezTo>
                <a:cubicBezTo>
                  <a:pt x="1650" y="304"/>
                  <a:pt x="1648" y="306"/>
                  <a:pt x="1648" y="308"/>
                </a:cubicBezTo>
                <a:cubicBezTo>
                  <a:pt x="1650" y="308"/>
                  <a:pt x="1651" y="306"/>
                  <a:pt x="1653" y="306"/>
                </a:cubicBezTo>
                <a:cubicBezTo>
                  <a:pt x="1655" y="306"/>
                  <a:pt x="1655" y="306"/>
                  <a:pt x="1655" y="306"/>
                </a:cubicBezTo>
                <a:cubicBezTo>
                  <a:pt x="1656" y="306"/>
                  <a:pt x="1656" y="306"/>
                  <a:pt x="1656" y="306"/>
                </a:cubicBezTo>
                <a:cubicBezTo>
                  <a:pt x="1659" y="304"/>
                  <a:pt x="1663" y="304"/>
                  <a:pt x="1666" y="303"/>
                </a:cubicBezTo>
                <a:cubicBezTo>
                  <a:pt x="1666" y="303"/>
                  <a:pt x="1666" y="303"/>
                  <a:pt x="1667" y="303"/>
                </a:cubicBezTo>
                <a:cubicBezTo>
                  <a:pt x="1667" y="301"/>
                  <a:pt x="1669" y="301"/>
                  <a:pt x="1669" y="301"/>
                </a:cubicBezTo>
                <a:cubicBezTo>
                  <a:pt x="1669" y="301"/>
                  <a:pt x="1669" y="300"/>
                  <a:pt x="1671" y="300"/>
                </a:cubicBezTo>
                <a:cubicBezTo>
                  <a:pt x="1671" y="300"/>
                  <a:pt x="1672" y="300"/>
                  <a:pt x="1674" y="300"/>
                </a:cubicBezTo>
                <a:cubicBezTo>
                  <a:pt x="1674" y="300"/>
                  <a:pt x="1676" y="300"/>
                  <a:pt x="1676" y="301"/>
                </a:cubicBezTo>
                <a:cubicBezTo>
                  <a:pt x="1676" y="301"/>
                  <a:pt x="1676" y="301"/>
                  <a:pt x="1676" y="303"/>
                </a:cubicBezTo>
                <a:cubicBezTo>
                  <a:pt x="1676" y="303"/>
                  <a:pt x="1676" y="303"/>
                  <a:pt x="1674" y="303"/>
                </a:cubicBezTo>
                <a:cubicBezTo>
                  <a:pt x="1674" y="304"/>
                  <a:pt x="1674" y="304"/>
                  <a:pt x="1674" y="304"/>
                </a:cubicBezTo>
                <a:cubicBezTo>
                  <a:pt x="1676" y="306"/>
                  <a:pt x="1676" y="306"/>
                  <a:pt x="1676" y="306"/>
                </a:cubicBezTo>
                <a:cubicBezTo>
                  <a:pt x="1677" y="306"/>
                  <a:pt x="1677" y="306"/>
                  <a:pt x="1677" y="306"/>
                </a:cubicBezTo>
                <a:cubicBezTo>
                  <a:pt x="1677" y="306"/>
                  <a:pt x="1679" y="304"/>
                  <a:pt x="1680" y="306"/>
                </a:cubicBezTo>
                <a:cubicBezTo>
                  <a:pt x="1682" y="306"/>
                  <a:pt x="1682" y="306"/>
                  <a:pt x="1682" y="306"/>
                </a:cubicBezTo>
                <a:cubicBezTo>
                  <a:pt x="1682" y="306"/>
                  <a:pt x="1682" y="306"/>
                  <a:pt x="1682" y="308"/>
                </a:cubicBezTo>
                <a:cubicBezTo>
                  <a:pt x="1684" y="308"/>
                  <a:pt x="1684" y="308"/>
                  <a:pt x="1684" y="308"/>
                </a:cubicBezTo>
                <a:cubicBezTo>
                  <a:pt x="1685" y="308"/>
                  <a:pt x="1687" y="308"/>
                  <a:pt x="1687" y="308"/>
                </a:cubicBezTo>
                <a:cubicBezTo>
                  <a:pt x="1688" y="308"/>
                  <a:pt x="1690" y="308"/>
                  <a:pt x="1690" y="308"/>
                </a:cubicBezTo>
                <a:cubicBezTo>
                  <a:pt x="1692" y="308"/>
                  <a:pt x="1692" y="306"/>
                  <a:pt x="1693" y="306"/>
                </a:cubicBezTo>
                <a:cubicBezTo>
                  <a:pt x="1695" y="306"/>
                  <a:pt x="1695" y="306"/>
                  <a:pt x="1695" y="306"/>
                </a:cubicBezTo>
                <a:cubicBezTo>
                  <a:pt x="1697" y="306"/>
                  <a:pt x="1698" y="304"/>
                  <a:pt x="1700" y="303"/>
                </a:cubicBezTo>
                <a:cubicBezTo>
                  <a:pt x="1701" y="303"/>
                  <a:pt x="1701" y="303"/>
                  <a:pt x="1703" y="303"/>
                </a:cubicBezTo>
                <a:cubicBezTo>
                  <a:pt x="1703" y="301"/>
                  <a:pt x="1703" y="301"/>
                  <a:pt x="1705" y="301"/>
                </a:cubicBezTo>
                <a:cubicBezTo>
                  <a:pt x="1706" y="301"/>
                  <a:pt x="1706" y="301"/>
                  <a:pt x="1706" y="301"/>
                </a:cubicBezTo>
                <a:cubicBezTo>
                  <a:pt x="1708" y="301"/>
                  <a:pt x="1708" y="300"/>
                  <a:pt x="1709" y="300"/>
                </a:cubicBezTo>
                <a:cubicBezTo>
                  <a:pt x="1709" y="298"/>
                  <a:pt x="1711" y="298"/>
                  <a:pt x="1713" y="298"/>
                </a:cubicBezTo>
                <a:cubicBezTo>
                  <a:pt x="1714" y="296"/>
                  <a:pt x="1717" y="296"/>
                  <a:pt x="1719" y="296"/>
                </a:cubicBezTo>
                <a:cubicBezTo>
                  <a:pt x="1721" y="296"/>
                  <a:pt x="1721" y="298"/>
                  <a:pt x="1721" y="298"/>
                </a:cubicBezTo>
                <a:cubicBezTo>
                  <a:pt x="1722" y="298"/>
                  <a:pt x="1722" y="300"/>
                  <a:pt x="1722" y="300"/>
                </a:cubicBezTo>
                <a:cubicBezTo>
                  <a:pt x="1724" y="300"/>
                  <a:pt x="1722" y="301"/>
                  <a:pt x="1722" y="301"/>
                </a:cubicBezTo>
                <a:cubicBezTo>
                  <a:pt x="1724" y="303"/>
                  <a:pt x="1724" y="303"/>
                  <a:pt x="1726" y="303"/>
                </a:cubicBezTo>
                <a:cubicBezTo>
                  <a:pt x="1726" y="303"/>
                  <a:pt x="1726" y="304"/>
                  <a:pt x="1727" y="304"/>
                </a:cubicBezTo>
                <a:cubicBezTo>
                  <a:pt x="1729" y="304"/>
                  <a:pt x="1730" y="304"/>
                  <a:pt x="1730" y="303"/>
                </a:cubicBezTo>
                <a:cubicBezTo>
                  <a:pt x="1730" y="303"/>
                  <a:pt x="1730" y="303"/>
                  <a:pt x="1732" y="301"/>
                </a:cubicBezTo>
                <a:cubicBezTo>
                  <a:pt x="1732" y="301"/>
                  <a:pt x="1732" y="300"/>
                  <a:pt x="1734" y="300"/>
                </a:cubicBezTo>
                <a:cubicBezTo>
                  <a:pt x="1735" y="298"/>
                  <a:pt x="1735" y="298"/>
                  <a:pt x="1735" y="298"/>
                </a:cubicBezTo>
                <a:cubicBezTo>
                  <a:pt x="1735" y="298"/>
                  <a:pt x="1737" y="293"/>
                  <a:pt x="1737" y="295"/>
                </a:cubicBezTo>
                <a:cubicBezTo>
                  <a:pt x="1737" y="293"/>
                  <a:pt x="1740" y="295"/>
                  <a:pt x="1740" y="293"/>
                </a:cubicBezTo>
                <a:cubicBezTo>
                  <a:pt x="1742" y="293"/>
                  <a:pt x="1742" y="293"/>
                  <a:pt x="1742" y="293"/>
                </a:cubicBezTo>
                <a:cubicBezTo>
                  <a:pt x="1742" y="293"/>
                  <a:pt x="1743" y="293"/>
                  <a:pt x="1743" y="295"/>
                </a:cubicBezTo>
                <a:cubicBezTo>
                  <a:pt x="1743" y="295"/>
                  <a:pt x="1745" y="295"/>
                  <a:pt x="1745" y="293"/>
                </a:cubicBezTo>
                <a:cubicBezTo>
                  <a:pt x="1747" y="292"/>
                  <a:pt x="1747" y="292"/>
                  <a:pt x="1747" y="292"/>
                </a:cubicBezTo>
                <a:cubicBezTo>
                  <a:pt x="1747" y="290"/>
                  <a:pt x="1747" y="290"/>
                  <a:pt x="1745" y="290"/>
                </a:cubicBezTo>
                <a:cubicBezTo>
                  <a:pt x="1745" y="290"/>
                  <a:pt x="1745" y="290"/>
                  <a:pt x="1745" y="288"/>
                </a:cubicBezTo>
                <a:cubicBezTo>
                  <a:pt x="1747" y="287"/>
                  <a:pt x="1747" y="284"/>
                  <a:pt x="1745" y="282"/>
                </a:cubicBezTo>
                <a:cubicBezTo>
                  <a:pt x="1743" y="280"/>
                  <a:pt x="1743" y="280"/>
                  <a:pt x="1743" y="280"/>
                </a:cubicBezTo>
                <a:cubicBezTo>
                  <a:pt x="1743" y="279"/>
                  <a:pt x="1743" y="279"/>
                  <a:pt x="1743" y="279"/>
                </a:cubicBezTo>
                <a:cubicBezTo>
                  <a:pt x="1743" y="277"/>
                  <a:pt x="1742" y="277"/>
                  <a:pt x="1742" y="277"/>
                </a:cubicBezTo>
                <a:cubicBezTo>
                  <a:pt x="1742" y="275"/>
                  <a:pt x="1742" y="275"/>
                  <a:pt x="1743" y="274"/>
                </a:cubicBezTo>
                <a:cubicBezTo>
                  <a:pt x="1745" y="272"/>
                  <a:pt x="1745" y="271"/>
                  <a:pt x="1747" y="269"/>
                </a:cubicBezTo>
                <a:cubicBezTo>
                  <a:pt x="1748" y="267"/>
                  <a:pt x="1750" y="266"/>
                  <a:pt x="1750" y="266"/>
                </a:cubicBezTo>
                <a:cubicBezTo>
                  <a:pt x="1750" y="264"/>
                  <a:pt x="1751" y="263"/>
                  <a:pt x="1753" y="263"/>
                </a:cubicBezTo>
                <a:cubicBezTo>
                  <a:pt x="1755" y="263"/>
                  <a:pt x="1756" y="263"/>
                  <a:pt x="1758" y="263"/>
                </a:cubicBezTo>
                <a:cubicBezTo>
                  <a:pt x="1758" y="264"/>
                  <a:pt x="1758" y="264"/>
                  <a:pt x="1759" y="264"/>
                </a:cubicBezTo>
                <a:cubicBezTo>
                  <a:pt x="1759" y="266"/>
                  <a:pt x="1761" y="266"/>
                  <a:pt x="1761" y="266"/>
                </a:cubicBezTo>
                <a:cubicBezTo>
                  <a:pt x="1763" y="266"/>
                  <a:pt x="1763" y="266"/>
                  <a:pt x="1763" y="266"/>
                </a:cubicBezTo>
                <a:cubicBezTo>
                  <a:pt x="1764" y="267"/>
                  <a:pt x="1764" y="266"/>
                  <a:pt x="1766" y="267"/>
                </a:cubicBezTo>
                <a:cubicBezTo>
                  <a:pt x="1766" y="267"/>
                  <a:pt x="1766" y="267"/>
                  <a:pt x="1768" y="267"/>
                </a:cubicBezTo>
                <a:cubicBezTo>
                  <a:pt x="1768" y="267"/>
                  <a:pt x="1768" y="267"/>
                  <a:pt x="1769" y="267"/>
                </a:cubicBezTo>
                <a:cubicBezTo>
                  <a:pt x="1769" y="267"/>
                  <a:pt x="1769" y="269"/>
                  <a:pt x="1769" y="271"/>
                </a:cubicBezTo>
                <a:cubicBezTo>
                  <a:pt x="1771" y="272"/>
                  <a:pt x="1772" y="272"/>
                  <a:pt x="1772" y="271"/>
                </a:cubicBezTo>
                <a:cubicBezTo>
                  <a:pt x="1776" y="269"/>
                  <a:pt x="1776" y="267"/>
                  <a:pt x="1774" y="264"/>
                </a:cubicBezTo>
                <a:cubicBezTo>
                  <a:pt x="1774" y="264"/>
                  <a:pt x="1774" y="263"/>
                  <a:pt x="1774" y="261"/>
                </a:cubicBezTo>
                <a:cubicBezTo>
                  <a:pt x="1776" y="261"/>
                  <a:pt x="1777" y="259"/>
                  <a:pt x="1777" y="259"/>
                </a:cubicBezTo>
                <a:cubicBezTo>
                  <a:pt x="1777" y="258"/>
                  <a:pt x="1777" y="256"/>
                  <a:pt x="1776" y="256"/>
                </a:cubicBezTo>
                <a:cubicBezTo>
                  <a:pt x="1772" y="256"/>
                  <a:pt x="1771" y="258"/>
                  <a:pt x="1769" y="259"/>
                </a:cubicBezTo>
                <a:cubicBezTo>
                  <a:pt x="1769" y="256"/>
                  <a:pt x="1766" y="256"/>
                  <a:pt x="1766" y="255"/>
                </a:cubicBezTo>
                <a:cubicBezTo>
                  <a:pt x="1764" y="253"/>
                  <a:pt x="1764" y="250"/>
                  <a:pt x="1764" y="248"/>
                </a:cubicBezTo>
                <a:cubicBezTo>
                  <a:pt x="1764" y="246"/>
                  <a:pt x="1766" y="245"/>
                  <a:pt x="1768" y="245"/>
                </a:cubicBezTo>
                <a:cubicBezTo>
                  <a:pt x="1768" y="243"/>
                  <a:pt x="1769" y="243"/>
                  <a:pt x="1771" y="242"/>
                </a:cubicBezTo>
                <a:cubicBezTo>
                  <a:pt x="1774" y="242"/>
                  <a:pt x="1776" y="242"/>
                  <a:pt x="1777" y="243"/>
                </a:cubicBezTo>
                <a:cubicBezTo>
                  <a:pt x="1779" y="243"/>
                  <a:pt x="1779" y="242"/>
                  <a:pt x="1780" y="242"/>
                </a:cubicBezTo>
                <a:cubicBezTo>
                  <a:pt x="1782" y="242"/>
                  <a:pt x="1782" y="242"/>
                  <a:pt x="1782" y="242"/>
                </a:cubicBezTo>
                <a:cubicBezTo>
                  <a:pt x="1784" y="242"/>
                  <a:pt x="1784" y="242"/>
                  <a:pt x="1785" y="242"/>
                </a:cubicBezTo>
                <a:cubicBezTo>
                  <a:pt x="1787" y="242"/>
                  <a:pt x="1787" y="242"/>
                  <a:pt x="1788" y="242"/>
                </a:cubicBezTo>
                <a:cubicBezTo>
                  <a:pt x="1790" y="242"/>
                  <a:pt x="1792" y="242"/>
                  <a:pt x="1793" y="243"/>
                </a:cubicBezTo>
                <a:cubicBezTo>
                  <a:pt x="1795" y="243"/>
                  <a:pt x="1795" y="243"/>
                  <a:pt x="1795" y="243"/>
                </a:cubicBezTo>
                <a:cubicBezTo>
                  <a:pt x="1797" y="243"/>
                  <a:pt x="1797" y="243"/>
                  <a:pt x="1798" y="243"/>
                </a:cubicBezTo>
                <a:cubicBezTo>
                  <a:pt x="1800" y="242"/>
                  <a:pt x="1801" y="243"/>
                  <a:pt x="1805" y="243"/>
                </a:cubicBezTo>
                <a:cubicBezTo>
                  <a:pt x="1805" y="242"/>
                  <a:pt x="1805" y="242"/>
                  <a:pt x="1805" y="242"/>
                </a:cubicBezTo>
                <a:cubicBezTo>
                  <a:pt x="1805" y="242"/>
                  <a:pt x="1803" y="242"/>
                  <a:pt x="1803" y="240"/>
                </a:cubicBezTo>
                <a:cubicBezTo>
                  <a:pt x="1805" y="240"/>
                  <a:pt x="1806" y="238"/>
                  <a:pt x="1806" y="238"/>
                </a:cubicBezTo>
                <a:cubicBezTo>
                  <a:pt x="1808" y="238"/>
                  <a:pt x="1809" y="240"/>
                  <a:pt x="1809" y="240"/>
                </a:cubicBezTo>
                <a:cubicBezTo>
                  <a:pt x="1811" y="240"/>
                  <a:pt x="1813" y="240"/>
                  <a:pt x="1813" y="238"/>
                </a:cubicBezTo>
                <a:cubicBezTo>
                  <a:pt x="1814" y="238"/>
                  <a:pt x="1814" y="238"/>
                  <a:pt x="1816" y="237"/>
                </a:cubicBezTo>
                <a:cubicBezTo>
                  <a:pt x="1818" y="237"/>
                  <a:pt x="1819" y="237"/>
                  <a:pt x="1821" y="237"/>
                </a:cubicBezTo>
                <a:cubicBezTo>
                  <a:pt x="1824" y="238"/>
                  <a:pt x="1822" y="235"/>
                  <a:pt x="1821" y="235"/>
                </a:cubicBezTo>
                <a:cubicBezTo>
                  <a:pt x="1819" y="234"/>
                  <a:pt x="1818" y="235"/>
                  <a:pt x="1814" y="235"/>
                </a:cubicBezTo>
                <a:cubicBezTo>
                  <a:pt x="1813" y="234"/>
                  <a:pt x="1813" y="234"/>
                  <a:pt x="1813" y="234"/>
                </a:cubicBezTo>
                <a:cubicBezTo>
                  <a:pt x="1811" y="234"/>
                  <a:pt x="1811" y="232"/>
                  <a:pt x="1811" y="232"/>
                </a:cubicBezTo>
                <a:cubicBezTo>
                  <a:pt x="1809" y="232"/>
                  <a:pt x="1809" y="232"/>
                  <a:pt x="1808" y="230"/>
                </a:cubicBezTo>
                <a:cubicBezTo>
                  <a:pt x="1806" y="230"/>
                  <a:pt x="1806" y="230"/>
                  <a:pt x="1805" y="230"/>
                </a:cubicBezTo>
                <a:cubicBezTo>
                  <a:pt x="1803" y="229"/>
                  <a:pt x="1801" y="230"/>
                  <a:pt x="1798" y="230"/>
                </a:cubicBezTo>
                <a:cubicBezTo>
                  <a:pt x="1798" y="230"/>
                  <a:pt x="1798" y="230"/>
                  <a:pt x="1797" y="230"/>
                </a:cubicBezTo>
                <a:cubicBezTo>
                  <a:pt x="1793" y="232"/>
                  <a:pt x="1790" y="230"/>
                  <a:pt x="1787" y="232"/>
                </a:cubicBezTo>
                <a:cubicBezTo>
                  <a:pt x="1787" y="232"/>
                  <a:pt x="1785" y="232"/>
                  <a:pt x="1784" y="232"/>
                </a:cubicBezTo>
                <a:cubicBezTo>
                  <a:pt x="1782" y="232"/>
                  <a:pt x="1780" y="234"/>
                  <a:pt x="1779" y="234"/>
                </a:cubicBezTo>
                <a:cubicBezTo>
                  <a:pt x="1776" y="235"/>
                  <a:pt x="1772" y="234"/>
                  <a:pt x="1769" y="235"/>
                </a:cubicBezTo>
                <a:cubicBezTo>
                  <a:pt x="1768" y="235"/>
                  <a:pt x="1766" y="237"/>
                  <a:pt x="1766" y="237"/>
                </a:cubicBezTo>
                <a:cubicBezTo>
                  <a:pt x="1764" y="237"/>
                  <a:pt x="1763" y="237"/>
                  <a:pt x="1761" y="237"/>
                </a:cubicBezTo>
                <a:cubicBezTo>
                  <a:pt x="1759" y="237"/>
                  <a:pt x="1759" y="237"/>
                  <a:pt x="1759" y="237"/>
                </a:cubicBezTo>
                <a:cubicBezTo>
                  <a:pt x="1758" y="235"/>
                  <a:pt x="1758" y="235"/>
                  <a:pt x="1758" y="234"/>
                </a:cubicBezTo>
                <a:cubicBezTo>
                  <a:pt x="1756" y="232"/>
                  <a:pt x="1755" y="232"/>
                  <a:pt x="1751" y="230"/>
                </a:cubicBezTo>
                <a:cubicBezTo>
                  <a:pt x="1750" y="230"/>
                  <a:pt x="1750" y="230"/>
                  <a:pt x="1748" y="230"/>
                </a:cubicBezTo>
                <a:cubicBezTo>
                  <a:pt x="1747" y="229"/>
                  <a:pt x="1747" y="230"/>
                  <a:pt x="1745" y="229"/>
                </a:cubicBezTo>
                <a:cubicBezTo>
                  <a:pt x="1743" y="229"/>
                  <a:pt x="1745" y="225"/>
                  <a:pt x="1745" y="224"/>
                </a:cubicBezTo>
                <a:cubicBezTo>
                  <a:pt x="1745" y="222"/>
                  <a:pt x="1745" y="221"/>
                  <a:pt x="1743" y="221"/>
                </a:cubicBezTo>
                <a:cubicBezTo>
                  <a:pt x="1743" y="219"/>
                  <a:pt x="1743" y="217"/>
                  <a:pt x="1743" y="216"/>
                </a:cubicBezTo>
                <a:cubicBezTo>
                  <a:pt x="1743" y="214"/>
                  <a:pt x="1742" y="211"/>
                  <a:pt x="1740" y="209"/>
                </a:cubicBezTo>
                <a:cubicBezTo>
                  <a:pt x="1740" y="208"/>
                  <a:pt x="1740" y="205"/>
                  <a:pt x="1740" y="203"/>
                </a:cubicBezTo>
                <a:cubicBezTo>
                  <a:pt x="1742" y="201"/>
                  <a:pt x="1743" y="201"/>
                  <a:pt x="1745" y="200"/>
                </a:cubicBezTo>
                <a:cubicBezTo>
                  <a:pt x="1745" y="198"/>
                  <a:pt x="1745" y="198"/>
                  <a:pt x="1747" y="198"/>
                </a:cubicBezTo>
                <a:cubicBezTo>
                  <a:pt x="1748" y="198"/>
                  <a:pt x="1750" y="198"/>
                  <a:pt x="1750" y="196"/>
                </a:cubicBezTo>
                <a:cubicBezTo>
                  <a:pt x="1750" y="195"/>
                  <a:pt x="1750" y="195"/>
                  <a:pt x="1751" y="195"/>
                </a:cubicBezTo>
                <a:cubicBezTo>
                  <a:pt x="1753" y="193"/>
                  <a:pt x="1755" y="193"/>
                  <a:pt x="1756" y="192"/>
                </a:cubicBezTo>
                <a:cubicBezTo>
                  <a:pt x="1758" y="192"/>
                  <a:pt x="1759" y="190"/>
                  <a:pt x="1759" y="190"/>
                </a:cubicBezTo>
                <a:cubicBezTo>
                  <a:pt x="1761" y="188"/>
                  <a:pt x="1761" y="187"/>
                  <a:pt x="1763" y="187"/>
                </a:cubicBezTo>
                <a:cubicBezTo>
                  <a:pt x="1763" y="185"/>
                  <a:pt x="1764" y="185"/>
                  <a:pt x="1764" y="184"/>
                </a:cubicBezTo>
                <a:cubicBezTo>
                  <a:pt x="1766" y="184"/>
                  <a:pt x="1766" y="182"/>
                  <a:pt x="1768" y="180"/>
                </a:cubicBezTo>
                <a:cubicBezTo>
                  <a:pt x="1769" y="179"/>
                  <a:pt x="1774" y="182"/>
                  <a:pt x="1774" y="177"/>
                </a:cubicBezTo>
                <a:cubicBezTo>
                  <a:pt x="1772" y="175"/>
                  <a:pt x="1771" y="172"/>
                  <a:pt x="1769" y="172"/>
                </a:cubicBezTo>
                <a:cubicBezTo>
                  <a:pt x="1766" y="172"/>
                  <a:pt x="1764" y="172"/>
                  <a:pt x="1763" y="172"/>
                </a:cubicBezTo>
                <a:cubicBezTo>
                  <a:pt x="1761" y="171"/>
                  <a:pt x="1761" y="171"/>
                  <a:pt x="1759" y="171"/>
                </a:cubicBezTo>
                <a:cubicBezTo>
                  <a:pt x="1759" y="171"/>
                  <a:pt x="1759" y="171"/>
                  <a:pt x="1758" y="171"/>
                </a:cubicBezTo>
                <a:cubicBezTo>
                  <a:pt x="1756" y="171"/>
                  <a:pt x="1755" y="171"/>
                  <a:pt x="1753" y="172"/>
                </a:cubicBezTo>
                <a:cubicBezTo>
                  <a:pt x="1753" y="172"/>
                  <a:pt x="1751" y="172"/>
                  <a:pt x="1750" y="172"/>
                </a:cubicBezTo>
                <a:cubicBezTo>
                  <a:pt x="1747" y="172"/>
                  <a:pt x="1743" y="172"/>
                  <a:pt x="1742" y="175"/>
                </a:cubicBezTo>
                <a:cubicBezTo>
                  <a:pt x="1740" y="177"/>
                  <a:pt x="1738" y="180"/>
                  <a:pt x="1738" y="182"/>
                </a:cubicBezTo>
                <a:cubicBezTo>
                  <a:pt x="1738" y="184"/>
                  <a:pt x="1742" y="182"/>
                  <a:pt x="1742" y="185"/>
                </a:cubicBezTo>
                <a:cubicBezTo>
                  <a:pt x="1740" y="187"/>
                  <a:pt x="1740" y="187"/>
                  <a:pt x="1740" y="187"/>
                </a:cubicBezTo>
                <a:cubicBezTo>
                  <a:pt x="1738" y="187"/>
                  <a:pt x="1738" y="188"/>
                  <a:pt x="1737" y="190"/>
                </a:cubicBezTo>
                <a:cubicBezTo>
                  <a:pt x="1737" y="190"/>
                  <a:pt x="1735" y="190"/>
                  <a:pt x="1735" y="192"/>
                </a:cubicBezTo>
                <a:cubicBezTo>
                  <a:pt x="1735" y="192"/>
                  <a:pt x="1735" y="193"/>
                  <a:pt x="1734" y="193"/>
                </a:cubicBezTo>
                <a:cubicBezTo>
                  <a:pt x="1732" y="193"/>
                  <a:pt x="1732" y="193"/>
                  <a:pt x="1732" y="193"/>
                </a:cubicBezTo>
                <a:cubicBezTo>
                  <a:pt x="1732" y="193"/>
                  <a:pt x="1732" y="193"/>
                  <a:pt x="1730" y="195"/>
                </a:cubicBezTo>
                <a:cubicBezTo>
                  <a:pt x="1730" y="195"/>
                  <a:pt x="1730" y="195"/>
                  <a:pt x="1729" y="195"/>
                </a:cubicBezTo>
                <a:cubicBezTo>
                  <a:pt x="1727" y="195"/>
                  <a:pt x="1727" y="196"/>
                  <a:pt x="1726" y="196"/>
                </a:cubicBezTo>
                <a:cubicBezTo>
                  <a:pt x="1726" y="196"/>
                  <a:pt x="1726" y="196"/>
                  <a:pt x="1724" y="196"/>
                </a:cubicBezTo>
                <a:cubicBezTo>
                  <a:pt x="1722" y="198"/>
                  <a:pt x="1722" y="200"/>
                  <a:pt x="1721" y="200"/>
                </a:cubicBezTo>
                <a:cubicBezTo>
                  <a:pt x="1721" y="200"/>
                  <a:pt x="1721" y="200"/>
                  <a:pt x="1719" y="200"/>
                </a:cubicBezTo>
                <a:cubicBezTo>
                  <a:pt x="1717" y="201"/>
                  <a:pt x="1717" y="201"/>
                  <a:pt x="1717" y="201"/>
                </a:cubicBezTo>
                <a:cubicBezTo>
                  <a:pt x="1716" y="203"/>
                  <a:pt x="1714" y="201"/>
                  <a:pt x="1713" y="203"/>
                </a:cubicBezTo>
                <a:cubicBezTo>
                  <a:pt x="1711" y="203"/>
                  <a:pt x="1711" y="203"/>
                  <a:pt x="1711" y="203"/>
                </a:cubicBezTo>
                <a:cubicBezTo>
                  <a:pt x="1709" y="203"/>
                  <a:pt x="1709" y="203"/>
                  <a:pt x="1709" y="203"/>
                </a:cubicBezTo>
                <a:cubicBezTo>
                  <a:pt x="1709" y="205"/>
                  <a:pt x="1709" y="205"/>
                  <a:pt x="1711" y="206"/>
                </a:cubicBezTo>
                <a:cubicBezTo>
                  <a:pt x="1709" y="208"/>
                  <a:pt x="1709" y="208"/>
                  <a:pt x="1709" y="208"/>
                </a:cubicBezTo>
                <a:cubicBezTo>
                  <a:pt x="1708" y="209"/>
                  <a:pt x="1709" y="211"/>
                  <a:pt x="1708" y="211"/>
                </a:cubicBezTo>
                <a:cubicBezTo>
                  <a:pt x="1708" y="213"/>
                  <a:pt x="1708" y="213"/>
                  <a:pt x="1708" y="214"/>
                </a:cubicBezTo>
                <a:cubicBezTo>
                  <a:pt x="1706" y="214"/>
                  <a:pt x="1706" y="214"/>
                  <a:pt x="1706" y="216"/>
                </a:cubicBezTo>
                <a:cubicBezTo>
                  <a:pt x="1706" y="217"/>
                  <a:pt x="1706" y="217"/>
                  <a:pt x="1706" y="217"/>
                </a:cubicBezTo>
                <a:cubicBezTo>
                  <a:pt x="1706" y="219"/>
                  <a:pt x="1706" y="219"/>
                  <a:pt x="1708" y="221"/>
                </a:cubicBezTo>
                <a:cubicBezTo>
                  <a:pt x="1708" y="221"/>
                  <a:pt x="1706" y="221"/>
                  <a:pt x="1706" y="222"/>
                </a:cubicBezTo>
                <a:cubicBezTo>
                  <a:pt x="1706" y="225"/>
                  <a:pt x="1706" y="225"/>
                  <a:pt x="1706" y="225"/>
                </a:cubicBezTo>
                <a:cubicBezTo>
                  <a:pt x="1706" y="227"/>
                  <a:pt x="1706" y="227"/>
                  <a:pt x="1708" y="227"/>
                </a:cubicBezTo>
                <a:cubicBezTo>
                  <a:pt x="1708" y="227"/>
                  <a:pt x="1709" y="227"/>
                  <a:pt x="1709" y="229"/>
                </a:cubicBezTo>
                <a:cubicBezTo>
                  <a:pt x="1711" y="229"/>
                  <a:pt x="1713" y="229"/>
                  <a:pt x="1714" y="230"/>
                </a:cubicBezTo>
                <a:cubicBezTo>
                  <a:pt x="1716" y="230"/>
                  <a:pt x="1716" y="230"/>
                  <a:pt x="1717" y="232"/>
                </a:cubicBezTo>
                <a:cubicBezTo>
                  <a:pt x="1721" y="234"/>
                  <a:pt x="1722" y="238"/>
                  <a:pt x="1721" y="242"/>
                </a:cubicBezTo>
                <a:cubicBezTo>
                  <a:pt x="1719" y="243"/>
                  <a:pt x="1717" y="245"/>
                  <a:pt x="1716" y="246"/>
                </a:cubicBezTo>
                <a:cubicBezTo>
                  <a:pt x="1714" y="248"/>
                  <a:pt x="1713" y="251"/>
                  <a:pt x="1709" y="250"/>
                </a:cubicBezTo>
                <a:cubicBezTo>
                  <a:pt x="1709" y="250"/>
                  <a:pt x="1709" y="250"/>
                  <a:pt x="1708" y="250"/>
                </a:cubicBezTo>
                <a:cubicBezTo>
                  <a:pt x="1706" y="251"/>
                  <a:pt x="1706" y="251"/>
                  <a:pt x="1706" y="251"/>
                </a:cubicBezTo>
                <a:cubicBezTo>
                  <a:pt x="1705" y="251"/>
                  <a:pt x="1703" y="253"/>
                  <a:pt x="1703" y="255"/>
                </a:cubicBezTo>
                <a:cubicBezTo>
                  <a:pt x="1703" y="256"/>
                  <a:pt x="1703" y="256"/>
                  <a:pt x="1703" y="258"/>
                </a:cubicBezTo>
                <a:cubicBezTo>
                  <a:pt x="1703" y="259"/>
                  <a:pt x="1703" y="259"/>
                  <a:pt x="1703" y="259"/>
                </a:cubicBezTo>
                <a:cubicBezTo>
                  <a:pt x="1703" y="263"/>
                  <a:pt x="1703" y="264"/>
                  <a:pt x="1703" y="267"/>
                </a:cubicBezTo>
                <a:cubicBezTo>
                  <a:pt x="1703" y="269"/>
                  <a:pt x="1703" y="271"/>
                  <a:pt x="1701" y="272"/>
                </a:cubicBezTo>
                <a:cubicBezTo>
                  <a:pt x="1700" y="275"/>
                  <a:pt x="1700" y="277"/>
                  <a:pt x="1698" y="279"/>
                </a:cubicBezTo>
                <a:cubicBezTo>
                  <a:pt x="1698" y="280"/>
                  <a:pt x="1698" y="282"/>
                  <a:pt x="1697" y="282"/>
                </a:cubicBezTo>
                <a:cubicBezTo>
                  <a:pt x="1695" y="284"/>
                  <a:pt x="1693" y="284"/>
                  <a:pt x="1692" y="284"/>
                </a:cubicBezTo>
                <a:cubicBezTo>
                  <a:pt x="1688" y="282"/>
                  <a:pt x="1684" y="280"/>
                  <a:pt x="1684" y="285"/>
                </a:cubicBezTo>
                <a:cubicBezTo>
                  <a:pt x="1684" y="287"/>
                  <a:pt x="1684" y="288"/>
                  <a:pt x="1682" y="290"/>
                </a:cubicBezTo>
                <a:cubicBezTo>
                  <a:pt x="1682" y="290"/>
                  <a:pt x="1679" y="290"/>
                  <a:pt x="1677" y="290"/>
                </a:cubicBezTo>
                <a:cubicBezTo>
                  <a:pt x="1676" y="290"/>
                  <a:pt x="1672" y="290"/>
                  <a:pt x="1671" y="290"/>
                </a:cubicBezTo>
                <a:cubicBezTo>
                  <a:pt x="1669" y="290"/>
                  <a:pt x="1669" y="290"/>
                  <a:pt x="1667" y="288"/>
                </a:cubicBezTo>
                <a:cubicBezTo>
                  <a:pt x="1667" y="288"/>
                  <a:pt x="1667" y="288"/>
                  <a:pt x="1667" y="287"/>
                </a:cubicBezTo>
                <a:cubicBezTo>
                  <a:pt x="1667" y="285"/>
                  <a:pt x="1667" y="285"/>
                  <a:pt x="1666" y="284"/>
                </a:cubicBezTo>
                <a:cubicBezTo>
                  <a:pt x="1666" y="284"/>
                  <a:pt x="1666" y="282"/>
                  <a:pt x="1667" y="282"/>
                </a:cubicBezTo>
                <a:cubicBezTo>
                  <a:pt x="1667" y="280"/>
                  <a:pt x="1669" y="280"/>
                  <a:pt x="1669" y="279"/>
                </a:cubicBezTo>
                <a:cubicBezTo>
                  <a:pt x="1669" y="279"/>
                  <a:pt x="1667" y="277"/>
                  <a:pt x="1667" y="275"/>
                </a:cubicBezTo>
                <a:cubicBezTo>
                  <a:pt x="1667" y="275"/>
                  <a:pt x="1666" y="274"/>
                  <a:pt x="1664" y="272"/>
                </a:cubicBezTo>
                <a:cubicBezTo>
                  <a:pt x="1664" y="272"/>
                  <a:pt x="1663" y="271"/>
                  <a:pt x="1661" y="271"/>
                </a:cubicBezTo>
                <a:cubicBezTo>
                  <a:pt x="1661" y="269"/>
                  <a:pt x="1659" y="267"/>
                  <a:pt x="1659" y="266"/>
                </a:cubicBezTo>
                <a:cubicBezTo>
                  <a:pt x="1658" y="264"/>
                  <a:pt x="1658" y="263"/>
                  <a:pt x="1658" y="261"/>
                </a:cubicBezTo>
                <a:cubicBezTo>
                  <a:pt x="1656" y="259"/>
                  <a:pt x="1656" y="258"/>
                  <a:pt x="1656" y="256"/>
                </a:cubicBezTo>
                <a:cubicBezTo>
                  <a:pt x="1655" y="256"/>
                  <a:pt x="1655" y="255"/>
                  <a:pt x="1655" y="255"/>
                </a:cubicBezTo>
                <a:cubicBezTo>
                  <a:pt x="1655" y="253"/>
                  <a:pt x="1655" y="253"/>
                  <a:pt x="1655" y="253"/>
                </a:cubicBezTo>
                <a:cubicBezTo>
                  <a:pt x="1653" y="251"/>
                  <a:pt x="1651" y="251"/>
                  <a:pt x="1653" y="250"/>
                </a:cubicBezTo>
                <a:cubicBezTo>
                  <a:pt x="1653" y="248"/>
                  <a:pt x="1653" y="246"/>
                  <a:pt x="1653" y="246"/>
                </a:cubicBezTo>
                <a:cubicBezTo>
                  <a:pt x="1653" y="246"/>
                  <a:pt x="1653" y="246"/>
                  <a:pt x="1651" y="246"/>
                </a:cubicBezTo>
                <a:cubicBezTo>
                  <a:pt x="1650" y="245"/>
                  <a:pt x="1650" y="246"/>
                  <a:pt x="1648" y="246"/>
                </a:cubicBezTo>
                <a:cubicBezTo>
                  <a:pt x="1648" y="248"/>
                  <a:pt x="1646" y="248"/>
                  <a:pt x="1646" y="248"/>
                </a:cubicBezTo>
                <a:cubicBezTo>
                  <a:pt x="1645" y="248"/>
                  <a:pt x="1645" y="248"/>
                  <a:pt x="1645" y="248"/>
                </a:cubicBezTo>
                <a:cubicBezTo>
                  <a:pt x="1642" y="248"/>
                  <a:pt x="1638" y="250"/>
                  <a:pt x="1637" y="251"/>
                </a:cubicBezTo>
                <a:cubicBezTo>
                  <a:pt x="1635" y="253"/>
                  <a:pt x="1634" y="255"/>
                  <a:pt x="1630" y="256"/>
                </a:cubicBezTo>
                <a:cubicBezTo>
                  <a:pt x="1627" y="258"/>
                  <a:pt x="1622" y="259"/>
                  <a:pt x="1619" y="259"/>
                </a:cubicBezTo>
                <a:cubicBezTo>
                  <a:pt x="1616" y="259"/>
                  <a:pt x="1613" y="256"/>
                  <a:pt x="1609" y="255"/>
                </a:cubicBezTo>
                <a:cubicBezTo>
                  <a:pt x="1608" y="253"/>
                  <a:pt x="1603" y="253"/>
                  <a:pt x="1603" y="250"/>
                </a:cubicBezTo>
                <a:cubicBezTo>
                  <a:pt x="1603" y="248"/>
                  <a:pt x="1605" y="246"/>
                  <a:pt x="1603" y="246"/>
                </a:cubicBezTo>
                <a:cubicBezTo>
                  <a:pt x="1601" y="246"/>
                  <a:pt x="1600" y="246"/>
                  <a:pt x="1598" y="245"/>
                </a:cubicBezTo>
                <a:cubicBezTo>
                  <a:pt x="1598" y="242"/>
                  <a:pt x="1600" y="240"/>
                  <a:pt x="1600" y="238"/>
                </a:cubicBezTo>
                <a:cubicBezTo>
                  <a:pt x="1600" y="235"/>
                  <a:pt x="1600" y="234"/>
                  <a:pt x="1600" y="232"/>
                </a:cubicBezTo>
                <a:cubicBezTo>
                  <a:pt x="1600" y="230"/>
                  <a:pt x="1600" y="229"/>
                  <a:pt x="1598" y="227"/>
                </a:cubicBezTo>
                <a:cubicBezTo>
                  <a:pt x="1598" y="225"/>
                  <a:pt x="1596" y="222"/>
                  <a:pt x="1596" y="221"/>
                </a:cubicBezTo>
                <a:cubicBezTo>
                  <a:pt x="1596" y="217"/>
                  <a:pt x="1596" y="216"/>
                  <a:pt x="1598" y="214"/>
                </a:cubicBezTo>
                <a:cubicBezTo>
                  <a:pt x="1601" y="213"/>
                  <a:pt x="1605" y="211"/>
                  <a:pt x="1606" y="211"/>
                </a:cubicBezTo>
                <a:cubicBezTo>
                  <a:pt x="1608" y="209"/>
                  <a:pt x="1611" y="208"/>
                  <a:pt x="1613" y="206"/>
                </a:cubicBezTo>
                <a:cubicBezTo>
                  <a:pt x="1614" y="203"/>
                  <a:pt x="1617" y="203"/>
                  <a:pt x="1621" y="201"/>
                </a:cubicBezTo>
                <a:cubicBezTo>
                  <a:pt x="1622" y="201"/>
                  <a:pt x="1624" y="201"/>
                  <a:pt x="1625" y="198"/>
                </a:cubicBezTo>
                <a:cubicBezTo>
                  <a:pt x="1625" y="196"/>
                  <a:pt x="1625" y="195"/>
                  <a:pt x="1629" y="195"/>
                </a:cubicBezTo>
                <a:cubicBezTo>
                  <a:pt x="1630" y="193"/>
                  <a:pt x="1634" y="195"/>
                  <a:pt x="1635" y="195"/>
                </a:cubicBezTo>
                <a:cubicBezTo>
                  <a:pt x="1637" y="195"/>
                  <a:pt x="1638" y="193"/>
                  <a:pt x="1640" y="193"/>
                </a:cubicBezTo>
                <a:cubicBezTo>
                  <a:pt x="1643" y="192"/>
                  <a:pt x="1645" y="188"/>
                  <a:pt x="1648" y="187"/>
                </a:cubicBezTo>
                <a:cubicBezTo>
                  <a:pt x="1650" y="185"/>
                  <a:pt x="1653" y="184"/>
                  <a:pt x="1655" y="184"/>
                </a:cubicBezTo>
                <a:cubicBezTo>
                  <a:pt x="1655" y="182"/>
                  <a:pt x="1655" y="182"/>
                  <a:pt x="1655" y="182"/>
                </a:cubicBezTo>
                <a:cubicBezTo>
                  <a:pt x="1655" y="180"/>
                  <a:pt x="1656" y="180"/>
                  <a:pt x="1656" y="179"/>
                </a:cubicBezTo>
                <a:cubicBezTo>
                  <a:pt x="1658" y="179"/>
                  <a:pt x="1659" y="177"/>
                  <a:pt x="1661" y="175"/>
                </a:cubicBezTo>
                <a:cubicBezTo>
                  <a:pt x="1661" y="174"/>
                  <a:pt x="1661" y="174"/>
                  <a:pt x="1661" y="174"/>
                </a:cubicBezTo>
                <a:cubicBezTo>
                  <a:pt x="1663" y="172"/>
                  <a:pt x="1664" y="171"/>
                  <a:pt x="1666" y="169"/>
                </a:cubicBezTo>
                <a:cubicBezTo>
                  <a:pt x="1666" y="169"/>
                  <a:pt x="1666" y="167"/>
                  <a:pt x="1666" y="166"/>
                </a:cubicBezTo>
                <a:cubicBezTo>
                  <a:pt x="1666" y="164"/>
                  <a:pt x="1667" y="164"/>
                  <a:pt x="1669" y="163"/>
                </a:cubicBezTo>
                <a:cubicBezTo>
                  <a:pt x="1669" y="163"/>
                  <a:pt x="1671" y="161"/>
                  <a:pt x="1671" y="159"/>
                </a:cubicBezTo>
                <a:cubicBezTo>
                  <a:pt x="1672" y="159"/>
                  <a:pt x="1672" y="159"/>
                  <a:pt x="1674" y="158"/>
                </a:cubicBezTo>
                <a:cubicBezTo>
                  <a:pt x="1674" y="158"/>
                  <a:pt x="1676" y="158"/>
                  <a:pt x="1677" y="156"/>
                </a:cubicBezTo>
                <a:cubicBezTo>
                  <a:pt x="1677" y="156"/>
                  <a:pt x="1679" y="156"/>
                  <a:pt x="1680" y="155"/>
                </a:cubicBezTo>
                <a:cubicBezTo>
                  <a:pt x="1680" y="153"/>
                  <a:pt x="1680" y="153"/>
                  <a:pt x="1680" y="153"/>
                </a:cubicBezTo>
                <a:cubicBezTo>
                  <a:pt x="1680" y="151"/>
                  <a:pt x="1680" y="151"/>
                  <a:pt x="1680" y="151"/>
                </a:cubicBezTo>
                <a:cubicBezTo>
                  <a:pt x="1680" y="150"/>
                  <a:pt x="1680" y="150"/>
                  <a:pt x="1680" y="150"/>
                </a:cubicBezTo>
                <a:cubicBezTo>
                  <a:pt x="1682" y="148"/>
                  <a:pt x="1685" y="146"/>
                  <a:pt x="1687" y="145"/>
                </a:cubicBezTo>
                <a:cubicBezTo>
                  <a:pt x="1688" y="145"/>
                  <a:pt x="1690" y="143"/>
                  <a:pt x="1692" y="143"/>
                </a:cubicBezTo>
                <a:cubicBezTo>
                  <a:pt x="1692" y="143"/>
                  <a:pt x="1695" y="143"/>
                  <a:pt x="1695" y="142"/>
                </a:cubicBezTo>
                <a:cubicBezTo>
                  <a:pt x="1693" y="142"/>
                  <a:pt x="1692" y="142"/>
                  <a:pt x="1690" y="142"/>
                </a:cubicBezTo>
                <a:cubicBezTo>
                  <a:pt x="1688" y="143"/>
                  <a:pt x="1685" y="143"/>
                  <a:pt x="1684" y="143"/>
                </a:cubicBezTo>
                <a:cubicBezTo>
                  <a:pt x="1682" y="143"/>
                  <a:pt x="1679" y="145"/>
                  <a:pt x="1677" y="145"/>
                </a:cubicBezTo>
                <a:cubicBezTo>
                  <a:pt x="1676" y="146"/>
                  <a:pt x="1674" y="146"/>
                  <a:pt x="1671" y="146"/>
                </a:cubicBezTo>
                <a:cubicBezTo>
                  <a:pt x="1671" y="146"/>
                  <a:pt x="1669" y="146"/>
                  <a:pt x="1667" y="148"/>
                </a:cubicBezTo>
                <a:cubicBezTo>
                  <a:pt x="1667" y="148"/>
                  <a:pt x="1666" y="148"/>
                  <a:pt x="1664" y="148"/>
                </a:cubicBezTo>
                <a:cubicBezTo>
                  <a:pt x="1663" y="148"/>
                  <a:pt x="1663" y="148"/>
                  <a:pt x="1664" y="146"/>
                </a:cubicBezTo>
                <a:cubicBezTo>
                  <a:pt x="1664" y="146"/>
                  <a:pt x="1666" y="146"/>
                  <a:pt x="1667" y="145"/>
                </a:cubicBezTo>
                <a:cubicBezTo>
                  <a:pt x="1667" y="145"/>
                  <a:pt x="1669" y="145"/>
                  <a:pt x="1671" y="143"/>
                </a:cubicBezTo>
                <a:cubicBezTo>
                  <a:pt x="1671" y="143"/>
                  <a:pt x="1672" y="143"/>
                  <a:pt x="1674" y="143"/>
                </a:cubicBezTo>
                <a:cubicBezTo>
                  <a:pt x="1676" y="143"/>
                  <a:pt x="1676" y="142"/>
                  <a:pt x="1677" y="142"/>
                </a:cubicBezTo>
                <a:cubicBezTo>
                  <a:pt x="1679" y="142"/>
                  <a:pt x="1680" y="142"/>
                  <a:pt x="1680" y="140"/>
                </a:cubicBezTo>
                <a:cubicBezTo>
                  <a:pt x="1680" y="140"/>
                  <a:pt x="1679" y="140"/>
                  <a:pt x="1679" y="138"/>
                </a:cubicBezTo>
                <a:cubicBezTo>
                  <a:pt x="1679" y="138"/>
                  <a:pt x="1679" y="137"/>
                  <a:pt x="1680" y="137"/>
                </a:cubicBezTo>
                <a:cubicBezTo>
                  <a:pt x="1680" y="135"/>
                  <a:pt x="1682" y="137"/>
                  <a:pt x="1684" y="137"/>
                </a:cubicBezTo>
                <a:cubicBezTo>
                  <a:pt x="1684" y="137"/>
                  <a:pt x="1685" y="135"/>
                  <a:pt x="1687" y="135"/>
                </a:cubicBezTo>
                <a:cubicBezTo>
                  <a:pt x="1687" y="134"/>
                  <a:pt x="1690" y="132"/>
                  <a:pt x="1690" y="134"/>
                </a:cubicBezTo>
                <a:cubicBezTo>
                  <a:pt x="1690" y="135"/>
                  <a:pt x="1690" y="137"/>
                  <a:pt x="1690" y="137"/>
                </a:cubicBezTo>
                <a:cubicBezTo>
                  <a:pt x="1690" y="138"/>
                  <a:pt x="1692" y="138"/>
                  <a:pt x="1693" y="138"/>
                </a:cubicBezTo>
                <a:cubicBezTo>
                  <a:pt x="1695" y="138"/>
                  <a:pt x="1695" y="138"/>
                  <a:pt x="1695" y="138"/>
                </a:cubicBezTo>
                <a:cubicBezTo>
                  <a:pt x="1697" y="138"/>
                  <a:pt x="1697" y="140"/>
                  <a:pt x="1698" y="140"/>
                </a:cubicBezTo>
                <a:cubicBezTo>
                  <a:pt x="1700" y="140"/>
                  <a:pt x="1701" y="137"/>
                  <a:pt x="1700" y="135"/>
                </a:cubicBezTo>
                <a:cubicBezTo>
                  <a:pt x="1698" y="135"/>
                  <a:pt x="1697" y="135"/>
                  <a:pt x="1698" y="134"/>
                </a:cubicBezTo>
                <a:cubicBezTo>
                  <a:pt x="1698" y="132"/>
                  <a:pt x="1700" y="132"/>
                  <a:pt x="1701" y="130"/>
                </a:cubicBezTo>
                <a:cubicBezTo>
                  <a:pt x="1701" y="130"/>
                  <a:pt x="1703" y="129"/>
                  <a:pt x="1705" y="129"/>
                </a:cubicBezTo>
                <a:cubicBezTo>
                  <a:pt x="1705" y="129"/>
                  <a:pt x="1706" y="130"/>
                  <a:pt x="1706" y="129"/>
                </a:cubicBezTo>
                <a:cubicBezTo>
                  <a:pt x="1708" y="129"/>
                  <a:pt x="1708" y="129"/>
                  <a:pt x="1709" y="129"/>
                </a:cubicBezTo>
                <a:cubicBezTo>
                  <a:pt x="1711" y="127"/>
                  <a:pt x="1711" y="127"/>
                  <a:pt x="1713" y="127"/>
                </a:cubicBezTo>
                <a:cubicBezTo>
                  <a:pt x="1714" y="126"/>
                  <a:pt x="1714" y="126"/>
                  <a:pt x="1716" y="126"/>
                </a:cubicBezTo>
                <a:cubicBezTo>
                  <a:pt x="1716" y="124"/>
                  <a:pt x="1717" y="121"/>
                  <a:pt x="1721" y="122"/>
                </a:cubicBezTo>
                <a:cubicBezTo>
                  <a:pt x="1721" y="122"/>
                  <a:pt x="1721" y="122"/>
                  <a:pt x="1721" y="124"/>
                </a:cubicBezTo>
                <a:cubicBezTo>
                  <a:pt x="1719" y="124"/>
                  <a:pt x="1719" y="126"/>
                  <a:pt x="1719" y="126"/>
                </a:cubicBezTo>
                <a:cubicBezTo>
                  <a:pt x="1719" y="127"/>
                  <a:pt x="1717" y="129"/>
                  <a:pt x="1719" y="129"/>
                </a:cubicBezTo>
                <a:cubicBezTo>
                  <a:pt x="1721" y="129"/>
                  <a:pt x="1721" y="129"/>
                  <a:pt x="1722" y="127"/>
                </a:cubicBezTo>
                <a:cubicBezTo>
                  <a:pt x="1722" y="127"/>
                  <a:pt x="1724" y="127"/>
                  <a:pt x="1724" y="126"/>
                </a:cubicBezTo>
                <a:cubicBezTo>
                  <a:pt x="1726" y="124"/>
                  <a:pt x="1727" y="121"/>
                  <a:pt x="1729" y="122"/>
                </a:cubicBezTo>
                <a:cubicBezTo>
                  <a:pt x="1730" y="124"/>
                  <a:pt x="1727" y="126"/>
                  <a:pt x="1727" y="127"/>
                </a:cubicBezTo>
                <a:cubicBezTo>
                  <a:pt x="1729" y="127"/>
                  <a:pt x="1729" y="127"/>
                  <a:pt x="1729" y="127"/>
                </a:cubicBezTo>
                <a:cubicBezTo>
                  <a:pt x="1729" y="127"/>
                  <a:pt x="1730" y="127"/>
                  <a:pt x="1730" y="126"/>
                </a:cubicBezTo>
                <a:cubicBezTo>
                  <a:pt x="1732" y="126"/>
                  <a:pt x="1732" y="126"/>
                  <a:pt x="1732" y="124"/>
                </a:cubicBezTo>
                <a:cubicBezTo>
                  <a:pt x="1734" y="124"/>
                  <a:pt x="1732" y="122"/>
                  <a:pt x="1734" y="122"/>
                </a:cubicBezTo>
                <a:cubicBezTo>
                  <a:pt x="1735" y="122"/>
                  <a:pt x="1735" y="122"/>
                  <a:pt x="1737" y="121"/>
                </a:cubicBezTo>
                <a:cubicBezTo>
                  <a:pt x="1737" y="121"/>
                  <a:pt x="1738" y="121"/>
                  <a:pt x="1740" y="121"/>
                </a:cubicBezTo>
                <a:cubicBezTo>
                  <a:pt x="1740" y="121"/>
                  <a:pt x="1742" y="122"/>
                  <a:pt x="1743" y="122"/>
                </a:cubicBezTo>
                <a:cubicBezTo>
                  <a:pt x="1743" y="122"/>
                  <a:pt x="1745" y="122"/>
                  <a:pt x="1745" y="121"/>
                </a:cubicBezTo>
                <a:cubicBezTo>
                  <a:pt x="1747" y="121"/>
                  <a:pt x="1748" y="121"/>
                  <a:pt x="1747" y="122"/>
                </a:cubicBezTo>
                <a:cubicBezTo>
                  <a:pt x="1747" y="124"/>
                  <a:pt x="1747" y="124"/>
                  <a:pt x="1747" y="124"/>
                </a:cubicBezTo>
                <a:cubicBezTo>
                  <a:pt x="1748" y="126"/>
                  <a:pt x="1750" y="124"/>
                  <a:pt x="1750" y="124"/>
                </a:cubicBezTo>
                <a:cubicBezTo>
                  <a:pt x="1750" y="122"/>
                  <a:pt x="1751" y="122"/>
                  <a:pt x="1751" y="121"/>
                </a:cubicBezTo>
                <a:cubicBezTo>
                  <a:pt x="1751" y="119"/>
                  <a:pt x="1750" y="119"/>
                  <a:pt x="1751" y="117"/>
                </a:cubicBezTo>
                <a:cubicBezTo>
                  <a:pt x="1753" y="116"/>
                  <a:pt x="1756" y="117"/>
                  <a:pt x="1759" y="116"/>
                </a:cubicBezTo>
                <a:cubicBezTo>
                  <a:pt x="1761" y="116"/>
                  <a:pt x="1763" y="114"/>
                  <a:pt x="1763" y="114"/>
                </a:cubicBezTo>
                <a:cubicBezTo>
                  <a:pt x="1764" y="113"/>
                  <a:pt x="1768" y="111"/>
                  <a:pt x="1769" y="113"/>
                </a:cubicBezTo>
                <a:cubicBezTo>
                  <a:pt x="1769" y="114"/>
                  <a:pt x="1768" y="116"/>
                  <a:pt x="1766" y="117"/>
                </a:cubicBezTo>
                <a:cubicBezTo>
                  <a:pt x="1764" y="119"/>
                  <a:pt x="1764" y="119"/>
                  <a:pt x="1763" y="121"/>
                </a:cubicBezTo>
                <a:cubicBezTo>
                  <a:pt x="1763" y="121"/>
                  <a:pt x="1761" y="122"/>
                  <a:pt x="1761" y="124"/>
                </a:cubicBezTo>
                <a:cubicBezTo>
                  <a:pt x="1761" y="124"/>
                  <a:pt x="1761" y="124"/>
                  <a:pt x="1763" y="124"/>
                </a:cubicBezTo>
                <a:cubicBezTo>
                  <a:pt x="1764" y="124"/>
                  <a:pt x="1764" y="122"/>
                  <a:pt x="1764" y="122"/>
                </a:cubicBezTo>
                <a:cubicBezTo>
                  <a:pt x="1766" y="121"/>
                  <a:pt x="1768" y="119"/>
                  <a:pt x="1769" y="117"/>
                </a:cubicBezTo>
                <a:cubicBezTo>
                  <a:pt x="1771" y="116"/>
                  <a:pt x="1772" y="114"/>
                  <a:pt x="1776" y="114"/>
                </a:cubicBezTo>
                <a:cubicBezTo>
                  <a:pt x="1776" y="114"/>
                  <a:pt x="1776" y="115"/>
                  <a:pt x="1776" y="116"/>
                </a:cubicBezTo>
                <a:cubicBezTo>
                  <a:pt x="1776" y="116"/>
                  <a:pt x="1776" y="117"/>
                  <a:pt x="1776" y="117"/>
                </a:cubicBezTo>
                <a:cubicBezTo>
                  <a:pt x="1774" y="119"/>
                  <a:pt x="1772" y="121"/>
                  <a:pt x="1774" y="121"/>
                </a:cubicBezTo>
                <a:cubicBezTo>
                  <a:pt x="1776" y="121"/>
                  <a:pt x="1776" y="119"/>
                  <a:pt x="1776" y="117"/>
                </a:cubicBezTo>
                <a:cubicBezTo>
                  <a:pt x="1776" y="117"/>
                  <a:pt x="1776" y="116"/>
                  <a:pt x="1776" y="116"/>
                </a:cubicBezTo>
                <a:cubicBezTo>
                  <a:pt x="1778" y="114"/>
                  <a:pt x="1781" y="113"/>
                  <a:pt x="1782" y="113"/>
                </a:cubicBezTo>
                <a:cubicBezTo>
                  <a:pt x="1784" y="113"/>
                  <a:pt x="1787" y="113"/>
                  <a:pt x="1788" y="114"/>
                </a:cubicBezTo>
                <a:cubicBezTo>
                  <a:pt x="1788" y="116"/>
                  <a:pt x="1787" y="117"/>
                  <a:pt x="1787" y="117"/>
                </a:cubicBezTo>
                <a:cubicBezTo>
                  <a:pt x="1785" y="119"/>
                  <a:pt x="1787" y="121"/>
                  <a:pt x="1788" y="119"/>
                </a:cubicBezTo>
                <a:cubicBezTo>
                  <a:pt x="1790" y="119"/>
                  <a:pt x="1788" y="117"/>
                  <a:pt x="1790" y="117"/>
                </a:cubicBezTo>
                <a:cubicBezTo>
                  <a:pt x="1790" y="114"/>
                  <a:pt x="1793" y="116"/>
                  <a:pt x="1795" y="116"/>
                </a:cubicBezTo>
                <a:cubicBezTo>
                  <a:pt x="1798" y="117"/>
                  <a:pt x="1803" y="117"/>
                  <a:pt x="1806" y="119"/>
                </a:cubicBezTo>
                <a:cubicBezTo>
                  <a:pt x="1808" y="119"/>
                  <a:pt x="1809" y="119"/>
                  <a:pt x="1811" y="119"/>
                </a:cubicBezTo>
                <a:cubicBezTo>
                  <a:pt x="1811" y="119"/>
                  <a:pt x="1813" y="121"/>
                  <a:pt x="1811" y="122"/>
                </a:cubicBezTo>
                <a:cubicBezTo>
                  <a:pt x="1811" y="122"/>
                  <a:pt x="1808" y="122"/>
                  <a:pt x="1806" y="124"/>
                </a:cubicBezTo>
                <a:cubicBezTo>
                  <a:pt x="1805" y="124"/>
                  <a:pt x="1805" y="124"/>
                  <a:pt x="1803" y="124"/>
                </a:cubicBezTo>
                <a:cubicBezTo>
                  <a:pt x="1801" y="124"/>
                  <a:pt x="1800" y="124"/>
                  <a:pt x="1798" y="126"/>
                </a:cubicBezTo>
                <a:cubicBezTo>
                  <a:pt x="1798" y="126"/>
                  <a:pt x="1797" y="127"/>
                  <a:pt x="1798" y="127"/>
                </a:cubicBezTo>
                <a:cubicBezTo>
                  <a:pt x="1800" y="127"/>
                  <a:pt x="1801" y="127"/>
                  <a:pt x="1801" y="127"/>
                </a:cubicBezTo>
                <a:cubicBezTo>
                  <a:pt x="1803" y="126"/>
                  <a:pt x="1806" y="127"/>
                  <a:pt x="1808" y="127"/>
                </a:cubicBezTo>
                <a:cubicBezTo>
                  <a:pt x="1809" y="127"/>
                  <a:pt x="1809" y="127"/>
                  <a:pt x="1809" y="127"/>
                </a:cubicBezTo>
                <a:cubicBezTo>
                  <a:pt x="1811" y="127"/>
                  <a:pt x="1811" y="127"/>
                  <a:pt x="1813" y="127"/>
                </a:cubicBezTo>
                <a:cubicBezTo>
                  <a:pt x="1814" y="127"/>
                  <a:pt x="1816" y="127"/>
                  <a:pt x="1818" y="126"/>
                </a:cubicBezTo>
                <a:cubicBezTo>
                  <a:pt x="1821" y="126"/>
                  <a:pt x="1822" y="126"/>
                  <a:pt x="1826" y="126"/>
                </a:cubicBezTo>
                <a:cubicBezTo>
                  <a:pt x="1826" y="127"/>
                  <a:pt x="1827" y="127"/>
                  <a:pt x="1826" y="129"/>
                </a:cubicBezTo>
                <a:cubicBezTo>
                  <a:pt x="1824" y="129"/>
                  <a:pt x="1822" y="129"/>
                  <a:pt x="1822" y="130"/>
                </a:cubicBezTo>
                <a:cubicBezTo>
                  <a:pt x="1824" y="130"/>
                  <a:pt x="1827" y="130"/>
                  <a:pt x="1829" y="130"/>
                </a:cubicBezTo>
                <a:cubicBezTo>
                  <a:pt x="1830" y="130"/>
                  <a:pt x="1834" y="132"/>
                  <a:pt x="1835" y="132"/>
                </a:cubicBezTo>
                <a:cubicBezTo>
                  <a:pt x="1840" y="132"/>
                  <a:pt x="1845" y="130"/>
                  <a:pt x="1850" y="132"/>
                </a:cubicBezTo>
                <a:cubicBezTo>
                  <a:pt x="1853" y="134"/>
                  <a:pt x="1856" y="135"/>
                  <a:pt x="1860" y="137"/>
                </a:cubicBezTo>
                <a:cubicBezTo>
                  <a:pt x="1864" y="138"/>
                  <a:pt x="1868" y="140"/>
                  <a:pt x="1872" y="142"/>
                </a:cubicBezTo>
                <a:cubicBezTo>
                  <a:pt x="1880" y="145"/>
                  <a:pt x="1889" y="145"/>
                  <a:pt x="1897" y="150"/>
                </a:cubicBezTo>
                <a:cubicBezTo>
                  <a:pt x="1900" y="151"/>
                  <a:pt x="1905" y="155"/>
                  <a:pt x="1903" y="159"/>
                </a:cubicBezTo>
                <a:cubicBezTo>
                  <a:pt x="1901" y="163"/>
                  <a:pt x="1897" y="164"/>
                  <a:pt x="1892" y="166"/>
                </a:cubicBezTo>
                <a:cubicBezTo>
                  <a:pt x="1887" y="167"/>
                  <a:pt x="1882" y="167"/>
                  <a:pt x="1876" y="167"/>
                </a:cubicBezTo>
                <a:cubicBezTo>
                  <a:pt x="1874" y="166"/>
                  <a:pt x="1872" y="166"/>
                  <a:pt x="1869" y="166"/>
                </a:cubicBezTo>
                <a:cubicBezTo>
                  <a:pt x="1868" y="164"/>
                  <a:pt x="1866" y="164"/>
                  <a:pt x="1863" y="164"/>
                </a:cubicBezTo>
                <a:cubicBezTo>
                  <a:pt x="1856" y="164"/>
                  <a:pt x="1850" y="164"/>
                  <a:pt x="1843" y="161"/>
                </a:cubicBezTo>
                <a:cubicBezTo>
                  <a:pt x="1842" y="159"/>
                  <a:pt x="1840" y="159"/>
                  <a:pt x="1839" y="158"/>
                </a:cubicBezTo>
                <a:cubicBezTo>
                  <a:pt x="1837" y="158"/>
                  <a:pt x="1837" y="158"/>
                  <a:pt x="1835" y="158"/>
                </a:cubicBezTo>
                <a:cubicBezTo>
                  <a:pt x="1835" y="158"/>
                  <a:pt x="1834" y="158"/>
                  <a:pt x="1834" y="156"/>
                </a:cubicBezTo>
                <a:cubicBezTo>
                  <a:pt x="1834" y="156"/>
                  <a:pt x="1834" y="156"/>
                  <a:pt x="1832" y="156"/>
                </a:cubicBezTo>
                <a:cubicBezTo>
                  <a:pt x="1830" y="156"/>
                  <a:pt x="1830" y="156"/>
                  <a:pt x="1830" y="156"/>
                </a:cubicBezTo>
                <a:cubicBezTo>
                  <a:pt x="1830" y="155"/>
                  <a:pt x="1830" y="155"/>
                  <a:pt x="1830" y="155"/>
                </a:cubicBezTo>
                <a:cubicBezTo>
                  <a:pt x="1829" y="155"/>
                  <a:pt x="1829" y="155"/>
                  <a:pt x="1829" y="155"/>
                </a:cubicBezTo>
                <a:cubicBezTo>
                  <a:pt x="1827" y="155"/>
                  <a:pt x="1826" y="155"/>
                  <a:pt x="1826" y="155"/>
                </a:cubicBezTo>
                <a:cubicBezTo>
                  <a:pt x="1824" y="155"/>
                  <a:pt x="1824" y="155"/>
                  <a:pt x="1824" y="156"/>
                </a:cubicBezTo>
                <a:cubicBezTo>
                  <a:pt x="1826" y="156"/>
                  <a:pt x="1826" y="156"/>
                  <a:pt x="1827" y="158"/>
                </a:cubicBezTo>
                <a:cubicBezTo>
                  <a:pt x="1827" y="158"/>
                  <a:pt x="1827" y="158"/>
                  <a:pt x="1829" y="158"/>
                </a:cubicBezTo>
                <a:cubicBezTo>
                  <a:pt x="1829" y="159"/>
                  <a:pt x="1829" y="159"/>
                  <a:pt x="1829" y="159"/>
                </a:cubicBezTo>
                <a:cubicBezTo>
                  <a:pt x="1830" y="159"/>
                  <a:pt x="1830" y="159"/>
                  <a:pt x="1830" y="159"/>
                </a:cubicBezTo>
                <a:cubicBezTo>
                  <a:pt x="1832" y="159"/>
                  <a:pt x="1832" y="159"/>
                  <a:pt x="1834" y="161"/>
                </a:cubicBezTo>
                <a:cubicBezTo>
                  <a:pt x="1834" y="161"/>
                  <a:pt x="1834" y="161"/>
                  <a:pt x="1835" y="161"/>
                </a:cubicBezTo>
                <a:cubicBezTo>
                  <a:pt x="1835" y="163"/>
                  <a:pt x="1835" y="163"/>
                  <a:pt x="1835" y="163"/>
                </a:cubicBezTo>
                <a:cubicBezTo>
                  <a:pt x="1835" y="164"/>
                  <a:pt x="1837" y="164"/>
                  <a:pt x="1837" y="164"/>
                </a:cubicBezTo>
                <a:cubicBezTo>
                  <a:pt x="1839" y="164"/>
                  <a:pt x="1839" y="164"/>
                  <a:pt x="1839" y="164"/>
                </a:cubicBezTo>
                <a:cubicBezTo>
                  <a:pt x="1840" y="166"/>
                  <a:pt x="1842" y="166"/>
                  <a:pt x="1843" y="166"/>
                </a:cubicBezTo>
                <a:cubicBezTo>
                  <a:pt x="1845" y="166"/>
                  <a:pt x="1845" y="164"/>
                  <a:pt x="1847" y="166"/>
                </a:cubicBezTo>
                <a:cubicBezTo>
                  <a:pt x="1848" y="166"/>
                  <a:pt x="1848" y="166"/>
                  <a:pt x="1848" y="166"/>
                </a:cubicBezTo>
                <a:cubicBezTo>
                  <a:pt x="1850" y="167"/>
                  <a:pt x="1850" y="167"/>
                  <a:pt x="1850" y="169"/>
                </a:cubicBezTo>
                <a:cubicBezTo>
                  <a:pt x="1851" y="171"/>
                  <a:pt x="1850" y="171"/>
                  <a:pt x="1851" y="171"/>
                </a:cubicBezTo>
                <a:cubicBezTo>
                  <a:pt x="1851" y="171"/>
                  <a:pt x="1851" y="171"/>
                  <a:pt x="1851" y="172"/>
                </a:cubicBezTo>
                <a:cubicBezTo>
                  <a:pt x="1851" y="172"/>
                  <a:pt x="1851" y="172"/>
                  <a:pt x="1850" y="172"/>
                </a:cubicBezTo>
                <a:cubicBezTo>
                  <a:pt x="1850" y="174"/>
                  <a:pt x="1848" y="174"/>
                  <a:pt x="1848" y="174"/>
                </a:cubicBezTo>
                <a:cubicBezTo>
                  <a:pt x="1847" y="175"/>
                  <a:pt x="1848" y="175"/>
                  <a:pt x="1848" y="175"/>
                </a:cubicBezTo>
                <a:cubicBezTo>
                  <a:pt x="1848" y="175"/>
                  <a:pt x="1848" y="177"/>
                  <a:pt x="1850" y="177"/>
                </a:cubicBezTo>
                <a:cubicBezTo>
                  <a:pt x="1850" y="179"/>
                  <a:pt x="1850" y="179"/>
                  <a:pt x="1850" y="179"/>
                </a:cubicBezTo>
                <a:cubicBezTo>
                  <a:pt x="1851" y="179"/>
                  <a:pt x="1851" y="179"/>
                  <a:pt x="1851" y="180"/>
                </a:cubicBezTo>
                <a:cubicBezTo>
                  <a:pt x="1851" y="180"/>
                  <a:pt x="1851" y="182"/>
                  <a:pt x="1853" y="182"/>
                </a:cubicBezTo>
                <a:cubicBezTo>
                  <a:pt x="1853" y="182"/>
                  <a:pt x="1853" y="184"/>
                  <a:pt x="1855" y="184"/>
                </a:cubicBezTo>
                <a:cubicBezTo>
                  <a:pt x="1855" y="185"/>
                  <a:pt x="1855" y="185"/>
                  <a:pt x="1856" y="185"/>
                </a:cubicBezTo>
                <a:cubicBezTo>
                  <a:pt x="1858" y="185"/>
                  <a:pt x="1858" y="185"/>
                  <a:pt x="1858" y="185"/>
                </a:cubicBezTo>
                <a:cubicBezTo>
                  <a:pt x="1860" y="185"/>
                  <a:pt x="1860" y="185"/>
                  <a:pt x="1860" y="185"/>
                </a:cubicBezTo>
                <a:cubicBezTo>
                  <a:pt x="1860" y="187"/>
                  <a:pt x="1861" y="187"/>
                  <a:pt x="1861" y="187"/>
                </a:cubicBezTo>
                <a:cubicBezTo>
                  <a:pt x="1863" y="187"/>
                  <a:pt x="1863" y="187"/>
                  <a:pt x="1863" y="187"/>
                </a:cubicBezTo>
                <a:cubicBezTo>
                  <a:pt x="1864" y="187"/>
                  <a:pt x="1864" y="188"/>
                  <a:pt x="1864" y="188"/>
                </a:cubicBezTo>
                <a:cubicBezTo>
                  <a:pt x="1866" y="188"/>
                  <a:pt x="1866" y="188"/>
                  <a:pt x="1866" y="190"/>
                </a:cubicBezTo>
                <a:cubicBezTo>
                  <a:pt x="1868" y="190"/>
                  <a:pt x="1868" y="190"/>
                  <a:pt x="1868" y="190"/>
                </a:cubicBezTo>
                <a:cubicBezTo>
                  <a:pt x="1868" y="190"/>
                  <a:pt x="1869" y="190"/>
                  <a:pt x="1871" y="190"/>
                </a:cubicBezTo>
                <a:cubicBezTo>
                  <a:pt x="1871" y="188"/>
                  <a:pt x="1871" y="190"/>
                  <a:pt x="1872" y="190"/>
                </a:cubicBezTo>
                <a:cubicBezTo>
                  <a:pt x="1874" y="190"/>
                  <a:pt x="1876" y="190"/>
                  <a:pt x="1877" y="192"/>
                </a:cubicBezTo>
                <a:cubicBezTo>
                  <a:pt x="1879" y="192"/>
                  <a:pt x="1879" y="192"/>
                  <a:pt x="1879" y="192"/>
                </a:cubicBezTo>
                <a:cubicBezTo>
                  <a:pt x="1880" y="192"/>
                  <a:pt x="1880" y="192"/>
                  <a:pt x="1880" y="192"/>
                </a:cubicBezTo>
                <a:cubicBezTo>
                  <a:pt x="1882" y="190"/>
                  <a:pt x="1882" y="190"/>
                  <a:pt x="1882" y="188"/>
                </a:cubicBezTo>
                <a:cubicBezTo>
                  <a:pt x="1882" y="188"/>
                  <a:pt x="1880" y="188"/>
                  <a:pt x="1880" y="187"/>
                </a:cubicBezTo>
                <a:cubicBezTo>
                  <a:pt x="1879" y="187"/>
                  <a:pt x="1879" y="187"/>
                  <a:pt x="1879" y="187"/>
                </a:cubicBezTo>
                <a:cubicBezTo>
                  <a:pt x="1877" y="185"/>
                  <a:pt x="1877" y="185"/>
                  <a:pt x="1876" y="185"/>
                </a:cubicBezTo>
                <a:cubicBezTo>
                  <a:pt x="1876" y="185"/>
                  <a:pt x="1874" y="187"/>
                  <a:pt x="1874" y="185"/>
                </a:cubicBezTo>
                <a:cubicBezTo>
                  <a:pt x="1872" y="184"/>
                  <a:pt x="1872" y="184"/>
                  <a:pt x="1871" y="184"/>
                </a:cubicBezTo>
                <a:cubicBezTo>
                  <a:pt x="1871" y="182"/>
                  <a:pt x="1869" y="182"/>
                  <a:pt x="1868" y="182"/>
                </a:cubicBezTo>
                <a:cubicBezTo>
                  <a:pt x="1868" y="180"/>
                  <a:pt x="1868" y="180"/>
                  <a:pt x="1868" y="180"/>
                </a:cubicBezTo>
                <a:cubicBezTo>
                  <a:pt x="1869" y="179"/>
                  <a:pt x="1869" y="179"/>
                  <a:pt x="1869" y="179"/>
                </a:cubicBezTo>
                <a:cubicBezTo>
                  <a:pt x="1871" y="179"/>
                  <a:pt x="1871" y="179"/>
                  <a:pt x="1871" y="179"/>
                </a:cubicBezTo>
                <a:cubicBezTo>
                  <a:pt x="1872" y="177"/>
                  <a:pt x="1872" y="177"/>
                  <a:pt x="1874" y="177"/>
                </a:cubicBezTo>
                <a:cubicBezTo>
                  <a:pt x="1874" y="177"/>
                  <a:pt x="1876" y="177"/>
                  <a:pt x="1877" y="177"/>
                </a:cubicBezTo>
                <a:cubicBezTo>
                  <a:pt x="1877" y="179"/>
                  <a:pt x="1877" y="179"/>
                  <a:pt x="1877" y="179"/>
                </a:cubicBezTo>
                <a:cubicBezTo>
                  <a:pt x="1879" y="180"/>
                  <a:pt x="1879" y="180"/>
                  <a:pt x="1879" y="180"/>
                </a:cubicBezTo>
                <a:cubicBezTo>
                  <a:pt x="1880" y="180"/>
                  <a:pt x="1880" y="180"/>
                  <a:pt x="1880" y="180"/>
                </a:cubicBezTo>
                <a:cubicBezTo>
                  <a:pt x="1882" y="180"/>
                  <a:pt x="1884" y="180"/>
                  <a:pt x="1885" y="182"/>
                </a:cubicBezTo>
                <a:cubicBezTo>
                  <a:pt x="1887" y="182"/>
                  <a:pt x="1887" y="182"/>
                  <a:pt x="1887" y="182"/>
                </a:cubicBezTo>
                <a:cubicBezTo>
                  <a:pt x="1889" y="184"/>
                  <a:pt x="1892" y="184"/>
                  <a:pt x="1893" y="184"/>
                </a:cubicBezTo>
                <a:cubicBezTo>
                  <a:pt x="1895" y="184"/>
                  <a:pt x="1895" y="184"/>
                  <a:pt x="1897" y="184"/>
                </a:cubicBezTo>
                <a:cubicBezTo>
                  <a:pt x="1898" y="184"/>
                  <a:pt x="1900" y="184"/>
                  <a:pt x="1901" y="184"/>
                </a:cubicBezTo>
                <a:cubicBezTo>
                  <a:pt x="1903" y="184"/>
                  <a:pt x="1903" y="184"/>
                  <a:pt x="1903" y="184"/>
                </a:cubicBezTo>
                <a:cubicBezTo>
                  <a:pt x="1903" y="184"/>
                  <a:pt x="1903" y="184"/>
                  <a:pt x="1903" y="182"/>
                </a:cubicBezTo>
                <a:cubicBezTo>
                  <a:pt x="1901" y="182"/>
                  <a:pt x="1901" y="180"/>
                  <a:pt x="1900" y="180"/>
                </a:cubicBezTo>
                <a:cubicBezTo>
                  <a:pt x="1900" y="180"/>
                  <a:pt x="1900" y="179"/>
                  <a:pt x="1898" y="179"/>
                </a:cubicBezTo>
                <a:cubicBezTo>
                  <a:pt x="1898" y="177"/>
                  <a:pt x="1897" y="177"/>
                  <a:pt x="1897" y="177"/>
                </a:cubicBezTo>
                <a:cubicBezTo>
                  <a:pt x="1895" y="177"/>
                  <a:pt x="1893" y="175"/>
                  <a:pt x="1892" y="174"/>
                </a:cubicBezTo>
                <a:cubicBezTo>
                  <a:pt x="1893" y="172"/>
                  <a:pt x="1893" y="172"/>
                  <a:pt x="1893" y="172"/>
                </a:cubicBezTo>
                <a:cubicBezTo>
                  <a:pt x="1895" y="172"/>
                  <a:pt x="1895" y="171"/>
                  <a:pt x="1897" y="171"/>
                </a:cubicBezTo>
                <a:cubicBezTo>
                  <a:pt x="1897" y="171"/>
                  <a:pt x="1897" y="171"/>
                  <a:pt x="1898" y="171"/>
                </a:cubicBezTo>
                <a:cubicBezTo>
                  <a:pt x="1900" y="169"/>
                  <a:pt x="1900" y="167"/>
                  <a:pt x="1901" y="167"/>
                </a:cubicBezTo>
                <a:cubicBezTo>
                  <a:pt x="1903" y="167"/>
                  <a:pt x="1903" y="167"/>
                  <a:pt x="1903" y="167"/>
                </a:cubicBezTo>
                <a:cubicBezTo>
                  <a:pt x="1905" y="167"/>
                  <a:pt x="1905" y="167"/>
                  <a:pt x="1905" y="167"/>
                </a:cubicBezTo>
                <a:cubicBezTo>
                  <a:pt x="1906" y="167"/>
                  <a:pt x="1906" y="166"/>
                  <a:pt x="1906" y="166"/>
                </a:cubicBezTo>
                <a:cubicBezTo>
                  <a:pt x="1908" y="164"/>
                  <a:pt x="1910" y="161"/>
                  <a:pt x="1911" y="163"/>
                </a:cubicBezTo>
                <a:cubicBezTo>
                  <a:pt x="1913" y="163"/>
                  <a:pt x="1913" y="163"/>
                  <a:pt x="1914" y="163"/>
                </a:cubicBezTo>
                <a:cubicBezTo>
                  <a:pt x="1914" y="164"/>
                  <a:pt x="1914" y="164"/>
                  <a:pt x="1916" y="164"/>
                </a:cubicBezTo>
                <a:cubicBezTo>
                  <a:pt x="1916" y="164"/>
                  <a:pt x="1918" y="163"/>
                  <a:pt x="1918" y="164"/>
                </a:cubicBezTo>
                <a:cubicBezTo>
                  <a:pt x="1919" y="164"/>
                  <a:pt x="1919" y="164"/>
                  <a:pt x="1919" y="164"/>
                </a:cubicBezTo>
                <a:cubicBezTo>
                  <a:pt x="1921" y="164"/>
                  <a:pt x="1921" y="164"/>
                  <a:pt x="1922" y="166"/>
                </a:cubicBezTo>
                <a:cubicBezTo>
                  <a:pt x="1921" y="167"/>
                  <a:pt x="1921" y="167"/>
                  <a:pt x="1922" y="167"/>
                </a:cubicBezTo>
                <a:cubicBezTo>
                  <a:pt x="1922" y="167"/>
                  <a:pt x="1926" y="166"/>
                  <a:pt x="1927" y="167"/>
                </a:cubicBezTo>
                <a:cubicBezTo>
                  <a:pt x="1927" y="167"/>
                  <a:pt x="1927" y="169"/>
                  <a:pt x="1929" y="167"/>
                </a:cubicBezTo>
                <a:cubicBezTo>
                  <a:pt x="1931" y="167"/>
                  <a:pt x="1929" y="167"/>
                  <a:pt x="1927" y="166"/>
                </a:cubicBezTo>
                <a:cubicBezTo>
                  <a:pt x="1927" y="166"/>
                  <a:pt x="1929" y="166"/>
                  <a:pt x="1929" y="164"/>
                </a:cubicBezTo>
                <a:cubicBezTo>
                  <a:pt x="1929" y="164"/>
                  <a:pt x="1929" y="163"/>
                  <a:pt x="1929" y="161"/>
                </a:cubicBezTo>
                <a:cubicBezTo>
                  <a:pt x="1929" y="161"/>
                  <a:pt x="1929" y="159"/>
                  <a:pt x="1929" y="158"/>
                </a:cubicBezTo>
                <a:cubicBezTo>
                  <a:pt x="1929" y="158"/>
                  <a:pt x="1929" y="158"/>
                  <a:pt x="1927" y="158"/>
                </a:cubicBezTo>
                <a:cubicBezTo>
                  <a:pt x="1927" y="156"/>
                  <a:pt x="1927" y="156"/>
                  <a:pt x="1926" y="156"/>
                </a:cubicBezTo>
                <a:cubicBezTo>
                  <a:pt x="1924" y="156"/>
                  <a:pt x="1924" y="156"/>
                  <a:pt x="1922" y="156"/>
                </a:cubicBezTo>
                <a:cubicBezTo>
                  <a:pt x="1921" y="156"/>
                  <a:pt x="1922" y="155"/>
                  <a:pt x="1921" y="155"/>
                </a:cubicBezTo>
                <a:cubicBezTo>
                  <a:pt x="1921" y="153"/>
                  <a:pt x="1921" y="153"/>
                  <a:pt x="1921" y="151"/>
                </a:cubicBezTo>
                <a:cubicBezTo>
                  <a:pt x="1921" y="151"/>
                  <a:pt x="1922" y="151"/>
                  <a:pt x="1922" y="150"/>
                </a:cubicBezTo>
                <a:cubicBezTo>
                  <a:pt x="1922" y="148"/>
                  <a:pt x="1922" y="148"/>
                  <a:pt x="1922" y="148"/>
                </a:cubicBezTo>
                <a:cubicBezTo>
                  <a:pt x="1922" y="148"/>
                  <a:pt x="1922" y="148"/>
                  <a:pt x="1922" y="146"/>
                </a:cubicBezTo>
                <a:cubicBezTo>
                  <a:pt x="1922" y="145"/>
                  <a:pt x="1922" y="145"/>
                  <a:pt x="1922" y="145"/>
                </a:cubicBezTo>
                <a:cubicBezTo>
                  <a:pt x="1922" y="143"/>
                  <a:pt x="1922" y="143"/>
                  <a:pt x="1922" y="143"/>
                </a:cubicBezTo>
                <a:cubicBezTo>
                  <a:pt x="1921" y="142"/>
                  <a:pt x="1919" y="142"/>
                  <a:pt x="1919" y="142"/>
                </a:cubicBezTo>
                <a:cubicBezTo>
                  <a:pt x="1918" y="140"/>
                  <a:pt x="1914" y="138"/>
                  <a:pt x="1913" y="138"/>
                </a:cubicBezTo>
                <a:cubicBezTo>
                  <a:pt x="1914" y="138"/>
                  <a:pt x="1914" y="138"/>
                  <a:pt x="1914" y="138"/>
                </a:cubicBezTo>
                <a:cubicBezTo>
                  <a:pt x="1916" y="138"/>
                  <a:pt x="1916" y="138"/>
                  <a:pt x="1916" y="138"/>
                </a:cubicBezTo>
                <a:cubicBezTo>
                  <a:pt x="1918" y="138"/>
                  <a:pt x="1918" y="140"/>
                  <a:pt x="1919" y="140"/>
                </a:cubicBezTo>
                <a:cubicBezTo>
                  <a:pt x="1921" y="140"/>
                  <a:pt x="1921" y="140"/>
                  <a:pt x="1921" y="140"/>
                </a:cubicBezTo>
                <a:cubicBezTo>
                  <a:pt x="1921" y="140"/>
                  <a:pt x="1921" y="140"/>
                  <a:pt x="1922" y="140"/>
                </a:cubicBezTo>
                <a:cubicBezTo>
                  <a:pt x="1922" y="140"/>
                  <a:pt x="1922" y="140"/>
                  <a:pt x="1924" y="140"/>
                </a:cubicBezTo>
                <a:cubicBezTo>
                  <a:pt x="1926" y="140"/>
                  <a:pt x="1926" y="140"/>
                  <a:pt x="1926" y="140"/>
                </a:cubicBezTo>
                <a:cubicBezTo>
                  <a:pt x="1926" y="140"/>
                  <a:pt x="1926" y="140"/>
                  <a:pt x="1927" y="140"/>
                </a:cubicBezTo>
                <a:cubicBezTo>
                  <a:pt x="1927" y="140"/>
                  <a:pt x="1927" y="140"/>
                  <a:pt x="1929" y="140"/>
                </a:cubicBezTo>
                <a:cubicBezTo>
                  <a:pt x="1931" y="140"/>
                  <a:pt x="1931" y="140"/>
                  <a:pt x="1931" y="140"/>
                </a:cubicBezTo>
                <a:cubicBezTo>
                  <a:pt x="1932" y="140"/>
                  <a:pt x="1932" y="140"/>
                  <a:pt x="1934" y="140"/>
                </a:cubicBezTo>
                <a:cubicBezTo>
                  <a:pt x="1935" y="142"/>
                  <a:pt x="1934" y="142"/>
                  <a:pt x="1935" y="142"/>
                </a:cubicBezTo>
                <a:cubicBezTo>
                  <a:pt x="1937" y="142"/>
                  <a:pt x="1937" y="142"/>
                  <a:pt x="1937" y="142"/>
                </a:cubicBezTo>
                <a:cubicBezTo>
                  <a:pt x="1939" y="142"/>
                  <a:pt x="1939" y="143"/>
                  <a:pt x="1939" y="143"/>
                </a:cubicBezTo>
                <a:cubicBezTo>
                  <a:pt x="1940" y="143"/>
                  <a:pt x="1940" y="145"/>
                  <a:pt x="1940" y="145"/>
                </a:cubicBezTo>
                <a:cubicBezTo>
                  <a:pt x="1942" y="145"/>
                  <a:pt x="1942" y="145"/>
                  <a:pt x="1942" y="146"/>
                </a:cubicBezTo>
                <a:cubicBezTo>
                  <a:pt x="1943" y="146"/>
                  <a:pt x="1943" y="146"/>
                  <a:pt x="1943" y="148"/>
                </a:cubicBezTo>
                <a:cubicBezTo>
                  <a:pt x="1943" y="148"/>
                  <a:pt x="1943" y="148"/>
                  <a:pt x="1942" y="148"/>
                </a:cubicBezTo>
                <a:cubicBezTo>
                  <a:pt x="1942" y="150"/>
                  <a:pt x="1940" y="150"/>
                  <a:pt x="1940" y="150"/>
                </a:cubicBezTo>
                <a:cubicBezTo>
                  <a:pt x="1939" y="148"/>
                  <a:pt x="1939" y="148"/>
                  <a:pt x="1937" y="148"/>
                </a:cubicBezTo>
                <a:cubicBezTo>
                  <a:pt x="1935" y="148"/>
                  <a:pt x="1935" y="150"/>
                  <a:pt x="1934" y="150"/>
                </a:cubicBezTo>
                <a:cubicBezTo>
                  <a:pt x="1932" y="151"/>
                  <a:pt x="1932" y="151"/>
                  <a:pt x="1932" y="151"/>
                </a:cubicBezTo>
                <a:cubicBezTo>
                  <a:pt x="1931" y="151"/>
                  <a:pt x="1929" y="153"/>
                  <a:pt x="1931" y="155"/>
                </a:cubicBezTo>
                <a:cubicBezTo>
                  <a:pt x="1931" y="155"/>
                  <a:pt x="1931" y="155"/>
                  <a:pt x="1932" y="155"/>
                </a:cubicBezTo>
                <a:cubicBezTo>
                  <a:pt x="1932" y="155"/>
                  <a:pt x="1932" y="156"/>
                  <a:pt x="1934" y="156"/>
                </a:cubicBezTo>
                <a:cubicBezTo>
                  <a:pt x="1934" y="156"/>
                  <a:pt x="1934" y="156"/>
                  <a:pt x="1935" y="156"/>
                </a:cubicBezTo>
                <a:cubicBezTo>
                  <a:pt x="1937" y="156"/>
                  <a:pt x="1937" y="156"/>
                  <a:pt x="1937" y="156"/>
                </a:cubicBezTo>
                <a:cubicBezTo>
                  <a:pt x="1939" y="156"/>
                  <a:pt x="1939" y="156"/>
                  <a:pt x="1940" y="158"/>
                </a:cubicBezTo>
                <a:cubicBezTo>
                  <a:pt x="1942" y="159"/>
                  <a:pt x="1945" y="159"/>
                  <a:pt x="1948" y="159"/>
                </a:cubicBezTo>
                <a:cubicBezTo>
                  <a:pt x="1950" y="159"/>
                  <a:pt x="1953" y="159"/>
                  <a:pt x="1955" y="158"/>
                </a:cubicBezTo>
                <a:cubicBezTo>
                  <a:pt x="1955" y="156"/>
                  <a:pt x="1955" y="156"/>
                  <a:pt x="1955" y="155"/>
                </a:cubicBezTo>
                <a:cubicBezTo>
                  <a:pt x="1956" y="153"/>
                  <a:pt x="1956" y="153"/>
                  <a:pt x="1956" y="153"/>
                </a:cubicBezTo>
                <a:cubicBezTo>
                  <a:pt x="1955" y="151"/>
                  <a:pt x="1955" y="151"/>
                  <a:pt x="1955" y="151"/>
                </a:cubicBezTo>
                <a:cubicBezTo>
                  <a:pt x="1955" y="150"/>
                  <a:pt x="1956" y="150"/>
                  <a:pt x="1956" y="150"/>
                </a:cubicBezTo>
                <a:cubicBezTo>
                  <a:pt x="1958" y="150"/>
                  <a:pt x="1958" y="148"/>
                  <a:pt x="1958" y="148"/>
                </a:cubicBezTo>
                <a:cubicBezTo>
                  <a:pt x="1960" y="148"/>
                  <a:pt x="1960" y="150"/>
                  <a:pt x="1961" y="150"/>
                </a:cubicBezTo>
                <a:cubicBezTo>
                  <a:pt x="1963" y="150"/>
                  <a:pt x="1963" y="150"/>
                  <a:pt x="1963" y="150"/>
                </a:cubicBezTo>
                <a:cubicBezTo>
                  <a:pt x="1964" y="150"/>
                  <a:pt x="1964" y="150"/>
                  <a:pt x="1966" y="148"/>
                </a:cubicBezTo>
                <a:cubicBezTo>
                  <a:pt x="1968" y="148"/>
                  <a:pt x="1968" y="146"/>
                  <a:pt x="1969" y="145"/>
                </a:cubicBezTo>
                <a:cubicBezTo>
                  <a:pt x="1971" y="145"/>
                  <a:pt x="1972" y="145"/>
                  <a:pt x="1974" y="145"/>
                </a:cubicBezTo>
                <a:cubicBezTo>
                  <a:pt x="1974" y="145"/>
                  <a:pt x="1974" y="143"/>
                  <a:pt x="1976" y="143"/>
                </a:cubicBezTo>
                <a:cubicBezTo>
                  <a:pt x="1976" y="143"/>
                  <a:pt x="1976" y="143"/>
                  <a:pt x="1977" y="143"/>
                </a:cubicBezTo>
                <a:cubicBezTo>
                  <a:pt x="1979" y="142"/>
                  <a:pt x="1979" y="142"/>
                  <a:pt x="1981" y="142"/>
                </a:cubicBezTo>
                <a:cubicBezTo>
                  <a:pt x="1982" y="142"/>
                  <a:pt x="1984" y="140"/>
                  <a:pt x="1985" y="140"/>
                </a:cubicBezTo>
                <a:cubicBezTo>
                  <a:pt x="1987" y="140"/>
                  <a:pt x="1987" y="142"/>
                  <a:pt x="1987" y="143"/>
                </a:cubicBezTo>
                <a:cubicBezTo>
                  <a:pt x="1989" y="143"/>
                  <a:pt x="1989" y="143"/>
                  <a:pt x="1990" y="142"/>
                </a:cubicBezTo>
                <a:cubicBezTo>
                  <a:pt x="1990" y="142"/>
                  <a:pt x="1992" y="142"/>
                  <a:pt x="1992" y="140"/>
                </a:cubicBezTo>
                <a:cubicBezTo>
                  <a:pt x="1990" y="140"/>
                  <a:pt x="1990" y="140"/>
                  <a:pt x="1990" y="140"/>
                </a:cubicBezTo>
                <a:cubicBezTo>
                  <a:pt x="1990" y="138"/>
                  <a:pt x="1990" y="138"/>
                  <a:pt x="1992" y="138"/>
                </a:cubicBezTo>
                <a:cubicBezTo>
                  <a:pt x="1992" y="137"/>
                  <a:pt x="1995" y="137"/>
                  <a:pt x="1997" y="135"/>
                </a:cubicBezTo>
                <a:cubicBezTo>
                  <a:pt x="1997" y="135"/>
                  <a:pt x="1998" y="135"/>
                  <a:pt x="2000" y="135"/>
                </a:cubicBezTo>
                <a:cubicBezTo>
                  <a:pt x="2002" y="135"/>
                  <a:pt x="2002" y="135"/>
                  <a:pt x="2002" y="135"/>
                </a:cubicBezTo>
                <a:cubicBezTo>
                  <a:pt x="2003" y="135"/>
                  <a:pt x="2002" y="137"/>
                  <a:pt x="2002" y="138"/>
                </a:cubicBezTo>
                <a:cubicBezTo>
                  <a:pt x="2000" y="138"/>
                  <a:pt x="2000" y="138"/>
                  <a:pt x="1998" y="138"/>
                </a:cubicBezTo>
                <a:cubicBezTo>
                  <a:pt x="1997" y="140"/>
                  <a:pt x="2000" y="140"/>
                  <a:pt x="2000" y="142"/>
                </a:cubicBezTo>
                <a:cubicBezTo>
                  <a:pt x="2000" y="143"/>
                  <a:pt x="1998" y="143"/>
                  <a:pt x="1997" y="145"/>
                </a:cubicBezTo>
                <a:cubicBezTo>
                  <a:pt x="1998" y="145"/>
                  <a:pt x="1998" y="143"/>
                  <a:pt x="2000" y="143"/>
                </a:cubicBezTo>
                <a:cubicBezTo>
                  <a:pt x="2000" y="143"/>
                  <a:pt x="2002" y="143"/>
                  <a:pt x="2002" y="145"/>
                </a:cubicBezTo>
                <a:cubicBezTo>
                  <a:pt x="2003" y="145"/>
                  <a:pt x="2003" y="145"/>
                  <a:pt x="2005" y="143"/>
                </a:cubicBezTo>
                <a:cubicBezTo>
                  <a:pt x="2006" y="143"/>
                  <a:pt x="2006" y="143"/>
                  <a:pt x="2006" y="143"/>
                </a:cubicBezTo>
                <a:cubicBezTo>
                  <a:pt x="2008" y="143"/>
                  <a:pt x="2008" y="145"/>
                  <a:pt x="2008" y="145"/>
                </a:cubicBezTo>
                <a:cubicBezTo>
                  <a:pt x="2010" y="145"/>
                  <a:pt x="2010" y="145"/>
                  <a:pt x="2010" y="145"/>
                </a:cubicBezTo>
                <a:cubicBezTo>
                  <a:pt x="2010" y="143"/>
                  <a:pt x="2010" y="143"/>
                  <a:pt x="2010" y="143"/>
                </a:cubicBezTo>
                <a:cubicBezTo>
                  <a:pt x="2010" y="142"/>
                  <a:pt x="2010" y="142"/>
                  <a:pt x="2010" y="142"/>
                </a:cubicBezTo>
                <a:cubicBezTo>
                  <a:pt x="2011" y="142"/>
                  <a:pt x="2011" y="140"/>
                  <a:pt x="2011" y="140"/>
                </a:cubicBezTo>
                <a:cubicBezTo>
                  <a:pt x="2013" y="140"/>
                  <a:pt x="2013" y="140"/>
                  <a:pt x="2013" y="140"/>
                </a:cubicBezTo>
                <a:cubicBezTo>
                  <a:pt x="2014" y="140"/>
                  <a:pt x="2014" y="140"/>
                  <a:pt x="2016" y="140"/>
                </a:cubicBezTo>
                <a:cubicBezTo>
                  <a:pt x="2018" y="140"/>
                  <a:pt x="2018" y="140"/>
                  <a:pt x="2019" y="140"/>
                </a:cubicBezTo>
                <a:cubicBezTo>
                  <a:pt x="2021" y="140"/>
                  <a:pt x="2021" y="140"/>
                  <a:pt x="2023" y="140"/>
                </a:cubicBezTo>
                <a:cubicBezTo>
                  <a:pt x="2023" y="140"/>
                  <a:pt x="2024" y="140"/>
                  <a:pt x="2026" y="140"/>
                </a:cubicBezTo>
                <a:cubicBezTo>
                  <a:pt x="2027" y="140"/>
                  <a:pt x="2027" y="140"/>
                  <a:pt x="2027" y="140"/>
                </a:cubicBezTo>
                <a:cubicBezTo>
                  <a:pt x="2027" y="140"/>
                  <a:pt x="2027" y="140"/>
                  <a:pt x="2029" y="140"/>
                </a:cubicBezTo>
                <a:cubicBezTo>
                  <a:pt x="2029" y="140"/>
                  <a:pt x="2029" y="140"/>
                  <a:pt x="2029" y="138"/>
                </a:cubicBezTo>
                <a:cubicBezTo>
                  <a:pt x="2031" y="138"/>
                  <a:pt x="2031" y="137"/>
                  <a:pt x="2032" y="137"/>
                </a:cubicBezTo>
                <a:cubicBezTo>
                  <a:pt x="2032" y="138"/>
                  <a:pt x="2034" y="138"/>
                  <a:pt x="2034" y="138"/>
                </a:cubicBezTo>
                <a:cubicBezTo>
                  <a:pt x="2035" y="138"/>
                  <a:pt x="2034" y="137"/>
                  <a:pt x="2034" y="137"/>
                </a:cubicBezTo>
                <a:cubicBezTo>
                  <a:pt x="2034" y="137"/>
                  <a:pt x="2034" y="137"/>
                  <a:pt x="2035" y="137"/>
                </a:cubicBezTo>
                <a:cubicBezTo>
                  <a:pt x="2035" y="135"/>
                  <a:pt x="2035" y="135"/>
                  <a:pt x="2037" y="135"/>
                </a:cubicBezTo>
                <a:cubicBezTo>
                  <a:pt x="2037" y="137"/>
                  <a:pt x="2037" y="137"/>
                  <a:pt x="2039" y="135"/>
                </a:cubicBezTo>
                <a:cubicBezTo>
                  <a:pt x="2039" y="135"/>
                  <a:pt x="2042" y="135"/>
                  <a:pt x="2042" y="137"/>
                </a:cubicBezTo>
                <a:cubicBezTo>
                  <a:pt x="2042" y="138"/>
                  <a:pt x="2042" y="138"/>
                  <a:pt x="2042" y="138"/>
                </a:cubicBezTo>
                <a:cubicBezTo>
                  <a:pt x="2044" y="138"/>
                  <a:pt x="2044" y="138"/>
                  <a:pt x="2044" y="138"/>
                </a:cubicBezTo>
                <a:cubicBezTo>
                  <a:pt x="2044" y="140"/>
                  <a:pt x="2042" y="142"/>
                  <a:pt x="2042" y="142"/>
                </a:cubicBezTo>
                <a:cubicBezTo>
                  <a:pt x="2042" y="143"/>
                  <a:pt x="2044" y="143"/>
                  <a:pt x="2044" y="143"/>
                </a:cubicBezTo>
                <a:cubicBezTo>
                  <a:pt x="2045" y="143"/>
                  <a:pt x="2045" y="142"/>
                  <a:pt x="2045" y="142"/>
                </a:cubicBezTo>
                <a:cubicBezTo>
                  <a:pt x="2047" y="142"/>
                  <a:pt x="2047" y="142"/>
                  <a:pt x="2047" y="142"/>
                </a:cubicBezTo>
                <a:cubicBezTo>
                  <a:pt x="2048" y="142"/>
                  <a:pt x="2053" y="142"/>
                  <a:pt x="2050" y="140"/>
                </a:cubicBezTo>
                <a:cubicBezTo>
                  <a:pt x="2048" y="138"/>
                  <a:pt x="2048" y="138"/>
                  <a:pt x="2048" y="138"/>
                </a:cubicBezTo>
                <a:cubicBezTo>
                  <a:pt x="2050" y="138"/>
                  <a:pt x="2050" y="138"/>
                  <a:pt x="2050" y="138"/>
                </a:cubicBezTo>
                <a:cubicBezTo>
                  <a:pt x="2052" y="138"/>
                  <a:pt x="2053" y="138"/>
                  <a:pt x="2055" y="137"/>
                </a:cubicBezTo>
                <a:cubicBezTo>
                  <a:pt x="2055" y="137"/>
                  <a:pt x="2056" y="137"/>
                  <a:pt x="2056" y="135"/>
                </a:cubicBezTo>
                <a:cubicBezTo>
                  <a:pt x="2055" y="134"/>
                  <a:pt x="2055" y="134"/>
                  <a:pt x="2053" y="134"/>
                </a:cubicBezTo>
                <a:cubicBezTo>
                  <a:pt x="2053" y="134"/>
                  <a:pt x="2052" y="132"/>
                  <a:pt x="2050" y="132"/>
                </a:cubicBezTo>
                <a:cubicBezTo>
                  <a:pt x="2050" y="132"/>
                  <a:pt x="2047" y="132"/>
                  <a:pt x="2047" y="130"/>
                </a:cubicBezTo>
                <a:cubicBezTo>
                  <a:pt x="2047" y="129"/>
                  <a:pt x="2048" y="129"/>
                  <a:pt x="2048" y="129"/>
                </a:cubicBezTo>
                <a:cubicBezTo>
                  <a:pt x="2050" y="129"/>
                  <a:pt x="2050" y="129"/>
                  <a:pt x="2052" y="127"/>
                </a:cubicBezTo>
                <a:cubicBezTo>
                  <a:pt x="2052" y="126"/>
                  <a:pt x="2052" y="126"/>
                  <a:pt x="2053" y="126"/>
                </a:cubicBezTo>
                <a:cubicBezTo>
                  <a:pt x="2055" y="126"/>
                  <a:pt x="2056" y="126"/>
                  <a:pt x="2056" y="127"/>
                </a:cubicBezTo>
                <a:cubicBezTo>
                  <a:pt x="2058" y="127"/>
                  <a:pt x="2060" y="127"/>
                  <a:pt x="2061" y="127"/>
                </a:cubicBezTo>
                <a:cubicBezTo>
                  <a:pt x="2063" y="127"/>
                  <a:pt x="2064" y="129"/>
                  <a:pt x="2066" y="129"/>
                </a:cubicBezTo>
                <a:cubicBezTo>
                  <a:pt x="2069" y="129"/>
                  <a:pt x="2071" y="129"/>
                  <a:pt x="2073" y="129"/>
                </a:cubicBezTo>
                <a:cubicBezTo>
                  <a:pt x="2074" y="129"/>
                  <a:pt x="2076" y="130"/>
                  <a:pt x="2077" y="130"/>
                </a:cubicBezTo>
                <a:cubicBezTo>
                  <a:pt x="2079" y="130"/>
                  <a:pt x="2079" y="130"/>
                  <a:pt x="2081" y="130"/>
                </a:cubicBezTo>
                <a:cubicBezTo>
                  <a:pt x="2082" y="130"/>
                  <a:pt x="2084" y="130"/>
                  <a:pt x="2085" y="132"/>
                </a:cubicBezTo>
                <a:cubicBezTo>
                  <a:pt x="2087" y="134"/>
                  <a:pt x="2089" y="134"/>
                  <a:pt x="2092" y="134"/>
                </a:cubicBezTo>
                <a:cubicBezTo>
                  <a:pt x="2093" y="135"/>
                  <a:pt x="2095" y="137"/>
                  <a:pt x="2098" y="138"/>
                </a:cubicBezTo>
                <a:cubicBezTo>
                  <a:pt x="2098" y="138"/>
                  <a:pt x="2097" y="137"/>
                  <a:pt x="2096" y="136"/>
                </a:cubicBezTo>
                <a:cubicBezTo>
                  <a:pt x="2093" y="134"/>
                  <a:pt x="2091" y="133"/>
                  <a:pt x="2090" y="131"/>
                </a:cubicBezTo>
                <a:cubicBezTo>
                  <a:pt x="2091" y="131"/>
                  <a:pt x="2093" y="133"/>
                  <a:pt x="2094" y="133"/>
                </a:cubicBezTo>
                <a:cubicBezTo>
                  <a:pt x="2096" y="133"/>
                  <a:pt x="2096" y="133"/>
                  <a:pt x="2098" y="134"/>
                </a:cubicBezTo>
                <a:cubicBezTo>
                  <a:pt x="2099" y="134"/>
                  <a:pt x="2101" y="136"/>
                  <a:pt x="2103" y="136"/>
                </a:cubicBezTo>
                <a:cubicBezTo>
                  <a:pt x="2106" y="136"/>
                  <a:pt x="2107" y="136"/>
                  <a:pt x="2109" y="138"/>
                </a:cubicBezTo>
                <a:cubicBezTo>
                  <a:pt x="2111" y="138"/>
                  <a:pt x="2112" y="138"/>
                  <a:pt x="2114" y="139"/>
                </a:cubicBezTo>
                <a:cubicBezTo>
                  <a:pt x="2114" y="141"/>
                  <a:pt x="2115" y="141"/>
                  <a:pt x="2117" y="142"/>
                </a:cubicBezTo>
                <a:cubicBezTo>
                  <a:pt x="2119" y="142"/>
                  <a:pt x="2119" y="139"/>
                  <a:pt x="2120" y="138"/>
                </a:cubicBezTo>
                <a:cubicBezTo>
                  <a:pt x="2120" y="138"/>
                  <a:pt x="2122" y="136"/>
                  <a:pt x="2120" y="134"/>
                </a:cubicBezTo>
                <a:cubicBezTo>
                  <a:pt x="2120" y="133"/>
                  <a:pt x="2119" y="133"/>
                  <a:pt x="2119" y="133"/>
                </a:cubicBezTo>
                <a:cubicBezTo>
                  <a:pt x="2117" y="133"/>
                  <a:pt x="2115" y="133"/>
                  <a:pt x="2114" y="133"/>
                </a:cubicBezTo>
                <a:cubicBezTo>
                  <a:pt x="2112" y="133"/>
                  <a:pt x="2112" y="133"/>
                  <a:pt x="2112" y="133"/>
                </a:cubicBezTo>
                <a:cubicBezTo>
                  <a:pt x="2111" y="131"/>
                  <a:pt x="2111" y="131"/>
                  <a:pt x="2111" y="130"/>
                </a:cubicBezTo>
                <a:cubicBezTo>
                  <a:pt x="2109" y="130"/>
                  <a:pt x="2109" y="130"/>
                  <a:pt x="2107" y="128"/>
                </a:cubicBezTo>
                <a:cubicBezTo>
                  <a:pt x="2107" y="128"/>
                  <a:pt x="2107" y="128"/>
                  <a:pt x="2106" y="126"/>
                </a:cubicBezTo>
                <a:cubicBezTo>
                  <a:pt x="2106" y="126"/>
                  <a:pt x="2104" y="128"/>
                  <a:pt x="2103" y="128"/>
                </a:cubicBezTo>
                <a:cubicBezTo>
                  <a:pt x="2101" y="128"/>
                  <a:pt x="2101" y="128"/>
                  <a:pt x="2101" y="128"/>
                </a:cubicBezTo>
                <a:cubicBezTo>
                  <a:pt x="2099" y="128"/>
                  <a:pt x="2099" y="128"/>
                  <a:pt x="2098" y="128"/>
                </a:cubicBezTo>
                <a:cubicBezTo>
                  <a:pt x="2098" y="126"/>
                  <a:pt x="2098" y="126"/>
                  <a:pt x="2098" y="126"/>
                </a:cubicBezTo>
                <a:cubicBezTo>
                  <a:pt x="2098" y="125"/>
                  <a:pt x="2096" y="125"/>
                  <a:pt x="2096" y="123"/>
                </a:cubicBezTo>
                <a:cubicBezTo>
                  <a:pt x="2098" y="123"/>
                  <a:pt x="2098" y="123"/>
                  <a:pt x="2098" y="123"/>
                </a:cubicBezTo>
                <a:cubicBezTo>
                  <a:pt x="2098" y="123"/>
                  <a:pt x="2099" y="123"/>
                  <a:pt x="2099" y="121"/>
                </a:cubicBezTo>
                <a:cubicBezTo>
                  <a:pt x="2098" y="121"/>
                  <a:pt x="2098" y="121"/>
                  <a:pt x="2098" y="121"/>
                </a:cubicBezTo>
                <a:cubicBezTo>
                  <a:pt x="2098" y="121"/>
                  <a:pt x="2098" y="121"/>
                  <a:pt x="2096" y="120"/>
                </a:cubicBezTo>
                <a:cubicBezTo>
                  <a:pt x="2096" y="120"/>
                  <a:pt x="2096" y="120"/>
                  <a:pt x="2096" y="118"/>
                </a:cubicBezTo>
                <a:cubicBezTo>
                  <a:pt x="2096" y="117"/>
                  <a:pt x="2096" y="117"/>
                  <a:pt x="2096" y="115"/>
                </a:cubicBezTo>
                <a:cubicBezTo>
                  <a:pt x="2096" y="113"/>
                  <a:pt x="2094" y="113"/>
                  <a:pt x="2094" y="113"/>
                </a:cubicBezTo>
                <a:cubicBezTo>
                  <a:pt x="2093" y="113"/>
                  <a:pt x="2091" y="115"/>
                  <a:pt x="2090" y="115"/>
                </a:cubicBezTo>
                <a:cubicBezTo>
                  <a:pt x="2090" y="113"/>
                  <a:pt x="2090" y="113"/>
                  <a:pt x="2090" y="113"/>
                </a:cubicBezTo>
                <a:cubicBezTo>
                  <a:pt x="2088" y="112"/>
                  <a:pt x="2088" y="110"/>
                  <a:pt x="2088" y="110"/>
                </a:cubicBezTo>
                <a:cubicBezTo>
                  <a:pt x="2090" y="109"/>
                  <a:pt x="2090" y="109"/>
                  <a:pt x="2090" y="109"/>
                </a:cubicBezTo>
                <a:cubicBezTo>
                  <a:pt x="2091" y="109"/>
                  <a:pt x="2091" y="109"/>
                  <a:pt x="2091" y="109"/>
                </a:cubicBezTo>
                <a:cubicBezTo>
                  <a:pt x="2093" y="109"/>
                  <a:pt x="2093" y="109"/>
                  <a:pt x="2093" y="109"/>
                </a:cubicBezTo>
                <a:cubicBezTo>
                  <a:pt x="2094" y="107"/>
                  <a:pt x="2094" y="107"/>
                  <a:pt x="2096" y="105"/>
                </a:cubicBezTo>
                <a:cubicBezTo>
                  <a:pt x="2098" y="105"/>
                  <a:pt x="2098" y="105"/>
                  <a:pt x="2098" y="105"/>
                </a:cubicBezTo>
                <a:cubicBezTo>
                  <a:pt x="2099" y="104"/>
                  <a:pt x="2099" y="102"/>
                  <a:pt x="2099" y="100"/>
                </a:cubicBezTo>
                <a:cubicBezTo>
                  <a:pt x="2099" y="99"/>
                  <a:pt x="2099" y="99"/>
                  <a:pt x="2098" y="97"/>
                </a:cubicBezTo>
                <a:cubicBezTo>
                  <a:pt x="2098" y="96"/>
                  <a:pt x="2096" y="96"/>
                  <a:pt x="2098" y="94"/>
                </a:cubicBezTo>
                <a:cubicBezTo>
                  <a:pt x="2098" y="92"/>
                  <a:pt x="2098" y="92"/>
                  <a:pt x="2098" y="92"/>
                </a:cubicBezTo>
                <a:cubicBezTo>
                  <a:pt x="2099" y="91"/>
                  <a:pt x="2099" y="91"/>
                  <a:pt x="2101" y="91"/>
                </a:cubicBezTo>
                <a:cubicBezTo>
                  <a:pt x="2103" y="91"/>
                  <a:pt x="2103" y="91"/>
                  <a:pt x="2103" y="91"/>
                </a:cubicBezTo>
                <a:cubicBezTo>
                  <a:pt x="2103" y="91"/>
                  <a:pt x="2101" y="91"/>
                  <a:pt x="2101" y="89"/>
                </a:cubicBezTo>
                <a:cubicBezTo>
                  <a:pt x="2101" y="89"/>
                  <a:pt x="2103" y="89"/>
                  <a:pt x="2103" y="88"/>
                </a:cubicBezTo>
                <a:cubicBezTo>
                  <a:pt x="2101" y="88"/>
                  <a:pt x="2101" y="88"/>
                  <a:pt x="2101" y="88"/>
                </a:cubicBezTo>
                <a:cubicBezTo>
                  <a:pt x="2101" y="86"/>
                  <a:pt x="2101" y="86"/>
                  <a:pt x="2101" y="86"/>
                </a:cubicBezTo>
                <a:cubicBezTo>
                  <a:pt x="2103" y="86"/>
                  <a:pt x="2103" y="86"/>
                  <a:pt x="2104" y="84"/>
                </a:cubicBezTo>
                <a:cubicBezTo>
                  <a:pt x="2106" y="84"/>
                  <a:pt x="2107" y="86"/>
                  <a:pt x="2109" y="86"/>
                </a:cubicBezTo>
                <a:cubicBezTo>
                  <a:pt x="2109" y="86"/>
                  <a:pt x="2109" y="86"/>
                  <a:pt x="2111" y="86"/>
                </a:cubicBezTo>
                <a:cubicBezTo>
                  <a:pt x="2111" y="86"/>
                  <a:pt x="2111" y="86"/>
                  <a:pt x="2112" y="88"/>
                </a:cubicBezTo>
                <a:cubicBezTo>
                  <a:pt x="2114" y="89"/>
                  <a:pt x="2114" y="88"/>
                  <a:pt x="2115" y="89"/>
                </a:cubicBezTo>
                <a:cubicBezTo>
                  <a:pt x="2115" y="91"/>
                  <a:pt x="2115" y="91"/>
                  <a:pt x="2114" y="91"/>
                </a:cubicBezTo>
                <a:cubicBezTo>
                  <a:pt x="2114" y="91"/>
                  <a:pt x="2114" y="91"/>
                  <a:pt x="2114" y="92"/>
                </a:cubicBezTo>
                <a:cubicBezTo>
                  <a:pt x="2115" y="92"/>
                  <a:pt x="2115" y="92"/>
                  <a:pt x="2117" y="92"/>
                </a:cubicBezTo>
                <a:cubicBezTo>
                  <a:pt x="2117" y="92"/>
                  <a:pt x="2117" y="94"/>
                  <a:pt x="2119" y="94"/>
                </a:cubicBezTo>
                <a:cubicBezTo>
                  <a:pt x="2120" y="94"/>
                  <a:pt x="2120" y="94"/>
                  <a:pt x="2120" y="94"/>
                </a:cubicBezTo>
                <a:cubicBezTo>
                  <a:pt x="2122" y="94"/>
                  <a:pt x="2122" y="94"/>
                  <a:pt x="2124" y="92"/>
                </a:cubicBezTo>
                <a:cubicBezTo>
                  <a:pt x="2125" y="92"/>
                  <a:pt x="2125" y="92"/>
                  <a:pt x="2127" y="94"/>
                </a:cubicBezTo>
                <a:cubicBezTo>
                  <a:pt x="2127" y="96"/>
                  <a:pt x="2127" y="96"/>
                  <a:pt x="2127" y="96"/>
                </a:cubicBezTo>
                <a:cubicBezTo>
                  <a:pt x="2128" y="96"/>
                  <a:pt x="2128" y="96"/>
                  <a:pt x="2128" y="97"/>
                </a:cubicBezTo>
                <a:cubicBezTo>
                  <a:pt x="2130" y="97"/>
                  <a:pt x="2130" y="97"/>
                  <a:pt x="2130" y="99"/>
                </a:cubicBezTo>
                <a:cubicBezTo>
                  <a:pt x="2130" y="100"/>
                  <a:pt x="2130" y="100"/>
                  <a:pt x="2130" y="102"/>
                </a:cubicBezTo>
                <a:cubicBezTo>
                  <a:pt x="2130" y="104"/>
                  <a:pt x="2130" y="105"/>
                  <a:pt x="2130" y="105"/>
                </a:cubicBezTo>
                <a:cubicBezTo>
                  <a:pt x="2130" y="105"/>
                  <a:pt x="2130" y="105"/>
                  <a:pt x="2128" y="107"/>
                </a:cubicBezTo>
                <a:cubicBezTo>
                  <a:pt x="2127" y="107"/>
                  <a:pt x="2127" y="107"/>
                  <a:pt x="2127" y="107"/>
                </a:cubicBezTo>
                <a:cubicBezTo>
                  <a:pt x="2125" y="109"/>
                  <a:pt x="2127" y="109"/>
                  <a:pt x="2127" y="109"/>
                </a:cubicBezTo>
                <a:cubicBezTo>
                  <a:pt x="2128" y="109"/>
                  <a:pt x="2128" y="109"/>
                  <a:pt x="2130" y="109"/>
                </a:cubicBezTo>
                <a:cubicBezTo>
                  <a:pt x="2132" y="110"/>
                  <a:pt x="2132" y="110"/>
                  <a:pt x="2132" y="110"/>
                </a:cubicBezTo>
                <a:cubicBezTo>
                  <a:pt x="2133" y="110"/>
                  <a:pt x="2133" y="110"/>
                  <a:pt x="2133" y="110"/>
                </a:cubicBezTo>
                <a:cubicBezTo>
                  <a:pt x="2135" y="110"/>
                  <a:pt x="2135" y="110"/>
                  <a:pt x="2136" y="112"/>
                </a:cubicBezTo>
                <a:cubicBezTo>
                  <a:pt x="2136" y="112"/>
                  <a:pt x="2136" y="113"/>
                  <a:pt x="2138" y="113"/>
                </a:cubicBezTo>
                <a:cubicBezTo>
                  <a:pt x="2138" y="113"/>
                  <a:pt x="2140" y="115"/>
                  <a:pt x="2140" y="117"/>
                </a:cubicBezTo>
                <a:cubicBezTo>
                  <a:pt x="2140" y="117"/>
                  <a:pt x="2140" y="118"/>
                  <a:pt x="2140" y="120"/>
                </a:cubicBezTo>
                <a:cubicBezTo>
                  <a:pt x="2140" y="120"/>
                  <a:pt x="2140" y="120"/>
                  <a:pt x="2141" y="120"/>
                </a:cubicBezTo>
                <a:cubicBezTo>
                  <a:pt x="2141" y="121"/>
                  <a:pt x="2141" y="121"/>
                  <a:pt x="2141" y="121"/>
                </a:cubicBezTo>
                <a:cubicBezTo>
                  <a:pt x="2143" y="121"/>
                  <a:pt x="2143" y="121"/>
                  <a:pt x="2143" y="121"/>
                </a:cubicBezTo>
                <a:cubicBezTo>
                  <a:pt x="2143" y="123"/>
                  <a:pt x="2143" y="123"/>
                  <a:pt x="2143" y="125"/>
                </a:cubicBezTo>
                <a:cubicBezTo>
                  <a:pt x="2143" y="126"/>
                  <a:pt x="2143" y="126"/>
                  <a:pt x="2143" y="126"/>
                </a:cubicBezTo>
                <a:cubicBezTo>
                  <a:pt x="2143" y="128"/>
                  <a:pt x="2145" y="128"/>
                  <a:pt x="2145" y="130"/>
                </a:cubicBezTo>
                <a:cubicBezTo>
                  <a:pt x="2145" y="130"/>
                  <a:pt x="2146" y="131"/>
                  <a:pt x="2146" y="133"/>
                </a:cubicBezTo>
                <a:cubicBezTo>
                  <a:pt x="2148" y="133"/>
                  <a:pt x="2148" y="133"/>
                  <a:pt x="2148" y="133"/>
                </a:cubicBezTo>
                <a:cubicBezTo>
                  <a:pt x="2149" y="134"/>
                  <a:pt x="2149" y="134"/>
                  <a:pt x="2149" y="134"/>
                </a:cubicBezTo>
                <a:cubicBezTo>
                  <a:pt x="2151" y="134"/>
                  <a:pt x="2151" y="134"/>
                  <a:pt x="2151" y="134"/>
                </a:cubicBezTo>
                <a:cubicBezTo>
                  <a:pt x="2151" y="134"/>
                  <a:pt x="2153" y="134"/>
                  <a:pt x="2153" y="136"/>
                </a:cubicBezTo>
                <a:cubicBezTo>
                  <a:pt x="2154" y="136"/>
                  <a:pt x="2156" y="136"/>
                  <a:pt x="2156" y="136"/>
                </a:cubicBezTo>
                <a:cubicBezTo>
                  <a:pt x="2157" y="138"/>
                  <a:pt x="2157" y="138"/>
                  <a:pt x="2157" y="139"/>
                </a:cubicBezTo>
                <a:cubicBezTo>
                  <a:pt x="2157" y="141"/>
                  <a:pt x="2157" y="142"/>
                  <a:pt x="2157" y="142"/>
                </a:cubicBezTo>
                <a:cubicBezTo>
                  <a:pt x="2157" y="144"/>
                  <a:pt x="2157" y="146"/>
                  <a:pt x="2157" y="147"/>
                </a:cubicBezTo>
                <a:cubicBezTo>
                  <a:pt x="2157" y="149"/>
                  <a:pt x="2156" y="152"/>
                  <a:pt x="2154" y="154"/>
                </a:cubicBezTo>
                <a:cubicBezTo>
                  <a:pt x="2153" y="154"/>
                  <a:pt x="2151" y="155"/>
                  <a:pt x="2151" y="155"/>
                </a:cubicBezTo>
                <a:cubicBezTo>
                  <a:pt x="2149" y="155"/>
                  <a:pt x="2149" y="155"/>
                  <a:pt x="2148" y="155"/>
                </a:cubicBezTo>
                <a:cubicBezTo>
                  <a:pt x="2146" y="155"/>
                  <a:pt x="2146" y="157"/>
                  <a:pt x="2146" y="157"/>
                </a:cubicBezTo>
                <a:cubicBezTo>
                  <a:pt x="2146" y="159"/>
                  <a:pt x="2145" y="159"/>
                  <a:pt x="2145" y="159"/>
                </a:cubicBezTo>
                <a:cubicBezTo>
                  <a:pt x="2143" y="159"/>
                  <a:pt x="2141" y="159"/>
                  <a:pt x="2141" y="159"/>
                </a:cubicBezTo>
                <a:cubicBezTo>
                  <a:pt x="2140" y="159"/>
                  <a:pt x="2140" y="157"/>
                  <a:pt x="2138" y="157"/>
                </a:cubicBezTo>
                <a:cubicBezTo>
                  <a:pt x="2138" y="155"/>
                  <a:pt x="2136" y="155"/>
                  <a:pt x="2135" y="155"/>
                </a:cubicBezTo>
                <a:cubicBezTo>
                  <a:pt x="2133" y="155"/>
                  <a:pt x="2132" y="155"/>
                  <a:pt x="2132" y="157"/>
                </a:cubicBezTo>
                <a:cubicBezTo>
                  <a:pt x="2130" y="157"/>
                  <a:pt x="2132" y="159"/>
                  <a:pt x="2132" y="159"/>
                </a:cubicBezTo>
                <a:cubicBezTo>
                  <a:pt x="2133" y="160"/>
                  <a:pt x="2136" y="160"/>
                  <a:pt x="2138" y="162"/>
                </a:cubicBezTo>
                <a:cubicBezTo>
                  <a:pt x="2140" y="162"/>
                  <a:pt x="2141" y="163"/>
                  <a:pt x="2143" y="163"/>
                </a:cubicBezTo>
                <a:cubicBezTo>
                  <a:pt x="2146" y="163"/>
                  <a:pt x="2149" y="162"/>
                  <a:pt x="2153" y="162"/>
                </a:cubicBezTo>
                <a:cubicBezTo>
                  <a:pt x="2154" y="162"/>
                  <a:pt x="2156" y="163"/>
                  <a:pt x="2156" y="163"/>
                </a:cubicBezTo>
                <a:cubicBezTo>
                  <a:pt x="2157" y="163"/>
                  <a:pt x="2157" y="165"/>
                  <a:pt x="2159" y="165"/>
                </a:cubicBezTo>
                <a:cubicBezTo>
                  <a:pt x="2161" y="165"/>
                  <a:pt x="2161" y="162"/>
                  <a:pt x="2161" y="160"/>
                </a:cubicBezTo>
                <a:cubicBezTo>
                  <a:pt x="2162" y="159"/>
                  <a:pt x="2164" y="159"/>
                  <a:pt x="2167" y="157"/>
                </a:cubicBezTo>
                <a:cubicBezTo>
                  <a:pt x="2167" y="157"/>
                  <a:pt x="2169" y="155"/>
                  <a:pt x="2169" y="154"/>
                </a:cubicBezTo>
                <a:cubicBezTo>
                  <a:pt x="2169" y="152"/>
                  <a:pt x="2169" y="152"/>
                  <a:pt x="2169" y="152"/>
                </a:cubicBezTo>
                <a:cubicBezTo>
                  <a:pt x="2169" y="150"/>
                  <a:pt x="2170" y="149"/>
                  <a:pt x="2170" y="149"/>
                </a:cubicBezTo>
                <a:cubicBezTo>
                  <a:pt x="2172" y="147"/>
                  <a:pt x="2172" y="147"/>
                  <a:pt x="2174" y="147"/>
                </a:cubicBezTo>
                <a:cubicBezTo>
                  <a:pt x="2174" y="144"/>
                  <a:pt x="2170" y="142"/>
                  <a:pt x="2169" y="141"/>
                </a:cubicBezTo>
                <a:cubicBezTo>
                  <a:pt x="2167" y="141"/>
                  <a:pt x="2164" y="139"/>
                  <a:pt x="2164" y="136"/>
                </a:cubicBezTo>
                <a:cubicBezTo>
                  <a:pt x="2166" y="134"/>
                  <a:pt x="2169" y="134"/>
                  <a:pt x="2170" y="134"/>
                </a:cubicBezTo>
                <a:cubicBezTo>
                  <a:pt x="2174" y="134"/>
                  <a:pt x="2177" y="133"/>
                  <a:pt x="2178" y="133"/>
                </a:cubicBezTo>
                <a:cubicBezTo>
                  <a:pt x="2180" y="134"/>
                  <a:pt x="2183" y="134"/>
                  <a:pt x="2183" y="136"/>
                </a:cubicBezTo>
                <a:cubicBezTo>
                  <a:pt x="2185" y="136"/>
                  <a:pt x="2185" y="136"/>
                  <a:pt x="2185" y="136"/>
                </a:cubicBezTo>
                <a:cubicBezTo>
                  <a:pt x="2187" y="136"/>
                  <a:pt x="2187" y="136"/>
                  <a:pt x="2187" y="136"/>
                </a:cubicBezTo>
                <a:cubicBezTo>
                  <a:pt x="2188" y="138"/>
                  <a:pt x="2188" y="138"/>
                  <a:pt x="2188" y="138"/>
                </a:cubicBezTo>
                <a:cubicBezTo>
                  <a:pt x="2190" y="139"/>
                  <a:pt x="2191" y="139"/>
                  <a:pt x="2191" y="141"/>
                </a:cubicBezTo>
                <a:cubicBezTo>
                  <a:pt x="2191" y="142"/>
                  <a:pt x="2191" y="142"/>
                  <a:pt x="2191" y="142"/>
                </a:cubicBezTo>
                <a:cubicBezTo>
                  <a:pt x="2191" y="142"/>
                  <a:pt x="2190" y="142"/>
                  <a:pt x="2190" y="144"/>
                </a:cubicBezTo>
                <a:cubicBezTo>
                  <a:pt x="2190" y="144"/>
                  <a:pt x="2190" y="144"/>
                  <a:pt x="2191" y="146"/>
                </a:cubicBezTo>
                <a:cubicBezTo>
                  <a:pt x="2191" y="146"/>
                  <a:pt x="2191" y="146"/>
                  <a:pt x="2191" y="147"/>
                </a:cubicBezTo>
                <a:cubicBezTo>
                  <a:pt x="2193" y="147"/>
                  <a:pt x="2193" y="149"/>
                  <a:pt x="2195" y="149"/>
                </a:cubicBezTo>
                <a:cubicBezTo>
                  <a:pt x="2196" y="149"/>
                  <a:pt x="2196" y="147"/>
                  <a:pt x="2198" y="147"/>
                </a:cubicBezTo>
                <a:cubicBezTo>
                  <a:pt x="2198" y="147"/>
                  <a:pt x="2199" y="147"/>
                  <a:pt x="2199" y="149"/>
                </a:cubicBezTo>
                <a:cubicBezTo>
                  <a:pt x="2201" y="149"/>
                  <a:pt x="2201" y="149"/>
                  <a:pt x="2201" y="149"/>
                </a:cubicBezTo>
                <a:cubicBezTo>
                  <a:pt x="2203" y="149"/>
                  <a:pt x="2204" y="149"/>
                  <a:pt x="2204" y="149"/>
                </a:cubicBezTo>
                <a:cubicBezTo>
                  <a:pt x="2206" y="149"/>
                  <a:pt x="2208" y="149"/>
                  <a:pt x="2209" y="149"/>
                </a:cubicBezTo>
                <a:cubicBezTo>
                  <a:pt x="2209" y="147"/>
                  <a:pt x="2209" y="147"/>
                  <a:pt x="2208" y="147"/>
                </a:cubicBezTo>
                <a:cubicBezTo>
                  <a:pt x="2206" y="147"/>
                  <a:pt x="2206" y="147"/>
                  <a:pt x="2206" y="147"/>
                </a:cubicBezTo>
                <a:cubicBezTo>
                  <a:pt x="2204" y="147"/>
                  <a:pt x="2204" y="147"/>
                  <a:pt x="2203" y="147"/>
                </a:cubicBezTo>
                <a:cubicBezTo>
                  <a:pt x="2203" y="147"/>
                  <a:pt x="2203" y="149"/>
                  <a:pt x="2201" y="147"/>
                </a:cubicBezTo>
                <a:cubicBezTo>
                  <a:pt x="2201" y="147"/>
                  <a:pt x="2201" y="147"/>
                  <a:pt x="2199" y="147"/>
                </a:cubicBezTo>
                <a:cubicBezTo>
                  <a:pt x="2198" y="147"/>
                  <a:pt x="2198" y="147"/>
                  <a:pt x="2198" y="147"/>
                </a:cubicBezTo>
                <a:cubicBezTo>
                  <a:pt x="2196" y="147"/>
                  <a:pt x="2196" y="147"/>
                  <a:pt x="2195" y="147"/>
                </a:cubicBezTo>
                <a:cubicBezTo>
                  <a:pt x="2195" y="146"/>
                  <a:pt x="2195" y="146"/>
                  <a:pt x="2195" y="146"/>
                </a:cubicBezTo>
                <a:cubicBezTo>
                  <a:pt x="2195" y="144"/>
                  <a:pt x="2195" y="144"/>
                  <a:pt x="2195" y="142"/>
                </a:cubicBezTo>
                <a:cubicBezTo>
                  <a:pt x="2196" y="141"/>
                  <a:pt x="2196" y="142"/>
                  <a:pt x="2196" y="142"/>
                </a:cubicBezTo>
                <a:cubicBezTo>
                  <a:pt x="2196" y="141"/>
                  <a:pt x="2196" y="141"/>
                  <a:pt x="2196" y="139"/>
                </a:cubicBezTo>
                <a:cubicBezTo>
                  <a:pt x="2195" y="138"/>
                  <a:pt x="2193" y="138"/>
                  <a:pt x="2191" y="136"/>
                </a:cubicBezTo>
                <a:cubicBezTo>
                  <a:pt x="2191" y="136"/>
                  <a:pt x="2190" y="136"/>
                  <a:pt x="2190" y="134"/>
                </a:cubicBezTo>
                <a:cubicBezTo>
                  <a:pt x="2190" y="134"/>
                  <a:pt x="2190" y="134"/>
                  <a:pt x="2188" y="134"/>
                </a:cubicBezTo>
                <a:cubicBezTo>
                  <a:pt x="2188" y="134"/>
                  <a:pt x="2187" y="134"/>
                  <a:pt x="2185" y="133"/>
                </a:cubicBezTo>
                <a:cubicBezTo>
                  <a:pt x="2183" y="133"/>
                  <a:pt x="2183" y="133"/>
                  <a:pt x="2182" y="133"/>
                </a:cubicBezTo>
                <a:cubicBezTo>
                  <a:pt x="2182" y="131"/>
                  <a:pt x="2180" y="131"/>
                  <a:pt x="2180" y="131"/>
                </a:cubicBezTo>
                <a:cubicBezTo>
                  <a:pt x="2178" y="131"/>
                  <a:pt x="2177" y="131"/>
                  <a:pt x="2175" y="131"/>
                </a:cubicBezTo>
                <a:cubicBezTo>
                  <a:pt x="2175" y="131"/>
                  <a:pt x="2174" y="131"/>
                  <a:pt x="2172" y="131"/>
                </a:cubicBezTo>
                <a:cubicBezTo>
                  <a:pt x="2172" y="131"/>
                  <a:pt x="2172" y="131"/>
                  <a:pt x="2170" y="131"/>
                </a:cubicBezTo>
                <a:cubicBezTo>
                  <a:pt x="2169" y="131"/>
                  <a:pt x="2169" y="131"/>
                  <a:pt x="2169" y="131"/>
                </a:cubicBezTo>
                <a:cubicBezTo>
                  <a:pt x="2167" y="131"/>
                  <a:pt x="2167" y="131"/>
                  <a:pt x="2167" y="131"/>
                </a:cubicBezTo>
                <a:cubicBezTo>
                  <a:pt x="2167" y="133"/>
                  <a:pt x="2166" y="133"/>
                  <a:pt x="2164" y="133"/>
                </a:cubicBezTo>
                <a:cubicBezTo>
                  <a:pt x="2164" y="133"/>
                  <a:pt x="2164" y="133"/>
                  <a:pt x="2162" y="133"/>
                </a:cubicBezTo>
                <a:cubicBezTo>
                  <a:pt x="2161" y="131"/>
                  <a:pt x="2161" y="131"/>
                  <a:pt x="2161" y="131"/>
                </a:cubicBezTo>
                <a:cubicBezTo>
                  <a:pt x="2161" y="131"/>
                  <a:pt x="2161" y="131"/>
                  <a:pt x="2159" y="131"/>
                </a:cubicBezTo>
                <a:cubicBezTo>
                  <a:pt x="2157" y="133"/>
                  <a:pt x="2156" y="133"/>
                  <a:pt x="2157" y="131"/>
                </a:cubicBezTo>
                <a:cubicBezTo>
                  <a:pt x="2157" y="130"/>
                  <a:pt x="2157" y="130"/>
                  <a:pt x="2157" y="130"/>
                </a:cubicBezTo>
                <a:cubicBezTo>
                  <a:pt x="2156" y="130"/>
                  <a:pt x="2156" y="128"/>
                  <a:pt x="2156" y="128"/>
                </a:cubicBezTo>
                <a:cubicBezTo>
                  <a:pt x="2154" y="126"/>
                  <a:pt x="2153" y="128"/>
                  <a:pt x="2153" y="126"/>
                </a:cubicBezTo>
                <a:cubicBezTo>
                  <a:pt x="2151" y="126"/>
                  <a:pt x="2151" y="125"/>
                  <a:pt x="2151" y="125"/>
                </a:cubicBezTo>
                <a:cubicBezTo>
                  <a:pt x="2151" y="123"/>
                  <a:pt x="2151" y="123"/>
                  <a:pt x="2151" y="123"/>
                </a:cubicBezTo>
                <a:cubicBezTo>
                  <a:pt x="2151" y="121"/>
                  <a:pt x="2151" y="121"/>
                  <a:pt x="2151" y="121"/>
                </a:cubicBezTo>
                <a:cubicBezTo>
                  <a:pt x="2151" y="120"/>
                  <a:pt x="2151" y="120"/>
                  <a:pt x="2151" y="120"/>
                </a:cubicBezTo>
                <a:cubicBezTo>
                  <a:pt x="2151" y="120"/>
                  <a:pt x="2151" y="120"/>
                  <a:pt x="2153" y="118"/>
                </a:cubicBezTo>
                <a:cubicBezTo>
                  <a:pt x="2153" y="117"/>
                  <a:pt x="2153" y="117"/>
                  <a:pt x="2153" y="117"/>
                </a:cubicBezTo>
                <a:cubicBezTo>
                  <a:pt x="2151" y="117"/>
                  <a:pt x="2151" y="117"/>
                  <a:pt x="2151" y="115"/>
                </a:cubicBezTo>
                <a:cubicBezTo>
                  <a:pt x="2151" y="115"/>
                  <a:pt x="2151" y="115"/>
                  <a:pt x="2149" y="113"/>
                </a:cubicBezTo>
                <a:cubicBezTo>
                  <a:pt x="2149" y="113"/>
                  <a:pt x="2148" y="113"/>
                  <a:pt x="2146" y="112"/>
                </a:cubicBezTo>
                <a:cubicBezTo>
                  <a:pt x="2145" y="112"/>
                  <a:pt x="2145" y="112"/>
                  <a:pt x="2145" y="112"/>
                </a:cubicBezTo>
                <a:cubicBezTo>
                  <a:pt x="2143" y="110"/>
                  <a:pt x="2143" y="110"/>
                  <a:pt x="2141" y="110"/>
                </a:cubicBezTo>
                <a:cubicBezTo>
                  <a:pt x="2140" y="109"/>
                  <a:pt x="2138" y="109"/>
                  <a:pt x="2136" y="109"/>
                </a:cubicBezTo>
                <a:cubicBezTo>
                  <a:pt x="2136" y="107"/>
                  <a:pt x="2140" y="107"/>
                  <a:pt x="2140" y="105"/>
                </a:cubicBezTo>
                <a:cubicBezTo>
                  <a:pt x="2140" y="104"/>
                  <a:pt x="2140" y="104"/>
                  <a:pt x="2140" y="104"/>
                </a:cubicBezTo>
                <a:cubicBezTo>
                  <a:pt x="2140" y="104"/>
                  <a:pt x="2140" y="102"/>
                  <a:pt x="2141" y="102"/>
                </a:cubicBezTo>
                <a:cubicBezTo>
                  <a:pt x="2143" y="102"/>
                  <a:pt x="2145" y="102"/>
                  <a:pt x="2146" y="100"/>
                </a:cubicBezTo>
                <a:cubicBezTo>
                  <a:pt x="2148" y="100"/>
                  <a:pt x="2148" y="100"/>
                  <a:pt x="2148" y="99"/>
                </a:cubicBezTo>
                <a:cubicBezTo>
                  <a:pt x="2148" y="99"/>
                  <a:pt x="2146" y="99"/>
                  <a:pt x="2146" y="97"/>
                </a:cubicBezTo>
                <a:cubicBezTo>
                  <a:pt x="2145" y="97"/>
                  <a:pt x="2145" y="96"/>
                  <a:pt x="2143" y="96"/>
                </a:cubicBezTo>
                <a:cubicBezTo>
                  <a:pt x="2143" y="94"/>
                  <a:pt x="2141" y="94"/>
                  <a:pt x="2141" y="94"/>
                </a:cubicBezTo>
                <a:cubicBezTo>
                  <a:pt x="2141" y="92"/>
                  <a:pt x="2141" y="92"/>
                  <a:pt x="2141" y="92"/>
                </a:cubicBezTo>
                <a:cubicBezTo>
                  <a:pt x="2143" y="92"/>
                  <a:pt x="2143" y="92"/>
                  <a:pt x="2143" y="92"/>
                </a:cubicBezTo>
                <a:cubicBezTo>
                  <a:pt x="2145" y="94"/>
                  <a:pt x="2145" y="94"/>
                  <a:pt x="2146" y="94"/>
                </a:cubicBezTo>
                <a:cubicBezTo>
                  <a:pt x="2148" y="94"/>
                  <a:pt x="2148" y="94"/>
                  <a:pt x="2148" y="94"/>
                </a:cubicBezTo>
                <a:cubicBezTo>
                  <a:pt x="2149" y="96"/>
                  <a:pt x="2149" y="96"/>
                  <a:pt x="2151" y="96"/>
                </a:cubicBezTo>
                <a:cubicBezTo>
                  <a:pt x="2151" y="97"/>
                  <a:pt x="2153" y="97"/>
                  <a:pt x="2153" y="99"/>
                </a:cubicBezTo>
                <a:cubicBezTo>
                  <a:pt x="2153" y="100"/>
                  <a:pt x="2151" y="100"/>
                  <a:pt x="2151" y="100"/>
                </a:cubicBezTo>
                <a:cubicBezTo>
                  <a:pt x="2151" y="102"/>
                  <a:pt x="2151" y="102"/>
                  <a:pt x="2151" y="104"/>
                </a:cubicBezTo>
                <a:cubicBezTo>
                  <a:pt x="2151" y="105"/>
                  <a:pt x="2151" y="105"/>
                  <a:pt x="2151" y="105"/>
                </a:cubicBezTo>
                <a:cubicBezTo>
                  <a:pt x="2153" y="105"/>
                  <a:pt x="2153" y="105"/>
                  <a:pt x="2153" y="105"/>
                </a:cubicBezTo>
                <a:cubicBezTo>
                  <a:pt x="2154" y="105"/>
                  <a:pt x="2156" y="105"/>
                  <a:pt x="2156" y="107"/>
                </a:cubicBezTo>
                <a:cubicBezTo>
                  <a:pt x="2154" y="107"/>
                  <a:pt x="2154" y="109"/>
                  <a:pt x="2154" y="109"/>
                </a:cubicBezTo>
                <a:cubicBezTo>
                  <a:pt x="2156" y="109"/>
                  <a:pt x="2156" y="109"/>
                  <a:pt x="2157" y="109"/>
                </a:cubicBezTo>
                <a:cubicBezTo>
                  <a:pt x="2159" y="109"/>
                  <a:pt x="2159" y="109"/>
                  <a:pt x="2159" y="109"/>
                </a:cubicBezTo>
                <a:cubicBezTo>
                  <a:pt x="2161" y="109"/>
                  <a:pt x="2162" y="109"/>
                  <a:pt x="2164" y="109"/>
                </a:cubicBezTo>
                <a:cubicBezTo>
                  <a:pt x="2166" y="110"/>
                  <a:pt x="2166" y="110"/>
                  <a:pt x="2166" y="110"/>
                </a:cubicBezTo>
                <a:cubicBezTo>
                  <a:pt x="2167" y="110"/>
                  <a:pt x="2169" y="110"/>
                  <a:pt x="2169" y="110"/>
                </a:cubicBezTo>
                <a:cubicBezTo>
                  <a:pt x="2170" y="110"/>
                  <a:pt x="2170" y="110"/>
                  <a:pt x="2172" y="110"/>
                </a:cubicBezTo>
                <a:cubicBezTo>
                  <a:pt x="2174" y="110"/>
                  <a:pt x="2175" y="110"/>
                  <a:pt x="2177" y="110"/>
                </a:cubicBezTo>
                <a:cubicBezTo>
                  <a:pt x="2178" y="112"/>
                  <a:pt x="2178" y="112"/>
                  <a:pt x="2180" y="112"/>
                </a:cubicBezTo>
                <a:cubicBezTo>
                  <a:pt x="2180" y="113"/>
                  <a:pt x="2180" y="113"/>
                  <a:pt x="2180" y="113"/>
                </a:cubicBezTo>
                <a:cubicBezTo>
                  <a:pt x="2180" y="115"/>
                  <a:pt x="2182" y="115"/>
                  <a:pt x="2183" y="115"/>
                </a:cubicBezTo>
                <a:cubicBezTo>
                  <a:pt x="2185" y="115"/>
                  <a:pt x="2187" y="113"/>
                  <a:pt x="2188" y="113"/>
                </a:cubicBezTo>
                <a:cubicBezTo>
                  <a:pt x="2188" y="112"/>
                  <a:pt x="2188" y="112"/>
                  <a:pt x="2188" y="112"/>
                </a:cubicBezTo>
                <a:cubicBezTo>
                  <a:pt x="2187" y="112"/>
                  <a:pt x="2185" y="112"/>
                  <a:pt x="2183" y="112"/>
                </a:cubicBezTo>
                <a:cubicBezTo>
                  <a:pt x="2183" y="110"/>
                  <a:pt x="2182" y="110"/>
                  <a:pt x="2182" y="110"/>
                </a:cubicBezTo>
                <a:cubicBezTo>
                  <a:pt x="2180" y="110"/>
                  <a:pt x="2180" y="110"/>
                  <a:pt x="2180" y="110"/>
                </a:cubicBezTo>
                <a:cubicBezTo>
                  <a:pt x="2178" y="110"/>
                  <a:pt x="2178" y="109"/>
                  <a:pt x="2177" y="109"/>
                </a:cubicBezTo>
                <a:cubicBezTo>
                  <a:pt x="2175" y="109"/>
                  <a:pt x="2174" y="109"/>
                  <a:pt x="2172" y="109"/>
                </a:cubicBezTo>
                <a:cubicBezTo>
                  <a:pt x="2170" y="109"/>
                  <a:pt x="2170" y="107"/>
                  <a:pt x="2169" y="107"/>
                </a:cubicBezTo>
                <a:cubicBezTo>
                  <a:pt x="2167" y="107"/>
                  <a:pt x="2166" y="107"/>
                  <a:pt x="2166" y="107"/>
                </a:cubicBezTo>
                <a:cubicBezTo>
                  <a:pt x="2164" y="107"/>
                  <a:pt x="2164" y="107"/>
                  <a:pt x="2162" y="107"/>
                </a:cubicBezTo>
                <a:cubicBezTo>
                  <a:pt x="2161" y="105"/>
                  <a:pt x="2157" y="104"/>
                  <a:pt x="2159" y="102"/>
                </a:cubicBezTo>
                <a:cubicBezTo>
                  <a:pt x="2161" y="100"/>
                  <a:pt x="2164" y="100"/>
                  <a:pt x="2166" y="100"/>
                </a:cubicBezTo>
                <a:cubicBezTo>
                  <a:pt x="2167" y="102"/>
                  <a:pt x="2167" y="102"/>
                  <a:pt x="2167" y="102"/>
                </a:cubicBezTo>
                <a:cubicBezTo>
                  <a:pt x="2169" y="104"/>
                  <a:pt x="2169" y="104"/>
                  <a:pt x="2169" y="104"/>
                </a:cubicBezTo>
                <a:cubicBezTo>
                  <a:pt x="2169" y="104"/>
                  <a:pt x="2170" y="104"/>
                  <a:pt x="2172" y="104"/>
                </a:cubicBezTo>
                <a:cubicBezTo>
                  <a:pt x="2172" y="104"/>
                  <a:pt x="2174" y="104"/>
                  <a:pt x="2174" y="102"/>
                </a:cubicBezTo>
                <a:cubicBezTo>
                  <a:pt x="2174" y="102"/>
                  <a:pt x="2174" y="102"/>
                  <a:pt x="2172" y="102"/>
                </a:cubicBezTo>
                <a:cubicBezTo>
                  <a:pt x="2172" y="102"/>
                  <a:pt x="2172" y="100"/>
                  <a:pt x="2170" y="100"/>
                </a:cubicBezTo>
                <a:cubicBezTo>
                  <a:pt x="2169" y="99"/>
                  <a:pt x="2169" y="99"/>
                  <a:pt x="2169" y="99"/>
                </a:cubicBezTo>
                <a:cubicBezTo>
                  <a:pt x="2170" y="99"/>
                  <a:pt x="2170" y="99"/>
                  <a:pt x="2170" y="99"/>
                </a:cubicBezTo>
                <a:cubicBezTo>
                  <a:pt x="2172" y="99"/>
                  <a:pt x="2172" y="99"/>
                  <a:pt x="2172" y="99"/>
                </a:cubicBezTo>
                <a:cubicBezTo>
                  <a:pt x="2174" y="97"/>
                  <a:pt x="2175" y="97"/>
                  <a:pt x="2177" y="97"/>
                </a:cubicBezTo>
                <a:cubicBezTo>
                  <a:pt x="2180" y="97"/>
                  <a:pt x="2183" y="99"/>
                  <a:pt x="2187" y="99"/>
                </a:cubicBezTo>
                <a:cubicBezTo>
                  <a:pt x="2187" y="100"/>
                  <a:pt x="2187" y="100"/>
                  <a:pt x="2187" y="100"/>
                </a:cubicBezTo>
                <a:cubicBezTo>
                  <a:pt x="2188" y="100"/>
                  <a:pt x="2190" y="100"/>
                  <a:pt x="2191" y="102"/>
                </a:cubicBezTo>
                <a:cubicBezTo>
                  <a:pt x="2193" y="102"/>
                  <a:pt x="2193" y="104"/>
                  <a:pt x="2195" y="104"/>
                </a:cubicBezTo>
                <a:cubicBezTo>
                  <a:pt x="2196" y="104"/>
                  <a:pt x="2198" y="104"/>
                  <a:pt x="2199" y="105"/>
                </a:cubicBezTo>
                <a:cubicBezTo>
                  <a:pt x="2201" y="105"/>
                  <a:pt x="2203" y="105"/>
                  <a:pt x="2204" y="105"/>
                </a:cubicBezTo>
                <a:cubicBezTo>
                  <a:pt x="2206" y="105"/>
                  <a:pt x="2206" y="105"/>
                  <a:pt x="2208" y="105"/>
                </a:cubicBezTo>
                <a:cubicBezTo>
                  <a:pt x="2209" y="105"/>
                  <a:pt x="2211" y="105"/>
                  <a:pt x="2211" y="104"/>
                </a:cubicBezTo>
                <a:cubicBezTo>
                  <a:pt x="2211" y="104"/>
                  <a:pt x="2209" y="102"/>
                  <a:pt x="2208" y="102"/>
                </a:cubicBezTo>
                <a:cubicBezTo>
                  <a:pt x="2208" y="102"/>
                  <a:pt x="2206" y="102"/>
                  <a:pt x="2206" y="100"/>
                </a:cubicBezTo>
                <a:cubicBezTo>
                  <a:pt x="2204" y="100"/>
                  <a:pt x="2204" y="100"/>
                  <a:pt x="2204" y="99"/>
                </a:cubicBezTo>
                <a:cubicBezTo>
                  <a:pt x="2203" y="99"/>
                  <a:pt x="2201" y="99"/>
                  <a:pt x="2201" y="99"/>
                </a:cubicBezTo>
                <a:cubicBezTo>
                  <a:pt x="2199" y="99"/>
                  <a:pt x="2199" y="99"/>
                  <a:pt x="2198" y="99"/>
                </a:cubicBezTo>
                <a:cubicBezTo>
                  <a:pt x="2196" y="99"/>
                  <a:pt x="2196" y="99"/>
                  <a:pt x="2195" y="99"/>
                </a:cubicBezTo>
                <a:cubicBezTo>
                  <a:pt x="2195" y="99"/>
                  <a:pt x="2193" y="99"/>
                  <a:pt x="2191" y="99"/>
                </a:cubicBezTo>
                <a:cubicBezTo>
                  <a:pt x="2191" y="97"/>
                  <a:pt x="2191" y="97"/>
                  <a:pt x="2191" y="97"/>
                </a:cubicBezTo>
                <a:cubicBezTo>
                  <a:pt x="2190" y="96"/>
                  <a:pt x="2190" y="96"/>
                  <a:pt x="2190" y="96"/>
                </a:cubicBezTo>
                <a:cubicBezTo>
                  <a:pt x="2190" y="96"/>
                  <a:pt x="2190" y="94"/>
                  <a:pt x="2188" y="94"/>
                </a:cubicBezTo>
                <a:cubicBezTo>
                  <a:pt x="2187" y="92"/>
                  <a:pt x="2187" y="92"/>
                  <a:pt x="2187" y="92"/>
                </a:cubicBezTo>
                <a:cubicBezTo>
                  <a:pt x="2185" y="92"/>
                  <a:pt x="2185" y="92"/>
                  <a:pt x="2185" y="92"/>
                </a:cubicBezTo>
                <a:cubicBezTo>
                  <a:pt x="2185" y="91"/>
                  <a:pt x="2185" y="91"/>
                  <a:pt x="2185" y="91"/>
                </a:cubicBezTo>
                <a:cubicBezTo>
                  <a:pt x="2185" y="89"/>
                  <a:pt x="2183" y="89"/>
                  <a:pt x="2183" y="89"/>
                </a:cubicBezTo>
                <a:cubicBezTo>
                  <a:pt x="2182" y="89"/>
                  <a:pt x="2180" y="89"/>
                  <a:pt x="2180" y="88"/>
                </a:cubicBezTo>
                <a:cubicBezTo>
                  <a:pt x="2182" y="86"/>
                  <a:pt x="2182" y="88"/>
                  <a:pt x="2182" y="86"/>
                </a:cubicBezTo>
                <a:cubicBezTo>
                  <a:pt x="2183" y="86"/>
                  <a:pt x="2183" y="86"/>
                  <a:pt x="2183" y="86"/>
                </a:cubicBezTo>
                <a:cubicBezTo>
                  <a:pt x="2183" y="86"/>
                  <a:pt x="2183" y="86"/>
                  <a:pt x="2183" y="84"/>
                </a:cubicBezTo>
                <a:cubicBezTo>
                  <a:pt x="2185" y="84"/>
                  <a:pt x="2187" y="84"/>
                  <a:pt x="2187" y="84"/>
                </a:cubicBezTo>
                <a:cubicBezTo>
                  <a:pt x="2188" y="84"/>
                  <a:pt x="2190" y="84"/>
                  <a:pt x="2191" y="84"/>
                </a:cubicBezTo>
                <a:cubicBezTo>
                  <a:pt x="2193" y="84"/>
                  <a:pt x="2193" y="83"/>
                  <a:pt x="2193" y="84"/>
                </a:cubicBezTo>
                <a:cubicBezTo>
                  <a:pt x="2195" y="84"/>
                  <a:pt x="2195" y="84"/>
                  <a:pt x="2195" y="84"/>
                </a:cubicBezTo>
                <a:cubicBezTo>
                  <a:pt x="2196" y="84"/>
                  <a:pt x="2196" y="84"/>
                  <a:pt x="2196" y="84"/>
                </a:cubicBezTo>
                <a:cubicBezTo>
                  <a:pt x="2198" y="84"/>
                  <a:pt x="2198" y="84"/>
                  <a:pt x="2199" y="84"/>
                </a:cubicBezTo>
                <a:cubicBezTo>
                  <a:pt x="2201" y="84"/>
                  <a:pt x="2203" y="83"/>
                  <a:pt x="2204" y="83"/>
                </a:cubicBezTo>
                <a:cubicBezTo>
                  <a:pt x="2206" y="83"/>
                  <a:pt x="2208" y="84"/>
                  <a:pt x="2209" y="84"/>
                </a:cubicBezTo>
                <a:cubicBezTo>
                  <a:pt x="2211" y="84"/>
                  <a:pt x="2211" y="84"/>
                  <a:pt x="2211" y="84"/>
                </a:cubicBezTo>
                <a:cubicBezTo>
                  <a:pt x="2211" y="84"/>
                  <a:pt x="2211" y="84"/>
                  <a:pt x="2212" y="84"/>
                </a:cubicBezTo>
                <a:cubicBezTo>
                  <a:pt x="2214" y="84"/>
                  <a:pt x="2214" y="84"/>
                  <a:pt x="2214" y="84"/>
                </a:cubicBezTo>
                <a:cubicBezTo>
                  <a:pt x="2216" y="84"/>
                  <a:pt x="2217" y="84"/>
                  <a:pt x="2219" y="84"/>
                </a:cubicBezTo>
                <a:cubicBezTo>
                  <a:pt x="2220" y="84"/>
                  <a:pt x="2222" y="84"/>
                  <a:pt x="2224" y="84"/>
                </a:cubicBezTo>
                <a:cubicBezTo>
                  <a:pt x="2225" y="84"/>
                  <a:pt x="2227" y="84"/>
                  <a:pt x="2227" y="84"/>
                </a:cubicBezTo>
                <a:cubicBezTo>
                  <a:pt x="2229" y="83"/>
                  <a:pt x="2230" y="83"/>
                  <a:pt x="2230" y="83"/>
                </a:cubicBezTo>
                <a:cubicBezTo>
                  <a:pt x="2230" y="83"/>
                  <a:pt x="2229" y="83"/>
                  <a:pt x="2229" y="81"/>
                </a:cubicBezTo>
                <a:cubicBezTo>
                  <a:pt x="2227" y="81"/>
                  <a:pt x="2227" y="81"/>
                  <a:pt x="2227" y="81"/>
                </a:cubicBezTo>
                <a:cubicBezTo>
                  <a:pt x="2225" y="81"/>
                  <a:pt x="2225" y="79"/>
                  <a:pt x="2224" y="79"/>
                </a:cubicBezTo>
                <a:cubicBezTo>
                  <a:pt x="2222" y="79"/>
                  <a:pt x="2220" y="79"/>
                  <a:pt x="2219" y="79"/>
                </a:cubicBezTo>
                <a:cubicBezTo>
                  <a:pt x="2219" y="79"/>
                  <a:pt x="2219" y="79"/>
                  <a:pt x="2217" y="78"/>
                </a:cubicBezTo>
                <a:cubicBezTo>
                  <a:pt x="2216" y="78"/>
                  <a:pt x="2216" y="78"/>
                  <a:pt x="2216" y="78"/>
                </a:cubicBezTo>
                <a:cubicBezTo>
                  <a:pt x="2220" y="75"/>
                  <a:pt x="2220" y="75"/>
                  <a:pt x="2220" y="75"/>
                </a:cubicBezTo>
                <a:cubicBezTo>
                  <a:pt x="2220" y="73"/>
                  <a:pt x="2220" y="73"/>
                  <a:pt x="2220" y="73"/>
                </a:cubicBezTo>
                <a:cubicBezTo>
                  <a:pt x="2220" y="71"/>
                  <a:pt x="2220" y="71"/>
                  <a:pt x="2220" y="71"/>
                </a:cubicBezTo>
                <a:cubicBezTo>
                  <a:pt x="2219" y="71"/>
                  <a:pt x="2219" y="71"/>
                  <a:pt x="2219" y="71"/>
                </a:cubicBezTo>
                <a:cubicBezTo>
                  <a:pt x="2219" y="70"/>
                  <a:pt x="2220" y="70"/>
                  <a:pt x="2220" y="70"/>
                </a:cubicBezTo>
                <a:cubicBezTo>
                  <a:pt x="2222" y="70"/>
                  <a:pt x="2222" y="70"/>
                  <a:pt x="2222" y="70"/>
                </a:cubicBezTo>
                <a:cubicBezTo>
                  <a:pt x="2224" y="70"/>
                  <a:pt x="2224" y="70"/>
                  <a:pt x="2225" y="70"/>
                </a:cubicBezTo>
                <a:cubicBezTo>
                  <a:pt x="2227" y="70"/>
                  <a:pt x="2227" y="70"/>
                  <a:pt x="2227" y="70"/>
                </a:cubicBezTo>
                <a:cubicBezTo>
                  <a:pt x="2227" y="68"/>
                  <a:pt x="2227" y="68"/>
                  <a:pt x="2227" y="68"/>
                </a:cubicBezTo>
                <a:cubicBezTo>
                  <a:pt x="2229" y="68"/>
                  <a:pt x="2229" y="68"/>
                  <a:pt x="2230" y="67"/>
                </a:cubicBezTo>
                <a:cubicBezTo>
                  <a:pt x="2232" y="67"/>
                  <a:pt x="2232" y="67"/>
                  <a:pt x="2232" y="67"/>
                </a:cubicBezTo>
                <a:cubicBezTo>
                  <a:pt x="2233" y="67"/>
                  <a:pt x="2233" y="67"/>
                  <a:pt x="2233" y="67"/>
                </a:cubicBezTo>
                <a:cubicBezTo>
                  <a:pt x="2233" y="67"/>
                  <a:pt x="2233" y="67"/>
                  <a:pt x="2235" y="67"/>
                </a:cubicBezTo>
                <a:cubicBezTo>
                  <a:pt x="2237" y="67"/>
                  <a:pt x="2238" y="67"/>
                  <a:pt x="2238" y="67"/>
                </a:cubicBezTo>
                <a:cubicBezTo>
                  <a:pt x="2240" y="67"/>
                  <a:pt x="2240" y="67"/>
                  <a:pt x="2240" y="67"/>
                </a:cubicBezTo>
                <a:cubicBezTo>
                  <a:pt x="2240" y="67"/>
                  <a:pt x="2240" y="67"/>
                  <a:pt x="2241" y="67"/>
                </a:cubicBezTo>
                <a:cubicBezTo>
                  <a:pt x="2241" y="65"/>
                  <a:pt x="2241" y="65"/>
                  <a:pt x="2241" y="65"/>
                </a:cubicBezTo>
                <a:cubicBezTo>
                  <a:pt x="2243" y="65"/>
                  <a:pt x="2243" y="65"/>
                  <a:pt x="2243" y="65"/>
                </a:cubicBezTo>
                <a:cubicBezTo>
                  <a:pt x="2245" y="65"/>
                  <a:pt x="2245" y="65"/>
                  <a:pt x="2246" y="65"/>
                </a:cubicBezTo>
                <a:cubicBezTo>
                  <a:pt x="2248" y="65"/>
                  <a:pt x="2250" y="65"/>
                  <a:pt x="2251" y="65"/>
                </a:cubicBezTo>
                <a:cubicBezTo>
                  <a:pt x="2251" y="63"/>
                  <a:pt x="2253" y="63"/>
                  <a:pt x="2253" y="63"/>
                </a:cubicBezTo>
                <a:cubicBezTo>
                  <a:pt x="2251" y="63"/>
                  <a:pt x="2253" y="62"/>
                  <a:pt x="2253" y="62"/>
                </a:cubicBezTo>
                <a:cubicBezTo>
                  <a:pt x="2253" y="60"/>
                  <a:pt x="2254" y="60"/>
                  <a:pt x="2254" y="60"/>
                </a:cubicBezTo>
                <a:cubicBezTo>
                  <a:pt x="2256" y="60"/>
                  <a:pt x="2256" y="60"/>
                  <a:pt x="2258" y="60"/>
                </a:cubicBezTo>
                <a:cubicBezTo>
                  <a:pt x="2258" y="60"/>
                  <a:pt x="2258" y="60"/>
                  <a:pt x="2259" y="60"/>
                </a:cubicBezTo>
                <a:cubicBezTo>
                  <a:pt x="2261" y="60"/>
                  <a:pt x="2261" y="60"/>
                  <a:pt x="2261" y="60"/>
                </a:cubicBezTo>
                <a:cubicBezTo>
                  <a:pt x="2262" y="60"/>
                  <a:pt x="2264" y="60"/>
                  <a:pt x="2264" y="60"/>
                </a:cubicBezTo>
                <a:cubicBezTo>
                  <a:pt x="2266" y="60"/>
                  <a:pt x="2266" y="62"/>
                  <a:pt x="2266" y="62"/>
                </a:cubicBezTo>
                <a:cubicBezTo>
                  <a:pt x="2266" y="60"/>
                  <a:pt x="2267" y="60"/>
                  <a:pt x="2267" y="60"/>
                </a:cubicBezTo>
                <a:cubicBezTo>
                  <a:pt x="2269" y="58"/>
                  <a:pt x="2271" y="58"/>
                  <a:pt x="2272" y="58"/>
                </a:cubicBezTo>
                <a:cubicBezTo>
                  <a:pt x="2274" y="58"/>
                  <a:pt x="2274" y="60"/>
                  <a:pt x="2274" y="60"/>
                </a:cubicBezTo>
                <a:cubicBezTo>
                  <a:pt x="2275" y="60"/>
                  <a:pt x="2275" y="60"/>
                  <a:pt x="2277" y="60"/>
                </a:cubicBezTo>
                <a:cubicBezTo>
                  <a:pt x="2277" y="62"/>
                  <a:pt x="2277" y="62"/>
                  <a:pt x="2277" y="62"/>
                </a:cubicBezTo>
                <a:cubicBezTo>
                  <a:pt x="2277" y="62"/>
                  <a:pt x="2277" y="62"/>
                  <a:pt x="2279" y="62"/>
                </a:cubicBezTo>
                <a:cubicBezTo>
                  <a:pt x="2279" y="63"/>
                  <a:pt x="2279" y="63"/>
                  <a:pt x="2279" y="63"/>
                </a:cubicBezTo>
                <a:cubicBezTo>
                  <a:pt x="2280" y="63"/>
                  <a:pt x="2280" y="62"/>
                  <a:pt x="2282" y="62"/>
                </a:cubicBezTo>
                <a:cubicBezTo>
                  <a:pt x="2282" y="62"/>
                  <a:pt x="2283" y="62"/>
                  <a:pt x="2285" y="62"/>
                </a:cubicBezTo>
                <a:cubicBezTo>
                  <a:pt x="2287" y="60"/>
                  <a:pt x="2287" y="60"/>
                  <a:pt x="2288" y="60"/>
                </a:cubicBezTo>
                <a:cubicBezTo>
                  <a:pt x="2290" y="60"/>
                  <a:pt x="2290" y="58"/>
                  <a:pt x="2290" y="58"/>
                </a:cubicBezTo>
                <a:cubicBezTo>
                  <a:pt x="2292" y="58"/>
                  <a:pt x="2292" y="58"/>
                  <a:pt x="2292" y="58"/>
                </a:cubicBezTo>
                <a:cubicBezTo>
                  <a:pt x="2293" y="57"/>
                  <a:pt x="2295" y="57"/>
                  <a:pt x="2295" y="57"/>
                </a:cubicBezTo>
                <a:cubicBezTo>
                  <a:pt x="2296" y="57"/>
                  <a:pt x="2296" y="57"/>
                  <a:pt x="2296" y="57"/>
                </a:cubicBezTo>
                <a:cubicBezTo>
                  <a:pt x="2298" y="57"/>
                  <a:pt x="2298" y="58"/>
                  <a:pt x="2300" y="58"/>
                </a:cubicBezTo>
                <a:cubicBezTo>
                  <a:pt x="2300" y="58"/>
                  <a:pt x="2300" y="58"/>
                  <a:pt x="2300" y="60"/>
                </a:cubicBezTo>
                <a:cubicBezTo>
                  <a:pt x="2303" y="58"/>
                  <a:pt x="2303" y="58"/>
                  <a:pt x="2303" y="58"/>
                </a:cubicBezTo>
                <a:cubicBezTo>
                  <a:pt x="2301" y="58"/>
                  <a:pt x="2301" y="58"/>
                  <a:pt x="2301" y="58"/>
                </a:cubicBezTo>
                <a:cubicBezTo>
                  <a:pt x="2301" y="57"/>
                  <a:pt x="2303" y="57"/>
                  <a:pt x="2303" y="57"/>
                </a:cubicBezTo>
                <a:cubicBezTo>
                  <a:pt x="2304" y="57"/>
                  <a:pt x="2306" y="57"/>
                  <a:pt x="2308" y="57"/>
                </a:cubicBezTo>
                <a:cubicBezTo>
                  <a:pt x="2309" y="57"/>
                  <a:pt x="2309" y="57"/>
                  <a:pt x="2309" y="57"/>
                </a:cubicBezTo>
                <a:cubicBezTo>
                  <a:pt x="2311" y="58"/>
                  <a:pt x="2313" y="58"/>
                  <a:pt x="2314" y="57"/>
                </a:cubicBezTo>
                <a:cubicBezTo>
                  <a:pt x="2313" y="57"/>
                  <a:pt x="2311" y="57"/>
                  <a:pt x="2309" y="55"/>
                </a:cubicBezTo>
                <a:cubicBezTo>
                  <a:pt x="2308" y="55"/>
                  <a:pt x="2308" y="55"/>
                  <a:pt x="2308" y="55"/>
                </a:cubicBezTo>
                <a:cubicBezTo>
                  <a:pt x="2308" y="55"/>
                  <a:pt x="2308" y="55"/>
                  <a:pt x="2308" y="54"/>
                </a:cubicBezTo>
                <a:cubicBezTo>
                  <a:pt x="2308" y="54"/>
                  <a:pt x="2308" y="52"/>
                  <a:pt x="2306" y="52"/>
                </a:cubicBezTo>
                <a:cubicBezTo>
                  <a:pt x="2304" y="52"/>
                  <a:pt x="2304" y="52"/>
                  <a:pt x="2304" y="52"/>
                </a:cubicBezTo>
                <a:cubicBezTo>
                  <a:pt x="2304" y="52"/>
                  <a:pt x="2304" y="50"/>
                  <a:pt x="2306" y="50"/>
                </a:cubicBezTo>
                <a:cubicBezTo>
                  <a:pt x="2306" y="50"/>
                  <a:pt x="2306" y="50"/>
                  <a:pt x="2306" y="49"/>
                </a:cubicBezTo>
                <a:cubicBezTo>
                  <a:pt x="2308" y="47"/>
                  <a:pt x="2308" y="47"/>
                  <a:pt x="2309" y="47"/>
                </a:cubicBezTo>
                <a:cubicBezTo>
                  <a:pt x="2311" y="46"/>
                  <a:pt x="2313" y="44"/>
                  <a:pt x="2314" y="46"/>
                </a:cubicBezTo>
                <a:cubicBezTo>
                  <a:pt x="2316" y="46"/>
                  <a:pt x="2316" y="46"/>
                  <a:pt x="2317" y="46"/>
                </a:cubicBezTo>
                <a:cubicBezTo>
                  <a:pt x="2319" y="46"/>
                  <a:pt x="2319" y="46"/>
                  <a:pt x="2319" y="46"/>
                </a:cubicBezTo>
                <a:cubicBezTo>
                  <a:pt x="2321" y="46"/>
                  <a:pt x="2324" y="46"/>
                  <a:pt x="2325" y="46"/>
                </a:cubicBezTo>
                <a:cubicBezTo>
                  <a:pt x="2327" y="46"/>
                  <a:pt x="2329" y="46"/>
                  <a:pt x="2330" y="46"/>
                </a:cubicBezTo>
                <a:cubicBezTo>
                  <a:pt x="2332" y="46"/>
                  <a:pt x="2332" y="46"/>
                  <a:pt x="2332" y="46"/>
                </a:cubicBezTo>
                <a:cubicBezTo>
                  <a:pt x="2334" y="46"/>
                  <a:pt x="2334" y="46"/>
                  <a:pt x="2334" y="46"/>
                </a:cubicBezTo>
                <a:cubicBezTo>
                  <a:pt x="2335" y="47"/>
                  <a:pt x="2335" y="46"/>
                  <a:pt x="2337" y="47"/>
                </a:cubicBezTo>
                <a:cubicBezTo>
                  <a:pt x="2335" y="47"/>
                  <a:pt x="2334" y="47"/>
                  <a:pt x="2334" y="49"/>
                </a:cubicBezTo>
                <a:cubicBezTo>
                  <a:pt x="2332" y="49"/>
                  <a:pt x="2332" y="49"/>
                  <a:pt x="2332" y="49"/>
                </a:cubicBezTo>
                <a:cubicBezTo>
                  <a:pt x="2330" y="49"/>
                  <a:pt x="2330" y="49"/>
                  <a:pt x="2329" y="49"/>
                </a:cubicBezTo>
                <a:cubicBezTo>
                  <a:pt x="2327" y="50"/>
                  <a:pt x="2325" y="50"/>
                  <a:pt x="2325" y="52"/>
                </a:cubicBezTo>
                <a:cubicBezTo>
                  <a:pt x="2325" y="52"/>
                  <a:pt x="2327" y="50"/>
                  <a:pt x="2327" y="52"/>
                </a:cubicBezTo>
                <a:cubicBezTo>
                  <a:pt x="2329" y="52"/>
                  <a:pt x="2329" y="52"/>
                  <a:pt x="2329" y="52"/>
                </a:cubicBezTo>
                <a:cubicBezTo>
                  <a:pt x="2330" y="52"/>
                  <a:pt x="2330" y="52"/>
                  <a:pt x="2330" y="52"/>
                </a:cubicBezTo>
                <a:cubicBezTo>
                  <a:pt x="2332" y="52"/>
                  <a:pt x="2334" y="50"/>
                  <a:pt x="2334" y="52"/>
                </a:cubicBezTo>
                <a:cubicBezTo>
                  <a:pt x="2335" y="52"/>
                  <a:pt x="2335" y="52"/>
                  <a:pt x="2335" y="52"/>
                </a:cubicBezTo>
                <a:cubicBezTo>
                  <a:pt x="2337" y="52"/>
                  <a:pt x="2337" y="52"/>
                  <a:pt x="2337" y="52"/>
                </a:cubicBezTo>
                <a:cubicBezTo>
                  <a:pt x="2340" y="52"/>
                  <a:pt x="2342" y="50"/>
                  <a:pt x="2343" y="50"/>
                </a:cubicBezTo>
                <a:cubicBezTo>
                  <a:pt x="2345" y="50"/>
                  <a:pt x="2345" y="50"/>
                  <a:pt x="2345" y="50"/>
                </a:cubicBezTo>
                <a:cubicBezTo>
                  <a:pt x="2346" y="50"/>
                  <a:pt x="2346" y="50"/>
                  <a:pt x="2346" y="52"/>
                </a:cubicBezTo>
                <a:cubicBezTo>
                  <a:pt x="2348" y="52"/>
                  <a:pt x="2348" y="52"/>
                  <a:pt x="2348" y="52"/>
                </a:cubicBezTo>
                <a:cubicBezTo>
                  <a:pt x="2350" y="52"/>
                  <a:pt x="2350" y="52"/>
                  <a:pt x="2350" y="52"/>
                </a:cubicBezTo>
                <a:cubicBezTo>
                  <a:pt x="2350" y="54"/>
                  <a:pt x="2348" y="54"/>
                  <a:pt x="2348" y="55"/>
                </a:cubicBezTo>
                <a:cubicBezTo>
                  <a:pt x="2348" y="55"/>
                  <a:pt x="2345" y="57"/>
                  <a:pt x="2346" y="57"/>
                </a:cubicBezTo>
                <a:cubicBezTo>
                  <a:pt x="2346" y="58"/>
                  <a:pt x="2346" y="57"/>
                  <a:pt x="2348" y="57"/>
                </a:cubicBezTo>
                <a:cubicBezTo>
                  <a:pt x="2348" y="57"/>
                  <a:pt x="2348" y="57"/>
                  <a:pt x="2350" y="57"/>
                </a:cubicBezTo>
                <a:cubicBezTo>
                  <a:pt x="2351" y="57"/>
                  <a:pt x="2353" y="57"/>
                  <a:pt x="2355" y="57"/>
                </a:cubicBezTo>
                <a:cubicBezTo>
                  <a:pt x="2356" y="57"/>
                  <a:pt x="2358" y="57"/>
                  <a:pt x="2358" y="57"/>
                </a:cubicBezTo>
                <a:cubicBezTo>
                  <a:pt x="2358" y="55"/>
                  <a:pt x="2358" y="55"/>
                  <a:pt x="2358" y="55"/>
                </a:cubicBezTo>
                <a:cubicBezTo>
                  <a:pt x="2358" y="54"/>
                  <a:pt x="2359" y="54"/>
                  <a:pt x="2359" y="54"/>
                </a:cubicBezTo>
                <a:cubicBezTo>
                  <a:pt x="2361" y="54"/>
                  <a:pt x="2363" y="54"/>
                  <a:pt x="2363" y="54"/>
                </a:cubicBezTo>
                <a:cubicBezTo>
                  <a:pt x="2364" y="54"/>
                  <a:pt x="2364" y="54"/>
                  <a:pt x="2366" y="54"/>
                </a:cubicBezTo>
                <a:cubicBezTo>
                  <a:pt x="2366" y="54"/>
                  <a:pt x="2366" y="54"/>
                  <a:pt x="2367" y="54"/>
                </a:cubicBezTo>
                <a:cubicBezTo>
                  <a:pt x="2367" y="55"/>
                  <a:pt x="2369" y="54"/>
                  <a:pt x="2371" y="54"/>
                </a:cubicBezTo>
                <a:cubicBezTo>
                  <a:pt x="2372" y="54"/>
                  <a:pt x="2374" y="54"/>
                  <a:pt x="2377" y="54"/>
                </a:cubicBezTo>
                <a:cubicBezTo>
                  <a:pt x="2379" y="54"/>
                  <a:pt x="2380" y="54"/>
                  <a:pt x="2384" y="54"/>
                </a:cubicBezTo>
                <a:cubicBezTo>
                  <a:pt x="2384" y="54"/>
                  <a:pt x="2385" y="55"/>
                  <a:pt x="2387" y="55"/>
                </a:cubicBezTo>
                <a:cubicBezTo>
                  <a:pt x="2387" y="55"/>
                  <a:pt x="2388" y="55"/>
                  <a:pt x="2390" y="55"/>
                </a:cubicBezTo>
                <a:cubicBezTo>
                  <a:pt x="2392" y="55"/>
                  <a:pt x="2392" y="57"/>
                  <a:pt x="2392" y="57"/>
                </a:cubicBezTo>
                <a:cubicBezTo>
                  <a:pt x="2393" y="57"/>
                  <a:pt x="2393" y="57"/>
                  <a:pt x="2393" y="57"/>
                </a:cubicBezTo>
                <a:cubicBezTo>
                  <a:pt x="2395" y="58"/>
                  <a:pt x="2397" y="58"/>
                  <a:pt x="2397" y="58"/>
                </a:cubicBezTo>
                <a:cubicBezTo>
                  <a:pt x="2398" y="58"/>
                  <a:pt x="2400" y="58"/>
                  <a:pt x="2400" y="58"/>
                </a:cubicBezTo>
                <a:cubicBezTo>
                  <a:pt x="2401" y="58"/>
                  <a:pt x="2401" y="58"/>
                  <a:pt x="2403" y="58"/>
                </a:cubicBezTo>
                <a:cubicBezTo>
                  <a:pt x="2405" y="60"/>
                  <a:pt x="2406" y="60"/>
                  <a:pt x="2406" y="62"/>
                </a:cubicBezTo>
                <a:cubicBezTo>
                  <a:pt x="2406" y="62"/>
                  <a:pt x="2406" y="62"/>
                  <a:pt x="2408" y="62"/>
                </a:cubicBezTo>
                <a:cubicBezTo>
                  <a:pt x="2409" y="62"/>
                  <a:pt x="2411" y="62"/>
                  <a:pt x="2411" y="63"/>
                </a:cubicBezTo>
                <a:cubicBezTo>
                  <a:pt x="2411" y="63"/>
                  <a:pt x="2411" y="63"/>
                  <a:pt x="2411" y="65"/>
                </a:cubicBezTo>
                <a:cubicBezTo>
                  <a:pt x="2413" y="65"/>
                  <a:pt x="2413" y="65"/>
                  <a:pt x="2413" y="65"/>
                </a:cubicBezTo>
                <a:cubicBezTo>
                  <a:pt x="2413" y="67"/>
                  <a:pt x="2414" y="67"/>
                  <a:pt x="2414" y="67"/>
                </a:cubicBezTo>
                <a:cubicBezTo>
                  <a:pt x="2414" y="67"/>
                  <a:pt x="2413" y="67"/>
                  <a:pt x="2414" y="68"/>
                </a:cubicBezTo>
                <a:cubicBezTo>
                  <a:pt x="2416" y="68"/>
                  <a:pt x="2416" y="68"/>
                  <a:pt x="2416" y="68"/>
                </a:cubicBezTo>
                <a:cubicBezTo>
                  <a:pt x="2414" y="70"/>
                  <a:pt x="2414" y="70"/>
                  <a:pt x="2414" y="70"/>
                </a:cubicBezTo>
                <a:cubicBezTo>
                  <a:pt x="2414" y="70"/>
                  <a:pt x="2413" y="70"/>
                  <a:pt x="2413" y="71"/>
                </a:cubicBezTo>
                <a:cubicBezTo>
                  <a:pt x="2411" y="73"/>
                  <a:pt x="2409" y="71"/>
                  <a:pt x="2409" y="73"/>
                </a:cubicBezTo>
                <a:cubicBezTo>
                  <a:pt x="2408" y="73"/>
                  <a:pt x="2408" y="73"/>
                  <a:pt x="2408" y="73"/>
                </a:cubicBezTo>
                <a:cubicBezTo>
                  <a:pt x="2406" y="75"/>
                  <a:pt x="2406" y="75"/>
                  <a:pt x="2406" y="75"/>
                </a:cubicBezTo>
                <a:cubicBezTo>
                  <a:pt x="2405" y="75"/>
                  <a:pt x="2403" y="75"/>
                  <a:pt x="2403" y="76"/>
                </a:cubicBezTo>
                <a:cubicBezTo>
                  <a:pt x="2401" y="78"/>
                  <a:pt x="2401" y="78"/>
                  <a:pt x="2400" y="78"/>
                </a:cubicBezTo>
                <a:cubicBezTo>
                  <a:pt x="2400" y="78"/>
                  <a:pt x="2400" y="78"/>
                  <a:pt x="2398" y="78"/>
                </a:cubicBezTo>
                <a:cubicBezTo>
                  <a:pt x="2398" y="79"/>
                  <a:pt x="2398" y="79"/>
                  <a:pt x="2397" y="79"/>
                </a:cubicBezTo>
                <a:cubicBezTo>
                  <a:pt x="2397" y="79"/>
                  <a:pt x="2397" y="79"/>
                  <a:pt x="2395" y="79"/>
                </a:cubicBezTo>
                <a:cubicBezTo>
                  <a:pt x="2395" y="81"/>
                  <a:pt x="2395" y="81"/>
                  <a:pt x="2395" y="81"/>
                </a:cubicBezTo>
                <a:cubicBezTo>
                  <a:pt x="2393" y="83"/>
                  <a:pt x="2393" y="83"/>
                  <a:pt x="2393" y="83"/>
                </a:cubicBezTo>
                <a:cubicBezTo>
                  <a:pt x="2393" y="83"/>
                  <a:pt x="2393" y="83"/>
                  <a:pt x="2392" y="84"/>
                </a:cubicBezTo>
                <a:cubicBezTo>
                  <a:pt x="2390" y="84"/>
                  <a:pt x="2390" y="84"/>
                  <a:pt x="2390" y="84"/>
                </a:cubicBezTo>
                <a:cubicBezTo>
                  <a:pt x="2388" y="84"/>
                  <a:pt x="2388" y="84"/>
                  <a:pt x="2388" y="84"/>
                </a:cubicBezTo>
                <a:cubicBezTo>
                  <a:pt x="2387" y="86"/>
                  <a:pt x="2387" y="86"/>
                  <a:pt x="2385" y="86"/>
                </a:cubicBezTo>
                <a:cubicBezTo>
                  <a:pt x="2384" y="86"/>
                  <a:pt x="2384" y="86"/>
                  <a:pt x="2384" y="88"/>
                </a:cubicBezTo>
                <a:cubicBezTo>
                  <a:pt x="2384" y="88"/>
                  <a:pt x="2384" y="88"/>
                  <a:pt x="2382" y="88"/>
                </a:cubicBezTo>
                <a:cubicBezTo>
                  <a:pt x="2380" y="88"/>
                  <a:pt x="2380" y="88"/>
                  <a:pt x="2380" y="88"/>
                </a:cubicBezTo>
                <a:cubicBezTo>
                  <a:pt x="2379" y="89"/>
                  <a:pt x="2379" y="89"/>
                  <a:pt x="2379" y="89"/>
                </a:cubicBezTo>
                <a:cubicBezTo>
                  <a:pt x="2379" y="91"/>
                  <a:pt x="2379" y="91"/>
                  <a:pt x="2377" y="92"/>
                </a:cubicBezTo>
                <a:cubicBezTo>
                  <a:pt x="2377" y="92"/>
                  <a:pt x="2376" y="94"/>
                  <a:pt x="2374" y="94"/>
                </a:cubicBezTo>
                <a:cubicBezTo>
                  <a:pt x="2376" y="94"/>
                  <a:pt x="2376" y="94"/>
                  <a:pt x="2376" y="94"/>
                </a:cubicBezTo>
                <a:cubicBezTo>
                  <a:pt x="2377" y="94"/>
                  <a:pt x="2379" y="94"/>
                  <a:pt x="2380" y="94"/>
                </a:cubicBezTo>
                <a:cubicBezTo>
                  <a:pt x="2382" y="94"/>
                  <a:pt x="2382" y="94"/>
                  <a:pt x="2382" y="92"/>
                </a:cubicBezTo>
                <a:cubicBezTo>
                  <a:pt x="2380" y="92"/>
                  <a:pt x="2380" y="91"/>
                  <a:pt x="2382" y="91"/>
                </a:cubicBezTo>
                <a:cubicBezTo>
                  <a:pt x="2384" y="91"/>
                  <a:pt x="2384" y="91"/>
                  <a:pt x="2385" y="91"/>
                </a:cubicBezTo>
                <a:cubicBezTo>
                  <a:pt x="2385" y="89"/>
                  <a:pt x="2387" y="91"/>
                  <a:pt x="2387" y="91"/>
                </a:cubicBezTo>
                <a:cubicBezTo>
                  <a:pt x="2388" y="91"/>
                  <a:pt x="2388" y="89"/>
                  <a:pt x="2390" y="89"/>
                </a:cubicBezTo>
                <a:cubicBezTo>
                  <a:pt x="2392" y="91"/>
                  <a:pt x="2392" y="91"/>
                  <a:pt x="2392" y="91"/>
                </a:cubicBezTo>
                <a:cubicBezTo>
                  <a:pt x="2393" y="89"/>
                  <a:pt x="2393" y="89"/>
                  <a:pt x="2395" y="89"/>
                </a:cubicBezTo>
                <a:cubicBezTo>
                  <a:pt x="2395" y="89"/>
                  <a:pt x="2395" y="89"/>
                  <a:pt x="2397" y="89"/>
                </a:cubicBezTo>
                <a:cubicBezTo>
                  <a:pt x="2397" y="88"/>
                  <a:pt x="2398" y="88"/>
                  <a:pt x="2398" y="88"/>
                </a:cubicBezTo>
                <a:cubicBezTo>
                  <a:pt x="2400" y="88"/>
                  <a:pt x="2400" y="86"/>
                  <a:pt x="2401" y="88"/>
                </a:cubicBezTo>
                <a:cubicBezTo>
                  <a:pt x="2403" y="88"/>
                  <a:pt x="2403" y="88"/>
                  <a:pt x="2405" y="88"/>
                </a:cubicBezTo>
                <a:cubicBezTo>
                  <a:pt x="2406" y="88"/>
                  <a:pt x="2406" y="88"/>
                  <a:pt x="2406" y="88"/>
                </a:cubicBezTo>
                <a:cubicBezTo>
                  <a:pt x="2408" y="88"/>
                  <a:pt x="2408" y="88"/>
                  <a:pt x="2409" y="88"/>
                </a:cubicBezTo>
                <a:cubicBezTo>
                  <a:pt x="2409" y="86"/>
                  <a:pt x="2411" y="86"/>
                  <a:pt x="2411" y="84"/>
                </a:cubicBezTo>
                <a:cubicBezTo>
                  <a:pt x="2408" y="84"/>
                  <a:pt x="2406" y="84"/>
                  <a:pt x="2405" y="84"/>
                </a:cubicBezTo>
                <a:cubicBezTo>
                  <a:pt x="2405" y="84"/>
                  <a:pt x="2403" y="84"/>
                  <a:pt x="2401" y="84"/>
                </a:cubicBezTo>
                <a:cubicBezTo>
                  <a:pt x="2400" y="83"/>
                  <a:pt x="2400" y="83"/>
                  <a:pt x="2400" y="83"/>
                </a:cubicBezTo>
                <a:cubicBezTo>
                  <a:pt x="2400" y="81"/>
                  <a:pt x="2401" y="81"/>
                  <a:pt x="2401" y="81"/>
                </a:cubicBezTo>
                <a:cubicBezTo>
                  <a:pt x="2403" y="81"/>
                  <a:pt x="2403" y="81"/>
                  <a:pt x="2403" y="81"/>
                </a:cubicBezTo>
                <a:cubicBezTo>
                  <a:pt x="2405" y="81"/>
                  <a:pt x="2406" y="81"/>
                  <a:pt x="2406" y="81"/>
                </a:cubicBezTo>
                <a:cubicBezTo>
                  <a:pt x="2408" y="81"/>
                  <a:pt x="2408" y="81"/>
                  <a:pt x="2409" y="81"/>
                </a:cubicBezTo>
                <a:cubicBezTo>
                  <a:pt x="2411" y="81"/>
                  <a:pt x="2413" y="81"/>
                  <a:pt x="2414" y="81"/>
                </a:cubicBezTo>
                <a:cubicBezTo>
                  <a:pt x="2416" y="81"/>
                  <a:pt x="2416" y="81"/>
                  <a:pt x="2416" y="81"/>
                </a:cubicBezTo>
                <a:cubicBezTo>
                  <a:pt x="2416" y="83"/>
                  <a:pt x="2416" y="83"/>
                  <a:pt x="2416" y="83"/>
                </a:cubicBezTo>
                <a:cubicBezTo>
                  <a:pt x="2418" y="84"/>
                  <a:pt x="2418" y="84"/>
                  <a:pt x="2419" y="84"/>
                </a:cubicBezTo>
                <a:cubicBezTo>
                  <a:pt x="2419" y="84"/>
                  <a:pt x="2421" y="84"/>
                  <a:pt x="2422" y="84"/>
                </a:cubicBezTo>
                <a:cubicBezTo>
                  <a:pt x="2422" y="84"/>
                  <a:pt x="2422" y="84"/>
                  <a:pt x="2424" y="84"/>
                </a:cubicBezTo>
                <a:cubicBezTo>
                  <a:pt x="2424" y="84"/>
                  <a:pt x="2426" y="84"/>
                  <a:pt x="2426" y="83"/>
                </a:cubicBezTo>
                <a:cubicBezTo>
                  <a:pt x="2426" y="83"/>
                  <a:pt x="2424" y="83"/>
                  <a:pt x="2424" y="81"/>
                </a:cubicBezTo>
                <a:cubicBezTo>
                  <a:pt x="2426" y="81"/>
                  <a:pt x="2426" y="81"/>
                  <a:pt x="2426" y="81"/>
                </a:cubicBezTo>
                <a:cubicBezTo>
                  <a:pt x="2426" y="81"/>
                  <a:pt x="2427" y="81"/>
                  <a:pt x="2429" y="83"/>
                </a:cubicBezTo>
                <a:cubicBezTo>
                  <a:pt x="2429" y="83"/>
                  <a:pt x="2429" y="83"/>
                  <a:pt x="2429" y="84"/>
                </a:cubicBezTo>
                <a:cubicBezTo>
                  <a:pt x="2430" y="84"/>
                  <a:pt x="2430" y="84"/>
                  <a:pt x="2432" y="84"/>
                </a:cubicBezTo>
                <a:cubicBezTo>
                  <a:pt x="2432" y="86"/>
                  <a:pt x="2434" y="84"/>
                  <a:pt x="2434" y="86"/>
                </a:cubicBezTo>
                <a:cubicBezTo>
                  <a:pt x="2434" y="86"/>
                  <a:pt x="2434" y="88"/>
                  <a:pt x="2435" y="88"/>
                </a:cubicBezTo>
                <a:cubicBezTo>
                  <a:pt x="2435" y="88"/>
                  <a:pt x="2437" y="88"/>
                  <a:pt x="2439" y="88"/>
                </a:cubicBezTo>
                <a:cubicBezTo>
                  <a:pt x="2437" y="88"/>
                  <a:pt x="2437" y="88"/>
                  <a:pt x="2437" y="86"/>
                </a:cubicBezTo>
                <a:cubicBezTo>
                  <a:pt x="2439" y="86"/>
                  <a:pt x="2439" y="86"/>
                  <a:pt x="2440" y="86"/>
                </a:cubicBezTo>
                <a:cubicBezTo>
                  <a:pt x="2440" y="86"/>
                  <a:pt x="2440" y="86"/>
                  <a:pt x="2442" y="86"/>
                </a:cubicBezTo>
                <a:cubicBezTo>
                  <a:pt x="2442" y="84"/>
                  <a:pt x="2443" y="84"/>
                  <a:pt x="2445" y="84"/>
                </a:cubicBezTo>
                <a:cubicBezTo>
                  <a:pt x="2447" y="84"/>
                  <a:pt x="2448" y="84"/>
                  <a:pt x="2451" y="84"/>
                </a:cubicBezTo>
                <a:cubicBezTo>
                  <a:pt x="2453" y="84"/>
                  <a:pt x="2456" y="84"/>
                  <a:pt x="2458" y="84"/>
                </a:cubicBezTo>
                <a:cubicBezTo>
                  <a:pt x="2458" y="84"/>
                  <a:pt x="2460" y="84"/>
                  <a:pt x="2461" y="86"/>
                </a:cubicBezTo>
                <a:cubicBezTo>
                  <a:pt x="2461" y="86"/>
                  <a:pt x="2461" y="86"/>
                  <a:pt x="2463" y="86"/>
                </a:cubicBezTo>
                <a:cubicBezTo>
                  <a:pt x="2464" y="86"/>
                  <a:pt x="2466" y="84"/>
                  <a:pt x="2468" y="86"/>
                </a:cubicBezTo>
                <a:cubicBezTo>
                  <a:pt x="2468" y="86"/>
                  <a:pt x="2469" y="86"/>
                  <a:pt x="2471" y="86"/>
                </a:cubicBezTo>
                <a:cubicBezTo>
                  <a:pt x="2472" y="86"/>
                  <a:pt x="2472" y="86"/>
                  <a:pt x="2472" y="86"/>
                </a:cubicBezTo>
                <a:cubicBezTo>
                  <a:pt x="2474" y="86"/>
                  <a:pt x="2476" y="84"/>
                  <a:pt x="2476" y="86"/>
                </a:cubicBezTo>
                <a:cubicBezTo>
                  <a:pt x="2474" y="88"/>
                  <a:pt x="2474" y="88"/>
                  <a:pt x="2474" y="88"/>
                </a:cubicBezTo>
                <a:cubicBezTo>
                  <a:pt x="2472" y="88"/>
                  <a:pt x="2472" y="88"/>
                  <a:pt x="2472" y="88"/>
                </a:cubicBezTo>
                <a:cubicBezTo>
                  <a:pt x="2472" y="89"/>
                  <a:pt x="2474" y="88"/>
                  <a:pt x="2476" y="89"/>
                </a:cubicBezTo>
                <a:cubicBezTo>
                  <a:pt x="2476" y="89"/>
                  <a:pt x="2476" y="89"/>
                  <a:pt x="2477" y="91"/>
                </a:cubicBezTo>
                <a:cubicBezTo>
                  <a:pt x="2477" y="91"/>
                  <a:pt x="2479" y="91"/>
                  <a:pt x="2481" y="91"/>
                </a:cubicBezTo>
                <a:cubicBezTo>
                  <a:pt x="2482" y="91"/>
                  <a:pt x="2484" y="89"/>
                  <a:pt x="2485" y="91"/>
                </a:cubicBezTo>
                <a:cubicBezTo>
                  <a:pt x="2485" y="91"/>
                  <a:pt x="2485" y="92"/>
                  <a:pt x="2487" y="92"/>
                </a:cubicBezTo>
                <a:cubicBezTo>
                  <a:pt x="2489" y="92"/>
                  <a:pt x="2489" y="92"/>
                  <a:pt x="2489" y="92"/>
                </a:cubicBezTo>
                <a:cubicBezTo>
                  <a:pt x="2492" y="92"/>
                  <a:pt x="2493" y="91"/>
                  <a:pt x="2497" y="92"/>
                </a:cubicBezTo>
                <a:cubicBezTo>
                  <a:pt x="2498" y="92"/>
                  <a:pt x="2498" y="92"/>
                  <a:pt x="2498" y="92"/>
                </a:cubicBezTo>
                <a:cubicBezTo>
                  <a:pt x="2500" y="92"/>
                  <a:pt x="2502" y="92"/>
                  <a:pt x="2502" y="92"/>
                </a:cubicBezTo>
                <a:cubicBezTo>
                  <a:pt x="2503" y="91"/>
                  <a:pt x="2505" y="92"/>
                  <a:pt x="2505" y="91"/>
                </a:cubicBezTo>
                <a:cubicBezTo>
                  <a:pt x="2506" y="91"/>
                  <a:pt x="2506" y="91"/>
                  <a:pt x="2508" y="91"/>
                </a:cubicBezTo>
                <a:cubicBezTo>
                  <a:pt x="2510" y="91"/>
                  <a:pt x="2511" y="91"/>
                  <a:pt x="2513" y="91"/>
                </a:cubicBezTo>
                <a:cubicBezTo>
                  <a:pt x="2513" y="91"/>
                  <a:pt x="2516" y="92"/>
                  <a:pt x="2516" y="91"/>
                </a:cubicBezTo>
                <a:cubicBezTo>
                  <a:pt x="2516" y="91"/>
                  <a:pt x="2516" y="91"/>
                  <a:pt x="2514" y="89"/>
                </a:cubicBezTo>
                <a:cubicBezTo>
                  <a:pt x="2513" y="89"/>
                  <a:pt x="2513" y="89"/>
                  <a:pt x="2513" y="88"/>
                </a:cubicBezTo>
                <a:cubicBezTo>
                  <a:pt x="2513" y="88"/>
                  <a:pt x="2513" y="88"/>
                  <a:pt x="2511" y="86"/>
                </a:cubicBezTo>
                <a:cubicBezTo>
                  <a:pt x="2511" y="86"/>
                  <a:pt x="2510" y="86"/>
                  <a:pt x="2508" y="86"/>
                </a:cubicBezTo>
                <a:cubicBezTo>
                  <a:pt x="2510" y="84"/>
                  <a:pt x="2510" y="84"/>
                  <a:pt x="2510" y="84"/>
                </a:cubicBezTo>
                <a:cubicBezTo>
                  <a:pt x="2510" y="84"/>
                  <a:pt x="2511" y="84"/>
                  <a:pt x="2511" y="83"/>
                </a:cubicBezTo>
                <a:cubicBezTo>
                  <a:pt x="2511" y="83"/>
                  <a:pt x="2511" y="83"/>
                  <a:pt x="2513" y="83"/>
                </a:cubicBezTo>
                <a:cubicBezTo>
                  <a:pt x="2514" y="83"/>
                  <a:pt x="2514" y="83"/>
                  <a:pt x="2514" y="83"/>
                </a:cubicBezTo>
                <a:cubicBezTo>
                  <a:pt x="2516" y="83"/>
                  <a:pt x="2516" y="83"/>
                  <a:pt x="2516" y="83"/>
                </a:cubicBezTo>
                <a:cubicBezTo>
                  <a:pt x="2518" y="83"/>
                  <a:pt x="2518" y="84"/>
                  <a:pt x="2519" y="84"/>
                </a:cubicBezTo>
                <a:cubicBezTo>
                  <a:pt x="2521" y="84"/>
                  <a:pt x="2521" y="84"/>
                  <a:pt x="2521" y="84"/>
                </a:cubicBezTo>
                <a:cubicBezTo>
                  <a:pt x="2523" y="86"/>
                  <a:pt x="2523" y="86"/>
                  <a:pt x="2524" y="86"/>
                </a:cubicBezTo>
                <a:cubicBezTo>
                  <a:pt x="2524" y="86"/>
                  <a:pt x="2526" y="86"/>
                  <a:pt x="2526" y="88"/>
                </a:cubicBezTo>
                <a:cubicBezTo>
                  <a:pt x="2529" y="88"/>
                  <a:pt x="2531" y="88"/>
                  <a:pt x="2532" y="88"/>
                </a:cubicBezTo>
                <a:cubicBezTo>
                  <a:pt x="2534" y="89"/>
                  <a:pt x="2534" y="89"/>
                  <a:pt x="2534" y="89"/>
                </a:cubicBezTo>
                <a:cubicBezTo>
                  <a:pt x="2535" y="88"/>
                  <a:pt x="2537" y="88"/>
                  <a:pt x="2537" y="88"/>
                </a:cubicBezTo>
                <a:cubicBezTo>
                  <a:pt x="2537" y="86"/>
                  <a:pt x="2537" y="86"/>
                  <a:pt x="2537" y="86"/>
                </a:cubicBezTo>
                <a:cubicBezTo>
                  <a:pt x="2539" y="86"/>
                  <a:pt x="2539" y="86"/>
                  <a:pt x="2539" y="86"/>
                </a:cubicBezTo>
                <a:cubicBezTo>
                  <a:pt x="2540" y="86"/>
                  <a:pt x="2542" y="86"/>
                  <a:pt x="2544" y="86"/>
                </a:cubicBezTo>
                <a:cubicBezTo>
                  <a:pt x="2544" y="86"/>
                  <a:pt x="2544" y="86"/>
                  <a:pt x="2544" y="88"/>
                </a:cubicBezTo>
                <a:cubicBezTo>
                  <a:pt x="2545" y="88"/>
                  <a:pt x="2547" y="88"/>
                  <a:pt x="2547" y="88"/>
                </a:cubicBezTo>
                <a:cubicBezTo>
                  <a:pt x="2548" y="89"/>
                  <a:pt x="2548" y="89"/>
                  <a:pt x="2550" y="89"/>
                </a:cubicBezTo>
                <a:cubicBezTo>
                  <a:pt x="2552" y="91"/>
                  <a:pt x="2552" y="91"/>
                  <a:pt x="2553" y="91"/>
                </a:cubicBezTo>
                <a:cubicBezTo>
                  <a:pt x="2553" y="92"/>
                  <a:pt x="2555" y="92"/>
                  <a:pt x="2556" y="92"/>
                </a:cubicBezTo>
                <a:cubicBezTo>
                  <a:pt x="2558" y="92"/>
                  <a:pt x="2560" y="92"/>
                  <a:pt x="2561" y="94"/>
                </a:cubicBezTo>
                <a:cubicBezTo>
                  <a:pt x="2561" y="94"/>
                  <a:pt x="2561" y="96"/>
                  <a:pt x="2563" y="96"/>
                </a:cubicBezTo>
                <a:cubicBezTo>
                  <a:pt x="2563" y="96"/>
                  <a:pt x="2565" y="97"/>
                  <a:pt x="2566" y="97"/>
                </a:cubicBezTo>
                <a:cubicBezTo>
                  <a:pt x="2566" y="97"/>
                  <a:pt x="2568" y="97"/>
                  <a:pt x="2569" y="97"/>
                </a:cubicBezTo>
                <a:cubicBezTo>
                  <a:pt x="2571" y="97"/>
                  <a:pt x="2571" y="99"/>
                  <a:pt x="2573" y="99"/>
                </a:cubicBezTo>
                <a:cubicBezTo>
                  <a:pt x="2574" y="100"/>
                  <a:pt x="2574" y="100"/>
                  <a:pt x="2574" y="100"/>
                </a:cubicBezTo>
                <a:cubicBezTo>
                  <a:pt x="2574" y="100"/>
                  <a:pt x="2573" y="100"/>
                  <a:pt x="2573" y="102"/>
                </a:cubicBezTo>
                <a:cubicBezTo>
                  <a:pt x="2573" y="100"/>
                  <a:pt x="2573" y="100"/>
                  <a:pt x="2573" y="100"/>
                </a:cubicBezTo>
                <a:cubicBezTo>
                  <a:pt x="2571" y="100"/>
                  <a:pt x="2569" y="100"/>
                  <a:pt x="2569" y="100"/>
                </a:cubicBezTo>
                <a:cubicBezTo>
                  <a:pt x="2568" y="100"/>
                  <a:pt x="2566" y="99"/>
                  <a:pt x="2566" y="99"/>
                </a:cubicBezTo>
                <a:cubicBezTo>
                  <a:pt x="2565" y="99"/>
                  <a:pt x="2565" y="100"/>
                  <a:pt x="2565" y="100"/>
                </a:cubicBezTo>
                <a:cubicBezTo>
                  <a:pt x="2566" y="100"/>
                  <a:pt x="2566" y="100"/>
                  <a:pt x="2566" y="100"/>
                </a:cubicBezTo>
                <a:cubicBezTo>
                  <a:pt x="2566" y="100"/>
                  <a:pt x="2568" y="100"/>
                  <a:pt x="2568" y="102"/>
                </a:cubicBezTo>
                <a:cubicBezTo>
                  <a:pt x="2569" y="102"/>
                  <a:pt x="2569" y="102"/>
                  <a:pt x="2569" y="102"/>
                </a:cubicBezTo>
                <a:cubicBezTo>
                  <a:pt x="2571" y="104"/>
                  <a:pt x="2571" y="104"/>
                  <a:pt x="2573" y="104"/>
                </a:cubicBezTo>
                <a:cubicBezTo>
                  <a:pt x="2574" y="104"/>
                  <a:pt x="2574" y="104"/>
                  <a:pt x="2576" y="105"/>
                </a:cubicBezTo>
                <a:cubicBezTo>
                  <a:pt x="2576" y="105"/>
                  <a:pt x="2576" y="107"/>
                  <a:pt x="2577" y="107"/>
                </a:cubicBezTo>
                <a:cubicBezTo>
                  <a:pt x="2579" y="107"/>
                  <a:pt x="2579" y="107"/>
                  <a:pt x="2579" y="107"/>
                </a:cubicBezTo>
                <a:cubicBezTo>
                  <a:pt x="2579" y="107"/>
                  <a:pt x="2579" y="109"/>
                  <a:pt x="2581" y="109"/>
                </a:cubicBezTo>
                <a:cubicBezTo>
                  <a:pt x="2581" y="110"/>
                  <a:pt x="2582" y="110"/>
                  <a:pt x="2582" y="110"/>
                </a:cubicBezTo>
                <a:cubicBezTo>
                  <a:pt x="2584" y="110"/>
                  <a:pt x="2586" y="110"/>
                  <a:pt x="2586" y="110"/>
                </a:cubicBezTo>
                <a:cubicBezTo>
                  <a:pt x="2587" y="110"/>
                  <a:pt x="2589" y="110"/>
                  <a:pt x="2590" y="112"/>
                </a:cubicBezTo>
                <a:cubicBezTo>
                  <a:pt x="2592" y="112"/>
                  <a:pt x="2594" y="110"/>
                  <a:pt x="2595" y="112"/>
                </a:cubicBezTo>
                <a:cubicBezTo>
                  <a:pt x="2595" y="112"/>
                  <a:pt x="2595" y="112"/>
                  <a:pt x="2595" y="113"/>
                </a:cubicBezTo>
                <a:cubicBezTo>
                  <a:pt x="2597" y="113"/>
                  <a:pt x="2597" y="113"/>
                  <a:pt x="2598" y="113"/>
                </a:cubicBezTo>
                <a:cubicBezTo>
                  <a:pt x="2600" y="113"/>
                  <a:pt x="2602" y="115"/>
                  <a:pt x="2605" y="115"/>
                </a:cubicBezTo>
                <a:cubicBezTo>
                  <a:pt x="2605" y="113"/>
                  <a:pt x="2605" y="113"/>
                  <a:pt x="2605" y="113"/>
                </a:cubicBezTo>
                <a:cubicBezTo>
                  <a:pt x="2605" y="112"/>
                  <a:pt x="2605" y="112"/>
                  <a:pt x="2605" y="112"/>
                </a:cubicBezTo>
                <a:cubicBezTo>
                  <a:pt x="2605" y="112"/>
                  <a:pt x="2605" y="110"/>
                  <a:pt x="2603" y="110"/>
                </a:cubicBezTo>
                <a:cubicBezTo>
                  <a:pt x="2603" y="109"/>
                  <a:pt x="2603" y="109"/>
                  <a:pt x="2603" y="109"/>
                </a:cubicBezTo>
                <a:cubicBezTo>
                  <a:pt x="2602" y="109"/>
                  <a:pt x="2602" y="109"/>
                  <a:pt x="2602" y="109"/>
                </a:cubicBezTo>
                <a:cubicBezTo>
                  <a:pt x="2602" y="107"/>
                  <a:pt x="2602" y="107"/>
                  <a:pt x="2602" y="107"/>
                </a:cubicBezTo>
                <a:cubicBezTo>
                  <a:pt x="2602" y="105"/>
                  <a:pt x="2600" y="105"/>
                  <a:pt x="2600" y="104"/>
                </a:cubicBezTo>
                <a:cubicBezTo>
                  <a:pt x="2600" y="102"/>
                  <a:pt x="2602" y="102"/>
                  <a:pt x="2602" y="102"/>
                </a:cubicBezTo>
                <a:cubicBezTo>
                  <a:pt x="2603" y="104"/>
                  <a:pt x="2603" y="104"/>
                  <a:pt x="2603" y="104"/>
                </a:cubicBezTo>
                <a:cubicBezTo>
                  <a:pt x="2605" y="104"/>
                  <a:pt x="2605" y="104"/>
                  <a:pt x="2605" y="104"/>
                </a:cubicBezTo>
                <a:cubicBezTo>
                  <a:pt x="2608" y="105"/>
                  <a:pt x="2610" y="105"/>
                  <a:pt x="2611" y="107"/>
                </a:cubicBezTo>
                <a:cubicBezTo>
                  <a:pt x="2613" y="107"/>
                  <a:pt x="2613" y="107"/>
                  <a:pt x="2613" y="107"/>
                </a:cubicBezTo>
                <a:cubicBezTo>
                  <a:pt x="2615" y="107"/>
                  <a:pt x="2615" y="107"/>
                  <a:pt x="2615" y="107"/>
                </a:cubicBezTo>
                <a:cubicBezTo>
                  <a:pt x="2615" y="109"/>
                  <a:pt x="2615" y="109"/>
                  <a:pt x="2616" y="109"/>
                </a:cubicBezTo>
                <a:cubicBezTo>
                  <a:pt x="2616" y="109"/>
                  <a:pt x="2616" y="109"/>
                  <a:pt x="2618" y="109"/>
                </a:cubicBezTo>
                <a:cubicBezTo>
                  <a:pt x="2618" y="107"/>
                  <a:pt x="2619" y="107"/>
                  <a:pt x="2621" y="107"/>
                </a:cubicBezTo>
                <a:cubicBezTo>
                  <a:pt x="2623" y="107"/>
                  <a:pt x="2623" y="107"/>
                  <a:pt x="2623" y="107"/>
                </a:cubicBezTo>
                <a:cubicBezTo>
                  <a:pt x="2624" y="107"/>
                  <a:pt x="2626" y="107"/>
                  <a:pt x="2626" y="107"/>
                </a:cubicBezTo>
                <a:cubicBezTo>
                  <a:pt x="2628" y="105"/>
                  <a:pt x="2629" y="105"/>
                  <a:pt x="2631" y="105"/>
                </a:cubicBezTo>
                <a:cubicBezTo>
                  <a:pt x="2632" y="105"/>
                  <a:pt x="2634" y="105"/>
                  <a:pt x="2636" y="105"/>
                </a:cubicBezTo>
                <a:cubicBezTo>
                  <a:pt x="2637" y="105"/>
                  <a:pt x="2637" y="105"/>
                  <a:pt x="2639" y="105"/>
                </a:cubicBezTo>
                <a:cubicBezTo>
                  <a:pt x="2640" y="107"/>
                  <a:pt x="2642" y="107"/>
                  <a:pt x="2644" y="107"/>
                </a:cubicBezTo>
                <a:cubicBezTo>
                  <a:pt x="2644" y="109"/>
                  <a:pt x="2645" y="109"/>
                  <a:pt x="2647" y="109"/>
                </a:cubicBezTo>
                <a:cubicBezTo>
                  <a:pt x="2649" y="110"/>
                  <a:pt x="2650" y="110"/>
                  <a:pt x="2652" y="112"/>
                </a:cubicBezTo>
                <a:cubicBezTo>
                  <a:pt x="2652" y="112"/>
                  <a:pt x="2653" y="112"/>
                  <a:pt x="2653" y="110"/>
                </a:cubicBezTo>
                <a:cubicBezTo>
                  <a:pt x="2652" y="109"/>
                  <a:pt x="2652" y="109"/>
                  <a:pt x="2652" y="109"/>
                </a:cubicBezTo>
                <a:cubicBezTo>
                  <a:pt x="2652" y="109"/>
                  <a:pt x="2650" y="107"/>
                  <a:pt x="2649" y="107"/>
                </a:cubicBezTo>
                <a:cubicBezTo>
                  <a:pt x="2649" y="107"/>
                  <a:pt x="2649" y="107"/>
                  <a:pt x="2649" y="105"/>
                </a:cubicBezTo>
                <a:cubicBezTo>
                  <a:pt x="2649" y="105"/>
                  <a:pt x="2650" y="105"/>
                  <a:pt x="2652" y="105"/>
                </a:cubicBezTo>
                <a:cubicBezTo>
                  <a:pt x="2652" y="105"/>
                  <a:pt x="2653" y="105"/>
                  <a:pt x="2655" y="105"/>
                </a:cubicBezTo>
                <a:cubicBezTo>
                  <a:pt x="2655" y="107"/>
                  <a:pt x="2657" y="107"/>
                  <a:pt x="2657" y="107"/>
                </a:cubicBezTo>
                <a:cubicBezTo>
                  <a:pt x="2658" y="109"/>
                  <a:pt x="2658" y="109"/>
                  <a:pt x="2660" y="109"/>
                </a:cubicBezTo>
                <a:cubicBezTo>
                  <a:pt x="2661" y="107"/>
                  <a:pt x="2663" y="107"/>
                  <a:pt x="2663" y="107"/>
                </a:cubicBezTo>
                <a:cubicBezTo>
                  <a:pt x="2665" y="107"/>
                  <a:pt x="2665" y="107"/>
                  <a:pt x="2665" y="107"/>
                </a:cubicBezTo>
                <a:cubicBezTo>
                  <a:pt x="2665" y="105"/>
                  <a:pt x="2663" y="105"/>
                  <a:pt x="2663" y="105"/>
                </a:cubicBezTo>
                <a:cubicBezTo>
                  <a:pt x="2661" y="105"/>
                  <a:pt x="2661" y="105"/>
                  <a:pt x="2661" y="105"/>
                </a:cubicBezTo>
                <a:cubicBezTo>
                  <a:pt x="2660" y="104"/>
                  <a:pt x="2658" y="104"/>
                  <a:pt x="2658" y="104"/>
                </a:cubicBezTo>
                <a:cubicBezTo>
                  <a:pt x="2657" y="104"/>
                  <a:pt x="2655" y="104"/>
                  <a:pt x="2655" y="102"/>
                </a:cubicBezTo>
                <a:cubicBezTo>
                  <a:pt x="2653" y="102"/>
                  <a:pt x="2653" y="102"/>
                  <a:pt x="2653" y="100"/>
                </a:cubicBezTo>
                <a:cubicBezTo>
                  <a:pt x="2652" y="100"/>
                  <a:pt x="2652" y="100"/>
                  <a:pt x="2650" y="100"/>
                </a:cubicBezTo>
                <a:cubicBezTo>
                  <a:pt x="2649" y="100"/>
                  <a:pt x="2649" y="100"/>
                  <a:pt x="2649" y="100"/>
                </a:cubicBezTo>
                <a:cubicBezTo>
                  <a:pt x="2649" y="99"/>
                  <a:pt x="2649" y="99"/>
                  <a:pt x="2649" y="99"/>
                </a:cubicBezTo>
                <a:cubicBezTo>
                  <a:pt x="2649" y="99"/>
                  <a:pt x="2649" y="99"/>
                  <a:pt x="2649" y="97"/>
                </a:cubicBezTo>
                <a:cubicBezTo>
                  <a:pt x="2649" y="97"/>
                  <a:pt x="2650" y="97"/>
                  <a:pt x="2652" y="97"/>
                </a:cubicBezTo>
                <a:cubicBezTo>
                  <a:pt x="2653" y="97"/>
                  <a:pt x="2658" y="99"/>
                  <a:pt x="2657" y="96"/>
                </a:cubicBezTo>
                <a:cubicBezTo>
                  <a:pt x="2655" y="94"/>
                  <a:pt x="2653" y="94"/>
                  <a:pt x="2653" y="94"/>
                </a:cubicBezTo>
                <a:cubicBezTo>
                  <a:pt x="2652" y="94"/>
                  <a:pt x="2650" y="94"/>
                  <a:pt x="2650" y="92"/>
                </a:cubicBezTo>
                <a:cubicBezTo>
                  <a:pt x="2652" y="92"/>
                  <a:pt x="2652" y="92"/>
                  <a:pt x="2652" y="92"/>
                </a:cubicBezTo>
                <a:cubicBezTo>
                  <a:pt x="2653" y="92"/>
                  <a:pt x="2655" y="94"/>
                  <a:pt x="2657" y="94"/>
                </a:cubicBezTo>
                <a:cubicBezTo>
                  <a:pt x="2657" y="94"/>
                  <a:pt x="2657" y="94"/>
                  <a:pt x="2658" y="94"/>
                </a:cubicBezTo>
                <a:cubicBezTo>
                  <a:pt x="2658" y="94"/>
                  <a:pt x="2660" y="94"/>
                  <a:pt x="2661" y="94"/>
                </a:cubicBezTo>
                <a:cubicBezTo>
                  <a:pt x="2663" y="94"/>
                  <a:pt x="2663" y="94"/>
                  <a:pt x="2663" y="94"/>
                </a:cubicBezTo>
                <a:cubicBezTo>
                  <a:pt x="2663" y="96"/>
                  <a:pt x="2663" y="96"/>
                  <a:pt x="2663" y="96"/>
                </a:cubicBezTo>
                <a:cubicBezTo>
                  <a:pt x="2663" y="96"/>
                  <a:pt x="2665" y="96"/>
                  <a:pt x="2666" y="96"/>
                </a:cubicBezTo>
                <a:cubicBezTo>
                  <a:pt x="2666" y="96"/>
                  <a:pt x="2668" y="94"/>
                  <a:pt x="2670" y="94"/>
                </a:cubicBezTo>
                <a:cubicBezTo>
                  <a:pt x="2671" y="94"/>
                  <a:pt x="2671" y="94"/>
                  <a:pt x="2673" y="96"/>
                </a:cubicBezTo>
                <a:cubicBezTo>
                  <a:pt x="2674" y="96"/>
                  <a:pt x="2674" y="96"/>
                  <a:pt x="2676" y="96"/>
                </a:cubicBezTo>
                <a:cubicBezTo>
                  <a:pt x="2676" y="94"/>
                  <a:pt x="2676" y="94"/>
                  <a:pt x="2676" y="94"/>
                </a:cubicBezTo>
                <a:cubicBezTo>
                  <a:pt x="2678" y="94"/>
                  <a:pt x="2679" y="94"/>
                  <a:pt x="2681" y="96"/>
                </a:cubicBezTo>
                <a:cubicBezTo>
                  <a:pt x="2682" y="96"/>
                  <a:pt x="2682" y="96"/>
                  <a:pt x="2684" y="96"/>
                </a:cubicBezTo>
                <a:cubicBezTo>
                  <a:pt x="2686" y="97"/>
                  <a:pt x="2687" y="97"/>
                  <a:pt x="2689" y="97"/>
                </a:cubicBezTo>
                <a:cubicBezTo>
                  <a:pt x="2691" y="97"/>
                  <a:pt x="2691" y="97"/>
                  <a:pt x="2691" y="97"/>
                </a:cubicBezTo>
                <a:cubicBezTo>
                  <a:pt x="2691" y="99"/>
                  <a:pt x="2689" y="99"/>
                  <a:pt x="2689" y="99"/>
                </a:cubicBezTo>
                <a:cubicBezTo>
                  <a:pt x="2689" y="100"/>
                  <a:pt x="2691" y="100"/>
                  <a:pt x="2692" y="100"/>
                </a:cubicBezTo>
                <a:cubicBezTo>
                  <a:pt x="2694" y="100"/>
                  <a:pt x="2694" y="100"/>
                  <a:pt x="2694" y="100"/>
                </a:cubicBezTo>
                <a:cubicBezTo>
                  <a:pt x="2694" y="100"/>
                  <a:pt x="2694" y="100"/>
                  <a:pt x="2694" y="99"/>
                </a:cubicBezTo>
                <a:cubicBezTo>
                  <a:pt x="2695" y="99"/>
                  <a:pt x="2695" y="97"/>
                  <a:pt x="2695" y="97"/>
                </a:cubicBezTo>
                <a:cubicBezTo>
                  <a:pt x="2697" y="97"/>
                  <a:pt x="2699" y="96"/>
                  <a:pt x="2700" y="97"/>
                </a:cubicBezTo>
                <a:cubicBezTo>
                  <a:pt x="2700" y="97"/>
                  <a:pt x="2700" y="97"/>
                  <a:pt x="2700" y="99"/>
                </a:cubicBezTo>
                <a:cubicBezTo>
                  <a:pt x="2700" y="100"/>
                  <a:pt x="2700" y="100"/>
                  <a:pt x="2700" y="100"/>
                </a:cubicBezTo>
                <a:cubicBezTo>
                  <a:pt x="2700" y="102"/>
                  <a:pt x="2700" y="102"/>
                  <a:pt x="2700" y="102"/>
                </a:cubicBezTo>
                <a:cubicBezTo>
                  <a:pt x="2699" y="102"/>
                  <a:pt x="2699" y="104"/>
                  <a:pt x="2700" y="104"/>
                </a:cubicBezTo>
                <a:cubicBezTo>
                  <a:pt x="2702" y="104"/>
                  <a:pt x="2702" y="104"/>
                  <a:pt x="2702" y="104"/>
                </a:cubicBezTo>
                <a:cubicBezTo>
                  <a:pt x="2704" y="104"/>
                  <a:pt x="2704" y="104"/>
                  <a:pt x="2705" y="104"/>
                </a:cubicBezTo>
                <a:cubicBezTo>
                  <a:pt x="2707" y="104"/>
                  <a:pt x="2707" y="104"/>
                  <a:pt x="2707" y="104"/>
                </a:cubicBezTo>
                <a:cubicBezTo>
                  <a:pt x="2707" y="104"/>
                  <a:pt x="2708" y="104"/>
                  <a:pt x="2708" y="102"/>
                </a:cubicBezTo>
                <a:cubicBezTo>
                  <a:pt x="2710" y="102"/>
                  <a:pt x="2710" y="102"/>
                  <a:pt x="2710" y="102"/>
                </a:cubicBezTo>
                <a:cubicBezTo>
                  <a:pt x="2710" y="100"/>
                  <a:pt x="2710" y="100"/>
                  <a:pt x="2710" y="100"/>
                </a:cubicBezTo>
                <a:cubicBezTo>
                  <a:pt x="2710" y="99"/>
                  <a:pt x="2710" y="99"/>
                  <a:pt x="2710" y="99"/>
                </a:cubicBezTo>
                <a:cubicBezTo>
                  <a:pt x="2710" y="97"/>
                  <a:pt x="2712" y="97"/>
                  <a:pt x="2712" y="97"/>
                </a:cubicBezTo>
                <a:cubicBezTo>
                  <a:pt x="2713" y="97"/>
                  <a:pt x="2713" y="97"/>
                  <a:pt x="2713" y="97"/>
                </a:cubicBezTo>
                <a:cubicBezTo>
                  <a:pt x="2715" y="97"/>
                  <a:pt x="2715" y="97"/>
                  <a:pt x="2716" y="97"/>
                </a:cubicBezTo>
                <a:cubicBezTo>
                  <a:pt x="2716" y="97"/>
                  <a:pt x="2716" y="97"/>
                  <a:pt x="2718" y="97"/>
                </a:cubicBezTo>
                <a:cubicBezTo>
                  <a:pt x="2718" y="97"/>
                  <a:pt x="2718" y="97"/>
                  <a:pt x="2720" y="99"/>
                </a:cubicBezTo>
                <a:cubicBezTo>
                  <a:pt x="2721" y="99"/>
                  <a:pt x="2721" y="99"/>
                  <a:pt x="2723" y="99"/>
                </a:cubicBezTo>
                <a:cubicBezTo>
                  <a:pt x="2725" y="100"/>
                  <a:pt x="2725" y="100"/>
                  <a:pt x="2726" y="100"/>
                </a:cubicBezTo>
                <a:cubicBezTo>
                  <a:pt x="2726" y="100"/>
                  <a:pt x="2726" y="100"/>
                  <a:pt x="2728" y="100"/>
                </a:cubicBezTo>
                <a:cubicBezTo>
                  <a:pt x="2729" y="100"/>
                  <a:pt x="2729" y="100"/>
                  <a:pt x="2729" y="100"/>
                </a:cubicBezTo>
                <a:cubicBezTo>
                  <a:pt x="2731" y="100"/>
                  <a:pt x="2731" y="100"/>
                  <a:pt x="2731" y="100"/>
                </a:cubicBezTo>
                <a:cubicBezTo>
                  <a:pt x="2733" y="100"/>
                  <a:pt x="2733" y="100"/>
                  <a:pt x="2734" y="100"/>
                </a:cubicBezTo>
                <a:cubicBezTo>
                  <a:pt x="2736" y="100"/>
                  <a:pt x="2736" y="100"/>
                  <a:pt x="2736" y="100"/>
                </a:cubicBezTo>
                <a:cubicBezTo>
                  <a:pt x="2736" y="100"/>
                  <a:pt x="2737" y="100"/>
                  <a:pt x="2737" y="102"/>
                </a:cubicBezTo>
                <a:cubicBezTo>
                  <a:pt x="2737" y="102"/>
                  <a:pt x="2736" y="102"/>
                  <a:pt x="2736" y="104"/>
                </a:cubicBezTo>
                <a:cubicBezTo>
                  <a:pt x="2734" y="104"/>
                  <a:pt x="2734" y="104"/>
                  <a:pt x="2734" y="104"/>
                </a:cubicBezTo>
                <a:cubicBezTo>
                  <a:pt x="2733" y="104"/>
                  <a:pt x="2733" y="104"/>
                  <a:pt x="2733" y="104"/>
                </a:cubicBezTo>
                <a:cubicBezTo>
                  <a:pt x="2731" y="104"/>
                  <a:pt x="2731" y="104"/>
                  <a:pt x="2729" y="104"/>
                </a:cubicBezTo>
                <a:cubicBezTo>
                  <a:pt x="2729" y="105"/>
                  <a:pt x="2729" y="105"/>
                  <a:pt x="2729" y="105"/>
                </a:cubicBezTo>
                <a:cubicBezTo>
                  <a:pt x="2731" y="105"/>
                  <a:pt x="2731" y="107"/>
                  <a:pt x="2731" y="107"/>
                </a:cubicBezTo>
                <a:cubicBezTo>
                  <a:pt x="2733" y="107"/>
                  <a:pt x="2733" y="107"/>
                  <a:pt x="2734" y="107"/>
                </a:cubicBezTo>
                <a:cubicBezTo>
                  <a:pt x="2736" y="107"/>
                  <a:pt x="2736" y="107"/>
                  <a:pt x="2736" y="107"/>
                </a:cubicBezTo>
                <a:cubicBezTo>
                  <a:pt x="2737" y="105"/>
                  <a:pt x="2737" y="105"/>
                  <a:pt x="2737" y="105"/>
                </a:cubicBezTo>
                <a:cubicBezTo>
                  <a:pt x="2739" y="105"/>
                  <a:pt x="2741" y="105"/>
                  <a:pt x="2742" y="107"/>
                </a:cubicBezTo>
                <a:cubicBezTo>
                  <a:pt x="2742" y="107"/>
                  <a:pt x="2744" y="107"/>
                  <a:pt x="2746" y="107"/>
                </a:cubicBezTo>
                <a:cubicBezTo>
                  <a:pt x="2747" y="109"/>
                  <a:pt x="2749" y="109"/>
                  <a:pt x="2750" y="109"/>
                </a:cubicBezTo>
                <a:cubicBezTo>
                  <a:pt x="2752" y="109"/>
                  <a:pt x="2752" y="109"/>
                  <a:pt x="2754" y="109"/>
                </a:cubicBezTo>
                <a:cubicBezTo>
                  <a:pt x="2755" y="109"/>
                  <a:pt x="2755" y="109"/>
                  <a:pt x="2757" y="109"/>
                </a:cubicBezTo>
                <a:cubicBezTo>
                  <a:pt x="2758" y="109"/>
                  <a:pt x="2758" y="109"/>
                  <a:pt x="2758" y="109"/>
                </a:cubicBezTo>
                <a:cubicBezTo>
                  <a:pt x="2760" y="109"/>
                  <a:pt x="2760" y="109"/>
                  <a:pt x="2760" y="109"/>
                </a:cubicBezTo>
                <a:cubicBezTo>
                  <a:pt x="2762" y="109"/>
                  <a:pt x="2762" y="109"/>
                  <a:pt x="2763" y="110"/>
                </a:cubicBezTo>
                <a:cubicBezTo>
                  <a:pt x="2765" y="110"/>
                  <a:pt x="2765" y="110"/>
                  <a:pt x="2765" y="110"/>
                </a:cubicBezTo>
                <a:cubicBezTo>
                  <a:pt x="2765" y="112"/>
                  <a:pt x="2765" y="112"/>
                  <a:pt x="2765" y="112"/>
                </a:cubicBezTo>
                <a:cubicBezTo>
                  <a:pt x="2767" y="113"/>
                  <a:pt x="2768" y="113"/>
                  <a:pt x="2770" y="113"/>
                </a:cubicBezTo>
                <a:cubicBezTo>
                  <a:pt x="2770" y="113"/>
                  <a:pt x="2771" y="113"/>
                  <a:pt x="2773" y="113"/>
                </a:cubicBezTo>
                <a:cubicBezTo>
                  <a:pt x="2775" y="115"/>
                  <a:pt x="2775" y="115"/>
                  <a:pt x="2775" y="115"/>
                </a:cubicBezTo>
                <a:cubicBezTo>
                  <a:pt x="2776" y="115"/>
                  <a:pt x="2776" y="115"/>
                  <a:pt x="2778" y="115"/>
                </a:cubicBezTo>
                <a:cubicBezTo>
                  <a:pt x="2779" y="115"/>
                  <a:pt x="2781" y="113"/>
                  <a:pt x="2781" y="113"/>
                </a:cubicBezTo>
                <a:cubicBezTo>
                  <a:pt x="2783" y="113"/>
                  <a:pt x="2783" y="112"/>
                  <a:pt x="2783" y="112"/>
                </a:cubicBezTo>
                <a:cubicBezTo>
                  <a:pt x="2784" y="112"/>
                  <a:pt x="2784" y="112"/>
                  <a:pt x="2786" y="112"/>
                </a:cubicBezTo>
                <a:cubicBezTo>
                  <a:pt x="2788" y="112"/>
                  <a:pt x="2788" y="112"/>
                  <a:pt x="2788" y="112"/>
                </a:cubicBezTo>
                <a:cubicBezTo>
                  <a:pt x="2789" y="112"/>
                  <a:pt x="2789" y="112"/>
                  <a:pt x="2791" y="112"/>
                </a:cubicBezTo>
                <a:cubicBezTo>
                  <a:pt x="2791" y="110"/>
                  <a:pt x="2792" y="110"/>
                  <a:pt x="2792" y="112"/>
                </a:cubicBezTo>
                <a:cubicBezTo>
                  <a:pt x="2792" y="112"/>
                  <a:pt x="2792" y="112"/>
                  <a:pt x="2794" y="112"/>
                </a:cubicBezTo>
                <a:cubicBezTo>
                  <a:pt x="2796" y="112"/>
                  <a:pt x="2796" y="112"/>
                  <a:pt x="2796" y="112"/>
                </a:cubicBezTo>
                <a:cubicBezTo>
                  <a:pt x="2797" y="112"/>
                  <a:pt x="2797" y="112"/>
                  <a:pt x="2797" y="112"/>
                </a:cubicBezTo>
                <a:cubicBezTo>
                  <a:pt x="2799" y="112"/>
                  <a:pt x="2800" y="112"/>
                  <a:pt x="2800" y="112"/>
                </a:cubicBezTo>
                <a:cubicBezTo>
                  <a:pt x="2802" y="110"/>
                  <a:pt x="2804" y="110"/>
                  <a:pt x="2804" y="110"/>
                </a:cubicBezTo>
                <a:cubicBezTo>
                  <a:pt x="2805" y="110"/>
                  <a:pt x="2805" y="110"/>
                  <a:pt x="2805" y="110"/>
                </a:cubicBezTo>
                <a:cubicBezTo>
                  <a:pt x="2807" y="110"/>
                  <a:pt x="2807" y="110"/>
                  <a:pt x="2807" y="110"/>
                </a:cubicBezTo>
                <a:cubicBezTo>
                  <a:pt x="2809" y="110"/>
                  <a:pt x="2809" y="112"/>
                  <a:pt x="2809" y="112"/>
                </a:cubicBezTo>
                <a:cubicBezTo>
                  <a:pt x="2810" y="112"/>
                  <a:pt x="2810" y="112"/>
                  <a:pt x="2810" y="112"/>
                </a:cubicBezTo>
                <a:cubicBezTo>
                  <a:pt x="2810" y="113"/>
                  <a:pt x="2812" y="113"/>
                  <a:pt x="2812" y="113"/>
                </a:cubicBezTo>
                <a:cubicBezTo>
                  <a:pt x="2812" y="113"/>
                  <a:pt x="2813" y="112"/>
                  <a:pt x="2813" y="113"/>
                </a:cubicBezTo>
                <a:cubicBezTo>
                  <a:pt x="2813" y="113"/>
                  <a:pt x="2813" y="113"/>
                  <a:pt x="2815" y="113"/>
                </a:cubicBezTo>
                <a:cubicBezTo>
                  <a:pt x="2815" y="113"/>
                  <a:pt x="2817" y="112"/>
                  <a:pt x="2817" y="113"/>
                </a:cubicBezTo>
                <a:cubicBezTo>
                  <a:pt x="2818" y="113"/>
                  <a:pt x="2818" y="112"/>
                  <a:pt x="2820" y="112"/>
                </a:cubicBezTo>
                <a:cubicBezTo>
                  <a:pt x="2820" y="112"/>
                  <a:pt x="2821" y="112"/>
                  <a:pt x="2821" y="113"/>
                </a:cubicBezTo>
                <a:cubicBezTo>
                  <a:pt x="2823" y="113"/>
                  <a:pt x="2825" y="113"/>
                  <a:pt x="2826" y="113"/>
                </a:cubicBezTo>
                <a:cubicBezTo>
                  <a:pt x="2828" y="113"/>
                  <a:pt x="2828" y="115"/>
                  <a:pt x="2830" y="115"/>
                </a:cubicBezTo>
                <a:cubicBezTo>
                  <a:pt x="2830" y="115"/>
                  <a:pt x="2830" y="115"/>
                  <a:pt x="2831" y="115"/>
                </a:cubicBezTo>
                <a:cubicBezTo>
                  <a:pt x="2831" y="115"/>
                  <a:pt x="2831" y="115"/>
                  <a:pt x="2833" y="117"/>
                </a:cubicBezTo>
                <a:cubicBezTo>
                  <a:pt x="2833" y="117"/>
                  <a:pt x="2833" y="117"/>
                  <a:pt x="2834" y="117"/>
                </a:cubicBezTo>
                <a:cubicBezTo>
                  <a:pt x="2834" y="118"/>
                  <a:pt x="2834" y="118"/>
                  <a:pt x="2834" y="118"/>
                </a:cubicBezTo>
                <a:cubicBezTo>
                  <a:pt x="2836" y="120"/>
                  <a:pt x="2836" y="120"/>
                  <a:pt x="2838" y="120"/>
                </a:cubicBezTo>
                <a:cubicBezTo>
                  <a:pt x="2841" y="120"/>
                  <a:pt x="2842" y="121"/>
                  <a:pt x="2844" y="123"/>
                </a:cubicBezTo>
                <a:cubicBezTo>
                  <a:pt x="2844" y="123"/>
                  <a:pt x="2844" y="123"/>
                  <a:pt x="2844" y="125"/>
                </a:cubicBezTo>
                <a:cubicBezTo>
                  <a:pt x="2846" y="126"/>
                  <a:pt x="2846" y="126"/>
                  <a:pt x="2846" y="126"/>
                </a:cubicBezTo>
                <a:cubicBezTo>
                  <a:pt x="2847" y="125"/>
                  <a:pt x="2847" y="125"/>
                  <a:pt x="2849" y="125"/>
                </a:cubicBezTo>
                <a:cubicBezTo>
                  <a:pt x="2849" y="126"/>
                  <a:pt x="2851" y="126"/>
                  <a:pt x="2851" y="126"/>
                </a:cubicBezTo>
                <a:cubicBezTo>
                  <a:pt x="2852" y="126"/>
                  <a:pt x="2854" y="126"/>
                  <a:pt x="2854" y="126"/>
                </a:cubicBezTo>
                <a:cubicBezTo>
                  <a:pt x="2855" y="126"/>
                  <a:pt x="2857" y="126"/>
                  <a:pt x="2857" y="126"/>
                </a:cubicBezTo>
                <a:cubicBezTo>
                  <a:pt x="2859" y="128"/>
                  <a:pt x="2860" y="126"/>
                  <a:pt x="2860" y="126"/>
                </a:cubicBezTo>
                <a:cubicBezTo>
                  <a:pt x="2862" y="126"/>
                  <a:pt x="2863" y="126"/>
                  <a:pt x="2863" y="126"/>
                </a:cubicBezTo>
                <a:cubicBezTo>
                  <a:pt x="2865" y="126"/>
                  <a:pt x="2865" y="126"/>
                  <a:pt x="2865" y="126"/>
                </a:cubicBezTo>
                <a:cubicBezTo>
                  <a:pt x="2867" y="126"/>
                  <a:pt x="2867" y="126"/>
                  <a:pt x="2867" y="126"/>
                </a:cubicBezTo>
                <a:cubicBezTo>
                  <a:pt x="2868" y="126"/>
                  <a:pt x="2868" y="126"/>
                  <a:pt x="2868" y="126"/>
                </a:cubicBezTo>
                <a:cubicBezTo>
                  <a:pt x="2870" y="126"/>
                  <a:pt x="2870" y="126"/>
                  <a:pt x="2870" y="126"/>
                </a:cubicBezTo>
                <a:cubicBezTo>
                  <a:pt x="2872" y="125"/>
                  <a:pt x="2872" y="126"/>
                  <a:pt x="2873" y="126"/>
                </a:cubicBezTo>
                <a:cubicBezTo>
                  <a:pt x="2875" y="126"/>
                  <a:pt x="2876" y="125"/>
                  <a:pt x="2878" y="126"/>
                </a:cubicBezTo>
                <a:cubicBezTo>
                  <a:pt x="2880" y="126"/>
                  <a:pt x="2880" y="126"/>
                  <a:pt x="2880" y="126"/>
                </a:cubicBezTo>
                <a:cubicBezTo>
                  <a:pt x="2880" y="126"/>
                  <a:pt x="2880" y="126"/>
                  <a:pt x="2881" y="126"/>
                </a:cubicBezTo>
                <a:cubicBezTo>
                  <a:pt x="2881" y="126"/>
                  <a:pt x="2881" y="126"/>
                  <a:pt x="2883" y="126"/>
                </a:cubicBezTo>
                <a:cubicBezTo>
                  <a:pt x="2883" y="126"/>
                  <a:pt x="2884" y="128"/>
                  <a:pt x="2884" y="126"/>
                </a:cubicBezTo>
                <a:cubicBezTo>
                  <a:pt x="2886" y="126"/>
                  <a:pt x="2888" y="125"/>
                  <a:pt x="2889" y="126"/>
                </a:cubicBezTo>
                <a:cubicBezTo>
                  <a:pt x="2891" y="126"/>
                  <a:pt x="2894" y="126"/>
                  <a:pt x="2896" y="126"/>
                </a:cubicBezTo>
                <a:cubicBezTo>
                  <a:pt x="2897" y="126"/>
                  <a:pt x="2897" y="126"/>
                  <a:pt x="2899" y="128"/>
                </a:cubicBezTo>
                <a:cubicBezTo>
                  <a:pt x="2901" y="126"/>
                  <a:pt x="2901" y="126"/>
                  <a:pt x="2901" y="126"/>
                </a:cubicBezTo>
                <a:cubicBezTo>
                  <a:pt x="2902" y="126"/>
                  <a:pt x="2902" y="128"/>
                  <a:pt x="2904" y="128"/>
                </a:cubicBezTo>
                <a:cubicBezTo>
                  <a:pt x="2905" y="128"/>
                  <a:pt x="2905" y="128"/>
                  <a:pt x="2907" y="126"/>
                </a:cubicBezTo>
                <a:cubicBezTo>
                  <a:pt x="2907" y="126"/>
                  <a:pt x="2907" y="125"/>
                  <a:pt x="2907" y="123"/>
                </a:cubicBezTo>
                <a:cubicBezTo>
                  <a:pt x="2907" y="123"/>
                  <a:pt x="2907" y="123"/>
                  <a:pt x="2907" y="121"/>
                </a:cubicBezTo>
                <a:cubicBezTo>
                  <a:pt x="2909" y="121"/>
                  <a:pt x="2909" y="121"/>
                  <a:pt x="2909" y="121"/>
                </a:cubicBezTo>
                <a:cubicBezTo>
                  <a:pt x="2909" y="121"/>
                  <a:pt x="2909" y="121"/>
                  <a:pt x="2910" y="121"/>
                </a:cubicBezTo>
                <a:cubicBezTo>
                  <a:pt x="2910" y="123"/>
                  <a:pt x="2910" y="123"/>
                  <a:pt x="2910" y="123"/>
                </a:cubicBezTo>
                <a:cubicBezTo>
                  <a:pt x="2914" y="123"/>
                  <a:pt x="2915" y="123"/>
                  <a:pt x="2917" y="123"/>
                </a:cubicBezTo>
                <a:cubicBezTo>
                  <a:pt x="2918" y="123"/>
                  <a:pt x="2918" y="123"/>
                  <a:pt x="2918" y="123"/>
                </a:cubicBezTo>
                <a:cubicBezTo>
                  <a:pt x="2918" y="123"/>
                  <a:pt x="2918" y="125"/>
                  <a:pt x="2920" y="125"/>
                </a:cubicBezTo>
                <a:cubicBezTo>
                  <a:pt x="2922" y="125"/>
                  <a:pt x="2922" y="125"/>
                  <a:pt x="2922" y="125"/>
                </a:cubicBezTo>
                <a:cubicBezTo>
                  <a:pt x="2923" y="125"/>
                  <a:pt x="2925" y="125"/>
                  <a:pt x="2925" y="126"/>
                </a:cubicBezTo>
                <a:cubicBezTo>
                  <a:pt x="2923" y="126"/>
                  <a:pt x="2923" y="126"/>
                  <a:pt x="2923" y="126"/>
                </a:cubicBezTo>
                <a:cubicBezTo>
                  <a:pt x="2922" y="126"/>
                  <a:pt x="2920" y="128"/>
                  <a:pt x="2920" y="126"/>
                </a:cubicBezTo>
                <a:cubicBezTo>
                  <a:pt x="2918" y="126"/>
                  <a:pt x="2918" y="126"/>
                  <a:pt x="2917" y="126"/>
                </a:cubicBezTo>
                <a:cubicBezTo>
                  <a:pt x="2917" y="128"/>
                  <a:pt x="2917" y="128"/>
                  <a:pt x="2917" y="128"/>
                </a:cubicBezTo>
                <a:cubicBezTo>
                  <a:pt x="2918" y="128"/>
                  <a:pt x="2918" y="128"/>
                  <a:pt x="2918" y="128"/>
                </a:cubicBezTo>
                <a:cubicBezTo>
                  <a:pt x="2920" y="128"/>
                  <a:pt x="2920" y="130"/>
                  <a:pt x="2922" y="130"/>
                </a:cubicBezTo>
                <a:cubicBezTo>
                  <a:pt x="2922" y="130"/>
                  <a:pt x="2922" y="130"/>
                  <a:pt x="2923" y="130"/>
                </a:cubicBezTo>
                <a:cubicBezTo>
                  <a:pt x="2923" y="131"/>
                  <a:pt x="2923" y="131"/>
                  <a:pt x="2923" y="131"/>
                </a:cubicBezTo>
                <a:cubicBezTo>
                  <a:pt x="2925" y="131"/>
                  <a:pt x="2925" y="131"/>
                  <a:pt x="2925" y="131"/>
                </a:cubicBezTo>
                <a:cubicBezTo>
                  <a:pt x="2925" y="131"/>
                  <a:pt x="2925" y="131"/>
                  <a:pt x="2926" y="131"/>
                </a:cubicBezTo>
                <a:cubicBezTo>
                  <a:pt x="2926" y="133"/>
                  <a:pt x="2928" y="131"/>
                  <a:pt x="2928" y="131"/>
                </a:cubicBezTo>
                <a:cubicBezTo>
                  <a:pt x="2930" y="131"/>
                  <a:pt x="2930" y="131"/>
                  <a:pt x="2931" y="131"/>
                </a:cubicBezTo>
                <a:cubicBezTo>
                  <a:pt x="2933" y="131"/>
                  <a:pt x="2933" y="133"/>
                  <a:pt x="2935" y="133"/>
                </a:cubicBezTo>
                <a:cubicBezTo>
                  <a:pt x="2936" y="134"/>
                  <a:pt x="2936" y="134"/>
                  <a:pt x="2936" y="134"/>
                </a:cubicBezTo>
                <a:cubicBezTo>
                  <a:pt x="2938" y="134"/>
                  <a:pt x="2938" y="134"/>
                  <a:pt x="2938" y="134"/>
                </a:cubicBezTo>
                <a:cubicBezTo>
                  <a:pt x="2938" y="134"/>
                  <a:pt x="2938" y="136"/>
                  <a:pt x="2939" y="136"/>
                </a:cubicBezTo>
                <a:cubicBezTo>
                  <a:pt x="2939" y="136"/>
                  <a:pt x="2939" y="136"/>
                  <a:pt x="2941" y="136"/>
                </a:cubicBezTo>
                <a:cubicBezTo>
                  <a:pt x="2943" y="136"/>
                  <a:pt x="2943" y="136"/>
                  <a:pt x="2943" y="136"/>
                </a:cubicBezTo>
                <a:cubicBezTo>
                  <a:pt x="2944" y="136"/>
                  <a:pt x="2944" y="136"/>
                  <a:pt x="2944" y="136"/>
                </a:cubicBezTo>
                <a:cubicBezTo>
                  <a:pt x="2946" y="136"/>
                  <a:pt x="2946" y="136"/>
                  <a:pt x="2946" y="136"/>
                </a:cubicBezTo>
                <a:cubicBezTo>
                  <a:pt x="2946" y="136"/>
                  <a:pt x="2946" y="134"/>
                  <a:pt x="2946" y="133"/>
                </a:cubicBezTo>
                <a:cubicBezTo>
                  <a:pt x="2946" y="133"/>
                  <a:pt x="2946" y="133"/>
                  <a:pt x="2944" y="131"/>
                </a:cubicBezTo>
                <a:cubicBezTo>
                  <a:pt x="2943" y="131"/>
                  <a:pt x="2943" y="131"/>
                  <a:pt x="2943" y="131"/>
                </a:cubicBezTo>
                <a:cubicBezTo>
                  <a:pt x="2941" y="131"/>
                  <a:pt x="2941" y="130"/>
                  <a:pt x="2939" y="130"/>
                </a:cubicBezTo>
                <a:cubicBezTo>
                  <a:pt x="2938" y="128"/>
                  <a:pt x="2938" y="128"/>
                  <a:pt x="2936" y="128"/>
                </a:cubicBezTo>
                <a:cubicBezTo>
                  <a:pt x="2935" y="126"/>
                  <a:pt x="2931" y="126"/>
                  <a:pt x="2930" y="125"/>
                </a:cubicBezTo>
                <a:cubicBezTo>
                  <a:pt x="2928" y="123"/>
                  <a:pt x="2928" y="123"/>
                  <a:pt x="2928" y="123"/>
                </a:cubicBezTo>
                <a:cubicBezTo>
                  <a:pt x="2926" y="123"/>
                  <a:pt x="2926" y="121"/>
                  <a:pt x="2926" y="121"/>
                </a:cubicBezTo>
                <a:cubicBezTo>
                  <a:pt x="2928" y="121"/>
                  <a:pt x="2928" y="121"/>
                  <a:pt x="2928" y="121"/>
                </a:cubicBezTo>
                <a:cubicBezTo>
                  <a:pt x="2930" y="121"/>
                  <a:pt x="2930" y="121"/>
                  <a:pt x="2930" y="121"/>
                </a:cubicBezTo>
                <a:cubicBezTo>
                  <a:pt x="2931" y="121"/>
                  <a:pt x="2933" y="121"/>
                  <a:pt x="2933" y="121"/>
                </a:cubicBezTo>
                <a:cubicBezTo>
                  <a:pt x="2935" y="121"/>
                  <a:pt x="2935" y="121"/>
                  <a:pt x="2936" y="121"/>
                </a:cubicBezTo>
                <a:cubicBezTo>
                  <a:pt x="2938" y="121"/>
                  <a:pt x="2938" y="121"/>
                  <a:pt x="2938" y="121"/>
                </a:cubicBezTo>
                <a:cubicBezTo>
                  <a:pt x="2943" y="121"/>
                  <a:pt x="2946" y="121"/>
                  <a:pt x="2949" y="123"/>
                </a:cubicBezTo>
                <a:cubicBezTo>
                  <a:pt x="2952" y="123"/>
                  <a:pt x="2956" y="123"/>
                  <a:pt x="2959" y="123"/>
                </a:cubicBezTo>
                <a:cubicBezTo>
                  <a:pt x="2960" y="123"/>
                  <a:pt x="2964" y="123"/>
                  <a:pt x="2965" y="123"/>
                </a:cubicBezTo>
                <a:cubicBezTo>
                  <a:pt x="2968" y="125"/>
                  <a:pt x="2972" y="123"/>
                  <a:pt x="2975" y="125"/>
                </a:cubicBezTo>
                <a:cubicBezTo>
                  <a:pt x="2977" y="123"/>
                  <a:pt x="2978" y="123"/>
                  <a:pt x="2978" y="123"/>
                </a:cubicBezTo>
                <a:cubicBezTo>
                  <a:pt x="2980" y="125"/>
                  <a:pt x="2981" y="123"/>
                  <a:pt x="2983" y="125"/>
                </a:cubicBezTo>
                <a:cubicBezTo>
                  <a:pt x="2985" y="125"/>
                  <a:pt x="2985" y="125"/>
                  <a:pt x="2985" y="125"/>
                </a:cubicBezTo>
                <a:cubicBezTo>
                  <a:pt x="2986" y="125"/>
                  <a:pt x="2986" y="125"/>
                  <a:pt x="2986" y="125"/>
                </a:cubicBezTo>
                <a:cubicBezTo>
                  <a:pt x="2986" y="125"/>
                  <a:pt x="2988" y="125"/>
                  <a:pt x="2988" y="126"/>
                </a:cubicBezTo>
                <a:cubicBezTo>
                  <a:pt x="2989" y="126"/>
                  <a:pt x="2989" y="126"/>
                  <a:pt x="2989" y="126"/>
                </a:cubicBezTo>
                <a:cubicBezTo>
                  <a:pt x="2991" y="126"/>
                  <a:pt x="2991" y="126"/>
                  <a:pt x="2991" y="126"/>
                </a:cubicBezTo>
                <a:cubicBezTo>
                  <a:pt x="2993" y="126"/>
                  <a:pt x="2994" y="128"/>
                  <a:pt x="2996" y="128"/>
                </a:cubicBezTo>
                <a:cubicBezTo>
                  <a:pt x="2998" y="128"/>
                  <a:pt x="2998" y="128"/>
                  <a:pt x="2998" y="128"/>
                </a:cubicBezTo>
                <a:cubicBezTo>
                  <a:pt x="2999" y="128"/>
                  <a:pt x="2999" y="128"/>
                  <a:pt x="2999" y="128"/>
                </a:cubicBezTo>
                <a:cubicBezTo>
                  <a:pt x="3001" y="130"/>
                  <a:pt x="3001" y="130"/>
                  <a:pt x="3001" y="130"/>
                </a:cubicBezTo>
                <a:cubicBezTo>
                  <a:pt x="3002" y="130"/>
                  <a:pt x="3002" y="130"/>
                  <a:pt x="3002" y="130"/>
                </a:cubicBezTo>
                <a:cubicBezTo>
                  <a:pt x="3002" y="130"/>
                  <a:pt x="3002" y="130"/>
                  <a:pt x="3004" y="130"/>
                </a:cubicBezTo>
                <a:cubicBezTo>
                  <a:pt x="3006" y="128"/>
                  <a:pt x="3006" y="128"/>
                  <a:pt x="3007" y="128"/>
                </a:cubicBezTo>
                <a:cubicBezTo>
                  <a:pt x="3007" y="130"/>
                  <a:pt x="3007" y="130"/>
                  <a:pt x="3009" y="130"/>
                </a:cubicBezTo>
                <a:cubicBezTo>
                  <a:pt x="3010" y="130"/>
                  <a:pt x="3010" y="130"/>
                  <a:pt x="3010" y="130"/>
                </a:cubicBezTo>
                <a:cubicBezTo>
                  <a:pt x="3012" y="130"/>
                  <a:pt x="3012" y="131"/>
                  <a:pt x="3014" y="131"/>
                </a:cubicBezTo>
                <a:cubicBezTo>
                  <a:pt x="3015" y="131"/>
                  <a:pt x="3015" y="131"/>
                  <a:pt x="3015" y="131"/>
                </a:cubicBezTo>
                <a:cubicBezTo>
                  <a:pt x="3015" y="133"/>
                  <a:pt x="3015" y="133"/>
                  <a:pt x="3015" y="133"/>
                </a:cubicBezTo>
                <a:cubicBezTo>
                  <a:pt x="3017" y="133"/>
                  <a:pt x="3017" y="133"/>
                  <a:pt x="3017" y="133"/>
                </a:cubicBezTo>
                <a:cubicBezTo>
                  <a:pt x="3019" y="131"/>
                  <a:pt x="3019" y="133"/>
                  <a:pt x="3020" y="133"/>
                </a:cubicBezTo>
                <a:cubicBezTo>
                  <a:pt x="3022" y="133"/>
                  <a:pt x="3022" y="134"/>
                  <a:pt x="3023" y="134"/>
                </a:cubicBezTo>
                <a:cubicBezTo>
                  <a:pt x="3023" y="134"/>
                  <a:pt x="3025" y="133"/>
                  <a:pt x="3025" y="134"/>
                </a:cubicBezTo>
                <a:cubicBezTo>
                  <a:pt x="3027" y="134"/>
                  <a:pt x="3027" y="134"/>
                  <a:pt x="3027" y="134"/>
                </a:cubicBezTo>
                <a:cubicBezTo>
                  <a:pt x="3028" y="134"/>
                  <a:pt x="3028" y="134"/>
                  <a:pt x="3028" y="136"/>
                </a:cubicBezTo>
                <a:cubicBezTo>
                  <a:pt x="3030" y="136"/>
                  <a:pt x="3030" y="136"/>
                  <a:pt x="3030" y="136"/>
                </a:cubicBezTo>
                <a:cubicBezTo>
                  <a:pt x="3031" y="136"/>
                  <a:pt x="3031" y="136"/>
                  <a:pt x="3033" y="136"/>
                </a:cubicBezTo>
                <a:cubicBezTo>
                  <a:pt x="3035" y="136"/>
                  <a:pt x="3035" y="136"/>
                  <a:pt x="3035" y="136"/>
                </a:cubicBezTo>
                <a:cubicBezTo>
                  <a:pt x="3036" y="136"/>
                  <a:pt x="3036" y="136"/>
                  <a:pt x="3038" y="138"/>
                </a:cubicBezTo>
                <a:cubicBezTo>
                  <a:pt x="3040" y="138"/>
                  <a:pt x="3040" y="138"/>
                  <a:pt x="3040" y="138"/>
                </a:cubicBezTo>
                <a:cubicBezTo>
                  <a:pt x="3041" y="138"/>
                  <a:pt x="3041" y="138"/>
                  <a:pt x="3041" y="138"/>
                </a:cubicBezTo>
                <a:cubicBezTo>
                  <a:pt x="3041" y="138"/>
                  <a:pt x="3041" y="138"/>
                  <a:pt x="3043" y="138"/>
                </a:cubicBezTo>
                <a:cubicBezTo>
                  <a:pt x="3043" y="139"/>
                  <a:pt x="3044" y="139"/>
                  <a:pt x="3044" y="139"/>
                </a:cubicBezTo>
                <a:cubicBezTo>
                  <a:pt x="3044" y="138"/>
                  <a:pt x="3046" y="139"/>
                  <a:pt x="3046" y="139"/>
                </a:cubicBezTo>
                <a:cubicBezTo>
                  <a:pt x="3048" y="139"/>
                  <a:pt x="3048" y="139"/>
                  <a:pt x="3049" y="139"/>
                </a:cubicBezTo>
                <a:cubicBezTo>
                  <a:pt x="3051" y="139"/>
                  <a:pt x="3051" y="139"/>
                  <a:pt x="3051" y="139"/>
                </a:cubicBezTo>
                <a:cubicBezTo>
                  <a:pt x="3052" y="139"/>
                  <a:pt x="3052" y="139"/>
                  <a:pt x="3052" y="141"/>
                </a:cubicBezTo>
                <a:cubicBezTo>
                  <a:pt x="3054" y="141"/>
                  <a:pt x="3054" y="141"/>
                  <a:pt x="3056" y="141"/>
                </a:cubicBezTo>
                <a:cubicBezTo>
                  <a:pt x="3057" y="141"/>
                  <a:pt x="3057" y="141"/>
                  <a:pt x="3057" y="141"/>
                </a:cubicBezTo>
                <a:cubicBezTo>
                  <a:pt x="3059" y="141"/>
                  <a:pt x="3059" y="141"/>
                  <a:pt x="3059" y="141"/>
                </a:cubicBezTo>
                <a:cubicBezTo>
                  <a:pt x="3061" y="141"/>
                  <a:pt x="3061" y="141"/>
                  <a:pt x="3061" y="141"/>
                </a:cubicBezTo>
                <a:cubicBezTo>
                  <a:pt x="3062" y="141"/>
                  <a:pt x="3062" y="141"/>
                  <a:pt x="3062" y="141"/>
                </a:cubicBezTo>
                <a:cubicBezTo>
                  <a:pt x="3062" y="142"/>
                  <a:pt x="3062" y="142"/>
                  <a:pt x="3064" y="142"/>
                </a:cubicBezTo>
                <a:cubicBezTo>
                  <a:pt x="3065" y="142"/>
                  <a:pt x="3065" y="142"/>
                  <a:pt x="3065" y="142"/>
                </a:cubicBezTo>
                <a:cubicBezTo>
                  <a:pt x="3067" y="142"/>
                  <a:pt x="3067" y="142"/>
                  <a:pt x="3067" y="142"/>
                </a:cubicBezTo>
                <a:cubicBezTo>
                  <a:pt x="3067" y="144"/>
                  <a:pt x="3067" y="144"/>
                  <a:pt x="3067" y="144"/>
                </a:cubicBezTo>
                <a:cubicBezTo>
                  <a:pt x="3069" y="144"/>
                  <a:pt x="3069" y="144"/>
                  <a:pt x="3069" y="144"/>
                </a:cubicBezTo>
                <a:cubicBezTo>
                  <a:pt x="3070" y="144"/>
                  <a:pt x="3070" y="144"/>
                  <a:pt x="3070" y="146"/>
                </a:cubicBezTo>
                <a:cubicBezTo>
                  <a:pt x="3072" y="146"/>
                  <a:pt x="3072" y="146"/>
                  <a:pt x="3072" y="146"/>
                </a:cubicBezTo>
                <a:cubicBezTo>
                  <a:pt x="3073" y="146"/>
                  <a:pt x="3073" y="146"/>
                  <a:pt x="3073" y="146"/>
                </a:cubicBezTo>
                <a:cubicBezTo>
                  <a:pt x="3075" y="146"/>
                  <a:pt x="3075" y="146"/>
                  <a:pt x="3075" y="146"/>
                </a:cubicBezTo>
                <a:cubicBezTo>
                  <a:pt x="3075" y="147"/>
                  <a:pt x="3075" y="147"/>
                  <a:pt x="3077" y="147"/>
                </a:cubicBezTo>
                <a:cubicBezTo>
                  <a:pt x="3077" y="147"/>
                  <a:pt x="3078" y="147"/>
                  <a:pt x="3080" y="147"/>
                </a:cubicBezTo>
                <a:cubicBezTo>
                  <a:pt x="3080" y="149"/>
                  <a:pt x="3082" y="149"/>
                  <a:pt x="3082" y="150"/>
                </a:cubicBezTo>
                <a:cubicBezTo>
                  <a:pt x="3083" y="150"/>
                  <a:pt x="3083" y="150"/>
                  <a:pt x="3085" y="150"/>
                </a:cubicBezTo>
                <a:cubicBezTo>
                  <a:pt x="3085" y="150"/>
                  <a:pt x="3086" y="150"/>
                  <a:pt x="3088" y="150"/>
                </a:cubicBezTo>
                <a:cubicBezTo>
                  <a:pt x="3088" y="150"/>
                  <a:pt x="3090" y="152"/>
                  <a:pt x="3091" y="152"/>
                </a:cubicBezTo>
                <a:cubicBezTo>
                  <a:pt x="3091" y="154"/>
                  <a:pt x="3091" y="154"/>
                  <a:pt x="3091" y="154"/>
                </a:cubicBezTo>
                <a:cubicBezTo>
                  <a:pt x="3093" y="154"/>
                  <a:pt x="3093" y="154"/>
                  <a:pt x="3094" y="154"/>
                </a:cubicBezTo>
                <a:cubicBezTo>
                  <a:pt x="3094" y="155"/>
                  <a:pt x="3094" y="155"/>
                  <a:pt x="3094" y="155"/>
                </a:cubicBezTo>
                <a:cubicBezTo>
                  <a:pt x="3096" y="155"/>
                  <a:pt x="3096" y="155"/>
                  <a:pt x="3096" y="157"/>
                </a:cubicBezTo>
                <a:cubicBezTo>
                  <a:pt x="3098" y="157"/>
                  <a:pt x="3098" y="157"/>
                  <a:pt x="3098" y="157"/>
                </a:cubicBezTo>
                <a:cubicBezTo>
                  <a:pt x="3099" y="159"/>
                  <a:pt x="3103" y="159"/>
                  <a:pt x="3104" y="160"/>
                </a:cubicBezTo>
                <a:cubicBezTo>
                  <a:pt x="3106" y="160"/>
                  <a:pt x="3106" y="160"/>
                  <a:pt x="3106" y="160"/>
                </a:cubicBezTo>
                <a:cubicBezTo>
                  <a:pt x="3107" y="160"/>
                  <a:pt x="3107" y="160"/>
                  <a:pt x="3109" y="162"/>
                </a:cubicBezTo>
                <a:cubicBezTo>
                  <a:pt x="3109" y="162"/>
                  <a:pt x="3114" y="163"/>
                  <a:pt x="3114" y="162"/>
                </a:cubicBezTo>
                <a:cubicBezTo>
                  <a:pt x="3114" y="160"/>
                  <a:pt x="3112" y="160"/>
                  <a:pt x="3111" y="160"/>
                </a:cubicBezTo>
                <a:cubicBezTo>
                  <a:pt x="3109" y="160"/>
                  <a:pt x="3107" y="159"/>
                  <a:pt x="3106" y="157"/>
                </a:cubicBezTo>
                <a:cubicBezTo>
                  <a:pt x="3106" y="157"/>
                  <a:pt x="3104" y="157"/>
                  <a:pt x="3103" y="157"/>
                </a:cubicBezTo>
                <a:cubicBezTo>
                  <a:pt x="3103" y="155"/>
                  <a:pt x="3103" y="155"/>
                  <a:pt x="3103" y="155"/>
                </a:cubicBezTo>
                <a:cubicBezTo>
                  <a:pt x="3101" y="155"/>
                  <a:pt x="3101" y="154"/>
                  <a:pt x="3099" y="154"/>
                </a:cubicBezTo>
                <a:cubicBezTo>
                  <a:pt x="3099" y="154"/>
                  <a:pt x="3098" y="154"/>
                  <a:pt x="3096" y="152"/>
                </a:cubicBezTo>
                <a:cubicBezTo>
                  <a:pt x="3098" y="152"/>
                  <a:pt x="3098" y="152"/>
                  <a:pt x="3099" y="152"/>
                </a:cubicBezTo>
                <a:cubicBezTo>
                  <a:pt x="3099" y="152"/>
                  <a:pt x="3099" y="150"/>
                  <a:pt x="3101" y="152"/>
                </a:cubicBezTo>
                <a:cubicBezTo>
                  <a:pt x="3103" y="152"/>
                  <a:pt x="3103" y="152"/>
                  <a:pt x="3103" y="152"/>
                </a:cubicBezTo>
                <a:cubicBezTo>
                  <a:pt x="3103" y="152"/>
                  <a:pt x="3103" y="152"/>
                  <a:pt x="3104" y="154"/>
                </a:cubicBezTo>
                <a:cubicBezTo>
                  <a:pt x="3106" y="154"/>
                  <a:pt x="3106" y="154"/>
                  <a:pt x="3106" y="154"/>
                </a:cubicBezTo>
                <a:cubicBezTo>
                  <a:pt x="3107" y="154"/>
                  <a:pt x="3107" y="154"/>
                  <a:pt x="3107" y="154"/>
                </a:cubicBezTo>
                <a:cubicBezTo>
                  <a:pt x="3109" y="154"/>
                  <a:pt x="3109" y="154"/>
                  <a:pt x="3109" y="154"/>
                </a:cubicBezTo>
                <a:cubicBezTo>
                  <a:pt x="3111" y="154"/>
                  <a:pt x="3111" y="154"/>
                  <a:pt x="3112" y="154"/>
                </a:cubicBezTo>
                <a:cubicBezTo>
                  <a:pt x="3114" y="154"/>
                  <a:pt x="3114" y="154"/>
                  <a:pt x="3114" y="154"/>
                </a:cubicBezTo>
                <a:cubicBezTo>
                  <a:pt x="3115" y="154"/>
                  <a:pt x="3115" y="154"/>
                  <a:pt x="3115" y="155"/>
                </a:cubicBezTo>
                <a:cubicBezTo>
                  <a:pt x="3117" y="155"/>
                  <a:pt x="3117" y="155"/>
                  <a:pt x="3117" y="155"/>
                </a:cubicBezTo>
                <a:cubicBezTo>
                  <a:pt x="3119" y="154"/>
                  <a:pt x="3119" y="154"/>
                  <a:pt x="3119" y="154"/>
                </a:cubicBezTo>
                <a:cubicBezTo>
                  <a:pt x="3119" y="155"/>
                  <a:pt x="3119" y="155"/>
                  <a:pt x="3119" y="155"/>
                </a:cubicBezTo>
                <a:cubicBezTo>
                  <a:pt x="3120" y="155"/>
                  <a:pt x="3120" y="155"/>
                  <a:pt x="3120" y="155"/>
                </a:cubicBezTo>
                <a:cubicBezTo>
                  <a:pt x="3120" y="155"/>
                  <a:pt x="3120" y="155"/>
                  <a:pt x="3122" y="155"/>
                </a:cubicBezTo>
                <a:cubicBezTo>
                  <a:pt x="3124" y="155"/>
                  <a:pt x="3124" y="155"/>
                  <a:pt x="3124" y="155"/>
                </a:cubicBezTo>
                <a:cubicBezTo>
                  <a:pt x="3125" y="155"/>
                  <a:pt x="3125" y="155"/>
                  <a:pt x="3125" y="157"/>
                </a:cubicBezTo>
                <a:cubicBezTo>
                  <a:pt x="3127" y="157"/>
                  <a:pt x="3127" y="157"/>
                  <a:pt x="3127" y="157"/>
                </a:cubicBezTo>
                <a:cubicBezTo>
                  <a:pt x="3128" y="157"/>
                  <a:pt x="3128" y="157"/>
                  <a:pt x="3128" y="159"/>
                </a:cubicBezTo>
                <a:cubicBezTo>
                  <a:pt x="3130" y="157"/>
                  <a:pt x="3130" y="159"/>
                  <a:pt x="3130" y="159"/>
                </a:cubicBezTo>
                <a:cubicBezTo>
                  <a:pt x="3130" y="159"/>
                  <a:pt x="3130" y="159"/>
                  <a:pt x="3132" y="159"/>
                </a:cubicBezTo>
                <a:cubicBezTo>
                  <a:pt x="3133" y="159"/>
                  <a:pt x="3133" y="159"/>
                  <a:pt x="3133" y="159"/>
                </a:cubicBezTo>
                <a:cubicBezTo>
                  <a:pt x="3135" y="160"/>
                  <a:pt x="3135" y="160"/>
                  <a:pt x="3135" y="160"/>
                </a:cubicBezTo>
                <a:cubicBezTo>
                  <a:pt x="3136" y="160"/>
                  <a:pt x="3136" y="160"/>
                  <a:pt x="3136" y="162"/>
                </a:cubicBezTo>
                <a:cubicBezTo>
                  <a:pt x="3138" y="162"/>
                  <a:pt x="3140" y="162"/>
                  <a:pt x="3140" y="162"/>
                </a:cubicBezTo>
                <a:cubicBezTo>
                  <a:pt x="3141" y="162"/>
                  <a:pt x="3141" y="162"/>
                  <a:pt x="3141" y="162"/>
                </a:cubicBezTo>
                <a:cubicBezTo>
                  <a:pt x="3143" y="163"/>
                  <a:pt x="3143" y="163"/>
                  <a:pt x="3143" y="163"/>
                </a:cubicBezTo>
                <a:cubicBezTo>
                  <a:pt x="3143" y="163"/>
                  <a:pt x="3145" y="162"/>
                  <a:pt x="3146" y="162"/>
                </a:cubicBezTo>
                <a:cubicBezTo>
                  <a:pt x="3148" y="162"/>
                  <a:pt x="3148" y="162"/>
                  <a:pt x="3148" y="162"/>
                </a:cubicBezTo>
                <a:cubicBezTo>
                  <a:pt x="3149" y="163"/>
                  <a:pt x="3149" y="163"/>
                  <a:pt x="3149" y="163"/>
                </a:cubicBezTo>
                <a:cubicBezTo>
                  <a:pt x="3149" y="165"/>
                  <a:pt x="3149" y="165"/>
                  <a:pt x="3149" y="165"/>
                </a:cubicBezTo>
                <a:cubicBezTo>
                  <a:pt x="3149" y="167"/>
                  <a:pt x="3148" y="167"/>
                  <a:pt x="3148" y="167"/>
                </a:cubicBezTo>
                <a:cubicBezTo>
                  <a:pt x="3149" y="168"/>
                  <a:pt x="3149" y="168"/>
                  <a:pt x="3151" y="168"/>
                </a:cubicBezTo>
                <a:cubicBezTo>
                  <a:pt x="3153" y="170"/>
                  <a:pt x="3153" y="170"/>
                  <a:pt x="3153" y="170"/>
                </a:cubicBezTo>
                <a:cubicBezTo>
                  <a:pt x="3151" y="171"/>
                  <a:pt x="3151" y="171"/>
                  <a:pt x="3149" y="170"/>
                </a:cubicBezTo>
                <a:cubicBezTo>
                  <a:pt x="3149" y="170"/>
                  <a:pt x="3148" y="170"/>
                  <a:pt x="3146" y="170"/>
                </a:cubicBezTo>
                <a:cubicBezTo>
                  <a:pt x="3146" y="168"/>
                  <a:pt x="3146" y="168"/>
                  <a:pt x="3146" y="168"/>
                </a:cubicBezTo>
                <a:cubicBezTo>
                  <a:pt x="3145" y="168"/>
                  <a:pt x="3145" y="168"/>
                  <a:pt x="3145" y="168"/>
                </a:cubicBezTo>
                <a:cubicBezTo>
                  <a:pt x="3143" y="168"/>
                  <a:pt x="3143" y="170"/>
                  <a:pt x="3141" y="170"/>
                </a:cubicBezTo>
                <a:cubicBezTo>
                  <a:pt x="3140" y="170"/>
                  <a:pt x="3140" y="170"/>
                  <a:pt x="3140" y="170"/>
                </a:cubicBezTo>
                <a:cubicBezTo>
                  <a:pt x="3138" y="170"/>
                  <a:pt x="3138" y="170"/>
                  <a:pt x="3138" y="170"/>
                </a:cubicBezTo>
                <a:cubicBezTo>
                  <a:pt x="3136" y="168"/>
                  <a:pt x="3136" y="168"/>
                  <a:pt x="3135" y="168"/>
                </a:cubicBezTo>
                <a:cubicBezTo>
                  <a:pt x="3135" y="170"/>
                  <a:pt x="3135" y="170"/>
                  <a:pt x="3135" y="170"/>
                </a:cubicBezTo>
                <a:cubicBezTo>
                  <a:pt x="3135" y="171"/>
                  <a:pt x="3136" y="171"/>
                  <a:pt x="3138" y="171"/>
                </a:cubicBezTo>
                <a:cubicBezTo>
                  <a:pt x="3138" y="173"/>
                  <a:pt x="3138" y="173"/>
                  <a:pt x="3138" y="173"/>
                </a:cubicBezTo>
                <a:cubicBezTo>
                  <a:pt x="3140" y="173"/>
                  <a:pt x="3140" y="173"/>
                  <a:pt x="3140" y="173"/>
                </a:cubicBezTo>
                <a:cubicBezTo>
                  <a:pt x="3141" y="173"/>
                  <a:pt x="3141" y="173"/>
                  <a:pt x="3141" y="173"/>
                </a:cubicBezTo>
                <a:cubicBezTo>
                  <a:pt x="3141" y="173"/>
                  <a:pt x="3143" y="173"/>
                  <a:pt x="3143" y="175"/>
                </a:cubicBezTo>
                <a:cubicBezTo>
                  <a:pt x="3145" y="175"/>
                  <a:pt x="3145" y="175"/>
                  <a:pt x="3145" y="175"/>
                </a:cubicBezTo>
                <a:cubicBezTo>
                  <a:pt x="3145" y="176"/>
                  <a:pt x="3145" y="176"/>
                  <a:pt x="3146" y="176"/>
                </a:cubicBezTo>
                <a:cubicBezTo>
                  <a:pt x="3146" y="178"/>
                  <a:pt x="3148" y="176"/>
                  <a:pt x="3149" y="178"/>
                </a:cubicBezTo>
                <a:cubicBezTo>
                  <a:pt x="3149" y="178"/>
                  <a:pt x="3149" y="180"/>
                  <a:pt x="3151" y="181"/>
                </a:cubicBezTo>
                <a:cubicBezTo>
                  <a:pt x="3151" y="181"/>
                  <a:pt x="3153" y="181"/>
                  <a:pt x="3153" y="183"/>
                </a:cubicBezTo>
                <a:cubicBezTo>
                  <a:pt x="3154" y="183"/>
                  <a:pt x="3154" y="183"/>
                  <a:pt x="3154" y="183"/>
                </a:cubicBezTo>
                <a:cubicBezTo>
                  <a:pt x="3154" y="183"/>
                  <a:pt x="3154" y="183"/>
                  <a:pt x="3154" y="184"/>
                </a:cubicBezTo>
                <a:cubicBezTo>
                  <a:pt x="3154" y="184"/>
                  <a:pt x="3154" y="186"/>
                  <a:pt x="3153" y="186"/>
                </a:cubicBezTo>
                <a:cubicBezTo>
                  <a:pt x="3153" y="184"/>
                  <a:pt x="3151" y="184"/>
                  <a:pt x="3151" y="183"/>
                </a:cubicBezTo>
                <a:cubicBezTo>
                  <a:pt x="3149" y="183"/>
                  <a:pt x="3149" y="183"/>
                  <a:pt x="3149" y="183"/>
                </a:cubicBezTo>
                <a:cubicBezTo>
                  <a:pt x="3148" y="183"/>
                  <a:pt x="3148" y="184"/>
                  <a:pt x="3146" y="184"/>
                </a:cubicBezTo>
                <a:cubicBezTo>
                  <a:pt x="3145" y="184"/>
                  <a:pt x="3145" y="184"/>
                  <a:pt x="3145" y="184"/>
                </a:cubicBezTo>
                <a:cubicBezTo>
                  <a:pt x="3145" y="184"/>
                  <a:pt x="3145" y="184"/>
                  <a:pt x="3143" y="184"/>
                </a:cubicBezTo>
                <a:cubicBezTo>
                  <a:pt x="3143" y="183"/>
                  <a:pt x="3143" y="184"/>
                  <a:pt x="3141" y="184"/>
                </a:cubicBezTo>
                <a:cubicBezTo>
                  <a:pt x="3141" y="183"/>
                  <a:pt x="3141" y="183"/>
                  <a:pt x="3141" y="183"/>
                </a:cubicBezTo>
                <a:cubicBezTo>
                  <a:pt x="3141" y="183"/>
                  <a:pt x="3141" y="183"/>
                  <a:pt x="3140" y="183"/>
                </a:cubicBezTo>
                <a:cubicBezTo>
                  <a:pt x="3138" y="183"/>
                  <a:pt x="3138" y="183"/>
                  <a:pt x="3138" y="183"/>
                </a:cubicBezTo>
                <a:cubicBezTo>
                  <a:pt x="3138" y="181"/>
                  <a:pt x="3138" y="181"/>
                  <a:pt x="3138" y="181"/>
                </a:cubicBezTo>
                <a:cubicBezTo>
                  <a:pt x="3136" y="181"/>
                  <a:pt x="3136" y="181"/>
                  <a:pt x="3135" y="181"/>
                </a:cubicBezTo>
                <a:cubicBezTo>
                  <a:pt x="3135" y="181"/>
                  <a:pt x="3135" y="181"/>
                  <a:pt x="3133" y="181"/>
                </a:cubicBezTo>
                <a:cubicBezTo>
                  <a:pt x="3132" y="180"/>
                  <a:pt x="3132" y="180"/>
                  <a:pt x="3130" y="180"/>
                </a:cubicBezTo>
                <a:cubicBezTo>
                  <a:pt x="3128" y="180"/>
                  <a:pt x="3127" y="180"/>
                  <a:pt x="3125" y="180"/>
                </a:cubicBezTo>
                <a:cubicBezTo>
                  <a:pt x="3124" y="180"/>
                  <a:pt x="3124" y="180"/>
                  <a:pt x="3124" y="180"/>
                </a:cubicBezTo>
                <a:cubicBezTo>
                  <a:pt x="3122" y="180"/>
                  <a:pt x="3122" y="180"/>
                  <a:pt x="3120" y="180"/>
                </a:cubicBezTo>
                <a:cubicBezTo>
                  <a:pt x="3120" y="180"/>
                  <a:pt x="3120" y="180"/>
                  <a:pt x="3119" y="180"/>
                </a:cubicBezTo>
                <a:cubicBezTo>
                  <a:pt x="3119" y="178"/>
                  <a:pt x="3119" y="178"/>
                  <a:pt x="3119" y="178"/>
                </a:cubicBezTo>
                <a:cubicBezTo>
                  <a:pt x="3117" y="176"/>
                  <a:pt x="3117" y="176"/>
                  <a:pt x="3117" y="176"/>
                </a:cubicBezTo>
                <a:cubicBezTo>
                  <a:pt x="3115" y="176"/>
                  <a:pt x="3114" y="175"/>
                  <a:pt x="3114" y="175"/>
                </a:cubicBezTo>
                <a:cubicBezTo>
                  <a:pt x="3112" y="175"/>
                  <a:pt x="3112" y="173"/>
                  <a:pt x="3112" y="173"/>
                </a:cubicBezTo>
                <a:cubicBezTo>
                  <a:pt x="3112" y="173"/>
                  <a:pt x="3111" y="173"/>
                  <a:pt x="3111" y="171"/>
                </a:cubicBezTo>
                <a:cubicBezTo>
                  <a:pt x="3111" y="171"/>
                  <a:pt x="3111" y="171"/>
                  <a:pt x="3109" y="171"/>
                </a:cubicBezTo>
                <a:cubicBezTo>
                  <a:pt x="3107" y="171"/>
                  <a:pt x="3107" y="171"/>
                  <a:pt x="3106" y="170"/>
                </a:cubicBezTo>
                <a:cubicBezTo>
                  <a:pt x="3106" y="170"/>
                  <a:pt x="3106" y="170"/>
                  <a:pt x="3104" y="170"/>
                </a:cubicBezTo>
                <a:cubicBezTo>
                  <a:pt x="3103" y="170"/>
                  <a:pt x="3103" y="170"/>
                  <a:pt x="3101" y="171"/>
                </a:cubicBezTo>
                <a:cubicBezTo>
                  <a:pt x="3101" y="171"/>
                  <a:pt x="3099" y="171"/>
                  <a:pt x="3099" y="170"/>
                </a:cubicBezTo>
                <a:cubicBezTo>
                  <a:pt x="3098" y="170"/>
                  <a:pt x="3098" y="170"/>
                  <a:pt x="3098" y="170"/>
                </a:cubicBezTo>
                <a:cubicBezTo>
                  <a:pt x="3096" y="170"/>
                  <a:pt x="3096" y="170"/>
                  <a:pt x="3096" y="170"/>
                </a:cubicBezTo>
                <a:cubicBezTo>
                  <a:pt x="3096" y="171"/>
                  <a:pt x="3094" y="171"/>
                  <a:pt x="3094" y="171"/>
                </a:cubicBezTo>
                <a:cubicBezTo>
                  <a:pt x="3093" y="171"/>
                  <a:pt x="3093" y="171"/>
                  <a:pt x="3091" y="171"/>
                </a:cubicBezTo>
                <a:cubicBezTo>
                  <a:pt x="3090" y="171"/>
                  <a:pt x="3090" y="171"/>
                  <a:pt x="3090" y="171"/>
                </a:cubicBezTo>
                <a:cubicBezTo>
                  <a:pt x="3088" y="171"/>
                  <a:pt x="3088" y="171"/>
                  <a:pt x="3088" y="171"/>
                </a:cubicBezTo>
                <a:cubicBezTo>
                  <a:pt x="3086" y="170"/>
                  <a:pt x="3086" y="170"/>
                  <a:pt x="3085" y="170"/>
                </a:cubicBezTo>
                <a:cubicBezTo>
                  <a:pt x="3085" y="168"/>
                  <a:pt x="3085" y="168"/>
                  <a:pt x="3085" y="168"/>
                </a:cubicBezTo>
                <a:cubicBezTo>
                  <a:pt x="3085" y="167"/>
                  <a:pt x="3083" y="167"/>
                  <a:pt x="3083" y="167"/>
                </a:cubicBezTo>
                <a:cubicBezTo>
                  <a:pt x="3082" y="167"/>
                  <a:pt x="3077" y="168"/>
                  <a:pt x="3078" y="167"/>
                </a:cubicBezTo>
                <a:cubicBezTo>
                  <a:pt x="3077" y="167"/>
                  <a:pt x="3077" y="167"/>
                  <a:pt x="3077" y="167"/>
                </a:cubicBezTo>
                <a:cubicBezTo>
                  <a:pt x="3077" y="165"/>
                  <a:pt x="3077" y="165"/>
                  <a:pt x="3077" y="163"/>
                </a:cubicBezTo>
                <a:cubicBezTo>
                  <a:pt x="3075" y="163"/>
                  <a:pt x="3075" y="163"/>
                  <a:pt x="3075" y="162"/>
                </a:cubicBezTo>
                <a:cubicBezTo>
                  <a:pt x="3073" y="162"/>
                  <a:pt x="3073" y="162"/>
                  <a:pt x="3073" y="162"/>
                </a:cubicBezTo>
                <a:cubicBezTo>
                  <a:pt x="3072" y="162"/>
                  <a:pt x="3072" y="162"/>
                  <a:pt x="3070" y="163"/>
                </a:cubicBezTo>
                <a:cubicBezTo>
                  <a:pt x="3070" y="163"/>
                  <a:pt x="3070" y="163"/>
                  <a:pt x="3069" y="163"/>
                </a:cubicBezTo>
                <a:cubicBezTo>
                  <a:pt x="3067" y="163"/>
                  <a:pt x="3067" y="163"/>
                  <a:pt x="3067" y="163"/>
                </a:cubicBezTo>
                <a:cubicBezTo>
                  <a:pt x="3067" y="163"/>
                  <a:pt x="3067" y="163"/>
                  <a:pt x="3069" y="165"/>
                </a:cubicBezTo>
                <a:cubicBezTo>
                  <a:pt x="3070" y="167"/>
                  <a:pt x="3070" y="167"/>
                  <a:pt x="3070" y="167"/>
                </a:cubicBezTo>
                <a:cubicBezTo>
                  <a:pt x="3072" y="167"/>
                  <a:pt x="3072" y="167"/>
                  <a:pt x="3072" y="167"/>
                </a:cubicBezTo>
                <a:cubicBezTo>
                  <a:pt x="3072" y="167"/>
                  <a:pt x="3072" y="167"/>
                  <a:pt x="3073" y="167"/>
                </a:cubicBezTo>
                <a:cubicBezTo>
                  <a:pt x="3073" y="168"/>
                  <a:pt x="3073" y="168"/>
                  <a:pt x="3073" y="170"/>
                </a:cubicBezTo>
                <a:cubicBezTo>
                  <a:pt x="3075" y="170"/>
                  <a:pt x="3077" y="168"/>
                  <a:pt x="3077" y="170"/>
                </a:cubicBezTo>
                <a:cubicBezTo>
                  <a:pt x="3077" y="170"/>
                  <a:pt x="3077" y="171"/>
                  <a:pt x="3078" y="171"/>
                </a:cubicBezTo>
                <a:cubicBezTo>
                  <a:pt x="3080" y="171"/>
                  <a:pt x="3080" y="171"/>
                  <a:pt x="3080" y="171"/>
                </a:cubicBezTo>
                <a:cubicBezTo>
                  <a:pt x="3080" y="171"/>
                  <a:pt x="3080" y="171"/>
                  <a:pt x="3080" y="173"/>
                </a:cubicBezTo>
                <a:cubicBezTo>
                  <a:pt x="3082" y="173"/>
                  <a:pt x="3082" y="173"/>
                  <a:pt x="3082" y="175"/>
                </a:cubicBezTo>
                <a:cubicBezTo>
                  <a:pt x="3082" y="176"/>
                  <a:pt x="3082" y="176"/>
                  <a:pt x="3082" y="176"/>
                </a:cubicBezTo>
                <a:cubicBezTo>
                  <a:pt x="3082" y="178"/>
                  <a:pt x="3082" y="178"/>
                  <a:pt x="3082" y="178"/>
                </a:cubicBezTo>
                <a:cubicBezTo>
                  <a:pt x="3080" y="178"/>
                  <a:pt x="3080" y="178"/>
                  <a:pt x="3080" y="178"/>
                </a:cubicBezTo>
                <a:cubicBezTo>
                  <a:pt x="3078" y="180"/>
                  <a:pt x="3078" y="180"/>
                  <a:pt x="3078" y="180"/>
                </a:cubicBezTo>
                <a:cubicBezTo>
                  <a:pt x="3077" y="181"/>
                  <a:pt x="3077" y="181"/>
                  <a:pt x="3077" y="181"/>
                </a:cubicBezTo>
                <a:cubicBezTo>
                  <a:pt x="3075" y="181"/>
                  <a:pt x="3075" y="181"/>
                  <a:pt x="3073" y="181"/>
                </a:cubicBezTo>
                <a:cubicBezTo>
                  <a:pt x="3073" y="181"/>
                  <a:pt x="3073" y="180"/>
                  <a:pt x="3072" y="180"/>
                </a:cubicBezTo>
                <a:cubicBezTo>
                  <a:pt x="3072" y="180"/>
                  <a:pt x="3070" y="180"/>
                  <a:pt x="3069" y="180"/>
                </a:cubicBezTo>
                <a:cubicBezTo>
                  <a:pt x="3067" y="180"/>
                  <a:pt x="3067" y="180"/>
                  <a:pt x="3067" y="180"/>
                </a:cubicBezTo>
                <a:cubicBezTo>
                  <a:pt x="3066" y="180"/>
                  <a:pt x="3066" y="180"/>
                  <a:pt x="3065" y="180"/>
                </a:cubicBezTo>
                <a:cubicBezTo>
                  <a:pt x="3065" y="180"/>
                  <a:pt x="3065" y="180"/>
                  <a:pt x="3067" y="181"/>
                </a:cubicBezTo>
                <a:cubicBezTo>
                  <a:pt x="3069" y="181"/>
                  <a:pt x="3069" y="181"/>
                  <a:pt x="3069" y="181"/>
                </a:cubicBezTo>
                <a:cubicBezTo>
                  <a:pt x="3069" y="183"/>
                  <a:pt x="3069" y="181"/>
                  <a:pt x="3069" y="183"/>
                </a:cubicBezTo>
                <a:cubicBezTo>
                  <a:pt x="3070" y="183"/>
                  <a:pt x="3070" y="184"/>
                  <a:pt x="3072" y="184"/>
                </a:cubicBezTo>
                <a:cubicBezTo>
                  <a:pt x="3073" y="184"/>
                  <a:pt x="3073" y="184"/>
                  <a:pt x="3075" y="184"/>
                </a:cubicBezTo>
                <a:cubicBezTo>
                  <a:pt x="3075" y="186"/>
                  <a:pt x="3075" y="186"/>
                  <a:pt x="3075" y="186"/>
                </a:cubicBezTo>
                <a:cubicBezTo>
                  <a:pt x="3077" y="184"/>
                  <a:pt x="3077" y="184"/>
                  <a:pt x="3078" y="184"/>
                </a:cubicBezTo>
                <a:cubicBezTo>
                  <a:pt x="3080" y="184"/>
                  <a:pt x="3080" y="184"/>
                  <a:pt x="3080" y="184"/>
                </a:cubicBezTo>
                <a:cubicBezTo>
                  <a:pt x="3082" y="186"/>
                  <a:pt x="3080" y="186"/>
                  <a:pt x="3082" y="186"/>
                </a:cubicBezTo>
                <a:cubicBezTo>
                  <a:pt x="3083" y="186"/>
                  <a:pt x="3083" y="188"/>
                  <a:pt x="3083" y="188"/>
                </a:cubicBezTo>
                <a:cubicBezTo>
                  <a:pt x="3085" y="188"/>
                  <a:pt x="3085" y="188"/>
                  <a:pt x="3085" y="188"/>
                </a:cubicBezTo>
                <a:cubicBezTo>
                  <a:pt x="3086" y="188"/>
                  <a:pt x="3086" y="189"/>
                  <a:pt x="3088" y="189"/>
                </a:cubicBezTo>
                <a:cubicBezTo>
                  <a:pt x="3088" y="191"/>
                  <a:pt x="3088" y="191"/>
                  <a:pt x="3088" y="191"/>
                </a:cubicBezTo>
                <a:cubicBezTo>
                  <a:pt x="3090" y="191"/>
                  <a:pt x="3090" y="192"/>
                  <a:pt x="3090" y="192"/>
                </a:cubicBezTo>
                <a:cubicBezTo>
                  <a:pt x="3091" y="192"/>
                  <a:pt x="3091" y="192"/>
                  <a:pt x="3093" y="194"/>
                </a:cubicBezTo>
                <a:cubicBezTo>
                  <a:pt x="3093" y="194"/>
                  <a:pt x="3093" y="194"/>
                  <a:pt x="3094" y="196"/>
                </a:cubicBezTo>
                <a:cubicBezTo>
                  <a:pt x="3094" y="196"/>
                  <a:pt x="3094" y="196"/>
                  <a:pt x="3096" y="196"/>
                </a:cubicBezTo>
                <a:cubicBezTo>
                  <a:pt x="3098" y="196"/>
                  <a:pt x="3098" y="196"/>
                  <a:pt x="3098" y="196"/>
                </a:cubicBezTo>
                <a:cubicBezTo>
                  <a:pt x="3099" y="196"/>
                  <a:pt x="3099" y="196"/>
                  <a:pt x="3099" y="196"/>
                </a:cubicBezTo>
                <a:cubicBezTo>
                  <a:pt x="3101" y="196"/>
                  <a:pt x="3103" y="196"/>
                  <a:pt x="3103" y="196"/>
                </a:cubicBezTo>
                <a:cubicBezTo>
                  <a:pt x="3103" y="197"/>
                  <a:pt x="3103" y="197"/>
                  <a:pt x="3103" y="197"/>
                </a:cubicBezTo>
                <a:cubicBezTo>
                  <a:pt x="3104" y="197"/>
                  <a:pt x="3104" y="197"/>
                  <a:pt x="3106" y="197"/>
                </a:cubicBezTo>
                <a:cubicBezTo>
                  <a:pt x="3106" y="199"/>
                  <a:pt x="3106" y="199"/>
                  <a:pt x="3106" y="199"/>
                </a:cubicBezTo>
                <a:cubicBezTo>
                  <a:pt x="3107" y="201"/>
                  <a:pt x="3107" y="201"/>
                  <a:pt x="3107" y="201"/>
                </a:cubicBezTo>
                <a:cubicBezTo>
                  <a:pt x="3109" y="201"/>
                  <a:pt x="3109" y="201"/>
                  <a:pt x="3111" y="201"/>
                </a:cubicBezTo>
                <a:cubicBezTo>
                  <a:pt x="3111" y="202"/>
                  <a:pt x="3111" y="202"/>
                  <a:pt x="3111" y="202"/>
                </a:cubicBezTo>
                <a:cubicBezTo>
                  <a:pt x="3112" y="202"/>
                  <a:pt x="3112" y="202"/>
                  <a:pt x="3114" y="202"/>
                </a:cubicBezTo>
                <a:cubicBezTo>
                  <a:pt x="3114" y="204"/>
                  <a:pt x="3114" y="204"/>
                  <a:pt x="3114" y="204"/>
                </a:cubicBezTo>
                <a:cubicBezTo>
                  <a:pt x="3114" y="205"/>
                  <a:pt x="3115" y="205"/>
                  <a:pt x="3114" y="205"/>
                </a:cubicBezTo>
                <a:cubicBezTo>
                  <a:pt x="3114" y="205"/>
                  <a:pt x="3114" y="205"/>
                  <a:pt x="3114" y="207"/>
                </a:cubicBezTo>
                <a:cubicBezTo>
                  <a:pt x="3112" y="207"/>
                  <a:pt x="3112" y="207"/>
                  <a:pt x="3112" y="207"/>
                </a:cubicBezTo>
                <a:cubicBezTo>
                  <a:pt x="3111" y="207"/>
                  <a:pt x="3111" y="205"/>
                  <a:pt x="3111" y="205"/>
                </a:cubicBezTo>
                <a:cubicBezTo>
                  <a:pt x="3109" y="207"/>
                  <a:pt x="3107" y="207"/>
                  <a:pt x="3106" y="205"/>
                </a:cubicBezTo>
                <a:cubicBezTo>
                  <a:pt x="3106" y="205"/>
                  <a:pt x="3106" y="205"/>
                  <a:pt x="3104" y="205"/>
                </a:cubicBezTo>
                <a:cubicBezTo>
                  <a:pt x="3104" y="204"/>
                  <a:pt x="3103" y="205"/>
                  <a:pt x="3103" y="205"/>
                </a:cubicBezTo>
                <a:cubicBezTo>
                  <a:pt x="3101" y="204"/>
                  <a:pt x="3101" y="204"/>
                  <a:pt x="3101" y="204"/>
                </a:cubicBezTo>
                <a:cubicBezTo>
                  <a:pt x="3099" y="204"/>
                  <a:pt x="3099" y="204"/>
                  <a:pt x="3099" y="204"/>
                </a:cubicBezTo>
                <a:cubicBezTo>
                  <a:pt x="3098" y="204"/>
                  <a:pt x="3098" y="205"/>
                  <a:pt x="3096" y="205"/>
                </a:cubicBezTo>
                <a:cubicBezTo>
                  <a:pt x="3096" y="205"/>
                  <a:pt x="3096" y="205"/>
                  <a:pt x="3094" y="205"/>
                </a:cubicBezTo>
                <a:cubicBezTo>
                  <a:pt x="3094" y="204"/>
                  <a:pt x="3094" y="204"/>
                  <a:pt x="3094" y="204"/>
                </a:cubicBezTo>
                <a:cubicBezTo>
                  <a:pt x="3093" y="202"/>
                  <a:pt x="3093" y="202"/>
                  <a:pt x="3093" y="202"/>
                </a:cubicBezTo>
                <a:cubicBezTo>
                  <a:pt x="3091" y="201"/>
                  <a:pt x="3091" y="201"/>
                  <a:pt x="3091" y="201"/>
                </a:cubicBezTo>
                <a:cubicBezTo>
                  <a:pt x="3091" y="201"/>
                  <a:pt x="3088" y="201"/>
                  <a:pt x="3088" y="202"/>
                </a:cubicBezTo>
                <a:cubicBezTo>
                  <a:pt x="3088" y="202"/>
                  <a:pt x="3090" y="202"/>
                  <a:pt x="3090" y="204"/>
                </a:cubicBezTo>
                <a:cubicBezTo>
                  <a:pt x="3090" y="204"/>
                  <a:pt x="3090" y="204"/>
                  <a:pt x="3091" y="204"/>
                </a:cubicBezTo>
                <a:cubicBezTo>
                  <a:pt x="3091" y="205"/>
                  <a:pt x="3091" y="205"/>
                  <a:pt x="3090" y="207"/>
                </a:cubicBezTo>
                <a:cubicBezTo>
                  <a:pt x="3090" y="207"/>
                  <a:pt x="3090" y="209"/>
                  <a:pt x="3088" y="209"/>
                </a:cubicBezTo>
                <a:cubicBezTo>
                  <a:pt x="3088" y="209"/>
                  <a:pt x="3088" y="209"/>
                  <a:pt x="3086" y="209"/>
                </a:cubicBezTo>
                <a:cubicBezTo>
                  <a:pt x="3086" y="209"/>
                  <a:pt x="3085" y="209"/>
                  <a:pt x="3085" y="210"/>
                </a:cubicBezTo>
                <a:cubicBezTo>
                  <a:pt x="3085" y="210"/>
                  <a:pt x="3085" y="210"/>
                  <a:pt x="3083" y="210"/>
                </a:cubicBezTo>
                <a:cubicBezTo>
                  <a:pt x="3082" y="210"/>
                  <a:pt x="3082" y="212"/>
                  <a:pt x="3082" y="210"/>
                </a:cubicBezTo>
                <a:cubicBezTo>
                  <a:pt x="3082" y="212"/>
                  <a:pt x="3082" y="212"/>
                  <a:pt x="3080" y="212"/>
                </a:cubicBezTo>
                <a:cubicBezTo>
                  <a:pt x="3080" y="213"/>
                  <a:pt x="3078" y="213"/>
                  <a:pt x="3078" y="213"/>
                </a:cubicBezTo>
                <a:cubicBezTo>
                  <a:pt x="3077" y="215"/>
                  <a:pt x="3077" y="215"/>
                  <a:pt x="3075" y="215"/>
                </a:cubicBezTo>
                <a:cubicBezTo>
                  <a:pt x="3075" y="215"/>
                  <a:pt x="3075" y="215"/>
                  <a:pt x="3073" y="215"/>
                </a:cubicBezTo>
                <a:cubicBezTo>
                  <a:pt x="3073" y="217"/>
                  <a:pt x="3073" y="217"/>
                  <a:pt x="3073" y="217"/>
                </a:cubicBezTo>
                <a:cubicBezTo>
                  <a:pt x="3073" y="218"/>
                  <a:pt x="3073" y="218"/>
                  <a:pt x="3073" y="218"/>
                </a:cubicBezTo>
                <a:cubicBezTo>
                  <a:pt x="3073" y="220"/>
                  <a:pt x="3073" y="220"/>
                  <a:pt x="3073" y="220"/>
                </a:cubicBezTo>
                <a:cubicBezTo>
                  <a:pt x="3073" y="222"/>
                  <a:pt x="3073" y="222"/>
                  <a:pt x="3073" y="222"/>
                </a:cubicBezTo>
                <a:cubicBezTo>
                  <a:pt x="3073" y="223"/>
                  <a:pt x="3073" y="223"/>
                  <a:pt x="3073" y="223"/>
                </a:cubicBezTo>
                <a:cubicBezTo>
                  <a:pt x="3072" y="225"/>
                  <a:pt x="3072" y="225"/>
                  <a:pt x="3070" y="226"/>
                </a:cubicBezTo>
                <a:cubicBezTo>
                  <a:pt x="3070" y="226"/>
                  <a:pt x="3069" y="226"/>
                  <a:pt x="3069" y="228"/>
                </a:cubicBezTo>
                <a:cubicBezTo>
                  <a:pt x="3069" y="230"/>
                  <a:pt x="3069" y="230"/>
                  <a:pt x="3070" y="230"/>
                </a:cubicBezTo>
                <a:cubicBezTo>
                  <a:pt x="3070" y="231"/>
                  <a:pt x="3072" y="233"/>
                  <a:pt x="3073" y="234"/>
                </a:cubicBezTo>
                <a:cubicBezTo>
                  <a:pt x="3072" y="234"/>
                  <a:pt x="3070" y="234"/>
                  <a:pt x="3069" y="234"/>
                </a:cubicBezTo>
                <a:cubicBezTo>
                  <a:pt x="3067" y="234"/>
                  <a:pt x="3067" y="233"/>
                  <a:pt x="3067" y="233"/>
                </a:cubicBezTo>
                <a:cubicBezTo>
                  <a:pt x="3065" y="233"/>
                  <a:pt x="3065" y="233"/>
                  <a:pt x="3065" y="233"/>
                </a:cubicBezTo>
                <a:cubicBezTo>
                  <a:pt x="3064" y="233"/>
                  <a:pt x="3064" y="233"/>
                  <a:pt x="3064" y="231"/>
                </a:cubicBezTo>
                <a:cubicBezTo>
                  <a:pt x="3064" y="231"/>
                  <a:pt x="3062" y="231"/>
                  <a:pt x="3062" y="230"/>
                </a:cubicBezTo>
                <a:cubicBezTo>
                  <a:pt x="3061" y="228"/>
                  <a:pt x="3059" y="228"/>
                  <a:pt x="3056" y="228"/>
                </a:cubicBezTo>
                <a:cubicBezTo>
                  <a:pt x="3056" y="228"/>
                  <a:pt x="3054" y="226"/>
                  <a:pt x="3052" y="226"/>
                </a:cubicBezTo>
                <a:cubicBezTo>
                  <a:pt x="3052" y="226"/>
                  <a:pt x="3051" y="226"/>
                  <a:pt x="3049" y="226"/>
                </a:cubicBezTo>
                <a:cubicBezTo>
                  <a:pt x="3049" y="228"/>
                  <a:pt x="3048" y="226"/>
                  <a:pt x="3046" y="226"/>
                </a:cubicBezTo>
                <a:cubicBezTo>
                  <a:pt x="3046" y="226"/>
                  <a:pt x="3044" y="226"/>
                  <a:pt x="3043" y="226"/>
                </a:cubicBezTo>
                <a:cubicBezTo>
                  <a:pt x="3041" y="228"/>
                  <a:pt x="3041" y="228"/>
                  <a:pt x="3040" y="228"/>
                </a:cubicBezTo>
                <a:cubicBezTo>
                  <a:pt x="3038" y="228"/>
                  <a:pt x="3038" y="230"/>
                  <a:pt x="3036" y="230"/>
                </a:cubicBezTo>
                <a:cubicBezTo>
                  <a:pt x="3035" y="230"/>
                  <a:pt x="3035" y="230"/>
                  <a:pt x="3035" y="230"/>
                </a:cubicBezTo>
                <a:cubicBezTo>
                  <a:pt x="3035" y="231"/>
                  <a:pt x="3036" y="231"/>
                  <a:pt x="3036" y="231"/>
                </a:cubicBezTo>
                <a:cubicBezTo>
                  <a:pt x="3036" y="233"/>
                  <a:pt x="3036" y="233"/>
                  <a:pt x="3036" y="233"/>
                </a:cubicBezTo>
                <a:cubicBezTo>
                  <a:pt x="3036" y="234"/>
                  <a:pt x="3036" y="234"/>
                  <a:pt x="3036" y="236"/>
                </a:cubicBezTo>
                <a:cubicBezTo>
                  <a:pt x="3035" y="236"/>
                  <a:pt x="3035" y="236"/>
                  <a:pt x="3035" y="236"/>
                </a:cubicBezTo>
                <a:cubicBezTo>
                  <a:pt x="3033" y="234"/>
                  <a:pt x="3031" y="234"/>
                  <a:pt x="3031" y="234"/>
                </a:cubicBezTo>
                <a:cubicBezTo>
                  <a:pt x="3030" y="233"/>
                  <a:pt x="3030" y="231"/>
                  <a:pt x="3030" y="230"/>
                </a:cubicBezTo>
                <a:cubicBezTo>
                  <a:pt x="3028" y="230"/>
                  <a:pt x="3028" y="228"/>
                  <a:pt x="3027" y="228"/>
                </a:cubicBezTo>
                <a:cubicBezTo>
                  <a:pt x="3027" y="228"/>
                  <a:pt x="3025" y="228"/>
                  <a:pt x="3025" y="230"/>
                </a:cubicBezTo>
                <a:cubicBezTo>
                  <a:pt x="3023" y="230"/>
                  <a:pt x="3023" y="231"/>
                  <a:pt x="3023" y="231"/>
                </a:cubicBezTo>
                <a:cubicBezTo>
                  <a:pt x="3022" y="233"/>
                  <a:pt x="3027" y="234"/>
                  <a:pt x="3025" y="236"/>
                </a:cubicBezTo>
                <a:cubicBezTo>
                  <a:pt x="3023" y="236"/>
                  <a:pt x="3022" y="236"/>
                  <a:pt x="3022" y="236"/>
                </a:cubicBezTo>
                <a:cubicBezTo>
                  <a:pt x="3020" y="236"/>
                  <a:pt x="3020" y="234"/>
                  <a:pt x="3020" y="234"/>
                </a:cubicBezTo>
                <a:cubicBezTo>
                  <a:pt x="3019" y="233"/>
                  <a:pt x="3019" y="233"/>
                  <a:pt x="3017" y="233"/>
                </a:cubicBezTo>
                <a:cubicBezTo>
                  <a:pt x="3015" y="233"/>
                  <a:pt x="3015" y="233"/>
                  <a:pt x="3015" y="233"/>
                </a:cubicBezTo>
                <a:cubicBezTo>
                  <a:pt x="3014" y="233"/>
                  <a:pt x="3014" y="233"/>
                  <a:pt x="3012" y="233"/>
                </a:cubicBezTo>
                <a:cubicBezTo>
                  <a:pt x="3010" y="233"/>
                  <a:pt x="3010" y="233"/>
                  <a:pt x="3010" y="233"/>
                </a:cubicBezTo>
                <a:cubicBezTo>
                  <a:pt x="3009" y="233"/>
                  <a:pt x="3009" y="234"/>
                  <a:pt x="3009" y="234"/>
                </a:cubicBezTo>
                <a:cubicBezTo>
                  <a:pt x="3010" y="236"/>
                  <a:pt x="3010" y="236"/>
                  <a:pt x="3010" y="238"/>
                </a:cubicBezTo>
                <a:cubicBezTo>
                  <a:pt x="3012" y="239"/>
                  <a:pt x="3012" y="239"/>
                  <a:pt x="3014" y="241"/>
                </a:cubicBezTo>
                <a:cubicBezTo>
                  <a:pt x="3015" y="243"/>
                  <a:pt x="3015" y="243"/>
                  <a:pt x="3015" y="243"/>
                </a:cubicBezTo>
                <a:cubicBezTo>
                  <a:pt x="3015" y="243"/>
                  <a:pt x="3017" y="243"/>
                  <a:pt x="3017" y="244"/>
                </a:cubicBezTo>
                <a:cubicBezTo>
                  <a:pt x="3017" y="246"/>
                  <a:pt x="3017" y="246"/>
                  <a:pt x="3017" y="246"/>
                </a:cubicBezTo>
                <a:cubicBezTo>
                  <a:pt x="3015" y="247"/>
                  <a:pt x="3015" y="247"/>
                  <a:pt x="3015" y="247"/>
                </a:cubicBezTo>
                <a:cubicBezTo>
                  <a:pt x="3015" y="249"/>
                  <a:pt x="3015" y="249"/>
                  <a:pt x="3015" y="249"/>
                </a:cubicBezTo>
                <a:cubicBezTo>
                  <a:pt x="3015" y="251"/>
                  <a:pt x="3015" y="251"/>
                  <a:pt x="3015" y="251"/>
                </a:cubicBezTo>
                <a:cubicBezTo>
                  <a:pt x="3015" y="251"/>
                  <a:pt x="3015" y="251"/>
                  <a:pt x="3017" y="252"/>
                </a:cubicBezTo>
                <a:cubicBezTo>
                  <a:pt x="3017" y="252"/>
                  <a:pt x="3017" y="252"/>
                  <a:pt x="3017" y="254"/>
                </a:cubicBezTo>
                <a:cubicBezTo>
                  <a:pt x="3019" y="254"/>
                  <a:pt x="3019" y="254"/>
                  <a:pt x="3019" y="254"/>
                </a:cubicBezTo>
                <a:cubicBezTo>
                  <a:pt x="3020" y="255"/>
                  <a:pt x="3020" y="257"/>
                  <a:pt x="3022" y="257"/>
                </a:cubicBezTo>
                <a:cubicBezTo>
                  <a:pt x="3023" y="259"/>
                  <a:pt x="3023" y="259"/>
                  <a:pt x="3025" y="259"/>
                </a:cubicBezTo>
                <a:cubicBezTo>
                  <a:pt x="3027" y="259"/>
                  <a:pt x="3027" y="259"/>
                  <a:pt x="3027" y="259"/>
                </a:cubicBezTo>
                <a:cubicBezTo>
                  <a:pt x="3027" y="257"/>
                  <a:pt x="3027" y="257"/>
                  <a:pt x="3028" y="257"/>
                </a:cubicBezTo>
                <a:cubicBezTo>
                  <a:pt x="3030" y="257"/>
                  <a:pt x="3030" y="257"/>
                  <a:pt x="3030" y="257"/>
                </a:cubicBezTo>
                <a:cubicBezTo>
                  <a:pt x="3031" y="259"/>
                  <a:pt x="3031" y="259"/>
                  <a:pt x="3033" y="259"/>
                </a:cubicBezTo>
                <a:cubicBezTo>
                  <a:pt x="3035" y="259"/>
                  <a:pt x="3035" y="259"/>
                  <a:pt x="3035" y="259"/>
                </a:cubicBezTo>
                <a:cubicBezTo>
                  <a:pt x="3035" y="260"/>
                  <a:pt x="3035" y="260"/>
                  <a:pt x="3035" y="262"/>
                </a:cubicBezTo>
                <a:cubicBezTo>
                  <a:pt x="3036" y="262"/>
                  <a:pt x="3036" y="262"/>
                  <a:pt x="3036" y="262"/>
                </a:cubicBezTo>
                <a:cubicBezTo>
                  <a:pt x="3036" y="264"/>
                  <a:pt x="3036" y="264"/>
                  <a:pt x="3036" y="265"/>
                </a:cubicBezTo>
                <a:cubicBezTo>
                  <a:pt x="3036" y="267"/>
                  <a:pt x="3038" y="267"/>
                  <a:pt x="3038" y="267"/>
                </a:cubicBezTo>
                <a:cubicBezTo>
                  <a:pt x="3038" y="268"/>
                  <a:pt x="3040" y="268"/>
                  <a:pt x="3041" y="270"/>
                </a:cubicBezTo>
                <a:cubicBezTo>
                  <a:pt x="3043" y="272"/>
                  <a:pt x="3043" y="272"/>
                  <a:pt x="3043" y="272"/>
                </a:cubicBezTo>
                <a:cubicBezTo>
                  <a:pt x="3044" y="272"/>
                  <a:pt x="3048" y="272"/>
                  <a:pt x="3049" y="272"/>
                </a:cubicBezTo>
                <a:cubicBezTo>
                  <a:pt x="3049" y="273"/>
                  <a:pt x="3049" y="273"/>
                  <a:pt x="3049" y="273"/>
                </a:cubicBezTo>
                <a:cubicBezTo>
                  <a:pt x="3049" y="275"/>
                  <a:pt x="3049" y="273"/>
                  <a:pt x="3049" y="275"/>
                </a:cubicBezTo>
                <a:cubicBezTo>
                  <a:pt x="3051" y="275"/>
                  <a:pt x="3051" y="275"/>
                  <a:pt x="3051" y="275"/>
                </a:cubicBezTo>
                <a:cubicBezTo>
                  <a:pt x="3052" y="275"/>
                  <a:pt x="3052" y="275"/>
                  <a:pt x="3052" y="275"/>
                </a:cubicBezTo>
                <a:cubicBezTo>
                  <a:pt x="3054" y="276"/>
                  <a:pt x="3054" y="276"/>
                  <a:pt x="3054" y="276"/>
                </a:cubicBezTo>
                <a:cubicBezTo>
                  <a:pt x="3054" y="278"/>
                  <a:pt x="3054" y="278"/>
                  <a:pt x="3054" y="278"/>
                </a:cubicBezTo>
                <a:cubicBezTo>
                  <a:pt x="3054" y="278"/>
                  <a:pt x="3054" y="278"/>
                  <a:pt x="3054" y="280"/>
                </a:cubicBezTo>
                <a:cubicBezTo>
                  <a:pt x="3052" y="280"/>
                  <a:pt x="3052" y="280"/>
                  <a:pt x="3052" y="280"/>
                </a:cubicBezTo>
                <a:cubicBezTo>
                  <a:pt x="3052" y="280"/>
                  <a:pt x="3052" y="280"/>
                  <a:pt x="3051" y="280"/>
                </a:cubicBezTo>
                <a:cubicBezTo>
                  <a:pt x="3049" y="278"/>
                  <a:pt x="3049" y="278"/>
                  <a:pt x="3049" y="278"/>
                </a:cubicBezTo>
                <a:cubicBezTo>
                  <a:pt x="3049" y="278"/>
                  <a:pt x="3051" y="276"/>
                  <a:pt x="3049" y="276"/>
                </a:cubicBezTo>
                <a:cubicBezTo>
                  <a:pt x="3049" y="275"/>
                  <a:pt x="3049" y="275"/>
                  <a:pt x="3048" y="275"/>
                </a:cubicBezTo>
                <a:cubicBezTo>
                  <a:pt x="3046" y="276"/>
                  <a:pt x="3046" y="276"/>
                  <a:pt x="3046" y="278"/>
                </a:cubicBezTo>
                <a:cubicBezTo>
                  <a:pt x="3044" y="278"/>
                  <a:pt x="3044" y="278"/>
                  <a:pt x="3044" y="278"/>
                </a:cubicBezTo>
                <a:cubicBezTo>
                  <a:pt x="3043" y="280"/>
                  <a:pt x="3044" y="280"/>
                  <a:pt x="3044" y="281"/>
                </a:cubicBezTo>
                <a:cubicBezTo>
                  <a:pt x="3046" y="283"/>
                  <a:pt x="3046" y="283"/>
                  <a:pt x="3046" y="283"/>
                </a:cubicBezTo>
                <a:cubicBezTo>
                  <a:pt x="3046" y="284"/>
                  <a:pt x="3048" y="284"/>
                  <a:pt x="3048" y="286"/>
                </a:cubicBezTo>
                <a:cubicBezTo>
                  <a:pt x="3049" y="288"/>
                  <a:pt x="3051" y="289"/>
                  <a:pt x="3052" y="291"/>
                </a:cubicBezTo>
                <a:cubicBezTo>
                  <a:pt x="3054" y="291"/>
                  <a:pt x="3054" y="293"/>
                  <a:pt x="3056" y="293"/>
                </a:cubicBezTo>
                <a:cubicBezTo>
                  <a:pt x="3057" y="293"/>
                  <a:pt x="3057" y="293"/>
                  <a:pt x="3059" y="294"/>
                </a:cubicBezTo>
                <a:cubicBezTo>
                  <a:pt x="3061" y="294"/>
                  <a:pt x="3061" y="297"/>
                  <a:pt x="3061" y="299"/>
                </a:cubicBezTo>
                <a:cubicBezTo>
                  <a:pt x="3061" y="297"/>
                  <a:pt x="3059" y="297"/>
                  <a:pt x="3057" y="299"/>
                </a:cubicBezTo>
                <a:cubicBezTo>
                  <a:pt x="3056" y="299"/>
                  <a:pt x="3054" y="299"/>
                  <a:pt x="3054" y="299"/>
                </a:cubicBezTo>
                <a:cubicBezTo>
                  <a:pt x="3052" y="299"/>
                  <a:pt x="3051" y="297"/>
                  <a:pt x="3051" y="299"/>
                </a:cubicBezTo>
                <a:cubicBezTo>
                  <a:pt x="3049" y="299"/>
                  <a:pt x="3048" y="301"/>
                  <a:pt x="3048" y="301"/>
                </a:cubicBezTo>
                <a:cubicBezTo>
                  <a:pt x="3048" y="304"/>
                  <a:pt x="3051" y="305"/>
                  <a:pt x="3052" y="305"/>
                </a:cubicBezTo>
                <a:cubicBezTo>
                  <a:pt x="3052" y="307"/>
                  <a:pt x="3054" y="309"/>
                  <a:pt x="3056" y="309"/>
                </a:cubicBezTo>
                <a:cubicBezTo>
                  <a:pt x="3056" y="310"/>
                  <a:pt x="3057" y="310"/>
                  <a:pt x="3059" y="312"/>
                </a:cubicBezTo>
                <a:cubicBezTo>
                  <a:pt x="3059" y="312"/>
                  <a:pt x="3062" y="314"/>
                  <a:pt x="3061" y="314"/>
                </a:cubicBezTo>
                <a:cubicBezTo>
                  <a:pt x="3061" y="314"/>
                  <a:pt x="3061" y="314"/>
                  <a:pt x="3059" y="314"/>
                </a:cubicBezTo>
                <a:cubicBezTo>
                  <a:pt x="3057" y="314"/>
                  <a:pt x="3057" y="314"/>
                  <a:pt x="3057" y="314"/>
                </a:cubicBezTo>
                <a:cubicBezTo>
                  <a:pt x="3056" y="315"/>
                  <a:pt x="3052" y="312"/>
                  <a:pt x="3051" y="315"/>
                </a:cubicBezTo>
                <a:cubicBezTo>
                  <a:pt x="3049" y="315"/>
                  <a:pt x="3049" y="317"/>
                  <a:pt x="3049" y="317"/>
                </a:cubicBezTo>
                <a:cubicBezTo>
                  <a:pt x="3049" y="318"/>
                  <a:pt x="3049" y="320"/>
                  <a:pt x="3051" y="320"/>
                </a:cubicBezTo>
                <a:cubicBezTo>
                  <a:pt x="3051" y="322"/>
                  <a:pt x="3052" y="323"/>
                  <a:pt x="3052" y="323"/>
                </a:cubicBezTo>
                <a:cubicBezTo>
                  <a:pt x="3054" y="325"/>
                  <a:pt x="3056" y="325"/>
                  <a:pt x="3056" y="326"/>
                </a:cubicBezTo>
                <a:cubicBezTo>
                  <a:pt x="3056" y="328"/>
                  <a:pt x="3056" y="328"/>
                  <a:pt x="3056" y="328"/>
                </a:cubicBezTo>
                <a:cubicBezTo>
                  <a:pt x="3057" y="330"/>
                  <a:pt x="3057" y="331"/>
                  <a:pt x="3057" y="331"/>
                </a:cubicBezTo>
                <a:cubicBezTo>
                  <a:pt x="3057" y="333"/>
                  <a:pt x="3056" y="333"/>
                  <a:pt x="3056" y="335"/>
                </a:cubicBezTo>
                <a:cubicBezTo>
                  <a:pt x="3054" y="335"/>
                  <a:pt x="3054" y="336"/>
                  <a:pt x="3054" y="336"/>
                </a:cubicBezTo>
                <a:cubicBezTo>
                  <a:pt x="3054" y="338"/>
                  <a:pt x="3054" y="339"/>
                  <a:pt x="3052" y="339"/>
                </a:cubicBezTo>
                <a:cubicBezTo>
                  <a:pt x="3052" y="341"/>
                  <a:pt x="3052" y="341"/>
                  <a:pt x="3052" y="341"/>
                </a:cubicBezTo>
                <a:cubicBezTo>
                  <a:pt x="3051" y="341"/>
                  <a:pt x="3051" y="339"/>
                  <a:pt x="3051" y="339"/>
                </a:cubicBezTo>
                <a:cubicBezTo>
                  <a:pt x="3049" y="338"/>
                  <a:pt x="3048" y="336"/>
                  <a:pt x="3046" y="335"/>
                </a:cubicBezTo>
                <a:cubicBezTo>
                  <a:pt x="3046" y="333"/>
                  <a:pt x="3044" y="333"/>
                  <a:pt x="3043" y="331"/>
                </a:cubicBezTo>
                <a:cubicBezTo>
                  <a:pt x="3041" y="330"/>
                  <a:pt x="3040" y="328"/>
                  <a:pt x="3038" y="326"/>
                </a:cubicBezTo>
                <a:cubicBezTo>
                  <a:pt x="3036" y="325"/>
                  <a:pt x="3035" y="325"/>
                  <a:pt x="3035" y="323"/>
                </a:cubicBezTo>
                <a:cubicBezTo>
                  <a:pt x="3033" y="323"/>
                  <a:pt x="3033" y="323"/>
                  <a:pt x="3033" y="323"/>
                </a:cubicBezTo>
                <a:cubicBezTo>
                  <a:pt x="3031" y="322"/>
                  <a:pt x="3031" y="322"/>
                  <a:pt x="3031" y="322"/>
                </a:cubicBezTo>
                <a:cubicBezTo>
                  <a:pt x="3030" y="320"/>
                  <a:pt x="3028" y="320"/>
                  <a:pt x="3028" y="318"/>
                </a:cubicBezTo>
                <a:cubicBezTo>
                  <a:pt x="3027" y="317"/>
                  <a:pt x="3025" y="315"/>
                  <a:pt x="3023" y="315"/>
                </a:cubicBezTo>
                <a:cubicBezTo>
                  <a:pt x="3022" y="314"/>
                  <a:pt x="3020" y="314"/>
                  <a:pt x="3020" y="312"/>
                </a:cubicBezTo>
                <a:cubicBezTo>
                  <a:pt x="3017" y="310"/>
                  <a:pt x="3014" y="307"/>
                  <a:pt x="3012" y="305"/>
                </a:cubicBezTo>
                <a:cubicBezTo>
                  <a:pt x="3010" y="304"/>
                  <a:pt x="3007" y="302"/>
                  <a:pt x="3006" y="301"/>
                </a:cubicBezTo>
                <a:cubicBezTo>
                  <a:pt x="3004" y="299"/>
                  <a:pt x="3004" y="297"/>
                  <a:pt x="3002" y="297"/>
                </a:cubicBezTo>
                <a:cubicBezTo>
                  <a:pt x="3001" y="296"/>
                  <a:pt x="2999" y="294"/>
                  <a:pt x="2999" y="293"/>
                </a:cubicBezTo>
                <a:cubicBezTo>
                  <a:pt x="2998" y="293"/>
                  <a:pt x="2996" y="291"/>
                  <a:pt x="2994" y="291"/>
                </a:cubicBezTo>
                <a:cubicBezTo>
                  <a:pt x="2994" y="289"/>
                  <a:pt x="2993" y="289"/>
                  <a:pt x="2993" y="289"/>
                </a:cubicBezTo>
                <a:cubicBezTo>
                  <a:pt x="2991" y="288"/>
                  <a:pt x="2991" y="288"/>
                  <a:pt x="2991" y="286"/>
                </a:cubicBezTo>
                <a:cubicBezTo>
                  <a:pt x="2989" y="286"/>
                  <a:pt x="2989" y="284"/>
                  <a:pt x="2989" y="284"/>
                </a:cubicBezTo>
                <a:cubicBezTo>
                  <a:pt x="2988" y="283"/>
                  <a:pt x="2988" y="283"/>
                  <a:pt x="2988" y="283"/>
                </a:cubicBezTo>
                <a:cubicBezTo>
                  <a:pt x="2986" y="281"/>
                  <a:pt x="2986" y="280"/>
                  <a:pt x="2985" y="280"/>
                </a:cubicBezTo>
                <a:cubicBezTo>
                  <a:pt x="2985" y="278"/>
                  <a:pt x="2983" y="276"/>
                  <a:pt x="2983" y="276"/>
                </a:cubicBezTo>
                <a:cubicBezTo>
                  <a:pt x="2981" y="275"/>
                  <a:pt x="2981" y="275"/>
                  <a:pt x="2981" y="273"/>
                </a:cubicBezTo>
                <a:cubicBezTo>
                  <a:pt x="2981" y="273"/>
                  <a:pt x="2981" y="273"/>
                  <a:pt x="2981" y="272"/>
                </a:cubicBezTo>
                <a:cubicBezTo>
                  <a:pt x="2981" y="272"/>
                  <a:pt x="2983" y="270"/>
                  <a:pt x="2983" y="268"/>
                </a:cubicBezTo>
                <a:cubicBezTo>
                  <a:pt x="2983" y="268"/>
                  <a:pt x="2983" y="268"/>
                  <a:pt x="2983" y="267"/>
                </a:cubicBezTo>
                <a:cubicBezTo>
                  <a:pt x="2981" y="267"/>
                  <a:pt x="2981" y="265"/>
                  <a:pt x="2980" y="264"/>
                </a:cubicBezTo>
                <a:cubicBezTo>
                  <a:pt x="2980" y="264"/>
                  <a:pt x="2978" y="262"/>
                  <a:pt x="2977" y="262"/>
                </a:cubicBezTo>
                <a:cubicBezTo>
                  <a:pt x="2977" y="260"/>
                  <a:pt x="2975" y="260"/>
                  <a:pt x="2975" y="260"/>
                </a:cubicBezTo>
                <a:cubicBezTo>
                  <a:pt x="2975" y="259"/>
                  <a:pt x="2975" y="259"/>
                  <a:pt x="2977" y="259"/>
                </a:cubicBezTo>
                <a:cubicBezTo>
                  <a:pt x="2977" y="260"/>
                  <a:pt x="2977" y="260"/>
                  <a:pt x="2978" y="260"/>
                </a:cubicBezTo>
                <a:cubicBezTo>
                  <a:pt x="2980" y="260"/>
                  <a:pt x="2980" y="260"/>
                  <a:pt x="2980" y="260"/>
                </a:cubicBezTo>
                <a:cubicBezTo>
                  <a:pt x="2980" y="259"/>
                  <a:pt x="2980" y="259"/>
                  <a:pt x="2980" y="259"/>
                </a:cubicBezTo>
                <a:cubicBezTo>
                  <a:pt x="2981" y="259"/>
                  <a:pt x="2981" y="259"/>
                  <a:pt x="2983" y="259"/>
                </a:cubicBezTo>
                <a:cubicBezTo>
                  <a:pt x="2985" y="257"/>
                  <a:pt x="2985" y="257"/>
                  <a:pt x="2985" y="257"/>
                </a:cubicBezTo>
                <a:cubicBezTo>
                  <a:pt x="2986" y="257"/>
                  <a:pt x="2986" y="257"/>
                  <a:pt x="2986" y="257"/>
                </a:cubicBezTo>
                <a:cubicBezTo>
                  <a:pt x="2986" y="255"/>
                  <a:pt x="2988" y="255"/>
                  <a:pt x="2988" y="255"/>
                </a:cubicBezTo>
                <a:cubicBezTo>
                  <a:pt x="2988" y="254"/>
                  <a:pt x="2988" y="254"/>
                  <a:pt x="2988" y="254"/>
                </a:cubicBezTo>
                <a:cubicBezTo>
                  <a:pt x="2988" y="252"/>
                  <a:pt x="2988" y="252"/>
                  <a:pt x="2988" y="252"/>
                </a:cubicBezTo>
                <a:cubicBezTo>
                  <a:pt x="2989" y="252"/>
                  <a:pt x="2989" y="251"/>
                  <a:pt x="2989" y="249"/>
                </a:cubicBezTo>
                <a:cubicBezTo>
                  <a:pt x="2989" y="247"/>
                  <a:pt x="2989" y="247"/>
                  <a:pt x="2989" y="247"/>
                </a:cubicBezTo>
                <a:cubicBezTo>
                  <a:pt x="2989" y="247"/>
                  <a:pt x="2988" y="247"/>
                  <a:pt x="2988" y="246"/>
                </a:cubicBezTo>
                <a:cubicBezTo>
                  <a:pt x="2988" y="244"/>
                  <a:pt x="2988" y="244"/>
                  <a:pt x="2988" y="243"/>
                </a:cubicBezTo>
                <a:cubicBezTo>
                  <a:pt x="2988" y="241"/>
                  <a:pt x="2988" y="239"/>
                  <a:pt x="2989" y="238"/>
                </a:cubicBezTo>
                <a:cubicBezTo>
                  <a:pt x="2991" y="238"/>
                  <a:pt x="2991" y="236"/>
                  <a:pt x="2991" y="236"/>
                </a:cubicBezTo>
                <a:cubicBezTo>
                  <a:pt x="2991" y="236"/>
                  <a:pt x="2991" y="234"/>
                  <a:pt x="2989" y="234"/>
                </a:cubicBezTo>
                <a:cubicBezTo>
                  <a:pt x="2989" y="233"/>
                  <a:pt x="2989" y="233"/>
                  <a:pt x="2991" y="231"/>
                </a:cubicBezTo>
                <a:cubicBezTo>
                  <a:pt x="2991" y="230"/>
                  <a:pt x="2989" y="230"/>
                  <a:pt x="2989" y="230"/>
                </a:cubicBezTo>
                <a:cubicBezTo>
                  <a:pt x="2991" y="228"/>
                  <a:pt x="2991" y="228"/>
                  <a:pt x="2991" y="228"/>
                </a:cubicBezTo>
                <a:cubicBezTo>
                  <a:pt x="2993" y="228"/>
                  <a:pt x="2993" y="226"/>
                  <a:pt x="2994" y="226"/>
                </a:cubicBezTo>
                <a:cubicBezTo>
                  <a:pt x="2996" y="225"/>
                  <a:pt x="2998" y="226"/>
                  <a:pt x="2998" y="226"/>
                </a:cubicBezTo>
                <a:cubicBezTo>
                  <a:pt x="2999" y="226"/>
                  <a:pt x="3001" y="223"/>
                  <a:pt x="2999" y="223"/>
                </a:cubicBezTo>
                <a:cubicBezTo>
                  <a:pt x="2999" y="222"/>
                  <a:pt x="2998" y="222"/>
                  <a:pt x="2998" y="222"/>
                </a:cubicBezTo>
                <a:cubicBezTo>
                  <a:pt x="2996" y="222"/>
                  <a:pt x="2994" y="222"/>
                  <a:pt x="2994" y="220"/>
                </a:cubicBezTo>
                <a:cubicBezTo>
                  <a:pt x="2996" y="220"/>
                  <a:pt x="2996" y="220"/>
                  <a:pt x="2996" y="220"/>
                </a:cubicBezTo>
                <a:cubicBezTo>
                  <a:pt x="2996" y="218"/>
                  <a:pt x="2996" y="218"/>
                  <a:pt x="2996" y="218"/>
                </a:cubicBezTo>
                <a:cubicBezTo>
                  <a:pt x="2994" y="217"/>
                  <a:pt x="2993" y="218"/>
                  <a:pt x="2993" y="217"/>
                </a:cubicBezTo>
                <a:cubicBezTo>
                  <a:pt x="2991" y="217"/>
                  <a:pt x="2991" y="215"/>
                  <a:pt x="2991" y="215"/>
                </a:cubicBezTo>
                <a:cubicBezTo>
                  <a:pt x="2989" y="213"/>
                  <a:pt x="2989" y="213"/>
                  <a:pt x="2989" y="212"/>
                </a:cubicBezTo>
                <a:cubicBezTo>
                  <a:pt x="2988" y="210"/>
                  <a:pt x="2986" y="209"/>
                  <a:pt x="2985" y="207"/>
                </a:cubicBezTo>
                <a:cubicBezTo>
                  <a:pt x="2986" y="207"/>
                  <a:pt x="2988" y="205"/>
                  <a:pt x="2989" y="205"/>
                </a:cubicBezTo>
                <a:cubicBezTo>
                  <a:pt x="2991" y="205"/>
                  <a:pt x="2993" y="205"/>
                  <a:pt x="2994" y="205"/>
                </a:cubicBezTo>
                <a:cubicBezTo>
                  <a:pt x="2996" y="205"/>
                  <a:pt x="2996" y="205"/>
                  <a:pt x="2996" y="205"/>
                </a:cubicBezTo>
                <a:cubicBezTo>
                  <a:pt x="2996" y="204"/>
                  <a:pt x="2994" y="204"/>
                  <a:pt x="2994" y="204"/>
                </a:cubicBezTo>
                <a:cubicBezTo>
                  <a:pt x="2993" y="204"/>
                  <a:pt x="2991" y="204"/>
                  <a:pt x="2989" y="204"/>
                </a:cubicBezTo>
                <a:cubicBezTo>
                  <a:pt x="2986" y="204"/>
                  <a:pt x="2985" y="204"/>
                  <a:pt x="2981" y="204"/>
                </a:cubicBezTo>
                <a:cubicBezTo>
                  <a:pt x="2981" y="204"/>
                  <a:pt x="2981" y="204"/>
                  <a:pt x="2980" y="204"/>
                </a:cubicBezTo>
                <a:cubicBezTo>
                  <a:pt x="2978" y="204"/>
                  <a:pt x="2978" y="204"/>
                  <a:pt x="2977" y="204"/>
                </a:cubicBezTo>
                <a:cubicBezTo>
                  <a:pt x="2977" y="204"/>
                  <a:pt x="2975" y="204"/>
                  <a:pt x="2973" y="205"/>
                </a:cubicBezTo>
                <a:cubicBezTo>
                  <a:pt x="2973" y="205"/>
                  <a:pt x="2973" y="205"/>
                  <a:pt x="2975" y="205"/>
                </a:cubicBezTo>
                <a:cubicBezTo>
                  <a:pt x="2975" y="207"/>
                  <a:pt x="2977" y="209"/>
                  <a:pt x="2978" y="209"/>
                </a:cubicBezTo>
                <a:cubicBezTo>
                  <a:pt x="2978" y="210"/>
                  <a:pt x="2980" y="210"/>
                  <a:pt x="2980" y="212"/>
                </a:cubicBezTo>
                <a:cubicBezTo>
                  <a:pt x="2981" y="212"/>
                  <a:pt x="2981" y="212"/>
                  <a:pt x="2981" y="213"/>
                </a:cubicBezTo>
                <a:cubicBezTo>
                  <a:pt x="2981" y="215"/>
                  <a:pt x="2985" y="213"/>
                  <a:pt x="2985" y="215"/>
                </a:cubicBezTo>
                <a:cubicBezTo>
                  <a:pt x="2986" y="217"/>
                  <a:pt x="2983" y="215"/>
                  <a:pt x="2983" y="215"/>
                </a:cubicBezTo>
                <a:cubicBezTo>
                  <a:pt x="2981" y="215"/>
                  <a:pt x="2980" y="215"/>
                  <a:pt x="2980" y="215"/>
                </a:cubicBezTo>
                <a:cubicBezTo>
                  <a:pt x="2978" y="215"/>
                  <a:pt x="2978" y="217"/>
                  <a:pt x="2977" y="218"/>
                </a:cubicBezTo>
                <a:cubicBezTo>
                  <a:pt x="2977" y="220"/>
                  <a:pt x="2977" y="222"/>
                  <a:pt x="2975" y="223"/>
                </a:cubicBezTo>
                <a:cubicBezTo>
                  <a:pt x="2975" y="223"/>
                  <a:pt x="2975" y="226"/>
                  <a:pt x="2973" y="226"/>
                </a:cubicBezTo>
                <a:cubicBezTo>
                  <a:pt x="2972" y="226"/>
                  <a:pt x="2972" y="225"/>
                  <a:pt x="2972" y="225"/>
                </a:cubicBezTo>
                <a:cubicBezTo>
                  <a:pt x="2970" y="225"/>
                  <a:pt x="2970" y="225"/>
                  <a:pt x="2968" y="225"/>
                </a:cubicBezTo>
                <a:cubicBezTo>
                  <a:pt x="2968" y="223"/>
                  <a:pt x="2968" y="222"/>
                  <a:pt x="2967" y="223"/>
                </a:cubicBezTo>
                <a:cubicBezTo>
                  <a:pt x="2965" y="223"/>
                  <a:pt x="2965" y="223"/>
                  <a:pt x="2965" y="223"/>
                </a:cubicBezTo>
                <a:cubicBezTo>
                  <a:pt x="2964" y="223"/>
                  <a:pt x="2964" y="223"/>
                  <a:pt x="2964" y="223"/>
                </a:cubicBezTo>
                <a:cubicBezTo>
                  <a:pt x="2962" y="222"/>
                  <a:pt x="2960" y="222"/>
                  <a:pt x="2960" y="220"/>
                </a:cubicBezTo>
                <a:cubicBezTo>
                  <a:pt x="2960" y="218"/>
                  <a:pt x="2960" y="218"/>
                  <a:pt x="2960" y="218"/>
                </a:cubicBezTo>
                <a:cubicBezTo>
                  <a:pt x="2960" y="217"/>
                  <a:pt x="2960" y="217"/>
                  <a:pt x="2960" y="215"/>
                </a:cubicBezTo>
                <a:cubicBezTo>
                  <a:pt x="2959" y="215"/>
                  <a:pt x="2959" y="213"/>
                  <a:pt x="2957" y="213"/>
                </a:cubicBezTo>
                <a:cubicBezTo>
                  <a:pt x="2957" y="213"/>
                  <a:pt x="2957" y="212"/>
                  <a:pt x="2956" y="212"/>
                </a:cubicBezTo>
                <a:cubicBezTo>
                  <a:pt x="2954" y="212"/>
                  <a:pt x="2954" y="215"/>
                  <a:pt x="2952" y="215"/>
                </a:cubicBezTo>
                <a:cubicBezTo>
                  <a:pt x="2952" y="213"/>
                  <a:pt x="2951" y="213"/>
                  <a:pt x="2951" y="213"/>
                </a:cubicBezTo>
                <a:cubicBezTo>
                  <a:pt x="2949" y="213"/>
                  <a:pt x="2949" y="213"/>
                  <a:pt x="2947" y="213"/>
                </a:cubicBezTo>
                <a:cubicBezTo>
                  <a:pt x="2946" y="212"/>
                  <a:pt x="2944" y="212"/>
                  <a:pt x="2943" y="212"/>
                </a:cubicBezTo>
                <a:cubicBezTo>
                  <a:pt x="2943" y="213"/>
                  <a:pt x="2941" y="213"/>
                  <a:pt x="2941" y="213"/>
                </a:cubicBezTo>
                <a:cubicBezTo>
                  <a:pt x="2939" y="213"/>
                  <a:pt x="2938" y="213"/>
                  <a:pt x="2938" y="213"/>
                </a:cubicBezTo>
                <a:cubicBezTo>
                  <a:pt x="2936" y="213"/>
                  <a:pt x="2935" y="213"/>
                  <a:pt x="2933" y="213"/>
                </a:cubicBezTo>
                <a:cubicBezTo>
                  <a:pt x="2931" y="213"/>
                  <a:pt x="2931" y="213"/>
                  <a:pt x="2931" y="213"/>
                </a:cubicBezTo>
                <a:cubicBezTo>
                  <a:pt x="2930" y="215"/>
                  <a:pt x="2930" y="217"/>
                  <a:pt x="2930" y="218"/>
                </a:cubicBezTo>
                <a:cubicBezTo>
                  <a:pt x="2931" y="218"/>
                  <a:pt x="2933" y="218"/>
                  <a:pt x="2931" y="220"/>
                </a:cubicBezTo>
                <a:cubicBezTo>
                  <a:pt x="2931" y="222"/>
                  <a:pt x="2931" y="222"/>
                  <a:pt x="2931" y="222"/>
                </a:cubicBezTo>
                <a:cubicBezTo>
                  <a:pt x="2931" y="223"/>
                  <a:pt x="2931" y="223"/>
                  <a:pt x="2931" y="223"/>
                </a:cubicBezTo>
                <a:cubicBezTo>
                  <a:pt x="2933" y="226"/>
                  <a:pt x="2931" y="226"/>
                  <a:pt x="2930" y="228"/>
                </a:cubicBezTo>
                <a:cubicBezTo>
                  <a:pt x="2928" y="230"/>
                  <a:pt x="2928" y="231"/>
                  <a:pt x="2930" y="233"/>
                </a:cubicBezTo>
                <a:cubicBezTo>
                  <a:pt x="2930" y="234"/>
                  <a:pt x="2930" y="236"/>
                  <a:pt x="2931" y="238"/>
                </a:cubicBezTo>
                <a:cubicBezTo>
                  <a:pt x="2933" y="239"/>
                  <a:pt x="2936" y="239"/>
                  <a:pt x="2938" y="239"/>
                </a:cubicBezTo>
                <a:cubicBezTo>
                  <a:pt x="2939" y="239"/>
                  <a:pt x="2943" y="239"/>
                  <a:pt x="2944" y="241"/>
                </a:cubicBezTo>
                <a:cubicBezTo>
                  <a:pt x="2944" y="243"/>
                  <a:pt x="2944" y="244"/>
                  <a:pt x="2943" y="244"/>
                </a:cubicBezTo>
                <a:cubicBezTo>
                  <a:pt x="2941" y="244"/>
                  <a:pt x="2941" y="244"/>
                  <a:pt x="2941" y="244"/>
                </a:cubicBezTo>
                <a:cubicBezTo>
                  <a:pt x="2939" y="244"/>
                  <a:pt x="2938" y="244"/>
                  <a:pt x="2936" y="244"/>
                </a:cubicBezTo>
                <a:cubicBezTo>
                  <a:pt x="2936" y="244"/>
                  <a:pt x="2935" y="244"/>
                  <a:pt x="2933" y="244"/>
                </a:cubicBezTo>
                <a:cubicBezTo>
                  <a:pt x="2931" y="243"/>
                  <a:pt x="2931" y="243"/>
                  <a:pt x="2930" y="243"/>
                </a:cubicBezTo>
                <a:cubicBezTo>
                  <a:pt x="2928" y="244"/>
                  <a:pt x="2926" y="246"/>
                  <a:pt x="2925" y="246"/>
                </a:cubicBezTo>
                <a:cubicBezTo>
                  <a:pt x="2923" y="244"/>
                  <a:pt x="2923" y="244"/>
                  <a:pt x="2923" y="244"/>
                </a:cubicBezTo>
                <a:cubicBezTo>
                  <a:pt x="2922" y="244"/>
                  <a:pt x="2922" y="244"/>
                  <a:pt x="2920" y="246"/>
                </a:cubicBezTo>
                <a:cubicBezTo>
                  <a:pt x="2920" y="246"/>
                  <a:pt x="2918" y="246"/>
                  <a:pt x="2917" y="246"/>
                </a:cubicBezTo>
                <a:cubicBezTo>
                  <a:pt x="2917" y="246"/>
                  <a:pt x="2915" y="246"/>
                  <a:pt x="2914" y="246"/>
                </a:cubicBezTo>
                <a:cubicBezTo>
                  <a:pt x="2912" y="246"/>
                  <a:pt x="2909" y="244"/>
                  <a:pt x="2907" y="243"/>
                </a:cubicBezTo>
                <a:cubicBezTo>
                  <a:pt x="2909" y="243"/>
                  <a:pt x="2909" y="243"/>
                  <a:pt x="2909" y="243"/>
                </a:cubicBezTo>
                <a:cubicBezTo>
                  <a:pt x="2910" y="243"/>
                  <a:pt x="2910" y="243"/>
                  <a:pt x="2910" y="243"/>
                </a:cubicBezTo>
                <a:cubicBezTo>
                  <a:pt x="2910" y="243"/>
                  <a:pt x="2910" y="243"/>
                  <a:pt x="2912" y="244"/>
                </a:cubicBezTo>
                <a:cubicBezTo>
                  <a:pt x="2912" y="244"/>
                  <a:pt x="2912" y="244"/>
                  <a:pt x="2914" y="244"/>
                </a:cubicBezTo>
                <a:cubicBezTo>
                  <a:pt x="2914" y="244"/>
                  <a:pt x="2914" y="244"/>
                  <a:pt x="2915" y="244"/>
                </a:cubicBezTo>
                <a:cubicBezTo>
                  <a:pt x="2915" y="243"/>
                  <a:pt x="2917" y="243"/>
                  <a:pt x="2917" y="243"/>
                </a:cubicBezTo>
                <a:cubicBezTo>
                  <a:pt x="2917" y="241"/>
                  <a:pt x="2917" y="241"/>
                  <a:pt x="2915" y="241"/>
                </a:cubicBezTo>
                <a:cubicBezTo>
                  <a:pt x="2914" y="241"/>
                  <a:pt x="2914" y="239"/>
                  <a:pt x="2914" y="239"/>
                </a:cubicBezTo>
                <a:cubicBezTo>
                  <a:pt x="2912" y="239"/>
                  <a:pt x="2912" y="239"/>
                  <a:pt x="2910" y="239"/>
                </a:cubicBezTo>
                <a:cubicBezTo>
                  <a:pt x="2909" y="239"/>
                  <a:pt x="2909" y="239"/>
                  <a:pt x="2909" y="239"/>
                </a:cubicBezTo>
                <a:cubicBezTo>
                  <a:pt x="2907" y="239"/>
                  <a:pt x="2907" y="239"/>
                  <a:pt x="2907" y="238"/>
                </a:cubicBezTo>
                <a:cubicBezTo>
                  <a:pt x="2905" y="238"/>
                  <a:pt x="2905" y="238"/>
                  <a:pt x="2904" y="238"/>
                </a:cubicBezTo>
                <a:cubicBezTo>
                  <a:pt x="2904" y="238"/>
                  <a:pt x="2904" y="238"/>
                  <a:pt x="2902" y="238"/>
                </a:cubicBezTo>
                <a:cubicBezTo>
                  <a:pt x="2902" y="239"/>
                  <a:pt x="2901" y="239"/>
                  <a:pt x="2901" y="239"/>
                </a:cubicBezTo>
                <a:cubicBezTo>
                  <a:pt x="2899" y="239"/>
                  <a:pt x="2899" y="239"/>
                  <a:pt x="2899" y="239"/>
                </a:cubicBezTo>
                <a:cubicBezTo>
                  <a:pt x="2897" y="239"/>
                  <a:pt x="2897" y="239"/>
                  <a:pt x="2896" y="238"/>
                </a:cubicBezTo>
                <a:cubicBezTo>
                  <a:pt x="2894" y="238"/>
                  <a:pt x="2894" y="238"/>
                  <a:pt x="2894" y="238"/>
                </a:cubicBezTo>
                <a:cubicBezTo>
                  <a:pt x="2893" y="236"/>
                  <a:pt x="2893" y="236"/>
                  <a:pt x="2891" y="236"/>
                </a:cubicBezTo>
                <a:cubicBezTo>
                  <a:pt x="2891" y="236"/>
                  <a:pt x="2891" y="238"/>
                  <a:pt x="2889" y="238"/>
                </a:cubicBezTo>
                <a:cubicBezTo>
                  <a:pt x="2888" y="238"/>
                  <a:pt x="2888" y="238"/>
                  <a:pt x="2888" y="238"/>
                </a:cubicBezTo>
                <a:cubicBezTo>
                  <a:pt x="2886" y="238"/>
                  <a:pt x="2886" y="238"/>
                  <a:pt x="2886" y="238"/>
                </a:cubicBezTo>
                <a:cubicBezTo>
                  <a:pt x="2886" y="239"/>
                  <a:pt x="2886" y="239"/>
                  <a:pt x="2886" y="239"/>
                </a:cubicBezTo>
                <a:cubicBezTo>
                  <a:pt x="2886" y="239"/>
                  <a:pt x="2888" y="241"/>
                  <a:pt x="2888" y="243"/>
                </a:cubicBezTo>
                <a:cubicBezTo>
                  <a:pt x="2888" y="243"/>
                  <a:pt x="2888" y="243"/>
                  <a:pt x="2886" y="243"/>
                </a:cubicBezTo>
                <a:cubicBezTo>
                  <a:pt x="2886" y="243"/>
                  <a:pt x="2884" y="243"/>
                  <a:pt x="2883" y="243"/>
                </a:cubicBezTo>
                <a:cubicBezTo>
                  <a:pt x="2881" y="243"/>
                  <a:pt x="2881" y="243"/>
                  <a:pt x="2881" y="243"/>
                </a:cubicBezTo>
                <a:cubicBezTo>
                  <a:pt x="2881" y="241"/>
                  <a:pt x="2880" y="241"/>
                  <a:pt x="2880" y="241"/>
                </a:cubicBezTo>
                <a:cubicBezTo>
                  <a:pt x="2878" y="241"/>
                  <a:pt x="2878" y="241"/>
                  <a:pt x="2878" y="243"/>
                </a:cubicBezTo>
                <a:cubicBezTo>
                  <a:pt x="2876" y="243"/>
                  <a:pt x="2875" y="243"/>
                  <a:pt x="2873" y="243"/>
                </a:cubicBezTo>
                <a:cubicBezTo>
                  <a:pt x="2873" y="243"/>
                  <a:pt x="2875" y="243"/>
                  <a:pt x="2875" y="241"/>
                </a:cubicBezTo>
                <a:cubicBezTo>
                  <a:pt x="2873" y="241"/>
                  <a:pt x="2873" y="241"/>
                  <a:pt x="2872" y="241"/>
                </a:cubicBezTo>
                <a:cubicBezTo>
                  <a:pt x="2870" y="241"/>
                  <a:pt x="2870" y="241"/>
                  <a:pt x="2870" y="241"/>
                </a:cubicBezTo>
                <a:cubicBezTo>
                  <a:pt x="2868" y="241"/>
                  <a:pt x="2868" y="241"/>
                  <a:pt x="2867" y="241"/>
                </a:cubicBezTo>
                <a:cubicBezTo>
                  <a:pt x="2865" y="241"/>
                  <a:pt x="2865" y="241"/>
                  <a:pt x="2865" y="241"/>
                </a:cubicBezTo>
                <a:cubicBezTo>
                  <a:pt x="2865" y="243"/>
                  <a:pt x="2865" y="243"/>
                  <a:pt x="2865" y="243"/>
                </a:cubicBezTo>
                <a:cubicBezTo>
                  <a:pt x="2863" y="243"/>
                  <a:pt x="2863" y="243"/>
                  <a:pt x="2863" y="243"/>
                </a:cubicBezTo>
                <a:cubicBezTo>
                  <a:pt x="2863" y="243"/>
                  <a:pt x="2863" y="243"/>
                  <a:pt x="2862" y="243"/>
                </a:cubicBezTo>
                <a:cubicBezTo>
                  <a:pt x="2862" y="241"/>
                  <a:pt x="2860" y="241"/>
                  <a:pt x="2859" y="241"/>
                </a:cubicBezTo>
                <a:cubicBezTo>
                  <a:pt x="2857" y="241"/>
                  <a:pt x="2855" y="241"/>
                  <a:pt x="2852" y="241"/>
                </a:cubicBezTo>
                <a:cubicBezTo>
                  <a:pt x="2852" y="241"/>
                  <a:pt x="2851" y="241"/>
                  <a:pt x="2849" y="241"/>
                </a:cubicBezTo>
                <a:cubicBezTo>
                  <a:pt x="2847" y="241"/>
                  <a:pt x="2846" y="241"/>
                  <a:pt x="2846" y="241"/>
                </a:cubicBezTo>
                <a:cubicBezTo>
                  <a:pt x="2844" y="241"/>
                  <a:pt x="2842" y="243"/>
                  <a:pt x="2842" y="243"/>
                </a:cubicBezTo>
                <a:cubicBezTo>
                  <a:pt x="2841" y="243"/>
                  <a:pt x="2839" y="243"/>
                  <a:pt x="2838" y="243"/>
                </a:cubicBezTo>
                <a:cubicBezTo>
                  <a:pt x="2836" y="243"/>
                  <a:pt x="2836" y="243"/>
                  <a:pt x="2836" y="243"/>
                </a:cubicBezTo>
                <a:cubicBezTo>
                  <a:pt x="2834" y="241"/>
                  <a:pt x="2834" y="241"/>
                  <a:pt x="2834" y="241"/>
                </a:cubicBezTo>
                <a:cubicBezTo>
                  <a:pt x="2833" y="241"/>
                  <a:pt x="2833" y="241"/>
                  <a:pt x="2831" y="243"/>
                </a:cubicBezTo>
                <a:cubicBezTo>
                  <a:pt x="2831" y="243"/>
                  <a:pt x="2831" y="243"/>
                  <a:pt x="2830" y="244"/>
                </a:cubicBezTo>
                <a:cubicBezTo>
                  <a:pt x="2830" y="244"/>
                  <a:pt x="2830" y="244"/>
                  <a:pt x="2830" y="246"/>
                </a:cubicBezTo>
                <a:cubicBezTo>
                  <a:pt x="2828" y="246"/>
                  <a:pt x="2828" y="246"/>
                  <a:pt x="2828" y="246"/>
                </a:cubicBezTo>
                <a:cubicBezTo>
                  <a:pt x="2828" y="246"/>
                  <a:pt x="2828" y="247"/>
                  <a:pt x="2828" y="249"/>
                </a:cubicBezTo>
                <a:cubicBezTo>
                  <a:pt x="2828" y="249"/>
                  <a:pt x="2828" y="249"/>
                  <a:pt x="2828" y="251"/>
                </a:cubicBezTo>
                <a:cubicBezTo>
                  <a:pt x="2826" y="251"/>
                  <a:pt x="2826" y="251"/>
                  <a:pt x="2826" y="252"/>
                </a:cubicBezTo>
                <a:cubicBezTo>
                  <a:pt x="2826" y="252"/>
                  <a:pt x="2825" y="252"/>
                  <a:pt x="2825" y="254"/>
                </a:cubicBezTo>
                <a:cubicBezTo>
                  <a:pt x="2825" y="255"/>
                  <a:pt x="2826" y="255"/>
                  <a:pt x="2826" y="257"/>
                </a:cubicBezTo>
                <a:cubicBezTo>
                  <a:pt x="2828" y="259"/>
                  <a:pt x="2828" y="259"/>
                  <a:pt x="2828" y="259"/>
                </a:cubicBezTo>
                <a:cubicBezTo>
                  <a:pt x="2828" y="260"/>
                  <a:pt x="2828" y="260"/>
                  <a:pt x="2826" y="260"/>
                </a:cubicBezTo>
                <a:cubicBezTo>
                  <a:pt x="2826" y="260"/>
                  <a:pt x="2825" y="259"/>
                  <a:pt x="2825" y="260"/>
                </a:cubicBezTo>
                <a:cubicBezTo>
                  <a:pt x="2823" y="260"/>
                  <a:pt x="2823" y="262"/>
                  <a:pt x="2823" y="262"/>
                </a:cubicBezTo>
                <a:cubicBezTo>
                  <a:pt x="2823" y="264"/>
                  <a:pt x="2823" y="264"/>
                  <a:pt x="2823" y="264"/>
                </a:cubicBezTo>
                <a:cubicBezTo>
                  <a:pt x="2823" y="264"/>
                  <a:pt x="2823" y="264"/>
                  <a:pt x="2823" y="265"/>
                </a:cubicBezTo>
                <a:cubicBezTo>
                  <a:pt x="2823" y="265"/>
                  <a:pt x="2821" y="265"/>
                  <a:pt x="2821" y="267"/>
                </a:cubicBezTo>
                <a:cubicBezTo>
                  <a:pt x="2820" y="267"/>
                  <a:pt x="2820" y="267"/>
                  <a:pt x="2820" y="267"/>
                </a:cubicBezTo>
                <a:cubicBezTo>
                  <a:pt x="2820" y="267"/>
                  <a:pt x="2820" y="267"/>
                  <a:pt x="2820" y="268"/>
                </a:cubicBezTo>
                <a:cubicBezTo>
                  <a:pt x="2820" y="270"/>
                  <a:pt x="2820" y="270"/>
                  <a:pt x="2820" y="270"/>
                </a:cubicBezTo>
                <a:cubicBezTo>
                  <a:pt x="2820" y="270"/>
                  <a:pt x="2818" y="272"/>
                  <a:pt x="2818" y="273"/>
                </a:cubicBezTo>
                <a:cubicBezTo>
                  <a:pt x="2818" y="273"/>
                  <a:pt x="2818" y="273"/>
                  <a:pt x="2820" y="275"/>
                </a:cubicBezTo>
                <a:cubicBezTo>
                  <a:pt x="2820" y="276"/>
                  <a:pt x="2820" y="276"/>
                  <a:pt x="2820" y="276"/>
                </a:cubicBezTo>
                <a:cubicBezTo>
                  <a:pt x="2820" y="278"/>
                  <a:pt x="2820" y="278"/>
                  <a:pt x="2818" y="280"/>
                </a:cubicBezTo>
                <a:cubicBezTo>
                  <a:pt x="2817" y="281"/>
                  <a:pt x="2817" y="281"/>
                  <a:pt x="2817" y="281"/>
                </a:cubicBezTo>
                <a:cubicBezTo>
                  <a:pt x="2817" y="283"/>
                  <a:pt x="2817" y="284"/>
                  <a:pt x="2815" y="284"/>
                </a:cubicBezTo>
                <a:cubicBezTo>
                  <a:pt x="2815" y="283"/>
                  <a:pt x="2815" y="283"/>
                  <a:pt x="2815" y="283"/>
                </a:cubicBezTo>
                <a:cubicBezTo>
                  <a:pt x="2813" y="284"/>
                  <a:pt x="2813" y="284"/>
                  <a:pt x="2813" y="284"/>
                </a:cubicBezTo>
                <a:cubicBezTo>
                  <a:pt x="2813" y="284"/>
                  <a:pt x="2813" y="286"/>
                  <a:pt x="2813" y="288"/>
                </a:cubicBezTo>
                <a:cubicBezTo>
                  <a:pt x="2812" y="288"/>
                  <a:pt x="2812" y="288"/>
                  <a:pt x="2812" y="288"/>
                </a:cubicBezTo>
                <a:cubicBezTo>
                  <a:pt x="2810" y="289"/>
                  <a:pt x="2810" y="289"/>
                  <a:pt x="2810" y="291"/>
                </a:cubicBezTo>
                <a:cubicBezTo>
                  <a:pt x="2809" y="291"/>
                  <a:pt x="2807" y="294"/>
                  <a:pt x="2809" y="294"/>
                </a:cubicBezTo>
                <a:cubicBezTo>
                  <a:pt x="2809" y="296"/>
                  <a:pt x="2809" y="296"/>
                  <a:pt x="2809" y="296"/>
                </a:cubicBezTo>
                <a:cubicBezTo>
                  <a:pt x="2810" y="296"/>
                  <a:pt x="2810" y="296"/>
                  <a:pt x="2812" y="296"/>
                </a:cubicBezTo>
                <a:cubicBezTo>
                  <a:pt x="2813" y="296"/>
                  <a:pt x="2813" y="296"/>
                  <a:pt x="2813" y="296"/>
                </a:cubicBezTo>
                <a:cubicBezTo>
                  <a:pt x="2815" y="297"/>
                  <a:pt x="2815" y="299"/>
                  <a:pt x="2817" y="297"/>
                </a:cubicBezTo>
                <a:cubicBezTo>
                  <a:pt x="2817" y="296"/>
                  <a:pt x="2817" y="296"/>
                  <a:pt x="2817" y="296"/>
                </a:cubicBezTo>
                <a:cubicBezTo>
                  <a:pt x="2817" y="294"/>
                  <a:pt x="2818" y="296"/>
                  <a:pt x="2818" y="296"/>
                </a:cubicBezTo>
                <a:cubicBezTo>
                  <a:pt x="2820" y="296"/>
                  <a:pt x="2821" y="296"/>
                  <a:pt x="2821" y="296"/>
                </a:cubicBezTo>
                <a:cubicBezTo>
                  <a:pt x="2823" y="296"/>
                  <a:pt x="2823" y="296"/>
                  <a:pt x="2825" y="296"/>
                </a:cubicBezTo>
                <a:cubicBezTo>
                  <a:pt x="2826" y="297"/>
                  <a:pt x="2826" y="297"/>
                  <a:pt x="2826" y="297"/>
                </a:cubicBezTo>
                <a:cubicBezTo>
                  <a:pt x="2828" y="299"/>
                  <a:pt x="2828" y="299"/>
                  <a:pt x="2828" y="299"/>
                </a:cubicBezTo>
                <a:cubicBezTo>
                  <a:pt x="2830" y="301"/>
                  <a:pt x="2831" y="302"/>
                  <a:pt x="2831" y="304"/>
                </a:cubicBezTo>
                <a:cubicBezTo>
                  <a:pt x="2831" y="305"/>
                  <a:pt x="2833" y="307"/>
                  <a:pt x="2834" y="307"/>
                </a:cubicBezTo>
                <a:cubicBezTo>
                  <a:pt x="2834" y="307"/>
                  <a:pt x="2834" y="305"/>
                  <a:pt x="2836" y="305"/>
                </a:cubicBezTo>
                <a:cubicBezTo>
                  <a:pt x="2838" y="305"/>
                  <a:pt x="2838" y="305"/>
                  <a:pt x="2838" y="305"/>
                </a:cubicBezTo>
                <a:cubicBezTo>
                  <a:pt x="2838" y="304"/>
                  <a:pt x="2838" y="304"/>
                  <a:pt x="2838" y="304"/>
                </a:cubicBezTo>
                <a:cubicBezTo>
                  <a:pt x="2839" y="304"/>
                  <a:pt x="2839" y="304"/>
                  <a:pt x="2839" y="304"/>
                </a:cubicBezTo>
                <a:cubicBezTo>
                  <a:pt x="2841" y="304"/>
                  <a:pt x="2841" y="305"/>
                  <a:pt x="2841" y="305"/>
                </a:cubicBezTo>
                <a:cubicBezTo>
                  <a:pt x="2841" y="305"/>
                  <a:pt x="2841" y="305"/>
                  <a:pt x="2841" y="307"/>
                </a:cubicBezTo>
                <a:cubicBezTo>
                  <a:pt x="2841" y="307"/>
                  <a:pt x="2841" y="307"/>
                  <a:pt x="2841" y="309"/>
                </a:cubicBezTo>
                <a:cubicBezTo>
                  <a:pt x="2841" y="310"/>
                  <a:pt x="2841" y="310"/>
                  <a:pt x="2841" y="310"/>
                </a:cubicBezTo>
                <a:cubicBezTo>
                  <a:pt x="2842" y="312"/>
                  <a:pt x="2844" y="310"/>
                  <a:pt x="2844" y="310"/>
                </a:cubicBezTo>
                <a:cubicBezTo>
                  <a:pt x="2846" y="310"/>
                  <a:pt x="2846" y="310"/>
                  <a:pt x="2846" y="309"/>
                </a:cubicBezTo>
                <a:cubicBezTo>
                  <a:pt x="2847" y="309"/>
                  <a:pt x="2847" y="307"/>
                  <a:pt x="2847" y="307"/>
                </a:cubicBezTo>
                <a:cubicBezTo>
                  <a:pt x="2849" y="307"/>
                  <a:pt x="2849" y="307"/>
                  <a:pt x="2849" y="307"/>
                </a:cubicBezTo>
                <a:cubicBezTo>
                  <a:pt x="2847" y="307"/>
                  <a:pt x="2847" y="309"/>
                  <a:pt x="2847" y="309"/>
                </a:cubicBezTo>
                <a:cubicBezTo>
                  <a:pt x="2849" y="310"/>
                  <a:pt x="2849" y="310"/>
                  <a:pt x="2849" y="310"/>
                </a:cubicBezTo>
                <a:cubicBezTo>
                  <a:pt x="2849" y="310"/>
                  <a:pt x="2849" y="310"/>
                  <a:pt x="2851" y="310"/>
                </a:cubicBezTo>
                <a:cubicBezTo>
                  <a:pt x="2851" y="310"/>
                  <a:pt x="2851" y="310"/>
                  <a:pt x="2852" y="310"/>
                </a:cubicBezTo>
                <a:cubicBezTo>
                  <a:pt x="2852" y="310"/>
                  <a:pt x="2852" y="309"/>
                  <a:pt x="2854" y="309"/>
                </a:cubicBezTo>
                <a:cubicBezTo>
                  <a:pt x="2854" y="307"/>
                  <a:pt x="2852" y="307"/>
                  <a:pt x="2852" y="305"/>
                </a:cubicBezTo>
                <a:cubicBezTo>
                  <a:pt x="2852" y="305"/>
                  <a:pt x="2852" y="305"/>
                  <a:pt x="2851" y="304"/>
                </a:cubicBezTo>
                <a:cubicBezTo>
                  <a:pt x="2851" y="304"/>
                  <a:pt x="2851" y="304"/>
                  <a:pt x="2849" y="304"/>
                </a:cubicBezTo>
                <a:cubicBezTo>
                  <a:pt x="2849" y="302"/>
                  <a:pt x="2849" y="302"/>
                  <a:pt x="2849" y="302"/>
                </a:cubicBezTo>
                <a:cubicBezTo>
                  <a:pt x="2849" y="302"/>
                  <a:pt x="2849" y="302"/>
                  <a:pt x="2847" y="302"/>
                </a:cubicBezTo>
                <a:cubicBezTo>
                  <a:pt x="2847" y="301"/>
                  <a:pt x="2847" y="301"/>
                  <a:pt x="2847" y="299"/>
                </a:cubicBezTo>
                <a:cubicBezTo>
                  <a:pt x="2849" y="299"/>
                  <a:pt x="2849" y="299"/>
                  <a:pt x="2849" y="301"/>
                </a:cubicBezTo>
                <a:cubicBezTo>
                  <a:pt x="2851" y="301"/>
                  <a:pt x="2851" y="301"/>
                  <a:pt x="2851" y="301"/>
                </a:cubicBezTo>
                <a:cubicBezTo>
                  <a:pt x="2851" y="302"/>
                  <a:pt x="2851" y="302"/>
                  <a:pt x="2852" y="302"/>
                </a:cubicBezTo>
                <a:cubicBezTo>
                  <a:pt x="2852" y="302"/>
                  <a:pt x="2852" y="302"/>
                  <a:pt x="2854" y="302"/>
                </a:cubicBezTo>
                <a:cubicBezTo>
                  <a:pt x="2855" y="302"/>
                  <a:pt x="2855" y="302"/>
                  <a:pt x="2855" y="302"/>
                </a:cubicBezTo>
                <a:cubicBezTo>
                  <a:pt x="2857" y="302"/>
                  <a:pt x="2857" y="301"/>
                  <a:pt x="2857" y="301"/>
                </a:cubicBezTo>
                <a:cubicBezTo>
                  <a:pt x="2859" y="301"/>
                  <a:pt x="2859" y="301"/>
                  <a:pt x="2860" y="301"/>
                </a:cubicBezTo>
                <a:cubicBezTo>
                  <a:pt x="2860" y="302"/>
                  <a:pt x="2860" y="302"/>
                  <a:pt x="2860" y="302"/>
                </a:cubicBezTo>
                <a:cubicBezTo>
                  <a:pt x="2862" y="304"/>
                  <a:pt x="2862" y="304"/>
                  <a:pt x="2862" y="304"/>
                </a:cubicBezTo>
                <a:cubicBezTo>
                  <a:pt x="2863" y="304"/>
                  <a:pt x="2863" y="302"/>
                  <a:pt x="2863" y="304"/>
                </a:cubicBezTo>
                <a:cubicBezTo>
                  <a:pt x="2865" y="304"/>
                  <a:pt x="2865" y="304"/>
                  <a:pt x="2865" y="304"/>
                </a:cubicBezTo>
                <a:cubicBezTo>
                  <a:pt x="2865" y="305"/>
                  <a:pt x="2865" y="305"/>
                  <a:pt x="2867" y="305"/>
                </a:cubicBezTo>
                <a:cubicBezTo>
                  <a:pt x="2868" y="307"/>
                  <a:pt x="2868" y="309"/>
                  <a:pt x="2870" y="309"/>
                </a:cubicBezTo>
                <a:cubicBezTo>
                  <a:pt x="2872" y="309"/>
                  <a:pt x="2873" y="309"/>
                  <a:pt x="2875" y="309"/>
                </a:cubicBezTo>
                <a:cubicBezTo>
                  <a:pt x="2875" y="309"/>
                  <a:pt x="2875" y="309"/>
                  <a:pt x="2876" y="310"/>
                </a:cubicBezTo>
                <a:cubicBezTo>
                  <a:pt x="2876" y="310"/>
                  <a:pt x="2876" y="310"/>
                  <a:pt x="2878" y="310"/>
                </a:cubicBezTo>
                <a:cubicBezTo>
                  <a:pt x="2878" y="312"/>
                  <a:pt x="2878" y="312"/>
                  <a:pt x="2880" y="312"/>
                </a:cubicBezTo>
                <a:cubicBezTo>
                  <a:pt x="2880" y="314"/>
                  <a:pt x="2881" y="314"/>
                  <a:pt x="2881" y="314"/>
                </a:cubicBezTo>
                <a:cubicBezTo>
                  <a:pt x="2883" y="315"/>
                  <a:pt x="2883" y="315"/>
                  <a:pt x="2883" y="317"/>
                </a:cubicBezTo>
                <a:cubicBezTo>
                  <a:pt x="2883" y="317"/>
                  <a:pt x="2883" y="317"/>
                  <a:pt x="2884" y="317"/>
                </a:cubicBezTo>
                <a:cubicBezTo>
                  <a:pt x="2884" y="318"/>
                  <a:pt x="2883" y="318"/>
                  <a:pt x="2884" y="320"/>
                </a:cubicBezTo>
                <a:cubicBezTo>
                  <a:pt x="2884" y="320"/>
                  <a:pt x="2886" y="320"/>
                  <a:pt x="2886" y="322"/>
                </a:cubicBezTo>
                <a:cubicBezTo>
                  <a:pt x="2888" y="322"/>
                  <a:pt x="2888" y="322"/>
                  <a:pt x="2888" y="322"/>
                </a:cubicBezTo>
                <a:cubicBezTo>
                  <a:pt x="2888" y="322"/>
                  <a:pt x="2889" y="322"/>
                  <a:pt x="2889" y="323"/>
                </a:cubicBezTo>
                <a:cubicBezTo>
                  <a:pt x="2889" y="323"/>
                  <a:pt x="2889" y="323"/>
                  <a:pt x="2891" y="325"/>
                </a:cubicBezTo>
                <a:cubicBezTo>
                  <a:pt x="2891" y="325"/>
                  <a:pt x="2893" y="325"/>
                  <a:pt x="2893" y="326"/>
                </a:cubicBezTo>
                <a:cubicBezTo>
                  <a:pt x="2894" y="326"/>
                  <a:pt x="2894" y="326"/>
                  <a:pt x="2894" y="328"/>
                </a:cubicBezTo>
                <a:cubicBezTo>
                  <a:pt x="2894" y="330"/>
                  <a:pt x="2894" y="330"/>
                  <a:pt x="2894" y="330"/>
                </a:cubicBezTo>
                <a:cubicBezTo>
                  <a:pt x="2896" y="331"/>
                  <a:pt x="2894" y="333"/>
                  <a:pt x="2896" y="335"/>
                </a:cubicBezTo>
                <a:cubicBezTo>
                  <a:pt x="2896" y="336"/>
                  <a:pt x="2896" y="336"/>
                  <a:pt x="2896" y="338"/>
                </a:cubicBezTo>
                <a:cubicBezTo>
                  <a:pt x="2897" y="339"/>
                  <a:pt x="2897" y="339"/>
                  <a:pt x="2897" y="341"/>
                </a:cubicBezTo>
                <a:cubicBezTo>
                  <a:pt x="2897" y="341"/>
                  <a:pt x="2897" y="343"/>
                  <a:pt x="2899" y="344"/>
                </a:cubicBezTo>
                <a:cubicBezTo>
                  <a:pt x="2899" y="344"/>
                  <a:pt x="2899" y="346"/>
                  <a:pt x="2901" y="346"/>
                </a:cubicBezTo>
                <a:cubicBezTo>
                  <a:pt x="2901" y="347"/>
                  <a:pt x="2902" y="349"/>
                  <a:pt x="2904" y="349"/>
                </a:cubicBezTo>
                <a:cubicBezTo>
                  <a:pt x="2904" y="352"/>
                  <a:pt x="2905" y="354"/>
                  <a:pt x="2907" y="356"/>
                </a:cubicBezTo>
                <a:cubicBezTo>
                  <a:pt x="2909" y="357"/>
                  <a:pt x="2909" y="357"/>
                  <a:pt x="2909" y="357"/>
                </a:cubicBezTo>
                <a:cubicBezTo>
                  <a:pt x="2909" y="359"/>
                  <a:pt x="2910" y="359"/>
                  <a:pt x="2910" y="360"/>
                </a:cubicBezTo>
                <a:cubicBezTo>
                  <a:pt x="2910" y="360"/>
                  <a:pt x="2910" y="362"/>
                  <a:pt x="2910" y="364"/>
                </a:cubicBezTo>
                <a:cubicBezTo>
                  <a:pt x="2910" y="364"/>
                  <a:pt x="2910" y="365"/>
                  <a:pt x="2912" y="365"/>
                </a:cubicBezTo>
                <a:cubicBezTo>
                  <a:pt x="2912" y="367"/>
                  <a:pt x="2914" y="368"/>
                  <a:pt x="2914" y="368"/>
                </a:cubicBezTo>
                <a:cubicBezTo>
                  <a:pt x="2914" y="370"/>
                  <a:pt x="2915" y="370"/>
                  <a:pt x="2914" y="370"/>
                </a:cubicBezTo>
                <a:cubicBezTo>
                  <a:pt x="2914" y="372"/>
                  <a:pt x="2914" y="372"/>
                  <a:pt x="2914" y="372"/>
                </a:cubicBezTo>
                <a:cubicBezTo>
                  <a:pt x="2914" y="373"/>
                  <a:pt x="2914" y="373"/>
                  <a:pt x="2914" y="375"/>
                </a:cubicBezTo>
                <a:cubicBezTo>
                  <a:pt x="2914" y="375"/>
                  <a:pt x="2914" y="375"/>
                  <a:pt x="2912" y="377"/>
                </a:cubicBezTo>
                <a:cubicBezTo>
                  <a:pt x="2912" y="377"/>
                  <a:pt x="2912" y="378"/>
                  <a:pt x="2912" y="380"/>
                </a:cubicBezTo>
                <a:cubicBezTo>
                  <a:pt x="2912" y="381"/>
                  <a:pt x="2912" y="383"/>
                  <a:pt x="2912" y="385"/>
                </a:cubicBezTo>
                <a:cubicBezTo>
                  <a:pt x="2912" y="385"/>
                  <a:pt x="2912" y="385"/>
                  <a:pt x="2912" y="386"/>
                </a:cubicBezTo>
                <a:cubicBezTo>
                  <a:pt x="2912" y="386"/>
                  <a:pt x="2912" y="386"/>
                  <a:pt x="2912" y="388"/>
                </a:cubicBezTo>
                <a:cubicBezTo>
                  <a:pt x="2912" y="388"/>
                  <a:pt x="2912" y="389"/>
                  <a:pt x="2912" y="391"/>
                </a:cubicBezTo>
                <a:cubicBezTo>
                  <a:pt x="2912" y="393"/>
                  <a:pt x="2912" y="393"/>
                  <a:pt x="2912" y="393"/>
                </a:cubicBezTo>
                <a:cubicBezTo>
                  <a:pt x="2912" y="394"/>
                  <a:pt x="2912" y="394"/>
                  <a:pt x="2912" y="394"/>
                </a:cubicBezTo>
                <a:cubicBezTo>
                  <a:pt x="2912" y="396"/>
                  <a:pt x="2912" y="398"/>
                  <a:pt x="2912" y="398"/>
                </a:cubicBezTo>
                <a:cubicBezTo>
                  <a:pt x="2912" y="399"/>
                  <a:pt x="2912" y="401"/>
                  <a:pt x="2912" y="402"/>
                </a:cubicBezTo>
                <a:cubicBezTo>
                  <a:pt x="2910" y="402"/>
                  <a:pt x="2910" y="404"/>
                  <a:pt x="2910" y="406"/>
                </a:cubicBezTo>
                <a:cubicBezTo>
                  <a:pt x="2910" y="407"/>
                  <a:pt x="2910" y="407"/>
                  <a:pt x="2910" y="407"/>
                </a:cubicBezTo>
                <a:cubicBezTo>
                  <a:pt x="2910" y="409"/>
                  <a:pt x="2910" y="409"/>
                  <a:pt x="2910" y="409"/>
                </a:cubicBezTo>
                <a:cubicBezTo>
                  <a:pt x="2910" y="409"/>
                  <a:pt x="2910" y="409"/>
                  <a:pt x="2910" y="410"/>
                </a:cubicBezTo>
                <a:cubicBezTo>
                  <a:pt x="2910" y="410"/>
                  <a:pt x="2909" y="412"/>
                  <a:pt x="2909" y="414"/>
                </a:cubicBezTo>
                <a:cubicBezTo>
                  <a:pt x="2907" y="415"/>
                  <a:pt x="2907" y="418"/>
                  <a:pt x="2905" y="420"/>
                </a:cubicBezTo>
                <a:cubicBezTo>
                  <a:pt x="2905" y="422"/>
                  <a:pt x="2905" y="422"/>
                  <a:pt x="2905" y="423"/>
                </a:cubicBezTo>
                <a:cubicBezTo>
                  <a:pt x="2905" y="425"/>
                  <a:pt x="2905" y="427"/>
                  <a:pt x="2904" y="428"/>
                </a:cubicBezTo>
                <a:cubicBezTo>
                  <a:pt x="2904" y="428"/>
                  <a:pt x="2902" y="428"/>
                  <a:pt x="2902" y="430"/>
                </a:cubicBezTo>
                <a:cubicBezTo>
                  <a:pt x="2902" y="430"/>
                  <a:pt x="2902" y="431"/>
                  <a:pt x="2901" y="431"/>
                </a:cubicBezTo>
                <a:cubicBezTo>
                  <a:pt x="2901" y="433"/>
                  <a:pt x="2901" y="433"/>
                  <a:pt x="2901" y="435"/>
                </a:cubicBezTo>
                <a:cubicBezTo>
                  <a:pt x="2901" y="436"/>
                  <a:pt x="2899" y="436"/>
                  <a:pt x="2899" y="438"/>
                </a:cubicBezTo>
                <a:cubicBezTo>
                  <a:pt x="2897" y="438"/>
                  <a:pt x="2897" y="438"/>
                  <a:pt x="2897" y="438"/>
                </a:cubicBezTo>
                <a:cubicBezTo>
                  <a:pt x="2896" y="438"/>
                  <a:pt x="2896" y="439"/>
                  <a:pt x="2894" y="439"/>
                </a:cubicBezTo>
                <a:cubicBezTo>
                  <a:pt x="2894" y="439"/>
                  <a:pt x="2894" y="441"/>
                  <a:pt x="2893" y="441"/>
                </a:cubicBezTo>
                <a:cubicBezTo>
                  <a:pt x="2893" y="441"/>
                  <a:pt x="2893" y="441"/>
                  <a:pt x="2891" y="441"/>
                </a:cubicBezTo>
                <a:cubicBezTo>
                  <a:pt x="2891" y="441"/>
                  <a:pt x="2891" y="443"/>
                  <a:pt x="2889" y="443"/>
                </a:cubicBezTo>
                <a:cubicBezTo>
                  <a:pt x="2888" y="443"/>
                  <a:pt x="2888" y="443"/>
                  <a:pt x="2888" y="443"/>
                </a:cubicBezTo>
                <a:cubicBezTo>
                  <a:pt x="2888" y="443"/>
                  <a:pt x="2886" y="443"/>
                  <a:pt x="2886" y="441"/>
                </a:cubicBezTo>
                <a:cubicBezTo>
                  <a:pt x="2884" y="441"/>
                  <a:pt x="2884" y="441"/>
                  <a:pt x="2884" y="441"/>
                </a:cubicBezTo>
                <a:cubicBezTo>
                  <a:pt x="2884" y="441"/>
                  <a:pt x="2884" y="441"/>
                  <a:pt x="2884" y="439"/>
                </a:cubicBezTo>
                <a:cubicBezTo>
                  <a:pt x="2883" y="441"/>
                  <a:pt x="2880" y="441"/>
                  <a:pt x="2880" y="439"/>
                </a:cubicBezTo>
                <a:cubicBezTo>
                  <a:pt x="2880" y="439"/>
                  <a:pt x="2880" y="438"/>
                  <a:pt x="2878" y="438"/>
                </a:cubicBezTo>
                <a:cubicBezTo>
                  <a:pt x="2876" y="438"/>
                  <a:pt x="2876" y="438"/>
                  <a:pt x="2876" y="438"/>
                </a:cubicBezTo>
                <a:cubicBezTo>
                  <a:pt x="2875" y="436"/>
                  <a:pt x="2875" y="436"/>
                  <a:pt x="2875" y="436"/>
                </a:cubicBezTo>
                <a:cubicBezTo>
                  <a:pt x="2873" y="436"/>
                  <a:pt x="2872" y="436"/>
                  <a:pt x="2872" y="436"/>
                </a:cubicBezTo>
                <a:cubicBezTo>
                  <a:pt x="2870" y="438"/>
                  <a:pt x="2872" y="439"/>
                  <a:pt x="2872" y="441"/>
                </a:cubicBezTo>
                <a:cubicBezTo>
                  <a:pt x="2872" y="443"/>
                  <a:pt x="2872" y="444"/>
                  <a:pt x="2868" y="444"/>
                </a:cubicBezTo>
                <a:cubicBezTo>
                  <a:pt x="2867" y="444"/>
                  <a:pt x="2867" y="444"/>
                  <a:pt x="2867" y="444"/>
                </a:cubicBezTo>
                <a:cubicBezTo>
                  <a:pt x="2867" y="446"/>
                  <a:pt x="2867" y="446"/>
                  <a:pt x="2867" y="446"/>
                </a:cubicBezTo>
                <a:cubicBezTo>
                  <a:pt x="2867" y="448"/>
                  <a:pt x="2867" y="448"/>
                  <a:pt x="2867" y="448"/>
                </a:cubicBezTo>
                <a:cubicBezTo>
                  <a:pt x="2867" y="449"/>
                  <a:pt x="2867" y="448"/>
                  <a:pt x="2865" y="449"/>
                </a:cubicBezTo>
                <a:cubicBezTo>
                  <a:pt x="2863" y="449"/>
                  <a:pt x="2863" y="449"/>
                  <a:pt x="2863" y="449"/>
                </a:cubicBezTo>
                <a:cubicBezTo>
                  <a:pt x="2863" y="451"/>
                  <a:pt x="2863" y="451"/>
                  <a:pt x="2863" y="452"/>
                </a:cubicBezTo>
                <a:cubicBezTo>
                  <a:pt x="2862" y="452"/>
                  <a:pt x="2862" y="454"/>
                  <a:pt x="2862" y="456"/>
                </a:cubicBezTo>
                <a:cubicBezTo>
                  <a:pt x="2862" y="456"/>
                  <a:pt x="2863" y="456"/>
                  <a:pt x="2863" y="457"/>
                </a:cubicBezTo>
                <a:cubicBezTo>
                  <a:pt x="2862" y="457"/>
                  <a:pt x="2862" y="457"/>
                  <a:pt x="2862" y="457"/>
                </a:cubicBezTo>
                <a:cubicBezTo>
                  <a:pt x="2862" y="459"/>
                  <a:pt x="2863" y="459"/>
                  <a:pt x="2865" y="460"/>
                </a:cubicBezTo>
                <a:cubicBezTo>
                  <a:pt x="2865" y="460"/>
                  <a:pt x="2863" y="462"/>
                  <a:pt x="2865" y="462"/>
                </a:cubicBezTo>
                <a:cubicBezTo>
                  <a:pt x="2865" y="464"/>
                  <a:pt x="2865" y="464"/>
                  <a:pt x="2865" y="464"/>
                </a:cubicBezTo>
                <a:cubicBezTo>
                  <a:pt x="2867" y="464"/>
                  <a:pt x="2867" y="464"/>
                  <a:pt x="2867" y="465"/>
                </a:cubicBezTo>
                <a:cubicBezTo>
                  <a:pt x="2867" y="465"/>
                  <a:pt x="2867" y="465"/>
                  <a:pt x="2865" y="465"/>
                </a:cubicBezTo>
                <a:cubicBezTo>
                  <a:pt x="2865" y="467"/>
                  <a:pt x="2865" y="467"/>
                  <a:pt x="2865" y="467"/>
                </a:cubicBezTo>
                <a:cubicBezTo>
                  <a:pt x="2865" y="467"/>
                  <a:pt x="2865" y="469"/>
                  <a:pt x="2863" y="469"/>
                </a:cubicBezTo>
                <a:cubicBezTo>
                  <a:pt x="2863" y="469"/>
                  <a:pt x="2863" y="470"/>
                  <a:pt x="2862" y="470"/>
                </a:cubicBezTo>
                <a:cubicBezTo>
                  <a:pt x="2860" y="470"/>
                  <a:pt x="2860" y="470"/>
                  <a:pt x="2860" y="470"/>
                </a:cubicBezTo>
                <a:cubicBezTo>
                  <a:pt x="2860" y="472"/>
                  <a:pt x="2860" y="472"/>
                  <a:pt x="2860" y="473"/>
                </a:cubicBezTo>
                <a:cubicBezTo>
                  <a:pt x="2859" y="473"/>
                  <a:pt x="2859" y="473"/>
                  <a:pt x="2859" y="473"/>
                </a:cubicBezTo>
                <a:cubicBezTo>
                  <a:pt x="2859" y="475"/>
                  <a:pt x="2859" y="475"/>
                  <a:pt x="2859" y="477"/>
                </a:cubicBezTo>
                <a:cubicBezTo>
                  <a:pt x="2859" y="477"/>
                  <a:pt x="2857" y="477"/>
                  <a:pt x="2857" y="475"/>
                </a:cubicBezTo>
                <a:cubicBezTo>
                  <a:pt x="2855" y="475"/>
                  <a:pt x="2855" y="477"/>
                  <a:pt x="2854" y="477"/>
                </a:cubicBezTo>
                <a:cubicBezTo>
                  <a:pt x="2852" y="477"/>
                  <a:pt x="2852" y="477"/>
                  <a:pt x="2852" y="477"/>
                </a:cubicBezTo>
                <a:cubicBezTo>
                  <a:pt x="2852" y="478"/>
                  <a:pt x="2852" y="478"/>
                  <a:pt x="2852" y="478"/>
                </a:cubicBezTo>
                <a:cubicBezTo>
                  <a:pt x="2852" y="480"/>
                  <a:pt x="2852" y="480"/>
                  <a:pt x="2852" y="480"/>
                </a:cubicBezTo>
                <a:cubicBezTo>
                  <a:pt x="2852" y="481"/>
                  <a:pt x="2852" y="481"/>
                  <a:pt x="2852" y="481"/>
                </a:cubicBezTo>
                <a:cubicBezTo>
                  <a:pt x="2852" y="481"/>
                  <a:pt x="2852" y="481"/>
                  <a:pt x="2852" y="483"/>
                </a:cubicBezTo>
                <a:cubicBezTo>
                  <a:pt x="2854" y="483"/>
                  <a:pt x="2854" y="483"/>
                  <a:pt x="2854" y="483"/>
                </a:cubicBezTo>
                <a:cubicBezTo>
                  <a:pt x="2854" y="485"/>
                  <a:pt x="2854" y="483"/>
                  <a:pt x="2854" y="485"/>
                </a:cubicBezTo>
                <a:cubicBezTo>
                  <a:pt x="2852" y="485"/>
                  <a:pt x="2852" y="485"/>
                  <a:pt x="2852" y="485"/>
                </a:cubicBezTo>
                <a:cubicBezTo>
                  <a:pt x="2854" y="486"/>
                  <a:pt x="2854" y="486"/>
                  <a:pt x="2854" y="486"/>
                </a:cubicBezTo>
                <a:cubicBezTo>
                  <a:pt x="2855" y="486"/>
                  <a:pt x="2855" y="488"/>
                  <a:pt x="2857" y="488"/>
                </a:cubicBezTo>
                <a:cubicBezTo>
                  <a:pt x="2857" y="490"/>
                  <a:pt x="2859" y="490"/>
                  <a:pt x="2859" y="490"/>
                </a:cubicBezTo>
                <a:cubicBezTo>
                  <a:pt x="2860" y="490"/>
                  <a:pt x="2860" y="491"/>
                  <a:pt x="2862" y="491"/>
                </a:cubicBezTo>
                <a:cubicBezTo>
                  <a:pt x="2863" y="491"/>
                  <a:pt x="2863" y="491"/>
                  <a:pt x="2863" y="491"/>
                </a:cubicBezTo>
                <a:cubicBezTo>
                  <a:pt x="2865" y="493"/>
                  <a:pt x="2865" y="493"/>
                  <a:pt x="2865" y="493"/>
                </a:cubicBezTo>
                <a:cubicBezTo>
                  <a:pt x="2865" y="493"/>
                  <a:pt x="2865" y="493"/>
                  <a:pt x="2867" y="493"/>
                </a:cubicBezTo>
                <a:cubicBezTo>
                  <a:pt x="2867" y="494"/>
                  <a:pt x="2867" y="494"/>
                  <a:pt x="2868" y="494"/>
                </a:cubicBezTo>
                <a:cubicBezTo>
                  <a:pt x="2868" y="494"/>
                  <a:pt x="2868" y="494"/>
                  <a:pt x="2868" y="496"/>
                </a:cubicBezTo>
                <a:cubicBezTo>
                  <a:pt x="2868" y="498"/>
                  <a:pt x="2870" y="498"/>
                  <a:pt x="2870" y="498"/>
                </a:cubicBezTo>
                <a:cubicBezTo>
                  <a:pt x="2870" y="499"/>
                  <a:pt x="2870" y="499"/>
                  <a:pt x="2870" y="499"/>
                </a:cubicBezTo>
                <a:cubicBezTo>
                  <a:pt x="2872" y="499"/>
                  <a:pt x="2872" y="499"/>
                  <a:pt x="2872" y="501"/>
                </a:cubicBezTo>
                <a:cubicBezTo>
                  <a:pt x="2873" y="501"/>
                  <a:pt x="2872" y="501"/>
                  <a:pt x="2873" y="502"/>
                </a:cubicBezTo>
                <a:cubicBezTo>
                  <a:pt x="2875" y="502"/>
                  <a:pt x="2875" y="502"/>
                  <a:pt x="2875" y="502"/>
                </a:cubicBezTo>
                <a:cubicBezTo>
                  <a:pt x="2876" y="504"/>
                  <a:pt x="2876" y="504"/>
                  <a:pt x="2876" y="504"/>
                </a:cubicBezTo>
                <a:cubicBezTo>
                  <a:pt x="2876" y="506"/>
                  <a:pt x="2878" y="506"/>
                  <a:pt x="2878" y="506"/>
                </a:cubicBezTo>
                <a:cubicBezTo>
                  <a:pt x="2880" y="506"/>
                  <a:pt x="2880" y="506"/>
                  <a:pt x="2880" y="506"/>
                </a:cubicBezTo>
                <a:cubicBezTo>
                  <a:pt x="2880" y="507"/>
                  <a:pt x="2880" y="507"/>
                  <a:pt x="2880" y="507"/>
                </a:cubicBezTo>
                <a:cubicBezTo>
                  <a:pt x="2881" y="509"/>
                  <a:pt x="2881" y="509"/>
                  <a:pt x="2881" y="509"/>
                </a:cubicBezTo>
                <a:cubicBezTo>
                  <a:pt x="2883" y="511"/>
                  <a:pt x="2883" y="512"/>
                  <a:pt x="2884" y="512"/>
                </a:cubicBezTo>
                <a:cubicBezTo>
                  <a:pt x="2884" y="514"/>
                  <a:pt x="2884" y="514"/>
                  <a:pt x="2886" y="514"/>
                </a:cubicBezTo>
                <a:cubicBezTo>
                  <a:pt x="2886" y="515"/>
                  <a:pt x="2886" y="515"/>
                  <a:pt x="2886" y="515"/>
                </a:cubicBezTo>
                <a:cubicBezTo>
                  <a:pt x="2886" y="515"/>
                  <a:pt x="2886" y="515"/>
                  <a:pt x="2886" y="517"/>
                </a:cubicBezTo>
                <a:cubicBezTo>
                  <a:pt x="2888" y="517"/>
                  <a:pt x="2888" y="519"/>
                  <a:pt x="2889" y="519"/>
                </a:cubicBezTo>
                <a:cubicBezTo>
                  <a:pt x="2889" y="520"/>
                  <a:pt x="2889" y="520"/>
                  <a:pt x="2889" y="520"/>
                </a:cubicBezTo>
                <a:cubicBezTo>
                  <a:pt x="2889" y="522"/>
                  <a:pt x="2889" y="522"/>
                  <a:pt x="2891" y="523"/>
                </a:cubicBezTo>
                <a:cubicBezTo>
                  <a:pt x="2891" y="525"/>
                  <a:pt x="2891" y="525"/>
                  <a:pt x="2891" y="525"/>
                </a:cubicBezTo>
                <a:cubicBezTo>
                  <a:pt x="2893" y="525"/>
                  <a:pt x="2893" y="527"/>
                  <a:pt x="2893" y="527"/>
                </a:cubicBezTo>
                <a:cubicBezTo>
                  <a:pt x="2893" y="527"/>
                  <a:pt x="2894" y="527"/>
                  <a:pt x="2894" y="528"/>
                </a:cubicBezTo>
                <a:cubicBezTo>
                  <a:pt x="2894" y="528"/>
                  <a:pt x="2894" y="528"/>
                  <a:pt x="2894" y="530"/>
                </a:cubicBezTo>
                <a:cubicBezTo>
                  <a:pt x="2896" y="530"/>
                  <a:pt x="2896" y="530"/>
                  <a:pt x="2896" y="530"/>
                </a:cubicBezTo>
                <a:cubicBezTo>
                  <a:pt x="2896" y="532"/>
                  <a:pt x="2896" y="532"/>
                  <a:pt x="2896" y="532"/>
                </a:cubicBezTo>
                <a:cubicBezTo>
                  <a:pt x="2894" y="533"/>
                  <a:pt x="2894" y="533"/>
                  <a:pt x="2894" y="535"/>
                </a:cubicBezTo>
                <a:cubicBezTo>
                  <a:pt x="2894" y="535"/>
                  <a:pt x="2894" y="536"/>
                  <a:pt x="2894" y="538"/>
                </a:cubicBezTo>
                <a:cubicBezTo>
                  <a:pt x="2894" y="540"/>
                  <a:pt x="2893" y="540"/>
                  <a:pt x="2893" y="538"/>
                </a:cubicBezTo>
                <a:cubicBezTo>
                  <a:pt x="2891" y="538"/>
                  <a:pt x="2891" y="538"/>
                  <a:pt x="2891" y="538"/>
                </a:cubicBezTo>
                <a:cubicBezTo>
                  <a:pt x="2891" y="540"/>
                  <a:pt x="2891" y="540"/>
                  <a:pt x="2889" y="540"/>
                </a:cubicBezTo>
                <a:cubicBezTo>
                  <a:pt x="2889" y="538"/>
                  <a:pt x="2889" y="538"/>
                  <a:pt x="2889" y="538"/>
                </a:cubicBezTo>
                <a:cubicBezTo>
                  <a:pt x="2888" y="538"/>
                  <a:pt x="2888" y="540"/>
                  <a:pt x="2888" y="540"/>
                </a:cubicBezTo>
                <a:cubicBezTo>
                  <a:pt x="2888" y="541"/>
                  <a:pt x="2888" y="541"/>
                  <a:pt x="2888" y="543"/>
                </a:cubicBezTo>
                <a:cubicBezTo>
                  <a:pt x="2888" y="543"/>
                  <a:pt x="2888" y="543"/>
                  <a:pt x="2888" y="544"/>
                </a:cubicBezTo>
                <a:cubicBezTo>
                  <a:pt x="2886" y="544"/>
                  <a:pt x="2886" y="541"/>
                  <a:pt x="2886" y="541"/>
                </a:cubicBezTo>
                <a:cubicBezTo>
                  <a:pt x="2884" y="541"/>
                  <a:pt x="2884" y="543"/>
                  <a:pt x="2884" y="543"/>
                </a:cubicBezTo>
                <a:cubicBezTo>
                  <a:pt x="2883" y="543"/>
                  <a:pt x="2883" y="541"/>
                  <a:pt x="2883" y="541"/>
                </a:cubicBezTo>
                <a:cubicBezTo>
                  <a:pt x="2883" y="541"/>
                  <a:pt x="2883" y="541"/>
                  <a:pt x="2883" y="543"/>
                </a:cubicBezTo>
                <a:cubicBezTo>
                  <a:pt x="2883" y="543"/>
                  <a:pt x="2881" y="543"/>
                  <a:pt x="2881" y="544"/>
                </a:cubicBezTo>
                <a:cubicBezTo>
                  <a:pt x="2881" y="543"/>
                  <a:pt x="2883" y="541"/>
                  <a:pt x="2881" y="541"/>
                </a:cubicBezTo>
                <a:cubicBezTo>
                  <a:pt x="2880" y="543"/>
                  <a:pt x="2880" y="543"/>
                  <a:pt x="2880" y="544"/>
                </a:cubicBezTo>
                <a:cubicBezTo>
                  <a:pt x="2878" y="544"/>
                  <a:pt x="2878" y="546"/>
                  <a:pt x="2878" y="546"/>
                </a:cubicBezTo>
                <a:cubicBezTo>
                  <a:pt x="2876" y="546"/>
                  <a:pt x="2876" y="546"/>
                  <a:pt x="2876" y="546"/>
                </a:cubicBezTo>
                <a:cubicBezTo>
                  <a:pt x="2876" y="546"/>
                  <a:pt x="2876" y="544"/>
                  <a:pt x="2875" y="544"/>
                </a:cubicBezTo>
                <a:cubicBezTo>
                  <a:pt x="2875" y="546"/>
                  <a:pt x="2875" y="546"/>
                  <a:pt x="2875" y="546"/>
                </a:cubicBezTo>
                <a:cubicBezTo>
                  <a:pt x="2873" y="548"/>
                  <a:pt x="2873" y="548"/>
                  <a:pt x="2873" y="549"/>
                </a:cubicBezTo>
                <a:cubicBezTo>
                  <a:pt x="2873" y="549"/>
                  <a:pt x="2872" y="551"/>
                  <a:pt x="2872" y="549"/>
                </a:cubicBezTo>
                <a:cubicBezTo>
                  <a:pt x="2872" y="548"/>
                  <a:pt x="2872" y="548"/>
                  <a:pt x="2872" y="546"/>
                </a:cubicBezTo>
                <a:cubicBezTo>
                  <a:pt x="2870" y="546"/>
                  <a:pt x="2870" y="548"/>
                  <a:pt x="2870" y="548"/>
                </a:cubicBezTo>
                <a:cubicBezTo>
                  <a:pt x="2868" y="548"/>
                  <a:pt x="2867" y="549"/>
                  <a:pt x="2867" y="549"/>
                </a:cubicBezTo>
                <a:cubicBezTo>
                  <a:pt x="2865" y="549"/>
                  <a:pt x="2865" y="548"/>
                  <a:pt x="2867" y="546"/>
                </a:cubicBezTo>
                <a:cubicBezTo>
                  <a:pt x="2867" y="546"/>
                  <a:pt x="2867" y="546"/>
                  <a:pt x="2867" y="544"/>
                </a:cubicBezTo>
                <a:cubicBezTo>
                  <a:pt x="2867" y="543"/>
                  <a:pt x="2867" y="543"/>
                  <a:pt x="2867" y="543"/>
                </a:cubicBezTo>
                <a:cubicBezTo>
                  <a:pt x="2865" y="543"/>
                  <a:pt x="2865" y="543"/>
                  <a:pt x="2865" y="543"/>
                </a:cubicBezTo>
                <a:cubicBezTo>
                  <a:pt x="2865" y="541"/>
                  <a:pt x="2865" y="541"/>
                  <a:pt x="2865" y="541"/>
                </a:cubicBezTo>
                <a:cubicBezTo>
                  <a:pt x="2865" y="541"/>
                  <a:pt x="2865" y="541"/>
                  <a:pt x="2863" y="540"/>
                </a:cubicBezTo>
                <a:cubicBezTo>
                  <a:pt x="2865" y="538"/>
                  <a:pt x="2865" y="538"/>
                  <a:pt x="2865" y="538"/>
                </a:cubicBezTo>
                <a:cubicBezTo>
                  <a:pt x="2865" y="536"/>
                  <a:pt x="2863" y="536"/>
                  <a:pt x="2863" y="536"/>
                </a:cubicBezTo>
                <a:cubicBezTo>
                  <a:pt x="2863" y="535"/>
                  <a:pt x="2865" y="535"/>
                  <a:pt x="2865" y="535"/>
                </a:cubicBezTo>
                <a:cubicBezTo>
                  <a:pt x="2865" y="535"/>
                  <a:pt x="2865" y="535"/>
                  <a:pt x="2863" y="535"/>
                </a:cubicBezTo>
                <a:cubicBezTo>
                  <a:pt x="2863" y="533"/>
                  <a:pt x="2863" y="533"/>
                  <a:pt x="2863" y="533"/>
                </a:cubicBezTo>
                <a:cubicBezTo>
                  <a:pt x="2865" y="532"/>
                  <a:pt x="2865" y="532"/>
                  <a:pt x="2865" y="532"/>
                </a:cubicBezTo>
                <a:cubicBezTo>
                  <a:pt x="2865" y="532"/>
                  <a:pt x="2865" y="532"/>
                  <a:pt x="2863" y="532"/>
                </a:cubicBezTo>
                <a:cubicBezTo>
                  <a:pt x="2863" y="530"/>
                  <a:pt x="2863" y="530"/>
                  <a:pt x="2863" y="530"/>
                </a:cubicBezTo>
                <a:cubicBezTo>
                  <a:pt x="2863" y="528"/>
                  <a:pt x="2863" y="528"/>
                  <a:pt x="2863" y="528"/>
                </a:cubicBezTo>
                <a:cubicBezTo>
                  <a:pt x="2862" y="527"/>
                  <a:pt x="2862" y="527"/>
                  <a:pt x="2862" y="527"/>
                </a:cubicBezTo>
                <a:cubicBezTo>
                  <a:pt x="2862" y="525"/>
                  <a:pt x="2860" y="525"/>
                  <a:pt x="2860" y="525"/>
                </a:cubicBezTo>
                <a:cubicBezTo>
                  <a:pt x="2860" y="523"/>
                  <a:pt x="2860" y="523"/>
                  <a:pt x="2860" y="523"/>
                </a:cubicBezTo>
                <a:cubicBezTo>
                  <a:pt x="2859" y="523"/>
                  <a:pt x="2859" y="523"/>
                  <a:pt x="2859" y="523"/>
                </a:cubicBezTo>
                <a:cubicBezTo>
                  <a:pt x="2859" y="522"/>
                  <a:pt x="2859" y="522"/>
                  <a:pt x="2859" y="522"/>
                </a:cubicBezTo>
                <a:cubicBezTo>
                  <a:pt x="2857" y="522"/>
                  <a:pt x="2857" y="522"/>
                  <a:pt x="2857" y="520"/>
                </a:cubicBezTo>
                <a:cubicBezTo>
                  <a:pt x="2855" y="520"/>
                  <a:pt x="2855" y="520"/>
                  <a:pt x="2854" y="520"/>
                </a:cubicBezTo>
                <a:cubicBezTo>
                  <a:pt x="2852" y="519"/>
                  <a:pt x="2852" y="519"/>
                  <a:pt x="2852" y="519"/>
                </a:cubicBezTo>
                <a:cubicBezTo>
                  <a:pt x="2852" y="519"/>
                  <a:pt x="2852" y="517"/>
                  <a:pt x="2854" y="517"/>
                </a:cubicBezTo>
                <a:cubicBezTo>
                  <a:pt x="2855" y="515"/>
                  <a:pt x="2855" y="515"/>
                  <a:pt x="2855" y="515"/>
                </a:cubicBezTo>
                <a:cubicBezTo>
                  <a:pt x="2857" y="515"/>
                  <a:pt x="2857" y="515"/>
                  <a:pt x="2857" y="515"/>
                </a:cubicBezTo>
                <a:cubicBezTo>
                  <a:pt x="2859" y="517"/>
                  <a:pt x="2859" y="517"/>
                  <a:pt x="2859" y="517"/>
                </a:cubicBezTo>
                <a:cubicBezTo>
                  <a:pt x="2860" y="517"/>
                  <a:pt x="2860" y="517"/>
                  <a:pt x="2860" y="517"/>
                </a:cubicBezTo>
                <a:cubicBezTo>
                  <a:pt x="2860" y="515"/>
                  <a:pt x="2860" y="515"/>
                  <a:pt x="2860" y="515"/>
                </a:cubicBezTo>
                <a:cubicBezTo>
                  <a:pt x="2859" y="514"/>
                  <a:pt x="2859" y="514"/>
                  <a:pt x="2857" y="512"/>
                </a:cubicBezTo>
                <a:cubicBezTo>
                  <a:pt x="2855" y="511"/>
                  <a:pt x="2855" y="511"/>
                  <a:pt x="2855" y="511"/>
                </a:cubicBezTo>
                <a:cubicBezTo>
                  <a:pt x="2855" y="511"/>
                  <a:pt x="2854" y="511"/>
                  <a:pt x="2854" y="509"/>
                </a:cubicBezTo>
                <a:cubicBezTo>
                  <a:pt x="2854" y="509"/>
                  <a:pt x="2854" y="509"/>
                  <a:pt x="2854" y="507"/>
                </a:cubicBezTo>
                <a:cubicBezTo>
                  <a:pt x="2852" y="507"/>
                  <a:pt x="2852" y="507"/>
                  <a:pt x="2852" y="507"/>
                </a:cubicBezTo>
                <a:cubicBezTo>
                  <a:pt x="2852" y="506"/>
                  <a:pt x="2852" y="506"/>
                  <a:pt x="2852" y="506"/>
                </a:cubicBezTo>
                <a:cubicBezTo>
                  <a:pt x="2852" y="506"/>
                  <a:pt x="2852" y="506"/>
                  <a:pt x="2851" y="506"/>
                </a:cubicBezTo>
                <a:cubicBezTo>
                  <a:pt x="2849" y="506"/>
                  <a:pt x="2849" y="506"/>
                  <a:pt x="2847" y="506"/>
                </a:cubicBezTo>
                <a:cubicBezTo>
                  <a:pt x="2847" y="504"/>
                  <a:pt x="2847" y="504"/>
                  <a:pt x="2847" y="504"/>
                </a:cubicBezTo>
                <a:cubicBezTo>
                  <a:pt x="2847" y="504"/>
                  <a:pt x="2847" y="504"/>
                  <a:pt x="2846" y="504"/>
                </a:cubicBezTo>
                <a:cubicBezTo>
                  <a:pt x="2844" y="502"/>
                  <a:pt x="2844" y="504"/>
                  <a:pt x="2842" y="506"/>
                </a:cubicBezTo>
                <a:cubicBezTo>
                  <a:pt x="2841" y="506"/>
                  <a:pt x="2839" y="506"/>
                  <a:pt x="2839" y="504"/>
                </a:cubicBezTo>
                <a:cubicBezTo>
                  <a:pt x="2838" y="502"/>
                  <a:pt x="2838" y="502"/>
                  <a:pt x="2838" y="502"/>
                </a:cubicBezTo>
                <a:cubicBezTo>
                  <a:pt x="2838" y="501"/>
                  <a:pt x="2838" y="501"/>
                  <a:pt x="2838" y="501"/>
                </a:cubicBezTo>
                <a:cubicBezTo>
                  <a:pt x="2836" y="501"/>
                  <a:pt x="2834" y="501"/>
                  <a:pt x="2834" y="501"/>
                </a:cubicBezTo>
                <a:cubicBezTo>
                  <a:pt x="2833" y="501"/>
                  <a:pt x="2831" y="502"/>
                  <a:pt x="2831" y="501"/>
                </a:cubicBezTo>
                <a:cubicBezTo>
                  <a:pt x="2831" y="499"/>
                  <a:pt x="2833" y="498"/>
                  <a:pt x="2831" y="498"/>
                </a:cubicBezTo>
                <a:cubicBezTo>
                  <a:pt x="2831" y="496"/>
                  <a:pt x="2831" y="496"/>
                  <a:pt x="2831" y="496"/>
                </a:cubicBezTo>
                <a:cubicBezTo>
                  <a:pt x="2833" y="494"/>
                  <a:pt x="2833" y="494"/>
                  <a:pt x="2834" y="494"/>
                </a:cubicBezTo>
                <a:cubicBezTo>
                  <a:pt x="2836" y="494"/>
                  <a:pt x="2836" y="494"/>
                  <a:pt x="2836" y="494"/>
                </a:cubicBezTo>
                <a:cubicBezTo>
                  <a:pt x="2838" y="494"/>
                  <a:pt x="2838" y="494"/>
                  <a:pt x="2838" y="494"/>
                </a:cubicBezTo>
                <a:cubicBezTo>
                  <a:pt x="2839" y="493"/>
                  <a:pt x="2836" y="493"/>
                  <a:pt x="2836" y="493"/>
                </a:cubicBezTo>
                <a:cubicBezTo>
                  <a:pt x="2834" y="493"/>
                  <a:pt x="2834" y="493"/>
                  <a:pt x="2834" y="493"/>
                </a:cubicBezTo>
                <a:cubicBezTo>
                  <a:pt x="2833" y="491"/>
                  <a:pt x="2833" y="491"/>
                  <a:pt x="2833" y="491"/>
                </a:cubicBezTo>
                <a:cubicBezTo>
                  <a:pt x="2831" y="491"/>
                  <a:pt x="2833" y="490"/>
                  <a:pt x="2833" y="490"/>
                </a:cubicBezTo>
                <a:cubicBezTo>
                  <a:pt x="2833" y="488"/>
                  <a:pt x="2833" y="488"/>
                  <a:pt x="2831" y="486"/>
                </a:cubicBezTo>
                <a:cubicBezTo>
                  <a:pt x="2831" y="485"/>
                  <a:pt x="2830" y="485"/>
                  <a:pt x="2828" y="483"/>
                </a:cubicBezTo>
                <a:cubicBezTo>
                  <a:pt x="2826" y="481"/>
                  <a:pt x="2826" y="481"/>
                  <a:pt x="2826" y="481"/>
                </a:cubicBezTo>
                <a:cubicBezTo>
                  <a:pt x="2825" y="481"/>
                  <a:pt x="2823" y="481"/>
                  <a:pt x="2821" y="480"/>
                </a:cubicBezTo>
                <a:cubicBezTo>
                  <a:pt x="2820" y="480"/>
                  <a:pt x="2818" y="480"/>
                  <a:pt x="2817" y="480"/>
                </a:cubicBezTo>
                <a:cubicBezTo>
                  <a:pt x="2815" y="480"/>
                  <a:pt x="2815" y="480"/>
                  <a:pt x="2815" y="480"/>
                </a:cubicBezTo>
                <a:cubicBezTo>
                  <a:pt x="2813" y="480"/>
                  <a:pt x="2812" y="478"/>
                  <a:pt x="2810" y="478"/>
                </a:cubicBezTo>
                <a:cubicBezTo>
                  <a:pt x="2809" y="480"/>
                  <a:pt x="2807" y="480"/>
                  <a:pt x="2807" y="481"/>
                </a:cubicBezTo>
                <a:cubicBezTo>
                  <a:pt x="2805" y="481"/>
                  <a:pt x="2805" y="481"/>
                  <a:pt x="2804" y="483"/>
                </a:cubicBezTo>
                <a:cubicBezTo>
                  <a:pt x="2802" y="483"/>
                  <a:pt x="2802" y="483"/>
                  <a:pt x="2802" y="483"/>
                </a:cubicBezTo>
                <a:cubicBezTo>
                  <a:pt x="2800" y="485"/>
                  <a:pt x="2800" y="485"/>
                  <a:pt x="2800" y="486"/>
                </a:cubicBezTo>
                <a:cubicBezTo>
                  <a:pt x="2800" y="488"/>
                  <a:pt x="2800" y="488"/>
                  <a:pt x="2800" y="488"/>
                </a:cubicBezTo>
                <a:cubicBezTo>
                  <a:pt x="2800" y="488"/>
                  <a:pt x="2799" y="490"/>
                  <a:pt x="2797" y="490"/>
                </a:cubicBezTo>
                <a:cubicBezTo>
                  <a:pt x="2797" y="490"/>
                  <a:pt x="2797" y="490"/>
                  <a:pt x="2796" y="491"/>
                </a:cubicBezTo>
                <a:cubicBezTo>
                  <a:pt x="2794" y="491"/>
                  <a:pt x="2794" y="491"/>
                  <a:pt x="2794" y="491"/>
                </a:cubicBezTo>
                <a:cubicBezTo>
                  <a:pt x="2794" y="493"/>
                  <a:pt x="2792" y="493"/>
                  <a:pt x="2792" y="493"/>
                </a:cubicBezTo>
                <a:cubicBezTo>
                  <a:pt x="2792" y="493"/>
                  <a:pt x="2792" y="493"/>
                  <a:pt x="2792" y="491"/>
                </a:cubicBezTo>
                <a:cubicBezTo>
                  <a:pt x="2792" y="491"/>
                  <a:pt x="2792" y="491"/>
                  <a:pt x="2794" y="490"/>
                </a:cubicBezTo>
                <a:cubicBezTo>
                  <a:pt x="2794" y="488"/>
                  <a:pt x="2794" y="488"/>
                  <a:pt x="2794" y="488"/>
                </a:cubicBezTo>
                <a:cubicBezTo>
                  <a:pt x="2794" y="486"/>
                  <a:pt x="2794" y="486"/>
                  <a:pt x="2794" y="486"/>
                </a:cubicBezTo>
                <a:cubicBezTo>
                  <a:pt x="2794" y="486"/>
                  <a:pt x="2794" y="486"/>
                  <a:pt x="2792" y="486"/>
                </a:cubicBezTo>
                <a:cubicBezTo>
                  <a:pt x="2792" y="485"/>
                  <a:pt x="2792" y="485"/>
                  <a:pt x="2792" y="485"/>
                </a:cubicBezTo>
                <a:cubicBezTo>
                  <a:pt x="2792" y="486"/>
                  <a:pt x="2791" y="486"/>
                  <a:pt x="2791" y="485"/>
                </a:cubicBezTo>
                <a:cubicBezTo>
                  <a:pt x="2789" y="485"/>
                  <a:pt x="2789" y="485"/>
                  <a:pt x="2789" y="485"/>
                </a:cubicBezTo>
                <a:cubicBezTo>
                  <a:pt x="2789" y="483"/>
                  <a:pt x="2788" y="483"/>
                  <a:pt x="2788" y="483"/>
                </a:cubicBezTo>
                <a:cubicBezTo>
                  <a:pt x="2788" y="481"/>
                  <a:pt x="2788" y="481"/>
                  <a:pt x="2788" y="481"/>
                </a:cubicBezTo>
                <a:cubicBezTo>
                  <a:pt x="2789" y="480"/>
                  <a:pt x="2789" y="480"/>
                  <a:pt x="2789" y="480"/>
                </a:cubicBezTo>
                <a:cubicBezTo>
                  <a:pt x="2789" y="478"/>
                  <a:pt x="2789" y="478"/>
                  <a:pt x="2791" y="478"/>
                </a:cubicBezTo>
                <a:cubicBezTo>
                  <a:pt x="2791" y="478"/>
                  <a:pt x="2791" y="478"/>
                  <a:pt x="2792" y="477"/>
                </a:cubicBezTo>
                <a:cubicBezTo>
                  <a:pt x="2792" y="477"/>
                  <a:pt x="2792" y="477"/>
                  <a:pt x="2792" y="475"/>
                </a:cubicBezTo>
                <a:cubicBezTo>
                  <a:pt x="2792" y="473"/>
                  <a:pt x="2792" y="473"/>
                  <a:pt x="2792" y="473"/>
                </a:cubicBezTo>
                <a:cubicBezTo>
                  <a:pt x="2792" y="472"/>
                  <a:pt x="2792" y="472"/>
                  <a:pt x="2792" y="472"/>
                </a:cubicBezTo>
                <a:cubicBezTo>
                  <a:pt x="2791" y="472"/>
                  <a:pt x="2791" y="472"/>
                  <a:pt x="2791" y="472"/>
                </a:cubicBezTo>
                <a:cubicBezTo>
                  <a:pt x="2791" y="470"/>
                  <a:pt x="2791" y="470"/>
                  <a:pt x="2791" y="470"/>
                </a:cubicBezTo>
                <a:cubicBezTo>
                  <a:pt x="2789" y="470"/>
                  <a:pt x="2789" y="470"/>
                  <a:pt x="2789" y="469"/>
                </a:cubicBezTo>
                <a:cubicBezTo>
                  <a:pt x="2789" y="469"/>
                  <a:pt x="2789" y="469"/>
                  <a:pt x="2788" y="469"/>
                </a:cubicBezTo>
                <a:cubicBezTo>
                  <a:pt x="2788" y="467"/>
                  <a:pt x="2788" y="467"/>
                  <a:pt x="2788" y="467"/>
                </a:cubicBezTo>
                <a:cubicBezTo>
                  <a:pt x="2786" y="467"/>
                  <a:pt x="2786" y="467"/>
                  <a:pt x="2786" y="467"/>
                </a:cubicBezTo>
                <a:cubicBezTo>
                  <a:pt x="2786" y="467"/>
                  <a:pt x="2786" y="467"/>
                  <a:pt x="2786" y="465"/>
                </a:cubicBezTo>
                <a:cubicBezTo>
                  <a:pt x="2784" y="465"/>
                  <a:pt x="2784" y="465"/>
                  <a:pt x="2784" y="465"/>
                </a:cubicBezTo>
                <a:cubicBezTo>
                  <a:pt x="2783" y="465"/>
                  <a:pt x="2783" y="465"/>
                  <a:pt x="2783" y="465"/>
                </a:cubicBezTo>
                <a:cubicBezTo>
                  <a:pt x="2781" y="465"/>
                  <a:pt x="2781" y="465"/>
                  <a:pt x="2779" y="465"/>
                </a:cubicBezTo>
                <a:cubicBezTo>
                  <a:pt x="2778" y="467"/>
                  <a:pt x="2778" y="467"/>
                  <a:pt x="2776" y="469"/>
                </a:cubicBezTo>
                <a:cubicBezTo>
                  <a:pt x="2776" y="469"/>
                  <a:pt x="2776" y="469"/>
                  <a:pt x="2776" y="470"/>
                </a:cubicBezTo>
                <a:cubicBezTo>
                  <a:pt x="2776" y="470"/>
                  <a:pt x="2776" y="470"/>
                  <a:pt x="2776" y="472"/>
                </a:cubicBezTo>
                <a:cubicBezTo>
                  <a:pt x="2776" y="473"/>
                  <a:pt x="2776" y="473"/>
                  <a:pt x="2775" y="475"/>
                </a:cubicBezTo>
                <a:cubicBezTo>
                  <a:pt x="2775" y="475"/>
                  <a:pt x="2775" y="475"/>
                  <a:pt x="2773" y="475"/>
                </a:cubicBezTo>
                <a:cubicBezTo>
                  <a:pt x="2773" y="475"/>
                  <a:pt x="2773" y="477"/>
                  <a:pt x="2771" y="477"/>
                </a:cubicBezTo>
                <a:cubicBezTo>
                  <a:pt x="2771" y="477"/>
                  <a:pt x="2771" y="475"/>
                  <a:pt x="2770" y="477"/>
                </a:cubicBezTo>
                <a:cubicBezTo>
                  <a:pt x="2768" y="477"/>
                  <a:pt x="2768" y="477"/>
                  <a:pt x="2768" y="477"/>
                </a:cubicBezTo>
                <a:cubicBezTo>
                  <a:pt x="2768" y="478"/>
                  <a:pt x="2767" y="478"/>
                  <a:pt x="2767" y="480"/>
                </a:cubicBezTo>
                <a:cubicBezTo>
                  <a:pt x="2767" y="481"/>
                  <a:pt x="2767" y="481"/>
                  <a:pt x="2767" y="483"/>
                </a:cubicBezTo>
                <a:cubicBezTo>
                  <a:pt x="2767" y="485"/>
                  <a:pt x="2767" y="485"/>
                  <a:pt x="2767" y="486"/>
                </a:cubicBezTo>
                <a:cubicBezTo>
                  <a:pt x="2767" y="488"/>
                  <a:pt x="2767" y="488"/>
                  <a:pt x="2767" y="488"/>
                </a:cubicBezTo>
                <a:cubicBezTo>
                  <a:pt x="2765" y="488"/>
                  <a:pt x="2765" y="488"/>
                  <a:pt x="2765" y="488"/>
                </a:cubicBezTo>
                <a:cubicBezTo>
                  <a:pt x="2763" y="490"/>
                  <a:pt x="2763" y="490"/>
                  <a:pt x="2763" y="490"/>
                </a:cubicBezTo>
                <a:cubicBezTo>
                  <a:pt x="2762" y="488"/>
                  <a:pt x="2763" y="486"/>
                  <a:pt x="2762" y="488"/>
                </a:cubicBezTo>
                <a:cubicBezTo>
                  <a:pt x="2760" y="488"/>
                  <a:pt x="2760" y="488"/>
                  <a:pt x="2758" y="490"/>
                </a:cubicBezTo>
                <a:cubicBezTo>
                  <a:pt x="2757" y="490"/>
                  <a:pt x="2757" y="488"/>
                  <a:pt x="2757" y="488"/>
                </a:cubicBezTo>
                <a:cubicBezTo>
                  <a:pt x="2757" y="488"/>
                  <a:pt x="2757" y="486"/>
                  <a:pt x="2755" y="486"/>
                </a:cubicBezTo>
                <a:cubicBezTo>
                  <a:pt x="2755" y="486"/>
                  <a:pt x="2755" y="486"/>
                  <a:pt x="2754" y="486"/>
                </a:cubicBezTo>
                <a:cubicBezTo>
                  <a:pt x="2754" y="488"/>
                  <a:pt x="2754" y="488"/>
                  <a:pt x="2754" y="488"/>
                </a:cubicBezTo>
                <a:cubicBezTo>
                  <a:pt x="2754" y="490"/>
                  <a:pt x="2754" y="490"/>
                  <a:pt x="2754" y="491"/>
                </a:cubicBezTo>
                <a:cubicBezTo>
                  <a:pt x="2754" y="493"/>
                  <a:pt x="2754" y="493"/>
                  <a:pt x="2754" y="493"/>
                </a:cubicBezTo>
                <a:cubicBezTo>
                  <a:pt x="2755" y="494"/>
                  <a:pt x="2755" y="494"/>
                  <a:pt x="2755" y="494"/>
                </a:cubicBezTo>
                <a:cubicBezTo>
                  <a:pt x="2755" y="496"/>
                  <a:pt x="2755" y="498"/>
                  <a:pt x="2757" y="498"/>
                </a:cubicBezTo>
                <a:cubicBezTo>
                  <a:pt x="2757" y="499"/>
                  <a:pt x="2758" y="499"/>
                  <a:pt x="2760" y="499"/>
                </a:cubicBezTo>
                <a:cubicBezTo>
                  <a:pt x="2762" y="501"/>
                  <a:pt x="2762" y="501"/>
                  <a:pt x="2762" y="501"/>
                </a:cubicBezTo>
                <a:cubicBezTo>
                  <a:pt x="2763" y="501"/>
                  <a:pt x="2765" y="502"/>
                  <a:pt x="2767" y="501"/>
                </a:cubicBezTo>
                <a:cubicBezTo>
                  <a:pt x="2767" y="501"/>
                  <a:pt x="2770" y="499"/>
                  <a:pt x="2770" y="501"/>
                </a:cubicBezTo>
                <a:cubicBezTo>
                  <a:pt x="2770" y="499"/>
                  <a:pt x="2773" y="501"/>
                  <a:pt x="2773" y="501"/>
                </a:cubicBezTo>
                <a:cubicBezTo>
                  <a:pt x="2775" y="502"/>
                  <a:pt x="2775" y="502"/>
                  <a:pt x="2775" y="504"/>
                </a:cubicBezTo>
                <a:cubicBezTo>
                  <a:pt x="2775" y="504"/>
                  <a:pt x="2775" y="506"/>
                  <a:pt x="2775" y="507"/>
                </a:cubicBezTo>
                <a:cubicBezTo>
                  <a:pt x="2775" y="507"/>
                  <a:pt x="2773" y="509"/>
                  <a:pt x="2775" y="511"/>
                </a:cubicBezTo>
                <a:cubicBezTo>
                  <a:pt x="2775" y="512"/>
                  <a:pt x="2776" y="512"/>
                  <a:pt x="2776" y="512"/>
                </a:cubicBezTo>
                <a:cubicBezTo>
                  <a:pt x="2778" y="512"/>
                  <a:pt x="2778" y="512"/>
                  <a:pt x="2779" y="512"/>
                </a:cubicBezTo>
                <a:cubicBezTo>
                  <a:pt x="2781" y="512"/>
                  <a:pt x="2781" y="512"/>
                  <a:pt x="2781" y="512"/>
                </a:cubicBezTo>
                <a:cubicBezTo>
                  <a:pt x="2783" y="514"/>
                  <a:pt x="2783" y="514"/>
                  <a:pt x="2784" y="514"/>
                </a:cubicBezTo>
                <a:cubicBezTo>
                  <a:pt x="2784" y="512"/>
                  <a:pt x="2784" y="512"/>
                  <a:pt x="2786" y="512"/>
                </a:cubicBezTo>
                <a:cubicBezTo>
                  <a:pt x="2786" y="511"/>
                  <a:pt x="2786" y="511"/>
                  <a:pt x="2786" y="511"/>
                </a:cubicBezTo>
                <a:cubicBezTo>
                  <a:pt x="2786" y="509"/>
                  <a:pt x="2786" y="509"/>
                  <a:pt x="2786" y="509"/>
                </a:cubicBezTo>
                <a:cubicBezTo>
                  <a:pt x="2788" y="509"/>
                  <a:pt x="2788" y="507"/>
                  <a:pt x="2788" y="506"/>
                </a:cubicBezTo>
                <a:cubicBezTo>
                  <a:pt x="2789" y="506"/>
                  <a:pt x="2789" y="504"/>
                  <a:pt x="2791" y="504"/>
                </a:cubicBezTo>
                <a:cubicBezTo>
                  <a:pt x="2792" y="504"/>
                  <a:pt x="2792" y="504"/>
                  <a:pt x="2794" y="504"/>
                </a:cubicBezTo>
                <a:cubicBezTo>
                  <a:pt x="2794" y="504"/>
                  <a:pt x="2794" y="506"/>
                  <a:pt x="2796" y="506"/>
                </a:cubicBezTo>
                <a:cubicBezTo>
                  <a:pt x="2796" y="507"/>
                  <a:pt x="2796" y="507"/>
                  <a:pt x="2797" y="507"/>
                </a:cubicBezTo>
                <a:cubicBezTo>
                  <a:pt x="2799" y="507"/>
                  <a:pt x="2799" y="507"/>
                  <a:pt x="2799" y="507"/>
                </a:cubicBezTo>
                <a:cubicBezTo>
                  <a:pt x="2799" y="509"/>
                  <a:pt x="2799" y="509"/>
                  <a:pt x="2800" y="509"/>
                </a:cubicBezTo>
                <a:cubicBezTo>
                  <a:pt x="2802" y="509"/>
                  <a:pt x="2802" y="509"/>
                  <a:pt x="2802" y="509"/>
                </a:cubicBezTo>
                <a:cubicBezTo>
                  <a:pt x="2804" y="509"/>
                  <a:pt x="2804" y="509"/>
                  <a:pt x="2804" y="509"/>
                </a:cubicBezTo>
                <a:cubicBezTo>
                  <a:pt x="2804" y="509"/>
                  <a:pt x="2805" y="509"/>
                  <a:pt x="2805" y="507"/>
                </a:cubicBezTo>
                <a:cubicBezTo>
                  <a:pt x="2807" y="506"/>
                  <a:pt x="2807" y="506"/>
                  <a:pt x="2807" y="506"/>
                </a:cubicBezTo>
                <a:cubicBezTo>
                  <a:pt x="2809" y="507"/>
                  <a:pt x="2809" y="507"/>
                  <a:pt x="2809" y="509"/>
                </a:cubicBezTo>
                <a:cubicBezTo>
                  <a:pt x="2809" y="509"/>
                  <a:pt x="2809" y="509"/>
                  <a:pt x="2810" y="509"/>
                </a:cubicBezTo>
                <a:cubicBezTo>
                  <a:pt x="2810" y="509"/>
                  <a:pt x="2812" y="509"/>
                  <a:pt x="2812" y="511"/>
                </a:cubicBezTo>
                <a:cubicBezTo>
                  <a:pt x="2813" y="512"/>
                  <a:pt x="2815" y="512"/>
                  <a:pt x="2815" y="512"/>
                </a:cubicBezTo>
                <a:cubicBezTo>
                  <a:pt x="2813" y="514"/>
                  <a:pt x="2813" y="514"/>
                  <a:pt x="2813" y="514"/>
                </a:cubicBezTo>
                <a:cubicBezTo>
                  <a:pt x="2813" y="515"/>
                  <a:pt x="2813" y="517"/>
                  <a:pt x="2813" y="517"/>
                </a:cubicBezTo>
                <a:cubicBezTo>
                  <a:pt x="2812" y="517"/>
                  <a:pt x="2812" y="515"/>
                  <a:pt x="2810" y="515"/>
                </a:cubicBezTo>
                <a:cubicBezTo>
                  <a:pt x="2809" y="514"/>
                  <a:pt x="2807" y="517"/>
                  <a:pt x="2807" y="517"/>
                </a:cubicBezTo>
                <a:cubicBezTo>
                  <a:pt x="2805" y="517"/>
                  <a:pt x="2805" y="517"/>
                  <a:pt x="2805" y="517"/>
                </a:cubicBezTo>
                <a:cubicBezTo>
                  <a:pt x="2805" y="517"/>
                  <a:pt x="2805" y="517"/>
                  <a:pt x="2804" y="517"/>
                </a:cubicBezTo>
                <a:cubicBezTo>
                  <a:pt x="2804" y="517"/>
                  <a:pt x="2804" y="517"/>
                  <a:pt x="2802" y="517"/>
                </a:cubicBezTo>
                <a:cubicBezTo>
                  <a:pt x="2802" y="519"/>
                  <a:pt x="2802" y="519"/>
                  <a:pt x="2802" y="519"/>
                </a:cubicBezTo>
                <a:cubicBezTo>
                  <a:pt x="2800" y="519"/>
                  <a:pt x="2800" y="519"/>
                  <a:pt x="2800" y="519"/>
                </a:cubicBezTo>
                <a:cubicBezTo>
                  <a:pt x="2800" y="519"/>
                  <a:pt x="2799" y="519"/>
                  <a:pt x="2799" y="520"/>
                </a:cubicBezTo>
                <a:cubicBezTo>
                  <a:pt x="2797" y="520"/>
                  <a:pt x="2799" y="520"/>
                  <a:pt x="2799" y="522"/>
                </a:cubicBezTo>
                <a:cubicBezTo>
                  <a:pt x="2799" y="522"/>
                  <a:pt x="2799" y="523"/>
                  <a:pt x="2797" y="523"/>
                </a:cubicBezTo>
                <a:cubicBezTo>
                  <a:pt x="2797" y="525"/>
                  <a:pt x="2797" y="525"/>
                  <a:pt x="2797" y="525"/>
                </a:cubicBezTo>
                <a:cubicBezTo>
                  <a:pt x="2797" y="527"/>
                  <a:pt x="2796" y="527"/>
                  <a:pt x="2796" y="528"/>
                </a:cubicBezTo>
                <a:cubicBezTo>
                  <a:pt x="2794" y="528"/>
                  <a:pt x="2794" y="528"/>
                  <a:pt x="2794" y="530"/>
                </a:cubicBezTo>
                <a:cubicBezTo>
                  <a:pt x="2794" y="532"/>
                  <a:pt x="2794" y="532"/>
                  <a:pt x="2792" y="533"/>
                </a:cubicBezTo>
                <a:cubicBezTo>
                  <a:pt x="2791" y="533"/>
                  <a:pt x="2791" y="535"/>
                  <a:pt x="2791" y="535"/>
                </a:cubicBezTo>
                <a:cubicBezTo>
                  <a:pt x="2791" y="536"/>
                  <a:pt x="2791" y="536"/>
                  <a:pt x="2791" y="536"/>
                </a:cubicBezTo>
                <a:cubicBezTo>
                  <a:pt x="2791" y="538"/>
                  <a:pt x="2791" y="538"/>
                  <a:pt x="2791" y="540"/>
                </a:cubicBezTo>
                <a:cubicBezTo>
                  <a:pt x="2789" y="540"/>
                  <a:pt x="2789" y="541"/>
                  <a:pt x="2789" y="541"/>
                </a:cubicBezTo>
                <a:cubicBezTo>
                  <a:pt x="2789" y="543"/>
                  <a:pt x="2789" y="543"/>
                  <a:pt x="2789" y="543"/>
                </a:cubicBezTo>
                <a:cubicBezTo>
                  <a:pt x="2791" y="543"/>
                  <a:pt x="2791" y="543"/>
                  <a:pt x="2791" y="543"/>
                </a:cubicBezTo>
                <a:cubicBezTo>
                  <a:pt x="2792" y="544"/>
                  <a:pt x="2792" y="544"/>
                  <a:pt x="2792" y="544"/>
                </a:cubicBezTo>
                <a:cubicBezTo>
                  <a:pt x="2792" y="543"/>
                  <a:pt x="2792" y="543"/>
                  <a:pt x="2792" y="543"/>
                </a:cubicBezTo>
                <a:cubicBezTo>
                  <a:pt x="2794" y="543"/>
                  <a:pt x="2794" y="543"/>
                  <a:pt x="2794" y="544"/>
                </a:cubicBezTo>
                <a:cubicBezTo>
                  <a:pt x="2794" y="544"/>
                  <a:pt x="2794" y="544"/>
                  <a:pt x="2796" y="544"/>
                </a:cubicBezTo>
                <a:cubicBezTo>
                  <a:pt x="2796" y="546"/>
                  <a:pt x="2796" y="544"/>
                  <a:pt x="2797" y="544"/>
                </a:cubicBezTo>
                <a:cubicBezTo>
                  <a:pt x="2799" y="544"/>
                  <a:pt x="2799" y="544"/>
                  <a:pt x="2799" y="546"/>
                </a:cubicBezTo>
                <a:cubicBezTo>
                  <a:pt x="2800" y="546"/>
                  <a:pt x="2800" y="546"/>
                  <a:pt x="2800" y="546"/>
                </a:cubicBezTo>
                <a:cubicBezTo>
                  <a:pt x="2800" y="546"/>
                  <a:pt x="2802" y="546"/>
                  <a:pt x="2802" y="548"/>
                </a:cubicBezTo>
                <a:cubicBezTo>
                  <a:pt x="2804" y="548"/>
                  <a:pt x="2804" y="549"/>
                  <a:pt x="2804" y="549"/>
                </a:cubicBezTo>
                <a:cubicBezTo>
                  <a:pt x="2805" y="549"/>
                  <a:pt x="2805" y="551"/>
                  <a:pt x="2807" y="552"/>
                </a:cubicBezTo>
                <a:cubicBezTo>
                  <a:pt x="2807" y="552"/>
                  <a:pt x="2807" y="552"/>
                  <a:pt x="2809" y="552"/>
                </a:cubicBezTo>
                <a:cubicBezTo>
                  <a:pt x="2809" y="554"/>
                  <a:pt x="2809" y="556"/>
                  <a:pt x="2809" y="556"/>
                </a:cubicBezTo>
                <a:cubicBezTo>
                  <a:pt x="2810" y="557"/>
                  <a:pt x="2812" y="557"/>
                  <a:pt x="2812" y="559"/>
                </a:cubicBezTo>
                <a:cubicBezTo>
                  <a:pt x="2812" y="561"/>
                  <a:pt x="2812" y="562"/>
                  <a:pt x="2813" y="562"/>
                </a:cubicBezTo>
                <a:cubicBezTo>
                  <a:pt x="2815" y="564"/>
                  <a:pt x="2817" y="564"/>
                  <a:pt x="2817" y="565"/>
                </a:cubicBezTo>
                <a:cubicBezTo>
                  <a:pt x="2817" y="567"/>
                  <a:pt x="2817" y="567"/>
                  <a:pt x="2817" y="569"/>
                </a:cubicBezTo>
                <a:cubicBezTo>
                  <a:pt x="2818" y="570"/>
                  <a:pt x="2818" y="570"/>
                  <a:pt x="2818" y="570"/>
                </a:cubicBezTo>
                <a:cubicBezTo>
                  <a:pt x="2820" y="570"/>
                  <a:pt x="2820" y="570"/>
                  <a:pt x="2820" y="570"/>
                </a:cubicBezTo>
                <a:cubicBezTo>
                  <a:pt x="2821" y="570"/>
                  <a:pt x="2821" y="572"/>
                  <a:pt x="2823" y="572"/>
                </a:cubicBezTo>
                <a:cubicBezTo>
                  <a:pt x="2825" y="573"/>
                  <a:pt x="2825" y="573"/>
                  <a:pt x="2825" y="573"/>
                </a:cubicBezTo>
                <a:cubicBezTo>
                  <a:pt x="2826" y="575"/>
                  <a:pt x="2826" y="577"/>
                  <a:pt x="2828" y="578"/>
                </a:cubicBezTo>
                <a:cubicBezTo>
                  <a:pt x="2828" y="578"/>
                  <a:pt x="2830" y="578"/>
                  <a:pt x="2830" y="580"/>
                </a:cubicBezTo>
                <a:cubicBezTo>
                  <a:pt x="2831" y="580"/>
                  <a:pt x="2831" y="582"/>
                  <a:pt x="2831" y="582"/>
                </a:cubicBezTo>
                <a:cubicBezTo>
                  <a:pt x="2831" y="583"/>
                  <a:pt x="2830" y="582"/>
                  <a:pt x="2830" y="582"/>
                </a:cubicBezTo>
                <a:cubicBezTo>
                  <a:pt x="2830" y="582"/>
                  <a:pt x="2830" y="580"/>
                  <a:pt x="2828" y="580"/>
                </a:cubicBezTo>
                <a:cubicBezTo>
                  <a:pt x="2826" y="580"/>
                  <a:pt x="2826" y="580"/>
                  <a:pt x="2825" y="580"/>
                </a:cubicBezTo>
                <a:cubicBezTo>
                  <a:pt x="2825" y="580"/>
                  <a:pt x="2825" y="580"/>
                  <a:pt x="2823" y="580"/>
                </a:cubicBezTo>
                <a:cubicBezTo>
                  <a:pt x="2821" y="580"/>
                  <a:pt x="2821" y="580"/>
                  <a:pt x="2821" y="580"/>
                </a:cubicBezTo>
                <a:cubicBezTo>
                  <a:pt x="2820" y="578"/>
                  <a:pt x="2818" y="578"/>
                  <a:pt x="2818" y="578"/>
                </a:cubicBezTo>
                <a:cubicBezTo>
                  <a:pt x="2818" y="580"/>
                  <a:pt x="2818" y="580"/>
                  <a:pt x="2818" y="580"/>
                </a:cubicBezTo>
                <a:cubicBezTo>
                  <a:pt x="2820" y="580"/>
                  <a:pt x="2820" y="580"/>
                  <a:pt x="2820" y="580"/>
                </a:cubicBezTo>
                <a:cubicBezTo>
                  <a:pt x="2821" y="580"/>
                  <a:pt x="2821" y="582"/>
                  <a:pt x="2821" y="582"/>
                </a:cubicBezTo>
                <a:cubicBezTo>
                  <a:pt x="2823" y="582"/>
                  <a:pt x="2823" y="583"/>
                  <a:pt x="2823" y="583"/>
                </a:cubicBezTo>
                <a:cubicBezTo>
                  <a:pt x="2825" y="583"/>
                  <a:pt x="2825" y="585"/>
                  <a:pt x="2826" y="585"/>
                </a:cubicBezTo>
                <a:cubicBezTo>
                  <a:pt x="2828" y="585"/>
                  <a:pt x="2828" y="585"/>
                  <a:pt x="2828" y="585"/>
                </a:cubicBezTo>
                <a:cubicBezTo>
                  <a:pt x="2828" y="585"/>
                  <a:pt x="2828" y="586"/>
                  <a:pt x="2830" y="586"/>
                </a:cubicBezTo>
                <a:cubicBezTo>
                  <a:pt x="2830" y="586"/>
                  <a:pt x="2830" y="586"/>
                  <a:pt x="2831" y="588"/>
                </a:cubicBezTo>
                <a:cubicBezTo>
                  <a:pt x="2833" y="588"/>
                  <a:pt x="2838" y="590"/>
                  <a:pt x="2836" y="593"/>
                </a:cubicBezTo>
                <a:cubicBezTo>
                  <a:pt x="2836" y="593"/>
                  <a:pt x="2834" y="593"/>
                  <a:pt x="2833" y="593"/>
                </a:cubicBezTo>
                <a:cubicBezTo>
                  <a:pt x="2831" y="593"/>
                  <a:pt x="2830" y="593"/>
                  <a:pt x="2828" y="594"/>
                </a:cubicBezTo>
                <a:cubicBezTo>
                  <a:pt x="2828" y="594"/>
                  <a:pt x="2828" y="596"/>
                  <a:pt x="2826" y="596"/>
                </a:cubicBezTo>
                <a:cubicBezTo>
                  <a:pt x="2826" y="596"/>
                  <a:pt x="2826" y="596"/>
                  <a:pt x="2825" y="596"/>
                </a:cubicBezTo>
                <a:cubicBezTo>
                  <a:pt x="2823" y="598"/>
                  <a:pt x="2825" y="599"/>
                  <a:pt x="2826" y="601"/>
                </a:cubicBezTo>
                <a:cubicBezTo>
                  <a:pt x="2828" y="601"/>
                  <a:pt x="2828" y="599"/>
                  <a:pt x="2830" y="599"/>
                </a:cubicBezTo>
                <a:cubicBezTo>
                  <a:pt x="2831" y="599"/>
                  <a:pt x="2833" y="598"/>
                  <a:pt x="2833" y="599"/>
                </a:cubicBezTo>
                <a:cubicBezTo>
                  <a:pt x="2834" y="599"/>
                  <a:pt x="2834" y="601"/>
                  <a:pt x="2836" y="601"/>
                </a:cubicBezTo>
                <a:cubicBezTo>
                  <a:pt x="2836" y="601"/>
                  <a:pt x="2836" y="601"/>
                  <a:pt x="2838" y="603"/>
                </a:cubicBezTo>
                <a:cubicBezTo>
                  <a:pt x="2839" y="603"/>
                  <a:pt x="2841" y="601"/>
                  <a:pt x="2842" y="601"/>
                </a:cubicBezTo>
                <a:cubicBezTo>
                  <a:pt x="2842" y="603"/>
                  <a:pt x="2842" y="603"/>
                  <a:pt x="2842" y="603"/>
                </a:cubicBezTo>
                <a:cubicBezTo>
                  <a:pt x="2841" y="604"/>
                  <a:pt x="2841" y="604"/>
                  <a:pt x="2841" y="606"/>
                </a:cubicBezTo>
                <a:cubicBezTo>
                  <a:pt x="2841" y="606"/>
                  <a:pt x="2841" y="606"/>
                  <a:pt x="2839" y="606"/>
                </a:cubicBezTo>
                <a:cubicBezTo>
                  <a:pt x="2839" y="607"/>
                  <a:pt x="2839" y="607"/>
                  <a:pt x="2839" y="607"/>
                </a:cubicBezTo>
                <a:cubicBezTo>
                  <a:pt x="2838" y="607"/>
                  <a:pt x="2838" y="607"/>
                  <a:pt x="2839" y="609"/>
                </a:cubicBezTo>
                <a:cubicBezTo>
                  <a:pt x="2841" y="609"/>
                  <a:pt x="2841" y="609"/>
                  <a:pt x="2841" y="611"/>
                </a:cubicBezTo>
                <a:cubicBezTo>
                  <a:pt x="2841" y="612"/>
                  <a:pt x="2841" y="612"/>
                  <a:pt x="2841" y="612"/>
                </a:cubicBezTo>
                <a:cubicBezTo>
                  <a:pt x="2839" y="612"/>
                  <a:pt x="2839" y="612"/>
                  <a:pt x="2839" y="612"/>
                </a:cubicBezTo>
                <a:cubicBezTo>
                  <a:pt x="2839" y="612"/>
                  <a:pt x="2838" y="614"/>
                  <a:pt x="2839" y="614"/>
                </a:cubicBezTo>
                <a:cubicBezTo>
                  <a:pt x="2839" y="615"/>
                  <a:pt x="2839" y="615"/>
                  <a:pt x="2839" y="615"/>
                </a:cubicBezTo>
                <a:cubicBezTo>
                  <a:pt x="2839" y="615"/>
                  <a:pt x="2839" y="615"/>
                  <a:pt x="2839" y="617"/>
                </a:cubicBezTo>
                <a:cubicBezTo>
                  <a:pt x="2839" y="617"/>
                  <a:pt x="2841" y="619"/>
                  <a:pt x="2839" y="619"/>
                </a:cubicBezTo>
                <a:cubicBezTo>
                  <a:pt x="2839" y="619"/>
                  <a:pt x="2838" y="619"/>
                  <a:pt x="2838" y="620"/>
                </a:cubicBezTo>
                <a:cubicBezTo>
                  <a:pt x="2839" y="620"/>
                  <a:pt x="2839" y="620"/>
                  <a:pt x="2839" y="620"/>
                </a:cubicBezTo>
                <a:cubicBezTo>
                  <a:pt x="2841" y="620"/>
                  <a:pt x="2841" y="620"/>
                  <a:pt x="2841" y="620"/>
                </a:cubicBezTo>
                <a:cubicBezTo>
                  <a:pt x="2841" y="622"/>
                  <a:pt x="2841" y="622"/>
                  <a:pt x="2841" y="622"/>
                </a:cubicBezTo>
                <a:cubicBezTo>
                  <a:pt x="2842" y="622"/>
                  <a:pt x="2841" y="622"/>
                  <a:pt x="2841" y="624"/>
                </a:cubicBezTo>
                <a:cubicBezTo>
                  <a:pt x="2841" y="624"/>
                  <a:pt x="2841" y="625"/>
                  <a:pt x="2839" y="625"/>
                </a:cubicBezTo>
                <a:cubicBezTo>
                  <a:pt x="2839" y="625"/>
                  <a:pt x="2839" y="625"/>
                  <a:pt x="2838" y="625"/>
                </a:cubicBezTo>
                <a:cubicBezTo>
                  <a:pt x="2836" y="625"/>
                  <a:pt x="2836" y="625"/>
                  <a:pt x="2836" y="627"/>
                </a:cubicBezTo>
                <a:cubicBezTo>
                  <a:pt x="2836" y="628"/>
                  <a:pt x="2834" y="628"/>
                  <a:pt x="2834" y="628"/>
                </a:cubicBezTo>
                <a:cubicBezTo>
                  <a:pt x="2834" y="630"/>
                  <a:pt x="2834" y="630"/>
                  <a:pt x="2834" y="630"/>
                </a:cubicBezTo>
                <a:cubicBezTo>
                  <a:pt x="2836" y="630"/>
                  <a:pt x="2834" y="632"/>
                  <a:pt x="2834" y="632"/>
                </a:cubicBezTo>
                <a:cubicBezTo>
                  <a:pt x="2834" y="633"/>
                  <a:pt x="2834" y="633"/>
                  <a:pt x="2834" y="635"/>
                </a:cubicBezTo>
                <a:cubicBezTo>
                  <a:pt x="2836" y="635"/>
                  <a:pt x="2834" y="635"/>
                  <a:pt x="2834" y="636"/>
                </a:cubicBezTo>
                <a:cubicBezTo>
                  <a:pt x="2833" y="636"/>
                  <a:pt x="2834" y="638"/>
                  <a:pt x="2834" y="638"/>
                </a:cubicBezTo>
                <a:cubicBezTo>
                  <a:pt x="2833" y="638"/>
                  <a:pt x="2833" y="640"/>
                  <a:pt x="2833" y="640"/>
                </a:cubicBezTo>
                <a:cubicBezTo>
                  <a:pt x="2833" y="640"/>
                  <a:pt x="2833" y="640"/>
                  <a:pt x="2831" y="640"/>
                </a:cubicBezTo>
                <a:cubicBezTo>
                  <a:pt x="2831" y="641"/>
                  <a:pt x="2831" y="641"/>
                  <a:pt x="2831" y="641"/>
                </a:cubicBezTo>
                <a:cubicBezTo>
                  <a:pt x="2831" y="641"/>
                  <a:pt x="2831" y="643"/>
                  <a:pt x="2830" y="643"/>
                </a:cubicBezTo>
                <a:cubicBezTo>
                  <a:pt x="2830" y="645"/>
                  <a:pt x="2830" y="645"/>
                  <a:pt x="2830" y="645"/>
                </a:cubicBezTo>
                <a:cubicBezTo>
                  <a:pt x="2828" y="645"/>
                  <a:pt x="2828" y="643"/>
                  <a:pt x="2828" y="643"/>
                </a:cubicBezTo>
                <a:cubicBezTo>
                  <a:pt x="2828" y="643"/>
                  <a:pt x="2826" y="643"/>
                  <a:pt x="2826" y="645"/>
                </a:cubicBezTo>
                <a:cubicBezTo>
                  <a:pt x="2828" y="645"/>
                  <a:pt x="2828" y="645"/>
                  <a:pt x="2830" y="646"/>
                </a:cubicBezTo>
                <a:cubicBezTo>
                  <a:pt x="2830" y="646"/>
                  <a:pt x="2830" y="646"/>
                  <a:pt x="2830" y="648"/>
                </a:cubicBezTo>
                <a:cubicBezTo>
                  <a:pt x="2830" y="648"/>
                  <a:pt x="2830" y="648"/>
                  <a:pt x="2830" y="649"/>
                </a:cubicBezTo>
                <a:cubicBezTo>
                  <a:pt x="2828" y="649"/>
                  <a:pt x="2828" y="649"/>
                  <a:pt x="2828" y="649"/>
                </a:cubicBezTo>
                <a:cubicBezTo>
                  <a:pt x="2828" y="651"/>
                  <a:pt x="2826" y="651"/>
                  <a:pt x="2826" y="651"/>
                </a:cubicBezTo>
                <a:cubicBezTo>
                  <a:pt x="2825" y="651"/>
                  <a:pt x="2825" y="651"/>
                  <a:pt x="2825" y="651"/>
                </a:cubicBezTo>
                <a:cubicBezTo>
                  <a:pt x="2825" y="651"/>
                  <a:pt x="2825" y="653"/>
                  <a:pt x="2825" y="654"/>
                </a:cubicBezTo>
                <a:cubicBezTo>
                  <a:pt x="2825" y="654"/>
                  <a:pt x="2825" y="654"/>
                  <a:pt x="2826" y="654"/>
                </a:cubicBezTo>
                <a:cubicBezTo>
                  <a:pt x="2826" y="654"/>
                  <a:pt x="2826" y="654"/>
                  <a:pt x="2828" y="654"/>
                </a:cubicBezTo>
                <a:cubicBezTo>
                  <a:pt x="2828" y="656"/>
                  <a:pt x="2828" y="656"/>
                  <a:pt x="2828" y="656"/>
                </a:cubicBezTo>
                <a:cubicBezTo>
                  <a:pt x="2828" y="657"/>
                  <a:pt x="2828" y="659"/>
                  <a:pt x="2828" y="659"/>
                </a:cubicBezTo>
                <a:cubicBezTo>
                  <a:pt x="2828" y="659"/>
                  <a:pt x="2828" y="661"/>
                  <a:pt x="2826" y="661"/>
                </a:cubicBezTo>
                <a:cubicBezTo>
                  <a:pt x="2825" y="662"/>
                  <a:pt x="2823" y="662"/>
                  <a:pt x="2823" y="664"/>
                </a:cubicBezTo>
                <a:cubicBezTo>
                  <a:pt x="2825" y="666"/>
                  <a:pt x="2825" y="666"/>
                  <a:pt x="2825" y="666"/>
                </a:cubicBezTo>
                <a:cubicBezTo>
                  <a:pt x="2825" y="669"/>
                  <a:pt x="2825" y="669"/>
                  <a:pt x="2825" y="669"/>
                </a:cubicBezTo>
                <a:cubicBezTo>
                  <a:pt x="2823" y="669"/>
                  <a:pt x="2821" y="667"/>
                  <a:pt x="2821" y="669"/>
                </a:cubicBezTo>
                <a:cubicBezTo>
                  <a:pt x="2820" y="669"/>
                  <a:pt x="2820" y="669"/>
                  <a:pt x="2820" y="669"/>
                </a:cubicBezTo>
                <a:cubicBezTo>
                  <a:pt x="2820" y="670"/>
                  <a:pt x="2820" y="669"/>
                  <a:pt x="2821" y="670"/>
                </a:cubicBezTo>
                <a:cubicBezTo>
                  <a:pt x="2821" y="670"/>
                  <a:pt x="2821" y="672"/>
                  <a:pt x="2820" y="672"/>
                </a:cubicBezTo>
                <a:cubicBezTo>
                  <a:pt x="2820" y="674"/>
                  <a:pt x="2820" y="674"/>
                  <a:pt x="2820" y="674"/>
                </a:cubicBezTo>
                <a:cubicBezTo>
                  <a:pt x="2818" y="674"/>
                  <a:pt x="2818" y="674"/>
                  <a:pt x="2818" y="674"/>
                </a:cubicBezTo>
                <a:cubicBezTo>
                  <a:pt x="2817" y="674"/>
                  <a:pt x="2817" y="674"/>
                  <a:pt x="2817" y="675"/>
                </a:cubicBezTo>
                <a:cubicBezTo>
                  <a:pt x="2815" y="675"/>
                  <a:pt x="2815" y="675"/>
                  <a:pt x="2815" y="677"/>
                </a:cubicBezTo>
                <a:cubicBezTo>
                  <a:pt x="2815" y="677"/>
                  <a:pt x="2815" y="677"/>
                  <a:pt x="2815" y="678"/>
                </a:cubicBezTo>
                <a:cubicBezTo>
                  <a:pt x="2813" y="678"/>
                  <a:pt x="2813" y="678"/>
                  <a:pt x="2813" y="680"/>
                </a:cubicBezTo>
                <a:cubicBezTo>
                  <a:pt x="2812" y="680"/>
                  <a:pt x="2812" y="680"/>
                  <a:pt x="2810" y="682"/>
                </a:cubicBezTo>
                <a:cubicBezTo>
                  <a:pt x="2810" y="683"/>
                  <a:pt x="2810" y="683"/>
                  <a:pt x="2810" y="683"/>
                </a:cubicBezTo>
                <a:cubicBezTo>
                  <a:pt x="2809" y="685"/>
                  <a:pt x="2809" y="685"/>
                  <a:pt x="2809" y="685"/>
                </a:cubicBezTo>
                <a:cubicBezTo>
                  <a:pt x="2807" y="685"/>
                  <a:pt x="2807" y="685"/>
                  <a:pt x="2807" y="685"/>
                </a:cubicBezTo>
                <a:cubicBezTo>
                  <a:pt x="2805" y="685"/>
                  <a:pt x="2805" y="685"/>
                  <a:pt x="2805" y="686"/>
                </a:cubicBezTo>
                <a:cubicBezTo>
                  <a:pt x="2805" y="686"/>
                  <a:pt x="2804" y="686"/>
                  <a:pt x="2804" y="688"/>
                </a:cubicBezTo>
                <a:cubicBezTo>
                  <a:pt x="2802" y="688"/>
                  <a:pt x="2802" y="688"/>
                  <a:pt x="2802" y="688"/>
                </a:cubicBezTo>
                <a:cubicBezTo>
                  <a:pt x="2802" y="690"/>
                  <a:pt x="2802" y="690"/>
                  <a:pt x="2802" y="690"/>
                </a:cubicBezTo>
                <a:cubicBezTo>
                  <a:pt x="2802" y="691"/>
                  <a:pt x="2802" y="691"/>
                  <a:pt x="2802" y="691"/>
                </a:cubicBezTo>
                <a:cubicBezTo>
                  <a:pt x="2802" y="693"/>
                  <a:pt x="2802" y="693"/>
                  <a:pt x="2802" y="693"/>
                </a:cubicBezTo>
                <a:cubicBezTo>
                  <a:pt x="2800" y="693"/>
                  <a:pt x="2800" y="693"/>
                  <a:pt x="2800" y="693"/>
                </a:cubicBezTo>
                <a:cubicBezTo>
                  <a:pt x="2799" y="693"/>
                  <a:pt x="2799" y="693"/>
                  <a:pt x="2799" y="693"/>
                </a:cubicBezTo>
                <a:cubicBezTo>
                  <a:pt x="2797" y="693"/>
                  <a:pt x="2797" y="693"/>
                  <a:pt x="2797" y="693"/>
                </a:cubicBezTo>
                <a:cubicBezTo>
                  <a:pt x="2796" y="693"/>
                  <a:pt x="2796" y="693"/>
                  <a:pt x="2796" y="693"/>
                </a:cubicBezTo>
                <a:cubicBezTo>
                  <a:pt x="2794" y="693"/>
                  <a:pt x="2794" y="693"/>
                  <a:pt x="2794" y="693"/>
                </a:cubicBezTo>
                <a:cubicBezTo>
                  <a:pt x="2794" y="693"/>
                  <a:pt x="2792" y="695"/>
                  <a:pt x="2791" y="695"/>
                </a:cubicBezTo>
                <a:cubicBezTo>
                  <a:pt x="2791" y="695"/>
                  <a:pt x="2791" y="695"/>
                  <a:pt x="2791" y="693"/>
                </a:cubicBezTo>
                <a:cubicBezTo>
                  <a:pt x="2789" y="693"/>
                  <a:pt x="2789" y="695"/>
                  <a:pt x="2789" y="695"/>
                </a:cubicBezTo>
                <a:cubicBezTo>
                  <a:pt x="2788" y="693"/>
                  <a:pt x="2788" y="695"/>
                  <a:pt x="2786" y="696"/>
                </a:cubicBezTo>
                <a:cubicBezTo>
                  <a:pt x="2786" y="696"/>
                  <a:pt x="2786" y="696"/>
                  <a:pt x="2784" y="696"/>
                </a:cubicBezTo>
                <a:cubicBezTo>
                  <a:pt x="2784" y="695"/>
                  <a:pt x="2784" y="695"/>
                  <a:pt x="2784" y="695"/>
                </a:cubicBezTo>
                <a:cubicBezTo>
                  <a:pt x="2783" y="695"/>
                  <a:pt x="2783" y="695"/>
                  <a:pt x="2783" y="695"/>
                </a:cubicBezTo>
                <a:cubicBezTo>
                  <a:pt x="2783" y="696"/>
                  <a:pt x="2783" y="696"/>
                  <a:pt x="2783" y="696"/>
                </a:cubicBezTo>
                <a:cubicBezTo>
                  <a:pt x="2783" y="696"/>
                  <a:pt x="2783" y="698"/>
                  <a:pt x="2781" y="698"/>
                </a:cubicBezTo>
                <a:cubicBezTo>
                  <a:pt x="2779" y="699"/>
                  <a:pt x="2779" y="699"/>
                  <a:pt x="2779" y="699"/>
                </a:cubicBezTo>
                <a:cubicBezTo>
                  <a:pt x="2778" y="699"/>
                  <a:pt x="2776" y="699"/>
                  <a:pt x="2776" y="698"/>
                </a:cubicBezTo>
                <a:cubicBezTo>
                  <a:pt x="2775" y="698"/>
                  <a:pt x="2773" y="698"/>
                  <a:pt x="2773" y="698"/>
                </a:cubicBezTo>
                <a:cubicBezTo>
                  <a:pt x="2773" y="698"/>
                  <a:pt x="2773" y="698"/>
                  <a:pt x="2771" y="696"/>
                </a:cubicBezTo>
                <a:cubicBezTo>
                  <a:pt x="2771" y="695"/>
                  <a:pt x="2771" y="695"/>
                  <a:pt x="2771" y="695"/>
                </a:cubicBezTo>
                <a:cubicBezTo>
                  <a:pt x="2770" y="695"/>
                  <a:pt x="2771" y="693"/>
                  <a:pt x="2771" y="691"/>
                </a:cubicBezTo>
                <a:cubicBezTo>
                  <a:pt x="2771" y="691"/>
                  <a:pt x="2771" y="691"/>
                  <a:pt x="2771" y="690"/>
                </a:cubicBezTo>
                <a:cubicBezTo>
                  <a:pt x="2770" y="690"/>
                  <a:pt x="2770" y="690"/>
                  <a:pt x="2770" y="690"/>
                </a:cubicBezTo>
                <a:cubicBezTo>
                  <a:pt x="2770" y="690"/>
                  <a:pt x="2770" y="691"/>
                  <a:pt x="2768" y="691"/>
                </a:cubicBezTo>
                <a:cubicBezTo>
                  <a:pt x="2768" y="691"/>
                  <a:pt x="2768" y="691"/>
                  <a:pt x="2767" y="693"/>
                </a:cubicBezTo>
                <a:cubicBezTo>
                  <a:pt x="2768" y="693"/>
                  <a:pt x="2768" y="693"/>
                  <a:pt x="2768" y="693"/>
                </a:cubicBezTo>
                <a:cubicBezTo>
                  <a:pt x="2768" y="695"/>
                  <a:pt x="2768" y="695"/>
                  <a:pt x="2768" y="695"/>
                </a:cubicBezTo>
                <a:cubicBezTo>
                  <a:pt x="2770" y="695"/>
                  <a:pt x="2770" y="696"/>
                  <a:pt x="2770" y="696"/>
                </a:cubicBezTo>
                <a:cubicBezTo>
                  <a:pt x="2770" y="698"/>
                  <a:pt x="2768" y="698"/>
                  <a:pt x="2770" y="698"/>
                </a:cubicBezTo>
                <a:cubicBezTo>
                  <a:pt x="2770" y="699"/>
                  <a:pt x="2771" y="698"/>
                  <a:pt x="2771" y="698"/>
                </a:cubicBezTo>
                <a:cubicBezTo>
                  <a:pt x="2773" y="699"/>
                  <a:pt x="2771" y="699"/>
                  <a:pt x="2771" y="699"/>
                </a:cubicBezTo>
                <a:cubicBezTo>
                  <a:pt x="2771" y="699"/>
                  <a:pt x="2771" y="699"/>
                  <a:pt x="2771" y="701"/>
                </a:cubicBezTo>
                <a:cubicBezTo>
                  <a:pt x="2771" y="703"/>
                  <a:pt x="2770" y="701"/>
                  <a:pt x="2770" y="701"/>
                </a:cubicBezTo>
                <a:cubicBezTo>
                  <a:pt x="2770" y="701"/>
                  <a:pt x="2770" y="701"/>
                  <a:pt x="2768" y="703"/>
                </a:cubicBezTo>
                <a:cubicBezTo>
                  <a:pt x="2767" y="704"/>
                  <a:pt x="2767" y="704"/>
                  <a:pt x="2767" y="704"/>
                </a:cubicBezTo>
                <a:cubicBezTo>
                  <a:pt x="2767" y="704"/>
                  <a:pt x="2767" y="704"/>
                  <a:pt x="2765" y="704"/>
                </a:cubicBezTo>
                <a:cubicBezTo>
                  <a:pt x="2765" y="706"/>
                  <a:pt x="2763" y="706"/>
                  <a:pt x="2763" y="704"/>
                </a:cubicBezTo>
                <a:cubicBezTo>
                  <a:pt x="2762" y="706"/>
                  <a:pt x="2762" y="706"/>
                  <a:pt x="2762" y="706"/>
                </a:cubicBezTo>
                <a:cubicBezTo>
                  <a:pt x="2762" y="707"/>
                  <a:pt x="2760" y="707"/>
                  <a:pt x="2760" y="707"/>
                </a:cubicBezTo>
                <a:cubicBezTo>
                  <a:pt x="2758" y="706"/>
                  <a:pt x="2758" y="706"/>
                  <a:pt x="2758" y="706"/>
                </a:cubicBezTo>
                <a:cubicBezTo>
                  <a:pt x="2757" y="706"/>
                  <a:pt x="2757" y="706"/>
                  <a:pt x="2755" y="707"/>
                </a:cubicBezTo>
                <a:cubicBezTo>
                  <a:pt x="2755" y="707"/>
                  <a:pt x="2755" y="707"/>
                  <a:pt x="2754" y="707"/>
                </a:cubicBezTo>
                <a:cubicBezTo>
                  <a:pt x="2754" y="707"/>
                  <a:pt x="2754" y="707"/>
                  <a:pt x="2752" y="707"/>
                </a:cubicBezTo>
                <a:cubicBezTo>
                  <a:pt x="2752" y="709"/>
                  <a:pt x="2752" y="709"/>
                  <a:pt x="2752" y="711"/>
                </a:cubicBezTo>
                <a:cubicBezTo>
                  <a:pt x="2752" y="711"/>
                  <a:pt x="2752" y="714"/>
                  <a:pt x="2750" y="714"/>
                </a:cubicBezTo>
                <a:cubicBezTo>
                  <a:pt x="2749" y="714"/>
                  <a:pt x="2750" y="712"/>
                  <a:pt x="2749" y="712"/>
                </a:cubicBezTo>
                <a:cubicBezTo>
                  <a:pt x="2747" y="712"/>
                  <a:pt x="2747" y="712"/>
                  <a:pt x="2747" y="712"/>
                </a:cubicBezTo>
                <a:cubicBezTo>
                  <a:pt x="2746" y="712"/>
                  <a:pt x="2746" y="712"/>
                  <a:pt x="2746" y="712"/>
                </a:cubicBezTo>
                <a:cubicBezTo>
                  <a:pt x="2744" y="712"/>
                  <a:pt x="2742" y="712"/>
                  <a:pt x="2741" y="714"/>
                </a:cubicBezTo>
                <a:cubicBezTo>
                  <a:pt x="2739" y="714"/>
                  <a:pt x="2739" y="714"/>
                  <a:pt x="2739" y="714"/>
                </a:cubicBezTo>
                <a:cubicBezTo>
                  <a:pt x="2739" y="716"/>
                  <a:pt x="2739" y="716"/>
                  <a:pt x="2739" y="716"/>
                </a:cubicBezTo>
                <a:cubicBezTo>
                  <a:pt x="2739" y="717"/>
                  <a:pt x="2737" y="716"/>
                  <a:pt x="2737" y="717"/>
                </a:cubicBezTo>
                <a:cubicBezTo>
                  <a:pt x="2737" y="717"/>
                  <a:pt x="2737" y="717"/>
                  <a:pt x="2737" y="719"/>
                </a:cubicBezTo>
                <a:cubicBezTo>
                  <a:pt x="2739" y="719"/>
                  <a:pt x="2739" y="719"/>
                  <a:pt x="2739" y="719"/>
                </a:cubicBezTo>
                <a:cubicBezTo>
                  <a:pt x="2741" y="719"/>
                  <a:pt x="2739" y="720"/>
                  <a:pt x="2741" y="720"/>
                </a:cubicBezTo>
                <a:cubicBezTo>
                  <a:pt x="2741" y="722"/>
                  <a:pt x="2741" y="722"/>
                  <a:pt x="2741" y="722"/>
                </a:cubicBezTo>
                <a:cubicBezTo>
                  <a:pt x="2741" y="724"/>
                  <a:pt x="2741" y="724"/>
                  <a:pt x="2741" y="724"/>
                </a:cubicBezTo>
                <a:cubicBezTo>
                  <a:pt x="2742" y="724"/>
                  <a:pt x="2742" y="724"/>
                  <a:pt x="2742" y="724"/>
                </a:cubicBezTo>
                <a:cubicBezTo>
                  <a:pt x="2742" y="725"/>
                  <a:pt x="2741" y="725"/>
                  <a:pt x="2741" y="725"/>
                </a:cubicBezTo>
                <a:cubicBezTo>
                  <a:pt x="2739" y="727"/>
                  <a:pt x="2737" y="725"/>
                  <a:pt x="2737" y="725"/>
                </a:cubicBezTo>
                <a:cubicBezTo>
                  <a:pt x="2737" y="725"/>
                  <a:pt x="2737" y="725"/>
                  <a:pt x="2736" y="725"/>
                </a:cubicBezTo>
                <a:cubicBezTo>
                  <a:pt x="2736" y="724"/>
                  <a:pt x="2736" y="724"/>
                  <a:pt x="2736" y="724"/>
                </a:cubicBezTo>
                <a:cubicBezTo>
                  <a:pt x="2736" y="724"/>
                  <a:pt x="2736" y="722"/>
                  <a:pt x="2734" y="722"/>
                </a:cubicBezTo>
                <a:cubicBezTo>
                  <a:pt x="2733" y="722"/>
                  <a:pt x="2733" y="720"/>
                  <a:pt x="2733" y="720"/>
                </a:cubicBezTo>
                <a:cubicBezTo>
                  <a:pt x="2731" y="720"/>
                  <a:pt x="2731" y="719"/>
                  <a:pt x="2731" y="719"/>
                </a:cubicBezTo>
                <a:cubicBezTo>
                  <a:pt x="2729" y="719"/>
                  <a:pt x="2729" y="719"/>
                  <a:pt x="2729" y="717"/>
                </a:cubicBezTo>
                <a:cubicBezTo>
                  <a:pt x="2729" y="714"/>
                  <a:pt x="2734" y="716"/>
                  <a:pt x="2734" y="714"/>
                </a:cubicBezTo>
                <a:cubicBezTo>
                  <a:pt x="2736" y="712"/>
                  <a:pt x="2736" y="712"/>
                  <a:pt x="2734" y="711"/>
                </a:cubicBezTo>
                <a:cubicBezTo>
                  <a:pt x="2734" y="711"/>
                  <a:pt x="2734" y="711"/>
                  <a:pt x="2733" y="709"/>
                </a:cubicBezTo>
                <a:cubicBezTo>
                  <a:pt x="2731" y="709"/>
                  <a:pt x="2731" y="709"/>
                  <a:pt x="2731" y="709"/>
                </a:cubicBezTo>
                <a:cubicBezTo>
                  <a:pt x="2731" y="709"/>
                  <a:pt x="2731" y="709"/>
                  <a:pt x="2729" y="709"/>
                </a:cubicBezTo>
                <a:cubicBezTo>
                  <a:pt x="2728" y="711"/>
                  <a:pt x="2728" y="711"/>
                  <a:pt x="2726" y="711"/>
                </a:cubicBezTo>
                <a:cubicBezTo>
                  <a:pt x="2726" y="711"/>
                  <a:pt x="2723" y="712"/>
                  <a:pt x="2723" y="711"/>
                </a:cubicBezTo>
                <a:cubicBezTo>
                  <a:pt x="2723" y="711"/>
                  <a:pt x="2723" y="711"/>
                  <a:pt x="2723" y="709"/>
                </a:cubicBezTo>
                <a:cubicBezTo>
                  <a:pt x="2721" y="707"/>
                  <a:pt x="2721" y="707"/>
                  <a:pt x="2720" y="707"/>
                </a:cubicBezTo>
                <a:cubicBezTo>
                  <a:pt x="2720" y="706"/>
                  <a:pt x="2718" y="706"/>
                  <a:pt x="2718" y="706"/>
                </a:cubicBezTo>
                <a:cubicBezTo>
                  <a:pt x="2718" y="706"/>
                  <a:pt x="2716" y="706"/>
                  <a:pt x="2716" y="707"/>
                </a:cubicBezTo>
                <a:cubicBezTo>
                  <a:pt x="2716" y="707"/>
                  <a:pt x="2716" y="709"/>
                  <a:pt x="2715" y="709"/>
                </a:cubicBezTo>
                <a:cubicBezTo>
                  <a:pt x="2715" y="711"/>
                  <a:pt x="2713" y="709"/>
                  <a:pt x="2712" y="709"/>
                </a:cubicBezTo>
                <a:cubicBezTo>
                  <a:pt x="2712" y="711"/>
                  <a:pt x="2712" y="711"/>
                  <a:pt x="2712" y="711"/>
                </a:cubicBezTo>
                <a:cubicBezTo>
                  <a:pt x="2712" y="711"/>
                  <a:pt x="2712" y="711"/>
                  <a:pt x="2710" y="711"/>
                </a:cubicBezTo>
                <a:cubicBezTo>
                  <a:pt x="2710" y="712"/>
                  <a:pt x="2710" y="712"/>
                  <a:pt x="2708" y="712"/>
                </a:cubicBezTo>
                <a:cubicBezTo>
                  <a:pt x="2708" y="714"/>
                  <a:pt x="2707" y="714"/>
                  <a:pt x="2707" y="714"/>
                </a:cubicBezTo>
                <a:cubicBezTo>
                  <a:pt x="2707" y="716"/>
                  <a:pt x="2707" y="717"/>
                  <a:pt x="2707" y="717"/>
                </a:cubicBezTo>
                <a:cubicBezTo>
                  <a:pt x="2705" y="717"/>
                  <a:pt x="2705" y="717"/>
                  <a:pt x="2705" y="717"/>
                </a:cubicBezTo>
                <a:cubicBezTo>
                  <a:pt x="2704" y="717"/>
                  <a:pt x="2704" y="719"/>
                  <a:pt x="2702" y="719"/>
                </a:cubicBezTo>
                <a:cubicBezTo>
                  <a:pt x="2702" y="719"/>
                  <a:pt x="2702" y="719"/>
                  <a:pt x="2700" y="719"/>
                </a:cubicBezTo>
                <a:cubicBezTo>
                  <a:pt x="2700" y="719"/>
                  <a:pt x="2700" y="720"/>
                  <a:pt x="2699" y="720"/>
                </a:cubicBezTo>
                <a:cubicBezTo>
                  <a:pt x="2699" y="722"/>
                  <a:pt x="2699" y="722"/>
                  <a:pt x="2699" y="722"/>
                </a:cubicBezTo>
                <a:cubicBezTo>
                  <a:pt x="2699" y="722"/>
                  <a:pt x="2699" y="724"/>
                  <a:pt x="2697" y="724"/>
                </a:cubicBezTo>
                <a:cubicBezTo>
                  <a:pt x="2697" y="725"/>
                  <a:pt x="2699" y="725"/>
                  <a:pt x="2697" y="725"/>
                </a:cubicBezTo>
                <a:cubicBezTo>
                  <a:pt x="2695" y="727"/>
                  <a:pt x="2695" y="727"/>
                  <a:pt x="2695" y="727"/>
                </a:cubicBezTo>
                <a:cubicBezTo>
                  <a:pt x="2695" y="728"/>
                  <a:pt x="2695" y="728"/>
                  <a:pt x="2695" y="728"/>
                </a:cubicBezTo>
                <a:cubicBezTo>
                  <a:pt x="2695" y="728"/>
                  <a:pt x="2695" y="730"/>
                  <a:pt x="2694" y="730"/>
                </a:cubicBezTo>
                <a:cubicBezTo>
                  <a:pt x="2694" y="730"/>
                  <a:pt x="2694" y="730"/>
                  <a:pt x="2692" y="732"/>
                </a:cubicBezTo>
                <a:cubicBezTo>
                  <a:pt x="2692" y="732"/>
                  <a:pt x="2692" y="733"/>
                  <a:pt x="2692" y="735"/>
                </a:cubicBezTo>
                <a:cubicBezTo>
                  <a:pt x="2691" y="737"/>
                  <a:pt x="2691" y="737"/>
                  <a:pt x="2691" y="737"/>
                </a:cubicBezTo>
                <a:cubicBezTo>
                  <a:pt x="2691" y="738"/>
                  <a:pt x="2691" y="738"/>
                  <a:pt x="2691" y="738"/>
                </a:cubicBezTo>
                <a:cubicBezTo>
                  <a:pt x="2691" y="740"/>
                  <a:pt x="2691" y="740"/>
                  <a:pt x="2691" y="740"/>
                </a:cubicBezTo>
                <a:cubicBezTo>
                  <a:pt x="2691" y="741"/>
                  <a:pt x="2692" y="743"/>
                  <a:pt x="2692" y="745"/>
                </a:cubicBezTo>
                <a:cubicBezTo>
                  <a:pt x="2692" y="746"/>
                  <a:pt x="2694" y="746"/>
                  <a:pt x="2695" y="748"/>
                </a:cubicBezTo>
                <a:cubicBezTo>
                  <a:pt x="2697" y="749"/>
                  <a:pt x="2699" y="751"/>
                  <a:pt x="2699" y="753"/>
                </a:cubicBezTo>
                <a:cubicBezTo>
                  <a:pt x="2700" y="753"/>
                  <a:pt x="2700" y="754"/>
                  <a:pt x="2700" y="754"/>
                </a:cubicBezTo>
                <a:cubicBezTo>
                  <a:pt x="2702" y="754"/>
                  <a:pt x="2702" y="754"/>
                  <a:pt x="2702" y="756"/>
                </a:cubicBezTo>
                <a:cubicBezTo>
                  <a:pt x="2700" y="756"/>
                  <a:pt x="2700" y="756"/>
                  <a:pt x="2700" y="756"/>
                </a:cubicBezTo>
                <a:cubicBezTo>
                  <a:pt x="2700" y="758"/>
                  <a:pt x="2702" y="758"/>
                  <a:pt x="2702" y="759"/>
                </a:cubicBezTo>
                <a:cubicBezTo>
                  <a:pt x="2704" y="759"/>
                  <a:pt x="2704" y="759"/>
                  <a:pt x="2704" y="759"/>
                </a:cubicBezTo>
                <a:cubicBezTo>
                  <a:pt x="2704" y="761"/>
                  <a:pt x="2704" y="761"/>
                  <a:pt x="2705" y="761"/>
                </a:cubicBezTo>
                <a:cubicBezTo>
                  <a:pt x="2705" y="762"/>
                  <a:pt x="2705" y="762"/>
                  <a:pt x="2705" y="762"/>
                </a:cubicBezTo>
                <a:cubicBezTo>
                  <a:pt x="2705" y="762"/>
                  <a:pt x="2707" y="762"/>
                  <a:pt x="2707" y="764"/>
                </a:cubicBezTo>
                <a:cubicBezTo>
                  <a:pt x="2708" y="764"/>
                  <a:pt x="2708" y="766"/>
                  <a:pt x="2710" y="767"/>
                </a:cubicBezTo>
                <a:cubicBezTo>
                  <a:pt x="2712" y="767"/>
                  <a:pt x="2712" y="767"/>
                  <a:pt x="2713" y="769"/>
                </a:cubicBezTo>
                <a:cubicBezTo>
                  <a:pt x="2713" y="770"/>
                  <a:pt x="2713" y="770"/>
                  <a:pt x="2713" y="770"/>
                </a:cubicBezTo>
                <a:cubicBezTo>
                  <a:pt x="2715" y="770"/>
                  <a:pt x="2715" y="772"/>
                  <a:pt x="2716" y="774"/>
                </a:cubicBezTo>
                <a:cubicBezTo>
                  <a:pt x="2718" y="774"/>
                  <a:pt x="2718" y="774"/>
                  <a:pt x="2718" y="774"/>
                </a:cubicBezTo>
                <a:cubicBezTo>
                  <a:pt x="2718" y="774"/>
                  <a:pt x="2718" y="775"/>
                  <a:pt x="2720" y="775"/>
                </a:cubicBezTo>
                <a:cubicBezTo>
                  <a:pt x="2721" y="777"/>
                  <a:pt x="2723" y="777"/>
                  <a:pt x="2725" y="779"/>
                </a:cubicBezTo>
                <a:cubicBezTo>
                  <a:pt x="2725" y="779"/>
                  <a:pt x="2725" y="779"/>
                  <a:pt x="2726" y="780"/>
                </a:cubicBezTo>
                <a:cubicBezTo>
                  <a:pt x="2726" y="782"/>
                  <a:pt x="2726" y="782"/>
                  <a:pt x="2726" y="782"/>
                </a:cubicBezTo>
                <a:cubicBezTo>
                  <a:pt x="2726" y="783"/>
                  <a:pt x="2728" y="783"/>
                  <a:pt x="2728" y="783"/>
                </a:cubicBezTo>
                <a:cubicBezTo>
                  <a:pt x="2728" y="785"/>
                  <a:pt x="2729" y="785"/>
                  <a:pt x="2729" y="787"/>
                </a:cubicBezTo>
                <a:cubicBezTo>
                  <a:pt x="2729" y="787"/>
                  <a:pt x="2731" y="787"/>
                  <a:pt x="2731" y="788"/>
                </a:cubicBezTo>
                <a:cubicBezTo>
                  <a:pt x="2733" y="788"/>
                  <a:pt x="2733" y="788"/>
                  <a:pt x="2733" y="788"/>
                </a:cubicBezTo>
                <a:cubicBezTo>
                  <a:pt x="2733" y="790"/>
                  <a:pt x="2733" y="791"/>
                  <a:pt x="2733" y="791"/>
                </a:cubicBezTo>
                <a:cubicBezTo>
                  <a:pt x="2734" y="793"/>
                  <a:pt x="2734" y="793"/>
                  <a:pt x="2734" y="793"/>
                </a:cubicBezTo>
                <a:cubicBezTo>
                  <a:pt x="2734" y="793"/>
                  <a:pt x="2734" y="793"/>
                  <a:pt x="2736" y="793"/>
                </a:cubicBezTo>
                <a:cubicBezTo>
                  <a:pt x="2736" y="795"/>
                  <a:pt x="2736" y="795"/>
                  <a:pt x="2736" y="795"/>
                </a:cubicBezTo>
                <a:cubicBezTo>
                  <a:pt x="2737" y="796"/>
                  <a:pt x="2736" y="796"/>
                  <a:pt x="2736" y="798"/>
                </a:cubicBezTo>
                <a:cubicBezTo>
                  <a:pt x="2736" y="798"/>
                  <a:pt x="2736" y="798"/>
                  <a:pt x="2736" y="800"/>
                </a:cubicBezTo>
                <a:cubicBezTo>
                  <a:pt x="2736" y="800"/>
                  <a:pt x="2736" y="800"/>
                  <a:pt x="2736" y="801"/>
                </a:cubicBezTo>
                <a:cubicBezTo>
                  <a:pt x="2736" y="801"/>
                  <a:pt x="2737" y="801"/>
                  <a:pt x="2737" y="803"/>
                </a:cubicBezTo>
                <a:cubicBezTo>
                  <a:pt x="2737" y="803"/>
                  <a:pt x="2737" y="803"/>
                  <a:pt x="2739" y="804"/>
                </a:cubicBezTo>
                <a:cubicBezTo>
                  <a:pt x="2739" y="806"/>
                  <a:pt x="2739" y="806"/>
                  <a:pt x="2739" y="808"/>
                </a:cubicBezTo>
                <a:cubicBezTo>
                  <a:pt x="2739" y="809"/>
                  <a:pt x="2739" y="809"/>
                  <a:pt x="2739" y="811"/>
                </a:cubicBezTo>
                <a:cubicBezTo>
                  <a:pt x="2739" y="812"/>
                  <a:pt x="2739" y="812"/>
                  <a:pt x="2739" y="812"/>
                </a:cubicBezTo>
                <a:cubicBezTo>
                  <a:pt x="2739" y="814"/>
                  <a:pt x="2739" y="814"/>
                  <a:pt x="2739" y="814"/>
                </a:cubicBezTo>
                <a:cubicBezTo>
                  <a:pt x="2741" y="814"/>
                  <a:pt x="2741" y="816"/>
                  <a:pt x="2741" y="816"/>
                </a:cubicBezTo>
                <a:cubicBezTo>
                  <a:pt x="2741" y="817"/>
                  <a:pt x="2742" y="817"/>
                  <a:pt x="2742" y="817"/>
                </a:cubicBezTo>
                <a:cubicBezTo>
                  <a:pt x="2742" y="819"/>
                  <a:pt x="2742" y="820"/>
                  <a:pt x="2742" y="820"/>
                </a:cubicBezTo>
                <a:cubicBezTo>
                  <a:pt x="2742" y="820"/>
                  <a:pt x="2741" y="820"/>
                  <a:pt x="2739" y="820"/>
                </a:cubicBezTo>
                <a:cubicBezTo>
                  <a:pt x="2741" y="822"/>
                  <a:pt x="2741" y="824"/>
                  <a:pt x="2741" y="825"/>
                </a:cubicBezTo>
                <a:cubicBezTo>
                  <a:pt x="2741" y="827"/>
                  <a:pt x="2741" y="827"/>
                  <a:pt x="2741" y="827"/>
                </a:cubicBezTo>
                <a:cubicBezTo>
                  <a:pt x="2741" y="829"/>
                  <a:pt x="2741" y="829"/>
                  <a:pt x="2741" y="830"/>
                </a:cubicBezTo>
                <a:cubicBezTo>
                  <a:pt x="2741" y="832"/>
                  <a:pt x="2741" y="830"/>
                  <a:pt x="2741" y="832"/>
                </a:cubicBezTo>
                <a:cubicBezTo>
                  <a:pt x="2739" y="832"/>
                  <a:pt x="2739" y="832"/>
                  <a:pt x="2739" y="833"/>
                </a:cubicBezTo>
                <a:cubicBezTo>
                  <a:pt x="2741" y="833"/>
                  <a:pt x="2741" y="835"/>
                  <a:pt x="2739" y="835"/>
                </a:cubicBezTo>
                <a:cubicBezTo>
                  <a:pt x="2739" y="837"/>
                  <a:pt x="2739" y="837"/>
                  <a:pt x="2739" y="837"/>
                </a:cubicBezTo>
                <a:cubicBezTo>
                  <a:pt x="2737" y="838"/>
                  <a:pt x="2739" y="840"/>
                  <a:pt x="2737" y="840"/>
                </a:cubicBezTo>
                <a:cubicBezTo>
                  <a:pt x="2737" y="840"/>
                  <a:pt x="2737" y="840"/>
                  <a:pt x="2737" y="840"/>
                </a:cubicBezTo>
                <a:cubicBezTo>
                  <a:pt x="2736" y="840"/>
                  <a:pt x="2736" y="840"/>
                  <a:pt x="2736" y="840"/>
                </a:cubicBezTo>
                <a:cubicBezTo>
                  <a:pt x="2736" y="841"/>
                  <a:pt x="2736" y="841"/>
                  <a:pt x="2736" y="841"/>
                </a:cubicBezTo>
                <a:cubicBezTo>
                  <a:pt x="2736" y="841"/>
                  <a:pt x="2734" y="841"/>
                  <a:pt x="2733" y="843"/>
                </a:cubicBezTo>
                <a:cubicBezTo>
                  <a:pt x="2733" y="843"/>
                  <a:pt x="2731" y="843"/>
                  <a:pt x="2731" y="845"/>
                </a:cubicBezTo>
                <a:cubicBezTo>
                  <a:pt x="2729" y="845"/>
                  <a:pt x="2729" y="845"/>
                  <a:pt x="2729" y="845"/>
                </a:cubicBezTo>
                <a:cubicBezTo>
                  <a:pt x="2729" y="846"/>
                  <a:pt x="2729" y="846"/>
                  <a:pt x="2728" y="848"/>
                </a:cubicBezTo>
                <a:cubicBezTo>
                  <a:pt x="2726" y="848"/>
                  <a:pt x="2726" y="848"/>
                  <a:pt x="2726" y="848"/>
                </a:cubicBezTo>
                <a:cubicBezTo>
                  <a:pt x="2726" y="850"/>
                  <a:pt x="2725" y="850"/>
                  <a:pt x="2725" y="850"/>
                </a:cubicBezTo>
                <a:cubicBezTo>
                  <a:pt x="2723" y="850"/>
                  <a:pt x="2723" y="850"/>
                  <a:pt x="2723" y="850"/>
                </a:cubicBezTo>
                <a:cubicBezTo>
                  <a:pt x="2721" y="851"/>
                  <a:pt x="2721" y="851"/>
                  <a:pt x="2721" y="853"/>
                </a:cubicBezTo>
                <a:cubicBezTo>
                  <a:pt x="2720" y="853"/>
                  <a:pt x="2720" y="853"/>
                  <a:pt x="2720" y="853"/>
                </a:cubicBezTo>
                <a:cubicBezTo>
                  <a:pt x="2720" y="853"/>
                  <a:pt x="2720" y="853"/>
                  <a:pt x="2720" y="851"/>
                </a:cubicBezTo>
                <a:cubicBezTo>
                  <a:pt x="2718" y="850"/>
                  <a:pt x="2718" y="850"/>
                  <a:pt x="2718" y="848"/>
                </a:cubicBezTo>
                <a:cubicBezTo>
                  <a:pt x="2716" y="848"/>
                  <a:pt x="2716" y="848"/>
                  <a:pt x="2716" y="848"/>
                </a:cubicBezTo>
                <a:cubicBezTo>
                  <a:pt x="2716" y="850"/>
                  <a:pt x="2716" y="850"/>
                  <a:pt x="2716" y="850"/>
                </a:cubicBezTo>
                <a:cubicBezTo>
                  <a:pt x="2716" y="851"/>
                  <a:pt x="2716" y="851"/>
                  <a:pt x="2716" y="851"/>
                </a:cubicBezTo>
                <a:cubicBezTo>
                  <a:pt x="2715" y="851"/>
                  <a:pt x="2715" y="851"/>
                  <a:pt x="2715" y="853"/>
                </a:cubicBezTo>
                <a:cubicBezTo>
                  <a:pt x="2715" y="853"/>
                  <a:pt x="2715" y="853"/>
                  <a:pt x="2716" y="853"/>
                </a:cubicBezTo>
                <a:cubicBezTo>
                  <a:pt x="2716" y="854"/>
                  <a:pt x="2716" y="854"/>
                  <a:pt x="2716" y="854"/>
                </a:cubicBezTo>
                <a:cubicBezTo>
                  <a:pt x="2716" y="854"/>
                  <a:pt x="2716" y="854"/>
                  <a:pt x="2716" y="856"/>
                </a:cubicBezTo>
                <a:cubicBezTo>
                  <a:pt x="2716" y="856"/>
                  <a:pt x="2716" y="856"/>
                  <a:pt x="2715" y="856"/>
                </a:cubicBezTo>
                <a:cubicBezTo>
                  <a:pt x="2715" y="856"/>
                  <a:pt x="2715" y="856"/>
                  <a:pt x="2715" y="858"/>
                </a:cubicBezTo>
                <a:cubicBezTo>
                  <a:pt x="2713" y="858"/>
                  <a:pt x="2713" y="858"/>
                  <a:pt x="2713" y="858"/>
                </a:cubicBezTo>
                <a:cubicBezTo>
                  <a:pt x="2713" y="859"/>
                  <a:pt x="2713" y="859"/>
                  <a:pt x="2713" y="859"/>
                </a:cubicBezTo>
                <a:cubicBezTo>
                  <a:pt x="2713" y="861"/>
                  <a:pt x="2713" y="861"/>
                  <a:pt x="2713" y="861"/>
                </a:cubicBezTo>
                <a:cubicBezTo>
                  <a:pt x="2713" y="862"/>
                  <a:pt x="2713" y="862"/>
                  <a:pt x="2713" y="862"/>
                </a:cubicBezTo>
                <a:cubicBezTo>
                  <a:pt x="2712" y="862"/>
                  <a:pt x="2712" y="862"/>
                  <a:pt x="2712" y="862"/>
                </a:cubicBezTo>
                <a:cubicBezTo>
                  <a:pt x="2710" y="862"/>
                  <a:pt x="2710" y="862"/>
                  <a:pt x="2710" y="862"/>
                </a:cubicBezTo>
                <a:cubicBezTo>
                  <a:pt x="2710" y="864"/>
                  <a:pt x="2710" y="864"/>
                  <a:pt x="2710" y="864"/>
                </a:cubicBezTo>
                <a:cubicBezTo>
                  <a:pt x="2708" y="864"/>
                  <a:pt x="2708" y="864"/>
                  <a:pt x="2708" y="864"/>
                </a:cubicBezTo>
                <a:cubicBezTo>
                  <a:pt x="2708" y="866"/>
                  <a:pt x="2708" y="866"/>
                  <a:pt x="2707" y="866"/>
                </a:cubicBezTo>
                <a:cubicBezTo>
                  <a:pt x="2707" y="866"/>
                  <a:pt x="2707" y="866"/>
                  <a:pt x="2705" y="866"/>
                </a:cubicBezTo>
                <a:cubicBezTo>
                  <a:pt x="2704" y="866"/>
                  <a:pt x="2702" y="866"/>
                  <a:pt x="2700" y="866"/>
                </a:cubicBezTo>
                <a:cubicBezTo>
                  <a:pt x="2702" y="867"/>
                  <a:pt x="2702" y="867"/>
                  <a:pt x="2702" y="869"/>
                </a:cubicBezTo>
                <a:cubicBezTo>
                  <a:pt x="2702" y="871"/>
                  <a:pt x="2702" y="871"/>
                  <a:pt x="2702" y="871"/>
                </a:cubicBezTo>
                <a:cubicBezTo>
                  <a:pt x="2700" y="872"/>
                  <a:pt x="2700" y="872"/>
                  <a:pt x="2699" y="874"/>
                </a:cubicBezTo>
                <a:cubicBezTo>
                  <a:pt x="2697" y="874"/>
                  <a:pt x="2697" y="874"/>
                  <a:pt x="2695" y="874"/>
                </a:cubicBezTo>
                <a:cubicBezTo>
                  <a:pt x="2695" y="874"/>
                  <a:pt x="2695" y="874"/>
                  <a:pt x="2694" y="874"/>
                </a:cubicBezTo>
                <a:cubicBezTo>
                  <a:pt x="2694" y="872"/>
                  <a:pt x="2694" y="872"/>
                  <a:pt x="2694" y="872"/>
                </a:cubicBezTo>
                <a:cubicBezTo>
                  <a:pt x="2695" y="872"/>
                  <a:pt x="2695" y="871"/>
                  <a:pt x="2695" y="871"/>
                </a:cubicBezTo>
                <a:cubicBezTo>
                  <a:pt x="2695" y="869"/>
                  <a:pt x="2694" y="867"/>
                  <a:pt x="2694" y="867"/>
                </a:cubicBezTo>
                <a:cubicBezTo>
                  <a:pt x="2694" y="866"/>
                  <a:pt x="2694" y="866"/>
                  <a:pt x="2694" y="864"/>
                </a:cubicBezTo>
                <a:cubicBezTo>
                  <a:pt x="2694" y="862"/>
                  <a:pt x="2694" y="861"/>
                  <a:pt x="2694" y="861"/>
                </a:cubicBezTo>
                <a:cubicBezTo>
                  <a:pt x="2695" y="859"/>
                  <a:pt x="2695" y="859"/>
                  <a:pt x="2695" y="859"/>
                </a:cubicBezTo>
                <a:cubicBezTo>
                  <a:pt x="2697" y="858"/>
                  <a:pt x="2697" y="858"/>
                  <a:pt x="2697" y="858"/>
                </a:cubicBezTo>
                <a:cubicBezTo>
                  <a:pt x="2697" y="856"/>
                  <a:pt x="2695" y="854"/>
                  <a:pt x="2694" y="854"/>
                </a:cubicBezTo>
                <a:cubicBezTo>
                  <a:pt x="2692" y="853"/>
                  <a:pt x="2691" y="854"/>
                  <a:pt x="2689" y="853"/>
                </a:cubicBezTo>
                <a:cubicBezTo>
                  <a:pt x="2689" y="851"/>
                  <a:pt x="2689" y="851"/>
                  <a:pt x="2689" y="850"/>
                </a:cubicBezTo>
                <a:cubicBezTo>
                  <a:pt x="2687" y="850"/>
                  <a:pt x="2687" y="850"/>
                  <a:pt x="2687" y="850"/>
                </a:cubicBezTo>
                <a:cubicBezTo>
                  <a:pt x="2687" y="848"/>
                  <a:pt x="2687" y="848"/>
                  <a:pt x="2686" y="848"/>
                </a:cubicBezTo>
                <a:cubicBezTo>
                  <a:pt x="2686" y="846"/>
                  <a:pt x="2686" y="846"/>
                  <a:pt x="2684" y="846"/>
                </a:cubicBezTo>
                <a:cubicBezTo>
                  <a:pt x="2682" y="845"/>
                  <a:pt x="2682" y="845"/>
                  <a:pt x="2682" y="845"/>
                </a:cubicBezTo>
                <a:cubicBezTo>
                  <a:pt x="2682" y="845"/>
                  <a:pt x="2682" y="843"/>
                  <a:pt x="2681" y="843"/>
                </a:cubicBezTo>
                <a:cubicBezTo>
                  <a:pt x="2679" y="843"/>
                  <a:pt x="2679" y="843"/>
                  <a:pt x="2679" y="843"/>
                </a:cubicBezTo>
                <a:cubicBezTo>
                  <a:pt x="2679" y="843"/>
                  <a:pt x="2678" y="841"/>
                  <a:pt x="2678" y="843"/>
                </a:cubicBezTo>
                <a:cubicBezTo>
                  <a:pt x="2676" y="843"/>
                  <a:pt x="2674" y="845"/>
                  <a:pt x="2673" y="845"/>
                </a:cubicBezTo>
                <a:cubicBezTo>
                  <a:pt x="2673" y="843"/>
                  <a:pt x="2673" y="843"/>
                  <a:pt x="2674" y="841"/>
                </a:cubicBezTo>
                <a:cubicBezTo>
                  <a:pt x="2674" y="840"/>
                  <a:pt x="2674" y="840"/>
                  <a:pt x="2674" y="840"/>
                </a:cubicBezTo>
                <a:cubicBezTo>
                  <a:pt x="2674" y="838"/>
                  <a:pt x="2674" y="838"/>
                  <a:pt x="2674" y="838"/>
                </a:cubicBezTo>
                <a:cubicBezTo>
                  <a:pt x="2674" y="835"/>
                  <a:pt x="2671" y="835"/>
                  <a:pt x="2671" y="835"/>
                </a:cubicBezTo>
                <a:cubicBezTo>
                  <a:pt x="2670" y="833"/>
                  <a:pt x="2670" y="833"/>
                  <a:pt x="2670" y="832"/>
                </a:cubicBezTo>
                <a:cubicBezTo>
                  <a:pt x="2670" y="832"/>
                  <a:pt x="2670" y="832"/>
                  <a:pt x="2670" y="830"/>
                </a:cubicBezTo>
                <a:cubicBezTo>
                  <a:pt x="2670" y="830"/>
                  <a:pt x="2670" y="830"/>
                  <a:pt x="2668" y="830"/>
                </a:cubicBezTo>
                <a:cubicBezTo>
                  <a:pt x="2668" y="830"/>
                  <a:pt x="2668" y="830"/>
                  <a:pt x="2666" y="830"/>
                </a:cubicBezTo>
                <a:cubicBezTo>
                  <a:pt x="2665" y="830"/>
                  <a:pt x="2665" y="830"/>
                  <a:pt x="2665" y="830"/>
                </a:cubicBezTo>
                <a:cubicBezTo>
                  <a:pt x="2665" y="829"/>
                  <a:pt x="2663" y="829"/>
                  <a:pt x="2663" y="827"/>
                </a:cubicBezTo>
                <a:cubicBezTo>
                  <a:pt x="2663" y="827"/>
                  <a:pt x="2663" y="827"/>
                  <a:pt x="2663" y="825"/>
                </a:cubicBezTo>
                <a:cubicBezTo>
                  <a:pt x="2661" y="825"/>
                  <a:pt x="2661" y="825"/>
                  <a:pt x="2661" y="825"/>
                </a:cubicBezTo>
                <a:cubicBezTo>
                  <a:pt x="2661" y="824"/>
                  <a:pt x="2660" y="824"/>
                  <a:pt x="2660" y="824"/>
                </a:cubicBezTo>
                <a:cubicBezTo>
                  <a:pt x="2658" y="824"/>
                  <a:pt x="2658" y="824"/>
                  <a:pt x="2658" y="824"/>
                </a:cubicBezTo>
                <a:cubicBezTo>
                  <a:pt x="2658" y="822"/>
                  <a:pt x="2657" y="822"/>
                  <a:pt x="2657" y="822"/>
                </a:cubicBezTo>
                <a:cubicBezTo>
                  <a:pt x="2655" y="822"/>
                  <a:pt x="2653" y="824"/>
                  <a:pt x="2652" y="822"/>
                </a:cubicBezTo>
                <a:cubicBezTo>
                  <a:pt x="2650" y="822"/>
                  <a:pt x="2650" y="822"/>
                  <a:pt x="2650" y="822"/>
                </a:cubicBezTo>
                <a:cubicBezTo>
                  <a:pt x="2649" y="822"/>
                  <a:pt x="2649" y="822"/>
                  <a:pt x="2649" y="822"/>
                </a:cubicBezTo>
                <a:cubicBezTo>
                  <a:pt x="2647" y="822"/>
                  <a:pt x="2647" y="822"/>
                  <a:pt x="2647" y="820"/>
                </a:cubicBezTo>
                <a:cubicBezTo>
                  <a:pt x="2647" y="820"/>
                  <a:pt x="2647" y="820"/>
                  <a:pt x="2647" y="819"/>
                </a:cubicBezTo>
                <a:cubicBezTo>
                  <a:pt x="2647" y="819"/>
                  <a:pt x="2647" y="819"/>
                  <a:pt x="2647" y="817"/>
                </a:cubicBezTo>
                <a:cubicBezTo>
                  <a:pt x="2647" y="816"/>
                  <a:pt x="2647" y="816"/>
                  <a:pt x="2647" y="816"/>
                </a:cubicBezTo>
                <a:cubicBezTo>
                  <a:pt x="2647" y="814"/>
                  <a:pt x="2647" y="812"/>
                  <a:pt x="2647" y="812"/>
                </a:cubicBezTo>
                <a:cubicBezTo>
                  <a:pt x="2647" y="812"/>
                  <a:pt x="2647" y="812"/>
                  <a:pt x="2645" y="812"/>
                </a:cubicBezTo>
                <a:cubicBezTo>
                  <a:pt x="2645" y="811"/>
                  <a:pt x="2645" y="811"/>
                  <a:pt x="2645" y="811"/>
                </a:cubicBezTo>
                <a:cubicBezTo>
                  <a:pt x="2644" y="811"/>
                  <a:pt x="2642" y="812"/>
                  <a:pt x="2642" y="812"/>
                </a:cubicBezTo>
                <a:cubicBezTo>
                  <a:pt x="2640" y="812"/>
                  <a:pt x="2639" y="812"/>
                  <a:pt x="2637" y="812"/>
                </a:cubicBezTo>
                <a:cubicBezTo>
                  <a:pt x="2637" y="814"/>
                  <a:pt x="2637" y="814"/>
                  <a:pt x="2637" y="816"/>
                </a:cubicBezTo>
                <a:cubicBezTo>
                  <a:pt x="2637" y="816"/>
                  <a:pt x="2637" y="816"/>
                  <a:pt x="2637" y="817"/>
                </a:cubicBezTo>
                <a:cubicBezTo>
                  <a:pt x="2639" y="817"/>
                  <a:pt x="2640" y="817"/>
                  <a:pt x="2639" y="819"/>
                </a:cubicBezTo>
                <a:cubicBezTo>
                  <a:pt x="2639" y="820"/>
                  <a:pt x="2639" y="820"/>
                  <a:pt x="2639" y="820"/>
                </a:cubicBezTo>
                <a:cubicBezTo>
                  <a:pt x="2637" y="822"/>
                  <a:pt x="2637" y="822"/>
                  <a:pt x="2637" y="822"/>
                </a:cubicBezTo>
                <a:cubicBezTo>
                  <a:pt x="2637" y="824"/>
                  <a:pt x="2637" y="824"/>
                  <a:pt x="2637" y="824"/>
                </a:cubicBezTo>
                <a:cubicBezTo>
                  <a:pt x="2637" y="824"/>
                  <a:pt x="2637" y="825"/>
                  <a:pt x="2639" y="825"/>
                </a:cubicBezTo>
                <a:cubicBezTo>
                  <a:pt x="2639" y="827"/>
                  <a:pt x="2639" y="827"/>
                  <a:pt x="2639" y="827"/>
                </a:cubicBezTo>
                <a:cubicBezTo>
                  <a:pt x="2639" y="829"/>
                  <a:pt x="2639" y="829"/>
                  <a:pt x="2639" y="829"/>
                </a:cubicBezTo>
                <a:cubicBezTo>
                  <a:pt x="2637" y="830"/>
                  <a:pt x="2637" y="830"/>
                  <a:pt x="2637" y="832"/>
                </a:cubicBezTo>
                <a:cubicBezTo>
                  <a:pt x="2637" y="832"/>
                  <a:pt x="2637" y="833"/>
                  <a:pt x="2636" y="833"/>
                </a:cubicBezTo>
                <a:cubicBezTo>
                  <a:pt x="2636" y="835"/>
                  <a:pt x="2636" y="835"/>
                  <a:pt x="2636" y="835"/>
                </a:cubicBezTo>
                <a:cubicBezTo>
                  <a:pt x="2636" y="837"/>
                  <a:pt x="2634" y="837"/>
                  <a:pt x="2634" y="838"/>
                </a:cubicBezTo>
                <a:cubicBezTo>
                  <a:pt x="2634" y="838"/>
                  <a:pt x="2634" y="838"/>
                  <a:pt x="2634" y="840"/>
                </a:cubicBezTo>
                <a:cubicBezTo>
                  <a:pt x="2634" y="841"/>
                  <a:pt x="2634" y="841"/>
                  <a:pt x="2634" y="841"/>
                </a:cubicBezTo>
                <a:cubicBezTo>
                  <a:pt x="2634" y="843"/>
                  <a:pt x="2634" y="843"/>
                  <a:pt x="2634" y="843"/>
                </a:cubicBezTo>
                <a:cubicBezTo>
                  <a:pt x="2634" y="845"/>
                  <a:pt x="2634" y="845"/>
                  <a:pt x="2634" y="846"/>
                </a:cubicBezTo>
                <a:cubicBezTo>
                  <a:pt x="2632" y="846"/>
                  <a:pt x="2632" y="846"/>
                  <a:pt x="2632" y="848"/>
                </a:cubicBezTo>
                <a:cubicBezTo>
                  <a:pt x="2632" y="850"/>
                  <a:pt x="2631" y="850"/>
                  <a:pt x="2631" y="851"/>
                </a:cubicBezTo>
                <a:cubicBezTo>
                  <a:pt x="2631" y="853"/>
                  <a:pt x="2631" y="853"/>
                  <a:pt x="2631" y="854"/>
                </a:cubicBezTo>
                <a:cubicBezTo>
                  <a:pt x="2631" y="856"/>
                  <a:pt x="2631" y="856"/>
                  <a:pt x="2631" y="856"/>
                </a:cubicBezTo>
                <a:cubicBezTo>
                  <a:pt x="2631" y="858"/>
                  <a:pt x="2631" y="858"/>
                  <a:pt x="2631" y="858"/>
                </a:cubicBezTo>
                <a:cubicBezTo>
                  <a:pt x="2631" y="859"/>
                  <a:pt x="2631" y="859"/>
                  <a:pt x="2631" y="859"/>
                </a:cubicBezTo>
                <a:cubicBezTo>
                  <a:pt x="2631" y="861"/>
                  <a:pt x="2632" y="861"/>
                  <a:pt x="2632" y="861"/>
                </a:cubicBezTo>
                <a:cubicBezTo>
                  <a:pt x="2632" y="862"/>
                  <a:pt x="2632" y="862"/>
                  <a:pt x="2632" y="862"/>
                </a:cubicBezTo>
                <a:cubicBezTo>
                  <a:pt x="2632" y="864"/>
                  <a:pt x="2632" y="864"/>
                  <a:pt x="2632" y="864"/>
                </a:cubicBezTo>
                <a:cubicBezTo>
                  <a:pt x="2632" y="866"/>
                  <a:pt x="2632" y="866"/>
                  <a:pt x="2634" y="866"/>
                </a:cubicBezTo>
                <a:cubicBezTo>
                  <a:pt x="2634" y="866"/>
                  <a:pt x="2634" y="866"/>
                  <a:pt x="2636" y="866"/>
                </a:cubicBezTo>
                <a:cubicBezTo>
                  <a:pt x="2636" y="864"/>
                  <a:pt x="2636" y="864"/>
                  <a:pt x="2636" y="864"/>
                </a:cubicBezTo>
                <a:cubicBezTo>
                  <a:pt x="2637" y="864"/>
                  <a:pt x="2637" y="864"/>
                  <a:pt x="2637" y="864"/>
                </a:cubicBezTo>
                <a:cubicBezTo>
                  <a:pt x="2639" y="864"/>
                  <a:pt x="2639" y="864"/>
                  <a:pt x="2639" y="864"/>
                </a:cubicBezTo>
                <a:cubicBezTo>
                  <a:pt x="2639" y="866"/>
                  <a:pt x="2639" y="867"/>
                  <a:pt x="2640" y="869"/>
                </a:cubicBezTo>
                <a:cubicBezTo>
                  <a:pt x="2640" y="869"/>
                  <a:pt x="2640" y="869"/>
                  <a:pt x="2640" y="871"/>
                </a:cubicBezTo>
                <a:cubicBezTo>
                  <a:pt x="2640" y="872"/>
                  <a:pt x="2640" y="872"/>
                  <a:pt x="2640" y="872"/>
                </a:cubicBezTo>
                <a:cubicBezTo>
                  <a:pt x="2642" y="874"/>
                  <a:pt x="2642" y="874"/>
                  <a:pt x="2642" y="874"/>
                </a:cubicBezTo>
                <a:cubicBezTo>
                  <a:pt x="2644" y="875"/>
                  <a:pt x="2644" y="875"/>
                  <a:pt x="2644" y="877"/>
                </a:cubicBezTo>
                <a:cubicBezTo>
                  <a:pt x="2645" y="879"/>
                  <a:pt x="2645" y="880"/>
                  <a:pt x="2645" y="882"/>
                </a:cubicBezTo>
                <a:cubicBezTo>
                  <a:pt x="2645" y="882"/>
                  <a:pt x="2645" y="883"/>
                  <a:pt x="2645" y="885"/>
                </a:cubicBezTo>
                <a:cubicBezTo>
                  <a:pt x="2645" y="885"/>
                  <a:pt x="2645" y="885"/>
                  <a:pt x="2645" y="887"/>
                </a:cubicBezTo>
                <a:cubicBezTo>
                  <a:pt x="2645" y="888"/>
                  <a:pt x="2647" y="888"/>
                  <a:pt x="2647" y="888"/>
                </a:cubicBezTo>
                <a:cubicBezTo>
                  <a:pt x="2647" y="888"/>
                  <a:pt x="2647" y="888"/>
                  <a:pt x="2647" y="890"/>
                </a:cubicBezTo>
                <a:cubicBezTo>
                  <a:pt x="2647" y="890"/>
                  <a:pt x="2647" y="890"/>
                  <a:pt x="2649" y="890"/>
                </a:cubicBezTo>
                <a:cubicBezTo>
                  <a:pt x="2649" y="890"/>
                  <a:pt x="2649" y="890"/>
                  <a:pt x="2649" y="892"/>
                </a:cubicBezTo>
                <a:cubicBezTo>
                  <a:pt x="2650" y="892"/>
                  <a:pt x="2650" y="892"/>
                  <a:pt x="2650" y="893"/>
                </a:cubicBezTo>
                <a:cubicBezTo>
                  <a:pt x="2652" y="893"/>
                  <a:pt x="2652" y="893"/>
                  <a:pt x="2652" y="893"/>
                </a:cubicBezTo>
                <a:cubicBezTo>
                  <a:pt x="2652" y="895"/>
                  <a:pt x="2652" y="895"/>
                  <a:pt x="2652" y="895"/>
                </a:cubicBezTo>
                <a:cubicBezTo>
                  <a:pt x="2653" y="895"/>
                  <a:pt x="2653" y="895"/>
                  <a:pt x="2653" y="895"/>
                </a:cubicBezTo>
                <a:cubicBezTo>
                  <a:pt x="2655" y="895"/>
                  <a:pt x="2655" y="895"/>
                  <a:pt x="2655" y="895"/>
                </a:cubicBezTo>
                <a:cubicBezTo>
                  <a:pt x="2657" y="895"/>
                  <a:pt x="2657" y="895"/>
                  <a:pt x="2657" y="895"/>
                </a:cubicBezTo>
                <a:cubicBezTo>
                  <a:pt x="2658" y="895"/>
                  <a:pt x="2658" y="895"/>
                  <a:pt x="2658" y="895"/>
                </a:cubicBezTo>
                <a:cubicBezTo>
                  <a:pt x="2660" y="896"/>
                  <a:pt x="2660" y="896"/>
                  <a:pt x="2661" y="896"/>
                </a:cubicBezTo>
                <a:cubicBezTo>
                  <a:pt x="2661" y="898"/>
                  <a:pt x="2661" y="898"/>
                  <a:pt x="2661" y="898"/>
                </a:cubicBezTo>
                <a:cubicBezTo>
                  <a:pt x="2661" y="900"/>
                  <a:pt x="2661" y="900"/>
                  <a:pt x="2661" y="900"/>
                </a:cubicBezTo>
                <a:cubicBezTo>
                  <a:pt x="2663" y="900"/>
                  <a:pt x="2663" y="901"/>
                  <a:pt x="2663" y="901"/>
                </a:cubicBezTo>
                <a:cubicBezTo>
                  <a:pt x="2665" y="901"/>
                  <a:pt x="2665" y="901"/>
                  <a:pt x="2665" y="901"/>
                </a:cubicBezTo>
                <a:cubicBezTo>
                  <a:pt x="2665" y="903"/>
                  <a:pt x="2665" y="903"/>
                  <a:pt x="2665" y="903"/>
                </a:cubicBezTo>
                <a:cubicBezTo>
                  <a:pt x="2666" y="903"/>
                  <a:pt x="2666" y="903"/>
                  <a:pt x="2666" y="903"/>
                </a:cubicBezTo>
                <a:cubicBezTo>
                  <a:pt x="2666" y="903"/>
                  <a:pt x="2666" y="903"/>
                  <a:pt x="2668" y="903"/>
                </a:cubicBezTo>
                <a:cubicBezTo>
                  <a:pt x="2668" y="903"/>
                  <a:pt x="2670" y="904"/>
                  <a:pt x="2670" y="906"/>
                </a:cubicBezTo>
                <a:cubicBezTo>
                  <a:pt x="2671" y="906"/>
                  <a:pt x="2671" y="906"/>
                  <a:pt x="2671" y="908"/>
                </a:cubicBezTo>
                <a:cubicBezTo>
                  <a:pt x="2673" y="908"/>
                  <a:pt x="2673" y="909"/>
                  <a:pt x="2673" y="909"/>
                </a:cubicBezTo>
                <a:cubicBezTo>
                  <a:pt x="2673" y="909"/>
                  <a:pt x="2673" y="909"/>
                  <a:pt x="2674" y="909"/>
                </a:cubicBezTo>
                <a:cubicBezTo>
                  <a:pt x="2676" y="911"/>
                  <a:pt x="2676" y="911"/>
                  <a:pt x="2676" y="911"/>
                </a:cubicBezTo>
                <a:cubicBezTo>
                  <a:pt x="2678" y="913"/>
                  <a:pt x="2678" y="913"/>
                  <a:pt x="2679" y="913"/>
                </a:cubicBezTo>
                <a:cubicBezTo>
                  <a:pt x="2679" y="914"/>
                  <a:pt x="2679" y="914"/>
                  <a:pt x="2679" y="916"/>
                </a:cubicBezTo>
                <a:cubicBezTo>
                  <a:pt x="2681" y="916"/>
                  <a:pt x="2681" y="917"/>
                  <a:pt x="2681" y="919"/>
                </a:cubicBezTo>
                <a:cubicBezTo>
                  <a:pt x="2681" y="921"/>
                  <a:pt x="2681" y="921"/>
                  <a:pt x="2681" y="921"/>
                </a:cubicBezTo>
                <a:cubicBezTo>
                  <a:pt x="2682" y="922"/>
                  <a:pt x="2682" y="924"/>
                  <a:pt x="2682" y="925"/>
                </a:cubicBezTo>
                <a:cubicBezTo>
                  <a:pt x="2682" y="927"/>
                  <a:pt x="2684" y="929"/>
                  <a:pt x="2684" y="930"/>
                </a:cubicBezTo>
                <a:cubicBezTo>
                  <a:pt x="2684" y="934"/>
                  <a:pt x="2682" y="937"/>
                  <a:pt x="2682" y="940"/>
                </a:cubicBezTo>
                <a:cubicBezTo>
                  <a:pt x="2682" y="948"/>
                  <a:pt x="2689" y="953"/>
                  <a:pt x="2691" y="959"/>
                </a:cubicBezTo>
                <a:cubicBezTo>
                  <a:pt x="2691" y="961"/>
                  <a:pt x="2692" y="961"/>
                  <a:pt x="2691" y="963"/>
                </a:cubicBezTo>
                <a:cubicBezTo>
                  <a:pt x="2691" y="964"/>
                  <a:pt x="2691" y="964"/>
                  <a:pt x="2691" y="966"/>
                </a:cubicBezTo>
                <a:cubicBezTo>
                  <a:pt x="2689" y="966"/>
                  <a:pt x="2689" y="966"/>
                  <a:pt x="2689" y="966"/>
                </a:cubicBezTo>
                <a:cubicBezTo>
                  <a:pt x="2687" y="966"/>
                  <a:pt x="2687" y="966"/>
                  <a:pt x="2686" y="966"/>
                </a:cubicBezTo>
                <a:cubicBezTo>
                  <a:pt x="2684" y="966"/>
                  <a:pt x="2684" y="966"/>
                  <a:pt x="2684" y="966"/>
                </a:cubicBezTo>
                <a:cubicBezTo>
                  <a:pt x="2684" y="964"/>
                  <a:pt x="2684" y="964"/>
                  <a:pt x="2682" y="964"/>
                </a:cubicBezTo>
                <a:cubicBezTo>
                  <a:pt x="2682" y="963"/>
                  <a:pt x="2681" y="963"/>
                  <a:pt x="2681" y="963"/>
                </a:cubicBezTo>
                <a:cubicBezTo>
                  <a:pt x="2679" y="961"/>
                  <a:pt x="2679" y="961"/>
                  <a:pt x="2678" y="961"/>
                </a:cubicBezTo>
                <a:cubicBezTo>
                  <a:pt x="2678" y="961"/>
                  <a:pt x="2676" y="959"/>
                  <a:pt x="2674" y="959"/>
                </a:cubicBezTo>
                <a:cubicBezTo>
                  <a:pt x="2673" y="958"/>
                  <a:pt x="2673" y="956"/>
                  <a:pt x="2671" y="954"/>
                </a:cubicBezTo>
                <a:cubicBezTo>
                  <a:pt x="2670" y="953"/>
                  <a:pt x="2666" y="951"/>
                  <a:pt x="2665" y="950"/>
                </a:cubicBezTo>
                <a:cubicBezTo>
                  <a:pt x="2663" y="948"/>
                  <a:pt x="2660" y="946"/>
                  <a:pt x="2658" y="945"/>
                </a:cubicBezTo>
                <a:cubicBezTo>
                  <a:pt x="2658" y="943"/>
                  <a:pt x="2658" y="942"/>
                  <a:pt x="2657" y="940"/>
                </a:cubicBezTo>
                <a:cubicBezTo>
                  <a:pt x="2657" y="940"/>
                  <a:pt x="2657" y="938"/>
                  <a:pt x="2657" y="937"/>
                </a:cubicBezTo>
                <a:cubicBezTo>
                  <a:pt x="2655" y="934"/>
                  <a:pt x="2652" y="932"/>
                  <a:pt x="2652" y="929"/>
                </a:cubicBezTo>
                <a:cubicBezTo>
                  <a:pt x="2650" y="927"/>
                  <a:pt x="2652" y="924"/>
                  <a:pt x="2650" y="922"/>
                </a:cubicBezTo>
                <a:cubicBezTo>
                  <a:pt x="2650" y="919"/>
                  <a:pt x="2647" y="917"/>
                  <a:pt x="2645" y="916"/>
                </a:cubicBezTo>
                <a:cubicBezTo>
                  <a:pt x="2644" y="914"/>
                  <a:pt x="2645" y="913"/>
                  <a:pt x="2647" y="911"/>
                </a:cubicBezTo>
                <a:cubicBezTo>
                  <a:pt x="2647" y="911"/>
                  <a:pt x="2647" y="909"/>
                  <a:pt x="2647" y="908"/>
                </a:cubicBezTo>
                <a:cubicBezTo>
                  <a:pt x="2647" y="908"/>
                  <a:pt x="2647" y="906"/>
                  <a:pt x="2645" y="906"/>
                </a:cubicBezTo>
                <a:cubicBezTo>
                  <a:pt x="2645" y="904"/>
                  <a:pt x="2645" y="904"/>
                  <a:pt x="2645" y="903"/>
                </a:cubicBezTo>
                <a:cubicBezTo>
                  <a:pt x="2645" y="903"/>
                  <a:pt x="2645" y="901"/>
                  <a:pt x="2644" y="901"/>
                </a:cubicBezTo>
                <a:cubicBezTo>
                  <a:pt x="2644" y="900"/>
                  <a:pt x="2644" y="900"/>
                  <a:pt x="2644" y="898"/>
                </a:cubicBezTo>
                <a:cubicBezTo>
                  <a:pt x="2642" y="898"/>
                  <a:pt x="2640" y="896"/>
                  <a:pt x="2640" y="895"/>
                </a:cubicBezTo>
                <a:cubicBezTo>
                  <a:pt x="2639" y="893"/>
                  <a:pt x="2639" y="893"/>
                  <a:pt x="2639" y="893"/>
                </a:cubicBezTo>
                <a:cubicBezTo>
                  <a:pt x="2637" y="893"/>
                  <a:pt x="2637" y="893"/>
                  <a:pt x="2637" y="893"/>
                </a:cubicBezTo>
                <a:cubicBezTo>
                  <a:pt x="2637" y="892"/>
                  <a:pt x="2637" y="890"/>
                  <a:pt x="2636" y="890"/>
                </a:cubicBezTo>
                <a:cubicBezTo>
                  <a:pt x="2636" y="888"/>
                  <a:pt x="2636" y="887"/>
                  <a:pt x="2634" y="887"/>
                </a:cubicBezTo>
                <a:cubicBezTo>
                  <a:pt x="2634" y="887"/>
                  <a:pt x="2634" y="888"/>
                  <a:pt x="2632" y="888"/>
                </a:cubicBezTo>
                <a:cubicBezTo>
                  <a:pt x="2631" y="888"/>
                  <a:pt x="2631" y="887"/>
                  <a:pt x="2631" y="887"/>
                </a:cubicBezTo>
                <a:cubicBezTo>
                  <a:pt x="2631" y="885"/>
                  <a:pt x="2631" y="883"/>
                  <a:pt x="2631" y="883"/>
                </a:cubicBezTo>
                <a:cubicBezTo>
                  <a:pt x="2631" y="882"/>
                  <a:pt x="2629" y="882"/>
                  <a:pt x="2629" y="882"/>
                </a:cubicBezTo>
                <a:cubicBezTo>
                  <a:pt x="2626" y="883"/>
                  <a:pt x="2629" y="877"/>
                  <a:pt x="2626" y="877"/>
                </a:cubicBezTo>
                <a:cubicBezTo>
                  <a:pt x="2624" y="877"/>
                  <a:pt x="2624" y="880"/>
                  <a:pt x="2624" y="882"/>
                </a:cubicBezTo>
                <a:cubicBezTo>
                  <a:pt x="2624" y="883"/>
                  <a:pt x="2624" y="887"/>
                  <a:pt x="2621" y="887"/>
                </a:cubicBezTo>
                <a:cubicBezTo>
                  <a:pt x="2621" y="887"/>
                  <a:pt x="2623" y="885"/>
                  <a:pt x="2623" y="883"/>
                </a:cubicBezTo>
                <a:cubicBezTo>
                  <a:pt x="2623" y="883"/>
                  <a:pt x="2623" y="882"/>
                  <a:pt x="2623" y="880"/>
                </a:cubicBezTo>
                <a:cubicBezTo>
                  <a:pt x="2621" y="879"/>
                  <a:pt x="2621" y="879"/>
                  <a:pt x="2621" y="879"/>
                </a:cubicBezTo>
                <a:cubicBezTo>
                  <a:pt x="2621" y="877"/>
                  <a:pt x="2621" y="877"/>
                  <a:pt x="2621" y="875"/>
                </a:cubicBezTo>
                <a:cubicBezTo>
                  <a:pt x="2621" y="875"/>
                  <a:pt x="2621" y="875"/>
                  <a:pt x="2621" y="874"/>
                </a:cubicBezTo>
                <a:cubicBezTo>
                  <a:pt x="2621" y="872"/>
                  <a:pt x="2621" y="871"/>
                  <a:pt x="2621" y="869"/>
                </a:cubicBezTo>
                <a:cubicBezTo>
                  <a:pt x="2623" y="867"/>
                  <a:pt x="2623" y="867"/>
                  <a:pt x="2623" y="867"/>
                </a:cubicBezTo>
                <a:cubicBezTo>
                  <a:pt x="2623" y="866"/>
                  <a:pt x="2623" y="866"/>
                  <a:pt x="2623" y="866"/>
                </a:cubicBezTo>
                <a:cubicBezTo>
                  <a:pt x="2623" y="864"/>
                  <a:pt x="2623" y="864"/>
                  <a:pt x="2623" y="864"/>
                </a:cubicBezTo>
                <a:cubicBezTo>
                  <a:pt x="2623" y="862"/>
                  <a:pt x="2624" y="862"/>
                  <a:pt x="2624" y="861"/>
                </a:cubicBezTo>
                <a:cubicBezTo>
                  <a:pt x="2624" y="859"/>
                  <a:pt x="2624" y="859"/>
                  <a:pt x="2624" y="858"/>
                </a:cubicBezTo>
                <a:cubicBezTo>
                  <a:pt x="2624" y="856"/>
                  <a:pt x="2626" y="854"/>
                  <a:pt x="2626" y="853"/>
                </a:cubicBezTo>
                <a:cubicBezTo>
                  <a:pt x="2626" y="853"/>
                  <a:pt x="2626" y="853"/>
                  <a:pt x="2626" y="851"/>
                </a:cubicBezTo>
                <a:cubicBezTo>
                  <a:pt x="2626" y="850"/>
                  <a:pt x="2626" y="850"/>
                  <a:pt x="2626" y="848"/>
                </a:cubicBezTo>
                <a:cubicBezTo>
                  <a:pt x="2624" y="848"/>
                  <a:pt x="2624" y="846"/>
                  <a:pt x="2624" y="846"/>
                </a:cubicBezTo>
                <a:cubicBezTo>
                  <a:pt x="2623" y="845"/>
                  <a:pt x="2623" y="843"/>
                  <a:pt x="2624" y="841"/>
                </a:cubicBezTo>
                <a:cubicBezTo>
                  <a:pt x="2624" y="841"/>
                  <a:pt x="2624" y="840"/>
                  <a:pt x="2626" y="840"/>
                </a:cubicBezTo>
                <a:cubicBezTo>
                  <a:pt x="2624" y="838"/>
                  <a:pt x="2624" y="835"/>
                  <a:pt x="2624" y="833"/>
                </a:cubicBezTo>
                <a:cubicBezTo>
                  <a:pt x="2626" y="832"/>
                  <a:pt x="2626" y="830"/>
                  <a:pt x="2624" y="829"/>
                </a:cubicBezTo>
                <a:cubicBezTo>
                  <a:pt x="2624" y="827"/>
                  <a:pt x="2624" y="825"/>
                  <a:pt x="2624" y="825"/>
                </a:cubicBezTo>
                <a:cubicBezTo>
                  <a:pt x="2624" y="824"/>
                  <a:pt x="2624" y="824"/>
                  <a:pt x="2624" y="822"/>
                </a:cubicBezTo>
                <a:cubicBezTo>
                  <a:pt x="2623" y="822"/>
                  <a:pt x="2623" y="820"/>
                  <a:pt x="2623" y="820"/>
                </a:cubicBezTo>
                <a:cubicBezTo>
                  <a:pt x="2623" y="819"/>
                  <a:pt x="2623" y="819"/>
                  <a:pt x="2623" y="819"/>
                </a:cubicBezTo>
                <a:cubicBezTo>
                  <a:pt x="2621" y="819"/>
                  <a:pt x="2621" y="817"/>
                  <a:pt x="2621" y="817"/>
                </a:cubicBezTo>
                <a:cubicBezTo>
                  <a:pt x="2621" y="816"/>
                  <a:pt x="2621" y="814"/>
                  <a:pt x="2619" y="814"/>
                </a:cubicBezTo>
                <a:cubicBezTo>
                  <a:pt x="2619" y="812"/>
                  <a:pt x="2619" y="812"/>
                  <a:pt x="2619" y="812"/>
                </a:cubicBezTo>
                <a:cubicBezTo>
                  <a:pt x="2618" y="811"/>
                  <a:pt x="2618" y="811"/>
                  <a:pt x="2618" y="811"/>
                </a:cubicBezTo>
                <a:cubicBezTo>
                  <a:pt x="2616" y="809"/>
                  <a:pt x="2616" y="809"/>
                  <a:pt x="2616" y="808"/>
                </a:cubicBezTo>
                <a:cubicBezTo>
                  <a:pt x="2615" y="808"/>
                  <a:pt x="2615" y="806"/>
                  <a:pt x="2615" y="806"/>
                </a:cubicBezTo>
                <a:cubicBezTo>
                  <a:pt x="2616" y="804"/>
                  <a:pt x="2616" y="804"/>
                  <a:pt x="2615" y="804"/>
                </a:cubicBezTo>
                <a:cubicBezTo>
                  <a:pt x="2615" y="803"/>
                  <a:pt x="2615" y="803"/>
                  <a:pt x="2615" y="803"/>
                </a:cubicBezTo>
                <a:cubicBezTo>
                  <a:pt x="2615" y="801"/>
                  <a:pt x="2615" y="801"/>
                  <a:pt x="2613" y="801"/>
                </a:cubicBezTo>
                <a:cubicBezTo>
                  <a:pt x="2613" y="800"/>
                  <a:pt x="2613" y="800"/>
                  <a:pt x="2613" y="798"/>
                </a:cubicBezTo>
                <a:cubicBezTo>
                  <a:pt x="2611" y="798"/>
                  <a:pt x="2611" y="798"/>
                  <a:pt x="2611" y="796"/>
                </a:cubicBezTo>
                <a:cubicBezTo>
                  <a:pt x="2611" y="796"/>
                  <a:pt x="2611" y="796"/>
                  <a:pt x="2611" y="795"/>
                </a:cubicBezTo>
                <a:cubicBezTo>
                  <a:pt x="2611" y="795"/>
                  <a:pt x="2610" y="793"/>
                  <a:pt x="2610" y="791"/>
                </a:cubicBezTo>
                <a:cubicBezTo>
                  <a:pt x="2608" y="790"/>
                  <a:pt x="2608" y="788"/>
                  <a:pt x="2608" y="787"/>
                </a:cubicBezTo>
                <a:cubicBezTo>
                  <a:pt x="2608" y="785"/>
                  <a:pt x="2608" y="783"/>
                  <a:pt x="2608" y="782"/>
                </a:cubicBezTo>
                <a:cubicBezTo>
                  <a:pt x="2608" y="780"/>
                  <a:pt x="2607" y="779"/>
                  <a:pt x="2607" y="777"/>
                </a:cubicBezTo>
                <a:cubicBezTo>
                  <a:pt x="2607" y="777"/>
                  <a:pt x="2607" y="775"/>
                  <a:pt x="2605" y="775"/>
                </a:cubicBezTo>
                <a:cubicBezTo>
                  <a:pt x="2605" y="775"/>
                  <a:pt x="2605" y="775"/>
                  <a:pt x="2605" y="774"/>
                </a:cubicBezTo>
                <a:cubicBezTo>
                  <a:pt x="2605" y="774"/>
                  <a:pt x="2605" y="774"/>
                  <a:pt x="2603" y="774"/>
                </a:cubicBezTo>
                <a:cubicBezTo>
                  <a:pt x="2603" y="774"/>
                  <a:pt x="2603" y="772"/>
                  <a:pt x="2602" y="772"/>
                </a:cubicBezTo>
                <a:cubicBezTo>
                  <a:pt x="2602" y="770"/>
                  <a:pt x="2602" y="770"/>
                  <a:pt x="2600" y="769"/>
                </a:cubicBezTo>
                <a:cubicBezTo>
                  <a:pt x="2600" y="769"/>
                  <a:pt x="2600" y="767"/>
                  <a:pt x="2600" y="766"/>
                </a:cubicBezTo>
                <a:cubicBezTo>
                  <a:pt x="2598" y="764"/>
                  <a:pt x="2598" y="764"/>
                  <a:pt x="2597" y="764"/>
                </a:cubicBezTo>
                <a:cubicBezTo>
                  <a:pt x="2597" y="766"/>
                  <a:pt x="2597" y="766"/>
                  <a:pt x="2598" y="767"/>
                </a:cubicBezTo>
                <a:cubicBezTo>
                  <a:pt x="2598" y="769"/>
                  <a:pt x="2597" y="769"/>
                  <a:pt x="2597" y="770"/>
                </a:cubicBezTo>
                <a:cubicBezTo>
                  <a:pt x="2595" y="770"/>
                  <a:pt x="2595" y="772"/>
                  <a:pt x="2595" y="772"/>
                </a:cubicBezTo>
                <a:cubicBezTo>
                  <a:pt x="2595" y="774"/>
                  <a:pt x="2595" y="774"/>
                  <a:pt x="2595" y="774"/>
                </a:cubicBezTo>
                <a:cubicBezTo>
                  <a:pt x="2595" y="775"/>
                  <a:pt x="2592" y="775"/>
                  <a:pt x="2592" y="775"/>
                </a:cubicBezTo>
                <a:close/>
                <a:moveTo>
                  <a:pt x="3051" y="176"/>
                </a:moveTo>
                <a:cubicBezTo>
                  <a:pt x="3052" y="178"/>
                  <a:pt x="3052" y="178"/>
                  <a:pt x="3052" y="178"/>
                </a:cubicBezTo>
                <a:cubicBezTo>
                  <a:pt x="3054" y="178"/>
                  <a:pt x="3054" y="178"/>
                  <a:pt x="3054" y="178"/>
                </a:cubicBezTo>
                <a:cubicBezTo>
                  <a:pt x="3054" y="180"/>
                  <a:pt x="3056" y="180"/>
                  <a:pt x="3056" y="180"/>
                </a:cubicBezTo>
                <a:cubicBezTo>
                  <a:pt x="3056" y="181"/>
                  <a:pt x="3054" y="181"/>
                  <a:pt x="3054" y="183"/>
                </a:cubicBezTo>
                <a:cubicBezTo>
                  <a:pt x="3056" y="183"/>
                  <a:pt x="3057" y="181"/>
                  <a:pt x="3057" y="181"/>
                </a:cubicBezTo>
                <a:cubicBezTo>
                  <a:pt x="3059" y="181"/>
                  <a:pt x="3059" y="181"/>
                  <a:pt x="3059" y="181"/>
                </a:cubicBezTo>
                <a:cubicBezTo>
                  <a:pt x="3061" y="181"/>
                  <a:pt x="3061" y="180"/>
                  <a:pt x="3061" y="180"/>
                </a:cubicBezTo>
                <a:cubicBezTo>
                  <a:pt x="3062" y="180"/>
                  <a:pt x="3062" y="180"/>
                  <a:pt x="3062" y="180"/>
                </a:cubicBezTo>
                <a:cubicBezTo>
                  <a:pt x="3064" y="180"/>
                  <a:pt x="3064" y="180"/>
                  <a:pt x="3064" y="180"/>
                </a:cubicBezTo>
                <a:cubicBezTo>
                  <a:pt x="3062" y="178"/>
                  <a:pt x="3062" y="178"/>
                  <a:pt x="3062" y="178"/>
                </a:cubicBezTo>
                <a:cubicBezTo>
                  <a:pt x="3061" y="178"/>
                  <a:pt x="3061" y="178"/>
                  <a:pt x="3061" y="178"/>
                </a:cubicBezTo>
                <a:cubicBezTo>
                  <a:pt x="3059" y="178"/>
                  <a:pt x="3057" y="176"/>
                  <a:pt x="3057" y="176"/>
                </a:cubicBezTo>
                <a:cubicBezTo>
                  <a:pt x="3056" y="176"/>
                  <a:pt x="3056" y="176"/>
                  <a:pt x="3054" y="176"/>
                </a:cubicBezTo>
                <a:cubicBezTo>
                  <a:pt x="3052" y="175"/>
                  <a:pt x="3052" y="175"/>
                  <a:pt x="3052" y="175"/>
                </a:cubicBezTo>
                <a:lnTo>
                  <a:pt x="3051" y="176"/>
                </a:lnTo>
                <a:close/>
                <a:moveTo>
                  <a:pt x="1901" y="593"/>
                </a:moveTo>
                <a:cubicBezTo>
                  <a:pt x="1901" y="593"/>
                  <a:pt x="1901" y="593"/>
                  <a:pt x="1901" y="593"/>
                </a:cubicBezTo>
                <a:cubicBezTo>
                  <a:pt x="1901" y="593"/>
                  <a:pt x="1901" y="593"/>
                  <a:pt x="1901" y="593"/>
                </a:cubicBezTo>
                <a:cubicBezTo>
                  <a:pt x="1901" y="593"/>
                  <a:pt x="1901" y="593"/>
                  <a:pt x="1901" y="593"/>
                </a:cubicBezTo>
                <a:close/>
                <a:moveTo>
                  <a:pt x="1907" y="610"/>
                </a:moveTo>
                <a:cubicBezTo>
                  <a:pt x="1907" y="610"/>
                  <a:pt x="1907" y="610"/>
                  <a:pt x="1907" y="609"/>
                </a:cubicBezTo>
                <a:cubicBezTo>
                  <a:pt x="1907" y="610"/>
                  <a:pt x="1907" y="610"/>
                  <a:pt x="1907" y="610"/>
                </a:cubicBezTo>
                <a:close/>
                <a:moveTo>
                  <a:pt x="2119" y="332"/>
                </a:moveTo>
                <a:cubicBezTo>
                  <a:pt x="2119" y="333"/>
                  <a:pt x="2121" y="333"/>
                  <a:pt x="2123" y="332"/>
                </a:cubicBezTo>
                <a:cubicBezTo>
                  <a:pt x="2122" y="332"/>
                  <a:pt x="2122" y="332"/>
                  <a:pt x="2122" y="331"/>
                </a:cubicBezTo>
                <a:cubicBezTo>
                  <a:pt x="2121" y="331"/>
                  <a:pt x="2121" y="331"/>
                  <a:pt x="2122" y="330"/>
                </a:cubicBezTo>
                <a:cubicBezTo>
                  <a:pt x="2120" y="331"/>
                  <a:pt x="2119" y="332"/>
                  <a:pt x="2119" y="332"/>
                </a:cubicBezTo>
                <a:close/>
                <a:moveTo>
                  <a:pt x="2136" y="339"/>
                </a:moveTo>
                <a:cubicBezTo>
                  <a:pt x="2136" y="339"/>
                  <a:pt x="2136" y="339"/>
                  <a:pt x="2136" y="339"/>
                </a:cubicBezTo>
                <a:cubicBezTo>
                  <a:pt x="2136" y="339"/>
                  <a:pt x="2136" y="339"/>
                  <a:pt x="2136" y="339"/>
                </a:cubicBezTo>
                <a:close/>
                <a:moveTo>
                  <a:pt x="2127" y="333"/>
                </a:moveTo>
                <a:cubicBezTo>
                  <a:pt x="2125" y="333"/>
                  <a:pt x="2125" y="333"/>
                  <a:pt x="2125" y="333"/>
                </a:cubicBezTo>
                <a:cubicBezTo>
                  <a:pt x="2125" y="333"/>
                  <a:pt x="2125" y="333"/>
                  <a:pt x="2124" y="333"/>
                </a:cubicBezTo>
                <a:cubicBezTo>
                  <a:pt x="2124" y="333"/>
                  <a:pt x="2123" y="334"/>
                  <a:pt x="2124" y="334"/>
                </a:cubicBezTo>
                <a:cubicBezTo>
                  <a:pt x="2124" y="335"/>
                  <a:pt x="2126" y="334"/>
                  <a:pt x="2126" y="335"/>
                </a:cubicBezTo>
                <a:cubicBezTo>
                  <a:pt x="2127" y="335"/>
                  <a:pt x="2127" y="335"/>
                  <a:pt x="2127" y="335"/>
                </a:cubicBezTo>
                <a:cubicBezTo>
                  <a:pt x="2127" y="335"/>
                  <a:pt x="2127" y="335"/>
                  <a:pt x="2129" y="335"/>
                </a:cubicBezTo>
                <a:cubicBezTo>
                  <a:pt x="2131" y="337"/>
                  <a:pt x="2132" y="337"/>
                  <a:pt x="2134" y="337"/>
                </a:cubicBezTo>
                <a:cubicBezTo>
                  <a:pt x="2134" y="338"/>
                  <a:pt x="2135" y="338"/>
                  <a:pt x="2136" y="338"/>
                </a:cubicBezTo>
                <a:cubicBezTo>
                  <a:pt x="2136" y="338"/>
                  <a:pt x="2136" y="338"/>
                  <a:pt x="2135" y="338"/>
                </a:cubicBezTo>
                <a:cubicBezTo>
                  <a:pt x="2135" y="338"/>
                  <a:pt x="2133" y="336"/>
                  <a:pt x="2135" y="336"/>
                </a:cubicBezTo>
                <a:cubicBezTo>
                  <a:pt x="2133" y="336"/>
                  <a:pt x="2132" y="336"/>
                  <a:pt x="2132" y="335"/>
                </a:cubicBezTo>
                <a:cubicBezTo>
                  <a:pt x="2130" y="335"/>
                  <a:pt x="2128" y="335"/>
                  <a:pt x="2127" y="333"/>
                </a:cubicBezTo>
                <a:close/>
                <a:moveTo>
                  <a:pt x="2125" y="322"/>
                </a:moveTo>
                <a:cubicBezTo>
                  <a:pt x="2125" y="322"/>
                  <a:pt x="2124" y="322"/>
                  <a:pt x="2124" y="322"/>
                </a:cubicBezTo>
                <a:cubicBezTo>
                  <a:pt x="2124" y="322"/>
                  <a:pt x="2124" y="322"/>
                  <a:pt x="2124" y="322"/>
                </a:cubicBezTo>
                <a:cubicBezTo>
                  <a:pt x="2124" y="322"/>
                  <a:pt x="2124" y="322"/>
                  <a:pt x="2125" y="322"/>
                </a:cubicBezTo>
                <a:cubicBezTo>
                  <a:pt x="2125" y="322"/>
                  <a:pt x="2125" y="322"/>
                  <a:pt x="2125" y="322"/>
                </a:cubicBezTo>
                <a:close/>
                <a:moveTo>
                  <a:pt x="2124" y="320"/>
                </a:moveTo>
                <a:cubicBezTo>
                  <a:pt x="2123" y="320"/>
                  <a:pt x="2122" y="320"/>
                  <a:pt x="2122" y="320"/>
                </a:cubicBezTo>
                <a:cubicBezTo>
                  <a:pt x="2123" y="320"/>
                  <a:pt x="2123" y="321"/>
                  <a:pt x="2124" y="321"/>
                </a:cubicBezTo>
                <a:cubicBezTo>
                  <a:pt x="2124" y="320"/>
                  <a:pt x="2124" y="320"/>
                  <a:pt x="2124" y="320"/>
                </a:cubicBezTo>
                <a:close/>
                <a:moveTo>
                  <a:pt x="2119" y="317"/>
                </a:moveTo>
                <a:cubicBezTo>
                  <a:pt x="2119" y="317"/>
                  <a:pt x="2118" y="317"/>
                  <a:pt x="2118" y="317"/>
                </a:cubicBezTo>
                <a:cubicBezTo>
                  <a:pt x="2118" y="318"/>
                  <a:pt x="2119" y="318"/>
                  <a:pt x="2121" y="319"/>
                </a:cubicBezTo>
                <a:cubicBezTo>
                  <a:pt x="2121" y="319"/>
                  <a:pt x="2122" y="320"/>
                  <a:pt x="2122" y="320"/>
                </a:cubicBezTo>
                <a:cubicBezTo>
                  <a:pt x="2122" y="318"/>
                  <a:pt x="2122" y="318"/>
                  <a:pt x="2122" y="318"/>
                </a:cubicBezTo>
                <a:cubicBezTo>
                  <a:pt x="2120" y="318"/>
                  <a:pt x="2120" y="318"/>
                  <a:pt x="2119" y="317"/>
                </a:cubicBezTo>
                <a:close/>
                <a:moveTo>
                  <a:pt x="2103" y="297"/>
                </a:moveTo>
                <a:cubicBezTo>
                  <a:pt x="2098" y="303"/>
                  <a:pt x="2094" y="305"/>
                  <a:pt x="2090" y="302"/>
                </a:cubicBezTo>
                <a:cubicBezTo>
                  <a:pt x="2095" y="308"/>
                  <a:pt x="2099" y="307"/>
                  <a:pt x="2105" y="300"/>
                </a:cubicBezTo>
                <a:cubicBezTo>
                  <a:pt x="2109" y="295"/>
                  <a:pt x="2112" y="294"/>
                  <a:pt x="2116" y="296"/>
                </a:cubicBezTo>
                <a:cubicBezTo>
                  <a:pt x="2112" y="291"/>
                  <a:pt x="2107" y="291"/>
                  <a:pt x="2103" y="297"/>
                </a:cubicBezTo>
                <a:close/>
                <a:moveTo>
                  <a:pt x="2045" y="385"/>
                </a:moveTo>
                <a:cubicBezTo>
                  <a:pt x="2046" y="385"/>
                  <a:pt x="2046" y="386"/>
                  <a:pt x="2047" y="387"/>
                </a:cubicBezTo>
                <a:cubicBezTo>
                  <a:pt x="2047" y="387"/>
                  <a:pt x="2047" y="387"/>
                  <a:pt x="2048" y="388"/>
                </a:cubicBezTo>
                <a:cubicBezTo>
                  <a:pt x="2049" y="388"/>
                  <a:pt x="2048" y="386"/>
                  <a:pt x="2045" y="385"/>
                </a:cubicBezTo>
                <a:close/>
                <a:moveTo>
                  <a:pt x="2092" y="261"/>
                </a:moveTo>
                <a:cubicBezTo>
                  <a:pt x="2092" y="261"/>
                  <a:pt x="2092" y="261"/>
                  <a:pt x="2091" y="260"/>
                </a:cubicBezTo>
                <a:cubicBezTo>
                  <a:pt x="2091" y="260"/>
                  <a:pt x="2091" y="260"/>
                  <a:pt x="2090" y="259"/>
                </a:cubicBezTo>
                <a:cubicBezTo>
                  <a:pt x="2091" y="260"/>
                  <a:pt x="2092" y="261"/>
                  <a:pt x="2092" y="261"/>
                </a:cubicBezTo>
                <a:close/>
                <a:moveTo>
                  <a:pt x="2070" y="346"/>
                </a:moveTo>
                <a:cubicBezTo>
                  <a:pt x="2071" y="346"/>
                  <a:pt x="2071" y="346"/>
                  <a:pt x="2072" y="346"/>
                </a:cubicBezTo>
                <a:cubicBezTo>
                  <a:pt x="2072" y="346"/>
                  <a:pt x="2072" y="346"/>
                  <a:pt x="2072" y="345"/>
                </a:cubicBezTo>
                <a:cubicBezTo>
                  <a:pt x="2072" y="345"/>
                  <a:pt x="2072" y="345"/>
                  <a:pt x="2072" y="344"/>
                </a:cubicBezTo>
                <a:cubicBezTo>
                  <a:pt x="2072" y="344"/>
                  <a:pt x="2072" y="344"/>
                  <a:pt x="2072" y="344"/>
                </a:cubicBezTo>
                <a:cubicBezTo>
                  <a:pt x="2071" y="344"/>
                  <a:pt x="2071" y="344"/>
                  <a:pt x="2070" y="343"/>
                </a:cubicBezTo>
                <a:cubicBezTo>
                  <a:pt x="2070" y="344"/>
                  <a:pt x="2069" y="344"/>
                  <a:pt x="2069" y="344"/>
                </a:cubicBezTo>
                <a:cubicBezTo>
                  <a:pt x="2067" y="346"/>
                  <a:pt x="2069" y="346"/>
                  <a:pt x="2070" y="346"/>
                </a:cubicBezTo>
                <a:close/>
                <a:moveTo>
                  <a:pt x="2075" y="344"/>
                </a:moveTo>
                <a:cubicBezTo>
                  <a:pt x="2075" y="344"/>
                  <a:pt x="2075" y="344"/>
                  <a:pt x="2075" y="344"/>
                </a:cubicBezTo>
                <a:cubicBezTo>
                  <a:pt x="2077" y="346"/>
                  <a:pt x="2077" y="346"/>
                  <a:pt x="2077" y="346"/>
                </a:cubicBezTo>
                <a:cubicBezTo>
                  <a:pt x="2077" y="347"/>
                  <a:pt x="2078" y="347"/>
                  <a:pt x="2078" y="347"/>
                </a:cubicBezTo>
                <a:cubicBezTo>
                  <a:pt x="2077" y="346"/>
                  <a:pt x="2077" y="346"/>
                  <a:pt x="2077" y="346"/>
                </a:cubicBezTo>
                <a:cubicBezTo>
                  <a:pt x="2077" y="345"/>
                  <a:pt x="2076" y="344"/>
                  <a:pt x="2075" y="344"/>
                </a:cubicBezTo>
                <a:close/>
                <a:moveTo>
                  <a:pt x="2098" y="342"/>
                </a:moveTo>
                <a:cubicBezTo>
                  <a:pt x="2098" y="343"/>
                  <a:pt x="2098" y="343"/>
                  <a:pt x="2098" y="343"/>
                </a:cubicBezTo>
                <a:cubicBezTo>
                  <a:pt x="2098" y="343"/>
                  <a:pt x="2098" y="343"/>
                  <a:pt x="2098" y="343"/>
                </a:cubicBezTo>
                <a:cubicBezTo>
                  <a:pt x="2098" y="343"/>
                  <a:pt x="2098" y="343"/>
                  <a:pt x="2098" y="342"/>
                </a:cubicBezTo>
                <a:close/>
                <a:moveTo>
                  <a:pt x="1844" y="469"/>
                </a:moveTo>
                <a:cubicBezTo>
                  <a:pt x="1842" y="467"/>
                  <a:pt x="1842" y="467"/>
                  <a:pt x="1841" y="467"/>
                </a:cubicBezTo>
                <a:cubicBezTo>
                  <a:pt x="1839" y="467"/>
                  <a:pt x="1839" y="465"/>
                  <a:pt x="1838" y="465"/>
                </a:cubicBezTo>
                <a:cubicBezTo>
                  <a:pt x="1837" y="465"/>
                  <a:pt x="1836" y="465"/>
                  <a:pt x="1836" y="465"/>
                </a:cubicBezTo>
                <a:cubicBezTo>
                  <a:pt x="1835" y="465"/>
                  <a:pt x="1835" y="466"/>
                  <a:pt x="1835" y="466"/>
                </a:cubicBezTo>
                <a:cubicBezTo>
                  <a:pt x="1835" y="466"/>
                  <a:pt x="1834" y="466"/>
                  <a:pt x="1832" y="466"/>
                </a:cubicBezTo>
                <a:cubicBezTo>
                  <a:pt x="1830" y="466"/>
                  <a:pt x="1830" y="466"/>
                  <a:pt x="1830" y="466"/>
                </a:cubicBezTo>
                <a:cubicBezTo>
                  <a:pt x="1829" y="466"/>
                  <a:pt x="1827" y="466"/>
                  <a:pt x="1827" y="467"/>
                </a:cubicBezTo>
                <a:cubicBezTo>
                  <a:pt x="1826" y="467"/>
                  <a:pt x="1826" y="467"/>
                  <a:pt x="1824" y="467"/>
                </a:cubicBezTo>
                <a:cubicBezTo>
                  <a:pt x="1824" y="467"/>
                  <a:pt x="1824" y="467"/>
                  <a:pt x="1822" y="467"/>
                </a:cubicBezTo>
                <a:cubicBezTo>
                  <a:pt x="1822" y="469"/>
                  <a:pt x="1822" y="469"/>
                  <a:pt x="1822" y="469"/>
                </a:cubicBezTo>
                <a:cubicBezTo>
                  <a:pt x="1821" y="471"/>
                  <a:pt x="1819" y="471"/>
                  <a:pt x="1819" y="472"/>
                </a:cubicBezTo>
                <a:cubicBezTo>
                  <a:pt x="1818" y="472"/>
                  <a:pt x="1818" y="472"/>
                  <a:pt x="1816" y="472"/>
                </a:cubicBezTo>
                <a:cubicBezTo>
                  <a:pt x="1816" y="472"/>
                  <a:pt x="1816" y="472"/>
                  <a:pt x="1814" y="472"/>
                </a:cubicBezTo>
                <a:cubicBezTo>
                  <a:pt x="1813" y="471"/>
                  <a:pt x="1812" y="471"/>
                  <a:pt x="1812" y="472"/>
                </a:cubicBezTo>
                <a:cubicBezTo>
                  <a:pt x="1812" y="472"/>
                  <a:pt x="1812" y="472"/>
                  <a:pt x="1812" y="472"/>
                </a:cubicBezTo>
                <a:cubicBezTo>
                  <a:pt x="1812" y="472"/>
                  <a:pt x="1813" y="472"/>
                  <a:pt x="1813" y="473"/>
                </a:cubicBezTo>
                <a:cubicBezTo>
                  <a:pt x="1815" y="473"/>
                  <a:pt x="1815" y="473"/>
                  <a:pt x="1817" y="473"/>
                </a:cubicBezTo>
                <a:cubicBezTo>
                  <a:pt x="1818" y="473"/>
                  <a:pt x="1820" y="473"/>
                  <a:pt x="1821" y="473"/>
                </a:cubicBezTo>
                <a:cubicBezTo>
                  <a:pt x="1823" y="472"/>
                  <a:pt x="1825" y="472"/>
                  <a:pt x="1825" y="472"/>
                </a:cubicBezTo>
                <a:cubicBezTo>
                  <a:pt x="1826" y="472"/>
                  <a:pt x="1826" y="470"/>
                  <a:pt x="1828" y="470"/>
                </a:cubicBezTo>
                <a:cubicBezTo>
                  <a:pt x="1828" y="470"/>
                  <a:pt x="1830" y="470"/>
                  <a:pt x="1831" y="470"/>
                </a:cubicBezTo>
                <a:cubicBezTo>
                  <a:pt x="1831" y="470"/>
                  <a:pt x="1834" y="472"/>
                  <a:pt x="1834" y="470"/>
                </a:cubicBezTo>
                <a:cubicBezTo>
                  <a:pt x="1834" y="470"/>
                  <a:pt x="1834" y="470"/>
                  <a:pt x="1834" y="469"/>
                </a:cubicBezTo>
                <a:cubicBezTo>
                  <a:pt x="1834" y="469"/>
                  <a:pt x="1834" y="469"/>
                  <a:pt x="1836" y="469"/>
                </a:cubicBezTo>
                <a:cubicBezTo>
                  <a:pt x="1838" y="469"/>
                  <a:pt x="1838" y="469"/>
                  <a:pt x="1838" y="469"/>
                </a:cubicBezTo>
                <a:cubicBezTo>
                  <a:pt x="1839" y="469"/>
                  <a:pt x="1841" y="469"/>
                  <a:pt x="1844" y="469"/>
                </a:cubicBezTo>
                <a:close/>
                <a:moveTo>
                  <a:pt x="1960" y="448"/>
                </a:moveTo>
                <a:cubicBezTo>
                  <a:pt x="1959" y="444"/>
                  <a:pt x="1956" y="441"/>
                  <a:pt x="1952" y="439"/>
                </a:cubicBezTo>
                <a:cubicBezTo>
                  <a:pt x="1949" y="438"/>
                  <a:pt x="1946" y="436"/>
                  <a:pt x="1943" y="435"/>
                </a:cubicBezTo>
                <a:cubicBezTo>
                  <a:pt x="1943" y="434"/>
                  <a:pt x="1943" y="434"/>
                  <a:pt x="1943" y="434"/>
                </a:cubicBezTo>
                <a:cubicBezTo>
                  <a:pt x="1940" y="433"/>
                  <a:pt x="1936" y="431"/>
                  <a:pt x="1934" y="429"/>
                </a:cubicBezTo>
                <a:cubicBezTo>
                  <a:pt x="1932" y="427"/>
                  <a:pt x="1929" y="424"/>
                  <a:pt x="1926" y="422"/>
                </a:cubicBezTo>
                <a:cubicBezTo>
                  <a:pt x="1924" y="422"/>
                  <a:pt x="1921" y="422"/>
                  <a:pt x="1919" y="422"/>
                </a:cubicBezTo>
                <a:cubicBezTo>
                  <a:pt x="1918" y="421"/>
                  <a:pt x="1916" y="421"/>
                  <a:pt x="1916" y="419"/>
                </a:cubicBezTo>
                <a:cubicBezTo>
                  <a:pt x="1914" y="419"/>
                  <a:pt x="1914" y="417"/>
                  <a:pt x="1913" y="417"/>
                </a:cubicBezTo>
                <a:cubicBezTo>
                  <a:pt x="1911" y="417"/>
                  <a:pt x="1906" y="414"/>
                  <a:pt x="1908" y="413"/>
                </a:cubicBezTo>
                <a:cubicBezTo>
                  <a:pt x="1910" y="413"/>
                  <a:pt x="1913" y="413"/>
                  <a:pt x="1913" y="413"/>
                </a:cubicBezTo>
                <a:cubicBezTo>
                  <a:pt x="1914" y="414"/>
                  <a:pt x="1916" y="414"/>
                  <a:pt x="1918" y="413"/>
                </a:cubicBezTo>
                <a:cubicBezTo>
                  <a:pt x="1918" y="413"/>
                  <a:pt x="1918" y="411"/>
                  <a:pt x="1918" y="409"/>
                </a:cubicBezTo>
                <a:cubicBezTo>
                  <a:pt x="1918" y="408"/>
                  <a:pt x="1919" y="408"/>
                  <a:pt x="1919" y="406"/>
                </a:cubicBezTo>
                <a:cubicBezTo>
                  <a:pt x="1919" y="406"/>
                  <a:pt x="1921" y="408"/>
                  <a:pt x="1921" y="406"/>
                </a:cubicBezTo>
                <a:cubicBezTo>
                  <a:pt x="1921" y="404"/>
                  <a:pt x="1921" y="404"/>
                  <a:pt x="1921" y="404"/>
                </a:cubicBezTo>
                <a:cubicBezTo>
                  <a:pt x="1922" y="404"/>
                  <a:pt x="1922" y="404"/>
                  <a:pt x="1922" y="403"/>
                </a:cubicBezTo>
                <a:cubicBezTo>
                  <a:pt x="1924" y="403"/>
                  <a:pt x="1926" y="404"/>
                  <a:pt x="1927" y="404"/>
                </a:cubicBezTo>
                <a:cubicBezTo>
                  <a:pt x="1926" y="403"/>
                  <a:pt x="1924" y="403"/>
                  <a:pt x="1924" y="401"/>
                </a:cubicBezTo>
                <a:cubicBezTo>
                  <a:pt x="1922" y="400"/>
                  <a:pt x="1922" y="400"/>
                  <a:pt x="1921" y="400"/>
                </a:cubicBezTo>
                <a:cubicBezTo>
                  <a:pt x="1919" y="400"/>
                  <a:pt x="1916" y="398"/>
                  <a:pt x="1918" y="396"/>
                </a:cubicBezTo>
                <a:cubicBezTo>
                  <a:pt x="1919" y="395"/>
                  <a:pt x="1921" y="396"/>
                  <a:pt x="1922" y="396"/>
                </a:cubicBezTo>
                <a:cubicBezTo>
                  <a:pt x="1924" y="396"/>
                  <a:pt x="1924" y="395"/>
                  <a:pt x="1926" y="395"/>
                </a:cubicBezTo>
                <a:cubicBezTo>
                  <a:pt x="1926" y="395"/>
                  <a:pt x="1927" y="393"/>
                  <a:pt x="1929" y="393"/>
                </a:cubicBezTo>
                <a:cubicBezTo>
                  <a:pt x="1929" y="392"/>
                  <a:pt x="1931" y="392"/>
                  <a:pt x="1932" y="392"/>
                </a:cubicBezTo>
                <a:cubicBezTo>
                  <a:pt x="1932" y="390"/>
                  <a:pt x="1932" y="390"/>
                  <a:pt x="1932" y="390"/>
                </a:cubicBezTo>
                <a:cubicBezTo>
                  <a:pt x="1931" y="388"/>
                  <a:pt x="1929" y="390"/>
                  <a:pt x="1927" y="390"/>
                </a:cubicBezTo>
                <a:cubicBezTo>
                  <a:pt x="1926" y="390"/>
                  <a:pt x="1924" y="390"/>
                  <a:pt x="1922" y="390"/>
                </a:cubicBezTo>
                <a:cubicBezTo>
                  <a:pt x="1922" y="390"/>
                  <a:pt x="1922" y="390"/>
                  <a:pt x="1921" y="390"/>
                </a:cubicBezTo>
                <a:cubicBezTo>
                  <a:pt x="1919" y="390"/>
                  <a:pt x="1919" y="390"/>
                  <a:pt x="1918" y="390"/>
                </a:cubicBezTo>
                <a:cubicBezTo>
                  <a:pt x="1916" y="390"/>
                  <a:pt x="1914" y="390"/>
                  <a:pt x="1914" y="392"/>
                </a:cubicBezTo>
                <a:cubicBezTo>
                  <a:pt x="1913" y="393"/>
                  <a:pt x="1913" y="393"/>
                  <a:pt x="1911" y="393"/>
                </a:cubicBezTo>
                <a:cubicBezTo>
                  <a:pt x="1910" y="393"/>
                  <a:pt x="1908" y="393"/>
                  <a:pt x="1905" y="395"/>
                </a:cubicBezTo>
                <a:cubicBezTo>
                  <a:pt x="1905" y="395"/>
                  <a:pt x="1903" y="396"/>
                  <a:pt x="1901" y="396"/>
                </a:cubicBezTo>
                <a:cubicBezTo>
                  <a:pt x="1901" y="396"/>
                  <a:pt x="1900" y="396"/>
                  <a:pt x="1898" y="398"/>
                </a:cubicBezTo>
                <a:cubicBezTo>
                  <a:pt x="1898" y="398"/>
                  <a:pt x="1897" y="398"/>
                  <a:pt x="1895" y="398"/>
                </a:cubicBezTo>
                <a:cubicBezTo>
                  <a:pt x="1893" y="400"/>
                  <a:pt x="1892" y="400"/>
                  <a:pt x="1890" y="401"/>
                </a:cubicBezTo>
                <a:cubicBezTo>
                  <a:pt x="1890" y="401"/>
                  <a:pt x="1889" y="401"/>
                  <a:pt x="1889" y="403"/>
                </a:cubicBezTo>
                <a:cubicBezTo>
                  <a:pt x="1887" y="403"/>
                  <a:pt x="1887" y="401"/>
                  <a:pt x="1887" y="403"/>
                </a:cubicBezTo>
                <a:cubicBezTo>
                  <a:pt x="1885" y="403"/>
                  <a:pt x="1885" y="404"/>
                  <a:pt x="1887" y="404"/>
                </a:cubicBezTo>
                <a:cubicBezTo>
                  <a:pt x="1889" y="406"/>
                  <a:pt x="1889" y="406"/>
                  <a:pt x="1890" y="408"/>
                </a:cubicBezTo>
                <a:cubicBezTo>
                  <a:pt x="1890" y="408"/>
                  <a:pt x="1892" y="408"/>
                  <a:pt x="1892" y="409"/>
                </a:cubicBezTo>
                <a:cubicBezTo>
                  <a:pt x="1893" y="409"/>
                  <a:pt x="1893" y="409"/>
                  <a:pt x="1893" y="409"/>
                </a:cubicBezTo>
                <a:cubicBezTo>
                  <a:pt x="1893" y="411"/>
                  <a:pt x="1893" y="411"/>
                  <a:pt x="1895" y="411"/>
                </a:cubicBezTo>
                <a:cubicBezTo>
                  <a:pt x="1895" y="413"/>
                  <a:pt x="1897" y="411"/>
                  <a:pt x="1897" y="411"/>
                </a:cubicBezTo>
                <a:cubicBezTo>
                  <a:pt x="1900" y="413"/>
                  <a:pt x="1901" y="413"/>
                  <a:pt x="1903" y="411"/>
                </a:cubicBezTo>
                <a:cubicBezTo>
                  <a:pt x="1905" y="411"/>
                  <a:pt x="1906" y="411"/>
                  <a:pt x="1908" y="413"/>
                </a:cubicBezTo>
                <a:cubicBezTo>
                  <a:pt x="1908" y="413"/>
                  <a:pt x="1906" y="413"/>
                  <a:pt x="1906" y="414"/>
                </a:cubicBezTo>
                <a:cubicBezTo>
                  <a:pt x="1906" y="414"/>
                  <a:pt x="1906" y="414"/>
                  <a:pt x="1906" y="416"/>
                </a:cubicBezTo>
                <a:cubicBezTo>
                  <a:pt x="1905" y="417"/>
                  <a:pt x="1903" y="416"/>
                  <a:pt x="1903" y="416"/>
                </a:cubicBezTo>
                <a:cubicBezTo>
                  <a:pt x="1901" y="416"/>
                  <a:pt x="1900" y="416"/>
                  <a:pt x="1900" y="414"/>
                </a:cubicBezTo>
                <a:cubicBezTo>
                  <a:pt x="1898" y="416"/>
                  <a:pt x="1898" y="416"/>
                  <a:pt x="1897" y="416"/>
                </a:cubicBezTo>
                <a:cubicBezTo>
                  <a:pt x="1897" y="417"/>
                  <a:pt x="1897" y="417"/>
                  <a:pt x="1897" y="419"/>
                </a:cubicBezTo>
                <a:cubicBezTo>
                  <a:pt x="1895" y="419"/>
                  <a:pt x="1895" y="419"/>
                  <a:pt x="1895" y="419"/>
                </a:cubicBezTo>
                <a:cubicBezTo>
                  <a:pt x="1893" y="417"/>
                  <a:pt x="1892" y="417"/>
                  <a:pt x="1890" y="417"/>
                </a:cubicBezTo>
                <a:cubicBezTo>
                  <a:pt x="1889" y="419"/>
                  <a:pt x="1889" y="419"/>
                  <a:pt x="1889" y="419"/>
                </a:cubicBezTo>
                <a:cubicBezTo>
                  <a:pt x="1887" y="421"/>
                  <a:pt x="1889" y="421"/>
                  <a:pt x="1887" y="422"/>
                </a:cubicBezTo>
                <a:cubicBezTo>
                  <a:pt x="1887" y="424"/>
                  <a:pt x="1885" y="424"/>
                  <a:pt x="1884" y="425"/>
                </a:cubicBezTo>
                <a:cubicBezTo>
                  <a:pt x="1882" y="425"/>
                  <a:pt x="1882" y="424"/>
                  <a:pt x="1880" y="424"/>
                </a:cubicBezTo>
                <a:cubicBezTo>
                  <a:pt x="1879" y="424"/>
                  <a:pt x="1879" y="424"/>
                  <a:pt x="1877" y="424"/>
                </a:cubicBezTo>
                <a:cubicBezTo>
                  <a:pt x="1877" y="422"/>
                  <a:pt x="1876" y="422"/>
                  <a:pt x="1876" y="421"/>
                </a:cubicBezTo>
                <a:cubicBezTo>
                  <a:pt x="1877" y="419"/>
                  <a:pt x="1879" y="416"/>
                  <a:pt x="1877" y="414"/>
                </a:cubicBezTo>
                <a:cubicBezTo>
                  <a:pt x="1877" y="413"/>
                  <a:pt x="1876" y="414"/>
                  <a:pt x="1874" y="414"/>
                </a:cubicBezTo>
                <a:cubicBezTo>
                  <a:pt x="1874" y="414"/>
                  <a:pt x="1872" y="414"/>
                  <a:pt x="1871" y="413"/>
                </a:cubicBezTo>
                <a:cubicBezTo>
                  <a:pt x="1871" y="413"/>
                  <a:pt x="1869" y="414"/>
                  <a:pt x="1868" y="413"/>
                </a:cubicBezTo>
                <a:cubicBezTo>
                  <a:pt x="1868" y="411"/>
                  <a:pt x="1868" y="411"/>
                  <a:pt x="1868" y="411"/>
                </a:cubicBezTo>
                <a:cubicBezTo>
                  <a:pt x="1868" y="409"/>
                  <a:pt x="1869" y="409"/>
                  <a:pt x="1871" y="409"/>
                </a:cubicBezTo>
                <a:cubicBezTo>
                  <a:pt x="1871" y="409"/>
                  <a:pt x="1872" y="409"/>
                  <a:pt x="1872" y="408"/>
                </a:cubicBezTo>
                <a:cubicBezTo>
                  <a:pt x="1874" y="408"/>
                  <a:pt x="1874" y="408"/>
                  <a:pt x="1874" y="408"/>
                </a:cubicBezTo>
                <a:cubicBezTo>
                  <a:pt x="1874" y="406"/>
                  <a:pt x="1876" y="406"/>
                  <a:pt x="1876" y="406"/>
                </a:cubicBezTo>
                <a:cubicBezTo>
                  <a:pt x="1877" y="406"/>
                  <a:pt x="1877" y="404"/>
                  <a:pt x="1877" y="404"/>
                </a:cubicBezTo>
                <a:cubicBezTo>
                  <a:pt x="1877" y="404"/>
                  <a:pt x="1879" y="403"/>
                  <a:pt x="1877" y="403"/>
                </a:cubicBezTo>
                <a:cubicBezTo>
                  <a:pt x="1876" y="401"/>
                  <a:pt x="1874" y="403"/>
                  <a:pt x="1872" y="403"/>
                </a:cubicBezTo>
                <a:cubicBezTo>
                  <a:pt x="1871" y="403"/>
                  <a:pt x="1871" y="403"/>
                  <a:pt x="1871" y="403"/>
                </a:cubicBezTo>
                <a:cubicBezTo>
                  <a:pt x="1871" y="403"/>
                  <a:pt x="1871" y="403"/>
                  <a:pt x="1869" y="403"/>
                </a:cubicBezTo>
                <a:cubicBezTo>
                  <a:pt x="1869" y="403"/>
                  <a:pt x="1869" y="403"/>
                  <a:pt x="1868" y="403"/>
                </a:cubicBezTo>
                <a:cubicBezTo>
                  <a:pt x="1866" y="403"/>
                  <a:pt x="1866" y="403"/>
                  <a:pt x="1866" y="403"/>
                </a:cubicBezTo>
                <a:cubicBezTo>
                  <a:pt x="1864" y="403"/>
                  <a:pt x="1864" y="404"/>
                  <a:pt x="1864" y="403"/>
                </a:cubicBezTo>
                <a:cubicBezTo>
                  <a:pt x="1863" y="403"/>
                  <a:pt x="1863" y="401"/>
                  <a:pt x="1863" y="401"/>
                </a:cubicBezTo>
                <a:cubicBezTo>
                  <a:pt x="1861" y="401"/>
                  <a:pt x="1860" y="401"/>
                  <a:pt x="1860" y="401"/>
                </a:cubicBezTo>
                <a:cubicBezTo>
                  <a:pt x="1860" y="401"/>
                  <a:pt x="1863" y="400"/>
                  <a:pt x="1863" y="398"/>
                </a:cubicBezTo>
                <a:cubicBezTo>
                  <a:pt x="1861" y="396"/>
                  <a:pt x="1861" y="396"/>
                  <a:pt x="1861" y="396"/>
                </a:cubicBezTo>
                <a:cubicBezTo>
                  <a:pt x="1860" y="396"/>
                  <a:pt x="1858" y="396"/>
                  <a:pt x="1856" y="395"/>
                </a:cubicBezTo>
                <a:cubicBezTo>
                  <a:pt x="1853" y="395"/>
                  <a:pt x="1851" y="396"/>
                  <a:pt x="1850" y="398"/>
                </a:cubicBezTo>
                <a:cubicBezTo>
                  <a:pt x="1847" y="401"/>
                  <a:pt x="1847" y="404"/>
                  <a:pt x="1843" y="406"/>
                </a:cubicBezTo>
                <a:cubicBezTo>
                  <a:pt x="1842" y="408"/>
                  <a:pt x="1840" y="408"/>
                  <a:pt x="1839" y="411"/>
                </a:cubicBezTo>
                <a:cubicBezTo>
                  <a:pt x="1839" y="413"/>
                  <a:pt x="1839" y="413"/>
                  <a:pt x="1839" y="413"/>
                </a:cubicBezTo>
                <a:cubicBezTo>
                  <a:pt x="1839" y="414"/>
                  <a:pt x="1839" y="416"/>
                  <a:pt x="1837" y="419"/>
                </a:cubicBezTo>
                <a:cubicBezTo>
                  <a:pt x="1837" y="421"/>
                  <a:pt x="1835" y="421"/>
                  <a:pt x="1834" y="421"/>
                </a:cubicBezTo>
                <a:cubicBezTo>
                  <a:pt x="1830" y="422"/>
                  <a:pt x="1830" y="425"/>
                  <a:pt x="1830" y="429"/>
                </a:cubicBezTo>
                <a:cubicBezTo>
                  <a:pt x="1830" y="430"/>
                  <a:pt x="1830" y="432"/>
                  <a:pt x="1829" y="433"/>
                </a:cubicBezTo>
                <a:cubicBezTo>
                  <a:pt x="1829" y="433"/>
                  <a:pt x="1829" y="433"/>
                  <a:pt x="1829" y="435"/>
                </a:cubicBezTo>
                <a:cubicBezTo>
                  <a:pt x="1827" y="435"/>
                  <a:pt x="1827" y="435"/>
                  <a:pt x="1827" y="435"/>
                </a:cubicBezTo>
                <a:cubicBezTo>
                  <a:pt x="1826" y="435"/>
                  <a:pt x="1826" y="437"/>
                  <a:pt x="1826" y="437"/>
                </a:cubicBezTo>
                <a:cubicBezTo>
                  <a:pt x="1824" y="438"/>
                  <a:pt x="1824" y="442"/>
                  <a:pt x="1822" y="443"/>
                </a:cubicBezTo>
                <a:cubicBezTo>
                  <a:pt x="1822" y="445"/>
                  <a:pt x="1821" y="445"/>
                  <a:pt x="1819" y="446"/>
                </a:cubicBezTo>
                <a:cubicBezTo>
                  <a:pt x="1819" y="450"/>
                  <a:pt x="1821" y="451"/>
                  <a:pt x="1822" y="453"/>
                </a:cubicBezTo>
                <a:cubicBezTo>
                  <a:pt x="1822" y="453"/>
                  <a:pt x="1822" y="454"/>
                  <a:pt x="1824" y="454"/>
                </a:cubicBezTo>
                <a:cubicBezTo>
                  <a:pt x="1824" y="456"/>
                  <a:pt x="1824" y="456"/>
                  <a:pt x="1824" y="456"/>
                </a:cubicBezTo>
                <a:cubicBezTo>
                  <a:pt x="1826" y="458"/>
                  <a:pt x="1826" y="458"/>
                  <a:pt x="1826" y="458"/>
                </a:cubicBezTo>
                <a:cubicBezTo>
                  <a:pt x="1827" y="460"/>
                  <a:pt x="1831" y="461"/>
                  <a:pt x="1834" y="462"/>
                </a:cubicBezTo>
                <a:cubicBezTo>
                  <a:pt x="1834" y="461"/>
                  <a:pt x="1834" y="460"/>
                  <a:pt x="1833" y="460"/>
                </a:cubicBezTo>
                <a:cubicBezTo>
                  <a:pt x="1836" y="460"/>
                  <a:pt x="1838" y="462"/>
                  <a:pt x="1841" y="462"/>
                </a:cubicBezTo>
                <a:cubicBezTo>
                  <a:pt x="1842" y="462"/>
                  <a:pt x="1846" y="462"/>
                  <a:pt x="1847" y="464"/>
                </a:cubicBezTo>
                <a:cubicBezTo>
                  <a:pt x="1849" y="464"/>
                  <a:pt x="1849" y="464"/>
                  <a:pt x="1851" y="464"/>
                </a:cubicBezTo>
                <a:cubicBezTo>
                  <a:pt x="1852" y="464"/>
                  <a:pt x="1854" y="464"/>
                  <a:pt x="1855" y="464"/>
                </a:cubicBezTo>
                <a:cubicBezTo>
                  <a:pt x="1855" y="464"/>
                  <a:pt x="1855" y="465"/>
                  <a:pt x="1857" y="465"/>
                </a:cubicBezTo>
                <a:cubicBezTo>
                  <a:pt x="1859" y="465"/>
                  <a:pt x="1860" y="464"/>
                  <a:pt x="1860" y="464"/>
                </a:cubicBezTo>
                <a:cubicBezTo>
                  <a:pt x="1862" y="462"/>
                  <a:pt x="1863" y="460"/>
                  <a:pt x="1865" y="459"/>
                </a:cubicBezTo>
                <a:cubicBezTo>
                  <a:pt x="1865" y="459"/>
                  <a:pt x="1867" y="457"/>
                  <a:pt x="1868" y="456"/>
                </a:cubicBezTo>
                <a:cubicBezTo>
                  <a:pt x="1868" y="456"/>
                  <a:pt x="1868" y="456"/>
                  <a:pt x="1870" y="456"/>
                </a:cubicBezTo>
                <a:cubicBezTo>
                  <a:pt x="1872" y="454"/>
                  <a:pt x="1873" y="454"/>
                  <a:pt x="1875" y="454"/>
                </a:cubicBezTo>
                <a:cubicBezTo>
                  <a:pt x="1876" y="454"/>
                  <a:pt x="1878" y="452"/>
                  <a:pt x="1880" y="452"/>
                </a:cubicBezTo>
                <a:cubicBezTo>
                  <a:pt x="1883" y="454"/>
                  <a:pt x="1884" y="454"/>
                  <a:pt x="1886" y="454"/>
                </a:cubicBezTo>
                <a:cubicBezTo>
                  <a:pt x="1888" y="454"/>
                  <a:pt x="1889" y="454"/>
                  <a:pt x="1891" y="454"/>
                </a:cubicBezTo>
                <a:cubicBezTo>
                  <a:pt x="1891" y="452"/>
                  <a:pt x="1893" y="451"/>
                  <a:pt x="1894" y="451"/>
                </a:cubicBezTo>
                <a:cubicBezTo>
                  <a:pt x="1896" y="451"/>
                  <a:pt x="1897" y="452"/>
                  <a:pt x="1897" y="454"/>
                </a:cubicBezTo>
                <a:cubicBezTo>
                  <a:pt x="1899" y="454"/>
                  <a:pt x="1899" y="456"/>
                  <a:pt x="1901" y="456"/>
                </a:cubicBezTo>
                <a:cubicBezTo>
                  <a:pt x="1904" y="457"/>
                  <a:pt x="1907" y="456"/>
                  <a:pt x="1909" y="457"/>
                </a:cubicBezTo>
                <a:cubicBezTo>
                  <a:pt x="1910" y="459"/>
                  <a:pt x="1910" y="460"/>
                  <a:pt x="1912" y="460"/>
                </a:cubicBezTo>
                <a:cubicBezTo>
                  <a:pt x="1914" y="462"/>
                  <a:pt x="1915" y="462"/>
                  <a:pt x="1917" y="464"/>
                </a:cubicBezTo>
                <a:cubicBezTo>
                  <a:pt x="1918" y="464"/>
                  <a:pt x="1920" y="464"/>
                  <a:pt x="1922" y="464"/>
                </a:cubicBezTo>
                <a:cubicBezTo>
                  <a:pt x="1923" y="464"/>
                  <a:pt x="1925" y="464"/>
                  <a:pt x="1926" y="465"/>
                </a:cubicBezTo>
                <a:cubicBezTo>
                  <a:pt x="1928" y="465"/>
                  <a:pt x="1930" y="465"/>
                  <a:pt x="1931" y="465"/>
                </a:cubicBezTo>
                <a:cubicBezTo>
                  <a:pt x="1933" y="465"/>
                  <a:pt x="1935" y="464"/>
                  <a:pt x="1936" y="464"/>
                </a:cubicBezTo>
                <a:cubicBezTo>
                  <a:pt x="1939" y="462"/>
                  <a:pt x="1941" y="464"/>
                  <a:pt x="1944" y="465"/>
                </a:cubicBezTo>
                <a:cubicBezTo>
                  <a:pt x="1946" y="465"/>
                  <a:pt x="1947" y="467"/>
                  <a:pt x="1949" y="465"/>
                </a:cubicBezTo>
                <a:cubicBezTo>
                  <a:pt x="1951" y="465"/>
                  <a:pt x="1952" y="465"/>
                  <a:pt x="1954" y="464"/>
                </a:cubicBezTo>
                <a:cubicBezTo>
                  <a:pt x="1957" y="462"/>
                  <a:pt x="1960" y="460"/>
                  <a:pt x="1962" y="459"/>
                </a:cubicBezTo>
                <a:cubicBezTo>
                  <a:pt x="1962" y="459"/>
                  <a:pt x="1962" y="457"/>
                  <a:pt x="1964" y="457"/>
                </a:cubicBezTo>
                <a:cubicBezTo>
                  <a:pt x="1965" y="454"/>
                  <a:pt x="1964" y="449"/>
                  <a:pt x="1960" y="448"/>
                </a:cubicBezTo>
                <a:close/>
                <a:moveTo>
                  <a:pt x="1979" y="441"/>
                </a:moveTo>
                <a:cubicBezTo>
                  <a:pt x="1979" y="440"/>
                  <a:pt x="1978" y="440"/>
                  <a:pt x="1978" y="440"/>
                </a:cubicBezTo>
                <a:cubicBezTo>
                  <a:pt x="1978" y="440"/>
                  <a:pt x="1978" y="441"/>
                  <a:pt x="1979" y="441"/>
                </a:cubicBezTo>
                <a:close/>
                <a:moveTo>
                  <a:pt x="1982" y="445"/>
                </a:moveTo>
                <a:cubicBezTo>
                  <a:pt x="1982" y="444"/>
                  <a:pt x="1982" y="444"/>
                  <a:pt x="1982" y="443"/>
                </a:cubicBezTo>
                <a:cubicBezTo>
                  <a:pt x="1981" y="443"/>
                  <a:pt x="1981" y="442"/>
                  <a:pt x="1980" y="442"/>
                </a:cubicBezTo>
                <a:cubicBezTo>
                  <a:pt x="1980" y="443"/>
                  <a:pt x="1980" y="443"/>
                  <a:pt x="1981" y="444"/>
                </a:cubicBezTo>
                <a:cubicBezTo>
                  <a:pt x="1982" y="444"/>
                  <a:pt x="1982" y="444"/>
                  <a:pt x="1982" y="445"/>
                </a:cubicBezTo>
                <a:close/>
                <a:moveTo>
                  <a:pt x="1983" y="446"/>
                </a:moveTo>
                <a:cubicBezTo>
                  <a:pt x="1983" y="446"/>
                  <a:pt x="1983" y="446"/>
                  <a:pt x="1983" y="446"/>
                </a:cubicBezTo>
                <a:cubicBezTo>
                  <a:pt x="1983" y="446"/>
                  <a:pt x="1983" y="446"/>
                  <a:pt x="1983" y="445"/>
                </a:cubicBezTo>
                <a:cubicBezTo>
                  <a:pt x="1983" y="446"/>
                  <a:pt x="1983" y="446"/>
                  <a:pt x="1983" y="446"/>
                </a:cubicBezTo>
                <a:close/>
                <a:moveTo>
                  <a:pt x="2004" y="451"/>
                </a:moveTo>
                <a:cubicBezTo>
                  <a:pt x="2006" y="451"/>
                  <a:pt x="2006" y="451"/>
                  <a:pt x="2006" y="451"/>
                </a:cubicBezTo>
                <a:cubicBezTo>
                  <a:pt x="2006" y="451"/>
                  <a:pt x="2006" y="451"/>
                  <a:pt x="2006" y="451"/>
                </a:cubicBezTo>
                <a:cubicBezTo>
                  <a:pt x="2006" y="451"/>
                  <a:pt x="2006" y="450"/>
                  <a:pt x="2006" y="450"/>
                </a:cubicBezTo>
                <a:cubicBezTo>
                  <a:pt x="2006" y="448"/>
                  <a:pt x="2006" y="448"/>
                  <a:pt x="2006" y="448"/>
                </a:cubicBezTo>
                <a:cubicBezTo>
                  <a:pt x="2005" y="448"/>
                  <a:pt x="2005" y="448"/>
                  <a:pt x="2005" y="448"/>
                </a:cubicBezTo>
                <a:cubicBezTo>
                  <a:pt x="2004" y="448"/>
                  <a:pt x="2004" y="448"/>
                  <a:pt x="2004" y="448"/>
                </a:cubicBezTo>
                <a:cubicBezTo>
                  <a:pt x="2004" y="449"/>
                  <a:pt x="2002" y="449"/>
                  <a:pt x="2002" y="449"/>
                </a:cubicBezTo>
                <a:lnTo>
                  <a:pt x="2004" y="451"/>
                </a:lnTo>
                <a:close/>
                <a:moveTo>
                  <a:pt x="2020" y="459"/>
                </a:moveTo>
                <a:cubicBezTo>
                  <a:pt x="2021" y="459"/>
                  <a:pt x="2021" y="459"/>
                  <a:pt x="2022" y="459"/>
                </a:cubicBezTo>
                <a:cubicBezTo>
                  <a:pt x="2021" y="459"/>
                  <a:pt x="2021" y="458"/>
                  <a:pt x="2021" y="458"/>
                </a:cubicBezTo>
                <a:cubicBezTo>
                  <a:pt x="2020" y="458"/>
                  <a:pt x="2020" y="457"/>
                  <a:pt x="2019" y="457"/>
                </a:cubicBezTo>
                <a:cubicBezTo>
                  <a:pt x="2020" y="458"/>
                  <a:pt x="2020" y="458"/>
                  <a:pt x="2020" y="459"/>
                </a:cubicBezTo>
                <a:close/>
                <a:moveTo>
                  <a:pt x="2022" y="460"/>
                </a:moveTo>
                <a:cubicBezTo>
                  <a:pt x="2022" y="460"/>
                  <a:pt x="2022" y="460"/>
                  <a:pt x="2022" y="460"/>
                </a:cubicBezTo>
                <a:cubicBezTo>
                  <a:pt x="2022" y="460"/>
                  <a:pt x="2022" y="459"/>
                  <a:pt x="2022" y="459"/>
                </a:cubicBezTo>
                <a:cubicBezTo>
                  <a:pt x="2022" y="459"/>
                  <a:pt x="2022" y="460"/>
                  <a:pt x="2022" y="460"/>
                </a:cubicBezTo>
                <a:close/>
                <a:moveTo>
                  <a:pt x="2023" y="462"/>
                </a:moveTo>
                <a:cubicBezTo>
                  <a:pt x="2023" y="462"/>
                  <a:pt x="2023" y="462"/>
                  <a:pt x="2024" y="462"/>
                </a:cubicBezTo>
                <a:cubicBezTo>
                  <a:pt x="2024" y="461"/>
                  <a:pt x="2024" y="461"/>
                  <a:pt x="2023" y="461"/>
                </a:cubicBezTo>
                <a:cubicBezTo>
                  <a:pt x="2023" y="461"/>
                  <a:pt x="2023" y="461"/>
                  <a:pt x="2023" y="462"/>
                </a:cubicBezTo>
                <a:close/>
                <a:moveTo>
                  <a:pt x="2078" y="464"/>
                </a:moveTo>
                <a:cubicBezTo>
                  <a:pt x="2080" y="462"/>
                  <a:pt x="2080" y="464"/>
                  <a:pt x="2080" y="464"/>
                </a:cubicBezTo>
                <a:cubicBezTo>
                  <a:pt x="2080" y="465"/>
                  <a:pt x="2082" y="465"/>
                  <a:pt x="2082" y="465"/>
                </a:cubicBezTo>
                <a:cubicBezTo>
                  <a:pt x="2083" y="467"/>
                  <a:pt x="2083" y="467"/>
                  <a:pt x="2083" y="467"/>
                </a:cubicBezTo>
                <a:cubicBezTo>
                  <a:pt x="2085" y="467"/>
                  <a:pt x="2085" y="467"/>
                  <a:pt x="2086" y="467"/>
                </a:cubicBezTo>
                <a:cubicBezTo>
                  <a:pt x="2088" y="467"/>
                  <a:pt x="2088" y="467"/>
                  <a:pt x="2088" y="467"/>
                </a:cubicBezTo>
                <a:cubicBezTo>
                  <a:pt x="2090" y="467"/>
                  <a:pt x="2090" y="469"/>
                  <a:pt x="2091" y="470"/>
                </a:cubicBezTo>
                <a:cubicBezTo>
                  <a:pt x="2091" y="469"/>
                  <a:pt x="2093" y="469"/>
                  <a:pt x="2094" y="469"/>
                </a:cubicBezTo>
                <a:cubicBezTo>
                  <a:pt x="2094" y="467"/>
                  <a:pt x="2094" y="465"/>
                  <a:pt x="2096" y="465"/>
                </a:cubicBezTo>
                <a:cubicBezTo>
                  <a:pt x="2098" y="465"/>
                  <a:pt x="2099" y="467"/>
                  <a:pt x="2099" y="467"/>
                </a:cubicBezTo>
                <a:cubicBezTo>
                  <a:pt x="2101" y="465"/>
                  <a:pt x="2099" y="465"/>
                  <a:pt x="2099" y="465"/>
                </a:cubicBezTo>
                <a:cubicBezTo>
                  <a:pt x="2098" y="465"/>
                  <a:pt x="2098" y="464"/>
                  <a:pt x="2096" y="464"/>
                </a:cubicBezTo>
                <a:cubicBezTo>
                  <a:pt x="2096" y="462"/>
                  <a:pt x="2094" y="462"/>
                  <a:pt x="2093" y="462"/>
                </a:cubicBezTo>
                <a:cubicBezTo>
                  <a:pt x="2093" y="460"/>
                  <a:pt x="2093" y="460"/>
                  <a:pt x="2091" y="460"/>
                </a:cubicBezTo>
                <a:cubicBezTo>
                  <a:pt x="2090" y="459"/>
                  <a:pt x="2090" y="460"/>
                  <a:pt x="2090" y="459"/>
                </a:cubicBezTo>
                <a:cubicBezTo>
                  <a:pt x="2088" y="457"/>
                  <a:pt x="2088" y="454"/>
                  <a:pt x="2086" y="452"/>
                </a:cubicBezTo>
                <a:cubicBezTo>
                  <a:pt x="2085" y="451"/>
                  <a:pt x="2085" y="451"/>
                  <a:pt x="2085" y="451"/>
                </a:cubicBezTo>
                <a:cubicBezTo>
                  <a:pt x="2083" y="451"/>
                  <a:pt x="2080" y="451"/>
                  <a:pt x="2078" y="451"/>
                </a:cubicBezTo>
                <a:cubicBezTo>
                  <a:pt x="2078" y="451"/>
                  <a:pt x="2077" y="451"/>
                  <a:pt x="2077" y="452"/>
                </a:cubicBezTo>
                <a:cubicBezTo>
                  <a:pt x="2078" y="454"/>
                  <a:pt x="2078" y="456"/>
                  <a:pt x="2078" y="457"/>
                </a:cubicBezTo>
                <a:cubicBezTo>
                  <a:pt x="2078" y="457"/>
                  <a:pt x="2080" y="460"/>
                  <a:pt x="2078" y="460"/>
                </a:cubicBezTo>
                <a:cubicBezTo>
                  <a:pt x="2077" y="460"/>
                  <a:pt x="2077" y="460"/>
                  <a:pt x="2077" y="460"/>
                </a:cubicBezTo>
                <a:cubicBezTo>
                  <a:pt x="2077" y="460"/>
                  <a:pt x="2077" y="460"/>
                  <a:pt x="2077" y="459"/>
                </a:cubicBezTo>
                <a:cubicBezTo>
                  <a:pt x="2075" y="459"/>
                  <a:pt x="2075" y="459"/>
                  <a:pt x="2075" y="459"/>
                </a:cubicBezTo>
                <a:cubicBezTo>
                  <a:pt x="2075" y="457"/>
                  <a:pt x="2075" y="457"/>
                  <a:pt x="2075" y="457"/>
                </a:cubicBezTo>
                <a:cubicBezTo>
                  <a:pt x="2075" y="457"/>
                  <a:pt x="2073" y="457"/>
                  <a:pt x="2073" y="456"/>
                </a:cubicBezTo>
                <a:cubicBezTo>
                  <a:pt x="2073" y="454"/>
                  <a:pt x="2073" y="454"/>
                  <a:pt x="2073" y="454"/>
                </a:cubicBezTo>
                <a:cubicBezTo>
                  <a:pt x="2072" y="452"/>
                  <a:pt x="2073" y="451"/>
                  <a:pt x="2072" y="449"/>
                </a:cubicBezTo>
                <a:cubicBezTo>
                  <a:pt x="2072" y="446"/>
                  <a:pt x="2072" y="443"/>
                  <a:pt x="2070" y="443"/>
                </a:cubicBezTo>
                <a:cubicBezTo>
                  <a:pt x="2069" y="441"/>
                  <a:pt x="2067" y="439"/>
                  <a:pt x="2064" y="439"/>
                </a:cubicBezTo>
                <a:cubicBezTo>
                  <a:pt x="2062" y="439"/>
                  <a:pt x="2062" y="439"/>
                  <a:pt x="2061" y="438"/>
                </a:cubicBezTo>
                <a:cubicBezTo>
                  <a:pt x="2061" y="436"/>
                  <a:pt x="2059" y="435"/>
                  <a:pt x="2057" y="435"/>
                </a:cubicBezTo>
                <a:cubicBezTo>
                  <a:pt x="2056" y="435"/>
                  <a:pt x="2056" y="436"/>
                  <a:pt x="2056" y="435"/>
                </a:cubicBezTo>
                <a:cubicBezTo>
                  <a:pt x="2056" y="433"/>
                  <a:pt x="2056" y="431"/>
                  <a:pt x="2054" y="430"/>
                </a:cubicBezTo>
                <a:cubicBezTo>
                  <a:pt x="2054" y="430"/>
                  <a:pt x="2052" y="430"/>
                  <a:pt x="2051" y="428"/>
                </a:cubicBezTo>
                <a:cubicBezTo>
                  <a:pt x="2051" y="427"/>
                  <a:pt x="2051" y="427"/>
                  <a:pt x="2051" y="425"/>
                </a:cubicBezTo>
                <a:cubicBezTo>
                  <a:pt x="2051" y="425"/>
                  <a:pt x="2049" y="423"/>
                  <a:pt x="2048" y="423"/>
                </a:cubicBezTo>
                <a:cubicBezTo>
                  <a:pt x="2048" y="423"/>
                  <a:pt x="2046" y="423"/>
                  <a:pt x="2044" y="422"/>
                </a:cubicBezTo>
                <a:cubicBezTo>
                  <a:pt x="2044" y="422"/>
                  <a:pt x="2043" y="422"/>
                  <a:pt x="2041" y="422"/>
                </a:cubicBezTo>
                <a:cubicBezTo>
                  <a:pt x="2041" y="422"/>
                  <a:pt x="2040" y="422"/>
                  <a:pt x="2041" y="420"/>
                </a:cubicBezTo>
                <a:cubicBezTo>
                  <a:pt x="2043" y="418"/>
                  <a:pt x="2048" y="418"/>
                  <a:pt x="2049" y="418"/>
                </a:cubicBezTo>
                <a:cubicBezTo>
                  <a:pt x="2051" y="420"/>
                  <a:pt x="2052" y="420"/>
                  <a:pt x="2052" y="420"/>
                </a:cubicBezTo>
                <a:cubicBezTo>
                  <a:pt x="2054" y="420"/>
                  <a:pt x="2054" y="420"/>
                  <a:pt x="2054" y="420"/>
                </a:cubicBezTo>
                <a:cubicBezTo>
                  <a:pt x="2056" y="422"/>
                  <a:pt x="2057" y="422"/>
                  <a:pt x="2057" y="422"/>
                </a:cubicBezTo>
                <a:cubicBezTo>
                  <a:pt x="2057" y="420"/>
                  <a:pt x="2057" y="420"/>
                  <a:pt x="2057" y="420"/>
                </a:cubicBezTo>
                <a:cubicBezTo>
                  <a:pt x="2057" y="420"/>
                  <a:pt x="2056" y="420"/>
                  <a:pt x="2056" y="418"/>
                </a:cubicBezTo>
                <a:cubicBezTo>
                  <a:pt x="2054" y="418"/>
                  <a:pt x="2054" y="417"/>
                  <a:pt x="2052" y="417"/>
                </a:cubicBezTo>
                <a:cubicBezTo>
                  <a:pt x="2051" y="415"/>
                  <a:pt x="2051" y="415"/>
                  <a:pt x="2051" y="415"/>
                </a:cubicBezTo>
                <a:cubicBezTo>
                  <a:pt x="2051" y="414"/>
                  <a:pt x="2051" y="414"/>
                  <a:pt x="2052" y="414"/>
                </a:cubicBezTo>
                <a:cubicBezTo>
                  <a:pt x="2052" y="412"/>
                  <a:pt x="2052" y="412"/>
                  <a:pt x="2052" y="412"/>
                </a:cubicBezTo>
                <a:cubicBezTo>
                  <a:pt x="2052" y="410"/>
                  <a:pt x="2054" y="410"/>
                  <a:pt x="2056" y="410"/>
                </a:cubicBezTo>
                <a:cubicBezTo>
                  <a:pt x="2059" y="410"/>
                  <a:pt x="2061" y="410"/>
                  <a:pt x="2062" y="412"/>
                </a:cubicBezTo>
                <a:cubicBezTo>
                  <a:pt x="2062" y="412"/>
                  <a:pt x="2064" y="412"/>
                  <a:pt x="2065" y="412"/>
                </a:cubicBezTo>
                <a:cubicBezTo>
                  <a:pt x="2069" y="410"/>
                  <a:pt x="2070" y="412"/>
                  <a:pt x="2072" y="412"/>
                </a:cubicBezTo>
                <a:cubicBezTo>
                  <a:pt x="2073" y="412"/>
                  <a:pt x="2075" y="412"/>
                  <a:pt x="2077" y="412"/>
                </a:cubicBezTo>
                <a:cubicBezTo>
                  <a:pt x="2077" y="412"/>
                  <a:pt x="2080" y="412"/>
                  <a:pt x="2080" y="410"/>
                </a:cubicBezTo>
                <a:cubicBezTo>
                  <a:pt x="2078" y="409"/>
                  <a:pt x="2077" y="410"/>
                  <a:pt x="2077" y="410"/>
                </a:cubicBezTo>
                <a:cubicBezTo>
                  <a:pt x="2073" y="410"/>
                  <a:pt x="2072" y="410"/>
                  <a:pt x="2070" y="409"/>
                </a:cubicBezTo>
                <a:cubicBezTo>
                  <a:pt x="2070" y="409"/>
                  <a:pt x="2069" y="407"/>
                  <a:pt x="2069" y="406"/>
                </a:cubicBezTo>
                <a:cubicBezTo>
                  <a:pt x="2069" y="404"/>
                  <a:pt x="2070" y="402"/>
                  <a:pt x="2069" y="401"/>
                </a:cubicBezTo>
                <a:cubicBezTo>
                  <a:pt x="2069" y="399"/>
                  <a:pt x="2069" y="398"/>
                  <a:pt x="2067" y="396"/>
                </a:cubicBezTo>
                <a:cubicBezTo>
                  <a:pt x="2067" y="394"/>
                  <a:pt x="2065" y="393"/>
                  <a:pt x="2065" y="391"/>
                </a:cubicBezTo>
                <a:cubicBezTo>
                  <a:pt x="2064" y="389"/>
                  <a:pt x="2061" y="389"/>
                  <a:pt x="2059" y="391"/>
                </a:cubicBezTo>
                <a:cubicBezTo>
                  <a:pt x="2059" y="391"/>
                  <a:pt x="2057" y="393"/>
                  <a:pt x="2056" y="393"/>
                </a:cubicBezTo>
                <a:cubicBezTo>
                  <a:pt x="2054" y="393"/>
                  <a:pt x="2054" y="391"/>
                  <a:pt x="2052" y="391"/>
                </a:cubicBezTo>
                <a:cubicBezTo>
                  <a:pt x="2051" y="390"/>
                  <a:pt x="2049" y="389"/>
                  <a:pt x="2048" y="388"/>
                </a:cubicBezTo>
                <a:cubicBezTo>
                  <a:pt x="2049" y="389"/>
                  <a:pt x="2050" y="390"/>
                  <a:pt x="2050" y="390"/>
                </a:cubicBezTo>
                <a:cubicBezTo>
                  <a:pt x="2048" y="390"/>
                  <a:pt x="2048" y="390"/>
                  <a:pt x="2048" y="390"/>
                </a:cubicBezTo>
                <a:cubicBezTo>
                  <a:pt x="2045" y="392"/>
                  <a:pt x="2044" y="393"/>
                  <a:pt x="2042" y="395"/>
                </a:cubicBezTo>
                <a:cubicBezTo>
                  <a:pt x="2040" y="396"/>
                  <a:pt x="2039" y="396"/>
                  <a:pt x="2039" y="398"/>
                </a:cubicBezTo>
                <a:cubicBezTo>
                  <a:pt x="2037" y="398"/>
                  <a:pt x="2035" y="398"/>
                  <a:pt x="2034" y="398"/>
                </a:cubicBezTo>
                <a:cubicBezTo>
                  <a:pt x="2032" y="398"/>
                  <a:pt x="2032" y="398"/>
                  <a:pt x="2031" y="398"/>
                </a:cubicBezTo>
                <a:cubicBezTo>
                  <a:pt x="2031" y="400"/>
                  <a:pt x="2031" y="400"/>
                  <a:pt x="2031" y="400"/>
                </a:cubicBezTo>
                <a:cubicBezTo>
                  <a:pt x="2031" y="401"/>
                  <a:pt x="2031" y="401"/>
                  <a:pt x="2031" y="401"/>
                </a:cubicBezTo>
                <a:cubicBezTo>
                  <a:pt x="2031" y="403"/>
                  <a:pt x="2029" y="403"/>
                  <a:pt x="2029" y="403"/>
                </a:cubicBezTo>
                <a:cubicBezTo>
                  <a:pt x="2027" y="403"/>
                  <a:pt x="2027" y="403"/>
                  <a:pt x="2027" y="404"/>
                </a:cubicBezTo>
                <a:cubicBezTo>
                  <a:pt x="2027" y="406"/>
                  <a:pt x="2026" y="406"/>
                  <a:pt x="2024" y="406"/>
                </a:cubicBezTo>
                <a:cubicBezTo>
                  <a:pt x="2024" y="406"/>
                  <a:pt x="2023" y="408"/>
                  <a:pt x="2021" y="408"/>
                </a:cubicBezTo>
                <a:cubicBezTo>
                  <a:pt x="2019" y="408"/>
                  <a:pt x="2019" y="408"/>
                  <a:pt x="2019" y="408"/>
                </a:cubicBezTo>
                <a:cubicBezTo>
                  <a:pt x="2018" y="408"/>
                  <a:pt x="2016" y="408"/>
                  <a:pt x="2014" y="408"/>
                </a:cubicBezTo>
                <a:cubicBezTo>
                  <a:pt x="2014" y="409"/>
                  <a:pt x="2016" y="411"/>
                  <a:pt x="2016" y="411"/>
                </a:cubicBezTo>
                <a:cubicBezTo>
                  <a:pt x="2016" y="413"/>
                  <a:pt x="2016" y="416"/>
                  <a:pt x="2014" y="417"/>
                </a:cubicBezTo>
                <a:cubicBezTo>
                  <a:pt x="2014" y="417"/>
                  <a:pt x="2013" y="417"/>
                  <a:pt x="2013" y="419"/>
                </a:cubicBezTo>
                <a:cubicBezTo>
                  <a:pt x="2013" y="419"/>
                  <a:pt x="2011" y="421"/>
                  <a:pt x="2011" y="422"/>
                </a:cubicBezTo>
                <a:cubicBezTo>
                  <a:pt x="2010" y="424"/>
                  <a:pt x="2010" y="424"/>
                  <a:pt x="2010" y="424"/>
                </a:cubicBezTo>
                <a:cubicBezTo>
                  <a:pt x="2011" y="425"/>
                  <a:pt x="2011" y="427"/>
                  <a:pt x="2013" y="427"/>
                </a:cubicBezTo>
                <a:cubicBezTo>
                  <a:pt x="2014" y="427"/>
                  <a:pt x="2016" y="429"/>
                  <a:pt x="2018" y="429"/>
                </a:cubicBezTo>
                <a:cubicBezTo>
                  <a:pt x="2019" y="429"/>
                  <a:pt x="2019" y="430"/>
                  <a:pt x="2019" y="432"/>
                </a:cubicBezTo>
                <a:cubicBezTo>
                  <a:pt x="2019" y="430"/>
                  <a:pt x="2021" y="430"/>
                  <a:pt x="2021" y="430"/>
                </a:cubicBezTo>
                <a:cubicBezTo>
                  <a:pt x="2021" y="432"/>
                  <a:pt x="2021" y="433"/>
                  <a:pt x="2021" y="435"/>
                </a:cubicBezTo>
                <a:cubicBezTo>
                  <a:pt x="2021" y="435"/>
                  <a:pt x="2021" y="437"/>
                  <a:pt x="2023" y="438"/>
                </a:cubicBezTo>
                <a:cubicBezTo>
                  <a:pt x="2023" y="440"/>
                  <a:pt x="2023" y="442"/>
                  <a:pt x="2023" y="442"/>
                </a:cubicBezTo>
                <a:cubicBezTo>
                  <a:pt x="2023" y="443"/>
                  <a:pt x="2023" y="443"/>
                  <a:pt x="2023" y="445"/>
                </a:cubicBezTo>
                <a:cubicBezTo>
                  <a:pt x="2024" y="445"/>
                  <a:pt x="2026" y="446"/>
                  <a:pt x="2026" y="446"/>
                </a:cubicBezTo>
                <a:cubicBezTo>
                  <a:pt x="2027" y="448"/>
                  <a:pt x="2027" y="448"/>
                  <a:pt x="2029" y="448"/>
                </a:cubicBezTo>
                <a:cubicBezTo>
                  <a:pt x="2031" y="450"/>
                  <a:pt x="2031" y="450"/>
                  <a:pt x="2031" y="451"/>
                </a:cubicBezTo>
                <a:cubicBezTo>
                  <a:pt x="2032" y="453"/>
                  <a:pt x="2034" y="454"/>
                  <a:pt x="2035" y="456"/>
                </a:cubicBezTo>
                <a:cubicBezTo>
                  <a:pt x="2035" y="456"/>
                  <a:pt x="2035" y="456"/>
                  <a:pt x="2035" y="456"/>
                </a:cubicBezTo>
                <a:cubicBezTo>
                  <a:pt x="2038" y="459"/>
                  <a:pt x="2040" y="463"/>
                  <a:pt x="2043" y="465"/>
                </a:cubicBezTo>
                <a:cubicBezTo>
                  <a:pt x="2043" y="467"/>
                  <a:pt x="2044" y="467"/>
                  <a:pt x="2044" y="469"/>
                </a:cubicBezTo>
                <a:cubicBezTo>
                  <a:pt x="2044" y="469"/>
                  <a:pt x="2044" y="470"/>
                  <a:pt x="2046" y="470"/>
                </a:cubicBezTo>
                <a:cubicBezTo>
                  <a:pt x="2048" y="469"/>
                  <a:pt x="2048" y="470"/>
                  <a:pt x="2049" y="470"/>
                </a:cubicBezTo>
                <a:cubicBezTo>
                  <a:pt x="2049" y="470"/>
                  <a:pt x="2049" y="472"/>
                  <a:pt x="2051" y="472"/>
                </a:cubicBezTo>
                <a:cubicBezTo>
                  <a:pt x="2052" y="472"/>
                  <a:pt x="2052" y="473"/>
                  <a:pt x="2051" y="475"/>
                </a:cubicBezTo>
                <a:cubicBezTo>
                  <a:pt x="2049" y="475"/>
                  <a:pt x="2046" y="473"/>
                  <a:pt x="2046" y="477"/>
                </a:cubicBezTo>
                <a:cubicBezTo>
                  <a:pt x="2046" y="478"/>
                  <a:pt x="2046" y="478"/>
                  <a:pt x="2046" y="478"/>
                </a:cubicBezTo>
                <a:cubicBezTo>
                  <a:pt x="2046" y="480"/>
                  <a:pt x="2046" y="480"/>
                  <a:pt x="2046" y="480"/>
                </a:cubicBezTo>
                <a:cubicBezTo>
                  <a:pt x="2046" y="481"/>
                  <a:pt x="2048" y="483"/>
                  <a:pt x="2046" y="485"/>
                </a:cubicBezTo>
                <a:cubicBezTo>
                  <a:pt x="2046" y="485"/>
                  <a:pt x="2046" y="485"/>
                  <a:pt x="2046" y="486"/>
                </a:cubicBezTo>
                <a:cubicBezTo>
                  <a:pt x="2044" y="486"/>
                  <a:pt x="2044" y="486"/>
                  <a:pt x="2044" y="486"/>
                </a:cubicBezTo>
                <a:cubicBezTo>
                  <a:pt x="2044" y="488"/>
                  <a:pt x="2043" y="488"/>
                  <a:pt x="2044" y="490"/>
                </a:cubicBezTo>
                <a:cubicBezTo>
                  <a:pt x="2043" y="491"/>
                  <a:pt x="2041" y="490"/>
                  <a:pt x="2040" y="490"/>
                </a:cubicBezTo>
                <a:cubicBezTo>
                  <a:pt x="2041" y="491"/>
                  <a:pt x="2043" y="494"/>
                  <a:pt x="2043" y="496"/>
                </a:cubicBezTo>
                <a:cubicBezTo>
                  <a:pt x="2043" y="498"/>
                  <a:pt x="2044" y="499"/>
                  <a:pt x="2044" y="501"/>
                </a:cubicBezTo>
                <a:cubicBezTo>
                  <a:pt x="2044" y="502"/>
                  <a:pt x="2044" y="502"/>
                  <a:pt x="2044" y="502"/>
                </a:cubicBezTo>
                <a:cubicBezTo>
                  <a:pt x="2044" y="502"/>
                  <a:pt x="2043" y="504"/>
                  <a:pt x="2044" y="504"/>
                </a:cubicBezTo>
                <a:cubicBezTo>
                  <a:pt x="2044" y="506"/>
                  <a:pt x="2046" y="506"/>
                  <a:pt x="2048" y="507"/>
                </a:cubicBezTo>
                <a:cubicBezTo>
                  <a:pt x="2048" y="507"/>
                  <a:pt x="2049" y="507"/>
                  <a:pt x="2049" y="509"/>
                </a:cubicBezTo>
                <a:cubicBezTo>
                  <a:pt x="2051" y="509"/>
                  <a:pt x="2051" y="509"/>
                  <a:pt x="2051" y="507"/>
                </a:cubicBezTo>
                <a:cubicBezTo>
                  <a:pt x="2052" y="507"/>
                  <a:pt x="2052" y="507"/>
                  <a:pt x="2054" y="507"/>
                </a:cubicBezTo>
                <a:cubicBezTo>
                  <a:pt x="2056" y="507"/>
                  <a:pt x="2056" y="509"/>
                  <a:pt x="2057" y="509"/>
                </a:cubicBezTo>
                <a:cubicBezTo>
                  <a:pt x="2061" y="511"/>
                  <a:pt x="2061" y="512"/>
                  <a:pt x="2064" y="514"/>
                </a:cubicBezTo>
                <a:cubicBezTo>
                  <a:pt x="2065" y="515"/>
                  <a:pt x="2067" y="517"/>
                  <a:pt x="2070" y="519"/>
                </a:cubicBezTo>
                <a:cubicBezTo>
                  <a:pt x="2073" y="519"/>
                  <a:pt x="2075" y="519"/>
                  <a:pt x="2078" y="520"/>
                </a:cubicBezTo>
                <a:cubicBezTo>
                  <a:pt x="2080" y="520"/>
                  <a:pt x="2083" y="520"/>
                  <a:pt x="2085" y="519"/>
                </a:cubicBezTo>
                <a:cubicBezTo>
                  <a:pt x="2088" y="519"/>
                  <a:pt x="2091" y="517"/>
                  <a:pt x="2093" y="517"/>
                </a:cubicBezTo>
                <a:cubicBezTo>
                  <a:pt x="2094" y="517"/>
                  <a:pt x="2096" y="517"/>
                  <a:pt x="2096" y="517"/>
                </a:cubicBezTo>
                <a:cubicBezTo>
                  <a:pt x="2098" y="517"/>
                  <a:pt x="2099" y="517"/>
                  <a:pt x="2099" y="517"/>
                </a:cubicBezTo>
                <a:cubicBezTo>
                  <a:pt x="2101" y="515"/>
                  <a:pt x="2099" y="514"/>
                  <a:pt x="2098" y="512"/>
                </a:cubicBezTo>
                <a:cubicBezTo>
                  <a:pt x="2098" y="511"/>
                  <a:pt x="2098" y="511"/>
                  <a:pt x="2098" y="511"/>
                </a:cubicBezTo>
                <a:cubicBezTo>
                  <a:pt x="2096" y="507"/>
                  <a:pt x="2096" y="504"/>
                  <a:pt x="2094" y="502"/>
                </a:cubicBezTo>
                <a:cubicBezTo>
                  <a:pt x="2094" y="498"/>
                  <a:pt x="2094" y="494"/>
                  <a:pt x="2093" y="491"/>
                </a:cubicBezTo>
                <a:cubicBezTo>
                  <a:pt x="2093" y="488"/>
                  <a:pt x="2093" y="486"/>
                  <a:pt x="2091" y="485"/>
                </a:cubicBezTo>
                <a:cubicBezTo>
                  <a:pt x="2090" y="483"/>
                  <a:pt x="2088" y="483"/>
                  <a:pt x="2086" y="483"/>
                </a:cubicBezTo>
                <a:cubicBezTo>
                  <a:pt x="2086" y="481"/>
                  <a:pt x="2086" y="481"/>
                  <a:pt x="2086" y="481"/>
                </a:cubicBezTo>
                <a:cubicBezTo>
                  <a:pt x="2088" y="480"/>
                  <a:pt x="2086" y="480"/>
                  <a:pt x="2086" y="480"/>
                </a:cubicBezTo>
                <a:cubicBezTo>
                  <a:pt x="2086" y="478"/>
                  <a:pt x="2086" y="478"/>
                  <a:pt x="2086" y="478"/>
                </a:cubicBezTo>
                <a:cubicBezTo>
                  <a:pt x="2086" y="477"/>
                  <a:pt x="2085" y="477"/>
                  <a:pt x="2085" y="477"/>
                </a:cubicBezTo>
                <a:cubicBezTo>
                  <a:pt x="2083" y="477"/>
                  <a:pt x="2083" y="477"/>
                  <a:pt x="2082" y="477"/>
                </a:cubicBezTo>
                <a:cubicBezTo>
                  <a:pt x="2082" y="477"/>
                  <a:pt x="2082" y="477"/>
                  <a:pt x="2080" y="477"/>
                </a:cubicBezTo>
                <a:cubicBezTo>
                  <a:pt x="2078" y="477"/>
                  <a:pt x="2078" y="477"/>
                  <a:pt x="2078" y="477"/>
                </a:cubicBezTo>
                <a:cubicBezTo>
                  <a:pt x="2078" y="477"/>
                  <a:pt x="2078" y="475"/>
                  <a:pt x="2077" y="475"/>
                </a:cubicBezTo>
                <a:cubicBezTo>
                  <a:pt x="2075" y="473"/>
                  <a:pt x="2075" y="473"/>
                  <a:pt x="2075" y="473"/>
                </a:cubicBezTo>
                <a:cubicBezTo>
                  <a:pt x="2075" y="472"/>
                  <a:pt x="2075" y="472"/>
                  <a:pt x="2077" y="470"/>
                </a:cubicBezTo>
                <a:cubicBezTo>
                  <a:pt x="2077" y="470"/>
                  <a:pt x="2077" y="470"/>
                  <a:pt x="2078" y="470"/>
                </a:cubicBezTo>
                <a:cubicBezTo>
                  <a:pt x="2080" y="470"/>
                  <a:pt x="2080" y="469"/>
                  <a:pt x="2080" y="469"/>
                </a:cubicBezTo>
                <a:cubicBezTo>
                  <a:pt x="2082" y="467"/>
                  <a:pt x="2078" y="465"/>
                  <a:pt x="2078" y="464"/>
                </a:cubicBezTo>
                <a:close/>
                <a:moveTo>
                  <a:pt x="2113" y="344"/>
                </a:moveTo>
                <a:cubicBezTo>
                  <a:pt x="2113" y="343"/>
                  <a:pt x="2113" y="343"/>
                  <a:pt x="2111" y="343"/>
                </a:cubicBezTo>
                <a:cubicBezTo>
                  <a:pt x="2111" y="342"/>
                  <a:pt x="2111" y="342"/>
                  <a:pt x="2111" y="342"/>
                </a:cubicBezTo>
                <a:cubicBezTo>
                  <a:pt x="2111" y="343"/>
                  <a:pt x="2111" y="343"/>
                  <a:pt x="2111" y="343"/>
                </a:cubicBezTo>
                <a:cubicBezTo>
                  <a:pt x="2111" y="343"/>
                  <a:pt x="2111" y="343"/>
                  <a:pt x="2111" y="344"/>
                </a:cubicBezTo>
                <a:cubicBezTo>
                  <a:pt x="2111" y="344"/>
                  <a:pt x="2112" y="344"/>
                  <a:pt x="2113" y="344"/>
                </a:cubicBezTo>
                <a:close/>
                <a:moveTo>
                  <a:pt x="2119" y="347"/>
                </a:moveTo>
                <a:cubicBezTo>
                  <a:pt x="2119" y="347"/>
                  <a:pt x="2119" y="347"/>
                  <a:pt x="2119" y="347"/>
                </a:cubicBezTo>
                <a:cubicBezTo>
                  <a:pt x="2118" y="346"/>
                  <a:pt x="2118" y="346"/>
                  <a:pt x="2118" y="346"/>
                </a:cubicBezTo>
                <a:cubicBezTo>
                  <a:pt x="2118" y="346"/>
                  <a:pt x="2117" y="346"/>
                  <a:pt x="2117" y="346"/>
                </a:cubicBezTo>
                <a:cubicBezTo>
                  <a:pt x="2117" y="347"/>
                  <a:pt x="2118" y="347"/>
                  <a:pt x="2119" y="347"/>
                </a:cubicBezTo>
                <a:close/>
                <a:moveTo>
                  <a:pt x="2846" y="1093"/>
                </a:moveTo>
                <a:cubicBezTo>
                  <a:pt x="2847" y="1095"/>
                  <a:pt x="2847" y="1095"/>
                  <a:pt x="2847" y="1095"/>
                </a:cubicBezTo>
                <a:cubicBezTo>
                  <a:pt x="2847" y="1095"/>
                  <a:pt x="2849" y="1095"/>
                  <a:pt x="2851" y="1095"/>
                </a:cubicBezTo>
                <a:cubicBezTo>
                  <a:pt x="2851" y="1095"/>
                  <a:pt x="2851" y="1095"/>
                  <a:pt x="2851" y="1093"/>
                </a:cubicBezTo>
                <a:cubicBezTo>
                  <a:pt x="2852" y="1093"/>
                  <a:pt x="2852" y="1093"/>
                  <a:pt x="2852" y="1093"/>
                </a:cubicBezTo>
                <a:cubicBezTo>
                  <a:pt x="2854" y="1093"/>
                  <a:pt x="2854" y="1093"/>
                  <a:pt x="2854" y="1092"/>
                </a:cubicBezTo>
                <a:cubicBezTo>
                  <a:pt x="2855" y="1092"/>
                  <a:pt x="2855" y="1092"/>
                  <a:pt x="2855" y="1092"/>
                </a:cubicBezTo>
                <a:cubicBezTo>
                  <a:pt x="2857" y="1090"/>
                  <a:pt x="2855" y="1090"/>
                  <a:pt x="2855" y="1090"/>
                </a:cubicBezTo>
                <a:cubicBezTo>
                  <a:pt x="2854" y="1090"/>
                  <a:pt x="2854" y="1090"/>
                  <a:pt x="2854" y="1088"/>
                </a:cubicBezTo>
                <a:cubicBezTo>
                  <a:pt x="2854" y="1088"/>
                  <a:pt x="2854" y="1088"/>
                  <a:pt x="2855" y="1087"/>
                </a:cubicBezTo>
                <a:cubicBezTo>
                  <a:pt x="2855" y="1085"/>
                  <a:pt x="2855" y="1085"/>
                  <a:pt x="2854" y="1085"/>
                </a:cubicBezTo>
                <a:cubicBezTo>
                  <a:pt x="2852" y="1085"/>
                  <a:pt x="2851" y="1087"/>
                  <a:pt x="2849" y="1087"/>
                </a:cubicBezTo>
                <a:cubicBezTo>
                  <a:pt x="2847" y="1087"/>
                  <a:pt x="2846" y="1087"/>
                  <a:pt x="2846" y="1087"/>
                </a:cubicBezTo>
                <a:cubicBezTo>
                  <a:pt x="2842" y="1088"/>
                  <a:pt x="2844" y="1087"/>
                  <a:pt x="2844" y="1085"/>
                </a:cubicBezTo>
                <a:cubicBezTo>
                  <a:pt x="2841" y="1085"/>
                  <a:pt x="2841" y="1085"/>
                  <a:pt x="2841" y="1085"/>
                </a:cubicBezTo>
                <a:cubicBezTo>
                  <a:pt x="2841" y="1085"/>
                  <a:pt x="2839" y="1085"/>
                  <a:pt x="2839" y="1087"/>
                </a:cubicBezTo>
                <a:cubicBezTo>
                  <a:pt x="2838" y="1088"/>
                  <a:pt x="2841" y="1088"/>
                  <a:pt x="2842" y="1090"/>
                </a:cubicBezTo>
                <a:cubicBezTo>
                  <a:pt x="2844" y="1090"/>
                  <a:pt x="2844" y="1090"/>
                  <a:pt x="2844" y="1090"/>
                </a:cubicBezTo>
                <a:cubicBezTo>
                  <a:pt x="2846" y="1090"/>
                  <a:pt x="2846" y="1090"/>
                  <a:pt x="2847" y="1092"/>
                </a:cubicBezTo>
                <a:cubicBezTo>
                  <a:pt x="2847" y="1092"/>
                  <a:pt x="2846" y="1092"/>
                  <a:pt x="2846" y="1093"/>
                </a:cubicBezTo>
                <a:close/>
                <a:moveTo>
                  <a:pt x="2828" y="1016"/>
                </a:moveTo>
                <a:cubicBezTo>
                  <a:pt x="2828" y="1014"/>
                  <a:pt x="2830" y="1014"/>
                  <a:pt x="2830" y="1014"/>
                </a:cubicBezTo>
                <a:cubicBezTo>
                  <a:pt x="2830" y="1013"/>
                  <a:pt x="2830" y="1013"/>
                  <a:pt x="2830" y="1011"/>
                </a:cubicBezTo>
                <a:cubicBezTo>
                  <a:pt x="2828" y="1011"/>
                  <a:pt x="2828" y="1011"/>
                  <a:pt x="2828" y="1009"/>
                </a:cubicBezTo>
                <a:cubicBezTo>
                  <a:pt x="2828" y="1009"/>
                  <a:pt x="2830" y="1009"/>
                  <a:pt x="2828" y="1008"/>
                </a:cubicBezTo>
                <a:cubicBezTo>
                  <a:pt x="2826" y="1008"/>
                  <a:pt x="2826" y="1006"/>
                  <a:pt x="2826" y="1005"/>
                </a:cubicBezTo>
                <a:cubicBezTo>
                  <a:pt x="2826" y="1005"/>
                  <a:pt x="2826" y="1003"/>
                  <a:pt x="2828" y="1003"/>
                </a:cubicBezTo>
                <a:cubicBezTo>
                  <a:pt x="2828" y="1003"/>
                  <a:pt x="2828" y="1003"/>
                  <a:pt x="2828" y="1001"/>
                </a:cubicBezTo>
                <a:cubicBezTo>
                  <a:pt x="2828" y="1000"/>
                  <a:pt x="2828" y="1000"/>
                  <a:pt x="2830" y="1000"/>
                </a:cubicBezTo>
                <a:cubicBezTo>
                  <a:pt x="2831" y="998"/>
                  <a:pt x="2833" y="998"/>
                  <a:pt x="2834" y="998"/>
                </a:cubicBezTo>
                <a:cubicBezTo>
                  <a:pt x="2834" y="998"/>
                  <a:pt x="2834" y="996"/>
                  <a:pt x="2836" y="996"/>
                </a:cubicBezTo>
                <a:cubicBezTo>
                  <a:pt x="2836" y="995"/>
                  <a:pt x="2836" y="995"/>
                  <a:pt x="2838" y="995"/>
                </a:cubicBezTo>
                <a:cubicBezTo>
                  <a:pt x="2839" y="995"/>
                  <a:pt x="2839" y="993"/>
                  <a:pt x="2841" y="992"/>
                </a:cubicBezTo>
                <a:cubicBezTo>
                  <a:pt x="2841" y="992"/>
                  <a:pt x="2842" y="988"/>
                  <a:pt x="2841" y="988"/>
                </a:cubicBezTo>
                <a:cubicBezTo>
                  <a:pt x="2841" y="987"/>
                  <a:pt x="2839" y="987"/>
                  <a:pt x="2839" y="987"/>
                </a:cubicBezTo>
                <a:cubicBezTo>
                  <a:pt x="2839" y="985"/>
                  <a:pt x="2839" y="985"/>
                  <a:pt x="2841" y="985"/>
                </a:cubicBezTo>
                <a:cubicBezTo>
                  <a:pt x="2841" y="984"/>
                  <a:pt x="2841" y="984"/>
                  <a:pt x="2841" y="982"/>
                </a:cubicBezTo>
                <a:cubicBezTo>
                  <a:pt x="2841" y="980"/>
                  <a:pt x="2841" y="980"/>
                  <a:pt x="2841" y="980"/>
                </a:cubicBezTo>
                <a:cubicBezTo>
                  <a:pt x="2841" y="979"/>
                  <a:pt x="2841" y="977"/>
                  <a:pt x="2842" y="975"/>
                </a:cubicBezTo>
                <a:cubicBezTo>
                  <a:pt x="2842" y="974"/>
                  <a:pt x="2842" y="974"/>
                  <a:pt x="2842" y="974"/>
                </a:cubicBezTo>
                <a:cubicBezTo>
                  <a:pt x="2842" y="974"/>
                  <a:pt x="2842" y="972"/>
                  <a:pt x="2844" y="972"/>
                </a:cubicBezTo>
                <a:cubicBezTo>
                  <a:pt x="2846" y="972"/>
                  <a:pt x="2846" y="971"/>
                  <a:pt x="2847" y="971"/>
                </a:cubicBezTo>
                <a:cubicBezTo>
                  <a:pt x="2849" y="972"/>
                  <a:pt x="2849" y="972"/>
                  <a:pt x="2849" y="972"/>
                </a:cubicBezTo>
                <a:cubicBezTo>
                  <a:pt x="2851" y="972"/>
                  <a:pt x="2852" y="972"/>
                  <a:pt x="2852" y="972"/>
                </a:cubicBezTo>
                <a:cubicBezTo>
                  <a:pt x="2854" y="972"/>
                  <a:pt x="2855" y="972"/>
                  <a:pt x="2855" y="972"/>
                </a:cubicBezTo>
                <a:cubicBezTo>
                  <a:pt x="2857" y="972"/>
                  <a:pt x="2859" y="971"/>
                  <a:pt x="2857" y="971"/>
                </a:cubicBezTo>
                <a:cubicBezTo>
                  <a:pt x="2857" y="971"/>
                  <a:pt x="2857" y="971"/>
                  <a:pt x="2857" y="969"/>
                </a:cubicBezTo>
                <a:cubicBezTo>
                  <a:pt x="2857" y="967"/>
                  <a:pt x="2855" y="967"/>
                  <a:pt x="2855" y="966"/>
                </a:cubicBezTo>
                <a:cubicBezTo>
                  <a:pt x="2854" y="966"/>
                  <a:pt x="2854" y="964"/>
                  <a:pt x="2854" y="964"/>
                </a:cubicBezTo>
                <a:cubicBezTo>
                  <a:pt x="2854" y="963"/>
                  <a:pt x="2854" y="963"/>
                  <a:pt x="2854" y="963"/>
                </a:cubicBezTo>
                <a:cubicBezTo>
                  <a:pt x="2852" y="961"/>
                  <a:pt x="2852" y="961"/>
                  <a:pt x="2851" y="963"/>
                </a:cubicBezTo>
                <a:cubicBezTo>
                  <a:pt x="2851" y="963"/>
                  <a:pt x="2851" y="963"/>
                  <a:pt x="2849" y="963"/>
                </a:cubicBezTo>
                <a:cubicBezTo>
                  <a:pt x="2847" y="961"/>
                  <a:pt x="2847" y="961"/>
                  <a:pt x="2847" y="961"/>
                </a:cubicBezTo>
                <a:cubicBezTo>
                  <a:pt x="2846" y="961"/>
                  <a:pt x="2846" y="959"/>
                  <a:pt x="2846" y="959"/>
                </a:cubicBezTo>
                <a:cubicBezTo>
                  <a:pt x="2844" y="959"/>
                  <a:pt x="2844" y="959"/>
                  <a:pt x="2844" y="959"/>
                </a:cubicBezTo>
                <a:cubicBezTo>
                  <a:pt x="2842" y="958"/>
                  <a:pt x="2842" y="958"/>
                  <a:pt x="2844" y="958"/>
                </a:cubicBezTo>
                <a:cubicBezTo>
                  <a:pt x="2844" y="958"/>
                  <a:pt x="2844" y="956"/>
                  <a:pt x="2844" y="954"/>
                </a:cubicBezTo>
                <a:cubicBezTo>
                  <a:pt x="2844" y="953"/>
                  <a:pt x="2844" y="953"/>
                  <a:pt x="2844" y="953"/>
                </a:cubicBezTo>
                <a:cubicBezTo>
                  <a:pt x="2846" y="953"/>
                  <a:pt x="2846" y="953"/>
                  <a:pt x="2846" y="951"/>
                </a:cubicBezTo>
                <a:cubicBezTo>
                  <a:pt x="2847" y="951"/>
                  <a:pt x="2846" y="950"/>
                  <a:pt x="2846" y="950"/>
                </a:cubicBezTo>
                <a:cubicBezTo>
                  <a:pt x="2846" y="948"/>
                  <a:pt x="2844" y="948"/>
                  <a:pt x="2844" y="948"/>
                </a:cubicBezTo>
                <a:cubicBezTo>
                  <a:pt x="2842" y="946"/>
                  <a:pt x="2842" y="946"/>
                  <a:pt x="2842" y="946"/>
                </a:cubicBezTo>
                <a:cubicBezTo>
                  <a:pt x="2841" y="945"/>
                  <a:pt x="2839" y="945"/>
                  <a:pt x="2839" y="943"/>
                </a:cubicBezTo>
                <a:cubicBezTo>
                  <a:pt x="2839" y="942"/>
                  <a:pt x="2839" y="942"/>
                  <a:pt x="2839" y="942"/>
                </a:cubicBezTo>
                <a:cubicBezTo>
                  <a:pt x="2839" y="940"/>
                  <a:pt x="2838" y="940"/>
                  <a:pt x="2838" y="940"/>
                </a:cubicBezTo>
                <a:cubicBezTo>
                  <a:pt x="2838" y="938"/>
                  <a:pt x="2836" y="938"/>
                  <a:pt x="2836" y="938"/>
                </a:cubicBezTo>
                <a:cubicBezTo>
                  <a:pt x="2836" y="938"/>
                  <a:pt x="2836" y="937"/>
                  <a:pt x="2838" y="937"/>
                </a:cubicBezTo>
                <a:cubicBezTo>
                  <a:pt x="2838" y="937"/>
                  <a:pt x="2839" y="938"/>
                  <a:pt x="2841" y="937"/>
                </a:cubicBezTo>
                <a:cubicBezTo>
                  <a:pt x="2841" y="937"/>
                  <a:pt x="2841" y="937"/>
                  <a:pt x="2841" y="935"/>
                </a:cubicBezTo>
                <a:cubicBezTo>
                  <a:pt x="2839" y="934"/>
                  <a:pt x="2839" y="934"/>
                  <a:pt x="2839" y="934"/>
                </a:cubicBezTo>
                <a:cubicBezTo>
                  <a:pt x="2842" y="932"/>
                  <a:pt x="2842" y="932"/>
                  <a:pt x="2842" y="932"/>
                </a:cubicBezTo>
                <a:cubicBezTo>
                  <a:pt x="2842" y="932"/>
                  <a:pt x="2842" y="932"/>
                  <a:pt x="2842" y="930"/>
                </a:cubicBezTo>
                <a:cubicBezTo>
                  <a:pt x="2842" y="929"/>
                  <a:pt x="2846" y="929"/>
                  <a:pt x="2847" y="929"/>
                </a:cubicBezTo>
                <a:cubicBezTo>
                  <a:pt x="2849" y="929"/>
                  <a:pt x="2849" y="929"/>
                  <a:pt x="2849" y="927"/>
                </a:cubicBezTo>
                <a:cubicBezTo>
                  <a:pt x="2851" y="927"/>
                  <a:pt x="2852" y="927"/>
                  <a:pt x="2852" y="925"/>
                </a:cubicBezTo>
                <a:cubicBezTo>
                  <a:pt x="2854" y="924"/>
                  <a:pt x="2851" y="924"/>
                  <a:pt x="2849" y="922"/>
                </a:cubicBezTo>
                <a:cubicBezTo>
                  <a:pt x="2847" y="921"/>
                  <a:pt x="2847" y="921"/>
                  <a:pt x="2847" y="921"/>
                </a:cubicBezTo>
                <a:cubicBezTo>
                  <a:pt x="2847" y="919"/>
                  <a:pt x="2849" y="919"/>
                  <a:pt x="2849" y="919"/>
                </a:cubicBezTo>
                <a:cubicBezTo>
                  <a:pt x="2851" y="919"/>
                  <a:pt x="2851" y="919"/>
                  <a:pt x="2852" y="919"/>
                </a:cubicBezTo>
                <a:cubicBezTo>
                  <a:pt x="2852" y="921"/>
                  <a:pt x="2854" y="919"/>
                  <a:pt x="2854" y="919"/>
                </a:cubicBezTo>
                <a:cubicBezTo>
                  <a:pt x="2855" y="917"/>
                  <a:pt x="2857" y="917"/>
                  <a:pt x="2859" y="917"/>
                </a:cubicBezTo>
                <a:cubicBezTo>
                  <a:pt x="2859" y="917"/>
                  <a:pt x="2859" y="917"/>
                  <a:pt x="2859" y="916"/>
                </a:cubicBezTo>
                <a:cubicBezTo>
                  <a:pt x="2857" y="914"/>
                  <a:pt x="2857" y="914"/>
                  <a:pt x="2857" y="914"/>
                </a:cubicBezTo>
                <a:cubicBezTo>
                  <a:pt x="2855" y="914"/>
                  <a:pt x="2855" y="914"/>
                  <a:pt x="2854" y="913"/>
                </a:cubicBezTo>
                <a:cubicBezTo>
                  <a:pt x="2852" y="913"/>
                  <a:pt x="2852" y="913"/>
                  <a:pt x="2852" y="913"/>
                </a:cubicBezTo>
                <a:cubicBezTo>
                  <a:pt x="2852" y="911"/>
                  <a:pt x="2851" y="911"/>
                  <a:pt x="2851" y="911"/>
                </a:cubicBezTo>
                <a:cubicBezTo>
                  <a:pt x="2849" y="911"/>
                  <a:pt x="2846" y="913"/>
                  <a:pt x="2846" y="909"/>
                </a:cubicBezTo>
                <a:cubicBezTo>
                  <a:pt x="2846" y="909"/>
                  <a:pt x="2846" y="908"/>
                  <a:pt x="2844" y="908"/>
                </a:cubicBezTo>
                <a:cubicBezTo>
                  <a:pt x="2844" y="908"/>
                  <a:pt x="2842" y="908"/>
                  <a:pt x="2841" y="908"/>
                </a:cubicBezTo>
                <a:cubicBezTo>
                  <a:pt x="2841" y="908"/>
                  <a:pt x="2841" y="908"/>
                  <a:pt x="2841" y="906"/>
                </a:cubicBezTo>
                <a:cubicBezTo>
                  <a:pt x="2841" y="904"/>
                  <a:pt x="2841" y="904"/>
                  <a:pt x="2841" y="903"/>
                </a:cubicBezTo>
                <a:cubicBezTo>
                  <a:pt x="2841" y="901"/>
                  <a:pt x="2841" y="901"/>
                  <a:pt x="2841" y="901"/>
                </a:cubicBezTo>
                <a:cubicBezTo>
                  <a:pt x="2839" y="900"/>
                  <a:pt x="2838" y="900"/>
                  <a:pt x="2836" y="898"/>
                </a:cubicBezTo>
                <a:cubicBezTo>
                  <a:pt x="2836" y="898"/>
                  <a:pt x="2834" y="898"/>
                  <a:pt x="2833" y="898"/>
                </a:cubicBezTo>
                <a:cubicBezTo>
                  <a:pt x="2833" y="898"/>
                  <a:pt x="2834" y="898"/>
                  <a:pt x="2834" y="896"/>
                </a:cubicBezTo>
                <a:cubicBezTo>
                  <a:pt x="2834" y="895"/>
                  <a:pt x="2834" y="893"/>
                  <a:pt x="2834" y="892"/>
                </a:cubicBezTo>
                <a:cubicBezTo>
                  <a:pt x="2833" y="893"/>
                  <a:pt x="2833" y="895"/>
                  <a:pt x="2831" y="895"/>
                </a:cubicBezTo>
                <a:cubicBezTo>
                  <a:pt x="2831" y="895"/>
                  <a:pt x="2831" y="896"/>
                  <a:pt x="2831" y="897"/>
                </a:cubicBezTo>
                <a:cubicBezTo>
                  <a:pt x="2831" y="898"/>
                  <a:pt x="2831" y="898"/>
                  <a:pt x="2831" y="898"/>
                </a:cubicBezTo>
                <a:cubicBezTo>
                  <a:pt x="2831" y="898"/>
                  <a:pt x="2831" y="898"/>
                  <a:pt x="2831" y="898"/>
                </a:cubicBezTo>
                <a:cubicBezTo>
                  <a:pt x="2831" y="899"/>
                  <a:pt x="2830" y="900"/>
                  <a:pt x="2830" y="900"/>
                </a:cubicBezTo>
                <a:cubicBezTo>
                  <a:pt x="2830" y="900"/>
                  <a:pt x="2830" y="898"/>
                  <a:pt x="2831" y="898"/>
                </a:cubicBezTo>
                <a:cubicBezTo>
                  <a:pt x="2831" y="898"/>
                  <a:pt x="2831" y="898"/>
                  <a:pt x="2831" y="897"/>
                </a:cubicBezTo>
                <a:cubicBezTo>
                  <a:pt x="2831" y="896"/>
                  <a:pt x="2830" y="895"/>
                  <a:pt x="2830" y="893"/>
                </a:cubicBezTo>
                <a:cubicBezTo>
                  <a:pt x="2828" y="895"/>
                  <a:pt x="2828" y="895"/>
                  <a:pt x="2828" y="895"/>
                </a:cubicBezTo>
                <a:cubicBezTo>
                  <a:pt x="2828" y="896"/>
                  <a:pt x="2828" y="896"/>
                  <a:pt x="2828" y="896"/>
                </a:cubicBezTo>
                <a:cubicBezTo>
                  <a:pt x="2828" y="898"/>
                  <a:pt x="2826" y="898"/>
                  <a:pt x="2826" y="900"/>
                </a:cubicBezTo>
                <a:cubicBezTo>
                  <a:pt x="2826" y="901"/>
                  <a:pt x="2825" y="901"/>
                  <a:pt x="2825" y="901"/>
                </a:cubicBezTo>
                <a:cubicBezTo>
                  <a:pt x="2823" y="903"/>
                  <a:pt x="2823" y="904"/>
                  <a:pt x="2823" y="906"/>
                </a:cubicBezTo>
                <a:cubicBezTo>
                  <a:pt x="2821" y="906"/>
                  <a:pt x="2821" y="908"/>
                  <a:pt x="2820" y="908"/>
                </a:cubicBezTo>
                <a:cubicBezTo>
                  <a:pt x="2820" y="909"/>
                  <a:pt x="2820" y="909"/>
                  <a:pt x="2820" y="911"/>
                </a:cubicBezTo>
                <a:cubicBezTo>
                  <a:pt x="2820" y="913"/>
                  <a:pt x="2820" y="913"/>
                  <a:pt x="2818" y="913"/>
                </a:cubicBezTo>
                <a:cubicBezTo>
                  <a:pt x="2818" y="913"/>
                  <a:pt x="2818" y="913"/>
                  <a:pt x="2817" y="913"/>
                </a:cubicBezTo>
                <a:cubicBezTo>
                  <a:pt x="2817" y="911"/>
                  <a:pt x="2817" y="911"/>
                  <a:pt x="2815" y="913"/>
                </a:cubicBezTo>
                <a:cubicBezTo>
                  <a:pt x="2815" y="914"/>
                  <a:pt x="2815" y="916"/>
                  <a:pt x="2815" y="916"/>
                </a:cubicBezTo>
                <a:cubicBezTo>
                  <a:pt x="2817" y="916"/>
                  <a:pt x="2818" y="916"/>
                  <a:pt x="2817" y="917"/>
                </a:cubicBezTo>
                <a:cubicBezTo>
                  <a:pt x="2817" y="919"/>
                  <a:pt x="2817" y="919"/>
                  <a:pt x="2815" y="921"/>
                </a:cubicBezTo>
                <a:cubicBezTo>
                  <a:pt x="2813" y="921"/>
                  <a:pt x="2813" y="921"/>
                  <a:pt x="2813" y="919"/>
                </a:cubicBezTo>
                <a:cubicBezTo>
                  <a:pt x="2813" y="919"/>
                  <a:pt x="2813" y="919"/>
                  <a:pt x="2812" y="917"/>
                </a:cubicBezTo>
                <a:cubicBezTo>
                  <a:pt x="2810" y="917"/>
                  <a:pt x="2809" y="919"/>
                  <a:pt x="2807" y="919"/>
                </a:cubicBezTo>
                <a:cubicBezTo>
                  <a:pt x="2807" y="921"/>
                  <a:pt x="2807" y="921"/>
                  <a:pt x="2807" y="921"/>
                </a:cubicBezTo>
                <a:cubicBezTo>
                  <a:pt x="2807" y="921"/>
                  <a:pt x="2807" y="921"/>
                  <a:pt x="2805" y="921"/>
                </a:cubicBezTo>
                <a:cubicBezTo>
                  <a:pt x="2805" y="922"/>
                  <a:pt x="2804" y="922"/>
                  <a:pt x="2804" y="922"/>
                </a:cubicBezTo>
                <a:cubicBezTo>
                  <a:pt x="2802" y="924"/>
                  <a:pt x="2802" y="924"/>
                  <a:pt x="2802" y="924"/>
                </a:cubicBezTo>
                <a:cubicBezTo>
                  <a:pt x="2800" y="924"/>
                  <a:pt x="2800" y="924"/>
                  <a:pt x="2800" y="924"/>
                </a:cubicBezTo>
                <a:cubicBezTo>
                  <a:pt x="2800" y="925"/>
                  <a:pt x="2800" y="925"/>
                  <a:pt x="2800" y="925"/>
                </a:cubicBezTo>
                <a:cubicBezTo>
                  <a:pt x="2800" y="927"/>
                  <a:pt x="2800" y="927"/>
                  <a:pt x="2800" y="927"/>
                </a:cubicBezTo>
                <a:cubicBezTo>
                  <a:pt x="2800" y="929"/>
                  <a:pt x="2799" y="930"/>
                  <a:pt x="2799" y="930"/>
                </a:cubicBezTo>
                <a:cubicBezTo>
                  <a:pt x="2797" y="932"/>
                  <a:pt x="2797" y="932"/>
                  <a:pt x="2797" y="934"/>
                </a:cubicBezTo>
                <a:cubicBezTo>
                  <a:pt x="2796" y="934"/>
                  <a:pt x="2796" y="934"/>
                  <a:pt x="2794" y="935"/>
                </a:cubicBezTo>
                <a:cubicBezTo>
                  <a:pt x="2794" y="937"/>
                  <a:pt x="2794" y="937"/>
                  <a:pt x="2792" y="937"/>
                </a:cubicBezTo>
                <a:cubicBezTo>
                  <a:pt x="2792" y="938"/>
                  <a:pt x="2792" y="938"/>
                  <a:pt x="2792" y="940"/>
                </a:cubicBezTo>
                <a:cubicBezTo>
                  <a:pt x="2792" y="942"/>
                  <a:pt x="2789" y="942"/>
                  <a:pt x="2788" y="943"/>
                </a:cubicBezTo>
                <a:cubicBezTo>
                  <a:pt x="2788" y="943"/>
                  <a:pt x="2788" y="943"/>
                  <a:pt x="2786" y="943"/>
                </a:cubicBezTo>
                <a:cubicBezTo>
                  <a:pt x="2786" y="945"/>
                  <a:pt x="2784" y="945"/>
                  <a:pt x="2784" y="945"/>
                </a:cubicBezTo>
                <a:cubicBezTo>
                  <a:pt x="2783" y="945"/>
                  <a:pt x="2781" y="946"/>
                  <a:pt x="2781" y="946"/>
                </a:cubicBezTo>
                <a:cubicBezTo>
                  <a:pt x="2779" y="946"/>
                  <a:pt x="2778" y="946"/>
                  <a:pt x="2775" y="946"/>
                </a:cubicBezTo>
                <a:cubicBezTo>
                  <a:pt x="2775" y="946"/>
                  <a:pt x="2773" y="945"/>
                  <a:pt x="2771" y="946"/>
                </a:cubicBezTo>
                <a:cubicBezTo>
                  <a:pt x="2771" y="948"/>
                  <a:pt x="2771" y="950"/>
                  <a:pt x="2771" y="950"/>
                </a:cubicBezTo>
                <a:cubicBezTo>
                  <a:pt x="2770" y="950"/>
                  <a:pt x="2770" y="950"/>
                  <a:pt x="2768" y="951"/>
                </a:cubicBezTo>
                <a:cubicBezTo>
                  <a:pt x="2768" y="951"/>
                  <a:pt x="2768" y="951"/>
                  <a:pt x="2768" y="953"/>
                </a:cubicBezTo>
                <a:cubicBezTo>
                  <a:pt x="2768" y="954"/>
                  <a:pt x="2768" y="954"/>
                  <a:pt x="2768" y="954"/>
                </a:cubicBezTo>
                <a:cubicBezTo>
                  <a:pt x="2768" y="954"/>
                  <a:pt x="2768" y="954"/>
                  <a:pt x="2768" y="956"/>
                </a:cubicBezTo>
                <a:cubicBezTo>
                  <a:pt x="2768" y="956"/>
                  <a:pt x="2768" y="956"/>
                  <a:pt x="2770" y="958"/>
                </a:cubicBezTo>
                <a:cubicBezTo>
                  <a:pt x="2768" y="958"/>
                  <a:pt x="2768" y="958"/>
                  <a:pt x="2768" y="958"/>
                </a:cubicBezTo>
                <a:cubicBezTo>
                  <a:pt x="2768" y="959"/>
                  <a:pt x="2768" y="959"/>
                  <a:pt x="2768" y="961"/>
                </a:cubicBezTo>
                <a:cubicBezTo>
                  <a:pt x="2768" y="961"/>
                  <a:pt x="2768" y="963"/>
                  <a:pt x="2767" y="963"/>
                </a:cubicBezTo>
                <a:cubicBezTo>
                  <a:pt x="2767" y="963"/>
                  <a:pt x="2765" y="963"/>
                  <a:pt x="2763" y="963"/>
                </a:cubicBezTo>
                <a:cubicBezTo>
                  <a:pt x="2762" y="961"/>
                  <a:pt x="2762" y="961"/>
                  <a:pt x="2760" y="963"/>
                </a:cubicBezTo>
                <a:cubicBezTo>
                  <a:pt x="2760" y="963"/>
                  <a:pt x="2758" y="963"/>
                  <a:pt x="2758" y="961"/>
                </a:cubicBezTo>
                <a:cubicBezTo>
                  <a:pt x="2757" y="961"/>
                  <a:pt x="2757" y="961"/>
                  <a:pt x="2757" y="961"/>
                </a:cubicBezTo>
                <a:cubicBezTo>
                  <a:pt x="2755" y="959"/>
                  <a:pt x="2755" y="961"/>
                  <a:pt x="2754" y="959"/>
                </a:cubicBezTo>
                <a:cubicBezTo>
                  <a:pt x="2754" y="958"/>
                  <a:pt x="2754" y="956"/>
                  <a:pt x="2752" y="956"/>
                </a:cubicBezTo>
                <a:cubicBezTo>
                  <a:pt x="2752" y="958"/>
                  <a:pt x="2752" y="958"/>
                  <a:pt x="2752" y="958"/>
                </a:cubicBezTo>
                <a:cubicBezTo>
                  <a:pt x="2750" y="958"/>
                  <a:pt x="2750" y="958"/>
                  <a:pt x="2750" y="958"/>
                </a:cubicBezTo>
                <a:cubicBezTo>
                  <a:pt x="2750" y="959"/>
                  <a:pt x="2750" y="959"/>
                  <a:pt x="2749" y="961"/>
                </a:cubicBezTo>
                <a:cubicBezTo>
                  <a:pt x="2747" y="961"/>
                  <a:pt x="2747" y="961"/>
                  <a:pt x="2747" y="961"/>
                </a:cubicBezTo>
                <a:cubicBezTo>
                  <a:pt x="2746" y="963"/>
                  <a:pt x="2747" y="963"/>
                  <a:pt x="2747" y="964"/>
                </a:cubicBezTo>
                <a:cubicBezTo>
                  <a:pt x="2747" y="964"/>
                  <a:pt x="2747" y="964"/>
                  <a:pt x="2746" y="964"/>
                </a:cubicBezTo>
                <a:cubicBezTo>
                  <a:pt x="2744" y="964"/>
                  <a:pt x="2744" y="964"/>
                  <a:pt x="2744" y="964"/>
                </a:cubicBezTo>
                <a:cubicBezTo>
                  <a:pt x="2744" y="966"/>
                  <a:pt x="2744" y="966"/>
                  <a:pt x="2744" y="967"/>
                </a:cubicBezTo>
                <a:cubicBezTo>
                  <a:pt x="2744" y="969"/>
                  <a:pt x="2744" y="969"/>
                  <a:pt x="2744" y="969"/>
                </a:cubicBezTo>
                <a:cubicBezTo>
                  <a:pt x="2744" y="971"/>
                  <a:pt x="2744" y="972"/>
                  <a:pt x="2744" y="974"/>
                </a:cubicBezTo>
                <a:cubicBezTo>
                  <a:pt x="2746" y="975"/>
                  <a:pt x="2746" y="977"/>
                  <a:pt x="2746" y="979"/>
                </a:cubicBezTo>
                <a:cubicBezTo>
                  <a:pt x="2746" y="980"/>
                  <a:pt x="2746" y="980"/>
                  <a:pt x="2747" y="982"/>
                </a:cubicBezTo>
                <a:cubicBezTo>
                  <a:pt x="2747" y="982"/>
                  <a:pt x="2747" y="982"/>
                  <a:pt x="2747" y="984"/>
                </a:cubicBezTo>
                <a:cubicBezTo>
                  <a:pt x="2747" y="984"/>
                  <a:pt x="2746" y="984"/>
                  <a:pt x="2746" y="985"/>
                </a:cubicBezTo>
                <a:cubicBezTo>
                  <a:pt x="2746" y="987"/>
                  <a:pt x="2746" y="987"/>
                  <a:pt x="2746" y="987"/>
                </a:cubicBezTo>
                <a:cubicBezTo>
                  <a:pt x="2746" y="988"/>
                  <a:pt x="2746" y="988"/>
                  <a:pt x="2746" y="988"/>
                </a:cubicBezTo>
                <a:cubicBezTo>
                  <a:pt x="2747" y="990"/>
                  <a:pt x="2747" y="990"/>
                  <a:pt x="2747" y="990"/>
                </a:cubicBezTo>
                <a:cubicBezTo>
                  <a:pt x="2749" y="992"/>
                  <a:pt x="2749" y="992"/>
                  <a:pt x="2749" y="993"/>
                </a:cubicBezTo>
                <a:cubicBezTo>
                  <a:pt x="2749" y="993"/>
                  <a:pt x="2749" y="993"/>
                  <a:pt x="2750" y="995"/>
                </a:cubicBezTo>
                <a:cubicBezTo>
                  <a:pt x="2750" y="995"/>
                  <a:pt x="2750" y="995"/>
                  <a:pt x="2750" y="996"/>
                </a:cubicBezTo>
                <a:cubicBezTo>
                  <a:pt x="2750" y="998"/>
                  <a:pt x="2750" y="998"/>
                  <a:pt x="2750" y="998"/>
                </a:cubicBezTo>
                <a:cubicBezTo>
                  <a:pt x="2752" y="998"/>
                  <a:pt x="2752" y="998"/>
                  <a:pt x="2752" y="996"/>
                </a:cubicBezTo>
                <a:cubicBezTo>
                  <a:pt x="2752" y="996"/>
                  <a:pt x="2752" y="996"/>
                  <a:pt x="2754" y="996"/>
                </a:cubicBezTo>
                <a:cubicBezTo>
                  <a:pt x="2754" y="998"/>
                  <a:pt x="2754" y="998"/>
                  <a:pt x="2754" y="998"/>
                </a:cubicBezTo>
                <a:cubicBezTo>
                  <a:pt x="2755" y="1000"/>
                  <a:pt x="2755" y="1000"/>
                  <a:pt x="2757" y="1001"/>
                </a:cubicBezTo>
                <a:cubicBezTo>
                  <a:pt x="2757" y="1001"/>
                  <a:pt x="2755" y="1001"/>
                  <a:pt x="2755" y="1003"/>
                </a:cubicBezTo>
                <a:cubicBezTo>
                  <a:pt x="2754" y="1003"/>
                  <a:pt x="2754" y="1003"/>
                  <a:pt x="2755" y="1005"/>
                </a:cubicBezTo>
                <a:cubicBezTo>
                  <a:pt x="2755" y="1006"/>
                  <a:pt x="2757" y="1006"/>
                  <a:pt x="2757" y="1008"/>
                </a:cubicBezTo>
                <a:cubicBezTo>
                  <a:pt x="2757" y="1008"/>
                  <a:pt x="2757" y="1009"/>
                  <a:pt x="2757" y="1011"/>
                </a:cubicBezTo>
                <a:cubicBezTo>
                  <a:pt x="2757" y="1013"/>
                  <a:pt x="2757" y="1013"/>
                  <a:pt x="2757" y="1013"/>
                </a:cubicBezTo>
                <a:cubicBezTo>
                  <a:pt x="2757" y="1014"/>
                  <a:pt x="2757" y="1014"/>
                  <a:pt x="2757" y="1014"/>
                </a:cubicBezTo>
                <a:cubicBezTo>
                  <a:pt x="2757" y="1016"/>
                  <a:pt x="2757" y="1016"/>
                  <a:pt x="2757" y="1017"/>
                </a:cubicBezTo>
                <a:cubicBezTo>
                  <a:pt x="2757" y="1017"/>
                  <a:pt x="2757" y="1019"/>
                  <a:pt x="2757" y="1021"/>
                </a:cubicBezTo>
                <a:cubicBezTo>
                  <a:pt x="2758" y="1021"/>
                  <a:pt x="2758" y="1021"/>
                  <a:pt x="2758" y="1021"/>
                </a:cubicBezTo>
                <a:cubicBezTo>
                  <a:pt x="2760" y="1021"/>
                  <a:pt x="2762" y="1021"/>
                  <a:pt x="2763" y="1021"/>
                </a:cubicBezTo>
                <a:cubicBezTo>
                  <a:pt x="2765" y="1021"/>
                  <a:pt x="2765" y="1021"/>
                  <a:pt x="2767" y="1022"/>
                </a:cubicBezTo>
                <a:cubicBezTo>
                  <a:pt x="2767" y="1021"/>
                  <a:pt x="2768" y="1021"/>
                  <a:pt x="2768" y="1021"/>
                </a:cubicBezTo>
                <a:cubicBezTo>
                  <a:pt x="2770" y="1021"/>
                  <a:pt x="2770" y="1019"/>
                  <a:pt x="2771" y="1019"/>
                </a:cubicBezTo>
                <a:cubicBezTo>
                  <a:pt x="2773" y="1019"/>
                  <a:pt x="2773" y="1019"/>
                  <a:pt x="2773" y="1019"/>
                </a:cubicBezTo>
                <a:cubicBezTo>
                  <a:pt x="2773" y="1019"/>
                  <a:pt x="2773" y="1019"/>
                  <a:pt x="2775" y="1019"/>
                </a:cubicBezTo>
                <a:cubicBezTo>
                  <a:pt x="2776" y="1019"/>
                  <a:pt x="2776" y="1019"/>
                  <a:pt x="2776" y="1019"/>
                </a:cubicBezTo>
                <a:cubicBezTo>
                  <a:pt x="2776" y="1019"/>
                  <a:pt x="2776" y="1019"/>
                  <a:pt x="2776" y="1021"/>
                </a:cubicBezTo>
                <a:cubicBezTo>
                  <a:pt x="2776" y="1022"/>
                  <a:pt x="2776" y="1022"/>
                  <a:pt x="2776" y="1022"/>
                </a:cubicBezTo>
                <a:cubicBezTo>
                  <a:pt x="2775" y="1022"/>
                  <a:pt x="2776" y="1022"/>
                  <a:pt x="2776" y="1024"/>
                </a:cubicBezTo>
                <a:cubicBezTo>
                  <a:pt x="2776" y="1026"/>
                  <a:pt x="2776" y="1026"/>
                  <a:pt x="2776" y="1026"/>
                </a:cubicBezTo>
                <a:cubicBezTo>
                  <a:pt x="2776" y="1027"/>
                  <a:pt x="2776" y="1027"/>
                  <a:pt x="2776" y="1027"/>
                </a:cubicBezTo>
                <a:cubicBezTo>
                  <a:pt x="2775" y="1029"/>
                  <a:pt x="2775" y="1029"/>
                  <a:pt x="2775" y="1029"/>
                </a:cubicBezTo>
                <a:cubicBezTo>
                  <a:pt x="2776" y="1029"/>
                  <a:pt x="2776" y="1029"/>
                  <a:pt x="2778" y="1027"/>
                </a:cubicBezTo>
                <a:cubicBezTo>
                  <a:pt x="2778" y="1027"/>
                  <a:pt x="2778" y="1027"/>
                  <a:pt x="2779" y="1027"/>
                </a:cubicBezTo>
                <a:cubicBezTo>
                  <a:pt x="2781" y="1026"/>
                  <a:pt x="2781" y="1026"/>
                  <a:pt x="2781" y="1026"/>
                </a:cubicBezTo>
                <a:cubicBezTo>
                  <a:pt x="2783" y="1026"/>
                  <a:pt x="2783" y="1026"/>
                  <a:pt x="2784" y="1026"/>
                </a:cubicBezTo>
                <a:cubicBezTo>
                  <a:pt x="2784" y="1026"/>
                  <a:pt x="2786" y="1026"/>
                  <a:pt x="2786" y="1024"/>
                </a:cubicBezTo>
                <a:cubicBezTo>
                  <a:pt x="2788" y="1024"/>
                  <a:pt x="2788" y="1024"/>
                  <a:pt x="2788" y="1022"/>
                </a:cubicBezTo>
                <a:cubicBezTo>
                  <a:pt x="2788" y="1022"/>
                  <a:pt x="2788" y="1021"/>
                  <a:pt x="2789" y="1021"/>
                </a:cubicBezTo>
                <a:cubicBezTo>
                  <a:pt x="2789" y="1019"/>
                  <a:pt x="2791" y="1021"/>
                  <a:pt x="2791" y="1022"/>
                </a:cubicBezTo>
                <a:cubicBezTo>
                  <a:pt x="2791" y="1022"/>
                  <a:pt x="2792" y="1022"/>
                  <a:pt x="2794" y="1024"/>
                </a:cubicBezTo>
                <a:cubicBezTo>
                  <a:pt x="2796" y="1024"/>
                  <a:pt x="2796" y="1022"/>
                  <a:pt x="2796" y="1024"/>
                </a:cubicBezTo>
                <a:cubicBezTo>
                  <a:pt x="2796" y="1024"/>
                  <a:pt x="2796" y="1024"/>
                  <a:pt x="2796" y="1026"/>
                </a:cubicBezTo>
                <a:cubicBezTo>
                  <a:pt x="2796" y="1026"/>
                  <a:pt x="2797" y="1026"/>
                  <a:pt x="2797" y="1024"/>
                </a:cubicBezTo>
                <a:cubicBezTo>
                  <a:pt x="2799" y="1024"/>
                  <a:pt x="2799" y="1024"/>
                  <a:pt x="2799" y="1024"/>
                </a:cubicBezTo>
                <a:cubicBezTo>
                  <a:pt x="2800" y="1024"/>
                  <a:pt x="2800" y="1024"/>
                  <a:pt x="2800" y="1024"/>
                </a:cubicBezTo>
                <a:cubicBezTo>
                  <a:pt x="2800" y="1024"/>
                  <a:pt x="2802" y="1022"/>
                  <a:pt x="2802" y="1024"/>
                </a:cubicBezTo>
                <a:cubicBezTo>
                  <a:pt x="2804" y="1024"/>
                  <a:pt x="2804" y="1026"/>
                  <a:pt x="2804" y="1026"/>
                </a:cubicBezTo>
                <a:cubicBezTo>
                  <a:pt x="2805" y="1026"/>
                  <a:pt x="2805" y="1027"/>
                  <a:pt x="2805" y="1027"/>
                </a:cubicBezTo>
                <a:cubicBezTo>
                  <a:pt x="2807" y="1029"/>
                  <a:pt x="2807" y="1029"/>
                  <a:pt x="2807" y="1029"/>
                </a:cubicBezTo>
                <a:cubicBezTo>
                  <a:pt x="2807" y="1030"/>
                  <a:pt x="2807" y="1032"/>
                  <a:pt x="2807" y="1032"/>
                </a:cubicBezTo>
                <a:cubicBezTo>
                  <a:pt x="2807" y="1034"/>
                  <a:pt x="2807" y="1035"/>
                  <a:pt x="2807" y="1035"/>
                </a:cubicBezTo>
                <a:cubicBezTo>
                  <a:pt x="2809" y="1034"/>
                  <a:pt x="2809" y="1034"/>
                  <a:pt x="2810" y="1034"/>
                </a:cubicBezTo>
                <a:cubicBezTo>
                  <a:pt x="2813" y="1032"/>
                  <a:pt x="2815" y="1032"/>
                  <a:pt x="2817" y="1030"/>
                </a:cubicBezTo>
                <a:cubicBezTo>
                  <a:pt x="2818" y="1030"/>
                  <a:pt x="2818" y="1030"/>
                  <a:pt x="2820" y="1029"/>
                </a:cubicBezTo>
                <a:cubicBezTo>
                  <a:pt x="2821" y="1029"/>
                  <a:pt x="2821" y="1029"/>
                  <a:pt x="2821" y="1029"/>
                </a:cubicBezTo>
                <a:cubicBezTo>
                  <a:pt x="2821" y="1029"/>
                  <a:pt x="2821" y="1029"/>
                  <a:pt x="2823" y="1029"/>
                </a:cubicBezTo>
                <a:cubicBezTo>
                  <a:pt x="2823" y="1030"/>
                  <a:pt x="2823" y="1030"/>
                  <a:pt x="2823" y="1030"/>
                </a:cubicBezTo>
                <a:cubicBezTo>
                  <a:pt x="2823" y="1032"/>
                  <a:pt x="2825" y="1032"/>
                  <a:pt x="2825" y="1034"/>
                </a:cubicBezTo>
                <a:cubicBezTo>
                  <a:pt x="2825" y="1032"/>
                  <a:pt x="2825" y="1032"/>
                  <a:pt x="2826" y="1032"/>
                </a:cubicBezTo>
                <a:cubicBezTo>
                  <a:pt x="2826" y="1030"/>
                  <a:pt x="2826" y="1029"/>
                  <a:pt x="2828" y="1029"/>
                </a:cubicBezTo>
                <a:cubicBezTo>
                  <a:pt x="2828" y="1027"/>
                  <a:pt x="2828" y="1026"/>
                  <a:pt x="2828" y="1024"/>
                </a:cubicBezTo>
                <a:cubicBezTo>
                  <a:pt x="2828" y="1022"/>
                  <a:pt x="2826" y="1021"/>
                  <a:pt x="2826" y="1021"/>
                </a:cubicBezTo>
                <a:cubicBezTo>
                  <a:pt x="2826" y="1019"/>
                  <a:pt x="2826" y="1019"/>
                  <a:pt x="2826" y="1017"/>
                </a:cubicBezTo>
                <a:cubicBezTo>
                  <a:pt x="2826" y="1017"/>
                  <a:pt x="2828" y="1017"/>
                  <a:pt x="2828" y="1016"/>
                </a:cubicBezTo>
                <a:close/>
                <a:moveTo>
                  <a:pt x="2573" y="892"/>
                </a:moveTo>
                <a:cubicBezTo>
                  <a:pt x="2573" y="893"/>
                  <a:pt x="2573" y="893"/>
                  <a:pt x="2573" y="893"/>
                </a:cubicBezTo>
                <a:cubicBezTo>
                  <a:pt x="2573" y="893"/>
                  <a:pt x="2573" y="893"/>
                  <a:pt x="2573" y="895"/>
                </a:cubicBezTo>
                <a:cubicBezTo>
                  <a:pt x="2573" y="895"/>
                  <a:pt x="2573" y="896"/>
                  <a:pt x="2574" y="896"/>
                </a:cubicBezTo>
                <a:cubicBezTo>
                  <a:pt x="2576" y="896"/>
                  <a:pt x="2574" y="895"/>
                  <a:pt x="2574" y="893"/>
                </a:cubicBezTo>
                <a:cubicBezTo>
                  <a:pt x="2574" y="893"/>
                  <a:pt x="2573" y="893"/>
                  <a:pt x="2573" y="892"/>
                </a:cubicBezTo>
                <a:close/>
                <a:moveTo>
                  <a:pt x="2828" y="1092"/>
                </a:moveTo>
                <a:cubicBezTo>
                  <a:pt x="2828" y="1092"/>
                  <a:pt x="2828" y="1092"/>
                  <a:pt x="2828" y="1090"/>
                </a:cubicBezTo>
                <a:cubicBezTo>
                  <a:pt x="2826" y="1090"/>
                  <a:pt x="2826" y="1090"/>
                  <a:pt x="2826" y="1088"/>
                </a:cubicBezTo>
                <a:cubicBezTo>
                  <a:pt x="2825" y="1085"/>
                  <a:pt x="2823" y="1087"/>
                  <a:pt x="2821" y="1087"/>
                </a:cubicBezTo>
                <a:cubicBezTo>
                  <a:pt x="2821" y="1088"/>
                  <a:pt x="2821" y="1088"/>
                  <a:pt x="2820" y="1088"/>
                </a:cubicBezTo>
                <a:cubicBezTo>
                  <a:pt x="2820" y="1090"/>
                  <a:pt x="2820" y="1090"/>
                  <a:pt x="2820" y="1090"/>
                </a:cubicBezTo>
                <a:cubicBezTo>
                  <a:pt x="2820" y="1092"/>
                  <a:pt x="2820" y="1092"/>
                  <a:pt x="2820" y="1092"/>
                </a:cubicBezTo>
                <a:cubicBezTo>
                  <a:pt x="2820" y="1093"/>
                  <a:pt x="2820" y="1093"/>
                  <a:pt x="2820" y="1093"/>
                </a:cubicBezTo>
                <a:cubicBezTo>
                  <a:pt x="2818" y="1095"/>
                  <a:pt x="2820" y="1095"/>
                  <a:pt x="2821" y="1095"/>
                </a:cubicBezTo>
                <a:cubicBezTo>
                  <a:pt x="2821" y="1095"/>
                  <a:pt x="2823" y="1095"/>
                  <a:pt x="2823" y="1097"/>
                </a:cubicBezTo>
                <a:cubicBezTo>
                  <a:pt x="2825" y="1097"/>
                  <a:pt x="2825" y="1097"/>
                  <a:pt x="2825" y="1097"/>
                </a:cubicBezTo>
                <a:cubicBezTo>
                  <a:pt x="2826" y="1095"/>
                  <a:pt x="2825" y="1095"/>
                  <a:pt x="2825" y="1093"/>
                </a:cubicBezTo>
                <a:cubicBezTo>
                  <a:pt x="2825" y="1093"/>
                  <a:pt x="2825" y="1093"/>
                  <a:pt x="2826" y="1092"/>
                </a:cubicBezTo>
                <a:lnTo>
                  <a:pt x="2828" y="1092"/>
                </a:lnTo>
                <a:close/>
                <a:moveTo>
                  <a:pt x="2905" y="557"/>
                </a:moveTo>
                <a:cubicBezTo>
                  <a:pt x="2905" y="557"/>
                  <a:pt x="2905" y="559"/>
                  <a:pt x="2907" y="561"/>
                </a:cubicBezTo>
                <a:cubicBezTo>
                  <a:pt x="2907" y="561"/>
                  <a:pt x="2907" y="561"/>
                  <a:pt x="2907" y="562"/>
                </a:cubicBezTo>
                <a:cubicBezTo>
                  <a:pt x="2905" y="564"/>
                  <a:pt x="2907" y="564"/>
                  <a:pt x="2907" y="564"/>
                </a:cubicBezTo>
                <a:cubicBezTo>
                  <a:pt x="2909" y="565"/>
                  <a:pt x="2909" y="565"/>
                  <a:pt x="2910" y="567"/>
                </a:cubicBezTo>
                <a:cubicBezTo>
                  <a:pt x="2910" y="569"/>
                  <a:pt x="2910" y="569"/>
                  <a:pt x="2910" y="569"/>
                </a:cubicBezTo>
                <a:cubicBezTo>
                  <a:pt x="2910" y="570"/>
                  <a:pt x="2912" y="570"/>
                  <a:pt x="2912" y="570"/>
                </a:cubicBezTo>
                <a:cubicBezTo>
                  <a:pt x="2912" y="572"/>
                  <a:pt x="2914" y="572"/>
                  <a:pt x="2914" y="570"/>
                </a:cubicBezTo>
                <a:cubicBezTo>
                  <a:pt x="2914" y="570"/>
                  <a:pt x="2912" y="569"/>
                  <a:pt x="2914" y="569"/>
                </a:cubicBezTo>
                <a:cubicBezTo>
                  <a:pt x="2914" y="569"/>
                  <a:pt x="2915" y="569"/>
                  <a:pt x="2915" y="567"/>
                </a:cubicBezTo>
                <a:cubicBezTo>
                  <a:pt x="2915" y="565"/>
                  <a:pt x="2915" y="565"/>
                  <a:pt x="2915" y="565"/>
                </a:cubicBezTo>
                <a:cubicBezTo>
                  <a:pt x="2915" y="565"/>
                  <a:pt x="2915" y="564"/>
                  <a:pt x="2917" y="565"/>
                </a:cubicBezTo>
                <a:cubicBezTo>
                  <a:pt x="2917" y="565"/>
                  <a:pt x="2917" y="565"/>
                  <a:pt x="2918" y="567"/>
                </a:cubicBezTo>
                <a:cubicBezTo>
                  <a:pt x="2920" y="567"/>
                  <a:pt x="2922" y="569"/>
                  <a:pt x="2922" y="569"/>
                </a:cubicBezTo>
                <a:cubicBezTo>
                  <a:pt x="2922" y="570"/>
                  <a:pt x="2922" y="572"/>
                  <a:pt x="2922" y="572"/>
                </a:cubicBezTo>
                <a:cubicBezTo>
                  <a:pt x="2922" y="573"/>
                  <a:pt x="2922" y="573"/>
                  <a:pt x="2920" y="575"/>
                </a:cubicBezTo>
                <a:cubicBezTo>
                  <a:pt x="2920" y="575"/>
                  <a:pt x="2920" y="575"/>
                  <a:pt x="2920" y="577"/>
                </a:cubicBezTo>
                <a:cubicBezTo>
                  <a:pt x="2918" y="578"/>
                  <a:pt x="2920" y="578"/>
                  <a:pt x="2920" y="578"/>
                </a:cubicBezTo>
                <a:cubicBezTo>
                  <a:pt x="2922" y="580"/>
                  <a:pt x="2922" y="580"/>
                  <a:pt x="2923" y="582"/>
                </a:cubicBezTo>
                <a:cubicBezTo>
                  <a:pt x="2923" y="583"/>
                  <a:pt x="2923" y="583"/>
                  <a:pt x="2923" y="583"/>
                </a:cubicBezTo>
                <a:cubicBezTo>
                  <a:pt x="2923" y="585"/>
                  <a:pt x="2923" y="585"/>
                  <a:pt x="2923" y="585"/>
                </a:cubicBezTo>
                <a:cubicBezTo>
                  <a:pt x="2923" y="586"/>
                  <a:pt x="2922" y="586"/>
                  <a:pt x="2923" y="586"/>
                </a:cubicBezTo>
                <a:cubicBezTo>
                  <a:pt x="2925" y="586"/>
                  <a:pt x="2925" y="586"/>
                  <a:pt x="2925" y="586"/>
                </a:cubicBezTo>
                <a:cubicBezTo>
                  <a:pt x="2925" y="585"/>
                  <a:pt x="2925" y="585"/>
                  <a:pt x="2925" y="585"/>
                </a:cubicBezTo>
                <a:cubicBezTo>
                  <a:pt x="2925" y="583"/>
                  <a:pt x="2925" y="583"/>
                  <a:pt x="2925" y="582"/>
                </a:cubicBezTo>
                <a:cubicBezTo>
                  <a:pt x="2926" y="582"/>
                  <a:pt x="2926" y="582"/>
                  <a:pt x="2926" y="582"/>
                </a:cubicBezTo>
                <a:cubicBezTo>
                  <a:pt x="2928" y="583"/>
                  <a:pt x="2928" y="583"/>
                  <a:pt x="2928" y="585"/>
                </a:cubicBezTo>
                <a:cubicBezTo>
                  <a:pt x="2928" y="585"/>
                  <a:pt x="2928" y="585"/>
                  <a:pt x="2928" y="586"/>
                </a:cubicBezTo>
                <a:cubicBezTo>
                  <a:pt x="2928" y="588"/>
                  <a:pt x="2928" y="588"/>
                  <a:pt x="2930" y="588"/>
                </a:cubicBezTo>
                <a:cubicBezTo>
                  <a:pt x="2930" y="590"/>
                  <a:pt x="2930" y="590"/>
                  <a:pt x="2930" y="591"/>
                </a:cubicBezTo>
                <a:cubicBezTo>
                  <a:pt x="2931" y="591"/>
                  <a:pt x="2931" y="591"/>
                  <a:pt x="2931" y="591"/>
                </a:cubicBezTo>
                <a:cubicBezTo>
                  <a:pt x="2931" y="590"/>
                  <a:pt x="2931" y="590"/>
                  <a:pt x="2931" y="590"/>
                </a:cubicBezTo>
                <a:cubicBezTo>
                  <a:pt x="2931" y="588"/>
                  <a:pt x="2931" y="588"/>
                  <a:pt x="2931" y="586"/>
                </a:cubicBezTo>
                <a:cubicBezTo>
                  <a:pt x="2931" y="586"/>
                  <a:pt x="2931" y="586"/>
                  <a:pt x="2931" y="585"/>
                </a:cubicBezTo>
                <a:cubicBezTo>
                  <a:pt x="2933" y="585"/>
                  <a:pt x="2933" y="585"/>
                  <a:pt x="2933" y="585"/>
                </a:cubicBezTo>
                <a:cubicBezTo>
                  <a:pt x="2933" y="585"/>
                  <a:pt x="2935" y="586"/>
                  <a:pt x="2935" y="585"/>
                </a:cubicBezTo>
                <a:cubicBezTo>
                  <a:pt x="2936" y="585"/>
                  <a:pt x="2935" y="582"/>
                  <a:pt x="2935" y="582"/>
                </a:cubicBezTo>
                <a:cubicBezTo>
                  <a:pt x="2935" y="580"/>
                  <a:pt x="2933" y="580"/>
                  <a:pt x="2933" y="578"/>
                </a:cubicBezTo>
                <a:cubicBezTo>
                  <a:pt x="2935" y="577"/>
                  <a:pt x="2935" y="575"/>
                  <a:pt x="2935" y="575"/>
                </a:cubicBezTo>
                <a:cubicBezTo>
                  <a:pt x="2935" y="572"/>
                  <a:pt x="2935" y="570"/>
                  <a:pt x="2935" y="567"/>
                </a:cubicBezTo>
                <a:cubicBezTo>
                  <a:pt x="2935" y="565"/>
                  <a:pt x="2933" y="565"/>
                  <a:pt x="2931" y="564"/>
                </a:cubicBezTo>
                <a:cubicBezTo>
                  <a:pt x="2931" y="562"/>
                  <a:pt x="2931" y="562"/>
                  <a:pt x="2930" y="562"/>
                </a:cubicBezTo>
                <a:cubicBezTo>
                  <a:pt x="2930" y="562"/>
                  <a:pt x="2928" y="561"/>
                  <a:pt x="2926" y="561"/>
                </a:cubicBezTo>
                <a:cubicBezTo>
                  <a:pt x="2928" y="561"/>
                  <a:pt x="2928" y="561"/>
                  <a:pt x="2928" y="559"/>
                </a:cubicBezTo>
                <a:cubicBezTo>
                  <a:pt x="2928" y="557"/>
                  <a:pt x="2928" y="557"/>
                  <a:pt x="2928" y="557"/>
                </a:cubicBezTo>
                <a:cubicBezTo>
                  <a:pt x="2926" y="557"/>
                  <a:pt x="2926" y="557"/>
                  <a:pt x="2926" y="557"/>
                </a:cubicBezTo>
                <a:cubicBezTo>
                  <a:pt x="2925" y="557"/>
                  <a:pt x="2923" y="559"/>
                  <a:pt x="2923" y="559"/>
                </a:cubicBezTo>
                <a:cubicBezTo>
                  <a:pt x="2922" y="557"/>
                  <a:pt x="2922" y="557"/>
                  <a:pt x="2922" y="557"/>
                </a:cubicBezTo>
                <a:cubicBezTo>
                  <a:pt x="2920" y="557"/>
                  <a:pt x="2920" y="556"/>
                  <a:pt x="2920" y="556"/>
                </a:cubicBezTo>
                <a:cubicBezTo>
                  <a:pt x="2918" y="556"/>
                  <a:pt x="2918" y="556"/>
                  <a:pt x="2918" y="554"/>
                </a:cubicBezTo>
                <a:cubicBezTo>
                  <a:pt x="2917" y="554"/>
                  <a:pt x="2917" y="554"/>
                  <a:pt x="2915" y="554"/>
                </a:cubicBezTo>
                <a:cubicBezTo>
                  <a:pt x="2914" y="554"/>
                  <a:pt x="2914" y="554"/>
                  <a:pt x="2914" y="554"/>
                </a:cubicBezTo>
                <a:cubicBezTo>
                  <a:pt x="2914" y="556"/>
                  <a:pt x="2914" y="556"/>
                  <a:pt x="2914" y="557"/>
                </a:cubicBezTo>
                <a:cubicBezTo>
                  <a:pt x="2912" y="557"/>
                  <a:pt x="2910" y="559"/>
                  <a:pt x="2910" y="559"/>
                </a:cubicBezTo>
                <a:cubicBezTo>
                  <a:pt x="2909" y="559"/>
                  <a:pt x="2909" y="561"/>
                  <a:pt x="2907" y="559"/>
                </a:cubicBezTo>
                <a:cubicBezTo>
                  <a:pt x="2907" y="557"/>
                  <a:pt x="2907" y="557"/>
                  <a:pt x="2907" y="557"/>
                </a:cubicBezTo>
                <a:cubicBezTo>
                  <a:pt x="2907" y="556"/>
                  <a:pt x="2905" y="556"/>
                  <a:pt x="2905" y="557"/>
                </a:cubicBezTo>
                <a:close/>
                <a:moveTo>
                  <a:pt x="2957" y="975"/>
                </a:moveTo>
                <a:cubicBezTo>
                  <a:pt x="2959" y="975"/>
                  <a:pt x="2959" y="977"/>
                  <a:pt x="2960" y="977"/>
                </a:cubicBezTo>
                <a:cubicBezTo>
                  <a:pt x="2962" y="979"/>
                  <a:pt x="2964" y="977"/>
                  <a:pt x="2965" y="977"/>
                </a:cubicBezTo>
                <a:cubicBezTo>
                  <a:pt x="2965" y="979"/>
                  <a:pt x="2965" y="979"/>
                  <a:pt x="2967" y="979"/>
                </a:cubicBezTo>
                <a:cubicBezTo>
                  <a:pt x="2967" y="979"/>
                  <a:pt x="2967" y="979"/>
                  <a:pt x="2968" y="980"/>
                </a:cubicBezTo>
                <a:cubicBezTo>
                  <a:pt x="2968" y="980"/>
                  <a:pt x="2968" y="980"/>
                  <a:pt x="2970" y="980"/>
                </a:cubicBezTo>
                <a:cubicBezTo>
                  <a:pt x="2970" y="980"/>
                  <a:pt x="2970" y="982"/>
                  <a:pt x="2972" y="982"/>
                </a:cubicBezTo>
                <a:cubicBezTo>
                  <a:pt x="2972" y="982"/>
                  <a:pt x="2972" y="981"/>
                  <a:pt x="2972" y="980"/>
                </a:cubicBezTo>
                <a:cubicBezTo>
                  <a:pt x="2970" y="979"/>
                  <a:pt x="2970" y="979"/>
                  <a:pt x="2970" y="979"/>
                </a:cubicBezTo>
                <a:cubicBezTo>
                  <a:pt x="2968" y="977"/>
                  <a:pt x="2967" y="977"/>
                  <a:pt x="2967" y="975"/>
                </a:cubicBezTo>
                <a:cubicBezTo>
                  <a:pt x="2967" y="974"/>
                  <a:pt x="2965" y="974"/>
                  <a:pt x="2965" y="974"/>
                </a:cubicBezTo>
                <a:cubicBezTo>
                  <a:pt x="2964" y="974"/>
                  <a:pt x="2964" y="974"/>
                  <a:pt x="2962" y="974"/>
                </a:cubicBezTo>
                <a:cubicBezTo>
                  <a:pt x="2960" y="974"/>
                  <a:pt x="2960" y="974"/>
                  <a:pt x="2960" y="972"/>
                </a:cubicBezTo>
                <a:cubicBezTo>
                  <a:pt x="2960" y="972"/>
                  <a:pt x="2960" y="971"/>
                  <a:pt x="2962" y="971"/>
                </a:cubicBezTo>
                <a:cubicBezTo>
                  <a:pt x="2962" y="971"/>
                  <a:pt x="2964" y="971"/>
                  <a:pt x="2964" y="969"/>
                </a:cubicBezTo>
                <a:cubicBezTo>
                  <a:pt x="2965" y="969"/>
                  <a:pt x="2965" y="967"/>
                  <a:pt x="2965" y="966"/>
                </a:cubicBezTo>
                <a:cubicBezTo>
                  <a:pt x="2965" y="964"/>
                  <a:pt x="2965" y="961"/>
                  <a:pt x="2962" y="963"/>
                </a:cubicBezTo>
                <a:cubicBezTo>
                  <a:pt x="2960" y="964"/>
                  <a:pt x="2959" y="966"/>
                  <a:pt x="2959" y="969"/>
                </a:cubicBezTo>
                <a:cubicBezTo>
                  <a:pt x="2957" y="971"/>
                  <a:pt x="2957" y="972"/>
                  <a:pt x="2956" y="972"/>
                </a:cubicBezTo>
                <a:cubicBezTo>
                  <a:pt x="2956" y="972"/>
                  <a:pt x="2956" y="972"/>
                  <a:pt x="2956" y="971"/>
                </a:cubicBezTo>
                <a:cubicBezTo>
                  <a:pt x="2956" y="971"/>
                  <a:pt x="2956" y="971"/>
                  <a:pt x="2954" y="969"/>
                </a:cubicBezTo>
                <a:cubicBezTo>
                  <a:pt x="2954" y="969"/>
                  <a:pt x="2954" y="969"/>
                  <a:pt x="2954" y="967"/>
                </a:cubicBezTo>
                <a:cubicBezTo>
                  <a:pt x="2956" y="967"/>
                  <a:pt x="2956" y="967"/>
                  <a:pt x="2956" y="967"/>
                </a:cubicBezTo>
                <a:cubicBezTo>
                  <a:pt x="2956" y="967"/>
                  <a:pt x="2956" y="966"/>
                  <a:pt x="2957" y="966"/>
                </a:cubicBezTo>
                <a:cubicBezTo>
                  <a:pt x="2957" y="964"/>
                  <a:pt x="2957" y="964"/>
                  <a:pt x="2957" y="964"/>
                </a:cubicBezTo>
                <a:cubicBezTo>
                  <a:pt x="2957" y="963"/>
                  <a:pt x="2959" y="961"/>
                  <a:pt x="2957" y="961"/>
                </a:cubicBezTo>
                <a:cubicBezTo>
                  <a:pt x="2957" y="959"/>
                  <a:pt x="2956" y="959"/>
                  <a:pt x="2956" y="959"/>
                </a:cubicBezTo>
                <a:cubicBezTo>
                  <a:pt x="2956" y="958"/>
                  <a:pt x="2956" y="958"/>
                  <a:pt x="2957" y="958"/>
                </a:cubicBezTo>
                <a:cubicBezTo>
                  <a:pt x="2957" y="956"/>
                  <a:pt x="2957" y="956"/>
                  <a:pt x="2957" y="954"/>
                </a:cubicBezTo>
                <a:cubicBezTo>
                  <a:pt x="2956" y="954"/>
                  <a:pt x="2956" y="954"/>
                  <a:pt x="2956" y="954"/>
                </a:cubicBezTo>
                <a:cubicBezTo>
                  <a:pt x="2954" y="956"/>
                  <a:pt x="2954" y="958"/>
                  <a:pt x="2954" y="958"/>
                </a:cubicBezTo>
                <a:cubicBezTo>
                  <a:pt x="2954" y="959"/>
                  <a:pt x="2954" y="959"/>
                  <a:pt x="2954" y="961"/>
                </a:cubicBezTo>
                <a:cubicBezTo>
                  <a:pt x="2952" y="963"/>
                  <a:pt x="2952" y="963"/>
                  <a:pt x="2952" y="963"/>
                </a:cubicBezTo>
                <a:cubicBezTo>
                  <a:pt x="2952" y="964"/>
                  <a:pt x="2952" y="964"/>
                  <a:pt x="2952" y="966"/>
                </a:cubicBezTo>
                <a:cubicBezTo>
                  <a:pt x="2952" y="967"/>
                  <a:pt x="2952" y="967"/>
                  <a:pt x="2952" y="967"/>
                </a:cubicBezTo>
                <a:cubicBezTo>
                  <a:pt x="2951" y="969"/>
                  <a:pt x="2951" y="969"/>
                  <a:pt x="2951" y="969"/>
                </a:cubicBezTo>
                <a:cubicBezTo>
                  <a:pt x="2952" y="971"/>
                  <a:pt x="2952" y="971"/>
                  <a:pt x="2952" y="971"/>
                </a:cubicBezTo>
                <a:cubicBezTo>
                  <a:pt x="2952" y="971"/>
                  <a:pt x="2952" y="971"/>
                  <a:pt x="2954" y="971"/>
                </a:cubicBezTo>
                <a:cubicBezTo>
                  <a:pt x="2954" y="972"/>
                  <a:pt x="2956" y="974"/>
                  <a:pt x="2954" y="975"/>
                </a:cubicBezTo>
                <a:cubicBezTo>
                  <a:pt x="2954" y="975"/>
                  <a:pt x="2951" y="977"/>
                  <a:pt x="2952" y="979"/>
                </a:cubicBezTo>
                <a:cubicBezTo>
                  <a:pt x="2954" y="979"/>
                  <a:pt x="2954" y="980"/>
                  <a:pt x="2954" y="982"/>
                </a:cubicBezTo>
                <a:cubicBezTo>
                  <a:pt x="2956" y="984"/>
                  <a:pt x="2954" y="985"/>
                  <a:pt x="2954" y="987"/>
                </a:cubicBezTo>
                <a:cubicBezTo>
                  <a:pt x="2954" y="988"/>
                  <a:pt x="2956" y="988"/>
                  <a:pt x="2957" y="990"/>
                </a:cubicBezTo>
                <a:cubicBezTo>
                  <a:pt x="2959" y="990"/>
                  <a:pt x="2959" y="992"/>
                  <a:pt x="2960" y="993"/>
                </a:cubicBezTo>
                <a:cubicBezTo>
                  <a:pt x="2960" y="995"/>
                  <a:pt x="2962" y="995"/>
                  <a:pt x="2962" y="993"/>
                </a:cubicBezTo>
                <a:cubicBezTo>
                  <a:pt x="2962" y="992"/>
                  <a:pt x="2959" y="990"/>
                  <a:pt x="2959" y="990"/>
                </a:cubicBezTo>
                <a:cubicBezTo>
                  <a:pt x="2957" y="988"/>
                  <a:pt x="2957" y="987"/>
                  <a:pt x="2956" y="985"/>
                </a:cubicBezTo>
                <a:cubicBezTo>
                  <a:pt x="2956" y="984"/>
                  <a:pt x="2957" y="984"/>
                  <a:pt x="2956" y="982"/>
                </a:cubicBezTo>
                <a:cubicBezTo>
                  <a:pt x="2956" y="980"/>
                  <a:pt x="2954" y="977"/>
                  <a:pt x="2957" y="975"/>
                </a:cubicBezTo>
                <a:close/>
                <a:moveTo>
                  <a:pt x="2999" y="423"/>
                </a:moveTo>
                <a:cubicBezTo>
                  <a:pt x="2999" y="425"/>
                  <a:pt x="2999" y="425"/>
                  <a:pt x="2999" y="425"/>
                </a:cubicBezTo>
                <a:cubicBezTo>
                  <a:pt x="2998" y="427"/>
                  <a:pt x="2998" y="427"/>
                  <a:pt x="2998" y="428"/>
                </a:cubicBezTo>
                <a:cubicBezTo>
                  <a:pt x="2996" y="428"/>
                  <a:pt x="2996" y="430"/>
                  <a:pt x="2994" y="430"/>
                </a:cubicBezTo>
                <a:cubicBezTo>
                  <a:pt x="2993" y="428"/>
                  <a:pt x="2993" y="428"/>
                  <a:pt x="2993" y="428"/>
                </a:cubicBezTo>
                <a:cubicBezTo>
                  <a:pt x="2991" y="428"/>
                  <a:pt x="2991" y="428"/>
                  <a:pt x="2991" y="428"/>
                </a:cubicBezTo>
                <a:cubicBezTo>
                  <a:pt x="2989" y="427"/>
                  <a:pt x="2988" y="427"/>
                  <a:pt x="2986" y="427"/>
                </a:cubicBezTo>
                <a:cubicBezTo>
                  <a:pt x="2985" y="425"/>
                  <a:pt x="2985" y="425"/>
                  <a:pt x="2983" y="425"/>
                </a:cubicBezTo>
                <a:cubicBezTo>
                  <a:pt x="2981" y="423"/>
                  <a:pt x="2981" y="423"/>
                  <a:pt x="2980" y="423"/>
                </a:cubicBezTo>
                <a:cubicBezTo>
                  <a:pt x="2980" y="422"/>
                  <a:pt x="2978" y="422"/>
                  <a:pt x="2978" y="422"/>
                </a:cubicBezTo>
                <a:cubicBezTo>
                  <a:pt x="2977" y="422"/>
                  <a:pt x="2977" y="422"/>
                  <a:pt x="2977" y="420"/>
                </a:cubicBezTo>
                <a:cubicBezTo>
                  <a:pt x="2975" y="420"/>
                  <a:pt x="2973" y="420"/>
                  <a:pt x="2973" y="418"/>
                </a:cubicBezTo>
                <a:cubicBezTo>
                  <a:pt x="2972" y="417"/>
                  <a:pt x="2968" y="415"/>
                  <a:pt x="2967" y="414"/>
                </a:cubicBezTo>
                <a:cubicBezTo>
                  <a:pt x="2967" y="412"/>
                  <a:pt x="2965" y="412"/>
                  <a:pt x="2964" y="412"/>
                </a:cubicBezTo>
                <a:cubicBezTo>
                  <a:pt x="2962" y="410"/>
                  <a:pt x="2962" y="410"/>
                  <a:pt x="2962" y="410"/>
                </a:cubicBezTo>
                <a:cubicBezTo>
                  <a:pt x="2960" y="410"/>
                  <a:pt x="2959" y="409"/>
                  <a:pt x="2957" y="409"/>
                </a:cubicBezTo>
                <a:cubicBezTo>
                  <a:pt x="2956" y="407"/>
                  <a:pt x="2954" y="409"/>
                  <a:pt x="2952" y="409"/>
                </a:cubicBezTo>
                <a:cubicBezTo>
                  <a:pt x="2952" y="410"/>
                  <a:pt x="2954" y="410"/>
                  <a:pt x="2954" y="412"/>
                </a:cubicBezTo>
                <a:cubicBezTo>
                  <a:pt x="2956" y="414"/>
                  <a:pt x="2957" y="414"/>
                  <a:pt x="2957" y="415"/>
                </a:cubicBezTo>
                <a:cubicBezTo>
                  <a:pt x="2957" y="415"/>
                  <a:pt x="2959" y="415"/>
                  <a:pt x="2959" y="417"/>
                </a:cubicBezTo>
                <a:cubicBezTo>
                  <a:pt x="2959" y="417"/>
                  <a:pt x="2960" y="418"/>
                  <a:pt x="2962" y="418"/>
                </a:cubicBezTo>
                <a:cubicBezTo>
                  <a:pt x="2962" y="420"/>
                  <a:pt x="2964" y="420"/>
                  <a:pt x="2962" y="422"/>
                </a:cubicBezTo>
                <a:cubicBezTo>
                  <a:pt x="2962" y="423"/>
                  <a:pt x="2962" y="423"/>
                  <a:pt x="2964" y="423"/>
                </a:cubicBezTo>
                <a:cubicBezTo>
                  <a:pt x="2964" y="425"/>
                  <a:pt x="2965" y="425"/>
                  <a:pt x="2965" y="427"/>
                </a:cubicBezTo>
                <a:cubicBezTo>
                  <a:pt x="2965" y="428"/>
                  <a:pt x="2965" y="428"/>
                  <a:pt x="2965" y="428"/>
                </a:cubicBezTo>
                <a:cubicBezTo>
                  <a:pt x="2965" y="428"/>
                  <a:pt x="2964" y="428"/>
                  <a:pt x="2964" y="430"/>
                </a:cubicBezTo>
                <a:cubicBezTo>
                  <a:pt x="2964" y="430"/>
                  <a:pt x="2965" y="430"/>
                  <a:pt x="2965" y="431"/>
                </a:cubicBezTo>
                <a:cubicBezTo>
                  <a:pt x="2967" y="431"/>
                  <a:pt x="2967" y="433"/>
                  <a:pt x="2967" y="435"/>
                </a:cubicBezTo>
                <a:cubicBezTo>
                  <a:pt x="2968" y="435"/>
                  <a:pt x="2968" y="436"/>
                  <a:pt x="2968" y="436"/>
                </a:cubicBezTo>
                <a:cubicBezTo>
                  <a:pt x="2968" y="438"/>
                  <a:pt x="2968" y="438"/>
                  <a:pt x="2968" y="438"/>
                </a:cubicBezTo>
                <a:cubicBezTo>
                  <a:pt x="2968" y="439"/>
                  <a:pt x="2965" y="438"/>
                  <a:pt x="2964" y="438"/>
                </a:cubicBezTo>
                <a:cubicBezTo>
                  <a:pt x="2962" y="436"/>
                  <a:pt x="2960" y="435"/>
                  <a:pt x="2959" y="435"/>
                </a:cubicBezTo>
                <a:cubicBezTo>
                  <a:pt x="2957" y="435"/>
                  <a:pt x="2957" y="435"/>
                  <a:pt x="2957" y="435"/>
                </a:cubicBezTo>
                <a:cubicBezTo>
                  <a:pt x="2959" y="436"/>
                  <a:pt x="2959" y="436"/>
                  <a:pt x="2960" y="438"/>
                </a:cubicBezTo>
                <a:cubicBezTo>
                  <a:pt x="2960" y="438"/>
                  <a:pt x="2962" y="439"/>
                  <a:pt x="2962" y="441"/>
                </a:cubicBezTo>
                <a:cubicBezTo>
                  <a:pt x="2960" y="443"/>
                  <a:pt x="2959" y="443"/>
                  <a:pt x="2957" y="444"/>
                </a:cubicBezTo>
                <a:cubicBezTo>
                  <a:pt x="2956" y="444"/>
                  <a:pt x="2956" y="446"/>
                  <a:pt x="2957" y="446"/>
                </a:cubicBezTo>
                <a:cubicBezTo>
                  <a:pt x="2957" y="448"/>
                  <a:pt x="2959" y="448"/>
                  <a:pt x="2959" y="448"/>
                </a:cubicBezTo>
                <a:cubicBezTo>
                  <a:pt x="2960" y="449"/>
                  <a:pt x="2962" y="449"/>
                  <a:pt x="2962" y="451"/>
                </a:cubicBezTo>
                <a:cubicBezTo>
                  <a:pt x="2962" y="451"/>
                  <a:pt x="2962" y="451"/>
                  <a:pt x="2964" y="452"/>
                </a:cubicBezTo>
                <a:cubicBezTo>
                  <a:pt x="2964" y="452"/>
                  <a:pt x="2964" y="452"/>
                  <a:pt x="2965" y="452"/>
                </a:cubicBezTo>
                <a:cubicBezTo>
                  <a:pt x="2965" y="454"/>
                  <a:pt x="2967" y="456"/>
                  <a:pt x="2967" y="457"/>
                </a:cubicBezTo>
                <a:cubicBezTo>
                  <a:pt x="2967" y="457"/>
                  <a:pt x="2965" y="459"/>
                  <a:pt x="2967" y="459"/>
                </a:cubicBezTo>
                <a:cubicBezTo>
                  <a:pt x="2967" y="459"/>
                  <a:pt x="2968" y="460"/>
                  <a:pt x="2970" y="460"/>
                </a:cubicBezTo>
                <a:cubicBezTo>
                  <a:pt x="2970" y="459"/>
                  <a:pt x="2970" y="459"/>
                  <a:pt x="2970" y="459"/>
                </a:cubicBezTo>
                <a:cubicBezTo>
                  <a:pt x="2970" y="457"/>
                  <a:pt x="2968" y="457"/>
                  <a:pt x="2970" y="456"/>
                </a:cubicBezTo>
                <a:cubicBezTo>
                  <a:pt x="2970" y="456"/>
                  <a:pt x="2970" y="456"/>
                  <a:pt x="2972" y="454"/>
                </a:cubicBezTo>
                <a:cubicBezTo>
                  <a:pt x="2973" y="456"/>
                  <a:pt x="2975" y="457"/>
                  <a:pt x="2977" y="456"/>
                </a:cubicBezTo>
                <a:cubicBezTo>
                  <a:pt x="2980" y="454"/>
                  <a:pt x="2973" y="452"/>
                  <a:pt x="2973" y="452"/>
                </a:cubicBezTo>
                <a:cubicBezTo>
                  <a:pt x="2972" y="452"/>
                  <a:pt x="2970" y="451"/>
                  <a:pt x="2970" y="451"/>
                </a:cubicBezTo>
                <a:cubicBezTo>
                  <a:pt x="2968" y="451"/>
                  <a:pt x="2968" y="451"/>
                  <a:pt x="2967" y="451"/>
                </a:cubicBezTo>
                <a:cubicBezTo>
                  <a:pt x="2965" y="449"/>
                  <a:pt x="2962" y="448"/>
                  <a:pt x="2964" y="446"/>
                </a:cubicBezTo>
                <a:cubicBezTo>
                  <a:pt x="2964" y="444"/>
                  <a:pt x="2965" y="444"/>
                  <a:pt x="2967" y="444"/>
                </a:cubicBezTo>
                <a:cubicBezTo>
                  <a:pt x="2967" y="446"/>
                  <a:pt x="2967" y="446"/>
                  <a:pt x="2968" y="446"/>
                </a:cubicBezTo>
                <a:cubicBezTo>
                  <a:pt x="2968" y="448"/>
                  <a:pt x="2970" y="448"/>
                  <a:pt x="2970" y="448"/>
                </a:cubicBezTo>
                <a:cubicBezTo>
                  <a:pt x="2972" y="449"/>
                  <a:pt x="2973" y="446"/>
                  <a:pt x="2973" y="446"/>
                </a:cubicBezTo>
                <a:cubicBezTo>
                  <a:pt x="2975" y="444"/>
                  <a:pt x="2978" y="444"/>
                  <a:pt x="2981" y="444"/>
                </a:cubicBezTo>
                <a:cubicBezTo>
                  <a:pt x="2983" y="446"/>
                  <a:pt x="2985" y="446"/>
                  <a:pt x="2986" y="448"/>
                </a:cubicBezTo>
                <a:cubicBezTo>
                  <a:pt x="2988" y="449"/>
                  <a:pt x="2989" y="449"/>
                  <a:pt x="2991" y="449"/>
                </a:cubicBezTo>
                <a:cubicBezTo>
                  <a:pt x="2991" y="451"/>
                  <a:pt x="2993" y="451"/>
                  <a:pt x="2994" y="451"/>
                </a:cubicBezTo>
                <a:cubicBezTo>
                  <a:pt x="2994" y="452"/>
                  <a:pt x="2996" y="452"/>
                  <a:pt x="2996" y="452"/>
                </a:cubicBezTo>
                <a:cubicBezTo>
                  <a:pt x="2996" y="451"/>
                  <a:pt x="2996" y="451"/>
                  <a:pt x="2994" y="449"/>
                </a:cubicBezTo>
                <a:cubicBezTo>
                  <a:pt x="2994" y="448"/>
                  <a:pt x="2994" y="448"/>
                  <a:pt x="2994" y="448"/>
                </a:cubicBezTo>
                <a:cubicBezTo>
                  <a:pt x="2994" y="446"/>
                  <a:pt x="2994" y="446"/>
                  <a:pt x="2994" y="446"/>
                </a:cubicBezTo>
                <a:cubicBezTo>
                  <a:pt x="2996" y="444"/>
                  <a:pt x="2996" y="443"/>
                  <a:pt x="2996" y="443"/>
                </a:cubicBezTo>
                <a:cubicBezTo>
                  <a:pt x="2998" y="441"/>
                  <a:pt x="2998" y="439"/>
                  <a:pt x="2999" y="439"/>
                </a:cubicBezTo>
                <a:cubicBezTo>
                  <a:pt x="3001" y="439"/>
                  <a:pt x="3002" y="441"/>
                  <a:pt x="3004" y="441"/>
                </a:cubicBezTo>
                <a:cubicBezTo>
                  <a:pt x="3006" y="441"/>
                  <a:pt x="3006" y="441"/>
                  <a:pt x="3006" y="441"/>
                </a:cubicBezTo>
                <a:cubicBezTo>
                  <a:pt x="3007" y="439"/>
                  <a:pt x="3007" y="439"/>
                  <a:pt x="3007" y="439"/>
                </a:cubicBezTo>
                <a:cubicBezTo>
                  <a:pt x="3009" y="439"/>
                  <a:pt x="3010" y="438"/>
                  <a:pt x="3012" y="438"/>
                </a:cubicBezTo>
                <a:cubicBezTo>
                  <a:pt x="3012" y="438"/>
                  <a:pt x="3014" y="438"/>
                  <a:pt x="3014" y="436"/>
                </a:cubicBezTo>
                <a:cubicBezTo>
                  <a:pt x="3014" y="436"/>
                  <a:pt x="3015" y="436"/>
                  <a:pt x="3015" y="435"/>
                </a:cubicBezTo>
                <a:cubicBezTo>
                  <a:pt x="3014" y="435"/>
                  <a:pt x="3014" y="435"/>
                  <a:pt x="3012" y="435"/>
                </a:cubicBezTo>
                <a:cubicBezTo>
                  <a:pt x="3010" y="435"/>
                  <a:pt x="3010" y="435"/>
                  <a:pt x="3009" y="435"/>
                </a:cubicBezTo>
                <a:cubicBezTo>
                  <a:pt x="3007" y="435"/>
                  <a:pt x="3007" y="435"/>
                  <a:pt x="3006" y="433"/>
                </a:cubicBezTo>
                <a:cubicBezTo>
                  <a:pt x="3006" y="433"/>
                  <a:pt x="3006" y="433"/>
                  <a:pt x="3006" y="431"/>
                </a:cubicBezTo>
                <a:cubicBezTo>
                  <a:pt x="3004" y="431"/>
                  <a:pt x="3004" y="430"/>
                  <a:pt x="3002" y="430"/>
                </a:cubicBezTo>
                <a:cubicBezTo>
                  <a:pt x="3002" y="430"/>
                  <a:pt x="3002" y="428"/>
                  <a:pt x="3001" y="428"/>
                </a:cubicBezTo>
                <a:cubicBezTo>
                  <a:pt x="3001" y="427"/>
                  <a:pt x="3001" y="425"/>
                  <a:pt x="3001" y="423"/>
                </a:cubicBezTo>
                <a:lnTo>
                  <a:pt x="2999" y="423"/>
                </a:lnTo>
                <a:close/>
                <a:moveTo>
                  <a:pt x="2922" y="552"/>
                </a:moveTo>
                <a:cubicBezTo>
                  <a:pt x="2925" y="552"/>
                  <a:pt x="2926" y="552"/>
                  <a:pt x="2930" y="554"/>
                </a:cubicBezTo>
                <a:cubicBezTo>
                  <a:pt x="2931" y="556"/>
                  <a:pt x="2931" y="556"/>
                  <a:pt x="2931" y="556"/>
                </a:cubicBezTo>
                <a:cubicBezTo>
                  <a:pt x="2931" y="552"/>
                  <a:pt x="2931" y="552"/>
                  <a:pt x="2931" y="552"/>
                </a:cubicBezTo>
                <a:cubicBezTo>
                  <a:pt x="2931" y="551"/>
                  <a:pt x="2931" y="546"/>
                  <a:pt x="2935" y="548"/>
                </a:cubicBezTo>
                <a:cubicBezTo>
                  <a:pt x="2935" y="549"/>
                  <a:pt x="2935" y="549"/>
                  <a:pt x="2936" y="549"/>
                </a:cubicBezTo>
                <a:cubicBezTo>
                  <a:pt x="2938" y="551"/>
                  <a:pt x="2939" y="549"/>
                  <a:pt x="2939" y="549"/>
                </a:cubicBezTo>
                <a:cubicBezTo>
                  <a:pt x="2941" y="548"/>
                  <a:pt x="2943" y="548"/>
                  <a:pt x="2944" y="546"/>
                </a:cubicBezTo>
                <a:cubicBezTo>
                  <a:pt x="2944" y="546"/>
                  <a:pt x="2946" y="546"/>
                  <a:pt x="2947" y="544"/>
                </a:cubicBezTo>
                <a:cubicBezTo>
                  <a:pt x="2951" y="544"/>
                  <a:pt x="2952" y="543"/>
                  <a:pt x="2956" y="543"/>
                </a:cubicBezTo>
                <a:cubicBezTo>
                  <a:pt x="2957" y="543"/>
                  <a:pt x="2959" y="543"/>
                  <a:pt x="2959" y="543"/>
                </a:cubicBezTo>
                <a:cubicBezTo>
                  <a:pt x="2960" y="543"/>
                  <a:pt x="2962" y="543"/>
                  <a:pt x="2962" y="544"/>
                </a:cubicBezTo>
                <a:cubicBezTo>
                  <a:pt x="2962" y="548"/>
                  <a:pt x="2960" y="549"/>
                  <a:pt x="2962" y="552"/>
                </a:cubicBezTo>
                <a:cubicBezTo>
                  <a:pt x="2964" y="552"/>
                  <a:pt x="2965" y="554"/>
                  <a:pt x="2965" y="554"/>
                </a:cubicBezTo>
                <a:cubicBezTo>
                  <a:pt x="2967" y="556"/>
                  <a:pt x="2968" y="556"/>
                  <a:pt x="2970" y="557"/>
                </a:cubicBezTo>
                <a:cubicBezTo>
                  <a:pt x="2970" y="557"/>
                  <a:pt x="2970" y="559"/>
                  <a:pt x="2972" y="559"/>
                </a:cubicBezTo>
                <a:cubicBezTo>
                  <a:pt x="2973" y="561"/>
                  <a:pt x="2973" y="559"/>
                  <a:pt x="2973" y="559"/>
                </a:cubicBezTo>
                <a:cubicBezTo>
                  <a:pt x="2975" y="557"/>
                  <a:pt x="2973" y="554"/>
                  <a:pt x="2973" y="552"/>
                </a:cubicBezTo>
                <a:cubicBezTo>
                  <a:pt x="2973" y="552"/>
                  <a:pt x="2973" y="551"/>
                  <a:pt x="2975" y="549"/>
                </a:cubicBezTo>
                <a:cubicBezTo>
                  <a:pt x="2975" y="549"/>
                  <a:pt x="2977" y="549"/>
                  <a:pt x="2977" y="548"/>
                </a:cubicBezTo>
                <a:cubicBezTo>
                  <a:pt x="2978" y="548"/>
                  <a:pt x="2977" y="546"/>
                  <a:pt x="2975" y="544"/>
                </a:cubicBezTo>
                <a:cubicBezTo>
                  <a:pt x="2975" y="544"/>
                  <a:pt x="2973" y="543"/>
                  <a:pt x="2973" y="541"/>
                </a:cubicBezTo>
                <a:cubicBezTo>
                  <a:pt x="2973" y="540"/>
                  <a:pt x="2975" y="538"/>
                  <a:pt x="2977" y="540"/>
                </a:cubicBezTo>
                <a:cubicBezTo>
                  <a:pt x="2978" y="540"/>
                  <a:pt x="2978" y="541"/>
                  <a:pt x="2978" y="541"/>
                </a:cubicBezTo>
                <a:cubicBezTo>
                  <a:pt x="2980" y="543"/>
                  <a:pt x="2980" y="543"/>
                  <a:pt x="2978" y="543"/>
                </a:cubicBezTo>
                <a:cubicBezTo>
                  <a:pt x="2980" y="544"/>
                  <a:pt x="2981" y="543"/>
                  <a:pt x="2983" y="543"/>
                </a:cubicBezTo>
                <a:cubicBezTo>
                  <a:pt x="2983" y="543"/>
                  <a:pt x="2985" y="543"/>
                  <a:pt x="2985" y="544"/>
                </a:cubicBezTo>
                <a:cubicBezTo>
                  <a:pt x="2985" y="544"/>
                  <a:pt x="2985" y="544"/>
                  <a:pt x="2985" y="546"/>
                </a:cubicBezTo>
                <a:cubicBezTo>
                  <a:pt x="2988" y="546"/>
                  <a:pt x="2989" y="544"/>
                  <a:pt x="2991" y="544"/>
                </a:cubicBezTo>
                <a:cubicBezTo>
                  <a:pt x="2993" y="544"/>
                  <a:pt x="2993" y="544"/>
                  <a:pt x="2993" y="544"/>
                </a:cubicBezTo>
                <a:cubicBezTo>
                  <a:pt x="2993" y="543"/>
                  <a:pt x="2993" y="543"/>
                  <a:pt x="2993" y="541"/>
                </a:cubicBezTo>
                <a:cubicBezTo>
                  <a:pt x="2993" y="540"/>
                  <a:pt x="2993" y="540"/>
                  <a:pt x="2993" y="540"/>
                </a:cubicBezTo>
                <a:cubicBezTo>
                  <a:pt x="2994" y="540"/>
                  <a:pt x="2994" y="540"/>
                  <a:pt x="2996" y="540"/>
                </a:cubicBezTo>
                <a:cubicBezTo>
                  <a:pt x="2996" y="540"/>
                  <a:pt x="2998" y="540"/>
                  <a:pt x="2998" y="541"/>
                </a:cubicBezTo>
                <a:cubicBezTo>
                  <a:pt x="2998" y="543"/>
                  <a:pt x="2998" y="543"/>
                  <a:pt x="2998" y="543"/>
                </a:cubicBezTo>
                <a:cubicBezTo>
                  <a:pt x="2998" y="544"/>
                  <a:pt x="2998" y="544"/>
                  <a:pt x="2998" y="544"/>
                </a:cubicBezTo>
                <a:cubicBezTo>
                  <a:pt x="2999" y="544"/>
                  <a:pt x="2999" y="544"/>
                  <a:pt x="2999" y="544"/>
                </a:cubicBezTo>
                <a:cubicBezTo>
                  <a:pt x="3001" y="544"/>
                  <a:pt x="3001" y="543"/>
                  <a:pt x="3001" y="543"/>
                </a:cubicBezTo>
                <a:cubicBezTo>
                  <a:pt x="3001" y="541"/>
                  <a:pt x="3001" y="540"/>
                  <a:pt x="3001" y="540"/>
                </a:cubicBezTo>
                <a:cubicBezTo>
                  <a:pt x="2999" y="540"/>
                  <a:pt x="2999" y="540"/>
                  <a:pt x="2999" y="538"/>
                </a:cubicBezTo>
                <a:cubicBezTo>
                  <a:pt x="2999" y="538"/>
                  <a:pt x="2999" y="538"/>
                  <a:pt x="2999" y="536"/>
                </a:cubicBezTo>
                <a:cubicBezTo>
                  <a:pt x="3001" y="536"/>
                  <a:pt x="3001" y="536"/>
                  <a:pt x="3002" y="536"/>
                </a:cubicBezTo>
                <a:cubicBezTo>
                  <a:pt x="3002" y="536"/>
                  <a:pt x="3002" y="536"/>
                  <a:pt x="3002" y="538"/>
                </a:cubicBezTo>
                <a:cubicBezTo>
                  <a:pt x="3004" y="538"/>
                  <a:pt x="3006" y="536"/>
                  <a:pt x="3006" y="536"/>
                </a:cubicBezTo>
                <a:cubicBezTo>
                  <a:pt x="3006" y="538"/>
                  <a:pt x="3006" y="538"/>
                  <a:pt x="3007" y="538"/>
                </a:cubicBezTo>
                <a:cubicBezTo>
                  <a:pt x="3007" y="540"/>
                  <a:pt x="3007" y="540"/>
                  <a:pt x="3009" y="540"/>
                </a:cubicBezTo>
                <a:cubicBezTo>
                  <a:pt x="3009" y="541"/>
                  <a:pt x="3009" y="541"/>
                  <a:pt x="3009" y="541"/>
                </a:cubicBezTo>
                <a:cubicBezTo>
                  <a:pt x="3009" y="543"/>
                  <a:pt x="3010" y="540"/>
                  <a:pt x="3010" y="540"/>
                </a:cubicBezTo>
                <a:cubicBezTo>
                  <a:pt x="3010" y="538"/>
                  <a:pt x="3010" y="536"/>
                  <a:pt x="3010" y="536"/>
                </a:cubicBezTo>
                <a:cubicBezTo>
                  <a:pt x="3010" y="535"/>
                  <a:pt x="3012" y="535"/>
                  <a:pt x="3012" y="533"/>
                </a:cubicBezTo>
                <a:cubicBezTo>
                  <a:pt x="3012" y="533"/>
                  <a:pt x="3012" y="532"/>
                  <a:pt x="3012" y="530"/>
                </a:cubicBezTo>
                <a:cubicBezTo>
                  <a:pt x="3014" y="530"/>
                  <a:pt x="3012" y="528"/>
                  <a:pt x="3012" y="528"/>
                </a:cubicBezTo>
                <a:cubicBezTo>
                  <a:pt x="3010" y="528"/>
                  <a:pt x="3009" y="527"/>
                  <a:pt x="3009" y="527"/>
                </a:cubicBezTo>
                <a:cubicBezTo>
                  <a:pt x="3009" y="525"/>
                  <a:pt x="3009" y="525"/>
                  <a:pt x="3007" y="523"/>
                </a:cubicBezTo>
                <a:cubicBezTo>
                  <a:pt x="3007" y="523"/>
                  <a:pt x="3007" y="523"/>
                  <a:pt x="3007" y="522"/>
                </a:cubicBezTo>
                <a:cubicBezTo>
                  <a:pt x="3007" y="522"/>
                  <a:pt x="3007" y="522"/>
                  <a:pt x="3007" y="520"/>
                </a:cubicBezTo>
                <a:cubicBezTo>
                  <a:pt x="3006" y="520"/>
                  <a:pt x="3006" y="519"/>
                  <a:pt x="3006" y="519"/>
                </a:cubicBezTo>
                <a:cubicBezTo>
                  <a:pt x="3006" y="517"/>
                  <a:pt x="3007" y="515"/>
                  <a:pt x="3007" y="514"/>
                </a:cubicBezTo>
                <a:cubicBezTo>
                  <a:pt x="3007" y="514"/>
                  <a:pt x="3007" y="512"/>
                  <a:pt x="3006" y="511"/>
                </a:cubicBezTo>
                <a:cubicBezTo>
                  <a:pt x="3006" y="509"/>
                  <a:pt x="3006" y="509"/>
                  <a:pt x="3004" y="507"/>
                </a:cubicBezTo>
                <a:cubicBezTo>
                  <a:pt x="3004" y="506"/>
                  <a:pt x="3002" y="504"/>
                  <a:pt x="3002" y="504"/>
                </a:cubicBezTo>
                <a:cubicBezTo>
                  <a:pt x="3002" y="504"/>
                  <a:pt x="3001" y="504"/>
                  <a:pt x="3001" y="502"/>
                </a:cubicBezTo>
                <a:cubicBezTo>
                  <a:pt x="2999" y="501"/>
                  <a:pt x="2999" y="501"/>
                  <a:pt x="2999" y="501"/>
                </a:cubicBezTo>
                <a:cubicBezTo>
                  <a:pt x="2999" y="499"/>
                  <a:pt x="2999" y="498"/>
                  <a:pt x="2999" y="498"/>
                </a:cubicBezTo>
                <a:cubicBezTo>
                  <a:pt x="2999" y="498"/>
                  <a:pt x="2999" y="496"/>
                  <a:pt x="3001" y="496"/>
                </a:cubicBezTo>
                <a:cubicBezTo>
                  <a:pt x="3002" y="496"/>
                  <a:pt x="3002" y="496"/>
                  <a:pt x="3002" y="496"/>
                </a:cubicBezTo>
                <a:cubicBezTo>
                  <a:pt x="3004" y="496"/>
                  <a:pt x="3002" y="494"/>
                  <a:pt x="3002" y="494"/>
                </a:cubicBezTo>
                <a:cubicBezTo>
                  <a:pt x="3002" y="493"/>
                  <a:pt x="3002" y="493"/>
                  <a:pt x="3002" y="491"/>
                </a:cubicBezTo>
                <a:cubicBezTo>
                  <a:pt x="3002" y="490"/>
                  <a:pt x="3002" y="490"/>
                  <a:pt x="3002" y="490"/>
                </a:cubicBezTo>
                <a:cubicBezTo>
                  <a:pt x="3002" y="488"/>
                  <a:pt x="3002" y="488"/>
                  <a:pt x="3002" y="486"/>
                </a:cubicBezTo>
                <a:cubicBezTo>
                  <a:pt x="3002" y="485"/>
                  <a:pt x="3004" y="485"/>
                  <a:pt x="3002" y="483"/>
                </a:cubicBezTo>
                <a:cubicBezTo>
                  <a:pt x="3002" y="481"/>
                  <a:pt x="3001" y="481"/>
                  <a:pt x="3001" y="480"/>
                </a:cubicBezTo>
                <a:cubicBezTo>
                  <a:pt x="2999" y="480"/>
                  <a:pt x="2999" y="478"/>
                  <a:pt x="2998" y="477"/>
                </a:cubicBezTo>
                <a:cubicBezTo>
                  <a:pt x="2996" y="475"/>
                  <a:pt x="2996" y="475"/>
                  <a:pt x="2996" y="475"/>
                </a:cubicBezTo>
                <a:cubicBezTo>
                  <a:pt x="2994" y="473"/>
                  <a:pt x="2994" y="473"/>
                  <a:pt x="2993" y="472"/>
                </a:cubicBezTo>
                <a:cubicBezTo>
                  <a:pt x="2993" y="472"/>
                  <a:pt x="2993" y="472"/>
                  <a:pt x="2991" y="472"/>
                </a:cubicBezTo>
                <a:cubicBezTo>
                  <a:pt x="2991" y="472"/>
                  <a:pt x="2991" y="472"/>
                  <a:pt x="2991" y="470"/>
                </a:cubicBezTo>
                <a:cubicBezTo>
                  <a:pt x="2991" y="470"/>
                  <a:pt x="2989" y="470"/>
                  <a:pt x="2989" y="469"/>
                </a:cubicBezTo>
                <a:cubicBezTo>
                  <a:pt x="2989" y="469"/>
                  <a:pt x="2989" y="469"/>
                  <a:pt x="2988" y="469"/>
                </a:cubicBezTo>
                <a:cubicBezTo>
                  <a:pt x="2988" y="467"/>
                  <a:pt x="2988" y="467"/>
                  <a:pt x="2988" y="467"/>
                </a:cubicBezTo>
                <a:cubicBezTo>
                  <a:pt x="2986" y="467"/>
                  <a:pt x="2986" y="467"/>
                  <a:pt x="2986" y="465"/>
                </a:cubicBezTo>
                <a:cubicBezTo>
                  <a:pt x="2986" y="464"/>
                  <a:pt x="2985" y="462"/>
                  <a:pt x="2985" y="462"/>
                </a:cubicBezTo>
                <a:cubicBezTo>
                  <a:pt x="2985" y="460"/>
                  <a:pt x="2985" y="459"/>
                  <a:pt x="2983" y="459"/>
                </a:cubicBezTo>
                <a:cubicBezTo>
                  <a:pt x="2983" y="460"/>
                  <a:pt x="2983" y="460"/>
                  <a:pt x="2983" y="460"/>
                </a:cubicBezTo>
                <a:cubicBezTo>
                  <a:pt x="2981" y="460"/>
                  <a:pt x="2981" y="460"/>
                  <a:pt x="2981" y="460"/>
                </a:cubicBezTo>
                <a:cubicBezTo>
                  <a:pt x="2980" y="459"/>
                  <a:pt x="2978" y="459"/>
                  <a:pt x="2978" y="460"/>
                </a:cubicBezTo>
                <a:cubicBezTo>
                  <a:pt x="2978" y="462"/>
                  <a:pt x="2978" y="462"/>
                  <a:pt x="2978" y="462"/>
                </a:cubicBezTo>
                <a:cubicBezTo>
                  <a:pt x="2980" y="462"/>
                  <a:pt x="2980" y="462"/>
                  <a:pt x="2980" y="462"/>
                </a:cubicBezTo>
                <a:cubicBezTo>
                  <a:pt x="2981" y="462"/>
                  <a:pt x="2981" y="462"/>
                  <a:pt x="2981" y="462"/>
                </a:cubicBezTo>
                <a:cubicBezTo>
                  <a:pt x="2983" y="462"/>
                  <a:pt x="2983" y="462"/>
                  <a:pt x="2983" y="462"/>
                </a:cubicBezTo>
                <a:cubicBezTo>
                  <a:pt x="2985" y="462"/>
                  <a:pt x="2985" y="464"/>
                  <a:pt x="2983" y="465"/>
                </a:cubicBezTo>
                <a:cubicBezTo>
                  <a:pt x="2983" y="465"/>
                  <a:pt x="2983" y="465"/>
                  <a:pt x="2983" y="467"/>
                </a:cubicBezTo>
                <a:cubicBezTo>
                  <a:pt x="2981" y="467"/>
                  <a:pt x="2981" y="467"/>
                  <a:pt x="2981" y="467"/>
                </a:cubicBezTo>
                <a:cubicBezTo>
                  <a:pt x="2980" y="467"/>
                  <a:pt x="2980" y="467"/>
                  <a:pt x="2980" y="467"/>
                </a:cubicBezTo>
                <a:cubicBezTo>
                  <a:pt x="2980" y="465"/>
                  <a:pt x="2980" y="465"/>
                  <a:pt x="2978" y="465"/>
                </a:cubicBezTo>
                <a:cubicBezTo>
                  <a:pt x="2978" y="464"/>
                  <a:pt x="2977" y="464"/>
                  <a:pt x="2977" y="464"/>
                </a:cubicBezTo>
                <a:cubicBezTo>
                  <a:pt x="2975" y="464"/>
                  <a:pt x="2975" y="462"/>
                  <a:pt x="2973" y="462"/>
                </a:cubicBezTo>
                <a:cubicBezTo>
                  <a:pt x="2973" y="464"/>
                  <a:pt x="2973" y="464"/>
                  <a:pt x="2973" y="465"/>
                </a:cubicBezTo>
                <a:cubicBezTo>
                  <a:pt x="2975" y="465"/>
                  <a:pt x="2975" y="467"/>
                  <a:pt x="2975" y="467"/>
                </a:cubicBezTo>
                <a:cubicBezTo>
                  <a:pt x="2973" y="469"/>
                  <a:pt x="2972" y="470"/>
                  <a:pt x="2973" y="470"/>
                </a:cubicBezTo>
                <a:cubicBezTo>
                  <a:pt x="2973" y="472"/>
                  <a:pt x="2975" y="472"/>
                  <a:pt x="2975" y="472"/>
                </a:cubicBezTo>
                <a:cubicBezTo>
                  <a:pt x="2977" y="473"/>
                  <a:pt x="2977" y="473"/>
                  <a:pt x="2977" y="475"/>
                </a:cubicBezTo>
                <a:cubicBezTo>
                  <a:pt x="2977" y="477"/>
                  <a:pt x="2977" y="477"/>
                  <a:pt x="2977" y="477"/>
                </a:cubicBezTo>
                <a:cubicBezTo>
                  <a:pt x="2975" y="478"/>
                  <a:pt x="2975" y="478"/>
                  <a:pt x="2975" y="478"/>
                </a:cubicBezTo>
                <a:cubicBezTo>
                  <a:pt x="2978" y="478"/>
                  <a:pt x="2980" y="480"/>
                  <a:pt x="2980" y="481"/>
                </a:cubicBezTo>
                <a:cubicBezTo>
                  <a:pt x="2981" y="483"/>
                  <a:pt x="2981" y="486"/>
                  <a:pt x="2983" y="488"/>
                </a:cubicBezTo>
                <a:cubicBezTo>
                  <a:pt x="2983" y="490"/>
                  <a:pt x="2985" y="491"/>
                  <a:pt x="2985" y="493"/>
                </a:cubicBezTo>
                <a:cubicBezTo>
                  <a:pt x="2985" y="494"/>
                  <a:pt x="2983" y="496"/>
                  <a:pt x="2983" y="498"/>
                </a:cubicBezTo>
                <a:cubicBezTo>
                  <a:pt x="2983" y="498"/>
                  <a:pt x="2983" y="499"/>
                  <a:pt x="2983" y="501"/>
                </a:cubicBezTo>
                <a:cubicBezTo>
                  <a:pt x="2983" y="502"/>
                  <a:pt x="2983" y="502"/>
                  <a:pt x="2983" y="502"/>
                </a:cubicBezTo>
                <a:cubicBezTo>
                  <a:pt x="2981" y="504"/>
                  <a:pt x="2981" y="504"/>
                  <a:pt x="2980" y="506"/>
                </a:cubicBezTo>
                <a:cubicBezTo>
                  <a:pt x="2980" y="507"/>
                  <a:pt x="2980" y="507"/>
                  <a:pt x="2980" y="509"/>
                </a:cubicBezTo>
                <a:cubicBezTo>
                  <a:pt x="2980" y="511"/>
                  <a:pt x="2980" y="511"/>
                  <a:pt x="2978" y="512"/>
                </a:cubicBezTo>
                <a:cubicBezTo>
                  <a:pt x="2977" y="514"/>
                  <a:pt x="2973" y="515"/>
                  <a:pt x="2972" y="515"/>
                </a:cubicBezTo>
                <a:cubicBezTo>
                  <a:pt x="2970" y="517"/>
                  <a:pt x="2970" y="517"/>
                  <a:pt x="2968" y="517"/>
                </a:cubicBezTo>
                <a:cubicBezTo>
                  <a:pt x="2968" y="519"/>
                  <a:pt x="2968" y="519"/>
                  <a:pt x="2967" y="519"/>
                </a:cubicBezTo>
                <a:cubicBezTo>
                  <a:pt x="2965" y="517"/>
                  <a:pt x="2965" y="517"/>
                  <a:pt x="2965" y="517"/>
                </a:cubicBezTo>
                <a:cubicBezTo>
                  <a:pt x="2964" y="515"/>
                  <a:pt x="2964" y="514"/>
                  <a:pt x="2965" y="512"/>
                </a:cubicBezTo>
                <a:cubicBezTo>
                  <a:pt x="2965" y="512"/>
                  <a:pt x="2967" y="509"/>
                  <a:pt x="2965" y="509"/>
                </a:cubicBezTo>
                <a:cubicBezTo>
                  <a:pt x="2964" y="509"/>
                  <a:pt x="2960" y="511"/>
                  <a:pt x="2962" y="512"/>
                </a:cubicBezTo>
                <a:cubicBezTo>
                  <a:pt x="2962" y="514"/>
                  <a:pt x="2962" y="514"/>
                  <a:pt x="2962" y="514"/>
                </a:cubicBezTo>
                <a:cubicBezTo>
                  <a:pt x="2964" y="515"/>
                  <a:pt x="2964" y="515"/>
                  <a:pt x="2964" y="517"/>
                </a:cubicBezTo>
                <a:cubicBezTo>
                  <a:pt x="2964" y="519"/>
                  <a:pt x="2964" y="519"/>
                  <a:pt x="2964" y="519"/>
                </a:cubicBezTo>
                <a:cubicBezTo>
                  <a:pt x="2964" y="520"/>
                  <a:pt x="2964" y="520"/>
                  <a:pt x="2964" y="522"/>
                </a:cubicBezTo>
                <a:cubicBezTo>
                  <a:pt x="2962" y="522"/>
                  <a:pt x="2962" y="523"/>
                  <a:pt x="2962" y="523"/>
                </a:cubicBezTo>
                <a:cubicBezTo>
                  <a:pt x="2962" y="525"/>
                  <a:pt x="2962" y="527"/>
                  <a:pt x="2962" y="528"/>
                </a:cubicBezTo>
                <a:cubicBezTo>
                  <a:pt x="2964" y="530"/>
                  <a:pt x="2964" y="533"/>
                  <a:pt x="2962" y="533"/>
                </a:cubicBezTo>
                <a:cubicBezTo>
                  <a:pt x="2960" y="533"/>
                  <a:pt x="2959" y="533"/>
                  <a:pt x="2957" y="532"/>
                </a:cubicBezTo>
                <a:cubicBezTo>
                  <a:pt x="2956" y="532"/>
                  <a:pt x="2956" y="532"/>
                  <a:pt x="2956" y="532"/>
                </a:cubicBezTo>
                <a:cubicBezTo>
                  <a:pt x="2954" y="530"/>
                  <a:pt x="2954" y="530"/>
                  <a:pt x="2954" y="530"/>
                </a:cubicBezTo>
                <a:cubicBezTo>
                  <a:pt x="2952" y="530"/>
                  <a:pt x="2952" y="532"/>
                  <a:pt x="2952" y="532"/>
                </a:cubicBezTo>
                <a:cubicBezTo>
                  <a:pt x="2951" y="532"/>
                  <a:pt x="2949" y="530"/>
                  <a:pt x="2949" y="530"/>
                </a:cubicBezTo>
                <a:cubicBezTo>
                  <a:pt x="2947" y="530"/>
                  <a:pt x="2947" y="530"/>
                  <a:pt x="2947" y="530"/>
                </a:cubicBezTo>
                <a:cubicBezTo>
                  <a:pt x="2946" y="532"/>
                  <a:pt x="2946" y="532"/>
                  <a:pt x="2944" y="533"/>
                </a:cubicBezTo>
                <a:cubicBezTo>
                  <a:pt x="2944" y="533"/>
                  <a:pt x="2943" y="532"/>
                  <a:pt x="2941" y="533"/>
                </a:cubicBezTo>
                <a:cubicBezTo>
                  <a:pt x="2939" y="533"/>
                  <a:pt x="2939" y="533"/>
                  <a:pt x="2939" y="533"/>
                </a:cubicBezTo>
                <a:cubicBezTo>
                  <a:pt x="2938" y="533"/>
                  <a:pt x="2938" y="535"/>
                  <a:pt x="2936" y="535"/>
                </a:cubicBezTo>
                <a:cubicBezTo>
                  <a:pt x="2935" y="535"/>
                  <a:pt x="2933" y="532"/>
                  <a:pt x="2931" y="533"/>
                </a:cubicBezTo>
                <a:cubicBezTo>
                  <a:pt x="2930" y="535"/>
                  <a:pt x="2930" y="536"/>
                  <a:pt x="2928" y="536"/>
                </a:cubicBezTo>
                <a:cubicBezTo>
                  <a:pt x="2928" y="538"/>
                  <a:pt x="2926" y="538"/>
                  <a:pt x="2925" y="540"/>
                </a:cubicBezTo>
                <a:cubicBezTo>
                  <a:pt x="2925" y="541"/>
                  <a:pt x="2925" y="541"/>
                  <a:pt x="2923" y="543"/>
                </a:cubicBezTo>
                <a:cubicBezTo>
                  <a:pt x="2923" y="544"/>
                  <a:pt x="2922" y="546"/>
                  <a:pt x="2920" y="546"/>
                </a:cubicBezTo>
                <a:cubicBezTo>
                  <a:pt x="2920" y="548"/>
                  <a:pt x="2918" y="548"/>
                  <a:pt x="2917" y="549"/>
                </a:cubicBezTo>
                <a:cubicBezTo>
                  <a:pt x="2917" y="551"/>
                  <a:pt x="2917" y="551"/>
                  <a:pt x="2917" y="552"/>
                </a:cubicBezTo>
                <a:cubicBezTo>
                  <a:pt x="2917" y="552"/>
                  <a:pt x="2917" y="554"/>
                  <a:pt x="2918" y="554"/>
                </a:cubicBezTo>
                <a:cubicBezTo>
                  <a:pt x="2918" y="554"/>
                  <a:pt x="2918" y="554"/>
                  <a:pt x="2920" y="554"/>
                </a:cubicBezTo>
                <a:cubicBezTo>
                  <a:pt x="2920" y="554"/>
                  <a:pt x="2922" y="554"/>
                  <a:pt x="2922" y="552"/>
                </a:cubicBezTo>
                <a:close/>
                <a:moveTo>
                  <a:pt x="3017" y="428"/>
                </a:moveTo>
                <a:cubicBezTo>
                  <a:pt x="3017" y="430"/>
                  <a:pt x="3017" y="430"/>
                  <a:pt x="3017" y="430"/>
                </a:cubicBezTo>
                <a:cubicBezTo>
                  <a:pt x="3019" y="430"/>
                  <a:pt x="3019" y="430"/>
                  <a:pt x="3019" y="430"/>
                </a:cubicBezTo>
                <a:cubicBezTo>
                  <a:pt x="3020" y="430"/>
                  <a:pt x="3020" y="430"/>
                  <a:pt x="3022" y="430"/>
                </a:cubicBezTo>
                <a:cubicBezTo>
                  <a:pt x="3022" y="428"/>
                  <a:pt x="3022" y="428"/>
                  <a:pt x="3022" y="428"/>
                </a:cubicBezTo>
                <a:cubicBezTo>
                  <a:pt x="3022" y="427"/>
                  <a:pt x="3020" y="427"/>
                  <a:pt x="3020" y="427"/>
                </a:cubicBezTo>
                <a:cubicBezTo>
                  <a:pt x="3019" y="425"/>
                  <a:pt x="3019" y="427"/>
                  <a:pt x="3017" y="428"/>
                </a:cubicBezTo>
                <a:close/>
                <a:moveTo>
                  <a:pt x="3015" y="414"/>
                </a:moveTo>
                <a:cubicBezTo>
                  <a:pt x="3015" y="414"/>
                  <a:pt x="3015" y="414"/>
                  <a:pt x="3015" y="415"/>
                </a:cubicBezTo>
                <a:cubicBezTo>
                  <a:pt x="3014" y="415"/>
                  <a:pt x="3014" y="415"/>
                  <a:pt x="3014" y="417"/>
                </a:cubicBezTo>
                <a:cubicBezTo>
                  <a:pt x="3014" y="418"/>
                  <a:pt x="3014" y="418"/>
                  <a:pt x="3014" y="418"/>
                </a:cubicBezTo>
                <a:cubicBezTo>
                  <a:pt x="3014" y="420"/>
                  <a:pt x="3015" y="420"/>
                  <a:pt x="3015" y="420"/>
                </a:cubicBezTo>
                <a:cubicBezTo>
                  <a:pt x="3017" y="418"/>
                  <a:pt x="3017" y="418"/>
                  <a:pt x="3017" y="417"/>
                </a:cubicBezTo>
                <a:cubicBezTo>
                  <a:pt x="3019" y="415"/>
                  <a:pt x="3019" y="415"/>
                  <a:pt x="3019" y="415"/>
                </a:cubicBezTo>
                <a:cubicBezTo>
                  <a:pt x="3020" y="415"/>
                  <a:pt x="3022" y="414"/>
                  <a:pt x="3020" y="412"/>
                </a:cubicBezTo>
                <a:cubicBezTo>
                  <a:pt x="3020" y="410"/>
                  <a:pt x="3019" y="410"/>
                  <a:pt x="3019" y="410"/>
                </a:cubicBezTo>
                <a:cubicBezTo>
                  <a:pt x="3019" y="409"/>
                  <a:pt x="3019" y="409"/>
                  <a:pt x="3017" y="409"/>
                </a:cubicBezTo>
                <a:cubicBezTo>
                  <a:pt x="3015" y="409"/>
                  <a:pt x="3017" y="412"/>
                  <a:pt x="3017" y="412"/>
                </a:cubicBezTo>
                <a:cubicBezTo>
                  <a:pt x="3017" y="414"/>
                  <a:pt x="3015" y="414"/>
                  <a:pt x="3015" y="414"/>
                </a:cubicBezTo>
                <a:close/>
                <a:moveTo>
                  <a:pt x="2842" y="678"/>
                </a:moveTo>
                <a:cubicBezTo>
                  <a:pt x="2841" y="680"/>
                  <a:pt x="2841" y="680"/>
                  <a:pt x="2841" y="682"/>
                </a:cubicBezTo>
                <a:cubicBezTo>
                  <a:pt x="2839" y="683"/>
                  <a:pt x="2839" y="685"/>
                  <a:pt x="2841" y="688"/>
                </a:cubicBezTo>
                <a:cubicBezTo>
                  <a:pt x="2842" y="690"/>
                  <a:pt x="2842" y="690"/>
                  <a:pt x="2842" y="690"/>
                </a:cubicBezTo>
                <a:cubicBezTo>
                  <a:pt x="2842" y="691"/>
                  <a:pt x="2842" y="693"/>
                  <a:pt x="2842" y="695"/>
                </a:cubicBezTo>
                <a:cubicBezTo>
                  <a:pt x="2842" y="696"/>
                  <a:pt x="2846" y="696"/>
                  <a:pt x="2847" y="698"/>
                </a:cubicBezTo>
                <a:cubicBezTo>
                  <a:pt x="2849" y="699"/>
                  <a:pt x="2847" y="703"/>
                  <a:pt x="2851" y="704"/>
                </a:cubicBezTo>
                <a:cubicBezTo>
                  <a:pt x="2852" y="703"/>
                  <a:pt x="2851" y="699"/>
                  <a:pt x="2851" y="696"/>
                </a:cubicBezTo>
                <a:cubicBezTo>
                  <a:pt x="2852" y="695"/>
                  <a:pt x="2852" y="695"/>
                  <a:pt x="2852" y="695"/>
                </a:cubicBezTo>
                <a:cubicBezTo>
                  <a:pt x="2852" y="693"/>
                  <a:pt x="2852" y="693"/>
                  <a:pt x="2852" y="693"/>
                </a:cubicBezTo>
                <a:cubicBezTo>
                  <a:pt x="2854" y="691"/>
                  <a:pt x="2855" y="690"/>
                  <a:pt x="2855" y="688"/>
                </a:cubicBezTo>
                <a:cubicBezTo>
                  <a:pt x="2855" y="688"/>
                  <a:pt x="2855" y="686"/>
                  <a:pt x="2855" y="685"/>
                </a:cubicBezTo>
                <a:cubicBezTo>
                  <a:pt x="2855" y="685"/>
                  <a:pt x="2855" y="683"/>
                  <a:pt x="2855" y="682"/>
                </a:cubicBezTo>
                <a:cubicBezTo>
                  <a:pt x="2855" y="680"/>
                  <a:pt x="2855" y="678"/>
                  <a:pt x="2855" y="677"/>
                </a:cubicBezTo>
                <a:cubicBezTo>
                  <a:pt x="2855" y="675"/>
                  <a:pt x="2857" y="674"/>
                  <a:pt x="2857" y="672"/>
                </a:cubicBezTo>
                <a:cubicBezTo>
                  <a:pt x="2857" y="672"/>
                  <a:pt x="2857" y="670"/>
                  <a:pt x="2855" y="670"/>
                </a:cubicBezTo>
                <a:cubicBezTo>
                  <a:pt x="2854" y="670"/>
                  <a:pt x="2854" y="669"/>
                  <a:pt x="2855" y="669"/>
                </a:cubicBezTo>
                <a:cubicBezTo>
                  <a:pt x="2855" y="667"/>
                  <a:pt x="2855" y="667"/>
                  <a:pt x="2855" y="666"/>
                </a:cubicBezTo>
                <a:cubicBezTo>
                  <a:pt x="2855" y="664"/>
                  <a:pt x="2854" y="664"/>
                  <a:pt x="2854" y="664"/>
                </a:cubicBezTo>
                <a:cubicBezTo>
                  <a:pt x="2854" y="662"/>
                  <a:pt x="2854" y="662"/>
                  <a:pt x="2854" y="662"/>
                </a:cubicBezTo>
                <a:cubicBezTo>
                  <a:pt x="2852" y="662"/>
                  <a:pt x="2851" y="662"/>
                  <a:pt x="2851" y="662"/>
                </a:cubicBezTo>
                <a:cubicBezTo>
                  <a:pt x="2851" y="662"/>
                  <a:pt x="2851" y="664"/>
                  <a:pt x="2849" y="664"/>
                </a:cubicBezTo>
                <a:cubicBezTo>
                  <a:pt x="2847" y="666"/>
                  <a:pt x="2847" y="666"/>
                  <a:pt x="2847" y="666"/>
                </a:cubicBezTo>
                <a:cubicBezTo>
                  <a:pt x="2846" y="666"/>
                  <a:pt x="2846" y="667"/>
                  <a:pt x="2846" y="669"/>
                </a:cubicBezTo>
                <a:cubicBezTo>
                  <a:pt x="2846" y="669"/>
                  <a:pt x="2844" y="670"/>
                  <a:pt x="2846" y="670"/>
                </a:cubicBezTo>
                <a:cubicBezTo>
                  <a:pt x="2844" y="672"/>
                  <a:pt x="2842" y="674"/>
                  <a:pt x="2842" y="675"/>
                </a:cubicBezTo>
                <a:cubicBezTo>
                  <a:pt x="2842" y="677"/>
                  <a:pt x="2842" y="677"/>
                  <a:pt x="2842" y="678"/>
                </a:cubicBezTo>
                <a:close/>
                <a:moveTo>
                  <a:pt x="2875" y="754"/>
                </a:moveTo>
                <a:cubicBezTo>
                  <a:pt x="2875" y="753"/>
                  <a:pt x="2875" y="751"/>
                  <a:pt x="2875" y="749"/>
                </a:cubicBezTo>
                <a:cubicBezTo>
                  <a:pt x="2875" y="748"/>
                  <a:pt x="2875" y="748"/>
                  <a:pt x="2875" y="748"/>
                </a:cubicBezTo>
                <a:cubicBezTo>
                  <a:pt x="2873" y="748"/>
                  <a:pt x="2873" y="748"/>
                  <a:pt x="2873" y="748"/>
                </a:cubicBezTo>
                <a:cubicBezTo>
                  <a:pt x="2872" y="749"/>
                  <a:pt x="2872" y="749"/>
                  <a:pt x="2870" y="751"/>
                </a:cubicBezTo>
                <a:cubicBezTo>
                  <a:pt x="2868" y="753"/>
                  <a:pt x="2867" y="751"/>
                  <a:pt x="2865" y="749"/>
                </a:cubicBezTo>
                <a:cubicBezTo>
                  <a:pt x="2863" y="748"/>
                  <a:pt x="2862" y="746"/>
                  <a:pt x="2859" y="746"/>
                </a:cubicBezTo>
                <a:cubicBezTo>
                  <a:pt x="2857" y="746"/>
                  <a:pt x="2855" y="748"/>
                  <a:pt x="2855" y="749"/>
                </a:cubicBezTo>
                <a:cubicBezTo>
                  <a:pt x="2854" y="751"/>
                  <a:pt x="2855" y="753"/>
                  <a:pt x="2855" y="754"/>
                </a:cubicBezTo>
                <a:cubicBezTo>
                  <a:pt x="2857" y="756"/>
                  <a:pt x="2855" y="756"/>
                  <a:pt x="2855" y="758"/>
                </a:cubicBezTo>
                <a:cubicBezTo>
                  <a:pt x="2855" y="759"/>
                  <a:pt x="2855" y="761"/>
                  <a:pt x="2855" y="761"/>
                </a:cubicBezTo>
                <a:cubicBezTo>
                  <a:pt x="2855" y="762"/>
                  <a:pt x="2855" y="762"/>
                  <a:pt x="2855" y="764"/>
                </a:cubicBezTo>
                <a:cubicBezTo>
                  <a:pt x="2855" y="766"/>
                  <a:pt x="2857" y="766"/>
                  <a:pt x="2857" y="767"/>
                </a:cubicBezTo>
                <a:cubicBezTo>
                  <a:pt x="2857" y="767"/>
                  <a:pt x="2857" y="769"/>
                  <a:pt x="2857" y="770"/>
                </a:cubicBezTo>
                <a:cubicBezTo>
                  <a:pt x="2857" y="772"/>
                  <a:pt x="2857" y="772"/>
                  <a:pt x="2857" y="772"/>
                </a:cubicBezTo>
                <a:cubicBezTo>
                  <a:pt x="2857" y="774"/>
                  <a:pt x="2857" y="774"/>
                  <a:pt x="2857" y="775"/>
                </a:cubicBezTo>
                <a:cubicBezTo>
                  <a:pt x="2855" y="777"/>
                  <a:pt x="2857" y="779"/>
                  <a:pt x="2857" y="780"/>
                </a:cubicBezTo>
                <a:cubicBezTo>
                  <a:pt x="2857" y="780"/>
                  <a:pt x="2859" y="782"/>
                  <a:pt x="2857" y="782"/>
                </a:cubicBezTo>
                <a:cubicBezTo>
                  <a:pt x="2857" y="782"/>
                  <a:pt x="2855" y="780"/>
                  <a:pt x="2854" y="780"/>
                </a:cubicBezTo>
                <a:cubicBezTo>
                  <a:pt x="2854" y="779"/>
                  <a:pt x="2849" y="774"/>
                  <a:pt x="2849" y="777"/>
                </a:cubicBezTo>
                <a:cubicBezTo>
                  <a:pt x="2847" y="779"/>
                  <a:pt x="2851" y="780"/>
                  <a:pt x="2852" y="782"/>
                </a:cubicBezTo>
                <a:cubicBezTo>
                  <a:pt x="2854" y="782"/>
                  <a:pt x="2854" y="785"/>
                  <a:pt x="2854" y="785"/>
                </a:cubicBezTo>
                <a:cubicBezTo>
                  <a:pt x="2854" y="787"/>
                  <a:pt x="2855" y="788"/>
                  <a:pt x="2855" y="790"/>
                </a:cubicBezTo>
                <a:cubicBezTo>
                  <a:pt x="2855" y="791"/>
                  <a:pt x="2855" y="793"/>
                  <a:pt x="2857" y="795"/>
                </a:cubicBezTo>
                <a:cubicBezTo>
                  <a:pt x="2859" y="796"/>
                  <a:pt x="2860" y="796"/>
                  <a:pt x="2860" y="798"/>
                </a:cubicBezTo>
                <a:cubicBezTo>
                  <a:pt x="2860" y="798"/>
                  <a:pt x="2860" y="800"/>
                  <a:pt x="2862" y="800"/>
                </a:cubicBezTo>
                <a:cubicBezTo>
                  <a:pt x="2863" y="798"/>
                  <a:pt x="2862" y="796"/>
                  <a:pt x="2865" y="796"/>
                </a:cubicBezTo>
                <a:cubicBezTo>
                  <a:pt x="2867" y="795"/>
                  <a:pt x="2868" y="798"/>
                  <a:pt x="2868" y="800"/>
                </a:cubicBezTo>
                <a:cubicBezTo>
                  <a:pt x="2867" y="800"/>
                  <a:pt x="2867" y="801"/>
                  <a:pt x="2865" y="801"/>
                </a:cubicBezTo>
                <a:cubicBezTo>
                  <a:pt x="2865" y="803"/>
                  <a:pt x="2865" y="803"/>
                  <a:pt x="2865" y="804"/>
                </a:cubicBezTo>
                <a:cubicBezTo>
                  <a:pt x="2865" y="806"/>
                  <a:pt x="2865" y="806"/>
                  <a:pt x="2865" y="806"/>
                </a:cubicBezTo>
                <a:cubicBezTo>
                  <a:pt x="2865" y="808"/>
                  <a:pt x="2865" y="808"/>
                  <a:pt x="2867" y="808"/>
                </a:cubicBezTo>
                <a:cubicBezTo>
                  <a:pt x="2868" y="808"/>
                  <a:pt x="2868" y="808"/>
                  <a:pt x="2870" y="808"/>
                </a:cubicBezTo>
                <a:cubicBezTo>
                  <a:pt x="2872" y="809"/>
                  <a:pt x="2872" y="809"/>
                  <a:pt x="2872" y="809"/>
                </a:cubicBezTo>
                <a:cubicBezTo>
                  <a:pt x="2873" y="809"/>
                  <a:pt x="2873" y="809"/>
                  <a:pt x="2873" y="808"/>
                </a:cubicBezTo>
                <a:cubicBezTo>
                  <a:pt x="2875" y="806"/>
                  <a:pt x="2875" y="806"/>
                  <a:pt x="2876" y="808"/>
                </a:cubicBezTo>
                <a:cubicBezTo>
                  <a:pt x="2878" y="806"/>
                  <a:pt x="2880" y="808"/>
                  <a:pt x="2881" y="808"/>
                </a:cubicBezTo>
                <a:cubicBezTo>
                  <a:pt x="2881" y="809"/>
                  <a:pt x="2881" y="809"/>
                  <a:pt x="2883" y="809"/>
                </a:cubicBezTo>
                <a:cubicBezTo>
                  <a:pt x="2883" y="811"/>
                  <a:pt x="2883" y="811"/>
                  <a:pt x="2884" y="811"/>
                </a:cubicBezTo>
                <a:cubicBezTo>
                  <a:pt x="2884" y="812"/>
                  <a:pt x="2884" y="814"/>
                  <a:pt x="2886" y="816"/>
                </a:cubicBezTo>
                <a:cubicBezTo>
                  <a:pt x="2886" y="816"/>
                  <a:pt x="2889" y="817"/>
                  <a:pt x="2888" y="814"/>
                </a:cubicBezTo>
                <a:cubicBezTo>
                  <a:pt x="2886" y="812"/>
                  <a:pt x="2886" y="812"/>
                  <a:pt x="2886" y="812"/>
                </a:cubicBezTo>
                <a:cubicBezTo>
                  <a:pt x="2886" y="811"/>
                  <a:pt x="2886" y="811"/>
                  <a:pt x="2884" y="809"/>
                </a:cubicBezTo>
                <a:cubicBezTo>
                  <a:pt x="2884" y="809"/>
                  <a:pt x="2883" y="808"/>
                  <a:pt x="2884" y="808"/>
                </a:cubicBezTo>
                <a:cubicBezTo>
                  <a:pt x="2884" y="806"/>
                  <a:pt x="2886" y="806"/>
                  <a:pt x="2886" y="806"/>
                </a:cubicBezTo>
                <a:cubicBezTo>
                  <a:pt x="2888" y="806"/>
                  <a:pt x="2889" y="808"/>
                  <a:pt x="2889" y="809"/>
                </a:cubicBezTo>
                <a:cubicBezTo>
                  <a:pt x="2891" y="809"/>
                  <a:pt x="2891" y="809"/>
                  <a:pt x="2891" y="811"/>
                </a:cubicBezTo>
                <a:cubicBezTo>
                  <a:pt x="2893" y="811"/>
                  <a:pt x="2893" y="811"/>
                  <a:pt x="2894" y="811"/>
                </a:cubicBezTo>
                <a:cubicBezTo>
                  <a:pt x="2894" y="812"/>
                  <a:pt x="2894" y="812"/>
                  <a:pt x="2894" y="812"/>
                </a:cubicBezTo>
                <a:cubicBezTo>
                  <a:pt x="2896" y="814"/>
                  <a:pt x="2896" y="817"/>
                  <a:pt x="2897" y="817"/>
                </a:cubicBezTo>
                <a:cubicBezTo>
                  <a:pt x="2897" y="819"/>
                  <a:pt x="2899" y="819"/>
                  <a:pt x="2899" y="819"/>
                </a:cubicBezTo>
                <a:cubicBezTo>
                  <a:pt x="2900" y="819"/>
                  <a:pt x="2900" y="819"/>
                  <a:pt x="2901" y="819"/>
                </a:cubicBezTo>
                <a:cubicBezTo>
                  <a:pt x="2901" y="820"/>
                  <a:pt x="2901" y="820"/>
                  <a:pt x="2902" y="820"/>
                </a:cubicBezTo>
                <a:cubicBezTo>
                  <a:pt x="2904" y="822"/>
                  <a:pt x="2904" y="822"/>
                  <a:pt x="2904" y="822"/>
                </a:cubicBezTo>
                <a:cubicBezTo>
                  <a:pt x="2904" y="822"/>
                  <a:pt x="2904" y="822"/>
                  <a:pt x="2905" y="822"/>
                </a:cubicBezTo>
                <a:cubicBezTo>
                  <a:pt x="2905" y="822"/>
                  <a:pt x="2905" y="820"/>
                  <a:pt x="2905" y="819"/>
                </a:cubicBezTo>
                <a:cubicBezTo>
                  <a:pt x="2905" y="819"/>
                  <a:pt x="2905" y="819"/>
                  <a:pt x="2905" y="817"/>
                </a:cubicBezTo>
                <a:cubicBezTo>
                  <a:pt x="2907" y="817"/>
                  <a:pt x="2907" y="817"/>
                  <a:pt x="2907" y="817"/>
                </a:cubicBezTo>
                <a:cubicBezTo>
                  <a:pt x="2907" y="816"/>
                  <a:pt x="2905" y="816"/>
                  <a:pt x="2904" y="816"/>
                </a:cubicBezTo>
                <a:cubicBezTo>
                  <a:pt x="2904" y="814"/>
                  <a:pt x="2904" y="814"/>
                  <a:pt x="2902" y="812"/>
                </a:cubicBezTo>
                <a:cubicBezTo>
                  <a:pt x="2902" y="812"/>
                  <a:pt x="2902" y="812"/>
                  <a:pt x="2901" y="812"/>
                </a:cubicBezTo>
                <a:cubicBezTo>
                  <a:pt x="2901" y="811"/>
                  <a:pt x="2901" y="811"/>
                  <a:pt x="2901" y="811"/>
                </a:cubicBezTo>
                <a:cubicBezTo>
                  <a:pt x="2901" y="811"/>
                  <a:pt x="2899" y="811"/>
                  <a:pt x="2899" y="809"/>
                </a:cubicBezTo>
                <a:cubicBezTo>
                  <a:pt x="2899" y="809"/>
                  <a:pt x="2901" y="809"/>
                  <a:pt x="2902" y="809"/>
                </a:cubicBezTo>
                <a:cubicBezTo>
                  <a:pt x="2902" y="809"/>
                  <a:pt x="2904" y="808"/>
                  <a:pt x="2902" y="808"/>
                </a:cubicBezTo>
                <a:cubicBezTo>
                  <a:pt x="2902" y="806"/>
                  <a:pt x="2901" y="806"/>
                  <a:pt x="2899" y="806"/>
                </a:cubicBezTo>
                <a:cubicBezTo>
                  <a:pt x="2897" y="806"/>
                  <a:pt x="2897" y="804"/>
                  <a:pt x="2897" y="804"/>
                </a:cubicBezTo>
                <a:cubicBezTo>
                  <a:pt x="2897" y="803"/>
                  <a:pt x="2896" y="803"/>
                  <a:pt x="2896" y="803"/>
                </a:cubicBezTo>
                <a:cubicBezTo>
                  <a:pt x="2894" y="804"/>
                  <a:pt x="2896" y="806"/>
                  <a:pt x="2896" y="806"/>
                </a:cubicBezTo>
                <a:cubicBezTo>
                  <a:pt x="2896" y="808"/>
                  <a:pt x="2896" y="808"/>
                  <a:pt x="2896" y="809"/>
                </a:cubicBezTo>
                <a:cubicBezTo>
                  <a:pt x="2894" y="809"/>
                  <a:pt x="2894" y="809"/>
                  <a:pt x="2894" y="809"/>
                </a:cubicBezTo>
                <a:cubicBezTo>
                  <a:pt x="2893" y="809"/>
                  <a:pt x="2891" y="808"/>
                  <a:pt x="2891" y="808"/>
                </a:cubicBezTo>
                <a:cubicBezTo>
                  <a:pt x="2891" y="806"/>
                  <a:pt x="2891" y="806"/>
                  <a:pt x="2891" y="804"/>
                </a:cubicBezTo>
                <a:cubicBezTo>
                  <a:pt x="2891" y="803"/>
                  <a:pt x="2891" y="803"/>
                  <a:pt x="2889" y="803"/>
                </a:cubicBezTo>
                <a:cubicBezTo>
                  <a:pt x="2888" y="801"/>
                  <a:pt x="2886" y="801"/>
                  <a:pt x="2884" y="801"/>
                </a:cubicBezTo>
                <a:cubicBezTo>
                  <a:pt x="2883" y="801"/>
                  <a:pt x="2883" y="803"/>
                  <a:pt x="2883" y="803"/>
                </a:cubicBezTo>
                <a:cubicBezTo>
                  <a:pt x="2881" y="803"/>
                  <a:pt x="2881" y="804"/>
                  <a:pt x="2881" y="804"/>
                </a:cubicBezTo>
                <a:cubicBezTo>
                  <a:pt x="2883" y="806"/>
                  <a:pt x="2883" y="806"/>
                  <a:pt x="2883" y="806"/>
                </a:cubicBezTo>
                <a:cubicBezTo>
                  <a:pt x="2881" y="806"/>
                  <a:pt x="2880" y="806"/>
                  <a:pt x="2880" y="804"/>
                </a:cubicBezTo>
                <a:cubicBezTo>
                  <a:pt x="2878" y="804"/>
                  <a:pt x="2878" y="804"/>
                  <a:pt x="2876" y="803"/>
                </a:cubicBezTo>
                <a:cubicBezTo>
                  <a:pt x="2876" y="801"/>
                  <a:pt x="2876" y="801"/>
                  <a:pt x="2875" y="801"/>
                </a:cubicBezTo>
                <a:cubicBezTo>
                  <a:pt x="2875" y="800"/>
                  <a:pt x="2875" y="800"/>
                  <a:pt x="2875" y="800"/>
                </a:cubicBezTo>
                <a:cubicBezTo>
                  <a:pt x="2875" y="800"/>
                  <a:pt x="2876" y="798"/>
                  <a:pt x="2875" y="798"/>
                </a:cubicBezTo>
                <a:cubicBezTo>
                  <a:pt x="2873" y="796"/>
                  <a:pt x="2875" y="796"/>
                  <a:pt x="2875" y="796"/>
                </a:cubicBezTo>
                <a:cubicBezTo>
                  <a:pt x="2875" y="795"/>
                  <a:pt x="2873" y="793"/>
                  <a:pt x="2873" y="791"/>
                </a:cubicBezTo>
                <a:cubicBezTo>
                  <a:pt x="2873" y="790"/>
                  <a:pt x="2872" y="790"/>
                  <a:pt x="2872" y="788"/>
                </a:cubicBezTo>
                <a:cubicBezTo>
                  <a:pt x="2872" y="787"/>
                  <a:pt x="2872" y="787"/>
                  <a:pt x="2872" y="785"/>
                </a:cubicBezTo>
                <a:cubicBezTo>
                  <a:pt x="2872" y="783"/>
                  <a:pt x="2872" y="782"/>
                  <a:pt x="2872" y="782"/>
                </a:cubicBezTo>
                <a:cubicBezTo>
                  <a:pt x="2873" y="780"/>
                  <a:pt x="2873" y="780"/>
                  <a:pt x="2873" y="780"/>
                </a:cubicBezTo>
                <a:cubicBezTo>
                  <a:pt x="2873" y="780"/>
                  <a:pt x="2873" y="779"/>
                  <a:pt x="2875" y="779"/>
                </a:cubicBezTo>
                <a:cubicBezTo>
                  <a:pt x="2875" y="779"/>
                  <a:pt x="2875" y="779"/>
                  <a:pt x="2876" y="779"/>
                </a:cubicBezTo>
                <a:cubicBezTo>
                  <a:pt x="2878" y="779"/>
                  <a:pt x="2878" y="779"/>
                  <a:pt x="2878" y="779"/>
                </a:cubicBezTo>
                <a:cubicBezTo>
                  <a:pt x="2880" y="779"/>
                  <a:pt x="2878" y="775"/>
                  <a:pt x="2878" y="774"/>
                </a:cubicBezTo>
                <a:cubicBezTo>
                  <a:pt x="2878" y="774"/>
                  <a:pt x="2880" y="774"/>
                  <a:pt x="2880" y="772"/>
                </a:cubicBezTo>
                <a:cubicBezTo>
                  <a:pt x="2880" y="772"/>
                  <a:pt x="2880" y="772"/>
                  <a:pt x="2880" y="770"/>
                </a:cubicBezTo>
                <a:cubicBezTo>
                  <a:pt x="2880" y="770"/>
                  <a:pt x="2880" y="770"/>
                  <a:pt x="2881" y="769"/>
                </a:cubicBezTo>
                <a:cubicBezTo>
                  <a:pt x="2881" y="769"/>
                  <a:pt x="2881" y="767"/>
                  <a:pt x="2881" y="766"/>
                </a:cubicBezTo>
                <a:cubicBezTo>
                  <a:pt x="2880" y="764"/>
                  <a:pt x="2880" y="764"/>
                  <a:pt x="2878" y="764"/>
                </a:cubicBezTo>
                <a:cubicBezTo>
                  <a:pt x="2876" y="764"/>
                  <a:pt x="2876" y="764"/>
                  <a:pt x="2876" y="762"/>
                </a:cubicBezTo>
                <a:cubicBezTo>
                  <a:pt x="2876" y="761"/>
                  <a:pt x="2876" y="761"/>
                  <a:pt x="2876" y="761"/>
                </a:cubicBezTo>
                <a:cubicBezTo>
                  <a:pt x="2876" y="761"/>
                  <a:pt x="2875" y="761"/>
                  <a:pt x="2875" y="759"/>
                </a:cubicBezTo>
                <a:cubicBezTo>
                  <a:pt x="2875" y="758"/>
                  <a:pt x="2875" y="758"/>
                  <a:pt x="2875" y="756"/>
                </a:cubicBezTo>
                <a:lnTo>
                  <a:pt x="2875" y="754"/>
                </a:lnTo>
                <a:close/>
                <a:moveTo>
                  <a:pt x="2894" y="325"/>
                </a:moveTo>
                <a:cubicBezTo>
                  <a:pt x="2896" y="326"/>
                  <a:pt x="2896" y="326"/>
                  <a:pt x="2896" y="328"/>
                </a:cubicBezTo>
                <a:cubicBezTo>
                  <a:pt x="2897" y="328"/>
                  <a:pt x="2897" y="328"/>
                  <a:pt x="2899" y="330"/>
                </a:cubicBezTo>
                <a:cubicBezTo>
                  <a:pt x="2901" y="331"/>
                  <a:pt x="2901" y="331"/>
                  <a:pt x="2901" y="331"/>
                </a:cubicBezTo>
                <a:cubicBezTo>
                  <a:pt x="2902" y="331"/>
                  <a:pt x="2904" y="331"/>
                  <a:pt x="2905" y="333"/>
                </a:cubicBezTo>
                <a:cubicBezTo>
                  <a:pt x="2907" y="335"/>
                  <a:pt x="2907" y="336"/>
                  <a:pt x="2910" y="338"/>
                </a:cubicBezTo>
                <a:cubicBezTo>
                  <a:pt x="2910" y="339"/>
                  <a:pt x="2910" y="339"/>
                  <a:pt x="2912" y="341"/>
                </a:cubicBezTo>
                <a:cubicBezTo>
                  <a:pt x="2912" y="341"/>
                  <a:pt x="2914" y="343"/>
                  <a:pt x="2914" y="344"/>
                </a:cubicBezTo>
                <a:cubicBezTo>
                  <a:pt x="2914" y="344"/>
                  <a:pt x="2914" y="346"/>
                  <a:pt x="2915" y="346"/>
                </a:cubicBezTo>
                <a:cubicBezTo>
                  <a:pt x="2915" y="347"/>
                  <a:pt x="2917" y="349"/>
                  <a:pt x="2917" y="349"/>
                </a:cubicBezTo>
                <a:cubicBezTo>
                  <a:pt x="2920" y="352"/>
                  <a:pt x="2923" y="354"/>
                  <a:pt x="2925" y="357"/>
                </a:cubicBezTo>
                <a:cubicBezTo>
                  <a:pt x="2925" y="359"/>
                  <a:pt x="2926" y="360"/>
                  <a:pt x="2926" y="362"/>
                </a:cubicBezTo>
                <a:cubicBezTo>
                  <a:pt x="2928" y="364"/>
                  <a:pt x="2928" y="364"/>
                  <a:pt x="2928" y="365"/>
                </a:cubicBezTo>
                <a:cubicBezTo>
                  <a:pt x="2928" y="367"/>
                  <a:pt x="2928" y="367"/>
                  <a:pt x="2928" y="367"/>
                </a:cubicBezTo>
                <a:cubicBezTo>
                  <a:pt x="2930" y="368"/>
                  <a:pt x="2930" y="370"/>
                  <a:pt x="2930" y="370"/>
                </a:cubicBezTo>
                <a:cubicBezTo>
                  <a:pt x="2931" y="372"/>
                  <a:pt x="2931" y="372"/>
                  <a:pt x="2931" y="372"/>
                </a:cubicBezTo>
                <a:cubicBezTo>
                  <a:pt x="2933" y="372"/>
                  <a:pt x="2933" y="372"/>
                  <a:pt x="2933" y="372"/>
                </a:cubicBezTo>
                <a:cubicBezTo>
                  <a:pt x="2935" y="372"/>
                  <a:pt x="2935" y="373"/>
                  <a:pt x="2936" y="373"/>
                </a:cubicBezTo>
                <a:cubicBezTo>
                  <a:pt x="2936" y="375"/>
                  <a:pt x="2936" y="377"/>
                  <a:pt x="2938" y="378"/>
                </a:cubicBezTo>
                <a:cubicBezTo>
                  <a:pt x="2938" y="378"/>
                  <a:pt x="2938" y="378"/>
                  <a:pt x="2938" y="380"/>
                </a:cubicBezTo>
                <a:cubicBezTo>
                  <a:pt x="2939" y="381"/>
                  <a:pt x="2939" y="381"/>
                  <a:pt x="2939" y="381"/>
                </a:cubicBezTo>
                <a:cubicBezTo>
                  <a:pt x="2939" y="383"/>
                  <a:pt x="2939" y="383"/>
                  <a:pt x="2939" y="383"/>
                </a:cubicBezTo>
                <a:cubicBezTo>
                  <a:pt x="2938" y="385"/>
                  <a:pt x="2939" y="385"/>
                  <a:pt x="2939" y="385"/>
                </a:cubicBezTo>
                <a:cubicBezTo>
                  <a:pt x="2939" y="386"/>
                  <a:pt x="2941" y="386"/>
                  <a:pt x="2941" y="386"/>
                </a:cubicBezTo>
                <a:cubicBezTo>
                  <a:pt x="2943" y="386"/>
                  <a:pt x="2943" y="386"/>
                  <a:pt x="2943" y="386"/>
                </a:cubicBezTo>
                <a:cubicBezTo>
                  <a:pt x="2944" y="388"/>
                  <a:pt x="2944" y="388"/>
                  <a:pt x="2946" y="388"/>
                </a:cubicBezTo>
                <a:cubicBezTo>
                  <a:pt x="2946" y="389"/>
                  <a:pt x="2946" y="389"/>
                  <a:pt x="2946" y="391"/>
                </a:cubicBezTo>
                <a:cubicBezTo>
                  <a:pt x="2946" y="391"/>
                  <a:pt x="2946" y="393"/>
                  <a:pt x="2947" y="393"/>
                </a:cubicBezTo>
                <a:cubicBezTo>
                  <a:pt x="2947" y="394"/>
                  <a:pt x="2947" y="394"/>
                  <a:pt x="2947" y="394"/>
                </a:cubicBezTo>
                <a:cubicBezTo>
                  <a:pt x="2947" y="396"/>
                  <a:pt x="2947" y="396"/>
                  <a:pt x="2947" y="396"/>
                </a:cubicBezTo>
                <a:cubicBezTo>
                  <a:pt x="2949" y="398"/>
                  <a:pt x="2949" y="398"/>
                  <a:pt x="2949" y="398"/>
                </a:cubicBezTo>
                <a:cubicBezTo>
                  <a:pt x="2949" y="399"/>
                  <a:pt x="2949" y="399"/>
                  <a:pt x="2951" y="399"/>
                </a:cubicBezTo>
                <a:cubicBezTo>
                  <a:pt x="2951" y="401"/>
                  <a:pt x="2952" y="402"/>
                  <a:pt x="2954" y="402"/>
                </a:cubicBezTo>
                <a:cubicBezTo>
                  <a:pt x="2954" y="404"/>
                  <a:pt x="2954" y="404"/>
                  <a:pt x="2954" y="404"/>
                </a:cubicBezTo>
                <a:cubicBezTo>
                  <a:pt x="2956" y="404"/>
                  <a:pt x="2954" y="402"/>
                  <a:pt x="2954" y="401"/>
                </a:cubicBezTo>
                <a:cubicBezTo>
                  <a:pt x="2954" y="401"/>
                  <a:pt x="2954" y="401"/>
                  <a:pt x="2954" y="399"/>
                </a:cubicBezTo>
                <a:cubicBezTo>
                  <a:pt x="2954" y="398"/>
                  <a:pt x="2954" y="398"/>
                  <a:pt x="2954" y="398"/>
                </a:cubicBezTo>
                <a:cubicBezTo>
                  <a:pt x="2952" y="396"/>
                  <a:pt x="2952" y="396"/>
                  <a:pt x="2952" y="396"/>
                </a:cubicBezTo>
                <a:cubicBezTo>
                  <a:pt x="2952" y="394"/>
                  <a:pt x="2954" y="394"/>
                  <a:pt x="2954" y="393"/>
                </a:cubicBezTo>
                <a:cubicBezTo>
                  <a:pt x="2954" y="393"/>
                  <a:pt x="2954" y="393"/>
                  <a:pt x="2954" y="394"/>
                </a:cubicBezTo>
                <a:cubicBezTo>
                  <a:pt x="2956" y="394"/>
                  <a:pt x="2956" y="394"/>
                  <a:pt x="2956" y="394"/>
                </a:cubicBezTo>
                <a:cubicBezTo>
                  <a:pt x="2956" y="394"/>
                  <a:pt x="2956" y="394"/>
                  <a:pt x="2957" y="394"/>
                </a:cubicBezTo>
                <a:cubicBezTo>
                  <a:pt x="2959" y="394"/>
                  <a:pt x="2959" y="394"/>
                  <a:pt x="2959" y="394"/>
                </a:cubicBezTo>
                <a:cubicBezTo>
                  <a:pt x="2960" y="394"/>
                  <a:pt x="2960" y="394"/>
                  <a:pt x="2960" y="394"/>
                </a:cubicBezTo>
                <a:cubicBezTo>
                  <a:pt x="2962" y="396"/>
                  <a:pt x="2962" y="396"/>
                  <a:pt x="2964" y="396"/>
                </a:cubicBezTo>
                <a:cubicBezTo>
                  <a:pt x="2964" y="398"/>
                  <a:pt x="2964" y="398"/>
                  <a:pt x="2965" y="399"/>
                </a:cubicBezTo>
                <a:cubicBezTo>
                  <a:pt x="2967" y="401"/>
                  <a:pt x="2967" y="401"/>
                  <a:pt x="2967" y="401"/>
                </a:cubicBezTo>
                <a:cubicBezTo>
                  <a:pt x="2967" y="402"/>
                  <a:pt x="2967" y="404"/>
                  <a:pt x="2968" y="402"/>
                </a:cubicBezTo>
                <a:cubicBezTo>
                  <a:pt x="2968" y="399"/>
                  <a:pt x="2965" y="398"/>
                  <a:pt x="2964" y="394"/>
                </a:cubicBezTo>
                <a:cubicBezTo>
                  <a:pt x="2964" y="393"/>
                  <a:pt x="2964" y="393"/>
                  <a:pt x="2962" y="391"/>
                </a:cubicBezTo>
                <a:cubicBezTo>
                  <a:pt x="2960" y="391"/>
                  <a:pt x="2960" y="391"/>
                  <a:pt x="2960" y="391"/>
                </a:cubicBezTo>
                <a:cubicBezTo>
                  <a:pt x="2959" y="391"/>
                  <a:pt x="2959" y="391"/>
                  <a:pt x="2959" y="391"/>
                </a:cubicBezTo>
                <a:cubicBezTo>
                  <a:pt x="2957" y="391"/>
                  <a:pt x="2957" y="391"/>
                  <a:pt x="2956" y="391"/>
                </a:cubicBezTo>
                <a:cubicBezTo>
                  <a:pt x="2954" y="389"/>
                  <a:pt x="2954" y="388"/>
                  <a:pt x="2954" y="388"/>
                </a:cubicBezTo>
                <a:cubicBezTo>
                  <a:pt x="2952" y="386"/>
                  <a:pt x="2951" y="386"/>
                  <a:pt x="2951" y="385"/>
                </a:cubicBezTo>
                <a:cubicBezTo>
                  <a:pt x="2949" y="385"/>
                  <a:pt x="2947" y="381"/>
                  <a:pt x="2946" y="381"/>
                </a:cubicBezTo>
                <a:cubicBezTo>
                  <a:pt x="2946" y="383"/>
                  <a:pt x="2944" y="383"/>
                  <a:pt x="2944" y="381"/>
                </a:cubicBezTo>
                <a:cubicBezTo>
                  <a:pt x="2944" y="380"/>
                  <a:pt x="2943" y="380"/>
                  <a:pt x="2943" y="378"/>
                </a:cubicBezTo>
                <a:cubicBezTo>
                  <a:pt x="2943" y="377"/>
                  <a:pt x="2943" y="377"/>
                  <a:pt x="2941" y="375"/>
                </a:cubicBezTo>
                <a:cubicBezTo>
                  <a:pt x="2941" y="373"/>
                  <a:pt x="2941" y="373"/>
                  <a:pt x="2941" y="373"/>
                </a:cubicBezTo>
                <a:cubicBezTo>
                  <a:pt x="2939" y="372"/>
                  <a:pt x="2939" y="372"/>
                  <a:pt x="2939" y="370"/>
                </a:cubicBezTo>
                <a:cubicBezTo>
                  <a:pt x="2939" y="368"/>
                  <a:pt x="2939" y="367"/>
                  <a:pt x="2939" y="365"/>
                </a:cubicBezTo>
                <a:cubicBezTo>
                  <a:pt x="2938" y="364"/>
                  <a:pt x="2938" y="364"/>
                  <a:pt x="2938" y="362"/>
                </a:cubicBezTo>
                <a:cubicBezTo>
                  <a:pt x="2938" y="360"/>
                  <a:pt x="2939" y="360"/>
                  <a:pt x="2939" y="360"/>
                </a:cubicBezTo>
                <a:cubicBezTo>
                  <a:pt x="2941" y="362"/>
                  <a:pt x="2941" y="362"/>
                  <a:pt x="2941" y="362"/>
                </a:cubicBezTo>
                <a:cubicBezTo>
                  <a:pt x="2941" y="362"/>
                  <a:pt x="2941" y="362"/>
                  <a:pt x="2943" y="362"/>
                </a:cubicBezTo>
                <a:cubicBezTo>
                  <a:pt x="2943" y="362"/>
                  <a:pt x="2943" y="362"/>
                  <a:pt x="2944" y="362"/>
                </a:cubicBezTo>
                <a:cubicBezTo>
                  <a:pt x="2946" y="362"/>
                  <a:pt x="2946" y="362"/>
                  <a:pt x="2946" y="362"/>
                </a:cubicBezTo>
                <a:cubicBezTo>
                  <a:pt x="2947" y="362"/>
                  <a:pt x="2947" y="364"/>
                  <a:pt x="2949" y="364"/>
                </a:cubicBezTo>
                <a:cubicBezTo>
                  <a:pt x="2949" y="365"/>
                  <a:pt x="2951" y="365"/>
                  <a:pt x="2952" y="367"/>
                </a:cubicBezTo>
                <a:cubicBezTo>
                  <a:pt x="2954" y="367"/>
                  <a:pt x="2954" y="368"/>
                  <a:pt x="2956" y="368"/>
                </a:cubicBezTo>
                <a:cubicBezTo>
                  <a:pt x="2957" y="370"/>
                  <a:pt x="2957" y="370"/>
                  <a:pt x="2957" y="370"/>
                </a:cubicBezTo>
                <a:cubicBezTo>
                  <a:pt x="2959" y="368"/>
                  <a:pt x="2952" y="365"/>
                  <a:pt x="2951" y="364"/>
                </a:cubicBezTo>
                <a:cubicBezTo>
                  <a:pt x="2949" y="362"/>
                  <a:pt x="2947" y="360"/>
                  <a:pt x="2946" y="359"/>
                </a:cubicBezTo>
                <a:cubicBezTo>
                  <a:pt x="2944" y="359"/>
                  <a:pt x="2944" y="357"/>
                  <a:pt x="2944" y="357"/>
                </a:cubicBezTo>
                <a:cubicBezTo>
                  <a:pt x="2943" y="356"/>
                  <a:pt x="2943" y="356"/>
                  <a:pt x="2941" y="354"/>
                </a:cubicBezTo>
                <a:cubicBezTo>
                  <a:pt x="2941" y="354"/>
                  <a:pt x="2941" y="354"/>
                  <a:pt x="2939" y="352"/>
                </a:cubicBezTo>
                <a:cubicBezTo>
                  <a:pt x="2939" y="352"/>
                  <a:pt x="2939" y="352"/>
                  <a:pt x="2938" y="352"/>
                </a:cubicBezTo>
                <a:cubicBezTo>
                  <a:pt x="2936" y="351"/>
                  <a:pt x="2936" y="351"/>
                  <a:pt x="2936" y="351"/>
                </a:cubicBezTo>
                <a:cubicBezTo>
                  <a:pt x="2935" y="349"/>
                  <a:pt x="2933" y="347"/>
                  <a:pt x="2931" y="346"/>
                </a:cubicBezTo>
                <a:cubicBezTo>
                  <a:pt x="2930" y="346"/>
                  <a:pt x="2930" y="346"/>
                  <a:pt x="2930" y="346"/>
                </a:cubicBezTo>
                <a:cubicBezTo>
                  <a:pt x="2928" y="344"/>
                  <a:pt x="2926" y="343"/>
                  <a:pt x="2926" y="341"/>
                </a:cubicBezTo>
                <a:cubicBezTo>
                  <a:pt x="2923" y="338"/>
                  <a:pt x="2920" y="335"/>
                  <a:pt x="2917" y="331"/>
                </a:cubicBezTo>
                <a:cubicBezTo>
                  <a:pt x="2915" y="331"/>
                  <a:pt x="2915" y="331"/>
                  <a:pt x="2915" y="331"/>
                </a:cubicBezTo>
                <a:cubicBezTo>
                  <a:pt x="2914" y="330"/>
                  <a:pt x="2914" y="330"/>
                  <a:pt x="2914" y="330"/>
                </a:cubicBezTo>
                <a:cubicBezTo>
                  <a:pt x="2914" y="330"/>
                  <a:pt x="2912" y="330"/>
                  <a:pt x="2912" y="328"/>
                </a:cubicBezTo>
                <a:cubicBezTo>
                  <a:pt x="2910" y="328"/>
                  <a:pt x="2910" y="328"/>
                  <a:pt x="2910" y="326"/>
                </a:cubicBezTo>
                <a:cubicBezTo>
                  <a:pt x="2909" y="326"/>
                  <a:pt x="2909" y="325"/>
                  <a:pt x="2909" y="325"/>
                </a:cubicBezTo>
                <a:cubicBezTo>
                  <a:pt x="2909" y="323"/>
                  <a:pt x="2909" y="323"/>
                  <a:pt x="2907" y="322"/>
                </a:cubicBezTo>
                <a:cubicBezTo>
                  <a:pt x="2907" y="320"/>
                  <a:pt x="2905" y="318"/>
                  <a:pt x="2904" y="318"/>
                </a:cubicBezTo>
                <a:cubicBezTo>
                  <a:pt x="2902" y="317"/>
                  <a:pt x="2901" y="315"/>
                  <a:pt x="2899" y="315"/>
                </a:cubicBezTo>
                <a:cubicBezTo>
                  <a:pt x="2899" y="314"/>
                  <a:pt x="2897" y="314"/>
                  <a:pt x="2897" y="312"/>
                </a:cubicBezTo>
                <a:cubicBezTo>
                  <a:pt x="2896" y="312"/>
                  <a:pt x="2896" y="310"/>
                  <a:pt x="2896" y="310"/>
                </a:cubicBezTo>
                <a:cubicBezTo>
                  <a:pt x="2894" y="309"/>
                  <a:pt x="2894" y="309"/>
                  <a:pt x="2894" y="309"/>
                </a:cubicBezTo>
                <a:cubicBezTo>
                  <a:pt x="2893" y="307"/>
                  <a:pt x="2893" y="307"/>
                  <a:pt x="2893" y="305"/>
                </a:cubicBezTo>
                <a:cubicBezTo>
                  <a:pt x="2891" y="305"/>
                  <a:pt x="2891" y="305"/>
                  <a:pt x="2891" y="305"/>
                </a:cubicBezTo>
                <a:cubicBezTo>
                  <a:pt x="2889" y="305"/>
                  <a:pt x="2889" y="305"/>
                  <a:pt x="2889" y="304"/>
                </a:cubicBezTo>
                <a:cubicBezTo>
                  <a:pt x="2889" y="302"/>
                  <a:pt x="2886" y="302"/>
                  <a:pt x="2884" y="301"/>
                </a:cubicBezTo>
                <a:cubicBezTo>
                  <a:pt x="2884" y="301"/>
                  <a:pt x="2884" y="301"/>
                  <a:pt x="2884" y="299"/>
                </a:cubicBezTo>
                <a:cubicBezTo>
                  <a:pt x="2883" y="299"/>
                  <a:pt x="2883" y="299"/>
                  <a:pt x="2883" y="299"/>
                </a:cubicBezTo>
                <a:cubicBezTo>
                  <a:pt x="2881" y="301"/>
                  <a:pt x="2881" y="301"/>
                  <a:pt x="2881" y="301"/>
                </a:cubicBezTo>
                <a:cubicBezTo>
                  <a:pt x="2880" y="301"/>
                  <a:pt x="2881" y="301"/>
                  <a:pt x="2881" y="302"/>
                </a:cubicBezTo>
                <a:cubicBezTo>
                  <a:pt x="2883" y="304"/>
                  <a:pt x="2884" y="305"/>
                  <a:pt x="2888" y="307"/>
                </a:cubicBezTo>
                <a:cubicBezTo>
                  <a:pt x="2888" y="307"/>
                  <a:pt x="2889" y="307"/>
                  <a:pt x="2891" y="309"/>
                </a:cubicBezTo>
                <a:cubicBezTo>
                  <a:pt x="2891" y="310"/>
                  <a:pt x="2891" y="310"/>
                  <a:pt x="2889" y="312"/>
                </a:cubicBezTo>
                <a:cubicBezTo>
                  <a:pt x="2889" y="312"/>
                  <a:pt x="2889" y="310"/>
                  <a:pt x="2888" y="310"/>
                </a:cubicBezTo>
                <a:cubicBezTo>
                  <a:pt x="2888" y="310"/>
                  <a:pt x="2886" y="310"/>
                  <a:pt x="2886" y="312"/>
                </a:cubicBezTo>
                <a:cubicBezTo>
                  <a:pt x="2888" y="312"/>
                  <a:pt x="2888" y="312"/>
                  <a:pt x="2888" y="312"/>
                </a:cubicBezTo>
                <a:cubicBezTo>
                  <a:pt x="2888" y="314"/>
                  <a:pt x="2888" y="314"/>
                  <a:pt x="2889" y="315"/>
                </a:cubicBezTo>
                <a:cubicBezTo>
                  <a:pt x="2889" y="315"/>
                  <a:pt x="2891" y="317"/>
                  <a:pt x="2891" y="318"/>
                </a:cubicBezTo>
                <a:cubicBezTo>
                  <a:pt x="2893" y="318"/>
                  <a:pt x="2893" y="320"/>
                  <a:pt x="2893" y="322"/>
                </a:cubicBezTo>
                <a:cubicBezTo>
                  <a:pt x="2893" y="323"/>
                  <a:pt x="2893" y="323"/>
                  <a:pt x="2893" y="323"/>
                </a:cubicBezTo>
                <a:cubicBezTo>
                  <a:pt x="2894" y="323"/>
                  <a:pt x="2894" y="325"/>
                  <a:pt x="2894" y="325"/>
                </a:cubicBezTo>
                <a:close/>
                <a:moveTo>
                  <a:pt x="2868" y="1113"/>
                </a:moveTo>
                <a:cubicBezTo>
                  <a:pt x="2870" y="1113"/>
                  <a:pt x="2870" y="1111"/>
                  <a:pt x="2872" y="1111"/>
                </a:cubicBezTo>
                <a:cubicBezTo>
                  <a:pt x="2873" y="1109"/>
                  <a:pt x="2873" y="1109"/>
                  <a:pt x="2873" y="1109"/>
                </a:cubicBezTo>
                <a:cubicBezTo>
                  <a:pt x="2873" y="1108"/>
                  <a:pt x="2873" y="1106"/>
                  <a:pt x="2872" y="1106"/>
                </a:cubicBezTo>
                <a:cubicBezTo>
                  <a:pt x="2870" y="1106"/>
                  <a:pt x="2870" y="1106"/>
                  <a:pt x="2868" y="1105"/>
                </a:cubicBezTo>
                <a:cubicBezTo>
                  <a:pt x="2868" y="1105"/>
                  <a:pt x="2867" y="1105"/>
                  <a:pt x="2865" y="1103"/>
                </a:cubicBezTo>
                <a:cubicBezTo>
                  <a:pt x="2863" y="1103"/>
                  <a:pt x="2863" y="1103"/>
                  <a:pt x="2863" y="1103"/>
                </a:cubicBezTo>
                <a:cubicBezTo>
                  <a:pt x="2862" y="1101"/>
                  <a:pt x="2862" y="1101"/>
                  <a:pt x="2862" y="1101"/>
                </a:cubicBezTo>
                <a:cubicBezTo>
                  <a:pt x="2860" y="1100"/>
                  <a:pt x="2860" y="1101"/>
                  <a:pt x="2859" y="1101"/>
                </a:cubicBezTo>
                <a:cubicBezTo>
                  <a:pt x="2859" y="1101"/>
                  <a:pt x="2857" y="1101"/>
                  <a:pt x="2855" y="1101"/>
                </a:cubicBezTo>
                <a:cubicBezTo>
                  <a:pt x="2854" y="1101"/>
                  <a:pt x="2852" y="1101"/>
                  <a:pt x="2851" y="1103"/>
                </a:cubicBezTo>
                <a:cubicBezTo>
                  <a:pt x="2851" y="1105"/>
                  <a:pt x="2852" y="1106"/>
                  <a:pt x="2854" y="1106"/>
                </a:cubicBezTo>
                <a:cubicBezTo>
                  <a:pt x="2854" y="1106"/>
                  <a:pt x="2855" y="1106"/>
                  <a:pt x="2857" y="1106"/>
                </a:cubicBezTo>
                <a:cubicBezTo>
                  <a:pt x="2859" y="1106"/>
                  <a:pt x="2859" y="1106"/>
                  <a:pt x="2860" y="1106"/>
                </a:cubicBezTo>
                <a:cubicBezTo>
                  <a:pt x="2862" y="1106"/>
                  <a:pt x="2862" y="1106"/>
                  <a:pt x="2863" y="1108"/>
                </a:cubicBezTo>
                <a:cubicBezTo>
                  <a:pt x="2863" y="1109"/>
                  <a:pt x="2863" y="1109"/>
                  <a:pt x="2863" y="1109"/>
                </a:cubicBezTo>
                <a:cubicBezTo>
                  <a:pt x="2863" y="1113"/>
                  <a:pt x="2867" y="1113"/>
                  <a:pt x="2868" y="1113"/>
                </a:cubicBezTo>
                <a:close/>
                <a:moveTo>
                  <a:pt x="2618" y="967"/>
                </a:moveTo>
                <a:cubicBezTo>
                  <a:pt x="2618" y="966"/>
                  <a:pt x="2618" y="964"/>
                  <a:pt x="2616" y="964"/>
                </a:cubicBezTo>
                <a:cubicBezTo>
                  <a:pt x="2615" y="963"/>
                  <a:pt x="2613" y="963"/>
                  <a:pt x="2613" y="964"/>
                </a:cubicBezTo>
                <a:cubicBezTo>
                  <a:pt x="2613" y="966"/>
                  <a:pt x="2613" y="966"/>
                  <a:pt x="2613" y="966"/>
                </a:cubicBezTo>
                <a:cubicBezTo>
                  <a:pt x="2613" y="967"/>
                  <a:pt x="2615" y="967"/>
                  <a:pt x="2615" y="969"/>
                </a:cubicBezTo>
                <a:cubicBezTo>
                  <a:pt x="2616" y="969"/>
                  <a:pt x="2616" y="969"/>
                  <a:pt x="2616" y="971"/>
                </a:cubicBezTo>
                <a:cubicBezTo>
                  <a:pt x="2616" y="971"/>
                  <a:pt x="2618" y="971"/>
                  <a:pt x="2618" y="972"/>
                </a:cubicBezTo>
                <a:cubicBezTo>
                  <a:pt x="2619" y="974"/>
                  <a:pt x="2619" y="974"/>
                  <a:pt x="2619" y="975"/>
                </a:cubicBezTo>
                <a:cubicBezTo>
                  <a:pt x="2621" y="975"/>
                  <a:pt x="2621" y="974"/>
                  <a:pt x="2621" y="974"/>
                </a:cubicBezTo>
                <a:cubicBezTo>
                  <a:pt x="2623" y="972"/>
                  <a:pt x="2623" y="972"/>
                  <a:pt x="2621" y="971"/>
                </a:cubicBezTo>
                <a:cubicBezTo>
                  <a:pt x="2621" y="969"/>
                  <a:pt x="2619" y="967"/>
                  <a:pt x="2618" y="967"/>
                </a:cubicBezTo>
                <a:close/>
                <a:moveTo>
                  <a:pt x="2605" y="951"/>
                </a:moveTo>
                <a:cubicBezTo>
                  <a:pt x="2605" y="951"/>
                  <a:pt x="2605" y="950"/>
                  <a:pt x="2603" y="950"/>
                </a:cubicBezTo>
                <a:cubicBezTo>
                  <a:pt x="2603" y="950"/>
                  <a:pt x="2602" y="948"/>
                  <a:pt x="2600" y="948"/>
                </a:cubicBezTo>
                <a:cubicBezTo>
                  <a:pt x="2600" y="946"/>
                  <a:pt x="2598" y="943"/>
                  <a:pt x="2597" y="946"/>
                </a:cubicBezTo>
                <a:cubicBezTo>
                  <a:pt x="2595" y="946"/>
                  <a:pt x="2595" y="948"/>
                  <a:pt x="2597" y="948"/>
                </a:cubicBezTo>
                <a:cubicBezTo>
                  <a:pt x="2598" y="950"/>
                  <a:pt x="2598" y="950"/>
                  <a:pt x="2598" y="950"/>
                </a:cubicBezTo>
                <a:cubicBezTo>
                  <a:pt x="2600" y="950"/>
                  <a:pt x="2600" y="951"/>
                  <a:pt x="2602" y="951"/>
                </a:cubicBezTo>
                <a:cubicBezTo>
                  <a:pt x="2603" y="951"/>
                  <a:pt x="2603" y="951"/>
                  <a:pt x="2603" y="951"/>
                </a:cubicBezTo>
                <a:cubicBezTo>
                  <a:pt x="2603" y="953"/>
                  <a:pt x="2603" y="953"/>
                  <a:pt x="2605" y="953"/>
                </a:cubicBezTo>
                <a:cubicBezTo>
                  <a:pt x="2605" y="953"/>
                  <a:pt x="2607" y="951"/>
                  <a:pt x="2605" y="951"/>
                </a:cubicBezTo>
                <a:close/>
                <a:moveTo>
                  <a:pt x="2639" y="1008"/>
                </a:moveTo>
                <a:cubicBezTo>
                  <a:pt x="2639" y="1009"/>
                  <a:pt x="2640" y="1011"/>
                  <a:pt x="2640" y="1011"/>
                </a:cubicBezTo>
                <a:cubicBezTo>
                  <a:pt x="2640" y="1013"/>
                  <a:pt x="2640" y="1013"/>
                  <a:pt x="2642" y="1013"/>
                </a:cubicBezTo>
                <a:cubicBezTo>
                  <a:pt x="2644" y="1011"/>
                  <a:pt x="2642" y="1009"/>
                  <a:pt x="2642" y="1009"/>
                </a:cubicBezTo>
                <a:cubicBezTo>
                  <a:pt x="2642" y="1008"/>
                  <a:pt x="2639" y="1006"/>
                  <a:pt x="2639" y="1008"/>
                </a:cubicBezTo>
                <a:close/>
                <a:moveTo>
                  <a:pt x="2713" y="1019"/>
                </a:moveTo>
                <a:cubicBezTo>
                  <a:pt x="2715" y="1019"/>
                  <a:pt x="2715" y="1019"/>
                  <a:pt x="2715" y="1019"/>
                </a:cubicBezTo>
                <a:cubicBezTo>
                  <a:pt x="2716" y="1021"/>
                  <a:pt x="2716" y="1021"/>
                  <a:pt x="2716" y="1021"/>
                </a:cubicBezTo>
                <a:cubicBezTo>
                  <a:pt x="2718" y="1022"/>
                  <a:pt x="2720" y="1021"/>
                  <a:pt x="2720" y="1021"/>
                </a:cubicBezTo>
                <a:cubicBezTo>
                  <a:pt x="2721" y="1021"/>
                  <a:pt x="2721" y="1021"/>
                  <a:pt x="2723" y="1021"/>
                </a:cubicBezTo>
                <a:cubicBezTo>
                  <a:pt x="2723" y="1019"/>
                  <a:pt x="2720" y="1019"/>
                  <a:pt x="2720" y="1017"/>
                </a:cubicBezTo>
                <a:cubicBezTo>
                  <a:pt x="2720" y="1016"/>
                  <a:pt x="2720" y="1016"/>
                  <a:pt x="2720" y="1016"/>
                </a:cubicBezTo>
                <a:cubicBezTo>
                  <a:pt x="2720" y="1014"/>
                  <a:pt x="2718" y="1014"/>
                  <a:pt x="2718" y="1014"/>
                </a:cubicBezTo>
                <a:cubicBezTo>
                  <a:pt x="2716" y="1014"/>
                  <a:pt x="2715" y="1013"/>
                  <a:pt x="2715" y="1013"/>
                </a:cubicBezTo>
                <a:cubicBezTo>
                  <a:pt x="2715" y="1013"/>
                  <a:pt x="2715" y="1011"/>
                  <a:pt x="2715" y="1009"/>
                </a:cubicBezTo>
                <a:cubicBezTo>
                  <a:pt x="2715" y="1009"/>
                  <a:pt x="2715" y="1009"/>
                  <a:pt x="2715" y="1008"/>
                </a:cubicBezTo>
                <a:cubicBezTo>
                  <a:pt x="2713" y="1008"/>
                  <a:pt x="2713" y="1008"/>
                  <a:pt x="2713" y="1006"/>
                </a:cubicBezTo>
                <a:cubicBezTo>
                  <a:pt x="2713" y="1006"/>
                  <a:pt x="2713" y="1006"/>
                  <a:pt x="2713" y="1005"/>
                </a:cubicBezTo>
                <a:cubicBezTo>
                  <a:pt x="2713" y="1005"/>
                  <a:pt x="2713" y="1001"/>
                  <a:pt x="2712" y="1001"/>
                </a:cubicBezTo>
                <a:cubicBezTo>
                  <a:pt x="2710" y="1003"/>
                  <a:pt x="2710" y="1003"/>
                  <a:pt x="2710" y="1003"/>
                </a:cubicBezTo>
                <a:cubicBezTo>
                  <a:pt x="2710" y="1005"/>
                  <a:pt x="2708" y="1005"/>
                  <a:pt x="2708" y="1005"/>
                </a:cubicBezTo>
                <a:cubicBezTo>
                  <a:pt x="2708" y="1005"/>
                  <a:pt x="2708" y="1003"/>
                  <a:pt x="2708" y="1001"/>
                </a:cubicBezTo>
                <a:cubicBezTo>
                  <a:pt x="2707" y="1001"/>
                  <a:pt x="2707" y="1001"/>
                  <a:pt x="2707" y="1001"/>
                </a:cubicBezTo>
                <a:cubicBezTo>
                  <a:pt x="2705" y="1003"/>
                  <a:pt x="2705" y="1003"/>
                  <a:pt x="2705" y="1005"/>
                </a:cubicBezTo>
                <a:cubicBezTo>
                  <a:pt x="2705" y="1005"/>
                  <a:pt x="2705" y="1005"/>
                  <a:pt x="2704" y="1006"/>
                </a:cubicBezTo>
                <a:cubicBezTo>
                  <a:pt x="2702" y="1006"/>
                  <a:pt x="2702" y="1006"/>
                  <a:pt x="2702" y="1006"/>
                </a:cubicBezTo>
                <a:cubicBezTo>
                  <a:pt x="2702" y="1008"/>
                  <a:pt x="2702" y="1009"/>
                  <a:pt x="2702" y="1009"/>
                </a:cubicBezTo>
                <a:cubicBezTo>
                  <a:pt x="2704" y="1011"/>
                  <a:pt x="2707" y="1008"/>
                  <a:pt x="2708" y="1009"/>
                </a:cubicBezTo>
                <a:cubicBezTo>
                  <a:pt x="2710" y="1009"/>
                  <a:pt x="2710" y="1011"/>
                  <a:pt x="2710" y="1011"/>
                </a:cubicBezTo>
                <a:cubicBezTo>
                  <a:pt x="2710" y="1013"/>
                  <a:pt x="2712" y="1014"/>
                  <a:pt x="2712" y="1016"/>
                </a:cubicBezTo>
                <a:cubicBezTo>
                  <a:pt x="2712" y="1016"/>
                  <a:pt x="2713" y="1016"/>
                  <a:pt x="2713" y="1017"/>
                </a:cubicBezTo>
                <a:cubicBezTo>
                  <a:pt x="2713" y="1017"/>
                  <a:pt x="2712" y="1017"/>
                  <a:pt x="2713" y="1019"/>
                </a:cubicBezTo>
                <a:close/>
                <a:moveTo>
                  <a:pt x="2699" y="1055"/>
                </a:moveTo>
                <a:cubicBezTo>
                  <a:pt x="2700" y="1055"/>
                  <a:pt x="2700" y="1055"/>
                  <a:pt x="2700" y="1055"/>
                </a:cubicBezTo>
                <a:cubicBezTo>
                  <a:pt x="2702" y="1055"/>
                  <a:pt x="2700" y="1053"/>
                  <a:pt x="2702" y="1053"/>
                </a:cubicBezTo>
                <a:cubicBezTo>
                  <a:pt x="2704" y="1053"/>
                  <a:pt x="2704" y="1053"/>
                  <a:pt x="2704" y="1053"/>
                </a:cubicBezTo>
                <a:cubicBezTo>
                  <a:pt x="2705" y="1055"/>
                  <a:pt x="2705" y="1055"/>
                  <a:pt x="2705" y="1056"/>
                </a:cubicBezTo>
                <a:cubicBezTo>
                  <a:pt x="2707" y="1055"/>
                  <a:pt x="2707" y="1055"/>
                  <a:pt x="2708" y="1053"/>
                </a:cubicBezTo>
                <a:cubicBezTo>
                  <a:pt x="2708" y="1050"/>
                  <a:pt x="2708" y="1048"/>
                  <a:pt x="2708" y="1045"/>
                </a:cubicBezTo>
                <a:cubicBezTo>
                  <a:pt x="2708" y="1043"/>
                  <a:pt x="2710" y="1040"/>
                  <a:pt x="2708" y="1037"/>
                </a:cubicBezTo>
                <a:cubicBezTo>
                  <a:pt x="2708" y="1035"/>
                  <a:pt x="2708" y="1035"/>
                  <a:pt x="2708" y="1035"/>
                </a:cubicBezTo>
                <a:cubicBezTo>
                  <a:pt x="2708" y="1034"/>
                  <a:pt x="2708" y="1034"/>
                  <a:pt x="2708" y="1032"/>
                </a:cubicBezTo>
                <a:cubicBezTo>
                  <a:pt x="2710" y="1032"/>
                  <a:pt x="2710" y="1030"/>
                  <a:pt x="2710" y="1030"/>
                </a:cubicBezTo>
                <a:cubicBezTo>
                  <a:pt x="2710" y="1029"/>
                  <a:pt x="2710" y="1029"/>
                  <a:pt x="2708" y="1029"/>
                </a:cubicBezTo>
                <a:cubicBezTo>
                  <a:pt x="2708" y="1027"/>
                  <a:pt x="2710" y="1026"/>
                  <a:pt x="2710" y="1024"/>
                </a:cubicBezTo>
                <a:cubicBezTo>
                  <a:pt x="2712" y="1022"/>
                  <a:pt x="2712" y="1019"/>
                  <a:pt x="2710" y="1019"/>
                </a:cubicBezTo>
                <a:cubicBezTo>
                  <a:pt x="2710" y="1017"/>
                  <a:pt x="2708" y="1017"/>
                  <a:pt x="2708" y="1017"/>
                </a:cubicBezTo>
                <a:cubicBezTo>
                  <a:pt x="2708" y="1016"/>
                  <a:pt x="2708" y="1016"/>
                  <a:pt x="2708" y="1014"/>
                </a:cubicBezTo>
                <a:cubicBezTo>
                  <a:pt x="2707" y="1014"/>
                  <a:pt x="2705" y="1013"/>
                  <a:pt x="2704" y="1013"/>
                </a:cubicBezTo>
                <a:cubicBezTo>
                  <a:pt x="2702" y="1011"/>
                  <a:pt x="2700" y="1011"/>
                  <a:pt x="2699" y="1013"/>
                </a:cubicBezTo>
                <a:cubicBezTo>
                  <a:pt x="2699" y="1011"/>
                  <a:pt x="2699" y="1011"/>
                  <a:pt x="2699" y="1011"/>
                </a:cubicBezTo>
                <a:cubicBezTo>
                  <a:pt x="2699" y="1011"/>
                  <a:pt x="2699" y="1011"/>
                  <a:pt x="2699" y="1009"/>
                </a:cubicBezTo>
                <a:cubicBezTo>
                  <a:pt x="2699" y="1009"/>
                  <a:pt x="2699" y="1009"/>
                  <a:pt x="2697" y="1009"/>
                </a:cubicBezTo>
                <a:cubicBezTo>
                  <a:pt x="2697" y="1008"/>
                  <a:pt x="2697" y="1008"/>
                  <a:pt x="2695" y="1008"/>
                </a:cubicBezTo>
                <a:cubicBezTo>
                  <a:pt x="2695" y="1006"/>
                  <a:pt x="2695" y="1006"/>
                  <a:pt x="2695" y="1005"/>
                </a:cubicBezTo>
                <a:cubicBezTo>
                  <a:pt x="2694" y="1005"/>
                  <a:pt x="2694" y="1003"/>
                  <a:pt x="2694" y="1003"/>
                </a:cubicBezTo>
                <a:cubicBezTo>
                  <a:pt x="2694" y="1001"/>
                  <a:pt x="2694" y="1001"/>
                  <a:pt x="2694" y="1001"/>
                </a:cubicBezTo>
                <a:cubicBezTo>
                  <a:pt x="2694" y="1000"/>
                  <a:pt x="2694" y="1000"/>
                  <a:pt x="2694" y="1000"/>
                </a:cubicBezTo>
                <a:cubicBezTo>
                  <a:pt x="2692" y="1000"/>
                  <a:pt x="2692" y="998"/>
                  <a:pt x="2692" y="998"/>
                </a:cubicBezTo>
                <a:cubicBezTo>
                  <a:pt x="2692" y="996"/>
                  <a:pt x="2692" y="996"/>
                  <a:pt x="2691" y="996"/>
                </a:cubicBezTo>
                <a:cubicBezTo>
                  <a:pt x="2691" y="995"/>
                  <a:pt x="2691" y="995"/>
                  <a:pt x="2689" y="995"/>
                </a:cubicBezTo>
                <a:cubicBezTo>
                  <a:pt x="2687" y="995"/>
                  <a:pt x="2687" y="995"/>
                  <a:pt x="2687" y="995"/>
                </a:cubicBezTo>
                <a:cubicBezTo>
                  <a:pt x="2686" y="995"/>
                  <a:pt x="2682" y="993"/>
                  <a:pt x="2682" y="992"/>
                </a:cubicBezTo>
                <a:cubicBezTo>
                  <a:pt x="2682" y="990"/>
                  <a:pt x="2686" y="988"/>
                  <a:pt x="2687" y="988"/>
                </a:cubicBezTo>
                <a:cubicBezTo>
                  <a:pt x="2687" y="987"/>
                  <a:pt x="2687" y="987"/>
                  <a:pt x="2687" y="987"/>
                </a:cubicBezTo>
                <a:cubicBezTo>
                  <a:pt x="2687" y="985"/>
                  <a:pt x="2687" y="985"/>
                  <a:pt x="2687" y="985"/>
                </a:cubicBezTo>
                <a:cubicBezTo>
                  <a:pt x="2686" y="985"/>
                  <a:pt x="2684" y="985"/>
                  <a:pt x="2682" y="985"/>
                </a:cubicBezTo>
                <a:cubicBezTo>
                  <a:pt x="2684" y="984"/>
                  <a:pt x="2684" y="984"/>
                  <a:pt x="2684" y="984"/>
                </a:cubicBezTo>
                <a:cubicBezTo>
                  <a:pt x="2684" y="982"/>
                  <a:pt x="2684" y="982"/>
                  <a:pt x="2684" y="982"/>
                </a:cubicBezTo>
                <a:cubicBezTo>
                  <a:pt x="2686" y="982"/>
                  <a:pt x="2686" y="982"/>
                  <a:pt x="2686" y="982"/>
                </a:cubicBezTo>
                <a:cubicBezTo>
                  <a:pt x="2684" y="980"/>
                  <a:pt x="2686" y="980"/>
                  <a:pt x="2686" y="979"/>
                </a:cubicBezTo>
                <a:cubicBezTo>
                  <a:pt x="2686" y="979"/>
                  <a:pt x="2686" y="979"/>
                  <a:pt x="2684" y="977"/>
                </a:cubicBezTo>
                <a:cubicBezTo>
                  <a:pt x="2682" y="977"/>
                  <a:pt x="2682" y="975"/>
                  <a:pt x="2682" y="975"/>
                </a:cubicBezTo>
                <a:cubicBezTo>
                  <a:pt x="2682" y="975"/>
                  <a:pt x="2682" y="975"/>
                  <a:pt x="2681" y="975"/>
                </a:cubicBezTo>
                <a:cubicBezTo>
                  <a:pt x="2681" y="977"/>
                  <a:pt x="2679" y="977"/>
                  <a:pt x="2678" y="975"/>
                </a:cubicBezTo>
                <a:cubicBezTo>
                  <a:pt x="2678" y="974"/>
                  <a:pt x="2678" y="974"/>
                  <a:pt x="2678" y="972"/>
                </a:cubicBezTo>
                <a:cubicBezTo>
                  <a:pt x="2679" y="972"/>
                  <a:pt x="2679" y="971"/>
                  <a:pt x="2678" y="971"/>
                </a:cubicBezTo>
                <a:cubicBezTo>
                  <a:pt x="2678" y="969"/>
                  <a:pt x="2678" y="969"/>
                  <a:pt x="2678" y="969"/>
                </a:cubicBezTo>
                <a:cubicBezTo>
                  <a:pt x="2676" y="969"/>
                  <a:pt x="2676" y="969"/>
                  <a:pt x="2676" y="969"/>
                </a:cubicBezTo>
                <a:cubicBezTo>
                  <a:pt x="2674" y="969"/>
                  <a:pt x="2674" y="969"/>
                  <a:pt x="2674" y="969"/>
                </a:cubicBezTo>
                <a:cubicBezTo>
                  <a:pt x="2674" y="969"/>
                  <a:pt x="2674" y="969"/>
                  <a:pt x="2673" y="969"/>
                </a:cubicBezTo>
                <a:cubicBezTo>
                  <a:pt x="2673" y="969"/>
                  <a:pt x="2671" y="969"/>
                  <a:pt x="2671" y="967"/>
                </a:cubicBezTo>
                <a:cubicBezTo>
                  <a:pt x="2670" y="967"/>
                  <a:pt x="2671" y="966"/>
                  <a:pt x="2671" y="966"/>
                </a:cubicBezTo>
                <a:cubicBezTo>
                  <a:pt x="2671" y="964"/>
                  <a:pt x="2671" y="964"/>
                  <a:pt x="2670" y="963"/>
                </a:cubicBezTo>
                <a:cubicBezTo>
                  <a:pt x="2668" y="963"/>
                  <a:pt x="2668" y="963"/>
                  <a:pt x="2668" y="963"/>
                </a:cubicBezTo>
                <a:cubicBezTo>
                  <a:pt x="2668" y="961"/>
                  <a:pt x="2666" y="961"/>
                  <a:pt x="2666" y="963"/>
                </a:cubicBezTo>
                <a:cubicBezTo>
                  <a:pt x="2666" y="963"/>
                  <a:pt x="2666" y="963"/>
                  <a:pt x="2665" y="963"/>
                </a:cubicBezTo>
                <a:cubicBezTo>
                  <a:pt x="2663" y="963"/>
                  <a:pt x="2663" y="963"/>
                  <a:pt x="2663" y="963"/>
                </a:cubicBezTo>
                <a:cubicBezTo>
                  <a:pt x="2663" y="961"/>
                  <a:pt x="2663" y="959"/>
                  <a:pt x="2663" y="959"/>
                </a:cubicBezTo>
                <a:cubicBezTo>
                  <a:pt x="2663" y="959"/>
                  <a:pt x="2665" y="959"/>
                  <a:pt x="2665" y="958"/>
                </a:cubicBezTo>
                <a:cubicBezTo>
                  <a:pt x="2665" y="956"/>
                  <a:pt x="2665" y="956"/>
                  <a:pt x="2665" y="956"/>
                </a:cubicBezTo>
                <a:cubicBezTo>
                  <a:pt x="2663" y="956"/>
                  <a:pt x="2663" y="956"/>
                  <a:pt x="2663" y="956"/>
                </a:cubicBezTo>
                <a:cubicBezTo>
                  <a:pt x="2661" y="956"/>
                  <a:pt x="2661" y="956"/>
                  <a:pt x="2661" y="956"/>
                </a:cubicBezTo>
                <a:cubicBezTo>
                  <a:pt x="2660" y="956"/>
                  <a:pt x="2660" y="958"/>
                  <a:pt x="2658" y="958"/>
                </a:cubicBezTo>
                <a:cubicBezTo>
                  <a:pt x="2658" y="956"/>
                  <a:pt x="2658" y="956"/>
                  <a:pt x="2658" y="956"/>
                </a:cubicBezTo>
                <a:cubicBezTo>
                  <a:pt x="2658" y="956"/>
                  <a:pt x="2658" y="954"/>
                  <a:pt x="2657" y="954"/>
                </a:cubicBezTo>
                <a:cubicBezTo>
                  <a:pt x="2657" y="954"/>
                  <a:pt x="2655" y="951"/>
                  <a:pt x="2655" y="953"/>
                </a:cubicBezTo>
                <a:cubicBezTo>
                  <a:pt x="2655" y="954"/>
                  <a:pt x="2655" y="954"/>
                  <a:pt x="2655" y="954"/>
                </a:cubicBezTo>
                <a:cubicBezTo>
                  <a:pt x="2655" y="956"/>
                  <a:pt x="2655" y="956"/>
                  <a:pt x="2655" y="956"/>
                </a:cubicBezTo>
                <a:cubicBezTo>
                  <a:pt x="2655" y="958"/>
                  <a:pt x="2655" y="958"/>
                  <a:pt x="2655" y="959"/>
                </a:cubicBezTo>
                <a:cubicBezTo>
                  <a:pt x="2655" y="959"/>
                  <a:pt x="2655" y="959"/>
                  <a:pt x="2653" y="959"/>
                </a:cubicBezTo>
                <a:cubicBezTo>
                  <a:pt x="2653" y="959"/>
                  <a:pt x="2655" y="958"/>
                  <a:pt x="2653" y="958"/>
                </a:cubicBezTo>
                <a:cubicBezTo>
                  <a:pt x="2653" y="958"/>
                  <a:pt x="2653" y="958"/>
                  <a:pt x="2653" y="956"/>
                </a:cubicBezTo>
                <a:cubicBezTo>
                  <a:pt x="2653" y="956"/>
                  <a:pt x="2652" y="954"/>
                  <a:pt x="2650" y="954"/>
                </a:cubicBezTo>
                <a:cubicBezTo>
                  <a:pt x="2650" y="953"/>
                  <a:pt x="2650" y="953"/>
                  <a:pt x="2649" y="953"/>
                </a:cubicBezTo>
                <a:cubicBezTo>
                  <a:pt x="2649" y="951"/>
                  <a:pt x="2649" y="951"/>
                  <a:pt x="2649" y="950"/>
                </a:cubicBezTo>
                <a:cubicBezTo>
                  <a:pt x="2647" y="950"/>
                  <a:pt x="2647" y="950"/>
                  <a:pt x="2647" y="950"/>
                </a:cubicBezTo>
                <a:cubicBezTo>
                  <a:pt x="2647" y="950"/>
                  <a:pt x="2647" y="950"/>
                  <a:pt x="2645" y="950"/>
                </a:cubicBezTo>
                <a:cubicBezTo>
                  <a:pt x="2645" y="950"/>
                  <a:pt x="2645" y="948"/>
                  <a:pt x="2644" y="948"/>
                </a:cubicBezTo>
                <a:cubicBezTo>
                  <a:pt x="2644" y="946"/>
                  <a:pt x="2644" y="946"/>
                  <a:pt x="2644" y="946"/>
                </a:cubicBezTo>
                <a:cubicBezTo>
                  <a:pt x="2644" y="946"/>
                  <a:pt x="2644" y="946"/>
                  <a:pt x="2642" y="945"/>
                </a:cubicBezTo>
                <a:cubicBezTo>
                  <a:pt x="2642" y="945"/>
                  <a:pt x="2642" y="945"/>
                  <a:pt x="2642" y="943"/>
                </a:cubicBezTo>
                <a:cubicBezTo>
                  <a:pt x="2640" y="943"/>
                  <a:pt x="2640" y="943"/>
                  <a:pt x="2640" y="943"/>
                </a:cubicBezTo>
                <a:cubicBezTo>
                  <a:pt x="2640" y="942"/>
                  <a:pt x="2639" y="942"/>
                  <a:pt x="2639" y="940"/>
                </a:cubicBezTo>
                <a:cubicBezTo>
                  <a:pt x="2637" y="938"/>
                  <a:pt x="2637" y="938"/>
                  <a:pt x="2637" y="938"/>
                </a:cubicBezTo>
                <a:cubicBezTo>
                  <a:pt x="2636" y="938"/>
                  <a:pt x="2636" y="938"/>
                  <a:pt x="2636" y="937"/>
                </a:cubicBezTo>
                <a:cubicBezTo>
                  <a:pt x="2634" y="937"/>
                  <a:pt x="2634" y="937"/>
                  <a:pt x="2634" y="937"/>
                </a:cubicBezTo>
                <a:cubicBezTo>
                  <a:pt x="2632" y="935"/>
                  <a:pt x="2632" y="935"/>
                  <a:pt x="2632" y="935"/>
                </a:cubicBezTo>
                <a:cubicBezTo>
                  <a:pt x="2631" y="934"/>
                  <a:pt x="2631" y="934"/>
                  <a:pt x="2631" y="932"/>
                </a:cubicBezTo>
                <a:cubicBezTo>
                  <a:pt x="2631" y="932"/>
                  <a:pt x="2631" y="932"/>
                  <a:pt x="2629" y="932"/>
                </a:cubicBezTo>
                <a:cubicBezTo>
                  <a:pt x="2628" y="930"/>
                  <a:pt x="2626" y="930"/>
                  <a:pt x="2626" y="930"/>
                </a:cubicBezTo>
                <a:cubicBezTo>
                  <a:pt x="2624" y="930"/>
                  <a:pt x="2624" y="929"/>
                  <a:pt x="2623" y="929"/>
                </a:cubicBezTo>
                <a:cubicBezTo>
                  <a:pt x="2623" y="927"/>
                  <a:pt x="2623" y="927"/>
                  <a:pt x="2623" y="927"/>
                </a:cubicBezTo>
                <a:cubicBezTo>
                  <a:pt x="2623" y="925"/>
                  <a:pt x="2621" y="925"/>
                  <a:pt x="2621" y="925"/>
                </a:cubicBezTo>
                <a:cubicBezTo>
                  <a:pt x="2621" y="925"/>
                  <a:pt x="2621" y="924"/>
                  <a:pt x="2621" y="922"/>
                </a:cubicBezTo>
                <a:cubicBezTo>
                  <a:pt x="2621" y="922"/>
                  <a:pt x="2621" y="922"/>
                  <a:pt x="2619" y="922"/>
                </a:cubicBezTo>
                <a:cubicBezTo>
                  <a:pt x="2619" y="922"/>
                  <a:pt x="2619" y="922"/>
                  <a:pt x="2619" y="921"/>
                </a:cubicBezTo>
                <a:cubicBezTo>
                  <a:pt x="2619" y="921"/>
                  <a:pt x="2618" y="921"/>
                  <a:pt x="2618" y="919"/>
                </a:cubicBezTo>
                <a:cubicBezTo>
                  <a:pt x="2618" y="919"/>
                  <a:pt x="2618" y="917"/>
                  <a:pt x="2616" y="917"/>
                </a:cubicBezTo>
                <a:cubicBezTo>
                  <a:pt x="2616" y="917"/>
                  <a:pt x="2616" y="916"/>
                  <a:pt x="2615" y="916"/>
                </a:cubicBezTo>
                <a:cubicBezTo>
                  <a:pt x="2613" y="917"/>
                  <a:pt x="2613" y="917"/>
                  <a:pt x="2613" y="917"/>
                </a:cubicBezTo>
                <a:cubicBezTo>
                  <a:pt x="2611" y="917"/>
                  <a:pt x="2611" y="917"/>
                  <a:pt x="2611" y="917"/>
                </a:cubicBezTo>
                <a:cubicBezTo>
                  <a:pt x="2610" y="916"/>
                  <a:pt x="2610" y="916"/>
                  <a:pt x="2610" y="916"/>
                </a:cubicBezTo>
                <a:cubicBezTo>
                  <a:pt x="2608" y="916"/>
                  <a:pt x="2608" y="916"/>
                  <a:pt x="2608" y="916"/>
                </a:cubicBezTo>
                <a:cubicBezTo>
                  <a:pt x="2607" y="916"/>
                  <a:pt x="2607" y="916"/>
                  <a:pt x="2605" y="916"/>
                </a:cubicBezTo>
                <a:cubicBezTo>
                  <a:pt x="2603" y="916"/>
                  <a:pt x="2602" y="917"/>
                  <a:pt x="2600" y="917"/>
                </a:cubicBezTo>
                <a:cubicBezTo>
                  <a:pt x="2598" y="916"/>
                  <a:pt x="2598" y="916"/>
                  <a:pt x="2598" y="916"/>
                </a:cubicBezTo>
                <a:cubicBezTo>
                  <a:pt x="2598" y="914"/>
                  <a:pt x="2598" y="914"/>
                  <a:pt x="2597" y="914"/>
                </a:cubicBezTo>
                <a:cubicBezTo>
                  <a:pt x="2597" y="913"/>
                  <a:pt x="2597" y="913"/>
                  <a:pt x="2595" y="913"/>
                </a:cubicBezTo>
                <a:cubicBezTo>
                  <a:pt x="2595" y="913"/>
                  <a:pt x="2594" y="911"/>
                  <a:pt x="2592" y="911"/>
                </a:cubicBezTo>
                <a:cubicBezTo>
                  <a:pt x="2592" y="913"/>
                  <a:pt x="2590" y="913"/>
                  <a:pt x="2590" y="914"/>
                </a:cubicBezTo>
                <a:cubicBezTo>
                  <a:pt x="2590" y="916"/>
                  <a:pt x="2590" y="917"/>
                  <a:pt x="2592" y="919"/>
                </a:cubicBezTo>
                <a:cubicBezTo>
                  <a:pt x="2592" y="921"/>
                  <a:pt x="2594" y="922"/>
                  <a:pt x="2594" y="924"/>
                </a:cubicBezTo>
                <a:cubicBezTo>
                  <a:pt x="2595" y="925"/>
                  <a:pt x="2597" y="927"/>
                  <a:pt x="2598" y="929"/>
                </a:cubicBezTo>
                <a:cubicBezTo>
                  <a:pt x="2600" y="930"/>
                  <a:pt x="2600" y="930"/>
                  <a:pt x="2600" y="930"/>
                </a:cubicBezTo>
                <a:cubicBezTo>
                  <a:pt x="2600" y="932"/>
                  <a:pt x="2600" y="932"/>
                  <a:pt x="2600" y="934"/>
                </a:cubicBezTo>
                <a:cubicBezTo>
                  <a:pt x="2602" y="934"/>
                  <a:pt x="2602" y="934"/>
                  <a:pt x="2603" y="934"/>
                </a:cubicBezTo>
                <a:cubicBezTo>
                  <a:pt x="2603" y="934"/>
                  <a:pt x="2603" y="934"/>
                  <a:pt x="2605" y="934"/>
                </a:cubicBezTo>
                <a:cubicBezTo>
                  <a:pt x="2607" y="934"/>
                  <a:pt x="2608" y="935"/>
                  <a:pt x="2608" y="937"/>
                </a:cubicBezTo>
                <a:cubicBezTo>
                  <a:pt x="2610" y="937"/>
                  <a:pt x="2610" y="937"/>
                  <a:pt x="2610" y="938"/>
                </a:cubicBezTo>
                <a:cubicBezTo>
                  <a:pt x="2611" y="938"/>
                  <a:pt x="2611" y="938"/>
                  <a:pt x="2611" y="940"/>
                </a:cubicBezTo>
                <a:cubicBezTo>
                  <a:pt x="2613" y="940"/>
                  <a:pt x="2613" y="940"/>
                  <a:pt x="2613" y="942"/>
                </a:cubicBezTo>
                <a:cubicBezTo>
                  <a:pt x="2613" y="942"/>
                  <a:pt x="2613" y="943"/>
                  <a:pt x="2615" y="943"/>
                </a:cubicBezTo>
                <a:cubicBezTo>
                  <a:pt x="2615" y="945"/>
                  <a:pt x="2615" y="945"/>
                  <a:pt x="2615" y="945"/>
                </a:cubicBezTo>
                <a:cubicBezTo>
                  <a:pt x="2616" y="946"/>
                  <a:pt x="2616" y="946"/>
                  <a:pt x="2618" y="948"/>
                </a:cubicBezTo>
                <a:cubicBezTo>
                  <a:pt x="2618" y="950"/>
                  <a:pt x="2618" y="950"/>
                  <a:pt x="2618" y="950"/>
                </a:cubicBezTo>
                <a:cubicBezTo>
                  <a:pt x="2618" y="951"/>
                  <a:pt x="2618" y="951"/>
                  <a:pt x="2618" y="951"/>
                </a:cubicBezTo>
                <a:cubicBezTo>
                  <a:pt x="2619" y="951"/>
                  <a:pt x="2619" y="951"/>
                  <a:pt x="2619" y="951"/>
                </a:cubicBezTo>
                <a:cubicBezTo>
                  <a:pt x="2621" y="953"/>
                  <a:pt x="2621" y="953"/>
                  <a:pt x="2621" y="953"/>
                </a:cubicBezTo>
                <a:cubicBezTo>
                  <a:pt x="2623" y="954"/>
                  <a:pt x="2623" y="954"/>
                  <a:pt x="2624" y="954"/>
                </a:cubicBezTo>
                <a:cubicBezTo>
                  <a:pt x="2624" y="956"/>
                  <a:pt x="2624" y="956"/>
                  <a:pt x="2626" y="956"/>
                </a:cubicBezTo>
                <a:cubicBezTo>
                  <a:pt x="2626" y="958"/>
                  <a:pt x="2628" y="958"/>
                  <a:pt x="2628" y="959"/>
                </a:cubicBezTo>
                <a:cubicBezTo>
                  <a:pt x="2629" y="959"/>
                  <a:pt x="2629" y="959"/>
                  <a:pt x="2631" y="959"/>
                </a:cubicBezTo>
                <a:cubicBezTo>
                  <a:pt x="2631" y="961"/>
                  <a:pt x="2631" y="963"/>
                  <a:pt x="2631" y="963"/>
                </a:cubicBezTo>
                <a:cubicBezTo>
                  <a:pt x="2631" y="964"/>
                  <a:pt x="2631" y="966"/>
                  <a:pt x="2631" y="967"/>
                </a:cubicBezTo>
                <a:cubicBezTo>
                  <a:pt x="2632" y="969"/>
                  <a:pt x="2632" y="969"/>
                  <a:pt x="2634" y="971"/>
                </a:cubicBezTo>
                <a:cubicBezTo>
                  <a:pt x="2634" y="971"/>
                  <a:pt x="2634" y="971"/>
                  <a:pt x="2636" y="972"/>
                </a:cubicBezTo>
                <a:cubicBezTo>
                  <a:pt x="2636" y="974"/>
                  <a:pt x="2636" y="974"/>
                  <a:pt x="2636" y="974"/>
                </a:cubicBezTo>
                <a:cubicBezTo>
                  <a:pt x="2636" y="975"/>
                  <a:pt x="2636" y="975"/>
                  <a:pt x="2636" y="977"/>
                </a:cubicBezTo>
                <a:cubicBezTo>
                  <a:pt x="2636" y="979"/>
                  <a:pt x="2634" y="979"/>
                  <a:pt x="2632" y="980"/>
                </a:cubicBezTo>
                <a:cubicBezTo>
                  <a:pt x="2634" y="982"/>
                  <a:pt x="2636" y="980"/>
                  <a:pt x="2636" y="980"/>
                </a:cubicBezTo>
                <a:cubicBezTo>
                  <a:pt x="2637" y="980"/>
                  <a:pt x="2637" y="982"/>
                  <a:pt x="2639" y="980"/>
                </a:cubicBezTo>
                <a:cubicBezTo>
                  <a:pt x="2640" y="980"/>
                  <a:pt x="2640" y="980"/>
                  <a:pt x="2640" y="982"/>
                </a:cubicBezTo>
                <a:cubicBezTo>
                  <a:pt x="2642" y="982"/>
                  <a:pt x="2642" y="982"/>
                  <a:pt x="2642" y="982"/>
                </a:cubicBezTo>
                <a:cubicBezTo>
                  <a:pt x="2644" y="984"/>
                  <a:pt x="2644" y="984"/>
                  <a:pt x="2644" y="985"/>
                </a:cubicBezTo>
                <a:cubicBezTo>
                  <a:pt x="2645" y="987"/>
                  <a:pt x="2645" y="988"/>
                  <a:pt x="2647" y="990"/>
                </a:cubicBezTo>
                <a:cubicBezTo>
                  <a:pt x="2647" y="992"/>
                  <a:pt x="2649" y="993"/>
                  <a:pt x="2649" y="993"/>
                </a:cubicBezTo>
                <a:cubicBezTo>
                  <a:pt x="2649" y="995"/>
                  <a:pt x="2650" y="996"/>
                  <a:pt x="2650" y="996"/>
                </a:cubicBezTo>
                <a:cubicBezTo>
                  <a:pt x="2650" y="998"/>
                  <a:pt x="2652" y="1000"/>
                  <a:pt x="2652" y="1001"/>
                </a:cubicBezTo>
                <a:cubicBezTo>
                  <a:pt x="2652" y="1003"/>
                  <a:pt x="2653" y="1003"/>
                  <a:pt x="2653" y="1005"/>
                </a:cubicBezTo>
                <a:cubicBezTo>
                  <a:pt x="2655" y="1006"/>
                  <a:pt x="2655" y="1008"/>
                  <a:pt x="2655" y="1011"/>
                </a:cubicBezTo>
                <a:cubicBezTo>
                  <a:pt x="2655" y="1013"/>
                  <a:pt x="2655" y="1013"/>
                  <a:pt x="2655" y="1013"/>
                </a:cubicBezTo>
                <a:cubicBezTo>
                  <a:pt x="2657" y="1013"/>
                  <a:pt x="2657" y="1014"/>
                  <a:pt x="2657" y="1014"/>
                </a:cubicBezTo>
                <a:cubicBezTo>
                  <a:pt x="2657" y="1014"/>
                  <a:pt x="2658" y="1016"/>
                  <a:pt x="2660" y="1016"/>
                </a:cubicBezTo>
                <a:cubicBezTo>
                  <a:pt x="2660" y="1017"/>
                  <a:pt x="2660" y="1017"/>
                  <a:pt x="2661" y="1019"/>
                </a:cubicBezTo>
                <a:cubicBezTo>
                  <a:pt x="2661" y="1021"/>
                  <a:pt x="2661" y="1021"/>
                  <a:pt x="2661" y="1021"/>
                </a:cubicBezTo>
                <a:cubicBezTo>
                  <a:pt x="2661" y="1022"/>
                  <a:pt x="2661" y="1024"/>
                  <a:pt x="2663" y="1024"/>
                </a:cubicBezTo>
                <a:cubicBezTo>
                  <a:pt x="2663" y="1026"/>
                  <a:pt x="2665" y="1026"/>
                  <a:pt x="2666" y="1027"/>
                </a:cubicBezTo>
                <a:cubicBezTo>
                  <a:pt x="2666" y="1027"/>
                  <a:pt x="2666" y="1027"/>
                  <a:pt x="2668" y="1029"/>
                </a:cubicBezTo>
                <a:cubicBezTo>
                  <a:pt x="2670" y="1030"/>
                  <a:pt x="2670" y="1030"/>
                  <a:pt x="2671" y="1032"/>
                </a:cubicBezTo>
                <a:cubicBezTo>
                  <a:pt x="2671" y="1034"/>
                  <a:pt x="2671" y="1034"/>
                  <a:pt x="2671" y="1034"/>
                </a:cubicBezTo>
                <a:cubicBezTo>
                  <a:pt x="2673" y="1037"/>
                  <a:pt x="2676" y="1038"/>
                  <a:pt x="2678" y="1038"/>
                </a:cubicBezTo>
                <a:cubicBezTo>
                  <a:pt x="2678" y="1040"/>
                  <a:pt x="2679" y="1040"/>
                  <a:pt x="2679" y="1040"/>
                </a:cubicBezTo>
                <a:cubicBezTo>
                  <a:pt x="2681" y="1042"/>
                  <a:pt x="2682" y="1043"/>
                  <a:pt x="2682" y="1043"/>
                </a:cubicBezTo>
                <a:cubicBezTo>
                  <a:pt x="2684" y="1045"/>
                  <a:pt x="2684" y="1047"/>
                  <a:pt x="2686" y="1047"/>
                </a:cubicBezTo>
                <a:cubicBezTo>
                  <a:pt x="2686" y="1048"/>
                  <a:pt x="2687" y="1048"/>
                  <a:pt x="2687" y="1050"/>
                </a:cubicBezTo>
                <a:cubicBezTo>
                  <a:pt x="2687" y="1051"/>
                  <a:pt x="2687" y="1051"/>
                  <a:pt x="2689" y="1053"/>
                </a:cubicBezTo>
                <a:cubicBezTo>
                  <a:pt x="2689" y="1053"/>
                  <a:pt x="2689" y="1055"/>
                  <a:pt x="2691" y="1055"/>
                </a:cubicBezTo>
                <a:cubicBezTo>
                  <a:pt x="2691" y="1056"/>
                  <a:pt x="2692" y="1056"/>
                  <a:pt x="2692" y="1058"/>
                </a:cubicBezTo>
                <a:cubicBezTo>
                  <a:pt x="2692" y="1058"/>
                  <a:pt x="2692" y="1058"/>
                  <a:pt x="2694" y="1058"/>
                </a:cubicBezTo>
                <a:cubicBezTo>
                  <a:pt x="2695" y="1058"/>
                  <a:pt x="2695" y="1058"/>
                  <a:pt x="2695" y="1058"/>
                </a:cubicBezTo>
                <a:cubicBezTo>
                  <a:pt x="2695" y="1056"/>
                  <a:pt x="2695" y="1056"/>
                  <a:pt x="2695" y="1056"/>
                </a:cubicBezTo>
                <a:cubicBezTo>
                  <a:pt x="2695" y="1055"/>
                  <a:pt x="2694" y="1055"/>
                  <a:pt x="2694" y="1053"/>
                </a:cubicBezTo>
                <a:cubicBezTo>
                  <a:pt x="2695" y="1053"/>
                  <a:pt x="2695" y="1053"/>
                  <a:pt x="2695" y="1053"/>
                </a:cubicBezTo>
                <a:cubicBezTo>
                  <a:pt x="2697" y="1053"/>
                  <a:pt x="2697" y="1053"/>
                  <a:pt x="2699" y="1055"/>
                </a:cubicBezTo>
                <a:close/>
                <a:moveTo>
                  <a:pt x="2757" y="1085"/>
                </a:moveTo>
                <a:cubicBezTo>
                  <a:pt x="2758" y="1085"/>
                  <a:pt x="2758" y="1085"/>
                  <a:pt x="2758" y="1085"/>
                </a:cubicBezTo>
                <a:cubicBezTo>
                  <a:pt x="2762" y="1085"/>
                  <a:pt x="2765" y="1087"/>
                  <a:pt x="2768" y="1087"/>
                </a:cubicBezTo>
                <a:cubicBezTo>
                  <a:pt x="2771" y="1087"/>
                  <a:pt x="2773" y="1087"/>
                  <a:pt x="2775" y="1087"/>
                </a:cubicBezTo>
                <a:cubicBezTo>
                  <a:pt x="2776" y="1087"/>
                  <a:pt x="2778" y="1087"/>
                  <a:pt x="2778" y="1087"/>
                </a:cubicBezTo>
                <a:cubicBezTo>
                  <a:pt x="2779" y="1087"/>
                  <a:pt x="2781" y="1087"/>
                  <a:pt x="2781" y="1087"/>
                </a:cubicBezTo>
                <a:cubicBezTo>
                  <a:pt x="2781" y="1088"/>
                  <a:pt x="2783" y="1088"/>
                  <a:pt x="2783" y="1088"/>
                </a:cubicBezTo>
                <a:cubicBezTo>
                  <a:pt x="2784" y="1088"/>
                  <a:pt x="2786" y="1087"/>
                  <a:pt x="2788" y="1087"/>
                </a:cubicBezTo>
                <a:cubicBezTo>
                  <a:pt x="2789" y="1087"/>
                  <a:pt x="2789" y="1087"/>
                  <a:pt x="2791" y="1087"/>
                </a:cubicBezTo>
                <a:cubicBezTo>
                  <a:pt x="2792" y="1088"/>
                  <a:pt x="2792" y="1088"/>
                  <a:pt x="2792" y="1088"/>
                </a:cubicBezTo>
                <a:cubicBezTo>
                  <a:pt x="2792" y="1090"/>
                  <a:pt x="2794" y="1090"/>
                  <a:pt x="2796" y="1090"/>
                </a:cubicBezTo>
                <a:cubicBezTo>
                  <a:pt x="2796" y="1090"/>
                  <a:pt x="2797" y="1092"/>
                  <a:pt x="2799" y="1092"/>
                </a:cubicBezTo>
                <a:cubicBezTo>
                  <a:pt x="2802" y="1093"/>
                  <a:pt x="2802" y="1093"/>
                  <a:pt x="2802" y="1093"/>
                </a:cubicBezTo>
                <a:cubicBezTo>
                  <a:pt x="2804" y="1092"/>
                  <a:pt x="2804" y="1090"/>
                  <a:pt x="2802" y="1090"/>
                </a:cubicBezTo>
                <a:cubicBezTo>
                  <a:pt x="2802" y="1088"/>
                  <a:pt x="2802" y="1088"/>
                  <a:pt x="2800" y="1087"/>
                </a:cubicBezTo>
                <a:cubicBezTo>
                  <a:pt x="2800" y="1085"/>
                  <a:pt x="2800" y="1085"/>
                  <a:pt x="2800" y="1085"/>
                </a:cubicBezTo>
                <a:cubicBezTo>
                  <a:pt x="2802" y="1084"/>
                  <a:pt x="2802" y="1082"/>
                  <a:pt x="2802" y="1082"/>
                </a:cubicBezTo>
                <a:cubicBezTo>
                  <a:pt x="2800" y="1080"/>
                  <a:pt x="2800" y="1080"/>
                  <a:pt x="2800" y="1079"/>
                </a:cubicBezTo>
                <a:cubicBezTo>
                  <a:pt x="2800" y="1079"/>
                  <a:pt x="2797" y="1080"/>
                  <a:pt x="2797" y="1079"/>
                </a:cubicBezTo>
                <a:cubicBezTo>
                  <a:pt x="2797" y="1079"/>
                  <a:pt x="2799" y="1077"/>
                  <a:pt x="2797" y="1077"/>
                </a:cubicBezTo>
                <a:cubicBezTo>
                  <a:pt x="2797" y="1076"/>
                  <a:pt x="2796" y="1077"/>
                  <a:pt x="2796" y="1077"/>
                </a:cubicBezTo>
                <a:cubicBezTo>
                  <a:pt x="2794" y="1077"/>
                  <a:pt x="2794" y="1077"/>
                  <a:pt x="2794" y="1077"/>
                </a:cubicBezTo>
                <a:cubicBezTo>
                  <a:pt x="2792" y="1077"/>
                  <a:pt x="2791" y="1079"/>
                  <a:pt x="2789" y="1079"/>
                </a:cubicBezTo>
                <a:cubicBezTo>
                  <a:pt x="2789" y="1079"/>
                  <a:pt x="2789" y="1079"/>
                  <a:pt x="2788" y="1079"/>
                </a:cubicBezTo>
                <a:cubicBezTo>
                  <a:pt x="2788" y="1079"/>
                  <a:pt x="2786" y="1079"/>
                  <a:pt x="2784" y="1079"/>
                </a:cubicBezTo>
                <a:cubicBezTo>
                  <a:pt x="2783" y="1077"/>
                  <a:pt x="2783" y="1077"/>
                  <a:pt x="2783" y="1077"/>
                </a:cubicBezTo>
                <a:cubicBezTo>
                  <a:pt x="2784" y="1076"/>
                  <a:pt x="2784" y="1076"/>
                  <a:pt x="2786" y="1076"/>
                </a:cubicBezTo>
                <a:cubicBezTo>
                  <a:pt x="2788" y="1076"/>
                  <a:pt x="2791" y="1076"/>
                  <a:pt x="2792" y="1074"/>
                </a:cubicBezTo>
                <a:cubicBezTo>
                  <a:pt x="2794" y="1074"/>
                  <a:pt x="2796" y="1072"/>
                  <a:pt x="2796" y="1072"/>
                </a:cubicBezTo>
                <a:cubicBezTo>
                  <a:pt x="2797" y="1071"/>
                  <a:pt x="2799" y="1071"/>
                  <a:pt x="2800" y="1069"/>
                </a:cubicBezTo>
                <a:cubicBezTo>
                  <a:pt x="2799" y="1069"/>
                  <a:pt x="2797" y="1069"/>
                  <a:pt x="2797" y="1069"/>
                </a:cubicBezTo>
                <a:cubicBezTo>
                  <a:pt x="2796" y="1069"/>
                  <a:pt x="2796" y="1069"/>
                  <a:pt x="2794" y="1069"/>
                </a:cubicBezTo>
                <a:cubicBezTo>
                  <a:pt x="2794" y="1069"/>
                  <a:pt x="2792" y="1069"/>
                  <a:pt x="2791" y="1069"/>
                </a:cubicBezTo>
                <a:cubicBezTo>
                  <a:pt x="2791" y="1071"/>
                  <a:pt x="2789" y="1071"/>
                  <a:pt x="2789" y="1071"/>
                </a:cubicBezTo>
                <a:cubicBezTo>
                  <a:pt x="2788" y="1071"/>
                  <a:pt x="2786" y="1071"/>
                  <a:pt x="2786" y="1071"/>
                </a:cubicBezTo>
                <a:cubicBezTo>
                  <a:pt x="2784" y="1069"/>
                  <a:pt x="2784" y="1069"/>
                  <a:pt x="2784" y="1069"/>
                </a:cubicBezTo>
                <a:cubicBezTo>
                  <a:pt x="2783" y="1069"/>
                  <a:pt x="2783" y="1069"/>
                  <a:pt x="2783" y="1069"/>
                </a:cubicBezTo>
                <a:cubicBezTo>
                  <a:pt x="2781" y="1071"/>
                  <a:pt x="2779" y="1071"/>
                  <a:pt x="2778" y="1071"/>
                </a:cubicBezTo>
                <a:cubicBezTo>
                  <a:pt x="2776" y="1071"/>
                  <a:pt x="2776" y="1071"/>
                  <a:pt x="2775" y="1071"/>
                </a:cubicBezTo>
                <a:cubicBezTo>
                  <a:pt x="2773" y="1069"/>
                  <a:pt x="2773" y="1069"/>
                  <a:pt x="2773" y="1069"/>
                </a:cubicBezTo>
                <a:cubicBezTo>
                  <a:pt x="2773" y="1069"/>
                  <a:pt x="2773" y="1069"/>
                  <a:pt x="2771" y="1069"/>
                </a:cubicBezTo>
                <a:cubicBezTo>
                  <a:pt x="2771" y="1068"/>
                  <a:pt x="2771" y="1068"/>
                  <a:pt x="2770" y="1068"/>
                </a:cubicBezTo>
                <a:cubicBezTo>
                  <a:pt x="2768" y="1068"/>
                  <a:pt x="2768" y="1068"/>
                  <a:pt x="2768" y="1068"/>
                </a:cubicBezTo>
                <a:cubicBezTo>
                  <a:pt x="2767" y="1068"/>
                  <a:pt x="2767" y="1068"/>
                  <a:pt x="2767" y="1068"/>
                </a:cubicBezTo>
                <a:cubicBezTo>
                  <a:pt x="2767" y="1066"/>
                  <a:pt x="2767" y="1066"/>
                  <a:pt x="2767" y="1066"/>
                </a:cubicBezTo>
                <a:cubicBezTo>
                  <a:pt x="2767" y="1064"/>
                  <a:pt x="2767" y="1064"/>
                  <a:pt x="2765" y="1064"/>
                </a:cubicBezTo>
                <a:cubicBezTo>
                  <a:pt x="2763" y="1063"/>
                  <a:pt x="2763" y="1063"/>
                  <a:pt x="2763" y="1063"/>
                </a:cubicBezTo>
                <a:cubicBezTo>
                  <a:pt x="2762" y="1064"/>
                  <a:pt x="2762" y="1064"/>
                  <a:pt x="2762" y="1064"/>
                </a:cubicBezTo>
                <a:cubicBezTo>
                  <a:pt x="2760" y="1066"/>
                  <a:pt x="2760" y="1069"/>
                  <a:pt x="2758" y="1069"/>
                </a:cubicBezTo>
                <a:cubicBezTo>
                  <a:pt x="2758" y="1071"/>
                  <a:pt x="2758" y="1071"/>
                  <a:pt x="2757" y="1071"/>
                </a:cubicBezTo>
                <a:cubicBezTo>
                  <a:pt x="2755" y="1071"/>
                  <a:pt x="2755" y="1071"/>
                  <a:pt x="2754" y="1071"/>
                </a:cubicBezTo>
                <a:cubicBezTo>
                  <a:pt x="2752" y="1069"/>
                  <a:pt x="2752" y="1069"/>
                  <a:pt x="2752" y="1069"/>
                </a:cubicBezTo>
                <a:cubicBezTo>
                  <a:pt x="2750" y="1069"/>
                  <a:pt x="2750" y="1069"/>
                  <a:pt x="2749" y="1069"/>
                </a:cubicBezTo>
                <a:cubicBezTo>
                  <a:pt x="2747" y="1069"/>
                  <a:pt x="2747" y="1071"/>
                  <a:pt x="2746" y="1071"/>
                </a:cubicBezTo>
                <a:cubicBezTo>
                  <a:pt x="2744" y="1071"/>
                  <a:pt x="2742" y="1071"/>
                  <a:pt x="2741" y="1071"/>
                </a:cubicBezTo>
                <a:cubicBezTo>
                  <a:pt x="2741" y="1069"/>
                  <a:pt x="2739" y="1069"/>
                  <a:pt x="2739" y="1069"/>
                </a:cubicBezTo>
                <a:cubicBezTo>
                  <a:pt x="2739" y="1068"/>
                  <a:pt x="2739" y="1068"/>
                  <a:pt x="2737" y="1068"/>
                </a:cubicBezTo>
                <a:cubicBezTo>
                  <a:pt x="2737" y="1066"/>
                  <a:pt x="2736" y="1066"/>
                  <a:pt x="2736" y="1064"/>
                </a:cubicBezTo>
                <a:cubicBezTo>
                  <a:pt x="2737" y="1064"/>
                  <a:pt x="2737" y="1064"/>
                  <a:pt x="2737" y="1064"/>
                </a:cubicBezTo>
                <a:cubicBezTo>
                  <a:pt x="2737" y="1063"/>
                  <a:pt x="2736" y="1061"/>
                  <a:pt x="2734" y="1061"/>
                </a:cubicBezTo>
                <a:cubicBezTo>
                  <a:pt x="2733" y="1059"/>
                  <a:pt x="2731" y="1061"/>
                  <a:pt x="2729" y="1061"/>
                </a:cubicBezTo>
                <a:cubicBezTo>
                  <a:pt x="2728" y="1059"/>
                  <a:pt x="2728" y="1059"/>
                  <a:pt x="2728" y="1059"/>
                </a:cubicBezTo>
                <a:cubicBezTo>
                  <a:pt x="2726" y="1059"/>
                  <a:pt x="2726" y="1059"/>
                  <a:pt x="2726" y="1059"/>
                </a:cubicBezTo>
                <a:cubicBezTo>
                  <a:pt x="2725" y="1059"/>
                  <a:pt x="2725" y="1059"/>
                  <a:pt x="2725" y="1059"/>
                </a:cubicBezTo>
                <a:cubicBezTo>
                  <a:pt x="2725" y="1059"/>
                  <a:pt x="2725" y="1058"/>
                  <a:pt x="2723" y="1058"/>
                </a:cubicBezTo>
                <a:cubicBezTo>
                  <a:pt x="2723" y="1059"/>
                  <a:pt x="2723" y="1059"/>
                  <a:pt x="2723" y="1059"/>
                </a:cubicBezTo>
                <a:cubicBezTo>
                  <a:pt x="2721" y="1059"/>
                  <a:pt x="2721" y="1059"/>
                  <a:pt x="2721" y="1059"/>
                </a:cubicBezTo>
                <a:cubicBezTo>
                  <a:pt x="2720" y="1059"/>
                  <a:pt x="2720" y="1059"/>
                  <a:pt x="2720" y="1059"/>
                </a:cubicBezTo>
                <a:cubicBezTo>
                  <a:pt x="2718" y="1059"/>
                  <a:pt x="2718" y="1059"/>
                  <a:pt x="2718" y="1058"/>
                </a:cubicBezTo>
                <a:cubicBezTo>
                  <a:pt x="2716" y="1058"/>
                  <a:pt x="2715" y="1058"/>
                  <a:pt x="2713" y="1058"/>
                </a:cubicBezTo>
                <a:cubicBezTo>
                  <a:pt x="2712" y="1058"/>
                  <a:pt x="2712" y="1058"/>
                  <a:pt x="2710" y="1059"/>
                </a:cubicBezTo>
                <a:cubicBezTo>
                  <a:pt x="2708" y="1059"/>
                  <a:pt x="2708" y="1059"/>
                  <a:pt x="2707" y="1061"/>
                </a:cubicBezTo>
                <a:cubicBezTo>
                  <a:pt x="2707" y="1063"/>
                  <a:pt x="2707" y="1063"/>
                  <a:pt x="2707" y="1063"/>
                </a:cubicBezTo>
                <a:cubicBezTo>
                  <a:pt x="2705" y="1064"/>
                  <a:pt x="2704" y="1064"/>
                  <a:pt x="2704" y="1064"/>
                </a:cubicBezTo>
                <a:cubicBezTo>
                  <a:pt x="2702" y="1064"/>
                  <a:pt x="2700" y="1064"/>
                  <a:pt x="2699" y="1064"/>
                </a:cubicBezTo>
                <a:cubicBezTo>
                  <a:pt x="2697" y="1064"/>
                  <a:pt x="2697" y="1066"/>
                  <a:pt x="2697" y="1068"/>
                </a:cubicBezTo>
                <a:cubicBezTo>
                  <a:pt x="2697" y="1069"/>
                  <a:pt x="2697" y="1069"/>
                  <a:pt x="2699" y="1069"/>
                </a:cubicBezTo>
                <a:cubicBezTo>
                  <a:pt x="2700" y="1069"/>
                  <a:pt x="2702" y="1069"/>
                  <a:pt x="2704" y="1069"/>
                </a:cubicBezTo>
                <a:cubicBezTo>
                  <a:pt x="2705" y="1069"/>
                  <a:pt x="2707" y="1069"/>
                  <a:pt x="2708" y="1069"/>
                </a:cubicBezTo>
                <a:cubicBezTo>
                  <a:pt x="2710" y="1069"/>
                  <a:pt x="2713" y="1069"/>
                  <a:pt x="2715" y="1071"/>
                </a:cubicBezTo>
                <a:cubicBezTo>
                  <a:pt x="2715" y="1071"/>
                  <a:pt x="2713" y="1072"/>
                  <a:pt x="2713" y="1074"/>
                </a:cubicBezTo>
                <a:cubicBezTo>
                  <a:pt x="2712" y="1076"/>
                  <a:pt x="2715" y="1077"/>
                  <a:pt x="2716" y="1077"/>
                </a:cubicBezTo>
                <a:cubicBezTo>
                  <a:pt x="2718" y="1076"/>
                  <a:pt x="2720" y="1076"/>
                  <a:pt x="2723" y="1077"/>
                </a:cubicBezTo>
                <a:cubicBezTo>
                  <a:pt x="2725" y="1077"/>
                  <a:pt x="2726" y="1079"/>
                  <a:pt x="2729" y="1080"/>
                </a:cubicBezTo>
                <a:cubicBezTo>
                  <a:pt x="2729" y="1080"/>
                  <a:pt x="2731" y="1082"/>
                  <a:pt x="2733" y="1082"/>
                </a:cubicBezTo>
                <a:cubicBezTo>
                  <a:pt x="2734" y="1082"/>
                  <a:pt x="2734" y="1082"/>
                  <a:pt x="2736" y="1082"/>
                </a:cubicBezTo>
                <a:cubicBezTo>
                  <a:pt x="2737" y="1082"/>
                  <a:pt x="2737" y="1080"/>
                  <a:pt x="2737" y="1080"/>
                </a:cubicBezTo>
                <a:cubicBezTo>
                  <a:pt x="2739" y="1079"/>
                  <a:pt x="2742" y="1080"/>
                  <a:pt x="2744" y="1080"/>
                </a:cubicBezTo>
                <a:cubicBezTo>
                  <a:pt x="2746" y="1082"/>
                  <a:pt x="2747" y="1082"/>
                  <a:pt x="2749" y="1082"/>
                </a:cubicBezTo>
                <a:cubicBezTo>
                  <a:pt x="2750" y="1082"/>
                  <a:pt x="2752" y="1082"/>
                  <a:pt x="2754" y="1082"/>
                </a:cubicBezTo>
                <a:cubicBezTo>
                  <a:pt x="2755" y="1084"/>
                  <a:pt x="2755" y="1085"/>
                  <a:pt x="2757" y="1085"/>
                </a:cubicBezTo>
                <a:close/>
                <a:moveTo>
                  <a:pt x="2694" y="1066"/>
                </a:moveTo>
                <a:cubicBezTo>
                  <a:pt x="2692" y="1066"/>
                  <a:pt x="2692" y="1068"/>
                  <a:pt x="2692" y="1068"/>
                </a:cubicBezTo>
                <a:cubicBezTo>
                  <a:pt x="2692" y="1069"/>
                  <a:pt x="2692" y="1069"/>
                  <a:pt x="2692" y="1069"/>
                </a:cubicBezTo>
                <a:cubicBezTo>
                  <a:pt x="2694" y="1069"/>
                  <a:pt x="2694" y="1069"/>
                  <a:pt x="2694" y="1069"/>
                </a:cubicBezTo>
                <a:cubicBezTo>
                  <a:pt x="2694" y="1068"/>
                  <a:pt x="2695" y="1066"/>
                  <a:pt x="2694" y="1066"/>
                </a:cubicBezTo>
                <a:close/>
                <a:moveTo>
                  <a:pt x="2649" y="1019"/>
                </a:moveTo>
                <a:cubicBezTo>
                  <a:pt x="2647" y="1019"/>
                  <a:pt x="2645" y="1017"/>
                  <a:pt x="2645" y="1017"/>
                </a:cubicBezTo>
                <a:cubicBezTo>
                  <a:pt x="2645" y="1016"/>
                  <a:pt x="2645" y="1016"/>
                  <a:pt x="2644" y="1016"/>
                </a:cubicBezTo>
                <a:cubicBezTo>
                  <a:pt x="2644" y="1017"/>
                  <a:pt x="2644" y="1017"/>
                  <a:pt x="2644" y="1017"/>
                </a:cubicBezTo>
                <a:cubicBezTo>
                  <a:pt x="2645" y="1017"/>
                  <a:pt x="2645" y="1019"/>
                  <a:pt x="2647" y="1019"/>
                </a:cubicBezTo>
                <a:cubicBezTo>
                  <a:pt x="2647" y="1021"/>
                  <a:pt x="2647" y="1026"/>
                  <a:pt x="2650" y="1024"/>
                </a:cubicBezTo>
                <a:cubicBezTo>
                  <a:pt x="2650" y="1024"/>
                  <a:pt x="2650" y="1022"/>
                  <a:pt x="2650" y="1021"/>
                </a:cubicBezTo>
                <a:cubicBezTo>
                  <a:pt x="2649" y="1021"/>
                  <a:pt x="2649" y="1021"/>
                  <a:pt x="2649" y="1019"/>
                </a:cubicBezTo>
                <a:close/>
                <a:moveTo>
                  <a:pt x="2632" y="995"/>
                </a:moveTo>
                <a:cubicBezTo>
                  <a:pt x="2632" y="993"/>
                  <a:pt x="2631" y="993"/>
                  <a:pt x="2629" y="993"/>
                </a:cubicBezTo>
                <a:cubicBezTo>
                  <a:pt x="2628" y="993"/>
                  <a:pt x="2629" y="995"/>
                  <a:pt x="2629" y="996"/>
                </a:cubicBezTo>
                <a:cubicBezTo>
                  <a:pt x="2629" y="998"/>
                  <a:pt x="2629" y="998"/>
                  <a:pt x="2631" y="1000"/>
                </a:cubicBezTo>
                <a:cubicBezTo>
                  <a:pt x="2632" y="1000"/>
                  <a:pt x="2632" y="1001"/>
                  <a:pt x="2632" y="1003"/>
                </a:cubicBezTo>
                <a:cubicBezTo>
                  <a:pt x="2632" y="1003"/>
                  <a:pt x="2634" y="1006"/>
                  <a:pt x="2636" y="1006"/>
                </a:cubicBezTo>
                <a:cubicBezTo>
                  <a:pt x="2636" y="1003"/>
                  <a:pt x="2636" y="1003"/>
                  <a:pt x="2636" y="1003"/>
                </a:cubicBezTo>
                <a:cubicBezTo>
                  <a:pt x="2636" y="1001"/>
                  <a:pt x="2634" y="1000"/>
                  <a:pt x="2634" y="998"/>
                </a:cubicBezTo>
                <a:cubicBezTo>
                  <a:pt x="2632" y="998"/>
                  <a:pt x="2632" y="996"/>
                  <a:pt x="2632" y="995"/>
                </a:cubicBezTo>
                <a:close/>
                <a:moveTo>
                  <a:pt x="2571" y="892"/>
                </a:moveTo>
                <a:cubicBezTo>
                  <a:pt x="2571" y="892"/>
                  <a:pt x="2571" y="892"/>
                  <a:pt x="2573" y="892"/>
                </a:cubicBezTo>
                <a:cubicBezTo>
                  <a:pt x="2573" y="890"/>
                  <a:pt x="2573" y="890"/>
                  <a:pt x="2573" y="890"/>
                </a:cubicBezTo>
                <a:cubicBezTo>
                  <a:pt x="2571" y="890"/>
                  <a:pt x="2571" y="892"/>
                  <a:pt x="2571" y="892"/>
                </a:cubicBezTo>
                <a:close/>
                <a:moveTo>
                  <a:pt x="2733" y="1022"/>
                </a:moveTo>
                <a:cubicBezTo>
                  <a:pt x="2734" y="1022"/>
                  <a:pt x="2734" y="1022"/>
                  <a:pt x="2736" y="1022"/>
                </a:cubicBezTo>
                <a:cubicBezTo>
                  <a:pt x="2736" y="1022"/>
                  <a:pt x="2736" y="1021"/>
                  <a:pt x="2737" y="1019"/>
                </a:cubicBezTo>
                <a:cubicBezTo>
                  <a:pt x="2737" y="1017"/>
                  <a:pt x="2737" y="1017"/>
                  <a:pt x="2737" y="1017"/>
                </a:cubicBezTo>
                <a:cubicBezTo>
                  <a:pt x="2736" y="1016"/>
                  <a:pt x="2736" y="1016"/>
                  <a:pt x="2736" y="1016"/>
                </a:cubicBezTo>
                <a:cubicBezTo>
                  <a:pt x="2734" y="1016"/>
                  <a:pt x="2734" y="1016"/>
                  <a:pt x="2734" y="1016"/>
                </a:cubicBezTo>
                <a:cubicBezTo>
                  <a:pt x="2733" y="1014"/>
                  <a:pt x="2729" y="1014"/>
                  <a:pt x="2729" y="1016"/>
                </a:cubicBezTo>
                <a:cubicBezTo>
                  <a:pt x="2729" y="1017"/>
                  <a:pt x="2729" y="1017"/>
                  <a:pt x="2728" y="1017"/>
                </a:cubicBezTo>
                <a:cubicBezTo>
                  <a:pt x="2728" y="1017"/>
                  <a:pt x="2728" y="1017"/>
                  <a:pt x="2726" y="1017"/>
                </a:cubicBezTo>
                <a:cubicBezTo>
                  <a:pt x="2725" y="1019"/>
                  <a:pt x="2728" y="1019"/>
                  <a:pt x="2728" y="1019"/>
                </a:cubicBezTo>
                <a:cubicBezTo>
                  <a:pt x="2729" y="1019"/>
                  <a:pt x="2729" y="1019"/>
                  <a:pt x="2729" y="1021"/>
                </a:cubicBezTo>
                <a:cubicBezTo>
                  <a:pt x="2729" y="1022"/>
                  <a:pt x="2729" y="1022"/>
                  <a:pt x="2729" y="1022"/>
                </a:cubicBezTo>
                <a:cubicBezTo>
                  <a:pt x="2731" y="1022"/>
                  <a:pt x="2731" y="1022"/>
                  <a:pt x="2733" y="1022"/>
                </a:cubicBezTo>
                <a:close/>
                <a:moveTo>
                  <a:pt x="3030" y="1055"/>
                </a:moveTo>
                <a:cubicBezTo>
                  <a:pt x="3030" y="1053"/>
                  <a:pt x="3030" y="1051"/>
                  <a:pt x="3028" y="1051"/>
                </a:cubicBezTo>
                <a:cubicBezTo>
                  <a:pt x="3028" y="1051"/>
                  <a:pt x="3028" y="1053"/>
                  <a:pt x="3027" y="1053"/>
                </a:cubicBezTo>
                <a:cubicBezTo>
                  <a:pt x="3027" y="1055"/>
                  <a:pt x="3027" y="1055"/>
                  <a:pt x="3027" y="1055"/>
                </a:cubicBezTo>
                <a:cubicBezTo>
                  <a:pt x="3027" y="1056"/>
                  <a:pt x="3027" y="1056"/>
                  <a:pt x="3027" y="1058"/>
                </a:cubicBezTo>
                <a:cubicBezTo>
                  <a:pt x="3027" y="1059"/>
                  <a:pt x="3027" y="1059"/>
                  <a:pt x="3027" y="1059"/>
                </a:cubicBezTo>
                <a:cubicBezTo>
                  <a:pt x="3027" y="1061"/>
                  <a:pt x="3028" y="1063"/>
                  <a:pt x="3028" y="1061"/>
                </a:cubicBezTo>
                <a:cubicBezTo>
                  <a:pt x="3030" y="1061"/>
                  <a:pt x="3030" y="1059"/>
                  <a:pt x="3030" y="1059"/>
                </a:cubicBezTo>
                <a:cubicBezTo>
                  <a:pt x="3030" y="1058"/>
                  <a:pt x="3028" y="1058"/>
                  <a:pt x="3028" y="1058"/>
                </a:cubicBezTo>
                <a:cubicBezTo>
                  <a:pt x="3028" y="1058"/>
                  <a:pt x="3028" y="1058"/>
                  <a:pt x="3028" y="1056"/>
                </a:cubicBezTo>
                <a:lnTo>
                  <a:pt x="3030" y="1055"/>
                </a:lnTo>
                <a:close/>
                <a:moveTo>
                  <a:pt x="3023" y="1063"/>
                </a:moveTo>
                <a:cubicBezTo>
                  <a:pt x="3022" y="1063"/>
                  <a:pt x="3022" y="1064"/>
                  <a:pt x="3022" y="1066"/>
                </a:cubicBezTo>
                <a:cubicBezTo>
                  <a:pt x="3022" y="1068"/>
                  <a:pt x="3022" y="1068"/>
                  <a:pt x="3022" y="1068"/>
                </a:cubicBezTo>
                <a:cubicBezTo>
                  <a:pt x="3022" y="1069"/>
                  <a:pt x="3022" y="1069"/>
                  <a:pt x="3022" y="1069"/>
                </a:cubicBezTo>
                <a:cubicBezTo>
                  <a:pt x="3022" y="1069"/>
                  <a:pt x="3022" y="1071"/>
                  <a:pt x="3023" y="1071"/>
                </a:cubicBezTo>
                <a:cubicBezTo>
                  <a:pt x="3023" y="1071"/>
                  <a:pt x="3023" y="1069"/>
                  <a:pt x="3025" y="1069"/>
                </a:cubicBezTo>
                <a:cubicBezTo>
                  <a:pt x="3025" y="1069"/>
                  <a:pt x="3025" y="1068"/>
                  <a:pt x="3027" y="1068"/>
                </a:cubicBezTo>
                <a:cubicBezTo>
                  <a:pt x="3027" y="1066"/>
                  <a:pt x="3027" y="1066"/>
                  <a:pt x="3027" y="1064"/>
                </a:cubicBezTo>
                <a:cubicBezTo>
                  <a:pt x="3025" y="1064"/>
                  <a:pt x="3025" y="1064"/>
                  <a:pt x="3025" y="1064"/>
                </a:cubicBezTo>
                <a:cubicBezTo>
                  <a:pt x="3025" y="1063"/>
                  <a:pt x="3025" y="1063"/>
                  <a:pt x="3025" y="1063"/>
                </a:cubicBezTo>
                <a:lnTo>
                  <a:pt x="3023" y="1063"/>
                </a:lnTo>
                <a:close/>
                <a:moveTo>
                  <a:pt x="2568" y="882"/>
                </a:moveTo>
                <a:cubicBezTo>
                  <a:pt x="2569" y="883"/>
                  <a:pt x="2569" y="882"/>
                  <a:pt x="2569" y="882"/>
                </a:cubicBezTo>
                <a:cubicBezTo>
                  <a:pt x="2569" y="880"/>
                  <a:pt x="2569" y="880"/>
                  <a:pt x="2569" y="880"/>
                </a:cubicBezTo>
                <a:cubicBezTo>
                  <a:pt x="2569" y="879"/>
                  <a:pt x="2568" y="880"/>
                  <a:pt x="2568" y="882"/>
                </a:cubicBezTo>
                <a:close/>
                <a:moveTo>
                  <a:pt x="2434" y="877"/>
                </a:moveTo>
                <a:cubicBezTo>
                  <a:pt x="2434" y="874"/>
                  <a:pt x="2432" y="872"/>
                  <a:pt x="2430" y="871"/>
                </a:cubicBezTo>
                <a:cubicBezTo>
                  <a:pt x="2429" y="869"/>
                  <a:pt x="2429" y="867"/>
                  <a:pt x="2427" y="866"/>
                </a:cubicBezTo>
                <a:cubicBezTo>
                  <a:pt x="2427" y="864"/>
                  <a:pt x="2426" y="862"/>
                  <a:pt x="2424" y="862"/>
                </a:cubicBezTo>
                <a:cubicBezTo>
                  <a:pt x="2424" y="866"/>
                  <a:pt x="2424" y="866"/>
                  <a:pt x="2424" y="866"/>
                </a:cubicBezTo>
                <a:cubicBezTo>
                  <a:pt x="2424" y="864"/>
                  <a:pt x="2422" y="859"/>
                  <a:pt x="2421" y="859"/>
                </a:cubicBezTo>
                <a:cubicBezTo>
                  <a:pt x="2418" y="859"/>
                  <a:pt x="2419" y="864"/>
                  <a:pt x="2419" y="866"/>
                </a:cubicBezTo>
                <a:cubicBezTo>
                  <a:pt x="2418" y="869"/>
                  <a:pt x="2418" y="874"/>
                  <a:pt x="2416" y="877"/>
                </a:cubicBezTo>
                <a:cubicBezTo>
                  <a:pt x="2416" y="879"/>
                  <a:pt x="2414" y="880"/>
                  <a:pt x="2416" y="882"/>
                </a:cubicBezTo>
                <a:cubicBezTo>
                  <a:pt x="2416" y="883"/>
                  <a:pt x="2418" y="885"/>
                  <a:pt x="2418" y="887"/>
                </a:cubicBezTo>
                <a:cubicBezTo>
                  <a:pt x="2418" y="890"/>
                  <a:pt x="2418" y="892"/>
                  <a:pt x="2418" y="893"/>
                </a:cubicBezTo>
                <a:cubicBezTo>
                  <a:pt x="2418" y="896"/>
                  <a:pt x="2418" y="898"/>
                  <a:pt x="2418" y="900"/>
                </a:cubicBezTo>
                <a:cubicBezTo>
                  <a:pt x="2419" y="903"/>
                  <a:pt x="2422" y="908"/>
                  <a:pt x="2427" y="906"/>
                </a:cubicBezTo>
                <a:cubicBezTo>
                  <a:pt x="2429" y="906"/>
                  <a:pt x="2430" y="904"/>
                  <a:pt x="2432" y="904"/>
                </a:cubicBezTo>
                <a:cubicBezTo>
                  <a:pt x="2434" y="903"/>
                  <a:pt x="2435" y="903"/>
                  <a:pt x="2437" y="903"/>
                </a:cubicBezTo>
                <a:cubicBezTo>
                  <a:pt x="2442" y="901"/>
                  <a:pt x="2442" y="896"/>
                  <a:pt x="2442" y="893"/>
                </a:cubicBezTo>
                <a:cubicBezTo>
                  <a:pt x="2442" y="888"/>
                  <a:pt x="2439" y="885"/>
                  <a:pt x="2437" y="882"/>
                </a:cubicBezTo>
                <a:cubicBezTo>
                  <a:pt x="2435" y="880"/>
                  <a:pt x="2434" y="879"/>
                  <a:pt x="2434" y="877"/>
                </a:cubicBezTo>
                <a:close/>
                <a:moveTo>
                  <a:pt x="2556" y="846"/>
                </a:moveTo>
                <a:cubicBezTo>
                  <a:pt x="2555" y="846"/>
                  <a:pt x="2555" y="846"/>
                  <a:pt x="2555" y="846"/>
                </a:cubicBezTo>
                <a:cubicBezTo>
                  <a:pt x="2555" y="848"/>
                  <a:pt x="2555" y="848"/>
                  <a:pt x="2555" y="848"/>
                </a:cubicBezTo>
                <a:cubicBezTo>
                  <a:pt x="2555" y="848"/>
                  <a:pt x="2555" y="850"/>
                  <a:pt x="2556" y="848"/>
                </a:cubicBezTo>
                <a:cubicBezTo>
                  <a:pt x="2556" y="848"/>
                  <a:pt x="2558" y="846"/>
                  <a:pt x="2556" y="846"/>
                </a:cubicBezTo>
                <a:close/>
                <a:moveTo>
                  <a:pt x="2560" y="812"/>
                </a:moveTo>
                <a:cubicBezTo>
                  <a:pt x="2560" y="811"/>
                  <a:pt x="2560" y="809"/>
                  <a:pt x="2558" y="809"/>
                </a:cubicBezTo>
                <a:cubicBezTo>
                  <a:pt x="2558" y="809"/>
                  <a:pt x="2558" y="811"/>
                  <a:pt x="2558" y="812"/>
                </a:cubicBezTo>
                <a:cubicBezTo>
                  <a:pt x="2558" y="814"/>
                  <a:pt x="2558" y="816"/>
                  <a:pt x="2558" y="817"/>
                </a:cubicBezTo>
                <a:cubicBezTo>
                  <a:pt x="2556" y="819"/>
                  <a:pt x="2556" y="819"/>
                  <a:pt x="2556" y="819"/>
                </a:cubicBezTo>
                <a:cubicBezTo>
                  <a:pt x="2556" y="819"/>
                  <a:pt x="2555" y="819"/>
                  <a:pt x="2555" y="820"/>
                </a:cubicBezTo>
                <a:cubicBezTo>
                  <a:pt x="2556" y="820"/>
                  <a:pt x="2556" y="820"/>
                  <a:pt x="2556" y="820"/>
                </a:cubicBezTo>
                <a:cubicBezTo>
                  <a:pt x="2556" y="822"/>
                  <a:pt x="2556" y="822"/>
                  <a:pt x="2556" y="824"/>
                </a:cubicBezTo>
                <a:cubicBezTo>
                  <a:pt x="2556" y="825"/>
                  <a:pt x="2556" y="825"/>
                  <a:pt x="2556" y="825"/>
                </a:cubicBezTo>
                <a:cubicBezTo>
                  <a:pt x="2556" y="827"/>
                  <a:pt x="2556" y="827"/>
                  <a:pt x="2556" y="829"/>
                </a:cubicBezTo>
                <a:cubicBezTo>
                  <a:pt x="2556" y="830"/>
                  <a:pt x="2556" y="830"/>
                  <a:pt x="2556" y="830"/>
                </a:cubicBezTo>
                <a:cubicBezTo>
                  <a:pt x="2556" y="832"/>
                  <a:pt x="2556" y="832"/>
                  <a:pt x="2556" y="832"/>
                </a:cubicBezTo>
                <a:cubicBezTo>
                  <a:pt x="2556" y="835"/>
                  <a:pt x="2556" y="837"/>
                  <a:pt x="2556" y="838"/>
                </a:cubicBezTo>
                <a:cubicBezTo>
                  <a:pt x="2558" y="837"/>
                  <a:pt x="2558" y="832"/>
                  <a:pt x="2558" y="830"/>
                </a:cubicBezTo>
                <a:cubicBezTo>
                  <a:pt x="2558" y="829"/>
                  <a:pt x="2558" y="827"/>
                  <a:pt x="2558" y="825"/>
                </a:cubicBezTo>
                <a:cubicBezTo>
                  <a:pt x="2558" y="825"/>
                  <a:pt x="2558" y="825"/>
                  <a:pt x="2558" y="824"/>
                </a:cubicBezTo>
                <a:cubicBezTo>
                  <a:pt x="2558" y="822"/>
                  <a:pt x="2558" y="822"/>
                  <a:pt x="2558" y="822"/>
                </a:cubicBezTo>
                <a:cubicBezTo>
                  <a:pt x="2558" y="822"/>
                  <a:pt x="2558" y="822"/>
                  <a:pt x="2558" y="820"/>
                </a:cubicBezTo>
                <a:cubicBezTo>
                  <a:pt x="2558" y="819"/>
                  <a:pt x="2560" y="817"/>
                  <a:pt x="2560" y="817"/>
                </a:cubicBezTo>
                <a:cubicBezTo>
                  <a:pt x="2561" y="816"/>
                  <a:pt x="2560" y="816"/>
                  <a:pt x="2560" y="814"/>
                </a:cubicBezTo>
                <a:lnTo>
                  <a:pt x="2560" y="812"/>
                </a:lnTo>
                <a:close/>
                <a:moveTo>
                  <a:pt x="2836" y="869"/>
                </a:moveTo>
                <a:cubicBezTo>
                  <a:pt x="2836" y="871"/>
                  <a:pt x="2834" y="871"/>
                  <a:pt x="2834" y="872"/>
                </a:cubicBezTo>
                <a:cubicBezTo>
                  <a:pt x="2833" y="872"/>
                  <a:pt x="2834" y="874"/>
                  <a:pt x="2833" y="874"/>
                </a:cubicBezTo>
                <a:cubicBezTo>
                  <a:pt x="2833" y="875"/>
                  <a:pt x="2831" y="875"/>
                  <a:pt x="2831" y="877"/>
                </a:cubicBezTo>
                <a:cubicBezTo>
                  <a:pt x="2831" y="879"/>
                  <a:pt x="2833" y="877"/>
                  <a:pt x="2834" y="877"/>
                </a:cubicBezTo>
                <a:cubicBezTo>
                  <a:pt x="2836" y="875"/>
                  <a:pt x="2838" y="872"/>
                  <a:pt x="2839" y="871"/>
                </a:cubicBezTo>
                <a:cubicBezTo>
                  <a:pt x="2841" y="871"/>
                  <a:pt x="2841" y="871"/>
                  <a:pt x="2841" y="869"/>
                </a:cubicBezTo>
                <a:cubicBezTo>
                  <a:pt x="2841" y="867"/>
                  <a:pt x="2841" y="867"/>
                  <a:pt x="2842" y="867"/>
                </a:cubicBezTo>
                <a:cubicBezTo>
                  <a:pt x="2842" y="866"/>
                  <a:pt x="2844" y="866"/>
                  <a:pt x="2844" y="867"/>
                </a:cubicBezTo>
                <a:cubicBezTo>
                  <a:pt x="2846" y="867"/>
                  <a:pt x="2846" y="866"/>
                  <a:pt x="2847" y="864"/>
                </a:cubicBezTo>
                <a:cubicBezTo>
                  <a:pt x="2847" y="864"/>
                  <a:pt x="2849" y="862"/>
                  <a:pt x="2849" y="861"/>
                </a:cubicBezTo>
                <a:cubicBezTo>
                  <a:pt x="2849" y="861"/>
                  <a:pt x="2849" y="861"/>
                  <a:pt x="2849" y="859"/>
                </a:cubicBezTo>
                <a:cubicBezTo>
                  <a:pt x="2849" y="858"/>
                  <a:pt x="2849" y="859"/>
                  <a:pt x="2847" y="858"/>
                </a:cubicBezTo>
                <a:cubicBezTo>
                  <a:pt x="2847" y="856"/>
                  <a:pt x="2849" y="856"/>
                  <a:pt x="2851" y="856"/>
                </a:cubicBezTo>
                <a:cubicBezTo>
                  <a:pt x="2852" y="856"/>
                  <a:pt x="2852" y="856"/>
                  <a:pt x="2852" y="856"/>
                </a:cubicBezTo>
                <a:cubicBezTo>
                  <a:pt x="2852" y="854"/>
                  <a:pt x="2852" y="854"/>
                  <a:pt x="2852" y="854"/>
                </a:cubicBezTo>
                <a:cubicBezTo>
                  <a:pt x="2854" y="854"/>
                  <a:pt x="2855" y="853"/>
                  <a:pt x="2857" y="853"/>
                </a:cubicBezTo>
                <a:cubicBezTo>
                  <a:pt x="2857" y="851"/>
                  <a:pt x="2857" y="851"/>
                  <a:pt x="2859" y="850"/>
                </a:cubicBezTo>
                <a:cubicBezTo>
                  <a:pt x="2859" y="850"/>
                  <a:pt x="2859" y="850"/>
                  <a:pt x="2859" y="848"/>
                </a:cubicBezTo>
                <a:cubicBezTo>
                  <a:pt x="2857" y="848"/>
                  <a:pt x="2857" y="848"/>
                  <a:pt x="2857" y="848"/>
                </a:cubicBezTo>
                <a:cubicBezTo>
                  <a:pt x="2857" y="846"/>
                  <a:pt x="2857" y="846"/>
                  <a:pt x="2857" y="846"/>
                </a:cubicBezTo>
                <a:cubicBezTo>
                  <a:pt x="2857" y="845"/>
                  <a:pt x="2857" y="845"/>
                  <a:pt x="2857" y="843"/>
                </a:cubicBezTo>
                <a:cubicBezTo>
                  <a:pt x="2857" y="841"/>
                  <a:pt x="2857" y="841"/>
                  <a:pt x="2857" y="841"/>
                </a:cubicBezTo>
                <a:cubicBezTo>
                  <a:pt x="2857" y="840"/>
                  <a:pt x="2857" y="840"/>
                  <a:pt x="2857" y="840"/>
                </a:cubicBezTo>
                <a:cubicBezTo>
                  <a:pt x="2857" y="838"/>
                  <a:pt x="2857" y="838"/>
                  <a:pt x="2855" y="838"/>
                </a:cubicBezTo>
                <a:cubicBezTo>
                  <a:pt x="2855" y="838"/>
                  <a:pt x="2855" y="838"/>
                  <a:pt x="2855" y="840"/>
                </a:cubicBezTo>
                <a:cubicBezTo>
                  <a:pt x="2854" y="840"/>
                  <a:pt x="2854" y="841"/>
                  <a:pt x="2854" y="843"/>
                </a:cubicBezTo>
                <a:cubicBezTo>
                  <a:pt x="2854" y="843"/>
                  <a:pt x="2854" y="843"/>
                  <a:pt x="2854" y="845"/>
                </a:cubicBezTo>
                <a:cubicBezTo>
                  <a:pt x="2852" y="845"/>
                  <a:pt x="2852" y="845"/>
                  <a:pt x="2852" y="845"/>
                </a:cubicBezTo>
                <a:cubicBezTo>
                  <a:pt x="2852" y="846"/>
                  <a:pt x="2854" y="846"/>
                  <a:pt x="2854" y="846"/>
                </a:cubicBezTo>
                <a:cubicBezTo>
                  <a:pt x="2855" y="848"/>
                  <a:pt x="2855" y="848"/>
                  <a:pt x="2854" y="848"/>
                </a:cubicBezTo>
                <a:cubicBezTo>
                  <a:pt x="2854" y="850"/>
                  <a:pt x="2852" y="851"/>
                  <a:pt x="2852" y="851"/>
                </a:cubicBezTo>
                <a:cubicBezTo>
                  <a:pt x="2851" y="853"/>
                  <a:pt x="2851" y="853"/>
                  <a:pt x="2849" y="853"/>
                </a:cubicBezTo>
                <a:cubicBezTo>
                  <a:pt x="2847" y="854"/>
                  <a:pt x="2846" y="856"/>
                  <a:pt x="2846" y="858"/>
                </a:cubicBezTo>
                <a:cubicBezTo>
                  <a:pt x="2846" y="859"/>
                  <a:pt x="2846" y="859"/>
                  <a:pt x="2844" y="861"/>
                </a:cubicBezTo>
                <a:cubicBezTo>
                  <a:pt x="2844" y="862"/>
                  <a:pt x="2842" y="862"/>
                  <a:pt x="2841" y="864"/>
                </a:cubicBezTo>
                <a:cubicBezTo>
                  <a:pt x="2841" y="866"/>
                  <a:pt x="2839" y="866"/>
                  <a:pt x="2839" y="867"/>
                </a:cubicBezTo>
                <a:cubicBezTo>
                  <a:pt x="2838" y="867"/>
                  <a:pt x="2838" y="869"/>
                  <a:pt x="2836" y="869"/>
                </a:cubicBezTo>
                <a:close/>
                <a:moveTo>
                  <a:pt x="3041" y="990"/>
                </a:moveTo>
                <a:cubicBezTo>
                  <a:pt x="3040" y="992"/>
                  <a:pt x="3041" y="992"/>
                  <a:pt x="3043" y="992"/>
                </a:cubicBezTo>
                <a:cubicBezTo>
                  <a:pt x="3043" y="990"/>
                  <a:pt x="3043" y="990"/>
                  <a:pt x="3041" y="990"/>
                </a:cubicBezTo>
                <a:close/>
                <a:moveTo>
                  <a:pt x="3031" y="407"/>
                </a:moveTo>
                <a:cubicBezTo>
                  <a:pt x="3031" y="409"/>
                  <a:pt x="3033" y="407"/>
                  <a:pt x="3033" y="407"/>
                </a:cubicBezTo>
                <a:cubicBezTo>
                  <a:pt x="3035" y="406"/>
                  <a:pt x="3035" y="404"/>
                  <a:pt x="3035" y="404"/>
                </a:cubicBezTo>
                <a:cubicBezTo>
                  <a:pt x="3035" y="402"/>
                  <a:pt x="3036" y="402"/>
                  <a:pt x="3036" y="401"/>
                </a:cubicBezTo>
                <a:cubicBezTo>
                  <a:pt x="3036" y="399"/>
                  <a:pt x="3036" y="399"/>
                  <a:pt x="3036" y="399"/>
                </a:cubicBezTo>
                <a:cubicBezTo>
                  <a:pt x="3035" y="399"/>
                  <a:pt x="3035" y="399"/>
                  <a:pt x="3035" y="399"/>
                </a:cubicBezTo>
                <a:cubicBezTo>
                  <a:pt x="3033" y="401"/>
                  <a:pt x="3033" y="401"/>
                  <a:pt x="3033" y="402"/>
                </a:cubicBezTo>
                <a:cubicBezTo>
                  <a:pt x="3031" y="402"/>
                  <a:pt x="3031" y="402"/>
                  <a:pt x="3031" y="402"/>
                </a:cubicBezTo>
                <a:cubicBezTo>
                  <a:pt x="3031" y="404"/>
                  <a:pt x="3031" y="404"/>
                  <a:pt x="3030" y="404"/>
                </a:cubicBezTo>
                <a:cubicBezTo>
                  <a:pt x="3030" y="406"/>
                  <a:pt x="3030" y="407"/>
                  <a:pt x="3031" y="407"/>
                </a:cubicBezTo>
                <a:close/>
                <a:moveTo>
                  <a:pt x="3049" y="1003"/>
                </a:moveTo>
                <a:cubicBezTo>
                  <a:pt x="3048" y="1003"/>
                  <a:pt x="3048" y="1003"/>
                  <a:pt x="3046" y="1003"/>
                </a:cubicBezTo>
                <a:cubicBezTo>
                  <a:pt x="3044" y="1003"/>
                  <a:pt x="3044" y="1001"/>
                  <a:pt x="3043" y="1001"/>
                </a:cubicBezTo>
                <a:cubicBezTo>
                  <a:pt x="3043" y="1001"/>
                  <a:pt x="3041" y="1001"/>
                  <a:pt x="3041" y="1003"/>
                </a:cubicBezTo>
                <a:cubicBezTo>
                  <a:pt x="3043" y="1003"/>
                  <a:pt x="3043" y="1003"/>
                  <a:pt x="3043" y="1003"/>
                </a:cubicBezTo>
                <a:cubicBezTo>
                  <a:pt x="3044" y="1005"/>
                  <a:pt x="3046" y="1005"/>
                  <a:pt x="3048" y="1005"/>
                </a:cubicBezTo>
                <a:cubicBezTo>
                  <a:pt x="3049" y="1005"/>
                  <a:pt x="3049" y="1005"/>
                  <a:pt x="3051" y="1005"/>
                </a:cubicBezTo>
                <a:cubicBezTo>
                  <a:pt x="3051" y="1006"/>
                  <a:pt x="3051" y="1006"/>
                  <a:pt x="3052" y="1006"/>
                </a:cubicBezTo>
                <a:cubicBezTo>
                  <a:pt x="3052" y="1006"/>
                  <a:pt x="3054" y="1006"/>
                  <a:pt x="3056" y="1005"/>
                </a:cubicBezTo>
                <a:cubicBezTo>
                  <a:pt x="3056" y="1005"/>
                  <a:pt x="3057" y="1003"/>
                  <a:pt x="3056" y="1003"/>
                </a:cubicBezTo>
                <a:cubicBezTo>
                  <a:pt x="3054" y="1003"/>
                  <a:pt x="3054" y="1003"/>
                  <a:pt x="3054" y="1003"/>
                </a:cubicBezTo>
                <a:cubicBezTo>
                  <a:pt x="3052" y="1003"/>
                  <a:pt x="3052" y="1003"/>
                  <a:pt x="3052" y="1003"/>
                </a:cubicBezTo>
                <a:cubicBezTo>
                  <a:pt x="3051" y="1003"/>
                  <a:pt x="3051" y="1003"/>
                  <a:pt x="3049" y="1003"/>
                </a:cubicBezTo>
                <a:close/>
                <a:moveTo>
                  <a:pt x="3049" y="362"/>
                </a:moveTo>
                <a:cubicBezTo>
                  <a:pt x="3051" y="364"/>
                  <a:pt x="3051" y="362"/>
                  <a:pt x="3051" y="360"/>
                </a:cubicBezTo>
                <a:cubicBezTo>
                  <a:pt x="3051" y="359"/>
                  <a:pt x="3051" y="357"/>
                  <a:pt x="3049" y="357"/>
                </a:cubicBezTo>
                <a:cubicBezTo>
                  <a:pt x="3048" y="357"/>
                  <a:pt x="3046" y="357"/>
                  <a:pt x="3046" y="360"/>
                </a:cubicBezTo>
                <a:cubicBezTo>
                  <a:pt x="3048" y="360"/>
                  <a:pt x="3048" y="362"/>
                  <a:pt x="3049" y="362"/>
                </a:cubicBezTo>
                <a:close/>
                <a:moveTo>
                  <a:pt x="3052" y="347"/>
                </a:moveTo>
                <a:cubicBezTo>
                  <a:pt x="3052" y="346"/>
                  <a:pt x="3051" y="347"/>
                  <a:pt x="3051" y="346"/>
                </a:cubicBezTo>
                <a:cubicBezTo>
                  <a:pt x="3049" y="346"/>
                  <a:pt x="3051" y="344"/>
                  <a:pt x="3049" y="344"/>
                </a:cubicBezTo>
                <a:cubicBezTo>
                  <a:pt x="3049" y="343"/>
                  <a:pt x="3049" y="344"/>
                  <a:pt x="3048" y="343"/>
                </a:cubicBezTo>
                <a:cubicBezTo>
                  <a:pt x="3048" y="344"/>
                  <a:pt x="3048" y="344"/>
                  <a:pt x="3048" y="346"/>
                </a:cubicBezTo>
                <a:cubicBezTo>
                  <a:pt x="3048" y="347"/>
                  <a:pt x="3048" y="347"/>
                  <a:pt x="3048" y="347"/>
                </a:cubicBezTo>
                <a:cubicBezTo>
                  <a:pt x="3046" y="347"/>
                  <a:pt x="3046" y="347"/>
                  <a:pt x="3046" y="349"/>
                </a:cubicBezTo>
                <a:cubicBezTo>
                  <a:pt x="3046" y="351"/>
                  <a:pt x="3046" y="351"/>
                  <a:pt x="3046" y="352"/>
                </a:cubicBezTo>
                <a:cubicBezTo>
                  <a:pt x="3048" y="354"/>
                  <a:pt x="3049" y="351"/>
                  <a:pt x="3051" y="351"/>
                </a:cubicBezTo>
                <a:cubicBezTo>
                  <a:pt x="3052" y="351"/>
                  <a:pt x="3052" y="351"/>
                  <a:pt x="3052" y="351"/>
                </a:cubicBezTo>
                <a:cubicBezTo>
                  <a:pt x="3052" y="349"/>
                  <a:pt x="3054" y="347"/>
                  <a:pt x="3052" y="347"/>
                </a:cubicBezTo>
                <a:close/>
                <a:moveTo>
                  <a:pt x="2954" y="561"/>
                </a:moveTo>
                <a:cubicBezTo>
                  <a:pt x="2956" y="562"/>
                  <a:pt x="2956" y="559"/>
                  <a:pt x="2957" y="559"/>
                </a:cubicBezTo>
                <a:cubicBezTo>
                  <a:pt x="2957" y="557"/>
                  <a:pt x="2959" y="556"/>
                  <a:pt x="2959" y="554"/>
                </a:cubicBezTo>
                <a:cubicBezTo>
                  <a:pt x="2957" y="552"/>
                  <a:pt x="2957" y="552"/>
                  <a:pt x="2957" y="552"/>
                </a:cubicBezTo>
                <a:cubicBezTo>
                  <a:pt x="2957" y="551"/>
                  <a:pt x="2956" y="551"/>
                  <a:pt x="2954" y="549"/>
                </a:cubicBezTo>
                <a:cubicBezTo>
                  <a:pt x="2952" y="548"/>
                  <a:pt x="2952" y="548"/>
                  <a:pt x="2951" y="548"/>
                </a:cubicBezTo>
                <a:cubicBezTo>
                  <a:pt x="2949" y="548"/>
                  <a:pt x="2947" y="549"/>
                  <a:pt x="2947" y="549"/>
                </a:cubicBezTo>
                <a:cubicBezTo>
                  <a:pt x="2946" y="549"/>
                  <a:pt x="2946" y="549"/>
                  <a:pt x="2946" y="549"/>
                </a:cubicBezTo>
                <a:cubicBezTo>
                  <a:pt x="2946" y="551"/>
                  <a:pt x="2946" y="552"/>
                  <a:pt x="2946" y="552"/>
                </a:cubicBezTo>
                <a:cubicBezTo>
                  <a:pt x="2944" y="554"/>
                  <a:pt x="2943" y="554"/>
                  <a:pt x="2941" y="554"/>
                </a:cubicBezTo>
                <a:cubicBezTo>
                  <a:pt x="2941" y="552"/>
                  <a:pt x="2941" y="552"/>
                  <a:pt x="2939" y="552"/>
                </a:cubicBezTo>
                <a:cubicBezTo>
                  <a:pt x="2939" y="552"/>
                  <a:pt x="2939" y="552"/>
                  <a:pt x="2938" y="554"/>
                </a:cubicBezTo>
                <a:cubicBezTo>
                  <a:pt x="2938" y="556"/>
                  <a:pt x="2938" y="557"/>
                  <a:pt x="2936" y="557"/>
                </a:cubicBezTo>
                <a:cubicBezTo>
                  <a:pt x="2936" y="559"/>
                  <a:pt x="2936" y="559"/>
                  <a:pt x="2935" y="559"/>
                </a:cubicBezTo>
                <a:cubicBezTo>
                  <a:pt x="2935" y="559"/>
                  <a:pt x="2935" y="559"/>
                  <a:pt x="2933" y="559"/>
                </a:cubicBezTo>
                <a:cubicBezTo>
                  <a:pt x="2933" y="559"/>
                  <a:pt x="2933" y="562"/>
                  <a:pt x="2935" y="561"/>
                </a:cubicBezTo>
                <a:cubicBezTo>
                  <a:pt x="2936" y="561"/>
                  <a:pt x="2936" y="559"/>
                  <a:pt x="2938" y="561"/>
                </a:cubicBezTo>
                <a:cubicBezTo>
                  <a:pt x="2938" y="562"/>
                  <a:pt x="2938" y="562"/>
                  <a:pt x="2939" y="564"/>
                </a:cubicBezTo>
                <a:cubicBezTo>
                  <a:pt x="2939" y="565"/>
                  <a:pt x="2941" y="567"/>
                  <a:pt x="2943" y="569"/>
                </a:cubicBezTo>
                <a:cubicBezTo>
                  <a:pt x="2943" y="569"/>
                  <a:pt x="2946" y="570"/>
                  <a:pt x="2946" y="569"/>
                </a:cubicBezTo>
                <a:cubicBezTo>
                  <a:pt x="2946" y="567"/>
                  <a:pt x="2946" y="565"/>
                  <a:pt x="2946" y="565"/>
                </a:cubicBezTo>
                <a:cubicBezTo>
                  <a:pt x="2946" y="564"/>
                  <a:pt x="2946" y="562"/>
                  <a:pt x="2946" y="561"/>
                </a:cubicBezTo>
                <a:cubicBezTo>
                  <a:pt x="2947" y="559"/>
                  <a:pt x="2949" y="559"/>
                  <a:pt x="2951" y="559"/>
                </a:cubicBezTo>
                <a:cubicBezTo>
                  <a:pt x="2952" y="559"/>
                  <a:pt x="2952" y="561"/>
                  <a:pt x="2954" y="561"/>
                </a:cubicBezTo>
                <a:close/>
                <a:moveTo>
                  <a:pt x="2951" y="1005"/>
                </a:moveTo>
                <a:cubicBezTo>
                  <a:pt x="2951" y="1005"/>
                  <a:pt x="2952" y="1005"/>
                  <a:pt x="2954" y="1005"/>
                </a:cubicBezTo>
                <a:cubicBezTo>
                  <a:pt x="2954" y="1005"/>
                  <a:pt x="2956" y="1003"/>
                  <a:pt x="2956" y="1005"/>
                </a:cubicBezTo>
                <a:cubicBezTo>
                  <a:pt x="2957" y="1005"/>
                  <a:pt x="2957" y="1005"/>
                  <a:pt x="2959" y="1005"/>
                </a:cubicBezTo>
                <a:cubicBezTo>
                  <a:pt x="2960" y="1005"/>
                  <a:pt x="2960" y="1005"/>
                  <a:pt x="2960" y="1005"/>
                </a:cubicBezTo>
                <a:cubicBezTo>
                  <a:pt x="2962" y="1003"/>
                  <a:pt x="2960" y="1001"/>
                  <a:pt x="2959" y="1001"/>
                </a:cubicBezTo>
                <a:cubicBezTo>
                  <a:pt x="2959" y="1001"/>
                  <a:pt x="2959" y="1000"/>
                  <a:pt x="2957" y="1000"/>
                </a:cubicBezTo>
                <a:cubicBezTo>
                  <a:pt x="2956" y="1000"/>
                  <a:pt x="2956" y="1000"/>
                  <a:pt x="2956" y="1000"/>
                </a:cubicBezTo>
                <a:cubicBezTo>
                  <a:pt x="2954" y="1000"/>
                  <a:pt x="2954" y="998"/>
                  <a:pt x="2954" y="998"/>
                </a:cubicBezTo>
                <a:cubicBezTo>
                  <a:pt x="2954" y="996"/>
                  <a:pt x="2954" y="996"/>
                  <a:pt x="2952" y="996"/>
                </a:cubicBezTo>
                <a:cubicBezTo>
                  <a:pt x="2952" y="996"/>
                  <a:pt x="2951" y="996"/>
                  <a:pt x="2951" y="998"/>
                </a:cubicBezTo>
                <a:cubicBezTo>
                  <a:pt x="2952" y="998"/>
                  <a:pt x="2952" y="998"/>
                  <a:pt x="2952" y="1000"/>
                </a:cubicBezTo>
                <a:cubicBezTo>
                  <a:pt x="2952" y="1000"/>
                  <a:pt x="2952" y="1000"/>
                  <a:pt x="2952" y="1001"/>
                </a:cubicBezTo>
                <a:cubicBezTo>
                  <a:pt x="2951" y="1001"/>
                  <a:pt x="2951" y="1001"/>
                  <a:pt x="2951" y="1001"/>
                </a:cubicBezTo>
                <a:cubicBezTo>
                  <a:pt x="2951" y="1003"/>
                  <a:pt x="2951" y="1003"/>
                  <a:pt x="2951" y="1003"/>
                </a:cubicBezTo>
                <a:cubicBezTo>
                  <a:pt x="2951" y="1003"/>
                  <a:pt x="2949" y="1005"/>
                  <a:pt x="2951" y="1005"/>
                </a:cubicBezTo>
                <a:close/>
                <a:moveTo>
                  <a:pt x="3025" y="410"/>
                </a:moveTo>
                <a:cubicBezTo>
                  <a:pt x="3027" y="410"/>
                  <a:pt x="3028" y="407"/>
                  <a:pt x="3027" y="407"/>
                </a:cubicBezTo>
                <a:cubicBezTo>
                  <a:pt x="3027" y="406"/>
                  <a:pt x="3025" y="406"/>
                  <a:pt x="3025" y="407"/>
                </a:cubicBezTo>
                <a:cubicBezTo>
                  <a:pt x="3023" y="407"/>
                  <a:pt x="3023" y="409"/>
                  <a:pt x="3022" y="409"/>
                </a:cubicBezTo>
                <a:cubicBezTo>
                  <a:pt x="3022" y="410"/>
                  <a:pt x="3022" y="410"/>
                  <a:pt x="3022" y="410"/>
                </a:cubicBezTo>
                <a:cubicBezTo>
                  <a:pt x="3023" y="412"/>
                  <a:pt x="3025" y="412"/>
                  <a:pt x="3025" y="410"/>
                </a:cubicBezTo>
                <a:close/>
                <a:moveTo>
                  <a:pt x="2962" y="1029"/>
                </a:moveTo>
                <a:cubicBezTo>
                  <a:pt x="2964" y="1029"/>
                  <a:pt x="2964" y="1029"/>
                  <a:pt x="2965" y="1029"/>
                </a:cubicBezTo>
                <a:cubicBezTo>
                  <a:pt x="2965" y="1027"/>
                  <a:pt x="2965" y="1027"/>
                  <a:pt x="2965" y="1026"/>
                </a:cubicBezTo>
                <a:cubicBezTo>
                  <a:pt x="2967" y="1024"/>
                  <a:pt x="2967" y="1024"/>
                  <a:pt x="2967" y="1024"/>
                </a:cubicBezTo>
                <a:cubicBezTo>
                  <a:pt x="2967" y="1022"/>
                  <a:pt x="2968" y="1024"/>
                  <a:pt x="2968" y="1024"/>
                </a:cubicBezTo>
                <a:cubicBezTo>
                  <a:pt x="2970" y="1024"/>
                  <a:pt x="2970" y="1024"/>
                  <a:pt x="2970" y="1024"/>
                </a:cubicBezTo>
                <a:cubicBezTo>
                  <a:pt x="2970" y="1026"/>
                  <a:pt x="2970" y="1026"/>
                  <a:pt x="2972" y="1026"/>
                </a:cubicBezTo>
                <a:cubicBezTo>
                  <a:pt x="2972" y="1027"/>
                  <a:pt x="2973" y="1026"/>
                  <a:pt x="2975" y="1026"/>
                </a:cubicBezTo>
                <a:cubicBezTo>
                  <a:pt x="2977" y="1024"/>
                  <a:pt x="2978" y="1026"/>
                  <a:pt x="2980" y="1026"/>
                </a:cubicBezTo>
                <a:cubicBezTo>
                  <a:pt x="2980" y="1026"/>
                  <a:pt x="2981" y="1026"/>
                  <a:pt x="2983" y="1026"/>
                </a:cubicBezTo>
                <a:cubicBezTo>
                  <a:pt x="2985" y="1027"/>
                  <a:pt x="2985" y="1027"/>
                  <a:pt x="2985" y="1027"/>
                </a:cubicBezTo>
                <a:cubicBezTo>
                  <a:pt x="2985" y="1029"/>
                  <a:pt x="2983" y="1029"/>
                  <a:pt x="2983" y="1029"/>
                </a:cubicBezTo>
                <a:cubicBezTo>
                  <a:pt x="2983" y="1030"/>
                  <a:pt x="2983" y="1030"/>
                  <a:pt x="2985" y="1030"/>
                </a:cubicBezTo>
                <a:cubicBezTo>
                  <a:pt x="2985" y="1032"/>
                  <a:pt x="2986" y="1032"/>
                  <a:pt x="2986" y="1032"/>
                </a:cubicBezTo>
                <a:cubicBezTo>
                  <a:pt x="2988" y="1032"/>
                  <a:pt x="2989" y="1032"/>
                  <a:pt x="2989" y="1030"/>
                </a:cubicBezTo>
                <a:cubicBezTo>
                  <a:pt x="2989" y="1029"/>
                  <a:pt x="2989" y="1027"/>
                  <a:pt x="2988" y="1026"/>
                </a:cubicBezTo>
                <a:cubicBezTo>
                  <a:pt x="2988" y="1024"/>
                  <a:pt x="2988" y="1024"/>
                  <a:pt x="2988" y="1022"/>
                </a:cubicBezTo>
                <a:cubicBezTo>
                  <a:pt x="2986" y="1021"/>
                  <a:pt x="2986" y="1019"/>
                  <a:pt x="2985" y="1019"/>
                </a:cubicBezTo>
                <a:cubicBezTo>
                  <a:pt x="2983" y="1019"/>
                  <a:pt x="2983" y="1021"/>
                  <a:pt x="2981" y="1021"/>
                </a:cubicBezTo>
                <a:cubicBezTo>
                  <a:pt x="2980" y="1021"/>
                  <a:pt x="2978" y="1019"/>
                  <a:pt x="2978" y="1019"/>
                </a:cubicBezTo>
                <a:cubicBezTo>
                  <a:pt x="2977" y="1017"/>
                  <a:pt x="2977" y="1017"/>
                  <a:pt x="2975" y="1016"/>
                </a:cubicBezTo>
                <a:cubicBezTo>
                  <a:pt x="2973" y="1016"/>
                  <a:pt x="2972" y="1017"/>
                  <a:pt x="2972" y="1017"/>
                </a:cubicBezTo>
                <a:cubicBezTo>
                  <a:pt x="2970" y="1017"/>
                  <a:pt x="2970" y="1017"/>
                  <a:pt x="2968" y="1017"/>
                </a:cubicBezTo>
                <a:cubicBezTo>
                  <a:pt x="2967" y="1017"/>
                  <a:pt x="2965" y="1017"/>
                  <a:pt x="2965" y="1017"/>
                </a:cubicBezTo>
                <a:cubicBezTo>
                  <a:pt x="2962" y="1017"/>
                  <a:pt x="2959" y="1017"/>
                  <a:pt x="2959" y="1021"/>
                </a:cubicBezTo>
                <a:cubicBezTo>
                  <a:pt x="2957" y="1021"/>
                  <a:pt x="2957" y="1022"/>
                  <a:pt x="2959" y="1022"/>
                </a:cubicBezTo>
                <a:cubicBezTo>
                  <a:pt x="2959" y="1022"/>
                  <a:pt x="2960" y="1022"/>
                  <a:pt x="2960" y="1024"/>
                </a:cubicBezTo>
                <a:cubicBezTo>
                  <a:pt x="2960" y="1026"/>
                  <a:pt x="2960" y="1026"/>
                  <a:pt x="2960" y="1026"/>
                </a:cubicBezTo>
                <a:cubicBezTo>
                  <a:pt x="2959" y="1027"/>
                  <a:pt x="2957" y="1027"/>
                  <a:pt x="2957" y="1027"/>
                </a:cubicBezTo>
                <a:cubicBezTo>
                  <a:pt x="2956" y="1027"/>
                  <a:pt x="2956" y="1029"/>
                  <a:pt x="2956" y="1030"/>
                </a:cubicBezTo>
                <a:cubicBezTo>
                  <a:pt x="2957" y="1030"/>
                  <a:pt x="2957" y="1029"/>
                  <a:pt x="2959" y="1029"/>
                </a:cubicBezTo>
                <a:cubicBezTo>
                  <a:pt x="2960" y="1029"/>
                  <a:pt x="2960" y="1029"/>
                  <a:pt x="2962" y="1029"/>
                </a:cubicBezTo>
                <a:close/>
                <a:moveTo>
                  <a:pt x="2576" y="68"/>
                </a:moveTo>
                <a:cubicBezTo>
                  <a:pt x="2576" y="68"/>
                  <a:pt x="2576" y="70"/>
                  <a:pt x="2577" y="70"/>
                </a:cubicBezTo>
                <a:cubicBezTo>
                  <a:pt x="2579" y="70"/>
                  <a:pt x="2577" y="67"/>
                  <a:pt x="2579" y="68"/>
                </a:cubicBezTo>
                <a:cubicBezTo>
                  <a:pt x="2579" y="68"/>
                  <a:pt x="2579" y="68"/>
                  <a:pt x="2581" y="68"/>
                </a:cubicBezTo>
                <a:cubicBezTo>
                  <a:pt x="2581" y="67"/>
                  <a:pt x="2581" y="67"/>
                  <a:pt x="2581" y="67"/>
                </a:cubicBezTo>
                <a:cubicBezTo>
                  <a:pt x="2581" y="65"/>
                  <a:pt x="2579" y="65"/>
                  <a:pt x="2579" y="65"/>
                </a:cubicBezTo>
                <a:cubicBezTo>
                  <a:pt x="2577" y="65"/>
                  <a:pt x="2577" y="63"/>
                  <a:pt x="2576" y="63"/>
                </a:cubicBezTo>
                <a:cubicBezTo>
                  <a:pt x="2576" y="63"/>
                  <a:pt x="2576" y="65"/>
                  <a:pt x="2574" y="65"/>
                </a:cubicBezTo>
                <a:cubicBezTo>
                  <a:pt x="2574" y="63"/>
                  <a:pt x="2573" y="62"/>
                  <a:pt x="2573" y="63"/>
                </a:cubicBezTo>
                <a:cubicBezTo>
                  <a:pt x="2571" y="65"/>
                  <a:pt x="2574" y="67"/>
                  <a:pt x="2576" y="68"/>
                </a:cubicBezTo>
                <a:close/>
                <a:moveTo>
                  <a:pt x="2592" y="79"/>
                </a:moveTo>
                <a:cubicBezTo>
                  <a:pt x="2594" y="79"/>
                  <a:pt x="2594" y="79"/>
                  <a:pt x="2594" y="79"/>
                </a:cubicBezTo>
                <a:cubicBezTo>
                  <a:pt x="2594" y="79"/>
                  <a:pt x="2592" y="78"/>
                  <a:pt x="2592" y="79"/>
                </a:cubicBezTo>
                <a:close/>
                <a:moveTo>
                  <a:pt x="2598" y="79"/>
                </a:moveTo>
                <a:cubicBezTo>
                  <a:pt x="2598" y="78"/>
                  <a:pt x="2595" y="79"/>
                  <a:pt x="2594" y="79"/>
                </a:cubicBezTo>
                <a:cubicBezTo>
                  <a:pt x="2595" y="81"/>
                  <a:pt x="2595" y="81"/>
                  <a:pt x="2597" y="81"/>
                </a:cubicBezTo>
                <a:cubicBezTo>
                  <a:pt x="2597" y="81"/>
                  <a:pt x="2597" y="81"/>
                  <a:pt x="2598" y="81"/>
                </a:cubicBezTo>
                <a:cubicBezTo>
                  <a:pt x="2600" y="83"/>
                  <a:pt x="2602" y="84"/>
                  <a:pt x="2605" y="83"/>
                </a:cubicBezTo>
                <a:cubicBezTo>
                  <a:pt x="2605" y="81"/>
                  <a:pt x="2605" y="81"/>
                  <a:pt x="2605" y="81"/>
                </a:cubicBezTo>
                <a:cubicBezTo>
                  <a:pt x="2603" y="81"/>
                  <a:pt x="2603" y="81"/>
                  <a:pt x="2602" y="81"/>
                </a:cubicBezTo>
                <a:cubicBezTo>
                  <a:pt x="2602" y="81"/>
                  <a:pt x="2600" y="81"/>
                  <a:pt x="2598" y="79"/>
                </a:cubicBezTo>
                <a:close/>
                <a:moveTo>
                  <a:pt x="2949" y="1027"/>
                </a:moveTo>
                <a:cubicBezTo>
                  <a:pt x="2949" y="1026"/>
                  <a:pt x="2951" y="1026"/>
                  <a:pt x="2949" y="1024"/>
                </a:cubicBezTo>
                <a:cubicBezTo>
                  <a:pt x="2947" y="1024"/>
                  <a:pt x="2947" y="1024"/>
                  <a:pt x="2947" y="1024"/>
                </a:cubicBezTo>
                <a:cubicBezTo>
                  <a:pt x="2946" y="1024"/>
                  <a:pt x="2946" y="1024"/>
                  <a:pt x="2946" y="1022"/>
                </a:cubicBezTo>
                <a:cubicBezTo>
                  <a:pt x="2946" y="1022"/>
                  <a:pt x="2944" y="1022"/>
                  <a:pt x="2944" y="1021"/>
                </a:cubicBezTo>
                <a:cubicBezTo>
                  <a:pt x="2943" y="1021"/>
                  <a:pt x="2941" y="1022"/>
                  <a:pt x="2939" y="1021"/>
                </a:cubicBezTo>
                <a:cubicBezTo>
                  <a:pt x="2938" y="1021"/>
                  <a:pt x="2938" y="1021"/>
                  <a:pt x="2936" y="1022"/>
                </a:cubicBezTo>
                <a:cubicBezTo>
                  <a:pt x="2935" y="1022"/>
                  <a:pt x="2935" y="1022"/>
                  <a:pt x="2935" y="1022"/>
                </a:cubicBezTo>
                <a:cubicBezTo>
                  <a:pt x="2933" y="1024"/>
                  <a:pt x="2935" y="1027"/>
                  <a:pt x="2936" y="1027"/>
                </a:cubicBezTo>
                <a:cubicBezTo>
                  <a:pt x="2938" y="1027"/>
                  <a:pt x="2939" y="1027"/>
                  <a:pt x="2939" y="1029"/>
                </a:cubicBezTo>
                <a:cubicBezTo>
                  <a:pt x="2939" y="1030"/>
                  <a:pt x="2939" y="1030"/>
                  <a:pt x="2939" y="1030"/>
                </a:cubicBezTo>
                <a:cubicBezTo>
                  <a:pt x="2941" y="1032"/>
                  <a:pt x="2943" y="1030"/>
                  <a:pt x="2943" y="1030"/>
                </a:cubicBezTo>
                <a:cubicBezTo>
                  <a:pt x="2944" y="1030"/>
                  <a:pt x="2944" y="1030"/>
                  <a:pt x="2946" y="1030"/>
                </a:cubicBezTo>
                <a:cubicBezTo>
                  <a:pt x="2946" y="1029"/>
                  <a:pt x="2947" y="1029"/>
                  <a:pt x="2947" y="1027"/>
                </a:cubicBezTo>
                <a:cubicBezTo>
                  <a:pt x="2949" y="1027"/>
                  <a:pt x="2949" y="1027"/>
                  <a:pt x="2949" y="1027"/>
                </a:cubicBezTo>
                <a:close/>
                <a:moveTo>
                  <a:pt x="2587" y="65"/>
                </a:moveTo>
                <a:cubicBezTo>
                  <a:pt x="2589" y="67"/>
                  <a:pt x="2589" y="67"/>
                  <a:pt x="2589" y="68"/>
                </a:cubicBezTo>
                <a:cubicBezTo>
                  <a:pt x="2590" y="68"/>
                  <a:pt x="2590" y="68"/>
                  <a:pt x="2590" y="68"/>
                </a:cubicBezTo>
                <a:cubicBezTo>
                  <a:pt x="2590" y="70"/>
                  <a:pt x="2590" y="70"/>
                  <a:pt x="2590" y="70"/>
                </a:cubicBezTo>
                <a:cubicBezTo>
                  <a:pt x="2592" y="70"/>
                  <a:pt x="2592" y="70"/>
                  <a:pt x="2592" y="70"/>
                </a:cubicBezTo>
                <a:cubicBezTo>
                  <a:pt x="2592" y="70"/>
                  <a:pt x="2592" y="70"/>
                  <a:pt x="2594" y="70"/>
                </a:cubicBezTo>
                <a:cubicBezTo>
                  <a:pt x="2592" y="71"/>
                  <a:pt x="2592" y="71"/>
                  <a:pt x="2592" y="71"/>
                </a:cubicBezTo>
                <a:cubicBezTo>
                  <a:pt x="2594" y="71"/>
                  <a:pt x="2594" y="71"/>
                  <a:pt x="2594" y="71"/>
                </a:cubicBezTo>
                <a:cubicBezTo>
                  <a:pt x="2595" y="71"/>
                  <a:pt x="2595" y="71"/>
                  <a:pt x="2597" y="73"/>
                </a:cubicBezTo>
                <a:cubicBezTo>
                  <a:pt x="2597" y="73"/>
                  <a:pt x="2597" y="73"/>
                  <a:pt x="2598" y="73"/>
                </a:cubicBezTo>
                <a:cubicBezTo>
                  <a:pt x="2598" y="73"/>
                  <a:pt x="2600" y="73"/>
                  <a:pt x="2602" y="73"/>
                </a:cubicBezTo>
                <a:cubicBezTo>
                  <a:pt x="2602" y="73"/>
                  <a:pt x="2602" y="71"/>
                  <a:pt x="2603" y="73"/>
                </a:cubicBezTo>
                <a:cubicBezTo>
                  <a:pt x="2605" y="73"/>
                  <a:pt x="2605" y="73"/>
                  <a:pt x="2605" y="73"/>
                </a:cubicBezTo>
                <a:cubicBezTo>
                  <a:pt x="2607" y="73"/>
                  <a:pt x="2607" y="73"/>
                  <a:pt x="2607" y="73"/>
                </a:cubicBezTo>
                <a:cubicBezTo>
                  <a:pt x="2608" y="75"/>
                  <a:pt x="2608" y="75"/>
                  <a:pt x="2610" y="75"/>
                </a:cubicBezTo>
                <a:cubicBezTo>
                  <a:pt x="2610" y="75"/>
                  <a:pt x="2611" y="76"/>
                  <a:pt x="2613" y="76"/>
                </a:cubicBezTo>
                <a:cubicBezTo>
                  <a:pt x="2613" y="76"/>
                  <a:pt x="2613" y="75"/>
                  <a:pt x="2615" y="75"/>
                </a:cubicBezTo>
                <a:cubicBezTo>
                  <a:pt x="2615" y="75"/>
                  <a:pt x="2615" y="75"/>
                  <a:pt x="2616" y="75"/>
                </a:cubicBezTo>
                <a:cubicBezTo>
                  <a:pt x="2616" y="75"/>
                  <a:pt x="2616" y="75"/>
                  <a:pt x="2616" y="73"/>
                </a:cubicBezTo>
                <a:cubicBezTo>
                  <a:pt x="2615" y="73"/>
                  <a:pt x="2615" y="73"/>
                  <a:pt x="2615" y="73"/>
                </a:cubicBezTo>
                <a:cubicBezTo>
                  <a:pt x="2615" y="73"/>
                  <a:pt x="2615" y="73"/>
                  <a:pt x="2615" y="71"/>
                </a:cubicBezTo>
                <a:cubicBezTo>
                  <a:pt x="2616" y="71"/>
                  <a:pt x="2616" y="71"/>
                  <a:pt x="2616" y="71"/>
                </a:cubicBezTo>
                <a:cubicBezTo>
                  <a:pt x="2618" y="71"/>
                  <a:pt x="2618" y="71"/>
                  <a:pt x="2618" y="71"/>
                </a:cubicBezTo>
                <a:cubicBezTo>
                  <a:pt x="2618" y="73"/>
                  <a:pt x="2618" y="73"/>
                  <a:pt x="2618" y="73"/>
                </a:cubicBezTo>
                <a:cubicBezTo>
                  <a:pt x="2618" y="73"/>
                  <a:pt x="2619" y="73"/>
                  <a:pt x="2621" y="73"/>
                </a:cubicBezTo>
                <a:cubicBezTo>
                  <a:pt x="2623" y="73"/>
                  <a:pt x="2624" y="73"/>
                  <a:pt x="2624" y="73"/>
                </a:cubicBezTo>
                <a:cubicBezTo>
                  <a:pt x="2626" y="73"/>
                  <a:pt x="2626" y="73"/>
                  <a:pt x="2628" y="73"/>
                </a:cubicBezTo>
                <a:cubicBezTo>
                  <a:pt x="2628" y="73"/>
                  <a:pt x="2628" y="73"/>
                  <a:pt x="2629" y="73"/>
                </a:cubicBezTo>
                <a:cubicBezTo>
                  <a:pt x="2631" y="73"/>
                  <a:pt x="2631" y="73"/>
                  <a:pt x="2631" y="73"/>
                </a:cubicBezTo>
                <a:cubicBezTo>
                  <a:pt x="2632" y="73"/>
                  <a:pt x="2632" y="73"/>
                  <a:pt x="2632" y="71"/>
                </a:cubicBezTo>
                <a:cubicBezTo>
                  <a:pt x="2634" y="71"/>
                  <a:pt x="2634" y="71"/>
                  <a:pt x="2634" y="71"/>
                </a:cubicBezTo>
                <a:cubicBezTo>
                  <a:pt x="2634" y="71"/>
                  <a:pt x="2634" y="71"/>
                  <a:pt x="2634" y="70"/>
                </a:cubicBezTo>
                <a:cubicBezTo>
                  <a:pt x="2632" y="70"/>
                  <a:pt x="2632" y="70"/>
                  <a:pt x="2632" y="70"/>
                </a:cubicBezTo>
                <a:cubicBezTo>
                  <a:pt x="2631" y="68"/>
                  <a:pt x="2631" y="68"/>
                  <a:pt x="2631" y="68"/>
                </a:cubicBezTo>
                <a:cubicBezTo>
                  <a:pt x="2629" y="68"/>
                  <a:pt x="2629" y="70"/>
                  <a:pt x="2628" y="68"/>
                </a:cubicBezTo>
                <a:cubicBezTo>
                  <a:pt x="2626" y="68"/>
                  <a:pt x="2626" y="68"/>
                  <a:pt x="2626" y="68"/>
                </a:cubicBezTo>
                <a:cubicBezTo>
                  <a:pt x="2626" y="67"/>
                  <a:pt x="2624" y="67"/>
                  <a:pt x="2624" y="67"/>
                </a:cubicBezTo>
                <a:cubicBezTo>
                  <a:pt x="2624" y="65"/>
                  <a:pt x="2626" y="65"/>
                  <a:pt x="2628" y="65"/>
                </a:cubicBezTo>
                <a:cubicBezTo>
                  <a:pt x="2629" y="65"/>
                  <a:pt x="2629" y="65"/>
                  <a:pt x="2629" y="65"/>
                </a:cubicBezTo>
                <a:cubicBezTo>
                  <a:pt x="2629" y="67"/>
                  <a:pt x="2629" y="67"/>
                  <a:pt x="2629" y="67"/>
                </a:cubicBezTo>
                <a:cubicBezTo>
                  <a:pt x="2629" y="67"/>
                  <a:pt x="2629" y="67"/>
                  <a:pt x="2631" y="67"/>
                </a:cubicBezTo>
                <a:cubicBezTo>
                  <a:pt x="2629" y="68"/>
                  <a:pt x="2629" y="68"/>
                  <a:pt x="2629" y="68"/>
                </a:cubicBezTo>
                <a:cubicBezTo>
                  <a:pt x="2631" y="68"/>
                  <a:pt x="2631" y="68"/>
                  <a:pt x="2631" y="68"/>
                </a:cubicBezTo>
                <a:cubicBezTo>
                  <a:pt x="2632" y="68"/>
                  <a:pt x="2632" y="68"/>
                  <a:pt x="2634" y="70"/>
                </a:cubicBezTo>
                <a:cubicBezTo>
                  <a:pt x="2634" y="70"/>
                  <a:pt x="2634" y="70"/>
                  <a:pt x="2636" y="70"/>
                </a:cubicBezTo>
                <a:cubicBezTo>
                  <a:pt x="2636" y="70"/>
                  <a:pt x="2637" y="71"/>
                  <a:pt x="2636" y="71"/>
                </a:cubicBezTo>
                <a:cubicBezTo>
                  <a:pt x="2636" y="71"/>
                  <a:pt x="2634" y="71"/>
                  <a:pt x="2634" y="73"/>
                </a:cubicBezTo>
                <a:cubicBezTo>
                  <a:pt x="2636" y="73"/>
                  <a:pt x="2636" y="73"/>
                  <a:pt x="2636" y="73"/>
                </a:cubicBezTo>
                <a:cubicBezTo>
                  <a:pt x="2637" y="73"/>
                  <a:pt x="2639" y="73"/>
                  <a:pt x="2640" y="73"/>
                </a:cubicBezTo>
                <a:cubicBezTo>
                  <a:pt x="2640" y="73"/>
                  <a:pt x="2640" y="73"/>
                  <a:pt x="2642" y="73"/>
                </a:cubicBezTo>
                <a:cubicBezTo>
                  <a:pt x="2644" y="73"/>
                  <a:pt x="2644" y="73"/>
                  <a:pt x="2644" y="73"/>
                </a:cubicBezTo>
                <a:cubicBezTo>
                  <a:pt x="2645" y="73"/>
                  <a:pt x="2645" y="73"/>
                  <a:pt x="2645" y="73"/>
                </a:cubicBezTo>
                <a:cubicBezTo>
                  <a:pt x="2647" y="73"/>
                  <a:pt x="2647" y="73"/>
                  <a:pt x="2647" y="73"/>
                </a:cubicBezTo>
                <a:cubicBezTo>
                  <a:pt x="2647" y="71"/>
                  <a:pt x="2647" y="71"/>
                  <a:pt x="2647" y="71"/>
                </a:cubicBezTo>
                <a:cubicBezTo>
                  <a:pt x="2649" y="71"/>
                  <a:pt x="2649" y="71"/>
                  <a:pt x="2650" y="71"/>
                </a:cubicBezTo>
                <a:cubicBezTo>
                  <a:pt x="2650" y="71"/>
                  <a:pt x="2652" y="71"/>
                  <a:pt x="2652" y="70"/>
                </a:cubicBezTo>
                <a:cubicBezTo>
                  <a:pt x="2650" y="70"/>
                  <a:pt x="2650" y="70"/>
                  <a:pt x="2650" y="70"/>
                </a:cubicBezTo>
                <a:cubicBezTo>
                  <a:pt x="2649" y="70"/>
                  <a:pt x="2649" y="70"/>
                  <a:pt x="2649" y="70"/>
                </a:cubicBezTo>
                <a:cubicBezTo>
                  <a:pt x="2649" y="68"/>
                  <a:pt x="2649" y="68"/>
                  <a:pt x="2649" y="68"/>
                </a:cubicBezTo>
                <a:cubicBezTo>
                  <a:pt x="2649" y="67"/>
                  <a:pt x="2650" y="67"/>
                  <a:pt x="2650" y="67"/>
                </a:cubicBezTo>
                <a:cubicBezTo>
                  <a:pt x="2650" y="67"/>
                  <a:pt x="2649" y="67"/>
                  <a:pt x="2649" y="65"/>
                </a:cubicBezTo>
                <a:cubicBezTo>
                  <a:pt x="2647" y="65"/>
                  <a:pt x="2645" y="65"/>
                  <a:pt x="2645" y="65"/>
                </a:cubicBezTo>
                <a:cubicBezTo>
                  <a:pt x="2644" y="65"/>
                  <a:pt x="2642" y="65"/>
                  <a:pt x="2642" y="65"/>
                </a:cubicBezTo>
                <a:cubicBezTo>
                  <a:pt x="2640" y="63"/>
                  <a:pt x="2640" y="63"/>
                  <a:pt x="2640" y="63"/>
                </a:cubicBezTo>
                <a:cubicBezTo>
                  <a:pt x="2639" y="63"/>
                  <a:pt x="2639" y="63"/>
                  <a:pt x="2637" y="63"/>
                </a:cubicBezTo>
                <a:cubicBezTo>
                  <a:pt x="2636" y="63"/>
                  <a:pt x="2636" y="63"/>
                  <a:pt x="2636" y="63"/>
                </a:cubicBezTo>
                <a:cubicBezTo>
                  <a:pt x="2634" y="63"/>
                  <a:pt x="2632" y="63"/>
                  <a:pt x="2631" y="63"/>
                </a:cubicBezTo>
                <a:cubicBezTo>
                  <a:pt x="2629" y="63"/>
                  <a:pt x="2629" y="63"/>
                  <a:pt x="2629" y="63"/>
                </a:cubicBezTo>
                <a:cubicBezTo>
                  <a:pt x="2628" y="63"/>
                  <a:pt x="2628" y="63"/>
                  <a:pt x="2626" y="63"/>
                </a:cubicBezTo>
                <a:cubicBezTo>
                  <a:pt x="2624" y="63"/>
                  <a:pt x="2624" y="63"/>
                  <a:pt x="2624" y="63"/>
                </a:cubicBezTo>
                <a:cubicBezTo>
                  <a:pt x="2623" y="63"/>
                  <a:pt x="2621" y="63"/>
                  <a:pt x="2619" y="62"/>
                </a:cubicBezTo>
                <a:cubicBezTo>
                  <a:pt x="2616" y="60"/>
                  <a:pt x="2616" y="60"/>
                  <a:pt x="2616" y="60"/>
                </a:cubicBezTo>
                <a:cubicBezTo>
                  <a:pt x="2615" y="60"/>
                  <a:pt x="2613" y="60"/>
                  <a:pt x="2613" y="60"/>
                </a:cubicBezTo>
                <a:cubicBezTo>
                  <a:pt x="2611" y="60"/>
                  <a:pt x="2611" y="62"/>
                  <a:pt x="2611" y="62"/>
                </a:cubicBezTo>
                <a:cubicBezTo>
                  <a:pt x="2610" y="63"/>
                  <a:pt x="2613" y="63"/>
                  <a:pt x="2613" y="63"/>
                </a:cubicBezTo>
                <a:cubicBezTo>
                  <a:pt x="2613" y="65"/>
                  <a:pt x="2613" y="65"/>
                  <a:pt x="2613" y="65"/>
                </a:cubicBezTo>
                <a:cubicBezTo>
                  <a:pt x="2613" y="65"/>
                  <a:pt x="2615" y="65"/>
                  <a:pt x="2615" y="67"/>
                </a:cubicBezTo>
                <a:cubicBezTo>
                  <a:pt x="2611" y="67"/>
                  <a:pt x="2610" y="63"/>
                  <a:pt x="2607" y="63"/>
                </a:cubicBezTo>
                <a:cubicBezTo>
                  <a:pt x="2605" y="63"/>
                  <a:pt x="2605" y="63"/>
                  <a:pt x="2605" y="63"/>
                </a:cubicBezTo>
                <a:cubicBezTo>
                  <a:pt x="2603" y="63"/>
                  <a:pt x="2603" y="63"/>
                  <a:pt x="2603" y="63"/>
                </a:cubicBezTo>
                <a:cubicBezTo>
                  <a:pt x="2603" y="62"/>
                  <a:pt x="2602" y="62"/>
                  <a:pt x="2600" y="62"/>
                </a:cubicBezTo>
                <a:cubicBezTo>
                  <a:pt x="2600" y="62"/>
                  <a:pt x="2598" y="62"/>
                  <a:pt x="2597" y="62"/>
                </a:cubicBezTo>
                <a:cubicBezTo>
                  <a:pt x="2595" y="62"/>
                  <a:pt x="2595" y="62"/>
                  <a:pt x="2595" y="62"/>
                </a:cubicBezTo>
                <a:cubicBezTo>
                  <a:pt x="2595" y="60"/>
                  <a:pt x="2594" y="60"/>
                  <a:pt x="2594" y="60"/>
                </a:cubicBezTo>
                <a:cubicBezTo>
                  <a:pt x="2594" y="58"/>
                  <a:pt x="2594" y="58"/>
                  <a:pt x="2592" y="58"/>
                </a:cubicBezTo>
                <a:cubicBezTo>
                  <a:pt x="2590" y="58"/>
                  <a:pt x="2590" y="58"/>
                  <a:pt x="2590" y="58"/>
                </a:cubicBezTo>
                <a:cubicBezTo>
                  <a:pt x="2590" y="58"/>
                  <a:pt x="2589" y="58"/>
                  <a:pt x="2589" y="60"/>
                </a:cubicBezTo>
                <a:cubicBezTo>
                  <a:pt x="2587" y="60"/>
                  <a:pt x="2587" y="62"/>
                  <a:pt x="2587" y="62"/>
                </a:cubicBezTo>
                <a:cubicBezTo>
                  <a:pt x="2587" y="62"/>
                  <a:pt x="2587" y="62"/>
                  <a:pt x="2586" y="62"/>
                </a:cubicBezTo>
                <a:cubicBezTo>
                  <a:pt x="2586" y="63"/>
                  <a:pt x="2584" y="63"/>
                  <a:pt x="2586" y="65"/>
                </a:cubicBezTo>
                <a:lnTo>
                  <a:pt x="2587" y="65"/>
                </a:lnTo>
                <a:close/>
                <a:moveTo>
                  <a:pt x="2665" y="70"/>
                </a:moveTo>
                <a:cubicBezTo>
                  <a:pt x="2666" y="70"/>
                  <a:pt x="2666" y="70"/>
                  <a:pt x="2666" y="71"/>
                </a:cubicBezTo>
                <a:cubicBezTo>
                  <a:pt x="2668" y="71"/>
                  <a:pt x="2666" y="71"/>
                  <a:pt x="2668" y="71"/>
                </a:cubicBezTo>
                <a:cubicBezTo>
                  <a:pt x="2668" y="71"/>
                  <a:pt x="2670" y="71"/>
                  <a:pt x="2671" y="71"/>
                </a:cubicBezTo>
                <a:cubicBezTo>
                  <a:pt x="2673" y="71"/>
                  <a:pt x="2673" y="71"/>
                  <a:pt x="2674" y="71"/>
                </a:cubicBezTo>
                <a:cubicBezTo>
                  <a:pt x="2676" y="73"/>
                  <a:pt x="2678" y="73"/>
                  <a:pt x="2678" y="73"/>
                </a:cubicBezTo>
                <a:cubicBezTo>
                  <a:pt x="2681" y="73"/>
                  <a:pt x="2682" y="73"/>
                  <a:pt x="2684" y="73"/>
                </a:cubicBezTo>
                <a:cubicBezTo>
                  <a:pt x="2682" y="75"/>
                  <a:pt x="2682" y="75"/>
                  <a:pt x="2682" y="75"/>
                </a:cubicBezTo>
                <a:cubicBezTo>
                  <a:pt x="2684" y="75"/>
                  <a:pt x="2686" y="75"/>
                  <a:pt x="2687" y="75"/>
                </a:cubicBezTo>
                <a:cubicBezTo>
                  <a:pt x="2689" y="75"/>
                  <a:pt x="2689" y="75"/>
                  <a:pt x="2691" y="75"/>
                </a:cubicBezTo>
                <a:cubicBezTo>
                  <a:pt x="2692" y="75"/>
                  <a:pt x="2692" y="75"/>
                  <a:pt x="2692" y="75"/>
                </a:cubicBezTo>
                <a:cubicBezTo>
                  <a:pt x="2694" y="75"/>
                  <a:pt x="2695" y="75"/>
                  <a:pt x="2695" y="75"/>
                </a:cubicBezTo>
                <a:cubicBezTo>
                  <a:pt x="2697" y="75"/>
                  <a:pt x="2697" y="75"/>
                  <a:pt x="2697" y="75"/>
                </a:cubicBezTo>
                <a:cubicBezTo>
                  <a:pt x="2697" y="73"/>
                  <a:pt x="2697" y="73"/>
                  <a:pt x="2697" y="73"/>
                </a:cubicBezTo>
                <a:cubicBezTo>
                  <a:pt x="2699" y="73"/>
                  <a:pt x="2699" y="73"/>
                  <a:pt x="2699" y="73"/>
                </a:cubicBezTo>
                <a:cubicBezTo>
                  <a:pt x="2700" y="71"/>
                  <a:pt x="2700" y="71"/>
                  <a:pt x="2700" y="71"/>
                </a:cubicBezTo>
                <a:cubicBezTo>
                  <a:pt x="2699" y="71"/>
                  <a:pt x="2697" y="71"/>
                  <a:pt x="2695" y="71"/>
                </a:cubicBezTo>
                <a:cubicBezTo>
                  <a:pt x="2694" y="71"/>
                  <a:pt x="2694" y="71"/>
                  <a:pt x="2694" y="71"/>
                </a:cubicBezTo>
                <a:cubicBezTo>
                  <a:pt x="2692" y="71"/>
                  <a:pt x="2692" y="70"/>
                  <a:pt x="2692" y="70"/>
                </a:cubicBezTo>
                <a:cubicBezTo>
                  <a:pt x="2692" y="70"/>
                  <a:pt x="2692" y="70"/>
                  <a:pt x="2691" y="70"/>
                </a:cubicBezTo>
                <a:cubicBezTo>
                  <a:pt x="2689" y="70"/>
                  <a:pt x="2689" y="70"/>
                  <a:pt x="2687" y="70"/>
                </a:cubicBezTo>
                <a:cubicBezTo>
                  <a:pt x="2686" y="70"/>
                  <a:pt x="2682" y="70"/>
                  <a:pt x="2681" y="70"/>
                </a:cubicBezTo>
                <a:cubicBezTo>
                  <a:pt x="2679" y="70"/>
                  <a:pt x="2678" y="70"/>
                  <a:pt x="2678" y="68"/>
                </a:cubicBezTo>
                <a:cubicBezTo>
                  <a:pt x="2676" y="68"/>
                  <a:pt x="2676" y="68"/>
                  <a:pt x="2676" y="68"/>
                </a:cubicBezTo>
                <a:cubicBezTo>
                  <a:pt x="2674" y="67"/>
                  <a:pt x="2674" y="67"/>
                  <a:pt x="2674" y="67"/>
                </a:cubicBezTo>
                <a:cubicBezTo>
                  <a:pt x="2673" y="67"/>
                  <a:pt x="2671" y="67"/>
                  <a:pt x="2670" y="67"/>
                </a:cubicBezTo>
                <a:cubicBezTo>
                  <a:pt x="2670" y="67"/>
                  <a:pt x="2670" y="67"/>
                  <a:pt x="2668" y="67"/>
                </a:cubicBezTo>
                <a:cubicBezTo>
                  <a:pt x="2666" y="67"/>
                  <a:pt x="2666" y="67"/>
                  <a:pt x="2666" y="67"/>
                </a:cubicBezTo>
                <a:cubicBezTo>
                  <a:pt x="2665" y="67"/>
                  <a:pt x="2665" y="67"/>
                  <a:pt x="2665" y="67"/>
                </a:cubicBezTo>
                <a:cubicBezTo>
                  <a:pt x="2663" y="67"/>
                  <a:pt x="2663" y="67"/>
                  <a:pt x="2663" y="67"/>
                </a:cubicBezTo>
                <a:cubicBezTo>
                  <a:pt x="2663" y="68"/>
                  <a:pt x="2663" y="68"/>
                  <a:pt x="2663" y="68"/>
                </a:cubicBezTo>
                <a:cubicBezTo>
                  <a:pt x="2661" y="68"/>
                  <a:pt x="2661" y="68"/>
                  <a:pt x="2661" y="68"/>
                </a:cubicBezTo>
                <a:cubicBezTo>
                  <a:pt x="2661" y="65"/>
                  <a:pt x="2657" y="65"/>
                  <a:pt x="2657" y="68"/>
                </a:cubicBezTo>
                <a:cubicBezTo>
                  <a:pt x="2658" y="68"/>
                  <a:pt x="2658" y="70"/>
                  <a:pt x="2660" y="70"/>
                </a:cubicBezTo>
                <a:cubicBezTo>
                  <a:pt x="2661" y="71"/>
                  <a:pt x="2663" y="70"/>
                  <a:pt x="2665" y="70"/>
                </a:cubicBezTo>
                <a:close/>
                <a:moveTo>
                  <a:pt x="2639" y="79"/>
                </a:moveTo>
                <a:cubicBezTo>
                  <a:pt x="2637" y="79"/>
                  <a:pt x="2637" y="79"/>
                  <a:pt x="2637" y="79"/>
                </a:cubicBezTo>
                <a:cubicBezTo>
                  <a:pt x="2636" y="79"/>
                  <a:pt x="2636" y="79"/>
                  <a:pt x="2634" y="79"/>
                </a:cubicBezTo>
                <a:cubicBezTo>
                  <a:pt x="2634" y="79"/>
                  <a:pt x="2632" y="78"/>
                  <a:pt x="2631" y="79"/>
                </a:cubicBezTo>
                <a:cubicBezTo>
                  <a:pt x="2631" y="81"/>
                  <a:pt x="2631" y="81"/>
                  <a:pt x="2631" y="81"/>
                </a:cubicBezTo>
                <a:cubicBezTo>
                  <a:pt x="2631" y="81"/>
                  <a:pt x="2631" y="81"/>
                  <a:pt x="2632" y="81"/>
                </a:cubicBezTo>
                <a:cubicBezTo>
                  <a:pt x="2632" y="83"/>
                  <a:pt x="2634" y="81"/>
                  <a:pt x="2636" y="81"/>
                </a:cubicBezTo>
                <a:cubicBezTo>
                  <a:pt x="2637" y="81"/>
                  <a:pt x="2637" y="81"/>
                  <a:pt x="2637" y="81"/>
                </a:cubicBezTo>
                <a:cubicBezTo>
                  <a:pt x="2639" y="81"/>
                  <a:pt x="2640" y="79"/>
                  <a:pt x="2639" y="79"/>
                </a:cubicBezTo>
                <a:close/>
                <a:moveTo>
                  <a:pt x="3043" y="992"/>
                </a:moveTo>
                <a:cubicBezTo>
                  <a:pt x="3043" y="993"/>
                  <a:pt x="3044" y="993"/>
                  <a:pt x="3044" y="993"/>
                </a:cubicBezTo>
                <a:cubicBezTo>
                  <a:pt x="3046" y="993"/>
                  <a:pt x="3046" y="995"/>
                  <a:pt x="3046" y="995"/>
                </a:cubicBezTo>
                <a:cubicBezTo>
                  <a:pt x="3046" y="995"/>
                  <a:pt x="3046" y="995"/>
                  <a:pt x="3046" y="996"/>
                </a:cubicBezTo>
                <a:cubicBezTo>
                  <a:pt x="3046" y="996"/>
                  <a:pt x="3046" y="996"/>
                  <a:pt x="3046" y="998"/>
                </a:cubicBezTo>
                <a:cubicBezTo>
                  <a:pt x="3048" y="998"/>
                  <a:pt x="3049" y="998"/>
                  <a:pt x="3049" y="996"/>
                </a:cubicBezTo>
                <a:cubicBezTo>
                  <a:pt x="3050" y="996"/>
                  <a:pt x="3050" y="996"/>
                  <a:pt x="3051" y="996"/>
                </a:cubicBezTo>
                <a:cubicBezTo>
                  <a:pt x="3051" y="995"/>
                  <a:pt x="3051" y="995"/>
                  <a:pt x="3051" y="995"/>
                </a:cubicBezTo>
                <a:cubicBezTo>
                  <a:pt x="3049" y="995"/>
                  <a:pt x="3048" y="995"/>
                  <a:pt x="3048" y="993"/>
                </a:cubicBezTo>
                <a:cubicBezTo>
                  <a:pt x="3046" y="992"/>
                  <a:pt x="3046" y="992"/>
                  <a:pt x="3044" y="992"/>
                </a:cubicBezTo>
                <a:cubicBezTo>
                  <a:pt x="3044" y="992"/>
                  <a:pt x="3044" y="992"/>
                  <a:pt x="3043" y="992"/>
                </a:cubicBezTo>
                <a:close/>
                <a:moveTo>
                  <a:pt x="2965" y="950"/>
                </a:moveTo>
                <a:cubicBezTo>
                  <a:pt x="2965" y="948"/>
                  <a:pt x="2962" y="948"/>
                  <a:pt x="2962" y="950"/>
                </a:cubicBezTo>
                <a:cubicBezTo>
                  <a:pt x="2962" y="951"/>
                  <a:pt x="2962" y="951"/>
                  <a:pt x="2962" y="951"/>
                </a:cubicBezTo>
                <a:cubicBezTo>
                  <a:pt x="2960" y="953"/>
                  <a:pt x="2959" y="953"/>
                  <a:pt x="2960" y="954"/>
                </a:cubicBezTo>
                <a:cubicBezTo>
                  <a:pt x="2960" y="956"/>
                  <a:pt x="2960" y="956"/>
                  <a:pt x="2960" y="956"/>
                </a:cubicBezTo>
                <a:cubicBezTo>
                  <a:pt x="2962" y="958"/>
                  <a:pt x="2962" y="958"/>
                  <a:pt x="2962" y="958"/>
                </a:cubicBezTo>
                <a:cubicBezTo>
                  <a:pt x="2964" y="958"/>
                  <a:pt x="2964" y="958"/>
                  <a:pt x="2965" y="956"/>
                </a:cubicBezTo>
                <a:cubicBezTo>
                  <a:pt x="2965" y="954"/>
                  <a:pt x="2965" y="954"/>
                  <a:pt x="2965" y="954"/>
                </a:cubicBezTo>
                <a:cubicBezTo>
                  <a:pt x="2965" y="953"/>
                  <a:pt x="2964" y="953"/>
                  <a:pt x="2964" y="953"/>
                </a:cubicBezTo>
                <a:cubicBezTo>
                  <a:pt x="2964" y="951"/>
                  <a:pt x="2967" y="950"/>
                  <a:pt x="2965" y="950"/>
                </a:cubicBezTo>
                <a:close/>
                <a:moveTo>
                  <a:pt x="2650" y="83"/>
                </a:moveTo>
                <a:cubicBezTo>
                  <a:pt x="2649" y="81"/>
                  <a:pt x="2649" y="81"/>
                  <a:pt x="2649" y="81"/>
                </a:cubicBezTo>
                <a:cubicBezTo>
                  <a:pt x="2647" y="81"/>
                  <a:pt x="2644" y="81"/>
                  <a:pt x="2644" y="83"/>
                </a:cubicBezTo>
                <a:cubicBezTo>
                  <a:pt x="2644" y="83"/>
                  <a:pt x="2642" y="83"/>
                  <a:pt x="2642" y="84"/>
                </a:cubicBezTo>
                <a:cubicBezTo>
                  <a:pt x="2640" y="84"/>
                  <a:pt x="2640" y="84"/>
                  <a:pt x="2640" y="84"/>
                </a:cubicBezTo>
                <a:cubicBezTo>
                  <a:pt x="2640" y="84"/>
                  <a:pt x="2642" y="84"/>
                  <a:pt x="2642" y="86"/>
                </a:cubicBezTo>
                <a:cubicBezTo>
                  <a:pt x="2640" y="86"/>
                  <a:pt x="2640" y="86"/>
                  <a:pt x="2640" y="86"/>
                </a:cubicBezTo>
                <a:cubicBezTo>
                  <a:pt x="2639" y="86"/>
                  <a:pt x="2637" y="86"/>
                  <a:pt x="2636" y="88"/>
                </a:cubicBezTo>
                <a:cubicBezTo>
                  <a:pt x="2637" y="88"/>
                  <a:pt x="2637" y="88"/>
                  <a:pt x="2637" y="88"/>
                </a:cubicBezTo>
                <a:cubicBezTo>
                  <a:pt x="2639" y="88"/>
                  <a:pt x="2640" y="88"/>
                  <a:pt x="2642" y="88"/>
                </a:cubicBezTo>
                <a:cubicBezTo>
                  <a:pt x="2644" y="88"/>
                  <a:pt x="2645" y="88"/>
                  <a:pt x="2647" y="88"/>
                </a:cubicBezTo>
                <a:cubicBezTo>
                  <a:pt x="2649" y="88"/>
                  <a:pt x="2649" y="86"/>
                  <a:pt x="2650" y="86"/>
                </a:cubicBezTo>
                <a:cubicBezTo>
                  <a:pt x="2650" y="88"/>
                  <a:pt x="2652" y="88"/>
                  <a:pt x="2652" y="88"/>
                </a:cubicBezTo>
                <a:cubicBezTo>
                  <a:pt x="2653" y="88"/>
                  <a:pt x="2653" y="88"/>
                  <a:pt x="2653" y="88"/>
                </a:cubicBezTo>
                <a:cubicBezTo>
                  <a:pt x="2653" y="89"/>
                  <a:pt x="2653" y="89"/>
                  <a:pt x="2653" y="89"/>
                </a:cubicBezTo>
                <a:cubicBezTo>
                  <a:pt x="2657" y="89"/>
                  <a:pt x="2660" y="89"/>
                  <a:pt x="2663" y="91"/>
                </a:cubicBezTo>
                <a:cubicBezTo>
                  <a:pt x="2663" y="91"/>
                  <a:pt x="2665" y="91"/>
                  <a:pt x="2666" y="91"/>
                </a:cubicBezTo>
                <a:cubicBezTo>
                  <a:pt x="2668" y="91"/>
                  <a:pt x="2668" y="91"/>
                  <a:pt x="2668" y="91"/>
                </a:cubicBezTo>
                <a:cubicBezTo>
                  <a:pt x="2670" y="91"/>
                  <a:pt x="2670" y="89"/>
                  <a:pt x="2670" y="89"/>
                </a:cubicBezTo>
                <a:cubicBezTo>
                  <a:pt x="2670" y="89"/>
                  <a:pt x="2670" y="89"/>
                  <a:pt x="2670" y="88"/>
                </a:cubicBezTo>
                <a:cubicBezTo>
                  <a:pt x="2668" y="88"/>
                  <a:pt x="2666" y="88"/>
                  <a:pt x="2666" y="88"/>
                </a:cubicBezTo>
                <a:cubicBezTo>
                  <a:pt x="2665" y="88"/>
                  <a:pt x="2665" y="86"/>
                  <a:pt x="2665" y="86"/>
                </a:cubicBezTo>
                <a:cubicBezTo>
                  <a:pt x="2663" y="86"/>
                  <a:pt x="2663" y="86"/>
                  <a:pt x="2661" y="86"/>
                </a:cubicBezTo>
                <a:cubicBezTo>
                  <a:pt x="2661" y="86"/>
                  <a:pt x="2660" y="84"/>
                  <a:pt x="2658" y="84"/>
                </a:cubicBezTo>
                <a:cubicBezTo>
                  <a:pt x="2657" y="84"/>
                  <a:pt x="2655" y="84"/>
                  <a:pt x="2653" y="84"/>
                </a:cubicBezTo>
                <a:cubicBezTo>
                  <a:pt x="2652" y="84"/>
                  <a:pt x="2652" y="84"/>
                  <a:pt x="2652" y="84"/>
                </a:cubicBezTo>
                <a:cubicBezTo>
                  <a:pt x="2650" y="83"/>
                  <a:pt x="2650" y="84"/>
                  <a:pt x="2650" y="83"/>
                </a:cubicBezTo>
                <a:close/>
                <a:moveTo>
                  <a:pt x="2980" y="113"/>
                </a:moveTo>
                <a:cubicBezTo>
                  <a:pt x="2980" y="113"/>
                  <a:pt x="2980" y="113"/>
                  <a:pt x="2981" y="113"/>
                </a:cubicBezTo>
                <a:cubicBezTo>
                  <a:pt x="2983" y="115"/>
                  <a:pt x="2985" y="115"/>
                  <a:pt x="2985" y="115"/>
                </a:cubicBezTo>
                <a:cubicBezTo>
                  <a:pt x="2986" y="113"/>
                  <a:pt x="2988" y="113"/>
                  <a:pt x="2988" y="113"/>
                </a:cubicBezTo>
                <a:cubicBezTo>
                  <a:pt x="2989" y="112"/>
                  <a:pt x="2989" y="112"/>
                  <a:pt x="2991" y="112"/>
                </a:cubicBezTo>
                <a:cubicBezTo>
                  <a:pt x="2991" y="113"/>
                  <a:pt x="2991" y="113"/>
                  <a:pt x="2993" y="113"/>
                </a:cubicBezTo>
                <a:cubicBezTo>
                  <a:pt x="2993" y="113"/>
                  <a:pt x="2994" y="113"/>
                  <a:pt x="2996" y="112"/>
                </a:cubicBezTo>
                <a:cubicBezTo>
                  <a:pt x="2996" y="112"/>
                  <a:pt x="2998" y="112"/>
                  <a:pt x="2999" y="112"/>
                </a:cubicBezTo>
                <a:cubicBezTo>
                  <a:pt x="3001" y="112"/>
                  <a:pt x="3004" y="112"/>
                  <a:pt x="3006" y="112"/>
                </a:cubicBezTo>
                <a:cubicBezTo>
                  <a:pt x="3004" y="110"/>
                  <a:pt x="3002" y="110"/>
                  <a:pt x="3002" y="110"/>
                </a:cubicBezTo>
                <a:cubicBezTo>
                  <a:pt x="3002" y="109"/>
                  <a:pt x="3002" y="109"/>
                  <a:pt x="3002" y="109"/>
                </a:cubicBezTo>
                <a:cubicBezTo>
                  <a:pt x="3001" y="107"/>
                  <a:pt x="2999" y="107"/>
                  <a:pt x="2998" y="107"/>
                </a:cubicBezTo>
                <a:cubicBezTo>
                  <a:pt x="2996" y="107"/>
                  <a:pt x="2996" y="107"/>
                  <a:pt x="2996" y="107"/>
                </a:cubicBezTo>
                <a:cubicBezTo>
                  <a:pt x="2994" y="107"/>
                  <a:pt x="2994" y="107"/>
                  <a:pt x="2993" y="107"/>
                </a:cubicBezTo>
                <a:cubicBezTo>
                  <a:pt x="2993" y="107"/>
                  <a:pt x="2993" y="107"/>
                  <a:pt x="2991" y="107"/>
                </a:cubicBezTo>
                <a:cubicBezTo>
                  <a:pt x="2991" y="107"/>
                  <a:pt x="2989" y="107"/>
                  <a:pt x="2988" y="107"/>
                </a:cubicBezTo>
                <a:cubicBezTo>
                  <a:pt x="2986" y="107"/>
                  <a:pt x="2985" y="107"/>
                  <a:pt x="2981" y="107"/>
                </a:cubicBezTo>
                <a:cubicBezTo>
                  <a:pt x="2980" y="107"/>
                  <a:pt x="2980" y="107"/>
                  <a:pt x="2980" y="107"/>
                </a:cubicBezTo>
                <a:cubicBezTo>
                  <a:pt x="2978" y="107"/>
                  <a:pt x="2978" y="109"/>
                  <a:pt x="2978" y="109"/>
                </a:cubicBezTo>
                <a:cubicBezTo>
                  <a:pt x="2977" y="109"/>
                  <a:pt x="2977" y="110"/>
                  <a:pt x="2977" y="110"/>
                </a:cubicBezTo>
                <a:cubicBezTo>
                  <a:pt x="2975" y="110"/>
                  <a:pt x="2977" y="112"/>
                  <a:pt x="2977" y="112"/>
                </a:cubicBezTo>
                <a:cubicBezTo>
                  <a:pt x="2978" y="112"/>
                  <a:pt x="2978" y="112"/>
                  <a:pt x="2980" y="113"/>
                </a:cubicBezTo>
                <a:close/>
                <a:moveTo>
                  <a:pt x="2899" y="1000"/>
                </a:moveTo>
                <a:cubicBezTo>
                  <a:pt x="2899" y="1000"/>
                  <a:pt x="2899" y="1000"/>
                  <a:pt x="2901" y="1001"/>
                </a:cubicBezTo>
                <a:cubicBezTo>
                  <a:pt x="2901" y="1003"/>
                  <a:pt x="2902" y="1001"/>
                  <a:pt x="2902" y="1000"/>
                </a:cubicBezTo>
                <a:cubicBezTo>
                  <a:pt x="2902" y="998"/>
                  <a:pt x="2902" y="998"/>
                  <a:pt x="2902" y="998"/>
                </a:cubicBezTo>
                <a:cubicBezTo>
                  <a:pt x="2901" y="996"/>
                  <a:pt x="2901" y="998"/>
                  <a:pt x="2899" y="1000"/>
                </a:cubicBezTo>
                <a:close/>
                <a:moveTo>
                  <a:pt x="2905" y="1000"/>
                </a:moveTo>
                <a:cubicBezTo>
                  <a:pt x="2904" y="1001"/>
                  <a:pt x="2905" y="1001"/>
                  <a:pt x="2907" y="1001"/>
                </a:cubicBezTo>
                <a:cubicBezTo>
                  <a:pt x="2907" y="1000"/>
                  <a:pt x="2907" y="1000"/>
                  <a:pt x="2907" y="998"/>
                </a:cubicBezTo>
                <a:cubicBezTo>
                  <a:pt x="2907" y="998"/>
                  <a:pt x="2905" y="998"/>
                  <a:pt x="2905" y="1000"/>
                </a:cubicBezTo>
                <a:close/>
                <a:moveTo>
                  <a:pt x="2899" y="975"/>
                </a:moveTo>
                <a:cubicBezTo>
                  <a:pt x="2901" y="975"/>
                  <a:pt x="2901" y="975"/>
                  <a:pt x="2901" y="975"/>
                </a:cubicBezTo>
                <a:cubicBezTo>
                  <a:pt x="2902" y="977"/>
                  <a:pt x="2902" y="975"/>
                  <a:pt x="2902" y="977"/>
                </a:cubicBezTo>
                <a:cubicBezTo>
                  <a:pt x="2902" y="977"/>
                  <a:pt x="2904" y="977"/>
                  <a:pt x="2904" y="979"/>
                </a:cubicBezTo>
                <a:cubicBezTo>
                  <a:pt x="2904" y="979"/>
                  <a:pt x="2904" y="979"/>
                  <a:pt x="2905" y="979"/>
                </a:cubicBezTo>
                <a:cubicBezTo>
                  <a:pt x="2905" y="979"/>
                  <a:pt x="2905" y="979"/>
                  <a:pt x="2907" y="977"/>
                </a:cubicBezTo>
                <a:cubicBezTo>
                  <a:pt x="2909" y="977"/>
                  <a:pt x="2909" y="977"/>
                  <a:pt x="2909" y="977"/>
                </a:cubicBezTo>
                <a:cubicBezTo>
                  <a:pt x="2910" y="977"/>
                  <a:pt x="2910" y="977"/>
                  <a:pt x="2912" y="977"/>
                </a:cubicBezTo>
                <a:cubicBezTo>
                  <a:pt x="2914" y="977"/>
                  <a:pt x="2914" y="977"/>
                  <a:pt x="2914" y="977"/>
                </a:cubicBezTo>
                <a:cubicBezTo>
                  <a:pt x="2915" y="977"/>
                  <a:pt x="2915" y="977"/>
                  <a:pt x="2915" y="977"/>
                </a:cubicBezTo>
                <a:cubicBezTo>
                  <a:pt x="2917" y="977"/>
                  <a:pt x="2918" y="977"/>
                  <a:pt x="2918" y="977"/>
                </a:cubicBezTo>
                <a:cubicBezTo>
                  <a:pt x="2918" y="975"/>
                  <a:pt x="2918" y="975"/>
                  <a:pt x="2918" y="974"/>
                </a:cubicBezTo>
                <a:cubicBezTo>
                  <a:pt x="2920" y="972"/>
                  <a:pt x="2920" y="972"/>
                  <a:pt x="2920" y="972"/>
                </a:cubicBezTo>
                <a:cubicBezTo>
                  <a:pt x="2922" y="971"/>
                  <a:pt x="2922" y="971"/>
                  <a:pt x="2922" y="969"/>
                </a:cubicBezTo>
                <a:cubicBezTo>
                  <a:pt x="2923" y="969"/>
                  <a:pt x="2923" y="969"/>
                  <a:pt x="2923" y="967"/>
                </a:cubicBezTo>
                <a:cubicBezTo>
                  <a:pt x="2923" y="966"/>
                  <a:pt x="2923" y="966"/>
                  <a:pt x="2923" y="966"/>
                </a:cubicBezTo>
                <a:cubicBezTo>
                  <a:pt x="2925" y="966"/>
                  <a:pt x="2925" y="966"/>
                  <a:pt x="2926" y="964"/>
                </a:cubicBezTo>
                <a:cubicBezTo>
                  <a:pt x="2926" y="963"/>
                  <a:pt x="2926" y="963"/>
                  <a:pt x="2926" y="963"/>
                </a:cubicBezTo>
                <a:cubicBezTo>
                  <a:pt x="2926" y="961"/>
                  <a:pt x="2925" y="961"/>
                  <a:pt x="2923" y="961"/>
                </a:cubicBezTo>
                <a:cubicBezTo>
                  <a:pt x="2923" y="961"/>
                  <a:pt x="2922" y="963"/>
                  <a:pt x="2920" y="963"/>
                </a:cubicBezTo>
                <a:cubicBezTo>
                  <a:pt x="2920" y="964"/>
                  <a:pt x="2920" y="964"/>
                  <a:pt x="2918" y="966"/>
                </a:cubicBezTo>
                <a:cubicBezTo>
                  <a:pt x="2917" y="967"/>
                  <a:pt x="2917" y="967"/>
                  <a:pt x="2917" y="967"/>
                </a:cubicBezTo>
                <a:cubicBezTo>
                  <a:pt x="2917" y="969"/>
                  <a:pt x="2915" y="969"/>
                  <a:pt x="2915" y="971"/>
                </a:cubicBezTo>
                <a:cubicBezTo>
                  <a:pt x="2914" y="971"/>
                  <a:pt x="2914" y="971"/>
                  <a:pt x="2914" y="972"/>
                </a:cubicBezTo>
                <a:cubicBezTo>
                  <a:pt x="2912" y="972"/>
                  <a:pt x="2912" y="972"/>
                  <a:pt x="2912" y="972"/>
                </a:cubicBezTo>
                <a:cubicBezTo>
                  <a:pt x="2910" y="972"/>
                  <a:pt x="2910" y="972"/>
                  <a:pt x="2909" y="972"/>
                </a:cubicBezTo>
                <a:cubicBezTo>
                  <a:pt x="2907" y="972"/>
                  <a:pt x="2907" y="971"/>
                  <a:pt x="2905" y="971"/>
                </a:cubicBezTo>
                <a:cubicBezTo>
                  <a:pt x="2904" y="971"/>
                  <a:pt x="2904" y="971"/>
                  <a:pt x="2904" y="971"/>
                </a:cubicBezTo>
                <a:cubicBezTo>
                  <a:pt x="2904" y="971"/>
                  <a:pt x="2904" y="971"/>
                  <a:pt x="2902" y="971"/>
                </a:cubicBezTo>
                <a:cubicBezTo>
                  <a:pt x="2902" y="971"/>
                  <a:pt x="2901" y="971"/>
                  <a:pt x="2901" y="972"/>
                </a:cubicBezTo>
                <a:cubicBezTo>
                  <a:pt x="2899" y="972"/>
                  <a:pt x="2899" y="971"/>
                  <a:pt x="2899" y="971"/>
                </a:cubicBezTo>
                <a:cubicBezTo>
                  <a:pt x="2897" y="969"/>
                  <a:pt x="2897" y="971"/>
                  <a:pt x="2896" y="969"/>
                </a:cubicBezTo>
                <a:cubicBezTo>
                  <a:pt x="2894" y="969"/>
                  <a:pt x="2894" y="969"/>
                  <a:pt x="2894" y="969"/>
                </a:cubicBezTo>
                <a:cubicBezTo>
                  <a:pt x="2893" y="969"/>
                  <a:pt x="2893" y="969"/>
                  <a:pt x="2893" y="969"/>
                </a:cubicBezTo>
                <a:cubicBezTo>
                  <a:pt x="2891" y="969"/>
                  <a:pt x="2889" y="971"/>
                  <a:pt x="2889" y="969"/>
                </a:cubicBezTo>
                <a:cubicBezTo>
                  <a:pt x="2888" y="969"/>
                  <a:pt x="2886" y="971"/>
                  <a:pt x="2884" y="969"/>
                </a:cubicBezTo>
                <a:cubicBezTo>
                  <a:pt x="2883" y="969"/>
                  <a:pt x="2883" y="967"/>
                  <a:pt x="2883" y="967"/>
                </a:cubicBezTo>
                <a:cubicBezTo>
                  <a:pt x="2881" y="967"/>
                  <a:pt x="2881" y="967"/>
                  <a:pt x="2881" y="967"/>
                </a:cubicBezTo>
                <a:cubicBezTo>
                  <a:pt x="2880" y="967"/>
                  <a:pt x="2880" y="966"/>
                  <a:pt x="2880" y="966"/>
                </a:cubicBezTo>
                <a:cubicBezTo>
                  <a:pt x="2878" y="966"/>
                  <a:pt x="2878" y="966"/>
                  <a:pt x="2876" y="966"/>
                </a:cubicBezTo>
                <a:cubicBezTo>
                  <a:pt x="2876" y="966"/>
                  <a:pt x="2876" y="967"/>
                  <a:pt x="2875" y="967"/>
                </a:cubicBezTo>
                <a:cubicBezTo>
                  <a:pt x="2875" y="967"/>
                  <a:pt x="2875" y="969"/>
                  <a:pt x="2875" y="971"/>
                </a:cubicBezTo>
                <a:cubicBezTo>
                  <a:pt x="2875" y="971"/>
                  <a:pt x="2875" y="972"/>
                  <a:pt x="2875" y="974"/>
                </a:cubicBezTo>
                <a:cubicBezTo>
                  <a:pt x="2873" y="972"/>
                  <a:pt x="2873" y="972"/>
                  <a:pt x="2873" y="971"/>
                </a:cubicBezTo>
                <a:cubicBezTo>
                  <a:pt x="2872" y="971"/>
                  <a:pt x="2872" y="971"/>
                  <a:pt x="2870" y="971"/>
                </a:cubicBezTo>
                <a:cubicBezTo>
                  <a:pt x="2870" y="972"/>
                  <a:pt x="2872" y="974"/>
                  <a:pt x="2870" y="974"/>
                </a:cubicBezTo>
                <a:cubicBezTo>
                  <a:pt x="2868" y="974"/>
                  <a:pt x="2868" y="975"/>
                  <a:pt x="2868" y="975"/>
                </a:cubicBezTo>
                <a:cubicBezTo>
                  <a:pt x="2868" y="975"/>
                  <a:pt x="2868" y="975"/>
                  <a:pt x="2867" y="975"/>
                </a:cubicBezTo>
                <a:cubicBezTo>
                  <a:pt x="2867" y="977"/>
                  <a:pt x="2867" y="977"/>
                  <a:pt x="2867" y="979"/>
                </a:cubicBezTo>
                <a:cubicBezTo>
                  <a:pt x="2865" y="979"/>
                  <a:pt x="2865" y="979"/>
                  <a:pt x="2865" y="979"/>
                </a:cubicBezTo>
                <a:cubicBezTo>
                  <a:pt x="2865" y="980"/>
                  <a:pt x="2865" y="980"/>
                  <a:pt x="2865" y="980"/>
                </a:cubicBezTo>
                <a:cubicBezTo>
                  <a:pt x="2865" y="980"/>
                  <a:pt x="2863" y="980"/>
                  <a:pt x="2863" y="982"/>
                </a:cubicBezTo>
                <a:cubicBezTo>
                  <a:pt x="2863" y="982"/>
                  <a:pt x="2865" y="982"/>
                  <a:pt x="2865" y="984"/>
                </a:cubicBezTo>
                <a:cubicBezTo>
                  <a:pt x="2867" y="984"/>
                  <a:pt x="2867" y="985"/>
                  <a:pt x="2867" y="985"/>
                </a:cubicBezTo>
                <a:cubicBezTo>
                  <a:pt x="2867" y="985"/>
                  <a:pt x="2867" y="985"/>
                  <a:pt x="2867" y="987"/>
                </a:cubicBezTo>
                <a:cubicBezTo>
                  <a:pt x="2867" y="987"/>
                  <a:pt x="2867" y="987"/>
                  <a:pt x="2865" y="987"/>
                </a:cubicBezTo>
                <a:cubicBezTo>
                  <a:pt x="2865" y="990"/>
                  <a:pt x="2865" y="992"/>
                  <a:pt x="2865" y="993"/>
                </a:cubicBezTo>
                <a:cubicBezTo>
                  <a:pt x="2863" y="995"/>
                  <a:pt x="2865" y="995"/>
                  <a:pt x="2863" y="995"/>
                </a:cubicBezTo>
                <a:cubicBezTo>
                  <a:pt x="2862" y="995"/>
                  <a:pt x="2860" y="996"/>
                  <a:pt x="2860" y="996"/>
                </a:cubicBezTo>
                <a:cubicBezTo>
                  <a:pt x="2860" y="998"/>
                  <a:pt x="2860" y="998"/>
                  <a:pt x="2860" y="1000"/>
                </a:cubicBezTo>
                <a:cubicBezTo>
                  <a:pt x="2862" y="1001"/>
                  <a:pt x="2862" y="1001"/>
                  <a:pt x="2862" y="1001"/>
                </a:cubicBezTo>
                <a:cubicBezTo>
                  <a:pt x="2862" y="1003"/>
                  <a:pt x="2862" y="1003"/>
                  <a:pt x="2860" y="1005"/>
                </a:cubicBezTo>
                <a:cubicBezTo>
                  <a:pt x="2860" y="1005"/>
                  <a:pt x="2860" y="1005"/>
                  <a:pt x="2860" y="1006"/>
                </a:cubicBezTo>
                <a:cubicBezTo>
                  <a:pt x="2860" y="1006"/>
                  <a:pt x="2860" y="1008"/>
                  <a:pt x="2859" y="1008"/>
                </a:cubicBezTo>
                <a:cubicBezTo>
                  <a:pt x="2859" y="1009"/>
                  <a:pt x="2859" y="1009"/>
                  <a:pt x="2859" y="1009"/>
                </a:cubicBezTo>
                <a:cubicBezTo>
                  <a:pt x="2859" y="1011"/>
                  <a:pt x="2859" y="1011"/>
                  <a:pt x="2859" y="1013"/>
                </a:cubicBezTo>
                <a:cubicBezTo>
                  <a:pt x="2857" y="1014"/>
                  <a:pt x="2857" y="1014"/>
                  <a:pt x="2857" y="1014"/>
                </a:cubicBezTo>
                <a:cubicBezTo>
                  <a:pt x="2855" y="1014"/>
                  <a:pt x="2855" y="1014"/>
                  <a:pt x="2855" y="1014"/>
                </a:cubicBezTo>
                <a:cubicBezTo>
                  <a:pt x="2854" y="1016"/>
                  <a:pt x="2854" y="1016"/>
                  <a:pt x="2855" y="1017"/>
                </a:cubicBezTo>
                <a:cubicBezTo>
                  <a:pt x="2855" y="1019"/>
                  <a:pt x="2855" y="1019"/>
                  <a:pt x="2855" y="1019"/>
                </a:cubicBezTo>
                <a:cubicBezTo>
                  <a:pt x="2855" y="1021"/>
                  <a:pt x="2855" y="1021"/>
                  <a:pt x="2855" y="1021"/>
                </a:cubicBezTo>
                <a:cubicBezTo>
                  <a:pt x="2855" y="1022"/>
                  <a:pt x="2855" y="1022"/>
                  <a:pt x="2854" y="1022"/>
                </a:cubicBezTo>
                <a:cubicBezTo>
                  <a:pt x="2854" y="1022"/>
                  <a:pt x="2854" y="1024"/>
                  <a:pt x="2854" y="1026"/>
                </a:cubicBezTo>
                <a:cubicBezTo>
                  <a:pt x="2854" y="1026"/>
                  <a:pt x="2852" y="1027"/>
                  <a:pt x="2854" y="1027"/>
                </a:cubicBezTo>
                <a:cubicBezTo>
                  <a:pt x="2854" y="1029"/>
                  <a:pt x="2855" y="1027"/>
                  <a:pt x="2855" y="1027"/>
                </a:cubicBezTo>
                <a:cubicBezTo>
                  <a:pt x="2857" y="1027"/>
                  <a:pt x="2857" y="1026"/>
                  <a:pt x="2859" y="1026"/>
                </a:cubicBezTo>
                <a:cubicBezTo>
                  <a:pt x="2859" y="1024"/>
                  <a:pt x="2860" y="1024"/>
                  <a:pt x="2860" y="1026"/>
                </a:cubicBezTo>
                <a:cubicBezTo>
                  <a:pt x="2860" y="1026"/>
                  <a:pt x="2860" y="1026"/>
                  <a:pt x="2862" y="1027"/>
                </a:cubicBezTo>
                <a:cubicBezTo>
                  <a:pt x="2862" y="1027"/>
                  <a:pt x="2860" y="1027"/>
                  <a:pt x="2862" y="1029"/>
                </a:cubicBezTo>
                <a:cubicBezTo>
                  <a:pt x="2862" y="1029"/>
                  <a:pt x="2862" y="1029"/>
                  <a:pt x="2862" y="1030"/>
                </a:cubicBezTo>
                <a:cubicBezTo>
                  <a:pt x="2862" y="1032"/>
                  <a:pt x="2862" y="1032"/>
                  <a:pt x="2862" y="1032"/>
                </a:cubicBezTo>
                <a:cubicBezTo>
                  <a:pt x="2862" y="1032"/>
                  <a:pt x="2862" y="1032"/>
                  <a:pt x="2862" y="1034"/>
                </a:cubicBezTo>
                <a:cubicBezTo>
                  <a:pt x="2863" y="1035"/>
                  <a:pt x="2862" y="1037"/>
                  <a:pt x="2862" y="1038"/>
                </a:cubicBezTo>
                <a:cubicBezTo>
                  <a:pt x="2863" y="1038"/>
                  <a:pt x="2863" y="1040"/>
                  <a:pt x="2862" y="1040"/>
                </a:cubicBezTo>
                <a:cubicBezTo>
                  <a:pt x="2862" y="1042"/>
                  <a:pt x="2860" y="1042"/>
                  <a:pt x="2860" y="1043"/>
                </a:cubicBezTo>
                <a:cubicBezTo>
                  <a:pt x="2860" y="1045"/>
                  <a:pt x="2860" y="1045"/>
                  <a:pt x="2860" y="1045"/>
                </a:cubicBezTo>
                <a:cubicBezTo>
                  <a:pt x="2859" y="1047"/>
                  <a:pt x="2859" y="1047"/>
                  <a:pt x="2860" y="1048"/>
                </a:cubicBezTo>
                <a:cubicBezTo>
                  <a:pt x="2859" y="1048"/>
                  <a:pt x="2859" y="1048"/>
                  <a:pt x="2859" y="1048"/>
                </a:cubicBezTo>
                <a:cubicBezTo>
                  <a:pt x="2857" y="1050"/>
                  <a:pt x="2859" y="1050"/>
                  <a:pt x="2859" y="1050"/>
                </a:cubicBezTo>
                <a:cubicBezTo>
                  <a:pt x="2860" y="1051"/>
                  <a:pt x="2860" y="1051"/>
                  <a:pt x="2862" y="1053"/>
                </a:cubicBezTo>
                <a:cubicBezTo>
                  <a:pt x="2863" y="1055"/>
                  <a:pt x="2865" y="1053"/>
                  <a:pt x="2868" y="1053"/>
                </a:cubicBezTo>
                <a:cubicBezTo>
                  <a:pt x="2868" y="1053"/>
                  <a:pt x="2868" y="1051"/>
                  <a:pt x="2870" y="1051"/>
                </a:cubicBezTo>
                <a:cubicBezTo>
                  <a:pt x="2872" y="1053"/>
                  <a:pt x="2872" y="1053"/>
                  <a:pt x="2872" y="1053"/>
                </a:cubicBezTo>
                <a:cubicBezTo>
                  <a:pt x="2872" y="1051"/>
                  <a:pt x="2872" y="1051"/>
                  <a:pt x="2872" y="1051"/>
                </a:cubicBezTo>
                <a:cubicBezTo>
                  <a:pt x="2872" y="1050"/>
                  <a:pt x="2872" y="1050"/>
                  <a:pt x="2873" y="1050"/>
                </a:cubicBezTo>
                <a:cubicBezTo>
                  <a:pt x="2873" y="1048"/>
                  <a:pt x="2873" y="1048"/>
                  <a:pt x="2873" y="1047"/>
                </a:cubicBezTo>
                <a:cubicBezTo>
                  <a:pt x="2872" y="1045"/>
                  <a:pt x="2872" y="1045"/>
                  <a:pt x="2872" y="1043"/>
                </a:cubicBezTo>
                <a:cubicBezTo>
                  <a:pt x="2873" y="1043"/>
                  <a:pt x="2873" y="1043"/>
                  <a:pt x="2873" y="1043"/>
                </a:cubicBezTo>
                <a:cubicBezTo>
                  <a:pt x="2872" y="1042"/>
                  <a:pt x="2872" y="1042"/>
                  <a:pt x="2872" y="1040"/>
                </a:cubicBezTo>
                <a:cubicBezTo>
                  <a:pt x="2872" y="1037"/>
                  <a:pt x="2870" y="1035"/>
                  <a:pt x="2872" y="1034"/>
                </a:cubicBezTo>
                <a:cubicBezTo>
                  <a:pt x="2872" y="1032"/>
                  <a:pt x="2873" y="1030"/>
                  <a:pt x="2873" y="1029"/>
                </a:cubicBezTo>
                <a:cubicBezTo>
                  <a:pt x="2873" y="1027"/>
                  <a:pt x="2872" y="1027"/>
                  <a:pt x="2872" y="1026"/>
                </a:cubicBezTo>
                <a:cubicBezTo>
                  <a:pt x="2872" y="1024"/>
                  <a:pt x="2872" y="1024"/>
                  <a:pt x="2872" y="1024"/>
                </a:cubicBezTo>
                <a:cubicBezTo>
                  <a:pt x="2872" y="1022"/>
                  <a:pt x="2872" y="1022"/>
                  <a:pt x="2872" y="1022"/>
                </a:cubicBezTo>
                <a:cubicBezTo>
                  <a:pt x="2872" y="1021"/>
                  <a:pt x="2870" y="1021"/>
                  <a:pt x="2870" y="1021"/>
                </a:cubicBezTo>
                <a:cubicBezTo>
                  <a:pt x="2870" y="1019"/>
                  <a:pt x="2872" y="1017"/>
                  <a:pt x="2872" y="1017"/>
                </a:cubicBezTo>
                <a:cubicBezTo>
                  <a:pt x="2873" y="1016"/>
                  <a:pt x="2876" y="1014"/>
                  <a:pt x="2878" y="1016"/>
                </a:cubicBezTo>
                <a:cubicBezTo>
                  <a:pt x="2878" y="1016"/>
                  <a:pt x="2878" y="1017"/>
                  <a:pt x="2878" y="1019"/>
                </a:cubicBezTo>
                <a:cubicBezTo>
                  <a:pt x="2878" y="1021"/>
                  <a:pt x="2880" y="1021"/>
                  <a:pt x="2880" y="1022"/>
                </a:cubicBezTo>
                <a:cubicBezTo>
                  <a:pt x="2880" y="1024"/>
                  <a:pt x="2878" y="1024"/>
                  <a:pt x="2876" y="1026"/>
                </a:cubicBezTo>
                <a:cubicBezTo>
                  <a:pt x="2876" y="1027"/>
                  <a:pt x="2878" y="1029"/>
                  <a:pt x="2880" y="1029"/>
                </a:cubicBezTo>
                <a:cubicBezTo>
                  <a:pt x="2880" y="1030"/>
                  <a:pt x="2881" y="1032"/>
                  <a:pt x="2881" y="1032"/>
                </a:cubicBezTo>
                <a:cubicBezTo>
                  <a:pt x="2883" y="1034"/>
                  <a:pt x="2884" y="1034"/>
                  <a:pt x="2884" y="1035"/>
                </a:cubicBezTo>
                <a:cubicBezTo>
                  <a:pt x="2884" y="1037"/>
                  <a:pt x="2883" y="1038"/>
                  <a:pt x="2883" y="1040"/>
                </a:cubicBezTo>
                <a:cubicBezTo>
                  <a:pt x="2883" y="1042"/>
                  <a:pt x="2883" y="1042"/>
                  <a:pt x="2884" y="1043"/>
                </a:cubicBezTo>
                <a:cubicBezTo>
                  <a:pt x="2886" y="1043"/>
                  <a:pt x="2888" y="1045"/>
                  <a:pt x="2889" y="1043"/>
                </a:cubicBezTo>
                <a:cubicBezTo>
                  <a:pt x="2891" y="1043"/>
                  <a:pt x="2889" y="1042"/>
                  <a:pt x="2889" y="1040"/>
                </a:cubicBezTo>
                <a:cubicBezTo>
                  <a:pt x="2889" y="1040"/>
                  <a:pt x="2891" y="1040"/>
                  <a:pt x="2891" y="1038"/>
                </a:cubicBezTo>
                <a:cubicBezTo>
                  <a:pt x="2893" y="1038"/>
                  <a:pt x="2893" y="1038"/>
                  <a:pt x="2894" y="1038"/>
                </a:cubicBezTo>
                <a:cubicBezTo>
                  <a:pt x="2896" y="1038"/>
                  <a:pt x="2897" y="1038"/>
                  <a:pt x="2899" y="1038"/>
                </a:cubicBezTo>
                <a:cubicBezTo>
                  <a:pt x="2899" y="1037"/>
                  <a:pt x="2899" y="1037"/>
                  <a:pt x="2899" y="1037"/>
                </a:cubicBezTo>
                <a:cubicBezTo>
                  <a:pt x="2899" y="1035"/>
                  <a:pt x="2899" y="1035"/>
                  <a:pt x="2899" y="1035"/>
                </a:cubicBezTo>
                <a:cubicBezTo>
                  <a:pt x="2897" y="1035"/>
                  <a:pt x="2897" y="1035"/>
                  <a:pt x="2897" y="1035"/>
                </a:cubicBezTo>
                <a:cubicBezTo>
                  <a:pt x="2897" y="1034"/>
                  <a:pt x="2897" y="1034"/>
                  <a:pt x="2897" y="1034"/>
                </a:cubicBezTo>
                <a:cubicBezTo>
                  <a:pt x="2897" y="1032"/>
                  <a:pt x="2897" y="1034"/>
                  <a:pt x="2896" y="1032"/>
                </a:cubicBezTo>
                <a:cubicBezTo>
                  <a:pt x="2894" y="1030"/>
                  <a:pt x="2894" y="1030"/>
                  <a:pt x="2894" y="1030"/>
                </a:cubicBezTo>
                <a:cubicBezTo>
                  <a:pt x="2894" y="1029"/>
                  <a:pt x="2894" y="1029"/>
                  <a:pt x="2893" y="1029"/>
                </a:cubicBezTo>
                <a:cubicBezTo>
                  <a:pt x="2893" y="1029"/>
                  <a:pt x="2893" y="1029"/>
                  <a:pt x="2893" y="1027"/>
                </a:cubicBezTo>
                <a:cubicBezTo>
                  <a:pt x="2893" y="1026"/>
                  <a:pt x="2893" y="1026"/>
                  <a:pt x="2893" y="1026"/>
                </a:cubicBezTo>
                <a:cubicBezTo>
                  <a:pt x="2893" y="1024"/>
                  <a:pt x="2894" y="1026"/>
                  <a:pt x="2894" y="1024"/>
                </a:cubicBezTo>
                <a:cubicBezTo>
                  <a:pt x="2894" y="1024"/>
                  <a:pt x="2894" y="1022"/>
                  <a:pt x="2894" y="1021"/>
                </a:cubicBezTo>
                <a:cubicBezTo>
                  <a:pt x="2893" y="1021"/>
                  <a:pt x="2893" y="1021"/>
                  <a:pt x="2893" y="1019"/>
                </a:cubicBezTo>
                <a:cubicBezTo>
                  <a:pt x="2893" y="1017"/>
                  <a:pt x="2893" y="1017"/>
                  <a:pt x="2893" y="1017"/>
                </a:cubicBezTo>
                <a:cubicBezTo>
                  <a:pt x="2891" y="1017"/>
                  <a:pt x="2891" y="1017"/>
                  <a:pt x="2891" y="1017"/>
                </a:cubicBezTo>
                <a:cubicBezTo>
                  <a:pt x="2891" y="1017"/>
                  <a:pt x="2891" y="1016"/>
                  <a:pt x="2889" y="1016"/>
                </a:cubicBezTo>
                <a:cubicBezTo>
                  <a:pt x="2889" y="1016"/>
                  <a:pt x="2889" y="1016"/>
                  <a:pt x="2889" y="1014"/>
                </a:cubicBezTo>
                <a:cubicBezTo>
                  <a:pt x="2889" y="1013"/>
                  <a:pt x="2889" y="1013"/>
                  <a:pt x="2889" y="1013"/>
                </a:cubicBezTo>
                <a:cubicBezTo>
                  <a:pt x="2888" y="1013"/>
                  <a:pt x="2889" y="1011"/>
                  <a:pt x="2888" y="1011"/>
                </a:cubicBezTo>
                <a:cubicBezTo>
                  <a:pt x="2888" y="1011"/>
                  <a:pt x="2888" y="1011"/>
                  <a:pt x="2886" y="1011"/>
                </a:cubicBezTo>
                <a:cubicBezTo>
                  <a:pt x="2886" y="1011"/>
                  <a:pt x="2886" y="1011"/>
                  <a:pt x="2884" y="1011"/>
                </a:cubicBezTo>
                <a:cubicBezTo>
                  <a:pt x="2884" y="1009"/>
                  <a:pt x="2884" y="1009"/>
                  <a:pt x="2883" y="1009"/>
                </a:cubicBezTo>
                <a:cubicBezTo>
                  <a:pt x="2883" y="1008"/>
                  <a:pt x="2883" y="1008"/>
                  <a:pt x="2883" y="1006"/>
                </a:cubicBezTo>
                <a:cubicBezTo>
                  <a:pt x="2883" y="1005"/>
                  <a:pt x="2883" y="1005"/>
                  <a:pt x="2883" y="1005"/>
                </a:cubicBezTo>
                <a:cubicBezTo>
                  <a:pt x="2884" y="1005"/>
                  <a:pt x="2884" y="1005"/>
                  <a:pt x="2884" y="1006"/>
                </a:cubicBezTo>
                <a:cubicBezTo>
                  <a:pt x="2884" y="1006"/>
                  <a:pt x="2884" y="1006"/>
                  <a:pt x="2886" y="1006"/>
                </a:cubicBezTo>
                <a:cubicBezTo>
                  <a:pt x="2888" y="1006"/>
                  <a:pt x="2888" y="1006"/>
                  <a:pt x="2889" y="1005"/>
                </a:cubicBezTo>
                <a:cubicBezTo>
                  <a:pt x="2891" y="1005"/>
                  <a:pt x="2891" y="1003"/>
                  <a:pt x="2891" y="1003"/>
                </a:cubicBezTo>
                <a:cubicBezTo>
                  <a:pt x="2891" y="1001"/>
                  <a:pt x="2893" y="1001"/>
                  <a:pt x="2893" y="1001"/>
                </a:cubicBezTo>
                <a:cubicBezTo>
                  <a:pt x="2894" y="1001"/>
                  <a:pt x="2894" y="1000"/>
                  <a:pt x="2896" y="1000"/>
                </a:cubicBezTo>
                <a:cubicBezTo>
                  <a:pt x="2896" y="998"/>
                  <a:pt x="2897" y="998"/>
                  <a:pt x="2897" y="996"/>
                </a:cubicBezTo>
                <a:cubicBezTo>
                  <a:pt x="2899" y="996"/>
                  <a:pt x="2899" y="995"/>
                  <a:pt x="2899" y="995"/>
                </a:cubicBezTo>
                <a:cubicBezTo>
                  <a:pt x="2901" y="995"/>
                  <a:pt x="2901" y="995"/>
                  <a:pt x="2902" y="995"/>
                </a:cubicBezTo>
                <a:cubicBezTo>
                  <a:pt x="2902" y="995"/>
                  <a:pt x="2902" y="993"/>
                  <a:pt x="2904" y="995"/>
                </a:cubicBezTo>
                <a:cubicBezTo>
                  <a:pt x="2904" y="993"/>
                  <a:pt x="2904" y="993"/>
                  <a:pt x="2904" y="993"/>
                </a:cubicBezTo>
                <a:cubicBezTo>
                  <a:pt x="2905" y="993"/>
                  <a:pt x="2905" y="993"/>
                  <a:pt x="2905" y="993"/>
                </a:cubicBezTo>
                <a:cubicBezTo>
                  <a:pt x="2907" y="993"/>
                  <a:pt x="2905" y="992"/>
                  <a:pt x="2905" y="990"/>
                </a:cubicBezTo>
                <a:cubicBezTo>
                  <a:pt x="2904" y="990"/>
                  <a:pt x="2902" y="988"/>
                  <a:pt x="2902" y="990"/>
                </a:cubicBezTo>
                <a:cubicBezTo>
                  <a:pt x="2902" y="992"/>
                  <a:pt x="2902" y="993"/>
                  <a:pt x="2901" y="992"/>
                </a:cubicBezTo>
                <a:cubicBezTo>
                  <a:pt x="2899" y="992"/>
                  <a:pt x="2899" y="992"/>
                  <a:pt x="2899" y="992"/>
                </a:cubicBezTo>
                <a:cubicBezTo>
                  <a:pt x="2897" y="992"/>
                  <a:pt x="2897" y="992"/>
                  <a:pt x="2897" y="992"/>
                </a:cubicBezTo>
                <a:cubicBezTo>
                  <a:pt x="2896" y="992"/>
                  <a:pt x="2896" y="990"/>
                  <a:pt x="2894" y="992"/>
                </a:cubicBezTo>
                <a:cubicBezTo>
                  <a:pt x="2894" y="993"/>
                  <a:pt x="2893" y="993"/>
                  <a:pt x="2893" y="995"/>
                </a:cubicBezTo>
                <a:cubicBezTo>
                  <a:pt x="2891" y="995"/>
                  <a:pt x="2889" y="995"/>
                  <a:pt x="2889" y="995"/>
                </a:cubicBezTo>
                <a:cubicBezTo>
                  <a:pt x="2888" y="995"/>
                  <a:pt x="2888" y="995"/>
                  <a:pt x="2888" y="995"/>
                </a:cubicBezTo>
                <a:cubicBezTo>
                  <a:pt x="2888" y="993"/>
                  <a:pt x="2888" y="993"/>
                  <a:pt x="2886" y="993"/>
                </a:cubicBezTo>
                <a:cubicBezTo>
                  <a:pt x="2884" y="993"/>
                  <a:pt x="2884" y="993"/>
                  <a:pt x="2884" y="993"/>
                </a:cubicBezTo>
                <a:cubicBezTo>
                  <a:pt x="2884" y="995"/>
                  <a:pt x="2884" y="995"/>
                  <a:pt x="2883" y="996"/>
                </a:cubicBezTo>
                <a:cubicBezTo>
                  <a:pt x="2883" y="998"/>
                  <a:pt x="2883" y="998"/>
                  <a:pt x="2881" y="1000"/>
                </a:cubicBezTo>
                <a:cubicBezTo>
                  <a:pt x="2880" y="1000"/>
                  <a:pt x="2880" y="1000"/>
                  <a:pt x="2880" y="1000"/>
                </a:cubicBezTo>
                <a:cubicBezTo>
                  <a:pt x="2878" y="1000"/>
                  <a:pt x="2878" y="998"/>
                  <a:pt x="2876" y="998"/>
                </a:cubicBezTo>
                <a:cubicBezTo>
                  <a:pt x="2876" y="998"/>
                  <a:pt x="2875" y="998"/>
                  <a:pt x="2875" y="996"/>
                </a:cubicBezTo>
                <a:cubicBezTo>
                  <a:pt x="2873" y="996"/>
                  <a:pt x="2875" y="995"/>
                  <a:pt x="2873" y="995"/>
                </a:cubicBezTo>
                <a:cubicBezTo>
                  <a:pt x="2873" y="993"/>
                  <a:pt x="2873" y="993"/>
                  <a:pt x="2873" y="993"/>
                </a:cubicBezTo>
                <a:cubicBezTo>
                  <a:pt x="2872" y="993"/>
                  <a:pt x="2872" y="993"/>
                  <a:pt x="2872" y="993"/>
                </a:cubicBezTo>
                <a:cubicBezTo>
                  <a:pt x="2872" y="992"/>
                  <a:pt x="2870" y="992"/>
                  <a:pt x="2870" y="992"/>
                </a:cubicBezTo>
                <a:cubicBezTo>
                  <a:pt x="2868" y="990"/>
                  <a:pt x="2868" y="988"/>
                  <a:pt x="2868" y="988"/>
                </a:cubicBezTo>
                <a:cubicBezTo>
                  <a:pt x="2868" y="987"/>
                  <a:pt x="2868" y="987"/>
                  <a:pt x="2868" y="985"/>
                </a:cubicBezTo>
                <a:cubicBezTo>
                  <a:pt x="2868" y="984"/>
                  <a:pt x="2868" y="984"/>
                  <a:pt x="2868" y="984"/>
                </a:cubicBezTo>
                <a:cubicBezTo>
                  <a:pt x="2870" y="980"/>
                  <a:pt x="2872" y="980"/>
                  <a:pt x="2873" y="979"/>
                </a:cubicBezTo>
                <a:cubicBezTo>
                  <a:pt x="2873" y="977"/>
                  <a:pt x="2873" y="977"/>
                  <a:pt x="2873" y="977"/>
                </a:cubicBezTo>
                <a:cubicBezTo>
                  <a:pt x="2873" y="975"/>
                  <a:pt x="2875" y="975"/>
                  <a:pt x="2876" y="975"/>
                </a:cubicBezTo>
                <a:cubicBezTo>
                  <a:pt x="2876" y="975"/>
                  <a:pt x="2878" y="977"/>
                  <a:pt x="2880" y="975"/>
                </a:cubicBezTo>
                <a:cubicBezTo>
                  <a:pt x="2881" y="975"/>
                  <a:pt x="2881" y="975"/>
                  <a:pt x="2884" y="975"/>
                </a:cubicBezTo>
                <a:cubicBezTo>
                  <a:pt x="2886" y="977"/>
                  <a:pt x="2886" y="977"/>
                  <a:pt x="2886" y="977"/>
                </a:cubicBezTo>
                <a:cubicBezTo>
                  <a:pt x="2888" y="977"/>
                  <a:pt x="2888" y="977"/>
                  <a:pt x="2888" y="977"/>
                </a:cubicBezTo>
                <a:cubicBezTo>
                  <a:pt x="2889" y="977"/>
                  <a:pt x="2888" y="977"/>
                  <a:pt x="2888" y="975"/>
                </a:cubicBezTo>
                <a:cubicBezTo>
                  <a:pt x="2893" y="975"/>
                  <a:pt x="2893" y="975"/>
                  <a:pt x="2893" y="975"/>
                </a:cubicBezTo>
                <a:cubicBezTo>
                  <a:pt x="2896" y="974"/>
                  <a:pt x="2897" y="974"/>
                  <a:pt x="2899" y="975"/>
                </a:cubicBezTo>
                <a:close/>
                <a:moveTo>
                  <a:pt x="2896" y="1043"/>
                </a:moveTo>
                <a:cubicBezTo>
                  <a:pt x="2896" y="1042"/>
                  <a:pt x="2896" y="1042"/>
                  <a:pt x="2894" y="1042"/>
                </a:cubicBezTo>
                <a:cubicBezTo>
                  <a:pt x="2893" y="1043"/>
                  <a:pt x="2893" y="1045"/>
                  <a:pt x="2893" y="1047"/>
                </a:cubicBezTo>
                <a:cubicBezTo>
                  <a:pt x="2893" y="1048"/>
                  <a:pt x="2893" y="1050"/>
                  <a:pt x="2893" y="1050"/>
                </a:cubicBezTo>
                <a:cubicBezTo>
                  <a:pt x="2893" y="1051"/>
                  <a:pt x="2894" y="1050"/>
                  <a:pt x="2894" y="1050"/>
                </a:cubicBezTo>
                <a:cubicBezTo>
                  <a:pt x="2896" y="1048"/>
                  <a:pt x="2896" y="1047"/>
                  <a:pt x="2896" y="1045"/>
                </a:cubicBezTo>
                <a:cubicBezTo>
                  <a:pt x="2896" y="1045"/>
                  <a:pt x="2897" y="1043"/>
                  <a:pt x="2896" y="1043"/>
                </a:cubicBezTo>
                <a:close/>
                <a:moveTo>
                  <a:pt x="2935" y="880"/>
                </a:moveTo>
                <a:cubicBezTo>
                  <a:pt x="2935" y="879"/>
                  <a:pt x="2936" y="877"/>
                  <a:pt x="2936" y="877"/>
                </a:cubicBezTo>
                <a:cubicBezTo>
                  <a:pt x="2936" y="875"/>
                  <a:pt x="2935" y="877"/>
                  <a:pt x="2935" y="875"/>
                </a:cubicBezTo>
                <a:cubicBezTo>
                  <a:pt x="2935" y="875"/>
                  <a:pt x="2935" y="875"/>
                  <a:pt x="2935" y="874"/>
                </a:cubicBezTo>
                <a:cubicBezTo>
                  <a:pt x="2933" y="874"/>
                  <a:pt x="2931" y="874"/>
                  <a:pt x="2930" y="874"/>
                </a:cubicBezTo>
                <a:cubicBezTo>
                  <a:pt x="2931" y="872"/>
                  <a:pt x="2931" y="872"/>
                  <a:pt x="2933" y="872"/>
                </a:cubicBezTo>
                <a:cubicBezTo>
                  <a:pt x="2933" y="871"/>
                  <a:pt x="2933" y="869"/>
                  <a:pt x="2933" y="869"/>
                </a:cubicBezTo>
                <a:cubicBezTo>
                  <a:pt x="2933" y="867"/>
                  <a:pt x="2933" y="867"/>
                  <a:pt x="2933" y="866"/>
                </a:cubicBezTo>
                <a:cubicBezTo>
                  <a:pt x="2931" y="866"/>
                  <a:pt x="2931" y="866"/>
                  <a:pt x="2931" y="866"/>
                </a:cubicBezTo>
                <a:cubicBezTo>
                  <a:pt x="2930" y="864"/>
                  <a:pt x="2930" y="864"/>
                  <a:pt x="2928" y="864"/>
                </a:cubicBezTo>
                <a:cubicBezTo>
                  <a:pt x="2928" y="862"/>
                  <a:pt x="2930" y="862"/>
                  <a:pt x="2928" y="862"/>
                </a:cubicBezTo>
                <a:cubicBezTo>
                  <a:pt x="2926" y="861"/>
                  <a:pt x="2926" y="861"/>
                  <a:pt x="2926" y="861"/>
                </a:cubicBezTo>
                <a:cubicBezTo>
                  <a:pt x="2926" y="861"/>
                  <a:pt x="2926" y="861"/>
                  <a:pt x="2926" y="859"/>
                </a:cubicBezTo>
                <a:cubicBezTo>
                  <a:pt x="2925" y="859"/>
                  <a:pt x="2925" y="858"/>
                  <a:pt x="2923" y="859"/>
                </a:cubicBezTo>
                <a:cubicBezTo>
                  <a:pt x="2923" y="859"/>
                  <a:pt x="2923" y="861"/>
                  <a:pt x="2923" y="862"/>
                </a:cubicBezTo>
                <a:cubicBezTo>
                  <a:pt x="2923" y="862"/>
                  <a:pt x="2923" y="864"/>
                  <a:pt x="2925" y="864"/>
                </a:cubicBezTo>
                <a:cubicBezTo>
                  <a:pt x="2925" y="866"/>
                  <a:pt x="2925" y="866"/>
                  <a:pt x="2925" y="867"/>
                </a:cubicBezTo>
                <a:cubicBezTo>
                  <a:pt x="2925" y="869"/>
                  <a:pt x="2926" y="869"/>
                  <a:pt x="2926" y="869"/>
                </a:cubicBezTo>
                <a:cubicBezTo>
                  <a:pt x="2925" y="871"/>
                  <a:pt x="2925" y="871"/>
                  <a:pt x="2923" y="871"/>
                </a:cubicBezTo>
                <a:cubicBezTo>
                  <a:pt x="2923" y="869"/>
                  <a:pt x="2923" y="869"/>
                  <a:pt x="2923" y="869"/>
                </a:cubicBezTo>
                <a:cubicBezTo>
                  <a:pt x="2922" y="869"/>
                  <a:pt x="2922" y="867"/>
                  <a:pt x="2922" y="867"/>
                </a:cubicBezTo>
                <a:cubicBezTo>
                  <a:pt x="2922" y="871"/>
                  <a:pt x="2922" y="871"/>
                  <a:pt x="2922" y="871"/>
                </a:cubicBezTo>
                <a:cubicBezTo>
                  <a:pt x="2920" y="871"/>
                  <a:pt x="2920" y="871"/>
                  <a:pt x="2920" y="871"/>
                </a:cubicBezTo>
                <a:cubicBezTo>
                  <a:pt x="2918" y="871"/>
                  <a:pt x="2918" y="871"/>
                  <a:pt x="2918" y="871"/>
                </a:cubicBezTo>
                <a:cubicBezTo>
                  <a:pt x="2918" y="869"/>
                  <a:pt x="2918" y="869"/>
                  <a:pt x="2918" y="869"/>
                </a:cubicBezTo>
                <a:cubicBezTo>
                  <a:pt x="2918" y="869"/>
                  <a:pt x="2917" y="867"/>
                  <a:pt x="2917" y="869"/>
                </a:cubicBezTo>
                <a:cubicBezTo>
                  <a:pt x="2915" y="869"/>
                  <a:pt x="2915" y="871"/>
                  <a:pt x="2917" y="871"/>
                </a:cubicBezTo>
                <a:cubicBezTo>
                  <a:pt x="2917" y="872"/>
                  <a:pt x="2917" y="874"/>
                  <a:pt x="2915" y="874"/>
                </a:cubicBezTo>
                <a:cubicBezTo>
                  <a:pt x="2915" y="874"/>
                  <a:pt x="2914" y="875"/>
                  <a:pt x="2914" y="874"/>
                </a:cubicBezTo>
                <a:cubicBezTo>
                  <a:pt x="2914" y="874"/>
                  <a:pt x="2914" y="874"/>
                  <a:pt x="2912" y="874"/>
                </a:cubicBezTo>
                <a:cubicBezTo>
                  <a:pt x="2912" y="875"/>
                  <a:pt x="2912" y="875"/>
                  <a:pt x="2912" y="875"/>
                </a:cubicBezTo>
                <a:cubicBezTo>
                  <a:pt x="2912" y="877"/>
                  <a:pt x="2912" y="877"/>
                  <a:pt x="2912" y="877"/>
                </a:cubicBezTo>
                <a:cubicBezTo>
                  <a:pt x="2910" y="879"/>
                  <a:pt x="2910" y="879"/>
                  <a:pt x="2909" y="879"/>
                </a:cubicBezTo>
                <a:cubicBezTo>
                  <a:pt x="2907" y="879"/>
                  <a:pt x="2907" y="879"/>
                  <a:pt x="2907" y="879"/>
                </a:cubicBezTo>
                <a:cubicBezTo>
                  <a:pt x="2907" y="877"/>
                  <a:pt x="2907" y="875"/>
                  <a:pt x="2905" y="874"/>
                </a:cubicBezTo>
                <a:cubicBezTo>
                  <a:pt x="2904" y="874"/>
                  <a:pt x="2902" y="872"/>
                  <a:pt x="2901" y="874"/>
                </a:cubicBezTo>
                <a:cubicBezTo>
                  <a:pt x="2899" y="874"/>
                  <a:pt x="2899" y="874"/>
                  <a:pt x="2899" y="874"/>
                </a:cubicBezTo>
                <a:cubicBezTo>
                  <a:pt x="2897" y="875"/>
                  <a:pt x="2897" y="875"/>
                  <a:pt x="2897" y="875"/>
                </a:cubicBezTo>
                <a:cubicBezTo>
                  <a:pt x="2897" y="877"/>
                  <a:pt x="2897" y="877"/>
                  <a:pt x="2897" y="877"/>
                </a:cubicBezTo>
                <a:cubicBezTo>
                  <a:pt x="2897" y="879"/>
                  <a:pt x="2897" y="879"/>
                  <a:pt x="2897" y="880"/>
                </a:cubicBezTo>
                <a:cubicBezTo>
                  <a:pt x="2896" y="882"/>
                  <a:pt x="2894" y="880"/>
                  <a:pt x="2893" y="880"/>
                </a:cubicBezTo>
                <a:cubicBezTo>
                  <a:pt x="2891" y="880"/>
                  <a:pt x="2891" y="880"/>
                  <a:pt x="2889" y="882"/>
                </a:cubicBezTo>
                <a:cubicBezTo>
                  <a:pt x="2888" y="883"/>
                  <a:pt x="2888" y="885"/>
                  <a:pt x="2888" y="887"/>
                </a:cubicBezTo>
                <a:cubicBezTo>
                  <a:pt x="2889" y="887"/>
                  <a:pt x="2889" y="887"/>
                  <a:pt x="2889" y="888"/>
                </a:cubicBezTo>
                <a:cubicBezTo>
                  <a:pt x="2888" y="888"/>
                  <a:pt x="2888" y="888"/>
                  <a:pt x="2888" y="890"/>
                </a:cubicBezTo>
                <a:cubicBezTo>
                  <a:pt x="2886" y="890"/>
                  <a:pt x="2886" y="892"/>
                  <a:pt x="2886" y="893"/>
                </a:cubicBezTo>
                <a:cubicBezTo>
                  <a:pt x="2886" y="895"/>
                  <a:pt x="2888" y="895"/>
                  <a:pt x="2888" y="895"/>
                </a:cubicBezTo>
                <a:cubicBezTo>
                  <a:pt x="2889" y="896"/>
                  <a:pt x="2889" y="896"/>
                  <a:pt x="2889" y="898"/>
                </a:cubicBezTo>
                <a:cubicBezTo>
                  <a:pt x="2889" y="898"/>
                  <a:pt x="2889" y="898"/>
                  <a:pt x="2891" y="898"/>
                </a:cubicBezTo>
                <a:cubicBezTo>
                  <a:pt x="2893" y="896"/>
                  <a:pt x="2891" y="895"/>
                  <a:pt x="2891" y="895"/>
                </a:cubicBezTo>
                <a:cubicBezTo>
                  <a:pt x="2889" y="893"/>
                  <a:pt x="2889" y="892"/>
                  <a:pt x="2889" y="890"/>
                </a:cubicBezTo>
                <a:cubicBezTo>
                  <a:pt x="2889" y="888"/>
                  <a:pt x="2891" y="888"/>
                  <a:pt x="2891" y="887"/>
                </a:cubicBezTo>
                <a:cubicBezTo>
                  <a:pt x="2893" y="885"/>
                  <a:pt x="2893" y="885"/>
                  <a:pt x="2894" y="885"/>
                </a:cubicBezTo>
                <a:cubicBezTo>
                  <a:pt x="2894" y="883"/>
                  <a:pt x="2896" y="883"/>
                  <a:pt x="2897" y="885"/>
                </a:cubicBezTo>
                <a:cubicBezTo>
                  <a:pt x="2899" y="885"/>
                  <a:pt x="2894" y="887"/>
                  <a:pt x="2896" y="888"/>
                </a:cubicBezTo>
                <a:cubicBezTo>
                  <a:pt x="2897" y="888"/>
                  <a:pt x="2897" y="887"/>
                  <a:pt x="2897" y="887"/>
                </a:cubicBezTo>
                <a:cubicBezTo>
                  <a:pt x="2899" y="887"/>
                  <a:pt x="2899" y="885"/>
                  <a:pt x="2901" y="885"/>
                </a:cubicBezTo>
                <a:cubicBezTo>
                  <a:pt x="2902" y="885"/>
                  <a:pt x="2901" y="888"/>
                  <a:pt x="2902" y="888"/>
                </a:cubicBezTo>
                <a:cubicBezTo>
                  <a:pt x="2904" y="888"/>
                  <a:pt x="2904" y="888"/>
                  <a:pt x="2905" y="887"/>
                </a:cubicBezTo>
                <a:cubicBezTo>
                  <a:pt x="2905" y="885"/>
                  <a:pt x="2904" y="885"/>
                  <a:pt x="2902" y="883"/>
                </a:cubicBezTo>
                <a:cubicBezTo>
                  <a:pt x="2904" y="883"/>
                  <a:pt x="2905" y="883"/>
                  <a:pt x="2905" y="885"/>
                </a:cubicBezTo>
                <a:cubicBezTo>
                  <a:pt x="2907" y="885"/>
                  <a:pt x="2909" y="885"/>
                  <a:pt x="2910" y="887"/>
                </a:cubicBezTo>
                <a:cubicBezTo>
                  <a:pt x="2912" y="887"/>
                  <a:pt x="2912" y="887"/>
                  <a:pt x="2912" y="887"/>
                </a:cubicBezTo>
                <a:cubicBezTo>
                  <a:pt x="2914" y="887"/>
                  <a:pt x="2914" y="888"/>
                  <a:pt x="2914" y="890"/>
                </a:cubicBezTo>
                <a:cubicBezTo>
                  <a:pt x="2912" y="890"/>
                  <a:pt x="2912" y="890"/>
                  <a:pt x="2912" y="892"/>
                </a:cubicBezTo>
                <a:cubicBezTo>
                  <a:pt x="2910" y="892"/>
                  <a:pt x="2910" y="892"/>
                  <a:pt x="2910" y="892"/>
                </a:cubicBezTo>
                <a:cubicBezTo>
                  <a:pt x="2910" y="893"/>
                  <a:pt x="2910" y="893"/>
                  <a:pt x="2910" y="893"/>
                </a:cubicBezTo>
                <a:cubicBezTo>
                  <a:pt x="2910" y="895"/>
                  <a:pt x="2910" y="896"/>
                  <a:pt x="2910" y="898"/>
                </a:cubicBezTo>
                <a:cubicBezTo>
                  <a:pt x="2910" y="900"/>
                  <a:pt x="2910" y="901"/>
                  <a:pt x="2910" y="903"/>
                </a:cubicBezTo>
                <a:cubicBezTo>
                  <a:pt x="2912" y="903"/>
                  <a:pt x="2912" y="903"/>
                  <a:pt x="2912" y="903"/>
                </a:cubicBezTo>
                <a:cubicBezTo>
                  <a:pt x="2912" y="904"/>
                  <a:pt x="2912" y="904"/>
                  <a:pt x="2912" y="904"/>
                </a:cubicBezTo>
                <a:cubicBezTo>
                  <a:pt x="2914" y="904"/>
                  <a:pt x="2914" y="904"/>
                  <a:pt x="2914" y="904"/>
                </a:cubicBezTo>
                <a:cubicBezTo>
                  <a:pt x="2915" y="906"/>
                  <a:pt x="2915" y="906"/>
                  <a:pt x="2915" y="906"/>
                </a:cubicBezTo>
                <a:cubicBezTo>
                  <a:pt x="2917" y="906"/>
                  <a:pt x="2917" y="906"/>
                  <a:pt x="2917" y="906"/>
                </a:cubicBezTo>
                <a:cubicBezTo>
                  <a:pt x="2918" y="908"/>
                  <a:pt x="2918" y="908"/>
                  <a:pt x="2918" y="908"/>
                </a:cubicBezTo>
                <a:cubicBezTo>
                  <a:pt x="2918" y="908"/>
                  <a:pt x="2918" y="908"/>
                  <a:pt x="2920" y="908"/>
                </a:cubicBezTo>
                <a:cubicBezTo>
                  <a:pt x="2920" y="909"/>
                  <a:pt x="2920" y="909"/>
                  <a:pt x="2920" y="909"/>
                </a:cubicBezTo>
                <a:cubicBezTo>
                  <a:pt x="2922" y="911"/>
                  <a:pt x="2922" y="908"/>
                  <a:pt x="2923" y="908"/>
                </a:cubicBezTo>
                <a:cubicBezTo>
                  <a:pt x="2923" y="906"/>
                  <a:pt x="2923" y="906"/>
                  <a:pt x="2925" y="904"/>
                </a:cubicBezTo>
                <a:cubicBezTo>
                  <a:pt x="2926" y="906"/>
                  <a:pt x="2925" y="906"/>
                  <a:pt x="2926" y="906"/>
                </a:cubicBezTo>
                <a:cubicBezTo>
                  <a:pt x="2926" y="908"/>
                  <a:pt x="2926" y="908"/>
                  <a:pt x="2926" y="908"/>
                </a:cubicBezTo>
                <a:cubicBezTo>
                  <a:pt x="2926" y="908"/>
                  <a:pt x="2926" y="908"/>
                  <a:pt x="2925" y="908"/>
                </a:cubicBezTo>
                <a:cubicBezTo>
                  <a:pt x="2925" y="909"/>
                  <a:pt x="2925" y="909"/>
                  <a:pt x="2925" y="909"/>
                </a:cubicBezTo>
                <a:cubicBezTo>
                  <a:pt x="2923" y="911"/>
                  <a:pt x="2923" y="911"/>
                  <a:pt x="2923" y="911"/>
                </a:cubicBezTo>
                <a:cubicBezTo>
                  <a:pt x="2925" y="911"/>
                  <a:pt x="2925" y="911"/>
                  <a:pt x="2925" y="911"/>
                </a:cubicBezTo>
                <a:cubicBezTo>
                  <a:pt x="2925" y="913"/>
                  <a:pt x="2925" y="913"/>
                  <a:pt x="2925" y="914"/>
                </a:cubicBezTo>
                <a:cubicBezTo>
                  <a:pt x="2926" y="914"/>
                  <a:pt x="2928" y="911"/>
                  <a:pt x="2928" y="909"/>
                </a:cubicBezTo>
                <a:cubicBezTo>
                  <a:pt x="2928" y="908"/>
                  <a:pt x="2930" y="906"/>
                  <a:pt x="2930" y="904"/>
                </a:cubicBezTo>
                <a:cubicBezTo>
                  <a:pt x="2930" y="904"/>
                  <a:pt x="2931" y="903"/>
                  <a:pt x="2930" y="903"/>
                </a:cubicBezTo>
                <a:cubicBezTo>
                  <a:pt x="2930" y="901"/>
                  <a:pt x="2930" y="901"/>
                  <a:pt x="2930" y="901"/>
                </a:cubicBezTo>
                <a:cubicBezTo>
                  <a:pt x="2928" y="901"/>
                  <a:pt x="2928" y="901"/>
                  <a:pt x="2926" y="901"/>
                </a:cubicBezTo>
                <a:cubicBezTo>
                  <a:pt x="2926" y="900"/>
                  <a:pt x="2925" y="900"/>
                  <a:pt x="2925" y="898"/>
                </a:cubicBezTo>
                <a:cubicBezTo>
                  <a:pt x="2925" y="896"/>
                  <a:pt x="2925" y="896"/>
                  <a:pt x="2925" y="896"/>
                </a:cubicBezTo>
                <a:cubicBezTo>
                  <a:pt x="2925" y="896"/>
                  <a:pt x="2925" y="896"/>
                  <a:pt x="2925" y="895"/>
                </a:cubicBezTo>
                <a:cubicBezTo>
                  <a:pt x="2926" y="893"/>
                  <a:pt x="2926" y="893"/>
                  <a:pt x="2926" y="892"/>
                </a:cubicBezTo>
                <a:cubicBezTo>
                  <a:pt x="2926" y="892"/>
                  <a:pt x="2926" y="890"/>
                  <a:pt x="2928" y="890"/>
                </a:cubicBezTo>
                <a:cubicBezTo>
                  <a:pt x="2928" y="888"/>
                  <a:pt x="2930" y="887"/>
                  <a:pt x="2931" y="888"/>
                </a:cubicBezTo>
                <a:cubicBezTo>
                  <a:pt x="2933" y="890"/>
                  <a:pt x="2933" y="892"/>
                  <a:pt x="2933" y="893"/>
                </a:cubicBezTo>
                <a:cubicBezTo>
                  <a:pt x="2933" y="893"/>
                  <a:pt x="2933" y="893"/>
                  <a:pt x="2931" y="895"/>
                </a:cubicBezTo>
                <a:cubicBezTo>
                  <a:pt x="2931" y="895"/>
                  <a:pt x="2931" y="896"/>
                  <a:pt x="2933" y="896"/>
                </a:cubicBezTo>
                <a:cubicBezTo>
                  <a:pt x="2933" y="898"/>
                  <a:pt x="2933" y="898"/>
                  <a:pt x="2933" y="900"/>
                </a:cubicBezTo>
                <a:cubicBezTo>
                  <a:pt x="2933" y="900"/>
                  <a:pt x="2931" y="901"/>
                  <a:pt x="2933" y="901"/>
                </a:cubicBezTo>
                <a:cubicBezTo>
                  <a:pt x="2933" y="903"/>
                  <a:pt x="2935" y="900"/>
                  <a:pt x="2935" y="900"/>
                </a:cubicBezTo>
                <a:cubicBezTo>
                  <a:pt x="2935" y="898"/>
                  <a:pt x="2935" y="896"/>
                  <a:pt x="2935" y="895"/>
                </a:cubicBezTo>
                <a:cubicBezTo>
                  <a:pt x="2935" y="895"/>
                  <a:pt x="2936" y="893"/>
                  <a:pt x="2936" y="892"/>
                </a:cubicBezTo>
                <a:cubicBezTo>
                  <a:pt x="2936" y="892"/>
                  <a:pt x="2936" y="890"/>
                  <a:pt x="2938" y="888"/>
                </a:cubicBezTo>
                <a:cubicBezTo>
                  <a:pt x="2936" y="887"/>
                  <a:pt x="2936" y="887"/>
                  <a:pt x="2936" y="887"/>
                </a:cubicBezTo>
                <a:cubicBezTo>
                  <a:pt x="2936" y="885"/>
                  <a:pt x="2936" y="883"/>
                  <a:pt x="2935" y="883"/>
                </a:cubicBezTo>
                <a:cubicBezTo>
                  <a:pt x="2935" y="883"/>
                  <a:pt x="2935" y="883"/>
                  <a:pt x="2935" y="882"/>
                </a:cubicBezTo>
                <a:cubicBezTo>
                  <a:pt x="2933" y="880"/>
                  <a:pt x="2935" y="882"/>
                  <a:pt x="2935" y="880"/>
                </a:cubicBezTo>
                <a:close/>
                <a:moveTo>
                  <a:pt x="2935" y="1014"/>
                </a:moveTo>
                <a:cubicBezTo>
                  <a:pt x="2935" y="1016"/>
                  <a:pt x="2936" y="1013"/>
                  <a:pt x="2936" y="1013"/>
                </a:cubicBezTo>
                <a:cubicBezTo>
                  <a:pt x="2936" y="1011"/>
                  <a:pt x="2935" y="1011"/>
                  <a:pt x="2935" y="1009"/>
                </a:cubicBezTo>
                <a:cubicBezTo>
                  <a:pt x="2935" y="1011"/>
                  <a:pt x="2935" y="1011"/>
                  <a:pt x="2935" y="1013"/>
                </a:cubicBezTo>
                <a:lnTo>
                  <a:pt x="2935" y="1014"/>
                </a:lnTo>
                <a:close/>
                <a:moveTo>
                  <a:pt x="2867" y="819"/>
                </a:moveTo>
                <a:cubicBezTo>
                  <a:pt x="2868" y="820"/>
                  <a:pt x="2868" y="822"/>
                  <a:pt x="2870" y="824"/>
                </a:cubicBezTo>
                <a:cubicBezTo>
                  <a:pt x="2870" y="825"/>
                  <a:pt x="2872" y="829"/>
                  <a:pt x="2873" y="829"/>
                </a:cubicBezTo>
                <a:cubicBezTo>
                  <a:pt x="2875" y="827"/>
                  <a:pt x="2875" y="827"/>
                  <a:pt x="2875" y="825"/>
                </a:cubicBezTo>
                <a:cubicBezTo>
                  <a:pt x="2875" y="824"/>
                  <a:pt x="2875" y="824"/>
                  <a:pt x="2875" y="822"/>
                </a:cubicBezTo>
                <a:cubicBezTo>
                  <a:pt x="2875" y="822"/>
                  <a:pt x="2876" y="819"/>
                  <a:pt x="2876" y="817"/>
                </a:cubicBezTo>
                <a:cubicBezTo>
                  <a:pt x="2876" y="817"/>
                  <a:pt x="2876" y="817"/>
                  <a:pt x="2875" y="816"/>
                </a:cubicBezTo>
                <a:cubicBezTo>
                  <a:pt x="2875" y="816"/>
                  <a:pt x="2875" y="814"/>
                  <a:pt x="2873" y="814"/>
                </a:cubicBezTo>
                <a:cubicBezTo>
                  <a:pt x="2873" y="812"/>
                  <a:pt x="2872" y="812"/>
                  <a:pt x="2872" y="812"/>
                </a:cubicBezTo>
                <a:cubicBezTo>
                  <a:pt x="2870" y="812"/>
                  <a:pt x="2868" y="812"/>
                  <a:pt x="2867" y="812"/>
                </a:cubicBezTo>
                <a:cubicBezTo>
                  <a:pt x="2865" y="811"/>
                  <a:pt x="2863" y="812"/>
                  <a:pt x="2862" y="812"/>
                </a:cubicBezTo>
                <a:cubicBezTo>
                  <a:pt x="2860" y="812"/>
                  <a:pt x="2860" y="812"/>
                  <a:pt x="2860" y="812"/>
                </a:cubicBezTo>
                <a:cubicBezTo>
                  <a:pt x="2860" y="814"/>
                  <a:pt x="2863" y="812"/>
                  <a:pt x="2865" y="814"/>
                </a:cubicBezTo>
                <a:cubicBezTo>
                  <a:pt x="2865" y="814"/>
                  <a:pt x="2865" y="816"/>
                  <a:pt x="2865" y="817"/>
                </a:cubicBezTo>
                <a:cubicBezTo>
                  <a:pt x="2867" y="817"/>
                  <a:pt x="2867" y="819"/>
                  <a:pt x="2867" y="819"/>
                </a:cubicBezTo>
                <a:close/>
                <a:moveTo>
                  <a:pt x="2938" y="1008"/>
                </a:moveTo>
                <a:cubicBezTo>
                  <a:pt x="2939" y="1006"/>
                  <a:pt x="2939" y="1008"/>
                  <a:pt x="2941" y="1006"/>
                </a:cubicBezTo>
                <a:cubicBezTo>
                  <a:pt x="2941" y="1006"/>
                  <a:pt x="2941" y="1006"/>
                  <a:pt x="2941" y="1005"/>
                </a:cubicBezTo>
                <a:cubicBezTo>
                  <a:pt x="2941" y="1005"/>
                  <a:pt x="2941" y="1003"/>
                  <a:pt x="2939" y="1005"/>
                </a:cubicBezTo>
                <a:cubicBezTo>
                  <a:pt x="2938" y="1005"/>
                  <a:pt x="2936" y="1005"/>
                  <a:pt x="2936" y="1005"/>
                </a:cubicBezTo>
                <a:cubicBezTo>
                  <a:pt x="2935" y="1005"/>
                  <a:pt x="2935" y="1005"/>
                  <a:pt x="2935" y="1005"/>
                </a:cubicBezTo>
                <a:cubicBezTo>
                  <a:pt x="2933" y="1005"/>
                  <a:pt x="2933" y="1005"/>
                  <a:pt x="2931" y="1005"/>
                </a:cubicBezTo>
                <a:cubicBezTo>
                  <a:pt x="2930" y="1005"/>
                  <a:pt x="2930" y="1005"/>
                  <a:pt x="2930" y="1005"/>
                </a:cubicBezTo>
                <a:cubicBezTo>
                  <a:pt x="2928" y="1003"/>
                  <a:pt x="2926" y="1005"/>
                  <a:pt x="2925" y="1003"/>
                </a:cubicBezTo>
                <a:cubicBezTo>
                  <a:pt x="2925" y="1003"/>
                  <a:pt x="2923" y="1003"/>
                  <a:pt x="2922" y="1003"/>
                </a:cubicBezTo>
                <a:cubicBezTo>
                  <a:pt x="2920" y="1001"/>
                  <a:pt x="2920" y="1003"/>
                  <a:pt x="2918" y="1003"/>
                </a:cubicBezTo>
                <a:cubicBezTo>
                  <a:pt x="2917" y="1001"/>
                  <a:pt x="2917" y="1003"/>
                  <a:pt x="2915" y="1003"/>
                </a:cubicBezTo>
                <a:cubicBezTo>
                  <a:pt x="2914" y="1005"/>
                  <a:pt x="2915" y="1005"/>
                  <a:pt x="2917" y="1006"/>
                </a:cubicBezTo>
                <a:cubicBezTo>
                  <a:pt x="2917" y="1008"/>
                  <a:pt x="2917" y="1008"/>
                  <a:pt x="2917" y="1008"/>
                </a:cubicBezTo>
                <a:cubicBezTo>
                  <a:pt x="2917" y="1008"/>
                  <a:pt x="2917" y="1008"/>
                  <a:pt x="2917" y="1009"/>
                </a:cubicBezTo>
                <a:cubicBezTo>
                  <a:pt x="2918" y="1009"/>
                  <a:pt x="2920" y="1008"/>
                  <a:pt x="2920" y="1008"/>
                </a:cubicBezTo>
                <a:cubicBezTo>
                  <a:pt x="2922" y="1006"/>
                  <a:pt x="2922" y="1006"/>
                  <a:pt x="2922" y="1006"/>
                </a:cubicBezTo>
                <a:cubicBezTo>
                  <a:pt x="2923" y="1006"/>
                  <a:pt x="2925" y="1006"/>
                  <a:pt x="2926" y="1006"/>
                </a:cubicBezTo>
                <a:cubicBezTo>
                  <a:pt x="2928" y="1006"/>
                  <a:pt x="2928" y="1006"/>
                  <a:pt x="2928" y="1006"/>
                </a:cubicBezTo>
                <a:cubicBezTo>
                  <a:pt x="2930" y="1006"/>
                  <a:pt x="2931" y="1006"/>
                  <a:pt x="2931" y="1006"/>
                </a:cubicBezTo>
                <a:cubicBezTo>
                  <a:pt x="2931" y="1008"/>
                  <a:pt x="2931" y="1008"/>
                  <a:pt x="2933" y="1008"/>
                </a:cubicBezTo>
                <a:cubicBezTo>
                  <a:pt x="2933" y="1009"/>
                  <a:pt x="2935" y="1009"/>
                  <a:pt x="2935" y="1009"/>
                </a:cubicBezTo>
                <a:cubicBezTo>
                  <a:pt x="2936" y="1008"/>
                  <a:pt x="2936" y="1008"/>
                  <a:pt x="2936" y="1008"/>
                </a:cubicBezTo>
                <a:lnTo>
                  <a:pt x="2938" y="1008"/>
                </a:lnTo>
                <a:close/>
                <a:moveTo>
                  <a:pt x="2897" y="1045"/>
                </a:moveTo>
                <a:cubicBezTo>
                  <a:pt x="2899" y="1047"/>
                  <a:pt x="2899" y="1047"/>
                  <a:pt x="2899" y="1047"/>
                </a:cubicBezTo>
                <a:cubicBezTo>
                  <a:pt x="2899" y="1047"/>
                  <a:pt x="2899" y="1047"/>
                  <a:pt x="2897" y="1047"/>
                </a:cubicBezTo>
                <a:cubicBezTo>
                  <a:pt x="2897" y="1048"/>
                  <a:pt x="2897" y="1048"/>
                  <a:pt x="2897" y="1048"/>
                </a:cubicBezTo>
                <a:cubicBezTo>
                  <a:pt x="2897" y="1050"/>
                  <a:pt x="2897" y="1050"/>
                  <a:pt x="2896" y="1051"/>
                </a:cubicBezTo>
                <a:cubicBezTo>
                  <a:pt x="2896" y="1051"/>
                  <a:pt x="2896" y="1053"/>
                  <a:pt x="2896" y="1055"/>
                </a:cubicBezTo>
                <a:cubicBezTo>
                  <a:pt x="2899" y="1055"/>
                  <a:pt x="2899" y="1051"/>
                  <a:pt x="2899" y="1051"/>
                </a:cubicBezTo>
                <a:cubicBezTo>
                  <a:pt x="2899" y="1050"/>
                  <a:pt x="2901" y="1050"/>
                  <a:pt x="2901" y="1050"/>
                </a:cubicBezTo>
                <a:cubicBezTo>
                  <a:pt x="2902" y="1050"/>
                  <a:pt x="2902" y="1048"/>
                  <a:pt x="2902" y="1048"/>
                </a:cubicBezTo>
                <a:cubicBezTo>
                  <a:pt x="2902" y="1048"/>
                  <a:pt x="2902" y="1047"/>
                  <a:pt x="2901" y="1047"/>
                </a:cubicBezTo>
                <a:cubicBezTo>
                  <a:pt x="2899" y="1047"/>
                  <a:pt x="2899" y="1045"/>
                  <a:pt x="2901" y="1043"/>
                </a:cubicBezTo>
                <a:cubicBezTo>
                  <a:pt x="2901" y="1043"/>
                  <a:pt x="2902" y="1042"/>
                  <a:pt x="2902" y="1040"/>
                </a:cubicBezTo>
                <a:cubicBezTo>
                  <a:pt x="2902" y="1038"/>
                  <a:pt x="2901" y="1038"/>
                  <a:pt x="2899" y="1038"/>
                </a:cubicBezTo>
                <a:cubicBezTo>
                  <a:pt x="2899" y="1040"/>
                  <a:pt x="2899" y="1042"/>
                  <a:pt x="2899" y="1043"/>
                </a:cubicBezTo>
                <a:cubicBezTo>
                  <a:pt x="2899" y="1043"/>
                  <a:pt x="2896" y="1045"/>
                  <a:pt x="2897" y="1045"/>
                </a:cubicBezTo>
                <a:close/>
                <a:moveTo>
                  <a:pt x="2836" y="1095"/>
                </a:moveTo>
                <a:cubicBezTo>
                  <a:pt x="2838" y="1097"/>
                  <a:pt x="2839" y="1095"/>
                  <a:pt x="2839" y="1095"/>
                </a:cubicBezTo>
                <a:cubicBezTo>
                  <a:pt x="2841" y="1095"/>
                  <a:pt x="2842" y="1095"/>
                  <a:pt x="2844" y="1095"/>
                </a:cubicBezTo>
                <a:cubicBezTo>
                  <a:pt x="2846" y="1093"/>
                  <a:pt x="2844" y="1093"/>
                  <a:pt x="2842" y="1093"/>
                </a:cubicBezTo>
                <a:cubicBezTo>
                  <a:pt x="2842" y="1092"/>
                  <a:pt x="2841" y="1093"/>
                  <a:pt x="2839" y="1093"/>
                </a:cubicBezTo>
                <a:cubicBezTo>
                  <a:pt x="2839" y="1092"/>
                  <a:pt x="2839" y="1092"/>
                  <a:pt x="2838" y="1092"/>
                </a:cubicBezTo>
                <a:cubicBezTo>
                  <a:pt x="2836" y="1090"/>
                  <a:pt x="2834" y="1088"/>
                  <a:pt x="2831" y="1088"/>
                </a:cubicBezTo>
                <a:cubicBezTo>
                  <a:pt x="2831" y="1090"/>
                  <a:pt x="2831" y="1090"/>
                  <a:pt x="2830" y="1090"/>
                </a:cubicBezTo>
                <a:cubicBezTo>
                  <a:pt x="2830" y="1092"/>
                  <a:pt x="2830" y="1092"/>
                  <a:pt x="2830" y="1092"/>
                </a:cubicBezTo>
                <a:cubicBezTo>
                  <a:pt x="2830" y="1093"/>
                  <a:pt x="2830" y="1093"/>
                  <a:pt x="2830" y="1093"/>
                </a:cubicBezTo>
                <a:cubicBezTo>
                  <a:pt x="2830" y="1095"/>
                  <a:pt x="2830" y="1095"/>
                  <a:pt x="2830" y="1097"/>
                </a:cubicBezTo>
                <a:cubicBezTo>
                  <a:pt x="2831" y="1097"/>
                  <a:pt x="2833" y="1097"/>
                  <a:pt x="2834" y="1097"/>
                </a:cubicBezTo>
                <a:cubicBezTo>
                  <a:pt x="2836" y="1097"/>
                  <a:pt x="2836" y="1095"/>
                  <a:pt x="2836" y="1095"/>
                </a:cubicBezTo>
                <a:close/>
                <a:moveTo>
                  <a:pt x="2894" y="850"/>
                </a:moveTo>
                <a:cubicBezTo>
                  <a:pt x="2894" y="851"/>
                  <a:pt x="2893" y="851"/>
                  <a:pt x="2893" y="853"/>
                </a:cubicBezTo>
                <a:cubicBezTo>
                  <a:pt x="2893" y="854"/>
                  <a:pt x="2896" y="856"/>
                  <a:pt x="2893" y="856"/>
                </a:cubicBezTo>
                <a:cubicBezTo>
                  <a:pt x="2893" y="856"/>
                  <a:pt x="2891" y="856"/>
                  <a:pt x="2891" y="858"/>
                </a:cubicBezTo>
                <a:cubicBezTo>
                  <a:pt x="2889" y="858"/>
                  <a:pt x="2889" y="859"/>
                  <a:pt x="2889" y="859"/>
                </a:cubicBezTo>
                <a:cubicBezTo>
                  <a:pt x="2889" y="861"/>
                  <a:pt x="2891" y="861"/>
                  <a:pt x="2891" y="862"/>
                </a:cubicBezTo>
                <a:cubicBezTo>
                  <a:pt x="2893" y="862"/>
                  <a:pt x="2893" y="864"/>
                  <a:pt x="2893" y="864"/>
                </a:cubicBezTo>
                <a:cubicBezTo>
                  <a:pt x="2893" y="866"/>
                  <a:pt x="2894" y="866"/>
                  <a:pt x="2894" y="866"/>
                </a:cubicBezTo>
                <a:cubicBezTo>
                  <a:pt x="2896" y="866"/>
                  <a:pt x="2896" y="866"/>
                  <a:pt x="2897" y="867"/>
                </a:cubicBezTo>
                <a:cubicBezTo>
                  <a:pt x="2897" y="869"/>
                  <a:pt x="2897" y="869"/>
                  <a:pt x="2899" y="869"/>
                </a:cubicBezTo>
                <a:cubicBezTo>
                  <a:pt x="2901" y="869"/>
                  <a:pt x="2901" y="867"/>
                  <a:pt x="2901" y="866"/>
                </a:cubicBezTo>
                <a:cubicBezTo>
                  <a:pt x="2902" y="864"/>
                  <a:pt x="2901" y="862"/>
                  <a:pt x="2899" y="862"/>
                </a:cubicBezTo>
                <a:cubicBezTo>
                  <a:pt x="2897" y="862"/>
                  <a:pt x="2897" y="862"/>
                  <a:pt x="2897" y="861"/>
                </a:cubicBezTo>
                <a:cubicBezTo>
                  <a:pt x="2897" y="859"/>
                  <a:pt x="2897" y="859"/>
                  <a:pt x="2897" y="859"/>
                </a:cubicBezTo>
                <a:cubicBezTo>
                  <a:pt x="2897" y="858"/>
                  <a:pt x="2897" y="858"/>
                  <a:pt x="2897" y="856"/>
                </a:cubicBezTo>
                <a:cubicBezTo>
                  <a:pt x="2897" y="856"/>
                  <a:pt x="2897" y="856"/>
                  <a:pt x="2897" y="854"/>
                </a:cubicBezTo>
                <a:cubicBezTo>
                  <a:pt x="2899" y="854"/>
                  <a:pt x="2899" y="854"/>
                  <a:pt x="2899" y="854"/>
                </a:cubicBezTo>
                <a:cubicBezTo>
                  <a:pt x="2899" y="853"/>
                  <a:pt x="2899" y="853"/>
                  <a:pt x="2899" y="851"/>
                </a:cubicBezTo>
                <a:cubicBezTo>
                  <a:pt x="2901" y="851"/>
                  <a:pt x="2901" y="850"/>
                  <a:pt x="2901" y="850"/>
                </a:cubicBezTo>
                <a:cubicBezTo>
                  <a:pt x="2901" y="848"/>
                  <a:pt x="2901" y="848"/>
                  <a:pt x="2901" y="848"/>
                </a:cubicBezTo>
                <a:cubicBezTo>
                  <a:pt x="2901" y="846"/>
                  <a:pt x="2901" y="846"/>
                  <a:pt x="2901" y="846"/>
                </a:cubicBezTo>
                <a:cubicBezTo>
                  <a:pt x="2901" y="845"/>
                  <a:pt x="2901" y="845"/>
                  <a:pt x="2901" y="845"/>
                </a:cubicBezTo>
                <a:cubicBezTo>
                  <a:pt x="2897" y="845"/>
                  <a:pt x="2896" y="845"/>
                  <a:pt x="2894" y="846"/>
                </a:cubicBezTo>
                <a:cubicBezTo>
                  <a:pt x="2894" y="848"/>
                  <a:pt x="2894" y="848"/>
                  <a:pt x="2894" y="850"/>
                </a:cubicBezTo>
                <a:close/>
                <a:moveTo>
                  <a:pt x="2905" y="841"/>
                </a:moveTo>
                <a:cubicBezTo>
                  <a:pt x="2905" y="841"/>
                  <a:pt x="2905" y="843"/>
                  <a:pt x="2905" y="845"/>
                </a:cubicBezTo>
                <a:cubicBezTo>
                  <a:pt x="2904" y="846"/>
                  <a:pt x="2904" y="846"/>
                  <a:pt x="2904" y="846"/>
                </a:cubicBezTo>
                <a:cubicBezTo>
                  <a:pt x="2904" y="848"/>
                  <a:pt x="2902" y="848"/>
                  <a:pt x="2902" y="850"/>
                </a:cubicBezTo>
                <a:cubicBezTo>
                  <a:pt x="2902" y="851"/>
                  <a:pt x="2902" y="851"/>
                  <a:pt x="2902" y="851"/>
                </a:cubicBezTo>
                <a:cubicBezTo>
                  <a:pt x="2902" y="853"/>
                  <a:pt x="2902" y="853"/>
                  <a:pt x="2902" y="854"/>
                </a:cubicBezTo>
                <a:cubicBezTo>
                  <a:pt x="2902" y="856"/>
                  <a:pt x="2902" y="856"/>
                  <a:pt x="2902" y="856"/>
                </a:cubicBezTo>
                <a:cubicBezTo>
                  <a:pt x="2901" y="858"/>
                  <a:pt x="2901" y="859"/>
                  <a:pt x="2901" y="862"/>
                </a:cubicBezTo>
                <a:cubicBezTo>
                  <a:pt x="2902" y="861"/>
                  <a:pt x="2902" y="858"/>
                  <a:pt x="2904" y="858"/>
                </a:cubicBezTo>
                <a:cubicBezTo>
                  <a:pt x="2904" y="856"/>
                  <a:pt x="2904" y="854"/>
                  <a:pt x="2905" y="853"/>
                </a:cubicBezTo>
                <a:cubicBezTo>
                  <a:pt x="2907" y="853"/>
                  <a:pt x="2907" y="853"/>
                  <a:pt x="2907" y="853"/>
                </a:cubicBezTo>
                <a:cubicBezTo>
                  <a:pt x="2909" y="853"/>
                  <a:pt x="2909" y="851"/>
                  <a:pt x="2909" y="851"/>
                </a:cubicBezTo>
                <a:cubicBezTo>
                  <a:pt x="2909" y="850"/>
                  <a:pt x="2907" y="850"/>
                  <a:pt x="2907" y="848"/>
                </a:cubicBezTo>
                <a:cubicBezTo>
                  <a:pt x="2907" y="848"/>
                  <a:pt x="2907" y="848"/>
                  <a:pt x="2907" y="846"/>
                </a:cubicBezTo>
                <a:cubicBezTo>
                  <a:pt x="2907" y="846"/>
                  <a:pt x="2907" y="846"/>
                  <a:pt x="2907" y="845"/>
                </a:cubicBezTo>
                <a:cubicBezTo>
                  <a:pt x="2907" y="845"/>
                  <a:pt x="2907" y="845"/>
                  <a:pt x="2907" y="843"/>
                </a:cubicBezTo>
                <a:cubicBezTo>
                  <a:pt x="2907" y="843"/>
                  <a:pt x="2907" y="843"/>
                  <a:pt x="2907" y="841"/>
                </a:cubicBezTo>
                <a:cubicBezTo>
                  <a:pt x="2907" y="841"/>
                  <a:pt x="2909" y="840"/>
                  <a:pt x="2907" y="840"/>
                </a:cubicBezTo>
                <a:cubicBezTo>
                  <a:pt x="2907" y="840"/>
                  <a:pt x="2905" y="840"/>
                  <a:pt x="2905" y="841"/>
                </a:cubicBezTo>
                <a:close/>
                <a:moveTo>
                  <a:pt x="2899" y="1114"/>
                </a:moveTo>
                <a:cubicBezTo>
                  <a:pt x="2901" y="1114"/>
                  <a:pt x="2901" y="1114"/>
                  <a:pt x="2902" y="1114"/>
                </a:cubicBezTo>
                <a:cubicBezTo>
                  <a:pt x="2902" y="1114"/>
                  <a:pt x="2904" y="1114"/>
                  <a:pt x="2905" y="1113"/>
                </a:cubicBezTo>
                <a:cubicBezTo>
                  <a:pt x="2905" y="1113"/>
                  <a:pt x="2907" y="1111"/>
                  <a:pt x="2907" y="1113"/>
                </a:cubicBezTo>
                <a:cubicBezTo>
                  <a:pt x="2909" y="1113"/>
                  <a:pt x="2909" y="1113"/>
                  <a:pt x="2910" y="1113"/>
                </a:cubicBezTo>
                <a:cubicBezTo>
                  <a:pt x="2912" y="1111"/>
                  <a:pt x="2914" y="1111"/>
                  <a:pt x="2915" y="1109"/>
                </a:cubicBezTo>
                <a:cubicBezTo>
                  <a:pt x="2915" y="1108"/>
                  <a:pt x="2917" y="1106"/>
                  <a:pt x="2917" y="1105"/>
                </a:cubicBezTo>
                <a:cubicBezTo>
                  <a:pt x="2918" y="1105"/>
                  <a:pt x="2918" y="1105"/>
                  <a:pt x="2918" y="1105"/>
                </a:cubicBezTo>
                <a:cubicBezTo>
                  <a:pt x="2918" y="1105"/>
                  <a:pt x="2918" y="1103"/>
                  <a:pt x="2920" y="1103"/>
                </a:cubicBezTo>
                <a:cubicBezTo>
                  <a:pt x="2920" y="1103"/>
                  <a:pt x="2920" y="1103"/>
                  <a:pt x="2922" y="1103"/>
                </a:cubicBezTo>
                <a:cubicBezTo>
                  <a:pt x="2922" y="1101"/>
                  <a:pt x="2922" y="1101"/>
                  <a:pt x="2923" y="1101"/>
                </a:cubicBezTo>
                <a:cubicBezTo>
                  <a:pt x="2925" y="1100"/>
                  <a:pt x="2925" y="1100"/>
                  <a:pt x="2926" y="1100"/>
                </a:cubicBezTo>
                <a:cubicBezTo>
                  <a:pt x="2926" y="1098"/>
                  <a:pt x="2926" y="1100"/>
                  <a:pt x="2928" y="1100"/>
                </a:cubicBezTo>
                <a:cubicBezTo>
                  <a:pt x="2928" y="1100"/>
                  <a:pt x="2928" y="1100"/>
                  <a:pt x="2930" y="1098"/>
                </a:cubicBezTo>
                <a:cubicBezTo>
                  <a:pt x="2930" y="1098"/>
                  <a:pt x="2931" y="1097"/>
                  <a:pt x="2933" y="1095"/>
                </a:cubicBezTo>
                <a:cubicBezTo>
                  <a:pt x="2933" y="1095"/>
                  <a:pt x="2935" y="1095"/>
                  <a:pt x="2935" y="1093"/>
                </a:cubicBezTo>
                <a:cubicBezTo>
                  <a:pt x="2938" y="1093"/>
                  <a:pt x="2939" y="1093"/>
                  <a:pt x="2941" y="1092"/>
                </a:cubicBezTo>
                <a:cubicBezTo>
                  <a:pt x="2943" y="1092"/>
                  <a:pt x="2947" y="1090"/>
                  <a:pt x="2946" y="1087"/>
                </a:cubicBezTo>
                <a:cubicBezTo>
                  <a:pt x="2946" y="1087"/>
                  <a:pt x="2944" y="1088"/>
                  <a:pt x="2943" y="1088"/>
                </a:cubicBezTo>
                <a:cubicBezTo>
                  <a:pt x="2941" y="1088"/>
                  <a:pt x="2941" y="1090"/>
                  <a:pt x="2939" y="1090"/>
                </a:cubicBezTo>
                <a:cubicBezTo>
                  <a:pt x="2939" y="1090"/>
                  <a:pt x="2938" y="1090"/>
                  <a:pt x="2936" y="1090"/>
                </a:cubicBezTo>
                <a:cubicBezTo>
                  <a:pt x="2935" y="1090"/>
                  <a:pt x="2935" y="1090"/>
                  <a:pt x="2935" y="1090"/>
                </a:cubicBezTo>
                <a:cubicBezTo>
                  <a:pt x="2933" y="1090"/>
                  <a:pt x="2933" y="1090"/>
                  <a:pt x="2931" y="1090"/>
                </a:cubicBezTo>
                <a:cubicBezTo>
                  <a:pt x="2930" y="1090"/>
                  <a:pt x="2930" y="1090"/>
                  <a:pt x="2930" y="1090"/>
                </a:cubicBezTo>
                <a:cubicBezTo>
                  <a:pt x="2928" y="1090"/>
                  <a:pt x="2928" y="1088"/>
                  <a:pt x="2926" y="1088"/>
                </a:cubicBezTo>
                <a:cubicBezTo>
                  <a:pt x="2925" y="1088"/>
                  <a:pt x="2925" y="1090"/>
                  <a:pt x="2923" y="1090"/>
                </a:cubicBezTo>
                <a:cubicBezTo>
                  <a:pt x="2923" y="1090"/>
                  <a:pt x="2922" y="1090"/>
                  <a:pt x="2922" y="1092"/>
                </a:cubicBezTo>
                <a:cubicBezTo>
                  <a:pt x="2922" y="1092"/>
                  <a:pt x="2922" y="1092"/>
                  <a:pt x="2920" y="1092"/>
                </a:cubicBezTo>
                <a:cubicBezTo>
                  <a:pt x="2920" y="1092"/>
                  <a:pt x="2918" y="1092"/>
                  <a:pt x="2918" y="1093"/>
                </a:cubicBezTo>
                <a:cubicBezTo>
                  <a:pt x="2918" y="1093"/>
                  <a:pt x="2920" y="1093"/>
                  <a:pt x="2920" y="1095"/>
                </a:cubicBezTo>
                <a:cubicBezTo>
                  <a:pt x="2918" y="1095"/>
                  <a:pt x="2918" y="1095"/>
                  <a:pt x="2918" y="1095"/>
                </a:cubicBezTo>
                <a:cubicBezTo>
                  <a:pt x="2917" y="1097"/>
                  <a:pt x="2917" y="1097"/>
                  <a:pt x="2917" y="1097"/>
                </a:cubicBezTo>
                <a:cubicBezTo>
                  <a:pt x="2915" y="1098"/>
                  <a:pt x="2915" y="1098"/>
                  <a:pt x="2915" y="1098"/>
                </a:cubicBezTo>
                <a:cubicBezTo>
                  <a:pt x="2914" y="1098"/>
                  <a:pt x="2914" y="1098"/>
                  <a:pt x="2914" y="1098"/>
                </a:cubicBezTo>
                <a:cubicBezTo>
                  <a:pt x="2912" y="1098"/>
                  <a:pt x="2912" y="1100"/>
                  <a:pt x="2912" y="1100"/>
                </a:cubicBezTo>
                <a:cubicBezTo>
                  <a:pt x="2910" y="1100"/>
                  <a:pt x="2910" y="1100"/>
                  <a:pt x="2909" y="1100"/>
                </a:cubicBezTo>
                <a:cubicBezTo>
                  <a:pt x="2907" y="1100"/>
                  <a:pt x="2907" y="1101"/>
                  <a:pt x="2907" y="1101"/>
                </a:cubicBezTo>
                <a:cubicBezTo>
                  <a:pt x="2905" y="1103"/>
                  <a:pt x="2905" y="1103"/>
                  <a:pt x="2905" y="1103"/>
                </a:cubicBezTo>
                <a:cubicBezTo>
                  <a:pt x="2905" y="1105"/>
                  <a:pt x="2904" y="1105"/>
                  <a:pt x="2904" y="1105"/>
                </a:cubicBezTo>
                <a:cubicBezTo>
                  <a:pt x="2902" y="1106"/>
                  <a:pt x="2902" y="1106"/>
                  <a:pt x="2902" y="1106"/>
                </a:cubicBezTo>
                <a:cubicBezTo>
                  <a:pt x="2901" y="1106"/>
                  <a:pt x="2902" y="1108"/>
                  <a:pt x="2902" y="1109"/>
                </a:cubicBezTo>
                <a:cubicBezTo>
                  <a:pt x="2902" y="1109"/>
                  <a:pt x="2902" y="1109"/>
                  <a:pt x="2902" y="1111"/>
                </a:cubicBezTo>
                <a:cubicBezTo>
                  <a:pt x="2901" y="1111"/>
                  <a:pt x="2901" y="1111"/>
                  <a:pt x="2901" y="1111"/>
                </a:cubicBezTo>
                <a:cubicBezTo>
                  <a:pt x="2899" y="1113"/>
                  <a:pt x="2899" y="1113"/>
                  <a:pt x="2899" y="1113"/>
                </a:cubicBezTo>
                <a:cubicBezTo>
                  <a:pt x="2897" y="1113"/>
                  <a:pt x="2897" y="1114"/>
                  <a:pt x="2897" y="1114"/>
                </a:cubicBezTo>
                <a:cubicBezTo>
                  <a:pt x="2897" y="1116"/>
                  <a:pt x="2899" y="1114"/>
                  <a:pt x="2899" y="1114"/>
                </a:cubicBezTo>
                <a:close/>
                <a:moveTo>
                  <a:pt x="2859" y="827"/>
                </a:moveTo>
                <a:cubicBezTo>
                  <a:pt x="2857" y="829"/>
                  <a:pt x="2859" y="830"/>
                  <a:pt x="2860" y="830"/>
                </a:cubicBezTo>
                <a:cubicBezTo>
                  <a:pt x="2860" y="832"/>
                  <a:pt x="2863" y="833"/>
                  <a:pt x="2863" y="830"/>
                </a:cubicBezTo>
                <a:cubicBezTo>
                  <a:pt x="2863" y="829"/>
                  <a:pt x="2863" y="829"/>
                  <a:pt x="2863" y="829"/>
                </a:cubicBezTo>
                <a:cubicBezTo>
                  <a:pt x="2863" y="827"/>
                  <a:pt x="2862" y="827"/>
                  <a:pt x="2862" y="827"/>
                </a:cubicBezTo>
                <a:cubicBezTo>
                  <a:pt x="2860" y="827"/>
                  <a:pt x="2859" y="825"/>
                  <a:pt x="2859" y="827"/>
                </a:cubicBezTo>
                <a:close/>
                <a:moveTo>
                  <a:pt x="2875" y="1097"/>
                </a:moveTo>
                <a:cubicBezTo>
                  <a:pt x="2875" y="1095"/>
                  <a:pt x="2876" y="1095"/>
                  <a:pt x="2876" y="1095"/>
                </a:cubicBezTo>
                <a:cubicBezTo>
                  <a:pt x="2878" y="1095"/>
                  <a:pt x="2880" y="1093"/>
                  <a:pt x="2880" y="1093"/>
                </a:cubicBezTo>
                <a:cubicBezTo>
                  <a:pt x="2881" y="1093"/>
                  <a:pt x="2881" y="1093"/>
                  <a:pt x="2883" y="1093"/>
                </a:cubicBezTo>
                <a:cubicBezTo>
                  <a:pt x="2884" y="1095"/>
                  <a:pt x="2886" y="1095"/>
                  <a:pt x="2886" y="1093"/>
                </a:cubicBezTo>
                <a:cubicBezTo>
                  <a:pt x="2888" y="1093"/>
                  <a:pt x="2888" y="1092"/>
                  <a:pt x="2889" y="1092"/>
                </a:cubicBezTo>
                <a:cubicBezTo>
                  <a:pt x="2889" y="1092"/>
                  <a:pt x="2894" y="1093"/>
                  <a:pt x="2894" y="1092"/>
                </a:cubicBezTo>
                <a:cubicBezTo>
                  <a:pt x="2894" y="1090"/>
                  <a:pt x="2894" y="1090"/>
                  <a:pt x="2894" y="1090"/>
                </a:cubicBezTo>
                <a:cubicBezTo>
                  <a:pt x="2896" y="1090"/>
                  <a:pt x="2896" y="1088"/>
                  <a:pt x="2896" y="1088"/>
                </a:cubicBezTo>
                <a:cubicBezTo>
                  <a:pt x="2897" y="1088"/>
                  <a:pt x="2897" y="1088"/>
                  <a:pt x="2897" y="1088"/>
                </a:cubicBezTo>
                <a:cubicBezTo>
                  <a:pt x="2899" y="1088"/>
                  <a:pt x="2899" y="1088"/>
                  <a:pt x="2901" y="1088"/>
                </a:cubicBezTo>
                <a:cubicBezTo>
                  <a:pt x="2902" y="1090"/>
                  <a:pt x="2899" y="1090"/>
                  <a:pt x="2901" y="1092"/>
                </a:cubicBezTo>
                <a:cubicBezTo>
                  <a:pt x="2902" y="1092"/>
                  <a:pt x="2904" y="1092"/>
                  <a:pt x="2904" y="1090"/>
                </a:cubicBezTo>
                <a:cubicBezTo>
                  <a:pt x="2904" y="1088"/>
                  <a:pt x="2904" y="1088"/>
                  <a:pt x="2904" y="1088"/>
                </a:cubicBezTo>
                <a:cubicBezTo>
                  <a:pt x="2905" y="1088"/>
                  <a:pt x="2905" y="1088"/>
                  <a:pt x="2907" y="1088"/>
                </a:cubicBezTo>
                <a:cubicBezTo>
                  <a:pt x="2907" y="1090"/>
                  <a:pt x="2907" y="1090"/>
                  <a:pt x="2907" y="1090"/>
                </a:cubicBezTo>
                <a:cubicBezTo>
                  <a:pt x="2909" y="1090"/>
                  <a:pt x="2910" y="1090"/>
                  <a:pt x="2910" y="1088"/>
                </a:cubicBezTo>
                <a:cubicBezTo>
                  <a:pt x="2912" y="1088"/>
                  <a:pt x="2912" y="1088"/>
                  <a:pt x="2914" y="1088"/>
                </a:cubicBezTo>
                <a:cubicBezTo>
                  <a:pt x="2915" y="1088"/>
                  <a:pt x="2917" y="1088"/>
                  <a:pt x="2917" y="1088"/>
                </a:cubicBezTo>
                <a:cubicBezTo>
                  <a:pt x="2918" y="1087"/>
                  <a:pt x="2920" y="1087"/>
                  <a:pt x="2920" y="1085"/>
                </a:cubicBezTo>
                <a:cubicBezTo>
                  <a:pt x="2920" y="1084"/>
                  <a:pt x="2917" y="1085"/>
                  <a:pt x="2915" y="1085"/>
                </a:cubicBezTo>
                <a:cubicBezTo>
                  <a:pt x="2915" y="1085"/>
                  <a:pt x="2914" y="1087"/>
                  <a:pt x="2912" y="1087"/>
                </a:cubicBezTo>
                <a:cubicBezTo>
                  <a:pt x="2912" y="1087"/>
                  <a:pt x="2910" y="1087"/>
                  <a:pt x="2909" y="1087"/>
                </a:cubicBezTo>
                <a:cubicBezTo>
                  <a:pt x="2907" y="1087"/>
                  <a:pt x="2907" y="1087"/>
                  <a:pt x="2907" y="1087"/>
                </a:cubicBezTo>
                <a:cubicBezTo>
                  <a:pt x="2905" y="1085"/>
                  <a:pt x="2904" y="1087"/>
                  <a:pt x="2902" y="1087"/>
                </a:cubicBezTo>
                <a:cubicBezTo>
                  <a:pt x="2902" y="1087"/>
                  <a:pt x="2901" y="1087"/>
                  <a:pt x="2899" y="1087"/>
                </a:cubicBezTo>
                <a:cubicBezTo>
                  <a:pt x="2897" y="1087"/>
                  <a:pt x="2899" y="1085"/>
                  <a:pt x="2897" y="1085"/>
                </a:cubicBezTo>
                <a:cubicBezTo>
                  <a:pt x="2897" y="1084"/>
                  <a:pt x="2896" y="1084"/>
                  <a:pt x="2894" y="1085"/>
                </a:cubicBezTo>
                <a:cubicBezTo>
                  <a:pt x="2894" y="1087"/>
                  <a:pt x="2894" y="1087"/>
                  <a:pt x="2894" y="1087"/>
                </a:cubicBezTo>
                <a:cubicBezTo>
                  <a:pt x="2893" y="1090"/>
                  <a:pt x="2891" y="1090"/>
                  <a:pt x="2888" y="1090"/>
                </a:cubicBezTo>
                <a:cubicBezTo>
                  <a:pt x="2886" y="1092"/>
                  <a:pt x="2886" y="1090"/>
                  <a:pt x="2886" y="1090"/>
                </a:cubicBezTo>
                <a:cubicBezTo>
                  <a:pt x="2884" y="1088"/>
                  <a:pt x="2883" y="1090"/>
                  <a:pt x="2881" y="1090"/>
                </a:cubicBezTo>
                <a:cubicBezTo>
                  <a:pt x="2878" y="1092"/>
                  <a:pt x="2876" y="1088"/>
                  <a:pt x="2875" y="1088"/>
                </a:cubicBezTo>
                <a:cubicBezTo>
                  <a:pt x="2873" y="1088"/>
                  <a:pt x="2873" y="1087"/>
                  <a:pt x="2872" y="1087"/>
                </a:cubicBezTo>
                <a:cubicBezTo>
                  <a:pt x="2872" y="1085"/>
                  <a:pt x="2872" y="1085"/>
                  <a:pt x="2870" y="1087"/>
                </a:cubicBezTo>
                <a:cubicBezTo>
                  <a:pt x="2868" y="1087"/>
                  <a:pt x="2868" y="1087"/>
                  <a:pt x="2868" y="1087"/>
                </a:cubicBezTo>
                <a:cubicBezTo>
                  <a:pt x="2868" y="1087"/>
                  <a:pt x="2868" y="1087"/>
                  <a:pt x="2867" y="1085"/>
                </a:cubicBezTo>
                <a:cubicBezTo>
                  <a:pt x="2867" y="1085"/>
                  <a:pt x="2865" y="1087"/>
                  <a:pt x="2865" y="1088"/>
                </a:cubicBezTo>
                <a:cubicBezTo>
                  <a:pt x="2863" y="1088"/>
                  <a:pt x="2863" y="1088"/>
                  <a:pt x="2862" y="1090"/>
                </a:cubicBezTo>
                <a:cubicBezTo>
                  <a:pt x="2860" y="1090"/>
                  <a:pt x="2862" y="1092"/>
                  <a:pt x="2862" y="1093"/>
                </a:cubicBezTo>
                <a:cubicBezTo>
                  <a:pt x="2862" y="1093"/>
                  <a:pt x="2860" y="1093"/>
                  <a:pt x="2862" y="1095"/>
                </a:cubicBezTo>
                <a:cubicBezTo>
                  <a:pt x="2863" y="1093"/>
                  <a:pt x="2865" y="1093"/>
                  <a:pt x="2867" y="1093"/>
                </a:cubicBezTo>
                <a:cubicBezTo>
                  <a:pt x="2870" y="1093"/>
                  <a:pt x="2872" y="1093"/>
                  <a:pt x="2873" y="1095"/>
                </a:cubicBezTo>
                <a:cubicBezTo>
                  <a:pt x="2873" y="1095"/>
                  <a:pt x="2873" y="1097"/>
                  <a:pt x="2875" y="1097"/>
                </a:cubicBezTo>
                <a:close/>
                <a:moveTo>
                  <a:pt x="2917" y="856"/>
                </a:moveTo>
                <a:cubicBezTo>
                  <a:pt x="2917" y="854"/>
                  <a:pt x="2917" y="854"/>
                  <a:pt x="2917" y="854"/>
                </a:cubicBezTo>
                <a:cubicBezTo>
                  <a:pt x="2917" y="854"/>
                  <a:pt x="2917" y="853"/>
                  <a:pt x="2918" y="853"/>
                </a:cubicBezTo>
                <a:cubicBezTo>
                  <a:pt x="2918" y="853"/>
                  <a:pt x="2918" y="853"/>
                  <a:pt x="2920" y="853"/>
                </a:cubicBezTo>
                <a:cubicBezTo>
                  <a:pt x="2922" y="853"/>
                  <a:pt x="2920" y="848"/>
                  <a:pt x="2918" y="848"/>
                </a:cubicBezTo>
                <a:cubicBezTo>
                  <a:pt x="2918" y="846"/>
                  <a:pt x="2918" y="846"/>
                  <a:pt x="2918" y="845"/>
                </a:cubicBezTo>
                <a:cubicBezTo>
                  <a:pt x="2917" y="843"/>
                  <a:pt x="2917" y="843"/>
                  <a:pt x="2917" y="843"/>
                </a:cubicBezTo>
                <a:cubicBezTo>
                  <a:pt x="2917" y="841"/>
                  <a:pt x="2918" y="840"/>
                  <a:pt x="2917" y="840"/>
                </a:cubicBezTo>
                <a:cubicBezTo>
                  <a:pt x="2915" y="840"/>
                  <a:pt x="2915" y="840"/>
                  <a:pt x="2915" y="840"/>
                </a:cubicBezTo>
                <a:cubicBezTo>
                  <a:pt x="2915" y="838"/>
                  <a:pt x="2914" y="838"/>
                  <a:pt x="2914" y="838"/>
                </a:cubicBezTo>
                <a:cubicBezTo>
                  <a:pt x="2912" y="838"/>
                  <a:pt x="2910" y="838"/>
                  <a:pt x="2910" y="838"/>
                </a:cubicBezTo>
                <a:cubicBezTo>
                  <a:pt x="2909" y="838"/>
                  <a:pt x="2910" y="840"/>
                  <a:pt x="2910" y="840"/>
                </a:cubicBezTo>
                <a:cubicBezTo>
                  <a:pt x="2910" y="841"/>
                  <a:pt x="2912" y="841"/>
                  <a:pt x="2910" y="843"/>
                </a:cubicBezTo>
                <a:cubicBezTo>
                  <a:pt x="2910" y="843"/>
                  <a:pt x="2910" y="845"/>
                  <a:pt x="2912" y="845"/>
                </a:cubicBezTo>
                <a:cubicBezTo>
                  <a:pt x="2914" y="845"/>
                  <a:pt x="2914" y="845"/>
                  <a:pt x="2914" y="845"/>
                </a:cubicBezTo>
                <a:cubicBezTo>
                  <a:pt x="2914" y="846"/>
                  <a:pt x="2914" y="846"/>
                  <a:pt x="2914" y="846"/>
                </a:cubicBezTo>
                <a:cubicBezTo>
                  <a:pt x="2914" y="848"/>
                  <a:pt x="2915" y="848"/>
                  <a:pt x="2915" y="850"/>
                </a:cubicBezTo>
                <a:cubicBezTo>
                  <a:pt x="2915" y="850"/>
                  <a:pt x="2915" y="851"/>
                  <a:pt x="2915" y="853"/>
                </a:cubicBezTo>
                <a:cubicBezTo>
                  <a:pt x="2915" y="854"/>
                  <a:pt x="2915" y="854"/>
                  <a:pt x="2917" y="856"/>
                </a:cubicBezTo>
                <a:close/>
                <a:moveTo>
                  <a:pt x="2888" y="837"/>
                </a:moveTo>
                <a:cubicBezTo>
                  <a:pt x="2888" y="835"/>
                  <a:pt x="2886" y="835"/>
                  <a:pt x="2886" y="833"/>
                </a:cubicBezTo>
                <a:cubicBezTo>
                  <a:pt x="2884" y="832"/>
                  <a:pt x="2883" y="832"/>
                  <a:pt x="2883" y="833"/>
                </a:cubicBezTo>
                <a:cubicBezTo>
                  <a:pt x="2881" y="835"/>
                  <a:pt x="2883" y="835"/>
                  <a:pt x="2883" y="835"/>
                </a:cubicBezTo>
                <a:cubicBezTo>
                  <a:pt x="2883" y="837"/>
                  <a:pt x="2883" y="838"/>
                  <a:pt x="2883" y="838"/>
                </a:cubicBezTo>
                <a:cubicBezTo>
                  <a:pt x="2883" y="840"/>
                  <a:pt x="2883" y="840"/>
                  <a:pt x="2883" y="840"/>
                </a:cubicBezTo>
                <a:cubicBezTo>
                  <a:pt x="2883" y="840"/>
                  <a:pt x="2883" y="840"/>
                  <a:pt x="2883" y="841"/>
                </a:cubicBezTo>
                <a:cubicBezTo>
                  <a:pt x="2883" y="841"/>
                  <a:pt x="2883" y="841"/>
                  <a:pt x="2884" y="843"/>
                </a:cubicBezTo>
                <a:cubicBezTo>
                  <a:pt x="2884" y="843"/>
                  <a:pt x="2884" y="845"/>
                  <a:pt x="2884" y="846"/>
                </a:cubicBezTo>
                <a:cubicBezTo>
                  <a:pt x="2884" y="846"/>
                  <a:pt x="2884" y="848"/>
                  <a:pt x="2883" y="848"/>
                </a:cubicBezTo>
                <a:cubicBezTo>
                  <a:pt x="2883" y="850"/>
                  <a:pt x="2883" y="850"/>
                  <a:pt x="2883" y="851"/>
                </a:cubicBezTo>
                <a:cubicBezTo>
                  <a:pt x="2884" y="850"/>
                  <a:pt x="2886" y="850"/>
                  <a:pt x="2886" y="848"/>
                </a:cubicBezTo>
                <a:cubicBezTo>
                  <a:pt x="2888" y="846"/>
                  <a:pt x="2888" y="846"/>
                  <a:pt x="2889" y="846"/>
                </a:cubicBezTo>
                <a:cubicBezTo>
                  <a:pt x="2889" y="848"/>
                  <a:pt x="2889" y="848"/>
                  <a:pt x="2889" y="848"/>
                </a:cubicBezTo>
                <a:cubicBezTo>
                  <a:pt x="2889" y="850"/>
                  <a:pt x="2891" y="850"/>
                  <a:pt x="2889" y="851"/>
                </a:cubicBezTo>
                <a:cubicBezTo>
                  <a:pt x="2891" y="851"/>
                  <a:pt x="2891" y="850"/>
                  <a:pt x="2891" y="848"/>
                </a:cubicBezTo>
                <a:cubicBezTo>
                  <a:pt x="2893" y="848"/>
                  <a:pt x="2893" y="846"/>
                  <a:pt x="2893" y="845"/>
                </a:cubicBezTo>
                <a:cubicBezTo>
                  <a:pt x="2893" y="845"/>
                  <a:pt x="2893" y="845"/>
                  <a:pt x="2893" y="843"/>
                </a:cubicBezTo>
                <a:cubicBezTo>
                  <a:pt x="2893" y="843"/>
                  <a:pt x="2893" y="843"/>
                  <a:pt x="2893" y="841"/>
                </a:cubicBezTo>
                <a:cubicBezTo>
                  <a:pt x="2894" y="841"/>
                  <a:pt x="2894" y="841"/>
                  <a:pt x="2894" y="841"/>
                </a:cubicBezTo>
                <a:cubicBezTo>
                  <a:pt x="2894" y="841"/>
                  <a:pt x="2894" y="840"/>
                  <a:pt x="2896" y="840"/>
                </a:cubicBezTo>
                <a:cubicBezTo>
                  <a:pt x="2896" y="840"/>
                  <a:pt x="2896" y="840"/>
                  <a:pt x="2896" y="838"/>
                </a:cubicBezTo>
                <a:cubicBezTo>
                  <a:pt x="2896" y="837"/>
                  <a:pt x="2896" y="837"/>
                  <a:pt x="2896" y="837"/>
                </a:cubicBezTo>
                <a:cubicBezTo>
                  <a:pt x="2894" y="835"/>
                  <a:pt x="2893" y="838"/>
                  <a:pt x="2891" y="838"/>
                </a:cubicBezTo>
                <a:cubicBezTo>
                  <a:pt x="2891" y="837"/>
                  <a:pt x="2891" y="837"/>
                  <a:pt x="2891" y="837"/>
                </a:cubicBezTo>
                <a:cubicBezTo>
                  <a:pt x="2889" y="835"/>
                  <a:pt x="2888" y="837"/>
                  <a:pt x="2888" y="837"/>
                </a:cubicBezTo>
                <a:close/>
                <a:moveTo>
                  <a:pt x="2922" y="827"/>
                </a:moveTo>
                <a:cubicBezTo>
                  <a:pt x="2920" y="827"/>
                  <a:pt x="2920" y="827"/>
                  <a:pt x="2918" y="825"/>
                </a:cubicBezTo>
                <a:cubicBezTo>
                  <a:pt x="2918" y="825"/>
                  <a:pt x="2918" y="824"/>
                  <a:pt x="2917" y="824"/>
                </a:cubicBezTo>
                <a:cubicBezTo>
                  <a:pt x="2915" y="824"/>
                  <a:pt x="2914" y="824"/>
                  <a:pt x="2914" y="824"/>
                </a:cubicBezTo>
                <a:cubicBezTo>
                  <a:pt x="2912" y="824"/>
                  <a:pt x="2910" y="825"/>
                  <a:pt x="2910" y="825"/>
                </a:cubicBezTo>
                <a:cubicBezTo>
                  <a:pt x="2909" y="825"/>
                  <a:pt x="2909" y="824"/>
                  <a:pt x="2909" y="824"/>
                </a:cubicBezTo>
                <a:cubicBezTo>
                  <a:pt x="2907" y="824"/>
                  <a:pt x="2907" y="825"/>
                  <a:pt x="2907" y="825"/>
                </a:cubicBezTo>
                <a:cubicBezTo>
                  <a:pt x="2907" y="827"/>
                  <a:pt x="2907" y="827"/>
                  <a:pt x="2907" y="827"/>
                </a:cubicBezTo>
                <a:cubicBezTo>
                  <a:pt x="2907" y="829"/>
                  <a:pt x="2909" y="829"/>
                  <a:pt x="2909" y="829"/>
                </a:cubicBezTo>
                <a:cubicBezTo>
                  <a:pt x="2910" y="830"/>
                  <a:pt x="2910" y="830"/>
                  <a:pt x="2912" y="832"/>
                </a:cubicBezTo>
                <a:cubicBezTo>
                  <a:pt x="2914" y="832"/>
                  <a:pt x="2914" y="833"/>
                  <a:pt x="2915" y="833"/>
                </a:cubicBezTo>
                <a:cubicBezTo>
                  <a:pt x="2915" y="835"/>
                  <a:pt x="2915" y="835"/>
                  <a:pt x="2915" y="835"/>
                </a:cubicBezTo>
                <a:cubicBezTo>
                  <a:pt x="2915" y="837"/>
                  <a:pt x="2915" y="837"/>
                  <a:pt x="2915" y="838"/>
                </a:cubicBezTo>
                <a:cubicBezTo>
                  <a:pt x="2915" y="838"/>
                  <a:pt x="2917" y="838"/>
                  <a:pt x="2918" y="840"/>
                </a:cubicBezTo>
                <a:cubicBezTo>
                  <a:pt x="2920" y="841"/>
                  <a:pt x="2920" y="841"/>
                  <a:pt x="2920" y="841"/>
                </a:cubicBezTo>
                <a:cubicBezTo>
                  <a:pt x="2922" y="843"/>
                  <a:pt x="2923" y="841"/>
                  <a:pt x="2925" y="843"/>
                </a:cubicBezTo>
                <a:cubicBezTo>
                  <a:pt x="2925" y="841"/>
                  <a:pt x="2925" y="840"/>
                  <a:pt x="2923" y="840"/>
                </a:cubicBezTo>
                <a:cubicBezTo>
                  <a:pt x="2923" y="838"/>
                  <a:pt x="2922" y="838"/>
                  <a:pt x="2922" y="838"/>
                </a:cubicBezTo>
                <a:cubicBezTo>
                  <a:pt x="2922" y="837"/>
                  <a:pt x="2922" y="837"/>
                  <a:pt x="2922" y="837"/>
                </a:cubicBezTo>
                <a:cubicBezTo>
                  <a:pt x="2922" y="837"/>
                  <a:pt x="2922" y="835"/>
                  <a:pt x="2920" y="835"/>
                </a:cubicBezTo>
                <a:cubicBezTo>
                  <a:pt x="2920" y="833"/>
                  <a:pt x="2920" y="832"/>
                  <a:pt x="2920" y="832"/>
                </a:cubicBezTo>
                <a:cubicBezTo>
                  <a:pt x="2920" y="830"/>
                  <a:pt x="2923" y="829"/>
                  <a:pt x="2922" y="82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4" name="Grupa 13"/>
          <p:cNvGrpSpPr/>
          <p:nvPr/>
        </p:nvGrpSpPr>
        <p:grpSpPr>
          <a:xfrm>
            <a:off x="2699215" y="2002636"/>
            <a:ext cx="2722579" cy="1366027"/>
            <a:chOff x="2699215" y="2002636"/>
            <a:chExt cx="2722579" cy="1366027"/>
          </a:xfrm>
        </p:grpSpPr>
        <p:sp>
          <p:nvSpPr>
            <p:cNvPr id="20" name="Owal 19"/>
            <p:cNvSpPr/>
            <p:nvPr/>
          </p:nvSpPr>
          <p:spPr>
            <a:xfrm>
              <a:off x="3011784" y="2506895"/>
              <a:ext cx="288032" cy="288032"/>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upa 9"/>
            <p:cNvGrpSpPr/>
            <p:nvPr/>
          </p:nvGrpSpPr>
          <p:grpSpPr>
            <a:xfrm>
              <a:off x="2699215" y="2002636"/>
              <a:ext cx="2722579" cy="1366027"/>
              <a:chOff x="2761127" y="1865758"/>
              <a:chExt cx="2722579" cy="1366027"/>
            </a:xfrm>
          </p:grpSpPr>
          <p:sp>
            <p:nvSpPr>
              <p:cNvPr id="11" name="Prostokąt 10"/>
              <p:cNvSpPr/>
              <p:nvPr/>
            </p:nvSpPr>
            <p:spPr>
              <a:xfrm>
                <a:off x="2761127" y="2831675"/>
                <a:ext cx="2722579" cy="400110"/>
              </a:xfrm>
              <a:prstGeom prst="rect">
                <a:avLst/>
              </a:prstGeom>
            </p:spPr>
            <p:txBody>
              <a:bodyPr wrap="square">
                <a:spAutoFit/>
              </a:bodyPr>
              <a:lstStyle/>
              <a:p>
                <a:pPr algn="ctr"/>
                <a:r>
                  <a:rPr lang="en-US" sz="2000" dirty="0"/>
                  <a:t>Your description</a:t>
                </a:r>
              </a:p>
            </p:txBody>
          </p:sp>
          <p:sp>
            <p:nvSpPr>
              <p:cNvPr id="21" name="Owal 20"/>
              <p:cNvSpPr/>
              <p:nvPr/>
            </p:nvSpPr>
            <p:spPr>
              <a:xfrm>
                <a:off x="3605816" y="1865758"/>
                <a:ext cx="862080" cy="862080"/>
              </a:xfrm>
              <a:prstGeom prst="ellipse">
                <a:avLst/>
              </a:prstGeom>
              <a:solidFill>
                <a:schemeClr val="accent2"/>
              </a:solidFill>
              <a:ln w="114300">
                <a:solidFill>
                  <a:schemeClr val="accent2">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pole tekstowe 21"/>
              <p:cNvSpPr txBox="1"/>
              <p:nvPr/>
            </p:nvSpPr>
            <p:spPr>
              <a:xfrm>
                <a:off x="3598598" y="1939733"/>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98 M</a:t>
                </a:r>
              </a:p>
            </p:txBody>
          </p:sp>
        </p:grpSp>
      </p:grpSp>
      <p:grpSp>
        <p:nvGrpSpPr>
          <p:cNvPr id="13" name="Grupa 12"/>
          <p:cNvGrpSpPr/>
          <p:nvPr/>
        </p:nvGrpSpPr>
        <p:grpSpPr>
          <a:xfrm>
            <a:off x="2857140" y="3835163"/>
            <a:ext cx="2722579" cy="1366027"/>
            <a:chOff x="2857140" y="3835163"/>
            <a:chExt cx="2722579" cy="1366027"/>
          </a:xfrm>
        </p:grpSpPr>
        <p:sp>
          <p:nvSpPr>
            <p:cNvPr id="23" name="Owal 22"/>
            <p:cNvSpPr/>
            <p:nvPr/>
          </p:nvSpPr>
          <p:spPr>
            <a:xfrm>
              <a:off x="3165789" y="4360679"/>
              <a:ext cx="288032" cy="288032"/>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a:t>
              </a:r>
            </a:p>
          </p:txBody>
        </p:sp>
        <p:grpSp>
          <p:nvGrpSpPr>
            <p:cNvPr id="9" name="Grupa 8"/>
            <p:cNvGrpSpPr/>
            <p:nvPr/>
          </p:nvGrpSpPr>
          <p:grpSpPr>
            <a:xfrm>
              <a:off x="2857140" y="3835163"/>
              <a:ext cx="2722579" cy="1366027"/>
              <a:chOff x="2852377" y="3844688"/>
              <a:chExt cx="2722579" cy="1366027"/>
            </a:xfrm>
          </p:grpSpPr>
          <p:sp>
            <p:nvSpPr>
              <p:cNvPr id="28" name="Prostokąt 27"/>
              <p:cNvSpPr/>
              <p:nvPr/>
            </p:nvSpPr>
            <p:spPr>
              <a:xfrm>
                <a:off x="2852377" y="4810605"/>
                <a:ext cx="2722579" cy="400110"/>
              </a:xfrm>
              <a:prstGeom prst="rect">
                <a:avLst/>
              </a:prstGeom>
            </p:spPr>
            <p:txBody>
              <a:bodyPr wrap="square">
                <a:spAutoFit/>
              </a:bodyPr>
              <a:lstStyle/>
              <a:p>
                <a:pPr algn="ctr"/>
                <a:r>
                  <a:rPr lang="en-US" sz="2000" dirty="0"/>
                  <a:t>Your description</a:t>
                </a:r>
              </a:p>
            </p:txBody>
          </p:sp>
          <p:sp>
            <p:nvSpPr>
              <p:cNvPr id="29" name="Owal 28"/>
              <p:cNvSpPr/>
              <p:nvPr/>
            </p:nvSpPr>
            <p:spPr>
              <a:xfrm>
                <a:off x="3689446" y="3844688"/>
                <a:ext cx="862080" cy="862080"/>
              </a:xfrm>
              <a:prstGeom prst="ellipse">
                <a:avLst/>
              </a:prstGeom>
              <a:solidFill>
                <a:schemeClr val="accent4"/>
              </a:solidFill>
              <a:ln w="114300">
                <a:solidFill>
                  <a:schemeClr val="accent4">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pole tekstowe 29"/>
              <p:cNvSpPr txBox="1"/>
              <p:nvPr/>
            </p:nvSpPr>
            <p:spPr>
              <a:xfrm>
                <a:off x="3682228" y="3918663"/>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35 M</a:t>
                </a:r>
              </a:p>
            </p:txBody>
          </p:sp>
        </p:grpSp>
      </p:grpSp>
      <p:grpSp>
        <p:nvGrpSpPr>
          <p:cNvPr id="16" name="Grupa 15"/>
          <p:cNvGrpSpPr/>
          <p:nvPr/>
        </p:nvGrpSpPr>
        <p:grpSpPr>
          <a:xfrm>
            <a:off x="6322027" y="3479528"/>
            <a:ext cx="2722579" cy="1366027"/>
            <a:chOff x="6322027" y="3479528"/>
            <a:chExt cx="2722579" cy="1366027"/>
          </a:xfrm>
        </p:grpSpPr>
        <p:sp>
          <p:nvSpPr>
            <p:cNvPr id="24" name="Owal 23"/>
            <p:cNvSpPr/>
            <p:nvPr/>
          </p:nvSpPr>
          <p:spPr>
            <a:xfrm>
              <a:off x="6638692" y="3942767"/>
              <a:ext cx="288032" cy="288032"/>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upa 3"/>
            <p:cNvGrpSpPr/>
            <p:nvPr/>
          </p:nvGrpSpPr>
          <p:grpSpPr>
            <a:xfrm>
              <a:off x="6322027" y="3479528"/>
              <a:ext cx="2722579" cy="1366027"/>
              <a:chOff x="6274402" y="3806909"/>
              <a:chExt cx="2722579" cy="1366027"/>
            </a:xfrm>
          </p:grpSpPr>
          <p:sp>
            <p:nvSpPr>
              <p:cNvPr id="31" name="Prostokąt 30"/>
              <p:cNvSpPr/>
              <p:nvPr/>
            </p:nvSpPr>
            <p:spPr>
              <a:xfrm>
                <a:off x="6274402" y="4772826"/>
                <a:ext cx="2722579" cy="400110"/>
              </a:xfrm>
              <a:prstGeom prst="rect">
                <a:avLst/>
              </a:prstGeom>
            </p:spPr>
            <p:txBody>
              <a:bodyPr wrap="square">
                <a:spAutoFit/>
              </a:bodyPr>
              <a:lstStyle/>
              <a:p>
                <a:pPr algn="ctr"/>
                <a:r>
                  <a:rPr lang="en-US" sz="2000" dirty="0"/>
                  <a:t>Your description</a:t>
                </a:r>
              </a:p>
            </p:txBody>
          </p:sp>
          <p:sp>
            <p:nvSpPr>
              <p:cNvPr id="32" name="Owal 31"/>
              <p:cNvSpPr/>
              <p:nvPr/>
            </p:nvSpPr>
            <p:spPr>
              <a:xfrm>
                <a:off x="7119091" y="3806909"/>
                <a:ext cx="862080" cy="862080"/>
              </a:xfrm>
              <a:prstGeom prst="ellipse">
                <a:avLst/>
              </a:prstGeom>
              <a:solidFill>
                <a:schemeClr val="accent1"/>
              </a:solidFill>
              <a:ln w="114300">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pole tekstowe 32"/>
              <p:cNvSpPr txBox="1"/>
              <p:nvPr/>
            </p:nvSpPr>
            <p:spPr>
              <a:xfrm>
                <a:off x="7111873" y="3880884"/>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25 M</a:t>
                </a:r>
              </a:p>
            </p:txBody>
          </p:sp>
        </p:grpSp>
      </p:grpSp>
      <p:grpSp>
        <p:nvGrpSpPr>
          <p:cNvPr id="15" name="Grupa 14"/>
          <p:cNvGrpSpPr/>
          <p:nvPr/>
        </p:nvGrpSpPr>
        <p:grpSpPr>
          <a:xfrm>
            <a:off x="5384330" y="1591423"/>
            <a:ext cx="2722579" cy="1366027"/>
            <a:chOff x="5384330" y="1591423"/>
            <a:chExt cx="2722579" cy="1366027"/>
          </a:xfrm>
        </p:grpSpPr>
        <p:sp>
          <p:nvSpPr>
            <p:cNvPr id="26" name="Owal 25"/>
            <p:cNvSpPr/>
            <p:nvPr/>
          </p:nvSpPr>
          <p:spPr>
            <a:xfrm>
              <a:off x="5699911" y="2031100"/>
              <a:ext cx="288032" cy="288032"/>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upa 7"/>
            <p:cNvGrpSpPr/>
            <p:nvPr/>
          </p:nvGrpSpPr>
          <p:grpSpPr>
            <a:xfrm>
              <a:off x="5384330" y="1591423"/>
              <a:ext cx="2722579" cy="1366027"/>
              <a:chOff x="5331942" y="1597950"/>
              <a:chExt cx="2722579" cy="1366027"/>
            </a:xfrm>
          </p:grpSpPr>
          <p:sp>
            <p:nvSpPr>
              <p:cNvPr id="34" name="Prostokąt 33"/>
              <p:cNvSpPr/>
              <p:nvPr/>
            </p:nvSpPr>
            <p:spPr>
              <a:xfrm>
                <a:off x="5331942" y="2563867"/>
                <a:ext cx="2722579" cy="400110"/>
              </a:xfrm>
              <a:prstGeom prst="rect">
                <a:avLst/>
              </a:prstGeom>
            </p:spPr>
            <p:txBody>
              <a:bodyPr wrap="square">
                <a:spAutoFit/>
              </a:bodyPr>
              <a:lstStyle/>
              <a:p>
                <a:pPr algn="ctr"/>
                <a:r>
                  <a:rPr lang="en-US" sz="2000" dirty="0"/>
                  <a:t>Your description</a:t>
                </a:r>
              </a:p>
            </p:txBody>
          </p:sp>
          <p:sp>
            <p:nvSpPr>
              <p:cNvPr id="35" name="Owal 34"/>
              <p:cNvSpPr/>
              <p:nvPr/>
            </p:nvSpPr>
            <p:spPr>
              <a:xfrm>
                <a:off x="6191871" y="1597950"/>
                <a:ext cx="862080" cy="862080"/>
              </a:xfrm>
              <a:prstGeom prst="ellipse">
                <a:avLst/>
              </a:prstGeom>
              <a:solidFill>
                <a:schemeClr val="accent3"/>
              </a:solidFill>
              <a:ln w="114300">
                <a:solidFill>
                  <a:schemeClr val="accent3">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ole tekstowe 35"/>
              <p:cNvSpPr txBox="1"/>
              <p:nvPr/>
            </p:nvSpPr>
            <p:spPr>
              <a:xfrm>
                <a:off x="6184653" y="1671925"/>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65 M</a:t>
                </a:r>
              </a:p>
            </p:txBody>
          </p:sp>
        </p:grpSp>
      </p:grpSp>
      <p:grpSp>
        <p:nvGrpSpPr>
          <p:cNvPr id="44" name="Grupa 43"/>
          <p:cNvGrpSpPr/>
          <p:nvPr/>
        </p:nvGrpSpPr>
        <p:grpSpPr>
          <a:xfrm>
            <a:off x="8661107" y="2362972"/>
            <a:ext cx="2722579" cy="1366027"/>
            <a:chOff x="8661107" y="2362972"/>
            <a:chExt cx="2722579" cy="1366027"/>
          </a:xfrm>
        </p:grpSpPr>
        <p:sp>
          <p:nvSpPr>
            <p:cNvPr id="25" name="Owal 24"/>
            <p:cNvSpPr/>
            <p:nvPr/>
          </p:nvSpPr>
          <p:spPr>
            <a:xfrm>
              <a:off x="8976320" y="2843071"/>
              <a:ext cx="288032" cy="288032"/>
            </a:xfrm>
            <a:prstGeom prst="ellipse">
              <a:avLst/>
            </a:prstGeom>
            <a:solidFill>
              <a:schemeClr val="bg1"/>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upa 6"/>
            <p:cNvGrpSpPr/>
            <p:nvPr/>
          </p:nvGrpSpPr>
          <p:grpSpPr>
            <a:xfrm>
              <a:off x="8661107" y="2362972"/>
              <a:ext cx="2722579" cy="1366027"/>
              <a:chOff x="8613482" y="2175116"/>
              <a:chExt cx="2722579" cy="1366027"/>
            </a:xfrm>
          </p:grpSpPr>
          <p:sp>
            <p:nvSpPr>
              <p:cNvPr id="37" name="Prostokąt 36"/>
              <p:cNvSpPr/>
              <p:nvPr/>
            </p:nvSpPr>
            <p:spPr>
              <a:xfrm>
                <a:off x="8613482" y="3141033"/>
                <a:ext cx="2722579" cy="400110"/>
              </a:xfrm>
              <a:prstGeom prst="rect">
                <a:avLst/>
              </a:prstGeom>
            </p:spPr>
            <p:txBody>
              <a:bodyPr wrap="square">
                <a:spAutoFit/>
              </a:bodyPr>
              <a:lstStyle/>
              <a:p>
                <a:pPr algn="ctr"/>
                <a:r>
                  <a:rPr lang="en-US" sz="2000" dirty="0"/>
                  <a:t>Your description</a:t>
                </a:r>
              </a:p>
            </p:txBody>
          </p:sp>
          <p:sp>
            <p:nvSpPr>
              <p:cNvPr id="38" name="Owal 37"/>
              <p:cNvSpPr/>
              <p:nvPr/>
            </p:nvSpPr>
            <p:spPr>
              <a:xfrm>
                <a:off x="9465791" y="2175116"/>
                <a:ext cx="862080" cy="862080"/>
              </a:xfrm>
              <a:prstGeom prst="ellipse">
                <a:avLst/>
              </a:prstGeom>
              <a:solidFill>
                <a:schemeClr val="tx2"/>
              </a:solidFill>
              <a:ln w="114300">
                <a:solidFill>
                  <a:schemeClr val="tx2">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ole tekstowe 38"/>
              <p:cNvSpPr txBox="1"/>
              <p:nvPr/>
            </p:nvSpPr>
            <p:spPr>
              <a:xfrm>
                <a:off x="9458573" y="2249091"/>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80 M</a:t>
                </a:r>
              </a:p>
            </p:txBody>
          </p:sp>
        </p:grpSp>
      </p:grpSp>
      <p:grpSp>
        <p:nvGrpSpPr>
          <p:cNvPr id="17" name="Grupa 16"/>
          <p:cNvGrpSpPr/>
          <p:nvPr/>
        </p:nvGrpSpPr>
        <p:grpSpPr>
          <a:xfrm>
            <a:off x="8054867" y="4512098"/>
            <a:ext cx="2722579" cy="1366027"/>
            <a:chOff x="8054867" y="4512098"/>
            <a:chExt cx="2722579" cy="1366027"/>
          </a:xfrm>
        </p:grpSpPr>
        <p:sp>
          <p:nvSpPr>
            <p:cNvPr id="27" name="Owal 26"/>
            <p:cNvSpPr/>
            <p:nvPr/>
          </p:nvSpPr>
          <p:spPr>
            <a:xfrm>
              <a:off x="10039615" y="4991866"/>
              <a:ext cx="288032" cy="288032"/>
            </a:xfrm>
            <a:prstGeom prst="ellipse">
              <a:avLst/>
            </a:prstGeom>
            <a:solidFill>
              <a:schemeClr val="bg1"/>
            </a:solidFill>
            <a:ln w="571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upa 5"/>
            <p:cNvGrpSpPr/>
            <p:nvPr/>
          </p:nvGrpSpPr>
          <p:grpSpPr>
            <a:xfrm>
              <a:off x="8054867" y="4512098"/>
              <a:ext cx="2722579" cy="1366027"/>
              <a:chOff x="8092967" y="4505396"/>
              <a:chExt cx="2722579" cy="1366027"/>
            </a:xfrm>
          </p:grpSpPr>
          <p:sp>
            <p:nvSpPr>
              <p:cNvPr id="40" name="Prostokąt 39"/>
              <p:cNvSpPr/>
              <p:nvPr/>
            </p:nvSpPr>
            <p:spPr>
              <a:xfrm>
                <a:off x="8092967" y="5471313"/>
                <a:ext cx="2722579" cy="400110"/>
              </a:xfrm>
              <a:prstGeom prst="rect">
                <a:avLst/>
              </a:prstGeom>
            </p:spPr>
            <p:txBody>
              <a:bodyPr wrap="square">
                <a:spAutoFit/>
              </a:bodyPr>
              <a:lstStyle/>
              <a:p>
                <a:pPr algn="ctr"/>
                <a:r>
                  <a:rPr lang="en-US" sz="2000" dirty="0"/>
                  <a:t>Your description</a:t>
                </a:r>
              </a:p>
            </p:txBody>
          </p:sp>
          <p:sp>
            <p:nvSpPr>
              <p:cNvPr id="41" name="Owal 40"/>
              <p:cNvSpPr/>
              <p:nvPr/>
            </p:nvSpPr>
            <p:spPr>
              <a:xfrm>
                <a:off x="8968136" y="4505396"/>
                <a:ext cx="862080" cy="862080"/>
              </a:xfrm>
              <a:prstGeom prst="ellipse">
                <a:avLst/>
              </a:prstGeom>
              <a:solidFill>
                <a:schemeClr val="accent6"/>
              </a:solidFill>
              <a:ln w="114300">
                <a:solidFill>
                  <a:schemeClr val="accent6">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pole tekstowe 41"/>
              <p:cNvSpPr txBox="1"/>
              <p:nvPr/>
            </p:nvSpPr>
            <p:spPr>
              <a:xfrm>
                <a:off x="8960918" y="4579371"/>
                <a:ext cx="921769" cy="699829"/>
              </a:xfrm>
              <a:prstGeom prst="rect">
                <a:avLst/>
              </a:prstGeom>
              <a:noFill/>
            </p:spPr>
            <p:txBody>
              <a:bodyPr wrap="square" lIns="144000" tIns="108000" rIns="144000" bIns="108000" rtlCol="0" anchor="ctr" anchorCtr="0">
                <a:noAutofit/>
              </a:bodyPr>
              <a:lstStyle/>
              <a:p>
                <a:pPr algn="ctr">
                  <a:buClr>
                    <a:schemeClr val="accent4"/>
                  </a:buClr>
                </a:pPr>
                <a:r>
                  <a:rPr lang="en-US" sz="2000" b="1" dirty="0">
                    <a:solidFill>
                      <a:schemeClr val="bg1"/>
                    </a:solidFill>
                  </a:rPr>
                  <a:t>5 M</a:t>
                </a:r>
              </a:p>
            </p:txBody>
          </p:sp>
        </p:grpSp>
      </p:grpSp>
      <p:sp>
        <p:nvSpPr>
          <p:cNvPr id="19" name="Freeform 5">
            <a:extLst>
              <a:ext uri="{FF2B5EF4-FFF2-40B4-BE49-F238E27FC236}">
                <a16:creationId xmlns:a16="http://schemas.microsoft.com/office/drawing/2014/main" id="{53B22C47-E716-47E9-9750-37EB3A3F2617}"/>
              </a:ext>
            </a:extLst>
          </p:cNvPr>
          <p:cNvSpPr>
            <a:spLocks/>
          </p:cNvSpPr>
          <p:nvPr/>
        </p:nvSpPr>
        <p:spPr bwMode="auto">
          <a:xfrm>
            <a:off x="1007184" y="4448865"/>
            <a:ext cx="1648759" cy="1596890"/>
          </a:xfrm>
          <a:custGeom>
            <a:avLst/>
            <a:gdLst>
              <a:gd name="T0" fmla="*/ 190 w 441"/>
              <a:gd name="T1" fmla="*/ 13 h 427"/>
              <a:gd name="T2" fmla="*/ 251 w 441"/>
              <a:gd name="T3" fmla="*/ 13 h 427"/>
              <a:gd name="T4" fmla="*/ 261 w 441"/>
              <a:gd name="T5" fmla="*/ 8 h 427"/>
              <a:gd name="T6" fmla="*/ 308 w 441"/>
              <a:gd name="T7" fmla="*/ 23 h 427"/>
              <a:gd name="T8" fmla="*/ 313 w 441"/>
              <a:gd name="T9" fmla="*/ 33 h 427"/>
              <a:gd name="T10" fmla="*/ 363 w 441"/>
              <a:gd name="T11" fmla="*/ 69 h 427"/>
              <a:gd name="T12" fmla="*/ 374 w 441"/>
              <a:gd name="T13" fmla="*/ 71 h 427"/>
              <a:gd name="T14" fmla="*/ 403 w 441"/>
              <a:gd name="T15" fmla="*/ 111 h 427"/>
              <a:gd name="T16" fmla="*/ 401 w 441"/>
              <a:gd name="T17" fmla="*/ 122 h 427"/>
              <a:gd name="T18" fmla="*/ 420 w 441"/>
              <a:gd name="T19" fmla="*/ 180 h 427"/>
              <a:gd name="T20" fmla="*/ 428 w 441"/>
              <a:gd name="T21" fmla="*/ 189 h 427"/>
              <a:gd name="T22" fmla="*/ 428 w 441"/>
              <a:gd name="T23" fmla="*/ 238 h 427"/>
              <a:gd name="T24" fmla="*/ 420 w 441"/>
              <a:gd name="T25" fmla="*/ 246 h 427"/>
              <a:gd name="T26" fmla="*/ 401 w 441"/>
              <a:gd name="T27" fmla="*/ 304 h 427"/>
              <a:gd name="T28" fmla="*/ 403 w 441"/>
              <a:gd name="T29" fmla="*/ 316 h 427"/>
              <a:gd name="T30" fmla="*/ 374 w 441"/>
              <a:gd name="T31" fmla="*/ 355 h 427"/>
              <a:gd name="T32" fmla="*/ 363 w 441"/>
              <a:gd name="T33" fmla="*/ 357 h 427"/>
              <a:gd name="T34" fmla="*/ 313 w 441"/>
              <a:gd name="T35" fmla="*/ 393 h 427"/>
              <a:gd name="T36" fmla="*/ 308 w 441"/>
              <a:gd name="T37" fmla="*/ 403 h 427"/>
              <a:gd name="T38" fmla="*/ 261 w 441"/>
              <a:gd name="T39" fmla="*/ 418 h 427"/>
              <a:gd name="T40" fmla="*/ 251 w 441"/>
              <a:gd name="T41" fmla="*/ 413 h 427"/>
              <a:gd name="T42" fmla="*/ 190 w 441"/>
              <a:gd name="T43" fmla="*/ 413 h 427"/>
              <a:gd name="T44" fmla="*/ 180 w 441"/>
              <a:gd name="T45" fmla="*/ 418 h 427"/>
              <a:gd name="T46" fmla="*/ 133 w 441"/>
              <a:gd name="T47" fmla="*/ 403 h 427"/>
              <a:gd name="T48" fmla="*/ 128 w 441"/>
              <a:gd name="T49" fmla="*/ 393 h 427"/>
              <a:gd name="T50" fmla="*/ 78 w 441"/>
              <a:gd name="T51" fmla="*/ 357 h 427"/>
              <a:gd name="T52" fmla="*/ 67 w 441"/>
              <a:gd name="T53" fmla="*/ 355 h 427"/>
              <a:gd name="T54" fmla="*/ 38 w 441"/>
              <a:gd name="T55" fmla="*/ 316 h 427"/>
              <a:gd name="T56" fmla="*/ 40 w 441"/>
              <a:gd name="T57" fmla="*/ 304 h 427"/>
              <a:gd name="T58" fmla="*/ 21 w 441"/>
              <a:gd name="T59" fmla="*/ 246 h 427"/>
              <a:gd name="T60" fmla="*/ 13 w 441"/>
              <a:gd name="T61" fmla="*/ 238 h 427"/>
              <a:gd name="T62" fmla="*/ 13 w 441"/>
              <a:gd name="T63" fmla="*/ 189 h 427"/>
              <a:gd name="T64" fmla="*/ 21 w 441"/>
              <a:gd name="T65" fmla="*/ 180 h 427"/>
              <a:gd name="T66" fmla="*/ 40 w 441"/>
              <a:gd name="T67" fmla="*/ 122 h 427"/>
              <a:gd name="T68" fmla="*/ 38 w 441"/>
              <a:gd name="T69" fmla="*/ 111 h 427"/>
              <a:gd name="T70" fmla="*/ 67 w 441"/>
              <a:gd name="T71" fmla="*/ 71 h 427"/>
              <a:gd name="T72" fmla="*/ 78 w 441"/>
              <a:gd name="T73" fmla="*/ 69 h 427"/>
              <a:gd name="T74" fmla="*/ 128 w 441"/>
              <a:gd name="T75" fmla="*/ 33 h 427"/>
              <a:gd name="T76" fmla="*/ 133 w 441"/>
              <a:gd name="T77" fmla="*/ 23 h 427"/>
              <a:gd name="T78" fmla="*/ 180 w 441"/>
              <a:gd name="T79" fmla="*/ 8 h 427"/>
              <a:gd name="T80" fmla="*/ 190 w 441"/>
              <a:gd name="T81" fmla="*/ 1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1" h="427">
                <a:moveTo>
                  <a:pt x="190" y="13"/>
                </a:moveTo>
                <a:cubicBezTo>
                  <a:pt x="207" y="21"/>
                  <a:pt x="234" y="21"/>
                  <a:pt x="251" y="13"/>
                </a:cubicBezTo>
                <a:cubicBezTo>
                  <a:pt x="261" y="8"/>
                  <a:pt x="261" y="8"/>
                  <a:pt x="261" y="8"/>
                </a:cubicBezTo>
                <a:cubicBezTo>
                  <a:pt x="278" y="0"/>
                  <a:pt x="299" y="7"/>
                  <a:pt x="308" y="23"/>
                </a:cubicBezTo>
                <a:cubicBezTo>
                  <a:pt x="313" y="33"/>
                  <a:pt x="313" y="33"/>
                  <a:pt x="313" y="33"/>
                </a:cubicBezTo>
                <a:cubicBezTo>
                  <a:pt x="322" y="50"/>
                  <a:pt x="344" y="66"/>
                  <a:pt x="363" y="69"/>
                </a:cubicBezTo>
                <a:cubicBezTo>
                  <a:pt x="374" y="71"/>
                  <a:pt x="374" y="71"/>
                  <a:pt x="374" y="71"/>
                </a:cubicBezTo>
                <a:cubicBezTo>
                  <a:pt x="393" y="75"/>
                  <a:pt x="406" y="92"/>
                  <a:pt x="403" y="111"/>
                </a:cubicBezTo>
                <a:cubicBezTo>
                  <a:pt x="401" y="122"/>
                  <a:pt x="401" y="122"/>
                  <a:pt x="401" y="122"/>
                </a:cubicBezTo>
                <a:cubicBezTo>
                  <a:pt x="399" y="141"/>
                  <a:pt x="407" y="167"/>
                  <a:pt x="420" y="180"/>
                </a:cubicBezTo>
                <a:cubicBezTo>
                  <a:pt x="428" y="189"/>
                  <a:pt x="428" y="189"/>
                  <a:pt x="428" y="189"/>
                </a:cubicBezTo>
                <a:cubicBezTo>
                  <a:pt x="441" y="202"/>
                  <a:pt x="441" y="224"/>
                  <a:pt x="428" y="238"/>
                </a:cubicBezTo>
                <a:cubicBezTo>
                  <a:pt x="420" y="246"/>
                  <a:pt x="420" y="246"/>
                  <a:pt x="420" y="246"/>
                </a:cubicBezTo>
                <a:cubicBezTo>
                  <a:pt x="407" y="259"/>
                  <a:pt x="399" y="286"/>
                  <a:pt x="401" y="304"/>
                </a:cubicBezTo>
                <a:cubicBezTo>
                  <a:pt x="403" y="316"/>
                  <a:pt x="403" y="316"/>
                  <a:pt x="403" y="316"/>
                </a:cubicBezTo>
                <a:cubicBezTo>
                  <a:pt x="406" y="334"/>
                  <a:pt x="393" y="352"/>
                  <a:pt x="374" y="355"/>
                </a:cubicBezTo>
                <a:cubicBezTo>
                  <a:pt x="363" y="357"/>
                  <a:pt x="363" y="357"/>
                  <a:pt x="363" y="357"/>
                </a:cubicBezTo>
                <a:cubicBezTo>
                  <a:pt x="344" y="360"/>
                  <a:pt x="322" y="376"/>
                  <a:pt x="313" y="393"/>
                </a:cubicBezTo>
                <a:cubicBezTo>
                  <a:pt x="308" y="403"/>
                  <a:pt x="308" y="403"/>
                  <a:pt x="308" y="403"/>
                </a:cubicBezTo>
                <a:cubicBezTo>
                  <a:pt x="299" y="420"/>
                  <a:pt x="278" y="427"/>
                  <a:pt x="261" y="418"/>
                </a:cubicBezTo>
                <a:cubicBezTo>
                  <a:pt x="251" y="413"/>
                  <a:pt x="251" y="413"/>
                  <a:pt x="251" y="413"/>
                </a:cubicBezTo>
                <a:cubicBezTo>
                  <a:pt x="234" y="405"/>
                  <a:pt x="207" y="405"/>
                  <a:pt x="190" y="413"/>
                </a:cubicBezTo>
                <a:cubicBezTo>
                  <a:pt x="180" y="418"/>
                  <a:pt x="180" y="418"/>
                  <a:pt x="180" y="418"/>
                </a:cubicBezTo>
                <a:cubicBezTo>
                  <a:pt x="163" y="427"/>
                  <a:pt x="142" y="420"/>
                  <a:pt x="133" y="403"/>
                </a:cubicBezTo>
                <a:cubicBezTo>
                  <a:pt x="128" y="393"/>
                  <a:pt x="128" y="393"/>
                  <a:pt x="128" y="393"/>
                </a:cubicBezTo>
                <a:cubicBezTo>
                  <a:pt x="119" y="376"/>
                  <a:pt x="97" y="360"/>
                  <a:pt x="78" y="357"/>
                </a:cubicBezTo>
                <a:cubicBezTo>
                  <a:pt x="67" y="355"/>
                  <a:pt x="67" y="355"/>
                  <a:pt x="67" y="355"/>
                </a:cubicBezTo>
                <a:cubicBezTo>
                  <a:pt x="48" y="352"/>
                  <a:pt x="35" y="334"/>
                  <a:pt x="38" y="316"/>
                </a:cubicBezTo>
                <a:cubicBezTo>
                  <a:pt x="40" y="304"/>
                  <a:pt x="40" y="304"/>
                  <a:pt x="40" y="304"/>
                </a:cubicBezTo>
                <a:cubicBezTo>
                  <a:pt x="42" y="286"/>
                  <a:pt x="34" y="259"/>
                  <a:pt x="21" y="246"/>
                </a:cubicBezTo>
                <a:cubicBezTo>
                  <a:pt x="13" y="238"/>
                  <a:pt x="13" y="238"/>
                  <a:pt x="13" y="238"/>
                </a:cubicBezTo>
                <a:cubicBezTo>
                  <a:pt x="0" y="224"/>
                  <a:pt x="0" y="202"/>
                  <a:pt x="13" y="189"/>
                </a:cubicBezTo>
                <a:cubicBezTo>
                  <a:pt x="21" y="180"/>
                  <a:pt x="21" y="180"/>
                  <a:pt x="21" y="180"/>
                </a:cubicBezTo>
                <a:cubicBezTo>
                  <a:pt x="34" y="167"/>
                  <a:pt x="42" y="141"/>
                  <a:pt x="40" y="122"/>
                </a:cubicBezTo>
                <a:cubicBezTo>
                  <a:pt x="38" y="111"/>
                  <a:pt x="38" y="111"/>
                  <a:pt x="38" y="111"/>
                </a:cubicBezTo>
                <a:cubicBezTo>
                  <a:pt x="35" y="92"/>
                  <a:pt x="48" y="75"/>
                  <a:pt x="67" y="71"/>
                </a:cubicBezTo>
                <a:cubicBezTo>
                  <a:pt x="78" y="69"/>
                  <a:pt x="78" y="69"/>
                  <a:pt x="78" y="69"/>
                </a:cubicBezTo>
                <a:cubicBezTo>
                  <a:pt x="97" y="66"/>
                  <a:pt x="119" y="50"/>
                  <a:pt x="128" y="33"/>
                </a:cubicBezTo>
                <a:cubicBezTo>
                  <a:pt x="133" y="23"/>
                  <a:pt x="133" y="23"/>
                  <a:pt x="133" y="23"/>
                </a:cubicBezTo>
                <a:cubicBezTo>
                  <a:pt x="142" y="7"/>
                  <a:pt x="163" y="0"/>
                  <a:pt x="180" y="8"/>
                </a:cubicBezTo>
                <a:lnTo>
                  <a:pt x="190" y="13"/>
                </a:lnTo>
                <a:close/>
              </a:path>
            </a:pathLst>
          </a:custGeom>
          <a:noFill/>
          <a:ln w="38100" cap="rnd">
            <a:solidFill>
              <a:schemeClr val="accent2">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15">
            <a:extLst>
              <a:ext uri="{FF2B5EF4-FFF2-40B4-BE49-F238E27FC236}">
                <a16:creationId xmlns:a16="http://schemas.microsoft.com/office/drawing/2014/main" id="{063DA112-8DB0-4F86-8810-BBD650243B38}"/>
              </a:ext>
            </a:extLst>
          </p:cNvPr>
          <p:cNvSpPr>
            <a:spLocks noChangeAspect="1" noEditPoints="1"/>
          </p:cNvSpPr>
          <p:nvPr/>
        </p:nvSpPr>
        <p:spPr bwMode="auto">
          <a:xfrm>
            <a:off x="1376415" y="4970834"/>
            <a:ext cx="865612" cy="55295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454163517"/>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pPr>
              <a:lnSpc>
                <a:spcPct val="90000"/>
              </a:lnSpc>
            </a:pPr>
            <a:r>
              <a:rPr lang="en-US" dirty="0"/>
              <a:t>Influence Regions Illustrations with Data Values</a:t>
            </a:r>
            <a:br>
              <a:rPr lang="en-US" dirty="0"/>
            </a:br>
            <a:r>
              <a:rPr lang="en-US" sz="2700" dirty="0"/>
              <a:t>with Transparent Circles over World Map</a:t>
            </a:r>
          </a:p>
        </p:txBody>
      </p:sp>
      <p:sp>
        <p:nvSpPr>
          <p:cNvPr id="417" name="Freeform 6">
            <a:extLst>
              <a:ext uri="{FF2B5EF4-FFF2-40B4-BE49-F238E27FC236}">
                <a16:creationId xmlns:a16="http://schemas.microsoft.com/office/drawing/2014/main" id="{A9AEFAF4-83F5-454B-BD43-A37618B45590}"/>
              </a:ext>
            </a:extLst>
          </p:cNvPr>
          <p:cNvSpPr>
            <a:spLocks noEditPoints="1"/>
          </p:cNvSpPr>
          <p:nvPr/>
        </p:nvSpPr>
        <p:spPr bwMode="auto">
          <a:xfrm>
            <a:off x="1415480" y="1720230"/>
            <a:ext cx="9136810" cy="4378572"/>
          </a:xfrm>
          <a:custGeom>
            <a:avLst/>
            <a:gdLst>
              <a:gd name="T0" fmla="*/ 525 w 2180"/>
              <a:gd name="T1" fmla="*/ 547 h 1045"/>
              <a:gd name="T2" fmla="*/ 387 w 2180"/>
              <a:gd name="T3" fmla="*/ 659 h 1045"/>
              <a:gd name="T4" fmla="*/ 501 w 2180"/>
              <a:gd name="T5" fmla="*/ 966 h 1045"/>
              <a:gd name="T6" fmla="*/ 548 w 2180"/>
              <a:gd name="T7" fmla="*/ 934 h 1045"/>
              <a:gd name="T8" fmla="*/ 577 w 2180"/>
              <a:gd name="T9" fmla="*/ 1042 h 1045"/>
              <a:gd name="T10" fmla="*/ 181 w 2180"/>
              <a:gd name="T11" fmla="*/ 198 h 1045"/>
              <a:gd name="T12" fmla="*/ 369 w 2180"/>
              <a:gd name="T13" fmla="*/ 63 h 1045"/>
              <a:gd name="T14" fmla="*/ 566 w 2180"/>
              <a:gd name="T15" fmla="*/ 52 h 1045"/>
              <a:gd name="T16" fmla="*/ 461 w 2180"/>
              <a:gd name="T17" fmla="*/ 78 h 1045"/>
              <a:gd name="T18" fmla="*/ 505 w 2180"/>
              <a:gd name="T19" fmla="*/ 60 h 1045"/>
              <a:gd name="T20" fmla="*/ 632 w 2180"/>
              <a:gd name="T21" fmla="*/ 245 h 1045"/>
              <a:gd name="T22" fmla="*/ 608 w 2180"/>
              <a:gd name="T23" fmla="*/ 26 h 1045"/>
              <a:gd name="T24" fmla="*/ 624 w 2180"/>
              <a:gd name="T25" fmla="*/ 110 h 1045"/>
              <a:gd name="T26" fmla="*/ 531 w 2180"/>
              <a:gd name="T27" fmla="*/ 68 h 1045"/>
              <a:gd name="T28" fmla="*/ 570 w 2180"/>
              <a:gd name="T29" fmla="*/ 253 h 1045"/>
              <a:gd name="T30" fmla="*/ 577 w 2180"/>
              <a:gd name="T31" fmla="*/ 149 h 1045"/>
              <a:gd name="T32" fmla="*/ 482 w 2180"/>
              <a:gd name="T33" fmla="*/ 123 h 1045"/>
              <a:gd name="T34" fmla="*/ 494 w 2180"/>
              <a:gd name="T35" fmla="*/ 74 h 1045"/>
              <a:gd name="T36" fmla="*/ 298 w 2180"/>
              <a:gd name="T37" fmla="*/ 87 h 1045"/>
              <a:gd name="T38" fmla="*/ 9 w 2180"/>
              <a:gd name="T39" fmla="*/ 188 h 1045"/>
              <a:gd name="T40" fmla="*/ 198 w 2180"/>
              <a:gd name="T41" fmla="*/ 214 h 1045"/>
              <a:gd name="T42" fmla="*/ 209 w 2180"/>
              <a:gd name="T43" fmla="*/ 422 h 1045"/>
              <a:gd name="T44" fmla="*/ 382 w 2180"/>
              <a:gd name="T45" fmla="*/ 549 h 1045"/>
              <a:gd name="T46" fmla="*/ 301 w 2180"/>
              <a:gd name="T47" fmla="*/ 396 h 1045"/>
              <a:gd name="T48" fmla="*/ 471 w 2180"/>
              <a:gd name="T49" fmla="*/ 310 h 1045"/>
              <a:gd name="T50" fmla="*/ 554 w 2180"/>
              <a:gd name="T51" fmla="*/ 125 h 1045"/>
              <a:gd name="T52" fmla="*/ 1619 w 2180"/>
              <a:gd name="T53" fmla="*/ 498 h 1045"/>
              <a:gd name="T54" fmla="*/ 1678 w 2180"/>
              <a:gd name="T55" fmla="*/ 446 h 1045"/>
              <a:gd name="T56" fmla="*/ 1730 w 2180"/>
              <a:gd name="T57" fmla="*/ 297 h 1045"/>
              <a:gd name="T58" fmla="*/ 1742 w 2180"/>
              <a:gd name="T59" fmla="*/ 183 h 1045"/>
              <a:gd name="T60" fmla="*/ 1911 w 2180"/>
              <a:gd name="T61" fmla="*/ 135 h 1045"/>
              <a:gd name="T62" fmla="*/ 1811 w 2180"/>
              <a:gd name="T63" fmla="*/ 82 h 1045"/>
              <a:gd name="T64" fmla="*/ 1476 w 2180"/>
              <a:gd name="T65" fmla="*/ 62 h 1045"/>
              <a:gd name="T66" fmla="*/ 1353 w 2180"/>
              <a:gd name="T67" fmla="*/ 89 h 1045"/>
              <a:gd name="T68" fmla="*/ 1150 w 2180"/>
              <a:gd name="T69" fmla="*/ 118 h 1045"/>
              <a:gd name="T70" fmla="*/ 1079 w 2180"/>
              <a:gd name="T71" fmla="*/ 173 h 1045"/>
              <a:gd name="T72" fmla="*/ 1052 w 2180"/>
              <a:gd name="T73" fmla="*/ 300 h 1045"/>
              <a:gd name="T74" fmla="*/ 1026 w 2180"/>
              <a:gd name="T75" fmla="*/ 354 h 1045"/>
              <a:gd name="T76" fmla="*/ 1031 w 2180"/>
              <a:gd name="T77" fmla="*/ 653 h 1045"/>
              <a:gd name="T78" fmla="*/ 1235 w 2180"/>
              <a:gd name="T79" fmla="*/ 503 h 1045"/>
              <a:gd name="T80" fmla="*/ 1280 w 2180"/>
              <a:gd name="T81" fmla="*/ 378 h 1045"/>
              <a:gd name="T82" fmla="*/ 1307 w 2180"/>
              <a:gd name="T83" fmla="*/ 290 h 1045"/>
              <a:gd name="T84" fmla="*/ 1287 w 2180"/>
              <a:gd name="T85" fmla="*/ 299 h 1045"/>
              <a:gd name="T86" fmla="*/ 1101 w 2180"/>
              <a:gd name="T87" fmla="*/ 329 h 1045"/>
              <a:gd name="T88" fmla="*/ 884 w 2180"/>
              <a:gd name="T89" fmla="*/ 106 h 1045"/>
              <a:gd name="T90" fmla="*/ 705 w 2180"/>
              <a:gd name="T91" fmla="*/ 70 h 1045"/>
              <a:gd name="T92" fmla="*/ 802 w 2180"/>
              <a:gd name="T93" fmla="*/ 4 h 1045"/>
              <a:gd name="T94" fmla="*/ 869 w 2180"/>
              <a:gd name="T95" fmla="*/ 59 h 1045"/>
              <a:gd name="T96" fmla="*/ 935 w 2180"/>
              <a:gd name="T97" fmla="*/ 160 h 1045"/>
              <a:gd name="T98" fmla="*/ 961 w 2180"/>
              <a:gd name="T99" fmla="*/ 309 h 1045"/>
              <a:gd name="T100" fmla="*/ 1852 w 2180"/>
              <a:gd name="T101" fmla="*/ 884 h 1045"/>
              <a:gd name="T102" fmla="*/ 1845 w 2180"/>
              <a:gd name="T103" fmla="*/ 711 h 1045"/>
              <a:gd name="T104" fmla="*/ 1986 w 2180"/>
              <a:gd name="T105" fmla="*/ 975 h 1045"/>
              <a:gd name="T106" fmla="*/ 1786 w 2180"/>
              <a:gd name="T107" fmla="*/ 628 h 1045"/>
              <a:gd name="T108" fmla="*/ 1786 w 2180"/>
              <a:gd name="T109" fmla="*/ 680 h 1045"/>
              <a:gd name="T110" fmla="*/ 1831 w 2180"/>
              <a:gd name="T111" fmla="*/ 613 h 1045"/>
              <a:gd name="T112" fmla="*/ 1662 w 2180"/>
              <a:gd name="T113" fmla="*/ 615 h 1045"/>
              <a:gd name="T114" fmla="*/ 1773 w 2180"/>
              <a:gd name="T115" fmla="*/ 507 h 1045"/>
              <a:gd name="T116" fmla="*/ 1792 w 2180"/>
              <a:gd name="T117" fmla="*/ 538 h 1045"/>
              <a:gd name="T118" fmla="*/ 1879 w 2180"/>
              <a:gd name="T119" fmla="*/ 643 h 1045"/>
              <a:gd name="T120" fmla="*/ 1836 w 2180"/>
              <a:gd name="T121" fmla="*/ 265 h 1045"/>
              <a:gd name="T122" fmla="*/ 1504 w 2180"/>
              <a:gd name="T123" fmla="*/ 566 h 1045"/>
              <a:gd name="T124" fmla="*/ 1853 w 2180"/>
              <a:gd name="T125" fmla="*/ 74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0" h="1045">
                <a:moveTo>
                  <a:pt x="708" y="673"/>
                </a:moveTo>
                <a:cubicBezTo>
                  <a:pt x="708" y="672"/>
                  <a:pt x="708" y="672"/>
                  <a:pt x="708" y="671"/>
                </a:cubicBezTo>
                <a:cubicBezTo>
                  <a:pt x="708" y="671"/>
                  <a:pt x="707" y="671"/>
                  <a:pt x="707" y="671"/>
                </a:cubicBezTo>
                <a:cubicBezTo>
                  <a:pt x="706" y="670"/>
                  <a:pt x="707" y="670"/>
                  <a:pt x="707" y="669"/>
                </a:cubicBezTo>
                <a:cubicBezTo>
                  <a:pt x="707" y="668"/>
                  <a:pt x="706" y="668"/>
                  <a:pt x="706" y="667"/>
                </a:cubicBezTo>
                <a:cubicBezTo>
                  <a:pt x="706" y="667"/>
                  <a:pt x="706" y="667"/>
                  <a:pt x="706" y="666"/>
                </a:cubicBezTo>
                <a:cubicBezTo>
                  <a:pt x="706" y="666"/>
                  <a:pt x="706" y="666"/>
                  <a:pt x="706" y="666"/>
                </a:cubicBezTo>
                <a:cubicBezTo>
                  <a:pt x="706" y="665"/>
                  <a:pt x="706" y="665"/>
                  <a:pt x="706" y="664"/>
                </a:cubicBezTo>
                <a:cubicBezTo>
                  <a:pt x="706" y="663"/>
                  <a:pt x="706" y="663"/>
                  <a:pt x="705" y="662"/>
                </a:cubicBezTo>
                <a:cubicBezTo>
                  <a:pt x="705" y="662"/>
                  <a:pt x="705" y="661"/>
                  <a:pt x="705" y="660"/>
                </a:cubicBezTo>
                <a:cubicBezTo>
                  <a:pt x="705" y="659"/>
                  <a:pt x="705" y="659"/>
                  <a:pt x="705" y="658"/>
                </a:cubicBezTo>
                <a:cubicBezTo>
                  <a:pt x="705" y="657"/>
                  <a:pt x="704" y="656"/>
                  <a:pt x="704" y="656"/>
                </a:cubicBezTo>
                <a:cubicBezTo>
                  <a:pt x="704" y="655"/>
                  <a:pt x="704" y="655"/>
                  <a:pt x="703" y="655"/>
                </a:cubicBezTo>
                <a:cubicBezTo>
                  <a:pt x="703" y="654"/>
                  <a:pt x="703" y="654"/>
                  <a:pt x="703" y="653"/>
                </a:cubicBezTo>
                <a:cubicBezTo>
                  <a:pt x="702" y="652"/>
                  <a:pt x="701" y="654"/>
                  <a:pt x="701" y="653"/>
                </a:cubicBezTo>
                <a:cubicBezTo>
                  <a:pt x="700" y="653"/>
                  <a:pt x="700" y="651"/>
                  <a:pt x="699" y="651"/>
                </a:cubicBezTo>
                <a:cubicBezTo>
                  <a:pt x="699" y="651"/>
                  <a:pt x="699" y="652"/>
                  <a:pt x="698" y="652"/>
                </a:cubicBezTo>
                <a:cubicBezTo>
                  <a:pt x="697" y="652"/>
                  <a:pt x="697" y="652"/>
                  <a:pt x="696" y="652"/>
                </a:cubicBezTo>
                <a:cubicBezTo>
                  <a:pt x="696" y="652"/>
                  <a:pt x="696" y="652"/>
                  <a:pt x="695" y="651"/>
                </a:cubicBezTo>
                <a:cubicBezTo>
                  <a:pt x="695" y="651"/>
                  <a:pt x="694" y="651"/>
                  <a:pt x="694" y="652"/>
                </a:cubicBezTo>
                <a:cubicBezTo>
                  <a:pt x="694" y="652"/>
                  <a:pt x="693" y="652"/>
                  <a:pt x="693" y="652"/>
                </a:cubicBezTo>
                <a:cubicBezTo>
                  <a:pt x="692" y="652"/>
                  <a:pt x="692" y="651"/>
                  <a:pt x="692" y="651"/>
                </a:cubicBezTo>
                <a:cubicBezTo>
                  <a:pt x="692" y="650"/>
                  <a:pt x="691" y="651"/>
                  <a:pt x="690" y="650"/>
                </a:cubicBezTo>
                <a:cubicBezTo>
                  <a:pt x="689" y="650"/>
                  <a:pt x="689" y="650"/>
                  <a:pt x="688" y="650"/>
                </a:cubicBezTo>
                <a:cubicBezTo>
                  <a:pt x="688" y="649"/>
                  <a:pt x="688" y="649"/>
                  <a:pt x="687" y="648"/>
                </a:cubicBezTo>
                <a:cubicBezTo>
                  <a:pt x="687" y="647"/>
                  <a:pt x="686" y="647"/>
                  <a:pt x="685" y="646"/>
                </a:cubicBezTo>
                <a:cubicBezTo>
                  <a:pt x="685" y="646"/>
                  <a:pt x="685" y="646"/>
                  <a:pt x="684" y="646"/>
                </a:cubicBezTo>
                <a:cubicBezTo>
                  <a:pt x="684" y="646"/>
                  <a:pt x="684" y="645"/>
                  <a:pt x="683" y="645"/>
                </a:cubicBezTo>
                <a:cubicBezTo>
                  <a:pt x="683" y="645"/>
                  <a:pt x="683" y="644"/>
                  <a:pt x="682" y="644"/>
                </a:cubicBezTo>
                <a:cubicBezTo>
                  <a:pt x="682" y="643"/>
                  <a:pt x="682" y="643"/>
                  <a:pt x="681" y="643"/>
                </a:cubicBezTo>
                <a:cubicBezTo>
                  <a:pt x="681" y="642"/>
                  <a:pt x="680" y="642"/>
                  <a:pt x="679" y="641"/>
                </a:cubicBezTo>
                <a:cubicBezTo>
                  <a:pt x="679" y="641"/>
                  <a:pt x="679" y="641"/>
                  <a:pt x="679" y="641"/>
                </a:cubicBezTo>
                <a:cubicBezTo>
                  <a:pt x="679" y="641"/>
                  <a:pt x="678" y="640"/>
                  <a:pt x="678" y="640"/>
                </a:cubicBezTo>
                <a:cubicBezTo>
                  <a:pt x="678" y="640"/>
                  <a:pt x="677" y="640"/>
                  <a:pt x="677" y="639"/>
                </a:cubicBezTo>
                <a:cubicBezTo>
                  <a:pt x="676" y="639"/>
                  <a:pt x="676" y="639"/>
                  <a:pt x="676" y="639"/>
                </a:cubicBezTo>
                <a:cubicBezTo>
                  <a:pt x="676" y="638"/>
                  <a:pt x="676" y="638"/>
                  <a:pt x="675" y="638"/>
                </a:cubicBezTo>
                <a:cubicBezTo>
                  <a:pt x="675" y="637"/>
                  <a:pt x="675" y="636"/>
                  <a:pt x="674" y="636"/>
                </a:cubicBezTo>
                <a:cubicBezTo>
                  <a:pt x="673" y="636"/>
                  <a:pt x="672" y="636"/>
                  <a:pt x="672" y="636"/>
                </a:cubicBezTo>
                <a:cubicBezTo>
                  <a:pt x="670" y="636"/>
                  <a:pt x="670" y="634"/>
                  <a:pt x="668" y="634"/>
                </a:cubicBezTo>
                <a:cubicBezTo>
                  <a:pt x="668" y="634"/>
                  <a:pt x="668" y="635"/>
                  <a:pt x="667" y="635"/>
                </a:cubicBezTo>
                <a:cubicBezTo>
                  <a:pt x="666" y="635"/>
                  <a:pt x="665" y="635"/>
                  <a:pt x="665" y="635"/>
                </a:cubicBezTo>
                <a:cubicBezTo>
                  <a:pt x="664" y="635"/>
                  <a:pt x="664" y="635"/>
                  <a:pt x="663" y="635"/>
                </a:cubicBezTo>
                <a:cubicBezTo>
                  <a:pt x="663" y="635"/>
                  <a:pt x="663" y="635"/>
                  <a:pt x="663" y="635"/>
                </a:cubicBezTo>
                <a:cubicBezTo>
                  <a:pt x="662" y="635"/>
                  <a:pt x="662" y="636"/>
                  <a:pt x="662" y="636"/>
                </a:cubicBezTo>
                <a:cubicBezTo>
                  <a:pt x="662" y="636"/>
                  <a:pt x="662" y="637"/>
                  <a:pt x="661" y="636"/>
                </a:cubicBezTo>
                <a:cubicBezTo>
                  <a:pt x="661" y="636"/>
                  <a:pt x="661" y="636"/>
                  <a:pt x="661" y="636"/>
                </a:cubicBezTo>
                <a:cubicBezTo>
                  <a:pt x="661" y="636"/>
                  <a:pt x="660" y="635"/>
                  <a:pt x="660" y="635"/>
                </a:cubicBezTo>
                <a:cubicBezTo>
                  <a:pt x="660" y="635"/>
                  <a:pt x="660" y="635"/>
                  <a:pt x="659" y="635"/>
                </a:cubicBezTo>
                <a:cubicBezTo>
                  <a:pt x="659" y="634"/>
                  <a:pt x="659" y="634"/>
                  <a:pt x="659" y="634"/>
                </a:cubicBezTo>
                <a:cubicBezTo>
                  <a:pt x="659" y="634"/>
                  <a:pt x="658" y="634"/>
                  <a:pt x="658" y="634"/>
                </a:cubicBezTo>
                <a:cubicBezTo>
                  <a:pt x="657" y="634"/>
                  <a:pt x="657" y="636"/>
                  <a:pt x="656" y="636"/>
                </a:cubicBezTo>
                <a:cubicBezTo>
                  <a:pt x="656" y="635"/>
                  <a:pt x="656" y="635"/>
                  <a:pt x="656" y="635"/>
                </a:cubicBezTo>
                <a:cubicBezTo>
                  <a:pt x="655" y="635"/>
                  <a:pt x="655" y="635"/>
                  <a:pt x="654" y="635"/>
                </a:cubicBezTo>
                <a:cubicBezTo>
                  <a:pt x="653" y="635"/>
                  <a:pt x="652" y="634"/>
                  <a:pt x="652" y="633"/>
                </a:cubicBezTo>
                <a:cubicBezTo>
                  <a:pt x="651" y="632"/>
                  <a:pt x="650" y="632"/>
                  <a:pt x="649" y="632"/>
                </a:cubicBezTo>
                <a:cubicBezTo>
                  <a:pt x="649" y="632"/>
                  <a:pt x="648" y="632"/>
                  <a:pt x="648" y="632"/>
                </a:cubicBezTo>
                <a:cubicBezTo>
                  <a:pt x="648" y="631"/>
                  <a:pt x="648" y="631"/>
                  <a:pt x="648" y="631"/>
                </a:cubicBezTo>
                <a:cubicBezTo>
                  <a:pt x="648" y="631"/>
                  <a:pt x="647" y="632"/>
                  <a:pt x="647" y="632"/>
                </a:cubicBezTo>
                <a:cubicBezTo>
                  <a:pt x="647" y="632"/>
                  <a:pt x="646" y="632"/>
                  <a:pt x="646" y="633"/>
                </a:cubicBezTo>
                <a:cubicBezTo>
                  <a:pt x="645" y="633"/>
                  <a:pt x="645" y="632"/>
                  <a:pt x="645" y="633"/>
                </a:cubicBezTo>
                <a:cubicBezTo>
                  <a:pt x="644" y="633"/>
                  <a:pt x="644" y="633"/>
                  <a:pt x="643" y="634"/>
                </a:cubicBezTo>
                <a:cubicBezTo>
                  <a:pt x="643" y="634"/>
                  <a:pt x="642" y="634"/>
                  <a:pt x="642" y="635"/>
                </a:cubicBezTo>
                <a:cubicBezTo>
                  <a:pt x="641" y="635"/>
                  <a:pt x="641" y="635"/>
                  <a:pt x="641" y="635"/>
                </a:cubicBezTo>
                <a:cubicBezTo>
                  <a:pt x="640" y="636"/>
                  <a:pt x="640" y="636"/>
                  <a:pt x="640" y="637"/>
                </a:cubicBezTo>
                <a:cubicBezTo>
                  <a:pt x="639" y="637"/>
                  <a:pt x="639" y="638"/>
                  <a:pt x="638" y="638"/>
                </a:cubicBezTo>
                <a:cubicBezTo>
                  <a:pt x="638" y="638"/>
                  <a:pt x="638" y="638"/>
                  <a:pt x="638" y="638"/>
                </a:cubicBezTo>
                <a:cubicBezTo>
                  <a:pt x="638" y="638"/>
                  <a:pt x="638" y="637"/>
                  <a:pt x="638" y="636"/>
                </a:cubicBezTo>
                <a:cubicBezTo>
                  <a:pt x="638" y="635"/>
                  <a:pt x="638" y="635"/>
                  <a:pt x="639" y="634"/>
                </a:cubicBezTo>
                <a:cubicBezTo>
                  <a:pt x="639" y="633"/>
                  <a:pt x="639" y="634"/>
                  <a:pt x="640" y="633"/>
                </a:cubicBezTo>
                <a:cubicBezTo>
                  <a:pt x="640" y="633"/>
                  <a:pt x="641" y="633"/>
                  <a:pt x="641" y="633"/>
                </a:cubicBezTo>
                <a:cubicBezTo>
                  <a:pt x="641" y="632"/>
                  <a:pt x="641" y="631"/>
                  <a:pt x="640" y="631"/>
                </a:cubicBezTo>
                <a:cubicBezTo>
                  <a:pt x="640" y="630"/>
                  <a:pt x="640" y="630"/>
                  <a:pt x="640" y="630"/>
                </a:cubicBezTo>
                <a:cubicBezTo>
                  <a:pt x="639" y="630"/>
                  <a:pt x="639" y="630"/>
                  <a:pt x="639" y="630"/>
                </a:cubicBezTo>
                <a:cubicBezTo>
                  <a:pt x="639" y="630"/>
                  <a:pt x="639" y="629"/>
                  <a:pt x="639" y="629"/>
                </a:cubicBezTo>
                <a:cubicBezTo>
                  <a:pt x="639" y="629"/>
                  <a:pt x="640" y="628"/>
                  <a:pt x="639" y="627"/>
                </a:cubicBezTo>
                <a:cubicBezTo>
                  <a:pt x="639" y="627"/>
                  <a:pt x="639" y="627"/>
                  <a:pt x="638" y="627"/>
                </a:cubicBezTo>
                <a:cubicBezTo>
                  <a:pt x="638" y="626"/>
                  <a:pt x="638" y="626"/>
                  <a:pt x="638" y="626"/>
                </a:cubicBezTo>
                <a:cubicBezTo>
                  <a:pt x="637" y="626"/>
                  <a:pt x="637" y="625"/>
                  <a:pt x="636" y="625"/>
                </a:cubicBezTo>
                <a:cubicBezTo>
                  <a:pt x="635" y="624"/>
                  <a:pt x="635" y="625"/>
                  <a:pt x="634" y="626"/>
                </a:cubicBezTo>
                <a:cubicBezTo>
                  <a:pt x="634" y="625"/>
                  <a:pt x="634" y="625"/>
                  <a:pt x="634" y="625"/>
                </a:cubicBezTo>
                <a:cubicBezTo>
                  <a:pt x="634" y="624"/>
                  <a:pt x="634" y="624"/>
                  <a:pt x="634" y="624"/>
                </a:cubicBezTo>
                <a:cubicBezTo>
                  <a:pt x="634" y="623"/>
                  <a:pt x="633" y="624"/>
                  <a:pt x="632" y="624"/>
                </a:cubicBezTo>
                <a:cubicBezTo>
                  <a:pt x="632" y="624"/>
                  <a:pt x="632" y="624"/>
                  <a:pt x="632" y="624"/>
                </a:cubicBezTo>
                <a:cubicBezTo>
                  <a:pt x="632" y="624"/>
                  <a:pt x="632" y="623"/>
                  <a:pt x="631" y="623"/>
                </a:cubicBezTo>
                <a:cubicBezTo>
                  <a:pt x="631" y="623"/>
                  <a:pt x="631" y="623"/>
                  <a:pt x="630" y="623"/>
                </a:cubicBezTo>
                <a:cubicBezTo>
                  <a:pt x="630" y="623"/>
                  <a:pt x="630" y="623"/>
                  <a:pt x="630" y="623"/>
                </a:cubicBezTo>
                <a:cubicBezTo>
                  <a:pt x="629" y="623"/>
                  <a:pt x="629" y="623"/>
                  <a:pt x="629" y="623"/>
                </a:cubicBezTo>
                <a:cubicBezTo>
                  <a:pt x="628" y="623"/>
                  <a:pt x="628" y="622"/>
                  <a:pt x="628" y="622"/>
                </a:cubicBezTo>
                <a:cubicBezTo>
                  <a:pt x="628" y="622"/>
                  <a:pt x="627" y="622"/>
                  <a:pt x="627" y="622"/>
                </a:cubicBezTo>
                <a:cubicBezTo>
                  <a:pt x="627" y="621"/>
                  <a:pt x="626" y="621"/>
                  <a:pt x="626" y="621"/>
                </a:cubicBezTo>
                <a:cubicBezTo>
                  <a:pt x="626" y="621"/>
                  <a:pt x="626" y="621"/>
                  <a:pt x="625" y="621"/>
                </a:cubicBezTo>
                <a:cubicBezTo>
                  <a:pt x="625" y="621"/>
                  <a:pt x="625" y="619"/>
                  <a:pt x="625" y="620"/>
                </a:cubicBezTo>
                <a:cubicBezTo>
                  <a:pt x="625" y="619"/>
                  <a:pt x="624" y="619"/>
                  <a:pt x="624" y="619"/>
                </a:cubicBezTo>
                <a:cubicBezTo>
                  <a:pt x="623" y="619"/>
                  <a:pt x="623" y="620"/>
                  <a:pt x="623" y="619"/>
                </a:cubicBezTo>
                <a:cubicBezTo>
                  <a:pt x="622" y="619"/>
                  <a:pt x="621" y="619"/>
                  <a:pt x="620" y="619"/>
                </a:cubicBezTo>
                <a:cubicBezTo>
                  <a:pt x="620" y="619"/>
                  <a:pt x="619" y="619"/>
                  <a:pt x="619" y="619"/>
                </a:cubicBezTo>
                <a:cubicBezTo>
                  <a:pt x="619" y="619"/>
                  <a:pt x="619" y="619"/>
                  <a:pt x="618" y="619"/>
                </a:cubicBezTo>
                <a:cubicBezTo>
                  <a:pt x="618" y="618"/>
                  <a:pt x="618" y="619"/>
                  <a:pt x="617" y="619"/>
                </a:cubicBezTo>
                <a:cubicBezTo>
                  <a:pt x="617" y="619"/>
                  <a:pt x="617" y="619"/>
                  <a:pt x="616" y="619"/>
                </a:cubicBezTo>
                <a:cubicBezTo>
                  <a:pt x="616" y="619"/>
                  <a:pt x="615" y="619"/>
                  <a:pt x="615" y="619"/>
                </a:cubicBezTo>
                <a:cubicBezTo>
                  <a:pt x="614" y="620"/>
                  <a:pt x="614" y="620"/>
                  <a:pt x="614" y="621"/>
                </a:cubicBezTo>
                <a:cubicBezTo>
                  <a:pt x="614" y="621"/>
                  <a:pt x="614" y="622"/>
                  <a:pt x="614" y="622"/>
                </a:cubicBezTo>
                <a:cubicBezTo>
                  <a:pt x="614" y="622"/>
                  <a:pt x="613" y="623"/>
                  <a:pt x="613" y="623"/>
                </a:cubicBezTo>
                <a:cubicBezTo>
                  <a:pt x="613" y="623"/>
                  <a:pt x="613" y="624"/>
                  <a:pt x="612" y="624"/>
                </a:cubicBezTo>
                <a:cubicBezTo>
                  <a:pt x="612" y="624"/>
                  <a:pt x="611" y="625"/>
                  <a:pt x="611" y="625"/>
                </a:cubicBezTo>
                <a:cubicBezTo>
                  <a:pt x="609" y="626"/>
                  <a:pt x="608" y="626"/>
                  <a:pt x="607" y="628"/>
                </a:cubicBezTo>
                <a:cubicBezTo>
                  <a:pt x="606" y="629"/>
                  <a:pt x="606" y="629"/>
                  <a:pt x="606" y="630"/>
                </a:cubicBezTo>
                <a:cubicBezTo>
                  <a:pt x="606" y="631"/>
                  <a:pt x="605" y="631"/>
                  <a:pt x="605" y="632"/>
                </a:cubicBezTo>
                <a:cubicBezTo>
                  <a:pt x="605" y="633"/>
                  <a:pt x="605" y="633"/>
                  <a:pt x="605" y="634"/>
                </a:cubicBezTo>
                <a:cubicBezTo>
                  <a:pt x="604" y="633"/>
                  <a:pt x="605" y="632"/>
                  <a:pt x="605" y="632"/>
                </a:cubicBezTo>
                <a:cubicBezTo>
                  <a:pt x="605" y="630"/>
                  <a:pt x="605" y="629"/>
                  <a:pt x="605" y="628"/>
                </a:cubicBezTo>
                <a:cubicBezTo>
                  <a:pt x="605" y="628"/>
                  <a:pt x="606" y="627"/>
                  <a:pt x="606" y="626"/>
                </a:cubicBezTo>
                <a:cubicBezTo>
                  <a:pt x="606" y="626"/>
                  <a:pt x="606" y="626"/>
                  <a:pt x="606" y="626"/>
                </a:cubicBezTo>
                <a:cubicBezTo>
                  <a:pt x="606" y="625"/>
                  <a:pt x="606" y="625"/>
                  <a:pt x="606" y="625"/>
                </a:cubicBezTo>
                <a:cubicBezTo>
                  <a:pt x="607" y="624"/>
                  <a:pt x="608" y="624"/>
                  <a:pt x="609" y="624"/>
                </a:cubicBezTo>
                <a:cubicBezTo>
                  <a:pt x="609" y="624"/>
                  <a:pt x="609" y="624"/>
                  <a:pt x="609" y="624"/>
                </a:cubicBezTo>
                <a:cubicBezTo>
                  <a:pt x="610" y="623"/>
                  <a:pt x="610" y="623"/>
                  <a:pt x="611" y="622"/>
                </a:cubicBezTo>
                <a:cubicBezTo>
                  <a:pt x="611" y="622"/>
                  <a:pt x="611" y="621"/>
                  <a:pt x="611" y="621"/>
                </a:cubicBezTo>
                <a:cubicBezTo>
                  <a:pt x="611" y="621"/>
                  <a:pt x="611" y="620"/>
                  <a:pt x="611" y="620"/>
                </a:cubicBezTo>
                <a:cubicBezTo>
                  <a:pt x="611" y="620"/>
                  <a:pt x="611" y="620"/>
                  <a:pt x="611" y="620"/>
                </a:cubicBezTo>
                <a:cubicBezTo>
                  <a:pt x="611" y="619"/>
                  <a:pt x="611" y="619"/>
                  <a:pt x="611" y="618"/>
                </a:cubicBezTo>
                <a:cubicBezTo>
                  <a:pt x="612" y="618"/>
                  <a:pt x="612" y="618"/>
                  <a:pt x="612" y="618"/>
                </a:cubicBezTo>
                <a:cubicBezTo>
                  <a:pt x="613" y="617"/>
                  <a:pt x="613" y="617"/>
                  <a:pt x="613" y="617"/>
                </a:cubicBezTo>
                <a:cubicBezTo>
                  <a:pt x="613" y="616"/>
                  <a:pt x="613" y="616"/>
                  <a:pt x="613" y="616"/>
                </a:cubicBezTo>
                <a:cubicBezTo>
                  <a:pt x="613" y="615"/>
                  <a:pt x="613" y="615"/>
                  <a:pt x="613" y="615"/>
                </a:cubicBezTo>
                <a:cubicBezTo>
                  <a:pt x="612" y="615"/>
                  <a:pt x="612" y="615"/>
                  <a:pt x="612" y="615"/>
                </a:cubicBezTo>
                <a:cubicBezTo>
                  <a:pt x="611" y="614"/>
                  <a:pt x="611" y="614"/>
                  <a:pt x="610" y="615"/>
                </a:cubicBezTo>
                <a:cubicBezTo>
                  <a:pt x="609" y="615"/>
                  <a:pt x="609" y="615"/>
                  <a:pt x="609" y="614"/>
                </a:cubicBezTo>
                <a:cubicBezTo>
                  <a:pt x="609" y="614"/>
                  <a:pt x="608" y="614"/>
                  <a:pt x="608" y="614"/>
                </a:cubicBezTo>
                <a:cubicBezTo>
                  <a:pt x="607" y="614"/>
                  <a:pt x="607" y="614"/>
                  <a:pt x="607" y="614"/>
                </a:cubicBezTo>
                <a:cubicBezTo>
                  <a:pt x="607" y="614"/>
                  <a:pt x="606" y="614"/>
                  <a:pt x="606" y="614"/>
                </a:cubicBezTo>
                <a:cubicBezTo>
                  <a:pt x="606" y="614"/>
                  <a:pt x="606" y="613"/>
                  <a:pt x="606" y="613"/>
                </a:cubicBezTo>
                <a:cubicBezTo>
                  <a:pt x="606" y="613"/>
                  <a:pt x="605" y="613"/>
                  <a:pt x="605" y="613"/>
                </a:cubicBezTo>
                <a:cubicBezTo>
                  <a:pt x="605" y="613"/>
                  <a:pt x="605" y="612"/>
                  <a:pt x="605" y="612"/>
                </a:cubicBezTo>
                <a:cubicBezTo>
                  <a:pt x="605" y="612"/>
                  <a:pt x="605" y="612"/>
                  <a:pt x="605" y="612"/>
                </a:cubicBezTo>
                <a:cubicBezTo>
                  <a:pt x="604" y="612"/>
                  <a:pt x="605" y="611"/>
                  <a:pt x="604" y="611"/>
                </a:cubicBezTo>
                <a:cubicBezTo>
                  <a:pt x="604" y="611"/>
                  <a:pt x="603" y="611"/>
                  <a:pt x="603" y="611"/>
                </a:cubicBezTo>
                <a:cubicBezTo>
                  <a:pt x="602" y="611"/>
                  <a:pt x="602" y="611"/>
                  <a:pt x="601" y="611"/>
                </a:cubicBezTo>
                <a:cubicBezTo>
                  <a:pt x="601" y="611"/>
                  <a:pt x="600" y="611"/>
                  <a:pt x="600" y="612"/>
                </a:cubicBezTo>
                <a:cubicBezTo>
                  <a:pt x="600" y="612"/>
                  <a:pt x="600" y="612"/>
                  <a:pt x="601" y="612"/>
                </a:cubicBezTo>
                <a:cubicBezTo>
                  <a:pt x="602" y="612"/>
                  <a:pt x="602" y="613"/>
                  <a:pt x="602" y="613"/>
                </a:cubicBezTo>
                <a:cubicBezTo>
                  <a:pt x="602" y="613"/>
                  <a:pt x="603" y="613"/>
                  <a:pt x="602" y="614"/>
                </a:cubicBezTo>
                <a:cubicBezTo>
                  <a:pt x="601" y="614"/>
                  <a:pt x="600" y="613"/>
                  <a:pt x="600" y="614"/>
                </a:cubicBezTo>
                <a:cubicBezTo>
                  <a:pt x="600" y="614"/>
                  <a:pt x="600" y="614"/>
                  <a:pt x="600" y="614"/>
                </a:cubicBezTo>
                <a:cubicBezTo>
                  <a:pt x="600" y="615"/>
                  <a:pt x="599" y="615"/>
                  <a:pt x="599" y="615"/>
                </a:cubicBezTo>
                <a:cubicBezTo>
                  <a:pt x="598" y="615"/>
                  <a:pt x="598" y="615"/>
                  <a:pt x="598" y="615"/>
                </a:cubicBezTo>
                <a:cubicBezTo>
                  <a:pt x="598" y="616"/>
                  <a:pt x="598" y="616"/>
                  <a:pt x="598" y="616"/>
                </a:cubicBezTo>
                <a:cubicBezTo>
                  <a:pt x="597" y="617"/>
                  <a:pt x="597" y="617"/>
                  <a:pt x="597" y="617"/>
                </a:cubicBezTo>
                <a:cubicBezTo>
                  <a:pt x="596" y="617"/>
                  <a:pt x="597" y="618"/>
                  <a:pt x="597" y="618"/>
                </a:cubicBezTo>
                <a:cubicBezTo>
                  <a:pt x="597" y="618"/>
                  <a:pt x="596" y="618"/>
                  <a:pt x="596" y="618"/>
                </a:cubicBezTo>
                <a:cubicBezTo>
                  <a:pt x="596" y="619"/>
                  <a:pt x="597" y="619"/>
                  <a:pt x="597" y="619"/>
                </a:cubicBezTo>
                <a:cubicBezTo>
                  <a:pt x="596" y="619"/>
                  <a:pt x="596" y="619"/>
                  <a:pt x="595" y="619"/>
                </a:cubicBezTo>
                <a:cubicBezTo>
                  <a:pt x="596" y="620"/>
                  <a:pt x="596" y="619"/>
                  <a:pt x="597" y="619"/>
                </a:cubicBezTo>
                <a:cubicBezTo>
                  <a:pt x="597" y="620"/>
                  <a:pt x="596" y="620"/>
                  <a:pt x="596" y="620"/>
                </a:cubicBezTo>
                <a:cubicBezTo>
                  <a:pt x="596" y="620"/>
                  <a:pt x="595" y="620"/>
                  <a:pt x="595" y="620"/>
                </a:cubicBezTo>
                <a:cubicBezTo>
                  <a:pt x="595" y="621"/>
                  <a:pt x="596" y="621"/>
                  <a:pt x="596" y="621"/>
                </a:cubicBezTo>
                <a:cubicBezTo>
                  <a:pt x="595" y="622"/>
                  <a:pt x="594" y="621"/>
                  <a:pt x="594" y="621"/>
                </a:cubicBezTo>
                <a:cubicBezTo>
                  <a:pt x="593" y="622"/>
                  <a:pt x="593" y="622"/>
                  <a:pt x="593" y="622"/>
                </a:cubicBezTo>
                <a:cubicBezTo>
                  <a:pt x="593" y="622"/>
                  <a:pt x="593" y="622"/>
                  <a:pt x="593" y="623"/>
                </a:cubicBezTo>
                <a:cubicBezTo>
                  <a:pt x="592" y="622"/>
                  <a:pt x="592" y="622"/>
                  <a:pt x="592" y="622"/>
                </a:cubicBezTo>
                <a:cubicBezTo>
                  <a:pt x="592" y="622"/>
                  <a:pt x="591" y="623"/>
                  <a:pt x="591" y="623"/>
                </a:cubicBezTo>
                <a:cubicBezTo>
                  <a:pt x="591" y="623"/>
                  <a:pt x="591" y="623"/>
                  <a:pt x="590" y="623"/>
                </a:cubicBezTo>
                <a:cubicBezTo>
                  <a:pt x="590" y="624"/>
                  <a:pt x="590" y="624"/>
                  <a:pt x="590" y="624"/>
                </a:cubicBezTo>
                <a:cubicBezTo>
                  <a:pt x="590" y="624"/>
                  <a:pt x="590" y="624"/>
                  <a:pt x="589" y="624"/>
                </a:cubicBezTo>
                <a:cubicBezTo>
                  <a:pt x="589" y="624"/>
                  <a:pt x="589" y="625"/>
                  <a:pt x="589" y="625"/>
                </a:cubicBezTo>
                <a:cubicBezTo>
                  <a:pt x="588" y="625"/>
                  <a:pt x="587" y="626"/>
                  <a:pt x="587" y="626"/>
                </a:cubicBezTo>
                <a:cubicBezTo>
                  <a:pt x="587" y="626"/>
                  <a:pt x="586" y="626"/>
                  <a:pt x="586" y="626"/>
                </a:cubicBezTo>
                <a:cubicBezTo>
                  <a:pt x="585" y="626"/>
                  <a:pt x="585" y="625"/>
                  <a:pt x="585" y="625"/>
                </a:cubicBezTo>
                <a:cubicBezTo>
                  <a:pt x="584" y="626"/>
                  <a:pt x="583" y="626"/>
                  <a:pt x="583" y="626"/>
                </a:cubicBezTo>
                <a:cubicBezTo>
                  <a:pt x="582" y="626"/>
                  <a:pt x="582" y="626"/>
                  <a:pt x="581" y="626"/>
                </a:cubicBezTo>
                <a:cubicBezTo>
                  <a:pt x="581" y="625"/>
                  <a:pt x="582" y="625"/>
                  <a:pt x="582" y="625"/>
                </a:cubicBezTo>
                <a:cubicBezTo>
                  <a:pt x="582" y="625"/>
                  <a:pt x="583" y="624"/>
                  <a:pt x="583" y="624"/>
                </a:cubicBezTo>
                <a:cubicBezTo>
                  <a:pt x="584" y="623"/>
                  <a:pt x="585" y="623"/>
                  <a:pt x="586" y="623"/>
                </a:cubicBezTo>
                <a:cubicBezTo>
                  <a:pt x="586" y="623"/>
                  <a:pt x="587" y="622"/>
                  <a:pt x="588" y="622"/>
                </a:cubicBezTo>
                <a:cubicBezTo>
                  <a:pt x="588" y="622"/>
                  <a:pt x="588" y="623"/>
                  <a:pt x="588" y="623"/>
                </a:cubicBezTo>
                <a:cubicBezTo>
                  <a:pt x="589" y="623"/>
                  <a:pt x="589" y="623"/>
                  <a:pt x="589" y="623"/>
                </a:cubicBezTo>
                <a:cubicBezTo>
                  <a:pt x="589" y="623"/>
                  <a:pt x="589" y="623"/>
                  <a:pt x="589" y="623"/>
                </a:cubicBezTo>
                <a:cubicBezTo>
                  <a:pt x="590" y="622"/>
                  <a:pt x="591" y="622"/>
                  <a:pt x="591" y="622"/>
                </a:cubicBezTo>
                <a:cubicBezTo>
                  <a:pt x="591" y="622"/>
                  <a:pt x="591" y="622"/>
                  <a:pt x="591" y="622"/>
                </a:cubicBezTo>
                <a:cubicBezTo>
                  <a:pt x="592" y="622"/>
                  <a:pt x="593" y="621"/>
                  <a:pt x="594" y="620"/>
                </a:cubicBezTo>
                <a:cubicBezTo>
                  <a:pt x="594" y="619"/>
                  <a:pt x="595" y="619"/>
                  <a:pt x="595" y="618"/>
                </a:cubicBezTo>
                <a:cubicBezTo>
                  <a:pt x="595" y="617"/>
                  <a:pt x="594" y="618"/>
                  <a:pt x="593" y="618"/>
                </a:cubicBezTo>
                <a:cubicBezTo>
                  <a:pt x="593" y="618"/>
                  <a:pt x="593" y="617"/>
                  <a:pt x="593" y="617"/>
                </a:cubicBezTo>
                <a:cubicBezTo>
                  <a:pt x="593" y="617"/>
                  <a:pt x="593" y="617"/>
                  <a:pt x="593" y="617"/>
                </a:cubicBezTo>
                <a:cubicBezTo>
                  <a:pt x="593" y="616"/>
                  <a:pt x="594" y="617"/>
                  <a:pt x="594" y="616"/>
                </a:cubicBezTo>
                <a:cubicBezTo>
                  <a:pt x="594" y="615"/>
                  <a:pt x="593" y="615"/>
                  <a:pt x="594" y="615"/>
                </a:cubicBezTo>
                <a:cubicBezTo>
                  <a:pt x="594" y="615"/>
                  <a:pt x="594" y="615"/>
                  <a:pt x="595" y="614"/>
                </a:cubicBezTo>
                <a:cubicBezTo>
                  <a:pt x="595" y="614"/>
                  <a:pt x="595" y="614"/>
                  <a:pt x="595" y="614"/>
                </a:cubicBezTo>
                <a:cubicBezTo>
                  <a:pt x="595" y="614"/>
                  <a:pt x="595" y="613"/>
                  <a:pt x="595" y="613"/>
                </a:cubicBezTo>
                <a:cubicBezTo>
                  <a:pt x="595" y="613"/>
                  <a:pt x="595" y="613"/>
                  <a:pt x="596" y="612"/>
                </a:cubicBezTo>
                <a:cubicBezTo>
                  <a:pt x="596" y="612"/>
                  <a:pt x="596" y="612"/>
                  <a:pt x="597" y="612"/>
                </a:cubicBezTo>
                <a:cubicBezTo>
                  <a:pt x="597" y="611"/>
                  <a:pt x="598" y="611"/>
                  <a:pt x="598" y="611"/>
                </a:cubicBezTo>
                <a:cubicBezTo>
                  <a:pt x="598" y="610"/>
                  <a:pt x="599" y="610"/>
                  <a:pt x="598" y="610"/>
                </a:cubicBezTo>
                <a:cubicBezTo>
                  <a:pt x="598" y="610"/>
                  <a:pt x="598" y="609"/>
                  <a:pt x="598" y="609"/>
                </a:cubicBezTo>
                <a:cubicBezTo>
                  <a:pt x="600" y="609"/>
                  <a:pt x="600" y="609"/>
                  <a:pt x="600" y="608"/>
                </a:cubicBezTo>
                <a:cubicBezTo>
                  <a:pt x="600" y="607"/>
                  <a:pt x="600" y="606"/>
                  <a:pt x="600" y="606"/>
                </a:cubicBezTo>
                <a:cubicBezTo>
                  <a:pt x="600" y="606"/>
                  <a:pt x="601" y="606"/>
                  <a:pt x="601" y="605"/>
                </a:cubicBezTo>
                <a:cubicBezTo>
                  <a:pt x="602" y="605"/>
                  <a:pt x="601" y="605"/>
                  <a:pt x="601" y="604"/>
                </a:cubicBezTo>
                <a:cubicBezTo>
                  <a:pt x="602" y="604"/>
                  <a:pt x="602" y="604"/>
                  <a:pt x="602" y="604"/>
                </a:cubicBezTo>
                <a:cubicBezTo>
                  <a:pt x="602" y="604"/>
                  <a:pt x="602" y="604"/>
                  <a:pt x="602" y="603"/>
                </a:cubicBezTo>
                <a:cubicBezTo>
                  <a:pt x="602" y="603"/>
                  <a:pt x="603" y="602"/>
                  <a:pt x="603" y="601"/>
                </a:cubicBezTo>
                <a:cubicBezTo>
                  <a:pt x="603" y="601"/>
                  <a:pt x="603" y="601"/>
                  <a:pt x="603" y="600"/>
                </a:cubicBezTo>
                <a:cubicBezTo>
                  <a:pt x="603" y="600"/>
                  <a:pt x="603" y="600"/>
                  <a:pt x="603" y="600"/>
                </a:cubicBezTo>
                <a:cubicBezTo>
                  <a:pt x="602" y="599"/>
                  <a:pt x="603" y="599"/>
                  <a:pt x="602" y="599"/>
                </a:cubicBezTo>
                <a:cubicBezTo>
                  <a:pt x="602" y="599"/>
                  <a:pt x="602" y="599"/>
                  <a:pt x="602" y="599"/>
                </a:cubicBezTo>
                <a:cubicBezTo>
                  <a:pt x="601" y="598"/>
                  <a:pt x="600" y="598"/>
                  <a:pt x="600" y="598"/>
                </a:cubicBezTo>
                <a:cubicBezTo>
                  <a:pt x="600" y="598"/>
                  <a:pt x="600" y="597"/>
                  <a:pt x="600" y="597"/>
                </a:cubicBezTo>
                <a:cubicBezTo>
                  <a:pt x="600" y="596"/>
                  <a:pt x="598" y="596"/>
                  <a:pt x="598" y="596"/>
                </a:cubicBezTo>
                <a:cubicBezTo>
                  <a:pt x="598" y="596"/>
                  <a:pt x="598" y="596"/>
                  <a:pt x="598" y="596"/>
                </a:cubicBezTo>
                <a:cubicBezTo>
                  <a:pt x="598" y="595"/>
                  <a:pt x="597" y="596"/>
                  <a:pt x="597" y="596"/>
                </a:cubicBezTo>
                <a:cubicBezTo>
                  <a:pt x="597" y="596"/>
                  <a:pt x="596" y="595"/>
                  <a:pt x="596" y="595"/>
                </a:cubicBezTo>
                <a:cubicBezTo>
                  <a:pt x="596" y="594"/>
                  <a:pt x="596" y="594"/>
                  <a:pt x="596" y="594"/>
                </a:cubicBezTo>
                <a:cubicBezTo>
                  <a:pt x="595" y="594"/>
                  <a:pt x="595" y="593"/>
                  <a:pt x="596" y="593"/>
                </a:cubicBezTo>
                <a:cubicBezTo>
                  <a:pt x="596" y="593"/>
                  <a:pt x="596" y="592"/>
                  <a:pt x="596" y="592"/>
                </a:cubicBezTo>
                <a:cubicBezTo>
                  <a:pt x="596" y="592"/>
                  <a:pt x="596" y="591"/>
                  <a:pt x="595" y="591"/>
                </a:cubicBezTo>
                <a:cubicBezTo>
                  <a:pt x="595" y="591"/>
                  <a:pt x="595" y="590"/>
                  <a:pt x="595" y="590"/>
                </a:cubicBezTo>
                <a:cubicBezTo>
                  <a:pt x="595" y="589"/>
                  <a:pt x="596" y="589"/>
                  <a:pt x="595" y="589"/>
                </a:cubicBezTo>
                <a:cubicBezTo>
                  <a:pt x="595" y="588"/>
                  <a:pt x="595" y="588"/>
                  <a:pt x="595" y="588"/>
                </a:cubicBezTo>
                <a:cubicBezTo>
                  <a:pt x="595" y="587"/>
                  <a:pt x="594" y="587"/>
                  <a:pt x="594" y="587"/>
                </a:cubicBezTo>
                <a:cubicBezTo>
                  <a:pt x="594" y="587"/>
                  <a:pt x="594" y="586"/>
                  <a:pt x="594" y="586"/>
                </a:cubicBezTo>
                <a:cubicBezTo>
                  <a:pt x="594" y="585"/>
                  <a:pt x="594" y="585"/>
                  <a:pt x="594" y="585"/>
                </a:cubicBezTo>
                <a:cubicBezTo>
                  <a:pt x="594" y="584"/>
                  <a:pt x="594" y="584"/>
                  <a:pt x="594" y="584"/>
                </a:cubicBezTo>
                <a:cubicBezTo>
                  <a:pt x="594" y="583"/>
                  <a:pt x="594" y="583"/>
                  <a:pt x="594" y="583"/>
                </a:cubicBezTo>
                <a:cubicBezTo>
                  <a:pt x="594" y="582"/>
                  <a:pt x="594" y="582"/>
                  <a:pt x="594" y="581"/>
                </a:cubicBezTo>
                <a:cubicBezTo>
                  <a:pt x="594" y="580"/>
                  <a:pt x="595" y="579"/>
                  <a:pt x="595" y="579"/>
                </a:cubicBezTo>
                <a:cubicBezTo>
                  <a:pt x="594" y="578"/>
                  <a:pt x="593" y="579"/>
                  <a:pt x="593" y="579"/>
                </a:cubicBezTo>
                <a:cubicBezTo>
                  <a:pt x="593" y="579"/>
                  <a:pt x="592" y="579"/>
                  <a:pt x="592" y="579"/>
                </a:cubicBezTo>
                <a:cubicBezTo>
                  <a:pt x="592" y="580"/>
                  <a:pt x="592" y="580"/>
                  <a:pt x="591" y="580"/>
                </a:cubicBezTo>
                <a:cubicBezTo>
                  <a:pt x="591" y="580"/>
                  <a:pt x="591" y="580"/>
                  <a:pt x="591" y="580"/>
                </a:cubicBezTo>
                <a:cubicBezTo>
                  <a:pt x="591" y="580"/>
                  <a:pt x="591" y="579"/>
                  <a:pt x="591" y="579"/>
                </a:cubicBezTo>
                <a:cubicBezTo>
                  <a:pt x="591" y="579"/>
                  <a:pt x="590" y="579"/>
                  <a:pt x="590" y="579"/>
                </a:cubicBezTo>
                <a:cubicBezTo>
                  <a:pt x="590" y="578"/>
                  <a:pt x="590" y="578"/>
                  <a:pt x="590" y="577"/>
                </a:cubicBezTo>
                <a:cubicBezTo>
                  <a:pt x="590" y="577"/>
                  <a:pt x="589" y="577"/>
                  <a:pt x="589" y="577"/>
                </a:cubicBezTo>
                <a:cubicBezTo>
                  <a:pt x="589" y="577"/>
                  <a:pt x="589" y="576"/>
                  <a:pt x="588" y="576"/>
                </a:cubicBezTo>
                <a:cubicBezTo>
                  <a:pt x="588" y="576"/>
                  <a:pt x="587" y="575"/>
                  <a:pt x="587" y="575"/>
                </a:cubicBezTo>
                <a:cubicBezTo>
                  <a:pt x="586" y="574"/>
                  <a:pt x="586" y="574"/>
                  <a:pt x="586" y="574"/>
                </a:cubicBezTo>
                <a:cubicBezTo>
                  <a:pt x="586" y="573"/>
                  <a:pt x="585" y="573"/>
                  <a:pt x="585" y="573"/>
                </a:cubicBezTo>
                <a:cubicBezTo>
                  <a:pt x="584" y="572"/>
                  <a:pt x="584" y="571"/>
                  <a:pt x="583" y="571"/>
                </a:cubicBezTo>
                <a:cubicBezTo>
                  <a:pt x="583" y="570"/>
                  <a:pt x="583" y="570"/>
                  <a:pt x="582" y="570"/>
                </a:cubicBezTo>
                <a:cubicBezTo>
                  <a:pt x="582" y="570"/>
                  <a:pt x="582" y="570"/>
                  <a:pt x="582" y="570"/>
                </a:cubicBezTo>
                <a:cubicBezTo>
                  <a:pt x="582" y="570"/>
                  <a:pt x="582" y="570"/>
                  <a:pt x="581" y="570"/>
                </a:cubicBezTo>
                <a:cubicBezTo>
                  <a:pt x="581" y="570"/>
                  <a:pt x="581" y="570"/>
                  <a:pt x="581" y="569"/>
                </a:cubicBezTo>
                <a:cubicBezTo>
                  <a:pt x="581" y="569"/>
                  <a:pt x="580" y="569"/>
                  <a:pt x="580" y="569"/>
                </a:cubicBezTo>
                <a:cubicBezTo>
                  <a:pt x="580" y="569"/>
                  <a:pt x="580" y="569"/>
                  <a:pt x="579" y="569"/>
                </a:cubicBezTo>
                <a:cubicBezTo>
                  <a:pt x="579" y="569"/>
                  <a:pt x="579" y="569"/>
                  <a:pt x="579" y="569"/>
                </a:cubicBezTo>
                <a:cubicBezTo>
                  <a:pt x="579" y="569"/>
                  <a:pt x="578" y="569"/>
                  <a:pt x="578" y="569"/>
                </a:cubicBezTo>
                <a:cubicBezTo>
                  <a:pt x="578" y="569"/>
                  <a:pt x="578" y="568"/>
                  <a:pt x="577" y="568"/>
                </a:cubicBezTo>
                <a:cubicBezTo>
                  <a:pt x="577" y="568"/>
                  <a:pt x="577" y="568"/>
                  <a:pt x="577" y="568"/>
                </a:cubicBezTo>
                <a:cubicBezTo>
                  <a:pt x="577" y="568"/>
                  <a:pt x="576" y="568"/>
                  <a:pt x="576" y="568"/>
                </a:cubicBezTo>
                <a:cubicBezTo>
                  <a:pt x="576" y="568"/>
                  <a:pt x="576" y="568"/>
                  <a:pt x="576" y="567"/>
                </a:cubicBezTo>
                <a:cubicBezTo>
                  <a:pt x="576" y="567"/>
                  <a:pt x="576" y="567"/>
                  <a:pt x="575" y="567"/>
                </a:cubicBezTo>
                <a:cubicBezTo>
                  <a:pt x="575" y="567"/>
                  <a:pt x="575" y="567"/>
                  <a:pt x="574" y="567"/>
                </a:cubicBezTo>
                <a:cubicBezTo>
                  <a:pt x="574" y="567"/>
                  <a:pt x="574" y="566"/>
                  <a:pt x="574" y="566"/>
                </a:cubicBezTo>
                <a:cubicBezTo>
                  <a:pt x="573" y="566"/>
                  <a:pt x="572" y="567"/>
                  <a:pt x="572" y="566"/>
                </a:cubicBezTo>
                <a:cubicBezTo>
                  <a:pt x="572" y="566"/>
                  <a:pt x="572" y="566"/>
                  <a:pt x="571" y="566"/>
                </a:cubicBezTo>
                <a:cubicBezTo>
                  <a:pt x="571" y="566"/>
                  <a:pt x="571" y="566"/>
                  <a:pt x="571" y="566"/>
                </a:cubicBezTo>
                <a:cubicBezTo>
                  <a:pt x="570" y="566"/>
                  <a:pt x="570" y="566"/>
                  <a:pt x="570" y="566"/>
                </a:cubicBezTo>
                <a:cubicBezTo>
                  <a:pt x="570" y="566"/>
                  <a:pt x="570" y="566"/>
                  <a:pt x="569" y="566"/>
                </a:cubicBezTo>
                <a:cubicBezTo>
                  <a:pt x="569" y="566"/>
                  <a:pt x="568" y="566"/>
                  <a:pt x="568" y="566"/>
                </a:cubicBezTo>
                <a:cubicBezTo>
                  <a:pt x="567" y="565"/>
                  <a:pt x="565" y="566"/>
                  <a:pt x="565" y="566"/>
                </a:cubicBezTo>
                <a:cubicBezTo>
                  <a:pt x="565" y="566"/>
                  <a:pt x="564" y="566"/>
                  <a:pt x="564" y="566"/>
                </a:cubicBezTo>
                <a:cubicBezTo>
                  <a:pt x="564" y="566"/>
                  <a:pt x="563" y="566"/>
                  <a:pt x="563" y="566"/>
                </a:cubicBezTo>
                <a:cubicBezTo>
                  <a:pt x="563" y="566"/>
                  <a:pt x="562" y="566"/>
                  <a:pt x="562" y="566"/>
                </a:cubicBezTo>
                <a:cubicBezTo>
                  <a:pt x="562" y="566"/>
                  <a:pt x="562" y="566"/>
                  <a:pt x="562" y="566"/>
                </a:cubicBezTo>
                <a:cubicBezTo>
                  <a:pt x="561" y="566"/>
                  <a:pt x="560" y="566"/>
                  <a:pt x="560" y="566"/>
                </a:cubicBezTo>
                <a:cubicBezTo>
                  <a:pt x="559" y="567"/>
                  <a:pt x="558" y="567"/>
                  <a:pt x="558" y="567"/>
                </a:cubicBezTo>
                <a:cubicBezTo>
                  <a:pt x="557" y="567"/>
                  <a:pt x="557" y="566"/>
                  <a:pt x="556" y="566"/>
                </a:cubicBezTo>
                <a:cubicBezTo>
                  <a:pt x="556" y="566"/>
                  <a:pt x="555" y="566"/>
                  <a:pt x="554" y="566"/>
                </a:cubicBezTo>
                <a:cubicBezTo>
                  <a:pt x="554" y="566"/>
                  <a:pt x="553" y="566"/>
                  <a:pt x="553" y="566"/>
                </a:cubicBezTo>
                <a:cubicBezTo>
                  <a:pt x="553" y="566"/>
                  <a:pt x="553" y="566"/>
                  <a:pt x="553" y="566"/>
                </a:cubicBezTo>
                <a:cubicBezTo>
                  <a:pt x="552" y="566"/>
                  <a:pt x="553" y="565"/>
                  <a:pt x="552" y="565"/>
                </a:cubicBezTo>
                <a:cubicBezTo>
                  <a:pt x="552" y="564"/>
                  <a:pt x="552" y="564"/>
                  <a:pt x="551" y="563"/>
                </a:cubicBezTo>
                <a:cubicBezTo>
                  <a:pt x="551" y="563"/>
                  <a:pt x="550" y="562"/>
                  <a:pt x="550" y="562"/>
                </a:cubicBezTo>
                <a:cubicBezTo>
                  <a:pt x="549" y="561"/>
                  <a:pt x="549" y="561"/>
                  <a:pt x="549" y="561"/>
                </a:cubicBezTo>
                <a:cubicBezTo>
                  <a:pt x="548" y="561"/>
                  <a:pt x="548" y="561"/>
                  <a:pt x="547" y="560"/>
                </a:cubicBezTo>
                <a:cubicBezTo>
                  <a:pt x="547" y="559"/>
                  <a:pt x="547" y="559"/>
                  <a:pt x="546" y="559"/>
                </a:cubicBezTo>
                <a:cubicBezTo>
                  <a:pt x="546" y="559"/>
                  <a:pt x="546" y="559"/>
                  <a:pt x="546" y="558"/>
                </a:cubicBezTo>
                <a:cubicBezTo>
                  <a:pt x="546" y="558"/>
                  <a:pt x="546" y="558"/>
                  <a:pt x="546" y="558"/>
                </a:cubicBezTo>
                <a:cubicBezTo>
                  <a:pt x="546" y="557"/>
                  <a:pt x="545" y="558"/>
                  <a:pt x="545" y="558"/>
                </a:cubicBezTo>
                <a:cubicBezTo>
                  <a:pt x="545" y="559"/>
                  <a:pt x="545" y="559"/>
                  <a:pt x="544" y="559"/>
                </a:cubicBezTo>
                <a:cubicBezTo>
                  <a:pt x="544" y="559"/>
                  <a:pt x="544" y="559"/>
                  <a:pt x="544" y="560"/>
                </a:cubicBezTo>
                <a:cubicBezTo>
                  <a:pt x="544" y="560"/>
                  <a:pt x="545" y="560"/>
                  <a:pt x="545" y="560"/>
                </a:cubicBezTo>
                <a:cubicBezTo>
                  <a:pt x="545" y="561"/>
                  <a:pt x="545" y="561"/>
                  <a:pt x="545" y="562"/>
                </a:cubicBezTo>
                <a:cubicBezTo>
                  <a:pt x="545" y="562"/>
                  <a:pt x="544" y="562"/>
                  <a:pt x="543" y="563"/>
                </a:cubicBezTo>
                <a:cubicBezTo>
                  <a:pt x="543" y="563"/>
                  <a:pt x="542" y="564"/>
                  <a:pt x="542" y="563"/>
                </a:cubicBezTo>
                <a:cubicBezTo>
                  <a:pt x="542" y="563"/>
                  <a:pt x="542" y="563"/>
                  <a:pt x="542" y="562"/>
                </a:cubicBezTo>
                <a:cubicBezTo>
                  <a:pt x="542" y="562"/>
                  <a:pt x="542" y="562"/>
                  <a:pt x="542" y="562"/>
                </a:cubicBezTo>
                <a:cubicBezTo>
                  <a:pt x="542" y="561"/>
                  <a:pt x="542" y="561"/>
                  <a:pt x="542" y="560"/>
                </a:cubicBezTo>
                <a:cubicBezTo>
                  <a:pt x="543" y="560"/>
                  <a:pt x="543" y="560"/>
                  <a:pt x="543" y="560"/>
                </a:cubicBezTo>
                <a:cubicBezTo>
                  <a:pt x="542" y="559"/>
                  <a:pt x="542" y="559"/>
                  <a:pt x="543" y="558"/>
                </a:cubicBezTo>
                <a:cubicBezTo>
                  <a:pt x="543" y="557"/>
                  <a:pt x="544" y="557"/>
                  <a:pt x="544" y="557"/>
                </a:cubicBezTo>
                <a:cubicBezTo>
                  <a:pt x="545" y="557"/>
                  <a:pt x="545" y="556"/>
                  <a:pt x="545" y="556"/>
                </a:cubicBezTo>
                <a:cubicBezTo>
                  <a:pt x="545" y="556"/>
                  <a:pt x="545" y="556"/>
                  <a:pt x="545" y="556"/>
                </a:cubicBezTo>
                <a:cubicBezTo>
                  <a:pt x="545" y="555"/>
                  <a:pt x="545" y="555"/>
                  <a:pt x="545" y="555"/>
                </a:cubicBezTo>
                <a:cubicBezTo>
                  <a:pt x="545" y="555"/>
                  <a:pt x="544" y="555"/>
                  <a:pt x="544" y="554"/>
                </a:cubicBezTo>
                <a:cubicBezTo>
                  <a:pt x="544" y="554"/>
                  <a:pt x="544" y="554"/>
                  <a:pt x="544" y="554"/>
                </a:cubicBezTo>
                <a:cubicBezTo>
                  <a:pt x="544" y="553"/>
                  <a:pt x="543" y="553"/>
                  <a:pt x="543" y="553"/>
                </a:cubicBezTo>
                <a:cubicBezTo>
                  <a:pt x="542" y="552"/>
                  <a:pt x="541" y="552"/>
                  <a:pt x="541" y="551"/>
                </a:cubicBezTo>
                <a:cubicBezTo>
                  <a:pt x="541" y="551"/>
                  <a:pt x="541" y="551"/>
                  <a:pt x="541" y="550"/>
                </a:cubicBezTo>
                <a:cubicBezTo>
                  <a:pt x="541" y="550"/>
                  <a:pt x="541" y="550"/>
                  <a:pt x="540" y="550"/>
                </a:cubicBezTo>
                <a:cubicBezTo>
                  <a:pt x="540" y="550"/>
                  <a:pt x="539" y="550"/>
                  <a:pt x="538" y="550"/>
                </a:cubicBezTo>
                <a:cubicBezTo>
                  <a:pt x="538" y="550"/>
                  <a:pt x="538" y="549"/>
                  <a:pt x="537" y="549"/>
                </a:cubicBezTo>
                <a:cubicBezTo>
                  <a:pt x="537" y="548"/>
                  <a:pt x="537" y="548"/>
                  <a:pt x="537" y="548"/>
                </a:cubicBezTo>
                <a:cubicBezTo>
                  <a:pt x="537" y="548"/>
                  <a:pt x="537" y="548"/>
                  <a:pt x="537" y="548"/>
                </a:cubicBezTo>
                <a:cubicBezTo>
                  <a:pt x="537" y="548"/>
                  <a:pt x="536" y="548"/>
                  <a:pt x="536" y="548"/>
                </a:cubicBezTo>
                <a:cubicBezTo>
                  <a:pt x="535" y="548"/>
                  <a:pt x="535" y="548"/>
                  <a:pt x="535" y="548"/>
                </a:cubicBezTo>
                <a:cubicBezTo>
                  <a:pt x="535" y="548"/>
                  <a:pt x="535" y="548"/>
                  <a:pt x="535" y="547"/>
                </a:cubicBezTo>
                <a:cubicBezTo>
                  <a:pt x="535" y="547"/>
                  <a:pt x="535" y="546"/>
                  <a:pt x="534" y="546"/>
                </a:cubicBezTo>
                <a:cubicBezTo>
                  <a:pt x="534" y="546"/>
                  <a:pt x="534" y="546"/>
                  <a:pt x="533" y="546"/>
                </a:cubicBezTo>
                <a:cubicBezTo>
                  <a:pt x="533" y="546"/>
                  <a:pt x="533" y="546"/>
                  <a:pt x="533" y="546"/>
                </a:cubicBezTo>
                <a:cubicBezTo>
                  <a:pt x="532" y="546"/>
                  <a:pt x="531" y="546"/>
                  <a:pt x="530" y="546"/>
                </a:cubicBezTo>
                <a:cubicBezTo>
                  <a:pt x="530" y="546"/>
                  <a:pt x="529" y="546"/>
                  <a:pt x="529" y="546"/>
                </a:cubicBezTo>
                <a:cubicBezTo>
                  <a:pt x="529" y="546"/>
                  <a:pt x="529" y="546"/>
                  <a:pt x="529" y="547"/>
                </a:cubicBezTo>
                <a:cubicBezTo>
                  <a:pt x="529" y="547"/>
                  <a:pt x="528" y="547"/>
                  <a:pt x="528" y="547"/>
                </a:cubicBezTo>
                <a:cubicBezTo>
                  <a:pt x="528" y="547"/>
                  <a:pt x="527" y="547"/>
                  <a:pt x="527" y="547"/>
                </a:cubicBezTo>
                <a:cubicBezTo>
                  <a:pt x="527" y="547"/>
                  <a:pt x="527" y="547"/>
                  <a:pt x="526" y="547"/>
                </a:cubicBezTo>
                <a:cubicBezTo>
                  <a:pt x="526" y="546"/>
                  <a:pt x="526" y="546"/>
                  <a:pt x="526" y="546"/>
                </a:cubicBezTo>
                <a:cubicBezTo>
                  <a:pt x="525" y="546"/>
                  <a:pt x="525" y="547"/>
                  <a:pt x="525" y="547"/>
                </a:cubicBezTo>
                <a:cubicBezTo>
                  <a:pt x="524" y="547"/>
                  <a:pt x="524" y="546"/>
                  <a:pt x="524" y="546"/>
                </a:cubicBezTo>
                <a:cubicBezTo>
                  <a:pt x="524" y="546"/>
                  <a:pt x="524" y="546"/>
                  <a:pt x="524" y="546"/>
                </a:cubicBezTo>
                <a:cubicBezTo>
                  <a:pt x="525" y="546"/>
                  <a:pt x="525" y="546"/>
                  <a:pt x="526" y="545"/>
                </a:cubicBezTo>
                <a:cubicBezTo>
                  <a:pt x="526" y="545"/>
                  <a:pt x="527" y="545"/>
                  <a:pt x="526" y="545"/>
                </a:cubicBezTo>
                <a:cubicBezTo>
                  <a:pt x="526" y="545"/>
                  <a:pt x="526" y="545"/>
                  <a:pt x="526" y="544"/>
                </a:cubicBezTo>
                <a:cubicBezTo>
                  <a:pt x="526" y="544"/>
                  <a:pt x="528" y="543"/>
                  <a:pt x="528" y="543"/>
                </a:cubicBezTo>
                <a:cubicBezTo>
                  <a:pt x="529" y="542"/>
                  <a:pt x="530" y="542"/>
                  <a:pt x="530" y="541"/>
                </a:cubicBezTo>
                <a:cubicBezTo>
                  <a:pt x="530" y="541"/>
                  <a:pt x="530" y="541"/>
                  <a:pt x="529" y="541"/>
                </a:cubicBezTo>
                <a:cubicBezTo>
                  <a:pt x="529" y="542"/>
                  <a:pt x="529" y="542"/>
                  <a:pt x="529" y="542"/>
                </a:cubicBezTo>
                <a:cubicBezTo>
                  <a:pt x="529" y="541"/>
                  <a:pt x="529" y="541"/>
                  <a:pt x="529" y="541"/>
                </a:cubicBezTo>
                <a:cubicBezTo>
                  <a:pt x="529" y="540"/>
                  <a:pt x="529" y="540"/>
                  <a:pt x="529" y="540"/>
                </a:cubicBezTo>
                <a:cubicBezTo>
                  <a:pt x="529" y="539"/>
                  <a:pt x="530" y="539"/>
                  <a:pt x="529" y="538"/>
                </a:cubicBezTo>
                <a:cubicBezTo>
                  <a:pt x="529" y="538"/>
                  <a:pt x="528" y="538"/>
                  <a:pt x="527" y="538"/>
                </a:cubicBezTo>
                <a:cubicBezTo>
                  <a:pt x="527" y="537"/>
                  <a:pt x="526" y="538"/>
                  <a:pt x="526" y="538"/>
                </a:cubicBezTo>
                <a:cubicBezTo>
                  <a:pt x="525" y="537"/>
                  <a:pt x="526" y="537"/>
                  <a:pt x="525" y="536"/>
                </a:cubicBezTo>
                <a:cubicBezTo>
                  <a:pt x="525" y="536"/>
                  <a:pt x="524" y="536"/>
                  <a:pt x="524" y="536"/>
                </a:cubicBezTo>
                <a:cubicBezTo>
                  <a:pt x="523" y="536"/>
                  <a:pt x="523" y="537"/>
                  <a:pt x="523" y="537"/>
                </a:cubicBezTo>
                <a:cubicBezTo>
                  <a:pt x="523" y="537"/>
                  <a:pt x="522" y="537"/>
                  <a:pt x="522" y="537"/>
                </a:cubicBezTo>
                <a:cubicBezTo>
                  <a:pt x="521" y="537"/>
                  <a:pt x="521" y="537"/>
                  <a:pt x="521" y="537"/>
                </a:cubicBezTo>
                <a:cubicBezTo>
                  <a:pt x="521" y="536"/>
                  <a:pt x="521" y="536"/>
                  <a:pt x="521" y="535"/>
                </a:cubicBezTo>
                <a:cubicBezTo>
                  <a:pt x="521" y="535"/>
                  <a:pt x="520" y="534"/>
                  <a:pt x="520" y="535"/>
                </a:cubicBezTo>
                <a:cubicBezTo>
                  <a:pt x="520" y="535"/>
                  <a:pt x="520" y="535"/>
                  <a:pt x="520" y="536"/>
                </a:cubicBezTo>
                <a:cubicBezTo>
                  <a:pt x="519" y="536"/>
                  <a:pt x="519" y="536"/>
                  <a:pt x="519" y="536"/>
                </a:cubicBezTo>
                <a:cubicBezTo>
                  <a:pt x="518" y="536"/>
                  <a:pt x="518" y="537"/>
                  <a:pt x="518" y="536"/>
                </a:cubicBezTo>
                <a:cubicBezTo>
                  <a:pt x="517" y="536"/>
                  <a:pt x="517" y="535"/>
                  <a:pt x="517" y="535"/>
                </a:cubicBezTo>
                <a:cubicBezTo>
                  <a:pt x="517" y="534"/>
                  <a:pt x="518" y="534"/>
                  <a:pt x="518" y="533"/>
                </a:cubicBezTo>
                <a:cubicBezTo>
                  <a:pt x="518" y="533"/>
                  <a:pt x="517" y="533"/>
                  <a:pt x="517" y="533"/>
                </a:cubicBezTo>
                <a:cubicBezTo>
                  <a:pt x="517" y="533"/>
                  <a:pt x="516" y="534"/>
                  <a:pt x="516" y="533"/>
                </a:cubicBezTo>
                <a:cubicBezTo>
                  <a:pt x="515" y="533"/>
                  <a:pt x="516" y="533"/>
                  <a:pt x="516" y="533"/>
                </a:cubicBezTo>
                <a:cubicBezTo>
                  <a:pt x="516" y="532"/>
                  <a:pt x="515" y="532"/>
                  <a:pt x="515" y="532"/>
                </a:cubicBezTo>
                <a:cubicBezTo>
                  <a:pt x="515" y="531"/>
                  <a:pt x="517" y="530"/>
                  <a:pt x="517" y="530"/>
                </a:cubicBezTo>
                <a:cubicBezTo>
                  <a:pt x="518" y="530"/>
                  <a:pt x="518" y="530"/>
                  <a:pt x="518" y="529"/>
                </a:cubicBezTo>
                <a:cubicBezTo>
                  <a:pt x="519" y="529"/>
                  <a:pt x="520" y="529"/>
                  <a:pt x="520" y="529"/>
                </a:cubicBezTo>
                <a:cubicBezTo>
                  <a:pt x="519" y="529"/>
                  <a:pt x="518" y="529"/>
                  <a:pt x="518" y="529"/>
                </a:cubicBezTo>
                <a:cubicBezTo>
                  <a:pt x="517" y="529"/>
                  <a:pt x="516" y="529"/>
                  <a:pt x="515" y="529"/>
                </a:cubicBezTo>
                <a:cubicBezTo>
                  <a:pt x="514" y="529"/>
                  <a:pt x="513" y="529"/>
                  <a:pt x="513" y="529"/>
                </a:cubicBezTo>
                <a:cubicBezTo>
                  <a:pt x="512" y="529"/>
                  <a:pt x="511" y="529"/>
                  <a:pt x="510" y="529"/>
                </a:cubicBezTo>
                <a:cubicBezTo>
                  <a:pt x="510" y="529"/>
                  <a:pt x="510" y="529"/>
                  <a:pt x="510" y="529"/>
                </a:cubicBezTo>
                <a:cubicBezTo>
                  <a:pt x="509" y="529"/>
                  <a:pt x="509" y="529"/>
                  <a:pt x="509" y="529"/>
                </a:cubicBezTo>
                <a:cubicBezTo>
                  <a:pt x="508" y="529"/>
                  <a:pt x="507" y="529"/>
                  <a:pt x="506" y="530"/>
                </a:cubicBezTo>
                <a:cubicBezTo>
                  <a:pt x="506" y="530"/>
                  <a:pt x="507" y="530"/>
                  <a:pt x="507" y="530"/>
                </a:cubicBezTo>
                <a:cubicBezTo>
                  <a:pt x="507" y="531"/>
                  <a:pt x="506" y="531"/>
                  <a:pt x="506" y="531"/>
                </a:cubicBezTo>
                <a:cubicBezTo>
                  <a:pt x="506" y="531"/>
                  <a:pt x="505" y="531"/>
                  <a:pt x="505" y="531"/>
                </a:cubicBezTo>
                <a:cubicBezTo>
                  <a:pt x="504" y="531"/>
                  <a:pt x="504" y="531"/>
                  <a:pt x="504" y="532"/>
                </a:cubicBezTo>
                <a:cubicBezTo>
                  <a:pt x="504" y="532"/>
                  <a:pt x="504" y="532"/>
                  <a:pt x="504" y="532"/>
                </a:cubicBezTo>
                <a:cubicBezTo>
                  <a:pt x="504" y="532"/>
                  <a:pt x="503" y="532"/>
                  <a:pt x="503" y="532"/>
                </a:cubicBezTo>
                <a:cubicBezTo>
                  <a:pt x="504" y="532"/>
                  <a:pt x="504" y="532"/>
                  <a:pt x="504" y="532"/>
                </a:cubicBezTo>
                <a:cubicBezTo>
                  <a:pt x="504" y="533"/>
                  <a:pt x="503" y="533"/>
                  <a:pt x="502" y="533"/>
                </a:cubicBezTo>
                <a:cubicBezTo>
                  <a:pt x="502" y="533"/>
                  <a:pt x="502" y="534"/>
                  <a:pt x="501" y="534"/>
                </a:cubicBezTo>
                <a:cubicBezTo>
                  <a:pt x="501" y="534"/>
                  <a:pt x="500" y="535"/>
                  <a:pt x="500" y="534"/>
                </a:cubicBezTo>
                <a:cubicBezTo>
                  <a:pt x="500" y="534"/>
                  <a:pt x="500" y="534"/>
                  <a:pt x="500" y="534"/>
                </a:cubicBezTo>
                <a:cubicBezTo>
                  <a:pt x="500" y="534"/>
                  <a:pt x="499" y="534"/>
                  <a:pt x="499" y="534"/>
                </a:cubicBezTo>
                <a:cubicBezTo>
                  <a:pt x="498" y="534"/>
                  <a:pt x="497" y="534"/>
                  <a:pt x="497" y="534"/>
                </a:cubicBezTo>
                <a:cubicBezTo>
                  <a:pt x="496" y="534"/>
                  <a:pt x="495" y="534"/>
                  <a:pt x="495" y="533"/>
                </a:cubicBezTo>
                <a:cubicBezTo>
                  <a:pt x="495" y="533"/>
                  <a:pt x="495" y="532"/>
                  <a:pt x="495" y="532"/>
                </a:cubicBezTo>
                <a:cubicBezTo>
                  <a:pt x="494" y="532"/>
                  <a:pt x="494" y="532"/>
                  <a:pt x="494" y="532"/>
                </a:cubicBezTo>
                <a:cubicBezTo>
                  <a:pt x="493" y="531"/>
                  <a:pt x="493" y="531"/>
                  <a:pt x="493" y="531"/>
                </a:cubicBezTo>
                <a:cubicBezTo>
                  <a:pt x="493" y="530"/>
                  <a:pt x="493" y="530"/>
                  <a:pt x="492" y="530"/>
                </a:cubicBezTo>
                <a:cubicBezTo>
                  <a:pt x="492" y="530"/>
                  <a:pt x="491" y="530"/>
                  <a:pt x="491" y="530"/>
                </a:cubicBezTo>
                <a:cubicBezTo>
                  <a:pt x="490" y="530"/>
                  <a:pt x="489" y="531"/>
                  <a:pt x="489" y="530"/>
                </a:cubicBezTo>
                <a:cubicBezTo>
                  <a:pt x="488" y="530"/>
                  <a:pt x="488" y="530"/>
                  <a:pt x="488" y="530"/>
                </a:cubicBezTo>
                <a:cubicBezTo>
                  <a:pt x="488" y="530"/>
                  <a:pt x="488" y="530"/>
                  <a:pt x="487" y="529"/>
                </a:cubicBezTo>
                <a:cubicBezTo>
                  <a:pt x="487" y="529"/>
                  <a:pt x="486" y="529"/>
                  <a:pt x="486" y="529"/>
                </a:cubicBezTo>
                <a:cubicBezTo>
                  <a:pt x="485" y="530"/>
                  <a:pt x="485" y="530"/>
                  <a:pt x="484" y="531"/>
                </a:cubicBezTo>
                <a:cubicBezTo>
                  <a:pt x="484" y="531"/>
                  <a:pt x="483" y="531"/>
                  <a:pt x="482" y="531"/>
                </a:cubicBezTo>
                <a:cubicBezTo>
                  <a:pt x="482" y="531"/>
                  <a:pt x="481" y="531"/>
                  <a:pt x="480" y="531"/>
                </a:cubicBezTo>
                <a:cubicBezTo>
                  <a:pt x="480" y="531"/>
                  <a:pt x="480" y="531"/>
                  <a:pt x="479" y="531"/>
                </a:cubicBezTo>
                <a:cubicBezTo>
                  <a:pt x="479" y="531"/>
                  <a:pt x="479" y="531"/>
                  <a:pt x="478" y="531"/>
                </a:cubicBezTo>
                <a:cubicBezTo>
                  <a:pt x="478" y="531"/>
                  <a:pt x="478" y="530"/>
                  <a:pt x="477" y="530"/>
                </a:cubicBezTo>
                <a:cubicBezTo>
                  <a:pt x="477" y="529"/>
                  <a:pt x="477" y="529"/>
                  <a:pt x="478" y="528"/>
                </a:cubicBezTo>
                <a:cubicBezTo>
                  <a:pt x="478" y="528"/>
                  <a:pt x="478" y="528"/>
                  <a:pt x="478" y="528"/>
                </a:cubicBezTo>
                <a:cubicBezTo>
                  <a:pt x="478" y="528"/>
                  <a:pt x="478" y="527"/>
                  <a:pt x="478" y="527"/>
                </a:cubicBezTo>
                <a:cubicBezTo>
                  <a:pt x="478" y="527"/>
                  <a:pt x="478" y="527"/>
                  <a:pt x="478" y="526"/>
                </a:cubicBezTo>
                <a:cubicBezTo>
                  <a:pt x="479" y="526"/>
                  <a:pt x="478" y="526"/>
                  <a:pt x="478" y="526"/>
                </a:cubicBezTo>
                <a:cubicBezTo>
                  <a:pt x="477" y="525"/>
                  <a:pt x="477" y="525"/>
                  <a:pt x="476" y="525"/>
                </a:cubicBezTo>
                <a:cubicBezTo>
                  <a:pt x="476" y="525"/>
                  <a:pt x="476" y="524"/>
                  <a:pt x="476" y="524"/>
                </a:cubicBezTo>
                <a:cubicBezTo>
                  <a:pt x="475" y="523"/>
                  <a:pt x="475" y="523"/>
                  <a:pt x="474" y="523"/>
                </a:cubicBezTo>
                <a:cubicBezTo>
                  <a:pt x="474" y="522"/>
                  <a:pt x="473" y="523"/>
                  <a:pt x="472" y="523"/>
                </a:cubicBezTo>
                <a:cubicBezTo>
                  <a:pt x="472" y="523"/>
                  <a:pt x="471" y="523"/>
                  <a:pt x="470" y="523"/>
                </a:cubicBezTo>
                <a:cubicBezTo>
                  <a:pt x="469" y="523"/>
                  <a:pt x="468" y="523"/>
                  <a:pt x="466" y="523"/>
                </a:cubicBezTo>
                <a:cubicBezTo>
                  <a:pt x="466" y="523"/>
                  <a:pt x="465" y="523"/>
                  <a:pt x="464" y="524"/>
                </a:cubicBezTo>
                <a:cubicBezTo>
                  <a:pt x="463" y="524"/>
                  <a:pt x="463" y="524"/>
                  <a:pt x="463" y="524"/>
                </a:cubicBezTo>
                <a:cubicBezTo>
                  <a:pt x="462" y="525"/>
                  <a:pt x="462" y="525"/>
                  <a:pt x="461" y="525"/>
                </a:cubicBezTo>
                <a:cubicBezTo>
                  <a:pt x="461" y="525"/>
                  <a:pt x="460" y="525"/>
                  <a:pt x="460" y="526"/>
                </a:cubicBezTo>
                <a:cubicBezTo>
                  <a:pt x="460" y="526"/>
                  <a:pt x="459" y="526"/>
                  <a:pt x="459" y="526"/>
                </a:cubicBezTo>
                <a:cubicBezTo>
                  <a:pt x="459" y="526"/>
                  <a:pt x="459" y="526"/>
                  <a:pt x="458" y="526"/>
                </a:cubicBezTo>
                <a:cubicBezTo>
                  <a:pt x="458" y="526"/>
                  <a:pt x="457" y="526"/>
                  <a:pt x="457" y="527"/>
                </a:cubicBezTo>
                <a:cubicBezTo>
                  <a:pt x="457" y="527"/>
                  <a:pt x="456" y="527"/>
                  <a:pt x="456" y="528"/>
                </a:cubicBezTo>
                <a:cubicBezTo>
                  <a:pt x="456" y="528"/>
                  <a:pt x="456" y="528"/>
                  <a:pt x="456" y="528"/>
                </a:cubicBezTo>
                <a:cubicBezTo>
                  <a:pt x="456" y="529"/>
                  <a:pt x="456" y="529"/>
                  <a:pt x="456" y="529"/>
                </a:cubicBezTo>
                <a:cubicBezTo>
                  <a:pt x="455" y="530"/>
                  <a:pt x="456" y="529"/>
                  <a:pt x="457" y="530"/>
                </a:cubicBezTo>
                <a:cubicBezTo>
                  <a:pt x="457" y="530"/>
                  <a:pt x="455" y="531"/>
                  <a:pt x="456" y="532"/>
                </a:cubicBezTo>
                <a:cubicBezTo>
                  <a:pt x="456" y="532"/>
                  <a:pt x="456" y="533"/>
                  <a:pt x="457" y="533"/>
                </a:cubicBezTo>
                <a:cubicBezTo>
                  <a:pt x="457" y="533"/>
                  <a:pt x="457" y="533"/>
                  <a:pt x="457" y="534"/>
                </a:cubicBezTo>
                <a:cubicBezTo>
                  <a:pt x="457" y="534"/>
                  <a:pt x="457" y="534"/>
                  <a:pt x="457" y="535"/>
                </a:cubicBezTo>
                <a:cubicBezTo>
                  <a:pt x="457" y="535"/>
                  <a:pt x="458" y="535"/>
                  <a:pt x="458" y="536"/>
                </a:cubicBezTo>
                <a:cubicBezTo>
                  <a:pt x="458" y="536"/>
                  <a:pt x="458" y="536"/>
                  <a:pt x="458" y="537"/>
                </a:cubicBezTo>
                <a:cubicBezTo>
                  <a:pt x="458" y="537"/>
                  <a:pt x="458" y="537"/>
                  <a:pt x="458" y="538"/>
                </a:cubicBezTo>
                <a:cubicBezTo>
                  <a:pt x="458" y="538"/>
                  <a:pt x="458" y="538"/>
                  <a:pt x="458" y="539"/>
                </a:cubicBezTo>
                <a:cubicBezTo>
                  <a:pt x="459" y="539"/>
                  <a:pt x="459" y="539"/>
                  <a:pt x="459" y="540"/>
                </a:cubicBezTo>
                <a:cubicBezTo>
                  <a:pt x="459" y="540"/>
                  <a:pt x="458" y="541"/>
                  <a:pt x="458" y="541"/>
                </a:cubicBezTo>
                <a:cubicBezTo>
                  <a:pt x="457" y="542"/>
                  <a:pt x="456" y="542"/>
                  <a:pt x="456" y="542"/>
                </a:cubicBezTo>
                <a:cubicBezTo>
                  <a:pt x="455" y="542"/>
                  <a:pt x="454" y="542"/>
                  <a:pt x="454" y="542"/>
                </a:cubicBezTo>
                <a:cubicBezTo>
                  <a:pt x="454" y="542"/>
                  <a:pt x="454" y="541"/>
                  <a:pt x="454" y="540"/>
                </a:cubicBezTo>
                <a:cubicBezTo>
                  <a:pt x="454" y="540"/>
                  <a:pt x="454" y="540"/>
                  <a:pt x="453" y="540"/>
                </a:cubicBezTo>
                <a:cubicBezTo>
                  <a:pt x="453" y="539"/>
                  <a:pt x="453" y="539"/>
                  <a:pt x="453" y="539"/>
                </a:cubicBezTo>
                <a:cubicBezTo>
                  <a:pt x="452" y="539"/>
                  <a:pt x="452" y="538"/>
                  <a:pt x="452" y="538"/>
                </a:cubicBezTo>
                <a:cubicBezTo>
                  <a:pt x="451" y="537"/>
                  <a:pt x="452" y="536"/>
                  <a:pt x="452" y="536"/>
                </a:cubicBezTo>
                <a:cubicBezTo>
                  <a:pt x="452" y="536"/>
                  <a:pt x="452" y="536"/>
                  <a:pt x="452" y="535"/>
                </a:cubicBezTo>
                <a:cubicBezTo>
                  <a:pt x="452" y="535"/>
                  <a:pt x="452" y="535"/>
                  <a:pt x="452" y="535"/>
                </a:cubicBezTo>
                <a:cubicBezTo>
                  <a:pt x="452" y="535"/>
                  <a:pt x="452" y="534"/>
                  <a:pt x="452" y="534"/>
                </a:cubicBezTo>
                <a:cubicBezTo>
                  <a:pt x="453" y="533"/>
                  <a:pt x="454" y="532"/>
                  <a:pt x="454" y="531"/>
                </a:cubicBezTo>
                <a:cubicBezTo>
                  <a:pt x="454" y="531"/>
                  <a:pt x="454" y="531"/>
                  <a:pt x="454" y="530"/>
                </a:cubicBezTo>
                <a:cubicBezTo>
                  <a:pt x="454" y="530"/>
                  <a:pt x="454" y="530"/>
                  <a:pt x="454" y="529"/>
                </a:cubicBezTo>
                <a:cubicBezTo>
                  <a:pt x="455" y="529"/>
                  <a:pt x="455" y="528"/>
                  <a:pt x="455" y="528"/>
                </a:cubicBezTo>
                <a:cubicBezTo>
                  <a:pt x="455" y="528"/>
                  <a:pt x="455" y="527"/>
                  <a:pt x="455" y="527"/>
                </a:cubicBezTo>
                <a:cubicBezTo>
                  <a:pt x="455" y="527"/>
                  <a:pt x="455" y="527"/>
                  <a:pt x="455" y="526"/>
                </a:cubicBezTo>
                <a:cubicBezTo>
                  <a:pt x="455" y="526"/>
                  <a:pt x="455" y="525"/>
                  <a:pt x="455" y="525"/>
                </a:cubicBezTo>
                <a:cubicBezTo>
                  <a:pt x="455" y="525"/>
                  <a:pt x="455" y="525"/>
                  <a:pt x="454" y="525"/>
                </a:cubicBezTo>
                <a:cubicBezTo>
                  <a:pt x="454" y="525"/>
                  <a:pt x="454" y="524"/>
                  <a:pt x="454" y="524"/>
                </a:cubicBezTo>
                <a:cubicBezTo>
                  <a:pt x="454" y="524"/>
                  <a:pt x="454" y="524"/>
                  <a:pt x="454" y="524"/>
                </a:cubicBezTo>
                <a:cubicBezTo>
                  <a:pt x="454" y="524"/>
                  <a:pt x="454" y="523"/>
                  <a:pt x="453" y="523"/>
                </a:cubicBezTo>
                <a:cubicBezTo>
                  <a:pt x="453" y="523"/>
                  <a:pt x="454" y="522"/>
                  <a:pt x="454" y="522"/>
                </a:cubicBezTo>
                <a:cubicBezTo>
                  <a:pt x="454" y="522"/>
                  <a:pt x="454" y="521"/>
                  <a:pt x="454" y="521"/>
                </a:cubicBezTo>
                <a:cubicBezTo>
                  <a:pt x="454" y="521"/>
                  <a:pt x="454" y="521"/>
                  <a:pt x="454" y="521"/>
                </a:cubicBezTo>
                <a:cubicBezTo>
                  <a:pt x="455" y="521"/>
                  <a:pt x="455" y="520"/>
                  <a:pt x="456" y="520"/>
                </a:cubicBezTo>
                <a:cubicBezTo>
                  <a:pt x="457" y="520"/>
                  <a:pt x="457" y="521"/>
                  <a:pt x="458" y="520"/>
                </a:cubicBezTo>
                <a:cubicBezTo>
                  <a:pt x="459" y="520"/>
                  <a:pt x="459" y="519"/>
                  <a:pt x="459" y="519"/>
                </a:cubicBezTo>
                <a:cubicBezTo>
                  <a:pt x="460" y="518"/>
                  <a:pt x="459" y="518"/>
                  <a:pt x="459" y="517"/>
                </a:cubicBezTo>
                <a:cubicBezTo>
                  <a:pt x="458" y="516"/>
                  <a:pt x="458" y="516"/>
                  <a:pt x="458" y="516"/>
                </a:cubicBezTo>
                <a:cubicBezTo>
                  <a:pt x="456" y="515"/>
                  <a:pt x="455" y="515"/>
                  <a:pt x="455" y="516"/>
                </a:cubicBezTo>
                <a:cubicBezTo>
                  <a:pt x="454" y="517"/>
                  <a:pt x="454" y="518"/>
                  <a:pt x="454" y="518"/>
                </a:cubicBezTo>
                <a:cubicBezTo>
                  <a:pt x="453" y="518"/>
                  <a:pt x="453" y="519"/>
                  <a:pt x="452" y="519"/>
                </a:cubicBezTo>
                <a:cubicBezTo>
                  <a:pt x="452" y="520"/>
                  <a:pt x="452" y="520"/>
                  <a:pt x="452" y="520"/>
                </a:cubicBezTo>
                <a:cubicBezTo>
                  <a:pt x="452" y="520"/>
                  <a:pt x="452" y="520"/>
                  <a:pt x="452" y="520"/>
                </a:cubicBezTo>
                <a:cubicBezTo>
                  <a:pt x="452" y="521"/>
                  <a:pt x="451" y="520"/>
                  <a:pt x="451" y="520"/>
                </a:cubicBezTo>
                <a:cubicBezTo>
                  <a:pt x="451" y="520"/>
                  <a:pt x="450" y="521"/>
                  <a:pt x="450" y="521"/>
                </a:cubicBezTo>
                <a:cubicBezTo>
                  <a:pt x="449" y="521"/>
                  <a:pt x="449" y="521"/>
                  <a:pt x="449" y="522"/>
                </a:cubicBezTo>
                <a:cubicBezTo>
                  <a:pt x="448" y="522"/>
                  <a:pt x="448" y="521"/>
                  <a:pt x="448" y="521"/>
                </a:cubicBezTo>
                <a:cubicBezTo>
                  <a:pt x="447" y="521"/>
                  <a:pt x="447" y="522"/>
                  <a:pt x="446" y="522"/>
                </a:cubicBezTo>
                <a:cubicBezTo>
                  <a:pt x="446" y="522"/>
                  <a:pt x="445" y="523"/>
                  <a:pt x="444" y="523"/>
                </a:cubicBezTo>
                <a:cubicBezTo>
                  <a:pt x="444" y="524"/>
                  <a:pt x="444" y="524"/>
                  <a:pt x="443" y="524"/>
                </a:cubicBezTo>
                <a:cubicBezTo>
                  <a:pt x="443" y="524"/>
                  <a:pt x="442" y="524"/>
                  <a:pt x="442" y="524"/>
                </a:cubicBezTo>
                <a:cubicBezTo>
                  <a:pt x="441" y="524"/>
                  <a:pt x="441" y="525"/>
                  <a:pt x="440" y="525"/>
                </a:cubicBezTo>
                <a:cubicBezTo>
                  <a:pt x="439" y="525"/>
                  <a:pt x="438" y="525"/>
                  <a:pt x="438" y="524"/>
                </a:cubicBezTo>
                <a:cubicBezTo>
                  <a:pt x="438" y="524"/>
                  <a:pt x="438" y="524"/>
                  <a:pt x="437" y="524"/>
                </a:cubicBezTo>
                <a:cubicBezTo>
                  <a:pt x="437" y="524"/>
                  <a:pt x="437" y="525"/>
                  <a:pt x="437" y="525"/>
                </a:cubicBezTo>
                <a:cubicBezTo>
                  <a:pt x="437" y="525"/>
                  <a:pt x="437" y="526"/>
                  <a:pt x="437" y="526"/>
                </a:cubicBezTo>
                <a:cubicBezTo>
                  <a:pt x="437" y="527"/>
                  <a:pt x="437" y="527"/>
                  <a:pt x="436" y="528"/>
                </a:cubicBezTo>
                <a:cubicBezTo>
                  <a:pt x="436" y="528"/>
                  <a:pt x="435" y="528"/>
                  <a:pt x="434" y="528"/>
                </a:cubicBezTo>
                <a:cubicBezTo>
                  <a:pt x="434" y="528"/>
                  <a:pt x="434" y="527"/>
                  <a:pt x="434" y="527"/>
                </a:cubicBezTo>
                <a:cubicBezTo>
                  <a:pt x="433" y="526"/>
                  <a:pt x="431" y="527"/>
                  <a:pt x="430" y="528"/>
                </a:cubicBezTo>
                <a:cubicBezTo>
                  <a:pt x="429" y="529"/>
                  <a:pt x="428" y="530"/>
                  <a:pt x="427" y="531"/>
                </a:cubicBezTo>
                <a:cubicBezTo>
                  <a:pt x="427" y="531"/>
                  <a:pt x="427" y="531"/>
                  <a:pt x="427" y="531"/>
                </a:cubicBezTo>
                <a:cubicBezTo>
                  <a:pt x="428" y="531"/>
                  <a:pt x="428" y="532"/>
                  <a:pt x="428" y="532"/>
                </a:cubicBezTo>
                <a:cubicBezTo>
                  <a:pt x="428" y="533"/>
                  <a:pt x="428" y="533"/>
                  <a:pt x="428" y="534"/>
                </a:cubicBezTo>
                <a:cubicBezTo>
                  <a:pt x="427" y="535"/>
                  <a:pt x="427" y="536"/>
                  <a:pt x="427" y="537"/>
                </a:cubicBezTo>
                <a:cubicBezTo>
                  <a:pt x="427" y="537"/>
                  <a:pt x="427" y="538"/>
                  <a:pt x="427" y="538"/>
                </a:cubicBezTo>
                <a:cubicBezTo>
                  <a:pt x="427" y="538"/>
                  <a:pt x="426" y="539"/>
                  <a:pt x="426" y="539"/>
                </a:cubicBezTo>
                <a:cubicBezTo>
                  <a:pt x="425" y="539"/>
                  <a:pt x="424" y="540"/>
                  <a:pt x="423" y="541"/>
                </a:cubicBezTo>
                <a:cubicBezTo>
                  <a:pt x="423" y="542"/>
                  <a:pt x="422" y="543"/>
                  <a:pt x="421" y="544"/>
                </a:cubicBezTo>
                <a:cubicBezTo>
                  <a:pt x="421" y="544"/>
                  <a:pt x="421" y="544"/>
                  <a:pt x="420" y="545"/>
                </a:cubicBezTo>
                <a:cubicBezTo>
                  <a:pt x="420" y="545"/>
                  <a:pt x="420" y="545"/>
                  <a:pt x="419" y="545"/>
                </a:cubicBezTo>
                <a:cubicBezTo>
                  <a:pt x="418" y="545"/>
                  <a:pt x="418" y="545"/>
                  <a:pt x="418" y="546"/>
                </a:cubicBezTo>
                <a:cubicBezTo>
                  <a:pt x="418" y="547"/>
                  <a:pt x="418" y="548"/>
                  <a:pt x="418" y="548"/>
                </a:cubicBezTo>
                <a:cubicBezTo>
                  <a:pt x="418" y="548"/>
                  <a:pt x="419" y="549"/>
                  <a:pt x="418" y="549"/>
                </a:cubicBezTo>
                <a:cubicBezTo>
                  <a:pt x="418" y="549"/>
                  <a:pt x="418" y="549"/>
                  <a:pt x="418" y="549"/>
                </a:cubicBezTo>
                <a:cubicBezTo>
                  <a:pt x="417" y="549"/>
                  <a:pt x="417" y="548"/>
                  <a:pt x="416" y="548"/>
                </a:cubicBezTo>
                <a:cubicBezTo>
                  <a:pt x="416" y="547"/>
                  <a:pt x="415" y="546"/>
                  <a:pt x="414" y="545"/>
                </a:cubicBezTo>
                <a:cubicBezTo>
                  <a:pt x="414" y="547"/>
                  <a:pt x="414" y="548"/>
                  <a:pt x="415" y="550"/>
                </a:cubicBezTo>
                <a:cubicBezTo>
                  <a:pt x="415" y="550"/>
                  <a:pt x="415" y="550"/>
                  <a:pt x="415" y="551"/>
                </a:cubicBezTo>
                <a:cubicBezTo>
                  <a:pt x="415" y="551"/>
                  <a:pt x="415" y="551"/>
                  <a:pt x="415" y="552"/>
                </a:cubicBezTo>
                <a:cubicBezTo>
                  <a:pt x="414" y="552"/>
                  <a:pt x="414" y="553"/>
                  <a:pt x="414" y="554"/>
                </a:cubicBezTo>
                <a:cubicBezTo>
                  <a:pt x="414" y="554"/>
                  <a:pt x="413" y="553"/>
                  <a:pt x="413" y="553"/>
                </a:cubicBezTo>
                <a:cubicBezTo>
                  <a:pt x="413" y="553"/>
                  <a:pt x="413" y="552"/>
                  <a:pt x="412" y="552"/>
                </a:cubicBezTo>
                <a:cubicBezTo>
                  <a:pt x="412" y="552"/>
                  <a:pt x="412" y="553"/>
                  <a:pt x="412" y="553"/>
                </a:cubicBezTo>
                <a:cubicBezTo>
                  <a:pt x="412" y="553"/>
                  <a:pt x="411" y="553"/>
                  <a:pt x="411" y="554"/>
                </a:cubicBezTo>
                <a:cubicBezTo>
                  <a:pt x="411" y="554"/>
                  <a:pt x="411" y="554"/>
                  <a:pt x="411" y="555"/>
                </a:cubicBezTo>
                <a:cubicBezTo>
                  <a:pt x="411" y="555"/>
                  <a:pt x="411" y="555"/>
                  <a:pt x="411" y="556"/>
                </a:cubicBezTo>
                <a:cubicBezTo>
                  <a:pt x="411" y="556"/>
                  <a:pt x="410" y="556"/>
                  <a:pt x="410" y="556"/>
                </a:cubicBezTo>
                <a:cubicBezTo>
                  <a:pt x="410" y="556"/>
                  <a:pt x="410" y="556"/>
                  <a:pt x="410" y="556"/>
                </a:cubicBezTo>
                <a:cubicBezTo>
                  <a:pt x="410" y="556"/>
                  <a:pt x="410" y="556"/>
                  <a:pt x="410" y="557"/>
                </a:cubicBezTo>
                <a:cubicBezTo>
                  <a:pt x="411" y="557"/>
                  <a:pt x="411" y="557"/>
                  <a:pt x="411" y="557"/>
                </a:cubicBezTo>
                <a:cubicBezTo>
                  <a:pt x="411" y="558"/>
                  <a:pt x="411" y="558"/>
                  <a:pt x="411" y="559"/>
                </a:cubicBezTo>
                <a:cubicBezTo>
                  <a:pt x="411" y="559"/>
                  <a:pt x="412" y="559"/>
                  <a:pt x="412" y="560"/>
                </a:cubicBezTo>
                <a:cubicBezTo>
                  <a:pt x="412" y="560"/>
                  <a:pt x="412" y="560"/>
                  <a:pt x="412" y="560"/>
                </a:cubicBezTo>
                <a:cubicBezTo>
                  <a:pt x="412" y="560"/>
                  <a:pt x="412" y="560"/>
                  <a:pt x="412" y="560"/>
                </a:cubicBezTo>
                <a:cubicBezTo>
                  <a:pt x="413" y="561"/>
                  <a:pt x="413" y="561"/>
                  <a:pt x="413" y="561"/>
                </a:cubicBezTo>
                <a:cubicBezTo>
                  <a:pt x="413" y="561"/>
                  <a:pt x="414" y="562"/>
                  <a:pt x="414" y="562"/>
                </a:cubicBezTo>
                <a:cubicBezTo>
                  <a:pt x="414" y="562"/>
                  <a:pt x="413" y="562"/>
                  <a:pt x="413" y="562"/>
                </a:cubicBezTo>
                <a:cubicBezTo>
                  <a:pt x="413" y="563"/>
                  <a:pt x="413" y="563"/>
                  <a:pt x="413" y="564"/>
                </a:cubicBezTo>
                <a:cubicBezTo>
                  <a:pt x="413" y="564"/>
                  <a:pt x="413" y="565"/>
                  <a:pt x="413" y="565"/>
                </a:cubicBezTo>
                <a:cubicBezTo>
                  <a:pt x="413" y="565"/>
                  <a:pt x="413" y="566"/>
                  <a:pt x="413" y="566"/>
                </a:cubicBezTo>
                <a:cubicBezTo>
                  <a:pt x="413" y="566"/>
                  <a:pt x="414" y="566"/>
                  <a:pt x="414" y="566"/>
                </a:cubicBezTo>
                <a:cubicBezTo>
                  <a:pt x="414" y="566"/>
                  <a:pt x="414" y="567"/>
                  <a:pt x="414" y="567"/>
                </a:cubicBezTo>
                <a:cubicBezTo>
                  <a:pt x="415" y="567"/>
                  <a:pt x="415" y="568"/>
                  <a:pt x="414" y="568"/>
                </a:cubicBezTo>
                <a:cubicBezTo>
                  <a:pt x="414" y="569"/>
                  <a:pt x="414" y="568"/>
                  <a:pt x="414" y="569"/>
                </a:cubicBezTo>
                <a:cubicBezTo>
                  <a:pt x="413" y="569"/>
                  <a:pt x="413" y="569"/>
                  <a:pt x="413" y="569"/>
                </a:cubicBezTo>
                <a:cubicBezTo>
                  <a:pt x="412" y="569"/>
                  <a:pt x="411" y="570"/>
                  <a:pt x="412" y="571"/>
                </a:cubicBezTo>
                <a:cubicBezTo>
                  <a:pt x="412" y="571"/>
                  <a:pt x="412" y="571"/>
                  <a:pt x="412" y="572"/>
                </a:cubicBezTo>
                <a:cubicBezTo>
                  <a:pt x="413" y="572"/>
                  <a:pt x="413" y="572"/>
                  <a:pt x="413" y="572"/>
                </a:cubicBezTo>
                <a:cubicBezTo>
                  <a:pt x="413" y="573"/>
                  <a:pt x="413" y="573"/>
                  <a:pt x="413" y="573"/>
                </a:cubicBezTo>
                <a:cubicBezTo>
                  <a:pt x="413" y="573"/>
                  <a:pt x="413" y="574"/>
                  <a:pt x="413" y="574"/>
                </a:cubicBezTo>
                <a:cubicBezTo>
                  <a:pt x="413" y="574"/>
                  <a:pt x="413" y="575"/>
                  <a:pt x="413" y="575"/>
                </a:cubicBezTo>
                <a:cubicBezTo>
                  <a:pt x="413" y="576"/>
                  <a:pt x="413" y="577"/>
                  <a:pt x="413" y="578"/>
                </a:cubicBezTo>
                <a:cubicBezTo>
                  <a:pt x="413" y="579"/>
                  <a:pt x="413" y="580"/>
                  <a:pt x="413" y="580"/>
                </a:cubicBezTo>
                <a:cubicBezTo>
                  <a:pt x="413" y="581"/>
                  <a:pt x="413" y="581"/>
                  <a:pt x="413" y="581"/>
                </a:cubicBezTo>
                <a:cubicBezTo>
                  <a:pt x="413" y="581"/>
                  <a:pt x="413" y="581"/>
                  <a:pt x="413" y="581"/>
                </a:cubicBezTo>
                <a:cubicBezTo>
                  <a:pt x="413" y="582"/>
                  <a:pt x="413" y="581"/>
                  <a:pt x="413" y="582"/>
                </a:cubicBezTo>
                <a:cubicBezTo>
                  <a:pt x="412" y="582"/>
                  <a:pt x="413" y="582"/>
                  <a:pt x="413" y="582"/>
                </a:cubicBezTo>
                <a:cubicBezTo>
                  <a:pt x="414" y="582"/>
                  <a:pt x="414" y="583"/>
                  <a:pt x="414" y="583"/>
                </a:cubicBezTo>
                <a:cubicBezTo>
                  <a:pt x="414" y="583"/>
                  <a:pt x="414" y="583"/>
                  <a:pt x="414" y="583"/>
                </a:cubicBezTo>
                <a:cubicBezTo>
                  <a:pt x="414" y="583"/>
                  <a:pt x="414" y="583"/>
                  <a:pt x="414" y="583"/>
                </a:cubicBezTo>
                <a:cubicBezTo>
                  <a:pt x="414" y="583"/>
                  <a:pt x="414" y="583"/>
                  <a:pt x="414" y="584"/>
                </a:cubicBezTo>
                <a:cubicBezTo>
                  <a:pt x="414" y="584"/>
                  <a:pt x="414" y="584"/>
                  <a:pt x="414" y="584"/>
                </a:cubicBezTo>
                <a:cubicBezTo>
                  <a:pt x="414" y="584"/>
                  <a:pt x="414" y="585"/>
                  <a:pt x="414" y="585"/>
                </a:cubicBezTo>
                <a:cubicBezTo>
                  <a:pt x="414" y="585"/>
                  <a:pt x="414" y="586"/>
                  <a:pt x="414" y="586"/>
                </a:cubicBezTo>
                <a:cubicBezTo>
                  <a:pt x="414" y="586"/>
                  <a:pt x="413" y="586"/>
                  <a:pt x="413" y="586"/>
                </a:cubicBezTo>
                <a:cubicBezTo>
                  <a:pt x="413" y="586"/>
                  <a:pt x="412" y="587"/>
                  <a:pt x="412" y="587"/>
                </a:cubicBezTo>
                <a:cubicBezTo>
                  <a:pt x="412" y="587"/>
                  <a:pt x="412" y="588"/>
                  <a:pt x="412" y="588"/>
                </a:cubicBezTo>
                <a:cubicBezTo>
                  <a:pt x="411" y="589"/>
                  <a:pt x="411" y="589"/>
                  <a:pt x="411" y="590"/>
                </a:cubicBezTo>
                <a:cubicBezTo>
                  <a:pt x="411" y="590"/>
                  <a:pt x="411" y="590"/>
                  <a:pt x="410" y="591"/>
                </a:cubicBezTo>
                <a:cubicBezTo>
                  <a:pt x="410" y="591"/>
                  <a:pt x="410" y="591"/>
                  <a:pt x="410" y="592"/>
                </a:cubicBezTo>
                <a:cubicBezTo>
                  <a:pt x="410" y="592"/>
                  <a:pt x="410" y="592"/>
                  <a:pt x="409" y="592"/>
                </a:cubicBezTo>
                <a:cubicBezTo>
                  <a:pt x="409" y="592"/>
                  <a:pt x="409" y="592"/>
                  <a:pt x="409" y="593"/>
                </a:cubicBezTo>
                <a:cubicBezTo>
                  <a:pt x="409" y="593"/>
                  <a:pt x="408" y="593"/>
                  <a:pt x="407" y="593"/>
                </a:cubicBezTo>
                <a:cubicBezTo>
                  <a:pt x="407" y="593"/>
                  <a:pt x="406" y="593"/>
                  <a:pt x="406" y="593"/>
                </a:cubicBezTo>
                <a:cubicBezTo>
                  <a:pt x="406" y="594"/>
                  <a:pt x="405" y="594"/>
                  <a:pt x="405" y="594"/>
                </a:cubicBezTo>
                <a:cubicBezTo>
                  <a:pt x="405" y="594"/>
                  <a:pt x="405" y="594"/>
                  <a:pt x="405" y="594"/>
                </a:cubicBezTo>
                <a:cubicBezTo>
                  <a:pt x="404" y="594"/>
                  <a:pt x="404" y="594"/>
                  <a:pt x="404" y="594"/>
                </a:cubicBezTo>
                <a:cubicBezTo>
                  <a:pt x="404" y="595"/>
                  <a:pt x="404" y="595"/>
                  <a:pt x="404" y="595"/>
                </a:cubicBezTo>
                <a:cubicBezTo>
                  <a:pt x="404" y="596"/>
                  <a:pt x="404" y="596"/>
                  <a:pt x="404" y="596"/>
                </a:cubicBezTo>
                <a:cubicBezTo>
                  <a:pt x="404" y="596"/>
                  <a:pt x="404" y="596"/>
                  <a:pt x="404" y="596"/>
                </a:cubicBezTo>
                <a:cubicBezTo>
                  <a:pt x="404" y="596"/>
                  <a:pt x="403" y="596"/>
                  <a:pt x="403" y="596"/>
                </a:cubicBezTo>
                <a:cubicBezTo>
                  <a:pt x="403" y="596"/>
                  <a:pt x="403" y="597"/>
                  <a:pt x="403" y="597"/>
                </a:cubicBezTo>
                <a:cubicBezTo>
                  <a:pt x="404" y="597"/>
                  <a:pt x="405" y="598"/>
                  <a:pt x="405" y="599"/>
                </a:cubicBezTo>
                <a:cubicBezTo>
                  <a:pt x="404" y="599"/>
                  <a:pt x="404" y="599"/>
                  <a:pt x="403" y="599"/>
                </a:cubicBezTo>
                <a:cubicBezTo>
                  <a:pt x="403" y="599"/>
                  <a:pt x="403" y="599"/>
                  <a:pt x="403" y="599"/>
                </a:cubicBezTo>
                <a:cubicBezTo>
                  <a:pt x="402" y="599"/>
                  <a:pt x="402" y="599"/>
                  <a:pt x="402" y="599"/>
                </a:cubicBezTo>
                <a:cubicBezTo>
                  <a:pt x="401" y="599"/>
                  <a:pt x="401" y="599"/>
                  <a:pt x="401" y="600"/>
                </a:cubicBezTo>
                <a:cubicBezTo>
                  <a:pt x="401" y="600"/>
                  <a:pt x="401" y="600"/>
                  <a:pt x="401" y="600"/>
                </a:cubicBezTo>
                <a:cubicBezTo>
                  <a:pt x="401" y="601"/>
                  <a:pt x="401" y="601"/>
                  <a:pt x="401" y="601"/>
                </a:cubicBezTo>
                <a:cubicBezTo>
                  <a:pt x="401" y="601"/>
                  <a:pt x="401" y="601"/>
                  <a:pt x="402" y="601"/>
                </a:cubicBezTo>
                <a:cubicBezTo>
                  <a:pt x="402" y="601"/>
                  <a:pt x="402" y="601"/>
                  <a:pt x="402" y="601"/>
                </a:cubicBezTo>
                <a:cubicBezTo>
                  <a:pt x="403" y="602"/>
                  <a:pt x="403" y="602"/>
                  <a:pt x="403" y="603"/>
                </a:cubicBezTo>
                <a:cubicBezTo>
                  <a:pt x="403" y="603"/>
                  <a:pt x="402" y="603"/>
                  <a:pt x="401" y="603"/>
                </a:cubicBezTo>
                <a:cubicBezTo>
                  <a:pt x="401" y="603"/>
                  <a:pt x="401" y="603"/>
                  <a:pt x="400" y="603"/>
                </a:cubicBezTo>
                <a:cubicBezTo>
                  <a:pt x="400" y="603"/>
                  <a:pt x="400" y="603"/>
                  <a:pt x="400" y="603"/>
                </a:cubicBezTo>
                <a:cubicBezTo>
                  <a:pt x="399" y="604"/>
                  <a:pt x="400" y="605"/>
                  <a:pt x="399" y="605"/>
                </a:cubicBezTo>
                <a:cubicBezTo>
                  <a:pt x="399" y="604"/>
                  <a:pt x="399" y="604"/>
                  <a:pt x="398" y="604"/>
                </a:cubicBezTo>
                <a:cubicBezTo>
                  <a:pt x="398" y="604"/>
                  <a:pt x="398" y="605"/>
                  <a:pt x="397" y="605"/>
                </a:cubicBezTo>
                <a:cubicBezTo>
                  <a:pt x="397" y="605"/>
                  <a:pt x="397" y="606"/>
                  <a:pt x="396" y="606"/>
                </a:cubicBezTo>
                <a:cubicBezTo>
                  <a:pt x="396" y="606"/>
                  <a:pt x="396" y="606"/>
                  <a:pt x="396" y="606"/>
                </a:cubicBezTo>
                <a:cubicBezTo>
                  <a:pt x="395" y="606"/>
                  <a:pt x="395" y="607"/>
                  <a:pt x="395" y="607"/>
                </a:cubicBezTo>
                <a:cubicBezTo>
                  <a:pt x="395" y="607"/>
                  <a:pt x="395" y="608"/>
                  <a:pt x="394" y="608"/>
                </a:cubicBezTo>
                <a:cubicBezTo>
                  <a:pt x="394" y="608"/>
                  <a:pt x="394" y="608"/>
                  <a:pt x="394" y="608"/>
                </a:cubicBezTo>
                <a:cubicBezTo>
                  <a:pt x="393" y="608"/>
                  <a:pt x="393" y="609"/>
                  <a:pt x="394" y="609"/>
                </a:cubicBezTo>
                <a:cubicBezTo>
                  <a:pt x="394" y="609"/>
                  <a:pt x="394" y="610"/>
                  <a:pt x="394" y="610"/>
                </a:cubicBezTo>
                <a:cubicBezTo>
                  <a:pt x="394" y="611"/>
                  <a:pt x="394" y="611"/>
                  <a:pt x="393" y="612"/>
                </a:cubicBezTo>
                <a:cubicBezTo>
                  <a:pt x="393" y="613"/>
                  <a:pt x="393" y="614"/>
                  <a:pt x="392" y="614"/>
                </a:cubicBezTo>
                <a:cubicBezTo>
                  <a:pt x="392" y="615"/>
                  <a:pt x="392" y="615"/>
                  <a:pt x="392" y="615"/>
                </a:cubicBezTo>
                <a:cubicBezTo>
                  <a:pt x="392" y="615"/>
                  <a:pt x="391" y="616"/>
                  <a:pt x="391" y="616"/>
                </a:cubicBezTo>
                <a:cubicBezTo>
                  <a:pt x="391" y="616"/>
                  <a:pt x="391" y="616"/>
                  <a:pt x="390" y="616"/>
                </a:cubicBezTo>
                <a:cubicBezTo>
                  <a:pt x="390" y="617"/>
                  <a:pt x="391" y="617"/>
                  <a:pt x="391" y="617"/>
                </a:cubicBezTo>
                <a:cubicBezTo>
                  <a:pt x="392" y="617"/>
                  <a:pt x="392" y="617"/>
                  <a:pt x="392" y="618"/>
                </a:cubicBezTo>
                <a:cubicBezTo>
                  <a:pt x="392" y="618"/>
                  <a:pt x="391" y="618"/>
                  <a:pt x="391" y="618"/>
                </a:cubicBezTo>
                <a:cubicBezTo>
                  <a:pt x="391" y="619"/>
                  <a:pt x="391" y="619"/>
                  <a:pt x="391" y="620"/>
                </a:cubicBezTo>
                <a:cubicBezTo>
                  <a:pt x="390" y="621"/>
                  <a:pt x="389" y="621"/>
                  <a:pt x="388" y="621"/>
                </a:cubicBezTo>
                <a:cubicBezTo>
                  <a:pt x="388" y="622"/>
                  <a:pt x="388" y="622"/>
                  <a:pt x="388" y="623"/>
                </a:cubicBezTo>
                <a:cubicBezTo>
                  <a:pt x="388" y="623"/>
                  <a:pt x="388" y="624"/>
                  <a:pt x="389" y="624"/>
                </a:cubicBezTo>
                <a:cubicBezTo>
                  <a:pt x="389" y="625"/>
                  <a:pt x="389" y="625"/>
                  <a:pt x="389" y="626"/>
                </a:cubicBezTo>
                <a:cubicBezTo>
                  <a:pt x="389" y="626"/>
                  <a:pt x="389" y="627"/>
                  <a:pt x="389" y="628"/>
                </a:cubicBezTo>
                <a:cubicBezTo>
                  <a:pt x="389" y="628"/>
                  <a:pt x="389" y="628"/>
                  <a:pt x="389" y="628"/>
                </a:cubicBezTo>
                <a:cubicBezTo>
                  <a:pt x="389" y="628"/>
                  <a:pt x="390" y="628"/>
                  <a:pt x="390" y="629"/>
                </a:cubicBezTo>
                <a:cubicBezTo>
                  <a:pt x="389" y="629"/>
                  <a:pt x="389" y="629"/>
                  <a:pt x="389" y="629"/>
                </a:cubicBezTo>
                <a:cubicBezTo>
                  <a:pt x="389" y="629"/>
                  <a:pt x="389" y="629"/>
                  <a:pt x="389" y="630"/>
                </a:cubicBezTo>
                <a:cubicBezTo>
                  <a:pt x="389" y="630"/>
                  <a:pt x="389" y="631"/>
                  <a:pt x="389" y="631"/>
                </a:cubicBezTo>
                <a:cubicBezTo>
                  <a:pt x="388" y="632"/>
                  <a:pt x="388" y="632"/>
                  <a:pt x="388" y="632"/>
                </a:cubicBezTo>
                <a:cubicBezTo>
                  <a:pt x="388" y="632"/>
                  <a:pt x="388" y="632"/>
                  <a:pt x="389" y="632"/>
                </a:cubicBezTo>
                <a:cubicBezTo>
                  <a:pt x="389" y="632"/>
                  <a:pt x="389" y="632"/>
                  <a:pt x="390" y="632"/>
                </a:cubicBezTo>
                <a:cubicBezTo>
                  <a:pt x="390" y="632"/>
                  <a:pt x="390" y="633"/>
                  <a:pt x="391" y="633"/>
                </a:cubicBezTo>
                <a:cubicBezTo>
                  <a:pt x="391" y="633"/>
                  <a:pt x="391" y="633"/>
                  <a:pt x="392" y="633"/>
                </a:cubicBezTo>
                <a:cubicBezTo>
                  <a:pt x="392" y="634"/>
                  <a:pt x="392" y="634"/>
                  <a:pt x="392" y="634"/>
                </a:cubicBezTo>
                <a:cubicBezTo>
                  <a:pt x="392" y="634"/>
                  <a:pt x="393" y="634"/>
                  <a:pt x="393" y="635"/>
                </a:cubicBezTo>
                <a:cubicBezTo>
                  <a:pt x="393" y="635"/>
                  <a:pt x="393" y="634"/>
                  <a:pt x="393" y="635"/>
                </a:cubicBezTo>
                <a:cubicBezTo>
                  <a:pt x="393" y="634"/>
                  <a:pt x="393" y="634"/>
                  <a:pt x="393" y="633"/>
                </a:cubicBezTo>
                <a:cubicBezTo>
                  <a:pt x="393" y="633"/>
                  <a:pt x="392" y="632"/>
                  <a:pt x="392" y="632"/>
                </a:cubicBezTo>
                <a:cubicBezTo>
                  <a:pt x="393" y="632"/>
                  <a:pt x="393" y="632"/>
                  <a:pt x="393" y="633"/>
                </a:cubicBezTo>
                <a:cubicBezTo>
                  <a:pt x="394" y="633"/>
                  <a:pt x="394" y="633"/>
                  <a:pt x="394" y="633"/>
                </a:cubicBezTo>
                <a:cubicBezTo>
                  <a:pt x="394" y="633"/>
                  <a:pt x="395" y="633"/>
                  <a:pt x="395" y="633"/>
                </a:cubicBezTo>
                <a:cubicBezTo>
                  <a:pt x="395" y="633"/>
                  <a:pt x="395" y="633"/>
                  <a:pt x="396" y="634"/>
                </a:cubicBezTo>
                <a:cubicBezTo>
                  <a:pt x="396" y="634"/>
                  <a:pt x="396" y="634"/>
                  <a:pt x="396" y="635"/>
                </a:cubicBezTo>
                <a:cubicBezTo>
                  <a:pt x="396" y="635"/>
                  <a:pt x="396" y="636"/>
                  <a:pt x="396" y="636"/>
                </a:cubicBezTo>
                <a:cubicBezTo>
                  <a:pt x="396" y="637"/>
                  <a:pt x="396" y="637"/>
                  <a:pt x="396" y="637"/>
                </a:cubicBezTo>
                <a:cubicBezTo>
                  <a:pt x="396" y="638"/>
                  <a:pt x="395" y="637"/>
                  <a:pt x="395" y="637"/>
                </a:cubicBezTo>
                <a:cubicBezTo>
                  <a:pt x="394" y="638"/>
                  <a:pt x="394" y="638"/>
                  <a:pt x="394" y="639"/>
                </a:cubicBezTo>
                <a:cubicBezTo>
                  <a:pt x="393" y="639"/>
                  <a:pt x="393" y="640"/>
                  <a:pt x="393" y="640"/>
                </a:cubicBezTo>
                <a:cubicBezTo>
                  <a:pt x="392" y="640"/>
                  <a:pt x="392" y="640"/>
                  <a:pt x="391" y="640"/>
                </a:cubicBezTo>
                <a:cubicBezTo>
                  <a:pt x="391" y="641"/>
                  <a:pt x="391" y="641"/>
                  <a:pt x="390" y="641"/>
                </a:cubicBezTo>
                <a:cubicBezTo>
                  <a:pt x="390" y="642"/>
                  <a:pt x="390" y="642"/>
                  <a:pt x="389" y="643"/>
                </a:cubicBezTo>
                <a:cubicBezTo>
                  <a:pt x="389" y="643"/>
                  <a:pt x="389" y="643"/>
                  <a:pt x="388" y="644"/>
                </a:cubicBezTo>
                <a:cubicBezTo>
                  <a:pt x="388" y="644"/>
                  <a:pt x="388" y="644"/>
                  <a:pt x="387" y="644"/>
                </a:cubicBezTo>
                <a:cubicBezTo>
                  <a:pt x="387" y="645"/>
                  <a:pt x="387" y="645"/>
                  <a:pt x="387" y="646"/>
                </a:cubicBezTo>
                <a:cubicBezTo>
                  <a:pt x="386" y="646"/>
                  <a:pt x="386" y="648"/>
                  <a:pt x="386" y="649"/>
                </a:cubicBezTo>
                <a:cubicBezTo>
                  <a:pt x="386" y="649"/>
                  <a:pt x="387" y="649"/>
                  <a:pt x="387" y="649"/>
                </a:cubicBezTo>
                <a:cubicBezTo>
                  <a:pt x="387" y="649"/>
                  <a:pt x="387" y="650"/>
                  <a:pt x="387" y="650"/>
                </a:cubicBezTo>
                <a:cubicBezTo>
                  <a:pt x="387" y="651"/>
                  <a:pt x="387" y="651"/>
                  <a:pt x="387" y="652"/>
                </a:cubicBezTo>
                <a:cubicBezTo>
                  <a:pt x="387" y="652"/>
                  <a:pt x="387" y="652"/>
                  <a:pt x="388" y="652"/>
                </a:cubicBezTo>
                <a:cubicBezTo>
                  <a:pt x="388" y="652"/>
                  <a:pt x="388" y="652"/>
                  <a:pt x="388" y="652"/>
                </a:cubicBezTo>
                <a:cubicBezTo>
                  <a:pt x="388" y="652"/>
                  <a:pt x="388" y="653"/>
                  <a:pt x="388" y="653"/>
                </a:cubicBezTo>
                <a:cubicBezTo>
                  <a:pt x="388" y="653"/>
                  <a:pt x="388" y="653"/>
                  <a:pt x="387" y="653"/>
                </a:cubicBezTo>
                <a:cubicBezTo>
                  <a:pt x="387" y="653"/>
                  <a:pt x="387" y="653"/>
                  <a:pt x="387" y="653"/>
                </a:cubicBezTo>
                <a:cubicBezTo>
                  <a:pt x="386" y="653"/>
                  <a:pt x="387" y="654"/>
                  <a:pt x="387" y="654"/>
                </a:cubicBezTo>
                <a:cubicBezTo>
                  <a:pt x="388" y="655"/>
                  <a:pt x="389" y="655"/>
                  <a:pt x="389" y="656"/>
                </a:cubicBezTo>
                <a:cubicBezTo>
                  <a:pt x="389" y="657"/>
                  <a:pt x="389" y="657"/>
                  <a:pt x="389" y="657"/>
                </a:cubicBezTo>
                <a:cubicBezTo>
                  <a:pt x="389" y="658"/>
                  <a:pt x="390" y="658"/>
                  <a:pt x="390" y="658"/>
                </a:cubicBezTo>
                <a:cubicBezTo>
                  <a:pt x="389" y="658"/>
                  <a:pt x="388" y="658"/>
                  <a:pt x="388" y="658"/>
                </a:cubicBezTo>
                <a:cubicBezTo>
                  <a:pt x="388" y="658"/>
                  <a:pt x="387" y="658"/>
                  <a:pt x="387" y="659"/>
                </a:cubicBezTo>
                <a:cubicBezTo>
                  <a:pt x="387" y="659"/>
                  <a:pt x="387" y="659"/>
                  <a:pt x="387" y="660"/>
                </a:cubicBezTo>
                <a:cubicBezTo>
                  <a:pt x="387" y="660"/>
                  <a:pt x="387" y="660"/>
                  <a:pt x="387" y="660"/>
                </a:cubicBezTo>
                <a:cubicBezTo>
                  <a:pt x="388" y="661"/>
                  <a:pt x="388" y="661"/>
                  <a:pt x="389" y="661"/>
                </a:cubicBezTo>
                <a:cubicBezTo>
                  <a:pt x="389" y="661"/>
                  <a:pt x="390" y="661"/>
                  <a:pt x="390" y="662"/>
                </a:cubicBezTo>
                <a:cubicBezTo>
                  <a:pt x="391" y="662"/>
                  <a:pt x="391" y="662"/>
                  <a:pt x="392" y="663"/>
                </a:cubicBezTo>
                <a:cubicBezTo>
                  <a:pt x="392" y="663"/>
                  <a:pt x="393" y="663"/>
                  <a:pt x="393" y="664"/>
                </a:cubicBezTo>
                <a:cubicBezTo>
                  <a:pt x="393" y="664"/>
                  <a:pt x="393" y="664"/>
                  <a:pt x="393" y="664"/>
                </a:cubicBezTo>
                <a:cubicBezTo>
                  <a:pt x="394" y="665"/>
                  <a:pt x="394" y="664"/>
                  <a:pt x="395" y="664"/>
                </a:cubicBezTo>
                <a:cubicBezTo>
                  <a:pt x="395" y="664"/>
                  <a:pt x="395" y="665"/>
                  <a:pt x="395" y="665"/>
                </a:cubicBezTo>
                <a:cubicBezTo>
                  <a:pt x="396" y="665"/>
                  <a:pt x="396" y="665"/>
                  <a:pt x="397" y="666"/>
                </a:cubicBezTo>
                <a:cubicBezTo>
                  <a:pt x="397" y="666"/>
                  <a:pt x="397" y="666"/>
                  <a:pt x="397" y="667"/>
                </a:cubicBezTo>
                <a:cubicBezTo>
                  <a:pt x="397" y="667"/>
                  <a:pt x="397" y="667"/>
                  <a:pt x="397" y="667"/>
                </a:cubicBezTo>
                <a:cubicBezTo>
                  <a:pt x="397" y="667"/>
                  <a:pt x="398" y="668"/>
                  <a:pt x="398" y="668"/>
                </a:cubicBezTo>
                <a:cubicBezTo>
                  <a:pt x="398" y="668"/>
                  <a:pt x="398" y="668"/>
                  <a:pt x="398" y="669"/>
                </a:cubicBezTo>
                <a:cubicBezTo>
                  <a:pt x="398" y="669"/>
                  <a:pt x="398" y="669"/>
                  <a:pt x="398" y="669"/>
                </a:cubicBezTo>
                <a:cubicBezTo>
                  <a:pt x="399" y="670"/>
                  <a:pt x="399" y="670"/>
                  <a:pt x="399" y="671"/>
                </a:cubicBezTo>
                <a:cubicBezTo>
                  <a:pt x="400" y="671"/>
                  <a:pt x="400" y="671"/>
                  <a:pt x="400" y="672"/>
                </a:cubicBezTo>
                <a:cubicBezTo>
                  <a:pt x="401" y="672"/>
                  <a:pt x="400" y="672"/>
                  <a:pt x="401" y="673"/>
                </a:cubicBezTo>
                <a:cubicBezTo>
                  <a:pt x="401" y="673"/>
                  <a:pt x="401" y="673"/>
                  <a:pt x="401" y="674"/>
                </a:cubicBezTo>
                <a:cubicBezTo>
                  <a:pt x="401" y="674"/>
                  <a:pt x="401" y="675"/>
                  <a:pt x="401" y="676"/>
                </a:cubicBezTo>
                <a:cubicBezTo>
                  <a:pt x="402" y="676"/>
                  <a:pt x="402" y="677"/>
                  <a:pt x="403" y="677"/>
                </a:cubicBezTo>
                <a:cubicBezTo>
                  <a:pt x="404" y="677"/>
                  <a:pt x="404" y="678"/>
                  <a:pt x="404" y="678"/>
                </a:cubicBezTo>
                <a:cubicBezTo>
                  <a:pt x="405" y="679"/>
                  <a:pt x="405" y="679"/>
                  <a:pt x="405" y="680"/>
                </a:cubicBezTo>
                <a:cubicBezTo>
                  <a:pt x="405" y="681"/>
                  <a:pt x="406" y="681"/>
                  <a:pt x="406" y="682"/>
                </a:cubicBezTo>
                <a:cubicBezTo>
                  <a:pt x="406" y="682"/>
                  <a:pt x="407" y="683"/>
                  <a:pt x="407" y="683"/>
                </a:cubicBezTo>
                <a:cubicBezTo>
                  <a:pt x="407" y="684"/>
                  <a:pt x="407" y="684"/>
                  <a:pt x="407" y="685"/>
                </a:cubicBezTo>
                <a:cubicBezTo>
                  <a:pt x="407" y="685"/>
                  <a:pt x="407" y="685"/>
                  <a:pt x="408" y="686"/>
                </a:cubicBezTo>
                <a:cubicBezTo>
                  <a:pt x="408" y="686"/>
                  <a:pt x="408" y="687"/>
                  <a:pt x="408" y="687"/>
                </a:cubicBezTo>
                <a:cubicBezTo>
                  <a:pt x="408" y="688"/>
                  <a:pt x="408" y="688"/>
                  <a:pt x="409" y="688"/>
                </a:cubicBezTo>
                <a:cubicBezTo>
                  <a:pt x="409" y="688"/>
                  <a:pt x="409" y="689"/>
                  <a:pt x="409" y="689"/>
                </a:cubicBezTo>
                <a:cubicBezTo>
                  <a:pt x="410" y="690"/>
                  <a:pt x="410" y="690"/>
                  <a:pt x="410" y="691"/>
                </a:cubicBezTo>
                <a:cubicBezTo>
                  <a:pt x="411" y="691"/>
                  <a:pt x="411" y="692"/>
                  <a:pt x="411" y="692"/>
                </a:cubicBezTo>
                <a:cubicBezTo>
                  <a:pt x="412" y="693"/>
                  <a:pt x="411" y="694"/>
                  <a:pt x="412" y="694"/>
                </a:cubicBezTo>
                <a:cubicBezTo>
                  <a:pt x="412" y="695"/>
                  <a:pt x="413" y="695"/>
                  <a:pt x="413" y="695"/>
                </a:cubicBezTo>
                <a:cubicBezTo>
                  <a:pt x="413" y="696"/>
                  <a:pt x="414" y="697"/>
                  <a:pt x="414" y="698"/>
                </a:cubicBezTo>
                <a:cubicBezTo>
                  <a:pt x="414" y="698"/>
                  <a:pt x="413" y="698"/>
                  <a:pt x="414" y="699"/>
                </a:cubicBezTo>
                <a:cubicBezTo>
                  <a:pt x="414" y="699"/>
                  <a:pt x="414" y="699"/>
                  <a:pt x="414" y="699"/>
                </a:cubicBezTo>
                <a:cubicBezTo>
                  <a:pt x="414" y="699"/>
                  <a:pt x="415" y="700"/>
                  <a:pt x="415" y="700"/>
                </a:cubicBezTo>
                <a:cubicBezTo>
                  <a:pt x="415" y="701"/>
                  <a:pt x="414" y="701"/>
                  <a:pt x="415" y="702"/>
                </a:cubicBezTo>
                <a:cubicBezTo>
                  <a:pt x="415" y="702"/>
                  <a:pt x="415" y="702"/>
                  <a:pt x="415" y="702"/>
                </a:cubicBezTo>
                <a:cubicBezTo>
                  <a:pt x="416" y="703"/>
                  <a:pt x="416" y="703"/>
                  <a:pt x="417" y="703"/>
                </a:cubicBezTo>
                <a:cubicBezTo>
                  <a:pt x="417" y="703"/>
                  <a:pt x="417" y="704"/>
                  <a:pt x="417" y="704"/>
                </a:cubicBezTo>
                <a:cubicBezTo>
                  <a:pt x="417" y="704"/>
                  <a:pt x="418" y="705"/>
                  <a:pt x="418" y="705"/>
                </a:cubicBezTo>
                <a:cubicBezTo>
                  <a:pt x="418" y="705"/>
                  <a:pt x="419" y="705"/>
                  <a:pt x="419" y="706"/>
                </a:cubicBezTo>
                <a:cubicBezTo>
                  <a:pt x="418" y="706"/>
                  <a:pt x="418" y="706"/>
                  <a:pt x="418" y="707"/>
                </a:cubicBezTo>
                <a:cubicBezTo>
                  <a:pt x="418" y="708"/>
                  <a:pt x="419" y="708"/>
                  <a:pt x="419" y="708"/>
                </a:cubicBezTo>
                <a:cubicBezTo>
                  <a:pt x="420" y="709"/>
                  <a:pt x="420" y="709"/>
                  <a:pt x="420" y="710"/>
                </a:cubicBezTo>
                <a:cubicBezTo>
                  <a:pt x="421" y="710"/>
                  <a:pt x="421" y="710"/>
                  <a:pt x="421" y="711"/>
                </a:cubicBezTo>
                <a:cubicBezTo>
                  <a:pt x="422" y="712"/>
                  <a:pt x="423" y="713"/>
                  <a:pt x="423" y="714"/>
                </a:cubicBezTo>
                <a:cubicBezTo>
                  <a:pt x="424" y="715"/>
                  <a:pt x="424" y="715"/>
                  <a:pt x="425" y="716"/>
                </a:cubicBezTo>
                <a:cubicBezTo>
                  <a:pt x="425" y="716"/>
                  <a:pt x="425" y="717"/>
                  <a:pt x="425" y="717"/>
                </a:cubicBezTo>
                <a:cubicBezTo>
                  <a:pt x="425" y="717"/>
                  <a:pt x="425" y="717"/>
                  <a:pt x="425" y="718"/>
                </a:cubicBezTo>
                <a:cubicBezTo>
                  <a:pt x="425" y="718"/>
                  <a:pt x="425" y="718"/>
                  <a:pt x="426" y="718"/>
                </a:cubicBezTo>
                <a:cubicBezTo>
                  <a:pt x="426" y="719"/>
                  <a:pt x="427" y="720"/>
                  <a:pt x="426" y="720"/>
                </a:cubicBezTo>
                <a:cubicBezTo>
                  <a:pt x="426" y="721"/>
                  <a:pt x="425" y="721"/>
                  <a:pt x="425" y="721"/>
                </a:cubicBezTo>
                <a:cubicBezTo>
                  <a:pt x="425" y="721"/>
                  <a:pt x="425" y="721"/>
                  <a:pt x="425" y="721"/>
                </a:cubicBezTo>
                <a:cubicBezTo>
                  <a:pt x="425" y="721"/>
                  <a:pt x="424" y="721"/>
                  <a:pt x="424" y="721"/>
                </a:cubicBezTo>
                <a:cubicBezTo>
                  <a:pt x="424" y="721"/>
                  <a:pt x="424" y="721"/>
                  <a:pt x="424" y="722"/>
                </a:cubicBezTo>
                <a:cubicBezTo>
                  <a:pt x="424" y="722"/>
                  <a:pt x="424" y="722"/>
                  <a:pt x="424" y="723"/>
                </a:cubicBezTo>
                <a:cubicBezTo>
                  <a:pt x="424" y="723"/>
                  <a:pt x="424" y="723"/>
                  <a:pt x="425" y="723"/>
                </a:cubicBezTo>
                <a:cubicBezTo>
                  <a:pt x="425" y="724"/>
                  <a:pt x="425" y="723"/>
                  <a:pt x="425" y="723"/>
                </a:cubicBezTo>
                <a:cubicBezTo>
                  <a:pt x="426" y="723"/>
                  <a:pt x="426" y="724"/>
                  <a:pt x="427" y="724"/>
                </a:cubicBezTo>
                <a:cubicBezTo>
                  <a:pt x="427" y="724"/>
                  <a:pt x="428" y="725"/>
                  <a:pt x="429" y="726"/>
                </a:cubicBezTo>
                <a:cubicBezTo>
                  <a:pt x="429" y="726"/>
                  <a:pt x="429" y="726"/>
                  <a:pt x="429" y="727"/>
                </a:cubicBezTo>
                <a:cubicBezTo>
                  <a:pt x="429" y="727"/>
                  <a:pt x="429" y="727"/>
                  <a:pt x="429" y="728"/>
                </a:cubicBezTo>
                <a:cubicBezTo>
                  <a:pt x="429" y="729"/>
                  <a:pt x="430" y="729"/>
                  <a:pt x="430" y="729"/>
                </a:cubicBezTo>
                <a:cubicBezTo>
                  <a:pt x="431" y="730"/>
                  <a:pt x="432" y="730"/>
                  <a:pt x="433" y="731"/>
                </a:cubicBezTo>
                <a:cubicBezTo>
                  <a:pt x="434" y="732"/>
                  <a:pt x="434" y="733"/>
                  <a:pt x="434" y="733"/>
                </a:cubicBezTo>
                <a:cubicBezTo>
                  <a:pt x="435" y="734"/>
                  <a:pt x="436" y="734"/>
                  <a:pt x="437" y="735"/>
                </a:cubicBezTo>
                <a:cubicBezTo>
                  <a:pt x="437" y="735"/>
                  <a:pt x="438" y="735"/>
                  <a:pt x="438" y="736"/>
                </a:cubicBezTo>
                <a:cubicBezTo>
                  <a:pt x="438" y="737"/>
                  <a:pt x="439" y="737"/>
                  <a:pt x="439" y="737"/>
                </a:cubicBezTo>
                <a:cubicBezTo>
                  <a:pt x="440" y="736"/>
                  <a:pt x="441" y="737"/>
                  <a:pt x="441" y="737"/>
                </a:cubicBezTo>
                <a:cubicBezTo>
                  <a:pt x="442" y="738"/>
                  <a:pt x="443" y="738"/>
                  <a:pt x="443" y="739"/>
                </a:cubicBezTo>
                <a:cubicBezTo>
                  <a:pt x="444" y="739"/>
                  <a:pt x="445" y="739"/>
                  <a:pt x="445" y="740"/>
                </a:cubicBezTo>
                <a:cubicBezTo>
                  <a:pt x="445" y="740"/>
                  <a:pt x="445" y="740"/>
                  <a:pt x="445" y="741"/>
                </a:cubicBezTo>
                <a:cubicBezTo>
                  <a:pt x="445" y="741"/>
                  <a:pt x="446" y="741"/>
                  <a:pt x="446" y="741"/>
                </a:cubicBezTo>
                <a:cubicBezTo>
                  <a:pt x="447" y="741"/>
                  <a:pt x="448" y="742"/>
                  <a:pt x="449" y="742"/>
                </a:cubicBezTo>
                <a:cubicBezTo>
                  <a:pt x="449" y="742"/>
                  <a:pt x="450" y="743"/>
                  <a:pt x="450" y="743"/>
                </a:cubicBezTo>
                <a:cubicBezTo>
                  <a:pt x="451" y="743"/>
                  <a:pt x="452" y="743"/>
                  <a:pt x="453" y="743"/>
                </a:cubicBezTo>
                <a:cubicBezTo>
                  <a:pt x="453" y="744"/>
                  <a:pt x="453" y="744"/>
                  <a:pt x="454" y="744"/>
                </a:cubicBezTo>
                <a:cubicBezTo>
                  <a:pt x="454" y="745"/>
                  <a:pt x="455" y="745"/>
                  <a:pt x="455" y="745"/>
                </a:cubicBezTo>
                <a:cubicBezTo>
                  <a:pt x="455" y="745"/>
                  <a:pt x="455" y="746"/>
                  <a:pt x="455" y="746"/>
                </a:cubicBezTo>
                <a:cubicBezTo>
                  <a:pt x="456" y="746"/>
                  <a:pt x="456" y="746"/>
                  <a:pt x="456" y="746"/>
                </a:cubicBezTo>
                <a:cubicBezTo>
                  <a:pt x="456" y="747"/>
                  <a:pt x="457" y="747"/>
                  <a:pt x="458" y="747"/>
                </a:cubicBezTo>
                <a:cubicBezTo>
                  <a:pt x="459" y="747"/>
                  <a:pt x="459" y="747"/>
                  <a:pt x="460" y="747"/>
                </a:cubicBezTo>
                <a:cubicBezTo>
                  <a:pt x="460" y="747"/>
                  <a:pt x="461" y="748"/>
                  <a:pt x="461" y="748"/>
                </a:cubicBezTo>
                <a:cubicBezTo>
                  <a:pt x="462" y="748"/>
                  <a:pt x="463" y="748"/>
                  <a:pt x="463" y="749"/>
                </a:cubicBezTo>
                <a:cubicBezTo>
                  <a:pt x="463" y="749"/>
                  <a:pt x="462" y="749"/>
                  <a:pt x="462" y="750"/>
                </a:cubicBezTo>
                <a:cubicBezTo>
                  <a:pt x="462" y="750"/>
                  <a:pt x="462" y="750"/>
                  <a:pt x="462" y="751"/>
                </a:cubicBezTo>
                <a:cubicBezTo>
                  <a:pt x="462" y="751"/>
                  <a:pt x="462" y="751"/>
                  <a:pt x="461" y="751"/>
                </a:cubicBezTo>
                <a:cubicBezTo>
                  <a:pt x="461" y="751"/>
                  <a:pt x="461" y="751"/>
                  <a:pt x="461" y="752"/>
                </a:cubicBezTo>
                <a:cubicBezTo>
                  <a:pt x="461" y="752"/>
                  <a:pt x="461" y="752"/>
                  <a:pt x="461" y="752"/>
                </a:cubicBezTo>
                <a:cubicBezTo>
                  <a:pt x="461" y="752"/>
                  <a:pt x="461" y="752"/>
                  <a:pt x="462" y="752"/>
                </a:cubicBezTo>
                <a:cubicBezTo>
                  <a:pt x="462" y="752"/>
                  <a:pt x="463" y="752"/>
                  <a:pt x="463" y="752"/>
                </a:cubicBezTo>
                <a:cubicBezTo>
                  <a:pt x="464" y="752"/>
                  <a:pt x="465" y="753"/>
                  <a:pt x="466" y="753"/>
                </a:cubicBezTo>
                <a:cubicBezTo>
                  <a:pt x="466" y="754"/>
                  <a:pt x="466" y="754"/>
                  <a:pt x="467" y="754"/>
                </a:cubicBezTo>
                <a:cubicBezTo>
                  <a:pt x="467" y="754"/>
                  <a:pt x="467" y="755"/>
                  <a:pt x="467" y="755"/>
                </a:cubicBezTo>
                <a:cubicBezTo>
                  <a:pt x="468" y="755"/>
                  <a:pt x="468" y="755"/>
                  <a:pt x="468" y="755"/>
                </a:cubicBezTo>
                <a:cubicBezTo>
                  <a:pt x="468" y="755"/>
                  <a:pt x="469" y="755"/>
                  <a:pt x="469" y="756"/>
                </a:cubicBezTo>
                <a:cubicBezTo>
                  <a:pt x="469" y="756"/>
                  <a:pt x="469" y="756"/>
                  <a:pt x="469" y="756"/>
                </a:cubicBezTo>
                <a:cubicBezTo>
                  <a:pt x="470" y="757"/>
                  <a:pt x="470" y="757"/>
                  <a:pt x="470" y="757"/>
                </a:cubicBezTo>
                <a:cubicBezTo>
                  <a:pt x="470" y="757"/>
                  <a:pt x="470" y="758"/>
                  <a:pt x="470" y="758"/>
                </a:cubicBezTo>
                <a:cubicBezTo>
                  <a:pt x="470" y="758"/>
                  <a:pt x="470" y="758"/>
                  <a:pt x="470" y="759"/>
                </a:cubicBezTo>
                <a:cubicBezTo>
                  <a:pt x="470" y="760"/>
                  <a:pt x="470" y="761"/>
                  <a:pt x="470" y="762"/>
                </a:cubicBezTo>
                <a:cubicBezTo>
                  <a:pt x="470" y="763"/>
                  <a:pt x="470" y="763"/>
                  <a:pt x="471" y="764"/>
                </a:cubicBezTo>
                <a:cubicBezTo>
                  <a:pt x="471" y="764"/>
                  <a:pt x="471" y="764"/>
                  <a:pt x="471" y="765"/>
                </a:cubicBezTo>
                <a:cubicBezTo>
                  <a:pt x="471" y="765"/>
                  <a:pt x="471" y="765"/>
                  <a:pt x="471" y="766"/>
                </a:cubicBezTo>
                <a:cubicBezTo>
                  <a:pt x="472" y="766"/>
                  <a:pt x="472" y="766"/>
                  <a:pt x="472" y="767"/>
                </a:cubicBezTo>
                <a:cubicBezTo>
                  <a:pt x="472" y="767"/>
                  <a:pt x="472" y="767"/>
                  <a:pt x="472" y="768"/>
                </a:cubicBezTo>
                <a:cubicBezTo>
                  <a:pt x="472" y="768"/>
                  <a:pt x="472" y="769"/>
                  <a:pt x="472" y="769"/>
                </a:cubicBezTo>
                <a:cubicBezTo>
                  <a:pt x="473" y="770"/>
                  <a:pt x="473" y="771"/>
                  <a:pt x="473" y="771"/>
                </a:cubicBezTo>
                <a:cubicBezTo>
                  <a:pt x="473" y="772"/>
                  <a:pt x="472" y="773"/>
                  <a:pt x="472" y="774"/>
                </a:cubicBezTo>
                <a:cubicBezTo>
                  <a:pt x="473" y="775"/>
                  <a:pt x="473" y="775"/>
                  <a:pt x="473" y="776"/>
                </a:cubicBezTo>
                <a:cubicBezTo>
                  <a:pt x="473" y="777"/>
                  <a:pt x="473" y="777"/>
                  <a:pt x="473" y="778"/>
                </a:cubicBezTo>
                <a:cubicBezTo>
                  <a:pt x="473" y="779"/>
                  <a:pt x="474" y="779"/>
                  <a:pt x="474" y="779"/>
                </a:cubicBezTo>
                <a:cubicBezTo>
                  <a:pt x="474" y="780"/>
                  <a:pt x="474" y="781"/>
                  <a:pt x="474" y="782"/>
                </a:cubicBezTo>
                <a:cubicBezTo>
                  <a:pt x="474" y="782"/>
                  <a:pt x="474" y="783"/>
                  <a:pt x="474" y="783"/>
                </a:cubicBezTo>
                <a:cubicBezTo>
                  <a:pt x="474" y="784"/>
                  <a:pt x="474" y="784"/>
                  <a:pt x="474" y="784"/>
                </a:cubicBezTo>
                <a:cubicBezTo>
                  <a:pt x="474" y="785"/>
                  <a:pt x="474" y="786"/>
                  <a:pt x="474" y="786"/>
                </a:cubicBezTo>
                <a:cubicBezTo>
                  <a:pt x="474" y="787"/>
                  <a:pt x="474" y="788"/>
                  <a:pt x="474" y="789"/>
                </a:cubicBezTo>
                <a:cubicBezTo>
                  <a:pt x="474" y="789"/>
                  <a:pt x="474" y="790"/>
                  <a:pt x="474" y="790"/>
                </a:cubicBezTo>
                <a:cubicBezTo>
                  <a:pt x="474" y="791"/>
                  <a:pt x="474" y="791"/>
                  <a:pt x="474" y="791"/>
                </a:cubicBezTo>
                <a:cubicBezTo>
                  <a:pt x="474" y="792"/>
                  <a:pt x="474" y="792"/>
                  <a:pt x="474" y="792"/>
                </a:cubicBezTo>
                <a:cubicBezTo>
                  <a:pt x="474" y="793"/>
                  <a:pt x="474" y="793"/>
                  <a:pt x="474" y="793"/>
                </a:cubicBezTo>
                <a:cubicBezTo>
                  <a:pt x="474" y="793"/>
                  <a:pt x="474" y="793"/>
                  <a:pt x="474" y="793"/>
                </a:cubicBezTo>
                <a:cubicBezTo>
                  <a:pt x="473" y="794"/>
                  <a:pt x="473" y="794"/>
                  <a:pt x="473" y="794"/>
                </a:cubicBezTo>
                <a:cubicBezTo>
                  <a:pt x="472" y="794"/>
                  <a:pt x="473" y="794"/>
                  <a:pt x="472" y="794"/>
                </a:cubicBezTo>
                <a:cubicBezTo>
                  <a:pt x="472" y="795"/>
                  <a:pt x="472" y="795"/>
                  <a:pt x="472" y="795"/>
                </a:cubicBezTo>
                <a:cubicBezTo>
                  <a:pt x="472" y="795"/>
                  <a:pt x="472" y="796"/>
                  <a:pt x="472" y="796"/>
                </a:cubicBezTo>
                <a:cubicBezTo>
                  <a:pt x="472" y="796"/>
                  <a:pt x="473" y="797"/>
                  <a:pt x="473" y="797"/>
                </a:cubicBezTo>
                <a:cubicBezTo>
                  <a:pt x="473" y="797"/>
                  <a:pt x="473" y="798"/>
                  <a:pt x="473" y="798"/>
                </a:cubicBezTo>
                <a:cubicBezTo>
                  <a:pt x="473" y="798"/>
                  <a:pt x="473" y="798"/>
                  <a:pt x="473" y="798"/>
                </a:cubicBezTo>
                <a:cubicBezTo>
                  <a:pt x="473" y="798"/>
                  <a:pt x="474" y="798"/>
                  <a:pt x="474" y="798"/>
                </a:cubicBezTo>
                <a:cubicBezTo>
                  <a:pt x="474" y="798"/>
                  <a:pt x="474" y="798"/>
                  <a:pt x="474" y="798"/>
                </a:cubicBezTo>
                <a:cubicBezTo>
                  <a:pt x="474" y="798"/>
                  <a:pt x="474" y="798"/>
                  <a:pt x="474" y="798"/>
                </a:cubicBezTo>
                <a:cubicBezTo>
                  <a:pt x="475" y="799"/>
                  <a:pt x="475" y="800"/>
                  <a:pt x="475" y="800"/>
                </a:cubicBezTo>
                <a:cubicBezTo>
                  <a:pt x="475" y="802"/>
                  <a:pt x="474" y="803"/>
                  <a:pt x="474" y="804"/>
                </a:cubicBezTo>
                <a:cubicBezTo>
                  <a:pt x="474" y="805"/>
                  <a:pt x="474" y="805"/>
                  <a:pt x="474" y="806"/>
                </a:cubicBezTo>
                <a:cubicBezTo>
                  <a:pt x="473" y="806"/>
                  <a:pt x="473" y="807"/>
                  <a:pt x="474" y="807"/>
                </a:cubicBezTo>
                <a:cubicBezTo>
                  <a:pt x="474" y="808"/>
                  <a:pt x="474" y="808"/>
                  <a:pt x="475" y="808"/>
                </a:cubicBezTo>
                <a:cubicBezTo>
                  <a:pt x="475" y="808"/>
                  <a:pt x="475" y="809"/>
                  <a:pt x="476" y="809"/>
                </a:cubicBezTo>
                <a:cubicBezTo>
                  <a:pt x="476" y="809"/>
                  <a:pt x="476" y="809"/>
                  <a:pt x="477" y="809"/>
                </a:cubicBezTo>
                <a:cubicBezTo>
                  <a:pt x="477" y="810"/>
                  <a:pt x="477" y="810"/>
                  <a:pt x="477" y="810"/>
                </a:cubicBezTo>
                <a:cubicBezTo>
                  <a:pt x="477" y="810"/>
                  <a:pt x="477" y="811"/>
                  <a:pt x="477" y="811"/>
                </a:cubicBezTo>
                <a:cubicBezTo>
                  <a:pt x="477" y="811"/>
                  <a:pt x="476" y="811"/>
                  <a:pt x="476" y="812"/>
                </a:cubicBezTo>
                <a:cubicBezTo>
                  <a:pt x="476" y="812"/>
                  <a:pt x="476" y="812"/>
                  <a:pt x="476" y="812"/>
                </a:cubicBezTo>
                <a:cubicBezTo>
                  <a:pt x="475" y="813"/>
                  <a:pt x="475" y="812"/>
                  <a:pt x="475" y="813"/>
                </a:cubicBezTo>
                <a:cubicBezTo>
                  <a:pt x="474" y="813"/>
                  <a:pt x="474" y="814"/>
                  <a:pt x="474" y="814"/>
                </a:cubicBezTo>
                <a:cubicBezTo>
                  <a:pt x="474" y="814"/>
                  <a:pt x="475" y="815"/>
                  <a:pt x="475" y="815"/>
                </a:cubicBezTo>
                <a:cubicBezTo>
                  <a:pt x="475" y="816"/>
                  <a:pt x="476" y="815"/>
                  <a:pt x="476" y="815"/>
                </a:cubicBezTo>
                <a:cubicBezTo>
                  <a:pt x="476" y="816"/>
                  <a:pt x="476" y="816"/>
                  <a:pt x="476" y="816"/>
                </a:cubicBezTo>
                <a:cubicBezTo>
                  <a:pt x="476" y="817"/>
                  <a:pt x="476" y="817"/>
                  <a:pt x="476" y="818"/>
                </a:cubicBezTo>
                <a:cubicBezTo>
                  <a:pt x="476" y="819"/>
                  <a:pt x="476" y="820"/>
                  <a:pt x="476" y="821"/>
                </a:cubicBezTo>
                <a:cubicBezTo>
                  <a:pt x="476" y="822"/>
                  <a:pt x="476" y="822"/>
                  <a:pt x="476" y="823"/>
                </a:cubicBezTo>
                <a:cubicBezTo>
                  <a:pt x="476" y="823"/>
                  <a:pt x="476" y="824"/>
                  <a:pt x="476" y="824"/>
                </a:cubicBezTo>
                <a:cubicBezTo>
                  <a:pt x="475" y="824"/>
                  <a:pt x="475" y="824"/>
                  <a:pt x="475" y="825"/>
                </a:cubicBezTo>
                <a:cubicBezTo>
                  <a:pt x="475" y="825"/>
                  <a:pt x="475" y="825"/>
                  <a:pt x="475" y="826"/>
                </a:cubicBezTo>
                <a:cubicBezTo>
                  <a:pt x="474" y="826"/>
                  <a:pt x="474" y="826"/>
                  <a:pt x="474" y="827"/>
                </a:cubicBezTo>
                <a:cubicBezTo>
                  <a:pt x="474" y="827"/>
                  <a:pt x="475" y="827"/>
                  <a:pt x="475" y="827"/>
                </a:cubicBezTo>
                <a:cubicBezTo>
                  <a:pt x="475" y="827"/>
                  <a:pt x="476" y="827"/>
                  <a:pt x="476" y="827"/>
                </a:cubicBezTo>
                <a:cubicBezTo>
                  <a:pt x="476" y="828"/>
                  <a:pt x="476" y="828"/>
                  <a:pt x="476" y="829"/>
                </a:cubicBezTo>
                <a:cubicBezTo>
                  <a:pt x="476" y="829"/>
                  <a:pt x="476" y="829"/>
                  <a:pt x="476" y="829"/>
                </a:cubicBezTo>
                <a:cubicBezTo>
                  <a:pt x="476" y="830"/>
                  <a:pt x="476" y="830"/>
                  <a:pt x="475" y="829"/>
                </a:cubicBezTo>
                <a:cubicBezTo>
                  <a:pt x="475" y="830"/>
                  <a:pt x="475" y="830"/>
                  <a:pt x="475" y="830"/>
                </a:cubicBezTo>
                <a:cubicBezTo>
                  <a:pt x="475" y="831"/>
                  <a:pt x="475" y="831"/>
                  <a:pt x="475" y="832"/>
                </a:cubicBezTo>
                <a:cubicBezTo>
                  <a:pt x="475" y="832"/>
                  <a:pt x="475" y="833"/>
                  <a:pt x="475" y="834"/>
                </a:cubicBezTo>
                <a:cubicBezTo>
                  <a:pt x="475" y="835"/>
                  <a:pt x="474" y="835"/>
                  <a:pt x="474" y="836"/>
                </a:cubicBezTo>
                <a:cubicBezTo>
                  <a:pt x="474" y="836"/>
                  <a:pt x="474" y="837"/>
                  <a:pt x="474" y="838"/>
                </a:cubicBezTo>
                <a:cubicBezTo>
                  <a:pt x="474" y="838"/>
                  <a:pt x="474" y="838"/>
                  <a:pt x="474" y="839"/>
                </a:cubicBezTo>
                <a:cubicBezTo>
                  <a:pt x="473" y="839"/>
                  <a:pt x="474" y="840"/>
                  <a:pt x="474" y="840"/>
                </a:cubicBezTo>
                <a:cubicBezTo>
                  <a:pt x="474" y="840"/>
                  <a:pt x="474" y="841"/>
                  <a:pt x="474" y="841"/>
                </a:cubicBezTo>
                <a:cubicBezTo>
                  <a:pt x="474" y="841"/>
                  <a:pt x="474" y="841"/>
                  <a:pt x="474" y="842"/>
                </a:cubicBezTo>
                <a:cubicBezTo>
                  <a:pt x="474" y="842"/>
                  <a:pt x="475" y="842"/>
                  <a:pt x="475" y="843"/>
                </a:cubicBezTo>
                <a:cubicBezTo>
                  <a:pt x="475" y="843"/>
                  <a:pt x="475" y="843"/>
                  <a:pt x="476" y="843"/>
                </a:cubicBezTo>
                <a:cubicBezTo>
                  <a:pt x="476" y="844"/>
                  <a:pt x="476" y="844"/>
                  <a:pt x="476" y="844"/>
                </a:cubicBezTo>
                <a:cubicBezTo>
                  <a:pt x="476" y="844"/>
                  <a:pt x="476" y="845"/>
                  <a:pt x="476" y="845"/>
                </a:cubicBezTo>
                <a:cubicBezTo>
                  <a:pt x="477" y="845"/>
                  <a:pt x="477" y="845"/>
                  <a:pt x="477" y="846"/>
                </a:cubicBezTo>
                <a:cubicBezTo>
                  <a:pt x="477" y="846"/>
                  <a:pt x="477" y="847"/>
                  <a:pt x="477" y="848"/>
                </a:cubicBezTo>
                <a:cubicBezTo>
                  <a:pt x="477" y="848"/>
                  <a:pt x="477" y="849"/>
                  <a:pt x="477" y="850"/>
                </a:cubicBezTo>
                <a:cubicBezTo>
                  <a:pt x="477" y="850"/>
                  <a:pt x="477" y="850"/>
                  <a:pt x="476" y="850"/>
                </a:cubicBezTo>
                <a:cubicBezTo>
                  <a:pt x="476" y="850"/>
                  <a:pt x="476" y="850"/>
                  <a:pt x="476" y="850"/>
                </a:cubicBezTo>
                <a:cubicBezTo>
                  <a:pt x="476" y="850"/>
                  <a:pt x="476" y="849"/>
                  <a:pt x="475" y="849"/>
                </a:cubicBezTo>
                <a:cubicBezTo>
                  <a:pt x="475" y="850"/>
                  <a:pt x="475" y="850"/>
                  <a:pt x="475" y="850"/>
                </a:cubicBezTo>
                <a:cubicBezTo>
                  <a:pt x="475" y="851"/>
                  <a:pt x="475" y="852"/>
                  <a:pt x="475" y="853"/>
                </a:cubicBezTo>
                <a:cubicBezTo>
                  <a:pt x="475" y="854"/>
                  <a:pt x="475" y="855"/>
                  <a:pt x="475" y="856"/>
                </a:cubicBezTo>
                <a:cubicBezTo>
                  <a:pt x="475" y="856"/>
                  <a:pt x="476" y="857"/>
                  <a:pt x="476" y="857"/>
                </a:cubicBezTo>
                <a:cubicBezTo>
                  <a:pt x="476" y="857"/>
                  <a:pt x="476" y="857"/>
                  <a:pt x="477" y="858"/>
                </a:cubicBezTo>
                <a:cubicBezTo>
                  <a:pt x="477" y="858"/>
                  <a:pt x="477" y="859"/>
                  <a:pt x="477" y="860"/>
                </a:cubicBezTo>
                <a:cubicBezTo>
                  <a:pt x="477" y="860"/>
                  <a:pt x="477" y="860"/>
                  <a:pt x="478" y="860"/>
                </a:cubicBezTo>
                <a:cubicBezTo>
                  <a:pt x="478" y="860"/>
                  <a:pt x="478" y="860"/>
                  <a:pt x="478" y="861"/>
                </a:cubicBezTo>
                <a:cubicBezTo>
                  <a:pt x="479" y="861"/>
                  <a:pt x="479" y="862"/>
                  <a:pt x="479" y="862"/>
                </a:cubicBezTo>
                <a:cubicBezTo>
                  <a:pt x="479" y="862"/>
                  <a:pt x="480" y="863"/>
                  <a:pt x="480" y="863"/>
                </a:cubicBezTo>
                <a:cubicBezTo>
                  <a:pt x="480" y="863"/>
                  <a:pt x="480" y="864"/>
                  <a:pt x="480" y="864"/>
                </a:cubicBezTo>
                <a:cubicBezTo>
                  <a:pt x="480" y="864"/>
                  <a:pt x="480" y="865"/>
                  <a:pt x="480" y="865"/>
                </a:cubicBezTo>
                <a:cubicBezTo>
                  <a:pt x="480" y="865"/>
                  <a:pt x="480" y="865"/>
                  <a:pt x="480" y="866"/>
                </a:cubicBezTo>
                <a:cubicBezTo>
                  <a:pt x="481" y="866"/>
                  <a:pt x="481" y="866"/>
                  <a:pt x="481" y="866"/>
                </a:cubicBezTo>
                <a:cubicBezTo>
                  <a:pt x="481" y="867"/>
                  <a:pt x="481" y="867"/>
                  <a:pt x="482" y="867"/>
                </a:cubicBezTo>
                <a:cubicBezTo>
                  <a:pt x="482" y="867"/>
                  <a:pt x="482" y="868"/>
                  <a:pt x="481" y="868"/>
                </a:cubicBezTo>
                <a:cubicBezTo>
                  <a:pt x="481" y="869"/>
                  <a:pt x="481" y="869"/>
                  <a:pt x="481" y="869"/>
                </a:cubicBezTo>
                <a:cubicBezTo>
                  <a:pt x="481" y="870"/>
                  <a:pt x="481" y="870"/>
                  <a:pt x="481" y="870"/>
                </a:cubicBezTo>
                <a:cubicBezTo>
                  <a:pt x="481" y="871"/>
                  <a:pt x="481" y="870"/>
                  <a:pt x="481" y="871"/>
                </a:cubicBezTo>
                <a:cubicBezTo>
                  <a:pt x="480" y="871"/>
                  <a:pt x="480" y="871"/>
                  <a:pt x="480" y="871"/>
                </a:cubicBezTo>
                <a:cubicBezTo>
                  <a:pt x="480" y="872"/>
                  <a:pt x="480" y="873"/>
                  <a:pt x="480" y="873"/>
                </a:cubicBezTo>
                <a:cubicBezTo>
                  <a:pt x="480" y="874"/>
                  <a:pt x="480" y="874"/>
                  <a:pt x="481" y="874"/>
                </a:cubicBezTo>
                <a:cubicBezTo>
                  <a:pt x="481" y="875"/>
                  <a:pt x="480" y="875"/>
                  <a:pt x="481" y="875"/>
                </a:cubicBezTo>
                <a:cubicBezTo>
                  <a:pt x="481" y="876"/>
                  <a:pt x="482" y="876"/>
                  <a:pt x="482" y="876"/>
                </a:cubicBezTo>
                <a:cubicBezTo>
                  <a:pt x="482" y="876"/>
                  <a:pt x="482" y="877"/>
                  <a:pt x="482" y="877"/>
                </a:cubicBezTo>
                <a:cubicBezTo>
                  <a:pt x="482" y="878"/>
                  <a:pt x="482" y="878"/>
                  <a:pt x="482" y="879"/>
                </a:cubicBezTo>
                <a:cubicBezTo>
                  <a:pt x="482" y="879"/>
                  <a:pt x="482" y="879"/>
                  <a:pt x="482" y="879"/>
                </a:cubicBezTo>
                <a:cubicBezTo>
                  <a:pt x="482" y="880"/>
                  <a:pt x="481" y="881"/>
                  <a:pt x="481" y="881"/>
                </a:cubicBezTo>
                <a:cubicBezTo>
                  <a:pt x="481" y="882"/>
                  <a:pt x="481" y="882"/>
                  <a:pt x="481" y="883"/>
                </a:cubicBezTo>
                <a:cubicBezTo>
                  <a:pt x="481" y="883"/>
                  <a:pt x="481" y="883"/>
                  <a:pt x="481" y="883"/>
                </a:cubicBezTo>
                <a:cubicBezTo>
                  <a:pt x="481" y="883"/>
                  <a:pt x="482" y="883"/>
                  <a:pt x="482" y="884"/>
                </a:cubicBezTo>
                <a:cubicBezTo>
                  <a:pt x="482" y="884"/>
                  <a:pt x="482" y="885"/>
                  <a:pt x="482" y="885"/>
                </a:cubicBezTo>
                <a:cubicBezTo>
                  <a:pt x="482" y="886"/>
                  <a:pt x="482" y="888"/>
                  <a:pt x="481" y="889"/>
                </a:cubicBezTo>
                <a:cubicBezTo>
                  <a:pt x="481" y="888"/>
                  <a:pt x="480" y="889"/>
                  <a:pt x="480" y="890"/>
                </a:cubicBezTo>
                <a:cubicBezTo>
                  <a:pt x="480" y="890"/>
                  <a:pt x="480" y="891"/>
                  <a:pt x="480" y="891"/>
                </a:cubicBezTo>
                <a:cubicBezTo>
                  <a:pt x="480" y="892"/>
                  <a:pt x="479" y="892"/>
                  <a:pt x="479" y="893"/>
                </a:cubicBezTo>
                <a:cubicBezTo>
                  <a:pt x="479" y="894"/>
                  <a:pt x="479" y="894"/>
                  <a:pt x="479" y="895"/>
                </a:cubicBezTo>
                <a:cubicBezTo>
                  <a:pt x="479" y="895"/>
                  <a:pt x="479" y="895"/>
                  <a:pt x="479" y="896"/>
                </a:cubicBezTo>
                <a:cubicBezTo>
                  <a:pt x="479" y="896"/>
                  <a:pt x="479" y="896"/>
                  <a:pt x="480" y="897"/>
                </a:cubicBezTo>
                <a:cubicBezTo>
                  <a:pt x="480" y="897"/>
                  <a:pt x="480" y="897"/>
                  <a:pt x="480" y="897"/>
                </a:cubicBezTo>
                <a:cubicBezTo>
                  <a:pt x="480" y="898"/>
                  <a:pt x="480" y="898"/>
                  <a:pt x="480" y="898"/>
                </a:cubicBezTo>
                <a:cubicBezTo>
                  <a:pt x="480" y="899"/>
                  <a:pt x="480" y="900"/>
                  <a:pt x="480" y="900"/>
                </a:cubicBezTo>
                <a:cubicBezTo>
                  <a:pt x="480" y="901"/>
                  <a:pt x="480" y="901"/>
                  <a:pt x="480" y="902"/>
                </a:cubicBezTo>
                <a:cubicBezTo>
                  <a:pt x="480" y="903"/>
                  <a:pt x="480" y="903"/>
                  <a:pt x="479" y="903"/>
                </a:cubicBezTo>
                <a:cubicBezTo>
                  <a:pt x="479" y="904"/>
                  <a:pt x="479" y="904"/>
                  <a:pt x="479" y="905"/>
                </a:cubicBezTo>
                <a:cubicBezTo>
                  <a:pt x="478" y="906"/>
                  <a:pt x="478" y="905"/>
                  <a:pt x="478" y="904"/>
                </a:cubicBezTo>
                <a:cubicBezTo>
                  <a:pt x="477" y="904"/>
                  <a:pt x="477" y="904"/>
                  <a:pt x="477" y="904"/>
                </a:cubicBezTo>
                <a:cubicBezTo>
                  <a:pt x="476" y="904"/>
                  <a:pt x="476" y="905"/>
                  <a:pt x="477" y="906"/>
                </a:cubicBezTo>
                <a:cubicBezTo>
                  <a:pt x="477" y="906"/>
                  <a:pt x="478" y="907"/>
                  <a:pt x="478" y="907"/>
                </a:cubicBezTo>
                <a:cubicBezTo>
                  <a:pt x="478" y="908"/>
                  <a:pt x="478" y="908"/>
                  <a:pt x="478" y="909"/>
                </a:cubicBezTo>
                <a:cubicBezTo>
                  <a:pt x="478" y="910"/>
                  <a:pt x="478" y="910"/>
                  <a:pt x="479" y="910"/>
                </a:cubicBezTo>
                <a:cubicBezTo>
                  <a:pt x="479" y="910"/>
                  <a:pt x="480" y="910"/>
                  <a:pt x="480" y="911"/>
                </a:cubicBezTo>
                <a:cubicBezTo>
                  <a:pt x="480" y="911"/>
                  <a:pt x="481" y="911"/>
                  <a:pt x="481" y="912"/>
                </a:cubicBezTo>
                <a:cubicBezTo>
                  <a:pt x="481" y="912"/>
                  <a:pt x="481" y="913"/>
                  <a:pt x="481" y="913"/>
                </a:cubicBezTo>
                <a:cubicBezTo>
                  <a:pt x="481" y="914"/>
                  <a:pt x="481" y="914"/>
                  <a:pt x="481" y="915"/>
                </a:cubicBezTo>
                <a:cubicBezTo>
                  <a:pt x="481" y="915"/>
                  <a:pt x="481" y="916"/>
                  <a:pt x="481" y="916"/>
                </a:cubicBezTo>
                <a:cubicBezTo>
                  <a:pt x="482" y="917"/>
                  <a:pt x="482" y="917"/>
                  <a:pt x="483" y="917"/>
                </a:cubicBezTo>
                <a:cubicBezTo>
                  <a:pt x="483" y="917"/>
                  <a:pt x="483" y="918"/>
                  <a:pt x="483" y="918"/>
                </a:cubicBezTo>
                <a:cubicBezTo>
                  <a:pt x="483" y="918"/>
                  <a:pt x="483" y="919"/>
                  <a:pt x="484" y="919"/>
                </a:cubicBezTo>
                <a:cubicBezTo>
                  <a:pt x="484" y="919"/>
                  <a:pt x="484" y="920"/>
                  <a:pt x="485" y="920"/>
                </a:cubicBezTo>
                <a:cubicBezTo>
                  <a:pt x="485" y="921"/>
                  <a:pt x="485" y="922"/>
                  <a:pt x="485" y="923"/>
                </a:cubicBezTo>
                <a:cubicBezTo>
                  <a:pt x="485" y="924"/>
                  <a:pt x="485" y="925"/>
                  <a:pt x="484" y="925"/>
                </a:cubicBezTo>
                <a:cubicBezTo>
                  <a:pt x="484" y="925"/>
                  <a:pt x="484" y="925"/>
                  <a:pt x="484" y="925"/>
                </a:cubicBezTo>
                <a:cubicBezTo>
                  <a:pt x="484" y="925"/>
                  <a:pt x="484" y="925"/>
                  <a:pt x="484" y="925"/>
                </a:cubicBezTo>
                <a:cubicBezTo>
                  <a:pt x="483" y="926"/>
                  <a:pt x="483" y="927"/>
                  <a:pt x="484" y="928"/>
                </a:cubicBezTo>
                <a:cubicBezTo>
                  <a:pt x="484" y="928"/>
                  <a:pt x="484" y="928"/>
                  <a:pt x="484" y="929"/>
                </a:cubicBezTo>
                <a:cubicBezTo>
                  <a:pt x="485" y="929"/>
                  <a:pt x="485" y="929"/>
                  <a:pt x="485" y="930"/>
                </a:cubicBezTo>
                <a:cubicBezTo>
                  <a:pt x="485" y="930"/>
                  <a:pt x="485" y="930"/>
                  <a:pt x="485" y="931"/>
                </a:cubicBezTo>
                <a:cubicBezTo>
                  <a:pt x="485" y="932"/>
                  <a:pt x="484" y="932"/>
                  <a:pt x="485" y="933"/>
                </a:cubicBezTo>
                <a:cubicBezTo>
                  <a:pt x="485" y="933"/>
                  <a:pt x="485" y="934"/>
                  <a:pt x="485" y="934"/>
                </a:cubicBezTo>
                <a:cubicBezTo>
                  <a:pt x="485" y="934"/>
                  <a:pt x="485" y="935"/>
                  <a:pt x="485" y="935"/>
                </a:cubicBezTo>
                <a:cubicBezTo>
                  <a:pt x="485" y="935"/>
                  <a:pt x="485" y="935"/>
                  <a:pt x="485" y="935"/>
                </a:cubicBezTo>
                <a:cubicBezTo>
                  <a:pt x="486" y="936"/>
                  <a:pt x="487" y="936"/>
                  <a:pt x="488" y="937"/>
                </a:cubicBezTo>
                <a:cubicBezTo>
                  <a:pt x="488" y="938"/>
                  <a:pt x="489" y="938"/>
                  <a:pt x="489" y="938"/>
                </a:cubicBezTo>
                <a:cubicBezTo>
                  <a:pt x="489" y="939"/>
                  <a:pt x="489" y="939"/>
                  <a:pt x="490" y="939"/>
                </a:cubicBezTo>
                <a:cubicBezTo>
                  <a:pt x="490" y="939"/>
                  <a:pt x="490" y="939"/>
                  <a:pt x="491" y="939"/>
                </a:cubicBezTo>
                <a:cubicBezTo>
                  <a:pt x="491" y="940"/>
                  <a:pt x="491" y="939"/>
                  <a:pt x="491" y="939"/>
                </a:cubicBezTo>
                <a:cubicBezTo>
                  <a:pt x="492" y="939"/>
                  <a:pt x="492" y="940"/>
                  <a:pt x="492" y="940"/>
                </a:cubicBezTo>
                <a:cubicBezTo>
                  <a:pt x="492" y="940"/>
                  <a:pt x="492" y="939"/>
                  <a:pt x="492" y="939"/>
                </a:cubicBezTo>
                <a:cubicBezTo>
                  <a:pt x="492" y="938"/>
                  <a:pt x="491" y="938"/>
                  <a:pt x="492" y="937"/>
                </a:cubicBezTo>
                <a:cubicBezTo>
                  <a:pt x="492" y="937"/>
                  <a:pt x="493" y="938"/>
                  <a:pt x="493" y="938"/>
                </a:cubicBezTo>
                <a:cubicBezTo>
                  <a:pt x="493" y="938"/>
                  <a:pt x="494" y="938"/>
                  <a:pt x="494" y="938"/>
                </a:cubicBezTo>
                <a:cubicBezTo>
                  <a:pt x="495" y="938"/>
                  <a:pt x="495" y="937"/>
                  <a:pt x="495" y="937"/>
                </a:cubicBezTo>
                <a:cubicBezTo>
                  <a:pt x="495" y="937"/>
                  <a:pt x="496" y="937"/>
                  <a:pt x="496" y="937"/>
                </a:cubicBezTo>
                <a:cubicBezTo>
                  <a:pt x="497" y="937"/>
                  <a:pt x="497" y="937"/>
                  <a:pt x="497" y="938"/>
                </a:cubicBezTo>
                <a:cubicBezTo>
                  <a:pt x="496" y="938"/>
                  <a:pt x="496" y="939"/>
                  <a:pt x="496" y="939"/>
                </a:cubicBezTo>
                <a:cubicBezTo>
                  <a:pt x="495" y="940"/>
                  <a:pt x="495" y="940"/>
                  <a:pt x="495" y="940"/>
                </a:cubicBezTo>
                <a:cubicBezTo>
                  <a:pt x="495" y="940"/>
                  <a:pt x="495" y="940"/>
                  <a:pt x="494" y="941"/>
                </a:cubicBezTo>
                <a:cubicBezTo>
                  <a:pt x="494" y="941"/>
                  <a:pt x="494" y="941"/>
                  <a:pt x="494" y="942"/>
                </a:cubicBezTo>
                <a:cubicBezTo>
                  <a:pt x="495" y="942"/>
                  <a:pt x="495" y="941"/>
                  <a:pt x="496" y="941"/>
                </a:cubicBezTo>
                <a:cubicBezTo>
                  <a:pt x="496" y="941"/>
                  <a:pt x="496" y="941"/>
                  <a:pt x="496" y="942"/>
                </a:cubicBezTo>
                <a:cubicBezTo>
                  <a:pt x="496" y="942"/>
                  <a:pt x="497" y="942"/>
                  <a:pt x="497" y="942"/>
                </a:cubicBezTo>
                <a:cubicBezTo>
                  <a:pt x="497" y="942"/>
                  <a:pt x="497" y="943"/>
                  <a:pt x="497" y="943"/>
                </a:cubicBezTo>
                <a:cubicBezTo>
                  <a:pt x="497" y="943"/>
                  <a:pt x="497" y="943"/>
                  <a:pt x="498" y="943"/>
                </a:cubicBezTo>
                <a:cubicBezTo>
                  <a:pt x="498" y="943"/>
                  <a:pt x="498" y="943"/>
                  <a:pt x="498" y="943"/>
                </a:cubicBezTo>
                <a:cubicBezTo>
                  <a:pt x="498" y="944"/>
                  <a:pt x="498" y="944"/>
                  <a:pt x="498" y="944"/>
                </a:cubicBezTo>
                <a:cubicBezTo>
                  <a:pt x="497" y="945"/>
                  <a:pt x="497" y="944"/>
                  <a:pt x="497" y="944"/>
                </a:cubicBezTo>
                <a:cubicBezTo>
                  <a:pt x="497" y="944"/>
                  <a:pt x="496" y="943"/>
                  <a:pt x="496" y="943"/>
                </a:cubicBezTo>
                <a:cubicBezTo>
                  <a:pt x="496" y="944"/>
                  <a:pt x="495" y="944"/>
                  <a:pt x="495" y="944"/>
                </a:cubicBezTo>
                <a:cubicBezTo>
                  <a:pt x="495" y="945"/>
                  <a:pt x="495" y="945"/>
                  <a:pt x="496" y="945"/>
                </a:cubicBezTo>
                <a:cubicBezTo>
                  <a:pt x="496" y="945"/>
                  <a:pt x="496" y="945"/>
                  <a:pt x="496" y="946"/>
                </a:cubicBezTo>
                <a:cubicBezTo>
                  <a:pt x="496" y="946"/>
                  <a:pt x="496" y="946"/>
                  <a:pt x="497" y="946"/>
                </a:cubicBezTo>
                <a:cubicBezTo>
                  <a:pt x="497" y="946"/>
                  <a:pt x="497" y="946"/>
                  <a:pt x="497" y="947"/>
                </a:cubicBezTo>
                <a:cubicBezTo>
                  <a:pt x="497" y="947"/>
                  <a:pt x="497" y="947"/>
                  <a:pt x="497" y="947"/>
                </a:cubicBezTo>
                <a:cubicBezTo>
                  <a:pt x="497" y="947"/>
                  <a:pt x="496" y="948"/>
                  <a:pt x="497" y="948"/>
                </a:cubicBezTo>
                <a:cubicBezTo>
                  <a:pt x="497" y="948"/>
                  <a:pt x="497" y="948"/>
                  <a:pt x="498" y="948"/>
                </a:cubicBezTo>
                <a:cubicBezTo>
                  <a:pt x="498" y="949"/>
                  <a:pt x="498" y="949"/>
                  <a:pt x="498" y="949"/>
                </a:cubicBezTo>
                <a:cubicBezTo>
                  <a:pt x="498" y="950"/>
                  <a:pt x="498" y="950"/>
                  <a:pt x="498" y="950"/>
                </a:cubicBezTo>
                <a:cubicBezTo>
                  <a:pt x="498" y="951"/>
                  <a:pt x="497" y="951"/>
                  <a:pt x="497" y="951"/>
                </a:cubicBezTo>
                <a:cubicBezTo>
                  <a:pt x="497" y="951"/>
                  <a:pt x="497" y="952"/>
                  <a:pt x="497" y="952"/>
                </a:cubicBezTo>
                <a:cubicBezTo>
                  <a:pt x="496" y="953"/>
                  <a:pt x="497" y="953"/>
                  <a:pt x="497" y="953"/>
                </a:cubicBezTo>
                <a:cubicBezTo>
                  <a:pt x="497" y="954"/>
                  <a:pt x="497" y="954"/>
                  <a:pt x="498" y="954"/>
                </a:cubicBezTo>
                <a:cubicBezTo>
                  <a:pt x="498" y="954"/>
                  <a:pt x="498" y="954"/>
                  <a:pt x="498" y="955"/>
                </a:cubicBezTo>
                <a:cubicBezTo>
                  <a:pt x="499" y="955"/>
                  <a:pt x="499" y="955"/>
                  <a:pt x="499" y="955"/>
                </a:cubicBezTo>
                <a:cubicBezTo>
                  <a:pt x="499" y="955"/>
                  <a:pt x="499" y="955"/>
                  <a:pt x="499" y="955"/>
                </a:cubicBezTo>
                <a:cubicBezTo>
                  <a:pt x="499" y="955"/>
                  <a:pt x="499" y="955"/>
                  <a:pt x="500" y="955"/>
                </a:cubicBezTo>
                <a:cubicBezTo>
                  <a:pt x="500" y="956"/>
                  <a:pt x="500" y="955"/>
                  <a:pt x="500" y="956"/>
                </a:cubicBezTo>
                <a:cubicBezTo>
                  <a:pt x="500" y="956"/>
                  <a:pt x="500" y="956"/>
                  <a:pt x="500" y="956"/>
                </a:cubicBezTo>
                <a:cubicBezTo>
                  <a:pt x="500" y="957"/>
                  <a:pt x="500" y="957"/>
                  <a:pt x="500" y="957"/>
                </a:cubicBezTo>
                <a:cubicBezTo>
                  <a:pt x="499" y="957"/>
                  <a:pt x="499" y="957"/>
                  <a:pt x="499" y="957"/>
                </a:cubicBezTo>
                <a:cubicBezTo>
                  <a:pt x="499" y="957"/>
                  <a:pt x="499" y="958"/>
                  <a:pt x="499" y="958"/>
                </a:cubicBezTo>
                <a:cubicBezTo>
                  <a:pt x="499" y="958"/>
                  <a:pt x="499" y="958"/>
                  <a:pt x="499" y="958"/>
                </a:cubicBezTo>
                <a:cubicBezTo>
                  <a:pt x="499" y="958"/>
                  <a:pt x="499" y="959"/>
                  <a:pt x="499" y="959"/>
                </a:cubicBezTo>
                <a:cubicBezTo>
                  <a:pt x="500" y="959"/>
                  <a:pt x="500" y="959"/>
                  <a:pt x="500" y="959"/>
                </a:cubicBezTo>
                <a:cubicBezTo>
                  <a:pt x="500" y="959"/>
                  <a:pt x="500" y="959"/>
                  <a:pt x="500" y="959"/>
                </a:cubicBezTo>
                <a:cubicBezTo>
                  <a:pt x="501" y="959"/>
                  <a:pt x="501" y="959"/>
                  <a:pt x="501" y="959"/>
                </a:cubicBezTo>
                <a:cubicBezTo>
                  <a:pt x="501" y="959"/>
                  <a:pt x="501" y="959"/>
                  <a:pt x="502" y="959"/>
                </a:cubicBezTo>
                <a:cubicBezTo>
                  <a:pt x="502" y="960"/>
                  <a:pt x="503" y="960"/>
                  <a:pt x="503" y="960"/>
                </a:cubicBezTo>
                <a:cubicBezTo>
                  <a:pt x="504" y="961"/>
                  <a:pt x="504" y="962"/>
                  <a:pt x="504" y="962"/>
                </a:cubicBezTo>
                <a:cubicBezTo>
                  <a:pt x="504" y="963"/>
                  <a:pt x="504" y="963"/>
                  <a:pt x="503" y="963"/>
                </a:cubicBezTo>
                <a:cubicBezTo>
                  <a:pt x="503" y="963"/>
                  <a:pt x="502" y="963"/>
                  <a:pt x="502" y="963"/>
                </a:cubicBezTo>
                <a:cubicBezTo>
                  <a:pt x="502" y="964"/>
                  <a:pt x="502" y="964"/>
                  <a:pt x="502" y="964"/>
                </a:cubicBezTo>
                <a:cubicBezTo>
                  <a:pt x="501" y="964"/>
                  <a:pt x="501" y="964"/>
                  <a:pt x="501" y="964"/>
                </a:cubicBezTo>
                <a:cubicBezTo>
                  <a:pt x="501" y="964"/>
                  <a:pt x="500" y="965"/>
                  <a:pt x="501" y="965"/>
                </a:cubicBezTo>
                <a:cubicBezTo>
                  <a:pt x="501" y="965"/>
                  <a:pt x="501" y="965"/>
                  <a:pt x="501" y="966"/>
                </a:cubicBezTo>
                <a:cubicBezTo>
                  <a:pt x="501" y="966"/>
                  <a:pt x="501" y="966"/>
                  <a:pt x="501" y="966"/>
                </a:cubicBezTo>
                <a:cubicBezTo>
                  <a:pt x="502" y="966"/>
                  <a:pt x="502" y="967"/>
                  <a:pt x="502" y="967"/>
                </a:cubicBezTo>
                <a:cubicBezTo>
                  <a:pt x="502" y="967"/>
                  <a:pt x="502" y="967"/>
                  <a:pt x="502" y="967"/>
                </a:cubicBezTo>
                <a:cubicBezTo>
                  <a:pt x="503" y="967"/>
                  <a:pt x="503" y="968"/>
                  <a:pt x="503" y="968"/>
                </a:cubicBezTo>
                <a:cubicBezTo>
                  <a:pt x="502" y="968"/>
                  <a:pt x="502" y="968"/>
                  <a:pt x="501" y="968"/>
                </a:cubicBezTo>
                <a:cubicBezTo>
                  <a:pt x="501" y="968"/>
                  <a:pt x="501" y="968"/>
                  <a:pt x="501" y="969"/>
                </a:cubicBezTo>
                <a:cubicBezTo>
                  <a:pt x="501" y="969"/>
                  <a:pt x="501" y="969"/>
                  <a:pt x="501" y="969"/>
                </a:cubicBezTo>
                <a:cubicBezTo>
                  <a:pt x="501" y="969"/>
                  <a:pt x="501" y="970"/>
                  <a:pt x="501" y="970"/>
                </a:cubicBezTo>
                <a:cubicBezTo>
                  <a:pt x="501" y="970"/>
                  <a:pt x="501" y="970"/>
                  <a:pt x="501" y="970"/>
                </a:cubicBezTo>
                <a:cubicBezTo>
                  <a:pt x="502" y="971"/>
                  <a:pt x="502" y="971"/>
                  <a:pt x="502" y="971"/>
                </a:cubicBezTo>
                <a:cubicBezTo>
                  <a:pt x="502" y="971"/>
                  <a:pt x="501" y="972"/>
                  <a:pt x="502" y="972"/>
                </a:cubicBezTo>
                <a:cubicBezTo>
                  <a:pt x="502" y="972"/>
                  <a:pt x="502" y="972"/>
                  <a:pt x="502" y="972"/>
                </a:cubicBezTo>
                <a:cubicBezTo>
                  <a:pt x="502" y="972"/>
                  <a:pt x="502" y="972"/>
                  <a:pt x="503" y="973"/>
                </a:cubicBezTo>
                <a:cubicBezTo>
                  <a:pt x="503" y="973"/>
                  <a:pt x="503" y="973"/>
                  <a:pt x="503" y="973"/>
                </a:cubicBezTo>
                <a:cubicBezTo>
                  <a:pt x="503" y="973"/>
                  <a:pt x="503" y="973"/>
                  <a:pt x="503" y="974"/>
                </a:cubicBezTo>
                <a:cubicBezTo>
                  <a:pt x="503" y="974"/>
                  <a:pt x="503" y="975"/>
                  <a:pt x="503" y="975"/>
                </a:cubicBezTo>
                <a:cubicBezTo>
                  <a:pt x="502" y="975"/>
                  <a:pt x="502" y="976"/>
                  <a:pt x="502" y="976"/>
                </a:cubicBezTo>
                <a:cubicBezTo>
                  <a:pt x="502" y="976"/>
                  <a:pt x="502" y="976"/>
                  <a:pt x="501" y="977"/>
                </a:cubicBezTo>
                <a:cubicBezTo>
                  <a:pt x="501" y="976"/>
                  <a:pt x="501" y="976"/>
                  <a:pt x="501" y="976"/>
                </a:cubicBezTo>
                <a:cubicBezTo>
                  <a:pt x="501" y="976"/>
                  <a:pt x="501" y="976"/>
                  <a:pt x="501" y="976"/>
                </a:cubicBezTo>
                <a:cubicBezTo>
                  <a:pt x="500" y="976"/>
                  <a:pt x="501" y="975"/>
                  <a:pt x="500" y="975"/>
                </a:cubicBezTo>
                <a:cubicBezTo>
                  <a:pt x="500" y="975"/>
                  <a:pt x="500" y="975"/>
                  <a:pt x="500" y="975"/>
                </a:cubicBezTo>
                <a:cubicBezTo>
                  <a:pt x="500" y="974"/>
                  <a:pt x="499" y="974"/>
                  <a:pt x="499" y="973"/>
                </a:cubicBezTo>
                <a:cubicBezTo>
                  <a:pt x="499" y="973"/>
                  <a:pt x="499" y="973"/>
                  <a:pt x="499" y="973"/>
                </a:cubicBezTo>
                <a:cubicBezTo>
                  <a:pt x="499" y="972"/>
                  <a:pt x="499" y="972"/>
                  <a:pt x="498" y="972"/>
                </a:cubicBezTo>
                <a:cubicBezTo>
                  <a:pt x="498" y="972"/>
                  <a:pt x="498" y="972"/>
                  <a:pt x="498" y="972"/>
                </a:cubicBezTo>
                <a:cubicBezTo>
                  <a:pt x="497" y="972"/>
                  <a:pt x="497" y="972"/>
                  <a:pt x="497" y="972"/>
                </a:cubicBezTo>
                <a:cubicBezTo>
                  <a:pt x="496" y="971"/>
                  <a:pt x="496" y="971"/>
                  <a:pt x="495" y="971"/>
                </a:cubicBezTo>
                <a:cubicBezTo>
                  <a:pt x="495" y="971"/>
                  <a:pt x="495" y="972"/>
                  <a:pt x="495" y="972"/>
                </a:cubicBezTo>
                <a:cubicBezTo>
                  <a:pt x="495" y="972"/>
                  <a:pt x="495" y="972"/>
                  <a:pt x="495" y="972"/>
                </a:cubicBezTo>
                <a:cubicBezTo>
                  <a:pt x="494" y="973"/>
                  <a:pt x="494" y="973"/>
                  <a:pt x="494" y="973"/>
                </a:cubicBezTo>
                <a:cubicBezTo>
                  <a:pt x="494" y="974"/>
                  <a:pt x="494" y="974"/>
                  <a:pt x="494" y="974"/>
                </a:cubicBezTo>
                <a:cubicBezTo>
                  <a:pt x="495" y="974"/>
                  <a:pt x="495" y="974"/>
                  <a:pt x="495" y="974"/>
                </a:cubicBezTo>
                <a:cubicBezTo>
                  <a:pt x="494" y="975"/>
                  <a:pt x="494" y="975"/>
                  <a:pt x="494" y="975"/>
                </a:cubicBezTo>
                <a:cubicBezTo>
                  <a:pt x="493" y="975"/>
                  <a:pt x="493" y="975"/>
                  <a:pt x="492" y="975"/>
                </a:cubicBezTo>
                <a:cubicBezTo>
                  <a:pt x="492" y="975"/>
                  <a:pt x="491" y="976"/>
                  <a:pt x="491" y="977"/>
                </a:cubicBezTo>
                <a:cubicBezTo>
                  <a:pt x="491" y="977"/>
                  <a:pt x="492" y="977"/>
                  <a:pt x="492" y="978"/>
                </a:cubicBezTo>
                <a:cubicBezTo>
                  <a:pt x="492" y="978"/>
                  <a:pt x="492" y="978"/>
                  <a:pt x="492" y="979"/>
                </a:cubicBezTo>
                <a:cubicBezTo>
                  <a:pt x="492" y="979"/>
                  <a:pt x="492" y="979"/>
                  <a:pt x="493" y="980"/>
                </a:cubicBezTo>
                <a:cubicBezTo>
                  <a:pt x="493" y="980"/>
                  <a:pt x="493" y="980"/>
                  <a:pt x="493" y="980"/>
                </a:cubicBezTo>
                <a:cubicBezTo>
                  <a:pt x="493" y="980"/>
                  <a:pt x="494" y="979"/>
                  <a:pt x="494" y="979"/>
                </a:cubicBezTo>
                <a:cubicBezTo>
                  <a:pt x="494" y="979"/>
                  <a:pt x="494" y="978"/>
                  <a:pt x="494" y="978"/>
                </a:cubicBezTo>
                <a:cubicBezTo>
                  <a:pt x="494" y="978"/>
                  <a:pt x="494" y="977"/>
                  <a:pt x="494" y="977"/>
                </a:cubicBezTo>
                <a:cubicBezTo>
                  <a:pt x="495" y="977"/>
                  <a:pt x="495" y="977"/>
                  <a:pt x="496" y="977"/>
                </a:cubicBezTo>
                <a:cubicBezTo>
                  <a:pt x="496" y="977"/>
                  <a:pt x="496" y="978"/>
                  <a:pt x="496" y="978"/>
                </a:cubicBezTo>
                <a:cubicBezTo>
                  <a:pt x="497" y="978"/>
                  <a:pt x="497" y="979"/>
                  <a:pt x="497" y="979"/>
                </a:cubicBezTo>
                <a:cubicBezTo>
                  <a:pt x="497" y="979"/>
                  <a:pt x="498" y="979"/>
                  <a:pt x="498" y="979"/>
                </a:cubicBezTo>
                <a:cubicBezTo>
                  <a:pt x="498" y="979"/>
                  <a:pt x="498" y="978"/>
                  <a:pt x="499" y="978"/>
                </a:cubicBezTo>
                <a:cubicBezTo>
                  <a:pt x="500" y="978"/>
                  <a:pt x="500" y="979"/>
                  <a:pt x="500" y="980"/>
                </a:cubicBezTo>
                <a:cubicBezTo>
                  <a:pt x="500" y="980"/>
                  <a:pt x="501" y="979"/>
                  <a:pt x="501" y="980"/>
                </a:cubicBezTo>
                <a:cubicBezTo>
                  <a:pt x="502" y="980"/>
                  <a:pt x="502" y="980"/>
                  <a:pt x="502" y="980"/>
                </a:cubicBezTo>
                <a:cubicBezTo>
                  <a:pt x="503" y="980"/>
                  <a:pt x="503" y="980"/>
                  <a:pt x="503" y="981"/>
                </a:cubicBezTo>
                <a:cubicBezTo>
                  <a:pt x="503" y="981"/>
                  <a:pt x="502" y="981"/>
                  <a:pt x="502" y="981"/>
                </a:cubicBezTo>
                <a:cubicBezTo>
                  <a:pt x="502" y="981"/>
                  <a:pt x="501" y="982"/>
                  <a:pt x="501" y="982"/>
                </a:cubicBezTo>
                <a:cubicBezTo>
                  <a:pt x="501" y="982"/>
                  <a:pt x="501" y="982"/>
                  <a:pt x="501" y="983"/>
                </a:cubicBezTo>
                <a:cubicBezTo>
                  <a:pt x="501" y="983"/>
                  <a:pt x="501" y="983"/>
                  <a:pt x="501" y="983"/>
                </a:cubicBezTo>
                <a:cubicBezTo>
                  <a:pt x="501" y="983"/>
                  <a:pt x="501" y="984"/>
                  <a:pt x="501" y="985"/>
                </a:cubicBezTo>
                <a:cubicBezTo>
                  <a:pt x="501" y="985"/>
                  <a:pt x="501" y="986"/>
                  <a:pt x="501" y="986"/>
                </a:cubicBezTo>
                <a:cubicBezTo>
                  <a:pt x="501" y="986"/>
                  <a:pt x="502" y="986"/>
                  <a:pt x="502" y="986"/>
                </a:cubicBezTo>
                <a:cubicBezTo>
                  <a:pt x="502" y="986"/>
                  <a:pt x="502" y="986"/>
                  <a:pt x="502" y="986"/>
                </a:cubicBezTo>
                <a:cubicBezTo>
                  <a:pt x="503" y="986"/>
                  <a:pt x="503" y="986"/>
                  <a:pt x="503" y="986"/>
                </a:cubicBezTo>
                <a:cubicBezTo>
                  <a:pt x="504" y="986"/>
                  <a:pt x="504" y="986"/>
                  <a:pt x="504" y="986"/>
                </a:cubicBezTo>
                <a:cubicBezTo>
                  <a:pt x="504" y="986"/>
                  <a:pt x="504" y="987"/>
                  <a:pt x="504" y="987"/>
                </a:cubicBezTo>
                <a:cubicBezTo>
                  <a:pt x="505" y="987"/>
                  <a:pt x="505" y="987"/>
                  <a:pt x="505" y="987"/>
                </a:cubicBezTo>
                <a:cubicBezTo>
                  <a:pt x="506" y="987"/>
                  <a:pt x="506" y="987"/>
                  <a:pt x="506" y="986"/>
                </a:cubicBezTo>
                <a:cubicBezTo>
                  <a:pt x="506" y="986"/>
                  <a:pt x="506" y="986"/>
                  <a:pt x="506" y="986"/>
                </a:cubicBezTo>
                <a:cubicBezTo>
                  <a:pt x="506" y="986"/>
                  <a:pt x="506" y="986"/>
                  <a:pt x="507" y="986"/>
                </a:cubicBezTo>
                <a:cubicBezTo>
                  <a:pt x="507" y="986"/>
                  <a:pt x="507" y="987"/>
                  <a:pt x="507" y="987"/>
                </a:cubicBezTo>
                <a:cubicBezTo>
                  <a:pt x="507" y="987"/>
                  <a:pt x="507" y="988"/>
                  <a:pt x="508" y="988"/>
                </a:cubicBezTo>
                <a:cubicBezTo>
                  <a:pt x="508" y="988"/>
                  <a:pt x="508" y="988"/>
                  <a:pt x="508" y="988"/>
                </a:cubicBezTo>
                <a:cubicBezTo>
                  <a:pt x="508" y="988"/>
                  <a:pt x="508" y="989"/>
                  <a:pt x="509" y="989"/>
                </a:cubicBezTo>
                <a:cubicBezTo>
                  <a:pt x="508" y="989"/>
                  <a:pt x="508" y="989"/>
                  <a:pt x="507" y="989"/>
                </a:cubicBezTo>
                <a:cubicBezTo>
                  <a:pt x="507" y="989"/>
                  <a:pt x="506" y="989"/>
                  <a:pt x="506" y="989"/>
                </a:cubicBezTo>
                <a:cubicBezTo>
                  <a:pt x="506" y="989"/>
                  <a:pt x="506" y="988"/>
                  <a:pt x="505" y="988"/>
                </a:cubicBezTo>
                <a:cubicBezTo>
                  <a:pt x="505" y="989"/>
                  <a:pt x="505" y="989"/>
                  <a:pt x="505" y="989"/>
                </a:cubicBezTo>
                <a:cubicBezTo>
                  <a:pt x="505" y="989"/>
                  <a:pt x="505" y="990"/>
                  <a:pt x="505" y="990"/>
                </a:cubicBezTo>
                <a:cubicBezTo>
                  <a:pt x="505" y="990"/>
                  <a:pt x="506" y="990"/>
                  <a:pt x="506" y="991"/>
                </a:cubicBezTo>
                <a:cubicBezTo>
                  <a:pt x="507" y="991"/>
                  <a:pt x="507" y="991"/>
                  <a:pt x="507" y="991"/>
                </a:cubicBezTo>
                <a:cubicBezTo>
                  <a:pt x="508" y="991"/>
                  <a:pt x="508" y="992"/>
                  <a:pt x="508" y="992"/>
                </a:cubicBezTo>
                <a:cubicBezTo>
                  <a:pt x="508" y="992"/>
                  <a:pt x="507" y="992"/>
                  <a:pt x="507" y="992"/>
                </a:cubicBezTo>
                <a:cubicBezTo>
                  <a:pt x="507" y="992"/>
                  <a:pt x="507" y="993"/>
                  <a:pt x="507" y="993"/>
                </a:cubicBezTo>
                <a:cubicBezTo>
                  <a:pt x="507" y="993"/>
                  <a:pt x="507" y="993"/>
                  <a:pt x="506" y="993"/>
                </a:cubicBezTo>
                <a:cubicBezTo>
                  <a:pt x="506" y="994"/>
                  <a:pt x="507" y="994"/>
                  <a:pt x="506" y="994"/>
                </a:cubicBezTo>
                <a:cubicBezTo>
                  <a:pt x="506" y="995"/>
                  <a:pt x="506" y="995"/>
                  <a:pt x="506" y="995"/>
                </a:cubicBezTo>
                <a:cubicBezTo>
                  <a:pt x="506" y="996"/>
                  <a:pt x="507" y="996"/>
                  <a:pt x="507" y="996"/>
                </a:cubicBezTo>
                <a:cubicBezTo>
                  <a:pt x="507" y="996"/>
                  <a:pt x="507" y="996"/>
                  <a:pt x="507" y="997"/>
                </a:cubicBezTo>
                <a:cubicBezTo>
                  <a:pt x="507" y="997"/>
                  <a:pt x="507" y="997"/>
                  <a:pt x="508" y="998"/>
                </a:cubicBezTo>
                <a:cubicBezTo>
                  <a:pt x="508" y="998"/>
                  <a:pt x="508" y="998"/>
                  <a:pt x="508" y="998"/>
                </a:cubicBezTo>
                <a:cubicBezTo>
                  <a:pt x="508" y="998"/>
                  <a:pt x="508" y="997"/>
                  <a:pt x="508" y="997"/>
                </a:cubicBezTo>
                <a:cubicBezTo>
                  <a:pt x="509" y="997"/>
                  <a:pt x="509" y="996"/>
                  <a:pt x="510" y="997"/>
                </a:cubicBezTo>
                <a:cubicBezTo>
                  <a:pt x="510" y="997"/>
                  <a:pt x="510" y="997"/>
                  <a:pt x="510" y="998"/>
                </a:cubicBezTo>
                <a:cubicBezTo>
                  <a:pt x="510" y="998"/>
                  <a:pt x="510" y="998"/>
                  <a:pt x="510" y="998"/>
                </a:cubicBezTo>
                <a:cubicBezTo>
                  <a:pt x="510" y="998"/>
                  <a:pt x="509" y="999"/>
                  <a:pt x="509" y="999"/>
                </a:cubicBezTo>
                <a:cubicBezTo>
                  <a:pt x="510" y="999"/>
                  <a:pt x="510" y="999"/>
                  <a:pt x="510" y="999"/>
                </a:cubicBezTo>
                <a:cubicBezTo>
                  <a:pt x="510" y="999"/>
                  <a:pt x="510" y="1000"/>
                  <a:pt x="510" y="1000"/>
                </a:cubicBezTo>
                <a:cubicBezTo>
                  <a:pt x="509" y="1000"/>
                  <a:pt x="510" y="1000"/>
                  <a:pt x="510" y="1000"/>
                </a:cubicBezTo>
                <a:cubicBezTo>
                  <a:pt x="510" y="1000"/>
                  <a:pt x="511" y="1000"/>
                  <a:pt x="511" y="1001"/>
                </a:cubicBezTo>
                <a:cubicBezTo>
                  <a:pt x="511" y="1001"/>
                  <a:pt x="511" y="1001"/>
                  <a:pt x="511" y="1002"/>
                </a:cubicBezTo>
                <a:cubicBezTo>
                  <a:pt x="511" y="1002"/>
                  <a:pt x="510" y="1002"/>
                  <a:pt x="510" y="1002"/>
                </a:cubicBezTo>
                <a:cubicBezTo>
                  <a:pt x="510" y="1003"/>
                  <a:pt x="511" y="1003"/>
                  <a:pt x="511" y="1003"/>
                </a:cubicBezTo>
                <a:cubicBezTo>
                  <a:pt x="511" y="1003"/>
                  <a:pt x="511" y="1003"/>
                  <a:pt x="511" y="1004"/>
                </a:cubicBezTo>
                <a:cubicBezTo>
                  <a:pt x="511" y="1004"/>
                  <a:pt x="511" y="1004"/>
                  <a:pt x="511" y="1004"/>
                </a:cubicBezTo>
                <a:cubicBezTo>
                  <a:pt x="512" y="1004"/>
                  <a:pt x="512" y="1005"/>
                  <a:pt x="511" y="1005"/>
                </a:cubicBezTo>
                <a:cubicBezTo>
                  <a:pt x="511" y="1005"/>
                  <a:pt x="510" y="1005"/>
                  <a:pt x="510" y="1005"/>
                </a:cubicBezTo>
                <a:cubicBezTo>
                  <a:pt x="510" y="1005"/>
                  <a:pt x="511" y="1006"/>
                  <a:pt x="511" y="1006"/>
                </a:cubicBezTo>
                <a:cubicBezTo>
                  <a:pt x="512" y="1006"/>
                  <a:pt x="512" y="1006"/>
                  <a:pt x="512" y="1006"/>
                </a:cubicBezTo>
                <a:cubicBezTo>
                  <a:pt x="513" y="1006"/>
                  <a:pt x="513" y="1006"/>
                  <a:pt x="513" y="1006"/>
                </a:cubicBezTo>
                <a:cubicBezTo>
                  <a:pt x="513" y="1006"/>
                  <a:pt x="514" y="1006"/>
                  <a:pt x="514" y="1006"/>
                </a:cubicBezTo>
                <a:cubicBezTo>
                  <a:pt x="514" y="1007"/>
                  <a:pt x="514" y="1007"/>
                  <a:pt x="513" y="1007"/>
                </a:cubicBezTo>
                <a:cubicBezTo>
                  <a:pt x="513" y="1007"/>
                  <a:pt x="513" y="1007"/>
                  <a:pt x="513" y="1007"/>
                </a:cubicBezTo>
                <a:cubicBezTo>
                  <a:pt x="513" y="1007"/>
                  <a:pt x="513" y="1008"/>
                  <a:pt x="513" y="1008"/>
                </a:cubicBezTo>
                <a:cubicBezTo>
                  <a:pt x="513" y="1008"/>
                  <a:pt x="513" y="1009"/>
                  <a:pt x="513" y="1009"/>
                </a:cubicBezTo>
                <a:cubicBezTo>
                  <a:pt x="513" y="1009"/>
                  <a:pt x="512" y="1009"/>
                  <a:pt x="512" y="1009"/>
                </a:cubicBezTo>
                <a:cubicBezTo>
                  <a:pt x="512" y="1009"/>
                  <a:pt x="513" y="1009"/>
                  <a:pt x="513" y="1009"/>
                </a:cubicBezTo>
                <a:cubicBezTo>
                  <a:pt x="513" y="1010"/>
                  <a:pt x="514" y="1010"/>
                  <a:pt x="514" y="1010"/>
                </a:cubicBezTo>
                <a:cubicBezTo>
                  <a:pt x="514" y="1010"/>
                  <a:pt x="514" y="1010"/>
                  <a:pt x="515" y="1010"/>
                </a:cubicBezTo>
                <a:cubicBezTo>
                  <a:pt x="515" y="1010"/>
                  <a:pt x="515" y="1010"/>
                  <a:pt x="515" y="1010"/>
                </a:cubicBezTo>
                <a:cubicBezTo>
                  <a:pt x="515" y="1010"/>
                  <a:pt x="515" y="1010"/>
                  <a:pt x="516" y="1010"/>
                </a:cubicBezTo>
                <a:cubicBezTo>
                  <a:pt x="516" y="1010"/>
                  <a:pt x="516" y="1009"/>
                  <a:pt x="516" y="1009"/>
                </a:cubicBezTo>
                <a:cubicBezTo>
                  <a:pt x="516" y="1009"/>
                  <a:pt x="516" y="1009"/>
                  <a:pt x="516" y="1008"/>
                </a:cubicBezTo>
                <a:cubicBezTo>
                  <a:pt x="516" y="1008"/>
                  <a:pt x="515" y="1008"/>
                  <a:pt x="516" y="1007"/>
                </a:cubicBezTo>
                <a:cubicBezTo>
                  <a:pt x="516" y="1007"/>
                  <a:pt x="517" y="1008"/>
                  <a:pt x="517" y="1008"/>
                </a:cubicBezTo>
                <a:cubicBezTo>
                  <a:pt x="517" y="1008"/>
                  <a:pt x="517" y="1009"/>
                  <a:pt x="517" y="1009"/>
                </a:cubicBezTo>
                <a:cubicBezTo>
                  <a:pt x="517" y="1009"/>
                  <a:pt x="517" y="1009"/>
                  <a:pt x="517" y="1010"/>
                </a:cubicBezTo>
                <a:cubicBezTo>
                  <a:pt x="517" y="1010"/>
                  <a:pt x="516" y="1010"/>
                  <a:pt x="516" y="1010"/>
                </a:cubicBezTo>
                <a:cubicBezTo>
                  <a:pt x="516" y="1011"/>
                  <a:pt x="516" y="1011"/>
                  <a:pt x="517" y="1011"/>
                </a:cubicBezTo>
                <a:cubicBezTo>
                  <a:pt x="517" y="1011"/>
                  <a:pt x="517" y="1012"/>
                  <a:pt x="518" y="1012"/>
                </a:cubicBezTo>
                <a:cubicBezTo>
                  <a:pt x="518" y="1012"/>
                  <a:pt x="518" y="1012"/>
                  <a:pt x="518" y="1011"/>
                </a:cubicBezTo>
                <a:cubicBezTo>
                  <a:pt x="519" y="1011"/>
                  <a:pt x="519" y="1011"/>
                  <a:pt x="519" y="1011"/>
                </a:cubicBezTo>
                <a:cubicBezTo>
                  <a:pt x="519" y="1011"/>
                  <a:pt x="519" y="1012"/>
                  <a:pt x="520" y="1012"/>
                </a:cubicBezTo>
                <a:cubicBezTo>
                  <a:pt x="520" y="1012"/>
                  <a:pt x="520" y="1012"/>
                  <a:pt x="520" y="1013"/>
                </a:cubicBezTo>
                <a:cubicBezTo>
                  <a:pt x="520" y="1013"/>
                  <a:pt x="520" y="1013"/>
                  <a:pt x="520" y="1014"/>
                </a:cubicBezTo>
                <a:cubicBezTo>
                  <a:pt x="520" y="1014"/>
                  <a:pt x="521" y="1014"/>
                  <a:pt x="521" y="1015"/>
                </a:cubicBezTo>
                <a:cubicBezTo>
                  <a:pt x="522" y="1015"/>
                  <a:pt x="522" y="1015"/>
                  <a:pt x="522" y="1016"/>
                </a:cubicBezTo>
                <a:cubicBezTo>
                  <a:pt x="523" y="1016"/>
                  <a:pt x="523" y="1016"/>
                  <a:pt x="523" y="1016"/>
                </a:cubicBezTo>
                <a:cubicBezTo>
                  <a:pt x="523" y="1016"/>
                  <a:pt x="523" y="1016"/>
                  <a:pt x="524" y="1017"/>
                </a:cubicBezTo>
                <a:cubicBezTo>
                  <a:pt x="524" y="1017"/>
                  <a:pt x="524" y="1017"/>
                  <a:pt x="524" y="1016"/>
                </a:cubicBezTo>
                <a:cubicBezTo>
                  <a:pt x="524" y="1016"/>
                  <a:pt x="524" y="1016"/>
                  <a:pt x="524" y="1015"/>
                </a:cubicBezTo>
                <a:cubicBezTo>
                  <a:pt x="524" y="1015"/>
                  <a:pt x="524" y="1015"/>
                  <a:pt x="524" y="1015"/>
                </a:cubicBezTo>
                <a:cubicBezTo>
                  <a:pt x="524" y="1015"/>
                  <a:pt x="525" y="1015"/>
                  <a:pt x="525" y="1015"/>
                </a:cubicBezTo>
                <a:cubicBezTo>
                  <a:pt x="526" y="1015"/>
                  <a:pt x="526" y="1015"/>
                  <a:pt x="526" y="1015"/>
                </a:cubicBezTo>
                <a:cubicBezTo>
                  <a:pt x="527" y="1015"/>
                  <a:pt x="527" y="1015"/>
                  <a:pt x="527" y="1015"/>
                </a:cubicBezTo>
                <a:cubicBezTo>
                  <a:pt x="528" y="1015"/>
                  <a:pt x="529" y="1016"/>
                  <a:pt x="529" y="1017"/>
                </a:cubicBezTo>
                <a:cubicBezTo>
                  <a:pt x="529" y="1017"/>
                  <a:pt x="529" y="1017"/>
                  <a:pt x="529" y="1017"/>
                </a:cubicBezTo>
                <a:cubicBezTo>
                  <a:pt x="529" y="1017"/>
                  <a:pt x="529" y="1017"/>
                  <a:pt x="529" y="1017"/>
                </a:cubicBezTo>
                <a:cubicBezTo>
                  <a:pt x="529" y="1018"/>
                  <a:pt x="528" y="1018"/>
                  <a:pt x="528" y="1018"/>
                </a:cubicBezTo>
                <a:cubicBezTo>
                  <a:pt x="527" y="1018"/>
                  <a:pt x="527" y="1018"/>
                  <a:pt x="527" y="1018"/>
                </a:cubicBezTo>
                <a:cubicBezTo>
                  <a:pt x="526" y="1018"/>
                  <a:pt x="526" y="1018"/>
                  <a:pt x="526" y="1018"/>
                </a:cubicBezTo>
                <a:cubicBezTo>
                  <a:pt x="526" y="1019"/>
                  <a:pt x="526" y="1019"/>
                  <a:pt x="525" y="1019"/>
                </a:cubicBezTo>
                <a:cubicBezTo>
                  <a:pt x="525" y="1019"/>
                  <a:pt x="524" y="1019"/>
                  <a:pt x="524" y="1019"/>
                </a:cubicBezTo>
                <a:cubicBezTo>
                  <a:pt x="524" y="1019"/>
                  <a:pt x="524" y="1020"/>
                  <a:pt x="524" y="1020"/>
                </a:cubicBezTo>
                <a:cubicBezTo>
                  <a:pt x="524" y="1020"/>
                  <a:pt x="524" y="1021"/>
                  <a:pt x="524" y="1021"/>
                </a:cubicBezTo>
                <a:cubicBezTo>
                  <a:pt x="524" y="1021"/>
                  <a:pt x="524" y="1021"/>
                  <a:pt x="525" y="1021"/>
                </a:cubicBezTo>
                <a:cubicBezTo>
                  <a:pt x="525" y="1022"/>
                  <a:pt x="525" y="1022"/>
                  <a:pt x="525" y="1022"/>
                </a:cubicBezTo>
                <a:cubicBezTo>
                  <a:pt x="526" y="1023"/>
                  <a:pt x="527" y="1022"/>
                  <a:pt x="527" y="1022"/>
                </a:cubicBezTo>
                <a:cubicBezTo>
                  <a:pt x="528" y="1022"/>
                  <a:pt x="528" y="1022"/>
                  <a:pt x="528" y="1022"/>
                </a:cubicBezTo>
                <a:cubicBezTo>
                  <a:pt x="528" y="1021"/>
                  <a:pt x="528" y="1021"/>
                  <a:pt x="528" y="1021"/>
                </a:cubicBezTo>
                <a:cubicBezTo>
                  <a:pt x="528" y="1021"/>
                  <a:pt x="528" y="1021"/>
                  <a:pt x="528" y="1021"/>
                </a:cubicBezTo>
                <a:cubicBezTo>
                  <a:pt x="528" y="1020"/>
                  <a:pt x="528" y="1020"/>
                  <a:pt x="529" y="1020"/>
                </a:cubicBezTo>
                <a:cubicBezTo>
                  <a:pt x="529" y="1020"/>
                  <a:pt x="529" y="1020"/>
                  <a:pt x="530" y="1020"/>
                </a:cubicBezTo>
                <a:cubicBezTo>
                  <a:pt x="530" y="1020"/>
                  <a:pt x="530" y="1020"/>
                  <a:pt x="530" y="1020"/>
                </a:cubicBezTo>
                <a:cubicBezTo>
                  <a:pt x="530" y="1020"/>
                  <a:pt x="530" y="1020"/>
                  <a:pt x="530" y="1020"/>
                </a:cubicBezTo>
                <a:cubicBezTo>
                  <a:pt x="530" y="1021"/>
                  <a:pt x="531" y="1021"/>
                  <a:pt x="531" y="1021"/>
                </a:cubicBezTo>
                <a:cubicBezTo>
                  <a:pt x="531" y="1022"/>
                  <a:pt x="531" y="1022"/>
                  <a:pt x="531" y="1022"/>
                </a:cubicBezTo>
                <a:cubicBezTo>
                  <a:pt x="531" y="1022"/>
                  <a:pt x="531" y="1023"/>
                  <a:pt x="532" y="1023"/>
                </a:cubicBezTo>
                <a:cubicBezTo>
                  <a:pt x="532" y="1023"/>
                  <a:pt x="532" y="1023"/>
                  <a:pt x="533" y="1023"/>
                </a:cubicBezTo>
                <a:cubicBezTo>
                  <a:pt x="533" y="1023"/>
                  <a:pt x="533" y="1023"/>
                  <a:pt x="533" y="1023"/>
                </a:cubicBezTo>
                <a:cubicBezTo>
                  <a:pt x="533" y="1023"/>
                  <a:pt x="533" y="1023"/>
                  <a:pt x="533" y="1023"/>
                </a:cubicBezTo>
                <a:cubicBezTo>
                  <a:pt x="534" y="1023"/>
                  <a:pt x="534" y="1023"/>
                  <a:pt x="534" y="1023"/>
                </a:cubicBezTo>
                <a:cubicBezTo>
                  <a:pt x="534" y="1023"/>
                  <a:pt x="535" y="1023"/>
                  <a:pt x="535" y="1023"/>
                </a:cubicBezTo>
                <a:cubicBezTo>
                  <a:pt x="534" y="1024"/>
                  <a:pt x="534" y="1024"/>
                  <a:pt x="533" y="1024"/>
                </a:cubicBezTo>
                <a:cubicBezTo>
                  <a:pt x="533" y="1024"/>
                  <a:pt x="533" y="1024"/>
                  <a:pt x="533" y="1024"/>
                </a:cubicBezTo>
                <a:cubicBezTo>
                  <a:pt x="533" y="1024"/>
                  <a:pt x="533" y="1025"/>
                  <a:pt x="533" y="1025"/>
                </a:cubicBezTo>
                <a:cubicBezTo>
                  <a:pt x="534" y="1025"/>
                  <a:pt x="534" y="1025"/>
                  <a:pt x="535" y="1025"/>
                </a:cubicBezTo>
                <a:cubicBezTo>
                  <a:pt x="535" y="1025"/>
                  <a:pt x="535" y="1026"/>
                  <a:pt x="536" y="1026"/>
                </a:cubicBezTo>
                <a:cubicBezTo>
                  <a:pt x="536" y="1026"/>
                  <a:pt x="536" y="1026"/>
                  <a:pt x="536" y="1026"/>
                </a:cubicBezTo>
                <a:cubicBezTo>
                  <a:pt x="537" y="1026"/>
                  <a:pt x="537" y="1026"/>
                  <a:pt x="537" y="1025"/>
                </a:cubicBezTo>
                <a:cubicBezTo>
                  <a:pt x="537" y="1025"/>
                  <a:pt x="537" y="1025"/>
                  <a:pt x="537" y="1024"/>
                </a:cubicBezTo>
                <a:cubicBezTo>
                  <a:pt x="538" y="1024"/>
                  <a:pt x="539" y="1024"/>
                  <a:pt x="539" y="1024"/>
                </a:cubicBezTo>
                <a:cubicBezTo>
                  <a:pt x="540" y="1025"/>
                  <a:pt x="540" y="1026"/>
                  <a:pt x="540" y="1026"/>
                </a:cubicBezTo>
                <a:cubicBezTo>
                  <a:pt x="539" y="1027"/>
                  <a:pt x="539" y="1026"/>
                  <a:pt x="539" y="1026"/>
                </a:cubicBezTo>
                <a:cubicBezTo>
                  <a:pt x="538" y="1027"/>
                  <a:pt x="538" y="1027"/>
                  <a:pt x="538" y="1027"/>
                </a:cubicBezTo>
                <a:cubicBezTo>
                  <a:pt x="538" y="1027"/>
                  <a:pt x="538" y="1028"/>
                  <a:pt x="538" y="1028"/>
                </a:cubicBezTo>
                <a:cubicBezTo>
                  <a:pt x="538" y="1028"/>
                  <a:pt x="538" y="1028"/>
                  <a:pt x="538" y="1028"/>
                </a:cubicBezTo>
                <a:cubicBezTo>
                  <a:pt x="537" y="1028"/>
                  <a:pt x="537" y="1028"/>
                  <a:pt x="537" y="1028"/>
                </a:cubicBezTo>
                <a:cubicBezTo>
                  <a:pt x="537" y="1028"/>
                  <a:pt x="537" y="1029"/>
                  <a:pt x="537" y="1029"/>
                </a:cubicBezTo>
                <a:cubicBezTo>
                  <a:pt x="537" y="1029"/>
                  <a:pt x="537" y="1030"/>
                  <a:pt x="537" y="1030"/>
                </a:cubicBezTo>
                <a:cubicBezTo>
                  <a:pt x="537" y="1031"/>
                  <a:pt x="538" y="1030"/>
                  <a:pt x="538" y="1030"/>
                </a:cubicBezTo>
                <a:cubicBezTo>
                  <a:pt x="539" y="1030"/>
                  <a:pt x="539" y="1030"/>
                  <a:pt x="539" y="1030"/>
                </a:cubicBezTo>
                <a:cubicBezTo>
                  <a:pt x="540" y="1031"/>
                  <a:pt x="540" y="1031"/>
                  <a:pt x="540" y="1031"/>
                </a:cubicBezTo>
                <a:cubicBezTo>
                  <a:pt x="541" y="1031"/>
                  <a:pt x="541" y="1031"/>
                  <a:pt x="542" y="1031"/>
                </a:cubicBezTo>
                <a:cubicBezTo>
                  <a:pt x="542" y="1032"/>
                  <a:pt x="543" y="1032"/>
                  <a:pt x="544" y="1032"/>
                </a:cubicBezTo>
                <a:cubicBezTo>
                  <a:pt x="544" y="1032"/>
                  <a:pt x="544" y="1031"/>
                  <a:pt x="544" y="1031"/>
                </a:cubicBezTo>
                <a:cubicBezTo>
                  <a:pt x="544" y="1031"/>
                  <a:pt x="544" y="1031"/>
                  <a:pt x="543" y="1030"/>
                </a:cubicBezTo>
                <a:cubicBezTo>
                  <a:pt x="543" y="1030"/>
                  <a:pt x="543" y="1030"/>
                  <a:pt x="543" y="1029"/>
                </a:cubicBezTo>
                <a:cubicBezTo>
                  <a:pt x="543" y="1029"/>
                  <a:pt x="544" y="1029"/>
                  <a:pt x="543" y="1028"/>
                </a:cubicBezTo>
                <a:cubicBezTo>
                  <a:pt x="543" y="1028"/>
                  <a:pt x="543" y="1028"/>
                  <a:pt x="543" y="1027"/>
                </a:cubicBezTo>
                <a:cubicBezTo>
                  <a:pt x="543" y="1027"/>
                  <a:pt x="543" y="1027"/>
                  <a:pt x="543" y="1027"/>
                </a:cubicBezTo>
                <a:cubicBezTo>
                  <a:pt x="543" y="1027"/>
                  <a:pt x="543" y="1026"/>
                  <a:pt x="543" y="1026"/>
                </a:cubicBezTo>
                <a:cubicBezTo>
                  <a:pt x="543" y="1026"/>
                  <a:pt x="543" y="1025"/>
                  <a:pt x="542" y="1025"/>
                </a:cubicBezTo>
                <a:cubicBezTo>
                  <a:pt x="542" y="1025"/>
                  <a:pt x="542" y="1024"/>
                  <a:pt x="542" y="1024"/>
                </a:cubicBezTo>
                <a:cubicBezTo>
                  <a:pt x="542" y="1024"/>
                  <a:pt x="542" y="1024"/>
                  <a:pt x="543" y="1023"/>
                </a:cubicBezTo>
                <a:cubicBezTo>
                  <a:pt x="543" y="1023"/>
                  <a:pt x="543" y="1023"/>
                  <a:pt x="543" y="1023"/>
                </a:cubicBezTo>
                <a:cubicBezTo>
                  <a:pt x="544" y="1023"/>
                  <a:pt x="544" y="1024"/>
                  <a:pt x="544" y="1024"/>
                </a:cubicBezTo>
                <a:cubicBezTo>
                  <a:pt x="545" y="1024"/>
                  <a:pt x="545" y="1023"/>
                  <a:pt x="545" y="1023"/>
                </a:cubicBezTo>
                <a:cubicBezTo>
                  <a:pt x="545" y="1022"/>
                  <a:pt x="545" y="1022"/>
                  <a:pt x="546" y="1022"/>
                </a:cubicBezTo>
                <a:cubicBezTo>
                  <a:pt x="546" y="1022"/>
                  <a:pt x="547" y="1022"/>
                  <a:pt x="547" y="1022"/>
                </a:cubicBezTo>
                <a:cubicBezTo>
                  <a:pt x="548" y="1022"/>
                  <a:pt x="548" y="1021"/>
                  <a:pt x="548" y="1021"/>
                </a:cubicBezTo>
                <a:cubicBezTo>
                  <a:pt x="548" y="1021"/>
                  <a:pt x="548" y="1021"/>
                  <a:pt x="548" y="1020"/>
                </a:cubicBezTo>
                <a:cubicBezTo>
                  <a:pt x="548" y="1020"/>
                  <a:pt x="548" y="1020"/>
                  <a:pt x="548" y="1020"/>
                </a:cubicBezTo>
                <a:cubicBezTo>
                  <a:pt x="548" y="1020"/>
                  <a:pt x="549" y="1020"/>
                  <a:pt x="549" y="1020"/>
                </a:cubicBezTo>
                <a:cubicBezTo>
                  <a:pt x="549" y="1020"/>
                  <a:pt x="550" y="1020"/>
                  <a:pt x="550" y="1020"/>
                </a:cubicBezTo>
                <a:cubicBezTo>
                  <a:pt x="551" y="1020"/>
                  <a:pt x="552" y="1020"/>
                  <a:pt x="552" y="1020"/>
                </a:cubicBezTo>
                <a:cubicBezTo>
                  <a:pt x="552" y="1020"/>
                  <a:pt x="553" y="1021"/>
                  <a:pt x="553" y="1020"/>
                </a:cubicBezTo>
                <a:cubicBezTo>
                  <a:pt x="554" y="1019"/>
                  <a:pt x="553" y="1018"/>
                  <a:pt x="553" y="1018"/>
                </a:cubicBezTo>
                <a:cubicBezTo>
                  <a:pt x="552" y="1017"/>
                  <a:pt x="552" y="1017"/>
                  <a:pt x="551" y="1016"/>
                </a:cubicBezTo>
                <a:cubicBezTo>
                  <a:pt x="550" y="1016"/>
                  <a:pt x="549" y="1015"/>
                  <a:pt x="549" y="1015"/>
                </a:cubicBezTo>
                <a:cubicBezTo>
                  <a:pt x="548" y="1014"/>
                  <a:pt x="547" y="1014"/>
                  <a:pt x="547" y="1013"/>
                </a:cubicBezTo>
                <a:cubicBezTo>
                  <a:pt x="547" y="1013"/>
                  <a:pt x="547" y="1013"/>
                  <a:pt x="547" y="1013"/>
                </a:cubicBezTo>
                <a:cubicBezTo>
                  <a:pt x="547" y="1013"/>
                  <a:pt x="546" y="1012"/>
                  <a:pt x="546" y="1012"/>
                </a:cubicBezTo>
                <a:cubicBezTo>
                  <a:pt x="546" y="1012"/>
                  <a:pt x="545" y="1011"/>
                  <a:pt x="545" y="1011"/>
                </a:cubicBezTo>
                <a:cubicBezTo>
                  <a:pt x="545" y="1011"/>
                  <a:pt x="545" y="1011"/>
                  <a:pt x="545" y="1010"/>
                </a:cubicBezTo>
                <a:cubicBezTo>
                  <a:pt x="546" y="1010"/>
                  <a:pt x="545" y="1009"/>
                  <a:pt x="545" y="1009"/>
                </a:cubicBezTo>
                <a:cubicBezTo>
                  <a:pt x="545" y="1008"/>
                  <a:pt x="543" y="1007"/>
                  <a:pt x="543" y="1006"/>
                </a:cubicBezTo>
                <a:cubicBezTo>
                  <a:pt x="543" y="1006"/>
                  <a:pt x="543" y="1005"/>
                  <a:pt x="543" y="1005"/>
                </a:cubicBezTo>
                <a:cubicBezTo>
                  <a:pt x="543" y="1005"/>
                  <a:pt x="543" y="1005"/>
                  <a:pt x="543" y="1005"/>
                </a:cubicBezTo>
                <a:cubicBezTo>
                  <a:pt x="544" y="1005"/>
                  <a:pt x="544" y="1005"/>
                  <a:pt x="544" y="1005"/>
                </a:cubicBezTo>
                <a:cubicBezTo>
                  <a:pt x="545" y="1005"/>
                  <a:pt x="545" y="1004"/>
                  <a:pt x="546" y="1004"/>
                </a:cubicBezTo>
                <a:cubicBezTo>
                  <a:pt x="546" y="1004"/>
                  <a:pt x="546" y="1004"/>
                  <a:pt x="547" y="1004"/>
                </a:cubicBezTo>
                <a:cubicBezTo>
                  <a:pt x="547" y="1004"/>
                  <a:pt x="547" y="1004"/>
                  <a:pt x="548" y="1004"/>
                </a:cubicBezTo>
                <a:cubicBezTo>
                  <a:pt x="548" y="1004"/>
                  <a:pt x="548" y="1003"/>
                  <a:pt x="549" y="1003"/>
                </a:cubicBezTo>
                <a:cubicBezTo>
                  <a:pt x="549" y="1003"/>
                  <a:pt x="549" y="1003"/>
                  <a:pt x="549" y="1003"/>
                </a:cubicBezTo>
                <a:cubicBezTo>
                  <a:pt x="549" y="1003"/>
                  <a:pt x="549" y="1003"/>
                  <a:pt x="549" y="1003"/>
                </a:cubicBezTo>
                <a:cubicBezTo>
                  <a:pt x="550" y="1003"/>
                  <a:pt x="550" y="1003"/>
                  <a:pt x="550" y="1003"/>
                </a:cubicBezTo>
                <a:cubicBezTo>
                  <a:pt x="550" y="1003"/>
                  <a:pt x="550" y="1002"/>
                  <a:pt x="550" y="1002"/>
                </a:cubicBezTo>
                <a:cubicBezTo>
                  <a:pt x="550" y="1001"/>
                  <a:pt x="549" y="1000"/>
                  <a:pt x="549" y="999"/>
                </a:cubicBezTo>
                <a:cubicBezTo>
                  <a:pt x="549" y="999"/>
                  <a:pt x="548" y="998"/>
                  <a:pt x="548" y="997"/>
                </a:cubicBezTo>
                <a:cubicBezTo>
                  <a:pt x="548" y="997"/>
                  <a:pt x="548" y="996"/>
                  <a:pt x="548" y="996"/>
                </a:cubicBezTo>
                <a:cubicBezTo>
                  <a:pt x="548" y="996"/>
                  <a:pt x="548" y="996"/>
                  <a:pt x="548" y="996"/>
                </a:cubicBezTo>
                <a:cubicBezTo>
                  <a:pt x="548" y="996"/>
                  <a:pt x="548" y="996"/>
                  <a:pt x="548" y="996"/>
                </a:cubicBezTo>
                <a:cubicBezTo>
                  <a:pt x="548" y="995"/>
                  <a:pt x="548" y="995"/>
                  <a:pt x="548" y="995"/>
                </a:cubicBezTo>
                <a:cubicBezTo>
                  <a:pt x="549" y="995"/>
                  <a:pt x="549" y="994"/>
                  <a:pt x="549" y="994"/>
                </a:cubicBezTo>
                <a:cubicBezTo>
                  <a:pt x="549" y="994"/>
                  <a:pt x="549" y="993"/>
                  <a:pt x="549" y="993"/>
                </a:cubicBezTo>
                <a:cubicBezTo>
                  <a:pt x="549" y="993"/>
                  <a:pt x="550" y="993"/>
                  <a:pt x="550" y="993"/>
                </a:cubicBezTo>
                <a:cubicBezTo>
                  <a:pt x="550" y="993"/>
                  <a:pt x="550" y="992"/>
                  <a:pt x="551" y="992"/>
                </a:cubicBezTo>
                <a:cubicBezTo>
                  <a:pt x="551" y="991"/>
                  <a:pt x="551" y="991"/>
                  <a:pt x="552" y="991"/>
                </a:cubicBezTo>
                <a:cubicBezTo>
                  <a:pt x="552" y="991"/>
                  <a:pt x="552" y="990"/>
                  <a:pt x="553" y="990"/>
                </a:cubicBezTo>
                <a:cubicBezTo>
                  <a:pt x="553" y="990"/>
                  <a:pt x="553" y="990"/>
                  <a:pt x="553" y="990"/>
                </a:cubicBezTo>
                <a:cubicBezTo>
                  <a:pt x="553" y="990"/>
                  <a:pt x="554" y="990"/>
                  <a:pt x="554" y="990"/>
                </a:cubicBezTo>
                <a:cubicBezTo>
                  <a:pt x="554" y="989"/>
                  <a:pt x="555" y="989"/>
                  <a:pt x="554" y="988"/>
                </a:cubicBezTo>
                <a:cubicBezTo>
                  <a:pt x="554" y="987"/>
                  <a:pt x="557" y="986"/>
                  <a:pt x="556" y="985"/>
                </a:cubicBezTo>
                <a:cubicBezTo>
                  <a:pt x="556" y="985"/>
                  <a:pt x="555" y="984"/>
                  <a:pt x="555" y="984"/>
                </a:cubicBezTo>
                <a:cubicBezTo>
                  <a:pt x="555" y="984"/>
                  <a:pt x="556" y="983"/>
                  <a:pt x="555" y="983"/>
                </a:cubicBezTo>
                <a:cubicBezTo>
                  <a:pt x="555" y="983"/>
                  <a:pt x="555" y="983"/>
                  <a:pt x="555" y="983"/>
                </a:cubicBezTo>
                <a:cubicBezTo>
                  <a:pt x="555" y="983"/>
                  <a:pt x="555" y="982"/>
                  <a:pt x="555" y="982"/>
                </a:cubicBezTo>
                <a:cubicBezTo>
                  <a:pt x="555" y="982"/>
                  <a:pt x="555" y="982"/>
                  <a:pt x="554" y="982"/>
                </a:cubicBezTo>
                <a:cubicBezTo>
                  <a:pt x="554" y="982"/>
                  <a:pt x="554" y="982"/>
                  <a:pt x="554" y="982"/>
                </a:cubicBezTo>
                <a:cubicBezTo>
                  <a:pt x="553" y="981"/>
                  <a:pt x="553" y="981"/>
                  <a:pt x="553" y="981"/>
                </a:cubicBezTo>
                <a:cubicBezTo>
                  <a:pt x="553" y="980"/>
                  <a:pt x="553" y="980"/>
                  <a:pt x="552" y="980"/>
                </a:cubicBezTo>
                <a:cubicBezTo>
                  <a:pt x="552" y="980"/>
                  <a:pt x="551" y="981"/>
                  <a:pt x="551" y="981"/>
                </a:cubicBezTo>
                <a:cubicBezTo>
                  <a:pt x="550" y="981"/>
                  <a:pt x="550" y="980"/>
                  <a:pt x="549" y="980"/>
                </a:cubicBezTo>
                <a:cubicBezTo>
                  <a:pt x="548" y="980"/>
                  <a:pt x="547" y="979"/>
                  <a:pt x="546" y="979"/>
                </a:cubicBezTo>
                <a:cubicBezTo>
                  <a:pt x="546" y="978"/>
                  <a:pt x="545" y="978"/>
                  <a:pt x="545" y="978"/>
                </a:cubicBezTo>
                <a:cubicBezTo>
                  <a:pt x="545" y="978"/>
                  <a:pt x="544" y="977"/>
                  <a:pt x="544" y="977"/>
                </a:cubicBezTo>
                <a:cubicBezTo>
                  <a:pt x="543" y="977"/>
                  <a:pt x="542" y="976"/>
                  <a:pt x="541" y="975"/>
                </a:cubicBezTo>
                <a:cubicBezTo>
                  <a:pt x="541" y="975"/>
                  <a:pt x="540" y="975"/>
                  <a:pt x="540" y="974"/>
                </a:cubicBezTo>
                <a:cubicBezTo>
                  <a:pt x="539" y="974"/>
                  <a:pt x="538" y="974"/>
                  <a:pt x="538" y="974"/>
                </a:cubicBezTo>
                <a:cubicBezTo>
                  <a:pt x="539" y="973"/>
                  <a:pt x="540" y="972"/>
                  <a:pt x="540" y="971"/>
                </a:cubicBezTo>
                <a:cubicBezTo>
                  <a:pt x="539" y="971"/>
                  <a:pt x="540" y="970"/>
                  <a:pt x="539" y="969"/>
                </a:cubicBezTo>
                <a:cubicBezTo>
                  <a:pt x="539" y="969"/>
                  <a:pt x="539" y="969"/>
                  <a:pt x="539" y="968"/>
                </a:cubicBezTo>
                <a:cubicBezTo>
                  <a:pt x="539" y="968"/>
                  <a:pt x="540" y="968"/>
                  <a:pt x="540" y="967"/>
                </a:cubicBezTo>
                <a:cubicBezTo>
                  <a:pt x="540" y="967"/>
                  <a:pt x="541" y="966"/>
                  <a:pt x="541" y="966"/>
                </a:cubicBezTo>
                <a:cubicBezTo>
                  <a:pt x="541" y="966"/>
                  <a:pt x="541" y="967"/>
                  <a:pt x="542" y="966"/>
                </a:cubicBezTo>
                <a:cubicBezTo>
                  <a:pt x="542" y="966"/>
                  <a:pt x="543" y="966"/>
                  <a:pt x="543" y="966"/>
                </a:cubicBezTo>
                <a:cubicBezTo>
                  <a:pt x="543" y="965"/>
                  <a:pt x="543" y="965"/>
                  <a:pt x="543" y="965"/>
                </a:cubicBezTo>
                <a:cubicBezTo>
                  <a:pt x="543" y="965"/>
                  <a:pt x="544" y="966"/>
                  <a:pt x="544" y="966"/>
                </a:cubicBezTo>
                <a:cubicBezTo>
                  <a:pt x="544" y="966"/>
                  <a:pt x="544" y="965"/>
                  <a:pt x="544" y="965"/>
                </a:cubicBezTo>
                <a:cubicBezTo>
                  <a:pt x="545" y="965"/>
                  <a:pt x="545" y="965"/>
                  <a:pt x="545" y="965"/>
                </a:cubicBezTo>
                <a:cubicBezTo>
                  <a:pt x="546" y="965"/>
                  <a:pt x="546" y="965"/>
                  <a:pt x="546" y="965"/>
                </a:cubicBezTo>
                <a:cubicBezTo>
                  <a:pt x="547" y="964"/>
                  <a:pt x="548" y="964"/>
                  <a:pt x="549" y="964"/>
                </a:cubicBezTo>
                <a:cubicBezTo>
                  <a:pt x="549" y="964"/>
                  <a:pt x="550" y="964"/>
                  <a:pt x="550" y="964"/>
                </a:cubicBezTo>
                <a:cubicBezTo>
                  <a:pt x="549" y="964"/>
                  <a:pt x="549" y="964"/>
                  <a:pt x="548" y="964"/>
                </a:cubicBezTo>
                <a:cubicBezTo>
                  <a:pt x="547" y="963"/>
                  <a:pt x="547" y="963"/>
                  <a:pt x="547" y="963"/>
                </a:cubicBezTo>
                <a:cubicBezTo>
                  <a:pt x="548" y="962"/>
                  <a:pt x="549" y="962"/>
                  <a:pt x="549" y="961"/>
                </a:cubicBezTo>
                <a:cubicBezTo>
                  <a:pt x="549" y="960"/>
                  <a:pt x="549" y="959"/>
                  <a:pt x="549" y="959"/>
                </a:cubicBezTo>
                <a:cubicBezTo>
                  <a:pt x="549" y="958"/>
                  <a:pt x="548" y="957"/>
                  <a:pt x="548" y="956"/>
                </a:cubicBezTo>
                <a:cubicBezTo>
                  <a:pt x="547" y="956"/>
                  <a:pt x="547" y="956"/>
                  <a:pt x="547" y="956"/>
                </a:cubicBezTo>
                <a:cubicBezTo>
                  <a:pt x="547" y="956"/>
                  <a:pt x="546" y="956"/>
                  <a:pt x="546" y="956"/>
                </a:cubicBezTo>
                <a:cubicBezTo>
                  <a:pt x="546" y="955"/>
                  <a:pt x="546" y="955"/>
                  <a:pt x="546" y="954"/>
                </a:cubicBezTo>
                <a:cubicBezTo>
                  <a:pt x="546" y="954"/>
                  <a:pt x="546" y="954"/>
                  <a:pt x="547" y="954"/>
                </a:cubicBezTo>
                <a:cubicBezTo>
                  <a:pt x="548" y="953"/>
                  <a:pt x="548" y="953"/>
                  <a:pt x="549" y="952"/>
                </a:cubicBezTo>
                <a:cubicBezTo>
                  <a:pt x="549" y="952"/>
                  <a:pt x="550" y="951"/>
                  <a:pt x="549" y="951"/>
                </a:cubicBezTo>
                <a:cubicBezTo>
                  <a:pt x="549" y="950"/>
                  <a:pt x="549" y="950"/>
                  <a:pt x="549" y="950"/>
                </a:cubicBezTo>
                <a:cubicBezTo>
                  <a:pt x="549" y="950"/>
                  <a:pt x="550" y="950"/>
                  <a:pt x="550" y="949"/>
                </a:cubicBezTo>
                <a:cubicBezTo>
                  <a:pt x="550" y="949"/>
                  <a:pt x="550" y="948"/>
                  <a:pt x="549" y="948"/>
                </a:cubicBezTo>
                <a:cubicBezTo>
                  <a:pt x="549" y="948"/>
                  <a:pt x="548" y="948"/>
                  <a:pt x="548" y="948"/>
                </a:cubicBezTo>
                <a:cubicBezTo>
                  <a:pt x="547" y="948"/>
                  <a:pt x="547" y="948"/>
                  <a:pt x="546" y="948"/>
                </a:cubicBezTo>
                <a:cubicBezTo>
                  <a:pt x="546" y="948"/>
                  <a:pt x="546" y="948"/>
                  <a:pt x="546" y="947"/>
                </a:cubicBezTo>
                <a:cubicBezTo>
                  <a:pt x="546" y="947"/>
                  <a:pt x="546" y="947"/>
                  <a:pt x="547" y="947"/>
                </a:cubicBezTo>
                <a:cubicBezTo>
                  <a:pt x="547" y="946"/>
                  <a:pt x="547" y="946"/>
                  <a:pt x="548" y="946"/>
                </a:cubicBezTo>
                <a:cubicBezTo>
                  <a:pt x="548" y="945"/>
                  <a:pt x="548" y="944"/>
                  <a:pt x="547" y="944"/>
                </a:cubicBezTo>
                <a:cubicBezTo>
                  <a:pt x="547" y="944"/>
                  <a:pt x="547" y="944"/>
                  <a:pt x="547" y="944"/>
                </a:cubicBezTo>
                <a:cubicBezTo>
                  <a:pt x="547" y="943"/>
                  <a:pt x="547" y="943"/>
                  <a:pt x="546" y="943"/>
                </a:cubicBezTo>
                <a:cubicBezTo>
                  <a:pt x="545" y="943"/>
                  <a:pt x="544" y="942"/>
                  <a:pt x="544" y="941"/>
                </a:cubicBezTo>
                <a:cubicBezTo>
                  <a:pt x="543" y="941"/>
                  <a:pt x="543" y="940"/>
                  <a:pt x="543" y="940"/>
                </a:cubicBezTo>
                <a:cubicBezTo>
                  <a:pt x="543" y="939"/>
                  <a:pt x="543" y="939"/>
                  <a:pt x="543" y="939"/>
                </a:cubicBezTo>
                <a:cubicBezTo>
                  <a:pt x="544" y="939"/>
                  <a:pt x="543" y="939"/>
                  <a:pt x="542" y="938"/>
                </a:cubicBezTo>
                <a:cubicBezTo>
                  <a:pt x="542" y="938"/>
                  <a:pt x="542" y="938"/>
                  <a:pt x="542" y="937"/>
                </a:cubicBezTo>
                <a:cubicBezTo>
                  <a:pt x="541" y="937"/>
                  <a:pt x="541" y="936"/>
                  <a:pt x="540" y="936"/>
                </a:cubicBezTo>
                <a:cubicBezTo>
                  <a:pt x="540" y="935"/>
                  <a:pt x="540" y="934"/>
                  <a:pt x="540" y="933"/>
                </a:cubicBezTo>
                <a:cubicBezTo>
                  <a:pt x="540" y="933"/>
                  <a:pt x="541" y="933"/>
                  <a:pt x="541" y="932"/>
                </a:cubicBezTo>
                <a:cubicBezTo>
                  <a:pt x="541" y="932"/>
                  <a:pt x="541" y="931"/>
                  <a:pt x="541" y="932"/>
                </a:cubicBezTo>
                <a:cubicBezTo>
                  <a:pt x="542" y="932"/>
                  <a:pt x="542" y="932"/>
                  <a:pt x="542" y="932"/>
                </a:cubicBezTo>
                <a:cubicBezTo>
                  <a:pt x="543" y="932"/>
                  <a:pt x="543" y="933"/>
                  <a:pt x="544" y="933"/>
                </a:cubicBezTo>
                <a:cubicBezTo>
                  <a:pt x="544" y="933"/>
                  <a:pt x="544" y="933"/>
                  <a:pt x="545" y="934"/>
                </a:cubicBezTo>
                <a:cubicBezTo>
                  <a:pt x="545" y="934"/>
                  <a:pt x="545" y="934"/>
                  <a:pt x="545" y="934"/>
                </a:cubicBezTo>
                <a:cubicBezTo>
                  <a:pt x="545" y="934"/>
                  <a:pt x="545" y="934"/>
                  <a:pt x="546" y="934"/>
                </a:cubicBezTo>
                <a:cubicBezTo>
                  <a:pt x="546" y="934"/>
                  <a:pt x="546" y="934"/>
                  <a:pt x="547" y="934"/>
                </a:cubicBezTo>
                <a:cubicBezTo>
                  <a:pt x="547" y="934"/>
                  <a:pt x="548" y="934"/>
                  <a:pt x="548" y="934"/>
                </a:cubicBezTo>
                <a:cubicBezTo>
                  <a:pt x="548" y="934"/>
                  <a:pt x="549" y="934"/>
                  <a:pt x="549" y="934"/>
                </a:cubicBezTo>
                <a:cubicBezTo>
                  <a:pt x="549" y="934"/>
                  <a:pt x="550" y="934"/>
                  <a:pt x="550" y="934"/>
                </a:cubicBezTo>
                <a:cubicBezTo>
                  <a:pt x="550" y="934"/>
                  <a:pt x="550" y="934"/>
                  <a:pt x="550" y="934"/>
                </a:cubicBezTo>
                <a:cubicBezTo>
                  <a:pt x="550" y="935"/>
                  <a:pt x="551" y="934"/>
                  <a:pt x="551" y="934"/>
                </a:cubicBezTo>
                <a:cubicBezTo>
                  <a:pt x="551" y="934"/>
                  <a:pt x="552" y="934"/>
                  <a:pt x="552" y="935"/>
                </a:cubicBezTo>
                <a:cubicBezTo>
                  <a:pt x="552" y="935"/>
                  <a:pt x="552" y="935"/>
                  <a:pt x="552" y="935"/>
                </a:cubicBezTo>
                <a:cubicBezTo>
                  <a:pt x="552" y="935"/>
                  <a:pt x="553" y="935"/>
                  <a:pt x="553" y="935"/>
                </a:cubicBezTo>
                <a:cubicBezTo>
                  <a:pt x="553" y="934"/>
                  <a:pt x="554" y="934"/>
                  <a:pt x="554" y="934"/>
                </a:cubicBezTo>
                <a:cubicBezTo>
                  <a:pt x="554" y="935"/>
                  <a:pt x="555" y="934"/>
                  <a:pt x="556" y="934"/>
                </a:cubicBezTo>
                <a:cubicBezTo>
                  <a:pt x="556" y="934"/>
                  <a:pt x="556" y="933"/>
                  <a:pt x="557" y="933"/>
                </a:cubicBezTo>
                <a:cubicBezTo>
                  <a:pt x="558" y="933"/>
                  <a:pt x="559" y="933"/>
                  <a:pt x="558" y="932"/>
                </a:cubicBezTo>
                <a:cubicBezTo>
                  <a:pt x="558" y="932"/>
                  <a:pt x="558" y="932"/>
                  <a:pt x="558" y="931"/>
                </a:cubicBezTo>
                <a:cubicBezTo>
                  <a:pt x="558" y="931"/>
                  <a:pt x="557" y="931"/>
                  <a:pt x="557" y="930"/>
                </a:cubicBezTo>
                <a:cubicBezTo>
                  <a:pt x="557" y="930"/>
                  <a:pt x="557" y="930"/>
                  <a:pt x="557" y="930"/>
                </a:cubicBezTo>
                <a:cubicBezTo>
                  <a:pt x="556" y="929"/>
                  <a:pt x="555" y="929"/>
                  <a:pt x="556" y="928"/>
                </a:cubicBezTo>
                <a:cubicBezTo>
                  <a:pt x="556" y="928"/>
                  <a:pt x="557" y="928"/>
                  <a:pt x="557" y="927"/>
                </a:cubicBezTo>
                <a:cubicBezTo>
                  <a:pt x="556" y="927"/>
                  <a:pt x="556" y="927"/>
                  <a:pt x="556" y="927"/>
                </a:cubicBezTo>
                <a:cubicBezTo>
                  <a:pt x="556" y="926"/>
                  <a:pt x="556" y="926"/>
                  <a:pt x="556" y="926"/>
                </a:cubicBezTo>
                <a:cubicBezTo>
                  <a:pt x="556" y="926"/>
                  <a:pt x="556" y="925"/>
                  <a:pt x="556" y="925"/>
                </a:cubicBezTo>
                <a:cubicBezTo>
                  <a:pt x="556" y="925"/>
                  <a:pt x="556" y="925"/>
                  <a:pt x="556" y="924"/>
                </a:cubicBezTo>
                <a:cubicBezTo>
                  <a:pt x="556" y="924"/>
                  <a:pt x="556" y="924"/>
                  <a:pt x="556" y="924"/>
                </a:cubicBezTo>
                <a:cubicBezTo>
                  <a:pt x="556" y="924"/>
                  <a:pt x="556" y="924"/>
                  <a:pt x="556" y="923"/>
                </a:cubicBezTo>
                <a:cubicBezTo>
                  <a:pt x="557" y="923"/>
                  <a:pt x="557" y="922"/>
                  <a:pt x="556" y="922"/>
                </a:cubicBezTo>
                <a:cubicBezTo>
                  <a:pt x="556" y="922"/>
                  <a:pt x="556" y="921"/>
                  <a:pt x="555" y="921"/>
                </a:cubicBezTo>
                <a:cubicBezTo>
                  <a:pt x="555" y="921"/>
                  <a:pt x="555" y="920"/>
                  <a:pt x="555" y="920"/>
                </a:cubicBezTo>
                <a:cubicBezTo>
                  <a:pt x="554" y="919"/>
                  <a:pt x="553" y="919"/>
                  <a:pt x="553" y="918"/>
                </a:cubicBezTo>
                <a:cubicBezTo>
                  <a:pt x="553" y="918"/>
                  <a:pt x="553" y="917"/>
                  <a:pt x="553" y="917"/>
                </a:cubicBezTo>
                <a:cubicBezTo>
                  <a:pt x="555" y="916"/>
                  <a:pt x="556" y="919"/>
                  <a:pt x="558" y="919"/>
                </a:cubicBezTo>
                <a:cubicBezTo>
                  <a:pt x="559" y="919"/>
                  <a:pt x="559" y="919"/>
                  <a:pt x="560" y="919"/>
                </a:cubicBezTo>
                <a:cubicBezTo>
                  <a:pt x="560" y="919"/>
                  <a:pt x="561" y="919"/>
                  <a:pt x="561" y="919"/>
                </a:cubicBezTo>
                <a:cubicBezTo>
                  <a:pt x="561" y="919"/>
                  <a:pt x="561" y="919"/>
                  <a:pt x="561" y="919"/>
                </a:cubicBezTo>
                <a:cubicBezTo>
                  <a:pt x="562" y="919"/>
                  <a:pt x="562" y="919"/>
                  <a:pt x="563" y="919"/>
                </a:cubicBezTo>
                <a:cubicBezTo>
                  <a:pt x="563" y="919"/>
                  <a:pt x="563" y="919"/>
                  <a:pt x="564" y="919"/>
                </a:cubicBezTo>
                <a:cubicBezTo>
                  <a:pt x="564" y="918"/>
                  <a:pt x="565" y="919"/>
                  <a:pt x="565" y="919"/>
                </a:cubicBezTo>
                <a:cubicBezTo>
                  <a:pt x="566" y="919"/>
                  <a:pt x="567" y="918"/>
                  <a:pt x="568" y="918"/>
                </a:cubicBezTo>
                <a:cubicBezTo>
                  <a:pt x="568" y="918"/>
                  <a:pt x="569" y="917"/>
                  <a:pt x="570" y="917"/>
                </a:cubicBezTo>
                <a:cubicBezTo>
                  <a:pt x="571" y="917"/>
                  <a:pt x="572" y="917"/>
                  <a:pt x="572" y="916"/>
                </a:cubicBezTo>
                <a:cubicBezTo>
                  <a:pt x="573" y="916"/>
                  <a:pt x="573" y="916"/>
                  <a:pt x="573" y="916"/>
                </a:cubicBezTo>
                <a:cubicBezTo>
                  <a:pt x="574" y="916"/>
                  <a:pt x="574" y="916"/>
                  <a:pt x="574" y="915"/>
                </a:cubicBezTo>
                <a:cubicBezTo>
                  <a:pt x="575" y="915"/>
                  <a:pt x="575" y="915"/>
                  <a:pt x="576" y="915"/>
                </a:cubicBezTo>
                <a:cubicBezTo>
                  <a:pt x="576" y="915"/>
                  <a:pt x="577" y="914"/>
                  <a:pt x="577" y="914"/>
                </a:cubicBezTo>
                <a:cubicBezTo>
                  <a:pt x="577" y="914"/>
                  <a:pt x="578" y="915"/>
                  <a:pt x="578" y="914"/>
                </a:cubicBezTo>
                <a:cubicBezTo>
                  <a:pt x="579" y="914"/>
                  <a:pt x="579" y="914"/>
                  <a:pt x="580" y="914"/>
                </a:cubicBezTo>
                <a:cubicBezTo>
                  <a:pt x="580" y="914"/>
                  <a:pt x="580" y="914"/>
                  <a:pt x="580" y="913"/>
                </a:cubicBezTo>
                <a:cubicBezTo>
                  <a:pt x="581" y="913"/>
                  <a:pt x="581" y="913"/>
                  <a:pt x="581" y="913"/>
                </a:cubicBezTo>
                <a:cubicBezTo>
                  <a:pt x="582" y="912"/>
                  <a:pt x="582" y="912"/>
                  <a:pt x="581" y="912"/>
                </a:cubicBezTo>
                <a:cubicBezTo>
                  <a:pt x="581" y="912"/>
                  <a:pt x="581" y="912"/>
                  <a:pt x="581" y="911"/>
                </a:cubicBezTo>
                <a:cubicBezTo>
                  <a:pt x="581" y="911"/>
                  <a:pt x="582" y="911"/>
                  <a:pt x="582" y="911"/>
                </a:cubicBezTo>
                <a:cubicBezTo>
                  <a:pt x="582" y="911"/>
                  <a:pt x="583" y="910"/>
                  <a:pt x="583" y="910"/>
                </a:cubicBezTo>
                <a:cubicBezTo>
                  <a:pt x="583" y="910"/>
                  <a:pt x="583" y="909"/>
                  <a:pt x="583" y="909"/>
                </a:cubicBezTo>
                <a:cubicBezTo>
                  <a:pt x="583" y="909"/>
                  <a:pt x="583" y="908"/>
                  <a:pt x="583" y="908"/>
                </a:cubicBezTo>
                <a:cubicBezTo>
                  <a:pt x="583" y="907"/>
                  <a:pt x="583" y="907"/>
                  <a:pt x="583" y="907"/>
                </a:cubicBezTo>
                <a:cubicBezTo>
                  <a:pt x="583" y="906"/>
                  <a:pt x="583" y="906"/>
                  <a:pt x="584" y="906"/>
                </a:cubicBezTo>
                <a:cubicBezTo>
                  <a:pt x="584" y="905"/>
                  <a:pt x="584" y="905"/>
                  <a:pt x="584" y="905"/>
                </a:cubicBezTo>
                <a:cubicBezTo>
                  <a:pt x="584" y="904"/>
                  <a:pt x="584" y="904"/>
                  <a:pt x="585" y="904"/>
                </a:cubicBezTo>
                <a:cubicBezTo>
                  <a:pt x="585" y="903"/>
                  <a:pt x="585" y="903"/>
                  <a:pt x="585" y="902"/>
                </a:cubicBezTo>
                <a:cubicBezTo>
                  <a:pt x="586" y="901"/>
                  <a:pt x="586" y="901"/>
                  <a:pt x="585" y="900"/>
                </a:cubicBezTo>
                <a:cubicBezTo>
                  <a:pt x="585" y="900"/>
                  <a:pt x="584" y="899"/>
                  <a:pt x="584" y="899"/>
                </a:cubicBezTo>
                <a:cubicBezTo>
                  <a:pt x="584" y="898"/>
                  <a:pt x="585" y="898"/>
                  <a:pt x="585" y="897"/>
                </a:cubicBezTo>
                <a:cubicBezTo>
                  <a:pt x="585" y="897"/>
                  <a:pt x="584" y="897"/>
                  <a:pt x="583" y="897"/>
                </a:cubicBezTo>
                <a:cubicBezTo>
                  <a:pt x="583" y="897"/>
                  <a:pt x="582" y="897"/>
                  <a:pt x="582" y="897"/>
                </a:cubicBezTo>
                <a:cubicBezTo>
                  <a:pt x="581" y="897"/>
                  <a:pt x="580" y="897"/>
                  <a:pt x="580" y="896"/>
                </a:cubicBezTo>
                <a:cubicBezTo>
                  <a:pt x="580" y="896"/>
                  <a:pt x="581" y="895"/>
                  <a:pt x="580" y="895"/>
                </a:cubicBezTo>
                <a:cubicBezTo>
                  <a:pt x="580" y="895"/>
                  <a:pt x="579" y="895"/>
                  <a:pt x="579" y="894"/>
                </a:cubicBezTo>
                <a:cubicBezTo>
                  <a:pt x="579" y="894"/>
                  <a:pt x="579" y="894"/>
                  <a:pt x="579" y="894"/>
                </a:cubicBezTo>
                <a:cubicBezTo>
                  <a:pt x="579" y="893"/>
                  <a:pt x="579" y="893"/>
                  <a:pt x="579" y="893"/>
                </a:cubicBezTo>
                <a:cubicBezTo>
                  <a:pt x="579" y="892"/>
                  <a:pt x="580" y="892"/>
                  <a:pt x="580" y="892"/>
                </a:cubicBezTo>
                <a:cubicBezTo>
                  <a:pt x="580" y="892"/>
                  <a:pt x="579" y="891"/>
                  <a:pt x="579" y="891"/>
                </a:cubicBezTo>
                <a:cubicBezTo>
                  <a:pt x="579" y="891"/>
                  <a:pt x="580" y="891"/>
                  <a:pt x="580" y="890"/>
                </a:cubicBezTo>
                <a:cubicBezTo>
                  <a:pt x="579" y="890"/>
                  <a:pt x="579" y="890"/>
                  <a:pt x="579" y="889"/>
                </a:cubicBezTo>
                <a:cubicBezTo>
                  <a:pt x="578" y="889"/>
                  <a:pt x="578" y="889"/>
                  <a:pt x="578" y="888"/>
                </a:cubicBezTo>
                <a:cubicBezTo>
                  <a:pt x="578" y="888"/>
                  <a:pt x="578" y="888"/>
                  <a:pt x="577" y="887"/>
                </a:cubicBezTo>
                <a:cubicBezTo>
                  <a:pt x="577" y="887"/>
                  <a:pt x="576" y="887"/>
                  <a:pt x="576" y="887"/>
                </a:cubicBezTo>
                <a:cubicBezTo>
                  <a:pt x="575" y="886"/>
                  <a:pt x="575" y="886"/>
                  <a:pt x="575" y="885"/>
                </a:cubicBezTo>
                <a:cubicBezTo>
                  <a:pt x="575" y="885"/>
                  <a:pt x="574" y="885"/>
                  <a:pt x="573" y="885"/>
                </a:cubicBezTo>
                <a:cubicBezTo>
                  <a:pt x="573" y="885"/>
                  <a:pt x="572" y="885"/>
                  <a:pt x="572" y="885"/>
                </a:cubicBezTo>
                <a:cubicBezTo>
                  <a:pt x="572" y="884"/>
                  <a:pt x="571" y="884"/>
                  <a:pt x="571" y="884"/>
                </a:cubicBezTo>
                <a:cubicBezTo>
                  <a:pt x="570" y="884"/>
                  <a:pt x="570" y="884"/>
                  <a:pt x="570" y="884"/>
                </a:cubicBezTo>
                <a:cubicBezTo>
                  <a:pt x="570" y="883"/>
                  <a:pt x="569" y="882"/>
                  <a:pt x="569" y="881"/>
                </a:cubicBezTo>
                <a:cubicBezTo>
                  <a:pt x="569" y="881"/>
                  <a:pt x="570" y="880"/>
                  <a:pt x="569" y="879"/>
                </a:cubicBezTo>
                <a:cubicBezTo>
                  <a:pt x="569" y="879"/>
                  <a:pt x="569" y="879"/>
                  <a:pt x="569" y="879"/>
                </a:cubicBezTo>
                <a:cubicBezTo>
                  <a:pt x="570" y="879"/>
                  <a:pt x="570" y="879"/>
                  <a:pt x="570" y="879"/>
                </a:cubicBezTo>
                <a:cubicBezTo>
                  <a:pt x="570" y="879"/>
                  <a:pt x="571" y="880"/>
                  <a:pt x="571" y="880"/>
                </a:cubicBezTo>
                <a:cubicBezTo>
                  <a:pt x="572" y="880"/>
                  <a:pt x="573" y="880"/>
                  <a:pt x="573" y="881"/>
                </a:cubicBezTo>
                <a:cubicBezTo>
                  <a:pt x="573" y="882"/>
                  <a:pt x="573" y="883"/>
                  <a:pt x="574" y="883"/>
                </a:cubicBezTo>
                <a:cubicBezTo>
                  <a:pt x="575" y="884"/>
                  <a:pt x="575" y="883"/>
                  <a:pt x="576" y="883"/>
                </a:cubicBezTo>
                <a:cubicBezTo>
                  <a:pt x="576" y="883"/>
                  <a:pt x="576" y="883"/>
                  <a:pt x="577" y="883"/>
                </a:cubicBezTo>
                <a:cubicBezTo>
                  <a:pt x="577" y="883"/>
                  <a:pt x="578" y="882"/>
                  <a:pt x="578" y="882"/>
                </a:cubicBezTo>
                <a:cubicBezTo>
                  <a:pt x="579" y="883"/>
                  <a:pt x="578" y="883"/>
                  <a:pt x="579" y="883"/>
                </a:cubicBezTo>
                <a:cubicBezTo>
                  <a:pt x="579" y="883"/>
                  <a:pt x="580" y="883"/>
                  <a:pt x="580" y="883"/>
                </a:cubicBezTo>
                <a:cubicBezTo>
                  <a:pt x="580" y="883"/>
                  <a:pt x="580" y="884"/>
                  <a:pt x="581" y="884"/>
                </a:cubicBezTo>
                <a:cubicBezTo>
                  <a:pt x="581" y="884"/>
                  <a:pt x="581" y="885"/>
                  <a:pt x="581" y="885"/>
                </a:cubicBezTo>
                <a:cubicBezTo>
                  <a:pt x="581" y="885"/>
                  <a:pt x="581" y="885"/>
                  <a:pt x="582" y="886"/>
                </a:cubicBezTo>
                <a:cubicBezTo>
                  <a:pt x="582" y="886"/>
                  <a:pt x="582" y="886"/>
                  <a:pt x="583" y="886"/>
                </a:cubicBezTo>
                <a:cubicBezTo>
                  <a:pt x="583" y="886"/>
                  <a:pt x="583" y="886"/>
                  <a:pt x="583" y="886"/>
                </a:cubicBezTo>
                <a:cubicBezTo>
                  <a:pt x="584" y="886"/>
                  <a:pt x="584" y="886"/>
                  <a:pt x="584" y="886"/>
                </a:cubicBezTo>
                <a:cubicBezTo>
                  <a:pt x="584" y="886"/>
                  <a:pt x="584" y="887"/>
                  <a:pt x="585" y="886"/>
                </a:cubicBezTo>
                <a:cubicBezTo>
                  <a:pt x="585" y="886"/>
                  <a:pt x="586" y="885"/>
                  <a:pt x="587" y="885"/>
                </a:cubicBezTo>
                <a:cubicBezTo>
                  <a:pt x="587" y="885"/>
                  <a:pt x="587" y="886"/>
                  <a:pt x="587" y="886"/>
                </a:cubicBezTo>
                <a:cubicBezTo>
                  <a:pt x="587" y="886"/>
                  <a:pt x="588" y="885"/>
                  <a:pt x="588" y="885"/>
                </a:cubicBezTo>
                <a:cubicBezTo>
                  <a:pt x="589" y="885"/>
                  <a:pt x="589" y="885"/>
                  <a:pt x="589" y="885"/>
                </a:cubicBezTo>
                <a:cubicBezTo>
                  <a:pt x="589" y="885"/>
                  <a:pt x="590" y="885"/>
                  <a:pt x="590" y="885"/>
                </a:cubicBezTo>
                <a:cubicBezTo>
                  <a:pt x="591" y="885"/>
                  <a:pt x="591" y="885"/>
                  <a:pt x="591" y="885"/>
                </a:cubicBezTo>
                <a:cubicBezTo>
                  <a:pt x="592" y="886"/>
                  <a:pt x="592" y="886"/>
                  <a:pt x="592" y="886"/>
                </a:cubicBezTo>
                <a:cubicBezTo>
                  <a:pt x="592" y="886"/>
                  <a:pt x="593" y="886"/>
                  <a:pt x="593" y="886"/>
                </a:cubicBezTo>
                <a:cubicBezTo>
                  <a:pt x="593" y="886"/>
                  <a:pt x="593" y="887"/>
                  <a:pt x="593" y="887"/>
                </a:cubicBezTo>
                <a:cubicBezTo>
                  <a:pt x="593" y="887"/>
                  <a:pt x="594" y="887"/>
                  <a:pt x="594" y="887"/>
                </a:cubicBezTo>
                <a:cubicBezTo>
                  <a:pt x="594" y="887"/>
                  <a:pt x="595" y="887"/>
                  <a:pt x="595" y="886"/>
                </a:cubicBezTo>
                <a:cubicBezTo>
                  <a:pt x="595" y="886"/>
                  <a:pt x="596" y="885"/>
                  <a:pt x="596" y="884"/>
                </a:cubicBezTo>
                <a:cubicBezTo>
                  <a:pt x="596" y="884"/>
                  <a:pt x="597" y="884"/>
                  <a:pt x="597" y="883"/>
                </a:cubicBezTo>
                <a:cubicBezTo>
                  <a:pt x="597" y="883"/>
                  <a:pt x="598" y="882"/>
                  <a:pt x="598" y="882"/>
                </a:cubicBezTo>
                <a:cubicBezTo>
                  <a:pt x="599" y="882"/>
                  <a:pt x="599" y="883"/>
                  <a:pt x="599" y="883"/>
                </a:cubicBezTo>
                <a:cubicBezTo>
                  <a:pt x="600" y="882"/>
                  <a:pt x="600" y="882"/>
                  <a:pt x="600" y="881"/>
                </a:cubicBezTo>
                <a:cubicBezTo>
                  <a:pt x="600" y="881"/>
                  <a:pt x="600" y="881"/>
                  <a:pt x="600" y="880"/>
                </a:cubicBezTo>
                <a:cubicBezTo>
                  <a:pt x="600" y="880"/>
                  <a:pt x="601" y="879"/>
                  <a:pt x="601" y="879"/>
                </a:cubicBezTo>
                <a:cubicBezTo>
                  <a:pt x="601" y="878"/>
                  <a:pt x="602" y="878"/>
                  <a:pt x="602" y="878"/>
                </a:cubicBezTo>
                <a:cubicBezTo>
                  <a:pt x="601" y="878"/>
                  <a:pt x="601" y="878"/>
                  <a:pt x="601" y="877"/>
                </a:cubicBezTo>
                <a:cubicBezTo>
                  <a:pt x="601" y="877"/>
                  <a:pt x="601" y="877"/>
                  <a:pt x="602" y="876"/>
                </a:cubicBezTo>
                <a:cubicBezTo>
                  <a:pt x="602" y="876"/>
                  <a:pt x="602" y="876"/>
                  <a:pt x="602" y="876"/>
                </a:cubicBezTo>
                <a:cubicBezTo>
                  <a:pt x="603" y="875"/>
                  <a:pt x="604" y="875"/>
                  <a:pt x="604" y="875"/>
                </a:cubicBezTo>
                <a:cubicBezTo>
                  <a:pt x="605" y="874"/>
                  <a:pt x="605" y="873"/>
                  <a:pt x="606" y="872"/>
                </a:cubicBezTo>
                <a:cubicBezTo>
                  <a:pt x="606" y="871"/>
                  <a:pt x="606" y="870"/>
                  <a:pt x="606" y="869"/>
                </a:cubicBezTo>
                <a:cubicBezTo>
                  <a:pt x="606" y="869"/>
                  <a:pt x="607" y="869"/>
                  <a:pt x="607" y="868"/>
                </a:cubicBezTo>
                <a:cubicBezTo>
                  <a:pt x="607" y="868"/>
                  <a:pt x="607" y="868"/>
                  <a:pt x="607" y="867"/>
                </a:cubicBezTo>
                <a:cubicBezTo>
                  <a:pt x="607" y="867"/>
                  <a:pt x="607" y="867"/>
                  <a:pt x="607" y="866"/>
                </a:cubicBezTo>
                <a:cubicBezTo>
                  <a:pt x="607" y="866"/>
                  <a:pt x="607" y="866"/>
                  <a:pt x="607" y="866"/>
                </a:cubicBezTo>
                <a:cubicBezTo>
                  <a:pt x="607" y="866"/>
                  <a:pt x="607" y="866"/>
                  <a:pt x="607" y="865"/>
                </a:cubicBezTo>
                <a:cubicBezTo>
                  <a:pt x="607" y="865"/>
                  <a:pt x="607" y="864"/>
                  <a:pt x="608" y="864"/>
                </a:cubicBezTo>
                <a:cubicBezTo>
                  <a:pt x="608" y="864"/>
                  <a:pt x="608" y="864"/>
                  <a:pt x="609" y="864"/>
                </a:cubicBezTo>
                <a:cubicBezTo>
                  <a:pt x="609" y="864"/>
                  <a:pt x="609" y="864"/>
                  <a:pt x="609" y="863"/>
                </a:cubicBezTo>
                <a:cubicBezTo>
                  <a:pt x="610" y="863"/>
                  <a:pt x="610" y="863"/>
                  <a:pt x="609" y="862"/>
                </a:cubicBezTo>
                <a:cubicBezTo>
                  <a:pt x="609" y="862"/>
                  <a:pt x="608" y="862"/>
                  <a:pt x="608" y="862"/>
                </a:cubicBezTo>
                <a:cubicBezTo>
                  <a:pt x="608" y="862"/>
                  <a:pt x="608" y="861"/>
                  <a:pt x="608" y="861"/>
                </a:cubicBezTo>
                <a:cubicBezTo>
                  <a:pt x="608" y="861"/>
                  <a:pt x="608" y="860"/>
                  <a:pt x="608" y="860"/>
                </a:cubicBezTo>
                <a:cubicBezTo>
                  <a:pt x="607" y="860"/>
                  <a:pt x="607" y="859"/>
                  <a:pt x="608" y="859"/>
                </a:cubicBezTo>
                <a:cubicBezTo>
                  <a:pt x="608" y="858"/>
                  <a:pt x="609" y="857"/>
                  <a:pt x="609" y="856"/>
                </a:cubicBezTo>
                <a:cubicBezTo>
                  <a:pt x="609" y="856"/>
                  <a:pt x="610" y="856"/>
                  <a:pt x="610" y="855"/>
                </a:cubicBezTo>
                <a:cubicBezTo>
                  <a:pt x="610" y="855"/>
                  <a:pt x="610" y="855"/>
                  <a:pt x="609" y="855"/>
                </a:cubicBezTo>
                <a:cubicBezTo>
                  <a:pt x="610" y="854"/>
                  <a:pt x="610" y="853"/>
                  <a:pt x="610" y="853"/>
                </a:cubicBezTo>
                <a:cubicBezTo>
                  <a:pt x="610" y="853"/>
                  <a:pt x="610" y="852"/>
                  <a:pt x="610" y="852"/>
                </a:cubicBezTo>
                <a:cubicBezTo>
                  <a:pt x="610" y="852"/>
                  <a:pt x="611" y="852"/>
                  <a:pt x="611" y="852"/>
                </a:cubicBezTo>
                <a:cubicBezTo>
                  <a:pt x="611" y="851"/>
                  <a:pt x="611" y="851"/>
                  <a:pt x="611" y="851"/>
                </a:cubicBezTo>
                <a:cubicBezTo>
                  <a:pt x="611" y="850"/>
                  <a:pt x="611" y="850"/>
                  <a:pt x="611" y="849"/>
                </a:cubicBezTo>
                <a:cubicBezTo>
                  <a:pt x="612" y="850"/>
                  <a:pt x="612" y="850"/>
                  <a:pt x="613" y="850"/>
                </a:cubicBezTo>
                <a:cubicBezTo>
                  <a:pt x="613" y="850"/>
                  <a:pt x="613" y="850"/>
                  <a:pt x="614" y="850"/>
                </a:cubicBezTo>
                <a:cubicBezTo>
                  <a:pt x="614" y="850"/>
                  <a:pt x="614" y="850"/>
                  <a:pt x="614" y="851"/>
                </a:cubicBezTo>
                <a:cubicBezTo>
                  <a:pt x="615" y="851"/>
                  <a:pt x="614" y="852"/>
                  <a:pt x="614" y="852"/>
                </a:cubicBezTo>
                <a:cubicBezTo>
                  <a:pt x="614" y="853"/>
                  <a:pt x="614" y="853"/>
                  <a:pt x="614" y="853"/>
                </a:cubicBezTo>
                <a:cubicBezTo>
                  <a:pt x="615" y="853"/>
                  <a:pt x="615" y="854"/>
                  <a:pt x="614" y="854"/>
                </a:cubicBezTo>
                <a:cubicBezTo>
                  <a:pt x="614" y="854"/>
                  <a:pt x="614" y="854"/>
                  <a:pt x="613" y="854"/>
                </a:cubicBezTo>
                <a:cubicBezTo>
                  <a:pt x="613" y="855"/>
                  <a:pt x="613" y="855"/>
                  <a:pt x="613" y="855"/>
                </a:cubicBezTo>
                <a:cubicBezTo>
                  <a:pt x="613" y="855"/>
                  <a:pt x="613" y="855"/>
                  <a:pt x="613" y="856"/>
                </a:cubicBezTo>
                <a:cubicBezTo>
                  <a:pt x="613" y="856"/>
                  <a:pt x="613" y="856"/>
                  <a:pt x="613" y="856"/>
                </a:cubicBezTo>
                <a:cubicBezTo>
                  <a:pt x="613" y="857"/>
                  <a:pt x="612" y="857"/>
                  <a:pt x="612" y="857"/>
                </a:cubicBezTo>
                <a:cubicBezTo>
                  <a:pt x="612" y="857"/>
                  <a:pt x="613" y="858"/>
                  <a:pt x="613" y="858"/>
                </a:cubicBezTo>
                <a:cubicBezTo>
                  <a:pt x="613" y="858"/>
                  <a:pt x="612" y="858"/>
                  <a:pt x="612" y="859"/>
                </a:cubicBezTo>
                <a:cubicBezTo>
                  <a:pt x="612" y="859"/>
                  <a:pt x="612" y="859"/>
                  <a:pt x="612" y="860"/>
                </a:cubicBezTo>
                <a:cubicBezTo>
                  <a:pt x="612" y="860"/>
                  <a:pt x="613" y="859"/>
                  <a:pt x="613" y="859"/>
                </a:cubicBezTo>
                <a:cubicBezTo>
                  <a:pt x="614" y="859"/>
                  <a:pt x="614" y="858"/>
                  <a:pt x="614" y="858"/>
                </a:cubicBezTo>
                <a:cubicBezTo>
                  <a:pt x="614" y="857"/>
                  <a:pt x="614" y="857"/>
                  <a:pt x="615" y="857"/>
                </a:cubicBezTo>
                <a:cubicBezTo>
                  <a:pt x="615" y="856"/>
                  <a:pt x="615" y="856"/>
                  <a:pt x="615" y="856"/>
                </a:cubicBezTo>
                <a:cubicBezTo>
                  <a:pt x="615" y="855"/>
                  <a:pt x="615" y="855"/>
                  <a:pt x="616" y="854"/>
                </a:cubicBezTo>
                <a:cubicBezTo>
                  <a:pt x="616" y="854"/>
                  <a:pt x="616" y="854"/>
                  <a:pt x="616" y="854"/>
                </a:cubicBezTo>
                <a:cubicBezTo>
                  <a:pt x="616" y="853"/>
                  <a:pt x="616" y="853"/>
                  <a:pt x="616" y="853"/>
                </a:cubicBezTo>
                <a:cubicBezTo>
                  <a:pt x="616" y="852"/>
                  <a:pt x="617" y="852"/>
                  <a:pt x="617" y="851"/>
                </a:cubicBezTo>
                <a:cubicBezTo>
                  <a:pt x="618" y="851"/>
                  <a:pt x="617" y="851"/>
                  <a:pt x="617" y="850"/>
                </a:cubicBezTo>
                <a:cubicBezTo>
                  <a:pt x="617" y="849"/>
                  <a:pt x="617" y="849"/>
                  <a:pt x="618" y="848"/>
                </a:cubicBezTo>
                <a:cubicBezTo>
                  <a:pt x="618" y="848"/>
                  <a:pt x="618" y="848"/>
                  <a:pt x="618" y="847"/>
                </a:cubicBezTo>
                <a:cubicBezTo>
                  <a:pt x="618" y="847"/>
                  <a:pt x="618" y="847"/>
                  <a:pt x="618" y="846"/>
                </a:cubicBezTo>
                <a:cubicBezTo>
                  <a:pt x="618" y="846"/>
                  <a:pt x="618" y="845"/>
                  <a:pt x="618" y="845"/>
                </a:cubicBezTo>
                <a:cubicBezTo>
                  <a:pt x="619" y="844"/>
                  <a:pt x="618" y="844"/>
                  <a:pt x="619" y="843"/>
                </a:cubicBezTo>
                <a:cubicBezTo>
                  <a:pt x="619" y="843"/>
                  <a:pt x="620" y="842"/>
                  <a:pt x="620" y="842"/>
                </a:cubicBezTo>
                <a:cubicBezTo>
                  <a:pt x="621" y="841"/>
                  <a:pt x="621" y="841"/>
                  <a:pt x="622" y="840"/>
                </a:cubicBezTo>
                <a:cubicBezTo>
                  <a:pt x="622" y="840"/>
                  <a:pt x="623" y="839"/>
                  <a:pt x="623" y="838"/>
                </a:cubicBezTo>
                <a:cubicBezTo>
                  <a:pt x="623" y="838"/>
                  <a:pt x="623" y="837"/>
                  <a:pt x="623" y="837"/>
                </a:cubicBezTo>
                <a:cubicBezTo>
                  <a:pt x="624" y="836"/>
                  <a:pt x="624" y="836"/>
                  <a:pt x="624" y="837"/>
                </a:cubicBezTo>
                <a:cubicBezTo>
                  <a:pt x="624" y="836"/>
                  <a:pt x="624" y="836"/>
                  <a:pt x="624" y="836"/>
                </a:cubicBezTo>
                <a:cubicBezTo>
                  <a:pt x="625" y="835"/>
                  <a:pt x="625" y="834"/>
                  <a:pt x="625" y="834"/>
                </a:cubicBezTo>
                <a:cubicBezTo>
                  <a:pt x="624" y="833"/>
                  <a:pt x="625" y="832"/>
                  <a:pt x="625" y="831"/>
                </a:cubicBezTo>
                <a:cubicBezTo>
                  <a:pt x="626" y="831"/>
                  <a:pt x="627" y="830"/>
                  <a:pt x="627" y="829"/>
                </a:cubicBezTo>
                <a:cubicBezTo>
                  <a:pt x="626" y="829"/>
                  <a:pt x="626" y="829"/>
                  <a:pt x="626" y="828"/>
                </a:cubicBezTo>
                <a:cubicBezTo>
                  <a:pt x="626" y="828"/>
                  <a:pt x="626" y="828"/>
                  <a:pt x="626" y="827"/>
                </a:cubicBezTo>
                <a:cubicBezTo>
                  <a:pt x="626" y="827"/>
                  <a:pt x="626" y="827"/>
                  <a:pt x="626" y="826"/>
                </a:cubicBezTo>
                <a:cubicBezTo>
                  <a:pt x="626" y="826"/>
                  <a:pt x="625" y="826"/>
                  <a:pt x="625" y="826"/>
                </a:cubicBezTo>
                <a:cubicBezTo>
                  <a:pt x="625" y="826"/>
                  <a:pt x="625" y="825"/>
                  <a:pt x="625" y="824"/>
                </a:cubicBezTo>
                <a:cubicBezTo>
                  <a:pt x="625" y="824"/>
                  <a:pt x="624" y="824"/>
                  <a:pt x="624" y="824"/>
                </a:cubicBezTo>
                <a:cubicBezTo>
                  <a:pt x="624" y="823"/>
                  <a:pt x="624" y="823"/>
                  <a:pt x="624" y="823"/>
                </a:cubicBezTo>
                <a:cubicBezTo>
                  <a:pt x="624" y="822"/>
                  <a:pt x="624" y="822"/>
                  <a:pt x="624" y="821"/>
                </a:cubicBezTo>
                <a:cubicBezTo>
                  <a:pt x="624" y="821"/>
                  <a:pt x="624" y="821"/>
                  <a:pt x="624" y="820"/>
                </a:cubicBezTo>
                <a:cubicBezTo>
                  <a:pt x="624" y="820"/>
                  <a:pt x="623" y="820"/>
                  <a:pt x="623" y="819"/>
                </a:cubicBezTo>
                <a:cubicBezTo>
                  <a:pt x="625" y="819"/>
                  <a:pt x="623" y="818"/>
                  <a:pt x="623" y="818"/>
                </a:cubicBezTo>
                <a:cubicBezTo>
                  <a:pt x="623" y="817"/>
                  <a:pt x="624" y="817"/>
                  <a:pt x="624" y="817"/>
                </a:cubicBezTo>
                <a:cubicBezTo>
                  <a:pt x="624" y="817"/>
                  <a:pt x="624" y="817"/>
                  <a:pt x="624" y="817"/>
                </a:cubicBezTo>
                <a:cubicBezTo>
                  <a:pt x="624" y="816"/>
                  <a:pt x="623" y="816"/>
                  <a:pt x="623" y="815"/>
                </a:cubicBezTo>
                <a:cubicBezTo>
                  <a:pt x="623" y="815"/>
                  <a:pt x="624" y="814"/>
                  <a:pt x="624" y="814"/>
                </a:cubicBezTo>
                <a:cubicBezTo>
                  <a:pt x="624" y="813"/>
                  <a:pt x="623" y="812"/>
                  <a:pt x="623" y="812"/>
                </a:cubicBezTo>
                <a:cubicBezTo>
                  <a:pt x="623" y="812"/>
                  <a:pt x="624" y="811"/>
                  <a:pt x="624" y="811"/>
                </a:cubicBezTo>
                <a:cubicBezTo>
                  <a:pt x="624" y="811"/>
                  <a:pt x="624" y="811"/>
                  <a:pt x="624" y="811"/>
                </a:cubicBezTo>
                <a:cubicBezTo>
                  <a:pt x="624" y="810"/>
                  <a:pt x="625" y="810"/>
                  <a:pt x="625" y="810"/>
                </a:cubicBezTo>
                <a:cubicBezTo>
                  <a:pt x="626" y="811"/>
                  <a:pt x="625" y="811"/>
                  <a:pt x="626" y="811"/>
                </a:cubicBezTo>
                <a:cubicBezTo>
                  <a:pt x="627" y="811"/>
                  <a:pt x="627" y="810"/>
                  <a:pt x="627" y="809"/>
                </a:cubicBezTo>
                <a:cubicBezTo>
                  <a:pt x="627" y="809"/>
                  <a:pt x="627" y="809"/>
                  <a:pt x="628" y="808"/>
                </a:cubicBezTo>
                <a:cubicBezTo>
                  <a:pt x="628" y="808"/>
                  <a:pt x="628" y="808"/>
                  <a:pt x="629" y="807"/>
                </a:cubicBezTo>
                <a:cubicBezTo>
                  <a:pt x="629" y="807"/>
                  <a:pt x="629" y="807"/>
                  <a:pt x="629" y="807"/>
                </a:cubicBezTo>
                <a:cubicBezTo>
                  <a:pt x="630" y="806"/>
                  <a:pt x="630" y="806"/>
                  <a:pt x="630" y="806"/>
                </a:cubicBezTo>
                <a:cubicBezTo>
                  <a:pt x="631" y="805"/>
                  <a:pt x="632" y="804"/>
                  <a:pt x="633" y="804"/>
                </a:cubicBezTo>
                <a:cubicBezTo>
                  <a:pt x="634" y="802"/>
                  <a:pt x="635" y="802"/>
                  <a:pt x="637" y="801"/>
                </a:cubicBezTo>
                <a:cubicBezTo>
                  <a:pt x="637" y="800"/>
                  <a:pt x="638" y="800"/>
                  <a:pt x="639" y="799"/>
                </a:cubicBezTo>
                <a:cubicBezTo>
                  <a:pt x="639" y="799"/>
                  <a:pt x="640" y="799"/>
                  <a:pt x="640" y="798"/>
                </a:cubicBezTo>
                <a:cubicBezTo>
                  <a:pt x="641" y="798"/>
                  <a:pt x="641" y="798"/>
                  <a:pt x="641" y="798"/>
                </a:cubicBezTo>
                <a:cubicBezTo>
                  <a:pt x="642" y="798"/>
                  <a:pt x="642" y="798"/>
                  <a:pt x="643" y="798"/>
                </a:cubicBezTo>
                <a:cubicBezTo>
                  <a:pt x="643" y="798"/>
                  <a:pt x="643" y="799"/>
                  <a:pt x="643" y="799"/>
                </a:cubicBezTo>
                <a:cubicBezTo>
                  <a:pt x="643" y="799"/>
                  <a:pt x="643" y="799"/>
                  <a:pt x="643" y="799"/>
                </a:cubicBezTo>
                <a:cubicBezTo>
                  <a:pt x="643" y="799"/>
                  <a:pt x="643" y="799"/>
                  <a:pt x="643" y="800"/>
                </a:cubicBezTo>
                <a:cubicBezTo>
                  <a:pt x="644" y="800"/>
                  <a:pt x="644" y="800"/>
                  <a:pt x="644" y="800"/>
                </a:cubicBezTo>
                <a:cubicBezTo>
                  <a:pt x="644" y="800"/>
                  <a:pt x="644" y="800"/>
                  <a:pt x="645" y="800"/>
                </a:cubicBezTo>
                <a:cubicBezTo>
                  <a:pt x="645" y="800"/>
                  <a:pt x="645" y="799"/>
                  <a:pt x="645" y="799"/>
                </a:cubicBezTo>
                <a:cubicBezTo>
                  <a:pt x="645" y="799"/>
                  <a:pt x="644" y="798"/>
                  <a:pt x="644" y="797"/>
                </a:cubicBezTo>
                <a:cubicBezTo>
                  <a:pt x="645" y="797"/>
                  <a:pt x="645" y="797"/>
                  <a:pt x="646" y="797"/>
                </a:cubicBezTo>
                <a:cubicBezTo>
                  <a:pt x="646" y="797"/>
                  <a:pt x="646" y="797"/>
                  <a:pt x="647" y="797"/>
                </a:cubicBezTo>
                <a:cubicBezTo>
                  <a:pt x="647" y="797"/>
                  <a:pt x="648" y="796"/>
                  <a:pt x="648" y="796"/>
                </a:cubicBezTo>
                <a:cubicBezTo>
                  <a:pt x="648" y="795"/>
                  <a:pt x="648" y="795"/>
                  <a:pt x="647" y="795"/>
                </a:cubicBezTo>
                <a:cubicBezTo>
                  <a:pt x="647" y="794"/>
                  <a:pt x="647" y="794"/>
                  <a:pt x="648" y="793"/>
                </a:cubicBezTo>
                <a:cubicBezTo>
                  <a:pt x="648" y="793"/>
                  <a:pt x="648" y="793"/>
                  <a:pt x="649" y="793"/>
                </a:cubicBezTo>
                <a:cubicBezTo>
                  <a:pt x="649" y="793"/>
                  <a:pt x="649" y="794"/>
                  <a:pt x="650" y="794"/>
                </a:cubicBezTo>
                <a:cubicBezTo>
                  <a:pt x="650" y="794"/>
                  <a:pt x="651" y="794"/>
                  <a:pt x="651" y="794"/>
                </a:cubicBezTo>
                <a:cubicBezTo>
                  <a:pt x="652" y="794"/>
                  <a:pt x="653" y="793"/>
                  <a:pt x="654" y="793"/>
                </a:cubicBezTo>
                <a:cubicBezTo>
                  <a:pt x="654" y="793"/>
                  <a:pt x="655" y="793"/>
                  <a:pt x="656" y="793"/>
                </a:cubicBezTo>
                <a:cubicBezTo>
                  <a:pt x="656" y="793"/>
                  <a:pt x="657" y="793"/>
                  <a:pt x="657" y="793"/>
                </a:cubicBezTo>
                <a:cubicBezTo>
                  <a:pt x="658" y="793"/>
                  <a:pt x="659" y="793"/>
                  <a:pt x="660" y="793"/>
                </a:cubicBezTo>
                <a:cubicBezTo>
                  <a:pt x="661" y="793"/>
                  <a:pt x="662" y="792"/>
                  <a:pt x="663" y="792"/>
                </a:cubicBezTo>
                <a:cubicBezTo>
                  <a:pt x="663" y="792"/>
                  <a:pt x="664" y="792"/>
                  <a:pt x="665" y="793"/>
                </a:cubicBezTo>
                <a:cubicBezTo>
                  <a:pt x="665" y="793"/>
                  <a:pt x="666" y="793"/>
                  <a:pt x="666" y="793"/>
                </a:cubicBezTo>
                <a:cubicBezTo>
                  <a:pt x="667" y="792"/>
                  <a:pt x="666" y="791"/>
                  <a:pt x="666" y="790"/>
                </a:cubicBezTo>
                <a:cubicBezTo>
                  <a:pt x="666" y="790"/>
                  <a:pt x="666" y="789"/>
                  <a:pt x="666" y="789"/>
                </a:cubicBezTo>
                <a:cubicBezTo>
                  <a:pt x="666" y="789"/>
                  <a:pt x="666" y="789"/>
                  <a:pt x="666" y="788"/>
                </a:cubicBezTo>
                <a:cubicBezTo>
                  <a:pt x="666" y="788"/>
                  <a:pt x="666" y="788"/>
                  <a:pt x="667" y="788"/>
                </a:cubicBezTo>
                <a:cubicBezTo>
                  <a:pt x="668" y="787"/>
                  <a:pt x="668" y="787"/>
                  <a:pt x="669" y="787"/>
                </a:cubicBezTo>
                <a:cubicBezTo>
                  <a:pt x="669" y="787"/>
                  <a:pt x="670" y="787"/>
                  <a:pt x="670" y="786"/>
                </a:cubicBezTo>
                <a:cubicBezTo>
                  <a:pt x="670" y="787"/>
                  <a:pt x="671" y="786"/>
                  <a:pt x="671" y="786"/>
                </a:cubicBezTo>
                <a:cubicBezTo>
                  <a:pt x="672" y="785"/>
                  <a:pt x="671" y="784"/>
                  <a:pt x="671" y="783"/>
                </a:cubicBezTo>
                <a:cubicBezTo>
                  <a:pt x="671" y="783"/>
                  <a:pt x="671" y="782"/>
                  <a:pt x="671" y="781"/>
                </a:cubicBezTo>
                <a:cubicBezTo>
                  <a:pt x="671" y="781"/>
                  <a:pt x="671" y="781"/>
                  <a:pt x="671" y="780"/>
                </a:cubicBezTo>
                <a:cubicBezTo>
                  <a:pt x="672" y="780"/>
                  <a:pt x="672" y="780"/>
                  <a:pt x="672" y="780"/>
                </a:cubicBezTo>
                <a:cubicBezTo>
                  <a:pt x="671" y="779"/>
                  <a:pt x="671" y="779"/>
                  <a:pt x="671" y="779"/>
                </a:cubicBezTo>
                <a:cubicBezTo>
                  <a:pt x="671" y="779"/>
                  <a:pt x="672" y="779"/>
                  <a:pt x="672" y="779"/>
                </a:cubicBezTo>
                <a:cubicBezTo>
                  <a:pt x="672" y="778"/>
                  <a:pt x="671" y="778"/>
                  <a:pt x="671" y="778"/>
                </a:cubicBezTo>
                <a:cubicBezTo>
                  <a:pt x="671" y="778"/>
                  <a:pt x="672" y="777"/>
                  <a:pt x="672" y="777"/>
                </a:cubicBezTo>
                <a:cubicBezTo>
                  <a:pt x="672" y="777"/>
                  <a:pt x="672" y="777"/>
                  <a:pt x="673" y="776"/>
                </a:cubicBezTo>
                <a:cubicBezTo>
                  <a:pt x="673" y="776"/>
                  <a:pt x="674" y="776"/>
                  <a:pt x="674" y="775"/>
                </a:cubicBezTo>
                <a:cubicBezTo>
                  <a:pt x="674" y="775"/>
                  <a:pt x="674" y="775"/>
                  <a:pt x="674" y="775"/>
                </a:cubicBezTo>
                <a:cubicBezTo>
                  <a:pt x="674" y="775"/>
                  <a:pt x="674" y="774"/>
                  <a:pt x="674" y="774"/>
                </a:cubicBezTo>
                <a:cubicBezTo>
                  <a:pt x="674" y="774"/>
                  <a:pt x="674" y="773"/>
                  <a:pt x="674" y="772"/>
                </a:cubicBezTo>
                <a:cubicBezTo>
                  <a:pt x="674" y="772"/>
                  <a:pt x="674" y="772"/>
                  <a:pt x="675" y="772"/>
                </a:cubicBezTo>
                <a:cubicBezTo>
                  <a:pt x="675" y="772"/>
                  <a:pt x="675" y="772"/>
                  <a:pt x="675" y="772"/>
                </a:cubicBezTo>
                <a:cubicBezTo>
                  <a:pt x="675" y="771"/>
                  <a:pt x="675" y="771"/>
                  <a:pt x="675" y="771"/>
                </a:cubicBezTo>
                <a:cubicBezTo>
                  <a:pt x="676" y="770"/>
                  <a:pt x="676" y="770"/>
                  <a:pt x="676" y="770"/>
                </a:cubicBezTo>
                <a:cubicBezTo>
                  <a:pt x="676" y="769"/>
                  <a:pt x="676" y="769"/>
                  <a:pt x="676" y="769"/>
                </a:cubicBezTo>
                <a:cubicBezTo>
                  <a:pt x="676" y="769"/>
                  <a:pt x="676" y="769"/>
                  <a:pt x="676" y="769"/>
                </a:cubicBezTo>
                <a:cubicBezTo>
                  <a:pt x="676" y="768"/>
                  <a:pt x="677" y="768"/>
                  <a:pt x="677" y="768"/>
                </a:cubicBezTo>
                <a:cubicBezTo>
                  <a:pt x="677" y="767"/>
                  <a:pt x="677" y="767"/>
                  <a:pt x="677" y="767"/>
                </a:cubicBezTo>
                <a:cubicBezTo>
                  <a:pt x="678" y="767"/>
                  <a:pt x="678" y="767"/>
                  <a:pt x="678" y="767"/>
                </a:cubicBezTo>
                <a:cubicBezTo>
                  <a:pt x="679" y="767"/>
                  <a:pt x="679" y="766"/>
                  <a:pt x="678" y="765"/>
                </a:cubicBezTo>
                <a:cubicBezTo>
                  <a:pt x="678" y="765"/>
                  <a:pt x="678" y="764"/>
                  <a:pt x="678" y="763"/>
                </a:cubicBezTo>
                <a:cubicBezTo>
                  <a:pt x="678" y="762"/>
                  <a:pt x="678" y="762"/>
                  <a:pt x="679" y="761"/>
                </a:cubicBezTo>
                <a:cubicBezTo>
                  <a:pt x="679" y="760"/>
                  <a:pt x="679" y="759"/>
                  <a:pt x="679" y="759"/>
                </a:cubicBezTo>
                <a:cubicBezTo>
                  <a:pt x="679" y="758"/>
                  <a:pt x="679" y="757"/>
                  <a:pt x="679" y="756"/>
                </a:cubicBezTo>
                <a:cubicBezTo>
                  <a:pt x="679" y="755"/>
                  <a:pt x="679" y="755"/>
                  <a:pt x="679" y="754"/>
                </a:cubicBezTo>
                <a:cubicBezTo>
                  <a:pt x="679" y="754"/>
                  <a:pt x="679" y="753"/>
                  <a:pt x="680" y="752"/>
                </a:cubicBezTo>
                <a:cubicBezTo>
                  <a:pt x="680" y="752"/>
                  <a:pt x="681" y="753"/>
                  <a:pt x="681" y="752"/>
                </a:cubicBezTo>
                <a:cubicBezTo>
                  <a:pt x="682" y="752"/>
                  <a:pt x="682" y="751"/>
                  <a:pt x="682" y="750"/>
                </a:cubicBezTo>
                <a:cubicBezTo>
                  <a:pt x="682" y="749"/>
                  <a:pt x="681" y="749"/>
                  <a:pt x="681" y="748"/>
                </a:cubicBezTo>
                <a:cubicBezTo>
                  <a:pt x="681" y="747"/>
                  <a:pt x="681" y="746"/>
                  <a:pt x="681" y="745"/>
                </a:cubicBezTo>
                <a:cubicBezTo>
                  <a:pt x="682" y="744"/>
                  <a:pt x="682" y="744"/>
                  <a:pt x="682" y="743"/>
                </a:cubicBezTo>
                <a:cubicBezTo>
                  <a:pt x="682" y="742"/>
                  <a:pt x="682" y="741"/>
                  <a:pt x="682" y="740"/>
                </a:cubicBezTo>
                <a:cubicBezTo>
                  <a:pt x="682" y="739"/>
                  <a:pt x="683" y="738"/>
                  <a:pt x="683" y="737"/>
                </a:cubicBezTo>
                <a:cubicBezTo>
                  <a:pt x="683" y="736"/>
                  <a:pt x="683" y="735"/>
                  <a:pt x="682" y="734"/>
                </a:cubicBezTo>
                <a:cubicBezTo>
                  <a:pt x="682" y="733"/>
                  <a:pt x="682" y="732"/>
                  <a:pt x="682" y="732"/>
                </a:cubicBezTo>
                <a:cubicBezTo>
                  <a:pt x="682" y="731"/>
                  <a:pt x="682" y="730"/>
                  <a:pt x="682" y="729"/>
                </a:cubicBezTo>
                <a:cubicBezTo>
                  <a:pt x="681" y="727"/>
                  <a:pt x="680" y="726"/>
                  <a:pt x="681" y="724"/>
                </a:cubicBezTo>
                <a:cubicBezTo>
                  <a:pt x="681" y="723"/>
                  <a:pt x="681" y="722"/>
                  <a:pt x="681" y="721"/>
                </a:cubicBezTo>
                <a:cubicBezTo>
                  <a:pt x="681" y="720"/>
                  <a:pt x="681" y="719"/>
                  <a:pt x="681" y="718"/>
                </a:cubicBezTo>
                <a:cubicBezTo>
                  <a:pt x="681" y="718"/>
                  <a:pt x="681" y="717"/>
                  <a:pt x="681" y="717"/>
                </a:cubicBezTo>
                <a:cubicBezTo>
                  <a:pt x="681" y="716"/>
                  <a:pt x="681" y="716"/>
                  <a:pt x="681" y="715"/>
                </a:cubicBezTo>
                <a:cubicBezTo>
                  <a:pt x="681" y="715"/>
                  <a:pt x="682" y="715"/>
                  <a:pt x="682" y="714"/>
                </a:cubicBezTo>
                <a:cubicBezTo>
                  <a:pt x="682" y="714"/>
                  <a:pt x="681" y="714"/>
                  <a:pt x="681" y="714"/>
                </a:cubicBezTo>
                <a:cubicBezTo>
                  <a:pt x="681" y="713"/>
                  <a:pt x="680" y="713"/>
                  <a:pt x="681" y="713"/>
                </a:cubicBezTo>
                <a:cubicBezTo>
                  <a:pt x="681" y="712"/>
                  <a:pt x="682" y="711"/>
                  <a:pt x="682" y="711"/>
                </a:cubicBezTo>
                <a:cubicBezTo>
                  <a:pt x="683" y="711"/>
                  <a:pt x="684" y="712"/>
                  <a:pt x="684" y="713"/>
                </a:cubicBezTo>
                <a:cubicBezTo>
                  <a:pt x="685" y="713"/>
                  <a:pt x="685" y="713"/>
                  <a:pt x="685" y="714"/>
                </a:cubicBezTo>
                <a:cubicBezTo>
                  <a:pt x="685" y="714"/>
                  <a:pt x="685" y="714"/>
                  <a:pt x="686" y="715"/>
                </a:cubicBezTo>
                <a:cubicBezTo>
                  <a:pt x="686" y="715"/>
                  <a:pt x="687" y="714"/>
                  <a:pt x="687" y="714"/>
                </a:cubicBezTo>
                <a:cubicBezTo>
                  <a:pt x="688" y="713"/>
                  <a:pt x="688" y="711"/>
                  <a:pt x="689" y="710"/>
                </a:cubicBezTo>
                <a:cubicBezTo>
                  <a:pt x="690" y="709"/>
                  <a:pt x="690" y="708"/>
                  <a:pt x="691" y="707"/>
                </a:cubicBezTo>
                <a:cubicBezTo>
                  <a:pt x="691" y="706"/>
                  <a:pt x="691" y="705"/>
                  <a:pt x="691" y="704"/>
                </a:cubicBezTo>
                <a:cubicBezTo>
                  <a:pt x="690" y="703"/>
                  <a:pt x="691" y="703"/>
                  <a:pt x="691" y="702"/>
                </a:cubicBezTo>
                <a:cubicBezTo>
                  <a:pt x="691" y="701"/>
                  <a:pt x="691" y="700"/>
                  <a:pt x="692" y="699"/>
                </a:cubicBezTo>
                <a:cubicBezTo>
                  <a:pt x="692" y="698"/>
                  <a:pt x="693" y="698"/>
                  <a:pt x="694" y="697"/>
                </a:cubicBezTo>
                <a:cubicBezTo>
                  <a:pt x="695" y="697"/>
                  <a:pt x="696" y="696"/>
                  <a:pt x="697" y="695"/>
                </a:cubicBezTo>
                <a:cubicBezTo>
                  <a:pt x="698" y="694"/>
                  <a:pt x="698" y="693"/>
                  <a:pt x="699" y="693"/>
                </a:cubicBezTo>
                <a:cubicBezTo>
                  <a:pt x="700" y="692"/>
                  <a:pt x="700" y="690"/>
                  <a:pt x="701" y="689"/>
                </a:cubicBezTo>
                <a:cubicBezTo>
                  <a:pt x="701" y="688"/>
                  <a:pt x="702" y="688"/>
                  <a:pt x="703" y="687"/>
                </a:cubicBezTo>
                <a:cubicBezTo>
                  <a:pt x="703" y="686"/>
                  <a:pt x="705" y="685"/>
                  <a:pt x="705" y="684"/>
                </a:cubicBezTo>
                <a:cubicBezTo>
                  <a:pt x="705" y="684"/>
                  <a:pt x="704" y="683"/>
                  <a:pt x="704" y="683"/>
                </a:cubicBezTo>
                <a:cubicBezTo>
                  <a:pt x="705" y="682"/>
                  <a:pt x="705" y="681"/>
                  <a:pt x="705" y="681"/>
                </a:cubicBezTo>
                <a:cubicBezTo>
                  <a:pt x="706" y="681"/>
                  <a:pt x="706" y="680"/>
                  <a:pt x="706" y="680"/>
                </a:cubicBezTo>
                <a:cubicBezTo>
                  <a:pt x="706" y="680"/>
                  <a:pt x="706" y="680"/>
                  <a:pt x="707" y="680"/>
                </a:cubicBezTo>
                <a:cubicBezTo>
                  <a:pt x="707" y="679"/>
                  <a:pt x="706" y="679"/>
                  <a:pt x="707" y="678"/>
                </a:cubicBezTo>
                <a:cubicBezTo>
                  <a:pt x="707" y="677"/>
                  <a:pt x="708" y="676"/>
                  <a:pt x="708" y="675"/>
                </a:cubicBezTo>
                <a:cubicBezTo>
                  <a:pt x="708" y="675"/>
                  <a:pt x="707" y="675"/>
                  <a:pt x="707" y="674"/>
                </a:cubicBezTo>
                <a:cubicBezTo>
                  <a:pt x="707" y="674"/>
                  <a:pt x="707" y="673"/>
                  <a:pt x="708" y="673"/>
                </a:cubicBezTo>
                <a:close/>
                <a:moveTo>
                  <a:pt x="582" y="1038"/>
                </a:moveTo>
                <a:cubicBezTo>
                  <a:pt x="582" y="1038"/>
                  <a:pt x="583" y="1038"/>
                  <a:pt x="583" y="1039"/>
                </a:cubicBezTo>
                <a:cubicBezTo>
                  <a:pt x="583" y="1040"/>
                  <a:pt x="581" y="1040"/>
                  <a:pt x="581" y="1040"/>
                </a:cubicBezTo>
                <a:cubicBezTo>
                  <a:pt x="580" y="1040"/>
                  <a:pt x="579" y="1040"/>
                  <a:pt x="578" y="1040"/>
                </a:cubicBezTo>
                <a:cubicBezTo>
                  <a:pt x="578" y="1040"/>
                  <a:pt x="578" y="1040"/>
                  <a:pt x="577" y="1040"/>
                </a:cubicBezTo>
                <a:cubicBezTo>
                  <a:pt x="577" y="1040"/>
                  <a:pt x="577" y="1041"/>
                  <a:pt x="577" y="1041"/>
                </a:cubicBezTo>
                <a:cubicBezTo>
                  <a:pt x="577" y="1041"/>
                  <a:pt x="577" y="1042"/>
                  <a:pt x="577" y="1042"/>
                </a:cubicBezTo>
                <a:cubicBezTo>
                  <a:pt x="576" y="1042"/>
                  <a:pt x="576" y="1042"/>
                  <a:pt x="576" y="1042"/>
                </a:cubicBezTo>
                <a:cubicBezTo>
                  <a:pt x="576" y="1042"/>
                  <a:pt x="576" y="1042"/>
                  <a:pt x="575" y="1042"/>
                </a:cubicBezTo>
                <a:cubicBezTo>
                  <a:pt x="575" y="1042"/>
                  <a:pt x="575" y="1042"/>
                  <a:pt x="575" y="1042"/>
                </a:cubicBezTo>
                <a:cubicBezTo>
                  <a:pt x="575" y="1042"/>
                  <a:pt x="575" y="1042"/>
                  <a:pt x="575" y="1041"/>
                </a:cubicBezTo>
                <a:cubicBezTo>
                  <a:pt x="574" y="1041"/>
                  <a:pt x="574" y="1041"/>
                  <a:pt x="573" y="1041"/>
                </a:cubicBezTo>
                <a:cubicBezTo>
                  <a:pt x="573" y="1041"/>
                  <a:pt x="573" y="1041"/>
                  <a:pt x="573" y="1041"/>
                </a:cubicBezTo>
                <a:cubicBezTo>
                  <a:pt x="573" y="1041"/>
                  <a:pt x="573" y="1042"/>
                  <a:pt x="573" y="1042"/>
                </a:cubicBezTo>
                <a:cubicBezTo>
                  <a:pt x="572" y="1042"/>
                  <a:pt x="572" y="1042"/>
                  <a:pt x="571" y="1042"/>
                </a:cubicBezTo>
                <a:cubicBezTo>
                  <a:pt x="570" y="1042"/>
                  <a:pt x="570" y="1042"/>
                  <a:pt x="569" y="1042"/>
                </a:cubicBezTo>
                <a:cubicBezTo>
                  <a:pt x="569" y="1041"/>
                  <a:pt x="568" y="1041"/>
                  <a:pt x="568" y="1041"/>
                </a:cubicBezTo>
                <a:cubicBezTo>
                  <a:pt x="567" y="1041"/>
                  <a:pt x="567" y="1041"/>
                  <a:pt x="566" y="1041"/>
                </a:cubicBezTo>
                <a:cubicBezTo>
                  <a:pt x="566" y="1041"/>
                  <a:pt x="566" y="1041"/>
                  <a:pt x="566" y="1041"/>
                </a:cubicBezTo>
                <a:cubicBezTo>
                  <a:pt x="566" y="1041"/>
                  <a:pt x="566" y="1041"/>
                  <a:pt x="566" y="1040"/>
                </a:cubicBezTo>
                <a:cubicBezTo>
                  <a:pt x="566" y="1040"/>
                  <a:pt x="565" y="1040"/>
                  <a:pt x="565" y="1040"/>
                </a:cubicBezTo>
                <a:cubicBezTo>
                  <a:pt x="565" y="1040"/>
                  <a:pt x="565" y="1040"/>
                  <a:pt x="565" y="1040"/>
                </a:cubicBezTo>
                <a:cubicBezTo>
                  <a:pt x="565" y="1040"/>
                  <a:pt x="564" y="1040"/>
                  <a:pt x="564" y="1040"/>
                </a:cubicBezTo>
                <a:cubicBezTo>
                  <a:pt x="563" y="1040"/>
                  <a:pt x="564" y="1041"/>
                  <a:pt x="563" y="1041"/>
                </a:cubicBezTo>
                <a:cubicBezTo>
                  <a:pt x="563" y="1041"/>
                  <a:pt x="563" y="1041"/>
                  <a:pt x="563" y="1041"/>
                </a:cubicBezTo>
                <a:cubicBezTo>
                  <a:pt x="563" y="1041"/>
                  <a:pt x="563" y="1041"/>
                  <a:pt x="563" y="1041"/>
                </a:cubicBezTo>
                <a:cubicBezTo>
                  <a:pt x="562" y="1041"/>
                  <a:pt x="562" y="1041"/>
                  <a:pt x="562" y="1041"/>
                </a:cubicBezTo>
                <a:cubicBezTo>
                  <a:pt x="561" y="1041"/>
                  <a:pt x="561" y="1042"/>
                  <a:pt x="561" y="1042"/>
                </a:cubicBezTo>
                <a:cubicBezTo>
                  <a:pt x="560" y="1042"/>
                  <a:pt x="560" y="1042"/>
                  <a:pt x="560" y="1042"/>
                </a:cubicBezTo>
                <a:cubicBezTo>
                  <a:pt x="560" y="1042"/>
                  <a:pt x="560" y="1043"/>
                  <a:pt x="560" y="1043"/>
                </a:cubicBezTo>
                <a:cubicBezTo>
                  <a:pt x="559" y="1043"/>
                  <a:pt x="559" y="1042"/>
                  <a:pt x="558" y="1042"/>
                </a:cubicBezTo>
                <a:cubicBezTo>
                  <a:pt x="558" y="1042"/>
                  <a:pt x="557" y="1042"/>
                  <a:pt x="557" y="1042"/>
                </a:cubicBezTo>
                <a:cubicBezTo>
                  <a:pt x="556" y="1041"/>
                  <a:pt x="555" y="1041"/>
                  <a:pt x="555" y="1041"/>
                </a:cubicBezTo>
                <a:cubicBezTo>
                  <a:pt x="555" y="1041"/>
                  <a:pt x="556" y="1040"/>
                  <a:pt x="556" y="1040"/>
                </a:cubicBezTo>
                <a:cubicBezTo>
                  <a:pt x="556" y="1039"/>
                  <a:pt x="555" y="1039"/>
                  <a:pt x="555" y="1039"/>
                </a:cubicBezTo>
                <a:cubicBezTo>
                  <a:pt x="555" y="1039"/>
                  <a:pt x="555" y="1039"/>
                  <a:pt x="554" y="1039"/>
                </a:cubicBezTo>
                <a:cubicBezTo>
                  <a:pt x="554" y="1038"/>
                  <a:pt x="554" y="1038"/>
                  <a:pt x="554" y="1038"/>
                </a:cubicBezTo>
                <a:cubicBezTo>
                  <a:pt x="553" y="1038"/>
                  <a:pt x="553" y="1038"/>
                  <a:pt x="553" y="1038"/>
                </a:cubicBezTo>
                <a:cubicBezTo>
                  <a:pt x="552" y="1039"/>
                  <a:pt x="551" y="1039"/>
                  <a:pt x="551" y="1038"/>
                </a:cubicBezTo>
                <a:cubicBezTo>
                  <a:pt x="551" y="1038"/>
                  <a:pt x="551" y="1038"/>
                  <a:pt x="551" y="1037"/>
                </a:cubicBezTo>
                <a:cubicBezTo>
                  <a:pt x="550" y="1037"/>
                  <a:pt x="550" y="1037"/>
                  <a:pt x="550" y="1037"/>
                </a:cubicBezTo>
                <a:cubicBezTo>
                  <a:pt x="549" y="1037"/>
                  <a:pt x="548" y="1037"/>
                  <a:pt x="547" y="1037"/>
                </a:cubicBezTo>
                <a:cubicBezTo>
                  <a:pt x="547" y="1037"/>
                  <a:pt x="544" y="1037"/>
                  <a:pt x="545" y="1036"/>
                </a:cubicBezTo>
                <a:cubicBezTo>
                  <a:pt x="545" y="1036"/>
                  <a:pt x="545" y="1036"/>
                  <a:pt x="546" y="1036"/>
                </a:cubicBezTo>
                <a:cubicBezTo>
                  <a:pt x="546" y="1036"/>
                  <a:pt x="546" y="1036"/>
                  <a:pt x="547" y="1036"/>
                </a:cubicBezTo>
                <a:cubicBezTo>
                  <a:pt x="546" y="1035"/>
                  <a:pt x="547" y="1035"/>
                  <a:pt x="547" y="1035"/>
                </a:cubicBezTo>
                <a:cubicBezTo>
                  <a:pt x="548" y="1035"/>
                  <a:pt x="548" y="1035"/>
                  <a:pt x="549" y="1035"/>
                </a:cubicBezTo>
                <a:cubicBezTo>
                  <a:pt x="549" y="1035"/>
                  <a:pt x="549" y="1035"/>
                  <a:pt x="549" y="1035"/>
                </a:cubicBezTo>
                <a:cubicBezTo>
                  <a:pt x="550" y="1035"/>
                  <a:pt x="549" y="1035"/>
                  <a:pt x="549" y="1035"/>
                </a:cubicBezTo>
                <a:cubicBezTo>
                  <a:pt x="549" y="1034"/>
                  <a:pt x="551" y="1035"/>
                  <a:pt x="551" y="1035"/>
                </a:cubicBezTo>
                <a:cubicBezTo>
                  <a:pt x="552" y="1036"/>
                  <a:pt x="552" y="1036"/>
                  <a:pt x="553" y="1036"/>
                </a:cubicBezTo>
                <a:cubicBezTo>
                  <a:pt x="554" y="1037"/>
                  <a:pt x="555" y="1037"/>
                  <a:pt x="556" y="1037"/>
                </a:cubicBezTo>
                <a:cubicBezTo>
                  <a:pt x="556" y="1037"/>
                  <a:pt x="558" y="1037"/>
                  <a:pt x="557" y="1036"/>
                </a:cubicBezTo>
                <a:cubicBezTo>
                  <a:pt x="557" y="1036"/>
                  <a:pt x="557" y="1036"/>
                  <a:pt x="557" y="1036"/>
                </a:cubicBezTo>
                <a:cubicBezTo>
                  <a:pt x="557" y="1036"/>
                  <a:pt x="557" y="1036"/>
                  <a:pt x="556" y="1036"/>
                </a:cubicBezTo>
                <a:cubicBezTo>
                  <a:pt x="556" y="1036"/>
                  <a:pt x="556" y="1036"/>
                  <a:pt x="555" y="1035"/>
                </a:cubicBezTo>
                <a:cubicBezTo>
                  <a:pt x="555" y="1035"/>
                  <a:pt x="555" y="1035"/>
                  <a:pt x="555" y="1035"/>
                </a:cubicBezTo>
                <a:cubicBezTo>
                  <a:pt x="555" y="1035"/>
                  <a:pt x="554" y="1035"/>
                  <a:pt x="554" y="1034"/>
                </a:cubicBezTo>
                <a:cubicBezTo>
                  <a:pt x="554" y="1034"/>
                  <a:pt x="554" y="1034"/>
                  <a:pt x="554" y="1034"/>
                </a:cubicBezTo>
                <a:cubicBezTo>
                  <a:pt x="553" y="1034"/>
                  <a:pt x="552" y="1034"/>
                  <a:pt x="552" y="1034"/>
                </a:cubicBezTo>
                <a:cubicBezTo>
                  <a:pt x="552" y="1034"/>
                  <a:pt x="551" y="1034"/>
                  <a:pt x="551" y="1033"/>
                </a:cubicBezTo>
                <a:cubicBezTo>
                  <a:pt x="551" y="1033"/>
                  <a:pt x="550" y="1033"/>
                  <a:pt x="550" y="1032"/>
                </a:cubicBezTo>
                <a:cubicBezTo>
                  <a:pt x="549" y="1032"/>
                  <a:pt x="549" y="1031"/>
                  <a:pt x="550" y="1031"/>
                </a:cubicBezTo>
                <a:cubicBezTo>
                  <a:pt x="550" y="1031"/>
                  <a:pt x="550" y="1030"/>
                  <a:pt x="551" y="1030"/>
                </a:cubicBezTo>
                <a:cubicBezTo>
                  <a:pt x="552" y="1030"/>
                  <a:pt x="552" y="1030"/>
                  <a:pt x="553" y="1029"/>
                </a:cubicBezTo>
                <a:cubicBezTo>
                  <a:pt x="553" y="1029"/>
                  <a:pt x="554" y="1029"/>
                  <a:pt x="553" y="1028"/>
                </a:cubicBezTo>
                <a:cubicBezTo>
                  <a:pt x="553" y="1028"/>
                  <a:pt x="553" y="1027"/>
                  <a:pt x="553" y="1027"/>
                </a:cubicBezTo>
                <a:cubicBezTo>
                  <a:pt x="551" y="1027"/>
                  <a:pt x="550" y="1027"/>
                  <a:pt x="550" y="1028"/>
                </a:cubicBezTo>
                <a:cubicBezTo>
                  <a:pt x="549" y="1029"/>
                  <a:pt x="548" y="1029"/>
                  <a:pt x="548" y="1029"/>
                </a:cubicBezTo>
                <a:cubicBezTo>
                  <a:pt x="547" y="1029"/>
                  <a:pt x="547" y="1030"/>
                  <a:pt x="547" y="1029"/>
                </a:cubicBezTo>
                <a:cubicBezTo>
                  <a:pt x="546" y="1029"/>
                  <a:pt x="546" y="1029"/>
                  <a:pt x="546" y="1028"/>
                </a:cubicBezTo>
                <a:cubicBezTo>
                  <a:pt x="546" y="1028"/>
                  <a:pt x="545" y="1027"/>
                  <a:pt x="545" y="1027"/>
                </a:cubicBezTo>
                <a:cubicBezTo>
                  <a:pt x="545" y="1027"/>
                  <a:pt x="545" y="1027"/>
                  <a:pt x="545" y="1026"/>
                </a:cubicBezTo>
                <a:cubicBezTo>
                  <a:pt x="545" y="1026"/>
                  <a:pt x="546" y="1026"/>
                  <a:pt x="546" y="1026"/>
                </a:cubicBezTo>
                <a:cubicBezTo>
                  <a:pt x="546" y="1026"/>
                  <a:pt x="545" y="1025"/>
                  <a:pt x="546" y="1025"/>
                </a:cubicBezTo>
                <a:cubicBezTo>
                  <a:pt x="546" y="1025"/>
                  <a:pt x="546" y="1025"/>
                  <a:pt x="546" y="1025"/>
                </a:cubicBezTo>
                <a:cubicBezTo>
                  <a:pt x="546" y="1025"/>
                  <a:pt x="546" y="1024"/>
                  <a:pt x="546" y="1024"/>
                </a:cubicBezTo>
                <a:cubicBezTo>
                  <a:pt x="547" y="1024"/>
                  <a:pt x="548" y="1024"/>
                  <a:pt x="548" y="1023"/>
                </a:cubicBezTo>
                <a:cubicBezTo>
                  <a:pt x="548" y="1023"/>
                  <a:pt x="548" y="1023"/>
                  <a:pt x="548" y="1022"/>
                </a:cubicBezTo>
                <a:cubicBezTo>
                  <a:pt x="548" y="1022"/>
                  <a:pt x="549" y="1022"/>
                  <a:pt x="549" y="1022"/>
                </a:cubicBezTo>
                <a:cubicBezTo>
                  <a:pt x="549" y="1022"/>
                  <a:pt x="549" y="1023"/>
                  <a:pt x="550" y="1023"/>
                </a:cubicBezTo>
                <a:cubicBezTo>
                  <a:pt x="550" y="1023"/>
                  <a:pt x="551" y="1023"/>
                  <a:pt x="551" y="1023"/>
                </a:cubicBezTo>
                <a:cubicBezTo>
                  <a:pt x="552" y="1023"/>
                  <a:pt x="552" y="1023"/>
                  <a:pt x="552" y="1023"/>
                </a:cubicBezTo>
                <a:cubicBezTo>
                  <a:pt x="552" y="1023"/>
                  <a:pt x="553" y="1022"/>
                  <a:pt x="553" y="1022"/>
                </a:cubicBezTo>
                <a:cubicBezTo>
                  <a:pt x="554" y="1022"/>
                  <a:pt x="554" y="1022"/>
                  <a:pt x="554" y="1022"/>
                </a:cubicBezTo>
                <a:cubicBezTo>
                  <a:pt x="554" y="1022"/>
                  <a:pt x="554" y="1022"/>
                  <a:pt x="554" y="1023"/>
                </a:cubicBezTo>
                <a:cubicBezTo>
                  <a:pt x="554" y="1023"/>
                  <a:pt x="554" y="1023"/>
                  <a:pt x="555" y="1023"/>
                </a:cubicBezTo>
                <a:cubicBezTo>
                  <a:pt x="555" y="1023"/>
                  <a:pt x="556" y="1023"/>
                  <a:pt x="556" y="1024"/>
                </a:cubicBezTo>
                <a:cubicBezTo>
                  <a:pt x="556" y="1024"/>
                  <a:pt x="556" y="1024"/>
                  <a:pt x="556" y="1024"/>
                </a:cubicBezTo>
                <a:cubicBezTo>
                  <a:pt x="556" y="1024"/>
                  <a:pt x="556" y="1025"/>
                  <a:pt x="556" y="1025"/>
                </a:cubicBezTo>
                <a:cubicBezTo>
                  <a:pt x="557" y="1025"/>
                  <a:pt x="557" y="1025"/>
                  <a:pt x="557" y="1025"/>
                </a:cubicBezTo>
                <a:cubicBezTo>
                  <a:pt x="557" y="1025"/>
                  <a:pt x="558" y="1025"/>
                  <a:pt x="558" y="1025"/>
                </a:cubicBezTo>
                <a:cubicBezTo>
                  <a:pt x="559" y="1026"/>
                  <a:pt x="558" y="1026"/>
                  <a:pt x="557" y="1026"/>
                </a:cubicBezTo>
                <a:cubicBezTo>
                  <a:pt x="557" y="1026"/>
                  <a:pt x="557" y="1027"/>
                  <a:pt x="557" y="1027"/>
                </a:cubicBezTo>
                <a:cubicBezTo>
                  <a:pt x="557" y="1027"/>
                  <a:pt x="558" y="1027"/>
                  <a:pt x="558" y="1027"/>
                </a:cubicBezTo>
                <a:cubicBezTo>
                  <a:pt x="558" y="1027"/>
                  <a:pt x="559" y="1027"/>
                  <a:pt x="559" y="1027"/>
                </a:cubicBezTo>
                <a:cubicBezTo>
                  <a:pt x="559" y="1027"/>
                  <a:pt x="560" y="1027"/>
                  <a:pt x="560" y="1028"/>
                </a:cubicBezTo>
                <a:cubicBezTo>
                  <a:pt x="561" y="1028"/>
                  <a:pt x="561" y="1029"/>
                  <a:pt x="561" y="1029"/>
                </a:cubicBezTo>
                <a:cubicBezTo>
                  <a:pt x="561" y="1030"/>
                  <a:pt x="561" y="1031"/>
                  <a:pt x="562" y="1031"/>
                </a:cubicBezTo>
                <a:cubicBezTo>
                  <a:pt x="562" y="1031"/>
                  <a:pt x="562" y="1031"/>
                  <a:pt x="562" y="1031"/>
                </a:cubicBezTo>
                <a:cubicBezTo>
                  <a:pt x="563" y="1031"/>
                  <a:pt x="563" y="1031"/>
                  <a:pt x="563" y="1031"/>
                </a:cubicBezTo>
                <a:cubicBezTo>
                  <a:pt x="563" y="1031"/>
                  <a:pt x="564" y="1031"/>
                  <a:pt x="564" y="1031"/>
                </a:cubicBezTo>
                <a:cubicBezTo>
                  <a:pt x="564" y="1031"/>
                  <a:pt x="565" y="1031"/>
                  <a:pt x="565" y="1031"/>
                </a:cubicBezTo>
                <a:cubicBezTo>
                  <a:pt x="565" y="1031"/>
                  <a:pt x="565" y="1032"/>
                  <a:pt x="565" y="1032"/>
                </a:cubicBezTo>
                <a:cubicBezTo>
                  <a:pt x="566" y="1032"/>
                  <a:pt x="567" y="1032"/>
                  <a:pt x="567" y="1032"/>
                </a:cubicBezTo>
                <a:cubicBezTo>
                  <a:pt x="567" y="1032"/>
                  <a:pt x="567" y="1032"/>
                  <a:pt x="567" y="1033"/>
                </a:cubicBezTo>
                <a:cubicBezTo>
                  <a:pt x="568" y="1033"/>
                  <a:pt x="568" y="1033"/>
                  <a:pt x="568" y="1034"/>
                </a:cubicBezTo>
                <a:cubicBezTo>
                  <a:pt x="569" y="1034"/>
                  <a:pt x="569" y="1034"/>
                  <a:pt x="569" y="1035"/>
                </a:cubicBezTo>
                <a:cubicBezTo>
                  <a:pt x="570" y="1035"/>
                  <a:pt x="570" y="1035"/>
                  <a:pt x="570" y="1035"/>
                </a:cubicBezTo>
                <a:cubicBezTo>
                  <a:pt x="571" y="1035"/>
                  <a:pt x="572" y="1036"/>
                  <a:pt x="572" y="1036"/>
                </a:cubicBezTo>
                <a:cubicBezTo>
                  <a:pt x="573" y="1036"/>
                  <a:pt x="574" y="1036"/>
                  <a:pt x="574" y="1037"/>
                </a:cubicBezTo>
                <a:cubicBezTo>
                  <a:pt x="575" y="1037"/>
                  <a:pt x="575" y="1037"/>
                  <a:pt x="576" y="1037"/>
                </a:cubicBezTo>
                <a:cubicBezTo>
                  <a:pt x="577" y="1037"/>
                  <a:pt x="577" y="1037"/>
                  <a:pt x="578" y="1037"/>
                </a:cubicBezTo>
                <a:cubicBezTo>
                  <a:pt x="578" y="1037"/>
                  <a:pt x="578" y="1037"/>
                  <a:pt x="579" y="1037"/>
                </a:cubicBezTo>
                <a:cubicBezTo>
                  <a:pt x="579" y="1037"/>
                  <a:pt x="579" y="1037"/>
                  <a:pt x="579" y="1037"/>
                </a:cubicBezTo>
                <a:cubicBezTo>
                  <a:pt x="579" y="1038"/>
                  <a:pt x="580" y="1038"/>
                  <a:pt x="580" y="1038"/>
                </a:cubicBezTo>
                <a:cubicBezTo>
                  <a:pt x="581" y="1038"/>
                  <a:pt x="581" y="1038"/>
                  <a:pt x="582" y="1038"/>
                </a:cubicBezTo>
                <a:close/>
                <a:moveTo>
                  <a:pt x="507" y="1006"/>
                </a:moveTo>
                <a:cubicBezTo>
                  <a:pt x="507" y="1006"/>
                  <a:pt x="507" y="1007"/>
                  <a:pt x="507" y="1007"/>
                </a:cubicBezTo>
                <a:cubicBezTo>
                  <a:pt x="507" y="1007"/>
                  <a:pt x="507" y="1007"/>
                  <a:pt x="507" y="1007"/>
                </a:cubicBezTo>
                <a:cubicBezTo>
                  <a:pt x="507" y="1007"/>
                  <a:pt x="506" y="1007"/>
                  <a:pt x="506" y="1007"/>
                </a:cubicBezTo>
                <a:cubicBezTo>
                  <a:pt x="506" y="1006"/>
                  <a:pt x="506" y="1006"/>
                  <a:pt x="506" y="1006"/>
                </a:cubicBezTo>
                <a:cubicBezTo>
                  <a:pt x="506" y="1006"/>
                  <a:pt x="506" y="1005"/>
                  <a:pt x="506" y="1005"/>
                </a:cubicBezTo>
                <a:cubicBezTo>
                  <a:pt x="506" y="1005"/>
                  <a:pt x="506" y="1005"/>
                  <a:pt x="506" y="1005"/>
                </a:cubicBezTo>
                <a:cubicBezTo>
                  <a:pt x="505" y="1004"/>
                  <a:pt x="505" y="1004"/>
                  <a:pt x="505" y="1004"/>
                </a:cubicBezTo>
                <a:cubicBezTo>
                  <a:pt x="505" y="1003"/>
                  <a:pt x="506" y="1003"/>
                  <a:pt x="506" y="1003"/>
                </a:cubicBezTo>
                <a:cubicBezTo>
                  <a:pt x="507" y="1004"/>
                  <a:pt x="507" y="1004"/>
                  <a:pt x="507" y="1005"/>
                </a:cubicBezTo>
                <a:cubicBezTo>
                  <a:pt x="507" y="1005"/>
                  <a:pt x="506" y="1005"/>
                  <a:pt x="507" y="1006"/>
                </a:cubicBezTo>
                <a:cubicBezTo>
                  <a:pt x="507" y="1006"/>
                  <a:pt x="507" y="1006"/>
                  <a:pt x="507" y="1006"/>
                </a:cubicBezTo>
                <a:close/>
                <a:moveTo>
                  <a:pt x="502" y="989"/>
                </a:moveTo>
                <a:cubicBezTo>
                  <a:pt x="502" y="990"/>
                  <a:pt x="502" y="990"/>
                  <a:pt x="501" y="990"/>
                </a:cubicBezTo>
                <a:cubicBezTo>
                  <a:pt x="501" y="990"/>
                  <a:pt x="501" y="990"/>
                  <a:pt x="501" y="990"/>
                </a:cubicBezTo>
                <a:cubicBezTo>
                  <a:pt x="501" y="990"/>
                  <a:pt x="501" y="990"/>
                  <a:pt x="500" y="990"/>
                </a:cubicBezTo>
                <a:cubicBezTo>
                  <a:pt x="500" y="990"/>
                  <a:pt x="500" y="989"/>
                  <a:pt x="500" y="989"/>
                </a:cubicBezTo>
                <a:cubicBezTo>
                  <a:pt x="500" y="989"/>
                  <a:pt x="500" y="988"/>
                  <a:pt x="500" y="988"/>
                </a:cubicBezTo>
                <a:cubicBezTo>
                  <a:pt x="501" y="988"/>
                  <a:pt x="501" y="989"/>
                  <a:pt x="502" y="989"/>
                </a:cubicBezTo>
                <a:close/>
                <a:moveTo>
                  <a:pt x="503" y="991"/>
                </a:moveTo>
                <a:cubicBezTo>
                  <a:pt x="503" y="992"/>
                  <a:pt x="503" y="992"/>
                  <a:pt x="503" y="992"/>
                </a:cubicBezTo>
                <a:cubicBezTo>
                  <a:pt x="503" y="992"/>
                  <a:pt x="504" y="993"/>
                  <a:pt x="504" y="993"/>
                </a:cubicBezTo>
                <a:cubicBezTo>
                  <a:pt x="504" y="993"/>
                  <a:pt x="504" y="993"/>
                  <a:pt x="504" y="994"/>
                </a:cubicBezTo>
                <a:cubicBezTo>
                  <a:pt x="504" y="994"/>
                  <a:pt x="504" y="994"/>
                  <a:pt x="505" y="994"/>
                </a:cubicBezTo>
                <a:cubicBezTo>
                  <a:pt x="505" y="995"/>
                  <a:pt x="505" y="995"/>
                  <a:pt x="505" y="995"/>
                </a:cubicBezTo>
                <a:cubicBezTo>
                  <a:pt x="506" y="996"/>
                  <a:pt x="506" y="996"/>
                  <a:pt x="506" y="996"/>
                </a:cubicBezTo>
                <a:cubicBezTo>
                  <a:pt x="506" y="997"/>
                  <a:pt x="507" y="997"/>
                  <a:pt x="507" y="998"/>
                </a:cubicBezTo>
                <a:cubicBezTo>
                  <a:pt x="507" y="999"/>
                  <a:pt x="506" y="998"/>
                  <a:pt x="505" y="997"/>
                </a:cubicBezTo>
                <a:cubicBezTo>
                  <a:pt x="505" y="996"/>
                  <a:pt x="504" y="995"/>
                  <a:pt x="504" y="994"/>
                </a:cubicBezTo>
                <a:cubicBezTo>
                  <a:pt x="503" y="994"/>
                  <a:pt x="503" y="993"/>
                  <a:pt x="502" y="993"/>
                </a:cubicBezTo>
                <a:cubicBezTo>
                  <a:pt x="502" y="992"/>
                  <a:pt x="502" y="992"/>
                  <a:pt x="502" y="991"/>
                </a:cubicBezTo>
                <a:cubicBezTo>
                  <a:pt x="502" y="991"/>
                  <a:pt x="503" y="991"/>
                  <a:pt x="503" y="991"/>
                </a:cubicBezTo>
                <a:close/>
                <a:moveTo>
                  <a:pt x="505" y="1001"/>
                </a:moveTo>
                <a:cubicBezTo>
                  <a:pt x="505" y="1001"/>
                  <a:pt x="505" y="1000"/>
                  <a:pt x="504" y="1000"/>
                </a:cubicBezTo>
                <a:cubicBezTo>
                  <a:pt x="504" y="1001"/>
                  <a:pt x="504" y="1001"/>
                  <a:pt x="503" y="1001"/>
                </a:cubicBezTo>
                <a:cubicBezTo>
                  <a:pt x="503" y="1001"/>
                  <a:pt x="502" y="1001"/>
                  <a:pt x="502" y="1001"/>
                </a:cubicBezTo>
                <a:cubicBezTo>
                  <a:pt x="502" y="1001"/>
                  <a:pt x="502" y="1000"/>
                  <a:pt x="502" y="1000"/>
                </a:cubicBezTo>
                <a:cubicBezTo>
                  <a:pt x="503" y="1000"/>
                  <a:pt x="503" y="1000"/>
                  <a:pt x="503" y="999"/>
                </a:cubicBezTo>
                <a:cubicBezTo>
                  <a:pt x="503" y="999"/>
                  <a:pt x="503" y="999"/>
                  <a:pt x="503" y="999"/>
                </a:cubicBezTo>
                <a:cubicBezTo>
                  <a:pt x="503" y="999"/>
                  <a:pt x="504" y="998"/>
                  <a:pt x="504" y="998"/>
                </a:cubicBezTo>
                <a:cubicBezTo>
                  <a:pt x="504" y="998"/>
                  <a:pt x="504" y="998"/>
                  <a:pt x="505" y="998"/>
                </a:cubicBezTo>
                <a:cubicBezTo>
                  <a:pt x="505" y="999"/>
                  <a:pt x="505" y="999"/>
                  <a:pt x="505" y="999"/>
                </a:cubicBezTo>
                <a:cubicBezTo>
                  <a:pt x="505" y="1000"/>
                  <a:pt x="506" y="1001"/>
                  <a:pt x="505" y="1001"/>
                </a:cubicBezTo>
                <a:close/>
                <a:moveTo>
                  <a:pt x="499" y="988"/>
                </a:moveTo>
                <a:cubicBezTo>
                  <a:pt x="499" y="988"/>
                  <a:pt x="499" y="988"/>
                  <a:pt x="499" y="988"/>
                </a:cubicBezTo>
                <a:cubicBezTo>
                  <a:pt x="499" y="988"/>
                  <a:pt x="499" y="989"/>
                  <a:pt x="499" y="989"/>
                </a:cubicBezTo>
                <a:cubicBezTo>
                  <a:pt x="499" y="989"/>
                  <a:pt x="498" y="989"/>
                  <a:pt x="498" y="989"/>
                </a:cubicBezTo>
                <a:cubicBezTo>
                  <a:pt x="498" y="990"/>
                  <a:pt x="498" y="989"/>
                  <a:pt x="498" y="989"/>
                </a:cubicBezTo>
                <a:cubicBezTo>
                  <a:pt x="497" y="989"/>
                  <a:pt x="497" y="989"/>
                  <a:pt x="497" y="989"/>
                </a:cubicBezTo>
                <a:cubicBezTo>
                  <a:pt x="497" y="988"/>
                  <a:pt x="497" y="988"/>
                  <a:pt x="497" y="988"/>
                </a:cubicBezTo>
                <a:cubicBezTo>
                  <a:pt x="498" y="987"/>
                  <a:pt x="498" y="987"/>
                  <a:pt x="499" y="988"/>
                </a:cubicBezTo>
                <a:close/>
                <a:moveTo>
                  <a:pt x="490" y="952"/>
                </a:moveTo>
                <a:cubicBezTo>
                  <a:pt x="490" y="951"/>
                  <a:pt x="490" y="951"/>
                  <a:pt x="489" y="951"/>
                </a:cubicBezTo>
                <a:cubicBezTo>
                  <a:pt x="489" y="951"/>
                  <a:pt x="489" y="951"/>
                  <a:pt x="488" y="950"/>
                </a:cubicBezTo>
                <a:cubicBezTo>
                  <a:pt x="488" y="950"/>
                  <a:pt x="488" y="949"/>
                  <a:pt x="488" y="949"/>
                </a:cubicBezTo>
                <a:cubicBezTo>
                  <a:pt x="488" y="948"/>
                  <a:pt x="488" y="948"/>
                  <a:pt x="488" y="947"/>
                </a:cubicBezTo>
                <a:cubicBezTo>
                  <a:pt x="489" y="947"/>
                  <a:pt x="488" y="947"/>
                  <a:pt x="488" y="946"/>
                </a:cubicBezTo>
                <a:cubicBezTo>
                  <a:pt x="488" y="946"/>
                  <a:pt x="488" y="945"/>
                  <a:pt x="488" y="945"/>
                </a:cubicBezTo>
                <a:cubicBezTo>
                  <a:pt x="487" y="944"/>
                  <a:pt x="487" y="944"/>
                  <a:pt x="487" y="943"/>
                </a:cubicBezTo>
                <a:cubicBezTo>
                  <a:pt x="487" y="942"/>
                  <a:pt x="487" y="942"/>
                  <a:pt x="487" y="941"/>
                </a:cubicBezTo>
                <a:cubicBezTo>
                  <a:pt x="487" y="941"/>
                  <a:pt x="488" y="940"/>
                  <a:pt x="488" y="940"/>
                </a:cubicBezTo>
                <a:cubicBezTo>
                  <a:pt x="489" y="941"/>
                  <a:pt x="489" y="941"/>
                  <a:pt x="489" y="941"/>
                </a:cubicBezTo>
                <a:cubicBezTo>
                  <a:pt x="490" y="942"/>
                  <a:pt x="490" y="942"/>
                  <a:pt x="491" y="942"/>
                </a:cubicBezTo>
                <a:cubicBezTo>
                  <a:pt x="491" y="942"/>
                  <a:pt x="491" y="943"/>
                  <a:pt x="491" y="943"/>
                </a:cubicBezTo>
                <a:cubicBezTo>
                  <a:pt x="491" y="944"/>
                  <a:pt x="491" y="944"/>
                  <a:pt x="491" y="944"/>
                </a:cubicBezTo>
                <a:cubicBezTo>
                  <a:pt x="490" y="944"/>
                  <a:pt x="490" y="944"/>
                  <a:pt x="490" y="945"/>
                </a:cubicBezTo>
                <a:cubicBezTo>
                  <a:pt x="490" y="945"/>
                  <a:pt x="490" y="946"/>
                  <a:pt x="490" y="946"/>
                </a:cubicBezTo>
                <a:cubicBezTo>
                  <a:pt x="490" y="947"/>
                  <a:pt x="491" y="947"/>
                  <a:pt x="491" y="947"/>
                </a:cubicBezTo>
                <a:cubicBezTo>
                  <a:pt x="491" y="947"/>
                  <a:pt x="491" y="947"/>
                  <a:pt x="491" y="947"/>
                </a:cubicBezTo>
                <a:cubicBezTo>
                  <a:pt x="492" y="948"/>
                  <a:pt x="492" y="949"/>
                  <a:pt x="492" y="949"/>
                </a:cubicBezTo>
                <a:cubicBezTo>
                  <a:pt x="493" y="950"/>
                  <a:pt x="493" y="951"/>
                  <a:pt x="492" y="952"/>
                </a:cubicBezTo>
                <a:cubicBezTo>
                  <a:pt x="492" y="953"/>
                  <a:pt x="491" y="952"/>
                  <a:pt x="490" y="952"/>
                </a:cubicBezTo>
                <a:close/>
                <a:moveTo>
                  <a:pt x="531" y="1022"/>
                </a:moveTo>
                <a:cubicBezTo>
                  <a:pt x="531" y="1022"/>
                  <a:pt x="531" y="1022"/>
                  <a:pt x="531" y="1022"/>
                </a:cubicBezTo>
                <a:cubicBezTo>
                  <a:pt x="531" y="1023"/>
                  <a:pt x="530" y="1023"/>
                  <a:pt x="530" y="1023"/>
                </a:cubicBezTo>
                <a:cubicBezTo>
                  <a:pt x="530" y="1022"/>
                  <a:pt x="530" y="1022"/>
                  <a:pt x="531" y="1022"/>
                </a:cubicBezTo>
                <a:close/>
                <a:moveTo>
                  <a:pt x="495" y="964"/>
                </a:moveTo>
                <a:cubicBezTo>
                  <a:pt x="495" y="964"/>
                  <a:pt x="496" y="964"/>
                  <a:pt x="496" y="964"/>
                </a:cubicBezTo>
                <a:cubicBezTo>
                  <a:pt x="496" y="964"/>
                  <a:pt x="496" y="964"/>
                  <a:pt x="496" y="964"/>
                </a:cubicBezTo>
                <a:cubicBezTo>
                  <a:pt x="497" y="964"/>
                  <a:pt x="497" y="964"/>
                  <a:pt x="497" y="964"/>
                </a:cubicBezTo>
                <a:cubicBezTo>
                  <a:pt x="497" y="964"/>
                  <a:pt x="497" y="965"/>
                  <a:pt x="498" y="965"/>
                </a:cubicBezTo>
                <a:cubicBezTo>
                  <a:pt x="498" y="965"/>
                  <a:pt x="498" y="965"/>
                  <a:pt x="498" y="965"/>
                </a:cubicBezTo>
                <a:cubicBezTo>
                  <a:pt x="498" y="966"/>
                  <a:pt x="498" y="966"/>
                  <a:pt x="498" y="967"/>
                </a:cubicBezTo>
                <a:cubicBezTo>
                  <a:pt x="498" y="967"/>
                  <a:pt x="498" y="967"/>
                  <a:pt x="497" y="967"/>
                </a:cubicBezTo>
                <a:cubicBezTo>
                  <a:pt x="497" y="967"/>
                  <a:pt x="497" y="966"/>
                  <a:pt x="497" y="966"/>
                </a:cubicBezTo>
                <a:cubicBezTo>
                  <a:pt x="497" y="965"/>
                  <a:pt x="496" y="965"/>
                  <a:pt x="496" y="965"/>
                </a:cubicBezTo>
                <a:cubicBezTo>
                  <a:pt x="495" y="965"/>
                  <a:pt x="495" y="965"/>
                  <a:pt x="495" y="964"/>
                </a:cubicBezTo>
                <a:close/>
                <a:moveTo>
                  <a:pt x="495" y="962"/>
                </a:moveTo>
                <a:cubicBezTo>
                  <a:pt x="495" y="963"/>
                  <a:pt x="494" y="963"/>
                  <a:pt x="494" y="963"/>
                </a:cubicBezTo>
                <a:cubicBezTo>
                  <a:pt x="493" y="963"/>
                  <a:pt x="493" y="962"/>
                  <a:pt x="493" y="962"/>
                </a:cubicBezTo>
                <a:cubicBezTo>
                  <a:pt x="493" y="962"/>
                  <a:pt x="494" y="961"/>
                  <a:pt x="494" y="961"/>
                </a:cubicBezTo>
                <a:cubicBezTo>
                  <a:pt x="494" y="961"/>
                  <a:pt x="495" y="961"/>
                  <a:pt x="495" y="961"/>
                </a:cubicBezTo>
                <a:cubicBezTo>
                  <a:pt x="496" y="961"/>
                  <a:pt x="496" y="962"/>
                  <a:pt x="495" y="962"/>
                </a:cubicBezTo>
                <a:close/>
                <a:moveTo>
                  <a:pt x="568" y="1044"/>
                </a:moveTo>
                <a:cubicBezTo>
                  <a:pt x="568" y="1044"/>
                  <a:pt x="568" y="1045"/>
                  <a:pt x="568" y="1045"/>
                </a:cubicBezTo>
                <a:cubicBezTo>
                  <a:pt x="567" y="1045"/>
                  <a:pt x="567" y="1045"/>
                  <a:pt x="567" y="1045"/>
                </a:cubicBezTo>
                <a:cubicBezTo>
                  <a:pt x="566" y="1044"/>
                  <a:pt x="566" y="1044"/>
                  <a:pt x="566" y="1044"/>
                </a:cubicBezTo>
                <a:cubicBezTo>
                  <a:pt x="565" y="1043"/>
                  <a:pt x="565" y="1043"/>
                  <a:pt x="564" y="1043"/>
                </a:cubicBezTo>
                <a:cubicBezTo>
                  <a:pt x="564" y="1043"/>
                  <a:pt x="563" y="1044"/>
                  <a:pt x="563" y="1043"/>
                </a:cubicBezTo>
                <a:cubicBezTo>
                  <a:pt x="563" y="1043"/>
                  <a:pt x="563" y="1042"/>
                  <a:pt x="563" y="1042"/>
                </a:cubicBezTo>
                <a:cubicBezTo>
                  <a:pt x="563" y="1042"/>
                  <a:pt x="563" y="1042"/>
                  <a:pt x="564" y="1042"/>
                </a:cubicBezTo>
                <a:cubicBezTo>
                  <a:pt x="564" y="1042"/>
                  <a:pt x="564" y="1042"/>
                  <a:pt x="564" y="1042"/>
                </a:cubicBezTo>
                <a:cubicBezTo>
                  <a:pt x="564" y="1042"/>
                  <a:pt x="564" y="1042"/>
                  <a:pt x="564" y="1042"/>
                </a:cubicBezTo>
                <a:cubicBezTo>
                  <a:pt x="565" y="1042"/>
                  <a:pt x="565" y="1042"/>
                  <a:pt x="565" y="1042"/>
                </a:cubicBezTo>
                <a:cubicBezTo>
                  <a:pt x="565" y="1042"/>
                  <a:pt x="566" y="1042"/>
                  <a:pt x="566" y="1042"/>
                </a:cubicBezTo>
                <a:cubicBezTo>
                  <a:pt x="566" y="1043"/>
                  <a:pt x="567" y="1043"/>
                  <a:pt x="567" y="1044"/>
                </a:cubicBezTo>
                <a:cubicBezTo>
                  <a:pt x="567" y="1044"/>
                  <a:pt x="567" y="1044"/>
                  <a:pt x="568" y="1044"/>
                </a:cubicBezTo>
                <a:close/>
                <a:moveTo>
                  <a:pt x="534" y="1028"/>
                </a:moveTo>
                <a:cubicBezTo>
                  <a:pt x="534" y="1028"/>
                  <a:pt x="533" y="1028"/>
                  <a:pt x="533" y="1028"/>
                </a:cubicBezTo>
                <a:cubicBezTo>
                  <a:pt x="533" y="1028"/>
                  <a:pt x="532" y="1028"/>
                  <a:pt x="532" y="1028"/>
                </a:cubicBezTo>
                <a:cubicBezTo>
                  <a:pt x="532" y="1027"/>
                  <a:pt x="531" y="1027"/>
                  <a:pt x="531" y="1027"/>
                </a:cubicBezTo>
                <a:cubicBezTo>
                  <a:pt x="531" y="1027"/>
                  <a:pt x="531" y="1027"/>
                  <a:pt x="531" y="1026"/>
                </a:cubicBezTo>
                <a:cubicBezTo>
                  <a:pt x="531" y="1026"/>
                  <a:pt x="531" y="1025"/>
                  <a:pt x="531" y="1025"/>
                </a:cubicBezTo>
                <a:cubicBezTo>
                  <a:pt x="532" y="1025"/>
                  <a:pt x="532" y="1026"/>
                  <a:pt x="532" y="1026"/>
                </a:cubicBezTo>
                <a:cubicBezTo>
                  <a:pt x="533" y="1026"/>
                  <a:pt x="533" y="1027"/>
                  <a:pt x="533" y="1027"/>
                </a:cubicBezTo>
                <a:cubicBezTo>
                  <a:pt x="533" y="1027"/>
                  <a:pt x="534" y="1027"/>
                  <a:pt x="534" y="1028"/>
                </a:cubicBezTo>
                <a:close/>
                <a:moveTo>
                  <a:pt x="536" y="1031"/>
                </a:moveTo>
                <a:cubicBezTo>
                  <a:pt x="536" y="1031"/>
                  <a:pt x="536" y="1032"/>
                  <a:pt x="536" y="1032"/>
                </a:cubicBezTo>
                <a:cubicBezTo>
                  <a:pt x="535" y="1032"/>
                  <a:pt x="535" y="1032"/>
                  <a:pt x="535" y="1032"/>
                </a:cubicBezTo>
                <a:cubicBezTo>
                  <a:pt x="535" y="1032"/>
                  <a:pt x="535" y="1032"/>
                  <a:pt x="535" y="1032"/>
                </a:cubicBezTo>
                <a:cubicBezTo>
                  <a:pt x="535" y="1032"/>
                  <a:pt x="535" y="1031"/>
                  <a:pt x="534" y="1031"/>
                </a:cubicBezTo>
                <a:cubicBezTo>
                  <a:pt x="534" y="1031"/>
                  <a:pt x="534" y="1031"/>
                  <a:pt x="534" y="1031"/>
                </a:cubicBezTo>
                <a:cubicBezTo>
                  <a:pt x="534" y="1031"/>
                  <a:pt x="534" y="1030"/>
                  <a:pt x="534" y="1030"/>
                </a:cubicBezTo>
                <a:cubicBezTo>
                  <a:pt x="534" y="1030"/>
                  <a:pt x="534" y="1030"/>
                  <a:pt x="534" y="1030"/>
                </a:cubicBezTo>
                <a:cubicBezTo>
                  <a:pt x="534" y="1030"/>
                  <a:pt x="535" y="1030"/>
                  <a:pt x="535" y="1030"/>
                </a:cubicBezTo>
                <a:cubicBezTo>
                  <a:pt x="535" y="1030"/>
                  <a:pt x="536" y="1031"/>
                  <a:pt x="536" y="1031"/>
                </a:cubicBezTo>
                <a:close/>
                <a:moveTo>
                  <a:pt x="529" y="1023"/>
                </a:moveTo>
                <a:cubicBezTo>
                  <a:pt x="530" y="1023"/>
                  <a:pt x="530" y="1024"/>
                  <a:pt x="529" y="1024"/>
                </a:cubicBezTo>
                <a:cubicBezTo>
                  <a:pt x="529" y="1025"/>
                  <a:pt x="529" y="1025"/>
                  <a:pt x="529" y="1025"/>
                </a:cubicBezTo>
                <a:cubicBezTo>
                  <a:pt x="529" y="1026"/>
                  <a:pt x="529" y="1026"/>
                  <a:pt x="528" y="1025"/>
                </a:cubicBezTo>
                <a:cubicBezTo>
                  <a:pt x="528" y="1025"/>
                  <a:pt x="528" y="1025"/>
                  <a:pt x="528" y="1025"/>
                </a:cubicBezTo>
                <a:cubicBezTo>
                  <a:pt x="528" y="1025"/>
                  <a:pt x="528" y="1024"/>
                  <a:pt x="528" y="1024"/>
                </a:cubicBezTo>
                <a:cubicBezTo>
                  <a:pt x="528" y="1024"/>
                  <a:pt x="528" y="1024"/>
                  <a:pt x="528" y="1024"/>
                </a:cubicBezTo>
                <a:cubicBezTo>
                  <a:pt x="528" y="1023"/>
                  <a:pt x="528" y="1023"/>
                  <a:pt x="528" y="1023"/>
                </a:cubicBezTo>
                <a:cubicBezTo>
                  <a:pt x="528" y="1023"/>
                  <a:pt x="529" y="1023"/>
                  <a:pt x="529" y="1023"/>
                </a:cubicBezTo>
                <a:close/>
                <a:moveTo>
                  <a:pt x="508" y="1001"/>
                </a:moveTo>
                <a:cubicBezTo>
                  <a:pt x="509" y="1001"/>
                  <a:pt x="509" y="1001"/>
                  <a:pt x="509" y="1002"/>
                </a:cubicBezTo>
                <a:cubicBezTo>
                  <a:pt x="509" y="1002"/>
                  <a:pt x="508" y="1002"/>
                  <a:pt x="508" y="1002"/>
                </a:cubicBezTo>
                <a:cubicBezTo>
                  <a:pt x="508" y="1002"/>
                  <a:pt x="507" y="1002"/>
                  <a:pt x="507" y="1001"/>
                </a:cubicBezTo>
                <a:cubicBezTo>
                  <a:pt x="507" y="1001"/>
                  <a:pt x="507" y="1001"/>
                  <a:pt x="507" y="1001"/>
                </a:cubicBezTo>
                <a:cubicBezTo>
                  <a:pt x="507" y="1000"/>
                  <a:pt x="507" y="1000"/>
                  <a:pt x="507" y="1000"/>
                </a:cubicBezTo>
                <a:cubicBezTo>
                  <a:pt x="507" y="999"/>
                  <a:pt x="508" y="1000"/>
                  <a:pt x="508" y="1000"/>
                </a:cubicBezTo>
                <a:cubicBezTo>
                  <a:pt x="508" y="1000"/>
                  <a:pt x="508" y="1000"/>
                  <a:pt x="508" y="1001"/>
                </a:cubicBezTo>
                <a:close/>
                <a:moveTo>
                  <a:pt x="429" y="472"/>
                </a:moveTo>
                <a:cubicBezTo>
                  <a:pt x="429" y="472"/>
                  <a:pt x="429" y="472"/>
                  <a:pt x="429" y="472"/>
                </a:cubicBezTo>
                <a:cubicBezTo>
                  <a:pt x="429" y="473"/>
                  <a:pt x="428" y="473"/>
                  <a:pt x="427" y="473"/>
                </a:cubicBezTo>
                <a:cubicBezTo>
                  <a:pt x="425" y="473"/>
                  <a:pt x="424" y="473"/>
                  <a:pt x="422" y="473"/>
                </a:cubicBezTo>
                <a:cubicBezTo>
                  <a:pt x="421" y="473"/>
                  <a:pt x="420" y="473"/>
                  <a:pt x="419" y="473"/>
                </a:cubicBezTo>
                <a:cubicBezTo>
                  <a:pt x="417" y="473"/>
                  <a:pt x="417" y="472"/>
                  <a:pt x="416" y="471"/>
                </a:cubicBezTo>
                <a:cubicBezTo>
                  <a:pt x="416" y="471"/>
                  <a:pt x="415" y="470"/>
                  <a:pt x="414" y="469"/>
                </a:cubicBezTo>
                <a:cubicBezTo>
                  <a:pt x="414" y="469"/>
                  <a:pt x="415" y="468"/>
                  <a:pt x="416" y="468"/>
                </a:cubicBezTo>
                <a:cubicBezTo>
                  <a:pt x="417" y="468"/>
                  <a:pt x="417" y="468"/>
                  <a:pt x="418" y="468"/>
                </a:cubicBezTo>
                <a:cubicBezTo>
                  <a:pt x="418" y="468"/>
                  <a:pt x="419" y="468"/>
                  <a:pt x="419" y="468"/>
                </a:cubicBezTo>
                <a:cubicBezTo>
                  <a:pt x="420" y="468"/>
                  <a:pt x="421" y="468"/>
                  <a:pt x="421" y="468"/>
                </a:cubicBezTo>
                <a:cubicBezTo>
                  <a:pt x="422" y="468"/>
                  <a:pt x="424" y="468"/>
                  <a:pt x="425" y="469"/>
                </a:cubicBezTo>
                <a:cubicBezTo>
                  <a:pt x="425" y="470"/>
                  <a:pt x="425" y="470"/>
                  <a:pt x="426" y="470"/>
                </a:cubicBezTo>
                <a:cubicBezTo>
                  <a:pt x="427" y="470"/>
                  <a:pt x="427" y="470"/>
                  <a:pt x="428" y="471"/>
                </a:cubicBezTo>
                <a:cubicBezTo>
                  <a:pt x="428" y="471"/>
                  <a:pt x="428" y="471"/>
                  <a:pt x="429" y="471"/>
                </a:cubicBezTo>
                <a:cubicBezTo>
                  <a:pt x="429" y="471"/>
                  <a:pt x="430" y="472"/>
                  <a:pt x="429" y="472"/>
                </a:cubicBezTo>
                <a:close/>
                <a:moveTo>
                  <a:pt x="425" y="426"/>
                </a:moveTo>
                <a:cubicBezTo>
                  <a:pt x="425" y="426"/>
                  <a:pt x="425" y="426"/>
                  <a:pt x="425" y="426"/>
                </a:cubicBezTo>
                <a:cubicBezTo>
                  <a:pt x="425" y="426"/>
                  <a:pt x="425" y="426"/>
                  <a:pt x="425" y="425"/>
                </a:cubicBezTo>
                <a:cubicBezTo>
                  <a:pt x="425" y="425"/>
                  <a:pt x="425" y="425"/>
                  <a:pt x="425" y="424"/>
                </a:cubicBezTo>
                <a:cubicBezTo>
                  <a:pt x="425" y="424"/>
                  <a:pt x="426" y="424"/>
                  <a:pt x="426" y="424"/>
                </a:cubicBezTo>
                <a:cubicBezTo>
                  <a:pt x="426" y="424"/>
                  <a:pt x="426" y="424"/>
                  <a:pt x="426" y="424"/>
                </a:cubicBezTo>
                <a:cubicBezTo>
                  <a:pt x="427" y="424"/>
                  <a:pt x="427" y="424"/>
                  <a:pt x="427" y="424"/>
                </a:cubicBezTo>
                <a:cubicBezTo>
                  <a:pt x="427" y="425"/>
                  <a:pt x="427" y="425"/>
                  <a:pt x="427" y="425"/>
                </a:cubicBezTo>
                <a:cubicBezTo>
                  <a:pt x="426" y="426"/>
                  <a:pt x="426" y="426"/>
                  <a:pt x="425" y="427"/>
                </a:cubicBezTo>
                <a:cubicBezTo>
                  <a:pt x="425" y="427"/>
                  <a:pt x="425" y="427"/>
                  <a:pt x="425" y="426"/>
                </a:cubicBezTo>
                <a:close/>
                <a:moveTo>
                  <a:pt x="425" y="417"/>
                </a:moveTo>
                <a:cubicBezTo>
                  <a:pt x="425" y="418"/>
                  <a:pt x="424" y="419"/>
                  <a:pt x="425" y="420"/>
                </a:cubicBezTo>
                <a:cubicBezTo>
                  <a:pt x="426" y="420"/>
                  <a:pt x="426" y="420"/>
                  <a:pt x="426" y="420"/>
                </a:cubicBezTo>
                <a:cubicBezTo>
                  <a:pt x="427" y="421"/>
                  <a:pt x="426" y="421"/>
                  <a:pt x="426" y="421"/>
                </a:cubicBezTo>
                <a:cubicBezTo>
                  <a:pt x="425" y="422"/>
                  <a:pt x="424" y="423"/>
                  <a:pt x="423" y="423"/>
                </a:cubicBezTo>
                <a:cubicBezTo>
                  <a:pt x="423" y="424"/>
                  <a:pt x="423" y="423"/>
                  <a:pt x="423" y="423"/>
                </a:cubicBezTo>
                <a:cubicBezTo>
                  <a:pt x="423" y="422"/>
                  <a:pt x="423" y="422"/>
                  <a:pt x="423" y="422"/>
                </a:cubicBezTo>
                <a:cubicBezTo>
                  <a:pt x="422" y="421"/>
                  <a:pt x="421" y="421"/>
                  <a:pt x="422" y="420"/>
                </a:cubicBezTo>
                <a:cubicBezTo>
                  <a:pt x="422" y="419"/>
                  <a:pt x="423" y="418"/>
                  <a:pt x="423" y="418"/>
                </a:cubicBezTo>
                <a:cubicBezTo>
                  <a:pt x="423" y="417"/>
                  <a:pt x="423" y="416"/>
                  <a:pt x="424" y="416"/>
                </a:cubicBezTo>
                <a:cubicBezTo>
                  <a:pt x="425" y="416"/>
                  <a:pt x="425" y="417"/>
                  <a:pt x="425" y="417"/>
                </a:cubicBezTo>
                <a:close/>
                <a:moveTo>
                  <a:pt x="181" y="198"/>
                </a:moveTo>
                <a:cubicBezTo>
                  <a:pt x="182" y="198"/>
                  <a:pt x="182" y="197"/>
                  <a:pt x="182" y="196"/>
                </a:cubicBezTo>
                <a:cubicBezTo>
                  <a:pt x="181" y="195"/>
                  <a:pt x="182" y="194"/>
                  <a:pt x="183" y="193"/>
                </a:cubicBezTo>
                <a:cubicBezTo>
                  <a:pt x="183" y="193"/>
                  <a:pt x="184" y="191"/>
                  <a:pt x="185" y="192"/>
                </a:cubicBezTo>
                <a:cubicBezTo>
                  <a:pt x="185" y="192"/>
                  <a:pt x="186" y="192"/>
                  <a:pt x="186" y="192"/>
                </a:cubicBezTo>
                <a:cubicBezTo>
                  <a:pt x="186" y="192"/>
                  <a:pt x="187" y="192"/>
                  <a:pt x="187" y="192"/>
                </a:cubicBezTo>
                <a:cubicBezTo>
                  <a:pt x="187" y="194"/>
                  <a:pt x="190" y="193"/>
                  <a:pt x="190" y="192"/>
                </a:cubicBezTo>
                <a:cubicBezTo>
                  <a:pt x="190" y="192"/>
                  <a:pt x="191" y="192"/>
                  <a:pt x="191" y="192"/>
                </a:cubicBezTo>
                <a:cubicBezTo>
                  <a:pt x="192" y="192"/>
                  <a:pt x="192" y="192"/>
                  <a:pt x="192" y="192"/>
                </a:cubicBezTo>
                <a:cubicBezTo>
                  <a:pt x="193" y="192"/>
                  <a:pt x="193" y="193"/>
                  <a:pt x="192" y="193"/>
                </a:cubicBezTo>
                <a:cubicBezTo>
                  <a:pt x="192" y="193"/>
                  <a:pt x="192" y="193"/>
                  <a:pt x="192" y="193"/>
                </a:cubicBezTo>
                <a:cubicBezTo>
                  <a:pt x="191" y="194"/>
                  <a:pt x="191" y="195"/>
                  <a:pt x="190" y="195"/>
                </a:cubicBezTo>
                <a:cubicBezTo>
                  <a:pt x="190" y="195"/>
                  <a:pt x="189" y="196"/>
                  <a:pt x="189" y="196"/>
                </a:cubicBezTo>
                <a:cubicBezTo>
                  <a:pt x="188" y="197"/>
                  <a:pt x="188" y="197"/>
                  <a:pt x="187" y="197"/>
                </a:cubicBezTo>
                <a:cubicBezTo>
                  <a:pt x="187" y="198"/>
                  <a:pt x="186" y="198"/>
                  <a:pt x="186" y="198"/>
                </a:cubicBezTo>
                <a:cubicBezTo>
                  <a:pt x="186" y="199"/>
                  <a:pt x="186" y="199"/>
                  <a:pt x="186" y="200"/>
                </a:cubicBezTo>
                <a:cubicBezTo>
                  <a:pt x="186" y="200"/>
                  <a:pt x="185" y="201"/>
                  <a:pt x="185" y="201"/>
                </a:cubicBezTo>
                <a:cubicBezTo>
                  <a:pt x="184" y="201"/>
                  <a:pt x="183" y="202"/>
                  <a:pt x="183" y="202"/>
                </a:cubicBezTo>
                <a:cubicBezTo>
                  <a:pt x="183" y="202"/>
                  <a:pt x="183" y="203"/>
                  <a:pt x="183" y="203"/>
                </a:cubicBezTo>
                <a:cubicBezTo>
                  <a:pt x="183" y="204"/>
                  <a:pt x="183" y="204"/>
                  <a:pt x="184" y="205"/>
                </a:cubicBezTo>
                <a:cubicBezTo>
                  <a:pt x="184" y="205"/>
                  <a:pt x="184" y="206"/>
                  <a:pt x="184" y="206"/>
                </a:cubicBezTo>
                <a:cubicBezTo>
                  <a:pt x="184" y="207"/>
                  <a:pt x="183" y="208"/>
                  <a:pt x="182" y="207"/>
                </a:cubicBezTo>
                <a:cubicBezTo>
                  <a:pt x="182" y="207"/>
                  <a:pt x="182" y="207"/>
                  <a:pt x="182" y="206"/>
                </a:cubicBezTo>
                <a:cubicBezTo>
                  <a:pt x="182" y="206"/>
                  <a:pt x="182" y="205"/>
                  <a:pt x="182" y="205"/>
                </a:cubicBezTo>
                <a:cubicBezTo>
                  <a:pt x="182" y="204"/>
                  <a:pt x="181" y="204"/>
                  <a:pt x="181" y="203"/>
                </a:cubicBezTo>
                <a:cubicBezTo>
                  <a:pt x="181" y="203"/>
                  <a:pt x="181" y="202"/>
                  <a:pt x="181" y="202"/>
                </a:cubicBezTo>
                <a:cubicBezTo>
                  <a:pt x="180" y="201"/>
                  <a:pt x="180" y="201"/>
                  <a:pt x="181" y="200"/>
                </a:cubicBezTo>
                <a:cubicBezTo>
                  <a:pt x="181" y="200"/>
                  <a:pt x="181" y="199"/>
                  <a:pt x="181" y="198"/>
                </a:cubicBezTo>
                <a:close/>
                <a:moveTo>
                  <a:pt x="483" y="467"/>
                </a:moveTo>
                <a:cubicBezTo>
                  <a:pt x="483" y="468"/>
                  <a:pt x="482" y="470"/>
                  <a:pt x="481" y="470"/>
                </a:cubicBezTo>
                <a:cubicBezTo>
                  <a:pt x="480" y="471"/>
                  <a:pt x="480" y="470"/>
                  <a:pt x="479" y="469"/>
                </a:cubicBezTo>
                <a:cubicBezTo>
                  <a:pt x="478" y="469"/>
                  <a:pt x="476" y="469"/>
                  <a:pt x="475" y="468"/>
                </a:cubicBezTo>
                <a:cubicBezTo>
                  <a:pt x="474" y="468"/>
                  <a:pt x="472" y="468"/>
                  <a:pt x="471" y="469"/>
                </a:cubicBezTo>
                <a:cubicBezTo>
                  <a:pt x="471" y="470"/>
                  <a:pt x="470" y="471"/>
                  <a:pt x="469" y="471"/>
                </a:cubicBezTo>
                <a:cubicBezTo>
                  <a:pt x="468" y="471"/>
                  <a:pt x="468" y="471"/>
                  <a:pt x="468" y="470"/>
                </a:cubicBezTo>
                <a:cubicBezTo>
                  <a:pt x="468" y="470"/>
                  <a:pt x="468" y="469"/>
                  <a:pt x="468" y="469"/>
                </a:cubicBezTo>
                <a:cubicBezTo>
                  <a:pt x="467" y="468"/>
                  <a:pt x="465" y="470"/>
                  <a:pt x="465" y="470"/>
                </a:cubicBezTo>
                <a:cubicBezTo>
                  <a:pt x="464" y="470"/>
                  <a:pt x="464" y="471"/>
                  <a:pt x="464" y="471"/>
                </a:cubicBezTo>
                <a:cubicBezTo>
                  <a:pt x="464" y="472"/>
                  <a:pt x="464" y="472"/>
                  <a:pt x="464" y="473"/>
                </a:cubicBezTo>
                <a:cubicBezTo>
                  <a:pt x="463" y="473"/>
                  <a:pt x="461" y="476"/>
                  <a:pt x="461" y="474"/>
                </a:cubicBezTo>
                <a:cubicBezTo>
                  <a:pt x="461" y="474"/>
                  <a:pt x="461" y="473"/>
                  <a:pt x="461" y="473"/>
                </a:cubicBezTo>
                <a:cubicBezTo>
                  <a:pt x="461" y="472"/>
                  <a:pt x="460" y="472"/>
                  <a:pt x="460" y="472"/>
                </a:cubicBezTo>
                <a:cubicBezTo>
                  <a:pt x="460" y="472"/>
                  <a:pt x="459" y="472"/>
                  <a:pt x="459" y="471"/>
                </a:cubicBezTo>
                <a:cubicBezTo>
                  <a:pt x="459" y="471"/>
                  <a:pt x="458" y="471"/>
                  <a:pt x="458" y="471"/>
                </a:cubicBezTo>
                <a:cubicBezTo>
                  <a:pt x="457" y="470"/>
                  <a:pt x="456" y="471"/>
                  <a:pt x="455" y="470"/>
                </a:cubicBezTo>
                <a:cubicBezTo>
                  <a:pt x="454" y="470"/>
                  <a:pt x="453" y="470"/>
                  <a:pt x="452" y="470"/>
                </a:cubicBezTo>
                <a:cubicBezTo>
                  <a:pt x="452" y="471"/>
                  <a:pt x="451" y="471"/>
                  <a:pt x="450" y="471"/>
                </a:cubicBezTo>
                <a:cubicBezTo>
                  <a:pt x="449" y="471"/>
                  <a:pt x="448" y="470"/>
                  <a:pt x="447" y="471"/>
                </a:cubicBezTo>
                <a:cubicBezTo>
                  <a:pt x="447" y="472"/>
                  <a:pt x="447" y="472"/>
                  <a:pt x="446" y="472"/>
                </a:cubicBezTo>
                <a:cubicBezTo>
                  <a:pt x="446" y="472"/>
                  <a:pt x="446" y="473"/>
                  <a:pt x="445" y="473"/>
                </a:cubicBezTo>
                <a:cubicBezTo>
                  <a:pt x="445" y="473"/>
                  <a:pt x="445" y="473"/>
                  <a:pt x="444" y="473"/>
                </a:cubicBezTo>
                <a:cubicBezTo>
                  <a:pt x="444" y="473"/>
                  <a:pt x="444" y="472"/>
                  <a:pt x="444" y="472"/>
                </a:cubicBezTo>
                <a:cubicBezTo>
                  <a:pt x="444" y="471"/>
                  <a:pt x="443" y="470"/>
                  <a:pt x="442" y="470"/>
                </a:cubicBezTo>
                <a:cubicBezTo>
                  <a:pt x="441" y="469"/>
                  <a:pt x="442" y="467"/>
                  <a:pt x="443" y="467"/>
                </a:cubicBezTo>
                <a:cubicBezTo>
                  <a:pt x="443" y="466"/>
                  <a:pt x="444" y="466"/>
                  <a:pt x="445" y="466"/>
                </a:cubicBezTo>
                <a:cubicBezTo>
                  <a:pt x="445" y="466"/>
                  <a:pt x="445" y="466"/>
                  <a:pt x="445" y="467"/>
                </a:cubicBezTo>
                <a:cubicBezTo>
                  <a:pt x="445" y="467"/>
                  <a:pt x="445" y="467"/>
                  <a:pt x="445" y="467"/>
                </a:cubicBezTo>
                <a:cubicBezTo>
                  <a:pt x="445" y="467"/>
                  <a:pt x="446" y="467"/>
                  <a:pt x="446" y="467"/>
                </a:cubicBezTo>
                <a:cubicBezTo>
                  <a:pt x="447" y="467"/>
                  <a:pt x="448" y="467"/>
                  <a:pt x="449" y="467"/>
                </a:cubicBezTo>
                <a:cubicBezTo>
                  <a:pt x="450" y="468"/>
                  <a:pt x="451" y="468"/>
                  <a:pt x="453" y="468"/>
                </a:cubicBezTo>
                <a:cubicBezTo>
                  <a:pt x="453" y="468"/>
                  <a:pt x="454" y="468"/>
                  <a:pt x="455" y="467"/>
                </a:cubicBezTo>
                <a:cubicBezTo>
                  <a:pt x="455" y="466"/>
                  <a:pt x="454" y="466"/>
                  <a:pt x="453" y="466"/>
                </a:cubicBezTo>
                <a:cubicBezTo>
                  <a:pt x="453" y="465"/>
                  <a:pt x="452" y="465"/>
                  <a:pt x="452" y="465"/>
                </a:cubicBezTo>
                <a:cubicBezTo>
                  <a:pt x="452" y="464"/>
                  <a:pt x="453" y="464"/>
                  <a:pt x="453" y="464"/>
                </a:cubicBezTo>
                <a:cubicBezTo>
                  <a:pt x="453" y="464"/>
                  <a:pt x="454" y="464"/>
                  <a:pt x="454" y="463"/>
                </a:cubicBezTo>
                <a:cubicBezTo>
                  <a:pt x="454" y="463"/>
                  <a:pt x="454" y="462"/>
                  <a:pt x="454" y="462"/>
                </a:cubicBezTo>
                <a:cubicBezTo>
                  <a:pt x="454" y="462"/>
                  <a:pt x="454" y="461"/>
                  <a:pt x="454" y="461"/>
                </a:cubicBezTo>
                <a:cubicBezTo>
                  <a:pt x="454" y="461"/>
                  <a:pt x="455" y="460"/>
                  <a:pt x="455" y="460"/>
                </a:cubicBezTo>
                <a:cubicBezTo>
                  <a:pt x="454" y="460"/>
                  <a:pt x="453" y="460"/>
                  <a:pt x="453" y="460"/>
                </a:cubicBezTo>
                <a:cubicBezTo>
                  <a:pt x="452" y="460"/>
                  <a:pt x="449" y="460"/>
                  <a:pt x="450" y="459"/>
                </a:cubicBezTo>
                <a:cubicBezTo>
                  <a:pt x="450" y="459"/>
                  <a:pt x="451" y="458"/>
                  <a:pt x="451" y="458"/>
                </a:cubicBezTo>
                <a:cubicBezTo>
                  <a:pt x="452" y="458"/>
                  <a:pt x="453" y="457"/>
                  <a:pt x="453" y="457"/>
                </a:cubicBezTo>
                <a:cubicBezTo>
                  <a:pt x="454" y="456"/>
                  <a:pt x="455" y="455"/>
                  <a:pt x="455" y="456"/>
                </a:cubicBezTo>
                <a:cubicBezTo>
                  <a:pt x="456" y="457"/>
                  <a:pt x="457" y="457"/>
                  <a:pt x="457" y="458"/>
                </a:cubicBezTo>
                <a:cubicBezTo>
                  <a:pt x="458" y="458"/>
                  <a:pt x="458" y="458"/>
                  <a:pt x="459" y="458"/>
                </a:cubicBezTo>
                <a:cubicBezTo>
                  <a:pt x="459" y="459"/>
                  <a:pt x="460" y="459"/>
                  <a:pt x="460" y="459"/>
                </a:cubicBezTo>
                <a:cubicBezTo>
                  <a:pt x="461" y="459"/>
                  <a:pt x="461" y="459"/>
                  <a:pt x="461" y="459"/>
                </a:cubicBezTo>
                <a:cubicBezTo>
                  <a:pt x="462" y="459"/>
                  <a:pt x="462" y="458"/>
                  <a:pt x="462" y="458"/>
                </a:cubicBezTo>
                <a:cubicBezTo>
                  <a:pt x="463" y="458"/>
                  <a:pt x="463" y="458"/>
                  <a:pt x="463" y="457"/>
                </a:cubicBezTo>
                <a:cubicBezTo>
                  <a:pt x="463" y="457"/>
                  <a:pt x="463" y="457"/>
                  <a:pt x="463" y="457"/>
                </a:cubicBezTo>
                <a:cubicBezTo>
                  <a:pt x="463" y="456"/>
                  <a:pt x="464" y="456"/>
                  <a:pt x="464" y="456"/>
                </a:cubicBezTo>
                <a:cubicBezTo>
                  <a:pt x="465" y="456"/>
                  <a:pt x="466" y="456"/>
                  <a:pt x="467" y="456"/>
                </a:cubicBezTo>
                <a:cubicBezTo>
                  <a:pt x="467" y="457"/>
                  <a:pt x="468" y="457"/>
                  <a:pt x="468" y="457"/>
                </a:cubicBezTo>
                <a:cubicBezTo>
                  <a:pt x="469" y="457"/>
                  <a:pt x="469" y="458"/>
                  <a:pt x="469" y="458"/>
                </a:cubicBezTo>
                <a:cubicBezTo>
                  <a:pt x="470" y="459"/>
                  <a:pt x="471" y="459"/>
                  <a:pt x="471" y="459"/>
                </a:cubicBezTo>
                <a:cubicBezTo>
                  <a:pt x="472" y="459"/>
                  <a:pt x="473" y="459"/>
                  <a:pt x="473" y="459"/>
                </a:cubicBezTo>
                <a:cubicBezTo>
                  <a:pt x="474" y="459"/>
                  <a:pt x="474" y="461"/>
                  <a:pt x="474" y="461"/>
                </a:cubicBezTo>
                <a:cubicBezTo>
                  <a:pt x="475" y="463"/>
                  <a:pt x="476" y="463"/>
                  <a:pt x="477" y="464"/>
                </a:cubicBezTo>
                <a:cubicBezTo>
                  <a:pt x="478" y="464"/>
                  <a:pt x="479" y="464"/>
                  <a:pt x="480" y="464"/>
                </a:cubicBezTo>
                <a:cubicBezTo>
                  <a:pt x="480" y="464"/>
                  <a:pt x="481" y="464"/>
                  <a:pt x="481" y="464"/>
                </a:cubicBezTo>
                <a:cubicBezTo>
                  <a:pt x="482" y="465"/>
                  <a:pt x="483" y="466"/>
                  <a:pt x="483" y="467"/>
                </a:cubicBezTo>
                <a:close/>
                <a:moveTo>
                  <a:pt x="501" y="469"/>
                </a:moveTo>
                <a:cubicBezTo>
                  <a:pt x="501" y="470"/>
                  <a:pt x="500" y="470"/>
                  <a:pt x="500" y="470"/>
                </a:cubicBezTo>
                <a:cubicBezTo>
                  <a:pt x="500" y="471"/>
                  <a:pt x="499" y="472"/>
                  <a:pt x="499" y="472"/>
                </a:cubicBezTo>
                <a:cubicBezTo>
                  <a:pt x="499" y="472"/>
                  <a:pt x="498" y="472"/>
                  <a:pt x="498" y="472"/>
                </a:cubicBezTo>
                <a:cubicBezTo>
                  <a:pt x="497" y="472"/>
                  <a:pt x="497" y="472"/>
                  <a:pt x="497" y="472"/>
                </a:cubicBezTo>
                <a:cubicBezTo>
                  <a:pt x="496" y="472"/>
                  <a:pt x="496" y="472"/>
                  <a:pt x="496" y="472"/>
                </a:cubicBezTo>
                <a:cubicBezTo>
                  <a:pt x="495" y="472"/>
                  <a:pt x="494" y="471"/>
                  <a:pt x="493" y="472"/>
                </a:cubicBezTo>
                <a:cubicBezTo>
                  <a:pt x="492" y="472"/>
                  <a:pt x="491" y="473"/>
                  <a:pt x="490" y="472"/>
                </a:cubicBezTo>
                <a:cubicBezTo>
                  <a:pt x="490" y="472"/>
                  <a:pt x="491" y="472"/>
                  <a:pt x="491" y="471"/>
                </a:cubicBezTo>
                <a:cubicBezTo>
                  <a:pt x="491" y="471"/>
                  <a:pt x="491" y="471"/>
                  <a:pt x="491" y="471"/>
                </a:cubicBezTo>
                <a:cubicBezTo>
                  <a:pt x="491" y="470"/>
                  <a:pt x="491" y="470"/>
                  <a:pt x="491" y="470"/>
                </a:cubicBezTo>
                <a:cubicBezTo>
                  <a:pt x="490" y="470"/>
                  <a:pt x="490" y="469"/>
                  <a:pt x="490" y="469"/>
                </a:cubicBezTo>
                <a:cubicBezTo>
                  <a:pt x="490" y="468"/>
                  <a:pt x="491" y="468"/>
                  <a:pt x="492" y="468"/>
                </a:cubicBezTo>
                <a:cubicBezTo>
                  <a:pt x="492" y="468"/>
                  <a:pt x="493" y="469"/>
                  <a:pt x="494" y="469"/>
                </a:cubicBezTo>
                <a:cubicBezTo>
                  <a:pt x="494" y="469"/>
                  <a:pt x="495" y="469"/>
                  <a:pt x="495" y="469"/>
                </a:cubicBezTo>
                <a:cubicBezTo>
                  <a:pt x="495" y="469"/>
                  <a:pt x="495" y="469"/>
                  <a:pt x="496" y="469"/>
                </a:cubicBezTo>
                <a:cubicBezTo>
                  <a:pt x="497" y="469"/>
                  <a:pt x="498" y="469"/>
                  <a:pt x="499" y="469"/>
                </a:cubicBezTo>
                <a:cubicBezTo>
                  <a:pt x="500" y="469"/>
                  <a:pt x="500" y="468"/>
                  <a:pt x="501" y="469"/>
                </a:cubicBezTo>
                <a:cubicBezTo>
                  <a:pt x="501" y="469"/>
                  <a:pt x="501" y="469"/>
                  <a:pt x="501" y="469"/>
                </a:cubicBezTo>
                <a:close/>
                <a:moveTo>
                  <a:pt x="450" y="449"/>
                </a:moveTo>
                <a:cubicBezTo>
                  <a:pt x="449" y="449"/>
                  <a:pt x="449" y="448"/>
                  <a:pt x="450" y="447"/>
                </a:cubicBezTo>
                <a:cubicBezTo>
                  <a:pt x="451" y="447"/>
                  <a:pt x="452" y="446"/>
                  <a:pt x="453" y="446"/>
                </a:cubicBezTo>
                <a:cubicBezTo>
                  <a:pt x="453" y="446"/>
                  <a:pt x="454" y="446"/>
                  <a:pt x="454" y="446"/>
                </a:cubicBezTo>
                <a:cubicBezTo>
                  <a:pt x="454" y="447"/>
                  <a:pt x="454" y="447"/>
                  <a:pt x="454" y="447"/>
                </a:cubicBezTo>
                <a:cubicBezTo>
                  <a:pt x="453" y="448"/>
                  <a:pt x="453" y="448"/>
                  <a:pt x="452" y="449"/>
                </a:cubicBezTo>
                <a:cubicBezTo>
                  <a:pt x="452" y="449"/>
                  <a:pt x="451" y="449"/>
                  <a:pt x="450" y="449"/>
                </a:cubicBezTo>
                <a:close/>
                <a:moveTo>
                  <a:pt x="442" y="456"/>
                </a:moveTo>
                <a:cubicBezTo>
                  <a:pt x="441" y="456"/>
                  <a:pt x="440" y="457"/>
                  <a:pt x="439" y="457"/>
                </a:cubicBezTo>
                <a:cubicBezTo>
                  <a:pt x="439" y="457"/>
                  <a:pt x="438" y="457"/>
                  <a:pt x="438" y="457"/>
                </a:cubicBezTo>
                <a:cubicBezTo>
                  <a:pt x="437" y="457"/>
                  <a:pt x="437" y="458"/>
                  <a:pt x="436" y="458"/>
                </a:cubicBezTo>
                <a:cubicBezTo>
                  <a:pt x="436" y="457"/>
                  <a:pt x="435" y="457"/>
                  <a:pt x="435" y="457"/>
                </a:cubicBezTo>
                <a:cubicBezTo>
                  <a:pt x="434" y="457"/>
                  <a:pt x="433" y="457"/>
                  <a:pt x="432" y="457"/>
                </a:cubicBezTo>
                <a:cubicBezTo>
                  <a:pt x="431" y="457"/>
                  <a:pt x="431" y="457"/>
                  <a:pt x="430" y="457"/>
                </a:cubicBezTo>
                <a:cubicBezTo>
                  <a:pt x="430" y="457"/>
                  <a:pt x="429" y="457"/>
                  <a:pt x="429" y="457"/>
                </a:cubicBezTo>
                <a:cubicBezTo>
                  <a:pt x="428" y="457"/>
                  <a:pt x="426" y="457"/>
                  <a:pt x="425" y="457"/>
                </a:cubicBezTo>
                <a:cubicBezTo>
                  <a:pt x="424" y="457"/>
                  <a:pt x="423" y="458"/>
                  <a:pt x="421" y="458"/>
                </a:cubicBezTo>
                <a:cubicBezTo>
                  <a:pt x="420" y="457"/>
                  <a:pt x="421" y="456"/>
                  <a:pt x="421" y="456"/>
                </a:cubicBezTo>
                <a:cubicBezTo>
                  <a:pt x="422" y="455"/>
                  <a:pt x="422" y="455"/>
                  <a:pt x="422" y="455"/>
                </a:cubicBezTo>
                <a:cubicBezTo>
                  <a:pt x="423" y="455"/>
                  <a:pt x="423" y="454"/>
                  <a:pt x="424" y="454"/>
                </a:cubicBezTo>
                <a:cubicBezTo>
                  <a:pt x="424" y="454"/>
                  <a:pt x="425" y="454"/>
                  <a:pt x="425" y="453"/>
                </a:cubicBezTo>
                <a:cubicBezTo>
                  <a:pt x="425" y="453"/>
                  <a:pt x="425" y="453"/>
                  <a:pt x="425" y="452"/>
                </a:cubicBezTo>
                <a:cubicBezTo>
                  <a:pt x="426" y="452"/>
                  <a:pt x="425" y="452"/>
                  <a:pt x="425" y="451"/>
                </a:cubicBezTo>
                <a:cubicBezTo>
                  <a:pt x="424" y="451"/>
                  <a:pt x="424" y="451"/>
                  <a:pt x="423" y="451"/>
                </a:cubicBezTo>
                <a:cubicBezTo>
                  <a:pt x="423" y="451"/>
                  <a:pt x="422" y="451"/>
                  <a:pt x="422" y="451"/>
                </a:cubicBezTo>
                <a:cubicBezTo>
                  <a:pt x="421" y="451"/>
                  <a:pt x="421" y="451"/>
                  <a:pt x="420" y="450"/>
                </a:cubicBezTo>
                <a:cubicBezTo>
                  <a:pt x="420" y="450"/>
                  <a:pt x="419" y="450"/>
                  <a:pt x="419" y="449"/>
                </a:cubicBezTo>
                <a:cubicBezTo>
                  <a:pt x="418" y="449"/>
                  <a:pt x="417" y="449"/>
                  <a:pt x="417" y="448"/>
                </a:cubicBezTo>
                <a:cubicBezTo>
                  <a:pt x="416" y="447"/>
                  <a:pt x="418" y="447"/>
                  <a:pt x="418" y="446"/>
                </a:cubicBezTo>
                <a:cubicBezTo>
                  <a:pt x="418" y="445"/>
                  <a:pt x="416" y="445"/>
                  <a:pt x="416" y="443"/>
                </a:cubicBezTo>
                <a:cubicBezTo>
                  <a:pt x="416" y="444"/>
                  <a:pt x="416" y="444"/>
                  <a:pt x="415" y="444"/>
                </a:cubicBezTo>
                <a:cubicBezTo>
                  <a:pt x="415" y="444"/>
                  <a:pt x="415" y="444"/>
                  <a:pt x="414" y="444"/>
                </a:cubicBezTo>
                <a:cubicBezTo>
                  <a:pt x="414" y="444"/>
                  <a:pt x="414" y="444"/>
                  <a:pt x="414" y="444"/>
                </a:cubicBezTo>
                <a:cubicBezTo>
                  <a:pt x="414" y="444"/>
                  <a:pt x="413" y="444"/>
                  <a:pt x="413" y="444"/>
                </a:cubicBezTo>
                <a:cubicBezTo>
                  <a:pt x="413" y="444"/>
                  <a:pt x="413" y="444"/>
                  <a:pt x="412" y="444"/>
                </a:cubicBezTo>
                <a:cubicBezTo>
                  <a:pt x="412" y="444"/>
                  <a:pt x="411" y="443"/>
                  <a:pt x="411" y="443"/>
                </a:cubicBezTo>
                <a:cubicBezTo>
                  <a:pt x="410" y="443"/>
                  <a:pt x="409" y="443"/>
                  <a:pt x="409" y="442"/>
                </a:cubicBezTo>
                <a:cubicBezTo>
                  <a:pt x="409" y="442"/>
                  <a:pt x="409" y="442"/>
                  <a:pt x="408" y="442"/>
                </a:cubicBezTo>
                <a:cubicBezTo>
                  <a:pt x="408" y="442"/>
                  <a:pt x="408" y="442"/>
                  <a:pt x="408" y="441"/>
                </a:cubicBezTo>
                <a:cubicBezTo>
                  <a:pt x="407" y="441"/>
                  <a:pt x="407" y="441"/>
                  <a:pt x="406" y="441"/>
                </a:cubicBezTo>
                <a:cubicBezTo>
                  <a:pt x="406" y="441"/>
                  <a:pt x="405" y="441"/>
                  <a:pt x="405" y="441"/>
                </a:cubicBezTo>
                <a:cubicBezTo>
                  <a:pt x="405" y="441"/>
                  <a:pt x="405" y="441"/>
                  <a:pt x="405" y="441"/>
                </a:cubicBezTo>
                <a:cubicBezTo>
                  <a:pt x="403" y="441"/>
                  <a:pt x="402" y="440"/>
                  <a:pt x="401" y="440"/>
                </a:cubicBezTo>
                <a:cubicBezTo>
                  <a:pt x="400" y="440"/>
                  <a:pt x="399" y="440"/>
                  <a:pt x="399" y="439"/>
                </a:cubicBezTo>
                <a:cubicBezTo>
                  <a:pt x="398" y="439"/>
                  <a:pt x="397" y="439"/>
                  <a:pt x="396" y="438"/>
                </a:cubicBezTo>
                <a:cubicBezTo>
                  <a:pt x="395" y="438"/>
                  <a:pt x="394" y="438"/>
                  <a:pt x="395" y="437"/>
                </a:cubicBezTo>
                <a:cubicBezTo>
                  <a:pt x="396" y="437"/>
                  <a:pt x="397" y="437"/>
                  <a:pt x="398" y="436"/>
                </a:cubicBezTo>
                <a:cubicBezTo>
                  <a:pt x="398" y="435"/>
                  <a:pt x="397" y="435"/>
                  <a:pt x="396" y="435"/>
                </a:cubicBezTo>
                <a:cubicBezTo>
                  <a:pt x="395" y="435"/>
                  <a:pt x="393" y="435"/>
                  <a:pt x="392" y="435"/>
                </a:cubicBezTo>
                <a:cubicBezTo>
                  <a:pt x="391" y="435"/>
                  <a:pt x="390" y="435"/>
                  <a:pt x="390" y="436"/>
                </a:cubicBezTo>
                <a:cubicBezTo>
                  <a:pt x="389" y="436"/>
                  <a:pt x="389" y="437"/>
                  <a:pt x="388" y="437"/>
                </a:cubicBezTo>
                <a:cubicBezTo>
                  <a:pt x="387" y="438"/>
                  <a:pt x="387" y="438"/>
                  <a:pt x="386" y="438"/>
                </a:cubicBezTo>
                <a:cubicBezTo>
                  <a:pt x="385" y="439"/>
                  <a:pt x="384" y="439"/>
                  <a:pt x="383" y="439"/>
                </a:cubicBezTo>
                <a:cubicBezTo>
                  <a:pt x="382" y="440"/>
                  <a:pt x="382" y="440"/>
                  <a:pt x="381" y="441"/>
                </a:cubicBezTo>
                <a:cubicBezTo>
                  <a:pt x="380" y="441"/>
                  <a:pt x="379" y="442"/>
                  <a:pt x="378" y="442"/>
                </a:cubicBezTo>
                <a:cubicBezTo>
                  <a:pt x="378" y="442"/>
                  <a:pt x="376" y="443"/>
                  <a:pt x="376" y="442"/>
                </a:cubicBezTo>
                <a:cubicBezTo>
                  <a:pt x="376" y="442"/>
                  <a:pt x="377" y="441"/>
                  <a:pt x="377" y="441"/>
                </a:cubicBezTo>
                <a:cubicBezTo>
                  <a:pt x="378" y="440"/>
                  <a:pt x="378" y="439"/>
                  <a:pt x="378" y="438"/>
                </a:cubicBezTo>
                <a:cubicBezTo>
                  <a:pt x="379" y="438"/>
                  <a:pt x="379" y="437"/>
                  <a:pt x="379" y="436"/>
                </a:cubicBezTo>
                <a:cubicBezTo>
                  <a:pt x="380" y="436"/>
                  <a:pt x="381" y="435"/>
                  <a:pt x="382" y="435"/>
                </a:cubicBezTo>
                <a:cubicBezTo>
                  <a:pt x="384" y="434"/>
                  <a:pt x="386" y="433"/>
                  <a:pt x="388" y="433"/>
                </a:cubicBezTo>
                <a:cubicBezTo>
                  <a:pt x="390" y="432"/>
                  <a:pt x="392" y="432"/>
                  <a:pt x="395" y="432"/>
                </a:cubicBezTo>
                <a:cubicBezTo>
                  <a:pt x="398" y="431"/>
                  <a:pt x="401" y="432"/>
                  <a:pt x="404" y="432"/>
                </a:cubicBezTo>
                <a:cubicBezTo>
                  <a:pt x="405" y="433"/>
                  <a:pt x="406" y="433"/>
                  <a:pt x="408" y="434"/>
                </a:cubicBezTo>
                <a:cubicBezTo>
                  <a:pt x="409" y="434"/>
                  <a:pt x="409" y="435"/>
                  <a:pt x="410" y="435"/>
                </a:cubicBezTo>
                <a:cubicBezTo>
                  <a:pt x="412" y="437"/>
                  <a:pt x="414" y="438"/>
                  <a:pt x="417" y="438"/>
                </a:cubicBezTo>
                <a:cubicBezTo>
                  <a:pt x="418" y="439"/>
                  <a:pt x="419" y="439"/>
                  <a:pt x="420" y="440"/>
                </a:cubicBezTo>
                <a:cubicBezTo>
                  <a:pt x="421" y="440"/>
                  <a:pt x="422" y="441"/>
                  <a:pt x="423" y="441"/>
                </a:cubicBezTo>
                <a:cubicBezTo>
                  <a:pt x="424" y="442"/>
                  <a:pt x="427" y="443"/>
                  <a:pt x="427" y="445"/>
                </a:cubicBezTo>
                <a:cubicBezTo>
                  <a:pt x="427" y="446"/>
                  <a:pt x="426" y="446"/>
                  <a:pt x="427" y="447"/>
                </a:cubicBezTo>
                <a:cubicBezTo>
                  <a:pt x="427" y="447"/>
                  <a:pt x="428" y="447"/>
                  <a:pt x="429" y="447"/>
                </a:cubicBezTo>
                <a:cubicBezTo>
                  <a:pt x="429" y="447"/>
                  <a:pt x="430" y="447"/>
                  <a:pt x="431" y="447"/>
                </a:cubicBezTo>
                <a:cubicBezTo>
                  <a:pt x="432" y="447"/>
                  <a:pt x="434" y="447"/>
                  <a:pt x="435" y="448"/>
                </a:cubicBezTo>
                <a:cubicBezTo>
                  <a:pt x="435" y="449"/>
                  <a:pt x="435" y="449"/>
                  <a:pt x="435" y="450"/>
                </a:cubicBezTo>
                <a:cubicBezTo>
                  <a:pt x="435" y="451"/>
                  <a:pt x="436" y="451"/>
                  <a:pt x="437" y="451"/>
                </a:cubicBezTo>
                <a:cubicBezTo>
                  <a:pt x="438" y="451"/>
                  <a:pt x="439" y="451"/>
                  <a:pt x="440" y="451"/>
                </a:cubicBezTo>
                <a:cubicBezTo>
                  <a:pt x="441" y="451"/>
                  <a:pt x="442" y="452"/>
                  <a:pt x="442" y="453"/>
                </a:cubicBezTo>
                <a:cubicBezTo>
                  <a:pt x="443" y="453"/>
                  <a:pt x="443" y="453"/>
                  <a:pt x="444" y="454"/>
                </a:cubicBezTo>
                <a:cubicBezTo>
                  <a:pt x="444" y="454"/>
                  <a:pt x="446" y="455"/>
                  <a:pt x="445" y="455"/>
                </a:cubicBezTo>
                <a:cubicBezTo>
                  <a:pt x="445" y="456"/>
                  <a:pt x="444" y="456"/>
                  <a:pt x="444" y="456"/>
                </a:cubicBezTo>
                <a:cubicBezTo>
                  <a:pt x="443" y="456"/>
                  <a:pt x="442" y="456"/>
                  <a:pt x="442" y="456"/>
                </a:cubicBezTo>
                <a:close/>
                <a:moveTo>
                  <a:pt x="511" y="28"/>
                </a:moveTo>
                <a:cubicBezTo>
                  <a:pt x="511" y="28"/>
                  <a:pt x="512" y="28"/>
                  <a:pt x="512" y="28"/>
                </a:cubicBezTo>
                <a:cubicBezTo>
                  <a:pt x="513" y="28"/>
                  <a:pt x="513" y="28"/>
                  <a:pt x="514" y="28"/>
                </a:cubicBezTo>
                <a:cubicBezTo>
                  <a:pt x="514" y="27"/>
                  <a:pt x="515" y="27"/>
                  <a:pt x="515" y="27"/>
                </a:cubicBezTo>
                <a:cubicBezTo>
                  <a:pt x="516" y="28"/>
                  <a:pt x="516" y="28"/>
                  <a:pt x="517" y="28"/>
                </a:cubicBezTo>
                <a:cubicBezTo>
                  <a:pt x="517" y="28"/>
                  <a:pt x="517" y="27"/>
                  <a:pt x="518" y="27"/>
                </a:cubicBezTo>
                <a:cubicBezTo>
                  <a:pt x="518" y="27"/>
                  <a:pt x="518" y="27"/>
                  <a:pt x="518" y="27"/>
                </a:cubicBezTo>
                <a:cubicBezTo>
                  <a:pt x="518" y="27"/>
                  <a:pt x="518" y="27"/>
                  <a:pt x="518" y="26"/>
                </a:cubicBezTo>
                <a:cubicBezTo>
                  <a:pt x="518" y="26"/>
                  <a:pt x="517" y="26"/>
                  <a:pt x="517" y="26"/>
                </a:cubicBezTo>
                <a:cubicBezTo>
                  <a:pt x="517" y="26"/>
                  <a:pt x="516" y="26"/>
                  <a:pt x="516" y="26"/>
                </a:cubicBezTo>
                <a:cubicBezTo>
                  <a:pt x="516" y="26"/>
                  <a:pt x="515" y="26"/>
                  <a:pt x="515" y="25"/>
                </a:cubicBezTo>
                <a:cubicBezTo>
                  <a:pt x="514" y="25"/>
                  <a:pt x="513" y="25"/>
                  <a:pt x="513" y="25"/>
                </a:cubicBezTo>
                <a:cubicBezTo>
                  <a:pt x="512" y="25"/>
                  <a:pt x="513" y="24"/>
                  <a:pt x="513" y="24"/>
                </a:cubicBezTo>
                <a:cubicBezTo>
                  <a:pt x="514" y="23"/>
                  <a:pt x="515" y="23"/>
                  <a:pt x="515" y="23"/>
                </a:cubicBezTo>
                <a:cubicBezTo>
                  <a:pt x="516" y="23"/>
                  <a:pt x="516" y="24"/>
                  <a:pt x="516" y="24"/>
                </a:cubicBezTo>
                <a:cubicBezTo>
                  <a:pt x="517" y="24"/>
                  <a:pt x="517" y="24"/>
                  <a:pt x="518" y="24"/>
                </a:cubicBezTo>
                <a:cubicBezTo>
                  <a:pt x="518" y="24"/>
                  <a:pt x="518" y="24"/>
                  <a:pt x="519" y="24"/>
                </a:cubicBezTo>
                <a:cubicBezTo>
                  <a:pt x="519" y="23"/>
                  <a:pt x="520" y="23"/>
                  <a:pt x="521" y="23"/>
                </a:cubicBezTo>
                <a:cubicBezTo>
                  <a:pt x="521" y="24"/>
                  <a:pt x="521" y="24"/>
                  <a:pt x="521" y="24"/>
                </a:cubicBezTo>
                <a:cubicBezTo>
                  <a:pt x="522" y="24"/>
                  <a:pt x="522" y="24"/>
                  <a:pt x="522" y="24"/>
                </a:cubicBezTo>
                <a:cubicBezTo>
                  <a:pt x="523" y="24"/>
                  <a:pt x="524" y="23"/>
                  <a:pt x="524" y="24"/>
                </a:cubicBezTo>
                <a:cubicBezTo>
                  <a:pt x="525" y="24"/>
                  <a:pt x="525" y="24"/>
                  <a:pt x="525" y="24"/>
                </a:cubicBezTo>
                <a:cubicBezTo>
                  <a:pt x="526" y="24"/>
                  <a:pt x="525" y="25"/>
                  <a:pt x="525" y="25"/>
                </a:cubicBezTo>
                <a:cubicBezTo>
                  <a:pt x="525" y="25"/>
                  <a:pt x="525" y="26"/>
                  <a:pt x="526" y="26"/>
                </a:cubicBezTo>
                <a:cubicBezTo>
                  <a:pt x="526" y="26"/>
                  <a:pt x="526" y="26"/>
                  <a:pt x="526" y="26"/>
                </a:cubicBezTo>
                <a:cubicBezTo>
                  <a:pt x="527" y="26"/>
                  <a:pt x="527" y="25"/>
                  <a:pt x="527" y="25"/>
                </a:cubicBezTo>
                <a:cubicBezTo>
                  <a:pt x="527" y="25"/>
                  <a:pt x="528" y="24"/>
                  <a:pt x="528" y="24"/>
                </a:cubicBezTo>
                <a:cubicBezTo>
                  <a:pt x="528" y="24"/>
                  <a:pt x="529" y="24"/>
                  <a:pt x="529" y="24"/>
                </a:cubicBezTo>
                <a:cubicBezTo>
                  <a:pt x="529" y="24"/>
                  <a:pt x="530" y="24"/>
                  <a:pt x="530" y="25"/>
                </a:cubicBezTo>
                <a:cubicBezTo>
                  <a:pt x="530" y="25"/>
                  <a:pt x="530" y="25"/>
                  <a:pt x="530" y="25"/>
                </a:cubicBezTo>
                <a:cubicBezTo>
                  <a:pt x="530" y="25"/>
                  <a:pt x="530" y="25"/>
                  <a:pt x="530" y="25"/>
                </a:cubicBezTo>
                <a:cubicBezTo>
                  <a:pt x="531" y="25"/>
                  <a:pt x="531" y="25"/>
                  <a:pt x="531" y="25"/>
                </a:cubicBezTo>
                <a:cubicBezTo>
                  <a:pt x="531" y="26"/>
                  <a:pt x="531" y="26"/>
                  <a:pt x="531" y="26"/>
                </a:cubicBezTo>
                <a:cubicBezTo>
                  <a:pt x="531" y="26"/>
                  <a:pt x="532" y="26"/>
                  <a:pt x="532" y="26"/>
                </a:cubicBezTo>
                <a:cubicBezTo>
                  <a:pt x="532" y="26"/>
                  <a:pt x="532" y="26"/>
                  <a:pt x="532" y="26"/>
                </a:cubicBezTo>
                <a:cubicBezTo>
                  <a:pt x="532" y="26"/>
                  <a:pt x="532" y="26"/>
                  <a:pt x="532" y="26"/>
                </a:cubicBezTo>
                <a:cubicBezTo>
                  <a:pt x="532" y="27"/>
                  <a:pt x="533" y="27"/>
                  <a:pt x="534" y="27"/>
                </a:cubicBezTo>
                <a:cubicBezTo>
                  <a:pt x="534" y="27"/>
                  <a:pt x="535" y="27"/>
                  <a:pt x="535" y="27"/>
                </a:cubicBezTo>
                <a:cubicBezTo>
                  <a:pt x="535" y="27"/>
                  <a:pt x="535" y="28"/>
                  <a:pt x="535" y="28"/>
                </a:cubicBezTo>
                <a:cubicBezTo>
                  <a:pt x="534" y="29"/>
                  <a:pt x="533" y="29"/>
                  <a:pt x="532" y="29"/>
                </a:cubicBezTo>
                <a:cubicBezTo>
                  <a:pt x="532" y="29"/>
                  <a:pt x="532" y="30"/>
                  <a:pt x="532" y="30"/>
                </a:cubicBezTo>
                <a:cubicBezTo>
                  <a:pt x="532" y="30"/>
                  <a:pt x="532" y="31"/>
                  <a:pt x="532" y="31"/>
                </a:cubicBezTo>
                <a:cubicBezTo>
                  <a:pt x="531" y="31"/>
                  <a:pt x="531" y="31"/>
                  <a:pt x="531" y="32"/>
                </a:cubicBezTo>
                <a:cubicBezTo>
                  <a:pt x="531" y="32"/>
                  <a:pt x="532" y="32"/>
                  <a:pt x="532" y="32"/>
                </a:cubicBezTo>
                <a:cubicBezTo>
                  <a:pt x="532" y="32"/>
                  <a:pt x="531" y="33"/>
                  <a:pt x="531" y="33"/>
                </a:cubicBezTo>
                <a:cubicBezTo>
                  <a:pt x="530" y="33"/>
                  <a:pt x="529" y="33"/>
                  <a:pt x="529" y="33"/>
                </a:cubicBezTo>
                <a:cubicBezTo>
                  <a:pt x="528" y="33"/>
                  <a:pt x="528" y="33"/>
                  <a:pt x="527" y="33"/>
                </a:cubicBezTo>
                <a:cubicBezTo>
                  <a:pt x="527" y="33"/>
                  <a:pt x="526" y="33"/>
                  <a:pt x="525" y="33"/>
                </a:cubicBezTo>
                <a:cubicBezTo>
                  <a:pt x="525" y="33"/>
                  <a:pt x="524" y="33"/>
                  <a:pt x="524" y="33"/>
                </a:cubicBezTo>
                <a:cubicBezTo>
                  <a:pt x="523" y="33"/>
                  <a:pt x="523" y="33"/>
                  <a:pt x="523" y="33"/>
                </a:cubicBezTo>
                <a:cubicBezTo>
                  <a:pt x="523" y="32"/>
                  <a:pt x="524" y="32"/>
                  <a:pt x="524" y="32"/>
                </a:cubicBezTo>
                <a:cubicBezTo>
                  <a:pt x="524" y="31"/>
                  <a:pt x="523" y="31"/>
                  <a:pt x="523" y="31"/>
                </a:cubicBezTo>
                <a:cubicBezTo>
                  <a:pt x="523" y="31"/>
                  <a:pt x="523" y="31"/>
                  <a:pt x="523" y="31"/>
                </a:cubicBezTo>
                <a:cubicBezTo>
                  <a:pt x="523" y="30"/>
                  <a:pt x="523" y="30"/>
                  <a:pt x="523" y="30"/>
                </a:cubicBezTo>
                <a:cubicBezTo>
                  <a:pt x="522" y="30"/>
                  <a:pt x="522" y="30"/>
                  <a:pt x="522" y="30"/>
                </a:cubicBezTo>
                <a:cubicBezTo>
                  <a:pt x="522" y="30"/>
                  <a:pt x="521" y="30"/>
                  <a:pt x="521" y="29"/>
                </a:cubicBezTo>
                <a:cubicBezTo>
                  <a:pt x="521" y="29"/>
                  <a:pt x="520" y="29"/>
                  <a:pt x="520" y="29"/>
                </a:cubicBezTo>
                <a:cubicBezTo>
                  <a:pt x="519" y="29"/>
                  <a:pt x="519" y="29"/>
                  <a:pt x="519" y="30"/>
                </a:cubicBezTo>
                <a:cubicBezTo>
                  <a:pt x="518" y="30"/>
                  <a:pt x="517" y="30"/>
                  <a:pt x="517" y="30"/>
                </a:cubicBezTo>
                <a:cubicBezTo>
                  <a:pt x="516" y="29"/>
                  <a:pt x="515" y="29"/>
                  <a:pt x="514" y="29"/>
                </a:cubicBezTo>
                <a:cubicBezTo>
                  <a:pt x="513" y="29"/>
                  <a:pt x="512" y="29"/>
                  <a:pt x="511" y="29"/>
                </a:cubicBezTo>
                <a:cubicBezTo>
                  <a:pt x="512" y="29"/>
                  <a:pt x="511" y="29"/>
                  <a:pt x="511" y="28"/>
                </a:cubicBezTo>
                <a:close/>
                <a:moveTo>
                  <a:pt x="408" y="44"/>
                </a:moveTo>
                <a:cubicBezTo>
                  <a:pt x="407" y="43"/>
                  <a:pt x="409" y="42"/>
                  <a:pt x="409" y="41"/>
                </a:cubicBezTo>
                <a:cubicBezTo>
                  <a:pt x="410" y="41"/>
                  <a:pt x="411" y="40"/>
                  <a:pt x="412" y="40"/>
                </a:cubicBezTo>
                <a:cubicBezTo>
                  <a:pt x="412" y="40"/>
                  <a:pt x="413" y="40"/>
                  <a:pt x="414" y="40"/>
                </a:cubicBezTo>
                <a:cubicBezTo>
                  <a:pt x="415" y="40"/>
                  <a:pt x="416" y="39"/>
                  <a:pt x="417" y="39"/>
                </a:cubicBezTo>
                <a:cubicBezTo>
                  <a:pt x="417" y="39"/>
                  <a:pt x="418" y="39"/>
                  <a:pt x="418" y="39"/>
                </a:cubicBezTo>
                <a:cubicBezTo>
                  <a:pt x="419" y="39"/>
                  <a:pt x="419" y="39"/>
                  <a:pt x="419" y="39"/>
                </a:cubicBezTo>
                <a:cubicBezTo>
                  <a:pt x="420" y="38"/>
                  <a:pt x="421" y="39"/>
                  <a:pt x="422" y="39"/>
                </a:cubicBezTo>
                <a:cubicBezTo>
                  <a:pt x="423" y="39"/>
                  <a:pt x="424" y="38"/>
                  <a:pt x="425" y="38"/>
                </a:cubicBezTo>
                <a:cubicBezTo>
                  <a:pt x="427" y="37"/>
                  <a:pt x="429" y="37"/>
                  <a:pt x="431" y="37"/>
                </a:cubicBezTo>
                <a:cubicBezTo>
                  <a:pt x="432" y="36"/>
                  <a:pt x="433" y="36"/>
                  <a:pt x="434" y="35"/>
                </a:cubicBezTo>
                <a:cubicBezTo>
                  <a:pt x="435" y="35"/>
                  <a:pt x="436" y="35"/>
                  <a:pt x="438" y="35"/>
                </a:cubicBezTo>
                <a:cubicBezTo>
                  <a:pt x="439" y="35"/>
                  <a:pt x="440" y="34"/>
                  <a:pt x="441" y="34"/>
                </a:cubicBezTo>
                <a:cubicBezTo>
                  <a:pt x="442" y="34"/>
                  <a:pt x="443" y="34"/>
                  <a:pt x="443" y="34"/>
                </a:cubicBezTo>
                <a:cubicBezTo>
                  <a:pt x="444" y="34"/>
                  <a:pt x="444" y="35"/>
                  <a:pt x="444" y="35"/>
                </a:cubicBezTo>
                <a:cubicBezTo>
                  <a:pt x="445" y="35"/>
                  <a:pt x="446" y="35"/>
                  <a:pt x="447" y="35"/>
                </a:cubicBezTo>
                <a:cubicBezTo>
                  <a:pt x="448" y="35"/>
                  <a:pt x="448" y="34"/>
                  <a:pt x="448" y="34"/>
                </a:cubicBezTo>
                <a:cubicBezTo>
                  <a:pt x="448" y="34"/>
                  <a:pt x="448" y="33"/>
                  <a:pt x="449" y="33"/>
                </a:cubicBezTo>
                <a:cubicBezTo>
                  <a:pt x="450" y="32"/>
                  <a:pt x="452" y="33"/>
                  <a:pt x="453" y="34"/>
                </a:cubicBezTo>
                <a:cubicBezTo>
                  <a:pt x="454" y="35"/>
                  <a:pt x="451" y="35"/>
                  <a:pt x="450" y="35"/>
                </a:cubicBezTo>
                <a:cubicBezTo>
                  <a:pt x="450" y="35"/>
                  <a:pt x="450" y="35"/>
                  <a:pt x="451" y="35"/>
                </a:cubicBezTo>
                <a:cubicBezTo>
                  <a:pt x="450" y="35"/>
                  <a:pt x="450" y="35"/>
                  <a:pt x="450" y="36"/>
                </a:cubicBezTo>
                <a:cubicBezTo>
                  <a:pt x="449" y="36"/>
                  <a:pt x="449" y="36"/>
                  <a:pt x="449" y="36"/>
                </a:cubicBezTo>
                <a:cubicBezTo>
                  <a:pt x="449" y="36"/>
                  <a:pt x="448" y="36"/>
                  <a:pt x="448" y="36"/>
                </a:cubicBezTo>
                <a:cubicBezTo>
                  <a:pt x="448" y="36"/>
                  <a:pt x="448" y="36"/>
                  <a:pt x="448" y="36"/>
                </a:cubicBezTo>
                <a:cubicBezTo>
                  <a:pt x="448" y="37"/>
                  <a:pt x="448" y="37"/>
                  <a:pt x="448" y="37"/>
                </a:cubicBezTo>
                <a:cubicBezTo>
                  <a:pt x="448" y="37"/>
                  <a:pt x="448" y="37"/>
                  <a:pt x="447" y="38"/>
                </a:cubicBezTo>
                <a:cubicBezTo>
                  <a:pt x="447" y="38"/>
                  <a:pt x="447" y="38"/>
                  <a:pt x="447" y="38"/>
                </a:cubicBezTo>
                <a:cubicBezTo>
                  <a:pt x="446" y="38"/>
                  <a:pt x="446" y="38"/>
                  <a:pt x="446" y="39"/>
                </a:cubicBezTo>
                <a:cubicBezTo>
                  <a:pt x="445" y="39"/>
                  <a:pt x="445" y="39"/>
                  <a:pt x="444" y="39"/>
                </a:cubicBezTo>
                <a:cubicBezTo>
                  <a:pt x="444" y="39"/>
                  <a:pt x="444" y="40"/>
                  <a:pt x="443" y="39"/>
                </a:cubicBezTo>
                <a:cubicBezTo>
                  <a:pt x="443" y="39"/>
                  <a:pt x="443" y="39"/>
                  <a:pt x="443" y="39"/>
                </a:cubicBezTo>
                <a:cubicBezTo>
                  <a:pt x="443" y="39"/>
                  <a:pt x="443" y="39"/>
                  <a:pt x="442" y="39"/>
                </a:cubicBezTo>
                <a:cubicBezTo>
                  <a:pt x="442" y="39"/>
                  <a:pt x="442" y="39"/>
                  <a:pt x="442" y="39"/>
                </a:cubicBezTo>
                <a:cubicBezTo>
                  <a:pt x="441" y="39"/>
                  <a:pt x="439" y="39"/>
                  <a:pt x="438" y="39"/>
                </a:cubicBezTo>
                <a:cubicBezTo>
                  <a:pt x="437" y="40"/>
                  <a:pt x="437" y="41"/>
                  <a:pt x="436" y="41"/>
                </a:cubicBezTo>
                <a:cubicBezTo>
                  <a:pt x="436" y="41"/>
                  <a:pt x="435" y="41"/>
                  <a:pt x="435" y="41"/>
                </a:cubicBezTo>
                <a:cubicBezTo>
                  <a:pt x="435" y="41"/>
                  <a:pt x="434" y="42"/>
                  <a:pt x="433" y="41"/>
                </a:cubicBezTo>
                <a:cubicBezTo>
                  <a:pt x="433" y="41"/>
                  <a:pt x="434" y="41"/>
                  <a:pt x="434" y="41"/>
                </a:cubicBezTo>
                <a:cubicBezTo>
                  <a:pt x="434" y="41"/>
                  <a:pt x="434" y="41"/>
                  <a:pt x="434" y="40"/>
                </a:cubicBezTo>
                <a:cubicBezTo>
                  <a:pt x="434" y="40"/>
                  <a:pt x="434" y="40"/>
                  <a:pt x="434" y="40"/>
                </a:cubicBezTo>
                <a:cubicBezTo>
                  <a:pt x="434" y="40"/>
                  <a:pt x="435" y="40"/>
                  <a:pt x="435" y="40"/>
                </a:cubicBezTo>
                <a:cubicBezTo>
                  <a:pt x="435" y="39"/>
                  <a:pt x="436" y="39"/>
                  <a:pt x="436" y="39"/>
                </a:cubicBezTo>
                <a:cubicBezTo>
                  <a:pt x="437" y="39"/>
                  <a:pt x="437" y="38"/>
                  <a:pt x="437" y="38"/>
                </a:cubicBezTo>
                <a:cubicBezTo>
                  <a:pt x="437" y="38"/>
                  <a:pt x="436" y="38"/>
                  <a:pt x="436" y="38"/>
                </a:cubicBezTo>
                <a:cubicBezTo>
                  <a:pt x="436" y="38"/>
                  <a:pt x="435" y="38"/>
                  <a:pt x="435" y="38"/>
                </a:cubicBezTo>
                <a:cubicBezTo>
                  <a:pt x="434" y="39"/>
                  <a:pt x="433" y="39"/>
                  <a:pt x="432" y="40"/>
                </a:cubicBezTo>
                <a:cubicBezTo>
                  <a:pt x="431" y="40"/>
                  <a:pt x="431" y="40"/>
                  <a:pt x="431" y="40"/>
                </a:cubicBezTo>
                <a:cubicBezTo>
                  <a:pt x="430" y="40"/>
                  <a:pt x="430" y="41"/>
                  <a:pt x="429" y="41"/>
                </a:cubicBezTo>
                <a:cubicBezTo>
                  <a:pt x="429" y="41"/>
                  <a:pt x="428" y="41"/>
                  <a:pt x="428" y="41"/>
                </a:cubicBezTo>
                <a:cubicBezTo>
                  <a:pt x="428" y="41"/>
                  <a:pt x="427" y="41"/>
                  <a:pt x="427" y="41"/>
                </a:cubicBezTo>
                <a:cubicBezTo>
                  <a:pt x="426" y="41"/>
                  <a:pt x="426" y="41"/>
                  <a:pt x="425" y="42"/>
                </a:cubicBezTo>
                <a:cubicBezTo>
                  <a:pt x="425" y="42"/>
                  <a:pt x="424" y="42"/>
                  <a:pt x="424" y="42"/>
                </a:cubicBezTo>
                <a:cubicBezTo>
                  <a:pt x="423" y="42"/>
                  <a:pt x="423" y="43"/>
                  <a:pt x="422" y="43"/>
                </a:cubicBezTo>
                <a:cubicBezTo>
                  <a:pt x="422" y="43"/>
                  <a:pt x="421" y="43"/>
                  <a:pt x="421" y="43"/>
                </a:cubicBezTo>
                <a:cubicBezTo>
                  <a:pt x="421" y="43"/>
                  <a:pt x="420" y="43"/>
                  <a:pt x="420" y="43"/>
                </a:cubicBezTo>
                <a:cubicBezTo>
                  <a:pt x="419" y="44"/>
                  <a:pt x="418" y="44"/>
                  <a:pt x="417" y="44"/>
                </a:cubicBezTo>
                <a:cubicBezTo>
                  <a:pt x="417" y="43"/>
                  <a:pt x="418" y="43"/>
                  <a:pt x="418" y="42"/>
                </a:cubicBezTo>
                <a:cubicBezTo>
                  <a:pt x="417" y="42"/>
                  <a:pt x="416" y="42"/>
                  <a:pt x="416" y="42"/>
                </a:cubicBezTo>
                <a:cubicBezTo>
                  <a:pt x="415" y="42"/>
                  <a:pt x="414" y="43"/>
                  <a:pt x="414" y="43"/>
                </a:cubicBezTo>
                <a:cubicBezTo>
                  <a:pt x="413" y="43"/>
                  <a:pt x="413" y="43"/>
                  <a:pt x="412" y="43"/>
                </a:cubicBezTo>
                <a:cubicBezTo>
                  <a:pt x="412" y="43"/>
                  <a:pt x="412" y="43"/>
                  <a:pt x="411" y="43"/>
                </a:cubicBezTo>
                <a:cubicBezTo>
                  <a:pt x="411" y="43"/>
                  <a:pt x="410" y="43"/>
                  <a:pt x="410" y="43"/>
                </a:cubicBezTo>
                <a:cubicBezTo>
                  <a:pt x="409" y="44"/>
                  <a:pt x="408" y="44"/>
                  <a:pt x="408" y="44"/>
                </a:cubicBezTo>
                <a:close/>
                <a:moveTo>
                  <a:pt x="586" y="60"/>
                </a:moveTo>
                <a:cubicBezTo>
                  <a:pt x="585" y="60"/>
                  <a:pt x="584" y="60"/>
                  <a:pt x="583" y="60"/>
                </a:cubicBezTo>
                <a:cubicBezTo>
                  <a:pt x="583" y="60"/>
                  <a:pt x="584" y="59"/>
                  <a:pt x="584" y="59"/>
                </a:cubicBezTo>
                <a:cubicBezTo>
                  <a:pt x="585" y="59"/>
                  <a:pt x="585" y="59"/>
                  <a:pt x="585" y="58"/>
                </a:cubicBezTo>
                <a:cubicBezTo>
                  <a:pt x="585" y="58"/>
                  <a:pt x="585" y="58"/>
                  <a:pt x="585" y="58"/>
                </a:cubicBezTo>
                <a:cubicBezTo>
                  <a:pt x="585" y="57"/>
                  <a:pt x="586" y="57"/>
                  <a:pt x="586" y="57"/>
                </a:cubicBezTo>
                <a:cubicBezTo>
                  <a:pt x="587" y="57"/>
                  <a:pt x="587" y="57"/>
                  <a:pt x="588" y="57"/>
                </a:cubicBezTo>
                <a:cubicBezTo>
                  <a:pt x="588" y="57"/>
                  <a:pt x="588" y="57"/>
                  <a:pt x="589" y="56"/>
                </a:cubicBezTo>
                <a:cubicBezTo>
                  <a:pt x="590" y="56"/>
                  <a:pt x="591" y="56"/>
                  <a:pt x="592" y="57"/>
                </a:cubicBezTo>
                <a:cubicBezTo>
                  <a:pt x="593" y="57"/>
                  <a:pt x="593" y="57"/>
                  <a:pt x="594" y="57"/>
                </a:cubicBezTo>
                <a:cubicBezTo>
                  <a:pt x="595" y="57"/>
                  <a:pt x="596" y="56"/>
                  <a:pt x="597" y="56"/>
                </a:cubicBezTo>
                <a:cubicBezTo>
                  <a:pt x="598" y="56"/>
                  <a:pt x="599" y="57"/>
                  <a:pt x="600" y="57"/>
                </a:cubicBezTo>
                <a:cubicBezTo>
                  <a:pt x="601" y="57"/>
                  <a:pt x="601" y="57"/>
                  <a:pt x="602" y="57"/>
                </a:cubicBezTo>
                <a:cubicBezTo>
                  <a:pt x="602" y="58"/>
                  <a:pt x="603" y="58"/>
                  <a:pt x="603" y="59"/>
                </a:cubicBezTo>
                <a:cubicBezTo>
                  <a:pt x="604" y="59"/>
                  <a:pt x="605" y="60"/>
                  <a:pt x="605" y="61"/>
                </a:cubicBezTo>
                <a:cubicBezTo>
                  <a:pt x="605" y="62"/>
                  <a:pt x="603" y="63"/>
                  <a:pt x="602" y="62"/>
                </a:cubicBezTo>
                <a:cubicBezTo>
                  <a:pt x="601" y="62"/>
                  <a:pt x="599" y="62"/>
                  <a:pt x="598" y="62"/>
                </a:cubicBezTo>
                <a:cubicBezTo>
                  <a:pt x="597" y="62"/>
                  <a:pt x="596" y="62"/>
                  <a:pt x="595" y="62"/>
                </a:cubicBezTo>
                <a:cubicBezTo>
                  <a:pt x="594" y="62"/>
                  <a:pt x="593" y="62"/>
                  <a:pt x="592" y="62"/>
                </a:cubicBezTo>
                <a:cubicBezTo>
                  <a:pt x="590" y="62"/>
                  <a:pt x="588" y="63"/>
                  <a:pt x="586" y="62"/>
                </a:cubicBezTo>
                <a:cubicBezTo>
                  <a:pt x="585" y="62"/>
                  <a:pt x="585" y="61"/>
                  <a:pt x="586" y="60"/>
                </a:cubicBezTo>
                <a:close/>
                <a:moveTo>
                  <a:pt x="356" y="69"/>
                </a:moveTo>
                <a:cubicBezTo>
                  <a:pt x="356" y="68"/>
                  <a:pt x="357" y="68"/>
                  <a:pt x="358" y="67"/>
                </a:cubicBezTo>
                <a:cubicBezTo>
                  <a:pt x="359" y="67"/>
                  <a:pt x="359" y="67"/>
                  <a:pt x="360" y="66"/>
                </a:cubicBezTo>
                <a:cubicBezTo>
                  <a:pt x="361" y="66"/>
                  <a:pt x="362" y="66"/>
                  <a:pt x="363" y="65"/>
                </a:cubicBezTo>
                <a:cubicBezTo>
                  <a:pt x="364" y="65"/>
                  <a:pt x="365" y="65"/>
                  <a:pt x="366" y="65"/>
                </a:cubicBezTo>
                <a:cubicBezTo>
                  <a:pt x="366" y="64"/>
                  <a:pt x="367" y="64"/>
                  <a:pt x="367" y="64"/>
                </a:cubicBezTo>
                <a:cubicBezTo>
                  <a:pt x="368" y="64"/>
                  <a:pt x="368" y="63"/>
                  <a:pt x="368" y="63"/>
                </a:cubicBezTo>
                <a:cubicBezTo>
                  <a:pt x="368" y="63"/>
                  <a:pt x="368" y="63"/>
                  <a:pt x="369" y="63"/>
                </a:cubicBezTo>
                <a:cubicBezTo>
                  <a:pt x="369" y="62"/>
                  <a:pt x="369" y="62"/>
                  <a:pt x="370" y="62"/>
                </a:cubicBezTo>
                <a:cubicBezTo>
                  <a:pt x="370" y="62"/>
                  <a:pt x="371" y="61"/>
                  <a:pt x="372" y="61"/>
                </a:cubicBezTo>
                <a:cubicBezTo>
                  <a:pt x="373" y="61"/>
                  <a:pt x="374" y="60"/>
                  <a:pt x="374" y="60"/>
                </a:cubicBezTo>
                <a:cubicBezTo>
                  <a:pt x="375" y="60"/>
                  <a:pt x="375" y="59"/>
                  <a:pt x="375" y="59"/>
                </a:cubicBezTo>
                <a:cubicBezTo>
                  <a:pt x="375" y="59"/>
                  <a:pt x="376" y="59"/>
                  <a:pt x="376" y="59"/>
                </a:cubicBezTo>
                <a:cubicBezTo>
                  <a:pt x="377" y="58"/>
                  <a:pt x="378" y="58"/>
                  <a:pt x="379" y="57"/>
                </a:cubicBezTo>
                <a:cubicBezTo>
                  <a:pt x="379" y="57"/>
                  <a:pt x="380" y="57"/>
                  <a:pt x="380" y="57"/>
                </a:cubicBezTo>
                <a:cubicBezTo>
                  <a:pt x="380" y="56"/>
                  <a:pt x="380" y="56"/>
                  <a:pt x="381" y="56"/>
                </a:cubicBezTo>
                <a:cubicBezTo>
                  <a:pt x="381" y="56"/>
                  <a:pt x="381" y="56"/>
                  <a:pt x="382" y="56"/>
                </a:cubicBezTo>
                <a:cubicBezTo>
                  <a:pt x="382" y="56"/>
                  <a:pt x="382" y="56"/>
                  <a:pt x="382" y="56"/>
                </a:cubicBezTo>
                <a:cubicBezTo>
                  <a:pt x="382" y="55"/>
                  <a:pt x="383" y="55"/>
                  <a:pt x="383" y="55"/>
                </a:cubicBezTo>
                <a:cubicBezTo>
                  <a:pt x="383" y="55"/>
                  <a:pt x="383" y="55"/>
                  <a:pt x="383" y="55"/>
                </a:cubicBezTo>
                <a:cubicBezTo>
                  <a:pt x="383" y="54"/>
                  <a:pt x="384" y="54"/>
                  <a:pt x="384" y="54"/>
                </a:cubicBezTo>
                <a:cubicBezTo>
                  <a:pt x="384" y="54"/>
                  <a:pt x="383" y="53"/>
                  <a:pt x="383" y="53"/>
                </a:cubicBezTo>
                <a:cubicBezTo>
                  <a:pt x="383" y="53"/>
                  <a:pt x="383" y="52"/>
                  <a:pt x="384" y="52"/>
                </a:cubicBezTo>
                <a:cubicBezTo>
                  <a:pt x="384" y="52"/>
                  <a:pt x="384" y="52"/>
                  <a:pt x="384" y="53"/>
                </a:cubicBezTo>
                <a:cubicBezTo>
                  <a:pt x="385" y="53"/>
                  <a:pt x="386" y="53"/>
                  <a:pt x="386" y="53"/>
                </a:cubicBezTo>
                <a:cubicBezTo>
                  <a:pt x="387" y="53"/>
                  <a:pt x="387" y="53"/>
                  <a:pt x="388" y="53"/>
                </a:cubicBezTo>
                <a:cubicBezTo>
                  <a:pt x="388" y="53"/>
                  <a:pt x="389" y="53"/>
                  <a:pt x="389" y="53"/>
                </a:cubicBezTo>
                <a:cubicBezTo>
                  <a:pt x="390" y="53"/>
                  <a:pt x="390" y="53"/>
                  <a:pt x="390" y="53"/>
                </a:cubicBezTo>
                <a:cubicBezTo>
                  <a:pt x="391" y="53"/>
                  <a:pt x="391" y="53"/>
                  <a:pt x="392" y="53"/>
                </a:cubicBezTo>
                <a:cubicBezTo>
                  <a:pt x="392" y="53"/>
                  <a:pt x="392" y="53"/>
                  <a:pt x="393" y="53"/>
                </a:cubicBezTo>
                <a:cubicBezTo>
                  <a:pt x="393" y="53"/>
                  <a:pt x="394" y="53"/>
                  <a:pt x="395" y="53"/>
                </a:cubicBezTo>
                <a:cubicBezTo>
                  <a:pt x="395" y="53"/>
                  <a:pt x="395" y="53"/>
                  <a:pt x="395" y="53"/>
                </a:cubicBezTo>
                <a:cubicBezTo>
                  <a:pt x="396" y="53"/>
                  <a:pt x="396" y="53"/>
                  <a:pt x="396" y="53"/>
                </a:cubicBezTo>
                <a:cubicBezTo>
                  <a:pt x="397" y="53"/>
                  <a:pt x="397" y="53"/>
                  <a:pt x="398" y="52"/>
                </a:cubicBezTo>
                <a:cubicBezTo>
                  <a:pt x="398" y="52"/>
                  <a:pt x="398" y="52"/>
                  <a:pt x="399" y="52"/>
                </a:cubicBezTo>
                <a:cubicBezTo>
                  <a:pt x="399" y="52"/>
                  <a:pt x="399" y="52"/>
                  <a:pt x="399" y="52"/>
                </a:cubicBezTo>
                <a:cubicBezTo>
                  <a:pt x="400" y="51"/>
                  <a:pt x="400" y="52"/>
                  <a:pt x="400" y="52"/>
                </a:cubicBezTo>
                <a:cubicBezTo>
                  <a:pt x="401" y="52"/>
                  <a:pt x="401" y="52"/>
                  <a:pt x="402" y="52"/>
                </a:cubicBezTo>
                <a:cubicBezTo>
                  <a:pt x="402" y="52"/>
                  <a:pt x="402" y="52"/>
                  <a:pt x="402" y="52"/>
                </a:cubicBezTo>
                <a:cubicBezTo>
                  <a:pt x="402" y="53"/>
                  <a:pt x="402" y="53"/>
                  <a:pt x="403" y="53"/>
                </a:cubicBezTo>
                <a:cubicBezTo>
                  <a:pt x="403" y="53"/>
                  <a:pt x="403" y="53"/>
                  <a:pt x="404" y="53"/>
                </a:cubicBezTo>
                <a:cubicBezTo>
                  <a:pt x="404" y="53"/>
                  <a:pt x="405" y="54"/>
                  <a:pt x="404" y="54"/>
                </a:cubicBezTo>
                <a:cubicBezTo>
                  <a:pt x="405" y="54"/>
                  <a:pt x="406" y="54"/>
                  <a:pt x="406" y="54"/>
                </a:cubicBezTo>
                <a:cubicBezTo>
                  <a:pt x="406" y="54"/>
                  <a:pt x="406" y="54"/>
                  <a:pt x="406" y="55"/>
                </a:cubicBezTo>
                <a:cubicBezTo>
                  <a:pt x="407" y="55"/>
                  <a:pt x="408" y="55"/>
                  <a:pt x="409" y="55"/>
                </a:cubicBezTo>
                <a:cubicBezTo>
                  <a:pt x="409" y="54"/>
                  <a:pt x="410" y="54"/>
                  <a:pt x="411" y="54"/>
                </a:cubicBezTo>
                <a:cubicBezTo>
                  <a:pt x="411" y="54"/>
                  <a:pt x="411" y="54"/>
                  <a:pt x="411" y="54"/>
                </a:cubicBezTo>
                <a:cubicBezTo>
                  <a:pt x="412" y="53"/>
                  <a:pt x="412" y="53"/>
                  <a:pt x="413" y="53"/>
                </a:cubicBezTo>
                <a:cubicBezTo>
                  <a:pt x="413" y="53"/>
                  <a:pt x="414" y="53"/>
                  <a:pt x="415" y="53"/>
                </a:cubicBezTo>
                <a:cubicBezTo>
                  <a:pt x="416" y="53"/>
                  <a:pt x="417" y="53"/>
                  <a:pt x="417" y="53"/>
                </a:cubicBezTo>
                <a:cubicBezTo>
                  <a:pt x="418" y="53"/>
                  <a:pt x="418" y="53"/>
                  <a:pt x="418" y="54"/>
                </a:cubicBezTo>
                <a:cubicBezTo>
                  <a:pt x="418" y="55"/>
                  <a:pt x="419" y="55"/>
                  <a:pt x="419" y="55"/>
                </a:cubicBezTo>
                <a:cubicBezTo>
                  <a:pt x="419" y="56"/>
                  <a:pt x="420" y="56"/>
                  <a:pt x="420" y="57"/>
                </a:cubicBezTo>
                <a:cubicBezTo>
                  <a:pt x="420" y="57"/>
                  <a:pt x="421" y="57"/>
                  <a:pt x="421" y="57"/>
                </a:cubicBezTo>
                <a:cubicBezTo>
                  <a:pt x="421" y="58"/>
                  <a:pt x="420" y="58"/>
                  <a:pt x="420" y="58"/>
                </a:cubicBezTo>
                <a:cubicBezTo>
                  <a:pt x="419" y="58"/>
                  <a:pt x="418" y="58"/>
                  <a:pt x="418" y="58"/>
                </a:cubicBezTo>
                <a:cubicBezTo>
                  <a:pt x="418" y="58"/>
                  <a:pt x="417" y="58"/>
                  <a:pt x="417" y="58"/>
                </a:cubicBezTo>
                <a:cubicBezTo>
                  <a:pt x="417" y="58"/>
                  <a:pt x="416" y="58"/>
                  <a:pt x="416" y="59"/>
                </a:cubicBezTo>
                <a:cubicBezTo>
                  <a:pt x="415" y="59"/>
                  <a:pt x="414" y="59"/>
                  <a:pt x="413" y="59"/>
                </a:cubicBezTo>
                <a:cubicBezTo>
                  <a:pt x="412" y="59"/>
                  <a:pt x="412" y="59"/>
                  <a:pt x="411" y="59"/>
                </a:cubicBezTo>
                <a:cubicBezTo>
                  <a:pt x="410" y="60"/>
                  <a:pt x="409" y="60"/>
                  <a:pt x="409" y="60"/>
                </a:cubicBezTo>
                <a:cubicBezTo>
                  <a:pt x="408" y="61"/>
                  <a:pt x="407" y="61"/>
                  <a:pt x="406" y="61"/>
                </a:cubicBezTo>
                <a:cubicBezTo>
                  <a:pt x="405" y="61"/>
                  <a:pt x="405" y="61"/>
                  <a:pt x="404" y="61"/>
                </a:cubicBezTo>
                <a:cubicBezTo>
                  <a:pt x="404" y="61"/>
                  <a:pt x="403" y="61"/>
                  <a:pt x="403" y="61"/>
                </a:cubicBezTo>
                <a:cubicBezTo>
                  <a:pt x="403" y="61"/>
                  <a:pt x="402" y="62"/>
                  <a:pt x="402" y="62"/>
                </a:cubicBezTo>
                <a:cubicBezTo>
                  <a:pt x="401" y="62"/>
                  <a:pt x="401" y="62"/>
                  <a:pt x="400" y="62"/>
                </a:cubicBezTo>
                <a:cubicBezTo>
                  <a:pt x="399" y="63"/>
                  <a:pt x="398" y="63"/>
                  <a:pt x="397" y="63"/>
                </a:cubicBezTo>
                <a:cubicBezTo>
                  <a:pt x="396" y="64"/>
                  <a:pt x="395" y="64"/>
                  <a:pt x="394" y="65"/>
                </a:cubicBezTo>
                <a:cubicBezTo>
                  <a:pt x="394" y="65"/>
                  <a:pt x="394" y="65"/>
                  <a:pt x="393" y="65"/>
                </a:cubicBezTo>
                <a:cubicBezTo>
                  <a:pt x="393" y="65"/>
                  <a:pt x="393" y="65"/>
                  <a:pt x="393" y="65"/>
                </a:cubicBezTo>
                <a:cubicBezTo>
                  <a:pt x="393" y="66"/>
                  <a:pt x="392" y="66"/>
                  <a:pt x="391" y="66"/>
                </a:cubicBezTo>
                <a:cubicBezTo>
                  <a:pt x="390" y="66"/>
                  <a:pt x="389" y="67"/>
                  <a:pt x="388" y="67"/>
                </a:cubicBezTo>
                <a:cubicBezTo>
                  <a:pt x="387" y="67"/>
                  <a:pt x="386" y="68"/>
                  <a:pt x="385" y="68"/>
                </a:cubicBezTo>
                <a:cubicBezTo>
                  <a:pt x="385" y="68"/>
                  <a:pt x="384" y="69"/>
                  <a:pt x="384" y="69"/>
                </a:cubicBezTo>
                <a:cubicBezTo>
                  <a:pt x="383" y="69"/>
                  <a:pt x="383" y="70"/>
                  <a:pt x="382" y="70"/>
                </a:cubicBezTo>
                <a:cubicBezTo>
                  <a:pt x="381" y="70"/>
                  <a:pt x="381" y="71"/>
                  <a:pt x="380" y="71"/>
                </a:cubicBezTo>
                <a:cubicBezTo>
                  <a:pt x="380" y="71"/>
                  <a:pt x="380" y="71"/>
                  <a:pt x="379" y="71"/>
                </a:cubicBezTo>
                <a:cubicBezTo>
                  <a:pt x="378" y="71"/>
                  <a:pt x="377" y="71"/>
                  <a:pt x="376" y="72"/>
                </a:cubicBezTo>
                <a:cubicBezTo>
                  <a:pt x="375" y="72"/>
                  <a:pt x="374" y="72"/>
                  <a:pt x="373" y="72"/>
                </a:cubicBezTo>
                <a:cubicBezTo>
                  <a:pt x="373" y="72"/>
                  <a:pt x="372" y="72"/>
                  <a:pt x="371" y="72"/>
                </a:cubicBezTo>
                <a:cubicBezTo>
                  <a:pt x="370" y="73"/>
                  <a:pt x="369" y="73"/>
                  <a:pt x="368" y="73"/>
                </a:cubicBezTo>
                <a:cubicBezTo>
                  <a:pt x="367" y="73"/>
                  <a:pt x="366" y="72"/>
                  <a:pt x="366" y="72"/>
                </a:cubicBezTo>
                <a:cubicBezTo>
                  <a:pt x="365" y="72"/>
                  <a:pt x="365" y="73"/>
                  <a:pt x="364" y="73"/>
                </a:cubicBezTo>
                <a:cubicBezTo>
                  <a:pt x="364" y="73"/>
                  <a:pt x="363" y="73"/>
                  <a:pt x="363" y="73"/>
                </a:cubicBezTo>
                <a:cubicBezTo>
                  <a:pt x="363" y="73"/>
                  <a:pt x="363" y="72"/>
                  <a:pt x="363" y="72"/>
                </a:cubicBezTo>
                <a:cubicBezTo>
                  <a:pt x="364" y="72"/>
                  <a:pt x="364" y="71"/>
                  <a:pt x="365" y="71"/>
                </a:cubicBezTo>
                <a:cubicBezTo>
                  <a:pt x="365" y="71"/>
                  <a:pt x="365" y="70"/>
                  <a:pt x="364" y="70"/>
                </a:cubicBezTo>
                <a:cubicBezTo>
                  <a:pt x="364" y="70"/>
                  <a:pt x="364" y="70"/>
                  <a:pt x="364" y="70"/>
                </a:cubicBezTo>
                <a:cubicBezTo>
                  <a:pt x="363" y="69"/>
                  <a:pt x="363" y="69"/>
                  <a:pt x="363" y="69"/>
                </a:cubicBezTo>
                <a:cubicBezTo>
                  <a:pt x="363" y="69"/>
                  <a:pt x="363" y="69"/>
                  <a:pt x="362" y="69"/>
                </a:cubicBezTo>
                <a:cubicBezTo>
                  <a:pt x="362" y="69"/>
                  <a:pt x="361" y="69"/>
                  <a:pt x="361" y="69"/>
                </a:cubicBezTo>
                <a:cubicBezTo>
                  <a:pt x="361" y="69"/>
                  <a:pt x="361" y="69"/>
                  <a:pt x="361" y="69"/>
                </a:cubicBezTo>
                <a:cubicBezTo>
                  <a:pt x="361" y="68"/>
                  <a:pt x="360" y="69"/>
                  <a:pt x="360" y="69"/>
                </a:cubicBezTo>
                <a:cubicBezTo>
                  <a:pt x="360" y="69"/>
                  <a:pt x="359" y="69"/>
                  <a:pt x="358" y="69"/>
                </a:cubicBezTo>
                <a:cubicBezTo>
                  <a:pt x="358" y="69"/>
                  <a:pt x="358" y="69"/>
                  <a:pt x="358" y="69"/>
                </a:cubicBezTo>
                <a:cubicBezTo>
                  <a:pt x="357" y="68"/>
                  <a:pt x="357" y="69"/>
                  <a:pt x="356" y="69"/>
                </a:cubicBezTo>
                <a:close/>
                <a:moveTo>
                  <a:pt x="539" y="29"/>
                </a:moveTo>
                <a:cubicBezTo>
                  <a:pt x="539" y="29"/>
                  <a:pt x="539" y="29"/>
                  <a:pt x="539" y="29"/>
                </a:cubicBezTo>
                <a:cubicBezTo>
                  <a:pt x="539" y="29"/>
                  <a:pt x="539" y="29"/>
                  <a:pt x="539" y="29"/>
                </a:cubicBezTo>
                <a:cubicBezTo>
                  <a:pt x="540" y="28"/>
                  <a:pt x="540" y="28"/>
                  <a:pt x="541" y="28"/>
                </a:cubicBezTo>
                <a:cubicBezTo>
                  <a:pt x="541" y="28"/>
                  <a:pt x="541" y="28"/>
                  <a:pt x="541" y="27"/>
                </a:cubicBezTo>
                <a:cubicBezTo>
                  <a:pt x="541" y="27"/>
                  <a:pt x="542" y="27"/>
                  <a:pt x="542" y="27"/>
                </a:cubicBezTo>
                <a:cubicBezTo>
                  <a:pt x="542" y="26"/>
                  <a:pt x="542" y="26"/>
                  <a:pt x="543" y="26"/>
                </a:cubicBezTo>
                <a:cubicBezTo>
                  <a:pt x="543" y="26"/>
                  <a:pt x="544" y="26"/>
                  <a:pt x="544" y="26"/>
                </a:cubicBezTo>
                <a:cubicBezTo>
                  <a:pt x="545" y="26"/>
                  <a:pt x="545" y="26"/>
                  <a:pt x="546" y="26"/>
                </a:cubicBezTo>
                <a:cubicBezTo>
                  <a:pt x="546" y="26"/>
                  <a:pt x="546" y="27"/>
                  <a:pt x="546" y="27"/>
                </a:cubicBezTo>
                <a:cubicBezTo>
                  <a:pt x="547" y="27"/>
                  <a:pt x="549" y="27"/>
                  <a:pt x="550" y="27"/>
                </a:cubicBezTo>
                <a:cubicBezTo>
                  <a:pt x="550" y="27"/>
                  <a:pt x="550" y="27"/>
                  <a:pt x="550" y="27"/>
                </a:cubicBezTo>
                <a:cubicBezTo>
                  <a:pt x="550" y="27"/>
                  <a:pt x="550" y="27"/>
                  <a:pt x="550" y="27"/>
                </a:cubicBezTo>
                <a:cubicBezTo>
                  <a:pt x="550" y="28"/>
                  <a:pt x="551" y="28"/>
                  <a:pt x="551" y="28"/>
                </a:cubicBezTo>
                <a:cubicBezTo>
                  <a:pt x="551" y="28"/>
                  <a:pt x="551" y="28"/>
                  <a:pt x="551" y="29"/>
                </a:cubicBezTo>
                <a:cubicBezTo>
                  <a:pt x="551" y="29"/>
                  <a:pt x="551" y="29"/>
                  <a:pt x="552" y="29"/>
                </a:cubicBezTo>
                <a:cubicBezTo>
                  <a:pt x="552" y="29"/>
                  <a:pt x="552" y="29"/>
                  <a:pt x="552" y="29"/>
                </a:cubicBezTo>
                <a:cubicBezTo>
                  <a:pt x="552" y="29"/>
                  <a:pt x="552" y="29"/>
                  <a:pt x="553" y="29"/>
                </a:cubicBezTo>
                <a:cubicBezTo>
                  <a:pt x="552" y="30"/>
                  <a:pt x="552" y="30"/>
                  <a:pt x="551" y="30"/>
                </a:cubicBezTo>
                <a:cubicBezTo>
                  <a:pt x="551" y="30"/>
                  <a:pt x="550" y="31"/>
                  <a:pt x="550" y="31"/>
                </a:cubicBezTo>
                <a:cubicBezTo>
                  <a:pt x="549" y="31"/>
                  <a:pt x="549" y="31"/>
                  <a:pt x="548" y="31"/>
                </a:cubicBezTo>
                <a:cubicBezTo>
                  <a:pt x="548" y="31"/>
                  <a:pt x="547" y="32"/>
                  <a:pt x="548" y="32"/>
                </a:cubicBezTo>
                <a:cubicBezTo>
                  <a:pt x="548" y="32"/>
                  <a:pt x="548" y="32"/>
                  <a:pt x="548" y="32"/>
                </a:cubicBezTo>
                <a:cubicBezTo>
                  <a:pt x="549" y="32"/>
                  <a:pt x="549" y="32"/>
                  <a:pt x="550" y="32"/>
                </a:cubicBezTo>
                <a:cubicBezTo>
                  <a:pt x="551" y="32"/>
                  <a:pt x="551" y="32"/>
                  <a:pt x="552" y="32"/>
                </a:cubicBezTo>
                <a:cubicBezTo>
                  <a:pt x="553" y="32"/>
                  <a:pt x="554" y="32"/>
                  <a:pt x="555" y="32"/>
                </a:cubicBezTo>
                <a:cubicBezTo>
                  <a:pt x="555" y="32"/>
                  <a:pt x="556" y="32"/>
                  <a:pt x="557" y="32"/>
                </a:cubicBezTo>
                <a:cubicBezTo>
                  <a:pt x="557" y="32"/>
                  <a:pt x="558" y="32"/>
                  <a:pt x="558" y="32"/>
                </a:cubicBezTo>
                <a:cubicBezTo>
                  <a:pt x="558" y="32"/>
                  <a:pt x="557" y="33"/>
                  <a:pt x="556" y="33"/>
                </a:cubicBezTo>
                <a:cubicBezTo>
                  <a:pt x="556" y="33"/>
                  <a:pt x="555" y="33"/>
                  <a:pt x="554" y="33"/>
                </a:cubicBezTo>
                <a:cubicBezTo>
                  <a:pt x="553" y="33"/>
                  <a:pt x="553" y="33"/>
                  <a:pt x="553" y="34"/>
                </a:cubicBezTo>
                <a:cubicBezTo>
                  <a:pt x="553" y="34"/>
                  <a:pt x="552" y="34"/>
                  <a:pt x="552" y="34"/>
                </a:cubicBezTo>
                <a:cubicBezTo>
                  <a:pt x="552" y="34"/>
                  <a:pt x="552" y="34"/>
                  <a:pt x="552" y="34"/>
                </a:cubicBezTo>
                <a:cubicBezTo>
                  <a:pt x="551" y="34"/>
                  <a:pt x="551" y="34"/>
                  <a:pt x="551" y="34"/>
                </a:cubicBezTo>
                <a:cubicBezTo>
                  <a:pt x="550" y="34"/>
                  <a:pt x="550" y="34"/>
                  <a:pt x="549" y="34"/>
                </a:cubicBezTo>
                <a:cubicBezTo>
                  <a:pt x="549" y="34"/>
                  <a:pt x="549" y="34"/>
                  <a:pt x="549" y="34"/>
                </a:cubicBezTo>
                <a:cubicBezTo>
                  <a:pt x="548" y="34"/>
                  <a:pt x="547" y="34"/>
                  <a:pt x="547" y="34"/>
                </a:cubicBezTo>
                <a:cubicBezTo>
                  <a:pt x="546" y="34"/>
                  <a:pt x="546" y="34"/>
                  <a:pt x="545" y="34"/>
                </a:cubicBezTo>
                <a:cubicBezTo>
                  <a:pt x="545" y="34"/>
                  <a:pt x="544" y="34"/>
                  <a:pt x="543" y="34"/>
                </a:cubicBezTo>
                <a:cubicBezTo>
                  <a:pt x="543" y="34"/>
                  <a:pt x="543" y="34"/>
                  <a:pt x="543" y="34"/>
                </a:cubicBezTo>
                <a:cubicBezTo>
                  <a:pt x="542" y="34"/>
                  <a:pt x="542" y="33"/>
                  <a:pt x="542" y="33"/>
                </a:cubicBezTo>
                <a:cubicBezTo>
                  <a:pt x="542" y="33"/>
                  <a:pt x="543" y="33"/>
                  <a:pt x="543" y="33"/>
                </a:cubicBezTo>
                <a:cubicBezTo>
                  <a:pt x="544" y="33"/>
                  <a:pt x="545" y="32"/>
                  <a:pt x="545" y="32"/>
                </a:cubicBezTo>
                <a:cubicBezTo>
                  <a:pt x="546" y="32"/>
                  <a:pt x="546" y="32"/>
                  <a:pt x="546" y="32"/>
                </a:cubicBezTo>
                <a:cubicBezTo>
                  <a:pt x="546" y="31"/>
                  <a:pt x="545" y="31"/>
                  <a:pt x="545" y="31"/>
                </a:cubicBezTo>
                <a:cubicBezTo>
                  <a:pt x="545" y="31"/>
                  <a:pt x="544" y="31"/>
                  <a:pt x="544" y="31"/>
                </a:cubicBezTo>
                <a:cubicBezTo>
                  <a:pt x="543" y="31"/>
                  <a:pt x="543" y="31"/>
                  <a:pt x="542" y="31"/>
                </a:cubicBezTo>
                <a:cubicBezTo>
                  <a:pt x="542" y="31"/>
                  <a:pt x="542" y="31"/>
                  <a:pt x="541" y="30"/>
                </a:cubicBezTo>
                <a:cubicBezTo>
                  <a:pt x="541" y="30"/>
                  <a:pt x="540" y="30"/>
                  <a:pt x="540" y="30"/>
                </a:cubicBezTo>
                <a:cubicBezTo>
                  <a:pt x="540" y="30"/>
                  <a:pt x="540" y="30"/>
                  <a:pt x="539" y="30"/>
                </a:cubicBezTo>
                <a:cubicBezTo>
                  <a:pt x="539" y="30"/>
                  <a:pt x="539" y="30"/>
                  <a:pt x="539" y="29"/>
                </a:cubicBezTo>
                <a:close/>
                <a:moveTo>
                  <a:pt x="502" y="43"/>
                </a:moveTo>
                <a:cubicBezTo>
                  <a:pt x="503" y="43"/>
                  <a:pt x="503" y="43"/>
                  <a:pt x="504" y="43"/>
                </a:cubicBezTo>
                <a:cubicBezTo>
                  <a:pt x="504" y="43"/>
                  <a:pt x="504" y="43"/>
                  <a:pt x="504" y="43"/>
                </a:cubicBezTo>
                <a:cubicBezTo>
                  <a:pt x="503" y="42"/>
                  <a:pt x="504" y="41"/>
                  <a:pt x="505" y="41"/>
                </a:cubicBezTo>
                <a:cubicBezTo>
                  <a:pt x="505" y="41"/>
                  <a:pt x="506" y="40"/>
                  <a:pt x="507" y="40"/>
                </a:cubicBezTo>
                <a:cubicBezTo>
                  <a:pt x="507" y="40"/>
                  <a:pt x="508" y="40"/>
                  <a:pt x="509" y="40"/>
                </a:cubicBezTo>
                <a:cubicBezTo>
                  <a:pt x="509" y="40"/>
                  <a:pt x="509" y="41"/>
                  <a:pt x="509" y="41"/>
                </a:cubicBezTo>
                <a:cubicBezTo>
                  <a:pt x="510" y="41"/>
                  <a:pt x="510" y="41"/>
                  <a:pt x="510" y="41"/>
                </a:cubicBezTo>
                <a:cubicBezTo>
                  <a:pt x="510" y="41"/>
                  <a:pt x="511" y="42"/>
                  <a:pt x="511" y="41"/>
                </a:cubicBezTo>
                <a:cubicBezTo>
                  <a:pt x="511" y="41"/>
                  <a:pt x="511" y="41"/>
                  <a:pt x="511" y="41"/>
                </a:cubicBezTo>
                <a:cubicBezTo>
                  <a:pt x="511" y="41"/>
                  <a:pt x="511" y="41"/>
                  <a:pt x="511" y="40"/>
                </a:cubicBezTo>
                <a:cubicBezTo>
                  <a:pt x="511" y="40"/>
                  <a:pt x="511" y="40"/>
                  <a:pt x="511" y="40"/>
                </a:cubicBezTo>
                <a:cubicBezTo>
                  <a:pt x="511" y="39"/>
                  <a:pt x="510" y="39"/>
                  <a:pt x="510" y="39"/>
                </a:cubicBezTo>
                <a:cubicBezTo>
                  <a:pt x="509" y="39"/>
                  <a:pt x="509" y="39"/>
                  <a:pt x="510" y="39"/>
                </a:cubicBezTo>
                <a:cubicBezTo>
                  <a:pt x="510" y="38"/>
                  <a:pt x="511" y="39"/>
                  <a:pt x="511" y="39"/>
                </a:cubicBezTo>
                <a:cubicBezTo>
                  <a:pt x="512" y="39"/>
                  <a:pt x="513" y="39"/>
                  <a:pt x="514" y="39"/>
                </a:cubicBezTo>
                <a:cubicBezTo>
                  <a:pt x="515" y="39"/>
                  <a:pt x="515" y="39"/>
                  <a:pt x="516" y="39"/>
                </a:cubicBezTo>
                <a:cubicBezTo>
                  <a:pt x="516" y="39"/>
                  <a:pt x="517" y="39"/>
                  <a:pt x="517" y="39"/>
                </a:cubicBezTo>
                <a:cubicBezTo>
                  <a:pt x="518" y="38"/>
                  <a:pt x="518" y="38"/>
                  <a:pt x="519" y="39"/>
                </a:cubicBezTo>
                <a:cubicBezTo>
                  <a:pt x="519" y="39"/>
                  <a:pt x="520" y="39"/>
                  <a:pt x="520" y="39"/>
                </a:cubicBezTo>
                <a:cubicBezTo>
                  <a:pt x="521" y="39"/>
                  <a:pt x="520" y="40"/>
                  <a:pt x="520" y="40"/>
                </a:cubicBezTo>
                <a:cubicBezTo>
                  <a:pt x="520" y="40"/>
                  <a:pt x="520" y="40"/>
                  <a:pt x="520" y="40"/>
                </a:cubicBezTo>
                <a:cubicBezTo>
                  <a:pt x="521" y="40"/>
                  <a:pt x="521" y="40"/>
                  <a:pt x="522" y="40"/>
                </a:cubicBezTo>
                <a:cubicBezTo>
                  <a:pt x="522" y="40"/>
                  <a:pt x="522" y="40"/>
                  <a:pt x="523" y="40"/>
                </a:cubicBezTo>
                <a:cubicBezTo>
                  <a:pt x="523" y="39"/>
                  <a:pt x="524" y="39"/>
                  <a:pt x="524" y="39"/>
                </a:cubicBezTo>
                <a:cubicBezTo>
                  <a:pt x="525" y="39"/>
                  <a:pt x="526" y="39"/>
                  <a:pt x="527" y="39"/>
                </a:cubicBezTo>
                <a:cubicBezTo>
                  <a:pt x="527" y="40"/>
                  <a:pt x="527" y="40"/>
                  <a:pt x="526" y="40"/>
                </a:cubicBezTo>
                <a:cubicBezTo>
                  <a:pt x="526" y="40"/>
                  <a:pt x="526" y="40"/>
                  <a:pt x="526" y="41"/>
                </a:cubicBezTo>
                <a:cubicBezTo>
                  <a:pt x="526" y="41"/>
                  <a:pt x="526" y="41"/>
                  <a:pt x="526" y="41"/>
                </a:cubicBezTo>
                <a:cubicBezTo>
                  <a:pt x="526" y="41"/>
                  <a:pt x="525" y="42"/>
                  <a:pt x="525" y="42"/>
                </a:cubicBezTo>
                <a:cubicBezTo>
                  <a:pt x="525" y="42"/>
                  <a:pt x="524" y="42"/>
                  <a:pt x="524" y="42"/>
                </a:cubicBezTo>
                <a:cubicBezTo>
                  <a:pt x="524" y="42"/>
                  <a:pt x="524" y="43"/>
                  <a:pt x="524" y="43"/>
                </a:cubicBezTo>
                <a:cubicBezTo>
                  <a:pt x="524" y="43"/>
                  <a:pt x="524" y="43"/>
                  <a:pt x="524" y="43"/>
                </a:cubicBezTo>
                <a:cubicBezTo>
                  <a:pt x="523" y="43"/>
                  <a:pt x="523" y="43"/>
                  <a:pt x="522" y="43"/>
                </a:cubicBezTo>
                <a:cubicBezTo>
                  <a:pt x="522" y="44"/>
                  <a:pt x="522" y="44"/>
                  <a:pt x="521" y="44"/>
                </a:cubicBezTo>
                <a:cubicBezTo>
                  <a:pt x="521" y="44"/>
                  <a:pt x="521" y="44"/>
                  <a:pt x="521" y="44"/>
                </a:cubicBezTo>
                <a:cubicBezTo>
                  <a:pt x="521" y="44"/>
                  <a:pt x="521" y="44"/>
                  <a:pt x="520" y="44"/>
                </a:cubicBezTo>
                <a:cubicBezTo>
                  <a:pt x="520" y="45"/>
                  <a:pt x="520" y="45"/>
                  <a:pt x="520" y="45"/>
                </a:cubicBezTo>
                <a:cubicBezTo>
                  <a:pt x="520" y="45"/>
                  <a:pt x="521" y="45"/>
                  <a:pt x="521" y="45"/>
                </a:cubicBezTo>
                <a:cubicBezTo>
                  <a:pt x="521" y="46"/>
                  <a:pt x="520" y="46"/>
                  <a:pt x="519" y="46"/>
                </a:cubicBezTo>
                <a:cubicBezTo>
                  <a:pt x="519" y="46"/>
                  <a:pt x="518" y="46"/>
                  <a:pt x="517" y="46"/>
                </a:cubicBezTo>
                <a:cubicBezTo>
                  <a:pt x="518" y="47"/>
                  <a:pt x="517" y="47"/>
                  <a:pt x="517" y="47"/>
                </a:cubicBezTo>
                <a:cubicBezTo>
                  <a:pt x="517" y="47"/>
                  <a:pt x="517" y="47"/>
                  <a:pt x="517" y="47"/>
                </a:cubicBezTo>
                <a:cubicBezTo>
                  <a:pt x="516" y="48"/>
                  <a:pt x="514" y="48"/>
                  <a:pt x="512" y="48"/>
                </a:cubicBezTo>
                <a:cubicBezTo>
                  <a:pt x="511" y="48"/>
                  <a:pt x="510" y="48"/>
                  <a:pt x="509" y="48"/>
                </a:cubicBezTo>
                <a:cubicBezTo>
                  <a:pt x="509" y="48"/>
                  <a:pt x="509" y="48"/>
                  <a:pt x="508" y="48"/>
                </a:cubicBezTo>
                <a:cubicBezTo>
                  <a:pt x="508" y="48"/>
                  <a:pt x="507" y="48"/>
                  <a:pt x="506" y="48"/>
                </a:cubicBezTo>
                <a:cubicBezTo>
                  <a:pt x="506" y="48"/>
                  <a:pt x="505" y="48"/>
                  <a:pt x="505" y="48"/>
                </a:cubicBezTo>
                <a:cubicBezTo>
                  <a:pt x="504" y="48"/>
                  <a:pt x="504" y="48"/>
                  <a:pt x="504" y="48"/>
                </a:cubicBezTo>
                <a:cubicBezTo>
                  <a:pt x="504" y="48"/>
                  <a:pt x="503" y="48"/>
                  <a:pt x="503" y="48"/>
                </a:cubicBezTo>
                <a:cubicBezTo>
                  <a:pt x="503" y="48"/>
                  <a:pt x="504" y="48"/>
                  <a:pt x="505" y="47"/>
                </a:cubicBezTo>
                <a:cubicBezTo>
                  <a:pt x="505" y="47"/>
                  <a:pt x="505" y="47"/>
                  <a:pt x="505" y="47"/>
                </a:cubicBezTo>
                <a:cubicBezTo>
                  <a:pt x="505" y="47"/>
                  <a:pt x="505" y="47"/>
                  <a:pt x="505" y="47"/>
                </a:cubicBezTo>
                <a:cubicBezTo>
                  <a:pt x="505" y="47"/>
                  <a:pt x="505" y="47"/>
                  <a:pt x="505" y="46"/>
                </a:cubicBezTo>
                <a:cubicBezTo>
                  <a:pt x="505" y="46"/>
                  <a:pt x="505" y="46"/>
                  <a:pt x="505" y="46"/>
                </a:cubicBezTo>
                <a:cubicBezTo>
                  <a:pt x="505" y="46"/>
                  <a:pt x="508" y="45"/>
                  <a:pt x="508" y="45"/>
                </a:cubicBezTo>
                <a:cubicBezTo>
                  <a:pt x="508" y="45"/>
                  <a:pt x="507" y="45"/>
                  <a:pt x="506" y="45"/>
                </a:cubicBezTo>
                <a:cubicBezTo>
                  <a:pt x="506" y="45"/>
                  <a:pt x="506" y="45"/>
                  <a:pt x="506" y="45"/>
                </a:cubicBezTo>
                <a:cubicBezTo>
                  <a:pt x="505" y="45"/>
                  <a:pt x="505" y="45"/>
                  <a:pt x="504" y="45"/>
                </a:cubicBezTo>
                <a:cubicBezTo>
                  <a:pt x="504" y="44"/>
                  <a:pt x="504" y="45"/>
                  <a:pt x="504" y="45"/>
                </a:cubicBezTo>
                <a:cubicBezTo>
                  <a:pt x="504" y="45"/>
                  <a:pt x="503" y="45"/>
                  <a:pt x="503" y="45"/>
                </a:cubicBezTo>
                <a:cubicBezTo>
                  <a:pt x="503" y="45"/>
                  <a:pt x="503" y="45"/>
                  <a:pt x="502" y="45"/>
                </a:cubicBezTo>
                <a:cubicBezTo>
                  <a:pt x="502" y="45"/>
                  <a:pt x="501" y="45"/>
                  <a:pt x="500" y="45"/>
                </a:cubicBezTo>
                <a:cubicBezTo>
                  <a:pt x="499" y="45"/>
                  <a:pt x="498" y="46"/>
                  <a:pt x="496" y="46"/>
                </a:cubicBezTo>
                <a:cubicBezTo>
                  <a:pt x="496" y="46"/>
                  <a:pt x="496" y="46"/>
                  <a:pt x="496" y="45"/>
                </a:cubicBezTo>
                <a:cubicBezTo>
                  <a:pt x="496" y="45"/>
                  <a:pt x="497" y="45"/>
                  <a:pt x="497" y="45"/>
                </a:cubicBezTo>
                <a:cubicBezTo>
                  <a:pt x="498" y="45"/>
                  <a:pt x="498" y="45"/>
                  <a:pt x="499" y="44"/>
                </a:cubicBezTo>
                <a:cubicBezTo>
                  <a:pt x="499" y="44"/>
                  <a:pt x="499" y="44"/>
                  <a:pt x="499" y="44"/>
                </a:cubicBezTo>
                <a:cubicBezTo>
                  <a:pt x="500" y="44"/>
                  <a:pt x="500" y="44"/>
                  <a:pt x="500" y="44"/>
                </a:cubicBezTo>
                <a:cubicBezTo>
                  <a:pt x="501" y="43"/>
                  <a:pt x="501" y="43"/>
                  <a:pt x="501" y="43"/>
                </a:cubicBezTo>
                <a:cubicBezTo>
                  <a:pt x="501" y="43"/>
                  <a:pt x="502" y="43"/>
                  <a:pt x="502" y="43"/>
                </a:cubicBezTo>
                <a:close/>
                <a:moveTo>
                  <a:pt x="543" y="21"/>
                </a:moveTo>
                <a:cubicBezTo>
                  <a:pt x="543" y="21"/>
                  <a:pt x="542" y="21"/>
                  <a:pt x="543" y="21"/>
                </a:cubicBezTo>
                <a:cubicBezTo>
                  <a:pt x="543" y="20"/>
                  <a:pt x="543" y="20"/>
                  <a:pt x="544" y="20"/>
                </a:cubicBezTo>
                <a:cubicBezTo>
                  <a:pt x="544" y="20"/>
                  <a:pt x="545" y="20"/>
                  <a:pt x="545" y="19"/>
                </a:cubicBezTo>
                <a:cubicBezTo>
                  <a:pt x="546" y="19"/>
                  <a:pt x="546" y="19"/>
                  <a:pt x="546" y="19"/>
                </a:cubicBezTo>
                <a:cubicBezTo>
                  <a:pt x="546" y="19"/>
                  <a:pt x="546" y="19"/>
                  <a:pt x="546" y="19"/>
                </a:cubicBezTo>
                <a:cubicBezTo>
                  <a:pt x="547" y="19"/>
                  <a:pt x="547" y="18"/>
                  <a:pt x="548" y="19"/>
                </a:cubicBezTo>
                <a:cubicBezTo>
                  <a:pt x="548" y="19"/>
                  <a:pt x="548" y="19"/>
                  <a:pt x="549" y="19"/>
                </a:cubicBezTo>
                <a:cubicBezTo>
                  <a:pt x="549" y="19"/>
                  <a:pt x="550" y="19"/>
                  <a:pt x="550" y="20"/>
                </a:cubicBezTo>
                <a:cubicBezTo>
                  <a:pt x="550" y="20"/>
                  <a:pt x="550" y="20"/>
                  <a:pt x="550" y="20"/>
                </a:cubicBezTo>
                <a:cubicBezTo>
                  <a:pt x="549" y="21"/>
                  <a:pt x="549" y="21"/>
                  <a:pt x="549" y="21"/>
                </a:cubicBezTo>
                <a:cubicBezTo>
                  <a:pt x="548" y="22"/>
                  <a:pt x="547" y="23"/>
                  <a:pt x="547" y="22"/>
                </a:cubicBezTo>
                <a:cubicBezTo>
                  <a:pt x="547" y="22"/>
                  <a:pt x="547" y="22"/>
                  <a:pt x="547" y="22"/>
                </a:cubicBezTo>
                <a:cubicBezTo>
                  <a:pt x="547" y="21"/>
                  <a:pt x="546" y="21"/>
                  <a:pt x="546" y="21"/>
                </a:cubicBezTo>
                <a:cubicBezTo>
                  <a:pt x="546" y="21"/>
                  <a:pt x="546" y="21"/>
                  <a:pt x="545" y="21"/>
                </a:cubicBezTo>
                <a:cubicBezTo>
                  <a:pt x="545" y="21"/>
                  <a:pt x="544" y="21"/>
                  <a:pt x="543" y="21"/>
                </a:cubicBezTo>
                <a:close/>
                <a:moveTo>
                  <a:pt x="560" y="39"/>
                </a:moveTo>
                <a:cubicBezTo>
                  <a:pt x="560" y="39"/>
                  <a:pt x="560" y="40"/>
                  <a:pt x="560" y="40"/>
                </a:cubicBezTo>
                <a:cubicBezTo>
                  <a:pt x="560" y="40"/>
                  <a:pt x="561" y="40"/>
                  <a:pt x="561" y="40"/>
                </a:cubicBezTo>
                <a:cubicBezTo>
                  <a:pt x="561" y="40"/>
                  <a:pt x="562" y="40"/>
                  <a:pt x="563" y="40"/>
                </a:cubicBezTo>
                <a:cubicBezTo>
                  <a:pt x="563" y="41"/>
                  <a:pt x="563" y="41"/>
                  <a:pt x="563" y="41"/>
                </a:cubicBezTo>
                <a:cubicBezTo>
                  <a:pt x="563" y="42"/>
                  <a:pt x="562" y="42"/>
                  <a:pt x="561" y="42"/>
                </a:cubicBezTo>
                <a:cubicBezTo>
                  <a:pt x="561" y="42"/>
                  <a:pt x="560" y="42"/>
                  <a:pt x="559" y="42"/>
                </a:cubicBezTo>
                <a:cubicBezTo>
                  <a:pt x="559" y="42"/>
                  <a:pt x="559" y="42"/>
                  <a:pt x="559" y="42"/>
                </a:cubicBezTo>
                <a:cubicBezTo>
                  <a:pt x="559" y="42"/>
                  <a:pt x="558" y="42"/>
                  <a:pt x="558" y="42"/>
                </a:cubicBezTo>
                <a:cubicBezTo>
                  <a:pt x="557" y="42"/>
                  <a:pt x="557" y="42"/>
                  <a:pt x="557" y="43"/>
                </a:cubicBezTo>
                <a:cubicBezTo>
                  <a:pt x="556" y="43"/>
                  <a:pt x="556" y="43"/>
                  <a:pt x="556" y="43"/>
                </a:cubicBezTo>
                <a:cubicBezTo>
                  <a:pt x="556" y="43"/>
                  <a:pt x="557" y="43"/>
                  <a:pt x="557" y="43"/>
                </a:cubicBezTo>
                <a:cubicBezTo>
                  <a:pt x="558" y="43"/>
                  <a:pt x="559" y="43"/>
                  <a:pt x="559" y="43"/>
                </a:cubicBezTo>
                <a:cubicBezTo>
                  <a:pt x="559" y="43"/>
                  <a:pt x="559" y="43"/>
                  <a:pt x="559" y="43"/>
                </a:cubicBezTo>
                <a:cubicBezTo>
                  <a:pt x="560" y="44"/>
                  <a:pt x="560" y="44"/>
                  <a:pt x="560" y="44"/>
                </a:cubicBezTo>
                <a:cubicBezTo>
                  <a:pt x="560" y="44"/>
                  <a:pt x="559" y="44"/>
                  <a:pt x="560" y="44"/>
                </a:cubicBezTo>
                <a:cubicBezTo>
                  <a:pt x="560" y="44"/>
                  <a:pt x="560" y="44"/>
                  <a:pt x="560" y="45"/>
                </a:cubicBezTo>
                <a:cubicBezTo>
                  <a:pt x="560" y="45"/>
                  <a:pt x="559" y="45"/>
                  <a:pt x="559" y="45"/>
                </a:cubicBezTo>
                <a:cubicBezTo>
                  <a:pt x="559" y="45"/>
                  <a:pt x="558" y="45"/>
                  <a:pt x="558" y="45"/>
                </a:cubicBezTo>
                <a:cubicBezTo>
                  <a:pt x="558" y="46"/>
                  <a:pt x="559" y="46"/>
                  <a:pt x="560" y="46"/>
                </a:cubicBezTo>
                <a:cubicBezTo>
                  <a:pt x="561" y="46"/>
                  <a:pt x="561" y="45"/>
                  <a:pt x="562" y="45"/>
                </a:cubicBezTo>
                <a:cubicBezTo>
                  <a:pt x="562" y="45"/>
                  <a:pt x="563" y="45"/>
                  <a:pt x="563" y="45"/>
                </a:cubicBezTo>
                <a:cubicBezTo>
                  <a:pt x="563" y="46"/>
                  <a:pt x="563" y="46"/>
                  <a:pt x="563" y="46"/>
                </a:cubicBezTo>
                <a:cubicBezTo>
                  <a:pt x="564" y="46"/>
                  <a:pt x="564" y="46"/>
                  <a:pt x="564" y="46"/>
                </a:cubicBezTo>
                <a:cubicBezTo>
                  <a:pt x="564" y="45"/>
                  <a:pt x="565" y="45"/>
                  <a:pt x="565" y="45"/>
                </a:cubicBezTo>
                <a:cubicBezTo>
                  <a:pt x="565" y="45"/>
                  <a:pt x="566" y="45"/>
                  <a:pt x="566" y="45"/>
                </a:cubicBezTo>
                <a:cubicBezTo>
                  <a:pt x="566" y="46"/>
                  <a:pt x="566" y="46"/>
                  <a:pt x="566" y="46"/>
                </a:cubicBezTo>
                <a:cubicBezTo>
                  <a:pt x="567" y="46"/>
                  <a:pt x="567" y="46"/>
                  <a:pt x="567" y="46"/>
                </a:cubicBezTo>
                <a:cubicBezTo>
                  <a:pt x="567" y="45"/>
                  <a:pt x="568" y="45"/>
                  <a:pt x="568" y="45"/>
                </a:cubicBezTo>
                <a:cubicBezTo>
                  <a:pt x="568" y="45"/>
                  <a:pt x="569" y="45"/>
                  <a:pt x="569" y="46"/>
                </a:cubicBezTo>
                <a:cubicBezTo>
                  <a:pt x="569" y="46"/>
                  <a:pt x="569" y="46"/>
                  <a:pt x="570" y="46"/>
                </a:cubicBezTo>
                <a:cubicBezTo>
                  <a:pt x="570" y="46"/>
                  <a:pt x="571" y="47"/>
                  <a:pt x="571" y="47"/>
                </a:cubicBezTo>
                <a:cubicBezTo>
                  <a:pt x="571" y="47"/>
                  <a:pt x="572" y="47"/>
                  <a:pt x="572" y="47"/>
                </a:cubicBezTo>
                <a:cubicBezTo>
                  <a:pt x="573" y="47"/>
                  <a:pt x="574" y="46"/>
                  <a:pt x="575" y="46"/>
                </a:cubicBezTo>
                <a:cubicBezTo>
                  <a:pt x="576" y="46"/>
                  <a:pt x="576" y="45"/>
                  <a:pt x="577" y="45"/>
                </a:cubicBezTo>
                <a:cubicBezTo>
                  <a:pt x="578" y="45"/>
                  <a:pt x="578" y="45"/>
                  <a:pt x="579" y="45"/>
                </a:cubicBezTo>
                <a:cubicBezTo>
                  <a:pt x="580" y="45"/>
                  <a:pt x="580" y="45"/>
                  <a:pt x="581" y="45"/>
                </a:cubicBezTo>
                <a:cubicBezTo>
                  <a:pt x="581" y="45"/>
                  <a:pt x="582" y="45"/>
                  <a:pt x="582" y="45"/>
                </a:cubicBezTo>
                <a:cubicBezTo>
                  <a:pt x="583" y="45"/>
                  <a:pt x="583" y="45"/>
                  <a:pt x="583" y="44"/>
                </a:cubicBezTo>
                <a:cubicBezTo>
                  <a:pt x="584" y="44"/>
                  <a:pt x="584" y="44"/>
                  <a:pt x="584" y="44"/>
                </a:cubicBezTo>
                <a:cubicBezTo>
                  <a:pt x="584" y="44"/>
                  <a:pt x="584" y="45"/>
                  <a:pt x="585" y="45"/>
                </a:cubicBezTo>
                <a:cubicBezTo>
                  <a:pt x="585" y="45"/>
                  <a:pt x="585" y="44"/>
                  <a:pt x="586" y="44"/>
                </a:cubicBezTo>
                <a:cubicBezTo>
                  <a:pt x="586" y="44"/>
                  <a:pt x="586" y="45"/>
                  <a:pt x="587" y="45"/>
                </a:cubicBezTo>
                <a:cubicBezTo>
                  <a:pt x="588" y="44"/>
                  <a:pt x="588" y="44"/>
                  <a:pt x="589" y="44"/>
                </a:cubicBezTo>
                <a:cubicBezTo>
                  <a:pt x="589" y="45"/>
                  <a:pt x="589" y="45"/>
                  <a:pt x="590" y="45"/>
                </a:cubicBezTo>
                <a:cubicBezTo>
                  <a:pt x="590" y="45"/>
                  <a:pt x="590" y="45"/>
                  <a:pt x="591" y="45"/>
                </a:cubicBezTo>
                <a:cubicBezTo>
                  <a:pt x="591" y="45"/>
                  <a:pt x="591" y="44"/>
                  <a:pt x="591" y="44"/>
                </a:cubicBezTo>
                <a:cubicBezTo>
                  <a:pt x="592" y="44"/>
                  <a:pt x="592" y="44"/>
                  <a:pt x="593" y="44"/>
                </a:cubicBezTo>
                <a:cubicBezTo>
                  <a:pt x="593" y="44"/>
                  <a:pt x="593" y="45"/>
                  <a:pt x="593" y="45"/>
                </a:cubicBezTo>
                <a:cubicBezTo>
                  <a:pt x="594" y="45"/>
                  <a:pt x="594" y="44"/>
                  <a:pt x="595" y="44"/>
                </a:cubicBezTo>
                <a:cubicBezTo>
                  <a:pt x="595" y="44"/>
                  <a:pt x="595" y="45"/>
                  <a:pt x="596" y="45"/>
                </a:cubicBezTo>
                <a:cubicBezTo>
                  <a:pt x="596" y="45"/>
                  <a:pt x="596" y="45"/>
                  <a:pt x="597" y="45"/>
                </a:cubicBezTo>
                <a:cubicBezTo>
                  <a:pt x="597" y="45"/>
                  <a:pt x="597" y="44"/>
                  <a:pt x="598" y="45"/>
                </a:cubicBezTo>
                <a:cubicBezTo>
                  <a:pt x="598" y="45"/>
                  <a:pt x="598" y="45"/>
                  <a:pt x="598" y="45"/>
                </a:cubicBezTo>
                <a:cubicBezTo>
                  <a:pt x="598" y="45"/>
                  <a:pt x="599" y="45"/>
                  <a:pt x="599" y="45"/>
                </a:cubicBezTo>
                <a:cubicBezTo>
                  <a:pt x="599" y="45"/>
                  <a:pt x="599" y="45"/>
                  <a:pt x="599" y="45"/>
                </a:cubicBezTo>
                <a:cubicBezTo>
                  <a:pt x="600" y="46"/>
                  <a:pt x="600" y="45"/>
                  <a:pt x="600" y="45"/>
                </a:cubicBezTo>
                <a:cubicBezTo>
                  <a:pt x="601" y="45"/>
                  <a:pt x="601" y="45"/>
                  <a:pt x="602" y="45"/>
                </a:cubicBezTo>
                <a:cubicBezTo>
                  <a:pt x="602" y="45"/>
                  <a:pt x="602" y="46"/>
                  <a:pt x="602" y="46"/>
                </a:cubicBezTo>
                <a:cubicBezTo>
                  <a:pt x="602" y="46"/>
                  <a:pt x="602" y="46"/>
                  <a:pt x="602" y="46"/>
                </a:cubicBezTo>
                <a:cubicBezTo>
                  <a:pt x="602" y="46"/>
                  <a:pt x="602" y="47"/>
                  <a:pt x="602" y="47"/>
                </a:cubicBezTo>
                <a:cubicBezTo>
                  <a:pt x="602" y="48"/>
                  <a:pt x="601" y="48"/>
                  <a:pt x="601" y="48"/>
                </a:cubicBezTo>
                <a:cubicBezTo>
                  <a:pt x="601" y="49"/>
                  <a:pt x="602" y="49"/>
                  <a:pt x="602" y="49"/>
                </a:cubicBezTo>
                <a:cubicBezTo>
                  <a:pt x="602" y="49"/>
                  <a:pt x="601" y="50"/>
                  <a:pt x="601" y="50"/>
                </a:cubicBezTo>
                <a:cubicBezTo>
                  <a:pt x="600" y="50"/>
                  <a:pt x="599" y="50"/>
                  <a:pt x="599" y="50"/>
                </a:cubicBezTo>
                <a:cubicBezTo>
                  <a:pt x="598" y="50"/>
                  <a:pt x="597" y="50"/>
                  <a:pt x="597" y="50"/>
                </a:cubicBezTo>
                <a:cubicBezTo>
                  <a:pt x="596" y="50"/>
                  <a:pt x="596" y="51"/>
                  <a:pt x="596" y="51"/>
                </a:cubicBezTo>
                <a:cubicBezTo>
                  <a:pt x="596" y="51"/>
                  <a:pt x="596" y="51"/>
                  <a:pt x="596" y="51"/>
                </a:cubicBezTo>
                <a:cubicBezTo>
                  <a:pt x="596" y="51"/>
                  <a:pt x="596" y="51"/>
                  <a:pt x="596" y="51"/>
                </a:cubicBezTo>
                <a:cubicBezTo>
                  <a:pt x="595" y="51"/>
                  <a:pt x="595" y="51"/>
                  <a:pt x="595" y="51"/>
                </a:cubicBezTo>
                <a:cubicBezTo>
                  <a:pt x="594" y="51"/>
                  <a:pt x="593" y="52"/>
                  <a:pt x="593" y="52"/>
                </a:cubicBezTo>
                <a:cubicBezTo>
                  <a:pt x="592" y="52"/>
                  <a:pt x="592" y="52"/>
                  <a:pt x="591" y="51"/>
                </a:cubicBezTo>
                <a:cubicBezTo>
                  <a:pt x="591" y="51"/>
                  <a:pt x="590" y="52"/>
                  <a:pt x="590" y="52"/>
                </a:cubicBezTo>
                <a:cubicBezTo>
                  <a:pt x="590" y="52"/>
                  <a:pt x="589" y="52"/>
                  <a:pt x="589" y="52"/>
                </a:cubicBezTo>
                <a:cubicBezTo>
                  <a:pt x="588" y="52"/>
                  <a:pt x="587" y="52"/>
                  <a:pt x="586" y="52"/>
                </a:cubicBezTo>
                <a:cubicBezTo>
                  <a:pt x="585" y="52"/>
                  <a:pt x="584" y="52"/>
                  <a:pt x="583" y="52"/>
                </a:cubicBezTo>
                <a:cubicBezTo>
                  <a:pt x="582" y="52"/>
                  <a:pt x="582" y="52"/>
                  <a:pt x="581" y="52"/>
                </a:cubicBezTo>
                <a:cubicBezTo>
                  <a:pt x="581" y="51"/>
                  <a:pt x="582" y="51"/>
                  <a:pt x="582" y="51"/>
                </a:cubicBezTo>
                <a:cubicBezTo>
                  <a:pt x="582" y="50"/>
                  <a:pt x="582" y="50"/>
                  <a:pt x="581" y="50"/>
                </a:cubicBezTo>
                <a:cubicBezTo>
                  <a:pt x="581" y="50"/>
                  <a:pt x="581" y="50"/>
                  <a:pt x="580" y="50"/>
                </a:cubicBezTo>
                <a:cubicBezTo>
                  <a:pt x="580" y="50"/>
                  <a:pt x="580" y="50"/>
                  <a:pt x="580" y="51"/>
                </a:cubicBezTo>
                <a:cubicBezTo>
                  <a:pt x="580" y="51"/>
                  <a:pt x="579" y="51"/>
                  <a:pt x="579" y="51"/>
                </a:cubicBezTo>
                <a:cubicBezTo>
                  <a:pt x="579" y="51"/>
                  <a:pt x="579" y="51"/>
                  <a:pt x="579" y="52"/>
                </a:cubicBezTo>
                <a:cubicBezTo>
                  <a:pt x="579" y="52"/>
                  <a:pt x="578" y="52"/>
                  <a:pt x="578" y="52"/>
                </a:cubicBezTo>
                <a:cubicBezTo>
                  <a:pt x="577" y="52"/>
                  <a:pt x="577" y="52"/>
                  <a:pt x="576" y="52"/>
                </a:cubicBezTo>
                <a:cubicBezTo>
                  <a:pt x="576" y="52"/>
                  <a:pt x="575" y="52"/>
                  <a:pt x="575" y="52"/>
                </a:cubicBezTo>
                <a:cubicBezTo>
                  <a:pt x="575" y="52"/>
                  <a:pt x="574" y="52"/>
                  <a:pt x="574" y="52"/>
                </a:cubicBezTo>
                <a:cubicBezTo>
                  <a:pt x="573" y="52"/>
                  <a:pt x="572" y="52"/>
                  <a:pt x="572" y="52"/>
                </a:cubicBezTo>
                <a:cubicBezTo>
                  <a:pt x="571" y="52"/>
                  <a:pt x="570" y="52"/>
                  <a:pt x="570" y="52"/>
                </a:cubicBezTo>
                <a:cubicBezTo>
                  <a:pt x="569" y="52"/>
                  <a:pt x="568" y="52"/>
                  <a:pt x="568" y="52"/>
                </a:cubicBezTo>
                <a:cubicBezTo>
                  <a:pt x="567" y="52"/>
                  <a:pt x="566" y="51"/>
                  <a:pt x="566" y="52"/>
                </a:cubicBezTo>
                <a:cubicBezTo>
                  <a:pt x="566" y="52"/>
                  <a:pt x="566" y="52"/>
                  <a:pt x="566" y="52"/>
                </a:cubicBezTo>
                <a:cubicBezTo>
                  <a:pt x="566" y="52"/>
                  <a:pt x="565" y="52"/>
                  <a:pt x="564" y="52"/>
                </a:cubicBezTo>
                <a:cubicBezTo>
                  <a:pt x="564" y="52"/>
                  <a:pt x="563" y="52"/>
                  <a:pt x="563" y="52"/>
                </a:cubicBezTo>
                <a:cubicBezTo>
                  <a:pt x="562" y="52"/>
                  <a:pt x="562" y="52"/>
                  <a:pt x="561" y="52"/>
                </a:cubicBezTo>
                <a:cubicBezTo>
                  <a:pt x="561" y="52"/>
                  <a:pt x="560" y="52"/>
                  <a:pt x="560" y="52"/>
                </a:cubicBezTo>
                <a:cubicBezTo>
                  <a:pt x="559" y="52"/>
                  <a:pt x="559" y="52"/>
                  <a:pt x="558" y="52"/>
                </a:cubicBezTo>
                <a:cubicBezTo>
                  <a:pt x="557" y="52"/>
                  <a:pt x="557" y="52"/>
                  <a:pt x="556" y="52"/>
                </a:cubicBezTo>
                <a:cubicBezTo>
                  <a:pt x="556" y="52"/>
                  <a:pt x="556" y="52"/>
                  <a:pt x="556" y="51"/>
                </a:cubicBezTo>
                <a:cubicBezTo>
                  <a:pt x="556" y="51"/>
                  <a:pt x="558" y="50"/>
                  <a:pt x="557" y="50"/>
                </a:cubicBezTo>
                <a:cubicBezTo>
                  <a:pt x="556" y="50"/>
                  <a:pt x="556" y="50"/>
                  <a:pt x="556" y="50"/>
                </a:cubicBezTo>
                <a:cubicBezTo>
                  <a:pt x="555" y="50"/>
                  <a:pt x="555" y="51"/>
                  <a:pt x="554" y="51"/>
                </a:cubicBezTo>
                <a:cubicBezTo>
                  <a:pt x="554" y="52"/>
                  <a:pt x="553" y="52"/>
                  <a:pt x="552" y="52"/>
                </a:cubicBezTo>
                <a:cubicBezTo>
                  <a:pt x="551" y="52"/>
                  <a:pt x="551" y="52"/>
                  <a:pt x="550" y="52"/>
                </a:cubicBezTo>
                <a:cubicBezTo>
                  <a:pt x="549" y="52"/>
                  <a:pt x="548" y="51"/>
                  <a:pt x="548" y="51"/>
                </a:cubicBezTo>
                <a:cubicBezTo>
                  <a:pt x="547" y="51"/>
                  <a:pt x="547" y="51"/>
                  <a:pt x="546" y="51"/>
                </a:cubicBezTo>
                <a:cubicBezTo>
                  <a:pt x="546" y="51"/>
                  <a:pt x="546" y="50"/>
                  <a:pt x="546" y="50"/>
                </a:cubicBezTo>
                <a:cubicBezTo>
                  <a:pt x="545" y="50"/>
                  <a:pt x="545" y="50"/>
                  <a:pt x="544" y="51"/>
                </a:cubicBezTo>
                <a:cubicBezTo>
                  <a:pt x="544" y="51"/>
                  <a:pt x="543" y="51"/>
                  <a:pt x="542" y="51"/>
                </a:cubicBezTo>
                <a:cubicBezTo>
                  <a:pt x="542" y="51"/>
                  <a:pt x="541" y="51"/>
                  <a:pt x="541" y="51"/>
                </a:cubicBezTo>
                <a:cubicBezTo>
                  <a:pt x="540" y="51"/>
                  <a:pt x="541" y="50"/>
                  <a:pt x="541" y="49"/>
                </a:cubicBezTo>
                <a:cubicBezTo>
                  <a:pt x="541" y="49"/>
                  <a:pt x="541" y="49"/>
                  <a:pt x="541" y="48"/>
                </a:cubicBezTo>
                <a:cubicBezTo>
                  <a:pt x="541" y="48"/>
                  <a:pt x="541" y="48"/>
                  <a:pt x="542" y="47"/>
                </a:cubicBezTo>
                <a:cubicBezTo>
                  <a:pt x="542" y="47"/>
                  <a:pt x="542" y="46"/>
                  <a:pt x="543" y="46"/>
                </a:cubicBezTo>
                <a:cubicBezTo>
                  <a:pt x="543" y="45"/>
                  <a:pt x="544" y="45"/>
                  <a:pt x="545" y="45"/>
                </a:cubicBezTo>
                <a:cubicBezTo>
                  <a:pt x="546" y="45"/>
                  <a:pt x="546" y="44"/>
                  <a:pt x="546" y="43"/>
                </a:cubicBezTo>
                <a:cubicBezTo>
                  <a:pt x="546" y="43"/>
                  <a:pt x="546" y="43"/>
                  <a:pt x="546" y="42"/>
                </a:cubicBezTo>
                <a:cubicBezTo>
                  <a:pt x="546" y="42"/>
                  <a:pt x="546" y="42"/>
                  <a:pt x="546" y="42"/>
                </a:cubicBezTo>
                <a:cubicBezTo>
                  <a:pt x="547" y="41"/>
                  <a:pt x="547" y="41"/>
                  <a:pt x="547" y="41"/>
                </a:cubicBezTo>
                <a:cubicBezTo>
                  <a:pt x="547" y="41"/>
                  <a:pt x="546" y="41"/>
                  <a:pt x="546" y="41"/>
                </a:cubicBezTo>
                <a:cubicBezTo>
                  <a:pt x="545" y="41"/>
                  <a:pt x="545" y="41"/>
                  <a:pt x="544" y="41"/>
                </a:cubicBezTo>
                <a:cubicBezTo>
                  <a:pt x="544" y="41"/>
                  <a:pt x="544" y="41"/>
                  <a:pt x="543" y="42"/>
                </a:cubicBezTo>
                <a:cubicBezTo>
                  <a:pt x="543" y="42"/>
                  <a:pt x="542" y="42"/>
                  <a:pt x="542" y="42"/>
                </a:cubicBezTo>
                <a:cubicBezTo>
                  <a:pt x="541" y="42"/>
                  <a:pt x="540" y="42"/>
                  <a:pt x="540" y="42"/>
                </a:cubicBezTo>
                <a:cubicBezTo>
                  <a:pt x="539" y="42"/>
                  <a:pt x="538" y="42"/>
                  <a:pt x="537" y="42"/>
                </a:cubicBezTo>
                <a:cubicBezTo>
                  <a:pt x="537" y="42"/>
                  <a:pt x="536" y="42"/>
                  <a:pt x="536" y="41"/>
                </a:cubicBezTo>
                <a:cubicBezTo>
                  <a:pt x="535" y="41"/>
                  <a:pt x="536" y="41"/>
                  <a:pt x="536" y="40"/>
                </a:cubicBezTo>
                <a:cubicBezTo>
                  <a:pt x="536" y="40"/>
                  <a:pt x="535" y="40"/>
                  <a:pt x="535" y="40"/>
                </a:cubicBezTo>
                <a:cubicBezTo>
                  <a:pt x="535" y="39"/>
                  <a:pt x="535" y="39"/>
                  <a:pt x="534" y="38"/>
                </a:cubicBezTo>
                <a:cubicBezTo>
                  <a:pt x="534" y="38"/>
                  <a:pt x="534" y="38"/>
                  <a:pt x="533" y="38"/>
                </a:cubicBezTo>
                <a:cubicBezTo>
                  <a:pt x="533" y="38"/>
                  <a:pt x="533" y="38"/>
                  <a:pt x="533" y="38"/>
                </a:cubicBezTo>
                <a:cubicBezTo>
                  <a:pt x="532" y="37"/>
                  <a:pt x="533" y="37"/>
                  <a:pt x="534" y="37"/>
                </a:cubicBezTo>
                <a:cubicBezTo>
                  <a:pt x="534" y="37"/>
                  <a:pt x="534" y="37"/>
                  <a:pt x="535" y="37"/>
                </a:cubicBezTo>
                <a:cubicBezTo>
                  <a:pt x="536" y="37"/>
                  <a:pt x="538" y="36"/>
                  <a:pt x="539" y="36"/>
                </a:cubicBezTo>
                <a:cubicBezTo>
                  <a:pt x="539" y="36"/>
                  <a:pt x="538" y="36"/>
                  <a:pt x="538" y="36"/>
                </a:cubicBezTo>
                <a:cubicBezTo>
                  <a:pt x="539" y="36"/>
                  <a:pt x="539" y="36"/>
                  <a:pt x="540" y="36"/>
                </a:cubicBezTo>
                <a:cubicBezTo>
                  <a:pt x="540" y="36"/>
                  <a:pt x="541" y="36"/>
                  <a:pt x="542" y="36"/>
                </a:cubicBezTo>
                <a:cubicBezTo>
                  <a:pt x="542" y="37"/>
                  <a:pt x="542" y="37"/>
                  <a:pt x="543" y="37"/>
                </a:cubicBezTo>
                <a:cubicBezTo>
                  <a:pt x="543" y="37"/>
                  <a:pt x="543" y="37"/>
                  <a:pt x="543" y="37"/>
                </a:cubicBezTo>
                <a:cubicBezTo>
                  <a:pt x="544" y="37"/>
                  <a:pt x="544" y="37"/>
                  <a:pt x="544" y="37"/>
                </a:cubicBezTo>
                <a:cubicBezTo>
                  <a:pt x="544" y="37"/>
                  <a:pt x="545" y="37"/>
                  <a:pt x="546" y="37"/>
                </a:cubicBezTo>
                <a:cubicBezTo>
                  <a:pt x="547" y="37"/>
                  <a:pt x="547" y="38"/>
                  <a:pt x="548" y="38"/>
                </a:cubicBezTo>
                <a:cubicBezTo>
                  <a:pt x="548" y="38"/>
                  <a:pt x="549" y="37"/>
                  <a:pt x="549" y="38"/>
                </a:cubicBezTo>
                <a:cubicBezTo>
                  <a:pt x="549" y="38"/>
                  <a:pt x="548" y="39"/>
                  <a:pt x="548" y="39"/>
                </a:cubicBezTo>
                <a:cubicBezTo>
                  <a:pt x="548" y="39"/>
                  <a:pt x="548" y="39"/>
                  <a:pt x="548" y="40"/>
                </a:cubicBezTo>
                <a:cubicBezTo>
                  <a:pt x="548" y="40"/>
                  <a:pt x="549" y="40"/>
                  <a:pt x="549" y="40"/>
                </a:cubicBezTo>
                <a:cubicBezTo>
                  <a:pt x="550" y="40"/>
                  <a:pt x="550" y="40"/>
                  <a:pt x="550" y="40"/>
                </a:cubicBezTo>
                <a:cubicBezTo>
                  <a:pt x="551" y="40"/>
                  <a:pt x="551" y="40"/>
                  <a:pt x="551" y="40"/>
                </a:cubicBezTo>
                <a:cubicBezTo>
                  <a:pt x="551" y="40"/>
                  <a:pt x="552" y="39"/>
                  <a:pt x="552" y="39"/>
                </a:cubicBezTo>
                <a:cubicBezTo>
                  <a:pt x="552" y="39"/>
                  <a:pt x="553" y="39"/>
                  <a:pt x="553" y="39"/>
                </a:cubicBezTo>
                <a:cubicBezTo>
                  <a:pt x="554" y="39"/>
                  <a:pt x="554" y="39"/>
                  <a:pt x="554" y="39"/>
                </a:cubicBezTo>
                <a:cubicBezTo>
                  <a:pt x="555" y="39"/>
                  <a:pt x="556" y="39"/>
                  <a:pt x="556" y="38"/>
                </a:cubicBezTo>
                <a:cubicBezTo>
                  <a:pt x="557" y="38"/>
                  <a:pt x="558" y="38"/>
                  <a:pt x="559" y="38"/>
                </a:cubicBezTo>
                <a:cubicBezTo>
                  <a:pt x="559" y="38"/>
                  <a:pt x="560" y="39"/>
                  <a:pt x="560" y="39"/>
                </a:cubicBezTo>
                <a:close/>
                <a:moveTo>
                  <a:pt x="472" y="29"/>
                </a:moveTo>
                <a:cubicBezTo>
                  <a:pt x="472" y="29"/>
                  <a:pt x="473" y="29"/>
                  <a:pt x="474" y="29"/>
                </a:cubicBezTo>
                <a:cubicBezTo>
                  <a:pt x="474" y="28"/>
                  <a:pt x="474" y="29"/>
                  <a:pt x="475" y="28"/>
                </a:cubicBezTo>
                <a:cubicBezTo>
                  <a:pt x="475" y="28"/>
                  <a:pt x="475" y="28"/>
                  <a:pt x="475" y="28"/>
                </a:cubicBezTo>
                <a:cubicBezTo>
                  <a:pt x="475" y="28"/>
                  <a:pt x="476" y="28"/>
                  <a:pt x="476" y="28"/>
                </a:cubicBezTo>
                <a:cubicBezTo>
                  <a:pt x="476" y="28"/>
                  <a:pt x="476" y="28"/>
                  <a:pt x="477" y="28"/>
                </a:cubicBezTo>
                <a:cubicBezTo>
                  <a:pt x="477" y="28"/>
                  <a:pt x="478" y="28"/>
                  <a:pt x="479" y="28"/>
                </a:cubicBezTo>
                <a:cubicBezTo>
                  <a:pt x="479" y="28"/>
                  <a:pt x="480" y="28"/>
                  <a:pt x="480" y="28"/>
                </a:cubicBezTo>
                <a:cubicBezTo>
                  <a:pt x="481" y="28"/>
                  <a:pt x="481" y="28"/>
                  <a:pt x="482" y="28"/>
                </a:cubicBezTo>
                <a:cubicBezTo>
                  <a:pt x="482" y="28"/>
                  <a:pt x="482" y="27"/>
                  <a:pt x="483" y="27"/>
                </a:cubicBezTo>
                <a:cubicBezTo>
                  <a:pt x="483" y="27"/>
                  <a:pt x="483" y="27"/>
                  <a:pt x="483" y="27"/>
                </a:cubicBezTo>
                <a:cubicBezTo>
                  <a:pt x="483" y="27"/>
                  <a:pt x="484" y="27"/>
                  <a:pt x="484" y="27"/>
                </a:cubicBezTo>
                <a:cubicBezTo>
                  <a:pt x="485" y="27"/>
                  <a:pt x="486" y="27"/>
                  <a:pt x="487" y="27"/>
                </a:cubicBezTo>
                <a:cubicBezTo>
                  <a:pt x="488" y="27"/>
                  <a:pt x="489" y="27"/>
                  <a:pt x="490" y="27"/>
                </a:cubicBezTo>
                <a:cubicBezTo>
                  <a:pt x="490" y="27"/>
                  <a:pt x="490" y="27"/>
                  <a:pt x="491" y="27"/>
                </a:cubicBezTo>
                <a:cubicBezTo>
                  <a:pt x="491" y="27"/>
                  <a:pt x="491" y="27"/>
                  <a:pt x="491" y="27"/>
                </a:cubicBezTo>
                <a:cubicBezTo>
                  <a:pt x="491" y="27"/>
                  <a:pt x="491" y="27"/>
                  <a:pt x="491" y="28"/>
                </a:cubicBezTo>
                <a:cubicBezTo>
                  <a:pt x="491" y="28"/>
                  <a:pt x="492" y="28"/>
                  <a:pt x="492" y="28"/>
                </a:cubicBezTo>
                <a:cubicBezTo>
                  <a:pt x="493" y="28"/>
                  <a:pt x="493" y="28"/>
                  <a:pt x="493" y="28"/>
                </a:cubicBezTo>
                <a:cubicBezTo>
                  <a:pt x="493" y="28"/>
                  <a:pt x="492" y="28"/>
                  <a:pt x="492" y="29"/>
                </a:cubicBezTo>
                <a:cubicBezTo>
                  <a:pt x="492" y="29"/>
                  <a:pt x="491" y="29"/>
                  <a:pt x="491" y="29"/>
                </a:cubicBezTo>
                <a:cubicBezTo>
                  <a:pt x="490" y="29"/>
                  <a:pt x="490" y="29"/>
                  <a:pt x="490" y="29"/>
                </a:cubicBezTo>
                <a:cubicBezTo>
                  <a:pt x="489" y="29"/>
                  <a:pt x="489" y="29"/>
                  <a:pt x="489" y="29"/>
                </a:cubicBezTo>
                <a:cubicBezTo>
                  <a:pt x="488" y="29"/>
                  <a:pt x="487" y="29"/>
                  <a:pt x="486" y="29"/>
                </a:cubicBezTo>
                <a:cubicBezTo>
                  <a:pt x="486" y="29"/>
                  <a:pt x="483" y="30"/>
                  <a:pt x="483" y="29"/>
                </a:cubicBezTo>
                <a:cubicBezTo>
                  <a:pt x="482" y="29"/>
                  <a:pt x="482" y="29"/>
                  <a:pt x="481" y="29"/>
                </a:cubicBezTo>
                <a:cubicBezTo>
                  <a:pt x="480" y="29"/>
                  <a:pt x="480" y="29"/>
                  <a:pt x="479" y="29"/>
                </a:cubicBezTo>
                <a:cubicBezTo>
                  <a:pt x="478" y="29"/>
                  <a:pt x="478" y="29"/>
                  <a:pt x="477" y="29"/>
                </a:cubicBezTo>
                <a:cubicBezTo>
                  <a:pt x="477" y="29"/>
                  <a:pt x="476" y="29"/>
                  <a:pt x="476" y="29"/>
                </a:cubicBezTo>
                <a:cubicBezTo>
                  <a:pt x="475" y="29"/>
                  <a:pt x="473" y="29"/>
                  <a:pt x="472" y="29"/>
                </a:cubicBezTo>
                <a:close/>
                <a:moveTo>
                  <a:pt x="451" y="83"/>
                </a:moveTo>
                <a:cubicBezTo>
                  <a:pt x="451" y="83"/>
                  <a:pt x="451" y="83"/>
                  <a:pt x="451" y="83"/>
                </a:cubicBezTo>
                <a:cubicBezTo>
                  <a:pt x="451" y="84"/>
                  <a:pt x="451" y="84"/>
                  <a:pt x="451" y="84"/>
                </a:cubicBezTo>
                <a:cubicBezTo>
                  <a:pt x="451" y="84"/>
                  <a:pt x="450" y="84"/>
                  <a:pt x="450" y="84"/>
                </a:cubicBezTo>
                <a:cubicBezTo>
                  <a:pt x="450" y="84"/>
                  <a:pt x="451" y="84"/>
                  <a:pt x="451" y="85"/>
                </a:cubicBezTo>
                <a:cubicBezTo>
                  <a:pt x="450" y="85"/>
                  <a:pt x="450" y="85"/>
                  <a:pt x="449" y="85"/>
                </a:cubicBezTo>
                <a:cubicBezTo>
                  <a:pt x="449" y="86"/>
                  <a:pt x="447" y="87"/>
                  <a:pt x="449" y="87"/>
                </a:cubicBezTo>
                <a:cubicBezTo>
                  <a:pt x="449" y="87"/>
                  <a:pt x="450" y="87"/>
                  <a:pt x="451" y="86"/>
                </a:cubicBezTo>
                <a:cubicBezTo>
                  <a:pt x="451" y="86"/>
                  <a:pt x="451" y="86"/>
                  <a:pt x="452" y="86"/>
                </a:cubicBezTo>
                <a:cubicBezTo>
                  <a:pt x="452" y="86"/>
                  <a:pt x="452" y="85"/>
                  <a:pt x="453" y="85"/>
                </a:cubicBezTo>
                <a:cubicBezTo>
                  <a:pt x="453" y="85"/>
                  <a:pt x="453" y="85"/>
                  <a:pt x="454" y="85"/>
                </a:cubicBezTo>
                <a:cubicBezTo>
                  <a:pt x="454" y="85"/>
                  <a:pt x="455" y="85"/>
                  <a:pt x="456" y="85"/>
                </a:cubicBezTo>
                <a:cubicBezTo>
                  <a:pt x="456" y="85"/>
                  <a:pt x="457" y="84"/>
                  <a:pt x="456" y="85"/>
                </a:cubicBezTo>
                <a:cubicBezTo>
                  <a:pt x="456" y="85"/>
                  <a:pt x="456" y="86"/>
                  <a:pt x="455" y="86"/>
                </a:cubicBezTo>
                <a:cubicBezTo>
                  <a:pt x="455" y="86"/>
                  <a:pt x="455" y="87"/>
                  <a:pt x="455" y="87"/>
                </a:cubicBezTo>
                <a:cubicBezTo>
                  <a:pt x="454" y="88"/>
                  <a:pt x="454" y="88"/>
                  <a:pt x="453" y="88"/>
                </a:cubicBezTo>
                <a:cubicBezTo>
                  <a:pt x="452" y="89"/>
                  <a:pt x="451" y="89"/>
                  <a:pt x="450" y="89"/>
                </a:cubicBezTo>
                <a:cubicBezTo>
                  <a:pt x="449" y="89"/>
                  <a:pt x="448" y="89"/>
                  <a:pt x="448" y="89"/>
                </a:cubicBezTo>
                <a:cubicBezTo>
                  <a:pt x="447" y="88"/>
                  <a:pt x="446" y="88"/>
                  <a:pt x="445" y="88"/>
                </a:cubicBezTo>
                <a:cubicBezTo>
                  <a:pt x="444" y="88"/>
                  <a:pt x="443" y="88"/>
                  <a:pt x="441" y="88"/>
                </a:cubicBezTo>
                <a:cubicBezTo>
                  <a:pt x="440" y="88"/>
                  <a:pt x="439" y="88"/>
                  <a:pt x="437" y="88"/>
                </a:cubicBezTo>
                <a:cubicBezTo>
                  <a:pt x="437" y="87"/>
                  <a:pt x="439" y="87"/>
                  <a:pt x="438" y="87"/>
                </a:cubicBezTo>
                <a:cubicBezTo>
                  <a:pt x="438" y="86"/>
                  <a:pt x="438" y="87"/>
                  <a:pt x="438" y="86"/>
                </a:cubicBezTo>
                <a:cubicBezTo>
                  <a:pt x="437" y="86"/>
                  <a:pt x="437" y="86"/>
                  <a:pt x="437" y="86"/>
                </a:cubicBezTo>
                <a:cubicBezTo>
                  <a:pt x="437" y="86"/>
                  <a:pt x="436" y="86"/>
                  <a:pt x="436" y="86"/>
                </a:cubicBezTo>
                <a:cubicBezTo>
                  <a:pt x="436" y="86"/>
                  <a:pt x="436" y="86"/>
                  <a:pt x="436" y="86"/>
                </a:cubicBezTo>
                <a:cubicBezTo>
                  <a:pt x="435" y="86"/>
                  <a:pt x="435" y="86"/>
                  <a:pt x="434" y="86"/>
                </a:cubicBezTo>
                <a:cubicBezTo>
                  <a:pt x="434" y="86"/>
                  <a:pt x="434" y="86"/>
                  <a:pt x="434" y="86"/>
                </a:cubicBezTo>
                <a:cubicBezTo>
                  <a:pt x="433" y="85"/>
                  <a:pt x="434" y="85"/>
                  <a:pt x="434" y="85"/>
                </a:cubicBezTo>
                <a:cubicBezTo>
                  <a:pt x="434" y="85"/>
                  <a:pt x="434" y="85"/>
                  <a:pt x="434" y="85"/>
                </a:cubicBezTo>
                <a:cubicBezTo>
                  <a:pt x="434" y="85"/>
                  <a:pt x="434" y="84"/>
                  <a:pt x="434" y="84"/>
                </a:cubicBezTo>
                <a:cubicBezTo>
                  <a:pt x="433" y="84"/>
                  <a:pt x="433" y="84"/>
                  <a:pt x="433" y="84"/>
                </a:cubicBezTo>
                <a:cubicBezTo>
                  <a:pt x="432" y="84"/>
                  <a:pt x="432" y="84"/>
                  <a:pt x="431" y="84"/>
                </a:cubicBezTo>
                <a:cubicBezTo>
                  <a:pt x="431" y="85"/>
                  <a:pt x="431" y="85"/>
                  <a:pt x="430" y="86"/>
                </a:cubicBezTo>
                <a:cubicBezTo>
                  <a:pt x="430" y="86"/>
                  <a:pt x="429" y="86"/>
                  <a:pt x="429" y="86"/>
                </a:cubicBezTo>
                <a:cubicBezTo>
                  <a:pt x="429" y="86"/>
                  <a:pt x="428" y="86"/>
                  <a:pt x="428" y="86"/>
                </a:cubicBezTo>
                <a:cubicBezTo>
                  <a:pt x="427" y="86"/>
                  <a:pt x="427" y="87"/>
                  <a:pt x="426" y="87"/>
                </a:cubicBezTo>
                <a:cubicBezTo>
                  <a:pt x="426" y="87"/>
                  <a:pt x="425" y="87"/>
                  <a:pt x="425" y="87"/>
                </a:cubicBezTo>
                <a:cubicBezTo>
                  <a:pt x="425" y="87"/>
                  <a:pt x="424" y="87"/>
                  <a:pt x="424" y="87"/>
                </a:cubicBezTo>
                <a:cubicBezTo>
                  <a:pt x="423" y="87"/>
                  <a:pt x="423" y="87"/>
                  <a:pt x="422" y="87"/>
                </a:cubicBezTo>
                <a:cubicBezTo>
                  <a:pt x="422" y="88"/>
                  <a:pt x="422" y="87"/>
                  <a:pt x="421" y="87"/>
                </a:cubicBezTo>
                <a:cubicBezTo>
                  <a:pt x="421" y="87"/>
                  <a:pt x="420" y="87"/>
                  <a:pt x="420" y="87"/>
                </a:cubicBezTo>
                <a:cubicBezTo>
                  <a:pt x="420" y="88"/>
                  <a:pt x="419" y="88"/>
                  <a:pt x="418" y="88"/>
                </a:cubicBezTo>
                <a:cubicBezTo>
                  <a:pt x="418" y="88"/>
                  <a:pt x="418" y="88"/>
                  <a:pt x="417" y="88"/>
                </a:cubicBezTo>
                <a:cubicBezTo>
                  <a:pt x="417" y="88"/>
                  <a:pt x="416" y="88"/>
                  <a:pt x="416" y="88"/>
                </a:cubicBezTo>
                <a:cubicBezTo>
                  <a:pt x="416" y="89"/>
                  <a:pt x="415" y="89"/>
                  <a:pt x="415" y="89"/>
                </a:cubicBezTo>
                <a:cubicBezTo>
                  <a:pt x="415" y="89"/>
                  <a:pt x="414" y="89"/>
                  <a:pt x="414" y="89"/>
                </a:cubicBezTo>
                <a:cubicBezTo>
                  <a:pt x="412" y="89"/>
                  <a:pt x="411" y="89"/>
                  <a:pt x="410" y="89"/>
                </a:cubicBezTo>
                <a:cubicBezTo>
                  <a:pt x="409" y="89"/>
                  <a:pt x="408" y="89"/>
                  <a:pt x="408" y="89"/>
                </a:cubicBezTo>
                <a:cubicBezTo>
                  <a:pt x="407" y="89"/>
                  <a:pt x="407" y="90"/>
                  <a:pt x="406" y="90"/>
                </a:cubicBezTo>
                <a:cubicBezTo>
                  <a:pt x="406" y="90"/>
                  <a:pt x="406" y="90"/>
                  <a:pt x="405" y="90"/>
                </a:cubicBezTo>
                <a:cubicBezTo>
                  <a:pt x="405" y="90"/>
                  <a:pt x="404" y="90"/>
                  <a:pt x="403" y="90"/>
                </a:cubicBezTo>
                <a:cubicBezTo>
                  <a:pt x="403" y="90"/>
                  <a:pt x="403" y="90"/>
                  <a:pt x="402" y="90"/>
                </a:cubicBezTo>
                <a:cubicBezTo>
                  <a:pt x="402" y="90"/>
                  <a:pt x="402" y="90"/>
                  <a:pt x="402" y="90"/>
                </a:cubicBezTo>
                <a:cubicBezTo>
                  <a:pt x="401" y="90"/>
                  <a:pt x="400" y="90"/>
                  <a:pt x="399" y="90"/>
                </a:cubicBezTo>
                <a:cubicBezTo>
                  <a:pt x="398" y="90"/>
                  <a:pt x="397" y="90"/>
                  <a:pt x="396" y="90"/>
                </a:cubicBezTo>
                <a:cubicBezTo>
                  <a:pt x="395" y="90"/>
                  <a:pt x="394" y="90"/>
                  <a:pt x="393" y="90"/>
                </a:cubicBezTo>
                <a:cubicBezTo>
                  <a:pt x="393" y="90"/>
                  <a:pt x="393" y="89"/>
                  <a:pt x="393" y="89"/>
                </a:cubicBezTo>
                <a:cubicBezTo>
                  <a:pt x="393" y="88"/>
                  <a:pt x="394" y="88"/>
                  <a:pt x="394" y="88"/>
                </a:cubicBezTo>
                <a:cubicBezTo>
                  <a:pt x="395" y="88"/>
                  <a:pt x="396" y="87"/>
                  <a:pt x="396" y="87"/>
                </a:cubicBezTo>
                <a:cubicBezTo>
                  <a:pt x="396" y="86"/>
                  <a:pt x="396" y="86"/>
                  <a:pt x="396" y="85"/>
                </a:cubicBezTo>
                <a:cubicBezTo>
                  <a:pt x="395" y="85"/>
                  <a:pt x="395" y="85"/>
                  <a:pt x="394" y="85"/>
                </a:cubicBezTo>
                <a:cubicBezTo>
                  <a:pt x="393" y="85"/>
                  <a:pt x="392" y="85"/>
                  <a:pt x="391" y="85"/>
                </a:cubicBezTo>
                <a:cubicBezTo>
                  <a:pt x="390" y="85"/>
                  <a:pt x="389" y="85"/>
                  <a:pt x="389" y="85"/>
                </a:cubicBezTo>
                <a:cubicBezTo>
                  <a:pt x="388" y="85"/>
                  <a:pt x="388" y="85"/>
                  <a:pt x="387" y="85"/>
                </a:cubicBezTo>
                <a:cubicBezTo>
                  <a:pt x="386" y="84"/>
                  <a:pt x="384" y="85"/>
                  <a:pt x="383" y="84"/>
                </a:cubicBezTo>
                <a:cubicBezTo>
                  <a:pt x="383" y="83"/>
                  <a:pt x="383" y="83"/>
                  <a:pt x="383" y="82"/>
                </a:cubicBezTo>
                <a:cubicBezTo>
                  <a:pt x="383" y="82"/>
                  <a:pt x="383" y="81"/>
                  <a:pt x="383" y="81"/>
                </a:cubicBezTo>
                <a:cubicBezTo>
                  <a:pt x="384" y="80"/>
                  <a:pt x="385" y="80"/>
                  <a:pt x="385" y="80"/>
                </a:cubicBezTo>
                <a:cubicBezTo>
                  <a:pt x="386" y="80"/>
                  <a:pt x="387" y="80"/>
                  <a:pt x="388" y="80"/>
                </a:cubicBezTo>
                <a:cubicBezTo>
                  <a:pt x="388" y="80"/>
                  <a:pt x="389" y="80"/>
                  <a:pt x="390" y="80"/>
                </a:cubicBezTo>
                <a:cubicBezTo>
                  <a:pt x="391" y="80"/>
                  <a:pt x="392" y="79"/>
                  <a:pt x="393" y="79"/>
                </a:cubicBezTo>
                <a:cubicBezTo>
                  <a:pt x="395" y="79"/>
                  <a:pt x="398" y="79"/>
                  <a:pt x="400" y="79"/>
                </a:cubicBezTo>
                <a:cubicBezTo>
                  <a:pt x="402" y="79"/>
                  <a:pt x="404" y="79"/>
                  <a:pt x="406" y="79"/>
                </a:cubicBezTo>
                <a:cubicBezTo>
                  <a:pt x="408" y="79"/>
                  <a:pt x="410" y="79"/>
                  <a:pt x="411" y="79"/>
                </a:cubicBezTo>
                <a:cubicBezTo>
                  <a:pt x="412" y="79"/>
                  <a:pt x="413" y="79"/>
                  <a:pt x="414" y="79"/>
                </a:cubicBezTo>
                <a:cubicBezTo>
                  <a:pt x="414" y="79"/>
                  <a:pt x="415" y="79"/>
                  <a:pt x="415" y="78"/>
                </a:cubicBezTo>
                <a:cubicBezTo>
                  <a:pt x="415" y="77"/>
                  <a:pt x="414" y="77"/>
                  <a:pt x="413" y="77"/>
                </a:cubicBezTo>
                <a:cubicBezTo>
                  <a:pt x="412" y="77"/>
                  <a:pt x="411" y="76"/>
                  <a:pt x="410" y="76"/>
                </a:cubicBezTo>
                <a:cubicBezTo>
                  <a:pt x="409" y="76"/>
                  <a:pt x="408" y="76"/>
                  <a:pt x="407" y="76"/>
                </a:cubicBezTo>
                <a:cubicBezTo>
                  <a:pt x="406" y="76"/>
                  <a:pt x="404" y="76"/>
                  <a:pt x="403" y="76"/>
                </a:cubicBezTo>
                <a:cubicBezTo>
                  <a:pt x="401" y="76"/>
                  <a:pt x="398" y="76"/>
                  <a:pt x="396" y="76"/>
                </a:cubicBezTo>
                <a:cubicBezTo>
                  <a:pt x="395" y="76"/>
                  <a:pt x="394" y="76"/>
                  <a:pt x="393" y="76"/>
                </a:cubicBezTo>
                <a:cubicBezTo>
                  <a:pt x="392" y="76"/>
                  <a:pt x="390" y="76"/>
                  <a:pt x="389" y="76"/>
                </a:cubicBezTo>
                <a:cubicBezTo>
                  <a:pt x="388" y="76"/>
                  <a:pt x="388" y="76"/>
                  <a:pt x="387" y="76"/>
                </a:cubicBezTo>
                <a:cubicBezTo>
                  <a:pt x="386" y="76"/>
                  <a:pt x="385" y="75"/>
                  <a:pt x="385" y="75"/>
                </a:cubicBezTo>
                <a:cubicBezTo>
                  <a:pt x="385" y="74"/>
                  <a:pt x="387" y="74"/>
                  <a:pt x="388" y="74"/>
                </a:cubicBezTo>
                <a:cubicBezTo>
                  <a:pt x="389" y="74"/>
                  <a:pt x="391" y="74"/>
                  <a:pt x="392" y="73"/>
                </a:cubicBezTo>
                <a:cubicBezTo>
                  <a:pt x="393" y="73"/>
                  <a:pt x="394" y="73"/>
                  <a:pt x="395" y="73"/>
                </a:cubicBezTo>
                <a:cubicBezTo>
                  <a:pt x="396" y="73"/>
                  <a:pt x="396" y="73"/>
                  <a:pt x="397" y="72"/>
                </a:cubicBezTo>
                <a:cubicBezTo>
                  <a:pt x="398" y="72"/>
                  <a:pt x="399" y="72"/>
                  <a:pt x="400" y="72"/>
                </a:cubicBezTo>
                <a:cubicBezTo>
                  <a:pt x="401" y="72"/>
                  <a:pt x="403" y="71"/>
                  <a:pt x="404" y="71"/>
                </a:cubicBezTo>
                <a:cubicBezTo>
                  <a:pt x="404" y="71"/>
                  <a:pt x="401" y="71"/>
                  <a:pt x="400" y="71"/>
                </a:cubicBezTo>
                <a:cubicBezTo>
                  <a:pt x="400" y="71"/>
                  <a:pt x="399" y="71"/>
                  <a:pt x="399" y="71"/>
                </a:cubicBezTo>
                <a:cubicBezTo>
                  <a:pt x="398" y="71"/>
                  <a:pt x="397" y="71"/>
                  <a:pt x="397" y="71"/>
                </a:cubicBezTo>
                <a:cubicBezTo>
                  <a:pt x="396" y="71"/>
                  <a:pt x="395" y="71"/>
                  <a:pt x="394" y="71"/>
                </a:cubicBezTo>
                <a:cubicBezTo>
                  <a:pt x="395" y="70"/>
                  <a:pt x="393" y="71"/>
                  <a:pt x="393" y="71"/>
                </a:cubicBezTo>
                <a:cubicBezTo>
                  <a:pt x="392" y="71"/>
                  <a:pt x="392" y="70"/>
                  <a:pt x="391" y="70"/>
                </a:cubicBezTo>
                <a:cubicBezTo>
                  <a:pt x="391" y="69"/>
                  <a:pt x="390" y="70"/>
                  <a:pt x="390" y="70"/>
                </a:cubicBezTo>
                <a:cubicBezTo>
                  <a:pt x="390" y="70"/>
                  <a:pt x="389" y="70"/>
                  <a:pt x="389" y="70"/>
                </a:cubicBezTo>
                <a:cubicBezTo>
                  <a:pt x="389" y="69"/>
                  <a:pt x="390" y="69"/>
                  <a:pt x="390" y="68"/>
                </a:cubicBezTo>
                <a:cubicBezTo>
                  <a:pt x="390" y="68"/>
                  <a:pt x="391" y="68"/>
                  <a:pt x="391" y="68"/>
                </a:cubicBezTo>
                <a:cubicBezTo>
                  <a:pt x="392" y="68"/>
                  <a:pt x="392" y="67"/>
                  <a:pt x="392" y="67"/>
                </a:cubicBezTo>
                <a:cubicBezTo>
                  <a:pt x="392" y="67"/>
                  <a:pt x="392" y="67"/>
                  <a:pt x="392" y="68"/>
                </a:cubicBezTo>
                <a:cubicBezTo>
                  <a:pt x="393" y="68"/>
                  <a:pt x="394" y="67"/>
                  <a:pt x="394" y="67"/>
                </a:cubicBezTo>
                <a:cubicBezTo>
                  <a:pt x="395" y="66"/>
                  <a:pt x="395" y="66"/>
                  <a:pt x="396" y="66"/>
                </a:cubicBezTo>
                <a:cubicBezTo>
                  <a:pt x="397" y="65"/>
                  <a:pt x="397" y="65"/>
                  <a:pt x="398" y="65"/>
                </a:cubicBezTo>
                <a:cubicBezTo>
                  <a:pt x="398" y="65"/>
                  <a:pt x="398" y="64"/>
                  <a:pt x="399" y="64"/>
                </a:cubicBezTo>
                <a:cubicBezTo>
                  <a:pt x="399" y="65"/>
                  <a:pt x="399" y="65"/>
                  <a:pt x="400" y="64"/>
                </a:cubicBezTo>
                <a:cubicBezTo>
                  <a:pt x="400" y="64"/>
                  <a:pt x="400" y="64"/>
                  <a:pt x="401" y="64"/>
                </a:cubicBezTo>
                <a:cubicBezTo>
                  <a:pt x="401" y="64"/>
                  <a:pt x="402" y="64"/>
                  <a:pt x="402" y="64"/>
                </a:cubicBezTo>
                <a:cubicBezTo>
                  <a:pt x="402" y="63"/>
                  <a:pt x="403" y="63"/>
                  <a:pt x="403" y="63"/>
                </a:cubicBezTo>
                <a:cubicBezTo>
                  <a:pt x="403" y="63"/>
                  <a:pt x="404" y="63"/>
                  <a:pt x="404" y="63"/>
                </a:cubicBezTo>
                <a:cubicBezTo>
                  <a:pt x="404" y="63"/>
                  <a:pt x="405" y="63"/>
                  <a:pt x="405" y="63"/>
                </a:cubicBezTo>
                <a:cubicBezTo>
                  <a:pt x="406" y="63"/>
                  <a:pt x="406" y="63"/>
                  <a:pt x="406" y="63"/>
                </a:cubicBezTo>
                <a:cubicBezTo>
                  <a:pt x="407" y="62"/>
                  <a:pt x="407" y="62"/>
                  <a:pt x="408" y="62"/>
                </a:cubicBezTo>
                <a:cubicBezTo>
                  <a:pt x="408" y="62"/>
                  <a:pt x="408" y="62"/>
                  <a:pt x="409" y="62"/>
                </a:cubicBezTo>
                <a:cubicBezTo>
                  <a:pt x="409" y="62"/>
                  <a:pt x="409" y="62"/>
                  <a:pt x="408" y="62"/>
                </a:cubicBezTo>
                <a:cubicBezTo>
                  <a:pt x="409" y="61"/>
                  <a:pt x="409" y="61"/>
                  <a:pt x="409" y="61"/>
                </a:cubicBezTo>
                <a:cubicBezTo>
                  <a:pt x="410" y="61"/>
                  <a:pt x="411" y="61"/>
                  <a:pt x="412" y="61"/>
                </a:cubicBezTo>
                <a:cubicBezTo>
                  <a:pt x="413" y="61"/>
                  <a:pt x="415" y="60"/>
                  <a:pt x="416" y="61"/>
                </a:cubicBezTo>
                <a:cubicBezTo>
                  <a:pt x="417" y="61"/>
                  <a:pt x="418" y="60"/>
                  <a:pt x="419" y="60"/>
                </a:cubicBezTo>
                <a:cubicBezTo>
                  <a:pt x="419" y="60"/>
                  <a:pt x="419" y="60"/>
                  <a:pt x="419" y="60"/>
                </a:cubicBezTo>
                <a:cubicBezTo>
                  <a:pt x="419" y="60"/>
                  <a:pt x="419" y="60"/>
                  <a:pt x="420" y="60"/>
                </a:cubicBezTo>
                <a:cubicBezTo>
                  <a:pt x="420" y="60"/>
                  <a:pt x="420" y="59"/>
                  <a:pt x="421" y="59"/>
                </a:cubicBezTo>
                <a:cubicBezTo>
                  <a:pt x="421" y="59"/>
                  <a:pt x="421" y="59"/>
                  <a:pt x="422" y="59"/>
                </a:cubicBezTo>
                <a:cubicBezTo>
                  <a:pt x="422" y="59"/>
                  <a:pt x="423" y="59"/>
                  <a:pt x="424" y="59"/>
                </a:cubicBezTo>
                <a:cubicBezTo>
                  <a:pt x="424" y="59"/>
                  <a:pt x="424" y="59"/>
                  <a:pt x="424" y="59"/>
                </a:cubicBezTo>
                <a:cubicBezTo>
                  <a:pt x="425" y="59"/>
                  <a:pt x="425" y="59"/>
                  <a:pt x="425" y="59"/>
                </a:cubicBezTo>
                <a:cubicBezTo>
                  <a:pt x="425" y="59"/>
                  <a:pt x="424" y="59"/>
                  <a:pt x="424" y="60"/>
                </a:cubicBezTo>
                <a:cubicBezTo>
                  <a:pt x="424" y="60"/>
                  <a:pt x="424" y="60"/>
                  <a:pt x="424" y="60"/>
                </a:cubicBezTo>
                <a:cubicBezTo>
                  <a:pt x="424" y="60"/>
                  <a:pt x="424" y="60"/>
                  <a:pt x="424" y="61"/>
                </a:cubicBezTo>
                <a:cubicBezTo>
                  <a:pt x="423" y="61"/>
                  <a:pt x="423" y="61"/>
                  <a:pt x="423" y="61"/>
                </a:cubicBezTo>
                <a:cubicBezTo>
                  <a:pt x="422" y="62"/>
                  <a:pt x="422" y="62"/>
                  <a:pt x="421" y="62"/>
                </a:cubicBezTo>
                <a:cubicBezTo>
                  <a:pt x="420" y="63"/>
                  <a:pt x="420" y="63"/>
                  <a:pt x="420" y="63"/>
                </a:cubicBezTo>
                <a:cubicBezTo>
                  <a:pt x="419" y="63"/>
                  <a:pt x="419" y="64"/>
                  <a:pt x="419" y="64"/>
                </a:cubicBezTo>
                <a:cubicBezTo>
                  <a:pt x="420" y="64"/>
                  <a:pt x="421" y="64"/>
                  <a:pt x="422" y="64"/>
                </a:cubicBezTo>
                <a:cubicBezTo>
                  <a:pt x="423" y="63"/>
                  <a:pt x="423" y="63"/>
                  <a:pt x="423" y="63"/>
                </a:cubicBezTo>
                <a:cubicBezTo>
                  <a:pt x="424" y="63"/>
                  <a:pt x="424" y="63"/>
                  <a:pt x="425" y="63"/>
                </a:cubicBezTo>
                <a:cubicBezTo>
                  <a:pt x="425" y="63"/>
                  <a:pt x="425" y="62"/>
                  <a:pt x="425" y="62"/>
                </a:cubicBezTo>
                <a:cubicBezTo>
                  <a:pt x="425" y="62"/>
                  <a:pt x="426" y="62"/>
                  <a:pt x="426" y="62"/>
                </a:cubicBezTo>
                <a:cubicBezTo>
                  <a:pt x="426" y="62"/>
                  <a:pt x="427" y="62"/>
                  <a:pt x="427" y="62"/>
                </a:cubicBezTo>
                <a:cubicBezTo>
                  <a:pt x="427" y="62"/>
                  <a:pt x="428" y="61"/>
                  <a:pt x="428" y="61"/>
                </a:cubicBezTo>
                <a:cubicBezTo>
                  <a:pt x="428" y="61"/>
                  <a:pt x="429" y="62"/>
                  <a:pt x="429" y="62"/>
                </a:cubicBezTo>
                <a:cubicBezTo>
                  <a:pt x="430" y="62"/>
                  <a:pt x="430" y="61"/>
                  <a:pt x="430" y="62"/>
                </a:cubicBezTo>
                <a:cubicBezTo>
                  <a:pt x="431" y="62"/>
                  <a:pt x="431" y="62"/>
                  <a:pt x="431" y="62"/>
                </a:cubicBezTo>
                <a:cubicBezTo>
                  <a:pt x="431" y="62"/>
                  <a:pt x="431" y="62"/>
                  <a:pt x="432" y="62"/>
                </a:cubicBezTo>
                <a:cubicBezTo>
                  <a:pt x="431" y="63"/>
                  <a:pt x="433" y="62"/>
                  <a:pt x="434" y="62"/>
                </a:cubicBezTo>
                <a:cubicBezTo>
                  <a:pt x="434" y="63"/>
                  <a:pt x="432" y="64"/>
                  <a:pt x="432" y="64"/>
                </a:cubicBezTo>
                <a:cubicBezTo>
                  <a:pt x="431" y="64"/>
                  <a:pt x="430" y="65"/>
                  <a:pt x="430" y="65"/>
                </a:cubicBezTo>
                <a:cubicBezTo>
                  <a:pt x="429" y="65"/>
                  <a:pt x="429" y="65"/>
                  <a:pt x="429" y="66"/>
                </a:cubicBezTo>
                <a:cubicBezTo>
                  <a:pt x="428" y="66"/>
                  <a:pt x="428" y="66"/>
                  <a:pt x="428" y="66"/>
                </a:cubicBezTo>
                <a:cubicBezTo>
                  <a:pt x="428" y="66"/>
                  <a:pt x="428" y="66"/>
                  <a:pt x="429" y="66"/>
                </a:cubicBezTo>
                <a:cubicBezTo>
                  <a:pt x="429" y="66"/>
                  <a:pt x="430" y="66"/>
                  <a:pt x="430" y="66"/>
                </a:cubicBezTo>
                <a:cubicBezTo>
                  <a:pt x="431" y="65"/>
                  <a:pt x="431" y="65"/>
                  <a:pt x="432" y="65"/>
                </a:cubicBezTo>
                <a:cubicBezTo>
                  <a:pt x="433" y="65"/>
                  <a:pt x="433" y="65"/>
                  <a:pt x="434" y="65"/>
                </a:cubicBezTo>
                <a:cubicBezTo>
                  <a:pt x="434" y="65"/>
                  <a:pt x="435" y="65"/>
                  <a:pt x="435" y="65"/>
                </a:cubicBezTo>
                <a:cubicBezTo>
                  <a:pt x="436" y="65"/>
                  <a:pt x="437" y="65"/>
                  <a:pt x="437" y="65"/>
                </a:cubicBezTo>
                <a:cubicBezTo>
                  <a:pt x="438" y="65"/>
                  <a:pt x="438" y="65"/>
                  <a:pt x="439" y="65"/>
                </a:cubicBezTo>
                <a:cubicBezTo>
                  <a:pt x="440" y="64"/>
                  <a:pt x="440" y="64"/>
                  <a:pt x="441" y="64"/>
                </a:cubicBezTo>
                <a:cubicBezTo>
                  <a:pt x="441" y="63"/>
                  <a:pt x="440" y="63"/>
                  <a:pt x="440" y="63"/>
                </a:cubicBezTo>
                <a:cubicBezTo>
                  <a:pt x="440" y="63"/>
                  <a:pt x="440" y="63"/>
                  <a:pt x="440" y="62"/>
                </a:cubicBezTo>
                <a:cubicBezTo>
                  <a:pt x="440" y="62"/>
                  <a:pt x="440" y="62"/>
                  <a:pt x="440" y="62"/>
                </a:cubicBezTo>
                <a:cubicBezTo>
                  <a:pt x="440" y="62"/>
                  <a:pt x="439" y="62"/>
                  <a:pt x="439" y="61"/>
                </a:cubicBezTo>
                <a:cubicBezTo>
                  <a:pt x="440" y="61"/>
                  <a:pt x="441" y="61"/>
                  <a:pt x="442" y="61"/>
                </a:cubicBezTo>
                <a:cubicBezTo>
                  <a:pt x="442" y="62"/>
                  <a:pt x="442" y="62"/>
                  <a:pt x="443" y="63"/>
                </a:cubicBezTo>
                <a:cubicBezTo>
                  <a:pt x="443" y="63"/>
                  <a:pt x="444" y="63"/>
                  <a:pt x="445" y="64"/>
                </a:cubicBezTo>
                <a:cubicBezTo>
                  <a:pt x="445" y="64"/>
                  <a:pt x="445" y="64"/>
                  <a:pt x="445" y="65"/>
                </a:cubicBezTo>
                <a:cubicBezTo>
                  <a:pt x="445" y="65"/>
                  <a:pt x="444" y="65"/>
                  <a:pt x="444" y="65"/>
                </a:cubicBezTo>
                <a:cubicBezTo>
                  <a:pt x="444" y="65"/>
                  <a:pt x="444" y="66"/>
                  <a:pt x="444" y="66"/>
                </a:cubicBezTo>
                <a:cubicBezTo>
                  <a:pt x="444" y="66"/>
                  <a:pt x="443" y="66"/>
                  <a:pt x="443" y="66"/>
                </a:cubicBezTo>
                <a:cubicBezTo>
                  <a:pt x="443" y="66"/>
                  <a:pt x="443" y="67"/>
                  <a:pt x="443" y="67"/>
                </a:cubicBezTo>
                <a:cubicBezTo>
                  <a:pt x="444" y="67"/>
                  <a:pt x="444" y="67"/>
                  <a:pt x="443" y="68"/>
                </a:cubicBezTo>
                <a:cubicBezTo>
                  <a:pt x="443" y="68"/>
                  <a:pt x="443" y="68"/>
                  <a:pt x="442" y="68"/>
                </a:cubicBezTo>
                <a:cubicBezTo>
                  <a:pt x="442" y="69"/>
                  <a:pt x="442" y="69"/>
                  <a:pt x="442" y="69"/>
                </a:cubicBezTo>
                <a:cubicBezTo>
                  <a:pt x="442" y="69"/>
                  <a:pt x="441" y="70"/>
                  <a:pt x="441" y="70"/>
                </a:cubicBezTo>
                <a:cubicBezTo>
                  <a:pt x="441" y="70"/>
                  <a:pt x="442" y="70"/>
                  <a:pt x="442" y="70"/>
                </a:cubicBezTo>
                <a:cubicBezTo>
                  <a:pt x="442" y="70"/>
                  <a:pt x="443" y="70"/>
                  <a:pt x="444" y="70"/>
                </a:cubicBezTo>
                <a:cubicBezTo>
                  <a:pt x="444" y="70"/>
                  <a:pt x="444" y="69"/>
                  <a:pt x="445" y="69"/>
                </a:cubicBezTo>
                <a:cubicBezTo>
                  <a:pt x="445" y="69"/>
                  <a:pt x="445" y="70"/>
                  <a:pt x="445" y="70"/>
                </a:cubicBezTo>
                <a:cubicBezTo>
                  <a:pt x="445" y="70"/>
                  <a:pt x="446" y="69"/>
                  <a:pt x="446" y="69"/>
                </a:cubicBezTo>
                <a:cubicBezTo>
                  <a:pt x="446" y="69"/>
                  <a:pt x="447" y="69"/>
                  <a:pt x="447" y="69"/>
                </a:cubicBezTo>
                <a:cubicBezTo>
                  <a:pt x="448" y="68"/>
                  <a:pt x="446" y="67"/>
                  <a:pt x="447" y="67"/>
                </a:cubicBezTo>
                <a:cubicBezTo>
                  <a:pt x="447" y="67"/>
                  <a:pt x="448" y="67"/>
                  <a:pt x="448" y="66"/>
                </a:cubicBezTo>
                <a:cubicBezTo>
                  <a:pt x="448" y="66"/>
                  <a:pt x="448" y="66"/>
                  <a:pt x="448" y="65"/>
                </a:cubicBezTo>
                <a:cubicBezTo>
                  <a:pt x="448" y="65"/>
                  <a:pt x="448" y="65"/>
                  <a:pt x="449" y="65"/>
                </a:cubicBezTo>
                <a:cubicBezTo>
                  <a:pt x="449" y="64"/>
                  <a:pt x="449" y="64"/>
                  <a:pt x="449" y="64"/>
                </a:cubicBezTo>
                <a:cubicBezTo>
                  <a:pt x="450" y="64"/>
                  <a:pt x="450" y="64"/>
                  <a:pt x="450" y="63"/>
                </a:cubicBezTo>
                <a:cubicBezTo>
                  <a:pt x="450" y="63"/>
                  <a:pt x="451" y="63"/>
                  <a:pt x="451" y="63"/>
                </a:cubicBezTo>
                <a:cubicBezTo>
                  <a:pt x="451" y="62"/>
                  <a:pt x="451" y="62"/>
                  <a:pt x="452" y="61"/>
                </a:cubicBezTo>
                <a:cubicBezTo>
                  <a:pt x="452" y="61"/>
                  <a:pt x="452" y="61"/>
                  <a:pt x="452" y="60"/>
                </a:cubicBezTo>
                <a:cubicBezTo>
                  <a:pt x="452" y="60"/>
                  <a:pt x="452" y="60"/>
                  <a:pt x="452" y="60"/>
                </a:cubicBezTo>
                <a:cubicBezTo>
                  <a:pt x="452" y="60"/>
                  <a:pt x="453" y="60"/>
                  <a:pt x="453" y="60"/>
                </a:cubicBezTo>
                <a:cubicBezTo>
                  <a:pt x="453" y="60"/>
                  <a:pt x="453" y="60"/>
                  <a:pt x="453" y="60"/>
                </a:cubicBezTo>
                <a:cubicBezTo>
                  <a:pt x="454" y="60"/>
                  <a:pt x="454" y="60"/>
                  <a:pt x="454" y="59"/>
                </a:cubicBezTo>
                <a:cubicBezTo>
                  <a:pt x="455" y="59"/>
                  <a:pt x="455" y="59"/>
                  <a:pt x="455" y="59"/>
                </a:cubicBezTo>
                <a:cubicBezTo>
                  <a:pt x="455" y="59"/>
                  <a:pt x="455" y="59"/>
                  <a:pt x="455" y="59"/>
                </a:cubicBezTo>
                <a:cubicBezTo>
                  <a:pt x="456" y="59"/>
                  <a:pt x="456" y="59"/>
                  <a:pt x="456" y="59"/>
                </a:cubicBezTo>
                <a:cubicBezTo>
                  <a:pt x="456" y="60"/>
                  <a:pt x="456" y="60"/>
                  <a:pt x="456" y="60"/>
                </a:cubicBezTo>
                <a:cubicBezTo>
                  <a:pt x="457" y="60"/>
                  <a:pt x="457" y="60"/>
                  <a:pt x="458" y="60"/>
                </a:cubicBezTo>
                <a:cubicBezTo>
                  <a:pt x="458" y="60"/>
                  <a:pt x="458" y="60"/>
                  <a:pt x="458" y="60"/>
                </a:cubicBezTo>
                <a:cubicBezTo>
                  <a:pt x="459" y="60"/>
                  <a:pt x="459" y="60"/>
                  <a:pt x="459" y="60"/>
                </a:cubicBezTo>
                <a:cubicBezTo>
                  <a:pt x="459" y="60"/>
                  <a:pt x="460" y="60"/>
                  <a:pt x="460" y="60"/>
                </a:cubicBezTo>
                <a:cubicBezTo>
                  <a:pt x="460" y="60"/>
                  <a:pt x="461" y="60"/>
                  <a:pt x="461" y="60"/>
                </a:cubicBezTo>
                <a:cubicBezTo>
                  <a:pt x="461" y="60"/>
                  <a:pt x="462" y="61"/>
                  <a:pt x="462" y="61"/>
                </a:cubicBezTo>
                <a:cubicBezTo>
                  <a:pt x="462" y="61"/>
                  <a:pt x="462" y="61"/>
                  <a:pt x="462" y="61"/>
                </a:cubicBezTo>
                <a:cubicBezTo>
                  <a:pt x="462" y="62"/>
                  <a:pt x="462" y="62"/>
                  <a:pt x="462" y="62"/>
                </a:cubicBezTo>
                <a:cubicBezTo>
                  <a:pt x="462" y="63"/>
                  <a:pt x="461" y="64"/>
                  <a:pt x="461" y="64"/>
                </a:cubicBezTo>
                <a:cubicBezTo>
                  <a:pt x="461" y="65"/>
                  <a:pt x="460" y="66"/>
                  <a:pt x="460" y="66"/>
                </a:cubicBezTo>
                <a:cubicBezTo>
                  <a:pt x="460" y="67"/>
                  <a:pt x="459" y="67"/>
                  <a:pt x="459" y="68"/>
                </a:cubicBezTo>
                <a:cubicBezTo>
                  <a:pt x="459" y="68"/>
                  <a:pt x="459" y="68"/>
                  <a:pt x="459" y="68"/>
                </a:cubicBezTo>
                <a:cubicBezTo>
                  <a:pt x="459" y="68"/>
                  <a:pt x="459" y="69"/>
                  <a:pt x="459" y="69"/>
                </a:cubicBezTo>
                <a:cubicBezTo>
                  <a:pt x="459" y="69"/>
                  <a:pt x="459" y="69"/>
                  <a:pt x="459" y="69"/>
                </a:cubicBezTo>
                <a:cubicBezTo>
                  <a:pt x="459" y="70"/>
                  <a:pt x="459" y="70"/>
                  <a:pt x="459" y="70"/>
                </a:cubicBezTo>
                <a:cubicBezTo>
                  <a:pt x="459" y="71"/>
                  <a:pt x="459" y="71"/>
                  <a:pt x="459" y="72"/>
                </a:cubicBezTo>
                <a:cubicBezTo>
                  <a:pt x="458" y="72"/>
                  <a:pt x="458" y="72"/>
                  <a:pt x="457" y="72"/>
                </a:cubicBezTo>
                <a:cubicBezTo>
                  <a:pt x="457" y="72"/>
                  <a:pt x="456" y="72"/>
                  <a:pt x="456" y="73"/>
                </a:cubicBezTo>
                <a:cubicBezTo>
                  <a:pt x="456" y="73"/>
                  <a:pt x="456" y="73"/>
                  <a:pt x="455" y="74"/>
                </a:cubicBezTo>
                <a:cubicBezTo>
                  <a:pt x="455" y="74"/>
                  <a:pt x="455" y="75"/>
                  <a:pt x="455" y="75"/>
                </a:cubicBezTo>
                <a:cubicBezTo>
                  <a:pt x="455" y="75"/>
                  <a:pt x="456" y="75"/>
                  <a:pt x="456" y="75"/>
                </a:cubicBezTo>
                <a:cubicBezTo>
                  <a:pt x="456" y="76"/>
                  <a:pt x="456" y="76"/>
                  <a:pt x="456" y="76"/>
                </a:cubicBezTo>
                <a:cubicBezTo>
                  <a:pt x="457" y="76"/>
                  <a:pt x="457" y="77"/>
                  <a:pt x="457" y="77"/>
                </a:cubicBezTo>
                <a:cubicBezTo>
                  <a:pt x="457" y="78"/>
                  <a:pt x="457" y="78"/>
                  <a:pt x="458" y="77"/>
                </a:cubicBezTo>
                <a:cubicBezTo>
                  <a:pt x="458" y="77"/>
                  <a:pt x="459" y="76"/>
                  <a:pt x="459" y="76"/>
                </a:cubicBezTo>
                <a:cubicBezTo>
                  <a:pt x="460" y="76"/>
                  <a:pt x="460" y="77"/>
                  <a:pt x="460" y="77"/>
                </a:cubicBezTo>
                <a:cubicBezTo>
                  <a:pt x="461" y="78"/>
                  <a:pt x="460" y="78"/>
                  <a:pt x="461" y="78"/>
                </a:cubicBezTo>
                <a:cubicBezTo>
                  <a:pt x="461" y="79"/>
                  <a:pt x="462" y="79"/>
                  <a:pt x="463" y="79"/>
                </a:cubicBezTo>
                <a:cubicBezTo>
                  <a:pt x="463" y="79"/>
                  <a:pt x="464" y="79"/>
                  <a:pt x="464" y="79"/>
                </a:cubicBezTo>
                <a:cubicBezTo>
                  <a:pt x="464" y="79"/>
                  <a:pt x="464" y="79"/>
                  <a:pt x="465" y="79"/>
                </a:cubicBezTo>
                <a:cubicBezTo>
                  <a:pt x="465" y="79"/>
                  <a:pt x="465" y="80"/>
                  <a:pt x="465" y="80"/>
                </a:cubicBezTo>
                <a:cubicBezTo>
                  <a:pt x="466" y="80"/>
                  <a:pt x="466" y="79"/>
                  <a:pt x="466" y="80"/>
                </a:cubicBezTo>
                <a:cubicBezTo>
                  <a:pt x="466" y="80"/>
                  <a:pt x="465" y="80"/>
                  <a:pt x="465" y="81"/>
                </a:cubicBezTo>
                <a:cubicBezTo>
                  <a:pt x="464" y="81"/>
                  <a:pt x="464" y="81"/>
                  <a:pt x="464" y="81"/>
                </a:cubicBezTo>
                <a:cubicBezTo>
                  <a:pt x="463" y="82"/>
                  <a:pt x="463" y="83"/>
                  <a:pt x="462" y="82"/>
                </a:cubicBezTo>
                <a:cubicBezTo>
                  <a:pt x="462" y="82"/>
                  <a:pt x="462" y="82"/>
                  <a:pt x="462" y="82"/>
                </a:cubicBezTo>
                <a:cubicBezTo>
                  <a:pt x="461" y="81"/>
                  <a:pt x="461" y="82"/>
                  <a:pt x="460" y="82"/>
                </a:cubicBezTo>
                <a:cubicBezTo>
                  <a:pt x="460" y="81"/>
                  <a:pt x="459" y="83"/>
                  <a:pt x="459" y="83"/>
                </a:cubicBezTo>
                <a:cubicBezTo>
                  <a:pt x="458" y="82"/>
                  <a:pt x="458" y="82"/>
                  <a:pt x="458" y="82"/>
                </a:cubicBezTo>
                <a:cubicBezTo>
                  <a:pt x="458" y="81"/>
                  <a:pt x="457" y="82"/>
                  <a:pt x="457" y="82"/>
                </a:cubicBezTo>
                <a:cubicBezTo>
                  <a:pt x="457" y="82"/>
                  <a:pt x="457" y="82"/>
                  <a:pt x="456" y="83"/>
                </a:cubicBezTo>
                <a:cubicBezTo>
                  <a:pt x="456" y="83"/>
                  <a:pt x="456" y="82"/>
                  <a:pt x="456" y="83"/>
                </a:cubicBezTo>
                <a:cubicBezTo>
                  <a:pt x="456" y="83"/>
                  <a:pt x="455" y="83"/>
                  <a:pt x="455" y="83"/>
                </a:cubicBezTo>
                <a:cubicBezTo>
                  <a:pt x="454" y="83"/>
                  <a:pt x="454" y="84"/>
                  <a:pt x="453" y="84"/>
                </a:cubicBezTo>
                <a:cubicBezTo>
                  <a:pt x="453" y="83"/>
                  <a:pt x="453" y="83"/>
                  <a:pt x="452" y="83"/>
                </a:cubicBezTo>
                <a:cubicBezTo>
                  <a:pt x="452" y="82"/>
                  <a:pt x="452" y="83"/>
                  <a:pt x="451" y="83"/>
                </a:cubicBezTo>
                <a:cubicBezTo>
                  <a:pt x="451" y="83"/>
                  <a:pt x="451" y="83"/>
                  <a:pt x="451" y="83"/>
                </a:cubicBezTo>
                <a:close/>
                <a:moveTo>
                  <a:pt x="420" y="46"/>
                </a:moveTo>
                <a:cubicBezTo>
                  <a:pt x="420" y="45"/>
                  <a:pt x="420" y="45"/>
                  <a:pt x="420" y="45"/>
                </a:cubicBezTo>
                <a:cubicBezTo>
                  <a:pt x="420" y="45"/>
                  <a:pt x="420" y="45"/>
                  <a:pt x="420" y="45"/>
                </a:cubicBezTo>
                <a:cubicBezTo>
                  <a:pt x="422" y="44"/>
                  <a:pt x="423" y="44"/>
                  <a:pt x="425" y="44"/>
                </a:cubicBezTo>
                <a:cubicBezTo>
                  <a:pt x="425" y="44"/>
                  <a:pt x="426" y="44"/>
                  <a:pt x="426" y="43"/>
                </a:cubicBezTo>
                <a:cubicBezTo>
                  <a:pt x="428" y="43"/>
                  <a:pt x="429" y="43"/>
                  <a:pt x="430" y="42"/>
                </a:cubicBezTo>
                <a:cubicBezTo>
                  <a:pt x="430" y="42"/>
                  <a:pt x="431" y="42"/>
                  <a:pt x="431" y="42"/>
                </a:cubicBezTo>
                <a:cubicBezTo>
                  <a:pt x="432" y="42"/>
                  <a:pt x="432" y="42"/>
                  <a:pt x="432" y="42"/>
                </a:cubicBezTo>
                <a:cubicBezTo>
                  <a:pt x="432" y="42"/>
                  <a:pt x="432" y="43"/>
                  <a:pt x="432" y="43"/>
                </a:cubicBezTo>
                <a:cubicBezTo>
                  <a:pt x="432" y="43"/>
                  <a:pt x="431" y="43"/>
                  <a:pt x="431" y="43"/>
                </a:cubicBezTo>
                <a:cubicBezTo>
                  <a:pt x="430" y="44"/>
                  <a:pt x="429" y="44"/>
                  <a:pt x="428" y="44"/>
                </a:cubicBezTo>
                <a:cubicBezTo>
                  <a:pt x="427" y="44"/>
                  <a:pt x="427" y="45"/>
                  <a:pt x="426" y="45"/>
                </a:cubicBezTo>
                <a:cubicBezTo>
                  <a:pt x="426" y="45"/>
                  <a:pt x="426" y="46"/>
                  <a:pt x="426" y="46"/>
                </a:cubicBezTo>
                <a:cubicBezTo>
                  <a:pt x="425" y="46"/>
                  <a:pt x="425" y="46"/>
                  <a:pt x="425" y="46"/>
                </a:cubicBezTo>
                <a:cubicBezTo>
                  <a:pt x="424" y="46"/>
                  <a:pt x="424" y="46"/>
                  <a:pt x="424" y="46"/>
                </a:cubicBezTo>
                <a:cubicBezTo>
                  <a:pt x="424" y="46"/>
                  <a:pt x="424" y="46"/>
                  <a:pt x="423" y="46"/>
                </a:cubicBezTo>
                <a:cubicBezTo>
                  <a:pt x="423" y="46"/>
                  <a:pt x="422" y="46"/>
                  <a:pt x="422" y="46"/>
                </a:cubicBezTo>
                <a:cubicBezTo>
                  <a:pt x="422" y="46"/>
                  <a:pt x="422" y="46"/>
                  <a:pt x="422" y="46"/>
                </a:cubicBezTo>
                <a:cubicBezTo>
                  <a:pt x="421" y="46"/>
                  <a:pt x="421" y="46"/>
                  <a:pt x="420" y="46"/>
                </a:cubicBezTo>
                <a:close/>
                <a:moveTo>
                  <a:pt x="537" y="47"/>
                </a:moveTo>
                <a:cubicBezTo>
                  <a:pt x="537" y="47"/>
                  <a:pt x="537" y="47"/>
                  <a:pt x="537" y="48"/>
                </a:cubicBezTo>
                <a:cubicBezTo>
                  <a:pt x="537" y="48"/>
                  <a:pt x="536" y="48"/>
                  <a:pt x="536" y="49"/>
                </a:cubicBezTo>
                <a:cubicBezTo>
                  <a:pt x="536" y="49"/>
                  <a:pt x="536" y="49"/>
                  <a:pt x="535" y="49"/>
                </a:cubicBezTo>
                <a:cubicBezTo>
                  <a:pt x="535" y="50"/>
                  <a:pt x="535" y="50"/>
                  <a:pt x="535" y="50"/>
                </a:cubicBezTo>
                <a:cubicBezTo>
                  <a:pt x="535" y="50"/>
                  <a:pt x="535" y="50"/>
                  <a:pt x="535" y="50"/>
                </a:cubicBezTo>
                <a:cubicBezTo>
                  <a:pt x="535" y="50"/>
                  <a:pt x="534" y="50"/>
                  <a:pt x="533" y="50"/>
                </a:cubicBezTo>
                <a:cubicBezTo>
                  <a:pt x="533" y="50"/>
                  <a:pt x="533" y="51"/>
                  <a:pt x="533" y="51"/>
                </a:cubicBezTo>
                <a:cubicBezTo>
                  <a:pt x="532" y="51"/>
                  <a:pt x="532" y="51"/>
                  <a:pt x="532" y="51"/>
                </a:cubicBezTo>
                <a:cubicBezTo>
                  <a:pt x="531" y="51"/>
                  <a:pt x="531" y="51"/>
                  <a:pt x="531" y="51"/>
                </a:cubicBezTo>
                <a:cubicBezTo>
                  <a:pt x="530" y="51"/>
                  <a:pt x="530" y="51"/>
                  <a:pt x="529" y="51"/>
                </a:cubicBezTo>
                <a:cubicBezTo>
                  <a:pt x="529" y="51"/>
                  <a:pt x="528" y="51"/>
                  <a:pt x="528" y="51"/>
                </a:cubicBezTo>
                <a:cubicBezTo>
                  <a:pt x="528" y="51"/>
                  <a:pt x="528" y="51"/>
                  <a:pt x="528" y="51"/>
                </a:cubicBezTo>
                <a:cubicBezTo>
                  <a:pt x="527" y="51"/>
                  <a:pt x="526" y="51"/>
                  <a:pt x="525" y="51"/>
                </a:cubicBezTo>
                <a:cubicBezTo>
                  <a:pt x="525" y="51"/>
                  <a:pt x="525" y="50"/>
                  <a:pt x="525" y="50"/>
                </a:cubicBezTo>
                <a:cubicBezTo>
                  <a:pt x="524" y="50"/>
                  <a:pt x="521" y="50"/>
                  <a:pt x="521" y="49"/>
                </a:cubicBezTo>
                <a:cubicBezTo>
                  <a:pt x="521" y="49"/>
                  <a:pt x="522" y="49"/>
                  <a:pt x="522" y="49"/>
                </a:cubicBezTo>
                <a:cubicBezTo>
                  <a:pt x="522" y="49"/>
                  <a:pt x="523" y="49"/>
                  <a:pt x="523" y="48"/>
                </a:cubicBezTo>
                <a:cubicBezTo>
                  <a:pt x="523" y="48"/>
                  <a:pt x="523" y="48"/>
                  <a:pt x="523" y="48"/>
                </a:cubicBezTo>
                <a:cubicBezTo>
                  <a:pt x="523" y="48"/>
                  <a:pt x="523" y="48"/>
                  <a:pt x="523" y="48"/>
                </a:cubicBezTo>
                <a:cubicBezTo>
                  <a:pt x="523" y="48"/>
                  <a:pt x="523" y="48"/>
                  <a:pt x="523" y="48"/>
                </a:cubicBezTo>
                <a:cubicBezTo>
                  <a:pt x="523" y="47"/>
                  <a:pt x="523" y="47"/>
                  <a:pt x="524" y="47"/>
                </a:cubicBezTo>
                <a:cubicBezTo>
                  <a:pt x="524" y="47"/>
                  <a:pt x="524" y="47"/>
                  <a:pt x="524" y="47"/>
                </a:cubicBezTo>
                <a:cubicBezTo>
                  <a:pt x="524" y="47"/>
                  <a:pt x="524" y="47"/>
                  <a:pt x="524" y="47"/>
                </a:cubicBezTo>
                <a:cubicBezTo>
                  <a:pt x="525" y="47"/>
                  <a:pt x="526" y="46"/>
                  <a:pt x="527" y="46"/>
                </a:cubicBezTo>
                <a:cubicBezTo>
                  <a:pt x="527" y="46"/>
                  <a:pt x="528" y="46"/>
                  <a:pt x="528" y="45"/>
                </a:cubicBezTo>
                <a:cubicBezTo>
                  <a:pt x="528" y="45"/>
                  <a:pt x="528" y="45"/>
                  <a:pt x="528" y="45"/>
                </a:cubicBezTo>
                <a:cubicBezTo>
                  <a:pt x="528" y="44"/>
                  <a:pt x="530" y="45"/>
                  <a:pt x="530" y="45"/>
                </a:cubicBezTo>
                <a:cubicBezTo>
                  <a:pt x="531" y="45"/>
                  <a:pt x="533" y="44"/>
                  <a:pt x="534" y="44"/>
                </a:cubicBezTo>
                <a:cubicBezTo>
                  <a:pt x="535" y="44"/>
                  <a:pt x="535" y="44"/>
                  <a:pt x="536" y="44"/>
                </a:cubicBezTo>
                <a:cubicBezTo>
                  <a:pt x="536" y="44"/>
                  <a:pt x="537" y="44"/>
                  <a:pt x="537" y="44"/>
                </a:cubicBezTo>
                <a:cubicBezTo>
                  <a:pt x="537" y="45"/>
                  <a:pt x="537" y="45"/>
                  <a:pt x="538" y="45"/>
                </a:cubicBezTo>
                <a:cubicBezTo>
                  <a:pt x="538" y="45"/>
                  <a:pt x="538" y="45"/>
                  <a:pt x="538" y="45"/>
                </a:cubicBezTo>
                <a:cubicBezTo>
                  <a:pt x="538" y="46"/>
                  <a:pt x="538" y="46"/>
                  <a:pt x="538" y="46"/>
                </a:cubicBezTo>
                <a:cubicBezTo>
                  <a:pt x="538" y="46"/>
                  <a:pt x="538" y="47"/>
                  <a:pt x="538" y="47"/>
                </a:cubicBezTo>
                <a:cubicBezTo>
                  <a:pt x="538" y="47"/>
                  <a:pt x="537" y="47"/>
                  <a:pt x="537" y="47"/>
                </a:cubicBezTo>
                <a:close/>
                <a:moveTo>
                  <a:pt x="476" y="49"/>
                </a:moveTo>
                <a:cubicBezTo>
                  <a:pt x="477" y="49"/>
                  <a:pt x="478" y="49"/>
                  <a:pt x="478" y="49"/>
                </a:cubicBezTo>
                <a:cubicBezTo>
                  <a:pt x="478" y="49"/>
                  <a:pt x="479" y="48"/>
                  <a:pt x="479" y="48"/>
                </a:cubicBezTo>
                <a:cubicBezTo>
                  <a:pt x="479" y="48"/>
                  <a:pt x="480" y="48"/>
                  <a:pt x="480" y="48"/>
                </a:cubicBezTo>
                <a:cubicBezTo>
                  <a:pt x="480" y="47"/>
                  <a:pt x="480" y="47"/>
                  <a:pt x="480" y="47"/>
                </a:cubicBezTo>
                <a:cubicBezTo>
                  <a:pt x="480" y="47"/>
                  <a:pt x="480" y="47"/>
                  <a:pt x="481" y="47"/>
                </a:cubicBezTo>
                <a:cubicBezTo>
                  <a:pt x="481" y="47"/>
                  <a:pt x="481" y="46"/>
                  <a:pt x="482" y="46"/>
                </a:cubicBezTo>
                <a:cubicBezTo>
                  <a:pt x="482" y="46"/>
                  <a:pt x="484" y="46"/>
                  <a:pt x="484" y="45"/>
                </a:cubicBezTo>
                <a:cubicBezTo>
                  <a:pt x="484" y="45"/>
                  <a:pt x="484" y="45"/>
                  <a:pt x="483" y="45"/>
                </a:cubicBezTo>
                <a:cubicBezTo>
                  <a:pt x="484" y="44"/>
                  <a:pt x="485" y="44"/>
                  <a:pt x="485" y="44"/>
                </a:cubicBezTo>
                <a:cubicBezTo>
                  <a:pt x="485" y="43"/>
                  <a:pt x="486" y="43"/>
                  <a:pt x="486" y="43"/>
                </a:cubicBezTo>
                <a:cubicBezTo>
                  <a:pt x="486" y="42"/>
                  <a:pt x="485" y="42"/>
                  <a:pt x="485" y="42"/>
                </a:cubicBezTo>
                <a:cubicBezTo>
                  <a:pt x="484" y="42"/>
                  <a:pt x="483" y="42"/>
                  <a:pt x="483" y="42"/>
                </a:cubicBezTo>
                <a:cubicBezTo>
                  <a:pt x="482" y="42"/>
                  <a:pt x="482" y="43"/>
                  <a:pt x="482" y="43"/>
                </a:cubicBezTo>
                <a:cubicBezTo>
                  <a:pt x="481" y="43"/>
                  <a:pt x="481" y="43"/>
                  <a:pt x="480" y="43"/>
                </a:cubicBezTo>
                <a:cubicBezTo>
                  <a:pt x="479" y="43"/>
                  <a:pt x="478" y="45"/>
                  <a:pt x="477" y="44"/>
                </a:cubicBezTo>
                <a:cubicBezTo>
                  <a:pt x="477" y="44"/>
                  <a:pt x="477" y="44"/>
                  <a:pt x="477" y="44"/>
                </a:cubicBezTo>
                <a:cubicBezTo>
                  <a:pt x="477" y="43"/>
                  <a:pt x="476" y="44"/>
                  <a:pt x="475" y="44"/>
                </a:cubicBezTo>
                <a:cubicBezTo>
                  <a:pt x="475" y="44"/>
                  <a:pt x="475" y="43"/>
                  <a:pt x="474" y="43"/>
                </a:cubicBezTo>
                <a:cubicBezTo>
                  <a:pt x="474" y="43"/>
                  <a:pt x="474" y="44"/>
                  <a:pt x="474" y="43"/>
                </a:cubicBezTo>
                <a:cubicBezTo>
                  <a:pt x="474" y="43"/>
                  <a:pt x="475" y="43"/>
                  <a:pt x="475" y="43"/>
                </a:cubicBezTo>
                <a:cubicBezTo>
                  <a:pt x="475" y="43"/>
                  <a:pt x="474" y="43"/>
                  <a:pt x="474" y="43"/>
                </a:cubicBezTo>
                <a:cubicBezTo>
                  <a:pt x="474" y="42"/>
                  <a:pt x="475" y="43"/>
                  <a:pt x="475" y="42"/>
                </a:cubicBezTo>
                <a:cubicBezTo>
                  <a:pt x="475" y="42"/>
                  <a:pt x="475" y="42"/>
                  <a:pt x="475" y="42"/>
                </a:cubicBezTo>
                <a:cubicBezTo>
                  <a:pt x="475" y="42"/>
                  <a:pt x="476" y="42"/>
                  <a:pt x="476" y="42"/>
                </a:cubicBezTo>
                <a:cubicBezTo>
                  <a:pt x="476" y="41"/>
                  <a:pt x="476" y="41"/>
                  <a:pt x="476" y="41"/>
                </a:cubicBezTo>
                <a:cubicBezTo>
                  <a:pt x="476" y="41"/>
                  <a:pt x="476" y="41"/>
                  <a:pt x="476" y="41"/>
                </a:cubicBezTo>
                <a:cubicBezTo>
                  <a:pt x="477" y="41"/>
                  <a:pt x="477" y="41"/>
                  <a:pt x="477" y="40"/>
                </a:cubicBezTo>
                <a:cubicBezTo>
                  <a:pt x="477" y="40"/>
                  <a:pt x="477" y="40"/>
                  <a:pt x="477" y="40"/>
                </a:cubicBezTo>
                <a:cubicBezTo>
                  <a:pt x="478" y="40"/>
                  <a:pt x="477" y="40"/>
                  <a:pt x="477" y="39"/>
                </a:cubicBezTo>
                <a:cubicBezTo>
                  <a:pt x="478" y="39"/>
                  <a:pt x="478" y="39"/>
                  <a:pt x="478" y="39"/>
                </a:cubicBezTo>
                <a:cubicBezTo>
                  <a:pt x="478" y="39"/>
                  <a:pt x="479" y="39"/>
                  <a:pt x="479" y="39"/>
                </a:cubicBezTo>
                <a:cubicBezTo>
                  <a:pt x="479" y="38"/>
                  <a:pt x="479" y="38"/>
                  <a:pt x="479" y="38"/>
                </a:cubicBezTo>
                <a:cubicBezTo>
                  <a:pt x="479" y="38"/>
                  <a:pt x="478" y="38"/>
                  <a:pt x="478" y="38"/>
                </a:cubicBezTo>
                <a:cubicBezTo>
                  <a:pt x="478" y="38"/>
                  <a:pt x="477" y="38"/>
                  <a:pt x="477" y="38"/>
                </a:cubicBezTo>
                <a:cubicBezTo>
                  <a:pt x="477" y="38"/>
                  <a:pt x="477" y="38"/>
                  <a:pt x="476" y="38"/>
                </a:cubicBezTo>
                <a:cubicBezTo>
                  <a:pt x="476" y="38"/>
                  <a:pt x="476" y="38"/>
                  <a:pt x="476" y="38"/>
                </a:cubicBezTo>
                <a:cubicBezTo>
                  <a:pt x="475" y="38"/>
                  <a:pt x="475" y="39"/>
                  <a:pt x="475" y="39"/>
                </a:cubicBezTo>
                <a:cubicBezTo>
                  <a:pt x="474" y="39"/>
                  <a:pt x="473" y="39"/>
                  <a:pt x="472" y="39"/>
                </a:cubicBezTo>
                <a:cubicBezTo>
                  <a:pt x="472" y="39"/>
                  <a:pt x="472" y="39"/>
                  <a:pt x="472" y="40"/>
                </a:cubicBezTo>
                <a:cubicBezTo>
                  <a:pt x="471" y="40"/>
                  <a:pt x="471" y="40"/>
                  <a:pt x="471" y="40"/>
                </a:cubicBezTo>
                <a:cubicBezTo>
                  <a:pt x="470" y="40"/>
                  <a:pt x="470" y="41"/>
                  <a:pt x="469" y="40"/>
                </a:cubicBezTo>
                <a:cubicBezTo>
                  <a:pt x="469" y="40"/>
                  <a:pt x="469" y="40"/>
                  <a:pt x="468" y="40"/>
                </a:cubicBezTo>
                <a:cubicBezTo>
                  <a:pt x="468" y="40"/>
                  <a:pt x="467" y="40"/>
                  <a:pt x="467" y="41"/>
                </a:cubicBezTo>
                <a:cubicBezTo>
                  <a:pt x="467" y="41"/>
                  <a:pt x="467" y="41"/>
                  <a:pt x="468" y="41"/>
                </a:cubicBezTo>
                <a:cubicBezTo>
                  <a:pt x="468" y="41"/>
                  <a:pt x="468" y="41"/>
                  <a:pt x="468" y="41"/>
                </a:cubicBezTo>
                <a:cubicBezTo>
                  <a:pt x="468" y="41"/>
                  <a:pt x="469" y="41"/>
                  <a:pt x="469" y="42"/>
                </a:cubicBezTo>
                <a:cubicBezTo>
                  <a:pt x="469" y="42"/>
                  <a:pt x="468" y="42"/>
                  <a:pt x="468" y="42"/>
                </a:cubicBezTo>
                <a:cubicBezTo>
                  <a:pt x="467" y="42"/>
                  <a:pt x="467" y="42"/>
                  <a:pt x="467" y="42"/>
                </a:cubicBezTo>
                <a:cubicBezTo>
                  <a:pt x="466" y="42"/>
                  <a:pt x="466" y="43"/>
                  <a:pt x="466" y="43"/>
                </a:cubicBezTo>
                <a:cubicBezTo>
                  <a:pt x="466" y="43"/>
                  <a:pt x="466" y="43"/>
                  <a:pt x="466" y="43"/>
                </a:cubicBezTo>
                <a:cubicBezTo>
                  <a:pt x="466" y="43"/>
                  <a:pt x="465" y="43"/>
                  <a:pt x="465" y="43"/>
                </a:cubicBezTo>
                <a:cubicBezTo>
                  <a:pt x="464" y="44"/>
                  <a:pt x="467" y="44"/>
                  <a:pt x="468" y="44"/>
                </a:cubicBezTo>
                <a:cubicBezTo>
                  <a:pt x="468" y="45"/>
                  <a:pt x="468" y="45"/>
                  <a:pt x="468" y="45"/>
                </a:cubicBezTo>
                <a:cubicBezTo>
                  <a:pt x="469" y="46"/>
                  <a:pt x="467" y="46"/>
                  <a:pt x="467" y="46"/>
                </a:cubicBezTo>
                <a:cubicBezTo>
                  <a:pt x="467" y="46"/>
                  <a:pt x="467" y="46"/>
                  <a:pt x="467" y="46"/>
                </a:cubicBezTo>
                <a:cubicBezTo>
                  <a:pt x="466" y="46"/>
                  <a:pt x="466" y="46"/>
                  <a:pt x="465" y="46"/>
                </a:cubicBezTo>
                <a:cubicBezTo>
                  <a:pt x="465" y="46"/>
                  <a:pt x="465" y="46"/>
                  <a:pt x="465" y="46"/>
                </a:cubicBezTo>
                <a:cubicBezTo>
                  <a:pt x="464" y="46"/>
                  <a:pt x="464" y="46"/>
                  <a:pt x="464" y="46"/>
                </a:cubicBezTo>
                <a:cubicBezTo>
                  <a:pt x="463" y="45"/>
                  <a:pt x="462" y="45"/>
                  <a:pt x="461" y="45"/>
                </a:cubicBezTo>
                <a:cubicBezTo>
                  <a:pt x="460" y="45"/>
                  <a:pt x="460" y="45"/>
                  <a:pt x="459" y="45"/>
                </a:cubicBezTo>
                <a:cubicBezTo>
                  <a:pt x="459" y="45"/>
                  <a:pt x="459" y="45"/>
                  <a:pt x="458" y="45"/>
                </a:cubicBezTo>
                <a:cubicBezTo>
                  <a:pt x="459" y="45"/>
                  <a:pt x="459" y="45"/>
                  <a:pt x="458" y="45"/>
                </a:cubicBezTo>
                <a:cubicBezTo>
                  <a:pt x="459" y="45"/>
                  <a:pt x="458" y="44"/>
                  <a:pt x="459" y="44"/>
                </a:cubicBezTo>
                <a:cubicBezTo>
                  <a:pt x="459" y="44"/>
                  <a:pt x="459" y="44"/>
                  <a:pt x="459" y="44"/>
                </a:cubicBezTo>
                <a:cubicBezTo>
                  <a:pt x="459" y="44"/>
                  <a:pt x="459" y="43"/>
                  <a:pt x="459" y="43"/>
                </a:cubicBezTo>
                <a:cubicBezTo>
                  <a:pt x="458" y="43"/>
                  <a:pt x="459" y="43"/>
                  <a:pt x="458" y="43"/>
                </a:cubicBezTo>
                <a:cubicBezTo>
                  <a:pt x="458" y="43"/>
                  <a:pt x="458" y="42"/>
                  <a:pt x="458" y="42"/>
                </a:cubicBezTo>
                <a:cubicBezTo>
                  <a:pt x="457" y="42"/>
                  <a:pt x="457" y="42"/>
                  <a:pt x="456" y="42"/>
                </a:cubicBezTo>
                <a:cubicBezTo>
                  <a:pt x="456" y="42"/>
                  <a:pt x="456" y="43"/>
                  <a:pt x="455" y="42"/>
                </a:cubicBezTo>
                <a:cubicBezTo>
                  <a:pt x="455" y="42"/>
                  <a:pt x="456" y="42"/>
                  <a:pt x="456" y="42"/>
                </a:cubicBezTo>
                <a:cubicBezTo>
                  <a:pt x="456" y="42"/>
                  <a:pt x="455" y="42"/>
                  <a:pt x="454" y="42"/>
                </a:cubicBezTo>
                <a:cubicBezTo>
                  <a:pt x="454" y="42"/>
                  <a:pt x="453" y="42"/>
                  <a:pt x="452" y="42"/>
                </a:cubicBezTo>
                <a:cubicBezTo>
                  <a:pt x="452" y="42"/>
                  <a:pt x="451" y="42"/>
                  <a:pt x="451" y="42"/>
                </a:cubicBezTo>
                <a:cubicBezTo>
                  <a:pt x="451" y="41"/>
                  <a:pt x="451" y="41"/>
                  <a:pt x="450" y="41"/>
                </a:cubicBezTo>
                <a:cubicBezTo>
                  <a:pt x="450" y="41"/>
                  <a:pt x="450" y="41"/>
                  <a:pt x="450" y="41"/>
                </a:cubicBezTo>
                <a:cubicBezTo>
                  <a:pt x="450" y="41"/>
                  <a:pt x="450" y="41"/>
                  <a:pt x="450" y="40"/>
                </a:cubicBezTo>
                <a:cubicBezTo>
                  <a:pt x="450" y="40"/>
                  <a:pt x="449" y="40"/>
                  <a:pt x="449" y="40"/>
                </a:cubicBezTo>
                <a:cubicBezTo>
                  <a:pt x="449" y="40"/>
                  <a:pt x="449" y="40"/>
                  <a:pt x="448" y="40"/>
                </a:cubicBezTo>
                <a:cubicBezTo>
                  <a:pt x="448" y="40"/>
                  <a:pt x="447" y="40"/>
                  <a:pt x="446" y="40"/>
                </a:cubicBezTo>
                <a:cubicBezTo>
                  <a:pt x="445" y="40"/>
                  <a:pt x="444" y="40"/>
                  <a:pt x="444" y="41"/>
                </a:cubicBezTo>
                <a:cubicBezTo>
                  <a:pt x="443" y="41"/>
                  <a:pt x="443" y="41"/>
                  <a:pt x="443" y="41"/>
                </a:cubicBezTo>
                <a:cubicBezTo>
                  <a:pt x="442" y="41"/>
                  <a:pt x="442" y="41"/>
                  <a:pt x="442" y="41"/>
                </a:cubicBezTo>
                <a:cubicBezTo>
                  <a:pt x="442" y="41"/>
                  <a:pt x="442" y="41"/>
                  <a:pt x="442" y="41"/>
                </a:cubicBezTo>
                <a:cubicBezTo>
                  <a:pt x="442" y="41"/>
                  <a:pt x="441" y="42"/>
                  <a:pt x="441" y="42"/>
                </a:cubicBezTo>
                <a:cubicBezTo>
                  <a:pt x="440" y="42"/>
                  <a:pt x="439" y="42"/>
                  <a:pt x="439" y="42"/>
                </a:cubicBezTo>
                <a:cubicBezTo>
                  <a:pt x="438" y="42"/>
                  <a:pt x="438" y="42"/>
                  <a:pt x="438" y="42"/>
                </a:cubicBezTo>
                <a:cubicBezTo>
                  <a:pt x="437" y="43"/>
                  <a:pt x="437" y="43"/>
                  <a:pt x="436" y="43"/>
                </a:cubicBezTo>
                <a:cubicBezTo>
                  <a:pt x="436" y="43"/>
                  <a:pt x="436" y="43"/>
                  <a:pt x="436" y="43"/>
                </a:cubicBezTo>
                <a:cubicBezTo>
                  <a:pt x="436" y="43"/>
                  <a:pt x="436" y="44"/>
                  <a:pt x="435" y="44"/>
                </a:cubicBezTo>
                <a:cubicBezTo>
                  <a:pt x="434" y="45"/>
                  <a:pt x="434" y="44"/>
                  <a:pt x="433" y="44"/>
                </a:cubicBezTo>
                <a:cubicBezTo>
                  <a:pt x="431" y="44"/>
                  <a:pt x="431" y="45"/>
                  <a:pt x="429" y="46"/>
                </a:cubicBezTo>
                <a:cubicBezTo>
                  <a:pt x="429" y="46"/>
                  <a:pt x="429" y="46"/>
                  <a:pt x="428" y="46"/>
                </a:cubicBezTo>
                <a:cubicBezTo>
                  <a:pt x="428" y="47"/>
                  <a:pt x="428" y="47"/>
                  <a:pt x="427" y="47"/>
                </a:cubicBezTo>
                <a:cubicBezTo>
                  <a:pt x="427" y="47"/>
                  <a:pt x="426" y="47"/>
                  <a:pt x="425" y="48"/>
                </a:cubicBezTo>
                <a:cubicBezTo>
                  <a:pt x="425" y="48"/>
                  <a:pt x="427" y="48"/>
                  <a:pt x="427" y="48"/>
                </a:cubicBezTo>
                <a:cubicBezTo>
                  <a:pt x="428" y="48"/>
                  <a:pt x="428" y="48"/>
                  <a:pt x="428" y="48"/>
                </a:cubicBezTo>
                <a:cubicBezTo>
                  <a:pt x="429" y="48"/>
                  <a:pt x="430" y="48"/>
                  <a:pt x="430" y="48"/>
                </a:cubicBezTo>
                <a:cubicBezTo>
                  <a:pt x="430" y="49"/>
                  <a:pt x="431" y="48"/>
                  <a:pt x="431" y="49"/>
                </a:cubicBezTo>
                <a:cubicBezTo>
                  <a:pt x="431" y="50"/>
                  <a:pt x="433" y="49"/>
                  <a:pt x="433" y="49"/>
                </a:cubicBezTo>
                <a:cubicBezTo>
                  <a:pt x="434" y="49"/>
                  <a:pt x="434" y="48"/>
                  <a:pt x="434" y="48"/>
                </a:cubicBezTo>
                <a:cubicBezTo>
                  <a:pt x="434" y="48"/>
                  <a:pt x="435" y="48"/>
                  <a:pt x="435" y="48"/>
                </a:cubicBezTo>
                <a:cubicBezTo>
                  <a:pt x="436" y="48"/>
                  <a:pt x="436" y="48"/>
                  <a:pt x="436" y="48"/>
                </a:cubicBezTo>
                <a:cubicBezTo>
                  <a:pt x="436" y="48"/>
                  <a:pt x="437" y="48"/>
                  <a:pt x="437" y="48"/>
                </a:cubicBezTo>
                <a:cubicBezTo>
                  <a:pt x="437" y="48"/>
                  <a:pt x="437" y="48"/>
                  <a:pt x="438" y="48"/>
                </a:cubicBezTo>
                <a:cubicBezTo>
                  <a:pt x="438" y="48"/>
                  <a:pt x="439" y="48"/>
                  <a:pt x="439" y="48"/>
                </a:cubicBezTo>
                <a:cubicBezTo>
                  <a:pt x="439" y="47"/>
                  <a:pt x="440" y="47"/>
                  <a:pt x="441" y="47"/>
                </a:cubicBezTo>
                <a:cubicBezTo>
                  <a:pt x="441" y="47"/>
                  <a:pt x="441" y="48"/>
                  <a:pt x="441" y="48"/>
                </a:cubicBezTo>
                <a:cubicBezTo>
                  <a:pt x="441" y="48"/>
                  <a:pt x="442" y="48"/>
                  <a:pt x="442" y="48"/>
                </a:cubicBezTo>
                <a:cubicBezTo>
                  <a:pt x="442" y="48"/>
                  <a:pt x="442" y="48"/>
                  <a:pt x="442" y="48"/>
                </a:cubicBezTo>
                <a:cubicBezTo>
                  <a:pt x="443" y="48"/>
                  <a:pt x="443" y="48"/>
                  <a:pt x="443" y="48"/>
                </a:cubicBezTo>
                <a:cubicBezTo>
                  <a:pt x="444" y="48"/>
                  <a:pt x="445" y="48"/>
                  <a:pt x="445" y="48"/>
                </a:cubicBezTo>
                <a:cubicBezTo>
                  <a:pt x="445" y="48"/>
                  <a:pt x="446" y="48"/>
                  <a:pt x="447" y="48"/>
                </a:cubicBezTo>
                <a:cubicBezTo>
                  <a:pt x="447" y="48"/>
                  <a:pt x="448" y="48"/>
                  <a:pt x="448" y="48"/>
                </a:cubicBezTo>
                <a:cubicBezTo>
                  <a:pt x="448" y="48"/>
                  <a:pt x="448" y="48"/>
                  <a:pt x="449" y="48"/>
                </a:cubicBezTo>
                <a:cubicBezTo>
                  <a:pt x="449" y="48"/>
                  <a:pt x="449" y="49"/>
                  <a:pt x="449" y="49"/>
                </a:cubicBezTo>
                <a:cubicBezTo>
                  <a:pt x="450" y="49"/>
                  <a:pt x="451" y="48"/>
                  <a:pt x="451" y="48"/>
                </a:cubicBezTo>
                <a:cubicBezTo>
                  <a:pt x="451" y="49"/>
                  <a:pt x="452" y="48"/>
                  <a:pt x="452" y="48"/>
                </a:cubicBezTo>
                <a:cubicBezTo>
                  <a:pt x="452" y="48"/>
                  <a:pt x="452" y="48"/>
                  <a:pt x="452" y="48"/>
                </a:cubicBezTo>
                <a:cubicBezTo>
                  <a:pt x="452" y="48"/>
                  <a:pt x="453" y="48"/>
                  <a:pt x="454" y="48"/>
                </a:cubicBezTo>
                <a:cubicBezTo>
                  <a:pt x="453" y="49"/>
                  <a:pt x="452" y="49"/>
                  <a:pt x="451" y="49"/>
                </a:cubicBezTo>
                <a:cubicBezTo>
                  <a:pt x="451" y="49"/>
                  <a:pt x="450" y="49"/>
                  <a:pt x="450" y="49"/>
                </a:cubicBezTo>
                <a:cubicBezTo>
                  <a:pt x="450" y="49"/>
                  <a:pt x="450" y="49"/>
                  <a:pt x="449" y="49"/>
                </a:cubicBezTo>
                <a:cubicBezTo>
                  <a:pt x="449" y="49"/>
                  <a:pt x="448" y="49"/>
                  <a:pt x="448" y="49"/>
                </a:cubicBezTo>
                <a:cubicBezTo>
                  <a:pt x="447" y="48"/>
                  <a:pt x="446" y="49"/>
                  <a:pt x="446" y="49"/>
                </a:cubicBezTo>
                <a:cubicBezTo>
                  <a:pt x="444" y="49"/>
                  <a:pt x="443" y="49"/>
                  <a:pt x="442" y="50"/>
                </a:cubicBezTo>
                <a:cubicBezTo>
                  <a:pt x="440" y="50"/>
                  <a:pt x="439" y="50"/>
                  <a:pt x="437" y="50"/>
                </a:cubicBezTo>
                <a:cubicBezTo>
                  <a:pt x="437" y="50"/>
                  <a:pt x="435" y="51"/>
                  <a:pt x="435" y="52"/>
                </a:cubicBezTo>
                <a:cubicBezTo>
                  <a:pt x="435" y="53"/>
                  <a:pt x="437" y="53"/>
                  <a:pt x="437" y="53"/>
                </a:cubicBezTo>
                <a:cubicBezTo>
                  <a:pt x="439" y="53"/>
                  <a:pt x="441" y="53"/>
                  <a:pt x="443" y="52"/>
                </a:cubicBezTo>
                <a:cubicBezTo>
                  <a:pt x="446" y="52"/>
                  <a:pt x="448" y="52"/>
                  <a:pt x="450" y="51"/>
                </a:cubicBezTo>
                <a:cubicBezTo>
                  <a:pt x="451" y="51"/>
                  <a:pt x="453" y="50"/>
                  <a:pt x="455" y="50"/>
                </a:cubicBezTo>
                <a:cubicBezTo>
                  <a:pt x="456" y="50"/>
                  <a:pt x="458" y="50"/>
                  <a:pt x="460" y="50"/>
                </a:cubicBezTo>
                <a:cubicBezTo>
                  <a:pt x="461" y="49"/>
                  <a:pt x="463" y="49"/>
                  <a:pt x="464" y="49"/>
                </a:cubicBezTo>
                <a:cubicBezTo>
                  <a:pt x="464" y="49"/>
                  <a:pt x="464" y="49"/>
                  <a:pt x="464" y="50"/>
                </a:cubicBezTo>
                <a:cubicBezTo>
                  <a:pt x="464" y="50"/>
                  <a:pt x="465" y="49"/>
                  <a:pt x="466" y="49"/>
                </a:cubicBezTo>
                <a:cubicBezTo>
                  <a:pt x="467" y="49"/>
                  <a:pt x="467" y="49"/>
                  <a:pt x="468" y="49"/>
                </a:cubicBezTo>
                <a:cubicBezTo>
                  <a:pt x="468" y="49"/>
                  <a:pt x="468" y="49"/>
                  <a:pt x="468" y="49"/>
                </a:cubicBezTo>
                <a:cubicBezTo>
                  <a:pt x="468" y="49"/>
                  <a:pt x="468" y="49"/>
                  <a:pt x="468" y="49"/>
                </a:cubicBezTo>
                <a:cubicBezTo>
                  <a:pt x="468" y="49"/>
                  <a:pt x="469" y="49"/>
                  <a:pt x="469" y="49"/>
                </a:cubicBezTo>
                <a:cubicBezTo>
                  <a:pt x="470" y="49"/>
                  <a:pt x="471" y="49"/>
                  <a:pt x="471" y="49"/>
                </a:cubicBezTo>
                <a:cubicBezTo>
                  <a:pt x="472" y="49"/>
                  <a:pt x="471" y="50"/>
                  <a:pt x="472" y="50"/>
                </a:cubicBezTo>
                <a:cubicBezTo>
                  <a:pt x="473" y="50"/>
                  <a:pt x="473" y="49"/>
                  <a:pt x="474" y="49"/>
                </a:cubicBezTo>
                <a:cubicBezTo>
                  <a:pt x="475" y="49"/>
                  <a:pt x="475" y="49"/>
                  <a:pt x="476" y="49"/>
                </a:cubicBezTo>
                <a:close/>
                <a:moveTo>
                  <a:pt x="458" y="46"/>
                </a:moveTo>
                <a:cubicBezTo>
                  <a:pt x="457" y="46"/>
                  <a:pt x="457" y="46"/>
                  <a:pt x="457" y="46"/>
                </a:cubicBezTo>
                <a:cubicBezTo>
                  <a:pt x="457" y="46"/>
                  <a:pt x="457" y="46"/>
                  <a:pt x="458" y="46"/>
                </a:cubicBezTo>
                <a:cubicBezTo>
                  <a:pt x="458" y="46"/>
                  <a:pt x="458" y="46"/>
                  <a:pt x="458" y="45"/>
                </a:cubicBezTo>
                <a:cubicBezTo>
                  <a:pt x="458" y="46"/>
                  <a:pt x="458" y="46"/>
                  <a:pt x="458" y="46"/>
                </a:cubicBezTo>
                <a:close/>
                <a:moveTo>
                  <a:pt x="499" y="61"/>
                </a:moveTo>
                <a:cubicBezTo>
                  <a:pt x="498" y="61"/>
                  <a:pt x="498" y="61"/>
                  <a:pt x="499" y="61"/>
                </a:cubicBezTo>
                <a:cubicBezTo>
                  <a:pt x="499" y="62"/>
                  <a:pt x="499" y="61"/>
                  <a:pt x="500" y="61"/>
                </a:cubicBezTo>
                <a:cubicBezTo>
                  <a:pt x="500" y="61"/>
                  <a:pt x="501" y="61"/>
                  <a:pt x="502" y="61"/>
                </a:cubicBezTo>
                <a:cubicBezTo>
                  <a:pt x="502" y="61"/>
                  <a:pt x="502" y="62"/>
                  <a:pt x="503" y="62"/>
                </a:cubicBezTo>
                <a:cubicBezTo>
                  <a:pt x="503" y="62"/>
                  <a:pt x="503" y="62"/>
                  <a:pt x="503" y="62"/>
                </a:cubicBezTo>
                <a:cubicBezTo>
                  <a:pt x="503" y="63"/>
                  <a:pt x="503" y="63"/>
                  <a:pt x="503" y="63"/>
                </a:cubicBezTo>
                <a:cubicBezTo>
                  <a:pt x="503" y="63"/>
                  <a:pt x="503" y="63"/>
                  <a:pt x="503" y="63"/>
                </a:cubicBezTo>
                <a:cubicBezTo>
                  <a:pt x="503" y="63"/>
                  <a:pt x="505" y="63"/>
                  <a:pt x="505" y="64"/>
                </a:cubicBezTo>
                <a:cubicBezTo>
                  <a:pt x="505" y="64"/>
                  <a:pt x="504" y="65"/>
                  <a:pt x="504" y="65"/>
                </a:cubicBezTo>
                <a:cubicBezTo>
                  <a:pt x="503" y="65"/>
                  <a:pt x="503" y="66"/>
                  <a:pt x="502" y="66"/>
                </a:cubicBezTo>
                <a:cubicBezTo>
                  <a:pt x="502" y="66"/>
                  <a:pt x="502" y="66"/>
                  <a:pt x="501" y="66"/>
                </a:cubicBezTo>
                <a:cubicBezTo>
                  <a:pt x="501" y="66"/>
                  <a:pt x="501" y="67"/>
                  <a:pt x="501" y="67"/>
                </a:cubicBezTo>
                <a:cubicBezTo>
                  <a:pt x="501" y="67"/>
                  <a:pt x="500" y="68"/>
                  <a:pt x="500" y="68"/>
                </a:cubicBezTo>
                <a:cubicBezTo>
                  <a:pt x="500" y="68"/>
                  <a:pt x="499" y="68"/>
                  <a:pt x="499" y="68"/>
                </a:cubicBezTo>
                <a:cubicBezTo>
                  <a:pt x="499" y="69"/>
                  <a:pt x="498" y="69"/>
                  <a:pt x="498" y="69"/>
                </a:cubicBezTo>
                <a:cubicBezTo>
                  <a:pt x="498" y="69"/>
                  <a:pt x="498" y="69"/>
                  <a:pt x="497" y="70"/>
                </a:cubicBezTo>
                <a:cubicBezTo>
                  <a:pt x="497" y="70"/>
                  <a:pt x="496" y="70"/>
                  <a:pt x="495" y="70"/>
                </a:cubicBezTo>
                <a:cubicBezTo>
                  <a:pt x="494" y="70"/>
                  <a:pt x="494" y="70"/>
                  <a:pt x="493" y="70"/>
                </a:cubicBezTo>
                <a:cubicBezTo>
                  <a:pt x="493" y="71"/>
                  <a:pt x="493" y="70"/>
                  <a:pt x="492" y="70"/>
                </a:cubicBezTo>
                <a:cubicBezTo>
                  <a:pt x="492" y="70"/>
                  <a:pt x="492" y="70"/>
                  <a:pt x="492" y="70"/>
                </a:cubicBezTo>
                <a:cubicBezTo>
                  <a:pt x="491" y="70"/>
                  <a:pt x="491" y="70"/>
                  <a:pt x="491" y="70"/>
                </a:cubicBezTo>
                <a:cubicBezTo>
                  <a:pt x="490" y="70"/>
                  <a:pt x="490" y="70"/>
                  <a:pt x="489" y="71"/>
                </a:cubicBezTo>
                <a:cubicBezTo>
                  <a:pt x="489" y="71"/>
                  <a:pt x="489" y="71"/>
                  <a:pt x="488" y="71"/>
                </a:cubicBezTo>
                <a:cubicBezTo>
                  <a:pt x="488" y="71"/>
                  <a:pt x="488" y="72"/>
                  <a:pt x="487" y="72"/>
                </a:cubicBezTo>
                <a:cubicBezTo>
                  <a:pt x="487" y="72"/>
                  <a:pt x="486" y="72"/>
                  <a:pt x="486" y="73"/>
                </a:cubicBezTo>
                <a:cubicBezTo>
                  <a:pt x="486" y="73"/>
                  <a:pt x="486" y="73"/>
                  <a:pt x="485" y="73"/>
                </a:cubicBezTo>
                <a:cubicBezTo>
                  <a:pt x="484" y="72"/>
                  <a:pt x="483" y="72"/>
                  <a:pt x="483" y="72"/>
                </a:cubicBezTo>
                <a:cubicBezTo>
                  <a:pt x="483" y="72"/>
                  <a:pt x="483" y="72"/>
                  <a:pt x="483" y="72"/>
                </a:cubicBezTo>
                <a:cubicBezTo>
                  <a:pt x="483" y="71"/>
                  <a:pt x="483" y="71"/>
                  <a:pt x="483" y="71"/>
                </a:cubicBezTo>
                <a:cubicBezTo>
                  <a:pt x="483" y="71"/>
                  <a:pt x="483" y="70"/>
                  <a:pt x="482" y="70"/>
                </a:cubicBezTo>
                <a:cubicBezTo>
                  <a:pt x="482" y="70"/>
                  <a:pt x="482" y="70"/>
                  <a:pt x="482" y="70"/>
                </a:cubicBezTo>
                <a:cubicBezTo>
                  <a:pt x="482" y="69"/>
                  <a:pt x="482" y="69"/>
                  <a:pt x="482" y="69"/>
                </a:cubicBezTo>
                <a:cubicBezTo>
                  <a:pt x="482" y="68"/>
                  <a:pt x="482" y="68"/>
                  <a:pt x="482" y="68"/>
                </a:cubicBezTo>
                <a:cubicBezTo>
                  <a:pt x="481" y="68"/>
                  <a:pt x="482" y="68"/>
                  <a:pt x="482" y="67"/>
                </a:cubicBezTo>
                <a:cubicBezTo>
                  <a:pt x="482" y="67"/>
                  <a:pt x="482" y="67"/>
                  <a:pt x="482" y="67"/>
                </a:cubicBezTo>
                <a:cubicBezTo>
                  <a:pt x="482" y="66"/>
                  <a:pt x="482" y="66"/>
                  <a:pt x="481" y="66"/>
                </a:cubicBezTo>
                <a:cubicBezTo>
                  <a:pt x="481" y="66"/>
                  <a:pt x="481" y="66"/>
                  <a:pt x="480" y="66"/>
                </a:cubicBezTo>
                <a:cubicBezTo>
                  <a:pt x="480" y="66"/>
                  <a:pt x="479" y="67"/>
                  <a:pt x="478" y="66"/>
                </a:cubicBezTo>
                <a:cubicBezTo>
                  <a:pt x="478" y="66"/>
                  <a:pt x="479" y="66"/>
                  <a:pt x="478" y="66"/>
                </a:cubicBezTo>
                <a:cubicBezTo>
                  <a:pt x="478" y="66"/>
                  <a:pt x="478" y="66"/>
                  <a:pt x="477" y="66"/>
                </a:cubicBezTo>
                <a:cubicBezTo>
                  <a:pt x="477" y="65"/>
                  <a:pt x="477" y="65"/>
                  <a:pt x="476" y="65"/>
                </a:cubicBezTo>
                <a:cubicBezTo>
                  <a:pt x="476" y="65"/>
                  <a:pt x="477" y="65"/>
                  <a:pt x="477" y="65"/>
                </a:cubicBezTo>
                <a:cubicBezTo>
                  <a:pt x="477" y="64"/>
                  <a:pt x="476" y="64"/>
                  <a:pt x="476" y="64"/>
                </a:cubicBezTo>
                <a:cubicBezTo>
                  <a:pt x="476" y="64"/>
                  <a:pt x="476" y="64"/>
                  <a:pt x="476" y="63"/>
                </a:cubicBezTo>
                <a:cubicBezTo>
                  <a:pt x="476" y="63"/>
                  <a:pt x="475" y="63"/>
                  <a:pt x="475" y="63"/>
                </a:cubicBezTo>
                <a:cubicBezTo>
                  <a:pt x="475" y="63"/>
                  <a:pt x="476" y="63"/>
                  <a:pt x="476" y="62"/>
                </a:cubicBezTo>
                <a:cubicBezTo>
                  <a:pt x="477" y="62"/>
                  <a:pt x="477" y="62"/>
                  <a:pt x="477" y="62"/>
                </a:cubicBezTo>
                <a:cubicBezTo>
                  <a:pt x="478" y="61"/>
                  <a:pt x="478" y="61"/>
                  <a:pt x="478" y="61"/>
                </a:cubicBezTo>
                <a:cubicBezTo>
                  <a:pt x="479" y="61"/>
                  <a:pt x="479" y="60"/>
                  <a:pt x="480" y="60"/>
                </a:cubicBezTo>
                <a:cubicBezTo>
                  <a:pt x="480" y="60"/>
                  <a:pt x="481" y="60"/>
                  <a:pt x="481" y="60"/>
                </a:cubicBezTo>
                <a:cubicBezTo>
                  <a:pt x="481" y="61"/>
                  <a:pt x="482" y="61"/>
                  <a:pt x="482" y="61"/>
                </a:cubicBezTo>
                <a:cubicBezTo>
                  <a:pt x="482" y="61"/>
                  <a:pt x="482" y="61"/>
                  <a:pt x="482" y="62"/>
                </a:cubicBezTo>
                <a:cubicBezTo>
                  <a:pt x="482" y="62"/>
                  <a:pt x="482" y="62"/>
                  <a:pt x="482" y="62"/>
                </a:cubicBezTo>
                <a:cubicBezTo>
                  <a:pt x="483" y="62"/>
                  <a:pt x="482" y="62"/>
                  <a:pt x="482" y="63"/>
                </a:cubicBezTo>
                <a:cubicBezTo>
                  <a:pt x="483" y="63"/>
                  <a:pt x="483" y="63"/>
                  <a:pt x="483" y="63"/>
                </a:cubicBezTo>
                <a:cubicBezTo>
                  <a:pt x="483" y="63"/>
                  <a:pt x="483" y="63"/>
                  <a:pt x="483" y="63"/>
                </a:cubicBezTo>
                <a:cubicBezTo>
                  <a:pt x="483" y="63"/>
                  <a:pt x="484" y="63"/>
                  <a:pt x="484" y="63"/>
                </a:cubicBezTo>
                <a:cubicBezTo>
                  <a:pt x="484" y="63"/>
                  <a:pt x="484" y="63"/>
                  <a:pt x="485" y="63"/>
                </a:cubicBezTo>
                <a:cubicBezTo>
                  <a:pt x="486" y="63"/>
                  <a:pt x="487" y="63"/>
                  <a:pt x="488" y="62"/>
                </a:cubicBezTo>
                <a:cubicBezTo>
                  <a:pt x="487" y="62"/>
                  <a:pt x="487" y="62"/>
                  <a:pt x="487" y="62"/>
                </a:cubicBezTo>
                <a:cubicBezTo>
                  <a:pt x="487" y="62"/>
                  <a:pt x="487" y="62"/>
                  <a:pt x="488" y="62"/>
                </a:cubicBezTo>
                <a:cubicBezTo>
                  <a:pt x="488" y="62"/>
                  <a:pt x="488" y="62"/>
                  <a:pt x="488" y="61"/>
                </a:cubicBezTo>
                <a:cubicBezTo>
                  <a:pt x="488" y="61"/>
                  <a:pt x="489" y="60"/>
                  <a:pt x="489" y="60"/>
                </a:cubicBezTo>
                <a:cubicBezTo>
                  <a:pt x="488" y="60"/>
                  <a:pt x="488" y="59"/>
                  <a:pt x="487" y="59"/>
                </a:cubicBezTo>
                <a:cubicBezTo>
                  <a:pt x="487" y="59"/>
                  <a:pt x="486" y="59"/>
                  <a:pt x="486" y="59"/>
                </a:cubicBezTo>
                <a:cubicBezTo>
                  <a:pt x="486" y="59"/>
                  <a:pt x="486" y="58"/>
                  <a:pt x="486" y="58"/>
                </a:cubicBezTo>
                <a:cubicBezTo>
                  <a:pt x="486" y="58"/>
                  <a:pt x="486" y="58"/>
                  <a:pt x="486" y="58"/>
                </a:cubicBezTo>
                <a:cubicBezTo>
                  <a:pt x="487" y="58"/>
                  <a:pt x="487" y="58"/>
                  <a:pt x="487" y="58"/>
                </a:cubicBezTo>
                <a:cubicBezTo>
                  <a:pt x="488" y="58"/>
                  <a:pt x="488" y="58"/>
                  <a:pt x="488" y="58"/>
                </a:cubicBezTo>
                <a:cubicBezTo>
                  <a:pt x="489" y="57"/>
                  <a:pt x="489" y="57"/>
                  <a:pt x="490" y="57"/>
                </a:cubicBezTo>
                <a:cubicBezTo>
                  <a:pt x="490" y="57"/>
                  <a:pt x="490" y="57"/>
                  <a:pt x="490" y="57"/>
                </a:cubicBezTo>
                <a:cubicBezTo>
                  <a:pt x="490" y="57"/>
                  <a:pt x="490" y="57"/>
                  <a:pt x="490" y="56"/>
                </a:cubicBezTo>
                <a:cubicBezTo>
                  <a:pt x="490" y="56"/>
                  <a:pt x="491" y="56"/>
                  <a:pt x="491" y="56"/>
                </a:cubicBezTo>
                <a:cubicBezTo>
                  <a:pt x="492" y="56"/>
                  <a:pt x="493" y="56"/>
                  <a:pt x="494" y="56"/>
                </a:cubicBezTo>
                <a:cubicBezTo>
                  <a:pt x="494" y="56"/>
                  <a:pt x="495" y="56"/>
                  <a:pt x="495" y="56"/>
                </a:cubicBezTo>
                <a:cubicBezTo>
                  <a:pt x="496" y="56"/>
                  <a:pt x="496" y="55"/>
                  <a:pt x="497" y="55"/>
                </a:cubicBezTo>
                <a:cubicBezTo>
                  <a:pt x="497" y="55"/>
                  <a:pt x="498" y="56"/>
                  <a:pt x="498" y="56"/>
                </a:cubicBezTo>
                <a:cubicBezTo>
                  <a:pt x="499" y="56"/>
                  <a:pt x="499" y="56"/>
                  <a:pt x="499" y="56"/>
                </a:cubicBezTo>
                <a:cubicBezTo>
                  <a:pt x="500" y="56"/>
                  <a:pt x="500" y="56"/>
                  <a:pt x="500" y="56"/>
                </a:cubicBezTo>
                <a:cubicBezTo>
                  <a:pt x="500" y="56"/>
                  <a:pt x="501" y="55"/>
                  <a:pt x="501" y="55"/>
                </a:cubicBezTo>
                <a:cubicBezTo>
                  <a:pt x="501" y="55"/>
                  <a:pt x="502" y="55"/>
                  <a:pt x="502" y="55"/>
                </a:cubicBezTo>
                <a:cubicBezTo>
                  <a:pt x="503" y="55"/>
                  <a:pt x="504" y="55"/>
                  <a:pt x="505" y="55"/>
                </a:cubicBezTo>
                <a:cubicBezTo>
                  <a:pt x="505" y="55"/>
                  <a:pt x="506" y="55"/>
                  <a:pt x="507" y="55"/>
                </a:cubicBezTo>
                <a:cubicBezTo>
                  <a:pt x="507" y="55"/>
                  <a:pt x="508" y="55"/>
                  <a:pt x="508" y="55"/>
                </a:cubicBezTo>
                <a:cubicBezTo>
                  <a:pt x="508" y="55"/>
                  <a:pt x="509" y="55"/>
                  <a:pt x="509" y="55"/>
                </a:cubicBezTo>
                <a:cubicBezTo>
                  <a:pt x="510" y="55"/>
                  <a:pt x="509" y="56"/>
                  <a:pt x="508" y="56"/>
                </a:cubicBezTo>
                <a:cubicBezTo>
                  <a:pt x="509" y="56"/>
                  <a:pt x="510" y="56"/>
                  <a:pt x="510" y="57"/>
                </a:cubicBezTo>
                <a:cubicBezTo>
                  <a:pt x="510" y="57"/>
                  <a:pt x="510" y="57"/>
                  <a:pt x="509" y="57"/>
                </a:cubicBezTo>
                <a:cubicBezTo>
                  <a:pt x="509" y="58"/>
                  <a:pt x="508" y="58"/>
                  <a:pt x="508" y="58"/>
                </a:cubicBezTo>
                <a:cubicBezTo>
                  <a:pt x="508" y="58"/>
                  <a:pt x="507" y="58"/>
                  <a:pt x="507" y="58"/>
                </a:cubicBezTo>
                <a:cubicBezTo>
                  <a:pt x="507" y="58"/>
                  <a:pt x="506" y="59"/>
                  <a:pt x="506" y="59"/>
                </a:cubicBezTo>
                <a:cubicBezTo>
                  <a:pt x="506" y="59"/>
                  <a:pt x="506" y="59"/>
                  <a:pt x="505" y="59"/>
                </a:cubicBezTo>
                <a:cubicBezTo>
                  <a:pt x="505" y="59"/>
                  <a:pt x="505" y="60"/>
                  <a:pt x="505" y="60"/>
                </a:cubicBezTo>
                <a:cubicBezTo>
                  <a:pt x="504" y="60"/>
                  <a:pt x="504" y="60"/>
                  <a:pt x="503" y="60"/>
                </a:cubicBezTo>
                <a:cubicBezTo>
                  <a:pt x="503" y="60"/>
                  <a:pt x="503" y="60"/>
                  <a:pt x="503" y="60"/>
                </a:cubicBezTo>
                <a:cubicBezTo>
                  <a:pt x="502" y="60"/>
                  <a:pt x="502" y="60"/>
                  <a:pt x="502" y="60"/>
                </a:cubicBezTo>
                <a:cubicBezTo>
                  <a:pt x="502" y="60"/>
                  <a:pt x="501" y="60"/>
                  <a:pt x="501" y="60"/>
                </a:cubicBezTo>
                <a:cubicBezTo>
                  <a:pt x="500" y="60"/>
                  <a:pt x="499" y="60"/>
                  <a:pt x="499" y="61"/>
                </a:cubicBezTo>
                <a:close/>
                <a:moveTo>
                  <a:pt x="473" y="58"/>
                </a:moveTo>
                <a:cubicBezTo>
                  <a:pt x="473" y="58"/>
                  <a:pt x="473" y="58"/>
                  <a:pt x="473" y="58"/>
                </a:cubicBezTo>
                <a:cubicBezTo>
                  <a:pt x="473" y="58"/>
                  <a:pt x="473" y="58"/>
                  <a:pt x="473" y="58"/>
                </a:cubicBezTo>
                <a:cubicBezTo>
                  <a:pt x="473" y="59"/>
                  <a:pt x="472" y="59"/>
                  <a:pt x="471" y="59"/>
                </a:cubicBezTo>
                <a:cubicBezTo>
                  <a:pt x="471" y="59"/>
                  <a:pt x="470" y="60"/>
                  <a:pt x="470" y="60"/>
                </a:cubicBezTo>
                <a:cubicBezTo>
                  <a:pt x="469" y="60"/>
                  <a:pt x="469" y="60"/>
                  <a:pt x="469" y="60"/>
                </a:cubicBezTo>
                <a:cubicBezTo>
                  <a:pt x="469" y="60"/>
                  <a:pt x="468" y="60"/>
                  <a:pt x="468" y="60"/>
                </a:cubicBezTo>
                <a:cubicBezTo>
                  <a:pt x="468" y="60"/>
                  <a:pt x="467" y="61"/>
                  <a:pt x="467" y="61"/>
                </a:cubicBezTo>
                <a:cubicBezTo>
                  <a:pt x="466" y="61"/>
                  <a:pt x="466" y="61"/>
                  <a:pt x="465" y="61"/>
                </a:cubicBezTo>
                <a:cubicBezTo>
                  <a:pt x="465" y="62"/>
                  <a:pt x="464" y="62"/>
                  <a:pt x="463" y="62"/>
                </a:cubicBezTo>
                <a:cubicBezTo>
                  <a:pt x="463" y="62"/>
                  <a:pt x="463" y="62"/>
                  <a:pt x="463" y="61"/>
                </a:cubicBezTo>
                <a:cubicBezTo>
                  <a:pt x="463" y="61"/>
                  <a:pt x="463" y="61"/>
                  <a:pt x="463" y="61"/>
                </a:cubicBezTo>
                <a:cubicBezTo>
                  <a:pt x="463" y="61"/>
                  <a:pt x="463" y="61"/>
                  <a:pt x="463" y="61"/>
                </a:cubicBezTo>
                <a:cubicBezTo>
                  <a:pt x="463" y="60"/>
                  <a:pt x="463" y="60"/>
                  <a:pt x="463" y="60"/>
                </a:cubicBezTo>
                <a:cubicBezTo>
                  <a:pt x="463" y="60"/>
                  <a:pt x="463" y="60"/>
                  <a:pt x="463" y="60"/>
                </a:cubicBezTo>
                <a:cubicBezTo>
                  <a:pt x="463" y="59"/>
                  <a:pt x="463" y="59"/>
                  <a:pt x="462" y="59"/>
                </a:cubicBezTo>
                <a:cubicBezTo>
                  <a:pt x="462" y="59"/>
                  <a:pt x="462" y="59"/>
                  <a:pt x="462" y="59"/>
                </a:cubicBezTo>
                <a:cubicBezTo>
                  <a:pt x="462" y="58"/>
                  <a:pt x="462" y="58"/>
                  <a:pt x="462" y="58"/>
                </a:cubicBezTo>
                <a:cubicBezTo>
                  <a:pt x="461" y="58"/>
                  <a:pt x="461" y="58"/>
                  <a:pt x="461" y="58"/>
                </a:cubicBezTo>
                <a:cubicBezTo>
                  <a:pt x="461" y="57"/>
                  <a:pt x="462" y="57"/>
                  <a:pt x="462" y="57"/>
                </a:cubicBezTo>
                <a:cubicBezTo>
                  <a:pt x="463" y="57"/>
                  <a:pt x="463" y="57"/>
                  <a:pt x="464" y="57"/>
                </a:cubicBezTo>
                <a:cubicBezTo>
                  <a:pt x="464" y="57"/>
                  <a:pt x="465" y="57"/>
                  <a:pt x="465" y="57"/>
                </a:cubicBezTo>
                <a:cubicBezTo>
                  <a:pt x="466" y="57"/>
                  <a:pt x="466" y="57"/>
                  <a:pt x="467" y="57"/>
                </a:cubicBezTo>
                <a:cubicBezTo>
                  <a:pt x="467" y="57"/>
                  <a:pt x="467" y="57"/>
                  <a:pt x="468" y="57"/>
                </a:cubicBezTo>
                <a:cubicBezTo>
                  <a:pt x="468" y="57"/>
                  <a:pt x="469" y="57"/>
                  <a:pt x="469" y="57"/>
                </a:cubicBezTo>
                <a:cubicBezTo>
                  <a:pt x="470" y="57"/>
                  <a:pt x="470" y="56"/>
                  <a:pt x="470" y="56"/>
                </a:cubicBezTo>
                <a:cubicBezTo>
                  <a:pt x="471" y="56"/>
                  <a:pt x="471" y="56"/>
                  <a:pt x="471" y="57"/>
                </a:cubicBezTo>
                <a:cubicBezTo>
                  <a:pt x="471" y="57"/>
                  <a:pt x="472" y="57"/>
                  <a:pt x="472" y="57"/>
                </a:cubicBezTo>
                <a:cubicBezTo>
                  <a:pt x="473" y="58"/>
                  <a:pt x="473" y="57"/>
                  <a:pt x="473" y="58"/>
                </a:cubicBezTo>
                <a:close/>
                <a:moveTo>
                  <a:pt x="453" y="38"/>
                </a:moveTo>
                <a:cubicBezTo>
                  <a:pt x="453" y="38"/>
                  <a:pt x="453" y="38"/>
                  <a:pt x="453" y="38"/>
                </a:cubicBezTo>
                <a:cubicBezTo>
                  <a:pt x="454" y="38"/>
                  <a:pt x="454" y="37"/>
                  <a:pt x="454" y="37"/>
                </a:cubicBezTo>
                <a:cubicBezTo>
                  <a:pt x="455" y="37"/>
                  <a:pt x="455" y="37"/>
                  <a:pt x="456" y="37"/>
                </a:cubicBezTo>
                <a:cubicBezTo>
                  <a:pt x="456" y="37"/>
                  <a:pt x="456" y="38"/>
                  <a:pt x="457" y="38"/>
                </a:cubicBezTo>
                <a:cubicBezTo>
                  <a:pt x="457" y="38"/>
                  <a:pt x="458" y="38"/>
                  <a:pt x="458" y="38"/>
                </a:cubicBezTo>
                <a:cubicBezTo>
                  <a:pt x="457" y="38"/>
                  <a:pt x="457" y="38"/>
                  <a:pt x="458" y="38"/>
                </a:cubicBezTo>
                <a:cubicBezTo>
                  <a:pt x="458" y="38"/>
                  <a:pt x="458" y="38"/>
                  <a:pt x="458" y="38"/>
                </a:cubicBezTo>
                <a:cubicBezTo>
                  <a:pt x="458" y="38"/>
                  <a:pt x="459" y="38"/>
                  <a:pt x="459" y="38"/>
                </a:cubicBezTo>
                <a:cubicBezTo>
                  <a:pt x="458" y="39"/>
                  <a:pt x="457" y="39"/>
                  <a:pt x="455" y="39"/>
                </a:cubicBezTo>
                <a:cubicBezTo>
                  <a:pt x="454" y="39"/>
                  <a:pt x="454" y="39"/>
                  <a:pt x="453" y="39"/>
                </a:cubicBezTo>
                <a:cubicBezTo>
                  <a:pt x="453" y="39"/>
                  <a:pt x="453" y="39"/>
                  <a:pt x="452" y="39"/>
                </a:cubicBezTo>
                <a:cubicBezTo>
                  <a:pt x="452" y="39"/>
                  <a:pt x="452" y="39"/>
                  <a:pt x="452" y="39"/>
                </a:cubicBezTo>
                <a:cubicBezTo>
                  <a:pt x="452" y="39"/>
                  <a:pt x="451" y="39"/>
                  <a:pt x="451" y="38"/>
                </a:cubicBezTo>
                <a:cubicBezTo>
                  <a:pt x="451" y="38"/>
                  <a:pt x="451" y="38"/>
                  <a:pt x="451" y="38"/>
                </a:cubicBezTo>
                <a:cubicBezTo>
                  <a:pt x="451" y="38"/>
                  <a:pt x="452" y="38"/>
                  <a:pt x="453" y="38"/>
                </a:cubicBezTo>
                <a:close/>
                <a:moveTo>
                  <a:pt x="467" y="33"/>
                </a:moveTo>
                <a:cubicBezTo>
                  <a:pt x="467" y="32"/>
                  <a:pt x="468" y="32"/>
                  <a:pt x="468" y="32"/>
                </a:cubicBezTo>
                <a:cubicBezTo>
                  <a:pt x="469" y="31"/>
                  <a:pt x="470" y="31"/>
                  <a:pt x="470" y="31"/>
                </a:cubicBezTo>
                <a:cubicBezTo>
                  <a:pt x="471" y="31"/>
                  <a:pt x="472" y="31"/>
                  <a:pt x="473" y="31"/>
                </a:cubicBezTo>
                <a:cubicBezTo>
                  <a:pt x="474" y="31"/>
                  <a:pt x="474" y="31"/>
                  <a:pt x="474" y="31"/>
                </a:cubicBezTo>
                <a:cubicBezTo>
                  <a:pt x="474" y="31"/>
                  <a:pt x="474" y="31"/>
                  <a:pt x="474" y="31"/>
                </a:cubicBezTo>
                <a:cubicBezTo>
                  <a:pt x="475" y="31"/>
                  <a:pt x="477" y="31"/>
                  <a:pt x="478" y="31"/>
                </a:cubicBezTo>
                <a:cubicBezTo>
                  <a:pt x="479" y="31"/>
                  <a:pt x="480" y="31"/>
                  <a:pt x="481" y="30"/>
                </a:cubicBezTo>
                <a:cubicBezTo>
                  <a:pt x="482" y="30"/>
                  <a:pt x="482" y="30"/>
                  <a:pt x="482" y="30"/>
                </a:cubicBezTo>
                <a:cubicBezTo>
                  <a:pt x="483" y="30"/>
                  <a:pt x="483" y="30"/>
                  <a:pt x="483" y="30"/>
                </a:cubicBezTo>
                <a:cubicBezTo>
                  <a:pt x="484" y="30"/>
                  <a:pt x="484" y="30"/>
                  <a:pt x="485" y="30"/>
                </a:cubicBezTo>
                <a:cubicBezTo>
                  <a:pt x="485" y="30"/>
                  <a:pt x="486" y="30"/>
                  <a:pt x="486" y="30"/>
                </a:cubicBezTo>
                <a:cubicBezTo>
                  <a:pt x="486" y="31"/>
                  <a:pt x="486" y="31"/>
                  <a:pt x="486" y="31"/>
                </a:cubicBezTo>
                <a:cubicBezTo>
                  <a:pt x="486" y="31"/>
                  <a:pt x="486" y="31"/>
                  <a:pt x="486" y="31"/>
                </a:cubicBezTo>
                <a:cubicBezTo>
                  <a:pt x="486" y="31"/>
                  <a:pt x="486" y="31"/>
                  <a:pt x="485" y="31"/>
                </a:cubicBezTo>
                <a:cubicBezTo>
                  <a:pt x="485" y="31"/>
                  <a:pt x="485" y="31"/>
                  <a:pt x="484" y="31"/>
                </a:cubicBezTo>
                <a:cubicBezTo>
                  <a:pt x="484" y="31"/>
                  <a:pt x="484" y="31"/>
                  <a:pt x="483" y="31"/>
                </a:cubicBezTo>
                <a:cubicBezTo>
                  <a:pt x="482" y="31"/>
                  <a:pt x="482" y="31"/>
                  <a:pt x="481" y="31"/>
                </a:cubicBezTo>
                <a:cubicBezTo>
                  <a:pt x="481" y="31"/>
                  <a:pt x="479" y="31"/>
                  <a:pt x="479" y="32"/>
                </a:cubicBezTo>
                <a:cubicBezTo>
                  <a:pt x="479" y="32"/>
                  <a:pt x="480" y="32"/>
                  <a:pt x="480" y="32"/>
                </a:cubicBezTo>
                <a:cubicBezTo>
                  <a:pt x="480" y="32"/>
                  <a:pt x="480" y="33"/>
                  <a:pt x="480" y="33"/>
                </a:cubicBezTo>
                <a:cubicBezTo>
                  <a:pt x="480" y="33"/>
                  <a:pt x="480" y="33"/>
                  <a:pt x="480" y="33"/>
                </a:cubicBezTo>
                <a:cubicBezTo>
                  <a:pt x="480" y="34"/>
                  <a:pt x="479" y="34"/>
                  <a:pt x="479" y="34"/>
                </a:cubicBezTo>
                <a:cubicBezTo>
                  <a:pt x="478" y="34"/>
                  <a:pt x="478" y="34"/>
                  <a:pt x="477" y="34"/>
                </a:cubicBezTo>
                <a:cubicBezTo>
                  <a:pt x="476" y="34"/>
                  <a:pt x="474" y="34"/>
                  <a:pt x="473" y="34"/>
                </a:cubicBezTo>
                <a:cubicBezTo>
                  <a:pt x="472" y="35"/>
                  <a:pt x="471" y="34"/>
                  <a:pt x="470" y="35"/>
                </a:cubicBezTo>
                <a:cubicBezTo>
                  <a:pt x="469" y="35"/>
                  <a:pt x="468" y="35"/>
                  <a:pt x="467" y="35"/>
                </a:cubicBezTo>
                <a:cubicBezTo>
                  <a:pt x="467" y="35"/>
                  <a:pt x="467" y="35"/>
                  <a:pt x="467" y="34"/>
                </a:cubicBezTo>
                <a:cubicBezTo>
                  <a:pt x="466" y="34"/>
                  <a:pt x="466" y="34"/>
                  <a:pt x="466" y="34"/>
                </a:cubicBezTo>
                <a:cubicBezTo>
                  <a:pt x="465" y="34"/>
                  <a:pt x="467" y="33"/>
                  <a:pt x="467" y="33"/>
                </a:cubicBezTo>
                <a:close/>
                <a:moveTo>
                  <a:pt x="462" y="32"/>
                </a:moveTo>
                <a:cubicBezTo>
                  <a:pt x="461" y="32"/>
                  <a:pt x="461" y="32"/>
                  <a:pt x="460" y="32"/>
                </a:cubicBezTo>
                <a:cubicBezTo>
                  <a:pt x="460" y="32"/>
                  <a:pt x="460" y="32"/>
                  <a:pt x="460" y="32"/>
                </a:cubicBezTo>
                <a:cubicBezTo>
                  <a:pt x="460" y="32"/>
                  <a:pt x="460" y="31"/>
                  <a:pt x="460" y="31"/>
                </a:cubicBezTo>
                <a:cubicBezTo>
                  <a:pt x="460" y="31"/>
                  <a:pt x="461" y="31"/>
                  <a:pt x="461" y="31"/>
                </a:cubicBezTo>
                <a:cubicBezTo>
                  <a:pt x="461" y="31"/>
                  <a:pt x="461" y="31"/>
                  <a:pt x="462" y="31"/>
                </a:cubicBezTo>
                <a:cubicBezTo>
                  <a:pt x="462" y="31"/>
                  <a:pt x="463" y="30"/>
                  <a:pt x="463" y="30"/>
                </a:cubicBezTo>
                <a:cubicBezTo>
                  <a:pt x="464" y="30"/>
                  <a:pt x="465" y="30"/>
                  <a:pt x="465" y="30"/>
                </a:cubicBezTo>
                <a:cubicBezTo>
                  <a:pt x="466" y="31"/>
                  <a:pt x="466" y="31"/>
                  <a:pt x="465" y="31"/>
                </a:cubicBezTo>
                <a:cubicBezTo>
                  <a:pt x="466" y="31"/>
                  <a:pt x="466" y="31"/>
                  <a:pt x="466" y="31"/>
                </a:cubicBezTo>
                <a:cubicBezTo>
                  <a:pt x="466" y="31"/>
                  <a:pt x="466" y="32"/>
                  <a:pt x="466" y="32"/>
                </a:cubicBezTo>
                <a:cubicBezTo>
                  <a:pt x="466" y="32"/>
                  <a:pt x="466" y="32"/>
                  <a:pt x="466" y="32"/>
                </a:cubicBezTo>
                <a:cubicBezTo>
                  <a:pt x="465" y="32"/>
                  <a:pt x="465" y="32"/>
                  <a:pt x="465" y="33"/>
                </a:cubicBezTo>
                <a:cubicBezTo>
                  <a:pt x="465" y="33"/>
                  <a:pt x="465" y="33"/>
                  <a:pt x="465" y="33"/>
                </a:cubicBezTo>
                <a:cubicBezTo>
                  <a:pt x="464" y="33"/>
                  <a:pt x="464" y="33"/>
                  <a:pt x="464" y="33"/>
                </a:cubicBezTo>
                <a:cubicBezTo>
                  <a:pt x="463" y="33"/>
                  <a:pt x="462" y="33"/>
                  <a:pt x="462" y="33"/>
                </a:cubicBezTo>
                <a:cubicBezTo>
                  <a:pt x="462" y="33"/>
                  <a:pt x="462" y="33"/>
                  <a:pt x="462" y="33"/>
                </a:cubicBezTo>
                <a:cubicBezTo>
                  <a:pt x="462" y="33"/>
                  <a:pt x="462" y="32"/>
                  <a:pt x="462" y="32"/>
                </a:cubicBezTo>
                <a:close/>
                <a:moveTo>
                  <a:pt x="486" y="62"/>
                </a:moveTo>
                <a:cubicBezTo>
                  <a:pt x="487" y="62"/>
                  <a:pt x="487" y="62"/>
                  <a:pt x="487" y="62"/>
                </a:cubicBezTo>
                <a:cubicBezTo>
                  <a:pt x="487" y="62"/>
                  <a:pt x="486" y="63"/>
                  <a:pt x="486" y="62"/>
                </a:cubicBezTo>
                <a:close/>
                <a:moveTo>
                  <a:pt x="484" y="47"/>
                </a:moveTo>
                <a:cubicBezTo>
                  <a:pt x="485" y="47"/>
                  <a:pt x="486" y="47"/>
                  <a:pt x="486" y="46"/>
                </a:cubicBezTo>
                <a:cubicBezTo>
                  <a:pt x="487" y="46"/>
                  <a:pt x="487" y="46"/>
                  <a:pt x="488" y="46"/>
                </a:cubicBezTo>
                <a:cubicBezTo>
                  <a:pt x="488" y="46"/>
                  <a:pt x="489" y="46"/>
                  <a:pt x="489" y="46"/>
                </a:cubicBezTo>
                <a:cubicBezTo>
                  <a:pt x="490" y="46"/>
                  <a:pt x="490" y="47"/>
                  <a:pt x="490" y="48"/>
                </a:cubicBezTo>
                <a:cubicBezTo>
                  <a:pt x="489" y="48"/>
                  <a:pt x="489" y="48"/>
                  <a:pt x="488" y="48"/>
                </a:cubicBezTo>
                <a:cubicBezTo>
                  <a:pt x="488" y="48"/>
                  <a:pt x="487" y="48"/>
                  <a:pt x="487" y="49"/>
                </a:cubicBezTo>
                <a:cubicBezTo>
                  <a:pt x="486" y="49"/>
                  <a:pt x="485" y="49"/>
                  <a:pt x="485" y="49"/>
                </a:cubicBezTo>
                <a:cubicBezTo>
                  <a:pt x="484" y="49"/>
                  <a:pt x="483" y="49"/>
                  <a:pt x="483" y="48"/>
                </a:cubicBezTo>
                <a:cubicBezTo>
                  <a:pt x="483" y="48"/>
                  <a:pt x="484" y="47"/>
                  <a:pt x="484" y="47"/>
                </a:cubicBezTo>
                <a:close/>
                <a:moveTo>
                  <a:pt x="494" y="42"/>
                </a:moveTo>
                <a:cubicBezTo>
                  <a:pt x="494" y="41"/>
                  <a:pt x="495" y="41"/>
                  <a:pt x="495" y="41"/>
                </a:cubicBezTo>
                <a:cubicBezTo>
                  <a:pt x="495" y="40"/>
                  <a:pt x="495" y="40"/>
                  <a:pt x="496" y="40"/>
                </a:cubicBezTo>
                <a:cubicBezTo>
                  <a:pt x="496" y="39"/>
                  <a:pt x="497" y="39"/>
                  <a:pt x="498" y="39"/>
                </a:cubicBezTo>
                <a:cubicBezTo>
                  <a:pt x="498" y="39"/>
                  <a:pt x="498" y="39"/>
                  <a:pt x="499" y="39"/>
                </a:cubicBezTo>
                <a:cubicBezTo>
                  <a:pt x="499" y="39"/>
                  <a:pt x="500" y="39"/>
                  <a:pt x="500" y="39"/>
                </a:cubicBezTo>
                <a:cubicBezTo>
                  <a:pt x="501" y="39"/>
                  <a:pt x="501" y="39"/>
                  <a:pt x="501" y="40"/>
                </a:cubicBezTo>
                <a:cubicBezTo>
                  <a:pt x="501" y="40"/>
                  <a:pt x="501" y="40"/>
                  <a:pt x="501" y="40"/>
                </a:cubicBezTo>
                <a:cubicBezTo>
                  <a:pt x="502" y="40"/>
                  <a:pt x="503" y="41"/>
                  <a:pt x="502" y="41"/>
                </a:cubicBezTo>
                <a:cubicBezTo>
                  <a:pt x="502" y="42"/>
                  <a:pt x="501" y="42"/>
                  <a:pt x="500" y="42"/>
                </a:cubicBezTo>
                <a:cubicBezTo>
                  <a:pt x="500" y="42"/>
                  <a:pt x="500" y="42"/>
                  <a:pt x="499" y="42"/>
                </a:cubicBezTo>
                <a:cubicBezTo>
                  <a:pt x="499" y="42"/>
                  <a:pt x="499" y="42"/>
                  <a:pt x="498" y="42"/>
                </a:cubicBezTo>
                <a:cubicBezTo>
                  <a:pt x="498" y="42"/>
                  <a:pt x="498" y="42"/>
                  <a:pt x="497" y="43"/>
                </a:cubicBezTo>
                <a:cubicBezTo>
                  <a:pt x="497" y="43"/>
                  <a:pt x="496" y="43"/>
                  <a:pt x="495" y="43"/>
                </a:cubicBezTo>
                <a:cubicBezTo>
                  <a:pt x="495" y="43"/>
                  <a:pt x="494" y="43"/>
                  <a:pt x="494" y="43"/>
                </a:cubicBezTo>
                <a:cubicBezTo>
                  <a:pt x="493" y="43"/>
                  <a:pt x="493" y="43"/>
                  <a:pt x="492" y="43"/>
                </a:cubicBezTo>
                <a:cubicBezTo>
                  <a:pt x="493" y="42"/>
                  <a:pt x="493" y="42"/>
                  <a:pt x="494" y="42"/>
                </a:cubicBezTo>
                <a:close/>
                <a:moveTo>
                  <a:pt x="588" y="89"/>
                </a:moveTo>
                <a:cubicBezTo>
                  <a:pt x="588" y="90"/>
                  <a:pt x="588" y="90"/>
                  <a:pt x="588" y="90"/>
                </a:cubicBezTo>
                <a:cubicBezTo>
                  <a:pt x="587" y="91"/>
                  <a:pt x="587" y="91"/>
                  <a:pt x="586" y="91"/>
                </a:cubicBezTo>
                <a:cubicBezTo>
                  <a:pt x="585" y="91"/>
                  <a:pt x="585" y="91"/>
                  <a:pt x="585" y="90"/>
                </a:cubicBezTo>
                <a:cubicBezTo>
                  <a:pt x="585" y="90"/>
                  <a:pt x="586" y="89"/>
                  <a:pt x="587" y="89"/>
                </a:cubicBezTo>
                <a:cubicBezTo>
                  <a:pt x="587" y="89"/>
                  <a:pt x="587" y="89"/>
                  <a:pt x="588" y="89"/>
                </a:cubicBezTo>
                <a:close/>
                <a:moveTo>
                  <a:pt x="634" y="234"/>
                </a:moveTo>
                <a:cubicBezTo>
                  <a:pt x="634" y="234"/>
                  <a:pt x="635" y="233"/>
                  <a:pt x="635" y="233"/>
                </a:cubicBezTo>
                <a:cubicBezTo>
                  <a:pt x="635" y="233"/>
                  <a:pt x="635" y="234"/>
                  <a:pt x="635" y="234"/>
                </a:cubicBezTo>
                <a:cubicBezTo>
                  <a:pt x="634" y="234"/>
                  <a:pt x="634" y="234"/>
                  <a:pt x="634" y="235"/>
                </a:cubicBezTo>
                <a:cubicBezTo>
                  <a:pt x="633" y="235"/>
                  <a:pt x="632" y="236"/>
                  <a:pt x="632" y="236"/>
                </a:cubicBezTo>
                <a:cubicBezTo>
                  <a:pt x="631" y="237"/>
                  <a:pt x="631" y="237"/>
                  <a:pt x="630" y="237"/>
                </a:cubicBezTo>
                <a:cubicBezTo>
                  <a:pt x="630" y="237"/>
                  <a:pt x="630" y="237"/>
                  <a:pt x="630" y="237"/>
                </a:cubicBezTo>
                <a:cubicBezTo>
                  <a:pt x="630" y="237"/>
                  <a:pt x="630" y="238"/>
                  <a:pt x="630" y="238"/>
                </a:cubicBezTo>
                <a:cubicBezTo>
                  <a:pt x="629" y="238"/>
                  <a:pt x="629" y="238"/>
                  <a:pt x="629" y="239"/>
                </a:cubicBezTo>
                <a:cubicBezTo>
                  <a:pt x="628" y="239"/>
                  <a:pt x="628" y="239"/>
                  <a:pt x="628" y="240"/>
                </a:cubicBezTo>
                <a:cubicBezTo>
                  <a:pt x="627" y="240"/>
                  <a:pt x="627" y="240"/>
                  <a:pt x="627" y="240"/>
                </a:cubicBezTo>
                <a:cubicBezTo>
                  <a:pt x="626" y="240"/>
                  <a:pt x="627" y="239"/>
                  <a:pt x="626" y="239"/>
                </a:cubicBezTo>
                <a:cubicBezTo>
                  <a:pt x="626" y="239"/>
                  <a:pt x="626" y="240"/>
                  <a:pt x="626" y="240"/>
                </a:cubicBezTo>
                <a:cubicBezTo>
                  <a:pt x="626" y="240"/>
                  <a:pt x="625" y="240"/>
                  <a:pt x="625" y="241"/>
                </a:cubicBezTo>
                <a:cubicBezTo>
                  <a:pt x="625" y="241"/>
                  <a:pt x="624" y="242"/>
                  <a:pt x="624" y="242"/>
                </a:cubicBezTo>
                <a:cubicBezTo>
                  <a:pt x="624" y="242"/>
                  <a:pt x="624" y="242"/>
                  <a:pt x="623" y="242"/>
                </a:cubicBezTo>
                <a:cubicBezTo>
                  <a:pt x="623" y="242"/>
                  <a:pt x="623" y="242"/>
                  <a:pt x="623" y="242"/>
                </a:cubicBezTo>
                <a:cubicBezTo>
                  <a:pt x="622" y="242"/>
                  <a:pt x="622" y="242"/>
                  <a:pt x="622" y="242"/>
                </a:cubicBezTo>
                <a:cubicBezTo>
                  <a:pt x="622" y="242"/>
                  <a:pt x="622" y="243"/>
                  <a:pt x="622" y="243"/>
                </a:cubicBezTo>
                <a:cubicBezTo>
                  <a:pt x="621" y="243"/>
                  <a:pt x="621" y="243"/>
                  <a:pt x="621" y="243"/>
                </a:cubicBezTo>
                <a:cubicBezTo>
                  <a:pt x="620" y="244"/>
                  <a:pt x="620" y="244"/>
                  <a:pt x="620" y="244"/>
                </a:cubicBezTo>
                <a:cubicBezTo>
                  <a:pt x="619" y="244"/>
                  <a:pt x="619" y="245"/>
                  <a:pt x="619" y="245"/>
                </a:cubicBezTo>
                <a:cubicBezTo>
                  <a:pt x="618" y="245"/>
                  <a:pt x="617" y="245"/>
                  <a:pt x="617" y="246"/>
                </a:cubicBezTo>
                <a:cubicBezTo>
                  <a:pt x="616" y="246"/>
                  <a:pt x="615" y="247"/>
                  <a:pt x="615" y="247"/>
                </a:cubicBezTo>
                <a:cubicBezTo>
                  <a:pt x="614" y="247"/>
                  <a:pt x="614" y="246"/>
                  <a:pt x="613" y="246"/>
                </a:cubicBezTo>
                <a:cubicBezTo>
                  <a:pt x="613" y="246"/>
                  <a:pt x="612" y="247"/>
                  <a:pt x="612" y="246"/>
                </a:cubicBezTo>
                <a:cubicBezTo>
                  <a:pt x="612" y="246"/>
                  <a:pt x="612" y="246"/>
                  <a:pt x="613" y="246"/>
                </a:cubicBezTo>
                <a:cubicBezTo>
                  <a:pt x="613" y="246"/>
                  <a:pt x="613" y="246"/>
                  <a:pt x="613" y="245"/>
                </a:cubicBezTo>
                <a:cubicBezTo>
                  <a:pt x="614" y="245"/>
                  <a:pt x="614" y="245"/>
                  <a:pt x="615" y="244"/>
                </a:cubicBezTo>
                <a:cubicBezTo>
                  <a:pt x="615" y="244"/>
                  <a:pt x="616" y="244"/>
                  <a:pt x="616" y="244"/>
                </a:cubicBezTo>
                <a:cubicBezTo>
                  <a:pt x="617" y="244"/>
                  <a:pt x="617" y="244"/>
                  <a:pt x="618" y="243"/>
                </a:cubicBezTo>
                <a:cubicBezTo>
                  <a:pt x="618" y="243"/>
                  <a:pt x="619" y="242"/>
                  <a:pt x="620" y="242"/>
                </a:cubicBezTo>
                <a:cubicBezTo>
                  <a:pt x="620" y="241"/>
                  <a:pt x="621" y="241"/>
                  <a:pt x="621" y="241"/>
                </a:cubicBezTo>
                <a:cubicBezTo>
                  <a:pt x="620" y="241"/>
                  <a:pt x="620" y="241"/>
                  <a:pt x="619" y="241"/>
                </a:cubicBezTo>
                <a:cubicBezTo>
                  <a:pt x="619" y="241"/>
                  <a:pt x="619" y="241"/>
                  <a:pt x="619" y="241"/>
                </a:cubicBezTo>
                <a:cubicBezTo>
                  <a:pt x="618" y="241"/>
                  <a:pt x="618" y="241"/>
                  <a:pt x="618" y="241"/>
                </a:cubicBezTo>
                <a:cubicBezTo>
                  <a:pt x="618" y="242"/>
                  <a:pt x="617" y="242"/>
                  <a:pt x="617" y="242"/>
                </a:cubicBezTo>
                <a:cubicBezTo>
                  <a:pt x="617" y="242"/>
                  <a:pt x="616" y="242"/>
                  <a:pt x="616" y="242"/>
                </a:cubicBezTo>
                <a:cubicBezTo>
                  <a:pt x="616" y="242"/>
                  <a:pt x="616" y="242"/>
                  <a:pt x="615" y="242"/>
                </a:cubicBezTo>
                <a:cubicBezTo>
                  <a:pt x="616" y="242"/>
                  <a:pt x="615" y="241"/>
                  <a:pt x="616" y="240"/>
                </a:cubicBezTo>
                <a:cubicBezTo>
                  <a:pt x="616" y="240"/>
                  <a:pt x="616" y="240"/>
                  <a:pt x="615" y="240"/>
                </a:cubicBezTo>
                <a:cubicBezTo>
                  <a:pt x="615" y="240"/>
                  <a:pt x="615" y="240"/>
                  <a:pt x="614" y="240"/>
                </a:cubicBezTo>
                <a:cubicBezTo>
                  <a:pt x="614" y="240"/>
                  <a:pt x="614" y="241"/>
                  <a:pt x="613" y="241"/>
                </a:cubicBezTo>
                <a:cubicBezTo>
                  <a:pt x="613" y="241"/>
                  <a:pt x="612" y="242"/>
                  <a:pt x="611" y="242"/>
                </a:cubicBezTo>
                <a:cubicBezTo>
                  <a:pt x="611" y="242"/>
                  <a:pt x="611" y="242"/>
                  <a:pt x="611" y="241"/>
                </a:cubicBezTo>
                <a:cubicBezTo>
                  <a:pt x="611" y="241"/>
                  <a:pt x="610" y="242"/>
                  <a:pt x="610" y="242"/>
                </a:cubicBezTo>
                <a:cubicBezTo>
                  <a:pt x="610" y="242"/>
                  <a:pt x="610" y="242"/>
                  <a:pt x="609" y="242"/>
                </a:cubicBezTo>
                <a:cubicBezTo>
                  <a:pt x="609" y="242"/>
                  <a:pt x="608" y="242"/>
                  <a:pt x="608" y="242"/>
                </a:cubicBezTo>
                <a:cubicBezTo>
                  <a:pt x="607" y="242"/>
                  <a:pt x="606" y="243"/>
                  <a:pt x="606" y="242"/>
                </a:cubicBezTo>
                <a:cubicBezTo>
                  <a:pt x="606" y="242"/>
                  <a:pt x="606" y="242"/>
                  <a:pt x="606" y="242"/>
                </a:cubicBezTo>
                <a:cubicBezTo>
                  <a:pt x="606" y="242"/>
                  <a:pt x="605" y="242"/>
                  <a:pt x="605" y="242"/>
                </a:cubicBezTo>
                <a:cubicBezTo>
                  <a:pt x="605" y="242"/>
                  <a:pt x="605" y="242"/>
                  <a:pt x="604" y="241"/>
                </a:cubicBezTo>
                <a:cubicBezTo>
                  <a:pt x="604" y="241"/>
                  <a:pt x="604" y="241"/>
                  <a:pt x="603" y="241"/>
                </a:cubicBezTo>
                <a:cubicBezTo>
                  <a:pt x="603" y="241"/>
                  <a:pt x="602" y="241"/>
                  <a:pt x="602" y="241"/>
                </a:cubicBezTo>
                <a:cubicBezTo>
                  <a:pt x="601" y="241"/>
                  <a:pt x="602" y="240"/>
                  <a:pt x="602" y="240"/>
                </a:cubicBezTo>
                <a:cubicBezTo>
                  <a:pt x="601" y="240"/>
                  <a:pt x="601" y="240"/>
                  <a:pt x="601" y="240"/>
                </a:cubicBezTo>
                <a:cubicBezTo>
                  <a:pt x="601" y="240"/>
                  <a:pt x="600" y="240"/>
                  <a:pt x="600" y="240"/>
                </a:cubicBezTo>
                <a:cubicBezTo>
                  <a:pt x="599" y="241"/>
                  <a:pt x="599" y="241"/>
                  <a:pt x="599" y="241"/>
                </a:cubicBezTo>
                <a:cubicBezTo>
                  <a:pt x="598" y="241"/>
                  <a:pt x="598" y="241"/>
                  <a:pt x="598" y="242"/>
                </a:cubicBezTo>
                <a:cubicBezTo>
                  <a:pt x="597" y="242"/>
                  <a:pt x="597" y="242"/>
                  <a:pt x="596" y="242"/>
                </a:cubicBezTo>
                <a:cubicBezTo>
                  <a:pt x="596" y="242"/>
                  <a:pt x="596" y="243"/>
                  <a:pt x="595" y="243"/>
                </a:cubicBezTo>
                <a:cubicBezTo>
                  <a:pt x="595" y="242"/>
                  <a:pt x="596" y="242"/>
                  <a:pt x="596" y="242"/>
                </a:cubicBezTo>
                <a:cubicBezTo>
                  <a:pt x="595" y="241"/>
                  <a:pt x="595" y="241"/>
                  <a:pt x="595" y="241"/>
                </a:cubicBezTo>
                <a:cubicBezTo>
                  <a:pt x="595" y="241"/>
                  <a:pt x="595" y="241"/>
                  <a:pt x="595" y="240"/>
                </a:cubicBezTo>
                <a:cubicBezTo>
                  <a:pt x="595" y="240"/>
                  <a:pt x="595" y="240"/>
                  <a:pt x="595" y="239"/>
                </a:cubicBezTo>
                <a:cubicBezTo>
                  <a:pt x="595" y="239"/>
                  <a:pt x="595" y="239"/>
                  <a:pt x="595" y="239"/>
                </a:cubicBezTo>
                <a:cubicBezTo>
                  <a:pt x="595" y="239"/>
                  <a:pt x="595" y="238"/>
                  <a:pt x="595" y="238"/>
                </a:cubicBezTo>
                <a:cubicBezTo>
                  <a:pt x="596" y="238"/>
                  <a:pt x="596" y="237"/>
                  <a:pt x="597" y="237"/>
                </a:cubicBezTo>
                <a:cubicBezTo>
                  <a:pt x="597" y="237"/>
                  <a:pt x="598" y="237"/>
                  <a:pt x="598" y="236"/>
                </a:cubicBezTo>
                <a:cubicBezTo>
                  <a:pt x="598" y="236"/>
                  <a:pt x="599" y="236"/>
                  <a:pt x="599" y="236"/>
                </a:cubicBezTo>
                <a:cubicBezTo>
                  <a:pt x="600" y="236"/>
                  <a:pt x="600" y="235"/>
                  <a:pt x="601" y="235"/>
                </a:cubicBezTo>
                <a:cubicBezTo>
                  <a:pt x="601" y="234"/>
                  <a:pt x="603" y="234"/>
                  <a:pt x="602" y="233"/>
                </a:cubicBezTo>
                <a:cubicBezTo>
                  <a:pt x="602" y="233"/>
                  <a:pt x="602" y="233"/>
                  <a:pt x="602" y="233"/>
                </a:cubicBezTo>
                <a:cubicBezTo>
                  <a:pt x="601" y="233"/>
                  <a:pt x="601" y="233"/>
                  <a:pt x="601" y="233"/>
                </a:cubicBezTo>
                <a:cubicBezTo>
                  <a:pt x="601" y="232"/>
                  <a:pt x="601" y="232"/>
                  <a:pt x="601" y="232"/>
                </a:cubicBezTo>
                <a:cubicBezTo>
                  <a:pt x="602" y="232"/>
                  <a:pt x="602" y="231"/>
                  <a:pt x="602" y="231"/>
                </a:cubicBezTo>
                <a:cubicBezTo>
                  <a:pt x="602" y="231"/>
                  <a:pt x="603" y="230"/>
                  <a:pt x="604" y="230"/>
                </a:cubicBezTo>
                <a:cubicBezTo>
                  <a:pt x="604" y="230"/>
                  <a:pt x="604" y="230"/>
                  <a:pt x="604" y="230"/>
                </a:cubicBezTo>
                <a:cubicBezTo>
                  <a:pt x="604" y="230"/>
                  <a:pt x="604" y="230"/>
                  <a:pt x="604" y="230"/>
                </a:cubicBezTo>
                <a:cubicBezTo>
                  <a:pt x="604" y="230"/>
                  <a:pt x="604" y="230"/>
                  <a:pt x="604" y="230"/>
                </a:cubicBezTo>
                <a:cubicBezTo>
                  <a:pt x="605" y="230"/>
                  <a:pt x="605" y="230"/>
                  <a:pt x="605" y="230"/>
                </a:cubicBezTo>
                <a:cubicBezTo>
                  <a:pt x="605" y="230"/>
                  <a:pt x="605" y="230"/>
                  <a:pt x="605" y="230"/>
                </a:cubicBezTo>
                <a:cubicBezTo>
                  <a:pt x="606" y="230"/>
                  <a:pt x="606" y="230"/>
                  <a:pt x="606" y="230"/>
                </a:cubicBezTo>
                <a:cubicBezTo>
                  <a:pt x="606" y="231"/>
                  <a:pt x="607" y="230"/>
                  <a:pt x="607" y="229"/>
                </a:cubicBezTo>
                <a:cubicBezTo>
                  <a:pt x="607" y="229"/>
                  <a:pt x="607" y="228"/>
                  <a:pt x="607" y="228"/>
                </a:cubicBezTo>
                <a:cubicBezTo>
                  <a:pt x="606" y="228"/>
                  <a:pt x="606" y="228"/>
                  <a:pt x="606" y="227"/>
                </a:cubicBezTo>
                <a:cubicBezTo>
                  <a:pt x="605" y="227"/>
                  <a:pt x="606" y="227"/>
                  <a:pt x="607" y="227"/>
                </a:cubicBezTo>
                <a:cubicBezTo>
                  <a:pt x="606" y="226"/>
                  <a:pt x="607" y="226"/>
                  <a:pt x="608" y="226"/>
                </a:cubicBezTo>
                <a:cubicBezTo>
                  <a:pt x="609" y="226"/>
                  <a:pt x="609" y="225"/>
                  <a:pt x="610" y="224"/>
                </a:cubicBezTo>
                <a:cubicBezTo>
                  <a:pt x="610" y="223"/>
                  <a:pt x="611" y="222"/>
                  <a:pt x="612" y="222"/>
                </a:cubicBezTo>
                <a:cubicBezTo>
                  <a:pt x="612" y="221"/>
                  <a:pt x="612" y="221"/>
                  <a:pt x="613" y="220"/>
                </a:cubicBezTo>
                <a:cubicBezTo>
                  <a:pt x="613" y="220"/>
                  <a:pt x="613" y="220"/>
                  <a:pt x="614" y="219"/>
                </a:cubicBezTo>
                <a:cubicBezTo>
                  <a:pt x="613" y="219"/>
                  <a:pt x="614" y="219"/>
                  <a:pt x="614" y="219"/>
                </a:cubicBezTo>
                <a:cubicBezTo>
                  <a:pt x="615" y="218"/>
                  <a:pt x="615" y="218"/>
                  <a:pt x="616" y="217"/>
                </a:cubicBezTo>
                <a:cubicBezTo>
                  <a:pt x="617" y="217"/>
                  <a:pt x="618" y="216"/>
                  <a:pt x="618" y="215"/>
                </a:cubicBezTo>
                <a:cubicBezTo>
                  <a:pt x="618" y="214"/>
                  <a:pt x="618" y="214"/>
                  <a:pt x="619" y="214"/>
                </a:cubicBezTo>
                <a:cubicBezTo>
                  <a:pt x="619" y="214"/>
                  <a:pt x="620" y="214"/>
                  <a:pt x="620" y="213"/>
                </a:cubicBezTo>
                <a:cubicBezTo>
                  <a:pt x="621" y="213"/>
                  <a:pt x="622" y="213"/>
                  <a:pt x="622" y="213"/>
                </a:cubicBezTo>
                <a:cubicBezTo>
                  <a:pt x="623" y="212"/>
                  <a:pt x="624" y="212"/>
                  <a:pt x="625" y="212"/>
                </a:cubicBezTo>
                <a:cubicBezTo>
                  <a:pt x="626" y="211"/>
                  <a:pt x="628" y="211"/>
                  <a:pt x="628" y="212"/>
                </a:cubicBezTo>
                <a:cubicBezTo>
                  <a:pt x="627" y="213"/>
                  <a:pt x="626" y="212"/>
                  <a:pt x="625" y="213"/>
                </a:cubicBezTo>
                <a:cubicBezTo>
                  <a:pt x="625" y="213"/>
                  <a:pt x="624" y="213"/>
                  <a:pt x="624" y="214"/>
                </a:cubicBezTo>
                <a:cubicBezTo>
                  <a:pt x="624" y="214"/>
                  <a:pt x="626" y="214"/>
                  <a:pt x="626" y="215"/>
                </a:cubicBezTo>
                <a:cubicBezTo>
                  <a:pt x="625" y="215"/>
                  <a:pt x="625" y="215"/>
                  <a:pt x="625" y="215"/>
                </a:cubicBezTo>
                <a:cubicBezTo>
                  <a:pt x="624" y="216"/>
                  <a:pt x="624" y="216"/>
                  <a:pt x="624" y="216"/>
                </a:cubicBezTo>
                <a:cubicBezTo>
                  <a:pt x="623" y="217"/>
                  <a:pt x="623" y="217"/>
                  <a:pt x="622" y="218"/>
                </a:cubicBezTo>
                <a:cubicBezTo>
                  <a:pt x="622" y="218"/>
                  <a:pt x="622" y="218"/>
                  <a:pt x="621" y="218"/>
                </a:cubicBezTo>
                <a:cubicBezTo>
                  <a:pt x="621" y="219"/>
                  <a:pt x="621" y="219"/>
                  <a:pt x="621" y="219"/>
                </a:cubicBezTo>
                <a:cubicBezTo>
                  <a:pt x="620" y="220"/>
                  <a:pt x="620" y="220"/>
                  <a:pt x="619" y="220"/>
                </a:cubicBezTo>
                <a:cubicBezTo>
                  <a:pt x="619" y="221"/>
                  <a:pt x="619" y="221"/>
                  <a:pt x="619" y="221"/>
                </a:cubicBezTo>
                <a:cubicBezTo>
                  <a:pt x="618" y="222"/>
                  <a:pt x="618" y="222"/>
                  <a:pt x="618" y="222"/>
                </a:cubicBezTo>
                <a:cubicBezTo>
                  <a:pt x="617" y="223"/>
                  <a:pt x="616" y="223"/>
                  <a:pt x="615" y="224"/>
                </a:cubicBezTo>
                <a:cubicBezTo>
                  <a:pt x="615" y="225"/>
                  <a:pt x="615" y="226"/>
                  <a:pt x="616" y="226"/>
                </a:cubicBezTo>
                <a:cubicBezTo>
                  <a:pt x="616" y="226"/>
                  <a:pt x="616" y="226"/>
                  <a:pt x="616" y="226"/>
                </a:cubicBezTo>
                <a:cubicBezTo>
                  <a:pt x="617" y="225"/>
                  <a:pt x="617" y="225"/>
                  <a:pt x="617" y="225"/>
                </a:cubicBezTo>
                <a:cubicBezTo>
                  <a:pt x="617" y="225"/>
                  <a:pt x="618" y="224"/>
                  <a:pt x="618" y="224"/>
                </a:cubicBezTo>
                <a:cubicBezTo>
                  <a:pt x="619" y="224"/>
                  <a:pt x="619" y="224"/>
                  <a:pt x="618" y="223"/>
                </a:cubicBezTo>
                <a:cubicBezTo>
                  <a:pt x="618" y="223"/>
                  <a:pt x="618" y="223"/>
                  <a:pt x="619" y="223"/>
                </a:cubicBezTo>
                <a:cubicBezTo>
                  <a:pt x="619" y="222"/>
                  <a:pt x="620" y="222"/>
                  <a:pt x="620" y="222"/>
                </a:cubicBezTo>
                <a:cubicBezTo>
                  <a:pt x="621" y="222"/>
                  <a:pt x="622" y="222"/>
                  <a:pt x="622" y="223"/>
                </a:cubicBezTo>
                <a:cubicBezTo>
                  <a:pt x="623" y="224"/>
                  <a:pt x="623" y="224"/>
                  <a:pt x="623" y="224"/>
                </a:cubicBezTo>
                <a:cubicBezTo>
                  <a:pt x="623" y="224"/>
                  <a:pt x="622" y="224"/>
                  <a:pt x="621" y="224"/>
                </a:cubicBezTo>
                <a:cubicBezTo>
                  <a:pt x="622" y="224"/>
                  <a:pt x="622" y="225"/>
                  <a:pt x="622" y="225"/>
                </a:cubicBezTo>
                <a:cubicBezTo>
                  <a:pt x="622" y="225"/>
                  <a:pt x="621" y="225"/>
                  <a:pt x="621" y="225"/>
                </a:cubicBezTo>
                <a:cubicBezTo>
                  <a:pt x="620" y="226"/>
                  <a:pt x="620" y="226"/>
                  <a:pt x="619" y="226"/>
                </a:cubicBezTo>
                <a:cubicBezTo>
                  <a:pt x="619" y="227"/>
                  <a:pt x="619" y="227"/>
                  <a:pt x="619" y="227"/>
                </a:cubicBezTo>
                <a:cubicBezTo>
                  <a:pt x="620" y="227"/>
                  <a:pt x="620" y="227"/>
                  <a:pt x="621" y="227"/>
                </a:cubicBezTo>
                <a:cubicBezTo>
                  <a:pt x="621" y="227"/>
                  <a:pt x="622" y="227"/>
                  <a:pt x="622" y="227"/>
                </a:cubicBezTo>
                <a:cubicBezTo>
                  <a:pt x="622" y="227"/>
                  <a:pt x="622" y="227"/>
                  <a:pt x="622" y="227"/>
                </a:cubicBezTo>
                <a:cubicBezTo>
                  <a:pt x="622" y="227"/>
                  <a:pt x="622" y="227"/>
                  <a:pt x="622" y="227"/>
                </a:cubicBezTo>
                <a:cubicBezTo>
                  <a:pt x="622" y="227"/>
                  <a:pt x="624" y="227"/>
                  <a:pt x="624" y="227"/>
                </a:cubicBezTo>
                <a:cubicBezTo>
                  <a:pt x="624" y="228"/>
                  <a:pt x="623" y="228"/>
                  <a:pt x="623" y="228"/>
                </a:cubicBezTo>
                <a:cubicBezTo>
                  <a:pt x="623" y="228"/>
                  <a:pt x="622" y="229"/>
                  <a:pt x="622" y="229"/>
                </a:cubicBezTo>
                <a:cubicBezTo>
                  <a:pt x="622" y="229"/>
                  <a:pt x="623" y="229"/>
                  <a:pt x="623" y="229"/>
                </a:cubicBezTo>
                <a:cubicBezTo>
                  <a:pt x="623" y="229"/>
                  <a:pt x="624" y="229"/>
                  <a:pt x="624" y="229"/>
                </a:cubicBezTo>
                <a:cubicBezTo>
                  <a:pt x="625" y="229"/>
                  <a:pt x="626" y="228"/>
                  <a:pt x="627" y="228"/>
                </a:cubicBezTo>
                <a:cubicBezTo>
                  <a:pt x="627" y="228"/>
                  <a:pt x="627" y="228"/>
                  <a:pt x="627" y="228"/>
                </a:cubicBezTo>
                <a:cubicBezTo>
                  <a:pt x="627" y="227"/>
                  <a:pt x="627" y="227"/>
                  <a:pt x="627" y="227"/>
                </a:cubicBezTo>
                <a:cubicBezTo>
                  <a:pt x="627" y="227"/>
                  <a:pt x="627" y="227"/>
                  <a:pt x="627" y="226"/>
                </a:cubicBezTo>
                <a:cubicBezTo>
                  <a:pt x="627" y="226"/>
                  <a:pt x="627" y="226"/>
                  <a:pt x="628" y="226"/>
                </a:cubicBezTo>
                <a:cubicBezTo>
                  <a:pt x="628" y="226"/>
                  <a:pt x="628" y="226"/>
                  <a:pt x="629" y="226"/>
                </a:cubicBezTo>
                <a:cubicBezTo>
                  <a:pt x="629" y="227"/>
                  <a:pt x="629" y="227"/>
                  <a:pt x="629" y="227"/>
                </a:cubicBezTo>
                <a:cubicBezTo>
                  <a:pt x="629" y="227"/>
                  <a:pt x="629" y="228"/>
                  <a:pt x="629" y="228"/>
                </a:cubicBezTo>
                <a:cubicBezTo>
                  <a:pt x="629" y="228"/>
                  <a:pt x="630" y="227"/>
                  <a:pt x="630" y="227"/>
                </a:cubicBezTo>
                <a:cubicBezTo>
                  <a:pt x="630" y="227"/>
                  <a:pt x="629" y="227"/>
                  <a:pt x="629" y="226"/>
                </a:cubicBezTo>
                <a:cubicBezTo>
                  <a:pt x="629" y="226"/>
                  <a:pt x="630" y="225"/>
                  <a:pt x="630" y="225"/>
                </a:cubicBezTo>
                <a:cubicBezTo>
                  <a:pt x="631" y="225"/>
                  <a:pt x="631" y="225"/>
                  <a:pt x="631" y="225"/>
                </a:cubicBezTo>
                <a:cubicBezTo>
                  <a:pt x="631" y="226"/>
                  <a:pt x="631" y="226"/>
                  <a:pt x="631" y="226"/>
                </a:cubicBezTo>
                <a:cubicBezTo>
                  <a:pt x="631" y="226"/>
                  <a:pt x="631" y="227"/>
                  <a:pt x="631" y="227"/>
                </a:cubicBezTo>
                <a:cubicBezTo>
                  <a:pt x="631" y="227"/>
                  <a:pt x="631" y="227"/>
                  <a:pt x="631" y="227"/>
                </a:cubicBezTo>
                <a:cubicBezTo>
                  <a:pt x="632" y="227"/>
                  <a:pt x="632" y="227"/>
                  <a:pt x="632" y="227"/>
                </a:cubicBezTo>
                <a:cubicBezTo>
                  <a:pt x="632" y="228"/>
                  <a:pt x="631" y="228"/>
                  <a:pt x="632" y="228"/>
                </a:cubicBezTo>
                <a:cubicBezTo>
                  <a:pt x="632" y="229"/>
                  <a:pt x="632" y="229"/>
                  <a:pt x="632" y="229"/>
                </a:cubicBezTo>
                <a:cubicBezTo>
                  <a:pt x="633" y="229"/>
                  <a:pt x="633" y="229"/>
                  <a:pt x="634" y="229"/>
                </a:cubicBezTo>
                <a:cubicBezTo>
                  <a:pt x="634" y="229"/>
                  <a:pt x="633" y="229"/>
                  <a:pt x="633" y="230"/>
                </a:cubicBezTo>
                <a:cubicBezTo>
                  <a:pt x="633" y="230"/>
                  <a:pt x="632" y="230"/>
                  <a:pt x="632" y="230"/>
                </a:cubicBezTo>
                <a:cubicBezTo>
                  <a:pt x="632" y="231"/>
                  <a:pt x="631" y="231"/>
                  <a:pt x="631" y="231"/>
                </a:cubicBezTo>
                <a:cubicBezTo>
                  <a:pt x="631" y="232"/>
                  <a:pt x="630" y="232"/>
                  <a:pt x="630" y="232"/>
                </a:cubicBezTo>
                <a:cubicBezTo>
                  <a:pt x="630" y="232"/>
                  <a:pt x="629" y="232"/>
                  <a:pt x="629" y="232"/>
                </a:cubicBezTo>
                <a:cubicBezTo>
                  <a:pt x="629" y="232"/>
                  <a:pt x="629" y="232"/>
                  <a:pt x="630" y="233"/>
                </a:cubicBezTo>
                <a:cubicBezTo>
                  <a:pt x="630" y="233"/>
                  <a:pt x="630" y="233"/>
                  <a:pt x="630" y="233"/>
                </a:cubicBezTo>
                <a:cubicBezTo>
                  <a:pt x="630" y="233"/>
                  <a:pt x="630" y="234"/>
                  <a:pt x="630" y="234"/>
                </a:cubicBezTo>
                <a:cubicBezTo>
                  <a:pt x="631" y="234"/>
                  <a:pt x="631" y="234"/>
                  <a:pt x="632" y="234"/>
                </a:cubicBezTo>
                <a:cubicBezTo>
                  <a:pt x="632" y="234"/>
                  <a:pt x="632" y="234"/>
                  <a:pt x="632" y="234"/>
                </a:cubicBezTo>
                <a:cubicBezTo>
                  <a:pt x="632" y="234"/>
                  <a:pt x="632" y="234"/>
                  <a:pt x="632" y="235"/>
                </a:cubicBezTo>
                <a:cubicBezTo>
                  <a:pt x="633" y="234"/>
                  <a:pt x="633" y="234"/>
                  <a:pt x="634" y="234"/>
                </a:cubicBezTo>
                <a:close/>
                <a:moveTo>
                  <a:pt x="598" y="234"/>
                </a:moveTo>
                <a:cubicBezTo>
                  <a:pt x="598" y="233"/>
                  <a:pt x="598" y="233"/>
                  <a:pt x="598" y="233"/>
                </a:cubicBezTo>
                <a:cubicBezTo>
                  <a:pt x="598" y="233"/>
                  <a:pt x="598" y="233"/>
                  <a:pt x="598" y="233"/>
                </a:cubicBezTo>
                <a:cubicBezTo>
                  <a:pt x="598" y="232"/>
                  <a:pt x="599" y="232"/>
                  <a:pt x="599" y="232"/>
                </a:cubicBezTo>
                <a:cubicBezTo>
                  <a:pt x="599" y="233"/>
                  <a:pt x="599" y="233"/>
                  <a:pt x="599" y="234"/>
                </a:cubicBezTo>
                <a:cubicBezTo>
                  <a:pt x="599" y="234"/>
                  <a:pt x="599" y="235"/>
                  <a:pt x="598" y="235"/>
                </a:cubicBezTo>
                <a:cubicBezTo>
                  <a:pt x="598" y="234"/>
                  <a:pt x="597" y="235"/>
                  <a:pt x="597" y="235"/>
                </a:cubicBezTo>
                <a:cubicBezTo>
                  <a:pt x="596" y="235"/>
                  <a:pt x="596" y="235"/>
                  <a:pt x="596" y="235"/>
                </a:cubicBezTo>
                <a:cubicBezTo>
                  <a:pt x="596" y="235"/>
                  <a:pt x="596" y="235"/>
                  <a:pt x="596" y="234"/>
                </a:cubicBezTo>
                <a:cubicBezTo>
                  <a:pt x="596" y="234"/>
                  <a:pt x="597" y="233"/>
                  <a:pt x="597" y="233"/>
                </a:cubicBezTo>
                <a:cubicBezTo>
                  <a:pt x="598" y="233"/>
                  <a:pt x="598" y="234"/>
                  <a:pt x="598" y="234"/>
                </a:cubicBezTo>
                <a:close/>
                <a:moveTo>
                  <a:pt x="635" y="240"/>
                </a:moveTo>
                <a:cubicBezTo>
                  <a:pt x="635" y="241"/>
                  <a:pt x="635" y="241"/>
                  <a:pt x="635" y="241"/>
                </a:cubicBezTo>
                <a:cubicBezTo>
                  <a:pt x="634" y="242"/>
                  <a:pt x="634" y="242"/>
                  <a:pt x="634" y="242"/>
                </a:cubicBezTo>
                <a:cubicBezTo>
                  <a:pt x="634" y="242"/>
                  <a:pt x="634" y="242"/>
                  <a:pt x="634" y="242"/>
                </a:cubicBezTo>
                <a:cubicBezTo>
                  <a:pt x="634" y="243"/>
                  <a:pt x="633" y="243"/>
                  <a:pt x="633" y="244"/>
                </a:cubicBezTo>
                <a:cubicBezTo>
                  <a:pt x="633" y="244"/>
                  <a:pt x="633" y="244"/>
                  <a:pt x="633" y="244"/>
                </a:cubicBezTo>
                <a:cubicBezTo>
                  <a:pt x="633" y="245"/>
                  <a:pt x="632" y="245"/>
                  <a:pt x="632" y="245"/>
                </a:cubicBezTo>
                <a:cubicBezTo>
                  <a:pt x="632" y="245"/>
                  <a:pt x="632" y="246"/>
                  <a:pt x="632" y="246"/>
                </a:cubicBezTo>
                <a:cubicBezTo>
                  <a:pt x="632" y="247"/>
                  <a:pt x="631" y="248"/>
                  <a:pt x="631" y="249"/>
                </a:cubicBezTo>
                <a:cubicBezTo>
                  <a:pt x="631" y="249"/>
                  <a:pt x="631" y="249"/>
                  <a:pt x="631" y="249"/>
                </a:cubicBezTo>
                <a:cubicBezTo>
                  <a:pt x="630" y="249"/>
                  <a:pt x="630" y="248"/>
                  <a:pt x="630" y="248"/>
                </a:cubicBezTo>
                <a:cubicBezTo>
                  <a:pt x="630" y="248"/>
                  <a:pt x="629" y="249"/>
                  <a:pt x="629" y="248"/>
                </a:cubicBezTo>
                <a:cubicBezTo>
                  <a:pt x="628" y="248"/>
                  <a:pt x="628" y="249"/>
                  <a:pt x="627" y="249"/>
                </a:cubicBezTo>
                <a:cubicBezTo>
                  <a:pt x="627" y="249"/>
                  <a:pt x="627" y="249"/>
                  <a:pt x="627" y="248"/>
                </a:cubicBezTo>
                <a:cubicBezTo>
                  <a:pt x="627" y="248"/>
                  <a:pt x="627" y="248"/>
                  <a:pt x="627" y="247"/>
                </a:cubicBezTo>
                <a:cubicBezTo>
                  <a:pt x="627" y="247"/>
                  <a:pt x="628" y="247"/>
                  <a:pt x="628" y="246"/>
                </a:cubicBezTo>
                <a:cubicBezTo>
                  <a:pt x="628" y="246"/>
                  <a:pt x="628" y="246"/>
                  <a:pt x="628" y="246"/>
                </a:cubicBezTo>
                <a:cubicBezTo>
                  <a:pt x="628" y="245"/>
                  <a:pt x="628" y="245"/>
                  <a:pt x="628" y="245"/>
                </a:cubicBezTo>
                <a:cubicBezTo>
                  <a:pt x="628" y="245"/>
                  <a:pt x="627" y="245"/>
                  <a:pt x="627" y="246"/>
                </a:cubicBezTo>
                <a:cubicBezTo>
                  <a:pt x="627" y="246"/>
                  <a:pt x="627" y="246"/>
                  <a:pt x="627" y="246"/>
                </a:cubicBezTo>
                <a:cubicBezTo>
                  <a:pt x="627" y="246"/>
                  <a:pt x="626" y="246"/>
                  <a:pt x="626" y="247"/>
                </a:cubicBezTo>
                <a:cubicBezTo>
                  <a:pt x="626" y="247"/>
                  <a:pt x="626" y="247"/>
                  <a:pt x="625" y="247"/>
                </a:cubicBezTo>
                <a:cubicBezTo>
                  <a:pt x="625" y="247"/>
                  <a:pt x="625" y="247"/>
                  <a:pt x="625" y="247"/>
                </a:cubicBezTo>
                <a:cubicBezTo>
                  <a:pt x="625" y="247"/>
                  <a:pt x="624" y="247"/>
                  <a:pt x="624" y="248"/>
                </a:cubicBezTo>
                <a:cubicBezTo>
                  <a:pt x="624" y="248"/>
                  <a:pt x="624" y="248"/>
                  <a:pt x="623" y="248"/>
                </a:cubicBezTo>
                <a:cubicBezTo>
                  <a:pt x="622" y="247"/>
                  <a:pt x="624" y="247"/>
                  <a:pt x="624" y="246"/>
                </a:cubicBezTo>
                <a:cubicBezTo>
                  <a:pt x="625" y="246"/>
                  <a:pt x="625" y="245"/>
                  <a:pt x="626" y="245"/>
                </a:cubicBezTo>
                <a:cubicBezTo>
                  <a:pt x="626" y="244"/>
                  <a:pt x="626" y="244"/>
                  <a:pt x="627" y="243"/>
                </a:cubicBezTo>
                <a:cubicBezTo>
                  <a:pt x="627" y="243"/>
                  <a:pt x="627" y="242"/>
                  <a:pt x="628" y="242"/>
                </a:cubicBezTo>
                <a:cubicBezTo>
                  <a:pt x="628" y="242"/>
                  <a:pt x="628" y="242"/>
                  <a:pt x="628" y="242"/>
                </a:cubicBezTo>
                <a:cubicBezTo>
                  <a:pt x="628" y="242"/>
                  <a:pt x="628" y="242"/>
                  <a:pt x="628" y="242"/>
                </a:cubicBezTo>
                <a:cubicBezTo>
                  <a:pt x="629" y="242"/>
                  <a:pt x="629" y="241"/>
                  <a:pt x="629" y="241"/>
                </a:cubicBezTo>
                <a:cubicBezTo>
                  <a:pt x="630" y="240"/>
                  <a:pt x="630" y="240"/>
                  <a:pt x="631" y="239"/>
                </a:cubicBezTo>
                <a:cubicBezTo>
                  <a:pt x="631" y="239"/>
                  <a:pt x="631" y="238"/>
                  <a:pt x="631" y="238"/>
                </a:cubicBezTo>
                <a:cubicBezTo>
                  <a:pt x="632" y="238"/>
                  <a:pt x="632" y="238"/>
                  <a:pt x="632" y="238"/>
                </a:cubicBezTo>
                <a:cubicBezTo>
                  <a:pt x="633" y="237"/>
                  <a:pt x="633" y="237"/>
                  <a:pt x="634" y="237"/>
                </a:cubicBezTo>
                <a:cubicBezTo>
                  <a:pt x="635" y="237"/>
                  <a:pt x="634" y="237"/>
                  <a:pt x="634" y="238"/>
                </a:cubicBezTo>
                <a:cubicBezTo>
                  <a:pt x="634" y="238"/>
                  <a:pt x="634" y="239"/>
                  <a:pt x="633" y="240"/>
                </a:cubicBezTo>
                <a:cubicBezTo>
                  <a:pt x="633" y="240"/>
                  <a:pt x="632" y="241"/>
                  <a:pt x="632" y="241"/>
                </a:cubicBezTo>
                <a:cubicBezTo>
                  <a:pt x="631" y="241"/>
                  <a:pt x="631" y="241"/>
                  <a:pt x="631" y="242"/>
                </a:cubicBezTo>
                <a:cubicBezTo>
                  <a:pt x="631" y="242"/>
                  <a:pt x="631" y="242"/>
                  <a:pt x="631" y="242"/>
                </a:cubicBezTo>
                <a:cubicBezTo>
                  <a:pt x="631" y="242"/>
                  <a:pt x="631" y="242"/>
                  <a:pt x="631" y="242"/>
                </a:cubicBezTo>
                <a:cubicBezTo>
                  <a:pt x="631" y="242"/>
                  <a:pt x="631" y="242"/>
                  <a:pt x="631" y="242"/>
                </a:cubicBezTo>
                <a:cubicBezTo>
                  <a:pt x="631" y="242"/>
                  <a:pt x="631" y="242"/>
                  <a:pt x="631" y="242"/>
                </a:cubicBezTo>
                <a:cubicBezTo>
                  <a:pt x="631" y="243"/>
                  <a:pt x="632" y="243"/>
                  <a:pt x="632" y="243"/>
                </a:cubicBezTo>
                <a:cubicBezTo>
                  <a:pt x="632" y="242"/>
                  <a:pt x="633" y="242"/>
                  <a:pt x="633" y="242"/>
                </a:cubicBezTo>
                <a:cubicBezTo>
                  <a:pt x="633" y="241"/>
                  <a:pt x="633" y="241"/>
                  <a:pt x="633" y="241"/>
                </a:cubicBezTo>
                <a:cubicBezTo>
                  <a:pt x="634" y="241"/>
                  <a:pt x="635" y="239"/>
                  <a:pt x="635" y="240"/>
                </a:cubicBezTo>
                <a:close/>
                <a:moveTo>
                  <a:pt x="631" y="242"/>
                </a:moveTo>
                <a:cubicBezTo>
                  <a:pt x="631" y="242"/>
                  <a:pt x="631" y="242"/>
                  <a:pt x="631" y="242"/>
                </a:cubicBezTo>
                <a:cubicBezTo>
                  <a:pt x="631" y="242"/>
                  <a:pt x="631" y="242"/>
                  <a:pt x="631" y="242"/>
                </a:cubicBezTo>
                <a:cubicBezTo>
                  <a:pt x="631" y="242"/>
                  <a:pt x="631" y="242"/>
                  <a:pt x="631" y="242"/>
                </a:cubicBezTo>
                <a:close/>
                <a:moveTo>
                  <a:pt x="484" y="201"/>
                </a:moveTo>
                <a:cubicBezTo>
                  <a:pt x="484" y="202"/>
                  <a:pt x="485" y="203"/>
                  <a:pt x="484" y="203"/>
                </a:cubicBezTo>
                <a:cubicBezTo>
                  <a:pt x="484" y="204"/>
                  <a:pt x="483" y="204"/>
                  <a:pt x="483" y="204"/>
                </a:cubicBezTo>
                <a:cubicBezTo>
                  <a:pt x="483" y="204"/>
                  <a:pt x="483" y="203"/>
                  <a:pt x="483" y="203"/>
                </a:cubicBezTo>
                <a:cubicBezTo>
                  <a:pt x="483" y="203"/>
                  <a:pt x="483" y="203"/>
                  <a:pt x="482" y="202"/>
                </a:cubicBezTo>
                <a:cubicBezTo>
                  <a:pt x="482" y="202"/>
                  <a:pt x="482" y="202"/>
                  <a:pt x="482" y="202"/>
                </a:cubicBezTo>
                <a:cubicBezTo>
                  <a:pt x="482" y="202"/>
                  <a:pt x="481" y="202"/>
                  <a:pt x="481" y="201"/>
                </a:cubicBezTo>
                <a:cubicBezTo>
                  <a:pt x="481" y="201"/>
                  <a:pt x="480" y="201"/>
                  <a:pt x="480" y="201"/>
                </a:cubicBezTo>
                <a:cubicBezTo>
                  <a:pt x="479" y="201"/>
                  <a:pt x="477" y="201"/>
                  <a:pt x="478" y="201"/>
                </a:cubicBezTo>
                <a:cubicBezTo>
                  <a:pt x="478" y="200"/>
                  <a:pt x="478" y="200"/>
                  <a:pt x="478" y="199"/>
                </a:cubicBezTo>
                <a:cubicBezTo>
                  <a:pt x="478" y="199"/>
                  <a:pt x="478" y="199"/>
                  <a:pt x="479" y="198"/>
                </a:cubicBezTo>
                <a:cubicBezTo>
                  <a:pt x="479" y="198"/>
                  <a:pt x="480" y="198"/>
                  <a:pt x="481" y="198"/>
                </a:cubicBezTo>
                <a:cubicBezTo>
                  <a:pt x="482" y="198"/>
                  <a:pt x="483" y="198"/>
                  <a:pt x="483" y="199"/>
                </a:cubicBezTo>
                <a:cubicBezTo>
                  <a:pt x="483" y="199"/>
                  <a:pt x="483" y="200"/>
                  <a:pt x="483" y="200"/>
                </a:cubicBezTo>
                <a:cubicBezTo>
                  <a:pt x="483" y="200"/>
                  <a:pt x="483" y="201"/>
                  <a:pt x="484" y="201"/>
                </a:cubicBezTo>
                <a:close/>
                <a:moveTo>
                  <a:pt x="587" y="147"/>
                </a:moveTo>
                <a:cubicBezTo>
                  <a:pt x="586" y="148"/>
                  <a:pt x="586" y="148"/>
                  <a:pt x="585" y="148"/>
                </a:cubicBezTo>
                <a:cubicBezTo>
                  <a:pt x="585" y="148"/>
                  <a:pt x="585" y="147"/>
                  <a:pt x="585" y="147"/>
                </a:cubicBezTo>
                <a:cubicBezTo>
                  <a:pt x="586" y="147"/>
                  <a:pt x="586" y="146"/>
                  <a:pt x="586" y="146"/>
                </a:cubicBezTo>
                <a:cubicBezTo>
                  <a:pt x="586" y="146"/>
                  <a:pt x="586" y="146"/>
                  <a:pt x="587" y="146"/>
                </a:cubicBezTo>
                <a:cubicBezTo>
                  <a:pt x="587" y="146"/>
                  <a:pt x="587" y="145"/>
                  <a:pt x="587" y="145"/>
                </a:cubicBezTo>
                <a:cubicBezTo>
                  <a:pt x="587" y="144"/>
                  <a:pt x="588" y="144"/>
                  <a:pt x="589" y="144"/>
                </a:cubicBezTo>
                <a:cubicBezTo>
                  <a:pt x="589" y="145"/>
                  <a:pt x="589" y="145"/>
                  <a:pt x="589" y="145"/>
                </a:cubicBezTo>
                <a:cubicBezTo>
                  <a:pt x="590" y="145"/>
                  <a:pt x="589" y="145"/>
                  <a:pt x="589" y="146"/>
                </a:cubicBezTo>
                <a:cubicBezTo>
                  <a:pt x="589" y="146"/>
                  <a:pt x="589" y="146"/>
                  <a:pt x="588" y="147"/>
                </a:cubicBezTo>
                <a:cubicBezTo>
                  <a:pt x="588" y="147"/>
                  <a:pt x="588" y="147"/>
                  <a:pt x="587" y="147"/>
                </a:cubicBezTo>
                <a:close/>
                <a:moveTo>
                  <a:pt x="513" y="134"/>
                </a:moveTo>
                <a:cubicBezTo>
                  <a:pt x="512" y="134"/>
                  <a:pt x="512" y="134"/>
                  <a:pt x="512" y="134"/>
                </a:cubicBezTo>
                <a:cubicBezTo>
                  <a:pt x="511" y="134"/>
                  <a:pt x="511" y="135"/>
                  <a:pt x="510" y="135"/>
                </a:cubicBezTo>
                <a:cubicBezTo>
                  <a:pt x="510" y="135"/>
                  <a:pt x="509" y="135"/>
                  <a:pt x="509" y="135"/>
                </a:cubicBezTo>
                <a:cubicBezTo>
                  <a:pt x="509" y="135"/>
                  <a:pt x="509" y="134"/>
                  <a:pt x="509" y="134"/>
                </a:cubicBezTo>
                <a:cubicBezTo>
                  <a:pt x="509" y="134"/>
                  <a:pt x="510" y="134"/>
                  <a:pt x="510" y="134"/>
                </a:cubicBezTo>
                <a:cubicBezTo>
                  <a:pt x="510" y="133"/>
                  <a:pt x="509" y="133"/>
                  <a:pt x="509" y="133"/>
                </a:cubicBezTo>
                <a:cubicBezTo>
                  <a:pt x="509" y="132"/>
                  <a:pt x="510" y="132"/>
                  <a:pt x="510" y="132"/>
                </a:cubicBezTo>
                <a:cubicBezTo>
                  <a:pt x="510" y="132"/>
                  <a:pt x="511" y="132"/>
                  <a:pt x="511" y="131"/>
                </a:cubicBezTo>
                <a:cubicBezTo>
                  <a:pt x="511" y="131"/>
                  <a:pt x="512" y="131"/>
                  <a:pt x="512" y="131"/>
                </a:cubicBezTo>
                <a:cubicBezTo>
                  <a:pt x="512" y="130"/>
                  <a:pt x="512" y="130"/>
                  <a:pt x="513" y="130"/>
                </a:cubicBezTo>
                <a:cubicBezTo>
                  <a:pt x="513" y="130"/>
                  <a:pt x="513" y="130"/>
                  <a:pt x="514" y="130"/>
                </a:cubicBezTo>
                <a:cubicBezTo>
                  <a:pt x="514" y="130"/>
                  <a:pt x="514" y="129"/>
                  <a:pt x="515" y="129"/>
                </a:cubicBezTo>
                <a:cubicBezTo>
                  <a:pt x="515" y="128"/>
                  <a:pt x="516" y="128"/>
                  <a:pt x="516" y="128"/>
                </a:cubicBezTo>
                <a:cubicBezTo>
                  <a:pt x="517" y="129"/>
                  <a:pt x="518" y="129"/>
                  <a:pt x="519" y="129"/>
                </a:cubicBezTo>
                <a:cubicBezTo>
                  <a:pt x="519" y="129"/>
                  <a:pt x="520" y="128"/>
                  <a:pt x="521" y="128"/>
                </a:cubicBezTo>
                <a:cubicBezTo>
                  <a:pt x="521" y="128"/>
                  <a:pt x="521" y="128"/>
                  <a:pt x="521" y="129"/>
                </a:cubicBezTo>
                <a:cubicBezTo>
                  <a:pt x="522" y="128"/>
                  <a:pt x="523" y="128"/>
                  <a:pt x="524" y="128"/>
                </a:cubicBezTo>
                <a:cubicBezTo>
                  <a:pt x="525" y="129"/>
                  <a:pt x="524" y="129"/>
                  <a:pt x="524" y="129"/>
                </a:cubicBezTo>
                <a:cubicBezTo>
                  <a:pt x="523" y="130"/>
                  <a:pt x="523" y="130"/>
                  <a:pt x="522" y="130"/>
                </a:cubicBezTo>
                <a:cubicBezTo>
                  <a:pt x="522" y="130"/>
                  <a:pt x="521" y="130"/>
                  <a:pt x="521" y="131"/>
                </a:cubicBezTo>
                <a:cubicBezTo>
                  <a:pt x="520" y="131"/>
                  <a:pt x="520" y="132"/>
                  <a:pt x="519" y="132"/>
                </a:cubicBezTo>
                <a:cubicBezTo>
                  <a:pt x="518" y="133"/>
                  <a:pt x="517" y="133"/>
                  <a:pt x="516" y="133"/>
                </a:cubicBezTo>
                <a:cubicBezTo>
                  <a:pt x="515" y="133"/>
                  <a:pt x="515" y="134"/>
                  <a:pt x="514" y="134"/>
                </a:cubicBezTo>
                <a:cubicBezTo>
                  <a:pt x="513" y="134"/>
                  <a:pt x="513" y="134"/>
                  <a:pt x="513" y="134"/>
                </a:cubicBezTo>
                <a:close/>
                <a:moveTo>
                  <a:pt x="609" y="136"/>
                </a:moveTo>
                <a:cubicBezTo>
                  <a:pt x="609" y="136"/>
                  <a:pt x="609" y="136"/>
                  <a:pt x="609" y="135"/>
                </a:cubicBezTo>
                <a:cubicBezTo>
                  <a:pt x="608" y="135"/>
                  <a:pt x="609" y="135"/>
                  <a:pt x="610" y="135"/>
                </a:cubicBezTo>
                <a:cubicBezTo>
                  <a:pt x="610" y="135"/>
                  <a:pt x="610" y="135"/>
                  <a:pt x="610" y="135"/>
                </a:cubicBezTo>
                <a:cubicBezTo>
                  <a:pt x="611" y="136"/>
                  <a:pt x="611" y="136"/>
                  <a:pt x="611" y="136"/>
                </a:cubicBezTo>
                <a:cubicBezTo>
                  <a:pt x="611" y="137"/>
                  <a:pt x="611" y="137"/>
                  <a:pt x="611" y="137"/>
                </a:cubicBezTo>
                <a:cubicBezTo>
                  <a:pt x="611" y="138"/>
                  <a:pt x="611" y="138"/>
                  <a:pt x="611" y="138"/>
                </a:cubicBezTo>
                <a:cubicBezTo>
                  <a:pt x="611" y="138"/>
                  <a:pt x="611" y="138"/>
                  <a:pt x="611" y="139"/>
                </a:cubicBezTo>
                <a:cubicBezTo>
                  <a:pt x="611" y="139"/>
                  <a:pt x="610" y="140"/>
                  <a:pt x="609" y="140"/>
                </a:cubicBezTo>
                <a:cubicBezTo>
                  <a:pt x="609" y="140"/>
                  <a:pt x="609" y="139"/>
                  <a:pt x="608" y="139"/>
                </a:cubicBezTo>
                <a:cubicBezTo>
                  <a:pt x="608" y="139"/>
                  <a:pt x="607" y="139"/>
                  <a:pt x="607" y="138"/>
                </a:cubicBezTo>
                <a:cubicBezTo>
                  <a:pt x="607" y="138"/>
                  <a:pt x="606" y="138"/>
                  <a:pt x="606" y="138"/>
                </a:cubicBezTo>
                <a:cubicBezTo>
                  <a:pt x="607" y="137"/>
                  <a:pt x="607" y="137"/>
                  <a:pt x="607" y="137"/>
                </a:cubicBezTo>
                <a:cubicBezTo>
                  <a:pt x="608" y="137"/>
                  <a:pt x="608" y="137"/>
                  <a:pt x="608" y="137"/>
                </a:cubicBezTo>
                <a:cubicBezTo>
                  <a:pt x="608" y="137"/>
                  <a:pt x="609" y="136"/>
                  <a:pt x="609" y="136"/>
                </a:cubicBezTo>
                <a:close/>
                <a:moveTo>
                  <a:pt x="721" y="9"/>
                </a:moveTo>
                <a:cubicBezTo>
                  <a:pt x="720" y="9"/>
                  <a:pt x="718" y="9"/>
                  <a:pt x="717" y="9"/>
                </a:cubicBezTo>
                <a:cubicBezTo>
                  <a:pt x="716" y="10"/>
                  <a:pt x="715" y="10"/>
                  <a:pt x="713" y="10"/>
                </a:cubicBezTo>
                <a:cubicBezTo>
                  <a:pt x="712" y="10"/>
                  <a:pt x="710" y="10"/>
                  <a:pt x="708" y="10"/>
                </a:cubicBezTo>
                <a:cubicBezTo>
                  <a:pt x="706" y="10"/>
                  <a:pt x="705" y="11"/>
                  <a:pt x="703" y="11"/>
                </a:cubicBezTo>
                <a:cubicBezTo>
                  <a:pt x="702" y="11"/>
                  <a:pt x="701" y="11"/>
                  <a:pt x="699" y="11"/>
                </a:cubicBezTo>
                <a:cubicBezTo>
                  <a:pt x="696" y="11"/>
                  <a:pt x="693" y="11"/>
                  <a:pt x="690" y="12"/>
                </a:cubicBezTo>
                <a:cubicBezTo>
                  <a:pt x="691" y="12"/>
                  <a:pt x="691" y="12"/>
                  <a:pt x="692" y="12"/>
                </a:cubicBezTo>
                <a:cubicBezTo>
                  <a:pt x="692" y="12"/>
                  <a:pt x="692" y="12"/>
                  <a:pt x="693" y="12"/>
                </a:cubicBezTo>
                <a:cubicBezTo>
                  <a:pt x="694" y="12"/>
                  <a:pt x="695" y="12"/>
                  <a:pt x="696" y="12"/>
                </a:cubicBezTo>
                <a:cubicBezTo>
                  <a:pt x="696" y="12"/>
                  <a:pt x="697" y="12"/>
                  <a:pt x="698" y="12"/>
                </a:cubicBezTo>
                <a:cubicBezTo>
                  <a:pt x="700" y="12"/>
                  <a:pt x="701" y="12"/>
                  <a:pt x="703" y="12"/>
                </a:cubicBezTo>
                <a:cubicBezTo>
                  <a:pt x="702" y="12"/>
                  <a:pt x="701" y="13"/>
                  <a:pt x="700" y="13"/>
                </a:cubicBezTo>
                <a:cubicBezTo>
                  <a:pt x="699" y="13"/>
                  <a:pt x="699" y="13"/>
                  <a:pt x="698" y="13"/>
                </a:cubicBezTo>
                <a:cubicBezTo>
                  <a:pt x="698" y="13"/>
                  <a:pt x="697" y="13"/>
                  <a:pt x="696" y="13"/>
                </a:cubicBezTo>
                <a:cubicBezTo>
                  <a:pt x="695" y="14"/>
                  <a:pt x="694" y="14"/>
                  <a:pt x="692" y="14"/>
                </a:cubicBezTo>
                <a:cubicBezTo>
                  <a:pt x="692" y="14"/>
                  <a:pt x="691" y="14"/>
                  <a:pt x="691" y="14"/>
                </a:cubicBezTo>
                <a:cubicBezTo>
                  <a:pt x="690" y="14"/>
                  <a:pt x="690" y="15"/>
                  <a:pt x="689" y="15"/>
                </a:cubicBezTo>
                <a:cubicBezTo>
                  <a:pt x="689" y="15"/>
                  <a:pt x="689" y="15"/>
                  <a:pt x="688" y="15"/>
                </a:cubicBezTo>
                <a:cubicBezTo>
                  <a:pt x="689" y="16"/>
                  <a:pt x="686" y="16"/>
                  <a:pt x="686" y="16"/>
                </a:cubicBezTo>
                <a:cubicBezTo>
                  <a:pt x="685" y="16"/>
                  <a:pt x="683" y="17"/>
                  <a:pt x="682" y="17"/>
                </a:cubicBezTo>
                <a:cubicBezTo>
                  <a:pt x="680" y="17"/>
                  <a:pt x="678" y="18"/>
                  <a:pt x="676" y="18"/>
                </a:cubicBezTo>
                <a:cubicBezTo>
                  <a:pt x="676" y="18"/>
                  <a:pt x="676" y="18"/>
                  <a:pt x="676" y="18"/>
                </a:cubicBezTo>
                <a:cubicBezTo>
                  <a:pt x="676" y="18"/>
                  <a:pt x="676" y="18"/>
                  <a:pt x="675" y="18"/>
                </a:cubicBezTo>
                <a:cubicBezTo>
                  <a:pt x="675" y="18"/>
                  <a:pt x="674" y="18"/>
                  <a:pt x="673" y="18"/>
                </a:cubicBezTo>
                <a:cubicBezTo>
                  <a:pt x="673" y="19"/>
                  <a:pt x="672" y="19"/>
                  <a:pt x="671" y="19"/>
                </a:cubicBezTo>
                <a:cubicBezTo>
                  <a:pt x="671" y="20"/>
                  <a:pt x="670" y="20"/>
                  <a:pt x="670" y="20"/>
                </a:cubicBezTo>
                <a:cubicBezTo>
                  <a:pt x="669" y="20"/>
                  <a:pt x="669" y="20"/>
                  <a:pt x="668" y="20"/>
                </a:cubicBezTo>
                <a:cubicBezTo>
                  <a:pt x="668" y="21"/>
                  <a:pt x="668" y="21"/>
                  <a:pt x="668" y="21"/>
                </a:cubicBezTo>
                <a:cubicBezTo>
                  <a:pt x="667" y="21"/>
                  <a:pt x="667" y="21"/>
                  <a:pt x="666" y="21"/>
                </a:cubicBezTo>
                <a:cubicBezTo>
                  <a:pt x="666" y="21"/>
                  <a:pt x="666" y="21"/>
                  <a:pt x="666" y="21"/>
                </a:cubicBezTo>
                <a:cubicBezTo>
                  <a:pt x="666" y="21"/>
                  <a:pt x="666" y="21"/>
                  <a:pt x="666" y="22"/>
                </a:cubicBezTo>
                <a:cubicBezTo>
                  <a:pt x="666" y="22"/>
                  <a:pt x="665" y="22"/>
                  <a:pt x="665" y="22"/>
                </a:cubicBezTo>
                <a:cubicBezTo>
                  <a:pt x="664" y="22"/>
                  <a:pt x="663" y="22"/>
                  <a:pt x="662" y="22"/>
                </a:cubicBezTo>
                <a:cubicBezTo>
                  <a:pt x="662" y="22"/>
                  <a:pt x="662" y="22"/>
                  <a:pt x="661" y="22"/>
                </a:cubicBezTo>
                <a:cubicBezTo>
                  <a:pt x="661" y="22"/>
                  <a:pt x="661" y="22"/>
                  <a:pt x="660" y="22"/>
                </a:cubicBezTo>
                <a:cubicBezTo>
                  <a:pt x="660" y="22"/>
                  <a:pt x="660" y="22"/>
                  <a:pt x="659" y="22"/>
                </a:cubicBezTo>
                <a:cubicBezTo>
                  <a:pt x="659" y="22"/>
                  <a:pt x="659" y="22"/>
                  <a:pt x="659" y="21"/>
                </a:cubicBezTo>
                <a:cubicBezTo>
                  <a:pt x="659" y="21"/>
                  <a:pt x="658" y="21"/>
                  <a:pt x="658" y="21"/>
                </a:cubicBezTo>
                <a:cubicBezTo>
                  <a:pt x="657" y="21"/>
                  <a:pt x="657" y="21"/>
                  <a:pt x="656" y="21"/>
                </a:cubicBezTo>
                <a:cubicBezTo>
                  <a:pt x="657" y="22"/>
                  <a:pt x="657" y="22"/>
                  <a:pt x="657" y="22"/>
                </a:cubicBezTo>
                <a:cubicBezTo>
                  <a:pt x="657" y="22"/>
                  <a:pt x="656" y="22"/>
                  <a:pt x="656" y="22"/>
                </a:cubicBezTo>
                <a:cubicBezTo>
                  <a:pt x="655" y="22"/>
                  <a:pt x="654" y="22"/>
                  <a:pt x="653" y="23"/>
                </a:cubicBezTo>
                <a:cubicBezTo>
                  <a:pt x="652" y="23"/>
                  <a:pt x="651" y="23"/>
                  <a:pt x="650" y="23"/>
                </a:cubicBezTo>
                <a:cubicBezTo>
                  <a:pt x="648" y="22"/>
                  <a:pt x="646" y="23"/>
                  <a:pt x="644" y="23"/>
                </a:cubicBezTo>
                <a:cubicBezTo>
                  <a:pt x="644" y="23"/>
                  <a:pt x="645" y="23"/>
                  <a:pt x="645" y="23"/>
                </a:cubicBezTo>
                <a:cubicBezTo>
                  <a:pt x="645" y="23"/>
                  <a:pt x="645" y="23"/>
                  <a:pt x="645" y="23"/>
                </a:cubicBezTo>
                <a:cubicBezTo>
                  <a:pt x="645" y="24"/>
                  <a:pt x="645" y="24"/>
                  <a:pt x="646" y="24"/>
                </a:cubicBezTo>
                <a:cubicBezTo>
                  <a:pt x="646" y="24"/>
                  <a:pt x="646" y="24"/>
                  <a:pt x="646" y="24"/>
                </a:cubicBezTo>
                <a:cubicBezTo>
                  <a:pt x="646" y="24"/>
                  <a:pt x="646" y="25"/>
                  <a:pt x="647" y="25"/>
                </a:cubicBezTo>
                <a:cubicBezTo>
                  <a:pt x="647" y="25"/>
                  <a:pt x="649" y="24"/>
                  <a:pt x="649" y="25"/>
                </a:cubicBezTo>
                <a:cubicBezTo>
                  <a:pt x="648" y="25"/>
                  <a:pt x="647" y="25"/>
                  <a:pt x="646" y="25"/>
                </a:cubicBezTo>
                <a:cubicBezTo>
                  <a:pt x="646" y="25"/>
                  <a:pt x="645" y="25"/>
                  <a:pt x="644" y="25"/>
                </a:cubicBezTo>
                <a:cubicBezTo>
                  <a:pt x="644" y="25"/>
                  <a:pt x="643" y="24"/>
                  <a:pt x="643" y="24"/>
                </a:cubicBezTo>
                <a:cubicBezTo>
                  <a:pt x="642" y="24"/>
                  <a:pt x="641" y="24"/>
                  <a:pt x="641" y="24"/>
                </a:cubicBezTo>
                <a:cubicBezTo>
                  <a:pt x="640" y="24"/>
                  <a:pt x="640" y="24"/>
                  <a:pt x="639" y="24"/>
                </a:cubicBezTo>
                <a:cubicBezTo>
                  <a:pt x="640" y="24"/>
                  <a:pt x="640" y="24"/>
                  <a:pt x="640" y="24"/>
                </a:cubicBezTo>
                <a:cubicBezTo>
                  <a:pt x="640" y="25"/>
                  <a:pt x="640" y="25"/>
                  <a:pt x="639" y="25"/>
                </a:cubicBezTo>
                <a:cubicBezTo>
                  <a:pt x="640" y="25"/>
                  <a:pt x="641" y="24"/>
                  <a:pt x="642" y="25"/>
                </a:cubicBezTo>
                <a:cubicBezTo>
                  <a:pt x="642" y="25"/>
                  <a:pt x="643" y="25"/>
                  <a:pt x="643" y="26"/>
                </a:cubicBezTo>
                <a:cubicBezTo>
                  <a:pt x="643" y="26"/>
                  <a:pt x="643" y="26"/>
                  <a:pt x="643" y="26"/>
                </a:cubicBezTo>
                <a:cubicBezTo>
                  <a:pt x="644" y="26"/>
                  <a:pt x="645" y="26"/>
                  <a:pt x="646" y="27"/>
                </a:cubicBezTo>
                <a:cubicBezTo>
                  <a:pt x="646" y="27"/>
                  <a:pt x="645" y="27"/>
                  <a:pt x="645" y="27"/>
                </a:cubicBezTo>
                <a:cubicBezTo>
                  <a:pt x="645" y="27"/>
                  <a:pt x="645" y="27"/>
                  <a:pt x="645" y="28"/>
                </a:cubicBezTo>
                <a:cubicBezTo>
                  <a:pt x="644" y="28"/>
                  <a:pt x="643" y="28"/>
                  <a:pt x="643" y="28"/>
                </a:cubicBezTo>
                <a:cubicBezTo>
                  <a:pt x="642" y="28"/>
                  <a:pt x="642" y="28"/>
                  <a:pt x="641" y="29"/>
                </a:cubicBezTo>
                <a:cubicBezTo>
                  <a:pt x="640" y="29"/>
                  <a:pt x="639" y="29"/>
                  <a:pt x="638" y="29"/>
                </a:cubicBezTo>
                <a:cubicBezTo>
                  <a:pt x="638" y="29"/>
                  <a:pt x="639" y="29"/>
                  <a:pt x="639" y="29"/>
                </a:cubicBezTo>
                <a:cubicBezTo>
                  <a:pt x="639" y="30"/>
                  <a:pt x="638" y="30"/>
                  <a:pt x="637" y="30"/>
                </a:cubicBezTo>
                <a:cubicBezTo>
                  <a:pt x="637" y="31"/>
                  <a:pt x="636" y="31"/>
                  <a:pt x="636" y="30"/>
                </a:cubicBezTo>
                <a:cubicBezTo>
                  <a:pt x="636" y="30"/>
                  <a:pt x="635" y="30"/>
                  <a:pt x="635" y="30"/>
                </a:cubicBezTo>
                <a:cubicBezTo>
                  <a:pt x="634" y="30"/>
                  <a:pt x="634" y="30"/>
                  <a:pt x="633" y="30"/>
                </a:cubicBezTo>
                <a:cubicBezTo>
                  <a:pt x="633" y="30"/>
                  <a:pt x="633" y="30"/>
                  <a:pt x="632" y="31"/>
                </a:cubicBezTo>
                <a:cubicBezTo>
                  <a:pt x="633" y="31"/>
                  <a:pt x="633" y="31"/>
                  <a:pt x="633" y="31"/>
                </a:cubicBezTo>
                <a:cubicBezTo>
                  <a:pt x="632" y="32"/>
                  <a:pt x="632" y="32"/>
                  <a:pt x="632" y="32"/>
                </a:cubicBezTo>
                <a:cubicBezTo>
                  <a:pt x="631" y="32"/>
                  <a:pt x="630" y="32"/>
                  <a:pt x="630" y="32"/>
                </a:cubicBezTo>
                <a:cubicBezTo>
                  <a:pt x="629" y="32"/>
                  <a:pt x="629" y="32"/>
                  <a:pt x="628" y="32"/>
                </a:cubicBezTo>
                <a:cubicBezTo>
                  <a:pt x="628" y="32"/>
                  <a:pt x="628" y="32"/>
                  <a:pt x="628" y="32"/>
                </a:cubicBezTo>
                <a:cubicBezTo>
                  <a:pt x="628" y="31"/>
                  <a:pt x="627" y="31"/>
                  <a:pt x="627" y="31"/>
                </a:cubicBezTo>
                <a:cubicBezTo>
                  <a:pt x="626" y="31"/>
                  <a:pt x="626" y="31"/>
                  <a:pt x="626" y="31"/>
                </a:cubicBezTo>
                <a:cubicBezTo>
                  <a:pt x="625" y="31"/>
                  <a:pt x="625" y="32"/>
                  <a:pt x="625" y="32"/>
                </a:cubicBezTo>
                <a:cubicBezTo>
                  <a:pt x="625" y="32"/>
                  <a:pt x="624" y="32"/>
                  <a:pt x="624" y="32"/>
                </a:cubicBezTo>
                <a:cubicBezTo>
                  <a:pt x="624" y="32"/>
                  <a:pt x="624" y="33"/>
                  <a:pt x="624" y="33"/>
                </a:cubicBezTo>
                <a:cubicBezTo>
                  <a:pt x="624" y="33"/>
                  <a:pt x="624" y="34"/>
                  <a:pt x="623" y="34"/>
                </a:cubicBezTo>
                <a:cubicBezTo>
                  <a:pt x="623" y="34"/>
                  <a:pt x="623" y="34"/>
                  <a:pt x="623" y="34"/>
                </a:cubicBezTo>
                <a:cubicBezTo>
                  <a:pt x="623" y="34"/>
                  <a:pt x="623" y="35"/>
                  <a:pt x="622" y="35"/>
                </a:cubicBezTo>
                <a:cubicBezTo>
                  <a:pt x="622" y="35"/>
                  <a:pt x="622" y="35"/>
                  <a:pt x="621" y="35"/>
                </a:cubicBezTo>
                <a:cubicBezTo>
                  <a:pt x="620" y="35"/>
                  <a:pt x="619" y="35"/>
                  <a:pt x="618" y="35"/>
                </a:cubicBezTo>
                <a:cubicBezTo>
                  <a:pt x="618" y="35"/>
                  <a:pt x="617" y="35"/>
                  <a:pt x="617" y="36"/>
                </a:cubicBezTo>
                <a:cubicBezTo>
                  <a:pt x="617" y="36"/>
                  <a:pt x="616" y="36"/>
                  <a:pt x="616" y="36"/>
                </a:cubicBezTo>
                <a:cubicBezTo>
                  <a:pt x="616" y="36"/>
                  <a:pt x="616" y="36"/>
                  <a:pt x="616" y="36"/>
                </a:cubicBezTo>
                <a:cubicBezTo>
                  <a:pt x="616" y="36"/>
                  <a:pt x="615" y="37"/>
                  <a:pt x="615" y="37"/>
                </a:cubicBezTo>
                <a:cubicBezTo>
                  <a:pt x="615" y="37"/>
                  <a:pt x="615" y="37"/>
                  <a:pt x="615" y="37"/>
                </a:cubicBezTo>
                <a:cubicBezTo>
                  <a:pt x="615" y="37"/>
                  <a:pt x="616" y="38"/>
                  <a:pt x="616" y="38"/>
                </a:cubicBezTo>
                <a:cubicBezTo>
                  <a:pt x="616" y="38"/>
                  <a:pt x="617" y="38"/>
                  <a:pt x="617" y="38"/>
                </a:cubicBezTo>
                <a:cubicBezTo>
                  <a:pt x="618" y="38"/>
                  <a:pt x="618" y="38"/>
                  <a:pt x="619" y="38"/>
                </a:cubicBezTo>
                <a:cubicBezTo>
                  <a:pt x="619" y="38"/>
                  <a:pt x="620" y="37"/>
                  <a:pt x="620" y="38"/>
                </a:cubicBezTo>
                <a:cubicBezTo>
                  <a:pt x="620" y="38"/>
                  <a:pt x="620" y="38"/>
                  <a:pt x="619" y="39"/>
                </a:cubicBezTo>
                <a:cubicBezTo>
                  <a:pt x="619" y="39"/>
                  <a:pt x="618" y="40"/>
                  <a:pt x="617" y="40"/>
                </a:cubicBezTo>
                <a:cubicBezTo>
                  <a:pt x="617" y="40"/>
                  <a:pt x="617" y="40"/>
                  <a:pt x="617" y="40"/>
                </a:cubicBezTo>
                <a:cubicBezTo>
                  <a:pt x="616" y="40"/>
                  <a:pt x="616" y="40"/>
                  <a:pt x="616" y="40"/>
                </a:cubicBezTo>
                <a:cubicBezTo>
                  <a:pt x="615" y="40"/>
                  <a:pt x="615" y="40"/>
                  <a:pt x="615" y="40"/>
                </a:cubicBezTo>
                <a:cubicBezTo>
                  <a:pt x="614" y="40"/>
                  <a:pt x="614" y="40"/>
                  <a:pt x="613" y="40"/>
                </a:cubicBezTo>
                <a:cubicBezTo>
                  <a:pt x="613" y="40"/>
                  <a:pt x="612" y="40"/>
                  <a:pt x="612" y="40"/>
                </a:cubicBezTo>
                <a:cubicBezTo>
                  <a:pt x="612" y="40"/>
                  <a:pt x="612" y="41"/>
                  <a:pt x="612" y="41"/>
                </a:cubicBezTo>
                <a:cubicBezTo>
                  <a:pt x="611" y="41"/>
                  <a:pt x="611" y="41"/>
                  <a:pt x="610" y="41"/>
                </a:cubicBezTo>
                <a:cubicBezTo>
                  <a:pt x="610" y="41"/>
                  <a:pt x="610" y="41"/>
                  <a:pt x="609" y="41"/>
                </a:cubicBezTo>
                <a:cubicBezTo>
                  <a:pt x="609" y="41"/>
                  <a:pt x="609" y="41"/>
                  <a:pt x="609" y="41"/>
                </a:cubicBezTo>
                <a:cubicBezTo>
                  <a:pt x="607" y="42"/>
                  <a:pt x="606" y="42"/>
                  <a:pt x="604" y="42"/>
                </a:cubicBezTo>
                <a:cubicBezTo>
                  <a:pt x="604" y="42"/>
                  <a:pt x="603" y="42"/>
                  <a:pt x="603" y="42"/>
                </a:cubicBezTo>
                <a:cubicBezTo>
                  <a:pt x="602" y="42"/>
                  <a:pt x="601" y="42"/>
                  <a:pt x="601" y="42"/>
                </a:cubicBezTo>
                <a:cubicBezTo>
                  <a:pt x="600" y="42"/>
                  <a:pt x="600" y="42"/>
                  <a:pt x="601" y="42"/>
                </a:cubicBezTo>
                <a:cubicBezTo>
                  <a:pt x="601" y="41"/>
                  <a:pt x="602" y="41"/>
                  <a:pt x="602" y="41"/>
                </a:cubicBezTo>
                <a:cubicBezTo>
                  <a:pt x="602" y="41"/>
                  <a:pt x="601" y="40"/>
                  <a:pt x="601" y="40"/>
                </a:cubicBezTo>
                <a:cubicBezTo>
                  <a:pt x="601" y="40"/>
                  <a:pt x="601" y="40"/>
                  <a:pt x="600" y="40"/>
                </a:cubicBezTo>
                <a:cubicBezTo>
                  <a:pt x="600" y="40"/>
                  <a:pt x="599" y="40"/>
                  <a:pt x="599" y="40"/>
                </a:cubicBezTo>
                <a:cubicBezTo>
                  <a:pt x="598" y="40"/>
                  <a:pt x="598" y="40"/>
                  <a:pt x="598" y="40"/>
                </a:cubicBezTo>
                <a:cubicBezTo>
                  <a:pt x="597" y="40"/>
                  <a:pt x="597" y="40"/>
                  <a:pt x="597" y="40"/>
                </a:cubicBezTo>
                <a:cubicBezTo>
                  <a:pt x="596" y="40"/>
                  <a:pt x="596" y="40"/>
                  <a:pt x="596" y="40"/>
                </a:cubicBezTo>
                <a:cubicBezTo>
                  <a:pt x="595" y="40"/>
                  <a:pt x="595" y="40"/>
                  <a:pt x="595" y="41"/>
                </a:cubicBezTo>
                <a:cubicBezTo>
                  <a:pt x="594" y="41"/>
                  <a:pt x="594" y="41"/>
                  <a:pt x="593" y="41"/>
                </a:cubicBezTo>
                <a:cubicBezTo>
                  <a:pt x="593" y="41"/>
                  <a:pt x="593" y="41"/>
                  <a:pt x="593" y="41"/>
                </a:cubicBezTo>
                <a:cubicBezTo>
                  <a:pt x="593" y="40"/>
                  <a:pt x="593" y="40"/>
                  <a:pt x="593" y="40"/>
                </a:cubicBezTo>
                <a:cubicBezTo>
                  <a:pt x="591" y="41"/>
                  <a:pt x="590" y="41"/>
                  <a:pt x="589" y="41"/>
                </a:cubicBezTo>
                <a:cubicBezTo>
                  <a:pt x="590" y="40"/>
                  <a:pt x="589" y="40"/>
                  <a:pt x="588" y="40"/>
                </a:cubicBezTo>
                <a:cubicBezTo>
                  <a:pt x="588" y="40"/>
                  <a:pt x="588" y="40"/>
                  <a:pt x="587" y="40"/>
                </a:cubicBezTo>
                <a:cubicBezTo>
                  <a:pt x="587" y="40"/>
                  <a:pt x="586" y="40"/>
                  <a:pt x="586" y="40"/>
                </a:cubicBezTo>
                <a:cubicBezTo>
                  <a:pt x="585" y="40"/>
                  <a:pt x="585" y="40"/>
                  <a:pt x="585" y="41"/>
                </a:cubicBezTo>
                <a:cubicBezTo>
                  <a:pt x="585" y="41"/>
                  <a:pt x="585" y="41"/>
                  <a:pt x="584" y="41"/>
                </a:cubicBezTo>
                <a:cubicBezTo>
                  <a:pt x="584" y="41"/>
                  <a:pt x="583" y="41"/>
                  <a:pt x="583" y="41"/>
                </a:cubicBezTo>
                <a:cubicBezTo>
                  <a:pt x="582" y="41"/>
                  <a:pt x="582" y="41"/>
                  <a:pt x="581" y="41"/>
                </a:cubicBezTo>
                <a:cubicBezTo>
                  <a:pt x="581" y="41"/>
                  <a:pt x="580" y="41"/>
                  <a:pt x="580" y="41"/>
                </a:cubicBezTo>
                <a:cubicBezTo>
                  <a:pt x="580" y="41"/>
                  <a:pt x="580" y="40"/>
                  <a:pt x="580" y="40"/>
                </a:cubicBezTo>
                <a:cubicBezTo>
                  <a:pt x="579" y="40"/>
                  <a:pt x="579" y="40"/>
                  <a:pt x="579" y="40"/>
                </a:cubicBezTo>
                <a:cubicBezTo>
                  <a:pt x="579" y="40"/>
                  <a:pt x="578" y="40"/>
                  <a:pt x="578" y="40"/>
                </a:cubicBezTo>
                <a:cubicBezTo>
                  <a:pt x="577" y="40"/>
                  <a:pt x="576" y="40"/>
                  <a:pt x="576" y="41"/>
                </a:cubicBezTo>
                <a:cubicBezTo>
                  <a:pt x="575" y="41"/>
                  <a:pt x="575" y="41"/>
                  <a:pt x="575" y="41"/>
                </a:cubicBezTo>
                <a:cubicBezTo>
                  <a:pt x="575" y="40"/>
                  <a:pt x="575" y="40"/>
                  <a:pt x="574" y="40"/>
                </a:cubicBezTo>
                <a:cubicBezTo>
                  <a:pt x="574" y="40"/>
                  <a:pt x="574" y="40"/>
                  <a:pt x="573" y="41"/>
                </a:cubicBezTo>
                <a:cubicBezTo>
                  <a:pt x="573" y="41"/>
                  <a:pt x="572" y="41"/>
                  <a:pt x="572" y="41"/>
                </a:cubicBezTo>
                <a:cubicBezTo>
                  <a:pt x="572" y="41"/>
                  <a:pt x="571" y="41"/>
                  <a:pt x="571" y="41"/>
                </a:cubicBezTo>
                <a:cubicBezTo>
                  <a:pt x="570" y="41"/>
                  <a:pt x="570" y="41"/>
                  <a:pt x="570" y="41"/>
                </a:cubicBezTo>
                <a:cubicBezTo>
                  <a:pt x="570" y="41"/>
                  <a:pt x="569" y="41"/>
                  <a:pt x="569" y="41"/>
                </a:cubicBezTo>
                <a:cubicBezTo>
                  <a:pt x="569" y="41"/>
                  <a:pt x="569" y="41"/>
                  <a:pt x="568" y="41"/>
                </a:cubicBezTo>
                <a:cubicBezTo>
                  <a:pt x="568" y="41"/>
                  <a:pt x="568" y="40"/>
                  <a:pt x="568" y="40"/>
                </a:cubicBezTo>
                <a:cubicBezTo>
                  <a:pt x="567" y="40"/>
                  <a:pt x="567" y="40"/>
                  <a:pt x="566" y="40"/>
                </a:cubicBezTo>
                <a:cubicBezTo>
                  <a:pt x="566" y="40"/>
                  <a:pt x="564" y="40"/>
                  <a:pt x="564" y="40"/>
                </a:cubicBezTo>
                <a:cubicBezTo>
                  <a:pt x="565" y="40"/>
                  <a:pt x="565" y="39"/>
                  <a:pt x="565" y="39"/>
                </a:cubicBezTo>
                <a:cubicBezTo>
                  <a:pt x="564" y="39"/>
                  <a:pt x="563" y="39"/>
                  <a:pt x="563" y="39"/>
                </a:cubicBezTo>
                <a:cubicBezTo>
                  <a:pt x="563" y="39"/>
                  <a:pt x="560" y="40"/>
                  <a:pt x="561" y="39"/>
                </a:cubicBezTo>
                <a:cubicBezTo>
                  <a:pt x="561" y="39"/>
                  <a:pt x="561" y="39"/>
                  <a:pt x="562" y="39"/>
                </a:cubicBezTo>
                <a:cubicBezTo>
                  <a:pt x="562" y="38"/>
                  <a:pt x="562" y="38"/>
                  <a:pt x="562" y="38"/>
                </a:cubicBezTo>
                <a:cubicBezTo>
                  <a:pt x="563" y="38"/>
                  <a:pt x="563" y="37"/>
                  <a:pt x="564" y="38"/>
                </a:cubicBezTo>
                <a:cubicBezTo>
                  <a:pt x="565" y="38"/>
                  <a:pt x="565" y="38"/>
                  <a:pt x="565" y="38"/>
                </a:cubicBezTo>
                <a:cubicBezTo>
                  <a:pt x="565" y="38"/>
                  <a:pt x="566" y="38"/>
                  <a:pt x="566" y="38"/>
                </a:cubicBezTo>
                <a:cubicBezTo>
                  <a:pt x="567" y="38"/>
                  <a:pt x="567" y="37"/>
                  <a:pt x="568" y="37"/>
                </a:cubicBezTo>
                <a:cubicBezTo>
                  <a:pt x="568" y="37"/>
                  <a:pt x="569" y="36"/>
                  <a:pt x="569" y="36"/>
                </a:cubicBezTo>
                <a:cubicBezTo>
                  <a:pt x="570" y="36"/>
                  <a:pt x="570" y="37"/>
                  <a:pt x="571" y="37"/>
                </a:cubicBezTo>
                <a:cubicBezTo>
                  <a:pt x="571" y="37"/>
                  <a:pt x="572" y="37"/>
                  <a:pt x="572" y="37"/>
                </a:cubicBezTo>
                <a:cubicBezTo>
                  <a:pt x="572" y="37"/>
                  <a:pt x="572" y="37"/>
                  <a:pt x="572" y="36"/>
                </a:cubicBezTo>
                <a:cubicBezTo>
                  <a:pt x="573" y="36"/>
                  <a:pt x="573" y="36"/>
                  <a:pt x="574" y="36"/>
                </a:cubicBezTo>
                <a:cubicBezTo>
                  <a:pt x="574" y="36"/>
                  <a:pt x="575" y="36"/>
                  <a:pt x="575" y="36"/>
                </a:cubicBezTo>
                <a:cubicBezTo>
                  <a:pt x="576" y="36"/>
                  <a:pt x="577" y="36"/>
                  <a:pt x="578" y="36"/>
                </a:cubicBezTo>
                <a:cubicBezTo>
                  <a:pt x="578" y="36"/>
                  <a:pt x="578" y="36"/>
                  <a:pt x="578" y="36"/>
                </a:cubicBezTo>
                <a:cubicBezTo>
                  <a:pt x="579" y="37"/>
                  <a:pt x="579" y="36"/>
                  <a:pt x="580" y="36"/>
                </a:cubicBezTo>
                <a:cubicBezTo>
                  <a:pt x="580" y="36"/>
                  <a:pt x="581" y="36"/>
                  <a:pt x="581" y="36"/>
                </a:cubicBezTo>
                <a:cubicBezTo>
                  <a:pt x="581" y="35"/>
                  <a:pt x="581" y="36"/>
                  <a:pt x="580" y="35"/>
                </a:cubicBezTo>
                <a:cubicBezTo>
                  <a:pt x="580" y="35"/>
                  <a:pt x="580" y="35"/>
                  <a:pt x="580" y="35"/>
                </a:cubicBezTo>
                <a:cubicBezTo>
                  <a:pt x="579" y="34"/>
                  <a:pt x="579" y="35"/>
                  <a:pt x="579" y="34"/>
                </a:cubicBezTo>
                <a:cubicBezTo>
                  <a:pt x="579" y="33"/>
                  <a:pt x="579" y="33"/>
                  <a:pt x="579" y="32"/>
                </a:cubicBezTo>
                <a:cubicBezTo>
                  <a:pt x="579" y="31"/>
                  <a:pt x="581" y="32"/>
                  <a:pt x="582" y="32"/>
                </a:cubicBezTo>
                <a:cubicBezTo>
                  <a:pt x="583" y="32"/>
                  <a:pt x="584" y="32"/>
                  <a:pt x="585" y="32"/>
                </a:cubicBezTo>
                <a:cubicBezTo>
                  <a:pt x="586" y="32"/>
                  <a:pt x="587" y="32"/>
                  <a:pt x="588" y="32"/>
                </a:cubicBezTo>
                <a:cubicBezTo>
                  <a:pt x="588" y="32"/>
                  <a:pt x="589" y="33"/>
                  <a:pt x="589" y="33"/>
                </a:cubicBezTo>
                <a:cubicBezTo>
                  <a:pt x="589" y="34"/>
                  <a:pt x="588" y="34"/>
                  <a:pt x="588" y="35"/>
                </a:cubicBezTo>
                <a:cubicBezTo>
                  <a:pt x="588" y="35"/>
                  <a:pt x="589" y="35"/>
                  <a:pt x="589" y="35"/>
                </a:cubicBezTo>
                <a:cubicBezTo>
                  <a:pt x="590" y="35"/>
                  <a:pt x="590" y="35"/>
                  <a:pt x="591" y="35"/>
                </a:cubicBezTo>
                <a:cubicBezTo>
                  <a:pt x="591" y="35"/>
                  <a:pt x="592" y="35"/>
                  <a:pt x="592" y="35"/>
                </a:cubicBezTo>
                <a:cubicBezTo>
                  <a:pt x="593" y="35"/>
                  <a:pt x="593" y="35"/>
                  <a:pt x="594" y="35"/>
                </a:cubicBezTo>
                <a:cubicBezTo>
                  <a:pt x="594" y="35"/>
                  <a:pt x="595" y="35"/>
                  <a:pt x="595" y="35"/>
                </a:cubicBezTo>
                <a:cubicBezTo>
                  <a:pt x="596" y="35"/>
                  <a:pt x="597" y="35"/>
                  <a:pt x="597" y="34"/>
                </a:cubicBezTo>
                <a:cubicBezTo>
                  <a:pt x="598" y="34"/>
                  <a:pt x="598" y="34"/>
                  <a:pt x="598" y="34"/>
                </a:cubicBezTo>
                <a:cubicBezTo>
                  <a:pt x="598" y="34"/>
                  <a:pt x="597" y="34"/>
                  <a:pt x="597" y="34"/>
                </a:cubicBezTo>
                <a:cubicBezTo>
                  <a:pt x="596" y="34"/>
                  <a:pt x="596" y="34"/>
                  <a:pt x="595" y="34"/>
                </a:cubicBezTo>
                <a:cubicBezTo>
                  <a:pt x="595" y="33"/>
                  <a:pt x="594" y="33"/>
                  <a:pt x="594" y="33"/>
                </a:cubicBezTo>
                <a:cubicBezTo>
                  <a:pt x="594" y="33"/>
                  <a:pt x="594" y="33"/>
                  <a:pt x="593" y="33"/>
                </a:cubicBezTo>
                <a:cubicBezTo>
                  <a:pt x="593" y="33"/>
                  <a:pt x="592" y="33"/>
                  <a:pt x="592" y="33"/>
                </a:cubicBezTo>
                <a:cubicBezTo>
                  <a:pt x="592" y="33"/>
                  <a:pt x="592" y="32"/>
                  <a:pt x="592" y="32"/>
                </a:cubicBezTo>
                <a:cubicBezTo>
                  <a:pt x="591" y="32"/>
                  <a:pt x="591" y="32"/>
                  <a:pt x="592" y="32"/>
                </a:cubicBezTo>
                <a:cubicBezTo>
                  <a:pt x="592" y="31"/>
                  <a:pt x="593" y="31"/>
                  <a:pt x="593" y="31"/>
                </a:cubicBezTo>
                <a:cubicBezTo>
                  <a:pt x="593" y="31"/>
                  <a:pt x="592" y="30"/>
                  <a:pt x="592" y="30"/>
                </a:cubicBezTo>
                <a:cubicBezTo>
                  <a:pt x="592" y="30"/>
                  <a:pt x="591" y="30"/>
                  <a:pt x="590" y="30"/>
                </a:cubicBezTo>
                <a:cubicBezTo>
                  <a:pt x="590" y="30"/>
                  <a:pt x="590" y="30"/>
                  <a:pt x="589" y="30"/>
                </a:cubicBezTo>
                <a:cubicBezTo>
                  <a:pt x="588" y="31"/>
                  <a:pt x="588" y="31"/>
                  <a:pt x="587" y="30"/>
                </a:cubicBezTo>
                <a:cubicBezTo>
                  <a:pt x="587" y="30"/>
                  <a:pt x="587" y="30"/>
                  <a:pt x="586" y="30"/>
                </a:cubicBezTo>
                <a:cubicBezTo>
                  <a:pt x="586" y="30"/>
                  <a:pt x="585" y="30"/>
                  <a:pt x="585" y="30"/>
                </a:cubicBezTo>
                <a:cubicBezTo>
                  <a:pt x="584" y="30"/>
                  <a:pt x="584" y="30"/>
                  <a:pt x="584" y="30"/>
                </a:cubicBezTo>
                <a:cubicBezTo>
                  <a:pt x="586" y="29"/>
                  <a:pt x="587" y="28"/>
                  <a:pt x="589" y="28"/>
                </a:cubicBezTo>
                <a:cubicBezTo>
                  <a:pt x="590" y="28"/>
                  <a:pt x="591" y="28"/>
                  <a:pt x="592" y="27"/>
                </a:cubicBezTo>
                <a:cubicBezTo>
                  <a:pt x="593" y="27"/>
                  <a:pt x="593" y="27"/>
                  <a:pt x="594" y="27"/>
                </a:cubicBezTo>
                <a:cubicBezTo>
                  <a:pt x="596" y="26"/>
                  <a:pt x="598" y="26"/>
                  <a:pt x="601" y="26"/>
                </a:cubicBezTo>
                <a:cubicBezTo>
                  <a:pt x="602" y="26"/>
                  <a:pt x="603" y="25"/>
                  <a:pt x="604" y="25"/>
                </a:cubicBezTo>
                <a:cubicBezTo>
                  <a:pt x="604" y="25"/>
                  <a:pt x="605" y="25"/>
                  <a:pt x="605" y="25"/>
                </a:cubicBezTo>
                <a:cubicBezTo>
                  <a:pt x="606" y="26"/>
                  <a:pt x="607" y="26"/>
                  <a:pt x="608" y="27"/>
                </a:cubicBezTo>
                <a:cubicBezTo>
                  <a:pt x="609" y="27"/>
                  <a:pt x="610" y="28"/>
                  <a:pt x="610" y="27"/>
                </a:cubicBezTo>
                <a:cubicBezTo>
                  <a:pt x="611" y="27"/>
                  <a:pt x="610" y="27"/>
                  <a:pt x="610" y="27"/>
                </a:cubicBezTo>
                <a:cubicBezTo>
                  <a:pt x="609" y="26"/>
                  <a:pt x="609" y="26"/>
                  <a:pt x="608" y="26"/>
                </a:cubicBezTo>
                <a:cubicBezTo>
                  <a:pt x="607" y="25"/>
                  <a:pt x="606" y="24"/>
                  <a:pt x="605" y="23"/>
                </a:cubicBezTo>
                <a:cubicBezTo>
                  <a:pt x="604" y="23"/>
                  <a:pt x="604" y="23"/>
                  <a:pt x="603" y="23"/>
                </a:cubicBezTo>
                <a:cubicBezTo>
                  <a:pt x="603" y="24"/>
                  <a:pt x="603" y="24"/>
                  <a:pt x="603" y="24"/>
                </a:cubicBezTo>
                <a:cubicBezTo>
                  <a:pt x="602" y="25"/>
                  <a:pt x="601" y="25"/>
                  <a:pt x="600" y="25"/>
                </a:cubicBezTo>
                <a:cubicBezTo>
                  <a:pt x="599" y="25"/>
                  <a:pt x="598" y="25"/>
                  <a:pt x="597" y="25"/>
                </a:cubicBezTo>
                <a:cubicBezTo>
                  <a:pt x="595" y="26"/>
                  <a:pt x="594" y="26"/>
                  <a:pt x="593" y="26"/>
                </a:cubicBezTo>
                <a:cubicBezTo>
                  <a:pt x="592" y="26"/>
                  <a:pt x="590" y="27"/>
                  <a:pt x="588" y="27"/>
                </a:cubicBezTo>
                <a:cubicBezTo>
                  <a:pt x="589" y="27"/>
                  <a:pt x="590" y="26"/>
                  <a:pt x="589" y="25"/>
                </a:cubicBezTo>
                <a:cubicBezTo>
                  <a:pt x="589" y="25"/>
                  <a:pt x="588" y="26"/>
                  <a:pt x="588" y="26"/>
                </a:cubicBezTo>
                <a:cubicBezTo>
                  <a:pt x="587" y="26"/>
                  <a:pt x="587" y="26"/>
                  <a:pt x="586" y="26"/>
                </a:cubicBezTo>
                <a:cubicBezTo>
                  <a:pt x="586" y="27"/>
                  <a:pt x="586" y="27"/>
                  <a:pt x="585" y="27"/>
                </a:cubicBezTo>
                <a:cubicBezTo>
                  <a:pt x="585" y="28"/>
                  <a:pt x="584" y="28"/>
                  <a:pt x="584" y="28"/>
                </a:cubicBezTo>
                <a:cubicBezTo>
                  <a:pt x="583" y="29"/>
                  <a:pt x="583" y="28"/>
                  <a:pt x="583" y="28"/>
                </a:cubicBezTo>
                <a:cubicBezTo>
                  <a:pt x="583" y="28"/>
                  <a:pt x="583" y="28"/>
                  <a:pt x="582" y="28"/>
                </a:cubicBezTo>
                <a:cubicBezTo>
                  <a:pt x="582" y="28"/>
                  <a:pt x="582" y="28"/>
                  <a:pt x="582" y="28"/>
                </a:cubicBezTo>
                <a:cubicBezTo>
                  <a:pt x="582" y="29"/>
                  <a:pt x="581" y="30"/>
                  <a:pt x="581" y="30"/>
                </a:cubicBezTo>
                <a:cubicBezTo>
                  <a:pt x="580" y="30"/>
                  <a:pt x="580" y="30"/>
                  <a:pt x="580" y="30"/>
                </a:cubicBezTo>
                <a:cubicBezTo>
                  <a:pt x="579" y="30"/>
                  <a:pt x="579" y="30"/>
                  <a:pt x="578" y="30"/>
                </a:cubicBezTo>
                <a:cubicBezTo>
                  <a:pt x="578" y="30"/>
                  <a:pt x="577" y="30"/>
                  <a:pt x="578" y="29"/>
                </a:cubicBezTo>
                <a:cubicBezTo>
                  <a:pt x="578" y="29"/>
                  <a:pt x="578" y="28"/>
                  <a:pt x="578" y="28"/>
                </a:cubicBezTo>
                <a:cubicBezTo>
                  <a:pt x="578" y="28"/>
                  <a:pt x="577" y="28"/>
                  <a:pt x="577" y="28"/>
                </a:cubicBezTo>
                <a:cubicBezTo>
                  <a:pt x="577" y="28"/>
                  <a:pt x="576" y="28"/>
                  <a:pt x="576" y="28"/>
                </a:cubicBezTo>
                <a:cubicBezTo>
                  <a:pt x="575" y="28"/>
                  <a:pt x="576" y="28"/>
                  <a:pt x="576" y="29"/>
                </a:cubicBezTo>
                <a:cubicBezTo>
                  <a:pt x="576" y="29"/>
                  <a:pt x="576" y="29"/>
                  <a:pt x="576" y="30"/>
                </a:cubicBezTo>
                <a:cubicBezTo>
                  <a:pt x="575" y="30"/>
                  <a:pt x="575" y="30"/>
                  <a:pt x="575" y="30"/>
                </a:cubicBezTo>
                <a:cubicBezTo>
                  <a:pt x="574" y="29"/>
                  <a:pt x="574" y="29"/>
                  <a:pt x="574" y="29"/>
                </a:cubicBezTo>
                <a:cubicBezTo>
                  <a:pt x="573" y="29"/>
                  <a:pt x="573" y="29"/>
                  <a:pt x="573" y="29"/>
                </a:cubicBezTo>
                <a:cubicBezTo>
                  <a:pt x="573" y="30"/>
                  <a:pt x="572" y="30"/>
                  <a:pt x="572" y="30"/>
                </a:cubicBezTo>
                <a:cubicBezTo>
                  <a:pt x="571" y="30"/>
                  <a:pt x="570" y="30"/>
                  <a:pt x="570" y="30"/>
                </a:cubicBezTo>
                <a:cubicBezTo>
                  <a:pt x="569" y="30"/>
                  <a:pt x="568" y="30"/>
                  <a:pt x="567" y="30"/>
                </a:cubicBezTo>
                <a:cubicBezTo>
                  <a:pt x="566" y="29"/>
                  <a:pt x="565" y="30"/>
                  <a:pt x="564" y="29"/>
                </a:cubicBezTo>
                <a:cubicBezTo>
                  <a:pt x="564" y="29"/>
                  <a:pt x="565" y="29"/>
                  <a:pt x="565" y="29"/>
                </a:cubicBezTo>
                <a:cubicBezTo>
                  <a:pt x="565" y="29"/>
                  <a:pt x="566" y="29"/>
                  <a:pt x="566" y="29"/>
                </a:cubicBezTo>
                <a:cubicBezTo>
                  <a:pt x="567" y="29"/>
                  <a:pt x="568" y="29"/>
                  <a:pt x="569" y="28"/>
                </a:cubicBezTo>
                <a:cubicBezTo>
                  <a:pt x="568" y="28"/>
                  <a:pt x="568" y="28"/>
                  <a:pt x="567" y="28"/>
                </a:cubicBezTo>
                <a:cubicBezTo>
                  <a:pt x="566" y="28"/>
                  <a:pt x="565" y="28"/>
                  <a:pt x="564" y="28"/>
                </a:cubicBezTo>
                <a:cubicBezTo>
                  <a:pt x="564" y="28"/>
                  <a:pt x="563" y="28"/>
                  <a:pt x="563" y="28"/>
                </a:cubicBezTo>
                <a:cubicBezTo>
                  <a:pt x="562" y="28"/>
                  <a:pt x="562" y="27"/>
                  <a:pt x="562" y="27"/>
                </a:cubicBezTo>
                <a:cubicBezTo>
                  <a:pt x="562" y="27"/>
                  <a:pt x="561" y="26"/>
                  <a:pt x="561" y="26"/>
                </a:cubicBezTo>
                <a:cubicBezTo>
                  <a:pt x="561" y="26"/>
                  <a:pt x="562" y="26"/>
                  <a:pt x="562" y="25"/>
                </a:cubicBezTo>
                <a:cubicBezTo>
                  <a:pt x="563" y="25"/>
                  <a:pt x="564" y="25"/>
                  <a:pt x="565" y="25"/>
                </a:cubicBezTo>
                <a:cubicBezTo>
                  <a:pt x="566" y="25"/>
                  <a:pt x="567" y="25"/>
                  <a:pt x="568" y="25"/>
                </a:cubicBezTo>
                <a:cubicBezTo>
                  <a:pt x="572" y="25"/>
                  <a:pt x="575" y="24"/>
                  <a:pt x="578" y="24"/>
                </a:cubicBezTo>
                <a:cubicBezTo>
                  <a:pt x="577" y="24"/>
                  <a:pt x="576" y="24"/>
                  <a:pt x="574" y="24"/>
                </a:cubicBezTo>
                <a:cubicBezTo>
                  <a:pt x="574" y="24"/>
                  <a:pt x="573" y="24"/>
                  <a:pt x="572" y="23"/>
                </a:cubicBezTo>
                <a:cubicBezTo>
                  <a:pt x="571" y="23"/>
                  <a:pt x="570" y="23"/>
                  <a:pt x="569" y="23"/>
                </a:cubicBezTo>
                <a:cubicBezTo>
                  <a:pt x="568" y="23"/>
                  <a:pt x="567" y="23"/>
                  <a:pt x="566" y="24"/>
                </a:cubicBezTo>
                <a:cubicBezTo>
                  <a:pt x="565" y="24"/>
                  <a:pt x="565" y="24"/>
                  <a:pt x="564" y="24"/>
                </a:cubicBezTo>
                <a:cubicBezTo>
                  <a:pt x="564" y="24"/>
                  <a:pt x="563" y="24"/>
                  <a:pt x="563" y="24"/>
                </a:cubicBezTo>
                <a:cubicBezTo>
                  <a:pt x="562" y="24"/>
                  <a:pt x="562" y="24"/>
                  <a:pt x="561" y="24"/>
                </a:cubicBezTo>
                <a:cubicBezTo>
                  <a:pt x="560" y="24"/>
                  <a:pt x="560" y="24"/>
                  <a:pt x="559" y="24"/>
                </a:cubicBezTo>
                <a:cubicBezTo>
                  <a:pt x="559" y="24"/>
                  <a:pt x="559" y="24"/>
                  <a:pt x="558" y="24"/>
                </a:cubicBezTo>
                <a:cubicBezTo>
                  <a:pt x="558" y="23"/>
                  <a:pt x="559" y="23"/>
                  <a:pt x="559" y="23"/>
                </a:cubicBezTo>
                <a:cubicBezTo>
                  <a:pt x="559" y="23"/>
                  <a:pt x="558" y="23"/>
                  <a:pt x="558" y="23"/>
                </a:cubicBezTo>
                <a:cubicBezTo>
                  <a:pt x="558" y="22"/>
                  <a:pt x="559" y="22"/>
                  <a:pt x="560" y="22"/>
                </a:cubicBezTo>
                <a:cubicBezTo>
                  <a:pt x="560" y="21"/>
                  <a:pt x="559" y="21"/>
                  <a:pt x="559" y="21"/>
                </a:cubicBezTo>
                <a:cubicBezTo>
                  <a:pt x="558" y="21"/>
                  <a:pt x="558" y="21"/>
                  <a:pt x="558" y="21"/>
                </a:cubicBezTo>
                <a:cubicBezTo>
                  <a:pt x="557" y="20"/>
                  <a:pt x="558" y="20"/>
                  <a:pt x="559" y="20"/>
                </a:cubicBezTo>
                <a:cubicBezTo>
                  <a:pt x="559" y="20"/>
                  <a:pt x="559" y="20"/>
                  <a:pt x="560" y="19"/>
                </a:cubicBezTo>
                <a:cubicBezTo>
                  <a:pt x="560" y="19"/>
                  <a:pt x="561" y="19"/>
                  <a:pt x="561" y="19"/>
                </a:cubicBezTo>
                <a:cubicBezTo>
                  <a:pt x="562" y="19"/>
                  <a:pt x="563" y="19"/>
                  <a:pt x="564" y="19"/>
                </a:cubicBezTo>
                <a:cubicBezTo>
                  <a:pt x="564" y="19"/>
                  <a:pt x="564" y="19"/>
                  <a:pt x="564" y="19"/>
                </a:cubicBezTo>
                <a:cubicBezTo>
                  <a:pt x="565" y="19"/>
                  <a:pt x="565" y="19"/>
                  <a:pt x="565" y="19"/>
                </a:cubicBezTo>
                <a:cubicBezTo>
                  <a:pt x="566" y="19"/>
                  <a:pt x="567" y="19"/>
                  <a:pt x="568" y="19"/>
                </a:cubicBezTo>
                <a:cubicBezTo>
                  <a:pt x="568" y="19"/>
                  <a:pt x="566" y="19"/>
                  <a:pt x="566" y="19"/>
                </a:cubicBezTo>
                <a:cubicBezTo>
                  <a:pt x="566" y="19"/>
                  <a:pt x="566" y="18"/>
                  <a:pt x="565" y="18"/>
                </a:cubicBezTo>
                <a:cubicBezTo>
                  <a:pt x="565" y="18"/>
                  <a:pt x="565" y="18"/>
                  <a:pt x="565" y="18"/>
                </a:cubicBezTo>
                <a:cubicBezTo>
                  <a:pt x="565" y="18"/>
                  <a:pt x="566" y="18"/>
                  <a:pt x="567" y="17"/>
                </a:cubicBezTo>
                <a:cubicBezTo>
                  <a:pt x="568" y="17"/>
                  <a:pt x="569" y="17"/>
                  <a:pt x="570" y="17"/>
                </a:cubicBezTo>
                <a:cubicBezTo>
                  <a:pt x="570" y="16"/>
                  <a:pt x="571" y="16"/>
                  <a:pt x="571" y="17"/>
                </a:cubicBezTo>
                <a:cubicBezTo>
                  <a:pt x="572" y="17"/>
                  <a:pt x="572" y="17"/>
                  <a:pt x="572" y="17"/>
                </a:cubicBezTo>
                <a:cubicBezTo>
                  <a:pt x="573" y="16"/>
                  <a:pt x="571" y="15"/>
                  <a:pt x="571" y="15"/>
                </a:cubicBezTo>
                <a:cubicBezTo>
                  <a:pt x="571" y="15"/>
                  <a:pt x="571" y="15"/>
                  <a:pt x="571" y="15"/>
                </a:cubicBezTo>
                <a:cubicBezTo>
                  <a:pt x="571" y="15"/>
                  <a:pt x="572" y="15"/>
                  <a:pt x="572" y="14"/>
                </a:cubicBezTo>
                <a:cubicBezTo>
                  <a:pt x="573" y="14"/>
                  <a:pt x="574" y="14"/>
                  <a:pt x="574" y="15"/>
                </a:cubicBezTo>
                <a:cubicBezTo>
                  <a:pt x="574" y="15"/>
                  <a:pt x="575" y="15"/>
                  <a:pt x="575" y="15"/>
                </a:cubicBezTo>
                <a:cubicBezTo>
                  <a:pt x="575" y="15"/>
                  <a:pt x="575" y="15"/>
                  <a:pt x="575" y="14"/>
                </a:cubicBezTo>
                <a:cubicBezTo>
                  <a:pt x="576" y="14"/>
                  <a:pt x="576" y="14"/>
                  <a:pt x="576" y="14"/>
                </a:cubicBezTo>
                <a:cubicBezTo>
                  <a:pt x="577" y="14"/>
                  <a:pt x="577" y="14"/>
                  <a:pt x="577" y="14"/>
                </a:cubicBezTo>
                <a:cubicBezTo>
                  <a:pt x="578" y="14"/>
                  <a:pt x="578" y="14"/>
                  <a:pt x="578" y="14"/>
                </a:cubicBezTo>
                <a:cubicBezTo>
                  <a:pt x="579" y="14"/>
                  <a:pt x="579" y="13"/>
                  <a:pt x="579" y="13"/>
                </a:cubicBezTo>
                <a:cubicBezTo>
                  <a:pt x="579" y="13"/>
                  <a:pt x="580" y="13"/>
                  <a:pt x="580" y="13"/>
                </a:cubicBezTo>
                <a:cubicBezTo>
                  <a:pt x="580" y="13"/>
                  <a:pt x="581" y="12"/>
                  <a:pt x="582" y="13"/>
                </a:cubicBezTo>
                <a:cubicBezTo>
                  <a:pt x="582" y="13"/>
                  <a:pt x="582" y="13"/>
                  <a:pt x="582" y="13"/>
                </a:cubicBezTo>
                <a:cubicBezTo>
                  <a:pt x="582" y="13"/>
                  <a:pt x="582" y="13"/>
                  <a:pt x="582" y="13"/>
                </a:cubicBezTo>
                <a:cubicBezTo>
                  <a:pt x="582" y="13"/>
                  <a:pt x="583" y="13"/>
                  <a:pt x="583" y="13"/>
                </a:cubicBezTo>
                <a:cubicBezTo>
                  <a:pt x="583" y="13"/>
                  <a:pt x="583" y="13"/>
                  <a:pt x="583" y="12"/>
                </a:cubicBezTo>
                <a:cubicBezTo>
                  <a:pt x="583" y="12"/>
                  <a:pt x="583" y="12"/>
                  <a:pt x="584" y="12"/>
                </a:cubicBezTo>
                <a:cubicBezTo>
                  <a:pt x="584" y="12"/>
                  <a:pt x="584" y="12"/>
                  <a:pt x="584" y="12"/>
                </a:cubicBezTo>
                <a:cubicBezTo>
                  <a:pt x="585" y="13"/>
                  <a:pt x="584" y="13"/>
                  <a:pt x="585" y="13"/>
                </a:cubicBezTo>
                <a:cubicBezTo>
                  <a:pt x="585" y="13"/>
                  <a:pt x="585" y="13"/>
                  <a:pt x="585" y="13"/>
                </a:cubicBezTo>
                <a:cubicBezTo>
                  <a:pt x="585" y="13"/>
                  <a:pt x="585" y="13"/>
                  <a:pt x="586" y="13"/>
                </a:cubicBezTo>
                <a:cubicBezTo>
                  <a:pt x="586" y="14"/>
                  <a:pt x="587" y="13"/>
                  <a:pt x="587" y="14"/>
                </a:cubicBezTo>
                <a:cubicBezTo>
                  <a:pt x="587" y="14"/>
                  <a:pt x="587" y="14"/>
                  <a:pt x="587" y="14"/>
                </a:cubicBezTo>
                <a:cubicBezTo>
                  <a:pt x="588" y="14"/>
                  <a:pt x="588" y="14"/>
                  <a:pt x="588" y="14"/>
                </a:cubicBezTo>
                <a:cubicBezTo>
                  <a:pt x="588" y="14"/>
                  <a:pt x="588" y="15"/>
                  <a:pt x="588" y="15"/>
                </a:cubicBezTo>
                <a:cubicBezTo>
                  <a:pt x="588" y="15"/>
                  <a:pt x="588" y="15"/>
                  <a:pt x="588" y="15"/>
                </a:cubicBezTo>
                <a:cubicBezTo>
                  <a:pt x="588" y="16"/>
                  <a:pt x="588" y="16"/>
                  <a:pt x="588" y="16"/>
                </a:cubicBezTo>
                <a:cubicBezTo>
                  <a:pt x="588" y="16"/>
                  <a:pt x="589" y="16"/>
                  <a:pt x="589" y="16"/>
                </a:cubicBezTo>
                <a:cubicBezTo>
                  <a:pt x="589" y="16"/>
                  <a:pt x="589" y="17"/>
                  <a:pt x="590" y="17"/>
                </a:cubicBezTo>
                <a:cubicBezTo>
                  <a:pt x="590" y="17"/>
                  <a:pt x="590" y="17"/>
                  <a:pt x="590" y="17"/>
                </a:cubicBezTo>
                <a:cubicBezTo>
                  <a:pt x="590" y="17"/>
                  <a:pt x="590" y="18"/>
                  <a:pt x="590" y="18"/>
                </a:cubicBezTo>
                <a:cubicBezTo>
                  <a:pt x="591" y="18"/>
                  <a:pt x="592" y="18"/>
                  <a:pt x="592" y="18"/>
                </a:cubicBezTo>
                <a:cubicBezTo>
                  <a:pt x="592" y="18"/>
                  <a:pt x="592" y="18"/>
                  <a:pt x="593" y="18"/>
                </a:cubicBezTo>
                <a:cubicBezTo>
                  <a:pt x="593" y="18"/>
                  <a:pt x="594" y="17"/>
                  <a:pt x="594" y="18"/>
                </a:cubicBezTo>
                <a:cubicBezTo>
                  <a:pt x="595" y="18"/>
                  <a:pt x="593" y="19"/>
                  <a:pt x="593" y="20"/>
                </a:cubicBezTo>
                <a:cubicBezTo>
                  <a:pt x="593" y="20"/>
                  <a:pt x="594" y="20"/>
                  <a:pt x="594" y="20"/>
                </a:cubicBezTo>
                <a:cubicBezTo>
                  <a:pt x="594" y="20"/>
                  <a:pt x="595" y="19"/>
                  <a:pt x="595" y="19"/>
                </a:cubicBezTo>
                <a:cubicBezTo>
                  <a:pt x="595" y="19"/>
                  <a:pt x="596" y="19"/>
                  <a:pt x="596" y="19"/>
                </a:cubicBezTo>
                <a:cubicBezTo>
                  <a:pt x="596" y="19"/>
                  <a:pt x="595" y="18"/>
                  <a:pt x="596" y="18"/>
                </a:cubicBezTo>
                <a:cubicBezTo>
                  <a:pt x="596" y="18"/>
                  <a:pt x="597" y="18"/>
                  <a:pt x="597" y="18"/>
                </a:cubicBezTo>
                <a:cubicBezTo>
                  <a:pt x="598" y="18"/>
                  <a:pt x="598" y="18"/>
                  <a:pt x="599" y="18"/>
                </a:cubicBezTo>
                <a:cubicBezTo>
                  <a:pt x="599" y="18"/>
                  <a:pt x="599" y="18"/>
                  <a:pt x="599" y="18"/>
                </a:cubicBezTo>
                <a:cubicBezTo>
                  <a:pt x="599" y="18"/>
                  <a:pt x="599" y="18"/>
                  <a:pt x="599" y="19"/>
                </a:cubicBezTo>
                <a:cubicBezTo>
                  <a:pt x="599" y="19"/>
                  <a:pt x="599" y="19"/>
                  <a:pt x="599" y="19"/>
                </a:cubicBezTo>
                <a:cubicBezTo>
                  <a:pt x="599" y="19"/>
                  <a:pt x="600" y="19"/>
                  <a:pt x="600" y="19"/>
                </a:cubicBezTo>
                <a:cubicBezTo>
                  <a:pt x="600" y="20"/>
                  <a:pt x="599" y="20"/>
                  <a:pt x="599" y="21"/>
                </a:cubicBezTo>
                <a:cubicBezTo>
                  <a:pt x="598" y="21"/>
                  <a:pt x="599" y="21"/>
                  <a:pt x="598" y="22"/>
                </a:cubicBezTo>
                <a:cubicBezTo>
                  <a:pt x="598" y="22"/>
                  <a:pt x="597" y="22"/>
                  <a:pt x="596" y="22"/>
                </a:cubicBezTo>
                <a:cubicBezTo>
                  <a:pt x="597" y="22"/>
                  <a:pt x="597" y="22"/>
                  <a:pt x="597" y="22"/>
                </a:cubicBezTo>
                <a:cubicBezTo>
                  <a:pt x="597" y="23"/>
                  <a:pt x="597" y="23"/>
                  <a:pt x="598" y="23"/>
                </a:cubicBezTo>
                <a:cubicBezTo>
                  <a:pt x="598" y="22"/>
                  <a:pt x="598" y="22"/>
                  <a:pt x="598" y="22"/>
                </a:cubicBezTo>
                <a:cubicBezTo>
                  <a:pt x="599" y="22"/>
                  <a:pt x="599" y="22"/>
                  <a:pt x="599" y="22"/>
                </a:cubicBezTo>
                <a:cubicBezTo>
                  <a:pt x="600" y="22"/>
                  <a:pt x="600" y="22"/>
                  <a:pt x="601" y="22"/>
                </a:cubicBezTo>
                <a:cubicBezTo>
                  <a:pt x="601" y="22"/>
                  <a:pt x="602" y="22"/>
                  <a:pt x="602" y="21"/>
                </a:cubicBezTo>
                <a:cubicBezTo>
                  <a:pt x="602" y="21"/>
                  <a:pt x="601" y="21"/>
                  <a:pt x="601" y="21"/>
                </a:cubicBezTo>
                <a:cubicBezTo>
                  <a:pt x="600" y="21"/>
                  <a:pt x="600" y="21"/>
                  <a:pt x="600" y="21"/>
                </a:cubicBezTo>
                <a:cubicBezTo>
                  <a:pt x="601" y="20"/>
                  <a:pt x="601" y="20"/>
                  <a:pt x="601" y="20"/>
                </a:cubicBezTo>
                <a:cubicBezTo>
                  <a:pt x="601" y="20"/>
                  <a:pt x="603" y="20"/>
                  <a:pt x="602" y="19"/>
                </a:cubicBezTo>
                <a:cubicBezTo>
                  <a:pt x="603" y="19"/>
                  <a:pt x="603" y="19"/>
                  <a:pt x="603" y="19"/>
                </a:cubicBezTo>
                <a:cubicBezTo>
                  <a:pt x="603" y="18"/>
                  <a:pt x="605" y="18"/>
                  <a:pt x="606" y="18"/>
                </a:cubicBezTo>
                <a:cubicBezTo>
                  <a:pt x="607" y="18"/>
                  <a:pt x="608" y="18"/>
                  <a:pt x="609" y="18"/>
                </a:cubicBezTo>
                <a:cubicBezTo>
                  <a:pt x="610" y="18"/>
                  <a:pt x="610" y="18"/>
                  <a:pt x="611" y="18"/>
                </a:cubicBezTo>
                <a:cubicBezTo>
                  <a:pt x="612" y="19"/>
                  <a:pt x="612" y="18"/>
                  <a:pt x="613" y="19"/>
                </a:cubicBezTo>
                <a:cubicBezTo>
                  <a:pt x="614" y="19"/>
                  <a:pt x="615" y="19"/>
                  <a:pt x="615" y="19"/>
                </a:cubicBezTo>
                <a:cubicBezTo>
                  <a:pt x="616" y="20"/>
                  <a:pt x="617" y="20"/>
                  <a:pt x="618" y="20"/>
                </a:cubicBezTo>
                <a:cubicBezTo>
                  <a:pt x="618" y="20"/>
                  <a:pt x="619" y="21"/>
                  <a:pt x="619" y="21"/>
                </a:cubicBezTo>
                <a:cubicBezTo>
                  <a:pt x="620" y="21"/>
                  <a:pt x="620" y="22"/>
                  <a:pt x="621" y="22"/>
                </a:cubicBezTo>
                <a:cubicBezTo>
                  <a:pt x="622" y="23"/>
                  <a:pt x="623" y="22"/>
                  <a:pt x="625" y="22"/>
                </a:cubicBezTo>
                <a:cubicBezTo>
                  <a:pt x="624" y="22"/>
                  <a:pt x="624" y="22"/>
                  <a:pt x="624" y="22"/>
                </a:cubicBezTo>
                <a:cubicBezTo>
                  <a:pt x="624" y="22"/>
                  <a:pt x="624" y="22"/>
                  <a:pt x="624" y="21"/>
                </a:cubicBezTo>
                <a:cubicBezTo>
                  <a:pt x="623" y="21"/>
                  <a:pt x="623" y="21"/>
                  <a:pt x="622" y="20"/>
                </a:cubicBezTo>
                <a:cubicBezTo>
                  <a:pt x="622" y="20"/>
                  <a:pt x="621" y="20"/>
                  <a:pt x="621" y="20"/>
                </a:cubicBezTo>
                <a:cubicBezTo>
                  <a:pt x="621" y="20"/>
                  <a:pt x="620" y="19"/>
                  <a:pt x="620" y="19"/>
                </a:cubicBezTo>
                <a:cubicBezTo>
                  <a:pt x="620" y="18"/>
                  <a:pt x="619" y="18"/>
                  <a:pt x="619" y="18"/>
                </a:cubicBezTo>
                <a:cubicBezTo>
                  <a:pt x="619" y="18"/>
                  <a:pt x="620" y="18"/>
                  <a:pt x="621" y="18"/>
                </a:cubicBezTo>
                <a:cubicBezTo>
                  <a:pt x="622" y="17"/>
                  <a:pt x="622" y="17"/>
                  <a:pt x="623" y="17"/>
                </a:cubicBezTo>
                <a:cubicBezTo>
                  <a:pt x="624" y="17"/>
                  <a:pt x="624" y="17"/>
                  <a:pt x="625" y="17"/>
                </a:cubicBezTo>
                <a:cubicBezTo>
                  <a:pt x="626" y="17"/>
                  <a:pt x="627" y="17"/>
                  <a:pt x="627" y="17"/>
                </a:cubicBezTo>
                <a:cubicBezTo>
                  <a:pt x="629" y="17"/>
                  <a:pt x="630" y="17"/>
                  <a:pt x="631" y="17"/>
                </a:cubicBezTo>
                <a:cubicBezTo>
                  <a:pt x="633" y="17"/>
                  <a:pt x="634" y="17"/>
                  <a:pt x="635" y="16"/>
                </a:cubicBezTo>
                <a:cubicBezTo>
                  <a:pt x="636" y="16"/>
                  <a:pt x="637" y="16"/>
                  <a:pt x="637" y="16"/>
                </a:cubicBezTo>
                <a:cubicBezTo>
                  <a:pt x="638" y="15"/>
                  <a:pt x="639" y="15"/>
                  <a:pt x="640" y="15"/>
                </a:cubicBezTo>
                <a:cubicBezTo>
                  <a:pt x="639" y="15"/>
                  <a:pt x="638" y="15"/>
                  <a:pt x="637" y="15"/>
                </a:cubicBezTo>
                <a:cubicBezTo>
                  <a:pt x="636" y="15"/>
                  <a:pt x="636" y="15"/>
                  <a:pt x="635" y="16"/>
                </a:cubicBezTo>
                <a:cubicBezTo>
                  <a:pt x="635" y="16"/>
                  <a:pt x="634" y="16"/>
                  <a:pt x="634" y="16"/>
                </a:cubicBezTo>
                <a:cubicBezTo>
                  <a:pt x="633" y="16"/>
                  <a:pt x="633" y="16"/>
                  <a:pt x="632" y="16"/>
                </a:cubicBezTo>
                <a:cubicBezTo>
                  <a:pt x="632" y="16"/>
                  <a:pt x="632" y="16"/>
                  <a:pt x="631" y="16"/>
                </a:cubicBezTo>
                <a:cubicBezTo>
                  <a:pt x="630" y="16"/>
                  <a:pt x="629" y="16"/>
                  <a:pt x="628" y="16"/>
                </a:cubicBezTo>
                <a:cubicBezTo>
                  <a:pt x="627" y="17"/>
                  <a:pt x="626" y="17"/>
                  <a:pt x="625" y="17"/>
                </a:cubicBezTo>
                <a:cubicBezTo>
                  <a:pt x="624" y="17"/>
                  <a:pt x="622" y="17"/>
                  <a:pt x="621" y="17"/>
                </a:cubicBezTo>
                <a:cubicBezTo>
                  <a:pt x="620" y="17"/>
                  <a:pt x="618" y="17"/>
                  <a:pt x="617" y="17"/>
                </a:cubicBezTo>
                <a:cubicBezTo>
                  <a:pt x="617" y="18"/>
                  <a:pt x="616" y="18"/>
                  <a:pt x="615" y="18"/>
                </a:cubicBezTo>
                <a:cubicBezTo>
                  <a:pt x="614" y="18"/>
                  <a:pt x="614" y="18"/>
                  <a:pt x="613" y="18"/>
                </a:cubicBezTo>
                <a:cubicBezTo>
                  <a:pt x="613" y="17"/>
                  <a:pt x="613" y="17"/>
                  <a:pt x="612" y="17"/>
                </a:cubicBezTo>
                <a:cubicBezTo>
                  <a:pt x="611" y="17"/>
                  <a:pt x="609" y="17"/>
                  <a:pt x="608" y="17"/>
                </a:cubicBezTo>
                <a:cubicBezTo>
                  <a:pt x="607" y="17"/>
                  <a:pt x="605" y="17"/>
                  <a:pt x="604" y="17"/>
                </a:cubicBezTo>
                <a:cubicBezTo>
                  <a:pt x="603" y="17"/>
                  <a:pt x="602" y="17"/>
                  <a:pt x="601" y="17"/>
                </a:cubicBezTo>
                <a:cubicBezTo>
                  <a:pt x="601" y="17"/>
                  <a:pt x="601" y="17"/>
                  <a:pt x="601" y="16"/>
                </a:cubicBezTo>
                <a:cubicBezTo>
                  <a:pt x="601" y="16"/>
                  <a:pt x="600" y="16"/>
                  <a:pt x="599" y="16"/>
                </a:cubicBezTo>
                <a:cubicBezTo>
                  <a:pt x="598" y="16"/>
                  <a:pt x="597" y="16"/>
                  <a:pt x="596" y="16"/>
                </a:cubicBezTo>
                <a:cubicBezTo>
                  <a:pt x="596" y="16"/>
                  <a:pt x="596" y="15"/>
                  <a:pt x="596" y="15"/>
                </a:cubicBezTo>
                <a:cubicBezTo>
                  <a:pt x="596" y="15"/>
                  <a:pt x="595" y="15"/>
                  <a:pt x="595" y="15"/>
                </a:cubicBezTo>
                <a:cubicBezTo>
                  <a:pt x="595" y="15"/>
                  <a:pt x="595" y="15"/>
                  <a:pt x="595" y="14"/>
                </a:cubicBezTo>
                <a:cubicBezTo>
                  <a:pt x="595" y="14"/>
                  <a:pt x="594" y="14"/>
                  <a:pt x="594" y="14"/>
                </a:cubicBezTo>
                <a:cubicBezTo>
                  <a:pt x="594" y="14"/>
                  <a:pt x="594" y="14"/>
                  <a:pt x="594" y="14"/>
                </a:cubicBezTo>
                <a:cubicBezTo>
                  <a:pt x="594" y="13"/>
                  <a:pt x="593" y="13"/>
                  <a:pt x="593" y="13"/>
                </a:cubicBezTo>
                <a:cubicBezTo>
                  <a:pt x="593" y="13"/>
                  <a:pt x="593" y="12"/>
                  <a:pt x="593" y="12"/>
                </a:cubicBezTo>
                <a:cubicBezTo>
                  <a:pt x="592" y="12"/>
                  <a:pt x="592" y="12"/>
                  <a:pt x="591" y="12"/>
                </a:cubicBezTo>
                <a:cubicBezTo>
                  <a:pt x="591" y="12"/>
                  <a:pt x="591" y="12"/>
                  <a:pt x="590" y="12"/>
                </a:cubicBezTo>
                <a:cubicBezTo>
                  <a:pt x="590" y="12"/>
                  <a:pt x="591" y="11"/>
                  <a:pt x="591" y="11"/>
                </a:cubicBezTo>
                <a:cubicBezTo>
                  <a:pt x="591" y="11"/>
                  <a:pt x="591" y="11"/>
                  <a:pt x="592" y="11"/>
                </a:cubicBezTo>
                <a:cubicBezTo>
                  <a:pt x="592" y="10"/>
                  <a:pt x="593" y="11"/>
                  <a:pt x="593" y="11"/>
                </a:cubicBezTo>
                <a:cubicBezTo>
                  <a:pt x="593" y="11"/>
                  <a:pt x="594" y="11"/>
                  <a:pt x="594" y="11"/>
                </a:cubicBezTo>
                <a:cubicBezTo>
                  <a:pt x="595" y="11"/>
                  <a:pt x="595" y="10"/>
                  <a:pt x="596" y="10"/>
                </a:cubicBezTo>
                <a:cubicBezTo>
                  <a:pt x="596" y="10"/>
                  <a:pt x="597" y="10"/>
                  <a:pt x="598" y="10"/>
                </a:cubicBezTo>
                <a:cubicBezTo>
                  <a:pt x="599" y="10"/>
                  <a:pt x="599" y="10"/>
                  <a:pt x="600" y="10"/>
                </a:cubicBezTo>
                <a:cubicBezTo>
                  <a:pt x="600" y="10"/>
                  <a:pt x="601" y="10"/>
                  <a:pt x="601" y="10"/>
                </a:cubicBezTo>
                <a:cubicBezTo>
                  <a:pt x="602" y="10"/>
                  <a:pt x="603" y="10"/>
                  <a:pt x="603" y="10"/>
                </a:cubicBezTo>
                <a:cubicBezTo>
                  <a:pt x="603" y="10"/>
                  <a:pt x="603" y="10"/>
                  <a:pt x="603" y="10"/>
                </a:cubicBezTo>
                <a:cubicBezTo>
                  <a:pt x="603" y="10"/>
                  <a:pt x="604" y="10"/>
                  <a:pt x="604" y="9"/>
                </a:cubicBezTo>
                <a:cubicBezTo>
                  <a:pt x="604" y="9"/>
                  <a:pt x="604" y="9"/>
                  <a:pt x="604" y="9"/>
                </a:cubicBezTo>
                <a:cubicBezTo>
                  <a:pt x="605" y="9"/>
                  <a:pt x="606" y="9"/>
                  <a:pt x="606" y="9"/>
                </a:cubicBezTo>
                <a:cubicBezTo>
                  <a:pt x="607" y="9"/>
                  <a:pt x="607" y="9"/>
                  <a:pt x="608" y="9"/>
                </a:cubicBezTo>
                <a:cubicBezTo>
                  <a:pt x="608" y="9"/>
                  <a:pt x="608" y="9"/>
                  <a:pt x="608" y="9"/>
                </a:cubicBezTo>
                <a:cubicBezTo>
                  <a:pt x="608" y="9"/>
                  <a:pt x="609" y="9"/>
                  <a:pt x="610" y="9"/>
                </a:cubicBezTo>
                <a:cubicBezTo>
                  <a:pt x="611" y="9"/>
                  <a:pt x="611" y="9"/>
                  <a:pt x="612" y="9"/>
                </a:cubicBezTo>
                <a:cubicBezTo>
                  <a:pt x="613" y="9"/>
                  <a:pt x="613" y="9"/>
                  <a:pt x="613" y="9"/>
                </a:cubicBezTo>
                <a:cubicBezTo>
                  <a:pt x="613" y="9"/>
                  <a:pt x="613" y="9"/>
                  <a:pt x="613" y="10"/>
                </a:cubicBezTo>
                <a:cubicBezTo>
                  <a:pt x="613" y="10"/>
                  <a:pt x="613" y="10"/>
                  <a:pt x="614" y="10"/>
                </a:cubicBezTo>
                <a:cubicBezTo>
                  <a:pt x="614" y="10"/>
                  <a:pt x="614" y="10"/>
                  <a:pt x="615" y="9"/>
                </a:cubicBezTo>
                <a:cubicBezTo>
                  <a:pt x="615" y="9"/>
                  <a:pt x="616" y="9"/>
                  <a:pt x="616" y="9"/>
                </a:cubicBezTo>
                <a:cubicBezTo>
                  <a:pt x="617" y="9"/>
                  <a:pt x="617" y="9"/>
                  <a:pt x="618" y="9"/>
                </a:cubicBezTo>
                <a:cubicBezTo>
                  <a:pt x="618" y="9"/>
                  <a:pt x="619" y="8"/>
                  <a:pt x="619" y="9"/>
                </a:cubicBezTo>
                <a:cubicBezTo>
                  <a:pt x="620" y="9"/>
                  <a:pt x="620" y="9"/>
                  <a:pt x="620" y="9"/>
                </a:cubicBezTo>
                <a:cubicBezTo>
                  <a:pt x="621" y="9"/>
                  <a:pt x="622" y="9"/>
                  <a:pt x="622" y="8"/>
                </a:cubicBezTo>
                <a:cubicBezTo>
                  <a:pt x="623" y="8"/>
                  <a:pt x="622" y="8"/>
                  <a:pt x="622" y="8"/>
                </a:cubicBezTo>
                <a:cubicBezTo>
                  <a:pt x="622" y="7"/>
                  <a:pt x="622" y="7"/>
                  <a:pt x="622" y="7"/>
                </a:cubicBezTo>
                <a:cubicBezTo>
                  <a:pt x="622" y="7"/>
                  <a:pt x="623" y="7"/>
                  <a:pt x="623" y="7"/>
                </a:cubicBezTo>
                <a:cubicBezTo>
                  <a:pt x="623" y="7"/>
                  <a:pt x="624" y="7"/>
                  <a:pt x="624" y="7"/>
                </a:cubicBezTo>
                <a:cubicBezTo>
                  <a:pt x="625" y="7"/>
                  <a:pt x="625" y="7"/>
                  <a:pt x="626" y="7"/>
                </a:cubicBezTo>
                <a:cubicBezTo>
                  <a:pt x="626" y="7"/>
                  <a:pt x="627" y="7"/>
                  <a:pt x="627" y="7"/>
                </a:cubicBezTo>
                <a:cubicBezTo>
                  <a:pt x="627" y="8"/>
                  <a:pt x="628" y="8"/>
                  <a:pt x="628" y="8"/>
                </a:cubicBezTo>
                <a:cubicBezTo>
                  <a:pt x="629" y="8"/>
                  <a:pt x="629" y="8"/>
                  <a:pt x="630" y="8"/>
                </a:cubicBezTo>
                <a:cubicBezTo>
                  <a:pt x="630" y="8"/>
                  <a:pt x="630" y="8"/>
                  <a:pt x="629" y="8"/>
                </a:cubicBezTo>
                <a:cubicBezTo>
                  <a:pt x="629" y="9"/>
                  <a:pt x="629" y="9"/>
                  <a:pt x="629" y="9"/>
                </a:cubicBezTo>
                <a:cubicBezTo>
                  <a:pt x="630" y="9"/>
                  <a:pt x="631" y="9"/>
                  <a:pt x="632" y="9"/>
                </a:cubicBezTo>
                <a:cubicBezTo>
                  <a:pt x="632" y="9"/>
                  <a:pt x="633" y="9"/>
                  <a:pt x="633" y="8"/>
                </a:cubicBezTo>
                <a:cubicBezTo>
                  <a:pt x="633" y="8"/>
                  <a:pt x="634" y="8"/>
                  <a:pt x="634" y="8"/>
                </a:cubicBezTo>
                <a:cubicBezTo>
                  <a:pt x="634" y="8"/>
                  <a:pt x="635" y="7"/>
                  <a:pt x="635" y="7"/>
                </a:cubicBezTo>
                <a:cubicBezTo>
                  <a:pt x="636" y="7"/>
                  <a:pt x="636" y="7"/>
                  <a:pt x="637" y="7"/>
                </a:cubicBezTo>
                <a:cubicBezTo>
                  <a:pt x="637" y="7"/>
                  <a:pt x="638" y="7"/>
                  <a:pt x="638" y="7"/>
                </a:cubicBezTo>
                <a:cubicBezTo>
                  <a:pt x="638" y="6"/>
                  <a:pt x="638" y="6"/>
                  <a:pt x="639" y="6"/>
                </a:cubicBezTo>
                <a:cubicBezTo>
                  <a:pt x="639" y="6"/>
                  <a:pt x="640" y="6"/>
                  <a:pt x="641" y="6"/>
                </a:cubicBezTo>
                <a:cubicBezTo>
                  <a:pt x="641" y="6"/>
                  <a:pt x="642" y="6"/>
                  <a:pt x="643" y="6"/>
                </a:cubicBezTo>
                <a:cubicBezTo>
                  <a:pt x="644" y="6"/>
                  <a:pt x="644" y="6"/>
                  <a:pt x="645" y="6"/>
                </a:cubicBezTo>
                <a:cubicBezTo>
                  <a:pt x="646" y="6"/>
                  <a:pt x="646" y="6"/>
                  <a:pt x="647" y="6"/>
                </a:cubicBezTo>
                <a:cubicBezTo>
                  <a:pt x="647" y="6"/>
                  <a:pt x="648" y="6"/>
                  <a:pt x="648" y="6"/>
                </a:cubicBezTo>
                <a:cubicBezTo>
                  <a:pt x="648" y="6"/>
                  <a:pt x="648" y="6"/>
                  <a:pt x="648" y="6"/>
                </a:cubicBezTo>
                <a:cubicBezTo>
                  <a:pt x="649" y="6"/>
                  <a:pt x="649" y="6"/>
                  <a:pt x="649" y="6"/>
                </a:cubicBezTo>
                <a:cubicBezTo>
                  <a:pt x="650" y="6"/>
                  <a:pt x="651" y="6"/>
                  <a:pt x="651" y="6"/>
                </a:cubicBezTo>
                <a:cubicBezTo>
                  <a:pt x="652" y="5"/>
                  <a:pt x="653" y="5"/>
                  <a:pt x="654" y="5"/>
                </a:cubicBezTo>
                <a:cubicBezTo>
                  <a:pt x="655" y="5"/>
                  <a:pt x="656" y="5"/>
                  <a:pt x="657" y="5"/>
                </a:cubicBezTo>
                <a:cubicBezTo>
                  <a:pt x="657" y="5"/>
                  <a:pt x="658" y="5"/>
                  <a:pt x="658" y="5"/>
                </a:cubicBezTo>
                <a:cubicBezTo>
                  <a:pt x="659" y="6"/>
                  <a:pt x="659" y="6"/>
                  <a:pt x="659" y="7"/>
                </a:cubicBezTo>
                <a:cubicBezTo>
                  <a:pt x="659" y="7"/>
                  <a:pt x="659" y="7"/>
                  <a:pt x="660" y="7"/>
                </a:cubicBezTo>
                <a:cubicBezTo>
                  <a:pt x="660" y="8"/>
                  <a:pt x="661" y="7"/>
                  <a:pt x="661" y="7"/>
                </a:cubicBezTo>
                <a:cubicBezTo>
                  <a:pt x="662" y="7"/>
                  <a:pt x="662" y="7"/>
                  <a:pt x="662" y="7"/>
                </a:cubicBezTo>
                <a:cubicBezTo>
                  <a:pt x="663" y="7"/>
                  <a:pt x="663" y="7"/>
                  <a:pt x="663" y="7"/>
                </a:cubicBezTo>
                <a:cubicBezTo>
                  <a:pt x="663" y="7"/>
                  <a:pt x="664" y="7"/>
                  <a:pt x="664" y="7"/>
                </a:cubicBezTo>
                <a:cubicBezTo>
                  <a:pt x="664" y="6"/>
                  <a:pt x="663" y="6"/>
                  <a:pt x="663" y="6"/>
                </a:cubicBezTo>
                <a:cubicBezTo>
                  <a:pt x="663" y="6"/>
                  <a:pt x="663" y="6"/>
                  <a:pt x="663" y="6"/>
                </a:cubicBezTo>
                <a:cubicBezTo>
                  <a:pt x="662" y="6"/>
                  <a:pt x="661" y="5"/>
                  <a:pt x="662" y="5"/>
                </a:cubicBezTo>
                <a:cubicBezTo>
                  <a:pt x="662" y="5"/>
                  <a:pt x="663" y="5"/>
                  <a:pt x="663" y="5"/>
                </a:cubicBezTo>
                <a:cubicBezTo>
                  <a:pt x="663" y="5"/>
                  <a:pt x="664" y="5"/>
                  <a:pt x="664" y="5"/>
                </a:cubicBezTo>
                <a:cubicBezTo>
                  <a:pt x="665" y="5"/>
                  <a:pt x="666" y="5"/>
                  <a:pt x="666" y="5"/>
                </a:cubicBezTo>
                <a:cubicBezTo>
                  <a:pt x="667" y="5"/>
                  <a:pt x="668" y="5"/>
                  <a:pt x="669" y="5"/>
                </a:cubicBezTo>
                <a:cubicBezTo>
                  <a:pt x="670" y="5"/>
                  <a:pt x="670" y="5"/>
                  <a:pt x="671" y="5"/>
                </a:cubicBezTo>
                <a:cubicBezTo>
                  <a:pt x="671" y="5"/>
                  <a:pt x="672" y="5"/>
                  <a:pt x="673" y="5"/>
                </a:cubicBezTo>
                <a:cubicBezTo>
                  <a:pt x="673" y="5"/>
                  <a:pt x="674" y="5"/>
                  <a:pt x="674" y="6"/>
                </a:cubicBezTo>
                <a:cubicBezTo>
                  <a:pt x="674" y="6"/>
                  <a:pt x="674" y="6"/>
                  <a:pt x="675" y="7"/>
                </a:cubicBezTo>
                <a:cubicBezTo>
                  <a:pt x="675" y="7"/>
                  <a:pt x="676" y="7"/>
                  <a:pt x="676" y="6"/>
                </a:cubicBezTo>
                <a:cubicBezTo>
                  <a:pt x="676" y="6"/>
                  <a:pt x="676" y="6"/>
                  <a:pt x="676" y="6"/>
                </a:cubicBezTo>
                <a:cubicBezTo>
                  <a:pt x="676" y="5"/>
                  <a:pt x="675" y="5"/>
                  <a:pt x="675" y="5"/>
                </a:cubicBezTo>
                <a:cubicBezTo>
                  <a:pt x="677" y="5"/>
                  <a:pt x="678" y="5"/>
                  <a:pt x="680" y="5"/>
                </a:cubicBezTo>
                <a:cubicBezTo>
                  <a:pt x="681" y="5"/>
                  <a:pt x="683" y="5"/>
                  <a:pt x="685" y="5"/>
                </a:cubicBezTo>
                <a:cubicBezTo>
                  <a:pt x="686" y="5"/>
                  <a:pt x="687" y="4"/>
                  <a:pt x="689" y="4"/>
                </a:cubicBezTo>
                <a:cubicBezTo>
                  <a:pt x="690" y="4"/>
                  <a:pt x="691" y="4"/>
                  <a:pt x="692" y="5"/>
                </a:cubicBezTo>
                <a:cubicBezTo>
                  <a:pt x="693" y="5"/>
                  <a:pt x="694" y="6"/>
                  <a:pt x="695" y="6"/>
                </a:cubicBezTo>
                <a:cubicBezTo>
                  <a:pt x="696" y="6"/>
                  <a:pt x="698" y="6"/>
                  <a:pt x="700" y="6"/>
                </a:cubicBezTo>
                <a:cubicBezTo>
                  <a:pt x="701" y="6"/>
                  <a:pt x="702" y="6"/>
                  <a:pt x="704" y="6"/>
                </a:cubicBezTo>
                <a:cubicBezTo>
                  <a:pt x="705" y="6"/>
                  <a:pt x="706" y="7"/>
                  <a:pt x="708" y="6"/>
                </a:cubicBezTo>
                <a:cubicBezTo>
                  <a:pt x="709" y="6"/>
                  <a:pt x="711" y="6"/>
                  <a:pt x="712" y="6"/>
                </a:cubicBezTo>
                <a:cubicBezTo>
                  <a:pt x="713" y="6"/>
                  <a:pt x="715" y="6"/>
                  <a:pt x="716" y="7"/>
                </a:cubicBezTo>
                <a:cubicBezTo>
                  <a:pt x="717" y="7"/>
                  <a:pt x="718" y="7"/>
                  <a:pt x="719" y="7"/>
                </a:cubicBezTo>
                <a:cubicBezTo>
                  <a:pt x="720" y="7"/>
                  <a:pt x="720" y="7"/>
                  <a:pt x="721" y="7"/>
                </a:cubicBezTo>
                <a:cubicBezTo>
                  <a:pt x="721" y="7"/>
                  <a:pt x="722" y="7"/>
                  <a:pt x="722" y="8"/>
                </a:cubicBezTo>
                <a:cubicBezTo>
                  <a:pt x="723" y="8"/>
                  <a:pt x="721" y="9"/>
                  <a:pt x="721" y="9"/>
                </a:cubicBezTo>
                <a:close/>
                <a:moveTo>
                  <a:pt x="588" y="93"/>
                </a:moveTo>
                <a:cubicBezTo>
                  <a:pt x="588" y="93"/>
                  <a:pt x="588" y="93"/>
                  <a:pt x="588" y="93"/>
                </a:cubicBezTo>
                <a:cubicBezTo>
                  <a:pt x="589" y="94"/>
                  <a:pt x="589" y="94"/>
                  <a:pt x="590" y="94"/>
                </a:cubicBezTo>
                <a:cubicBezTo>
                  <a:pt x="590" y="94"/>
                  <a:pt x="592" y="93"/>
                  <a:pt x="592" y="94"/>
                </a:cubicBezTo>
                <a:cubicBezTo>
                  <a:pt x="592" y="94"/>
                  <a:pt x="592" y="95"/>
                  <a:pt x="592" y="95"/>
                </a:cubicBezTo>
                <a:cubicBezTo>
                  <a:pt x="592" y="95"/>
                  <a:pt x="592" y="95"/>
                  <a:pt x="591" y="95"/>
                </a:cubicBezTo>
                <a:cubicBezTo>
                  <a:pt x="591" y="96"/>
                  <a:pt x="590" y="96"/>
                  <a:pt x="589" y="96"/>
                </a:cubicBezTo>
                <a:cubicBezTo>
                  <a:pt x="589" y="96"/>
                  <a:pt x="588" y="96"/>
                  <a:pt x="588" y="95"/>
                </a:cubicBezTo>
                <a:cubicBezTo>
                  <a:pt x="588" y="95"/>
                  <a:pt x="588" y="95"/>
                  <a:pt x="587" y="95"/>
                </a:cubicBezTo>
                <a:cubicBezTo>
                  <a:pt x="587" y="95"/>
                  <a:pt x="586" y="95"/>
                  <a:pt x="586" y="95"/>
                </a:cubicBezTo>
                <a:cubicBezTo>
                  <a:pt x="585" y="95"/>
                  <a:pt x="586" y="95"/>
                  <a:pt x="586" y="94"/>
                </a:cubicBezTo>
                <a:cubicBezTo>
                  <a:pt x="586" y="94"/>
                  <a:pt x="586" y="94"/>
                  <a:pt x="586" y="94"/>
                </a:cubicBezTo>
                <a:cubicBezTo>
                  <a:pt x="586" y="94"/>
                  <a:pt x="587" y="93"/>
                  <a:pt x="587" y="93"/>
                </a:cubicBezTo>
                <a:cubicBezTo>
                  <a:pt x="587" y="93"/>
                  <a:pt x="587" y="93"/>
                  <a:pt x="588" y="93"/>
                </a:cubicBezTo>
                <a:close/>
                <a:moveTo>
                  <a:pt x="650" y="102"/>
                </a:moveTo>
                <a:cubicBezTo>
                  <a:pt x="649" y="102"/>
                  <a:pt x="649" y="102"/>
                  <a:pt x="648" y="102"/>
                </a:cubicBezTo>
                <a:cubicBezTo>
                  <a:pt x="648" y="102"/>
                  <a:pt x="648" y="102"/>
                  <a:pt x="648" y="103"/>
                </a:cubicBezTo>
                <a:cubicBezTo>
                  <a:pt x="648" y="103"/>
                  <a:pt x="647" y="103"/>
                  <a:pt x="647" y="103"/>
                </a:cubicBezTo>
                <a:cubicBezTo>
                  <a:pt x="647" y="103"/>
                  <a:pt x="647" y="104"/>
                  <a:pt x="648" y="104"/>
                </a:cubicBezTo>
                <a:cubicBezTo>
                  <a:pt x="648" y="104"/>
                  <a:pt x="648" y="104"/>
                  <a:pt x="648" y="104"/>
                </a:cubicBezTo>
                <a:cubicBezTo>
                  <a:pt x="647" y="104"/>
                  <a:pt x="647" y="105"/>
                  <a:pt x="646" y="105"/>
                </a:cubicBezTo>
                <a:cubicBezTo>
                  <a:pt x="646" y="105"/>
                  <a:pt x="645" y="105"/>
                  <a:pt x="645" y="105"/>
                </a:cubicBezTo>
                <a:cubicBezTo>
                  <a:pt x="644" y="105"/>
                  <a:pt x="643" y="104"/>
                  <a:pt x="642" y="104"/>
                </a:cubicBezTo>
                <a:cubicBezTo>
                  <a:pt x="642" y="104"/>
                  <a:pt x="641" y="104"/>
                  <a:pt x="641" y="105"/>
                </a:cubicBezTo>
                <a:cubicBezTo>
                  <a:pt x="641" y="105"/>
                  <a:pt x="641" y="105"/>
                  <a:pt x="641" y="105"/>
                </a:cubicBezTo>
                <a:cubicBezTo>
                  <a:pt x="642" y="106"/>
                  <a:pt x="642" y="106"/>
                  <a:pt x="642" y="106"/>
                </a:cubicBezTo>
                <a:cubicBezTo>
                  <a:pt x="642" y="107"/>
                  <a:pt x="642" y="107"/>
                  <a:pt x="643" y="107"/>
                </a:cubicBezTo>
                <a:cubicBezTo>
                  <a:pt x="642" y="108"/>
                  <a:pt x="641" y="108"/>
                  <a:pt x="640" y="108"/>
                </a:cubicBezTo>
                <a:cubicBezTo>
                  <a:pt x="640" y="108"/>
                  <a:pt x="640" y="108"/>
                  <a:pt x="639" y="108"/>
                </a:cubicBezTo>
                <a:cubicBezTo>
                  <a:pt x="639" y="108"/>
                  <a:pt x="639" y="108"/>
                  <a:pt x="639" y="109"/>
                </a:cubicBezTo>
                <a:cubicBezTo>
                  <a:pt x="639" y="109"/>
                  <a:pt x="639" y="110"/>
                  <a:pt x="638" y="110"/>
                </a:cubicBezTo>
                <a:cubicBezTo>
                  <a:pt x="638" y="110"/>
                  <a:pt x="638" y="110"/>
                  <a:pt x="637" y="111"/>
                </a:cubicBezTo>
                <a:cubicBezTo>
                  <a:pt x="637" y="111"/>
                  <a:pt x="636" y="111"/>
                  <a:pt x="636" y="111"/>
                </a:cubicBezTo>
                <a:cubicBezTo>
                  <a:pt x="635" y="111"/>
                  <a:pt x="636" y="110"/>
                  <a:pt x="636" y="110"/>
                </a:cubicBezTo>
                <a:cubicBezTo>
                  <a:pt x="636" y="109"/>
                  <a:pt x="635" y="109"/>
                  <a:pt x="635" y="109"/>
                </a:cubicBezTo>
                <a:cubicBezTo>
                  <a:pt x="635" y="109"/>
                  <a:pt x="634" y="109"/>
                  <a:pt x="634" y="109"/>
                </a:cubicBezTo>
                <a:cubicBezTo>
                  <a:pt x="633" y="109"/>
                  <a:pt x="633" y="110"/>
                  <a:pt x="633" y="111"/>
                </a:cubicBezTo>
                <a:cubicBezTo>
                  <a:pt x="633" y="111"/>
                  <a:pt x="633" y="111"/>
                  <a:pt x="633" y="112"/>
                </a:cubicBezTo>
                <a:cubicBezTo>
                  <a:pt x="633" y="112"/>
                  <a:pt x="633" y="112"/>
                  <a:pt x="632" y="113"/>
                </a:cubicBezTo>
                <a:cubicBezTo>
                  <a:pt x="632" y="113"/>
                  <a:pt x="632" y="113"/>
                  <a:pt x="632" y="113"/>
                </a:cubicBezTo>
                <a:cubicBezTo>
                  <a:pt x="632" y="113"/>
                  <a:pt x="632" y="113"/>
                  <a:pt x="632" y="113"/>
                </a:cubicBezTo>
                <a:cubicBezTo>
                  <a:pt x="631" y="114"/>
                  <a:pt x="631" y="115"/>
                  <a:pt x="630" y="115"/>
                </a:cubicBezTo>
                <a:cubicBezTo>
                  <a:pt x="630" y="115"/>
                  <a:pt x="630" y="114"/>
                  <a:pt x="629" y="114"/>
                </a:cubicBezTo>
                <a:cubicBezTo>
                  <a:pt x="629" y="114"/>
                  <a:pt x="629" y="114"/>
                  <a:pt x="629" y="114"/>
                </a:cubicBezTo>
                <a:cubicBezTo>
                  <a:pt x="629" y="114"/>
                  <a:pt x="628" y="114"/>
                  <a:pt x="628" y="114"/>
                </a:cubicBezTo>
                <a:cubicBezTo>
                  <a:pt x="628" y="113"/>
                  <a:pt x="628" y="113"/>
                  <a:pt x="628" y="113"/>
                </a:cubicBezTo>
                <a:cubicBezTo>
                  <a:pt x="628" y="113"/>
                  <a:pt x="627" y="113"/>
                  <a:pt x="627" y="113"/>
                </a:cubicBezTo>
                <a:cubicBezTo>
                  <a:pt x="626" y="113"/>
                  <a:pt x="626" y="113"/>
                  <a:pt x="625" y="113"/>
                </a:cubicBezTo>
                <a:cubicBezTo>
                  <a:pt x="624" y="113"/>
                  <a:pt x="623" y="112"/>
                  <a:pt x="624" y="111"/>
                </a:cubicBezTo>
                <a:cubicBezTo>
                  <a:pt x="624" y="111"/>
                  <a:pt x="625" y="110"/>
                  <a:pt x="624" y="110"/>
                </a:cubicBezTo>
                <a:cubicBezTo>
                  <a:pt x="624" y="110"/>
                  <a:pt x="623" y="110"/>
                  <a:pt x="623" y="110"/>
                </a:cubicBezTo>
                <a:cubicBezTo>
                  <a:pt x="624" y="109"/>
                  <a:pt x="624" y="109"/>
                  <a:pt x="624" y="109"/>
                </a:cubicBezTo>
                <a:cubicBezTo>
                  <a:pt x="625" y="109"/>
                  <a:pt x="625" y="108"/>
                  <a:pt x="625" y="108"/>
                </a:cubicBezTo>
                <a:cubicBezTo>
                  <a:pt x="624" y="108"/>
                  <a:pt x="624" y="108"/>
                  <a:pt x="623" y="108"/>
                </a:cubicBezTo>
                <a:cubicBezTo>
                  <a:pt x="623" y="108"/>
                  <a:pt x="623" y="108"/>
                  <a:pt x="623" y="108"/>
                </a:cubicBezTo>
                <a:cubicBezTo>
                  <a:pt x="623" y="108"/>
                  <a:pt x="623" y="108"/>
                  <a:pt x="623" y="108"/>
                </a:cubicBezTo>
                <a:cubicBezTo>
                  <a:pt x="624" y="107"/>
                  <a:pt x="624" y="107"/>
                  <a:pt x="624" y="107"/>
                </a:cubicBezTo>
                <a:cubicBezTo>
                  <a:pt x="624" y="107"/>
                  <a:pt x="622" y="108"/>
                  <a:pt x="622" y="107"/>
                </a:cubicBezTo>
                <a:cubicBezTo>
                  <a:pt x="622" y="107"/>
                  <a:pt x="622" y="107"/>
                  <a:pt x="622" y="107"/>
                </a:cubicBezTo>
                <a:cubicBezTo>
                  <a:pt x="622" y="106"/>
                  <a:pt x="621" y="106"/>
                  <a:pt x="621" y="106"/>
                </a:cubicBezTo>
                <a:cubicBezTo>
                  <a:pt x="621" y="106"/>
                  <a:pt x="621" y="106"/>
                  <a:pt x="621" y="106"/>
                </a:cubicBezTo>
                <a:cubicBezTo>
                  <a:pt x="621" y="106"/>
                  <a:pt x="621" y="106"/>
                  <a:pt x="621" y="105"/>
                </a:cubicBezTo>
                <a:cubicBezTo>
                  <a:pt x="621" y="105"/>
                  <a:pt x="620" y="105"/>
                  <a:pt x="620" y="105"/>
                </a:cubicBezTo>
                <a:cubicBezTo>
                  <a:pt x="620" y="105"/>
                  <a:pt x="620" y="105"/>
                  <a:pt x="620" y="105"/>
                </a:cubicBezTo>
                <a:cubicBezTo>
                  <a:pt x="620" y="104"/>
                  <a:pt x="620" y="104"/>
                  <a:pt x="619" y="104"/>
                </a:cubicBezTo>
                <a:cubicBezTo>
                  <a:pt x="619" y="104"/>
                  <a:pt x="619" y="105"/>
                  <a:pt x="618" y="105"/>
                </a:cubicBezTo>
                <a:cubicBezTo>
                  <a:pt x="618" y="105"/>
                  <a:pt x="617" y="106"/>
                  <a:pt x="617" y="106"/>
                </a:cubicBezTo>
                <a:cubicBezTo>
                  <a:pt x="617" y="105"/>
                  <a:pt x="617" y="105"/>
                  <a:pt x="616" y="105"/>
                </a:cubicBezTo>
                <a:cubicBezTo>
                  <a:pt x="616" y="105"/>
                  <a:pt x="616" y="105"/>
                  <a:pt x="616" y="105"/>
                </a:cubicBezTo>
                <a:cubicBezTo>
                  <a:pt x="616" y="104"/>
                  <a:pt x="616" y="104"/>
                  <a:pt x="615" y="104"/>
                </a:cubicBezTo>
                <a:cubicBezTo>
                  <a:pt x="615" y="104"/>
                  <a:pt x="614" y="104"/>
                  <a:pt x="614" y="105"/>
                </a:cubicBezTo>
                <a:cubicBezTo>
                  <a:pt x="614" y="105"/>
                  <a:pt x="615" y="105"/>
                  <a:pt x="615" y="105"/>
                </a:cubicBezTo>
                <a:cubicBezTo>
                  <a:pt x="615" y="106"/>
                  <a:pt x="615" y="106"/>
                  <a:pt x="615" y="106"/>
                </a:cubicBezTo>
                <a:cubicBezTo>
                  <a:pt x="615" y="107"/>
                  <a:pt x="616" y="108"/>
                  <a:pt x="616" y="108"/>
                </a:cubicBezTo>
                <a:cubicBezTo>
                  <a:pt x="615" y="108"/>
                  <a:pt x="615" y="108"/>
                  <a:pt x="614" y="108"/>
                </a:cubicBezTo>
                <a:cubicBezTo>
                  <a:pt x="614" y="108"/>
                  <a:pt x="613" y="108"/>
                  <a:pt x="613" y="108"/>
                </a:cubicBezTo>
                <a:cubicBezTo>
                  <a:pt x="613" y="108"/>
                  <a:pt x="612" y="108"/>
                  <a:pt x="612" y="107"/>
                </a:cubicBezTo>
                <a:cubicBezTo>
                  <a:pt x="612" y="107"/>
                  <a:pt x="612" y="106"/>
                  <a:pt x="611" y="106"/>
                </a:cubicBezTo>
                <a:cubicBezTo>
                  <a:pt x="611" y="106"/>
                  <a:pt x="610" y="106"/>
                  <a:pt x="610" y="106"/>
                </a:cubicBezTo>
                <a:cubicBezTo>
                  <a:pt x="610" y="107"/>
                  <a:pt x="610" y="108"/>
                  <a:pt x="610" y="109"/>
                </a:cubicBezTo>
                <a:cubicBezTo>
                  <a:pt x="610" y="109"/>
                  <a:pt x="610" y="109"/>
                  <a:pt x="610" y="110"/>
                </a:cubicBezTo>
                <a:cubicBezTo>
                  <a:pt x="610" y="110"/>
                  <a:pt x="611" y="110"/>
                  <a:pt x="611" y="110"/>
                </a:cubicBezTo>
                <a:cubicBezTo>
                  <a:pt x="612" y="109"/>
                  <a:pt x="612" y="109"/>
                  <a:pt x="613" y="109"/>
                </a:cubicBezTo>
                <a:cubicBezTo>
                  <a:pt x="613" y="109"/>
                  <a:pt x="613" y="109"/>
                  <a:pt x="613" y="109"/>
                </a:cubicBezTo>
                <a:cubicBezTo>
                  <a:pt x="613" y="109"/>
                  <a:pt x="614" y="109"/>
                  <a:pt x="614" y="109"/>
                </a:cubicBezTo>
                <a:cubicBezTo>
                  <a:pt x="614" y="109"/>
                  <a:pt x="614" y="109"/>
                  <a:pt x="614" y="110"/>
                </a:cubicBezTo>
                <a:cubicBezTo>
                  <a:pt x="614" y="110"/>
                  <a:pt x="613" y="110"/>
                  <a:pt x="613" y="110"/>
                </a:cubicBezTo>
                <a:cubicBezTo>
                  <a:pt x="613" y="110"/>
                  <a:pt x="613" y="111"/>
                  <a:pt x="613" y="111"/>
                </a:cubicBezTo>
                <a:cubicBezTo>
                  <a:pt x="613" y="111"/>
                  <a:pt x="614" y="111"/>
                  <a:pt x="614" y="111"/>
                </a:cubicBezTo>
                <a:cubicBezTo>
                  <a:pt x="614" y="111"/>
                  <a:pt x="614" y="111"/>
                  <a:pt x="614" y="111"/>
                </a:cubicBezTo>
                <a:cubicBezTo>
                  <a:pt x="614" y="112"/>
                  <a:pt x="614" y="112"/>
                  <a:pt x="614" y="112"/>
                </a:cubicBezTo>
                <a:cubicBezTo>
                  <a:pt x="613" y="112"/>
                  <a:pt x="613" y="113"/>
                  <a:pt x="613" y="113"/>
                </a:cubicBezTo>
                <a:cubicBezTo>
                  <a:pt x="614" y="114"/>
                  <a:pt x="614" y="114"/>
                  <a:pt x="614" y="114"/>
                </a:cubicBezTo>
                <a:cubicBezTo>
                  <a:pt x="615" y="114"/>
                  <a:pt x="616" y="115"/>
                  <a:pt x="616" y="115"/>
                </a:cubicBezTo>
                <a:cubicBezTo>
                  <a:pt x="616" y="115"/>
                  <a:pt x="617" y="115"/>
                  <a:pt x="617" y="115"/>
                </a:cubicBezTo>
                <a:cubicBezTo>
                  <a:pt x="617" y="115"/>
                  <a:pt x="618" y="115"/>
                  <a:pt x="618" y="116"/>
                </a:cubicBezTo>
                <a:cubicBezTo>
                  <a:pt x="618" y="116"/>
                  <a:pt x="617" y="116"/>
                  <a:pt x="618" y="117"/>
                </a:cubicBezTo>
                <a:cubicBezTo>
                  <a:pt x="618" y="117"/>
                  <a:pt x="618" y="117"/>
                  <a:pt x="619" y="117"/>
                </a:cubicBezTo>
                <a:cubicBezTo>
                  <a:pt x="619" y="117"/>
                  <a:pt x="619" y="117"/>
                  <a:pt x="619" y="117"/>
                </a:cubicBezTo>
                <a:cubicBezTo>
                  <a:pt x="619" y="118"/>
                  <a:pt x="619" y="118"/>
                  <a:pt x="619" y="118"/>
                </a:cubicBezTo>
                <a:cubicBezTo>
                  <a:pt x="618" y="119"/>
                  <a:pt x="618" y="119"/>
                  <a:pt x="618" y="119"/>
                </a:cubicBezTo>
                <a:cubicBezTo>
                  <a:pt x="618" y="120"/>
                  <a:pt x="619" y="120"/>
                  <a:pt x="619" y="120"/>
                </a:cubicBezTo>
                <a:cubicBezTo>
                  <a:pt x="619" y="121"/>
                  <a:pt x="620" y="121"/>
                  <a:pt x="620" y="121"/>
                </a:cubicBezTo>
                <a:cubicBezTo>
                  <a:pt x="620" y="122"/>
                  <a:pt x="618" y="121"/>
                  <a:pt x="618" y="122"/>
                </a:cubicBezTo>
                <a:cubicBezTo>
                  <a:pt x="618" y="122"/>
                  <a:pt x="619" y="123"/>
                  <a:pt x="619" y="123"/>
                </a:cubicBezTo>
                <a:cubicBezTo>
                  <a:pt x="619" y="123"/>
                  <a:pt x="618" y="123"/>
                  <a:pt x="618" y="124"/>
                </a:cubicBezTo>
                <a:cubicBezTo>
                  <a:pt x="618" y="124"/>
                  <a:pt x="619" y="124"/>
                  <a:pt x="619" y="124"/>
                </a:cubicBezTo>
                <a:cubicBezTo>
                  <a:pt x="619" y="125"/>
                  <a:pt x="618" y="125"/>
                  <a:pt x="618" y="125"/>
                </a:cubicBezTo>
                <a:cubicBezTo>
                  <a:pt x="617" y="125"/>
                  <a:pt x="616" y="125"/>
                  <a:pt x="616" y="125"/>
                </a:cubicBezTo>
                <a:cubicBezTo>
                  <a:pt x="616" y="126"/>
                  <a:pt x="616" y="126"/>
                  <a:pt x="616" y="126"/>
                </a:cubicBezTo>
                <a:cubicBezTo>
                  <a:pt x="616" y="126"/>
                  <a:pt x="616" y="126"/>
                  <a:pt x="615" y="126"/>
                </a:cubicBezTo>
                <a:cubicBezTo>
                  <a:pt x="615" y="127"/>
                  <a:pt x="616" y="127"/>
                  <a:pt x="616" y="128"/>
                </a:cubicBezTo>
                <a:cubicBezTo>
                  <a:pt x="616" y="128"/>
                  <a:pt x="615" y="128"/>
                  <a:pt x="615" y="128"/>
                </a:cubicBezTo>
                <a:cubicBezTo>
                  <a:pt x="615" y="128"/>
                  <a:pt x="615" y="128"/>
                  <a:pt x="615" y="128"/>
                </a:cubicBezTo>
                <a:cubicBezTo>
                  <a:pt x="616" y="129"/>
                  <a:pt x="616" y="129"/>
                  <a:pt x="616" y="129"/>
                </a:cubicBezTo>
                <a:cubicBezTo>
                  <a:pt x="616" y="129"/>
                  <a:pt x="615" y="129"/>
                  <a:pt x="615" y="129"/>
                </a:cubicBezTo>
                <a:cubicBezTo>
                  <a:pt x="615" y="129"/>
                  <a:pt x="614" y="129"/>
                  <a:pt x="614" y="129"/>
                </a:cubicBezTo>
                <a:cubicBezTo>
                  <a:pt x="614" y="129"/>
                  <a:pt x="614" y="129"/>
                  <a:pt x="614" y="130"/>
                </a:cubicBezTo>
                <a:cubicBezTo>
                  <a:pt x="614" y="130"/>
                  <a:pt x="614" y="130"/>
                  <a:pt x="614" y="130"/>
                </a:cubicBezTo>
                <a:cubicBezTo>
                  <a:pt x="614" y="131"/>
                  <a:pt x="614" y="131"/>
                  <a:pt x="614" y="131"/>
                </a:cubicBezTo>
                <a:cubicBezTo>
                  <a:pt x="614" y="131"/>
                  <a:pt x="612" y="132"/>
                  <a:pt x="611" y="131"/>
                </a:cubicBezTo>
                <a:cubicBezTo>
                  <a:pt x="611" y="130"/>
                  <a:pt x="612" y="130"/>
                  <a:pt x="612" y="130"/>
                </a:cubicBezTo>
                <a:cubicBezTo>
                  <a:pt x="612" y="130"/>
                  <a:pt x="612" y="130"/>
                  <a:pt x="612" y="129"/>
                </a:cubicBezTo>
                <a:cubicBezTo>
                  <a:pt x="611" y="129"/>
                  <a:pt x="611" y="129"/>
                  <a:pt x="611" y="129"/>
                </a:cubicBezTo>
                <a:cubicBezTo>
                  <a:pt x="610" y="129"/>
                  <a:pt x="610" y="129"/>
                  <a:pt x="610" y="129"/>
                </a:cubicBezTo>
                <a:cubicBezTo>
                  <a:pt x="610" y="128"/>
                  <a:pt x="608" y="129"/>
                  <a:pt x="608" y="129"/>
                </a:cubicBezTo>
                <a:cubicBezTo>
                  <a:pt x="607" y="129"/>
                  <a:pt x="607" y="129"/>
                  <a:pt x="607" y="128"/>
                </a:cubicBezTo>
                <a:cubicBezTo>
                  <a:pt x="607" y="128"/>
                  <a:pt x="607" y="128"/>
                  <a:pt x="607" y="128"/>
                </a:cubicBezTo>
                <a:cubicBezTo>
                  <a:pt x="607" y="127"/>
                  <a:pt x="607" y="128"/>
                  <a:pt x="606" y="127"/>
                </a:cubicBezTo>
                <a:cubicBezTo>
                  <a:pt x="606" y="127"/>
                  <a:pt x="606" y="127"/>
                  <a:pt x="606" y="127"/>
                </a:cubicBezTo>
                <a:cubicBezTo>
                  <a:pt x="606" y="127"/>
                  <a:pt x="606" y="127"/>
                  <a:pt x="605" y="127"/>
                </a:cubicBezTo>
                <a:cubicBezTo>
                  <a:pt x="605" y="127"/>
                  <a:pt x="605" y="127"/>
                  <a:pt x="605" y="126"/>
                </a:cubicBezTo>
                <a:cubicBezTo>
                  <a:pt x="605" y="126"/>
                  <a:pt x="605" y="126"/>
                  <a:pt x="605" y="126"/>
                </a:cubicBezTo>
                <a:cubicBezTo>
                  <a:pt x="605" y="126"/>
                  <a:pt x="605" y="126"/>
                  <a:pt x="605" y="125"/>
                </a:cubicBezTo>
                <a:cubicBezTo>
                  <a:pt x="604" y="125"/>
                  <a:pt x="604" y="125"/>
                  <a:pt x="603" y="125"/>
                </a:cubicBezTo>
                <a:cubicBezTo>
                  <a:pt x="603" y="125"/>
                  <a:pt x="603" y="124"/>
                  <a:pt x="603" y="124"/>
                </a:cubicBezTo>
                <a:cubicBezTo>
                  <a:pt x="602" y="123"/>
                  <a:pt x="602" y="125"/>
                  <a:pt x="602" y="125"/>
                </a:cubicBezTo>
                <a:cubicBezTo>
                  <a:pt x="601" y="126"/>
                  <a:pt x="601" y="124"/>
                  <a:pt x="601" y="124"/>
                </a:cubicBezTo>
                <a:cubicBezTo>
                  <a:pt x="600" y="124"/>
                  <a:pt x="600" y="123"/>
                  <a:pt x="600" y="123"/>
                </a:cubicBezTo>
                <a:cubicBezTo>
                  <a:pt x="599" y="123"/>
                  <a:pt x="599" y="122"/>
                  <a:pt x="599" y="122"/>
                </a:cubicBezTo>
                <a:cubicBezTo>
                  <a:pt x="598" y="122"/>
                  <a:pt x="597" y="122"/>
                  <a:pt x="597" y="123"/>
                </a:cubicBezTo>
                <a:cubicBezTo>
                  <a:pt x="597" y="124"/>
                  <a:pt x="597" y="124"/>
                  <a:pt x="597" y="125"/>
                </a:cubicBezTo>
                <a:cubicBezTo>
                  <a:pt x="597" y="125"/>
                  <a:pt x="597" y="126"/>
                  <a:pt x="598" y="126"/>
                </a:cubicBezTo>
                <a:cubicBezTo>
                  <a:pt x="598" y="126"/>
                  <a:pt x="600" y="127"/>
                  <a:pt x="599" y="127"/>
                </a:cubicBezTo>
                <a:cubicBezTo>
                  <a:pt x="600" y="127"/>
                  <a:pt x="600" y="127"/>
                  <a:pt x="601" y="127"/>
                </a:cubicBezTo>
                <a:cubicBezTo>
                  <a:pt x="601" y="128"/>
                  <a:pt x="601" y="128"/>
                  <a:pt x="601" y="128"/>
                </a:cubicBezTo>
                <a:cubicBezTo>
                  <a:pt x="601" y="128"/>
                  <a:pt x="601" y="128"/>
                  <a:pt x="601" y="129"/>
                </a:cubicBezTo>
                <a:cubicBezTo>
                  <a:pt x="602" y="129"/>
                  <a:pt x="602" y="129"/>
                  <a:pt x="602" y="129"/>
                </a:cubicBezTo>
                <a:cubicBezTo>
                  <a:pt x="602" y="129"/>
                  <a:pt x="603" y="130"/>
                  <a:pt x="603" y="131"/>
                </a:cubicBezTo>
                <a:cubicBezTo>
                  <a:pt x="603" y="131"/>
                  <a:pt x="603" y="131"/>
                  <a:pt x="603" y="131"/>
                </a:cubicBezTo>
                <a:cubicBezTo>
                  <a:pt x="604" y="131"/>
                  <a:pt x="604" y="131"/>
                  <a:pt x="604" y="131"/>
                </a:cubicBezTo>
                <a:cubicBezTo>
                  <a:pt x="605" y="131"/>
                  <a:pt x="605" y="132"/>
                  <a:pt x="605" y="132"/>
                </a:cubicBezTo>
                <a:cubicBezTo>
                  <a:pt x="605" y="132"/>
                  <a:pt x="605" y="132"/>
                  <a:pt x="605" y="133"/>
                </a:cubicBezTo>
                <a:cubicBezTo>
                  <a:pt x="605" y="133"/>
                  <a:pt x="605" y="133"/>
                  <a:pt x="605" y="133"/>
                </a:cubicBezTo>
                <a:cubicBezTo>
                  <a:pt x="605" y="134"/>
                  <a:pt x="606" y="133"/>
                  <a:pt x="606" y="134"/>
                </a:cubicBezTo>
                <a:cubicBezTo>
                  <a:pt x="606" y="134"/>
                  <a:pt x="605" y="134"/>
                  <a:pt x="605" y="134"/>
                </a:cubicBezTo>
                <a:cubicBezTo>
                  <a:pt x="605" y="135"/>
                  <a:pt x="606" y="136"/>
                  <a:pt x="605" y="136"/>
                </a:cubicBezTo>
                <a:cubicBezTo>
                  <a:pt x="605" y="136"/>
                  <a:pt x="605" y="136"/>
                  <a:pt x="604" y="136"/>
                </a:cubicBezTo>
                <a:cubicBezTo>
                  <a:pt x="604" y="136"/>
                  <a:pt x="604" y="136"/>
                  <a:pt x="603" y="136"/>
                </a:cubicBezTo>
                <a:cubicBezTo>
                  <a:pt x="603" y="136"/>
                  <a:pt x="603" y="136"/>
                  <a:pt x="603" y="135"/>
                </a:cubicBezTo>
                <a:cubicBezTo>
                  <a:pt x="603" y="135"/>
                  <a:pt x="602" y="135"/>
                  <a:pt x="602" y="135"/>
                </a:cubicBezTo>
                <a:cubicBezTo>
                  <a:pt x="602" y="135"/>
                  <a:pt x="602" y="135"/>
                  <a:pt x="601" y="135"/>
                </a:cubicBezTo>
                <a:cubicBezTo>
                  <a:pt x="601" y="135"/>
                  <a:pt x="601" y="135"/>
                  <a:pt x="601" y="135"/>
                </a:cubicBezTo>
                <a:cubicBezTo>
                  <a:pt x="601" y="135"/>
                  <a:pt x="601" y="135"/>
                  <a:pt x="601" y="135"/>
                </a:cubicBezTo>
                <a:cubicBezTo>
                  <a:pt x="601" y="135"/>
                  <a:pt x="601" y="135"/>
                  <a:pt x="601" y="135"/>
                </a:cubicBezTo>
                <a:cubicBezTo>
                  <a:pt x="600" y="135"/>
                  <a:pt x="599" y="135"/>
                  <a:pt x="599" y="135"/>
                </a:cubicBezTo>
                <a:cubicBezTo>
                  <a:pt x="598" y="135"/>
                  <a:pt x="598" y="134"/>
                  <a:pt x="598" y="134"/>
                </a:cubicBezTo>
                <a:cubicBezTo>
                  <a:pt x="597" y="134"/>
                  <a:pt x="597" y="134"/>
                  <a:pt x="596" y="134"/>
                </a:cubicBezTo>
                <a:cubicBezTo>
                  <a:pt x="596" y="134"/>
                  <a:pt x="596" y="134"/>
                  <a:pt x="595" y="134"/>
                </a:cubicBezTo>
                <a:cubicBezTo>
                  <a:pt x="595" y="133"/>
                  <a:pt x="593" y="134"/>
                  <a:pt x="593" y="133"/>
                </a:cubicBezTo>
                <a:cubicBezTo>
                  <a:pt x="592" y="132"/>
                  <a:pt x="592" y="133"/>
                  <a:pt x="591" y="132"/>
                </a:cubicBezTo>
                <a:cubicBezTo>
                  <a:pt x="590" y="132"/>
                  <a:pt x="590" y="132"/>
                  <a:pt x="590" y="132"/>
                </a:cubicBezTo>
                <a:cubicBezTo>
                  <a:pt x="590" y="131"/>
                  <a:pt x="590" y="131"/>
                  <a:pt x="589" y="131"/>
                </a:cubicBezTo>
                <a:cubicBezTo>
                  <a:pt x="589" y="131"/>
                  <a:pt x="589" y="131"/>
                  <a:pt x="589" y="130"/>
                </a:cubicBezTo>
                <a:cubicBezTo>
                  <a:pt x="589" y="130"/>
                  <a:pt x="589" y="130"/>
                  <a:pt x="589" y="130"/>
                </a:cubicBezTo>
                <a:cubicBezTo>
                  <a:pt x="588" y="130"/>
                  <a:pt x="588" y="130"/>
                  <a:pt x="588" y="129"/>
                </a:cubicBezTo>
                <a:cubicBezTo>
                  <a:pt x="587" y="129"/>
                  <a:pt x="587" y="129"/>
                  <a:pt x="587" y="129"/>
                </a:cubicBezTo>
                <a:cubicBezTo>
                  <a:pt x="587" y="129"/>
                  <a:pt x="586" y="130"/>
                  <a:pt x="586" y="130"/>
                </a:cubicBezTo>
                <a:cubicBezTo>
                  <a:pt x="586" y="130"/>
                  <a:pt x="586" y="129"/>
                  <a:pt x="586" y="129"/>
                </a:cubicBezTo>
                <a:cubicBezTo>
                  <a:pt x="585" y="129"/>
                  <a:pt x="585" y="130"/>
                  <a:pt x="585" y="130"/>
                </a:cubicBezTo>
                <a:cubicBezTo>
                  <a:pt x="585" y="130"/>
                  <a:pt x="585" y="131"/>
                  <a:pt x="585" y="131"/>
                </a:cubicBezTo>
                <a:cubicBezTo>
                  <a:pt x="585" y="131"/>
                  <a:pt x="584" y="132"/>
                  <a:pt x="584" y="132"/>
                </a:cubicBezTo>
                <a:cubicBezTo>
                  <a:pt x="584" y="131"/>
                  <a:pt x="584" y="131"/>
                  <a:pt x="583" y="131"/>
                </a:cubicBezTo>
                <a:cubicBezTo>
                  <a:pt x="583" y="131"/>
                  <a:pt x="583" y="131"/>
                  <a:pt x="583" y="131"/>
                </a:cubicBezTo>
                <a:cubicBezTo>
                  <a:pt x="583" y="131"/>
                  <a:pt x="583" y="131"/>
                  <a:pt x="582" y="130"/>
                </a:cubicBezTo>
                <a:cubicBezTo>
                  <a:pt x="582" y="130"/>
                  <a:pt x="581" y="130"/>
                  <a:pt x="581" y="130"/>
                </a:cubicBezTo>
                <a:cubicBezTo>
                  <a:pt x="581" y="130"/>
                  <a:pt x="581" y="130"/>
                  <a:pt x="582" y="129"/>
                </a:cubicBezTo>
                <a:cubicBezTo>
                  <a:pt x="582" y="129"/>
                  <a:pt x="583" y="129"/>
                  <a:pt x="583" y="129"/>
                </a:cubicBezTo>
                <a:cubicBezTo>
                  <a:pt x="584" y="129"/>
                  <a:pt x="583" y="128"/>
                  <a:pt x="583" y="128"/>
                </a:cubicBezTo>
                <a:cubicBezTo>
                  <a:pt x="582" y="128"/>
                  <a:pt x="581" y="128"/>
                  <a:pt x="581" y="127"/>
                </a:cubicBezTo>
                <a:cubicBezTo>
                  <a:pt x="580" y="127"/>
                  <a:pt x="580" y="128"/>
                  <a:pt x="580" y="127"/>
                </a:cubicBezTo>
                <a:cubicBezTo>
                  <a:pt x="580" y="127"/>
                  <a:pt x="580" y="127"/>
                  <a:pt x="580" y="126"/>
                </a:cubicBezTo>
                <a:cubicBezTo>
                  <a:pt x="580" y="126"/>
                  <a:pt x="580" y="126"/>
                  <a:pt x="579" y="126"/>
                </a:cubicBezTo>
                <a:cubicBezTo>
                  <a:pt x="579" y="126"/>
                  <a:pt x="579" y="126"/>
                  <a:pt x="578" y="125"/>
                </a:cubicBezTo>
                <a:cubicBezTo>
                  <a:pt x="578" y="125"/>
                  <a:pt x="579" y="125"/>
                  <a:pt x="579" y="125"/>
                </a:cubicBezTo>
                <a:cubicBezTo>
                  <a:pt x="579" y="125"/>
                  <a:pt x="579" y="125"/>
                  <a:pt x="579" y="125"/>
                </a:cubicBezTo>
                <a:cubicBezTo>
                  <a:pt x="580" y="125"/>
                  <a:pt x="580" y="125"/>
                  <a:pt x="580" y="125"/>
                </a:cubicBezTo>
                <a:cubicBezTo>
                  <a:pt x="581" y="125"/>
                  <a:pt x="583" y="125"/>
                  <a:pt x="583" y="124"/>
                </a:cubicBezTo>
                <a:cubicBezTo>
                  <a:pt x="582" y="124"/>
                  <a:pt x="581" y="123"/>
                  <a:pt x="581" y="123"/>
                </a:cubicBezTo>
                <a:cubicBezTo>
                  <a:pt x="580" y="123"/>
                  <a:pt x="580" y="123"/>
                  <a:pt x="580" y="123"/>
                </a:cubicBezTo>
                <a:cubicBezTo>
                  <a:pt x="579" y="123"/>
                  <a:pt x="579" y="123"/>
                  <a:pt x="579" y="123"/>
                </a:cubicBezTo>
                <a:cubicBezTo>
                  <a:pt x="578" y="123"/>
                  <a:pt x="578" y="123"/>
                  <a:pt x="579" y="123"/>
                </a:cubicBezTo>
                <a:cubicBezTo>
                  <a:pt x="579" y="123"/>
                  <a:pt x="579" y="123"/>
                  <a:pt x="579" y="123"/>
                </a:cubicBezTo>
                <a:cubicBezTo>
                  <a:pt x="579" y="122"/>
                  <a:pt x="578" y="122"/>
                  <a:pt x="578" y="122"/>
                </a:cubicBezTo>
                <a:cubicBezTo>
                  <a:pt x="578" y="122"/>
                  <a:pt x="578" y="122"/>
                  <a:pt x="578" y="122"/>
                </a:cubicBezTo>
                <a:cubicBezTo>
                  <a:pt x="578" y="122"/>
                  <a:pt x="578" y="122"/>
                  <a:pt x="578" y="121"/>
                </a:cubicBezTo>
                <a:cubicBezTo>
                  <a:pt x="578" y="121"/>
                  <a:pt x="578" y="121"/>
                  <a:pt x="577" y="121"/>
                </a:cubicBezTo>
                <a:cubicBezTo>
                  <a:pt x="577" y="121"/>
                  <a:pt x="577" y="121"/>
                  <a:pt x="577" y="121"/>
                </a:cubicBezTo>
                <a:cubicBezTo>
                  <a:pt x="577" y="120"/>
                  <a:pt x="577" y="120"/>
                  <a:pt x="577" y="120"/>
                </a:cubicBezTo>
                <a:cubicBezTo>
                  <a:pt x="577" y="119"/>
                  <a:pt x="577" y="119"/>
                  <a:pt x="577" y="119"/>
                </a:cubicBezTo>
                <a:cubicBezTo>
                  <a:pt x="576" y="119"/>
                  <a:pt x="576" y="119"/>
                  <a:pt x="576" y="119"/>
                </a:cubicBezTo>
                <a:cubicBezTo>
                  <a:pt x="576" y="118"/>
                  <a:pt x="578" y="118"/>
                  <a:pt x="577" y="117"/>
                </a:cubicBezTo>
                <a:cubicBezTo>
                  <a:pt x="577" y="116"/>
                  <a:pt x="576" y="116"/>
                  <a:pt x="576" y="117"/>
                </a:cubicBezTo>
                <a:cubicBezTo>
                  <a:pt x="575" y="117"/>
                  <a:pt x="574" y="117"/>
                  <a:pt x="574" y="117"/>
                </a:cubicBezTo>
                <a:cubicBezTo>
                  <a:pt x="573" y="118"/>
                  <a:pt x="573" y="119"/>
                  <a:pt x="572" y="119"/>
                </a:cubicBezTo>
                <a:cubicBezTo>
                  <a:pt x="572" y="119"/>
                  <a:pt x="572" y="119"/>
                  <a:pt x="572" y="119"/>
                </a:cubicBezTo>
                <a:cubicBezTo>
                  <a:pt x="572" y="119"/>
                  <a:pt x="572" y="119"/>
                  <a:pt x="572" y="118"/>
                </a:cubicBezTo>
                <a:cubicBezTo>
                  <a:pt x="572" y="118"/>
                  <a:pt x="572" y="118"/>
                  <a:pt x="572" y="117"/>
                </a:cubicBezTo>
                <a:cubicBezTo>
                  <a:pt x="572" y="117"/>
                  <a:pt x="571" y="117"/>
                  <a:pt x="571" y="117"/>
                </a:cubicBezTo>
                <a:cubicBezTo>
                  <a:pt x="571" y="117"/>
                  <a:pt x="570" y="118"/>
                  <a:pt x="570" y="118"/>
                </a:cubicBezTo>
                <a:cubicBezTo>
                  <a:pt x="569" y="118"/>
                  <a:pt x="570" y="118"/>
                  <a:pt x="570" y="118"/>
                </a:cubicBezTo>
                <a:cubicBezTo>
                  <a:pt x="569" y="117"/>
                  <a:pt x="569" y="118"/>
                  <a:pt x="569" y="118"/>
                </a:cubicBezTo>
                <a:cubicBezTo>
                  <a:pt x="569" y="118"/>
                  <a:pt x="569" y="117"/>
                  <a:pt x="569" y="117"/>
                </a:cubicBezTo>
                <a:cubicBezTo>
                  <a:pt x="568" y="117"/>
                  <a:pt x="568" y="117"/>
                  <a:pt x="568" y="117"/>
                </a:cubicBezTo>
                <a:cubicBezTo>
                  <a:pt x="568" y="118"/>
                  <a:pt x="566" y="119"/>
                  <a:pt x="566" y="118"/>
                </a:cubicBezTo>
                <a:cubicBezTo>
                  <a:pt x="566" y="118"/>
                  <a:pt x="567" y="118"/>
                  <a:pt x="566" y="117"/>
                </a:cubicBezTo>
                <a:cubicBezTo>
                  <a:pt x="566" y="117"/>
                  <a:pt x="566" y="117"/>
                  <a:pt x="566" y="117"/>
                </a:cubicBezTo>
                <a:cubicBezTo>
                  <a:pt x="565" y="117"/>
                  <a:pt x="565" y="117"/>
                  <a:pt x="565" y="117"/>
                </a:cubicBezTo>
                <a:cubicBezTo>
                  <a:pt x="564" y="118"/>
                  <a:pt x="564" y="118"/>
                  <a:pt x="564" y="118"/>
                </a:cubicBezTo>
                <a:cubicBezTo>
                  <a:pt x="564" y="118"/>
                  <a:pt x="564" y="118"/>
                  <a:pt x="563" y="118"/>
                </a:cubicBezTo>
                <a:cubicBezTo>
                  <a:pt x="563" y="118"/>
                  <a:pt x="562" y="119"/>
                  <a:pt x="562" y="119"/>
                </a:cubicBezTo>
                <a:cubicBezTo>
                  <a:pt x="561" y="119"/>
                  <a:pt x="561" y="118"/>
                  <a:pt x="561" y="118"/>
                </a:cubicBezTo>
                <a:cubicBezTo>
                  <a:pt x="561" y="118"/>
                  <a:pt x="560" y="119"/>
                  <a:pt x="560" y="119"/>
                </a:cubicBezTo>
                <a:cubicBezTo>
                  <a:pt x="559" y="119"/>
                  <a:pt x="559" y="119"/>
                  <a:pt x="559" y="118"/>
                </a:cubicBezTo>
                <a:cubicBezTo>
                  <a:pt x="558" y="118"/>
                  <a:pt x="558" y="119"/>
                  <a:pt x="558" y="119"/>
                </a:cubicBezTo>
                <a:cubicBezTo>
                  <a:pt x="558" y="119"/>
                  <a:pt x="558" y="119"/>
                  <a:pt x="557" y="119"/>
                </a:cubicBezTo>
                <a:cubicBezTo>
                  <a:pt x="557" y="119"/>
                  <a:pt x="557" y="119"/>
                  <a:pt x="557" y="119"/>
                </a:cubicBezTo>
                <a:cubicBezTo>
                  <a:pt x="557" y="120"/>
                  <a:pt x="556" y="120"/>
                  <a:pt x="556" y="120"/>
                </a:cubicBezTo>
                <a:cubicBezTo>
                  <a:pt x="556" y="120"/>
                  <a:pt x="556" y="120"/>
                  <a:pt x="556" y="120"/>
                </a:cubicBezTo>
                <a:cubicBezTo>
                  <a:pt x="555" y="120"/>
                  <a:pt x="555" y="120"/>
                  <a:pt x="555" y="120"/>
                </a:cubicBezTo>
                <a:cubicBezTo>
                  <a:pt x="555" y="120"/>
                  <a:pt x="555" y="120"/>
                  <a:pt x="554" y="120"/>
                </a:cubicBezTo>
                <a:cubicBezTo>
                  <a:pt x="554" y="120"/>
                  <a:pt x="554" y="120"/>
                  <a:pt x="554" y="120"/>
                </a:cubicBezTo>
                <a:cubicBezTo>
                  <a:pt x="553" y="119"/>
                  <a:pt x="553" y="119"/>
                  <a:pt x="552" y="118"/>
                </a:cubicBezTo>
                <a:cubicBezTo>
                  <a:pt x="552" y="118"/>
                  <a:pt x="552" y="118"/>
                  <a:pt x="551" y="117"/>
                </a:cubicBezTo>
                <a:cubicBezTo>
                  <a:pt x="551" y="117"/>
                  <a:pt x="551" y="117"/>
                  <a:pt x="551" y="117"/>
                </a:cubicBezTo>
                <a:cubicBezTo>
                  <a:pt x="551" y="116"/>
                  <a:pt x="552" y="116"/>
                  <a:pt x="552" y="115"/>
                </a:cubicBezTo>
                <a:cubicBezTo>
                  <a:pt x="552" y="115"/>
                  <a:pt x="553" y="115"/>
                  <a:pt x="553" y="114"/>
                </a:cubicBezTo>
                <a:cubicBezTo>
                  <a:pt x="553" y="114"/>
                  <a:pt x="554" y="114"/>
                  <a:pt x="554" y="114"/>
                </a:cubicBezTo>
                <a:cubicBezTo>
                  <a:pt x="554" y="114"/>
                  <a:pt x="555" y="114"/>
                  <a:pt x="555" y="114"/>
                </a:cubicBezTo>
                <a:cubicBezTo>
                  <a:pt x="555" y="114"/>
                  <a:pt x="555" y="114"/>
                  <a:pt x="555" y="114"/>
                </a:cubicBezTo>
                <a:cubicBezTo>
                  <a:pt x="555" y="114"/>
                  <a:pt x="555" y="114"/>
                  <a:pt x="556" y="114"/>
                </a:cubicBezTo>
                <a:cubicBezTo>
                  <a:pt x="556" y="114"/>
                  <a:pt x="556" y="113"/>
                  <a:pt x="557" y="113"/>
                </a:cubicBezTo>
                <a:cubicBezTo>
                  <a:pt x="557" y="113"/>
                  <a:pt x="558" y="113"/>
                  <a:pt x="558" y="113"/>
                </a:cubicBezTo>
                <a:cubicBezTo>
                  <a:pt x="558" y="113"/>
                  <a:pt x="558" y="112"/>
                  <a:pt x="559" y="112"/>
                </a:cubicBezTo>
                <a:cubicBezTo>
                  <a:pt x="559" y="111"/>
                  <a:pt x="559" y="111"/>
                  <a:pt x="559" y="111"/>
                </a:cubicBezTo>
                <a:cubicBezTo>
                  <a:pt x="560" y="111"/>
                  <a:pt x="560" y="111"/>
                  <a:pt x="560" y="111"/>
                </a:cubicBezTo>
                <a:cubicBezTo>
                  <a:pt x="561" y="112"/>
                  <a:pt x="561" y="112"/>
                  <a:pt x="561" y="112"/>
                </a:cubicBezTo>
                <a:cubicBezTo>
                  <a:pt x="562" y="112"/>
                  <a:pt x="562" y="112"/>
                  <a:pt x="563" y="112"/>
                </a:cubicBezTo>
                <a:cubicBezTo>
                  <a:pt x="563" y="112"/>
                  <a:pt x="563" y="112"/>
                  <a:pt x="564" y="112"/>
                </a:cubicBezTo>
                <a:cubicBezTo>
                  <a:pt x="564" y="112"/>
                  <a:pt x="564" y="112"/>
                  <a:pt x="564" y="112"/>
                </a:cubicBezTo>
                <a:cubicBezTo>
                  <a:pt x="564" y="112"/>
                  <a:pt x="565" y="112"/>
                  <a:pt x="565" y="112"/>
                </a:cubicBezTo>
                <a:cubicBezTo>
                  <a:pt x="565" y="112"/>
                  <a:pt x="566" y="112"/>
                  <a:pt x="566" y="112"/>
                </a:cubicBezTo>
                <a:cubicBezTo>
                  <a:pt x="567" y="112"/>
                  <a:pt x="567" y="112"/>
                  <a:pt x="568" y="112"/>
                </a:cubicBezTo>
                <a:cubicBezTo>
                  <a:pt x="568" y="112"/>
                  <a:pt x="568" y="112"/>
                  <a:pt x="569" y="112"/>
                </a:cubicBezTo>
                <a:cubicBezTo>
                  <a:pt x="569" y="112"/>
                  <a:pt x="570" y="112"/>
                  <a:pt x="570" y="112"/>
                </a:cubicBezTo>
                <a:cubicBezTo>
                  <a:pt x="570" y="111"/>
                  <a:pt x="571" y="111"/>
                  <a:pt x="571" y="111"/>
                </a:cubicBezTo>
                <a:cubicBezTo>
                  <a:pt x="572" y="111"/>
                  <a:pt x="572" y="111"/>
                  <a:pt x="573" y="111"/>
                </a:cubicBezTo>
                <a:cubicBezTo>
                  <a:pt x="573" y="111"/>
                  <a:pt x="573" y="111"/>
                  <a:pt x="573" y="112"/>
                </a:cubicBezTo>
                <a:cubicBezTo>
                  <a:pt x="573" y="112"/>
                  <a:pt x="574" y="112"/>
                  <a:pt x="574" y="111"/>
                </a:cubicBezTo>
                <a:cubicBezTo>
                  <a:pt x="575" y="111"/>
                  <a:pt x="575" y="111"/>
                  <a:pt x="576" y="111"/>
                </a:cubicBezTo>
                <a:cubicBezTo>
                  <a:pt x="577" y="110"/>
                  <a:pt x="578" y="111"/>
                  <a:pt x="580" y="111"/>
                </a:cubicBezTo>
                <a:cubicBezTo>
                  <a:pt x="580" y="111"/>
                  <a:pt x="580" y="111"/>
                  <a:pt x="580" y="110"/>
                </a:cubicBezTo>
                <a:cubicBezTo>
                  <a:pt x="580" y="110"/>
                  <a:pt x="580" y="110"/>
                  <a:pt x="579" y="109"/>
                </a:cubicBezTo>
                <a:cubicBezTo>
                  <a:pt x="579" y="109"/>
                  <a:pt x="579" y="108"/>
                  <a:pt x="579" y="108"/>
                </a:cubicBezTo>
                <a:cubicBezTo>
                  <a:pt x="579" y="108"/>
                  <a:pt x="578" y="107"/>
                  <a:pt x="578" y="107"/>
                </a:cubicBezTo>
                <a:cubicBezTo>
                  <a:pt x="578" y="106"/>
                  <a:pt x="579" y="105"/>
                  <a:pt x="580" y="105"/>
                </a:cubicBezTo>
                <a:cubicBezTo>
                  <a:pt x="581" y="105"/>
                  <a:pt x="582" y="105"/>
                  <a:pt x="583" y="104"/>
                </a:cubicBezTo>
                <a:cubicBezTo>
                  <a:pt x="583" y="104"/>
                  <a:pt x="584" y="104"/>
                  <a:pt x="585" y="104"/>
                </a:cubicBezTo>
                <a:cubicBezTo>
                  <a:pt x="585" y="104"/>
                  <a:pt x="586" y="103"/>
                  <a:pt x="586" y="103"/>
                </a:cubicBezTo>
                <a:cubicBezTo>
                  <a:pt x="587" y="102"/>
                  <a:pt x="588" y="102"/>
                  <a:pt x="589" y="102"/>
                </a:cubicBezTo>
                <a:cubicBezTo>
                  <a:pt x="589" y="101"/>
                  <a:pt x="590" y="100"/>
                  <a:pt x="591" y="100"/>
                </a:cubicBezTo>
                <a:cubicBezTo>
                  <a:pt x="592" y="99"/>
                  <a:pt x="593" y="99"/>
                  <a:pt x="594" y="98"/>
                </a:cubicBezTo>
                <a:cubicBezTo>
                  <a:pt x="595" y="98"/>
                  <a:pt x="595" y="97"/>
                  <a:pt x="595" y="97"/>
                </a:cubicBezTo>
                <a:cubicBezTo>
                  <a:pt x="596" y="95"/>
                  <a:pt x="595" y="94"/>
                  <a:pt x="595" y="93"/>
                </a:cubicBezTo>
                <a:cubicBezTo>
                  <a:pt x="595" y="92"/>
                  <a:pt x="595" y="92"/>
                  <a:pt x="594" y="91"/>
                </a:cubicBezTo>
                <a:cubicBezTo>
                  <a:pt x="593" y="91"/>
                  <a:pt x="592" y="91"/>
                  <a:pt x="591" y="90"/>
                </a:cubicBezTo>
                <a:cubicBezTo>
                  <a:pt x="591" y="90"/>
                  <a:pt x="590" y="89"/>
                  <a:pt x="590" y="89"/>
                </a:cubicBezTo>
                <a:cubicBezTo>
                  <a:pt x="589" y="88"/>
                  <a:pt x="588" y="88"/>
                  <a:pt x="588" y="88"/>
                </a:cubicBezTo>
                <a:cubicBezTo>
                  <a:pt x="587" y="88"/>
                  <a:pt x="586" y="88"/>
                  <a:pt x="585" y="88"/>
                </a:cubicBezTo>
                <a:cubicBezTo>
                  <a:pt x="583" y="89"/>
                  <a:pt x="581" y="89"/>
                  <a:pt x="579" y="89"/>
                </a:cubicBezTo>
                <a:cubicBezTo>
                  <a:pt x="579" y="88"/>
                  <a:pt x="580" y="88"/>
                  <a:pt x="580" y="88"/>
                </a:cubicBezTo>
                <a:cubicBezTo>
                  <a:pt x="581" y="88"/>
                  <a:pt x="581" y="88"/>
                  <a:pt x="581" y="87"/>
                </a:cubicBezTo>
                <a:cubicBezTo>
                  <a:pt x="581" y="87"/>
                  <a:pt x="581" y="87"/>
                  <a:pt x="581" y="87"/>
                </a:cubicBezTo>
                <a:cubicBezTo>
                  <a:pt x="582" y="87"/>
                  <a:pt x="583" y="87"/>
                  <a:pt x="583" y="87"/>
                </a:cubicBezTo>
                <a:cubicBezTo>
                  <a:pt x="584" y="87"/>
                  <a:pt x="584" y="87"/>
                  <a:pt x="585" y="87"/>
                </a:cubicBezTo>
                <a:cubicBezTo>
                  <a:pt x="585" y="87"/>
                  <a:pt x="586" y="87"/>
                  <a:pt x="586" y="87"/>
                </a:cubicBezTo>
                <a:cubicBezTo>
                  <a:pt x="586" y="87"/>
                  <a:pt x="587" y="86"/>
                  <a:pt x="587" y="86"/>
                </a:cubicBezTo>
                <a:cubicBezTo>
                  <a:pt x="587" y="86"/>
                  <a:pt x="587" y="85"/>
                  <a:pt x="586" y="85"/>
                </a:cubicBezTo>
                <a:cubicBezTo>
                  <a:pt x="586" y="85"/>
                  <a:pt x="586" y="84"/>
                  <a:pt x="586" y="84"/>
                </a:cubicBezTo>
                <a:cubicBezTo>
                  <a:pt x="585" y="83"/>
                  <a:pt x="584" y="83"/>
                  <a:pt x="583" y="84"/>
                </a:cubicBezTo>
                <a:cubicBezTo>
                  <a:pt x="583" y="84"/>
                  <a:pt x="583" y="85"/>
                  <a:pt x="582" y="85"/>
                </a:cubicBezTo>
                <a:cubicBezTo>
                  <a:pt x="582" y="85"/>
                  <a:pt x="581" y="85"/>
                  <a:pt x="581" y="85"/>
                </a:cubicBezTo>
                <a:cubicBezTo>
                  <a:pt x="580" y="86"/>
                  <a:pt x="580" y="86"/>
                  <a:pt x="579" y="86"/>
                </a:cubicBezTo>
                <a:cubicBezTo>
                  <a:pt x="578" y="86"/>
                  <a:pt x="579" y="85"/>
                  <a:pt x="579" y="85"/>
                </a:cubicBezTo>
                <a:cubicBezTo>
                  <a:pt x="580" y="84"/>
                  <a:pt x="581" y="85"/>
                  <a:pt x="582" y="84"/>
                </a:cubicBezTo>
                <a:cubicBezTo>
                  <a:pt x="583" y="83"/>
                  <a:pt x="584" y="82"/>
                  <a:pt x="583" y="82"/>
                </a:cubicBezTo>
                <a:cubicBezTo>
                  <a:pt x="582" y="81"/>
                  <a:pt x="581" y="82"/>
                  <a:pt x="580" y="82"/>
                </a:cubicBezTo>
                <a:cubicBezTo>
                  <a:pt x="580" y="81"/>
                  <a:pt x="581" y="80"/>
                  <a:pt x="581" y="80"/>
                </a:cubicBezTo>
                <a:cubicBezTo>
                  <a:pt x="582" y="80"/>
                  <a:pt x="582" y="80"/>
                  <a:pt x="582" y="79"/>
                </a:cubicBezTo>
                <a:cubicBezTo>
                  <a:pt x="582" y="79"/>
                  <a:pt x="582" y="79"/>
                  <a:pt x="582" y="79"/>
                </a:cubicBezTo>
                <a:cubicBezTo>
                  <a:pt x="581" y="78"/>
                  <a:pt x="580" y="79"/>
                  <a:pt x="579" y="79"/>
                </a:cubicBezTo>
                <a:cubicBezTo>
                  <a:pt x="579" y="79"/>
                  <a:pt x="578" y="79"/>
                  <a:pt x="578" y="79"/>
                </a:cubicBezTo>
                <a:cubicBezTo>
                  <a:pt x="578" y="79"/>
                  <a:pt x="578" y="78"/>
                  <a:pt x="578" y="78"/>
                </a:cubicBezTo>
                <a:cubicBezTo>
                  <a:pt x="577" y="78"/>
                  <a:pt x="577" y="77"/>
                  <a:pt x="576" y="77"/>
                </a:cubicBezTo>
                <a:cubicBezTo>
                  <a:pt x="576" y="77"/>
                  <a:pt x="575" y="77"/>
                  <a:pt x="575" y="77"/>
                </a:cubicBezTo>
                <a:cubicBezTo>
                  <a:pt x="575" y="77"/>
                  <a:pt x="574" y="78"/>
                  <a:pt x="574" y="78"/>
                </a:cubicBezTo>
                <a:cubicBezTo>
                  <a:pt x="574" y="78"/>
                  <a:pt x="575" y="78"/>
                  <a:pt x="575" y="78"/>
                </a:cubicBezTo>
                <a:cubicBezTo>
                  <a:pt x="576" y="78"/>
                  <a:pt x="576" y="78"/>
                  <a:pt x="576" y="78"/>
                </a:cubicBezTo>
                <a:cubicBezTo>
                  <a:pt x="577" y="80"/>
                  <a:pt x="575" y="81"/>
                  <a:pt x="574" y="81"/>
                </a:cubicBezTo>
                <a:cubicBezTo>
                  <a:pt x="573" y="82"/>
                  <a:pt x="572" y="82"/>
                  <a:pt x="572" y="81"/>
                </a:cubicBezTo>
                <a:cubicBezTo>
                  <a:pt x="572" y="80"/>
                  <a:pt x="571" y="80"/>
                  <a:pt x="570" y="80"/>
                </a:cubicBezTo>
                <a:cubicBezTo>
                  <a:pt x="569" y="80"/>
                  <a:pt x="569" y="80"/>
                  <a:pt x="568" y="80"/>
                </a:cubicBezTo>
                <a:cubicBezTo>
                  <a:pt x="567" y="80"/>
                  <a:pt x="567" y="80"/>
                  <a:pt x="567" y="80"/>
                </a:cubicBezTo>
                <a:cubicBezTo>
                  <a:pt x="566" y="80"/>
                  <a:pt x="566" y="80"/>
                  <a:pt x="566" y="80"/>
                </a:cubicBezTo>
                <a:cubicBezTo>
                  <a:pt x="565" y="80"/>
                  <a:pt x="564" y="80"/>
                  <a:pt x="564" y="81"/>
                </a:cubicBezTo>
                <a:cubicBezTo>
                  <a:pt x="563" y="82"/>
                  <a:pt x="565" y="81"/>
                  <a:pt x="565" y="82"/>
                </a:cubicBezTo>
                <a:cubicBezTo>
                  <a:pt x="567" y="82"/>
                  <a:pt x="568" y="82"/>
                  <a:pt x="569" y="82"/>
                </a:cubicBezTo>
                <a:cubicBezTo>
                  <a:pt x="570" y="83"/>
                  <a:pt x="570" y="83"/>
                  <a:pt x="570" y="83"/>
                </a:cubicBezTo>
                <a:cubicBezTo>
                  <a:pt x="571" y="83"/>
                  <a:pt x="571" y="82"/>
                  <a:pt x="571" y="83"/>
                </a:cubicBezTo>
                <a:cubicBezTo>
                  <a:pt x="571" y="83"/>
                  <a:pt x="570" y="84"/>
                  <a:pt x="570" y="84"/>
                </a:cubicBezTo>
                <a:cubicBezTo>
                  <a:pt x="569" y="84"/>
                  <a:pt x="568" y="84"/>
                  <a:pt x="567" y="84"/>
                </a:cubicBezTo>
                <a:cubicBezTo>
                  <a:pt x="567" y="84"/>
                  <a:pt x="566" y="83"/>
                  <a:pt x="566" y="83"/>
                </a:cubicBezTo>
                <a:cubicBezTo>
                  <a:pt x="564" y="82"/>
                  <a:pt x="562" y="83"/>
                  <a:pt x="562" y="81"/>
                </a:cubicBezTo>
                <a:cubicBezTo>
                  <a:pt x="562" y="82"/>
                  <a:pt x="561" y="82"/>
                  <a:pt x="561" y="82"/>
                </a:cubicBezTo>
                <a:cubicBezTo>
                  <a:pt x="560" y="82"/>
                  <a:pt x="560" y="82"/>
                  <a:pt x="559" y="82"/>
                </a:cubicBezTo>
                <a:cubicBezTo>
                  <a:pt x="559" y="81"/>
                  <a:pt x="559" y="81"/>
                  <a:pt x="558" y="81"/>
                </a:cubicBezTo>
                <a:cubicBezTo>
                  <a:pt x="558" y="81"/>
                  <a:pt x="558" y="81"/>
                  <a:pt x="557" y="81"/>
                </a:cubicBezTo>
                <a:cubicBezTo>
                  <a:pt x="557" y="81"/>
                  <a:pt x="557" y="81"/>
                  <a:pt x="557" y="81"/>
                </a:cubicBezTo>
                <a:cubicBezTo>
                  <a:pt x="556" y="80"/>
                  <a:pt x="555" y="81"/>
                  <a:pt x="554" y="80"/>
                </a:cubicBezTo>
                <a:cubicBezTo>
                  <a:pt x="553" y="80"/>
                  <a:pt x="552" y="80"/>
                  <a:pt x="551" y="80"/>
                </a:cubicBezTo>
                <a:cubicBezTo>
                  <a:pt x="550" y="80"/>
                  <a:pt x="549" y="80"/>
                  <a:pt x="548" y="80"/>
                </a:cubicBezTo>
                <a:cubicBezTo>
                  <a:pt x="548" y="80"/>
                  <a:pt x="547" y="80"/>
                  <a:pt x="547" y="80"/>
                </a:cubicBezTo>
                <a:cubicBezTo>
                  <a:pt x="546" y="80"/>
                  <a:pt x="546" y="80"/>
                  <a:pt x="546" y="79"/>
                </a:cubicBezTo>
                <a:cubicBezTo>
                  <a:pt x="545" y="79"/>
                  <a:pt x="544" y="79"/>
                  <a:pt x="543" y="80"/>
                </a:cubicBezTo>
                <a:cubicBezTo>
                  <a:pt x="542" y="80"/>
                  <a:pt x="541" y="80"/>
                  <a:pt x="540" y="80"/>
                </a:cubicBezTo>
                <a:cubicBezTo>
                  <a:pt x="540" y="79"/>
                  <a:pt x="541" y="78"/>
                  <a:pt x="539" y="78"/>
                </a:cubicBezTo>
                <a:cubicBezTo>
                  <a:pt x="538" y="78"/>
                  <a:pt x="537" y="78"/>
                  <a:pt x="537" y="78"/>
                </a:cubicBezTo>
                <a:cubicBezTo>
                  <a:pt x="536" y="78"/>
                  <a:pt x="536" y="79"/>
                  <a:pt x="535" y="79"/>
                </a:cubicBezTo>
                <a:cubicBezTo>
                  <a:pt x="535" y="79"/>
                  <a:pt x="534" y="79"/>
                  <a:pt x="534" y="79"/>
                </a:cubicBezTo>
                <a:cubicBezTo>
                  <a:pt x="533" y="79"/>
                  <a:pt x="532" y="79"/>
                  <a:pt x="531" y="79"/>
                </a:cubicBezTo>
                <a:cubicBezTo>
                  <a:pt x="530" y="78"/>
                  <a:pt x="530" y="78"/>
                  <a:pt x="530" y="77"/>
                </a:cubicBezTo>
                <a:cubicBezTo>
                  <a:pt x="530" y="76"/>
                  <a:pt x="529" y="76"/>
                  <a:pt x="529" y="76"/>
                </a:cubicBezTo>
                <a:cubicBezTo>
                  <a:pt x="528" y="76"/>
                  <a:pt x="527" y="75"/>
                  <a:pt x="527" y="75"/>
                </a:cubicBezTo>
                <a:cubicBezTo>
                  <a:pt x="528" y="74"/>
                  <a:pt x="529" y="74"/>
                  <a:pt x="530" y="74"/>
                </a:cubicBezTo>
                <a:cubicBezTo>
                  <a:pt x="530" y="74"/>
                  <a:pt x="531" y="74"/>
                  <a:pt x="532" y="74"/>
                </a:cubicBezTo>
                <a:cubicBezTo>
                  <a:pt x="533" y="74"/>
                  <a:pt x="534" y="74"/>
                  <a:pt x="535" y="74"/>
                </a:cubicBezTo>
                <a:cubicBezTo>
                  <a:pt x="536" y="74"/>
                  <a:pt x="537" y="74"/>
                  <a:pt x="537" y="74"/>
                </a:cubicBezTo>
                <a:cubicBezTo>
                  <a:pt x="538" y="74"/>
                  <a:pt x="539" y="74"/>
                  <a:pt x="539" y="74"/>
                </a:cubicBezTo>
                <a:cubicBezTo>
                  <a:pt x="539" y="74"/>
                  <a:pt x="538" y="73"/>
                  <a:pt x="537" y="73"/>
                </a:cubicBezTo>
                <a:cubicBezTo>
                  <a:pt x="537" y="73"/>
                  <a:pt x="537" y="73"/>
                  <a:pt x="536" y="73"/>
                </a:cubicBezTo>
                <a:cubicBezTo>
                  <a:pt x="536" y="73"/>
                  <a:pt x="536" y="72"/>
                  <a:pt x="536" y="72"/>
                </a:cubicBezTo>
                <a:cubicBezTo>
                  <a:pt x="535" y="72"/>
                  <a:pt x="535" y="72"/>
                  <a:pt x="535" y="72"/>
                </a:cubicBezTo>
                <a:cubicBezTo>
                  <a:pt x="534" y="73"/>
                  <a:pt x="533" y="72"/>
                  <a:pt x="532" y="73"/>
                </a:cubicBezTo>
                <a:cubicBezTo>
                  <a:pt x="531" y="73"/>
                  <a:pt x="531" y="73"/>
                  <a:pt x="530" y="73"/>
                </a:cubicBezTo>
                <a:cubicBezTo>
                  <a:pt x="529" y="73"/>
                  <a:pt x="528" y="73"/>
                  <a:pt x="528" y="73"/>
                </a:cubicBezTo>
                <a:cubicBezTo>
                  <a:pt x="529" y="72"/>
                  <a:pt x="529" y="71"/>
                  <a:pt x="530" y="71"/>
                </a:cubicBezTo>
                <a:cubicBezTo>
                  <a:pt x="530" y="70"/>
                  <a:pt x="531" y="70"/>
                  <a:pt x="531" y="69"/>
                </a:cubicBezTo>
                <a:cubicBezTo>
                  <a:pt x="531" y="69"/>
                  <a:pt x="531" y="69"/>
                  <a:pt x="531" y="68"/>
                </a:cubicBezTo>
                <a:cubicBezTo>
                  <a:pt x="531" y="68"/>
                  <a:pt x="531" y="68"/>
                  <a:pt x="531" y="67"/>
                </a:cubicBezTo>
                <a:cubicBezTo>
                  <a:pt x="532" y="67"/>
                  <a:pt x="533" y="66"/>
                  <a:pt x="533" y="66"/>
                </a:cubicBezTo>
                <a:cubicBezTo>
                  <a:pt x="533" y="66"/>
                  <a:pt x="534" y="65"/>
                  <a:pt x="534" y="65"/>
                </a:cubicBezTo>
                <a:cubicBezTo>
                  <a:pt x="534" y="65"/>
                  <a:pt x="534" y="65"/>
                  <a:pt x="535" y="64"/>
                </a:cubicBezTo>
                <a:cubicBezTo>
                  <a:pt x="535" y="64"/>
                  <a:pt x="536" y="64"/>
                  <a:pt x="537" y="63"/>
                </a:cubicBezTo>
                <a:cubicBezTo>
                  <a:pt x="537" y="63"/>
                  <a:pt x="538" y="63"/>
                  <a:pt x="539" y="62"/>
                </a:cubicBezTo>
                <a:cubicBezTo>
                  <a:pt x="540" y="62"/>
                  <a:pt x="541" y="61"/>
                  <a:pt x="542" y="61"/>
                </a:cubicBezTo>
                <a:cubicBezTo>
                  <a:pt x="544" y="60"/>
                  <a:pt x="546" y="59"/>
                  <a:pt x="548" y="58"/>
                </a:cubicBezTo>
                <a:cubicBezTo>
                  <a:pt x="548" y="58"/>
                  <a:pt x="549" y="58"/>
                  <a:pt x="550" y="58"/>
                </a:cubicBezTo>
                <a:cubicBezTo>
                  <a:pt x="551" y="57"/>
                  <a:pt x="553" y="57"/>
                  <a:pt x="554" y="56"/>
                </a:cubicBezTo>
                <a:cubicBezTo>
                  <a:pt x="554" y="56"/>
                  <a:pt x="555" y="56"/>
                  <a:pt x="556" y="56"/>
                </a:cubicBezTo>
                <a:cubicBezTo>
                  <a:pt x="557" y="56"/>
                  <a:pt x="557" y="57"/>
                  <a:pt x="558" y="57"/>
                </a:cubicBezTo>
                <a:cubicBezTo>
                  <a:pt x="559" y="57"/>
                  <a:pt x="561" y="56"/>
                  <a:pt x="562" y="56"/>
                </a:cubicBezTo>
                <a:cubicBezTo>
                  <a:pt x="564" y="56"/>
                  <a:pt x="565" y="56"/>
                  <a:pt x="567" y="56"/>
                </a:cubicBezTo>
                <a:cubicBezTo>
                  <a:pt x="567" y="56"/>
                  <a:pt x="567" y="56"/>
                  <a:pt x="566" y="56"/>
                </a:cubicBezTo>
                <a:cubicBezTo>
                  <a:pt x="566" y="57"/>
                  <a:pt x="566" y="57"/>
                  <a:pt x="565" y="57"/>
                </a:cubicBezTo>
                <a:cubicBezTo>
                  <a:pt x="564" y="58"/>
                  <a:pt x="563" y="58"/>
                  <a:pt x="562" y="58"/>
                </a:cubicBezTo>
                <a:cubicBezTo>
                  <a:pt x="560" y="59"/>
                  <a:pt x="559" y="60"/>
                  <a:pt x="557" y="61"/>
                </a:cubicBezTo>
                <a:cubicBezTo>
                  <a:pt x="556" y="61"/>
                  <a:pt x="556" y="61"/>
                  <a:pt x="556" y="61"/>
                </a:cubicBezTo>
                <a:cubicBezTo>
                  <a:pt x="555" y="62"/>
                  <a:pt x="554" y="62"/>
                  <a:pt x="554" y="62"/>
                </a:cubicBezTo>
                <a:cubicBezTo>
                  <a:pt x="554" y="63"/>
                  <a:pt x="554" y="63"/>
                  <a:pt x="554" y="63"/>
                </a:cubicBezTo>
                <a:cubicBezTo>
                  <a:pt x="553" y="64"/>
                  <a:pt x="553" y="63"/>
                  <a:pt x="552" y="64"/>
                </a:cubicBezTo>
                <a:cubicBezTo>
                  <a:pt x="552" y="64"/>
                  <a:pt x="552" y="65"/>
                  <a:pt x="552" y="66"/>
                </a:cubicBezTo>
                <a:cubicBezTo>
                  <a:pt x="552" y="66"/>
                  <a:pt x="551" y="66"/>
                  <a:pt x="551" y="66"/>
                </a:cubicBezTo>
                <a:cubicBezTo>
                  <a:pt x="551" y="67"/>
                  <a:pt x="551" y="66"/>
                  <a:pt x="550" y="67"/>
                </a:cubicBezTo>
                <a:cubicBezTo>
                  <a:pt x="550" y="67"/>
                  <a:pt x="550" y="67"/>
                  <a:pt x="550" y="67"/>
                </a:cubicBezTo>
                <a:cubicBezTo>
                  <a:pt x="550" y="67"/>
                  <a:pt x="549" y="67"/>
                  <a:pt x="549" y="68"/>
                </a:cubicBezTo>
                <a:cubicBezTo>
                  <a:pt x="549" y="68"/>
                  <a:pt x="549" y="69"/>
                  <a:pt x="549" y="70"/>
                </a:cubicBezTo>
                <a:cubicBezTo>
                  <a:pt x="550" y="71"/>
                  <a:pt x="551" y="72"/>
                  <a:pt x="553" y="72"/>
                </a:cubicBezTo>
                <a:cubicBezTo>
                  <a:pt x="554" y="72"/>
                  <a:pt x="557" y="70"/>
                  <a:pt x="555" y="70"/>
                </a:cubicBezTo>
                <a:cubicBezTo>
                  <a:pt x="554" y="70"/>
                  <a:pt x="554" y="70"/>
                  <a:pt x="553" y="70"/>
                </a:cubicBezTo>
                <a:cubicBezTo>
                  <a:pt x="553" y="69"/>
                  <a:pt x="553" y="69"/>
                  <a:pt x="553" y="69"/>
                </a:cubicBezTo>
                <a:cubicBezTo>
                  <a:pt x="553" y="68"/>
                  <a:pt x="552" y="68"/>
                  <a:pt x="552" y="68"/>
                </a:cubicBezTo>
                <a:cubicBezTo>
                  <a:pt x="551" y="68"/>
                  <a:pt x="552" y="67"/>
                  <a:pt x="553" y="67"/>
                </a:cubicBezTo>
                <a:cubicBezTo>
                  <a:pt x="553" y="67"/>
                  <a:pt x="554" y="66"/>
                  <a:pt x="555" y="66"/>
                </a:cubicBezTo>
                <a:cubicBezTo>
                  <a:pt x="555" y="66"/>
                  <a:pt x="556" y="66"/>
                  <a:pt x="556" y="66"/>
                </a:cubicBezTo>
                <a:cubicBezTo>
                  <a:pt x="557" y="67"/>
                  <a:pt x="559" y="67"/>
                  <a:pt x="560" y="67"/>
                </a:cubicBezTo>
                <a:cubicBezTo>
                  <a:pt x="560" y="67"/>
                  <a:pt x="560" y="66"/>
                  <a:pt x="559" y="66"/>
                </a:cubicBezTo>
                <a:cubicBezTo>
                  <a:pt x="559" y="66"/>
                  <a:pt x="559" y="65"/>
                  <a:pt x="559" y="65"/>
                </a:cubicBezTo>
                <a:cubicBezTo>
                  <a:pt x="558" y="64"/>
                  <a:pt x="557" y="65"/>
                  <a:pt x="556" y="64"/>
                </a:cubicBezTo>
                <a:cubicBezTo>
                  <a:pt x="556" y="64"/>
                  <a:pt x="556" y="63"/>
                  <a:pt x="557" y="62"/>
                </a:cubicBezTo>
                <a:cubicBezTo>
                  <a:pt x="557" y="62"/>
                  <a:pt x="558" y="62"/>
                  <a:pt x="558" y="62"/>
                </a:cubicBezTo>
                <a:cubicBezTo>
                  <a:pt x="559" y="61"/>
                  <a:pt x="560" y="60"/>
                  <a:pt x="561" y="60"/>
                </a:cubicBezTo>
                <a:cubicBezTo>
                  <a:pt x="561" y="60"/>
                  <a:pt x="562" y="61"/>
                  <a:pt x="562" y="60"/>
                </a:cubicBezTo>
                <a:cubicBezTo>
                  <a:pt x="563" y="60"/>
                  <a:pt x="562" y="60"/>
                  <a:pt x="562" y="60"/>
                </a:cubicBezTo>
                <a:cubicBezTo>
                  <a:pt x="563" y="59"/>
                  <a:pt x="564" y="59"/>
                  <a:pt x="564" y="59"/>
                </a:cubicBezTo>
                <a:cubicBezTo>
                  <a:pt x="565" y="59"/>
                  <a:pt x="566" y="59"/>
                  <a:pt x="566" y="59"/>
                </a:cubicBezTo>
                <a:cubicBezTo>
                  <a:pt x="566" y="59"/>
                  <a:pt x="567" y="59"/>
                  <a:pt x="567" y="59"/>
                </a:cubicBezTo>
                <a:cubicBezTo>
                  <a:pt x="567" y="58"/>
                  <a:pt x="567" y="59"/>
                  <a:pt x="568" y="59"/>
                </a:cubicBezTo>
                <a:cubicBezTo>
                  <a:pt x="568" y="58"/>
                  <a:pt x="569" y="58"/>
                  <a:pt x="569" y="58"/>
                </a:cubicBezTo>
                <a:cubicBezTo>
                  <a:pt x="570" y="58"/>
                  <a:pt x="571" y="58"/>
                  <a:pt x="571" y="58"/>
                </a:cubicBezTo>
                <a:cubicBezTo>
                  <a:pt x="571" y="58"/>
                  <a:pt x="571" y="58"/>
                  <a:pt x="571" y="58"/>
                </a:cubicBezTo>
                <a:cubicBezTo>
                  <a:pt x="571" y="58"/>
                  <a:pt x="572" y="57"/>
                  <a:pt x="572" y="58"/>
                </a:cubicBezTo>
                <a:cubicBezTo>
                  <a:pt x="572" y="57"/>
                  <a:pt x="572" y="57"/>
                  <a:pt x="573" y="57"/>
                </a:cubicBezTo>
                <a:cubicBezTo>
                  <a:pt x="573" y="57"/>
                  <a:pt x="574" y="57"/>
                  <a:pt x="574" y="57"/>
                </a:cubicBezTo>
                <a:cubicBezTo>
                  <a:pt x="575" y="57"/>
                  <a:pt x="575" y="57"/>
                  <a:pt x="575" y="57"/>
                </a:cubicBezTo>
                <a:cubicBezTo>
                  <a:pt x="576" y="57"/>
                  <a:pt x="576" y="57"/>
                  <a:pt x="577" y="57"/>
                </a:cubicBezTo>
                <a:cubicBezTo>
                  <a:pt x="578" y="57"/>
                  <a:pt x="578" y="57"/>
                  <a:pt x="579" y="57"/>
                </a:cubicBezTo>
                <a:cubicBezTo>
                  <a:pt x="579" y="57"/>
                  <a:pt x="580" y="57"/>
                  <a:pt x="580" y="57"/>
                </a:cubicBezTo>
                <a:cubicBezTo>
                  <a:pt x="580" y="57"/>
                  <a:pt x="581" y="57"/>
                  <a:pt x="581" y="56"/>
                </a:cubicBezTo>
                <a:cubicBezTo>
                  <a:pt x="581" y="56"/>
                  <a:pt x="582" y="56"/>
                  <a:pt x="582" y="56"/>
                </a:cubicBezTo>
                <a:cubicBezTo>
                  <a:pt x="583" y="57"/>
                  <a:pt x="582" y="57"/>
                  <a:pt x="583" y="58"/>
                </a:cubicBezTo>
                <a:cubicBezTo>
                  <a:pt x="583" y="58"/>
                  <a:pt x="583" y="58"/>
                  <a:pt x="583" y="58"/>
                </a:cubicBezTo>
                <a:cubicBezTo>
                  <a:pt x="583" y="59"/>
                  <a:pt x="583" y="59"/>
                  <a:pt x="583" y="59"/>
                </a:cubicBezTo>
                <a:cubicBezTo>
                  <a:pt x="582" y="59"/>
                  <a:pt x="582" y="59"/>
                  <a:pt x="582" y="59"/>
                </a:cubicBezTo>
                <a:cubicBezTo>
                  <a:pt x="582" y="60"/>
                  <a:pt x="582" y="60"/>
                  <a:pt x="583" y="60"/>
                </a:cubicBezTo>
                <a:cubicBezTo>
                  <a:pt x="583" y="60"/>
                  <a:pt x="583" y="60"/>
                  <a:pt x="583" y="60"/>
                </a:cubicBezTo>
                <a:cubicBezTo>
                  <a:pt x="583" y="60"/>
                  <a:pt x="583" y="60"/>
                  <a:pt x="583" y="60"/>
                </a:cubicBezTo>
                <a:cubicBezTo>
                  <a:pt x="583" y="61"/>
                  <a:pt x="583" y="61"/>
                  <a:pt x="583" y="61"/>
                </a:cubicBezTo>
                <a:cubicBezTo>
                  <a:pt x="584" y="62"/>
                  <a:pt x="582" y="63"/>
                  <a:pt x="582" y="63"/>
                </a:cubicBezTo>
                <a:cubicBezTo>
                  <a:pt x="581" y="63"/>
                  <a:pt x="581" y="63"/>
                  <a:pt x="580" y="64"/>
                </a:cubicBezTo>
                <a:cubicBezTo>
                  <a:pt x="580" y="64"/>
                  <a:pt x="579" y="65"/>
                  <a:pt x="578" y="65"/>
                </a:cubicBezTo>
                <a:cubicBezTo>
                  <a:pt x="578" y="65"/>
                  <a:pt x="578" y="65"/>
                  <a:pt x="578" y="65"/>
                </a:cubicBezTo>
                <a:cubicBezTo>
                  <a:pt x="578" y="65"/>
                  <a:pt x="578" y="65"/>
                  <a:pt x="577" y="66"/>
                </a:cubicBezTo>
                <a:cubicBezTo>
                  <a:pt x="577" y="66"/>
                  <a:pt x="577" y="66"/>
                  <a:pt x="577" y="66"/>
                </a:cubicBezTo>
                <a:cubicBezTo>
                  <a:pt x="576" y="67"/>
                  <a:pt x="576" y="67"/>
                  <a:pt x="576" y="67"/>
                </a:cubicBezTo>
                <a:cubicBezTo>
                  <a:pt x="576" y="67"/>
                  <a:pt x="576" y="68"/>
                  <a:pt x="576" y="68"/>
                </a:cubicBezTo>
                <a:cubicBezTo>
                  <a:pt x="576" y="68"/>
                  <a:pt x="576" y="68"/>
                  <a:pt x="577" y="68"/>
                </a:cubicBezTo>
                <a:cubicBezTo>
                  <a:pt x="577" y="68"/>
                  <a:pt x="577" y="68"/>
                  <a:pt x="577" y="67"/>
                </a:cubicBezTo>
                <a:cubicBezTo>
                  <a:pt x="578" y="67"/>
                  <a:pt x="578" y="67"/>
                  <a:pt x="579" y="67"/>
                </a:cubicBezTo>
                <a:cubicBezTo>
                  <a:pt x="579" y="66"/>
                  <a:pt x="580" y="66"/>
                  <a:pt x="580" y="66"/>
                </a:cubicBezTo>
                <a:cubicBezTo>
                  <a:pt x="580" y="66"/>
                  <a:pt x="581" y="65"/>
                  <a:pt x="581" y="65"/>
                </a:cubicBezTo>
                <a:cubicBezTo>
                  <a:pt x="581" y="65"/>
                  <a:pt x="582" y="65"/>
                  <a:pt x="582" y="65"/>
                </a:cubicBezTo>
                <a:cubicBezTo>
                  <a:pt x="582" y="65"/>
                  <a:pt x="582" y="64"/>
                  <a:pt x="583" y="64"/>
                </a:cubicBezTo>
                <a:cubicBezTo>
                  <a:pt x="583" y="64"/>
                  <a:pt x="583" y="65"/>
                  <a:pt x="583" y="65"/>
                </a:cubicBezTo>
                <a:cubicBezTo>
                  <a:pt x="584" y="65"/>
                  <a:pt x="584" y="65"/>
                  <a:pt x="584" y="65"/>
                </a:cubicBezTo>
                <a:cubicBezTo>
                  <a:pt x="584" y="65"/>
                  <a:pt x="584" y="65"/>
                  <a:pt x="584" y="65"/>
                </a:cubicBezTo>
                <a:cubicBezTo>
                  <a:pt x="584" y="65"/>
                  <a:pt x="585" y="65"/>
                  <a:pt x="585" y="65"/>
                </a:cubicBezTo>
                <a:cubicBezTo>
                  <a:pt x="585" y="65"/>
                  <a:pt x="586" y="65"/>
                  <a:pt x="586" y="65"/>
                </a:cubicBezTo>
                <a:cubicBezTo>
                  <a:pt x="587" y="66"/>
                  <a:pt x="587" y="66"/>
                  <a:pt x="587" y="67"/>
                </a:cubicBezTo>
                <a:cubicBezTo>
                  <a:pt x="586" y="67"/>
                  <a:pt x="586" y="67"/>
                  <a:pt x="585" y="68"/>
                </a:cubicBezTo>
                <a:cubicBezTo>
                  <a:pt x="586" y="68"/>
                  <a:pt x="587" y="68"/>
                  <a:pt x="587" y="68"/>
                </a:cubicBezTo>
                <a:cubicBezTo>
                  <a:pt x="587" y="68"/>
                  <a:pt x="588" y="68"/>
                  <a:pt x="588" y="68"/>
                </a:cubicBezTo>
                <a:cubicBezTo>
                  <a:pt x="588" y="68"/>
                  <a:pt x="588" y="68"/>
                  <a:pt x="588" y="68"/>
                </a:cubicBezTo>
                <a:cubicBezTo>
                  <a:pt x="588" y="68"/>
                  <a:pt x="588" y="68"/>
                  <a:pt x="588" y="68"/>
                </a:cubicBezTo>
                <a:cubicBezTo>
                  <a:pt x="588" y="67"/>
                  <a:pt x="589" y="67"/>
                  <a:pt x="589" y="66"/>
                </a:cubicBezTo>
                <a:cubicBezTo>
                  <a:pt x="589" y="66"/>
                  <a:pt x="589" y="66"/>
                  <a:pt x="589" y="65"/>
                </a:cubicBezTo>
                <a:cubicBezTo>
                  <a:pt x="590" y="65"/>
                  <a:pt x="590" y="65"/>
                  <a:pt x="590" y="65"/>
                </a:cubicBezTo>
                <a:cubicBezTo>
                  <a:pt x="590" y="65"/>
                  <a:pt x="590" y="65"/>
                  <a:pt x="590" y="64"/>
                </a:cubicBezTo>
                <a:cubicBezTo>
                  <a:pt x="590" y="64"/>
                  <a:pt x="590" y="63"/>
                  <a:pt x="591" y="63"/>
                </a:cubicBezTo>
                <a:cubicBezTo>
                  <a:pt x="591" y="63"/>
                  <a:pt x="591" y="63"/>
                  <a:pt x="592" y="63"/>
                </a:cubicBezTo>
                <a:cubicBezTo>
                  <a:pt x="592" y="63"/>
                  <a:pt x="593" y="63"/>
                  <a:pt x="594" y="63"/>
                </a:cubicBezTo>
                <a:cubicBezTo>
                  <a:pt x="594" y="63"/>
                  <a:pt x="595" y="63"/>
                  <a:pt x="595" y="63"/>
                </a:cubicBezTo>
                <a:cubicBezTo>
                  <a:pt x="596" y="63"/>
                  <a:pt x="596" y="63"/>
                  <a:pt x="596" y="63"/>
                </a:cubicBezTo>
                <a:cubicBezTo>
                  <a:pt x="596" y="63"/>
                  <a:pt x="597" y="63"/>
                  <a:pt x="597" y="63"/>
                </a:cubicBezTo>
                <a:cubicBezTo>
                  <a:pt x="598" y="63"/>
                  <a:pt x="598" y="63"/>
                  <a:pt x="599" y="63"/>
                </a:cubicBezTo>
                <a:cubicBezTo>
                  <a:pt x="599" y="63"/>
                  <a:pt x="600" y="63"/>
                  <a:pt x="600" y="63"/>
                </a:cubicBezTo>
                <a:cubicBezTo>
                  <a:pt x="600" y="63"/>
                  <a:pt x="600" y="64"/>
                  <a:pt x="600" y="64"/>
                </a:cubicBezTo>
                <a:cubicBezTo>
                  <a:pt x="600" y="64"/>
                  <a:pt x="600" y="64"/>
                  <a:pt x="600" y="64"/>
                </a:cubicBezTo>
                <a:cubicBezTo>
                  <a:pt x="601" y="64"/>
                  <a:pt x="602" y="64"/>
                  <a:pt x="603" y="64"/>
                </a:cubicBezTo>
                <a:cubicBezTo>
                  <a:pt x="603" y="64"/>
                  <a:pt x="604" y="64"/>
                  <a:pt x="604" y="64"/>
                </a:cubicBezTo>
                <a:cubicBezTo>
                  <a:pt x="605" y="64"/>
                  <a:pt x="605" y="65"/>
                  <a:pt x="605" y="65"/>
                </a:cubicBezTo>
                <a:cubicBezTo>
                  <a:pt x="606" y="65"/>
                  <a:pt x="605" y="66"/>
                  <a:pt x="604" y="66"/>
                </a:cubicBezTo>
                <a:cubicBezTo>
                  <a:pt x="604" y="66"/>
                  <a:pt x="604" y="67"/>
                  <a:pt x="603" y="68"/>
                </a:cubicBezTo>
                <a:cubicBezTo>
                  <a:pt x="605" y="67"/>
                  <a:pt x="606" y="67"/>
                  <a:pt x="607" y="67"/>
                </a:cubicBezTo>
                <a:cubicBezTo>
                  <a:pt x="607" y="67"/>
                  <a:pt x="609" y="67"/>
                  <a:pt x="608" y="68"/>
                </a:cubicBezTo>
                <a:cubicBezTo>
                  <a:pt x="608" y="68"/>
                  <a:pt x="607" y="68"/>
                  <a:pt x="606" y="68"/>
                </a:cubicBezTo>
                <a:cubicBezTo>
                  <a:pt x="606" y="68"/>
                  <a:pt x="605" y="69"/>
                  <a:pt x="605" y="69"/>
                </a:cubicBezTo>
                <a:cubicBezTo>
                  <a:pt x="605" y="70"/>
                  <a:pt x="606" y="69"/>
                  <a:pt x="606" y="69"/>
                </a:cubicBezTo>
                <a:cubicBezTo>
                  <a:pt x="607" y="69"/>
                  <a:pt x="607" y="69"/>
                  <a:pt x="607" y="69"/>
                </a:cubicBezTo>
                <a:cubicBezTo>
                  <a:pt x="607" y="69"/>
                  <a:pt x="608" y="69"/>
                  <a:pt x="608" y="69"/>
                </a:cubicBezTo>
                <a:cubicBezTo>
                  <a:pt x="608" y="69"/>
                  <a:pt x="609" y="69"/>
                  <a:pt x="610" y="69"/>
                </a:cubicBezTo>
                <a:cubicBezTo>
                  <a:pt x="610" y="69"/>
                  <a:pt x="609" y="70"/>
                  <a:pt x="609" y="70"/>
                </a:cubicBezTo>
                <a:cubicBezTo>
                  <a:pt x="609" y="70"/>
                  <a:pt x="608" y="70"/>
                  <a:pt x="608" y="70"/>
                </a:cubicBezTo>
                <a:cubicBezTo>
                  <a:pt x="609" y="71"/>
                  <a:pt x="609" y="71"/>
                  <a:pt x="609" y="72"/>
                </a:cubicBezTo>
                <a:cubicBezTo>
                  <a:pt x="610" y="72"/>
                  <a:pt x="610" y="72"/>
                  <a:pt x="610" y="72"/>
                </a:cubicBezTo>
                <a:cubicBezTo>
                  <a:pt x="610" y="73"/>
                  <a:pt x="611" y="72"/>
                  <a:pt x="611" y="72"/>
                </a:cubicBezTo>
                <a:cubicBezTo>
                  <a:pt x="612" y="72"/>
                  <a:pt x="612" y="72"/>
                  <a:pt x="613" y="71"/>
                </a:cubicBezTo>
                <a:cubicBezTo>
                  <a:pt x="613" y="71"/>
                  <a:pt x="613" y="70"/>
                  <a:pt x="614" y="70"/>
                </a:cubicBezTo>
                <a:cubicBezTo>
                  <a:pt x="615" y="69"/>
                  <a:pt x="616" y="69"/>
                  <a:pt x="617" y="70"/>
                </a:cubicBezTo>
                <a:cubicBezTo>
                  <a:pt x="617" y="70"/>
                  <a:pt x="618" y="70"/>
                  <a:pt x="618" y="70"/>
                </a:cubicBezTo>
                <a:cubicBezTo>
                  <a:pt x="619" y="70"/>
                  <a:pt x="619" y="70"/>
                  <a:pt x="620" y="71"/>
                </a:cubicBezTo>
                <a:cubicBezTo>
                  <a:pt x="620" y="71"/>
                  <a:pt x="620" y="71"/>
                  <a:pt x="620" y="72"/>
                </a:cubicBezTo>
                <a:cubicBezTo>
                  <a:pt x="620" y="72"/>
                  <a:pt x="620" y="72"/>
                  <a:pt x="620" y="72"/>
                </a:cubicBezTo>
                <a:cubicBezTo>
                  <a:pt x="620" y="72"/>
                  <a:pt x="620" y="73"/>
                  <a:pt x="619" y="73"/>
                </a:cubicBezTo>
                <a:cubicBezTo>
                  <a:pt x="618" y="73"/>
                  <a:pt x="617" y="73"/>
                  <a:pt x="616" y="73"/>
                </a:cubicBezTo>
                <a:cubicBezTo>
                  <a:pt x="616" y="73"/>
                  <a:pt x="615" y="73"/>
                  <a:pt x="614" y="74"/>
                </a:cubicBezTo>
                <a:cubicBezTo>
                  <a:pt x="614" y="74"/>
                  <a:pt x="613" y="74"/>
                  <a:pt x="613" y="74"/>
                </a:cubicBezTo>
                <a:cubicBezTo>
                  <a:pt x="612" y="75"/>
                  <a:pt x="612" y="75"/>
                  <a:pt x="611" y="75"/>
                </a:cubicBezTo>
                <a:cubicBezTo>
                  <a:pt x="611" y="76"/>
                  <a:pt x="611" y="76"/>
                  <a:pt x="611" y="76"/>
                </a:cubicBezTo>
                <a:cubicBezTo>
                  <a:pt x="611" y="76"/>
                  <a:pt x="611" y="76"/>
                  <a:pt x="612" y="76"/>
                </a:cubicBezTo>
                <a:cubicBezTo>
                  <a:pt x="612" y="76"/>
                  <a:pt x="613" y="76"/>
                  <a:pt x="613" y="76"/>
                </a:cubicBezTo>
                <a:cubicBezTo>
                  <a:pt x="614" y="76"/>
                  <a:pt x="614" y="75"/>
                  <a:pt x="615" y="75"/>
                </a:cubicBezTo>
                <a:cubicBezTo>
                  <a:pt x="615" y="75"/>
                  <a:pt x="615" y="75"/>
                  <a:pt x="616" y="75"/>
                </a:cubicBezTo>
                <a:cubicBezTo>
                  <a:pt x="616" y="75"/>
                  <a:pt x="617" y="75"/>
                  <a:pt x="617" y="74"/>
                </a:cubicBezTo>
                <a:cubicBezTo>
                  <a:pt x="618" y="74"/>
                  <a:pt x="618" y="74"/>
                  <a:pt x="618" y="74"/>
                </a:cubicBezTo>
                <a:cubicBezTo>
                  <a:pt x="619" y="74"/>
                  <a:pt x="619" y="74"/>
                  <a:pt x="620" y="74"/>
                </a:cubicBezTo>
                <a:cubicBezTo>
                  <a:pt x="620" y="74"/>
                  <a:pt x="620" y="74"/>
                  <a:pt x="620" y="74"/>
                </a:cubicBezTo>
                <a:cubicBezTo>
                  <a:pt x="620" y="74"/>
                  <a:pt x="622" y="73"/>
                  <a:pt x="622" y="74"/>
                </a:cubicBezTo>
                <a:cubicBezTo>
                  <a:pt x="622" y="74"/>
                  <a:pt x="621" y="75"/>
                  <a:pt x="620" y="75"/>
                </a:cubicBezTo>
                <a:cubicBezTo>
                  <a:pt x="620" y="75"/>
                  <a:pt x="620" y="75"/>
                  <a:pt x="619" y="76"/>
                </a:cubicBezTo>
                <a:cubicBezTo>
                  <a:pt x="619" y="76"/>
                  <a:pt x="617" y="76"/>
                  <a:pt x="617" y="77"/>
                </a:cubicBezTo>
                <a:cubicBezTo>
                  <a:pt x="618" y="77"/>
                  <a:pt x="619" y="76"/>
                  <a:pt x="620" y="76"/>
                </a:cubicBezTo>
                <a:cubicBezTo>
                  <a:pt x="621" y="76"/>
                  <a:pt x="621" y="76"/>
                  <a:pt x="622" y="76"/>
                </a:cubicBezTo>
                <a:cubicBezTo>
                  <a:pt x="622" y="75"/>
                  <a:pt x="622" y="75"/>
                  <a:pt x="623" y="75"/>
                </a:cubicBezTo>
                <a:cubicBezTo>
                  <a:pt x="623" y="75"/>
                  <a:pt x="624" y="75"/>
                  <a:pt x="624" y="75"/>
                </a:cubicBezTo>
                <a:cubicBezTo>
                  <a:pt x="625" y="75"/>
                  <a:pt x="625" y="75"/>
                  <a:pt x="626" y="76"/>
                </a:cubicBezTo>
                <a:cubicBezTo>
                  <a:pt x="626" y="76"/>
                  <a:pt x="627" y="76"/>
                  <a:pt x="628" y="76"/>
                </a:cubicBezTo>
                <a:cubicBezTo>
                  <a:pt x="629" y="76"/>
                  <a:pt x="630" y="76"/>
                  <a:pt x="631" y="77"/>
                </a:cubicBezTo>
                <a:cubicBezTo>
                  <a:pt x="631" y="77"/>
                  <a:pt x="629" y="78"/>
                  <a:pt x="629" y="78"/>
                </a:cubicBezTo>
                <a:cubicBezTo>
                  <a:pt x="628" y="78"/>
                  <a:pt x="627" y="78"/>
                  <a:pt x="627" y="78"/>
                </a:cubicBezTo>
                <a:cubicBezTo>
                  <a:pt x="627" y="78"/>
                  <a:pt x="627" y="78"/>
                  <a:pt x="626" y="79"/>
                </a:cubicBezTo>
                <a:cubicBezTo>
                  <a:pt x="626" y="79"/>
                  <a:pt x="625" y="78"/>
                  <a:pt x="625" y="79"/>
                </a:cubicBezTo>
                <a:cubicBezTo>
                  <a:pt x="624" y="79"/>
                  <a:pt x="624" y="79"/>
                  <a:pt x="624" y="80"/>
                </a:cubicBezTo>
                <a:cubicBezTo>
                  <a:pt x="624" y="80"/>
                  <a:pt x="625" y="81"/>
                  <a:pt x="626" y="80"/>
                </a:cubicBezTo>
                <a:cubicBezTo>
                  <a:pt x="626" y="80"/>
                  <a:pt x="626" y="81"/>
                  <a:pt x="626" y="81"/>
                </a:cubicBezTo>
                <a:cubicBezTo>
                  <a:pt x="626" y="80"/>
                  <a:pt x="627" y="80"/>
                  <a:pt x="628" y="80"/>
                </a:cubicBezTo>
                <a:cubicBezTo>
                  <a:pt x="629" y="79"/>
                  <a:pt x="629" y="78"/>
                  <a:pt x="630" y="79"/>
                </a:cubicBezTo>
                <a:cubicBezTo>
                  <a:pt x="631" y="79"/>
                  <a:pt x="631" y="79"/>
                  <a:pt x="631" y="79"/>
                </a:cubicBezTo>
                <a:cubicBezTo>
                  <a:pt x="632" y="79"/>
                  <a:pt x="632" y="79"/>
                  <a:pt x="632" y="80"/>
                </a:cubicBezTo>
                <a:cubicBezTo>
                  <a:pt x="633" y="80"/>
                  <a:pt x="633" y="81"/>
                  <a:pt x="632" y="81"/>
                </a:cubicBezTo>
                <a:cubicBezTo>
                  <a:pt x="632" y="81"/>
                  <a:pt x="632" y="82"/>
                  <a:pt x="632" y="82"/>
                </a:cubicBezTo>
                <a:cubicBezTo>
                  <a:pt x="632" y="82"/>
                  <a:pt x="631" y="82"/>
                  <a:pt x="631" y="82"/>
                </a:cubicBezTo>
                <a:cubicBezTo>
                  <a:pt x="631" y="82"/>
                  <a:pt x="630" y="82"/>
                  <a:pt x="630" y="82"/>
                </a:cubicBezTo>
                <a:cubicBezTo>
                  <a:pt x="629" y="82"/>
                  <a:pt x="629" y="82"/>
                  <a:pt x="629" y="82"/>
                </a:cubicBezTo>
                <a:cubicBezTo>
                  <a:pt x="628" y="82"/>
                  <a:pt x="628" y="82"/>
                  <a:pt x="628" y="82"/>
                </a:cubicBezTo>
                <a:cubicBezTo>
                  <a:pt x="627" y="83"/>
                  <a:pt x="627" y="83"/>
                  <a:pt x="626" y="83"/>
                </a:cubicBezTo>
                <a:cubicBezTo>
                  <a:pt x="626" y="82"/>
                  <a:pt x="625" y="83"/>
                  <a:pt x="625" y="83"/>
                </a:cubicBezTo>
                <a:cubicBezTo>
                  <a:pt x="624" y="83"/>
                  <a:pt x="623" y="83"/>
                  <a:pt x="623" y="84"/>
                </a:cubicBezTo>
                <a:cubicBezTo>
                  <a:pt x="624" y="84"/>
                  <a:pt x="625" y="84"/>
                  <a:pt x="626" y="84"/>
                </a:cubicBezTo>
                <a:cubicBezTo>
                  <a:pt x="626" y="84"/>
                  <a:pt x="626" y="84"/>
                  <a:pt x="627" y="84"/>
                </a:cubicBezTo>
                <a:cubicBezTo>
                  <a:pt x="628" y="84"/>
                  <a:pt x="628" y="84"/>
                  <a:pt x="629" y="84"/>
                </a:cubicBezTo>
                <a:cubicBezTo>
                  <a:pt x="630" y="84"/>
                  <a:pt x="631" y="84"/>
                  <a:pt x="632" y="85"/>
                </a:cubicBezTo>
                <a:cubicBezTo>
                  <a:pt x="632" y="85"/>
                  <a:pt x="633" y="85"/>
                  <a:pt x="633" y="85"/>
                </a:cubicBezTo>
                <a:cubicBezTo>
                  <a:pt x="633" y="86"/>
                  <a:pt x="633" y="86"/>
                  <a:pt x="632" y="86"/>
                </a:cubicBezTo>
                <a:cubicBezTo>
                  <a:pt x="632" y="86"/>
                  <a:pt x="631" y="86"/>
                  <a:pt x="630" y="86"/>
                </a:cubicBezTo>
                <a:cubicBezTo>
                  <a:pt x="630" y="86"/>
                  <a:pt x="629" y="86"/>
                  <a:pt x="628" y="86"/>
                </a:cubicBezTo>
                <a:cubicBezTo>
                  <a:pt x="628" y="86"/>
                  <a:pt x="627" y="86"/>
                  <a:pt x="627" y="86"/>
                </a:cubicBezTo>
                <a:cubicBezTo>
                  <a:pt x="627" y="86"/>
                  <a:pt x="627" y="85"/>
                  <a:pt x="627" y="85"/>
                </a:cubicBezTo>
                <a:cubicBezTo>
                  <a:pt x="626" y="85"/>
                  <a:pt x="625" y="85"/>
                  <a:pt x="625" y="85"/>
                </a:cubicBezTo>
                <a:cubicBezTo>
                  <a:pt x="625" y="86"/>
                  <a:pt x="624" y="86"/>
                  <a:pt x="624" y="86"/>
                </a:cubicBezTo>
                <a:cubicBezTo>
                  <a:pt x="624" y="86"/>
                  <a:pt x="624" y="86"/>
                  <a:pt x="625" y="86"/>
                </a:cubicBezTo>
                <a:cubicBezTo>
                  <a:pt x="625" y="87"/>
                  <a:pt x="626" y="87"/>
                  <a:pt x="626" y="87"/>
                </a:cubicBezTo>
                <a:cubicBezTo>
                  <a:pt x="626" y="88"/>
                  <a:pt x="624" y="87"/>
                  <a:pt x="624" y="88"/>
                </a:cubicBezTo>
                <a:cubicBezTo>
                  <a:pt x="624" y="88"/>
                  <a:pt x="625" y="88"/>
                  <a:pt x="624" y="88"/>
                </a:cubicBezTo>
                <a:cubicBezTo>
                  <a:pt x="624" y="88"/>
                  <a:pt x="624" y="88"/>
                  <a:pt x="624" y="88"/>
                </a:cubicBezTo>
                <a:cubicBezTo>
                  <a:pt x="623" y="88"/>
                  <a:pt x="623" y="89"/>
                  <a:pt x="622" y="89"/>
                </a:cubicBezTo>
                <a:cubicBezTo>
                  <a:pt x="622" y="89"/>
                  <a:pt x="621" y="89"/>
                  <a:pt x="620" y="89"/>
                </a:cubicBezTo>
                <a:cubicBezTo>
                  <a:pt x="620" y="90"/>
                  <a:pt x="622" y="89"/>
                  <a:pt x="622" y="90"/>
                </a:cubicBezTo>
                <a:cubicBezTo>
                  <a:pt x="622" y="90"/>
                  <a:pt x="622" y="90"/>
                  <a:pt x="622" y="91"/>
                </a:cubicBezTo>
                <a:cubicBezTo>
                  <a:pt x="622" y="91"/>
                  <a:pt x="623" y="91"/>
                  <a:pt x="624" y="91"/>
                </a:cubicBezTo>
                <a:cubicBezTo>
                  <a:pt x="624" y="91"/>
                  <a:pt x="625" y="91"/>
                  <a:pt x="625" y="91"/>
                </a:cubicBezTo>
                <a:cubicBezTo>
                  <a:pt x="626" y="91"/>
                  <a:pt x="626" y="90"/>
                  <a:pt x="627" y="90"/>
                </a:cubicBezTo>
                <a:cubicBezTo>
                  <a:pt x="627" y="90"/>
                  <a:pt x="629" y="90"/>
                  <a:pt x="629" y="91"/>
                </a:cubicBezTo>
                <a:cubicBezTo>
                  <a:pt x="629" y="91"/>
                  <a:pt x="628" y="91"/>
                  <a:pt x="628" y="91"/>
                </a:cubicBezTo>
                <a:cubicBezTo>
                  <a:pt x="628" y="91"/>
                  <a:pt x="627" y="92"/>
                  <a:pt x="627" y="92"/>
                </a:cubicBezTo>
                <a:cubicBezTo>
                  <a:pt x="627" y="92"/>
                  <a:pt x="627" y="92"/>
                  <a:pt x="626" y="92"/>
                </a:cubicBezTo>
                <a:cubicBezTo>
                  <a:pt x="626" y="92"/>
                  <a:pt x="627" y="92"/>
                  <a:pt x="627" y="93"/>
                </a:cubicBezTo>
                <a:cubicBezTo>
                  <a:pt x="627" y="93"/>
                  <a:pt x="627" y="93"/>
                  <a:pt x="627" y="93"/>
                </a:cubicBezTo>
                <a:cubicBezTo>
                  <a:pt x="627" y="93"/>
                  <a:pt x="627" y="93"/>
                  <a:pt x="628" y="93"/>
                </a:cubicBezTo>
                <a:cubicBezTo>
                  <a:pt x="628" y="93"/>
                  <a:pt x="628" y="93"/>
                  <a:pt x="628" y="93"/>
                </a:cubicBezTo>
                <a:cubicBezTo>
                  <a:pt x="628" y="94"/>
                  <a:pt x="628" y="94"/>
                  <a:pt x="629" y="94"/>
                </a:cubicBezTo>
                <a:cubicBezTo>
                  <a:pt x="629" y="94"/>
                  <a:pt x="629" y="94"/>
                  <a:pt x="629" y="94"/>
                </a:cubicBezTo>
                <a:cubicBezTo>
                  <a:pt x="629" y="94"/>
                  <a:pt x="629" y="94"/>
                  <a:pt x="629" y="94"/>
                </a:cubicBezTo>
                <a:cubicBezTo>
                  <a:pt x="629" y="94"/>
                  <a:pt x="630" y="94"/>
                  <a:pt x="630" y="94"/>
                </a:cubicBezTo>
                <a:cubicBezTo>
                  <a:pt x="630" y="94"/>
                  <a:pt x="629" y="95"/>
                  <a:pt x="629" y="95"/>
                </a:cubicBezTo>
                <a:cubicBezTo>
                  <a:pt x="630" y="95"/>
                  <a:pt x="630" y="95"/>
                  <a:pt x="630" y="95"/>
                </a:cubicBezTo>
                <a:cubicBezTo>
                  <a:pt x="631" y="95"/>
                  <a:pt x="631" y="95"/>
                  <a:pt x="631" y="94"/>
                </a:cubicBezTo>
                <a:cubicBezTo>
                  <a:pt x="631" y="94"/>
                  <a:pt x="632" y="94"/>
                  <a:pt x="632" y="94"/>
                </a:cubicBezTo>
                <a:cubicBezTo>
                  <a:pt x="632" y="95"/>
                  <a:pt x="632" y="95"/>
                  <a:pt x="632" y="95"/>
                </a:cubicBezTo>
                <a:cubicBezTo>
                  <a:pt x="632" y="95"/>
                  <a:pt x="633" y="95"/>
                  <a:pt x="633" y="95"/>
                </a:cubicBezTo>
                <a:cubicBezTo>
                  <a:pt x="633" y="95"/>
                  <a:pt x="633" y="94"/>
                  <a:pt x="634" y="94"/>
                </a:cubicBezTo>
                <a:cubicBezTo>
                  <a:pt x="634" y="94"/>
                  <a:pt x="634" y="94"/>
                  <a:pt x="634" y="94"/>
                </a:cubicBezTo>
                <a:cubicBezTo>
                  <a:pt x="635" y="94"/>
                  <a:pt x="636" y="94"/>
                  <a:pt x="636" y="95"/>
                </a:cubicBezTo>
                <a:cubicBezTo>
                  <a:pt x="636" y="95"/>
                  <a:pt x="636" y="95"/>
                  <a:pt x="636" y="95"/>
                </a:cubicBezTo>
                <a:cubicBezTo>
                  <a:pt x="637" y="96"/>
                  <a:pt x="637" y="95"/>
                  <a:pt x="638" y="96"/>
                </a:cubicBezTo>
                <a:cubicBezTo>
                  <a:pt x="638" y="96"/>
                  <a:pt x="637" y="97"/>
                  <a:pt x="637" y="97"/>
                </a:cubicBezTo>
                <a:cubicBezTo>
                  <a:pt x="637" y="97"/>
                  <a:pt x="637" y="98"/>
                  <a:pt x="637" y="98"/>
                </a:cubicBezTo>
                <a:cubicBezTo>
                  <a:pt x="637" y="99"/>
                  <a:pt x="638" y="98"/>
                  <a:pt x="638" y="99"/>
                </a:cubicBezTo>
                <a:cubicBezTo>
                  <a:pt x="638" y="99"/>
                  <a:pt x="639" y="99"/>
                  <a:pt x="639" y="99"/>
                </a:cubicBezTo>
                <a:cubicBezTo>
                  <a:pt x="640" y="99"/>
                  <a:pt x="640" y="99"/>
                  <a:pt x="640" y="98"/>
                </a:cubicBezTo>
                <a:cubicBezTo>
                  <a:pt x="641" y="98"/>
                  <a:pt x="642" y="98"/>
                  <a:pt x="643" y="98"/>
                </a:cubicBezTo>
                <a:cubicBezTo>
                  <a:pt x="642" y="99"/>
                  <a:pt x="642" y="99"/>
                  <a:pt x="642" y="100"/>
                </a:cubicBezTo>
                <a:cubicBezTo>
                  <a:pt x="641" y="100"/>
                  <a:pt x="640" y="100"/>
                  <a:pt x="640" y="101"/>
                </a:cubicBezTo>
                <a:cubicBezTo>
                  <a:pt x="640" y="101"/>
                  <a:pt x="641" y="101"/>
                  <a:pt x="641" y="101"/>
                </a:cubicBezTo>
                <a:cubicBezTo>
                  <a:pt x="642" y="101"/>
                  <a:pt x="642" y="101"/>
                  <a:pt x="643" y="101"/>
                </a:cubicBezTo>
                <a:cubicBezTo>
                  <a:pt x="644" y="101"/>
                  <a:pt x="644" y="101"/>
                  <a:pt x="645" y="100"/>
                </a:cubicBezTo>
                <a:cubicBezTo>
                  <a:pt x="646" y="100"/>
                  <a:pt x="647" y="100"/>
                  <a:pt x="648" y="101"/>
                </a:cubicBezTo>
                <a:cubicBezTo>
                  <a:pt x="648" y="101"/>
                  <a:pt x="649" y="101"/>
                  <a:pt x="649" y="101"/>
                </a:cubicBezTo>
                <a:cubicBezTo>
                  <a:pt x="649" y="102"/>
                  <a:pt x="650" y="102"/>
                  <a:pt x="650" y="102"/>
                </a:cubicBezTo>
                <a:close/>
                <a:moveTo>
                  <a:pt x="569" y="34"/>
                </a:moveTo>
                <a:cubicBezTo>
                  <a:pt x="569" y="34"/>
                  <a:pt x="569" y="35"/>
                  <a:pt x="569" y="35"/>
                </a:cubicBezTo>
                <a:cubicBezTo>
                  <a:pt x="569" y="35"/>
                  <a:pt x="568" y="35"/>
                  <a:pt x="568" y="35"/>
                </a:cubicBezTo>
                <a:cubicBezTo>
                  <a:pt x="568" y="35"/>
                  <a:pt x="567" y="35"/>
                  <a:pt x="567" y="36"/>
                </a:cubicBezTo>
                <a:cubicBezTo>
                  <a:pt x="567" y="36"/>
                  <a:pt x="566" y="36"/>
                  <a:pt x="566" y="36"/>
                </a:cubicBezTo>
                <a:cubicBezTo>
                  <a:pt x="565" y="35"/>
                  <a:pt x="565" y="35"/>
                  <a:pt x="564" y="35"/>
                </a:cubicBezTo>
                <a:cubicBezTo>
                  <a:pt x="564" y="35"/>
                  <a:pt x="562" y="36"/>
                  <a:pt x="562" y="35"/>
                </a:cubicBezTo>
                <a:cubicBezTo>
                  <a:pt x="562" y="35"/>
                  <a:pt x="562" y="34"/>
                  <a:pt x="563" y="34"/>
                </a:cubicBezTo>
                <a:cubicBezTo>
                  <a:pt x="563" y="34"/>
                  <a:pt x="564" y="34"/>
                  <a:pt x="564" y="33"/>
                </a:cubicBezTo>
                <a:cubicBezTo>
                  <a:pt x="564" y="33"/>
                  <a:pt x="565" y="33"/>
                  <a:pt x="565" y="33"/>
                </a:cubicBezTo>
                <a:cubicBezTo>
                  <a:pt x="566" y="33"/>
                  <a:pt x="566" y="33"/>
                  <a:pt x="567" y="33"/>
                </a:cubicBezTo>
                <a:cubicBezTo>
                  <a:pt x="567" y="33"/>
                  <a:pt x="568" y="33"/>
                  <a:pt x="569" y="33"/>
                </a:cubicBezTo>
                <a:cubicBezTo>
                  <a:pt x="569" y="33"/>
                  <a:pt x="569" y="33"/>
                  <a:pt x="569" y="34"/>
                </a:cubicBezTo>
                <a:close/>
                <a:moveTo>
                  <a:pt x="571" y="96"/>
                </a:moveTo>
                <a:cubicBezTo>
                  <a:pt x="571" y="96"/>
                  <a:pt x="571" y="96"/>
                  <a:pt x="571" y="95"/>
                </a:cubicBezTo>
                <a:cubicBezTo>
                  <a:pt x="571" y="95"/>
                  <a:pt x="572" y="94"/>
                  <a:pt x="573" y="94"/>
                </a:cubicBezTo>
                <a:cubicBezTo>
                  <a:pt x="573" y="94"/>
                  <a:pt x="574" y="93"/>
                  <a:pt x="574" y="93"/>
                </a:cubicBezTo>
                <a:cubicBezTo>
                  <a:pt x="575" y="93"/>
                  <a:pt x="575" y="92"/>
                  <a:pt x="576" y="92"/>
                </a:cubicBezTo>
                <a:cubicBezTo>
                  <a:pt x="576" y="92"/>
                  <a:pt x="577" y="92"/>
                  <a:pt x="578" y="92"/>
                </a:cubicBezTo>
                <a:cubicBezTo>
                  <a:pt x="578" y="92"/>
                  <a:pt x="579" y="92"/>
                  <a:pt x="579" y="92"/>
                </a:cubicBezTo>
                <a:cubicBezTo>
                  <a:pt x="580" y="92"/>
                  <a:pt x="581" y="91"/>
                  <a:pt x="582" y="92"/>
                </a:cubicBezTo>
                <a:cubicBezTo>
                  <a:pt x="583" y="92"/>
                  <a:pt x="585" y="92"/>
                  <a:pt x="585" y="93"/>
                </a:cubicBezTo>
                <a:cubicBezTo>
                  <a:pt x="584" y="93"/>
                  <a:pt x="584" y="94"/>
                  <a:pt x="583" y="94"/>
                </a:cubicBezTo>
                <a:cubicBezTo>
                  <a:pt x="583" y="95"/>
                  <a:pt x="583" y="95"/>
                  <a:pt x="583" y="95"/>
                </a:cubicBezTo>
                <a:cubicBezTo>
                  <a:pt x="582" y="96"/>
                  <a:pt x="582" y="96"/>
                  <a:pt x="582" y="96"/>
                </a:cubicBezTo>
                <a:cubicBezTo>
                  <a:pt x="582" y="97"/>
                  <a:pt x="581" y="97"/>
                  <a:pt x="581" y="97"/>
                </a:cubicBezTo>
                <a:cubicBezTo>
                  <a:pt x="580" y="98"/>
                  <a:pt x="580" y="98"/>
                  <a:pt x="579" y="98"/>
                </a:cubicBezTo>
                <a:cubicBezTo>
                  <a:pt x="578" y="98"/>
                  <a:pt x="577" y="98"/>
                  <a:pt x="575" y="99"/>
                </a:cubicBezTo>
                <a:cubicBezTo>
                  <a:pt x="574" y="99"/>
                  <a:pt x="573" y="99"/>
                  <a:pt x="572" y="99"/>
                </a:cubicBezTo>
                <a:cubicBezTo>
                  <a:pt x="571" y="99"/>
                  <a:pt x="570" y="99"/>
                  <a:pt x="570" y="99"/>
                </a:cubicBezTo>
                <a:cubicBezTo>
                  <a:pt x="569" y="99"/>
                  <a:pt x="570" y="99"/>
                  <a:pt x="570" y="98"/>
                </a:cubicBezTo>
                <a:cubicBezTo>
                  <a:pt x="570" y="98"/>
                  <a:pt x="570" y="98"/>
                  <a:pt x="571" y="98"/>
                </a:cubicBezTo>
                <a:cubicBezTo>
                  <a:pt x="571" y="97"/>
                  <a:pt x="571" y="97"/>
                  <a:pt x="571" y="97"/>
                </a:cubicBezTo>
                <a:cubicBezTo>
                  <a:pt x="571" y="97"/>
                  <a:pt x="571" y="97"/>
                  <a:pt x="571" y="96"/>
                </a:cubicBezTo>
                <a:close/>
                <a:moveTo>
                  <a:pt x="571" y="86"/>
                </a:moveTo>
                <a:cubicBezTo>
                  <a:pt x="571" y="86"/>
                  <a:pt x="572" y="86"/>
                  <a:pt x="572" y="85"/>
                </a:cubicBezTo>
                <a:cubicBezTo>
                  <a:pt x="572" y="85"/>
                  <a:pt x="571" y="85"/>
                  <a:pt x="571" y="85"/>
                </a:cubicBezTo>
                <a:cubicBezTo>
                  <a:pt x="571" y="85"/>
                  <a:pt x="572" y="84"/>
                  <a:pt x="572" y="84"/>
                </a:cubicBezTo>
                <a:cubicBezTo>
                  <a:pt x="573" y="84"/>
                  <a:pt x="573" y="84"/>
                  <a:pt x="574" y="84"/>
                </a:cubicBezTo>
                <a:cubicBezTo>
                  <a:pt x="574" y="83"/>
                  <a:pt x="575" y="83"/>
                  <a:pt x="575" y="83"/>
                </a:cubicBezTo>
                <a:cubicBezTo>
                  <a:pt x="576" y="83"/>
                  <a:pt x="576" y="83"/>
                  <a:pt x="577" y="82"/>
                </a:cubicBezTo>
                <a:cubicBezTo>
                  <a:pt x="577" y="82"/>
                  <a:pt x="578" y="82"/>
                  <a:pt x="578" y="83"/>
                </a:cubicBezTo>
                <a:cubicBezTo>
                  <a:pt x="578" y="83"/>
                  <a:pt x="577" y="83"/>
                  <a:pt x="577" y="84"/>
                </a:cubicBezTo>
                <a:cubicBezTo>
                  <a:pt x="577" y="84"/>
                  <a:pt x="576" y="84"/>
                  <a:pt x="576" y="84"/>
                </a:cubicBezTo>
                <a:cubicBezTo>
                  <a:pt x="576" y="84"/>
                  <a:pt x="575" y="84"/>
                  <a:pt x="575" y="84"/>
                </a:cubicBezTo>
                <a:cubicBezTo>
                  <a:pt x="574" y="84"/>
                  <a:pt x="574" y="84"/>
                  <a:pt x="574" y="85"/>
                </a:cubicBezTo>
                <a:cubicBezTo>
                  <a:pt x="574" y="85"/>
                  <a:pt x="575" y="85"/>
                  <a:pt x="575" y="85"/>
                </a:cubicBezTo>
                <a:cubicBezTo>
                  <a:pt x="575" y="86"/>
                  <a:pt x="574" y="86"/>
                  <a:pt x="573" y="86"/>
                </a:cubicBezTo>
                <a:cubicBezTo>
                  <a:pt x="573" y="86"/>
                  <a:pt x="572" y="86"/>
                  <a:pt x="572" y="86"/>
                </a:cubicBezTo>
                <a:cubicBezTo>
                  <a:pt x="571" y="87"/>
                  <a:pt x="571" y="87"/>
                  <a:pt x="571" y="87"/>
                </a:cubicBezTo>
                <a:cubicBezTo>
                  <a:pt x="570" y="87"/>
                  <a:pt x="569" y="88"/>
                  <a:pt x="568" y="88"/>
                </a:cubicBezTo>
                <a:cubicBezTo>
                  <a:pt x="568" y="88"/>
                  <a:pt x="567" y="89"/>
                  <a:pt x="566" y="89"/>
                </a:cubicBezTo>
                <a:cubicBezTo>
                  <a:pt x="566" y="89"/>
                  <a:pt x="566" y="89"/>
                  <a:pt x="565" y="89"/>
                </a:cubicBezTo>
                <a:cubicBezTo>
                  <a:pt x="565" y="89"/>
                  <a:pt x="566" y="89"/>
                  <a:pt x="566" y="88"/>
                </a:cubicBezTo>
                <a:cubicBezTo>
                  <a:pt x="566" y="88"/>
                  <a:pt x="567" y="88"/>
                  <a:pt x="568" y="88"/>
                </a:cubicBezTo>
                <a:cubicBezTo>
                  <a:pt x="568" y="87"/>
                  <a:pt x="569" y="87"/>
                  <a:pt x="569" y="87"/>
                </a:cubicBezTo>
                <a:cubicBezTo>
                  <a:pt x="570" y="87"/>
                  <a:pt x="570" y="86"/>
                  <a:pt x="571" y="86"/>
                </a:cubicBezTo>
                <a:close/>
                <a:moveTo>
                  <a:pt x="547" y="125"/>
                </a:moveTo>
                <a:cubicBezTo>
                  <a:pt x="547" y="124"/>
                  <a:pt x="547" y="124"/>
                  <a:pt x="548" y="124"/>
                </a:cubicBezTo>
                <a:cubicBezTo>
                  <a:pt x="547" y="124"/>
                  <a:pt x="547" y="124"/>
                  <a:pt x="547" y="124"/>
                </a:cubicBezTo>
                <a:cubicBezTo>
                  <a:pt x="547" y="124"/>
                  <a:pt x="548" y="124"/>
                  <a:pt x="548" y="124"/>
                </a:cubicBezTo>
                <a:cubicBezTo>
                  <a:pt x="548" y="124"/>
                  <a:pt x="549" y="124"/>
                  <a:pt x="549" y="124"/>
                </a:cubicBezTo>
                <a:cubicBezTo>
                  <a:pt x="549" y="125"/>
                  <a:pt x="549" y="126"/>
                  <a:pt x="549" y="126"/>
                </a:cubicBezTo>
                <a:cubicBezTo>
                  <a:pt x="549" y="127"/>
                  <a:pt x="548" y="127"/>
                  <a:pt x="547" y="127"/>
                </a:cubicBezTo>
                <a:cubicBezTo>
                  <a:pt x="547" y="127"/>
                  <a:pt x="547" y="127"/>
                  <a:pt x="547" y="127"/>
                </a:cubicBezTo>
                <a:cubicBezTo>
                  <a:pt x="546" y="127"/>
                  <a:pt x="546" y="127"/>
                  <a:pt x="546" y="127"/>
                </a:cubicBezTo>
                <a:cubicBezTo>
                  <a:pt x="546" y="127"/>
                  <a:pt x="545" y="127"/>
                  <a:pt x="545" y="126"/>
                </a:cubicBezTo>
                <a:cubicBezTo>
                  <a:pt x="545" y="126"/>
                  <a:pt x="544" y="126"/>
                  <a:pt x="544" y="126"/>
                </a:cubicBezTo>
                <a:cubicBezTo>
                  <a:pt x="544" y="126"/>
                  <a:pt x="543" y="126"/>
                  <a:pt x="543" y="125"/>
                </a:cubicBezTo>
                <a:cubicBezTo>
                  <a:pt x="543" y="125"/>
                  <a:pt x="544" y="125"/>
                  <a:pt x="544" y="125"/>
                </a:cubicBezTo>
                <a:cubicBezTo>
                  <a:pt x="544" y="125"/>
                  <a:pt x="545" y="124"/>
                  <a:pt x="545" y="124"/>
                </a:cubicBezTo>
                <a:cubicBezTo>
                  <a:pt x="545" y="124"/>
                  <a:pt x="546" y="124"/>
                  <a:pt x="546" y="125"/>
                </a:cubicBezTo>
                <a:cubicBezTo>
                  <a:pt x="546" y="125"/>
                  <a:pt x="546" y="125"/>
                  <a:pt x="547" y="125"/>
                </a:cubicBezTo>
                <a:close/>
                <a:moveTo>
                  <a:pt x="564" y="249"/>
                </a:moveTo>
                <a:cubicBezTo>
                  <a:pt x="564" y="249"/>
                  <a:pt x="564" y="249"/>
                  <a:pt x="564" y="249"/>
                </a:cubicBezTo>
                <a:cubicBezTo>
                  <a:pt x="564" y="249"/>
                  <a:pt x="564" y="249"/>
                  <a:pt x="564" y="249"/>
                </a:cubicBezTo>
                <a:close/>
                <a:moveTo>
                  <a:pt x="570" y="252"/>
                </a:moveTo>
                <a:cubicBezTo>
                  <a:pt x="570" y="252"/>
                  <a:pt x="570" y="253"/>
                  <a:pt x="570" y="253"/>
                </a:cubicBezTo>
                <a:cubicBezTo>
                  <a:pt x="570" y="253"/>
                  <a:pt x="570" y="253"/>
                  <a:pt x="570" y="254"/>
                </a:cubicBezTo>
                <a:cubicBezTo>
                  <a:pt x="570" y="254"/>
                  <a:pt x="571" y="254"/>
                  <a:pt x="570" y="254"/>
                </a:cubicBezTo>
                <a:cubicBezTo>
                  <a:pt x="570" y="255"/>
                  <a:pt x="570" y="254"/>
                  <a:pt x="569" y="254"/>
                </a:cubicBezTo>
                <a:cubicBezTo>
                  <a:pt x="569" y="254"/>
                  <a:pt x="568" y="254"/>
                  <a:pt x="568" y="254"/>
                </a:cubicBezTo>
                <a:cubicBezTo>
                  <a:pt x="568" y="254"/>
                  <a:pt x="568" y="254"/>
                  <a:pt x="568" y="253"/>
                </a:cubicBezTo>
                <a:cubicBezTo>
                  <a:pt x="568" y="253"/>
                  <a:pt x="568" y="253"/>
                  <a:pt x="568" y="252"/>
                </a:cubicBezTo>
                <a:cubicBezTo>
                  <a:pt x="568" y="252"/>
                  <a:pt x="568" y="252"/>
                  <a:pt x="568" y="252"/>
                </a:cubicBezTo>
                <a:cubicBezTo>
                  <a:pt x="568" y="252"/>
                  <a:pt x="567" y="251"/>
                  <a:pt x="567" y="252"/>
                </a:cubicBezTo>
                <a:cubicBezTo>
                  <a:pt x="567" y="252"/>
                  <a:pt x="567" y="252"/>
                  <a:pt x="567" y="252"/>
                </a:cubicBezTo>
                <a:cubicBezTo>
                  <a:pt x="567" y="252"/>
                  <a:pt x="567" y="253"/>
                  <a:pt x="567" y="253"/>
                </a:cubicBezTo>
                <a:cubicBezTo>
                  <a:pt x="566" y="252"/>
                  <a:pt x="566" y="253"/>
                  <a:pt x="565" y="253"/>
                </a:cubicBezTo>
                <a:cubicBezTo>
                  <a:pt x="565" y="253"/>
                  <a:pt x="565" y="252"/>
                  <a:pt x="565" y="252"/>
                </a:cubicBezTo>
                <a:cubicBezTo>
                  <a:pt x="565" y="252"/>
                  <a:pt x="564" y="252"/>
                  <a:pt x="564" y="252"/>
                </a:cubicBezTo>
                <a:cubicBezTo>
                  <a:pt x="564" y="252"/>
                  <a:pt x="564" y="251"/>
                  <a:pt x="564" y="251"/>
                </a:cubicBezTo>
                <a:cubicBezTo>
                  <a:pt x="564" y="251"/>
                  <a:pt x="563" y="251"/>
                  <a:pt x="563" y="251"/>
                </a:cubicBezTo>
                <a:cubicBezTo>
                  <a:pt x="563" y="251"/>
                  <a:pt x="562" y="250"/>
                  <a:pt x="562" y="250"/>
                </a:cubicBezTo>
                <a:cubicBezTo>
                  <a:pt x="561" y="250"/>
                  <a:pt x="561" y="250"/>
                  <a:pt x="561" y="249"/>
                </a:cubicBezTo>
                <a:cubicBezTo>
                  <a:pt x="561" y="249"/>
                  <a:pt x="560" y="249"/>
                  <a:pt x="560" y="248"/>
                </a:cubicBezTo>
                <a:cubicBezTo>
                  <a:pt x="561" y="248"/>
                  <a:pt x="561" y="247"/>
                  <a:pt x="561" y="247"/>
                </a:cubicBezTo>
                <a:cubicBezTo>
                  <a:pt x="561" y="246"/>
                  <a:pt x="562" y="245"/>
                  <a:pt x="564" y="245"/>
                </a:cubicBezTo>
                <a:cubicBezTo>
                  <a:pt x="564" y="245"/>
                  <a:pt x="564" y="246"/>
                  <a:pt x="564" y="246"/>
                </a:cubicBezTo>
                <a:cubicBezTo>
                  <a:pt x="564" y="246"/>
                  <a:pt x="564" y="246"/>
                  <a:pt x="564" y="247"/>
                </a:cubicBezTo>
                <a:cubicBezTo>
                  <a:pt x="564" y="247"/>
                  <a:pt x="564" y="247"/>
                  <a:pt x="564" y="247"/>
                </a:cubicBezTo>
                <a:cubicBezTo>
                  <a:pt x="564" y="247"/>
                  <a:pt x="564" y="248"/>
                  <a:pt x="564" y="248"/>
                </a:cubicBezTo>
                <a:cubicBezTo>
                  <a:pt x="564" y="248"/>
                  <a:pt x="563" y="248"/>
                  <a:pt x="563" y="248"/>
                </a:cubicBezTo>
                <a:cubicBezTo>
                  <a:pt x="563" y="249"/>
                  <a:pt x="563" y="249"/>
                  <a:pt x="564" y="249"/>
                </a:cubicBezTo>
                <a:cubicBezTo>
                  <a:pt x="564" y="249"/>
                  <a:pt x="564" y="250"/>
                  <a:pt x="564" y="250"/>
                </a:cubicBezTo>
                <a:cubicBezTo>
                  <a:pt x="565" y="250"/>
                  <a:pt x="565" y="249"/>
                  <a:pt x="566" y="249"/>
                </a:cubicBezTo>
                <a:cubicBezTo>
                  <a:pt x="566" y="249"/>
                  <a:pt x="566" y="250"/>
                  <a:pt x="566" y="250"/>
                </a:cubicBezTo>
                <a:cubicBezTo>
                  <a:pt x="567" y="250"/>
                  <a:pt x="567" y="250"/>
                  <a:pt x="567" y="250"/>
                </a:cubicBezTo>
                <a:cubicBezTo>
                  <a:pt x="568" y="250"/>
                  <a:pt x="568" y="250"/>
                  <a:pt x="568" y="250"/>
                </a:cubicBezTo>
                <a:cubicBezTo>
                  <a:pt x="569" y="250"/>
                  <a:pt x="569" y="250"/>
                  <a:pt x="569" y="250"/>
                </a:cubicBezTo>
                <a:cubicBezTo>
                  <a:pt x="570" y="250"/>
                  <a:pt x="570" y="250"/>
                  <a:pt x="570" y="250"/>
                </a:cubicBezTo>
                <a:cubicBezTo>
                  <a:pt x="570" y="249"/>
                  <a:pt x="570" y="249"/>
                  <a:pt x="571" y="249"/>
                </a:cubicBezTo>
                <a:cubicBezTo>
                  <a:pt x="571" y="249"/>
                  <a:pt x="572" y="249"/>
                  <a:pt x="572" y="249"/>
                </a:cubicBezTo>
                <a:cubicBezTo>
                  <a:pt x="572" y="249"/>
                  <a:pt x="575" y="250"/>
                  <a:pt x="575" y="250"/>
                </a:cubicBezTo>
                <a:cubicBezTo>
                  <a:pt x="574" y="251"/>
                  <a:pt x="574" y="251"/>
                  <a:pt x="574" y="251"/>
                </a:cubicBezTo>
                <a:cubicBezTo>
                  <a:pt x="574" y="251"/>
                  <a:pt x="573" y="251"/>
                  <a:pt x="573" y="251"/>
                </a:cubicBezTo>
                <a:cubicBezTo>
                  <a:pt x="573" y="251"/>
                  <a:pt x="573" y="251"/>
                  <a:pt x="572" y="251"/>
                </a:cubicBezTo>
                <a:cubicBezTo>
                  <a:pt x="572" y="251"/>
                  <a:pt x="572" y="251"/>
                  <a:pt x="572" y="251"/>
                </a:cubicBezTo>
                <a:cubicBezTo>
                  <a:pt x="572" y="251"/>
                  <a:pt x="572" y="252"/>
                  <a:pt x="572" y="252"/>
                </a:cubicBezTo>
                <a:cubicBezTo>
                  <a:pt x="571" y="252"/>
                  <a:pt x="571" y="252"/>
                  <a:pt x="571" y="252"/>
                </a:cubicBezTo>
                <a:cubicBezTo>
                  <a:pt x="571" y="252"/>
                  <a:pt x="570" y="252"/>
                  <a:pt x="570" y="252"/>
                </a:cubicBezTo>
                <a:close/>
                <a:moveTo>
                  <a:pt x="552" y="120"/>
                </a:moveTo>
                <a:cubicBezTo>
                  <a:pt x="552" y="121"/>
                  <a:pt x="552" y="121"/>
                  <a:pt x="552" y="121"/>
                </a:cubicBezTo>
                <a:cubicBezTo>
                  <a:pt x="552" y="122"/>
                  <a:pt x="551" y="122"/>
                  <a:pt x="551" y="122"/>
                </a:cubicBezTo>
                <a:cubicBezTo>
                  <a:pt x="551" y="122"/>
                  <a:pt x="550" y="122"/>
                  <a:pt x="550" y="122"/>
                </a:cubicBezTo>
                <a:cubicBezTo>
                  <a:pt x="550" y="122"/>
                  <a:pt x="549" y="122"/>
                  <a:pt x="549" y="122"/>
                </a:cubicBezTo>
                <a:cubicBezTo>
                  <a:pt x="549" y="121"/>
                  <a:pt x="549" y="121"/>
                  <a:pt x="549" y="121"/>
                </a:cubicBezTo>
                <a:cubicBezTo>
                  <a:pt x="550" y="121"/>
                  <a:pt x="550" y="121"/>
                  <a:pt x="551" y="121"/>
                </a:cubicBezTo>
                <a:cubicBezTo>
                  <a:pt x="551" y="121"/>
                  <a:pt x="551" y="120"/>
                  <a:pt x="552" y="120"/>
                </a:cubicBezTo>
                <a:close/>
                <a:moveTo>
                  <a:pt x="575" y="229"/>
                </a:moveTo>
                <a:cubicBezTo>
                  <a:pt x="575" y="228"/>
                  <a:pt x="574" y="228"/>
                  <a:pt x="574" y="228"/>
                </a:cubicBezTo>
                <a:cubicBezTo>
                  <a:pt x="573" y="228"/>
                  <a:pt x="573" y="228"/>
                  <a:pt x="573" y="228"/>
                </a:cubicBezTo>
                <a:cubicBezTo>
                  <a:pt x="573" y="227"/>
                  <a:pt x="573" y="227"/>
                  <a:pt x="573" y="227"/>
                </a:cubicBezTo>
                <a:cubicBezTo>
                  <a:pt x="573" y="226"/>
                  <a:pt x="572" y="226"/>
                  <a:pt x="572" y="225"/>
                </a:cubicBezTo>
                <a:cubicBezTo>
                  <a:pt x="571" y="225"/>
                  <a:pt x="570" y="225"/>
                  <a:pt x="569" y="224"/>
                </a:cubicBezTo>
                <a:cubicBezTo>
                  <a:pt x="568" y="224"/>
                  <a:pt x="568" y="224"/>
                  <a:pt x="568" y="224"/>
                </a:cubicBezTo>
                <a:cubicBezTo>
                  <a:pt x="568" y="224"/>
                  <a:pt x="568" y="223"/>
                  <a:pt x="568" y="223"/>
                </a:cubicBezTo>
                <a:cubicBezTo>
                  <a:pt x="569" y="223"/>
                  <a:pt x="569" y="223"/>
                  <a:pt x="570" y="223"/>
                </a:cubicBezTo>
                <a:cubicBezTo>
                  <a:pt x="571" y="223"/>
                  <a:pt x="571" y="224"/>
                  <a:pt x="572" y="224"/>
                </a:cubicBezTo>
                <a:cubicBezTo>
                  <a:pt x="573" y="224"/>
                  <a:pt x="573" y="224"/>
                  <a:pt x="574" y="224"/>
                </a:cubicBezTo>
                <a:cubicBezTo>
                  <a:pt x="574" y="224"/>
                  <a:pt x="575" y="224"/>
                  <a:pt x="575" y="224"/>
                </a:cubicBezTo>
                <a:cubicBezTo>
                  <a:pt x="575" y="224"/>
                  <a:pt x="576" y="224"/>
                  <a:pt x="576" y="224"/>
                </a:cubicBezTo>
                <a:cubicBezTo>
                  <a:pt x="577" y="224"/>
                  <a:pt x="577" y="225"/>
                  <a:pt x="577" y="225"/>
                </a:cubicBezTo>
                <a:cubicBezTo>
                  <a:pt x="578" y="225"/>
                  <a:pt x="578" y="225"/>
                  <a:pt x="579" y="226"/>
                </a:cubicBezTo>
                <a:cubicBezTo>
                  <a:pt x="579" y="226"/>
                  <a:pt x="580" y="227"/>
                  <a:pt x="580" y="227"/>
                </a:cubicBezTo>
                <a:cubicBezTo>
                  <a:pt x="581" y="227"/>
                  <a:pt x="582" y="228"/>
                  <a:pt x="583" y="228"/>
                </a:cubicBezTo>
                <a:cubicBezTo>
                  <a:pt x="584" y="229"/>
                  <a:pt x="585" y="229"/>
                  <a:pt x="585" y="230"/>
                </a:cubicBezTo>
                <a:cubicBezTo>
                  <a:pt x="585" y="230"/>
                  <a:pt x="585" y="230"/>
                  <a:pt x="585" y="230"/>
                </a:cubicBezTo>
                <a:cubicBezTo>
                  <a:pt x="585" y="230"/>
                  <a:pt x="584" y="230"/>
                  <a:pt x="584" y="230"/>
                </a:cubicBezTo>
                <a:cubicBezTo>
                  <a:pt x="584" y="230"/>
                  <a:pt x="584" y="230"/>
                  <a:pt x="583" y="230"/>
                </a:cubicBezTo>
                <a:cubicBezTo>
                  <a:pt x="583" y="230"/>
                  <a:pt x="582" y="230"/>
                  <a:pt x="581" y="230"/>
                </a:cubicBezTo>
                <a:cubicBezTo>
                  <a:pt x="581" y="230"/>
                  <a:pt x="580" y="230"/>
                  <a:pt x="579" y="230"/>
                </a:cubicBezTo>
                <a:cubicBezTo>
                  <a:pt x="578" y="230"/>
                  <a:pt x="576" y="229"/>
                  <a:pt x="575" y="229"/>
                </a:cubicBezTo>
                <a:close/>
                <a:moveTo>
                  <a:pt x="596" y="222"/>
                </a:moveTo>
                <a:cubicBezTo>
                  <a:pt x="597" y="222"/>
                  <a:pt x="597" y="222"/>
                  <a:pt x="597" y="222"/>
                </a:cubicBezTo>
                <a:cubicBezTo>
                  <a:pt x="598" y="222"/>
                  <a:pt x="598" y="222"/>
                  <a:pt x="598" y="221"/>
                </a:cubicBezTo>
                <a:cubicBezTo>
                  <a:pt x="599" y="220"/>
                  <a:pt x="601" y="219"/>
                  <a:pt x="602" y="218"/>
                </a:cubicBezTo>
                <a:cubicBezTo>
                  <a:pt x="603" y="217"/>
                  <a:pt x="604" y="216"/>
                  <a:pt x="606" y="216"/>
                </a:cubicBezTo>
                <a:cubicBezTo>
                  <a:pt x="606" y="215"/>
                  <a:pt x="607" y="215"/>
                  <a:pt x="607" y="214"/>
                </a:cubicBezTo>
                <a:cubicBezTo>
                  <a:pt x="607" y="214"/>
                  <a:pt x="608" y="214"/>
                  <a:pt x="608" y="214"/>
                </a:cubicBezTo>
                <a:cubicBezTo>
                  <a:pt x="611" y="213"/>
                  <a:pt x="614" y="212"/>
                  <a:pt x="617" y="212"/>
                </a:cubicBezTo>
                <a:cubicBezTo>
                  <a:pt x="617" y="212"/>
                  <a:pt x="617" y="212"/>
                  <a:pt x="617" y="212"/>
                </a:cubicBezTo>
                <a:cubicBezTo>
                  <a:pt x="617" y="213"/>
                  <a:pt x="618" y="212"/>
                  <a:pt x="618" y="212"/>
                </a:cubicBezTo>
                <a:cubicBezTo>
                  <a:pt x="620" y="211"/>
                  <a:pt x="622" y="211"/>
                  <a:pt x="623" y="210"/>
                </a:cubicBezTo>
                <a:cubicBezTo>
                  <a:pt x="624" y="210"/>
                  <a:pt x="625" y="209"/>
                  <a:pt x="626" y="209"/>
                </a:cubicBezTo>
                <a:cubicBezTo>
                  <a:pt x="626" y="209"/>
                  <a:pt x="627" y="208"/>
                  <a:pt x="627" y="208"/>
                </a:cubicBezTo>
                <a:cubicBezTo>
                  <a:pt x="627" y="208"/>
                  <a:pt x="628" y="208"/>
                  <a:pt x="628" y="208"/>
                </a:cubicBezTo>
                <a:cubicBezTo>
                  <a:pt x="629" y="207"/>
                  <a:pt x="629" y="206"/>
                  <a:pt x="629" y="206"/>
                </a:cubicBezTo>
                <a:cubicBezTo>
                  <a:pt x="629" y="206"/>
                  <a:pt x="629" y="206"/>
                  <a:pt x="629" y="205"/>
                </a:cubicBezTo>
                <a:cubicBezTo>
                  <a:pt x="629" y="205"/>
                  <a:pt x="629" y="205"/>
                  <a:pt x="629" y="205"/>
                </a:cubicBezTo>
                <a:cubicBezTo>
                  <a:pt x="628" y="204"/>
                  <a:pt x="628" y="204"/>
                  <a:pt x="627" y="204"/>
                </a:cubicBezTo>
                <a:cubicBezTo>
                  <a:pt x="627" y="204"/>
                  <a:pt x="626" y="204"/>
                  <a:pt x="626" y="204"/>
                </a:cubicBezTo>
                <a:cubicBezTo>
                  <a:pt x="626" y="204"/>
                  <a:pt x="626" y="204"/>
                  <a:pt x="626" y="204"/>
                </a:cubicBezTo>
                <a:cubicBezTo>
                  <a:pt x="626" y="203"/>
                  <a:pt x="626" y="203"/>
                  <a:pt x="626" y="203"/>
                </a:cubicBezTo>
                <a:cubicBezTo>
                  <a:pt x="626" y="203"/>
                  <a:pt x="627" y="202"/>
                  <a:pt x="628" y="202"/>
                </a:cubicBezTo>
                <a:cubicBezTo>
                  <a:pt x="628" y="202"/>
                  <a:pt x="629" y="201"/>
                  <a:pt x="629" y="201"/>
                </a:cubicBezTo>
                <a:cubicBezTo>
                  <a:pt x="629" y="201"/>
                  <a:pt x="630" y="201"/>
                  <a:pt x="630" y="200"/>
                </a:cubicBezTo>
                <a:cubicBezTo>
                  <a:pt x="630" y="200"/>
                  <a:pt x="630" y="200"/>
                  <a:pt x="630" y="200"/>
                </a:cubicBezTo>
                <a:cubicBezTo>
                  <a:pt x="631" y="199"/>
                  <a:pt x="632" y="199"/>
                  <a:pt x="632" y="198"/>
                </a:cubicBezTo>
                <a:cubicBezTo>
                  <a:pt x="632" y="197"/>
                  <a:pt x="631" y="198"/>
                  <a:pt x="630" y="197"/>
                </a:cubicBezTo>
                <a:cubicBezTo>
                  <a:pt x="630" y="197"/>
                  <a:pt x="630" y="197"/>
                  <a:pt x="630" y="197"/>
                </a:cubicBezTo>
                <a:cubicBezTo>
                  <a:pt x="630" y="197"/>
                  <a:pt x="630" y="197"/>
                  <a:pt x="630" y="197"/>
                </a:cubicBezTo>
                <a:cubicBezTo>
                  <a:pt x="630" y="197"/>
                  <a:pt x="630" y="197"/>
                  <a:pt x="630" y="197"/>
                </a:cubicBezTo>
                <a:cubicBezTo>
                  <a:pt x="630" y="197"/>
                  <a:pt x="630" y="196"/>
                  <a:pt x="630" y="196"/>
                </a:cubicBezTo>
                <a:cubicBezTo>
                  <a:pt x="630" y="196"/>
                  <a:pt x="630" y="196"/>
                  <a:pt x="630" y="196"/>
                </a:cubicBezTo>
                <a:cubicBezTo>
                  <a:pt x="629" y="196"/>
                  <a:pt x="629" y="196"/>
                  <a:pt x="629" y="196"/>
                </a:cubicBezTo>
                <a:cubicBezTo>
                  <a:pt x="628" y="196"/>
                  <a:pt x="628" y="195"/>
                  <a:pt x="628" y="195"/>
                </a:cubicBezTo>
                <a:cubicBezTo>
                  <a:pt x="628" y="195"/>
                  <a:pt x="629" y="194"/>
                  <a:pt x="629" y="194"/>
                </a:cubicBezTo>
                <a:cubicBezTo>
                  <a:pt x="628" y="194"/>
                  <a:pt x="628" y="194"/>
                  <a:pt x="627" y="194"/>
                </a:cubicBezTo>
                <a:cubicBezTo>
                  <a:pt x="627" y="195"/>
                  <a:pt x="627" y="195"/>
                  <a:pt x="626" y="195"/>
                </a:cubicBezTo>
                <a:cubicBezTo>
                  <a:pt x="626" y="195"/>
                  <a:pt x="625" y="195"/>
                  <a:pt x="625" y="195"/>
                </a:cubicBezTo>
                <a:cubicBezTo>
                  <a:pt x="625" y="196"/>
                  <a:pt x="625" y="196"/>
                  <a:pt x="625" y="196"/>
                </a:cubicBezTo>
                <a:cubicBezTo>
                  <a:pt x="625" y="196"/>
                  <a:pt x="625" y="196"/>
                  <a:pt x="625" y="196"/>
                </a:cubicBezTo>
                <a:cubicBezTo>
                  <a:pt x="625" y="196"/>
                  <a:pt x="625" y="196"/>
                  <a:pt x="624" y="197"/>
                </a:cubicBezTo>
                <a:cubicBezTo>
                  <a:pt x="624" y="197"/>
                  <a:pt x="624" y="197"/>
                  <a:pt x="624" y="197"/>
                </a:cubicBezTo>
                <a:cubicBezTo>
                  <a:pt x="624" y="197"/>
                  <a:pt x="623" y="197"/>
                  <a:pt x="623" y="197"/>
                </a:cubicBezTo>
                <a:cubicBezTo>
                  <a:pt x="623" y="197"/>
                  <a:pt x="623" y="197"/>
                  <a:pt x="623" y="196"/>
                </a:cubicBezTo>
                <a:cubicBezTo>
                  <a:pt x="622" y="196"/>
                  <a:pt x="622" y="196"/>
                  <a:pt x="623" y="195"/>
                </a:cubicBezTo>
                <a:cubicBezTo>
                  <a:pt x="623" y="195"/>
                  <a:pt x="623" y="195"/>
                  <a:pt x="624" y="195"/>
                </a:cubicBezTo>
                <a:cubicBezTo>
                  <a:pt x="624" y="195"/>
                  <a:pt x="625" y="194"/>
                  <a:pt x="625" y="194"/>
                </a:cubicBezTo>
                <a:cubicBezTo>
                  <a:pt x="625" y="193"/>
                  <a:pt x="625" y="193"/>
                  <a:pt x="625" y="192"/>
                </a:cubicBezTo>
                <a:cubicBezTo>
                  <a:pt x="625" y="192"/>
                  <a:pt x="625" y="192"/>
                  <a:pt x="625" y="192"/>
                </a:cubicBezTo>
                <a:cubicBezTo>
                  <a:pt x="624" y="192"/>
                  <a:pt x="623" y="192"/>
                  <a:pt x="622" y="192"/>
                </a:cubicBezTo>
                <a:cubicBezTo>
                  <a:pt x="622" y="192"/>
                  <a:pt x="622" y="192"/>
                  <a:pt x="622" y="192"/>
                </a:cubicBezTo>
                <a:cubicBezTo>
                  <a:pt x="622" y="192"/>
                  <a:pt x="621" y="192"/>
                  <a:pt x="621" y="192"/>
                </a:cubicBezTo>
                <a:cubicBezTo>
                  <a:pt x="621" y="192"/>
                  <a:pt x="620" y="192"/>
                  <a:pt x="620" y="192"/>
                </a:cubicBezTo>
                <a:cubicBezTo>
                  <a:pt x="619" y="193"/>
                  <a:pt x="619" y="193"/>
                  <a:pt x="618" y="193"/>
                </a:cubicBezTo>
                <a:cubicBezTo>
                  <a:pt x="618" y="193"/>
                  <a:pt x="618" y="193"/>
                  <a:pt x="617" y="193"/>
                </a:cubicBezTo>
                <a:cubicBezTo>
                  <a:pt x="617" y="193"/>
                  <a:pt x="617" y="193"/>
                  <a:pt x="617" y="193"/>
                </a:cubicBezTo>
                <a:cubicBezTo>
                  <a:pt x="616" y="193"/>
                  <a:pt x="616" y="194"/>
                  <a:pt x="615" y="194"/>
                </a:cubicBezTo>
                <a:cubicBezTo>
                  <a:pt x="615" y="193"/>
                  <a:pt x="614" y="194"/>
                  <a:pt x="614" y="194"/>
                </a:cubicBezTo>
                <a:cubicBezTo>
                  <a:pt x="614" y="195"/>
                  <a:pt x="614" y="195"/>
                  <a:pt x="613" y="195"/>
                </a:cubicBezTo>
                <a:cubicBezTo>
                  <a:pt x="613" y="196"/>
                  <a:pt x="612" y="196"/>
                  <a:pt x="612" y="196"/>
                </a:cubicBezTo>
                <a:cubicBezTo>
                  <a:pt x="611" y="196"/>
                  <a:pt x="611" y="196"/>
                  <a:pt x="610" y="196"/>
                </a:cubicBezTo>
                <a:cubicBezTo>
                  <a:pt x="610" y="195"/>
                  <a:pt x="608" y="198"/>
                  <a:pt x="607" y="197"/>
                </a:cubicBezTo>
                <a:cubicBezTo>
                  <a:pt x="607" y="197"/>
                  <a:pt x="607" y="196"/>
                  <a:pt x="607" y="195"/>
                </a:cubicBezTo>
                <a:cubicBezTo>
                  <a:pt x="607" y="195"/>
                  <a:pt x="608" y="195"/>
                  <a:pt x="608" y="194"/>
                </a:cubicBezTo>
                <a:cubicBezTo>
                  <a:pt x="608" y="194"/>
                  <a:pt x="608" y="194"/>
                  <a:pt x="608" y="194"/>
                </a:cubicBezTo>
                <a:cubicBezTo>
                  <a:pt x="609" y="194"/>
                  <a:pt x="609" y="193"/>
                  <a:pt x="610" y="194"/>
                </a:cubicBezTo>
                <a:cubicBezTo>
                  <a:pt x="610" y="194"/>
                  <a:pt x="610" y="194"/>
                  <a:pt x="610" y="194"/>
                </a:cubicBezTo>
                <a:cubicBezTo>
                  <a:pt x="610" y="194"/>
                  <a:pt x="610" y="194"/>
                  <a:pt x="611" y="194"/>
                </a:cubicBezTo>
                <a:cubicBezTo>
                  <a:pt x="611" y="194"/>
                  <a:pt x="612" y="193"/>
                  <a:pt x="613" y="193"/>
                </a:cubicBezTo>
                <a:cubicBezTo>
                  <a:pt x="613" y="192"/>
                  <a:pt x="614" y="192"/>
                  <a:pt x="614" y="192"/>
                </a:cubicBezTo>
                <a:cubicBezTo>
                  <a:pt x="615" y="192"/>
                  <a:pt x="616" y="192"/>
                  <a:pt x="616" y="192"/>
                </a:cubicBezTo>
                <a:cubicBezTo>
                  <a:pt x="616" y="192"/>
                  <a:pt x="616" y="192"/>
                  <a:pt x="617" y="192"/>
                </a:cubicBezTo>
                <a:cubicBezTo>
                  <a:pt x="617" y="192"/>
                  <a:pt x="617" y="192"/>
                  <a:pt x="617" y="192"/>
                </a:cubicBezTo>
                <a:cubicBezTo>
                  <a:pt x="618" y="192"/>
                  <a:pt x="618" y="191"/>
                  <a:pt x="619" y="191"/>
                </a:cubicBezTo>
                <a:cubicBezTo>
                  <a:pt x="619" y="191"/>
                  <a:pt x="619" y="191"/>
                  <a:pt x="619" y="191"/>
                </a:cubicBezTo>
                <a:cubicBezTo>
                  <a:pt x="620" y="191"/>
                  <a:pt x="620" y="191"/>
                  <a:pt x="621" y="190"/>
                </a:cubicBezTo>
                <a:cubicBezTo>
                  <a:pt x="621" y="190"/>
                  <a:pt x="622" y="190"/>
                  <a:pt x="622" y="190"/>
                </a:cubicBezTo>
                <a:cubicBezTo>
                  <a:pt x="623" y="190"/>
                  <a:pt x="623" y="190"/>
                  <a:pt x="624" y="190"/>
                </a:cubicBezTo>
                <a:cubicBezTo>
                  <a:pt x="625" y="190"/>
                  <a:pt x="625" y="190"/>
                  <a:pt x="626" y="189"/>
                </a:cubicBezTo>
                <a:cubicBezTo>
                  <a:pt x="626" y="189"/>
                  <a:pt x="627" y="189"/>
                  <a:pt x="627" y="189"/>
                </a:cubicBezTo>
                <a:cubicBezTo>
                  <a:pt x="627" y="189"/>
                  <a:pt x="627" y="189"/>
                  <a:pt x="627" y="189"/>
                </a:cubicBezTo>
                <a:cubicBezTo>
                  <a:pt x="626" y="188"/>
                  <a:pt x="626" y="188"/>
                  <a:pt x="625" y="188"/>
                </a:cubicBezTo>
                <a:cubicBezTo>
                  <a:pt x="625" y="189"/>
                  <a:pt x="625" y="188"/>
                  <a:pt x="625" y="188"/>
                </a:cubicBezTo>
                <a:cubicBezTo>
                  <a:pt x="625" y="188"/>
                  <a:pt x="624" y="188"/>
                  <a:pt x="624" y="188"/>
                </a:cubicBezTo>
                <a:cubicBezTo>
                  <a:pt x="624" y="187"/>
                  <a:pt x="624" y="187"/>
                  <a:pt x="624" y="187"/>
                </a:cubicBezTo>
                <a:cubicBezTo>
                  <a:pt x="623" y="187"/>
                  <a:pt x="623" y="186"/>
                  <a:pt x="623" y="186"/>
                </a:cubicBezTo>
                <a:cubicBezTo>
                  <a:pt x="623" y="186"/>
                  <a:pt x="622" y="186"/>
                  <a:pt x="622" y="186"/>
                </a:cubicBezTo>
                <a:cubicBezTo>
                  <a:pt x="622" y="186"/>
                  <a:pt x="621" y="186"/>
                  <a:pt x="621" y="187"/>
                </a:cubicBezTo>
                <a:cubicBezTo>
                  <a:pt x="621" y="187"/>
                  <a:pt x="620" y="187"/>
                  <a:pt x="620" y="187"/>
                </a:cubicBezTo>
                <a:cubicBezTo>
                  <a:pt x="620" y="187"/>
                  <a:pt x="620" y="187"/>
                  <a:pt x="620" y="187"/>
                </a:cubicBezTo>
                <a:cubicBezTo>
                  <a:pt x="619" y="187"/>
                  <a:pt x="619" y="187"/>
                  <a:pt x="619" y="187"/>
                </a:cubicBezTo>
                <a:cubicBezTo>
                  <a:pt x="618" y="187"/>
                  <a:pt x="618" y="186"/>
                  <a:pt x="618" y="186"/>
                </a:cubicBezTo>
                <a:cubicBezTo>
                  <a:pt x="618" y="185"/>
                  <a:pt x="618" y="185"/>
                  <a:pt x="618" y="185"/>
                </a:cubicBezTo>
                <a:cubicBezTo>
                  <a:pt x="618" y="184"/>
                  <a:pt x="619" y="184"/>
                  <a:pt x="618" y="184"/>
                </a:cubicBezTo>
                <a:cubicBezTo>
                  <a:pt x="618" y="184"/>
                  <a:pt x="617" y="184"/>
                  <a:pt x="617" y="184"/>
                </a:cubicBezTo>
                <a:cubicBezTo>
                  <a:pt x="616" y="184"/>
                  <a:pt x="615" y="184"/>
                  <a:pt x="615" y="185"/>
                </a:cubicBezTo>
                <a:cubicBezTo>
                  <a:pt x="615" y="185"/>
                  <a:pt x="614" y="185"/>
                  <a:pt x="614" y="185"/>
                </a:cubicBezTo>
                <a:cubicBezTo>
                  <a:pt x="614" y="185"/>
                  <a:pt x="614" y="185"/>
                  <a:pt x="614" y="185"/>
                </a:cubicBezTo>
                <a:cubicBezTo>
                  <a:pt x="614" y="185"/>
                  <a:pt x="614" y="185"/>
                  <a:pt x="613" y="185"/>
                </a:cubicBezTo>
                <a:cubicBezTo>
                  <a:pt x="613" y="185"/>
                  <a:pt x="613" y="185"/>
                  <a:pt x="613" y="184"/>
                </a:cubicBezTo>
                <a:cubicBezTo>
                  <a:pt x="613" y="184"/>
                  <a:pt x="613" y="184"/>
                  <a:pt x="613" y="184"/>
                </a:cubicBezTo>
                <a:cubicBezTo>
                  <a:pt x="612" y="184"/>
                  <a:pt x="612" y="184"/>
                  <a:pt x="612" y="184"/>
                </a:cubicBezTo>
                <a:cubicBezTo>
                  <a:pt x="612" y="184"/>
                  <a:pt x="612" y="184"/>
                  <a:pt x="612" y="184"/>
                </a:cubicBezTo>
                <a:cubicBezTo>
                  <a:pt x="611" y="184"/>
                  <a:pt x="610" y="185"/>
                  <a:pt x="610" y="185"/>
                </a:cubicBezTo>
                <a:cubicBezTo>
                  <a:pt x="610" y="185"/>
                  <a:pt x="609" y="185"/>
                  <a:pt x="609" y="185"/>
                </a:cubicBezTo>
                <a:cubicBezTo>
                  <a:pt x="609" y="185"/>
                  <a:pt x="610" y="184"/>
                  <a:pt x="610" y="184"/>
                </a:cubicBezTo>
                <a:cubicBezTo>
                  <a:pt x="610" y="183"/>
                  <a:pt x="611" y="183"/>
                  <a:pt x="612" y="182"/>
                </a:cubicBezTo>
                <a:cubicBezTo>
                  <a:pt x="612" y="182"/>
                  <a:pt x="612" y="181"/>
                  <a:pt x="612" y="181"/>
                </a:cubicBezTo>
                <a:cubicBezTo>
                  <a:pt x="612" y="180"/>
                  <a:pt x="612" y="180"/>
                  <a:pt x="611" y="180"/>
                </a:cubicBezTo>
                <a:cubicBezTo>
                  <a:pt x="611" y="180"/>
                  <a:pt x="610" y="180"/>
                  <a:pt x="610" y="180"/>
                </a:cubicBezTo>
                <a:cubicBezTo>
                  <a:pt x="610" y="179"/>
                  <a:pt x="610" y="179"/>
                  <a:pt x="610" y="179"/>
                </a:cubicBezTo>
                <a:cubicBezTo>
                  <a:pt x="609" y="179"/>
                  <a:pt x="609" y="179"/>
                  <a:pt x="608" y="179"/>
                </a:cubicBezTo>
                <a:cubicBezTo>
                  <a:pt x="608" y="179"/>
                  <a:pt x="609" y="178"/>
                  <a:pt x="609" y="178"/>
                </a:cubicBezTo>
                <a:cubicBezTo>
                  <a:pt x="609" y="178"/>
                  <a:pt x="608" y="178"/>
                  <a:pt x="608" y="178"/>
                </a:cubicBezTo>
                <a:cubicBezTo>
                  <a:pt x="607" y="178"/>
                  <a:pt x="607" y="177"/>
                  <a:pt x="607" y="177"/>
                </a:cubicBezTo>
                <a:cubicBezTo>
                  <a:pt x="607" y="177"/>
                  <a:pt x="607" y="177"/>
                  <a:pt x="607" y="177"/>
                </a:cubicBezTo>
                <a:cubicBezTo>
                  <a:pt x="607" y="176"/>
                  <a:pt x="607" y="176"/>
                  <a:pt x="607" y="176"/>
                </a:cubicBezTo>
                <a:cubicBezTo>
                  <a:pt x="607" y="176"/>
                  <a:pt x="606" y="176"/>
                  <a:pt x="606" y="176"/>
                </a:cubicBezTo>
                <a:cubicBezTo>
                  <a:pt x="605" y="176"/>
                  <a:pt x="604" y="176"/>
                  <a:pt x="604" y="176"/>
                </a:cubicBezTo>
                <a:cubicBezTo>
                  <a:pt x="604" y="175"/>
                  <a:pt x="606" y="175"/>
                  <a:pt x="606" y="175"/>
                </a:cubicBezTo>
                <a:cubicBezTo>
                  <a:pt x="606" y="174"/>
                  <a:pt x="605" y="174"/>
                  <a:pt x="605" y="174"/>
                </a:cubicBezTo>
                <a:cubicBezTo>
                  <a:pt x="605" y="174"/>
                  <a:pt x="605" y="174"/>
                  <a:pt x="606" y="173"/>
                </a:cubicBezTo>
                <a:cubicBezTo>
                  <a:pt x="606" y="173"/>
                  <a:pt x="606" y="173"/>
                  <a:pt x="607" y="173"/>
                </a:cubicBezTo>
                <a:cubicBezTo>
                  <a:pt x="607" y="173"/>
                  <a:pt x="608" y="173"/>
                  <a:pt x="608" y="173"/>
                </a:cubicBezTo>
                <a:cubicBezTo>
                  <a:pt x="609" y="173"/>
                  <a:pt x="609" y="173"/>
                  <a:pt x="609" y="173"/>
                </a:cubicBezTo>
                <a:cubicBezTo>
                  <a:pt x="610" y="173"/>
                  <a:pt x="610" y="173"/>
                  <a:pt x="610" y="173"/>
                </a:cubicBezTo>
                <a:cubicBezTo>
                  <a:pt x="611" y="173"/>
                  <a:pt x="611" y="172"/>
                  <a:pt x="611" y="172"/>
                </a:cubicBezTo>
                <a:cubicBezTo>
                  <a:pt x="611" y="171"/>
                  <a:pt x="611" y="171"/>
                  <a:pt x="611" y="171"/>
                </a:cubicBezTo>
                <a:cubicBezTo>
                  <a:pt x="612" y="171"/>
                  <a:pt x="612" y="171"/>
                  <a:pt x="612" y="170"/>
                </a:cubicBezTo>
                <a:cubicBezTo>
                  <a:pt x="611" y="170"/>
                  <a:pt x="611" y="170"/>
                  <a:pt x="611" y="170"/>
                </a:cubicBezTo>
                <a:cubicBezTo>
                  <a:pt x="611" y="170"/>
                  <a:pt x="611" y="170"/>
                  <a:pt x="610" y="170"/>
                </a:cubicBezTo>
                <a:cubicBezTo>
                  <a:pt x="610" y="169"/>
                  <a:pt x="610" y="170"/>
                  <a:pt x="610" y="169"/>
                </a:cubicBezTo>
                <a:cubicBezTo>
                  <a:pt x="610" y="169"/>
                  <a:pt x="610" y="169"/>
                  <a:pt x="610" y="169"/>
                </a:cubicBezTo>
                <a:cubicBezTo>
                  <a:pt x="610" y="169"/>
                  <a:pt x="610" y="168"/>
                  <a:pt x="610" y="168"/>
                </a:cubicBezTo>
                <a:cubicBezTo>
                  <a:pt x="609" y="168"/>
                  <a:pt x="609" y="168"/>
                  <a:pt x="609" y="168"/>
                </a:cubicBezTo>
                <a:cubicBezTo>
                  <a:pt x="609" y="168"/>
                  <a:pt x="609" y="168"/>
                  <a:pt x="609" y="168"/>
                </a:cubicBezTo>
                <a:cubicBezTo>
                  <a:pt x="609" y="168"/>
                  <a:pt x="608" y="168"/>
                  <a:pt x="608" y="168"/>
                </a:cubicBezTo>
                <a:cubicBezTo>
                  <a:pt x="608" y="168"/>
                  <a:pt x="607" y="168"/>
                  <a:pt x="607" y="168"/>
                </a:cubicBezTo>
                <a:cubicBezTo>
                  <a:pt x="607" y="167"/>
                  <a:pt x="608" y="167"/>
                  <a:pt x="609" y="167"/>
                </a:cubicBezTo>
                <a:cubicBezTo>
                  <a:pt x="609" y="167"/>
                  <a:pt x="609" y="167"/>
                  <a:pt x="610" y="167"/>
                </a:cubicBezTo>
                <a:cubicBezTo>
                  <a:pt x="610" y="167"/>
                  <a:pt x="610" y="166"/>
                  <a:pt x="610" y="166"/>
                </a:cubicBezTo>
                <a:cubicBezTo>
                  <a:pt x="610" y="166"/>
                  <a:pt x="611" y="165"/>
                  <a:pt x="611" y="165"/>
                </a:cubicBezTo>
                <a:cubicBezTo>
                  <a:pt x="611" y="165"/>
                  <a:pt x="611" y="165"/>
                  <a:pt x="610" y="165"/>
                </a:cubicBezTo>
                <a:cubicBezTo>
                  <a:pt x="610" y="165"/>
                  <a:pt x="611" y="164"/>
                  <a:pt x="611" y="164"/>
                </a:cubicBezTo>
                <a:cubicBezTo>
                  <a:pt x="610" y="164"/>
                  <a:pt x="610" y="164"/>
                  <a:pt x="609" y="164"/>
                </a:cubicBezTo>
                <a:cubicBezTo>
                  <a:pt x="609" y="164"/>
                  <a:pt x="610" y="164"/>
                  <a:pt x="610" y="163"/>
                </a:cubicBezTo>
                <a:cubicBezTo>
                  <a:pt x="610" y="163"/>
                  <a:pt x="610" y="163"/>
                  <a:pt x="610" y="163"/>
                </a:cubicBezTo>
                <a:cubicBezTo>
                  <a:pt x="610" y="163"/>
                  <a:pt x="610" y="162"/>
                  <a:pt x="610" y="162"/>
                </a:cubicBezTo>
                <a:cubicBezTo>
                  <a:pt x="609" y="162"/>
                  <a:pt x="609" y="162"/>
                  <a:pt x="608" y="162"/>
                </a:cubicBezTo>
                <a:cubicBezTo>
                  <a:pt x="608" y="162"/>
                  <a:pt x="609" y="162"/>
                  <a:pt x="608" y="162"/>
                </a:cubicBezTo>
                <a:cubicBezTo>
                  <a:pt x="608" y="162"/>
                  <a:pt x="607" y="162"/>
                  <a:pt x="607" y="162"/>
                </a:cubicBezTo>
                <a:cubicBezTo>
                  <a:pt x="606" y="161"/>
                  <a:pt x="609" y="160"/>
                  <a:pt x="609" y="160"/>
                </a:cubicBezTo>
                <a:cubicBezTo>
                  <a:pt x="608" y="160"/>
                  <a:pt x="608" y="160"/>
                  <a:pt x="608" y="160"/>
                </a:cubicBezTo>
                <a:cubicBezTo>
                  <a:pt x="607" y="159"/>
                  <a:pt x="609" y="159"/>
                  <a:pt x="609" y="159"/>
                </a:cubicBezTo>
                <a:cubicBezTo>
                  <a:pt x="608" y="158"/>
                  <a:pt x="608" y="159"/>
                  <a:pt x="608" y="158"/>
                </a:cubicBezTo>
                <a:cubicBezTo>
                  <a:pt x="608" y="158"/>
                  <a:pt x="608" y="158"/>
                  <a:pt x="609" y="157"/>
                </a:cubicBezTo>
                <a:cubicBezTo>
                  <a:pt x="609" y="156"/>
                  <a:pt x="608" y="157"/>
                  <a:pt x="607" y="157"/>
                </a:cubicBezTo>
                <a:cubicBezTo>
                  <a:pt x="607" y="156"/>
                  <a:pt x="607" y="156"/>
                  <a:pt x="608" y="155"/>
                </a:cubicBezTo>
                <a:cubicBezTo>
                  <a:pt x="608" y="155"/>
                  <a:pt x="608" y="154"/>
                  <a:pt x="607" y="154"/>
                </a:cubicBezTo>
                <a:cubicBezTo>
                  <a:pt x="607" y="154"/>
                  <a:pt x="607" y="154"/>
                  <a:pt x="607" y="154"/>
                </a:cubicBezTo>
                <a:cubicBezTo>
                  <a:pt x="607" y="154"/>
                  <a:pt x="607" y="154"/>
                  <a:pt x="607" y="154"/>
                </a:cubicBezTo>
                <a:cubicBezTo>
                  <a:pt x="606" y="153"/>
                  <a:pt x="606" y="153"/>
                  <a:pt x="606" y="153"/>
                </a:cubicBezTo>
                <a:cubicBezTo>
                  <a:pt x="606" y="153"/>
                  <a:pt x="606" y="153"/>
                  <a:pt x="606" y="152"/>
                </a:cubicBezTo>
                <a:cubicBezTo>
                  <a:pt x="606" y="152"/>
                  <a:pt x="606" y="152"/>
                  <a:pt x="606" y="151"/>
                </a:cubicBezTo>
                <a:cubicBezTo>
                  <a:pt x="606" y="151"/>
                  <a:pt x="607" y="151"/>
                  <a:pt x="607" y="150"/>
                </a:cubicBezTo>
                <a:cubicBezTo>
                  <a:pt x="607" y="150"/>
                  <a:pt x="607" y="150"/>
                  <a:pt x="607" y="150"/>
                </a:cubicBezTo>
                <a:cubicBezTo>
                  <a:pt x="607" y="150"/>
                  <a:pt x="607" y="150"/>
                  <a:pt x="606" y="150"/>
                </a:cubicBezTo>
                <a:cubicBezTo>
                  <a:pt x="606" y="149"/>
                  <a:pt x="606" y="149"/>
                  <a:pt x="607" y="149"/>
                </a:cubicBezTo>
                <a:cubicBezTo>
                  <a:pt x="607" y="149"/>
                  <a:pt x="606" y="149"/>
                  <a:pt x="606" y="148"/>
                </a:cubicBezTo>
                <a:cubicBezTo>
                  <a:pt x="606" y="148"/>
                  <a:pt x="607" y="148"/>
                  <a:pt x="607" y="148"/>
                </a:cubicBezTo>
                <a:cubicBezTo>
                  <a:pt x="607" y="148"/>
                  <a:pt x="607" y="147"/>
                  <a:pt x="607" y="147"/>
                </a:cubicBezTo>
                <a:cubicBezTo>
                  <a:pt x="607" y="147"/>
                  <a:pt x="607" y="146"/>
                  <a:pt x="607" y="146"/>
                </a:cubicBezTo>
                <a:cubicBezTo>
                  <a:pt x="607" y="146"/>
                  <a:pt x="606" y="146"/>
                  <a:pt x="606" y="146"/>
                </a:cubicBezTo>
                <a:cubicBezTo>
                  <a:pt x="606" y="146"/>
                  <a:pt x="605" y="146"/>
                  <a:pt x="605" y="146"/>
                </a:cubicBezTo>
                <a:cubicBezTo>
                  <a:pt x="605" y="146"/>
                  <a:pt x="605" y="146"/>
                  <a:pt x="604" y="146"/>
                </a:cubicBezTo>
                <a:cubicBezTo>
                  <a:pt x="604" y="146"/>
                  <a:pt x="605" y="147"/>
                  <a:pt x="604" y="147"/>
                </a:cubicBezTo>
                <a:cubicBezTo>
                  <a:pt x="604" y="148"/>
                  <a:pt x="604" y="148"/>
                  <a:pt x="604" y="148"/>
                </a:cubicBezTo>
                <a:cubicBezTo>
                  <a:pt x="603" y="148"/>
                  <a:pt x="603" y="148"/>
                  <a:pt x="603" y="149"/>
                </a:cubicBezTo>
                <a:cubicBezTo>
                  <a:pt x="603" y="149"/>
                  <a:pt x="603" y="148"/>
                  <a:pt x="602" y="148"/>
                </a:cubicBezTo>
                <a:cubicBezTo>
                  <a:pt x="602" y="148"/>
                  <a:pt x="602" y="149"/>
                  <a:pt x="602" y="149"/>
                </a:cubicBezTo>
                <a:cubicBezTo>
                  <a:pt x="602" y="149"/>
                  <a:pt x="602" y="149"/>
                  <a:pt x="601" y="149"/>
                </a:cubicBezTo>
                <a:cubicBezTo>
                  <a:pt x="601" y="149"/>
                  <a:pt x="601" y="150"/>
                  <a:pt x="601" y="150"/>
                </a:cubicBezTo>
                <a:cubicBezTo>
                  <a:pt x="601" y="150"/>
                  <a:pt x="601" y="150"/>
                  <a:pt x="601" y="150"/>
                </a:cubicBezTo>
                <a:cubicBezTo>
                  <a:pt x="601" y="150"/>
                  <a:pt x="601" y="150"/>
                  <a:pt x="601" y="150"/>
                </a:cubicBezTo>
                <a:cubicBezTo>
                  <a:pt x="601" y="151"/>
                  <a:pt x="600" y="150"/>
                  <a:pt x="600" y="150"/>
                </a:cubicBezTo>
                <a:cubicBezTo>
                  <a:pt x="600" y="150"/>
                  <a:pt x="599" y="150"/>
                  <a:pt x="599" y="151"/>
                </a:cubicBezTo>
                <a:cubicBezTo>
                  <a:pt x="599" y="151"/>
                  <a:pt x="599" y="151"/>
                  <a:pt x="599" y="152"/>
                </a:cubicBezTo>
                <a:cubicBezTo>
                  <a:pt x="599" y="152"/>
                  <a:pt x="599" y="152"/>
                  <a:pt x="599" y="152"/>
                </a:cubicBezTo>
                <a:cubicBezTo>
                  <a:pt x="599" y="153"/>
                  <a:pt x="598" y="153"/>
                  <a:pt x="599" y="153"/>
                </a:cubicBezTo>
                <a:cubicBezTo>
                  <a:pt x="598" y="153"/>
                  <a:pt x="598" y="154"/>
                  <a:pt x="598" y="154"/>
                </a:cubicBezTo>
                <a:cubicBezTo>
                  <a:pt x="598" y="154"/>
                  <a:pt x="597" y="154"/>
                  <a:pt x="597" y="154"/>
                </a:cubicBezTo>
                <a:cubicBezTo>
                  <a:pt x="597" y="154"/>
                  <a:pt x="598" y="154"/>
                  <a:pt x="597" y="155"/>
                </a:cubicBezTo>
                <a:cubicBezTo>
                  <a:pt x="597" y="155"/>
                  <a:pt x="596" y="155"/>
                  <a:pt x="596" y="155"/>
                </a:cubicBezTo>
                <a:cubicBezTo>
                  <a:pt x="595" y="155"/>
                  <a:pt x="596" y="155"/>
                  <a:pt x="596" y="155"/>
                </a:cubicBezTo>
                <a:cubicBezTo>
                  <a:pt x="595" y="156"/>
                  <a:pt x="595" y="155"/>
                  <a:pt x="595" y="156"/>
                </a:cubicBezTo>
                <a:cubicBezTo>
                  <a:pt x="595" y="156"/>
                  <a:pt x="595" y="156"/>
                  <a:pt x="595" y="156"/>
                </a:cubicBezTo>
                <a:cubicBezTo>
                  <a:pt x="595" y="157"/>
                  <a:pt x="594" y="156"/>
                  <a:pt x="594" y="157"/>
                </a:cubicBezTo>
                <a:cubicBezTo>
                  <a:pt x="594" y="157"/>
                  <a:pt x="594" y="157"/>
                  <a:pt x="593" y="157"/>
                </a:cubicBezTo>
                <a:cubicBezTo>
                  <a:pt x="593" y="158"/>
                  <a:pt x="593" y="157"/>
                  <a:pt x="593" y="157"/>
                </a:cubicBezTo>
                <a:cubicBezTo>
                  <a:pt x="593" y="157"/>
                  <a:pt x="593" y="158"/>
                  <a:pt x="592" y="158"/>
                </a:cubicBezTo>
                <a:cubicBezTo>
                  <a:pt x="592" y="158"/>
                  <a:pt x="592" y="158"/>
                  <a:pt x="592" y="158"/>
                </a:cubicBezTo>
                <a:cubicBezTo>
                  <a:pt x="592" y="158"/>
                  <a:pt x="592" y="159"/>
                  <a:pt x="591" y="159"/>
                </a:cubicBezTo>
                <a:cubicBezTo>
                  <a:pt x="591" y="159"/>
                  <a:pt x="590" y="158"/>
                  <a:pt x="590" y="158"/>
                </a:cubicBezTo>
                <a:cubicBezTo>
                  <a:pt x="590" y="158"/>
                  <a:pt x="589" y="158"/>
                  <a:pt x="589" y="158"/>
                </a:cubicBezTo>
                <a:cubicBezTo>
                  <a:pt x="589" y="159"/>
                  <a:pt x="588" y="159"/>
                  <a:pt x="588" y="160"/>
                </a:cubicBezTo>
                <a:cubicBezTo>
                  <a:pt x="588" y="160"/>
                  <a:pt x="587" y="160"/>
                  <a:pt x="587" y="160"/>
                </a:cubicBezTo>
                <a:cubicBezTo>
                  <a:pt x="587" y="160"/>
                  <a:pt x="587" y="160"/>
                  <a:pt x="586" y="160"/>
                </a:cubicBezTo>
                <a:cubicBezTo>
                  <a:pt x="586" y="159"/>
                  <a:pt x="585" y="161"/>
                  <a:pt x="584" y="161"/>
                </a:cubicBezTo>
                <a:cubicBezTo>
                  <a:pt x="584" y="161"/>
                  <a:pt x="584" y="161"/>
                  <a:pt x="583" y="161"/>
                </a:cubicBezTo>
                <a:cubicBezTo>
                  <a:pt x="583" y="161"/>
                  <a:pt x="582" y="162"/>
                  <a:pt x="582" y="162"/>
                </a:cubicBezTo>
                <a:cubicBezTo>
                  <a:pt x="582" y="162"/>
                  <a:pt x="582" y="162"/>
                  <a:pt x="582" y="162"/>
                </a:cubicBezTo>
                <a:cubicBezTo>
                  <a:pt x="582" y="162"/>
                  <a:pt x="582" y="162"/>
                  <a:pt x="581" y="162"/>
                </a:cubicBezTo>
                <a:cubicBezTo>
                  <a:pt x="581" y="162"/>
                  <a:pt x="581" y="162"/>
                  <a:pt x="581" y="162"/>
                </a:cubicBezTo>
                <a:cubicBezTo>
                  <a:pt x="581" y="161"/>
                  <a:pt x="581" y="161"/>
                  <a:pt x="580" y="161"/>
                </a:cubicBezTo>
                <a:cubicBezTo>
                  <a:pt x="579" y="160"/>
                  <a:pt x="579" y="160"/>
                  <a:pt x="578" y="160"/>
                </a:cubicBezTo>
                <a:cubicBezTo>
                  <a:pt x="578" y="160"/>
                  <a:pt x="578" y="159"/>
                  <a:pt x="578" y="159"/>
                </a:cubicBezTo>
                <a:cubicBezTo>
                  <a:pt x="578" y="159"/>
                  <a:pt x="578" y="158"/>
                  <a:pt x="579" y="158"/>
                </a:cubicBezTo>
                <a:cubicBezTo>
                  <a:pt x="578" y="158"/>
                  <a:pt x="578" y="158"/>
                  <a:pt x="578" y="158"/>
                </a:cubicBezTo>
                <a:cubicBezTo>
                  <a:pt x="577" y="157"/>
                  <a:pt x="576" y="157"/>
                  <a:pt x="576" y="157"/>
                </a:cubicBezTo>
                <a:cubicBezTo>
                  <a:pt x="575" y="158"/>
                  <a:pt x="575" y="157"/>
                  <a:pt x="574" y="157"/>
                </a:cubicBezTo>
                <a:cubicBezTo>
                  <a:pt x="574" y="157"/>
                  <a:pt x="574" y="157"/>
                  <a:pt x="573" y="157"/>
                </a:cubicBezTo>
                <a:cubicBezTo>
                  <a:pt x="573" y="157"/>
                  <a:pt x="573" y="157"/>
                  <a:pt x="573" y="157"/>
                </a:cubicBezTo>
                <a:cubicBezTo>
                  <a:pt x="573" y="157"/>
                  <a:pt x="572" y="158"/>
                  <a:pt x="572" y="158"/>
                </a:cubicBezTo>
                <a:cubicBezTo>
                  <a:pt x="572" y="158"/>
                  <a:pt x="572" y="159"/>
                  <a:pt x="572" y="159"/>
                </a:cubicBezTo>
                <a:cubicBezTo>
                  <a:pt x="571" y="159"/>
                  <a:pt x="571" y="159"/>
                  <a:pt x="571" y="159"/>
                </a:cubicBezTo>
                <a:cubicBezTo>
                  <a:pt x="570" y="159"/>
                  <a:pt x="570" y="159"/>
                  <a:pt x="570" y="158"/>
                </a:cubicBezTo>
                <a:cubicBezTo>
                  <a:pt x="570" y="158"/>
                  <a:pt x="570" y="158"/>
                  <a:pt x="570" y="157"/>
                </a:cubicBezTo>
                <a:cubicBezTo>
                  <a:pt x="570" y="157"/>
                  <a:pt x="570" y="157"/>
                  <a:pt x="570" y="157"/>
                </a:cubicBezTo>
                <a:cubicBezTo>
                  <a:pt x="571" y="156"/>
                  <a:pt x="572" y="156"/>
                  <a:pt x="572" y="156"/>
                </a:cubicBezTo>
                <a:cubicBezTo>
                  <a:pt x="572" y="156"/>
                  <a:pt x="573" y="156"/>
                  <a:pt x="573" y="156"/>
                </a:cubicBezTo>
                <a:cubicBezTo>
                  <a:pt x="573" y="156"/>
                  <a:pt x="573" y="156"/>
                  <a:pt x="574" y="156"/>
                </a:cubicBezTo>
                <a:cubicBezTo>
                  <a:pt x="574" y="155"/>
                  <a:pt x="575" y="155"/>
                  <a:pt x="575" y="155"/>
                </a:cubicBezTo>
                <a:cubicBezTo>
                  <a:pt x="575" y="155"/>
                  <a:pt x="576" y="155"/>
                  <a:pt x="576" y="154"/>
                </a:cubicBezTo>
                <a:cubicBezTo>
                  <a:pt x="575" y="154"/>
                  <a:pt x="574" y="154"/>
                  <a:pt x="574" y="154"/>
                </a:cubicBezTo>
                <a:cubicBezTo>
                  <a:pt x="574" y="154"/>
                  <a:pt x="574" y="154"/>
                  <a:pt x="575" y="153"/>
                </a:cubicBezTo>
                <a:cubicBezTo>
                  <a:pt x="575" y="153"/>
                  <a:pt x="575" y="153"/>
                  <a:pt x="575" y="153"/>
                </a:cubicBezTo>
                <a:cubicBezTo>
                  <a:pt x="575" y="152"/>
                  <a:pt x="576" y="152"/>
                  <a:pt x="576" y="152"/>
                </a:cubicBezTo>
                <a:cubicBezTo>
                  <a:pt x="576" y="152"/>
                  <a:pt x="576" y="151"/>
                  <a:pt x="575" y="151"/>
                </a:cubicBezTo>
                <a:cubicBezTo>
                  <a:pt x="575" y="151"/>
                  <a:pt x="576" y="151"/>
                  <a:pt x="576" y="151"/>
                </a:cubicBezTo>
                <a:cubicBezTo>
                  <a:pt x="576" y="150"/>
                  <a:pt x="576" y="150"/>
                  <a:pt x="576" y="150"/>
                </a:cubicBezTo>
                <a:cubicBezTo>
                  <a:pt x="576" y="150"/>
                  <a:pt x="576" y="150"/>
                  <a:pt x="577" y="149"/>
                </a:cubicBezTo>
                <a:cubicBezTo>
                  <a:pt x="577" y="149"/>
                  <a:pt x="577" y="149"/>
                  <a:pt x="577" y="149"/>
                </a:cubicBezTo>
                <a:cubicBezTo>
                  <a:pt x="577" y="149"/>
                  <a:pt x="577" y="149"/>
                  <a:pt x="577" y="149"/>
                </a:cubicBezTo>
                <a:cubicBezTo>
                  <a:pt x="577" y="148"/>
                  <a:pt x="577" y="148"/>
                  <a:pt x="577" y="148"/>
                </a:cubicBezTo>
                <a:cubicBezTo>
                  <a:pt x="577" y="148"/>
                  <a:pt x="578" y="148"/>
                  <a:pt x="578" y="148"/>
                </a:cubicBezTo>
                <a:cubicBezTo>
                  <a:pt x="578" y="147"/>
                  <a:pt x="579" y="147"/>
                  <a:pt x="578" y="146"/>
                </a:cubicBezTo>
                <a:cubicBezTo>
                  <a:pt x="578" y="146"/>
                  <a:pt x="578" y="146"/>
                  <a:pt x="578" y="145"/>
                </a:cubicBezTo>
                <a:cubicBezTo>
                  <a:pt x="578" y="145"/>
                  <a:pt x="578" y="145"/>
                  <a:pt x="578" y="145"/>
                </a:cubicBezTo>
                <a:cubicBezTo>
                  <a:pt x="578" y="145"/>
                  <a:pt x="578" y="145"/>
                  <a:pt x="578" y="145"/>
                </a:cubicBezTo>
                <a:cubicBezTo>
                  <a:pt x="579" y="145"/>
                  <a:pt x="579" y="145"/>
                  <a:pt x="579" y="145"/>
                </a:cubicBezTo>
                <a:cubicBezTo>
                  <a:pt x="579" y="145"/>
                  <a:pt x="579" y="145"/>
                  <a:pt x="579" y="144"/>
                </a:cubicBezTo>
                <a:cubicBezTo>
                  <a:pt x="580" y="144"/>
                  <a:pt x="580" y="144"/>
                  <a:pt x="580" y="144"/>
                </a:cubicBezTo>
                <a:cubicBezTo>
                  <a:pt x="580" y="144"/>
                  <a:pt x="581" y="144"/>
                  <a:pt x="582" y="143"/>
                </a:cubicBezTo>
                <a:cubicBezTo>
                  <a:pt x="582" y="143"/>
                  <a:pt x="582" y="142"/>
                  <a:pt x="582" y="141"/>
                </a:cubicBezTo>
                <a:cubicBezTo>
                  <a:pt x="581" y="142"/>
                  <a:pt x="580" y="142"/>
                  <a:pt x="579" y="143"/>
                </a:cubicBezTo>
                <a:cubicBezTo>
                  <a:pt x="579" y="143"/>
                  <a:pt x="579" y="143"/>
                  <a:pt x="578" y="143"/>
                </a:cubicBezTo>
                <a:cubicBezTo>
                  <a:pt x="578" y="142"/>
                  <a:pt x="579" y="142"/>
                  <a:pt x="578" y="142"/>
                </a:cubicBezTo>
                <a:cubicBezTo>
                  <a:pt x="578" y="142"/>
                  <a:pt x="577" y="142"/>
                  <a:pt x="577" y="142"/>
                </a:cubicBezTo>
                <a:cubicBezTo>
                  <a:pt x="576" y="142"/>
                  <a:pt x="576" y="142"/>
                  <a:pt x="576" y="142"/>
                </a:cubicBezTo>
                <a:cubicBezTo>
                  <a:pt x="576" y="142"/>
                  <a:pt x="575" y="142"/>
                  <a:pt x="575" y="142"/>
                </a:cubicBezTo>
                <a:cubicBezTo>
                  <a:pt x="575" y="142"/>
                  <a:pt x="575" y="142"/>
                  <a:pt x="575" y="142"/>
                </a:cubicBezTo>
                <a:cubicBezTo>
                  <a:pt x="575" y="142"/>
                  <a:pt x="575" y="142"/>
                  <a:pt x="575" y="142"/>
                </a:cubicBezTo>
                <a:cubicBezTo>
                  <a:pt x="575" y="141"/>
                  <a:pt x="574" y="141"/>
                  <a:pt x="574" y="141"/>
                </a:cubicBezTo>
                <a:cubicBezTo>
                  <a:pt x="574" y="141"/>
                  <a:pt x="574" y="141"/>
                  <a:pt x="574" y="141"/>
                </a:cubicBezTo>
                <a:cubicBezTo>
                  <a:pt x="573" y="141"/>
                  <a:pt x="573" y="142"/>
                  <a:pt x="572" y="142"/>
                </a:cubicBezTo>
                <a:cubicBezTo>
                  <a:pt x="572" y="142"/>
                  <a:pt x="572" y="142"/>
                  <a:pt x="572" y="142"/>
                </a:cubicBezTo>
                <a:cubicBezTo>
                  <a:pt x="572" y="142"/>
                  <a:pt x="572" y="141"/>
                  <a:pt x="572" y="141"/>
                </a:cubicBezTo>
                <a:cubicBezTo>
                  <a:pt x="571" y="141"/>
                  <a:pt x="571" y="140"/>
                  <a:pt x="571" y="140"/>
                </a:cubicBezTo>
                <a:cubicBezTo>
                  <a:pt x="571" y="139"/>
                  <a:pt x="571" y="139"/>
                  <a:pt x="571" y="139"/>
                </a:cubicBezTo>
                <a:cubicBezTo>
                  <a:pt x="571" y="138"/>
                  <a:pt x="572" y="139"/>
                  <a:pt x="572" y="138"/>
                </a:cubicBezTo>
                <a:cubicBezTo>
                  <a:pt x="572" y="138"/>
                  <a:pt x="572" y="138"/>
                  <a:pt x="573" y="138"/>
                </a:cubicBezTo>
                <a:cubicBezTo>
                  <a:pt x="573" y="138"/>
                  <a:pt x="573" y="138"/>
                  <a:pt x="573" y="138"/>
                </a:cubicBezTo>
                <a:cubicBezTo>
                  <a:pt x="573" y="138"/>
                  <a:pt x="573" y="138"/>
                  <a:pt x="572" y="138"/>
                </a:cubicBezTo>
                <a:cubicBezTo>
                  <a:pt x="572" y="137"/>
                  <a:pt x="572" y="137"/>
                  <a:pt x="572" y="137"/>
                </a:cubicBezTo>
                <a:cubicBezTo>
                  <a:pt x="571" y="137"/>
                  <a:pt x="571" y="137"/>
                  <a:pt x="571" y="137"/>
                </a:cubicBezTo>
                <a:cubicBezTo>
                  <a:pt x="571" y="137"/>
                  <a:pt x="571" y="137"/>
                  <a:pt x="571" y="137"/>
                </a:cubicBezTo>
                <a:cubicBezTo>
                  <a:pt x="570" y="137"/>
                  <a:pt x="570" y="137"/>
                  <a:pt x="570" y="136"/>
                </a:cubicBezTo>
                <a:cubicBezTo>
                  <a:pt x="570" y="136"/>
                  <a:pt x="570" y="136"/>
                  <a:pt x="569" y="136"/>
                </a:cubicBezTo>
                <a:cubicBezTo>
                  <a:pt x="569" y="136"/>
                  <a:pt x="569" y="135"/>
                  <a:pt x="569" y="135"/>
                </a:cubicBezTo>
                <a:cubicBezTo>
                  <a:pt x="569" y="135"/>
                  <a:pt x="568" y="135"/>
                  <a:pt x="568" y="135"/>
                </a:cubicBezTo>
                <a:cubicBezTo>
                  <a:pt x="568" y="134"/>
                  <a:pt x="568" y="134"/>
                  <a:pt x="568" y="134"/>
                </a:cubicBezTo>
                <a:cubicBezTo>
                  <a:pt x="568" y="134"/>
                  <a:pt x="568" y="134"/>
                  <a:pt x="567" y="134"/>
                </a:cubicBezTo>
                <a:cubicBezTo>
                  <a:pt x="567" y="134"/>
                  <a:pt x="568" y="133"/>
                  <a:pt x="567" y="133"/>
                </a:cubicBezTo>
                <a:cubicBezTo>
                  <a:pt x="567" y="133"/>
                  <a:pt x="566" y="132"/>
                  <a:pt x="566" y="132"/>
                </a:cubicBezTo>
                <a:cubicBezTo>
                  <a:pt x="566" y="132"/>
                  <a:pt x="565" y="131"/>
                  <a:pt x="565" y="131"/>
                </a:cubicBezTo>
                <a:cubicBezTo>
                  <a:pt x="564" y="131"/>
                  <a:pt x="564" y="132"/>
                  <a:pt x="564" y="132"/>
                </a:cubicBezTo>
                <a:cubicBezTo>
                  <a:pt x="564" y="132"/>
                  <a:pt x="563" y="132"/>
                  <a:pt x="562" y="132"/>
                </a:cubicBezTo>
                <a:cubicBezTo>
                  <a:pt x="562" y="133"/>
                  <a:pt x="562" y="133"/>
                  <a:pt x="562" y="133"/>
                </a:cubicBezTo>
                <a:cubicBezTo>
                  <a:pt x="561" y="133"/>
                  <a:pt x="561" y="133"/>
                  <a:pt x="561" y="133"/>
                </a:cubicBezTo>
                <a:cubicBezTo>
                  <a:pt x="561" y="133"/>
                  <a:pt x="561" y="133"/>
                  <a:pt x="560" y="133"/>
                </a:cubicBezTo>
                <a:cubicBezTo>
                  <a:pt x="560" y="134"/>
                  <a:pt x="560" y="134"/>
                  <a:pt x="559" y="134"/>
                </a:cubicBezTo>
                <a:cubicBezTo>
                  <a:pt x="559" y="134"/>
                  <a:pt x="559" y="134"/>
                  <a:pt x="559" y="134"/>
                </a:cubicBezTo>
                <a:cubicBezTo>
                  <a:pt x="558" y="134"/>
                  <a:pt x="558" y="134"/>
                  <a:pt x="558" y="134"/>
                </a:cubicBezTo>
                <a:cubicBezTo>
                  <a:pt x="558" y="134"/>
                  <a:pt x="558" y="134"/>
                  <a:pt x="558" y="134"/>
                </a:cubicBezTo>
                <a:cubicBezTo>
                  <a:pt x="557" y="134"/>
                  <a:pt x="557" y="134"/>
                  <a:pt x="557" y="134"/>
                </a:cubicBezTo>
                <a:cubicBezTo>
                  <a:pt x="557" y="133"/>
                  <a:pt x="557" y="133"/>
                  <a:pt x="557" y="133"/>
                </a:cubicBezTo>
                <a:cubicBezTo>
                  <a:pt x="556" y="133"/>
                  <a:pt x="556" y="133"/>
                  <a:pt x="555" y="133"/>
                </a:cubicBezTo>
                <a:cubicBezTo>
                  <a:pt x="555" y="133"/>
                  <a:pt x="555" y="133"/>
                  <a:pt x="554" y="134"/>
                </a:cubicBezTo>
                <a:cubicBezTo>
                  <a:pt x="554" y="134"/>
                  <a:pt x="554" y="133"/>
                  <a:pt x="554" y="133"/>
                </a:cubicBezTo>
                <a:cubicBezTo>
                  <a:pt x="553" y="134"/>
                  <a:pt x="553" y="134"/>
                  <a:pt x="553" y="134"/>
                </a:cubicBezTo>
                <a:cubicBezTo>
                  <a:pt x="553" y="133"/>
                  <a:pt x="552" y="133"/>
                  <a:pt x="552" y="133"/>
                </a:cubicBezTo>
                <a:cubicBezTo>
                  <a:pt x="551" y="133"/>
                  <a:pt x="552" y="132"/>
                  <a:pt x="551" y="132"/>
                </a:cubicBezTo>
                <a:cubicBezTo>
                  <a:pt x="551" y="132"/>
                  <a:pt x="550" y="132"/>
                  <a:pt x="550" y="132"/>
                </a:cubicBezTo>
                <a:cubicBezTo>
                  <a:pt x="550" y="132"/>
                  <a:pt x="549" y="132"/>
                  <a:pt x="549" y="132"/>
                </a:cubicBezTo>
                <a:cubicBezTo>
                  <a:pt x="548" y="132"/>
                  <a:pt x="548" y="131"/>
                  <a:pt x="548" y="131"/>
                </a:cubicBezTo>
                <a:cubicBezTo>
                  <a:pt x="548" y="131"/>
                  <a:pt x="547" y="131"/>
                  <a:pt x="547" y="131"/>
                </a:cubicBezTo>
                <a:cubicBezTo>
                  <a:pt x="546" y="131"/>
                  <a:pt x="546" y="131"/>
                  <a:pt x="545" y="131"/>
                </a:cubicBezTo>
                <a:cubicBezTo>
                  <a:pt x="545" y="131"/>
                  <a:pt x="544" y="131"/>
                  <a:pt x="544" y="131"/>
                </a:cubicBezTo>
                <a:cubicBezTo>
                  <a:pt x="544" y="131"/>
                  <a:pt x="543" y="131"/>
                  <a:pt x="543" y="131"/>
                </a:cubicBezTo>
                <a:cubicBezTo>
                  <a:pt x="542" y="131"/>
                  <a:pt x="542" y="132"/>
                  <a:pt x="541" y="132"/>
                </a:cubicBezTo>
                <a:cubicBezTo>
                  <a:pt x="541" y="133"/>
                  <a:pt x="540" y="133"/>
                  <a:pt x="540" y="133"/>
                </a:cubicBezTo>
                <a:cubicBezTo>
                  <a:pt x="539" y="133"/>
                  <a:pt x="539" y="134"/>
                  <a:pt x="539" y="134"/>
                </a:cubicBezTo>
                <a:cubicBezTo>
                  <a:pt x="539" y="135"/>
                  <a:pt x="539" y="135"/>
                  <a:pt x="539" y="135"/>
                </a:cubicBezTo>
                <a:cubicBezTo>
                  <a:pt x="539" y="136"/>
                  <a:pt x="538" y="136"/>
                  <a:pt x="539" y="137"/>
                </a:cubicBezTo>
                <a:cubicBezTo>
                  <a:pt x="539" y="137"/>
                  <a:pt x="540" y="137"/>
                  <a:pt x="540" y="137"/>
                </a:cubicBezTo>
                <a:cubicBezTo>
                  <a:pt x="540" y="138"/>
                  <a:pt x="539" y="138"/>
                  <a:pt x="539" y="139"/>
                </a:cubicBezTo>
                <a:cubicBezTo>
                  <a:pt x="538" y="139"/>
                  <a:pt x="538" y="140"/>
                  <a:pt x="538" y="140"/>
                </a:cubicBezTo>
                <a:cubicBezTo>
                  <a:pt x="538" y="140"/>
                  <a:pt x="538" y="141"/>
                  <a:pt x="537" y="141"/>
                </a:cubicBezTo>
                <a:cubicBezTo>
                  <a:pt x="537" y="142"/>
                  <a:pt x="537" y="142"/>
                  <a:pt x="536" y="142"/>
                </a:cubicBezTo>
                <a:cubicBezTo>
                  <a:pt x="536" y="142"/>
                  <a:pt x="536" y="143"/>
                  <a:pt x="535" y="143"/>
                </a:cubicBezTo>
                <a:cubicBezTo>
                  <a:pt x="535" y="143"/>
                  <a:pt x="535" y="143"/>
                  <a:pt x="534" y="143"/>
                </a:cubicBezTo>
                <a:cubicBezTo>
                  <a:pt x="534" y="143"/>
                  <a:pt x="534" y="144"/>
                  <a:pt x="534" y="144"/>
                </a:cubicBezTo>
                <a:cubicBezTo>
                  <a:pt x="535" y="144"/>
                  <a:pt x="535" y="144"/>
                  <a:pt x="535" y="144"/>
                </a:cubicBezTo>
                <a:cubicBezTo>
                  <a:pt x="536" y="144"/>
                  <a:pt x="536" y="144"/>
                  <a:pt x="536" y="144"/>
                </a:cubicBezTo>
                <a:cubicBezTo>
                  <a:pt x="536" y="144"/>
                  <a:pt x="535" y="144"/>
                  <a:pt x="535" y="145"/>
                </a:cubicBezTo>
                <a:cubicBezTo>
                  <a:pt x="535" y="145"/>
                  <a:pt x="534" y="145"/>
                  <a:pt x="534" y="145"/>
                </a:cubicBezTo>
                <a:cubicBezTo>
                  <a:pt x="534" y="146"/>
                  <a:pt x="534" y="147"/>
                  <a:pt x="534" y="147"/>
                </a:cubicBezTo>
                <a:cubicBezTo>
                  <a:pt x="534" y="148"/>
                  <a:pt x="534" y="148"/>
                  <a:pt x="534" y="149"/>
                </a:cubicBezTo>
                <a:cubicBezTo>
                  <a:pt x="534" y="149"/>
                  <a:pt x="534" y="149"/>
                  <a:pt x="534" y="149"/>
                </a:cubicBezTo>
                <a:cubicBezTo>
                  <a:pt x="534" y="150"/>
                  <a:pt x="533" y="151"/>
                  <a:pt x="533" y="151"/>
                </a:cubicBezTo>
                <a:cubicBezTo>
                  <a:pt x="532" y="151"/>
                  <a:pt x="532" y="152"/>
                  <a:pt x="532" y="152"/>
                </a:cubicBezTo>
                <a:cubicBezTo>
                  <a:pt x="532" y="152"/>
                  <a:pt x="531" y="153"/>
                  <a:pt x="531" y="153"/>
                </a:cubicBezTo>
                <a:cubicBezTo>
                  <a:pt x="530" y="154"/>
                  <a:pt x="530" y="154"/>
                  <a:pt x="529" y="154"/>
                </a:cubicBezTo>
                <a:cubicBezTo>
                  <a:pt x="528" y="154"/>
                  <a:pt x="528" y="154"/>
                  <a:pt x="528" y="155"/>
                </a:cubicBezTo>
                <a:cubicBezTo>
                  <a:pt x="527" y="155"/>
                  <a:pt x="527" y="156"/>
                  <a:pt x="526" y="156"/>
                </a:cubicBezTo>
                <a:cubicBezTo>
                  <a:pt x="526" y="156"/>
                  <a:pt x="525" y="156"/>
                  <a:pt x="524" y="156"/>
                </a:cubicBezTo>
                <a:cubicBezTo>
                  <a:pt x="523" y="157"/>
                  <a:pt x="523" y="157"/>
                  <a:pt x="523" y="158"/>
                </a:cubicBezTo>
                <a:cubicBezTo>
                  <a:pt x="522" y="158"/>
                  <a:pt x="522" y="159"/>
                  <a:pt x="522" y="159"/>
                </a:cubicBezTo>
                <a:cubicBezTo>
                  <a:pt x="521" y="159"/>
                  <a:pt x="521" y="160"/>
                  <a:pt x="521" y="160"/>
                </a:cubicBezTo>
                <a:cubicBezTo>
                  <a:pt x="522" y="160"/>
                  <a:pt x="522" y="160"/>
                  <a:pt x="523" y="161"/>
                </a:cubicBezTo>
                <a:cubicBezTo>
                  <a:pt x="523" y="161"/>
                  <a:pt x="523" y="161"/>
                  <a:pt x="524" y="162"/>
                </a:cubicBezTo>
                <a:cubicBezTo>
                  <a:pt x="524" y="162"/>
                  <a:pt x="524" y="162"/>
                  <a:pt x="524" y="162"/>
                </a:cubicBezTo>
                <a:cubicBezTo>
                  <a:pt x="525" y="162"/>
                  <a:pt x="525" y="162"/>
                  <a:pt x="525" y="162"/>
                </a:cubicBezTo>
                <a:cubicBezTo>
                  <a:pt x="525" y="163"/>
                  <a:pt x="526" y="163"/>
                  <a:pt x="526" y="163"/>
                </a:cubicBezTo>
                <a:cubicBezTo>
                  <a:pt x="526" y="164"/>
                  <a:pt x="526" y="165"/>
                  <a:pt x="526" y="165"/>
                </a:cubicBezTo>
                <a:cubicBezTo>
                  <a:pt x="526" y="166"/>
                  <a:pt x="526" y="167"/>
                  <a:pt x="526" y="168"/>
                </a:cubicBezTo>
                <a:cubicBezTo>
                  <a:pt x="526" y="169"/>
                  <a:pt x="525" y="170"/>
                  <a:pt x="525" y="171"/>
                </a:cubicBezTo>
                <a:cubicBezTo>
                  <a:pt x="525" y="172"/>
                  <a:pt x="524" y="173"/>
                  <a:pt x="524" y="174"/>
                </a:cubicBezTo>
                <a:cubicBezTo>
                  <a:pt x="524" y="175"/>
                  <a:pt x="523" y="175"/>
                  <a:pt x="523" y="175"/>
                </a:cubicBezTo>
                <a:cubicBezTo>
                  <a:pt x="523" y="175"/>
                  <a:pt x="523" y="175"/>
                  <a:pt x="522" y="176"/>
                </a:cubicBezTo>
                <a:cubicBezTo>
                  <a:pt x="522" y="176"/>
                  <a:pt x="521" y="176"/>
                  <a:pt x="521" y="176"/>
                </a:cubicBezTo>
                <a:cubicBezTo>
                  <a:pt x="521" y="177"/>
                  <a:pt x="521" y="177"/>
                  <a:pt x="521" y="178"/>
                </a:cubicBezTo>
                <a:cubicBezTo>
                  <a:pt x="521" y="178"/>
                  <a:pt x="521" y="178"/>
                  <a:pt x="520" y="179"/>
                </a:cubicBezTo>
                <a:cubicBezTo>
                  <a:pt x="520" y="179"/>
                  <a:pt x="520" y="179"/>
                  <a:pt x="520" y="179"/>
                </a:cubicBezTo>
                <a:cubicBezTo>
                  <a:pt x="520" y="180"/>
                  <a:pt x="519" y="180"/>
                  <a:pt x="519" y="180"/>
                </a:cubicBezTo>
                <a:cubicBezTo>
                  <a:pt x="518" y="180"/>
                  <a:pt x="517" y="180"/>
                  <a:pt x="517" y="181"/>
                </a:cubicBezTo>
                <a:cubicBezTo>
                  <a:pt x="516" y="181"/>
                  <a:pt x="516" y="181"/>
                  <a:pt x="515" y="182"/>
                </a:cubicBezTo>
                <a:cubicBezTo>
                  <a:pt x="515" y="182"/>
                  <a:pt x="515" y="182"/>
                  <a:pt x="515" y="182"/>
                </a:cubicBezTo>
                <a:cubicBezTo>
                  <a:pt x="514" y="182"/>
                  <a:pt x="514" y="183"/>
                  <a:pt x="513" y="183"/>
                </a:cubicBezTo>
                <a:cubicBezTo>
                  <a:pt x="513" y="183"/>
                  <a:pt x="512" y="184"/>
                  <a:pt x="511" y="184"/>
                </a:cubicBezTo>
                <a:cubicBezTo>
                  <a:pt x="510" y="184"/>
                  <a:pt x="509" y="184"/>
                  <a:pt x="509" y="185"/>
                </a:cubicBezTo>
                <a:cubicBezTo>
                  <a:pt x="508" y="185"/>
                  <a:pt x="507" y="186"/>
                  <a:pt x="506" y="186"/>
                </a:cubicBezTo>
                <a:cubicBezTo>
                  <a:pt x="506" y="186"/>
                  <a:pt x="505" y="186"/>
                  <a:pt x="505" y="186"/>
                </a:cubicBezTo>
                <a:cubicBezTo>
                  <a:pt x="505" y="186"/>
                  <a:pt x="504" y="186"/>
                  <a:pt x="504" y="187"/>
                </a:cubicBezTo>
                <a:cubicBezTo>
                  <a:pt x="503" y="186"/>
                  <a:pt x="503" y="187"/>
                  <a:pt x="502" y="187"/>
                </a:cubicBezTo>
                <a:cubicBezTo>
                  <a:pt x="502" y="187"/>
                  <a:pt x="502" y="187"/>
                  <a:pt x="501" y="187"/>
                </a:cubicBezTo>
                <a:cubicBezTo>
                  <a:pt x="501" y="187"/>
                  <a:pt x="500" y="187"/>
                  <a:pt x="500" y="188"/>
                </a:cubicBezTo>
                <a:cubicBezTo>
                  <a:pt x="500" y="188"/>
                  <a:pt x="499" y="188"/>
                  <a:pt x="499" y="188"/>
                </a:cubicBezTo>
                <a:cubicBezTo>
                  <a:pt x="499" y="188"/>
                  <a:pt x="498" y="187"/>
                  <a:pt x="498" y="187"/>
                </a:cubicBezTo>
                <a:cubicBezTo>
                  <a:pt x="498" y="187"/>
                  <a:pt x="497" y="188"/>
                  <a:pt x="497" y="188"/>
                </a:cubicBezTo>
                <a:cubicBezTo>
                  <a:pt x="497" y="189"/>
                  <a:pt x="497" y="189"/>
                  <a:pt x="497" y="190"/>
                </a:cubicBezTo>
                <a:cubicBezTo>
                  <a:pt x="497" y="190"/>
                  <a:pt x="497" y="190"/>
                  <a:pt x="497" y="190"/>
                </a:cubicBezTo>
                <a:cubicBezTo>
                  <a:pt x="497" y="190"/>
                  <a:pt x="497" y="191"/>
                  <a:pt x="497" y="191"/>
                </a:cubicBezTo>
                <a:cubicBezTo>
                  <a:pt x="498" y="191"/>
                  <a:pt x="498" y="191"/>
                  <a:pt x="498" y="191"/>
                </a:cubicBezTo>
                <a:cubicBezTo>
                  <a:pt x="498" y="191"/>
                  <a:pt x="498" y="191"/>
                  <a:pt x="498" y="191"/>
                </a:cubicBezTo>
                <a:cubicBezTo>
                  <a:pt x="498" y="192"/>
                  <a:pt x="498" y="192"/>
                  <a:pt x="498" y="192"/>
                </a:cubicBezTo>
                <a:cubicBezTo>
                  <a:pt x="498" y="193"/>
                  <a:pt x="498" y="193"/>
                  <a:pt x="498" y="193"/>
                </a:cubicBezTo>
                <a:cubicBezTo>
                  <a:pt x="498" y="193"/>
                  <a:pt x="498" y="193"/>
                  <a:pt x="498" y="194"/>
                </a:cubicBezTo>
                <a:cubicBezTo>
                  <a:pt x="498" y="194"/>
                  <a:pt x="498" y="194"/>
                  <a:pt x="498" y="194"/>
                </a:cubicBezTo>
                <a:cubicBezTo>
                  <a:pt x="498" y="194"/>
                  <a:pt x="498" y="194"/>
                  <a:pt x="498" y="194"/>
                </a:cubicBezTo>
                <a:cubicBezTo>
                  <a:pt x="497" y="195"/>
                  <a:pt x="497" y="195"/>
                  <a:pt x="497" y="195"/>
                </a:cubicBezTo>
                <a:cubicBezTo>
                  <a:pt x="496" y="196"/>
                  <a:pt x="496" y="197"/>
                  <a:pt x="495" y="197"/>
                </a:cubicBezTo>
                <a:cubicBezTo>
                  <a:pt x="495" y="198"/>
                  <a:pt x="495" y="198"/>
                  <a:pt x="495" y="198"/>
                </a:cubicBezTo>
                <a:cubicBezTo>
                  <a:pt x="495" y="198"/>
                  <a:pt x="495" y="199"/>
                  <a:pt x="495" y="199"/>
                </a:cubicBezTo>
                <a:cubicBezTo>
                  <a:pt x="495" y="199"/>
                  <a:pt x="495" y="199"/>
                  <a:pt x="495" y="199"/>
                </a:cubicBezTo>
                <a:cubicBezTo>
                  <a:pt x="495" y="199"/>
                  <a:pt x="495" y="199"/>
                  <a:pt x="495" y="199"/>
                </a:cubicBezTo>
                <a:cubicBezTo>
                  <a:pt x="495" y="200"/>
                  <a:pt x="495" y="201"/>
                  <a:pt x="495" y="201"/>
                </a:cubicBezTo>
                <a:cubicBezTo>
                  <a:pt x="494" y="202"/>
                  <a:pt x="494" y="202"/>
                  <a:pt x="494" y="203"/>
                </a:cubicBezTo>
                <a:cubicBezTo>
                  <a:pt x="494" y="203"/>
                  <a:pt x="494" y="203"/>
                  <a:pt x="494" y="204"/>
                </a:cubicBezTo>
                <a:cubicBezTo>
                  <a:pt x="494" y="204"/>
                  <a:pt x="494" y="204"/>
                  <a:pt x="494" y="205"/>
                </a:cubicBezTo>
                <a:cubicBezTo>
                  <a:pt x="494" y="206"/>
                  <a:pt x="494" y="207"/>
                  <a:pt x="493" y="208"/>
                </a:cubicBezTo>
                <a:cubicBezTo>
                  <a:pt x="493" y="208"/>
                  <a:pt x="492" y="209"/>
                  <a:pt x="492" y="209"/>
                </a:cubicBezTo>
                <a:cubicBezTo>
                  <a:pt x="491" y="209"/>
                  <a:pt x="491" y="209"/>
                  <a:pt x="491" y="210"/>
                </a:cubicBezTo>
                <a:cubicBezTo>
                  <a:pt x="490" y="210"/>
                  <a:pt x="490" y="210"/>
                  <a:pt x="490" y="211"/>
                </a:cubicBezTo>
                <a:cubicBezTo>
                  <a:pt x="489" y="211"/>
                  <a:pt x="489" y="211"/>
                  <a:pt x="489" y="211"/>
                </a:cubicBezTo>
                <a:cubicBezTo>
                  <a:pt x="489" y="211"/>
                  <a:pt x="489" y="212"/>
                  <a:pt x="489" y="212"/>
                </a:cubicBezTo>
                <a:cubicBezTo>
                  <a:pt x="489" y="212"/>
                  <a:pt x="489" y="212"/>
                  <a:pt x="489" y="213"/>
                </a:cubicBezTo>
                <a:cubicBezTo>
                  <a:pt x="488" y="213"/>
                  <a:pt x="488" y="214"/>
                  <a:pt x="488" y="214"/>
                </a:cubicBezTo>
                <a:cubicBezTo>
                  <a:pt x="488" y="214"/>
                  <a:pt x="487" y="215"/>
                  <a:pt x="487" y="215"/>
                </a:cubicBezTo>
                <a:cubicBezTo>
                  <a:pt x="487" y="215"/>
                  <a:pt x="487" y="215"/>
                  <a:pt x="487" y="215"/>
                </a:cubicBezTo>
                <a:cubicBezTo>
                  <a:pt x="487" y="215"/>
                  <a:pt x="487" y="215"/>
                  <a:pt x="487" y="214"/>
                </a:cubicBezTo>
                <a:cubicBezTo>
                  <a:pt x="487" y="214"/>
                  <a:pt x="487" y="213"/>
                  <a:pt x="487" y="213"/>
                </a:cubicBezTo>
                <a:cubicBezTo>
                  <a:pt x="487" y="212"/>
                  <a:pt x="487" y="212"/>
                  <a:pt x="487" y="211"/>
                </a:cubicBezTo>
                <a:cubicBezTo>
                  <a:pt x="487" y="211"/>
                  <a:pt x="486" y="211"/>
                  <a:pt x="486" y="211"/>
                </a:cubicBezTo>
                <a:cubicBezTo>
                  <a:pt x="486" y="211"/>
                  <a:pt x="485" y="212"/>
                  <a:pt x="485" y="212"/>
                </a:cubicBezTo>
                <a:cubicBezTo>
                  <a:pt x="484" y="213"/>
                  <a:pt x="484" y="213"/>
                  <a:pt x="484" y="213"/>
                </a:cubicBezTo>
                <a:cubicBezTo>
                  <a:pt x="483" y="213"/>
                  <a:pt x="483" y="214"/>
                  <a:pt x="482" y="214"/>
                </a:cubicBezTo>
                <a:cubicBezTo>
                  <a:pt x="482" y="214"/>
                  <a:pt x="482" y="215"/>
                  <a:pt x="481" y="215"/>
                </a:cubicBezTo>
                <a:cubicBezTo>
                  <a:pt x="481" y="215"/>
                  <a:pt x="481" y="214"/>
                  <a:pt x="481" y="214"/>
                </a:cubicBezTo>
                <a:cubicBezTo>
                  <a:pt x="481" y="214"/>
                  <a:pt x="480" y="214"/>
                  <a:pt x="480" y="214"/>
                </a:cubicBezTo>
                <a:cubicBezTo>
                  <a:pt x="480" y="213"/>
                  <a:pt x="479" y="213"/>
                  <a:pt x="479" y="213"/>
                </a:cubicBezTo>
                <a:cubicBezTo>
                  <a:pt x="479" y="213"/>
                  <a:pt x="480" y="212"/>
                  <a:pt x="480" y="212"/>
                </a:cubicBezTo>
                <a:cubicBezTo>
                  <a:pt x="480" y="211"/>
                  <a:pt x="480" y="211"/>
                  <a:pt x="480" y="211"/>
                </a:cubicBezTo>
                <a:cubicBezTo>
                  <a:pt x="479" y="211"/>
                  <a:pt x="479" y="211"/>
                  <a:pt x="479" y="211"/>
                </a:cubicBezTo>
                <a:cubicBezTo>
                  <a:pt x="479" y="211"/>
                  <a:pt x="479" y="210"/>
                  <a:pt x="479" y="210"/>
                </a:cubicBezTo>
                <a:cubicBezTo>
                  <a:pt x="479" y="210"/>
                  <a:pt x="479" y="210"/>
                  <a:pt x="479" y="210"/>
                </a:cubicBezTo>
                <a:cubicBezTo>
                  <a:pt x="479" y="210"/>
                  <a:pt x="480" y="210"/>
                  <a:pt x="480" y="209"/>
                </a:cubicBezTo>
                <a:cubicBezTo>
                  <a:pt x="479" y="209"/>
                  <a:pt x="479" y="209"/>
                  <a:pt x="479" y="209"/>
                </a:cubicBezTo>
                <a:cubicBezTo>
                  <a:pt x="479" y="209"/>
                  <a:pt x="479" y="209"/>
                  <a:pt x="479" y="209"/>
                </a:cubicBezTo>
                <a:cubicBezTo>
                  <a:pt x="479" y="208"/>
                  <a:pt x="479" y="208"/>
                  <a:pt x="478" y="208"/>
                </a:cubicBezTo>
                <a:cubicBezTo>
                  <a:pt x="478" y="208"/>
                  <a:pt x="478" y="208"/>
                  <a:pt x="477" y="207"/>
                </a:cubicBezTo>
                <a:cubicBezTo>
                  <a:pt x="477" y="207"/>
                  <a:pt x="477" y="207"/>
                  <a:pt x="477" y="207"/>
                </a:cubicBezTo>
                <a:cubicBezTo>
                  <a:pt x="477" y="207"/>
                  <a:pt x="477" y="207"/>
                  <a:pt x="476" y="207"/>
                </a:cubicBezTo>
                <a:cubicBezTo>
                  <a:pt x="476" y="207"/>
                  <a:pt x="476" y="207"/>
                  <a:pt x="476" y="207"/>
                </a:cubicBezTo>
                <a:cubicBezTo>
                  <a:pt x="476" y="206"/>
                  <a:pt x="476" y="206"/>
                  <a:pt x="475" y="206"/>
                </a:cubicBezTo>
                <a:cubicBezTo>
                  <a:pt x="475" y="206"/>
                  <a:pt x="475" y="207"/>
                  <a:pt x="474" y="207"/>
                </a:cubicBezTo>
                <a:cubicBezTo>
                  <a:pt x="474" y="207"/>
                  <a:pt x="474" y="207"/>
                  <a:pt x="474" y="207"/>
                </a:cubicBezTo>
                <a:cubicBezTo>
                  <a:pt x="475" y="207"/>
                  <a:pt x="475" y="206"/>
                  <a:pt x="476" y="206"/>
                </a:cubicBezTo>
                <a:cubicBezTo>
                  <a:pt x="476" y="206"/>
                  <a:pt x="477" y="205"/>
                  <a:pt x="477" y="205"/>
                </a:cubicBezTo>
                <a:cubicBezTo>
                  <a:pt x="477" y="205"/>
                  <a:pt x="476" y="204"/>
                  <a:pt x="476" y="204"/>
                </a:cubicBezTo>
                <a:cubicBezTo>
                  <a:pt x="476" y="204"/>
                  <a:pt x="476" y="203"/>
                  <a:pt x="476" y="203"/>
                </a:cubicBezTo>
                <a:cubicBezTo>
                  <a:pt x="476" y="202"/>
                  <a:pt x="476" y="202"/>
                  <a:pt x="475" y="201"/>
                </a:cubicBezTo>
                <a:cubicBezTo>
                  <a:pt x="475" y="201"/>
                  <a:pt x="475" y="200"/>
                  <a:pt x="475" y="200"/>
                </a:cubicBezTo>
                <a:cubicBezTo>
                  <a:pt x="475" y="200"/>
                  <a:pt x="475" y="199"/>
                  <a:pt x="475" y="199"/>
                </a:cubicBezTo>
                <a:cubicBezTo>
                  <a:pt x="475" y="199"/>
                  <a:pt x="476" y="199"/>
                  <a:pt x="476" y="199"/>
                </a:cubicBezTo>
                <a:cubicBezTo>
                  <a:pt x="476" y="199"/>
                  <a:pt x="476" y="199"/>
                  <a:pt x="477" y="199"/>
                </a:cubicBezTo>
                <a:cubicBezTo>
                  <a:pt x="477" y="198"/>
                  <a:pt x="477" y="198"/>
                  <a:pt x="477" y="197"/>
                </a:cubicBezTo>
                <a:cubicBezTo>
                  <a:pt x="477" y="197"/>
                  <a:pt x="477" y="197"/>
                  <a:pt x="477" y="197"/>
                </a:cubicBezTo>
                <a:cubicBezTo>
                  <a:pt x="478" y="197"/>
                  <a:pt x="478" y="197"/>
                  <a:pt x="478" y="197"/>
                </a:cubicBezTo>
                <a:cubicBezTo>
                  <a:pt x="478" y="196"/>
                  <a:pt x="479" y="195"/>
                  <a:pt x="479" y="195"/>
                </a:cubicBezTo>
                <a:cubicBezTo>
                  <a:pt x="480" y="195"/>
                  <a:pt x="480" y="193"/>
                  <a:pt x="480" y="192"/>
                </a:cubicBezTo>
                <a:cubicBezTo>
                  <a:pt x="480" y="192"/>
                  <a:pt x="480" y="192"/>
                  <a:pt x="480" y="191"/>
                </a:cubicBezTo>
                <a:cubicBezTo>
                  <a:pt x="480" y="191"/>
                  <a:pt x="480" y="191"/>
                  <a:pt x="480" y="190"/>
                </a:cubicBezTo>
                <a:cubicBezTo>
                  <a:pt x="480" y="190"/>
                  <a:pt x="481" y="190"/>
                  <a:pt x="481" y="189"/>
                </a:cubicBezTo>
                <a:cubicBezTo>
                  <a:pt x="481" y="189"/>
                  <a:pt x="481" y="188"/>
                  <a:pt x="482" y="188"/>
                </a:cubicBezTo>
                <a:cubicBezTo>
                  <a:pt x="482" y="188"/>
                  <a:pt x="483" y="188"/>
                  <a:pt x="483" y="188"/>
                </a:cubicBezTo>
                <a:cubicBezTo>
                  <a:pt x="483" y="188"/>
                  <a:pt x="483" y="188"/>
                  <a:pt x="483" y="187"/>
                </a:cubicBezTo>
                <a:cubicBezTo>
                  <a:pt x="483" y="187"/>
                  <a:pt x="484" y="186"/>
                  <a:pt x="484" y="186"/>
                </a:cubicBezTo>
                <a:cubicBezTo>
                  <a:pt x="484" y="186"/>
                  <a:pt x="485" y="185"/>
                  <a:pt x="485" y="185"/>
                </a:cubicBezTo>
                <a:cubicBezTo>
                  <a:pt x="485" y="185"/>
                  <a:pt x="484" y="184"/>
                  <a:pt x="484" y="184"/>
                </a:cubicBezTo>
                <a:cubicBezTo>
                  <a:pt x="484" y="184"/>
                  <a:pt x="484" y="184"/>
                  <a:pt x="484" y="184"/>
                </a:cubicBezTo>
                <a:cubicBezTo>
                  <a:pt x="483" y="184"/>
                  <a:pt x="483" y="185"/>
                  <a:pt x="482" y="185"/>
                </a:cubicBezTo>
                <a:cubicBezTo>
                  <a:pt x="481" y="185"/>
                  <a:pt x="481" y="185"/>
                  <a:pt x="481" y="184"/>
                </a:cubicBezTo>
                <a:cubicBezTo>
                  <a:pt x="480" y="184"/>
                  <a:pt x="480" y="184"/>
                  <a:pt x="480" y="184"/>
                </a:cubicBezTo>
                <a:cubicBezTo>
                  <a:pt x="479" y="184"/>
                  <a:pt x="478" y="185"/>
                  <a:pt x="478" y="184"/>
                </a:cubicBezTo>
                <a:cubicBezTo>
                  <a:pt x="478" y="184"/>
                  <a:pt x="478" y="184"/>
                  <a:pt x="478" y="184"/>
                </a:cubicBezTo>
                <a:cubicBezTo>
                  <a:pt x="477" y="184"/>
                  <a:pt x="476" y="184"/>
                  <a:pt x="476" y="184"/>
                </a:cubicBezTo>
                <a:cubicBezTo>
                  <a:pt x="475" y="184"/>
                  <a:pt x="475" y="184"/>
                  <a:pt x="474" y="184"/>
                </a:cubicBezTo>
                <a:cubicBezTo>
                  <a:pt x="473" y="184"/>
                  <a:pt x="473" y="184"/>
                  <a:pt x="472" y="184"/>
                </a:cubicBezTo>
                <a:cubicBezTo>
                  <a:pt x="472" y="184"/>
                  <a:pt x="471" y="184"/>
                  <a:pt x="471" y="184"/>
                </a:cubicBezTo>
                <a:cubicBezTo>
                  <a:pt x="471" y="184"/>
                  <a:pt x="470" y="184"/>
                  <a:pt x="470" y="184"/>
                </a:cubicBezTo>
                <a:cubicBezTo>
                  <a:pt x="470" y="184"/>
                  <a:pt x="469" y="185"/>
                  <a:pt x="469" y="184"/>
                </a:cubicBezTo>
                <a:cubicBezTo>
                  <a:pt x="469" y="184"/>
                  <a:pt x="469" y="184"/>
                  <a:pt x="469" y="184"/>
                </a:cubicBezTo>
                <a:cubicBezTo>
                  <a:pt x="469" y="183"/>
                  <a:pt x="468" y="183"/>
                  <a:pt x="467" y="182"/>
                </a:cubicBezTo>
                <a:cubicBezTo>
                  <a:pt x="467" y="182"/>
                  <a:pt x="467" y="182"/>
                  <a:pt x="467" y="182"/>
                </a:cubicBezTo>
                <a:cubicBezTo>
                  <a:pt x="466" y="181"/>
                  <a:pt x="466" y="181"/>
                  <a:pt x="466" y="181"/>
                </a:cubicBezTo>
                <a:cubicBezTo>
                  <a:pt x="466" y="181"/>
                  <a:pt x="465" y="181"/>
                  <a:pt x="465" y="180"/>
                </a:cubicBezTo>
                <a:cubicBezTo>
                  <a:pt x="465" y="180"/>
                  <a:pt x="464" y="180"/>
                  <a:pt x="464" y="180"/>
                </a:cubicBezTo>
                <a:cubicBezTo>
                  <a:pt x="463" y="179"/>
                  <a:pt x="463" y="179"/>
                  <a:pt x="462" y="179"/>
                </a:cubicBezTo>
                <a:cubicBezTo>
                  <a:pt x="461" y="179"/>
                  <a:pt x="461" y="179"/>
                  <a:pt x="460" y="179"/>
                </a:cubicBezTo>
                <a:cubicBezTo>
                  <a:pt x="459" y="179"/>
                  <a:pt x="459" y="179"/>
                  <a:pt x="459" y="178"/>
                </a:cubicBezTo>
                <a:cubicBezTo>
                  <a:pt x="458" y="178"/>
                  <a:pt x="458" y="177"/>
                  <a:pt x="459" y="177"/>
                </a:cubicBezTo>
                <a:cubicBezTo>
                  <a:pt x="459" y="177"/>
                  <a:pt x="459" y="177"/>
                  <a:pt x="459" y="176"/>
                </a:cubicBezTo>
                <a:cubicBezTo>
                  <a:pt x="459" y="176"/>
                  <a:pt x="458" y="176"/>
                  <a:pt x="458" y="176"/>
                </a:cubicBezTo>
                <a:cubicBezTo>
                  <a:pt x="458" y="175"/>
                  <a:pt x="457" y="175"/>
                  <a:pt x="457" y="174"/>
                </a:cubicBezTo>
                <a:cubicBezTo>
                  <a:pt x="456" y="174"/>
                  <a:pt x="456" y="174"/>
                  <a:pt x="456" y="174"/>
                </a:cubicBezTo>
                <a:cubicBezTo>
                  <a:pt x="456" y="174"/>
                  <a:pt x="455" y="174"/>
                  <a:pt x="455" y="173"/>
                </a:cubicBezTo>
                <a:cubicBezTo>
                  <a:pt x="455" y="173"/>
                  <a:pt x="455" y="173"/>
                  <a:pt x="455" y="173"/>
                </a:cubicBezTo>
                <a:cubicBezTo>
                  <a:pt x="455" y="173"/>
                  <a:pt x="455" y="173"/>
                  <a:pt x="455" y="172"/>
                </a:cubicBezTo>
                <a:cubicBezTo>
                  <a:pt x="454" y="172"/>
                  <a:pt x="455" y="171"/>
                  <a:pt x="455" y="170"/>
                </a:cubicBezTo>
                <a:cubicBezTo>
                  <a:pt x="454" y="170"/>
                  <a:pt x="453" y="171"/>
                  <a:pt x="453" y="171"/>
                </a:cubicBezTo>
                <a:cubicBezTo>
                  <a:pt x="453" y="171"/>
                  <a:pt x="453" y="170"/>
                  <a:pt x="452" y="170"/>
                </a:cubicBezTo>
                <a:cubicBezTo>
                  <a:pt x="451" y="170"/>
                  <a:pt x="451" y="171"/>
                  <a:pt x="450" y="171"/>
                </a:cubicBezTo>
                <a:cubicBezTo>
                  <a:pt x="450" y="171"/>
                  <a:pt x="450" y="171"/>
                  <a:pt x="449" y="170"/>
                </a:cubicBezTo>
                <a:cubicBezTo>
                  <a:pt x="449" y="170"/>
                  <a:pt x="449" y="170"/>
                  <a:pt x="449" y="170"/>
                </a:cubicBezTo>
                <a:cubicBezTo>
                  <a:pt x="449" y="170"/>
                  <a:pt x="448" y="171"/>
                  <a:pt x="448" y="171"/>
                </a:cubicBezTo>
                <a:cubicBezTo>
                  <a:pt x="447" y="170"/>
                  <a:pt x="448" y="169"/>
                  <a:pt x="447" y="169"/>
                </a:cubicBezTo>
                <a:cubicBezTo>
                  <a:pt x="447" y="169"/>
                  <a:pt x="446" y="169"/>
                  <a:pt x="446" y="169"/>
                </a:cubicBezTo>
                <a:cubicBezTo>
                  <a:pt x="446" y="169"/>
                  <a:pt x="446" y="169"/>
                  <a:pt x="446" y="169"/>
                </a:cubicBezTo>
                <a:cubicBezTo>
                  <a:pt x="445" y="169"/>
                  <a:pt x="445" y="169"/>
                  <a:pt x="444" y="169"/>
                </a:cubicBezTo>
                <a:cubicBezTo>
                  <a:pt x="444" y="169"/>
                  <a:pt x="444" y="169"/>
                  <a:pt x="443" y="169"/>
                </a:cubicBezTo>
                <a:cubicBezTo>
                  <a:pt x="443" y="169"/>
                  <a:pt x="442" y="170"/>
                  <a:pt x="442" y="170"/>
                </a:cubicBezTo>
                <a:cubicBezTo>
                  <a:pt x="442" y="170"/>
                  <a:pt x="441" y="170"/>
                  <a:pt x="441" y="170"/>
                </a:cubicBezTo>
                <a:cubicBezTo>
                  <a:pt x="440" y="170"/>
                  <a:pt x="440" y="170"/>
                  <a:pt x="440" y="171"/>
                </a:cubicBezTo>
                <a:cubicBezTo>
                  <a:pt x="439" y="171"/>
                  <a:pt x="439" y="171"/>
                  <a:pt x="438" y="171"/>
                </a:cubicBezTo>
                <a:cubicBezTo>
                  <a:pt x="438" y="171"/>
                  <a:pt x="437" y="171"/>
                  <a:pt x="437" y="171"/>
                </a:cubicBezTo>
                <a:cubicBezTo>
                  <a:pt x="436" y="171"/>
                  <a:pt x="436" y="171"/>
                  <a:pt x="435" y="171"/>
                </a:cubicBezTo>
                <a:cubicBezTo>
                  <a:pt x="435" y="171"/>
                  <a:pt x="434" y="171"/>
                  <a:pt x="434" y="171"/>
                </a:cubicBezTo>
                <a:cubicBezTo>
                  <a:pt x="434" y="171"/>
                  <a:pt x="434" y="171"/>
                  <a:pt x="435" y="170"/>
                </a:cubicBezTo>
                <a:cubicBezTo>
                  <a:pt x="435" y="170"/>
                  <a:pt x="436" y="169"/>
                  <a:pt x="436" y="168"/>
                </a:cubicBezTo>
                <a:cubicBezTo>
                  <a:pt x="437" y="168"/>
                  <a:pt x="437" y="168"/>
                  <a:pt x="437" y="168"/>
                </a:cubicBezTo>
                <a:cubicBezTo>
                  <a:pt x="437" y="167"/>
                  <a:pt x="437" y="167"/>
                  <a:pt x="437" y="167"/>
                </a:cubicBezTo>
                <a:cubicBezTo>
                  <a:pt x="437" y="166"/>
                  <a:pt x="438" y="165"/>
                  <a:pt x="438" y="165"/>
                </a:cubicBezTo>
                <a:cubicBezTo>
                  <a:pt x="438" y="164"/>
                  <a:pt x="438" y="163"/>
                  <a:pt x="438" y="162"/>
                </a:cubicBezTo>
                <a:cubicBezTo>
                  <a:pt x="438" y="162"/>
                  <a:pt x="438" y="161"/>
                  <a:pt x="438" y="161"/>
                </a:cubicBezTo>
                <a:cubicBezTo>
                  <a:pt x="438" y="160"/>
                  <a:pt x="439" y="160"/>
                  <a:pt x="438" y="160"/>
                </a:cubicBezTo>
                <a:cubicBezTo>
                  <a:pt x="438" y="160"/>
                  <a:pt x="438" y="160"/>
                  <a:pt x="438" y="160"/>
                </a:cubicBezTo>
                <a:cubicBezTo>
                  <a:pt x="438" y="160"/>
                  <a:pt x="439" y="159"/>
                  <a:pt x="439" y="159"/>
                </a:cubicBezTo>
                <a:cubicBezTo>
                  <a:pt x="439" y="159"/>
                  <a:pt x="439" y="159"/>
                  <a:pt x="439" y="158"/>
                </a:cubicBezTo>
                <a:cubicBezTo>
                  <a:pt x="439" y="158"/>
                  <a:pt x="440" y="157"/>
                  <a:pt x="440" y="157"/>
                </a:cubicBezTo>
                <a:cubicBezTo>
                  <a:pt x="440" y="157"/>
                  <a:pt x="439" y="157"/>
                  <a:pt x="438" y="157"/>
                </a:cubicBezTo>
                <a:cubicBezTo>
                  <a:pt x="438" y="158"/>
                  <a:pt x="437" y="158"/>
                  <a:pt x="437" y="158"/>
                </a:cubicBezTo>
                <a:cubicBezTo>
                  <a:pt x="437" y="158"/>
                  <a:pt x="436" y="158"/>
                  <a:pt x="436" y="158"/>
                </a:cubicBezTo>
                <a:cubicBezTo>
                  <a:pt x="435" y="158"/>
                  <a:pt x="435" y="158"/>
                  <a:pt x="435" y="158"/>
                </a:cubicBezTo>
                <a:cubicBezTo>
                  <a:pt x="434" y="158"/>
                  <a:pt x="434" y="158"/>
                  <a:pt x="434" y="158"/>
                </a:cubicBezTo>
                <a:cubicBezTo>
                  <a:pt x="433" y="158"/>
                  <a:pt x="433" y="157"/>
                  <a:pt x="433" y="157"/>
                </a:cubicBezTo>
                <a:cubicBezTo>
                  <a:pt x="433" y="157"/>
                  <a:pt x="432" y="157"/>
                  <a:pt x="432" y="157"/>
                </a:cubicBezTo>
                <a:cubicBezTo>
                  <a:pt x="432" y="157"/>
                  <a:pt x="433" y="156"/>
                  <a:pt x="433" y="156"/>
                </a:cubicBezTo>
                <a:cubicBezTo>
                  <a:pt x="433" y="155"/>
                  <a:pt x="434" y="154"/>
                  <a:pt x="435" y="153"/>
                </a:cubicBezTo>
                <a:cubicBezTo>
                  <a:pt x="435" y="153"/>
                  <a:pt x="436" y="152"/>
                  <a:pt x="436" y="151"/>
                </a:cubicBezTo>
                <a:cubicBezTo>
                  <a:pt x="436" y="151"/>
                  <a:pt x="437" y="151"/>
                  <a:pt x="437" y="151"/>
                </a:cubicBezTo>
                <a:cubicBezTo>
                  <a:pt x="437" y="150"/>
                  <a:pt x="437" y="150"/>
                  <a:pt x="438" y="150"/>
                </a:cubicBezTo>
                <a:cubicBezTo>
                  <a:pt x="438" y="149"/>
                  <a:pt x="438" y="149"/>
                  <a:pt x="439" y="148"/>
                </a:cubicBezTo>
                <a:cubicBezTo>
                  <a:pt x="439" y="147"/>
                  <a:pt x="440" y="147"/>
                  <a:pt x="440" y="147"/>
                </a:cubicBezTo>
                <a:cubicBezTo>
                  <a:pt x="442" y="146"/>
                  <a:pt x="442" y="145"/>
                  <a:pt x="444" y="144"/>
                </a:cubicBezTo>
                <a:cubicBezTo>
                  <a:pt x="444" y="144"/>
                  <a:pt x="444" y="143"/>
                  <a:pt x="445" y="143"/>
                </a:cubicBezTo>
                <a:cubicBezTo>
                  <a:pt x="446" y="143"/>
                  <a:pt x="446" y="142"/>
                  <a:pt x="447" y="142"/>
                </a:cubicBezTo>
                <a:cubicBezTo>
                  <a:pt x="448" y="141"/>
                  <a:pt x="449" y="140"/>
                  <a:pt x="450" y="139"/>
                </a:cubicBezTo>
                <a:cubicBezTo>
                  <a:pt x="451" y="139"/>
                  <a:pt x="452" y="138"/>
                  <a:pt x="453" y="138"/>
                </a:cubicBezTo>
                <a:cubicBezTo>
                  <a:pt x="454" y="137"/>
                  <a:pt x="454" y="137"/>
                  <a:pt x="455" y="137"/>
                </a:cubicBezTo>
                <a:cubicBezTo>
                  <a:pt x="456" y="136"/>
                  <a:pt x="457" y="135"/>
                  <a:pt x="458" y="134"/>
                </a:cubicBezTo>
                <a:cubicBezTo>
                  <a:pt x="458" y="134"/>
                  <a:pt x="459" y="134"/>
                  <a:pt x="459" y="134"/>
                </a:cubicBezTo>
                <a:cubicBezTo>
                  <a:pt x="460" y="133"/>
                  <a:pt x="460" y="133"/>
                  <a:pt x="460" y="133"/>
                </a:cubicBezTo>
                <a:cubicBezTo>
                  <a:pt x="461" y="133"/>
                  <a:pt x="461" y="133"/>
                  <a:pt x="461" y="133"/>
                </a:cubicBezTo>
                <a:cubicBezTo>
                  <a:pt x="462" y="133"/>
                  <a:pt x="462" y="133"/>
                  <a:pt x="462" y="133"/>
                </a:cubicBezTo>
                <a:cubicBezTo>
                  <a:pt x="462" y="133"/>
                  <a:pt x="463" y="132"/>
                  <a:pt x="463" y="132"/>
                </a:cubicBezTo>
                <a:cubicBezTo>
                  <a:pt x="463" y="132"/>
                  <a:pt x="463" y="132"/>
                  <a:pt x="464" y="131"/>
                </a:cubicBezTo>
                <a:cubicBezTo>
                  <a:pt x="465" y="131"/>
                  <a:pt x="465" y="131"/>
                  <a:pt x="466" y="131"/>
                </a:cubicBezTo>
                <a:cubicBezTo>
                  <a:pt x="467" y="130"/>
                  <a:pt x="467" y="130"/>
                  <a:pt x="468" y="130"/>
                </a:cubicBezTo>
                <a:cubicBezTo>
                  <a:pt x="468" y="130"/>
                  <a:pt x="469" y="129"/>
                  <a:pt x="470" y="129"/>
                </a:cubicBezTo>
                <a:cubicBezTo>
                  <a:pt x="470" y="129"/>
                  <a:pt x="470" y="130"/>
                  <a:pt x="471" y="130"/>
                </a:cubicBezTo>
                <a:cubicBezTo>
                  <a:pt x="471" y="130"/>
                  <a:pt x="471" y="130"/>
                  <a:pt x="472" y="130"/>
                </a:cubicBezTo>
                <a:cubicBezTo>
                  <a:pt x="472" y="129"/>
                  <a:pt x="473" y="130"/>
                  <a:pt x="473" y="129"/>
                </a:cubicBezTo>
                <a:cubicBezTo>
                  <a:pt x="474" y="129"/>
                  <a:pt x="474" y="129"/>
                  <a:pt x="475" y="128"/>
                </a:cubicBezTo>
                <a:cubicBezTo>
                  <a:pt x="475" y="128"/>
                  <a:pt x="475" y="128"/>
                  <a:pt x="475" y="128"/>
                </a:cubicBezTo>
                <a:cubicBezTo>
                  <a:pt x="476" y="128"/>
                  <a:pt x="476" y="128"/>
                  <a:pt x="477" y="127"/>
                </a:cubicBezTo>
                <a:cubicBezTo>
                  <a:pt x="477" y="127"/>
                  <a:pt x="478" y="127"/>
                  <a:pt x="478" y="127"/>
                </a:cubicBezTo>
                <a:cubicBezTo>
                  <a:pt x="479" y="126"/>
                  <a:pt x="477" y="126"/>
                  <a:pt x="476" y="126"/>
                </a:cubicBezTo>
                <a:cubicBezTo>
                  <a:pt x="476" y="125"/>
                  <a:pt x="477" y="125"/>
                  <a:pt x="476" y="125"/>
                </a:cubicBezTo>
                <a:cubicBezTo>
                  <a:pt x="476" y="125"/>
                  <a:pt x="476" y="124"/>
                  <a:pt x="476" y="124"/>
                </a:cubicBezTo>
                <a:cubicBezTo>
                  <a:pt x="475" y="124"/>
                  <a:pt x="475" y="124"/>
                  <a:pt x="475" y="124"/>
                </a:cubicBezTo>
                <a:cubicBezTo>
                  <a:pt x="475" y="124"/>
                  <a:pt x="474" y="123"/>
                  <a:pt x="474" y="123"/>
                </a:cubicBezTo>
                <a:cubicBezTo>
                  <a:pt x="474" y="123"/>
                  <a:pt x="473" y="123"/>
                  <a:pt x="472" y="123"/>
                </a:cubicBezTo>
                <a:cubicBezTo>
                  <a:pt x="473" y="122"/>
                  <a:pt x="474" y="122"/>
                  <a:pt x="474" y="122"/>
                </a:cubicBezTo>
                <a:cubicBezTo>
                  <a:pt x="474" y="122"/>
                  <a:pt x="475" y="122"/>
                  <a:pt x="476" y="123"/>
                </a:cubicBezTo>
                <a:cubicBezTo>
                  <a:pt x="476" y="123"/>
                  <a:pt x="476" y="123"/>
                  <a:pt x="476" y="123"/>
                </a:cubicBezTo>
                <a:cubicBezTo>
                  <a:pt x="476" y="123"/>
                  <a:pt x="477" y="123"/>
                  <a:pt x="477" y="123"/>
                </a:cubicBezTo>
                <a:cubicBezTo>
                  <a:pt x="477" y="123"/>
                  <a:pt x="477" y="124"/>
                  <a:pt x="477" y="124"/>
                </a:cubicBezTo>
                <a:cubicBezTo>
                  <a:pt x="478" y="124"/>
                  <a:pt x="479" y="124"/>
                  <a:pt x="480" y="124"/>
                </a:cubicBezTo>
                <a:cubicBezTo>
                  <a:pt x="480" y="124"/>
                  <a:pt x="480" y="124"/>
                  <a:pt x="480" y="124"/>
                </a:cubicBezTo>
                <a:cubicBezTo>
                  <a:pt x="481" y="124"/>
                  <a:pt x="481" y="123"/>
                  <a:pt x="482" y="123"/>
                </a:cubicBezTo>
                <a:cubicBezTo>
                  <a:pt x="482" y="123"/>
                  <a:pt x="482" y="123"/>
                  <a:pt x="482" y="123"/>
                </a:cubicBezTo>
                <a:cubicBezTo>
                  <a:pt x="482" y="123"/>
                  <a:pt x="482" y="123"/>
                  <a:pt x="483" y="123"/>
                </a:cubicBezTo>
                <a:cubicBezTo>
                  <a:pt x="483" y="123"/>
                  <a:pt x="483" y="123"/>
                  <a:pt x="484" y="122"/>
                </a:cubicBezTo>
                <a:cubicBezTo>
                  <a:pt x="484" y="122"/>
                  <a:pt x="485" y="122"/>
                  <a:pt x="485" y="121"/>
                </a:cubicBezTo>
                <a:cubicBezTo>
                  <a:pt x="485" y="121"/>
                  <a:pt x="486" y="121"/>
                  <a:pt x="486" y="121"/>
                </a:cubicBezTo>
                <a:cubicBezTo>
                  <a:pt x="488" y="122"/>
                  <a:pt x="489" y="121"/>
                  <a:pt x="491" y="121"/>
                </a:cubicBezTo>
                <a:cubicBezTo>
                  <a:pt x="491" y="120"/>
                  <a:pt x="492" y="120"/>
                  <a:pt x="492" y="120"/>
                </a:cubicBezTo>
                <a:cubicBezTo>
                  <a:pt x="492" y="120"/>
                  <a:pt x="492" y="121"/>
                  <a:pt x="492" y="121"/>
                </a:cubicBezTo>
                <a:cubicBezTo>
                  <a:pt x="493" y="121"/>
                  <a:pt x="493" y="121"/>
                  <a:pt x="494" y="121"/>
                </a:cubicBezTo>
                <a:cubicBezTo>
                  <a:pt x="495" y="121"/>
                  <a:pt x="495" y="120"/>
                  <a:pt x="496" y="119"/>
                </a:cubicBezTo>
                <a:cubicBezTo>
                  <a:pt x="497" y="119"/>
                  <a:pt x="498" y="119"/>
                  <a:pt x="499" y="118"/>
                </a:cubicBezTo>
                <a:cubicBezTo>
                  <a:pt x="499" y="118"/>
                  <a:pt x="500" y="118"/>
                  <a:pt x="500" y="118"/>
                </a:cubicBezTo>
                <a:cubicBezTo>
                  <a:pt x="500" y="117"/>
                  <a:pt x="501" y="117"/>
                  <a:pt x="501" y="117"/>
                </a:cubicBezTo>
                <a:cubicBezTo>
                  <a:pt x="501" y="117"/>
                  <a:pt x="502" y="117"/>
                  <a:pt x="502" y="116"/>
                </a:cubicBezTo>
                <a:cubicBezTo>
                  <a:pt x="503" y="116"/>
                  <a:pt x="504" y="116"/>
                  <a:pt x="505" y="115"/>
                </a:cubicBezTo>
                <a:cubicBezTo>
                  <a:pt x="506" y="115"/>
                  <a:pt x="507" y="114"/>
                  <a:pt x="507" y="114"/>
                </a:cubicBezTo>
                <a:cubicBezTo>
                  <a:pt x="508" y="113"/>
                  <a:pt x="508" y="113"/>
                  <a:pt x="509" y="113"/>
                </a:cubicBezTo>
                <a:cubicBezTo>
                  <a:pt x="508" y="113"/>
                  <a:pt x="508" y="113"/>
                  <a:pt x="508" y="113"/>
                </a:cubicBezTo>
                <a:cubicBezTo>
                  <a:pt x="507" y="113"/>
                  <a:pt x="507" y="113"/>
                  <a:pt x="507" y="113"/>
                </a:cubicBezTo>
                <a:cubicBezTo>
                  <a:pt x="506" y="113"/>
                  <a:pt x="506" y="113"/>
                  <a:pt x="506" y="113"/>
                </a:cubicBezTo>
                <a:cubicBezTo>
                  <a:pt x="506" y="113"/>
                  <a:pt x="506" y="113"/>
                  <a:pt x="506" y="113"/>
                </a:cubicBezTo>
                <a:cubicBezTo>
                  <a:pt x="505" y="112"/>
                  <a:pt x="505" y="112"/>
                  <a:pt x="505" y="112"/>
                </a:cubicBezTo>
                <a:cubicBezTo>
                  <a:pt x="504" y="112"/>
                  <a:pt x="503" y="112"/>
                  <a:pt x="503" y="112"/>
                </a:cubicBezTo>
                <a:cubicBezTo>
                  <a:pt x="502" y="112"/>
                  <a:pt x="501" y="112"/>
                  <a:pt x="500" y="112"/>
                </a:cubicBezTo>
                <a:cubicBezTo>
                  <a:pt x="500" y="112"/>
                  <a:pt x="499" y="112"/>
                  <a:pt x="499" y="111"/>
                </a:cubicBezTo>
                <a:cubicBezTo>
                  <a:pt x="499" y="111"/>
                  <a:pt x="499" y="111"/>
                  <a:pt x="499" y="111"/>
                </a:cubicBezTo>
                <a:cubicBezTo>
                  <a:pt x="498" y="110"/>
                  <a:pt x="498" y="110"/>
                  <a:pt x="498" y="110"/>
                </a:cubicBezTo>
                <a:cubicBezTo>
                  <a:pt x="498" y="110"/>
                  <a:pt x="497" y="109"/>
                  <a:pt x="497" y="109"/>
                </a:cubicBezTo>
                <a:cubicBezTo>
                  <a:pt x="497" y="109"/>
                  <a:pt x="497" y="109"/>
                  <a:pt x="496" y="108"/>
                </a:cubicBezTo>
                <a:cubicBezTo>
                  <a:pt x="496" y="108"/>
                  <a:pt x="496" y="108"/>
                  <a:pt x="496" y="108"/>
                </a:cubicBezTo>
                <a:cubicBezTo>
                  <a:pt x="496" y="108"/>
                  <a:pt x="497" y="108"/>
                  <a:pt x="497" y="108"/>
                </a:cubicBezTo>
                <a:cubicBezTo>
                  <a:pt x="498" y="108"/>
                  <a:pt x="498" y="108"/>
                  <a:pt x="499" y="108"/>
                </a:cubicBezTo>
                <a:cubicBezTo>
                  <a:pt x="499" y="108"/>
                  <a:pt x="500" y="108"/>
                  <a:pt x="500" y="108"/>
                </a:cubicBezTo>
                <a:cubicBezTo>
                  <a:pt x="500" y="108"/>
                  <a:pt x="501" y="108"/>
                  <a:pt x="501" y="108"/>
                </a:cubicBezTo>
                <a:cubicBezTo>
                  <a:pt x="501" y="109"/>
                  <a:pt x="502" y="109"/>
                  <a:pt x="502" y="109"/>
                </a:cubicBezTo>
                <a:cubicBezTo>
                  <a:pt x="502" y="110"/>
                  <a:pt x="503" y="110"/>
                  <a:pt x="503" y="110"/>
                </a:cubicBezTo>
                <a:cubicBezTo>
                  <a:pt x="503" y="110"/>
                  <a:pt x="503" y="111"/>
                  <a:pt x="503" y="111"/>
                </a:cubicBezTo>
                <a:cubicBezTo>
                  <a:pt x="503" y="111"/>
                  <a:pt x="504" y="111"/>
                  <a:pt x="504" y="111"/>
                </a:cubicBezTo>
                <a:cubicBezTo>
                  <a:pt x="504" y="111"/>
                  <a:pt x="505" y="111"/>
                  <a:pt x="505" y="112"/>
                </a:cubicBezTo>
                <a:cubicBezTo>
                  <a:pt x="505" y="112"/>
                  <a:pt x="506" y="112"/>
                  <a:pt x="506" y="112"/>
                </a:cubicBezTo>
                <a:cubicBezTo>
                  <a:pt x="507" y="112"/>
                  <a:pt x="507" y="112"/>
                  <a:pt x="507" y="112"/>
                </a:cubicBezTo>
                <a:cubicBezTo>
                  <a:pt x="508" y="111"/>
                  <a:pt x="509" y="111"/>
                  <a:pt x="511" y="110"/>
                </a:cubicBezTo>
                <a:cubicBezTo>
                  <a:pt x="511" y="110"/>
                  <a:pt x="511" y="110"/>
                  <a:pt x="512" y="110"/>
                </a:cubicBezTo>
                <a:cubicBezTo>
                  <a:pt x="512" y="110"/>
                  <a:pt x="512" y="109"/>
                  <a:pt x="513" y="109"/>
                </a:cubicBezTo>
                <a:cubicBezTo>
                  <a:pt x="514" y="109"/>
                  <a:pt x="514" y="108"/>
                  <a:pt x="516" y="108"/>
                </a:cubicBezTo>
                <a:cubicBezTo>
                  <a:pt x="516" y="108"/>
                  <a:pt x="516" y="108"/>
                  <a:pt x="517" y="108"/>
                </a:cubicBezTo>
                <a:cubicBezTo>
                  <a:pt x="517" y="108"/>
                  <a:pt x="517" y="108"/>
                  <a:pt x="517" y="108"/>
                </a:cubicBezTo>
                <a:cubicBezTo>
                  <a:pt x="518" y="107"/>
                  <a:pt x="518" y="107"/>
                  <a:pt x="518" y="107"/>
                </a:cubicBezTo>
                <a:cubicBezTo>
                  <a:pt x="518" y="107"/>
                  <a:pt x="519" y="107"/>
                  <a:pt x="519" y="107"/>
                </a:cubicBezTo>
                <a:cubicBezTo>
                  <a:pt x="519" y="107"/>
                  <a:pt x="520" y="106"/>
                  <a:pt x="520" y="106"/>
                </a:cubicBezTo>
                <a:cubicBezTo>
                  <a:pt x="520" y="105"/>
                  <a:pt x="519" y="106"/>
                  <a:pt x="519" y="106"/>
                </a:cubicBezTo>
                <a:cubicBezTo>
                  <a:pt x="518" y="106"/>
                  <a:pt x="518" y="105"/>
                  <a:pt x="517" y="105"/>
                </a:cubicBezTo>
                <a:cubicBezTo>
                  <a:pt x="517" y="105"/>
                  <a:pt x="517" y="105"/>
                  <a:pt x="517" y="104"/>
                </a:cubicBezTo>
                <a:cubicBezTo>
                  <a:pt x="516" y="104"/>
                  <a:pt x="516" y="104"/>
                  <a:pt x="515" y="104"/>
                </a:cubicBezTo>
                <a:cubicBezTo>
                  <a:pt x="515" y="104"/>
                  <a:pt x="517" y="103"/>
                  <a:pt x="518" y="103"/>
                </a:cubicBezTo>
                <a:cubicBezTo>
                  <a:pt x="518" y="103"/>
                  <a:pt x="519" y="103"/>
                  <a:pt x="520" y="103"/>
                </a:cubicBezTo>
                <a:cubicBezTo>
                  <a:pt x="521" y="103"/>
                  <a:pt x="521" y="103"/>
                  <a:pt x="522" y="104"/>
                </a:cubicBezTo>
                <a:cubicBezTo>
                  <a:pt x="522" y="104"/>
                  <a:pt x="523" y="104"/>
                  <a:pt x="522" y="104"/>
                </a:cubicBezTo>
                <a:cubicBezTo>
                  <a:pt x="523" y="104"/>
                  <a:pt x="523" y="104"/>
                  <a:pt x="524" y="104"/>
                </a:cubicBezTo>
                <a:cubicBezTo>
                  <a:pt x="524" y="104"/>
                  <a:pt x="524" y="104"/>
                  <a:pt x="524" y="104"/>
                </a:cubicBezTo>
                <a:cubicBezTo>
                  <a:pt x="524" y="105"/>
                  <a:pt x="524" y="105"/>
                  <a:pt x="524" y="105"/>
                </a:cubicBezTo>
                <a:cubicBezTo>
                  <a:pt x="525" y="105"/>
                  <a:pt x="526" y="105"/>
                  <a:pt x="527" y="106"/>
                </a:cubicBezTo>
                <a:cubicBezTo>
                  <a:pt x="527" y="106"/>
                  <a:pt x="527" y="106"/>
                  <a:pt x="527" y="106"/>
                </a:cubicBezTo>
                <a:cubicBezTo>
                  <a:pt x="526" y="106"/>
                  <a:pt x="527" y="106"/>
                  <a:pt x="527" y="107"/>
                </a:cubicBezTo>
                <a:cubicBezTo>
                  <a:pt x="527" y="107"/>
                  <a:pt x="527" y="107"/>
                  <a:pt x="527" y="107"/>
                </a:cubicBezTo>
                <a:cubicBezTo>
                  <a:pt x="527" y="108"/>
                  <a:pt x="527" y="108"/>
                  <a:pt x="527" y="108"/>
                </a:cubicBezTo>
                <a:cubicBezTo>
                  <a:pt x="527" y="109"/>
                  <a:pt x="527" y="109"/>
                  <a:pt x="527" y="109"/>
                </a:cubicBezTo>
                <a:cubicBezTo>
                  <a:pt x="528" y="109"/>
                  <a:pt x="528" y="109"/>
                  <a:pt x="528" y="109"/>
                </a:cubicBezTo>
                <a:cubicBezTo>
                  <a:pt x="529" y="109"/>
                  <a:pt x="529" y="109"/>
                  <a:pt x="529" y="109"/>
                </a:cubicBezTo>
                <a:cubicBezTo>
                  <a:pt x="530" y="109"/>
                  <a:pt x="530" y="109"/>
                  <a:pt x="530" y="109"/>
                </a:cubicBezTo>
                <a:cubicBezTo>
                  <a:pt x="530" y="110"/>
                  <a:pt x="530" y="110"/>
                  <a:pt x="530" y="110"/>
                </a:cubicBezTo>
                <a:cubicBezTo>
                  <a:pt x="531" y="110"/>
                  <a:pt x="531" y="109"/>
                  <a:pt x="531" y="109"/>
                </a:cubicBezTo>
                <a:cubicBezTo>
                  <a:pt x="530" y="108"/>
                  <a:pt x="529" y="108"/>
                  <a:pt x="529" y="108"/>
                </a:cubicBezTo>
                <a:cubicBezTo>
                  <a:pt x="529" y="108"/>
                  <a:pt x="529" y="108"/>
                  <a:pt x="530" y="108"/>
                </a:cubicBezTo>
                <a:cubicBezTo>
                  <a:pt x="530" y="107"/>
                  <a:pt x="529" y="107"/>
                  <a:pt x="529" y="107"/>
                </a:cubicBezTo>
                <a:cubicBezTo>
                  <a:pt x="529" y="107"/>
                  <a:pt x="529" y="106"/>
                  <a:pt x="529" y="106"/>
                </a:cubicBezTo>
                <a:cubicBezTo>
                  <a:pt x="528" y="106"/>
                  <a:pt x="528" y="106"/>
                  <a:pt x="528" y="105"/>
                </a:cubicBezTo>
                <a:cubicBezTo>
                  <a:pt x="527" y="105"/>
                  <a:pt x="527" y="105"/>
                  <a:pt x="527" y="105"/>
                </a:cubicBezTo>
                <a:cubicBezTo>
                  <a:pt x="527" y="104"/>
                  <a:pt x="528" y="104"/>
                  <a:pt x="528" y="104"/>
                </a:cubicBezTo>
                <a:cubicBezTo>
                  <a:pt x="529" y="104"/>
                  <a:pt x="529" y="104"/>
                  <a:pt x="529" y="105"/>
                </a:cubicBezTo>
                <a:cubicBezTo>
                  <a:pt x="530" y="105"/>
                  <a:pt x="530" y="106"/>
                  <a:pt x="530" y="106"/>
                </a:cubicBezTo>
                <a:cubicBezTo>
                  <a:pt x="531" y="106"/>
                  <a:pt x="531" y="104"/>
                  <a:pt x="531" y="104"/>
                </a:cubicBezTo>
                <a:cubicBezTo>
                  <a:pt x="531" y="104"/>
                  <a:pt x="532" y="104"/>
                  <a:pt x="532" y="104"/>
                </a:cubicBezTo>
                <a:cubicBezTo>
                  <a:pt x="532" y="104"/>
                  <a:pt x="532" y="104"/>
                  <a:pt x="532" y="104"/>
                </a:cubicBezTo>
                <a:cubicBezTo>
                  <a:pt x="532" y="104"/>
                  <a:pt x="532" y="105"/>
                  <a:pt x="533" y="105"/>
                </a:cubicBezTo>
                <a:cubicBezTo>
                  <a:pt x="533" y="105"/>
                  <a:pt x="533" y="105"/>
                  <a:pt x="533" y="105"/>
                </a:cubicBezTo>
                <a:cubicBezTo>
                  <a:pt x="534" y="105"/>
                  <a:pt x="534" y="104"/>
                  <a:pt x="535" y="104"/>
                </a:cubicBezTo>
                <a:cubicBezTo>
                  <a:pt x="535" y="104"/>
                  <a:pt x="535" y="104"/>
                  <a:pt x="535" y="104"/>
                </a:cubicBezTo>
                <a:cubicBezTo>
                  <a:pt x="536" y="103"/>
                  <a:pt x="536" y="103"/>
                  <a:pt x="536" y="103"/>
                </a:cubicBezTo>
                <a:cubicBezTo>
                  <a:pt x="537" y="103"/>
                  <a:pt x="537" y="103"/>
                  <a:pt x="538" y="103"/>
                </a:cubicBezTo>
                <a:cubicBezTo>
                  <a:pt x="538" y="103"/>
                  <a:pt x="539" y="103"/>
                  <a:pt x="540" y="103"/>
                </a:cubicBezTo>
                <a:cubicBezTo>
                  <a:pt x="540" y="102"/>
                  <a:pt x="541" y="102"/>
                  <a:pt x="541" y="102"/>
                </a:cubicBezTo>
                <a:cubicBezTo>
                  <a:pt x="542" y="102"/>
                  <a:pt x="542" y="102"/>
                  <a:pt x="542" y="101"/>
                </a:cubicBezTo>
                <a:cubicBezTo>
                  <a:pt x="542" y="101"/>
                  <a:pt x="543" y="101"/>
                  <a:pt x="543" y="101"/>
                </a:cubicBezTo>
                <a:cubicBezTo>
                  <a:pt x="543" y="101"/>
                  <a:pt x="543" y="101"/>
                  <a:pt x="544" y="101"/>
                </a:cubicBezTo>
                <a:cubicBezTo>
                  <a:pt x="544" y="100"/>
                  <a:pt x="544" y="101"/>
                  <a:pt x="545" y="100"/>
                </a:cubicBezTo>
                <a:cubicBezTo>
                  <a:pt x="546" y="100"/>
                  <a:pt x="546" y="100"/>
                  <a:pt x="547" y="100"/>
                </a:cubicBezTo>
                <a:cubicBezTo>
                  <a:pt x="547" y="100"/>
                  <a:pt x="548" y="99"/>
                  <a:pt x="548" y="99"/>
                </a:cubicBezTo>
                <a:cubicBezTo>
                  <a:pt x="549" y="99"/>
                  <a:pt x="549" y="99"/>
                  <a:pt x="550" y="98"/>
                </a:cubicBezTo>
                <a:cubicBezTo>
                  <a:pt x="550" y="98"/>
                  <a:pt x="550" y="98"/>
                  <a:pt x="550" y="97"/>
                </a:cubicBezTo>
                <a:cubicBezTo>
                  <a:pt x="550" y="97"/>
                  <a:pt x="550" y="97"/>
                  <a:pt x="550" y="97"/>
                </a:cubicBezTo>
                <a:cubicBezTo>
                  <a:pt x="550" y="97"/>
                  <a:pt x="550" y="97"/>
                  <a:pt x="550" y="97"/>
                </a:cubicBezTo>
                <a:cubicBezTo>
                  <a:pt x="550" y="97"/>
                  <a:pt x="550" y="96"/>
                  <a:pt x="549" y="96"/>
                </a:cubicBezTo>
                <a:cubicBezTo>
                  <a:pt x="549" y="96"/>
                  <a:pt x="549" y="96"/>
                  <a:pt x="549" y="96"/>
                </a:cubicBezTo>
                <a:cubicBezTo>
                  <a:pt x="549" y="96"/>
                  <a:pt x="549" y="96"/>
                  <a:pt x="549" y="96"/>
                </a:cubicBezTo>
                <a:cubicBezTo>
                  <a:pt x="549" y="95"/>
                  <a:pt x="549" y="95"/>
                  <a:pt x="549" y="95"/>
                </a:cubicBezTo>
                <a:cubicBezTo>
                  <a:pt x="549" y="95"/>
                  <a:pt x="549" y="95"/>
                  <a:pt x="549" y="94"/>
                </a:cubicBezTo>
                <a:cubicBezTo>
                  <a:pt x="549" y="94"/>
                  <a:pt x="549" y="94"/>
                  <a:pt x="549" y="94"/>
                </a:cubicBezTo>
                <a:cubicBezTo>
                  <a:pt x="549" y="94"/>
                  <a:pt x="549" y="93"/>
                  <a:pt x="549" y="93"/>
                </a:cubicBezTo>
                <a:cubicBezTo>
                  <a:pt x="549" y="93"/>
                  <a:pt x="550" y="93"/>
                  <a:pt x="550" y="92"/>
                </a:cubicBezTo>
                <a:cubicBezTo>
                  <a:pt x="550" y="92"/>
                  <a:pt x="549" y="92"/>
                  <a:pt x="549" y="92"/>
                </a:cubicBezTo>
                <a:cubicBezTo>
                  <a:pt x="549" y="92"/>
                  <a:pt x="548" y="92"/>
                  <a:pt x="548" y="91"/>
                </a:cubicBezTo>
                <a:cubicBezTo>
                  <a:pt x="548" y="91"/>
                  <a:pt x="548" y="90"/>
                  <a:pt x="549" y="90"/>
                </a:cubicBezTo>
                <a:cubicBezTo>
                  <a:pt x="549" y="90"/>
                  <a:pt x="550" y="90"/>
                  <a:pt x="550" y="90"/>
                </a:cubicBezTo>
                <a:cubicBezTo>
                  <a:pt x="550" y="90"/>
                  <a:pt x="551" y="90"/>
                  <a:pt x="551" y="90"/>
                </a:cubicBezTo>
                <a:cubicBezTo>
                  <a:pt x="551" y="90"/>
                  <a:pt x="551" y="90"/>
                  <a:pt x="552" y="90"/>
                </a:cubicBezTo>
                <a:cubicBezTo>
                  <a:pt x="552" y="90"/>
                  <a:pt x="552" y="91"/>
                  <a:pt x="552" y="91"/>
                </a:cubicBezTo>
                <a:cubicBezTo>
                  <a:pt x="553" y="91"/>
                  <a:pt x="554" y="91"/>
                  <a:pt x="554" y="90"/>
                </a:cubicBezTo>
                <a:cubicBezTo>
                  <a:pt x="554" y="90"/>
                  <a:pt x="555" y="90"/>
                  <a:pt x="555" y="90"/>
                </a:cubicBezTo>
                <a:cubicBezTo>
                  <a:pt x="556" y="90"/>
                  <a:pt x="557" y="90"/>
                  <a:pt x="557" y="89"/>
                </a:cubicBezTo>
                <a:cubicBezTo>
                  <a:pt x="557" y="89"/>
                  <a:pt x="557" y="89"/>
                  <a:pt x="557" y="89"/>
                </a:cubicBezTo>
                <a:cubicBezTo>
                  <a:pt x="556" y="88"/>
                  <a:pt x="556" y="88"/>
                  <a:pt x="555" y="88"/>
                </a:cubicBezTo>
                <a:cubicBezTo>
                  <a:pt x="556" y="88"/>
                  <a:pt x="557" y="87"/>
                  <a:pt x="558" y="87"/>
                </a:cubicBezTo>
                <a:cubicBezTo>
                  <a:pt x="558" y="86"/>
                  <a:pt x="559" y="86"/>
                  <a:pt x="559" y="86"/>
                </a:cubicBezTo>
                <a:cubicBezTo>
                  <a:pt x="559" y="85"/>
                  <a:pt x="559" y="85"/>
                  <a:pt x="559" y="85"/>
                </a:cubicBezTo>
                <a:cubicBezTo>
                  <a:pt x="558" y="85"/>
                  <a:pt x="557" y="85"/>
                  <a:pt x="556" y="85"/>
                </a:cubicBezTo>
                <a:cubicBezTo>
                  <a:pt x="556" y="85"/>
                  <a:pt x="555" y="85"/>
                  <a:pt x="555" y="85"/>
                </a:cubicBezTo>
                <a:cubicBezTo>
                  <a:pt x="555" y="84"/>
                  <a:pt x="555" y="83"/>
                  <a:pt x="554" y="82"/>
                </a:cubicBezTo>
                <a:cubicBezTo>
                  <a:pt x="554" y="82"/>
                  <a:pt x="553" y="83"/>
                  <a:pt x="552" y="82"/>
                </a:cubicBezTo>
                <a:cubicBezTo>
                  <a:pt x="552" y="82"/>
                  <a:pt x="552" y="82"/>
                  <a:pt x="552" y="82"/>
                </a:cubicBezTo>
                <a:cubicBezTo>
                  <a:pt x="551" y="82"/>
                  <a:pt x="551" y="82"/>
                  <a:pt x="551" y="82"/>
                </a:cubicBezTo>
                <a:cubicBezTo>
                  <a:pt x="550" y="82"/>
                  <a:pt x="550" y="82"/>
                  <a:pt x="550" y="82"/>
                </a:cubicBezTo>
                <a:cubicBezTo>
                  <a:pt x="549" y="82"/>
                  <a:pt x="549" y="82"/>
                  <a:pt x="548" y="82"/>
                </a:cubicBezTo>
                <a:cubicBezTo>
                  <a:pt x="548" y="82"/>
                  <a:pt x="547" y="81"/>
                  <a:pt x="547" y="81"/>
                </a:cubicBezTo>
                <a:cubicBezTo>
                  <a:pt x="546" y="81"/>
                  <a:pt x="546" y="81"/>
                  <a:pt x="546" y="81"/>
                </a:cubicBezTo>
                <a:cubicBezTo>
                  <a:pt x="546" y="81"/>
                  <a:pt x="546" y="81"/>
                  <a:pt x="545" y="81"/>
                </a:cubicBezTo>
                <a:cubicBezTo>
                  <a:pt x="545" y="81"/>
                  <a:pt x="545" y="81"/>
                  <a:pt x="545" y="81"/>
                </a:cubicBezTo>
                <a:cubicBezTo>
                  <a:pt x="544" y="81"/>
                  <a:pt x="544" y="81"/>
                  <a:pt x="544" y="81"/>
                </a:cubicBezTo>
                <a:cubicBezTo>
                  <a:pt x="543" y="81"/>
                  <a:pt x="542" y="82"/>
                  <a:pt x="541" y="82"/>
                </a:cubicBezTo>
                <a:cubicBezTo>
                  <a:pt x="541" y="83"/>
                  <a:pt x="541" y="83"/>
                  <a:pt x="540" y="83"/>
                </a:cubicBezTo>
                <a:cubicBezTo>
                  <a:pt x="540" y="83"/>
                  <a:pt x="540" y="83"/>
                  <a:pt x="540" y="84"/>
                </a:cubicBezTo>
                <a:cubicBezTo>
                  <a:pt x="540" y="84"/>
                  <a:pt x="539" y="85"/>
                  <a:pt x="539" y="85"/>
                </a:cubicBezTo>
                <a:cubicBezTo>
                  <a:pt x="539" y="86"/>
                  <a:pt x="539" y="86"/>
                  <a:pt x="540" y="86"/>
                </a:cubicBezTo>
                <a:cubicBezTo>
                  <a:pt x="540" y="86"/>
                  <a:pt x="540" y="86"/>
                  <a:pt x="540" y="86"/>
                </a:cubicBezTo>
                <a:cubicBezTo>
                  <a:pt x="540" y="86"/>
                  <a:pt x="541" y="86"/>
                  <a:pt x="541" y="87"/>
                </a:cubicBezTo>
                <a:cubicBezTo>
                  <a:pt x="541" y="87"/>
                  <a:pt x="539" y="88"/>
                  <a:pt x="538" y="88"/>
                </a:cubicBezTo>
                <a:cubicBezTo>
                  <a:pt x="538" y="88"/>
                  <a:pt x="538" y="88"/>
                  <a:pt x="537" y="88"/>
                </a:cubicBezTo>
                <a:cubicBezTo>
                  <a:pt x="537" y="88"/>
                  <a:pt x="536" y="89"/>
                  <a:pt x="536" y="89"/>
                </a:cubicBezTo>
                <a:cubicBezTo>
                  <a:pt x="536" y="89"/>
                  <a:pt x="535" y="89"/>
                  <a:pt x="535" y="89"/>
                </a:cubicBezTo>
                <a:cubicBezTo>
                  <a:pt x="535" y="89"/>
                  <a:pt x="534" y="89"/>
                  <a:pt x="534" y="89"/>
                </a:cubicBezTo>
                <a:cubicBezTo>
                  <a:pt x="533" y="90"/>
                  <a:pt x="533" y="91"/>
                  <a:pt x="532" y="91"/>
                </a:cubicBezTo>
                <a:cubicBezTo>
                  <a:pt x="532" y="91"/>
                  <a:pt x="532" y="92"/>
                  <a:pt x="531" y="92"/>
                </a:cubicBezTo>
                <a:cubicBezTo>
                  <a:pt x="531" y="92"/>
                  <a:pt x="530" y="93"/>
                  <a:pt x="529" y="93"/>
                </a:cubicBezTo>
                <a:cubicBezTo>
                  <a:pt x="529" y="93"/>
                  <a:pt x="529" y="94"/>
                  <a:pt x="528" y="94"/>
                </a:cubicBezTo>
                <a:cubicBezTo>
                  <a:pt x="528" y="94"/>
                  <a:pt x="527" y="94"/>
                  <a:pt x="527" y="94"/>
                </a:cubicBezTo>
                <a:cubicBezTo>
                  <a:pt x="526" y="93"/>
                  <a:pt x="528" y="92"/>
                  <a:pt x="528" y="91"/>
                </a:cubicBezTo>
                <a:cubicBezTo>
                  <a:pt x="528" y="91"/>
                  <a:pt x="527" y="92"/>
                  <a:pt x="527" y="92"/>
                </a:cubicBezTo>
                <a:cubicBezTo>
                  <a:pt x="526" y="92"/>
                  <a:pt x="526" y="92"/>
                  <a:pt x="525" y="92"/>
                </a:cubicBezTo>
                <a:cubicBezTo>
                  <a:pt x="525" y="93"/>
                  <a:pt x="525" y="93"/>
                  <a:pt x="524" y="93"/>
                </a:cubicBezTo>
                <a:cubicBezTo>
                  <a:pt x="524" y="94"/>
                  <a:pt x="524" y="94"/>
                  <a:pt x="524" y="94"/>
                </a:cubicBezTo>
                <a:cubicBezTo>
                  <a:pt x="524" y="94"/>
                  <a:pt x="523" y="95"/>
                  <a:pt x="523" y="95"/>
                </a:cubicBezTo>
                <a:cubicBezTo>
                  <a:pt x="524" y="95"/>
                  <a:pt x="524" y="95"/>
                  <a:pt x="524" y="95"/>
                </a:cubicBezTo>
                <a:cubicBezTo>
                  <a:pt x="524" y="95"/>
                  <a:pt x="524" y="96"/>
                  <a:pt x="524" y="96"/>
                </a:cubicBezTo>
                <a:cubicBezTo>
                  <a:pt x="524" y="96"/>
                  <a:pt x="525" y="96"/>
                  <a:pt x="524" y="97"/>
                </a:cubicBezTo>
                <a:cubicBezTo>
                  <a:pt x="524" y="97"/>
                  <a:pt x="524" y="97"/>
                  <a:pt x="523" y="98"/>
                </a:cubicBezTo>
                <a:cubicBezTo>
                  <a:pt x="523" y="98"/>
                  <a:pt x="523" y="98"/>
                  <a:pt x="522" y="98"/>
                </a:cubicBezTo>
                <a:cubicBezTo>
                  <a:pt x="522" y="98"/>
                  <a:pt x="522" y="99"/>
                  <a:pt x="521" y="98"/>
                </a:cubicBezTo>
                <a:cubicBezTo>
                  <a:pt x="521" y="98"/>
                  <a:pt x="521" y="98"/>
                  <a:pt x="521" y="98"/>
                </a:cubicBezTo>
                <a:cubicBezTo>
                  <a:pt x="520" y="98"/>
                  <a:pt x="520" y="99"/>
                  <a:pt x="519" y="99"/>
                </a:cubicBezTo>
                <a:cubicBezTo>
                  <a:pt x="519" y="99"/>
                  <a:pt x="518" y="99"/>
                  <a:pt x="518" y="99"/>
                </a:cubicBezTo>
                <a:cubicBezTo>
                  <a:pt x="518" y="99"/>
                  <a:pt x="517" y="100"/>
                  <a:pt x="517" y="100"/>
                </a:cubicBezTo>
                <a:cubicBezTo>
                  <a:pt x="517" y="99"/>
                  <a:pt x="517" y="99"/>
                  <a:pt x="517" y="99"/>
                </a:cubicBezTo>
                <a:cubicBezTo>
                  <a:pt x="517" y="98"/>
                  <a:pt x="517" y="98"/>
                  <a:pt x="517" y="98"/>
                </a:cubicBezTo>
                <a:cubicBezTo>
                  <a:pt x="517" y="97"/>
                  <a:pt x="516" y="97"/>
                  <a:pt x="516" y="97"/>
                </a:cubicBezTo>
                <a:cubicBezTo>
                  <a:pt x="516" y="96"/>
                  <a:pt x="515" y="96"/>
                  <a:pt x="515" y="95"/>
                </a:cubicBezTo>
                <a:cubicBezTo>
                  <a:pt x="516" y="94"/>
                  <a:pt x="517" y="93"/>
                  <a:pt x="517" y="92"/>
                </a:cubicBezTo>
                <a:cubicBezTo>
                  <a:pt x="517" y="92"/>
                  <a:pt x="517" y="92"/>
                  <a:pt x="518" y="91"/>
                </a:cubicBezTo>
                <a:cubicBezTo>
                  <a:pt x="518" y="91"/>
                  <a:pt x="519" y="91"/>
                  <a:pt x="519" y="92"/>
                </a:cubicBezTo>
                <a:cubicBezTo>
                  <a:pt x="520" y="92"/>
                  <a:pt x="520" y="92"/>
                  <a:pt x="520" y="93"/>
                </a:cubicBezTo>
                <a:cubicBezTo>
                  <a:pt x="520" y="93"/>
                  <a:pt x="521" y="93"/>
                  <a:pt x="521" y="93"/>
                </a:cubicBezTo>
                <a:cubicBezTo>
                  <a:pt x="521" y="93"/>
                  <a:pt x="521" y="92"/>
                  <a:pt x="521" y="92"/>
                </a:cubicBezTo>
                <a:cubicBezTo>
                  <a:pt x="521" y="92"/>
                  <a:pt x="521" y="92"/>
                  <a:pt x="522" y="92"/>
                </a:cubicBezTo>
                <a:cubicBezTo>
                  <a:pt x="521" y="92"/>
                  <a:pt x="521" y="91"/>
                  <a:pt x="521" y="91"/>
                </a:cubicBezTo>
                <a:cubicBezTo>
                  <a:pt x="522" y="90"/>
                  <a:pt x="522" y="90"/>
                  <a:pt x="523" y="90"/>
                </a:cubicBezTo>
                <a:cubicBezTo>
                  <a:pt x="523" y="90"/>
                  <a:pt x="523" y="89"/>
                  <a:pt x="523" y="89"/>
                </a:cubicBezTo>
                <a:cubicBezTo>
                  <a:pt x="523" y="89"/>
                  <a:pt x="523" y="88"/>
                  <a:pt x="523" y="88"/>
                </a:cubicBezTo>
                <a:cubicBezTo>
                  <a:pt x="523" y="87"/>
                  <a:pt x="521" y="88"/>
                  <a:pt x="521" y="86"/>
                </a:cubicBezTo>
                <a:cubicBezTo>
                  <a:pt x="521" y="86"/>
                  <a:pt x="521" y="86"/>
                  <a:pt x="520" y="86"/>
                </a:cubicBezTo>
                <a:cubicBezTo>
                  <a:pt x="520" y="85"/>
                  <a:pt x="520" y="85"/>
                  <a:pt x="520" y="85"/>
                </a:cubicBezTo>
                <a:cubicBezTo>
                  <a:pt x="520" y="85"/>
                  <a:pt x="520" y="85"/>
                  <a:pt x="520" y="84"/>
                </a:cubicBezTo>
                <a:cubicBezTo>
                  <a:pt x="519" y="84"/>
                  <a:pt x="519" y="85"/>
                  <a:pt x="518" y="85"/>
                </a:cubicBezTo>
                <a:cubicBezTo>
                  <a:pt x="518" y="85"/>
                  <a:pt x="517" y="85"/>
                  <a:pt x="516" y="86"/>
                </a:cubicBezTo>
                <a:cubicBezTo>
                  <a:pt x="516" y="86"/>
                  <a:pt x="516" y="87"/>
                  <a:pt x="515" y="87"/>
                </a:cubicBezTo>
                <a:cubicBezTo>
                  <a:pt x="515" y="88"/>
                  <a:pt x="515" y="88"/>
                  <a:pt x="514" y="88"/>
                </a:cubicBezTo>
                <a:cubicBezTo>
                  <a:pt x="514" y="89"/>
                  <a:pt x="513" y="89"/>
                  <a:pt x="513" y="89"/>
                </a:cubicBezTo>
                <a:cubicBezTo>
                  <a:pt x="513" y="89"/>
                  <a:pt x="513" y="90"/>
                  <a:pt x="513" y="90"/>
                </a:cubicBezTo>
                <a:cubicBezTo>
                  <a:pt x="512" y="90"/>
                  <a:pt x="512" y="90"/>
                  <a:pt x="512" y="90"/>
                </a:cubicBezTo>
                <a:cubicBezTo>
                  <a:pt x="511" y="90"/>
                  <a:pt x="511" y="90"/>
                  <a:pt x="511" y="90"/>
                </a:cubicBezTo>
                <a:cubicBezTo>
                  <a:pt x="510" y="91"/>
                  <a:pt x="510" y="91"/>
                  <a:pt x="509" y="91"/>
                </a:cubicBezTo>
                <a:cubicBezTo>
                  <a:pt x="509" y="91"/>
                  <a:pt x="509" y="92"/>
                  <a:pt x="509" y="91"/>
                </a:cubicBezTo>
                <a:cubicBezTo>
                  <a:pt x="508" y="91"/>
                  <a:pt x="508" y="90"/>
                  <a:pt x="508" y="90"/>
                </a:cubicBezTo>
                <a:cubicBezTo>
                  <a:pt x="509" y="90"/>
                  <a:pt x="509" y="90"/>
                  <a:pt x="509" y="90"/>
                </a:cubicBezTo>
                <a:cubicBezTo>
                  <a:pt x="509" y="89"/>
                  <a:pt x="509" y="89"/>
                  <a:pt x="509" y="89"/>
                </a:cubicBezTo>
                <a:cubicBezTo>
                  <a:pt x="509" y="88"/>
                  <a:pt x="510" y="88"/>
                  <a:pt x="510" y="88"/>
                </a:cubicBezTo>
                <a:cubicBezTo>
                  <a:pt x="510" y="88"/>
                  <a:pt x="510" y="87"/>
                  <a:pt x="510" y="87"/>
                </a:cubicBezTo>
                <a:cubicBezTo>
                  <a:pt x="510" y="87"/>
                  <a:pt x="510" y="87"/>
                  <a:pt x="510" y="86"/>
                </a:cubicBezTo>
                <a:cubicBezTo>
                  <a:pt x="510" y="86"/>
                  <a:pt x="510" y="85"/>
                  <a:pt x="509" y="85"/>
                </a:cubicBezTo>
                <a:cubicBezTo>
                  <a:pt x="509" y="85"/>
                  <a:pt x="510" y="85"/>
                  <a:pt x="510" y="85"/>
                </a:cubicBezTo>
                <a:cubicBezTo>
                  <a:pt x="511" y="85"/>
                  <a:pt x="511" y="85"/>
                  <a:pt x="511" y="85"/>
                </a:cubicBezTo>
                <a:cubicBezTo>
                  <a:pt x="512" y="85"/>
                  <a:pt x="512" y="85"/>
                  <a:pt x="512" y="85"/>
                </a:cubicBezTo>
                <a:cubicBezTo>
                  <a:pt x="512" y="85"/>
                  <a:pt x="513" y="84"/>
                  <a:pt x="513" y="84"/>
                </a:cubicBezTo>
                <a:cubicBezTo>
                  <a:pt x="513" y="84"/>
                  <a:pt x="512" y="83"/>
                  <a:pt x="511" y="83"/>
                </a:cubicBezTo>
                <a:cubicBezTo>
                  <a:pt x="511" y="83"/>
                  <a:pt x="510" y="83"/>
                  <a:pt x="510" y="83"/>
                </a:cubicBezTo>
                <a:cubicBezTo>
                  <a:pt x="509" y="83"/>
                  <a:pt x="508" y="83"/>
                  <a:pt x="508" y="83"/>
                </a:cubicBezTo>
                <a:cubicBezTo>
                  <a:pt x="508" y="83"/>
                  <a:pt x="508" y="84"/>
                  <a:pt x="507" y="84"/>
                </a:cubicBezTo>
                <a:cubicBezTo>
                  <a:pt x="507" y="84"/>
                  <a:pt x="507" y="84"/>
                  <a:pt x="507" y="84"/>
                </a:cubicBezTo>
                <a:cubicBezTo>
                  <a:pt x="506" y="83"/>
                  <a:pt x="506" y="83"/>
                  <a:pt x="505" y="83"/>
                </a:cubicBezTo>
                <a:cubicBezTo>
                  <a:pt x="505" y="83"/>
                  <a:pt x="505" y="83"/>
                  <a:pt x="504" y="83"/>
                </a:cubicBezTo>
                <a:cubicBezTo>
                  <a:pt x="505" y="82"/>
                  <a:pt x="506" y="81"/>
                  <a:pt x="507" y="81"/>
                </a:cubicBezTo>
                <a:cubicBezTo>
                  <a:pt x="508" y="81"/>
                  <a:pt x="508" y="80"/>
                  <a:pt x="508" y="80"/>
                </a:cubicBezTo>
                <a:cubicBezTo>
                  <a:pt x="508" y="80"/>
                  <a:pt x="509" y="80"/>
                  <a:pt x="509" y="80"/>
                </a:cubicBezTo>
                <a:cubicBezTo>
                  <a:pt x="509" y="80"/>
                  <a:pt x="509" y="80"/>
                  <a:pt x="509" y="80"/>
                </a:cubicBezTo>
                <a:cubicBezTo>
                  <a:pt x="509" y="80"/>
                  <a:pt x="508" y="80"/>
                  <a:pt x="508" y="80"/>
                </a:cubicBezTo>
                <a:cubicBezTo>
                  <a:pt x="508" y="79"/>
                  <a:pt x="509" y="79"/>
                  <a:pt x="509" y="79"/>
                </a:cubicBezTo>
                <a:cubicBezTo>
                  <a:pt x="509" y="79"/>
                  <a:pt x="510" y="79"/>
                  <a:pt x="511" y="79"/>
                </a:cubicBezTo>
                <a:cubicBezTo>
                  <a:pt x="511" y="80"/>
                  <a:pt x="511" y="80"/>
                  <a:pt x="512" y="80"/>
                </a:cubicBezTo>
                <a:cubicBezTo>
                  <a:pt x="512" y="80"/>
                  <a:pt x="512" y="80"/>
                  <a:pt x="512" y="79"/>
                </a:cubicBezTo>
                <a:cubicBezTo>
                  <a:pt x="513" y="79"/>
                  <a:pt x="513" y="79"/>
                  <a:pt x="513" y="79"/>
                </a:cubicBezTo>
                <a:cubicBezTo>
                  <a:pt x="513" y="79"/>
                  <a:pt x="513" y="80"/>
                  <a:pt x="514" y="79"/>
                </a:cubicBezTo>
                <a:cubicBezTo>
                  <a:pt x="514" y="79"/>
                  <a:pt x="512" y="78"/>
                  <a:pt x="512" y="78"/>
                </a:cubicBezTo>
                <a:cubicBezTo>
                  <a:pt x="512" y="78"/>
                  <a:pt x="512" y="78"/>
                  <a:pt x="512" y="77"/>
                </a:cubicBezTo>
                <a:cubicBezTo>
                  <a:pt x="512" y="77"/>
                  <a:pt x="511" y="77"/>
                  <a:pt x="511" y="77"/>
                </a:cubicBezTo>
                <a:cubicBezTo>
                  <a:pt x="511" y="77"/>
                  <a:pt x="511" y="76"/>
                  <a:pt x="511" y="76"/>
                </a:cubicBezTo>
                <a:cubicBezTo>
                  <a:pt x="511" y="76"/>
                  <a:pt x="510" y="76"/>
                  <a:pt x="510" y="75"/>
                </a:cubicBezTo>
                <a:cubicBezTo>
                  <a:pt x="510" y="75"/>
                  <a:pt x="510" y="75"/>
                  <a:pt x="511" y="75"/>
                </a:cubicBezTo>
                <a:cubicBezTo>
                  <a:pt x="511" y="75"/>
                  <a:pt x="511" y="74"/>
                  <a:pt x="511" y="74"/>
                </a:cubicBezTo>
                <a:cubicBezTo>
                  <a:pt x="512" y="74"/>
                  <a:pt x="512" y="74"/>
                  <a:pt x="512" y="73"/>
                </a:cubicBezTo>
                <a:cubicBezTo>
                  <a:pt x="512" y="73"/>
                  <a:pt x="512" y="73"/>
                  <a:pt x="512" y="72"/>
                </a:cubicBezTo>
                <a:cubicBezTo>
                  <a:pt x="513" y="72"/>
                  <a:pt x="513" y="72"/>
                  <a:pt x="513" y="71"/>
                </a:cubicBezTo>
                <a:cubicBezTo>
                  <a:pt x="513" y="71"/>
                  <a:pt x="513" y="71"/>
                  <a:pt x="513" y="70"/>
                </a:cubicBezTo>
                <a:cubicBezTo>
                  <a:pt x="512" y="70"/>
                  <a:pt x="511" y="70"/>
                  <a:pt x="511" y="70"/>
                </a:cubicBezTo>
                <a:cubicBezTo>
                  <a:pt x="511" y="70"/>
                  <a:pt x="510" y="70"/>
                  <a:pt x="510" y="69"/>
                </a:cubicBezTo>
                <a:cubicBezTo>
                  <a:pt x="510" y="69"/>
                  <a:pt x="509" y="70"/>
                  <a:pt x="509" y="69"/>
                </a:cubicBezTo>
                <a:cubicBezTo>
                  <a:pt x="508" y="69"/>
                  <a:pt x="509" y="68"/>
                  <a:pt x="509" y="68"/>
                </a:cubicBezTo>
                <a:cubicBezTo>
                  <a:pt x="509" y="68"/>
                  <a:pt x="510" y="68"/>
                  <a:pt x="510" y="68"/>
                </a:cubicBezTo>
                <a:cubicBezTo>
                  <a:pt x="511" y="68"/>
                  <a:pt x="511" y="68"/>
                  <a:pt x="512" y="67"/>
                </a:cubicBezTo>
                <a:cubicBezTo>
                  <a:pt x="512" y="67"/>
                  <a:pt x="513" y="67"/>
                  <a:pt x="513" y="67"/>
                </a:cubicBezTo>
                <a:cubicBezTo>
                  <a:pt x="513" y="67"/>
                  <a:pt x="513" y="67"/>
                  <a:pt x="513" y="67"/>
                </a:cubicBezTo>
                <a:cubicBezTo>
                  <a:pt x="514" y="67"/>
                  <a:pt x="514" y="67"/>
                  <a:pt x="514" y="67"/>
                </a:cubicBezTo>
                <a:cubicBezTo>
                  <a:pt x="515" y="67"/>
                  <a:pt x="516" y="67"/>
                  <a:pt x="516" y="66"/>
                </a:cubicBezTo>
                <a:cubicBezTo>
                  <a:pt x="517" y="66"/>
                  <a:pt x="517" y="66"/>
                  <a:pt x="517" y="65"/>
                </a:cubicBezTo>
                <a:cubicBezTo>
                  <a:pt x="518" y="65"/>
                  <a:pt x="518" y="65"/>
                  <a:pt x="518" y="65"/>
                </a:cubicBezTo>
                <a:cubicBezTo>
                  <a:pt x="519" y="64"/>
                  <a:pt x="517" y="64"/>
                  <a:pt x="517" y="64"/>
                </a:cubicBezTo>
                <a:cubicBezTo>
                  <a:pt x="516" y="63"/>
                  <a:pt x="517" y="63"/>
                  <a:pt x="518" y="62"/>
                </a:cubicBezTo>
                <a:cubicBezTo>
                  <a:pt x="519" y="62"/>
                  <a:pt x="519" y="62"/>
                  <a:pt x="520" y="62"/>
                </a:cubicBezTo>
                <a:cubicBezTo>
                  <a:pt x="521" y="62"/>
                  <a:pt x="521" y="62"/>
                  <a:pt x="522" y="62"/>
                </a:cubicBezTo>
                <a:cubicBezTo>
                  <a:pt x="522" y="62"/>
                  <a:pt x="522" y="62"/>
                  <a:pt x="523" y="62"/>
                </a:cubicBezTo>
                <a:cubicBezTo>
                  <a:pt x="523" y="63"/>
                  <a:pt x="523" y="62"/>
                  <a:pt x="524" y="63"/>
                </a:cubicBezTo>
                <a:cubicBezTo>
                  <a:pt x="524" y="63"/>
                  <a:pt x="524" y="63"/>
                  <a:pt x="524" y="63"/>
                </a:cubicBezTo>
                <a:cubicBezTo>
                  <a:pt x="524" y="63"/>
                  <a:pt x="524" y="63"/>
                  <a:pt x="524" y="63"/>
                </a:cubicBezTo>
                <a:cubicBezTo>
                  <a:pt x="524" y="63"/>
                  <a:pt x="525" y="63"/>
                  <a:pt x="525" y="63"/>
                </a:cubicBezTo>
                <a:cubicBezTo>
                  <a:pt x="526" y="63"/>
                  <a:pt x="527" y="62"/>
                  <a:pt x="527" y="62"/>
                </a:cubicBezTo>
                <a:cubicBezTo>
                  <a:pt x="528" y="62"/>
                  <a:pt x="528" y="62"/>
                  <a:pt x="529" y="62"/>
                </a:cubicBezTo>
                <a:cubicBezTo>
                  <a:pt x="530" y="61"/>
                  <a:pt x="530" y="61"/>
                  <a:pt x="531" y="61"/>
                </a:cubicBezTo>
                <a:cubicBezTo>
                  <a:pt x="532" y="60"/>
                  <a:pt x="534" y="59"/>
                  <a:pt x="536" y="58"/>
                </a:cubicBezTo>
                <a:cubicBezTo>
                  <a:pt x="536" y="58"/>
                  <a:pt x="537" y="58"/>
                  <a:pt x="538" y="58"/>
                </a:cubicBezTo>
                <a:cubicBezTo>
                  <a:pt x="538" y="58"/>
                  <a:pt x="539" y="58"/>
                  <a:pt x="539" y="58"/>
                </a:cubicBezTo>
                <a:cubicBezTo>
                  <a:pt x="540" y="57"/>
                  <a:pt x="541" y="57"/>
                  <a:pt x="541" y="57"/>
                </a:cubicBezTo>
                <a:cubicBezTo>
                  <a:pt x="542" y="57"/>
                  <a:pt x="542" y="56"/>
                  <a:pt x="542" y="56"/>
                </a:cubicBezTo>
                <a:cubicBezTo>
                  <a:pt x="542" y="56"/>
                  <a:pt x="542" y="56"/>
                  <a:pt x="543" y="56"/>
                </a:cubicBezTo>
                <a:cubicBezTo>
                  <a:pt x="543" y="56"/>
                  <a:pt x="543" y="56"/>
                  <a:pt x="543" y="56"/>
                </a:cubicBezTo>
                <a:cubicBezTo>
                  <a:pt x="543" y="56"/>
                  <a:pt x="543" y="56"/>
                  <a:pt x="542" y="56"/>
                </a:cubicBezTo>
                <a:cubicBezTo>
                  <a:pt x="541" y="55"/>
                  <a:pt x="540" y="55"/>
                  <a:pt x="539" y="55"/>
                </a:cubicBezTo>
                <a:cubicBezTo>
                  <a:pt x="539" y="55"/>
                  <a:pt x="538" y="55"/>
                  <a:pt x="538" y="55"/>
                </a:cubicBezTo>
                <a:cubicBezTo>
                  <a:pt x="536" y="54"/>
                  <a:pt x="535" y="55"/>
                  <a:pt x="533" y="55"/>
                </a:cubicBezTo>
                <a:cubicBezTo>
                  <a:pt x="533" y="54"/>
                  <a:pt x="532" y="54"/>
                  <a:pt x="532" y="54"/>
                </a:cubicBezTo>
                <a:cubicBezTo>
                  <a:pt x="531" y="55"/>
                  <a:pt x="531" y="55"/>
                  <a:pt x="530" y="54"/>
                </a:cubicBezTo>
                <a:cubicBezTo>
                  <a:pt x="530" y="54"/>
                  <a:pt x="529" y="54"/>
                  <a:pt x="528" y="54"/>
                </a:cubicBezTo>
                <a:cubicBezTo>
                  <a:pt x="528" y="54"/>
                  <a:pt x="528" y="54"/>
                  <a:pt x="527" y="54"/>
                </a:cubicBezTo>
                <a:cubicBezTo>
                  <a:pt x="527" y="54"/>
                  <a:pt x="526" y="54"/>
                  <a:pt x="526" y="54"/>
                </a:cubicBezTo>
                <a:cubicBezTo>
                  <a:pt x="526" y="54"/>
                  <a:pt x="526" y="54"/>
                  <a:pt x="525" y="54"/>
                </a:cubicBezTo>
                <a:cubicBezTo>
                  <a:pt x="525" y="54"/>
                  <a:pt x="525" y="54"/>
                  <a:pt x="524" y="54"/>
                </a:cubicBezTo>
                <a:cubicBezTo>
                  <a:pt x="524" y="54"/>
                  <a:pt x="524" y="54"/>
                  <a:pt x="523" y="54"/>
                </a:cubicBezTo>
                <a:cubicBezTo>
                  <a:pt x="523" y="54"/>
                  <a:pt x="523" y="54"/>
                  <a:pt x="522" y="54"/>
                </a:cubicBezTo>
                <a:cubicBezTo>
                  <a:pt x="522" y="55"/>
                  <a:pt x="522" y="55"/>
                  <a:pt x="521" y="55"/>
                </a:cubicBezTo>
                <a:cubicBezTo>
                  <a:pt x="520" y="55"/>
                  <a:pt x="519" y="55"/>
                  <a:pt x="519" y="55"/>
                </a:cubicBezTo>
                <a:cubicBezTo>
                  <a:pt x="518" y="56"/>
                  <a:pt x="519" y="56"/>
                  <a:pt x="519" y="56"/>
                </a:cubicBezTo>
                <a:cubicBezTo>
                  <a:pt x="519" y="57"/>
                  <a:pt x="519" y="57"/>
                  <a:pt x="519" y="57"/>
                </a:cubicBezTo>
                <a:cubicBezTo>
                  <a:pt x="518" y="58"/>
                  <a:pt x="518" y="57"/>
                  <a:pt x="517" y="57"/>
                </a:cubicBezTo>
                <a:cubicBezTo>
                  <a:pt x="517" y="57"/>
                  <a:pt x="516" y="57"/>
                  <a:pt x="515" y="57"/>
                </a:cubicBezTo>
                <a:cubicBezTo>
                  <a:pt x="515" y="58"/>
                  <a:pt x="514" y="59"/>
                  <a:pt x="514" y="59"/>
                </a:cubicBezTo>
                <a:cubicBezTo>
                  <a:pt x="513" y="60"/>
                  <a:pt x="513" y="60"/>
                  <a:pt x="512" y="60"/>
                </a:cubicBezTo>
                <a:cubicBezTo>
                  <a:pt x="512" y="61"/>
                  <a:pt x="512" y="61"/>
                  <a:pt x="511" y="61"/>
                </a:cubicBezTo>
                <a:cubicBezTo>
                  <a:pt x="511" y="62"/>
                  <a:pt x="511" y="62"/>
                  <a:pt x="511" y="62"/>
                </a:cubicBezTo>
                <a:cubicBezTo>
                  <a:pt x="511" y="62"/>
                  <a:pt x="511" y="62"/>
                  <a:pt x="511" y="62"/>
                </a:cubicBezTo>
                <a:cubicBezTo>
                  <a:pt x="511" y="63"/>
                  <a:pt x="511" y="63"/>
                  <a:pt x="510" y="63"/>
                </a:cubicBezTo>
                <a:cubicBezTo>
                  <a:pt x="510" y="63"/>
                  <a:pt x="510" y="64"/>
                  <a:pt x="510" y="64"/>
                </a:cubicBezTo>
                <a:cubicBezTo>
                  <a:pt x="510" y="65"/>
                  <a:pt x="509" y="65"/>
                  <a:pt x="509" y="65"/>
                </a:cubicBezTo>
                <a:cubicBezTo>
                  <a:pt x="509" y="66"/>
                  <a:pt x="508" y="66"/>
                  <a:pt x="508" y="66"/>
                </a:cubicBezTo>
                <a:cubicBezTo>
                  <a:pt x="507" y="67"/>
                  <a:pt x="507" y="67"/>
                  <a:pt x="507" y="67"/>
                </a:cubicBezTo>
                <a:cubicBezTo>
                  <a:pt x="506" y="67"/>
                  <a:pt x="506" y="68"/>
                  <a:pt x="506" y="68"/>
                </a:cubicBezTo>
                <a:cubicBezTo>
                  <a:pt x="506" y="68"/>
                  <a:pt x="506" y="68"/>
                  <a:pt x="506" y="68"/>
                </a:cubicBezTo>
                <a:cubicBezTo>
                  <a:pt x="505" y="69"/>
                  <a:pt x="505" y="69"/>
                  <a:pt x="505" y="69"/>
                </a:cubicBezTo>
                <a:cubicBezTo>
                  <a:pt x="505" y="69"/>
                  <a:pt x="504" y="69"/>
                  <a:pt x="504" y="69"/>
                </a:cubicBezTo>
                <a:cubicBezTo>
                  <a:pt x="504" y="70"/>
                  <a:pt x="504" y="69"/>
                  <a:pt x="504" y="69"/>
                </a:cubicBezTo>
                <a:cubicBezTo>
                  <a:pt x="503" y="69"/>
                  <a:pt x="503" y="70"/>
                  <a:pt x="502" y="70"/>
                </a:cubicBezTo>
                <a:cubicBezTo>
                  <a:pt x="502" y="70"/>
                  <a:pt x="502" y="70"/>
                  <a:pt x="502" y="70"/>
                </a:cubicBezTo>
                <a:cubicBezTo>
                  <a:pt x="501" y="70"/>
                  <a:pt x="501" y="70"/>
                  <a:pt x="501" y="70"/>
                </a:cubicBezTo>
                <a:cubicBezTo>
                  <a:pt x="501" y="70"/>
                  <a:pt x="501" y="70"/>
                  <a:pt x="501" y="70"/>
                </a:cubicBezTo>
                <a:cubicBezTo>
                  <a:pt x="500" y="71"/>
                  <a:pt x="500" y="71"/>
                  <a:pt x="501" y="71"/>
                </a:cubicBezTo>
                <a:cubicBezTo>
                  <a:pt x="501" y="71"/>
                  <a:pt x="501" y="71"/>
                  <a:pt x="501" y="72"/>
                </a:cubicBezTo>
                <a:cubicBezTo>
                  <a:pt x="501" y="72"/>
                  <a:pt x="500" y="72"/>
                  <a:pt x="500" y="72"/>
                </a:cubicBezTo>
                <a:cubicBezTo>
                  <a:pt x="500" y="72"/>
                  <a:pt x="500" y="72"/>
                  <a:pt x="499" y="72"/>
                </a:cubicBezTo>
                <a:cubicBezTo>
                  <a:pt x="499" y="72"/>
                  <a:pt x="499" y="72"/>
                  <a:pt x="499" y="72"/>
                </a:cubicBezTo>
                <a:cubicBezTo>
                  <a:pt x="499" y="71"/>
                  <a:pt x="498" y="71"/>
                  <a:pt x="498" y="72"/>
                </a:cubicBezTo>
                <a:cubicBezTo>
                  <a:pt x="497" y="72"/>
                  <a:pt x="497" y="72"/>
                  <a:pt x="497" y="72"/>
                </a:cubicBezTo>
                <a:cubicBezTo>
                  <a:pt x="496" y="72"/>
                  <a:pt x="496" y="72"/>
                  <a:pt x="496" y="73"/>
                </a:cubicBezTo>
                <a:cubicBezTo>
                  <a:pt x="495" y="73"/>
                  <a:pt x="495" y="73"/>
                  <a:pt x="494" y="74"/>
                </a:cubicBezTo>
                <a:cubicBezTo>
                  <a:pt x="494" y="74"/>
                  <a:pt x="493" y="75"/>
                  <a:pt x="493" y="75"/>
                </a:cubicBezTo>
                <a:cubicBezTo>
                  <a:pt x="493" y="75"/>
                  <a:pt x="493" y="75"/>
                  <a:pt x="493" y="75"/>
                </a:cubicBezTo>
                <a:cubicBezTo>
                  <a:pt x="492" y="75"/>
                  <a:pt x="492" y="75"/>
                  <a:pt x="492" y="76"/>
                </a:cubicBezTo>
                <a:cubicBezTo>
                  <a:pt x="492" y="76"/>
                  <a:pt x="493" y="76"/>
                  <a:pt x="493" y="76"/>
                </a:cubicBezTo>
                <a:cubicBezTo>
                  <a:pt x="492" y="77"/>
                  <a:pt x="492" y="77"/>
                  <a:pt x="491" y="78"/>
                </a:cubicBezTo>
                <a:cubicBezTo>
                  <a:pt x="491" y="78"/>
                  <a:pt x="491" y="78"/>
                  <a:pt x="490" y="78"/>
                </a:cubicBezTo>
                <a:cubicBezTo>
                  <a:pt x="490" y="79"/>
                  <a:pt x="489" y="79"/>
                  <a:pt x="489" y="79"/>
                </a:cubicBezTo>
                <a:cubicBezTo>
                  <a:pt x="489" y="80"/>
                  <a:pt x="488" y="80"/>
                  <a:pt x="489" y="81"/>
                </a:cubicBezTo>
                <a:cubicBezTo>
                  <a:pt x="489" y="81"/>
                  <a:pt x="489" y="82"/>
                  <a:pt x="489" y="82"/>
                </a:cubicBezTo>
                <a:cubicBezTo>
                  <a:pt x="489" y="82"/>
                  <a:pt x="490" y="82"/>
                  <a:pt x="490" y="82"/>
                </a:cubicBezTo>
                <a:cubicBezTo>
                  <a:pt x="491" y="82"/>
                  <a:pt x="491" y="82"/>
                  <a:pt x="491" y="83"/>
                </a:cubicBezTo>
                <a:cubicBezTo>
                  <a:pt x="491" y="83"/>
                  <a:pt x="491" y="83"/>
                  <a:pt x="492" y="83"/>
                </a:cubicBezTo>
                <a:cubicBezTo>
                  <a:pt x="492" y="83"/>
                  <a:pt x="492" y="84"/>
                  <a:pt x="493" y="83"/>
                </a:cubicBezTo>
                <a:cubicBezTo>
                  <a:pt x="493" y="83"/>
                  <a:pt x="494" y="83"/>
                  <a:pt x="494" y="83"/>
                </a:cubicBezTo>
                <a:cubicBezTo>
                  <a:pt x="494" y="83"/>
                  <a:pt x="495" y="83"/>
                  <a:pt x="495" y="83"/>
                </a:cubicBezTo>
                <a:cubicBezTo>
                  <a:pt x="495" y="83"/>
                  <a:pt x="495" y="83"/>
                  <a:pt x="495" y="83"/>
                </a:cubicBezTo>
                <a:cubicBezTo>
                  <a:pt x="496" y="83"/>
                  <a:pt x="496" y="83"/>
                  <a:pt x="496" y="83"/>
                </a:cubicBezTo>
                <a:cubicBezTo>
                  <a:pt x="497" y="83"/>
                  <a:pt x="497" y="83"/>
                  <a:pt x="497" y="84"/>
                </a:cubicBezTo>
                <a:cubicBezTo>
                  <a:pt x="497" y="84"/>
                  <a:pt x="496" y="84"/>
                  <a:pt x="496" y="84"/>
                </a:cubicBezTo>
                <a:cubicBezTo>
                  <a:pt x="496" y="85"/>
                  <a:pt x="495" y="85"/>
                  <a:pt x="495" y="85"/>
                </a:cubicBezTo>
                <a:cubicBezTo>
                  <a:pt x="494" y="86"/>
                  <a:pt x="494" y="86"/>
                  <a:pt x="493" y="86"/>
                </a:cubicBezTo>
                <a:cubicBezTo>
                  <a:pt x="493" y="86"/>
                  <a:pt x="493" y="86"/>
                  <a:pt x="492" y="86"/>
                </a:cubicBezTo>
                <a:cubicBezTo>
                  <a:pt x="492" y="87"/>
                  <a:pt x="491" y="87"/>
                  <a:pt x="491" y="88"/>
                </a:cubicBezTo>
                <a:cubicBezTo>
                  <a:pt x="491" y="88"/>
                  <a:pt x="490" y="88"/>
                  <a:pt x="490" y="89"/>
                </a:cubicBezTo>
                <a:cubicBezTo>
                  <a:pt x="491" y="89"/>
                  <a:pt x="492" y="88"/>
                  <a:pt x="493" y="88"/>
                </a:cubicBezTo>
                <a:cubicBezTo>
                  <a:pt x="493" y="88"/>
                  <a:pt x="493" y="88"/>
                  <a:pt x="494" y="88"/>
                </a:cubicBezTo>
                <a:cubicBezTo>
                  <a:pt x="494" y="88"/>
                  <a:pt x="494" y="88"/>
                  <a:pt x="494" y="88"/>
                </a:cubicBezTo>
                <a:cubicBezTo>
                  <a:pt x="495" y="88"/>
                  <a:pt x="495" y="88"/>
                  <a:pt x="494" y="88"/>
                </a:cubicBezTo>
                <a:cubicBezTo>
                  <a:pt x="494" y="88"/>
                  <a:pt x="494" y="89"/>
                  <a:pt x="494" y="89"/>
                </a:cubicBezTo>
                <a:cubicBezTo>
                  <a:pt x="493" y="89"/>
                  <a:pt x="493" y="90"/>
                  <a:pt x="492" y="90"/>
                </a:cubicBezTo>
                <a:cubicBezTo>
                  <a:pt x="492" y="90"/>
                  <a:pt x="491" y="91"/>
                  <a:pt x="490" y="91"/>
                </a:cubicBezTo>
                <a:cubicBezTo>
                  <a:pt x="490" y="91"/>
                  <a:pt x="489" y="91"/>
                  <a:pt x="489" y="92"/>
                </a:cubicBezTo>
                <a:cubicBezTo>
                  <a:pt x="488" y="92"/>
                  <a:pt x="487" y="92"/>
                  <a:pt x="487" y="93"/>
                </a:cubicBezTo>
                <a:cubicBezTo>
                  <a:pt x="486" y="93"/>
                  <a:pt x="485" y="93"/>
                  <a:pt x="485" y="93"/>
                </a:cubicBezTo>
                <a:cubicBezTo>
                  <a:pt x="484" y="93"/>
                  <a:pt x="484" y="93"/>
                  <a:pt x="483" y="93"/>
                </a:cubicBezTo>
                <a:cubicBezTo>
                  <a:pt x="483" y="93"/>
                  <a:pt x="482" y="93"/>
                  <a:pt x="482" y="93"/>
                </a:cubicBezTo>
                <a:cubicBezTo>
                  <a:pt x="481" y="93"/>
                  <a:pt x="481" y="93"/>
                  <a:pt x="481" y="93"/>
                </a:cubicBezTo>
                <a:cubicBezTo>
                  <a:pt x="480" y="94"/>
                  <a:pt x="480" y="94"/>
                  <a:pt x="480" y="94"/>
                </a:cubicBezTo>
                <a:cubicBezTo>
                  <a:pt x="479" y="94"/>
                  <a:pt x="479" y="95"/>
                  <a:pt x="478" y="95"/>
                </a:cubicBezTo>
                <a:cubicBezTo>
                  <a:pt x="478" y="95"/>
                  <a:pt x="477" y="96"/>
                  <a:pt x="478" y="96"/>
                </a:cubicBezTo>
                <a:cubicBezTo>
                  <a:pt x="478" y="96"/>
                  <a:pt x="478" y="96"/>
                  <a:pt x="478" y="97"/>
                </a:cubicBezTo>
                <a:cubicBezTo>
                  <a:pt x="478" y="97"/>
                  <a:pt x="478" y="97"/>
                  <a:pt x="478" y="97"/>
                </a:cubicBezTo>
                <a:cubicBezTo>
                  <a:pt x="479" y="98"/>
                  <a:pt x="478" y="98"/>
                  <a:pt x="477" y="98"/>
                </a:cubicBezTo>
                <a:cubicBezTo>
                  <a:pt x="477" y="99"/>
                  <a:pt x="477" y="99"/>
                  <a:pt x="477" y="99"/>
                </a:cubicBezTo>
                <a:cubicBezTo>
                  <a:pt x="477" y="99"/>
                  <a:pt x="476" y="100"/>
                  <a:pt x="476" y="100"/>
                </a:cubicBezTo>
                <a:cubicBezTo>
                  <a:pt x="476" y="100"/>
                  <a:pt x="476" y="100"/>
                  <a:pt x="476" y="100"/>
                </a:cubicBezTo>
                <a:cubicBezTo>
                  <a:pt x="475" y="100"/>
                  <a:pt x="475" y="99"/>
                  <a:pt x="475" y="99"/>
                </a:cubicBezTo>
                <a:cubicBezTo>
                  <a:pt x="475" y="99"/>
                  <a:pt x="474" y="99"/>
                  <a:pt x="474" y="99"/>
                </a:cubicBezTo>
                <a:cubicBezTo>
                  <a:pt x="474" y="99"/>
                  <a:pt x="474" y="99"/>
                  <a:pt x="474" y="98"/>
                </a:cubicBezTo>
                <a:cubicBezTo>
                  <a:pt x="473" y="98"/>
                  <a:pt x="473" y="98"/>
                  <a:pt x="473" y="98"/>
                </a:cubicBezTo>
                <a:cubicBezTo>
                  <a:pt x="472" y="98"/>
                  <a:pt x="472" y="98"/>
                  <a:pt x="472" y="98"/>
                </a:cubicBezTo>
                <a:cubicBezTo>
                  <a:pt x="472" y="97"/>
                  <a:pt x="473" y="97"/>
                  <a:pt x="473" y="97"/>
                </a:cubicBezTo>
                <a:cubicBezTo>
                  <a:pt x="474" y="96"/>
                  <a:pt x="475" y="96"/>
                  <a:pt x="475" y="95"/>
                </a:cubicBezTo>
                <a:cubicBezTo>
                  <a:pt x="476" y="95"/>
                  <a:pt x="477" y="94"/>
                  <a:pt x="478" y="94"/>
                </a:cubicBezTo>
                <a:cubicBezTo>
                  <a:pt x="478" y="94"/>
                  <a:pt x="478" y="93"/>
                  <a:pt x="478" y="93"/>
                </a:cubicBezTo>
                <a:cubicBezTo>
                  <a:pt x="478" y="93"/>
                  <a:pt x="478" y="93"/>
                  <a:pt x="478" y="93"/>
                </a:cubicBezTo>
                <a:cubicBezTo>
                  <a:pt x="478" y="93"/>
                  <a:pt x="478" y="93"/>
                  <a:pt x="478" y="93"/>
                </a:cubicBezTo>
                <a:cubicBezTo>
                  <a:pt x="477" y="92"/>
                  <a:pt x="477" y="92"/>
                  <a:pt x="477" y="92"/>
                </a:cubicBezTo>
                <a:cubicBezTo>
                  <a:pt x="476" y="92"/>
                  <a:pt x="476" y="92"/>
                  <a:pt x="475" y="92"/>
                </a:cubicBezTo>
                <a:cubicBezTo>
                  <a:pt x="475" y="92"/>
                  <a:pt x="475" y="93"/>
                  <a:pt x="474" y="92"/>
                </a:cubicBezTo>
                <a:cubicBezTo>
                  <a:pt x="474" y="92"/>
                  <a:pt x="474" y="92"/>
                  <a:pt x="474" y="91"/>
                </a:cubicBezTo>
                <a:cubicBezTo>
                  <a:pt x="474" y="91"/>
                  <a:pt x="474" y="91"/>
                  <a:pt x="475" y="90"/>
                </a:cubicBezTo>
                <a:cubicBezTo>
                  <a:pt x="475" y="90"/>
                  <a:pt x="475" y="90"/>
                  <a:pt x="476" y="90"/>
                </a:cubicBezTo>
                <a:cubicBezTo>
                  <a:pt x="477" y="90"/>
                  <a:pt x="477" y="90"/>
                  <a:pt x="478" y="90"/>
                </a:cubicBezTo>
                <a:cubicBezTo>
                  <a:pt x="478" y="90"/>
                  <a:pt x="478" y="91"/>
                  <a:pt x="478" y="91"/>
                </a:cubicBezTo>
                <a:cubicBezTo>
                  <a:pt x="479" y="91"/>
                  <a:pt x="479" y="91"/>
                  <a:pt x="480" y="90"/>
                </a:cubicBezTo>
                <a:cubicBezTo>
                  <a:pt x="480" y="90"/>
                  <a:pt x="480" y="90"/>
                  <a:pt x="481" y="90"/>
                </a:cubicBezTo>
                <a:cubicBezTo>
                  <a:pt x="481" y="89"/>
                  <a:pt x="482" y="89"/>
                  <a:pt x="483" y="89"/>
                </a:cubicBezTo>
                <a:cubicBezTo>
                  <a:pt x="483" y="89"/>
                  <a:pt x="484" y="89"/>
                  <a:pt x="485" y="89"/>
                </a:cubicBezTo>
                <a:cubicBezTo>
                  <a:pt x="485" y="88"/>
                  <a:pt x="486" y="88"/>
                  <a:pt x="486" y="88"/>
                </a:cubicBezTo>
                <a:cubicBezTo>
                  <a:pt x="485" y="88"/>
                  <a:pt x="485" y="88"/>
                  <a:pt x="484" y="88"/>
                </a:cubicBezTo>
                <a:cubicBezTo>
                  <a:pt x="484" y="88"/>
                  <a:pt x="484" y="87"/>
                  <a:pt x="484" y="87"/>
                </a:cubicBezTo>
                <a:cubicBezTo>
                  <a:pt x="483" y="87"/>
                  <a:pt x="483" y="87"/>
                  <a:pt x="484" y="87"/>
                </a:cubicBezTo>
                <a:cubicBezTo>
                  <a:pt x="484" y="87"/>
                  <a:pt x="484" y="87"/>
                  <a:pt x="484" y="86"/>
                </a:cubicBezTo>
                <a:cubicBezTo>
                  <a:pt x="483" y="86"/>
                  <a:pt x="483" y="86"/>
                  <a:pt x="483" y="86"/>
                </a:cubicBezTo>
                <a:cubicBezTo>
                  <a:pt x="483" y="86"/>
                  <a:pt x="483" y="86"/>
                  <a:pt x="483" y="86"/>
                </a:cubicBezTo>
                <a:cubicBezTo>
                  <a:pt x="483" y="85"/>
                  <a:pt x="483" y="85"/>
                  <a:pt x="483" y="84"/>
                </a:cubicBezTo>
                <a:cubicBezTo>
                  <a:pt x="483" y="84"/>
                  <a:pt x="482" y="84"/>
                  <a:pt x="482" y="84"/>
                </a:cubicBezTo>
                <a:cubicBezTo>
                  <a:pt x="481" y="83"/>
                  <a:pt x="482" y="83"/>
                  <a:pt x="481" y="82"/>
                </a:cubicBezTo>
                <a:cubicBezTo>
                  <a:pt x="481" y="82"/>
                  <a:pt x="481" y="82"/>
                  <a:pt x="480" y="82"/>
                </a:cubicBezTo>
                <a:cubicBezTo>
                  <a:pt x="480" y="82"/>
                  <a:pt x="480" y="81"/>
                  <a:pt x="480" y="81"/>
                </a:cubicBezTo>
                <a:cubicBezTo>
                  <a:pt x="479" y="81"/>
                  <a:pt x="479" y="81"/>
                  <a:pt x="478" y="81"/>
                </a:cubicBezTo>
                <a:cubicBezTo>
                  <a:pt x="478" y="82"/>
                  <a:pt x="477" y="82"/>
                  <a:pt x="477" y="82"/>
                </a:cubicBezTo>
                <a:cubicBezTo>
                  <a:pt x="477" y="82"/>
                  <a:pt x="477" y="82"/>
                  <a:pt x="477" y="82"/>
                </a:cubicBezTo>
                <a:cubicBezTo>
                  <a:pt x="476" y="82"/>
                  <a:pt x="476" y="83"/>
                  <a:pt x="476" y="83"/>
                </a:cubicBezTo>
                <a:cubicBezTo>
                  <a:pt x="476" y="83"/>
                  <a:pt x="476" y="83"/>
                  <a:pt x="476" y="83"/>
                </a:cubicBezTo>
                <a:cubicBezTo>
                  <a:pt x="475" y="83"/>
                  <a:pt x="474" y="83"/>
                  <a:pt x="474" y="84"/>
                </a:cubicBezTo>
                <a:cubicBezTo>
                  <a:pt x="473" y="84"/>
                  <a:pt x="473" y="84"/>
                  <a:pt x="473" y="84"/>
                </a:cubicBezTo>
                <a:cubicBezTo>
                  <a:pt x="473" y="85"/>
                  <a:pt x="472" y="85"/>
                  <a:pt x="472" y="85"/>
                </a:cubicBezTo>
                <a:cubicBezTo>
                  <a:pt x="472" y="85"/>
                  <a:pt x="472" y="85"/>
                  <a:pt x="472" y="86"/>
                </a:cubicBezTo>
                <a:cubicBezTo>
                  <a:pt x="471" y="86"/>
                  <a:pt x="471" y="86"/>
                  <a:pt x="470" y="86"/>
                </a:cubicBezTo>
                <a:cubicBezTo>
                  <a:pt x="469" y="86"/>
                  <a:pt x="468" y="87"/>
                  <a:pt x="467" y="86"/>
                </a:cubicBezTo>
                <a:cubicBezTo>
                  <a:pt x="467" y="86"/>
                  <a:pt x="467" y="86"/>
                  <a:pt x="467" y="86"/>
                </a:cubicBezTo>
                <a:cubicBezTo>
                  <a:pt x="467" y="86"/>
                  <a:pt x="466" y="87"/>
                  <a:pt x="466" y="87"/>
                </a:cubicBezTo>
                <a:cubicBezTo>
                  <a:pt x="467" y="88"/>
                  <a:pt x="468" y="88"/>
                  <a:pt x="469" y="88"/>
                </a:cubicBezTo>
                <a:cubicBezTo>
                  <a:pt x="470" y="88"/>
                  <a:pt x="470" y="88"/>
                  <a:pt x="471" y="88"/>
                </a:cubicBezTo>
                <a:cubicBezTo>
                  <a:pt x="471" y="88"/>
                  <a:pt x="471" y="88"/>
                  <a:pt x="471" y="88"/>
                </a:cubicBezTo>
                <a:cubicBezTo>
                  <a:pt x="471" y="89"/>
                  <a:pt x="474" y="88"/>
                  <a:pt x="473" y="90"/>
                </a:cubicBezTo>
                <a:cubicBezTo>
                  <a:pt x="472" y="90"/>
                  <a:pt x="472" y="91"/>
                  <a:pt x="471" y="91"/>
                </a:cubicBezTo>
                <a:cubicBezTo>
                  <a:pt x="471" y="91"/>
                  <a:pt x="470" y="92"/>
                  <a:pt x="470" y="92"/>
                </a:cubicBezTo>
                <a:cubicBezTo>
                  <a:pt x="470" y="92"/>
                  <a:pt x="470" y="92"/>
                  <a:pt x="469" y="91"/>
                </a:cubicBezTo>
                <a:cubicBezTo>
                  <a:pt x="469" y="91"/>
                  <a:pt x="469" y="91"/>
                  <a:pt x="468" y="91"/>
                </a:cubicBezTo>
                <a:cubicBezTo>
                  <a:pt x="468" y="91"/>
                  <a:pt x="467" y="92"/>
                  <a:pt x="467" y="92"/>
                </a:cubicBezTo>
                <a:cubicBezTo>
                  <a:pt x="466" y="92"/>
                  <a:pt x="466" y="92"/>
                  <a:pt x="466" y="92"/>
                </a:cubicBezTo>
                <a:cubicBezTo>
                  <a:pt x="466" y="93"/>
                  <a:pt x="466" y="93"/>
                  <a:pt x="466" y="93"/>
                </a:cubicBezTo>
                <a:cubicBezTo>
                  <a:pt x="466" y="93"/>
                  <a:pt x="466" y="93"/>
                  <a:pt x="465" y="93"/>
                </a:cubicBezTo>
                <a:cubicBezTo>
                  <a:pt x="465" y="93"/>
                  <a:pt x="465" y="93"/>
                  <a:pt x="464" y="93"/>
                </a:cubicBezTo>
                <a:cubicBezTo>
                  <a:pt x="464" y="93"/>
                  <a:pt x="464" y="94"/>
                  <a:pt x="464" y="94"/>
                </a:cubicBezTo>
                <a:cubicBezTo>
                  <a:pt x="463" y="94"/>
                  <a:pt x="463" y="95"/>
                  <a:pt x="463" y="95"/>
                </a:cubicBezTo>
                <a:cubicBezTo>
                  <a:pt x="463" y="95"/>
                  <a:pt x="462" y="95"/>
                  <a:pt x="462" y="95"/>
                </a:cubicBezTo>
                <a:cubicBezTo>
                  <a:pt x="461" y="96"/>
                  <a:pt x="460" y="96"/>
                  <a:pt x="459" y="96"/>
                </a:cubicBezTo>
                <a:cubicBezTo>
                  <a:pt x="459" y="96"/>
                  <a:pt x="458" y="95"/>
                  <a:pt x="458" y="95"/>
                </a:cubicBezTo>
                <a:cubicBezTo>
                  <a:pt x="457" y="95"/>
                  <a:pt x="457" y="95"/>
                  <a:pt x="456" y="95"/>
                </a:cubicBezTo>
                <a:cubicBezTo>
                  <a:pt x="455" y="95"/>
                  <a:pt x="454" y="95"/>
                  <a:pt x="454" y="95"/>
                </a:cubicBezTo>
                <a:cubicBezTo>
                  <a:pt x="453" y="95"/>
                  <a:pt x="453" y="95"/>
                  <a:pt x="453" y="95"/>
                </a:cubicBezTo>
                <a:cubicBezTo>
                  <a:pt x="453" y="95"/>
                  <a:pt x="452" y="95"/>
                  <a:pt x="452" y="95"/>
                </a:cubicBezTo>
                <a:cubicBezTo>
                  <a:pt x="451" y="95"/>
                  <a:pt x="450" y="95"/>
                  <a:pt x="449" y="96"/>
                </a:cubicBezTo>
                <a:cubicBezTo>
                  <a:pt x="448" y="96"/>
                  <a:pt x="447" y="96"/>
                  <a:pt x="446" y="96"/>
                </a:cubicBezTo>
                <a:cubicBezTo>
                  <a:pt x="446" y="96"/>
                  <a:pt x="445" y="96"/>
                  <a:pt x="444" y="96"/>
                </a:cubicBezTo>
                <a:cubicBezTo>
                  <a:pt x="443" y="95"/>
                  <a:pt x="443" y="94"/>
                  <a:pt x="442" y="94"/>
                </a:cubicBezTo>
                <a:cubicBezTo>
                  <a:pt x="442" y="93"/>
                  <a:pt x="441" y="94"/>
                  <a:pt x="440" y="93"/>
                </a:cubicBezTo>
                <a:cubicBezTo>
                  <a:pt x="440" y="93"/>
                  <a:pt x="440" y="93"/>
                  <a:pt x="440" y="93"/>
                </a:cubicBezTo>
                <a:cubicBezTo>
                  <a:pt x="439" y="93"/>
                  <a:pt x="439" y="93"/>
                  <a:pt x="438" y="94"/>
                </a:cubicBezTo>
                <a:cubicBezTo>
                  <a:pt x="438" y="94"/>
                  <a:pt x="436" y="94"/>
                  <a:pt x="436" y="94"/>
                </a:cubicBezTo>
                <a:cubicBezTo>
                  <a:pt x="436" y="93"/>
                  <a:pt x="436" y="93"/>
                  <a:pt x="435" y="93"/>
                </a:cubicBezTo>
                <a:cubicBezTo>
                  <a:pt x="434" y="93"/>
                  <a:pt x="434" y="93"/>
                  <a:pt x="434" y="93"/>
                </a:cubicBezTo>
                <a:cubicBezTo>
                  <a:pt x="434" y="92"/>
                  <a:pt x="434" y="92"/>
                  <a:pt x="433" y="92"/>
                </a:cubicBezTo>
                <a:cubicBezTo>
                  <a:pt x="433" y="92"/>
                  <a:pt x="433" y="91"/>
                  <a:pt x="433" y="91"/>
                </a:cubicBezTo>
                <a:cubicBezTo>
                  <a:pt x="433" y="91"/>
                  <a:pt x="433" y="91"/>
                  <a:pt x="433" y="91"/>
                </a:cubicBezTo>
                <a:cubicBezTo>
                  <a:pt x="433" y="91"/>
                  <a:pt x="433" y="90"/>
                  <a:pt x="433" y="90"/>
                </a:cubicBezTo>
                <a:cubicBezTo>
                  <a:pt x="433" y="90"/>
                  <a:pt x="434" y="90"/>
                  <a:pt x="434" y="90"/>
                </a:cubicBezTo>
                <a:cubicBezTo>
                  <a:pt x="434" y="90"/>
                  <a:pt x="433" y="90"/>
                  <a:pt x="433" y="89"/>
                </a:cubicBezTo>
                <a:cubicBezTo>
                  <a:pt x="433" y="89"/>
                  <a:pt x="433" y="89"/>
                  <a:pt x="432" y="89"/>
                </a:cubicBezTo>
                <a:cubicBezTo>
                  <a:pt x="432" y="89"/>
                  <a:pt x="431" y="89"/>
                  <a:pt x="430" y="88"/>
                </a:cubicBezTo>
                <a:cubicBezTo>
                  <a:pt x="429" y="89"/>
                  <a:pt x="428" y="89"/>
                  <a:pt x="427" y="89"/>
                </a:cubicBezTo>
                <a:cubicBezTo>
                  <a:pt x="426" y="89"/>
                  <a:pt x="425" y="89"/>
                  <a:pt x="424" y="89"/>
                </a:cubicBezTo>
                <a:cubicBezTo>
                  <a:pt x="423" y="89"/>
                  <a:pt x="422" y="90"/>
                  <a:pt x="421" y="90"/>
                </a:cubicBezTo>
                <a:cubicBezTo>
                  <a:pt x="420" y="90"/>
                  <a:pt x="419" y="90"/>
                  <a:pt x="418" y="90"/>
                </a:cubicBezTo>
                <a:cubicBezTo>
                  <a:pt x="417" y="90"/>
                  <a:pt x="417" y="90"/>
                  <a:pt x="417" y="90"/>
                </a:cubicBezTo>
                <a:cubicBezTo>
                  <a:pt x="416" y="91"/>
                  <a:pt x="415" y="91"/>
                  <a:pt x="415" y="91"/>
                </a:cubicBezTo>
                <a:cubicBezTo>
                  <a:pt x="415" y="91"/>
                  <a:pt x="415" y="91"/>
                  <a:pt x="415" y="92"/>
                </a:cubicBezTo>
                <a:cubicBezTo>
                  <a:pt x="415" y="92"/>
                  <a:pt x="417" y="92"/>
                  <a:pt x="417" y="92"/>
                </a:cubicBezTo>
                <a:cubicBezTo>
                  <a:pt x="418" y="92"/>
                  <a:pt x="418" y="92"/>
                  <a:pt x="419" y="92"/>
                </a:cubicBezTo>
                <a:cubicBezTo>
                  <a:pt x="419" y="92"/>
                  <a:pt x="419" y="92"/>
                  <a:pt x="420" y="92"/>
                </a:cubicBezTo>
                <a:cubicBezTo>
                  <a:pt x="421" y="92"/>
                  <a:pt x="422" y="92"/>
                  <a:pt x="423" y="92"/>
                </a:cubicBezTo>
                <a:cubicBezTo>
                  <a:pt x="424" y="92"/>
                  <a:pt x="425" y="91"/>
                  <a:pt x="426" y="91"/>
                </a:cubicBezTo>
                <a:cubicBezTo>
                  <a:pt x="427" y="91"/>
                  <a:pt x="427" y="90"/>
                  <a:pt x="428" y="90"/>
                </a:cubicBezTo>
                <a:cubicBezTo>
                  <a:pt x="428" y="90"/>
                  <a:pt x="428" y="90"/>
                  <a:pt x="429" y="90"/>
                </a:cubicBezTo>
                <a:cubicBezTo>
                  <a:pt x="429" y="90"/>
                  <a:pt x="430" y="90"/>
                  <a:pt x="430" y="90"/>
                </a:cubicBezTo>
                <a:cubicBezTo>
                  <a:pt x="430" y="91"/>
                  <a:pt x="428" y="92"/>
                  <a:pt x="428" y="92"/>
                </a:cubicBezTo>
                <a:cubicBezTo>
                  <a:pt x="427" y="92"/>
                  <a:pt x="427" y="92"/>
                  <a:pt x="426" y="92"/>
                </a:cubicBezTo>
                <a:cubicBezTo>
                  <a:pt x="426" y="92"/>
                  <a:pt x="426" y="93"/>
                  <a:pt x="425" y="93"/>
                </a:cubicBezTo>
                <a:cubicBezTo>
                  <a:pt x="424" y="94"/>
                  <a:pt x="423" y="93"/>
                  <a:pt x="421" y="94"/>
                </a:cubicBezTo>
                <a:cubicBezTo>
                  <a:pt x="421" y="94"/>
                  <a:pt x="420" y="94"/>
                  <a:pt x="420" y="94"/>
                </a:cubicBezTo>
                <a:cubicBezTo>
                  <a:pt x="419" y="94"/>
                  <a:pt x="419" y="94"/>
                  <a:pt x="419" y="93"/>
                </a:cubicBezTo>
                <a:cubicBezTo>
                  <a:pt x="418" y="93"/>
                  <a:pt x="418" y="94"/>
                  <a:pt x="417" y="94"/>
                </a:cubicBezTo>
                <a:cubicBezTo>
                  <a:pt x="417" y="95"/>
                  <a:pt x="417" y="95"/>
                  <a:pt x="416" y="96"/>
                </a:cubicBezTo>
                <a:cubicBezTo>
                  <a:pt x="416" y="96"/>
                  <a:pt x="413" y="96"/>
                  <a:pt x="414" y="97"/>
                </a:cubicBezTo>
                <a:cubicBezTo>
                  <a:pt x="414" y="97"/>
                  <a:pt x="414" y="97"/>
                  <a:pt x="415" y="97"/>
                </a:cubicBezTo>
                <a:cubicBezTo>
                  <a:pt x="415" y="98"/>
                  <a:pt x="414" y="98"/>
                  <a:pt x="414" y="99"/>
                </a:cubicBezTo>
                <a:cubicBezTo>
                  <a:pt x="414" y="99"/>
                  <a:pt x="414" y="99"/>
                  <a:pt x="414" y="99"/>
                </a:cubicBezTo>
                <a:cubicBezTo>
                  <a:pt x="414" y="100"/>
                  <a:pt x="414" y="101"/>
                  <a:pt x="414" y="101"/>
                </a:cubicBezTo>
                <a:cubicBezTo>
                  <a:pt x="413" y="101"/>
                  <a:pt x="413" y="101"/>
                  <a:pt x="413" y="101"/>
                </a:cubicBezTo>
                <a:cubicBezTo>
                  <a:pt x="412" y="101"/>
                  <a:pt x="412" y="101"/>
                  <a:pt x="412" y="101"/>
                </a:cubicBezTo>
                <a:cubicBezTo>
                  <a:pt x="412" y="102"/>
                  <a:pt x="411" y="103"/>
                  <a:pt x="411" y="103"/>
                </a:cubicBezTo>
                <a:cubicBezTo>
                  <a:pt x="410" y="104"/>
                  <a:pt x="410" y="104"/>
                  <a:pt x="410" y="104"/>
                </a:cubicBezTo>
                <a:cubicBezTo>
                  <a:pt x="410" y="105"/>
                  <a:pt x="410" y="105"/>
                  <a:pt x="410" y="105"/>
                </a:cubicBezTo>
                <a:cubicBezTo>
                  <a:pt x="410" y="105"/>
                  <a:pt x="410" y="105"/>
                  <a:pt x="409" y="105"/>
                </a:cubicBezTo>
                <a:cubicBezTo>
                  <a:pt x="409" y="105"/>
                  <a:pt x="409" y="105"/>
                  <a:pt x="409" y="105"/>
                </a:cubicBezTo>
                <a:cubicBezTo>
                  <a:pt x="409" y="104"/>
                  <a:pt x="409" y="104"/>
                  <a:pt x="409" y="103"/>
                </a:cubicBezTo>
                <a:cubicBezTo>
                  <a:pt x="408" y="103"/>
                  <a:pt x="408" y="102"/>
                  <a:pt x="408" y="101"/>
                </a:cubicBezTo>
                <a:cubicBezTo>
                  <a:pt x="408" y="101"/>
                  <a:pt x="408" y="101"/>
                  <a:pt x="408" y="100"/>
                </a:cubicBezTo>
                <a:cubicBezTo>
                  <a:pt x="408" y="100"/>
                  <a:pt x="409" y="100"/>
                  <a:pt x="409" y="100"/>
                </a:cubicBezTo>
                <a:cubicBezTo>
                  <a:pt x="410" y="100"/>
                  <a:pt x="410" y="100"/>
                  <a:pt x="411" y="100"/>
                </a:cubicBezTo>
                <a:cubicBezTo>
                  <a:pt x="411" y="99"/>
                  <a:pt x="411" y="99"/>
                  <a:pt x="411" y="99"/>
                </a:cubicBezTo>
                <a:cubicBezTo>
                  <a:pt x="412" y="99"/>
                  <a:pt x="412" y="98"/>
                  <a:pt x="412" y="98"/>
                </a:cubicBezTo>
                <a:cubicBezTo>
                  <a:pt x="412" y="98"/>
                  <a:pt x="411" y="98"/>
                  <a:pt x="412" y="97"/>
                </a:cubicBezTo>
                <a:cubicBezTo>
                  <a:pt x="412" y="97"/>
                  <a:pt x="412" y="97"/>
                  <a:pt x="412" y="97"/>
                </a:cubicBezTo>
                <a:cubicBezTo>
                  <a:pt x="411" y="97"/>
                  <a:pt x="410" y="97"/>
                  <a:pt x="410" y="97"/>
                </a:cubicBezTo>
                <a:cubicBezTo>
                  <a:pt x="410" y="96"/>
                  <a:pt x="410" y="96"/>
                  <a:pt x="410" y="96"/>
                </a:cubicBezTo>
                <a:cubicBezTo>
                  <a:pt x="409" y="96"/>
                  <a:pt x="409" y="96"/>
                  <a:pt x="409" y="96"/>
                </a:cubicBezTo>
                <a:cubicBezTo>
                  <a:pt x="408" y="96"/>
                  <a:pt x="408" y="96"/>
                  <a:pt x="408" y="95"/>
                </a:cubicBezTo>
                <a:cubicBezTo>
                  <a:pt x="407" y="95"/>
                  <a:pt x="407" y="95"/>
                  <a:pt x="407" y="94"/>
                </a:cubicBezTo>
                <a:cubicBezTo>
                  <a:pt x="406" y="94"/>
                  <a:pt x="406" y="94"/>
                  <a:pt x="406" y="94"/>
                </a:cubicBezTo>
                <a:cubicBezTo>
                  <a:pt x="406" y="94"/>
                  <a:pt x="406" y="93"/>
                  <a:pt x="406" y="93"/>
                </a:cubicBezTo>
                <a:cubicBezTo>
                  <a:pt x="405" y="93"/>
                  <a:pt x="404" y="94"/>
                  <a:pt x="404" y="94"/>
                </a:cubicBezTo>
                <a:cubicBezTo>
                  <a:pt x="403" y="94"/>
                  <a:pt x="402" y="94"/>
                  <a:pt x="401" y="94"/>
                </a:cubicBezTo>
                <a:cubicBezTo>
                  <a:pt x="400" y="95"/>
                  <a:pt x="399" y="95"/>
                  <a:pt x="398" y="95"/>
                </a:cubicBezTo>
                <a:cubicBezTo>
                  <a:pt x="397" y="96"/>
                  <a:pt x="397" y="95"/>
                  <a:pt x="396" y="95"/>
                </a:cubicBezTo>
                <a:cubicBezTo>
                  <a:pt x="395" y="95"/>
                  <a:pt x="395" y="96"/>
                  <a:pt x="394" y="96"/>
                </a:cubicBezTo>
                <a:cubicBezTo>
                  <a:pt x="394" y="96"/>
                  <a:pt x="394" y="95"/>
                  <a:pt x="393" y="96"/>
                </a:cubicBezTo>
                <a:cubicBezTo>
                  <a:pt x="393" y="96"/>
                  <a:pt x="392" y="96"/>
                  <a:pt x="392" y="96"/>
                </a:cubicBezTo>
                <a:cubicBezTo>
                  <a:pt x="391" y="96"/>
                  <a:pt x="391" y="96"/>
                  <a:pt x="391" y="96"/>
                </a:cubicBezTo>
                <a:cubicBezTo>
                  <a:pt x="390" y="96"/>
                  <a:pt x="389" y="96"/>
                  <a:pt x="388" y="96"/>
                </a:cubicBezTo>
                <a:cubicBezTo>
                  <a:pt x="388" y="96"/>
                  <a:pt x="388" y="96"/>
                  <a:pt x="387" y="96"/>
                </a:cubicBezTo>
                <a:cubicBezTo>
                  <a:pt x="387" y="97"/>
                  <a:pt x="386" y="97"/>
                  <a:pt x="385" y="97"/>
                </a:cubicBezTo>
                <a:cubicBezTo>
                  <a:pt x="385" y="97"/>
                  <a:pt x="385" y="96"/>
                  <a:pt x="384" y="96"/>
                </a:cubicBezTo>
                <a:cubicBezTo>
                  <a:pt x="384" y="96"/>
                  <a:pt x="384" y="96"/>
                  <a:pt x="384" y="96"/>
                </a:cubicBezTo>
                <a:cubicBezTo>
                  <a:pt x="383" y="96"/>
                  <a:pt x="383" y="96"/>
                  <a:pt x="383" y="96"/>
                </a:cubicBezTo>
                <a:cubicBezTo>
                  <a:pt x="383" y="96"/>
                  <a:pt x="383" y="95"/>
                  <a:pt x="383" y="95"/>
                </a:cubicBezTo>
                <a:cubicBezTo>
                  <a:pt x="382" y="95"/>
                  <a:pt x="382" y="95"/>
                  <a:pt x="382" y="95"/>
                </a:cubicBezTo>
                <a:cubicBezTo>
                  <a:pt x="382" y="95"/>
                  <a:pt x="381" y="95"/>
                  <a:pt x="381" y="95"/>
                </a:cubicBezTo>
                <a:cubicBezTo>
                  <a:pt x="380" y="95"/>
                  <a:pt x="380" y="95"/>
                  <a:pt x="379" y="95"/>
                </a:cubicBezTo>
                <a:cubicBezTo>
                  <a:pt x="379" y="95"/>
                  <a:pt x="378" y="95"/>
                  <a:pt x="378" y="95"/>
                </a:cubicBezTo>
                <a:cubicBezTo>
                  <a:pt x="378" y="94"/>
                  <a:pt x="379" y="93"/>
                  <a:pt x="380" y="93"/>
                </a:cubicBezTo>
                <a:cubicBezTo>
                  <a:pt x="381" y="93"/>
                  <a:pt x="381" y="93"/>
                  <a:pt x="382" y="92"/>
                </a:cubicBezTo>
                <a:cubicBezTo>
                  <a:pt x="382" y="92"/>
                  <a:pt x="382" y="92"/>
                  <a:pt x="383" y="92"/>
                </a:cubicBezTo>
                <a:cubicBezTo>
                  <a:pt x="383" y="92"/>
                  <a:pt x="383" y="92"/>
                  <a:pt x="384" y="92"/>
                </a:cubicBezTo>
                <a:cubicBezTo>
                  <a:pt x="384" y="93"/>
                  <a:pt x="385" y="92"/>
                  <a:pt x="386" y="92"/>
                </a:cubicBezTo>
                <a:cubicBezTo>
                  <a:pt x="386" y="92"/>
                  <a:pt x="386" y="92"/>
                  <a:pt x="387" y="92"/>
                </a:cubicBezTo>
                <a:cubicBezTo>
                  <a:pt x="387" y="92"/>
                  <a:pt x="388" y="92"/>
                  <a:pt x="389" y="91"/>
                </a:cubicBezTo>
                <a:cubicBezTo>
                  <a:pt x="389" y="91"/>
                  <a:pt x="390" y="91"/>
                  <a:pt x="390" y="90"/>
                </a:cubicBezTo>
                <a:cubicBezTo>
                  <a:pt x="390" y="90"/>
                  <a:pt x="389" y="90"/>
                  <a:pt x="389" y="90"/>
                </a:cubicBezTo>
                <a:cubicBezTo>
                  <a:pt x="388" y="89"/>
                  <a:pt x="388" y="89"/>
                  <a:pt x="388" y="89"/>
                </a:cubicBezTo>
                <a:cubicBezTo>
                  <a:pt x="388" y="88"/>
                  <a:pt x="387" y="88"/>
                  <a:pt x="387" y="88"/>
                </a:cubicBezTo>
                <a:cubicBezTo>
                  <a:pt x="387" y="88"/>
                  <a:pt x="386" y="88"/>
                  <a:pt x="386" y="88"/>
                </a:cubicBezTo>
                <a:cubicBezTo>
                  <a:pt x="385" y="87"/>
                  <a:pt x="384" y="87"/>
                  <a:pt x="382" y="87"/>
                </a:cubicBezTo>
                <a:cubicBezTo>
                  <a:pt x="382" y="87"/>
                  <a:pt x="381" y="88"/>
                  <a:pt x="381" y="88"/>
                </a:cubicBezTo>
                <a:cubicBezTo>
                  <a:pt x="381" y="88"/>
                  <a:pt x="380" y="88"/>
                  <a:pt x="380" y="88"/>
                </a:cubicBezTo>
                <a:cubicBezTo>
                  <a:pt x="380" y="88"/>
                  <a:pt x="379" y="88"/>
                  <a:pt x="379" y="88"/>
                </a:cubicBezTo>
                <a:cubicBezTo>
                  <a:pt x="379" y="88"/>
                  <a:pt x="378" y="88"/>
                  <a:pt x="378" y="88"/>
                </a:cubicBezTo>
                <a:cubicBezTo>
                  <a:pt x="377" y="88"/>
                  <a:pt x="377" y="88"/>
                  <a:pt x="376" y="88"/>
                </a:cubicBezTo>
                <a:cubicBezTo>
                  <a:pt x="376" y="88"/>
                  <a:pt x="376" y="88"/>
                  <a:pt x="376" y="88"/>
                </a:cubicBezTo>
                <a:cubicBezTo>
                  <a:pt x="375" y="88"/>
                  <a:pt x="375" y="87"/>
                  <a:pt x="375" y="87"/>
                </a:cubicBezTo>
                <a:cubicBezTo>
                  <a:pt x="374" y="87"/>
                  <a:pt x="374" y="86"/>
                  <a:pt x="373" y="86"/>
                </a:cubicBezTo>
                <a:cubicBezTo>
                  <a:pt x="372" y="86"/>
                  <a:pt x="372" y="86"/>
                  <a:pt x="371" y="85"/>
                </a:cubicBezTo>
                <a:cubicBezTo>
                  <a:pt x="371" y="85"/>
                  <a:pt x="371" y="85"/>
                  <a:pt x="371" y="85"/>
                </a:cubicBezTo>
                <a:cubicBezTo>
                  <a:pt x="370" y="85"/>
                  <a:pt x="370" y="85"/>
                  <a:pt x="370" y="85"/>
                </a:cubicBezTo>
                <a:cubicBezTo>
                  <a:pt x="370" y="85"/>
                  <a:pt x="370" y="85"/>
                  <a:pt x="370" y="85"/>
                </a:cubicBezTo>
                <a:cubicBezTo>
                  <a:pt x="369" y="85"/>
                  <a:pt x="369" y="85"/>
                  <a:pt x="369" y="84"/>
                </a:cubicBezTo>
                <a:cubicBezTo>
                  <a:pt x="369" y="84"/>
                  <a:pt x="368" y="84"/>
                  <a:pt x="368" y="84"/>
                </a:cubicBezTo>
                <a:cubicBezTo>
                  <a:pt x="368" y="84"/>
                  <a:pt x="367" y="85"/>
                  <a:pt x="367" y="85"/>
                </a:cubicBezTo>
                <a:cubicBezTo>
                  <a:pt x="366" y="85"/>
                  <a:pt x="366" y="85"/>
                  <a:pt x="365" y="84"/>
                </a:cubicBezTo>
                <a:cubicBezTo>
                  <a:pt x="365" y="84"/>
                  <a:pt x="365" y="84"/>
                  <a:pt x="364" y="84"/>
                </a:cubicBezTo>
                <a:cubicBezTo>
                  <a:pt x="364" y="84"/>
                  <a:pt x="364" y="83"/>
                  <a:pt x="364" y="83"/>
                </a:cubicBezTo>
                <a:cubicBezTo>
                  <a:pt x="363" y="82"/>
                  <a:pt x="362" y="83"/>
                  <a:pt x="362" y="83"/>
                </a:cubicBezTo>
                <a:cubicBezTo>
                  <a:pt x="361" y="83"/>
                  <a:pt x="361" y="82"/>
                  <a:pt x="360" y="82"/>
                </a:cubicBezTo>
                <a:cubicBezTo>
                  <a:pt x="359" y="82"/>
                  <a:pt x="359" y="82"/>
                  <a:pt x="358" y="82"/>
                </a:cubicBezTo>
                <a:cubicBezTo>
                  <a:pt x="357" y="81"/>
                  <a:pt x="357" y="81"/>
                  <a:pt x="356" y="82"/>
                </a:cubicBezTo>
                <a:cubicBezTo>
                  <a:pt x="356" y="82"/>
                  <a:pt x="356" y="82"/>
                  <a:pt x="355" y="82"/>
                </a:cubicBezTo>
                <a:cubicBezTo>
                  <a:pt x="355" y="81"/>
                  <a:pt x="355" y="81"/>
                  <a:pt x="355" y="81"/>
                </a:cubicBezTo>
                <a:cubicBezTo>
                  <a:pt x="355" y="81"/>
                  <a:pt x="355" y="81"/>
                  <a:pt x="355" y="81"/>
                </a:cubicBezTo>
                <a:cubicBezTo>
                  <a:pt x="354" y="81"/>
                  <a:pt x="354" y="81"/>
                  <a:pt x="353" y="82"/>
                </a:cubicBezTo>
                <a:cubicBezTo>
                  <a:pt x="353" y="82"/>
                  <a:pt x="352" y="82"/>
                  <a:pt x="352" y="82"/>
                </a:cubicBezTo>
                <a:cubicBezTo>
                  <a:pt x="352" y="83"/>
                  <a:pt x="351" y="83"/>
                  <a:pt x="351" y="83"/>
                </a:cubicBezTo>
                <a:cubicBezTo>
                  <a:pt x="351" y="83"/>
                  <a:pt x="351" y="83"/>
                  <a:pt x="350" y="84"/>
                </a:cubicBezTo>
                <a:cubicBezTo>
                  <a:pt x="350" y="84"/>
                  <a:pt x="350" y="84"/>
                  <a:pt x="349" y="84"/>
                </a:cubicBezTo>
                <a:cubicBezTo>
                  <a:pt x="349" y="84"/>
                  <a:pt x="349" y="84"/>
                  <a:pt x="348" y="84"/>
                </a:cubicBezTo>
                <a:cubicBezTo>
                  <a:pt x="348" y="85"/>
                  <a:pt x="348" y="85"/>
                  <a:pt x="347" y="85"/>
                </a:cubicBezTo>
                <a:cubicBezTo>
                  <a:pt x="347" y="85"/>
                  <a:pt x="347" y="85"/>
                  <a:pt x="346" y="85"/>
                </a:cubicBezTo>
                <a:cubicBezTo>
                  <a:pt x="346" y="85"/>
                  <a:pt x="345" y="85"/>
                  <a:pt x="345" y="85"/>
                </a:cubicBezTo>
                <a:cubicBezTo>
                  <a:pt x="344" y="85"/>
                  <a:pt x="343" y="85"/>
                  <a:pt x="343" y="85"/>
                </a:cubicBezTo>
                <a:cubicBezTo>
                  <a:pt x="344" y="84"/>
                  <a:pt x="345" y="83"/>
                  <a:pt x="347" y="83"/>
                </a:cubicBezTo>
                <a:cubicBezTo>
                  <a:pt x="347" y="83"/>
                  <a:pt x="347" y="83"/>
                  <a:pt x="348" y="83"/>
                </a:cubicBezTo>
                <a:cubicBezTo>
                  <a:pt x="348" y="82"/>
                  <a:pt x="348" y="82"/>
                  <a:pt x="348" y="82"/>
                </a:cubicBezTo>
                <a:cubicBezTo>
                  <a:pt x="348" y="82"/>
                  <a:pt x="349" y="81"/>
                  <a:pt x="349" y="81"/>
                </a:cubicBezTo>
                <a:cubicBezTo>
                  <a:pt x="350" y="81"/>
                  <a:pt x="349" y="81"/>
                  <a:pt x="349" y="80"/>
                </a:cubicBezTo>
                <a:cubicBezTo>
                  <a:pt x="349" y="80"/>
                  <a:pt x="350" y="80"/>
                  <a:pt x="350" y="79"/>
                </a:cubicBezTo>
                <a:cubicBezTo>
                  <a:pt x="350" y="79"/>
                  <a:pt x="350" y="79"/>
                  <a:pt x="350" y="79"/>
                </a:cubicBezTo>
                <a:cubicBezTo>
                  <a:pt x="349" y="79"/>
                  <a:pt x="349" y="79"/>
                  <a:pt x="348" y="79"/>
                </a:cubicBezTo>
                <a:cubicBezTo>
                  <a:pt x="347" y="80"/>
                  <a:pt x="346" y="80"/>
                  <a:pt x="345" y="80"/>
                </a:cubicBezTo>
                <a:cubicBezTo>
                  <a:pt x="345" y="80"/>
                  <a:pt x="344" y="81"/>
                  <a:pt x="343" y="81"/>
                </a:cubicBezTo>
                <a:cubicBezTo>
                  <a:pt x="343" y="81"/>
                  <a:pt x="343" y="81"/>
                  <a:pt x="343" y="81"/>
                </a:cubicBezTo>
                <a:cubicBezTo>
                  <a:pt x="342" y="81"/>
                  <a:pt x="342" y="81"/>
                  <a:pt x="343" y="81"/>
                </a:cubicBezTo>
                <a:cubicBezTo>
                  <a:pt x="343" y="82"/>
                  <a:pt x="343" y="82"/>
                  <a:pt x="343" y="82"/>
                </a:cubicBezTo>
                <a:cubicBezTo>
                  <a:pt x="343" y="82"/>
                  <a:pt x="342" y="82"/>
                  <a:pt x="342" y="82"/>
                </a:cubicBezTo>
                <a:cubicBezTo>
                  <a:pt x="341" y="83"/>
                  <a:pt x="341" y="83"/>
                  <a:pt x="340" y="83"/>
                </a:cubicBezTo>
                <a:cubicBezTo>
                  <a:pt x="340" y="84"/>
                  <a:pt x="340" y="84"/>
                  <a:pt x="339" y="84"/>
                </a:cubicBezTo>
                <a:cubicBezTo>
                  <a:pt x="339" y="84"/>
                  <a:pt x="338" y="84"/>
                  <a:pt x="338" y="85"/>
                </a:cubicBezTo>
                <a:cubicBezTo>
                  <a:pt x="338" y="85"/>
                  <a:pt x="338" y="85"/>
                  <a:pt x="338" y="85"/>
                </a:cubicBezTo>
                <a:cubicBezTo>
                  <a:pt x="337" y="85"/>
                  <a:pt x="336" y="85"/>
                  <a:pt x="336" y="85"/>
                </a:cubicBezTo>
                <a:cubicBezTo>
                  <a:pt x="335" y="84"/>
                  <a:pt x="335" y="84"/>
                  <a:pt x="335" y="83"/>
                </a:cubicBezTo>
                <a:cubicBezTo>
                  <a:pt x="335" y="83"/>
                  <a:pt x="335" y="83"/>
                  <a:pt x="335" y="83"/>
                </a:cubicBezTo>
                <a:cubicBezTo>
                  <a:pt x="335" y="83"/>
                  <a:pt x="335" y="82"/>
                  <a:pt x="335" y="82"/>
                </a:cubicBezTo>
                <a:cubicBezTo>
                  <a:pt x="335" y="82"/>
                  <a:pt x="336" y="82"/>
                  <a:pt x="336" y="81"/>
                </a:cubicBezTo>
                <a:cubicBezTo>
                  <a:pt x="336" y="81"/>
                  <a:pt x="336" y="81"/>
                  <a:pt x="337" y="81"/>
                </a:cubicBezTo>
                <a:cubicBezTo>
                  <a:pt x="337" y="81"/>
                  <a:pt x="337" y="80"/>
                  <a:pt x="338" y="80"/>
                </a:cubicBezTo>
                <a:cubicBezTo>
                  <a:pt x="338" y="80"/>
                  <a:pt x="338" y="80"/>
                  <a:pt x="338" y="79"/>
                </a:cubicBezTo>
                <a:cubicBezTo>
                  <a:pt x="338" y="79"/>
                  <a:pt x="338" y="79"/>
                  <a:pt x="338" y="79"/>
                </a:cubicBezTo>
                <a:cubicBezTo>
                  <a:pt x="338" y="78"/>
                  <a:pt x="339" y="77"/>
                  <a:pt x="338" y="77"/>
                </a:cubicBezTo>
                <a:cubicBezTo>
                  <a:pt x="337" y="77"/>
                  <a:pt x="337" y="77"/>
                  <a:pt x="337" y="77"/>
                </a:cubicBezTo>
                <a:cubicBezTo>
                  <a:pt x="337" y="77"/>
                  <a:pt x="336" y="77"/>
                  <a:pt x="336" y="77"/>
                </a:cubicBezTo>
                <a:cubicBezTo>
                  <a:pt x="335" y="77"/>
                  <a:pt x="335" y="77"/>
                  <a:pt x="335" y="77"/>
                </a:cubicBezTo>
                <a:cubicBezTo>
                  <a:pt x="334" y="77"/>
                  <a:pt x="334" y="77"/>
                  <a:pt x="333" y="77"/>
                </a:cubicBezTo>
                <a:cubicBezTo>
                  <a:pt x="333" y="77"/>
                  <a:pt x="332" y="77"/>
                  <a:pt x="332" y="78"/>
                </a:cubicBezTo>
                <a:cubicBezTo>
                  <a:pt x="333" y="78"/>
                  <a:pt x="333" y="79"/>
                  <a:pt x="333" y="79"/>
                </a:cubicBezTo>
                <a:cubicBezTo>
                  <a:pt x="332" y="79"/>
                  <a:pt x="332" y="80"/>
                  <a:pt x="332" y="80"/>
                </a:cubicBezTo>
                <a:cubicBezTo>
                  <a:pt x="332" y="80"/>
                  <a:pt x="331" y="80"/>
                  <a:pt x="331" y="80"/>
                </a:cubicBezTo>
                <a:cubicBezTo>
                  <a:pt x="330" y="80"/>
                  <a:pt x="330" y="80"/>
                  <a:pt x="329" y="80"/>
                </a:cubicBezTo>
                <a:cubicBezTo>
                  <a:pt x="328" y="81"/>
                  <a:pt x="327" y="81"/>
                  <a:pt x="327" y="81"/>
                </a:cubicBezTo>
                <a:cubicBezTo>
                  <a:pt x="326" y="81"/>
                  <a:pt x="326" y="81"/>
                  <a:pt x="325" y="81"/>
                </a:cubicBezTo>
                <a:cubicBezTo>
                  <a:pt x="324" y="82"/>
                  <a:pt x="324" y="82"/>
                  <a:pt x="323" y="82"/>
                </a:cubicBezTo>
                <a:cubicBezTo>
                  <a:pt x="322" y="82"/>
                  <a:pt x="322" y="82"/>
                  <a:pt x="321" y="82"/>
                </a:cubicBezTo>
                <a:cubicBezTo>
                  <a:pt x="321" y="82"/>
                  <a:pt x="321" y="82"/>
                  <a:pt x="321" y="82"/>
                </a:cubicBezTo>
                <a:cubicBezTo>
                  <a:pt x="320" y="82"/>
                  <a:pt x="320" y="82"/>
                  <a:pt x="320" y="82"/>
                </a:cubicBezTo>
                <a:cubicBezTo>
                  <a:pt x="319" y="82"/>
                  <a:pt x="319" y="82"/>
                  <a:pt x="319" y="82"/>
                </a:cubicBezTo>
                <a:cubicBezTo>
                  <a:pt x="318" y="82"/>
                  <a:pt x="318" y="83"/>
                  <a:pt x="317" y="83"/>
                </a:cubicBezTo>
                <a:cubicBezTo>
                  <a:pt x="316" y="83"/>
                  <a:pt x="315" y="84"/>
                  <a:pt x="314" y="84"/>
                </a:cubicBezTo>
                <a:cubicBezTo>
                  <a:pt x="313" y="84"/>
                  <a:pt x="312" y="84"/>
                  <a:pt x="312" y="85"/>
                </a:cubicBezTo>
                <a:cubicBezTo>
                  <a:pt x="311" y="85"/>
                  <a:pt x="311" y="86"/>
                  <a:pt x="311" y="86"/>
                </a:cubicBezTo>
                <a:cubicBezTo>
                  <a:pt x="310" y="86"/>
                  <a:pt x="310" y="86"/>
                  <a:pt x="309" y="86"/>
                </a:cubicBezTo>
                <a:cubicBezTo>
                  <a:pt x="309" y="86"/>
                  <a:pt x="309" y="87"/>
                  <a:pt x="309" y="86"/>
                </a:cubicBezTo>
                <a:cubicBezTo>
                  <a:pt x="309" y="86"/>
                  <a:pt x="309" y="86"/>
                  <a:pt x="309" y="86"/>
                </a:cubicBezTo>
                <a:cubicBezTo>
                  <a:pt x="308" y="85"/>
                  <a:pt x="308" y="85"/>
                  <a:pt x="307" y="85"/>
                </a:cubicBezTo>
                <a:cubicBezTo>
                  <a:pt x="307" y="85"/>
                  <a:pt x="306" y="86"/>
                  <a:pt x="306" y="86"/>
                </a:cubicBezTo>
                <a:cubicBezTo>
                  <a:pt x="305" y="86"/>
                  <a:pt x="305" y="86"/>
                  <a:pt x="305" y="86"/>
                </a:cubicBezTo>
                <a:cubicBezTo>
                  <a:pt x="304" y="86"/>
                  <a:pt x="304" y="86"/>
                  <a:pt x="304" y="86"/>
                </a:cubicBezTo>
                <a:cubicBezTo>
                  <a:pt x="303" y="87"/>
                  <a:pt x="302" y="87"/>
                  <a:pt x="302" y="87"/>
                </a:cubicBezTo>
                <a:cubicBezTo>
                  <a:pt x="302" y="87"/>
                  <a:pt x="301" y="87"/>
                  <a:pt x="301" y="87"/>
                </a:cubicBezTo>
                <a:cubicBezTo>
                  <a:pt x="300" y="87"/>
                  <a:pt x="300" y="87"/>
                  <a:pt x="300" y="87"/>
                </a:cubicBezTo>
                <a:cubicBezTo>
                  <a:pt x="299" y="88"/>
                  <a:pt x="298" y="88"/>
                  <a:pt x="298" y="88"/>
                </a:cubicBezTo>
                <a:cubicBezTo>
                  <a:pt x="298" y="88"/>
                  <a:pt x="297" y="89"/>
                  <a:pt x="297" y="89"/>
                </a:cubicBezTo>
                <a:cubicBezTo>
                  <a:pt x="297" y="89"/>
                  <a:pt x="297" y="89"/>
                  <a:pt x="296" y="89"/>
                </a:cubicBezTo>
                <a:cubicBezTo>
                  <a:pt x="296" y="89"/>
                  <a:pt x="296" y="89"/>
                  <a:pt x="296" y="90"/>
                </a:cubicBezTo>
                <a:cubicBezTo>
                  <a:pt x="295" y="90"/>
                  <a:pt x="295" y="90"/>
                  <a:pt x="294" y="90"/>
                </a:cubicBezTo>
                <a:cubicBezTo>
                  <a:pt x="294" y="89"/>
                  <a:pt x="294" y="89"/>
                  <a:pt x="294" y="89"/>
                </a:cubicBezTo>
                <a:cubicBezTo>
                  <a:pt x="293" y="89"/>
                  <a:pt x="293" y="88"/>
                  <a:pt x="293" y="88"/>
                </a:cubicBezTo>
                <a:cubicBezTo>
                  <a:pt x="295" y="88"/>
                  <a:pt x="296" y="87"/>
                  <a:pt x="298" y="87"/>
                </a:cubicBezTo>
                <a:cubicBezTo>
                  <a:pt x="299" y="86"/>
                  <a:pt x="300" y="86"/>
                  <a:pt x="301" y="86"/>
                </a:cubicBezTo>
                <a:cubicBezTo>
                  <a:pt x="302" y="85"/>
                  <a:pt x="303" y="85"/>
                  <a:pt x="305" y="84"/>
                </a:cubicBezTo>
                <a:cubicBezTo>
                  <a:pt x="306" y="84"/>
                  <a:pt x="307" y="83"/>
                  <a:pt x="309" y="83"/>
                </a:cubicBezTo>
                <a:cubicBezTo>
                  <a:pt x="309" y="83"/>
                  <a:pt x="310" y="83"/>
                  <a:pt x="310" y="83"/>
                </a:cubicBezTo>
                <a:cubicBezTo>
                  <a:pt x="310" y="83"/>
                  <a:pt x="311" y="84"/>
                  <a:pt x="311" y="84"/>
                </a:cubicBezTo>
                <a:cubicBezTo>
                  <a:pt x="312" y="83"/>
                  <a:pt x="312" y="83"/>
                  <a:pt x="313" y="83"/>
                </a:cubicBezTo>
                <a:cubicBezTo>
                  <a:pt x="314" y="83"/>
                  <a:pt x="315" y="82"/>
                  <a:pt x="316" y="82"/>
                </a:cubicBezTo>
                <a:cubicBezTo>
                  <a:pt x="317" y="82"/>
                  <a:pt x="318" y="81"/>
                  <a:pt x="320" y="81"/>
                </a:cubicBezTo>
                <a:cubicBezTo>
                  <a:pt x="321" y="80"/>
                  <a:pt x="323" y="80"/>
                  <a:pt x="324" y="79"/>
                </a:cubicBezTo>
                <a:cubicBezTo>
                  <a:pt x="325" y="79"/>
                  <a:pt x="325" y="79"/>
                  <a:pt x="324" y="79"/>
                </a:cubicBezTo>
                <a:cubicBezTo>
                  <a:pt x="323" y="79"/>
                  <a:pt x="322" y="79"/>
                  <a:pt x="321" y="79"/>
                </a:cubicBezTo>
                <a:cubicBezTo>
                  <a:pt x="318" y="80"/>
                  <a:pt x="316" y="80"/>
                  <a:pt x="314" y="81"/>
                </a:cubicBezTo>
                <a:cubicBezTo>
                  <a:pt x="312" y="81"/>
                  <a:pt x="310" y="82"/>
                  <a:pt x="308" y="82"/>
                </a:cubicBezTo>
                <a:cubicBezTo>
                  <a:pt x="307" y="82"/>
                  <a:pt x="305" y="82"/>
                  <a:pt x="304" y="83"/>
                </a:cubicBezTo>
                <a:cubicBezTo>
                  <a:pt x="303" y="83"/>
                  <a:pt x="302" y="84"/>
                  <a:pt x="301" y="84"/>
                </a:cubicBezTo>
                <a:cubicBezTo>
                  <a:pt x="300" y="84"/>
                  <a:pt x="298" y="86"/>
                  <a:pt x="298" y="84"/>
                </a:cubicBezTo>
                <a:cubicBezTo>
                  <a:pt x="298" y="83"/>
                  <a:pt x="298" y="82"/>
                  <a:pt x="297" y="82"/>
                </a:cubicBezTo>
                <a:cubicBezTo>
                  <a:pt x="295" y="82"/>
                  <a:pt x="294" y="82"/>
                  <a:pt x="293" y="83"/>
                </a:cubicBezTo>
                <a:cubicBezTo>
                  <a:pt x="292" y="83"/>
                  <a:pt x="292" y="84"/>
                  <a:pt x="291" y="84"/>
                </a:cubicBezTo>
                <a:cubicBezTo>
                  <a:pt x="291" y="85"/>
                  <a:pt x="291" y="85"/>
                  <a:pt x="290" y="85"/>
                </a:cubicBezTo>
                <a:cubicBezTo>
                  <a:pt x="289" y="85"/>
                  <a:pt x="288" y="85"/>
                  <a:pt x="287" y="85"/>
                </a:cubicBezTo>
                <a:cubicBezTo>
                  <a:pt x="286" y="85"/>
                  <a:pt x="285" y="85"/>
                  <a:pt x="284" y="86"/>
                </a:cubicBezTo>
                <a:cubicBezTo>
                  <a:pt x="284" y="86"/>
                  <a:pt x="283" y="86"/>
                  <a:pt x="283" y="87"/>
                </a:cubicBezTo>
                <a:cubicBezTo>
                  <a:pt x="283" y="87"/>
                  <a:pt x="284" y="88"/>
                  <a:pt x="284" y="88"/>
                </a:cubicBezTo>
                <a:cubicBezTo>
                  <a:pt x="284" y="89"/>
                  <a:pt x="283" y="89"/>
                  <a:pt x="283" y="89"/>
                </a:cubicBezTo>
                <a:cubicBezTo>
                  <a:pt x="283" y="89"/>
                  <a:pt x="283" y="89"/>
                  <a:pt x="283" y="88"/>
                </a:cubicBezTo>
                <a:cubicBezTo>
                  <a:pt x="283" y="88"/>
                  <a:pt x="282" y="88"/>
                  <a:pt x="282" y="88"/>
                </a:cubicBezTo>
                <a:cubicBezTo>
                  <a:pt x="282" y="88"/>
                  <a:pt x="281" y="88"/>
                  <a:pt x="281" y="88"/>
                </a:cubicBezTo>
                <a:cubicBezTo>
                  <a:pt x="280" y="88"/>
                  <a:pt x="279" y="88"/>
                  <a:pt x="278" y="88"/>
                </a:cubicBezTo>
                <a:cubicBezTo>
                  <a:pt x="277" y="88"/>
                  <a:pt x="277" y="88"/>
                  <a:pt x="277" y="88"/>
                </a:cubicBezTo>
                <a:cubicBezTo>
                  <a:pt x="276" y="88"/>
                  <a:pt x="276" y="88"/>
                  <a:pt x="275" y="88"/>
                </a:cubicBezTo>
                <a:cubicBezTo>
                  <a:pt x="274" y="87"/>
                  <a:pt x="274" y="87"/>
                  <a:pt x="274" y="87"/>
                </a:cubicBezTo>
                <a:cubicBezTo>
                  <a:pt x="274" y="86"/>
                  <a:pt x="273" y="86"/>
                  <a:pt x="273" y="86"/>
                </a:cubicBezTo>
                <a:cubicBezTo>
                  <a:pt x="273" y="86"/>
                  <a:pt x="273" y="86"/>
                  <a:pt x="272" y="85"/>
                </a:cubicBezTo>
                <a:cubicBezTo>
                  <a:pt x="272" y="85"/>
                  <a:pt x="272" y="85"/>
                  <a:pt x="272" y="85"/>
                </a:cubicBezTo>
                <a:cubicBezTo>
                  <a:pt x="272" y="85"/>
                  <a:pt x="271" y="84"/>
                  <a:pt x="271" y="84"/>
                </a:cubicBezTo>
                <a:cubicBezTo>
                  <a:pt x="271" y="84"/>
                  <a:pt x="272" y="84"/>
                  <a:pt x="272" y="83"/>
                </a:cubicBezTo>
                <a:cubicBezTo>
                  <a:pt x="272" y="83"/>
                  <a:pt x="271" y="83"/>
                  <a:pt x="271" y="83"/>
                </a:cubicBezTo>
                <a:cubicBezTo>
                  <a:pt x="270" y="83"/>
                  <a:pt x="269" y="83"/>
                  <a:pt x="268" y="83"/>
                </a:cubicBezTo>
                <a:cubicBezTo>
                  <a:pt x="267" y="83"/>
                  <a:pt x="266" y="83"/>
                  <a:pt x="266" y="83"/>
                </a:cubicBezTo>
                <a:cubicBezTo>
                  <a:pt x="265" y="83"/>
                  <a:pt x="265" y="83"/>
                  <a:pt x="264" y="83"/>
                </a:cubicBezTo>
                <a:cubicBezTo>
                  <a:pt x="264" y="83"/>
                  <a:pt x="263" y="83"/>
                  <a:pt x="263" y="83"/>
                </a:cubicBezTo>
                <a:cubicBezTo>
                  <a:pt x="263" y="83"/>
                  <a:pt x="262" y="83"/>
                  <a:pt x="262" y="83"/>
                </a:cubicBezTo>
                <a:cubicBezTo>
                  <a:pt x="262" y="82"/>
                  <a:pt x="261" y="82"/>
                  <a:pt x="260" y="82"/>
                </a:cubicBezTo>
                <a:cubicBezTo>
                  <a:pt x="259" y="81"/>
                  <a:pt x="258" y="80"/>
                  <a:pt x="257" y="79"/>
                </a:cubicBezTo>
                <a:cubicBezTo>
                  <a:pt x="255" y="79"/>
                  <a:pt x="254" y="79"/>
                  <a:pt x="253" y="80"/>
                </a:cubicBezTo>
                <a:cubicBezTo>
                  <a:pt x="252" y="80"/>
                  <a:pt x="252" y="80"/>
                  <a:pt x="252" y="80"/>
                </a:cubicBezTo>
                <a:cubicBezTo>
                  <a:pt x="252" y="80"/>
                  <a:pt x="251" y="81"/>
                  <a:pt x="251" y="81"/>
                </a:cubicBezTo>
                <a:cubicBezTo>
                  <a:pt x="251" y="81"/>
                  <a:pt x="251" y="81"/>
                  <a:pt x="250" y="81"/>
                </a:cubicBezTo>
                <a:cubicBezTo>
                  <a:pt x="249" y="81"/>
                  <a:pt x="247" y="81"/>
                  <a:pt x="246" y="80"/>
                </a:cubicBezTo>
                <a:cubicBezTo>
                  <a:pt x="245" y="80"/>
                  <a:pt x="245" y="80"/>
                  <a:pt x="245" y="80"/>
                </a:cubicBezTo>
                <a:cubicBezTo>
                  <a:pt x="244" y="80"/>
                  <a:pt x="244" y="80"/>
                  <a:pt x="244" y="80"/>
                </a:cubicBezTo>
                <a:cubicBezTo>
                  <a:pt x="244" y="80"/>
                  <a:pt x="244" y="80"/>
                  <a:pt x="244" y="80"/>
                </a:cubicBezTo>
                <a:cubicBezTo>
                  <a:pt x="244" y="80"/>
                  <a:pt x="244" y="80"/>
                  <a:pt x="244" y="80"/>
                </a:cubicBezTo>
                <a:cubicBezTo>
                  <a:pt x="244" y="80"/>
                  <a:pt x="243" y="79"/>
                  <a:pt x="243" y="79"/>
                </a:cubicBezTo>
                <a:cubicBezTo>
                  <a:pt x="242" y="79"/>
                  <a:pt x="241" y="79"/>
                  <a:pt x="240" y="79"/>
                </a:cubicBezTo>
                <a:cubicBezTo>
                  <a:pt x="239" y="79"/>
                  <a:pt x="238" y="80"/>
                  <a:pt x="237" y="79"/>
                </a:cubicBezTo>
                <a:cubicBezTo>
                  <a:pt x="236" y="79"/>
                  <a:pt x="236" y="78"/>
                  <a:pt x="236" y="78"/>
                </a:cubicBezTo>
                <a:cubicBezTo>
                  <a:pt x="235" y="78"/>
                  <a:pt x="235" y="78"/>
                  <a:pt x="235" y="78"/>
                </a:cubicBezTo>
                <a:cubicBezTo>
                  <a:pt x="234" y="78"/>
                  <a:pt x="233" y="78"/>
                  <a:pt x="233" y="78"/>
                </a:cubicBezTo>
                <a:cubicBezTo>
                  <a:pt x="232" y="78"/>
                  <a:pt x="232" y="77"/>
                  <a:pt x="231" y="77"/>
                </a:cubicBezTo>
                <a:cubicBezTo>
                  <a:pt x="231" y="77"/>
                  <a:pt x="230" y="77"/>
                  <a:pt x="230" y="77"/>
                </a:cubicBezTo>
                <a:cubicBezTo>
                  <a:pt x="229" y="77"/>
                  <a:pt x="229" y="77"/>
                  <a:pt x="229" y="77"/>
                </a:cubicBezTo>
                <a:cubicBezTo>
                  <a:pt x="228" y="77"/>
                  <a:pt x="227" y="77"/>
                  <a:pt x="227" y="77"/>
                </a:cubicBezTo>
                <a:cubicBezTo>
                  <a:pt x="225" y="78"/>
                  <a:pt x="223" y="78"/>
                  <a:pt x="221" y="77"/>
                </a:cubicBezTo>
                <a:cubicBezTo>
                  <a:pt x="220" y="77"/>
                  <a:pt x="220" y="77"/>
                  <a:pt x="220" y="77"/>
                </a:cubicBezTo>
                <a:cubicBezTo>
                  <a:pt x="219" y="77"/>
                  <a:pt x="219" y="77"/>
                  <a:pt x="218" y="77"/>
                </a:cubicBezTo>
                <a:cubicBezTo>
                  <a:pt x="218" y="77"/>
                  <a:pt x="217" y="77"/>
                  <a:pt x="216" y="77"/>
                </a:cubicBezTo>
                <a:cubicBezTo>
                  <a:pt x="216" y="77"/>
                  <a:pt x="216" y="76"/>
                  <a:pt x="216" y="76"/>
                </a:cubicBezTo>
                <a:cubicBezTo>
                  <a:pt x="216" y="76"/>
                  <a:pt x="216" y="76"/>
                  <a:pt x="217" y="76"/>
                </a:cubicBezTo>
                <a:cubicBezTo>
                  <a:pt x="217" y="76"/>
                  <a:pt x="217" y="76"/>
                  <a:pt x="218" y="75"/>
                </a:cubicBezTo>
                <a:cubicBezTo>
                  <a:pt x="218" y="75"/>
                  <a:pt x="217" y="75"/>
                  <a:pt x="217" y="75"/>
                </a:cubicBezTo>
                <a:cubicBezTo>
                  <a:pt x="216" y="75"/>
                  <a:pt x="215" y="75"/>
                  <a:pt x="214" y="75"/>
                </a:cubicBezTo>
                <a:cubicBezTo>
                  <a:pt x="213" y="75"/>
                  <a:pt x="212" y="75"/>
                  <a:pt x="210" y="75"/>
                </a:cubicBezTo>
                <a:cubicBezTo>
                  <a:pt x="210" y="75"/>
                  <a:pt x="209" y="75"/>
                  <a:pt x="209" y="75"/>
                </a:cubicBezTo>
                <a:cubicBezTo>
                  <a:pt x="209" y="75"/>
                  <a:pt x="209" y="74"/>
                  <a:pt x="209" y="74"/>
                </a:cubicBezTo>
                <a:cubicBezTo>
                  <a:pt x="209" y="74"/>
                  <a:pt x="208" y="73"/>
                  <a:pt x="208" y="73"/>
                </a:cubicBezTo>
                <a:cubicBezTo>
                  <a:pt x="208" y="73"/>
                  <a:pt x="208" y="74"/>
                  <a:pt x="208" y="74"/>
                </a:cubicBezTo>
                <a:cubicBezTo>
                  <a:pt x="208" y="74"/>
                  <a:pt x="207" y="74"/>
                  <a:pt x="207" y="74"/>
                </a:cubicBezTo>
                <a:cubicBezTo>
                  <a:pt x="206" y="74"/>
                  <a:pt x="205" y="74"/>
                  <a:pt x="205" y="74"/>
                </a:cubicBezTo>
                <a:cubicBezTo>
                  <a:pt x="204" y="74"/>
                  <a:pt x="204" y="74"/>
                  <a:pt x="204" y="74"/>
                </a:cubicBezTo>
                <a:cubicBezTo>
                  <a:pt x="204" y="74"/>
                  <a:pt x="203" y="74"/>
                  <a:pt x="203" y="74"/>
                </a:cubicBezTo>
                <a:cubicBezTo>
                  <a:pt x="203" y="74"/>
                  <a:pt x="202" y="75"/>
                  <a:pt x="202" y="75"/>
                </a:cubicBezTo>
                <a:cubicBezTo>
                  <a:pt x="201" y="75"/>
                  <a:pt x="200" y="75"/>
                  <a:pt x="199" y="75"/>
                </a:cubicBezTo>
                <a:cubicBezTo>
                  <a:pt x="200" y="75"/>
                  <a:pt x="200" y="75"/>
                  <a:pt x="200" y="75"/>
                </a:cubicBezTo>
                <a:cubicBezTo>
                  <a:pt x="201" y="74"/>
                  <a:pt x="201" y="74"/>
                  <a:pt x="202" y="74"/>
                </a:cubicBezTo>
                <a:cubicBezTo>
                  <a:pt x="202" y="74"/>
                  <a:pt x="203" y="73"/>
                  <a:pt x="203" y="73"/>
                </a:cubicBezTo>
                <a:cubicBezTo>
                  <a:pt x="203" y="73"/>
                  <a:pt x="202" y="73"/>
                  <a:pt x="202" y="73"/>
                </a:cubicBezTo>
                <a:cubicBezTo>
                  <a:pt x="202" y="73"/>
                  <a:pt x="202" y="73"/>
                  <a:pt x="202" y="72"/>
                </a:cubicBezTo>
                <a:cubicBezTo>
                  <a:pt x="202" y="72"/>
                  <a:pt x="201" y="72"/>
                  <a:pt x="201" y="72"/>
                </a:cubicBezTo>
                <a:cubicBezTo>
                  <a:pt x="201" y="72"/>
                  <a:pt x="201" y="72"/>
                  <a:pt x="200" y="72"/>
                </a:cubicBezTo>
                <a:cubicBezTo>
                  <a:pt x="200" y="73"/>
                  <a:pt x="199" y="73"/>
                  <a:pt x="199" y="73"/>
                </a:cubicBezTo>
                <a:cubicBezTo>
                  <a:pt x="198" y="73"/>
                  <a:pt x="198" y="74"/>
                  <a:pt x="197" y="74"/>
                </a:cubicBezTo>
                <a:cubicBezTo>
                  <a:pt x="197" y="74"/>
                  <a:pt x="196" y="74"/>
                  <a:pt x="196" y="74"/>
                </a:cubicBezTo>
                <a:cubicBezTo>
                  <a:pt x="195" y="74"/>
                  <a:pt x="194" y="75"/>
                  <a:pt x="193" y="75"/>
                </a:cubicBezTo>
                <a:cubicBezTo>
                  <a:pt x="192" y="75"/>
                  <a:pt x="192" y="75"/>
                  <a:pt x="191" y="75"/>
                </a:cubicBezTo>
                <a:cubicBezTo>
                  <a:pt x="190" y="75"/>
                  <a:pt x="190" y="75"/>
                  <a:pt x="189" y="75"/>
                </a:cubicBezTo>
                <a:cubicBezTo>
                  <a:pt x="188" y="75"/>
                  <a:pt x="187" y="75"/>
                  <a:pt x="186" y="75"/>
                </a:cubicBezTo>
                <a:cubicBezTo>
                  <a:pt x="185" y="76"/>
                  <a:pt x="185" y="75"/>
                  <a:pt x="184" y="75"/>
                </a:cubicBezTo>
                <a:cubicBezTo>
                  <a:pt x="184" y="75"/>
                  <a:pt x="183" y="75"/>
                  <a:pt x="183" y="75"/>
                </a:cubicBezTo>
                <a:cubicBezTo>
                  <a:pt x="182" y="76"/>
                  <a:pt x="182" y="76"/>
                  <a:pt x="181" y="76"/>
                </a:cubicBezTo>
                <a:cubicBezTo>
                  <a:pt x="181" y="76"/>
                  <a:pt x="180" y="76"/>
                  <a:pt x="180" y="76"/>
                </a:cubicBezTo>
                <a:cubicBezTo>
                  <a:pt x="179" y="76"/>
                  <a:pt x="178" y="76"/>
                  <a:pt x="178" y="76"/>
                </a:cubicBezTo>
                <a:cubicBezTo>
                  <a:pt x="176" y="76"/>
                  <a:pt x="175" y="77"/>
                  <a:pt x="173" y="77"/>
                </a:cubicBezTo>
                <a:cubicBezTo>
                  <a:pt x="171" y="78"/>
                  <a:pt x="170" y="79"/>
                  <a:pt x="168" y="79"/>
                </a:cubicBezTo>
                <a:cubicBezTo>
                  <a:pt x="167" y="79"/>
                  <a:pt x="167" y="79"/>
                  <a:pt x="167" y="78"/>
                </a:cubicBezTo>
                <a:cubicBezTo>
                  <a:pt x="166" y="78"/>
                  <a:pt x="166" y="78"/>
                  <a:pt x="166" y="78"/>
                </a:cubicBezTo>
                <a:cubicBezTo>
                  <a:pt x="165" y="78"/>
                  <a:pt x="164" y="79"/>
                  <a:pt x="164" y="79"/>
                </a:cubicBezTo>
                <a:cubicBezTo>
                  <a:pt x="163" y="79"/>
                  <a:pt x="161" y="80"/>
                  <a:pt x="160" y="80"/>
                </a:cubicBezTo>
                <a:cubicBezTo>
                  <a:pt x="157" y="81"/>
                  <a:pt x="154" y="81"/>
                  <a:pt x="151" y="83"/>
                </a:cubicBezTo>
                <a:cubicBezTo>
                  <a:pt x="150" y="83"/>
                  <a:pt x="150" y="83"/>
                  <a:pt x="149" y="84"/>
                </a:cubicBezTo>
                <a:cubicBezTo>
                  <a:pt x="149" y="84"/>
                  <a:pt x="148" y="84"/>
                  <a:pt x="148" y="85"/>
                </a:cubicBezTo>
                <a:cubicBezTo>
                  <a:pt x="147" y="86"/>
                  <a:pt x="145" y="86"/>
                  <a:pt x="144" y="86"/>
                </a:cubicBezTo>
                <a:cubicBezTo>
                  <a:pt x="142" y="86"/>
                  <a:pt x="140" y="86"/>
                  <a:pt x="139" y="87"/>
                </a:cubicBezTo>
                <a:cubicBezTo>
                  <a:pt x="137" y="87"/>
                  <a:pt x="136" y="87"/>
                  <a:pt x="135" y="87"/>
                </a:cubicBezTo>
                <a:cubicBezTo>
                  <a:pt x="134" y="87"/>
                  <a:pt x="133" y="87"/>
                  <a:pt x="131" y="87"/>
                </a:cubicBezTo>
                <a:cubicBezTo>
                  <a:pt x="130" y="87"/>
                  <a:pt x="129" y="88"/>
                  <a:pt x="128" y="89"/>
                </a:cubicBezTo>
                <a:cubicBezTo>
                  <a:pt x="126" y="90"/>
                  <a:pt x="124" y="91"/>
                  <a:pt x="123" y="91"/>
                </a:cubicBezTo>
                <a:cubicBezTo>
                  <a:pt x="122" y="92"/>
                  <a:pt x="121" y="92"/>
                  <a:pt x="122" y="92"/>
                </a:cubicBezTo>
                <a:cubicBezTo>
                  <a:pt x="123" y="93"/>
                  <a:pt x="124" y="93"/>
                  <a:pt x="125" y="93"/>
                </a:cubicBezTo>
                <a:cubicBezTo>
                  <a:pt x="126" y="94"/>
                  <a:pt x="127" y="94"/>
                  <a:pt x="127" y="95"/>
                </a:cubicBezTo>
                <a:cubicBezTo>
                  <a:pt x="128" y="96"/>
                  <a:pt x="127" y="97"/>
                  <a:pt x="126" y="97"/>
                </a:cubicBezTo>
                <a:cubicBezTo>
                  <a:pt x="126" y="98"/>
                  <a:pt x="125" y="98"/>
                  <a:pt x="125" y="98"/>
                </a:cubicBezTo>
                <a:cubicBezTo>
                  <a:pt x="125" y="99"/>
                  <a:pt x="124" y="99"/>
                  <a:pt x="124" y="100"/>
                </a:cubicBezTo>
                <a:cubicBezTo>
                  <a:pt x="123" y="100"/>
                  <a:pt x="126" y="100"/>
                  <a:pt x="126" y="100"/>
                </a:cubicBezTo>
                <a:cubicBezTo>
                  <a:pt x="126" y="101"/>
                  <a:pt x="126" y="101"/>
                  <a:pt x="127" y="101"/>
                </a:cubicBezTo>
                <a:cubicBezTo>
                  <a:pt x="127" y="101"/>
                  <a:pt x="127" y="101"/>
                  <a:pt x="127" y="101"/>
                </a:cubicBezTo>
                <a:cubicBezTo>
                  <a:pt x="127" y="102"/>
                  <a:pt x="127" y="102"/>
                  <a:pt x="127" y="102"/>
                </a:cubicBezTo>
                <a:cubicBezTo>
                  <a:pt x="128" y="102"/>
                  <a:pt x="128" y="102"/>
                  <a:pt x="128" y="102"/>
                </a:cubicBezTo>
                <a:cubicBezTo>
                  <a:pt x="129" y="101"/>
                  <a:pt x="129" y="101"/>
                  <a:pt x="129" y="101"/>
                </a:cubicBezTo>
                <a:cubicBezTo>
                  <a:pt x="130" y="101"/>
                  <a:pt x="130" y="101"/>
                  <a:pt x="130" y="101"/>
                </a:cubicBezTo>
                <a:cubicBezTo>
                  <a:pt x="130" y="101"/>
                  <a:pt x="130" y="100"/>
                  <a:pt x="130" y="100"/>
                </a:cubicBezTo>
                <a:cubicBezTo>
                  <a:pt x="131" y="100"/>
                  <a:pt x="131" y="100"/>
                  <a:pt x="131" y="100"/>
                </a:cubicBezTo>
                <a:cubicBezTo>
                  <a:pt x="132" y="100"/>
                  <a:pt x="132" y="100"/>
                  <a:pt x="132" y="100"/>
                </a:cubicBezTo>
                <a:cubicBezTo>
                  <a:pt x="133" y="100"/>
                  <a:pt x="133" y="100"/>
                  <a:pt x="133" y="101"/>
                </a:cubicBezTo>
                <a:cubicBezTo>
                  <a:pt x="133" y="101"/>
                  <a:pt x="134" y="101"/>
                  <a:pt x="134" y="101"/>
                </a:cubicBezTo>
                <a:cubicBezTo>
                  <a:pt x="134" y="101"/>
                  <a:pt x="133" y="102"/>
                  <a:pt x="132" y="102"/>
                </a:cubicBezTo>
                <a:cubicBezTo>
                  <a:pt x="132" y="102"/>
                  <a:pt x="132" y="102"/>
                  <a:pt x="132" y="103"/>
                </a:cubicBezTo>
                <a:cubicBezTo>
                  <a:pt x="133" y="103"/>
                  <a:pt x="133" y="102"/>
                  <a:pt x="134" y="103"/>
                </a:cubicBezTo>
                <a:cubicBezTo>
                  <a:pt x="135" y="103"/>
                  <a:pt x="135" y="103"/>
                  <a:pt x="136" y="103"/>
                </a:cubicBezTo>
                <a:cubicBezTo>
                  <a:pt x="136" y="103"/>
                  <a:pt x="137" y="103"/>
                  <a:pt x="138" y="103"/>
                </a:cubicBezTo>
                <a:cubicBezTo>
                  <a:pt x="138" y="103"/>
                  <a:pt x="139" y="103"/>
                  <a:pt x="139" y="104"/>
                </a:cubicBezTo>
                <a:cubicBezTo>
                  <a:pt x="138" y="104"/>
                  <a:pt x="138" y="104"/>
                  <a:pt x="138" y="104"/>
                </a:cubicBezTo>
                <a:cubicBezTo>
                  <a:pt x="137" y="104"/>
                  <a:pt x="137" y="105"/>
                  <a:pt x="136" y="105"/>
                </a:cubicBezTo>
                <a:cubicBezTo>
                  <a:pt x="135" y="105"/>
                  <a:pt x="135" y="105"/>
                  <a:pt x="134" y="105"/>
                </a:cubicBezTo>
                <a:cubicBezTo>
                  <a:pt x="133" y="104"/>
                  <a:pt x="132" y="104"/>
                  <a:pt x="131" y="105"/>
                </a:cubicBezTo>
                <a:cubicBezTo>
                  <a:pt x="131" y="105"/>
                  <a:pt x="130" y="105"/>
                  <a:pt x="130" y="105"/>
                </a:cubicBezTo>
                <a:cubicBezTo>
                  <a:pt x="129" y="105"/>
                  <a:pt x="129" y="105"/>
                  <a:pt x="129" y="105"/>
                </a:cubicBezTo>
                <a:cubicBezTo>
                  <a:pt x="127" y="104"/>
                  <a:pt x="125" y="106"/>
                  <a:pt x="124" y="106"/>
                </a:cubicBezTo>
                <a:cubicBezTo>
                  <a:pt x="123" y="107"/>
                  <a:pt x="123" y="106"/>
                  <a:pt x="122" y="106"/>
                </a:cubicBezTo>
                <a:cubicBezTo>
                  <a:pt x="121" y="106"/>
                  <a:pt x="120" y="106"/>
                  <a:pt x="119" y="106"/>
                </a:cubicBezTo>
                <a:cubicBezTo>
                  <a:pt x="117" y="106"/>
                  <a:pt x="116" y="106"/>
                  <a:pt x="115" y="107"/>
                </a:cubicBezTo>
                <a:cubicBezTo>
                  <a:pt x="115" y="107"/>
                  <a:pt x="114" y="107"/>
                  <a:pt x="114" y="107"/>
                </a:cubicBezTo>
                <a:cubicBezTo>
                  <a:pt x="114" y="106"/>
                  <a:pt x="115" y="106"/>
                  <a:pt x="115" y="106"/>
                </a:cubicBezTo>
                <a:cubicBezTo>
                  <a:pt x="116" y="105"/>
                  <a:pt x="116" y="105"/>
                  <a:pt x="116" y="105"/>
                </a:cubicBezTo>
                <a:cubicBezTo>
                  <a:pt x="117" y="105"/>
                  <a:pt x="117" y="105"/>
                  <a:pt x="117" y="105"/>
                </a:cubicBezTo>
                <a:cubicBezTo>
                  <a:pt x="117" y="105"/>
                  <a:pt x="118" y="105"/>
                  <a:pt x="118" y="105"/>
                </a:cubicBezTo>
                <a:cubicBezTo>
                  <a:pt x="118" y="104"/>
                  <a:pt x="118" y="103"/>
                  <a:pt x="118" y="103"/>
                </a:cubicBezTo>
                <a:cubicBezTo>
                  <a:pt x="117" y="103"/>
                  <a:pt x="117" y="103"/>
                  <a:pt x="117" y="103"/>
                </a:cubicBezTo>
                <a:cubicBezTo>
                  <a:pt x="116" y="103"/>
                  <a:pt x="115" y="103"/>
                  <a:pt x="115" y="103"/>
                </a:cubicBezTo>
                <a:cubicBezTo>
                  <a:pt x="115" y="103"/>
                  <a:pt x="114" y="103"/>
                  <a:pt x="114" y="103"/>
                </a:cubicBezTo>
                <a:cubicBezTo>
                  <a:pt x="113" y="103"/>
                  <a:pt x="113" y="103"/>
                  <a:pt x="112" y="104"/>
                </a:cubicBezTo>
                <a:cubicBezTo>
                  <a:pt x="112" y="104"/>
                  <a:pt x="112" y="104"/>
                  <a:pt x="111" y="104"/>
                </a:cubicBezTo>
                <a:cubicBezTo>
                  <a:pt x="111" y="105"/>
                  <a:pt x="110" y="105"/>
                  <a:pt x="110" y="105"/>
                </a:cubicBezTo>
                <a:cubicBezTo>
                  <a:pt x="110" y="105"/>
                  <a:pt x="109" y="105"/>
                  <a:pt x="109" y="105"/>
                </a:cubicBezTo>
                <a:cubicBezTo>
                  <a:pt x="108" y="105"/>
                  <a:pt x="108" y="105"/>
                  <a:pt x="107" y="105"/>
                </a:cubicBezTo>
                <a:cubicBezTo>
                  <a:pt x="106" y="106"/>
                  <a:pt x="105" y="106"/>
                  <a:pt x="104" y="106"/>
                </a:cubicBezTo>
                <a:cubicBezTo>
                  <a:pt x="104" y="106"/>
                  <a:pt x="104" y="107"/>
                  <a:pt x="104" y="107"/>
                </a:cubicBezTo>
                <a:cubicBezTo>
                  <a:pt x="103" y="107"/>
                  <a:pt x="103" y="106"/>
                  <a:pt x="103" y="106"/>
                </a:cubicBezTo>
                <a:cubicBezTo>
                  <a:pt x="102" y="106"/>
                  <a:pt x="100" y="106"/>
                  <a:pt x="99" y="107"/>
                </a:cubicBezTo>
                <a:cubicBezTo>
                  <a:pt x="99" y="107"/>
                  <a:pt x="99" y="108"/>
                  <a:pt x="98" y="108"/>
                </a:cubicBezTo>
                <a:cubicBezTo>
                  <a:pt x="98" y="108"/>
                  <a:pt x="98" y="108"/>
                  <a:pt x="97" y="108"/>
                </a:cubicBezTo>
                <a:cubicBezTo>
                  <a:pt x="97" y="107"/>
                  <a:pt x="96" y="108"/>
                  <a:pt x="95" y="108"/>
                </a:cubicBezTo>
                <a:cubicBezTo>
                  <a:pt x="94" y="108"/>
                  <a:pt x="94" y="108"/>
                  <a:pt x="93" y="108"/>
                </a:cubicBezTo>
                <a:cubicBezTo>
                  <a:pt x="92" y="109"/>
                  <a:pt x="92" y="109"/>
                  <a:pt x="91" y="109"/>
                </a:cubicBezTo>
                <a:cubicBezTo>
                  <a:pt x="90" y="109"/>
                  <a:pt x="89" y="109"/>
                  <a:pt x="88" y="109"/>
                </a:cubicBezTo>
                <a:cubicBezTo>
                  <a:pt x="88" y="110"/>
                  <a:pt x="86" y="110"/>
                  <a:pt x="87" y="111"/>
                </a:cubicBezTo>
                <a:cubicBezTo>
                  <a:pt x="87" y="111"/>
                  <a:pt x="88" y="111"/>
                  <a:pt x="88" y="111"/>
                </a:cubicBezTo>
                <a:cubicBezTo>
                  <a:pt x="89" y="111"/>
                  <a:pt x="89" y="111"/>
                  <a:pt x="89" y="111"/>
                </a:cubicBezTo>
                <a:cubicBezTo>
                  <a:pt x="90" y="111"/>
                  <a:pt x="91" y="112"/>
                  <a:pt x="91" y="112"/>
                </a:cubicBezTo>
                <a:cubicBezTo>
                  <a:pt x="92" y="112"/>
                  <a:pt x="93" y="112"/>
                  <a:pt x="93" y="113"/>
                </a:cubicBezTo>
                <a:cubicBezTo>
                  <a:pt x="93" y="113"/>
                  <a:pt x="92" y="113"/>
                  <a:pt x="91" y="113"/>
                </a:cubicBezTo>
                <a:cubicBezTo>
                  <a:pt x="91" y="113"/>
                  <a:pt x="90" y="113"/>
                  <a:pt x="89" y="114"/>
                </a:cubicBezTo>
                <a:cubicBezTo>
                  <a:pt x="89" y="114"/>
                  <a:pt x="88" y="114"/>
                  <a:pt x="88" y="114"/>
                </a:cubicBezTo>
                <a:cubicBezTo>
                  <a:pt x="88" y="114"/>
                  <a:pt x="88" y="115"/>
                  <a:pt x="88" y="115"/>
                </a:cubicBezTo>
                <a:cubicBezTo>
                  <a:pt x="88" y="115"/>
                  <a:pt x="88" y="115"/>
                  <a:pt x="87" y="116"/>
                </a:cubicBezTo>
                <a:cubicBezTo>
                  <a:pt x="87" y="116"/>
                  <a:pt x="86" y="116"/>
                  <a:pt x="86" y="116"/>
                </a:cubicBezTo>
                <a:cubicBezTo>
                  <a:pt x="86" y="117"/>
                  <a:pt x="88" y="117"/>
                  <a:pt x="88" y="117"/>
                </a:cubicBezTo>
                <a:cubicBezTo>
                  <a:pt x="89" y="117"/>
                  <a:pt x="90" y="118"/>
                  <a:pt x="91" y="118"/>
                </a:cubicBezTo>
                <a:cubicBezTo>
                  <a:pt x="92" y="118"/>
                  <a:pt x="93" y="118"/>
                  <a:pt x="94" y="118"/>
                </a:cubicBezTo>
                <a:cubicBezTo>
                  <a:pt x="95" y="118"/>
                  <a:pt x="96" y="118"/>
                  <a:pt x="97" y="117"/>
                </a:cubicBezTo>
                <a:cubicBezTo>
                  <a:pt x="97" y="117"/>
                  <a:pt x="98" y="117"/>
                  <a:pt x="99" y="117"/>
                </a:cubicBezTo>
                <a:cubicBezTo>
                  <a:pt x="100" y="117"/>
                  <a:pt x="101" y="118"/>
                  <a:pt x="102" y="118"/>
                </a:cubicBezTo>
                <a:cubicBezTo>
                  <a:pt x="103" y="118"/>
                  <a:pt x="103" y="118"/>
                  <a:pt x="104" y="118"/>
                </a:cubicBezTo>
                <a:cubicBezTo>
                  <a:pt x="105" y="118"/>
                  <a:pt x="106" y="117"/>
                  <a:pt x="107" y="117"/>
                </a:cubicBezTo>
                <a:cubicBezTo>
                  <a:pt x="108" y="117"/>
                  <a:pt x="109" y="117"/>
                  <a:pt x="110" y="117"/>
                </a:cubicBezTo>
                <a:cubicBezTo>
                  <a:pt x="111" y="116"/>
                  <a:pt x="112" y="116"/>
                  <a:pt x="113" y="115"/>
                </a:cubicBezTo>
                <a:cubicBezTo>
                  <a:pt x="113" y="115"/>
                  <a:pt x="114" y="115"/>
                  <a:pt x="114" y="115"/>
                </a:cubicBezTo>
                <a:cubicBezTo>
                  <a:pt x="115" y="115"/>
                  <a:pt x="116" y="115"/>
                  <a:pt x="116" y="115"/>
                </a:cubicBezTo>
                <a:cubicBezTo>
                  <a:pt x="117" y="114"/>
                  <a:pt x="119" y="114"/>
                  <a:pt x="118" y="116"/>
                </a:cubicBezTo>
                <a:cubicBezTo>
                  <a:pt x="117" y="116"/>
                  <a:pt x="116" y="117"/>
                  <a:pt x="115" y="117"/>
                </a:cubicBezTo>
                <a:cubicBezTo>
                  <a:pt x="115" y="117"/>
                  <a:pt x="114" y="118"/>
                  <a:pt x="113" y="118"/>
                </a:cubicBezTo>
                <a:cubicBezTo>
                  <a:pt x="113" y="118"/>
                  <a:pt x="112" y="118"/>
                  <a:pt x="111" y="118"/>
                </a:cubicBezTo>
                <a:cubicBezTo>
                  <a:pt x="111" y="118"/>
                  <a:pt x="110" y="119"/>
                  <a:pt x="110" y="120"/>
                </a:cubicBezTo>
                <a:cubicBezTo>
                  <a:pt x="109" y="121"/>
                  <a:pt x="109" y="121"/>
                  <a:pt x="108" y="122"/>
                </a:cubicBezTo>
                <a:cubicBezTo>
                  <a:pt x="107" y="123"/>
                  <a:pt x="106" y="123"/>
                  <a:pt x="105" y="124"/>
                </a:cubicBezTo>
                <a:cubicBezTo>
                  <a:pt x="104" y="124"/>
                  <a:pt x="102" y="124"/>
                  <a:pt x="101" y="124"/>
                </a:cubicBezTo>
                <a:cubicBezTo>
                  <a:pt x="100" y="125"/>
                  <a:pt x="100" y="125"/>
                  <a:pt x="99" y="125"/>
                </a:cubicBezTo>
                <a:cubicBezTo>
                  <a:pt x="98" y="125"/>
                  <a:pt x="98" y="125"/>
                  <a:pt x="98" y="125"/>
                </a:cubicBezTo>
                <a:cubicBezTo>
                  <a:pt x="98" y="124"/>
                  <a:pt x="97" y="124"/>
                  <a:pt x="97" y="125"/>
                </a:cubicBezTo>
                <a:cubicBezTo>
                  <a:pt x="96" y="125"/>
                  <a:pt x="95" y="125"/>
                  <a:pt x="93" y="126"/>
                </a:cubicBezTo>
                <a:cubicBezTo>
                  <a:pt x="93" y="126"/>
                  <a:pt x="93" y="126"/>
                  <a:pt x="92" y="126"/>
                </a:cubicBezTo>
                <a:cubicBezTo>
                  <a:pt x="92" y="127"/>
                  <a:pt x="91" y="127"/>
                  <a:pt x="91" y="127"/>
                </a:cubicBezTo>
                <a:cubicBezTo>
                  <a:pt x="90" y="127"/>
                  <a:pt x="89" y="128"/>
                  <a:pt x="89" y="128"/>
                </a:cubicBezTo>
                <a:cubicBezTo>
                  <a:pt x="88" y="128"/>
                  <a:pt x="87" y="128"/>
                  <a:pt x="87" y="128"/>
                </a:cubicBezTo>
                <a:cubicBezTo>
                  <a:pt x="86" y="128"/>
                  <a:pt x="86" y="127"/>
                  <a:pt x="86" y="127"/>
                </a:cubicBezTo>
                <a:cubicBezTo>
                  <a:pt x="87" y="126"/>
                  <a:pt x="85" y="126"/>
                  <a:pt x="84" y="126"/>
                </a:cubicBezTo>
                <a:cubicBezTo>
                  <a:pt x="84" y="126"/>
                  <a:pt x="84" y="126"/>
                  <a:pt x="83" y="126"/>
                </a:cubicBezTo>
                <a:cubicBezTo>
                  <a:pt x="83" y="126"/>
                  <a:pt x="82" y="126"/>
                  <a:pt x="81" y="127"/>
                </a:cubicBezTo>
                <a:cubicBezTo>
                  <a:pt x="81" y="127"/>
                  <a:pt x="80" y="128"/>
                  <a:pt x="79" y="128"/>
                </a:cubicBezTo>
                <a:cubicBezTo>
                  <a:pt x="79" y="128"/>
                  <a:pt x="78" y="129"/>
                  <a:pt x="77" y="129"/>
                </a:cubicBezTo>
                <a:cubicBezTo>
                  <a:pt x="77" y="130"/>
                  <a:pt x="76" y="130"/>
                  <a:pt x="76" y="130"/>
                </a:cubicBezTo>
                <a:cubicBezTo>
                  <a:pt x="75" y="131"/>
                  <a:pt x="75" y="131"/>
                  <a:pt x="75" y="131"/>
                </a:cubicBezTo>
                <a:cubicBezTo>
                  <a:pt x="74" y="132"/>
                  <a:pt x="74" y="132"/>
                  <a:pt x="74" y="132"/>
                </a:cubicBezTo>
                <a:cubicBezTo>
                  <a:pt x="73" y="131"/>
                  <a:pt x="73" y="131"/>
                  <a:pt x="72" y="131"/>
                </a:cubicBezTo>
                <a:cubicBezTo>
                  <a:pt x="71" y="132"/>
                  <a:pt x="70" y="132"/>
                  <a:pt x="69" y="133"/>
                </a:cubicBezTo>
                <a:cubicBezTo>
                  <a:pt x="67" y="134"/>
                  <a:pt x="65" y="134"/>
                  <a:pt x="64" y="135"/>
                </a:cubicBezTo>
                <a:cubicBezTo>
                  <a:pt x="63" y="136"/>
                  <a:pt x="63" y="136"/>
                  <a:pt x="62" y="136"/>
                </a:cubicBezTo>
                <a:cubicBezTo>
                  <a:pt x="62" y="136"/>
                  <a:pt x="62" y="136"/>
                  <a:pt x="61" y="136"/>
                </a:cubicBezTo>
                <a:cubicBezTo>
                  <a:pt x="61" y="137"/>
                  <a:pt x="61" y="137"/>
                  <a:pt x="60" y="137"/>
                </a:cubicBezTo>
                <a:cubicBezTo>
                  <a:pt x="60" y="137"/>
                  <a:pt x="60" y="137"/>
                  <a:pt x="60" y="137"/>
                </a:cubicBezTo>
                <a:cubicBezTo>
                  <a:pt x="59" y="137"/>
                  <a:pt x="59" y="137"/>
                  <a:pt x="58" y="137"/>
                </a:cubicBezTo>
                <a:cubicBezTo>
                  <a:pt x="58" y="137"/>
                  <a:pt x="58" y="138"/>
                  <a:pt x="58" y="138"/>
                </a:cubicBezTo>
                <a:cubicBezTo>
                  <a:pt x="58" y="138"/>
                  <a:pt x="57" y="138"/>
                  <a:pt x="57" y="139"/>
                </a:cubicBezTo>
                <a:cubicBezTo>
                  <a:pt x="57" y="139"/>
                  <a:pt x="57" y="139"/>
                  <a:pt x="57" y="140"/>
                </a:cubicBezTo>
                <a:cubicBezTo>
                  <a:pt x="58" y="140"/>
                  <a:pt x="57" y="140"/>
                  <a:pt x="57" y="141"/>
                </a:cubicBezTo>
                <a:cubicBezTo>
                  <a:pt x="57" y="141"/>
                  <a:pt x="57" y="142"/>
                  <a:pt x="57" y="143"/>
                </a:cubicBezTo>
                <a:cubicBezTo>
                  <a:pt x="57" y="143"/>
                  <a:pt x="58" y="142"/>
                  <a:pt x="59" y="142"/>
                </a:cubicBezTo>
                <a:cubicBezTo>
                  <a:pt x="59" y="142"/>
                  <a:pt x="59" y="143"/>
                  <a:pt x="59" y="143"/>
                </a:cubicBezTo>
                <a:cubicBezTo>
                  <a:pt x="59" y="144"/>
                  <a:pt x="58" y="144"/>
                  <a:pt x="58" y="144"/>
                </a:cubicBezTo>
                <a:cubicBezTo>
                  <a:pt x="57" y="144"/>
                  <a:pt x="56" y="145"/>
                  <a:pt x="56" y="145"/>
                </a:cubicBezTo>
                <a:cubicBezTo>
                  <a:pt x="55" y="145"/>
                  <a:pt x="55" y="145"/>
                  <a:pt x="54" y="145"/>
                </a:cubicBezTo>
                <a:cubicBezTo>
                  <a:pt x="54" y="145"/>
                  <a:pt x="53" y="145"/>
                  <a:pt x="53" y="146"/>
                </a:cubicBezTo>
                <a:cubicBezTo>
                  <a:pt x="53" y="146"/>
                  <a:pt x="54" y="147"/>
                  <a:pt x="54" y="147"/>
                </a:cubicBezTo>
                <a:cubicBezTo>
                  <a:pt x="55" y="148"/>
                  <a:pt x="54" y="149"/>
                  <a:pt x="54" y="151"/>
                </a:cubicBezTo>
                <a:cubicBezTo>
                  <a:pt x="53" y="151"/>
                  <a:pt x="54" y="151"/>
                  <a:pt x="55" y="151"/>
                </a:cubicBezTo>
                <a:cubicBezTo>
                  <a:pt x="56" y="151"/>
                  <a:pt x="56" y="151"/>
                  <a:pt x="57" y="151"/>
                </a:cubicBezTo>
                <a:cubicBezTo>
                  <a:pt x="58" y="151"/>
                  <a:pt x="58" y="151"/>
                  <a:pt x="59" y="151"/>
                </a:cubicBezTo>
                <a:cubicBezTo>
                  <a:pt x="60" y="150"/>
                  <a:pt x="60" y="150"/>
                  <a:pt x="61" y="150"/>
                </a:cubicBezTo>
                <a:cubicBezTo>
                  <a:pt x="63" y="150"/>
                  <a:pt x="65" y="148"/>
                  <a:pt x="67" y="147"/>
                </a:cubicBezTo>
                <a:cubicBezTo>
                  <a:pt x="68" y="147"/>
                  <a:pt x="69" y="147"/>
                  <a:pt x="70" y="146"/>
                </a:cubicBezTo>
                <a:cubicBezTo>
                  <a:pt x="70" y="146"/>
                  <a:pt x="71" y="145"/>
                  <a:pt x="72" y="145"/>
                </a:cubicBezTo>
                <a:cubicBezTo>
                  <a:pt x="70" y="147"/>
                  <a:pt x="69" y="148"/>
                  <a:pt x="66" y="149"/>
                </a:cubicBezTo>
                <a:cubicBezTo>
                  <a:pt x="66" y="150"/>
                  <a:pt x="65" y="150"/>
                  <a:pt x="65" y="151"/>
                </a:cubicBezTo>
                <a:cubicBezTo>
                  <a:pt x="64" y="151"/>
                  <a:pt x="64" y="152"/>
                  <a:pt x="63" y="152"/>
                </a:cubicBezTo>
                <a:cubicBezTo>
                  <a:pt x="61" y="153"/>
                  <a:pt x="60" y="154"/>
                  <a:pt x="60" y="155"/>
                </a:cubicBezTo>
                <a:cubicBezTo>
                  <a:pt x="59" y="156"/>
                  <a:pt x="59" y="156"/>
                  <a:pt x="58" y="157"/>
                </a:cubicBezTo>
                <a:cubicBezTo>
                  <a:pt x="58" y="157"/>
                  <a:pt x="57" y="157"/>
                  <a:pt x="57" y="158"/>
                </a:cubicBezTo>
                <a:cubicBezTo>
                  <a:pt x="57" y="158"/>
                  <a:pt x="57" y="158"/>
                  <a:pt x="56" y="158"/>
                </a:cubicBezTo>
                <a:cubicBezTo>
                  <a:pt x="56" y="159"/>
                  <a:pt x="55" y="158"/>
                  <a:pt x="54" y="159"/>
                </a:cubicBezTo>
                <a:cubicBezTo>
                  <a:pt x="54" y="159"/>
                  <a:pt x="56" y="159"/>
                  <a:pt x="56" y="159"/>
                </a:cubicBezTo>
                <a:cubicBezTo>
                  <a:pt x="57" y="159"/>
                  <a:pt x="58" y="159"/>
                  <a:pt x="59" y="160"/>
                </a:cubicBezTo>
                <a:cubicBezTo>
                  <a:pt x="59" y="160"/>
                  <a:pt x="60" y="160"/>
                  <a:pt x="60" y="160"/>
                </a:cubicBezTo>
                <a:cubicBezTo>
                  <a:pt x="61" y="159"/>
                  <a:pt x="62" y="159"/>
                  <a:pt x="62" y="159"/>
                </a:cubicBezTo>
                <a:cubicBezTo>
                  <a:pt x="63" y="158"/>
                  <a:pt x="64" y="158"/>
                  <a:pt x="65" y="158"/>
                </a:cubicBezTo>
                <a:cubicBezTo>
                  <a:pt x="66" y="157"/>
                  <a:pt x="66" y="157"/>
                  <a:pt x="67" y="157"/>
                </a:cubicBezTo>
                <a:cubicBezTo>
                  <a:pt x="67" y="157"/>
                  <a:pt x="68" y="157"/>
                  <a:pt x="68" y="157"/>
                </a:cubicBezTo>
                <a:cubicBezTo>
                  <a:pt x="68" y="157"/>
                  <a:pt x="68" y="158"/>
                  <a:pt x="68" y="158"/>
                </a:cubicBezTo>
                <a:cubicBezTo>
                  <a:pt x="68" y="158"/>
                  <a:pt x="69" y="157"/>
                  <a:pt x="69" y="158"/>
                </a:cubicBezTo>
                <a:cubicBezTo>
                  <a:pt x="70" y="158"/>
                  <a:pt x="70" y="158"/>
                  <a:pt x="70" y="159"/>
                </a:cubicBezTo>
                <a:cubicBezTo>
                  <a:pt x="70" y="159"/>
                  <a:pt x="69" y="159"/>
                  <a:pt x="69" y="159"/>
                </a:cubicBezTo>
                <a:cubicBezTo>
                  <a:pt x="69" y="160"/>
                  <a:pt x="69" y="160"/>
                  <a:pt x="69" y="160"/>
                </a:cubicBezTo>
                <a:cubicBezTo>
                  <a:pt x="69" y="160"/>
                  <a:pt x="69" y="161"/>
                  <a:pt x="70" y="161"/>
                </a:cubicBezTo>
                <a:cubicBezTo>
                  <a:pt x="70" y="161"/>
                  <a:pt x="70" y="161"/>
                  <a:pt x="70" y="161"/>
                </a:cubicBezTo>
                <a:cubicBezTo>
                  <a:pt x="70" y="161"/>
                  <a:pt x="71" y="161"/>
                  <a:pt x="71" y="161"/>
                </a:cubicBezTo>
                <a:cubicBezTo>
                  <a:pt x="72" y="160"/>
                  <a:pt x="72" y="159"/>
                  <a:pt x="73" y="159"/>
                </a:cubicBezTo>
                <a:cubicBezTo>
                  <a:pt x="75" y="158"/>
                  <a:pt x="75" y="157"/>
                  <a:pt x="77" y="157"/>
                </a:cubicBezTo>
                <a:cubicBezTo>
                  <a:pt x="77" y="157"/>
                  <a:pt x="76" y="158"/>
                  <a:pt x="76" y="158"/>
                </a:cubicBezTo>
                <a:cubicBezTo>
                  <a:pt x="76" y="158"/>
                  <a:pt x="75" y="159"/>
                  <a:pt x="75" y="159"/>
                </a:cubicBezTo>
                <a:cubicBezTo>
                  <a:pt x="76" y="159"/>
                  <a:pt x="76" y="159"/>
                  <a:pt x="76" y="159"/>
                </a:cubicBezTo>
                <a:cubicBezTo>
                  <a:pt x="77" y="159"/>
                  <a:pt x="78" y="159"/>
                  <a:pt x="79" y="158"/>
                </a:cubicBezTo>
                <a:cubicBezTo>
                  <a:pt x="81" y="158"/>
                  <a:pt x="82" y="157"/>
                  <a:pt x="84" y="157"/>
                </a:cubicBezTo>
                <a:cubicBezTo>
                  <a:pt x="84" y="157"/>
                  <a:pt x="85" y="156"/>
                  <a:pt x="86" y="157"/>
                </a:cubicBezTo>
                <a:cubicBezTo>
                  <a:pt x="86" y="157"/>
                  <a:pt x="85" y="157"/>
                  <a:pt x="85" y="158"/>
                </a:cubicBezTo>
                <a:cubicBezTo>
                  <a:pt x="83" y="158"/>
                  <a:pt x="82" y="159"/>
                  <a:pt x="80" y="159"/>
                </a:cubicBezTo>
                <a:cubicBezTo>
                  <a:pt x="79" y="160"/>
                  <a:pt x="77" y="161"/>
                  <a:pt x="76" y="162"/>
                </a:cubicBezTo>
                <a:cubicBezTo>
                  <a:pt x="74" y="163"/>
                  <a:pt x="72" y="164"/>
                  <a:pt x="71" y="165"/>
                </a:cubicBezTo>
                <a:cubicBezTo>
                  <a:pt x="70" y="165"/>
                  <a:pt x="70" y="166"/>
                  <a:pt x="69" y="166"/>
                </a:cubicBezTo>
                <a:cubicBezTo>
                  <a:pt x="69" y="167"/>
                  <a:pt x="68" y="167"/>
                  <a:pt x="68" y="167"/>
                </a:cubicBezTo>
                <a:cubicBezTo>
                  <a:pt x="65" y="167"/>
                  <a:pt x="63" y="168"/>
                  <a:pt x="61" y="170"/>
                </a:cubicBezTo>
                <a:cubicBezTo>
                  <a:pt x="61" y="170"/>
                  <a:pt x="60" y="170"/>
                  <a:pt x="59" y="171"/>
                </a:cubicBezTo>
                <a:cubicBezTo>
                  <a:pt x="59" y="171"/>
                  <a:pt x="58" y="172"/>
                  <a:pt x="58" y="172"/>
                </a:cubicBezTo>
                <a:cubicBezTo>
                  <a:pt x="57" y="172"/>
                  <a:pt x="57" y="173"/>
                  <a:pt x="56" y="173"/>
                </a:cubicBezTo>
                <a:cubicBezTo>
                  <a:pt x="56" y="173"/>
                  <a:pt x="56" y="173"/>
                  <a:pt x="55" y="172"/>
                </a:cubicBezTo>
                <a:cubicBezTo>
                  <a:pt x="55" y="172"/>
                  <a:pt x="55" y="172"/>
                  <a:pt x="54" y="173"/>
                </a:cubicBezTo>
                <a:cubicBezTo>
                  <a:pt x="53" y="173"/>
                  <a:pt x="53" y="173"/>
                  <a:pt x="52" y="174"/>
                </a:cubicBezTo>
                <a:cubicBezTo>
                  <a:pt x="51" y="174"/>
                  <a:pt x="51" y="174"/>
                  <a:pt x="51" y="174"/>
                </a:cubicBezTo>
                <a:cubicBezTo>
                  <a:pt x="50" y="174"/>
                  <a:pt x="50" y="175"/>
                  <a:pt x="50" y="175"/>
                </a:cubicBezTo>
                <a:cubicBezTo>
                  <a:pt x="49" y="175"/>
                  <a:pt x="49" y="175"/>
                  <a:pt x="49" y="175"/>
                </a:cubicBezTo>
                <a:cubicBezTo>
                  <a:pt x="48" y="175"/>
                  <a:pt x="47" y="175"/>
                  <a:pt x="47" y="175"/>
                </a:cubicBezTo>
                <a:cubicBezTo>
                  <a:pt x="45" y="176"/>
                  <a:pt x="44" y="176"/>
                  <a:pt x="42" y="177"/>
                </a:cubicBezTo>
                <a:cubicBezTo>
                  <a:pt x="42" y="178"/>
                  <a:pt x="41" y="178"/>
                  <a:pt x="41" y="179"/>
                </a:cubicBezTo>
                <a:cubicBezTo>
                  <a:pt x="40" y="179"/>
                  <a:pt x="39" y="179"/>
                  <a:pt x="38" y="179"/>
                </a:cubicBezTo>
                <a:cubicBezTo>
                  <a:pt x="37" y="179"/>
                  <a:pt x="37" y="179"/>
                  <a:pt x="37" y="180"/>
                </a:cubicBezTo>
                <a:cubicBezTo>
                  <a:pt x="37" y="180"/>
                  <a:pt x="36" y="180"/>
                  <a:pt x="36" y="180"/>
                </a:cubicBezTo>
                <a:cubicBezTo>
                  <a:pt x="36" y="179"/>
                  <a:pt x="35" y="179"/>
                  <a:pt x="34" y="179"/>
                </a:cubicBezTo>
                <a:cubicBezTo>
                  <a:pt x="33" y="179"/>
                  <a:pt x="31" y="180"/>
                  <a:pt x="29" y="180"/>
                </a:cubicBezTo>
                <a:cubicBezTo>
                  <a:pt x="28" y="180"/>
                  <a:pt x="27" y="181"/>
                  <a:pt x="26" y="182"/>
                </a:cubicBezTo>
                <a:cubicBezTo>
                  <a:pt x="25" y="182"/>
                  <a:pt x="24" y="183"/>
                  <a:pt x="23" y="184"/>
                </a:cubicBezTo>
                <a:cubicBezTo>
                  <a:pt x="22" y="184"/>
                  <a:pt x="21" y="184"/>
                  <a:pt x="20" y="184"/>
                </a:cubicBezTo>
                <a:cubicBezTo>
                  <a:pt x="19" y="184"/>
                  <a:pt x="17" y="185"/>
                  <a:pt x="16" y="185"/>
                </a:cubicBezTo>
                <a:cubicBezTo>
                  <a:pt x="14" y="185"/>
                  <a:pt x="13" y="186"/>
                  <a:pt x="12" y="186"/>
                </a:cubicBezTo>
                <a:cubicBezTo>
                  <a:pt x="11" y="186"/>
                  <a:pt x="11" y="186"/>
                  <a:pt x="10" y="186"/>
                </a:cubicBezTo>
                <a:cubicBezTo>
                  <a:pt x="8" y="186"/>
                  <a:pt x="6" y="187"/>
                  <a:pt x="5" y="188"/>
                </a:cubicBezTo>
                <a:cubicBezTo>
                  <a:pt x="4" y="188"/>
                  <a:pt x="0" y="190"/>
                  <a:pt x="1" y="190"/>
                </a:cubicBezTo>
                <a:cubicBezTo>
                  <a:pt x="2" y="191"/>
                  <a:pt x="3" y="191"/>
                  <a:pt x="4" y="191"/>
                </a:cubicBezTo>
                <a:cubicBezTo>
                  <a:pt x="5" y="191"/>
                  <a:pt x="6" y="190"/>
                  <a:pt x="7" y="190"/>
                </a:cubicBezTo>
                <a:cubicBezTo>
                  <a:pt x="7" y="189"/>
                  <a:pt x="8" y="188"/>
                  <a:pt x="9" y="188"/>
                </a:cubicBezTo>
                <a:cubicBezTo>
                  <a:pt x="10" y="188"/>
                  <a:pt x="10" y="189"/>
                  <a:pt x="11" y="189"/>
                </a:cubicBezTo>
                <a:cubicBezTo>
                  <a:pt x="12" y="189"/>
                  <a:pt x="13" y="188"/>
                  <a:pt x="14" y="188"/>
                </a:cubicBezTo>
                <a:cubicBezTo>
                  <a:pt x="15" y="187"/>
                  <a:pt x="16" y="187"/>
                  <a:pt x="17" y="186"/>
                </a:cubicBezTo>
                <a:cubicBezTo>
                  <a:pt x="18" y="186"/>
                  <a:pt x="20" y="185"/>
                  <a:pt x="21" y="185"/>
                </a:cubicBezTo>
                <a:cubicBezTo>
                  <a:pt x="21" y="186"/>
                  <a:pt x="21" y="186"/>
                  <a:pt x="21" y="186"/>
                </a:cubicBezTo>
                <a:cubicBezTo>
                  <a:pt x="21" y="186"/>
                  <a:pt x="21" y="186"/>
                  <a:pt x="22" y="186"/>
                </a:cubicBezTo>
                <a:cubicBezTo>
                  <a:pt x="22" y="186"/>
                  <a:pt x="22" y="186"/>
                  <a:pt x="22" y="186"/>
                </a:cubicBezTo>
                <a:cubicBezTo>
                  <a:pt x="23" y="185"/>
                  <a:pt x="24" y="184"/>
                  <a:pt x="25" y="184"/>
                </a:cubicBezTo>
                <a:cubicBezTo>
                  <a:pt x="27" y="183"/>
                  <a:pt x="28" y="183"/>
                  <a:pt x="29" y="183"/>
                </a:cubicBezTo>
                <a:cubicBezTo>
                  <a:pt x="29" y="182"/>
                  <a:pt x="30" y="182"/>
                  <a:pt x="30" y="182"/>
                </a:cubicBezTo>
                <a:cubicBezTo>
                  <a:pt x="31" y="182"/>
                  <a:pt x="31" y="182"/>
                  <a:pt x="32" y="182"/>
                </a:cubicBezTo>
                <a:cubicBezTo>
                  <a:pt x="32" y="182"/>
                  <a:pt x="31" y="183"/>
                  <a:pt x="31" y="183"/>
                </a:cubicBezTo>
                <a:cubicBezTo>
                  <a:pt x="31" y="183"/>
                  <a:pt x="31" y="183"/>
                  <a:pt x="30" y="183"/>
                </a:cubicBezTo>
                <a:cubicBezTo>
                  <a:pt x="31" y="183"/>
                  <a:pt x="32" y="183"/>
                  <a:pt x="32" y="183"/>
                </a:cubicBezTo>
                <a:cubicBezTo>
                  <a:pt x="32" y="184"/>
                  <a:pt x="32" y="184"/>
                  <a:pt x="32" y="184"/>
                </a:cubicBezTo>
                <a:cubicBezTo>
                  <a:pt x="32" y="184"/>
                  <a:pt x="32" y="184"/>
                  <a:pt x="32" y="185"/>
                </a:cubicBezTo>
                <a:cubicBezTo>
                  <a:pt x="31" y="185"/>
                  <a:pt x="33" y="185"/>
                  <a:pt x="33" y="185"/>
                </a:cubicBezTo>
                <a:cubicBezTo>
                  <a:pt x="34" y="185"/>
                  <a:pt x="35" y="184"/>
                  <a:pt x="36" y="184"/>
                </a:cubicBezTo>
                <a:cubicBezTo>
                  <a:pt x="36" y="183"/>
                  <a:pt x="36" y="183"/>
                  <a:pt x="36" y="182"/>
                </a:cubicBezTo>
                <a:cubicBezTo>
                  <a:pt x="36" y="182"/>
                  <a:pt x="36" y="182"/>
                  <a:pt x="36" y="182"/>
                </a:cubicBezTo>
                <a:cubicBezTo>
                  <a:pt x="36" y="182"/>
                  <a:pt x="36" y="181"/>
                  <a:pt x="37" y="181"/>
                </a:cubicBezTo>
                <a:cubicBezTo>
                  <a:pt x="37" y="181"/>
                  <a:pt x="37" y="181"/>
                  <a:pt x="37" y="181"/>
                </a:cubicBezTo>
                <a:cubicBezTo>
                  <a:pt x="38" y="181"/>
                  <a:pt x="38" y="181"/>
                  <a:pt x="38" y="181"/>
                </a:cubicBezTo>
                <a:cubicBezTo>
                  <a:pt x="39" y="180"/>
                  <a:pt x="39" y="180"/>
                  <a:pt x="40" y="180"/>
                </a:cubicBezTo>
                <a:cubicBezTo>
                  <a:pt x="40" y="180"/>
                  <a:pt x="41" y="180"/>
                  <a:pt x="42" y="180"/>
                </a:cubicBezTo>
                <a:cubicBezTo>
                  <a:pt x="42" y="181"/>
                  <a:pt x="41" y="181"/>
                  <a:pt x="41" y="181"/>
                </a:cubicBezTo>
                <a:cubicBezTo>
                  <a:pt x="41" y="181"/>
                  <a:pt x="42" y="181"/>
                  <a:pt x="42" y="181"/>
                </a:cubicBezTo>
                <a:cubicBezTo>
                  <a:pt x="42" y="181"/>
                  <a:pt x="42" y="182"/>
                  <a:pt x="42" y="182"/>
                </a:cubicBezTo>
                <a:cubicBezTo>
                  <a:pt x="42" y="182"/>
                  <a:pt x="43" y="182"/>
                  <a:pt x="43" y="182"/>
                </a:cubicBezTo>
                <a:cubicBezTo>
                  <a:pt x="44" y="182"/>
                  <a:pt x="44" y="181"/>
                  <a:pt x="45" y="181"/>
                </a:cubicBezTo>
                <a:cubicBezTo>
                  <a:pt x="46" y="180"/>
                  <a:pt x="47" y="180"/>
                  <a:pt x="49" y="179"/>
                </a:cubicBezTo>
                <a:cubicBezTo>
                  <a:pt x="49" y="179"/>
                  <a:pt x="50" y="179"/>
                  <a:pt x="51" y="179"/>
                </a:cubicBezTo>
                <a:cubicBezTo>
                  <a:pt x="51" y="178"/>
                  <a:pt x="51" y="178"/>
                  <a:pt x="52" y="178"/>
                </a:cubicBezTo>
                <a:cubicBezTo>
                  <a:pt x="53" y="178"/>
                  <a:pt x="54" y="178"/>
                  <a:pt x="55" y="177"/>
                </a:cubicBezTo>
                <a:cubicBezTo>
                  <a:pt x="56" y="177"/>
                  <a:pt x="57" y="177"/>
                  <a:pt x="57" y="176"/>
                </a:cubicBezTo>
                <a:cubicBezTo>
                  <a:pt x="56" y="176"/>
                  <a:pt x="56" y="176"/>
                  <a:pt x="56" y="176"/>
                </a:cubicBezTo>
                <a:cubicBezTo>
                  <a:pt x="56" y="175"/>
                  <a:pt x="56" y="175"/>
                  <a:pt x="56" y="175"/>
                </a:cubicBezTo>
                <a:cubicBezTo>
                  <a:pt x="57" y="175"/>
                  <a:pt x="57" y="174"/>
                  <a:pt x="58" y="175"/>
                </a:cubicBezTo>
                <a:cubicBezTo>
                  <a:pt x="58" y="175"/>
                  <a:pt x="58" y="175"/>
                  <a:pt x="58" y="175"/>
                </a:cubicBezTo>
                <a:cubicBezTo>
                  <a:pt x="59" y="175"/>
                  <a:pt x="59" y="175"/>
                  <a:pt x="60" y="175"/>
                </a:cubicBezTo>
                <a:cubicBezTo>
                  <a:pt x="60" y="175"/>
                  <a:pt x="60" y="175"/>
                  <a:pt x="60" y="175"/>
                </a:cubicBezTo>
                <a:cubicBezTo>
                  <a:pt x="60" y="175"/>
                  <a:pt x="61" y="175"/>
                  <a:pt x="61" y="174"/>
                </a:cubicBezTo>
                <a:cubicBezTo>
                  <a:pt x="61" y="174"/>
                  <a:pt x="62" y="174"/>
                  <a:pt x="62" y="174"/>
                </a:cubicBezTo>
                <a:cubicBezTo>
                  <a:pt x="62" y="174"/>
                  <a:pt x="63" y="174"/>
                  <a:pt x="63" y="174"/>
                </a:cubicBezTo>
                <a:cubicBezTo>
                  <a:pt x="63" y="173"/>
                  <a:pt x="64" y="173"/>
                  <a:pt x="65" y="173"/>
                </a:cubicBezTo>
                <a:cubicBezTo>
                  <a:pt x="65" y="173"/>
                  <a:pt x="65" y="173"/>
                  <a:pt x="66" y="173"/>
                </a:cubicBezTo>
                <a:cubicBezTo>
                  <a:pt x="66" y="173"/>
                  <a:pt x="67" y="172"/>
                  <a:pt x="68" y="172"/>
                </a:cubicBezTo>
                <a:cubicBezTo>
                  <a:pt x="69" y="172"/>
                  <a:pt x="70" y="171"/>
                  <a:pt x="70" y="171"/>
                </a:cubicBezTo>
                <a:cubicBezTo>
                  <a:pt x="71" y="171"/>
                  <a:pt x="71" y="171"/>
                  <a:pt x="71" y="170"/>
                </a:cubicBezTo>
                <a:cubicBezTo>
                  <a:pt x="72" y="170"/>
                  <a:pt x="72" y="170"/>
                  <a:pt x="73" y="170"/>
                </a:cubicBezTo>
                <a:cubicBezTo>
                  <a:pt x="73" y="170"/>
                  <a:pt x="74" y="170"/>
                  <a:pt x="75" y="169"/>
                </a:cubicBezTo>
                <a:cubicBezTo>
                  <a:pt x="76" y="169"/>
                  <a:pt x="77" y="168"/>
                  <a:pt x="78" y="168"/>
                </a:cubicBezTo>
                <a:cubicBezTo>
                  <a:pt x="79" y="168"/>
                  <a:pt x="80" y="167"/>
                  <a:pt x="81" y="167"/>
                </a:cubicBezTo>
                <a:cubicBezTo>
                  <a:pt x="81" y="167"/>
                  <a:pt x="82" y="167"/>
                  <a:pt x="83" y="166"/>
                </a:cubicBezTo>
                <a:cubicBezTo>
                  <a:pt x="84" y="166"/>
                  <a:pt x="84" y="165"/>
                  <a:pt x="85" y="165"/>
                </a:cubicBezTo>
                <a:cubicBezTo>
                  <a:pt x="86" y="164"/>
                  <a:pt x="86" y="164"/>
                  <a:pt x="87" y="164"/>
                </a:cubicBezTo>
                <a:cubicBezTo>
                  <a:pt x="87" y="164"/>
                  <a:pt x="88" y="164"/>
                  <a:pt x="89" y="163"/>
                </a:cubicBezTo>
                <a:cubicBezTo>
                  <a:pt x="89" y="163"/>
                  <a:pt x="90" y="163"/>
                  <a:pt x="91" y="163"/>
                </a:cubicBezTo>
                <a:cubicBezTo>
                  <a:pt x="91" y="162"/>
                  <a:pt x="92" y="162"/>
                  <a:pt x="92" y="162"/>
                </a:cubicBezTo>
                <a:cubicBezTo>
                  <a:pt x="93" y="162"/>
                  <a:pt x="93" y="162"/>
                  <a:pt x="93" y="162"/>
                </a:cubicBezTo>
                <a:cubicBezTo>
                  <a:pt x="94" y="161"/>
                  <a:pt x="94" y="161"/>
                  <a:pt x="95" y="161"/>
                </a:cubicBezTo>
                <a:cubicBezTo>
                  <a:pt x="95" y="161"/>
                  <a:pt x="96" y="161"/>
                  <a:pt x="97" y="160"/>
                </a:cubicBezTo>
                <a:cubicBezTo>
                  <a:pt x="98" y="160"/>
                  <a:pt x="99" y="159"/>
                  <a:pt x="101" y="159"/>
                </a:cubicBezTo>
                <a:cubicBezTo>
                  <a:pt x="101" y="158"/>
                  <a:pt x="102" y="158"/>
                  <a:pt x="103" y="158"/>
                </a:cubicBezTo>
                <a:cubicBezTo>
                  <a:pt x="104" y="157"/>
                  <a:pt x="105" y="157"/>
                  <a:pt x="105" y="157"/>
                </a:cubicBezTo>
                <a:cubicBezTo>
                  <a:pt x="106" y="157"/>
                  <a:pt x="106" y="156"/>
                  <a:pt x="105" y="156"/>
                </a:cubicBezTo>
                <a:cubicBezTo>
                  <a:pt x="104" y="156"/>
                  <a:pt x="103" y="156"/>
                  <a:pt x="102" y="156"/>
                </a:cubicBezTo>
                <a:cubicBezTo>
                  <a:pt x="104" y="155"/>
                  <a:pt x="106" y="154"/>
                  <a:pt x="108" y="153"/>
                </a:cubicBezTo>
                <a:cubicBezTo>
                  <a:pt x="109" y="153"/>
                  <a:pt x="111" y="152"/>
                  <a:pt x="113" y="152"/>
                </a:cubicBezTo>
                <a:cubicBezTo>
                  <a:pt x="115" y="151"/>
                  <a:pt x="116" y="150"/>
                  <a:pt x="118" y="150"/>
                </a:cubicBezTo>
                <a:cubicBezTo>
                  <a:pt x="120" y="149"/>
                  <a:pt x="121" y="148"/>
                  <a:pt x="122" y="147"/>
                </a:cubicBezTo>
                <a:cubicBezTo>
                  <a:pt x="124" y="146"/>
                  <a:pt x="125" y="146"/>
                  <a:pt x="126" y="145"/>
                </a:cubicBezTo>
                <a:cubicBezTo>
                  <a:pt x="128" y="145"/>
                  <a:pt x="129" y="144"/>
                  <a:pt x="130" y="144"/>
                </a:cubicBezTo>
                <a:cubicBezTo>
                  <a:pt x="131" y="143"/>
                  <a:pt x="133" y="143"/>
                  <a:pt x="134" y="142"/>
                </a:cubicBezTo>
                <a:cubicBezTo>
                  <a:pt x="136" y="142"/>
                  <a:pt x="137" y="141"/>
                  <a:pt x="139" y="141"/>
                </a:cubicBezTo>
                <a:cubicBezTo>
                  <a:pt x="140" y="140"/>
                  <a:pt x="140" y="140"/>
                  <a:pt x="141" y="140"/>
                </a:cubicBezTo>
                <a:cubicBezTo>
                  <a:pt x="141" y="140"/>
                  <a:pt x="142" y="140"/>
                  <a:pt x="143" y="140"/>
                </a:cubicBezTo>
                <a:cubicBezTo>
                  <a:pt x="144" y="141"/>
                  <a:pt x="143" y="141"/>
                  <a:pt x="142" y="142"/>
                </a:cubicBezTo>
                <a:cubicBezTo>
                  <a:pt x="141" y="142"/>
                  <a:pt x="140" y="142"/>
                  <a:pt x="139" y="142"/>
                </a:cubicBezTo>
                <a:cubicBezTo>
                  <a:pt x="138" y="142"/>
                  <a:pt x="138" y="143"/>
                  <a:pt x="137" y="143"/>
                </a:cubicBezTo>
                <a:cubicBezTo>
                  <a:pt x="136" y="143"/>
                  <a:pt x="135" y="144"/>
                  <a:pt x="134" y="144"/>
                </a:cubicBezTo>
                <a:cubicBezTo>
                  <a:pt x="132" y="145"/>
                  <a:pt x="130" y="146"/>
                  <a:pt x="128" y="147"/>
                </a:cubicBezTo>
                <a:cubicBezTo>
                  <a:pt x="127" y="148"/>
                  <a:pt x="125" y="148"/>
                  <a:pt x="124" y="149"/>
                </a:cubicBezTo>
                <a:cubicBezTo>
                  <a:pt x="123" y="150"/>
                  <a:pt x="122" y="150"/>
                  <a:pt x="121" y="151"/>
                </a:cubicBezTo>
                <a:cubicBezTo>
                  <a:pt x="121" y="151"/>
                  <a:pt x="120" y="151"/>
                  <a:pt x="121" y="151"/>
                </a:cubicBezTo>
                <a:cubicBezTo>
                  <a:pt x="121" y="151"/>
                  <a:pt x="122" y="151"/>
                  <a:pt x="123" y="151"/>
                </a:cubicBezTo>
                <a:cubicBezTo>
                  <a:pt x="122" y="153"/>
                  <a:pt x="120" y="153"/>
                  <a:pt x="119" y="153"/>
                </a:cubicBezTo>
                <a:cubicBezTo>
                  <a:pt x="118" y="153"/>
                  <a:pt x="118" y="153"/>
                  <a:pt x="118" y="153"/>
                </a:cubicBezTo>
                <a:cubicBezTo>
                  <a:pt x="117" y="154"/>
                  <a:pt x="117" y="154"/>
                  <a:pt x="116" y="154"/>
                </a:cubicBezTo>
                <a:cubicBezTo>
                  <a:pt x="116" y="154"/>
                  <a:pt x="116" y="154"/>
                  <a:pt x="116" y="155"/>
                </a:cubicBezTo>
                <a:cubicBezTo>
                  <a:pt x="116" y="155"/>
                  <a:pt x="117" y="155"/>
                  <a:pt x="117" y="155"/>
                </a:cubicBezTo>
                <a:cubicBezTo>
                  <a:pt x="118" y="155"/>
                  <a:pt x="118" y="155"/>
                  <a:pt x="119" y="155"/>
                </a:cubicBezTo>
                <a:cubicBezTo>
                  <a:pt x="120" y="155"/>
                  <a:pt x="122" y="155"/>
                  <a:pt x="123" y="154"/>
                </a:cubicBezTo>
                <a:cubicBezTo>
                  <a:pt x="124" y="154"/>
                  <a:pt x="124" y="153"/>
                  <a:pt x="125" y="153"/>
                </a:cubicBezTo>
                <a:cubicBezTo>
                  <a:pt x="126" y="152"/>
                  <a:pt x="127" y="152"/>
                  <a:pt x="128" y="152"/>
                </a:cubicBezTo>
                <a:cubicBezTo>
                  <a:pt x="129" y="152"/>
                  <a:pt x="130" y="152"/>
                  <a:pt x="131" y="152"/>
                </a:cubicBezTo>
                <a:cubicBezTo>
                  <a:pt x="132" y="151"/>
                  <a:pt x="132" y="151"/>
                  <a:pt x="133" y="151"/>
                </a:cubicBezTo>
                <a:cubicBezTo>
                  <a:pt x="134" y="151"/>
                  <a:pt x="135" y="150"/>
                  <a:pt x="136" y="150"/>
                </a:cubicBezTo>
                <a:cubicBezTo>
                  <a:pt x="137" y="150"/>
                  <a:pt x="138" y="150"/>
                  <a:pt x="138" y="150"/>
                </a:cubicBezTo>
                <a:cubicBezTo>
                  <a:pt x="139" y="150"/>
                  <a:pt x="140" y="149"/>
                  <a:pt x="141" y="149"/>
                </a:cubicBezTo>
                <a:cubicBezTo>
                  <a:pt x="142" y="149"/>
                  <a:pt x="143" y="149"/>
                  <a:pt x="144" y="148"/>
                </a:cubicBezTo>
                <a:cubicBezTo>
                  <a:pt x="144" y="148"/>
                  <a:pt x="144" y="148"/>
                  <a:pt x="145" y="148"/>
                </a:cubicBezTo>
                <a:cubicBezTo>
                  <a:pt x="145" y="148"/>
                  <a:pt x="146" y="148"/>
                  <a:pt x="146" y="148"/>
                </a:cubicBezTo>
                <a:cubicBezTo>
                  <a:pt x="147" y="147"/>
                  <a:pt x="147" y="146"/>
                  <a:pt x="147" y="145"/>
                </a:cubicBezTo>
                <a:cubicBezTo>
                  <a:pt x="148" y="145"/>
                  <a:pt x="148" y="145"/>
                  <a:pt x="148" y="144"/>
                </a:cubicBezTo>
                <a:cubicBezTo>
                  <a:pt x="149" y="144"/>
                  <a:pt x="149" y="143"/>
                  <a:pt x="150" y="143"/>
                </a:cubicBezTo>
                <a:cubicBezTo>
                  <a:pt x="150" y="143"/>
                  <a:pt x="150" y="143"/>
                  <a:pt x="151" y="143"/>
                </a:cubicBezTo>
                <a:cubicBezTo>
                  <a:pt x="151" y="143"/>
                  <a:pt x="152" y="143"/>
                  <a:pt x="152" y="142"/>
                </a:cubicBezTo>
                <a:cubicBezTo>
                  <a:pt x="152" y="143"/>
                  <a:pt x="152" y="143"/>
                  <a:pt x="152" y="143"/>
                </a:cubicBezTo>
                <a:cubicBezTo>
                  <a:pt x="152" y="143"/>
                  <a:pt x="153" y="143"/>
                  <a:pt x="153" y="143"/>
                </a:cubicBezTo>
                <a:cubicBezTo>
                  <a:pt x="153" y="142"/>
                  <a:pt x="154" y="142"/>
                  <a:pt x="154" y="142"/>
                </a:cubicBezTo>
                <a:cubicBezTo>
                  <a:pt x="154" y="142"/>
                  <a:pt x="154" y="142"/>
                  <a:pt x="155" y="142"/>
                </a:cubicBezTo>
                <a:cubicBezTo>
                  <a:pt x="155" y="142"/>
                  <a:pt x="155" y="142"/>
                  <a:pt x="156" y="142"/>
                </a:cubicBezTo>
                <a:cubicBezTo>
                  <a:pt x="156" y="142"/>
                  <a:pt x="156" y="142"/>
                  <a:pt x="156" y="142"/>
                </a:cubicBezTo>
                <a:cubicBezTo>
                  <a:pt x="156" y="142"/>
                  <a:pt x="156" y="142"/>
                  <a:pt x="157" y="142"/>
                </a:cubicBezTo>
                <a:cubicBezTo>
                  <a:pt x="157" y="142"/>
                  <a:pt x="158" y="142"/>
                  <a:pt x="158" y="142"/>
                </a:cubicBezTo>
                <a:cubicBezTo>
                  <a:pt x="159" y="142"/>
                  <a:pt x="159" y="142"/>
                  <a:pt x="160" y="142"/>
                </a:cubicBezTo>
                <a:cubicBezTo>
                  <a:pt x="160" y="142"/>
                  <a:pt x="159" y="142"/>
                  <a:pt x="159" y="142"/>
                </a:cubicBezTo>
                <a:cubicBezTo>
                  <a:pt x="159" y="143"/>
                  <a:pt x="159" y="143"/>
                  <a:pt x="159" y="143"/>
                </a:cubicBezTo>
                <a:cubicBezTo>
                  <a:pt x="159" y="143"/>
                  <a:pt x="159" y="143"/>
                  <a:pt x="159" y="143"/>
                </a:cubicBezTo>
                <a:cubicBezTo>
                  <a:pt x="159" y="144"/>
                  <a:pt x="159" y="144"/>
                  <a:pt x="159" y="144"/>
                </a:cubicBezTo>
                <a:cubicBezTo>
                  <a:pt x="159" y="145"/>
                  <a:pt x="160" y="144"/>
                  <a:pt x="161" y="144"/>
                </a:cubicBezTo>
                <a:cubicBezTo>
                  <a:pt x="161" y="144"/>
                  <a:pt x="160" y="145"/>
                  <a:pt x="160" y="145"/>
                </a:cubicBezTo>
                <a:cubicBezTo>
                  <a:pt x="160" y="146"/>
                  <a:pt x="160" y="146"/>
                  <a:pt x="160" y="147"/>
                </a:cubicBezTo>
                <a:cubicBezTo>
                  <a:pt x="161" y="147"/>
                  <a:pt x="161" y="146"/>
                  <a:pt x="162" y="146"/>
                </a:cubicBezTo>
                <a:cubicBezTo>
                  <a:pt x="162" y="146"/>
                  <a:pt x="162" y="146"/>
                  <a:pt x="163" y="146"/>
                </a:cubicBezTo>
                <a:cubicBezTo>
                  <a:pt x="163" y="146"/>
                  <a:pt x="163" y="146"/>
                  <a:pt x="163" y="146"/>
                </a:cubicBezTo>
                <a:cubicBezTo>
                  <a:pt x="163" y="147"/>
                  <a:pt x="164" y="146"/>
                  <a:pt x="164" y="146"/>
                </a:cubicBezTo>
                <a:cubicBezTo>
                  <a:pt x="164" y="147"/>
                  <a:pt x="164" y="147"/>
                  <a:pt x="164" y="147"/>
                </a:cubicBezTo>
                <a:cubicBezTo>
                  <a:pt x="164" y="147"/>
                  <a:pt x="165" y="147"/>
                  <a:pt x="165" y="147"/>
                </a:cubicBezTo>
                <a:cubicBezTo>
                  <a:pt x="165" y="147"/>
                  <a:pt x="165" y="147"/>
                  <a:pt x="165" y="147"/>
                </a:cubicBezTo>
                <a:cubicBezTo>
                  <a:pt x="166" y="148"/>
                  <a:pt x="165" y="148"/>
                  <a:pt x="166" y="148"/>
                </a:cubicBezTo>
                <a:cubicBezTo>
                  <a:pt x="166" y="149"/>
                  <a:pt x="167" y="148"/>
                  <a:pt x="167" y="148"/>
                </a:cubicBezTo>
                <a:cubicBezTo>
                  <a:pt x="168" y="148"/>
                  <a:pt x="168" y="148"/>
                  <a:pt x="169" y="148"/>
                </a:cubicBezTo>
                <a:cubicBezTo>
                  <a:pt x="169" y="147"/>
                  <a:pt x="170" y="147"/>
                  <a:pt x="170" y="147"/>
                </a:cubicBezTo>
                <a:cubicBezTo>
                  <a:pt x="170" y="148"/>
                  <a:pt x="170" y="148"/>
                  <a:pt x="170" y="149"/>
                </a:cubicBezTo>
                <a:cubicBezTo>
                  <a:pt x="170" y="149"/>
                  <a:pt x="170" y="149"/>
                  <a:pt x="171" y="149"/>
                </a:cubicBezTo>
                <a:cubicBezTo>
                  <a:pt x="171" y="149"/>
                  <a:pt x="170" y="149"/>
                  <a:pt x="169" y="149"/>
                </a:cubicBezTo>
                <a:cubicBezTo>
                  <a:pt x="169" y="149"/>
                  <a:pt x="169" y="150"/>
                  <a:pt x="169" y="150"/>
                </a:cubicBezTo>
                <a:cubicBezTo>
                  <a:pt x="169" y="150"/>
                  <a:pt x="170" y="150"/>
                  <a:pt x="170" y="150"/>
                </a:cubicBezTo>
                <a:cubicBezTo>
                  <a:pt x="171" y="149"/>
                  <a:pt x="172" y="149"/>
                  <a:pt x="173" y="149"/>
                </a:cubicBezTo>
                <a:cubicBezTo>
                  <a:pt x="174" y="149"/>
                  <a:pt x="175" y="148"/>
                  <a:pt x="176" y="148"/>
                </a:cubicBezTo>
                <a:cubicBezTo>
                  <a:pt x="176" y="148"/>
                  <a:pt x="176" y="148"/>
                  <a:pt x="176" y="148"/>
                </a:cubicBezTo>
                <a:cubicBezTo>
                  <a:pt x="176" y="149"/>
                  <a:pt x="176" y="149"/>
                  <a:pt x="176" y="149"/>
                </a:cubicBezTo>
                <a:cubicBezTo>
                  <a:pt x="177" y="149"/>
                  <a:pt x="177" y="149"/>
                  <a:pt x="177" y="149"/>
                </a:cubicBezTo>
                <a:cubicBezTo>
                  <a:pt x="178" y="149"/>
                  <a:pt x="178" y="149"/>
                  <a:pt x="178" y="149"/>
                </a:cubicBezTo>
                <a:cubicBezTo>
                  <a:pt x="178" y="150"/>
                  <a:pt x="178" y="150"/>
                  <a:pt x="179" y="150"/>
                </a:cubicBezTo>
                <a:cubicBezTo>
                  <a:pt x="179" y="150"/>
                  <a:pt x="180" y="150"/>
                  <a:pt x="180" y="150"/>
                </a:cubicBezTo>
                <a:cubicBezTo>
                  <a:pt x="180" y="150"/>
                  <a:pt x="180" y="151"/>
                  <a:pt x="180" y="151"/>
                </a:cubicBezTo>
                <a:cubicBezTo>
                  <a:pt x="181" y="151"/>
                  <a:pt x="181" y="151"/>
                  <a:pt x="181" y="151"/>
                </a:cubicBezTo>
                <a:cubicBezTo>
                  <a:pt x="182" y="151"/>
                  <a:pt x="182" y="150"/>
                  <a:pt x="182" y="150"/>
                </a:cubicBezTo>
                <a:cubicBezTo>
                  <a:pt x="183" y="151"/>
                  <a:pt x="182" y="151"/>
                  <a:pt x="182" y="151"/>
                </a:cubicBezTo>
                <a:cubicBezTo>
                  <a:pt x="183" y="151"/>
                  <a:pt x="183" y="151"/>
                  <a:pt x="184" y="151"/>
                </a:cubicBezTo>
                <a:cubicBezTo>
                  <a:pt x="184" y="150"/>
                  <a:pt x="185" y="150"/>
                  <a:pt x="186" y="150"/>
                </a:cubicBezTo>
                <a:cubicBezTo>
                  <a:pt x="186" y="150"/>
                  <a:pt x="186" y="150"/>
                  <a:pt x="187" y="150"/>
                </a:cubicBezTo>
                <a:cubicBezTo>
                  <a:pt x="187" y="150"/>
                  <a:pt x="187" y="150"/>
                  <a:pt x="187" y="150"/>
                </a:cubicBezTo>
                <a:cubicBezTo>
                  <a:pt x="188" y="150"/>
                  <a:pt x="188" y="150"/>
                  <a:pt x="189" y="150"/>
                </a:cubicBezTo>
                <a:cubicBezTo>
                  <a:pt x="189" y="150"/>
                  <a:pt x="189" y="150"/>
                  <a:pt x="189" y="150"/>
                </a:cubicBezTo>
                <a:cubicBezTo>
                  <a:pt x="190" y="150"/>
                  <a:pt x="190" y="150"/>
                  <a:pt x="191" y="150"/>
                </a:cubicBezTo>
                <a:cubicBezTo>
                  <a:pt x="190" y="151"/>
                  <a:pt x="190" y="151"/>
                  <a:pt x="189" y="152"/>
                </a:cubicBezTo>
                <a:cubicBezTo>
                  <a:pt x="189" y="152"/>
                  <a:pt x="188" y="152"/>
                  <a:pt x="188" y="152"/>
                </a:cubicBezTo>
                <a:cubicBezTo>
                  <a:pt x="187" y="153"/>
                  <a:pt x="187" y="153"/>
                  <a:pt x="186" y="153"/>
                </a:cubicBezTo>
                <a:cubicBezTo>
                  <a:pt x="186" y="153"/>
                  <a:pt x="185" y="153"/>
                  <a:pt x="185" y="153"/>
                </a:cubicBezTo>
                <a:cubicBezTo>
                  <a:pt x="186" y="154"/>
                  <a:pt x="186" y="154"/>
                  <a:pt x="186" y="154"/>
                </a:cubicBezTo>
                <a:cubicBezTo>
                  <a:pt x="187" y="154"/>
                  <a:pt x="188" y="154"/>
                  <a:pt x="188" y="155"/>
                </a:cubicBezTo>
                <a:cubicBezTo>
                  <a:pt x="189" y="155"/>
                  <a:pt x="190" y="155"/>
                  <a:pt x="190" y="155"/>
                </a:cubicBezTo>
                <a:cubicBezTo>
                  <a:pt x="191" y="155"/>
                  <a:pt x="191" y="156"/>
                  <a:pt x="191" y="156"/>
                </a:cubicBezTo>
                <a:cubicBezTo>
                  <a:pt x="191" y="156"/>
                  <a:pt x="190" y="157"/>
                  <a:pt x="191" y="157"/>
                </a:cubicBezTo>
                <a:cubicBezTo>
                  <a:pt x="191" y="158"/>
                  <a:pt x="191" y="158"/>
                  <a:pt x="191" y="158"/>
                </a:cubicBezTo>
                <a:cubicBezTo>
                  <a:pt x="191" y="158"/>
                  <a:pt x="191" y="158"/>
                  <a:pt x="191" y="159"/>
                </a:cubicBezTo>
                <a:cubicBezTo>
                  <a:pt x="191" y="159"/>
                  <a:pt x="192" y="159"/>
                  <a:pt x="192" y="160"/>
                </a:cubicBezTo>
                <a:cubicBezTo>
                  <a:pt x="192" y="160"/>
                  <a:pt x="192" y="160"/>
                  <a:pt x="192" y="161"/>
                </a:cubicBezTo>
                <a:cubicBezTo>
                  <a:pt x="192" y="161"/>
                  <a:pt x="192" y="161"/>
                  <a:pt x="193" y="161"/>
                </a:cubicBezTo>
                <a:cubicBezTo>
                  <a:pt x="193" y="161"/>
                  <a:pt x="193" y="161"/>
                  <a:pt x="193" y="161"/>
                </a:cubicBezTo>
                <a:cubicBezTo>
                  <a:pt x="193" y="161"/>
                  <a:pt x="193" y="161"/>
                  <a:pt x="193" y="161"/>
                </a:cubicBezTo>
                <a:cubicBezTo>
                  <a:pt x="193" y="160"/>
                  <a:pt x="193" y="160"/>
                  <a:pt x="193" y="160"/>
                </a:cubicBezTo>
                <a:cubicBezTo>
                  <a:pt x="194" y="160"/>
                  <a:pt x="195" y="160"/>
                  <a:pt x="195" y="160"/>
                </a:cubicBezTo>
                <a:cubicBezTo>
                  <a:pt x="195" y="160"/>
                  <a:pt x="196" y="160"/>
                  <a:pt x="196" y="160"/>
                </a:cubicBezTo>
                <a:cubicBezTo>
                  <a:pt x="196" y="160"/>
                  <a:pt x="197" y="160"/>
                  <a:pt x="197" y="160"/>
                </a:cubicBezTo>
                <a:cubicBezTo>
                  <a:pt x="197" y="160"/>
                  <a:pt x="197" y="160"/>
                  <a:pt x="197" y="160"/>
                </a:cubicBezTo>
                <a:cubicBezTo>
                  <a:pt x="197" y="160"/>
                  <a:pt x="197" y="161"/>
                  <a:pt x="198" y="160"/>
                </a:cubicBezTo>
                <a:cubicBezTo>
                  <a:pt x="198" y="160"/>
                  <a:pt x="198" y="160"/>
                  <a:pt x="198" y="160"/>
                </a:cubicBezTo>
                <a:cubicBezTo>
                  <a:pt x="198" y="159"/>
                  <a:pt x="198" y="159"/>
                  <a:pt x="198" y="159"/>
                </a:cubicBezTo>
                <a:cubicBezTo>
                  <a:pt x="198" y="159"/>
                  <a:pt x="199" y="158"/>
                  <a:pt x="199" y="158"/>
                </a:cubicBezTo>
                <a:cubicBezTo>
                  <a:pt x="199" y="158"/>
                  <a:pt x="199" y="159"/>
                  <a:pt x="199" y="159"/>
                </a:cubicBezTo>
                <a:cubicBezTo>
                  <a:pt x="200" y="158"/>
                  <a:pt x="199" y="157"/>
                  <a:pt x="200" y="157"/>
                </a:cubicBezTo>
                <a:cubicBezTo>
                  <a:pt x="200" y="158"/>
                  <a:pt x="200" y="159"/>
                  <a:pt x="200" y="159"/>
                </a:cubicBezTo>
                <a:cubicBezTo>
                  <a:pt x="200" y="159"/>
                  <a:pt x="201" y="159"/>
                  <a:pt x="201" y="159"/>
                </a:cubicBezTo>
                <a:cubicBezTo>
                  <a:pt x="201" y="159"/>
                  <a:pt x="200" y="159"/>
                  <a:pt x="201" y="160"/>
                </a:cubicBezTo>
                <a:cubicBezTo>
                  <a:pt x="201" y="160"/>
                  <a:pt x="201" y="160"/>
                  <a:pt x="202" y="160"/>
                </a:cubicBezTo>
                <a:cubicBezTo>
                  <a:pt x="202" y="160"/>
                  <a:pt x="201" y="161"/>
                  <a:pt x="202" y="161"/>
                </a:cubicBezTo>
                <a:cubicBezTo>
                  <a:pt x="202" y="161"/>
                  <a:pt x="203" y="160"/>
                  <a:pt x="203" y="160"/>
                </a:cubicBezTo>
                <a:cubicBezTo>
                  <a:pt x="203" y="160"/>
                  <a:pt x="203" y="160"/>
                  <a:pt x="203" y="160"/>
                </a:cubicBezTo>
                <a:cubicBezTo>
                  <a:pt x="204" y="160"/>
                  <a:pt x="204" y="159"/>
                  <a:pt x="205" y="158"/>
                </a:cubicBezTo>
                <a:cubicBezTo>
                  <a:pt x="206" y="157"/>
                  <a:pt x="207" y="157"/>
                  <a:pt x="208" y="156"/>
                </a:cubicBezTo>
                <a:cubicBezTo>
                  <a:pt x="208" y="155"/>
                  <a:pt x="208" y="155"/>
                  <a:pt x="209" y="154"/>
                </a:cubicBezTo>
                <a:cubicBezTo>
                  <a:pt x="209" y="154"/>
                  <a:pt x="209" y="153"/>
                  <a:pt x="210" y="153"/>
                </a:cubicBezTo>
                <a:cubicBezTo>
                  <a:pt x="210" y="154"/>
                  <a:pt x="210" y="154"/>
                  <a:pt x="209" y="155"/>
                </a:cubicBezTo>
                <a:cubicBezTo>
                  <a:pt x="209" y="156"/>
                  <a:pt x="208" y="157"/>
                  <a:pt x="208" y="157"/>
                </a:cubicBezTo>
                <a:cubicBezTo>
                  <a:pt x="207" y="158"/>
                  <a:pt x="207" y="159"/>
                  <a:pt x="206" y="160"/>
                </a:cubicBezTo>
                <a:cubicBezTo>
                  <a:pt x="206" y="160"/>
                  <a:pt x="205" y="161"/>
                  <a:pt x="205" y="161"/>
                </a:cubicBezTo>
                <a:cubicBezTo>
                  <a:pt x="205" y="161"/>
                  <a:pt x="205" y="161"/>
                  <a:pt x="205" y="161"/>
                </a:cubicBezTo>
                <a:cubicBezTo>
                  <a:pt x="204" y="161"/>
                  <a:pt x="203" y="161"/>
                  <a:pt x="203" y="162"/>
                </a:cubicBezTo>
                <a:cubicBezTo>
                  <a:pt x="202" y="162"/>
                  <a:pt x="202" y="163"/>
                  <a:pt x="201" y="164"/>
                </a:cubicBezTo>
                <a:cubicBezTo>
                  <a:pt x="202" y="164"/>
                  <a:pt x="202" y="164"/>
                  <a:pt x="202" y="164"/>
                </a:cubicBezTo>
                <a:cubicBezTo>
                  <a:pt x="202" y="164"/>
                  <a:pt x="202" y="164"/>
                  <a:pt x="201" y="165"/>
                </a:cubicBezTo>
                <a:cubicBezTo>
                  <a:pt x="201" y="165"/>
                  <a:pt x="201" y="165"/>
                  <a:pt x="201" y="165"/>
                </a:cubicBezTo>
                <a:cubicBezTo>
                  <a:pt x="201" y="166"/>
                  <a:pt x="200" y="166"/>
                  <a:pt x="200" y="167"/>
                </a:cubicBezTo>
                <a:cubicBezTo>
                  <a:pt x="199" y="167"/>
                  <a:pt x="199" y="168"/>
                  <a:pt x="199" y="168"/>
                </a:cubicBezTo>
                <a:cubicBezTo>
                  <a:pt x="199" y="169"/>
                  <a:pt x="199" y="169"/>
                  <a:pt x="198" y="170"/>
                </a:cubicBezTo>
                <a:cubicBezTo>
                  <a:pt x="198" y="170"/>
                  <a:pt x="198" y="170"/>
                  <a:pt x="198" y="170"/>
                </a:cubicBezTo>
                <a:cubicBezTo>
                  <a:pt x="199" y="170"/>
                  <a:pt x="200" y="169"/>
                  <a:pt x="201" y="169"/>
                </a:cubicBezTo>
                <a:cubicBezTo>
                  <a:pt x="202" y="168"/>
                  <a:pt x="203" y="168"/>
                  <a:pt x="204" y="167"/>
                </a:cubicBezTo>
                <a:cubicBezTo>
                  <a:pt x="204" y="167"/>
                  <a:pt x="205" y="166"/>
                  <a:pt x="205" y="166"/>
                </a:cubicBezTo>
                <a:cubicBezTo>
                  <a:pt x="206" y="165"/>
                  <a:pt x="206" y="165"/>
                  <a:pt x="206" y="164"/>
                </a:cubicBezTo>
                <a:cubicBezTo>
                  <a:pt x="207" y="164"/>
                  <a:pt x="207" y="164"/>
                  <a:pt x="207" y="164"/>
                </a:cubicBezTo>
                <a:cubicBezTo>
                  <a:pt x="208" y="163"/>
                  <a:pt x="208" y="163"/>
                  <a:pt x="209" y="162"/>
                </a:cubicBezTo>
                <a:cubicBezTo>
                  <a:pt x="209" y="162"/>
                  <a:pt x="209" y="162"/>
                  <a:pt x="209" y="161"/>
                </a:cubicBezTo>
                <a:cubicBezTo>
                  <a:pt x="210" y="161"/>
                  <a:pt x="210" y="161"/>
                  <a:pt x="210" y="161"/>
                </a:cubicBezTo>
                <a:cubicBezTo>
                  <a:pt x="211" y="161"/>
                  <a:pt x="210" y="162"/>
                  <a:pt x="210" y="162"/>
                </a:cubicBezTo>
                <a:cubicBezTo>
                  <a:pt x="209" y="163"/>
                  <a:pt x="208" y="164"/>
                  <a:pt x="208" y="165"/>
                </a:cubicBezTo>
                <a:cubicBezTo>
                  <a:pt x="208" y="165"/>
                  <a:pt x="208" y="165"/>
                  <a:pt x="209" y="165"/>
                </a:cubicBezTo>
                <a:cubicBezTo>
                  <a:pt x="209" y="165"/>
                  <a:pt x="207" y="166"/>
                  <a:pt x="207" y="166"/>
                </a:cubicBezTo>
                <a:cubicBezTo>
                  <a:pt x="207" y="167"/>
                  <a:pt x="208" y="167"/>
                  <a:pt x="208" y="167"/>
                </a:cubicBezTo>
                <a:cubicBezTo>
                  <a:pt x="208" y="167"/>
                  <a:pt x="207" y="167"/>
                  <a:pt x="207" y="167"/>
                </a:cubicBezTo>
                <a:cubicBezTo>
                  <a:pt x="207" y="167"/>
                  <a:pt x="207" y="168"/>
                  <a:pt x="206" y="168"/>
                </a:cubicBezTo>
                <a:cubicBezTo>
                  <a:pt x="206" y="168"/>
                  <a:pt x="206" y="168"/>
                  <a:pt x="206" y="169"/>
                </a:cubicBezTo>
                <a:cubicBezTo>
                  <a:pt x="206" y="169"/>
                  <a:pt x="206" y="169"/>
                  <a:pt x="206" y="169"/>
                </a:cubicBezTo>
                <a:cubicBezTo>
                  <a:pt x="206" y="170"/>
                  <a:pt x="204" y="169"/>
                  <a:pt x="205" y="170"/>
                </a:cubicBezTo>
                <a:cubicBezTo>
                  <a:pt x="205" y="170"/>
                  <a:pt x="206" y="170"/>
                  <a:pt x="206" y="171"/>
                </a:cubicBezTo>
                <a:cubicBezTo>
                  <a:pt x="206" y="171"/>
                  <a:pt x="207" y="171"/>
                  <a:pt x="206" y="172"/>
                </a:cubicBezTo>
                <a:cubicBezTo>
                  <a:pt x="206" y="172"/>
                  <a:pt x="205" y="172"/>
                  <a:pt x="204" y="172"/>
                </a:cubicBezTo>
                <a:cubicBezTo>
                  <a:pt x="204" y="172"/>
                  <a:pt x="204" y="172"/>
                  <a:pt x="205" y="172"/>
                </a:cubicBezTo>
                <a:cubicBezTo>
                  <a:pt x="205" y="173"/>
                  <a:pt x="205" y="173"/>
                  <a:pt x="205" y="173"/>
                </a:cubicBezTo>
                <a:cubicBezTo>
                  <a:pt x="205" y="173"/>
                  <a:pt x="205" y="173"/>
                  <a:pt x="205" y="173"/>
                </a:cubicBezTo>
                <a:cubicBezTo>
                  <a:pt x="205" y="173"/>
                  <a:pt x="205" y="173"/>
                  <a:pt x="205" y="173"/>
                </a:cubicBezTo>
                <a:cubicBezTo>
                  <a:pt x="205" y="174"/>
                  <a:pt x="205" y="174"/>
                  <a:pt x="206" y="174"/>
                </a:cubicBezTo>
                <a:cubicBezTo>
                  <a:pt x="206" y="174"/>
                  <a:pt x="205" y="175"/>
                  <a:pt x="205" y="175"/>
                </a:cubicBezTo>
                <a:cubicBezTo>
                  <a:pt x="204" y="175"/>
                  <a:pt x="205" y="176"/>
                  <a:pt x="205" y="176"/>
                </a:cubicBezTo>
                <a:cubicBezTo>
                  <a:pt x="204" y="177"/>
                  <a:pt x="203" y="177"/>
                  <a:pt x="203" y="177"/>
                </a:cubicBezTo>
                <a:cubicBezTo>
                  <a:pt x="203" y="177"/>
                  <a:pt x="201" y="177"/>
                  <a:pt x="201" y="177"/>
                </a:cubicBezTo>
                <a:cubicBezTo>
                  <a:pt x="201" y="177"/>
                  <a:pt x="201" y="178"/>
                  <a:pt x="201" y="178"/>
                </a:cubicBezTo>
                <a:cubicBezTo>
                  <a:pt x="201" y="178"/>
                  <a:pt x="201" y="178"/>
                  <a:pt x="201" y="178"/>
                </a:cubicBezTo>
                <a:cubicBezTo>
                  <a:pt x="202" y="179"/>
                  <a:pt x="203" y="178"/>
                  <a:pt x="203" y="178"/>
                </a:cubicBezTo>
                <a:cubicBezTo>
                  <a:pt x="203" y="178"/>
                  <a:pt x="202" y="179"/>
                  <a:pt x="202" y="179"/>
                </a:cubicBezTo>
                <a:cubicBezTo>
                  <a:pt x="202" y="179"/>
                  <a:pt x="203" y="179"/>
                  <a:pt x="203" y="179"/>
                </a:cubicBezTo>
                <a:cubicBezTo>
                  <a:pt x="203" y="180"/>
                  <a:pt x="202" y="180"/>
                  <a:pt x="202" y="180"/>
                </a:cubicBezTo>
                <a:cubicBezTo>
                  <a:pt x="203" y="181"/>
                  <a:pt x="204" y="180"/>
                  <a:pt x="205" y="180"/>
                </a:cubicBezTo>
                <a:cubicBezTo>
                  <a:pt x="205" y="180"/>
                  <a:pt x="205" y="180"/>
                  <a:pt x="205" y="181"/>
                </a:cubicBezTo>
                <a:cubicBezTo>
                  <a:pt x="205" y="181"/>
                  <a:pt x="204" y="181"/>
                  <a:pt x="204" y="181"/>
                </a:cubicBezTo>
                <a:cubicBezTo>
                  <a:pt x="205" y="181"/>
                  <a:pt x="205" y="181"/>
                  <a:pt x="204" y="182"/>
                </a:cubicBezTo>
                <a:cubicBezTo>
                  <a:pt x="204" y="183"/>
                  <a:pt x="202" y="183"/>
                  <a:pt x="201" y="183"/>
                </a:cubicBezTo>
                <a:cubicBezTo>
                  <a:pt x="201" y="183"/>
                  <a:pt x="200" y="183"/>
                  <a:pt x="200" y="184"/>
                </a:cubicBezTo>
                <a:cubicBezTo>
                  <a:pt x="201" y="185"/>
                  <a:pt x="202" y="184"/>
                  <a:pt x="202" y="184"/>
                </a:cubicBezTo>
                <a:cubicBezTo>
                  <a:pt x="203" y="184"/>
                  <a:pt x="203" y="184"/>
                  <a:pt x="203" y="183"/>
                </a:cubicBezTo>
                <a:cubicBezTo>
                  <a:pt x="204" y="183"/>
                  <a:pt x="204" y="183"/>
                  <a:pt x="204" y="184"/>
                </a:cubicBezTo>
                <a:cubicBezTo>
                  <a:pt x="204" y="184"/>
                  <a:pt x="203" y="185"/>
                  <a:pt x="203" y="185"/>
                </a:cubicBezTo>
                <a:cubicBezTo>
                  <a:pt x="203" y="185"/>
                  <a:pt x="201" y="185"/>
                  <a:pt x="201" y="186"/>
                </a:cubicBezTo>
                <a:cubicBezTo>
                  <a:pt x="201" y="187"/>
                  <a:pt x="204" y="186"/>
                  <a:pt x="204" y="186"/>
                </a:cubicBezTo>
                <a:cubicBezTo>
                  <a:pt x="204" y="187"/>
                  <a:pt x="203" y="187"/>
                  <a:pt x="203" y="187"/>
                </a:cubicBezTo>
                <a:cubicBezTo>
                  <a:pt x="203" y="187"/>
                  <a:pt x="202" y="188"/>
                  <a:pt x="202" y="188"/>
                </a:cubicBezTo>
                <a:cubicBezTo>
                  <a:pt x="202" y="188"/>
                  <a:pt x="202" y="188"/>
                  <a:pt x="202" y="188"/>
                </a:cubicBezTo>
                <a:cubicBezTo>
                  <a:pt x="202" y="188"/>
                  <a:pt x="203" y="189"/>
                  <a:pt x="204" y="189"/>
                </a:cubicBezTo>
                <a:cubicBezTo>
                  <a:pt x="204" y="189"/>
                  <a:pt x="203" y="189"/>
                  <a:pt x="203" y="190"/>
                </a:cubicBezTo>
                <a:cubicBezTo>
                  <a:pt x="203" y="190"/>
                  <a:pt x="203" y="190"/>
                  <a:pt x="203" y="191"/>
                </a:cubicBezTo>
                <a:cubicBezTo>
                  <a:pt x="203" y="191"/>
                  <a:pt x="203" y="191"/>
                  <a:pt x="203" y="191"/>
                </a:cubicBezTo>
                <a:cubicBezTo>
                  <a:pt x="202" y="192"/>
                  <a:pt x="202" y="192"/>
                  <a:pt x="202" y="193"/>
                </a:cubicBezTo>
                <a:cubicBezTo>
                  <a:pt x="202" y="193"/>
                  <a:pt x="202" y="193"/>
                  <a:pt x="202" y="193"/>
                </a:cubicBezTo>
                <a:cubicBezTo>
                  <a:pt x="202" y="193"/>
                  <a:pt x="201" y="194"/>
                  <a:pt x="201" y="194"/>
                </a:cubicBezTo>
                <a:cubicBezTo>
                  <a:pt x="201" y="193"/>
                  <a:pt x="201" y="193"/>
                  <a:pt x="200" y="193"/>
                </a:cubicBezTo>
                <a:cubicBezTo>
                  <a:pt x="199" y="193"/>
                  <a:pt x="199" y="193"/>
                  <a:pt x="198" y="194"/>
                </a:cubicBezTo>
                <a:cubicBezTo>
                  <a:pt x="198" y="193"/>
                  <a:pt x="198" y="193"/>
                  <a:pt x="198" y="193"/>
                </a:cubicBezTo>
                <a:cubicBezTo>
                  <a:pt x="197" y="193"/>
                  <a:pt x="197" y="193"/>
                  <a:pt x="197" y="194"/>
                </a:cubicBezTo>
                <a:cubicBezTo>
                  <a:pt x="196" y="194"/>
                  <a:pt x="196" y="195"/>
                  <a:pt x="197" y="195"/>
                </a:cubicBezTo>
                <a:cubicBezTo>
                  <a:pt x="197" y="195"/>
                  <a:pt x="198" y="195"/>
                  <a:pt x="198" y="195"/>
                </a:cubicBezTo>
                <a:cubicBezTo>
                  <a:pt x="198" y="195"/>
                  <a:pt x="199" y="195"/>
                  <a:pt x="199" y="195"/>
                </a:cubicBezTo>
                <a:cubicBezTo>
                  <a:pt x="199" y="195"/>
                  <a:pt x="199" y="196"/>
                  <a:pt x="198" y="196"/>
                </a:cubicBezTo>
                <a:cubicBezTo>
                  <a:pt x="198" y="196"/>
                  <a:pt x="198" y="196"/>
                  <a:pt x="198" y="196"/>
                </a:cubicBezTo>
                <a:cubicBezTo>
                  <a:pt x="197" y="197"/>
                  <a:pt x="197" y="196"/>
                  <a:pt x="197" y="196"/>
                </a:cubicBezTo>
                <a:cubicBezTo>
                  <a:pt x="197" y="196"/>
                  <a:pt x="196" y="197"/>
                  <a:pt x="196" y="197"/>
                </a:cubicBezTo>
                <a:cubicBezTo>
                  <a:pt x="196" y="197"/>
                  <a:pt x="196" y="198"/>
                  <a:pt x="196" y="198"/>
                </a:cubicBezTo>
                <a:cubicBezTo>
                  <a:pt x="196" y="198"/>
                  <a:pt x="197" y="198"/>
                  <a:pt x="197" y="199"/>
                </a:cubicBezTo>
                <a:cubicBezTo>
                  <a:pt x="198" y="199"/>
                  <a:pt x="197" y="199"/>
                  <a:pt x="197" y="200"/>
                </a:cubicBezTo>
                <a:cubicBezTo>
                  <a:pt x="198" y="200"/>
                  <a:pt x="200" y="199"/>
                  <a:pt x="200" y="198"/>
                </a:cubicBezTo>
                <a:cubicBezTo>
                  <a:pt x="201" y="198"/>
                  <a:pt x="202" y="197"/>
                  <a:pt x="203" y="197"/>
                </a:cubicBezTo>
                <a:cubicBezTo>
                  <a:pt x="204" y="196"/>
                  <a:pt x="205" y="195"/>
                  <a:pt x="206" y="194"/>
                </a:cubicBezTo>
                <a:cubicBezTo>
                  <a:pt x="207" y="194"/>
                  <a:pt x="208" y="193"/>
                  <a:pt x="209" y="193"/>
                </a:cubicBezTo>
                <a:cubicBezTo>
                  <a:pt x="209" y="193"/>
                  <a:pt x="209" y="193"/>
                  <a:pt x="209" y="193"/>
                </a:cubicBezTo>
                <a:cubicBezTo>
                  <a:pt x="208" y="194"/>
                  <a:pt x="208" y="194"/>
                  <a:pt x="207" y="195"/>
                </a:cubicBezTo>
                <a:cubicBezTo>
                  <a:pt x="207" y="195"/>
                  <a:pt x="206" y="196"/>
                  <a:pt x="206" y="196"/>
                </a:cubicBezTo>
                <a:cubicBezTo>
                  <a:pt x="205" y="196"/>
                  <a:pt x="205" y="197"/>
                  <a:pt x="205" y="197"/>
                </a:cubicBezTo>
                <a:cubicBezTo>
                  <a:pt x="205" y="197"/>
                  <a:pt x="205" y="197"/>
                  <a:pt x="205" y="197"/>
                </a:cubicBezTo>
                <a:cubicBezTo>
                  <a:pt x="205" y="198"/>
                  <a:pt x="205" y="198"/>
                  <a:pt x="204" y="198"/>
                </a:cubicBezTo>
                <a:cubicBezTo>
                  <a:pt x="203" y="198"/>
                  <a:pt x="202" y="199"/>
                  <a:pt x="202" y="199"/>
                </a:cubicBezTo>
                <a:cubicBezTo>
                  <a:pt x="201" y="199"/>
                  <a:pt x="201" y="200"/>
                  <a:pt x="201" y="200"/>
                </a:cubicBezTo>
                <a:cubicBezTo>
                  <a:pt x="201" y="200"/>
                  <a:pt x="201" y="201"/>
                  <a:pt x="201" y="201"/>
                </a:cubicBezTo>
                <a:cubicBezTo>
                  <a:pt x="200" y="202"/>
                  <a:pt x="199" y="202"/>
                  <a:pt x="199" y="203"/>
                </a:cubicBezTo>
                <a:cubicBezTo>
                  <a:pt x="198" y="203"/>
                  <a:pt x="198" y="203"/>
                  <a:pt x="197" y="204"/>
                </a:cubicBezTo>
                <a:cubicBezTo>
                  <a:pt x="197" y="204"/>
                  <a:pt x="197" y="204"/>
                  <a:pt x="197" y="205"/>
                </a:cubicBezTo>
                <a:cubicBezTo>
                  <a:pt x="197" y="205"/>
                  <a:pt x="198" y="205"/>
                  <a:pt x="198" y="205"/>
                </a:cubicBezTo>
                <a:cubicBezTo>
                  <a:pt x="199" y="205"/>
                  <a:pt x="199" y="205"/>
                  <a:pt x="200" y="204"/>
                </a:cubicBezTo>
                <a:cubicBezTo>
                  <a:pt x="200" y="204"/>
                  <a:pt x="200" y="204"/>
                  <a:pt x="200" y="204"/>
                </a:cubicBezTo>
                <a:cubicBezTo>
                  <a:pt x="200" y="205"/>
                  <a:pt x="200" y="205"/>
                  <a:pt x="200" y="205"/>
                </a:cubicBezTo>
                <a:cubicBezTo>
                  <a:pt x="200" y="205"/>
                  <a:pt x="201" y="205"/>
                  <a:pt x="201" y="205"/>
                </a:cubicBezTo>
                <a:cubicBezTo>
                  <a:pt x="202" y="205"/>
                  <a:pt x="202" y="205"/>
                  <a:pt x="203" y="205"/>
                </a:cubicBezTo>
                <a:cubicBezTo>
                  <a:pt x="203" y="204"/>
                  <a:pt x="204" y="204"/>
                  <a:pt x="204" y="204"/>
                </a:cubicBezTo>
                <a:cubicBezTo>
                  <a:pt x="204" y="205"/>
                  <a:pt x="203" y="206"/>
                  <a:pt x="203" y="206"/>
                </a:cubicBezTo>
                <a:cubicBezTo>
                  <a:pt x="203" y="206"/>
                  <a:pt x="203" y="206"/>
                  <a:pt x="203" y="206"/>
                </a:cubicBezTo>
                <a:cubicBezTo>
                  <a:pt x="202" y="207"/>
                  <a:pt x="202" y="207"/>
                  <a:pt x="201" y="207"/>
                </a:cubicBezTo>
                <a:cubicBezTo>
                  <a:pt x="200" y="207"/>
                  <a:pt x="200" y="207"/>
                  <a:pt x="200" y="207"/>
                </a:cubicBezTo>
                <a:cubicBezTo>
                  <a:pt x="200" y="207"/>
                  <a:pt x="199" y="207"/>
                  <a:pt x="199" y="207"/>
                </a:cubicBezTo>
                <a:cubicBezTo>
                  <a:pt x="199" y="208"/>
                  <a:pt x="199" y="208"/>
                  <a:pt x="199" y="209"/>
                </a:cubicBezTo>
                <a:cubicBezTo>
                  <a:pt x="199" y="209"/>
                  <a:pt x="200" y="209"/>
                  <a:pt x="199" y="210"/>
                </a:cubicBezTo>
                <a:cubicBezTo>
                  <a:pt x="199" y="210"/>
                  <a:pt x="198" y="211"/>
                  <a:pt x="198" y="211"/>
                </a:cubicBezTo>
                <a:cubicBezTo>
                  <a:pt x="198" y="211"/>
                  <a:pt x="198" y="212"/>
                  <a:pt x="198" y="212"/>
                </a:cubicBezTo>
                <a:cubicBezTo>
                  <a:pt x="198" y="212"/>
                  <a:pt x="197" y="213"/>
                  <a:pt x="197" y="213"/>
                </a:cubicBezTo>
                <a:cubicBezTo>
                  <a:pt x="197" y="213"/>
                  <a:pt x="198" y="213"/>
                  <a:pt x="198" y="213"/>
                </a:cubicBezTo>
                <a:cubicBezTo>
                  <a:pt x="198" y="214"/>
                  <a:pt x="198" y="214"/>
                  <a:pt x="198" y="214"/>
                </a:cubicBezTo>
                <a:cubicBezTo>
                  <a:pt x="198" y="215"/>
                  <a:pt x="197" y="215"/>
                  <a:pt x="197" y="215"/>
                </a:cubicBezTo>
                <a:cubicBezTo>
                  <a:pt x="197" y="216"/>
                  <a:pt x="198" y="216"/>
                  <a:pt x="198" y="216"/>
                </a:cubicBezTo>
                <a:cubicBezTo>
                  <a:pt x="199" y="216"/>
                  <a:pt x="199" y="216"/>
                  <a:pt x="199" y="216"/>
                </a:cubicBezTo>
                <a:cubicBezTo>
                  <a:pt x="200" y="216"/>
                  <a:pt x="200" y="216"/>
                  <a:pt x="201" y="217"/>
                </a:cubicBezTo>
                <a:cubicBezTo>
                  <a:pt x="201" y="217"/>
                  <a:pt x="201" y="217"/>
                  <a:pt x="201" y="217"/>
                </a:cubicBezTo>
                <a:cubicBezTo>
                  <a:pt x="202" y="217"/>
                  <a:pt x="202" y="217"/>
                  <a:pt x="202" y="217"/>
                </a:cubicBezTo>
                <a:cubicBezTo>
                  <a:pt x="203" y="217"/>
                  <a:pt x="203" y="217"/>
                  <a:pt x="203" y="217"/>
                </a:cubicBezTo>
                <a:cubicBezTo>
                  <a:pt x="204" y="217"/>
                  <a:pt x="204" y="217"/>
                  <a:pt x="204" y="217"/>
                </a:cubicBezTo>
                <a:cubicBezTo>
                  <a:pt x="204" y="218"/>
                  <a:pt x="203" y="218"/>
                  <a:pt x="203" y="219"/>
                </a:cubicBezTo>
                <a:cubicBezTo>
                  <a:pt x="203" y="219"/>
                  <a:pt x="203" y="219"/>
                  <a:pt x="203" y="219"/>
                </a:cubicBezTo>
                <a:cubicBezTo>
                  <a:pt x="203" y="219"/>
                  <a:pt x="203" y="219"/>
                  <a:pt x="203" y="219"/>
                </a:cubicBezTo>
                <a:cubicBezTo>
                  <a:pt x="204" y="219"/>
                  <a:pt x="204" y="219"/>
                  <a:pt x="205" y="219"/>
                </a:cubicBezTo>
                <a:cubicBezTo>
                  <a:pt x="205" y="219"/>
                  <a:pt x="205" y="218"/>
                  <a:pt x="206" y="218"/>
                </a:cubicBezTo>
                <a:cubicBezTo>
                  <a:pt x="206" y="218"/>
                  <a:pt x="206" y="218"/>
                  <a:pt x="206" y="218"/>
                </a:cubicBezTo>
                <a:cubicBezTo>
                  <a:pt x="206" y="219"/>
                  <a:pt x="205" y="219"/>
                  <a:pt x="206" y="220"/>
                </a:cubicBezTo>
                <a:cubicBezTo>
                  <a:pt x="206" y="220"/>
                  <a:pt x="207" y="220"/>
                  <a:pt x="207" y="219"/>
                </a:cubicBezTo>
                <a:cubicBezTo>
                  <a:pt x="207" y="219"/>
                  <a:pt x="208" y="219"/>
                  <a:pt x="208" y="219"/>
                </a:cubicBezTo>
                <a:cubicBezTo>
                  <a:pt x="208" y="219"/>
                  <a:pt x="209" y="219"/>
                  <a:pt x="209" y="219"/>
                </a:cubicBezTo>
                <a:cubicBezTo>
                  <a:pt x="209" y="219"/>
                  <a:pt x="210" y="219"/>
                  <a:pt x="210" y="218"/>
                </a:cubicBezTo>
                <a:cubicBezTo>
                  <a:pt x="211" y="218"/>
                  <a:pt x="211" y="218"/>
                  <a:pt x="212" y="218"/>
                </a:cubicBezTo>
                <a:cubicBezTo>
                  <a:pt x="212" y="219"/>
                  <a:pt x="211" y="219"/>
                  <a:pt x="211" y="219"/>
                </a:cubicBezTo>
                <a:cubicBezTo>
                  <a:pt x="211" y="219"/>
                  <a:pt x="210" y="220"/>
                  <a:pt x="210" y="220"/>
                </a:cubicBezTo>
                <a:cubicBezTo>
                  <a:pt x="211" y="220"/>
                  <a:pt x="211" y="221"/>
                  <a:pt x="210" y="221"/>
                </a:cubicBezTo>
                <a:cubicBezTo>
                  <a:pt x="210" y="222"/>
                  <a:pt x="210" y="222"/>
                  <a:pt x="209" y="223"/>
                </a:cubicBezTo>
                <a:cubicBezTo>
                  <a:pt x="209" y="223"/>
                  <a:pt x="209" y="224"/>
                  <a:pt x="209" y="224"/>
                </a:cubicBezTo>
                <a:cubicBezTo>
                  <a:pt x="209" y="224"/>
                  <a:pt x="208" y="225"/>
                  <a:pt x="208" y="225"/>
                </a:cubicBezTo>
                <a:cubicBezTo>
                  <a:pt x="209" y="225"/>
                  <a:pt x="210" y="225"/>
                  <a:pt x="210" y="225"/>
                </a:cubicBezTo>
                <a:cubicBezTo>
                  <a:pt x="210" y="224"/>
                  <a:pt x="211" y="224"/>
                  <a:pt x="211" y="225"/>
                </a:cubicBezTo>
                <a:cubicBezTo>
                  <a:pt x="211" y="225"/>
                  <a:pt x="211" y="225"/>
                  <a:pt x="211" y="225"/>
                </a:cubicBezTo>
                <a:cubicBezTo>
                  <a:pt x="211" y="225"/>
                  <a:pt x="211" y="225"/>
                  <a:pt x="211" y="226"/>
                </a:cubicBezTo>
                <a:cubicBezTo>
                  <a:pt x="211" y="226"/>
                  <a:pt x="211" y="226"/>
                  <a:pt x="211" y="226"/>
                </a:cubicBezTo>
                <a:cubicBezTo>
                  <a:pt x="211" y="227"/>
                  <a:pt x="211" y="227"/>
                  <a:pt x="211" y="227"/>
                </a:cubicBezTo>
                <a:cubicBezTo>
                  <a:pt x="211" y="227"/>
                  <a:pt x="212" y="227"/>
                  <a:pt x="212" y="228"/>
                </a:cubicBezTo>
                <a:cubicBezTo>
                  <a:pt x="213" y="228"/>
                  <a:pt x="212" y="228"/>
                  <a:pt x="212" y="228"/>
                </a:cubicBezTo>
                <a:cubicBezTo>
                  <a:pt x="212" y="229"/>
                  <a:pt x="213" y="229"/>
                  <a:pt x="213" y="229"/>
                </a:cubicBezTo>
                <a:cubicBezTo>
                  <a:pt x="213" y="230"/>
                  <a:pt x="213" y="230"/>
                  <a:pt x="213" y="230"/>
                </a:cubicBezTo>
                <a:cubicBezTo>
                  <a:pt x="212" y="230"/>
                  <a:pt x="212" y="230"/>
                  <a:pt x="212" y="231"/>
                </a:cubicBezTo>
                <a:cubicBezTo>
                  <a:pt x="212" y="231"/>
                  <a:pt x="212" y="231"/>
                  <a:pt x="213" y="231"/>
                </a:cubicBezTo>
                <a:cubicBezTo>
                  <a:pt x="211" y="231"/>
                  <a:pt x="211" y="231"/>
                  <a:pt x="211" y="231"/>
                </a:cubicBezTo>
                <a:cubicBezTo>
                  <a:pt x="211" y="231"/>
                  <a:pt x="210" y="233"/>
                  <a:pt x="209" y="234"/>
                </a:cubicBezTo>
                <a:cubicBezTo>
                  <a:pt x="208" y="235"/>
                  <a:pt x="208" y="235"/>
                  <a:pt x="208" y="236"/>
                </a:cubicBezTo>
                <a:cubicBezTo>
                  <a:pt x="207" y="235"/>
                  <a:pt x="207" y="235"/>
                  <a:pt x="207" y="235"/>
                </a:cubicBezTo>
                <a:cubicBezTo>
                  <a:pt x="207" y="235"/>
                  <a:pt x="208" y="234"/>
                  <a:pt x="208" y="234"/>
                </a:cubicBezTo>
                <a:cubicBezTo>
                  <a:pt x="208" y="234"/>
                  <a:pt x="208" y="234"/>
                  <a:pt x="209" y="233"/>
                </a:cubicBezTo>
                <a:cubicBezTo>
                  <a:pt x="209" y="233"/>
                  <a:pt x="209" y="233"/>
                  <a:pt x="208" y="233"/>
                </a:cubicBezTo>
                <a:cubicBezTo>
                  <a:pt x="208" y="232"/>
                  <a:pt x="209" y="232"/>
                  <a:pt x="209" y="232"/>
                </a:cubicBezTo>
                <a:cubicBezTo>
                  <a:pt x="209" y="231"/>
                  <a:pt x="209" y="231"/>
                  <a:pt x="208" y="231"/>
                </a:cubicBezTo>
                <a:cubicBezTo>
                  <a:pt x="208" y="230"/>
                  <a:pt x="208" y="230"/>
                  <a:pt x="208" y="229"/>
                </a:cubicBezTo>
                <a:cubicBezTo>
                  <a:pt x="209" y="229"/>
                  <a:pt x="208" y="228"/>
                  <a:pt x="208" y="228"/>
                </a:cubicBezTo>
                <a:cubicBezTo>
                  <a:pt x="207" y="228"/>
                  <a:pt x="207" y="228"/>
                  <a:pt x="207" y="228"/>
                </a:cubicBezTo>
                <a:cubicBezTo>
                  <a:pt x="206" y="228"/>
                  <a:pt x="206" y="228"/>
                  <a:pt x="206" y="228"/>
                </a:cubicBezTo>
                <a:cubicBezTo>
                  <a:pt x="205" y="228"/>
                  <a:pt x="205" y="228"/>
                  <a:pt x="205" y="228"/>
                </a:cubicBezTo>
                <a:cubicBezTo>
                  <a:pt x="205" y="227"/>
                  <a:pt x="205" y="227"/>
                  <a:pt x="205" y="227"/>
                </a:cubicBezTo>
                <a:cubicBezTo>
                  <a:pt x="205" y="227"/>
                  <a:pt x="205" y="227"/>
                  <a:pt x="204" y="227"/>
                </a:cubicBezTo>
                <a:cubicBezTo>
                  <a:pt x="204" y="226"/>
                  <a:pt x="204" y="226"/>
                  <a:pt x="205" y="225"/>
                </a:cubicBezTo>
                <a:cubicBezTo>
                  <a:pt x="205" y="225"/>
                  <a:pt x="205" y="224"/>
                  <a:pt x="205" y="224"/>
                </a:cubicBezTo>
                <a:cubicBezTo>
                  <a:pt x="205" y="224"/>
                  <a:pt x="205" y="223"/>
                  <a:pt x="205" y="223"/>
                </a:cubicBezTo>
                <a:cubicBezTo>
                  <a:pt x="205" y="222"/>
                  <a:pt x="205" y="222"/>
                  <a:pt x="205" y="221"/>
                </a:cubicBezTo>
                <a:cubicBezTo>
                  <a:pt x="205" y="221"/>
                  <a:pt x="204" y="221"/>
                  <a:pt x="203" y="221"/>
                </a:cubicBezTo>
                <a:cubicBezTo>
                  <a:pt x="203" y="221"/>
                  <a:pt x="203" y="221"/>
                  <a:pt x="203" y="221"/>
                </a:cubicBezTo>
                <a:cubicBezTo>
                  <a:pt x="202" y="221"/>
                  <a:pt x="202" y="221"/>
                  <a:pt x="202" y="220"/>
                </a:cubicBezTo>
                <a:cubicBezTo>
                  <a:pt x="202" y="220"/>
                  <a:pt x="202" y="220"/>
                  <a:pt x="202" y="220"/>
                </a:cubicBezTo>
                <a:cubicBezTo>
                  <a:pt x="201" y="220"/>
                  <a:pt x="201" y="220"/>
                  <a:pt x="200" y="220"/>
                </a:cubicBezTo>
                <a:cubicBezTo>
                  <a:pt x="200" y="220"/>
                  <a:pt x="200" y="220"/>
                  <a:pt x="200" y="219"/>
                </a:cubicBezTo>
                <a:cubicBezTo>
                  <a:pt x="200" y="219"/>
                  <a:pt x="199" y="219"/>
                  <a:pt x="199" y="219"/>
                </a:cubicBezTo>
                <a:cubicBezTo>
                  <a:pt x="198" y="219"/>
                  <a:pt x="198" y="219"/>
                  <a:pt x="197" y="219"/>
                </a:cubicBezTo>
                <a:cubicBezTo>
                  <a:pt x="197" y="218"/>
                  <a:pt x="196" y="218"/>
                  <a:pt x="195" y="218"/>
                </a:cubicBezTo>
                <a:cubicBezTo>
                  <a:pt x="195" y="217"/>
                  <a:pt x="195" y="217"/>
                  <a:pt x="194" y="217"/>
                </a:cubicBezTo>
                <a:cubicBezTo>
                  <a:pt x="194" y="217"/>
                  <a:pt x="194" y="217"/>
                  <a:pt x="193" y="217"/>
                </a:cubicBezTo>
                <a:cubicBezTo>
                  <a:pt x="193" y="216"/>
                  <a:pt x="192" y="217"/>
                  <a:pt x="192" y="217"/>
                </a:cubicBezTo>
                <a:cubicBezTo>
                  <a:pt x="191" y="217"/>
                  <a:pt x="191" y="217"/>
                  <a:pt x="191" y="217"/>
                </a:cubicBezTo>
                <a:cubicBezTo>
                  <a:pt x="191" y="217"/>
                  <a:pt x="191" y="217"/>
                  <a:pt x="190" y="218"/>
                </a:cubicBezTo>
                <a:cubicBezTo>
                  <a:pt x="190" y="218"/>
                  <a:pt x="191" y="219"/>
                  <a:pt x="192" y="219"/>
                </a:cubicBezTo>
                <a:cubicBezTo>
                  <a:pt x="192" y="219"/>
                  <a:pt x="191" y="220"/>
                  <a:pt x="191" y="220"/>
                </a:cubicBezTo>
                <a:cubicBezTo>
                  <a:pt x="191" y="220"/>
                  <a:pt x="191" y="220"/>
                  <a:pt x="191" y="221"/>
                </a:cubicBezTo>
                <a:cubicBezTo>
                  <a:pt x="191" y="221"/>
                  <a:pt x="191" y="221"/>
                  <a:pt x="190" y="221"/>
                </a:cubicBezTo>
                <a:cubicBezTo>
                  <a:pt x="190" y="222"/>
                  <a:pt x="189" y="223"/>
                  <a:pt x="189" y="223"/>
                </a:cubicBezTo>
                <a:cubicBezTo>
                  <a:pt x="189" y="224"/>
                  <a:pt x="189" y="224"/>
                  <a:pt x="189" y="224"/>
                </a:cubicBezTo>
                <a:cubicBezTo>
                  <a:pt x="190" y="224"/>
                  <a:pt x="191" y="223"/>
                  <a:pt x="191" y="223"/>
                </a:cubicBezTo>
                <a:cubicBezTo>
                  <a:pt x="191" y="223"/>
                  <a:pt x="192" y="222"/>
                  <a:pt x="192" y="223"/>
                </a:cubicBezTo>
                <a:cubicBezTo>
                  <a:pt x="192" y="223"/>
                  <a:pt x="192" y="223"/>
                  <a:pt x="192" y="223"/>
                </a:cubicBezTo>
                <a:cubicBezTo>
                  <a:pt x="192" y="224"/>
                  <a:pt x="192" y="224"/>
                  <a:pt x="192" y="224"/>
                </a:cubicBezTo>
                <a:cubicBezTo>
                  <a:pt x="192" y="224"/>
                  <a:pt x="193" y="224"/>
                  <a:pt x="193" y="224"/>
                </a:cubicBezTo>
                <a:cubicBezTo>
                  <a:pt x="194" y="225"/>
                  <a:pt x="193" y="225"/>
                  <a:pt x="193" y="226"/>
                </a:cubicBezTo>
                <a:cubicBezTo>
                  <a:pt x="193" y="226"/>
                  <a:pt x="194" y="226"/>
                  <a:pt x="194" y="226"/>
                </a:cubicBezTo>
                <a:cubicBezTo>
                  <a:pt x="194" y="227"/>
                  <a:pt x="193" y="227"/>
                  <a:pt x="193" y="228"/>
                </a:cubicBezTo>
                <a:cubicBezTo>
                  <a:pt x="193" y="228"/>
                  <a:pt x="193" y="228"/>
                  <a:pt x="193" y="227"/>
                </a:cubicBezTo>
                <a:cubicBezTo>
                  <a:pt x="194" y="227"/>
                  <a:pt x="194" y="227"/>
                  <a:pt x="194" y="227"/>
                </a:cubicBezTo>
                <a:cubicBezTo>
                  <a:pt x="195" y="226"/>
                  <a:pt x="195" y="226"/>
                  <a:pt x="196" y="226"/>
                </a:cubicBezTo>
                <a:cubicBezTo>
                  <a:pt x="196" y="226"/>
                  <a:pt x="196" y="226"/>
                  <a:pt x="196" y="226"/>
                </a:cubicBezTo>
                <a:cubicBezTo>
                  <a:pt x="197" y="226"/>
                  <a:pt x="195" y="227"/>
                  <a:pt x="195" y="228"/>
                </a:cubicBezTo>
                <a:cubicBezTo>
                  <a:pt x="195" y="228"/>
                  <a:pt x="195" y="228"/>
                  <a:pt x="195" y="228"/>
                </a:cubicBezTo>
                <a:cubicBezTo>
                  <a:pt x="195" y="229"/>
                  <a:pt x="196" y="229"/>
                  <a:pt x="196" y="229"/>
                </a:cubicBezTo>
                <a:cubicBezTo>
                  <a:pt x="196" y="229"/>
                  <a:pt x="197" y="228"/>
                  <a:pt x="197" y="229"/>
                </a:cubicBezTo>
                <a:cubicBezTo>
                  <a:pt x="197" y="229"/>
                  <a:pt x="197" y="230"/>
                  <a:pt x="197" y="230"/>
                </a:cubicBezTo>
                <a:cubicBezTo>
                  <a:pt x="197" y="230"/>
                  <a:pt x="197" y="230"/>
                  <a:pt x="198" y="230"/>
                </a:cubicBezTo>
                <a:cubicBezTo>
                  <a:pt x="198" y="231"/>
                  <a:pt x="197" y="231"/>
                  <a:pt x="197" y="231"/>
                </a:cubicBezTo>
                <a:cubicBezTo>
                  <a:pt x="197" y="231"/>
                  <a:pt x="198" y="231"/>
                  <a:pt x="198" y="231"/>
                </a:cubicBezTo>
                <a:cubicBezTo>
                  <a:pt x="198" y="231"/>
                  <a:pt x="198" y="232"/>
                  <a:pt x="199" y="231"/>
                </a:cubicBezTo>
                <a:cubicBezTo>
                  <a:pt x="200" y="231"/>
                  <a:pt x="200" y="231"/>
                  <a:pt x="201" y="231"/>
                </a:cubicBezTo>
                <a:cubicBezTo>
                  <a:pt x="201" y="230"/>
                  <a:pt x="202" y="230"/>
                  <a:pt x="202" y="231"/>
                </a:cubicBezTo>
                <a:cubicBezTo>
                  <a:pt x="202" y="231"/>
                  <a:pt x="201" y="232"/>
                  <a:pt x="201" y="232"/>
                </a:cubicBezTo>
                <a:cubicBezTo>
                  <a:pt x="200" y="232"/>
                  <a:pt x="200" y="232"/>
                  <a:pt x="199" y="233"/>
                </a:cubicBezTo>
                <a:cubicBezTo>
                  <a:pt x="200" y="233"/>
                  <a:pt x="200" y="233"/>
                  <a:pt x="200" y="233"/>
                </a:cubicBezTo>
                <a:cubicBezTo>
                  <a:pt x="200" y="233"/>
                  <a:pt x="200" y="234"/>
                  <a:pt x="200" y="234"/>
                </a:cubicBezTo>
                <a:cubicBezTo>
                  <a:pt x="200" y="235"/>
                  <a:pt x="200" y="235"/>
                  <a:pt x="200" y="235"/>
                </a:cubicBezTo>
                <a:cubicBezTo>
                  <a:pt x="200" y="235"/>
                  <a:pt x="199" y="235"/>
                  <a:pt x="199" y="235"/>
                </a:cubicBezTo>
                <a:cubicBezTo>
                  <a:pt x="199" y="235"/>
                  <a:pt x="199" y="235"/>
                  <a:pt x="199" y="236"/>
                </a:cubicBezTo>
                <a:cubicBezTo>
                  <a:pt x="199" y="236"/>
                  <a:pt x="199" y="236"/>
                  <a:pt x="199" y="237"/>
                </a:cubicBezTo>
                <a:cubicBezTo>
                  <a:pt x="198" y="237"/>
                  <a:pt x="198" y="236"/>
                  <a:pt x="198" y="236"/>
                </a:cubicBezTo>
                <a:cubicBezTo>
                  <a:pt x="198" y="237"/>
                  <a:pt x="198" y="238"/>
                  <a:pt x="198" y="239"/>
                </a:cubicBezTo>
                <a:cubicBezTo>
                  <a:pt x="197" y="240"/>
                  <a:pt x="197" y="241"/>
                  <a:pt x="197" y="243"/>
                </a:cubicBezTo>
                <a:cubicBezTo>
                  <a:pt x="196" y="243"/>
                  <a:pt x="196" y="244"/>
                  <a:pt x="196" y="244"/>
                </a:cubicBezTo>
                <a:cubicBezTo>
                  <a:pt x="196" y="245"/>
                  <a:pt x="196" y="245"/>
                  <a:pt x="196" y="245"/>
                </a:cubicBezTo>
                <a:cubicBezTo>
                  <a:pt x="196" y="245"/>
                  <a:pt x="196" y="245"/>
                  <a:pt x="196" y="245"/>
                </a:cubicBezTo>
                <a:cubicBezTo>
                  <a:pt x="196" y="245"/>
                  <a:pt x="196" y="245"/>
                  <a:pt x="196" y="245"/>
                </a:cubicBezTo>
                <a:cubicBezTo>
                  <a:pt x="196" y="245"/>
                  <a:pt x="196" y="245"/>
                  <a:pt x="196" y="245"/>
                </a:cubicBezTo>
                <a:cubicBezTo>
                  <a:pt x="196" y="245"/>
                  <a:pt x="196" y="246"/>
                  <a:pt x="196" y="246"/>
                </a:cubicBezTo>
                <a:cubicBezTo>
                  <a:pt x="196" y="246"/>
                  <a:pt x="196" y="246"/>
                  <a:pt x="196" y="246"/>
                </a:cubicBezTo>
                <a:cubicBezTo>
                  <a:pt x="196" y="246"/>
                  <a:pt x="196" y="246"/>
                  <a:pt x="196" y="246"/>
                </a:cubicBezTo>
                <a:cubicBezTo>
                  <a:pt x="196" y="246"/>
                  <a:pt x="195" y="246"/>
                  <a:pt x="195" y="246"/>
                </a:cubicBezTo>
                <a:cubicBezTo>
                  <a:pt x="194" y="246"/>
                  <a:pt x="195" y="247"/>
                  <a:pt x="195" y="247"/>
                </a:cubicBezTo>
                <a:cubicBezTo>
                  <a:pt x="195" y="248"/>
                  <a:pt x="195" y="248"/>
                  <a:pt x="195" y="248"/>
                </a:cubicBezTo>
                <a:cubicBezTo>
                  <a:pt x="195" y="249"/>
                  <a:pt x="194" y="249"/>
                  <a:pt x="194" y="249"/>
                </a:cubicBezTo>
                <a:cubicBezTo>
                  <a:pt x="194" y="249"/>
                  <a:pt x="194" y="249"/>
                  <a:pt x="194" y="249"/>
                </a:cubicBezTo>
                <a:cubicBezTo>
                  <a:pt x="194" y="250"/>
                  <a:pt x="194" y="250"/>
                  <a:pt x="194" y="250"/>
                </a:cubicBezTo>
                <a:cubicBezTo>
                  <a:pt x="194" y="250"/>
                  <a:pt x="194" y="250"/>
                  <a:pt x="194" y="250"/>
                </a:cubicBezTo>
                <a:cubicBezTo>
                  <a:pt x="194" y="250"/>
                  <a:pt x="194" y="250"/>
                  <a:pt x="194" y="251"/>
                </a:cubicBezTo>
                <a:cubicBezTo>
                  <a:pt x="194" y="251"/>
                  <a:pt x="194" y="251"/>
                  <a:pt x="194" y="251"/>
                </a:cubicBezTo>
                <a:cubicBezTo>
                  <a:pt x="194" y="251"/>
                  <a:pt x="195" y="251"/>
                  <a:pt x="195" y="251"/>
                </a:cubicBezTo>
                <a:cubicBezTo>
                  <a:pt x="195" y="251"/>
                  <a:pt x="195" y="251"/>
                  <a:pt x="195" y="251"/>
                </a:cubicBezTo>
                <a:cubicBezTo>
                  <a:pt x="195" y="252"/>
                  <a:pt x="195" y="252"/>
                  <a:pt x="194" y="252"/>
                </a:cubicBezTo>
                <a:cubicBezTo>
                  <a:pt x="193" y="252"/>
                  <a:pt x="192" y="252"/>
                  <a:pt x="191" y="253"/>
                </a:cubicBezTo>
                <a:cubicBezTo>
                  <a:pt x="191" y="253"/>
                  <a:pt x="191" y="254"/>
                  <a:pt x="191" y="254"/>
                </a:cubicBezTo>
                <a:cubicBezTo>
                  <a:pt x="191" y="254"/>
                  <a:pt x="191" y="254"/>
                  <a:pt x="191" y="255"/>
                </a:cubicBezTo>
                <a:cubicBezTo>
                  <a:pt x="190" y="255"/>
                  <a:pt x="190" y="256"/>
                  <a:pt x="190" y="257"/>
                </a:cubicBezTo>
                <a:cubicBezTo>
                  <a:pt x="189" y="257"/>
                  <a:pt x="189" y="258"/>
                  <a:pt x="188" y="259"/>
                </a:cubicBezTo>
                <a:cubicBezTo>
                  <a:pt x="188" y="260"/>
                  <a:pt x="187" y="260"/>
                  <a:pt x="187" y="261"/>
                </a:cubicBezTo>
                <a:cubicBezTo>
                  <a:pt x="186" y="262"/>
                  <a:pt x="185" y="264"/>
                  <a:pt x="183" y="265"/>
                </a:cubicBezTo>
                <a:cubicBezTo>
                  <a:pt x="183" y="266"/>
                  <a:pt x="182" y="267"/>
                  <a:pt x="182" y="268"/>
                </a:cubicBezTo>
                <a:cubicBezTo>
                  <a:pt x="181" y="269"/>
                  <a:pt x="181" y="269"/>
                  <a:pt x="181" y="270"/>
                </a:cubicBezTo>
                <a:cubicBezTo>
                  <a:pt x="181" y="270"/>
                  <a:pt x="181" y="270"/>
                  <a:pt x="181" y="270"/>
                </a:cubicBezTo>
                <a:cubicBezTo>
                  <a:pt x="181" y="270"/>
                  <a:pt x="181" y="270"/>
                  <a:pt x="181" y="270"/>
                </a:cubicBezTo>
                <a:cubicBezTo>
                  <a:pt x="181" y="270"/>
                  <a:pt x="180" y="271"/>
                  <a:pt x="180" y="271"/>
                </a:cubicBezTo>
                <a:cubicBezTo>
                  <a:pt x="179" y="272"/>
                  <a:pt x="177" y="274"/>
                  <a:pt x="176" y="275"/>
                </a:cubicBezTo>
                <a:cubicBezTo>
                  <a:pt x="175" y="275"/>
                  <a:pt x="175" y="276"/>
                  <a:pt x="174" y="276"/>
                </a:cubicBezTo>
                <a:cubicBezTo>
                  <a:pt x="174" y="276"/>
                  <a:pt x="173" y="277"/>
                  <a:pt x="173" y="277"/>
                </a:cubicBezTo>
                <a:cubicBezTo>
                  <a:pt x="172" y="277"/>
                  <a:pt x="172" y="277"/>
                  <a:pt x="172" y="277"/>
                </a:cubicBezTo>
                <a:cubicBezTo>
                  <a:pt x="172" y="277"/>
                  <a:pt x="172" y="278"/>
                  <a:pt x="172" y="278"/>
                </a:cubicBezTo>
                <a:cubicBezTo>
                  <a:pt x="172" y="278"/>
                  <a:pt x="173" y="279"/>
                  <a:pt x="173" y="279"/>
                </a:cubicBezTo>
                <a:cubicBezTo>
                  <a:pt x="173" y="280"/>
                  <a:pt x="173" y="280"/>
                  <a:pt x="172" y="280"/>
                </a:cubicBezTo>
                <a:cubicBezTo>
                  <a:pt x="172" y="280"/>
                  <a:pt x="172" y="281"/>
                  <a:pt x="171" y="281"/>
                </a:cubicBezTo>
                <a:cubicBezTo>
                  <a:pt x="171" y="281"/>
                  <a:pt x="171" y="282"/>
                  <a:pt x="171" y="282"/>
                </a:cubicBezTo>
                <a:cubicBezTo>
                  <a:pt x="171" y="282"/>
                  <a:pt x="171" y="283"/>
                  <a:pt x="171" y="283"/>
                </a:cubicBezTo>
                <a:cubicBezTo>
                  <a:pt x="170" y="284"/>
                  <a:pt x="171" y="284"/>
                  <a:pt x="171" y="284"/>
                </a:cubicBezTo>
                <a:cubicBezTo>
                  <a:pt x="171" y="285"/>
                  <a:pt x="170" y="286"/>
                  <a:pt x="169" y="287"/>
                </a:cubicBezTo>
                <a:cubicBezTo>
                  <a:pt x="169" y="287"/>
                  <a:pt x="169" y="288"/>
                  <a:pt x="169" y="288"/>
                </a:cubicBezTo>
                <a:cubicBezTo>
                  <a:pt x="169" y="288"/>
                  <a:pt x="169" y="289"/>
                  <a:pt x="169" y="289"/>
                </a:cubicBezTo>
                <a:cubicBezTo>
                  <a:pt x="169" y="290"/>
                  <a:pt x="168" y="291"/>
                  <a:pt x="167" y="291"/>
                </a:cubicBezTo>
                <a:cubicBezTo>
                  <a:pt x="165" y="293"/>
                  <a:pt x="164" y="294"/>
                  <a:pt x="163" y="295"/>
                </a:cubicBezTo>
                <a:cubicBezTo>
                  <a:pt x="163" y="296"/>
                  <a:pt x="162" y="296"/>
                  <a:pt x="162" y="297"/>
                </a:cubicBezTo>
                <a:cubicBezTo>
                  <a:pt x="162" y="298"/>
                  <a:pt x="162" y="299"/>
                  <a:pt x="163" y="299"/>
                </a:cubicBezTo>
                <a:cubicBezTo>
                  <a:pt x="163" y="300"/>
                  <a:pt x="163" y="300"/>
                  <a:pt x="163" y="301"/>
                </a:cubicBezTo>
                <a:cubicBezTo>
                  <a:pt x="163" y="301"/>
                  <a:pt x="163" y="301"/>
                  <a:pt x="163" y="301"/>
                </a:cubicBezTo>
                <a:cubicBezTo>
                  <a:pt x="163" y="302"/>
                  <a:pt x="162" y="302"/>
                  <a:pt x="162" y="303"/>
                </a:cubicBezTo>
                <a:cubicBezTo>
                  <a:pt x="162" y="304"/>
                  <a:pt x="162" y="304"/>
                  <a:pt x="162" y="305"/>
                </a:cubicBezTo>
                <a:cubicBezTo>
                  <a:pt x="162" y="306"/>
                  <a:pt x="162" y="307"/>
                  <a:pt x="161" y="308"/>
                </a:cubicBezTo>
                <a:cubicBezTo>
                  <a:pt x="161" y="308"/>
                  <a:pt x="161" y="308"/>
                  <a:pt x="161" y="308"/>
                </a:cubicBezTo>
                <a:cubicBezTo>
                  <a:pt x="160" y="308"/>
                  <a:pt x="160" y="309"/>
                  <a:pt x="160" y="309"/>
                </a:cubicBezTo>
                <a:cubicBezTo>
                  <a:pt x="160" y="309"/>
                  <a:pt x="160" y="310"/>
                  <a:pt x="161" y="310"/>
                </a:cubicBezTo>
                <a:cubicBezTo>
                  <a:pt x="161" y="310"/>
                  <a:pt x="161" y="311"/>
                  <a:pt x="162" y="311"/>
                </a:cubicBezTo>
                <a:cubicBezTo>
                  <a:pt x="162" y="312"/>
                  <a:pt x="162" y="312"/>
                  <a:pt x="162" y="312"/>
                </a:cubicBezTo>
                <a:cubicBezTo>
                  <a:pt x="162" y="313"/>
                  <a:pt x="163" y="314"/>
                  <a:pt x="162" y="315"/>
                </a:cubicBezTo>
                <a:cubicBezTo>
                  <a:pt x="162" y="316"/>
                  <a:pt x="162" y="316"/>
                  <a:pt x="163" y="317"/>
                </a:cubicBezTo>
                <a:cubicBezTo>
                  <a:pt x="163" y="317"/>
                  <a:pt x="163" y="318"/>
                  <a:pt x="163" y="318"/>
                </a:cubicBezTo>
                <a:cubicBezTo>
                  <a:pt x="164" y="318"/>
                  <a:pt x="165" y="316"/>
                  <a:pt x="165" y="315"/>
                </a:cubicBezTo>
                <a:cubicBezTo>
                  <a:pt x="165" y="315"/>
                  <a:pt x="166" y="315"/>
                  <a:pt x="166" y="315"/>
                </a:cubicBezTo>
                <a:cubicBezTo>
                  <a:pt x="166" y="315"/>
                  <a:pt x="167" y="315"/>
                  <a:pt x="167" y="315"/>
                </a:cubicBezTo>
                <a:cubicBezTo>
                  <a:pt x="168" y="315"/>
                  <a:pt x="168" y="315"/>
                  <a:pt x="168" y="315"/>
                </a:cubicBezTo>
                <a:cubicBezTo>
                  <a:pt x="169" y="315"/>
                  <a:pt x="169" y="315"/>
                  <a:pt x="170" y="315"/>
                </a:cubicBezTo>
                <a:cubicBezTo>
                  <a:pt x="170" y="315"/>
                  <a:pt x="172" y="315"/>
                  <a:pt x="172" y="315"/>
                </a:cubicBezTo>
                <a:cubicBezTo>
                  <a:pt x="171" y="316"/>
                  <a:pt x="169" y="316"/>
                  <a:pt x="167" y="316"/>
                </a:cubicBezTo>
                <a:cubicBezTo>
                  <a:pt x="166" y="316"/>
                  <a:pt x="166" y="317"/>
                  <a:pt x="166" y="317"/>
                </a:cubicBezTo>
                <a:cubicBezTo>
                  <a:pt x="166" y="318"/>
                  <a:pt x="166" y="318"/>
                  <a:pt x="165" y="319"/>
                </a:cubicBezTo>
                <a:cubicBezTo>
                  <a:pt x="165" y="319"/>
                  <a:pt x="165" y="320"/>
                  <a:pt x="165" y="320"/>
                </a:cubicBezTo>
                <a:cubicBezTo>
                  <a:pt x="165" y="320"/>
                  <a:pt x="165" y="319"/>
                  <a:pt x="164" y="319"/>
                </a:cubicBezTo>
                <a:cubicBezTo>
                  <a:pt x="164" y="319"/>
                  <a:pt x="164" y="319"/>
                  <a:pt x="164" y="319"/>
                </a:cubicBezTo>
                <a:cubicBezTo>
                  <a:pt x="163" y="319"/>
                  <a:pt x="163" y="319"/>
                  <a:pt x="163" y="319"/>
                </a:cubicBezTo>
                <a:cubicBezTo>
                  <a:pt x="163" y="320"/>
                  <a:pt x="163" y="321"/>
                  <a:pt x="162" y="322"/>
                </a:cubicBezTo>
                <a:cubicBezTo>
                  <a:pt x="162" y="322"/>
                  <a:pt x="162" y="322"/>
                  <a:pt x="161" y="322"/>
                </a:cubicBezTo>
                <a:cubicBezTo>
                  <a:pt x="161" y="322"/>
                  <a:pt x="161" y="323"/>
                  <a:pt x="161" y="323"/>
                </a:cubicBezTo>
                <a:cubicBezTo>
                  <a:pt x="161" y="324"/>
                  <a:pt x="162" y="324"/>
                  <a:pt x="162" y="324"/>
                </a:cubicBezTo>
                <a:cubicBezTo>
                  <a:pt x="162" y="324"/>
                  <a:pt x="163" y="324"/>
                  <a:pt x="163" y="324"/>
                </a:cubicBezTo>
                <a:cubicBezTo>
                  <a:pt x="164" y="324"/>
                  <a:pt x="164" y="324"/>
                  <a:pt x="164" y="324"/>
                </a:cubicBezTo>
                <a:cubicBezTo>
                  <a:pt x="164" y="324"/>
                  <a:pt x="165" y="324"/>
                  <a:pt x="165" y="324"/>
                </a:cubicBezTo>
                <a:cubicBezTo>
                  <a:pt x="165" y="324"/>
                  <a:pt x="165" y="324"/>
                  <a:pt x="165" y="325"/>
                </a:cubicBezTo>
                <a:cubicBezTo>
                  <a:pt x="165" y="325"/>
                  <a:pt x="164" y="325"/>
                  <a:pt x="164" y="325"/>
                </a:cubicBezTo>
                <a:cubicBezTo>
                  <a:pt x="164" y="326"/>
                  <a:pt x="163" y="326"/>
                  <a:pt x="163" y="326"/>
                </a:cubicBezTo>
                <a:cubicBezTo>
                  <a:pt x="163" y="326"/>
                  <a:pt x="163" y="327"/>
                  <a:pt x="163" y="327"/>
                </a:cubicBezTo>
                <a:cubicBezTo>
                  <a:pt x="162" y="327"/>
                  <a:pt x="162" y="327"/>
                  <a:pt x="162" y="328"/>
                </a:cubicBezTo>
                <a:cubicBezTo>
                  <a:pt x="162" y="328"/>
                  <a:pt x="161" y="329"/>
                  <a:pt x="161" y="329"/>
                </a:cubicBezTo>
                <a:cubicBezTo>
                  <a:pt x="162" y="329"/>
                  <a:pt x="163" y="329"/>
                  <a:pt x="163" y="329"/>
                </a:cubicBezTo>
                <a:cubicBezTo>
                  <a:pt x="163" y="330"/>
                  <a:pt x="163" y="330"/>
                  <a:pt x="163" y="331"/>
                </a:cubicBezTo>
                <a:cubicBezTo>
                  <a:pt x="163" y="331"/>
                  <a:pt x="164" y="331"/>
                  <a:pt x="164" y="331"/>
                </a:cubicBezTo>
                <a:cubicBezTo>
                  <a:pt x="164" y="332"/>
                  <a:pt x="164" y="333"/>
                  <a:pt x="165" y="333"/>
                </a:cubicBezTo>
                <a:cubicBezTo>
                  <a:pt x="165" y="334"/>
                  <a:pt x="165" y="335"/>
                  <a:pt x="165" y="336"/>
                </a:cubicBezTo>
                <a:cubicBezTo>
                  <a:pt x="165" y="337"/>
                  <a:pt x="165" y="337"/>
                  <a:pt x="165" y="338"/>
                </a:cubicBezTo>
                <a:cubicBezTo>
                  <a:pt x="166" y="338"/>
                  <a:pt x="166" y="338"/>
                  <a:pt x="166" y="339"/>
                </a:cubicBezTo>
                <a:cubicBezTo>
                  <a:pt x="166" y="339"/>
                  <a:pt x="166" y="339"/>
                  <a:pt x="166" y="340"/>
                </a:cubicBezTo>
                <a:cubicBezTo>
                  <a:pt x="166" y="340"/>
                  <a:pt x="166" y="340"/>
                  <a:pt x="166" y="340"/>
                </a:cubicBezTo>
                <a:cubicBezTo>
                  <a:pt x="166" y="341"/>
                  <a:pt x="166" y="341"/>
                  <a:pt x="166" y="341"/>
                </a:cubicBezTo>
                <a:cubicBezTo>
                  <a:pt x="166" y="341"/>
                  <a:pt x="166" y="341"/>
                  <a:pt x="166" y="341"/>
                </a:cubicBezTo>
                <a:cubicBezTo>
                  <a:pt x="166" y="341"/>
                  <a:pt x="165" y="341"/>
                  <a:pt x="165" y="341"/>
                </a:cubicBezTo>
                <a:cubicBezTo>
                  <a:pt x="165" y="341"/>
                  <a:pt x="165" y="342"/>
                  <a:pt x="165" y="342"/>
                </a:cubicBezTo>
                <a:cubicBezTo>
                  <a:pt x="164" y="343"/>
                  <a:pt x="164" y="343"/>
                  <a:pt x="164" y="344"/>
                </a:cubicBezTo>
                <a:cubicBezTo>
                  <a:pt x="164" y="344"/>
                  <a:pt x="165" y="344"/>
                  <a:pt x="165" y="344"/>
                </a:cubicBezTo>
                <a:cubicBezTo>
                  <a:pt x="166" y="343"/>
                  <a:pt x="166" y="343"/>
                  <a:pt x="167" y="343"/>
                </a:cubicBezTo>
                <a:cubicBezTo>
                  <a:pt x="168" y="343"/>
                  <a:pt x="169" y="343"/>
                  <a:pt x="169" y="344"/>
                </a:cubicBezTo>
                <a:cubicBezTo>
                  <a:pt x="170" y="344"/>
                  <a:pt x="170" y="344"/>
                  <a:pt x="170" y="344"/>
                </a:cubicBezTo>
                <a:cubicBezTo>
                  <a:pt x="170" y="344"/>
                  <a:pt x="170" y="344"/>
                  <a:pt x="171" y="344"/>
                </a:cubicBezTo>
                <a:cubicBezTo>
                  <a:pt x="171" y="344"/>
                  <a:pt x="171" y="345"/>
                  <a:pt x="171" y="346"/>
                </a:cubicBezTo>
                <a:cubicBezTo>
                  <a:pt x="172" y="346"/>
                  <a:pt x="172" y="347"/>
                  <a:pt x="173" y="347"/>
                </a:cubicBezTo>
                <a:cubicBezTo>
                  <a:pt x="173" y="348"/>
                  <a:pt x="173" y="348"/>
                  <a:pt x="173" y="348"/>
                </a:cubicBezTo>
                <a:cubicBezTo>
                  <a:pt x="174" y="347"/>
                  <a:pt x="174" y="347"/>
                  <a:pt x="175" y="347"/>
                </a:cubicBezTo>
                <a:cubicBezTo>
                  <a:pt x="175" y="347"/>
                  <a:pt x="176" y="347"/>
                  <a:pt x="176" y="347"/>
                </a:cubicBezTo>
                <a:cubicBezTo>
                  <a:pt x="176" y="347"/>
                  <a:pt x="176" y="347"/>
                  <a:pt x="176" y="347"/>
                </a:cubicBezTo>
                <a:cubicBezTo>
                  <a:pt x="176" y="348"/>
                  <a:pt x="175" y="348"/>
                  <a:pt x="175" y="349"/>
                </a:cubicBezTo>
                <a:cubicBezTo>
                  <a:pt x="176" y="349"/>
                  <a:pt x="177" y="349"/>
                  <a:pt x="178" y="349"/>
                </a:cubicBezTo>
                <a:cubicBezTo>
                  <a:pt x="179" y="349"/>
                  <a:pt x="179" y="349"/>
                  <a:pt x="179" y="350"/>
                </a:cubicBezTo>
                <a:cubicBezTo>
                  <a:pt x="179" y="350"/>
                  <a:pt x="179" y="351"/>
                  <a:pt x="180" y="351"/>
                </a:cubicBezTo>
                <a:cubicBezTo>
                  <a:pt x="180" y="352"/>
                  <a:pt x="181" y="352"/>
                  <a:pt x="181" y="353"/>
                </a:cubicBezTo>
                <a:cubicBezTo>
                  <a:pt x="181" y="353"/>
                  <a:pt x="181" y="354"/>
                  <a:pt x="181" y="354"/>
                </a:cubicBezTo>
                <a:cubicBezTo>
                  <a:pt x="181" y="354"/>
                  <a:pt x="182" y="355"/>
                  <a:pt x="182" y="355"/>
                </a:cubicBezTo>
                <a:cubicBezTo>
                  <a:pt x="182" y="355"/>
                  <a:pt x="181" y="356"/>
                  <a:pt x="181" y="356"/>
                </a:cubicBezTo>
                <a:cubicBezTo>
                  <a:pt x="181" y="356"/>
                  <a:pt x="181" y="356"/>
                  <a:pt x="181" y="357"/>
                </a:cubicBezTo>
                <a:cubicBezTo>
                  <a:pt x="180" y="357"/>
                  <a:pt x="180" y="357"/>
                  <a:pt x="180" y="357"/>
                </a:cubicBezTo>
                <a:cubicBezTo>
                  <a:pt x="180" y="358"/>
                  <a:pt x="180" y="359"/>
                  <a:pt x="180" y="359"/>
                </a:cubicBezTo>
                <a:cubicBezTo>
                  <a:pt x="180" y="359"/>
                  <a:pt x="180" y="359"/>
                  <a:pt x="181" y="360"/>
                </a:cubicBezTo>
                <a:cubicBezTo>
                  <a:pt x="181" y="360"/>
                  <a:pt x="181" y="360"/>
                  <a:pt x="181" y="360"/>
                </a:cubicBezTo>
                <a:cubicBezTo>
                  <a:pt x="181" y="361"/>
                  <a:pt x="181" y="362"/>
                  <a:pt x="181" y="362"/>
                </a:cubicBezTo>
                <a:cubicBezTo>
                  <a:pt x="181" y="363"/>
                  <a:pt x="181" y="363"/>
                  <a:pt x="181" y="363"/>
                </a:cubicBezTo>
                <a:cubicBezTo>
                  <a:pt x="181" y="364"/>
                  <a:pt x="181" y="365"/>
                  <a:pt x="181" y="365"/>
                </a:cubicBezTo>
                <a:cubicBezTo>
                  <a:pt x="181" y="366"/>
                  <a:pt x="181" y="367"/>
                  <a:pt x="181" y="368"/>
                </a:cubicBezTo>
                <a:cubicBezTo>
                  <a:pt x="181" y="368"/>
                  <a:pt x="181" y="368"/>
                  <a:pt x="181" y="368"/>
                </a:cubicBezTo>
                <a:cubicBezTo>
                  <a:pt x="182" y="369"/>
                  <a:pt x="182" y="369"/>
                  <a:pt x="182" y="369"/>
                </a:cubicBezTo>
                <a:cubicBezTo>
                  <a:pt x="182" y="369"/>
                  <a:pt x="182" y="369"/>
                  <a:pt x="182" y="369"/>
                </a:cubicBezTo>
                <a:cubicBezTo>
                  <a:pt x="181" y="369"/>
                  <a:pt x="181" y="369"/>
                  <a:pt x="181" y="370"/>
                </a:cubicBezTo>
                <a:cubicBezTo>
                  <a:pt x="181" y="370"/>
                  <a:pt x="181" y="370"/>
                  <a:pt x="181" y="371"/>
                </a:cubicBezTo>
                <a:cubicBezTo>
                  <a:pt x="181" y="371"/>
                  <a:pt x="181" y="372"/>
                  <a:pt x="181" y="372"/>
                </a:cubicBezTo>
                <a:cubicBezTo>
                  <a:pt x="181" y="372"/>
                  <a:pt x="181" y="373"/>
                  <a:pt x="181" y="373"/>
                </a:cubicBezTo>
                <a:cubicBezTo>
                  <a:pt x="181" y="373"/>
                  <a:pt x="182" y="373"/>
                  <a:pt x="182" y="373"/>
                </a:cubicBezTo>
                <a:cubicBezTo>
                  <a:pt x="182" y="373"/>
                  <a:pt x="182" y="374"/>
                  <a:pt x="182" y="374"/>
                </a:cubicBezTo>
                <a:cubicBezTo>
                  <a:pt x="182" y="374"/>
                  <a:pt x="182" y="375"/>
                  <a:pt x="182" y="375"/>
                </a:cubicBezTo>
                <a:cubicBezTo>
                  <a:pt x="182" y="375"/>
                  <a:pt x="182" y="375"/>
                  <a:pt x="182" y="376"/>
                </a:cubicBezTo>
                <a:cubicBezTo>
                  <a:pt x="182" y="376"/>
                  <a:pt x="182" y="376"/>
                  <a:pt x="182" y="376"/>
                </a:cubicBezTo>
                <a:cubicBezTo>
                  <a:pt x="182" y="376"/>
                  <a:pt x="182" y="376"/>
                  <a:pt x="182" y="377"/>
                </a:cubicBezTo>
                <a:cubicBezTo>
                  <a:pt x="182" y="377"/>
                  <a:pt x="182" y="377"/>
                  <a:pt x="182" y="378"/>
                </a:cubicBezTo>
                <a:cubicBezTo>
                  <a:pt x="183" y="378"/>
                  <a:pt x="183" y="378"/>
                  <a:pt x="182" y="378"/>
                </a:cubicBezTo>
                <a:cubicBezTo>
                  <a:pt x="182" y="379"/>
                  <a:pt x="182" y="379"/>
                  <a:pt x="182" y="380"/>
                </a:cubicBezTo>
                <a:cubicBezTo>
                  <a:pt x="182" y="380"/>
                  <a:pt x="182" y="380"/>
                  <a:pt x="182" y="381"/>
                </a:cubicBezTo>
                <a:cubicBezTo>
                  <a:pt x="182" y="381"/>
                  <a:pt x="182" y="381"/>
                  <a:pt x="183" y="382"/>
                </a:cubicBezTo>
                <a:cubicBezTo>
                  <a:pt x="183" y="382"/>
                  <a:pt x="183" y="382"/>
                  <a:pt x="183" y="382"/>
                </a:cubicBezTo>
                <a:cubicBezTo>
                  <a:pt x="184" y="382"/>
                  <a:pt x="185" y="383"/>
                  <a:pt x="186" y="384"/>
                </a:cubicBezTo>
                <a:cubicBezTo>
                  <a:pt x="186" y="384"/>
                  <a:pt x="186" y="385"/>
                  <a:pt x="186" y="385"/>
                </a:cubicBezTo>
                <a:cubicBezTo>
                  <a:pt x="187" y="385"/>
                  <a:pt x="187" y="386"/>
                  <a:pt x="187" y="386"/>
                </a:cubicBezTo>
                <a:cubicBezTo>
                  <a:pt x="187" y="386"/>
                  <a:pt x="188" y="386"/>
                  <a:pt x="188" y="387"/>
                </a:cubicBezTo>
                <a:cubicBezTo>
                  <a:pt x="188" y="387"/>
                  <a:pt x="188" y="387"/>
                  <a:pt x="188" y="387"/>
                </a:cubicBezTo>
                <a:cubicBezTo>
                  <a:pt x="189" y="388"/>
                  <a:pt x="189" y="389"/>
                  <a:pt x="189" y="389"/>
                </a:cubicBezTo>
                <a:cubicBezTo>
                  <a:pt x="189" y="390"/>
                  <a:pt x="189" y="390"/>
                  <a:pt x="189" y="390"/>
                </a:cubicBezTo>
                <a:cubicBezTo>
                  <a:pt x="189" y="391"/>
                  <a:pt x="189" y="392"/>
                  <a:pt x="189" y="392"/>
                </a:cubicBezTo>
                <a:cubicBezTo>
                  <a:pt x="189" y="393"/>
                  <a:pt x="189" y="393"/>
                  <a:pt x="188" y="393"/>
                </a:cubicBezTo>
                <a:cubicBezTo>
                  <a:pt x="188" y="393"/>
                  <a:pt x="188" y="393"/>
                  <a:pt x="189" y="394"/>
                </a:cubicBezTo>
                <a:cubicBezTo>
                  <a:pt x="189" y="394"/>
                  <a:pt x="189" y="395"/>
                  <a:pt x="189" y="395"/>
                </a:cubicBezTo>
                <a:cubicBezTo>
                  <a:pt x="189" y="396"/>
                  <a:pt x="189" y="396"/>
                  <a:pt x="189" y="396"/>
                </a:cubicBezTo>
                <a:cubicBezTo>
                  <a:pt x="189" y="397"/>
                  <a:pt x="189" y="397"/>
                  <a:pt x="189" y="398"/>
                </a:cubicBezTo>
                <a:cubicBezTo>
                  <a:pt x="189" y="398"/>
                  <a:pt x="188" y="397"/>
                  <a:pt x="188" y="397"/>
                </a:cubicBezTo>
                <a:cubicBezTo>
                  <a:pt x="188" y="397"/>
                  <a:pt x="188" y="397"/>
                  <a:pt x="187" y="397"/>
                </a:cubicBezTo>
                <a:cubicBezTo>
                  <a:pt x="187" y="396"/>
                  <a:pt x="186" y="396"/>
                  <a:pt x="186" y="396"/>
                </a:cubicBezTo>
                <a:cubicBezTo>
                  <a:pt x="186" y="396"/>
                  <a:pt x="185" y="396"/>
                  <a:pt x="185" y="396"/>
                </a:cubicBezTo>
                <a:cubicBezTo>
                  <a:pt x="184" y="396"/>
                  <a:pt x="184" y="396"/>
                  <a:pt x="184" y="396"/>
                </a:cubicBezTo>
                <a:cubicBezTo>
                  <a:pt x="183" y="396"/>
                  <a:pt x="183" y="396"/>
                  <a:pt x="182" y="396"/>
                </a:cubicBezTo>
                <a:cubicBezTo>
                  <a:pt x="182" y="396"/>
                  <a:pt x="181" y="396"/>
                  <a:pt x="181" y="396"/>
                </a:cubicBezTo>
                <a:cubicBezTo>
                  <a:pt x="181" y="396"/>
                  <a:pt x="182" y="396"/>
                  <a:pt x="182" y="397"/>
                </a:cubicBezTo>
                <a:cubicBezTo>
                  <a:pt x="182" y="397"/>
                  <a:pt x="183" y="397"/>
                  <a:pt x="183" y="397"/>
                </a:cubicBezTo>
                <a:cubicBezTo>
                  <a:pt x="184" y="398"/>
                  <a:pt x="184" y="398"/>
                  <a:pt x="185" y="398"/>
                </a:cubicBezTo>
                <a:cubicBezTo>
                  <a:pt x="185" y="399"/>
                  <a:pt x="185" y="399"/>
                  <a:pt x="185" y="399"/>
                </a:cubicBezTo>
                <a:cubicBezTo>
                  <a:pt x="185" y="400"/>
                  <a:pt x="185" y="400"/>
                  <a:pt x="185" y="400"/>
                </a:cubicBezTo>
                <a:cubicBezTo>
                  <a:pt x="186" y="401"/>
                  <a:pt x="186" y="401"/>
                  <a:pt x="187" y="401"/>
                </a:cubicBezTo>
                <a:cubicBezTo>
                  <a:pt x="187" y="402"/>
                  <a:pt x="188" y="402"/>
                  <a:pt x="188" y="402"/>
                </a:cubicBezTo>
                <a:cubicBezTo>
                  <a:pt x="189" y="403"/>
                  <a:pt x="189" y="403"/>
                  <a:pt x="189" y="404"/>
                </a:cubicBezTo>
                <a:cubicBezTo>
                  <a:pt x="190" y="404"/>
                  <a:pt x="190" y="404"/>
                  <a:pt x="190" y="404"/>
                </a:cubicBezTo>
                <a:cubicBezTo>
                  <a:pt x="190" y="404"/>
                  <a:pt x="190" y="404"/>
                  <a:pt x="190" y="404"/>
                </a:cubicBezTo>
                <a:cubicBezTo>
                  <a:pt x="190" y="403"/>
                  <a:pt x="190" y="402"/>
                  <a:pt x="191" y="402"/>
                </a:cubicBezTo>
                <a:cubicBezTo>
                  <a:pt x="192" y="402"/>
                  <a:pt x="193" y="403"/>
                  <a:pt x="193" y="404"/>
                </a:cubicBezTo>
                <a:cubicBezTo>
                  <a:pt x="193" y="405"/>
                  <a:pt x="192" y="405"/>
                  <a:pt x="193" y="406"/>
                </a:cubicBezTo>
                <a:cubicBezTo>
                  <a:pt x="194" y="406"/>
                  <a:pt x="195" y="407"/>
                  <a:pt x="195" y="408"/>
                </a:cubicBezTo>
                <a:cubicBezTo>
                  <a:pt x="196" y="409"/>
                  <a:pt x="196" y="409"/>
                  <a:pt x="196" y="410"/>
                </a:cubicBezTo>
                <a:cubicBezTo>
                  <a:pt x="197" y="411"/>
                  <a:pt x="197" y="413"/>
                  <a:pt x="196" y="414"/>
                </a:cubicBezTo>
                <a:cubicBezTo>
                  <a:pt x="196" y="415"/>
                  <a:pt x="196" y="415"/>
                  <a:pt x="195" y="416"/>
                </a:cubicBezTo>
                <a:cubicBezTo>
                  <a:pt x="194" y="417"/>
                  <a:pt x="193" y="417"/>
                  <a:pt x="193" y="418"/>
                </a:cubicBezTo>
                <a:cubicBezTo>
                  <a:pt x="194" y="419"/>
                  <a:pt x="194" y="419"/>
                  <a:pt x="194" y="419"/>
                </a:cubicBezTo>
                <a:cubicBezTo>
                  <a:pt x="195" y="419"/>
                  <a:pt x="195" y="419"/>
                  <a:pt x="196" y="420"/>
                </a:cubicBezTo>
                <a:cubicBezTo>
                  <a:pt x="197" y="420"/>
                  <a:pt x="198" y="421"/>
                  <a:pt x="198" y="422"/>
                </a:cubicBezTo>
                <a:cubicBezTo>
                  <a:pt x="199" y="423"/>
                  <a:pt x="200" y="424"/>
                  <a:pt x="201" y="425"/>
                </a:cubicBezTo>
                <a:cubicBezTo>
                  <a:pt x="202" y="425"/>
                  <a:pt x="202" y="426"/>
                  <a:pt x="203" y="427"/>
                </a:cubicBezTo>
                <a:cubicBezTo>
                  <a:pt x="204" y="427"/>
                  <a:pt x="204" y="428"/>
                  <a:pt x="205" y="429"/>
                </a:cubicBezTo>
                <a:cubicBezTo>
                  <a:pt x="205" y="429"/>
                  <a:pt x="206" y="430"/>
                  <a:pt x="206" y="430"/>
                </a:cubicBezTo>
                <a:cubicBezTo>
                  <a:pt x="206" y="430"/>
                  <a:pt x="206" y="431"/>
                  <a:pt x="206" y="431"/>
                </a:cubicBezTo>
                <a:cubicBezTo>
                  <a:pt x="206" y="432"/>
                  <a:pt x="206" y="434"/>
                  <a:pt x="207" y="434"/>
                </a:cubicBezTo>
                <a:cubicBezTo>
                  <a:pt x="207" y="433"/>
                  <a:pt x="207" y="433"/>
                  <a:pt x="208" y="433"/>
                </a:cubicBezTo>
                <a:cubicBezTo>
                  <a:pt x="208" y="433"/>
                  <a:pt x="208" y="432"/>
                  <a:pt x="209" y="432"/>
                </a:cubicBezTo>
                <a:cubicBezTo>
                  <a:pt x="209" y="432"/>
                  <a:pt x="210" y="431"/>
                  <a:pt x="210" y="431"/>
                </a:cubicBezTo>
                <a:cubicBezTo>
                  <a:pt x="211" y="431"/>
                  <a:pt x="211" y="430"/>
                  <a:pt x="211" y="430"/>
                </a:cubicBezTo>
                <a:cubicBezTo>
                  <a:pt x="212" y="429"/>
                  <a:pt x="211" y="429"/>
                  <a:pt x="211" y="429"/>
                </a:cubicBezTo>
                <a:cubicBezTo>
                  <a:pt x="210" y="429"/>
                  <a:pt x="210" y="428"/>
                  <a:pt x="209" y="428"/>
                </a:cubicBezTo>
                <a:cubicBezTo>
                  <a:pt x="209" y="428"/>
                  <a:pt x="209" y="427"/>
                  <a:pt x="208" y="427"/>
                </a:cubicBezTo>
                <a:cubicBezTo>
                  <a:pt x="208" y="426"/>
                  <a:pt x="209" y="426"/>
                  <a:pt x="209" y="426"/>
                </a:cubicBezTo>
                <a:cubicBezTo>
                  <a:pt x="209" y="425"/>
                  <a:pt x="209" y="424"/>
                  <a:pt x="209" y="422"/>
                </a:cubicBezTo>
                <a:cubicBezTo>
                  <a:pt x="209" y="422"/>
                  <a:pt x="208" y="423"/>
                  <a:pt x="208" y="423"/>
                </a:cubicBezTo>
                <a:cubicBezTo>
                  <a:pt x="208" y="423"/>
                  <a:pt x="207" y="424"/>
                  <a:pt x="207" y="423"/>
                </a:cubicBezTo>
                <a:cubicBezTo>
                  <a:pt x="206" y="423"/>
                  <a:pt x="207" y="422"/>
                  <a:pt x="206" y="422"/>
                </a:cubicBezTo>
                <a:cubicBezTo>
                  <a:pt x="206" y="421"/>
                  <a:pt x="206" y="422"/>
                  <a:pt x="206" y="423"/>
                </a:cubicBezTo>
                <a:cubicBezTo>
                  <a:pt x="205" y="423"/>
                  <a:pt x="205" y="423"/>
                  <a:pt x="205" y="423"/>
                </a:cubicBezTo>
                <a:cubicBezTo>
                  <a:pt x="205" y="423"/>
                  <a:pt x="205" y="423"/>
                  <a:pt x="205" y="423"/>
                </a:cubicBezTo>
                <a:cubicBezTo>
                  <a:pt x="204" y="423"/>
                  <a:pt x="204" y="422"/>
                  <a:pt x="204" y="422"/>
                </a:cubicBezTo>
                <a:cubicBezTo>
                  <a:pt x="204" y="421"/>
                  <a:pt x="203" y="420"/>
                  <a:pt x="203" y="420"/>
                </a:cubicBezTo>
                <a:cubicBezTo>
                  <a:pt x="203" y="419"/>
                  <a:pt x="204" y="419"/>
                  <a:pt x="204" y="419"/>
                </a:cubicBezTo>
                <a:cubicBezTo>
                  <a:pt x="205" y="419"/>
                  <a:pt x="205" y="419"/>
                  <a:pt x="205" y="419"/>
                </a:cubicBezTo>
                <a:cubicBezTo>
                  <a:pt x="205" y="418"/>
                  <a:pt x="205" y="418"/>
                  <a:pt x="205" y="418"/>
                </a:cubicBezTo>
                <a:cubicBezTo>
                  <a:pt x="205" y="418"/>
                  <a:pt x="206" y="418"/>
                  <a:pt x="206" y="417"/>
                </a:cubicBezTo>
                <a:cubicBezTo>
                  <a:pt x="205" y="417"/>
                  <a:pt x="205" y="416"/>
                  <a:pt x="204" y="416"/>
                </a:cubicBezTo>
                <a:cubicBezTo>
                  <a:pt x="204" y="415"/>
                  <a:pt x="203" y="414"/>
                  <a:pt x="202" y="413"/>
                </a:cubicBezTo>
                <a:cubicBezTo>
                  <a:pt x="202" y="413"/>
                  <a:pt x="202" y="412"/>
                  <a:pt x="202" y="412"/>
                </a:cubicBezTo>
                <a:cubicBezTo>
                  <a:pt x="202" y="411"/>
                  <a:pt x="201" y="410"/>
                  <a:pt x="202" y="410"/>
                </a:cubicBezTo>
                <a:cubicBezTo>
                  <a:pt x="202" y="410"/>
                  <a:pt x="203" y="410"/>
                  <a:pt x="203" y="410"/>
                </a:cubicBezTo>
                <a:cubicBezTo>
                  <a:pt x="203" y="409"/>
                  <a:pt x="203" y="409"/>
                  <a:pt x="203" y="409"/>
                </a:cubicBezTo>
                <a:cubicBezTo>
                  <a:pt x="203" y="408"/>
                  <a:pt x="202" y="408"/>
                  <a:pt x="202" y="407"/>
                </a:cubicBezTo>
                <a:cubicBezTo>
                  <a:pt x="202" y="407"/>
                  <a:pt x="202" y="406"/>
                  <a:pt x="202" y="406"/>
                </a:cubicBezTo>
                <a:cubicBezTo>
                  <a:pt x="202" y="406"/>
                  <a:pt x="203" y="405"/>
                  <a:pt x="202" y="405"/>
                </a:cubicBezTo>
                <a:cubicBezTo>
                  <a:pt x="202" y="405"/>
                  <a:pt x="202" y="405"/>
                  <a:pt x="202" y="405"/>
                </a:cubicBezTo>
                <a:cubicBezTo>
                  <a:pt x="201" y="405"/>
                  <a:pt x="202" y="404"/>
                  <a:pt x="202" y="403"/>
                </a:cubicBezTo>
                <a:cubicBezTo>
                  <a:pt x="201" y="403"/>
                  <a:pt x="201" y="404"/>
                  <a:pt x="200" y="403"/>
                </a:cubicBezTo>
                <a:cubicBezTo>
                  <a:pt x="200" y="403"/>
                  <a:pt x="200" y="402"/>
                  <a:pt x="200" y="402"/>
                </a:cubicBezTo>
                <a:cubicBezTo>
                  <a:pt x="200" y="402"/>
                  <a:pt x="199" y="402"/>
                  <a:pt x="199" y="401"/>
                </a:cubicBezTo>
                <a:cubicBezTo>
                  <a:pt x="199" y="401"/>
                  <a:pt x="199" y="401"/>
                  <a:pt x="199" y="401"/>
                </a:cubicBezTo>
                <a:cubicBezTo>
                  <a:pt x="198" y="400"/>
                  <a:pt x="198" y="400"/>
                  <a:pt x="198" y="400"/>
                </a:cubicBezTo>
                <a:cubicBezTo>
                  <a:pt x="198" y="400"/>
                  <a:pt x="198" y="399"/>
                  <a:pt x="198" y="399"/>
                </a:cubicBezTo>
                <a:cubicBezTo>
                  <a:pt x="198" y="399"/>
                  <a:pt x="198" y="399"/>
                  <a:pt x="198" y="399"/>
                </a:cubicBezTo>
                <a:cubicBezTo>
                  <a:pt x="198" y="398"/>
                  <a:pt x="198" y="398"/>
                  <a:pt x="198" y="398"/>
                </a:cubicBezTo>
                <a:cubicBezTo>
                  <a:pt x="198" y="397"/>
                  <a:pt x="198" y="397"/>
                  <a:pt x="198" y="396"/>
                </a:cubicBezTo>
                <a:cubicBezTo>
                  <a:pt x="198" y="396"/>
                  <a:pt x="197" y="396"/>
                  <a:pt x="197" y="396"/>
                </a:cubicBezTo>
                <a:cubicBezTo>
                  <a:pt x="197" y="395"/>
                  <a:pt x="197" y="394"/>
                  <a:pt x="197" y="394"/>
                </a:cubicBezTo>
                <a:cubicBezTo>
                  <a:pt x="197" y="393"/>
                  <a:pt x="197" y="392"/>
                  <a:pt x="197" y="392"/>
                </a:cubicBezTo>
                <a:cubicBezTo>
                  <a:pt x="197" y="391"/>
                  <a:pt x="197" y="391"/>
                  <a:pt x="197" y="390"/>
                </a:cubicBezTo>
                <a:cubicBezTo>
                  <a:pt x="197" y="390"/>
                  <a:pt x="197" y="389"/>
                  <a:pt x="196" y="389"/>
                </a:cubicBezTo>
                <a:cubicBezTo>
                  <a:pt x="196" y="388"/>
                  <a:pt x="196" y="388"/>
                  <a:pt x="196" y="387"/>
                </a:cubicBezTo>
                <a:cubicBezTo>
                  <a:pt x="195" y="387"/>
                  <a:pt x="195" y="387"/>
                  <a:pt x="195" y="387"/>
                </a:cubicBezTo>
                <a:cubicBezTo>
                  <a:pt x="194" y="386"/>
                  <a:pt x="195" y="385"/>
                  <a:pt x="194" y="385"/>
                </a:cubicBezTo>
                <a:cubicBezTo>
                  <a:pt x="194" y="385"/>
                  <a:pt x="194" y="385"/>
                  <a:pt x="193" y="385"/>
                </a:cubicBezTo>
                <a:cubicBezTo>
                  <a:pt x="193" y="385"/>
                  <a:pt x="193" y="384"/>
                  <a:pt x="193" y="383"/>
                </a:cubicBezTo>
                <a:cubicBezTo>
                  <a:pt x="193" y="383"/>
                  <a:pt x="193" y="383"/>
                  <a:pt x="193" y="382"/>
                </a:cubicBezTo>
                <a:cubicBezTo>
                  <a:pt x="193" y="382"/>
                  <a:pt x="193" y="382"/>
                  <a:pt x="193" y="381"/>
                </a:cubicBezTo>
                <a:cubicBezTo>
                  <a:pt x="193" y="381"/>
                  <a:pt x="193" y="381"/>
                  <a:pt x="192" y="380"/>
                </a:cubicBezTo>
                <a:cubicBezTo>
                  <a:pt x="192" y="380"/>
                  <a:pt x="192" y="380"/>
                  <a:pt x="192" y="380"/>
                </a:cubicBezTo>
                <a:cubicBezTo>
                  <a:pt x="191" y="379"/>
                  <a:pt x="191" y="379"/>
                  <a:pt x="191" y="378"/>
                </a:cubicBezTo>
                <a:cubicBezTo>
                  <a:pt x="190" y="378"/>
                  <a:pt x="190" y="378"/>
                  <a:pt x="190" y="378"/>
                </a:cubicBezTo>
                <a:cubicBezTo>
                  <a:pt x="190" y="378"/>
                  <a:pt x="190" y="378"/>
                  <a:pt x="190" y="378"/>
                </a:cubicBezTo>
                <a:cubicBezTo>
                  <a:pt x="190" y="377"/>
                  <a:pt x="190" y="377"/>
                  <a:pt x="190" y="376"/>
                </a:cubicBezTo>
                <a:cubicBezTo>
                  <a:pt x="191" y="376"/>
                  <a:pt x="191" y="375"/>
                  <a:pt x="191" y="374"/>
                </a:cubicBezTo>
                <a:cubicBezTo>
                  <a:pt x="191" y="373"/>
                  <a:pt x="190" y="372"/>
                  <a:pt x="191" y="371"/>
                </a:cubicBezTo>
                <a:cubicBezTo>
                  <a:pt x="191" y="371"/>
                  <a:pt x="191" y="370"/>
                  <a:pt x="191" y="370"/>
                </a:cubicBezTo>
                <a:cubicBezTo>
                  <a:pt x="191" y="370"/>
                  <a:pt x="191" y="369"/>
                  <a:pt x="192" y="369"/>
                </a:cubicBezTo>
                <a:cubicBezTo>
                  <a:pt x="192" y="369"/>
                  <a:pt x="192" y="369"/>
                  <a:pt x="192" y="369"/>
                </a:cubicBezTo>
                <a:cubicBezTo>
                  <a:pt x="192" y="369"/>
                  <a:pt x="192" y="368"/>
                  <a:pt x="192" y="367"/>
                </a:cubicBezTo>
                <a:cubicBezTo>
                  <a:pt x="192" y="367"/>
                  <a:pt x="192" y="366"/>
                  <a:pt x="192" y="366"/>
                </a:cubicBezTo>
                <a:cubicBezTo>
                  <a:pt x="192" y="366"/>
                  <a:pt x="193" y="366"/>
                  <a:pt x="193" y="366"/>
                </a:cubicBezTo>
                <a:cubicBezTo>
                  <a:pt x="193" y="366"/>
                  <a:pt x="193" y="366"/>
                  <a:pt x="193" y="365"/>
                </a:cubicBezTo>
                <a:cubicBezTo>
                  <a:pt x="193" y="365"/>
                  <a:pt x="193" y="365"/>
                  <a:pt x="194" y="365"/>
                </a:cubicBezTo>
                <a:cubicBezTo>
                  <a:pt x="194" y="364"/>
                  <a:pt x="194" y="365"/>
                  <a:pt x="194" y="365"/>
                </a:cubicBezTo>
                <a:cubicBezTo>
                  <a:pt x="195" y="365"/>
                  <a:pt x="195" y="365"/>
                  <a:pt x="195" y="365"/>
                </a:cubicBezTo>
                <a:cubicBezTo>
                  <a:pt x="195" y="365"/>
                  <a:pt x="196" y="365"/>
                  <a:pt x="196" y="365"/>
                </a:cubicBezTo>
                <a:cubicBezTo>
                  <a:pt x="197" y="365"/>
                  <a:pt x="197" y="366"/>
                  <a:pt x="197" y="366"/>
                </a:cubicBezTo>
                <a:cubicBezTo>
                  <a:pt x="197" y="367"/>
                  <a:pt x="198" y="367"/>
                  <a:pt x="198" y="366"/>
                </a:cubicBezTo>
                <a:cubicBezTo>
                  <a:pt x="198" y="366"/>
                  <a:pt x="199" y="365"/>
                  <a:pt x="199" y="366"/>
                </a:cubicBezTo>
                <a:cubicBezTo>
                  <a:pt x="199" y="366"/>
                  <a:pt x="199" y="366"/>
                  <a:pt x="199" y="366"/>
                </a:cubicBezTo>
                <a:cubicBezTo>
                  <a:pt x="199" y="366"/>
                  <a:pt x="200" y="367"/>
                  <a:pt x="200" y="367"/>
                </a:cubicBezTo>
                <a:cubicBezTo>
                  <a:pt x="200" y="367"/>
                  <a:pt x="199" y="367"/>
                  <a:pt x="200" y="367"/>
                </a:cubicBezTo>
                <a:cubicBezTo>
                  <a:pt x="200" y="368"/>
                  <a:pt x="201" y="367"/>
                  <a:pt x="201" y="367"/>
                </a:cubicBezTo>
                <a:cubicBezTo>
                  <a:pt x="201" y="367"/>
                  <a:pt x="202" y="367"/>
                  <a:pt x="202" y="367"/>
                </a:cubicBezTo>
                <a:cubicBezTo>
                  <a:pt x="202" y="367"/>
                  <a:pt x="202" y="368"/>
                  <a:pt x="202" y="368"/>
                </a:cubicBezTo>
                <a:cubicBezTo>
                  <a:pt x="202" y="368"/>
                  <a:pt x="202" y="368"/>
                  <a:pt x="202" y="368"/>
                </a:cubicBezTo>
                <a:cubicBezTo>
                  <a:pt x="202" y="369"/>
                  <a:pt x="203" y="369"/>
                  <a:pt x="203" y="369"/>
                </a:cubicBezTo>
                <a:cubicBezTo>
                  <a:pt x="203" y="369"/>
                  <a:pt x="203" y="370"/>
                  <a:pt x="203" y="370"/>
                </a:cubicBezTo>
                <a:cubicBezTo>
                  <a:pt x="203" y="370"/>
                  <a:pt x="202" y="370"/>
                  <a:pt x="202" y="370"/>
                </a:cubicBezTo>
                <a:cubicBezTo>
                  <a:pt x="202" y="371"/>
                  <a:pt x="202" y="371"/>
                  <a:pt x="202" y="371"/>
                </a:cubicBezTo>
                <a:cubicBezTo>
                  <a:pt x="202" y="372"/>
                  <a:pt x="202" y="372"/>
                  <a:pt x="202" y="373"/>
                </a:cubicBezTo>
                <a:cubicBezTo>
                  <a:pt x="202" y="373"/>
                  <a:pt x="202" y="373"/>
                  <a:pt x="202" y="374"/>
                </a:cubicBezTo>
                <a:cubicBezTo>
                  <a:pt x="202" y="374"/>
                  <a:pt x="202" y="374"/>
                  <a:pt x="202" y="375"/>
                </a:cubicBezTo>
                <a:cubicBezTo>
                  <a:pt x="202" y="375"/>
                  <a:pt x="202" y="376"/>
                  <a:pt x="202" y="376"/>
                </a:cubicBezTo>
                <a:cubicBezTo>
                  <a:pt x="203" y="377"/>
                  <a:pt x="203" y="378"/>
                  <a:pt x="203" y="379"/>
                </a:cubicBezTo>
                <a:cubicBezTo>
                  <a:pt x="203" y="379"/>
                  <a:pt x="203" y="380"/>
                  <a:pt x="203" y="381"/>
                </a:cubicBezTo>
                <a:cubicBezTo>
                  <a:pt x="203" y="381"/>
                  <a:pt x="203" y="381"/>
                  <a:pt x="203" y="382"/>
                </a:cubicBezTo>
                <a:cubicBezTo>
                  <a:pt x="203" y="383"/>
                  <a:pt x="204" y="383"/>
                  <a:pt x="203" y="384"/>
                </a:cubicBezTo>
                <a:cubicBezTo>
                  <a:pt x="203" y="384"/>
                  <a:pt x="202" y="384"/>
                  <a:pt x="202" y="385"/>
                </a:cubicBezTo>
                <a:cubicBezTo>
                  <a:pt x="201" y="386"/>
                  <a:pt x="200" y="387"/>
                  <a:pt x="201" y="388"/>
                </a:cubicBezTo>
                <a:cubicBezTo>
                  <a:pt x="201" y="388"/>
                  <a:pt x="202" y="388"/>
                  <a:pt x="202" y="387"/>
                </a:cubicBezTo>
                <a:cubicBezTo>
                  <a:pt x="202" y="387"/>
                  <a:pt x="203" y="387"/>
                  <a:pt x="203" y="387"/>
                </a:cubicBezTo>
                <a:cubicBezTo>
                  <a:pt x="204" y="387"/>
                  <a:pt x="204" y="388"/>
                  <a:pt x="204" y="389"/>
                </a:cubicBezTo>
                <a:cubicBezTo>
                  <a:pt x="204" y="389"/>
                  <a:pt x="204" y="389"/>
                  <a:pt x="204" y="389"/>
                </a:cubicBezTo>
                <a:cubicBezTo>
                  <a:pt x="205" y="389"/>
                  <a:pt x="205" y="389"/>
                  <a:pt x="205" y="390"/>
                </a:cubicBezTo>
                <a:cubicBezTo>
                  <a:pt x="205" y="390"/>
                  <a:pt x="206" y="390"/>
                  <a:pt x="206" y="390"/>
                </a:cubicBezTo>
                <a:cubicBezTo>
                  <a:pt x="206" y="390"/>
                  <a:pt x="206" y="391"/>
                  <a:pt x="206" y="391"/>
                </a:cubicBezTo>
                <a:cubicBezTo>
                  <a:pt x="207" y="392"/>
                  <a:pt x="207" y="394"/>
                  <a:pt x="208" y="394"/>
                </a:cubicBezTo>
                <a:cubicBezTo>
                  <a:pt x="208" y="394"/>
                  <a:pt x="208" y="394"/>
                  <a:pt x="208" y="395"/>
                </a:cubicBezTo>
                <a:cubicBezTo>
                  <a:pt x="209" y="395"/>
                  <a:pt x="209" y="395"/>
                  <a:pt x="209" y="395"/>
                </a:cubicBezTo>
                <a:cubicBezTo>
                  <a:pt x="209" y="395"/>
                  <a:pt x="210" y="394"/>
                  <a:pt x="210" y="394"/>
                </a:cubicBezTo>
                <a:cubicBezTo>
                  <a:pt x="210" y="395"/>
                  <a:pt x="210" y="396"/>
                  <a:pt x="210" y="396"/>
                </a:cubicBezTo>
                <a:cubicBezTo>
                  <a:pt x="210" y="397"/>
                  <a:pt x="210" y="398"/>
                  <a:pt x="210" y="399"/>
                </a:cubicBezTo>
                <a:cubicBezTo>
                  <a:pt x="210" y="399"/>
                  <a:pt x="210" y="401"/>
                  <a:pt x="211" y="400"/>
                </a:cubicBezTo>
                <a:cubicBezTo>
                  <a:pt x="211" y="400"/>
                  <a:pt x="211" y="400"/>
                  <a:pt x="211" y="400"/>
                </a:cubicBezTo>
                <a:cubicBezTo>
                  <a:pt x="212" y="400"/>
                  <a:pt x="212" y="400"/>
                  <a:pt x="212" y="401"/>
                </a:cubicBezTo>
                <a:cubicBezTo>
                  <a:pt x="213" y="401"/>
                  <a:pt x="213" y="401"/>
                  <a:pt x="213" y="401"/>
                </a:cubicBezTo>
                <a:cubicBezTo>
                  <a:pt x="213" y="401"/>
                  <a:pt x="213" y="402"/>
                  <a:pt x="213" y="402"/>
                </a:cubicBezTo>
                <a:cubicBezTo>
                  <a:pt x="214" y="402"/>
                  <a:pt x="213" y="403"/>
                  <a:pt x="214" y="403"/>
                </a:cubicBezTo>
                <a:cubicBezTo>
                  <a:pt x="214" y="403"/>
                  <a:pt x="214" y="403"/>
                  <a:pt x="214" y="403"/>
                </a:cubicBezTo>
                <a:cubicBezTo>
                  <a:pt x="215" y="403"/>
                  <a:pt x="215" y="403"/>
                  <a:pt x="215" y="404"/>
                </a:cubicBezTo>
                <a:cubicBezTo>
                  <a:pt x="215" y="404"/>
                  <a:pt x="215" y="404"/>
                  <a:pt x="216" y="404"/>
                </a:cubicBezTo>
                <a:cubicBezTo>
                  <a:pt x="216" y="404"/>
                  <a:pt x="217" y="405"/>
                  <a:pt x="217" y="405"/>
                </a:cubicBezTo>
                <a:cubicBezTo>
                  <a:pt x="218" y="406"/>
                  <a:pt x="218" y="406"/>
                  <a:pt x="218" y="407"/>
                </a:cubicBezTo>
                <a:cubicBezTo>
                  <a:pt x="218" y="407"/>
                  <a:pt x="218" y="407"/>
                  <a:pt x="217" y="407"/>
                </a:cubicBezTo>
                <a:cubicBezTo>
                  <a:pt x="217" y="407"/>
                  <a:pt x="216" y="408"/>
                  <a:pt x="215" y="408"/>
                </a:cubicBezTo>
                <a:cubicBezTo>
                  <a:pt x="215" y="408"/>
                  <a:pt x="215" y="409"/>
                  <a:pt x="214" y="409"/>
                </a:cubicBezTo>
                <a:cubicBezTo>
                  <a:pt x="214" y="410"/>
                  <a:pt x="213" y="411"/>
                  <a:pt x="214" y="412"/>
                </a:cubicBezTo>
                <a:cubicBezTo>
                  <a:pt x="214" y="412"/>
                  <a:pt x="215" y="412"/>
                  <a:pt x="215" y="412"/>
                </a:cubicBezTo>
                <a:cubicBezTo>
                  <a:pt x="216" y="412"/>
                  <a:pt x="217" y="412"/>
                  <a:pt x="218" y="413"/>
                </a:cubicBezTo>
                <a:cubicBezTo>
                  <a:pt x="218" y="413"/>
                  <a:pt x="218" y="413"/>
                  <a:pt x="218" y="414"/>
                </a:cubicBezTo>
                <a:cubicBezTo>
                  <a:pt x="218" y="414"/>
                  <a:pt x="218" y="414"/>
                  <a:pt x="218" y="414"/>
                </a:cubicBezTo>
                <a:cubicBezTo>
                  <a:pt x="218" y="415"/>
                  <a:pt x="219" y="414"/>
                  <a:pt x="219" y="415"/>
                </a:cubicBezTo>
                <a:cubicBezTo>
                  <a:pt x="219" y="415"/>
                  <a:pt x="219" y="415"/>
                  <a:pt x="219" y="415"/>
                </a:cubicBezTo>
                <a:cubicBezTo>
                  <a:pt x="219" y="416"/>
                  <a:pt x="220" y="416"/>
                  <a:pt x="221" y="416"/>
                </a:cubicBezTo>
                <a:cubicBezTo>
                  <a:pt x="221" y="416"/>
                  <a:pt x="222" y="417"/>
                  <a:pt x="222" y="417"/>
                </a:cubicBezTo>
                <a:cubicBezTo>
                  <a:pt x="223" y="417"/>
                  <a:pt x="223" y="418"/>
                  <a:pt x="223" y="419"/>
                </a:cubicBezTo>
                <a:cubicBezTo>
                  <a:pt x="223" y="419"/>
                  <a:pt x="223" y="420"/>
                  <a:pt x="223" y="420"/>
                </a:cubicBezTo>
                <a:cubicBezTo>
                  <a:pt x="223" y="420"/>
                  <a:pt x="223" y="421"/>
                  <a:pt x="223" y="421"/>
                </a:cubicBezTo>
                <a:cubicBezTo>
                  <a:pt x="223" y="421"/>
                  <a:pt x="224" y="421"/>
                  <a:pt x="224" y="421"/>
                </a:cubicBezTo>
                <a:cubicBezTo>
                  <a:pt x="224" y="422"/>
                  <a:pt x="225" y="422"/>
                  <a:pt x="225" y="423"/>
                </a:cubicBezTo>
                <a:cubicBezTo>
                  <a:pt x="226" y="424"/>
                  <a:pt x="227" y="425"/>
                  <a:pt x="228" y="426"/>
                </a:cubicBezTo>
                <a:cubicBezTo>
                  <a:pt x="228" y="426"/>
                  <a:pt x="229" y="426"/>
                  <a:pt x="229" y="427"/>
                </a:cubicBezTo>
                <a:cubicBezTo>
                  <a:pt x="229" y="427"/>
                  <a:pt x="230" y="428"/>
                  <a:pt x="230" y="429"/>
                </a:cubicBezTo>
                <a:cubicBezTo>
                  <a:pt x="230" y="430"/>
                  <a:pt x="230" y="431"/>
                  <a:pt x="231" y="431"/>
                </a:cubicBezTo>
                <a:cubicBezTo>
                  <a:pt x="231" y="432"/>
                  <a:pt x="231" y="432"/>
                  <a:pt x="231" y="432"/>
                </a:cubicBezTo>
                <a:cubicBezTo>
                  <a:pt x="232" y="432"/>
                  <a:pt x="232" y="432"/>
                  <a:pt x="232" y="432"/>
                </a:cubicBezTo>
                <a:cubicBezTo>
                  <a:pt x="233" y="433"/>
                  <a:pt x="233" y="434"/>
                  <a:pt x="233" y="434"/>
                </a:cubicBezTo>
                <a:cubicBezTo>
                  <a:pt x="234" y="435"/>
                  <a:pt x="234" y="435"/>
                  <a:pt x="234" y="435"/>
                </a:cubicBezTo>
                <a:cubicBezTo>
                  <a:pt x="234" y="436"/>
                  <a:pt x="234" y="437"/>
                  <a:pt x="234" y="437"/>
                </a:cubicBezTo>
                <a:cubicBezTo>
                  <a:pt x="234" y="438"/>
                  <a:pt x="234" y="440"/>
                  <a:pt x="234" y="441"/>
                </a:cubicBezTo>
                <a:cubicBezTo>
                  <a:pt x="235" y="442"/>
                  <a:pt x="235" y="442"/>
                  <a:pt x="236" y="443"/>
                </a:cubicBezTo>
                <a:cubicBezTo>
                  <a:pt x="236" y="444"/>
                  <a:pt x="236" y="444"/>
                  <a:pt x="236" y="444"/>
                </a:cubicBezTo>
                <a:cubicBezTo>
                  <a:pt x="236" y="445"/>
                  <a:pt x="236" y="445"/>
                  <a:pt x="236" y="446"/>
                </a:cubicBezTo>
                <a:cubicBezTo>
                  <a:pt x="237" y="447"/>
                  <a:pt x="237" y="448"/>
                  <a:pt x="237" y="448"/>
                </a:cubicBezTo>
                <a:cubicBezTo>
                  <a:pt x="237" y="448"/>
                  <a:pt x="236" y="448"/>
                  <a:pt x="236" y="448"/>
                </a:cubicBezTo>
                <a:cubicBezTo>
                  <a:pt x="235" y="448"/>
                  <a:pt x="235" y="448"/>
                  <a:pt x="235" y="448"/>
                </a:cubicBezTo>
                <a:cubicBezTo>
                  <a:pt x="235" y="449"/>
                  <a:pt x="235" y="450"/>
                  <a:pt x="235" y="450"/>
                </a:cubicBezTo>
                <a:cubicBezTo>
                  <a:pt x="235" y="450"/>
                  <a:pt x="235" y="451"/>
                  <a:pt x="235" y="451"/>
                </a:cubicBezTo>
                <a:cubicBezTo>
                  <a:pt x="235" y="451"/>
                  <a:pt x="234" y="451"/>
                  <a:pt x="234" y="451"/>
                </a:cubicBezTo>
                <a:cubicBezTo>
                  <a:pt x="233" y="451"/>
                  <a:pt x="233" y="452"/>
                  <a:pt x="232" y="452"/>
                </a:cubicBezTo>
                <a:cubicBezTo>
                  <a:pt x="232" y="452"/>
                  <a:pt x="232" y="453"/>
                  <a:pt x="231" y="453"/>
                </a:cubicBezTo>
                <a:cubicBezTo>
                  <a:pt x="231" y="453"/>
                  <a:pt x="231" y="453"/>
                  <a:pt x="231" y="453"/>
                </a:cubicBezTo>
                <a:cubicBezTo>
                  <a:pt x="230" y="454"/>
                  <a:pt x="231" y="455"/>
                  <a:pt x="231" y="455"/>
                </a:cubicBezTo>
                <a:cubicBezTo>
                  <a:pt x="232" y="456"/>
                  <a:pt x="232" y="457"/>
                  <a:pt x="233" y="458"/>
                </a:cubicBezTo>
                <a:cubicBezTo>
                  <a:pt x="233" y="458"/>
                  <a:pt x="233" y="459"/>
                  <a:pt x="234" y="459"/>
                </a:cubicBezTo>
                <a:cubicBezTo>
                  <a:pt x="234" y="460"/>
                  <a:pt x="235" y="461"/>
                  <a:pt x="236" y="462"/>
                </a:cubicBezTo>
                <a:cubicBezTo>
                  <a:pt x="236" y="463"/>
                  <a:pt x="237" y="463"/>
                  <a:pt x="238" y="463"/>
                </a:cubicBezTo>
                <a:cubicBezTo>
                  <a:pt x="238" y="463"/>
                  <a:pt x="239" y="464"/>
                  <a:pt x="240" y="464"/>
                </a:cubicBezTo>
                <a:cubicBezTo>
                  <a:pt x="241" y="465"/>
                  <a:pt x="242" y="465"/>
                  <a:pt x="242" y="466"/>
                </a:cubicBezTo>
                <a:cubicBezTo>
                  <a:pt x="242" y="466"/>
                  <a:pt x="242" y="467"/>
                  <a:pt x="243" y="467"/>
                </a:cubicBezTo>
                <a:cubicBezTo>
                  <a:pt x="243" y="467"/>
                  <a:pt x="243" y="468"/>
                  <a:pt x="243" y="468"/>
                </a:cubicBezTo>
                <a:cubicBezTo>
                  <a:pt x="243" y="469"/>
                  <a:pt x="244" y="469"/>
                  <a:pt x="244" y="469"/>
                </a:cubicBezTo>
                <a:cubicBezTo>
                  <a:pt x="245" y="469"/>
                  <a:pt x="245" y="469"/>
                  <a:pt x="246" y="470"/>
                </a:cubicBezTo>
                <a:cubicBezTo>
                  <a:pt x="247" y="470"/>
                  <a:pt x="248" y="470"/>
                  <a:pt x="250" y="471"/>
                </a:cubicBezTo>
                <a:cubicBezTo>
                  <a:pt x="250" y="471"/>
                  <a:pt x="250" y="471"/>
                  <a:pt x="250" y="471"/>
                </a:cubicBezTo>
                <a:cubicBezTo>
                  <a:pt x="250" y="472"/>
                  <a:pt x="251" y="472"/>
                  <a:pt x="251" y="472"/>
                </a:cubicBezTo>
                <a:cubicBezTo>
                  <a:pt x="251" y="472"/>
                  <a:pt x="251" y="472"/>
                  <a:pt x="251" y="472"/>
                </a:cubicBezTo>
                <a:cubicBezTo>
                  <a:pt x="252" y="472"/>
                  <a:pt x="252" y="472"/>
                  <a:pt x="253" y="472"/>
                </a:cubicBezTo>
                <a:cubicBezTo>
                  <a:pt x="253" y="472"/>
                  <a:pt x="254" y="472"/>
                  <a:pt x="254" y="472"/>
                </a:cubicBezTo>
                <a:cubicBezTo>
                  <a:pt x="255" y="472"/>
                  <a:pt x="255" y="472"/>
                  <a:pt x="255" y="473"/>
                </a:cubicBezTo>
                <a:cubicBezTo>
                  <a:pt x="255" y="473"/>
                  <a:pt x="256" y="474"/>
                  <a:pt x="256" y="475"/>
                </a:cubicBezTo>
                <a:cubicBezTo>
                  <a:pt x="256" y="475"/>
                  <a:pt x="257" y="475"/>
                  <a:pt x="258" y="475"/>
                </a:cubicBezTo>
                <a:cubicBezTo>
                  <a:pt x="258" y="476"/>
                  <a:pt x="259" y="476"/>
                  <a:pt x="260" y="477"/>
                </a:cubicBezTo>
                <a:cubicBezTo>
                  <a:pt x="260" y="477"/>
                  <a:pt x="261" y="478"/>
                  <a:pt x="261" y="478"/>
                </a:cubicBezTo>
                <a:cubicBezTo>
                  <a:pt x="263" y="478"/>
                  <a:pt x="264" y="479"/>
                  <a:pt x="266" y="479"/>
                </a:cubicBezTo>
                <a:cubicBezTo>
                  <a:pt x="266" y="480"/>
                  <a:pt x="266" y="480"/>
                  <a:pt x="266" y="480"/>
                </a:cubicBezTo>
                <a:cubicBezTo>
                  <a:pt x="267" y="481"/>
                  <a:pt x="267" y="481"/>
                  <a:pt x="268" y="481"/>
                </a:cubicBezTo>
                <a:cubicBezTo>
                  <a:pt x="268" y="482"/>
                  <a:pt x="268" y="482"/>
                  <a:pt x="269" y="482"/>
                </a:cubicBezTo>
                <a:cubicBezTo>
                  <a:pt x="269" y="482"/>
                  <a:pt x="269" y="482"/>
                  <a:pt x="270" y="482"/>
                </a:cubicBezTo>
                <a:cubicBezTo>
                  <a:pt x="270" y="483"/>
                  <a:pt x="271" y="482"/>
                  <a:pt x="271" y="483"/>
                </a:cubicBezTo>
                <a:cubicBezTo>
                  <a:pt x="271" y="483"/>
                  <a:pt x="271" y="483"/>
                  <a:pt x="271" y="483"/>
                </a:cubicBezTo>
                <a:cubicBezTo>
                  <a:pt x="271" y="483"/>
                  <a:pt x="272" y="483"/>
                  <a:pt x="272" y="483"/>
                </a:cubicBezTo>
                <a:cubicBezTo>
                  <a:pt x="273" y="484"/>
                  <a:pt x="273" y="484"/>
                  <a:pt x="274" y="484"/>
                </a:cubicBezTo>
                <a:cubicBezTo>
                  <a:pt x="275" y="484"/>
                  <a:pt x="275" y="484"/>
                  <a:pt x="275" y="485"/>
                </a:cubicBezTo>
                <a:cubicBezTo>
                  <a:pt x="276" y="485"/>
                  <a:pt x="277" y="485"/>
                  <a:pt x="278" y="486"/>
                </a:cubicBezTo>
                <a:cubicBezTo>
                  <a:pt x="278" y="486"/>
                  <a:pt x="278" y="486"/>
                  <a:pt x="278" y="486"/>
                </a:cubicBezTo>
                <a:cubicBezTo>
                  <a:pt x="279" y="487"/>
                  <a:pt x="279" y="487"/>
                  <a:pt x="280" y="487"/>
                </a:cubicBezTo>
                <a:cubicBezTo>
                  <a:pt x="280" y="487"/>
                  <a:pt x="281" y="487"/>
                  <a:pt x="281" y="487"/>
                </a:cubicBezTo>
                <a:cubicBezTo>
                  <a:pt x="282" y="488"/>
                  <a:pt x="283" y="488"/>
                  <a:pt x="284" y="488"/>
                </a:cubicBezTo>
                <a:cubicBezTo>
                  <a:pt x="284" y="489"/>
                  <a:pt x="285" y="489"/>
                  <a:pt x="285" y="489"/>
                </a:cubicBezTo>
                <a:cubicBezTo>
                  <a:pt x="286" y="490"/>
                  <a:pt x="286" y="490"/>
                  <a:pt x="287" y="490"/>
                </a:cubicBezTo>
                <a:cubicBezTo>
                  <a:pt x="287" y="490"/>
                  <a:pt x="287" y="490"/>
                  <a:pt x="288" y="491"/>
                </a:cubicBezTo>
                <a:cubicBezTo>
                  <a:pt x="288" y="491"/>
                  <a:pt x="289" y="491"/>
                  <a:pt x="289" y="491"/>
                </a:cubicBezTo>
                <a:cubicBezTo>
                  <a:pt x="289" y="491"/>
                  <a:pt x="289" y="491"/>
                  <a:pt x="290" y="491"/>
                </a:cubicBezTo>
                <a:cubicBezTo>
                  <a:pt x="290" y="491"/>
                  <a:pt x="290" y="490"/>
                  <a:pt x="290" y="490"/>
                </a:cubicBezTo>
                <a:cubicBezTo>
                  <a:pt x="291" y="490"/>
                  <a:pt x="292" y="490"/>
                  <a:pt x="292" y="489"/>
                </a:cubicBezTo>
                <a:cubicBezTo>
                  <a:pt x="294" y="489"/>
                  <a:pt x="295" y="488"/>
                  <a:pt x="297" y="487"/>
                </a:cubicBezTo>
                <a:cubicBezTo>
                  <a:pt x="297" y="487"/>
                  <a:pt x="298" y="487"/>
                  <a:pt x="298" y="487"/>
                </a:cubicBezTo>
                <a:cubicBezTo>
                  <a:pt x="299" y="487"/>
                  <a:pt x="300" y="486"/>
                  <a:pt x="301" y="486"/>
                </a:cubicBezTo>
                <a:cubicBezTo>
                  <a:pt x="301" y="485"/>
                  <a:pt x="301" y="485"/>
                  <a:pt x="301" y="485"/>
                </a:cubicBezTo>
                <a:cubicBezTo>
                  <a:pt x="302" y="485"/>
                  <a:pt x="302" y="485"/>
                  <a:pt x="303" y="485"/>
                </a:cubicBezTo>
                <a:cubicBezTo>
                  <a:pt x="304" y="486"/>
                  <a:pt x="305" y="487"/>
                  <a:pt x="306" y="487"/>
                </a:cubicBezTo>
                <a:cubicBezTo>
                  <a:pt x="307" y="488"/>
                  <a:pt x="307" y="488"/>
                  <a:pt x="308" y="489"/>
                </a:cubicBezTo>
                <a:cubicBezTo>
                  <a:pt x="309" y="489"/>
                  <a:pt x="309" y="490"/>
                  <a:pt x="310" y="490"/>
                </a:cubicBezTo>
                <a:cubicBezTo>
                  <a:pt x="311" y="491"/>
                  <a:pt x="312" y="492"/>
                  <a:pt x="313" y="493"/>
                </a:cubicBezTo>
                <a:cubicBezTo>
                  <a:pt x="314" y="493"/>
                  <a:pt x="314" y="494"/>
                  <a:pt x="314" y="494"/>
                </a:cubicBezTo>
                <a:cubicBezTo>
                  <a:pt x="314" y="495"/>
                  <a:pt x="314" y="495"/>
                  <a:pt x="314" y="495"/>
                </a:cubicBezTo>
                <a:cubicBezTo>
                  <a:pt x="314" y="496"/>
                  <a:pt x="315" y="496"/>
                  <a:pt x="315" y="496"/>
                </a:cubicBezTo>
                <a:cubicBezTo>
                  <a:pt x="316" y="497"/>
                  <a:pt x="316" y="497"/>
                  <a:pt x="316" y="497"/>
                </a:cubicBezTo>
                <a:cubicBezTo>
                  <a:pt x="316" y="498"/>
                  <a:pt x="316" y="498"/>
                  <a:pt x="316" y="498"/>
                </a:cubicBezTo>
                <a:cubicBezTo>
                  <a:pt x="317" y="499"/>
                  <a:pt x="317" y="499"/>
                  <a:pt x="317" y="499"/>
                </a:cubicBezTo>
                <a:cubicBezTo>
                  <a:pt x="317" y="499"/>
                  <a:pt x="317" y="500"/>
                  <a:pt x="317" y="500"/>
                </a:cubicBezTo>
                <a:cubicBezTo>
                  <a:pt x="318" y="500"/>
                  <a:pt x="319" y="501"/>
                  <a:pt x="320" y="501"/>
                </a:cubicBezTo>
                <a:cubicBezTo>
                  <a:pt x="321" y="502"/>
                  <a:pt x="321" y="502"/>
                  <a:pt x="322" y="503"/>
                </a:cubicBezTo>
                <a:cubicBezTo>
                  <a:pt x="322" y="503"/>
                  <a:pt x="323" y="503"/>
                  <a:pt x="324" y="503"/>
                </a:cubicBezTo>
                <a:cubicBezTo>
                  <a:pt x="324" y="504"/>
                  <a:pt x="324" y="504"/>
                  <a:pt x="324" y="504"/>
                </a:cubicBezTo>
                <a:cubicBezTo>
                  <a:pt x="325" y="504"/>
                  <a:pt x="325" y="504"/>
                  <a:pt x="325" y="504"/>
                </a:cubicBezTo>
                <a:cubicBezTo>
                  <a:pt x="326" y="504"/>
                  <a:pt x="327" y="504"/>
                  <a:pt x="327" y="504"/>
                </a:cubicBezTo>
                <a:cubicBezTo>
                  <a:pt x="328" y="504"/>
                  <a:pt x="328" y="504"/>
                  <a:pt x="329" y="504"/>
                </a:cubicBezTo>
                <a:cubicBezTo>
                  <a:pt x="329" y="504"/>
                  <a:pt x="329" y="504"/>
                  <a:pt x="329" y="505"/>
                </a:cubicBezTo>
                <a:cubicBezTo>
                  <a:pt x="330" y="505"/>
                  <a:pt x="330" y="505"/>
                  <a:pt x="330" y="505"/>
                </a:cubicBezTo>
                <a:cubicBezTo>
                  <a:pt x="330" y="505"/>
                  <a:pt x="330" y="505"/>
                  <a:pt x="331" y="505"/>
                </a:cubicBezTo>
                <a:cubicBezTo>
                  <a:pt x="331" y="506"/>
                  <a:pt x="331" y="506"/>
                  <a:pt x="331" y="506"/>
                </a:cubicBezTo>
                <a:cubicBezTo>
                  <a:pt x="332" y="507"/>
                  <a:pt x="333" y="507"/>
                  <a:pt x="333" y="507"/>
                </a:cubicBezTo>
                <a:cubicBezTo>
                  <a:pt x="334" y="507"/>
                  <a:pt x="335" y="507"/>
                  <a:pt x="335" y="507"/>
                </a:cubicBezTo>
                <a:cubicBezTo>
                  <a:pt x="336" y="507"/>
                  <a:pt x="336" y="507"/>
                  <a:pt x="336" y="508"/>
                </a:cubicBezTo>
                <a:cubicBezTo>
                  <a:pt x="336" y="508"/>
                  <a:pt x="336" y="508"/>
                  <a:pt x="337" y="508"/>
                </a:cubicBezTo>
                <a:cubicBezTo>
                  <a:pt x="337" y="508"/>
                  <a:pt x="337" y="508"/>
                  <a:pt x="338" y="508"/>
                </a:cubicBezTo>
                <a:cubicBezTo>
                  <a:pt x="338" y="508"/>
                  <a:pt x="338" y="509"/>
                  <a:pt x="339" y="509"/>
                </a:cubicBezTo>
                <a:cubicBezTo>
                  <a:pt x="339" y="509"/>
                  <a:pt x="339" y="509"/>
                  <a:pt x="339" y="509"/>
                </a:cubicBezTo>
                <a:cubicBezTo>
                  <a:pt x="340" y="509"/>
                  <a:pt x="340" y="509"/>
                  <a:pt x="340" y="510"/>
                </a:cubicBezTo>
                <a:cubicBezTo>
                  <a:pt x="341" y="510"/>
                  <a:pt x="342" y="509"/>
                  <a:pt x="343" y="509"/>
                </a:cubicBezTo>
                <a:cubicBezTo>
                  <a:pt x="343" y="509"/>
                  <a:pt x="344" y="510"/>
                  <a:pt x="345" y="510"/>
                </a:cubicBezTo>
                <a:cubicBezTo>
                  <a:pt x="345" y="510"/>
                  <a:pt x="346" y="510"/>
                  <a:pt x="346" y="509"/>
                </a:cubicBezTo>
                <a:cubicBezTo>
                  <a:pt x="346" y="509"/>
                  <a:pt x="346" y="509"/>
                  <a:pt x="346" y="509"/>
                </a:cubicBezTo>
                <a:cubicBezTo>
                  <a:pt x="347" y="508"/>
                  <a:pt x="347" y="508"/>
                  <a:pt x="347" y="508"/>
                </a:cubicBezTo>
                <a:cubicBezTo>
                  <a:pt x="348" y="508"/>
                  <a:pt x="348" y="508"/>
                  <a:pt x="349" y="509"/>
                </a:cubicBezTo>
                <a:cubicBezTo>
                  <a:pt x="349" y="509"/>
                  <a:pt x="350" y="510"/>
                  <a:pt x="350" y="511"/>
                </a:cubicBezTo>
                <a:cubicBezTo>
                  <a:pt x="350" y="511"/>
                  <a:pt x="350" y="511"/>
                  <a:pt x="350" y="511"/>
                </a:cubicBezTo>
                <a:cubicBezTo>
                  <a:pt x="350" y="511"/>
                  <a:pt x="349" y="511"/>
                  <a:pt x="349" y="511"/>
                </a:cubicBezTo>
                <a:cubicBezTo>
                  <a:pt x="349" y="512"/>
                  <a:pt x="349" y="512"/>
                  <a:pt x="348" y="512"/>
                </a:cubicBezTo>
                <a:cubicBezTo>
                  <a:pt x="348" y="512"/>
                  <a:pt x="346" y="512"/>
                  <a:pt x="346" y="512"/>
                </a:cubicBezTo>
                <a:cubicBezTo>
                  <a:pt x="346" y="513"/>
                  <a:pt x="347" y="514"/>
                  <a:pt x="348" y="514"/>
                </a:cubicBezTo>
                <a:cubicBezTo>
                  <a:pt x="349" y="514"/>
                  <a:pt x="350" y="515"/>
                  <a:pt x="350" y="516"/>
                </a:cubicBezTo>
                <a:cubicBezTo>
                  <a:pt x="351" y="517"/>
                  <a:pt x="352" y="517"/>
                  <a:pt x="352" y="518"/>
                </a:cubicBezTo>
                <a:cubicBezTo>
                  <a:pt x="353" y="519"/>
                  <a:pt x="354" y="520"/>
                  <a:pt x="354" y="520"/>
                </a:cubicBezTo>
                <a:cubicBezTo>
                  <a:pt x="355" y="521"/>
                  <a:pt x="357" y="522"/>
                  <a:pt x="357" y="523"/>
                </a:cubicBezTo>
                <a:cubicBezTo>
                  <a:pt x="358" y="523"/>
                  <a:pt x="358" y="524"/>
                  <a:pt x="359" y="524"/>
                </a:cubicBezTo>
                <a:cubicBezTo>
                  <a:pt x="359" y="523"/>
                  <a:pt x="359" y="522"/>
                  <a:pt x="359" y="521"/>
                </a:cubicBezTo>
                <a:cubicBezTo>
                  <a:pt x="359" y="521"/>
                  <a:pt x="359" y="520"/>
                  <a:pt x="358" y="520"/>
                </a:cubicBezTo>
                <a:cubicBezTo>
                  <a:pt x="358" y="519"/>
                  <a:pt x="359" y="519"/>
                  <a:pt x="359" y="519"/>
                </a:cubicBezTo>
                <a:cubicBezTo>
                  <a:pt x="360" y="519"/>
                  <a:pt x="360" y="519"/>
                  <a:pt x="360" y="520"/>
                </a:cubicBezTo>
                <a:cubicBezTo>
                  <a:pt x="361" y="520"/>
                  <a:pt x="361" y="520"/>
                  <a:pt x="362" y="520"/>
                </a:cubicBezTo>
                <a:cubicBezTo>
                  <a:pt x="363" y="521"/>
                  <a:pt x="363" y="521"/>
                  <a:pt x="364" y="522"/>
                </a:cubicBezTo>
                <a:cubicBezTo>
                  <a:pt x="364" y="523"/>
                  <a:pt x="364" y="524"/>
                  <a:pt x="365" y="525"/>
                </a:cubicBezTo>
                <a:cubicBezTo>
                  <a:pt x="365" y="526"/>
                  <a:pt x="365" y="526"/>
                  <a:pt x="366" y="526"/>
                </a:cubicBezTo>
                <a:cubicBezTo>
                  <a:pt x="366" y="526"/>
                  <a:pt x="366" y="527"/>
                  <a:pt x="366" y="527"/>
                </a:cubicBezTo>
                <a:cubicBezTo>
                  <a:pt x="366" y="527"/>
                  <a:pt x="365" y="528"/>
                  <a:pt x="365" y="527"/>
                </a:cubicBezTo>
                <a:cubicBezTo>
                  <a:pt x="364" y="527"/>
                  <a:pt x="364" y="527"/>
                  <a:pt x="363" y="527"/>
                </a:cubicBezTo>
                <a:cubicBezTo>
                  <a:pt x="363" y="527"/>
                  <a:pt x="362" y="526"/>
                  <a:pt x="362" y="526"/>
                </a:cubicBezTo>
                <a:cubicBezTo>
                  <a:pt x="361" y="526"/>
                  <a:pt x="361" y="526"/>
                  <a:pt x="360" y="525"/>
                </a:cubicBezTo>
                <a:cubicBezTo>
                  <a:pt x="360" y="525"/>
                  <a:pt x="360" y="525"/>
                  <a:pt x="360" y="525"/>
                </a:cubicBezTo>
                <a:cubicBezTo>
                  <a:pt x="359" y="524"/>
                  <a:pt x="359" y="525"/>
                  <a:pt x="358" y="525"/>
                </a:cubicBezTo>
                <a:cubicBezTo>
                  <a:pt x="358" y="525"/>
                  <a:pt x="358" y="526"/>
                  <a:pt x="359" y="526"/>
                </a:cubicBezTo>
                <a:cubicBezTo>
                  <a:pt x="359" y="527"/>
                  <a:pt x="358" y="527"/>
                  <a:pt x="358" y="528"/>
                </a:cubicBezTo>
                <a:cubicBezTo>
                  <a:pt x="357" y="528"/>
                  <a:pt x="357" y="527"/>
                  <a:pt x="357" y="528"/>
                </a:cubicBezTo>
                <a:cubicBezTo>
                  <a:pt x="357" y="528"/>
                  <a:pt x="357" y="528"/>
                  <a:pt x="357" y="528"/>
                </a:cubicBezTo>
                <a:cubicBezTo>
                  <a:pt x="358" y="528"/>
                  <a:pt x="358" y="528"/>
                  <a:pt x="358" y="528"/>
                </a:cubicBezTo>
                <a:cubicBezTo>
                  <a:pt x="359" y="528"/>
                  <a:pt x="359" y="529"/>
                  <a:pt x="359" y="529"/>
                </a:cubicBezTo>
                <a:cubicBezTo>
                  <a:pt x="359" y="529"/>
                  <a:pt x="359" y="529"/>
                  <a:pt x="358" y="530"/>
                </a:cubicBezTo>
                <a:cubicBezTo>
                  <a:pt x="358" y="530"/>
                  <a:pt x="358" y="530"/>
                  <a:pt x="358" y="531"/>
                </a:cubicBezTo>
                <a:cubicBezTo>
                  <a:pt x="358" y="531"/>
                  <a:pt x="358" y="532"/>
                  <a:pt x="358" y="532"/>
                </a:cubicBezTo>
                <a:cubicBezTo>
                  <a:pt x="358" y="532"/>
                  <a:pt x="358" y="532"/>
                  <a:pt x="357" y="532"/>
                </a:cubicBezTo>
                <a:cubicBezTo>
                  <a:pt x="356" y="532"/>
                  <a:pt x="357" y="533"/>
                  <a:pt x="358" y="534"/>
                </a:cubicBezTo>
                <a:cubicBezTo>
                  <a:pt x="358" y="534"/>
                  <a:pt x="358" y="534"/>
                  <a:pt x="358" y="534"/>
                </a:cubicBezTo>
                <a:cubicBezTo>
                  <a:pt x="358" y="535"/>
                  <a:pt x="358" y="535"/>
                  <a:pt x="358" y="535"/>
                </a:cubicBezTo>
                <a:cubicBezTo>
                  <a:pt x="359" y="535"/>
                  <a:pt x="359" y="535"/>
                  <a:pt x="359" y="535"/>
                </a:cubicBezTo>
                <a:cubicBezTo>
                  <a:pt x="360" y="535"/>
                  <a:pt x="360" y="535"/>
                  <a:pt x="360" y="536"/>
                </a:cubicBezTo>
                <a:cubicBezTo>
                  <a:pt x="360" y="536"/>
                  <a:pt x="361" y="536"/>
                  <a:pt x="362" y="537"/>
                </a:cubicBezTo>
                <a:cubicBezTo>
                  <a:pt x="362" y="537"/>
                  <a:pt x="362" y="537"/>
                  <a:pt x="362" y="537"/>
                </a:cubicBezTo>
                <a:cubicBezTo>
                  <a:pt x="362" y="538"/>
                  <a:pt x="362" y="538"/>
                  <a:pt x="363" y="538"/>
                </a:cubicBezTo>
                <a:cubicBezTo>
                  <a:pt x="363" y="538"/>
                  <a:pt x="363" y="537"/>
                  <a:pt x="363" y="537"/>
                </a:cubicBezTo>
                <a:cubicBezTo>
                  <a:pt x="363" y="536"/>
                  <a:pt x="363" y="536"/>
                  <a:pt x="363" y="536"/>
                </a:cubicBezTo>
                <a:cubicBezTo>
                  <a:pt x="363" y="536"/>
                  <a:pt x="362" y="535"/>
                  <a:pt x="362" y="535"/>
                </a:cubicBezTo>
                <a:cubicBezTo>
                  <a:pt x="362" y="535"/>
                  <a:pt x="361" y="535"/>
                  <a:pt x="361" y="534"/>
                </a:cubicBezTo>
                <a:cubicBezTo>
                  <a:pt x="361" y="534"/>
                  <a:pt x="360" y="533"/>
                  <a:pt x="361" y="533"/>
                </a:cubicBezTo>
                <a:cubicBezTo>
                  <a:pt x="361" y="533"/>
                  <a:pt x="362" y="532"/>
                  <a:pt x="362" y="533"/>
                </a:cubicBezTo>
                <a:cubicBezTo>
                  <a:pt x="363" y="533"/>
                  <a:pt x="363" y="534"/>
                  <a:pt x="363" y="534"/>
                </a:cubicBezTo>
                <a:cubicBezTo>
                  <a:pt x="363" y="534"/>
                  <a:pt x="364" y="534"/>
                  <a:pt x="364" y="534"/>
                </a:cubicBezTo>
                <a:cubicBezTo>
                  <a:pt x="364" y="534"/>
                  <a:pt x="365" y="535"/>
                  <a:pt x="365" y="535"/>
                </a:cubicBezTo>
                <a:cubicBezTo>
                  <a:pt x="365" y="535"/>
                  <a:pt x="365" y="535"/>
                  <a:pt x="366" y="536"/>
                </a:cubicBezTo>
                <a:cubicBezTo>
                  <a:pt x="366" y="536"/>
                  <a:pt x="366" y="536"/>
                  <a:pt x="366" y="537"/>
                </a:cubicBezTo>
                <a:cubicBezTo>
                  <a:pt x="366" y="537"/>
                  <a:pt x="366" y="537"/>
                  <a:pt x="366" y="537"/>
                </a:cubicBezTo>
                <a:cubicBezTo>
                  <a:pt x="366" y="538"/>
                  <a:pt x="366" y="538"/>
                  <a:pt x="366" y="538"/>
                </a:cubicBezTo>
                <a:cubicBezTo>
                  <a:pt x="366" y="539"/>
                  <a:pt x="366" y="538"/>
                  <a:pt x="366" y="538"/>
                </a:cubicBezTo>
                <a:cubicBezTo>
                  <a:pt x="367" y="538"/>
                  <a:pt x="367" y="539"/>
                  <a:pt x="368" y="539"/>
                </a:cubicBezTo>
                <a:cubicBezTo>
                  <a:pt x="368" y="539"/>
                  <a:pt x="368" y="540"/>
                  <a:pt x="369" y="540"/>
                </a:cubicBezTo>
                <a:cubicBezTo>
                  <a:pt x="369" y="540"/>
                  <a:pt x="370" y="540"/>
                  <a:pt x="370" y="540"/>
                </a:cubicBezTo>
                <a:cubicBezTo>
                  <a:pt x="371" y="540"/>
                  <a:pt x="371" y="541"/>
                  <a:pt x="371" y="541"/>
                </a:cubicBezTo>
                <a:cubicBezTo>
                  <a:pt x="372" y="542"/>
                  <a:pt x="372" y="543"/>
                  <a:pt x="372" y="543"/>
                </a:cubicBezTo>
                <a:cubicBezTo>
                  <a:pt x="372" y="544"/>
                  <a:pt x="372" y="544"/>
                  <a:pt x="372" y="544"/>
                </a:cubicBezTo>
                <a:cubicBezTo>
                  <a:pt x="372" y="544"/>
                  <a:pt x="372" y="545"/>
                  <a:pt x="372" y="545"/>
                </a:cubicBezTo>
                <a:cubicBezTo>
                  <a:pt x="372" y="545"/>
                  <a:pt x="371" y="546"/>
                  <a:pt x="371" y="546"/>
                </a:cubicBezTo>
                <a:cubicBezTo>
                  <a:pt x="372" y="547"/>
                  <a:pt x="372" y="547"/>
                  <a:pt x="373" y="547"/>
                </a:cubicBezTo>
                <a:cubicBezTo>
                  <a:pt x="373" y="547"/>
                  <a:pt x="373" y="548"/>
                  <a:pt x="374" y="547"/>
                </a:cubicBezTo>
                <a:cubicBezTo>
                  <a:pt x="374" y="547"/>
                  <a:pt x="374" y="546"/>
                  <a:pt x="374" y="546"/>
                </a:cubicBezTo>
                <a:cubicBezTo>
                  <a:pt x="374" y="546"/>
                  <a:pt x="374" y="545"/>
                  <a:pt x="374" y="545"/>
                </a:cubicBezTo>
                <a:cubicBezTo>
                  <a:pt x="374" y="545"/>
                  <a:pt x="374" y="545"/>
                  <a:pt x="375" y="545"/>
                </a:cubicBezTo>
                <a:cubicBezTo>
                  <a:pt x="375" y="545"/>
                  <a:pt x="375" y="545"/>
                  <a:pt x="375" y="546"/>
                </a:cubicBezTo>
                <a:cubicBezTo>
                  <a:pt x="376" y="546"/>
                  <a:pt x="376" y="546"/>
                  <a:pt x="376" y="547"/>
                </a:cubicBezTo>
                <a:cubicBezTo>
                  <a:pt x="376" y="547"/>
                  <a:pt x="376" y="547"/>
                  <a:pt x="376" y="547"/>
                </a:cubicBezTo>
                <a:cubicBezTo>
                  <a:pt x="376" y="547"/>
                  <a:pt x="376" y="548"/>
                  <a:pt x="376" y="548"/>
                </a:cubicBezTo>
                <a:cubicBezTo>
                  <a:pt x="376" y="548"/>
                  <a:pt x="376" y="548"/>
                  <a:pt x="376" y="548"/>
                </a:cubicBezTo>
                <a:cubicBezTo>
                  <a:pt x="376" y="549"/>
                  <a:pt x="376" y="549"/>
                  <a:pt x="377" y="549"/>
                </a:cubicBezTo>
                <a:cubicBezTo>
                  <a:pt x="377" y="549"/>
                  <a:pt x="377" y="549"/>
                  <a:pt x="377" y="549"/>
                </a:cubicBezTo>
                <a:cubicBezTo>
                  <a:pt x="377" y="549"/>
                  <a:pt x="377" y="549"/>
                  <a:pt x="377" y="549"/>
                </a:cubicBezTo>
                <a:cubicBezTo>
                  <a:pt x="378" y="549"/>
                  <a:pt x="378" y="549"/>
                  <a:pt x="378" y="549"/>
                </a:cubicBezTo>
                <a:cubicBezTo>
                  <a:pt x="379" y="550"/>
                  <a:pt x="379" y="548"/>
                  <a:pt x="380" y="548"/>
                </a:cubicBezTo>
                <a:cubicBezTo>
                  <a:pt x="380" y="548"/>
                  <a:pt x="381" y="549"/>
                  <a:pt x="381" y="549"/>
                </a:cubicBezTo>
                <a:cubicBezTo>
                  <a:pt x="382" y="549"/>
                  <a:pt x="382" y="549"/>
                  <a:pt x="382" y="549"/>
                </a:cubicBezTo>
                <a:cubicBezTo>
                  <a:pt x="383" y="549"/>
                  <a:pt x="383" y="549"/>
                  <a:pt x="383" y="549"/>
                </a:cubicBezTo>
                <a:cubicBezTo>
                  <a:pt x="383" y="549"/>
                  <a:pt x="383" y="549"/>
                  <a:pt x="383" y="549"/>
                </a:cubicBezTo>
                <a:cubicBezTo>
                  <a:pt x="383" y="549"/>
                  <a:pt x="384" y="549"/>
                  <a:pt x="384" y="549"/>
                </a:cubicBezTo>
                <a:cubicBezTo>
                  <a:pt x="384" y="549"/>
                  <a:pt x="384" y="549"/>
                  <a:pt x="385" y="549"/>
                </a:cubicBezTo>
                <a:cubicBezTo>
                  <a:pt x="385" y="549"/>
                  <a:pt x="385" y="549"/>
                  <a:pt x="385" y="549"/>
                </a:cubicBezTo>
                <a:cubicBezTo>
                  <a:pt x="385" y="550"/>
                  <a:pt x="385" y="550"/>
                  <a:pt x="386" y="550"/>
                </a:cubicBezTo>
                <a:cubicBezTo>
                  <a:pt x="386" y="550"/>
                  <a:pt x="386" y="550"/>
                  <a:pt x="386" y="551"/>
                </a:cubicBezTo>
                <a:cubicBezTo>
                  <a:pt x="387" y="551"/>
                  <a:pt x="386" y="551"/>
                  <a:pt x="386" y="552"/>
                </a:cubicBezTo>
                <a:cubicBezTo>
                  <a:pt x="386" y="552"/>
                  <a:pt x="385" y="553"/>
                  <a:pt x="385" y="553"/>
                </a:cubicBezTo>
                <a:cubicBezTo>
                  <a:pt x="386" y="553"/>
                  <a:pt x="386" y="553"/>
                  <a:pt x="386" y="553"/>
                </a:cubicBezTo>
                <a:cubicBezTo>
                  <a:pt x="387" y="552"/>
                  <a:pt x="387" y="552"/>
                  <a:pt x="387" y="552"/>
                </a:cubicBezTo>
                <a:cubicBezTo>
                  <a:pt x="388" y="552"/>
                  <a:pt x="388" y="551"/>
                  <a:pt x="388" y="551"/>
                </a:cubicBezTo>
                <a:cubicBezTo>
                  <a:pt x="389" y="551"/>
                  <a:pt x="389" y="551"/>
                  <a:pt x="389" y="552"/>
                </a:cubicBezTo>
                <a:cubicBezTo>
                  <a:pt x="390" y="552"/>
                  <a:pt x="390" y="552"/>
                  <a:pt x="390" y="553"/>
                </a:cubicBezTo>
                <a:cubicBezTo>
                  <a:pt x="390" y="553"/>
                  <a:pt x="390" y="554"/>
                  <a:pt x="390" y="554"/>
                </a:cubicBezTo>
                <a:cubicBezTo>
                  <a:pt x="389" y="554"/>
                  <a:pt x="389" y="555"/>
                  <a:pt x="389" y="555"/>
                </a:cubicBezTo>
                <a:cubicBezTo>
                  <a:pt x="390" y="555"/>
                  <a:pt x="389" y="556"/>
                  <a:pt x="390" y="556"/>
                </a:cubicBezTo>
                <a:cubicBezTo>
                  <a:pt x="390" y="556"/>
                  <a:pt x="391" y="555"/>
                  <a:pt x="391" y="555"/>
                </a:cubicBezTo>
                <a:cubicBezTo>
                  <a:pt x="392" y="555"/>
                  <a:pt x="392" y="556"/>
                  <a:pt x="392" y="555"/>
                </a:cubicBezTo>
                <a:cubicBezTo>
                  <a:pt x="393" y="555"/>
                  <a:pt x="393" y="555"/>
                  <a:pt x="394" y="555"/>
                </a:cubicBezTo>
                <a:cubicBezTo>
                  <a:pt x="394" y="555"/>
                  <a:pt x="394" y="555"/>
                  <a:pt x="394" y="555"/>
                </a:cubicBezTo>
                <a:cubicBezTo>
                  <a:pt x="395" y="555"/>
                  <a:pt x="395" y="555"/>
                  <a:pt x="395" y="554"/>
                </a:cubicBezTo>
                <a:cubicBezTo>
                  <a:pt x="395" y="554"/>
                  <a:pt x="396" y="554"/>
                  <a:pt x="396" y="554"/>
                </a:cubicBezTo>
                <a:cubicBezTo>
                  <a:pt x="396" y="554"/>
                  <a:pt x="396" y="553"/>
                  <a:pt x="396" y="553"/>
                </a:cubicBezTo>
                <a:cubicBezTo>
                  <a:pt x="396" y="553"/>
                  <a:pt x="395" y="553"/>
                  <a:pt x="395" y="552"/>
                </a:cubicBezTo>
                <a:cubicBezTo>
                  <a:pt x="395" y="552"/>
                  <a:pt x="395" y="552"/>
                  <a:pt x="395" y="552"/>
                </a:cubicBezTo>
                <a:cubicBezTo>
                  <a:pt x="395" y="551"/>
                  <a:pt x="394" y="551"/>
                  <a:pt x="394" y="550"/>
                </a:cubicBezTo>
                <a:cubicBezTo>
                  <a:pt x="394" y="550"/>
                  <a:pt x="393" y="549"/>
                  <a:pt x="394" y="549"/>
                </a:cubicBezTo>
                <a:cubicBezTo>
                  <a:pt x="394" y="548"/>
                  <a:pt x="394" y="548"/>
                  <a:pt x="394" y="548"/>
                </a:cubicBezTo>
                <a:cubicBezTo>
                  <a:pt x="395" y="548"/>
                  <a:pt x="395" y="548"/>
                  <a:pt x="395" y="548"/>
                </a:cubicBezTo>
                <a:cubicBezTo>
                  <a:pt x="395" y="548"/>
                  <a:pt x="395" y="547"/>
                  <a:pt x="396" y="547"/>
                </a:cubicBezTo>
                <a:cubicBezTo>
                  <a:pt x="396" y="547"/>
                  <a:pt x="396" y="547"/>
                  <a:pt x="396" y="547"/>
                </a:cubicBezTo>
                <a:cubicBezTo>
                  <a:pt x="396" y="547"/>
                  <a:pt x="396" y="547"/>
                  <a:pt x="397" y="547"/>
                </a:cubicBezTo>
                <a:cubicBezTo>
                  <a:pt x="397" y="547"/>
                  <a:pt x="397" y="547"/>
                  <a:pt x="397" y="546"/>
                </a:cubicBezTo>
                <a:cubicBezTo>
                  <a:pt x="397" y="546"/>
                  <a:pt x="398" y="546"/>
                  <a:pt x="398" y="546"/>
                </a:cubicBezTo>
                <a:cubicBezTo>
                  <a:pt x="398" y="546"/>
                  <a:pt x="398" y="545"/>
                  <a:pt x="398" y="545"/>
                </a:cubicBezTo>
                <a:cubicBezTo>
                  <a:pt x="398" y="545"/>
                  <a:pt x="399" y="545"/>
                  <a:pt x="399" y="545"/>
                </a:cubicBezTo>
                <a:cubicBezTo>
                  <a:pt x="399" y="545"/>
                  <a:pt x="400" y="544"/>
                  <a:pt x="400" y="544"/>
                </a:cubicBezTo>
                <a:cubicBezTo>
                  <a:pt x="400" y="543"/>
                  <a:pt x="400" y="543"/>
                  <a:pt x="401" y="543"/>
                </a:cubicBezTo>
                <a:cubicBezTo>
                  <a:pt x="401" y="543"/>
                  <a:pt x="402" y="543"/>
                  <a:pt x="402" y="542"/>
                </a:cubicBezTo>
                <a:cubicBezTo>
                  <a:pt x="403" y="542"/>
                  <a:pt x="403" y="543"/>
                  <a:pt x="403" y="543"/>
                </a:cubicBezTo>
                <a:cubicBezTo>
                  <a:pt x="404" y="543"/>
                  <a:pt x="404" y="544"/>
                  <a:pt x="405" y="544"/>
                </a:cubicBezTo>
                <a:cubicBezTo>
                  <a:pt x="405" y="544"/>
                  <a:pt x="405" y="544"/>
                  <a:pt x="406" y="545"/>
                </a:cubicBezTo>
                <a:cubicBezTo>
                  <a:pt x="406" y="545"/>
                  <a:pt x="407" y="545"/>
                  <a:pt x="407" y="545"/>
                </a:cubicBezTo>
                <a:cubicBezTo>
                  <a:pt x="407" y="545"/>
                  <a:pt x="407" y="546"/>
                  <a:pt x="408" y="546"/>
                </a:cubicBezTo>
                <a:cubicBezTo>
                  <a:pt x="408" y="546"/>
                  <a:pt x="408" y="546"/>
                  <a:pt x="409" y="546"/>
                </a:cubicBezTo>
                <a:cubicBezTo>
                  <a:pt x="409" y="547"/>
                  <a:pt x="409" y="547"/>
                  <a:pt x="410" y="547"/>
                </a:cubicBezTo>
                <a:cubicBezTo>
                  <a:pt x="410" y="547"/>
                  <a:pt x="410" y="548"/>
                  <a:pt x="410" y="548"/>
                </a:cubicBezTo>
                <a:cubicBezTo>
                  <a:pt x="411" y="548"/>
                  <a:pt x="412" y="549"/>
                  <a:pt x="412" y="550"/>
                </a:cubicBezTo>
                <a:cubicBezTo>
                  <a:pt x="412" y="550"/>
                  <a:pt x="411" y="550"/>
                  <a:pt x="411" y="549"/>
                </a:cubicBezTo>
                <a:cubicBezTo>
                  <a:pt x="411" y="549"/>
                  <a:pt x="410" y="549"/>
                  <a:pt x="410" y="549"/>
                </a:cubicBezTo>
                <a:cubicBezTo>
                  <a:pt x="410" y="549"/>
                  <a:pt x="410" y="549"/>
                  <a:pt x="409" y="549"/>
                </a:cubicBezTo>
                <a:cubicBezTo>
                  <a:pt x="409" y="549"/>
                  <a:pt x="409" y="549"/>
                  <a:pt x="409" y="549"/>
                </a:cubicBezTo>
                <a:cubicBezTo>
                  <a:pt x="408" y="549"/>
                  <a:pt x="408" y="549"/>
                  <a:pt x="408" y="549"/>
                </a:cubicBezTo>
                <a:cubicBezTo>
                  <a:pt x="408" y="549"/>
                  <a:pt x="408" y="550"/>
                  <a:pt x="408" y="550"/>
                </a:cubicBezTo>
                <a:cubicBezTo>
                  <a:pt x="408" y="550"/>
                  <a:pt x="408" y="550"/>
                  <a:pt x="408" y="550"/>
                </a:cubicBezTo>
                <a:cubicBezTo>
                  <a:pt x="408" y="551"/>
                  <a:pt x="408" y="551"/>
                  <a:pt x="408" y="551"/>
                </a:cubicBezTo>
                <a:cubicBezTo>
                  <a:pt x="407" y="552"/>
                  <a:pt x="407" y="552"/>
                  <a:pt x="407" y="552"/>
                </a:cubicBezTo>
                <a:cubicBezTo>
                  <a:pt x="408" y="553"/>
                  <a:pt x="408" y="553"/>
                  <a:pt x="409" y="553"/>
                </a:cubicBezTo>
                <a:cubicBezTo>
                  <a:pt x="409" y="554"/>
                  <a:pt x="409" y="554"/>
                  <a:pt x="409" y="555"/>
                </a:cubicBezTo>
                <a:cubicBezTo>
                  <a:pt x="409" y="555"/>
                  <a:pt x="410" y="555"/>
                  <a:pt x="410" y="556"/>
                </a:cubicBezTo>
                <a:cubicBezTo>
                  <a:pt x="410" y="556"/>
                  <a:pt x="411" y="556"/>
                  <a:pt x="411" y="556"/>
                </a:cubicBezTo>
                <a:cubicBezTo>
                  <a:pt x="411" y="555"/>
                  <a:pt x="411" y="555"/>
                  <a:pt x="411" y="555"/>
                </a:cubicBezTo>
                <a:cubicBezTo>
                  <a:pt x="411" y="554"/>
                  <a:pt x="411" y="554"/>
                  <a:pt x="411" y="554"/>
                </a:cubicBezTo>
                <a:cubicBezTo>
                  <a:pt x="411" y="553"/>
                  <a:pt x="412" y="553"/>
                  <a:pt x="412" y="553"/>
                </a:cubicBezTo>
                <a:cubicBezTo>
                  <a:pt x="412" y="553"/>
                  <a:pt x="412" y="552"/>
                  <a:pt x="412" y="552"/>
                </a:cubicBezTo>
                <a:cubicBezTo>
                  <a:pt x="413" y="552"/>
                  <a:pt x="413" y="553"/>
                  <a:pt x="413" y="553"/>
                </a:cubicBezTo>
                <a:cubicBezTo>
                  <a:pt x="413" y="553"/>
                  <a:pt x="414" y="554"/>
                  <a:pt x="414" y="554"/>
                </a:cubicBezTo>
                <a:cubicBezTo>
                  <a:pt x="414" y="553"/>
                  <a:pt x="414" y="552"/>
                  <a:pt x="415" y="552"/>
                </a:cubicBezTo>
                <a:cubicBezTo>
                  <a:pt x="415" y="551"/>
                  <a:pt x="415" y="551"/>
                  <a:pt x="415" y="551"/>
                </a:cubicBezTo>
                <a:cubicBezTo>
                  <a:pt x="415" y="550"/>
                  <a:pt x="415" y="550"/>
                  <a:pt x="415" y="550"/>
                </a:cubicBezTo>
                <a:cubicBezTo>
                  <a:pt x="414" y="548"/>
                  <a:pt x="414" y="547"/>
                  <a:pt x="414" y="545"/>
                </a:cubicBezTo>
                <a:cubicBezTo>
                  <a:pt x="414" y="545"/>
                  <a:pt x="414" y="545"/>
                  <a:pt x="414" y="544"/>
                </a:cubicBezTo>
                <a:cubicBezTo>
                  <a:pt x="413" y="544"/>
                  <a:pt x="412" y="543"/>
                  <a:pt x="412" y="543"/>
                </a:cubicBezTo>
                <a:cubicBezTo>
                  <a:pt x="411" y="542"/>
                  <a:pt x="411" y="542"/>
                  <a:pt x="411" y="541"/>
                </a:cubicBezTo>
                <a:cubicBezTo>
                  <a:pt x="410" y="541"/>
                  <a:pt x="410" y="541"/>
                  <a:pt x="410" y="540"/>
                </a:cubicBezTo>
                <a:cubicBezTo>
                  <a:pt x="410" y="540"/>
                  <a:pt x="409" y="540"/>
                  <a:pt x="409" y="540"/>
                </a:cubicBezTo>
                <a:cubicBezTo>
                  <a:pt x="408" y="540"/>
                  <a:pt x="407" y="540"/>
                  <a:pt x="407" y="540"/>
                </a:cubicBezTo>
                <a:cubicBezTo>
                  <a:pt x="406" y="540"/>
                  <a:pt x="405" y="540"/>
                  <a:pt x="405" y="539"/>
                </a:cubicBezTo>
                <a:cubicBezTo>
                  <a:pt x="404" y="539"/>
                  <a:pt x="404" y="539"/>
                  <a:pt x="404" y="540"/>
                </a:cubicBezTo>
                <a:cubicBezTo>
                  <a:pt x="404" y="539"/>
                  <a:pt x="404" y="539"/>
                  <a:pt x="404" y="539"/>
                </a:cubicBezTo>
                <a:cubicBezTo>
                  <a:pt x="403" y="539"/>
                  <a:pt x="403" y="539"/>
                  <a:pt x="403" y="539"/>
                </a:cubicBezTo>
                <a:cubicBezTo>
                  <a:pt x="403" y="539"/>
                  <a:pt x="403" y="538"/>
                  <a:pt x="402" y="538"/>
                </a:cubicBezTo>
                <a:cubicBezTo>
                  <a:pt x="402" y="537"/>
                  <a:pt x="402" y="538"/>
                  <a:pt x="401" y="538"/>
                </a:cubicBezTo>
                <a:cubicBezTo>
                  <a:pt x="401" y="538"/>
                  <a:pt x="401" y="538"/>
                  <a:pt x="400" y="538"/>
                </a:cubicBezTo>
                <a:cubicBezTo>
                  <a:pt x="400" y="537"/>
                  <a:pt x="398" y="538"/>
                  <a:pt x="398" y="539"/>
                </a:cubicBezTo>
                <a:cubicBezTo>
                  <a:pt x="397" y="539"/>
                  <a:pt x="397" y="539"/>
                  <a:pt x="397" y="540"/>
                </a:cubicBezTo>
                <a:cubicBezTo>
                  <a:pt x="397" y="540"/>
                  <a:pt x="396" y="541"/>
                  <a:pt x="396" y="541"/>
                </a:cubicBezTo>
                <a:cubicBezTo>
                  <a:pt x="396" y="541"/>
                  <a:pt x="396" y="541"/>
                  <a:pt x="396" y="540"/>
                </a:cubicBezTo>
                <a:cubicBezTo>
                  <a:pt x="395" y="540"/>
                  <a:pt x="395" y="541"/>
                  <a:pt x="394" y="541"/>
                </a:cubicBezTo>
                <a:cubicBezTo>
                  <a:pt x="393" y="541"/>
                  <a:pt x="393" y="541"/>
                  <a:pt x="392" y="542"/>
                </a:cubicBezTo>
                <a:cubicBezTo>
                  <a:pt x="392" y="542"/>
                  <a:pt x="391" y="542"/>
                  <a:pt x="391" y="542"/>
                </a:cubicBezTo>
                <a:cubicBezTo>
                  <a:pt x="391" y="542"/>
                  <a:pt x="390" y="542"/>
                  <a:pt x="390" y="543"/>
                </a:cubicBezTo>
                <a:cubicBezTo>
                  <a:pt x="390" y="543"/>
                  <a:pt x="390" y="543"/>
                  <a:pt x="389" y="543"/>
                </a:cubicBezTo>
                <a:cubicBezTo>
                  <a:pt x="389" y="543"/>
                  <a:pt x="389" y="543"/>
                  <a:pt x="388" y="543"/>
                </a:cubicBezTo>
                <a:cubicBezTo>
                  <a:pt x="388" y="543"/>
                  <a:pt x="387" y="543"/>
                  <a:pt x="387" y="543"/>
                </a:cubicBezTo>
                <a:cubicBezTo>
                  <a:pt x="387" y="543"/>
                  <a:pt x="386" y="543"/>
                  <a:pt x="386" y="543"/>
                </a:cubicBezTo>
                <a:cubicBezTo>
                  <a:pt x="386" y="543"/>
                  <a:pt x="386" y="543"/>
                  <a:pt x="386" y="542"/>
                </a:cubicBezTo>
                <a:cubicBezTo>
                  <a:pt x="385" y="542"/>
                  <a:pt x="385" y="542"/>
                  <a:pt x="385" y="541"/>
                </a:cubicBezTo>
                <a:cubicBezTo>
                  <a:pt x="384" y="541"/>
                  <a:pt x="384" y="540"/>
                  <a:pt x="383" y="541"/>
                </a:cubicBezTo>
                <a:cubicBezTo>
                  <a:pt x="383" y="542"/>
                  <a:pt x="383" y="542"/>
                  <a:pt x="382" y="542"/>
                </a:cubicBezTo>
                <a:cubicBezTo>
                  <a:pt x="382" y="542"/>
                  <a:pt x="382" y="542"/>
                  <a:pt x="382" y="541"/>
                </a:cubicBezTo>
                <a:cubicBezTo>
                  <a:pt x="382" y="541"/>
                  <a:pt x="382" y="541"/>
                  <a:pt x="381" y="541"/>
                </a:cubicBezTo>
                <a:cubicBezTo>
                  <a:pt x="381" y="540"/>
                  <a:pt x="382" y="540"/>
                  <a:pt x="382" y="540"/>
                </a:cubicBezTo>
                <a:cubicBezTo>
                  <a:pt x="382" y="540"/>
                  <a:pt x="382" y="539"/>
                  <a:pt x="381" y="539"/>
                </a:cubicBezTo>
                <a:cubicBezTo>
                  <a:pt x="381" y="539"/>
                  <a:pt x="381" y="538"/>
                  <a:pt x="380" y="538"/>
                </a:cubicBezTo>
                <a:cubicBezTo>
                  <a:pt x="380" y="538"/>
                  <a:pt x="380" y="538"/>
                  <a:pt x="379" y="538"/>
                </a:cubicBezTo>
                <a:cubicBezTo>
                  <a:pt x="379" y="538"/>
                  <a:pt x="379" y="538"/>
                  <a:pt x="379" y="538"/>
                </a:cubicBezTo>
                <a:cubicBezTo>
                  <a:pt x="379" y="538"/>
                  <a:pt x="378" y="537"/>
                  <a:pt x="378" y="537"/>
                </a:cubicBezTo>
                <a:cubicBezTo>
                  <a:pt x="378" y="537"/>
                  <a:pt x="378" y="537"/>
                  <a:pt x="378" y="537"/>
                </a:cubicBezTo>
                <a:cubicBezTo>
                  <a:pt x="377" y="536"/>
                  <a:pt x="376" y="536"/>
                  <a:pt x="376" y="535"/>
                </a:cubicBezTo>
                <a:cubicBezTo>
                  <a:pt x="376" y="535"/>
                  <a:pt x="376" y="534"/>
                  <a:pt x="376" y="534"/>
                </a:cubicBezTo>
                <a:cubicBezTo>
                  <a:pt x="376" y="534"/>
                  <a:pt x="376" y="534"/>
                  <a:pt x="376" y="534"/>
                </a:cubicBezTo>
                <a:cubicBezTo>
                  <a:pt x="376" y="533"/>
                  <a:pt x="375" y="533"/>
                  <a:pt x="375" y="533"/>
                </a:cubicBezTo>
                <a:cubicBezTo>
                  <a:pt x="375" y="532"/>
                  <a:pt x="375" y="531"/>
                  <a:pt x="374" y="531"/>
                </a:cubicBezTo>
                <a:cubicBezTo>
                  <a:pt x="374" y="530"/>
                  <a:pt x="374" y="530"/>
                  <a:pt x="374" y="530"/>
                </a:cubicBezTo>
                <a:cubicBezTo>
                  <a:pt x="374" y="529"/>
                  <a:pt x="373" y="529"/>
                  <a:pt x="373" y="528"/>
                </a:cubicBezTo>
                <a:cubicBezTo>
                  <a:pt x="373" y="528"/>
                  <a:pt x="372" y="528"/>
                  <a:pt x="372" y="528"/>
                </a:cubicBezTo>
                <a:cubicBezTo>
                  <a:pt x="372" y="528"/>
                  <a:pt x="372" y="528"/>
                  <a:pt x="372" y="528"/>
                </a:cubicBezTo>
                <a:cubicBezTo>
                  <a:pt x="372" y="527"/>
                  <a:pt x="372" y="527"/>
                  <a:pt x="372" y="527"/>
                </a:cubicBezTo>
                <a:cubicBezTo>
                  <a:pt x="371" y="527"/>
                  <a:pt x="371" y="527"/>
                  <a:pt x="371" y="527"/>
                </a:cubicBezTo>
                <a:cubicBezTo>
                  <a:pt x="371" y="527"/>
                  <a:pt x="371" y="525"/>
                  <a:pt x="371" y="525"/>
                </a:cubicBezTo>
                <a:cubicBezTo>
                  <a:pt x="371" y="525"/>
                  <a:pt x="372" y="524"/>
                  <a:pt x="372" y="524"/>
                </a:cubicBezTo>
                <a:cubicBezTo>
                  <a:pt x="371" y="523"/>
                  <a:pt x="371" y="523"/>
                  <a:pt x="372" y="523"/>
                </a:cubicBezTo>
                <a:cubicBezTo>
                  <a:pt x="372" y="523"/>
                  <a:pt x="372" y="523"/>
                  <a:pt x="372" y="523"/>
                </a:cubicBezTo>
                <a:cubicBezTo>
                  <a:pt x="372" y="523"/>
                  <a:pt x="373" y="522"/>
                  <a:pt x="373" y="522"/>
                </a:cubicBezTo>
                <a:cubicBezTo>
                  <a:pt x="373" y="522"/>
                  <a:pt x="373" y="521"/>
                  <a:pt x="373" y="521"/>
                </a:cubicBezTo>
                <a:cubicBezTo>
                  <a:pt x="373" y="521"/>
                  <a:pt x="373" y="520"/>
                  <a:pt x="373" y="520"/>
                </a:cubicBezTo>
                <a:cubicBezTo>
                  <a:pt x="373" y="519"/>
                  <a:pt x="373" y="518"/>
                  <a:pt x="373" y="518"/>
                </a:cubicBezTo>
                <a:cubicBezTo>
                  <a:pt x="374" y="517"/>
                  <a:pt x="374" y="517"/>
                  <a:pt x="373" y="516"/>
                </a:cubicBezTo>
                <a:cubicBezTo>
                  <a:pt x="373" y="516"/>
                  <a:pt x="373" y="515"/>
                  <a:pt x="373" y="515"/>
                </a:cubicBezTo>
                <a:cubicBezTo>
                  <a:pt x="373" y="515"/>
                  <a:pt x="373" y="515"/>
                  <a:pt x="373" y="515"/>
                </a:cubicBezTo>
                <a:cubicBezTo>
                  <a:pt x="374" y="514"/>
                  <a:pt x="373" y="513"/>
                  <a:pt x="373" y="512"/>
                </a:cubicBezTo>
                <a:cubicBezTo>
                  <a:pt x="374" y="511"/>
                  <a:pt x="374" y="510"/>
                  <a:pt x="375" y="509"/>
                </a:cubicBezTo>
                <a:cubicBezTo>
                  <a:pt x="375" y="509"/>
                  <a:pt x="375" y="508"/>
                  <a:pt x="375" y="507"/>
                </a:cubicBezTo>
                <a:cubicBezTo>
                  <a:pt x="375" y="507"/>
                  <a:pt x="375" y="506"/>
                  <a:pt x="375" y="506"/>
                </a:cubicBezTo>
                <a:cubicBezTo>
                  <a:pt x="375" y="505"/>
                  <a:pt x="376" y="504"/>
                  <a:pt x="376" y="504"/>
                </a:cubicBezTo>
                <a:cubicBezTo>
                  <a:pt x="376" y="504"/>
                  <a:pt x="376" y="504"/>
                  <a:pt x="376" y="504"/>
                </a:cubicBezTo>
                <a:cubicBezTo>
                  <a:pt x="377" y="503"/>
                  <a:pt x="376" y="503"/>
                  <a:pt x="377" y="502"/>
                </a:cubicBezTo>
                <a:cubicBezTo>
                  <a:pt x="377" y="502"/>
                  <a:pt x="377" y="502"/>
                  <a:pt x="377" y="502"/>
                </a:cubicBezTo>
                <a:cubicBezTo>
                  <a:pt x="377" y="501"/>
                  <a:pt x="378" y="500"/>
                  <a:pt x="378" y="500"/>
                </a:cubicBezTo>
                <a:cubicBezTo>
                  <a:pt x="378" y="500"/>
                  <a:pt x="378" y="498"/>
                  <a:pt x="378" y="498"/>
                </a:cubicBezTo>
                <a:cubicBezTo>
                  <a:pt x="378" y="498"/>
                  <a:pt x="378" y="498"/>
                  <a:pt x="378" y="498"/>
                </a:cubicBezTo>
                <a:cubicBezTo>
                  <a:pt x="377" y="497"/>
                  <a:pt x="378" y="497"/>
                  <a:pt x="378" y="496"/>
                </a:cubicBezTo>
                <a:cubicBezTo>
                  <a:pt x="377" y="496"/>
                  <a:pt x="377" y="496"/>
                  <a:pt x="377" y="496"/>
                </a:cubicBezTo>
                <a:cubicBezTo>
                  <a:pt x="377" y="496"/>
                  <a:pt x="377" y="496"/>
                  <a:pt x="377" y="496"/>
                </a:cubicBezTo>
                <a:cubicBezTo>
                  <a:pt x="378" y="496"/>
                  <a:pt x="378" y="495"/>
                  <a:pt x="379" y="495"/>
                </a:cubicBezTo>
                <a:cubicBezTo>
                  <a:pt x="379" y="495"/>
                  <a:pt x="380" y="494"/>
                  <a:pt x="379" y="493"/>
                </a:cubicBezTo>
                <a:cubicBezTo>
                  <a:pt x="379" y="493"/>
                  <a:pt x="378" y="494"/>
                  <a:pt x="378" y="494"/>
                </a:cubicBezTo>
                <a:cubicBezTo>
                  <a:pt x="378" y="494"/>
                  <a:pt x="377" y="494"/>
                  <a:pt x="377" y="494"/>
                </a:cubicBezTo>
                <a:cubicBezTo>
                  <a:pt x="377" y="493"/>
                  <a:pt x="377" y="493"/>
                  <a:pt x="376" y="493"/>
                </a:cubicBezTo>
                <a:cubicBezTo>
                  <a:pt x="375" y="493"/>
                  <a:pt x="375" y="493"/>
                  <a:pt x="374" y="492"/>
                </a:cubicBezTo>
                <a:cubicBezTo>
                  <a:pt x="374" y="491"/>
                  <a:pt x="373" y="491"/>
                  <a:pt x="372" y="490"/>
                </a:cubicBezTo>
                <a:cubicBezTo>
                  <a:pt x="372" y="490"/>
                  <a:pt x="371" y="490"/>
                  <a:pt x="371" y="490"/>
                </a:cubicBezTo>
                <a:cubicBezTo>
                  <a:pt x="371" y="490"/>
                  <a:pt x="370" y="490"/>
                  <a:pt x="370" y="490"/>
                </a:cubicBezTo>
                <a:cubicBezTo>
                  <a:pt x="370" y="489"/>
                  <a:pt x="369" y="489"/>
                  <a:pt x="368" y="489"/>
                </a:cubicBezTo>
                <a:cubicBezTo>
                  <a:pt x="368" y="489"/>
                  <a:pt x="367" y="488"/>
                  <a:pt x="367" y="488"/>
                </a:cubicBezTo>
                <a:cubicBezTo>
                  <a:pt x="366" y="488"/>
                  <a:pt x="366" y="489"/>
                  <a:pt x="365" y="489"/>
                </a:cubicBezTo>
                <a:cubicBezTo>
                  <a:pt x="365" y="489"/>
                  <a:pt x="364" y="489"/>
                  <a:pt x="364" y="489"/>
                </a:cubicBezTo>
                <a:cubicBezTo>
                  <a:pt x="364" y="489"/>
                  <a:pt x="364" y="488"/>
                  <a:pt x="364" y="488"/>
                </a:cubicBezTo>
                <a:cubicBezTo>
                  <a:pt x="364" y="488"/>
                  <a:pt x="363" y="488"/>
                  <a:pt x="363" y="488"/>
                </a:cubicBezTo>
                <a:cubicBezTo>
                  <a:pt x="362" y="488"/>
                  <a:pt x="362" y="488"/>
                  <a:pt x="361" y="488"/>
                </a:cubicBezTo>
                <a:cubicBezTo>
                  <a:pt x="361" y="488"/>
                  <a:pt x="360" y="488"/>
                  <a:pt x="360" y="488"/>
                </a:cubicBezTo>
                <a:cubicBezTo>
                  <a:pt x="359" y="488"/>
                  <a:pt x="359" y="488"/>
                  <a:pt x="358" y="488"/>
                </a:cubicBezTo>
                <a:cubicBezTo>
                  <a:pt x="357" y="488"/>
                  <a:pt x="358" y="489"/>
                  <a:pt x="357" y="489"/>
                </a:cubicBezTo>
                <a:cubicBezTo>
                  <a:pt x="357" y="490"/>
                  <a:pt x="356" y="489"/>
                  <a:pt x="356" y="489"/>
                </a:cubicBezTo>
                <a:cubicBezTo>
                  <a:pt x="356" y="489"/>
                  <a:pt x="355" y="490"/>
                  <a:pt x="355" y="489"/>
                </a:cubicBezTo>
                <a:cubicBezTo>
                  <a:pt x="354" y="489"/>
                  <a:pt x="354" y="489"/>
                  <a:pt x="354" y="489"/>
                </a:cubicBezTo>
                <a:cubicBezTo>
                  <a:pt x="354" y="489"/>
                  <a:pt x="354" y="489"/>
                  <a:pt x="354" y="489"/>
                </a:cubicBezTo>
                <a:cubicBezTo>
                  <a:pt x="354" y="489"/>
                  <a:pt x="353" y="489"/>
                  <a:pt x="353" y="489"/>
                </a:cubicBezTo>
                <a:cubicBezTo>
                  <a:pt x="352" y="489"/>
                  <a:pt x="352" y="490"/>
                  <a:pt x="351" y="490"/>
                </a:cubicBezTo>
                <a:cubicBezTo>
                  <a:pt x="351" y="490"/>
                  <a:pt x="350" y="489"/>
                  <a:pt x="350" y="489"/>
                </a:cubicBezTo>
                <a:cubicBezTo>
                  <a:pt x="349" y="488"/>
                  <a:pt x="348" y="489"/>
                  <a:pt x="347" y="489"/>
                </a:cubicBezTo>
                <a:cubicBezTo>
                  <a:pt x="347" y="489"/>
                  <a:pt x="347" y="489"/>
                  <a:pt x="346" y="489"/>
                </a:cubicBezTo>
                <a:cubicBezTo>
                  <a:pt x="346" y="489"/>
                  <a:pt x="345" y="489"/>
                  <a:pt x="345" y="489"/>
                </a:cubicBezTo>
                <a:cubicBezTo>
                  <a:pt x="345" y="489"/>
                  <a:pt x="344" y="489"/>
                  <a:pt x="344" y="489"/>
                </a:cubicBezTo>
                <a:cubicBezTo>
                  <a:pt x="344" y="489"/>
                  <a:pt x="342" y="489"/>
                  <a:pt x="342" y="489"/>
                </a:cubicBezTo>
                <a:cubicBezTo>
                  <a:pt x="341" y="489"/>
                  <a:pt x="339" y="489"/>
                  <a:pt x="339" y="488"/>
                </a:cubicBezTo>
                <a:cubicBezTo>
                  <a:pt x="339" y="488"/>
                  <a:pt x="339" y="488"/>
                  <a:pt x="339" y="488"/>
                </a:cubicBezTo>
                <a:cubicBezTo>
                  <a:pt x="339" y="487"/>
                  <a:pt x="341" y="487"/>
                  <a:pt x="341" y="487"/>
                </a:cubicBezTo>
                <a:cubicBezTo>
                  <a:pt x="342" y="487"/>
                  <a:pt x="342" y="487"/>
                  <a:pt x="343" y="487"/>
                </a:cubicBezTo>
                <a:cubicBezTo>
                  <a:pt x="343" y="486"/>
                  <a:pt x="343" y="485"/>
                  <a:pt x="344" y="485"/>
                </a:cubicBezTo>
                <a:cubicBezTo>
                  <a:pt x="344" y="484"/>
                  <a:pt x="344" y="484"/>
                  <a:pt x="344" y="483"/>
                </a:cubicBezTo>
                <a:cubicBezTo>
                  <a:pt x="345" y="483"/>
                  <a:pt x="346" y="483"/>
                  <a:pt x="346" y="482"/>
                </a:cubicBezTo>
                <a:cubicBezTo>
                  <a:pt x="345" y="482"/>
                  <a:pt x="344" y="482"/>
                  <a:pt x="344" y="482"/>
                </a:cubicBezTo>
                <a:cubicBezTo>
                  <a:pt x="344" y="481"/>
                  <a:pt x="345" y="481"/>
                  <a:pt x="345" y="481"/>
                </a:cubicBezTo>
                <a:cubicBezTo>
                  <a:pt x="346" y="480"/>
                  <a:pt x="346" y="480"/>
                  <a:pt x="346" y="479"/>
                </a:cubicBezTo>
                <a:cubicBezTo>
                  <a:pt x="347" y="478"/>
                  <a:pt x="346" y="478"/>
                  <a:pt x="346" y="477"/>
                </a:cubicBezTo>
                <a:cubicBezTo>
                  <a:pt x="346" y="477"/>
                  <a:pt x="346" y="477"/>
                  <a:pt x="347" y="476"/>
                </a:cubicBezTo>
                <a:cubicBezTo>
                  <a:pt x="347" y="476"/>
                  <a:pt x="347" y="476"/>
                  <a:pt x="348" y="475"/>
                </a:cubicBezTo>
                <a:cubicBezTo>
                  <a:pt x="348" y="475"/>
                  <a:pt x="348" y="475"/>
                  <a:pt x="349" y="475"/>
                </a:cubicBezTo>
                <a:cubicBezTo>
                  <a:pt x="349" y="475"/>
                  <a:pt x="350" y="474"/>
                  <a:pt x="350" y="474"/>
                </a:cubicBezTo>
                <a:cubicBezTo>
                  <a:pt x="349" y="473"/>
                  <a:pt x="349" y="474"/>
                  <a:pt x="348" y="473"/>
                </a:cubicBezTo>
                <a:cubicBezTo>
                  <a:pt x="348" y="473"/>
                  <a:pt x="350" y="472"/>
                  <a:pt x="349" y="471"/>
                </a:cubicBezTo>
                <a:cubicBezTo>
                  <a:pt x="349" y="471"/>
                  <a:pt x="349" y="471"/>
                  <a:pt x="349" y="471"/>
                </a:cubicBezTo>
                <a:cubicBezTo>
                  <a:pt x="349" y="471"/>
                  <a:pt x="349" y="470"/>
                  <a:pt x="349" y="470"/>
                </a:cubicBezTo>
                <a:cubicBezTo>
                  <a:pt x="349" y="469"/>
                  <a:pt x="349" y="469"/>
                  <a:pt x="349" y="469"/>
                </a:cubicBezTo>
                <a:cubicBezTo>
                  <a:pt x="349" y="469"/>
                  <a:pt x="349" y="469"/>
                  <a:pt x="349" y="468"/>
                </a:cubicBezTo>
                <a:cubicBezTo>
                  <a:pt x="348" y="468"/>
                  <a:pt x="348" y="467"/>
                  <a:pt x="348" y="466"/>
                </a:cubicBezTo>
                <a:cubicBezTo>
                  <a:pt x="348" y="466"/>
                  <a:pt x="348" y="464"/>
                  <a:pt x="349" y="464"/>
                </a:cubicBezTo>
                <a:cubicBezTo>
                  <a:pt x="350" y="465"/>
                  <a:pt x="351" y="466"/>
                  <a:pt x="351" y="467"/>
                </a:cubicBezTo>
                <a:cubicBezTo>
                  <a:pt x="351" y="468"/>
                  <a:pt x="351" y="468"/>
                  <a:pt x="351" y="468"/>
                </a:cubicBezTo>
                <a:cubicBezTo>
                  <a:pt x="352" y="468"/>
                  <a:pt x="352" y="467"/>
                  <a:pt x="352" y="467"/>
                </a:cubicBezTo>
                <a:cubicBezTo>
                  <a:pt x="352" y="466"/>
                  <a:pt x="352" y="466"/>
                  <a:pt x="352" y="466"/>
                </a:cubicBezTo>
                <a:cubicBezTo>
                  <a:pt x="352" y="465"/>
                  <a:pt x="352" y="465"/>
                  <a:pt x="352" y="465"/>
                </a:cubicBezTo>
                <a:cubicBezTo>
                  <a:pt x="352" y="464"/>
                  <a:pt x="353" y="464"/>
                  <a:pt x="354" y="464"/>
                </a:cubicBezTo>
                <a:cubicBezTo>
                  <a:pt x="354" y="464"/>
                  <a:pt x="355" y="463"/>
                  <a:pt x="355" y="463"/>
                </a:cubicBezTo>
                <a:cubicBezTo>
                  <a:pt x="354" y="463"/>
                  <a:pt x="353" y="463"/>
                  <a:pt x="353" y="462"/>
                </a:cubicBezTo>
                <a:cubicBezTo>
                  <a:pt x="353" y="462"/>
                  <a:pt x="354" y="461"/>
                  <a:pt x="354" y="461"/>
                </a:cubicBezTo>
                <a:cubicBezTo>
                  <a:pt x="354" y="461"/>
                  <a:pt x="355" y="461"/>
                  <a:pt x="355" y="460"/>
                </a:cubicBezTo>
                <a:cubicBezTo>
                  <a:pt x="354" y="460"/>
                  <a:pt x="353" y="460"/>
                  <a:pt x="353" y="460"/>
                </a:cubicBezTo>
                <a:cubicBezTo>
                  <a:pt x="353" y="460"/>
                  <a:pt x="353" y="459"/>
                  <a:pt x="353" y="459"/>
                </a:cubicBezTo>
                <a:cubicBezTo>
                  <a:pt x="353" y="459"/>
                  <a:pt x="352" y="459"/>
                  <a:pt x="353" y="458"/>
                </a:cubicBezTo>
                <a:cubicBezTo>
                  <a:pt x="353" y="458"/>
                  <a:pt x="353" y="458"/>
                  <a:pt x="354" y="458"/>
                </a:cubicBezTo>
                <a:cubicBezTo>
                  <a:pt x="354" y="458"/>
                  <a:pt x="355" y="458"/>
                  <a:pt x="355" y="457"/>
                </a:cubicBezTo>
                <a:cubicBezTo>
                  <a:pt x="355" y="457"/>
                  <a:pt x="355" y="456"/>
                  <a:pt x="354" y="456"/>
                </a:cubicBezTo>
                <a:cubicBezTo>
                  <a:pt x="354" y="455"/>
                  <a:pt x="355" y="455"/>
                  <a:pt x="355" y="454"/>
                </a:cubicBezTo>
                <a:cubicBezTo>
                  <a:pt x="356" y="454"/>
                  <a:pt x="356" y="454"/>
                  <a:pt x="357" y="453"/>
                </a:cubicBezTo>
                <a:cubicBezTo>
                  <a:pt x="357" y="453"/>
                  <a:pt x="357" y="453"/>
                  <a:pt x="357" y="453"/>
                </a:cubicBezTo>
                <a:cubicBezTo>
                  <a:pt x="357" y="452"/>
                  <a:pt x="357" y="452"/>
                  <a:pt x="358" y="452"/>
                </a:cubicBezTo>
                <a:cubicBezTo>
                  <a:pt x="359" y="451"/>
                  <a:pt x="360" y="450"/>
                  <a:pt x="360" y="449"/>
                </a:cubicBezTo>
                <a:cubicBezTo>
                  <a:pt x="360" y="448"/>
                  <a:pt x="360" y="448"/>
                  <a:pt x="360" y="447"/>
                </a:cubicBezTo>
                <a:cubicBezTo>
                  <a:pt x="360" y="446"/>
                  <a:pt x="360" y="445"/>
                  <a:pt x="359" y="444"/>
                </a:cubicBezTo>
                <a:cubicBezTo>
                  <a:pt x="359" y="443"/>
                  <a:pt x="359" y="443"/>
                  <a:pt x="358" y="443"/>
                </a:cubicBezTo>
                <a:cubicBezTo>
                  <a:pt x="357" y="444"/>
                  <a:pt x="357" y="444"/>
                  <a:pt x="356" y="445"/>
                </a:cubicBezTo>
                <a:cubicBezTo>
                  <a:pt x="355" y="445"/>
                  <a:pt x="354" y="445"/>
                  <a:pt x="354" y="444"/>
                </a:cubicBezTo>
                <a:cubicBezTo>
                  <a:pt x="353" y="444"/>
                  <a:pt x="352" y="444"/>
                  <a:pt x="351" y="444"/>
                </a:cubicBezTo>
                <a:cubicBezTo>
                  <a:pt x="351" y="444"/>
                  <a:pt x="350" y="444"/>
                  <a:pt x="349" y="444"/>
                </a:cubicBezTo>
                <a:cubicBezTo>
                  <a:pt x="348" y="444"/>
                  <a:pt x="348" y="444"/>
                  <a:pt x="347" y="445"/>
                </a:cubicBezTo>
                <a:cubicBezTo>
                  <a:pt x="347" y="445"/>
                  <a:pt x="346" y="446"/>
                  <a:pt x="345" y="446"/>
                </a:cubicBezTo>
                <a:cubicBezTo>
                  <a:pt x="344" y="446"/>
                  <a:pt x="343" y="446"/>
                  <a:pt x="342" y="446"/>
                </a:cubicBezTo>
                <a:cubicBezTo>
                  <a:pt x="341" y="446"/>
                  <a:pt x="340" y="446"/>
                  <a:pt x="339" y="446"/>
                </a:cubicBezTo>
                <a:cubicBezTo>
                  <a:pt x="338" y="446"/>
                  <a:pt x="337" y="447"/>
                  <a:pt x="337" y="448"/>
                </a:cubicBezTo>
                <a:cubicBezTo>
                  <a:pt x="336" y="448"/>
                  <a:pt x="336" y="449"/>
                  <a:pt x="336" y="449"/>
                </a:cubicBezTo>
                <a:cubicBezTo>
                  <a:pt x="336" y="450"/>
                  <a:pt x="335" y="451"/>
                  <a:pt x="335" y="451"/>
                </a:cubicBezTo>
                <a:cubicBezTo>
                  <a:pt x="334" y="452"/>
                  <a:pt x="334" y="453"/>
                  <a:pt x="334" y="454"/>
                </a:cubicBezTo>
                <a:cubicBezTo>
                  <a:pt x="334" y="455"/>
                  <a:pt x="334" y="456"/>
                  <a:pt x="333" y="457"/>
                </a:cubicBezTo>
                <a:cubicBezTo>
                  <a:pt x="333" y="458"/>
                  <a:pt x="331" y="459"/>
                  <a:pt x="331" y="460"/>
                </a:cubicBezTo>
                <a:cubicBezTo>
                  <a:pt x="331" y="461"/>
                  <a:pt x="333" y="462"/>
                  <a:pt x="332" y="463"/>
                </a:cubicBezTo>
                <a:cubicBezTo>
                  <a:pt x="331" y="463"/>
                  <a:pt x="330" y="464"/>
                  <a:pt x="329" y="464"/>
                </a:cubicBezTo>
                <a:cubicBezTo>
                  <a:pt x="329" y="464"/>
                  <a:pt x="329" y="465"/>
                  <a:pt x="328" y="465"/>
                </a:cubicBezTo>
                <a:cubicBezTo>
                  <a:pt x="328" y="465"/>
                  <a:pt x="327" y="466"/>
                  <a:pt x="327" y="466"/>
                </a:cubicBezTo>
                <a:cubicBezTo>
                  <a:pt x="327" y="467"/>
                  <a:pt x="327" y="467"/>
                  <a:pt x="327" y="467"/>
                </a:cubicBezTo>
                <a:cubicBezTo>
                  <a:pt x="327" y="468"/>
                  <a:pt x="326" y="469"/>
                  <a:pt x="325" y="469"/>
                </a:cubicBezTo>
                <a:cubicBezTo>
                  <a:pt x="324" y="469"/>
                  <a:pt x="323" y="469"/>
                  <a:pt x="322" y="469"/>
                </a:cubicBezTo>
                <a:cubicBezTo>
                  <a:pt x="322" y="468"/>
                  <a:pt x="322" y="467"/>
                  <a:pt x="322" y="467"/>
                </a:cubicBezTo>
                <a:cubicBezTo>
                  <a:pt x="321" y="466"/>
                  <a:pt x="320" y="466"/>
                  <a:pt x="320" y="466"/>
                </a:cubicBezTo>
                <a:cubicBezTo>
                  <a:pt x="319" y="466"/>
                  <a:pt x="319" y="466"/>
                  <a:pt x="319" y="467"/>
                </a:cubicBezTo>
                <a:cubicBezTo>
                  <a:pt x="318" y="467"/>
                  <a:pt x="318" y="467"/>
                  <a:pt x="317" y="467"/>
                </a:cubicBezTo>
                <a:cubicBezTo>
                  <a:pt x="317" y="468"/>
                  <a:pt x="317" y="468"/>
                  <a:pt x="316" y="468"/>
                </a:cubicBezTo>
                <a:cubicBezTo>
                  <a:pt x="316" y="468"/>
                  <a:pt x="315" y="468"/>
                  <a:pt x="314" y="469"/>
                </a:cubicBezTo>
                <a:cubicBezTo>
                  <a:pt x="314" y="469"/>
                  <a:pt x="314" y="469"/>
                  <a:pt x="313" y="469"/>
                </a:cubicBezTo>
                <a:cubicBezTo>
                  <a:pt x="313" y="469"/>
                  <a:pt x="313" y="469"/>
                  <a:pt x="313" y="469"/>
                </a:cubicBezTo>
                <a:cubicBezTo>
                  <a:pt x="312" y="469"/>
                  <a:pt x="312" y="469"/>
                  <a:pt x="312" y="469"/>
                </a:cubicBezTo>
                <a:cubicBezTo>
                  <a:pt x="311" y="469"/>
                  <a:pt x="311" y="468"/>
                  <a:pt x="311" y="468"/>
                </a:cubicBezTo>
                <a:cubicBezTo>
                  <a:pt x="311" y="468"/>
                  <a:pt x="310" y="468"/>
                  <a:pt x="310" y="469"/>
                </a:cubicBezTo>
                <a:cubicBezTo>
                  <a:pt x="310" y="469"/>
                  <a:pt x="310" y="469"/>
                  <a:pt x="310" y="469"/>
                </a:cubicBezTo>
                <a:cubicBezTo>
                  <a:pt x="309" y="470"/>
                  <a:pt x="309" y="470"/>
                  <a:pt x="309" y="470"/>
                </a:cubicBezTo>
                <a:cubicBezTo>
                  <a:pt x="308" y="470"/>
                  <a:pt x="307" y="471"/>
                  <a:pt x="306" y="470"/>
                </a:cubicBezTo>
                <a:cubicBezTo>
                  <a:pt x="305" y="470"/>
                  <a:pt x="305" y="470"/>
                  <a:pt x="305" y="470"/>
                </a:cubicBezTo>
                <a:cubicBezTo>
                  <a:pt x="304" y="470"/>
                  <a:pt x="304" y="470"/>
                  <a:pt x="304" y="470"/>
                </a:cubicBezTo>
                <a:cubicBezTo>
                  <a:pt x="303" y="470"/>
                  <a:pt x="302" y="468"/>
                  <a:pt x="302" y="467"/>
                </a:cubicBezTo>
                <a:cubicBezTo>
                  <a:pt x="301" y="466"/>
                  <a:pt x="300" y="467"/>
                  <a:pt x="299" y="467"/>
                </a:cubicBezTo>
                <a:cubicBezTo>
                  <a:pt x="298" y="466"/>
                  <a:pt x="297" y="466"/>
                  <a:pt x="296" y="466"/>
                </a:cubicBezTo>
                <a:cubicBezTo>
                  <a:pt x="296" y="466"/>
                  <a:pt x="296" y="466"/>
                  <a:pt x="295" y="466"/>
                </a:cubicBezTo>
                <a:cubicBezTo>
                  <a:pt x="295" y="465"/>
                  <a:pt x="295" y="465"/>
                  <a:pt x="295" y="465"/>
                </a:cubicBezTo>
                <a:cubicBezTo>
                  <a:pt x="295" y="464"/>
                  <a:pt x="294" y="464"/>
                  <a:pt x="294" y="463"/>
                </a:cubicBezTo>
                <a:cubicBezTo>
                  <a:pt x="294" y="463"/>
                  <a:pt x="294" y="462"/>
                  <a:pt x="294" y="462"/>
                </a:cubicBezTo>
                <a:cubicBezTo>
                  <a:pt x="294" y="461"/>
                  <a:pt x="294" y="460"/>
                  <a:pt x="294" y="460"/>
                </a:cubicBezTo>
                <a:cubicBezTo>
                  <a:pt x="294" y="459"/>
                  <a:pt x="293" y="457"/>
                  <a:pt x="292" y="456"/>
                </a:cubicBezTo>
                <a:cubicBezTo>
                  <a:pt x="292" y="456"/>
                  <a:pt x="292" y="456"/>
                  <a:pt x="292" y="455"/>
                </a:cubicBezTo>
                <a:cubicBezTo>
                  <a:pt x="292" y="455"/>
                  <a:pt x="292" y="455"/>
                  <a:pt x="291" y="455"/>
                </a:cubicBezTo>
                <a:cubicBezTo>
                  <a:pt x="291" y="454"/>
                  <a:pt x="291" y="454"/>
                  <a:pt x="291" y="453"/>
                </a:cubicBezTo>
                <a:cubicBezTo>
                  <a:pt x="290" y="453"/>
                  <a:pt x="290" y="453"/>
                  <a:pt x="290" y="452"/>
                </a:cubicBezTo>
                <a:cubicBezTo>
                  <a:pt x="290" y="452"/>
                  <a:pt x="289" y="451"/>
                  <a:pt x="289" y="451"/>
                </a:cubicBezTo>
                <a:cubicBezTo>
                  <a:pt x="289" y="451"/>
                  <a:pt x="289" y="450"/>
                  <a:pt x="289" y="449"/>
                </a:cubicBezTo>
                <a:cubicBezTo>
                  <a:pt x="289" y="449"/>
                  <a:pt x="289" y="448"/>
                  <a:pt x="289" y="447"/>
                </a:cubicBezTo>
                <a:cubicBezTo>
                  <a:pt x="289" y="447"/>
                  <a:pt x="288" y="447"/>
                  <a:pt x="288" y="446"/>
                </a:cubicBezTo>
                <a:cubicBezTo>
                  <a:pt x="288" y="446"/>
                  <a:pt x="288" y="446"/>
                  <a:pt x="288" y="445"/>
                </a:cubicBezTo>
                <a:cubicBezTo>
                  <a:pt x="288" y="445"/>
                  <a:pt x="289" y="445"/>
                  <a:pt x="289" y="444"/>
                </a:cubicBezTo>
                <a:cubicBezTo>
                  <a:pt x="289" y="443"/>
                  <a:pt x="289" y="442"/>
                  <a:pt x="288" y="441"/>
                </a:cubicBezTo>
                <a:cubicBezTo>
                  <a:pt x="288" y="441"/>
                  <a:pt x="288" y="440"/>
                  <a:pt x="288" y="440"/>
                </a:cubicBezTo>
                <a:cubicBezTo>
                  <a:pt x="288" y="440"/>
                  <a:pt x="288" y="440"/>
                  <a:pt x="288" y="439"/>
                </a:cubicBezTo>
                <a:cubicBezTo>
                  <a:pt x="288" y="438"/>
                  <a:pt x="287" y="438"/>
                  <a:pt x="287" y="437"/>
                </a:cubicBezTo>
                <a:cubicBezTo>
                  <a:pt x="287" y="436"/>
                  <a:pt x="287" y="436"/>
                  <a:pt x="288" y="435"/>
                </a:cubicBezTo>
                <a:cubicBezTo>
                  <a:pt x="288" y="435"/>
                  <a:pt x="288" y="435"/>
                  <a:pt x="288" y="434"/>
                </a:cubicBezTo>
                <a:cubicBezTo>
                  <a:pt x="288" y="433"/>
                  <a:pt x="288" y="433"/>
                  <a:pt x="288" y="432"/>
                </a:cubicBezTo>
                <a:cubicBezTo>
                  <a:pt x="289" y="431"/>
                  <a:pt x="289" y="430"/>
                  <a:pt x="289" y="429"/>
                </a:cubicBezTo>
                <a:cubicBezTo>
                  <a:pt x="289" y="429"/>
                  <a:pt x="289" y="429"/>
                  <a:pt x="289" y="428"/>
                </a:cubicBezTo>
                <a:cubicBezTo>
                  <a:pt x="289" y="428"/>
                  <a:pt x="290" y="428"/>
                  <a:pt x="290" y="427"/>
                </a:cubicBezTo>
                <a:cubicBezTo>
                  <a:pt x="290" y="427"/>
                  <a:pt x="290" y="426"/>
                  <a:pt x="290" y="426"/>
                </a:cubicBezTo>
                <a:cubicBezTo>
                  <a:pt x="290" y="425"/>
                  <a:pt x="290" y="425"/>
                  <a:pt x="290" y="425"/>
                </a:cubicBezTo>
                <a:cubicBezTo>
                  <a:pt x="290" y="424"/>
                  <a:pt x="290" y="423"/>
                  <a:pt x="290" y="423"/>
                </a:cubicBezTo>
                <a:cubicBezTo>
                  <a:pt x="290" y="422"/>
                  <a:pt x="290" y="422"/>
                  <a:pt x="291" y="421"/>
                </a:cubicBezTo>
                <a:cubicBezTo>
                  <a:pt x="291" y="421"/>
                  <a:pt x="291" y="420"/>
                  <a:pt x="291" y="420"/>
                </a:cubicBezTo>
                <a:cubicBezTo>
                  <a:pt x="291" y="419"/>
                  <a:pt x="291" y="419"/>
                  <a:pt x="292" y="419"/>
                </a:cubicBezTo>
                <a:cubicBezTo>
                  <a:pt x="292" y="418"/>
                  <a:pt x="292" y="417"/>
                  <a:pt x="292" y="416"/>
                </a:cubicBezTo>
                <a:cubicBezTo>
                  <a:pt x="292" y="415"/>
                  <a:pt x="293" y="415"/>
                  <a:pt x="293" y="414"/>
                </a:cubicBezTo>
                <a:cubicBezTo>
                  <a:pt x="293" y="413"/>
                  <a:pt x="293" y="413"/>
                  <a:pt x="294" y="413"/>
                </a:cubicBezTo>
                <a:cubicBezTo>
                  <a:pt x="294" y="413"/>
                  <a:pt x="294" y="414"/>
                  <a:pt x="294" y="414"/>
                </a:cubicBezTo>
                <a:cubicBezTo>
                  <a:pt x="295" y="414"/>
                  <a:pt x="295" y="414"/>
                  <a:pt x="296" y="413"/>
                </a:cubicBezTo>
                <a:cubicBezTo>
                  <a:pt x="296" y="413"/>
                  <a:pt x="296" y="413"/>
                  <a:pt x="296" y="412"/>
                </a:cubicBezTo>
                <a:cubicBezTo>
                  <a:pt x="297" y="412"/>
                  <a:pt x="297" y="412"/>
                  <a:pt x="297" y="411"/>
                </a:cubicBezTo>
                <a:cubicBezTo>
                  <a:pt x="297" y="411"/>
                  <a:pt x="297" y="411"/>
                  <a:pt x="297" y="411"/>
                </a:cubicBezTo>
                <a:cubicBezTo>
                  <a:pt x="297" y="410"/>
                  <a:pt x="297" y="409"/>
                  <a:pt x="297" y="408"/>
                </a:cubicBezTo>
                <a:cubicBezTo>
                  <a:pt x="297" y="407"/>
                  <a:pt x="298" y="406"/>
                  <a:pt x="298" y="405"/>
                </a:cubicBezTo>
                <a:cubicBezTo>
                  <a:pt x="298" y="405"/>
                  <a:pt x="298" y="404"/>
                  <a:pt x="298" y="403"/>
                </a:cubicBezTo>
                <a:cubicBezTo>
                  <a:pt x="297" y="403"/>
                  <a:pt x="297" y="402"/>
                  <a:pt x="297" y="402"/>
                </a:cubicBezTo>
                <a:cubicBezTo>
                  <a:pt x="297" y="402"/>
                  <a:pt x="297" y="402"/>
                  <a:pt x="297" y="401"/>
                </a:cubicBezTo>
                <a:cubicBezTo>
                  <a:pt x="297" y="401"/>
                  <a:pt x="297" y="401"/>
                  <a:pt x="297" y="401"/>
                </a:cubicBezTo>
                <a:cubicBezTo>
                  <a:pt x="297" y="400"/>
                  <a:pt x="296" y="400"/>
                  <a:pt x="296" y="400"/>
                </a:cubicBezTo>
                <a:cubicBezTo>
                  <a:pt x="296" y="399"/>
                  <a:pt x="297" y="399"/>
                  <a:pt x="298" y="399"/>
                </a:cubicBezTo>
                <a:cubicBezTo>
                  <a:pt x="298" y="399"/>
                  <a:pt x="298" y="399"/>
                  <a:pt x="298" y="399"/>
                </a:cubicBezTo>
                <a:cubicBezTo>
                  <a:pt x="298" y="399"/>
                  <a:pt x="299" y="399"/>
                  <a:pt x="299" y="398"/>
                </a:cubicBezTo>
                <a:cubicBezTo>
                  <a:pt x="299" y="398"/>
                  <a:pt x="299" y="397"/>
                  <a:pt x="300" y="397"/>
                </a:cubicBezTo>
                <a:cubicBezTo>
                  <a:pt x="300" y="397"/>
                  <a:pt x="300" y="397"/>
                  <a:pt x="300" y="397"/>
                </a:cubicBezTo>
                <a:cubicBezTo>
                  <a:pt x="300" y="397"/>
                  <a:pt x="301" y="397"/>
                  <a:pt x="301" y="397"/>
                </a:cubicBezTo>
                <a:cubicBezTo>
                  <a:pt x="301" y="396"/>
                  <a:pt x="301" y="396"/>
                  <a:pt x="301" y="396"/>
                </a:cubicBezTo>
                <a:cubicBezTo>
                  <a:pt x="301" y="395"/>
                  <a:pt x="301" y="395"/>
                  <a:pt x="301" y="395"/>
                </a:cubicBezTo>
                <a:cubicBezTo>
                  <a:pt x="301" y="395"/>
                  <a:pt x="303" y="393"/>
                  <a:pt x="303" y="393"/>
                </a:cubicBezTo>
                <a:cubicBezTo>
                  <a:pt x="303" y="393"/>
                  <a:pt x="303" y="393"/>
                  <a:pt x="304" y="393"/>
                </a:cubicBezTo>
                <a:cubicBezTo>
                  <a:pt x="304" y="393"/>
                  <a:pt x="305" y="392"/>
                  <a:pt x="305" y="392"/>
                </a:cubicBezTo>
                <a:cubicBezTo>
                  <a:pt x="305" y="392"/>
                  <a:pt x="305" y="391"/>
                  <a:pt x="305" y="391"/>
                </a:cubicBezTo>
                <a:cubicBezTo>
                  <a:pt x="305" y="391"/>
                  <a:pt x="306" y="391"/>
                  <a:pt x="306" y="391"/>
                </a:cubicBezTo>
                <a:cubicBezTo>
                  <a:pt x="307" y="390"/>
                  <a:pt x="307" y="390"/>
                  <a:pt x="307" y="389"/>
                </a:cubicBezTo>
                <a:cubicBezTo>
                  <a:pt x="308" y="389"/>
                  <a:pt x="308" y="389"/>
                  <a:pt x="308" y="389"/>
                </a:cubicBezTo>
                <a:cubicBezTo>
                  <a:pt x="309" y="389"/>
                  <a:pt x="309" y="388"/>
                  <a:pt x="310" y="388"/>
                </a:cubicBezTo>
                <a:cubicBezTo>
                  <a:pt x="310" y="388"/>
                  <a:pt x="310" y="389"/>
                  <a:pt x="310" y="389"/>
                </a:cubicBezTo>
                <a:cubicBezTo>
                  <a:pt x="311" y="389"/>
                  <a:pt x="312" y="388"/>
                  <a:pt x="312" y="388"/>
                </a:cubicBezTo>
                <a:cubicBezTo>
                  <a:pt x="313" y="388"/>
                  <a:pt x="313" y="387"/>
                  <a:pt x="313" y="387"/>
                </a:cubicBezTo>
                <a:cubicBezTo>
                  <a:pt x="314" y="387"/>
                  <a:pt x="314" y="387"/>
                  <a:pt x="314" y="386"/>
                </a:cubicBezTo>
                <a:cubicBezTo>
                  <a:pt x="315" y="386"/>
                  <a:pt x="316" y="386"/>
                  <a:pt x="316" y="386"/>
                </a:cubicBezTo>
                <a:cubicBezTo>
                  <a:pt x="317" y="386"/>
                  <a:pt x="317" y="385"/>
                  <a:pt x="318" y="385"/>
                </a:cubicBezTo>
                <a:cubicBezTo>
                  <a:pt x="318" y="385"/>
                  <a:pt x="319" y="384"/>
                  <a:pt x="319" y="384"/>
                </a:cubicBezTo>
                <a:cubicBezTo>
                  <a:pt x="319" y="383"/>
                  <a:pt x="319" y="383"/>
                  <a:pt x="319" y="382"/>
                </a:cubicBezTo>
                <a:cubicBezTo>
                  <a:pt x="319" y="382"/>
                  <a:pt x="318" y="382"/>
                  <a:pt x="318" y="381"/>
                </a:cubicBezTo>
                <a:cubicBezTo>
                  <a:pt x="318" y="380"/>
                  <a:pt x="320" y="380"/>
                  <a:pt x="321" y="380"/>
                </a:cubicBezTo>
                <a:cubicBezTo>
                  <a:pt x="321" y="381"/>
                  <a:pt x="322" y="381"/>
                  <a:pt x="322" y="381"/>
                </a:cubicBezTo>
                <a:cubicBezTo>
                  <a:pt x="322" y="382"/>
                  <a:pt x="322" y="382"/>
                  <a:pt x="322" y="382"/>
                </a:cubicBezTo>
                <a:cubicBezTo>
                  <a:pt x="323" y="382"/>
                  <a:pt x="324" y="382"/>
                  <a:pt x="324" y="382"/>
                </a:cubicBezTo>
                <a:cubicBezTo>
                  <a:pt x="324" y="382"/>
                  <a:pt x="325" y="381"/>
                  <a:pt x="325" y="381"/>
                </a:cubicBezTo>
                <a:cubicBezTo>
                  <a:pt x="326" y="381"/>
                  <a:pt x="326" y="381"/>
                  <a:pt x="326" y="381"/>
                </a:cubicBezTo>
                <a:cubicBezTo>
                  <a:pt x="327" y="380"/>
                  <a:pt x="327" y="380"/>
                  <a:pt x="327" y="380"/>
                </a:cubicBezTo>
                <a:cubicBezTo>
                  <a:pt x="327" y="379"/>
                  <a:pt x="327" y="379"/>
                  <a:pt x="327" y="379"/>
                </a:cubicBezTo>
                <a:cubicBezTo>
                  <a:pt x="327" y="379"/>
                  <a:pt x="328" y="378"/>
                  <a:pt x="328" y="378"/>
                </a:cubicBezTo>
                <a:cubicBezTo>
                  <a:pt x="328" y="379"/>
                  <a:pt x="328" y="379"/>
                  <a:pt x="328" y="379"/>
                </a:cubicBezTo>
                <a:cubicBezTo>
                  <a:pt x="329" y="380"/>
                  <a:pt x="329" y="379"/>
                  <a:pt x="329" y="379"/>
                </a:cubicBezTo>
                <a:cubicBezTo>
                  <a:pt x="329" y="379"/>
                  <a:pt x="330" y="379"/>
                  <a:pt x="330" y="379"/>
                </a:cubicBezTo>
                <a:cubicBezTo>
                  <a:pt x="330" y="379"/>
                  <a:pt x="330" y="379"/>
                  <a:pt x="330" y="379"/>
                </a:cubicBezTo>
                <a:cubicBezTo>
                  <a:pt x="330" y="379"/>
                  <a:pt x="330" y="379"/>
                  <a:pt x="331" y="379"/>
                </a:cubicBezTo>
                <a:cubicBezTo>
                  <a:pt x="331" y="380"/>
                  <a:pt x="331" y="380"/>
                  <a:pt x="332" y="380"/>
                </a:cubicBezTo>
                <a:cubicBezTo>
                  <a:pt x="332" y="380"/>
                  <a:pt x="332" y="380"/>
                  <a:pt x="333" y="380"/>
                </a:cubicBezTo>
                <a:cubicBezTo>
                  <a:pt x="333" y="380"/>
                  <a:pt x="334" y="380"/>
                  <a:pt x="335" y="380"/>
                </a:cubicBezTo>
                <a:cubicBezTo>
                  <a:pt x="335" y="380"/>
                  <a:pt x="335" y="380"/>
                  <a:pt x="335" y="380"/>
                </a:cubicBezTo>
                <a:cubicBezTo>
                  <a:pt x="335" y="381"/>
                  <a:pt x="336" y="381"/>
                  <a:pt x="337" y="381"/>
                </a:cubicBezTo>
                <a:cubicBezTo>
                  <a:pt x="337" y="381"/>
                  <a:pt x="337" y="381"/>
                  <a:pt x="338" y="382"/>
                </a:cubicBezTo>
                <a:cubicBezTo>
                  <a:pt x="338" y="382"/>
                  <a:pt x="338" y="382"/>
                  <a:pt x="339" y="382"/>
                </a:cubicBezTo>
                <a:cubicBezTo>
                  <a:pt x="339" y="382"/>
                  <a:pt x="339" y="381"/>
                  <a:pt x="340" y="381"/>
                </a:cubicBezTo>
                <a:cubicBezTo>
                  <a:pt x="340" y="380"/>
                  <a:pt x="340" y="380"/>
                  <a:pt x="340" y="380"/>
                </a:cubicBezTo>
                <a:cubicBezTo>
                  <a:pt x="340" y="380"/>
                  <a:pt x="340" y="380"/>
                  <a:pt x="340" y="380"/>
                </a:cubicBezTo>
                <a:cubicBezTo>
                  <a:pt x="341" y="381"/>
                  <a:pt x="341" y="381"/>
                  <a:pt x="341" y="381"/>
                </a:cubicBezTo>
                <a:cubicBezTo>
                  <a:pt x="342" y="382"/>
                  <a:pt x="343" y="381"/>
                  <a:pt x="343" y="382"/>
                </a:cubicBezTo>
                <a:cubicBezTo>
                  <a:pt x="344" y="382"/>
                  <a:pt x="344" y="383"/>
                  <a:pt x="344" y="383"/>
                </a:cubicBezTo>
                <a:cubicBezTo>
                  <a:pt x="344" y="383"/>
                  <a:pt x="343" y="384"/>
                  <a:pt x="343" y="384"/>
                </a:cubicBezTo>
                <a:cubicBezTo>
                  <a:pt x="343" y="384"/>
                  <a:pt x="345" y="384"/>
                  <a:pt x="345" y="384"/>
                </a:cubicBezTo>
                <a:cubicBezTo>
                  <a:pt x="346" y="384"/>
                  <a:pt x="347" y="384"/>
                  <a:pt x="348" y="384"/>
                </a:cubicBezTo>
                <a:cubicBezTo>
                  <a:pt x="348" y="384"/>
                  <a:pt x="349" y="384"/>
                  <a:pt x="349" y="384"/>
                </a:cubicBezTo>
                <a:cubicBezTo>
                  <a:pt x="350" y="384"/>
                  <a:pt x="350" y="385"/>
                  <a:pt x="350" y="384"/>
                </a:cubicBezTo>
                <a:cubicBezTo>
                  <a:pt x="350" y="384"/>
                  <a:pt x="350" y="383"/>
                  <a:pt x="350" y="383"/>
                </a:cubicBezTo>
                <a:cubicBezTo>
                  <a:pt x="350" y="384"/>
                  <a:pt x="351" y="384"/>
                  <a:pt x="352" y="384"/>
                </a:cubicBezTo>
                <a:cubicBezTo>
                  <a:pt x="352" y="383"/>
                  <a:pt x="352" y="383"/>
                  <a:pt x="353" y="382"/>
                </a:cubicBezTo>
                <a:cubicBezTo>
                  <a:pt x="353" y="382"/>
                  <a:pt x="353" y="382"/>
                  <a:pt x="353" y="382"/>
                </a:cubicBezTo>
                <a:cubicBezTo>
                  <a:pt x="354" y="383"/>
                  <a:pt x="354" y="383"/>
                  <a:pt x="355" y="384"/>
                </a:cubicBezTo>
                <a:cubicBezTo>
                  <a:pt x="355" y="385"/>
                  <a:pt x="355" y="385"/>
                  <a:pt x="356" y="385"/>
                </a:cubicBezTo>
                <a:cubicBezTo>
                  <a:pt x="356" y="385"/>
                  <a:pt x="355" y="386"/>
                  <a:pt x="356" y="386"/>
                </a:cubicBezTo>
                <a:cubicBezTo>
                  <a:pt x="356" y="386"/>
                  <a:pt x="356" y="386"/>
                  <a:pt x="356" y="386"/>
                </a:cubicBezTo>
                <a:cubicBezTo>
                  <a:pt x="357" y="386"/>
                  <a:pt x="358" y="385"/>
                  <a:pt x="358" y="384"/>
                </a:cubicBezTo>
                <a:cubicBezTo>
                  <a:pt x="357" y="383"/>
                  <a:pt x="356" y="383"/>
                  <a:pt x="355" y="381"/>
                </a:cubicBezTo>
                <a:cubicBezTo>
                  <a:pt x="356" y="381"/>
                  <a:pt x="358" y="380"/>
                  <a:pt x="357" y="378"/>
                </a:cubicBezTo>
                <a:cubicBezTo>
                  <a:pt x="357" y="378"/>
                  <a:pt x="356" y="378"/>
                  <a:pt x="356" y="378"/>
                </a:cubicBezTo>
                <a:cubicBezTo>
                  <a:pt x="356" y="378"/>
                  <a:pt x="356" y="378"/>
                  <a:pt x="355" y="378"/>
                </a:cubicBezTo>
                <a:cubicBezTo>
                  <a:pt x="355" y="378"/>
                  <a:pt x="355" y="378"/>
                  <a:pt x="354" y="378"/>
                </a:cubicBezTo>
                <a:cubicBezTo>
                  <a:pt x="354" y="378"/>
                  <a:pt x="354" y="378"/>
                  <a:pt x="354" y="378"/>
                </a:cubicBezTo>
                <a:cubicBezTo>
                  <a:pt x="354" y="378"/>
                  <a:pt x="353" y="378"/>
                  <a:pt x="353" y="378"/>
                </a:cubicBezTo>
                <a:cubicBezTo>
                  <a:pt x="352" y="378"/>
                  <a:pt x="352" y="378"/>
                  <a:pt x="351" y="378"/>
                </a:cubicBezTo>
                <a:cubicBezTo>
                  <a:pt x="350" y="378"/>
                  <a:pt x="349" y="378"/>
                  <a:pt x="350" y="377"/>
                </a:cubicBezTo>
                <a:cubicBezTo>
                  <a:pt x="350" y="376"/>
                  <a:pt x="351" y="375"/>
                  <a:pt x="351" y="375"/>
                </a:cubicBezTo>
                <a:cubicBezTo>
                  <a:pt x="352" y="375"/>
                  <a:pt x="352" y="375"/>
                  <a:pt x="353" y="375"/>
                </a:cubicBezTo>
                <a:cubicBezTo>
                  <a:pt x="353" y="376"/>
                  <a:pt x="353" y="376"/>
                  <a:pt x="354" y="376"/>
                </a:cubicBezTo>
                <a:cubicBezTo>
                  <a:pt x="354" y="376"/>
                  <a:pt x="355" y="376"/>
                  <a:pt x="355" y="376"/>
                </a:cubicBezTo>
                <a:cubicBezTo>
                  <a:pt x="355" y="376"/>
                  <a:pt x="355" y="376"/>
                  <a:pt x="355" y="376"/>
                </a:cubicBezTo>
                <a:cubicBezTo>
                  <a:pt x="356" y="377"/>
                  <a:pt x="356" y="376"/>
                  <a:pt x="357" y="376"/>
                </a:cubicBezTo>
                <a:cubicBezTo>
                  <a:pt x="357" y="376"/>
                  <a:pt x="357" y="376"/>
                  <a:pt x="358" y="376"/>
                </a:cubicBezTo>
                <a:cubicBezTo>
                  <a:pt x="358" y="376"/>
                  <a:pt x="359" y="376"/>
                  <a:pt x="359" y="376"/>
                </a:cubicBezTo>
                <a:cubicBezTo>
                  <a:pt x="359" y="376"/>
                  <a:pt x="360" y="375"/>
                  <a:pt x="360" y="375"/>
                </a:cubicBezTo>
                <a:cubicBezTo>
                  <a:pt x="360" y="375"/>
                  <a:pt x="361" y="375"/>
                  <a:pt x="361" y="375"/>
                </a:cubicBezTo>
                <a:cubicBezTo>
                  <a:pt x="362" y="375"/>
                  <a:pt x="362" y="375"/>
                  <a:pt x="363" y="375"/>
                </a:cubicBezTo>
                <a:cubicBezTo>
                  <a:pt x="363" y="375"/>
                  <a:pt x="364" y="375"/>
                  <a:pt x="364" y="375"/>
                </a:cubicBezTo>
                <a:cubicBezTo>
                  <a:pt x="364" y="375"/>
                  <a:pt x="364" y="376"/>
                  <a:pt x="364" y="376"/>
                </a:cubicBezTo>
                <a:cubicBezTo>
                  <a:pt x="364" y="376"/>
                  <a:pt x="365" y="376"/>
                  <a:pt x="365" y="376"/>
                </a:cubicBezTo>
                <a:cubicBezTo>
                  <a:pt x="365" y="376"/>
                  <a:pt x="365" y="376"/>
                  <a:pt x="366" y="376"/>
                </a:cubicBezTo>
                <a:cubicBezTo>
                  <a:pt x="366" y="376"/>
                  <a:pt x="367" y="375"/>
                  <a:pt x="367" y="375"/>
                </a:cubicBezTo>
                <a:cubicBezTo>
                  <a:pt x="367" y="374"/>
                  <a:pt x="367" y="374"/>
                  <a:pt x="367" y="373"/>
                </a:cubicBezTo>
                <a:cubicBezTo>
                  <a:pt x="367" y="373"/>
                  <a:pt x="367" y="373"/>
                  <a:pt x="368" y="373"/>
                </a:cubicBezTo>
                <a:cubicBezTo>
                  <a:pt x="369" y="373"/>
                  <a:pt x="368" y="374"/>
                  <a:pt x="368" y="375"/>
                </a:cubicBezTo>
                <a:cubicBezTo>
                  <a:pt x="369" y="375"/>
                  <a:pt x="369" y="376"/>
                  <a:pt x="369" y="376"/>
                </a:cubicBezTo>
                <a:cubicBezTo>
                  <a:pt x="369" y="376"/>
                  <a:pt x="370" y="376"/>
                  <a:pt x="370" y="375"/>
                </a:cubicBezTo>
                <a:cubicBezTo>
                  <a:pt x="371" y="375"/>
                  <a:pt x="371" y="375"/>
                  <a:pt x="372" y="375"/>
                </a:cubicBezTo>
                <a:cubicBezTo>
                  <a:pt x="372" y="375"/>
                  <a:pt x="373" y="374"/>
                  <a:pt x="373" y="374"/>
                </a:cubicBezTo>
                <a:cubicBezTo>
                  <a:pt x="373" y="374"/>
                  <a:pt x="373" y="374"/>
                  <a:pt x="373" y="375"/>
                </a:cubicBezTo>
                <a:cubicBezTo>
                  <a:pt x="374" y="375"/>
                  <a:pt x="375" y="374"/>
                  <a:pt x="376" y="374"/>
                </a:cubicBezTo>
                <a:cubicBezTo>
                  <a:pt x="376" y="374"/>
                  <a:pt x="376" y="375"/>
                  <a:pt x="377" y="375"/>
                </a:cubicBezTo>
                <a:cubicBezTo>
                  <a:pt x="378" y="375"/>
                  <a:pt x="378" y="374"/>
                  <a:pt x="379" y="374"/>
                </a:cubicBezTo>
                <a:cubicBezTo>
                  <a:pt x="379" y="374"/>
                  <a:pt x="379" y="375"/>
                  <a:pt x="379" y="375"/>
                </a:cubicBezTo>
                <a:cubicBezTo>
                  <a:pt x="379" y="375"/>
                  <a:pt x="380" y="375"/>
                  <a:pt x="380" y="375"/>
                </a:cubicBezTo>
                <a:cubicBezTo>
                  <a:pt x="381" y="375"/>
                  <a:pt x="380" y="375"/>
                  <a:pt x="380" y="376"/>
                </a:cubicBezTo>
                <a:cubicBezTo>
                  <a:pt x="381" y="376"/>
                  <a:pt x="382" y="376"/>
                  <a:pt x="382" y="376"/>
                </a:cubicBezTo>
                <a:cubicBezTo>
                  <a:pt x="382" y="376"/>
                  <a:pt x="383" y="377"/>
                  <a:pt x="383" y="377"/>
                </a:cubicBezTo>
                <a:cubicBezTo>
                  <a:pt x="383" y="378"/>
                  <a:pt x="382" y="378"/>
                  <a:pt x="383" y="379"/>
                </a:cubicBezTo>
                <a:cubicBezTo>
                  <a:pt x="383" y="379"/>
                  <a:pt x="383" y="379"/>
                  <a:pt x="383" y="379"/>
                </a:cubicBezTo>
                <a:cubicBezTo>
                  <a:pt x="384" y="379"/>
                  <a:pt x="384" y="379"/>
                  <a:pt x="384" y="380"/>
                </a:cubicBezTo>
                <a:cubicBezTo>
                  <a:pt x="384" y="380"/>
                  <a:pt x="384" y="380"/>
                  <a:pt x="384" y="380"/>
                </a:cubicBezTo>
                <a:cubicBezTo>
                  <a:pt x="384" y="380"/>
                  <a:pt x="385" y="380"/>
                  <a:pt x="385" y="380"/>
                </a:cubicBezTo>
                <a:cubicBezTo>
                  <a:pt x="385" y="380"/>
                  <a:pt x="385" y="381"/>
                  <a:pt x="385" y="381"/>
                </a:cubicBezTo>
                <a:cubicBezTo>
                  <a:pt x="386" y="381"/>
                  <a:pt x="386" y="380"/>
                  <a:pt x="387" y="380"/>
                </a:cubicBezTo>
                <a:cubicBezTo>
                  <a:pt x="388" y="380"/>
                  <a:pt x="388" y="379"/>
                  <a:pt x="389" y="379"/>
                </a:cubicBezTo>
                <a:cubicBezTo>
                  <a:pt x="389" y="378"/>
                  <a:pt x="390" y="378"/>
                  <a:pt x="390" y="378"/>
                </a:cubicBezTo>
                <a:cubicBezTo>
                  <a:pt x="391" y="378"/>
                  <a:pt x="391" y="378"/>
                  <a:pt x="392" y="377"/>
                </a:cubicBezTo>
                <a:cubicBezTo>
                  <a:pt x="393" y="377"/>
                  <a:pt x="393" y="377"/>
                  <a:pt x="394" y="378"/>
                </a:cubicBezTo>
                <a:cubicBezTo>
                  <a:pt x="395" y="379"/>
                  <a:pt x="394" y="380"/>
                  <a:pt x="395" y="381"/>
                </a:cubicBezTo>
                <a:cubicBezTo>
                  <a:pt x="396" y="381"/>
                  <a:pt x="396" y="382"/>
                  <a:pt x="396" y="382"/>
                </a:cubicBezTo>
                <a:cubicBezTo>
                  <a:pt x="396" y="383"/>
                  <a:pt x="397" y="383"/>
                  <a:pt x="397" y="383"/>
                </a:cubicBezTo>
                <a:cubicBezTo>
                  <a:pt x="397" y="384"/>
                  <a:pt x="397" y="384"/>
                  <a:pt x="397" y="384"/>
                </a:cubicBezTo>
                <a:cubicBezTo>
                  <a:pt x="397" y="385"/>
                  <a:pt x="398" y="385"/>
                  <a:pt x="398" y="385"/>
                </a:cubicBezTo>
                <a:cubicBezTo>
                  <a:pt x="398" y="385"/>
                  <a:pt x="399" y="386"/>
                  <a:pt x="399" y="386"/>
                </a:cubicBezTo>
                <a:cubicBezTo>
                  <a:pt x="399" y="386"/>
                  <a:pt x="399" y="387"/>
                  <a:pt x="399" y="387"/>
                </a:cubicBezTo>
                <a:cubicBezTo>
                  <a:pt x="399" y="388"/>
                  <a:pt x="399" y="388"/>
                  <a:pt x="398" y="389"/>
                </a:cubicBezTo>
                <a:cubicBezTo>
                  <a:pt x="398" y="389"/>
                  <a:pt x="398" y="390"/>
                  <a:pt x="398" y="390"/>
                </a:cubicBezTo>
                <a:cubicBezTo>
                  <a:pt x="398" y="390"/>
                  <a:pt x="398" y="391"/>
                  <a:pt x="398" y="391"/>
                </a:cubicBezTo>
                <a:cubicBezTo>
                  <a:pt x="398" y="391"/>
                  <a:pt x="398" y="392"/>
                  <a:pt x="398" y="392"/>
                </a:cubicBezTo>
                <a:cubicBezTo>
                  <a:pt x="398" y="392"/>
                  <a:pt x="398" y="393"/>
                  <a:pt x="398" y="393"/>
                </a:cubicBezTo>
                <a:cubicBezTo>
                  <a:pt x="398" y="394"/>
                  <a:pt x="397" y="395"/>
                  <a:pt x="397" y="395"/>
                </a:cubicBezTo>
                <a:cubicBezTo>
                  <a:pt x="398" y="395"/>
                  <a:pt x="398" y="395"/>
                  <a:pt x="399" y="395"/>
                </a:cubicBezTo>
                <a:cubicBezTo>
                  <a:pt x="399" y="395"/>
                  <a:pt x="399" y="396"/>
                  <a:pt x="398" y="396"/>
                </a:cubicBezTo>
                <a:cubicBezTo>
                  <a:pt x="398" y="397"/>
                  <a:pt x="398" y="397"/>
                  <a:pt x="397" y="397"/>
                </a:cubicBezTo>
                <a:cubicBezTo>
                  <a:pt x="397" y="398"/>
                  <a:pt x="397" y="399"/>
                  <a:pt x="397" y="399"/>
                </a:cubicBezTo>
                <a:cubicBezTo>
                  <a:pt x="397" y="399"/>
                  <a:pt x="397" y="400"/>
                  <a:pt x="397" y="400"/>
                </a:cubicBezTo>
                <a:cubicBezTo>
                  <a:pt x="398" y="401"/>
                  <a:pt x="398" y="401"/>
                  <a:pt x="398" y="401"/>
                </a:cubicBezTo>
                <a:cubicBezTo>
                  <a:pt x="398" y="402"/>
                  <a:pt x="398" y="404"/>
                  <a:pt x="399" y="403"/>
                </a:cubicBezTo>
                <a:cubicBezTo>
                  <a:pt x="399" y="403"/>
                  <a:pt x="399" y="403"/>
                  <a:pt x="399" y="403"/>
                </a:cubicBezTo>
                <a:cubicBezTo>
                  <a:pt x="400" y="404"/>
                  <a:pt x="400" y="404"/>
                  <a:pt x="400" y="404"/>
                </a:cubicBezTo>
                <a:cubicBezTo>
                  <a:pt x="400" y="405"/>
                  <a:pt x="400" y="405"/>
                  <a:pt x="400" y="406"/>
                </a:cubicBezTo>
                <a:cubicBezTo>
                  <a:pt x="400" y="406"/>
                  <a:pt x="400" y="407"/>
                  <a:pt x="400" y="407"/>
                </a:cubicBezTo>
                <a:cubicBezTo>
                  <a:pt x="401" y="408"/>
                  <a:pt x="400" y="408"/>
                  <a:pt x="401" y="409"/>
                </a:cubicBezTo>
                <a:cubicBezTo>
                  <a:pt x="401" y="409"/>
                  <a:pt x="401" y="410"/>
                  <a:pt x="401" y="410"/>
                </a:cubicBezTo>
                <a:cubicBezTo>
                  <a:pt x="401" y="410"/>
                  <a:pt x="402" y="410"/>
                  <a:pt x="402" y="410"/>
                </a:cubicBezTo>
                <a:cubicBezTo>
                  <a:pt x="402" y="410"/>
                  <a:pt x="402" y="410"/>
                  <a:pt x="402" y="410"/>
                </a:cubicBezTo>
                <a:cubicBezTo>
                  <a:pt x="403" y="410"/>
                  <a:pt x="403" y="410"/>
                  <a:pt x="403" y="410"/>
                </a:cubicBezTo>
                <a:cubicBezTo>
                  <a:pt x="403" y="411"/>
                  <a:pt x="403" y="411"/>
                  <a:pt x="403" y="412"/>
                </a:cubicBezTo>
                <a:cubicBezTo>
                  <a:pt x="403" y="412"/>
                  <a:pt x="403" y="412"/>
                  <a:pt x="403" y="413"/>
                </a:cubicBezTo>
                <a:cubicBezTo>
                  <a:pt x="403" y="413"/>
                  <a:pt x="403" y="413"/>
                  <a:pt x="403" y="413"/>
                </a:cubicBezTo>
                <a:cubicBezTo>
                  <a:pt x="403" y="413"/>
                  <a:pt x="403" y="414"/>
                  <a:pt x="404" y="414"/>
                </a:cubicBezTo>
                <a:cubicBezTo>
                  <a:pt x="404" y="414"/>
                  <a:pt x="404" y="414"/>
                  <a:pt x="404" y="414"/>
                </a:cubicBezTo>
                <a:cubicBezTo>
                  <a:pt x="404" y="414"/>
                  <a:pt x="404" y="414"/>
                  <a:pt x="404" y="415"/>
                </a:cubicBezTo>
                <a:cubicBezTo>
                  <a:pt x="404" y="415"/>
                  <a:pt x="404" y="416"/>
                  <a:pt x="404" y="416"/>
                </a:cubicBezTo>
                <a:cubicBezTo>
                  <a:pt x="405" y="416"/>
                  <a:pt x="405" y="416"/>
                  <a:pt x="405" y="416"/>
                </a:cubicBezTo>
                <a:cubicBezTo>
                  <a:pt x="406" y="416"/>
                  <a:pt x="406" y="416"/>
                  <a:pt x="407" y="416"/>
                </a:cubicBezTo>
                <a:cubicBezTo>
                  <a:pt x="407" y="416"/>
                  <a:pt x="408" y="416"/>
                  <a:pt x="408" y="416"/>
                </a:cubicBezTo>
                <a:cubicBezTo>
                  <a:pt x="409" y="416"/>
                  <a:pt x="409" y="415"/>
                  <a:pt x="409" y="415"/>
                </a:cubicBezTo>
                <a:cubicBezTo>
                  <a:pt x="410" y="414"/>
                  <a:pt x="410" y="414"/>
                  <a:pt x="410" y="413"/>
                </a:cubicBezTo>
                <a:cubicBezTo>
                  <a:pt x="410" y="413"/>
                  <a:pt x="410" y="412"/>
                  <a:pt x="410" y="411"/>
                </a:cubicBezTo>
                <a:cubicBezTo>
                  <a:pt x="410" y="411"/>
                  <a:pt x="410" y="411"/>
                  <a:pt x="410" y="411"/>
                </a:cubicBezTo>
                <a:cubicBezTo>
                  <a:pt x="411" y="411"/>
                  <a:pt x="411" y="411"/>
                  <a:pt x="411" y="411"/>
                </a:cubicBezTo>
                <a:cubicBezTo>
                  <a:pt x="411" y="411"/>
                  <a:pt x="411" y="410"/>
                  <a:pt x="412" y="410"/>
                </a:cubicBezTo>
                <a:cubicBezTo>
                  <a:pt x="412" y="409"/>
                  <a:pt x="413" y="409"/>
                  <a:pt x="413" y="408"/>
                </a:cubicBezTo>
                <a:cubicBezTo>
                  <a:pt x="413" y="408"/>
                  <a:pt x="412" y="407"/>
                  <a:pt x="412" y="407"/>
                </a:cubicBezTo>
                <a:cubicBezTo>
                  <a:pt x="412" y="407"/>
                  <a:pt x="413" y="406"/>
                  <a:pt x="413" y="406"/>
                </a:cubicBezTo>
                <a:cubicBezTo>
                  <a:pt x="413" y="406"/>
                  <a:pt x="413" y="406"/>
                  <a:pt x="413" y="406"/>
                </a:cubicBezTo>
                <a:cubicBezTo>
                  <a:pt x="413" y="405"/>
                  <a:pt x="413" y="405"/>
                  <a:pt x="413" y="405"/>
                </a:cubicBezTo>
                <a:cubicBezTo>
                  <a:pt x="413" y="405"/>
                  <a:pt x="413" y="405"/>
                  <a:pt x="413" y="404"/>
                </a:cubicBezTo>
                <a:cubicBezTo>
                  <a:pt x="414" y="404"/>
                  <a:pt x="414" y="404"/>
                  <a:pt x="414" y="404"/>
                </a:cubicBezTo>
                <a:cubicBezTo>
                  <a:pt x="414" y="403"/>
                  <a:pt x="414" y="403"/>
                  <a:pt x="414" y="403"/>
                </a:cubicBezTo>
                <a:cubicBezTo>
                  <a:pt x="413" y="402"/>
                  <a:pt x="413" y="402"/>
                  <a:pt x="413" y="402"/>
                </a:cubicBezTo>
                <a:cubicBezTo>
                  <a:pt x="413" y="402"/>
                  <a:pt x="414" y="401"/>
                  <a:pt x="414" y="401"/>
                </a:cubicBezTo>
                <a:cubicBezTo>
                  <a:pt x="414" y="400"/>
                  <a:pt x="413" y="400"/>
                  <a:pt x="413" y="400"/>
                </a:cubicBezTo>
                <a:cubicBezTo>
                  <a:pt x="413" y="400"/>
                  <a:pt x="413" y="399"/>
                  <a:pt x="413" y="399"/>
                </a:cubicBezTo>
                <a:cubicBezTo>
                  <a:pt x="413" y="399"/>
                  <a:pt x="413" y="399"/>
                  <a:pt x="413" y="399"/>
                </a:cubicBezTo>
                <a:cubicBezTo>
                  <a:pt x="412" y="398"/>
                  <a:pt x="412" y="397"/>
                  <a:pt x="412" y="397"/>
                </a:cubicBezTo>
                <a:cubicBezTo>
                  <a:pt x="412" y="396"/>
                  <a:pt x="413" y="396"/>
                  <a:pt x="412" y="395"/>
                </a:cubicBezTo>
                <a:cubicBezTo>
                  <a:pt x="412" y="394"/>
                  <a:pt x="412" y="393"/>
                  <a:pt x="412" y="393"/>
                </a:cubicBezTo>
                <a:cubicBezTo>
                  <a:pt x="412" y="392"/>
                  <a:pt x="412" y="392"/>
                  <a:pt x="412" y="392"/>
                </a:cubicBezTo>
                <a:cubicBezTo>
                  <a:pt x="412" y="392"/>
                  <a:pt x="412" y="391"/>
                  <a:pt x="412" y="391"/>
                </a:cubicBezTo>
                <a:cubicBezTo>
                  <a:pt x="412" y="391"/>
                  <a:pt x="412" y="391"/>
                  <a:pt x="412" y="391"/>
                </a:cubicBezTo>
                <a:cubicBezTo>
                  <a:pt x="412" y="391"/>
                  <a:pt x="412" y="390"/>
                  <a:pt x="412" y="390"/>
                </a:cubicBezTo>
                <a:cubicBezTo>
                  <a:pt x="412" y="389"/>
                  <a:pt x="411" y="389"/>
                  <a:pt x="411" y="388"/>
                </a:cubicBezTo>
                <a:cubicBezTo>
                  <a:pt x="412" y="387"/>
                  <a:pt x="411" y="386"/>
                  <a:pt x="411" y="385"/>
                </a:cubicBezTo>
                <a:cubicBezTo>
                  <a:pt x="411" y="384"/>
                  <a:pt x="411" y="384"/>
                  <a:pt x="411" y="383"/>
                </a:cubicBezTo>
                <a:cubicBezTo>
                  <a:pt x="411" y="382"/>
                  <a:pt x="411" y="381"/>
                  <a:pt x="411" y="380"/>
                </a:cubicBezTo>
                <a:cubicBezTo>
                  <a:pt x="411" y="379"/>
                  <a:pt x="411" y="378"/>
                  <a:pt x="411" y="377"/>
                </a:cubicBezTo>
                <a:cubicBezTo>
                  <a:pt x="411" y="376"/>
                  <a:pt x="412" y="375"/>
                  <a:pt x="412" y="373"/>
                </a:cubicBezTo>
                <a:cubicBezTo>
                  <a:pt x="412" y="373"/>
                  <a:pt x="412" y="372"/>
                  <a:pt x="412" y="372"/>
                </a:cubicBezTo>
                <a:cubicBezTo>
                  <a:pt x="412" y="371"/>
                  <a:pt x="412" y="371"/>
                  <a:pt x="412" y="371"/>
                </a:cubicBezTo>
                <a:cubicBezTo>
                  <a:pt x="411" y="370"/>
                  <a:pt x="412" y="369"/>
                  <a:pt x="412" y="369"/>
                </a:cubicBezTo>
                <a:cubicBezTo>
                  <a:pt x="412" y="368"/>
                  <a:pt x="412" y="368"/>
                  <a:pt x="413" y="367"/>
                </a:cubicBezTo>
                <a:cubicBezTo>
                  <a:pt x="413" y="367"/>
                  <a:pt x="414" y="365"/>
                  <a:pt x="414" y="365"/>
                </a:cubicBezTo>
                <a:cubicBezTo>
                  <a:pt x="414" y="365"/>
                  <a:pt x="415" y="365"/>
                  <a:pt x="415" y="365"/>
                </a:cubicBezTo>
                <a:cubicBezTo>
                  <a:pt x="415" y="364"/>
                  <a:pt x="415" y="364"/>
                  <a:pt x="416" y="364"/>
                </a:cubicBezTo>
                <a:cubicBezTo>
                  <a:pt x="416" y="364"/>
                  <a:pt x="417" y="364"/>
                  <a:pt x="418" y="363"/>
                </a:cubicBezTo>
                <a:cubicBezTo>
                  <a:pt x="418" y="362"/>
                  <a:pt x="418" y="362"/>
                  <a:pt x="419" y="361"/>
                </a:cubicBezTo>
                <a:cubicBezTo>
                  <a:pt x="419" y="361"/>
                  <a:pt x="419" y="361"/>
                  <a:pt x="419" y="361"/>
                </a:cubicBezTo>
                <a:cubicBezTo>
                  <a:pt x="419" y="361"/>
                  <a:pt x="419" y="361"/>
                  <a:pt x="419" y="361"/>
                </a:cubicBezTo>
                <a:cubicBezTo>
                  <a:pt x="419" y="361"/>
                  <a:pt x="420" y="360"/>
                  <a:pt x="420" y="360"/>
                </a:cubicBezTo>
                <a:cubicBezTo>
                  <a:pt x="420" y="360"/>
                  <a:pt x="420" y="359"/>
                  <a:pt x="420" y="359"/>
                </a:cubicBezTo>
                <a:cubicBezTo>
                  <a:pt x="420" y="358"/>
                  <a:pt x="421" y="358"/>
                  <a:pt x="421" y="358"/>
                </a:cubicBezTo>
                <a:cubicBezTo>
                  <a:pt x="421" y="358"/>
                  <a:pt x="422" y="359"/>
                  <a:pt x="422" y="359"/>
                </a:cubicBezTo>
                <a:cubicBezTo>
                  <a:pt x="422" y="358"/>
                  <a:pt x="422" y="358"/>
                  <a:pt x="423" y="358"/>
                </a:cubicBezTo>
                <a:cubicBezTo>
                  <a:pt x="423" y="357"/>
                  <a:pt x="424" y="357"/>
                  <a:pt x="424" y="357"/>
                </a:cubicBezTo>
                <a:cubicBezTo>
                  <a:pt x="425" y="356"/>
                  <a:pt x="426" y="356"/>
                  <a:pt x="427" y="355"/>
                </a:cubicBezTo>
                <a:cubicBezTo>
                  <a:pt x="428" y="355"/>
                  <a:pt x="429" y="354"/>
                  <a:pt x="429" y="354"/>
                </a:cubicBezTo>
                <a:cubicBezTo>
                  <a:pt x="430" y="354"/>
                  <a:pt x="430" y="354"/>
                  <a:pt x="430" y="354"/>
                </a:cubicBezTo>
                <a:cubicBezTo>
                  <a:pt x="430" y="354"/>
                  <a:pt x="431" y="354"/>
                  <a:pt x="431" y="354"/>
                </a:cubicBezTo>
                <a:cubicBezTo>
                  <a:pt x="432" y="353"/>
                  <a:pt x="432" y="352"/>
                  <a:pt x="432" y="352"/>
                </a:cubicBezTo>
                <a:cubicBezTo>
                  <a:pt x="431" y="352"/>
                  <a:pt x="431" y="352"/>
                  <a:pt x="432" y="351"/>
                </a:cubicBezTo>
                <a:cubicBezTo>
                  <a:pt x="432" y="351"/>
                  <a:pt x="432" y="351"/>
                  <a:pt x="433" y="351"/>
                </a:cubicBezTo>
                <a:cubicBezTo>
                  <a:pt x="434" y="350"/>
                  <a:pt x="434" y="350"/>
                  <a:pt x="435" y="349"/>
                </a:cubicBezTo>
                <a:cubicBezTo>
                  <a:pt x="435" y="349"/>
                  <a:pt x="436" y="348"/>
                  <a:pt x="436" y="348"/>
                </a:cubicBezTo>
                <a:cubicBezTo>
                  <a:pt x="437" y="348"/>
                  <a:pt x="438" y="347"/>
                  <a:pt x="439" y="347"/>
                </a:cubicBezTo>
                <a:cubicBezTo>
                  <a:pt x="439" y="347"/>
                  <a:pt x="440" y="347"/>
                  <a:pt x="440" y="347"/>
                </a:cubicBezTo>
                <a:cubicBezTo>
                  <a:pt x="440" y="348"/>
                  <a:pt x="442" y="347"/>
                  <a:pt x="442" y="346"/>
                </a:cubicBezTo>
                <a:cubicBezTo>
                  <a:pt x="443" y="345"/>
                  <a:pt x="443" y="344"/>
                  <a:pt x="444" y="344"/>
                </a:cubicBezTo>
                <a:cubicBezTo>
                  <a:pt x="444" y="343"/>
                  <a:pt x="445" y="343"/>
                  <a:pt x="445" y="343"/>
                </a:cubicBezTo>
                <a:cubicBezTo>
                  <a:pt x="446" y="343"/>
                  <a:pt x="446" y="342"/>
                  <a:pt x="446" y="342"/>
                </a:cubicBezTo>
                <a:cubicBezTo>
                  <a:pt x="446" y="342"/>
                  <a:pt x="446" y="342"/>
                  <a:pt x="446" y="342"/>
                </a:cubicBezTo>
                <a:cubicBezTo>
                  <a:pt x="447" y="341"/>
                  <a:pt x="447" y="341"/>
                  <a:pt x="448" y="341"/>
                </a:cubicBezTo>
                <a:cubicBezTo>
                  <a:pt x="448" y="341"/>
                  <a:pt x="449" y="341"/>
                  <a:pt x="449" y="341"/>
                </a:cubicBezTo>
                <a:cubicBezTo>
                  <a:pt x="450" y="341"/>
                  <a:pt x="450" y="341"/>
                  <a:pt x="450" y="341"/>
                </a:cubicBezTo>
                <a:cubicBezTo>
                  <a:pt x="451" y="341"/>
                  <a:pt x="451" y="341"/>
                  <a:pt x="451" y="341"/>
                </a:cubicBezTo>
                <a:cubicBezTo>
                  <a:pt x="452" y="341"/>
                  <a:pt x="452" y="341"/>
                  <a:pt x="452" y="341"/>
                </a:cubicBezTo>
                <a:cubicBezTo>
                  <a:pt x="452" y="342"/>
                  <a:pt x="453" y="341"/>
                  <a:pt x="453" y="341"/>
                </a:cubicBezTo>
                <a:cubicBezTo>
                  <a:pt x="453" y="341"/>
                  <a:pt x="454" y="341"/>
                  <a:pt x="454" y="340"/>
                </a:cubicBezTo>
                <a:cubicBezTo>
                  <a:pt x="455" y="339"/>
                  <a:pt x="453" y="339"/>
                  <a:pt x="453" y="339"/>
                </a:cubicBezTo>
                <a:cubicBezTo>
                  <a:pt x="453" y="339"/>
                  <a:pt x="453" y="339"/>
                  <a:pt x="453" y="339"/>
                </a:cubicBezTo>
                <a:cubicBezTo>
                  <a:pt x="453" y="338"/>
                  <a:pt x="452" y="338"/>
                  <a:pt x="452" y="338"/>
                </a:cubicBezTo>
                <a:cubicBezTo>
                  <a:pt x="452" y="338"/>
                  <a:pt x="452" y="337"/>
                  <a:pt x="452" y="337"/>
                </a:cubicBezTo>
                <a:cubicBezTo>
                  <a:pt x="452" y="337"/>
                  <a:pt x="452" y="336"/>
                  <a:pt x="453" y="336"/>
                </a:cubicBezTo>
                <a:cubicBezTo>
                  <a:pt x="453" y="335"/>
                  <a:pt x="453" y="335"/>
                  <a:pt x="454" y="335"/>
                </a:cubicBezTo>
                <a:cubicBezTo>
                  <a:pt x="454" y="336"/>
                  <a:pt x="455" y="336"/>
                  <a:pt x="455" y="337"/>
                </a:cubicBezTo>
                <a:cubicBezTo>
                  <a:pt x="456" y="337"/>
                  <a:pt x="456" y="336"/>
                  <a:pt x="457" y="336"/>
                </a:cubicBezTo>
                <a:cubicBezTo>
                  <a:pt x="458" y="335"/>
                  <a:pt x="458" y="335"/>
                  <a:pt x="459" y="334"/>
                </a:cubicBezTo>
                <a:cubicBezTo>
                  <a:pt x="459" y="334"/>
                  <a:pt x="460" y="334"/>
                  <a:pt x="460" y="333"/>
                </a:cubicBezTo>
                <a:cubicBezTo>
                  <a:pt x="460" y="333"/>
                  <a:pt x="460" y="333"/>
                  <a:pt x="460" y="333"/>
                </a:cubicBezTo>
                <a:cubicBezTo>
                  <a:pt x="460" y="332"/>
                  <a:pt x="460" y="332"/>
                  <a:pt x="460" y="332"/>
                </a:cubicBezTo>
                <a:cubicBezTo>
                  <a:pt x="459" y="332"/>
                  <a:pt x="459" y="332"/>
                  <a:pt x="458" y="332"/>
                </a:cubicBezTo>
                <a:cubicBezTo>
                  <a:pt x="458" y="332"/>
                  <a:pt x="458" y="332"/>
                  <a:pt x="458" y="331"/>
                </a:cubicBezTo>
                <a:cubicBezTo>
                  <a:pt x="458" y="331"/>
                  <a:pt x="457" y="332"/>
                  <a:pt x="457" y="331"/>
                </a:cubicBezTo>
                <a:cubicBezTo>
                  <a:pt x="457" y="331"/>
                  <a:pt x="456" y="331"/>
                  <a:pt x="456" y="331"/>
                </a:cubicBezTo>
                <a:cubicBezTo>
                  <a:pt x="455" y="331"/>
                  <a:pt x="455" y="330"/>
                  <a:pt x="454" y="330"/>
                </a:cubicBezTo>
                <a:cubicBezTo>
                  <a:pt x="454" y="330"/>
                  <a:pt x="453" y="329"/>
                  <a:pt x="454" y="329"/>
                </a:cubicBezTo>
                <a:cubicBezTo>
                  <a:pt x="454" y="329"/>
                  <a:pt x="454" y="329"/>
                  <a:pt x="454" y="329"/>
                </a:cubicBezTo>
                <a:cubicBezTo>
                  <a:pt x="455" y="330"/>
                  <a:pt x="455" y="330"/>
                  <a:pt x="456" y="330"/>
                </a:cubicBezTo>
                <a:cubicBezTo>
                  <a:pt x="456" y="330"/>
                  <a:pt x="456" y="329"/>
                  <a:pt x="456" y="330"/>
                </a:cubicBezTo>
                <a:cubicBezTo>
                  <a:pt x="456" y="330"/>
                  <a:pt x="456" y="330"/>
                  <a:pt x="457" y="330"/>
                </a:cubicBezTo>
                <a:cubicBezTo>
                  <a:pt x="457" y="330"/>
                  <a:pt x="458" y="330"/>
                  <a:pt x="458" y="330"/>
                </a:cubicBezTo>
                <a:cubicBezTo>
                  <a:pt x="459" y="329"/>
                  <a:pt x="459" y="330"/>
                  <a:pt x="459" y="330"/>
                </a:cubicBezTo>
                <a:cubicBezTo>
                  <a:pt x="460" y="329"/>
                  <a:pt x="460" y="329"/>
                  <a:pt x="460" y="328"/>
                </a:cubicBezTo>
                <a:cubicBezTo>
                  <a:pt x="460" y="328"/>
                  <a:pt x="460" y="327"/>
                  <a:pt x="460" y="327"/>
                </a:cubicBezTo>
                <a:cubicBezTo>
                  <a:pt x="460" y="326"/>
                  <a:pt x="460" y="326"/>
                  <a:pt x="460" y="326"/>
                </a:cubicBezTo>
                <a:cubicBezTo>
                  <a:pt x="460" y="326"/>
                  <a:pt x="460" y="325"/>
                  <a:pt x="460" y="325"/>
                </a:cubicBezTo>
                <a:cubicBezTo>
                  <a:pt x="460" y="325"/>
                  <a:pt x="459" y="325"/>
                  <a:pt x="459" y="324"/>
                </a:cubicBezTo>
                <a:cubicBezTo>
                  <a:pt x="458" y="324"/>
                  <a:pt x="458" y="324"/>
                  <a:pt x="458" y="324"/>
                </a:cubicBezTo>
                <a:cubicBezTo>
                  <a:pt x="458" y="324"/>
                  <a:pt x="457" y="323"/>
                  <a:pt x="457" y="323"/>
                </a:cubicBezTo>
                <a:cubicBezTo>
                  <a:pt x="458" y="323"/>
                  <a:pt x="458" y="323"/>
                  <a:pt x="459" y="323"/>
                </a:cubicBezTo>
                <a:cubicBezTo>
                  <a:pt x="459" y="322"/>
                  <a:pt x="458" y="322"/>
                  <a:pt x="458" y="322"/>
                </a:cubicBezTo>
                <a:cubicBezTo>
                  <a:pt x="458" y="321"/>
                  <a:pt x="458" y="321"/>
                  <a:pt x="459" y="321"/>
                </a:cubicBezTo>
                <a:cubicBezTo>
                  <a:pt x="459" y="321"/>
                  <a:pt x="459" y="320"/>
                  <a:pt x="459" y="320"/>
                </a:cubicBezTo>
                <a:cubicBezTo>
                  <a:pt x="459" y="319"/>
                  <a:pt x="459" y="319"/>
                  <a:pt x="459" y="319"/>
                </a:cubicBezTo>
                <a:cubicBezTo>
                  <a:pt x="460" y="319"/>
                  <a:pt x="460" y="319"/>
                  <a:pt x="460" y="318"/>
                </a:cubicBezTo>
                <a:cubicBezTo>
                  <a:pt x="460" y="318"/>
                  <a:pt x="460" y="318"/>
                  <a:pt x="459" y="318"/>
                </a:cubicBezTo>
                <a:cubicBezTo>
                  <a:pt x="459" y="317"/>
                  <a:pt x="460" y="317"/>
                  <a:pt x="461" y="317"/>
                </a:cubicBezTo>
                <a:cubicBezTo>
                  <a:pt x="461" y="317"/>
                  <a:pt x="460" y="316"/>
                  <a:pt x="460" y="316"/>
                </a:cubicBezTo>
                <a:cubicBezTo>
                  <a:pt x="459" y="316"/>
                  <a:pt x="459" y="316"/>
                  <a:pt x="459" y="316"/>
                </a:cubicBezTo>
                <a:cubicBezTo>
                  <a:pt x="459" y="315"/>
                  <a:pt x="459" y="315"/>
                  <a:pt x="459" y="315"/>
                </a:cubicBezTo>
                <a:cubicBezTo>
                  <a:pt x="459" y="315"/>
                  <a:pt x="460" y="315"/>
                  <a:pt x="460" y="315"/>
                </a:cubicBezTo>
                <a:cubicBezTo>
                  <a:pt x="460" y="315"/>
                  <a:pt x="459" y="314"/>
                  <a:pt x="459" y="314"/>
                </a:cubicBezTo>
                <a:cubicBezTo>
                  <a:pt x="458" y="314"/>
                  <a:pt x="458" y="313"/>
                  <a:pt x="457" y="313"/>
                </a:cubicBezTo>
                <a:cubicBezTo>
                  <a:pt x="457" y="313"/>
                  <a:pt x="456" y="312"/>
                  <a:pt x="457" y="311"/>
                </a:cubicBezTo>
                <a:cubicBezTo>
                  <a:pt x="457" y="311"/>
                  <a:pt x="458" y="311"/>
                  <a:pt x="458" y="312"/>
                </a:cubicBezTo>
                <a:cubicBezTo>
                  <a:pt x="459" y="312"/>
                  <a:pt x="459" y="313"/>
                  <a:pt x="459" y="313"/>
                </a:cubicBezTo>
                <a:cubicBezTo>
                  <a:pt x="460" y="313"/>
                  <a:pt x="460" y="313"/>
                  <a:pt x="460" y="313"/>
                </a:cubicBezTo>
                <a:cubicBezTo>
                  <a:pt x="460" y="313"/>
                  <a:pt x="460" y="314"/>
                  <a:pt x="460" y="314"/>
                </a:cubicBezTo>
                <a:cubicBezTo>
                  <a:pt x="460" y="314"/>
                  <a:pt x="460" y="314"/>
                  <a:pt x="460" y="314"/>
                </a:cubicBezTo>
                <a:cubicBezTo>
                  <a:pt x="461" y="314"/>
                  <a:pt x="461" y="314"/>
                  <a:pt x="461" y="314"/>
                </a:cubicBezTo>
                <a:cubicBezTo>
                  <a:pt x="461" y="314"/>
                  <a:pt x="462" y="313"/>
                  <a:pt x="461" y="313"/>
                </a:cubicBezTo>
                <a:cubicBezTo>
                  <a:pt x="461" y="313"/>
                  <a:pt x="461" y="312"/>
                  <a:pt x="461" y="312"/>
                </a:cubicBezTo>
                <a:cubicBezTo>
                  <a:pt x="461" y="312"/>
                  <a:pt x="461" y="312"/>
                  <a:pt x="462" y="312"/>
                </a:cubicBezTo>
                <a:cubicBezTo>
                  <a:pt x="462" y="312"/>
                  <a:pt x="462" y="311"/>
                  <a:pt x="462" y="311"/>
                </a:cubicBezTo>
                <a:cubicBezTo>
                  <a:pt x="462" y="311"/>
                  <a:pt x="462" y="311"/>
                  <a:pt x="462" y="311"/>
                </a:cubicBezTo>
                <a:cubicBezTo>
                  <a:pt x="461" y="310"/>
                  <a:pt x="462" y="310"/>
                  <a:pt x="462" y="310"/>
                </a:cubicBezTo>
                <a:cubicBezTo>
                  <a:pt x="462" y="309"/>
                  <a:pt x="462" y="309"/>
                  <a:pt x="462" y="309"/>
                </a:cubicBezTo>
                <a:cubicBezTo>
                  <a:pt x="462" y="309"/>
                  <a:pt x="463" y="309"/>
                  <a:pt x="463" y="308"/>
                </a:cubicBezTo>
                <a:cubicBezTo>
                  <a:pt x="463" y="308"/>
                  <a:pt x="462" y="308"/>
                  <a:pt x="462" y="308"/>
                </a:cubicBezTo>
                <a:cubicBezTo>
                  <a:pt x="462" y="308"/>
                  <a:pt x="463" y="307"/>
                  <a:pt x="463" y="307"/>
                </a:cubicBezTo>
                <a:cubicBezTo>
                  <a:pt x="463" y="307"/>
                  <a:pt x="463" y="306"/>
                  <a:pt x="464" y="306"/>
                </a:cubicBezTo>
                <a:cubicBezTo>
                  <a:pt x="464" y="306"/>
                  <a:pt x="465" y="305"/>
                  <a:pt x="465" y="305"/>
                </a:cubicBezTo>
                <a:cubicBezTo>
                  <a:pt x="466" y="305"/>
                  <a:pt x="466" y="305"/>
                  <a:pt x="466" y="305"/>
                </a:cubicBezTo>
                <a:cubicBezTo>
                  <a:pt x="466" y="305"/>
                  <a:pt x="466" y="306"/>
                  <a:pt x="466" y="306"/>
                </a:cubicBezTo>
                <a:cubicBezTo>
                  <a:pt x="466" y="306"/>
                  <a:pt x="465" y="307"/>
                  <a:pt x="465" y="307"/>
                </a:cubicBezTo>
                <a:cubicBezTo>
                  <a:pt x="465" y="308"/>
                  <a:pt x="465" y="308"/>
                  <a:pt x="465" y="308"/>
                </a:cubicBezTo>
                <a:cubicBezTo>
                  <a:pt x="465" y="308"/>
                  <a:pt x="464" y="309"/>
                  <a:pt x="464" y="309"/>
                </a:cubicBezTo>
                <a:cubicBezTo>
                  <a:pt x="464" y="309"/>
                  <a:pt x="464" y="309"/>
                  <a:pt x="464" y="309"/>
                </a:cubicBezTo>
                <a:cubicBezTo>
                  <a:pt x="464" y="310"/>
                  <a:pt x="464" y="310"/>
                  <a:pt x="464" y="310"/>
                </a:cubicBezTo>
                <a:cubicBezTo>
                  <a:pt x="464" y="310"/>
                  <a:pt x="464" y="310"/>
                  <a:pt x="465" y="311"/>
                </a:cubicBezTo>
                <a:cubicBezTo>
                  <a:pt x="465" y="311"/>
                  <a:pt x="465" y="311"/>
                  <a:pt x="464" y="311"/>
                </a:cubicBezTo>
                <a:cubicBezTo>
                  <a:pt x="464" y="312"/>
                  <a:pt x="465" y="312"/>
                  <a:pt x="464" y="312"/>
                </a:cubicBezTo>
                <a:cubicBezTo>
                  <a:pt x="464" y="312"/>
                  <a:pt x="463" y="312"/>
                  <a:pt x="463" y="313"/>
                </a:cubicBezTo>
                <a:cubicBezTo>
                  <a:pt x="463" y="313"/>
                  <a:pt x="464" y="313"/>
                  <a:pt x="464" y="313"/>
                </a:cubicBezTo>
                <a:cubicBezTo>
                  <a:pt x="464" y="313"/>
                  <a:pt x="464" y="314"/>
                  <a:pt x="464" y="314"/>
                </a:cubicBezTo>
                <a:cubicBezTo>
                  <a:pt x="464" y="314"/>
                  <a:pt x="464" y="314"/>
                  <a:pt x="465" y="315"/>
                </a:cubicBezTo>
                <a:cubicBezTo>
                  <a:pt x="465" y="315"/>
                  <a:pt x="465" y="315"/>
                  <a:pt x="465" y="315"/>
                </a:cubicBezTo>
                <a:cubicBezTo>
                  <a:pt x="465" y="315"/>
                  <a:pt x="465" y="315"/>
                  <a:pt x="465" y="316"/>
                </a:cubicBezTo>
                <a:cubicBezTo>
                  <a:pt x="464" y="316"/>
                  <a:pt x="464" y="316"/>
                  <a:pt x="464" y="317"/>
                </a:cubicBezTo>
                <a:cubicBezTo>
                  <a:pt x="464" y="317"/>
                  <a:pt x="463" y="318"/>
                  <a:pt x="463" y="318"/>
                </a:cubicBezTo>
                <a:cubicBezTo>
                  <a:pt x="463" y="319"/>
                  <a:pt x="463" y="319"/>
                  <a:pt x="463" y="319"/>
                </a:cubicBezTo>
                <a:cubicBezTo>
                  <a:pt x="463" y="320"/>
                  <a:pt x="462" y="320"/>
                  <a:pt x="462" y="320"/>
                </a:cubicBezTo>
                <a:cubicBezTo>
                  <a:pt x="462" y="321"/>
                  <a:pt x="462" y="322"/>
                  <a:pt x="462" y="322"/>
                </a:cubicBezTo>
                <a:cubicBezTo>
                  <a:pt x="462" y="322"/>
                  <a:pt x="463" y="321"/>
                  <a:pt x="463" y="321"/>
                </a:cubicBezTo>
                <a:cubicBezTo>
                  <a:pt x="464" y="320"/>
                  <a:pt x="464" y="320"/>
                  <a:pt x="464" y="319"/>
                </a:cubicBezTo>
                <a:cubicBezTo>
                  <a:pt x="465" y="319"/>
                  <a:pt x="464" y="319"/>
                  <a:pt x="465" y="319"/>
                </a:cubicBezTo>
                <a:cubicBezTo>
                  <a:pt x="465" y="318"/>
                  <a:pt x="466" y="318"/>
                  <a:pt x="466" y="317"/>
                </a:cubicBezTo>
                <a:cubicBezTo>
                  <a:pt x="466" y="317"/>
                  <a:pt x="466" y="317"/>
                  <a:pt x="466" y="317"/>
                </a:cubicBezTo>
                <a:cubicBezTo>
                  <a:pt x="467" y="316"/>
                  <a:pt x="467" y="316"/>
                  <a:pt x="467" y="316"/>
                </a:cubicBezTo>
                <a:cubicBezTo>
                  <a:pt x="467" y="315"/>
                  <a:pt x="468" y="315"/>
                  <a:pt x="468" y="314"/>
                </a:cubicBezTo>
                <a:cubicBezTo>
                  <a:pt x="469" y="314"/>
                  <a:pt x="469" y="313"/>
                  <a:pt x="469" y="313"/>
                </a:cubicBezTo>
                <a:cubicBezTo>
                  <a:pt x="470" y="312"/>
                  <a:pt x="470" y="312"/>
                  <a:pt x="470" y="312"/>
                </a:cubicBezTo>
                <a:cubicBezTo>
                  <a:pt x="470" y="311"/>
                  <a:pt x="471" y="311"/>
                  <a:pt x="471" y="311"/>
                </a:cubicBezTo>
                <a:cubicBezTo>
                  <a:pt x="471" y="311"/>
                  <a:pt x="471" y="311"/>
                  <a:pt x="471" y="310"/>
                </a:cubicBezTo>
                <a:cubicBezTo>
                  <a:pt x="471" y="310"/>
                  <a:pt x="471" y="310"/>
                  <a:pt x="471" y="310"/>
                </a:cubicBezTo>
                <a:cubicBezTo>
                  <a:pt x="471" y="310"/>
                  <a:pt x="471" y="310"/>
                  <a:pt x="471" y="309"/>
                </a:cubicBezTo>
                <a:cubicBezTo>
                  <a:pt x="470" y="309"/>
                  <a:pt x="469" y="308"/>
                  <a:pt x="470" y="307"/>
                </a:cubicBezTo>
                <a:cubicBezTo>
                  <a:pt x="470" y="307"/>
                  <a:pt x="470" y="307"/>
                  <a:pt x="470" y="307"/>
                </a:cubicBezTo>
                <a:cubicBezTo>
                  <a:pt x="470" y="306"/>
                  <a:pt x="470" y="306"/>
                  <a:pt x="470" y="306"/>
                </a:cubicBezTo>
                <a:cubicBezTo>
                  <a:pt x="470" y="305"/>
                  <a:pt x="470" y="305"/>
                  <a:pt x="470" y="304"/>
                </a:cubicBezTo>
                <a:cubicBezTo>
                  <a:pt x="470" y="304"/>
                  <a:pt x="470" y="304"/>
                  <a:pt x="470" y="304"/>
                </a:cubicBezTo>
                <a:cubicBezTo>
                  <a:pt x="470" y="303"/>
                  <a:pt x="471" y="302"/>
                  <a:pt x="471" y="302"/>
                </a:cubicBezTo>
                <a:cubicBezTo>
                  <a:pt x="472" y="302"/>
                  <a:pt x="471" y="304"/>
                  <a:pt x="472" y="305"/>
                </a:cubicBezTo>
                <a:cubicBezTo>
                  <a:pt x="472" y="305"/>
                  <a:pt x="472" y="305"/>
                  <a:pt x="472" y="305"/>
                </a:cubicBezTo>
                <a:cubicBezTo>
                  <a:pt x="472" y="306"/>
                  <a:pt x="471" y="306"/>
                  <a:pt x="472" y="306"/>
                </a:cubicBezTo>
                <a:cubicBezTo>
                  <a:pt x="472" y="307"/>
                  <a:pt x="472" y="306"/>
                  <a:pt x="473" y="307"/>
                </a:cubicBezTo>
                <a:cubicBezTo>
                  <a:pt x="473" y="307"/>
                  <a:pt x="473" y="307"/>
                  <a:pt x="473" y="308"/>
                </a:cubicBezTo>
                <a:cubicBezTo>
                  <a:pt x="473" y="308"/>
                  <a:pt x="473" y="308"/>
                  <a:pt x="473" y="309"/>
                </a:cubicBezTo>
                <a:cubicBezTo>
                  <a:pt x="473" y="309"/>
                  <a:pt x="473" y="309"/>
                  <a:pt x="473" y="308"/>
                </a:cubicBezTo>
                <a:cubicBezTo>
                  <a:pt x="474" y="308"/>
                  <a:pt x="474" y="308"/>
                  <a:pt x="474" y="307"/>
                </a:cubicBezTo>
                <a:cubicBezTo>
                  <a:pt x="475" y="307"/>
                  <a:pt x="475" y="307"/>
                  <a:pt x="475" y="307"/>
                </a:cubicBezTo>
                <a:cubicBezTo>
                  <a:pt x="475" y="307"/>
                  <a:pt x="475" y="307"/>
                  <a:pt x="476" y="306"/>
                </a:cubicBezTo>
                <a:cubicBezTo>
                  <a:pt x="476" y="306"/>
                  <a:pt x="476" y="306"/>
                  <a:pt x="477" y="305"/>
                </a:cubicBezTo>
                <a:cubicBezTo>
                  <a:pt x="477" y="304"/>
                  <a:pt x="477" y="304"/>
                  <a:pt x="477" y="304"/>
                </a:cubicBezTo>
                <a:cubicBezTo>
                  <a:pt x="477" y="304"/>
                  <a:pt x="478" y="303"/>
                  <a:pt x="478" y="303"/>
                </a:cubicBezTo>
                <a:cubicBezTo>
                  <a:pt x="478" y="303"/>
                  <a:pt x="479" y="302"/>
                  <a:pt x="479" y="302"/>
                </a:cubicBezTo>
                <a:cubicBezTo>
                  <a:pt x="479" y="302"/>
                  <a:pt x="480" y="302"/>
                  <a:pt x="480" y="301"/>
                </a:cubicBezTo>
                <a:cubicBezTo>
                  <a:pt x="480" y="301"/>
                  <a:pt x="481" y="301"/>
                  <a:pt x="481" y="300"/>
                </a:cubicBezTo>
                <a:cubicBezTo>
                  <a:pt x="481" y="300"/>
                  <a:pt x="481" y="300"/>
                  <a:pt x="481" y="299"/>
                </a:cubicBezTo>
                <a:cubicBezTo>
                  <a:pt x="482" y="299"/>
                  <a:pt x="482" y="299"/>
                  <a:pt x="482" y="299"/>
                </a:cubicBezTo>
                <a:cubicBezTo>
                  <a:pt x="483" y="299"/>
                  <a:pt x="483" y="298"/>
                  <a:pt x="483" y="297"/>
                </a:cubicBezTo>
                <a:cubicBezTo>
                  <a:pt x="483" y="297"/>
                  <a:pt x="482" y="297"/>
                  <a:pt x="482" y="297"/>
                </a:cubicBezTo>
                <a:cubicBezTo>
                  <a:pt x="481" y="297"/>
                  <a:pt x="481" y="297"/>
                  <a:pt x="481" y="296"/>
                </a:cubicBezTo>
                <a:cubicBezTo>
                  <a:pt x="481" y="296"/>
                  <a:pt x="481" y="296"/>
                  <a:pt x="481" y="296"/>
                </a:cubicBezTo>
                <a:cubicBezTo>
                  <a:pt x="481" y="296"/>
                  <a:pt x="481" y="296"/>
                  <a:pt x="481" y="295"/>
                </a:cubicBezTo>
                <a:cubicBezTo>
                  <a:pt x="481" y="295"/>
                  <a:pt x="482" y="295"/>
                  <a:pt x="482" y="295"/>
                </a:cubicBezTo>
                <a:cubicBezTo>
                  <a:pt x="482" y="295"/>
                  <a:pt x="483" y="294"/>
                  <a:pt x="483" y="294"/>
                </a:cubicBezTo>
                <a:cubicBezTo>
                  <a:pt x="483" y="294"/>
                  <a:pt x="483" y="294"/>
                  <a:pt x="483" y="294"/>
                </a:cubicBezTo>
                <a:cubicBezTo>
                  <a:pt x="483" y="294"/>
                  <a:pt x="483" y="294"/>
                  <a:pt x="484" y="294"/>
                </a:cubicBezTo>
                <a:cubicBezTo>
                  <a:pt x="484" y="294"/>
                  <a:pt x="484" y="294"/>
                  <a:pt x="484" y="294"/>
                </a:cubicBezTo>
                <a:cubicBezTo>
                  <a:pt x="484" y="294"/>
                  <a:pt x="484" y="295"/>
                  <a:pt x="484" y="295"/>
                </a:cubicBezTo>
                <a:cubicBezTo>
                  <a:pt x="485" y="295"/>
                  <a:pt x="485" y="295"/>
                  <a:pt x="485" y="295"/>
                </a:cubicBezTo>
                <a:cubicBezTo>
                  <a:pt x="486" y="295"/>
                  <a:pt x="486" y="294"/>
                  <a:pt x="486" y="294"/>
                </a:cubicBezTo>
                <a:cubicBezTo>
                  <a:pt x="486" y="295"/>
                  <a:pt x="486" y="295"/>
                  <a:pt x="486" y="295"/>
                </a:cubicBezTo>
                <a:cubicBezTo>
                  <a:pt x="486" y="295"/>
                  <a:pt x="486" y="295"/>
                  <a:pt x="486" y="295"/>
                </a:cubicBezTo>
                <a:cubicBezTo>
                  <a:pt x="486" y="295"/>
                  <a:pt x="487" y="295"/>
                  <a:pt x="487" y="295"/>
                </a:cubicBezTo>
                <a:cubicBezTo>
                  <a:pt x="487" y="295"/>
                  <a:pt x="488" y="295"/>
                  <a:pt x="489" y="294"/>
                </a:cubicBezTo>
                <a:cubicBezTo>
                  <a:pt x="489" y="294"/>
                  <a:pt x="489" y="294"/>
                  <a:pt x="489" y="294"/>
                </a:cubicBezTo>
                <a:cubicBezTo>
                  <a:pt x="489" y="294"/>
                  <a:pt x="488" y="294"/>
                  <a:pt x="488" y="293"/>
                </a:cubicBezTo>
                <a:cubicBezTo>
                  <a:pt x="488" y="293"/>
                  <a:pt x="488" y="293"/>
                  <a:pt x="488" y="293"/>
                </a:cubicBezTo>
                <a:cubicBezTo>
                  <a:pt x="487" y="293"/>
                  <a:pt x="488" y="292"/>
                  <a:pt x="489" y="292"/>
                </a:cubicBezTo>
                <a:cubicBezTo>
                  <a:pt x="489" y="292"/>
                  <a:pt x="490" y="292"/>
                  <a:pt x="490" y="291"/>
                </a:cubicBezTo>
                <a:cubicBezTo>
                  <a:pt x="491" y="291"/>
                  <a:pt x="491" y="291"/>
                  <a:pt x="491" y="291"/>
                </a:cubicBezTo>
                <a:cubicBezTo>
                  <a:pt x="492" y="291"/>
                  <a:pt x="492" y="291"/>
                  <a:pt x="492" y="291"/>
                </a:cubicBezTo>
                <a:cubicBezTo>
                  <a:pt x="493" y="290"/>
                  <a:pt x="493" y="290"/>
                  <a:pt x="493" y="291"/>
                </a:cubicBezTo>
                <a:cubicBezTo>
                  <a:pt x="494" y="291"/>
                  <a:pt x="494" y="291"/>
                  <a:pt x="494" y="291"/>
                </a:cubicBezTo>
                <a:cubicBezTo>
                  <a:pt x="494" y="291"/>
                  <a:pt x="495" y="291"/>
                  <a:pt x="495" y="290"/>
                </a:cubicBezTo>
                <a:cubicBezTo>
                  <a:pt x="495" y="290"/>
                  <a:pt x="496" y="290"/>
                  <a:pt x="496" y="290"/>
                </a:cubicBezTo>
                <a:cubicBezTo>
                  <a:pt x="496" y="290"/>
                  <a:pt x="496" y="290"/>
                  <a:pt x="497" y="290"/>
                </a:cubicBezTo>
                <a:cubicBezTo>
                  <a:pt x="497" y="290"/>
                  <a:pt x="497" y="290"/>
                  <a:pt x="497" y="290"/>
                </a:cubicBezTo>
                <a:cubicBezTo>
                  <a:pt x="497" y="290"/>
                  <a:pt x="497" y="290"/>
                  <a:pt x="497" y="290"/>
                </a:cubicBezTo>
                <a:cubicBezTo>
                  <a:pt x="498" y="290"/>
                  <a:pt x="498" y="289"/>
                  <a:pt x="498" y="289"/>
                </a:cubicBezTo>
                <a:cubicBezTo>
                  <a:pt x="498" y="289"/>
                  <a:pt x="498" y="289"/>
                  <a:pt x="498" y="289"/>
                </a:cubicBezTo>
                <a:cubicBezTo>
                  <a:pt x="499" y="289"/>
                  <a:pt x="499" y="289"/>
                  <a:pt x="499" y="289"/>
                </a:cubicBezTo>
                <a:cubicBezTo>
                  <a:pt x="500" y="289"/>
                  <a:pt x="501" y="288"/>
                  <a:pt x="501" y="288"/>
                </a:cubicBezTo>
                <a:cubicBezTo>
                  <a:pt x="501" y="288"/>
                  <a:pt x="502" y="288"/>
                  <a:pt x="502" y="287"/>
                </a:cubicBezTo>
                <a:cubicBezTo>
                  <a:pt x="502" y="287"/>
                  <a:pt x="502" y="287"/>
                  <a:pt x="502" y="287"/>
                </a:cubicBezTo>
                <a:cubicBezTo>
                  <a:pt x="502" y="287"/>
                  <a:pt x="503" y="287"/>
                  <a:pt x="503" y="287"/>
                </a:cubicBezTo>
                <a:cubicBezTo>
                  <a:pt x="504" y="287"/>
                  <a:pt x="504" y="287"/>
                  <a:pt x="505" y="287"/>
                </a:cubicBezTo>
                <a:cubicBezTo>
                  <a:pt x="505" y="288"/>
                  <a:pt x="505" y="288"/>
                  <a:pt x="505" y="288"/>
                </a:cubicBezTo>
                <a:cubicBezTo>
                  <a:pt x="505" y="288"/>
                  <a:pt x="506" y="288"/>
                  <a:pt x="506" y="288"/>
                </a:cubicBezTo>
                <a:cubicBezTo>
                  <a:pt x="507" y="287"/>
                  <a:pt x="507" y="287"/>
                  <a:pt x="508" y="287"/>
                </a:cubicBezTo>
                <a:cubicBezTo>
                  <a:pt x="507" y="287"/>
                  <a:pt x="506" y="288"/>
                  <a:pt x="507" y="288"/>
                </a:cubicBezTo>
                <a:cubicBezTo>
                  <a:pt x="508" y="288"/>
                  <a:pt x="509" y="287"/>
                  <a:pt x="509" y="287"/>
                </a:cubicBezTo>
                <a:cubicBezTo>
                  <a:pt x="509" y="286"/>
                  <a:pt x="509" y="286"/>
                  <a:pt x="509" y="286"/>
                </a:cubicBezTo>
                <a:cubicBezTo>
                  <a:pt x="508" y="286"/>
                  <a:pt x="508" y="286"/>
                  <a:pt x="508" y="286"/>
                </a:cubicBezTo>
                <a:cubicBezTo>
                  <a:pt x="508" y="286"/>
                  <a:pt x="509" y="285"/>
                  <a:pt x="509" y="285"/>
                </a:cubicBezTo>
                <a:cubicBezTo>
                  <a:pt x="509" y="284"/>
                  <a:pt x="507" y="284"/>
                  <a:pt x="507" y="284"/>
                </a:cubicBezTo>
                <a:cubicBezTo>
                  <a:pt x="508" y="283"/>
                  <a:pt x="508" y="283"/>
                  <a:pt x="508" y="282"/>
                </a:cubicBezTo>
                <a:cubicBezTo>
                  <a:pt x="508" y="282"/>
                  <a:pt x="508" y="282"/>
                  <a:pt x="508" y="281"/>
                </a:cubicBezTo>
                <a:cubicBezTo>
                  <a:pt x="508" y="281"/>
                  <a:pt x="509" y="280"/>
                  <a:pt x="509" y="280"/>
                </a:cubicBezTo>
                <a:cubicBezTo>
                  <a:pt x="510" y="280"/>
                  <a:pt x="511" y="280"/>
                  <a:pt x="511" y="280"/>
                </a:cubicBezTo>
                <a:cubicBezTo>
                  <a:pt x="511" y="279"/>
                  <a:pt x="509" y="278"/>
                  <a:pt x="509" y="278"/>
                </a:cubicBezTo>
                <a:cubicBezTo>
                  <a:pt x="509" y="277"/>
                  <a:pt x="509" y="277"/>
                  <a:pt x="510" y="277"/>
                </a:cubicBezTo>
                <a:cubicBezTo>
                  <a:pt x="510" y="276"/>
                  <a:pt x="511" y="276"/>
                  <a:pt x="511" y="276"/>
                </a:cubicBezTo>
                <a:cubicBezTo>
                  <a:pt x="512" y="275"/>
                  <a:pt x="512" y="275"/>
                  <a:pt x="513" y="274"/>
                </a:cubicBezTo>
                <a:cubicBezTo>
                  <a:pt x="513" y="274"/>
                  <a:pt x="513" y="273"/>
                  <a:pt x="513" y="273"/>
                </a:cubicBezTo>
                <a:cubicBezTo>
                  <a:pt x="514" y="273"/>
                  <a:pt x="514" y="272"/>
                  <a:pt x="515" y="272"/>
                </a:cubicBezTo>
                <a:cubicBezTo>
                  <a:pt x="515" y="272"/>
                  <a:pt x="515" y="272"/>
                  <a:pt x="516" y="271"/>
                </a:cubicBezTo>
                <a:cubicBezTo>
                  <a:pt x="516" y="271"/>
                  <a:pt x="517" y="270"/>
                  <a:pt x="517" y="270"/>
                </a:cubicBezTo>
                <a:cubicBezTo>
                  <a:pt x="518" y="271"/>
                  <a:pt x="518" y="271"/>
                  <a:pt x="518" y="271"/>
                </a:cubicBezTo>
                <a:cubicBezTo>
                  <a:pt x="519" y="271"/>
                  <a:pt x="519" y="271"/>
                  <a:pt x="519" y="271"/>
                </a:cubicBezTo>
                <a:cubicBezTo>
                  <a:pt x="519" y="271"/>
                  <a:pt x="519" y="271"/>
                  <a:pt x="520" y="271"/>
                </a:cubicBezTo>
                <a:cubicBezTo>
                  <a:pt x="520" y="270"/>
                  <a:pt x="521" y="270"/>
                  <a:pt x="521" y="270"/>
                </a:cubicBezTo>
                <a:cubicBezTo>
                  <a:pt x="522" y="269"/>
                  <a:pt x="522" y="269"/>
                  <a:pt x="523" y="268"/>
                </a:cubicBezTo>
                <a:cubicBezTo>
                  <a:pt x="523" y="268"/>
                  <a:pt x="523" y="268"/>
                  <a:pt x="524" y="268"/>
                </a:cubicBezTo>
                <a:cubicBezTo>
                  <a:pt x="524" y="268"/>
                  <a:pt x="525" y="267"/>
                  <a:pt x="525" y="267"/>
                </a:cubicBezTo>
                <a:cubicBezTo>
                  <a:pt x="526" y="267"/>
                  <a:pt x="527" y="267"/>
                  <a:pt x="528" y="266"/>
                </a:cubicBezTo>
                <a:cubicBezTo>
                  <a:pt x="528" y="266"/>
                  <a:pt x="529" y="266"/>
                  <a:pt x="529" y="266"/>
                </a:cubicBezTo>
                <a:cubicBezTo>
                  <a:pt x="530" y="265"/>
                  <a:pt x="530" y="265"/>
                  <a:pt x="531" y="265"/>
                </a:cubicBezTo>
                <a:cubicBezTo>
                  <a:pt x="531" y="265"/>
                  <a:pt x="531" y="265"/>
                  <a:pt x="531" y="265"/>
                </a:cubicBezTo>
                <a:cubicBezTo>
                  <a:pt x="532" y="265"/>
                  <a:pt x="532" y="265"/>
                  <a:pt x="532" y="265"/>
                </a:cubicBezTo>
                <a:cubicBezTo>
                  <a:pt x="533" y="265"/>
                  <a:pt x="534" y="265"/>
                  <a:pt x="534" y="264"/>
                </a:cubicBezTo>
                <a:cubicBezTo>
                  <a:pt x="535" y="264"/>
                  <a:pt x="536" y="264"/>
                  <a:pt x="536" y="264"/>
                </a:cubicBezTo>
                <a:cubicBezTo>
                  <a:pt x="537" y="263"/>
                  <a:pt x="538" y="263"/>
                  <a:pt x="538" y="263"/>
                </a:cubicBezTo>
                <a:cubicBezTo>
                  <a:pt x="538" y="263"/>
                  <a:pt x="538" y="263"/>
                  <a:pt x="539" y="263"/>
                </a:cubicBezTo>
                <a:cubicBezTo>
                  <a:pt x="539" y="263"/>
                  <a:pt x="539" y="263"/>
                  <a:pt x="539" y="263"/>
                </a:cubicBezTo>
                <a:cubicBezTo>
                  <a:pt x="540" y="263"/>
                  <a:pt x="540" y="263"/>
                  <a:pt x="540" y="263"/>
                </a:cubicBezTo>
                <a:cubicBezTo>
                  <a:pt x="540" y="263"/>
                  <a:pt x="540" y="262"/>
                  <a:pt x="540" y="262"/>
                </a:cubicBezTo>
                <a:cubicBezTo>
                  <a:pt x="540" y="262"/>
                  <a:pt x="540" y="261"/>
                  <a:pt x="540" y="261"/>
                </a:cubicBezTo>
                <a:cubicBezTo>
                  <a:pt x="540" y="261"/>
                  <a:pt x="541" y="261"/>
                  <a:pt x="541" y="260"/>
                </a:cubicBezTo>
                <a:cubicBezTo>
                  <a:pt x="541" y="260"/>
                  <a:pt x="542" y="260"/>
                  <a:pt x="542" y="260"/>
                </a:cubicBezTo>
                <a:cubicBezTo>
                  <a:pt x="543" y="261"/>
                  <a:pt x="543" y="261"/>
                  <a:pt x="544" y="260"/>
                </a:cubicBezTo>
                <a:cubicBezTo>
                  <a:pt x="544" y="260"/>
                  <a:pt x="545" y="260"/>
                  <a:pt x="545" y="260"/>
                </a:cubicBezTo>
                <a:cubicBezTo>
                  <a:pt x="546" y="260"/>
                  <a:pt x="546" y="260"/>
                  <a:pt x="547" y="259"/>
                </a:cubicBezTo>
                <a:cubicBezTo>
                  <a:pt x="547" y="259"/>
                  <a:pt x="548" y="259"/>
                  <a:pt x="548" y="259"/>
                </a:cubicBezTo>
                <a:cubicBezTo>
                  <a:pt x="548" y="259"/>
                  <a:pt x="548" y="259"/>
                  <a:pt x="548" y="259"/>
                </a:cubicBezTo>
                <a:cubicBezTo>
                  <a:pt x="549" y="259"/>
                  <a:pt x="549" y="259"/>
                  <a:pt x="549" y="259"/>
                </a:cubicBezTo>
                <a:cubicBezTo>
                  <a:pt x="549" y="259"/>
                  <a:pt x="549" y="259"/>
                  <a:pt x="549" y="259"/>
                </a:cubicBezTo>
                <a:cubicBezTo>
                  <a:pt x="549" y="259"/>
                  <a:pt x="550" y="259"/>
                  <a:pt x="550" y="259"/>
                </a:cubicBezTo>
                <a:cubicBezTo>
                  <a:pt x="551" y="259"/>
                  <a:pt x="552" y="258"/>
                  <a:pt x="552" y="258"/>
                </a:cubicBezTo>
                <a:cubicBezTo>
                  <a:pt x="553" y="257"/>
                  <a:pt x="555" y="257"/>
                  <a:pt x="556" y="256"/>
                </a:cubicBezTo>
                <a:cubicBezTo>
                  <a:pt x="556" y="255"/>
                  <a:pt x="556" y="255"/>
                  <a:pt x="557" y="255"/>
                </a:cubicBezTo>
                <a:cubicBezTo>
                  <a:pt x="557" y="255"/>
                  <a:pt x="558" y="254"/>
                  <a:pt x="558" y="255"/>
                </a:cubicBezTo>
                <a:cubicBezTo>
                  <a:pt x="559" y="255"/>
                  <a:pt x="557" y="256"/>
                  <a:pt x="557" y="256"/>
                </a:cubicBezTo>
                <a:cubicBezTo>
                  <a:pt x="556" y="257"/>
                  <a:pt x="555" y="257"/>
                  <a:pt x="555" y="258"/>
                </a:cubicBezTo>
                <a:cubicBezTo>
                  <a:pt x="555" y="258"/>
                  <a:pt x="554" y="258"/>
                  <a:pt x="554" y="259"/>
                </a:cubicBezTo>
                <a:cubicBezTo>
                  <a:pt x="554" y="259"/>
                  <a:pt x="555" y="259"/>
                  <a:pt x="555" y="259"/>
                </a:cubicBezTo>
                <a:cubicBezTo>
                  <a:pt x="556" y="259"/>
                  <a:pt x="556" y="258"/>
                  <a:pt x="557" y="258"/>
                </a:cubicBezTo>
                <a:cubicBezTo>
                  <a:pt x="558" y="258"/>
                  <a:pt x="559" y="258"/>
                  <a:pt x="560" y="258"/>
                </a:cubicBezTo>
                <a:cubicBezTo>
                  <a:pt x="560" y="258"/>
                  <a:pt x="561" y="258"/>
                  <a:pt x="561" y="258"/>
                </a:cubicBezTo>
                <a:cubicBezTo>
                  <a:pt x="561" y="259"/>
                  <a:pt x="561" y="259"/>
                  <a:pt x="561" y="259"/>
                </a:cubicBezTo>
                <a:cubicBezTo>
                  <a:pt x="560" y="259"/>
                  <a:pt x="560" y="259"/>
                  <a:pt x="559" y="259"/>
                </a:cubicBezTo>
                <a:cubicBezTo>
                  <a:pt x="559" y="260"/>
                  <a:pt x="558" y="260"/>
                  <a:pt x="558" y="261"/>
                </a:cubicBezTo>
                <a:cubicBezTo>
                  <a:pt x="557" y="261"/>
                  <a:pt x="557" y="261"/>
                  <a:pt x="556" y="261"/>
                </a:cubicBezTo>
                <a:cubicBezTo>
                  <a:pt x="556" y="261"/>
                  <a:pt x="556" y="260"/>
                  <a:pt x="556" y="260"/>
                </a:cubicBezTo>
                <a:cubicBezTo>
                  <a:pt x="556" y="260"/>
                  <a:pt x="555" y="260"/>
                  <a:pt x="555" y="260"/>
                </a:cubicBezTo>
                <a:cubicBezTo>
                  <a:pt x="555" y="260"/>
                  <a:pt x="555" y="260"/>
                  <a:pt x="555" y="260"/>
                </a:cubicBezTo>
                <a:cubicBezTo>
                  <a:pt x="554" y="260"/>
                  <a:pt x="554" y="260"/>
                  <a:pt x="554" y="260"/>
                </a:cubicBezTo>
                <a:cubicBezTo>
                  <a:pt x="554" y="260"/>
                  <a:pt x="553" y="261"/>
                  <a:pt x="553" y="261"/>
                </a:cubicBezTo>
                <a:cubicBezTo>
                  <a:pt x="552" y="261"/>
                  <a:pt x="551" y="261"/>
                  <a:pt x="550" y="262"/>
                </a:cubicBezTo>
                <a:cubicBezTo>
                  <a:pt x="550" y="262"/>
                  <a:pt x="549" y="262"/>
                  <a:pt x="548" y="263"/>
                </a:cubicBezTo>
                <a:cubicBezTo>
                  <a:pt x="548" y="263"/>
                  <a:pt x="547" y="264"/>
                  <a:pt x="546" y="264"/>
                </a:cubicBezTo>
                <a:cubicBezTo>
                  <a:pt x="546" y="264"/>
                  <a:pt x="546" y="264"/>
                  <a:pt x="545" y="264"/>
                </a:cubicBezTo>
                <a:cubicBezTo>
                  <a:pt x="544" y="264"/>
                  <a:pt x="544" y="265"/>
                  <a:pt x="543" y="265"/>
                </a:cubicBezTo>
                <a:cubicBezTo>
                  <a:pt x="543" y="266"/>
                  <a:pt x="543" y="266"/>
                  <a:pt x="543" y="266"/>
                </a:cubicBezTo>
                <a:cubicBezTo>
                  <a:pt x="543" y="267"/>
                  <a:pt x="543" y="267"/>
                  <a:pt x="543" y="267"/>
                </a:cubicBezTo>
                <a:cubicBezTo>
                  <a:pt x="543" y="268"/>
                  <a:pt x="542" y="268"/>
                  <a:pt x="542" y="269"/>
                </a:cubicBezTo>
                <a:cubicBezTo>
                  <a:pt x="542" y="269"/>
                  <a:pt x="541" y="269"/>
                  <a:pt x="541" y="270"/>
                </a:cubicBezTo>
                <a:cubicBezTo>
                  <a:pt x="541" y="270"/>
                  <a:pt x="541" y="270"/>
                  <a:pt x="541" y="271"/>
                </a:cubicBezTo>
                <a:cubicBezTo>
                  <a:pt x="541" y="271"/>
                  <a:pt x="541" y="271"/>
                  <a:pt x="541" y="271"/>
                </a:cubicBezTo>
                <a:cubicBezTo>
                  <a:pt x="541" y="271"/>
                  <a:pt x="542" y="271"/>
                  <a:pt x="542" y="271"/>
                </a:cubicBezTo>
                <a:cubicBezTo>
                  <a:pt x="543" y="271"/>
                  <a:pt x="543" y="270"/>
                  <a:pt x="544" y="270"/>
                </a:cubicBezTo>
                <a:cubicBezTo>
                  <a:pt x="543" y="271"/>
                  <a:pt x="543" y="271"/>
                  <a:pt x="543" y="272"/>
                </a:cubicBezTo>
                <a:cubicBezTo>
                  <a:pt x="543" y="272"/>
                  <a:pt x="543" y="272"/>
                  <a:pt x="543" y="272"/>
                </a:cubicBezTo>
                <a:cubicBezTo>
                  <a:pt x="543" y="272"/>
                  <a:pt x="544" y="272"/>
                  <a:pt x="544" y="273"/>
                </a:cubicBezTo>
                <a:cubicBezTo>
                  <a:pt x="544" y="273"/>
                  <a:pt x="544" y="272"/>
                  <a:pt x="545" y="273"/>
                </a:cubicBezTo>
                <a:cubicBezTo>
                  <a:pt x="545" y="273"/>
                  <a:pt x="545" y="273"/>
                  <a:pt x="545" y="273"/>
                </a:cubicBezTo>
                <a:cubicBezTo>
                  <a:pt x="546" y="273"/>
                  <a:pt x="547" y="272"/>
                  <a:pt x="547" y="272"/>
                </a:cubicBezTo>
                <a:cubicBezTo>
                  <a:pt x="548" y="271"/>
                  <a:pt x="550" y="270"/>
                  <a:pt x="551" y="269"/>
                </a:cubicBezTo>
                <a:cubicBezTo>
                  <a:pt x="552" y="268"/>
                  <a:pt x="553" y="268"/>
                  <a:pt x="553" y="268"/>
                </a:cubicBezTo>
                <a:cubicBezTo>
                  <a:pt x="554" y="267"/>
                  <a:pt x="555" y="266"/>
                  <a:pt x="555" y="266"/>
                </a:cubicBezTo>
                <a:cubicBezTo>
                  <a:pt x="556" y="266"/>
                  <a:pt x="557" y="265"/>
                  <a:pt x="557" y="265"/>
                </a:cubicBezTo>
                <a:cubicBezTo>
                  <a:pt x="557" y="264"/>
                  <a:pt x="557" y="264"/>
                  <a:pt x="557" y="264"/>
                </a:cubicBezTo>
                <a:cubicBezTo>
                  <a:pt x="557" y="264"/>
                  <a:pt x="558" y="264"/>
                  <a:pt x="558" y="264"/>
                </a:cubicBezTo>
                <a:cubicBezTo>
                  <a:pt x="558" y="264"/>
                  <a:pt x="558" y="264"/>
                  <a:pt x="558" y="264"/>
                </a:cubicBezTo>
                <a:cubicBezTo>
                  <a:pt x="558" y="264"/>
                  <a:pt x="559" y="264"/>
                  <a:pt x="560" y="264"/>
                </a:cubicBezTo>
                <a:cubicBezTo>
                  <a:pt x="560" y="264"/>
                  <a:pt x="561" y="264"/>
                  <a:pt x="561" y="263"/>
                </a:cubicBezTo>
                <a:cubicBezTo>
                  <a:pt x="561" y="263"/>
                  <a:pt x="561" y="263"/>
                  <a:pt x="561" y="264"/>
                </a:cubicBezTo>
                <a:cubicBezTo>
                  <a:pt x="561" y="264"/>
                  <a:pt x="562" y="264"/>
                  <a:pt x="562" y="264"/>
                </a:cubicBezTo>
                <a:cubicBezTo>
                  <a:pt x="562" y="264"/>
                  <a:pt x="563" y="263"/>
                  <a:pt x="564" y="263"/>
                </a:cubicBezTo>
                <a:cubicBezTo>
                  <a:pt x="565" y="263"/>
                  <a:pt x="566" y="262"/>
                  <a:pt x="568" y="262"/>
                </a:cubicBezTo>
                <a:cubicBezTo>
                  <a:pt x="568" y="261"/>
                  <a:pt x="569" y="261"/>
                  <a:pt x="569" y="261"/>
                </a:cubicBezTo>
                <a:cubicBezTo>
                  <a:pt x="569" y="261"/>
                  <a:pt x="570" y="261"/>
                  <a:pt x="570" y="261"/>
                </a:cubicBezTo>
                <a:cubicBezTo>
                  <a:pt x="570" y="261"/>
                  <a:pt x="570" y="261"/>
                  <a:pt x="570" y="261"/>
                </a:cubicBezTo>
                <a:cubicBezTo>
                  <a:pt x="572" y="261"/>
                  <a:pt x="573" y="260"/>
                  <a:pt x="574" y="260"/>
                </a:cubicBezTo>
                <a:cubicBezTo>
                  <a:pt x="574" y="260"/>
                  <a:pt x="574" y="260"/>
                  <a:pt x="574" y="260"/>
                </a:cubicBezTo>
                <a:cubicBezTo>
                  <a:pt x="575" y="260"/>
                  <a:pt x="575" y="260"/>
                  <a:pt x="576" y="260"/>
                </a:cubicBezTo>
                <a:cubicBezTo>
                  <a:pt x="576" y="260"/>
                  <a:pt x="577" y="260"/>
                  <a:pt x="578" y="259"/>
                </a:cubicBezTo>
                <a:cubicBezTo>
                  <a:pt x="578" y="259"/>
                  <a:pt x="578" y="258"/>
                  <a:pt x="578" y="258"/>
                </a:cubicBezTo>
                <a:cubicBezTo>
                  <a:pt x="578" y="258"/>
                  <a:pt x="578" y="258"/>
                  <a:pt x="578" y="258"/>
                </a:cubicBezTo>
                <a:cubicBezTo>
                  <a:pt x="577" y="257"/>
                  <a:pt x="576" y="258"/>
                  <a:pt x="576" y="258"/>
                </a:cubicBezTo>
                <a:cubicBezTo>
                  <a:pt x="577" y="257"/>
                  <a:pt x="578" y="256"/>
                  <a:pt x="579" y="255"/>
                </a:cubicBezTo>
                <a:cubicBezTo>
                  <a:pt x="579" y="255"/>
                  <a:pt x="579" y="255"/>
                  <a:pt x="579" y="255"/>
                </a:cubicBezTo>
                <a:cubicBezTo>
                  <a:pt x="580" y="255"/>
                  <a:pt x="580" y="254"/>
                  <a:pt x="580" y="254"/>
                </a:cubicBezTo>
                <a:cubicBezTo>
                  <a:pt x="581" y="253"/>
                  <a:pt x="582" y="253"/>
                  <a:pt x="582" y="254"/>
                </a:cubicBezTo>
                <a:cubicBezTo>
                  <a:pt x="582" y="255"/>
                  <a:pt x="580" y="256"/>
                  <a:pt x="580" y="257"/>
                </a:cubicBezTo>
                <a:cubicBezTo>
                  <a:pt x="582" y="256"/>
                  <a:pt x="583" y="255"/>
                  <a:pt x="584" y="254"/>
                </a:cubicBezTo>
                <a:cubicBezTo>
                  <a:pt x="585" y="254"/>
                  <a:pt x="585" y="254"/>
                  <a:pt x="585" y="254"/>
                </a:cubicBezTo>
                <a:cubicBezTo>
                  <a:pt x="586" y="254"/>
                  <a:pt x="586" y="253"/>
                  <a:pt x="586" y="253"/>
                </a:cubicBezTo>
                <a:cubicBezTo>
                  <a:pt x="587" y="253"/>
                  <a:pt x="587" y="252"/>
                  <a:pt x="587" y="252"/>
                </a:cubicBezTo>
                <a:cubicBezTo>
                  <a:pt x="587" y="252"/>
                  <a:pt x="586" y="252"/>
                  <a:pt x="586" y="252"/>
                </a:cubicBezTo>
                <a:cubicBezTo>
                  <a:pt x="585" y="252"/>
                  <a:pt x="585" y="252"/>
                  <a:pt x="584" y="252"/>
                </a:cubicBezTo>
                <a:cubicBezTo>
                  <a:pt x="584" y="252"/>
                  <a:pt x="585" y="251"/>
                  <a:pt x="585" y="251"/>
                </a:cubicBezTo>
                <a:cubicBezTo>
                  <a:pt x="585" y="251"/>
                  <a:pt x="585" y="251"/>
                  <a:pt x="584" y="251"/>
                </a:cubicBezTo>
                <a:cubicBezTo>
                  <a:pt x="584" y="250"/>
                  <a:pt x="584" y="250"/>
                  <a:pt x="585" y="250"/>
                </a:cubicBezTo>
                <a:cubicBezTo>
                  <a:pt x="585" y="249"/>
                  <a:pt x="585" y="249"/>
                  <a:pt x="585" y="248"/>
                </a:cubicBezTo>
                <a:cubicBezTo>
                  <a:pt x="586" y="247"/>
                  <a:pt x="587" y="246"/>
                  <a:pt x="586" y="245"/>
                </a:cubicBezTo>
                <a:cubicBezTo>
                  <a:pt x="586" y="245"/>
                  <a:pt x="585" y="245"/>
                  <a:pt x="585" y="245"/>
                </a:cubicBezTo>
                <a:cubicBezTo>
                  <a:pt x="584" y="246"/>
                  <a:pt x="583" y="247"/>
                  <a:pt x="583" y="248"/>
                </a:cubicBezTo>
                <a:cubicBezTo>
                  <a:pt x="582" y="248"/>
                  <a:pt x="582" y="249"/>
                  <a:pt x="581" y="249"/>
                </a:cubicBezTo>
                <a:cubicBezTo>
                  <a:pt x="581" y="249"/>
                  <a:pt x="581" y="250"/>
                  <a:pt x="580" y="250"/>
                </a:cubicBezTo>
                <a:cubicBezTo>
                  <a:pt x="580" y="250"/>
                  <a:pt x="579" y="251"/>
                  <a:pt x="578" y="251"/>
                </a:cubicBezTo>
                <a:cubicBezTo>
                  <a:pt x="578" y="252"/>
                  <a:pt x="578" y="252"/>
                  <a:pt x="577" y="252"/>
                </a:cubicBezTo>
                <a:cubicBezTo>
                  <a:pt x="577" y="252"/>
                  <a:pt x="576" y="253"/>
                  <a:pt x="576" y="253"/>
                </a:cubicBezTo>
                <a:cubicBezTo>
                  <a:pt x="576" y="253"/>
                  <a:pt x="575" y="253"/>
                  <a:pt x="575" y="253"/>
                </a:cubicBezTo>
                <a:cubicBezTo>
                  <a:pt x="575" y="254"/>
                  <a:pt x="575" y="254"/>
                  <a:pt x="576" y="254"/>
                </a:cubicBezTo>
                <a:cubicBezTo>
                  <a:pt x="576" y="254"/>
                  <a:pt x="576" y="255"/>
                  <a:pt x="576" y="255"/>
                </a:cubicBezTo>
                <a:cubicBezTo>
                  <a:pt x="577" y="255"/>
                  <a:pt x="576" y="256"/>
                  <a:pt x="575" y="256"/>
                </a:cubicBezTo>
                <a:cubicBezTo>
                  <a:pt x="575" y="256"/>
                  <a:pt x="575" y="257"/>
                  <a:pt x="574" y="257"/>
                </a:cubicBezTo>
                <a:cubicBezTo>
                  <a:pt x="574" y="257"/>
                  <a:pt x="574" y="257"/>
                  <a:pt x="574" y="257"/>
                </a:cubicBezTo>
                <a:cubicBezTo>
                  <a:pt x="574" y="257"/>
                  <a:pt x="574" y="257"/>
                  <a:pt x="574" y="256"/>
                </a:cubicBezTo>
                <a:cubicBezTo>
                  <a:pt x="573" y="256"/>
                  <a:pt x="573" y="256"/>
                  <a:pt x="572" y="256"/>
                </a:cubicBezTo>
                <a:cubicBezTo>
                  <a:pt x="572" y="256"/>
                  <a:pt x="572" y="256"/>
                  <a:pt x="571" y="256"/>
                </a:cubicBezTo>
                <a:cubicBezTo>
                  <a:pt x="571" y="256"/>
                  <a:pt x="571" y="256"/>
                  <a:pt x="571" y="256"/>
                </a:cubicBezTo>
                <a:cubicBezTo>
                  <a:pt x="571" y="256"/>
                  <a:pt x="571" y="256"/>
                  <a:pt x="570" y="256"/>
                </a:cubicBezTo>
                <a:cubicBezTo>
                  <a:pt x="570" y="257"/>
                  <a:pt x="570" y="257"/>
                  <a:pt x="570" y="257"/>
                </a:cubicBezTo>
                <a:cubicBezTo>
                  <a:pt x="569" y="257"/>
                  <a:pt x="569" y="257"/>
                  <a:pt x="568" y="257"/>
                </a:cubicBezTo>
                <a:cubicBezTo>
                  <a:pt x="568" y="257"/>
                  <a:pt x="567" y="257"/>
                  <a:pt x="567" y="256"/>
                </a:cubicBezTo>
                <a:cubicBezTo>
                  <a:pt x="567" y="255"/>
                  <a:pt x="565" y="256"/>
                  <a:pt x="564" y="256"/>
                </a:cubicBezTo>
                <a:cubicBezTo>
                  <a:pt x="564" y="256"/>
                  <a:pt x="564" y="255"/>
                  <a:pt x="564" y="255"/>
                </a:cubicBezTo>
                <a:cubicBezTo>
                  <a:pt x="564" y="255"/>
                  <a:pt x="563" y="255"/>
                  <a:pt x="562" y="255"/>
                </a:cubicBezTo>
                <a:cubicBezTo>
                  <a:pt x="562" y="255"/>
                  <a:pt x="561" y="255"/>
                  <a:pt x="561" y="255"/>
                </a:cubicBezTo>
                <a:cubicBezTo>
                  <a:pt x="561" y="255"/>
                  <a:pt x="560" y="255"/>
                  <a:pt x="560" y="255"/>
                </a:cubicBezTo>
                <a:cubicBezTo>
                  <a:pt x="560" y="255"/>
                  <a:pt x="560" y="255"/>
                  <a:pt x="560" y="254"/>
                </a:cubicBezTo>
                <a:cubicBezTo>
                  <a:pt x="560" y="254"/>
                  <a:pt x="560" y="254"/>
                  <a:pt x="560" y="254"/>
                </a:cubicBezTo>
                <a:cubicBezTo>
                  <a:pt x="560" y="253"/>
                  <a:pt x="561" y="253"/>
                  <a:pt x="561" y="253"/>
                </a:cubicBezTo>
                <a:cubicBezTo>
                  <a:pt x="561" y="253"/>
                  <a:pt x="562" y="253"/>
                  <a:pt x="562" y="252"/>
                </a:cubicBezTo>
                <a:cubicBezTo>
                  <a:pt x="563" y="252"/>
                  <a:pt x="562" y="252"/>
                  <a:pt x="562" y="252"/>
                </a:cubicBezTo>
                <a:cubicBezTo>
                  <a:pt x="561" y="252"/>
                  <a:pt x="560" y="252"/>
                  <a:pt x="559" y="252"/>
                </a:cubicBezTo>
                <a:cubicBezTo>
                  <a:pt x="559" y="252"/>
                  <a:pt x="558" y="251"/>
                  <a:pt x="558" y="251"/>
                </a:cubicBezTo>
                <a:cubicBezTo>
                  <a:pt x="558" y="251"/>
                  <a:pt x="558" y="250"/>
                  <a:pt x="558" y="250"/>
                </a:cubicBezTo>
                <a:cubicBezTo>
                  <a:pt x="558" y="250"/>
                  <a:pt x="558" y="249"/>
                  <a:pt x="558" y="249"/>
                </a:cubicBezTo>
                <a:cubicBezTo>
                  <a:pt x="557" y="248"/>
                  <a:pt x="558" y="247"/>
                  <a:pt x="558" y="247"/>
                </a:cubicBezTo>
                <a:cubicBezTo>
                  <a:pt x="558" y="246"/>
                  <a:pt x="558" y="246"/>
                  <a:pt x="558" y="245"/>
                </a:cubicBezTo>
                <a:cubicBezTo>
                  <a:pt x="557" y="245"/>
                  <a:pt x="557" y="245"/>
                  <a:pt x="556" y="245"/>
                </a:cubicBezTo>
                <a:cubicBezTo>
                  <a:pt x="556" y="245"/>
                  <a:pt x="557" y="244"/>
                  <a:pt x="557" y="244"/>
                </a:cubicBezTo>
                <a:cubicBezTo>
                  <a:pt x="557" y="244"/>
                  <a:pt x="558" y="243"/>
                  <a:pt x="558" y="243"/>
                </a:cubicBezTo>
                <a:cubicBezTo>
                  <a:pt x="558" y="243"/>
                  <a:pt x="559" y="243"/>
                  <a:pt x="559" y="243"/>
                </a:cubicBezTo>
                <a:cubicBezTo>
                  <a:pt x="559" y="243"/>
                  <a:pt x="560" y="243"/>
                  <a:pt x="560" y="242"/>
                </a:cubicBezTo>
                <a:cubicBezTo>
                  <a:pt x="561" y="242"/>
                  <a:pt x="562" y="241"/>
                  <a:pt x="562" y="240"/>
                </a:cubicBezTo>
                <a:cubicBezTo>
                  <a:pt x="563" y="240"/>
                  <a:pt x="563" y="240"/>
                  <a:pt x="564" y="239"/>
                </a:cubicBezTo>
                <a:cubicBezTo>
                  <a:pt x="564" y="239"/>
                  <a:pt x="562" y="240"/>
                  <a:pt x="561" y="240"/>
                </a:cubicBezTo>
                <a:cubicBezTo>
                  <a:pt x="561" y="240"/>
                  <a:pt x="560" y="240"/>
                  <a:pt x="559" y="240"/>
                </a:cubicBezTo>
                <a:cubicBezTo>
                  <a:pt x="559" y="240"/>
                  <a:pt x="558" y="240"/>
                  <a:pt x="558" y="240"/>
                </a:cubicBezTo>
                <a:cubicBezTo>
                  <a:pt x="557" y="240"/>
                  <a:pt x="557" y="240"/>
                  <a:pt x="556" y="241"/>
                </a:cubicBezTo>
                <a:cubicBezTo>
                  <a:pt x="556" y="240"/>
                  <a:pt x="556" y="240"/>
                  <a:pt x="555" y="239"/>
                </a:cubicBezTo>
                <a:cubicBezTo>
                  <a:pt x="555" y="239"/>
                  <a:pt x="555" y="239"/>
                  <a:pt x="554" y="239"/>
                </a:cubicBezTo>
                <a:cubicBezTo>
                  <a:pt x="554" y="238"/>
                  <a:pt x="553" y="238"/>
                  <a:pt x="552" y="238"/>
                </a:cubicBezTo>
                <a:cubicBezTo>
                  <a:pt x="552" y="238"/>
                  <a:pt x="551" y="238"/>
                  <a:pt x="550" y="238"/>
                </a:cubicBezTo>
                <a:cubicBezTo>
                  <a:pt x="551" y="238"/>
                  <a:pt x="552" y="237"/>
                  <a:pt x="553" y="237"/>
                </a:cubicBezTo>
                <a:cubicBezTo>
                  <a:pt x="553" y="237"/>
                  <a:pt x="554" y="237"/>
                  <a:pt x="554" y="237"/>
                </a:cubicBezTo>
                <a:cubicBezTo>
                  <a:pt x="555" y="237"/>
                  <a:pt x="555" y="237"/>
                  <a:pt x="555" y="237"/>
                </a:cubicBezTo>
                <a:cubicBezTo>
                  <a:pt x="555" y="237"/>
                  <a:pt x="556" y="237"/>
                  <a:pt x="556" y="238"/>
                </a:cubicBezTo>
                <a:cubicBezTo>
                  <a:pt x="556" y="238"/>
                  <a:pt x="557" y="238"/>
                  <a:pt x="556" y="238"/>
                </a:cubicBezTo>
                <a:cubicBezTo>
                  <a:pt x="557" y="238"/>
                  <a:pt x="557" y="238"/>
                  <a:pt x="558" y="238"/>
                </a:cubicBezTo>
                <a:cubicBezTo>
                  <a:pt x="558" y="238"/>
                  <a:pt x="558" y="238"/>
                  <a:pt x="558" y="238"/>
                </a:cubicBezTo>
                <a:cubicBezTo>
                  <a:pt x="559" y="238"/>
                  <a:pt x="561" y="237"/>
                  <a:pt x="562" y="236"/>
                </a:cubicBezTo>
                <a:cubicBezTo>
                  <a:pt x="562" y="236"/>
                  <a:pt x="563" y="236"/>
                  <a:pt x="564" y="235"/>
                </a:cubicBezTo>
                <a:cubicBezTo>
                  <a:pt x="564" y="235"/>
                  <a:pt x="564" y="235"/>
                  <a:pt x="564" y="235"/>
                </a:cubicBezTo>
                <a:cubicBezTo>
                  <a:pt x="564" y="235"/>
                  <a:pt x="565" y="235"/>
                  <a:pt x="565" y="235"/>
                </a:cubicBezTo>
                <a:cubicBezTo>
                  <a:pt x="565" y="235"/>
                  <a:pt x="566" y="235"/>
                  <a:pt x="566" y="235"/>
                </a:cubicBezTo>
                <a:cubicBezTo>
                  <a:pt x="567" y="235"/>
                  <a:pt x="567" y="234"/>
                  <a:pt x="567" y="233"/>
                </a:cubicBezTo>
                <a:cubicBezTo>
                  <a:pt x="567" y="233"/>
                  <a:pt x="567" y="232"/>
                  <a:pt x="567" y="232"/>
                </a:cubicBezTo>
                <a:cubicBezTo>
                  <a:pt x="567" y="231"/>
                  <a:pt x="567" y="231"/>
                  <a:pt x="567" y="231"/>
                </a:cubicBezTo>
                <a:cubicBezTo>
                  <a:pt x="567" y="231"/>
                  <a:pt x="568" y="230"/>
                  <a:pt x="568" y="230"/>
                </a:cubicBezTo>
                <a:cubicBezTo>
                  <a:pt x="568" y="229"/>
                  <a:pt x="566" y="230"/>
                  <a:pt x="565" y="230"/>
                </a:cubicBezTo>
                <a:cubicBezTo>
                  <a:pt x="564" y="229"/>
                  <a:pt x="563" y="229"/>
                  <a:pt x="562" y="229"/>
                </a:cubicBezTo>
                <a:cubicBezTo>
                  <a:pt x="561" y="229"/>
                  <a:pt x="561" y="229"/>
                  <a:pt x="560" y="229"/>
                </a:cubicBezTo>
                <a:cubicBezTo>
                  <a:pt x="559" y="229"/>
                  <a:pt x="558" y="229"/>
                  <a:pt x="556" y="229"/>
                </a:cubicBezTo>
                <a:cubicBezTo>
                  <a:pt x="555" y="230"/>
                  <a:pt x="553" y="230"/>
                  <a:pt x="551" y="231"/>
                </a:cubicBezTo>
                <a:cubicBezTo>
                  <a:pt x="550" y="231"/>
                  <a:pt x="550" y="231"/>
                  <a:pt x="549" y="231"/>
                </a:cubicBezTo>
                <a:cubicBezTo>
                  <a:pt x="548" y="231"/>
                  <a:pt x="548" y="231"/>
                  <a:pt x="547" y="232"/>
                </a:cubicBezTo>
                <a:cubicBezTo>
                  <a:pt x="546" y="232"/>
                  <a:pt x="545" y="233"/>
                  <a:pt x="543" y="233"/>
                </a:cubicBezTo>
                <a:cubicBezTo>
                  <a:pt x="542" y="233"/>
                  <a:pt x="541" y="234"/>
                  <a:pt x="540" y="234"/>
                </a:cubicBezTo>
                <a:cubicBezTo>
                  <a:pt x="539" y="236"/>
                  <a:pt x="537" y="237"/>
                  <a:pt x="535" y="238"/>
                </a:cubicBezTo>
                <a:cubicBezTo>
                  <a:pt x="533" y="239"/>
                  <a:pt x="531" y="240"/>
                  <a:pt x="529" y="241"/>
                </a:cubicBezTo>
                <a:cubicBezTo>
                  <a:pt x="529" y="242"/>
                  <a:pt x="528" y="242"/>
                  <a:pt x="527" y="242"/>
                </a:cubicBezTo>
                <a:cubicBezTo>
                  <a:pt x="527" y="243"/>
                  <a:pt x="526" y="243"/>
                  <a:pt x="526" y="244"/>
                </a:cubicBezTo>
                <a:cubicBezTo>
                  <a:pt x="525" y="244"/>
                  <a:pt x="525" y="244"/>
                  <a:pt x="525" y="245"/>
                </a:cubicBezTo>
                <a:cubicBezTo>
                  <a:pt x="524" y="245"/>
                  <a:pt x="523" y="246"/>
                  <a:pt x="521" y="247"/>
                </a:cubicBezTo>
                <a:cubicBezTo>
                  <a:pt x="521" y="248"/>
                  <a:pt x="520" y="248"/>
                  <a:pt x="519" y="248"/>
                </a:cubicBezTo>
                <a:cubicBezTo>
                  <a:pt x="520" y="246"/>
                  <a:pt x="522" y="244"/>
                  <a:pt x="524" y="243"/>
                </a:cubicBezTo>
                <a:cubicBezTo>
                  <a:pt x="524" y="243"/>
                  <a:pt x="524" y="243"/>
                  <a:pt x="525" y="242"/>
                </a:cubicBezTo>
                <a:cubicBezTo>
                  <a:pt x="525" y="242"/>
                  <a:pt x="526" y="241"/>
                  <a:pt x="527" y="240"/>
                </a:cubicBezTo>
                <a:cubicBezTo>
                  <a:pt x="528" y="240"/>
                  <a:pt x="529" y="239"/>
                  <a:pt x="530" y="238"/>
                </a:cubicBezTo>
                <a:cubicBezTo>
                  <a:pt x="531" y="238"/>
                  <a:pt x="532" y="237"/>
                  <a:pt x="533" y="236"/>
                </a:cubicBezTo>
                <a:cubicBezTo>
                  <a:pt x="536" y="235"/>
                  <a:pt x="538" y="233"/>
                  <a:pt x="541" y="231"/>
                </a:cubicBezTo>
                <a:cubicBezTo>
                  <a:pt x="542" y="230"/>
                  <a:pt x="543" y="229"/>
                  <a:pt x="545" y="229"/>
                </a:cubicBezTo>
                <a:cubicBezTo>
                  <a:pt x="545" y="229"/>
                  <a:pt x="545" y="229"/>
                  <a:pt x="546" y="228"/>
                </a:cubicBezTo>
                <a:cubicBezTo>
                  <a:pt x="546" y="228"/>
                  <a:pt x="547" y="228"/>
                  <a:pt x="547" y="228"/>
                </a:cubicBezTo>
                <a:cubicBezTo>
                  <a:pt x="548" y="228"/>
                  <a:pt x="548" y="227"/>
                  <a:pt x="548" y="228"/>
                </a:cubicBezTo>
                <a:cubicBezTo>
                  <a:pt x="549" y="228"/>
                  <a:pt x="549" y="228"/>
                  <a:pt x="550" y="228"/>
                </a:cubicBezTo>
                <a:cubicBezTo>
                  <a:pt x="550" y="228"/>
                  <a:pt x="551" y="228"/>
                  <a:pt x="552" y="227"/>
                </a:cubicBezTo>
                <a:cubicBezTo>
                  <a:pt x="553" y="227"/>
                  <a:pt x="554" y="225"/>
                  <a:pt x="555" y="224"/>
                </a:cubicBezTo>
                <a:cubicBezTo>
                  <a:pt x="555" y="224"/>
                  <a:pt x="556" y="223"/>
                  <a:pt x="556" y="223"/>
                </a:cubicBezTo>
                <a:cubicBezTo>
                  <a:pt x="556" y="223"/>
                  <a:pt x="557" y="223"/>
                  <a:pt x="557" y="223"/>
                </a:cubicBezTo>
                <a:cubicBezTo>
                  <a:pt x="558" y="222"/>
                  <a:pt x="559" y="222"/>
                  <a:pt x="559" y="222"/>
                </a:cubicBezTo>
                <a:cubicBezTo>
                  <a:pt x="560" y="222"/>
                  <a:pt x="561" y="222"/>
                  <a:pt x="562" y="221"/>
                </a:cubicBezTo>
                <a:cubicBezTo>
                  <a:pt x="563" y="221"/>
                  <a:pt x="564" y="221"/>
                  <a:pt x="565" y="221"/>
                </a:cubicBezTo>
                <a:cubicBezTo>
                  <a:pt x="565" y="221"/>
                  <a:pt x="566" y="221"/>
                  <a:pt x="567" y="221"/>
                </a:cubicBezTo>
                <a:cubicBezTo>
                  <a:pt x="568" y="221"/>
                  <a:pt x="569" y="220"/>
                  <a:pt x="571" y="220"/>
                </a:cubicBezTo>
                <a:cubicBezTo>
                  <a:pt x="571" y="220"/>
                  <a:pt x="572" y="220"/>
                  <a:pt x="573" y="220"/>
                </a:cubicBezTo>
                <a:cubicBezTo>
                  <a:pt x="573" y="220"/>
                  <a:pt x="573" y="219"/>
                  <a:pt x="574" y="220"/>
                </a:cubicBezTo>
                <a:cubicBezTo>
                  <a:pt x="574" y="220"/>
                  <a:pt x="574" y="220"/>
                  <a:pt x="574" y="220"/>
                </a:cubicBezTo>
                <a:cubicBezTo>
                  <a:pt x="575" y="220"/>
                  <a:pt x="575" y="220"/>
                  <a:pt x="575" y="220"/>
                </a:cubicBezTo>
                <a:cubicBezTo>
                  <a:pt x="576" y="221"/>
                  <a:pt x="577" y="221"/>
                  <a:pt x="578" y="221"/>
                </a:cubicBezTo>
                <a:cubicBezTo>
                  <a:pt x="579" y="221"/>
                  <a:pt x="580" y="221"/>
                  <a:pt x="581" y="221"/>
                </a:cubicBezTo>
                <a:cubicBezTo>
                  <a:pt x="581" y="221"/>
                  <a:pt x="582" y="221"/>
                  <a:pt x="583" y="221"/>
                </a:cubicBezTo>
                <a:cubicBezTo>
                  <a:pt x="584" y="221"/>
                  <a:pt x="584" y="221"/>
                  <a:pt x="584" y="221"/>
                </a:cubicBezTo>
                <a:cubicBezTo>
                  <a:pt x="585" y="221"/>
                  <a:pt x="585" y="221"/>
                  <a:pt x="586" y="221"/>
                </a:cubicBezTo>
                <a:cubicBezTo>
                  <a:pt x="585" y="222"/>
                  <a:pt x="586" y="222"/>
                  <a:pt x="586" y="222"/>
                </a:cubicBezTo>
                <a:cubicBezTo>
                  <a:pt x="588" y="222"/>
                  <a:pt x="589" y="222"/>
                  <a:pt x="590" y="222"/>
                </a:cubicBezTo>
                <a:cubicBezTo>
                  <a:pt x="591" y="222"/>
                  <a:pt x="591" y="222"/>
                  <a:pt x="592" y="222"/>
                </a:cubicBezTo>
                <a:cubicBezTo>
                  <a:pt x="593" y="222"/>
                  <a:pt x="593" y="222"/>
                  <a:pt x="594" y="222"/>
                </a:cubicBezTo>
                <a:cubicBezTo>
                  <a:pt x="594" y="222"/>
                  <a:pt x="595" y="222"/>
                  <a:pt x="595" y="222"/>
                </a:cubicBezTo>
                <a:cubicBezTo>
                  <a:pt x="596" y="222"/>
                  <a:pt x="596" y="222"/>
                  <a:pt x="596" y="222"/>
                </a:cubicBezTo>
                <a:close/>
                <a:moveTo>
                  <a:pt x="552" y="123"/>
                </a:moveTo>
                <a:cubicBezTo>
                  <a:pt x="552" y="123"/>
                  <a:pt x="553" y="123"/>
                  <a:pt x="554" y="123"/>
                </a:cubicBezTo>
                <a:cubicBezTo>
                  <a:pt x="554" y="123"/>
                  <a:pt x="554" y="123"/>
                  <a:pt x="555" y="124"/>
                </a:cubicBezTo>
                <a:cubicBezTo>
                  <a:pt x="555" y="124"/>
                  <a:pt x="555" y="124"/>
                  <a:pt x="555" y="125"/>
                </a:cubicBezTo>
                <a:cubicBezTo>
                  <a:pt x="555" y="125"/>
                  <a:pt x="554" y="125"/>
                  <a:pt x="554" y="125"/>
                </a:cubicBezTo>
                <a:cubicBezTo>
                  <a:pt x="554" y="125"/>
                  <a:pt x="553" y="125"/>
                  <a:pt x="553" y="125"/>
                </a:cubicBezTo>
                <a:cubicBezTo>
                  <a:pt x="553" y="125"/>
                  <a:pt x="553" y="125"/>
                  <a:pt x="553" y="125"/>
                </a:cubicBezTo>
                <a:cubicBezTo>
                  <a:pt x="553" y="125"/>
                  <a:pt x="552" y="125"/>
                  <a:pt x="552" y="125"/>
                </a:cubicBezTo>
                <a:cubicBezTo>
                  <a:pt x="552" y="124"/>
                  <a:pt x="552" y="124"/>
                  <a:pt x="552" y="124"/>
                </a:cubicBezTo>
                <a:cubicBezTo>
                  <a:pt x="551" y="124"/>
                  <a:pt x="551" y="124"/>
                  <a:pt x="551" y="124"/>
                </a:cubicBezTo>
                <a:cubicBezTo>
                  <a:pt x="551" y="124"/>
                  <a:pt x="551" y="124"/>
                  <a:pt x="551" y="124"/>
                </a:cubicBezTo>
                <a:cubicBezTo>
                  <a:pt x="551" y="124"/>
                  <a:pt x="551" y="123"/>
                  <a:pt x="552" y="123"/>
                </a:cubicBezTo>
                <a:close/>
                <a:moveTo>
                  <a:pt x="528" y="137"/>
                </a:moveTo>
                <a:cubicBezTo>
                  <a:pt x="528" y="137"/>
                  <a:pt x="528" y="137"/>
                  <a:pt x="528" y="136"/>
                </a:cubicBezTo>
                <a:cubicBezTo>
                  <a:pt x="528" y="136"/>
                  <a:pt x="526" y="137"/>
                  <a:pt x="526" y="136"/>
                </a:cubicBezTo>
                <a:cubicBezTo>
                  <a:pt x="526" y="135"/>
                  <a:pt x="527" y="135"/>
                  <a:pt x="528" y="135"/>
                </a:cubicBezTo>
                <a:cubicBezTo>
                  <a:pt x="528" y="134"/>
                  <a:pt x="528" y="134"/>
                  <a:pt x="529" y="133"/>
                </a:cubicBezTo>
                <a:cubicBezTo>
                  <a:pt x="529" y="132"/>
                  <a:pt x="530" y="132"/>
                  <a:pt x="531" y="132"/>
                </a:cubicBezTo>
                <a:cubicBezTo>
                  <a:pt x="532" y="132"/>
                  <a:pt x="532" y="132"/>
                  <a:pt x="532" y="132"/>
                </a:cubicBezTo>
                <a:cubicBezTo>
                  <a:pt x="533" y="132"/>
                  <a:pt x="533" y="132"/>
                  <a:pt x="533" y="132"/>
                </a:cubicBezTo>
                <a:cubicBezTo>
                  <a:pt x="534" y="132"/>
                  <a:pt x="534" y="132"/>
                  <a:pt x="534" y="132"/>
                </a:cubicBezTo>
                <a:cubicBezTo>
                  <a:pt x="535" y="132"/>
                  <a:pt x="534" y="132"/>
                  <a:pt x="535" y="132"/>
                </a:cubicBezTo>
                <a:cubicBezTo>
                  <a:pt x="535" y="132"/>
                  <a:pt x="535" y="133"/>
                  <a:pt x="535" y="133"/>
                </a:cubicBezTo>
                <a:cubicBezTo>
                  <a:pt x="535" y="133"/>
                  <a:pt x="534" y="133"/>
                  <a:pt x="534" y="134"/>
                </a:cubicBezTo>
                <a:cubicBezTo>
                  <a:pt x="534" y="134"/>
                  <a:pt x="534" y="135"/>
                  <a:pt x="533" y="135"/>
                </a:cubicBezTo>
                <a:cubicBezTo>
                  <a:pt x="533" y="136"/>
                  <a:pt x="532" y="136"/>
                  <a:pt x="531" y="137"/>
                </a:cubicBezTo>
                <a:cubicBezTo>
                  <a:pt x="531" y="137"/>
                  <a:pt x="530" y="137"/>
                  <a:pt x="530" y="137"/>
                </a:cubicBezTo>
                <a:cubicBezTo>
                  <a:pt x="530" y="137"/>
                  <a:pt x="529" y="138"/>
                  <a:pt x="529" y="138"/>
                </a:cubicBezTo>
                <a:cubicBezTo>
                  <a:pt x="529" y="138"/>
                  <a:pt x="529" y="137"/>
                  <a:pt x="529" y="137"/>
                </a:cubicBezTo>
                <a:cubicBezTo>
                  <a:pt x="529" y="137"/>
                  <a:pt x="528" y="137"/>
                  <a:pt x="528" y="137"/>
                </a:cubicBezTo>
                <a:close/>
                <a:moveTo>
                  <a:pt x="536" y="123"/>
                </a:moveTo>
                <a:cubicBezTo>
                  <a:pt x="535" y="123"/>
                  <a:pt x="535" y="123"/>
                  <a:pt x="534" y="124"/>
                </a:cubicBezTo>
                <a:cubicBezTo>
                  <a:pt x="534" y="124"/>
                  <a:pt x="534" y="124"/>
                  <a:pt x="533" y="124"/>
                </a:cubicBezTo>
                <a:cubicBezTo>
                  <a:pt x="533" y="124"/>
                  <a:pt x="532" y="125"/>
                  <a:pt x="532" y="125"/>
                </a:cubicBezTo>
                <a:cubicBezTo>
                  <a:pt x="532" y="125"/>
                  <a:pt x="532" y="125"/>
                  <a:pt x="531" y="125"/>
                </a:cubicBezTo>
                <a:cubicBezTo>
                  <a:pt x="531" y="126"/>
                  <a:pt x="531" y="125"/>
                  <a:pt x="531" y="125"/>
                </a:cubicBezTo>
                <a:cubicBezTo>
                  <a:pt x="530" y="125"/>
                  <a:pt x="530" y="125"/>
                  <a:pt x="530" y="124"/>
                </a:cubicBezTo>
                <a:cubicBezTo>
                  <a:pt x="529" y="124"/>
                  <a:pt x="529" y="124"/>
                  <a:pt x="528" y="124"/>
                </a:cubicBezTo>
                <a:cubicBezTo>
                  <a:pt x="528" y="124"/>
                  <a:pt x="528" y="123"/>
                  <a:pt x="528" y="123"/>
                </a:cubicBezTo>
                <a:cubicBezTo>
                  <a:pt x="528" y="123"/>
                  <a:pt x="527" y="123"/>
                  <a:pt x="527" y="123"/>
                </a:cubicBezTo>
                <a:cubicBezTo>
                  <a:pt x="526" y="123"/>
                  <a:pt x="525" y="124"/>
                  <a:pt x="524" y="123"/>
                </a:cubicBezTo>
                <a:cubicBezTo>
                  <a:pt x="524" y="123"/>
                  <a:pt x="525" y="123"/>
                  <a:pt x="525" y="123"/>
                </a:cubicBezTo>
                <a:cubicBezTo>
                  <a:pt x="525" y="123"/>
                  <a:pt x="525" y="123"/>
                  <a:pt x="525" y="122"/>
                </a:cubicBezTo>
                <a:cubicBezTo>
                  <a:pt x="525" y="122"/>
                  <a:pt x="525" y="122"/>
                  <a:pt x="526" y="122"/>
                </a:cubicBezTo>
                <a:cubicBezTo>
                  <a:pt x="526" y="122"/>
                  <a:pt x="526" y="121"/>
                  <a:pt x="526" y="121"/>
                </a:cubicBezTo>
                <a:cubicBezTo>
                  <a:pt x="526" y="121"/>
                  <a:pt x="524" y="121"/>
                  <a:pt x="524" y="121"/>
                </a:cubicBezTo>
                <a:cubicBezTo>
                  <a:pt x="524" y="121"/>
                  <a:pt x="523" y="121"/>
                  <a:pt x="522" y="121"/>
                </a:cubicBezTo>
                <a:cubicBezTo>
                  <a:pt x="523" y="121"/>
                  <a:pt x="523" y="121"/>
                  <a:pt x="523" y="120"/>
                </a:cubicBezTo>
                <a:cubicBezTo>
                  <a:pt x="522" y="120"/>
                  <a:pt x="520" y="121"/>
                  <a:pt x="519" y="122"/>
                </a:cubicBezTo>
                <a:cubicBezTo>
                  <a:pt x="519" y="122"/>
                  <a:pt x="519" y="123"/>
                  <a:pt x="518" y="123"/>
                </a:cubicBezTo>
                <a:cubicBezTo>
                  <a:pt x="518" y="123"/>
                  <a:pt x="518" y="123"/>
                  <a:pt x="517" y="123"/>
                </a:cubicBezTo>
                <a:cubicBezTo>
                  <a:pt x="517" y="123"/>
                  <a:pt x="517" y="123"/>
                  <a:pt x="517" y="123"/>
                </a:cubicBezTo>
                <a:cubicBezTo>
                  <a:pt x="516" y="123"/>
                  <a:pt x="516" y="124"/>
                  <a:pt x="516" y="124"/>
                </a:cubicBezTo>
                <a:cubicBezTo>
                  <a:pt x="515" y="124"/>
                  <a:pt x="514" y="124"/>
                  <a:pt x="514" y="125"/>
                </a:cubicBezTo>
                <a:cubicBezTo>
                  <a:pt x="513" y="125"/>
                  <a:pt x="513" y="125"/>
                  <a:pt x="512" y="125"/>
                </a:cubicBezTo>
                <a:cubicBezTo>
                  <a:pt x="512" y="125"/>
                  <a:pt x="511" y="125"/>
                  <a:pt x="511" y="126"/>
                </a:cubicBezTo>
                <a:cubicBezTo>
                  <a:pt x="510" y="126"/>
                  <a:pt x="509" y="127"/>
                  <a:pt x="508" y="127"/>
                </a:cubicBezTo>
                <a:cubicBezTo>
                  <a:pt x="507" y="127"/>
                  <a:pt x="507" y="127"/>
                  <a:pt x="507" y="127"/>
                </a:cubicBezTo>
                <a:cubicBezTo>
                  <a:pt x="506" y="127"/>
                  <a:pt x="505" y="127"/>
                  <a:pt x="505" y="127"/>
                </a:cubicBezTo>
                <a:cubicBezTo>
                  <a:pt x="505" y="127"/>
                  <a:pt x="505" y="126"/>
                  <a:pt x="506" y="125"/>
                </a:cubicBezTo>
                <a:cubicBezTo>
                  <a:pt x="506" y="125"/>
                  <a:pt x="508" y="124"/>
                  <a:pt x="507" y="123"/>
                </a:cubicBezTo>
                <a:cubicBezTo>
                  <a:pt x="507" y="123"/>
                  <a:pt x="506" y="123"/>
                  <a:pt x="506" y="123"/>
                </a:cubicBezTo>
                <a:cubicBezTo>
                  <a:pt x="505" y="123"/>
                  <a:pt x="505" y="123"/>
                  <a:pt x="505" y="124"/>
                </a:cubicBezTo>
                <a:cubicBezTo>
                  <a:pt x="504" y="124"/>
                  <a:pt x="504" y="124"/>
                  <a:pt x="504" y="124"/>
                </a:cubicBezTo>
                <a:cubicBezTo>
                  <a:pt x="504" y="124"/>
                  <a:pt x="503" y="124"/>
                  <a:pt x="503" y="124"/>
                </a:cubicBezTo>
                <a:cubicBezTo>
                  <a:pt x="503" y="124"/>
                  <a:pt x="503" y="124"/>
                  <a:pt x="502" y="124"/>
                </a:cubicBezTo>
                <a:cubicBezTo>
                  <a:pt x="501" y="124"/>
                  <a:pt x="499" y="125"/>
                  <a:pt x="498" y="125"/>
                </a:cubicBezTo>
                <a:cubicBezTo>
                  <a:pt x="498" y="125"/>
                  <a:pt x="498" y="125"/>
                  <a:pt x="498" y="125"/>
                </a:cubicBezTo>
                <a:cubicBezTo>
                  <a:pt x="499" y="124"/>
                  <a:pt x="499" y="124"/>
                  <a:pt x="499" y="124"/>
                </a:cubicBezTo>
                <a:cubicBezTo>
                  <a:pt x="499" y="124"/>
                  <a:pt x="499" y="123"/>
                  <a:pt x="500" y="123"/>
                </a:cubicBezTo>
                <a:cubicBezTo>
                  <a:pt x="500" y="122"/>
                  <a:pt x="500" y="122"/>
                  <a:pt x="500" y="122"/>
                </a:cubicBezTo>
                <a:cubicBezTo>
                  <a:pt x="501" y="122"/>
                  <a:pt x="501" y="122"/>
                  <a:pt x="502" y="122"/>
                </a:cubicBezTo>
                <a:cubicBezTo>
                  <a:pt x="502" y="122"/>
                  <a:pt x="502" y="121"/>
                  <a:pt x="503" y="121"/>
                </a:cubicBezTo>
                <a:cubicBezTo>
                  <a:pt x="504" y="121"/>
                  <a:pt x="504" y="120"/>
                  <a:pt x="505" y="120"/>
                </a:cubicBezTo>
                <a:cubicBezTo>
                  <a:pt x="506" y="120"/>
                  <a:pt x="506" y="120"/>
                  <a:pt x="507" y="120"/>
                </a:cubicBezTo>
                <a:cubicBezTo>
                  <a:pt x="507" y="119"/>
                  <a:pt x="507" y="119"/>
                  <a:pt x="507" y="119"/>
                </a:cubicBezTo>
                <a:cubicBezTo>
                  <a:pt x="507" y="119"/>
                  <a:pt x="507" y="118"/>
                  <a:pt x="507" y="118"/>
                </a:cubicBezTo>
                <a:cubicBezTo>
                  <a:pt x="508" y="118"/>
                  <a:pt x="508" y="118"/>
                  <a:pt x="508" y="117"/>
                </a:cubicBezTo>
                <a:cubicBezTo>
                  <a:pt x="508" y="117"/>
                  <a:pt x="509" y="116"/>
                  <a:pt x="510" y="116"/>
                </a:cubicBezTo>
                <a:cubicBezTo>
                  <a:pt x="510" y="115"/>
                  <a:pt x="511" y="114"/>
                  <a:pt x="511" y="114"/>
                </a:cubicBezTo>
                <a:cubicBezTo>
                  <a:pt x="512" y="113"/>
                  <a:pt x="512" y="113"/>
                  <a:pt x="512" y="113"/>
                </a:cubicBezTo>
                <a:cubicBezTo>
                  <a:pt x="512" y="112"/>
                  <a:pt x="513" y="113"/>
                  <a:pt x="513" y="112"/>
                </a:cubicBezTo>
                <a:cubicBezTo>
                  <a:pt x="513" y="112"/>
                  <a:pt x="513" y="112"/>
                  <a:pt x="514" y="112"/>
                </a:cubicBezTo>
                <a:cubicBezTo>
                  <a:pt x="514" y="111"/>
                  <a:pt x="514" y="111"/>
                  <a:pt x="515" y="111"/>
                </a:cubicBezTo>
                <a:cubicBezTo>
                  <a:pt x="515" y="111"/>
                  <a:pt x="515" y="111"/>
                  <a:pt x="516" y="110"/>
                </a:cubicBezTo>
                <a:cubicBezTo>
                  <a:pt x="516" y="110"/>
                  <a:pt x="516" y="110"/>
                  <a:pt x="516" y="109"/>
                </a:cubicBezTo>
                <a:cubicBezTo>
                  <a:pt x="517" y="109"/>
                  <a:pt x="517" y="109"/>
                  <a:pt x="518" y="109"/>
                </a:cubicBezTo>
                <a:cubicBezTo>
                  <a:pt x="518" y="108"/>
                  <a:pt x="519" y="109"/>
                  <a:pt x="519" y="109"/>
                </a:cubicBezTo>
                <a:cubicBezTo>
                  <a:pt x="519" y="109"/>
                  <a:pt x="520" y="109"/>
                  <a:pt x="520" y="109"/>
                </a:cubicBezTo>
                <a:cubicBezTo>
                  <a:pt x="521" y="109"/>
                  <a:pt x="521" y="109"/>
                  <a:pt x="520" y="110"/>
                </a:cubicBezTo>
                <a:cubicBezTo>
                  <a:pt x="520" y="110"/>
                  <a:pt x="520" y="110"/>
                  <a:pt x="520" y="110"/>
                </a:cubicBezTo>
                <a:cubicBezTo>
                  <a:pt x="520" y="110"/>
                  <a:pt x="520" y="110"/>
                  <a:pt x="520" y="111"/>
                </a:cubicBezTo>
                <a:cubicBezTo>
                  <a:pt x="520" y="111"/>
                  <a:pt x="519" y="111"/>
                  <a:pt x="519" y="111"/>
                </a:cubicBezTo>
                <a:cubicBezTo>
                  <a:pt x="519" y="112"/>
                  <a:pt x="519" y="112"/>
                  <a:pt x="519" y="112"/>
                </a:cubicBezTo>
                <a:cubicBezTo>
                  <a:pt x="520" y="113"/>
                  <a:pt x="520" y="112"/>
                  <a:pt x="520" y="112"/>
                </a:cubicBezTo>
                <a:cubicBezTo>
                  <a:pt x="521" y="112"/>
                  <a:pt x="521" y="112"/>
                  <a:pt x="521" y="111"/>
                </a:cubicBezTo>
                <a:cubicBezTo>
                  <a:pt x="522" y="111"/>
                  <a:pt x="522" y="111"/>
                  <a:pt x="522" y="111"/>
                </a:cubicBezTo>
                <a:cubicBezTo>
                  <a:pt x="522" y="110"/>
                  <a:pt x="522" y="110"/>
                  <a:pt x="522" y="110"/>
                </a:cubicBezTo>
                <a:cubicBezTo>
                  <a:pt x="522" y="109"/>
                  <a:pt x="522" y="109"/>
                  <a:pt x="522" y="108"/>
                </a:cubicBezTo>
                <a:cubicBezTo>
                  <a:pt x="522" y="108"/>
                  <a:pt x="522" y="108"/>
                  <a:pt x="522" y="108"/>
                </a:cubicBezTo>
                <a:cubicBezTo>
                  <a:pt x="522" y="107"/>
                  <a:pt x="524" y="107"/>
                  <a:pt x="524" y="108"/>
                </a:cubicBezTo>
                <a:cubicBezTo>
                  <a:pt x="524" y="108"/>
                  <a:pt x="524" y="109"/>
                  <a:pt x="524" y="109"/>
                </a:cubicBezTo>
                <a:cubicBezTo>
                  <a:pt x="524" y="109"/>
                  <a:pt x="523" y="109"/>
                  <a:pt x="523" y="110"/>
                </a:cubicBezTo>
                <a:cubicBezTo>
                  <a:pt x="523" y="110"/>
                  <a:pt x="523" y="110"/>
                  <a:pt x="523" y="110"/>
                </a:cubicBezTo>
                <a:cubicBezTo>
                  <a:pt x="523" y="111"/>
                  <a:pt x="523" y="111"/>
                  <a:pt x="523" y="111"/>
                </a:cubicBezTo>
                <a:cubicBezTo>
                  <a:pt x="523" y="111"/>
                  <a:pt x="522" y="111"/>
                  <a:pt x="522" y="111"/>
                </a:cubicBezTo>
                <a:cubicBezTo>
                  <a:pt x="522" y="112"/>
                  <a:pt x="523" y="112"/>
                  <a:pt x="523" y="112"/>
                </a:cubicBezTo>
                <a:cubicBezTo>
                  <a:pt x="523" y="112"/>
                  <a:pt x="524" y="112"/>
                  <a:pt x="524" y="112"/>
                </a:cubicBezTo>
                <a:cubicBezTo>
                  <a:pt x="524" y="113"/>
                  <a:pt x="524" y="113"/>
                  <a:pt x="524" y="113"/>
                </a:cubicBezTo>
                <a:cubicBezTo>
                  <a:pt x="525" y="113"/>
                  <a:pt x="525" y="113"/>
                  <a:pt x="526" y="113"/>
                </a:cubicBezTo>
                <a:cubicBezTo>
                  <a:pt x="526" y="113"/>
                  <a:pt x="526" y="113"/>
                  <a:pt x="526" y="114"/>
                </a:cubicBezTo>
                <a:cubicBezTo>
                  <a:pt x="527" y="114"/>
                  <a:pt x="527" y="114"/>
                  <a:pt x="527" y="114"/>
                </a:cubicBezTo>
                <a:cubicBezTo>
                  <a:pt x="527" y="114"/>
                  <a:pt x="527" y="114"/>
                  <a:pt x="527" y="115"/>
                </a:cubicBezTo>
                <a:cubicBezTo>
                  <a:pt x="527" y="115"/>
                  <a:pt x="527" y="115"/>
                  <a:pt x="528" y="115"/>
                </a:cubicBezTo>
                <a:cubicBezTo>
                  <a:pt x="528" y="115"/>
                  <a:pt x="528" y="115"/>
                  <a:pt x="528" y="115"/>
                </a:cubicBezTo>
                <a:cubicBezTo>
                  <a:pt x="529" y="116"/>
                  <a:pt x="529" y="116"/>
                  <a:pt x="529" y="116"/>
                </a:cubicBezTo>
                <a:cubicBezTo>
                  <a:pt x="530" y="116"/>
                  <a:pt x="530" y="116"/>
                  <a:pt x="531" y="116"/>
                </a:cubicBezTo>
                <a:cubicBezTo>
                  <a:pt x="531" y="116"/>
                  <a:pt x="531" y="116"/>
                  <a:pt x="531" y="117"/>
                </a:cubicBezTo>
                <a:cubicBezTo>
                  <a:pt x="531" y="117"/>
                  <a:pt x="531" y="117"/>
                  <a:pt x="531" y="117"/>
                </a:cubicBezTo>
                <a:cubicBezTo>
                  <a:pt x="532" y="117"/>
                  <a:pt x="532" y="117"/>
                  <a:pt x="532" y="118"/>
                </a:cubicBezTo>
                <a:cubicBezTo>
                  <a:pt x="532" y="118"/>
                  <a:pt x="532" y="118"/>
                  <a:pt x="532" y="118"/>
                </a:cubicBezTo>
                <a:cubicBezTo>
                  <a:pt x="532" y="118"/>
                  <a:pt x="532" y="119"/>
                  <a:pt x="531" y="119"/>
                </a:cubicBezTo>
                <a:cubicBezTo>
                  <a:pt x="531" y="119"/>
                  <a:pt x="531" y="119"/>
                  <a:pt x="531" y="119"/>
                </a:cubicBezTo>
                <a:cubicBezTo>
                  <a:pt x="531" y="119"/>
                  <a:pt x="531" y="120"/>
                  <a:pt x="531" y="120"/>
                </a:cubicBezTo>
                <a:cubicBezTo>
                  <a:pt x="530" y="120"/>
                  <a:pt x="528" y="120"/>
                  <a:pt x="528" y="121"/>
                </a:cubicBezTo>
                <a:cubicBezTo>
                  <a:pt x="529" y="121"/>
                  <a:pt x="529" y="121"/>
                  <a:pt x="530" y="121"/>
                </a:cubicBezTo>
                <a:cubicBezTo>
                  <a:pt x="530" y="121"/>
                  <a:pt x="531" y="121"/>
                  <a:pt x="531" y="121"/>
                </a:cubicBezTo>
                <a:cubicBezTo>
                  <a:pt x="532" y="121"/>
                  <a:pt x="532" y="121"/>
                  <a:pt x="532" y="121"/>
                </a:cubicBezTo>
                <a:cubicBezTo>
                  <a:pt x="533" y="120"/>
                  <a:pt x="534" y="120"/>
                  <a:pt x="534" y="120"/>
                </a:cubicBezTo>
                <a:cubicBezTo>
                  <a:pt x="535" y="120"/>
                  <a:pt x="535" y="120"/>
                  <a:pt x="536" y="120"/>
                </a:cubicBezTo>
                <a:cubicBezTo>
                  <a:pt x="536" y="120"/>
                  <a:pt x="537" y="121"/>
                  <a:pt x="537" y="122"/>
                </a:cubicBezTo>
                <a:cubicBezTo>
                  <a:pt x="537" y="122"/>
                  <a:pt x="538" y="123"/>
                  <a:pt x="537" y="123"/>
                </a:cubicBezTo>
                <a:cubicBezTo>
                  <a:pt x="537" y="123"/>
                  <a:pt x="536" y="123"/>
                  <a:pt x="536" y="123"/>
                </a:cubicBezTo>
                <a:close/>
                <a:moveTo>
                  <a:pt x="509" y="177"/>
                </a:moveTo>
                <a:cubicBezTo>
                  <a:pt x="508" y="177"/>
                  <a:pt x="508" y="178"/>
                  <a:pt x="507" y="178"/>
                </a:cubicBezTo>
                <a:cubicBezTo>
                  <a:pt x="508" y="178"/>
                  <a:pt x="508" y="178"/>
                  <a:pt x="508" y="179"/>
                </a:cubicBezTo>
                <a:cubicBezTo>
                  <a:pt x="507" y="179"/>
                  <a:pt x="507" y="179"/>
                  <a:pt x="507" y="179"/>
                </a:cubicBezTo>
                <a:cubicBezTo>
                  <a:pt x="506" y="179"/>
                  <a:pt x="505" y="179"/>
                  <a:pt x="504" y="180"/>
                </a:cubicBezTo>
                <a:cubicBezTo>
                  <a:pt x="504" y="180"/>
                  <a:pt x="503" y="180"/>
                  <a:pt x="502" y="180"/>
                </a:cubicBezTo>
                <a:cubicBezTo>
                  <a:pt x="502" y="180"/>
                  <a:pt x="500" y="180"/>
                  <a:pt x="501" y="179"/>
                </a:cubicBezTo>
                <a:cubicBezTo>
                  <a:pt x="502" y="178"/>
                  <a:pt x="503" y="178"/>
                  <a:pt x="504" y="177"/>
                </a:cubicBezTo>
                <a:cubicBezTo>
                  <a:pt x="503" y="177"/>
                  <a:pt x="501" y="177"/>
                  <a:pt x="502" y="176"/>
                </a:cubicBezTo>
                <a:cubicBezTo>
                  <a:pt x="502" y="175"/>
                  <a:pt x="503" y="175"/>
                  <a:pt x="504" y="175"/>
                </a:cubicBezTo>
                <a:cubicBezTo>
                  <a:pt x="505" y="175"/>
                  <a:pt x="506" y="174"/>
                  <a:pt x="507" y="174"/>
                </a:cubicBezTo>
                <a:cubicBezTo>
                  <a:pt x="507" y="173"/>
                  <a:pt x="508" y="173"/>
                  <a:pt x="508" y="173"/>
                </a:cubicBezTo>
                <a:cubicBezTo>
                  <a:pt x="509" y="173"/>
                  <a:pt x="509" y="174"/>
                  <a:pt x="509" y="175"/>
                </a:cubicBezTo>
                <a:cubicBezTo>
                  <a:pt x="509" y="176"/>
                  <a:pt x="511" y="175"/>
                  <a:pt x="511" y="175"/>
                </a:cubicBezTo>
                <a:cubicBezTo>
                  <a:pt x="512" y="175"/>
                  <a:pt x="512" y="176"/>
                  <a:pt x="511" y="176"/>
                </a:cubicBezTo>
                <a:cubicBezTo>
                  <a:pt x="511" y="176"/>
                  <a:pt x="510" y="176"/>
                  <a:pt x="510" y="177"/>
                </a:cubicBezTo>
                <a:cubicBezTo>
                  <a:pt x="509" y="177"/>
                  <a:pt x="509" y="177"/>
                  <a:pt x="509" y="177"/>
                </a:cubicBezTo>
                <a:close/>
                <a:moveTo>
                  <a:pt x="190" y="176"/>
                </a:moveTo>
                <a:cubicBezTo>
                  <a:pt x="190" y="175"/>
                  <a:pt x="190" y="175"/>
                  <a:pt x="190" y="174"/>
                </a:cubicBezTo>
                <a:cubicBezTo>
                  <a:pt x="190" y="174"/>
                  <a:pt x="190" y="173"/>
                  <a:pt x="190" y="173"/>
                </a:cubicBezTo>
                <a:cubicBezTo>
                  <a:pt x="190" y="172"/>
                  <a:pt x="191" y="172"/>
                  <a:pt x="191" y="172"/>
                </a:cubicBezTo>
                <a:cubicBezTo>
                  <a:pt x="191" y="172"/>
                  <a:pt x="191" y="171"/>
                  <a:pt x="192" y="171"/>
                </a:cubicBezTo>
                <a:cubicBezTo>
                  <a:pt x="192" y="170"/>
                  <a:pt x="193" y="170"/>
                  <a:pt x="193" y="170"/>
                </a:cubicBezTo>
                <a:cubicBezTo>
                  <a:pt x="193" y="169"/>
                  <a:pt x="194" y="168"/>
                  <a:pt x="193" y="168"/>
                </a:cubicBezTo>
                <a:cubicBezTo>
                  <a:pt x="193" y="168"/>
                  <a:pt x="193" y="168"/>
                  <a:pt x="193" y="168"/>
                </a:cubicBezTo>
                <a:cubicBezTo>
                  <a:pt x="193" y="167"/>
                  <a:pt x="193" y="167"/>
                  <a:pt x="193" y="167"/>
                </a:cubicBezTo>
                <a:cubicBezTo>
                  <a:pt x="193" y="166"/>
                  <a:pt x="192" y="167"/>
                  <a:pt x="192" y="166"/>
                </a:cubicBezTo>
                <a:cubicBezTo>
                  <a:pt x="192" y="166"/>
                  <a:pt x="192" y="165"/>
                  <a:pt x="192" y="165"/>
                </a:cubicBezTo>
                <a:cubicBezTo>
                  <a:pt x="193" y="165"/>
                  <a:pt x="193" y="164"/>
                  <a:pt x="193" y="164"/>
                </a:cubicBezTo>
                <a:cubicBezTo>
                  <a:pt x="193" y="163"/>
                  <a:pt x="193" y="162"/>
                  <a:pt x="194" y="162"/>
                </a:cubicBezTo>
                <a:cubicBezTo>
                  <a:pt x="195" y="162"/>
                  <a:pt x="196" y="162"/>
                  <a:pt x="197" y="162"/>
                </a:cubicBezTo>
                <a:cubicBezTo>
                  <a:pt x="198" y="162"/>
                  <a:pt x="198" y="162"/>
                  <a:pt x="198" y="163"/>
                </a:cubicBezTo>
                <a:cubicBezTo>
                  <a:pt x="199" y="163"/>
                  <a:pt x="200" y="162"/>
                  <a:pt x="200" y="162"/>
                </a:cubicBezTo>
                <a:cubicBezTo>
                  <a:pt x="201" y="162"/>
                  <a:pt x="200" y="164"/>
                  <a:pt x="200" y="165"/>
                </a:cubicBezTo>
                <a:cubicBezTo>
                  <a:pt x="199" y="165"/>
                  <a:pt x="198" y="167"/>
                  <a:pt x="197" y="167"/>
                </a:cubicBezTo>
                <a:cubicBezTo>
                  <a:pt x="197" y="166"/>
                  <a:pt x="196" y="166"/>
                  <a:pt x="196" y="166"/>
                </a:cubicBezTo>
                <a:cubicBezTo>
                  <a:pt x="195" y="166"/>
                  <a:pt x="194" y="167"/>
                  <a:pt x="195" y="167"/>
                </a:cubicBezTo>
                <a:cubicBezTo>
                  <a:pt x="195" y="168"/>
                  <a:pt x="196" y="168"/>
                  <a:pt x="196" y="169"/>
                </a:cubicBezTo>
                <a:cubicBezTo>
                  <a:pt x="196" y="169"/>
                  <a:pt x="195" y="170"/>
                  <a:pt x="195" y="170"/>
                </a:cubicBezTo>
                <a:cubicBezTo>
                  <a:pt x="195" y="170"/>
                  <a:pt x="195" y="171"/>
                  <a:pt x="195" y="171"/>
                </a:cubicBezTo>
                <a:cubicBezTo>
                  <a:pt x="195" y="171"/>
                  <a:pt x="194" y="172"/>
                  <a:pt x="194" y="172"/>
                </a:cubicBezTo>
                <a:cubicBezTo>
                  <a:pt x="194" y="172"/>
                  <a:pt x="194" y="173"/>
                  <a:pt x="193" y="174"/>
                </a:cubicBezTo>
                <a:cubicBezTo>
                  <a:pt x="193" y="174"/>
                  <a:pt x="193" y="174"/>
                  <a:pt x="193" y="174"/>
                </a:cubicBezTo>
                <a:cubicBezTo>
                  <a:pt x="192" y="175"/>
                  <a:pt x="192" y="176"/>
                  <a:pt x="191" y="176"/>
                </a:cubicBezTo>
                <a:cubicBezTo>
                  <a:pt x="190" y="177"/>
                  <a:pt x="190" y="177"/>
                  <a:pt x="190" y="176"/>
                </a:cubicBezTo>
                <a:close/>
                <a:moveTo>
                  <a:pt x="201" y="183"/>
                </a:moveTo>
                <a:cubicBezTo>
                  <a:pt x="201" y="183"/>
                  <a:pt x="201" y="182"/>
                  <a:pt x="201" y="182"/>
                </a:cubicBezTo>
                <a:cubicBezTo>
                  <a:pt x="202" y="181"/>
                  <a:pt x="203" y="181"/>
                  <a:pt x="203" y="181"/>
                </a:cubicBezTo>
                <a:cubicBezTo>
                  <a:pt x="203" y="181"/>
                  <a:pt x="204" y="181"/>
                  <a:pt x="204" y="181"/>
                </a:cubicBezTo>
                <a:cubicBezTo>
                  <a:pt x="204" y="181"/>
                  <a:pt x="204" y="181"/>
                  <a:pt x="204" y="181"/>
                </a:cubicBezTo>
                <a:cubicBezTo>
                  <a:pt x="203" y="181"/>
                  <a:pt x="202" y="183"/>
                  <a:pt x="201" y="183"/>
                </a:cubicBezTo>
                <a:close/>
                <a:moveTo>
                  <a:pt x="203" y="172"/>
                </a:moveTo>
                <a:cubicBezTo>
                  <a:pt x="203" y="172"/>
                  <a:pt x="203" y="172"/>
                  <a:pt x="203" y="173"/>
                </a:cubicBezTo>
                <a:cubicBezTo>
                  <a:pt x="203" y="173"/>
                  <a:pt x="204" y="173"/>
                  <a:pt x="204" y="173"/>
                </a:cubicBezTo>
                <a:cubicBezTo>
                  <a:pt x="204" y="173"/>
                  <a:pt x="204" y="173"/>
                  <a:pt x="204" y="173"/>
                </a:cubicBezTo>
                <a:cubicBezTo>
                  <a:pt x="204" y="173"/>
                  <a:pt x="204" y="173"/>
                  <a:pt x="204" y="173"/>
                </a:cubicBezTo>
                <a:cubicBezTo>
                  <a:pt x="204" y="174"/>
                  <a:pt x="204" y="174"/>
                  <a:pt x="204" y="174"/>
                </a:cubicBezTo>
                <a:cubicBezTo>
                  <a:pt x="204" y="174"/>
                  <a:pt x="203" y="174"/>
                  <a:pt x="203" y="174"/>
                </a:cubicBezTo>
                <a:cubicBezTo>
                  <a:pt x="202" y="174"/>
                  <a:pt x="202" y="174"/>
                  <a:pt x="202" y="175"/>
                </a:cubicBezTo>
                <a:cubicBezTo>
                  <a:pt x="203" y="175"/>
                  <a:pt x="203" y="175"/>
                  <a:pt x="203" y="175"/>
                </a:cubicBezTo>
                <a:cubicBezTo>
                  <a:pt x="203" y="175"/>
                  <a:pt x="203" y="175"/>
                  <a:pt x="203" y="175"/>
                </a:cubicBezTo>
                <a:cubicBezTo>
                  <a:pt x="203" y="175"/>
                  <a:pt x="203" y="175"/>
                  <a:pt x="203" y="175"/>
                </a:cubicBezTo>
                <a:cubicBezTo>
                  <a:pt x="203" y="175"/>
                  <a:pt x="203" y="176"/>
                  <a:pt x="202" y="176"/>
                </a:cubicBezTo>
                <a:cubicBezTo>
                  <a:pt x="202" y="176"/>
                  <a:pt x="202" y="176"/>
                  <a:pt x="202" y="176"/>
                </a:cubicBezTo>
                <a:cubicBezTo>
                  <a:pt x="202" y="176"/>
                  <a:pt x="201" y="176"/>
                  <a:pt x="201" y="176"/>
                </a:cubicBezTo>
                <a:cubicBezTo>
                  <a:pt x="201" y="176"/>
                  <a:pt x="201" y="175"/>
                  <a:pt x="201" y="175"/>
                </a:cubicBezTo>
                <a:cubicBezTo>
                  <a:pt x="201" y="175"/>
                  <a:pt x="200" y="175"/>
                  <a:pt x="200" y="175"/>
                </a:cubicBezTo>
                <a:cubicBezTo>
                  <a:pt x="200" y="175"/>
                  <a:pt x="200" y="175"/>
                  <a:pt x="200" y="175"/>
                </a:cubicBezTo>
                <a:cubicBezTo>
                  <a:pt x="199" y="175"/>
                  <a:pt x="199" y="175"/>
                  <a:pt x="199" y="175"/>
                </a:cubicBezTo>
                <a:cubicBezTo>
                  <a:pt x="198" y="174"/>
                  <a:pt x="199" y="174"/>
                  <a:pt x="198" y="174"/>
                </a:cubicBezTo>
                <a:cubicBezTo>
                  <a:pt x="198" y="173"/>
                  <a:pt x="196" y="175"/>
                  <a:pt x="196" y="175"/>
                </a:cubicBezTo>
                <a:cubicBezTo>
                  <a:pt x="196" y="176"/>
                  <a:pt x="195" y="176"/>
                  <a:pt x="195" y="177"/>
                </a:cubicBezTo>
                <a:cubicBezTo>
                  <a:pt x="195" y="177"/>
                  <a:pt x="194" y="177"/>
                  <a:pt x="194" y="178"/>
                </a:cubicBezTo>
                <a:cubicBezTo>
                  <a:pt x="195" y="178"/>
                  <a:pt x="196" y="177"/>
                  <a:pt x="197" y="176"/>
                </a:cubicBezTo>
                <a:cubicBezTo>
                  <a:pt x="198" y="176"/>
                  <a:pt x="198" y="176"/>
                  <a:pt x="199" y="176"/>
                </a:cubicBezTo>
                <a:cubicBezTo>
                  <a:pt x="199" y="177"/>
                  <a:pt x="199" y="177"/>
                  <a:pt x="198" y="177"/>
                </a:cubicBezTo>
                <a:cubicBezTo>
                  <a:pt x="199" y="177"/>
                  <a:pt x="199" y="178"/>
                  <a:pt x="199" y="178"/>
                </a:cubicBezTo>
                <a:cubicBezTo>
                  <a:pt x="199" y="179"/>
                  <a:pt x="200" y="178"/>
                  <a:pt x="200" y="179"/>
                </a:cubicBezTo>
                <a:cubicBezTo>
                  <a:pt x="200" y="179"/>
                  <a:pt x="200" y="179"/>
                  <a:pt x="200" y="180"/>
                </a:cubicBezTo>
                <a:cubicBezTo>
                  <a:pt x="200" y="180"/>
                  <a:pt x="199" y="181"/>
                  <a:pt x="198" y="182"/>
                </a:cubicBezTo>
                <a:cubicBezTo>
                  <a:pt x="198" y="182"/>
                  <a:pt x="198" y="182"/>
                  <a:pt x="198" y="182"/>
                </a:cubicBezTo>
                <a:cubicBezTo>
                  <a:pt x="197" y="182"/>
                  <a:pt x="198" y="183"/>
                  <a:pt x="198" y="183"/>
                </a:cubicBezTo>
                <a:cubicBezTo>
                  <a:pt x="198" y="184"/>
                  <a:pt x="197" y="184"/>
                  <a:pt x="196" y="185"/>
                </a:cubicBezTo>
                <a:cubicBezTo>
                  <a:pt x="196" y="186"/>
                  <a:pt x="196" y="186"/>
                  <a:pt x="195" y="187"/>
                </a:cubicBezTo>
                <a:cubicBezTo>
                  <a:pt x="195" y="187"/>
                  <a:pt x="194" y="189"/>
                  <a:pt x="194" y="187"/>
                </a:cubicBezTo>
                <a:cubicBezTo>
                  <a:pt x="193" y="187"/>
                  <a:pt x="194" y="186"/>
                  <a:pt x="194" y="186"/>
                </a:cubicBezTo>
                <a:cubicBezTo>
                  <a:pt x="194" y="185"/>
                  <a:pt x="194" y="185"/>
                  <a:pt x="194" y="185"/>
                </a:cubicBezTo>
                <a:cubicBezTo>
                  <a:pt x="193" y="185"/>
                  <a:pt x="193" y="185"/>
                  <a:pt x="193" y="185"/>
                </a:cubicBezTo>
                <a:cubicBezTo>
                  <a:pt x="193" y="184"/>
                  <a:pt x="193" y="184"/>
                  <a:pt x="192" y="184"/>
                </a:cubicBezTo>
                <a:cubicBezTo>
                  <a:pt x="192" y="185"/>
                  <a:pt x="192" y="185"/>
                  <a:pt x="192" y="186"/>
                </a:cubicBezTo>
                <a:cubicBezTo>
                  <a:pt x="192" y="186"/>
                  <a:pt x="192" y="187"/>
                  <a:pt x="191" y="187"/>
                </a:cubicBezTo>
                <a:cubicBezTo>
                  <a:pt x="191" y="188"/>
                  <a:pt x="190" y="187"/>
                  <a:pt x="190" y="186"/>
                </a:cubicBezTo>
                <a:cubicBezTo>
                  <a:pt x="190" y="186"/>
                  <a:pt x="190" y="185"/>
                  <a:pt x="190" y="185"/>
                </a:cubicBezTo>
                <a:cubicBezTo>
                  <a:pt x="190" y="184"/>
                  <a:pt x="190" y="183"/>
                  <a:pt x="191" y="183"/>
                </a:cubicBezTo>
                <a:cubicBezTo>
                  <a:pt x="192" y="182"/>
                  <a:pt x="193" y="183"/>
                  <a:pt x="194" y="183"/>
                </a:cubicBezTo>
                <a:cubicBezTo>
                  <a:pt x="194" y="182"/>
                  <a:pt x="193" y="182"/>
                  <a:pt x="193" y="181"/>
                </a:cubicBezTo>
                <a:cubicBezTo>
                  <a:pt x="194" y="181"/>
                  <a:pt x="194" y="181"/>
                  <a:pt x="195" y="180"/>
                </a:cubicBezTo>
                <a:cubicBezTo>
                  <a:pt x="195" y="180"/>
                  <a:pt x="196" y="180"/>
                  <a:pt x="196" y="179"/>
                </a:cubicBezTo>
                <a:cubicBezTo>
                  <a:pt x="196" y="179"/>
                  <a:pt x="196" y="179"/>
                  <a:pt x="196" y="179"/>
                </a:cubicBezTo>
                <a:cubicBezTo>
                  <a:pt x="195" y="178"/>
                  <a:pt x="195" y="179"/>
                  <a:pt x="194" y="179"/>
                </a:cubicBezTo>
                <a:cubicBezTo>
                  <a:pt x="193" y="179"/>
                  <a:pt x="193" y="179"/>
                  <a:pt x="193" y="179"/>
                </a:cubicBezTo>
                <a:cubicBezTo>
                  <a:pt x="193" y="178"/>
                  <a:pt x="193" y="178"/>
                  <a:pt x="193" y="178"/>
                </a:cubicBezTo>
                <a:cubicBezTo>
                  <a:pt x="193" y="178"/>
                  <a:pt x="193" y="178"/>
                  <a:pt x="193" y="178"/>
                </a:cubicBezTo>
                <a:cubicBezTo>
                  <a:pt x="193" y="177"/>
                  <a:pt x="192" y="178"/>
                  <a:pt x="192" y="178"/>
                </a:cubicBezTo>
                <a:cubicBezTo>
                  <a:pt x="192" y="178"/>
                  <a:pt x="192" y="177"/>
                  <a:pt x="193" y="177"/>
                </a:cubicBezTo>
                <a:cubicBezTo>
                  <a:pt x="193" y="176"/>
                  <a:pt x="194" y="176"/>
                  <a:pt x="194" y="176"/>
                </a:cubicBezTo>
                <a:cubicBezTo>
                  <a:pt x="195" y="175"/>
                  <a:pt x="195" y="174"/>
                  <a:pt x="196" y="173"/>
                </a:cubicBezTo>
                <a:cubicBezTo>
                  <a:pt x="196" y="173"/>
                  <a:pt x="196" y="172"/>
                  <a:pt x="197" y="172"/>
                </a:cubicBezTo>
                <a:cubicBezTo>
                  <a:pt x="197" y="172"/>
                  <a:pt x="198" y="171"/>
                  <a:pt x="198" y="172"/>
                </a:cubicBezTo>
                <a:cubicBezTo>
                  <a:pt x="198" y="172"/>
                  <a:pt x="198" y="173"/>
                  <a:pt x="199" y="173"/>
                </a:cubicBezTo>
                <a:cubicBezTo>
                  <a:pt x="199" y="174"/>
                  <a:pt x="200" y="172"/>
                  <a:pt x="200" y="172"/>
                </a:cubicBezTo>
                <a:cubicBezTo>
                  <a:pt x="201" y="171"/>
                  <a:pt x="201" y="171"/>
                  <a:pt x="202" y="171"/>
                </a:cubicBezTo>
                <a:cubicBezTo>
                  <a:pt x="202" y="171"/>
                  <a:pt x="204" y="171"/>
                  <a:pt x="203" y="172"/>
                </a:cubicBezTo>
                <a:close/>
                <a:moveTo>
                  <a:pt x="101" y="165"/>
                </a:moveTo>
                <a:cubicBezTo>
                  <a:pt x="102" y="165"/>
                  <a:pt x="102" y="165"/>
                  <a:pt x="102" y="166"/>
                </a:cubicBezTo>
                <a:cubicBezTo>
                  <a:pt x="102" y="166"/>
                  <a:pt x="100" y="167"/>
                  <a:pt x="99" y="167"/>
                </a:cubicBezTo>
                <a:cubicBezTo>
                  <a:pt x="99" y="167"/>
                  <a:pt x="99" y="167"/>
                  <a:pt x="98" y="167"/>
                </a:cubicBezTo>
                <a:cubicBezTo>
                  <a:pt x="98" y="167"/>
                  <a:pt x="98" y="168"/>
                  <a:pt x="97" y="168"/>
                </a:cubicBezTo>
                <a:cubicBezTo>
                  <a:pt x="97" y="168"/>
                  <a:pt x="97" y="168"/>
                  <a:pt x="96" y="168"/>
                </a:cubicBezTo>
                <a:cubicBezTo>
                  <a:pt x="96" y="168"/>
                  <a:pt x="96" y="168"/>
                  <a:pt x="96" y="169"/>
                </a:cubicBezTo>
                <a:cubicBezTo>
                  <a:pt x="95" y="169"/>
                  <a:pt x="94" y="169"/>
                  <a:pt x="94" y="169"/>
                </a:cubicBezTo>
                <a:cubicBezTo>
                  <a:pt x="94" y="169"/>
                  <a:pt x="93" y="169"/>
                  <a:pt x="93" y="169"/>
                </a:cubicBezTo>
                <a:cubicBezTo>
                  <a:pt x="93" y="169"/>
                  <a:pt x="93" y="169"/>
                  <a:pt x="93" y="170"/>
                </a:cubicBezTo>
                <a:cubicBezTo>
                  <a:pt x="93" y="170"/>
                  <a:pt x="92" y="170"/>
                  <a:pt x="91" y="170"/>
                </a:cubicBezTo>
                <a:cubicBezTo>
                  <a:pt x="91" y="170"/>
                  <a:pt x="90" y="171"/>
                  <a:pt x="90" y="171"/>
                </a:cubicBezTo>
                <a:cubicBezTo>
                  <a:pt x="90" y="171"/>
                  <a:pt x="90" y="170"/>
                  <a:pt x="89" y="171"/>
                </a:cubicBezTo>
                <a:cubicBezTo>
                  <a:pt x="89" y="171"/>
                  <a:pt x="89" y="171"/>
                  <a:pt x="89" y="171"/>
                </a:cubicBezTo>
                <a:cubicBezTo>
                  <a:pt x="88" y="171"/>
                  <a:pt x="88" y="171"/>
                  <a:pt x="88" y="171"/>
                </a:cubicBezTo>
                <a:cubicBezTo>
                  <a:pt x="87" y="171"/>
                  <a:pt x="87" y="171"/>
                  <a:pt x="86" y="171"/>
                </a:cubicBezTo>
                <a:cubicBezTo>
                  <a:pt x="86" y="171"/>
                  <a:pt x="86" y="172"/>
                  <a:pt x="86" y="172"/>
                </a:cubicBezTo>
                <a:cubicBezTo>
                  <a:pt x="85" y="172"/>
                  <a:pt x="83" y="174"/>
                  <a:pt x="83" y="173"/>
                </a:cubicBezTo>
                <a:cubicBezTo>
                  <a:pt x="83" y="172"/>
                  <a:pt x="84" y="172"/>
                  <a:pt x="84" y="171"/>
                </a:cubicBezTo>
                <a:cubicBezTo>
                  <a:pt x="84" y="171"/>
                  <a:pt x="83" y="171"/>
                  <a:pt x="83" y="170"/>
                </a:cubicBezTo>
                <a:cubicBezTo>
                  <a:pt x="83" y="170"/>
                  <a:pt x="84" y="170"/>
                  <a:pt x="85" y="169"/>
                </a:cubicBezTo>
                <a:cubicBezTo>
                  <a:pt x="84" y="169"/>
                  <a:pt x="84" y="170"/>
                  <a:pt x="84" y="169"/>
                </a:cubicBezTo>
                <a:cubicBezTo>
                  <a:pt x="84" y="169"/>
                  <a:pt x="85" y="169"/>
                  <a:pt x="85" y="169"/>
                </a:cubicBezTo>
                <a:cubicBezTo>
                  <a:pt x="85" y="169"/>
                  <a:pt x="85" y="168"/>
                  <a:pt x="85" y="168"/>
                </a:cubicBezTo>
                <a:cubicBezTo>
                  <a:pt x="86" y="167"/>
                  <a:pt x="86" y="167"/>
                  <a:pt x="86" y="167"/>
                </a:cubicBezTo>
                <a:cubicBezTo>
                  <a:pt x="87" y="167"/>
                  <a:pt x="87" y="167"/>
                  <a:pt x="87" y="167"/>
                </a:cubicBezTo>
                <a:cubicBezTo>
                  <a:pt x="87" y="167"/>
                  <a:pt x="87" y="167"/>
                  <a:pt x="87" y="167"/>
                </a:cubicBezTo>
                <a:cubicBezTo>
                  <a:pt x="87" y="166"/>
                  <a:pt x="88" y="166"/>
                  <a:pt x="88" y="166"/>
                </a:cubicBezTo>
                <a:cubicBezTo>
                  <a:pt x="89" y="166"/>
                  <a:pt x="89" y="166"/>
                  <a:pt x="90" y="166"/>
                </a:cubicBezTo>
                <a:cubicBezTo>
                  <a:pt x="90" y="166"/>
                  <a:pt x="90" y="167"/>
                  <a:pt x="90" y="168"/>
                </a:cubicBezTo>
                <a:cubicBezTo>
                  <a:pt x="90" y="168"/>
                  <a:pt x="91" y="167"/>
                  <a:pt x="91" y="167"/>
                </a:cubicBezTo>
                <a:cubicBezTo>
                  <a:pt x="92" y="167"/>
                  <a:pt x="92" y="167"/>
                  <a:pt x="92" y="166"/>
                </a:cubicBezTo>
                <a:cubicBezTo>
                  <a:pt x="92" y="166"/>
                  <a:pt x="92" y="165"/>
                  <a:pt x="93" y="165"/>
                </a:cubicBezTo>
                <a:cubicBezTo>
                  <a:pt x="93" y="165"/>
                  <a:pt x="95" y="163"/>
                  <a:pt x="95" y="164"/>
                </a:cubicBezTo>
                <a:cubicBezTo>
                  <a:pt x="95" y="165"/>
                  <a:pt x="94" y="165"/>
                  <a:pt x="95" y="166"/>
                </a:cubicBezTo>
                <a:cubicBezTo>
                  <a:pt x="95" y="166"/>
                  <a:pt x="96" y="166"/>
                  <a:pt x="96" y="166"/>
                </a:cubicBezTo>
                <a:cubicBezTo>
                  <a:pt x="96" y="165"/>
                  <a:pt x="97" y="165"/>
                  <a:pt x="97" y="164"/>
                </a:cubicBezTo>
                <a:cubicBezTo>
                  <a:pt x="97" y="164"/>
                  <a:pt x="98" y="164"/>
                  <a:pt x="99" y="164"/>
                </a:cubicBezTo>
                <a:cubicBezTo>
                  <a:pt x="99" y="164"/>
                  <a:pt x="99" y="164"/>
                  <a:pt x="100" y="164"/>
                </a:cubicBezTo>
                <a:cubicBezTo>
                  <a:pt x="100" y="164"/>
                  <a:pt x="100" y="164"/>
                  <a:pt x="101" y="164"/>
                </a:cubicBezTo>
                <a:cubicBezTo>
                  <a:pt x="101" y="164"/>
                  <a:pt x="100" y="164"/>
                  <a:pt x="100" y="165"/>
                </a:cubicBezTo>
                <a:cubicBezTo>
                  <a:pt x="101" y="164"/>
                  <a:pt x="101" y="165"/>
                  <a:pt x="101" y="165"/>
                </a:cubicBezTo>
                <a:close/>
                <a:moveTo>
                  <a:pt x="107" y="160"/>
                </a:moveTo>
                <a:cubicBezTo>
                  <a:pt x="107" y="161"/>
                  <a:pt x="108" y="161"/>
                  <a:pt x="109" y="161"/>
                </a:cubicBezTo>
                <a:cubicBezTo>
                  <a:pt x="109" y="161"/>
                  <a:pt x="108" y="162"/>
                  <a:pt x="108" y="162"/>
                </a:cubicBezTo>
                <a:cubicBezTo>
                  <a:pt x="108" y="163"/>
                  <a:pt x="108" y="163"/>
                  <a:pt x="107" y="163"/>
                </a:cubicBezTo>
                <a:cubicBezTo>
                  <a:pt x="106" y="163"/>
                  <a:pt x="106" y="163"/>
                  <a:pt x="106" y="163"/>
                </a:cubicBezTo>
                <a:cubicBezTo>
                  <a:pt x="105" y="163"/>
                  <a:pt x="105" y="163"/>
                  <a:pt x="104" y="163"/>
                </a:cubicBezTo>
                <a:cubicBezTo>
                  <a:pt x="104" y="163"/>
                  <a:pt x="104" y="163"/>
                  <a:pt x="104" y="163"/>
                </a:cubicBezTo>
                <a:cubicBezTo>
                  <a:pt x="104" y="163"/>
                  <a:pt x="103" y="163"/>
                  <a:pt x="103" y="163"/>
                </a:cubicBezTo>
                <a:cubicBezTo>
                  <a:pt x="103" y="163"/>
                  <a:pt x="103" y="163"/>
                  <a:pt x="102" y="163"/>
                </a:cubicBezTo>
                <a:cubicBezTo>
                  <a:pt x="101" y="163"/>
                  <a:pt x="100" y="163"/>
                  <a:pt x="100" y="163"/>
                </a:cubicBezTo>
                <a:cubicBezTo>
                  <a:pt x="100" y="162"/>
                  <a:pt x="101" y="161"/>
                  <a:pt x="102" y="161"/>
                </a:cubicBezTo>
                <a:cubicBezTo>
                  <a:pt x="103" y="161"/>
                  <a:pt x="103" y="162"/>
                  <a:pt x="103" y="161"/>
                </a:cubicBezTo>
                <a:cubicBezTo>
                  <a:pt x="104" y="161"/>
                  <a:pt x="104" y="161"/>
                  <a:pt x="104" y="161"/>
                </a:cubicBezTo>
                <a:cubicBezTo>
                  <a:pt x="104" y="160"/>
                  <a:pt x="104" y="160"/>
                  <a:pt x="104" y="160"/>
                </a:cubicBezTo>
                <a:cubicBezTo>
                  <a:pt x="105" y="160"/>
                  <a:pt x="105" y="160"/>
                  <a:pt x="105" y="160"/>
                </a:cubicBezTo>
                <a:cubicBezTo>
                  <a:pt x="106" y="159"/>
                  <a:pt x="106" y="159"/>
                  <a:pt x="107" y="159"/>
                </a:cubicBezTo>
                <a:cubicBezTo>
                  <a:pt x="107" y="159"/>
                  <a:pt x="108" y="158"/>
                  <a:pt x="109" y="159"/>
                </a:cubicBezTo>
                <a:cubicBezTo>
                  <a:pt x="109" y="160"/>
                  <a:pt x="108" y="159"/>
                  <a:pt x="107" y="160"/>
                </a:cubicBezTo>
                <a:close/>
                <a:moveTo>
                  <a:pt x="1608" y="484"/>
                </a:moveTo>
                <a:cubicBezTo>
                  <a:pt x="1608" y="483"/>
                  <a:pt x="1608" y="483"/>
                  <a:pt x="1608" y="483"/>
                </a:cubicBezTo>
                <a:cubicBezTo>
                  <a:pt x="1608" y="482"/>
                  <a:pt x="1609" y="482"/>
                  <a:pt x="1609" y="481"/>
                </a:cubicBezTo>
                <a:cubicBezTo>
                  <a:pt x="1609" y="481"/>
                  <a:pt x="1610" y="480"/>
                  <a:pt x="1610" y="479"/>
                </a:cubicBezTo>
                <a:cubicBezTo>
                  <a:pt x="1610" y="479"/>
                  <a:pt x="1609" y="478"/>
                  <a:pt x="1609" y="477"/>
                </a:cubicBezTo>
                <a:cubicBezTo>
                  <a:pt x="1610" y="477"/>
                  <a:pt x="1611" y="478"/>
                  <a:pt x="1611" y="479"/>
                </a:cubicBezTo>
                <a:cubicBezTo>
                  <a:pt x="1611" y="479"/>
                  <a:pt x="1611" y="480"/>
                  <a:pt x="1611" y="481"/>
                </a:cubicBezTo>
                <a:cubicBezTo>
                  <a:pt x="1612" y="482"/>
                  <a:pt x="1612" y="482"/>
                  <a:pt x="1613" y="483"/>
                </a:cubicBezTo>
                <a:cubicBezTo>
                  <a:pt x="1613" y="483"/>
                  <a:pt x="1613" y="483"/>
                  <a:pt x="1614" y="484"/>
                </a:cubicBezTo>
                <a:cubicBezTo>
                  <a:pt x="1614" y="484"/>
                  <a:pt x="1614" y="484"/>
                  <a:pt x="1614" y="484"/>
                </a:cubicBezTo>
                <a:cubicBezTo>
                  <a:pt x="1615" y="484"/>
                  <a:pt x="1615" y="485"/>
                  <a:pt x="1615" y="485"/>
                </a:cubicBezTo>
                <a:cubicBezTo>
                  <a:pt x="1615" y="485"/>
                  <a:pt x="1615" y="485"/>
                  <a:pt x="1615" y="486"/>
                </a:cubicBezTo>
                <a:cubicBezTo>
                  <a:pt x="1616" y="487"/>
                  <a:pt x="1616" y="488"/>
                  <a:pt x="1616" y="489"/>
                </a:cubicBezTo>
                <a:cubicBezTo>
                  <a:pt x="1616" y="490"/>
                  <a:pt x="1616" y="491"/>
                  <a:pt x="1616" y="492"/>
                </a:cubicBezTo>
                <a:cubicBezTo>
                  <a:pt x="1616" y="493"/>
                  <a:pt x="1616" y="494"/>
                  <a:pt x="1617" y="495"/>
                </a:cubicBezTo>
                <a:cubicBezTo>
                  <a:pt x="1617" y="496"/>
                  <a:pt x="1618" y="496"/>
                  <a:pt x="1618" y="497"/>
                </a:cubicBezTo>
                <a:cubicBezTo>
                  <a:pt x="1618" y="497"/>
                  <a:pt x="1619" y="498"/>
                  <a:pt x="1619" y="498"/>
                </a:cubicBezTo>
                <a:cubicBezTo>
                  <a:pt x="1619" y="498"/>
                  <a:pt x="1619" y="499"/>
                  <a:pt x="1619" y="499"/>
                </a:cubicBezTo>
                <a:cubicBezTo>
                  <a:pt x="1619" y="500"/>
                  <a:pt x="1620" y="500"/>
                  <a:pt x="1620" y="501"/>
                </a:cubicBezTo>
                <a:cubicBezTo>
                  <a:pt x="1620" y="501"/>
                  <a:pt x="1620" y="501"/>
                  <a:pt x="1620" y="501"/>
                </a:cubicBezTo>
                <a:cubicBezTo>
                  <a:pt x="1620" y="502"/>
                  <a:pt x="1620" y="502"/>
                  <a:pt x="1621" y="502"/>
                </a:cubicBezTo>
                <a:cubicBezTo>
                  <a:pt x="1621" y="503"/>
                  <a:pt x="1621" y="503"/>
                  <a:pt x="1621" y="503"/>
                </a:cubicBezTo>
                <a:cubicBezTo>
                  <a:pt x="1620" y="504"/>
                  <a:pt x="1621" y="504"/>
                  <a:pt x="1621" y="505"/>
                </a:cubicBezTo>
                <a:cubicBezTo>
                  <a:pt x="1621" y="505"/>
                  <a:pt x="1621" y="506"/>
                  <a:pt x="1622" y="506"/>
                </a:cubicBezTo>
                <a:cubicBezTo>
                  <a:pt x="1622" y="506"/>
                  <a:pt x="1622" y="506"/>
                  <a:pt x="1623" y="507"/>
                </a:cubicBezTo>
                <a:cubicBezTo>
                  <a:pt x="1623" y="507"/>
                  <a:pt x="1623" y="507"/>
                  <a:pt x="1623" y="507"/>
                </a:cubicBezTo>
                <a:cubicBezTo>
                  <a:pt x="1623" y="508"/>
                  <a:pt x="1623" y="508"/>
                  <a:pt x="1623" y="508"/>
                </a:cubicBezTo>
                <a:cubicBezTo>
                  <a:pt x="1624" y="509"/>
                  <a:pt x="1624" y="510"/>
                  <a:pt x="1624" y="511"/>
                </a:cubicBezTo>
                <a:cubicBezTo>
                  <a:pt x="1624" y="511"/>
                  <a:pt x="1625" y="511"/>
                  <a:pt x="1625" y="512"/>
                </a:cubicBezTo>
                <a:cubicBezTo>
                  <a:pt x="1625" y="512"/>
                  <a:pt x="1625" y="512"/>
                  <a:pt x="1625" y="512"/>
                </a:cubicBezTo>
                <a:cubicBezTo>
                  <a:pt x="1625" y="513"/>
                  <a:pt x="1626" y="513"/>
                  <a:pt x="1626" y="514"/>
                </a:cubicBezTo>
                <a:cubicBezTo>
                  <a:pt x="1626" y="514"/>
                  <a:pt x="1626" y="515"/>
                  <a:pt x="1626" y="515"/>
                </a:cubicBezTo>
                <a:cubicBezTo>
                  <a:pt x="1626" y="516"/>
                  <a:pt x="1626" y="517"/>
                  <a:pt x="1627" y="517"/>
                </a:cubicBezTo>
                <a:cubicBezTo>
                  <a:pt x="1627" y="518"/>
                  <a:pt x="1627" y="520"/>
                  <a:pt x="1627" y="521"/>
                </a:cubicBezTo>
                <a:cubicBezTo>
                  <a:pt x="1626" y="522"/>
                  <a:pt x="1626" y="524"/>
                  <a:pt x="1627" y="525"/>
                </a:cubicBezTo>
                <a:cubicBezTo>
                  <a:pt x="1626" y="525"/>
                  <a:pt x="1626" y="526"/>
                  <a:pt x="1626" y="526"/>
                </a:cubicBezTo>
                <a:cubicBezTo>
                  <a:pt x="1625" y="527"/>
                  <a:pt x="1626" y="528"/>
                  <a:pt x="1626" y="529"/>
                </a:cubicBezTo>
                <a:cubicBezTo>
                  <a:pt x="1626" y="529"/>
                  <a:pt x="1627" y="530"/>
                  <a:pt x="1627" y="530"/>
                </a:cubicBezTo>
                <a:cubicBezTo>
                  <a:pt x="1627" y="531"/>
                  <a:pt x="1627" y="531"/>
                  <a:pt x="1627" y="531"/>
                </a:cubicBezTo>
                <a:cubicBezTo>
                  <a:pt x="1627" y="532"/>
                  <a:pt x="1627" y="532"/>
                  <a:pt x="1627" y="532"/>
                </a:cubicBezTo>
                <a:cubicBezTo>
                  <a:pt x="1627" y="532"/>
                  <a:pt x="1627" y="533"/>
                  <a:pt x="1627" y="533"/>
                </a:cubicBezTo>
                <a:cubicBezTo>
                  <a:pt x="1627" y="534"/>
                  <a:pt x="1627" y="535"/>
                  <a:pt x="1627" y="536"/>
                </a:cubicBezTo>
                <a:cubicBezTo>
                  <a:pt x="1627" y="536"/>
                  <a:pt x="1627" y="537"/>
                  <a:pt x="1626" y="538"/>
                </a:cubicBezTo>
                <a:cubicBezTo>
                  <a:pt x="1626" y="538"/>
                  <a:pt x="1625" y="538"/>
                  <a:pt x="1625" y="539"/>
                </a:cubicBezTo>
                <a:cubicBezTo>
                  <a:pt x="1625" y="540"/>
                  <a:pt x="1625" y="540"/>
                  <a:pt x="1626" y="541"/>
                </a:cubicBezTo>
                <a:cubicBezTo>
                  <a:pt x="1626" y="541"/>
                  <a:pt x="1626" y="541"/>
                  <a:pt x="1625" y="542"/>
                </a:cubicBezTo>
                <a:cubicBezTo>
                  <a:pt x="1625" y="542"/>
                  <a:pt x="1624" y="542"/>
                  <a:pt x="1624" y="543"/>
                </a:cubicBezTo>
                <a:cubicBezTo>
                  <a:pt x="1624" y="544"/>
                  <a:pt x="1624" y="545"/>
                  <a:pt x="1624" y="546"/>
                </a:cubicBezTo>
                <a:cubicBezTo>
                  <a:pt x="1624" y="546"/>
                  <a:pt x="1625" y="547"/>
                  <a:pt x="1625" y="547"/>
                </a:cubicBezTo>
                <a:cubicBezTo>
                  <a:pt x="1625" y="547"/>
                  <a:pt x="1625" y="548"/>
                  <a:pt x="1625" y="548"/>
                </a:cubicBezTo>
                <a:cubicBezTo>
                  <a:pt x="1625" y="549"/>
                  <a:pt x="1625" y="550"/>
                  <a:pt x="1625" y="550"/>
                </a:cubicBezTo>
                <a:cubicBezTo>
                  <a:pt x="1625" y="551"/>
                  <a:pt x="1625" y="551"/>
                  <a:pt x="1625" y="552"/>
                </a:cubicBezTo>
                <a:cubicBezTo>
                  <a:pt x="1625" y="553"/>
                  <a:pt x="1624" y="554"/>
                  <a:pt x="1625" y="554"/>
                </a:cubicBezTo>
                <a:cubicBezTo>
                  <a:pt x="1626" y="554"/>
                  <a:pt x="1626" y="552"/>
                  <a:pt x="1626" y="551"/>
                </a:cubicBezTo>
                <a:cubicBezTo>
                  <a:pt x="1626" y="550"/>
                  <a:pt x="1626" y="548"/>
                  <a:pt x="1627" y="548"/>
                </a:cubicBezTo>
                <a:cubicBezTo>
                  <a:pt x="1629" y="548"/>
                  <a:pt x="1627" y="551"/>
                  <a:pt x="1629" y="551"/>
                </a:cubicBezTo>
                <a:cubicBezTo>
                  <a:pt x="1629" y="551"/>
                  <a:pt x="1630" y="551"/>
                  <a:pt x="1630" y="551"/>
                </a:cubicBezTo>
                <a:cubicBezTo>
                  <a:pt x="1631" y="552"/>
                  <a:pt x="1630" y="553"/>
                  <a:pt x="1630" y="553"/>
                </a:cubicBezTo>
                <a:cubicBezTo>
                  <a:pt x="1630" y="554"/>
                  <a:pt x="1630" y="555"/>
                  <a:pt x="1631" y="555"/>
                </a:cubicBezTo>
                <a:cubicBezTo>
                  <a:pt x="1632" y="555"/>
                  <a:pt x="1632" y="554"/>
                  <a:pt x="1632" y="554"/>
                </a:cubicBezTo>
                <a:cubicBezTo>
                  <a:pt x="1633" y="554"/>
                  <a:pt x="1633" y="555"/>
                  <a:pt x="1633" y="555"/>
                </a:cubicBezTo>
                <a:cubicBezTo>
                  <a:pt x="1633" y="555"/>
                  <a:pt x="1633" y="556"/>
                  <a:pt x="1633" y="556"/>
                </a:cubicBezTo>
                <a:cubicBezTo>
                  <a:pt x="1633" y="556"/>
                  <a:pt x="1633" y="556"/>
                  <a:pt x="1633" y="556"/>
                </a:cubicBezTo>
                <a:cubicBezTo>
                  <a:pt x="1634" y="556"/>
                  <a:pt x="1634" y="557"/>
                  <a:pt x="1634" y="557"/>
                </a:cubicBezTo>
                <a:cubicBezTo>
                  <a:pt x="1634" y="557"/>
                  <a:pt x="1635" y="558"/>
                  <a:pt x="1635" y="558"/>
                </a:cubicBezTo>
                <a:cubicBezTo>
                  <a:pt x="1635" y="558"/>
                  <a:pt x="1635" y="558"/>
                  <a:pt x="1636" y="558"/>
                </a:cubicBezTo>
                <a:cubicBezTo>
                  <a:pt x="1636" y="559"/>
                  <a:pt x="1637" y="560"/>
                  <a:pt x="1638" y="561"/>
                </a:cubicBezTo>
                <a:cubicBezTo>
                  <a:pt x="1638" y="561"/>
                  <a:pt x="1638" y="562"/>
                  <a:pt x="1639" y="562"/>
                </a:cubicBezTo>
                <a:cubicBezTo>
                  <a:pt x="1639" y="563"/>
                  <a:pt x="1639" y="563"/>
                  <a:pt x="1639" y="564"/>
                </a:cubicBezTo>
                <a:cubicBezTo>
                  <a:pt x="1639" y="564"/>
                  <a:pt x="1639" y="565"/>
                  <a:pt x="1640" y="565"/>
                </a:cubicBezTo>
                <a:cubicBezTo>
                  <a:pt x="1640" y="566"/>
                  <a:pt x="1640" y="566"/>
                  <a:pt x="1640" y="567"/>
                </a:cubicBezTo>
                <a:cubicBezTo>
                  <a:pt x="1641" y="568"/>
                  <a:pt x="1640" y="568"/>
                  <a:pt x="1640" y="569"/>
                </a:cubicBezTo>
                <a:cubicBezTo>
                  <a:pt x="1640" y="570"/>
                  <a:pt x="1639" y="570"/>
                  <a:pt x="1639" y="572"/>
                </a:cubicBezTo>
                <a:cubicBezTo>
                  <a:pt x="1640" y="573"/>
                  <a:pt x="1642" y="574"/>
                  <a:pt x="1642" y="575"/>
                </a:cubicBezTo>
                <a:cubicBezTo>
                  <a:pt x="1643" y="577"/>
                  <a:pt x="1642" y="579"/>
                  <a:pt x="1643" y="580"/>
                </a:cubicBezTo>
                <a:cubicBezTo>
                  <a:pt x="1643" y="582"/>
                  <a:pt x="1645" y="583"/>
                  <a:pt x="1646" y="585"/>
                </a:cubicBezTo>
                <a:cubicBezTo>
                  <a:pt x="1646" y="585"/>
                  <a:pt x="1647" y="586"/>
                  <a:pt x="1647" y="587"/>
                </a:cubicBezTo>
                <a:cubicBezTo>
                  <a:pt x="1647" y="588"/>
                  <a:pt x="1647" y="589"/>
                  <a:pt x="1647" y="589"/>
                </a:cubicBezTo>
                <a:cubicBezTo>
                  <a:pt x="1648" y="591"/>
                  <a:pt x="1650" y="592"/>
                  <a:pt x="1651" y="593"/>
                </a:cubicBezTo>
                <a:cubicBezTo>
                  <a:pt x="1653" y="594"/>
                  <a:pt x="1654" y="595"/>
                  <a:pt x="1655" y="596"/>
                </a:cubicBezTo>
                <a:cubicBezTo>
                  <a:pt x="1656" y="597"/>
                  <a:pt x="1656" y="598"/>
                  <a:pt x="1658" y="598"/>
                </a:cubicBezTo>
                <a:cubicBezTo>
                  <a:pt x="1658" y="599"/>
                  <a:pt x="1659" y="599"/>
                  <a:pt x="1660" y="600"/>
                </a:cubicBezTo>
                <a:cubicBezTo>
                  <a:pt x="1660" y="600"/>
                  <a:pt x="1660" y="600"/>
                  <a:pt x="1661" y="600"/>
                </a:cubicBezTo>
                <a:cubicBezTo>
                  <a:pt x="1661" y="601"/>
                  <a:pt x="1662" y="601"/>
                  <a:pt x="1662" y="601"/>
                </a:cubicBezTo>
                <a:cubicBezTo>
                  <a:pt x="1662" y="602"/>
                  <a:pt x="1662" y="602"/>
                  <a:pt x="1663" y="602"/>
                </a:cubicBezTo>
                <a:cubicBezTo>
                  <a:pt x="1663" y="602"/>
                  <a:pt x="1663" y="602"/>
                  <a:pt x="1663" y="602"/>
                </a:cubicBezTo>
                <a:cubicBezTo>
                  <a:pt x="1663" y="603"/>
                  <a:pt x="1664" y="603"/>
                  <a:pt x="1664" y="603"/>
                </a:cubicBezTo>
                <a:cubicBezTo>
                  <a:pt x="1665" y="603"/>
                  <a:pt x="1665" y="602"/>
                  <a:pt x="1666" y="602"/>
                </a:cubicBezTo>
                <a:cubicBezTo>
                  <a:pt x="1666" y="603"/>
                  <a:pt x="1667" y="603"/>
                  <a:pt x="1667" y="602"/>
                </a:cubicBezTo>
                <a:cubicBezTo>
                  <a:pt x="1668" y="602"/>
                  <a:pt x="1668" y="601"/>
                  <a:pt x="1668" y="601"/>
                </a:cubicBezTo>
                <a:cubicBezTo>
                  <a:pt x="1668" y="600"/>
                  <a:pt x="1668" y="599"/>
                  <a:pt x="1667" y="598"/>
                </a:cubicBezTo>
                <a:cubicBezTo>
                  <a:pt x="1666" y="594"/>
                  <a:pt x="1662" y="591"/>
                  <a:pt x="1662" y="587"/>
                </a:cubicBezTo>
                <a:cubicBezTo>
                  <a:pt x="1662" y="585"/>
                  <a:pt x="1663" y="583"/>
                  <a:pt x="1663" y="581"/>
                </a:cubicBezTo>
                <a:cubicBezTo>
                  <a:pt x="1663" y="580"/>
                  <a:pt x="1663" y="579"/>
                  <a:pt x="1662" y="578"/>
                </a:cubicBezTo>
                <a:cubicBezTo>
                  <a:pt x="1662" y="577"/>
                  <a:pt x="1662" y="576"/>
                  <a:pt x="1662" y="575"/>
                </a:cubicBezTo>
                <a:cubicBezTo>
                  <a:pt x="1661" y="574"/>
                  <a:pt x="1661" y="574"/>
                  <a:pt x="1661" y="573"/>
                </a:cubicBezTo>
                <a:cubicBezTo>
                  <a:pt x="1661" y="573"/>
                  <a:pt x="1661" y="572"/>
                  <a:pt x="1661" y="572"/>
                </a:cubicBezTo>
                <a:cubicBezTo>
                  <a:pt x="1660" y="571"/>
                  <a:pt x="1660" y="571"/>
                  <a:pt x="1660" y="570"/>
                </a:cubicBezTo>
                <a:cubicBezTo>
                  <a:pt x="1659" y="570"/>
                  <a:pt x="1659" y="569"/>
                  <a:pt x="1659" y="569"/>
                </a:cubicBezTo>
                <a:cubicBezTo>
                  <a:pt x="1658" y="568"/>
                  <a:pt x="1658" y="568"/>
                  <a:pt x="1657" y="568"/>
                </a:cubicBezTo>
                <a:cubicBezTo>
                  <a:pt x="1657" y="568"/>
                  <a:pt x="1656" y="568"/>
                  <a:pt x="1656" y="568"/>
                </a:cubicBezTo>
                <a:cubicBezTo>
                  <a:pt x="1656" y="567"/>
                  <a:pt x="1656" y="567"/>
                  <a:pt x="1655" y="566"/>
                </a:cubicBezTo>
                <a:cubicBezTo>
                  <a:pt x="1655" y="566"/>
                  <a:pt x="1655" y="566"/>
                  <a:pt x="1655" y="565"/>
                </a:cubicBezTo>
                <a:cubicBezTo>
                  <a:pt x="1654" y="565"/>
                  <a:pt x="1654" y="564"/>
                  <a:pt x="1653" y="564"/>
                </a:cubicBezTo>
                <a:cubicBezTo>
                  <a:pt x="1653" y="564"/>
                  <a:pt x="1653" y="564"/>
                  <a:pt x="1653" y="563"/>
                </a:cubicBezTo>
                <a:cubicBezTo>
                  <a:pt x="1652" y="563"/>
                  <a:pt x="1652" y="563"/>
                  <a:pt x="1651" y="564"/>
                </a:cubicBezTo>
                <a:cubicBezTo>
                  <a:pt x="1651" y="563"/>
                  <a:pt x="1651" y="563"/>
                  <a:pt x="1651" y="563"/>
                </a:cubicBezTo>
                <a:cubicBezTo>
                  <a:pt x="1651" y="563"/>
                  <a:pt x="1650" y="563"/>
                  <a:pt x="1650" y="563"/>
                </a:cubicBezTo>
                <a:cubicBezTo>
                  <a:pt x="1650" y="562"/>
                  <a:pt x="1650" y="562"/>
                  <a:pt x="1650" y="562"/>
                </a:cubicBezTo>
                <a:cubicBezTo>
                  <a:pt x="1650" y="562"/>
                  <a:pt x="1649" y="562"/>
                  <a:pt x="1649" y="561"/>
                </a:cubicBezTo>
                <a:cubicBezTo>
                  <a:pt x="1649" y="561"/>
                  <a:pt x="1649" y="561"/>
                  <a:pt x="1649" y="561"/>
                </a:cubicBezTo>
                <a:cubicBezTo>
                  <a:pt x="1649" y="561"/>
                  <a:pt x="1649" y="560"/>
                  <a:pt x="1649" y="560"/>
                </a:cubicBezTo>
                <a:cubicBezTo>
                  <a:pt x="1648" y="559"/>
                  <a:pt x="1648" y="559"/>
                  <a:pt x="1648" y="559"/>
                </a:cubicBezTo>
                <a:cubicBezTo>
                  <a:pt x="1647" y="559"/>
                  <a:pt x="1647" y="558"/>
                  <a:pt x="1647" y="558"/>
                </a:cubicBezTo>
                <a:cubicBezTo>
                  <a:pt x="1646" y="558"/>
                  <a:pt x="1646" y="558"/>
                  <a:pt x="1645" y="558"/>
                </a:cubicBezTo>
                <a:cubicBezTo>
                  <a:pt x="1645" y="558"/>
                  <a:pt x="1644" y="558"/>
                  <a:pt x="1644" y="558"/>
                </a:cubicBezTo>
                <a:cubicBezTo>
                  <a:pt x="1644" y="558"/>
                  <a:pt x="1644" y="558"/>
                  <a:pt x="1643" y="558"/>
                </a:cubicBezTo>
                <a:cubicBezTo>
                  <a:pt x="1643" y="558"/>
                  <a:pt x="1643" y="558"/>
                  <a:pt x="1643" y="558"/>
                </a:cubicBezTo>
                <a:cubicBezTo>
                  <a:pt x="1643" y="558"/>
                  <a:pt x="1643" y="558"/>
                  <a:pt x="1643" y="557"/>
                </a:cubicBezTo>
                <a:cubicBezTo>
                  <a:pt x="1642" y="557"/>
                  <a:pt x="1642" y="557"/>
                  <a:pt x="1641" y="556"/>
                </a:cubicBezTo>
                <a:cubicBezTo>
                  <a:pt x="1641" y="556"/>
                  <a:pt x="1641" y="556"/>
                  <a:pt x="1641" y="556"/>
                </a:cubicBezTo>
                <a:cubicBezTo>
                  <a:pt x="1641" y="555"/>
                  <a:pt x="1641" y="555"/>
                  <a:pt x="1641" y="555"/>
                </a:cubicBezTo>
                <a:cubicBezTo>
                  <a:pt x="1640" y="555"/>
                  <a:pt x="1640" y="555"/>
                  <a:pt x="1640" y="555"/>
                </a:cubicBezTo>
                <a:cubicBezTo>
                  <a:pt x="1640" y="554"/>
                  <a:pt x="1640" y="554"/>
                  <a:pt x="1639" y="554"/>
                </a:cubicBezTo>
                <a:cubicBezTo>
                  <a:pt x="1639" y="554"/>
                  <a:pt x="1639" y="553"/>
                  <a:pt x="1639" y="553"/>
                </a:cubicBezTo>
                <a:cubicBezTo>
                  <a:pt x="1639" y="553"/>
                  <a:pt x="1639" y="553"/>
                  <a:pt x="1639" y="552"/>
                </a:cubicBezTo>
                <a:cubicBezTo>
                  <a:pt x="1639" y="552"/>
                  <a:pt x="1639" y="551"/>
                  <a:pt x="1639" y="550"/>
                </a:cubicBezTo>
                <a:cubicBezTo>
                  <a:pt x="1640" y="549"/>
                  <a:pt x="1639" y="549"/>
                  <a:pt x="1639" y="548"/>
                </a:cubicBezTo>
                <a:cubicBezTo>
                  <a:pt x="1638" y="547"/>
                  <a:pt x="1638" y="546"/>
                  <a:pt x="1637" y="546"/>
                </a:cubicBezTo>
                <a:cubicBezTo>
                  <a:pt x="1637" y="545"/>
                  <a:pt x="1637" y="545"/>
                  <a:pt x="1637" y="545"/>
                </a:cubicBezTo>
                <a:cubicBezTo>
                  <a:pt x="1636" y="544"/>
                  <a:pt x="1637" y="544"/>
                  <a:pt x="1637" y="543"/>
                </a:cubicBezTo>
                <a:cubicBezTo>
                  <a:pt x="1637" y="543"/>
                  <a:pt x="1636" y="543"/>
                  <a:pt x="1636" y="542"/>
                </a:cubicBezTo>
                <a:cubicBezTo>
                  <a:pt x="1636" y="542"/>
                  <a:pt x="1636" y="541"/>
                  <a:pt x="1635" y="540"/>
                </a:cubicBezTo>
                <a:cubicBezTo>
                  <a:pt x="1635" y="540"/>
                  <a:pt x="1635" y="540"/>
                  <a:pt x="1635" y="540"/>
                </a:cubicBezTo>
                <a:cubicBezTo>
                  <a:pt x="1634" y="539"/>
                  <a:pt x="1633" y="539"/>
                  <a:pt x="1633" y="540"/>
                </a:cubicBezTo>
                <a:cubicBezTo>
                  <a:pt x="1633" y="540"/>
                  <a:pt x="1633" y="540"/>
                  <a:pt x="1633" y="541"/>
                </a:cubicBezTo>
                <a:cubicBezTo>
                  <a:pt x="1633" y="541"/>
                  <a:pt x="1632" y="541"/>
                  <a:pt x="1632" y="541"/>
                </a:cubicBezTo>
                <a:cubicBezTo>
                  <a:pt x="1632" y="541"/>
                  <a:pt x="1631" y="540"/>
                  <a:pt x="1631" y="540"/>
                </a:cubicBezTo>
                <a:cubicBezTo>
                  <a:pt x="1631" y="540"/>
                  <a:pt x="1631" y="539"/>
                  <a:pt x="1631" y="539"/>
                </a:cubicBezTo>
                <a:cubicBezTo>
                  <a:pt x="1631" y="539"/>
                  <a:pt x="1631" y="538"/>
                  <a:pt x="1631" y="538"/>
                </a:cubicBezTo>
                <a:cubicBezTo>
                  <a:pt x="1631" y="538"/>
                  <a:pt x="1631" y="537"/>
                  <a:pt x="1630" y="537"/>
                </a:cubicBezTo>
                <a:cubicBezTo>
                  <a:pt x="1630" y="537"/>
                  <a:pt x="1630" y="536"/>
                  <a:pt x="1631" y="536"/>
                </a:cubicBezTo>
                <a:cubicBezTo>
                  <a:pt x="1631" y="536"/>
                  <a:pt x="1630" y="535"/>
                  <a:pt x="1630" y="535"/>
                </a:cubicBezTo>
                <a:cubicBezTo>
                  <a:pt x="1630" y="534"/>
                  <a:pt x="1630" y="534"/>
                  <a:pt x="1631" y="533"/>
                </a:cubicBezTo>
                <a:cubicBezTo>
                  <a:pt x="1631" y="533"/>
                  <a:pt x="1631" y="532"/>
                  <a:pt x="1631" y="532"/>
                </a:cubicBezTo>
                <a:cubicBezTo>
                  <a:pt x="1631" y="531"/>
                  <a:pt x="1631" y="530"/>
                  <a:pt x="1631" y="530"/>
                </a:cubicBezTo>
                <a:cubicBezTo>
                  <a:pt x="1631" y="529"/>
                  <a:pt x="1631" y="529"/>
                  <a:pt x="1632" y="528"/>
                </a:cubicBezTo>
                <a:cubicBezTo>
                  <a:pt x="1632" y="528"/>
                  <a:pt x="1632" y="528"/>
                  <a:pt x="1632" y="527"/>
                </a:cubicBezTo>
                <a:cubicBezTo>
                  <a:pt x="1632" y="527"/>
                  <a:pt x="1632" y="526"/>
                  <a:pt x="1632" y="526"/>
                </a:cubicBezTo>
                <a:cubicBezTo>
                  <a:pt x="1632" y="525"/>
                  <a:pt x="1632" y="525"/>
                  <a:pt x="1632" y="524"/>
                </a:cubicBezTo>
                <a:cubicBezTo>
                  <a:pt x="1632" y="524"/>
                  <a:pt x="1632" y="524"/>
                  <a:pt x="1632" y="523"/>
                </a:cubicBezTo>
                <a:cubicBezTo>
                  <a:pt x="1632" y="523"/>
                  <a:pt x="1633" y="522"/>
                  <a:pt x="1633" y="522"/>
                </a:cubicBezTo>
                <a:cubicBezTo>
                  <a:pt x="1633" y="521"/>
                  <a:pt x="1633" y="521"/>
                  <a:pt x="1633" y="521"/>
                </a:cubicBezTo>
                <a:cubicBezTo>
                  <a:pt x="1634" y="520"/>
                  <a:pt x="1634" y="520"/>
                  <a:pt x="1634" y="520"/>
                </a:cubicBezTo>
                <a:cubicBezTo>
                  <a:pt x="1635" y="519"/>
                  <a:pt x="1635" y="518"/>
                  <a:pt x="1635" y="518"/>
                </a:cubicBezTo>
                <a:cubicBezTo>
                  <a:pt x="1635" y="517"/>
                  <a:pt x="1635" y="517"/>
                  <a:pt x="1635" y="517"/>
                </a:cubicBezTo>
                <a:cubicBezTo>
                  <a:pt x="1635" y="516"/>
                  <a:pt x="1635" y="516"/>
                  <a:pt x="1635" y="516"/>
                </a:cubicBezTo>
                <a:cubicBezTo>
                  <a:pt x="1635" y="515"/>
                  <a:pt x="1634" y="515"/>
                  <a:pt x="1634" y="515"/>
                </a:cubicBezTo>
                <a:cubicBezTo>
                  <a:pt x="1634" y="514"/>
                  <a:pt x="1634" y="514"/>
                  <a:pt x="1635" y="514"/>
                </a:cubicBezTo>
                <a:cubicBezTo>
                  <a:pt x="1635" y="513"/>
                  <a:pt x="1635" y="513"/>
                  <a:pt x="1635" y="513"/>
                </a:cubicBezTo>
                <a:cubicBezTo>
                  <a:pt x="1635" y="512"/>
                  <a:pt x="1636" y="512"/>
                  <a:pt x="1636" y="512"/>
                </a:cubicBezTo>
                <a:cubicBezTo>
                  <a:pt x="1636" y="511"/>
                  <a:pt x="1635" y="511"/>
                  <a:pt x="1634" y="510"/>
                </a:cubicBezTo>
                <a:cubicBezTo>
                  <a:pt x="1634" y="510"/>
                  <a:pt x="1634" y="510"/>
                  <a:pt x="1634" y="509"/>
                </a:cubicBezTo>
                <a:cubicBezTo>
                  <a:pt x="1634" y="509"/>
                  <a:pt x="1634" y="508"/>
                  <a:pt x="1635" y="508"/>
                </a:cubicBezTo>
                <a:cubicBezTo>
                  <a:pt x="1635" y="507"/>
                  <a:pt x="1636" y="508"/>
                  <a:pt x="1637" y="508"/>
                </a:cubicBezTo>
                <a:cubicBezTo>
                  <a:pt x="1638" y="507"/>
                  <a:pt x="1638" y="507"/>
                  <a:pt x="1639" y="507"/>
                </a:cubicBezTo>
                <a:cubicBezTo>
                  <a:pt x="1639" y="507"/>
                  <a:pt x="1639" y="507"/>
                  <a:pt x="1640" y="507"/>
                </a:cubicBezTo>
                <a:cubicBezTo>
                  <a:pt x="1640" y="507"/>
                  <a:pt x="1640" y="507"/>
                  <a:pt x="1640" y="508"/>
                </a:cubicBezTo>
                <a:cubicBezTo>
                  <a:pt x="1641" y="508"/>
                  <a:pt x="1640" y="509"/>
                  <a:pt x="1640" y="509"/>
                </a:cubicBezTo>
                <a:cubicBezTo>
                  <a:pt x="1640" y="510"/>
                  <a:pt x="1640" y="510"/>
                  <a:pt x="1640" y="511"/>
                </a:cubicBezTo>
                <a:cubicBezTo>
                  <a:pt x="1640" y="511"/>
                  <a:pt x="1640" y="512"/>
                  <a:pt x="1640" y="512"/>
                </a:cubicBezTo>
                <a:cubicBezTo>
                  <a:pt x="1640" y="512"/>
                  <a:pt x="1640" y="513"/>
                  <a:pt x="1640" y="513"/>
                </a:cubicBezTo>
                <a:cubicBezTo>
                  <a:pt x="1640" y="514"/>
                  <a:pt x="1640" y="514"/>
                  <a:pt x="1641" y="514"/>
                </a:cubicBezTo>
                <a:cubicBezTo>
                  <a:pt x="1641" y="514"/>
                  <a:pt x="1642" y="514"/>
                  <a:pt x="1642" y="514"/>
                </a:cubicBezTo>
                <a:cubicBezTo>
                  <a:pt x="1643" y="513"/>
                  <a:pt x="1643" y="514"/>
                  <a:pt x="1643" y="514"/>
                </a:cubicBezTo>
                <a:cubicBezTo>
                  <a:pt x="1644" y="514"/>
                  <a:pt x="1645" y="513"/>
                  <a:pt x="1646" y="513"/>
                </a:cubicBezTo>
                <a:cubicBezTo>
                  <a:pt x="1646" y="514"/>
                  <a:pt x="1647" y="514"/>
                  <a:pt x="1647" y="514"/>
                </a:cubicBezTo>
                <a:cubicBezTo>
                  <a:pt x="1648" y="514"/>
                  <a:pt x="1648" y="514"/>
                  <a:pt x="1648" y="515"/>
                </a:cubicBezTo>
                <a:cubicBezTo>
                  <a:pt x="1649" y="515"/>
                  <a:pt x="1649" y="515"/>
                  <a:pt x="1649" y="515"/>
                </a:cubicBezTo>
                <a:cubicBezTo>
                  <a:pt x="1649" y="515"/>
                  <a:pt x="1650" y="516"/>
                  <a:pt x="1650" y="516"/>
                </a:cubicBezTo>
                <a:cubicBezTo>
                  <a:pt x="1650" y="516"/>
                  <a:pt x="1650" y="517"/>
                  <a:pt x="1650" y="517"/>
                </a:cubicBezTo>
                <a:cubicBezTo>
                  <a:pt x="1650" y="518"/>
                  <a:pt x="1651" y="517"/>
                  <a:pt x="1652" y="518"/>
                </a:cubicBezTo>
                <a:cubicBezTo>
                  <a:pt x="1652" y="518"/>
                  <a:pt x="1651" y="519"/>
                  <a:pt x="1652" y="519"/>
                </a:cubicBezTo>
                <a:cubicBezTo>
                  <a:pt x="1652" y="519"/>
                  <a:pt x="1652" y="519"/>
                  <a:pt x="1653" y="519"/>
                </a:cubicBezTo>
                <a:cubicBezTo>
                  <a:pt x="1653" y="519"/>
                  <a:pt x="1653" y="518"/>
                  <a:pt x="1654" y="518"/>
                </a:cubicBezTo>
                <a:cubicBezTo>
                  <a:pt x="1654" y="518"/>
                  <a:pt x="1654" y="519"/>
                  <a:pt x="1654" y="519"/>
                </a:cubicBezTo>
                <a:cubicBezTo>
                  <a:pt x="1654" y="519"/>
                  <a:pt x="1654" y="519"/>
                  <a:pt x="1654" y="519"/>
                </a:cubicBezTo>
                <a:cubicBezTo>
                  <a:pt x="1654" y="519"/>
                  <a:pt x="1654" y="520"/>
                  <a:pt x="1655" y="520"/>
                </a:cubicBezTo>
                <a:cubicBezTo>
                  <a:pt x="1655" y="520"/>
                  <a:pt x="1655" y="521"/>
                  <a:pt x="1655" y="521"/>
                </a:cubicBezTo>
                <a:cubicBezTo>
                  <a:pt x="1655" y="522"/>
                  <a:pt x="1657" y="522"/>
                  <a:pt x="1657" y="523"/>
                </a:cubicBezTo>
                <a:cubicBezTo>
                  <a:pt x="1657" y="524"/>
                  <a:pt x="1657" y="524"/>
                  <a:pt x="1657" y="524"/>
                </a:cubicBezTo>
                <a:cubicBezTo>
                  <a:pt x="1657" y="525"/>
                  <a:pt x="1657" y="525"/>
                  <a:pt x="1657" y="525"/>
                </a:cubicBezTo>
                <a:cubicBezTo>
                  <a:pt x="1657" y="526"/>
                  <a:pt x="1657" y="526"/>
                  <a:pt x="1657" y="526"/>
                </a:cubicBezTo>
                <a:cubicBezTo>
                  <a:pt x="1657" y="527"/>
                  <a:pt x="1656" y="527"/>
                  <a:pt x="1656" y="527"/>
                </a:cubicBezTo>
                <a:cubicBezTo>
                  <a:pt x="1657" y="528"/>
                  <a:pt x="1659" y="527"/>
                  <a:pt x="1659" y="526"/>
                </a:cubicBezTo>
                <a:cubicBezTo>
                  <a:pt x="1660" y="526"/>
                  <a:pt x="1660" y="526"/>
                  <a:pt x="1660" y="526"/>
                </a:cubicBezTo>
                <a:cubicBezTo>
                  <a:pt x="1661" y="527"/>
                  <a:pt x="1661" y="527"/>
                  <a:pt x="1661" y="527"/>
                </a:cubicBezTo>
                <a:cubicBezTo>
                  <a:pt x="1662" y="527"/>
                  <a:pt x="1662" y="527"/>
                  <a:pt x="1662" y="528"/>
                </a:cubicBezTo>
                <a:cubicBezTo>
                  <a:pt x="1663" y="528"/>
                  <a:pt x="1663" y="528"/>
                  <a:pt x="1663" y="528"/>
                </a:cubicBezTo>
                <a:cubicBezTo>
                  <a:pt x="1664" y="529"/>
                  <a:pt x="1664" y="529"/>
                  <a:pt x="1665" y="529"/>
                </a:cubicBezTo>
                <a:cubicBezTo>
                  <a:pt x="1665" y="530"/>
                  <a:pt x="1665" y="530"/>
                  <a:pt x="1665" y="530"/>
                </a:cubicBezTo>
                <a:cubicBezTo>
                  <a:pt x="1666" y="531"/>
                  <a:pt x="1666" y="531"/>
                  <a:pt x="1666" y="531"/>
                </a:cubicBezTo>
                <a:cubicBezTo>
                  <a:pt x="1666" y="531"/>
                  <a:pt x="1666" y="531"/>
                  <a:pt x="1666" y="531"/>
                </a:cubicBezTo>
                <a:cubicBezTo>
                  <a:pt x="1667" y="531"/>
                  <a:pt x="1666" y="532"/>
                  <a:pt x="1667" y="532"/>
                </a:cubicBezTo>
                <a:cubicBezTo>
                  <a:pt x="1667" y="533"/>
                  <a:pt x="1668" y="533"/>
                  <a:pt x="1669" y="533"/>
                </a:cubicBezTo>
                <a:cubicBezTo>
                  <a:pt x="1670" y="534"/>
                  <a:pt x="1671" y="534"/>
                  <a:pt x="1671" y="535"/>
                </a:cubicBezTo>
                <a:cubicBezTo>
                  <a:pt x="1671" y="536"/>
                  <a:pt x="1671" y="536"/>
                  <a:pt x="1670" y="536"/>
                </a:cubicBezTo>
                <a:cubicBezTo>
                  <a:pt x="1670" y="537"/>
                  <a:pt x="1670" y="537"/>
                  <a:pt x="1670" y="537"/>
                </a:cubicBezTo>
                <a:cubicBezTo>
                  <a:pt x="1669" y="538"/>
                  <a:pt x="1669" y="539"/>
                  <a:pt x="1669" y="540"/>
                </a:cubicBezTo>
                <a:cubicBezTo>
                  <a:pt x="1669" y="540"/>
                  <a:pt x="1669" y="541"/>
                  <a:pt x="1669" y="541"/>
                </a:cubicBezTo>
                <a:cubicBezTo>
                  <a:pt x="1669" y="542"/>
                  <a:pt x="1670" y="543"/>
                  <a:pt x="1670" y="543"/>
                </a:cubicBezTo>
                <a:cubicBezTo>
                  <a:pt x="1670" y="544"/>
                  <a:pt x="1670" y="544"/>
                  <a:pt x="1670" y="545"/>
                </a:cubicBezTo>
                <a:cubicBezTo>
                  <a:pt x="1670" y="545"/>
                  <a:pt x="1669" y="545"/>
                  <a:pt x="1670" y="545"/>
                </a:cubicBezTo>
                <a:cubicBezTo>
                  <a:pt x="1670" y="546"/>
                  <a:pt x="1670" y="546"/>
                  <a:pt x="1671" y="546"/>
                </a:cubicBezTo>
                <a:cubicBezTo>
                  <a:pt x="1671" y="546"/>
                  <a:pt x="1671" y="546"/>
                  <a:pt x="1672" y="546"/>
                </a:cubicBezTo>
                <a:cubicBezTo>
                  <a:pt x="1672" y="546"/>
                  <a:pt x="1672" y="546"/>
                  <a:pt x="1673" y="545"/>
                </a:cubicBezTo>
                <a:cubicBezTo>
                  <a:pt x="1673" y="545"/>
                  <a:pt x="1674" y="545"/>
                  <a:pt x="1674" y="544"/>
                </a:cubicBezTo>
                <a:cubicBezTo>
                  <a:pt x="1674" y="544"/>
                  <a:pt x="1674" y="543"/>
                  <a:pt x="1674" y="543"/>
                </a:cubicBezTo>
                <a:cubicBezTo>
                  <a:pt x="1674" y="543"/>
                  <a:pt x="1674" y="543"/>
                  <a:pt x="1674" y="542"/>
                </a:cubicBezTo>
                <a:cubicBezTo>
                  <a:pt x="1674" y="542"/>
                  <a:pt x="1674" y="542"/>
                  <a:pt x="1674" y="541"/>
                </a:cubicBezTo>
                <a:cubicBezTo>
                  <a:pt x="1674" y="541"/>
                  <a:pt x="1675" y="540"/>
                  <a:pt x="1676" y="541"/>
                </a:cubicBezTo>
                <a:cubicBezTo>
                  <a:pt x="1676" y="541"/>
                  <a:pt x="1676" y="541"/>
                  <a:pt x="1677" y="541"/>
                </a:cubicBezTo>
                <a:cubicBezTo>
                  <a:pt x="1677" y="541"/>
                  <a:pt x="1677" y="541"/>
                  <a:pt x="1678" y="541"/>
                </a:cubicBezTo>
                <a:cubicBezTo>
                  <a:pt x="1678" y="541"/>
                  <a:pt x="1678" y="540"/>
                  <a:pt x="1678" y="540"/>
                </a:cubicBezTo>
                <a:cubicBezTo>
                  <a:pt x="1678" y="540"/>
                  <a:pt x="1679" y="540"/>
                  <a:pt x="1679" y="540"/>
                </a:cubicBezTo>
                <a:cubicBezTo>
                  <a:pt x="1679" y="539"/>
                  <a:pt x="1679" y="539"/>
                  <a:pt x="1679" y="539"/>
                </a:cubicBezTo>
                <a:cubicBezTo>
                  <a:pt x="1679" y="539"/>
                  <a:pt x="1679" y="539"/>
                  <a:pt x="1680" y="539"/>
                </a:cubicBezTo>
                <a:cubicBezTo>
                  <a:pt x="1680" y="539"/>
                  <a:pt x="1680" y="539"/>
                  <a:pt x="1680" y="539"/>
                </a:cubicBezTo>
                <a:cubicBezTo>
                  <a:pt x="1680" y="539"/>
                  <a:pt x="1681" y="539"/>
                  <a:pt x="1681" y="539"/>
                </a:cubicBezTo>
                <a:cubicBezTo>
                  <a:pt x="1681" y="539"/>
                  <a:pt x="1681" y="539"/>
                  <a:pt x="1681" y="539"/>
                </a:cubicBezTo>
                <a:cubicBezTo>
                  <a:pt x="1681" y="539"/>
                  <a:pt x="1681" y="539"/>
                  <a:pt x="1681" y="538"/>
                </a:cubicBezTo>
                <a:cubicBezTo>
                  <a:pt x="1682" y="538"/>
                  <a:pt x="1682" y="538"/>
                  <a:pt x="1681" y="538"/>
                </a:cubicBezTo>
                <a:cubicBezTo>
                  <a:pt x="1681" y="537"/>
                  <a:pt x="1681" y="537"/>
                  <a:pt x="1681" y="537"/>
                </a:cubicBezTo>
                <a:cubicBezTo>
                  <a:pt x="1681" y="537"/>
                  <a:pt x="1681" y="536"/>
                  <a:pt x="1682" y="536"/>
                </a:cubicBezTo>
                <a:cubicBezTo>
                  <a:pt x="1682" y="536"/>
                  <a:pt x="1682" y="536"/>
                  <a:pt x="1682" y="536"/>
                </a:cubicBezTo>
                <a:cubicBezTo>
                  <a:pt x="1682" y="535"/>
                  <a:pt x="1682" y="535"/>
                  <a:pt x="1682" y="535"/>
                </a:cubicBezTo>
                <a:cubicBezTo>
                  <a:pt x="1682" y="535"/>
                  <a:pt x="1682" y="535"/>
                  <a:pt x="1682" y="535"/>
                </a:cubicBezTo>
                <a:cubicBezTo>
                  <a:pt x="1683" y="535"/>
                  <a:pt x="1683" y="535"/>
                  <a:pt x="1683" y="534"/>
                </a:cubicBezTo>
                <a:cubicBezTo>
                  <a:pt x="1683" y="534"/>
                  <a:pt x="1683" y="534"/>
                  <a:pt x="1683" y="534"/>
                </a:cubicBezTo>
                <a:cubicBezTo>
                  <a:pt x="1683" y="533"/>
                  <a:pt x="1683" y="533"/>
                  <a:pt x="1683" y="533"/>
                </a:cubicBezTo>
                <a:cubicBezTo>
                  <a:pt x="1683" y="533"/>
                  <a:pt x="1682" y="532"/>
                  <a:pt x="1682" y="532"/>
                </a:cubicBezTo>
                <a:cubicBezTo>
                  <a:pt x="1683" y="532"/>
                  <a:pt x="1683" y="532"/>
                  <a:pt x="1683" y="532"/>
                </a:cubicBezTo>
                <a:cubicBezTo>
                  <a:pt x="1683" y="531"/>
                  <a:pt x="1683" y="531"/>
                  <a:pt x="1683" y="531"/>
                </a:cubicBezTo>
                <a:cubicBezTo>
                  <a:pt x="1683" y="530"/>
                  <a:pt x="1683" y="530"/>
                  <a:pt x="1683" y="530"/>
                </a:cubicBezTo>
                <a:cubicBezTo>
                  <a:pt x="1684" y="530"/>
                  <a:pt x="1684" y="530"/>
                  <a:pt x="1684" y="530"/>
                </a:cubicBezTo>
                <a:cubicBezTo>
                  <a:pt x="1684" y="530"/>
                  <a:pt x="1685" y="531"/>
                  <a:pt x="1685" y="531"/>
                </a:cubicBezTo>
                <a:cubicBezTo>
                  <a:pt x="1685" y="532"/>
                  <a:pt x="1685" y="532"/>
                  <a:pt x="1685" y="532"/>
                </a:cubicBezTo>
                <a:cubicBezTo>
                  <a:pt x="1685" y="532"/>
                  <a:pt x="1685" y="533"/>
                  <a:pt x="1685" y="533"/>
                </a:cubicBezTo>
                <a:cubicBezTo>
                  <a:pt x="1686" y="533"/>
                  <a:pt x="1686" y="533"/>
                  <a:pt x="1686" y="532"/>
                </a:cubicBezTo>
                <a:cubicBezTo>
                  <a:pt x="1687" y="532"/>
                  <a:pt x="1687" y="532"/>
                  <a:pt x="1687" y="531"/>
                </a:cubicBezTo>
                <a:cubicBezTo>
                  <a:pt x="1687" y="531"/>
                  <a:pt x="1688" y="531"/>
                  <a:pt x="1688" y="531"/>
                </a:cubicBezTo>
                <a:cubicBezTo>
                  <a:pt x="1688" y="530"/>
                  <a:pt x="1689" y="530"/>
                  <a:pt x="1689" y="530"/>
                </a:cubicBezTo>
                <a:cubicBezTo>
                  <a:pt x="1690" y="530"/>
                  <a:pt x="1690" y="530"/>
                  <a:pt x="1690" y="530"/>
                </a:cubicBezTo>
                <a:cubicBezTo>
                  <a:pt x="1691" y="529"/>
                  <a:pt x="1691" y="529"/>
                  <a:pt x="1691" y="528"/>
                </a:cubicBezTo>
                <a:cubicBezTo>
                  <a:pt x="1691" y="528"/>
                  <a:pt x="1692" y="527"/>
                  <a:pt x="1692" y="527"/>
                </a:cubicBezTo>
                <a:cubicBezTo>
                  <a:pt x="1693" y="527"/>
                  <a:pt x="1693" y="527"/>
                  <a:pt x="1694" y="526"/>
                </a:cubicBezTo>
                <a:cubicBezTo>
                  <a:pt x="1694" y="526"/>
                  <a:pt x="1695" y="526"/>
                  <a:pt x="1695" y="526"/>
                </a:cubicBezTo>
                <a:cubicBezTo>
                  <a:pt x="1696" y="525"/>
                  <a:pt x="1696" y="525"/>
                  <a:pt x="1696" y="525"/>
                </a:cubicBezTo>
                <a:cubicBezTo>
                  <a:pt x="1696" y="525"/>
                  <a:pt x="1696" y="525"/>
                  <a:pt x="1696" y="525"/>
                </a:cubicBezTo>
                <a:cubicBezTo>
                  <a:pt x="1696" y="525"/>
                  <a:pt x="1696" y="524"/>
                  <a:pt x="1696" y="524"/>
                </a:cubicBezTo>
                <a:cubicBezTo>
                  <a:pt x="1696" y="524"/>
                  <a:pt x="1696" y="525"/>
                  <a:pt x="1696" y="525"/>
                </a:cubicBezTo>
                <a:cubicBezTo>
                  <a:pt x="1697" y="524"/>
                  <a:pt x="1697" y="523"/>
                  <a:pt x="1697" y="523"/>
                </a:cubicBezTo>
                <a:cubicBezTo>
                  <a:pt x="1697" y="523"/>
                  <a:pt x="1697" y="522"/>
                  <a:pt x="1698" y="522"/>
                </a:cubicBezTo>
                <a:cubicBezTo>
                  <a:pt x="1698" y="521"/>
                  <a:pt x="1698" y="521"/>
                  <a:pt x="1698" y="521"/>
                </a:cubicBezTo>
                <a:cubicBezTo>
                  <a:pt x="1698" y="520"/>
                  <a:pt x="1697" y="520"/>
                  <a:pt x="1698" y="519"/>
                </a:cubicBezTo>
                <a:cubicBezTo>
                  <a:pt x="1698" y="519"/>
                  <a:pt x="1698" y="519"/>
                  <a:pt x="1698" y="519"/>
                </a:cubicBezTo>
                <a:cubicBezTo>
                  <a:pt x="1698" y="519"/>
                  <a:pt x="1698" y="518"/>
                  <a:pt x="1698" y="518"/>
                </a:cubicBezTo>
                <a:cubicBezTo>
                  <a:pt x="1699" y="518"/>
                  <a:pt x="1699" y="517"/>
                  <a:pt x="1698" y="517"/>
                </a:cubicBezTo>
                <a:cubicBezTo>
                  <a:pt x="1698" y="516"/>
                  <a:pt x="1698" y="516"/>
                  <a:pt x="1698" y="515"/>
                </a:cubicBezTo>
                <a:cubicBezTo>
                  <a:pt x="1698" y="515"/>
                  <a:pt x="1698" y="513"/>
                  <a:pt x="1698" y="513"/>
                </a:cubicBezTo>
                <a:cubicBezTo>
                  <a:pt x="1698" y="513"/>
                  <a:pt x="1699" y="513"/>
                  <a:pt x="1699" y="513"/>
                </a:cubicBezTo>
                <a:cubicBezTo>
                  <a:pt x="1700" y="512"/>
                  <a:pt x="1699" y="512"/>
                  <a:pt x="1699" y="511"/>
                </a:cubicBezTo>
                <a:cubicBezTo>
                  <a:pt x="1699" y="511"/>
                  <a:pt x="1698" y="510"/>
                  <a:pt x="1698" y="510"/>
                </a:cubicBezTo>
                <a:cubicBezTo>
                  <a:pt x="1698" y="509"/>
                  <a:pt x="1698" y="509"/>
                  <a:pt x="1698" y="509"/>
                </a:cubicBezTo>
                <a:cubicBezTo>
                  <a:pt x="1697" y="508"/>
                  <a:pt x="1697" y="508"/>
                  <a:pt x="1697" y="508"/>
                </a:cubicBezTo>
                <a:cubicBezTo>
                  <a:pt x="1697" y="507"/>
                  <a:pt x="1697" y="507"/>
                  <a:pt x="1697" y="506"/>
                </a:cubicBezTo>
                <a:cubicBezTo>
                  <a:pt x="1698" y="506"/>
                  <a:pt x="1698" y="505"/>
                  <a:pt x="1697" y="505"/>
                </a:cubicBezTo>
                <a:cubicBezTo>
                  <a:pt x="1697" y="504"/>
                  <a:pt x="1697" y="503"/>
                  <a:pt x="1697" y="503"/>
                </a:cubicBezTo>
                <a:cubicBezTo>
                  <a:pt x="1697" y="502"/>
                  <a:pt x="1696" y="502"/>
                  <a:pt x="1696" y="501"/>
                </a:cubicBezTo>
                <a:cubicBezTo>
                  <a:pt x="1696" y="501"/>
                  <a:pt x="1696" y="501"/>
                  <a:pt x="1695" y="500"/>
                </a:cubicBezTo>
                <a:cubicBezTo>
                  <a:pt x="1695" y="500"/>
                  <a:pt x="1695" y="500"/>
                  <a:pt x="1695" y="499"/>
                </a:cubicBezTo>
                <a:cubicBezTo>
                  <a:pt x="1695" y="499"/>
                  <a:pt x="1695" y="499"/>
                  <a:pt x="1695" y="499"/>
                </a:cubicBezTo>
                <a:cubicBezTo>
                  <a:pt x="1695" y="498"/>
                  <a:pt x="1696" y="497"/>
                  <a:pt x="1695" y="497"/>
                </a:cubicBezTo>
                <a:cubicBezTo>
                  <a:pt x="1695" y="497"/>
                  <a:pt x="1695" y="497"/>
                  <a:pt x="1695" y="496"/>
                </a:cubicBezTo>
                <a:cubicBezTo>
                  <a:pt x="1695" y="496"/>
                  <a:pt x="1695" y="496"/>
                  <a:pt x="1695" y="496"/>
                </a:cubicBezTo>
                <a:cubicBezTo>
                  <a:pt x="1695" y="496"/>
                  <a:pt x="1694" y="496"/>
                  <a:pt x="1694" y="496"/>
                </a:cubicBezTo>
                <a:cubicBezTo>
                  <a:pt x="1694" y="496"/>
                  <a:pt x="1694" y="495"/>
                  <a:pt x="1694" y="495"/>
                </a:cubicBezTo>
                <a:cubicBezTo>
                  <a:pt x="1693" y="494"/>
                  <a:pt x="1693" y="494"/>
                  <a:pt x="1693" y="493"/>
                </a:cubicBezTo>
                <a:cubicBezTo>
                  <a:pt x="1693" y="493"/>
                  <a:pt x="1693" y="493"/>
                  <a:pt x="1692" y="493"/>
                </a:cubicBezTo>
                <a:cubicBezTo>
                  <a:pt x="1692" y="493"/>
                  <a:pt x="1692" y="493"/>
                  <a:pt x="1692" y="492"/>
                </a:cubicBezTo>
                <a:cubicBezTo>
                  <a:pt x="1692" y="492"/>
                  <a:pt x="1692" y="492"/>
                  <a:pt x="1691" y="492"/>
                </a:cubicBezTo>
                <a:cubicBezTo>
                  <a:pt x="1691" y="491"/>
                  <a:pt x="1690" y="491"/>
                  <a:pt x="1690" y="490"/>
                </a:cubicBezTo>
                <a:cubicBezTo>
                  <a:pt x="1690" y="490"/>
                  <a:pt x="1690" y="490"/>
                  <a:pt x="1690" y="489"/>
                </a:cubicBezTo>
                <a:cubicBezTo>
                  <a:pt x="1690" y="489"/>
                  <a:pt x="1690" y="489"/>
                  <a:pt x="1690" y="489"/>
                </a:cubicBezTo>
                <a:cubicBezTo>
                  <a:pt x="1689" y="489"/>
                  <a:pt x="1689" y="488"/>
                  <a:pt x="1689" y="487"/>
                </a:cubicBezTo>
                <a:cubicBezTo>
                  <a:pt x="1688" y="487"/>
                  <a:pt x="1688" y="487"/>
                  <a:pt x="1688" y="486"/>
                </a:cubicBezTo>
                <a:cubicBezTo>
                  <a:pt x="1687" y="486"/>
                  <a:pt x="1687" y="485"/>
                  <a:pt x="1686" y="485"/>
                </a:cubicBezTo>
                <a:cubicBezTo>
                  <a:pt x="1685" y="485"/>
                  <a:pt x="1685" y="485"/>
                  <a:pt x="1685" y="485"/>
                </a:cubicBezTo>
                <a:cubicBezTo>
                  <a:pt x="1685" y="484"/>
                  <a:pt x="1685" y="484"/>
                  <a:pt x="1684" y="484"/>
                </a:cubicBezTo>
                <a:cubicBezTo>
                  <a:pt x="1684" y="484"/>
                  <a:pt x="1684" y="484"/>
                  <a:pt x="1684" y="484"/>
                </a:cubicBezTo>
                <a:cubicBezTo>
                  <a:pt x="1683" y="484"/>
                  <a:pt x="1683" y="483"/>
                  <a:pt x="1683" y="483"/>
                </a:cubicBezTo>
                <a:cubicBezTo>
                  <a:pt x="1682" y="483"/>
                  <a:pt x="1682" y="482"/>
                  <a:pt x="1682" y="482"/>
                </a:cubicBezTo>
                <a:cubicBezTo>
                  <a:pt x="1681" y="481"/>
                  <a:pt x="1681" y="481"/>
                  <a:pt x="1681" y="481"/>
                </a:cubicBezTo>
                <a:cubicBezTo>
                  <a:pt x="1681" y="480"/>
                  <a:pt x="1680" y="480"/>
                  <a:pt x="1679" y="479"/>
                </a:cubicBezTo>
                <a:cubicBezTo>
                  <a:pt x="1678" y="479"/>
                  <a:pt x="1678" y="478"/>
                  <a:pt x="1677" y="477"/>
                </a:cubicBezTo>
                <a:cubicBezTo>
                  <a:pt x="1677" y="477"/>
                  <a:pt x="1677" y="477"/>
                  <a:pt x="1676" y="476"/>
                </a:cubicBezTo>
                <a:cubicBezTo>
                  <a:pt x="1676" y="476"/>
                  <a:pt x="1676" y="476"/>
                  <a:pt x="1676" y="476"/>
                </a:cubicBezTo>
                <a:cubicBezTo>
                  <a:pt x="1676" y="475"/>
                  <a:pt x="1675" y="475"/>
                  <a:pt x="1675" y="475"/>
                </a:cubicBezTo>
                <a:cubicBezTo>
                  <a:pt x="1675" y="475"/>
                  <a:pt x="1675" y="475"/>
                  <a:pt x="1674" y="474"/>
                </a:cubicBezTo>
                <a:cubicBezTo>
                  <a:pt x="1674" y="474"/>
                  <a:pt x="1674" y="474"/>
                  <a:pt x="1674" y="473"/>
                </a:cubicBezTo>
                <a:cubicBezTo>
                  <a:pt x="1674" y="473"/>
                  <a:pt x="1673" y="473"/>
                  <a:pt x="1674" y="473"/>
                </a:cubicBezTo>
                <a:cubicBezTo>
                  <a:pt x="1674" y="472"/>
                  <a:pt x="1674" y="472"/>
                  <a:pt x="1674" y="472"/>
                </a:cubicBezTo>
                <a:cubicBezTo>
                  <a:pt x="1674" y="472"/>
                  <a:pt x="1674" y="472"/>
                  <a:pt x="1674" y="472"/>
                </a:cubicBezTo>
                <a:cubicBezTo>
                  <a:pt x="1674" y="472"/>
                  <a:pt x="1674" y="472"/>
                  <a:pt x="1674" y="472"/>
                </a:cubicBezTo>
                <a:cubicBezTo>
                  <a:pt x="1673" y="471"/>
                  <a:pt x="1673" y="471"/>
                  <a:pt x="1673" y="471"/>
                </a:cubicBezTo>
                <a:cubicBezTo>
                  <a:pt x="1672" y="470"/>
                  <a:pt x="1671" y="469"/>
                  <a:pt x="1670" y="468"/>
                </a:cubicBezTo>
                <a:cubicBezTo>
                  <a:pt x="1669" y="467"/>
                  <a:pt x="1669" y="466"/>
                  <a:pt x="1668" y="465"/>
                </a:cubicBezTo>
                <a:cubicBezTo>
                  <a:pt x="1668" y="465"/>
                  <a:pt x="1667" y="464"/>
                  <a:pt x="1667" y="463"/>
                </a:cubicBezTo>
                <a:cubicBezTo>
                  <a:pt x="1667" y="463"/>
                  <a:pt x="1667" y="462"/>
                  <a:pt x="1667" y="462"/>
                </a:cubicBezTo>
                <a:cubicBezTo>
                  <a:pt x="1668" y="462"/>
                  <a:pt x="1667" y="461"/>
                  <a:pt x="1667" y="461"/>
                </a:cubicBezTo>
                <a:cubicBezTo>
                  <a:pt x="1668" y="461"/>
                  <a:pt x="1668" y="460"/>
                  <a:pt x="1668" y="460"/>
                </a:cubicBezTo>
                <a:cubicBezTo>
                  <a:pt x="1668" y="459"/>
                  <a:pt x="1668" y="458"/>
                  <a:pt x="1669" y="457"/>
                </a:cubicBezTo>
                <a:cubicBezTo>
                  <a:pt x="1669" y="457"/>
                  <a:pt x="1669" y="457"/>
                  <a:pt x="1670" y="457"/>
                </a:cubicBezTo>
                <a:cubicBezTo>
                  <a:pt x="1670" y="456"/>
                  <a:pt x="1670" y="456"/>
                  <a:pt x="1670" y="456"/>
                </a:cubicBezTo>
                <a:cubicBezTo>
                  <a:pt x="1670" y="455"/>
                  <a:pt x="1670" y="455"/>
                  <a:pt x="1670" y="455"/>
                </a:cubicBezTo>
                <a:cubicBezTo>
                  <a:pt x="1671" y="454"/>
                  <a:pt x="1671" y="454"/>
                  <a:pt x="1672" y="454"/>
                </a:cubicBezTo>
                <a:cubicBezTo>
                  <a:pt x="1672" y="453"/>
                  <a:pt x="1672" y="453"/>
                  <a:pt x="1672" y="453"/>
                </a:cubicBezTo>
                <a:cubicBezTo>
                  <a:pt x="1672" y="452"/>
                  <a:pt x="1672" y="452"/>
                  <a:pt x="1672" y="452"/>
                </a:cubicBezTo>
                <a:cubicBezTo>
                  <a:pt x="1672" y="451"/>
                  <a:pt x="1672" y="451"/>
                  <a:pt x="1672" y="451"/>
                </a:cubicBezTo>
                <a:cubicBezTo>
                  <a:pt x="1673" y="450"/>
                  <a:pt x="1673" y="450"/>
                  <a:pt x="1674" y="450"/>
                </a:cubicBezTo>
                <a:cubicBezTo>
                  <a:pt x="1674" y="450"/>
                  <a:pt x="1674" y="450"/>
                  <a:pt x="1674" y="449"/>
                </a:cubicBezTo>
                <a:cubicBezTo>
                  <a:pt x="1675" y="449"/>
                  <a:pt x="1675" y="448"/>
                  <a:pt x="1676" y="448"/>
                </a:cubicBezTo>
                <a:cubicBezTo>
                  <a:pt x="1676" y="449"/>
                  <a:pt x="1677" y="449"/>
                  <a:pt x="1677" y="449"/>
                </a:cubicBezTo>
                <a:cubicBezTo>
                  <a:pt x="1678" y="448"/>
                  <a:pt x="1677" y="448"/>
                  <a:pt x="1677" y="447"/>
                </a:cubicBezTo>
                <a:cubicBezTo>
                  <a:pt x="1677" y="446"/>
                  <a:pt x="1678" y="446"/>
                  <a:pt x="1678" y="446"/>
                </a:cubicBezTo>
                <a:cubicBezTo>
                  <a:pt x="1679" y="446"/>
                  <a:pt x="1679" y="445"/>
                  <a:pt x="1679" y="445"/>
                </a:cubicBezTo>
                <a:cubicBezTo>
                  <a:pt x="1679" y="445"/>
                  <a:pt x="1679" y="444"/>
                  <a:pt x="1680" y="444"/>
                </a:cubicBezTo>
                <a:cubicBezTo>
                  <a:pt x="1680" y="444"/>
                  <a:pt x="1680" y="444"/>
                  <a:pt x="1680" y="444"/>
                </a:cubicBezTo>
                <a:cubicBezTo>
                  <a:pt x="1680" y="444"/>
                  <a:pt x="1680" y="444"/>
                  <a:pt x="1681" y="444"/>
                </a:cubicBezTo>
                <a:cubicBezTo>
                  <a:pt x="1681" y="444"/>
                  <a:pt x="1682" y="445"/>
                  <a:pt x="1682" y="444"/>
                </a:cubicBezTo>
                <a:cubicBezTo>
                  <a:pt x="1683" y="443"/>
                  <a:pt x="1683" y="443"/>
                  <a:pt x="1683" y="442"/>
                </a:cubicBezTo>
                <a:cubicBezTo>
                  <a:pt x="1683" y="442"/>
                  <a:pt x="1684" y="442"/>
                  <a:pt x="1684" y="442"/>
                </a:cubicBezTo>
                <a:cubicBezTo>
                  <a:pt x="1685" y="442"/>
                  <a:pt x="1685" y="442"/>
                  <a:pt x="1685" y="442"/>
                </a:cubicBezTo>
                <a:cubicBezTo>
                  <a:pt x="1686" y="443"/>
                  <a:pt x="1687" y="443"/>
                  <a:pt x="1687" y="444"/>
                </a:cubicBezTo>
                <a:cubicBezTo>
                  <a:pt x="1687" y="444"/>
                  <a:pt x="1687" y="444"/>
                  <a:pt x="1687" y="444"/>
                </a:cubicBezTo>
                <a:cubicBezTo>
                  <a:pt x="1687" y="444"/>
                  <a:pt x="1687" y="444"/>
                  <a:pt x="1687" y="445"/>
                </a:cubicBezTo>
                <a:cubicBezTo>
                  <a:pt x="1687" y="445"/>
                  <a:pt x="1689" y="445"/>
                  <a:pt x="1689" y="445"/>
                </a:cubicBezTo>
                <a:cubicBezTo>
                  <a:pt x="1690" y="444"/>
                  <a:pt x="1690" y="444"/>
                  <a:pt x="1691" y="444"/>
                </a:cubicBezTo>
                <a:cubicBezTo>
                  <a:pt x="1691" y="444"/>
                  <a:pt x="1691" y="443"/>
                  <a:pt x="1692" y="443"/>
                </a:cubicBezTo>
                <a:cubicBezTo>
                  <a:pt x="1692" y="443"/>
                  <a:pt x="1692" y="444"/>
                  <a:pt x="1692" y="444"/>
                </a:cubicBezTo>
                <a:cubicBezTo>
                  <a:pt x="1692" y="444"/>
                  <a:pt x="1693" y="444"/>
                  <a:pt x="1693" y="444"/>
                </a:cubicBezTo>
                <a:cubicBezTo>
                  <a:pt x="1694" y="444"/>
                  <a:pt x="1694" y="444"/>
                  <a:pt x="1695" y="445"/>
                </a:cubicBezTo>
                <a:cubicBezTo>
                  <a:pt x="1695" y="445"/>
                  <a:pt x="1695" y="446"/>
                  <a:pt x="1695" y="446"/>
                </a:cubicBezTo>
                <a:cubicBezTo>
                  <a:pt x="1694" y="448"/>
                  <a:pt x="1691" y="447"/>
                  <a:pt x="1691" y="449"/>
                </a:cubicBezTo>
                <a:cubicBezTo>
                  <a:pt x="1691" y="450"/>
                  <a:pt x="1692" y="450"/>
                  <a:pt x="1692" y="450"/>
                </a:cubicBezTo>
                <a:cubicBezTo>
                  <a:pt x="1693" y="450"/>
                  <a:pt x="1692" y="450"/>
                  <a:pt x="1693" y="451"/>
                </a:cubicBezTo>
                <a:cubicBezTo>
                  <a:pt x="1693" y="451"/>
                  <a:pt x="1693" y="451"/>
                  <a:pt x="1694" y="451"/>
                </a:cubicBezTo>
                <a:cubicBezTo>
                  <a:pt x="1694" y="452"/>
                  <a:pt x="1694" y="452"/>
                  <a:pt x="1695" y="452"/>
                </a:cubicBezTo>
                <a:cubicBezTo>
                  <a:pt x="1695" y="452"/>
                  <a:pt x="1695" y="452"/>
                  <a:pt x="1695" y="453"/>
                </a:cubicBezTo>
                <a:cubicBezTo>
                  <a:pt x="1695" y="453"/>
                  <a:pt x="1695" y="453"/>
                  <a:pt x="1696" y="454"/>
                </a:cubicBezTo>
                <a:cubicBezTo>
                  <a:pt x="1696" y="454"/>
                  <a:pt x="1696" y="454"/>
                  <a:pt x="1696" y="454"/>
                </a:cubicBezTo>
                <a:cubicBezTo>
                  <a:pt x="1696" y="454"/>
                  <a:pt x="1696" y="454"/>
                  <a:pt x="1696" y="454"/>
                </a:cubicBezTo>
                <a:cubicBezTo>
                  <a:pt x="1697" y="454"/>
                  <a:pt x="1697" y="454"/>
                  <a:pt x="1698" y="454"/>
                </a:cubicBezTo>
                <a:cubicBezTo>
                  <a:pt x="1698" y="454"/>
                  <a:pt x="1699" y="453"/>
                  <a:pt x="1699" y="453"/>
                </a:cubicBezTo>
                <a:cubicBezTo>
                  <a:pt x="1699" y="453"/>
                  <a:pt x="1699" y="453"/>
                  <a:pt x="1699" y="453"/>
                </a:cubicBezTo>
                <a:cubicBezTo>
                  <a:pt x="1698" y="452"/>
                  <a:pt x="1698" y="452"/>
                  <a:pt x="1698" y="452"/>
                </a:cubicBezTo>
                <a:cubicBezTo>
                  <a:pt x="1698" y="451"/>
                  <a:pt x="1698" y="451"/>
                  <a:pt x="1698" y="451"/>
                </a:cubicBezTo>
                <a:cubicBezTo>
                  <a:pt x="1698" y="450"/>
                  <a:pt x="1698" y="450"/>
                  <a:pt x="1698" y="450"/>
                </a:cubicBezTo>
                <a:cubicBezTo>
                  <a:pt x="1697" y="450"/>
                  <a:pt x="1697" y="450"/>
                  <a:pt x="1697" y="449"/>
                </a:cubicBezTo>
                <a:cubicBezTo>
                  <a:pt x="1697" y="449"/>
                  <a:pt x="1697" y="449"/>
                  <a:pt x="1696" y="449"/>
                </a:cubicBezTo>
                <a:cubicBezTo>
                  <a:pt x="1696" y="449"/>
                  <a:pt x="1696" y="448"/>
                  <a:pt x="1696" y="448"/>
                </a:cubicBezTo>
                <a:cubicBezTo>
                  <a:pt x="1697" y="448"/>
                  <a:pt x="1697" y="448"/>
                  <a:pt x="1697" y="448"/>
                </a:cubicBezTo>
                <a:cubicBezTo>
                  <a:pt x="1697" y="448"/>
                  <a:pt x="1697" y="447"/>
                  <a:pt x="1697" y="447"/>
                </a:cubicBezTo>
                <a:cubicBezTo>
                  <a:pt x="1697" y="447"/>
                  <a:pt x="1697" y="447"/>
                  <a:pt x="1697" y="447"/>
                </a:cubicBezTo>
                <a:cubicBezTo>
                  <a:pt x="1697" y="446"/>
                  <a:pt x="1698" y="446"/>
                  <a:pt x="1698" y="446"/>
                </a:cubicBezTo>
                <a:cubicBezTo>
                  <a:pt x="1699" y="446"/>
                  <a:pt x="1700" y="445"/>
                  <a:pt x="1701" y="445"/>
                </a:cubicBezTo>
                <a:cubicBezTo>
                  <a:pt x="1701" y="445"/>
                  <a:pt x="1702" y="446"/>
                  <a:pt x="1702" y="446"/>
                </a:cubicBezTo>
                <a:cubicBezTo>
                  <a:pt x="1703" y="446"/>
                  <a:pt x="1703" y="446"/>
                  <a:pt x="1703" y="446"/>
                </a:cubicBezTo>
                <a:cubicBezTo>
                  <a:pt x="1703" y="446"/>
                  <a:pt x="1703" y="445"/>
                  <a:pt x="1703" y="445"/>
                </a:cubicBezTo>
                <a:cubicBezTo>
                  <a:pt x="1704" y="446"/>
                  <a:pt x="1703" y="446"/>
                  <a:pt x="1704" y="446"/>
                </a:cubicBezTo>
                <a:cubicBezTo>
                  <a:pt x="1705" y="446"/>
                  <a:pt x="1705" y="445"/>
                  <a:pt x="1705" y="444"/>
                </a:cubicBezTo>
                <a:cubicBezTo>
                  <a:pt x="1705" y="444"/>
                  <a:pt x="1706" y="443"/>
                  <a:pt x="1706" y="443"/>
                </a:cubicBezTo>
                <a:cubicBezTo>
                  <a:pt x="1706" y="443"/>
                  <a:pt x="1706" y="443"/>
                  <a:pt x="1706" y="443"/>
                </a:cubicBezTo>
                <a:cubicBezTo>
                  <a:pt x="1706" y="443"/>
                  <a:pt x="1706" y="443"/>
                  <a:pt x="1706" y="443"/>
                </a:cubicBezTo>
                <a:cubicBezTo>
                  <a:pt x="1707" y="443"/>
                  <a:pt x="1707" y="443"/>
                  <a:pt x="1708" y="442"/>
                </a:cubicBezTo>
                <a:cubicBezTo>
                  <a:pt x="1708" y="442"/>
                  <a:pt x="1708" y="442"/>
                  <a:pt x="1709" y="442"/>
                </a:cubicBezTo>
                <a:cubicBezTo>
                  <a:pt x="1709" y="442"/>
                  <a:pt x="1710" y="442"/>
                  <a:pt x="1710" y="442"/>
                </a:cubicBezTo>
                <a:cubicBezTo>
                  <a:pt x="1710" y="442"/>
                  <a:pt x="1711" y="442"/>
                  <a:pt x="1711" y="442"/>
                </a:cubicBezTo>
                <a:cubicBezTo>
                  <a:pt x="1711" y="442"/>
                  <a:pt x="1712" y="441"/>
                  <a:pt x="1712" y="441"/>
                </a:cubicBezTo>
                <a:cubicBezTo>
                  <a:pt x="1712" y="441"/>
                  <a:pt x="1713" y="442"/>
                  <a:pt x="1714" y="441"/>
                </a:cubicBezTo>
                <a:cubicBezTo>
                  <a:pt x="1714" y="441"/>
                  <a:pt x="1714" y="441"/>
                  <a:pt x="1714" y="440"/>
                </a:cubicBezTo>
                <a:cubicBezTo>
                  <a:pt x="1715" y="440"/>
                  <a:pt x="1715" y="440"/>
                  <a:pt x="1715" y="440"/>
                </a:cubicBezTo>
                <a:cubicBezTo>
                  <a:pt x="1715" y="439"/>
                  <a:pt x="1715" y="439"/>
                  <a:pt x="1716" y="439"/>
                </a:cubicBezTo>
                <a:cubicBezTo>
                  <a:pt x="1716" y="439"/>
                  <a:pt x="1716" y="439"/>
                  <a:pt x="1716" y="439"/>
                </a:cubicBezTo>
                <a:cubicBezTo>
                  <a:pt x="1717" y="438"/>
                  <a:pt x="1717" y="439"/>
                  <a:pt x="1718" y="438"/>
                </a:cubicBezTo>
                <a:cubicBezTo>
                  <a:pt x="1718" y="438"/>
                  <a:pt x="1717" y="438"/>
                  <a:pt x="1717" y="438"/>
                </a:cubicBezTo>
                <a:cubicBezTo>
                  <a:pt x="1718" y="437"/>
                  <a:pt x="1718" y="437"/>
                  <a:pt x="1717" y="437"/>
                </a:cubicBezTo>
                <a:cubicBezTo>
                  <a:pt x="1717" y="437"/>
                  <a:pt x="1716" y="437"/>
                  <a:pt x="1716" y="437"/>
                </a:cubicBezTo>
                <a:cubicBezTo>
                  <a:pt x="1716" y="437"/>
                  <a:pt x="1716" y="436"/>
                  <a:pt x="1716" y="436"/>
                </a:cubicBezTo>
                <a:cubicBezTo>
                  <a:pt x="1716" y="435"/>
                  <a:pt x="1716" y="435"/>
                  <a:pt x="1716" y="434"/>
                </a:cubicBezTo>
                <a:cubicBezTo>
                  <a:pt x="1715" y="434"/>
                  <a:pt x="1715" y="434"/>
                  <a:pt x="1715" y="434"/>
                </a:cubicBezTo>
                <a:cubicBezTo>
                  <a:pt x="1715" y="433"/>
                  <a:pt x="1715" y="433"/>
                  <a:pt x="1715" y="433"/>
                </a:cubicBezTo>
                <a:cubicBezTo>
                  <a:pt x="1715" y="433"/>
                  <a:pt x="1715" y="433"/>
                  <a:pt x="1716" y="433"/>
                </a:cubicBezTo>
                <a:cubicBezTo>
                  <a:pt x="1716" y="432"/>
                  <a:pt x="1716" y="432"/>
                  <a:pt x="1716" y="432"/>
                </a:cubicBezTo>
                <a:cubicBezTo>
                  <a:pt x="1716" y="432"/>
                  <a:pt x="1717" y="432"/>
                  <a:pt x="1717" y="432"/>
                </a:cubicBezTo>
                <a:cubicBezTo>
                  <a:pt x="1717" y="432"/>
                  <a:pt x="1717" y="433"/>
                  <a:pt x="1717" y="433"/>
                </a:cubicBezTo>
                <a:cubicBezTo>
                  <a:pt x="1717" y="434"/>
                  <a:pt x="1717" y="434"/>
                  <a:pt x="1717" y="435"/>
                </a:cubicBezTo>
                <a:cubicBezTo>
                  <a:pt x="1717" y="435"/>
                  <a:pt x="1717" y="435"/>
                  <a:pt x="1717" y="435"/>
                </a:cubicBezTo>
                <a:cubicBezTo>
                  <a:pt x="1717" y="436"/>
                  <a:pt x="1717" y="436"/>
                  <a:pt x="1718" y="436"/>
                </a:cubicBezTo>
                <a:cubicBezTo>
                  <a:pt x="1718" y="436"/>
                  <a:pt x="1718" y="436"/>
                  <a:pt x="1718" y="436"/>
                </a:cubicBezTo>
                <a:cubicBezTo>
                  <a:pt x="1719" y="437"/>
                  <a:pt x="1719" y="437"/>
                  <a:pt x="1720" y="437"/>
                </a:cubicBezTo>
                <a:cubicBezTo>
                  <a:pt x="1721" y="438"/>
                  <a:pt x="1721" y="438"/>
                  <a:pt x="1722" y="438"/>
                </a:cubicBezTo>
                <a:cubicBezTo>
                  <a:pt x="1723" y="438"/>
                  <a:pt x="1723" y="437"/>
                  <a:pt x="1724" y="437"/>
                </a:cubicBezTo>
                <a:cubicBezTo>
                  <a:pt x="1724" y="436"/>
                  <a:pt x="1724" y="436"/>
                  <a:pt x="1724" y="436"/>
                </a:cubicBezTo>
                <a:cubicBezTo>
                  <a:pt x="1724" y="435"/>
                  <a:pt x="1724" y="435"/>
                  <a:pt x="1724" y="435"/>
                </a:cubicBezTo>
                <a:cubicBezTo>
                  <a:pt x="1724" y="435"/>
                  <a:pt x="1725" y="435"/>
                  <a:pt x="1725" y="435"/>
                </a:cubicBezTo>
                <a:cubicBezTo>
                  <a:pt x="1725" y="435"/>
                  <a:pt x="1725" y="435"/>
                  <a:pt x="1725" y="435"/>
                </a:cubicBezTo>
                <a:cubicBezTo>
                  <a:pt x="1725" y="435"/>
                  <a:pt x="1725" y="435"/>
                  <a:pt x="1725" y="436"/>
                </a:cubicBezTo>
                <a:cubicBezTo>
                  <a:pt x="1726" y="436"/>
                  <a:pt x="1726" y="435"/>
                  <a:pt x="1726" y="435"/>
                </a:cubicBezTo>
                <a:cubicBezTo>
                  <a:pt x="1727" y="435"/>
                  <a:pt x="1727" y="434"/>
                  <a:pt x="1728" y="434"/>
                </a:cubicBezTo>
                <a:cubicBezTo>
                  <a:pt x="1728" y="434"/>
                  <a:pt x="1729" y="434"/>
                  <a:pt x="1729" y="434"/>
                </a:cubicBezTo>
                <a:cubicBezTo>
                  <a:pt x="1729" y="434"/>
                  <a:pt x="1729" y="434"/>
                  <a:pt x="1729" y="434"/>
                </a:cubicBezTo>
                <a:cubicBezTo>
                  <a:pt x="1730" y="435"/>
                  <a:pt x="1731" y="434"/>
                  <a:pt x="1731" y="433"/>
                </a:cubicBezTo>
                <a:cubicBezTo>
                  <a:pt x="1731" y="434"/>
                  <a:pt x="1732" y="434"/>
                  <a:pt x="1732" y="434"/>
                </a:cubicBezTo>
                <a:cubicBezTo>
                  <a:pt x="1732" y="434"/>
                  <a:pt x="1733" y="434"/>
                  <a:pt x="1733" y="434"/>
                </a:cubicBezTo>
                <a:cubicBezTo>
                  <a:pt x="1734" y="434"/>
                  <a:pt x="1734" y="433"/>
                  <a:pt x="1734" y="433"/>
                </a:cubicBezTo>
                <a:cubicBezTo>
                  <a:pt x="1734" y="433"/>
                  <a:pt x="1735" y="433"/>
                  <a:pt x="1735" y="434"/>
                </a:cubicBezTo>
                <a:cubicBezTo>
                  <a:pt x="1735" y="434"/>
                  <a:pt x="1735" y="434"/>
                  <a:pt x="1736" y="433"/>
                </a:cubicBezTo>
                <a:cubicBezTo>
                  <a:pt x="1736" y="433"/>
                  <a:pt x="1736" y="433"/>
                  <a:pt x="1736" y="433"/>
                </a:cubicBezTo>
                <a:cubicBezTo>
                  <a:pt x="1737" y="433"/>
                  <a:pt x="1737" y="432"/>
                  <a:pt x="1737" y="432"/>
                </a:cubicBezTo>
                <a:cubicBezTo>
                  <a:pt x="1737" y="432"/>
                  <a:pt x="1736" y="431"/>
                  <a:pt x="1736" y="431"/>
                </a:cubicBezTo>
                <a:cubicBezTo>
                  <a:pt x="1736" y="431"/>
                  <a:pt x="1737" y="431"/>
                  <a:pt x="1737" y="430"/>
                </a:cubicBezTo>
                <a:cubicBezTo>
                  <a:pt x="1738" y="430"/>
                  <a:pt x="1738" y="430"/>
                  <a:pt x="1738" y="429"/>
                </a:cubicBezTo>
                <a:cubicBezTo>
                  <a:pt x="1738" y="429"/>
                  <a:pt x="1739" y="429"/>
                  <a:pt x="1739" y="429"/>
                </a:cubicBezTo>
                <a:cubicBezTo>
                  <a:pt x="1739" y="428"/>
                  <a:pt x="1739" y="428"/>
                  <a:pt x="1740" y="428"/>
                </a:cubicBezTo>
                <a:cubicBezTo>
                  <a:pt x="1740" y="428"/>
                  <a:pt x="1741" y="428"/>
                  <a:pt x="1741" y="428"/>
                </a:cubicBezTo>
                <a:cubicBezTo>
                  <a:pt x="1741" y="427"/>
                  <a:pt x="1742" y="427"/>
                  <a:pt x="1742" y="427"/>
                </a:cubicBezTo>
                <a:cubicBezTo>
                  <a:pt x="1742" y="426"/>
                  <a:pt x="1742" y="426"/>
                  <a:pt x="1743" y="425"/>
                </a:cubicBezTo>
                <a:cubicBezTo>
                  <a:pt x="1743" y="425"/>
                  <a:pt x="1744" y="425"/>
                  <a:pt x="1744" y="424"/>
                </a:cubicBezTo>
                <a:cubicBezTo>
                  <a:pt x="1744" y="424"/>
                  <a:pt x="1744" y="424"/>
                  <a:pt x="1744" y="423"/>
                </a:cubicBezTo>
                <a:cubicBezTo>
                  <a:pt x="1744" y="423"/>
                  <a:pt x="1744" y="423"/>
                  <a:pt x="1745" y="422"/>
                </a:cubicBezTo>
                <a:cubicBezTo>
                  <a:pt x="1745" y="422"/>
                  <a:pt x="1745" y="422"/>
                  <a:pt x="1746" y="422"/>
                </a:cubicBezTo>
                <a:cubicBezTo>
                  <a:pt x="1746" y="422"/>
                  <a:pt x="1746" y="422"/>
                  <a:pt x="1746" y="422"/>
                </a:cubicBezTo>
                <a:cubicBezTo>
                  <a:pt x="1747" y="422"/>
                  <a:pt x="1747" y="422"/>
                  <a:pt x="1747" y="422"/>
                </a:cubicBezTo>
                <a:cubicBezTo>
                  <a:pt x="1747" y="422"/>
                  <a:pt x="1747" y="421"/>
                  <a:pt x="1748" y="421"/>
                </a:cubicBezTo>
                <a:cubicBezTo>
                  <a:pt x="1748" y="421"/>
                  <a:pt x="1748" y="420"/>
                  <a:pt x="1748" y="419"/>
                </a:cubicBezTo>
                <a:cubicBezTo>
                  <a:pt x="1747" y="419"/>
                  <a:pt x="1747" y="419"/>
                  <a:pt x="1747" y="419"/>
                </a:cubicBezTo>
                <a:cubicBezTo>
                  <a:pt x="1747" y="418"/>
                  <a:pt x="1748" y="418"/>
                  <a:pt x="1748" y="418"/>
                </a:cubicBezTo>
                <a:cubicBezTo>
                  <a:pt x="1749" y="418"/>
                  <a:pt x="1749" y="418"/>
                  <a:pt x="1750" y="418"/>
                </a:cubicBezTo>
                <a:cubicBezTo>
                  <a:pt x="1750" y="418"/>
                  <a:pt x="1750" y="417"/>
                  <a:pt x="1750" y="417"/>
                </a:cubicBezTo>
                <a:cubicBezTo>
                  <a:pt x="1750" y="416"/>
                  <a:pt x="1750" y="416"/>
                  <a:pt x="1750" y="416"/>
                </a:cubicBezTo>
                <a:cubicBezTo>
                  <a:pt x="1750" y="416"/>
                  <a:pt x="1750" y="416"/>
                  <a:pt x="1749" y="416"/>
                </a:cubicBezTo>
                <a:cubicBezTo>
                  <a:pt x="1750" y="415"/>
                  <a:pt x="1751" y="414"/>
                  <a:pt x="1751" y="413"/>
                </a:cubicBezTo>
                <a:cubicBezTo>
                  <a:pt x="1751" y="413"/>
                  <a:pt x="1751" y="413"/>
                  <a:pt x="1751" y="413"/>
                </a:cubicBezTo>
                <a:cubicBezTo>
                  <a:pt x="1751" y="413"/>
                  <a:pt x="1751" y="414"/>
                  <a:pt x="1752" y="413"/>
                </a:cubicBezTo>
                <a:cubicBezTo>
                  <a:pt x="1752" y="413"/>
                  <a:pt x="1752" y="413"/>
                  <a:pt x="1752" y="413"/>
                </a:cubicBezTo>
                <a:cubicBezTo>
                  <a:pt x="1752" y="412"/>
                  <a:pt x="1752" y="412"/>
                  <a:pt x="1752" y="411"/>
                </a:cubicBezTo>
                <a:cubicBezTo>
                  <a:pt x="1752" y="411"/>
                  <a:pt x="1753" y="410"/>
                  <a:pt x="1752" y="410"/>
                </a:cubicBezTo>
                <a:cubicBezTo>
                  <a:pt x="1752" y="410"/>
                  <a:pt x="1752" y="409"/>
                  <a:pt x="1752" y="409"/>
                </a:cubicBezTo>
                <a:cubicBezTo>
                  <a:pt x="1752" y="409"/>
                  <a:pt x="1751" y="409"/>
                  <a:pt x="1751" y="409"/>
                </a:cubicBezTo>
                <a:cubicBezTo>
                  <a:pt x="1751" y="409"/>
                  <a:pt x="1750" y="409"/>
                  <a:pt x="1750" y="409"/>
                </a:cubicBezTo>
                <a:cubicBezTo>
                  <a:pt x="1750" y="409"/>
                  <a:pt x="1750" y="408"/>
                  <a:pt x="1750" y="408"/>
                </a:cubicBezTo>
                <a:cubicBezTo>
                  <a:pt x="1751" y="408"/>
                  <a:pt x="1751" y="408"/>
                  <a:pt x="1751" y="407"/>
                </a:cubicBezTo>
                <a:cubicBezTo>
                  <a:pt x="1751" y="407"/>
                  <a:pt x="1752" y="407"/>
                  <a:pt x="1752" y="407"/>
                </a:cubicBezTo>
                <a:cubicBezTo>
                  <a:pt x="1752" y="407"/>
                  <a:pt x="1753" y="407"/>
                  <a:pt x="1753" y="407"/>
                </a:cubicBezTo>
                <a:cubicBezTo>
                  <a:pt x="1753" y="406"/>
                  <a:pt x="1753" y="406"/>
                  <a:pt x="1753" y="406"/>
                </a:cubicBezTo>
                <a:cubicBezTo>
                  <a:pt x="1753" y="406"/>
                  <a:pt x="1753" y="406"/>
                  <a:pt x="1753" y="406"/>
                </a:cubicBezTo>
                <a:cubicBezTo>
                  <a:pt x="1753" y="406"/>
                  <a:pt x="1753" y="406"/>
                  <a:pt x="1753" y="405"/>
                </a:cubicBezTo>
                <a:cubicBezTo>
                  <a:pt x="1753" y="405"/>
                  <a:pt x="1753" y="404"/>
                  <a:pt x="1753" y="404"/>
                </a:cubicBezTo>
                <a:cubicBezTo>
                  <a:pt x="1753" y="404"/>
                  <a:pt x="1752" y="404"/>
                  <a:pt x="1751" y="404"/>
                </a:cubicBezTo>
                <a:cubicBezTo>
                  <a:pt x="1751" y="404"/>
                  <a:pt x="1750" y="404"/>
                  <a:pt x="1751" y="403"/>
                </a:cubicBezTo>
                <a:cubicBezTo>
                  <a:pt x="1751" y="403"/>
                  <a:pt x="1752" y="403"/>
                  <a:pt x="1752" y="403"/>
                </a:cubicBezTo>
                <a:cubicBezTo>
                  <a:pt x="1752" y="403"/>
                  <a:pt x="1753" y="403"/>
                  <a:pt x="1753" y="403"/>
                </a:cubicBezTo>
                <a:cubicBezTo>
                  <a:pt x="1753" y="403"/>
                  <a:pt x="1753" y="403"/>
                  <a:pt x="1753" y="403"/>
                </a:cubicBezTo>
                <a:cubicBezTo>
                  <a:pt x="1754" y="402"/>
                  <a:pt x="1754" y="402"/>
                  <a:pt x="1754" y="402"/>
                </a:cubicBezTo>
                <a:cubicBezTo>
                  <a:pt x="1754" y="401"/>
                  <a:pt x="1754" y="401"/>
                  <a:pt x="1755" y="401"/>
                </a:cubicBezTo>
                <a:cubicBezTo>
                  <a:pt x="1755" y="400"/>
                  <a:pt x="1755" y="401"/>
                  <a:pt x="1755" y="401"/>
                </a:cubicBezTo>
                <a:cubicBezTo>
                  <a:pt x="1755" y="400"/>
                  <a:pt x="1756" y="400"/>
                  <a:pt x="1756" y="400"/>
                </a:cubicBezTo>
                <a:cubicBezTo>
                  <a:pt x="1756" y="399"/>
                  <a:pt x="1756" y="399"/>
                  <a:pt x="1756" y="398"/>
                </a:cubicBezTo>
                <a:cubicBezTo>
                  <a:pt x="1757" y="398"/>
                  <a:pt x="1757" y="398"/>
                  <a:pt x="1757" y="397"/>
                </a:cubicBezTo>
                <a:cubicBezTo>
                  <a:pt x="1756" y="397"/>
                  <a:pt x="1756" y="396"/>
                  <a:pt x="1756" y="396"/>
                </a:cubicBezTo>
                <a:cubicBezTo>
                  <a:pt x="1756" y="395"/>
                  <a:pt x="1757" y="395"/>
                  <a:pt x="1757" y="395"/>
                </a:cubicBezTo>
                <a:cubicBezTo>
                  <a:pt x="1757" y="394"/>
                  <a:pt x="1756" y="394"/>
                  <a:pt x="1756" y="394"/>
                </a:cubicBezTo>
                <a:cubicBezTo>
                  <a:pt x="1756" y="394"/>
                  <a:pt x="1756" y="394"/>
                  <a:pt x="1756" y="394"/>
                </a:cubicBezTo>
                <a:cubicBezTo>
                  <a:pt x="1756" y="394"/>
                  <a:pt x="1756" y="394"/>
                  <a:pt x="1756" y="394"/>
                </a:cubicBezTo>
                <a:cubicBezTo>
                  <a:pt x="1757" y="393"/>
                  <a:pt x="1757" y="393"/>
                  <a:pt x="1757" y="393"/>
                </a:cubicBezTo>
                <a:cubicBezTo>
                  <a:pt x="1757" y="392"/>
                  <a:pt x="1758" y="392"/>
                  <a:pt x="1758" y="391"/>
                </a:cubicBezTo>
                <a:cubicBezTo>
                  <a:pt x="1758" y="391"/>
                  <a:pt x="1758" y="391"/>
                  <a:pt x="1759" y="391"/>
                </a:cubicBezTo>
                <a:cubicBezTo>
                  <a:pt x="1759" y="392"/>
                  <a:pt x="1759" y="392"/>
                  <a:pt x="1760" y="392"/>
                </a:cubicBezTo>
                <a:cubicBezTo>
                  <a:pt x="1760" y="392"/>
                  <a:pt x="1760" y="391"/>
                  <a:pt x="1760" y="390"/>
                </a:cubicBezTo>
                <a:cubicBezTo>
                  <a:pt x="1760" y="390"/>
                  <a:pt x="1761" y="390"/>
                  <a:pt x="1761" y="390"/>
                </a:cubicBezTo>
                <a:cubicBezTo>
                  <a:pt x="1760" y="389"/>
                  <a:pt x="1760" y="389"/>
                  <a:pt x="1760" y="389"/>
                </a:cubicBezTo>
                <a:cubicBezTo>
                  <a:pt x="1760" y="389"/>
                  <a:pt x="1760" y="389"/>
                  <a:pt x="1760" y="389"/>
                </a:cubicBezTo>
                <a:cubicBezTo>
                  <a:pt x="1759" y="388"/>
                  <a:pt x="1758" y="389"/>
                  <a:pt x="1758" y="388"/>
                </a:cubicBezTo>
                <a:cubicBezTo>
                  <a:pt x="1758" y="388"/>
                  <a:pt x="1760" y="388"/>
                  <a:pt x="1760" y="388"/>
                </a:cubicBezTo>
                <a:cubicBezTo>
                  <a:pt x="1760" y="388"/>
                  <a:pt x="1759" y="387"/>
                  <a:pt x="1760" y="386"/>
                </a:cubicBezTo>
                <a:cubicBezTo>
                  <a:pt x="1760" y="386"/>
                  <a:pt x="1760" y="386"/>
                  <a:pt x="1759" y="385"/>
                </a:cubicBezTo>
                <a:cubicBezTo>
                  <a:pt x="1759" y="385"/>
                  <a:pt x="1759" y="385"/>
                  <a:pt x="1759" y="385"/>
                </a:cubicBezTo>
                <a:cubicBezTo>
                  <a:pt x="1759" y="384"/>
                  <a:pt x="1759" y="384"/>
                  <a:pt x="1759" y="384"/>
                </a:cubicBezTo>
                <a:cubicBezTo>
                  <a:pt x="1760" y="384"/>
                  <a:pt x="1760" y="384"/>
                  <a:pt x="1760" y="384"/>
                </a:cubicBezTo>
                <a:cubicBezTo>
                  <a:pt x="1760" y="383"/>
                  <a:pt x="1760" y="383"/>
                  <a:pt x="1760" y="382"/>
                </a:cubicBezTo>
                <a:cubicBezTo>
                  <a:pt x="1760" y="382"/>
                  <a:pt x="1760" y="381"/>
                  <a:pt x="1760" y="381"/>
                </a:cubicBezTo>
                <a:cubicBezTo>
                  <a:pt x="1759" y="381"/>
                  <a:pt x="1759" y="381"/>
                  <a:pt x="1759" y="381"/>
                </a:cubicBezTo>
                <a:cubicBezTo>
                  <a:pt x="1759" y="381"/>
                  <a:pt x="1759" y="381"/>
                  <a:pt x="1759" y="380"/>
                </a:cubicBezTo>
                <a:cubicBezTo>
                  <a:pt x="1759" y="380"/>
                  <a:pt x="1759" y="380"/>
                  <a:pt x="1760" y="380"/>
                </a:cubicBezTo>
                <a:cubicBezTo>
                  <a:pt x="1760" y="380"/>
                  <a:pt x="1760" y="380"/>
                  <a:pt x="1760" y="379"/>
                </a:cubicBezTo>
                <a:cubicBezTo>
                  <a:pt x="1761" y="379"/>
                  <a:pt x="1761" y="378"/>
                  <a:pt x="1761" y="378"/>
                </a:cubicBezTo>
                <a:cubicBezTo>
                  <a:pt x="1761" y="378"/>
                  <a:pt x="1761" y="377"/>
                  <a:pt x="1761" y="377"/>
                </a:cubicBezTo>
                <a:cubicBezTo>
                  <a:pt x="1760" y="377"/>
                  <a:pt x="1759" y="378"/>
                  <a:pt x="1758" y="377"/>
                </a:cubicBezTo>
                <a:cubicBezTo>
                  <a:pt x="1757" y="377"/>
                  <a:pt x="1757" y="377"/>
                  <a:pt x="1757" y="377"/>
                </a:cubicBezTo>
                <a:cubicBezTo>
                  <a:pt x="1756" y="376"/>
                  <a:pt x="1756" y="376"/>
                  <a:pt x="1756" y="376"/>
                </a:cubicBezTo>
                <a:cubicBezTo>
                  <a:pt x="1755" y="375"/>
                  <a:pt x="1754" y="375"/>
                  <a:pt x="1753" y="376"/>
                </a:cubicBezTo>
                <a:cubicBezTo>
                  <a:pt x="1752" y="376"/>
                  <a:pt x="1752" y="377"/>
                  <a:pt x="1751" y="376"/>
                </a:cubicBezTo>
                <a:cubicBezTo>
                  <a:pt x="1751" y="376"/>
                  <a:pt x="1749" y="375"/>
                  <a:pt x="1750" y="374"/>
                </a:cubicBezTo>
                <a:cubicBezTo>
                  <a:pt x="1751" y="374"/>
                  <a:pt x="1751" y="374"/>
                  <a:pt x="1752" y="374"/>
                </a:cubicBezTo>
                <a:cubicBezTo>
                  <a:pt x="1752" y="373"/>
                  <a:pt x="1752" y="373"/>
                  <a:pt x="1753" y="372"/>
                </a:cubicBezTo>
                <a:cubicBezTo>
                  <a:pt x="1753" y="372"/>
                  <a:pt x="1754" y="372"/>
                  <a:pt x="1755" y="372"/>
                </a:cubicBezTo>
                <a:cubicBezTo>
                  <a:pt x="1756" y="372"/>
                  <a:pt x="1757" y="372"/>
                  <a:pt x="1757" y="372"/>
                </a:cubicBezTo>
                <a:cubicBezTo>
                  <a:pt x="1758" y="370"/>
                  <a:pt x="1755" y="369"/>
                  <a:pt x="1754" y="368"/>
                </a:cubicBezTo>
                <a:cubicBezTo>
                  <a:pt x="1753" y="368"/>
                  <a:pt x="1753" y="368"/>
                  <a:pt x="1753" y="368"/>
                </a:cubicBezTo>
                <a:cubicBezTo>
                  <a:pt x="1753" y="367"/>
                  <a:pt x="1753" y="367"/>
                  <a:pt x="1752" y="367"/>
                </a:cubicBezTo>
                <a:cubicBezTo>
                  <a:pt x="1752" y="367"/>
                  <a:pt x="1752" y="367"/>
                  <a:pt x="1751" y="367"/>
                </a:cubicBezTo>
                <a:cubicBezTo>
                  <a:pt x="1751" y="366"/>
                  <a:pt x="1750" y="366"/>
                  <a:pt x="1750" y="366"/>
                </a:cubicBezTo>
                <a:cubicBezTo>
                  <a:pt x="1749" y="365"/>
                  <a:pt x="1749" y="365"/>
                  <a:pt x="1748" y="364"/>
                </a:cubicBezTo>
                <a:cubicBezTo>
                  <a:pt x="1748" y="364"/>
                  <a:pt x="1748" y="364"/>
                  <a:pt x="1747" y="364"/>
                </a:cubicBezTo>
                <a:cubicBezTo>
                  <a:pt x="1747" y="364"/>
                  <a:pt x="1747" y="364"/>
                  <a:pt x="1746" y="364"/>
                </a:cubicBezTo>
                <a:cubicBezTo>
                  <a:pt x="1746" y="363"/>
                  <a:pt x="1746" y="363"/>
                  <a:pt x="1746" y="363"/>
                </a:cubicBezTo>
                <a:cubicBezTo>
                  <a:pt x="1747" y="363"/>
                  <a:pt x="1747" y="363"/>
                  <a:pt x="1748" y="363"/>
                </a:cubicBezTo>
                <a:cubicBezTo>
                  <a:pt x="1748" y="364"/>
                  <a:pt x="1749" y="364"/>
                  <a:pt x="1749" y="364"/>
                </a:cubicBezTo>
                <a:cubicBezTo>
                  <a:pt x="1750" y="364"/>
                  <a:pt x="1750" y="364"/>
                  <a:pt x="1751" y="364"/>
                </a:cubicBezTo>
                <a:cubicBezTo>
                  <a:pt x="1751" y="364"/>
                  <a:pt x="1752" y="364"/>
                  <a:pt x="1752" y="364"/>
                </a:cubicBezTo>
                <a:cubicBezTo>
                  <a:pt x="1753" y="364"/>
                  <a:pt x="1753" y="364"/>
                  <a:pt x="1754" y="365"/>
                </a:cubicBezTo>
                <a:cubicBezTo>
                  <a:pt x="1754" y="365"/>
                  <a:pt x="1754" y="366"/>
                  <a:pt x="1754" y="365"/>
                </a:cubicBezTo>
                <a:cubicBezTo>
                  <a:pt x="1755" y="364"/>
                  <a:pt x="1754" y="364"/>
                  <a:pt x="1753" y="363"/>
                </a:cubicBezTo>
                <a:cubicBezTo>
                  <a:pt x="1753" y="363"/>
                  <a:pt x="1752" y="363"/>
                  <a:pt x="1752" y="362"/>
                </a:cubicBezTo>
                <a:cubicBezTo>
                  <a:pt x="1751" y="362"/>
                  <a:pt x="1751" y="361"/>
                  <a:pt x="1750" y="360"/>
                </a:cubicBezTo>
                <a:cubicBezTo>
                  <a:pt x="1750" y="359"/>
                  <a:pt x="1749" y="359"/>
                  <a:pt x="1749" y="359"/>
                </a:cubicBezTo>
                <a:cubicBezTo>
                  <a:pt x="1749" y="358"/>
                  <a:pt x="1748" y="358"/>
                  <a:pt x="1748" y="358"/>
                </a:cubicBezTo>
                <a:cubicBezTo>
                  <a:pt x="1747" y="358"/>
                  <a:pt x="1747" y="358"/>
                  <a:pt x="1746" y="358"/>
                </a:cubicBezTo>
                <a:cubicBezTo>
                  <a:pt x="1746" y="357"/>
                  <a:pt x="1746" y="357"/>
                  <a:pt x="1745" y="356"/>
                </a:cubicBezTo>
                <a:cubicBezTo>
                  <a:pt x="1745" y="356"/>
                  <a:pt x="1745" y="355"/>
                  <a:pt x="1745" y="355"/>
                </a:cubicBezTo>
                <a:cubicBezTo>
                  <a:pt x="1745" y="354"/>
                  <a:pt x="1744" y="354"/>
                  <a:pt x="1743" y="353"/>
                </a:cubicBezTo>
                <a:cubicBezTo>
                  <a:pt x="1743" y="352"/>
                  <a:pt x="1743" y="352"/>
                  <a:pt x="1742" y="351"/>
                </a:cubicBezTo>
                <a:cubicBezTo>
                  <a:pt x="1742" y="350"/>
                  <a:pt x="1741" y="349"/>
                  <a:pt x="1740" y="349"/>
                </a:cubicBezTo>
                <a:cubicBezTo>
                  <a:pt x="1740" y="348"/>
                  <a:pt x="1740" y="348"/>
                  <a:pt x="1740" y="347"/>
                </a:cubicBezTo>
                <a:cubicBezTo>
                  <a:pt x="1740" y="347"/>
                  <a:pt x="1739" y="347"/>
                  <a:pt x="1739" y="346"/>
                </a:cubicBezTo>
                <a:cubicBezTo>
                  <a:pt x="1738" y="346"/>
                  <a:pt x="1738" y="345"/>
                  <a:pt x="1737" y="345"/>
                </a:cubicBezTo>
                <a:cubicBezTo>
                  <a:pt x="1737" y="344"/>
                  <a:pt x="1737" y="344"/>
                  <a:pt x="1736" y="343"/>
                </a:cubicBezTo>
                <a:cubicBezTo>
                  <a:pt x="1736" y="343"/>
                  <a:pt x="1736" y="343"/>
                  <a:pt x="1735" y="343"/>
                </a:cubicBezTo>
                <a:cubicBezTo>
                  <a:pt x="1735" y="343"/>
                  <a:pt x="1735" y="342"/>
                  <a:pt x="1734" y="342"/>
                </a:cubicBezTo>
                <a:cubicBezTo>
                  <a:pt x="1734" y="342"/>
                  <a:pt x="1734" y="342"/>
                  <a:pt x="1734" y="342"/>
                </a:cubicBezTo>
                <a:cubicBezTo>
                  <a:pt x="1733" y="342"/>
                  <a:pt x="1733" y="342"/>
                  <a:pt x="1733" y="342"/>
                </a:cubicBezTo>
                <a:cubicBezTo>
                  <a:pt x="1732" y="342"/>
                  <a:pt x="1732" y="342"/>
                  <a:pt x="1732" y="342"/>
                </a:cubicBezTo>
                <a:cubicBezTo>
                  <a:pt x="1732" y="342"/>
                  <a:pt x="1732" y="341"/>
                  <a:pt x="1731" y="341"/>
                </a:cubicBezTo>
                <a:cubicBezTo>
                  <a:pt x="1731" y="341"/>
                  <a:pt x="1731" y="341"/>
                  <a:pt x="1730" y="341"/>
                </a:cubicBezTo>
                <a:cubicBezTo>
                  <a:pt x="1730" y="341"/>
                  <a:pt x="1730" y="341"/>
                  <a:pt x="1730" y="341"/>
                </a:cubicBezTo>
                <a:cubicBezTo>
                  <a:pt x="1730" y="341"/>
                  <a:pt x="1730" y="341"/>
                  <a:pt x="1729" y="341"/>
                </a:cubicBezTo>
                <a:cubicBezTo>
                  <a:pt x="1729" y="341"/>
                  <a:pt x="1729" y="341"/>
                  <a:pt x="1728" y="341"/>
                </a:cubicBezTo>
                <a:cubicBezTo>
                  <a:pt x="1728" y="341"/>
                  <a:pt x="1728" y="340"/>
                  <a:pt x="1728" y="340"/>
                </a:cubicBezTo>
                <a:cubicBezTo>
                  <a:pt x="1728" y="339"/>
                  <a:pt x="1729" y="339"/>
                  <a:pt x="1729" y="338"/>
                </a:cubicBezTo>
                <a:cubicBezTo>
                  <a:pt x="1729" y="338"/>
                  <a:pt x="1729" y="337"/>
                  <a:pt x="1729" y="337"/>
                </a:cubicBezTo>
                <a:cubicBezTo>
                  <a:pt x="1729" y="337"/>
                  <a:pt x="1729" y="336"/>
                  <a:pt x="1729" y="336"/>
                </a:cubicBezTo>
                <a:cubicBezTo>
                  <a:pt x="1729" y="335"/>
                  <a:pt x="1730" y="335"/>
                  <a:pt x="1730" y="334"/>
                </a:cubicBezTo>
                <a:cubicBezTo>
                  <a:pt x="1731" y="334"/>
                  <a:pt x="1731" y="333"/>
                  <a:pt x="1731" y="333"/>
                </a:cubicBezTo>
                <a:cubicBezTo>
                  <a:pt x="1731" y="332"/>
                  <a:pt x="1732" y="332"/>
                  <a:pt x="1732" y="331"/>
                </a:cubicBezTo>
                <a:cubicBezTo>
                  <a:pt x="1732" y="331"/>
                  <a:pt x="1733" y="330"/>
                  <a:pt x="1733" y="330"/>
                </a:cubicBezTo>
                <a:cubicBezTo>
                  <a:pt x="1733" y="329"/>
                  <a:pt x="1733" y="329"/>
                  <a:pt x="1733" y="329"/>
                </a:cubicBezTo>
                <a:cubicBezTo>
                  <a:pt x="1734" y="328"/>
                  <a:pt x="1734" y="328"/>
                  <a:pt x="1734" y="327"/>
                </a:cubicBezTo>
                <a:cubicBezTo>
                  <a:pt x="1734" y="327"/>
                  <a:pt x="1734" y="327"/>
                  <a:pt x="1734" y="326"/>
                </a:cubicBezTo>
                <a:cubicBezTo>
                  <a:pt x="1734" y="326"/>
                  <a:pt x="1735" y="326"/>
                  <a:pt x="1735" y="326"/>
                </a:cubicBezTo>
                <a:cubicBezTo>
                  <a:pt x="1735" y="326"/>
                  <a:pt x="1736" y="326"/>
                  <a:pt x="1736" y="326"/>
                </a:cubicBezTo>
                <a:cubicBezTo>
                  <a:pt x="1736" y="325"/>
                  <a:pt x="1736" y="325"/>
                  <a:pt x="1736" y="325"/>
                </a:cubicBezTo>
                <a:cubicBezTo>
                  <a:pt x="1737" y="325"/>
                  <a:pt x="1737" y="324"/>
                  <a:pt x="1738" y="325"/>
                </a:cubicBezTo>
                <a:cubicBezTo>
                  <a:pt x="1738" y="325"/>
                  <a:pt x="1738" y="325"/>
                  <a:pt x="1738" y="325"/>
                </a:cubicBezTo>
                <a:cubicBezTo>
                  <a:pt x="1738" y="325"/>
                  <a:pt x="1739" y="325"/>
                  <a:pt x="1739" y="325"/>
                </a:cubicBezTo>
                <a:cubicBezTo>
                  <a:pt x="1740" y="324"/>
                  <a:pt x="1740" y="323"/>
                  <a:pt x="1741" y="324"/>
                </a:cubicBezTo>
                <a:cubicBezTo>
                  <a:pt x="1742" y="324"/>
                  <a:pt x="1742" y="325"/>
                  <a:pt x="1743" y="325"/>
                </a:cubicBezTo>
                <a:cubicBezTo>
                  <a:pt x="1744" y="324"/>
                  <a:pt x="1744" y="324"/>
                  <a:pt x="1744" y="323"/>
                </a:cubicBezTo>
                <a:cubicBezTo>
                  <a:pt x="1744" y="323"/>
                  <a:pt x="1744" y="323"/>
                  <a:pt x="1744" y="322"/>
                </a:cubicBezTo>
                <a:cubicBezTo>
                  <a:pt x="1744" y="322"/>
                  <a:pt x="1744" y="322"/>
                  <a:pt x="1744" y="322"/>
                </a:cubicBezTo>
                <a:cubicBezTo>
                  <a:pt x="1744" y="321"/>
                  <a:pt x="1743" y="321"/>
                  <a:pt x="1743" y="321"/>
                </a:cubicBezTo>
                <a:cubicBezTo>
                  <a:pt x="1742" y="321"/>
                  <a:pt x="1742" y="321"/>
                  <a:pt x="1742" y="320"/>
                </a:cubicBezTo>
                <a:cubicBezTo>
                  <a:pt x="1742" y="320"/>
                  <a:pt x="1741" y="320"/>
                  <a:pt x="1741" y="320"/>
                </a:cubicBezTo>
                <a:cubicBezTo>
                  <a:pt x="1740" y="320"/>
                  <a:pt x="1740" y="320"/>
                  <a:pt x="1740" y="319"/>
                </a:cubicBezTo>
                <a:cubicBezTo>
                  <a:pt x="1740" y="319"/>
                  <a:pt x="1740" y="318"/>
                  <a:pt x="1739" y="318"/>
                </a:cubicBezTo>
                <a:cubicBezTo>
                  <a:pt x="1739" y="318"/>
                  <a:pt x="1738" y="319"/>
                  <a:pt x="1738" y="319"/>
                </a:cubicBezTo>
                <a:cubicBezTo>
                  <a:pt x="1738" y="319"/>
                  <a:pt x="1738" y="319"/>
                  <a:pt x="1737" y="320"/>
                </a:cubicBezTo>
                <a:cubicBezTo>
                  <a:pt x="1737" y="320"/>
                  <a:pt x="1736" y="320"/>
                  <a:pt x="1736" y="320"/>
                </a:cubicBezTo>
                <a:cubicBezTo>
                  <a:pt x="1736" y="320"/>
                  <a:pt x="1735" y="320"/>
                  <a:pt x="1735" y="320"/>
                </a:cubicBezTo>
                <a:cubicBezTo>
                  <a:pt x="1735" y="320"/>
                  <a:pt x="1735" y="319"/>
                  <a:pt x="1734" y="319"/>
                </a:cubicBezTo>
                <a:cubicBezTo>
                  <a:pt x="1734" y="318"/>
                  <a:pt x="1733" y="318"/>
                  <a:pt x="1733" y="318"/>
                </a:cubicBezTo>
                <a:cubicBezTo>
                  <a:pt x="1732" y="318"/>
                  <a:pt x="1732" y="318"/>
                  <a:pt x="1732" y="318"/>
                </a:cubicBezTo>
                <a:cubicBezTo>
                  <a:pt x="1732" y="317"/>
                  <a:pt x="1731" y="317"/>
                  <a:pt x="1731" y="317"/>
                </a:cubicBezTo>
                <a:cubicBezTo>
                  <a:pt x="1730" y="317"/>
                  <a:pt x="1730" y="317"/>
                  <a:pt x="1729" y="317"/>
                </a:cubicBezTo>
                <a:cubicBezTo>
                  <a:pt x="1729" y="317"/>
                  <a:pt x="1729" y="317"/>
                  <a:pt x="1729" y="317"/>
                </a:cubicBezTo>
                <a:cubicBezTo>
                  <a:pt x="1728" y="317"/>
                  <a:pt x="1728" y="317"/>
                  <a:pt x="1727" y="317"/>
                </a:cubicBezTo>
                <a:cubicBezTo>
                  <a:pt x="1727" y="317"/>
                  <a:pt x="1727" y="318"/>
                  <a:pt x="1727" y="318"/>
                </a:cubicBezTo>
                <a:cubicBezTo>
                  <a:pt x="1727" y="318"/>
                  <a:pt x="1727" y="319"/>
                  <a:pt x="1727" y="320"/>
                </a:cubicBezTo>
                <a:cubicBezTo>
                  <a:pt x="1726" y="320"/>
                  <a:pt x="1726" y="320"/>
                  <a:pt x="1726" y="321"/>
                </a:cubicBezTo>
                <a:cubicBezTo>
                  <a:pt x="1726" y="321"/>
                  <a:pt x="1726" y="321"/>
                  <a:pt x="1726" y="322"/>
                </a:cubicBezTo>
                <a:cubicBezTo>
                  <a:pt x="1726" y="322"/>
                  <a:pt x="1725" y="322"/>
                  <a:pt x="1725" y="322"/>
                </a:cubicBezTo>
                <a:cubicBezTo>
                  <a:pt x="1724" y="322"/>
                  <a:pt x="1724" y="322"/>
                  <a:pt x="1723" y="322"/>
                </a:cubicBezTo>
                <a:cubicBezTo>
                  <a:pt x="1723" y="322"/>
                  <a:pt x="1722" y="322"/>
                  <a:pt x="1722" y="322"/>
                </a:cubicBezTo>
                <a:cubicBezTo>
                  <a:pt x="1722" y="322"/>
                  <a:pt x="1721" y="322"/>
                  <a:pt x="1721" y="322"/>
                </a:cubicBezTo>
                <a:cubicBezTo>
                  <a:pt x="1720" y="322"/>
                  <a:pt x="1719" y="321"/>
                  <a:pt x="1719" y="321"/>
                </a:cubicBezTo>
                <a:cubicBezTo>
                  <a:pt x="1719" y="320"/>
                  <a:pt x="1719" y="319"/>
                  <a:pt x="1719" y="318"/>
                </a:cubicBezTo>
                <a:cubicBezTo>
                  <a:pt x="1719" y="318"/>
                  <a:pt x="1719" y="317"/>
                  <a:pt x="1719" y="317"/>
                </a:cubicBezTo>
                <a:cubicBezTo>
                  <a:pt x="1719" y="316"/>
                  <a:pt x="1719" y="315"/>
                  <a:pt x="1718" y="315"/>
                </a:cubicBezTo>
                <a:cubicBezTo>
                  <a:pt x="1718" y="315"/>
                  <a:pt x="1717" y="314"/>
                  <a:pt x="1716" y="315"/>
                </a:cubicBezTo>
                <a:cubicBezTo>
                  <a:pt x="1716" y="314"/>
                  <a:pt x="1714" y="315"/>
                  <a:pt x="1714" y="315"/>
                </a:cubicBezTo>
                <a:cubicBezTo>
                  <a:pt x="1713" y="315"/>
                  <a:pt x="1712" y="315"/>
                  <a:pt x="1711" y="315"/>
                </a:cubicBezTo>
                <a:cubicBezTo>
                  <a:pt x="1711" y="314"/>
                  <a:pt x="1711" y="314"/>
                  <a:pt x="1710" y="314"/>
                </a:cubicBezTo>
                <a:cubicBezTo>
                  <a:pt x="1709" y="313"/>
                  <a:pt x="1709" y="313"/>
                  <a:pt x="1708" y="313"/>
                </a:cubicBezTo>
                <a:cubicBezTo>
                  <a:pt x="1708" y="312"/>
                  <a:pt x="1707" y="312"/>
                  <a:pt x="1707" y="311"/>
                </a:cubicBezTo>
                <a:cubicBezTo>
                  <a:pt x="1707" y="311"/>
                  <a:pt x="1707" y="310"/>
                  <a:pt x="1707" y="310"/>
                </a:cubicBezTo>
                <a:cubicBezTo>
                  <a:pt x="1707" y="310"/>
                  <a:pt x="1706" y="310"/>
                  <a:pt x="1706" y="310"/>
                </a:cubicBezTo>
                <a:cubicBezTo>
                  <a:pt x="1706" y="309"/>
                  <a:pt x="1706" y="309"/>
                  <a:pt x="1706" y="308"/>
                </a:cubicBezTo>
                <a:cubicBezTo>
                  <a:pt x="1706" y="308"/>
                  <a:pt x="1706" y="307"/>
                  <a:pt x="1706" y="307"/>
                </a:cubicBezTo>
                <a:cubicBezTo>
                  <a:pt x="1706" y="306"/>
                  <a:pt x="1706" y="306"/>
                  <a:pt x="1706" y="306"/>
                </a:cubicBezTo>
                <a:cubicBezTo>
                  <a:pt x="1707" y="306"/>
                  <a:pt x="1707" y="305"/>
                  <a:pt x="1708" y="306"/>
                </a:cubicBezTo>
                <a:cubicBezTo>
                  <a:pt x="1708" y="306"/>
                  <a:pt x="1708" y="306"/>
                  <a:pt x="1708" y="306"/>
                </a:cubicBezTo>
                <a:cubicBezTo>
                  <a:pt x="1708" y="307"/>
                  <a:pt x="1708" y="307"/>
                  <a:pt x="1709" y="307"/>
                </a:cubicBezTo>
                <a:cubicBezTo>
                  <a:pt x="1709" y="307"/>
                  <a:pt x="1709" y="307"/>
                  <a:pt x="1709" y="307"/>
                </a:cubicBezTo>
                <a:cubicBezTo>
                  <a:pt x="1709" y="308"/>
                  <a:pt x="1709" y="307"/>
                  <a:pt x="1709" y="307"/>
                </a:cubicBezTo>
                <a:cubicBezTo>
                  <a:pt x="1710" y="307"/>
                  <a:pt x="1710" y="306"/>
                  <a:pt x="1711" y="306"/>
                </a:cubicBezTo>
                <a:cubicBezTo>
                  <a:pt x="1712" y="306"/>
                  <a:pt x="1711" y="307"/>
                  <a:pt x="1712" y="307"/>
                </a:cubicBezTo>
                <a:cubicBezTo>
                  <a:pt x="1712" y="307"/>
                  <a:pt x="1713" y="307"/>
                  <a:pt x="1714" y="307"/>
                </a:cubicBezTo>
                <a:cubicBezTo>
                  <a:pt x="1714" y="307"/>
                  <a:pt x="1714" y="307"/>
                  <a:pt x="1714" y="307"/>
                </a:cubicBezTo>
                <a:cubicBezTo>
                  <a:pt x="1714" y="306"/>
                  <a:pt x="1714" y="306"/>
                  <a:pt x="1714" y="305"/>
                </a:cubicBezTo>
                <a:cubicBezTo>
                  <a:pt x="1714" y="305"/>
                  <a:pt x="1714" y="304"/>
                  <a:pt x="1714" y="304"/>
                </a:cubicBezTo>
                <a:cubicBezTo>
                  <a:pt x="1714" y="303"/>
                  <a:pt x="1714" y="302"/>
                  <a:pt x="1714" y="301"/>
                </a:cubicBezTo>
                <a:cubicBezTo>
                  <a:pt x="1715" y="301"/>
                  <a:pt x="1715" y="300"/>
                  <a:pt x="1715" y="300"/>
                </a:cubicBezTo>
                <a:cubicBezTo>
                  <a:pt x="1715" y="300"/>
                  <a:pt x="1716" y="300"/>
                  <a:pt x="1716" y="300"/>
                </a:cubicBezTo>
                <a:cubicBezTo>
                  <a:pt x="1716" y="299"/>
                  <a:pt x="1716" y="299"/>
                  <a:pt x="1716" y="299"/>
                </a:cubicBezTo>
                <a:cubicBezTo>
                  <a:pt x="1717" y="299"/>
                  <a:pt x="1717" y="300"/>
                  <a:pt x="1717" y="300"/>
                </a:cubicBezTo>
                <a:cubicBezTo>
                  <a:pt x="1718" y="300"/>
                  <a:pt x="1718" y="299"/>
                  <a:pt x="1719" y="299"/>
                </a:cubicBezTo>
                <a:cubicBezTo>
                  <a:pt x="1719" y="299"/>
                  <a:pt x="1719" y="299"/>
                  <a:pt x="1719" y="299"/>
                </a:cubicBezTo>
                <a:cubicBezTo>
                  <a:pt x="1720" y="298"/>
                  <a:pt x="1720" y="297"/>
                  <a:pt x="1720" y="296"/>
                </a:cubicBezTo>
                <a:cubicBezTo>
                  <a:pt x="1720" y="296"/>
                  <a:pt x="1720" y="296"/>
                  <a:pt x="1720" y="295"/>
                </a:cubicBezTo>
                <a:cubicBezTo>
                  <a:pt x="1720" y="295"/>
                  <a:pt x="1720" y="294"/>
                  <a:pt x="1721" y="294"/>
                </a:cubicBezTo>
                <a:cubicBezTo>
                  <a:pt x="1721" y="294"/>
                  <a:pt x="1722" y="293"/>
                  <a:pt x="1722" y="293"/>
                </a:cubicBezTo>
                <a:cubicBezTo>
                  <a:pt x="1723" y="293"/>
                  <a:pt x="1723" y="293"/>
                  <a:pt x="1724" y="293"/>
                </a:cubicBezTo>
                <a:cubicBezTo>
                  <a:pt x="1724" y="293"/>
                  <a:pt x="1724" y="293"/>
                  <a:pt x="1725" y="293"/>
                </a:cubicBezTo>
                <a:cubicBezTo>
                  <a:pt x="1725" y="293"/>
                  <a:pt x="1726" y="293"/>
                  <a:pt x="1726" y="293"/>
                </a:cubicBezTo>
                <a:cubicBezTo>
                  <a:pt x="1726" y="293"/>
                  <a:pt x="1726" y="293"/>
                  <a:pt x="1726" y="293"/>
                </a:cubicBezTo>
                <a:cubicBezTo>
                  <a:pt x="1726" y="293"/>
                  <a:pt x="1727" y="293"/>
                  <a:pt x="1727" y="293"/>
                </a:cubicBezTo>
                <a:cubicBezTo>
                  <a:pt x="1727" y="294"/>
                  <a:pt x="1727" y="294"/>
                  <a:pt x="1727" y="294"/>
                </a:cubicBezTo>
                <a:cubicBezTo>
                  <a:pt x="1727" y="294"/>
                  <a:pt x="1727" y="294"/>
                  <a:pt x="1728" y="294"/>
                </a:cubicBezTo>
                <a:cubicBezTo>
                  <a:pt x="1728" y="295"/>
                  <a:pt x="1728" y="295"/>
                  <a:pt x="1728" y="295"/>
                </a:cubicBezTo>
                <a:cubicBezTo>
                  <a:pt x="1728" y="295"/>
                  <a:pt x="1728" y="295"/>
                  <a:pt x="1729" y="296"/>
                </a:cubicBezTo>
                <a:cubicBezTo>
                  <a:pt x="1729" y="296"/>
                  <a:pt x="1729" y="296"/>
                  <a:pt x="1729" y="296"/>
                </a:cubicBezTo>
                <a:cubicBezTo>
                  <a:pt x="1729" y="296"/>
                  <a:pt x="1729" y="296"/>
                  <a:pt x="1729" y="296"/>
                </a:cubicBezTo>
                <a:cubicBezTo>
                  <a:pt x="1730" y="296"/>
                  <a:pt x="1730" y="296"/>
                  <a:pt x="1730" y="297"/>
                </a:cubicBezTo>
                <a:cubicBezTo>
                  <a:pt x="1730" y="297"/>
                  <a:pt x="1730" y="297"/>
                  <a:pt x="1730" y="297"/>
                </a:cubicBezTo>
                <a:cubicBezTo>
                  <a:pt x="1730" y="297"/>
                  <a:pt x="1730" y="297"/>
                  <a:pt x="1730" y="297"/>
                </a:cubicBezTo>
                <a:cubicBezTo>
                  <a:pt x="1730" y="298"/>
                  <a:pt x="1730" y="298"/>
                  <a:pt x="1730" y="299"/>
                </a:cubicBezTo>
                <a:cubicBezTo>
                  <a:pt x="1730" y="299"/>
                  <a:pt x="1730" y="300"/>
                  <a:pt x="1730" y="300"/>
                </a:cubicBezTo>
                <a:cubicBezTo>
                  <a:pt x="1730" y="300"/>
                  <a:pt x="1729" y="301"/>
                  <a:pt x="1729" y="301"/>
                </a:cubicBezTo>
                <a:cubicBezTo>
                  <a:pt x="1729" y="301"/>
                  <a:pt x="1728" y="301"/>
                  <a:pt x="1728" y="301"/>
                </a:cubicBezTo>
                <a:cubicBezTo>
                  <a:pt x="1728" y="302"/>
                  <a:pt x="1728" y="302"/>
                  <a:pt x="1728" y="302"/>
                </a:cubicBezTo>
                <a:cubicBezTo>
                  <a:pt x="1728" y="303"/>
                  <a:pt x="1727" y="303"/>
                  <a:pt x="1727" y="304"/>
                </a:cubicBezTo>
                <a:cubicBezTo>
                  <a:pt x="1728" y="304"/>
                  <a:pt x="1728" y="304"/>
                  <a:pt x="1728" y="304"/>
                </a:cubicBezTo>
                <a:cubicBezTo>
                  <a:pt x="1729" y="305"/>
                  <a:pt x="1728" y="305"/>
                  <a:pt x="1729" y="305"/>
                </a:cubicBezTo>
                <a:cubicBezTo>
                  <a:pt x="1729" y="305"/>
                  <a:pt x="1730" y="305"/>
                  <a:pt x="1730" y="305"/>
                </a:cubicBezTo>
                <a:cubicBezTo>
                  <a:pt x="1730" y="305"/>
                  <a:pt x="1731" y="305"/>
                  <a:pt x="1731" y="305"/>
                </a:cubicBezTo>
                <a:cubicBezTo>
                  <a:pt x="1731" y="306"/>
                  <a:pt x="1731" y="306"/>
                  <a:pt x="1731" y="306"/>
                </a:cubicBezTo>
                <a:cubicBezTo>
                  <a:pt x="1731" y="306"/>
                  <a:pt x="1731" y="306"/>
                  <a:pt x="1731" y="307"/>
                </a:cubicBezTo>
                <a:cubicBezTo>
                  <a:pt x="1731" y="307"/>
                  <a:pt x="1731" y="308"/>
                  <a:pt x="1731" y="308"/>
                </a:cubicBezTo>
                <a:cubicBezTo>
                  <a:pt x="1731" y="308"/>
                  <a:pt x="1730" y="308"/>
                  <a:pt x="1730" y="309"/>
                </a:cubicBezTo>
                <a:cubicBezTo>
                  <a:pt x="1730" y="309"/>
                  <a:pt x="1730" y="310"/>
                  <a:pt x="1730" y="310"/>
                </a:cubicBezTo>
                <a:cubicBezTo>
                  <a:pt x="1731" y="310"/>
                  <a:pt x="1731" y="309"/>
                  <a:pt x="1731" y="309"/>
                </a:cubicBezTo>
                <a:cubicBezTo>
                  <a:pt x="1732" y="309"/>
                  <a:pt x="1732" y="309"/>
                  <a:pt x="1732" y="308"/>
                </a:cubicBezTo>
                <a:cubicBezTo>
                  <a:pt x="1733" y="308"/>
                  <a:pt x="1733" y="308"/>
                  <a:pt x="1734" y="308"/>
                </a:cubicBezTo>
                <a:cubicBezTo>
                  <a:pt x="1734" y="308"/>
                  <a:pt x="1735" y="307"/>
                  <a:pt x="1735" y="307"/>
                </a:cubicBezTo>
                <a:cubicBezTo>
                  <a:pt x="1735" y="306"/>
                  <a:pt x="1735" y="306"/>
                  <a:pt x="1735" y="305"/>
                </a:cubicBezTo>
                <a:cubicBezTo>
                  <a:pt x="1735" y="305"/>
                  <a:pt x="1736" y="304"/>
                  <a:pt x="1736" y="304"/>
                </a:cubicBezTo>
                <a:cubicBezTo>
                  <a:pt x="1736" y="304"/>
                  <a:pt x="1737" y="304"/>
                  <a:pt x="1737" y="303"/>
                </a:cubicBezTo>
                <a:cubicBezTo>
                  <a:pt x="1738" y="303"/>
                  <a:pt x="1738" y="303"/>
                  <a:pt x="1739" y="302"/>
                </a:cubicBezTo>
                <a:cubicBezTo>
                  <a:pt x="1740" y="302"/>
                  <a:pt x="1741" y="301"/>
                  <a:pt x="1742" y="301"/>
                </a:cubicBezTo>
                <a:cubicBezTo>
                  <a:pt x="1743" y="301"/>
                  <a:pt x="1743" y="302"/>
                  <a:pt x="1744" y="302"/>
                </a:cubicBezTo>
                <a:cubicBezTo>
                  <a:pt x="1744" y="302"/>
                  <a:pt x="1744" y="302"/>
                  <a:pt x="1744" y="302"/>
                </a:cubicBezTo>
                <a:cubicBezTo>
                  <a:pt x="1745" y="302"/>
                  <a:pt x="1745" y="302"/>
                  <a:pt x="1746" y="302"/>
                </a:cubicBezTo>
                <a:cubicBezTo>
                  <a:pt x="1747" y="302"/>
                  <a:pt x="1748" y="302"/>
                  <a:pt x="1749" y="302"/>
                </a:cubicBezTo>
                <a:cubicBezTo>
                  <a:pt x="1749" y="302"/>
                  <a:pt x="1750" y="303"/>
                  <a:pt x="1751" y="303"/>
                </a:cubicBezTo>
                <a:cubicBezTo>
                  <a:pt x="1752" y="303"/>
                  <a:pt x="1752" y="303"/>
                  <a:pt x="1753" y="304"/>
                </a:cubicBezTo>
                <a:cubicBezTo>
                  <a:pt x="1753" y="305"/>
                  <a:pt x="1754" y="305"/>
                  <a:pt x="1754" y="306"/>
                </a:cubicBezTo>
                <a:cubicBezTo>
                  <a:pt x="1755" y="306"/>
                  <a:pt x="1755" y="307"/>
                  <a:pt x="1755" y="308"/>
                </a:cubicBezTo>
                <a:cubicBezTo>
                  <a:pt x="1755" y="308"/>
                  <a:pt x="1754" y="309"/>
                  <a:pt x="1755" y="309"/>
                </a:cubicBezTo>
                <a:cubicBezTo>
                  <a:pt x="1755" y="309"/>
                  <a:pt x="1756" y="309"/>
                  <a:pt x="1756" y="309"/>
                </a:cubicBezTo>
                <a:cubicBezTo>
                  <a:pt x="1756" y="309"/>
                  <a:pt x="1757" y="309"/>
                  <a:pt x="1757" y="309"/>
                </a:cubicBezTo>
                <a:cubicBezTo>
                  <a:pt x="1757" y="309"/>
                  <a:pt x="1759" y="310"/>
                  <a:pt x="1758" y="310"/>
                </a:cubicBezTo>
                <a:cubicBezTo>
                  <a:pt x="1758" y="310"/>
                  <a:pt x="1758" y="310"/>
                  <a:pt x="1757" y="311"/>
                </a:cubicBezTo>
                <a:cubicBezTo>
                  <a:pt x="1757" y="311"/>
                  <a:pt x="1756" y="311"/>
                  <a:pt x="1756" y="311"/>
                </a:cubicBezTo>
                <a:cubicBezTo>
                  <a:pt x="1756" y="311"/>
                  <a:pt x="1755" y="311"/>
                  <a:pt x="1755" y="311"/>
                </a:cubicBezTo>
                <a:cubicBezTo>
                  <a:pt x="1754" y="312"/>
                  <a:pt x="1754" y="312"/>
                  <a:pt x="1755" y="312"/>
                </a:cubicBezTo>
                <a:cubicBezTo>
                  <a:pt x="1755" y="313"/>
                  <a:pt x="1755" y="314"/>
                  <a:pt x="1755" y="315"/>
                </a:cubicBezTo>
                <a:cubicBezTo>
                  <a:pt x="1755" y="316"/>
                  <a:pt x="1756" y="315"/>
                  <a:pt x="1756" y="315"/>
                </a:cubicBezTo>
                <a:cubicBezTo>
                  <a:pt x="1757" y="314"/>
                  <a:pt x="1757" y="314"/>
                  <a:pt x="1758" y="315"/>
                </a:cubicBezTo>
                <a:cubicBezTo>
                  <a:pt x="1758" y="315"/>
                  <a:pt x="1758" y="315"/>
                  <a:pt x="1758" y="316"/>
                </a:cubicBezTo>
                <a:cubicBezTo>
                  <a:pt x="1758" y="316"/>
                  <a:pt x="1759" y="316"/>
                  <a:pt x="1759" y="316"/>
                </a:cubicBezTo>
                <a:cubicBezTo>
                  <a:pt x="1759" y="316"/>
                  <a:pt x="1759" y="317"/>
                  <a:pt x="1759" y="317"/>
                </a:cubicBezTo>
                <a:cubicBezTo>
                  <a:pt x="1760" y="318"/>
                  <a:pt x="1761" y="317"/>
                  <a:pt x="1761" y="317"/>
                </a:cubicBezTo>
                <a:cubicBezTo>
                  <a:pt x="1762" y="317"/>
                  <a:pt x="1763" y="316"/>
                  <a:pt x="1764" y="316"/>
                </a:cubicBezTo>
                <a:cubicBezTo>
                  <a:pt x="1764" y="316"/>
                  <a:pt x="1764" y="317"/>
                  <a:pt x="1764" y="317"/>
                </a:cubicBezTo>
                <a:cubicBezTo>
                  <a:pt x="1764" y="317"/>
                  <a:pt x="1764" y="317"/>
                  <a:pt x="1765" y="317"/>
                </a:cubicBezTo>
                <a:cubicBezTo>
                  <a:pt x="1765" y="317"/>
                  <a:pt x="1766" y="317"/>
                  <a:pt x="1766" y="317"/>
                </a:cubicBezTo>
                <a:cubicBezTo>
                  <a:pt x="1766" y="317"/>
                  <a:pt x="1766" y="318"/>
                  <a:pt x="1767" y="318"/>
                </a:cubicBezTo>
                <a:cubicBezTo>
                  <a:pt x="1767" y="318"/>
                  <a:pt x="1767" y="318"/>
                  <a:pt x="1767" y="318"/>
                </a:cubicBezTo>
                <a:cubicBezTo>
                  <a:pt x="1768" y="318"/>
                  <a:pt x="1767" y="318"/>
                  <a:pt x="1768" y="318"/>
                </a:cubicBezTo>
                <a:cubicBezTo>
                  <a:pt x="1768" y="318"/>
                  <a:pt x="1768" y="318"/>
                  <a:pt x="1768" y="318"/>
                </a:cubicBezTo>
                <a:cubicBezTo>
                  <a:pt x="1768" y="319"/>
                  <a:pt x="1768" y="319"/>
                  <a:pt x="1768" y="319"/>
                </a:cubicBezTo>
                <a:cubicBezTo>
                  <a:pt x="1768" y="319"/>
                  <a:pt x="1768" y="319"/>
                  <a:pt x="1768" y="320"/>
                </a:cubicBezTo>
                <a:cubicBezTo>
                  <a:pt x="1768" y="320"/>
                  <a:pt x="1769" y="320"/>
                  <a:pt x="1769" y="321"/>
                </a:cubicBezTo>
                <a:cubicBezTo>
                  <a:pt x="1769" y="321"/>
                  <a:pt x="1770" y="321"/>
                  <a:pt x="1770" y="321"/>
                </a:cubicBezTo>
                <a:cubicBezTo>
                  <a:pt x="1770" y="322"/>
                  <a:pt x="1770" y="322"/>
                  <a:pt x="1771" y="322"/>
                </a:cubicBezTo>
                <a:cubicBezTo>
                  <a:pt x="1771" y="322"/>
                  <a:pt x="1772" y="323"/>
                  <a:pt x="1772" y="324"/>
                </a:cubicBezTo>
                <a:cubicBezTo>
                  <a:pt x="1772" y="324"/>
                  <a:pt x="1772" y="324"/>
                  <a:pt x="1772" y="324"/>
                </a:cubicBezTo>
                <a:cubicBezTo>
                  <a:pt x="1772" y="324"/>
                  <a:pt x="1771" y="324"/>
                  <a:pt x="1771" y="324"/>
                </a:cubicBezTo>
                <a:cubicBezTo>
                  <a:pt x="1771" y="324"/>
                  <a:pt x="1770" y="324"/>
                  <a:pt x="1770" y="324"/>
                </a:cubicBezTo>
                <a:cubicBezTo>
                  <a:pt x="1770" y="323"/>
                  <a:pt x="1769" y="324"/>
                  <a:pt x="1769" y="324"/>
                </a:cubicBezTo>
                <a:cubicBezTo>
                  <a:pt x="1769" y="324"/>
                  <a:pt x="1768" y="324"/>
                  <a:pt x="1768" y="325"/>
                </a:cubicBezTo>
                <a:cubicBezTo>
                  <a:pt x="1768" y="325"/>
                  <a:pt x="1767" y="325"/>
                  <a:pt x="1768" y="326"/>
                </a:cubicBezTo>
                <a:cubicBezTo>
                  <a:pt x="1768" y="326"/>
                  <a:pt x="1768" y="326"/>
                  <a:pt x="1768" y="327"/>
                </a:cubicBezTo>
                <a:cubicBezTo>
                  <a:pt x="1769" y="327"/>
                  <a:pt x="1770" y="327"/>
                  <a:pt x="1770" y="327"/>
                </a:cubicBezTo>
                <a:cubicBezTo>
                  <a:pt x="1770" y="327"/>
                  <a:pt x="1771" y="327"/>
                  <a:pt x="1771" y="328"/>
                </a:cubicBezTo>
                <a:cubicBezTo>
                  <a:pt x="1771" y="328"/>
                  <a:pt x="1771" y="328"/>
                  <a:pt x="1771" y="328"/>
                </a:cubicBezTo>
                <a:cubicBezTo>
                  <a:pt x="1772" y="329"/>
                  <a:pt x="1772" y="329"/>
                  <a:pt x="1772" y="329"/>
                </a:cubicBezTo>
                <a:cubicBezTo>
                  <a:pt x="1772" y="329"/>
                  <a:pt x="1772" y="329"/>
                  <a:pt x="1773" y="329"/>
                </a:cubicBezTo>
                <a:cubicBezTo>
                  <a:pt x="1773" y="330"/>
                  <a:pt x="1773" y="330"/>
                  <a:pt x="1773" y="330"/>
                </a:cubicBezTo>
                <a:cubicBezTo>
                  <a:pt x="1773" y="330"/>
                  <a:pt x="1773" y="331"/>
                  <a:pt x="1774" y="331"/>
                </a:cubicBezTo>
                <a:cubicBezTo>
                  <a:pt x="1774" y="331"/>
                  <a:pt x="1774" y="331"/>
                  <a:pt x="1774" y="332"/>
                </a:cubicBezTo>
                <a:cubicBezTo>
                  <a:pt x="1774" y="332"/>
                  <a:pt x="1774" y="332"/>
                  <a:pt x="1775" y="332"/>
                </a:cubicBezTo>
                <a:cubicBezTo>
                  <a:pt x="1775" y="333"/>
                  <a:pt x="1774" y="333"/>
                  <a:pt x="1775" y="333"/>
                </a:cubicBezTo>
                <a:cubicBezTo>
                  <a:pt x="1775" y="334"/>
                  <a:pt x="1775" y="333"/>
                  <a:pt x="1775" y="334"/>
                </a:cubicBezTo>
                <a:cubicBezTo>
                  <a:pt x="1775" y="334"/>
                  <a:pt x="1775" y="334"/>
                  <a:pt x="1775" y="334"/>
                </a:cubicBezTo>
                <a:cubicBezTo>
                  <a:pt x="1774" y="335"/>
                  <a:pt x="1774" y="335"/>
                  <a:pt x="1775" y="335"/>
                </a:cubicBezTo>
                <a:cubicBezTo>
                  <a:pt x="1775" y="335"/>
                  <a:pt x="1775" y="335"/>
                  <a:pt x="1775" y="336"/>
                </a:cubicBezTo>
                <a:cubicBezTo>
                  <a:pt x="1775" y="336"/>
                  <a:pt x="1774" y="336"/>
                  <a:pt x="1774" y="337"/>
                </a:cubicBezTo>
                <a:cubicBezTo>
                  <a:pt x="1774" y="337"/>
                  <a:pt x="1775" y="337"/>
                  <a:pt x="1775" y="337"/>
                </a:cubicBezTo>
                <a:cubicBezTo>
                  <a:pt x="1775" y="338"/>
                  <a:pt x="1775" y="338"/>
                  <a:pt x="1775" y="338"/>
                </a:cubicBezTo>
                <a:cubicBezTo>
                  <a:pt x="1775" y="339"/>
                  <a:pt x="1775" y="339"/>
                  <a:pt x="1775" y="339"/>
                </a:cubicBezTo>
                <a:cubicBezTo>
                  <a:pt x="1775" y="339"/>
                  <a:pt x="1775" y="339"/>
                  <a:pt x="1775" y="339"/>
                </a:cubicBezTo>
                <a:cubicBezTo>
                  <a:pt x="1775" y="340"/>
                  <a:pt x="1775" y="340"/>
                  <a:pt x="1775" y="340"/>
                </a:cubicBezTo>
                <a:cubicBezTo>
                  <a:pt x="1775" y="340"/>
                  <a:pt x="1775" y="340"/>
                  <a:pt x="1775" y="340"/>
                </a:cubicBezTo>
                <a:cubicBezTo>
                  <a:pt x="1775" y="341"/>
                  <a:pt x="1776" y="340"/>
                  <a:pt x="1776" y="341"/>
                </a:cubicBezTo>
                <a:cubicBezTo>
                  <a:pt x="1776" y="341"/>
                  <a:pt x="1776" y="341"/>
                  <a:pt x="1776" y="341"/>
                </a:cubicBezTo>
                <a:cubicBezTo>
                  <a:pt x="1776" y="342"/>
                  <a:pt x="1777" y="342"/>
                  <a:pt x="1777" y="342"/>
                </a:cubicBezTo>
                <a:cubicBezTo>
                  <a:pt x="1776" y="342"/>
                  <a:pt x="1776" y="343"/>
                  <a:pt x="1776" y="343"/>
                </a:cubicBezTo>
                <a:cubicBezTo>
                  <a:pt x="1776" y="343"/>
                  <a:pt x="1775" y="344"/>
                  <a:pt x="1776" y="344"/>
                </a:cubicBezTo>
                <a:cubicBezTo>
                  <a:pt x="1777" y="344"/>
                  <a:pt x="1777" y="344"/>
                  <a:pt x="1778" y="343"/>
                </a:cubicBezTo>
                <a:cubicBezTo>
                  <a:pt x="1778" y="343"/>
                  <a:pt x="1779" y="343"/>
                  <a:pt x="1779" y="343"/>
                </a:cubicBezTo>
                <a:cubicBezTo>
                  <a:pt x="1779" y="344"/>
                  <a:pt x="1779" y="344"/>
                  <a:pt x="1779" y="344"/>
                </a:cubicBezTo>
                <a:cubicBezTo>
                  <a:pt x="1779" y="345"/>
                  <a:pt x="1779" y="345"/>
                  <a:pt x="1779" y="345"/>
                </a:cubicBezTo>
                <a:cubicBezTo>
                  <a:pt x="1779" y="346"/>
                  <a:pt x="1780" y="345"/>
                  <a:pt x="1780" y="344"/>
                </a:cubicBezTo>
                <a:cubicBezTo>
                  <a:pt x="1781" y="344"/>
                  <a:pt x="1781" y="343"/>
                  <a:pt x="1781" y="343"/>
                </a:cubicBezTo>
                <a:cubicBezTo>
                  <a:pt x="1781" y="342"/>
                  <a:pt x="1781" y="342"/>
                  <a:pt x="1781" y="342"/>
                </a:cubicBezTo>
                <a:cubicBezTo>
                  <a:pt x="1782" y="342"/>
                  <a:pt x="1782" y="342"/>
                  <a:pt x="1782" y="343"/>
                </a:cubicBezTo>
                <a:cubicBezTo>
                  <a:pt x="1782" y="343"/>
                  <a:pt x="1783" y="343"/>
                  <a:pt x="1783" y="343"/>
                </a:cubicBezTo>
                <a:cubicBezTo>
                  <a:pt x="1783" y="343"/>
                  <a:pt x="1783" y="344"/>
                  <a:pt x="1783" y="344"/>
                </a:cubicBezTo>
                <a:cubicBezTo>
                  <a:pt x="1784" y="344"/>
                  <a:pt x="1784" y="343"/>
                  <a:pt x="1784" y="343"/>
                </a:cubicBezTo>
                <a:cubicBezTo>
                  <a:pt x="1784" y="342"/>
                  <a:pt x="1784" y="342"/>
                  <a:pt x="1784" y="341"/>
                </a:cubicBezTo>
                <a:cubicBezTo>
                  <a:pt x="1784" y="341"/>
                  <a:pt x="1784" y="340"/>
                  <a:pt x="1785" y="340"/>
                </a:cubicBezTo>
                <a:cubicBezTo>
                  <a:pt x="1786" y="340"/>
                  <a:pt x="1785" y="341"/>
                  <a:pt x="1786" y="341"/>
                </a:cubicBezTo>
                <a:cubicBezTo>
                  <a:pt x="1786" y="341"/>
                  <a:pt x="1786" y="341"/>
                  <a:pt x="1786" y="340"/>
                </a:cubicBezTo>
                <a:cubicBezTo>
                  <a:pt x="1786" y="340"/>
                  <a:pt x="1786" y="340"/>
                  <a:pt x="1786" y="340"/>
                </a:cubicBezTo>
                <a:cubicBezTo>
                  <a:pt x="1787" y="339"/>
                  <a:pt x="1787" y="340"/>
                  <a:pt x="1787" y="341"/>
                </a:cubicBezTo>
                <a:cubicBezTo>
                  <a:pt x="1787" y="340"/>
                  <a:pt x="1787" y="340"/>
                  <a:pt x="1788" y="340"/>
                </a:cubicBezTo>
                <a:cubicBezTo>
                  <a:pt x="1788" y="340"/>
                  <a:pt x="1789" y="342"/>
                  <a:pt x="1789" y="341"/>
                </a:cubicBezTo>
                <a:cubicBezTo>
                  <a:pt x="1789" y="341"/>
                  <a:pt x="1789" y="341"/>
                  <a:pt x="1789" y="340"/>
                </a:cubicBezTo>
                <a:cubicBezTo>
                  <a:pt x="1789" y="340"/>
                  <a:pt x="1789" y="339"/>
                  <a:pt x="1789" y="339"/>
                </a:cubicBezTo>
                <a:cubicBezTo>
                  <a:pt x="1789" y="338"/>
                  <a:pt x="1789" y="338"/>
                  <a:pt x="1790" y="338"/>
                </a:cubicBezTo>
                <a:cubicBezTo>
                  <a:pt x="1790" y="338"/>
                  <a:pt x="1790" y="339"/>
                  <a:pt x="1791" y="339"/>
                </a:cubicBezTo>
                <a:cubicBezTo>
                  <a:pt x="1791" y="339"/>
                  <a:pt x="1791" y="338"/>
                  <a:pt x="1791" y="338"/>
                </a:cubicBezTo>
                <a:cubicBezTo>
                  <a:pt x="1792" y="338"/>
                  <a:pt x="1792" y="338"/>
                  <a:pt x="1792" y="338"/>
                </a:cubicBezTo>
                <a:cubicBezTo>
                  <a:pt x="1792" y="338"/>
                  <a:pt x="1793" y="338"/>
                  <a:pt x="1793" y="338"/>
                </a:cubicBezTo>
                <a:cubicBezTo>
                  <a:pt x="1793" y="338"/>
                  <a:pt x="1793" y="338"/>
                  <a:pt x="1793" y="337"/>
                </a:cubicBezTo>
                <a:cubicBezTo>
                  <a:pt x="1793" y="337"/>
                  <a:pt x="1793" y="336"/>
                  <a:pt x="1793" y="335"/>
                </a:cubicBezTo>
                <a:cubicBezTo>
                  <a:pt x="1793" y="335"/>
                  <a:pt x="1794" y="335"/>
                  <a:pt x="1794" y="334"/>
                </a:cubicBezTo>
                <a:cubicBezTo>
                  <a:pt x="1794" y="334"/>
                  <a:pt x="1794" y="333"/>
                  <a:pt x="1794" y="333"/>
                </a:cubicBezTo>
                <a:cubicBezTo>
                  <a:pt x="1794" y="333"/>
                  <a:pt x="1794" y="333"/>
                  <a:pt x="1794" y="332"/>
                </a:cubicBezTo>
                <a:cubicBezTo>
                  <a:pt x="1793" y="332"/>
                  <a:pt x="1793" y="332"/>
                  <a:pt x="1793" y="331"/>
                </a:cubicBezTo>
                <a:cubicBezTo>
                  <a:pt x="1793" y="331"/>
                  <a:pt x="1793" y="331"/>
                  <a:pt x="1792" y="330"/>
                </a:cubicBezTo>
                <a:cubicBezTo>
                  <a:pt x="1792" y="330"/>
                  <a:pt x="1792" y="330"/>
                  <a:pt x="1792" y="330"/>
                </a:cubicBezTo>
                <a:cubicBezTo>
                  <a:pt x="1791" y="329"/>
                  <a:pt x="1791" y="329"/>
                  <a:pt x="1791" y="329"/>
                </a:cubicBezTo>
                <a:cubicBezTo>
                  <a:pt x="1791" y="329"/>
                  <a:pt x="1791" y="329"/>
                  <a:pt x="1791" y="328"/>
                </a:cubicBezTo>
                <a:cubicBezTo>
                  <a:pt x="1791" y="328"/>
                  <a:pt x="1790" y="328"/>
                  <a:pt x="1790" y="327"/>
                </a:cubicBezTo>
                <a:cubicBezTo>
                  <a:pt x="1790" y="327"/>
                  <a:pt x="1790" y="326"/>
                  <a:pt x="1790" y="326"/>
                </a:cubicBezTo>
                <a:cubicBezTo>
                  <a:pt x="1790" y="325"/>
                  <a:pt x="1789" y="325"/>
                  <a:pt x="1788" y="324"/>
                </a:cubicBezTo>
                <a:cubicBezTo>
                  <a:pt x="1788" y="324"/>
                  <a:pt x="1788" y="324"/>
                  <a:pt x="1788" y="324"/>
                </a:cubicBezTo>
                <a:cubicBezTo>
                  <a:pt x="1788" y="323"/>
                  <a:pt x="1788" y="323"/>
                  <a:pt x="1788" y="323"/>
                </a:cubicBezTo>
                <a:cubicBezTo>
                  <a:pt x="1788" y="322"/>
                  <a:pt x="1787" y="322"/>
                  <a:pt x="1787" y="322"/>
                </a:cubicBezTo>
                <a:cubicBezTo>
                  <a:pt x="1786" y="321"/>
                  <a:pt x="1786" y="321"/>
                  <a:pt x="1786" y="320"/>
                </a:cubicBezTo>
                <a:cubicBezTo>
                  <a:pt x="1785" y="320"/>
                  <a:pt x="1785" y="319"/>
                  <a:pt x="1785" y="319"/>
                </a:cubicBezTo>
                <a:cubicBezTo>
                  <a:pt x="1784" y="319"/>
                  <a:pt x="1785" y="318"/>
                  <a:pt x="1784" y="318"/>
                </a:cubicBezTo>
                <a:cubicBezTo>
                  <a:pt x="1784" y="318"/>
                  <a:pt x="1784" y="318"/>
                  <a:pt x="1783" y="318"/>
                </a:cubicBezTo>
                <a:cubicBezTo>
                  <a:pt x="1783" y="318"/>
                  <a:pt x="1783" y="317"/>
                  <a:pt x="1782" y="317"/>
                </a:cubicBezTo>
                <a:cubicBezTo>
                  <a:pt x="1782" y="317"/>
                  <a:pt x="1782" y="316"/>
                  <a:pt x="1781" y="316"/>
                </a:cubicBezTo>
                <a:cubicBezTo>
                  <a:pt x="1781" y="316"/>
                  <a:pt x="1780" y="316"/>
                  <a:pt x="1780" y="315"/>
                </a:cubicBezTo>
                <a:cubicBezTo>
                  <a:pt x="1780" y="315"/>
                  <a:pt x="1780" y="315"/>
                  <a:pt x="1780" y="314"/>
                </a:cubicBezTo>
                <a:cubicBezTo>
                  <a:pt x="1779" y="314"/>
                  <a:pt x="1779" y="314"/>
                  <a:pt x="1779" y="314"/>
                </a:cubicBezTo>
                <a:cubicBezTo>
                  <a:pt x="1778" y="314"/>
                  <a:pt x="1778" y="313"/>
                  <a:pt x="1778" y="313"/>
                </a:cubicBezTo>
                <a:cubicBezTo>
                  <a:pt x="1778" y="313"/>
                  <a:pt x="1777" y="312"/>
                  <a:pt x="1777" y="312"/>
                </a:cubicBezTo>
                <a:cubicBezTo>
                  <a:pt x="1777" y="312"/>
                  <a:pt x="1777" y="311"/>
                  <a:pt x="1777" y="311"/>
                </a:cubicBezTo>
                <a:cubicBezTo>
                  <a:pt x="1777" y="311"/>
                  <a:pt x="1777" y="311"/>
                  <a:pt x="1777" y="311"/>
                </a:cubicBezTo>
                <a:cubicBezTo>
                  <a:pt x="1777" y="310"/>
                  <a:pt x="1776" y="310"/>
                  <a:pt x="1776" y="310"/>
                </a:cubicBezTo>
                <a:cubicBezTo>
                  <a:pt x="1776" y="310"/>
                  <a:pt x="1776" y="310"/>
                  <a:pt x="1776" y="310"/>
                </a:cubicBezTo>
                <a:cubicBezTo>
                  <a:pt x="1776" y="310"/>
                  <a:pt x="1775" y="310"/>
                  <a:pt x="1775" y="309"/>
                </a:cubicBezTo>
                <a:cubicBezTo>
                  <a:pt x="1775" y="309"/>
                  <a:pt x="1775" y="309"/>
                  <a:pt x="1775" y="309"/>
                </a:cubicBezTo>
                <a:cubicBezTo>
                  <a:pt x="1774" y="309"/>
                  <a:pt x="1774" y="308"/>
                  <a:pt x="1773" y="308"/>
                </a:cubicBezTo>
                <a:cubicBezTo>
                  <a:pt x="1772" y="308"/>
                  <a:pt x="1772" y="308"/>
                  <a:pt x="1771" y="308"/>
                </a:cubicBezTo>
                <a:cubicBezTo>
                  <a:pt x="1771" y="308"/>
                  <a:pt x="1770" y="307"/>
                  <a:pt x="1770" y="307"/>
                </a:cubicBezTo>
                <a:cubicBezTo>
                  <a:pt x="1770" y="306"/>
                  <a:pt x="1769" y="306"/>
                  <a:pt x="1768" y="306"/>
                </a:cubicBezTo>
                <a:cubicBezTo>
                  <a:pt x="1768" y="305"/>
                  <a:pt x="1768" y="305"/>
                  <a:pt x="1767" y="305"/>
                </a:cubicBezTo>
                <a:cubicBezTo>
                  <a:pt x="1767" y="304"/>
                  <a:pt x="1768" y="304"/>
                  <a:pt x="1768" y="304"/>
                </a:cubicBezTo>
                <a:cubicBezTo>
                  <a:pt x="1768" y="304"/>
                  <a:pt x="1768" y="304"/>
                  <a:pt x="1768" y="304"/>
                </a:cubicBezTo>
                <a:cubicBezTo>
                  <a:pt x="1768" y="304"/>
                  <a:pt x="1768" y="303"/>
                  <a:pt x="1767" y="303"/>
                </a:cubicBezTo>
                <a:cubicBezTo>
                  <a:pt x="1767" y="303"/>
                  <a:pt x="1767" y="303"/>
                  <a:pt x="1767" y="303"/>
                </a:cubicBezTo>
                <a:cubicBezTo>
                  <a:pt x="1767" y="302"/>
                  <a:pt x="1767" y="302"/>
                  <a:pt x="1767" y="302"/>
                </a:cubicBezTo>
                <a:cubicBezTo>
                  <a:pt x="1767" y="301"/>
                  <a:pt x="1767" y="301"/>
                  <a:pt x="1767" y="300"/>
                </a:cubicBezTo>
                <a:cubicBezTo>
                  <a:pt x="1767" y="300"/>
                  <a:pt x="1767" y="300"/>
                  <a:pt x="1767" y="300"/>
                </a:cubicBezTo>
                <a:cubicBezTo>
                  <a:pt x="1767" y="300"/>
                  <a:pt x="1767" y="300"/>
                  <a:pt x="1767" y="300"/>
                </a:cubicBezTo>
                <a:cubicBezTo>
                  <a:pt x="1768" y="300"/>
                  <a:pt x="1768" y="300"/>
                  <a:pt x="1768" y="300"/>
                </a:cubicBezTo>
                <a:cubicBezTo>
                  <a:pt x="1768" y="300"/>
                  <a:pt x="1768" y="299"/>
                  <a:pt x="1768" y="299"/>
                </a:cubicBezTo>
                <a:cubicBezTo>
                  <a:pt x="1769" y="299"/>
                  <a:pt x="1769" y="299"/>
                  <a:pt x="1770" y="299"/>
                </a:cubicBezTo>
                <a:cubicBezTo>
                  <a:pt x="1770" y="299"/>
                  <a:pt x="1771" y="300"/>
                  <a:pt x="1771" y="299"/>
                </a:cubicBezTo>
                <a:cubicBezTo>
                  <a:pt x="1771" y="299"/>
                  <a:pt x="1771" y="298"/>
                  <a:pt x="1772" y="298"/>
                </a:cubicBezTo>
                <a:cubicBezTo>
                  <a:pt x="1772" y="298"/>
                  <a:pt x="1772" y="298"/>
                  <a:pt x="1772" y="297"/>
                </a:cubicBezTo>
                <a:cubicBezTo>
                  <a:pt x="1772" y="297"/>
                  <a:pt x="1772" y="297"/>
                  <a:pt x="1772" y="296"/>
                </a:cubicBezTo>
                <a:cubicBezTo>
                  <a:pt x="1773" y="296"/>
                  <a:pt x="1773" y="296"/>
                  <a:pt x="1773" y="296"/>
                </a:cubicBezTo>
                <a:cubicBezTo>
                  <a:pt x="1774" y="296"/>
                  <a:pt x="1774" y="295"/>
                  <a:pt x="1774" y="295"/>
                </a:cubicBezTo>
                <a:cubicBezTo>
                  <a:pt x="1774" y="294"/>
                  <a:pt x="1774" y="294"/>
                  <a:pt x="1774" y="294"/>
                </a:cubicBezTo>
                <a:cubicBezTo>
                  <a:pt x="1775" y="294"/>
                  <a:pt x="1775" y="294"/>
                  <a:pt x="1775" y="294"/>
                </a:cubicBezTo>
                <a:cubicBezTo>
                  <a:pt x="1775" y="293"/>
                  <a:pt x="1775" y="293"/>
                  <a:pt x="1776" y="293"/>
                </a:cubicBezTo>
                <a:cubicBezTo>
                  <a:pt x="1776" y="293"/>
                  <a:pt x="1776" y="293"/>
                  <a:pt x="1776" y="292"/>
                </a:cubicBezTo>
                <a:cubicBezTo>
                  <a:pt x="1776" y="292"/>
                  <a:pt x="1776" y="292"/>
                  <a:pt x="1776" y="292"/>
                </a:cubicBezTo>
                <a:cubicBezTo>
                  <a:pt x="1775" y="291"/>
                  <a:pt x="1775" y="291"/>
                  <a:pt x="1775" y="290"/>
                </a:cubicBezTo>
                <a:cubicBezTo>
                  <a:pt x="1775" y="290"/>
                  <a:pt x="1775" y="290"/>
                  <a:pt x="1775" y="290"/>
                </a:cubicBezTo>
                <a:cubicBezTo>
                  <a:pt x="1775" y="289"/>
                  <a:pt x="1773" y="289"/>
                  <a:pt x="1773" y="288"/>
                </a:cubicBezTo>
                <a:cubicBezTo>
                  <a:pt x="1774" y="288"/>
                  <a:pt x="1774" y="288"/>
                  <a:pt x="1774" y="287"/>
                </a:cubicBezTo>
                <a:cubicBezTo>
                  <a:pt x="1774" y="287"/>
                  <a:pt x="1774" y="287"/>
                  <a:pt x="1774" y="286"/>
                </a:cubicBezTo>
                <a:cubicBezTo>
                  <a:pt x="1773" y="286"/>
                  <a:pt x="1773" y="285"/>
                  <a:pt x="1774" y="285"/>
                </a:cubicBezTo>
                <a:cubicBezTo>
                  <a:pt x="1774" y="285"/>
                  <a:pt x="1774" y="284"/>
                  <a:pt x="1774" y="284"/>
                </a:cubicBezTo>
                <a:cubicBezTo>
                  <a:pt x="1775" y="284"/>
                  <a:pt x="1775" y="283"/>
                  <a:pt x="1775" y="283"/>
                </a:cubicBezTo>
                <a:cubicBezTo>
                  <a:pt x="1775" y="282"/>
                  <a:pt x="1775" y="282"/>
                  <a:pt x="1776" y="282"/>
                </a:cubicBezTo>
                <a:cubicBezTo>
                  <a:pt x="1776" y="282"/>
                  <a:pt x="1776" y="282"/>
                  <a:pt x="1776" y="282"/>
                </a:cubicBezTo>
                <a:cubicBezTo>
                  <a:pt x="1777" y="282"/>
                  <a:pt x="1776" y="281"/>
                  <a:pt x="1776" y="281"/>
                </a:cubicBezTo>
                <a:cubicBezTo>
                  <a:pt x="1776" y="280"/>
                  <a:pt x="1776" y="280"/>
                  <a:pt x="1776" y="280"/>
                </a:cubicBezTo>
                <a:cubicBezTo>
                  <a:pt x="1776" y="280"/>
                  <a:pt x="1777" y="280"/>
                  <a:pt x="1777" y="280"/>
                </a:cubicBezTo>
                <a:cubicBezTo>
                  <a:pt x="1777" y="280"/>
                  <a:pt x="1777" y="280"/>
                  <a:pt x="1777" y="280"/>
                </a:cubicBezTo>
                <a:cubicBezTo>
                  <a:pt x="1779" y="280"/>
                  <a:pt x="1779" y="278"/>
                  <a:pt x="1779" y="277"/>
                </a:cubicBezTo>
                <a:cubicBezTo>
                  <a:pt x="1779" y="277"/>
                  <a:pt x="1779" y="276"/>
                  <a:pt x="1779" y="275"/>
                </a:cubicBezTo>
                <a:cubicBezTo>
                  <a:pt x="1780" y="275"/>
                  <a:pt x="1780" y="275"/>
                  <a:pt x="1781" y="275"/>
                </a:cubicBezTo>
                <a:cubicBezTo>
                  <a:pt x="1781" y="275"/>
                  <a:pt x="1782" y="275"/>
                  <a:pt x="1782" y="275"/>
                </a:cubicBezTo>
                <a:cubicBezTo>
                  <a:pt x="1782" y="276"/>
                  <a:pt x="1783" y="276"/>
                  <a:pt x="1784" y="276"/>
                </a:cubicBezTo>
                <a:cubicBezTo>
                  <a:pt x="1784" y="276"/>
                  <a:pt x="1784" y="276"/>
                  <a:pt x="1784" y="277"/>
                </a:cubicBezTo>
                <a:cubicBezTo>
                  <a:pt x="1784" y="278"/>
                  <a:pt x="1786" y="277"/>
                  <a:pt x="1787" y="277"/>
                </a:cubicBezTo>
                <a:cubicBezTo>
                  <a:pt x="1787" y="277"/>
                  <a:pt x="1787" y="278"/>
                  <a:pt x="1787" y="278"/>
                </a:cubicBezTo>
                <a:cubicBezTo>
                  <a:pt x="1787" y="278"/>
                  <a:pt x="1788" y="278"/>
                  <a:pt x="1788" y="278"/>
                </a:cubicBezTo>
                <a:cubicBezTo>
                  <a:pt x="1788" y="278"/>
                  <a:pt x="1789" y="278"/>
                  <a:pt x="1789" y="279"/>
                </a:cubicBezTo>
                <a:cubicBezTo>
                  <a:pt x="1790" y="279"/>
                  <a:pt x="1790" y="279"/>
                  <a:pt x="1791" y="279"/>
                </a:cubicBezTo>
                <a:cubicBezTo>
                  <a:pt x="1791" y="278"/>
                  <a:pt x="1791" y="278"/>
                  <a:pt x="1792" y="278"/>
                </a:cubicBezTo>
                <a:cubicBezTo>
                  <a:pt x="1792" y="278"/>
                  <a:pt x="1792" y="278"/>
                  <a:pt x="1793" y="278"/>
                </a:cubicBezTo>
                <a:cubicBezTo>
                  <a:pt x="1793" y="277"/>
                  <a:pt x="1793" y="277"/>
                  <a:pt x="1793" y="277"/>
                </a:cubicBezTo>
                <a:cubicBezTo>
                  <a:pt x="1793" y="276"/>
                  <a:pt x="1793" y="276"/>
                  <a:pt x="1794" y="276"/>
                </a:cubicBezTo>
                <a:cubicBezTo>
                  <a:pt x="1794" y="276"/>
                  <a:pt x="1795" y="276"/>
                  <a:pt x="1795" y="276"/>
                </a:cubicBezTo>
                <a:cubicBezTo>
                  <a:pt x="1796" y="275"/>
                  <a:pt x="1796" y="276"/>
                  <a:pt x="1796" y="275"/>
                </a:cubicBezTo>
                <a:cubicBezTo>
                  <a:pt x="1797" y="275"/>
                  <a:pt x="1797" y="274"/>
                  <a:pt x="1797" y="274"/>
                </a:cubicBezTo>
                <a:cubicBezTo>
                  <a:pt x="1797" y="273"/>
                  <a:pt x="1797" y="272"/>
                  <a:pt x="1798" y="272"/>
                </a:cubicBezTo>
                <a:cubicBezTo>
                  <a:pt x="1798" y="271"/>
                  <a:pt x="1798" y="271"/>
                  <a:pt x="1798" y="270"/>
                </a:cubicBezTo>
                <a:cubicBezTo>
                  <a:pt x="1799" y="270"/>
                  <a:pt x="1799" y="270"/>
                  <a:pt x="1799" y="270"/>
                </a:cubicBezTo>
                <a:cubicBezTo>
                  <a:pt x="1800" y="269"/>
                  <a:pt x="1800" y="268"/>
                  <a:pt x="1800" y="267"/>
                </a:cubicBezTo>
                <a:cubicBezTo>
                  <a:pt x="1800" y="266"/>
                  <a:pt x="1800" y="265"/>
                  <a:pt x="1800" y="265"/>
                </a:cubicBezTo>
                <a:cubicBezTo>
                  <a:pt x="1801" y="263"/>
                  <a:pt x="1802" y="262"/>
                  <a:pt x="1802" y="260"/>
                </a:cubicBezTo>
                <a:cubicBezTo>
                  <a:pt x="1802" y="260"/>
                  <a:pt x="1803" y="259"/>
                  <a:pt x="1803" y="258"/>
                </a:cubicBezTo>
                <a:cubicBezTo>
                  <a:pt x="1803" y="258"/>
                  <a:pt x="1803" y="258"/>
                  <a:pt x="1803" y="258"/>
                </a:cubicBezTo>
                <a:cubicBezTo>
                  <a:pt x="1803" y="257"/>
                  <a:pt x="1803" y="257"/>
                  <a:pt x="1803" y="257"/>
                </a:cubicBezTo>
                <a:cubicBezTo>
                  <a:pt x="1803" y="256"/>
                  <a:pt x="1803" y="256"/>
                  <a:pt x="1804" y="255"/>
                </a:cubicBezTo>
                <a:cubicBezTo>
                  <a:pt x="1804" y="255"/>
                  <a:pt x="1803" y="254"/>
                  <a:pt x="1804" y="254"/>
                </a:cubicBezTo>
                <a:cubicBezTo>
                  <a:pt x="1805" y="253"/>
                  <a:pt x="1804" y="252"/>
                  <a:pt x="1804" y="251"/>
                </a:cubicBezTo>
                <a:cubicBezTo>
                  <a:pt x="1804" y="250"/>
                  <a:pt x="1805" y="250"/>
                  <a:pt x="1805" y="249"/>
                </a:cubicBezTo>
                <a:cubicBezTo>
                  <a:pt x="1804" y="249"/>
                  <a:pt x="1804" y="248"/>
                  <a:pt x="1804" y="248"/>
                </a:cubicBezTo>
                <a:cubicBezTo>
                  <a:pt x="1804" y="247"/>
                  <a:pt x="1804" y="247"/>
                  <a:pt x="1804" y="246"/>
                </a:cubicBezTo>
                <a:cubicBezTo>
                  <a:pt x="1804" y="246"/>
                  <a:pt x="1804" y="245"/>
                  <a:pt x="1804" y="244"/>
                </a:cubicBezTo>
                <a:cubicBezTo>
                  <a:pt x="1805" y="244"/>
                  <a:pt x="1805" y="244"/>
                  <a:pt x="1804" y="243"/>
                </a:cubicBezTo>
                <a:cubicBezTo>
                  <a:pt x="1804" y="243"/>
                  <a:pt x="1804" y="243"/>
                  <a:pt x="1804" y="243"/>
                </a:cubicBezTo>
                <a:cubicBezTo>
                  <a:pt x="1804" y="242"/>
                  <a:pt x="1804" y="241"/>
                  <a:pt x="1804" y="240"/>
                </a:cubicBezTo>
                <a:cubicBezTo>
                  <a:pt x="1804" y="239"/>
                  <a:pt x="1804" y="238"/>
                  <a:pt x="1804" y="237"/>
                </a:cubicBezTo>
                <a:cubicBezTo>
                  <a:pt x="1805" y="237"/>
                  <a:pt x="1805" y="237"/>
                  <a:pt x="1805" y="236"/>
                </a:cubicBezTo>
                <a:cubicBezTo>
                  <a:pt x="1805" y="236"/>
                  <a:pt x="1805" y="235"/>
                  <a:pt x="1805" y="235"/>
                </a:cubicBezTo>
                <a:cubicBezTo>
                  <a:pt x="1805" y="235"/>
                  <a:pt x="1806" y="234"/>
                  <a:pt x="1806" y="234"/>
                </a:cubicBezTo>
                <a:cubicBezTo>
                  <a:pt x="1806" y="234"/>
                  <a:pt x="1806" y="233"/>
                  <a:pt x="1805" y="233"/>
                </a:cubicBezTo>
                <a:cubicBezTo>
                  <a:pt x="1805" y="232"/>
                  <a:pt x="1804" y="232"/>
                  <a:pt x="1804" y="231"/>
                </a:cubicBezTo>
                <a:cubicBezTo>
                  <a:pt x="1804" y="230"/>
                  <a:pt x="1804" y="230"/>
                  <a:pt x="1804" y="229"/>
                </a:cubicBezTo>
                <a:cubicBezTo>
                  <a:pt x="1803" y="229"/>
                  <a:pt x="1803" y="228"/>
                  <a:pt x="1803" y="228"/>
                </a:cubicBezTo>
                <a:cubicBezTo>
                  <a:pt x="1803" y="227"/>
                  <a:pt x="1803" y="227"/>
                  <a:pt x="1802" y="226"/>
                </a:cubicBezTo>
                <a:cubicBezTo>
                  <a:pt x="1802" y="225"/>
                  <a:pt x="1801" y="225"/>
                  <a:pt x="1801" y="224"/>
                </a:cubicBezTo>
                <a:cubicBezTo>
                  <a:pt x="1800" y="223"/>
                  <a:pt x="1800" y="222"/>
                  <a:pt x="1799" y="221"/>
                </a:cubicBezTo>
                <a:cubicBezTo>
                  <a:pt x="1798" y="220"/>
                  <a:pt x="1798" y="220"/>
                  <a:pt x="1797" y="219"/>
                </a:cubicBezTo>
                <a:cubicBezTo>
                  <a:pt x="1797" y="219"/>
                  <a:pt x="1796" y="218"/>
                  <a:pt x="1796" y="217"/>
                </a:cubicBezTo>
                <a:cubicBezTo>
                  <a:pt x="1796" y="217"/>
                  <a:pt x="1795" y="216"/>
                  <a:pt x="1795" y="215"/>
                </a:cubicBezTo>
                <a:cubicBezTo>
                  <a:pt x="1795" y="215"/>
                  <a:pt x="1795" y="214"/>
                  <a:pt x="1795" y="214"/>
                </a:cubicBezTo>
                <a:cubicBezTo>
                  <a:pt x="1794" y="213"/>
                  <a:pt x="1794" y="213"/>
                  <a:pt x="1794" y="212"/>
                </a:cubicBezTo>
                <a:cubicBezTo>
                  <a:pt x="1793" y="211"/>
                  <a:pt x="1794" y="210"/>
                  <a:pt x="1794" y="209"/>
                </a:cubicBezTo>
                <a:cubicBezTo>
                  <a:pt x="1794" y="208"/>
                  <a:pt x="1794" y="208"/>
                  <a:pt x="1793" y="208"/>
                </a:cubicBezTo>
                <a:cubicBezTo>
                  <a:pt x="1793" y="207"/>
                  <a:pt x="1793" y="207"/>
                  <a:pt x="1792" y="206"/>
                </a:cubicBezTo>
                <a:cubicBezTo>
                  <a:pt x="1792" y="206"/>
                  <a:pt x="1791" y="206"/>
                  <a:pt x="1791" y="205"/>
                </a:cubicBezTo>
                <a:cubicBezTo>
                  <a:pt x="1791" y="205"/>
                  <a:pt x="1790" y="205"/>
                  <a:pt x="1790" y="204"/>
                </a:cubicBezTo>
                <a:cubicBezTo>
                  <a:pt x="1790" y="204"/>
                  <a:pt x="1790" y="204"/>
                  <a:pt x="1789" y="204"/>
                </a:cubicBezTo>
                <a:cubicBezTo>
                  <a:pt x="1789" y="204"/>
                  <a:pt x="1789" y="203"/>
                  <a:pt x="1788" y="203"/>
                </a:cubicBezTo>
                <a:cubicBezTo>
                  <a:pt x="1788" y="203"/>
                  <a:pt x="1787" y="203"/>
                  <a:pt x="1787" y="202"/>
                </a:cubicBezTo>
                <a:cubicBezTo>
                  <a:pt x="1787" y="202"/>
                  <a:pt x="1787" y="201"/>
                  <a:pt x="1787" y="201"/>
                </a:cubicBezTo>
                <a:cubicBezTo>
                  <a:pt x="1787" y="201"/>
                  <a:pt x="1786" y="201"/>
                  <a:pt x="1786" y="200"/>
                </a:cubicBezTo>
                <a:cubicBezTo>
                  <a:pt x="1786" y="200"/>
                  <a:pt x="1786" y="199"/>
                  <a:pt x="1786" y="199"/>
                </a:cubicBezTo>
                <a:cubicBezTo>
                  <a:pt x="1785" y="198"/>
                  <a:pt x="1785" y="198"/>
                  <a:pt x="1784" y="198"/>
                </a:cubicBezTo>
                <a:cubicBezTo>
                  <a:pt x="1784" y="198"/>
                  <a:pt x="1783" y="197"/>
                  <a:pt x="1783" y="197"/>
                </a:cubicBezTo>
                <a:cubicBezTo>
                  <a:pt x="1782" y="197"/>
                  <a:pt x="1782" y="197"/>
                  <a:pt x="1782" y="196"/>
                </a:cubicBezTo>
                <a:cubicBezTo>
                  <a:pt x="1782" y="196"/>
                  <a:pt x="1781" y="196"/>
                  <a:pt x="1781" y="196"/>
                </a:cubicBezTo>
                <a:cubicBezTo>
                  <a:pt x="1780" y="195"/>
                  <a:pt x="1779" y="195"/>
                  <a:pt x="1779" y="195"/>
                </a:cubicBezTo>
                <a:cubicBezTo>
                  <a:pt x="1777" y="195"/>
                  <a:pt x="1777" y="194"/>
                  <a:pt x="1776" y="194"/>
                </a:cubicBezTo>
                <a:cubicBezTo>
                  <a:pt x="1776" y="194"/>
                  <a:pt x="1775" y="193"/>
                  <a:pt x="1775" y="193"/>
                </a:cubicBezTo>
                <a:cubicBezTo>
                  <a:pt x="1775" y="193"/>
                  <a:pt x="1775" y="193"/>
                  <a:pt x="1775" y="192"/>
                </a:cubicBezTo>
                <a:cubicBezTo>
                  <a:pt x="1774" y="192"/>
                  <a:pt x="1774" y="192"/>
                  <a:pt x="1773" y="192"/>
                </a:cubicBezTo>
                <a:cubicBezTo>
                  <a:pt x="1773" y="192"/>
                  <a:pt x="1773" y="192"/>
                  <a:pt x="1772" y="192"/>
                </a:cubicBezTo>
                <a:cubicBezTo>
                  <a:pt x="1772" y="192"/>
                  <a:pt x="1772" y="191"/>
                  <a:pt x="1772" y="191"/>
                </a:cubicBezTo>
                <a:cubicBezTo>
                  <a:pt x="1771" y="190"/>
                  <a:pt x="1771" y="190"/>
                  <a:pt x="1770" y="191"/>
                </a:cubicBezTo>
                <a:cubicBezTo>
                  <a:pt x="1770" y="191"/>
                  <a:pt x="1770" y="191"/>
                  <a:pt x="1770" y="191"/>
                </a:cubicBezTo>
                <a:cubicBezTo>
                  <a:pt x="1769" y="192"/>
                  <a:pt x="1769" y="192"/>
                  <a:pt x="1768" y="192"/>
                </a:cubicBezTo>
                <a:cubicBezTo>
                  <a:pt x="1768" y="192"/>
                  <a:pt x="1767" y="192"/>
                  <a:pt x="1767" y="192"/>
                </a:cubicBezTo>
                <a:cubicBezTo>
                  <a:pt x="1766" y="192"/>
                  <a:pt x="1766" y="191"/>
                  <a:pt x="1766" y="191"/>
                </a:cubicBezTo>
                <a:cubicBezTo>
                  <a:pt x="1766" y="191"/>
                  <a:pt x="1766" y="191"/>
                  <a:pt x="1766" y="190"/>
                </a:cubicBezTo>
                <a:cubicBezTo>
                  <a:pt x="1765" y="190"/>
                  <a:pt x="1765" y="190"/>
                  <a:pt x="1765" y="190"/>
                </a:cubicBezTo>
                <a:cubicBezTo>
                  <a:pt x="1764" y="190"/>
                  <a:pt x="1765" y="191"/>
                  <a:pt x="1765" y="191"/>
                </a:cubicBezTo>
                <a:cubicBezTo>
                  <a:pt x="1765" y="191"/>
                  <a:pt x="1765" y="191"/>
                  <a:pt x="1765" y="192"/>
                </a:cubicBezTo>
                <a:cubicBezTo>
                  <a:pt x="1765" y="192"/>
                  <a:pt x="1765" y="192"/>
                  <a:pt x="1766" y="192"/>
                </a:cubicBezTo>
                <a:cubicBezTo>
                  <a:pt x="1766" y="193"/>
                  <a:pt x="1766" y="193"/>
                  <a:pt x="1767" y="193"/>
                </a:cubicBezTo>
                <a:cubicBezTo>
                  <a:pt x="1767" y="193"/>
                  <a:pt x="1767" y="194"/>
                  <a:pt x="1767" y="194"/>
                </a:cubicBezTo>
                <a:cubicBezTo>
                  <a:pt x="1768" y="194"/>
                  <a:pt x="1768" y="195"/>
                  <a:pt x="1768" y="196"/>
                </a:cubicBezTo>
                <a:cubicBezTo>
                  <a:pt x="1768" y="196"/>
                  <a:pt x="1767" y="196"/>
                  <a:pt x="1767" y="196"/>
                </a:cubicBezTo>
                <a:cubicBezTo>
                  <a:pt x="1766" y="196"/>
                  <a:pt x="1766" y="196"/>
                  <a:pt x="1766" y="196"/>
                </a:cubicBezTo>
                <a:cubicBezTo>
                  <a:pt x="1766" y="196"/>
                  <a:pt x="1765" y="197"/>
                  <a:pt x="1765" y="196"/>
                </a:cubicBezTo>
                <a:cubicBezTo>
                  <a:pt x="1765" y="196"/>
                  <a:pt x="1765" y="196"/>
                  <a:pt x="1765" y="196"/>
                </a:cubicBezTo>
                <a:cubicBezTo>
                  <a:pt x="1765" y="195"/>
                  <a:pt x="1765" y="195"/>
                  <a:pt x="1765" y="195"/>
                </a:cubicBezTo>
                <a:cubicBezTo>
                  <a:pt x="1765" y="194"/>
                  <a:pt x="1765" y="194"/>
                  <a:pt x="1764" y="195"/>
                </a:cubicBezTo>
                <a:cubicBezTo>
                  <a:pt x="1764" y="195"/>
                  <a:pt x="1764" y="195"/>
                  <a:pt x="1764" y="196"/>
                </a:cubicBezTo>
                <a:cubicBezTo>
                  <a:pt x="1763" y="196"/>
                  <a:pt x="1763" y="196"/>
                  <a:pt x="1762" y="197"/>
                </a:cubicBezTo>
                <a:cubicBezTo>
                  <a:pt x="1762" y="197"/>
                  <a:pt x="1761" y="197"/>
                  <a:pt x="1760" y="197"/>
                </a:cubicBezTo>
                <a:cubicBezTo>
                  <a:pt x="1760" y="197"/>
                  <a:pt x="1760" y="196"/>
                  <a:pt x="1760" y="195"/>
                </a:cubicBezTo>
                <a:cubicBezTo>
                  <a:pt x="1760" y="195"/>
                  <a:pt x="1761" y="195"/>
                  <a:pt x="1760" y="194"/>
                </a:cubicBezTo>
                <a:cubicBezTo>
                  <a:pt x="1760" y="194"/>
                  <a:pt x="1760" y="194"/>
                  <a:pt x="1760" y="194"/>
                </a:cubicBezTo>
                <a:cubicBezTo>
                  <a:pt x="1760" y="193"/>
                  <a:pt x="1760" y="193"/>
                  <a:pt x="1760" y="193"/>
                </a:cubicBezTo>
                <a:cubicBezTo>
                  <a:pt x="1759" y="193"/>
                  <a:pt x="1759" y="193"/>
                  <a:pt x="1759" y="193"/>
                </a:cubicBezTo>
                <a:cubicBezTo>
                  <a:pt x="1758" y="193"/>
                  <a:pt x="1758" y="193"/>
                  <a:pt x="1758" y="194"/>
                </a:cubicBezTo>
                <a:cubicBezTo>
                  <a:pt x="1758" y="194"/>
                  <a:pt x="1758" y="193"/>
                  <a:pt x="1758" y="193"/>
                </a:cubicBezTo>
                <a:cubicBezTo>
                  <a:pt x="1757" y="193"/>
                  <a:pt x="1757" y="194"/>
                  <a:pt x="1757" y="194"/>
                </a:cubicBezTo>
                <a:cubicBezTo>
                  <a:pt x="1757" y="194"/>
                  <a:pt x="1756" y="194"/>
                  <a:pt x="1756" y="194"/>
                </a:cubicBezTo>
                <a:cubicBezTo>
                  <a:pt x="1755" y="194"/>
                  <a:pt x="1755" y="194"/>
                  <a:pt x="1754" y="193"/>
                </a:cubicBezTo>
                <a:cubicBezTo>
                  <a:pt x="1754" y="193"/>
                  <a:pt x="1754" y="193"/>
                  <a:pt x="1754" y="193"/>
                </a:cubicBezTo>
                <a:cubicBezTo>
                  <a:pt x="1754" y="192"/>
                  <a:pt x="1753" y="191"/>
                  <a:pt x="1753" y="190"/>
                </a:cubicBezTo>
                <a:cubicBezTo>
                  <a:pt x="1752" y="190"/>
                  <a:pt x="1752" y="189"/>
                  <a:pt x="1751" y="189"/>
                </a:cubicBezTo>
                <a:cubicBezTo>
                  <a:pt x="1751" y="188"/>
                  <a:pt x="1751" y="188"/>
                  <a:pt x="1750" y="188"/>
                </a:cubicBezTo>
                <a:cubicBezTo>
                  <a:pt x="1750" y="188"/>
                  <a:pt x="1749" y="188"/>
                  <a:pt x="1748" y="188"/>
                </a:cubicBezTo>
                <a:cubicBezTo>
                  <a:pt x="1748" y="187"/>
                  <a:pt x="1747" y="187"/>
                  <a:pt x="1747" y="187"/>
                </a:cubicBezTo>
                <a:cubicBezTo>
                  <a:pt x="1746" y="187"/>
                  <a:pt x="1745" y="187"/>
                  <a:pt x="1745" y="188"/>
                </a:cubicBezTo>
                <a:cubicBezTo>
                  <a:pt x="1745" y="188"/>
                  <a:pt x="1745" y="188"/>
                  <a:pt x="1745" y="188"/>
                </a:cubicBezTo>
                <a:cubicBezTo>
                  <a:pt x="1745" y="189"/>
                  <a:pt x="1745" y="189"/>
                  <a:pt x="1745" y="189"/>
                </a:cubicBezTo>
                <a:cubicBezTo>
                  <a:pt x="1745" y="189"/>
                  <a:pt x="1744" y="189"/>
                  <a:pt x="1744" y="188"/>
                </a:cubicBezTo>
                <a:cubicBezTo>
                  <a:pt x="1743" y="188"/>
                  <a:pt x="1743" y="187"/>
                  <a:pt x="1742" y="187"/>
                </a:cubicBezTo>
                <a:cubicBezTo>
                  <a:pt x="1741" y="187"/>
                  <a:pt x="1741" y="187"/>
                  <a:pt x="1740" y="187"/>
                </a:cubicBezTo>
                <a:cubicBezTo>
                  <a:pt x="1740" y="187"/>
                  <a:pt x="1740" y="187"/>
                  <a:pt x="1740" y="187"/>
                </a:cubicBezTo>
                <a:cubicBezTo>
                  <a:pt x="1739" y="186"/>
                  <a:pt x="1740" y="185"/>
                  <a:pt x="1741" y="184"/>
                </a:cubicBezTo>
                <a:cubicBezTo>
                  <a:pt x="1741" y="184"/>
                  <a:pt x="1742" y="183"/>
                  <a:pt x="1742" y="183"/>
                </a:cubicBezTo>
                <a:cubicBezTo>
                  <a:pt x="1743" y="183"/>
                  <a:pt x="1743" y="183"/>
                  <a:pt x="1743" y="182"/>
                </a:cubicBezTo>
                <a:cubicBezTo>
                  <a:pt x="1743" y="182"/>
                  <a:pt x="1743" y="181"/>
                  <a:pt x="1743" y="180"/>
                </a:cubicBezTo>
                <a:cubicBezTo>
                  <a:pt x="1744" y="180"/>
                  <a:pt x="1744" y="180"/>
                  <a:pt x="1744" y="180"/>
                </a:cubicBezTo>
                <a:cubicBezTo>
                  <a:pt x="1744" y="180"/>
                  <a:pt x="1744" y="180"/>
                  <a:pt x="1744" y="180"/>
                </a:cubicBezTo>
                <a:cubicBezTo>
                  <a:pt x="1745" y="180"/>
                  <a:pt x="1745" y="179"/>
                  <a:pt x="1745" y="179"/>
                </a:cubicBezTo>
                <a:cubicBezTo>
                  <a:pt x="1746" y="178"/>
                  <a:pt x="1746" y="178"/>
                  <a:pt x="1746" y="178"/>
                </a:cubicBezTo>
                <a:cubicBezTo>
                  <a:pt x="1747" y="177"/>
                  <a:pt x="1747" y="177"/>
                  <a:pt x="1747" y="176"/>
                </a:cubicBezTo>
                <a:cubicBezTo>
                  <a:pt x="1747" y="175"/>
                  <a:pt x="1747" y="175"/>
                  <a:pt x="1747" y="174"/>
                </a:cubicBezTo>
                <a:cubicBezTo>
                  <a:pt x="1747" y="174"/>
                  <a:pt x="1746" y="174"/>
                  <a:pt x="1746" y="173"/>
                </a:cubicBezTo>
                <a:cubicBezTo>
                  <a:pt x="1746" y="173"/>
                  <a:pt x="1747" y="172"/>
                  <a:pt x="1747" y="171"/>
                </a:cubicBezTo>
                <a:cubicBezTo>
                  <a:pt x="1747" y="171"/>
                  <a:pt x="1747" y="171"/>
                  <a:pt x="1747" y="171"/>
                </a:cubicBezTo>
                <a:cubicBezTo>
                  <a:pt x="1747" y="171"/>
                  <a:pt x="1747" y="170"/>
                  <a:pt x="1747" y="170"/>
                </a:cubicBezTo>
                <a:cubicBezTo>
                  <a:pt x="1747" y="170"/>
                  <a:pt x="1747" y="170"/>
                  <a:pt x="1747" y="170"/>
                </a:cubicBezTo>
                <a:cubicBezTo>
                  <a:pt x="1747" y="169"/>
                  <a:pt x="1748" y="169"/>
                  <a:pt x="1748" y="169"/>
                </a:cubicBezTo>
                <a:cubicBezTo>
                  <a:pt x="1749" y="169"/>
                  <a:pt x="1749" y="169"/>
                  <a:pt x="1749" y="168"/>
                </a:cubicBezTo>
                <a:cubicBezTo>
                  <a:pt x="1749" y="168"/>
                  <a:pt x="1749" y="168"/>
                  <a:pt x="1750" y="168"/>
                </a:cubicBezTo>
                <a:cubicBezTo>
                  <a:pt x="1750" y="167"/>
                  <a:pt x="1750" y="167"/>
                  <a:pt x="1750" y="167"/>
                </a:cubicBezTo>
                <a:cubicBezTo>
                  <a:pt x="1750" y="167"/>
                  <a:pt x="1750" y="166"/>
                  <a:pt x="1750" y="165"/>
                </a:cubicBezTo>
                <a:cubicBezTo>
                  <a:pt x="1750" y="165"/>
                  <a:pt x="1751" y="165"/>
                  <a:pt x="1752" y="165"/>
                </a:cubicBezTo>
                <a:cubicBezTo>
                  <a:pt x="1752" y="165"/>
                  <a:pt x="1752" y="165"/>
                  <a:pt x="1752" y="165"/>
                </a:cubicBezTo>
                <a:cubicBezTo>
                  <a:pt x="1752" y="165"/>
                  <a:pt x="1752" y="164"/>
                  <a:pt x="1751" y="164"/>
                </a:cubicBezTo>
                <a:cubicBezTo>
                  <a:pt x="1751" y="163"/>
                  <a:pt x="1750" y="162"/>
                  <a:pt x="1750" y="161"/>
                </a:cubicBezTo>
                <a:cubicBezTo>
                  <a:pt x="1751" y="161"/>
                  <a:pt x="1751" y="161"/>
                  <a:pt x="1751" y="160"/>
                </a:cubicBezTo>
                <a:cubicBezTo>
                  <a:pt x="1752" y="160"/>
                  <a:pt x="1752" y="159"/>
                  <a:pt x="1752" y="159"/>
                </a:cubicBezTo>
                <a:cubicBezTo>
                  <a:pt x="1752" y="159"/>
                  <a:pt x="1752" y="159"/>
                  <a:pt x="1752" y="158"/>
                </a:cubicBezTo>
                <a:cubicBezTo>
                  <a:pt x="1752" y="158"/>
                  <a:pt x="1752" y="157"/>
                  <a:pt x="1752" y="157"/>
                </a:cubicBezTo>
                <a:cubicBezTo>
                  <a:pt x="1752" y="156"/>
                  <a:pt x="1753" y="156"/>
                  <a:pt x="1753" y="156"/>
                </a:cubicBezTo>
                <a:cubicBezTo>
                  <a:pt x="1753" y="156"/>
                  <a:pt x="1753" y="156"/>
                  <a:pt x="1753" y="156"/>
                </a:cubicBezTo>
                <a:cubicBezTo>
                  <a:pt x="1754" y="155"/>
                  <a:pt x="1754" y="155"/>
                  <a:pt x="1755" y="154"/>
                </a:cubicBezTo>
                <a:cubicBezTo>
                  <a:pt x="1755" y="154"/>
                  <a:pt x="1755" y="154"/>
                  <a:pt x="1756" y="154"/>
                </a:cubicBezTo>
                <a:cubicBezTo>
                  <a:pt x="1756" y="154"/>
                  <a:pt x="1757" y="154"/>
                  <a:pt x="1757" y="154"/>
                </a:cubicBezTo>
                <a:cubicBezTo>
                  <a:pt x="1757" y="155"/>
                  <a:pt x="1758" y="155"/>
                  <a:pt x="1758" y="155"/>
                </a:cubicBezTo>
                <a:cubicBezTo>
                  <a:pt x="1759" y="155"/>
                  <a:pt x="1760" y="155"/>
                  <a:pt x="1761" y="154"/>
                </a:cubicBezTo>
                <a:cubicBezTo>
                  <a:pt x="1761" y="154"/>
                  <a:pt x="1762" y="154"/>
                  <a:pt x="1763" y="154"/>
                </a:cubicBezTo>
                <a:cubicBezTo>
                  <a:pt x="1764" y="154"/>
                  <a:pt x="1764" y="154"/>
                  <a:pt x="1765" y="154"/>
                </a:cubicBezTo>
                <a:cubicBezTo>
                  <a:pt x="1766" y="154"/>
                  <a:pt x="1767" y="154"/>
                  <a:pt x="1768" y="154"/>
                </a:cubicBezTo>
                <a:cubicBezTo>
                  <a:pt x="1769" y="154"/>
                  <a:pt x="1770" y="154"/>
                  <a:pt x="1771" y="154"/>
                </a:cubicBezTo>
                <a:cubicBezTo>
                  <a:pt x="1772" y="154"/>
                  <a:pt x="1773" y="154"/>
                  <a:pt x="1774" y="154"/>
                </a:cubicBezTo>
                <a:cubicBezTo>
                  <a:pt x="1774" y="155"/>
                  <a:pt x="1774" y="155"/>
                  <a:pt x="1774" y="155"/>
                </a:cubicBezTo>
                <a:cubicBezTo>
                  <a:pt x="1775" y="155"/>
                  <a:pt x="1775" y="155"/>
                  <a:pt x="1775" y="155"/>
                </a:cubicBezTo>
                <a:cubicBezTo>
                  <a:pt x="1775" y="155"/>
                  <a:pt x="1775" y="155"/>
                  <a:pt x="1775" y="154"/>
                </a:cubicBezTo>
                <a:cubicBezTo>
                  <a:pt x="1775" y="154"/>
                  <a:pt x="1775" y="154"/>
                  <a:pt x="1775" y="154"/>
                </a:cubicBezTo>
                <a:cubicBezTo>
                  <a:pt x="1775" y="154"/>
                  <a:pt x="1775" y="154"/>
                  <a:pt x="1775" y="154"/>
                </a:cubicBezTo>
                <a:cubicBezTo>
                  <a:pt x="1775" y="153"/>
                  <a:pt x="1776" y="153"/>
                  <a:pt x="1776" y="153"/>
                </a:cubicBezTo>
                <a:cubicBezTo>
                  <a:pt x="1777" y="153"/>
                  <a:pt x="1778" y="153"/>
                  <a:pt x="1778" y="154"/>
                </a:cubicBezTo>
                <a:cubicBezTo>
                  <a:pt x="1779" y="154"/>
                  <a:pt x="1779" y="154"/>
                  <a:pt x="1780" y="154"/>
                </a:cubicBezTo>
                <a:cubicBezTo>
                  <a:pt x="1780" y="154"/>
                  <a:pt x="1781" y="154"/>
                  <a:pt x="1781" y="154"/>
                </a:cubicBezTo>
                <a:cubicBezTo>
                  <a:pt x="1781" y="154"/>
                  <a:pt x="1780" y="154"/>
                  <a:pt x="1781" y="155"/>
                </a:cubicBezTo>
                <a:cubicBezTo>
                  <a:pt x="1781" y="155"/>
                  <a:pt x="1782" y="155"/>
                  <a:pt x="1783" y="154"/>
                </a:cubicBezTo>
                <a:cubicBezTo>
                  <a:pt x="1783" y="154"/>
                  <a:pt x="1783" y="154"/>
                  <a:pt x="1784" y="154"/>
                </a:cubicBezTo>
                <a:cubicBezTo>
                  <a:pt x="1784" y="154"/>
                  <a:pt x="1785" y="154"/>
                  <a:pt x="1785" y="154"/>
                </a:cubicBezTo>
                <a:cubicBezTo>
                  <a:pt x="1785" y="154"/>
                  <a:pt x="1785" y="155"/>
                  <a:pt x="1785" y="155"/>
                </a:cubicBezTo>
                <a:cubicBezTo>
                  <a:pt x="1786" y="155"/>
                  <a:pt x="1786" y="155"/>
                  <a:pt x="1787" y="155"/>
                </a:cubicBezTo>
                <a:cubicBezTo>
                  <a:pt x="1787" y="155"/>
                  <a:pt x="1788" y="155"/>
                  <a:pt x="1788" y="155"/>
                </a:cubicBezTo>
                <a:cubicBezTo>
                  <a:pt x="1789" y="155"/>
                  <a:pt x="1789" y="155"/>
                  <a:pt x="1789" y="154"/>
                </a:cubicBezTo>
                <a:cubicBezTo>
                  <a:pt x="1789" y="154"/>
                  <a:pt x="1789" y="153"/>
                  <a:pt x="1788" y="152"/>
                </a:cubicBezTo>
                <a:cubicBezTo>
                  <a:pt x="1788" y="152"/>
                  <a:pt x="1788" y="152"/>
                  <a:pt x="1788" y="152"/>
                </a:cubicBezTo>
                <a:cubicBezTo>
                  <a:pt x="1788" y="152"/>
                  <a:pt x="1789" y="152"/>
                  <a:pt x="1789" y="152"/>
                </a:cubicBezTo>
                <a:cubicBezTo>
                  <a:pt x="1789" y="152"/>
                  <a:pt x="1790" y="152"/>
                  <a:pt x="1790" y="152"/>
                </a:cubicBezTo>
                <a:cubicBezTo>
                  <a:pt x="1791" y="151"/>
                  <a:pt x="1791" y="151"/>
                  <a:pt x="1792" y="151"/>
                </a:cubicBezTo>
                <a:cubicBezTo>
                  <a:pt x="1792" y="151"/>
                  <a:pt x="1793" y="151"/>
                  <a:pt x="1793" y="151"/>
                </a:cubicBezTo>
                <a:cubicBezTo>
                  <a:pt x="1793" y="152"/>
                  <a:pt x="1794" y="152"/>
                  <a:pt x="1794" y="152"/>
                </a:cubicBezTo>
                <a:cubicBezTo>
                  <a:pt x="1795" y="152"/>
                  <a:pt x="1795" y="152"/>
                  <a:pt x="1796" y="152"/>
                </a:cubicBezTo>
                <a:cubicBezTo>
                  <a:pt x="1796" y="153"/>
                  <a:pt x="1797" y="153"/>
                  <a:pt x="1797" y="153"/>
                </a:cubicBezTo>
                <a:cubicBezTo>
                  <a:pt x="1798" y="152"/>
                  <a:pt x="1798" y="152"/>
                  <a:pt x="1799" y="152"/>
                </a:cubicBezTo>
                <a:cubicBezTo>
                  <a:pt x="1799" y="152"/>
                  <a:pt x="1799" y="152"/>
                  <a:pt x="1799" y="152"/>
                </a:cubicBezTo>
                <a:cubicBezTo>
                  <a:pt x="1800" y="152"/>
                  <a:pt x="1800" y="152"/>
                  <a:pt x="1801" y="152"/>
                </a:cubicBezTo>
                <a:cubicBezTo>
                  <a:pt x="1801" y="152"/>
                  <a:pt x="1802" y="152"/>
                  <a:pt x="1802" y="152"/>
                </a:cubicBezTo>
                <a:cubicBezTo>
                  <a:pt x="1802" y="152"/>
                  <a:pt x="1803" y="153"/>
                  <a:pt x="1803" y="153"/>
                </a:cubicBezTo>
                <a:cubicBezTo>
                  <a:pt x="1804" y="153"/>
                  <a:pt x="1805" y="153"/>
                  <a:pt x="1805" y="153"/>
                </a:cubicBezTo>
                <a:cubicBezTo>
                  <a:pt x="1805" y="153"/>
                  <a:pt x="1806" y="153"/>
                  <a:pt x="1806" y="153"/>
                </a:cubicBezTo>
                <a:cubicBezTo>
                  <a:pt x="1806" y="154"/>
                  <a:pt x="1806" y="154"/>
                  <a:pt x="1807" y="154"/>
                </a:cubicBezTo>
                <a:cubicBezTo>
                  <a:pt x="1807" y="154"/>
                  <a:pt x="1807" y="154"/>
                  <a:pt x="1807" y="154"/>
                </a:cubicBezTo>
                <a:cubicBezTo>
                  <a:pt x="1808" y="154"/>
                  <a:pt x="1808" y="155"/>
                  <a:pt x="1808" y="155"/>
                </a:cubicBezTo>
                <a:cubicBezTo>
                  <a:pt x="1808" y="155"/>
                  <a:pt x="1808" y="155"/>
                  <a:pt x="1807" y="155"/>
                </a:cubicBezTo>
                <a:cubicBezTo>
                  <a:pt x="1807" y="155"/>
                  <a:pt x="1806" y="155"/>
                  <a:pt x="1806" y="155"/>
                </a:cubicBezTo>
                <a:cubicBezTo>
                  <a:pt x="1806" y="156"/>
                  <a:pt x="1805" y="156"/>
                  <a:pt x="1805" y="156"/>
                </a:cubicBezTo>
                <a:cubicBezTo>
                  <a:pt x="1804" y="156"/>
                  <a:pt x="1804" y="155"/>
                  <a:pt x="1804" y="155"/>
                </a:cubicBezTo>
                <a:cubicBezTo>
                  <a:pt x="1804" y="155"/>
                  <a:pt x="1803" y="155"/>
                  <a:pt x="1803" y="155"/>
                </a:cubicBezTo>
                <a:cubicBezTo>
                  <a:pt x="1803" y="155"/>
                  <a:pt x="1803" y="155"/>
                  <a:pt x="1803" y="155"/>
                </a:cubicBezTo>
                <a:cubicBezTo>
                  <a:pt x="1802" y="155"/>
                  <a:pt x="1802" y="155"/>
                  <a:pt x="1801" y="155"/>
                </a:cubicBezTo>
                <a:cubicBezTo>
                  <a:pt x="1803" y="156"/>
                  <a:pt x="1804" y="157"/>
                  <a:pt x="1806" y="157"/>
                </a:cubicBezTo>
                <a:cubicBezTo>
                  <a:pt x="1806" y="157"/>
                  <a:pt x="1807" y="157"/>
                  <a:pt x="1807" y="157"/>
                </a:cubicBezTo>
                <a:cubicBezTo>
                  <a:pt x="1808" y="157"/>
                  <a:pt x="1809" y="157"/>
                  <a:pt x="1809" y="156"/>
                </a:cubicBezTo>
                <a:cubicBezTo>
                  <a:pt x="1810" y="156"/>
                  <a:pt x="1811" y="156"/>
                  <a:pt x="1811" y="156"/>
                </a:cubicBezTo>
                <a:cubicBezTo>
                  <a:pt x="1812" y="156"/>
                  <a:pt x="1812" y="156"/>
                  <a:pt x="1812" y="157"/>
                </a:cubicBezTo>
                <a:cubicBezTo>
                  <a:pt x="1813" y="157"/>
                  <a:pt x="1814" y="155"/>
                  <a:pt x="1816" y="155"/>
                </a:cubicBezTo>
                <a:cubicBezTo>
                  <a:pt x="1816" y="155"/>
                  <a:pt x="1816" y="155"/>
                  <a:pt x="1817" y="155"/>
                </a:cubicBezTo>
                <a:cubicBezTo>
                  <a:pt x="1818" y="155"/>
                  <a:pt x="1819" y="156"/>
                  <a:pt x="1820" y="156"/>
                </a:cubicBezTo>
                <a:cubicBezTo>
                  <a:pt x="1820" y="156"/>
                  <a:pt x="1821" y="156"/>
                  <a:pt x="1822" y="156"/>
                </a:cubicBezTo>
                <a:cubicBezTo>
                  <a:pt x="1822" y="156"/>
                  <a:pt x="1823" y="156"/>
                  <a:pt x="1823" y="156"/>
                </a:cubicBezTo>
                <a:cubicBezTo>
                  <a:pt x="1824" y="155"/>
                  <a:pt x="1825" y="154"/>
                  <a:pt x="1824" y="154"/>
                </a:cubicBezTo>
                <a:cubicBezTo>
                  <a:pt x="1823" y="153"/>
                  <a:pt x="1821" y="153"/>
                  <a:pt x="1820" y="153"/>
                </a:cubicBezTo>
                <a:cubicBezTo>
                  <a:pt x="1819" y="152"/>
                  <a:pt x="1817" y="152"/>
                  <a:pt x="1816" y="152"/>
                </a:cubicBezTo>
                <a:cubicBezTo>
                  <a:pt x="1815" y="151"/>
                  <a:pt x="1815" y="150"/>
                  <a:pt x="1815" y="149"/>
                </a:cubicBezTo>
                <a:cubicBezTo>
                  <a:pt x="1815" y="147"/>
                  <a:pt x="1814" y="146"/>
                  <a:pt x="1815" y="145"/>
                </a:cubicBezTo>
                <a:cubicBezTo>
                  <a:pt x="1816" y="145"/>
                  <a:pt x="1817" y="144"/>
                  <a:pt x="1817" y="143"/>
                </a:cubicBezTo>
                <a:cubicBezTo>
                  <a:pt x="1816" y="143"/>
                  <a:pt x="1816" y="142"/>
                  <a:pt x="1816" y="142"/>
                </a:cubicBezTo>
                <a:cubicBezTo>
                  <a:pt x="1816" y="141"/>
                  <a:pt x="1816" y="141"/>
                  <a:pt x="1816" y="141"/>
                </a:cubicBezTo>
                <a:cubicBezTo>
                  <a:pt x="1817" y="140"/>
                  <a:pt x="1816" y="140"/>
                  <a:pt x="1815" y="139"/>
                </a:cubicBezTo>
                <a:cubicBezTo>
                  <a:pt x="1815" y="139"/>
                  <a:pt x="1815" y="137"/>
                  <a:pt x="1816" y="137"/>
                </a:cubicBezTo>
                <a:cubicBezTo>
                  <a:pt x="1816" y="137"/>
                  <a:pt x="1817" y="137"/>
                  <a:pt x="1817" y="137"/>
                </a:cubicBezTo>
                <a:cubicBezTo>
                  <a:pt x="1818" y="137"/>
                  <a:pt x="1819" y="137"/>
                  <a:pt x="1820" y="137"/>
                </a:cubicBezTo>
                <a:cubicBezTo>
                  <a:pt x="1821" y="137"/>
                  <a:pt x="1821" y="137"/>
                  <a:pt x="1822" y="137"/>
                </a:cubicBezTo>
                <a:cubicBezTo>
                  <a:pt x="1823" y="137"/>
                  <a:pt x="1823" y="136"/>
                  <a:pt x="1824" y="136"/>
                </a:cubicBezTo>
                <a:cubicBezTo>
                  <a:pt x="1825" y="136"/>
                  <a:pt x="1825" y="136"/>
                  <a:pt x="1826" y="136"/>
                </a:cubicBezTo>
                <a:cubicBezTo>
                  <a:pt x="1827" y="136"/>
                  <a:pt x="1827" y="136"/>
                  <a:pt x="1828" y="137"/>
                </a:cubicBezTo>
                <a:cubicBezTo>
                  <a:pt x="1828" y="137"/>
                  <a:pt x="1829" y="137"/>
                  <a:pt x="1829" y="137"/>
                </a:cubicBezTo>
                <a:cubicBezTo>
                  <a:pt x="1830" y="137"/>
                  <a:pt x="1830" y="136"/>
                  <a:pt x="1831" y="136"/>
                </a:cubicBezTo>
                <a:cubicBezTo>
                  <a:pt x="1832" y="136"/>
                  <a:pt x="1832" y="136"/>
                  <a:pt x="1833" y="137"/>
                </a:cubicBezTo>
                <a:cubicBezTo>
                  <a:pt x="1833" y="137"/>
                  <a:pt x="1834" y="137"/>
                  <a:pt x="1834" y="138"/>
                </a:cubicBezTo>
                <a:cubicBezTo>
                  <a:pt x="1834" y="138"/>
                  <a:pt x="1835" y="139"/>
                  <a:pt x="1835" y="139"/>
                </a:cubicBezTo>
                <a:cubicBezTo>
                  <a:pt x="1835" y="140"/>
                  <a:pt x="1834" y="140"/>
                  <a:pt x="1834" y="141"/>
                </a:cubicBezTo>
                <a:cubicBezTo>
                  <a:pt x="1835" y="142"/>
                  <a:pt x="1836" y="142"/>
                  <a:pt x="1836" y="142"/>
                </a:cubicBezTo>
                <a:cubicBezTo>
                  <a:pt x="1836" y="143"/>
                  <a:pt x="1837" y="143"/>
                  <a:pt x="1837" y="143"/>
                </a:cubicBezTo>
                <a:cubicBezTo>
                  <a:pt x="1837" y="143"/>
                  <a:pt x="1838" y="142"/>
                  <a:pt x="1838" y="142"/>
                </a:cubicBezTo>
                <a:cubicBezTo>
                  <a:pt x="1839" y="142"/>
                  <a:pt x="1839" y="143"/>
                  <a:pt x="1840" y="143"/>
                </a:cubicBezTo>
                <a:cubicBezTo>
                  <a:pt x="1840" y="144"/>
                  <a:pt x="1840" y="144"/>
                  <a:pt x="1841" y="144"/>
                </a:cubicBezTo>
                <a:cubicBezTo>
                  <a:pt x="1841" y="144"/>
                  <a:pt x="1842" y="144"/>
                  <a:pt x="1842" y="144"/>
                </a:cubicBezTo>
                <a:cubicBezTo>
                  <a:pt x="1843" y="145"/>
                  <a:pt x="1843" y="143"/>
                  <a:pt x="1843" y="142"/>
                </a:cubicBezTo>
                <a:cubicBezTo>
                  <a:pt x="1844" y="141"/>
                  <a:pt x="1844" y="140"/>
                  <a:pt x="1844" y="139"/>
                </a:cubicBezTo>
                <a:cubicBezTo>
                  <a:pt x="1845" y="139"/>
                  <a:pt x="1845" y="138"/>
                  <a:pt x="1846" y="138"/>
                </a:cubicBezTo>
                <a:cubicBezTo>
                  <a:pt x="1847" y="138"/>
                  <a:pt x="1847" y="138"/>
                  <a:pt x="1848" y="138"/>
                </a:cubicBezTo>
                <a:cubicBezTo>
                  <a:pt x="1849" y="138"/>
                  <a:pt x="1850" y="138"/>
                  <a:pt x="1850" y="138"/>
                </a:cubicBezTo>
                <a:cubicBezTo>
                  <a:pt x="1849" y="137"/>
                  <a:pt x="1848" y="137"/>
                  <a:pt x="1847" y="136"/>
                </a:cubicBezTo>
                <a:cubicBezTo>
                  <a:pt x="1847" y="136"/>
                  <a:pt x="1847" y="136"/>
                  <a:pt x="1846" y="135"/>
                </a:cubicBezTo>
                <a:cubicBezTo>
                  <a:pt x="1846" y="135"/>
                  <a:pt x="1846" y="134"/>
                  <a:pt x="1845" y="134"/>
                </a:cubicBezTo>
                <a:cubicBezTo>
                  <a:pt x="1844" y="134"/>
                  <a:pt x="1844" y="133"/>
                  <a:pt x="1843" y="132"/>
                </a:cubicBezTo>
                <a:cubicBezTo>
                  <a:pt x="1843" y="132"/>
                  <a:pt x="1842" y="132"/>
                  <a:pt x="1843" y="131"/>
                </a:cubicBezTo>
                <a:cubicBezTo>
                  <a:pt x="1843" y="131"/>
                  <a:pt x="1844" y="131"/>
                  <a:pt x="1844" y="131"/>
                </a:cubicBezTo>
                <a:cubicBezTo>
                  <a:pt x="1845" y="131"/>
                  <a:pt x="1846" y="130"/>
                  <a:pt x="1846" y="131"/>
                </a:cubicBezTo>
                <a:cubicBezTo>
                  <a:pt x="1847" y="131"/>
                  <a:pt x="1847" y="131"/>
                  <a:pt x="1848" y="131"/>
                </a:cubicBezTo>
                <a:cubicBezTo>
                  <a:pt x="1849" y="131"/>
                  <a:pt x="1851" y="131"/>
                  <a:pt x="1852" y="131"/>
                </a:cubicBezTo>
                <a:cubicBezTo>
                  <a:pt x="1853" y="131"/>
                  <a:pt x="1854" y="131"/>
                  <a:pt x="1855" y="131"/>
                </a:cubicBezTo>
                <a:cubicBezTo>
                  <a:pt x="1855" y="131"/>
                  <a:pt x="1856" y="131"/>
                  <a:pt x="1856" y="131"/>
                </a:cubicBezTo>
                <a:cubicBezTo>
                  <a:pt x="1856" y="132"/>
                  <a:pt x="1856" y="132"/>
                  <a:pt x="1855" y="132"/>
                </a:cubicBezTo>
                <a:cubicBezTo>
                  <a:pt x="1854" y="132"/>
                  <a:pt x="1853" y="132"/>
                  <a:pt x="1852" y="132"/>
                </a:cubicBezTo>
                <a:cubicBezTo>
                  <a:pt x="1851" y="132"/>
                  <a:pt x="1850" y="132"/>
                  <a:pt x="1850" y="133"/>
                </a:cubicBezTo>
                <a:cubicBezTo>
                  <a:pt x="1850" y="134"/>
                  <a:pt x="1852" y="135"/>
                  <a:pt x="1852" y="136"/>
                </a:cubicBezTo>
                <a:cubicBezTo>
                  <a:pt x="1852" y="136"/>
                  <a:pt x="1853" y="137"/>
                  <a:pt x="1853" y="138"/>
                </a:cubicBezTo>
                <a:cubicBezTo>
                  <a:pt x="1853" y="138"/>
                  <a:pt x="1853" y="139"/>
                  <a:pt x="1854" y="139"/>
                </a:cubicBezTo>
                <a:cubicBezTo>
                  <a:pt x="1855" y="139"/>
                  <a:pt x="1855" y="139"/>
                  <a:pt x="1856" y="139"/>
                </a:cubicBezTo>
                <a:cubicBezTo>
                  <a:pt x="1856" y="140"/>
                  <a:pt x="1857" y="140"/>
                  <a:pt x="1856" y="140"/>
                </a:cubicBezTo>
                <a:cubicBezTo>
                  <a:pt x="1856" y="140"/>
                  <a:pt x="1856" y="140"/>
                  <a:pt x="1856" y="141"/>
                </a:cubicBezTo>
                <a:cubicBezTo>
                  <a:pt x="1855" y="141"/>
                  <a:pt x="1857" y="141"/>
                  <a:pt x="1857" y="141"/>
                </a:cubicBezTo>
                <a:cubicBezTo>
                  <a:pt x="1857" y="142"/>
                  <a:pt x="1858" y="142"/>
                  <a:pt x="1859" y="142"/>
                </a:cubicBezTo>
                <a:cubicBezTo>
                  <a:pt x="1859" y="143"/>
                  <a:pt x="1858" y="144"/>
                  <a:pt x="1858" y="144"/>
                </a:cubicBezTo>
                <a:cubicBezTo>
                  <a:pt x="1857" y="144"/>
                  <a:pt x="1856" y="144"/>
                  <a:pt x="1855" y="144"/>
                </a:cubicBezTo>
                <a:cubicBezTo>
                  <a:pt x="1854" y="145"/>
                  <a:pt x="1854" y="145"/>
                  <a:pt x="1853" y="146"/>
                </a:cubicBezTo>
                <a:cubicBezTo>
                  <a:pt x="1853" y="146"/>
                  <a:pt x="1852" y="146"/>
                  <a:pt x="1852" y="147"/>
                </a:cubicBezTo>
                <a:cubicBezTo>
                  <a:pt x="1852" y="147"/>
                  <a:pt x="1853" y="147"/>
                  <a:pt x="1854" y="147"/>
                </a:cubicBezTo>
                <a:cubicBezTo>
                  <a:pt x="1854" y="148"/>
                  <a:pt x="1853" y="148"/>
                  <a:pt x="1853" y="148"/>
                </a:cubicBezTo>
                <a:cubicBezTo>
                  <a:pt x="1853" y="148"/>
                  <a:pt x="1853" y="149"/>
                  <a:pt x="1853" y="149"/>
                </a:cubicBezTo>
                <a:cubicBezTo>
                  <a:pt x="1853" y="150"/>
                  <a:pt x="1853" y="150"/>
                  <a:pt x="1853" y="151"/>
                </a:cubicBezTo>
                <a:cubicBezTo>
                  <a:pt x="1853" y="151"/>
                  <a:pt x="1853" y="152"/>
                  <a:pt x="1853" y="152"/>
                </a:cubicBezTo>
                <a:cubicBezTo>
                  <a:pt x="1852" y="152"/>
                  <a:pt x="1852" y="152"/>
                  <a:pt x="1852" y="152"/>
                </a:cubicBezTo>
                <a:cubicBezTo>
                  <a:pt x="1851" y="152"/>
                  <a:pt x="1851" y="154"/>
                  <a:pt x="1851" y="154"/>
                </a:cubicBezTo>
                <a:cubicBezTo>
                  <a:pt x="1851" y="155"/>
                  <a:pt x="1851" y="156"/>
                  <a:pt x="1852" y="157"/>
                </a:cubicBezTo>
                <a:cubicBezTo>
                  <a:pt x="1852" y="157"/>
                  <a:pt x="1852" y="157"/>
                  <a:pt x="1852" y="158"/>
                </a:cubicBezTo>
                <a:cubicBezTo>
                  <a:pt x="1852" y="158"/>
                  <a:pt x="1852" y="159"/>
                  <a:pt x="1852" y="159"/>
                </a:cubicBezTo>
                <a:cubicBezTo>
                  <a:pt x="1852" y="160"/>
                  <a:pt x="1852" y="160"/>
                  <a:pt x="1852" y="161"/>
                </a:cubicBezTo>
                <a:cubicBezTo>
                  <a:pt x="1852" y="161"/>
                  <a:pt x="1851" y="161"/>
                  <a:pt x="1851" y="161"/>
                </a:cubicBezTo>
                <a:cubicBezTo>
                  <a:pt x="1851" y="162"/>
                  <a:pt x="1851" y="162"/>
                  <a:pt x="1851" y="162"/>
                </a:cubicBezTo>
                <a:cubicBezTo>
                  <a:pt x="1851" y="163"/>
                  <a:pt x="1851" y="163"/>
                  <a:pt x="1850" y="163"/>
                </a:cubicBezTo>
                <a:cubicBezTo>
                  <a:pt x="1850" y="164"/>
                  <a:pt x="1850" y="164"/>
                  <a:pt x="1849" y="164"/>
                </a:cubicBezTo>
                <a:cubicBezTo>
                  <a:pt x="1849" y="164"/>
                  <a:pt x="1848" y="164"/>
                  <a:pt x="1848" y="164"/>
                </a:cubicBezTo>
                <a:cubicBezTo>
                  <a:pt x="1847" y="164"/>
                  <a:pt x="1847" y="164"/>
                  <a:pt x="1847" y="164"/>
                </a:cubicBezTo>
                <a:cubicBezTo>
                  <a:pt x="1847" y="165"/>
                  <a:pt x="1847" y="165"/>
                  <a:pt x="1846" y="166"/>
                </a:cubicBezTo>
                <a:cubicBezTo>
                  <a:pt x="1846" y="166"/>
                  <a:pt x="1845" y="166"/>
                  <a:pt x="1845" y="166"/>
                </a:cubicBezTo>
                <a:cubicBezTo>
                  <a:pt x="1845" y="165"/>
                  <a:pt x="1844" y="165"/>
                  <a:pt x="1844" y="165"/>
                </a:cubicBezTo>
                <a:cubicBezTo>
                  <a:pt x="1844" y="165"/>
                  <a:pt x="1843" y="165"/>
                  <a:pt x="1843" y="165"/>
                </a:cubicBezTo>
                <a:cubicBezTo>
                  <a:pt x="1843" y="165"/>
                  <a:pt x="1843" y="166"/>
                  <a:pt x="1843" y="166"/>
                </a:cubicBezTo>
                <a:cubicBezTo>
                  <a:pt x="1844" y="166"/>
                  <a:pt x="1844" y="166"/>
                  <a:pt x="1845" y="166"/>
                </a:cubicBezTo>
                <a:cubicBezTo>
                  <a:pt x="1845" y="167"/>
                  <a:pt x="1846" y="167"/>
                  <a:pt x="1847" y="168"/>
                </a:cubicBezTo>
                <a:cubicBezTo>
                  <a:pt x="1847" y="168"/>
                  <a:pt x="1847" y="169"/>
                  <a:pt x="1848" y="170"/>
                </a:cubicBezTo>
                <a:cubicBezTo>
                  <a:pt x="1848" y="170"/>
                  <a:pt x="1848" y="171"/>
                  <a:pt x="1848" y="171"/>
                </a:cubicBezTo>
                <a:cubicBezTo>
                  <a:pt x="1848" y="172"/>
                  <a:pt x="1848" y="172"/>
                  <a:pt x="1847" y="173"/>
                </a:cubicBezTo>
                <a:cubicBezTo>
                  <a:pt x="1847" y="173"/>
                  <a:pt x="1847" y="174"/>
                  <a:pt x="1847" y="174"/>
                </a:cubicBezTo>
                <a:cubicBezTo>
                  <a:pt x="1847" y="175"/>
                  <a:pt x="1847" y="175"/>
                  <a:pt x="1848" y="175"/>
                </a:cubicBezTo>
                <a:cubicBezTo>
                  <a:pt x="1848" y="176"/>
                  <a:pt x="1849" y="177"/>
                  <a:pt x="1850" y="177"/>
                </a:cubicBezTo>
                <a:cubicBezTo>
                  <a:pt x="1850" y="178"/>
                  <a:pt x="1851" y="179"/>
                  <a:pt x="1851" y="179"/>
                </a:cubicBezTo>
                <a:cubicBezTo>
                  <a:pt x="1851" y="180"/>
                  <a:pt x="1852" y="180"/>
                  <a:pt x="1852" y="180"/>
                </a:cubicBezTo>
                <a:cubicBezTo>
                  <a:pt x="1852" y="181"/>
                  <a:pt x="1852" y="181"/>
                  <a:pt x="1853" y="182"/>
                </a:cubicBezTo>
                <a:cubicBezTo>
                  <a:pt x="1853" y="182"/>
                  <a:pt x="1854" y="183"/>
                  <a:pt x="1854" y="183"/>
                </a:cubicBezTo>
                <a:cubicBezTo>
                  <a:pt x="1855" y="184"/>
                  <a:pt x="1855" y="184"/>
                  <a:pt x="1855" y="184"/>
                </a:cubicBezTo>
                <a:cubicBezTo>
                  <a:pt x="1856" y="185"/>
                  <a:pt x="1857" y="185"/>
                  <a:pt x="1858" y="186"/>
                </a:cubicBezTo>
                <a:cubicBezTo>
                  <a:pt x="1859" y="187"/>
                  <a:pt x="1859" y="188"/>
                  <a:pt x="1860" y="188"/>
                </a:cubicBezTo>
                <a:cubicBezTo>
                  <a:pt x="1861" y="189"/>
                  <a:pt x="1862" y="190"/>
                  <a:pt x="1862" y="190"/>
                </a:cubicBezTo>
                <a:cubicBezTo>
                  <a:pt x="1864" y="192"/>
                  <a:pt x="1865" y="192"/>
                  <a:pt x="1866" y="194"/>
                </a:cubicBezTo>
                <a:cubicBezTo>
                  <a:pt x="1868" y="195"/>
                  <a:pt x="1869" y="196"/>
                  <a:pt x="1871" y="198"/>
                </a:cubicBezTo>
                <a:cubicBezTo>
                  <a:pt x="1872" y="198"/>
                  <a:pt x="1872" y="199"/>
                  <a:pt x="1873" y="199"/>
                </a:cubicBezTo>
                <a:cubicBezTo>
                  <a:pt x="1874" y="200"/>
                  <a:pt x="1875" y="201"/>
                  <a:pt x="1876" y="202"/>
                </a:cubicBezTo>
                <a:cubicBezTo>
                  <a:pt x="1877" y="203"/>
                  <a:pt x="1877" y="203"/>
                  <a:pt x="1878" y="204"/>
                </a:cubicBezTo>
                <a:cubicBezTo>
                  <a:pt x="1878" y="204"/>
                  <a:pt x="1879" y="204"/>
                  <a:pt x="1879" y="204"/>
                </a:cubicBezTo>
                <a:cubicBezTo>
                  <a:pt x="1879" y="204"/>
                  <a:pt x="1880" y="205"/>
                  <a:pt x="1880" y="205"/>
                </a:cubicBezTo>
                <a:cubicBezTo>
                  <a:pt x="1881" y="206"/>
                  <a:pt x="1881" y="206"/>
                  <a:pt x="1882" y="207"/>
                </a:cubicBezTo>
                <a:cubicBezTo>
                  <a:pt x="1883" y="207"/>
                  <a:pt x="1884" y="208"/>
                  <a:pt x="1885" y="209"/>
                </a:cubicBezTo>
                <a:cubicBezTo>
                  <a:pt x="1886" y="210"/>
                  <a:pt x="1887" y="211"/>
                  <a:pt x="1888" y="212"/>
                </a:cubicBezTo>
                <a:cubicBezTo>
                  <a:pt x="1889" y="213"/>
                  <a:pt x="1890" y="214"/>
                  <a:pt x="1890" y="215"/>
                </a:cubicBezTo>
                <a:cubicBezTo>
                  <a:pt x="1890" y="215"/>
                  <a:pt x="1891" y="216"/>
                  <a:pt x="1891" y="216"/>
                </a:cubicBezTo>
                <a:cubicBezTo>
                  <a:pt x="1891" y="216"/>
                  <a:pt x="1892" y="215"/>
                  <a:pt x="1892" y="215"/>
                </a:cubicBezTo>
                <a:cubicBezTo>
                  <a:pt x="1892" y="214"/>
                  <a:pt x="1892" y="214"/>
                  <a:pt x="1892" y="213"/>
                </a:cubicBezTo>
                <a:cubicBezTo>
                  <a:pt x="1892" y="213"/>
                  <a:pt x="1893" y="212"/>
                  <a:pt x="1893" y="211"/>
                </a:cubicBezTo>
                <a:cubicBezTo>
                  <a:pt x="1893" y="211"/>
                  <a:pt x="1894" y="211"/>
                  <a:pt x="1894" y="210"/>
                </a:cubicBezTo>
                <a:cubicBezTo>
                  <a:pt x="1894" y="209"/>
                  <a:pt x="1894" y="208"/>
                  <a:pt x="1894" y="208"/>
                </a:cubicBezTo>
                <a:cubicBezTo>
                  <a:pt x="1893" y="207"/>
                  <a:pt x="1893" y="207"/>
                  <a:pt x="1893" y="207"/>
                </a:cubicBezTo>
                <a:cubicBezTo>
                  <a:pt x="1893" y="206"/>
                  <a:pt x="1892" y="205"/>
                  <a:pt x="1892" y="205"/>
                </a:cubicBezTo>
                <a:cubicBezTo>
                  <a:pt x="1891" y="204"/>
                  <a:pt x="1890" y="204"/>
                  <a:pt x="1890" y="203"/>
                </a:cubicBezTo>
                <a:cubicBezTo>
                  <a:pt x="1890" y="202"/>
                  <a:pt x="1889" y="202"/>
                  <a:pt x="1890" y="201"/>
                </a:cubicBezTo>
                <a:cubicBezTo>
                  <a:pt x="1890" y="200"/>
                  <a:pt x="1890" y="200"/>
                  <a:pt x="1890" y="199"/>
                </a:cubicBezTo>
                <a:cubicBezTo>
                  <a:pt x="1891" y="198"/>
                  <a:pt x="1893" y="199"/>
                  <a:pt x="1894" y="199"/>
                </a:cubicBezTo>
                <a:cubicBezTo>
                  <a:pt x="1895" y="199"/>
                  <a:pt x="1895" y="199"/>
                  <a:pt x="1895" y="199"/>
                </a:cubicBezTo>
                <a:cubicBezTo>
                  <a:pt x="1896" y="199"/>
                  <a:pt x="1896" y="199"/>
                  <a:pt x="1896" y="199"/>
                </a:cubicBezTo>
                <a:cubicBezTo>
                  <a:pt x="1898" y="199"/>
                  <a:pt x="1896" y="198"/>
                  <a:pt x="1895" y="198"/>
                </a:cubicBezTo>
                <a:cubicBezTo>
                  <a:pt x="1895" y="197"/>
                  <a:pt x="1894" y="197"/>
                  <a:pt x="1893" y="196"/>
                </a:cubicBezTo>
                <a:cubicBezTo>
                  <a:pt x="1892" y="195"/>
                  <a:pt x="1892" y="195"/>
                  <a:pt x="1891" y="194"/>
                </a:cubicBezTo>
                <a:cubicBezTo>
                  <a:pt x="1890" y="193"/>
                  <a:pt x="1888" y="192"/>
                  <a:pt x="1889" y="191"/>
                </a:cubicBezTo>
                <a:cubicBezTo>
                  <a:pt x="1889" y="190"/>
                  <a:pt x="1889" y="190"/>
                  <a:pt x="1890" y="190"/>
                </a:cubicBezTo>
                <a:cubicBezTo>
                  <a:pt x="1890" y="189"/>
                  <a:pt x="1891" y="189"/>
                  <a:pt x="1892" y="189"/>
                </a:cubicBezTo>
                <a:cubicBezTo>
                  <a:pt x="1893" y="190"/>
                  <a:pt x="1894" y="189"/>
                  <a:pt x="1894" y="189"/>
                </a:cubicBezTo>
                <a:cubicBezTo>
                  <a:pt x="1895" y="189"/>
                  <a:pt x="1896" y="189"/>
                  <a:pt x="1896" y="189"/>
                </a:cubicBezTo>
                <a:cubicBezTo>
                  <a:pt x="1896" y="188"/>
                  <a:pt x="1896" y="187"/>
                  <a:pt x="1895" y="186"/>
                </a:cubicBezTo>
                <a:cubicBezTo>
                  <a:pt x="1895" y="186"/>
                  <a:pt x="1894" y="186"/>
                  <a:pt x="1893" y="186"/>
                </a:cubicBezTo>
                <a:cubicBezTo>
                  <a:pt x="1893" y="185"/>
                  <a:pt x="1892" y="185"/>
                  <a:pt x="1891" y="184"/>
                </a:cubicBezTo>
                <a:cubicBezTo>
                  <a:pt x="1890" y="184"/>
                  <a:pt x="1889" y="182"/>
                  <a:pt x="1889" y="181"/>
                </a:cubicBezTo>
                <a:cubicBezTo>
                  <a:pt x="1888" y="181"/>
                  <a:pt x="1888" y="180"/>
                  <a:pt x="1887" y="180"/>
                </a:cubicBezTo>
                <a:cubicBezTo>
                  <a:pt x="1887" y="180"/>
                  <a:pt x="1887" y="179"/>
                  <a:pt x="1886" y="179"/>
                </a:cubicBezTo>
                <a:cubicBezTo>
                  <a:pt x="1886" y="178"/>
                  <a:pt x="1886" y="177"/>
                  <a:pt x="1886" y="177"/>
                </a:cubicBezTo>
                <a:cubicBezTo>
                  <a:pt x="1886" y="177"/>
                  <a:pt x="1887" y="177"/>
                  <a:pt x="1887" y="176"/>
                </a:cubicBezTo>
                <a:cubicBezTo>
                  <a:pt x="1887" y="176"/>
                  <a:pt x="1887" y="175"/>
                  <a:pt x="1888" y="175"/>
                </a:cubicBezTo>
                <a:cubicBezTo>
                  <a:pt x="1888" y="175"/>
                  <a:pt x="1888" y="175"/>
                  <a:pt x="1889" y="175"/>
                </a:cubicBezTo>
                <a:cubicBezTo>
                  <a:pt x="1889" y="175"/>
                  <a:pt x="1889" y="175"/>
                  <a:pt x="1890" y="175"/>
                </a:cubicBezTo>
                <a:cubicBezTo>
                  <a:pt x="1890" y="176"/>
                  <a:pt x="1889" y="177"/>
                  <a:pt x="1889" y="177"/>
                </a:cubicBezTo>
                <a:cubicBezTo>
                  <a:pt x="1889" y="177"/>
                  <a:pt x="1890" y="177"/>
                  <a:pt x="1891" y="177"/>
                </a:cubicBezTo>
                <a:cubicBezTo>
                  <a:pt x="1891" y="177"/>
                  <a:pt x="1891" y="178"/>
                  <a:pt x="1891" y="178"/>
                </a:cubicBezTo>
                <a:cubicBezTo>
                  <a:pt x="1892" y="178"/>
                  <a:pt x="1892" y="178"/>
                  <a:pt x="1892" y="178"/>
                </a:cubicBezTo>
                <a:cubicBezTo>
                  <a:pt x="1892" y="178"/>
                  <a:pt x="1892" y="177"/>
                  <a:pt x="1892" y="177"/>
                </a:cubicBezTo>
                <a:cubicBezTo>
                  <a:pt x="1892" y="177"/>
                  <a:pt x="1892" y="177"/>
                  <a:pt x="1892" y="177"/>
                </a:cubicBezTo>
                <a:cubicBezTo>
                  <a:pt x="1892" y="176"/>
                  <a:pt x="1892" y="176"/>
                  <a:pt x="1892" y="176"/>
                </a:cubicBezTo>
                <a:cubicBezTo>
                  <a:pt x="1892" y="176"/>
                  <a:pt x="1892" y="175"/>
                  <a:pt x="1892" y="175"/>
                </a:cubicBezTo>
                <a:cubicBezTo>
                  <a:pt x="1891" y="175"/>
                  <a:pt x="1891" y="175"/>
                  <a:pt x="1891" y="175"/>
                </a:cubicBezTo>
                <a:cubicBezTo>
                  <a:pt x="1890" y="175"/>
                  <a:pt x="1890" y="174"/>
                  <a:pt x="1890" y="174"/>
                </a:cubicBezTo>
                <a:cubicBezTo>
                  <a:pt x="1890" y="174"/>
                  <a:pt x="1890" y="174"/>
                  <a:pt x="1889" y="174"/>
                </a:cubicBezTo>
                <a:cubicBezTo>
                  <a:pt x="1889" y="174"/>
                  <a:pt x="1889" y="174"/>
                  <a:pt x="1889" y="174"/>
                </a:cubicBezTo>
                <a:cubicBezTo>
                  <a:pt x="1889" y="174"/>
                  <a:pt x="1889" y="173"/>
                  <a:pt x="1889" y="173"/>
                </a:cubicBezTo>
                <a:cubicBezTo>
                  <a:pt x="1888" y="172"/>
                  <a:pt x="1887" y="173"/>
                  <a:pt x="1886" y="173"/>
                </a:cubicBezTo>
                <a:cubicBezTo>
                  <a:pt x="1885" y="173"/>
                  <a:pt x="1884" y="172"/>
                  <a:pt x="1884" y="172"/>
                </a:cubicBezTo>
                <a:cubicBezTo>
                  <a:pt x="1883" y="171"/>
                  <a:pt x="1883" y="171"/>
                  <a:pt x="1882" y="170"/>
                </a:cubicBezTo>
                <a:cubicBezTo>
                  <a:pt x="1882" y="170"/>
                  <a:pt x="1881" y="169"/>
                  <a:pt x="1881" y="169"/>
                </a:cubicBezTo>
                <a:cubicBezTo>
                  <a:pt x="1881" y="168"/>
                  <a:pt x="1881" y="168"/>
                  <a:pt x="1881" y="167"/>
                </a:cubicBezTo>
                <a:cubicBezTo>
                  <a:pt x="1881" y="167"/>
                  <a:pt x="1881" y="167"/>
                  <a:pt x="1881" y="166"/>
                </a:cubicBezTo>
                <a:cubicBezTo>
                  <a:pt x="1880" y="166"/>
                  <a:pt x="1880" y="165"/>
                  <a:pt x="1880" y="165"/>
                </a:cubicBezTo>
                <a:cubicBezTo>
                  <a:pt x="1880" y="165"/>
                  <a:pt x="1879" y="165"/>
                  <a:pt x="1879" y="165"/>
                </a:cubicBezTo>
                <a:cubicBezTo>
                  <a:pt x="1879" y="164"/>
                  <a:pt x="1878" y="164"/>
                  <a:pt x="1878" y="164"/>
                </a:cubicBezTo>
                <a:cubicBezTo>
                  <a:pt x="1877" y="164"/>
                  <a:pt x="1877" y="164"/>
                  <a:pt x="1876" y="164"/>
                </a:cubicBezTo>
                <a:cubicBezTo>
                  <a:pt x="1875" y="164"/>
                  <a:pt x="1876" y="164"/>
                  <a:pt x="1876" y="165"/>
                </a:cubicBezTo>
                <a:cubicBezTo>
                  <a:pt x="1875" y="165"/>
                  <a:pt x="1875" y="165"/>
                  <a:pt x="1874" y="165"/>
                </a:cubicBezTo>
                <a:cubicBezTo>
                  <a:pt x="1874" y="165"/>
                  <a:pt x="1873" y="164"/>
                  <a:pt x="1872" y="164"/>
                </a:cubicBezTo>
                <a:cubicBezTo>
                  <a:pt x="1871" y="163"/>
                  <a:pt x="1871" y="163"/>
                  <a:pt x="1870" y="162"/>
                </a:cubicBezTo>
                <a:cubicBezTo>
                  <a:pt x="1870" y="162"/>
                  <a:pt x="1870" y="162"/>
                  <a:pt x="1870" y="161"/>
                </a:cubicBezTo>
                <a:cubicBezTo>
                  <a:pt x="1869" y="161"/>
                  <a:pt x="1869" y="161"/>
                  <a:pt x="1869" y="160"/>
                </a:cubicBezTo>
                <a:cubicBezTo>
                  <a:pt x="1869" y="160"/>
                  <a:pt x="1869" y="160"/>
                  <a:pt x="1868" y="159"/>
                </a:cubicBezTo>
                <a:cubicBezTo>
                  <a:pt x="1868" y="159"/>
                  <a:pt x="1868" y="159"/>
                  <a:pt x="1868" y="159"/>
                </a:cubicBezTo>
                <a:cubicBezTo>
                  <a:pt x="1868" y="158"/>
                  <a:pt x="1868" y="158"/>
                  <a:pt x="1868" y="157"/>
                </a:cubicBezTo>
                <a:cubicBezTo>
                  <a:pt x="1869" y="157"/>
                  <a:pt x="1869" y="157"/>
                  <a:pt x="1869" y="156"/>
                </a:cubicBezTo>
                <a:cubicBezTo>
                  <a:pt x="1869" y="156"/>
                  <a:pt x="1869" y="156"/>
                  <a:pt x="1869" y="156"/>
                </a:cubicBezTo>
                <a:cubicBezTo>
                  <a:pt x="1869" y="156"/>
                  <a:pt x="1869" y="155"/>
                  <a:pt x="1869" y="155"/>
                </a:cubicBezTo>
                <a:cubicBezTo>
                  <a:pt x="1869" y="155"/>
                  <a:pt x="1869" y="155"/>
                  <a:pt x="1868" y="155"/>
                </a:cubicBezTo>
                <a:cubicBezTo>
                  <a:pt x="1868" y="154"/>
                  <a:pt x="1868" y="154"/>
                  <a:pt x="1867" y="154"/>
                </a:cubicBezTo>
                <a:cubicBezTo>
                  <a:pt x="1866" y="153"/>
                  <a:pt x="1866" y="152"/>
                  <a:pt x="1866" y="152"/>
                </a:cubicBezTo>
                <a:cubicBezTo>
                  <a:pt x="1865" y="151"/>
                  <a:pt x="1865" y="151"/>
                  <a:pt x="1864" y="150"/>
                </a:cubicBezTo>
                <a:cubicBezTo>
                  <a:pt x="1864" y="150"/>
                  <a:pt x="1865" y="149"/>
                  <a:pt x="1865" y="149"/>
                </a:cubicBezTo>
                <a:cubicBezTo>
                  <a:pt x="1866" y="149"/>
                  <a:pt x="1866" y="149"/>
                  <a:pt x="1867" y="149"/>
                </a:cubicBezTo>
                <a:cubicBezTo>
                  <a:pt x="1867" y="149"/>
                  <a:pt x="1867" y="148"/>
                  <a:pt x="1868" y="149"/>
                </a:cubicBezTo>
                <a:cubicBezTo>
                  <a:pt x="1868" y="149"/>
                  <a:pt x="1869" y="149"/>
                  <a:pt x="1869" y="149"/>
                </a:cubicBezTo>
                <a:cubicBezTo>
                  <a:pt x="1870" y="148"/>
                  <a:pt x="1870" y="149"/>
                  <a:pt x="1871" y="149"/>
                </a:cubicBezTo>
                <a:cubicBezTo>
                  <a:pt x="1871" y="150"/>
                  <a:pt x="1871" y="150"/>
                  <a:pt x="1872" y="150"/>
                </a:cubicBezTo>
                <a:cubicBezTo>
                  <a:pt x="1873" y="151"/>
                  <a:pt x="1873" y="151"/>
                  <a:pt x="1874" y="150"/>
                </a:cubicBezTo>
                <a:cubicBezTo>
                  <a:pt x="1875" y="150"/>
                  <a:pt x="1872" y="149"/>
                  <a:pt x="1873" y="148"/>
                </a:cubicBezTo>
                <a:cubicBezTo>
                  <a:pt x="1873" y="148"/>
                  <a:pt x="1873" y="147"/>
                  <a:pt x="1874" y="147"/>
                </a:cubicBezTo>
                <a:cubicBezTo>
                  <a:pt x="1874" y="146"/>
                  <a:pt x="1875" y="146"/>
                  <a:pt x="1875" y="146"/>
                </a:cubicBezTo>
                <a:cubicBezTo>
                  <a:pt x="1876" y="146"/>
                  <a:pt x="1877" y="147"/>
                  <a:pt x="1877" y="147"/>
                </a:cubicBezTo>
                <a:cubicBezTo>
                  <a:pt x="1877" y="148"/>
                  <a:pt x="1878" y="149"/>
                  <a:pt x="1878" y="149"/>
                </a:cubicBezTo>
                <a:cubicBezTo>
                  <a:pt x="1879" y="150"/>
                  <a:pt x="1879" y="150"/>
                  <a:pt x="1880" y="150"/>
                </a:cubicBezTo>
                <a:cubicBezTo>
                  <a:pt x="1880" y="151"/>
                  <a:pt x="1881" y="151"/>
                  <a:pt x="1882" y="151"/>
                </a:cubicBezTo>
                <a:cubicBezTo>
                  <a:pt x="1881" y="150"/>
                  <a:pt x="1881" y="149"/>
                  <a:pt x="1881" y="149"/>
                </a:cubicBezTo>
                <a:cubicBezTo>
                  <a:pt x="1881" y="148"/>
                  <a:pt x="1881" y="148"/>
                  <a:pt x="1881" y="148"/>
                </a:cubicBezTo>
                <a:cubicBezTo>
                  <a:pt x="1881" y="147"/>
                  <a:pt x="1881" y="147"/>
                  <a:pt x="1881" y="147"/>
                </a:cubicBezTo>
                <a:cubicBezTo>
                  <a:pt x="1881" y="147"/>
                  <a:pt x="1881" y="147"/>
                  <a:pt x="1881" y="147"/>
                </a:cubicBezTo>
                <a:cubicBezTo>
                  <a:pt x="1882" y="146"/>
                  <a:pt x="1882" y="146"/>
                  <a:pt x="1883" y="146"/>
                </a:cubicBezTo>
                <a:cubicBezTo>
                  <a:pt x="1884" y="146"/>
                  <a:pt x="1884" y="145"/>
                  <a:pt x="1885" y="145"/>
                </a:cubicBezTo>
                <a:cubicBezTo>
                  <a:pt x="1886" y="145"/>
                  <a:pt x="1887" y="145"/>
                  <a:pt x="1888" y="145"/>
                </a:cubicBezTo>
                <a:cubicBezTo>
                  <a:pt x="1888" y="145"/>
                  <a:pt x="1889" y="145"/>
                  <a:pt x="1890" y="145"/>
                </a:cubicBezTo>
                <a:cubicBezTo>
                  <a:pt x="1890" y="145"/>
                  <a:pt x="1891" y="145"/>
                  <a:pt x="1892" y="145"/>
                </a:cubicBezTo>
                <a:cubicBezTo>
                  <a:pt x="1892" y="145"/>
                  <a:pt x="1893" y="145"/>
                  <a:pt x="1893" y="145"/>
                </a:cubicBezTo>
                <a:cubicBezTo>
                  <a:pt x="1895" y="146"/>
                  <a:pt x="1896" y="146"/>
                  <a:pt x="1897" y="147"/>
                </a:cubicBezTo>
                <a:cubicBezTo>
                  <a:pt x="1898" y="147"/>
                  <a:pt x="1898" y="148"/>
                  <a:pt x="1898" y="148"/>
                </a:cubicBezTo>
                <a:cubicBezTo>
                  <a:pt x="1898" y="148"/>
                  <a:pt x="1899" y="148"/>
                  <a:pt x="1899" y="149"/>
                </a:cubicBezTo>
                <a:cubicBezTo>
                  <a:pt x="1899" y="149"/>
                  <a:pt x="1899" y="149"/>
                  <a:pt x="1900" y="149"/>
                </a:cubicBezTo>
                <a:cubicBezTo>
                  <a:pt x="1900" y="149"/>
                  <a:pt x="1901" y="149"/>
                  <a:pt x="1901" y="149"/>
                </a:cubicBezTo>
                <a:cubicBezTo>
                  <a:pt x="1902" y="150"/>
                  <a:pt x="1903" y="150"/>
                  <a:pt x="1904" y="150"/>
                </a:cubicBezTo>
                <a:cubicBezTo>
                  <a:pt x="1903" y="149"/>
                  <a:pt x="1902" y="148"/>
                  <a:pt x="1902" y="147"/>
                </a:cubicBezTo>
                <a:cubicBezTo>
                  <a:pt x="1902" y="147"/>
                  <a:pt x="1901" y="146"/>
                  <a:pt x="1901" y="146"/>
                </a:cubicBezTo>
                <a:cubicBezTo>
                  <a:pt x="1901" y="146"/>
                  <a:pt x="1901" y="146"/>
                  <a:pt x="1901" y="146"/>
                </a:cubicBezTo>
                <a:cubicBezTo>
                  <a:pt x="1901" y="145"/>
                  <a:pt x="1902" y="145"/>
                  <a:pt x="1902" y="145"/>
                </a:cubicBezTo>
                <a:cubicBezTo>
                  <a:pt x="1903" y="144"/>
                  <a:pt x="1903" y="143"/>
                  <a:pt x="1904" y="143"/>
                </a:cubicBezTo>
                <a:cubicBezTo>
                  <a:pt x="1904" y="142"/>
                  <a:pt x="1904" y="142"/>
                  <a:pt x="1905" y="142"/>
                </a:cubicBezTo>
                <a:cubicBezTo>
                  <a:pt x="1905" y="141"/>
                  <a:pt x="1905" y="141"/>
                  <a:pt x="1905" y="141"/>
                </a:cubicBezTo>
                <a:cubicBezTo>
                  <a:pt x="1904" y="140"/>
                  <a:pt x="1904" y="140"/>
                  <a:pt x="1904" y="140"/>
                </a:cubicBezTo>
                <a:cubicBezTo>
                  <a:pt x="1904" y="139"/>
                  <a:pt x="1905" y="139"/>
                  <a:pt x="1905" y="139"/>
                </a:cubicBezTo>
                <a:cubicBezTo>
                  <a:pt x="1905" y="138"/>
                  <a:pt x="1904" y="138"/>
                  <a:pt x="1905" y="138"/>
                </a:cubicBezTo>
                <a:cubicBezTo>
                  <a:pt x="1905" y="138"/>
                  <a:pt x="1905" y="138"/>
                  <a:pt x="1906" y="138"/>
                </a:cubicBezTo>
                <a:cubicBezTo>
                  <a:pt x="1906" y="137"/>
                  <a:pt x="1907" y="137"/>
                  <a:pt x="1907" y="137"/>
                </a:cubicBezTo>
                <a:cubicBezTo>
                  <a:pt x="1907" y="137"/>
                  <a:pt x="1908" y="136"/>
                  <a:pt x="1908" y="136"/>
                </a:cubicBezTo>
                <a:cubicBezTo>
                  <a:pt x="1908" y="136"/>
                  <a:pt x="1908" y="136"/>
                  <a:pt x="1909" y="136"/>
                </a:cubicBezTo>
                <a:cubicBezTo>
                  <a:pt x="1909" y="136"/>
                  <a:pt x="1909" y="135"/>
                  <a:pt x="1909" y="135"/>
                </a:cubicBezTo>
                <a:cubicBezTo>
                  <a:pt x="1909" y="135"/>
                  <a:pt x="1910" y="135"/>
                  <a:pt x="1910" y="135"/>
                </a:cubicBezTo>
                <a:cubicBezTo>
                  <a:pt x="1910" y="135"/>
                  <a:pt x="1910" y="135"/>
                  <a:pt x="1911" y="135"/>
                </a:cubicBezTo>
                <a:cubicBezTo>
                  <a:pt x="1911" y="135"/>
                  <a:pt x="1911" y="135"/>
                  <a:pt x="1911" y="135"/>
                </a:cubicBezTo>
                <a:cubicBezTo>
                  <a:pt x="1912" y="134"/>
                  <a:pt x="1912" y="134"/>
                  <a:pt x="1913" y="134"/>
                </a:cubicBezTo>
                <a:cubicBezTo>
                  <a:pt x="1913" y="133"/>
                  <a:pt x="1913" y="133"/>
                  <a:pt x="1913" y="133"/>
                </a:cubicBezTo>
                <a:cubicBezTo>
                  <a:pt x="1914" y="133"/>
                  <a:pt x="1914" y="133"/>
                  <a:pt x="1914" y="132"/>
                </a:cubicBezTo>
                <a:cubicBezTo>
                  <a:pt x="1915" y="132"/>
                  <a:pt x="1915" y="132"/>
                  <a:pt x="1915" y="131"/>
                </a:cubicBezTo>
                <a:cubicBezTo>
                  <a:pt x="1915" y="131"/>
                  <a:pt x="1915" y="130"/>
                  <a:pt x="1914" y="130"/>
                </a:cubicBezTo>
                <a:cubicBezTo>
                  <a:pt x="1914" y="130"/>
                  <a:pt x="1913" y="130"/>
                  <a:pt x="1913" y="130"/>
                </a:cubicBezTo>
                <a:cubicBezTo>
                  <a:pt x="1913" y="129"/>
                  <a:pt x="1915" y="129"/>
                  <a:pt x="1915" y="129"/>
                </a:cubicBezTo>
                <a:cubicBezTo>
                  <a:pt x="1916" y="129"/>
                  <a:pt x="1916" y="129"/>
                  <a:pt x="1916" y="130"/>
                </a:cubicBezTo>
                <a:cubicBezTo>
                  <a:pt x="1916" y="130"/>
                  <a:pt x="1917" y="130"/>
                  <a:pt x="1917" y="130"/>
                </a:cubicBezTo>
                <a:cubicBezTo>
                  <a:pt x="1917" y="131"/>
                  <a:pt x="1917" y="131"/>
                  <a:pt x="1917" y="132"/>
                </a:cubicBezTo>
                <a:cubicBezTo>
                  <a:pt x="1918" y="132"/>
                  <a:pt x="1918" y="131"/>
                  <a:pt x="1918" y="131"/>
                </a:cubicBezTo>
                <a:cubicBezTo>
                  <a:pt x="1919" y="131"/>
                  <a:pt x="1920" y="131"/>
                  <a:pt x="1920" y="131"/>
                </a:cubicBezTo>
                <a:cubicBezTo>
                  <a:pt x="1921" y="131"/>
                  <a:pt x="1921" y="131"/>
                  <a:pt x="1922" y="131"/>
                </a:cubicBezTo>
                <a:cubicBezTo>
                  <a:pt x="1922" y="131"/>
                  <a:pt x="1922" y="131"/>
                  <a:pt x="1922" y="131"/>
                </a:cubicBezTo>
                <a:cubicBezTo>
                  <a:pt x="1922" y="132"/>
                  <a:pt x="1923" y="131"/>
                  <a:pt x="1923" y="131"/>
                </a:cubicBezTo>
                <a:cubicBezTo>
                  <a:pt x="1924" y="131"/>
                  <a:pt x="1924" y="132"/>
                  <a:pt x="1924" y="132"/>
                </a:cubicBezTo>
                <a:cubicBezTo>
                  <a:pt x="1925" y="133"/>
                  <a:pt x="1926" y="132"/>
                  <a:pt x="1927" y="132"/>
                </a:cubicBezTo>
                <a:cubicBezTo>
                  <a:pt x="1927" y="132"/>
                  <a:pt x="1927" y="132"/>
                  <a:pt x="1928" y="132"/>
                </a:cubicBezTo>
                <a:cubicBezTo>
                  <a:pt x="1928" y="133"/>
                  <a:pt x="1929" y="132"/>
                  <a:pt x="1929" y="132"/>
                </a:cubicBezTo>
                <a:cubicBezTo>
                  <a:pt x="1929" y="132"/>
                  <a:pt x="1929" y="132"/>
                  <a:pt x="1930" y="132"/>
                </a:cubicBezTo>
                <a:cubicBezTo>
                  <a:pt x="1930" y="132"/>
                  <a:pt x="1929" y="131"/>
                  <a:pt x="1929" y="131"/>
                </a:cubicBezTo>
                <a:cubicBezTo>
                  <a:pt x="1929" y="131"/>
                  <a:pt x="1929" y="130"/>
                  <a:pt x="1929" y="130"/>
                </a:cubicBezTo>
                <a:cubicBezTo>
                  <a:pt x="1929" y="130"/>
                  <a:pt x="1928" y="130"/>
                  <a:pt x="1928" y="129"/>
                </a:cubicBezTo>
                <a:cubicBezTo>
                  <a:pt x="1927" y="129"/>
                  <a:pt x="1927" y="129"/>
                  <a:pt x="1927" y="129"/>
                </a:cubicBezTo>
                <a:cubicBezTo>
                  <a:pt x="1926" y="129"/>
                  <a:pt x="1926" y="128"/>
                  <a:pt x="1925" y="128"/>
                </a:cubicBezTo>
                <a:cubicBezTo>
                  <a:pt x="1925" y="128"/>
                  <a:pt x="1924" y="128"/>
                  <a:pt x="1924" y="128"/>
                </a:cubicBezTo>
                <a:cubicBezTo>
                  <a:pt x="1924" y="127"/>
                  <a:pt x="1924" y="127"/>
                  <a:pt x="1924" y="127"/>
                </a:cubicBezTo>
                <a:cubicBezTo>
                  <a:pt x="1923" y="127"/>
                  <a:pt x="1923" y="127"/>
                  <a:pt x="1923" y="127"/>
                </a:cubicBezTo>
                <a:cubicBezTo>
                  <a:pt x="1922" y="126"/>
                  <a:pt x="1923" y="126"/>
                  <a:pt x="1922" y="126"/>
                </a:cubicBezTo>
                <a:cubicBezTo>
                  <a:pt x="1922" y="126"/>
                  <a:pt x="1921" y="126"/>
                  <a:pt x="1921" y="126"/>
                </a:cubicBezTo>
                <a:cubicBezTo>
                  <a:pt x="1921" y="126"/>
                  <a:pt x="1920" y="126"/>
                  <a:pt x="1920" y="126"/>
                </a:cubicBezTo>
                <a:cubicBezTo>
                  <a:pt x="1920" y="126"/>
                  <a:pt x="1920" y="126"/>
                  <a:pt x="1920" y="126"/>
                </a:cubicBezTo>
                <a:cubicBezTo>
                  <a:pt x="1919" y="126"/>
                  <a:pt x="1919" y="126"/>
                  <a:pt x="1918" y="126"/>
                </a:cubicBezTo>
                <a:cubicBezTo>
                  <a:pt x="1918" y="126"/>
                  <a:pt x="1917" y="125"/>
                  <a:pt x="1917" y="125"/>
                </a:cubicBezTo>
                <a:cubicBezTo>
                  <a:pt x="1917" y="125"/>
                  <a:pt x="1917" y="125"/>
                  <a:pt x="1916" y="124"/>
                </a:cubicBezTo>
                <a:cubicBezTo>
                  <a:pt x="1916" y="124"/>
                  <a:pt x="1915" y="124"/>
                  <a:pt x="1914" y="124"/>
                </a:cubicBezTo>
                <a:cubicBezTo>
                  <a:pt x="1914" y="123"/>
                  <a:pt x="1914" y="123"/>
                  <a:pt x="1914" y="123"/>
                </a:cubicBezTo>
                <a:cubicBezTo>
                  <a:pt x="1913" y="122"/>
                  <a:pt x="1913" y="122"/>
                  <a:pt x="1913" y="122"/>
                </a:cubicBezTo>
                <a:cubicBezTo>
                  <a:pt x="1912" y="121"/>
                  <a:pt x="1912" y="121"/>
                  <a:pt x="1912" y="121"/>
                </a:cubicBezTo>
                <a:cubicBezTo>
                  <a:pt x="1911" y="121"/>
                  <a:pt x="1911" y="121"/>
                  <a:pt x="1910" y="120"/>
                </a:cubicBezTo>
                <a:cubicBezTo>
                  <a:pt x="1910" y="120"/>
                  <a:pt x="1910" y="120"/>
                  <a:pt x="1909" y="119"/>
                </a:cubicBezTo>
                <a:cubicBezTo>
                  <a:pt x="1909" y="119"/>
                  <a:pt x="1909" y="119"/>
                  <a:pt x="1909" y="119"/>
                </a:cubicBezTo>
                <a:cubicBezTo>
                  <a:pt x="1909" y="119"/>
                  <a:pt x="1909" y="119"/>
                  <a:pt x="1909" y="119"/>
                </a:cubicBezTo>
                <a:cubicBezTo>
                  <a:pt x="1908" y="119"/>
                  <a:pt x="1907" y="119"/>
                  <a:pt x="1907" y="119"/>
                </a:cubicBezTo>
                <a:cubicBezTo>
                  <a:pt x="1906" y="119"/>
                  <a:pt x="1906" y="119"/>
                  <a:pt x="1906" y="119"/>
                </a:cubicBezTo>
                <a:cubicBezTo>
                  <a:pt x="1905" y="119"/>
                  <a:pt x="1905" y="119"/>
                  <a:pt x="1905" y="119"/>
                </a:cubicBezTo>
                <a:cubicBezTo>
                  <a:pt x="1904" y="119"/>
                  <a:pt x="1904" y="118"/>
                  <a:pt x="1903" y="118"/>
                </a:cubicBezTo>
                <a:cubicBezTo>
                  <a:pt x="1903" y="118"/>
                  <a:pt x="1902" y="118"/>
                  <a:pt x="1902" y="117"/>
                </a:cubicBezTo>
                <a:cubicBezTo>
                  <a:pt x="1901" y="117"/>
                  <a:pt x="1901" y="117"/>
                  <a:pt x="1901" y="117"/>
                </a:cubicBezTo>
                <a:cubicBezTo>
                  <a:pt x="1901" y="117"/>
                  <a:pt x="1901" y="117"/>
                  <a:pt x="1901" y="117"/>
                </a:cubicBezTo>
                <a:cubicBezTo>
                  <a:pt x="1901" y="117"/>
                  <a:pt x="1900" y="117"/>
                  <a:pt x="1900" y="117"/>
                </a:cubicBezTo>
                <a:cubicBezTo>
                  <a:pt x="1900" y="116"/>
                  <a:pt x="1900" y="116"/>
                  <a:pt x="1900" y="116"/>
                </a:cubicBezTo>
                <a:cubicBezTo>
                  <a:pt x="1899" y="116"/>
                  <a:pt x="1899" y="116"/>
                  <a:pt x="1899" y="116"/>
                </a:cubicBezTo>
                <a:cubicBezTo>
                  <a:pt x="1899" y="116"/>
                  <a:pt x="1898" y="116"/>
                  <a:pt x="1898" y="116"/>
                </a:cubicBezTo>
                <a:cubicBezTo>
                  <a:pt x="1898" y="116"/>
                  <a:pt x="1898" y="116"/>
                  <a:pt x="1898" y="116"/>
                </a:cubicBezTo>
                <a:cubicBezTo>
                  <a:pt x="1897" y="116"/>
                  <a:pt x="1897" y="116"/>
                  <a:pt x="1897" y="116"/>
                </a:cubicBezTo>
                <a:cubicBezTo>
                  <a:pt x="1897" y="115"/>
                  <a:pt x="1897" y="115"/>
                  <a:pt x="1897" y="116"/>
                </a:cubicBezTo>
                <a:cubicBezTo>
                  <a:pt x="1896" y="116"/>
                  <a:pt x="1896" y="116"/>
                  <a:pt x="1896" y="117"/>
                </a:cubicBezTo>
                <a:cubicBezTo>
                  <a:pt x="1895" y="117"/>
                  <a:pt x="1895" y="117"/>
                  <a:pt x="1894" y="117"/>
                </a:cubicBezTo>
                <a:cubicBezTo>
                  <a:pt x="1894" y="117"/>
                  <a:pt x="1893" y="117"/>
                  <a:pt x="1893" y="117"/>
                </a:cubicBezTo>
                <a:cubicBezTo>
                  <a:pt x="1893" y="117"/>
                  <a:pt x="1893" y="116"/>
                  <a:pt x="1893" y="116"/>
                </a:cubicBezTo>
                <a:cubicBezTo>
                  <a:pt x="1893" y="115"/>
                  <a:pt x="1892" y="115"/>
                  <a:pt x="1892" y="115"/>
                </a:cubicBezTo>
                <a:cubicBezTo>
                  <a:pt x="1892" y="115"/>
                  <a:pt x="1892" y="115"/>
                  <a:pt x="1891" y="114"/>
                </a:cubicBezTo>
                <a:cubicBezTo>
                  <a:pt x="1891" y="114"/>
                  <a:pt x="1891" y="114"/>
                  <a:pt x="1891" y="114"/>
                </a:cubicBezTo>
                <a:cubicBezTo>
                  <a:pt x="1891" y="113"/>
                  <a:pt x="1891" y="113"/>
                  <a:pt x="1891" y="113"/>
                </a:cubicBezTo>
                <a:cubicBezTo>
                  <a:pt x="1891" y="113"/>
                  <a:pt x="1892" y="113"/>
                  <a:pt x="1892" y="114"/>
                </a:cubicBezTo>
                <a:cubicBezTo>
                  <a:pt x="1893" y="114"/>
                  <a:pt x="1894" y="114"/>
                  <a:pt x="1894" y="114"/>
                </a:cubicBezTo>
                <a:cubicBezTo>
                  <a:pt x="1895" y="114"/>
                  <a:pt x="1895" y="114"/>
                  <a:pt x="1896" y="114"/>
                </a:cubicBezTo>
                <a:cubicBezTo>
                  <a:pt x="1896" y="114"/>
                  <a:pt x="1897" y="115"/>
                  <a:pt x="1897" y="115"/>
                </a:cubicBezTo>
                <a:cubicBezTo>
                  <a:pt x="1897" y="115"/>
                  <a:pt x="1898" y="115"/>
                  <a:pt x="1898" y="115"/>
                </a:cubicBezTo>
                <a:cubicBezTo>
                  <a:pt x="1899" y="115"/>
                  <a:pt x="1899" y="115"/>
                  <a:pt x="1900" y="115"/>
                </a:cubicBezTo>
                <a:cubicBezTo>
                  <a:pt x="1900" y="115"/>
                  <a:pt x="1901" y="116"/>
                  <a:pt x="1901" y="116"/>
                </a:cubicBezTo>
                <a:cubicBezTo>
                  <a:pt x="1902" y="116"/>
                  <a:pt x="1903" y="116"/>
                  <a:pt x="1903" y="116"/>
                </a:cubicBezTo>
                <a:cubicBezTo>
                  <a:pt x="1904" y="116"/>
                  <a:pt x="1904" y="116"/>
                  <a:pt x="1904" y="116"/>
                </a:cubicBezTo>
                <a:cubicBezTo>
                  <a:pt x="1905" y="116"/>
                  <a:pt x="1906" y="116"/>
                  <a:pt x="1906" y="116"/>
                </a:cubicBezTo>
                <a:cubicBezTo>
                  <a:pt x="1907" y="116"/>
                  <a:pt x="1907" y="116"/>
                  <a:pt x="1908" y="116"/>
                </a:cubicBezTo>
                <a:cubicBezTo>
                  <a:pt x="1908" y="115"/>
                  <a:pt x="1908" y="115"/>
                  <a:pt x="1908" y="115"/>
                </a:cubicBezTo>
                <a:cubicBezTo>
                  <a:pt x="1908" y="115"/>
                  <a:pt x="1909" y="115"/>
                  <a:pt x="1909" y="115"/>
                </a:cubicBezTo>
                <a:cubicBezTo>
                  <a:pt x="1909" y="115"/>
                  <a:pt x="1909" y="114"/>
                  <a:pt x="1909" y="114"/>
                </a:cubicBezTo>
                <a:cubicBezTo>
                  <a:pt x="1909" y="114"/>
                  <a:pt x="1909" y="114"/>
                  <a:pt x="1909" y="114"/>
                </a:cubicBezTo>
                <a:cubicBezTo>
                  <a:pt x="1909" y="113"/>
                  <a:pt x="1909" y="113"/>
                  <a:pt x="1909" y="113"/>
                </a:cubicBezTo>
                <a:cubicBezTo>
                  <a:pt x="1910" y="113"/>
                  <a:pt x="1909" y="112"/>
                  <a:pt x="1909" y="112"/>
                </a:cubicBezTo>
                <a:cubicBezTo>
                  <a:pt x="1909" y="112"/>
                  <a:pt x="1909" y="112"/>
                  <a:pt x="1909" y="111"/>
                </a:cubicBezTo>
                <a:cubicBezTo>
                  <a:pt x="1909" y="111"/>
                  <a:pt x="1909" y="111"/>
                  <a:pt x="1908" y="111"/>
                </a:cubicBezTo>
                <a:cubicBezTo>
                  <a:pt x="1908" y="111"/>
                  <a:pt x="1908" y="111"/>
                  <a:pt x="1908" y="111"/>
                </a:cubicBezTo>
                <a:cubicBezTo>
                  <a:pt x="1907" y="111"/>
                  <a:pt x="1907" y="111"/>
                  <a:pt x="1907" y="111"/>
                </a:cubicBezTo>
                <a:cubicBezTo>
                  <a:pt x="1906" y="111"/>
                  <a:pt x="1907" y="110"/>
                  <a:pt x="1907" y="110"/>
                </a:cubicBezTo>
                <a:cubicBezTo>
                  <a:pt x="1906" y="109"/>
                  <a:pt x="1905" y="109"/>
                  <a:pt x="1904" y="109"/>
                </a:cubicBezTo>
                <a:cubicBezTo>
                  <a:pt x="1904" y="109"/>
                  <a:pt x="1905" y="108"/>
                  <a:pt x="1904" y="108"/>
                </a:cubicBezTo>
                <a:cubicBezTo>
                  <a:pt x="1904" y="108"/>
                  <a:pt x="1903" y="108"/>
                  <a:pt x="1903" y="108"/>
                </a:cubicBezTo>
                <a:cubicBezTo>
                  <a:pt x="1903" y="108"/>
                  <a:pt x="1903" y="107"/>
                  <a:pt x="1903" y="107"/>
                </a:cubicBezTo>
                <a:cubicBezTo>
                  <a:pt x="1903" y="107"/>
                  <a:pt x="1902" y="107"/>
                  <a:pt x="1902" y="107"/>
                </a:cubicBezTo>
                <a:cubicBezTo>
                  <a:pt x="1902" y="107"/>
                  <a:pt x="1902" y="107"/>
                  <a:pt x="1902" y="107"/>
                </a:cubicBezTo>
                <a:cubicBezTo>
                  <a:pt x="1901" y="107"/>
                  <a:pt x="1901" y="107"/>
                  <a:pt x="1901" y="107"/>
                </a:cubicBezTo>
                <a:cubicBezTo>
                  <a:pt x="1901" y="106"/>
                  <a:pt x="1901" y="106"/>
                  <a:pt x="1901" y="106"/>
                </a:cubicBezTo>
                <a:cubicBezTo>
                  <a:pt x="1901" y="106"/>
                  <a:pt x="1901" y="106"/>
                  <a:pt x="1900" y="106"/>
                </a:cubicBezTo>
                <a:cubicBezTo>
                  <a:pt x="1901" y="106"/>
                  <a:pt x="1901" y="106"/>
                  <a:pt x="1902" y="105"/>
                </a:cubicBezTo>
                <a:cubicBezTo>
                  <a:pt x="1902" y="105"/>
                  <a:pt x="1902" y="105"/>
                  <a:pt x="1903" y="105"/>
                </a:cubicBezTo>
                <a:cubicBezTo>
                  <a:pt x="1903" y="105"/>
                  <a:pt x="1904" y="105"/>
                  <a:pt x="1904" y="105"/>
                </a:cubicBezTo>
                <a:cubicBezTo>
                  <a:pt x="1905" y="105"/>
                  <a:pt x="1905" y="105"/>
                  <a:pt x="1905" y="105"/>
                </a:cubicBezTo>
                <a:cubicBezTo>
                  <a:pt x="1905" y="105"/>
                  <a:pt x="1906" y="106"/>
                  <a:pt x="1906" y="106"/>
                </a:cubicBezTo>
                <a:cubicBezTo>
                  <a:pt x="1906" y="106"/>
                  <a:pt x="1906" y="107"/>
                  <a:pt x="1906" y="107"/>
                </a:cubicBezTo>
                <a:cubicBezTo>
                  <a:pt x="1907" y="107"/>
                  <a:pt x="1907" y="107"/>
                  <a:pt x="1907" y="107"/>
                </a:cubicBezTo>
                <a:cubicBezTo>
                  <a:pt x="1907" y="109"/>
                  <a:pt x="1909" y="108"/>
                  <a:pt x="1910" y="108"/>
                </a:cubicBezTo>
                <a:cubicBezTo>
                  <a:pt x="1910" y="108"/>
                  <a:pt x="1911" y="108"/>
                  <a:pt x="1911" y="108"/>
                </a:cubicBezTo>
                <a:cubicBezTo>
                  <a:pt x="1911" y="109"/>
                  <a:pt x="1911" y="109"/>
                  <a:pt x="1911" y="109"/>
                </a:cubicBezTo>
                <a:cubicBezTo>
                  <a:pt x="1912" y="110"/>
                  <a:pt x="1912" y="110"/>
                  <a:pt x="1913" y="110"/>
                </a:cubicBezTo>
                <a:cubicBezTo>
                  <a:pt x="1913" y="111"/>
                  <a:pt x="1913" y="111"/>
                  <a:pt x="1914" y="111"/>
                </a:cubicBezTo>
                <a:cubicBezTo>
                  <a:pt x="1914" y="111"/>
                  <a:pt x="1915" y="111"/>
                  <a:pt x="1916" y="111"/>
                </a:cubicBezTo>
                <a:cubicBezTo>
                  <a:pt x="1916" y="111"/>
                  <a:pt x="1917" y="111"/>
                  <a:pt x="1917" y="111"/>
                </a:cubicBezTo>
                <a:cubicBezTo>
                  <a:pt x="1918" y="111"/>
                  <a:pt x="1918" y="110"/>
                  <a:pt x="1918" y="110"/>
                </a:cubicBezTo>
                <a:cubicBezTo>
                  <a:pt x="1919" y="110"/>
                  <a:pt x="1919" y="110"/>
                  <a:pt x="1919" y="110"/>
                </a:cubicBezTo>
                <a:cubicBezTo>
                  <a:pt x="1919" y="110"/>
                  <a:pt x="1920" y="110"/>
                  <a:pt x="1920" y="110"/>
                </a:cubicBezTo>
                <a:cubicBezTo>
                  <a:pt x="1921" y="110"/>
                  <a:pt x="1921" y="110"/>
                  <a:pt x="1921" y="110"/>
                </a:cubicBezTo>
                <a:cubicBezTo>
                  <a:pt x="1922" y="110"/>
                  <a:pt x="1923" y="110"/>
                  <a:pt x="1923" y="110"/>
                </a:cubicBezTo>
                <a:cubicBezTo>
                  <a:pt x="1924" y="110"/>
                  <a:pt x="1924" y="110"/>
                  <a:pt x="1925" y="110"/>
                </a:cubicBezTo>
                <a:cubicBezTo>
                  <a:pt x="1925" y="110"/>
                  <a:pt x="1926" y="111"/>
                  <a:pt x="1926" y="111"/>
                </a:cubicBezTo>
                <a:cubicBezTo>
                  <a:pt x="1927" y="110"/>
                  <a:pt x="1927" y="111"/>
                  <a:pt x="1927" y="111"/>
                </a:cubicBezTo>
                <a:cubicBezTo>
                  <a:pt x="1928" y="111"/>
                  <a:pt x="1928" y="111"/>
                  <a:pt x="1928" y="111"/>
                </a:cubicBezTo>
                <a:cubicBezTo>
                  <a:pt x="1929" y="112"/>
                  <a:pt x="1929" y="112"/>
                  <a:pt x="1929" y="113"/>
                </a:cubicBezTo>
                <a:cubicBezTo>
                  <a:pt x="1930" y="113"/>
                  <a:pt x="1930" y="113"/>
                  <a:pt x="1931" y="114"/>
                </a:cubicBezTo>
                <a:cubicBezTo>
                  <a:pt x="1931" y="114"/>
                  <a:pt x="1932" y="114"/>
                  <a:pt x="1932" y="114"/>
                </a:cubicBezTo>
                <a:cubicBezTo>
                  <a:pt x="1932" y="115"/>
                  <a:pt x="1933" y="115"/>
                  <a:pt x="1932" y="115"/>
                </a:cubicBezTo>
                <a:cubicBezTo>
                  <a:pt x="1932" y="115"/>
                  <a:pt x="1932" y="116"/>
                  <a:pt x="1933" y="116"/>
                </a:cubicBezTo>
                <a:cubicBezTo>
                  <a:pt x="1933" y="116"/>
                  <a:pt x="1933" y="116"/>
                  <a:pt x="1934" y="116"/>
                </a:cubicBezTo>
                <a:cubicBezTo>
                  <a:pt x="1934" y="116"/>
                  <a:pt x="1935" y="116"/>
                  <a:pt x="1935" y="116"/>
                </a:cubicBezTo>
                <a:cubicBezTo>
                  <a:pt x="1936" y="116"/>
                  <a:pt x="1936" y="116"/>
                  <a:pt x="1937" y="116"/>
                </a:cubicBezTo>
                <a:cubicBezTo>
                  <a:pt x="1937" y="116"/>
                  <a:pt x="1938" y="116"/>
                  <a:pt x="1939" y="116"/>
                </a:cubicBezTo>
                <a:cubicBezTo>
                  <a:pt x="1940" y="116"/>
                  <a:pt x="1941" y="116"/>
                  <a:pt x="1942" y="116"/>
                </a:cubicBezTo>
                <a:cubicBezTo>
                  <a:pt x="1942" y="116"/>
                  <a:pt x="1942" y="116"/>
                  <a:pt x="1942" y="116"/>
                </a:cubicBezTo>
                <a:cubicBezTo>
                  <a:pt x="1943" y="116"/>
                  <a:pt x="1944" y="117"/>
                  <a:pt x="1944" y="117"/>
                </a:cubicBezTo>
                <a:cubicBezTo>
                  <a:pt x="1944" y="117"/>
                  <a:pt x="1944" y="117"/>
                  <a:pt x="1945" y="117"/>
                </a:cubicBezTo>
                <a:cubicBezTo>
                  <a:pt x="1945" y="117"/>
                  <a:pt x="1945" y="117"/>
                  <a:pt x="1945" y="117"/>
                </a:cubicBezTo>
                <a:cubicBezTo>
                  <a:pt x="1945" y="117"/>
                  <a:pt x="1945" y="118"/>
                  <a:pt x="1946" y="118"/>
                </a:cubicBezTo>
                <a:cubicBezTo>
                  <a:pt x="1946" y="118"/>
                  <a:pt x="1946" y="118"/>
                  <a:pt x="1946" y="118"/>
                </a:cubicBezTo>
                <a:cubicBezTo>
                  <a:pt x="1946" y="118"/>
                  <a:pt x="1946" y="118"/>
                  <a:pt x="1947" y="118"/>
                </a:cubicBezTo>
                <a:cubicBezTo>
                  <a:pt x="1947" y="118"/>
                  <a:pt x="1947" y="118"/>
                  <a:pt x="1948" y="118"/>
                </a:cubicBezTo>
                <a:cubicBezTo>
                  <a:pt x="1948" y="118"/>
                  <a:pt x="1948" y="118"/>
                  <a:pt x="1948" y="119"/>
                </a:cubicBezTo>
                <a:cubicBezTo>
                  <a:pt x="1948" y="119"/>
                  <a:pt x="1949" y="118"/>
                  <a:pt x="1949" y="118"/>
                </a:cubicBezTo>
                <a:cubicBezTo>
                  <a:pt x="1949" y="118"/>
                  <a:pt x="1949" y="118"/>
                  <a:pt x="1950" y="118"/>
                </a:cubicBezTo>
                <a:cubicBezTo>
                  <a:pt x="1950" y="118"/>
                  <a:pt x="1950" y="118"/>
                  <a:pt x="1951" y="118"/>
                </a:cubicBezTo>
                <a:cubicBezTo>
                  <a:pt x="1951" y="118"/>
                  <a:pt x="1952" y="118"/>
                  <a:pt x="1952" y="118"/>
                </a:cubicBezTo>
                <a:cubicBezTo>
                  <a:pt x="1953" y="118"/>
                  <a:pt x="1953" y="119"/>
                  <a:pt x="1953" y="119"/>
                </a:cubicBezTo>
                <a:cubicBezTo>
                  <a:pt x="1954" y="119"/>
                  <a:pt x="1954" y="119"/>
                  <a:pt x="1954" y="118"/>
                </a:cubicBezTo>
                <a:cubicBezTo>
                  <a:pt x="1954" y="118"/>
                  <a:pt x="1955" y="118"/>
                  <a:pt x="1955" y="117"/>
                </a:cubicBezTo>
                <a:cubicBezTo>
                  <a:pt x="1954" y="117"/>
                  <a:pt x="1954" y="118"/>
                  <a:pt x="1953" y="117"/>
                </a:cubicBezTo>
                <a:cubicBezTo>
                  <a:pt x="1953" y="117"/>
                  <a:pt x="1952" y="117"/>
                  <a:pt x="1952" y="116"/>
                </a:cubicBezTo>
                <a:cubicBezTo>
                  <a:pt x="1952" y="116"/>
                  <a:pt x="1951" y="115"/>
                  <a:pt x="1951" y="114"/>
                </a:cubicBezTo>
                <a:cubicBezTo>
                  <a:pt x="1950" y="114"/>
                  <a:pt x="1949" y="114"/>
                  <a:pt x="1949" y="114"/>
                </a:cubicBezTo>
                <a:cubicBezTo>
                  <a:pt x="1949" y="113"/>
                  <a:pt x="1949" y="113"/>
                  <a:pt x="1948" y="113"/>
                </a:cubicBezTo>
                <a:cubicBezTo>
                  <a:pt x="1948" y="112"/>
                  <a:pt x="1948" y="112"/>
                  <a:pt x="1948" y="112"/>
                </a:cubicBezTo>
                <a:cubicBezTo>
                  <a:pt x="1947" y="112"/>
                  <a:pt x="1947" y="112"/>
                  <a:pt x="1946" y="112"/>
                </a:cubicBezTo>
                <a:cubicBezTo>
                  <a:pt x="1946" y="112"/>
                  <a:pt x="1946" y="111"/>
                  <a:pt x="1946" y="111"/>
                </a:cubicBezTo>
                <a:cubicBezTo>
                  <a:pt x="1945" y="111"/>
                  <a:pt x="1945" y="111"/>
                  <a:pt x="1944" y="111"/>
                </a:cubicBezTo>
                <a:cubicBezTo>
                  <a:pt x="1944" y="111"/>
                  <a:pt x="1944" y="111"/>
                  <a:pt x="1944" y="111"/>
                </a:cubicBezTo>
                <a:cubicBezTo>
                  <a:pt x="1943" y="111"/>
                  <a:pt x="1942" y="111"/>
                  <a:pt x="1942" y="110"/>
                </a:cubicBezTo>
                <a:cubicBezTo>
                  <a:pt x="1942" y="110"/>
                  <a:pt x="1942" y="109"/>
                  <a:pt x="1942" y="109"/>
                </a:cubicBezTo>
                <a:cubicBezTo>
                  <a:pt x="1943" y="109"/>
                  <a:pt x="1944" y="109"/>
                  <a:pt x="1944" y="109"/>
                </a:cubicBezTo>
                <a:cubicBezTo>
                  <a:pt x="1944" y="109"/>
                  <a:pt x="1945" y="110"/>
                  <a:pt x="1945" y="110"/>
                </a:cubicBezTo>
                <a:cubicBezTo>
                  <a:pt x="1945" y="110"/>
                  <a:pt x="1946" y="109"/>
                  <a:pt x="1946" y="109"/>
                </a:cubicBezTo>
                <a:cubicBezTo>
                  <a:pt x="1947" y="109"/>
                  <a:pt x="1947" y="108"/>
                  <a:pt x="1948" y="109"/>
                </a:cubicBezTo>
                <a:cubicBezTo>
                  <a:pt x="1948" y="109"/>
                  <a:pt x="1948" y="109"/>
                  <a:pt x="1949" y="109"/>
                </a:cubicBezTo>
                <a:cubicBezTo>
                  <a:pt x="1949" y="109"/>
                  <a:pt x="1949" y="109"/>
                  <a:pt x="1950" y="109"/>
                </a:cubicBezTo>
                <a:cubicBezTo>
                  <a:pt x="1950" y="109"/>
                  <a:pt x="1951" y="110"/>
                  <a:pt x="1951" y="110"/>
                </a:cubicBezTo>
                <a:cubicBezTo>
                  <a:pt x="1952" y="110"/>
                  <a:pt x="1953" y="111"/>
                  <a:pt x="1953" y="110"/>
                </a:cubicBezTo>
                <a:cubicBezTo>
                  <a:pt x="1953" y="109"/>
                  <a:pt x="1952" y="109"/>
                  <a:pt x="1952" y="109"/>
                </a:cubicBezTo>
                <a:cubicBezTo>
                  <a:pt x="1952" y="109"/>
                  <a:pt x="1951" y="108"/>
                  <a:pt x="1951" y="108"/>
                </a:cubicBezTo>
                <a:cubicBezTo>
                  <a:pt x="1951" y="107"/>
                  <a:pt x="1951" y="107"/>
                  <a:pt x="1951" y="107"/>
                </a:cubicBezTo>
                <a:cubicBezTo>
                  <a:pt x="1951" y="107"/>
                  <a:pt x="1951" y="106"/>
                  <a:pt x="1951" y="106"/>
                </a:cubicBezTo>
                <a:cubicBezTo>
                  <a:pt x="1951" y="106"/>
                  <a:pt x="1951" y="105"/>
                  <a:pt x="1951" y="105"/>
                </a:cubicBezTo>
                <a:cubicBezTo>
                  <a:pt x="1950" y="104"/>
                  <a:pt x="1950" y="105"/>
                  <a:pt x="1949" y="105"/>
                </a:cubicBezTo>
                <a:cubicBezTo>
                  <a:pt x="1949" y="105"/>
                  <a:pt x="1948" y="105"/>
                  <a:pt x="1947" y="105"/>
                </a:cubicBezTo>
                <a:cubicBezTo>
                  <a:pt x="1947" y="105"/>
                  <a:pt x="1947" y="105"/>
                  <a:pt x="1947" y="105"/>
                </a:cubicBezTo>
                <a:cubicBezTo>
                  <a:pt x="1946" y="105"/>
                  <a:pt x="1946" y="105"/>
                  <a:pt x="1946" y="104"/>
                </a:cubicBezTo>
                <a:cubicBezTo>
                  <a:pt x="1945" y="104"/>
                  <a:pt x="1944" y="105"/>
                  <a:pt x="1944" y="104"/>
                </a:cubicBezTo>
                <a:cubicBezTo>
                  <a:pt x="1943" y="104"/>
                  <a:pt x="1943" y="104"/>
                  <a:pt x="1943" y="103"/>
                </a:cubicBezTo>
                <a:cubicBezTo>
                  <a:pt x="1942" y="103"/>
                  <a:pt x="1942" y="103"/>
                  <a:pt x="1941" y="103"/>
                </a:cubicBezTo>
                <a:cubicBezTo>
                  <a:pt x="1941" y="103"/>
                  <a:pt x="1941" y="102"/>
                  <a:pt x="1940" y="102"/>
                </a:cubicBezTo>
                <a:cubicBezTo>
                  <a:pt x="1940" y="102"/>
                  <a:pt x="1940" y="102"/>
                  <a:pt x="1939" y="102"/>
                </a:cubicBezTo>
                <a:cubicBezTo>
                  <a:pt x="1939" y="102"/>
                  <a:pt x="1939" y="102"/>
                  <a:pt x="1939" y="102"/>
                </a:cubicBezTo>
                <a:cubicBezTo>
                  <a:pt x="1938" y="102"/>
                  <a:pt x="1938" y="101"/>
                  <a:pt x="1937" y="101"/>
                </a:cubicBezTo>
                <a:cubicBezTo>
                  <a:pt x="1937" y="101"/>
                  <a:pt x="1937" y="101"/>
                  <a:pt x="1937" y="101"/>
                </a:cubicBezTo>
                <a:cubicBezTo>
                  <a:pt x="1936" y="101"/>
                  <a:pt x="1936" y="101"/>
                  <a:pt x="1936" y="101"/>
                </a:cubicBezTo>
                <a:cubicBezTo>
                  <a:pt x="1935" y="101"/>
                  <a:pt x="1935" y="101"/>
                  <a:pt x="1934" y="101"/>
                </a:cubicBezTo>
                <a:cubicBezTo>
                  <a:pt x="1934" y="101"/>
                  <a:pt x="1933" y="101"/>
                  <a:pt x="1933" y="100"/>
                </a:cubicBezTo>
                <a:cubicBezTo>
                  <a:pt x="1933" y="100"/>
                  <a:pt x="1933" y="100"/>
                  <a:pt x="1932" y="100"/>
                </a:cubicBezTo>
                <a:cubicBezTo>
                  <a:pt x="1932" y="100"/>
                  <a:pt x="1932" y="100"/>
                  <a:pt x="1932" y="100"/>
                </a:cubicBezTo>
                <a:cubicBezTo>
                  <a:pt x="1932" y="100"/>
                  <a:pt x="1932" y="100"/>
                  <a:pt x="1931" y="100"/>
                </a:cubicBezTo>
                <a:cubicBezTo>
                  <a:pt x="1931" y="100"/>
                  <a:pt x="1931" y="100"/>
                  <a:pt x="1930" y="100"/>
                </a:cubicBezTo>
                <a:cubicBezTo>
                  <a:pt x="1930" y="100"/>
                  <a:pt x="1930" y="100"/>
                  <a:pt x="1929" y="100"/>
                </a:cubicBezTo>
                <a:cubicBezTo>
                  <a:pt x="1929" y="100"/>
                  <a:pt x="1928" y="100"/>
                  <a:pt x="1928" y="100"/>
                </a:cubicBezTo>
                <a:cubicBezTo>
                  <a:pt x="1927" y="100"/>
                  <a:pt x="1927" y="100"/>
                  <a:pt x="1926" y="100"/>
                </a:cubicBezTo>
                <a:cubicBezTo>
                  <a:pt x="1926" y="100"/>
                  <a:pt x="1926" y="100"/>
                  <a:pt x="1925" y="100"/>
                </a:cubicBezTo>
                <a:cubicBezTo>
                  <a:pt x="1925" y="100"/>
                  <a:pt x="1925" y="100"/>
                  <a:pt x="1924" y="100"/>
                </a:cubicBezTo>
                <a:cubicBezTo>
                  <a:pt x="1924" y="100"/>
                  <a:pt x="1924" y="100"/>
                  <a:pt x="1923" y="99"/>
                </a:cubicBezTo>
                <a:cubicBezTo>
                  <a:pt x="1923" y="99"/>
                  <a:pt x="1922" y="99"/>
                  <a:pt x="1922" y="99"/>
                </a:cubicBezTo>
                <a:cubicBezTo>
                  <a:pt x="1922" y="98"/>
                  <a:pt x="1922" y="98"/>
                  <a:pt x="1921" y="98"/>
                </a:cubicBezTo>
                <a:cubicBezTo>
                  <a:pt x="1921" y="98"/>
                  <a:pt x="1920" y="99"/>
                  <a:pt x="1920" y="99"/>
                </a:cubicBezTo>
                <a:cubicBezTo>
                  <a:pt x="1919" y="99"/>
                  <a:pt x="1919" y="99"/>
                  <a:pt x="1919" y="99"/>
                </a:cubicBezTo>
                <a:cubicBezTo>
                  <a:pt x="1919" y="99"/>
                  <a:pt x="1920" y="99"/>
                  <a:pt x="1920" y="100"/>
                </a:cubicBezTo>
                <a:cubicBezTo>
                  <a:pt x="1921" y="100"/>
                  <a:pt x="1921" y="100"/>
                  <a:pt x="1922" y="101"/>
                </a:cubicBezTo>
                <a:cubicBezTo>
                  <a:pt x="1922" y="101"/>
                  <a:pt x="1922" y="101"/>
                  <a:pt x="1923" y="101"/>
                </a:cubicBezTo>
                <a:cubicBezTo>
                  <a:pt x="1923" y="101"/>
                  <a:pt x="1924" y="102"/>
                  <a:pt x="1924" y="102"/>
                </a:cubicBezTo>
                <a:cubicBezTo>
                  <a:pt x="1925" y="103"/>
                  <a:pt x="1926" y="103"/>
                  <a:pt x="1927" y="104"/>
                </a:cubicBezTo>
                <a:cubicBezTo>
                  <a:pt x="1928" y="104"/>
                  <a:pt x="1929" y="104"/>
                  <a:pt x="1929" y="105"/>
                </a:cubicBezTo>
                <a:cubicBezTo>
                  <a:pt x="1930" y="106"/>
                  <a:pt x="1926" y="104"/>
                  <a:pt x="1926" y="104"/>
                </a:cubicBezTo>
                <a:cubicBezTo>
                  <a:pt x="1925" y="104"/>
                  <a:pt x="1925" y="104"/>
                  <a:pt x="1924" y="104"/>
                </a:cubicBezTo>
                <a:cubicBezTo>
                  <a:pt x="1924" y="103"/>
                  <a:pt x="1923" y="103"/>
                  <a:pt x="1923" y="103"/>
                </a:cubicBezTo>
                <a:cubicBezTo>
                  <a:pt x="1922" y="103"/>
                  <a:pt x="1921" y="103"/>
                  <a:pt x="1920" y="102"/>
                </a:cubicBezTo>
                <a:cubicBezTo>
                  <a:pt x="1919" y="102"/>
                  <a:pt x="1919" y="102"/>
                  <a:pt x="1919" y="101"/>
                </a:cubicBezTo>
                <a:cubicBezTo>
                  <a:pt x="1918" y="101"/>
                  <a:pt x="1918" y="101"/>
                  <a:pt x="1918" y="101"/>
                </a:cubicBezTo>
                <a:cubicBezTo>
                  <a:pt x="1917" y="100"/>
                  <a:pt x="1917" y="100"/>
                  <a:pt x="1917" y="100"/>
                </a:cubicBezTo>
                <a:cubicBezTo>
                  <a:pt x="1916" y="99"/>
                  <a:pt x="1916" y="99"/>
                  <a:pt x="1916" y="99"/>
                </a:cubicBezTo>
                <a:cubicBezTo>
                  <a:pt x="1915" y="99"/>
                  <a:pt x="1915" y="99"/>
                  <a:pt x="1915" y="99"/>
                </a:cubicBezTo>
                <a:cubicBezTo>
                  <a:pt x="1914" y="98"/>
                  <a:pt x="1914" y="98"/>
                  <a:pt x="1913" y="98"/>
                </a:cubicBezTo>
                <a:cubicBezTo>
                  <a:pt x="1912" y="97"/>
                  <a:pt x="1912" y="97"/>
                  <a:pt x="1911" y="98"/>
                </a:cubicBezTo>
                <a:cubicBezTo>
                  <a:pt x="1910" y="98"/>
                  <a:pt x="1910" y="98"/>
                  <a:pt x="1910" y="97"/>
                </a:cubicBezTo>
                <a:cubicBezTo>
                  <a:pt x="1909" y="97"/>
                  <a:pt x="1909" y="96"/>
                  <a:pt x="1908" y="96"/>
                </a:cubicBezTo>
                <a:cubicBezTo>
                  <a:pt x="1907" y="96"/>
                  <a:pt x="1906" y="96"/>
                  <a:pt x="1906" y="96"/>
                </a:cubicBezTo>
                <a:cubicBezTo>
                  <a:pt x="1906" y="95"/>
                  <a:pt x="1905" y="95"/>
                  <a:pt x="1905" y="95"/>
                </a:cubicBezTo>
                <a:cubicBezTo>
                  <a:pt x="1905" y="95"/>
                  <a:pt x="1905" y="95"/>
                  <a:pt x="1904" y="95"/>
                </a:cubicBezTo>
                <a:cubicBezTo>
                  <a:pt x="1904" y="95"/>
                  <a:pt x="1904" y="95"/>
                  <a:pt x="1904" y="95"/>
                </a:cubicBezTo>
                <a:cubicBezTo>
                  <a:pt x="1903" y="95"/>
                  <a:pt x="1903" y="95"/>
                  <a:pt x="1902" y="94"/>
                </a:cubicBezTo>
                <a:cubicBezTo>
                  <a:pt x="1902" y="94"/>
                  <a:pt x="1902" y="94"/>
                  <a:pt x="1902" y="94"/>
                </a:cubicBezTo>
                <a:cubicBezTo>
                  <a:pt x="1901" y="93"/>
                  <a:pt x="1901" y="93"/>
                  <a:pt x="1901" y="93"/>
                </a:cubicBezTo>
                <a:cubicBezTo>
                  <a:pt x="1900" y="93"/>
                  <a:pt x="1900" y="93"/>
                  <a:pt x="1900" y="93"/>
                </a:cubicBezTo>
                <a:cubicBezTo>
                  <a:pt x="1900" y="93"/>
                  <a:pt x="1900" y="93"/>
                  <a:pt x="1899" y="93"/>
                </a:cubicBezTo>
                <a:cubicBezTo>
                  <a:pt x="1899" y="92"/>
                  <a:pt x="1898" y="93"/>
                  <a:pt x="1898" y="93"/>
                </a:cubicBezTo>
                <a:cubicBezTo>
                  <a:pt x="1897" y="92"/>
                  <a:pt x="1897" y="92"/>
                  <a:pt x="1897" y="92"/>
                </a:cubicBezTo>
                <a:cubicBezTo>
                  <a:pt x="1897" y="92"/>
                  <a:pt x="1897" y="92"/>
                  <a:pt x="1896" y="92"/>
                </a:cubicBezTo>
                <a:cubicBezTo>
                  <a:pt x="1896" y="92"/>
                  <a:pt x="1896" y="92"/>
                  <a:pt x="1896" y="92"/>
                </a:cubicBezTo>
                <a:cubicBezTo>
                  <a:pt x="1895" y="91"/>
                  <a:pt x="1895" y="92"/>
                  <a:pt x="1894" y="92"/>
                </a:cubicBezTo>
                <a:cubicBezTo>
                  <a:pt x="1894" y="92"/>
                  <a:pt x="1894" y="92"/>
                  <a:pt x="1894" y="92"/>
                </a:cubicBezTo>
                <a:cubicBezTo>
                  <a:pt x="1893" y="92"/>
                  <a:pt x="1893" y="92"/>
                  <a:pt x="1893" y="92"/>
                </a:cubicBezTo>
                <a:cubicBezTo>
                  <a:pt x="1893" y="91"/>
                  <a:pt x="1893" y="91"/>
                  <a:pt x="1893" y="91"/>
                </a:cubicBezTo>
                <a:cubicBezTo>
                  <a:pt x="1892" y="91"/>
                  <a:pt x="1892" y="91"/>
                  <a:pt x="1892" y="91"/>
                </a:cubicBezTo>
                <a:cubicBezTo>
                  <a:pt x="1891" y="91"/>
                  <a:pt x="1891" y="91"/>
                  <a:pt x="1890" y="91"/>
                </a:cubicBezTo>
                <a:cubicBezTo>
                  <a:pt x="1890" y="90"/>
                  <a:pt x="1889" y="90"/>
                  <a:pt x="1889" y="90"/>
                </a:cubicBezTo>
                <a:cubicBezTo>
                  <a:pt x="1888" y="90"/>
                  <a:pt x="1888" y="90"/>
                  <a:pt x="1887" y="90"/>
                </a:cubicBezTo>
                <a:cubicBezTo>
                  <a:pt x="1887" y="90"/>
                  <a:pt x="1887" y="90"/>
                  <a:pt x="1886" y="90"/>
                </a:cubicBezTo>
                <a:cubicBezTo>
                  <a:pt x="1886" y="90"/>
                  <a:pt x="1885" y="91"/>
                  <a:pt x="1885" y="90"/>
                </a:cubicBezTo>
                <a:cubicBezTo>
                  <a:pt x="1885" y="90"/>
                  <a:pt x="1885" y="90"/>
                  <a:pt x="1884" y="90"/>
                </a:cubicBezTo>
                <a:cubicBezTo>
                  <a:pt x="1884" y="89"/>
                  <a:pt x="1883" y="90"/>
                  <a:pt x="1883" y="90"/>
                </a:cubicBezTo>
                <a:cubicBezTo>
                  <a:pt x="1883" y="90"/>
                  <a:pt x="1883" y="90"/>
                  <a:pt x="1882" y="89"/>
                </a:cubicBezTo>
                <a:cubicBezTo>
                  <a:pt x="1882" y="89"/>
                  <a:pt x="1881" y="89"/>
                  <a:pt x="1880" y="89"/>
                </a:cubicBezTo>
                <a:cubicBezTo>
                  <a:pt x="1880" y="89"/>
                  <a:pt x="1879" y="89"/>
                  <a:pt x="1879" y="89"/>
                </a:cubicBezTo>
                <a:cubicBezTo>
                  <a:pt x="1878" y="89"/>
                  <a:pt x="1878" y="89"/>
                  <a:pt x="1877" y="89"/>
                </a:cubicBezTo>
                <a:cubicBezTo>
                  <a:pt x="1877" y="89"/>
                  <a:pt x="1877" y="89"/>
                  <a:pt x="1877" y="89"/>
                </a:cubicBezTo>
                <a:cubicBezTo>
                  <a:pt x="1877" y="89"/>
                  <a:pt x="1877" y="88"/>
                  <a:pt x="1876" y="88"/>
                </a:cubicBezTo>
                <a:cubicBezTo>
                  <a:pt x="1876" y="88"/>
                  <a:pt x="1876" y="88"/>
                  <a:pt x="1876" y="88"/>
                </a:cubicBezTo>
                <a:cubicBezTo>
                  <a:pt x="1875" y="88"/>
                  <a:pt x="1875" y="87"/>
                  <a:pt x="1875" y="87"/>
                </a:cubicBezTo>
                <a:cubicBezTo>
                  <a:pt x="1874" y="87"/>
                  <a:pt x="1873" y="87"/>
                  <a:pt x="1873" y="87"/>
                </a:cubicBezTo>
                <a:cubicBezTo>
                  <a:pt x="1872" y="87"/>
                  <a:pt x="1872" y="87"/>
                  <a:pt x="1871" y="87"/>
                </a:cubicBezTo>
                <a:cubicBezTo>
                  <a:pt x="1871" y="87"/>
                  <a:pt x="1870" y="86"/>
                  <a:pt x="1869" y="86"/>
                </a:cubicBezTo>
                <a:cubicBezTo>
                  <a:pt x="1869" y="87"/>
                  <a:pt x="1869" y="87"/>
                  <a:pt x="1869" y="87"/>
                </a:cubicBezTo>
                <a:cubicBezTo>
                  <a:pt x="1868" y="86"/>
                  <a:pt x="1868" y="86"/>
                  <a:pt x="1868" y="86"/>
                </a:cubicBezTo>
                <a:cubicBezTo>
                  <a:pt x="1868" y="86"/>
                  <a:pt x="1868" y="86"/>
                  <a:pt x="1867" y="86"/>
                </a:cubicBezTo>
                <a:cubicBezTo>
                  <a:pt x="1867" y="85"/>
                  <a:pt x="1867" y="86"/>
                  <a:pt x="1867" y="85"/>
                </a:cubicBezTo>
                <a:cubicBezTo>
                  <a:pt x="1866" y="85"/>
                  <a:pt x="1866" y="85"/>
                  <a:pt x="1865" y="85"/>
                </a:cubicBezTo>
                <a:cubicBezTo>
                  <a:pt x="1865" y="85"/>
                  <a:pt x="1864" y="85"/>
                  <a:pt x="1864" y="85"/>
                </a:cubicBezTo>
                <a:cubicBezTo>
                  <a:pt x="1864" y="84"/>
                  <a:pt x="1863" y="84"/>
                  <a:pt x="1863" y="84"/>
                </a:cubicBezTo>
                <a:cubicBezTo>
                  <a:pt x="1863" y="84"/>
                  <a:pt x="1862" y="84"/>
                  <a:pt x="1862" y="84"/>
                </a:cubicBezTo>
                <a:cubicBezTo>
                  <a:pt x="1861" y="84"/>
                  <a:pt x="1861" y="85"/>
                  <a:pt x="1861" y="85"/>
                </a:cubicBezTo>
                <a:cubicBezTo>
                  <a:pt x="1861" y="85"/>
                  <a:pt x="1861" y="85"/>
                  <a:pt x="1860" y="85"/>
                </a:cubicBezTo>
                <a:cubicBezTo>
                  <a:pt x="1860" y="84"/>
                  <a:pt x="1860" y="85"/>
                  <a:pt x="1859" y="84"/>
                </a:cubicBezTo>
                <a:cubicBezTo>
                  <a:pt x="1859" y="84"/>
                  <a:pt x="1859" y="84"/>
                  <a:pt x="1858" y="84"/>
                </a:cubicBezTo>
                <a:cubicBezTo>
                  <a:pt x="1858" y="84"/>
                  <a:pt x="1858" y="84"/>
                  <a:pt x="1857" y="84"/>
                </a:cubicBezTo>
                <a:cubicBezTo>
                  <a:pt x="1857" y="84"/>
                  <a:pt x="1856" y="84"/>
                  <a:pt x="1856" y="84"/>
                </a:cubicBezTo>
                <a:cubicBezTo>
                  <a:pt x="1855" y="83"/>
                  <a:pt x="1854" y="83"/>
                  <a:pt x="1854" y="83"/>
                </a:cubicBezTo>
                <a:cubicBezTo>
                  <a:pt x="1853" y="83"/>
                  <a:pt x="1853" y="83"/>
                  <a:pt x="1853" y="83"/>
                </a:cubicBezTo>
                <a:cubicBezTo>
                  <a:pt x="1852" y="82"/>
                  <a:pt x="1852" y="82"/>
                  <a:pt x="1852" y="82"/>
                </a:cubicBezTo>
                <a:cubicBezTo>
                  <a:pt x="1851" y="82"/>
                  <a:pt x="1851" y="82"/>
                  <a:pt x="1850" y="82"/>
                </a:cubicBezTo>
                <a:cubicBezTo>
                  <a:pt x="1850" y="82"/>
                  <a:pt x="1850" y="82"/>
                  <a:pt x="1849" y="82"/>
                </a:cubicBezTo>
                <a:cubicBezTo>
                  <a:pt x="1849" y="82"/>
                  <a:pt x="1849" y="82"/>
                  <a:pt x="1848" y="82"/>
                </a:cubicBezTo>
                <a:cubicBezTo>
                  <a:pt x="1847" y="81"/>
                  <a:pt x="1847" y="81"/>
                  <a:pt x="1846" y="81"/>
                </a:cubicBezTo>
                <a:cubicBezTo>
                  <a:pt x="1845" y="81"/>
                  <a:pt x="1844" y="81"/>
                  <a:pt x="1844" y="81"/>
                </a:cubicBezTo>
                <a:cubicBezTo>
                  <a:pt x="1842" y="81"/>
                  <a:pt x="1840" y="81"/>
                  <a:pt x="1838" y="81"/>
                </a:cubicBezTo>
                <a:cubicBezTo>
                  <a:pt x="1836" y="81"/>
                  <a:pt x="1834" y="81"/>
                  <a:pt x="1833" y="81"/>
                </a:cubicBezTo>
                <a:cubicBezTo>
                  <a:pt x="1831" y="80"/>
                  <a:pt x="1829" y="81"/>
                  <a:pt x="1827" y="80"/>
                </a:cubicBezTo>
                <a:cubicBezTo>
                  <a:pt x="1825" y="80"/>
                  <a:pt x="1823" y="80"/>
                  <a:pt x="1821" y="80"/>
                </a:cubicBezTo>
                <a:cubicBezTo>
                  <a:pt x="1820" y="80"/>
                  <a:pt x="1820" y="80"/>
                  <a:pt x="1819" y="80"/>
                </a:cubicBezTo>
                <a:cubicBezTo>
                  <a:pt x="1818" y="80"/>
                  <a:pt x="1818" y="80"/>
                  <a:pt x="1818" y="80"/>
                </a:cubicBezTo>
                <a:cubicBezTo>
                  <a:pt x="1817" y="80"/>
                  <a:pt x="1816" y="80"/>
                  <a:pt x="1816" y="80"/>
                </a:cubicBezTo>
                <a:cubicBezTo>
                  <a:pt x="1815" y="80"/>
                  <a:pt x="1815" y="80"/>
                  <a:pt x="1814" y="80"/>
                </a:cubicBezTo>
                <a:cubicBezTo>
                  <a:pt x="1814" y="80"/>
                  <a:pt x="1813" y="80"/>
                  <a:pt x="1813" y="80"/>
                </a:cubicBezTo>
                <a:cubicBezTo>
                  <a:pt x="1813" y="80"/>
                  <a:pt x="1814" y="80"/>
                  <a:pt x="1814" y="80"/>
                </a:cubicBezTo>
                <a:cubicBezTo>
                  <a:pt x="1814" y="81"/>
                  <a:pt x="1815" y="81"/>
                  <a:pt x="1816" y="82"/>
                </a:cubicBezTo>
                <a:cubicBezTo>
                  <a:pt x="1817" y="82"/>
                  <a:pt x="1818" y="83"/>
                  <a:pt x="1819" y="83"/>
                </a:cubicBezTo>
                <a:cubicBezTo>
                  <a:pt x="1820" y="84"/>
                  <a:pt x="1821" y="84"/>
                  <a:pt x="1821" y="84"/>
                </a:cubicBezTo>
                <a:cubicBezTo>
                  <a:pt x="1822" y="85"/>
                  <a:pt x="1822" y="85"/>
                  <a:pt x="1823" y="86"/>
                </a:cubicBezTo>
                <a:cubicBezTo>
                  <a:pt x="1823" y="86"/>
                  <a:pt x="1824" y="86"/>
                  <a:pt x="1825" y="86"/>
                </a:cubicBezTo>
                <a:cubicBezTo>
                  <a:pt x="1825" y="86"/>
                  <a:pt x="1825" y="87"/>
                  <a:pt x="1825" y="87"/>
                </a:cubicBezTo>
                <a:cubicBezTo>
                  <a:pt x="1825" y="87"/>
                  <a:pt x="1825" y="88"/>
                  <a:pt x="1825" y="89"/>
                </a:cubicBezTo>
                <a:cubicBezTo>
                  <a:pt x="1825" y="89"/>
                  <a:pt x="1825" y="89"/>
                  <a:pt x="1825" y="89"/>
                </a:cubicBezTo>
                <a:cubicBezTo>
                  <a:pt x="1824" y="89"/>
                  <a:pt x="1824" y="89"/>
                  <a:pt x="1823" y="89"/>
                </a:cubicBezTo>
                <a:cubicBezTo>
                  <a:pt x="1823" y="89"/>
                  <a:pt x="1822" y="89"/>
                  <a:pt x="1822" y="89"/>
                </a:cubicBezTo>
                <a:cubicBezTo>
                  <a:pt x="1822" y="88"/>
                  <a:pt x="1822" y="88"/>
                  <a:pt x="1821" y="88"/>
                </a:cubicBezTo>
                <a:cubicBezTo>
                  <a:pt x="1821" y="88"/>
                  <a:pt x="1821" y="89"/>
                  <a:pt x="1821" y="88"/>
                </a:cubicBezTo>
                <a:cubicBezTo>
                  <a:pt x="1821" y="88"/>
                  <a:pt x="1821" y="88"/>
                  <a:pt x="1820" y="88"/>
                </a:cubicBezTo>
                <a:cubicBezTo>
                  <a:pt x="1820" y="88"/>
                  <a:pt x="1820" y="88"/>
                  <a:pt x="1820" y="88"/>
                </a:cubicBezTo>
                <a:cubicBezTo>
                  <a:pt x="1819" y="88"/>
                  <a:pt x="1819" y="88"/>
                  <a:pt x="1819" y="88"/>
                </a:cubicBezTo>
                <a:cubicBezTo>
                  <a:pt x="1819" y="87"/>
                  <a:pt x="1818" y="87"/>
                  <a:pt x="1818" y="87"/>
                </a:cubicBezTo>
                <a:cubicBezTo>
                  <a:pt x="1818" y="86"/>
                  <a:pt x="1817" y="86"/>
                  <a:pt x="1816" y="85"/>
                </a:cubicBezTo>
                <a:cubicBezTo>
                  <a:pt x="1815" y="85"/>
                  <a:pt x="1815" y="86"/>
                  <a:pt x="1814" y="86"/>
                </a:cubicBezTo>
                <a:cubicBezTo>
                  <a:pt x="1814" y="86"/>
                  <a:pt x="1813" y="86"/>
                  <a:pt x="1813" y="86"/>
                </a:cubicBezTo>
                <a:cubicBezTo>
                  <a:pt x="1812" y="86"/>
                  <a:pt x="1812" y="86"/>
                  <a:pt x="1812" y="86"/>
                </a:cubicBezTo>
                <a:cubicBezTo>
                  <a:pt x="1812" y="86"/>
                  <a:pt x="1812" y="86"/>
                  <a:pt x="1811" y="85"/>
                </a:cubicBezTo>
                <a:cubicBezTo>
                  <a:pt x="1811" y="85"/>
                  <a:pt x="1811" y="85"/>
                  <a:pt x="1811" y="85"/>
                </a:cubicBezTo>
                <a:cubicBezTo>
                  <a:pt x="1811" y="85"/>
                  <a:pt x="1810" y="85"/>
                  <a:pt x="1810" y="85"/>
                </a:cubicBezTo>
                <a:cubicBezTo>
                  <a:pt x="1810" y="85"/>
                  <a:pt x="1810" y="85"/>
                  <a:pt x="1810" y="85"/>
                </a:cubicBezTo>
                <a:cubicBezTo>
                  <a:pt x="1809" y="84"/>
                  <a:pt x="1809" y="84"/>
                  <a:pt x="1809" y="84"/>
                </a:cubicBezTo>
                <a:cubicBezTo>
                  <a:pt x="1808" y="84"/>
                  <a:pt x="1808" y="84"/>
                  <a:pt x="1808" y="84"/>
                </a:cubicBezTo>
                <a:cubicBezTo>
                  <a:pt x="1807" y="83"/>
                  <a:pt x="1807" y="83"/>
                  <a:pt x="1808" y="83"/>
                </a:cubicBezTo>
                <a:cubicBezTo>
                  <a:pt x="1808" y="83"/>
                  <a:pt x="1808" y="83"/>
                  <a:pt x="1809" y="83"/>
                </a:cubicBezTo>
                <a:cubicBezTo>
                  <a:pt x="1810" y="83"/>
                  <a:pt x="1810" y="83"/>
                  <a:pt x="1811" y="83"/>
                </a:cubicBezTo>
                <a:cubicBezTo>
                  <a:pt x="1811" y="82"/>
                  <a:pt x="1812" y="83"/>
                  <a:pt x="1812" y="82"/>
                </a:cubicBezTo>
                <a:cubicBezTo>
                  <a:pt x="1812" y="82"/>
                  <a:pt x="1811" y="82"/>
                  <a:pt x="1811" y="82"/>
                </a:cubicBezTo>
                <a:cubicBezTo>
                  <a:pt x="1810" y="82"/>
                  <a:pt x="1810" y="82"/>
                  <a:pt x="1810" y="81"/>
                </a:cubicBezTo>
                <a:cubicBezTo>
                  <a:pt x="1810" y="81"/>
                  <a:pt x="1809" y="81"/>
                  <a:pt x="1809" y="81"/>
                </a:cubicBezTo>
                <a:cubicBezTo>
                  <a:pt x="1809" y="81"/>
                  <a:pt x="1808" y="81"/>
                  <a:pt x="1808" y="81"/>
                </a:cubicBezTo>
                <a:cubicBezTo>
                  <a:pt x="1808" y="81"/>
                  <a:pt x="1807" y="81"/>
                  <a:pt x="1807" y="81"/>
                </a:cubicBezTo>
                <a:cubicBezTo>
                  <a:pt x="1806" y="81"/>
                  <a:pt x="1805" y="80"/>
                  <a:pt x="1804" y="80"/>
                </a:cubicBezTo>
                <a:cubicBezTo>
                  <a:pt x="1803" y="80"/>
                  <a:pt x="1803" y="80"/>
                  <a:pt x="1803" y="80"/>
                </a:cubicBezTo>
                <a:cubicBezTo>
                  <a:pt x="1803" y="80"/>
                  <a:pt x="1803" y="80"/>
                  <a:pt x="1802" y="80"/>
                </a:cubicBezTo>
                <a:cubicBezTo>
                  <a:pt x="1802" y="80"/>
                  <a:pt x="1802" y="80"/>
                  <a:pt x="1802" y="80"/>
                </a:cubicBezTo>
                <a:cubicBezTo>
                  <a:pt x="1802" y="80"/>
                  <a:pt x="1802" y="80"/>
                  <a:pt x="1801" y="81"/>
                </a:cubicBezTo>
                <a:cubicBezTo>
                  <a:pt x="1801" y="81"/>
                  <a:pt x="1801" y="81"/>
                  <a:pt x="1801" y="81"/>
                </a:cubicBezTo>
                <a:cubicBezTo>
                  <a:pt x="1801" y="81"/>
                  <a:pt x="1801" y="82"/>
                  <a:pt x="1801" y="83"/>
                </a:cubicBezTo>
                <a:cubicBezTo>
                  <a:pt x="1801" y="83"/>
                  <a:pt x="1800" y="83"/>
                  <a:pt x="1800" y="84"/>
                </a:cubicBezTo>
                <a:cubicBezTo>
                  <a:pt x="1799" y="84"/>
                  <a:pt x="1799" y="84"/>
                  <a:pt x="1799" y="84"/>
                </a:cubicBezTo>
                <a:cubicBezTo>
                  <a:pt x="1798" y="83"/>
                  <a:pt x="1798" y="83"/>
                  <a:pt x="1797" y="83"/>
                </a:cubicBezTo>
                <a:cubicBezTo>
                  <a:pt x="1797" y="83"/>
                  <a:pt x="1796" y="83"/>
                  <a:pt x="1796" y="83"/>
                </a:cubicBezTo>
                <a:cubicBezTo>
                  <a:pt x="1795" y="83"/>
                  <a:pt x="1795" y="83"/>
                  <a:pt x="1794" y="83"/>
                </a:cubicBezTo>
                <a:cubicBezTo>
                  <a:pt x="1793" y="83"/>
                  <a:pt x="1792" y="83"/>
                  <a:pt x="1790" y="82"/>
                </a:cubicBezTo>
                <a:cubicBezTo>
                  <a:pt x="1789" y="82"/>
                  <a:pt x="1789" y="83"/>
                  <a:pt x="1788" y="83"/>
                </a:cubicBezTo>
                <a:cubicBezTo>
                  <a:pt x="1787" y="83"/>
                  <a:pt x="1786" y="83"/>
                  <a:pt x="1786" y="83"/>
                </a:cubicBezTo>
                <a:cubicBezTo>
                  <a:pt x="1785" y="82"/>
                  <a:pt x="1785" y="83"/>
                  <a:pt x="1785" y="83"/>
                </a:cubicBezTo>
                <a:cubicBezTo>
                  <a:pt x="1785" y="83"/>
                  <a:pt x="1785" y="83"/>
                  <a:pt x="1784" y="83"/>
                </a:cubicBezTo>
                <a:cubicBezTo>
                  <a:pt x="1784" y="82"/>
                  <a:pt x="1783" y="83"/>
                  <a:pt x="1783" y="82"/>
                </a:cubicBezTo>
                <a:cubicBezTo>
                  <a:pt x="1782" y="82"/>
                  <a:pt x="1781" y="83"/>
                  <a:pt x="1781" y="83"/>
                </a:cubicBezTo>
                <a:cubicBezTo>
                  <a:pt x="1780" y="82"/>
                  <a:pt x="1779" y="82"/>
                  <a:pt x="1778" y="82"/>
                </a:cubicBezTo>
                <a:cubicBezTo>
                  <a:pt x="1778" y="82"/>
                  <a:pt x="1778" y="82"/>
                  <a:pt x="1777" y="82"/>
                </a:cubicBezTo>
                <a:cubicBezTo>
                  <a:pt x="1777" y="82"/>
                  <a:pt x="1777" y="82"/>
                  <a:pt x="1776" y="83"/>
                </a:cubicBezTo>
                <a:cubicBezTo>
                  <a:pt x="1776" y="83"/>
                  <a:pt x="1776" y="83"/>
                  <a:pt x="1775" y="83"/>
                </a:cubicBezTo>
                <a:cubicBezTo>
                  <a:pt x="1775" y="83"/>
                  <a:pt x="1775" y="83"/>
                  <a:pt x="1775" y="83"/>
                </a:cubicBezTo>
                <a:cubicBezTo>
                  <a:pt x="1774" y="83"/>
                  <a:pt x="1773" y="83"/>
                  <a:pt x="1773" y="83"/>
                </a:cubicBezTo>
                <a:cubicBezTo>
                  <a:pt x="1772" y="83"/>
                  <a:pt x="1771" y="83"/>
                  <a:pt x="1771" y="83"/>
                </a:cubicBezTo>
                <a:cubicBezTo>
                  <a:pt x="1770" y="83"/>
                  <a:pt x="1769" y="83"/>
                  <a:pt x="1768" y="83"/>
                </a:cubicBezTo>
                <a:cubicBezTo>
                  <a:pt x="1768" y="82"/>
                  <a:pt x="1767" y="83"/>
                  <a:pt x="1766" y="83"/>
                </a:cubicBezTo>
                <a:cubicBezTo>
                  <a:pt x="1766" y="83"/>
                  <a:pt x="1766" y="82"/>
                  <a:pt x="1765" y="82"/>
                </a:cubicBezTo>
                <a:cubicBezTo>
                  <a:pt x="1765" y="82"/>
                  <a:pt x="1764" y="82"/>
                  <a:pt x="1764" y="82"/>
                </a:cubicBezTo>
                <a:cubicBezTo>
                  <a:pt x="1763" y="82"/>
                  <a:pt x="1763" y="82"/>
                  <a:pt x="1763" y="82"/>
                </a:cubicBezTo>
                <a:cubicBezTo>
                  <a:pt x="1762" y="82"/>
                  <a:pt x="1762" y="82"/>
                  <a:pt x="1762" y="81"/>
                </a:cubicBezTo>
                <a:cubicBezTo>
                  <a:pt x="1762" y="81"/>
                  <a:pt x="1762" y="81"/>
                  <a:pt x="1762" y="80"/>
                </a:cubicBezTo>
                <a:cubicBezTo>
                  <a:pt x="1761" y="80"/>
                  <a:pt x="1760" y="79"/>
                  <a:pt x="1759" y="79"/>
                </a:cubicBezTo>
                <a:cubicBezTo>
                  <a:pt x="1758" y="79"/>
                  <a:pt x="1757" y="78"/>
                  <a:pt x="1757" y="78"/>
                </a:cubicBezTo>
                <a:cubicBezTo>
                  <a:pt x="1756" y="77"/>
                  <a:pt x="1756" y="77"/>
                  <a:pt x="1756" y="77"/>
                </a:cubicBezTo>
                <a:cubicBezTo>
                  <a:pt x="1756" y="77"/>
                  <a:pt x="1755" y="77"/>
                  <a:pt x="1755" y="76"/>
                </a:cubicBezTo>
                <a:cubicBezTo>
                  <a:pt x="1755" y="76"/>
                  <a:pt x="1754" y="76"/>
                  <a:pt x="1754" y="75"/>
                </a:cubicBezTo>
                <a:cubicBezTo>
                  <a:pt x="1754" y="75"/>
                  <a:pt x="1753" y="75"/>
                  <a:pt x="1753" y="75"/>
                </a:cubicBezTo>
                <a:cubicBezTo>
                  <a:pt x="1753" y="75"/>
                  <a:pt x="1752" y="75"/>
                  <a:pt x="1752" y="75"/>
                </a:cubicBezTo>
                <a:cubicBezTo>
                  <a:pt x="1751" y="75"/>
                  <a:pt x="1750" y="74"/>
                  <a:pt x="1748" y="74"/>
                </a:cubicBezTo>
                <a:cubicBezTo>
                  <a:pt x="1748" y="74"/>
                  <a:pt x="1747" y="74"/>
                  <a:pt x="1747" y="74"/>
                </a:cubicBezTo>
                <a:cubicBezTo>
                  <a:pt x="1746" y="74"/>
                  <a:pt x="1746" y="74"/>
                  <a:pt x="1746" y="74"/>
                </a:cubicBezTo>
                <a:cubicBezTo>
                  <a:pt x="1745" y="74"/>
                  <a:pt x="1744" y="74"/>
                  <a:pt x="1744" y="75"/>
                </a:cubicBezTo>
                <a:cubicBezTo>
                  <a:pt x="1744" y="75"/>
                  <a:pt x="1744" y="74"/>
                  <a:pt x="1743" y="74"/>
                </a:cubicBezTo>
                <a:cubicBezTo>
                  <a:pt x="1743" y="74"/>
                  <a:pt x="1742" y="74"/>
                  <a:pt x="1742" y="74"/>
                </a:cubicBezTo>
                <a:cubicBezTo>
                  <a:pt x="1742" y="74"/>
                  <a:pt x="1741" y="74"/>
                  <a:pt x="1741" y="74"/>
                </a:cubicBezTo>
                <a:cubicBezTo>
                  <a:pt x="1741" y="74"/>
                  <a:pt x="1741" y="74"/>
                  <a:pt x="1741" y="74"/>
                </a:cubicBezTo>
                <a:cubicBezTo>
                  <a:pt x="1741" y="74"/>
                  <a:pt x="1740" y="74"/>
                  <a:pt x="1740" y="73"/>
                </a:cubicBezTo>
                <a:cubicBezTo>
                  <a:pt x="1740" y="73"/>
                  <a:pt x="1740" y="73"/>
                  <a:pt x="1739" y="73"/>
                </a:cubicBezTo>
                <a:cubicBezTo>
                  <a:pt x="1739" y="73"/>
                  <a:pt x="1739" y="73"/>
                  <a:pt x="1739" y="73"/>
                </a:cubicBezTo>
                <a:cubicBezTo>
                  <a:pt x="1738" y="73"/>
                  <a:pt x="1738" y="73"/>
                  <a:pt x="1738" y="73"/>
                </a:cubicBezTo>
                <a:cubicBezTo>
                  <a:pt x="1737" y="73"/>
                  <a:pt x="1736" y="73"/>
                  <a:pt x="1736" y="73"/>
                </a:cubicBezTo>
                <a:cubicBezTo>
                  <a:pt x="1735" y="73"/>
                  <a:pt x="1734" y="73"/>
                  <a:pt x="1734" y="73"/>
                </a:cubicBezTo>
                <a:cubicBezTo>
                  <a:pt x="1733" y="73"/>
                  <a:pt x="1733" y="73"/>
                  <a:pt x="1732" y="73"/>
                </a:cubicBezTo>
                <a:cubicBezTo>
                  <a:pt x="1732" y="73"/>
                  <a:pt x="1731" y="74"/>
                  <a:pt x="1731" y="74"/>
                </a:cubicBezTo>
                <a:cubicBezTo>
                  <a:pt x="1731" y="73"/>
                  <a:pt x="1730" y="73"/>
                  <a:pt x="1730" y="73"/>
                </a:cubicBezTo>
                <a:cubicBezTo>
                  <a:pt x="1730" y="73"/>
                  <a:pt x="1729" y="73"/>
                  <a:pt x="1729" y="73"/>
                </a:cubicBezTo>
                <a:cubicBezTo>
                  <a:pt x="1728" y="73"/>
                  <a:pt x="1728" y="74"/>
                  <a:pt x="1727" y="74"/>
                </a:cubicBezTo>
                <a:cubicBezTo>
                  <a:pt x="1727" y="74"/>
                  <a:pt x="1727" y="74"/>
                  <a:pt x="1726" y="74"/>
                </a:cubicBezTo>
                <a:cubicBezTo>
                  <a:pt x="1726" y="74"/>
                  <a:pt x="1725" y="74"/>
                  <a:pt x="1725" y="74"/>
                </a:cubicBezTo>
                <a:cubicBezTo>
                  <a:pt x="1724" y="74"/>
                  <a:pt x="1724" y="74"/>
                  <a:pt x="1724" y="75"/>
                </a:cubicBezTo>
                <a:cubicBezTo>
                  <a:pt x="1723" y="75"/>
                  <a:pt x="1722" y="75"/>
                  <a:pt x="1721" y="75"/>
                </a:cubicBezTo>
                <a:cubicBezTo>
                  <a:pt x="1721" y="75"/>
                  <a:pt x="1720" y="75"/>
                  <a:pt x="1720" y="75"/>
                </a:cubicBezTo>
                <a:cubicBezTo>
                  <a:pt x="1719" y="75"/>
                  <a:pt x="1719" y="75"/>
                  <a:pt x="1718" y="75"/>
                </a:cubicBezTo>
                <a:cubicBezTo>
                  <a:pt x="1717" y="75"/>
                  <a:pt x="1716" y="75"/>
                  <a:pt x="1716" y="75"/>
                </a:cubicBezTo>
                <a:cubicBezTo>
                  <a:pt x="1715" y="75"/>
                  <a:pt x="1714" y="74"/>
                  <a:pt x="1714" y="74"/>
                </a:cubicBezTo>
                <a:cubicBezTo>
                  <a:pt x="1713" y="74"/>
                  <a:pt x="1713" y="74"/>
                  <a:pt x="1713" y="73"/>
                </a:cubicBezTo>
                <a:cubicBezTo>
                  <a:pt x="1713" y="73"/>
                  <a:pt x="1713" y="73"/>
                  <a:pt x="1713" y="73"/>
                </a:cubicBezTo>
                <a:cubicBezTo>
                  <a:pt x="1713" y="72"/>
                  <a:pt x="1713" y="72"/>
                  <a:pt x="1712" y="72"/>
                </a:cubicBezTo>
                <a:cubicBezTo>
                  <a:pt x="1711" y="72"/>
                  <a:pt x="1711" y="72"/>
                  <a:pt x="1710" y="72"/>
                </a:cubicBezTo>
                <a:cubicBezTo>
                  <a:pt x="1710" y="72"/>
                  <a:pt x="1710" y="72"/>
                  <a:pt x="1709" y="71"/>
                </a:cubicBezTo>
                <a:cubicBezTo>
                  <a:pt x="1709" y="71"/>
                  <a:pt x="1709" y="71"/>
                  <a:pt x="1708" y="71"/>
                </a:cubicBezTo>
                <a:cubicBezTo>
                  <a:pt x="1708" y="71"/>
                  <a:pt x="1707" y="71"/>
                  <a:pt x="1706" y="71"/>
                </a:cubicBezTo>
                <a:cubicBezTo>
                  <a:pt x="1705" y="71"/>
                  <a:pt x="1705" y="71"/>
                  <a:pt x="1704" y="71"/>
                </a:cubicBezTo>
                <a:cubicBezTo>
                  <a:pt x="1703" y="72"/>
                  <a:pt x="1702" y="72"/>
                  <a:pt x="1701" y="71"/>
                </a:cubicBezTo>
                <a:cubicBezTo>
                  <a:pt x="1701" y="70"/>
                  <a:pt x="1700" y="71"/>
                  <a:pt x="1699" y="70"/>
                </a:cubicBezTo>
                <a:cubicBezTo>
                  <a:pt x="1698" y="70"/>
                  <a:pt x="1697" y="70"/>
                  <a:pt x="1696" y="70"/>
                </a:cubicBezTo>
                <a:cubicBezTo>
                  <a:pt x="1696" y="70"/>
                  <a:pt x="1696" y="70"/>
                  <a:pt x="1695" y="70"/>
                </a:cubicBezTo>
                <a:cubicBezTo>
                  <a:pt x="1695" y="71"/>
                  <a:pt x="1694" y="70"/>
                  <a:pt x="1694" y="70"/>
                </a:cubicBezTo>
                <a:cubicBezTo>
                  <a:pt x="1694" y="70"/>
                  <a:pt x="1693" y="70"/>
                  <a:pt x="1693" y="70"/>
                </a:cubicBezTo>
                <a:cubicBezTo>
                  <a:pt x="1692" y="70"/>
                  <a:pt x="1692" y="70"/>
                  <a:pt x="1692" y="70"/>
                </a:cubicBezTo>
                <a:cubicBezTo>
                  <a:pt x="1691" y="70"/>
                  <a:pt x="1691" y="69"/>
                  <a:pt x="1692" y="69"/>
                </a:cubicBezTo>
                <a:cubicBezTo>
                  <a:pt x="1692" y="69"/>
                  <a:pt x="1693" y="69"/>
                  <a:pt x="1693" y="69"/>
                </a:cubicBezTo>
                <a:cubicBezTo>
                  <a:pt x="1693" y="69"/>
                  <a:pt x="1694" y="69"/>
                  <a:pt x="1694" y="69"/>
                </a:cubicBezTo>
                <a:cubicBezTo>
                  <a:pt x="1694" y="69"/>
                  <a:pt x="1694" y="69"/>
                  <a:pt x="1694" y="69"/>
                </a:cubicBezTo>
                <a:cubicBezTo>
                  <a:pt x="1695" y="68"/>
                  <a:pt x="1695" y="68"/>
                  <a:pt x="1695" y="68"/>
                </a:cubicBezTo>
                <a:cubicBezTo>
                  <a:pt x="1696" y="68"/>
                  <a:pt x="1696" y="68"/>
                  <a:pt x="1696" y="67"/>
                </a:cubicBezTo>
                <a:cubicBezTo>
                  <a:pt x="1696" y="67"/>
                  <a:pt x="1696" y="67"/>
                  <a:pt x="1695" y="67"/>
                </a:cubicBezTo>
                <a:cubicBezTo>
                  <a:pt x="1695" y="67"/>
                  <a:pt x="1695" y="67"/>
                  <a:pt x="1694" y="67"/>
                </a:cubicBezTo>
                <a:cubicBezTo>
                  <a:pt x="1694" y="67"/>
                  <a:pt x="1693" y="67"/>
                  <a:pt x="1692" y="67"/>
                </a:cubicBezTo>
                <a:cubicBezTo>
                  <a:pt x="1692" y="67"/>
                  <a:pt x="1692" y="67"/>
                  <a:pt x="1691" y="67"/>
                </a:cubicBezTo>
                <a:cubicBezTo>
                  <a:pt x="1691" y="67"/>
                  <a:pt x="1691" y="67"/>
                  <a:pt x="1691" y="67"/>
                </a:cubicBezTo>
                <a:cubicBezTo>
                  <a:pt x="1690" y="67"/>
                  <a:pt x="1690" y="67"/>
                  <a:pt x="1690" y="67"/>
                </a:cubicBezTo>
                <a:cubicBezTo>
                  <a:pt x="1689" y="67"/>
                  <a:pt x="1689" y="67"/>
                  <a:pt x="1689" y="67"/>
                </a:cubicBezTo>
                <a:cubicBezTo>
                  <a:pt x="1688" y="67"/>
                  <a:pt x="1688" y="66"/>
                  <a:pt x="1687" y="66"/>
                </a:cubicBezTo>
                <a:cubicBezTo>
                  <a:pt x="1687" y="66"/>
                  <a:pt x="1686" y="66"/>
                  <a:pt x="1686" y="66"/>
                </a:cubicBezTo>
                <a:cubicBezTo>
                  <a:pt x="1685" y="66"/>
                  <a:pt x="1685" y="65"/>
                  <a:pt x="1685" y="65"/>
                </a:cubicBezTo>
                <a:cubicBezTo>
                  <a:pt x="1685" y="65"/>
                  <a:pt x="1684" y="65"/>
                  <a:pt x="1684" y="65"/>
                </a:cubicBezTo>
                <a:cubicBezTo>
                  <a:pt x="1684" y="65"/>
                  <a:pt x="1683" y="65"/>
                  <a:pt x="1683" y="65"/>
                </a:cubicBezTo>
                <a:cubicBezTo>
                  <a:pt x="1682" y="65"/>
                  <a:pt x="1682" y="65"/>
                  <a:pt x="1681" y="65"/>
                </a:cubicBezTo>
                <a:cubicBezTo>
                  <a:pt x="1681" y="65"/>
                  <a:pt x="1681" y="65"/>
                  <a:pt x="1681" y="65"/>
                </a:cubicBezTo>
                <a:cubicBezTo>
                  <a:pt x="1681" y="65"/>
                  <a:pt x="1681" y="65"/>
                  <a:pt x="1681" y="65"/>
                </a:cubicBezTo>
                <a:cubicBezTo>
                  <a:pt x="1680" y="65"/>
                  <a:pt x="1680" y="65"/>
                  <a:pt x="1679" y="65"/>
                </a:cubicBezTo>
                <a:cubicBezTo>
                  <a:pt x="1679" y="66"/>
                  <a:pt x="1679" y="66"/>
                  <a:pt x="1679" y="66"/>
                </a:cubicBezTo>
                <a:cubicBezTo>
                  <a:pt x="1679" y="67"/>
                  <a:pt x="1679" y="67"/>
                  <a:pt x="1679" y="67"/>
                </a:cubicBezTo>
                <a:cubicBezTo>
                  <a:pt x="1679" y="68"/>
                  <a:pt x="1678" y="68"/>
                  <a:pt x="1678" y="68"/>
                </a:cubicBezTo>
                <a:cubicBezTo>
                  <a:pt x="1678" y="68"/>
                  <a:pt x="1678" y="69"/>
                  <a:pt x="1677" y="69"/>
                </a:cubicBezTo>
                <a:cubicBezTo>
                  <a:pt x="1677" y="69"/>
                  <a:pt x="1677" y="69"/>
                  <a:pt x="1677" y="69"/>
                </a:cubicBezTo>
                <a:cubicBezTo>
                  <a:pt x="1676" y="69"/>
                  <a:pt x="1676" y="69"/>
                  <a:pt x="1676" y="69"/>
                </a:cubicBezTo>
                <a:cubicBezTo>
                  <a:pt x="1675" y="69"/>
                  <a:pt x="1675" y="69"/>
                  <a:pt x="1674" y="69"/>
                </a:cubicBezTo>
                <a:cubicBezTo>
                  <a:pt x="1674" y="69"/>
                  <a:pt x="1673" y="69"/>
                  <a:pt x="1673" y="69"/>
                </a:cubicBezTo>
                <a:cubicBezTo>
                  <a:pt x="1672" y="68"/>
                  <a:pt x="1672" y="68"/>
                  <a:pt x="1673" y="68"/>
                </a:cubicBezTo>
                <a:cubicBezTo>
                  <a:pt x="1673" y="67"/>
                  <a:pt x="1673" y="67"/>
                  <a:pt x="1673" y="67"/>
                </a:cubicBezTo>
                <a:cubicBezTo>
                  <a:pt x="1673" y="67"/>
                  <a:pt x="1673" y="67"/>
                  <a:pt x="1673" y="67"/>
                </a:cubicBezTo>
                <a:cubicBezTo>
                  <a:pt x="1673" y="67"/>
                  <a:pt x="1673" y="66"/>
                  <a:pt x="1673" y="66"/>
                </a:cubicBezTo>
                <a:cubicBezTo>
                  <a:pt x="1673" y="66"/>
                  <a:pt x="1673" y="66"/>
                  <a:pt x="1673" y="65"/>
                </a:cubicBezTo>
                <a:cubicBezTo>
                  <a:pt x="1673" y="65"/>
                  <a:pt x="1673" y="65"/>
                  <a:pt x="1673" y="65"/>
                </a:cubicBezTo>
                <a:cubicBezTo>
                  <a:pt x="1673" y="64"/>
                  <a:pt x="1671" y="64"/>
                  <a:pt x="1671" y="65"/>
                </a:cubicBezTo>
                <a:cubicBezTo>
                  <a:pt x="1670" y="65"/>
                  <a:pt x="1670" y="65"/>
                  <a:pt x="1669" y="66"/>
                </a:cubicBezTo>
                <a:cubicBezTo>
                  <a:pt x="1669" y="66"/>
                  <a:pt x="1669" y="66"/>
                  <a:pt x="1669" y="66"/>
                </a:cubicBezTo>
                <a:cubicBezTo>
                  <a:pt x="1669" y="66"/>
                  <a:pt x="1669" y="66"/>
                  <a:pt x="1669" y="66"/>
                </a:cubicBezTo>
                <a:cubicBezTo>
                  <a:pt x="1669" y="66"/>
                  <a:pt x="1669" y="67"/>
                  <a:pt x="1669" y="67"/>
                </a:cubicBezTo>
                <a:cubicBezTo>
                  <a:pt x="1668" y="67"/>
                  <a:pt x="1668" y="67"/>
                  <a:pt x="1668" y="67"/>
                </a:cubicBezTo>
                <a:cubicBezTo>
                  <a:pt x="1667" y="66"/>
                  <a:pt x="1666" y="66"/>
                  <a:pt x="1666" y="66"/>
                </a:cubicBezTo>
                <a:cubicBezTo>
                  <a:pt x="1666" y="66"/>
                  <a:pt x="1667" y="66"/>
                  <a:pt x="1667" y="65"/>
                </a:cubicBezTo>
                <a:cubicBezTo>
                  <a:pt x="1667" y="65"/>
                  <a:pt x="1666" y="65"/>
                  <a:pt x="1666" y="65"/>
                </a:cubicBezTo>
                <a:cubicBezTo>
                  <a:pt x="1665" y="64"/>
                  <a:pt x="1664" y="64"/>
                  <a:pt x="1663" y="64"/>
                </a:cubicBezTo>
                <a:cubicBezTo>
                  <a:pt x="1662" y="64"/>
                  <a:pt x="1662" y="64"/>
                  <a:pt x="1661" y="63"/>
                </a:cubicBezTo>
                <a:cubicBezTo>
                  <a:pt x="1661" y="63"/>
                  <a:pt x="1660" y="63"/>
                  <a:pt x="1659" y="63"/>
                </a:cubicBezTo>
                <a:cubicBezTo>
                  <a:pt x="1658" y="63"/>
                  <a:pt x="1658" y="63"/>
                  <a:pt x="1658" y="63"/>
                </a:cubicBezTo>
                <a:cubicBezTo>
                  <a:pt x="1657" y="63"/>
                  <a:pt x="1657" y="63"/>
                  <a:pt x="1656" y="63"/>
                </a:cubicBezTo>
                <a:cubicBezTo>
                  <a:pt x="1656" y="63"/>
                  <a:pt x="1655" y="63"/>
                  <a:pt x="1654" y="63"/>
                </a:cubicBezTo>
                <a:cubicBezTo>
                  <a:pt x="1653" y="63"/>
                  <a:pt x="1653" y="63"/>
                  <a:pt x="1652" y="63"/>
                </a:cubicBezTo>
                <a:cubicBezTo>
                  <a:pt x="1651" y="64"/>
                  <a:pt x="1650" y="64"/>
                  <a:pt x="1650" y="63"/>
                </a:cubicBezTo>
                <a:cubicBezTo>
                  <a:pt x="1650" y="63"/>
                  <a:pt x="1650" y="63"/>
                  <a:pt x="1650" y="63"/>
                </a:cubicBezTo>
                <a:cubicBezTo>
                  <a:pt x="1650" y="63"/>
                  <a:pt x="1649" y="63"/>
                  <a:pt x="1649" y="63"/>
                </a:cubicBezTo>
                <a:cubicBezTo>
                  <a:pt x="1648" y="63"/>
                  <a:pt x="1648" y="63"/>
                  <a:pt x="1647" y="63"/>
                </a:cubicBezTo>
                <a:cubicBezTo>
                  <a:pt x="1647" y="63"/>
                  <a:pt x="1646" y="63"/>
                  <a:pt x="1646" y="62"/>
                </a:cubicBezTo>
                <a:cubicBezTo>
                  <a:pt x="1645" y="62"/>
                  <a:pt x="1644" y="62"/>
                  <a:pt x="1643" y="62"/>
                </a:cubicBezTo>
                <a:cubicBezTo>
                  <a:pt x="1643" y="62"/>
                  <a:pt x="1642" y="62"/>
                  <a:pt x="1642" y="62"/>
                </a:cubicBezTo>
                <a:cubicBezTo>
                  <a:pt x="1642" y="63"/>
                  <a:pt x="1644" y="63"/>
                  <a:pt x="1644" y="63"/>
                </a:cubicBezTo>
                <a:cubicBezTo>
                  <a:pt x="1644" y="63"/>
                  <a:pt x="1645" y="63"/>
                  <a:pt x="1646" y="64"/>
                </a:cubicBezTo>
                <a:cubicBezTo>
                  <a:pt x="1646" y="64"/>
                  <a:pt x="1646" y="64"/>
                  <a:pt x="1646" y="64"/>
                </a:cubicBezTo>
                <a:cubicBezTo>
                  <a:pt x="1646" y="64"/>
                  <a:pt x="1646" y="64"/>
                  <a:pt x="1646" y="64"/>
                </a:cubicBezTo>
                <a:cubicBezTo>
                  <a:pt x="1647" y="65"/>
                  <a:pt x="1644" y="65"/>
                  <a:pt x="1643" y="65"/>
                </a:cubicBezTo>
                <a:cubicBezTo>
                  <a:pt x="1642" y="65"/>
                  <a:pt x="1642" y="65"/>
                  <a:pt x="1641" y="65"/>
                </a:cubicBezTo>
                <a:cubicBezTo>
                  <a:pt x="1641" y="65"/>
                  <a:pt x="1641" y="65"/>
                  <a:pt x="1641" y="66"/>
                </a:cubicBezTo>
                <a:cubicBezTo>
                  <a:pt x="1641" y="66"/>
                  <a:pt x="1641" y="66"/>
                  <a:pt x="1641" y="66"/>
                </a:cubicBezTo>
                <a:cubicBezTo>
                  <a:pt x="1641" y="67"/>
                  <a:pt x="1642" y="67"/>
                  <a:pt x="1642" y="67"/>
                </a:cubicBezTo>
                <a:cubicBezTo>
                  <a:pt x="1643" y="67"/>
                  <a:pt x="1643" y="67"/>
                  <a:pt x="1644" y="67"/>
                </a:cubicBezTo>
                <a:cubicBezTo>
                  <a:pt x="1644" y="67"/>
                  <a:pt x="1645" y="68"/>
                  <a:pt x="1645" y="68"/>
                </a:cubicBezTo>
                <a:cubicBezTo>
                  <a:pt x="1646" y="68"/>
                  <a:pt x="1646" y="69"/>
                  <a:pt x="1647" y="69"/>
                </a:cubicBezTo>
                <a:cubicBezTo>
                  <a:pt x="1648" y="69"/>
                  <a:pt x="1648" y="69"/>
                  <a:pt x="1649" y="69"/>
                </a:cubicBezTo>
                <a:cubicBezTo>
                  <a:pt x="1650" y="69"/>
                  <a:pt x="1650" y="70"/>
                  <a:pt x="1650" y="70"/>
                </a:cubicBezTo>
                <a:cubicBezTo>
                  <a:pt x="1651" y="70"/>
                  <a:pt x="1651" y="70"/>
                  <a:pt x="1651" y="70"/>
                </a:cubicBezTo>
                <a:cubicBezTo>
                  <a:pt x="1651" y="71"/>
                  <a:pt x="1651" y="71"/>
                  <a:pt x="1651" y="71"/>
                </a:cubicBezTo>
                <a:cubicBezTo>
                  <a:pt x="1650" y="71"/>
                  <a:pt x="1649" y="71"/>
                  <a:pt x="1648" y="71"/>
                </a:cubicBezTo>
                <a:cubicBezTo>
                  <a:pt x="1648" y="71"/>
                  <a:pt x="1647" y="71"/>
                  <a:pt x="1646" y="71"/>
                </a:cubicBezTo>
                <a:cubicBezTo>
                  <a:pt x="1646" y="71"/>
                  <a:pt x="1645" y="70"/>
                  <a:pt x="1645" y="70"/>
                </a:cubicBezTo>
                <a:cubicBezTo>
                  <a:pt x="1644" y="70"/>
                  <a:pt x="1643" y="70"/>
                  <a:pt x="1643" y="70"/>
                </a:cubicBezTo>
                <a:cubicBezTo>
                  <a:pt x="1642" y="70"/>
                  <a:pt x="1641" y="70"/>
                  <a:pt x="1641" y="70"/>
                </a:cubicBezTo>
                <a:cubicBezTo>
                  <a:pt x="1641" y="70"/>
                  <a:pt x="1641" y="70"/>
                  <a:pt x="1641" y="70"/>
                </a:cubicBezTo>
                <a:cubicBezTo>
                  <a:pt x="1642" y="71"/>
                  <a:pt x="1643" y="71"/>
                  <a:pt x="1643" y="72"/>
                </a:cubicBezTo>
                <a:cubicBezTo>
                  <a:pt x="1644" y="72"/>
                  <a:pt x="1644" y="72"/>
                  <a:pt x="1644" y="73"/>
                </a:cubicBezTo>
                <a:cubicBezTo>
                  <a:pt x="1644" y="73"/>
                  <a:pt x="1644" y="73"/>
                  <a:pt x="1643" y="73"/>
                </a:cubicBezTo>
                <a:cubicBezTo>
                  <a:pt x="1642" y="73"/>
                  <a:pt x="1641" y="72"/>
                  <a:pt x="1640" y="72"/>
                </a:cubicBezTo>
                <a:cubicBezTo>
                  <a:pt x="1639" y="71"/>
                  <a:pt x="1639" y="71"/>
                  <a:pt x="1638" y="71"/>
                </a:cubicBezTo>
                <a:cubicBezTo>
                  <a:pt x="1637" y="71"/>
                  <a:pt x="1636" y="71"/>
                  <a:pt x="1635" y="70"/>
                </a:cubicBezTo>
                <a:cubicBezTo>
                  <a:pt x="1635" y="70"/>
                  <a:pt x="1634" y="70"/>
                  <a:pt x="1633" y="70"/>
                </a:cubicBezTo>
                <a:cubicBezTo>
                  <a:pt x="1632" y="70"/>
                  <a:pt x="1631" y="70"/>
                  <a:pt x="1630" y="70"/>
                </a:cubicBezTo>
                <a:cubicBezTo>
                  <a:pt x="1629" y="70"/>
                  <a:pt x="1628" y="70"/>
                  <a:pt x="1627" y="70"/>
                </a:cubicBezTo>
                <a:cubicBezTo>
                  <a:pt x="1627" y="71"/>
                  <a:pt x="1626" y="71"/>
                  <a:pt x="1625" y="71"/>
                </a:cubicBezTo>
                <a:cubicBezTo>
                  <a:pt x="1625" y="71"/>
                  <a:pt x="1624" y="71"/>
                  <a:pt x="1624" y="71"/>
                </a:cubicBezTo>
                <a:cubicBezTo>
                  <a:pt x="1623" y="71"/>
                  <a:pt x="1622" y="71"/>
                  <a:pt x="1622" y="71"/>
                </a:cubicBezTo>
                <a:cubicBezTo>
                  <a:pt x="1621" y="71"/>
                  <a:pt x="1621" y="71"/>
                  <a:pt x="1621" y="71"/>
                </a:cubicBezTo>
                <a:cubicBezTo>
                  <a:pt x="1621" y="71"/>
                  <a:pt x="1620" y="71"/>
                  <a:pt x="1620" y="71"/>
                </a:cubicBezTo>
                <a:cubicBezTo>
                  <a:pt x="1620" y="71"/>
                  <a:pt x="1620" y="71"/>
                  <a:pt x="1619" y="71"/>
                </a:cubicBezTo>
                <a:cubicBezTo>
                  <a:pt x="1619" y="71"/>
                  <a:pt x="1619" y="70"/>
                  <a:pt x="1618" y="70"/>
                </a:cubicBezTo>
                <a:cubicBezTo>
                  <a:pt x="1617" y="70"/>
                  <a:pt x="1616" y="69"/>
                  <a:pt x="1615" y="69"/>
                </a:cubicBezTo>
                <a:cubicBezTo>
                  <a:pt x="1614" y="69"/>
                  <a:pt x="1614" y="69"/>
                  <a:pt x="1613" y="69"/>
                </a:cubicBezTo>
                <a:cubicBezTo>
                  <a:pt x="1613" y="68"/>
                  <a:pt x="1613" y="68"/>
                  <a:pt x="1612" y="68"/>
                </a:cubicBezTo>
                <a:cubicBezTo>
                  <a:pt x="1612" y="68"/>
                  <a:pt x="1611" y="68"/>
                  <a:pt x="1611" y="68"/>
                </a:cubicBezTo>
                <a:cubicBezTo>
                  <a:pt x="1611" y="69"/>
                  <a:pt x="1612" y="70"/>
                  <a:pt x="1612" y="70"/>
                </a:cubicBezTo>
                <a:cubicBezTo>
                  <a:pt x="1612" y="71"/>
                  <a:pt x="1612" y="71"/>
                  <a:pt x="1612" y="71"/>
                </a:cubicBezTo>
                <a:cubicBezTo>
                  <a:pt x="1612" y="72"/>
                  <a:pt x="1613" y="72"/>
                  <a:pt x="1613" y="72"/>
                </a:cubicBezTo>
                <a:cubicBezTo>
                  <a:pt x="1613" y="72"/>
                  <a:pt x="1613" y="72"/>
                  <a:pt x="1614" y="72"/>
                </a:cubicBezTo>
                <a:cubicBezTo>
                  <a:pt x="1614" y="73"/>
                  <a:pt x="1614" y="73"/>
                  <a:pt x="1614" y="73"/>
                </a:cubicBezTo>
                <a:cubicBezTo>
                  <a:pt x="1614" y="73"/>
                  <a:pt x="1614" y="73"/>
                  <a:pt x="1614" y="74"/>
                </a:cubicBezTo>
                <a:cubicBezTo>
                  <a:pt x="1614" y="74"/>
                  <a:pt x="1614" y="74"/>
                  <a:pt x="1614" y="74"/>
                </a:cubicBezTo>
                <a:cubicBezTo>
                  <a:pt x="1614" y="75"/>
                  <a:pt x="1614" y="75"/>
                  <a:pt x="1614" y="76"/>
                </a:cubicBezTo>
                <a:cubicBezTo>
                  <a:pt x="1613" y="75"/>
                  <a:pt x="1611" y="75"/>
                  <a:pt x="1610" y="75"/>
                </a:cubicBezTo>
                <a:cubicBezTo>
                  <a:pt x="1609" y="75"/>
                  <a:pt x="1609" y="74"/>
                  <a:pt x="1609" y="74"/>
                </a:cubicBezTo>
                <a:cubicBezTo>
                  <a:pt x="1608" y="74"/>
                  <a:pt x="1608" y="74"/>
                  <a:pt x="1608" y="74"/>
                </a:cubicBezTo>
                <a:cubicBezTo>
                  <a:pt x="1607" y="73"/>
                  <a:pt x="1606" y="73"/>
                  <a:pt x="1605" y="73"/>
                </a:cubicBezTo>
                <a:cubicBezTo>
                  <a:pt x="1604" y="73"/>
                  <a:pt x="1603" y="73"/>
                  <a:pt x="1603" y="73"/>
                </a:cubicBezTo>
                <a:cubicBezTo>
                  <a:pt x="1602" y="73"/>
                  <a:pt x="1601" y="73"/>
                  <a:pt x="1601" y="72"/>
                </a:cubicBezTo>
                <a:cubicBezTo>
                  <a:pt x="1600" y="72"/>
                  <a:pt x="1599" y="72"/>
                  <a:pt x="1599" y="72"/>
                </a:cubicBezTo>
                <a:cubicBezTo>
                  <a:pt x="1599" y="71"/>
                  <a:pt x="1599" y="71"/>
                  <a:pt x="1598" y="71"/>
                </a:cubicBezTo>
                <a:cubicBezTo>
                  <a:pt x="1598" y="71"/>
                  <a:pt x="1597" y="71"/>
                  <a:pt x="1597" y="70"/>
                </a:cubicBezTo>
                <a:cubicBezTo>
                  <a:pt x="1597" y="70"/>
                  <a:pt x="1596" y="70"/>
                  <a:pt x="1596" y="70"/>
                </a:cubicBezTo>
                <a:cubicBezTo>
                  <a:pt x="1595" y="69"/>
                  <a:pt x="1595" y="69"/>
                  <a:pt x="1594" y="69"/>
                </a:cubicBezTo>
                <a:cubicBezTo>
                  <a:pt x="1594" y="68"/>
                  <a:pt x="1593" y="68"/>
                  <a:pt x="1593" y="68"/>
                </a:cubicBezTo>
                <a:cubicBezTo>
                  <a:pt x="1592" y="68"/>
                  <a:pt x="1592" y="67"/>
                  <a:pt x="1591" y="67"/>
                </a:cubicBezTo>
                <a:cubicBezTo>
                  <a:pt x="1591" y="67"/>
                  <a:pt x="1590" y="67"/>
                  <a:pt x="1590" y="67"/>
                </a:cubicBezTo>
                <a:cubicBezTo>
                  <a:pt x="1590" y="67"/>
                  <a:pt x="1589" y="67"/>
                  <a:pt x="1589" y="67"/>
                </a:cubicBezTo>
                <a:cubicBezTo>
                  <a:pt x="1589" y="66"/>
                  <a:pt x="1590" y="66"/>
                  <a:pt x="1590" y="66"/>
                </a:cubicBezTo>
                <a:cubicBezTo>
                  <a:pt x="1591" y="66"/>
                  <a:pt x="1591" y="67"/>
                  <a:pt x="1592" y="67"/>
                </a:cubicBezTo>
                <a:cubicBezTo>
                  <a:pt x="1592" y="67"/>
                  <a:pt x="1593" y="67"/>
                  <a:pt x="1594" y="67"/>
                </a:cubicBezTo>
                <a:cubicBezTo>
                  <a:pt x="1594" y="67"/>
                  <a:pt x="1594" y="67"/>
                  <a:pt x="1594" y="67"/>
                </a:cubicBezTo>
                <a:cubicBezTo>
                  <a:pt x="1595" y="67"/>
                  <a:pt x="1595" y="67"/>
                  <a:pt x="1595" y="67"/>
                </a:cubicBezTo>
                <a:cubicBezTo>
                  <a:pt x="1595" y="66"/>
                  <a:pt x="1594" y="66"/>
                  <a:pt x="1594" y="66"/>
                </a:cubicBezTo>
                <a:cubicBezTo>
                  <a:pt x="1594" y="65"/>
                  <a:pt x="1593" y="65"/>
                  <a:pt x="1592" y="65"/>
                </a:cubicBezTo>
                <a:cubicBezTo>
                  <a:pt x="1592" y="65"/>
                  <a:pt x="1591" y="65"/>
                  <a:pt x="1590" y="65"/>
                </a:cubicBezTo>
                <a:cubicBezTo>
                  <a:pt x="1589" y="64"/>
                  <a:pt x="1588" y="64"/>
                  <a:pt x="1588" y="64"/>
                </a:cubicBezTo>
                <a:cubicBezTo>
                  <a:pt x="1588" y="63"/>
                  <a:pt x="1588" y="63"/>
                  <a:pt x="1587" y="63"/>
                </a:cubicBezTo>
                <a:cubicBezTo>
                  <a:pt x="1587" y="62"/>
                  <a:pt x="1587" y="62"/>
                  <a:pt x="1587" y="62"/>
                </a:cubicBezTo>
                <a:cubicBezTo>
                  <a:pt x="1586" y="62"/>
                  <a:pt x="1585" y="62"/>
                  <a:pt x="1584" y="62"/>
                </a:cubicBezTo>
                <a:cubicBezTo>
                  <a:pt x="1583" y="61"/>
                  <a:pt x="1583" y="61"/>
                  <a:pt x="1582" y="61"/>
                </a:cubicBezTo>
                <a:cubicBezTo>
                  <a:pt x="1581" y="60"/>
                  <a:pt x="1581" y="60"/>
                  <a:pt x="1580" y="60"/>
                </a:cubicBezTo>
                <a:cubicBezTo>
                  <a:pt x="1580" y="60"/>
                  <a:pt x="1579" y="59"/>
                  <a:pt x="1578" y="59"/>
                </a:cubicBezTo>
                <a:cubicBezTo>
                  <a:pt x="1578" y="59"/>
                  <a:pt x="1577" y="59"/>
                  <a:pt x="1576" y="58"/>
                </a:cubicBezTo>
                <a:cubicBezTo>
                  <a:pt x="1576" y="58"/>
                  <a:pt x="1576" y="58"/>
                  <a:pt x="1576" y="58"/>
                </a:cubicBezTo>
                <a:cubicBezTo>
                  <a:pt x="1575" y="57"/>
                  <a:pt x="1574" y="58"/>
                  <a:pt x="1574" y="58"/>
                </a:cubicBezTo>
                <a:cubicBezTo>
                  <a:pt x="1573" y="58"/>
                  <a:pt x="1573" y="58"/>
                  <a:pt x="1573" y="58"/>
                </a:cubicBezTo>
                <a:cubicBezTo>
                  <a:pt x="1572" y="58"/>
                  <a:pt x="1573" y="58"/>
                  <a:pt x="1572" y="59"/>
                </a:cubicBezTo>
                <a:cubicBezTo>
                  <a:pt x="1572" y="59"/>
                  <a:pt x="1571" y="59"/>
                  <a:pt x="1570" y="59"/>
                </a:cubicBezTo>
                <a:cubicBezTo>
                  <a:pt x="1570" y="59"/>
                  <a:pt x="1569" y="59"/>
                  <a:pt x="1569" y="59"/>
                </a:cubicBezTo>
                <a:cubicBezTo>
                  <a:pt x="1568" y="59"/>
                  <a:pt x="1567" y="59"/>
                  <a:pt x="1566" y="59"/>
                </a:cubicBezTo>
                <a:cubicBezTo>
                  <a:pt x="1565" y="59"/>
                  <a:pt x="1565" y="59"/>
                  <a:pt x="1565" y="58"/>
                </a:cubicBezTo>
                <a:cubicBezTo>
                  <a:pt x="1565" y="58"/>
                  <a:pt x="1564" y="58"/>
                  <a:pt x="1564" y="58"/>
                </a:cubicBezTo>
                <a:cubicBezTo>
                  <a:pt x="1563" y="57"/>
                  <a:pt x="1563" y="57"/>
                  <a:pt x="1563" y="57"/>
                </a:cubicBezTo>
                <a:cubicBezTo>
                  <a:pt x="1562" y="57"/>
                  <a:pt x="1561" y="57"/>
                  <a:pt x="1561" y="56"/>
                </a:cubicBezTo>
                <a:cubicBezTo>
                  <a:pt x="1560" y="56"/>
                  <a:pt x="1560" y="56"/>
                  <a:pt x="1560" y="56"/>
                </a:cubicBezTo>
                <a:cubicBezTo>
                  <a:pt x="1559" y="56"/>
                  <a:pt x="1559" y="56"/>
                  <a:pt x="1559" y="56"/>
                </a:cubicBezTo>
                <a:cubicBezTo>
                  <a:pt x="1558" y="56"/>
                  <a:pt x="1558" y="56"/>
                  <a:pt x="1558" y="56"/>
                </a:cubicBezTo>
                <a:cubicBezTo>
                  <a:pt x="1558" y="55"/>
                  <a:pt x="1558" y="55"/>
                  <a:pt x="1557" y="55"/>
                </a:cubicBezTo>
                <a:cubicBezTo>
                  <a:pt x="1557" y="55"/>
                  <a:pt x="1557" y="56"/>
                  <a:pt x="1557" y="56"/>
                </a:cubicBezTo>
                <a:cubicBezTo>
                  <a:pt x="1557" y="56"/>
                  <a:pt x="1556" y="56"/>
                  <a:pt x="1556" y="56"/>
                </a:cubicBezTo>
                <a:cubicBezTo>
                  <a:pt x="1556" y="56"/>
                  <a:pt x="1556" y="57"/>
                  <a:pt x="1555" y="57"/>
                </a:cubicBezTo>
                <a:cubicBezTo>
                  <a:pt x="1555" y="57"/>
                  <a:pt x="1555" y="57"/>
                  <a:pt x="1555" y="57"/>
                </a:cubicBezTo>
                <a:cubicBezTo>
                  <a:pt x="1555" y="58"/>
                  <a:pt x="1556" y="58"/>
                  <a:pt x="1556" y="58"/>
                </a:cubicBezTo>
                <a:cubicBezTo>
                  <a:pt x="1557" y="58"/>
                  <a:pt x="1557" y="59"/>
                  <a:pt x="1557" y="59"/>
                </a:cubicBezTo>
                <a:cubicBezTo>
                  <a:pt x="1557" y="59"/>
                  <a:pt x="1558" y="59"/>
                  <a:pt x="1558" y="60"/>
                </a:cubicBezTo>
                <a:cubicBezTo>
                  <a:pt x="1558" y="60"/>
                  <a:pt x="1558" y="60"/>
                  <a:pt x="1558" y="60"/>
                </a:cubicBezTo>
                <a:cubicBezTo>
                  <a:pt x="1559" y="60"/>
                  <a:pt x="1559" y="61"/>
                  <a:pt x="1560" y="61"/>
                </a:cubicBezTo>
                <a:cubicBezTo>
                  <a:pt x="1560" y="61"/>
                  <a:pt x="1558" y="61"/>
                  <a:pt x="1557" y="61"/>
                </a:cubicBezTo>
                <a:cubicBezTo>
                  <a:pt x="1556" y="61"/>
                  <a:pt x="1555" y="61"/>
                  <a:pt x="1554" y="61"/>
                </a:cubicBezTo>
                <a:cubicBezTo>
                  <a:pt x="1554" y="61"/>
                  <a:pt x="1553" y="61"/>
                  <a:pt x="1552" y="61"/>
                </a:cubicBezTo>
                <a:cubicBezTo>
                  <a:pt x="1552" y="61"/>
                  <a:pt x="1551" y="61"/>
                  <a:pt x="1551" y="61"/>
                </a:cubicBezTo>
                <a:cubicBezTo>
                  <a:pt x="1550" y="61"/>
                  <a:pt x="1549" y="61"/>
                  <a:pt x="1548" y="61"/>
                </a:cubicBezTo>
                <a:cubicBezTo>
                  <a:pt x="1548" y="61"/>
                  <a:pt x="1548" y="61"/>
                  <a:pt x="1547" y="61"/>
                </a:cubicBezTo>
                <a:cubicBezTo>
                  <a:pt x="1546" y="61"/>
                  <a:pt x="1544" y="61"/>
                  <a:pt x="1542" y="61"/>
                </a:cubicBezTo>
                <a:cubicBezTo>
                  <a:pt x="1542" y="61"/>
                  <a:pt x="1541" y="61"/>
                  <a:pt x="1541" y="61"/>
                </a:cubicBezTo>
                <a:cubicBezTo>
                  <a:pt x="1541" y="61"/>
                  <a:pt x="1540" y="61"/>
                  <a:pt x="1540" y="61"/>
                </a:cubicBezTo>
                <a:cubicBezTo>
                  <a:pt x="1539" y="60"/>
                  <a:pt x="1538" y="60"/>
                  <a:pt x="1537" y="60"/>
                </a:cubicBezTo>
                <a:cubicBezTo>
                  <a:pt x="1536" y="60"/>
                  <a:pt x="1535" y="60"/>
                  <a:pt x="1535" y="60"/>
                </a:cubicBezTo>
                <a:cubicBezTo>
                  <a:pt x="1534" y="60"/>
                  <a:pt x="1534" y="60"/>
                  <a:pt x="1534" y="60"/>
                </a:cubicBezTo>
                <a:cubicBezTo>
                  <a:pt x="1534" y="60"/>
                  <a:pt x="1534" y="60"/>
                  <a:pt x="1534" y="60"/>
                </a:cubicBezTo>
                <a:cubicBezTo>
                  <a:pt x="1533" y="59"/>
                  <a:pt x="1532" y="59"/>
                  <a:pt x="1532" y="59"/>
                </a:cubicBezTo>
                <a:cubicBezTo>
                  <a:pt x="1532" y="58"/>
                  <a:pt x="1533" y="58"/>
                  <a:pt x="1533" y="58"/>
                </a:cubicBezTo>
                <a:cubicBezTo>
                  <a:pt x="1533" y="58"/>
                  <a:pt x="1534" y="58"/>
                  <a:pt x="1534" y="58"/>
                </a:cubicBezTo>
                <a:cubicBezTo>
                  <a:pt x="1534" y="57"/>
                  <a:pt x="1533" y="57"/>
                  <a:pt x="1533" y="57"/>
                </a:cubicBezTo>
                <a:cubicBezTo>
                  <a:pt x="1532" y="57"/>
                  <a:pt x="1531" y="57"/>
                  <a:pt x="1531" y="57"/>
                </a:cubicBezTo>
                <a:cubicBezTo>
                  <a:pt x="1530" y="58"/>
                  <a:pt x="1530" y="57"/>
                  <a:pt x="1529" y="57"/>
                </a:cubicBezTo>
                <a:cubicBezTo>
                  <a:pt x="1528" y="57"/>
                  <a:pt x="1527" y="57"/>
                  <a:pt x="1526" y="57"/>
                </a:cubicBezTo>
                <a:cubicBezTo>
                  <a:pt x="1525" y="57"/>
                  <a:pt x="1525" y="57"/>
                  <a:pt x="1525" y="57"/>
                </a:cubicBezTo>
                <a:cubicBezTo>
                  <a:pt x="1524" y="57"/>
                  <a:pt x="1524" y="57"/>
                  <a:pt x="1523" y="57"/>
                </a:cubicBezTo>
                <a:cubicBezTo>
                  <a:pt x="1522" y="56"/>
                  <a:pt x="1520" y="57"/>
                  <a:pt x="1519" y="56"/>
                </a:cubicBezTo>
                <a:cubicBezTo>
                  <a:pt x="1518" y="56"/>
                  <a:pt x="1516" y="57"/>
                  <a:pt x="1515" y="57"/>
                </a:cubicBezTo>
                <a:cubicBezTo>
                  <a:pt x="1514" y="57"/>
                  <a:pt x="1514" y="57"/>
                  <a:pt x="1513" y="57"/>
                </a:cubicBezTo>
                <a:cubicBezTo>
                  <a:pt x="1513" y="57"/>
                  <a:pt x="1512" y="57"/>
                  <a:pt x="1512" y="58"/>
                </a:cubicBezTo>
                <a:cubicBezTo>
                  <a:pt x="1512" y="58"/>
                  <a:pt x="1511" y="58"/>
                  <a:pt x="1511" y="58"/>
                </a:cubicBezTo>
                <a:cubicBezTo>
                  <a:pt x="1511" y="58"/>
                  <a:pt x="1510" y="58"/>
                  <a:pt x="1510" y="58"/>
                </a:cubicBezTo>
                <a:cubicBezTo>
                  <a:pt x="1510" y="58"/>
                  <a:pt x="1511" y="59"/>
                  <a:pt x="1511" y="59"/>
                </a:cubicBezTo>
                <a:cubicBezTo>
                  <a:pt x="1510" y="59"/>
                  <a:pt x="1510" y="59"/>
                  <a:pt x="1509" y="59"/>
                </a:cubicBezTo>
                <a:cubicBezTo>
                  <a:pt x="1509" y="59"/>
                  <a:pt x="1509" y="58"/>
                  <a:pt x="1508" y="58"/>
                </a:cubicBezTo>
                <a:cubicBezTo>
                  <a:pt x="1508" y="57"/>
                  <a:pt x="1507" y="57"/>
                  <a:pt x="1507" y="57"/>
                </a:cubicBezTo>
                <a:cubicBezTo>
                  <a:pt x="1507" y="57"/>
                  <a:pt x="1506" y="57"/>
                  <a:pt x="1506" y="56"/>
                </a:cubicBezTo>
                <a:cubicBezTo>
                  <a:pt x="1505" y="56"/>
                  <a:pt x="1505" y="56"/>
                  <a:pt x="1505" y="55"/>
                </a:cubicBezTo>
                <a:cubicBezTo>
                  <a:pt x="1504" y="55"/>
                  <a:pt x="1504" y="55"/>
                  <a:pt x="1503" y="55"/>
                </a:cubicBezTo>
                <a:cubicBezTo>
                  <a:pt x="1503" y="55"/>
                  <a:pt x="1502" y="55"/>
                  <a:pt x="1502" y="55"/>
                </a:cubicBezTo>
                <a:cubicBezTo>
                  <a:pt x="1502" y="55"/>
                  <a:pt x="1503" y="56"/>
                  <a:pt x="1503" y="56"/>
                </a:cubicBezTo>
                <a:cubicBezTo>
                  <a:pt x="1503" y="56"/>
                  <a:pt x="1502" y="56"/>
                  <a:pt x="1502" y="57"/>
                </a:cubicBezTo>
                <a:cubicBezTo>
                  <a:pt x="1502" y="57"/>
                  <a:pt x="1502" y="57"/>
                  <a:pt x="1502" y="57"/>
                </a:cubicBezTo>
                <a:cubicBezTo>
                  <a:pt x="1502" y="57"/>
                  <a:pt x="1501" y="57"/>
                  <a:pt x="1501" y="57"/>
                </a:cubicBezTo>
                <a:cubicBezTo>
                  <a:pt x="1500" y="57"/>
                  <a:pt x="1499" y="57"/>
                  <a:pt x="1499" y="57"/>
                </a:cubicBezTo>
                <a:cubicBezTo>
                  <a:pt x="1498" y="57"/>
                  <a:pt x="1498" y="56"/>
                  <a:pt x="1497" y="56"/>
                </a:cubicBezTo>
                <a:cubicBezTo>
                  <a:pt x="1497" y="56"/>
                  <a:pt x="1497" y="56"/>
                  <a:pt x="1497" y="55"/>
                </a:cubicBezTo>
                <a:cubicBezTo>
                  <a:pt x="1497" y="55"/>
                  <a:pt x="1497" y="55"/>
                  <a:pt x="1497" y="55"/>
                </a:cubicBezTo>
                <a:cubicBezTo>
                  <a:pt x="1497" y="55"/>
                  <a:pt x="1497" y="55"/>
                  <a:pt x="1497" y="55"/>
                </a:cubicBezTo>
                <a:cubicBezTo>
                  <a:pt x="1497" y="55"/>
                  <a:pt x="1496" y="55"/>
                  <a:pt x="1496" y="55"/>
                </a:cubicBezTo>
                <a:cubicBezTo>
                  <a:pt x="1495" y="55"/>
                  <a:pt x="1494" y="55"/>
                  <a:pt x="1493" y="55"/>
                </a:cubicBezTo>
                <a:cubicBezTo>
                  <a:pt x="1493" y="55"/>
                  <a:pt x="1492" y="55"/>
                  <a:pt x="1492" y="55"/>
                </a:cubicBezTo>
                <a:cubicBezTo>
                  <a:pt x="1491" y="55"/>
                  <a:pt x="1490" y="55"/>
                  <a:pt x="1490" y="55"/>
                </a:cubicBezTo>
                <a:cubicBezTo>
                  <a:pt x="1489" y="55"/>
                  <a:pt x="1489" y="55"/>
                  <a:pt x="1489" y="55"/>
                </a:cubicBezTo>
                <a:cubicBezTo>
                  <a:pt x="1488" y="55"/>
                  <a:pt x="1488" y="55"/>
                  <a:pt x="1487" y="55"/>
                </a:cubicBezTo>
                <a:cubicBezTo>
                  <a:pt x="1487" y="56"/>
                  <a:pt x="1488" y="56"/>
                  <a:pt x="1488" y="56"/>
                </a:cubicBezTo>
                <a:cubicBezTo>
                  <a:pt x="1489" y="57"/>
                  <a:pt x="1490" y="56"/>
                  <a:pt x="1491" y="57"/>
                </a:cubicBezTo>
                <a:cubicBezTo>
                  <a:pt x="1492" y="57"/>
                  <a:pt x="1493" y="57"/>
                  <a:pt x="1494" y="57"/>
                </a:cubicBezTo>
                <a:cubicBezTo>
                  <a:pt x="1494" y="57"/>
                  <a:pt x="1493" y="58"/>
                  <a:pt x="1493" y="58"/>
                </a:cubicBezTo>
                <a:cubicBezTo>
                  <a:pt x="1492" y="58"/>
                  <a:pt x="1492" y="59"/>
                  <a:pt x="1491" y="59"/>
                </a:cubicBezTo>
                <a:cubicBezTo>
                  <a:pt x="1491" y="59"/>
                  <a:pt x="1490" y="59"/>
                  <a:pt x="1490" y="59"/>
                </a:cubicBezTo>
                <a:cubicBezTo>
                  <a:pt x="1489" y="59"/>
                  <a:pt x="1489" y="59"/>
                  <a:pt x="1488" y="59"/>
                </a:cubicBezTo>
                <a:cubicBezTo>
                  <a:pt x="1488" y="59"/>
                  <a:pt x="1488" y="58"/>
                  <a:pt x="1488" y="58"/>
                </a:cubicBezTo>
                <a:cubicBezTo>
                  <a:pt x="1487" y="58"/>
                  <a:pt x="1487" y="58"/>
                  <a:pt x="1487" y="58"/>
                </a:cubicBezTo>
                <a:cubicBezTo>
                  <a:pt x="1486" y="59"/>
                  <a:pt x="1485" y="59"/>
                  <a:pt x="1485" y="59"/>
                </a:cubicBezTo>
                <a:cubicBezTo>
                  <a:pt x="1485" y="59"/>
                  <a:pt x="1484" y="59"/>
                  <a:pt x="1484" y="60"/>
                </a:cubicBezTo>
                <a:cubicBezTo>
                  <a:pt x="1484" y="60"/>
                  <a:pt x="1483" y="60"/>
                  <a:pt x="1483" y="60"/>
                </a:cubicBezTo>
                <a:cubicBezTo>
                  <a:pt x="1482" y="60"/>
                  <a:pt x="1482" y="60"/>
                  <a:pt x="1481" y="60"/>
                </a:cubicBezTo>
                <a:cubicBezTo>
                  <a:pt x="1480" y="60"/>
                  <a:pt x="1480" y="60"/>
                  <a:pt x="1479" y="60"/>
                </a:cubicBezTo>
                <a:cubicBezTo>
                  <a:pt x="1479" y="60"/>
                  <a:pt x="1478" y="60"/>
                  <a:pt x="1478" y="60"/>
                </a:cubicBezTo>
                <a:cubicBezTo>
                  <a:pt x="1477" y="60"/>
                  <a:pt x="1477" y="61"/>
                  <a:pt x="1476" y="61"/>
                </a:cubicBezTo>
                <a:cubicBezTo>
                  <a:pt x="1476" y="61"/>
                  <a:pt x="1476" y="61"/>
                  <a:pt x="1476" y="62"/>
                </a:cubicBezTo>
                <a:cubicBezTo>
                  <a:pt x="1476" y="62"/>
                  <a:pt x="1476" y="62"/>
                  <a:pt x="1475" y="62"/>
                </a:cubicBezTo>
                <a:cubicBezTo>
                  <a:pt x="1474" y="63"/>
                  <a:pt x="1474" y="63"/>
                  <a:pt x="1473" y="63"/>
                </a:cubicBezTo>
                <a:cubicBezTo>
                  <a:pt x="1472" y="63"/>
                  <a:pt x="1472" y="63"/>
                  <a:pt x="1472" y="63"/>
                </a:cubicBezTo>
                <a:cubicBezTo>
                  <a:pt x="1472" y="63"/>
                  <a:pt x="1472" y="63"/>
                  <a:pt x="1471" y="63"/>
                </a:cubicBezTo>
                <a:cubicBezTo>
                  <a:pt x="1472" y="62"/>
                  <a:pt x="1473" y="62"/>
                  <a:pt x="1474" y="61"/>
                </a:cubicBezTo>
                <a:cubicBezTo>
                  <a:pt x="1474" y="61"/>
                  <a:pt x="1474" y="61"/>
                  <a:pt x="1474" y="60"/>
                </a:cubicBezTo>
                <a:cubicBezTo>
                  <a:pt x="1474" y="59"/>
                  <a:pt x="1475" y="59"/>
                  <a:pt x="1475" y="59"/>
                </a:cubicBezTo>
                <a:cubicBezTo>
                  <a:pt x="1476" y="59"/>
                  <a:pt x="1476" y="59"/>
                  <a:pt x="1477" y="59"/>
                </a:cubicBezTo>
                <a:cubicBezTo>
                  <a:pt x="1477" y="59"/>
                  <a:pt x="1477" y="59"/>
                  <a:pt x="1477" y="58"/>
                </a:cubicBezTo>
                <a:cubicBezTo>
                  <a:pt x="1478" y="58"/>
                  <a:pt x="1478" y="58"/>
                  <a:pt x="1478" y="57"/>
                </a:cubicBezTo>
                <a:cubicBezTo>
                  <a:pt x="1478" y="57"/>
                  <a:pt x="1478" y="57"/>
                  <a:pt x="1478" y="57"/>
                </a:cubicBezTo>
                <a:cubicBezTo>
                  <a:pt x="1479" y="58"/>
                  <a:pt x="1479" y="57"/>
                  <a:pt x="1480" y="57"/>
                </a:cubicBezTo>
                <a:cubicBezTo>
                  <a:pt x="1480" y="57"/>
                  <a:pt x="1481" y="57"/>
                  <a:pt x="1481" y="57"/>
                </a:cubicBezTo>
                <a:cubicBezTo>
                  <a:pt x="1481" y="57"/>
                  <a:pt x="1481" y="57"/>
                  <a:pt x="1482" y="57"/>
                </a:cubicBezTo>
                <a:cubicBezTo>
                  <a:pt x="1482" y="56"/>
                  <a:pt x="1482" y="56"/>
                  <a:pt x="1482" y="56"/>
                </a:cubicBezTo>
                <a:cubicBezTo>
                  <a:pt x="1483" y="56"/>
                  <a:pt x="1483" y="56"/>
                  <a:pt x="1483" y="55"/>
                </a:cubicBezTo>
                <a:cubicBezTo>
                  <a:pt x="1483" y="55"/>
                  <a:pt x="1484" y="55"/>
                  <a:pt x="1484" y="55"/>
                </a:cubicBezTo>
                <a:cubicBezTo>
                  <a:pt x="1484" y="55"/>
                  <a:pt x="1484" y="54"/>
                  <a:pt x="1484" y="54"/>
                </a:cubicBezTo>
                <a:cubicBezTo>
                  <a:pt x="1485" y="54"/>
                  <a:pt x="1485" y="54"/>
                  <a:pt x="1485" y="54"/>
                </a:cubicBezTo>
                <a:cubicBezTo>
                  <a:pt x="1486" y="53"/>
                  <a:pt x="1486" y="53"/>
                  <a:pt x="1486" y="53"/>
                </a:cubicBezTo>
                <a:cubicBezTo>
                  <a:pt x="1487" y="53"/>
                  <a:pt x="1487" y="52"/>
                  <a:pt x="1488" y="52"/>
                </a:cubicBezTo>
                <a:cubicBezTo>
                  <a:pt x="1488" y="52"/>
                  <a:pt x="1488" y="52"/>
                  <a:pt x="1489" y="52"/>
                </a:cubicBezTo>
                <a:cubicBezTo>
                  <a:pt x="1489" y="52"/>
                  <a:pt x="1489" y="52"/>
                  <a:pt x="1489" y="51"/>
                </a:cubicBezTo>
                <a:cubicBezTo>
                  <a:pt x="1489" y="51"/>
                  <a:pt x="1490" y="51"/>
                  <a:pt x="1491" y="50"/>
                </a:cubicBezTo>
                <a:cubicBezTo>
                  <a:pt x="1491" y="50"/>
                  <a:pt x="1492" y="50"/>
                  <a:pt x="1492" y="50"/>
                </a:cubicBezTo>
                <a:cubicBezTo>
                  <a:pt x="1492" y="50"/>
                  <a:pt x="1493" y="50"/>
                  <a:pt x="1493" y="49"/>
                </a:cubicBezTo>
                <a:cubicBezTo>
                  <a:pt x="1494" y="49"/>
                  <a:pt x="1494" y="49"/>
                  <a:pt x="1495" y="49"/>
                </a:cubicBezTo>
                <a:cubicBezTo>
                  <a:pt x="1495" y="49"/>
                  <a:pt x="1495" y="48"/>
                  <a:pt x="1495" y="48"/>
                </a:cubicBezTo>
                <a:cubicBezTo>
                  <a:pt x="1496" y="48"/>
                  <a:pt x="1496" y="48"/>
                  <a:pt x="1496" y="48"/>
                </a:cubicBezTo>
                <a:cubicBezTo>
                  <a:pt x="1496" y="48"/>
                  <a:pt x="1497" y="47"/>
                  <a:pt x="1497" y="47"/>
                </a:cubicBezTo>
                <a:cubicBezTo>
                  <a:pt x="1497" y="46"/>
                  <a:pt x="1496" y="47"/>
                  <a:pt x="1496" y="46"/>
                </a:cubicBezTo>
                <a:cubicBezTo>
                  <a:pt x="1496" y="46"/>
                  <a:pt x="1496" y="46"/>
                  <a:pt x="1496" y="46"/>
                </a:cubicBezTo>
                <a:cubicBezTo>
                  <a:pt x="1496" y="45"/>
                  <a:pt x="1496" y="45"/>
                  <a:pt x="1495" y="45"/>
                </a:cubicBezTo>
                <a:cubicBezTo>
                  <a:pt x="1495" y="45"/>
                  <a:pt x="1495" y="44"/>
                  <a:pt x="1494" y="44"/>
                </a:cubicBezTo>
                <a:cubicBezTo>
                  <a:pt x="1494" y="44"/>
                  <a:pt x="1494" y="44"/>
                  <a:pt x="1494" y="43"/>
                </a:cubicBezTo>
                <a:cubicBezTo>
                  <a:pt x="1494" y="43"/>
                  <a:pt x="1493" y="43"/>
                  <a:pt x="1493" y="43"/>
                </a:cubicBezTo>
                <a:cubicBezTo>
                  <a:pt x="1492" y="43"/>
                  <a:pt x="1492" y="43"/>
                  <a:pt x="1492" y="43"/>
                </a:cubicBezTo>
                <a:cubicBezTo>
                  <a:pt x="1491" y="43"/>
                  <a:pt x="1492" y="42"/>
                  <a:pt x="1492" y="42"/>
                </a:cubicBezTo>
                <a:cubicBezTo>
                  <a:pt x="1491" y="41"/>
                  <a:pt x="1490" y="41"/>
                  <a:pt x="1489" y="41"/>
                </a:cubicBezTo>
                <a:cubicBezTo>
                  <a:pt x="1489" y="41"/>
                  <a:pt x="1488" y="40"/>
                  <a:pt x="1487" y="40"/>
                </a:cubicBezTo>
                <a:cubicBezTo>
                  <a:pt x="1487" y="40"/>
                  <a:pt x="1486" y="41"/>
                  <a:pt x="1486" y="41"/>
                </a:cubicBezTo>
                <a:cubicBezTo>
                  <a:pt x="1485" y="41"/>
                  <a:pt x="1484" y="40"/>
                  <a:pt x="1484" y="40"/>
                </a:cubicBezTo>
                <a:cubicBezTo>
                  <a:pt x="1483" y="40"/>
                  <a:pt x="1483" y="40"/>
                  <a:pt x="1483" y="39"/>
                </a:cubicBezTo>
                <a:cubicBezTo>
                  <a:pt x="1482" y="39"/>
                  <a:pt x="1482" y="39"/>
                  <a:pt x="1482" y="39"/>
                </a:cubicBezTo>
                <a:cubicBezTo>
                  <a:pt x="1481" y="39"/>
                  <a:pt x="1481" y="39"/>
                  <a:pt x="1481" y="38"/>
                </a:cubicBezTo>
                <a:cubicBezTo>
                  <a:pt x="1480" y="38"/>
                  <a:pt x="1479" y="38"/>
                  <a:pt x="1479" y="38"/>
                </a:cubicBezTo>
                <a:cubicBezTo>
                  <a:pt x="1478" y="38"/>
                  <a:pt x="1478" y="38"/>
                  <a:pt x="1477" y="38"/>
                </a:cubicBezTo>
                <a:cubicBezTo>
                  <a:pt x="1476" y="38"/>
                  <a:pt x="1474" y="38"/>
                  <a:pt x="1473" y="38"/>
                </a:cubicBezTo>
                <a:cubicBezTo>
                  <a:pt x="1472" y="38"/>
                  <a:pt x="1470" y="38"/>
                  <a:pt x="1469" y="38"/>
                </a:cubicBezTo>
                <a:cubicBezTo>
                  <a:pt x="1468" y="38"/>
                  <a:pt x="1468" y="38"/>
                  <a:pt x="1467" y="38"/>
                </a:cubicBezTo>
                <a:cubicBezTo>
                  <a:pt x="1467" y="38"/>
                  <a:pt x="1466" y="38"/>
                  <a:pt x="1466" y="38"/>
                </a:cubicBezTo>
                <a:cubicBezTo>
                  <a:pt x="1465" y="38"/>
                  <a:pt x="1465" y="38"/>
                  <a:pt x="1464" y="38"/>
                </a:cubicBezTo>
                <a:cubicBezTo>
                  <a:pt x="1464" y="38"/>
                  <a:pt x="1463" y="38"/>
                  <a:pt x="1463" y="38"/>
                </a:cubicBezTo>
                <a:cubicBezTo>
                  <a:pt x="1462" y="38"/>
                  <a:pt x="1461" y="38"/>
                  <a:pt x="1461" y="38"/>
                </a:cubicBezTo>
                <a:cubicBezTo>
                  <a:pt x="1461" y="39"/>
                  <a:pt x="1461" y="39"/>
                  <a:pt x="1461" y="40"/>
                </a:cubicBezTo>
                <a:cubicBezTo>
                  <a:pt x="1461" y="40"/>
                  <a:pt x="1460" y="40"/>
                  <a:pt x="1460" y="40"/>
                </a:cubicBezTo>
                <a:cubicBezTo>
                  <a:pt x="1458" y="40"/>
                  <a:pt x="1457" y="40"/>
                  <a:pt x="1456" y="40"/>
                </a:cubicBezTo>
                <a:cubicBezTo>
                  <a:pt x="1455" y="40"/>
                  <a:pt x="1455" y="40"/>
                  <a:pt x="1455" y="40"/>
                </a:cubicBezTo>
                <a:cubicBezTo>
                  <a:pt x="1454" y="40"/>
                  <a:pt x="1454" y="40"/>
                  <a:pt x="1454" y="40"/>
                </a:cubicBezTo>
                <a:cubicBezTo>
                  <a:pt x="1453" y="40"/>
                  <a:pt x="1455" y="39"/>
                  <a:pt x="1455" y="38"/>
                </a:cubicBezTo>
                <a:cubicBezTo>
                  <a:pt x="1456" y="38"/>
                  <a:pt x="1456" y="37"/>
                  <a:pt x="1457" y="37"/>
                </a:cubicBezTo>
                <a:cubicBezTo>
                  <a:pt x="1456" y="37"/>
                  <a:pt x="1456" y="37"/>
                  <a:pt x="1455" y="37"/>
                </a:cubicBezTo>
                <a:cubicBezTo>
                  <a:pt x="1455" y="37"/>
                  <a:pt x="1455" y="36"/>
                  <a:pt x="1454" y="36"/>
                </a:cubicBezTo>
                <a:cubicBezTo>
                  <a:pt x="1454" y="36"/>
                  <a:pt x="1454" y="36"/>
                  <a:pt x="1453" y="36"/>
                </a:cubicBezTo>
                <a:cubicBezTo>
                  <a:pt x="1453" y="36"/>
                  <a:pt x="1453" y="36"/>
                  <a:pt x="1453" y="36"/>
                </a:cubicBezTo>
                <a:cubicBezTo>
                  <a:pt x="1451" y="35"/>
                  <a:pt x="1450" y="37"/>
                  <a:pt x="1448" y="37"/>
                </a:cubicBezTo>
                <a:cubicBezTo>
                  <a:pt x="1448" y="37"/>
                  <a:pt x="1448" y="36"/>
                  <a:pt x="1447" y="36"/>
                </a:cubicBezTo>
                <a:cubicBezTo>
                  <a:pt x="1447" y="36"/>
                  <a:pt x="1447" y="36"/>
                  <a:pt x="1447" y="36"/>
                </a:cubicBezTo>
                <a:cubicBezTo>
                  <a:pt x="1447" y="36"/>
                  <a:pt x="1447" y="36"/>
                  <a:pt x="1446" y="36"/>
                </a:cubicBezTo>
                <a:cubicBezTo>
                  <a:pt x="1446" y="36"/>
                  <a:pt x="1445" y="36"/>
                  <a:pt x="1444" y="36"/>
                </a:cubicBezTo>
                <a:cubicBezTo>
                  <a:pt x="1444" y="37"/>
                  <a:pt x="1443" y="37"/>
                  <a:pt x="1443" y="37"/>
                </a:cubicBezTo>
                <a:cubicBezTo>
                  <a:pt x="1443" y="36"/>
                  <a:pt x="1443" y="36"/>
                  <a:pt x="1442" y="36"/>
                </a:cubicBezTo>
                <a:cubicBezTo>
                  <a:pt x="1442" y="36"/>
                  <a:pt x="1441" y="36"/>
                  <a:pt x="1441" y="36"/>
                </a:cubicBezTo>
                <a:cubicBezTo>
                  <a:pt x="1442" y="36"/>
                  <a:pt x="1443" y="36"/>
                  <a:pt x="1443" y="35"/>
                </a:cubicBezTo>
                <a:cubicBezTo>
                  <a:pt x="1444" y="35"/>
                  <a:pt x="1444" y="35"/>
                  <a:pt x="1445" y="35"/>
                </a:cubicBezTo>
                <a:cubicBezTo>
                  <a:pt x="1445" y="35"/>
                  <a:pt x="1446" y="34"/>
                  <a:pt x="1446" y="34"/>
                </a:cubicBezTo>
                <a:cubicBezTo>
                  <a:pt x="1447" y="34"/>
                  <a:pt x="1448" y="34"/>
                  <a:pt x="1448" y="33"/>
                </a:cubicBezTo>
                <a:cubicBezTo>
                  <a:pt x="1447" y="33"/>
                  <a:pt x="1447" y="33"/>
                  <a:pt x="1446" y="33"/>
                </a:cubicBezTo>
                <a:cubicBezTo>
                  <a:pt x="1446" y="33"/>
                  <a:pt x="1446" y="33"/>
                  <a:pt x="1446" y="33"/>
                </a:cubicBezTo>
                <a:cubicBezTo>
                  <a:pt x="1445" y="33"/>
                  <a:pt x="1445" y="33"/>
                  <a:pt x="1444" y="33"/>
                </a:cubicBezTo>
                <a:cubicBezTo>
                  <a:pt x="1443" y="33"/>
                  <a:pt x="1442" y="33"/>
                  <a:pt x="1441" y="33"/>
                </a:cubicBezTo>
                <a:cubicBezTo>
                  <a:pt x="1440" y="33"/>
                  <a:pt x="1439" y="33"/>
                  <a:pt x="1437" y="33"/>
                </a:cubicBezTo>
                <a:cubicBezTo>
                  <a:pt x="1437" y="33"/>
                  <a:pt x="1436" y="33"/>
                  <a:pt x="1436" y="32"/>
                </a:cubicBezTo>
                <a:cubicBezTo>
                  <a:pt x="1435" y="32"/>
                  <a:pt x="1435" y="32"/>
                  <a:pt x="1435" y="32"/>
                </a:cubicBezTo>
                <a:cubicBezTo>
                  <a:pt x="1433" y="32"/>
                  <a:pt x="1432" y="33"/>
                  <a:pt x="1431" y="34"/>
                </a:cubicBezTo>
                <a:cubicBezTo>
                  <a:pt x="1430" y="34"/>
                  <a:pt x="1430" y="34"/>
                  <a:pt x="1429" y="34"/>
                </a:cubicBezTo>
                <a:cubicBezTo>
                  <a:pt x="1429" y="35"/>
                  <a:pt x="1429" y="35"/>
                  <a:pt x="1429" y="35"/>
                </a:cubicBezTo>
                <a:cubicBezTo>
                  <a:pt x="1429" y="35"/>
                  <a:pt x="1429" y="36"/>
                  <a:pt x="1429" y="36"/>
                </a:cubicBezTo>
                <a:cubicBezTo>
                  <a:pt x="1429" y="36"/>
                  <a:pt x="1428" y="37"/>
                  <a:pt x="1428" y="37"/>
                </a:cubicBezTo>
                <a:cubicBezTo>
                  <a:pt x="1428" y="37"/>
                  <a:pt x="1429" y="37"/>
                  <a:pt x="1429" y="37"/>
                </a:cubicBezTo>
                <a:cubicBezTo>
                  <a:pt x="1430" y="37"/>
                  <a:pt x="1430" y="37"/>
                  <a:pt x="1430" y="38"/>
                </a:cubicBezTo>
                <a:cubicBezTo>
                  <a:pt x="1430" y="38"/>
                  <a:pt x="1430" y="39"/>
                  <a:pt x="1430" y="39"/>
                </a:cubicBezTo>
                <a:cubicBezTo>
                  <a:pt x="1431" y="39"/>
                  <a:pt x="1431" y="39"/>
                  <a:pt x="1432" y="39"/>
                </a:cubicBezTo>
                <a:cubicBezTo>
                  <a:pt x="1432" y="39"/>
                  <a:pt x="1433" y="40"/>
                  <a:pt x="1434" y="40"/>
                </a:cubicBezTo>
                <a:cubicBezTo>
                  <a:pt x="1433" y="40"/>
                  <a:pt x="1432" y="40"/>
                  <a:pt x="1431" y="40"/>
                </a:cubicBezTo>
                <a:cubicBezTo>
                  <a:pt x="1431" y="40"/>
                  <a:pt x="1431" y="40"/>
                  <a:pt x="1430" y="40"/>
                </a:cubicBezTo>
                <a:cubicBezTo>
                  <a:pt x="1429" y="40"/>
                  <a:pt x="1428" y="40"/>
                  <a:pt x="1427" y="40"/>
                </a:cubicBezTo>
                <a:cubicBezTo>
                  <a:pt x="1427" y="40"/>
                  <a:pt x="1427" y="40"/>
                  <a:pt x="1426" y="40"/>
                </a:cubicBezTo>
                <a:cubicBezTo>
                  <a:pt x="1426" y="41"/>
                  <a:pt x="1427" y="41"/>
                  <a:pt x="1427" y="41"/>
                </a:cubicBezTo>
                <a:cubicBezTo>
                  <a:pt x="1427" y="41"/>
                  <a:pt x="1426" y="41"/>
                  <a:pt x="1425" y="41"/>
                </a:cubicBezTo>
                <a:cubicBezTo>
                  <a:pt x="1425" y="41"/>
                  <a:pt x="1425" y="41"/>
                  <a:pt x="1425" y="41"/>
                </a:cubicBezTo>
                <a:cubicBezTo>
                  <a:pt x="1424" y="40"/>
                  <a:pt x="1424" y="40"/>
                  <a:pt x="1423" y="40"/>
                </a:cubicBezTo>
                <a:cubicBezTo>
                  <a:pt x="1423" y="40"/>
                  <a:pt x="1423" y="40"/>
                  <a:pt x="1423" y="40"/>
                </a:cubicBezTo>
                <a:cubicBezTo>
                  <a:pt x="1422" y="40"/>
                  <a:pt x="1421" y="40"/>
                  <a:pt x="1421" y="40"/>
                </a:cubicBezTo>
                <a:cubicBezTo>
                  <a:pt x="1420" y="40"/>
                  <a:pt x="1420" y="40"/>
                  <a:pt x="1420" y="41"/>
                </a:cubicBezTo>
                <a:cubicBezTo>
                  <a:pt x="1419" y="41"/>
                  <a:pt x="1419" y="41"/>
                  <a:pt x="1418" y="41"/>
                </a:cubicBezTo>
                <a:cubicBezTo>
                  <a:pt x="1418" y="42"/>
                  <a:pt x="1417" y="42"/>
                  <a:pt x="1416" y="42"/>
                </a:cubicBezTo>
                <a:cubicBezTo>
                  <a:pt x="1416" y="42"/>
                  <a:pt x="1415" y="43"/>
                  <a:pt x="1414" y="43"/>
                </a:cubicBezTo>
                <a:cubicBezTo>
                  <a:pt x="1413" y="43"/>
                  <a:pt x="1413" y="43"/>
                  <a:pt x="1412" y="43"/>
                </a:cubicBezTo>
                <a:cubicBezTo>
                  <a:pt x="1412" y="43"/>
                  <a:pt x="1412" y="43"/>
                  <a:pt x="1412" y="43"/>
                </a:cubicBezTo>
                <a:cubicBezTo>
                  <a:pt x="1412" y="43"/>
                  <a:pt x="1411" y="43"/>
                  <a:pt x="1411" y="43"/>
                </a:cubicBezTo>
                <a:cubicBezTo>
                  <a:pt x="1411" y="43"/>
                  <a:pt x="1411" y="42"/>
                  <a:pt x="1411" y="42"/>
                </a:cubicBezTo>
                <a:cubicBezTo>
                  <a:pt x="1411" y="41"/>
                  <a:pt x="1410" y="41"/>
                  <a:pt x="1410" y="41"/>
                </a:cubicBezTo>
                <a:cubicBezTo>
                  <a:pt x="1409" y="41"/>
                  <a:pt x="1409" y="41"/>
                  <a:pt x="1408" y="41"/>
                </a:cubicBezTo>
                <a:cubicBezTo>
                  <a:pt x="1408" y="41"/>
                  <a:pt x="1407" y="41"/>
                  <a:pt x="1406" y="41"/>
                </a:cubicBezTo>
                <a:cubicBezTo>
                  <a:pt x="1405" y="41"/>
                  <a:pt x="1405" y="41"/>
                  <a:pt x="1405" y="42"/>
                </a:cubicBezTo>
                <a:cubicBezTo>
                  <a:pt x="1405" y="42"/>
                  <a:pt x="1405" y="42"/>
                  <a:pt x="1404" y="42"/>
                </a:cubicBezTo>
                <a:cubicBezTo>
                  <a:pt x="1404" y="42"/>
                  <a:pt x="1404" y="42"/>
                  <a:pt x="1403" y="42"/>
                </a:cubicBezTo>
                <a:cubicBezTo>
                  <a:pt x="1403" y="42"/>
                  <a:pt x="1402" y="42"/>
                  <a:pt x="1401" y="42"/>
                </a:cubicBezTo>
                <a:cubicBezTo>
                  <a:pt x="1401" y="42"/>
                  <a:pt x="1400" y="42"/>
                  <a:pt x="1400" y="42"/>
                </a:cubicBezTo>
                <a:cubicBezTo>
                  <a:pt x="1399" y="41"/>
                  <a:pt x="1399" y="42"/>
                  <a:pt x="1399" y="42"/>
                </a:cubicBezTo>
                <a:cubicBezTo>
                  <a:pt x="1398" y="42"/>
                  <a:pt x="1398" y="42"/>
                  <a:pt x="1398" y="42"/>
                </a:cubicBezTo>
                <a:cubicBezTo>
                  <a:pt x="1397" y="42"/>
                  <a:pt x="1397" y="42"/>
                  <a:pt x="1396" y="42"/>
                </a:cubicBezTo>
                <a:cubicBezTo>
                  <a:pt x="1396" y="43"/>
                  <a:pt x="1397" y="43"/>
                  <a:pt x="1397" y="43"/>
                </a:cubicBezTo>
                <a:cubicBezTo>
                  <a:pt x="1396" y="43"/>
                  <a:pt x="1395" y="44"/>
                  <a:pt x="1396" y="44"/>
                </a:cubicBezTo>
                <a:cubicBezTo>
                  <a:pt x="1396" y="44"/>
                  <a:pt x="1395" y="44"/>
                  <a:pt x="1395" y="44"/>
                </a:cubicBezTo>
                <a:cubicBezTo>
                  <a:pt x="1394" y="44"/>
                  <a:pt x="1393" y="44"/>
                  <a:pt x="1392" y="44"/>
                </a:cubicBezTo>
                <a:cubicBezTo>
                  <a:pt x="1392" y="44"/>
                  <a:pt x="1391" y="44"/>
                  <a:pt x="1390" y="44"/>
                </a:cubicBezTo>
                <a:cubicBezTo>
                  <a:pt x="1390" y="44"/>
                  <a:pt x="1390" y="44"/>
                  <a:pt x="1389" y="45"/>
                </a:cubicBezTo>
                <a:cubicBezTo>
                  <a:pt x="1389" y="45"/>
                  <a:pt x="1389" y="45"/>
                  <a:pt x="1389" y="45"/>
                </a:cubicBezTo>
                <a:cubicBezTo>
                  <a:pt x="1389" y="45"/>
                  <a:pt x="1389" y="45"/>
                  <a:pt x="1388" y="45"/>
                </a:cubicBezTo>
                <a:cubicBezTo>
                  <a:pt x="1388" y="46"/>
                  <a:pt x="1387" y="46"/>
                  <a:pt x="1387" y="46"/>
                </a:cubicBezTo>
                <a:cubicBezTo>
                  <a:pt x="1387" y="46"/>
                  <a:pt x="1387" y="46"/>
                  <a:pt x="1387" y="46"/>
                </a:cubicBezTo>
                <a:cubicBezTo>
                  <a:pt x="1387" y="45"/>
                  <a:pt x="1386" y="46"/>
                  <a:pt x="1386" y="45"/>
                </a:cubicBezTo>
                <a:cubicBezTo>
                  <a:pt x="1385" y="45"/>
                  <a:pt x="1385" y="45"/>
                  <a:pt x="1385" y="45"/>
                </a:cubicBezTo>
                <a:cubicBezTo>
                  <a:pt x="1385" y="45"/>
                  <a:pt x="1385" y="45"/>
                  <a:pt x="1384" y="45"/>
                </a:cubicBezTo>
                <a:cubicBezTo>
                  <a:pt x="1384" y="45"/>
                  <a:pt x="1384" y="45"/>
                  <a:pt x="1383" y="46"/>
                </a:cubicBezTo>
                <a:cubicBezTo>
                  <a:pt x="1383" y="46"/>
                  <a:pt x="1383" y="46"/>
                  <a:pt x="1382" y="46"/>
                </a:cubicBezTo>
                <a:cubicBezTo>
                  <a:pt x="1382" y="46"/>
                  <a:pt x="1381" y="47"/>
                  <a:pt x="1381" y="47"/>
                </a:cubicBezTo>
                <a:cubicBezTo>
                  <a:pt x="1380" y="47"/>
                  <a:pt x="1380" y="47"/>
                  <a:pt x="1380" y="47"/>
                </a:cubicBezTo>
                <a:cubicBezTo>
                  <a:pt x="1380" y="47"/>
                  <a:pt x="1379" y="47"/>
                  <a:pt x="1379" y="48"/>
                </a:cubicBezTo>
                <a:cubicBezTo>
                  <a:pt x="1379" y="48"/>
                  <a:pt x="1378" y="48"/>
                  <a:pt x="1378" y="48"/>
                </a:cubicBezTo>
                <a:cubicBezTo>
                  <a:pt x="1377" y="48"/>
                  <a:pt x="1377" y="48"/>
                  <a:pt x="1377" y="48"/>
                </a:cubicBezTo>
                <a:cubicBezTo>
                  <a:pt x="1377" y="48"/>
                  <a:pt x="1376" y="48"/>
                  <a:pt x="1376" y="48"/>
                </a:cubicBezTo>
                <a:cubicBezTo>
                  <a:pt x="1376" y="48"/>
                  <a:pt x="1375" y="48"/>
                  <a:pt x="1375" y="48"/>
                </a:cubicBezTo>
                <a:cubicBezTo>
                  <a:pt x="1376" y="48"/>
                  <a:pt x="1376" y="48"/>
                  <a:pt x="1376" y="49"/>
                </a:cubicBezTo>
                <a:cubicBezTo>
                  <a:pt x="1377" y="49"/>
                  <a:pt x="1376" y="49"/>
                  <a:pt x="1376" y="49"/>
                </a:cubicBezTo>
                <a:cubicBezTo>
                  <a:pt x="1376" y="50"/>
                  <a:pt x="1376" y="50"/>
                  <a:pt x="1376" y="50"/>
                </a:cubicBezTo>
                <a:cubicBezTo>
                  <a:pt x="1376" y="51"/>
                  <a:pt x="1373" y="52"/>
                  <a:pt x="1374" y="53"/>
                </a:cubicBezTo>
                <a:cubicBezTo>
                  <a:pt x="1374" y="53"/>
                  <a:pt x="1374" y="53"/>
                  <a:pt x="1374" y="53"/>
                </a:cubicBezTo>
                <a:cubicBezTo>
                  <a:pt x="1375" y="53"/>
                  <a:pt x="1375" y="53"/>
                  <a:pt x="1375" y="53"/>
                </a:cubicBezTo>
                <a:cubicBezTo>
                  <a:pt x="1376" y="54"/>
                  <a:pt x="1377" y="54"/>
                  <a:pt x="1378" y="54"/>
                </a:cubicBezTo>
                <a:cubicBezTo>
                  <a:pt x="1379" y="54"/>
                  <a:pt x="1379" y="54"/>
                  <a:pt x="1380" y="55"/>
                </a:cubicBezTo>
                <a:cubicBezTo>
                  <a:pt x="1380" y="55"/>
                  <a:pt x="1381" y="55"/>
                  <a:pt x="1381" y="55"/>
                </a:cubicBezTo>
                <a:cubicBezTo>
                  <a:pt x="1381" y="55"/>
                  <a:pt x="1382" y="56"/>
                  <a:pt x="1382" y="56"/>
                </a:cubicBezTo>
                <a:cubicBezTo>
                  <a:pt x="1382" y="56"/>
                  <a:pt x="1381" y="56"/>
                  <a:pt x="1381" y="56"/>
                </a:cubicBezTo>
                <a:cubicBezTo>
                  <a:pt x="1380" y="56"/>
                  <a:pt x="1379" y="56"/>
                  <a:pt x="1378" y="56"/>
                </a:cubicBezTo>
                <a:cubicBezTo>
                  <a:pt x="1377" y="56"/>
                  <a:pt x="1376" y="56"/>
                  <a:pt x="1375" y="56"/>
                </a:cubicBezTo>
                <a:cubicBezTo>
                  <a:pt x="1374" y="57"/>
                  <a:pt x="1374" y="57"/>
                  <a:pt x="1373" y="57"/>
                </a:cubicBezTo>
                <a:cubicBezTo>
                  <a:pt x="1372" y="57"/>
                  <a:pt x="1371" y="57"/>
                  <a:pt x="1371" y="57"/>
                </a:cubicBezTo>
                <a:cubicBezTo>
                  <a:pt x="1371" y="56"/>
                  <a:pt x="1370" y="56"/>
                  <a:pt x="1370" y="56"/>
                </a:cubicBezTo>
                <a:cubicBezTo>
                  <a:pt x="1370" y="56"/>
                  <a:pt x="1369" y="56"/>
                  <a:pt x="1369" y="56"/>
                </a:cubicBezTo>
                <a:cubicBezTo>
                  <a:pt x="1368" y="56"/>
                  <a:pt x="1367" y="56"/>
                  <a:pt x="1366" y="56"/>
                </a:cubicBezTo>
                <a:cubicBezTo>
                  <a:pt x="1365" y="56"/>
                  <a:pt x="1365" y="56"/>
                  <a:pt x="1364" y="57"/>
                </a:cubicBezTo>
                <a:cubicBezTo>
                  <a:pt x="1364" y="57"/>
                  <a:pt x="1364" y="57"/>
                  <a:pt x="1364" y="57"/>
                </a:cubicBezTo>
                <a:cubicBezTo>
                  <a:pt x="1363" y="56"/>
                  <a:pt x="1363" y="56"/>
                  <a:pt x="1363" y="57"/>
                </a:cubicBezTo>
                <a:cubicBezTo>
                  <a:pt x="1362" y="57"/>
                  <a:pt x="1362" y="57"/>
                  <a:pt x="1361" y="57"/>
                </a:cubicBezTo>
                <a:cubicBezTo>
                  <a:pt x="1361" y="57"/>
                  <a:pt x="1360" y="57"/>
                  <a:pt x="1360" y="56"/>
                </a:cubicBezTo>
                <a:cubicBezTo>
                  <a:pt x="1360" y="56"/>
                  <a:pt x="1360" y="56"/>
                  <a:pt x="1360" y="56"/>
                </a:cubicBezTo>
                <a:cubicBezTo>
                  <a:pt x="1359" y="56"/>
                  <a:pt x="1359" y="56"/>
                  <a:pt x="1359" y="56"/>
                </a:cubicBezTo>
                <a:cubicBezTo>
                  <a:pt x="1358" y="56"/>
                  <a:pt x="1357" y="56"/>
                  <a:pt x="1356" y="56"/>
                </a:cubicBezTo>
                <a:cubicBezTo>
                  <a:pt x="1355" y="56"/>
                  <a:pt x="1354" y="57"/>
                  <a:pt x="1353" y="57"/>
                </a:cubicBezTo>
                <a:cubicBezTo>
                  <a:pt x="1353" y="57"/>
                  <a:pt x="1353" y="57"/>
                  <a:pt x="1353" y="57"/>
                </a:cubicBezTo>
                <a:cubicBezTo>
                  <a:pt x="1353" y="58"/>
                  <a:pt x="1353" y="58"/>
                  <a:pt x="1353" y="58"/>
                </a:cubicBezTo>
                <a:cubicBezTo>
                  <a:pt x="1353" y="58"/>
                  <a:pt x="1353" y="58"/>
                  <a:pt x="1353" y="58"/>
                </a:cubicBezTo>
                <a:cubicBezTo>
                  <a:pt x="1352" y="58"/>
                  <a:pt x="1352" y="58"/>
                  <a:pt x="1352" y="58"/>
                </a:cubicBezTo>
                <a:cubicBezTo>
                  <a:pt x="1352" y="59"/>
                  <a:pt x="1352" y="59"/>
                  <a:pt x="1352" y="59"/>
                </a:cubicBezTo>
                <a:cubicBezTo>
                  <a:pt x="1352" y="59"/>
                  <a:pt x="1353" y="59"/>
                  <a:pt x="1353" y="60"/>
                </a:cubicBezTo>
                <a:cubicBezTo>
                  <a:pt x="1353" y="60"/>
                  <a:pt x="1354" y="60"/>
                  <a:pt x="1354" y="61"/>
                </a:cubicBezTo>
                <a:cubicBezTo>
                  <a:pt x="1354" y="61"/>
                  <a:pt x="1354" y="61"/>
                  <a:pt x="1354" y="61"/>
                </a:cubicBezTo>
                <a:cubicBezTo>
                  <a:pt x="1355" y="62"/>
                  <a:pt x="1355" y="62"/>
                  <a:pt x="1355" y="62"/>
                </a:cubicBezTo>
                <a:cubicBezTo>
                  <a:pt x="1356" y="62"/>
                  <a:pt x="1356" y="62"/>
                  <a:pt x="1357" y="63"/>
                </a:cubicBezTo>
                <a:cubicBezTo>
                  <a:pt x="1357" y="63"/>
                  <a:pt x="1357" y="63"/>
                  <a:pt x="1357" y="64"/>
                </a:cubicBezTo>
                <a:cubicBezTo>
                  <a:pt x="1358" y="64"/>
                  <a:pt x="1358" y="64"/>
                  <a:pt x="1358" y="64"/>
                </a:cubicBezTo>
                <a:cubicBezTo>
                  <a:pt x="1358" y="65"/>
                  <a:pt x="1358" y="65"/>
                  <a:pt x="1359" y="65"/>
                </a:cubicBezTo>
                <a:cubicBezTo>
                  <a:pt x="1359" y="66"/>
                  <a:pt x="1360" y="66"/>
                  <a:pt x="1361" y="65"/>
                </a:cubicBezTo>
                <a:cubicBezTo>
                  <a:pt x="1361" y="65"/>
                  <a:pt x="1362" y="65"/>
                  <a:pt x="1362" y="65"/>
                </a:cubicBezTo>
                <a:cubicBezTo>
                  <a:pt x="1363" y="66"/>
                  <a:pt x="1363" y="66"/>
                  <a:pt x="1364" y="66"/>
                </a:cubicBezTo>
                <a:cubicBezTo>
                  <a:pt x="1365" y="66"/>
                  <a:pt x="1365" y="66"/>
                  <a:pt x="1366" y="66"/>
                </a:cubicBezTo>
                <a:cubicBezTo>
                  <a:pt x="1366" y="66"/>
                  <a:pt x="1367" y="66"/>
                  <a:pt x="1367" y="67"/>
                </a:cubicBezTo>
                <a:cubicBezTo>
                  <a:pt x="1367" y="67"/>
                  <a:pt x="1368" y="67"/>
                  <a:pt x="1369" y="68"/>
                </a:cubicBezTo>
                <a:cubicBezTo>
                  <a:pt x="1369" y="68"/>
                  <a:pt x="1370" y="68"/>
                  <a:pt x="1370" y="69"/>
                </a:cubicBezTo>
                <a:cubicBezTo>
                  <a:pt x="1370" y="70"/>
                  <a:pt x="1369" y="70"/>
                  <a:pt x="1368" y="70"/>
                </a:cubicBezTo>
                <a:cubicBezTo>
                  <a:pt x="1368" y="70"/>
                  <a:pt x="1367" y="70"/>
                  <a:pt x="1366" y="70"/>
                </a:cubicBezTo>
                <a:cubicBezTo>
                  <a:pt x="1365" y="69"/>
                  <a:pt x="1364" y="69"/>
                  <a:pt x="1363" y="69"/>
                </a:cubicBezTo>
                <a:cubicBezTo>
                  <a:pt x="1362" y="69"/>
                  <a:pt x="1361" y="69"/>
                  <a:pt x="1360" y="69"/>
                </a:cubicBezTo>
                <a:cubicBezTo>
                  <a:pt x="1360" y="68"/>
                  <a:pt x="1359" y="68"/>
                  <a:pt x="1358" y="67"/>
                </a:cubicBezTo>
                <a:cubicBezTo>
                  <a:pt x="1357" y="67"/>
                  <a:pt x="1356" y="67"/>
                  <a:pt x="1355" y="66"/>
                </a:cubicBezTo>
                <a:cubicBezTo>
                  <a:pt x="1355" y="66"/>
                  <a:pt x="1355" y="66"/>
                  <a:pt x="1355" y="66"/>
                </a:cubicBezTo>
                <a:cubicBezTo>
                  <a:pt x="1353" y="66"/>
                  <a:pt x="1351" y="65"/>
                  <a:pt x="1349" y="65"/>
                </a:cubicBezTo>
                <a:cubicBezTo>
                  <a:pt x="1348" y="65"/>
                  <a:pt x="1347" y="65"/>
                  <a:pt x="1346" y="65"/>
                </a:cubicBezTo>
                <a:cubicBezTo>
                  <a:pt x="1346" y="65"/>
                  <a:pt x="1345" y="65"/>
                  <a:pt x="1345" y="65"/>
                </a:cubicBezTo>
                <a:cubicBezTo>
                  <a:pt x="1345" y="66"/>
                  <a:pt x="1344" y="66"/>
                  <a:pt x="1344" y="66"/>
                </a:cubicBezTo>
                <a:cubicBezTo>
                  <a:pt x="1344" y="66"/>
                  <a:pt x="1345" y="67"/>
                  <a:pt x="1346" y="67"/>
                </a:cubicBezTo>
                <a:cubicBezTo>
                  <a:pt x="1346" y="67"/>
                  <a:pt x="1346" y="67"/>
                  <a:pt x="1347" y="67"/>
                </a:cubicBezTo>
                <a:cubicBezTo>
                  <a:pt x="1347" y="67"/>
                  <a:pt x="1347" y="67"/>
                  <a:pt x="1347" y="68"/>
                </a:cubicBezTo>
                <a:cubicBezTo>
                  <a:pt x="1347" y="68"/>
                  <a:pt x="1346" y="69"/>
                  <a:pt x="1346" y="69"/>
                </a:cubicBezTo>
                <a:cubicBezTo>
                  <a:pt x="1345" y="69"/>
                  <a:pt x="1345" y="69"/>
                  <a:pt x="1344" y="68"/>
                </a:cubicBezTo>
                <a:cubicBezTo>
                  <a:pt x="1344" y="68"/>
                  <a:pt x="1343" y="68"/>
                  <a:pt x="1343" y="68"/>
                </a:cubicBezTo>
                <a:cubicBezTo>
                  <a:pt x="1343" y="67"/>
                  <a:pt x="1343" y="67"/>
                  <a:pt x="1342" y="67"/>
                </a:cubicBezTo>
                <a:cubicBezTo>
                  <a:pt x="1341" y="66"/>
                  <a:pt x="1339" y="67"/>
                  <a:pt x="1338" y="68"/>
                </a:cubicBezTo>
                <a:cubicBezTo>
                  <a:pt x="1337" y="69"/>
                  <a:pt x="1339" y="70"/>
                  <a:pt x="1340" y="70"/>
                </a:cubicBezTo>
                <a:cubicBezTo>
                  <a:pt x="1341" y="71"/>
                  <a:pt x="1341" y="71"/>
                  <a:pt x="1342" y="71"/>
                </a:cubicBezTo>
                <a:cubicBezTo>
                  <a:pt x="1342" y="71"/>
                  <a:pt x="1343" y="71"/>
                  <a:pt x="1344" y="71"/>
                </a:cubicBezTo>
                <a:cubicBezTo>
                  <a:pt x="1345" y="71"/>
                  <a:pt x="1346" y="71"/>
                  <a:pt x="1347" y="71"/>
                </a:cubicBezTo>
                <a:cubicBezTo>
                  <a:pt x="1347" y="72"/>
                  <a:pt x="1348" y="71"/>
                  <a:pt x="1349" y="72"/>
                </a:cubicBezTo>
                <a:cubicBezTo>
                  <a:pt x="1350" y="72"/>
                  <a:pt x="1351" y="73"/>
                  <a:pt x="1351" y="73"/>
                </a:cubicBezTo>
                <a:cubicBezTo>
                  <a:pt x="1352" y="73"/>
                  <a:pt x="1352" y="73"/>
                  <a:pt x="1352" y="73"/>
                </a:cubicBezTo>
                <a:cubicBezTo>
                  <a:pt x="1353" y="73"/>
                  <a:pt x="1353" y="73"/>
                  <a:pt x="1353" y="73"/>
                </a:cubicBezTo>
                <a:cubicBezTo>
                  <a:pt x="1353" y="73"/>
                  <a:pt x="1353" y="74"/>
                  <a:pt x="1353" y="74"/>
                </a:cubicBezTo>
                <a:cubicBezTo>
                  <a:pt x="1354" y="74"/>
                  <a:pt x="1355" y="74"/>
                  <a:pt x="1356" y="74"/>
                </a:cubicBezTo>
                <a:cubicBezTo>
                  <a:pt x="1356" y="74"/>
                  <a:pt x="1357" y="74"/>
                  <a:pt x="1356" y="75"/>
                </a:cubicBezTo>
                <a:cubicBezTo>
                  <a:pt x="1355" y="75"/>
                  <a:pt x="1354" y="75"/>
                  <a:pt x="1353" y="75"/>
                </a:cubicBezTo>
                <a:cubicBezTo>
                  <a:pt x="1352" y="75"/>
                  <a:pt x="1352" y="75"/>
                  <a:pt x="1351" y="75"/>
                </a:cubicBezTo>
                <a:cubicBezTo>
                  <a:pt x="1351" y="75"/>
                  <a:pt x="1351" y="74"/>
                  <a:pt x="1351" y="74"/>
                </a:cubicBezTo>
                <a:cubicBezTo>
                  <a:pt x="1351" y="73"/>
                  <a:pt x="1350" y="73"/>
                  <a:pt x="1349" y="73"/>
                </a:cubicBezTo>
                <a:cubicBezTo>
                  <a:pt x="1348" y="72"/>
                  <a:pt x="1347" y="73"/>
                  <a:pt x="1346" y="72"/>
                </a:cubicBezTo>
                <a:cubicBezTo>
                  <a:pt x="1346" y="72"/>
                  <a:pt x="1345" y="72"/>
                  <a:pt x="1345" y="72"/>
                </a:cubicBezTo>
                <a:cubicBezTo>
                  <a:pt x="1344" y="72"/>
                  <a:pt x="1343" y="73"/>
                  <a:pt x="1342" y="72"/>
                </a:cubicBezTo>
                <a:cubicBezTo>
                  <a:pt x="1342" y="72"/>
                  <a:pt x="1341" y="72"/>
                  <a:pt x="1341" y="72"/>
                </a:cubicBezTo>
                <a:cubicBezTo>
                  <a:pt x="1340" y="72"/>
                  <a:pt x="1339" y="72"/>
                  <a:pt x="1339" y="72"/>
                </a:cubicBezTo>
                <a:cubicBezTo>
                  <a:pt x="1338" y="72"/>
                  <a:pt x="1337" y="72"/>
                  <a:pt x="1337" y="72"/>
                </a:cubicBezTo>
                <a:cubicBezTo>
                  <a:pt x="1337" y="72"/>
                  <a:pt x="1336" y="72"/>
                  <a:pt x="1335" y="72"/>
                </a:cubicBezTo>
                <a:cubicBezTo>
                  <a:pt x="1335" y="71"/>
                  <a:pt x="1336" y="71"/>
                  <a:pt x="1336" y="71"/>
                </a:cubicBezTo>
                <a:cubicBezTo>
                  <a:pt x="1336" y="70"/>
                  <a:pt x="1335" y="70"/>
                  <a:pt x="1335" y="70"/>
                </a:cubicBezTo>
                <a:cubicBezTo>
                  <a:pt x="1334" y="70"/>
                  <a:pt x="1333" y="70"/>
                  <a:pt x="1333" y="69"/>
                </a:cubicBezTo>
                <a:cubicBezTo>
                  <a:pt x="1333" y="69"/>
                  <a:pt x="1334" y="69"/>
                  <a:pt x="1334" y="69"/>
                </a:cubicBezTo>
                <a:cubicBezTo>
                  <a:pt x="1334" y="69"/>
                  <a:pt x="1333" y="68"/>
                  <a:pt x="1333" y="68"/>
                </a:cubicBezTo>
                <a:cubicBezTo>
                  <a:pt x="1333" y="68"/>
                  <a:pt x="1333" y="68"/>
                  <a:pt x="1333" y="67"/>
                </a:cubicBezTo>
                <a:cubicBezTo>
                  <a:pt x="1333" y="67"/>
                  <a:pt x="1334" y="66"/>
                  <a:pt x="1334" y="66"/>
                </a:cubicBezTo>
                <a:cubicBezTo>
                  <a:pt x="1335" y="65"/>
                  <a:pt x="1333" y="64"/>
                  <a:pt x="1333" y="64"/>
                </a:cubicBezTo>
                <a:cubicBezTo>
                  <a:pt x="1332" y="64"/>
                  <a:pt x="1332" y="63"/>
                  <a:pt x="1332" y="63"/>
                </a:cubicBezTo>
                <a:cubicBezTo>
                  <a:pt x="1331" y="63"/>
                  <a:pt x="1331" y="63"/>
                  <a:pt x="1330" y="63"/>
                </a:cubicBezTo>
                <a:cubicBezTo>
                  <a:pt x="1329" y="63"/>
                  <a:pt x="1329" y="62"/>
                  <a:pt x="1329" y="62"/>
                </a:cubicBezTo>
                <a:cubicBezTo>
                  <a:pt x="1328" y="62"/>
                  <a:pt x="1328" y="61"/>
                  <a:pt x="1328" y="62"/>
                </a:cubicBezTo>
                <a:cubicBezTo>
                  <a:pt x="1327" y="62"/>
                  <a:pt x="1327" y="62"/>
                  <a:pt x="1327" y="62"/>
                </a:cubicBezTo>
                <a:cubicBezTo>
                  <a:pt x="1327" y="63"/>
                  <a:pt x="1328" y="63"/>
                  <a:pt x="1328" y="63"/>
                </a:cubicBezTo>
                <a:cubicBezTo>
                  <a:pt x="1329" y="64"/>
                  <a:pt x="1330" y="64"/>
                  <a:pt x="1330" y="65"/>
                </a:cubicBezTo>
                <a:cubicBezTo>
                  <a:pt x="1330" y="65"/>
                  <a:pt x="1331" y="65"/>
                  <a:pt x="1331" y="66"/>
                </a:cubicBezTo>
                <a:cubicBezTo>
                  <a:pt x="1331" y="66"/>
                  <a:pt x="1331" y="67"/>
                  <a:pt x="1331" y="67"/>
                </a:cubicBezTo>
                <a:cubicBezTo>
                  <a:pt x="1330" y="68"/>
                  <a:pt x="1328" y="68"/>
                  <a:pt x="1327" y="68"/>
                </a:cubicBezTo>
                <a:cubicBezTo>
                  <a:pt x="1327" y="68"/>
                  <a:pt x="1326" y="68"/>
                  <a:pt x="1326" y="69"/>
                </a:cubicBezTo>
                <a:cubicBezTo>
                  <a:pt x="1326" y="69"/>
                  <a:pt x="1326" y="69"/>
                  <a:pt x="1326" y="70"/>
                </a:cubicBezTo>
                <a:cubicBezTo>
                  <a:pt x="1326" y="71"/>
                  <a:pt x="1325" y="71"/>
                  <a:pt x="1324" y="72"/>
                </a:cubicBezTo>
                <a:cubicBezTo>
                  <a:pt x="1325" y="72"/>
                  <a:pt x="1326" y="72"/>
                  <a:pt x="1327" y="72"/>
                </a:cubicBezTo>
                <a:cubicBezTo>
                  <a:pt x="1328" y="72"/>
                  <a:pt x="1328" y="73"/>
                  <a:pt x="1329" y="74"/>
                </a:cubicBezTo>
                <a:cubicBezTo>
                  <a:pt x="1329" y="74"/>
                  <a:pt x="1330" y="74"/>
                  <a:pt x="1330" y="74"/>
                </a:cubicBezTo>
                <a:cubicBezTo>
                  <a:pt x="1331" y="74"/>
                  <a:pt x="1332" y="75"/>
                  <a:pt x="1333" y="75"/>
                </a:cubicBezTo>
                <a:cubicBezTo>
                  <a:pt x="1333" y="75"/>
                  <a:pt x="1333" y="75"/>
                  <a:pt x="1333" y="76"/>
                </a:cubicBezTo>
                <a:cubicBezTo>
                  <a:pt x="1333" y="76"/>
                  <a:pt x="1333" y="76"/>
                  <a:pt x="1334" y="76"/>
                </a:cubicBezTo>
                <a:cubicBezTo>
                  <a:pt x="1335" y="77"/>
                  <a:pt x="1334" y="78"/>
                  <a:pt x="1334" y="78"/>
                </a:cubicBezTo>
                <a:cubicBezTo>
                  <a:pt x="1334" y="78"/>
                  <a:pt x="1333" y="78"/>
                  <a:pt x="1333" y="79"/>
                </a:cubicBezTo>
                <a:cubicBezTo>
                  <a:pt x="1333" y="79"/>
                  <a:pt x="1333" y="79"/>
                  <a:pt x="1333" y="80"/>
                </a:cubicBezTo>
                <a:cubicBezTo>
                  <a:pt x="1333" y="80"/>
                  <a:pt x="1333" y="80"/>
                  <a:pt x="1333" y="80"/>
                </a:cubicBezTo>
                <a:cubicBezTo>
                  <a:pt x="1333" y="81"/>
                  <a:pt x="1333" y="81"/>
                  <a:pt x="1333" y="81"/>
                </a:cubicBezTo>
                <a:cubicBezTo>
                  <a:pt x="1333" y="81"/>
                  <a:pt x="1333" y="82"/>
                  <a:pt x="1333" y="82"/>
                </a:cubicBezTo>
                <a:cubicBezTo>
                  <a:pt x="1333" y="82"/>
                  <a:pt x="1334" y="82"/>
                  <a:pt x="1334" y="83"/>
                </a:cubicBezTo>
                <a:cubicBezTo>
                  <a:pt x="1334" y="83"/>
                  <a:pt x="1335" y="83"/>
                  <a:pt x="1336" y="84"/>
                </a:cubicBezTo>
                <a:cubicBezTo>
                  <a:pt x="1336" y="84"/>
                  <a:pt x="1336" y="84"/>
                  <a:pt x="1337" y="84"/>
                </a:cubicBezTo>
                <a:cubicBezTo>
                  <a:pt x="1337" y="84"/>
                  <a:pt x="1337" y="84"/>
                  <a:pt x="1337" y="84"/>
                </a:cubicBezTo>
                <a:cubicBezTo>
                  <a:pt x="1337" y="84"/>
                  <a:pt x="1337" y="84"/>
                  <a:pt x="1337" y="85"/>
                </a:cubicBezTo>
                <a:cubicBezTo>
                  <a:pt x="1337" y="85"/>
                  <a:pt x="1337" y="85"/>
                  <a:pt x="1337" y="85"/>
                </a:cubicBezTo>
                <a:cubicBezTo>
                  <a:pt x="1337" y="86"/>
                  <a:pt x="1338" y="87"/>
                  <a:pt x="1338" y="86"/>
                </a:cubicBezTo>
                <a:cubicBezTo>
                  <a:pt x="1339" y="86"/>
                  <a:pt x="1339" y="86"/>
                  <a:pt x="1339" y="86"/>
                </a:cubicBezTo>
                <a:cubicBezTo>
                  <a:pt x="1340" y="86"/>
                  <a:pt x="1340" y="86"/>
                  <a:pt x="1340" y="86"/>
                </a:cubicBezTo>
                <a:cubicBezTo>
                  <a:pt x="1341" y="87"/>
                  <a:pt x="1341" y="87"/>
                  <a:pt x="1342" y="87"/>
                </a:cubicBezTo>
                <a:cubicBezTo>
                  <a:pt x="1342" y="87"/>
                  <a:pt x="1343" y="86"/>
                  <a:pt x="1343" y="86"/>
                </a:cubicBezTo>
                <a:cubicBezTo>
                  <a:pt x="1344" y="86"/>
                  <a:pt x="1344" y="86"/>
                  <a:pt x="1344" y="86"/>
                </a:cubicBezTo>
                <a:cubicBezTo>
                  <a:pt x="1344" y="86"/>
                  <a:pt x="1344" y="86"/>
                  <a:pt x="1344" y="85"/>
                </a:cubicBezTo>
                <a:cubicBezTo>
                  <a:pt x="1345" y="85"/>
                  <a:pt x="1345" y="86"/>
                  <a:pt x="1345" y="86"/>
                </a:cubicBezTo>
                <a:cubicBezTo>
                  <a:pt x="1346" y="86"/>
                  <a:pt x="1346" y="86"/>
                  <a:pt x="1347" y="86"/>
                </a:cubicBezTo>
                <a:cubicBezTo>
                  <a:pt x="1347" y="85"/>
                  <a:pt x="1348" y="85"/>
                  <a:pt x="1348" y="85"/>
                </a:cubicBezTo>
                <a:cubicBezTo>
                  <a:pt x="1349" y="85"/>
                  <a:pt x="1350" y="86"/>
                  <a:pt x="1351" y="86"/>
                </a:cubicBezTo>
                <a:cubicBezTo>
                  <a:pt x="1352" y="86"/>
                  <a:pt x="1352" y="86"/>
                  <a:pt x="1353" y="86"/>
                </a:cubicBezTo>
                <a:cubicBezTo>
                  <a:pt x="1353" y="86"/>
                  <a:pt x="1354" y="87"/>
                  <a:pt x="1354" y="87"/>
                </a:cubicBezTo>
                <a:cubicBezTo>
                  <a:pt x="1355" y="88"/>
                  <a:pt x="1356" y="87"/>
                  <a:pt x="1357" y="88"/>
                </a:cubicBezTo>
                <a:cubicBezTo>
                  <a:pt x="1357" y="88"/>
                  <a:pt x="1357" y="88"/>
                  <a:pt x="1357" y="88"/>
                </a:cubicBezTo>
                <a:cubicBezTo>
                  <a:pt x="1358" y="88"/>
                  <a:pt x="1358" y="89"/>
                  <a:pt x="1359" y="89"/>
                </a:cubicBezTo>
                <a:cubicBezTo>
                  <a:pt x="1360" y="89"/>
                  <a:pt x="1361" y="90"/>
                  <a:pt x="1361" y="91"/>
                </a:cubicBezTo>
                <a:cubicBezTo>
                  <a:pt x="1361" y="91"/>
                  <a:pt x="1361" y="92"/>
                  <a:pt x="1362" y="92"/>
                </a:cubicBezTo>
                <a:cubicBezTo>
                  <a:pt x="1361" y="92"/>
                  <a:pt x="1361" y="92"/>
                  <a:pt x="1360" y="92"/>
                </a:cubicBezTo>
                <a:cubicBezTo>
                  <a:pt x="1360" y="93"/>
                  <a:pt x="1360" y="93"/>
                  <a:pt x="1360" y="93"/>
                </a:cubicBezTo>
                <a:cubicBezTo>
                  <a:pt x="1360" y="94"/>
                  <a:pt x="1360" y="94"/>
                  <a:pt x="1360" y="95"/>
                </a:cubicBezTo>
                <a:cubicBezTo>
                  <a:pt x="1360" y="95"/>
                  <a:pt x="1360" y="95"/>
                  <a:pt x="1361" y="96"/>
                </a:cubicBezTo>
                <a:cubicBezTo>
                  <a:pt x="1361" y="96"/>
                  <a:pt x="1362" y="96"/>
                  <a:pt x="1362" y="96"/>
                </a:cubicBezTo>
                <a:cubicBezTo>
                  <a:pt x="1362" y="95"/>
                  <a:pt x="1363" y="95"/>
                  <a:pt x="1363" y="95"/>
                </a:cubicBezTo>
                <a:cubicBezTo>
                  <a:pt x="1364" y="96"/>
                  <a:pt x="1364" y="96"/>
                  <a:pt x="1364" y="96"/>
                </a:cubicBezTo>
                <a:cubicBezTo>
                  <a:pt x="1365" y="96"/>
                  <a:pt x="1365" y="96"/>
                  <a:pt x="1366" y="96"/>
                </a:cubicBezTo>
                <a:cubicBezTo>
                  <a:pt x="1366" y="96"/>
                  <a:pt x="1367" y="96"/>
                  <a:pt x="1367" y="96"/>
                </a:cubicBezTo>
                <a:cubicBezTo>
                  <a:pt x="1368" y="96"/>
                  <a:pt x="1368" y="96"/>
                  <a:pt x="1369" y="96"/>
                </a:cubicBezTo>
                <a:cubicBezTo>
                  <a:pt x="1369" y="96"/>
                  <a:pt x="1369" y="96"/>
                  <a:pt x="1369" y="96"/>
                </a:cubicBezTo>
                <a:cubicBezTo>
                  <a:pt x="1369" y="96"/>
                  <a:pt x="1370" y="96"/>
                  <a:pt x="1370" y="97"/>
                </a:cubicBezTo>
                <a:cubicBezTo>
                  <a:pt x="1370" y="97"/>
                  <a:pt x="1369" y="97"/>
                  <a:pt x="1369" y="97"/>
                </a:cubicBezTo>
                <a:cubicBezTo>
                  <a:pt x="1368" y="97"/>
                  <a:pt x="1367" y="97"/>
                  <a:pt x="1366" y="97"/>
                </a:cubicBezTo>
                <a:cubicBezTo>
                  <a:pt x="1366" y="97"/>
                  <a:pt x="1365" y="97"/>
                  <a:pt x="1364" y="97"/>
                </a:cubicBezTo>
                <a:cubicBezTo>
                  <a:pt x="1364" y="97"/>
                  <a:pt x="1364" y="96"/>
                  <a:pt x="1363" y="96"/>
                </a:cubicBezTo>
                <a:cubicBezTo>
                  <a:pt x="1363" y="96"/>
                  <a:pt x="1363" y="96"/>
                  <a:pt x="1362" y="96"/>
                </a:cubicBezTo>
                <a:cubicBezTo>
                  <a:pt x="1362" y="96"/>
                  <a:pt x="1361" y="96"/>
                  <a:pt x="1360" y="96"/>
                </a:cubicBezTo>
                <a:cubicBezTo>
                  <a:pt x="1359" y="96"/>
                  <a:pt x="1359" y="96"/>
                  <a:pt x="1358" y="95"/>
                </a:cubicBezTo>
                <a:cubicBezTo>
                  <a:pt x="1358" y="95"/>
                  <a:pt x="1358" y="95"/>
                  <a:pt x="1358" y="94"/>
                </a:cubicBezTo>
                <a:cubicBezTo>
                  <a:pt x="1358" y="94"/>
                  <a:pt x="1357" y="94"/>
                  <a:pt x="1358" y="93"/>
                </a:cubicBezTo>
                <a:cubicBezTo>
                  <a:pt x="1358" y="93"/>
                  <a:pt x="1358" y="93"/>
                  <a:pt x="1358" y="93"/>
                </a:cubicBezTo>
                <a:cubicBezTo>
                  <a:pt x="1358" y="92"/>
                  <a:pt x="1358" y="92"/>
                  <a:pt x="1358" y="92"/>
                </a:cubicBezTo>
                <a:cubicBezTo>
                  <a:pt x="1358" y="92"/>
                  <a:pt x="1358" y="92"/>
                  <a:pt x="1358" y="92"/>
                </a:cubicBezTo>
                <a:cubicBezTo>
                  <a:pt x="1358" y="91"/>
                  <a:pt x="1357" y="90"/>
                  <a:pt x="1357" y="90"/>
                </a:cubicBezTo>
                <a:cubicBezTo>
                  <a:pt x="1356" y="90"/>
                  <a:pt x="1356" y="89"/>
                  <a:pt x="1356" y="89"/>
                </a:cubicBezTo>
                <a:cubicBezTo>
                  <a:pt x="1355" y="89"/>
                  <a:pt x="1355" y="89"/>
                  <a:pt x="1354" y="89"/>
                </a:cubicBezTo>
                <a:cubicBezTo>
                  <a:pt x="1354" y="89"/>
                  <a:pt x="1354" y="89"/>
                  <a:pt x="1353" y="89"/>
                </a:cubicBezTo>
                <a:cubicBezTo>
                  <a:pt x="1353" y="88"/>
                  <a:pt x="1352" y="87"/>
                  <a:pt x="1351" y="87"/>
                </a:cubicBezTo>
                <a:cubicBezTo>
                  <a:pt x="1349" y="87"/>
                  <a:pt x="1347" y="88"/>
                  <a:pt x="1345" y="88"/>
                </a:cubicBezTo>
                <a:cubicBezTo>
                  <a:pt x="1344" y="88"/>
                  <a:pt x="1342" y="87"/>
                  <a:pt x="1341" y="89"/>
                </a:cubicBezTo>
                <a:cubicBezTo>
                  <a:pt x="1341" y="90"/>
                  <a:pt x="1343" y="91"/>
                  <a:pt x="1344" y="92"/>
                </a:cubicBezTo>
                <a:cubicBezTo>
                  <a:pt x="1345" y="92"/>
                  <a:pt x="1347" y="94"/>
                  <a:pt x="1347" y="95"/>
                </a:cubicBezTo>
                <a:cubicBezTo>
                  <a:pt x="1347" y="96"/>
                  <a:pt x="1346" y="96"/>
                  <a:pt x="1345" y="96"/>
                </a:cubicBezTo>
                <a:cubicBezTo>
                  <a:pt x="1345" y="97"/>
                  <a:pt x="1344" y="97"/>
                  <a:pt x="1344" y="98"/>
                </a:cubicBezTo>
                <a:cubicBezTo>
                  <a:pt x="1344" y="99"/>
                  <a:pt x="1344" y="100"/>
                  <a:pt x="1344" y="100"/>
                </a:cubicBezTo>
                <a:cubicBezTo>
                  <a:pt x="1344" y="101"/>
                  <a:pt x="1343" y="101"/>
                  <a:pt x="1343" y="102"/>
                </a:cubicBezTo>
                <a:cubicBezTo>
                  <a:pt x="1342" y="103"/>
                  <a:pt x="1340" y="103"/>
                  <a:pt x="1340" y="104"/>
                </a:cubicBezTo>
                <a:cubicBezTo>
                  <a:pt x="1339" y="105"/>
                  <a:pt x="1339" y="107"/>
                  <a:pt x="1338" y="106"/>
                </a:cubicBezTo>
                <a:cubicBezTo>
                  <a:pt x="1337" y="106"/>
                  <a:pt x="1337" y="106"/>
                  <a:pt x="1337" y="106"/>
                </a:cubicBezTo>
                <a:cubicBezTo>
                  <a:pt x="1336" y="105"/>
                  <a:pt x="1335" y="105"/>
                  <a:pt x="1334" y="105"/>
                </a:cubicBezTo>
                <a:cubicBezTo>
                  <a:pt x="1332" y="105"/>
                  <a:pt x="1330" y="105"/>
                  <a:pt x="1328" y="105"/>
                </a:cubicBezTo>
                <a:cubicBezTo>
                  <a:pt x="1327" y="105"/>
                  <a:pt x="1326" y="105"/>
                  <a:pt x="1325" y="104"/>
                </a:cubicBezTo>
                <a:cubicBezTo>
                  <a:pt x="1324" y="104"/>
                  <a:pt x="1323" y="104"/>
                  <a:pt x="1321" y="103"/>
                </a:cubicBezTo>
                <a:cubicBezTo>
                  <a:pt x="1321" y="103"/>
                  <a:pt x="1321" y="102"/>
                  <a:pt x="1321" y="102"/>
                </a:cubicBezTo>
                <a:cubicBezTo>
                  <a:pt x="1321" y="101"/>
                  <a:pt x="1323" y="101"/>
                  <a:pt x="1323" y="101"/>
                </a:cubicBezTo>
                <a:cubicBezTo>
                  <a:pt x="1324" y="101"/>
                  <a:pt x="1325" y="101"/>
                  <a:pt x="1326" y="102"/>
                </a:cubicBezTo>
                <a:cubicBezTo>
                  <a:pt x="1326" y="102"/>
                  <a:pt x="1326" y="102"/>
                  <a:pt x="1327" y="103"/>
                </a:cubicBezTo>
                <a:cubicBezTo>
                  <a:pt x="1328" y="103"/>
                  <a:pt x="1328" y="103"/>
                  <a:pt x="1329" y="103"/>
                </a:cubicBezTo>
                <a:cubicBezTo>
                  <a:pt x="1330" y="103"/>
                  <a:pt x="1330" y="103"/>
                  <a:pt x="1330" y="102"/>
                </a:cubicBezTo>
                <a:cubicBezTo>
                  <a:pt x="1331" y="101"/>
                  <a:pt x="1331" y="101"/>
                  <a:pt x="1331" y="101"/>
                </a:cubicBezTo>
                <a:cubicBezTo>
                  <a:pt x="1332" y="101"/>
                  <a:pt x="1332" y="101"/>
                  <a:pt x="1333" y="101"/>
                </a:cubicBezTo>
                <a:cubicBezTo>
                  <a:pt x="1334" y="101"/>
                  <a:pt x="1334" y="100"/>
                  <a:pt x="1335" y="100"/>
                </a:cubicBezTo>
                <a:cubicBezTo>
                  <a:pt x="1336" y="98"/>
                  <a:pt x="1337" y="97"/>
                  <a:pt x="1337" y="95"/>
                </a:cubicBezTo>
                <a:cubicBezTo>
                  <a:pt x="1337" y="94"/>
                  <a:pt x="1337" y="94"/>
                  <a:pt x="1337" y="93"/>
                </a:cubicBezTo>
                <a:cubicBezTo>
                  <a:pt x="1337" y="92"/>
                  <a:pt x="1338" y="91"/>
                  <a:pt x="1338" y="90"/>
                </a:cubicBezTo>
                <a:cubicBezTo>
                  <a:pt x="1338" y="90"/>
                  <a:pt x="1337" y="89"/>
                  <a:pt x="1336" y="89"/>
                </a:cubicBezTo>
                <a:cubicBezTo>
                  <a:pt x="1336" y="89"/>
                  <a:pt x="1335" y="89"/>
                  <a:pt x="1334" y="88"/>
                </a:cubicBezTo>
                <a:cubicBezTo>
                  <a:pt x="1334" y="88"/>
                  <a:pt x="1334" y="88"/>
                  <a:pt x="1333" y="88"/>
                </a:cubicBezTo>
                <a:cubicBezTo>
                  <a:pt x="1333" y="88"/>
                  <a:pt x="1333" y="88"/>
                  <a:pt x="1332" y="88"/>
                </a:cubicBezTo>
                <a:cubicBezTo>
                  <a:pt x="1332" y="87"/>
                  <a:pt x="1332" y="87"/>
                  <a:pt x="1332" y="87"/>
                </a:cubicBezTo>
                <a:cubicBezTo>
                  <a:pt x="1332" y="87"/>
                  <a:pt x="1332" y="87"/>
                  <a:pt x="1331" y="87"/>
                </a:cubicBezTo>
                <a:cubicBezTo>
                  <a:pt x="1331" y="87"/>
                  <a:pt x="1330" y="87"/>
                  <a:pt x="1330" y="86"/>
                </a:cubicBezTo>
                <a:cubicBezTo>
                  <a:pt x="1330" y="86"/>
                  <a:pt x="1330" y="85"/>
                  <a:pt x="1329" y="84"/>
                </a:cubicBezTo>
                <a:cubicBezTo>
                  <a:pt x="1329" y="84"/>
                  <a:pt x="1329" y="84"/>
                  <a:pt x="1329" y="83"/>
                </a:cubicBezTo>
                <a:cubicBezTo>
                  <a:pt x="1328" y="83"/>
                  <a:pt x="1328" y="82"/>
                  <a:pt x="1328" y="82"/>
                </a:cubicBezTo>
                <a:cubicBezTo>
                  <a:pt x="1328" y="81"/>
                  <a:pt x="1328" y="80"/>
                  <a:pt x="1328" y="80"/>
                </a:cubicBezTo>
                <a:cubicBezTo>
                  <a:pt x="1328" y="80"/>
                  <a:pt x="1328" y="80"/>
                  <a:pt x="1328" y="79"/>
                </a:cubicBezTo>
                <a:cubicBezTo>
                  <a:pt x="1327" y="79"/>
                  <a:pt x="1327" y="79"/>
                  <a:pt x="1327" y="79"/>
                </a:cubicBezTo>
                <a:cubicBezTo>
                  <a:pt x="1327" y="79"/>
                  <a:pt x="1327" y="79"/>
                  <a:pt x="1327" y="79"/>
                </a:cubicBezTo>
                <a:cubicBezTo>
                  <a:pt x="1327" y="78"/>
                  <a:pt x="1327" y="78"/>
                  <a:pt x="1326" y="78"/>
                </a:cubicBezTo>
                <a:cubicBezTo>
                  <a:pt x="1326" y="78"/>
                  <a:pt x="1326" y="77"/>
                  <a:pt x="1326" y="76"/>
                </a:cubicBezTo>
                <a:cubicBezTo>
                  <a:pt x="1326" y="76"/>
                  <a:pt x="1326" y="75"/>
                  <a:pt x="1325" y="75"/>
                </a:cubicBezTo>
                <a:cubicBezTo>
                  <a:pt x="1325" y="74"/>
                  <a:pt x="1324" y="74"/>
                  <a:pt x="1324" y="73"/>
                </a:cubicBezTo>
                <a:cubicBezTo>
                  <a:pt x="1324" y="73"/>
                  <a:pt x="1323" y="73"/>
                  <a:pt x="1323" y="73"/>
                </a:cubicBezTo>
                <a:cubicBezTo>
                  <a:pt x="1322" y="73"/>
                  <a:pt x="1322" y="73"/>
                  <a:pt x="1321" y="72"/>
                </a:cubicBezTo>
                <a:cubicBezTo>
                  <a:pt x="1321" y="72"/>
                  <a:pt x="1321" y="72"/>
                  <a:pt x="1320" y="72"/>
                </a:cubicBezTo>
                <a:cubicBezTo>
                  <a:pt x="1320" y="72"/>
                  <a:pt x="1319" y="72"/>
                  <a:pt x="1319" y="72"/>
                </a:cubicBezTo>
                <a:cubicBezTo>
                  <a:pt x="1318" y="72"/>
                  <a:pt x="1318" y="71"/>
                  <a:pt x="1318" y="71"/>
                </a:cubicBezTo>
                <a:cubicBezTo>
                  <a:pt x="1318" y="70"/>
                  <a:pt x="1319" y="71"/>
                  <a:pt x="1319" y="70"/>
                </a:cubicBezTo>
                <a:cubicBezTo>
                  <a:pt x="1319" y="70"/>
                  <a:pt x="1319" y="70"/>
                  <a:pt x="1320" y="70"/>
                </a:cubicBezTo>
                <a:cubicBezTo>
                  <a:pt x="1320" y="70"/>
                  <a:pt x="1320" y="70"/>
                  <a:pt x="1320" y="70"/>
                </a:cubicBezTo>
                <a:cubicBezTo>
                  <a:pt x="1321" y="69"/>
                  <a:pt x="1320" y="68"/>
                  <a:pt x="1320" y="68"/>
                </a:cubicBezTo>
                <a:cubicBezTo>
                  <a:pt x="1320" y="67"/>
                  <a:pt x="1320" y="66"/>
                  <a:pt x="1320" y="65"/>
                </a:cubicBezTo>
                <a:cubicBezTo>
                  <a:pt x="1320" y="65"/>
                  <a:pt x="1320" y="65"/>
                  <a:pt x="1320" y="64"/>
                </a:cubicBezTo>
                <a:cubicBezTo>
                  <a:pt x="1319" y="64"/>
                  <a:pt x="1319" y="64"/>
                  <a:pt x="1319" y="64"/>
                </a:cubicBezTo>
                <a:cubicBezTo>
                  <a:pt x="1318" y="63"/>
                  <a:pt x="1318" y="63"/>
                  <a:pt x="1318" y="62"/>
                </a:cubicBezTo>
                <a:cubicBezTo>
                  <a:pt x="1318" y="62"/>
                  <a:pt x="1317" y="62"/>
                  <a:pt x="1316" y="62"/>
                </a:cubicBezTo>
                <a:cubicBezTo>
                  <a:pt x="1316" y="62"/>
                  <a:pt x="1315" y="63"/>
                  <a:pt x="1315" y="63"/>
                </a:cubicBezTo>
                <a:cubicBezTo>
                  <a:pt x="1314" y="63"/>
                  <a:pt x="1313" y="63"/>
                  <a:pt x="1313" y="63"/>
                </a:cubicBezTo>
                <a:cubicBezTo>
                  <a:pt x="1313" y="62"/>
                  <a:pt x="1313" y="62"/>
                  <a:pt x="1312" y="62"/>
                </a:cubicBezTo>
                <a:cubicBezTo>
                  <a:pt x="1312" y="61"/>
                  <a:pt x="1311" y="61"/>
                  <a:pt x="1311" y="61"/>
                </a:cubicBezTo>
                <a:cubicBezTo>
                  <a:pt x="1311" y="61"/>
                  <a:pt x="1310" y="61"/>
                  <a:pt x="1310" y="61"/>
                </a:cubicBezTo>
                <a:cubicBezTo>
                  <a:pt x="1310" y="61"/>
                  <a:pt x="1310" y="61"/>
                  <a:pt x="1310" y="61"/>
                </a:cubicBezTo>
                <a:cubicBezTo>
                  <a:pt x="1311" y="60"/>
                  <a:pt x="1311" y="60"/>
                  <a:pt x="1311" y="60"/>
                </a:cubicBezTo>
                <a:cubicBezTo>
                  <a:pt x="1311" y="60"/>
                  <a:pt x="1312" y="60"/>
                  <a:pt x="1311" y="59"/>
                </a:cubicBezTo>
                <a:cubicBezTo>
                  <a:pt x="1311" y="59"/>
                  <a:pt x="1310" y="59"/>
                  <a:pt x="1309" y="59"/>
                </a:cubicBezTo>
                <a:cubicBezTo>
                  <a:pt x="1309" y="59"/>
                  <a:pt x="1309" y="59"/>
                  <a:pt x="1308" y="59"/>
                </a:cubicBezTo>
                <a:cubicBezTo>
                  <a:pt x="1308" y="59"/>
                  <a:pt x="1309" y="59"/>
                  <a:pt x="1309" y="58"/>
                </a:cubicBezTo>
                <a:cubicBezTo>
                  <a:pt x="1309" y="58"/>
                  <a:pt x="1308" y="58"/>
                  <a:pt x="1308" y="58"/>
                </a:cubicBezTo>
                <a:cubicBezTo>
                  <a:pt x="1308" y="58"/>
                  <a:pt x="1307" y="58"/>
                  <a:pt x="1307" y="58"/>
                </a:cubicBezTo>
                <a:cubicBezTo>
                  <a:pt x="1306" y="57"/>
                  <a:pt x="1305" y="57"/>
                  <a:pt x="1304" y="57"/>
                </a:cubicBezTo>
                <a:cubicBezTo>
                  <a:pt x="1304" y="57"/>
                  <a:pt x="1303" y="57"/>
                  <a:pt x="1303" y="58"/>
                </a:cubicBezTo>
                <a:cubicBezTo>
                  <a:pt x="1302" y="58"/>
                  <a:pt x="1302" y="58"/>
                  <a:pt x="1302" y="58"/>
                </a:cubicBezTo>
                <a:cubicBezTo>
                  <a:pt x="1302" y="59"/>
                  <a:pt x="1303" y="59"/>
                  <a:pt x="1303" y="59"/>
                </a:cubicBezTo>
                <a:cubicBezTo>
                  <a:pt x="1303" y="59"/>
                  <a:pt x="1303" y="60"/>
                  <a:pt x="1303" y="60"/>
                </a:cubicBezTo>
                <a:cubicBezTo>
                  <a:pt x="1303" y="60"/>
                  <a:pt x="1303" y="60"/>
                  <a:pt x="1303" y="60"/>
                </a:cubicBezTo>
                <a:cubicBezTo>
                  <a:pt x="1304" y="61"/>
                  <a:pt x="1304" y="60"/>
                  <a:pt x="1305" y="60"/>
                </a:cubicBezTo>
                <a:cubicBezTo>
                  <a:pt x="1306" y="60"/>
                  <a:pt x="1307" y="60"/>
                  <a:pt x="1308" y="60"/>
                </a:cubicBezTo>
                <a:cubicBezTo>
                  <a:pt x="1308" y="61"/>
                  <a:pt x="1309" y="61"/>
                  <a:pt x="1309" y="61"/>
                </a:cubicBezTo>
                <a:cubicBezTo>
                  <a:pt x="1309" y="61"/>
                  <a:pt x="1309" y="61"/>
                  <a:pt x="1309" y="61"/>
                </a:cubicBezTo>
                <a:cubicBezTo>
                  <a:pt x="1308" y="61"/>
                  <a:pt x="1307" y="60"/>
                  <a:pt x="1307" y="60"/>
                </a:cubicBezTo>
                <a:cubicBezTo>
                  <a:pt x="1306" y="60"/>
                  <a:pt x="1305" y="61"/>
                  <a:pt x="1304" y="61"/>
                </a:cubicBezTo>
                <a:cubicBezTo>
                  <a:pt x="1303" y="61"/>
                  <a:pt x="1303" y="61"/>
                  <a:pt x="1302" y="61"/>
                </a:cubicBezTo>
                <a:cubicBezTo>
                  <a:pt x="1302" y="61"/>
                  <a:pt x="1301" y="61"/>
                  <a:pt x="1301" y="62"/>
                </a:cubicBezTo>
                <a:cubicBezTo>
                  <a:pt x="1301" y="62"/>
                  <a:pt x="1300" y="62"/>
                  <a:pt x="1300" y="62"/>
                </a:cubicBezTo>
                <a:cubicBezTo>
                  <a:pt x="1300" y="63"/>
                  <a:pt x="1300" y="63"/>
                  <a:pt x="1300" y="63"/>
                </a:cubicBezTo>
                <a:cubicBezTo>
                  <a:pt x="1299" y="64"/>
                  <a:pt x="1300" y="64"/>
                  <a:pt x="1301" y="65"/>
                </a:cubicBezTo>
                <a:cubicBezTo>
                  <a:pt x="1301" y="65"/>
                  <a:pt x="1301" y="66"/>
                  <a:pt x="1301" y="67"/>
                </a:cubicBezTo>
                <a:cubicBezTo>
                  <a:pt x="1301" y="68"/>
                  <a:pt x="1301" y="69"/>
                  <a:pt x="1300" y="69"/>
                </a:cubicBezTo>
                <a:cubicBezTo>
                  <a:pt x="1300" y="70"/>
                  <a:pt x="1299" y="70"/>
                  <a:pt x="1299" y="70"/>
                </a:cubicBezTo>
                <a:cubicBezTo>
                  <a:pt x="1298" y="70"/>
                  <a:pt x="1298" y="71"/>
                  <a:pt x="1297" y="71"/>
                </a:cubicBezTo>
                <a:cubicBezTo>
                  <a:pt x="1297" y="71"/>
                  <a:pt x="1297" y="71"/>
                  <a:pt x="1296" y="72"/>
                </a:cubicBezTo>
                <a:cubicBezTo>
                  <a:pt x="1296" y="72"/>
                  <a:pt x="1296" y="72"/>
                  <a:pt x="1296" y="72"/>
                </a:cubicBezTo>
                <a:cubicBezTo>
                  <a:pt x="1295" y="72"/>
                  <a:pt x="1295" y="72"/>
                  <a:pt x="1295" y="72"/>
                </a:cubicBezTo>
                <a:cubicBezTo>
                  <a:pt x="1294" y="73"/>
                  <a:pt x="1295" y="74"/>
                  <a:pt x="1295" y="74"/>
                </a:cubicBezTo>
                <a:cubicBezTo>
                  <a:pt x="1295" y="75"/>
                  <a:pt x="1295" y="75"/>
                  <a:pt x="1295" y="75"/>
                </a:cubicBezTo>
                <a:cubicBezTo>
                  <a:pt x="1295" y="76"/>
                  <a:pt x="1295" y="76"/>
                  <a:pt x="1296" y="76"/>
                </a:cubicBezTo>
                <a:cubicBezTo>
                  <a:pt x="1296" y="76"/>
                  <a:pt x="1297" y="75"/>
                  <a:pt x="1298" y="75"/>
                </a:cubicBezTo>
                <a:cubicBezTo>
                  <a:pt x="1298" y="75"/>
                  <a:pt x="1299" y="75"/>
                  <a:pt x="1299" y="76"/>
                </a:cubicBezTo>
                <a:cubicBezTo>
                  <a:pt x="1300" y="76"/>
                  <a:pt x="1299" y="77"/>
                  <a:pt x="1299" y="78"/>
                </a:cubicBezTo>
                <a:cubicBezTo>
                  <a:pt x="1299" y="79"/>
                  <a:pt x="1299" y="79"/>
                  <a:pt x="1300" y="79"/>
                </a:cubicBezTo>
                <a:cubicBezTo>
                  <a:pt x="1300" y="79"/>
                  <a:pt x="1300" y="79"/>
                  <a:pt x="1300" y="80"/>
                </a:cubicBezTo>
                <a:cubicBezTo>
                  <a:pt x="1300" y="80"/>
                  <a:pt x="1301" y="80"/>
                  <a:pt x="1301" y="80"/>
                </a:cubicBezTo>
                <a:cubicBezTo>
                  <a:pt x="1301" y="80"/>
                  <a:pt x="1301" y="80"/>
                  <a:pt x="1300" y="81"/>
                </a:cubicBezTo>
                <a:cubicBezTo>
                  <a:pt x="1300" y="81"/>
                  <a:pt x="1300" y="81"/>
                  <a:pt x="1299" y="81"/>
                </a:cubicBezTo>
                <a:cubicBezTo>
                  <a:pt x="1300" y="81"/>
                  <a:pt x="1300" y="82"/>
                  <a:pt x="1300" y="82"/>
                </a:cubicBezTo>
                <a:cubicBezTo>
                  <a:pt x="1300" y="83"/>
                  <a:pt x="1300" y="83"/>
                  <a:pt x="1300" y="83"/>
                </a:cubicBezTo>
                <a:cubicBezTo>
                  <a:pt x="1301" y="83"/>
                  <a:pt x="1302" y="83"/>
                  <a:pt x="1302" y="83"/>
                </a:cubicBezTo>
                <a:cubicBezTo>
                  <a:pt x="1303" y="83"/>
                  <a:pt x="1303" y="83"/>
                  <a:pt x="1304" y="83"/>
                </a:cubicBezTo>
                <a:cubicBezTo>
                  <a:pt x="1304" y="83"/>
                  <a:pt x="1305" y="83"/>
                  <a:pt x="1305" y="83"/>
                </a:cubicBezTo>
                <a:cubicBezTo>
                  <a:pt x="1306" y="83"/>
                  <a:pt x="1306" y="84"/>
                  <a:pt x="1307" y="84"/>
                </a:cubicBezTo>
                <a:cubicBezTo>
                  <a:pt x="1307" y="84"/>
                  <a:pt x="1308" y="85"/>
                  <a:pt x="1308" y="85"/>
                </a:cubicBezTo>
                <a:cubicBezTo>
                  <a:pt x="1308" y="85"/>
                  <a:pt x="1309" y="86"/>
                  <a:pt x="1309" y="86"/>
                </a:cubicBezTo>
                <a:cubicBezTo>
                  <a:pt x="1309" y="87"/>
                  <a:pt x="1310" y="87"/>
                  <a:pt x="1311" y="87"/>
                </a:cubicBezTo>
                <a:cubicBezTo>
                  <a:pt x="1312" y="87"/>
                  <a:pt x="1312" y="87"/>
                  <a:pt x="1313" y="87"/>
                </a:cubicBezTo>
                <a:cubicBezTo>
                  <a:pt x="1314" y="87"/>
                  <a:pt x="1314" y="87"/>
                  <a:pt x="1314" y="88"/>
                </a:cubicBezTo>
                <a:cubicBezTo>
                  <a:pt x="1315" y="88"/>
                  <a:pt x="1314" y="89"/>
                  <a:pt x="1314" y="90"/>
                </a:cubicBezTo>
                <a:cubicBezTo>
                  <a:pt x="1314" y="91"/>
                  <a:pt x="1313" y="93"/>
                  <a:pt x="1312" y="92"/>
                </a:cubicBezTo>
                <a:cubicBezTo>
                  <a:pt x="1311" y="92"/>
                  <a:pt x="1311" y="91"/>
                  <a:pt x="1310" y="91"/>
                </a:cubicBezTo>
                <a:cubicBezTo>
                  <a:pt x="1309" y="90"/>
                  <a:pt x="1308" y="90"/>
                  <a:pt x="1307" y="89"/>
                </a:cubicBezTo>
                <a:cubicBezTo>
                  <a:pt x="1306" y="89"/>
                  <a:pt x="1305" y="89"/>
                  <a:pt x="1304" y="89"/>
                </a:cubicBezTo>
                <a:cubicBezTo>
                  <a:pt x="1302" y="88"/>
                  <a:pt x="1301" y="88"/>
                  <a:pt x="1300" y="87"/>
                </a:cubicBezTo>
                <a:cubicBezTo>
                  <a:pt x="1299" y="87"/>
                  <a:pt x="1299" y="86"/>
                  <a:pt x="1298" y="86"/>
                </a:cubicBezTo>
                <a:cubicBezTo>
                  <a:pt x="1297" y="86"/>
                  <a:pt x="1296" y="86"/>
                  <a:pt x="1295" y="86"/>
                </a:cubicBezTo>
                <a:cubicBezTo>
                  <a:pt x="1295" y="86"/>
                  <a:pt x="1295" y="86"/>
                  <a:pt x="1295" y="86"/>
                </a:cubicBezTo>
                <a:cubicBezTo>
                  <a:pt x="1293" y="86"/>
                  <a:pt x="1292" y="86"/>
                  <a:pt x="1291" y="85"/>
                </a:cubicBezTo>
                <a:cubicBezTo>
                  <a:pt x="1290" y="84"/>
                  <a:pt x="1289" y="83"/>
                  <a:pt x="1288" y="83"/>
                </a:cubicBezTo>
                <a:cubicBezTo>
                  <a:pt x="1287" y="83"/>
                  <a:pt x="1287" y="83"/>
                  <a:pt x="1286" y="83"/>
                </a:cubicBezTo>
                <a:cubicBezTo>
                  <a:pt x="1285" y="83"/>
                  <a:pt x="1284" y="83"/>
                  <a:pt x="1284" y="83"/>
                </a:cubicBezTo>
                <a:cubicBezTo>
                  <a:pt x="1282" y="83"/>
                  <a:pt x="1281" y="82"/>
                  <a:pt x="1279" y="82"/>
                </a:cubicBezTo>
                <a:cubicBezTo>
                  <a:pt x="1278" y="82"/>
                  <a:pt x="1277" y="82"/>
                  <a:pt x="1276" y="82"/>
                </a:cubicBezTo>
                <a:cubicBezTo>
                  <a:pt x="1275" y="82"/>
                  <a:pt x="1274" y="82"/>
                  <a:pt x="1274" y="81"/>
                </a:cubicBezTo>
                <a:cubicBezTo>
                  <a:pt x="1273" y="81"/>
                  <a:pt x="1272" y="81"/>
                  <a:pt x="1271" y="81"/>
                </a:cubicBezTo>
                <a:cubicBezTo>
                  <a:pt x="1270" y="81"/>
                  <a:pt x="1270" y="81"/>
                  <a:pt x="1270" y="82"/>
                </a:cubicBezTo>
                <a:cubicBezTo>
                  <a:pt x="1270" y="82"/>
                  <a:pt x="1269" y="82"/>
                  <a:pt x="1268" y="82"/>
                </a:cubicBezTo>
                <a:cubicBezTo>
                  <a:pt x="1268" y="83"/>
                  <a:pt x="1267" y="83"/>
                  <a:pt x="1267" y="84"/>
                </a:cubicBezTo>
                <a:cubicBezTo>
                  <a:pt x="1268" y="84"/>
                  <a:pt x="1269" y="84"/>
                  <a:pt x="1270" y="85"/>
                </a:cubicBezTo>
                <a:cubicBezTo>
                  <a:pt x="1270" y="85"/>
                  <a:pt x="1271" y="85"/>
                  <a:pt x="1271" y="86"/>
                </a:cubicBezTo>
                <a:cubicBezTo>
                  <a:pt x="1272" y="86"/>
                  <a:pt x="1273" y="86"/>
                  <a:pt x="1273" y="87"/>
                </a:cubicBezTo>
                <a:cubicBezTo>
                  <a:pt x="1273" y="87"/>
                  <a:pt x="1272" y="88"/>
                  <a:pt x="1272" y="88"/>
                </a:cubicBezTo>
                <a:cubicBezTo>
                  <a:pt x="1271" y="88"/>
                  <a:pt x="1270" y="88"/>
                  <a:pt x="1269" y="89"/>
                </a:cubicBezTo>
                <a:cubicBezTo>
                  <a:pt x="1269" y="89"/>
                  <a:pt x="1269" y="89"/>
                  <a:pt x="1269" y="89"/>
                </a:cubicBezTo>
                <a:cubicBezTo>
                  <a:pt x="1269" y="89"/>
                  <a:pt x="1269" y="90"/>
                  <a:pt x="1270" y="90"/>
                </a:cubicBezTo>
                <a:cubicBezTo>
                  <a:pt x="1271" y="91"/>
                  <a:pt x="1268" y="91"/>
                  <a:pt x="1267" y="91"/>
                </a:cubicBezTo>
                <a:cubicBezTo>
                  <a:pt x="1267" y="91"/>
                  <a:pt x="1267" y="91"/>
                  <a:pt x="1266" y="91"/>
                </a:cubicBezTo>
                <a:cubicBezTo>
                  <a:pt x="1266" y="91"/>
                  <a:pt x="1266" y="91"/>
                  <a:pt x="1265" y="91"/>
                </a:cubicBezTo>
                <a:cubicBezTo>
                  <a:pt x="1265" y="91"/>
                  <a:pt x="1265" y="91"/>
                  <a:pt x="1264" y="91"/>
                </a:cubicBezTo>
                <a:cubicBezTo>
                  <a:pt x="1264" y="90"/>
                  <a:pt x="1265" y="90"/>
                  <a:pt x="1265" y="89"/>
                </a:cubicBezTo>
                <a:cubicBezTo>
                  <a:pt x="1265" y="89"/>
                  <a:pt x="1265" y="89"/>
                  <a:pt x="1264" y="89"/>
                </a:cubicBezTo>
                <a:cubicBezTo>
                  <a:pt x="1264" y="89"/>
                  <a:pt x="1264" y="88"/>
                  <a:pt x="1264" y="88"/>
                </a:cubicBezTo>
                <a:cubicBezTo>
                  <a:pt x="1264" y="87"/>
                  <a:pt x="1263" y="87"/>
                  <a:pt x="1262" y="87"/>
                </a:cubicBezTo>
                <a:cubicBezTo>
                  <a:pt x="1262" y="87"/>
                  <a:pt x="1261" y="87"/>
                  <a:pt x="1261" y="87"/>
                </a:cubicBezTo>
                <a:cubicBezTo>
                  <a:pt x="1260" y="87"/>
                  <a:pt x="1260" y="87"/>
                  <a:pt x="1260" y="87"/>
                </a:cubicBezTo>
                <a:cubicBezTo>
                  <a:pt x="1259" y="87"/>
                  <a:pt x="1259" y="87"/>
                  <a:pt x="1259" y="88"/>
                </a:cubicBezTo>
                <a:cubicBezTo>
                  <a:pt x="1260" y="88"/>
                  <a:pt x="1260" y="88"/>
                  <a:pt x="1260" y="88"/>
                </a:cubicBezTo>
                <a:cubicBezTo>
                  <a:pt x="1259" y="89"/>
                  <a:pt x="1258" y="88"/>
                  <a:pt x="1258" y="88"/>
                </a:cubicBezTo>
                <a:cubicBezTo>
                  <a:pt x="1257" y="88"/>
                  <a:pt x="1257" y="88"/>
                  <a:pt x="1256" y="89"/>
                </a:cubicBezTo>
                <a:cubicBezTo>
                  <a:pt x="1256" y="89"/>
                  <a:pt x="1256" y="89"/>
                  <a:pt x="1256" y="89"/>
                </a:cubicBezTo>
                <a:cubicBezTo>
                  <a:pt x="1256" y="89"/>
                  <a:pt x="1256" y="90"/>
                  <a:pt x="1255" y="90"/>
                </a:cubicBezTo>
                <a:cubicBezTo>
                  <a:pt x="1255" y="90"/>
                  <a:pt x="1254" y="90"/>
                  <a:pt x="1254" y="90"/>
                </a:cubicBezTo>
                <a:cubicBezTo>
                  <a:pt x="1253" y="90"/>
                  <a:pt x="1253" y="90"/>
                  <a:pt x="1252" y="90"/>
                </a:cubicBezTo>
                <a:cubicBezTo>
                  <a:pt x="1251" y="90"/>
                  <a:pt x="1251" y="90"/>
                  <a:pt x="1250" y="90"/>
                </a:cubicBezTo>
                <a:cubicBezTo>
                  <a:pt x="1250" y="90"/>
                  <a:pt x="1249" y="90"/>
                  <a:pt x="1248" y="90"/>
                </a:cubicBezTo>
                <a:cubicBezTo>
                  <a:pt x="1247" y="90"/>
                  <a:pt x="1247" y="90"/>
                  <a:pt x="1246" y="90"/>
                </a:cubicBezTo>
                <a:cubicBezTo>
                  <a:pt x="1246" y="89"/>
                  <a:pt x="1245" y="89"/>
                  <a:pt x="1245" y="90"/>
                </a:cubicBezTo>
                <a:cubicBezTo>
                  <a:pt x="1245" y="90"/>
                  <a:pt x="1245" y="90"/>
                  <a:pt x="1244" y="91"/>
                </a:cubicBezTo>
                <a:cubicBezTo>
                  <a:pt x="1244" y="91"/>
                  <a:pt x="1244" y="91"/>
                  <a:pt x="1244" y="91"/>
                </a:cubicBezTo>
                <a:cubicBezTo>
                  <a:pt x="1244" y="92"/>
                  <a:pt x="1244" y="92"/>
                  <a:pt x="1244" y="92"/>
                </a:cubicBezTo>
                <a:cubicBezTo>
                  <a:pt x="1244" y="92"/>
                  <a:pt x="1243" y="92"/>
                  <a:pt x="1243" y="92"/>
                </a:cubicBezTo>
                <a:cubicBezTo>
                  <a:pt x="1243" y="92"/>
                  <a:pt x="1243" y="92"/>
                  <a:pt x="1242" y="92"/>
                </a:cubicBezTo>
                <a:cubicBezTo>
                  <a:pt x="1242" y="92"/>
                  <a:pt x="1242" y="92"/>
                  <a:pt x="1241" y="92"/>
                </a:cubicBezTo>
                <a:cubicBezTo>
                  <a:pt x="1241" y="92"/>
                  <a:pt x="1240" y="92"/>
                  <a:pt x="1240" y="92"/>
                </a:cubicBezTo>
                <a:cubicBezTo>
                  <a:pt x="1239" y="92"/>
                  <a:pt x="1239" y="92"/>
                  <a:pt x="1238" y="92"/>
                </a:cubicBezTo>
                <a:cubicBezTo>
                  <a:pt x="1238" y="92"/>
                  <a:pt x="1237" y="92"/>
                  <a:pt x="1237" y="92"/>
                </a:cubicBezTo>
                <a:cubicBezTo>
                  <a:pt x="1237" y="92"/>
                  <a:pt x="1238" y="91"/>
                  <a:pt x="1238" y="91"/>
                </a:cubicBezTo>
                <a:cubicBezTo>
                  <a:pt x="1238" y="90"/>
                  <a:pt x="1236" y="90"/>
                  <a:pt x="1237" y="89"/>
                </a:cubicBezTo>
                <a:cubicBezTo>
                  <a:pt x="1238" y="89"/>
                  <a:pt x="1238" y="89"/>
                  <a:pt x="1239" y="88"/>
                </a:cubicBezTo>
                <a:cubicBezTo>
                  <a:pt x="1239" y="88"/>
                  <a:pt x="1240" y="87"/>
                  <a:pt x="1240" y="87"/>
                </a:cubicBezTo>
                <a:cubicBezTo>
                  <a:pt x="1239" y="86"/>
                  <a:pt x="1239" y="86"/>
                  <a:pt x="1238" y="86"/>
                </a:cubicBezTo>
                <a:cubicBezTo>
                  <a:pt x="1237" y="87"/>
                  <a:pt x="1237" y="87"/>
                  <a:pt x="1236" y="87"/>
                </a:cubicBezTo>
                <a:cubicBezTo>
                  <a:pt x="1235" y="87"/>
                  <a:pt x="1234" y="87"/>
                  <a:pt x="1233" y="88"/>
                </a:cubicBezTo>
                <a:cubicBezTo>
                  <a:pt x="1232" y="89"/>
                  <a:pt x="1232" y="89"/>
                  <a:pt x="1232" y="89"/>
                </a:cubicBezTo>
                <a:cubicBezTo>
                  <a:pt x="1233" y="90"/>
                  <a:pt x="1233" y="90"/>
                  <a:pt x="1233" y="90"/>
                </a:cubicBezTo>
                <a:cubicBezTo>
                  <a:pt x="1233" y="91"/>
                  <a:pt x="1232" y="91"/>
                  <a:pt x="1232" y="91"/>
                </a:cubicBezTo>
                <a:cubicBezTo>
                  <a:pt x="1232" y="91"/>
                  <a:pt x="1231" y="92"/>
                  <a:pt x="1231" y="91"/>
                </a:cubicBezTo>
                <a:cubicBezTo>
                  <a:pt x="1230" y="91"/>
                  <a:pt x="1230" y="90"/>
                  <a:pt x="1229" y="90"/>
                </a:cubicBezTo>
                <a:cubicBezTo>
                  <a:pt x="1228" y="90"/>
                  <a:pt x="1227" y="90"/>
                  <a:pt x="1226" y="91"/>
                </a:cubicBezTo>
                <a:cubicBezTo>
                  <a:pt x="1226" y="91"/>
                  <a:pt x="1225" y="91"/>
                  <a:pt x="1224" y="91"/>
                </a:cubicBezTo>
                <a:cubicBezTo>
                  <a:pt x="1224" y="91"/>
                  <a:pt x="1223" y="91"/>
                  <a:pt x="1223" y="92"/>
                </a:cubicBezTo>
                <a:cubicBezTo>
                  <a:pt x="1223" y="92"/>
                  <a:pt x="1222" y="92"/>
                  <a:pt x="1222" y="92"/>
                </a:cubicBezTo>
                <a:cubicBezTo>
                  <a:pt x="1221" y="93"/>
                  <a:pt x="1220" y="92"/>
                  <a:pt x="1219" y="93"/>
                </a:cubicBezTo>
                <a:cubicBezTo>
                  <a:pt x="1218" y="94"/>
                  <a:pt x="1218" y="95"/>
                  <a:pt x="1217" y="95"/>
                </a:cubicBezTo>
                <a:cubicBezTo>
                  <a:pt x="1216" y="95"/>
                  <a:pt x="1216" y="95"/>
                  <a:pt x="1215" y="95"/>
                </a:cubicBezTo>
                <a:cubicBezTo>
                  <a:pt x="1215" y="95"/>
                  <a:pt x="1215" y="96"/>
                  <a:pt x="1214" y="96"/>
                </a:cubicBezTo>
                <a:cubicBezTo>
                  <a:pt x="1213" y="96"/>
                  <a:pt x="1214" y="94"/>
                  <a:pt x="1213" y="95"/>
                </a:cubicBezTo>
                <a:cubicBezTo>
                  <a:pt x="1212" y="95"/>
                  <a:pt x="1212" y="95"/>
                  <a:pt x="1211" y="96"/>
                </a:cubicBezTo>
                <a:cubicBezTo>
                  <a:pt x="1211" y="96"/>
                  <a:pt x="1211" y="96"/>
                  <a:pt x="1211" y="96"/>
                </a:cubicBezTo>
                <a:cubicBezTo>
                  <a:pt x="1210" y="97"/>
                  <a:pt x="1211" y="97"/>
                  <a:pt x="1211" y="98"/>
                </a:cubicBezTo>
                <a:cubicBezTo>
                  <a:pt x="1211" y="98"/>
                  <a:pt x="1211" y="98"/>
                  <a:pt x="1210" y="99"/>
                </a:cubicBezTo>
                <a:cubicBezTo>
                  <a:pt x="1210" y="99"/>
                  <a:pt x="1210" y="100"/>
                  <a:pt x="1210" y="101"/>
                </a:cubicBezTo>
                <a:cubicBezTo>
                  <a:pt x="1209" y="102"/>
                  <a:pt x="1208" y="102"/>
                  <a:pt x="1206" y="102"/>
                </a:cubicBezTo>
                <a:cubicBezTo>
                  <a:pt x="1204" y="101"/>
                  <a:pt x="1203" y="101"/>
                  <a:pt x="1201" y="100"/>
                </a:cubicBezTo>
                <a:cubicBezTo>
                  <a:pt x="1201" y="100"/>
                  <a:pt x="1200" y="100"/>
                  <a:pt x="1199" y="99"/>
                </a:cubicBezTo>
                <a:cubicBezTo>
                  <a:pt x="1199" y="99"/>
                  <a:pt x="1198" y="99"/>
                  <a:pt x="1198" y="99"/>
                </a:cubicBezTo>
                <a:cubicBezTo>
                  <a:pt x="1197" y="99"/>
                  <a:pt x="1197" y="100"/>
                  <a:pt x="1197" y="99"/>
                </a:cubicBezTo>
                <a:cubicBezTo>
                  <a:pt x="1196" y="99"/>
                  <a:pt x="1196" y="99"/>
                  <a:pt x="1196" y="99"/>
                </a:cubicBezTo>
                <a:cubicBezTo>
                  <a:pt x="1195" y="99"/>
                  <a:pt x="1195" y="99"/>
                  <a:pt x="1195" y="98"/>
                </a:cubicBezTo>
                <a:cubicBezTo>
                  <a:pt x="1195" y="98"/>
                  <a:pt x="1196" y="97"/>
                  <a:pt x="1196" y="97"/>
                </a:cubicBezTo>
                <a:cubicBezTo>
                  <a:pt x="1197" y="96"/>
                  <a:pt x="1197" y="96"/>
                  <a:pt x="1198" y="96"/>
                </a:cubicBezTo>
                <a:cubicBezTo>
                  <a:pt x="1198" y="95"/>
                  <a:pt x="1199" y="95"/>
                  <a:pt x="1199" y="95"/>
                </a:cubicBezTo>
                <a:cubicBezTo>
                  <a:pt x="1200" y="95"/>
                  <a:pt x="1201" y="95"/>
                  <a:pt x="1201" y="95"/>
                </a:cubicBezTo>
                <a:cubicBezTo>
                  <a:pt x="1202" y="95"/>
                  <a:pt x="1202" y="95"/>
                  <a:pt x="1202" y="95"/>
                </a:cubicBezTo>
                <a:cubicBezTo>
                  <a:pt x="1203" y="95"/>
                  <a:pt x="1203" y="95"/>
                  <a:pt x="1204" y="95"/>
                </a:cubicBezTo>
                <a:cubicBezTo>
                  <a:pt x="1204" y="95"/>
                  <a:pt x="1204" y="94"/>
                  <a:pt x="1204" y="94"/>
                </a:cubicBezTo>
                <a:cubicBezTo>
                  <a:pt x="1203" y="94"/>
                  <a:pt x="1203" y="94"/>
                  <a:pt x="1203" y="93"/>
                </a:cubicBezTo>
                <a:cubicBezTo>
                  <a:pt x="1202" y="93"/>
                  <a:pt x="1202" y="93"/>
                  <a:pt x="1201" y="93"/>
                </a:cubicBezTo>
                <a:cubicBezTo>
                  <a:pt x="1201" y="92"/>
                  <a:pt x="1201" y="92"/>
                  <a:pt x="1201" y="92"/>
                </a:cubicBezTo>
                <a:cubicBezTo>
                  <a:pt x="1200" y="92"/>
                  <a:pt x="1200" y="92"/>
                  <a:pt x="1200" y="92"/>
                </a:cubicBezTo>
                <a:cubicBezTo>
                  <a:pt x="1200" y="91"/>
                  <a:pt x="1200" y="91"/>
                  <a:pt x="1200" y="91"/>
                </a:cubicBezTo>
                <a:cubicBezTo>
                  <a:pt x="1199" y="91"/>
                  <a:pt x="1198" y="91"/>
                  <a:pt x="1198" y="91"/>
                </a:cubicBezTo>
                <a:cubicBezTo>
                  <a:pt x="1198" y="91"/>
                  <a:pt x="1198" y="90"/>
                  <a:pt x="1198" y="90"/>
                </a:cubicBezTo>
                <a:cubicBezTo>
                  <a:pt x="1197" y="90"/>
                  <a:pt x="1197" y="90"/>
                  <a:pt x="1197" y="90"/>
                </a:cubicBezTo>
                <a:cubicBezTo>
                  <a:pt x="1196" y="90"/>
                  <a:pt x="1196" y="90"/>
                  <a:pt x="1196" y="90"/>
                </a:cubicBezTo>
                <a:cubicBezTo>
                  <a:pt x="1195" y="90"/>
                  <a:pt x="1195" y="90"/>
                  <a:pt x="1194" y="90"/>
                </a:cubicBezTo>
                <a:cubicBezTo>
                  <a:pt x="1193" y="90"/>
                  <a:pt x="1193" y="90"/>
                  <a:pt x="1193" y="90"/>
                </a:cubicBezTo>
                <a:cubicBezTo>
                  <a:pt x="1193" y="89"/>
                  <a:pt x="1192" y="89"/>
                  <a:pt x="1192" y="90"/>
                </a:cubicBezTo>
                <a:cubicBezTo>
                  <a:pt x="1192" y="90"/>
                  <a:pt x="1192" y="90"/>
                  <a:pt x="1191" y="90"/>
                </a:cubicBezTo>
                <a:cubicBezTo>
                  <a:pt x="1191" y="90"/>
                  <a:pt x="1191" y="90"/>
                  <a:pt x="1191" y="90"/>
                </a:cubicBezTo>
                <a:cubicBezTo>
                  <a:pt x="1191" y="90"/>
                  <a:pt x="1191" y="90"/>
                  <a:pt x="1191" y="90"/>
                </a:cubicBezTo>
                <a:cubicBezTo>
                  <a:pt x="1190" y="90"/>
                  <a:pt x="1190" y="90"/>
                  <a:pt x="1190" y="90"/>
                </a:cubicBezTo>
                <a:cubicBezTo>
                  <a:pt x="1190" y="90"/>
                  <a:pt x="1189" y="89"/>
                  <a:pt x="1189" y="89"/>
                </a:cubicBezTo>
                <a:cubicBezTo>
                  <a:pt x="1189" y="89"/>
                  <a:pt x="1188" y="89"/>
                  <a:pt x="1188" y="89"/>
                </a:cubicBezTo>
                <a:cubicBezTo>
                  <a:pt x="1187" y="89"/>
                  <a:pt x="1187" y="89"/>
                  <a:pt x="1187" y="89"/>
                </a:cubicBezTo>
                <a:cubicBezTo>
                  <a:pt x="1186" y="89"/>
                  <a:pt x="1186" y="89"/>
                  <a:pt x="1185" y="89"/>
                </a:cubicBezTo>
                <a:cubicBezTo>
                  <a:pt x="1185" y="89"/>
                  <a:pt x="1185" y="89"/>
                  <a:pt x="1185" y="89"/>
                </a:cubicBezTo>
                <a:cubicBezTo>
                  <a:pt x="1184" y="88"/>
                  <a:pt x="1184" y="88"/>
                  <a:pt x="1184" y="89"/>
                </a:cubicBezTo>
                <a:cubicBezTo>
                  <a:pt x="1185" y="89"/>
                  <a:pt x="1187" y="90"/>
                  <a:pt x="1188" y="90"/>
                </a:cubicBezTo>
                <a:cubicBezTo>
                  <a:pt x="1189" y="91"/>
                  <a:pt x="1189" y="91"/>
                  <a:pt x="1190" y="91"/>
                </a:cubicBezTo>
                <a:cubicBezTo>
                  <a:pt x="1190" y="92"/>
                  <a:pt x="1190" y="92"/>
                  <a:pt x="1190" y="92"/>
                </a:cubicBezTo>
                <a:cubicBezTo>
                  <a:pt x="1190" y="93"/>
                  <a:pt x="1191" y="93"/>
                  <a:pt x="1190" y="94"/>
                </a:cubicBezTo>
                <a:cubicBezTo>
                  <a:pt x="1190" y="94"/>
                  <a:pt x="1190" y="94"/>
                  <a:pt x="1190" y="94"/>
                </a:cubicBezTo>
                <a:cubicBezTo>
                  <a:pt x="1190" y="94"/>
                  <a:pt x="1190" y="94"/>
                  <a:pt x="1190" y="95"/>
                </a:cubicBezTo>
                <a:cubicBezTo>
                  <a:pt x="1190" y="95"/>
                  <a:pt x="1190" y="95"/>
                  <a:pt x="1190" y="95"/>
                </a:cubicBezTo>
                <a:cubicBezTo>
                  <a:pt x="1190" y="96"/>
                  <a:pt x="1190" y="96"/>
                  <a:pt x="1190" y="96"/>
                </a:cubicBezTo>
                <a:cubicBezTo>
                  <a:pt x="1190" y="96"/>
                  <a:pt x="1190" y="97"/>
                  <a:pt x="1189" y="97"/>
                </a:cubicBezTo>
                <a:cubicBezTo>
                  <a:pt x="1189" y="97"/>
                  <a:pt x="1190" y="98"/>
                  <a:pt x="1190" y="98"/>
                </a:cubicBezTo>
                <a:cubicBezTo>
                  <a:pt x="1190" y="99"/>
                  <a:pt x="1190" y="100"/>
                  <a:pt x="1190" y="100"/>
                </a:cubicBezTo>
                <a:cubicBezTo>
                  <a:pt x="1191" y="100"/>
                  <a:pt x="1192" y="99"/>
                  <a:pt x="1192" y="99"/>
                </a:cubicBezTo>
                <a:cubicBezTo>
                  <a:pt x="1192" y="99"/>
                  <a:pt x="1193" y="100"/>
                  <a:pt x="1193" y="100"/>
                </a:cubicBezTo>
                <a:cubicBezTo>
                  <a:pt x="1193" y="100"/>
                  <a:pt x="1193" y="100"/>
                  <a:pt x="1194" y="100"/>
                </a:cubicBezTo>
                <a:cubicBezTo>
                  <a:pt x="1194" y="100"/>
                  <a:pt x="1194" y="101"/>
                  <a:pt x="1194" y="101"/>
                </a:cubicBezTo>
                <a:cubicBezTo>
                  <a:pt x="1195" y="102"/>
                  <a:pt x="1194" y="102"/>
                  <a:pt x="1194" y="103"/>
                </a:cubicBezTo>
                <a:cubicBezTo>
                  <a:pt x="1194" y="104"/>
                  <a:pt x="1195" y="104"/>
                  <a:pt x="1194" y="105"/>
                </a:cubicBezTo>
                <a:cubicBezTo>
                  <a:pt x="1194" y="105"/>
                  <a:pt x="1193" y="106"/>
                  <a:pt x="1194" y="106"/>
                </a:cubicBezTo>
                <a:cubicBezTo>
                  <a:pt x="1194" y="106"/>
                  <a:pt x="1195" y="107"/>
                  <a:pt x="1194" y="107"/>
                </a:cubicBezTo>
                <a:cubicBezTo>
                  <a:pt x="1193" y="107"/>
                  <a:pt x="1193" y="107"/>
                  <a:pt x="1193" y="106"/>
                </a:cubicBezTo>
                <a:cubicBezTo>
                  <a:pt x="1192" y="105"/>
                  <a:pt x="1191" y="107"/>
                  <a:pt x="1190" y="107"/>
                </a:cubicBezTo>
                <a:cubicBezTo>
                  <a:pt x="1190" y="107"/>
                  <a:pt x="1190" y="106"/>
                  <a:pt x="1190" y="106"/>
                </a:cubicBezTo>
                <a:cubicBezTo>
                  <a:pt x="1190" y="106"/>
                  <a:pt x="1190" y="105"/>
                  <a:pt x="1190" y="105"/>
                </a:cubicBezTo>
                <a:cubicBezTo>
                  <a:pt x="1190" y="105"/>
                  <a:pt x="1189" y="105"/>
                  <a:pt x="1189" y="105"/>
                </a:cubicBezTo>
                <a:cubicBezTo>
                  <a:pt x="1188" y="105"/>
                  <a:pt x="1188" y="104"/>
                  <a:pt x="1188" y="104"/>
                </a:cubicBezTo>
                <a:cubicBezTo>
                  <a:pt x="1187" y="104"/>
                  <a:pt x="1187" y="104"/>
                  <a:pt x="1186" y="105"/>
                </a:cubicBezTo>
                <a:cubicBezTo>
                  <a:pt x="1186" y="105"/>
                  <a:pt x="1185" y="104"/>
                  <a:pt x="1185" y="104"/>
                </a:cubicBezTo>
                <a:cubicBezTo>
                  <a:pt x="1185" y="104"/>
                  <a:pt x="1184" y="103"/>
                  <a:pt x="1184" y="103"/>
                </a:cubicBezTo>
                <a:cubicBezTo>
                  <a:pt x="1182" y="103"/>
                  <a:pt x="1181" y="105"/>
                  <a:pt x="1180" y="106"/>
                </a:cubicBezTo>
                <a:cubicBezTo>
                  <a:pt x="1180" y="106"/>
                  <a:pt x="1180" y="107"/>
                  <a:pt x="1179" y="107"/>
                </a:cubicBezTo>
                <a:cubicBezTo>
                  <a:pt x="1179" y="107"/>
                  <a:pt x="1179" y="107"/>
                  <a:pt x="1178" y="107"/>
                </a:cubicBezTo>
                <a:cubicBezTo>
                  <a:pt x="1178" y="107"/>
                  <a:pt x="1178" y="107"/>
                  <a:pt x="1177" y="107"/>
                </a:cubicBezTo>
                <a:cubicBezTo>
                  <a:pt x="1176" y="107"/>
                  <a:pt x="1176" y="108"/>
                  <a:pt x="1175" y="108"/>
                </a:cubicBezTo>
                <a:cubicBezTo>
                  <a:pt x="1175" y="109"/>
                  <a:pt x="1174" y="109"/>
                  <a:pt x="1174" y="109"/>
                </a:cubicBezTo>
                <a:cubicBezTo>
                  <a:pt x="1173" y="109"/>
                  <a:pt x="1173" y="109"/>
                  <a:pt x="1172" y="110"/>
                </a:cubicBezTo>
                <a:cubicBezTo>
                  <a:pt x="1172" y="110"/>
                  <a:pt x="1171" y="110"/>
                  <a:pt x="1171" y="111"/>
                </a:cubicBezTo>
                <a:cubicBezTo>
                  <a:pt x="1171" y="111"/>
                  <a:pt x="1172" y="111"/>
                  <a:pt x="1172" y="111"/>
                </a:cubicBezTo>
                <a:cubicBezTo>
                  <a:pt x="1172" y="112"/>
                  <a:pt x="1173" y="113"/>
                  <a:pt x="1174" y="113"/>
                </a:cubicBezTo>
                <a:cubicBezTo>
                  <a:pt x="1175" y="113"/>
                  <a:pt x="1175" y="113"/>
                  <a:pt x="1175" y="113"/>
                </a:cubicBezTo>
                <a:cubicBezTo>
                  <a:pt x="1176" y="114"/>
                  <a:pt x="1176" y="114"/>
                  <a:pt x="1177" y="115"/>
                </a:cubicBezTo>
                <a:cubicBezTo>
                  <a:pt x="1177" y="115"/>
                  <a:pt x="1177" y="116"/>
                  <a:pt x="1178" y="116"/>
                </a:cubicBezTo>
                <a:cubicBezTo>
                  <a:pt x="1178" y="116"/>
                  <a:pt x="1178" y="116"/>
                  <a:pt x="1178" y="117"/>
                </a:cubicBezTo>
                <a:cubicBezTo>
                  <a:pt x="1178" y="117"/>
                  <a:pt x="1178" y="117"/>
                  <a:pt x="1177" y="117"/>
                </a:cubicBezTo>
                <a:cubicBezTo>
                  <a:pt x="1176" y="117"/>
                  <a:pt x="1175" y="117"/>
                  <a:pt x="1174" y="117"/>
                </a:cubicBezTo>
                <a:cubicBezTo>
                  <a:pt x="1174" y="117"/>
                  <a:pt x="1173" y="117"/>
                  <a:pt x="1172" y="117"/>
                </a:cubicBezTo>
                <a:cubicBezTo>
                  <a:pt x="1171" y="117"/>
                  <a:pt x="1170" y="116"/>
                  <a:pt x="1169" y="116"/>
                </a:cubicBezTo>
                <a:cubicBezTo>
                  <a:pt x="1168" y="116"/>
                  <a:pt x="1167" y="115"/>
                  <a:pt x="1167" y="115"/>
                </a:cubicBezTo>
                <a:cubicBezTo>
                  <a:pt x="1166" y="115"/>
                  <a:pt x="1165" y="115"/>
                  <a:pt x="1164" y="115"/>
                </a:cubicBezTo>
                <a:cubicBezTo>
                  <a:pt x="1164" y="115"/>
                  <a:pt x="1163" y="115"/>
                  <a:pt x="1163" y="115"/>
                </a:cubicBezTo>
                <a:cubicBezTo>
                  <a:pt x="1163" y="115"/>
                  <a:pt x="1163" y="114"/>
                  <a:pt x="1163" y="114"/>
                </a:cubicBezTo>
                <a:cubicBezTo>
                  <a:pt x="1163" y="113"/>
                  <a:pt x="1162" y="113"/>
                  <a:pt x="1162" y="113"/>
                </a:cubicBezTo>
                <a:cubicBezTo>
                  <a:pt x="1161" y="112"/>
                  <a:pt x="1161" y="112"/>
                  <a:pt x="1160" y="113"/>
                </a:cubicBezTo>
                <a:cubicBezTo>
                  <a:pt x="1159" y="113"/>
                  <a:pt x="1159" y="113"/>
                  <a:pt x="1158" y="113"/>
                </a:cubicBezTo>
                <a:cubicBezTo>
                  <a:pt x="1158" y="113"/>
                  <a:pt x="1158" y="114"/>
                  <a:pt x="1158" y="114"/>
                </a:cubicBezTo>
                <a:cubicBezTo>
                  <a:pt x="1157" y="114"/>
                  <a:pt x="1157" y="114"/>
                  <a:pt x="1157" y="114"/>
                </a:cubicBezTo>
                <a:cubicBezTo>
                  <a:pt x="1156" y="114"/>
                  <a:pt x="1156" y="114"/>
                  <a:pt x="1156" y="115"/>
                </a:cubicBezTo>
                <a:cubicBezTo>
                  <a:pt x="1156" y="115"/>
                  <a:pt x="1156" y="115"/>
                  <a:pt x="1156" y="115"/>
                </a:cubicBezTo>
                <a:cubicBezTo>
                  <a:pt x="1156" y="116"/>
                  <a:pt x="1156" y="116"/>
                  <a:pt x="1157" y="116"/>
                </a:cubicBezTo>
                <a:cubicBezTo>
                  <a:pt x="1157" y="116"/>
                  <a:pt x="1158" y="116"/>
                  <a:pt x="1158" y="116"/>
                </a:cubicBezTo>
                <a:cubicBezTo>
                  <a:pt x="1158" y="117"/>
                  <a:pt x="1158" y="117"/>
                  <a:pt x="1159" y="117"/>
                </a:cubicBezTo>
                <a:cubicBezTo>
                  <a:pt x="1159" y="117"/>
                  <a:pt x="1160" y="117"/>
                  <a:pt x="1160" y="117"/>
                </a:cubicBezTo>
                <a:cubicBezTo>
                  <a:pt x="1160" y="118"/>
                  <a:pt x="1160" y="118"/>
                  <a:pt x="1160" y="118"/>
                </a:cubicBezTo>
                <a:cubicBezTo>
                  <a:pt x="1160" y="118"/>
                  <a:pt x="1161" y="118"/>
                  <a:pt x="1162" y="118"/>
                </a:cubicBezTo>
                <a:cubicBezTo>
                  <a:pt x="1162" y="118"/>
                  <a:pt x="1163" y="118"/>
                  <a:pt x="1163" y="118"/>
                </a:cubicBezTo>
                <a:cubicBezTo>
                  <a:pt x="1164" y="118"/>
                  <a:pt x="1164" y="119"/>
                  <a:pt x="1164" y="119"/>
                </a:cubicBezTo>
                <a:cubicBezTo>
                  <a:pt x="1165" y="119"/>
                  <a:pt x="1165" y="119"/>
                  <a:pt x="1165" y="119"/>
                </a:cubicBezTo>
                <a:cubicBezTo>
                  <a:pt x="1165" y="120"/>
                  <a:pt x="1166" y="121"/>
                  <a:pt x="1165" y="121"/>
                </a:cubicBezTo>
                <a:cubicBezTo>
                  <a:pt x="1164" y="121"/>
                  <a:pt x="1164" y="121"/>
                  <a:pt x="1164" y="122"/>
                </a:cubicBezTo>
                <a:cubicBezTo>
                  <a:pt x="1163" y="122"/>
                  <a:pt x="1162" y="122"/>
                  <a:pt x="1162" y="121"/>
                </a:cubicBezTo>
                <a:cubicBezTo>
                  <a:pt x="1161" y="121"/>
                  <a:pt x="1160" y="121"/>
                  <a:pt x="1159" y="120"/>
                </a:cubicBezTo>
                <a:cubicBezTo>
                  <a:pt x="1159" y="120"/>
                  <a:pt x="1158" y="120"/>
                  <a:pt x="1158" y="120"/>
                </a:cubicBezTo>
                <a:cubicBezTo>
                  <a:pt x="1157" y="120"/>
                  <a:pt x="1157" y="120"/>
                  <a:pt x="1156" y="121"/>
                </a:cubicBezTo>
                <a:cubicBezTo>
                  <a:pt x="1156" y="121"/>
                  <a:pt x="1156" y="121"/>
                  <a:pt x="1155" y="121"/>
                </a:cubicBezTo>
                <a:cubicBezTo>
                  <a:pt x="1155" y="121"/>
                  <a:pt x="1155" y="120"/>
                  <a:pt x="1155" y="120"/>
                </a:cubicBezTo>
                <a:cubicBezTo>
                  <a:pt x="1155" y="120"/>
                  <a:pt x="1155" y="120"/>
                  <a:pt x="1154" y="119"/>
                </a:cubicBezTo>
                <a:cubicBezTo>
                  <a:pt x="1154" y="119"/>
                  <a:pt x="1154" y="119"/>
                  <a:pt x="1154" y="119"/>
                </a:cubicBezTo>
                <a:cubicBezTo>
                  <a:pt x="1153" y="119"/>
                  <a:pt x="1153" y="119"/>
                  <a:pt x="1152" y="119"/>
                </a:cubicBezTo>
                <a:cubicBezTo>
                  <a:pt x="1152" y="118"/>
                  <a:pt x="1152" y="118"/>
                  <a:pt x="1151" y="118"/>
                </a:cubicBezTo>
                <a:cubicBezTo>
                  <a:pt x="1151" y="118"/>
                  <a:pt x="1151" y="118"/>
                  <a:pt x="1150" y="118"/>
                </a:cubicBezTo>
                <a:cubicBezTo>
                  <a:pt x="1150" y="118"/>
                  <a:pt x="1150" y="118"/>
                  <a:pt x="1149" y="118"/>
                </a:cubicBezTo>
                <a:cubicBezTo>
                  <a:pt x="1149" y="117"/>
                  <a:pt x="1148" y="117"/>
                  <a:pt x="1148" y="117"/>
                </a:cubicBezTo>
                <a:cubicBezTo>
                  <a:pt x="1148" y="116"/>
                  <a:pt x="1147" y="116"/>
                  <a:pt x="1147" y="116"/>
                </a:cubicBezTo>
                <a:cubicBezTo>
                  <a:pt x="1146" y="115"/>
                  <a:pt x="1146" y="115"/>
                  <a:pt x="1146" y="115"/>
                </a:cubicBezTo>
                <a:cubicBezTo>
                  <a:pt x="1146" y="114"/>
                  <a:pt x="1146" y="114"/>
                  <a:pt x="1145" y="114"/>
                </a:cubicBezTo>
                <a:cubicBezTo>
                  <a:pt x="1145" y="113"/>
                  <a:pt x="1145" y="113"/>
                  <a:pt x="1145" y="113"/>
                </a:cubicBezTo>
                <a:cubicBezTo>
                  <a:pt x="1145" y="112"/>
                  <a:pt x="1144" y="112"/>
                  <a:pt x="1144" y="112"/>
                </a:cubicBezTo>
                <a:cubicBezTo>
                  <a:pt x="1144" y="112"/>
                  <a:pt x="1144" y="111"/>
                  <a:pt x="1144" y="111"/>
                </a:cubicBezTo>
                <a:cubicBezTo>
                  <a:pt x="1144" y="111"/>
                  <a:pt x="1145" y="111"/>
                  <a:pt x="1146" y="110"/>
                </a:cubicBezTo>
                <a:cubicBezTo>
                  <a:pt x="1146" y="110"/>
                  <a:pt x="1146" y="110"/>
                  <a:pt x="1146" y="109"/>
                </a:cubicBezTo>
                <a:cubicBezTo>
                  <a:pt x="1146" y="109"/>
                  <a:pt x="1146" y="109"/>
                  <a:pt x="1146" y="109"/>
                </a:cubicBezTo>
                <a:cubicBezTo>
                  <a:pt x="1146" y="108"/>
                  <a:pt x="1146" y="108"/>
                  <a:pt x="1146" y="108"/>
                </a:cubicBezTo>
                <a:cubicBezTo>
                  <a:pt x="1146" y="108"/>
                  <a:pt x="1145" y="108"/>
                  <a:pt x="1145" y="107"/>
                </a:cubicBezTo>
                <a:cubicBezTo>
                  <a:pt x="1145" y="107"/>
                  <a:pt x="1145" y="106"/>
                  <a:pt x="1145" y="106"/>
                </a:cubicBezTo>
                <a:cubicBezTo>
                  <a:pt x="1144" y="106"/>
                  <a:pt x="1144" y="105"/>
                  <a:pt x="1143" y="105"/>
                </a:cubicBezTo>
                <a:cubicBezTo>
                  <a:pt x="1143" y="105"/>
                  <a:pt x="1142" y="105"/>
                  <a:pt x="1142" y="105"/>
                </a:cubicBezTo>
                <a:cubicBezTo>
                  <a:pt x="1140" y="105"/>
                  <a:pt x="1139" y="105"/>
                  <a:pt x="1138" y="105"/>
                </a:cubicBezTo>
                <a:cubicBezTo>
                  <a:pt x="1138" y="104"/>
                  <a:pt x="1138" y="104"/>
                  <a:pt x="1138" y="104"/>
                </a:cubicBezTo>
                <a:cubicBezTo>
                  <a:pt x="1137" y="104"/>
                  <a:pt x="1137" y="104"/>
                  <a:pt x="1136" y="104"/>
                </a:cubicBezTo>
                <a:cubicBezTo>
                  <a:pt x="1136" y="104"/>
                  <a:pt x="1136" y="103"/>
                  <a:pt x="1136" y="103"/>
                </a:cubicBezTo>
                <a:cubicBezTo>
                  <a:pt x="1136" y="103"/>
                  <a:pt x="1135" y="103"/>
                  <a:pt x="1135" y="102"/>
                </a:cubicBezTo>
                <a:cubicBezTo>
                  <a:pt x="1134" y="102"/>
                  <a:pt x="1134" y="102"/>
                  <a:pt x="1134" y="102"/>
                </a:cubicBezTo>
                <a:cubicBezTo>
                  <a:pt x="1133" y="102"/>
                  <a:pt x="1133" y="102"/>
                  <a:pt x="1133" y="102"/>
                </a:cubicBezTo>
                <a:cubicBezTo>
                  <a:pt x="1133" y="101"/>
                  <a:pt x="1133" y="101"/>
                  <a:pt x="1133" y="101"/>
                </a:cubicBezTo>
                <a:cubicBezTo>
                  <a:pt x="1132" y="101"/>
                  <a:pt x="1132" y="101"/>
                  <a:pt x="1132" y="101"/>
                </a:cubicBezTo>
                <a:cubicBezTo>
                  <a:pt x="1131" y="101"/>
                  <a:pt x="1131" y="101"/>
                  <a:pt x="1131" y="101"/>
                </a:cubicBezTo>
                <a:cubicBezTo>
                  <a:pt x="1130" y="100"/>
                  <a:pt x="1130" y="100"/>
                  <a:pt x="1129" y="99"/>
                </a:cubicBezTo>
                <a:cubicBezTo>
                  <a:pt x="1129" y="99"/>
                  <a:pt x="1130" y="99"/>
                  <a:pt x="1130" y="99"/>
                </a:cubicBezTo>
                <a:cubicBezTo>
                  <a:pt x="1131" y="99"/>
                  <a:pt x="1131" y="99"/>
                  <a:pt x="1132" y="99"/>
                </a:cubicBezTo>
                <a:cubicBezTo>
                  <a:pt x="1132" y="99"/>
                  <a:pt x="1133" y="99"/>
                  <a:pt x="1133" y="99"/>
                </a:cubicBezTo>
                <a:cubicBezTo>
                  <a:pt x="1133" y="99"/>
                  <a:pt x="1133" y="99"/>
                  <a:pt x="1133" y="99"/>
                </a:cubicBezTo>
                <a:cubicBezTo>
                  <a:pt x="1134" y="100"/>
                  <a:pt x="1134" y="100"/>
                  <a:pt x="1135" y="100"/>
                </a:cubicBezTo>
                <a:cubicBezTo>
                  <a:pt x="1135" y="100"/>
                  <a:pt x="1135" y="100"/>
                  <a:pt x="1135" y="100"/>
                </a:cubicBezTo>
                <a:cubicBezTo>
                  <a:pt x="1135" y="100"/>
                  <a:pt x="1136" y="100"/>
                  <a:pt x="1136" y="100"/>
                </a:cubicBezTo>
                <a:cubicBezTo>
                  <a:pt x="1137" y="101"/>
                  <a:pt x="1137" y="101"/>
                  <a:pt x="1138" y="101"/>
                </a:cubicBezTo>
                <a:cubicBezTo>
                  <a:pt x="1139" y="101"/>
                  <a:pt x="1140" y="102"/>
                  <a:pt x="1141" y="102"/>
                </a:cubicBezTo>
                <a:cubicBezTo>
                  <a:pt x="1145" y="104"/>
                  <a:pt x="1149" y="105"/>
                  <a:pt x="1154" y="105"/>
                </a:cubicBezTo>
                <a:cubicBezTo>
                  <a:pt x="1155" y="105"/>
                  <a:pt x="1156" y="105"/>
                  <a:pt x="1158" y="105"/>
                </a:cubicBezTo>
                <a:cubicBezTo>
                  <a:pt x="1159" y="106"/>
                  <a:pt x="1160" y="106"/>
                  <a:pt x="1162" y="106"/>
                </a:cubicBezTo>
                <a:cubicBezTo>
                  <a:pt x="1165" y="107"/>
                  <a:pt x="1168" y="106"/>
                  <a:pt x="1172" y="106"/>
                </a:cubicBezTo>
                <a:cubicBezTo>
                  <a:pt x="1174" y="105"/>
                  <a:pt x="1177" y="104"/>
                  <a:pt x="1178" y="101"/>
                </a:cubicBezTo>
                <a:cubicBezTo>
                  <a:pt x="1179" y="99"/>
                  <a:pt x="1176" y="96"/>
                  <a:pt x="1174" y="95"/>
                </a:cubicBezTo>
                <a:cubicBezTo>
                  <a:pt x="1169" y="93"/>
                  <a:pt x="1164" y="92"/>
                  <a:pt x="1159" y="91"/>
                </a:cubicBezTo>
                <a:cubicBezTo>
                  <a:pt x="1157" y="90"/>
                  <a:pt x="1154" y="89"/>
                  <a:pt x="1152" y="88"/>
                </a:cubicBezTo>
                <a:cubicBezTo>
                  <a:pt x="1150" y="87"/>
                  <a:pt x="1148" y="86"/>
                  <a:pt x="1145" y="85"/>
                </a:cubicBezTo>
                <a:cubicBezTo>
                  <a:pt x="1142" y="84"/>
                  <a:pt x="1139" y="85"/>
                  <a:pt x="1136" y="85"/>
                </a:cubicBezTo>
                <a:cubicBezTo>
                  <a:pt x="1135" y="85"/>
                  <a:pt x="1134" y="84"/>
                  <a:pt x="1132" y="84"/>
                </a:cubicBezTo>
                <a:cubicBezTo>
                  <a:pt x="1131" y="84"/>
                  <a:pt x="1129" y="83"/>
                  <a:pt x="1128" y="83"/>
                </a:cubicBezTo>
                <a:cubicBezTo>
                  <a:pt x="1129" y="83"/>
                  <a:pt x="1130" y="83"/>
                  <a:pt x="1130" y="82"/>
                </a:cubicBezTo>
                <a:cubicBezTo>
                  <a:pt x="1132" y="82"/>
                  <a:pt x="1130" y="81"/>
                  <a:pt x="1130" y="81"/>
                </a:cubicBezTo>
                <a:cubicBezTo>
                  <a:pt x="1128" y="81"/>
                  <a:pt x="1127" y="81"/>
                  <a:pt x="1125" y="81"/>
                </a:cubicBezTo>
                <a:cubicBezTo>
                  <a:pt x="1124" y="82"/>
                  <a:pt x="1123" y="82"/>
                  <a:pt x="1122" y="82"/>
                </a:cubicBezTo>
                <a:cubicBezTo>
                  <a:pt x="1121" y="82"/>
                  <a:pt x="1121" y="82"/>
                  <a:pt x="1120" y="82"/>
                </a:cubicBezTo>
                <a:cubicBezTo>
                  <a:pt x="1120" y="82"/>
                  <a:pt x="1119" y="82"/>
                  <a:pt x="1119" y="82"/>
                </a:cubicBezTo>
                <a:cubicBezTo>
                  <a:pt x="1118" y="81"/>
                  <a:pt x="1117" y="81"/>
                  <a:pt x="1115" y="81"/>
                </a:cubicBezTo>
                <a:cubicBezTo>
                  <a:pt x="1115" y="81"/>
                  <a:pt x="1114" y="82"/>
                  <a:pt x="1113" y="81"/>
                </a:cubicBezTo>
                <a:cubicBezTo>
                  <a:pt x="1112" y="81"/>
                  <a:pt x="1113" y="81"/>
                  <a:pt x="1114" y="80"/>
                </a:cubicBezTo>
                <a:cubicBezTo>
                  <a:pt x="1114" y="80"/>
                  <a:pt x="1115" y="80"/>
                  <a:pt x="1116" y="80"/>
                </a:cubicBezTo>
                <a:cubicBezTo>
                  <a:pt x="1117" y="80"/>
                  <a:pt x="1118" y="79"/>
                  <a:pt x="1119" y="79"/>
                </a:cubicBezTo>
                <a:cubicBezTo>
                  <a:pt x="1119" y="79"/>
                  <a:pt x="1121" y="79"/>
                  <a:pt x="1122" y="79"/>
                </a:cubicBezTo>
                <a:cubicBezTo>
                  <a:pt x="1122" y="78"/>
                  <a:pt x="1122" y="77"/>
                  <a:pt x="1121" y="77"/>
                </a:cubicBezTo>
                <a:cubicBezTo>
                  <a:pt x="1120" y="77"/>
                  <a:pt x="1119" y="77"/>
                  <a:pt x="1118" y="77"/>
                </a:cubicBezTo>
                <a:cubicBezTo>
                  <a:pt x="1116" y="76"/>
                  <a:pt x="1114" y="76"/>
                  <a:pt x="1112" y="75"/>
                </a:cubicBezTo>
                <a:cubicBezTo>
                  <a:pt x="1110" y="75"/>
                  <a:pt x="1108" y="74"/>
                  <a:pt x="1108" y="75"/>
                </a:cubicBezTo>
                <a:cubicBezTo>
                  <a:pt x="1108" y="76"/>
                  <a:pt x="1108" y="77"/>
                  <a:pt x="1107" y="77"/>
                </a:cubicBezTo>
                <a:cubicBezTo>
                  <a:pt x="1106" y="77"/>
                  <a:pt x="1105" y="76"/>
                  <a:pt x="1106" y="76"/>
                </a:cubicBezTo>
                <a:cubicBezTo>
                  <a:pt x="1106" y="75"/>
                  <a:pt x="1107" y="74"/>
                  <a:pt x="1107" y="74"/>
                </a:cubicBezTo>
                <a:cubicBezTo>
                  <a:pt x="1106" y="73"/>
                  <a:pt x="1105" y="73"/>
                  <a:pt x="1104" y="73"/>
                </a:cubicBezTo>
                <a:cubicBezTo>
                  <a:pt x="1102" y="73"/>
                  <a:pt x="1099" y="74"/>
                  <a:pt x="1099" y="76"/>
                </a:cubicBezTo>
                <a:cubicBezTo>
                  <a:pt x="1099" y="77"/>
                  <a:pt x="1100" y="78"/>
                  <a:pt x="1099" y="78"/>
                </a:cubicBezTo>
                <a:cubicBezTo>
                  <a:pt x="1097" y="78"/>
                  <a:pt x="1098" y="76"/>
                  <a:pt x="1099" y="76"/>
                </a:cubicBezTo>
                <a:cubicBezTo>
                  <a:pt x="1099" y="75"/>
                  <a:pt x="1100" y="74"/>
                  <a:pt x="1099" y="74"/>
                </a:cubicBezTo>
                <a:cubicBezTo>
                  <a:pt x="1098" y="74"/>
                  <a:pt x="1096" y="75"/>
                  <a:pt x="1095" y="76"/>
                </a:cubicBezTo>
                <a:cubicBezTo>
                  <a:pt x="1094" y="77"/>
                  <a:pt x="1093" y="77"/>
                  <a:pt x="1093" y="78"/>
                </a:cubicBezTo>
                <a:cubicBezTo>
                  <a:pt x="1092" y="79"/>
                  <a:pt x="1092" y="79"/>
                  <a:pt x="1091" y="80"/>
                </a:cubicBezTo>
                <a:cubicBezTo>
                  <a:pt x="1091" y="80"/>
                  <a:pt x="1090" y="80"/>
                  <a:pt x="1090" y="79"/>
                </a:cubicBezTo>
                <a:cubicBezTo>
                  <a:pt x="1090" y="79"/>
                  <a:pt x="1091" y="78"/>
                  <a:pt x="1092" y="77"/>
                </a:cubicBezTo>
                <a:cubicBezTo>
                  <a:pt x="1092" y="77"/>
                  <a:pt x="1092" y="76"/>
                  <a:pt x="1093" y="76"/>
                </a:cubicBezTo>
                <a:cubicBezTo>
                  <a:pt x="1094" y="75"/>
                  <a:pt x="1095" y="74"/>
                  <a:pt x="1095" y="72"/>
                </a:cubicBezTo>
                <a:cubicBezTo>
                  <a:pt x="1094" y="72"/>
                  <a:pt x="1092" y="73"/>
                  <a:pt x="1092" y="73"/>
                </a:cubicBezTo>
                <a:cubicBezTo>
                  <a:pt x="1091" y="74"/>
                  <a:pt x="1090" y="74"/>
                  <a:pt x="1089" y="75"/>
                </a:cubicBezTo>
                <a:cubicBezTo>
                  <a:pt x="1087" y="75"/>
                  <a:pt x="1086" y="75"/>
                  <a:pt x="1084" y="76"/>
                </a:cubicBezTo>
                <a:cubicBezTo>
                  <a:pt x="1084" y="76"/>
                  <a:pt x="1084" y="77"/>
                  <a:pt x="1084" y="78"/>
                </a:cubicBezTo>
                <a:cubicBezTo>
                  <a:pt x="1084" y="78"/>
                  <a:pt x="1084" y="79"/>
                  <a:pt x="1083" y="79"/>
                </a:cubicBezTo>
                <a:cubicBezTo>
                  <a:pt x="1083" y="80"/>
                  <a:pt x="1082" y="81"/>
                  <a:pt x="1081" y="80"/>
                </a:cubicBezTo>
                <a:cubicBezTo>
                  <a:pt x="1081" y="79"/>
                  <a:pt x="1082" y="79"/>
                  <a:pt x="1082" y="78"/>
                </a:cubicBezTo>
                <a:cubicBezTo>
                  <a:pt x="1082" y="77"/>
                  <a:pt x="1081" y="78"/>
                  <a:pt x="1080" y="78"/>
                </a:cubicBezTo>
                <a:cubicBezTo>
                  <a:pt x="1080" y="78"/>
                  <a:pt x="1079" y="78"/>
                  <a:pt x="1079" y="78"/>
                </a:cubicBezTo>
                <a:cubicBezTo>
                  <a:pt x="1078" y="78"/>
                  <a:pt x="1078" y="78"/>
                  <a:pt x="1077" y="78"/>
                </a:cubicBezTo>
                <a:cubicBezTo>
                  <a:pt x="1076" y="78"/>
                  <a:pt x="1076" y="78"/>
                  <a:pt x="1075" y="78"/>
                </a:cubicBezTo>
                <a:cubicBezTo>
                  <a:pt x="1074" y="78"/>
                  <a:pt x="1074" y="78"/>
                  <a:pt x="1073" y="79"/>
                </a:cubicBezTo>
                <a:cubicBezTo>
                  <a:pt x="1073" y="79"/>
                  <a:pt x="1073" y="79"/>
                  <a:pt x="1073" y="80"/>
                </a:cubicBezTo>
                <a:cubicBezTo>
                  <a:pt x="1072" y="81"/>
                  <a:pt x="1072" y="81"/>
                  <a:pt x="1071" y="81"/>
                </a:cubicBezTo>
                <a:cubicBezTo>
                  <a:pt x="1071" y="81"/>
                  <a:pt x="1071" y="81"/>
                  <a:pt x="1070" y="82"/>
                </a:cubicBezTo>
                <a:cubicBezTo>
                  <a:pt x="1070" y="82"/>
                  <a:pt x="1070" y="82"/>
                  <a:pt x="1069" y="82"/>
                </a:cubicBezTo>
                <a:cubicBezTo>
                  <a:pt x="1070" y="81"/>
                  <a:pt x="1072" y="79"/>
                  <a:pt x="1070" y="79"/>
                </a:cubicBezTo>
                <a:cubicBezTo>
                  <a:pt x="1069" y="78"/>
                  <a:pt x="1068" y="80"/>
                  <a:pt x="1067" y="81"/>
                </a:cubicBezTo>
                <a:cubicBezTo>
                  <a:pt x="1067" y="81"/>
                  <a:pt x="1067" y="82"/>
                  <a:pt x="1066" y="82"/>
                </a:cubicBezTo>
                <a:cubicBezTo>
                  <a:pt x="1066" y="82"/>
                  <a:pt x="1065" y="83"/>
                  <a:pt x="1064" y="83"/>
                </a:cubicBezTo>
                <a:cubicBezTo>
                  <a:pt x="1063" y="83"/>
                  <a:pt x="1064" y="81"/>
                  <a:pt x="1064" y="81"/>
                </a:cubicBezTo>
                <a:cubicBezTo>
                  <a:pt x="1065" y="80"/>
                  <a:pt x="1065" y="80"/>
                  <a:pt x="1065" y="79"/>
                </a:cubicBezTo>
                <a:cubicBezTo>
                  <a:pt x="1065" y="79"/>
                  <a:pt x="1066" y="78"/>
                  <a:pt x="1065" y="78"/>
                </a:cubicBezTo>
                <a:cubicBezTo>
                  <a:pt x="1064" y="78"/>
                  <a:pt x="1062" y="79"/>
                  <a:pt x="1062" y="80"/>
                </a:cubicBezTo>
                <a:cubicBezTo>
                  <a:pt x="1061" y="81"/>
                  <a:pt x="1061" y="81"/>
                  <a:pt x="1060" y="81"/>
                </a:cubicBezTo>
                <a:cubicBezTo>
                  <a:pt x="1060" y="82"/>
                  <a:pt x="1059" y="82"/>
                  <a:pt x="1058" y="82"/>
                </a:cubicBezTo>
                <a:cubicBezTo>
                  <a:pt x="1058" y="82"/>
                  <a:pt x="1057" y="83"/>
                  <a:pt x="1057" y="83"/>
                </a:cubicBezTo>
                <a:cubicBezTo>
                  <a:pt x="1056" y="83"/>
                  <a:pt x="1056" y="83"/>
                  <a:pt x="1055" y="83"/>
                </a:cubicBezTo>
                <a:cubicBezTo>
                  <a:pt x="1054" y="83"/>
                  <a:pt x="1053" y="84"/>
                  <a:pt x="1053" y="84"/>
                </a:cubicBezTo>
                <a:cubicBezTo>
                  <a:pt x="1052" y="84"/>
                  <a:pt x="1051" y="85"/>
                  <a:pt x="1051" y="86"/>
                </a:cubicBezTo>
                <a:cubicBezTo>
                  <a:pt x="1051" y="86"/>
                  <a:pt x="1051" y="87"/>
                  <a:pt x="1052" y="87"/>
                </a:cubicBezTo>
                <a:cubicBezTo>
                  <a:pt x="1053" y="87"/>
                  <a:pt x="1052" y="90"/>
                  <a:pt x="1051" y="89"/>
                </a:cubicBezTo>
                <a:cubicBezTo>
                  <a:pt x="1050" y="89"/>
                  <a:pt x="1050" y="89"/>
                  <a:pt x="1050" y="89"/>
                </a:cubicBezTo>
                <a:cubicBezTo>
                  <a:pt x="1049" y="88"/>
                  <a:pt x="1049" y="88"/>
                  <a:pt x="1048" y="89"/>
                </a:cubicBezTo>
                <a:cubicBezTo>
                  <a:pt x="1047" y="89"/>
                  <a:pt x="1046" y="89"/>
                  <a:pt x="1046" y="88"/>
                </a:cubicBezTo>
                <a:cubicBezTo>
                  <a:pt x="1046" y="87"/>
                  <a:pt x="1047" y="87"/>
                  <a:pt x="1046" y="86"/>
                </a:cubicBezTo>
                <a:cubicBezTo>
                  <a:pt x="1046" y="85"/>
                  <a:pt x="1045" y="86"/>
                  <a:pt x="1044" y="86"/>
                </a:cubicBezTo>
                <a:cubicBezTo>
                  <a:pt x="1043" y="87"/>
                  <a:pt x="1043" y="88"/>
                  <a:pt x="1042" y="88"/>
                </a:cubicBezTo>
                <a:cubicBezTo>
                  <a:pt x="1041" y="88"/>
                  <a:pt x="1041" y="87"/>
                  <a:pt x="1040" y="88"/>
                </a:cubicBezTo>
                <a:cubicBezTo>
                  <a:pt x="1040" y="88"/>
                  <a:pt x="1039" y="89"/>
                  <a:pt x="1039" y="89"/>
                </a:cubicBezTo>
                <a:cubicBezTo>
                  <a:pt x="1039" y="89"/>
                  <a:pt x="1041" y="89"/>
                  <a:pt x="1041" y="90"/>
                </a:cubicBezTo>
                <a:cubicBezTo>
                  <a:pt x="1041" y="91"/>
                  <a:pt x="1039" y="91"/>
                  <a:pt x="1038" y="91"/>
                </a:cubicBezTo>
                <a:cubicBezTo>
                  <a:pt x="1038" y="91"/>
                  <a:pt x="1037" y="91"/>
                  <a:pt x="1036" y="92"/>
                </a:cubicBezTo>
                <a:cubicBezTo>
                  <a:pt x="1035" y="92"/>
                  <a:pt x="1035" y="92"/>
                  <a:pt x="1034" y="92"/>
                </a:cubicBezTo>
                <a:cubicBezTo>
                  <a:pt x="1033" y="92"/>
                  <a:pt x="1033" y="93"/>
                  <a:pt x="1032" y="93"/>
                </a:cubicBezTo>
                <a:cubicBezTo>
                  <a:pt x="1031" y="93"/>
                  <a:pt x="1031" y="94"/>
                  <a:pt x="1030" y="94"/>
                </a:cubicBezTo>
                <a:cubicBezTo>
                  <a:pt x="1030" y="94"/>
                  <a:pt x="1030" y="94"/>
                  <a:pt x="1030" y="94"/>
                </a:cubicBezTo>
                <a:cubicBezTo>
                  <a:pt x="1031" y="95"/>
                  <a:pt x="1032" y="94"/>
                  <a:pt x="1032" y="94"/>
                </a:cubicBezTo>
                <a:cubicBezTo>
                  <a:pt x="1033" y="94"/>
                  <a:pt x="1034" y="94"/>
                  <a:pt x="1035" y="94"/>
                </a:cubicBezTo>
                <a:cubicBezTo>
                  <a:pt x="1036" y="94"/>
                  <a:pt x="1037" y="93"/>
                  <a:pt x="1038" y="93"/>
                </a:cubicBezTo>
                <a:cubicBezTo>
                  <a:pt x="1039" y="92"/>
                  <a:pt x="1041" y="92"/>
                  <a:pt x="1042" y="92"/>
                </a:cubicBezTo>
                <a:cubicBezTo>
                  <a:pt x="1044" y="91"/>
                  <a:pt x="1045" y="91"/>
                  <a:pt x="1046" y="91"/>
                </a:cubicBezTo>
                <a:cubicBezTo>
                  <a:pt x="1047" y="90"/>
                  <a:pt x="1048" y="91"/>
                  <a:pt x="1049" y="91"/>
                </a:cubicBezTo>
                <a:cubicBezTo>
                  <a:pt x="1049" y="92"/>
                  <a:pt x="1048" y="92"/>
                  <a:pt x="1047" y="92"/>
                </a:cubicBezTo>
                <a:cubicBezTo>
                  <a:pt x="1046" y="92"/>
                  <a:pt x="1045" y="92"/>
                  <a:pt x="1044" y="93"/>
                </a:cubicBezTo>
                <a:cubicBezTo>
                  <a:pt x="1043" y="94"/>
                  <a:pt x="1041" y="94"/>
                  <a:pt x="1040" y="96"/>
                </a:cubicBezTo>
                <a:cubicBezTo>
                  <a:pt x="1040" y="96"/>
                  <a:pt x="1040" y="96"/>
                  <a:pt x="1040" y="97"/>
                </a:cubicBezTo>
                <a:cubicBezTo>
                  <a:pt x="1040" y="97"/>
                  <a:pt x="1040" y="97"/>
                  <a:pt x="1040" y="97"/>
                </a:cubicBezTo>
                <a:cubicBezTo>
                  <a:pt x="1040" y="98"/>
                  <a:pt x="1040" y="98"/>
                  <a:pt x="1040" y="99"/>
                </a:cubicBezTo>
                <a:cubicBezTo>
                  <a:pt x="1040" y="99"/>
                  <a:pt x="1038" y="100"/>
                  <a:pt x="1038" y="100"/>
                </a:cubicBezTo>
                <a:cubicBezTo>
                  <a:pt x="1037" y="100"/>
                  <a:pt x="1037" y="101"/>
                  <a:pt x="1036" y="101"/>
                </a:cubicBezTo>
                <a:cubicBezTo>
                  <a:pt x="1036" y="101"/>
                  <a:pt x="1035" y="102"/>
                  <a:pt x="1034" y="102"/>
                </a:cubicBezTo>
                <a:cubicBezTo>
                  <a:pt x="1034" y="102"/>
                  <a:pt x="1034" y="103"/>
                  <a:pt x="1033" y="104"/>
                </a:cubicBezTo>
                <a:cubicBezTo>
                  <a:pt x="1033" y="104"/>
                  <a:pt x="1031" y="105"/>
                  <a:pt x="1031" y="106"/>
                </a:cubicBezTo>
                <a:cubicBezTo>
                  <a:pt x="1031" y="107"/>
                  <a:pt x="1031" y="107"/>
                  <a:pt x="1031" y="108"/>
                </a:cubicBezTo>
                <a:cubicBezTo>
                  <a:pt x="1030" y="109"/>
                  <a:pt x="1029" y="110"/>
                  <a:pt x="1029" y="110"/>
                </a:cubicBezTo>
                <a:cubicBezTo>
                  <a:pt x="1028" y="111"/>
                  <a:pt x="1028" y="111"/>
                  <a:pt x="1028" y="112"/>
                </a:cubicBezTo>
                <a:cubicBezTo>
                  <a:pt x="1028" y="113"/>
                  <a:pt x="1026" y="113"/>
                  <a:pt x="1026" y="114"/>
                </a:cubicBezTo>
                <a:cubicBezTo>
                  <a:pt x="1025" y="114"/>
                  <a:pt x="1024" y="115"/>
                  <a:pt x="1024" y="116"/>
                </a:cubicBezTo>
                <a:cubicBezTo>
                  <a:pt x="1024" y="116"/>
                  <a:pt x="1024" y="116"/>
                  <a:pt x="1025" y="117"/>
                </a:cubicBezTo>
                <a:cubicBezTo>
                  <a:pt x="1023" y="117"/>
                  <a:pt x="1022" y="118"/>
                  <a:pt x="1020" y="119"/>
                </a:cubicBezTo>
                <a:cubicBezTo>
                  <a:pt x="1019" y="120"/>
                  <a:pt x="1017" y="121"/>
                  <a:pt x="1015" y="123"/>
                </a:cubicBezTo>
                <a:cubicBezTo>
                  <a:pt x="1014" y="123"/>
                  <a:pt x="1014" y="124"/>
                  <a:pt x="1013" y="124"/>
                </a:cubicBezTo>
                <a:cubicBezTo>
                  <a:pt x="1011" y="124"/>
                  <a:pt x="1010" y="123"/>
                  <a:pt x="1008" y="123"/>
                </a:cubicBezTo>
                <a:cubicBezTo>
                  <a:pt x="1006" y="124"/>
                  <a:pt x="1006" y="125"/>
                  <a:pt x="1006" y="126"/>
                </a:cubicBezTo>
                <a:cubicBezTo>
                  <a:pt x="1005" y="128"/>
                  <a:pt x="1004" y="128"/>
                  <a:pt x="1003" y="128"/>
                </a:cubicBezTo>
                <a:cubicBezTo>
                  <a:pt x="1001" y="129"/>
                  <a:pt x="1000" y="129"/>
                  <a:pt x="998" y="130"/>
                </a:cubicBezTo>
                <a:cubicBezTo>
                  <a:pt x="997" y="131"/>
                  <a:pt x="996" y="132"/>
                  <a:pt x="994" y="133"/>
                </a:cubicBezTo>
                <a:cubicBezTo>
                  <a:pt x="993" y="134"/>
                  <a:pt x="991" y="134"/>
                  <a:pt x="990" y="135"/>
                </a:cubicBezTo>
                <a:cubicBezTo>
                  <a:pt x="989" y="136"/>
                  <a:pt x="989" y="138"/>
                  <a:pt x="989" y="139"/>
                </a:cubicBezTo>
                <a:cubicBezTo>
                  <a:pt x="989" y="141"/>
                  <a:pt x="989" y="142"/>
                  <a:pt x="989" y="144"/>
                </a:cubicBezTo>
                <a:cubicBezTo>
                  <a:pt x="990" y="145"/>
                  <a:pt x="990" y="146"/>
                  <a:pt x="990" y="147"/>
                </a:cubicBezTo>
                <a:cubicBezTo>
                  <a:pt x="990" y="148"/>
                  <a:pt x="990" y="149"/>
                  <a:pt x="990" y="150"/>
                </a:cubicBezTo>
                <a:cubicBezTo>
                  <a:pt x="990" y="152"/>
                  <a:pt x="989" y="153"/>
                  <a:pt x="990" y="154"/>
                </a:cubicBezTo>
                <a:cubicBezTo>
                  <a:pt x="990" y="156"/>
                  <a:pt x="991" y="155"/>
                  <a:pt x="992" y="155"/>
                </a:cubicBezTo>
                <a:cubicBezTo>
                  <a:pt x="994" y="156"/>
                  <a:pt x="993" y="157"/>
                  <a:pt x="993" y="158"/>
                </a:cubicBezTo>
                <a:cubicBezTo>
                  <a:pt x="992" y="159"/>
                  <a:pt x="995" y="160"/>
                  <a:pt x="996" y="160"/>
                </a:cubicBezTo>
                <a:cubicBezTo>
                  <a:pt x="998" y="162"/>
                  <a:pt x="1000" y="164"/>
                  <a:pt x="1002" y="164"/>
                </a:cubicBezTo>
                <a:cubicBezTo>
                  <a:pt x="1005" y="164"/>
                  <a:pt x="1007" y="163"/>
                  <a:pt x="1009" y="161"/>
                </a:cubicBezTo>
                <a:cubicBezTo>
                  <a:pt x="1011" y="161"/>
                  <a:pt x="1012" y="159"/>
                  <a:pt x="1014" y="158"/>
                </a:cubicBezTo>
                <a:cubicBezTo>
                  <a:pt x="1015" y="157"/>
                  <a:pt x="1016" y="156"/>
                  <a:pt x="1018" y="156"/>
                </a:cubicBezTo>
                <a:cubicBezTo>
                  <a:pt x="1018" y="157"/>
                  <a:pt x="1019" y="157"/>
                  <a:pt x="1019" y="157"/>
                </a:cubicBezTo>
                <a:cubicBezTo>
                  <a:pt x="1019" y="157"/>
                  <a:pt x="1020" y="156"/>
                  <a:pt x="1020" y="156"/>
                </a:cubicBezTo>
                <a:cubicBezTo>
                  <a:pt x="1021" y="155"/>
                  <a:pt x="1021" y="155"/>
                  <a:pt x="1023" y="155"/>
                </a:cubicBezTo>
                <a:cubicBezTo>
                  <a:pt x="1023" y="155"/>
                  <a:pt x="1023" y="156"/>
                  <a:pt x="1023" y="156"/>
                </a:cubicBezTo>
                <a:cubicBezTo>
                  <a:pt x="1024" y="156"/>
                  <a:pt x="1023" y="157"/>
                  <a:pt x="1023" y="157"/>
                </a:cubicBezTo>
                <a:cubicBezTo>
                  <a:pt x="1023" y="159"/>
                  <a:pt x="1023" y="159"/>
                  <a:pt x="1024" y="159"/>
                </a:cubicBezTo>
                <a:cubicBezTo>
                  <a:pt x="1024" y="160"/>
                  <a:pt x="1024" y="160"/>
                  <a:pt x="1024" y="161"/>
                </a:cubicBezTo>
                <a:cubicBezTo>
                  <a:pt x="1024" y="161"/>
                  <a:pt x="1025" y="162"/>
                  <a:pt x="1025" y="162"/>
                </a:cubicBezTo>
                <a:cubicBezTo>
                  <a:pt x="1026" y="163"/>
                  <a:pt x="1026" y="163"/>
                  <a:pt x="1026" y="164"/>
                </a:cubicBezTo>
                <a:cubicBezTo>
                  <a:pt x="1026" y="165"/>
                  <a:pt x="1027" y="166"/>
                  <a:pt x="1027" y="167"/>
                </a:cubicBezTo>
                <a:cubicBezTo>
                  <a:pt x="1027" y="168"/>
                  <a:pt x="1028" y="169"/>
                  <a:pt x="1028" y="170"/>
                </a:cubicBezTo>
                <a:cubicBezTo>
                  <a:pt x="1029" y="171"/>
                  <a:pt x="1030" y="172"/>
                  <a:pt x="1031" y="172"/>
                </a:cubicBezTo>
                <a:cubicBezTo>
                  <a:pt x="1031" y="173"/>
                  <a:pt x="1032" y="173"/>
                  <a:pt x="1032" y="174"/>
                </a:cubicBezTo>
                <a:cubicBezTo>
                  <a:pt x="1033" y="175"/>
                  <a:pt x="1033" y="175"/>
                  <a:pt x="1033" y="176"/>
                </a:cubicBezTo>
                <a:cubicBezTo>
                  <a:pt x="1033" y="177"/>
                  <a:pt x="1032" y="177"/>
                  <a:pt x="1032" y="177"/>
                </a:cubicBezTo>
                <a:cubicBezTo>
                  <a:pt x="1031" y="178"/>
                  <a:pt x="1031" y="179"/>
                  <a:pt x="1032" y="179"/>
                </a:cubicBezTo>
                <a:cubicBezTo>
                  <a:pt x="1032" y="180"/>
                  <a:pt x="1033" y="180"/>
                  <a:pt x="1033" y="181"/>
                </a:cubicBezTo>
                <a:cubicBezTo>
                  <a:pt x="1033" y="181"/>
                  <a:pt x="1032" y="182"/>
                  <a:pt x="1032" y="182"/>
                </a:cubicBezTo>
                <a:cubicBezTo>
                  <a:pt x="1033" y="182"/>
                  <a:pt x="1033" y="183"/>
                  <a:pt x="1034" y="183"/>
                </a:cubicBezTo>
                <a:cubicBezTo>
                  <a:pt x="1036" y="183"/>
                  <a:pt x="1037" y="182"/>
                  <a:pt x="1038" y="182"/>
                </a:cubicBezTo>
                <a:cubicBezTo>
                  <a:pt x="1039" y="183"/>
                  <a:pt x="1041" y="183"/>
                  <a:pt x="1042" y="183"/>
                </a:cubicBezTo>
                <a:cubicBezTo>
                  <a:pt x="1043" y="182"/>
                  <a:pt x="1042" y="181"/>
                  <a:pt x="1042" y="180"/>
                </a:cubicBezTo>
                <a:cubicBezTo>
                  <a:pt x="1042" y="176"/>
                  <a:pt x="1046" y="178"/>
                  <a:pt x="1048" y="178"/>
                </a:cubicBezTo>
                <a:cubicBezTo>
                  <a:pt x="1048" y="178"/>
                  <a:pt x="1049" y="178"/>
                  <a:pt x="1050" y="178"/>
                </a:cubicBezTo>
                <a:cubicBezTo>
                  <a:pt x="1051" y="177"/>
                  <a:pt x="1051" y="176"/>
                  <a:pt x="1052" y="175"/>
                </a:cubicBezTo>
                <a:cubicBezTo>
                  <a:pt x="1052" y="174"/>
                  <a:pt x="1053" y="173"/>
                  <a:pt x="1053" y="172"/>
                </a:cubicBezTo>
                <a:cubicBezTo>
                  <a:pt x="1054" y="171"/>
                  <a:pt x="1054" y="170"/>
                  <a:pt x="1054" y="168"/>
                </a:cubicBezTo>
                <a:cubicBezTo>
                  <a:pt x="1054" y="167"/>
                  <a:pt x="1054" y="166"/>
                  <a:pt x="1054" y="164"/>
                </a:cubicBezTo>
                <a:cubicBezTo>
                  <a:pt x="1055" y="163"/>
                  <a:pt x="1055" y="163"/>
                  <a:pt x="1055" y="162"/>
                </a:cubicBezTo>
                <a:cubicBezTo>
                  <a:pt x="1055" y="162"/>
                  <a:pt x="1054" y="161"/>
                  <a:pt x="1054" y="161"/>
                </a:cubicBezTo>
                <a:cubicBezTo>
                  <a:pt x="1054" y="159"/>
                  <a:pt x="1055" y="159"/>
                  <a:pt x="1056" y="159"/>
                </a:cubicBezTo>
                <a:cubicBezTo>
                  <a:pt x="1057" y="158"/>
                  <a:pt x="1057" y="158"/>
                  <a:pt x="1058" y="158"/>
                </a:cubicBezTo>
                <a:cubicBezTo>
                  <a:pt x="1058" y="157"/>
                  <a:pt x="1058" y="158"/>
                  <a:pt x="1059" y="158"/>
                </a:cubicBezTo>
                <a:cubicBezTo>
                  <a:pt x="1060" y="158"/>
                  <a:pt x="1061" y="157"/>
                  <a:pt x="1062" y="156"/>
                </a:cubicBezTo>
                <a:cubicBezTo>
                  <a:pt x="1063" y="155"/>
                  <a:pt x="1064" y="154"/>
                  <a:pt x="1065" y="153"/>
                </a:cubicBezTo>
                <a:cubicBezTo>
                  <a:pt x="1066" y="151"/>
                  <a:pt x="1065" y="148"/>
                  <a:pt x="1063" y="146"/>
                </a:cubicBezTo>
                <a:cubicBezTo>
                  <a:pt x="1063" y="146"/>
                  <a:pt x="1062" y="146"/>
                  <a:pt x="1061" y="145"/>
                </a:cubicBezTo>
                <a:cubicBezTo>
                  <a:pt x="1060" y="144"/>
                  <a:pt x="1059" y="144"/>
                  <a:pt x="1058" y="144"/>
                </a:cubicBezTo>
                <a:cubicBezTo>
                  <a:pt x="1058" y="144"/>
                  <a:pt x="1058" y="144"/>
                  <a:pt x="1057" y="144"/>
                </a:cubicBezTo>
                <a:cubicBezTo>
                  <a:pt x="1057" y="144"/>
                  <a:pt x="1056" y="143"/>
                  <a:pt x="1056" y="143"/>
                </a:cubicBezTo>
                <a:cubicBezTo>
                  <a:pt x="1056" y="142"/>
                  <a:pt x="1056" y="141"/>
                  <a:pt x="1056" y="141"/>
                </a:cubicBezTo>
                <a:cubicBezTo>
                  <a:pt x="1057" y="140"/>
                  <a:pt x="1057" y="140"/>
                  <a:pt x="1057" y="139"/>
                </a:cubicBezTo>
                <a:cubicBezTo>
                  <a:pt x="1057" y="139"/>
                  <a:pt x="1056" y="138"/>
                  <a:pt x="1056" y="138"/>
                </a:cubicBezTo>
                <a:cubicBezTo>
                  <a:pt x="1056" y="137"/>
                  <a:pt x="1057" y="137"/>
                  <a:pt x="1057" y="136"/>
                </a:cubicBezTo>
                <a:cubicBezTo>
                  <a:pt x="1056" y="136"/>
                  <a:pt x="1056" y="135"/>
                  <a:pt x="1057" y="136"/>
                </a:cubicBezTo>
                <a:cubicBezTo>
                  <a:pt x="1057" y="135"/>
                  <a:pt x="1057" y="134"/>
                  <a:pt x="1057" y="134"/>
                </a:cubicBezTo>
                <a:cubicBezTo>
                  <a:pt x="1058" y="134"/>
                  <a:pt x="1057" y="132"/>
                  <a:pt x="1058" y="131"/>
                </a:cubicBezTo>
                <a:cubicBezTo>
                  <a:pt x="1059" y="131"/>
                  <a:pt x="1059" y="131"/>
                  <a:pt x="1059" y="130"/>
                </a:cubicBezTo>
                <a:cubicBezTo>
                  <a:pt x="1059" y="130"/>
                  <a:pt x="1058" y="129"/>
                  <a:pt x="1058" y="129"/>
                </a:cubicBezTo>
                <a:cubicBezTo>
                  <a:pt x="1059" y="129"/>
                  <a:pt x="1059" y="129"/>
                  <a:pt x="1059" y="129"/>
                </a:cubicBezTo>
                <a:cubicBezTo>
                  <a:pt x="1059" y="129"/>
                  <a:pt x="1060" y="129"/>
                  <a:pt x="1060" y="129"/>
                </a:cubicBezTo>
                <a:cubicBezTo>
                  <a:pt x="1061" y="129"/>
                  <a:pt x="1060" y="129"/>
                  <a:pt x="1061" y="128"/>
                </a:cubicBezTo>
                <a:cubicBezTo>
                  <a:pt x="1061" y="128"/>
                  <a:pt x="1062" y="128"/>
                  <a:pt x="1063" y="128"/>
                </a:cubicBezTo>
                <a:cubicBezTo>
                  <a:pt x="1064" y="128"/>
                  <a:pt x="1064" y="127"/>
                  <a:pt x="1064" y="127"/>
                </a:cubicBezTo>
                <a:cubicBezTo>
                  <a:pt x="1065" y="126"/>
                  <a:pt x="1065" y="127"/>
                  <a:pt x="1065" y="127"/>
                </a:cubicBezTo>
                <a:cubicBezTo>
                  <a:pt x="1066" y="126"/>
                  <a:pt x="1066" y="125"/>
                  <a:pt x="1067" y="125"/>
                </a:cubicBezTo>
                <a:cubicBezTo>
                  <a:pt x="1067" y="125"/>
                  <a:pt x="1067" y="125"/>
                  <a:pt x="1068" y="125"/>
                </a:cubicBezTo>
                <a:cubicBezTo>
                  <a:pt x="1068" y="125"/>
                  <a:pt x="1068" y="125"/>
                  <a:pt x="1068" y="125"/>
                </a:cubicBezTo>
                <a:cubicBezTo>
                  <a:pt x="1069" y="125"/>
                  <a:pt x="1069" y="124"/>
                  <a:pt x="1070" y="124"/>
                </a:cubicBezTo>
                <a:cubicBezTo>
                  <a:pt x="1071" y="124"/>
                  <a:pt x="1071" y="124"/>
                  <a:pt x="1072" y="123"/>
                </a:cubicBezTo>
                <a:cubicBezTo>
                  <a:pt x="1072" y="123"/>
                  <a:pt x="1072" y="123"/>
                  <a:pt x="1072" y="122"/>
                </a:cubicBezTo>
                <a:cubicBezTo>
                  <a:pt x="1073" y="122"/>
                  <a:pt x="1073" y="122"/>
                  <a:pt x="1073" y="122"/>
                </a:cubicBezTo>
                <a:cubicBezTo>
                  <a:pt x="1074" y="122"/>
                  <a:pt x="1074" y="122"/>
                  <a:pt x="1074" y="121"/>
                </a:cubicBezTo>
                <a:cubicBezTo>
                  <a:pt x="1075" y="121"/>
                  <a:pt x="1075" y="121"/>
                  <a:pt x="1076" y="120"/>
                </a:cubicBezTo>
                <a:cubicBezTo>
                  <a:pt x="1076" y="120"/>
                  <a:pt x="1076" y="119"/>
                  <a:pt x="1077" y="119"/>
                </a:cubicBezTo>
                <a:cubicBezTo>
                  <a:pt x="1077" y="118"/>
                  <a:pt x="1078" y="118"/>
                  <a:pt x="1078" y="117"/>
                </a:cubicBezTo>
                <a:cubicBezTo>
                  <a:pt x="1078" y="116"/>
                  <a:pt x="1076" y="117"/>
                  <a:pt x="1076" y="116"/>
                </a:cubicBezTo>
                <a:cubicBezTo>
                  <a:pt x="1076" y="114"/>
                  <a:pt x="1077" y="113"/>
                  <a:pt x="1078" y="112"/>
                </a:cubicBezTo>
                <a:cubicBezTo>
                  <a:pt x="1079" y="110"/>
                  <a:pt x="1082" y="110"/>
                  <a:pt x="1083" y="110"/>
                </a:cubicBezTo>
                <a:cubicBezTo>
                  <a:pt x="1084" y="110"/>
                  <a:pt x="1085" y="110"/>
                  <a:pt x="1085" y="109"/>
                </a:cubicBezTo>
                <a:cubicBezTo>
                  <a:pt x="1086" y="109"/>
                  <a:pt x="1087" y="109"/>
                  <a:pt x="1088" y="109"/>
                </a:cubicBezTo>
                <a:cubicBezTo>
                  <a:pt x="1089" y="109"/>
                  <a:pt x="1089" y="109"/>
                  <a:pt x="1089" y="109"/>
                </a:cubicBezTo>
                <a:cubicBezTo>
                  <a:pt x="1090" y="109"/>
                  <a:pt x="1091" y="109"/>
                  <a:pt x="1091" y="109"/>
                </a:cubicBezTo>
                <a:cubicBezTo>
                  <a:pt x="1092" y="109"/>
                  <a:pt x="1094" y="109"/>
                  <a:pt x="1095" y="109"/>
                </a:cubicBezTo>
                <a:cubicBezTo>
                  <a:pt x="1096" y="110"/>
                  <a:pt x="1098" y="111"/>
                  <a:pt x="1098" y="113"/>
                </a:cubicBezTo>
                <a:cubicBezTo>
                  <a:pt x="1098" y="115"/>
                  <a:pt x="1095" y="114"/>
                  <a:pt x="1094" y="115"/>
                </a:cubicBezTo>
                <a:cubicBezTo>
                  <a:pt x="1093" y="115"/>
                  <a:pt x="1093" y="116"/>
                  <a:pt x="1093" y="117"/>
                </a:cubicBezTo>
                <a:cubicBezTo>
                  <a:pt x="1092" y="117"/>
                  <a:pt x="1091" y="118"/>
                  <a:pt x="1091" y="118"/>
                </a:cubicBezTo>
                <a:cubicBezTo>
                  <a:pt x="1091" y="119"/>
                  <a:pt x="1090" y="120"/>
                  <a:pt x="1090" y="120"/>
                </a:cubicBezTo>
                <a:cubicBezTo>
                  <a:pt x="1089" y="121"/>
                  <a:pt x="1088" y="121"/>
                  <a:pt x="1087" y="122"/>
                </a:cubicBezTo>
                <a:cubicBezTo>
                  <a:pt x="1086" y="123"/>
                  <a:pt x="1085" y="123"/>
                  <a:pt x="1084" y="123"/>
                </a:cubicBezTo>
                <a:cubicBezTo>
                  <a:pt x="1084" y="123"/>
                  <a:pt x="1083" y="124"/>
                  <a:pt x="1083" y="125"/>
                </a:cubicBezTo>
                <a:cubicBezTo>
                  <a:pt x="1083" y="126"/>
                  <a:pt x="1082" y="126"/>
                  <a:pt x="1082" y="126"/>
                </a:cubicBezTo>
                <a:cubicBezTo>
                  <a:pt x="1081" y="126"/>
                  <a:pt x="1080" y="126"/>
                  <a:pt x="1080" y="127"/>
                </a:cubicBezTo>
                <a:cubicBezTo>
                  <a:pt x="1079" y="127"/>
                  <a:pt x="1078" y="128"/>
                  <a:pt x="1077" y="129"/>
                </a:cubicBezTo>
                <a:cubicBezTo>
                  <a:pt x="1077" y="130"/>
                  <a:pt x="1077" y="131"/>
                  <a:pt x="1077" y="133"/>
                </a:cubicBezTo>
                <a:cubicBezTo>
                  <a:pt x="1078" y="134"/>
                  <a:pt x="1079" y="135"/>
                  <a:pt x="1079" y="137"/>
                </a:cubicBezTo>
                <a:cubicBezTo>
                  <a:pt x="1080" y="138"/>
                  <a:pt x="1080" y="139"/>
                  <a:pt x="1080" y="139"/>
                </a:cubicBezTo>
                <a:cubicBezTo>
                  <a:pt x="1080" y="140"/>
                  <a:pt x="1080" y="141"/>
                  <a:pt x="1080" y="142"/>
                </a:cubicBezTo>
                <a:cubicBezTo>
                  <a:pt x="1080" y="143"/>
                  <a:pt x="1079" y="144"/>
                  <a:pt x="1080" y="145"/>
                </a:cubicBezTo>
                <a:cubicBezTo>
                  <a:pt x="1081" y="145"/>
                  <a:pt x="1081" y="145"/>
                  <a:pt x="1082" y="145"/>
                </a:cubicBezTo>
                <a:cubicBezTo>
                  <a:pt x="1083" y="145"/>
                  <a:pt x="1084" y="146"/>
                  <a:pt x="1084" y="146"/>
                </a:cubicBezTo>
                <a:cubicBezTo>
                  <a:pt x="1086" y="146"/>
                  <a:pt x="1088" y="146"/>
                  <a:pt x="1088" y="148"/>
                </a:cubicBezTo>
                <a:cubicBezTo>
                  <a:pt x="1088" y="148"/>
                  <a:pt x="1088" y="149"/>
                  <a:pt x="1089" y="149"/>
                </a:cubicBezTo>
                <a:cubicBezTo>
                  <a:pt x="1089" y="150"/>
                  <a:pt x="1090" y="149"/>
                  <a:pt x="1091" y="149"/>
                </a:cubicBezTo>
                <a:cubicBezTo>
                  <a:pt x="1091" y="149"/>
                  <a:pt x="1092" y="150"/>
                  <a:pt x="1093" y="149"/>
                </a:cubicBezTo>
                <a:cubicBezTo>
                  <a:pt x="1094" y="149"/>
                  <a:pt x="1094" y="149"/>
                  <a:pt x="1095" y="149"/>
                </a:cubicBezTo>
                <a:cubicBezTo>
                  <a:pt x="1097" y="148"/>
                  <a:pt x="1099" y="149"/>
                  <a:pt x="1101" y="148"/>
                </a:cubicBezTo>
                <a:cubicBezTo>
                  <a:pt x="1102" y="147"/>
                  <a:pt x="1103" y="147"/>
                  <a:pt x="1104" y="147"/>
                </a:cubicBezTo>
                <a:cubicBezTo>
                  <a:pt x="1105" y="146"/>
                  <a:pt x="1106" y="146"/>
                  <a:pt x="1107" y="146"/>
                </a:cubicBezTo>
                <a:cubicBezTo>
                  <a:pt x="1109" y="146"/>
                  <a:pt x="1111" y="146"/>
                  <a:pt x="1112" y="146"/>
                </a:cubicBezTo>
                <a:cubicBezTo>
                  <a:pt x="1113" y="146"/>
                  <a:pt x="1113" y="146"/>
                  <a:pt x="1113" y="146"/>
                </a:cubicBezTo>
                <a:cubicBezTo>
                  <a:pt x="1115" y="146"/>
                  <a:pt x="1116" y="145"/>
                  <a:pt x="1118" y="146"/>
                </a:cubicBezTo>
                <a:cubicBezTo>
                  <a:pt x="1118" y="146"/>
                  <a:pt x="1119" y="146"/>
                  <a:pt x="1119" y="146"/>
                </a:cubicBezTo>
                <a:cubicBezTo>
                  <a:pt x="1120" y="146"/>
                  <a:pt x="1120" y="146"/>
                  <a:pt x="1121" y="146"/>
                </a:cubicBezTo>
                <a:cubicBezTo>
                  <a:pt x="1121" y="147"/>
                  <a:pt x="1122" y="147"/>
                  <a:pt x="1122" y="148"/>
                </a:cubicBezTo>
                <a:cubicBezTo>
                  <a:pt x="1122" y="148"/>
                  <a:pt x="1123" y="148"/>
                  <a:pt x="1124" y="148"/>
                </a:cubicBezTo>
                <a:cubicBezTo>
                  <a:pt x="1125" y="148"/>
                  <a:pt x="1126" y="148"/>
                  <a:pt x="1127" y="148"/>
                </a:cubicBezTo>
                <a:cubicBezTo>
                  <a:pt x="1128" y="149"/>
                  <a:pt x="1129" y="150"/>
                  <a:pt x="1127" y="150"/>
                </a:cubicBezTo>
                <a:cubicBezTo>
                  <a:pt x="1126" y="150"/>
                  <a:pt x="1125" y="150"/>
                  <a:pt x="1124" y="150"/>
                </a:cubicBezTo>
                <a:cubicBezTo>
                  <a:pt x="1123" y="150"/>
                  <a:pt x="1123" y="151"/>
                  <a:pt x="1122" y="151"/>
                </a:cubicBezTo>
                <a:cubicBezTo>
                  <a:pt x="1122" y="151"/>
                  <a:pt x="1121" y="151"/>
                  <a:pt x="1120" y="151"/>
                </a:cubicBezTo>
                <a:cubicBezTo>
                  <a:pt x="1120" y="151"/>
                  <a:pt x="1119" y="151"/>
                  <a:pt x="1118" y="151"/>
                </a:cubicBezTo>
                <a:cubicBezTo>
                  <a:pt x="1118" y="151"/>
                  <a:pt x="1117" y="151"/>
                  <a:pt x="1117" y="152"/>
                </a:cubicBezTo>
                <a:cubicBezTo>
                  <a:pt x="1117" y="152"/>
                  <a:pt x="1117" y="152"/>
                  <a:pt x="1117" y="153"/>
                </a:cubicBezTo>
                <a:cubicBezTo>
                  <a:pt x="1118" y="153"/>
                  <a:pt x="1117" y="154"/>
                  <a:pt x="1117" y="154"/>
                </a:cubicBezTo>
                <a:cubicBezTo>
                  <a:pt x="1117" y="154"/>
                  <a:pt x="1117" y="154"/>
                  <a:pt x="1117" y="154"/>
                </a:cubicBezTo>
                <a:cubicBezTo>
                  <a:pt x="1116" y="154"/>
                  <a:pt x="1114" y="153"/>
                  <a:pt x="1113" y="153"/>
                </a:cubicBezTo>
                <a:cubicBezTo>
                  <a:pt x="1112" y="153"/>
                  <a:pt x="1112" y="154"/>
                  <a:pt x="1111" y="154"/>
                </a:cubicBezTo>
                <a:cubicBezTo>
                  <a:pt x="1111" y="154"/>
                  <a:pt x="1110" y="153"/>
                  <a:pt x="1110" y="153"/>
                </a:cubicBezTo>
                <a:cubicBezTo>
                  <a:pt x="1109" y="153"/>
                  <a:pt x="1108" y="153"/>
                  <a:pt x="1107" y="153"/>
                </a:cubicBezTo>
                <a:cubicBezTo>
                  <a:pt x="1106" y="153"/>
                  <a:pt x="1106" y="153"/>
                  <a:pt x="1105" y="153"/>
                </a:cubicBezTo>
                <a:cubicBezTo>
                  <a:pt x="1105" y="153"/>
                  <a:pt x="1104" y="153"/>
                  <a:pt x="1104" y="153"/>
                </a:cubicBezTo>
                <a:cubicBezTo>
                  <a:pt x="1103" y="152"/>
                  <a:pt x="1102" y="152"/>
                  <a:pt x="1102" y="153"/>
                </a:cubicBezTo>
                <a:cubicBezTo>
                  <a:pt x="1101" y="153"/>
                  <a:pt x="1101" y="153"/>
                  <a:pt x="1100" y="153"/>
                </a:cubicBezTo>
                <a:cubicBezTo>
                  <a:pt x="1099" y="153"/>
                  <a:pt x="1098" y="152"/>
                  <a:pt x="1097" y="153"/>
                </a:cubicBezTo>
                <a:cubicBezTo>
                  <a:pt x="1096" y="153"/>
                  <a:pt x="1095" y="154"/>
                  <a:pt x="1094" y="154"/>
                </a:cubicBezTo>
                <a:cubicBezTo>
                  <a:pt x="1093" y="155"/>
                  <a:pt x="1092" y="156"/>
                  <a:pt x="1092" y="157"/>
                </a:cubicBezTo>
                <a:cubicBezTo>
                  <a:pt x="1093" y="158"/>
                  <a:pt x="1093" y="159"/>
                  <a:pt x="1093" y="160"/>
                </a:cubicBezTo>
                <a:cubicBezTo>
                  <a:pt x="1094" y="162"/>
                  <a:pt x="1095" y="162"/>
                  <a:pt x="1095" y="163"/>
                </a:cubicBezTo>
                <a:cubicBezTo>
                  <a:pt x="1096" y="163"/>
                  <a:pt x="1098" y="162"/>
                  <a:pt x="1099" y="162"/>
                </a:cubicBezTo>
                <a:cubicBezTo>
                  <a:pt x="1100" y="162"/>
                  <a:pt x="1101" y="162"/>
                  <a:pt x="1100" y="163"/>
                </a:cubicBezTo>
                <a:cubicBezTo>
                  <a:pt x="1100" y="163"/>
                  <a:pt x="1100" y="163"/>
                  <a:pt x="1100" y="163"/>
                </a:cubicBezTo>
                <a:cubicBezTo>
                  <a:pt x="1100" y="164"/>
                  <a:pt x="1099" y="164"/>
                  <a:pt x="1099" y="165"/>
                </a:cubicBezTo>
                <a:cubicBezTo>
                  <a:pt x="1098" y="166"/>
                  <a:pt x="1098" y="166"/>
                  <a:pt x="1098" y="167"/>
                </a:cubicBezTo>
                <a:cubicBezTo>
                  <a:pt x="1099" y="169"/>
                  <a:pt x="1099" y="170"/>
                  <a:pt x="1098" y="171"/>
                </a:cubicBezTo>
                <a:cubicBezTo>
                  <a:pt x="1097" y="171"/>
                  <a:pt x="1096" y="171"/>
                  <a:pt x="1096" y="170"/>
                </a:cubicBezTo>
                <a:cubicBezTo>
                  <a:pt x="1095" y="170"/>
                  <a:pt x="1096" y="169"/>
                  <a:pt x="1095" y="169"/>
                </a:cubicBezTo>
                <a:cubicBezTo>
                  <a:pt x="1094" y="169"/>
                  <a:pt x="1094" y="169"/>
                  <a:pt x="1094" y="169"/>
                </a:cubicBezTo>
                <a:cubicBezTo>
                  <a:pt x="1094" y="169"/>
                  <a:pt x="1094" y="168"/>
                  <a:pt x="1093" y="168"/>
                </a:cubicBezTo>
                <a:cubicBezTo>
                  <a:pt x="1093" y="168"/>
                  <a:pt x="1092" y="168"/>
                  <a:pt x="1091" y="168"/>
                </a:cubicBezTo>
                <a:cubicBezTo>
                  <a:pt x="1091" y="168"/>
                  <a:pt x="1091" y="168"/>
                  <a:pt x="1090" y="168"/>
                </a:cubicBezTo>
                <a:cubicBezTo>
                  <a:pt x="1090" y="167"/>
                  <a:pt x="1090" y="167"/>
                  <a:pt x="1089" y="167"/>
                </a:cubicBezTo>
                <a:cubicBezTo>
                  <a:pt x="1089" y="167"/>
                  <a:pt x="1089" y="166"/>
                  <a:pt x="1088" y="166"/>
                </a:cubicBezTo>
                <a:cubicBezTo>
                  <a:pt x="1087" y="165"/>
                  <a:pt x="1086" y="166"/>
                  <a:pt x="1085" y="166"/>
                </a:cubicBezTo>
                <a:cubicBezTo>
                  <a:pt x="1084" y="166"/>
                  <a:pt x="1084" y="166"/>
                  <a:pt x="1083" y="167"/>
                </a:cubicBezTo>
                <a:cubicBezTo>
                  <a:pt x="1083" y="168"/>
                  <a:pt x="1082" y="169"/>
                  <a:pt x="1082" y="169"/>
                </a:cubicBezTo>
                <a:cubicBezTo>
                  <a:pt x="1081" y="170"/>
                  <a:pt x="1080" y="172"/>
                  <a:pt x="1079" y="173"/>
                </a:cubicBezTo>
                <a:cubicBezTo>
                  <a:pt x="1079" y="173"/>
                  <a:pt x="1078" y="174"/>
                  <a:pt x="1079" y="174"/>
                </a:cubicBezTo>
                <a:cubicBezTo>
                  <a:pt x="1079" y="175"/>
                  <a:pt x="1079" y="175"/>
                  <a:pt x="1079" y="175"/>
                </a:cubicBezTo>
                <a:cubicBezTo>
                  <a:pt x="1079" y="176"/>
                  <a:pt x="1079" y="176"/>
                  <a:pt x="1079" y="177"/>
                </a:cubicBezTo>
                <a:cubicBezTo>
                  <a:pt x="1080" y="177"/>
                  <a:pt x="1080" y="177"/>
                  <a:pt x="1080" y="178"/>
                </a:cubicBezTo>
                <a:cubicBezTo>
                  <a:pt x="1080" y="178"/>
                  <a:pt x="1080" y="178"/>
                  <a:pt x="1080" y="178"/>
                </a:cubicBezTo>
                <a:cubicBezTo>
                  <a:pt x="1081" y="179"/>
                  <a:pt x="1081" y="181"/>
                  <a:pt x="1080" y="182"/>
                </a:cubicBezTo>
                <a:cubicBezTo>
                  <a:pt x="1080" y="182"/>
                  <a:pt x="1081" y="182"/>
                  <a:pt x="1081" y="182"/>
                </a:cubicBezTo>
                <a:cubicBezTo>
                  <a:pt x="1081" y="182"/>
                  <a:pt x="1081" y="183"/>
                  <a:pt x="1081" y="183"/>
                </a:cubicBezTo>
                <a:cubicBezTo>
                  <a:pt x="1081" y="184"/>
                  <a:pt x="1081" y="184"/>
                  <a:pt x="1081" y="184"/>
                </a:cubicBezTo>
                <a:cubicBezTo>
                  <a:pt x="1081" y="185"/>
                  <a:pt x="1080" y="185"/>
                  <a:pt x="1080" y="185"/>
                </a:cubicBezTo>
                <a:cubicBezTo>
                  <a:pt x="1080" y="186"/>
                  <a:pt x="1080" y="186"/>
                  <a:pt x="1079" y="185"/>
                </a:cubicBezTo>
                <a:cubicBezTo>
                  <a:pt x="1079" y="185"/>
                  <a:pt x="1079" y="185"/>
                  <a:pt x="1078" y="185"/>
                </a:cubicBezTo>
                <a:cubicBezTo>
                  <a:pt x="1078" y="184"/>
                  <a:pt x="1078" y="185"/>
                  <a:pt x="1077" y="185"/>
                </a:cubicBezTo>
                <a:cubicBezTo>
                  <a:pt x="1077" y="185"/>
                  <a:pt x="1076" y="185"/>
                  <a:pt x="1076" y="186"/>
                </a:cubicBezTo>
                <a:cubicBezTo>
                  <a:pt x="1075" y="185"/>
                  <a:pt x="1074" y="187"/>
                  <a:pt x="1074" y="188"/>
                </a:cubicBezTo>
                <a:cubicBezTo>
                  <a:pt x="1074" y="188"/>
                  <a:pt x="1073" y="188"/>
                  <a:pt x="1073" y="189"/>
                </a:cubicBezTo>
                <a:cubicBezTo>
                  <a:pt x="1072" y="189"/>
                  <a:pt x="1072" y="190"/>
                  <a:pt x="1072" y="190"/>
                </a:cubicBezTo>
                <a:cubicBezTo>
                  <a:pt x="1072" y="190"/>
                  <a:pt x="1072" y="191"/>
                  <a:pt x="1071" y="191"/>
                </a:cubicBezTo>
                <a:cubicBezTo>
                  <a:pt x="1071" y="191"/>
                  <a:pt x="1070" y="191"/>
                  <a:pt x="1069" y="191"/>
                </a:cubicBezTo>
                <a:cubicBezTo>
                  <a:pt x="1068" y="191"/>
                  <a:pt x="1068" y="191"/>
                  <a:pt x="1068" y="191"/>
                </a:cubicBezTo>
                <a:cubicBezTo>
                  <a:pt x="1067" y="191"/>
                  <a:pt x="1067" y="191"/>
                  <a:pt x="1067" y="190"/>
                </a:cubicBezTo>
                <a:cubicBezTo>
                  <a:pt x="1066" y="190"/>
                  <a:pt x="1067" y="189"/>
                  <a:pt x="1067" y="189"/>
                </a:cubicBezTo>
                <a:cubicBezTo>
                  <a:pt x="1066" y="188"/>
                  <a:pt x="1066" y="188"/>
                  <a:pt x="1066" y="188"/>
                </a:cubicBezTo>
                <a:cubicBezTo>
                  <a:pt x="1065" y="187"/>
                  <a:pt x="1065" y="187"/>
                  <a:pt x="1064" y="187"/>
                </a:cubicBezTo>
                <a:cubicBezTo>
                  <a:pt x="1063" y="187"/>
                  <a:pt x="1061" y="187"/>
                  <a:pt x="1060" y="187"/>
                </a:cubicBezTo>
                <a:cubicBezTo>
                  <a:pt x="1059" y="188"/>
                  <a:pt x="1059" y="188"/>
                  <a:pt x="1058" y="188"/>
                </a:cubicBezTo>
                <a:cubicBezTo>
                  <a:pt x="1058" y="189"/>
                  <a:pt x="1057" y="189"/>
                  <a:pt x="1057" y="189"/>
                </a:cubicBezTo>
                <a:cubicBezTo>
                  <a:pt x="1056" y="190"/>
                  <a:pt x="1056" y="190"/>
                  <a:pt x="1055" y="190"/>
                </a:cubicBezTo>
                <a:cubicBezTo>
                  <a:pt x="1055" y="190"/>
                  <a:pt x="1054" y="190"/>
                  <a:pt x="1054" y="190"/>
                </a:cubicBezTo>
                <a:cubicBezTo>
                  <a:pt x="1053" y="191"/>
                  <a:pt x="1053" y="191"/>
                  <a:pt x="1052" y="191"/>
                </a:cubicBezTo>
                <a:cubicBezTo>
                  <a:pt x="1051" y="191"/>
                  <a:pt x="1050" y="192"/>
                  <a:pt x="1049" y="193"/>
                </a:cubicBezTo>
                <a:cubicBezTo>
                  <a:pt x="1049" y="193"/>
                  <a:pt x="1049" y="193"/>
                  <a:pt x="1048" y="193"/>
                </a:cubicBezTo>
                <a:cubicBezTo>
                  <a:pt x="1048" y="193"/>
                  <a:pt x="1047" y="193"/>
                  <a:pt x="1047" y="194"/>
                </a:cubicBezTo>
                <a:cubicBezTo>
                  <a:pt x="1046" y="194"/>
                  <a:pt x="1045" y="194"/>
                  <a:pt x="1044" y="194"/>
                </a:cubicBezTo>
                <a:cubicBezTo>
                  <a:pt x="1044" y="194"/>
                  <a:pt x="1043" y="194"/>
                  <a:pt x="1042" y="194"/>
                </a:cubicBezTo>
                <a:cubicBezTo>
                  <a:pt x="1042" y="194"/>
                  <a:pt x="1042" y="193"/>
                  <a:pt x="1042" y="193"/>
                </a:cubicBezTo>
                <a:cubicBezTo>
                  <a:pt x="1042" y="193"/>
                  <a:pt x="1041" y="193"/>
                  <a:pt x="1041" y="193"/>
                </a:cubicBezTo>
                <a:cubicBezTo>
                  <a:pt x="1041" y="193"/>
                  <a:pt x="1041" y="193"/>
                  <a:pt x="1041" y="193"/>
                </a:cubicBezTo>
                <a:cubicBezTo>
                  <a:pt x="1040" y="193"/>
                  <a:pt x="1040" y="193"/>
                  <a:pt x="1040" y="192"/>
                </a:cubicBezTo>
                <a:cubicBezTo>
                  <a:pt x="1039" y="192"/>
                  <a:pt x="1039" y="193"/>
                  <a:pt x="1038" y="193"/>
                </a:cubicBezTo>
                <a:cubicBezTo>
                  <a:pt x="1038" y="193"/>
                  <a:pt x="1038" y="192"/>
                  <a:pt x="1037" y="192"/>
                </a:cubicBezTo>
                <a:cubicBezTo>
                  <a:pt x="1037" y="192"/>
                  <a:pt x="1037" y="192"/>
                  <a:pt x="1036" y="192"/>
                </a:cubicBezTo>
                <a:cubicBezTo>
                  <a:pt x="1036" y="192"/>
                  <a:pt x="1036" y="191"/>
                  <a:pt x="1036" y="191"/>
                </a:cubicBezTo>
                <a:cubicBezTo>
                  <a:pt x="1037" y="191"/>
                  <a:pt x="1037" y="191"/>
                  <a:pt x="1037" y="190"/>
                </a:cubicBezTo>
                <a:cubicBezTo>
                  <a:pt x="1037" y="190"/>
                  <a:pt x="1037" y="190"/>
                  <a:pt x="1037" y="189"/>
                </a:cubicBezTo>
                <a:cubicBezTo>
                  <a:pt x="1037" y="189"/>
                  <a:pt x="1036" y="189"/>
                  <a:pt x="1036" y="189"/>
                </a:cubicBezTo>
                <a:cubicBezTo>
                  <a:pt x="1035" y="189"/>
                  <a:pt x="1034" y="188"/>
                  <a:pt x="1034" y="189"/>
                </a:cubicBezTo>
                <a:cubicBezTo>
                  <a:pt x="1034" y="189"/>
                  <a:pt x="1034" y="189"/>
                  <a:pt x="1033" y="190"/>
                </a:cubicBezTo>
                <a:cubicBezTo>
                  <a:pt x="1033" y="190"/>
                  <a:pt x="1032" y="190"/>
                  <a:pt x="1032" y="190"/>
                </a:cubicBezTo>
                <a:cubicBezTo>
                  <a:pt x="1032" y="191"/>
                  <a:pt x="1031" y="191"/>
                  <a:pt x="1031" y="191"/>
                </a:cubicBezTo>
                <a:cubicBezTo>
                  <a:pt x="1029" y="192"/>
                  <a:pt x="1027" y="192"/>
                  <a:pt x="1025" y="192"/>
                </a:cubicBezTo>
                <a:cubicBezTo>
                  <a:pt x="1025" y="193"/>
                  <a:pt x="1025" y="193"/>
                  <a:pt x="1024" y="193"/>
                </a:cubicBezTo>
                <a:cubicBezTo>
                  <a:pt x="1024" y="193"/>
                  <a:pt x="1023" y="193"/>
                  <a:pt x="1023" y="193"/>
                </a:cubicBezTo>
                <a:cubicBezTo>
                  <a:pt x="1022" y="193"/>
                  <a:pt x="1021" y="194"/>
                  <a:pt x="1020" y="194"/>
                </a:cubicBezTo>
                <a:cubicBezTo>
                  <a:pt x="1021" y="193"/>
                  <a:pt x="1022" y="192"/>
                  <a:pt x="1022" y="191"/>
                </a:cubicBezTo>
                <a:cubicBezTo>
                  <a:pt x="1022" y="191"/>
                  <a:pt x="1021" y="190"/>
                  <a:pt x="1020" y="190"/>
                </a:cubicBezTo>
                <a:cubicBezTo>
                  <a:pt x="1020" y="190"/>
                  <a:pt x="1020" y="190"/>
                  <a:pt x="1019" y="190"/>
                </a:cubicBezTo>
                <a:cubicBezTo>
                  <a:pt x="1019" y="189"/>
                  <a:pt x="1019" y="189"/>
                  <a:pt x="1018" y="189"/>
                </a:cubicBezTo>
                <a:cubicBezTo>
                  <a:pt x="1018" y="189"/>
                  <a:pt x="1018" y="189"/>
                  <a:pt x="1018" y="189"/>
                </a:cubicBezTo>
                <a:cubicBezTo>
                  <a:pt x="1018" y="188"/>
                  <a:pt x="1018" y="188"/>
                  <a:pt x="1018" y="187"/>
                </a:cubicBezTo>
                <a:cubicBezTo>
                  <a:pt x="1018" y="187"/>
                  <a:pt x="1018" y="187"/>
                  <a:pt x="1017" y="187"/>
                </a:cubicBezTo>
                <a:cubicBezTo>
                  <a:pt x="1017" y="186"/>
                  <a:pt x="1017" y="186"/>
                  <a:pt x="1017" y="186"/>
                </a:cubicBezTo>
                <a:cubicBezTo>
                  <a:pt x="1017" y="186"/>
                  <a:pt x="1017" y="186"/>
                  <a:pt x="1017" y="186"/>
                </a:cubicBezTo>
                <a:cubicBezTo>
                  <a:pt x="1016" y="186"/>
                  <a:pt x="1016" y="186"/>
                  <a:pt x="1016" y="186"/>
                </a:cubicBezTo>
                <a:cubicBezTo>
                  <a:pt x="1016" y="185"/>
                  <a:pt x="1016" y="185"/>
                  <a:pt x="1015" y="185"/>
                </a:cubicBezTo>
                <a:cubicBezTo>
                  <a:pt x="1015" y="185"/>
                  <a:pt x="1015" y="185"/>
                  <a:pt x="1015" y="184"/>
                </a:cubicBezTo>
                <a:cubicBezTo>
                  <a:pt x="1015" y="184"/>
                  <a:pt x="1015" y="184"/>
                  <a:pt x="1015" y="183"/>
                </a:cubicBezTo>
                <a:cubicBezTo>
                  <a:pt x="1016" y="183"/>
                  <a:pt x="1016" y="183"/>
                  <a:pt x="1016" y="183"/>
                </a:cubicBezTo>
                <a:cubicBezTo>
                  <a:pt x="1016" y="182"/>
                  <a:pt x="1016" y="182"/>
                  <a:pt x="1016" y="181"/>
                </a:cubicBezTo>
                <a:cubicBezTo>
                  <a:pt x="1017" y="181"/>
                  <a:pt x="1017" y="181"/>
                  <a:pt x="1018" y="181"/>
                </a:cubicBezTo>
                <a:cubicBezTo>
                  <a:pt x="1018" y="180"/>
                  <a:pt x="1018" y="180"/>
                  <a:pt x="1019" y="180"/>
                </a:cubicBezTo>
                <a:cubicBezTo>
                  <a:pt x="1018" y="178"/>
                  <a:pt x="1018" y="177"/>
                  <a:pt x="1018" y="176"/>
                </a:cubicBezTo>
                <a:cubicBezTo>
                  <a:pt x="1018" y="175"/>
                  <a:pt x="1017" y="174"/>
                  <a:pt x="1017" y="174"/>
                </a:cubicBezTo>
                <a:cubicBezTo>
                  <a:pt x="1017" y="173"/>
                  <a:pt x="1018" y="172"/>
                  <a:pt x="1018" y="172"/>
                </a:cubicBezTo>
                <a:cubicBezTo>
                  <a:pt x="1018" y="171"/>
                  <a:pt x="1019" y="171"/>
                  <a:pt x="1019" y="170"/>
                </a:cubicBezTo>
                <a:cubicBezTo>
                  <a:pt x="1019" y="169"/>
                  <a:pt x="1019" y="169"/>
                  <a:pt x="1019" y="168"/>
                </a:cubicBezTo>
                <a:cubicBezTo>
                  <a:pt x="1019" y="167"/>
                  <a:pt x="1020" y="165"/>
                  <a:pt x="1019" y="165"/>
                </a:cubicBezTo>
                <a:cubicBezTo>
                  <a:pt x="1017" y="165"/>
                  <a:pt x="1016" y="167"/>
                  <a:pt x="1015" y="168"/>
                </a:cubicBezTo>
                <a:cubicBezTo>
                  <a:pt x="1014" y="169"/>
                  <a:pt x="1012" y="169"/>
                  <a:pt x="1011" y="170"/>
                </a:cubicBezTo>
                <a:cubicBezTo>
                  <a:pt x="1009" y="170"/>
                  <a:pt x="1008" y="171"/>
                  <a:pt x="1007" y="172"/>
                </a:cubicBezTo>
                <a:cubicBezTo>
                  <a:pt x="1006" y="173"/>
                  <a:pt x="1006" y="175"/>
                  <a:pt x="1006" y="177"/>
                </a:cubicBezTo>
                <a:cubicBezTo>
                  <a:pt x="1006" y="178"/>
                  <a:pt x="1006" y="179"/>
                  <a:pt x="1006" y="180"/>
                </a:cubicBezTo>
                <a:cubicBezTo>
                  <a:pt x="1006" y="181"/>
                  <a:pt x="1006" y="182"/>
                  <a:pt x="1006" y="183"/>
                </a:cubicBezTo>
                <a:cubicBezTo>
                  <a:pt x="1007" y="183"/>
                  <a:pt x="1008" y="183"/>
                  <a:pt x="1008" y="184"/>
                </a:cubicBezTo>
                <a:cubicBezTo>
                  <a:pt x="1009" y="185"/>
                  <a:pt x="1008" y="185"/>
                  <a:pt x="1008" y="186"/>
                </a:cubicBezTo>
                <a:cubicBezTo>
                  <a:pt x="1008" y="186"/>
                  <a:pt x="1009" y="186"/>
                  <a:pt x="1009" y="187"/>
                </a:cubicBezTo>
                <a:cubicBezTo>
                  <a:pt x="1009" y="187"/>
                  <a:pt x="1009" y="187"/>
                  <a:pt x="1009" y="187"/>
                </a:cubicBezTo>
                <a:cubicBezTo>
                  <a:pt x="1010" y="187"/>
                  <a:pt x="1010" y="187"/>
                  <a:pt x="1010" y="188"/>
                </a:cubicBezTo>
                <a:cubicBezTo>
                  <a:pt x="1010" y="188"/>
                  <a:pt x="1010" y="189"/>
                  <a:pt x="1010" y="190"/>
                </a:cubicBezTo>
                <a:cubicBezTo>
                  <a:pt x="1011" y="190"/>
                  <a:pt x="1011" y="191"/>
                  <a:pt x="1011" y="191"/>
                </a:cubicBezTo>
                <a:cubicBezTo>
                  <a:pt x="1011" y="192"/>
                  <a:pt x="1011" y="192"/>
                  <a:pt x="1011" y="192"/>
                </a:cubicBezTo>
                <a:cubicBezTo>
                  <a:pt x="1011" y="193"/>
                  <a:pt x="1011" y="193"/>
                  <a:pt x="1011" y="193"/>
                </a:cubicBezTo>
                <a:cubicBezTo>
                  <a:pt x="1011" y="194"/>
                  <a:pt x="1011" y="194"/>
                  <a:pt x="1010" y="194"/>
                </a:cubicBezTo>
                <a:cubicBezTo>
                  <a:pt x="1009" y="194"/>
                  <a:pt x="1010" y="194"/>
                  <a:pt x="1009" y="195"/>
                </a:cubicBezTo>
                <a:cubicBezTo>
                  <a:pt x="1009" y="195"/>
                  <a:pt x="1009" y="195"/>
                  <a:pt x="1008" y="196"/>
                </a:cubicBezTo>
                <a:cubicBezTo>
                  <a:pt x="1008" y="196"/>
                  <a:pt x="1008" y="196"/>
                  <a:pt x="1007" y="197"/>
                </a:cubicBezTo>
                <a:cubicBezTo>
                  <a:pt x="1007" y="197"/>
                  <a:pt x="1006" y="196"/>
                  <a:pt x="1005" y="195"/>
                </a:cubicBezTo>
                <a:cubicBezTo>
                  <a:pt x="1005" y="195"/>
                  <a:pt x="1005" y="194"/>
                  <a:pt x="1004" y="194"/>
                </a:cubicBezTo>
                <a:cubicBezTo>
                  <a:pt x="1004" y="194"/>
                  <a:pt x="1004" y="194"/>
                  <a:pt x="1003" y="194"/>
                </a:cubicBezTo>
                <a:cubicBezTo>
                  <a:pt x="1003" y="195"/>
                  <a:pt x="1003" y="194"/>
                  <a:pt x="1002" y="195"/>
                </a:cubicBezTo>
                <a:cubicBezTo>
                  <a:pt x="1002" y="195"/>
                  <a:pt x="1001" y="195"/>
                  <a:pt x="1001" y="196"/>
                </a:cubicBezTo>
                <a:cubicBezTo>
                  <a:pt x="1000" y="197"/>
                  <a:pt x="1001" y="197"/>
                  <a:pt x="1000" y="198"/>
                </a:cubicBezTo>
                <a:cubicBezTo>
                  <a:pt x="1000" y="198"/>
                  <a:pt x="1000" y="198"/>
                  <a:pt x="1000" y="198"/>
                </a:cubicBezTo>
                <a:cubicBezTo>
                  <a:pt x="999" y="198"/>
                  <a:pt x="999" y="198"/>
                  <a:pt x="998" y="198"/>
                </a:cubicBezTo>
                <a:cubicBezTo>
                  <a:pt x="998" y="198"/>
                  <a:pt x="997" y="198"/>
                  <a:pt x="997" y="198"/>
                </a:cubicBezTo>
                <a:cubicBezTo>
                  <a:pt x="996" y="198"/>
                  <a:pt x="996" y="198"/>
                  <a:pt x="996" y="198"/>
                </a:cubicBezTo>
                <a:cubicBezTo>
                  <a:pt x="996" y="198"/>
                  <a:pt x="995" y="198"/>
                  <a:pt x="995" y="198"/>
                </a:cubicBezTo>
                <a:cubicBezTo>
                  <a:pt x="994" y="198"/>
                  <a:pt x="994" y="198"/>
                  <a:pt x="993" y="198"/>
                </a:cubicBezTo>
                <a:cubicBezTo>
                  <a:pt x="992" y="197"/>
                  <a:pt x="992" y="198"/>
                  <a:pt x="991" y="198"/>
                </a:cubicBezTo>
                <a:cubicBezTo>
                  <a:pt x="990" y="198"/>
                  <a:pt x="990" y="198"/>
                  <a:pt x="989" y="199"/>
                </a:cubicBezTo>
                <a:cubicBezTo>
                  <a:pt x="989" y="200"/>
                  <a:pt x="990" y="200"/>
                  <a:pt x="990" y="201"/>
                </a:cubicBezTo>
                <a:cubicBezTo>
                  <a:pt x="990" y="201"/>
                  <a:pt x="990" y="202"/>
                  <a:pt x="990" y="202"/>
                </a:cubicBezTo>
                <a:cubicBezTo>
                  <a:pt x="990" y="202"/>
                  <a:pt x="990" y="202"/>
                  <a:pt x="990" y="202"/>
                </a:cubicBezTo>
                <a:cubicBezTo>
                  <a:pt x="990" y="202"/>
                  <a:pt x="990" y="203"/>
                  <a:pt x="989" y="203"/>
                </a:cubicBezTo>
                <a:cubicBezTo>
                  <a:pt x="989" y="203"/>
                  <a:pt x="989" y="203"/>
                  <a:pt x="989" y="203"/>
                </a:cubicBezTo>
                <a:cubicBezTo>
                  <a:pt x="989" y="204"/>
                  <a:pt x="988" y="204"/>
                  <a:pt x="988" y="203"/>
                </a:cubicBezTo>
                <a:cubicBezTo>
                  <a:pt x="988" y="203"/>
                  <a:pt x="988" y="202"/>
                  <a:pt x="988" y="201"/>
                </a:cubicBezTo>
                <a:cubicBezTo>
                  <a:pt x="988" y="201"/>
                  <a:pt x="986" y="201"/>
                  <a:pt x="986" y="202"/>
                </a:cubicBezTo>
                <a:cubicBezTo>
                  <a:pt x="985" y="202"/>
                  <a:pt x="985" y="203"/>
                  <a:pt x="985" y="204"/>
                </a:cubicBezTo>
                <a:cubicBezTo>
                  <a:pt x="985" y="204"/>
                  <a:pt x="984" y="205"/>
                  <a:pt x="984" y="205"/>
                </a:cubicBezTo>
                <a:cubicBezTo>
                  <a:pt x="984" y="206"/>
                  <a:pt x="984" y="206"/>
                  <a:pt x="983" y="207"/>
                </a:cubicBezTo>
                <a:cubicBezTo>
                  <a:pt x="983" y="207"/>
                  <a:pt x="983" y="207"/>
                  <a:pt x="983" y="207"/>
                </a:cubicBezTo>
                <a:cubicBezTo>
                  <a:pt x="982" y="207"/>
                  <a:pt x="982" y="208"/>
                  <a:pt x="981" y="208"/>
                </a:cubicBezTo>
                <a:cubicBezTo>
                  <a:pt x="981" y="208"/>
                  <a:pt x="981" y="208"/>
                  <a:pt x="981" y="208"/>
                </a:cubicBezTo>
                <a:cubicBezTo>
                  <a:pt x="981" y="209"/>
                  <a:pt x="980" y="209"/>
                  <a:pt x="980" y="209"/>
                </a:cubicBezTo>
                <a:cubicBezTo>
                  <a:pt x="979" y="210"/>
                  <a:pt x="979" y="210"/>
                  <a:pt x="979" y="211"/>
                </a:cubicBezTo>
                <a:cubicBezTo>
                  <a:pt x="979" y="211"/>
                  <a:pt x="979" y="212"/>
                  <a:pt x="979" y="212"/>
                </a:cubicBezTo>
                <a:cubicBezTo>
                  <a:pt x="979" y="212"/>
                  <a:pt x="979" y="212"/>
                  <a:pt x="978" y="212"/>
                </a:cubicBezTo>
                <a:cubicBezTo>
                  <a:pt x="978" y="212"/>
                  <a:pt x="978" y="213"/>
                  <a:pt x="978" y="213"/>
                </a:cubicBezTo>
                <a:cubicBezTo>
                  <a:pt x="978" y="213"/>
                  <a:pt x="978" y="213"/>
                  <a:pt x="978" y="213"/>
                </a:cubicBezTo>
                <a:cubicBezTo>
                  <a:pt x="978" y="213"/>
                  <a:pt x="977" y="213"/>
                  <a:pt x="977" y="214"/>
                </a:cubicBezTo>
                <a:cubicBezTo>
                  <a:pt x="976" y="214"/>
                  <a:pt x="976" y="215"/>
                  <a:pt x="975" y="215"/>
                </a:cubicBezTo>
                <a:cubicBezTo>
                  <a:pt x="975" y="215"/>
                  <a:pt x="974" y="215"/>
                  <a:pt x="974" y="215"/>
                </a:cubicBezTo>
                <a:cubicBezTo>
                  <a:pt x="973" y="215"/>
                  <a:pt x="973" y="215"/>
                  <a:pt x="972" y="216"/>
                </a:cubicBezTo>
                <a:cubicBezTo>
                  <a:pt x="972" y="216"/>
                  <a:pt x="972" y="216"/>
                  <a:pt x="972" y="216"/>
                </a:cubicBezTo>
                <a:cubicBezTo>
                  <a:pt x="971" y="216"/>
                  <a:pt x="971" y="216"/>
                  <a:pt x="970" y="216"/>
                </a:cubicBezTo>
                <a:cubicBezTo>
                  <a:pt x="970" y="216"/>
                  <a:pt x="969" y="216"/>
                  <a:pt x="969" y="216"/>
                </a:cubicBezTo>
                <a:cubicBezTo>
                  <a:pt x="968" y="216"/>
                  <a:pt x="968" y="216"/>
                  <a:pt x="967" y="217"/>
                </a:cubicBezTo>
                <a:cubicBezTo>
                  <a:pt x="967" y="217"/>
                  <a:pt x="967" y="217"/>
                  <a:pt x="967" y="217"/>
                </a:cubicBezTo>
                <a:cubicBezTo>
                  <a:pt x="967" y="218"/>
                  <a:pt x="967" y="218"/>
                  <a:pt x="967" y="218"/>
                </a:cubicBezTo>
                <a:cubicBezTo>
                  <a:pt x="966" y="218"/>
                  <a:pt x="966" y="219"/>
                  <a:pt x="966" y="219"/>
                </a:cubicBezTo>
                <a:cubicBezTo>
                  <a:pt x="966" y="220"/>
                  <a:pt x="966" y="221"/>
                  <a:pt x="966" y="221"/>
                </a:cubicBezTo>
                <a:cubicBezTo>
                  <a:pt x="966" y="222"/>
                  <a:pt x="965" y="222"/>
                  <a:pt x="964" y="223"/>
                </a:cubicBezTo>
                <a:cubicBezTo>
                  <a:pt x="964" y="223"/>
                  <a:pt x="963" y="223"/>
                  <a:pt x="963" y="223"/>
                </a:cubicBezTo>
                <a:cubicBezTo>
                  <a:pt x="963" y="223"/>
                  <a:pt x="962" y="223"/>
                  <a:pt x="962" y="223"/>
                </a:cubicBezTo>
                <a:cubicBezTo>
                  <a:pt x="962" y="224"/>
                  <a:pt x="962" y="224"/>
                  <a:pt x="961" y="224"/>
                </a:cubicBezTo>
                <a:cubicBezTo>
                  <a:pt x="961" y="224"/>
                  <a:pt x="960" y="224"/>
                  <a:pt x="959" y="224"/>
                </a:cubicBezTo>
                <a:cubicBezTo>
                  <a:pt x="959" y="225"/>
                  <a:pt x="958" y="225"/>
                  <a:pt x="958" y="225"/>
                </a:cubicBezTo>
                <a:cubicBezTo>
                  <a:pt x="958" y="225"/>
                  <a:pt x="957" y="226"/>
                  <a:pt x="957" y="226"/>
                </a:cubicBezTo>
                <a:cubicBezTo>
                  <a:pt x="957" y="227"/>
                  <a:pt x="957" y="226"/>
                  <a:pt x="958" y="227"/>
                </a:cubicBezTo>
                <a:cubicBezTo>
                  <a:pt x="958" y="227"/>
                  <a:pt x="957" y="228"/>
                  <a:pt x="956" y="228"/>
                </a:cubicBezTo>
                <a:cubicBezTo>
                  <a:pt x="956" y="228"/>
                  <a:pt x="955" y="228"/>
                  <a:pt x="955" y="228"/>
                </a:cubicBezTo>
                <a:cubicBezTo>
                  <a:pt x="954" y="228"/>
                  <a:pt x="953" y="228"/>
                  <a:pt x="952" y="228"/>
                </a:cubicBezTo>
                <a:cubicBezTo>
                  <a:pt x="952" y="228"/>
                  <a:pt x="950" y="228"/>
                  <a:pt x="950" y="227"/>
                </a:cubicBezTo>
                <a:cubicBezTo>
                  <a:pt x="949" y="226"/>
                  <a:pt x="949" y="226"/>
                  <a:pt x="948" y="225"/>
                </a:cubicBezTo>
                <a:cubicBezTo>
                  <a:pt x="947" y="225"/>
                  <a:pt x="945" y="225"/>
                  <a:pt x="944" y="226"/>
                </a:cubicBezTo>
                <a:cubicBezTo>
                  <a:pt x="944" y="227"/>
                  <a:pt x="945" y="228"/>
                  <a:pt x="946" y="229"/>
                </a:cubicBezTo>
                <a:cubicBezTo>
                  <a:pt x="947" y="229"/>
                  <a:pt x="947" y="230"/>
                  <a:pt x="947" y="231"/>
                </a:cubicBezTo>
                <a:cubicBezTo>
                  <a:pt x="948" y="232"/>
                  <a:pt x="948" y="233"/>
                  <a:pt x="947" y="233"/>
                </a:cubicBezTo>
                <a:cubicBezTo>
                  <a:pt x="946" y="234"/>
                  <a:pt x="944" y="234"/>
                  <a:pt x="943" y="233"/>
                </a:cubicBezTo>
                <a:cubicBezTo>
                  <a:pt x="942" y="233"/>
                  <a:pt x="941" y="234"/>
                  <a:pt x="940" y="234"/>
                </a:cubicBezTo>
                <a:cubicBezTo>
                  <a:pt x="939" y="234"/>
                  <a:pt x="939" y="234"/>
                  <a:pt x="938" y="233"/>
                </a:cubicBezTo>
                <a:cubicBezTo>
                  <a:pt x="937" y="232"/>
                  <a:pt x="936" y="231"/>
                  <a:pt x="935" y="232"/>
                </a:cubicBezTo>
                <a:cubicBezTo>
                  <a:pt x="934" y="232"/>
                  <a:pt x="934" y="233"/>
                  <a:pt x="933" y="233"/>
                </a:cubicBezTo>
                <a:cubicBezTo>
                  <a:pt x="931" y="233"/>
                  <a:pt x="930" y="233"/>
                  <a:pt x="929" y="233"/>
                </a:cubicBezTo>
                <a:cubicBezTo>
                  <a:pt x="928" y="233"/>
                  <a:pt x="927" y="233"/>
                  <a:pt x="927" y="234"/>
                </a:cubicBezTo>
                <a:cubicBezTo>
                  <a:pt x="927" y="234"/>
                  <a:pt x="927" y="235"/>
                  <a:pt x="927" y="235"/>
                </a:cubicBezTo>
                <a:cubicBezTo>
                  <a:pt x="928" y="236"/>
                  <a:pt x="929" y="236"/>
                  <a:pt x="929" y="237"/>
                </a:cubicBezTo>
                <a:cubicBezTo>
                  <a:pt x="929" y="238"/>
                  <a:pt x="928" y="239"/>
                  <a:pt x="929" y="240"/>
                </a:cubicBezTo>
                <a:cubicBezTo>
                  <a:pt x="930" y="240"/>
                  <a:pt x="932" y="240"/>
                  <a:pt x="933" y="240"/>
                </a:cubicBezTo>
                <a:cubicBezTo>
                  <a:pt x="934" y="240"/>
                  <a:pt x="935" y="240"/>
                  <a:pt x="936" y="241"/>
                </a:cubicBezTo>
                <a:cubicBezTo>
                  <a:pt x="937" y="241"/>
                  <a:pt x="938" y="241"/>
                  <a:pt x="939" y="241"/>
                </a:cubicBezTo>
                <a:cubicBezTo>
                  <a:pt x="940" y="241"/>
                  <a:pt x="940" y="242"/>
                  <a:pt x="940" y="243"/>
                </a:cubicBezTo>
                <a:cubicBezTo>
                  <a:pt x="941" y="244"/>
                  <a:pt x="941" y="244"/>
                  <a:pt x="942" y="244"/>
                </a:cubicBezTo>
                <a:cubicBezTo>
                  <a:pt x="943" y="244"/>
                  <a:pt x="943" y="244"/>
                  <a:pt x="944" y="245"/>
                </a:cubicBezTo>
                <a:cubicBezTo>
                  <a:pt x="944" y="245"/>
                  <a:pt x="943" y="246"/>
                  <a:pt x="943" y="246"/>
                </a:cubicBezTo>
                <a:cubicBezTo>
                  <a:pt x="942" y="247"/>
                  <a:pt x="942" y="248"/>
                  <a:pt x="943" y="248"/>
                </a:cubicBezTo>
                <a:cubicBezTo>
                  <a:pt x="944" y="249"/>
                  <a:pt x="946" y="249"/>
                  <a:pt x="947" y="250"/>
                </a:cubicBezTo>
                <a:cubicBezTo>
                  <a:pt x="947" y="250"/>
                  <a:pt x="948" y="251"/>
                  <a:pt x="948" y="252"/>
                </a:cubicBezTo>
                <a:cubicBezTo>
                  <a:pt x="949" y="253"/>
                  <a:pt x="949" y="254"/>
                  <a:pt x="949" y="255"/>
                </a:cubicBezTo>
                <a:cubicBezTo>
                  <a:pt x="949" y="256"/>
                  <a:pt x="948" y="257"/>
                  <a:pt x="948" y="258"/>
                </a:cubicBezTo>
                <a:cubicBezTo>
                  <a:pt x="948" y="260"/>
                  <a:pt x="948" y="261"/>
                  <a:pt x="948" y="262"/>
                </a:cubicBezTo>
                <a:cubicBezTo>
                  <a:pt x="948" y="263"/>
                  <a:pt x="947" y="264"/>
                  <a:pt x="947" y="265"/>
                </a:cubicBezTo>
                <a:cubicBezTo>
                  <a:pt x="946" y="266"/>
                  <a:pt x="946" y="268"/>
                  <a:pt x="945" y="269"/>
                </a:cubicBezTo>
                <a:cubicBezTo>
                  <a:pt x="945" y="271"/>
                  <a:pt x="944" y="273"/>
                  <a:pt x="943" y="274"/>
                </a:cubicBezTo>
                <a:cubicBezTo>
                  <a:pt x="943" y="274"/>
                  <a:pt x="942" y="275"/>
                  <a:pt x="941" y="275"/>
                </a:cubicBezTo>
                <a:cubicBezTo>
                  <a:pt x="939" y="275"/>
                  <a:pt x="937" y="275"/>
                  <a:pt x="935" y="274"/>
                </a:cubicBezTo>
                <a:cubicBezTo>
                  <a:pt x="933" y="273"/>
                  <a:pt x="930" y="273"/>
                  <a:pt x="927" y="273"/>
                </a:cubicBezTo>
                <a:cubicBezTo>
                  <a:pt x="926" y="273"/>
                  <a:pt x="924" y="274"/>
                  <a:pt x="923" y="273"/>
                </a:cubicBezTo>
                <a:cubicBezTo>
                  <a:pt x="921" y="273"/>
                  <a:pt x="920" y="273"/>
                  <a:pt x="919" y="272"/>
                </a:cubicBezTo>
                <a:cubicBezTo>
                  <a:pt x="917" y="272"/>
                  <a:pt x="915" y="272"/>
                  <a:pt x="913" y="273"/>
                </a:cubicBezTo>
                <a:cubicBezTo>
                  <a:pt x="913" y="273"/>
                  <a:pt x="912" y="273"/>
                  <a:pt x="911" y="273"/>
                </a:cubicBezTo>
                <a:cubicBezTo>
                  <a:pt x="910" y="273"/>
                  <a:pt x="910" y="273"/>
                  <a:pt x="909" y="273"/>
                </a:cubicBezTo>
                <a:cubicBezTo>
                  <a:pt x="908" y="273"/>
                  <a:pt x="908" y="272"/>
                  <a:pt x="907" y="271"/>
                </a:cubicBezTo>
                <a:cubicBezTo>
                  <a:pt x="907" y="270"/>
                  <a:pt x="905" y="270"/>
                  <a:pt x="904" y="271"/>
                </a:cubicBezTo>
                <a:cubicBezTo>
                  <a:pt x="903" y="271"/>
                  <a:pt x="903" y="271"/>
                  <a:pt x="903" y="272"/>
                </a:cubicBezTo>
                <a:cubicBezTo>
                  <a:pt x="903" y="272"/>
                  <a:pt x="903" y="273"/>
                  <a:pt x="903" y="273"/>
                </a:cubicBezTo>
                <a:cubicBezTo>
                  <a:pt x="903" y="275"/>
                  <a:pt x="900" y="274"/>
                  <a:pt x="899" y="274"/>
                </a:cubicBezTo>
                <a:cubicBezTo>
                  <a:pt x="898" y="274"/>
                  <a:pt x="897" y="275"/>
                  <a:pt x="896" y="276"/>
                </a:cubicBezTo>
                <a:cubicBezTo>
                  <a:pt x="895" y="276"/>
                  <a:pt x="895" y="276"/>
                  <a:pt x="895" y="277"/>
                </a:cubicBezTo>
                <a:cubicBezTo>
                  <a:pt x="895" y="277"/>
                  <a:pt x="896" y="278"/>
                  <a:pt x="897" y="278"/>
                </a:cubicBezTo>
                <a:cubicBezTo>
                  <a:pt x="898" y="279"/>
                  <a:pt x="898" y="279"/>
                  <a:pt x="899" y="280"/>
                </a:cubicBezTo>
                <a:cubicBezTo>
                  <a:pt x="899" y="280"/>
                  <a:pt x="898" y="281"/>
                  <a:pt x="898" y="282"/>
                </a:cubicBezTo>
                <a:cubicBezTo>
                  <a:pt x="898" y="283"/>
                  <a:pt x="898" y="284"/>
                  <a:pt x="898" y="286"/>
                </a:cubicBezTo>
                <a:cubicBezTo>
                  <a:pt x="898" y="286"/>
                  <a:pt x="898" y="286"/>
                  <a:pt x="898" y="286"/>
                </a:cubicBezTo>
                <a:cubicBezTo>
                  <a:pt x="898" y="287"/>
                  <a:pt x="898" y="288"/>
                  <a:pt x="898" y="289"/>
                </a:cubicBezTo>
                <a:cubicBezTo>
                  <a:pt x="898" y="290"/>
                  <a:pt x="898" y="291"/>
                  <a:pt x="899" y="292"/>
                </a:cubicBezTo>
                <a:cubicBezTo>
                  <a:pt x="899" y="293"/>
                  <a:pt x="899" y="294"/>
                  <a:pt x="899" y="294"/>
                </a:cubicBezTo>
                <a:cubicBezTo>
                  <a:pt x="899" y="296"/>
                  <a:pt x="899" y="297"/>
                  <a:pt x="899" y="298"/>
                </a:cubicBezTo>
                <a:cubicBezTo>
                  <a:pt x="898" y="299"/>
                  <a:pt x="897" y="299"/>
                  <a:pt x="897" y="300"/>
                </a:cubicBezTo>
                <a:cubicBezTo>
                  <a:pt x="896" y="302"/>
                  <a:pt x="895" y="303"/>
                  <a:pt x="894" y="305"/>
                </a:cubicBezTo>
                <a:cubicBezTo>
                  <a:pt x="893" y="306"/>
                  <a:pt x="892" y="306"/>
                  <a:pt x="892" y="308"/>
                </a:cubicBezTo>
                <a:cubicBezTo>
                  <a:pt x="891" y="308"/>
                  <a:pt x="891" y="310"/>
                  <a:pt x="892" y="311"/>
                </a:cubicBezTo>
                <a:cubicBezTo>
                  <a:pt x="892" y="312"/>
                  <a:pt x="894" y="312"/>
                  <a:pt x="895" y="312"/>
                </a:cubicBezTo>
                <a:cubicBezTo>
                  <a:pt x="896" y="313"/>
                  <a:pt x="896" y="315"/>
                  <a:pt x="896" y="316"/>
                </a:cubicBezTo>
                <a:cubicBezTo>
                  <a:pt x="896" y="318"/>
                  <a:pt x="896" y="319"/>
                  <a:pt x="895" y="321"/>
                </a:cubicBezTo>
                <a:cubicBezTo>
                  <a:pt x="895" y="322"/>
                  <a:pt x="894" y="323"/>
                  <a:pt x="894" y="324"/>
                </a:cubicBezTo>
                <a:cubicBezTo>
                  <a:pt x="895" y="324"/>
                  <a:pt x="897" y="324"/>
                  <a:pt x="899" y="323"/>
                </a:cubicBezTo>
                <a:cubicBezTo>
                  <a:pt x="900" y="323"/>
                  <a:pt x="901" y="322"/>
                  <a:pt x="902" y="322"/>
                </a:cubicBezTo>
                <a:cubicBezTo>
                  <a:pt x="903" y="322"/>
                  <a:pt x="903" y="321"/>
                  <a:pt x="904" y="321"/>
                </a:cubicBezTo>
                <a:cubicBezTo>
                  <a:pt x="905" y="321"/>
                  <a:pt x="905" y="321"/>
                  <a:pt x="905" y="321"/>
                </a:cubicBezTo>
                <a:cubicBezTo>
                  <a:pt x="906" y="322"/>
                  <a:pt x="907" y="322"/>
                  <a:pt x="907" y="323"/>
                </a:cubicBezTo>
                <a:cubicBezTo>
                  <a:pt x="908" y="323"/>
                  <a:pt x="909" y="324"/>
                  <a:pt x="909" y="324"/>
                </a:cubicBezTo>
                <a:cubicBezTo>
                  <a:pt x="910" y="325"/>
                  <a:pt x="910" y="326"/>
                  <a:pt x="911" y="326"/>
                </a:cubicBezTo>
                <a:cubicBezTo>
                  <a:pt x="912" y="328"/>
                  <a:pt x="913" y="329"/>
                  <a:pt x="914" y="331"/>
                </a:cubicBezTo>
                <a:cubicBezTo>
                  <a:pt x="914" y="332"/>
                  <a:pt x="915" y="332"/>
                  <a:pt x="916" y="332"/>
                </a:cubicBezTo>
                <a:cubicBezTo>
                  <a:pt x="917" y="331"/>
                  <a:pt x="918" y="329"/>
                  <a:pt x="919" y="328"/>
                </a:cubicBezTo>
                <a:cubicBezTo>
                  <a:pt x="920" y="327"/>
                  <a:pt x="920" y="327"/>
                  <a:pt x="922" y="326"/>
                </a:cubicBezTo>
                <a:cubicBezTo>
                  <a:pt x="922" y="326"/>
                  <a:pt x="923" y="326"/>
                  <a:pt x="924" y="325"/>
                </a:cubicBezTo>
                <a:cubicBezTo>
                  <a:pt x="925" y="325"/>
                  <a:pt x="927" y="325"/>
                  <a:pt x="928" y="325"/>
                </a:cubicBezTo>
                <a:cubicBezTo>
                  <a:pt x="929" y="325"/>
                  <a:pt x="930" y="326"/>
                  <a:pt x="931" y="326"/>
                </a:cubicBezTo>
                <a:cubicBezTo>
                  <a:pt x="933" y="326"/>
                  <a:pt x="934" y="326"/>
                  <a:pt x="936" y="325"/>
                </a:cubicBezTo>
                <a:cubicBezTo>
                  <a:pt x="937" y="325"/>
                  <a:pt x="937" y="325"/>
                  <a:pt x="938" y="325"/>
                </a:cubicBezTo>
                <a:cubicBezTo>
                  <a:pt x="939" y="325"/>
                  <a:pt x="939" y="324"/>
                  <a:pt x="940" y="323"/>
                </a:cubicBezTo>
                <a:cubicBezTo>
                  <a:pt x="940" y="322"/>
                  <a:pt x="941" y="321"/>
                  <a:pt x="942" y="320"/>
                </a:cubicBezTo>
                <a:cubicBezTo>
                  <a:pt x="943" y="320"/>
                  <a:pt x="944" y="319"/>
                  <a:pt x="944" y="319"/>
                </a:cubicBezTo>
                <a:cubicBezTo>
                  <a:pt x="945" y="319"/>
                  <a:pt x="946" y="319"/>
                  <a:pt x="946" y="318"/>
                </a:cubicBezTo>
                <a:cubicBezTo>
                  <a:pt x="947" y="318"/>
                  <a:pt x="947" y="317"/>
                  <a:pt x="948" y="316"/>
                </a:cubicBezTo>
                <a:cubicBezTo>
                  <a:pt x="949" y="315"/>
                  <a:pt x="950" y="314"/>
                  <a:pt x="950" y="313"/>
                </a:cubicBezTo>
                <a:cubicBezTo>
                  <a:pt x="951" y="313"/>
                  <a:pt x="953" y="311"/>
                  <a:pt x="953" y="310"/>
                </a:cubicBezTo>
                <a:cubicBezTo>
                  <a:pt x="953" y="309"/>
                  <a:pt x="952" y="308"/>
                  <a:pt x="952" y="308"/>
                </a:cubicBezTo>
                <a:cubicBezTo>
                  <a:pt x="952" y="307"/>
                  <a:pt x="951" y="306"/>
                  <a:pt x="951" y="305"/>
                </a:cubicBezTo>
                <a:cubicBezTo>
                  <a:pt x="951" y="302"/>
                  <a:pt x="953" y="300"/>
                  <a:pt x="954" y="298"/>
                </a:cubicBezTo>
                <a:cubicBezTo>
                  <a:pt x="956" y="297"/>
                  <a:pt x="957" y="296"/>
                  <a:pt x="959" y="294"/>
                </a:cubicBezTo>
                <a:cubicBezTo>
                  <a:pt x="959" y="293"/>
                  <a:pt x="959" y="292"/>
                  <a:pt x="960" y="292"/>
                </a:cubicBezTo>
                <a:cubicBezTo>
                  <a:pt x="961" y="291"/>
                  <a:pt x="962" y="291"/>
                  <a:pt x="963" y="291"/>
                </a:cubicBezTo>
                <a:cubicBezTo>
                  <a:pt x="965" y="290"/>
                  <a:pt x="967" y="289"/>
                  <a:pt x="969" y="288"/>
                </a:cubicBezTo>
                <a:cubicBezTo>
                  <a:pt x="970" y="287"/>
                  <a:pt x="971" y="287"/>
                  <a:pt x="972" y="286"/>
                </a:cubicBezTo>
                <a:cubicBezTo>
                  <a:pt x="972" y="286"/>
                  <a:pt x="973" y="286"/>
                  <a:pt x="973" y="285"/>
                </a:cubicBezTo>
                <a:cubicBezTo>
                  <a:pt x="974" y="284"/>
                  <a:pt x="974" y="283"/>
                  <a:pt x="974" y="283"/>
                </a:cubicBezTo>
                <a:cubicBezTo>
                  <a:pt x="974" y="282"/>
                  <a:pt x="974" y="282"/>
                  <a:pt x="974" y="281"/>
                </a:cubicBezTo>
                <a:cubicBezTo>
                  <a:pt x="974" y="281"/>
                  <a:pt x="974" y="281"/>
                  <a:pt x="974" y="281"/>
                </a:cubicBezTo>
                <a:cubicBezTo>
                  <a:pt x="973" y="279"/>
                  <a:pt x="974" y="277"/>
                  <a:pt x="975" y="275"/>
                </a:cubicBezTo>
                <a:cubicBezTo>
                  <a:pt x="975" y="274"/>
                  <a:pt x="976" y="274"/>
                  <a:pt x="977" y="273"/>
                </a:cubicBezTo>
                <a:cubicBezTo>
                  <a:pt x="977" y="273"/>
                  <a:pt x="977" y="273"/>
                  <a:pt x="978" y="273"/>
                </a:cubicBezTo>
                <a:cubicBezTo>
                  <a:pt x="978" y="273"/>
                  <a:pt x="978" y="273"/>
                  <a:pt x="979" y="273"/>
                </a:cubicBezTo>
                <a:cubicBezTo>
                  <a:pt x="979" y="273"/>
                  <a:pt x="979" y="272"/>
                  <a:pt x="980" y="272"/>
                </a:cubicBezTo>
                <a:cubicBezTo>
                  <a:pt x="980" y="273"/>
                  <a:pt x="980" y="273"/>
                  <a:pt x="981" y="273"/>
                </a:cubicBezTo>
                <a:cubicBezTo>
                  <a:pt x="981" y="273"/>
                  <a:pt x="981" y="273"/>
                  <a:pt x="982" y="273"/>
                </a:cubicBezTo>
                <a:cubicBezTo>
                  <a:pt x="982" y="273"/>
                  <a:pt x="982" y="273"/>
                  <a:pt x="982" y="273"/>
                </a:cubicBezTo>
                <a:cubicBezTo>
                  <a:pt x="983" y="273"/>
                  <a:pt x="983" y="273"/>
                  <a:pt x="984" y="273"/>
                </a:cubicBezTo>
                <a:cubicBezTo>
                  <a:pt x="984" y="272"/>
                  <a:pt x="985" y="272"/>
                  <a:pt x="985" y="272"/>
                </a:cubicBezTo>
                <a:cubicBezTo>
                  <a:pt x="986" y="272"/>
                  <a:pt x="986" y="272"/>
                  <a:pt x="987" y="273"/>
                </a:cubicBezTo>
                <a:cubicBezTo>
                  <a:pt x="987" y="273"/>
                  <a:pt x="987" y="273"/>
                  <a:pt x="988" y="274"/>
                </a:cubicBezTo>
                <a:cubicBezTo>
                  <a:pt x="988" y="274"/>
                  <a:pt x="988" y="274"/>
                  <a:pt x="988" y="274"/>
                </a:cubicBezTo>
                <a:cubicBezTo>
                  <a:pt x="988" y="275"/>
                  <a:pt x="989" y="275"/>
                  <a:pt x="990" y="275"/>
                </a:cubicBezTo>
                <a:cubicBezTo>
                  <a:pt x="990" y="275"/>
                  <a:pt x="991" y="276"/>
                  <a:pt x="991" y="276"/>
                </a:cubicBezTo>
                <a:cubicBezTo>
                  <a:pt x="992" y="276"/>
                  <a:pt x="992" y="276"/>
                  <a:pt x="993" y="276"/>
                </a:cubicBezTo>
                <a:cubicBezTo>
                  <a:pt x="994" y="277"/>
                  <a:pt x="994" y="277"/>
                  <a:pt x="995" y="276"/>
                </a:cubicBezTo>
                <a:cubicBezTo>
                  <a:pt x="995" y="276"/>
                  <a:pt x="996" y="275"/>
                  <a:pt x="996" y="275"/>
                </a:cubicBezTo>
                <a:cubicBezTo>
                  <a:pt x="997" y="274"/>
                  <a:pt x="997" y="274"/>
                  <a:pt x="998" y="273"/>
                </a:cubicBezTo>
                <a:cubicBezTo>
                  <a:pt x="998" y="273"/>
                  <a:pt x="998" y="273"/>
                  <a:pt x="999" y="272"/>
                </a:cubicBezTo>
                <a:cubicBezTo>
                  <a:pt x="1000" y="272"/>
                  <a:pt x="1000" y="271"/>
                  <a:pt x="1001" y="271"/>
                </a:cubicBezTo>
                <a:cubicBezTo>
                  <a:pt x="1001" y="271"/>
                  <a:pt x="1001" y="271"/>
                  <a:pt x="1002" y="271"/>
                </a:cubicBezTo>
                <a:cubicBezTo>
                  <a:pt x="1002" y="271"/>
                  <a:pt x="1002" y="271"/>
                  <a:pt x="1002" y="271"/>
                </a:cubicBezTo>
                <a:cubicBezTo>
                  <a:pt x="1004" y="270"/>
                  <a:pt x="1006" y="270"/>
                  <a:pt x="1007" y="269"/>
                </a:cubicBezTo>
                <a:cubicBezTo>
                  <a:pt x="1007" y="268"/>
                  <a:pt x="1008" y="268"/>
                  <a:pt x="1008" y="267"/>
                </a:cubicBezTo>
                <a:cubicBezTo>
                  <a:pt x="1009" y="267"/>
                  <a:pt x="1009" y="267"/>
                  <a:pt x="1009" y="266"/>
                </a:cubicBezTo>
                <a:cubicBezTo>
                  <a:pt x="1009" y="266"/>
                  <a:pt x="1010" y="265"/>
                  <a:pt x="1011" y="265"/>
                </a:cubicBezTo>
                <a:cubicBezTo>
                  <a:pt x="1011" y="265"/>
                  <a:pt x="1012" y="266"/>
                  <a:pt x="1012" y="266"/>
                </a:cubicBezTo>
                <a:cubicBezTo>
                  <a:pt x="1013" y="266"/>
                  <a:pt x="1013" y="267"/>
                  <a:pt x="1014" y="267"/>
                </a:cubicBezTo>
                <a:cubicBezTo>
                  <a:pt x="1015" y="267"/>
                  <a:pt x="1016" y="267"/>
                  <a:pt x="1017" y="267"/>
                </a:cubicBezTo>
                <a:cubicBezTo>
                  <a:pt x="1018" y="268"/>
                  <a:pt x="1018" y="269"/>
                  <a:pt x="1018" y="270"/>
                </a:cubicBezTo>
                <a:cubicBezTo>
                  <a:pt x="1018" y="270"/>
                  <a:pt x="1018" y="271"/>
                  <a:pt x="1019" y="271"/>
                </a:cubicBezTo>
                <a:cubicBezTo>
                  <a:pt x="1019" y="271"/>
                  <a:pt x="1020" y="272"/>
                  <a:pt x="1020" y="272"/>
                </a:cubicBezTo>
                <a:cubicBezTo>
                  <a:pt x="1020" y="272"/>
                  <a:pt x="1020" y="273"/>
                  <a:pt x="1020" y="273"/>
                </a:cubicBezTo>
                <a:cubicBezTo>
                  <a:pt x="1020" y="274"/>
                  <a:pt x="1020" y="274"/>
                  <a:pt x="1020" y="275"/>
                </a:cubicBezTo>
                <a:cubicBezTo>
                  <a:pt x="1020" y="275"/>
                  <a:pt x="1020" y="276"/>
                  <a:pt x="1021" y="276"/>
                </a:cubicBezTo>
                <a:cubicBezTo>
                  <a:pt x="1021" y="277"/>
                  <a:pt x="1020" y="277"/>
                  <a:pt x="1021" y="277"/>
                </a:cubicBezTo>
                <a:cubicBezTo>
                  <a:pt x="1022" y="278"/>
                  <a:pt x="1022" y="278"/>
                  <a:pt x="1023" y="279"/>
                </a:cubicBezTo>
                <a:cubicBezTo>
                  <a:pt x="1023" y="279"/>
                  <a:pt x="1024" y="279"/>
                  <a:pt x="1024" y="280"/>
                </a:cubicBezTo>
                <a:cubicBezTo>
                  <a:pt x="1025" y="280"/>
                  <a:pt x="1025" y="280"/>
                  <a:pt x="1025" y="281"/>
                </a:cubicBezTo>
                <a:cubicBezTo>
                  <a:pt x="1026" y="281"/>
                  <a:pt x="1026" y="281"/>
                  <a:pt x="1026" y="281"/>
                </a:cubicBezTo>
                <a:cubicBezTo>
                  <a:pt x="1027" y="282"/>
                  <a:pt x="1027" y="282"/>
                  <a:pt x="1027" y="283"/>
                </a:cubicBezTo>
                <a:cubicBezTo>
                  <a:pt x="1028" y="283"/>
                  <a:pt x="1028" y="284"/>
                  <a:pt x="1029" y="284"/>
                </a:cubicBezTo>
                <a:cubicBezTo>
                  <a:pt x="1029" y="285"/>
                  <a:pt x="1029" y="285"/>
                  <a:pt x="1030" y="285"/>
                </a:cubicBezTo>
                <a:cubicBezTo>
                  <a:pt x="1030" y="286"/>
                  <a:pt x="1031" y="286"/>
                  <a:pt x="1031" y="286"/>
                </a:cubicBezTo>
                <a:cubicBezTo>
                  <a:pt x="1032" y="287"/>
                  <a:pt x="1032" y="287"/>
                  <a:pt x="1033" y="287"/>
                </a:cubicBezTo>
                <a:cubicBezTo>
                  <a:pt x="1033" y="288"/>
                  <a:pt x="1033" y="288"/>
                  <a:pt x="1034" y="288"/>
                </a:cubicBezTo>
                <a:cubicBezTo>
                  <a:pt x="1034" y="289"/>
                  <a:pt x="1034" y="289"/>
                  <a:pt x="1035" y="290"/>
                </a:cubicBezTo>
                <a:cubicBezTo>
                  <a:pt x="1035" y="290"/>
                  <a:pt x="1036" y="290"/>
                  <a:pt x="1037" y="290"/>
                </a:cubicBezTo>
                <a:cubicBezTo>
                  <a:pt x="1037" y="290"/>
                  <a:pt x="1037" y="291"/>
                  <a:pt x="1037" y="291"/>
                </a:cubicBezTo>
                <a:cubicBezTo>
                  <a:pt x="1038" y="291"/>
                  <a:pt x="1038" y="290"/>
                  <a:pt x="1038" y="290"/>
                </a:cubicBezTo>
                <a:cubicBezTo>
                  <a:pt x="1039" y="290"/>
                  <a:pt x="1039" y="290"/>
                  <a:pt x="1039" y="290"/>
                </a:cubicBezTo>
                <a:cubicBezTo>
                  <a:pt x="1040" y="290"/>
                  <a:pt x="1040" y="291"/>
                  <a:pt x="1041" y="291"/>
                </a:cubicBezTo>
                <a:cubicBezTo>
                  <a:pt x="1041" y="291"/>
                  <a:pt x="1041" y="291"/>
                  <a:pt x="1041" y="292"/>
                </a:cubicBezTo>
                <a:cubicBezTo>
                  <a:pt x="1041" y="292"/>
                  <a:pt x="1041" y="292"/>
                  <a:pt x="1041" y="292"/>
                </a:cubicBezTo>
                <a:cubicBezTo>
                  <a:pt x="1041" y="293"/>
                  <a:pt x="1041" y="293"/>
                  <a:pt x="1042" y="293"/>
                </a:cubicBezTo>
                <a:cubicBezTo>
                  <a:pt x="1042" y="293"/>
                  <a:pt x="1042" y="293"/>
                  <a:pt x="1042" y="293"/>
                </a:cubicBezTo>
                <a:cubicBezTo>
                  <a:pt x="1042" y="294"/>
                  <a:pt x="1043" y="294"/>
                  <a:pt x="1043" y="294"/>
                </a:cubicBezTo>
                <a:cubicBezTo>
                  <a:pt x="1044" y="294"/>
                  <a:pt x="1043" y="295"/>
                  <a:pt x="1044" y="295"/>
                </a:cubicBezTo>
                <a:cubicBezTo>
                  <a:pt x="1044" y="295"/>
                  <a:pt x="1045" y="295"/>
                  <a:pt x="1045" y="295"/>
                </a:cubicBezTo>
                <a:cubicBezTo>
                  <a:pt x="1046" y="295"/>
                  <a:pt x="1047" y="295"/>
                  <a:pt x="1047" y="295"/>
                </a:cubicBezTo>
                <a:cubicBezTo>
                  <a:pt x="1049" y="295"/>
                  <a:pt x="1049" y="296"/>
                  <a:pt x="1049" y="297"/>
                </a:cubicBezTo>
                <a:cubicBezTo>
                  <a:pt x="1048" y="297"/>
                  <a:pt x="1048" y="297"/>
                  <a:pt x="1048" y="298"/>
                </a:cubicBezTo>
                <a:cubicBezTo>
                  <a:pt x="1048" y="298"/>
                  <a:pt x="1048" y="298"/>
                  <a:pt x="1049" y="298"/>
                </a:cubicBezTo>
                <a:cubicBezTo>
                  <a:pt x="1049" y="299"/>
                  <a:pt x="1050" y="299"/>
                  <a:pt x="1051" y="299"/>
                </a:cubicBezTo>
                <a:cubicBezTo>
                  <a:pt x="1051" y="299"/>
                  <a:pt x="1052" y="300"/>
                  <a:pt x="1052" y="300"/>
                </a:cubicBezTo>
                <a:cubicBezTo>
                  <a:pt x="1053" y="300"/>
                  <a:pt x="1054" y="300"/>
                  <a:pt x="1054" y="300"/>
                </a:cubicBezTo>
                <a:cubicBezTo>
                  <a:pt x="1054" y="301"/>
                  <a:pt x="1054" y="301"/>
                  <a:pt x="1054" y="302"/>
                </a:cubicBezTo>
                <a:cubicBezTo>
                  <a:pt x="1054" y="302"/>
                  <a:pt x="1054" y="303"/>
                  <a:pt x="1054" y="304"/>
                </a:cubicBezTo>
                <a:cubicBezTo>
                  <a:pt x="1054" y="304"/>
                  <a:pt x="1054" y="305"/>
                  <a:pt x="1054" y="305"/>
                </a:cubicBezTo>
                <a:cubicBezTo>
                  <a:pt x="1055" y="305"/>
                  <a:pt x="1055" y="306"/>
                  <a:pt x="1055" y="306"/>
                </a:cubicBezTo>
                <a:cubicBezTo>
                  <a:pt x="1055" y="307"/>
                  <a:pt x="1056" y="307"/>
                  <a:pt x="1056" y="307"/>
                </a:cubicBezTo>
                <a:cubicBezTo>
                  <a:pt x="1057" y="308"/>
                  <a:pt x="1057" y="308"/>
                  <a:pt x="1056" y="309"/>
                </a:cubicBezTo>
                <a:cubicBezTo>
                  <a:pt x="1056" y="310"/>
                  <a:pt x="1056" y="310"/>
                  <a:pt x="1055" y="311"/>
                </a:cubicBezTo>
                <a:cubicBezTo>
                  <a:pt x="1055" y="311"/>
                  <a:pt x="1055" y="311"/>
                  <a:pt x="1055" y="312"/>
                </a:cubicBezTo>
                <a:cubicBezTo>
                  <a:pt x="1054" y="312"/>
                  <a:pt x="1054" y="312"/>
                  <a:pt x="1054" y="313"/>
                </a:cubicBezTo>
                <a:cubicBezTo>
                  <a:pt x="1054" y="313"/>
                  <a:pt x="1054" y="313"/>
                  <a:pt x="1053" y="314"/>
                </a:cubicBezTo>
                <a:cubicBezTo>
                  <a:pt x="1053" y="314"/>
                  <a:pt x="1053" y="314"/>
                  <a:pt x="1053" y="315"/>
                </a:cubicBezTo>
                <a:cubicBezTo>
                  <a:pt x="1053" y="315"/>
                  <a:pt x="1053" y="315"/>
                  <a:pt x="1052" y="315"/>
                </a:cubicBezTo>
                <a:cubicBezTo>
                  <a:pt x="1052" y="316"/>
                  <a:pt x="1053" y="317"/>
                  <a:pt x="1054" y="317"/>
                </a:cubicBezTo>
                <a:cubicBezTo>
                  <a:pt x="1055" y="317"/>
                  <a:pt x="1056" y="316"/>
                  <a:pt x="1057" y="316"/>
                </a:cubicBezTo>
                <a:cubicBezTo>
                  <a:pt x="1057" y="315"/>
                  <a:pt x="1057" y="314"/>
                  <a:pt x="1057" y="314"/>
                </a:cubicBezTo>
                <a:cubicBezTo>
                  <a:pt x="1058" y="313"/>
                  <a:pt x="1058" y="313"/>
                  <a:pt x="1059" y="313"/>
                </a:cubicBezTo>
                <a:cubicBezTo>
                  <a:pt x="1059" y="312"/>
                  <a:pt x="1059" y="311"/>
                  <a:pt x="1059" y="310"/>
                </a:cubicBezTo>
                <a:cubicBezTo>
                  <a:pt x="1059" y="309"/>
                  <a:pt x="1060" y="308"/>
                  <a:pt x="1061" y="309"/>
                </a:cubicBezTo>
                <a:cubicBezTo>
                  <a:pt x="1062" y="309"/>
                  <a:pt x="1063" y="309"/>
                  <a:pt x="1063" y="308"/>
                </a:cubicBezTo>
                <a:cubicBezTo>
                  <a:pt x="1063" y="308"/>
                  <a:pt x="1062" y="307"/>
                  <a:pt x="1062" y="307"/>
                </a:cubicBezTo>
                <a:cubicBezTo>
                  <a:pt x="1062" y="306"/>
                  <a:pt x="1063" y="306"/>
                  <a:pt x="1063" y="306"/>
                </a:cubicBezTo>
                <a:cubicBezTo>
                  <a:pt x="1063" y="303"/>
                  <a:pt x="1059" y="304"/>
                  <a:pt x="1059" y="302"/>
                </a:cubicBezTo>
                <a:cubicBezTo>
                  <a:pt x="1059" y="301"/>
                  <a:pt x="1059" y="300"/>
                  <a:pt x="1059" y="299"/>
                </a:cubicBezTo>
                <a:cubicBezTo>
                  <a:pt x="1060" y="298"/>
                  <a:pt x="1060" y="298"/>
                  <a:pt x="1060" y="297"/>
                </a:cubicBezTo>
                <a:cubicBezTo>
                  <a:pt x="1061" y="296"/>
                  <a:pt x="1062" y="296"/>
                  <a:pt x="1063" y="296"/>
                </a:cubicBezTo>
                <a:cubicBezTo>
                  <a:pt x="1063" y="297"/>
                  <a:pt x="1063" y="298"/>
                  <a:pt x="1064" y="298"/>
                </a:cubicBezTo>
                <a:cubicBezTo>
                  <a:pt x="1065" y="298"/>
                  <a:pt x="1066" y="297"/>
                  <a:pt x="1067" y="298"/>
                </a:cubicBezTo>
                <a:cubicBezTo>
                  <a:pt x="1067" y="298"/>
                  <a:pt x="1067" y="299"/>
                  <a:pt x="1068" y="300"/>
                </a:cubicBezTo>
                <a:cubicBezTo>
                  <a:pt x="1068" y="301"/>
                  <a:pt x="1068" y="301"/>
                  <a:pt x="1069" y="302"/>
                </a:cubicBezTo>
                <a:cubicBezTo>
                  <a:pt x="1069" y="302"/>
                  <a:pt x="1070" y="302"/>
                  <a:pt x="1071" y="301"/>
                </a:cubicBezTo>
                <a:cubicBezTo>
                  <a:pt x="1071" y="300"/>
                  <a:pt x="1071" y="299"/>
                  <a:pt x="1071" y="299"/>
                </a:cubicBezTo>
                <a:cubicBezTo>
                  <a:pt x="1071" y="298"/>
                  <a:pt x="1071" y="298"/>
                  <a:pt x="1071" y="297"/>
                </a:cubicBezTo>
                <a:cubicBezTo>
                  <a:pt x="1070" y="297"/>
                  <a:pt x="1070" y="297"/>
                  <a:pt x="1070" y="297"/>
                </a:cubicBezTo>
                <a:cubicBezTo>
                  <a:pt x="1070" y="297"/>
                  <a:pt x="1069" y="297"/>
                  <a:pt x="1069" y="297"/>
                </a:cubicBezTo>
                <a:cubicBezTo>
                  <a:pt x="1069" y="296"/>
                  <a:pt x="1069" y="296"/>
                  <a:pt x="1068" y="295"/>
                </a:cubicBezTo>
                <a:cubicBezTo>
                  <a:pt x="1068" y="295"/>
                  <a:pt x="1067" y="294"/>
                  <a:pt x="1067" y="294"/>
                </a:cubicBezTo>
                <a:cubicBezTo>
                  <a:pt x="1066" y="294"/>
                  <a:pt x="1066" y="293"/>
                  <a:pt x="1066" y="293"/>
                </a:cubicBezTo>
                <a:cubicBezTo>
                  <a:pt x="1065" y="292"/>
                  <a:pt x="1064" y="293"/>
                  <a:pt x="1063" y="292"/>
                </a:cubicBezTo>
                <a:cubicBezTo>
                  <a:pt x="1062" y="292"/>
                  <a:pt x="1062" y="292"/>
                  <a:pt x="1061" y="291"/>
                </a:cubicBezTo>
                <a:cubicBezTo>
                  <a:pt x="1061" y="291"/>
                  <a:pt x="1060" y="291"/>
                  <a:pt x="1060" y="291"/>
                </a:cubicBezTo>
                <a:cubicBezTo>
                  <a:pt x="1059" y="291"/>
                  <a:pt x="1059" y="291"/>
                  <a:pt x="1058" y="291"/>
                </a:cubicBezTo>
                <a:cubicBezTo>
                  <a:pt x="1058" y="291"/>
                  <a:pt x="1057" y="291"/>
                  <a:pt x="1057" y="290"/>
                </a:cubicBezTo>
                <a:cubicBezTo>
                  <a:pt x="1057" y="290"/>
                  <a:pt x="1057" y="289"/>
                  <a:pt x="1056" y="289"/>
                </a:cubicBezTo>
                <a:cubicBezTo>
                  <a:pt x="1056" y="289"/>
                  <a:pt x="1055" y="289"/>
                  <a:pt x="1055" y="289"/>
                </a:cubicBezTo>
                <a:cubicBezTo>
                  <a:pt x="1053" y="289"/>
                  <a:pt x="1055" y="287"/>
                  <a:pt x="1055" y="287"/>
                </a:cubicBezTo>
                <a:cubicBezTo>
                  <a:pt x="1055" y="286"/>
                  <a:pt x="1056" y="286"/>
                  <a:pt x="1056" y="286"/>
                </a:cubicBezTo>
                <a:cubicBezTo>
                  <a:pt x="1056" y="285"/>
                  <a:pt x="1056" y="285"/>
                  <a:pt x="1055" y="285"/>
                </a:cubicBezTo>
                <a:cubicBezTo>
                  <a:pt x="1055" y="284"/>
                  <a:pt x="1054" y="284"/>
                  <a:pt x="1054" y="284"/>
                </a:cubicBezTo>
                <a:cubicBezTo>
                  <a:pt x="1053" y="284"/>
                  <a:pt x="1052" y="285"/>
                  <a:pt x="1052" y="285"/>
                </a:cubicBezTo>
                <a:cubicBezTo>
                  <a:pt x="1051" y="285"/>
                  <a:pt x="1051" y="285"/>
                  <a:pt x="1050" y="285"/>
                </a:cubicBezTo>
                <a:cubicBezTo>
                  <a:pt x="1050" y="285"/>
                  <a:pt x="1049" y="285"/>
                  <a:pt x="1049" y="285"/>
                </a:cubicBezTo>
                <a:cubicBezTo>
                  <a:pt x="1048" y="285"/>
                  <a:pt x="1047" y="283"/>
                  <a:pt x="1047" y="283"/>
                </a:cubicBezTo>
                <a:cubicBezTo>
                  <a:pt x="1046" y="282"/>
                  <a:pt x="1045" y="281"/>
                  <a:pt x="1044" y="281"/>
                </a:cubicBezTo>
                <a:cubicBezTo>
                  <a:pt x="1043" y="281"/>
                  <a:pt x="1042" y="280"/>
                  <a:pt x="1042" y="280"/>
                </a:cubicBezTo>
                <a:cubicBezTo>
                  <a:pt x="1042" y="279"/>
                  <a:pt x="1042" y="279"/>
                  <a:pt x="1042" y="278"/>
                </a:cubicBezTo>
                <a:cubicBezTo>
                  <a:pt x="1042" y="278"/>
                  <a:pt x="1041" y="278"/>
                  <a:pt x="1041" y="277"/>
                </a:cubicBezTo>
                <a:cubicBezTo>
                  <a:pt x="1041" y="277"/>
                  <a:pt x="1041" y="276"/>
                  <a:pt x="1041" y="276"/>
                </a:cubicBezTo>
                <a:cubicBezTo>
                  <a:pt x="1041" y="275"/>
                  <a:pt x="1040" y="275"/>
                  <a:pt x="1040" y="274"/>
                </a:cubicBezTo>
                <a:cubicBezTo>
                  <a:pt x="1040" y="273"/>
                  <a:pt x="1041" y="272"/>
                  <a:pt x="1040" y="272"/>
                </a:cubicBezTo>
                <a:cubicBezTo>
                  <a:pt x="1039" y="271"/>
                  <a:pt x="1038" y="272"/>
                  <a:pt x="1037" y="271"/>
                </a:cubicBezTo>
                <a:cubicBezTo>
                  <a:pt x="1036" y="271"/>
                  <a:pt x="1036" y="270"/>
                  <a:pt x="1036" y="270"/>
                </a:cubicBezTo>
                <a:cubicBezTo>
                  <a:pt x="1035" y="270"/>
                  <a:pt x="1035" y="270"/>
                  <a:pt x="1035" y="270"/>
                </a:cubicBezTo>
                <a:cubicBezTo>
                  <a:pt x="1034" y="269"/>
                  <a:pt x="1033" y="269"/>
                  <a:pt x="1033" y="269"/>
                </a:cubicBezTo>
                <a:cubicBezTo>
                  <a:pt x="1032" y="268"/>
                  <a:pt x="1032" y="269"/>
                  <a:pt x="1031" y="268"/>
                </a:cubicBezTo>
                <a:cubicBezTo>
                  <a:pt x="1031" y="268"/>
                  <a:pt x="1031" y="267"/>
                  <a:pt x="1031" y="267"/>
                </a:cubicBezTo>
                <a:cubicBezTo>
                  <a:pt x="1031" y="266"/>
                  <a:pt x="1031" y="266"/>
                  <a:pt x="1031" y="266"/>
                </a:cubicBezTo>
                <a:cubicBezTo>
                  <a:pt x="1031" y="265"/>
                  <a:pt x="1030" y="265"/>
                  <a:pt x="1030" y="265"/>
                </a:cubicBezTo>
                <a:cubicBezTo>
                  <a:pt x="1030" y="264"/>
                  <a:pt x="1030" y="264"/>
                  <a:pt x="1030" y="264"/>
                </a:cubicBezTo>
                <a:cubicBezTo>
                  <a:pt x="1031" y="263"/>
                  <a:pt x="1030" y="263"/>
                  <a:pt x="1031" y="263"/>
                </a:cubicBezTo>
                <a:cubicBezTo>
                  <a:pt x="1031" y="263"/>
                  <a:pt x="1031" y="263"/>
                  <a:pt x="1031" y="262"/>
                </a:cubicBezTo>
                <a:cubicBezTo>
                  <a:pt x="1032" y="262"/>
                  <a:pt x="1032" y="261"/>
                  <a:pt x="1031" y="260"/>
                </a:cubicBezTo>
                <a:cubicBezTo>
                  <a:pt x="1031" y="260"/>
                  <a:pt x="1030" y="260"/>
                  <a:pt x="1031" y="259"/>
                </a:cubicBezTo>
                <a:cubicBezTo>
                  <a:pt x="1031" y="259"/>
                  <a:pt x="1031" y="258"/>
                  <a:pt x="1031" y="258"/>
                </a:cubicBezTo>
                <a:cubicBezTo>
                  <a:pt x="1032" y="258"/>
                  <a:pt x="1033" y="257"/>
                  <a:pt x="1034" y="257"/>
                </a:cubicBezTo>
                <a:cubicBezTo>
                  <a:pt x="1035" y="256"/>
                  <a:pt x="1036" y="256"/>
                  <a:pt x="1037" y="256"/>
                </a:cubicBezTo>
                <a:cubicBezTo>
                  <a:pt x="1037" y="256"/>
                  <a:pt x="1038" y="256"/>
                  <a:pt x="1038" y="255"/>
                </a:cubicBezTo>
                <a:cubicBezTo>
                  <a:pt x="1038" y="255"/>
                  <a:pt x="1038" y="254"/>
                  <a:pt x="1039" y="254"/>
                </a:cubicBezTo>
                <a:cubicBezTo>
                  <a:pt x="1039" y="254"/>
                  <a:pt x="1039" y="254"/>
                  <a:pt x="1039" y="254"/>
                </a:cubicBezTo>
                <a:cubicBezTo>
                  <a:pt x="1039" y="255"/>
                  <a:pt x="1040" y="255"/>
                  <a:pt x="1040" y="256"/>
                </a:cubicBezTo>
                <a:cubicBezTo>
                  <a:pt x="1040" y="256"/>
                  <a:pt x="1040" y="256"/>
                  <a:pt x="1040" y="256"/>
                </a:cubicBezTo>
                <a:cubicBezTo>
                  <a:pt x="1040" y="256"/>
                  <a:pt x="1040" y="257"/>
                  <a:pt x="1040" y="257"/>
                </a:cubicBezTo>
                <a:cubicBezTo>
                  <a:pt x="1040" y="257"/>
                  <a:pt x="1039" y="258"/>
                  <a:pt x="1039" y="258"/>
                </a:cubicBezTo>
                <a:cubicBezTo>
                  <a:pt x="1039" y="258"/>
                  <a:pt x="1038" y="259"/>
                  <a:pt x="1038" y="259"/>
                </a:cubicBezTo>
                <a:cubicBezTo>
                  <a:pt x="1037" y="260"/>
                  <a:pt x="1038" y="261"/>
                  <a:pt x="1039" y="261"/>
                </a:cubicBezTo>
                <a:cubicBezTo>
                  <a:pt x="1040" y="261"/>
                  <a:pt x="1040" y="261"/>
                  <a:pt x="1040" y="262"/>
                </a:cubicBezTo>
                <a:cubicBezTo>
                  <a:pt x="1041" y="262"/>
                  <a:pt x="1041" y="262"/>
                  <a:pt x="1041" y="263"/>
                </a:cubicBezTo>
                <a:cubicBezTo>
                  <a:pt x="1042" y="263"/>
                  <a:pt x="1043" y="261"/>
                  <a:pt x="1043" y="260"/>
                </a:cubicBezTo>
                <a:cubicBezTo>
                  <a:pt x="1043" y="260"/>
                  <a:pt x="1045" y="259"/>
                  <a:pt x="1045" y="260"/>
                </a:cubicBezTo>
                <a:cubicBezTo>
                  <a:pt x="1045" y="260"/>
                  <a:pt x="1045" y="261"/>
                  <a:pt x="1045" y="261"/>
                </a:cubicBezTo>
                <a:cubicBezTo>
                  <a:pt x="1045" y="262"/>
                  <a:pt x="1046" y="262"/>
                  <a:pt x="1046" y="263"/>
                </a:cubicBezTo>
                <a:cubicBezTo>
                  <a:pt x="1047" y="263"/>
                  <a:pt x="1047" y="264"/>
                  <a:pt x="1047" y="264"/>
                </a:cubicBezTo>
                <a:cubicBezTo>
                  <a:pt x="1048" y="265"/>
                  <a:pt x="1049" y="266"/>
                  <a:pt x="1049" y="266"/>
                </a:cubicBezTo>
                <a:cubicBezTo>
                  <a:pt x="1049" y="267"/>
                  <a:pt x="1049" y="267"/>
                  <a:pt x="1049" y="267"/>
                </a:cubicBezTo>
                <a:cubicBezTo>
                  <a:pt x="1050" y="268"/>
                  <a:pt x="1050" y="268"/>
                  <a:pt x="1051" y="268"/>
                </a:cubicBezTo>
                <a:cubicBezTo>
                  <a:pt x="1051" y="268"/>
                  <a:pt x="1051" y="268"/>
                  <a:pt x="1051" y="268"/>
                </a:cubicBezTo>
                <a:cubicBezTo>
                  <a:pt x="1051" y="268"/>
                  <a:pt x="1050" y="268"/>
                  <a:pt x="1050" y="269"/>
                </a:cubicBezTo>
                <a:cubicBezTo>
                  <a:pt x="1050" y="269"/>
                  <a:pt x="1051" y="269"/>
                  <a:pt x="1051" y="270"/>
                </a:cubicBezTo>
                <a:cubicBezTo>
                  <a:pt x="1052" y="270"/>
                  <a:pt x="1052" y="270"/>
                  <a:pt x="1053" y="271"/>
                </a:cubicBezTo>
                <a:cubicBezTo>
                  <a:pt x="1054" y="272"/>
                  <a:pt x="1055" y="273"/>
                  <a:pt x="1056" y="273"/>
                </a:cubicBezTo>
                <a:cubicBezTo>
                  <a:pt x="1056" y="274"/>
                  <a:pt x="1057" y="274"/>
                  <a:pt x="1057" y="274"/>
                </a:cubicBezTo>
                <a:cubicBezTo>
                  <a:pt x="1058" y="274"/>
                  <a:pt x="1058" y="275"/>
                  <a:pt x="1059" y="275"/>
                </a:cubicBezTo>
                <a:cubicBezTo>
                  <a:pt x="1059" y="275"/>
                  <a:pt x="1060" y="275"/>
                  <a:pt x="1060" y="274"/>
                </a:cubicBezTo>
                <a:cubicBezTo>
                  <a:pt x="1060" y="274"/>
                  <a:pt x="1060" y="274"/>
                  <a:pt x="1060" y="274"/>
                </a:cubicBezTo>
                <a:cubicBezTo>
                  <a:pt x="1061" y="274"/>
                  <a:pt x="1061" y="274"/>
                  <a:pt x="1062" y="274"/>
                </a:cubicBezTo>
                <a:cubicBezTo>
                  <a:pt x="1063" y="275"/>
                  <a:pt x="1064" y="275"/>
                  <a:pt x="1065" y="276"/>
                </a:cubicBezTo>
                <a:cubicBezTo>
                  <a:pt x="1065" y="276"/>
                  <a:pt x="1065" y="277"/>
                  <a:pt x="1066" y="277"/>
                </a:cubicBezTo>
                <a:cubicBezTo>
                  <a:pt x="1066" y="278"/>
                  <a:pt x="1067" y="278"/>
                  <a:pt x="1067" y="278"/>
                </a:cubicBezTo>
                <a:cubicBezTo>
                  <a:pt x="1067" y="279"/>
                  <a:pt x="1068" y="279"/>
                  <a:pt x="1068" y="279"/>
                </a:cubicBezTo>
                <a:cubicBezTo>
                  <a:pt x="1068" y="279"/>
                  <a:pt x="1069" y="279"/>
                  <a:pt x="1069" y="280"/>
                </a:cubicBezTo>
                <a:cubicBezTo>
                  <a:pt x="1069" y="280"/>
                  <a:pt x="1069" y="280"/>
                  <a:pt x="1069" y="280"/>
                </a:cubicBezTo>
                <a:cubicBezTo>
                  <a:pt x="1069" y="280"/>
                  <a:pt x="1070" y="280"/>
                  <a:pt x="1070" y="281"/>
                </a:cubicBezTo>
                <a:cubicBezTo>
                  <a:pt x="1071" y="281"/>
                  <a:pt x="1071" y="281"/>
                  <a:pt x="1072" y="281"/>
                </a:cubicBezTo>
                <a:cubicBezTo>
                  <a:pt x="1072" y="282"/>
                  <a:pt x="1072" y="282"/>
                  <a:pt x="1072" y="282"/>
                </a:cubicBezTo>
                <a:cubicBezTo>
                  <a:pt x="1073" y="282"/>
                  <a:pt x="1073" y="283"/>
                  <a:pt x="1073" y="283"/>
                </a:cubicBezTo>
                <a:cubicBezTo>
                  <a:pt x="1073" y="283"/>
                  <a:pt x="1073" y="284"/>
                  <a:pt x="1074" y="284"/>
                </a:cubicBezTo>
                <a:cubicBezTo>
                  <a:pt x="1074" y="285"/>
                  <a:pt x="1075" y="285"/>
                  <a:pt x="1075" y="285"/>
                </a:cubicBezTo>
                <a:cubicBezTo>
                  <a:pt x="1075" y="285"/>
                  <a:pt x="1075" y="286"/>
                  <a:pt x="1075" y="286"/>
                </a:cubicBezTo>
                <a:cubicBezTo>
                  <a:pt x="1076" y="287"/>
                  <a:pt x="1076" y="287"/>
                  <a:pt x="1076" y="288"/>
                </a:cubicBezTo>
                <a:cubicBezTo>
                  <a:pt x="1076" y="288"/>
                  <a:pt x="1076" y="288"/>
                  <a:pt x="1076" y="288"/>
                </a:cubicBezTo>
                <a:cubicBezTo>
                  <a:pt x="1076" y="289"/>
                  <a:pt x="1076" y="290"/>
                  <a:pt x="1076" y="290"/>
                </a:cubicBezTo>
                <a:cubicBezTo>
                  <a:pt x="1076" y="292"/>
                  <a:pt x="1076" y="293"/>
                  <a:pt x="1076" y="295"/>
                </a:cubicBezTo>
                <a:cubicBezTo>
                  <a:pt x="1075" y="296"/>
                  <a:pt x="1075" y="297"/>
                  <a:pt x="1076" y="298"/>
                </a:cubicBezTo>
                <a:cubicBezTo>
                  <a:pt x="1078" y="299"/>
                  <a:pt x="1079" y="299"/>
                  <a:pt x="1081" y="301"/>
                </a:cubicBezTo>
                <a:cubicBezTo>
                  <a:pt x="1081" y="301"/>
                  <a:pt x="1082" y="301"/>
                  <a:pt x="1082" y="302"/>
                </a:cubicBezTo>
                <a:cubicBezTo>
                  <a:pt x="1083" y="303"/>
                  <a:pt x="1083" y="306"/>
                  <a:pt x="1085" y="307"/>
                </a:cubicBezTo>
                <a:cubicBezTo>
                  <a:pt x="1086" y="307"/>
                  <a:pt x="1087" y="308"/>
                  <a:pt x="1088" y="309"/>
                </a:cubicBezTo>
                <a:cubicBezTo>
                  <a:pt x="1088" y="310"/>
                  <a:pt x="1088" y="311"/>
                  <a:pt x="1090" y="312"/>
                </a:cubicBezTo>
                <a:cubicBezTo>
                  <a:pt x="1091" y="313"/>
                  <a:pt x="1093" y="312"/>
                  <a:pt x="1094" y="313"/>
                </a:cubicBezTo>
                <a:cubicBezTo>
                  <a:pt x="1096" y="313"/>
                  <a:pt x="1098" y="314"/>
                  <a:pt x="1100" y="314"/>
                </a:cubicBezTo>
                <a:cubicBezTo>
                  <a:pt x="1100" y="315"/>
                  <a:pt x="1101" y="315"/>
                  <a:pt x="1101" y="315"/>
                </a:cubicBezTo>
                <a:cubicBezTo>
                  <a:pt x="1102" y="315"/>
                  <a:pt x="1102" y="316"/>
                  <a:pt x="1103" y="316"/>
                </a:cubicBezTo>
                <a:cubicBezTo>
                  <a:pt x="1104" y="317"/>
                  <a:pt x="1106" y="318"/>
                  <a:pt x="1106" y="316"/>
                </a:cubicBezTo>
                <a:cubicBezTo>
                  <a:pt x="1107" y="314"/>
                  <a:pt x="1105" y="313"/>
                  <a:pt x="1104" y="312"/>
                </a:cubicBezTo>
                <a:cubicBezTo>
                  <a:pt x="1102" y="312"/>
                  <a:pt x="1101" y="311"/>
                  <a:pt x="1099" y="309"/>
                </a:cubicBezTo>
                <a:cubicBezTo>
                  <a:pt x="1099" y="309"/>
                  <a:pt x="1099" y="308"/>
                  <a:pt x="1099" y="308"/>
                </a:cubicBezTo>
                <a:cubicBezTo>
                  <a:pt x="1099" y="307"/>
                  <a:pt x="1099" y="307"/>
                  <a:pt x="1099" y="307"/>
                </a:cubicBezTo>
                <a:cubicBezTo>
                  <a:pt x="1099" y="305"/>
                  <a:pt x="1099" y="303"/>
                  <a:pt x="1098" y="302"/>
                </a:cubicBezTo>
                <a:cubicBezTo>
                  <a:pt x="1097" y="301"/>
                  <a:pt x="1096" y="299"/>
                  <a:pt x="1096" y="297"/>
                </a:cubicBezTo>
                <a:cubicBezTo>
                  <a:pt x="1097" y="296"/>
                  <a:pt x="1098" y="294"/>
                  <a:pt x="1100" y="295"/>
                </a:cubicBezTo>
                <a:cubicBezTo>
                  <a:pt x="1100" y="296"/>
                  <a:pt x="1100" y="296"/>
                  <a:pt x="1101" y="297"/>
                </a:cubicBezTo>
                <a:cubicBezTo>
                  <a:pt x="1101" y="298"/>
                  <a:pt x="1102" y="298"/>
                  <a:pt x="1103" y="298"/>
                </a:cubicBezTo>
                <a:cubicBezTo>
                  <a:pt x="1103" y="298"/>
                  <a:pt x="1104" y="298"/>
                  <a:pt x="1105" y="297"/>
                </a:cubicBezTo>
                <a:cubicBezTo>
                  <a:pt x="1105" y="297"/>
                  <a:pt x="1104" y="296"/>
                  <a:pt x="1104" y="295"/>
                </a:cubicBezTo>
                <a:cubicBezTo>
                  <a:pt x="1103" y="295"/>
                  <a:pt x="1104" y="294"/>
                  <a:pt x="1105" y="294"/>
                </a:cubicBezTo>
                <a:cubicBezTo>
                  <a:pt x="1105" y="294"/>
                  <a:pt x="1106" y="294"/>
                  <a:pt x="1106" y="294"/>
                </a:cubicBezTo>
                <a:cubicBezTo>
                  <a:pt x="1106" y="294"/>
                  <a:pt x="1107" y="294"/>
                  <a:pt x="1107" y="294"/>
                </a:cubicBezTo>
                <a:cubicBezTo>
                  <a:pt x="1108" y="293"/>
                  <a:pt x="1108" y="293"/>
                  <a:pt x="1109" y="293"/>
                </a:cubicBezTo>
                <a:cubicBezTo>
                  <a:pt x="1109" y="293"/>
                  <a:pt x="1110" y="293"/>
                  <a:pt x="1110" y="293"/>
                </a:cubicBezTo>
                <a:cubicBezTo>
                  <a:pt x="1110" y="293"/>
                  <a:pt x="1110" y="293"/>
                  <a:pt x="1110" y="294"/>
                </a:cubicBezTo>
                <a:cubicBezTo>
                  <a:pt x="1109" y="294"/>
                  <a:pt x="1108" y="296"/>
                  <a:pt x="1109" y="295"/>
                </a:cubicBezTo>
                <a:cubicBezTo>
                  <a:pt x="1110" y="295"/>
                  <a:pt x="1110" y="295"/>
                  <a:pt x="1111" y="295"/>
                </a:cubicBezTo>
                <a:cubicBezTo>
                  <a:pt x="1111" y="295"/>
                  <a:pt x="1111" y="294"/>
                  <a:pt x="1111" y="294"/>
                </a:cubicBezTo>
                <a:cubicBezTo>
                  <a:pt x="1112" y="293"/>
                  <a:pt x="1112" y="293"/>
                  <a:pt x="1113" y="293"/>
                </a:cubicBezTo>
                <a:cubicBezTo>
                  <a:pt x="1114" y="293"/>
                  <a:pt x="1114" y="293"/>
                  <a:pt x="1115" y="293"/>
                </a:cubicBezTo>
                <a:cubicBezTo>
                  <a:pt x="1116" y="293"/>
                  <a:pt x="1116" y="292"/>
                  <a:pt x="1117" y="293"/>
                </a:cubicBezTo>
                <a:cubicBezTo>
                  <a:pt x="1118" y="293"/>
                  <a:pt x="1119" y="293"/>
                  <a:pt x="1119" y="293"/>
                </a:cubicBezTo>
                <a:cubicBezTo>
                  <a:pt x="1120" y="294"/>
                  <a:pt x="1120" y="294"/>
                  <a:pt x="1120" y="294"/>
                </a:cubicBezTo>
                <a:cubicBezTo>
                  <a:pt x="1120" y="295"/>
                  <a:pt x="1120" y="295"/>
                  <a:pt x="1120" y="295"/>
                </a:cubicBezTo>
                <a:cubicBezTo>
                  <a:pt x="1120" y="295"/>
                  <a:pt x="1121" y="295"/>
                  <a:pt x="1121" y="295"/>
                </a:cubicBezTo>
                <a:cubicBezTo>
                  <a:pt x="1122" y="296"/>
                  <a:pt x="1122" y="295"/>
                  <a:pt x="1123" y="295"/>
                </a:cubicBezTo>
                <a:cubicBezTo>
                  <a:pt x="1123" y="295"/>
                  <a:pt x="1123" y="296"/>
                  <a:pt x="1124" y="296"/>
                </a:cubicBezTo>
                <a:cubicBezTo>
                  <a:pt x="1124" y="296"/>
                  <a:pt x="1124" y="296"/>
                  <a:pt x="1124" y="296"/>
                </a:cubicBezTo>
                <a:cubicBezTo>
                  <a:pt x="1125" y="296"/>
                  <a:pt x="1125" y="295"/>
                  <a:pt x="1126" y="295"/>
                </a:cubicBezTo>
                <a:cubicBezTo>
                  <a:pt x="1127" y="295"/>
                  <a:pt x="1127" y="294"/>
                  <a:pt x="1128" y="294"/>
                </a:cubicBezTo>
                <a:cubicBezTo>
                  <a:pt x="1128" y="294"/>
                  <a:pt x="1128" y="293"/>
                  <a:pt x="1129" y="293"/>
                </a:cubicBezTo>
                <a:cubicBezTo>
                  <a:pt x="1129" y="293"/>
                  <a:pt x="1129" y="293"/>
                  <a:pt x="1129" y="293"/>
                </a:cubicBezTo>
                <a:cubicBezTo>
                  <a:pt x="1129" y="293"/>
                  <a:pt x="1129" y="293"/>
                  <a:pt x="1129" y="293"/>
                </a:cubicBezTo>
                <a:cubicBezTo>
                  <a:pt x="1130" y="292"/>
                  <a:pt x="1131" y="292"/>
                  <a:pt x="1132" y="292"/>
                </a:cubicBezTo>
                <a:cubicBezTo>
                  <a:pt x="1133" y="292"/>
                  <a:pt x="1134" y="292"/>
                  <a:pt x="1134" y="292"/>
                </a:cubicBezTo>
                <a:cubicBezTo>
                  <a:pt x="1135" y="292"/>
                  <a:pt x="1135" y="292"/>
                  <a:pt x="1135" y="292"/>
                </a:cubicBezTo>
                <a:cubicBezTo>
                  <a:pt x="1136" y="292"/>
                  <a:pt x="1136" y="292"/>
                  <a:pt x="1137" y="293"/>
                </a:cubicBezTo>
                <a:cubicBezTo>
                  <a:pt x="1138" y="293"/>
                  <a:pt x="1139" y="293"/>
                  <a:pt x="1139" y="293"/>
                </a:cubicBezTo>
                <a:cubicBezTo>
                  <a:pt x="1140" y="293"/>
                  <a:pt x="1141" y="293"/>
                  <a:pt x="1141" y="294"/>
                </a:cubicBezTo>
                <a:cubicBezTo>
                  <a:pt x="1142" y="294"/>
                  <a:pt x="1142" y="294"/>
                  <a:pt x="1143" y="294"/>
                </a:cubicBezTo>
                <a:cubicBezTo>
                  <a:pt x="1142" y="295"/>
                  <a:pt x="1140" y="294"/>
                  <a:pt x="1139" y="294"/>
                </a:cubicBezTo>
                <a:cubicBezTo>
                  <a:pt x="1139" y="294"/>
                  <a:pt x="1138" y="295"/>
                  <a:pt x="1138" y="295"/>
                </a:cubicBezTo>
                <a:cubicBezTo>
                  <a:pt x="1138" y="295"/>
                  <a:pt x="1137" y="295"/>
                  <a:pt x="1137" y="295"/>
                </a:cubicBezTo>
                <a:cubicBezTo>
                  <a:pt x="1137" y="295"/>
                  <a:pt x="1138" y="295"/>
                  <a:pt x="1138" y="296"/>
                </a:cubicBezTo>
                <a:cubicBezTo>
                  <a:pt x="1138" y="297"/>
                  <a:pt x="1136" y="296"/>
                  <a:pt x="1135" y="296"/>
                </a:cubicBezTo>
                <a:cubicBezTo>
                  <a:pt x="1134" y="296"/>
                  <a:pt x="1133" y="296"/>
                  <a:pt x="1133" y="296"/>
                </a:cubicBezTo>
                <a:cubicBezTo>
                  <a:pt x="1132" y="296"/>
                  <a:pt x="1132" y="296"/>
                  <a:pt x="1132" y="297"/>
                </a:cubicBezTo>
                <a:cubicBezTo>
                  <a:pt x="1131" y="297"/>
                  <a:pt x="1130" y="297"/>
                  <a:pt x="1129" y="297"/>
                </a:cubicBezTo>
                <a:cubicBezTo>
                  <a:pt x="1128" y="298"/>
                  <a:pt x="1127" y="297"/>
                  <a:pt x="1126" y="297"/>
                </a:cubicBezTo>
                <a:cubicBezTo>
                  <a:pt x="1125" y="297"/>
                  <a:pt x="1125" y="297"/>
                  <a:pt x="1125" y="297"/>
                </a:cubicBezTo>
                <a:cubicBezTo>
                  <a:pt x="1124" y="297"/>
                  <a:pt x="1123" y="297"/>
                  <a:pt x="1123" y="297"/>
                </a:cubicBezTo>
                <a:cubicBezTo>
                  <a:pt x="1122" y="297"/>
                  <a:pt x="1121" y="298"/>
                  <a:pt x="1120" y="299"/>
                </a:cubicBezTo>
                <a:cubicBezTo>
                  <a:pt x="1120" y="300"/>
                  <a:pt x="1120" y="301"/>
                  <a:pt x="1120" y="303"/>
                </a:cubicBezTo>
                <a:cubicBezTo>
                  <a:pt x="1120" y="303"/>
                  <a:pt x="1120" y="304"/>
                  <a:pt x="1120" y="304"/>
                </a:cubicBezTo>
                <a:cubicBezTo>
                  <a:pt x="1120" y="305"/>
                  <a:pt x="1121" y="304"/>
                  <a:pt x="1121" y="304"/>
                </a:cubicBezTo>
                <a:cubicBezTo>
                  <a:pt x="1122" y="304"/>
                  <a:pt x="1122" y="304"/>
                  <a:pt x="1122" y="303"/>
                </a:cubicBezTo>
                <a:cubicBezTo>
                  <a:pt x="1123" y="303"/>
                  <a:pt x="1123" y="303"/>
                  <a:pt x="1123" y="303"/>
                </a:cubicBezTo>
                <a:cubicBezTo>
                  <a:pt x="1123" y="303"/>
                  <a:pt x="1124" y="303"/>
                  <a:pt x="1124" y="303"/>
                </a:cubicBezTo>
                <a:cubicBezTo>
                  <a:pt x="1124" y="304"/>
                  <a:pt x="1124" y="305"/>
                  <a:pt x="1124" y="306"/>
                </a:cubicBezTo>
                <a:cubicBezTo>
                  <a:pt x="1124" y="307"/>
                  <a:pt x="1124" y="308"/>
                  <a:pt x="1124" y="308"/>
                </a:cubicBezTo>
                <a:cubicBezTo>
                  <a:pt x="1125" y="309"/>
                  <a:pt x="1125" y="309"/>
                  <a:pt x="1125" y="309"/>
                </a:cubicBezTo>
                <a:cubicBezTo>
                  <a:pt x="1125" y="310"/>
                  <a:pt x="1124" y="310"/>
                  <a:pt x="1124" y="311"/>
                </a:cubicBezTo>
                <a:cubicBezTo>
                  <a:pt x="1124" y="311"/>
                  <a:pt x="1125" y="311"/>
                  <a:pt x="1125" y="311"/>
                </a:cubicBezTo>
                <a:cubicBezTo>
                  <a:pt x="1125" y="311"/>
                  <a:pt x="1125" y="312"/>
                  <a:pt x="1125" y="312"/>
                </a:cubicBezTo>
                <a:cubicBezTo>
                  <a:pt x="1125" y="312"/>
                  <a:pt x="1125" y="312"/>
                  <a:pt x="1125" y="312"/>
                </a:cubicBezTo>
                <a:cubicBezTo>
                  <a:pt x="1125" y="313"/>
                  <a:pt x="1125" y="313"/>
                  <a:pt x="1125" y="313"/>
                </a:cubicBezTo>
                <a:cubicBezTo>
                  <a:pt x="1124" y="313"/>
                  <a:pt x="1125" y="314"/>
                  <a:pt x="1125" y="314"/>
                </a:cubicBezTo>
                <a:cubicBezTo>
                  <a:pt x="1125" y="314"/>
                  <a:pt x="1125" y="314"/>
                  <a:pt x="1125" y="315"/>
                </a:cubicBezTo>
                <a:cubicBezTo>
                  <a:pt x="1125" y="315"/>
                  <a:pt x="1126" y="315"/>
                  <a:pt x="1126" y="315"/>
                </a:cubicBezTo>
                <a:cubicBezTo>
                  <a:pt x="1127" y="315"/>
                  <a:pt x="1127" y="316"/>
                  <a:pt x="1127" y="316"/>
                </a:cubicBezTo>
                <a:cubicBezTo>
                  <a:pt x="1128" y="317"/>
                  <a:pt x="1128" y="317"/>
                  <a:pt x="1128" y="318"/>
                </a:cubicBezTo>
                <a:cubicBezTo>
                  <a:pt x="1128" y="318"/>
                  <a:pt x="1128" y="319"/>
                  <a:pt x="1128" y="319"/>
                </a:cubicBezTo>
                <a:cubicBezTo>
                  <a:pt x="1128" y="320"/>
                  <a:pt x="1129" y="320"/>
                  <a:pt x="1130" y="320"/>
                </a:cubicBezTo>
                <a:cubicBezTo>
                  <a:pt x="1130" y="320"/>
                  <a:pt x="1131" y="321"/>
                  <a:pt x="1131" y="322"/>
                </a:cubicBezTo>
                <a:cubicBezTo>
                  <a:pt x="1131" y="322"/>
                  <a:pt x="1130" y="323"/>
                  <a:pt x="1130" y="323"/>
                </a:cubicBezTo>
                <a:cubicBezTo>
                  <a:pt x="1130" y="323"/>
                  <a:pt x="1129" y="323"/>
                  <a:pt x="1129" y="324"/>
                </a:cubicBezTo>
                <a:cubicBezTo>
                  <a:pt x="1129" y="324"/>
                  <a:pt x="1131" y="324"/>
                  <a:pt x="1131" y="324"/>
                </a:cubicBezTo>
                <a:cubicBezTo>
                  <a:pt x="1132" y="324"/>
                  <a:pt x="1132" y="325"/>
                  <a:pt x="1133" y="325"/>
                </a:cubicBezTo>
                <a:cubicBezTo>
                  <a:pt x="1133" y="325"/>
                  <a:pt x="1134" y="325"/>
                  <a:pt x="1135" y="325"/>
                </a:cubicBezTo>
                <a:cubicBezTo>
                  <a:pt x="1136" y="325"/>
                  <a:pt x="1136" y="325"/>
                  <a:pt x="1136" y="325"/>
                </a:cubicBezTo>
                <a:cubicBezTo>
                  <a:pt x="1137" y="325"/>
                  <a:pt x="1137" y="325"/>
                  <a:pt x="1137" y="325"/>
                </a:cubicBezTo>
                <a:cubicBezTo>
                  <a:pt x="1138" y="325"/>
                  <a:pt x="1138" y="326"/>
                  <a:pt x="1139" y="326"/>
                </a:cubicBezTo>
                <a:cubicBezTo>
                  <a:pt x="1139" y="327"/>
                  <a:pt x="1140" y="327"/>
                  <a:pt x="1141" y="327"/>
                </a:cubicBezTo>
                <a:cubicBezTo>
                  <a:pt x="1141" y="328"/>
                  <a:pt x="1142" y="328"/>
                  <a:pt x="1142" y="328"/>
                </a:cubicBezTo>
                <a:cubicBezTo>
                  <a:pt x="1143" y="329"/>
                  <a:pt x="1143" y="330"/>
                  <a:pt x="1144" y="330"/>
                </a:cubicBezTo>
                <a:cubicBezTo>
                  <a:pt x="1144" y="330"/>
                  <a:pt x="1145" y="330"/>
                  <a:pt x="1145" y="329"/>
                </a:cubicBezTo>
                <a:cubicBezTo>
                  <a:pt x="1147" y="329"/>
                  <a:pt x="1148" y="330"/>
                  <a:pt x="1149" y="329"/>
                </a:cubicBezTo>
                <a:cubicBezTo>
                  <a:pt x="1150" y="329"/>
                  <a:pt x="1150" y="328"/>
                  <a:pt x="1150" y="328"/>
                </a:cubicBezTo>
                <a:cubicBezTo>
                  <a:pt x="1150" y="327"/>
                  <a:pt x="1149" y="327"/>
                  <a:pt x="1149" y="326"/>
                </a:cubicBezTo>
                <a:cubicBezTo>
                  <a:pt x="1149" y="326"/>
                  <a:pt x="1150" y="325"/>
                  <a:pt x="1150" y="325"/>
                </a:cubicBezTo>
                <a:cubicBezTo>
                  <a:pt x="1151" y="325"/>
                  <a:pt x="1152" y="325"/>
                  <a:pt x="1152" y="325"/>
                </a:cubicBezTo>
                <a:cubicBezTo>
                  <a:pt x="1153" y="325"/>
                  <a:pt x="1154" y="325"/>
                  <a:pt x="1155" y="325"/>
                </a:cubicBezTo>
                <a:cubicBezTo>
                  <a:pt x="1156" y="325"/>
                  <a:pt x="1157" y="325"/>
                  <a:pt x="1157" y="326"/>
                </a:cubicBezTo>
                <a:cubicBezTo>
                  <a:pt x="1159" y="327"/>
                  <a:pt x="1161" y="328"/>
                  <a:pt x="1163" y="329"/>
                </a:cubicBezTo>
                <a:cubicBezTo>
                  <a:pt x="1165" y="330"/>
                  <a:pt x="1166" y="331"/>
                  <a:pt x="1168" y="331"/>
                </a:cubicBezTo>
                <a:cubicBezTo>
                  <a:pt x="1171" y="330"/>
                  <a:pt x="1173" y="329"/>
                  <a:pt x="1174" y="327"/>
                </a:cubicBezTo>
                <a:cubicBezTo>
                  <a:pt x="1176" y="327"/>
                  <a:pt x="1177" y="326"/>
                  <a:pt x="1178" y="326"/>
                </a:cubicBezTo>
                <a:cubicBezTo>
                  <a:pt x="1180" y="326"/>
                  <a:pt x="1182" y="325"/>
                  <a:pt x="1184" y="325"/>
                </a:cubicBezTo>
                <a:cubicBezTo>
                  <a:pt x="1184" y="325"/>
                  <a:pt x="1185" y="325"/>
                  <a:pt x="1185" y="326"/>
                </a:cubicBezTo>
                <a:cubicBezTo>
                  <a:pt x="1186" y="326"/>
                  <a:pt x="1185" y="327"/>
                  <a:pt x="1185" y="328"/>
                </a:cubicBezTo>
                <a:cubicBezTo>
                  <a:pt x="1185" y="329"/>
                  <a:pt x="1185" y="331"/>
                  <a:pt x="1185" y="332"/>
                </a:cubicBezTo>
                <a:cubicBezTo>
                  <a:pt x="1185" y="333"/>
                  <a:pt x="1185" y="333"/>
                  <a:pt x="1185" y="334"/>
                </a:cubicBezTo>
                <a:cubicBezTo>
                  <a:pt x="1185" y="335"/>
                  <a:pt x="1186" y="337"/>
                  <a:pt x="1186" y="338"/>
                </a:cubicBezTo>
                <a:cubicBezTo>
                  <a:pt x="1186" y="340"/>
                  <a:pt x="1186" y="341"/>
                  <a:pt x="1186" y="342"/>
                </a:cubicBezTo>
                <a:cubicBezTo>
                  <a:pt x="1186" y="342"/>
                  <a:pt x="1186" y="343"/>
                  <a:pt x="1185" y="343"/>
                </a:cubicBezTo>
                <a:cubicBezTo>
                  <a:pt x="1185" y="345"/>
                  <a:pt x="1184" y="347"/>
                  <a:pt x="1183" y="349"/>
                </a:cubicBezTo>
                <a:cubicBezTo>
                  <a:pt x="1183" y="351"/>
                  <a:pt x="1182" y="352"/>
                  <a:pt x="1182" y="354"/>
                </a:cubicBezTo>
                <a:cubicBezTo>
                  <a:pt x="1181" y="355"/>
                  <a:pt x="1181" y="356"/>
                  <a:pt x="1181" y="357"/>
                </a:cubicBezTo>
                <a:cubicBezTo>
                  <a:pt x="1180" y="359"/>
                  <a:pt x="1179" y="361"/>
                  <a:pt x="1179" y="363"/>
                </a:cubicBezTo>
                <a:cubicBezTo>
                  <a:pt x="1178" y="365"/>
                  <a:pt x="1178" y="367"/>
                  <a:pt x="1176" y="368"/>
                </a:cubicBezTo>
                <a:cubicBezTo>
                  <a:pt x="1176" y="368"/>
                  <a:pt x="1176" y="369"/>
                  <a:pt x="1176" y="369"/>
                </a:cubicBezTo>
                <a:cubicBezTo>
                  <a:pt x="1175" y="370"/>
                  <a:pt x="1173" y="370"/>
                  <a:pt x="1171" y="370"/>
                </a:cubicBezTo>
                <a:cubicBezTo>
                  <a:pt x="1169" y="370"/>
                  <a:pt x="1166" y="370"/>
                  <a:pt x="1163" y="370"/>
                </a:cubicBezTo>
                <a:cubicBezTo>
                  <a:pt x="1162" y="369"/>
                  <a:pt x="1161" y="367"/>
                  <a:pt x="1160" y="367"/>
                </a:cubicBezTo>
                <a:cubicBezTo>
                  <a:pt x="1157" y="365"/>
                  <a:pt x="1153" y="366"/>
                  <a:pt x="1151" y="366"/>
                </a:cubicBezTo>
                <a:cubicBezTo>
                  <a:pt x="1149" y="367"/>
                  <a:pt x="1148" y="367"/>
                  <a:pt x="1147" y="368"/>
                </a:cubicBezTo>
                <a:cubicBezTo>
                  <a:pt x="1146" y="369"/>
                  <a:pt x="1145" y="370"/>
                  <a:pt x="1144" y="371"/>
                </a:cubicBezTo>
                <a:cubicBezTo>
                  <a:pt x="1143" y="372"/>
                  <a:pt x="1142" y="371"/>
                  <a:pt x="1140" y="371"/>
                </a:cubicBezTo>
                <a:cubicBezTo>
                  <a:pt x="1139" y="370"/>
                  <a:pt x="1138" y="370"/>
                  <a:pt x="1137" y="369"/>
                </a:cubicBezTo>
                <a:cubicBezTo>
                  <a:pt x="1136" y="369"/>
                  <a:pt x="1136" y="369"/>
                  <a:pt x="1136" y="369"/>
                </a:cubicBezTo>
                <a:cubicBezTo>
                  <a:pt x="1135" y="369"/>
                  <a:pt x="1135" y="370"/>
                  <a:pt x="1135" y="370"/>
                </a:cubicBezTo>
                <a:cubicBezTo>
                  <a:pt x="1135" y="370"/>
                  <a:pt x="1135" y="369"/>
                  <a:pt x="1135" y="369"/>
                </a:cubicBezTo>
                <a:cubicBezTo>
                  <a:pt x="1135" y="369"/>
                  <a:pt x="1134" y="369"/>
                  <a:pt x="1134" y="369"/>
                </a:cubicBezTo>
                <a:cubicBezTo>
                  <a:pt x="1133" y="369"/>
                  <a:pt x="1132" y="369"/>
                  <a:pt x="1132" y="368"/>
                </a:cubicBezTo>
                <a:cubicBezTo>
                  <a:pt x="1131" y="368"/>
                  <a:pt x="1130" y="368"/>
                  <a:pt x="1129" y="368"/>
                </a:cubicBezTo>
                <a:cubicBezTo>
                  <a:pt x="1129" y="368"/>
                  <a:pt x="1129" y="367"/>
                  <a:pt x="1129" y="367"/>
                </a:cubicBezTo>
                <a:cubicBezTo>
                  <a:pt x="1128" y="367"/>
                  <a:pt x="1128" y="367"/>
                  <a:pt x="1128" y="366"/>
                </a:cubicBezTo>
                <a:cubicBezTo>
                  <a:pt x="1127" y="366"/>
                  <a:pt x="1125" y="366"/>
                  <a:pt x="1124" y="366"/>
                </a:cubicBezTo>
                <a:cubicBezTo>
                  <a:pt x="1124" y="366"/>
                  <a:pt x="1124" y="365"/>
                  <a:pt x="1123" y="365"/>
                </a:cubicBezTo>
                <a:cubicBezTo>
                  <a:pt x="1122" y="365"/>
                  <a:pt x="1122" y="366"/>
                  <a:pt x="1121" y="366"/>
                </a:cubicBezTo>
                <a:cubicBezTo>
                  <a:pt x="1120" y="366"/>
                  <a:pt x="1120" y="365"/>
                  <a:pt x="1119" y="365"/>
                </a:cubicBezTo>
                <a:cubicBezTo>
                  <a:pt x="1118" y="365"/>
                  <a:pt x="1118" y="366"/>
                  <a:pt x="1117" y="366"/>
                </a:cubicBezTo>
                <a:cubicBezTo>
                  <a:pt x="1117" y="366"/>
                  <a:pt x="1116" y="366"/>
                  <a:pt x="1116" y="365"/>
                </a:cubicBezTo>
                <a:cubicBezTo>
                  <a:pt x="1115" y="365"/>
                  <a:pt x="1115" y="365"/>
                  <a:pt x="1115" y="365"/>
                </a:cubicBezTo>
                <a:cubicBezTo>
                  <a:pt x="1115" y="364"/>
                  <a:pt x="1115" y="364"/>
                  <a:pt x="1115" y="363"/>
                </a:cubicBezTo>
                <a:cubicBezTo>
                  <a:pt x="1114" y="362"/>
                  <a:pt x="1113" y="362"/>
                  <a:pt x="1112" y="362"/>
                </a:cubicBezTo>
                <a:cubicBezTo>
                  <a:pt x="1111" y="362"/>
                  <a:pt x="1110" y="362"/>
                  <a:pt x="1109" y="362"/>
                </a:cubicBezTo>
                <a:cubicBezTo>
                  <a:pt x="1108" y="362"/>
                  <a:pt x="1108" y="362"/>
                  <a:pt x="1108" y="362"/>
                </a:cubicBezTo>
                <a:cubicBezTo>
                  <a:pt x="1107" y="361"/>
                  <a:pt x="1106" y="362"/>
                  <a:pt x="1105" y="361"/>
                </a:cubicBezTo>
                <a:cubicBezTo>
                  <a:pt x="1105" y="361"/>
                  <a:pt x="1104" y="361"/>
                  <a:pt x="1104" y="360"/>
                </a:cubicBezTo>
                <a:cubicBezTo>
                  <a:pt x="1102" y="360"/>
                  <a:pt x="1103" y="359"/>
                  <a:pt x="1102" y="358"/>
                </a:cubicBezTo>
                <a:cubicBezTo>
                  <a:pt x="1102" y="357"/>
                  <a:pt x="1101" y="357"/>
                  <a:pt x="1101" y="357"/>
                </a:cubicBezTo>
                <a:cubicBezTo>
                  <a:pt x="1100" y="357"/>
                  <a:pt x="1099" y="357"/>
                  <a:pt x="1099" y="356"/>
                </a:cubicBezTo>
                <a:cubicBezTo>
                  <a:pt x="1098" y="356"/>
                  <a:pt x="1098" y="356"/>
                  <a:pt x="1098" y="355"/>
                </a:cubicBezTo>
                <a:cubicBezTo>
                  <a:pt x="1098" y="355"/>
                  <a:pt x="1097" y="355"/>
                  <a:pt x="1097" y="355"/>
                </a:cubicBezTo>
                <a:cubicBezTo>
                  <a:pt x="1094" y="355"/>
                  <a:pt x="1091" y="356"/>
                  <a:pt x="1089" y="357"/>
                </a:cubicBezTo>
                <a:cubicBezTo>
                  <a:pt x="1088" y="357"/>
                  <a:pt x="1087" y="357"/>
                  <a:pt x="1087" y="358"/>
                </a:cubicBezTo>
                <a:cubicBezTo>
                  <a:pt x="1086" y="358"/>
                  <a:pt x="1085" y="358"/>
                  <a:pt x="1085" y="359"/>
                </a:cubicBezTo>
                <a:cubicBezTo>
                  <a:pt x="1084" y="360"/>
                  <a:pt x="1083" y="360"/>
                  <a:pt x="1082" y="361"/>
                </a:cubicBezTo>
                <a:cubicBezTo>
                  <a:pt x="1082" y="361"/>
                  <a:pt x="1081" y="362"/>
                  <a:pt x="1081" y="363"/>
                </a:cubicBezTo>
                <a:cubicBezTo>
                  <a:pt x="1081" y="363"/>
                  <a:pt x="1082" y="364"/>
                  <a:pt x="1082" y="365"/>
                </a:cubicBezTo>
                <a:cubicBezTo>
                  <a:pt x="1082" y="366"/>
                  <a:pt x="1082" y="366"/>
                  <a:pt x="1082" y="367"/>
                </a:cubicBezTo>
                <a:cubicBezTo>
                  <a:pt x="1083" y="367"/>
                  <a:pt x="1083" y="367"/>
                  <a:pt x="1083" y="368"/>
                </a:cubicBezTo>
                <a:cubicBezTo>
                  <a:pt x="1084" y="369"/>
                  <a:pt x="1083" y="369"/>
                  <a:pt x="1083" y="370"/>
                </a:cubicBezTo>
                <a:cubicBezTo>
                  <a:pt x="1083" y="371"/>
                  <a:pt x="1082" y="372"/>
                  <a:pt x="1082" y="372"/>
                </a:cubicBezTo>
                <a:cubicBezTo>
                  <a:pt x="1081" y="373"/>
                  <a:pt x="1080" y="374"/>
                  <a:pt x="1079" y="374"/>
                </a:cubicBezTo>
                <a:cubicBezTo>
                  <a:pt x="1078" y="375"/>
                  <a:pt x="1077" y="378"/>
                  <a:pt x="1075" y="376"/>
                </a:cubicBezTo>
                <a:cubicBezTo>
                  <a:pt x="1075" y="376"/>
                  <a:pt x="1074" y="376"/>
                  <a:pt x="1074" y="375"/>
                </a:cubicBezTo>
                <a:cubicBezTo>
                  <a:pt x="1074" y="375"/>
                  <a:pt x="1074" y="375"/>
                  <a:pt x="1074" y="375"/>
                </a:cubicBezTo>
                <a:cubicBezTo>
                  <a:pt x="1073" y="374"/>
                  <a:pt x="1073" y="374"/>
                  <a:pt x="1073" y="374"/>
                </a:cubicBezTo>
                <a:cubicBezTo>
                  <a:pt x="1072" y="374"/>
                  <a:pt x="1072" y="373"/>
                  <a:pt x="1071" y="373"/>
                </a:cubicBezTo>
                <a:cubicBezTo>
                  <a:pt x="1070" y="373"/>
                  <a:pt x="1070" y="373"/>
                  <a:pt x="1069" y="372"/>
                </a:cubicBezTo>
                <a:cubicBezTo>
                  <a:pt x="1068" y="372"/>
                  <a:pt x="1067" y="371"/>
                  <a:pt x="1066" y="371"/>
                </a:cubicBezTo>
                <a:cubicBezTo>
                  <a:pt x="1065" y="370"/>
                  <a:pt x="1063" y="369"/>
                  <a:pt x="1062" y="369"/>
                </a:cubicBezTo>
                <a:cubicBezTo>
                  <a:pt x="1061" y="369"/>
                  <a:pt x="1060" y="369"/>
                  <a:pt x="1059" y="368"/>
                </a:cubicBezTo>
                <a:cubicBezTo>
                  <a:pt x="1059" y="368"/>
                  <a:pt x="1059" y="368"/>
                  <a:pt x="1058" y="368"/>
                </a:cubicBezTo>
                <a:cubicBezTo>
                  <a:pt x="1058" y="368"/>
                  <a:pt x="1057" y="367"/>
                  <a:pt x="1056" y="368"/>
                </a:cubicBezTo>
                <a:cubicBezTo>
                  <a:pt x="1056" y="368"/>
                  <a:pt x="1055" y="368"/>
                  <a:pt x="1055" y="368"/>
                </a:cubicBezTo>
                <a:cubicBezTo>
                  <a:pt x="1053" y="367"/>
                  <a:pt x="1053" y="366"/>
                  <a:pt x="1052" y="365"/>
                </a:cubicBezTo>
                <a:cubicBezTo>
                  <a:pt x="1052" y="365"/>
                  <a:pt x="1052" y="364"/>
                  <a:pt x="1052" y="364"/>
                </a:cubicBezTo>
                <a:cubicBezTo>
                  <a:pt x="1052" y="363"/>
                  <a:pt x="1052" y="363"/>
                  <a:pt x="1051" y="362"/>
                </a:cubicBezTo>
                <a:cubicBezTo>
                  <a:pt x="1051" y="361"/>
                  <a:pt x="1051" y="360"/>
                  <a:pt x="1050" y="359"/>
                </a:cubicBezTo>
                <a:cubicBezTo>
                  <a:pt x="1049" y="358"/>
                  <a:pt x="1048" y="358"/>
                  <a:pt x="1048" y="358"/>
                </a:cubicBezTo>
                <a:cubicBezTo>
                  <a:pt x="1047" y="358"/>
                  <a:pt x="1046" y="358"/>
                  <a:pt x="1045" y="357"/>
                </a:cubicBezTo>
                <a:cubicBezTo>
                  <a:pt x="1044" y="356"/>
                  <a:pt x="1043" y="356"/>
                  <a:pt x="1042" y="356"/>
                </a:cubicBezTo>
                <a:cubicBezTo>
                  <a:pt x="1041" y="356"/>
                  <a:pt x="1040" y="356"/>
                  <a:pt x="1040" y="356"/>
                </a:cubicBezTo>
                <a:cubicBezTo>
                  <a:pt x="1039" y="356"/>
                  <a:pt x="1038" y="356"/>
                  <a:pt x="1038" y="356"/>
                </a:cubicBezTo>
                <a:cubicBezTo>
                  <a:pt x="1037" y="356"/>
                  <a:pt x="1036" y="356"/>
                  <a:pt x="1036" y="356"/>
                </a:cubicBezTo>
                <a:cubicBezTo>
                  <a:pt x="1035" y="356"/>
                  <a:pt x="1034" y="356"/>
                  <a:pt x="1033" y="356"/>
                </a:cubicBezTo>
                <a:cubicBezTo>
                  <a:pt x="1032" y="356"/>
                  <a:pt x="1031" y="355"/>
                  <a:pt x="1030" y="355"/>
                </a:cubicBezTo>
                <a:cubicBezTo>
                  <a:pt x="1029" y="354"/>
                  <a:pt x="1029" y="354"/>
                  <a:pt x="1028" y="354"/>
                </a:cubicBezTo>
                <a:cubicBezTo>
                  <a:pt x="1028" y="354"/>
                  <a:pt x="1028" y="354"/>
                  <a:pt x="1027" y="354"/>
                </a:cubicBezTo>
                <a:cubicBezTo>
                  <a:pt x="1027" y="354"/>
                  <a:pt x="1027" y="354"/>
                  <a:pt x="1026" y="354"/>
                </a:cubicBezTo>
                <a:cubicBezTo>
                  <a:pt x="1025" y="353"/>
                  <a:pt x="1024" y="353"/>
                  <a:pt x="1024" y="352"/>
                </a:cubicBezTo>
                <a:cubicBezTo>
                  <a:pt x="1023" y="351"/>
                  <a:pt x="1023" y="351"/>
                  <a:pt x="1023" y="351"/>
                </a:cubicBezTo>
                <a:cubicBezTo>
                  <a:pt x="1023" y="351"/>
                  <a:pt x="1023" y="350"/>
                  <a:pt x="1022" y="350"/>
                </a:cubicBezTo>
                <a:cubicBezTo>
                  <a:pt x="1022" y="350"/>
                  <a:pt x="1022" y="350"/>
                  <a:pt x="1022" y="350"/>
                </a:cubicBezTo>
                <a:cubicBezTo>
                  <a:pt x="1022" y="349"/>
                  <a:pt x="1021" y="350"/>
                  <a:pt x="1021" y="350"/>
                </a:cubicBezTo>
                <a:cubicBezTo>
                  <a:pt x="1020" y="351"/>
                  <a:pt x="1020" y="350"/>
                  <a:pt x="1020" y="350"/>
                </a:cubicBezTo>
                <a:cubicBezTo>
                  <a:pt x="1019" y="350"/>
                  <a:pt x="1019" y="350"/>
                  <a:pt x="1018" y="350"/>
                </a:cubicBezTo>
                <a:cubicBezTo>
                  <a:pt x="1018" y="349"/>
                  <a:pt x="1017" y="349"/>
                  <a:pt x="1017" y="348"/>
                </a:cubicBezTo>
                <a:cubicBezTo>
                  <a:pt x="1017" y="348"/>
                  <a:pt x="1017" y="347"/>
                  <a:pt x="1017" y="347"/>
                </a:cubicBezTo>
                <a:cubicBezTo>
                  <a:pt x="1017" y="346"/>
                  <a:pt x="1017" y="346"/>
                  <a:pt x="1017" y="345"/>
                </a:cubicBezTo>
                <a:cubicBezTo>
                  <a:pt x="1018" y="344"/>
                  <a:pt x="1018" y="343"/>
                  <a:pt x="1019" y="343"/>
                </a:cubicBezTo>
                <a:cubicBezTo>
                  <a:pt x="1020" y="342"/>
                  <a:pt x="1021" y="341"/>
                  <a:pt x="1022" y="341"/>
                </a:cubicBezTo>
                <a:cubicBezTo>
                  <a:pt x="1022" y="340"/>
                  <a:pt x="1023" y="340"/>
                  <a:pt x="1024" y="339"/>
                </a:cubicBezTo>
                <a:cubicBezTo>
                  <a:pt x="1024" y="338"/>
                  <a:pt x="1024" y="336"/>
                  <a:pt x="1024" y="335"/>
                </a:cubicBezTo>
                <a:cubicBezTo>
                  <a:pt x="1023" y="334"/>
                  <a:pt x="1022" y="334"/>
                  <a:pt x="1021" y="333"/>
                </a:cubicBezTo>
                <a:cubicBezTo>
                  <a:pt x="1020" y="332"/>
                  <a:pt x="1020" y="331"/>
                  <a:pt x="1020" y="330"/>
                </a:cubicBezTo>
                <a:cubicBezTo>
                  <a:pt x="1021" y="327"/>
                  <a:pt x="1023" y="326"/>
                  <a:pt x="1023" y="323"/>
                </a:cubicBezTo>
                <a:cubicBezTo>
                  <a:pt x="1023" y="323"/>
                  <a:pt x="1023" y="321"/>
                  <a:pt x="1022" y="322"/>
                </a:cubicBezTo>
                <a:cubicBezTo>
                  <a:pt x="1022" y="322"/>
                  <a:pt x="1022" y="322"/>
                  <a:pt x="1021" y="323"/>
                </a:cubicBezTo>
                <a:cubicBezTo>
                  <a:pt x="1021" y="323"/>
                  <a:pt x="1020" y="324"/>
                  <a:pt x="1020" y="324"/>
                </a:cubicBezTo>
                <a:cubicBezTo>
                  <a:pt x="1019" y="325"/>
                  <a:pt x="1018" y="324"/>
                  <a:pt x="1018" y="323"/>
                </a:cubicBezTo>
                <a:cubicBezTo>
                  <a:pt x="1017" y="322"/>
                  <a:pt x="1017" y="321"/>
                  <a:pt x="1016" y="321"/>
                </a:cubicBezTo>
                <a:cubicBezTo>
                  <a:pt x="1015" y="321"/>
                  <a:pt x="1014" y="321"/>
                  <a:pt x="1012" y="321"/>
                </a:cubicBezTo>
                <a:cubicBezTo>
                  <a:pt x="1011" y="322"/>
                  <a:pt x="1010" y="322"/>
                  <a:pt x="1009" y="323"/>
                </a:cubicBezTo>
                <a:cubicBezTo>
                  <a:pt x="1009" y="323"/>
                  <a:pt x="1008" y="323"/>
                  <a:pt x="1008" y="323"/>
                </a:cubicBezTo>
                <a:cubicBezTo>
                  <a:pt x="1007" y="324"/>
                  <a:pt x="1006" y="324"/>
                  <a:pt x="1005" y="323"/>
                </a:cubicBezTo>
                <a:cubicBezTo>
                  <a:pt x="1004" y="323"/>
                  <a:pt x="1004" y="323"/>
                  <a:pt x="1003" y="324"/>
                </a:cubicBezTo>
                <a:cubicBezTo>
                  <a:pt x="1002" y="325"/>
                  <a:pt x="1002" y="324"/>
                  <a:pt x="1001" y="323"/>
                </a:cubicBezTo>
                <a:cubicBezTo>
                  <a:pt x="1000" y="322"/>
                  <a:pt x="999" y="323"/>
                  <a:pt x="998" y="323"/>
                </a:cubicBezTo>
                <a:cubicBezTo>
                  <a:pt x="997" y="324"/>
                  <a:pt x="997" y="324"/>
                  <a:pt x="996" y="324"/>
                </a:cubicBezTo>
                <a:cubicBezTo>
                  <a:pt x="995" y="324"/>
                  <a:pt x="994" y="323"/>
                  <a:pt x="994" y="323"/>
                </a:cubicBezTo>
                <a:cubicBezTo>
                  <a:pt x="993" y="323"/>
                  <a:pt x="993" y="323"/>
                  <a:pt x="992" y="323"/>
                </a:cubicBezTo>
                <a:cubicBezTo>
                  <a:pt x="992" y="323"/>
                  <a:pt x="992" y="323"/>
                  <a:pt x="992" y="323"/>
                </a:cubicBezTo>
                <a:cubicBezTo>
                  <a:pt x="991" y="323"/>
                  <a:pt x="992" y="324"/>
                  <a:pt x="992" y="324"/>
                </a:cubicBezTo>
                <a:cubicBezTo>
                  <a:pt x="992" y="324"/>
                  <a:pt x="992" y="324"/>
                  <a:pt x="991" y="324"/>
                </a:cubicBezTo>
                <a:cubicBezTo>
                  <a:pt x="991" y="324"/>
                  <a:pt x="990" y="324"/>
                  <a:pt x="989" y="324"/>
                </a:cubicBezTo>
                <a:cubicBezTo>
                  <a:pt x="989" y="324"/>
                  <a:pt x="989" y="325"/>
                  <a:pt x="989" y="325"/>
                </a:cubicBezTo>
                <a:cubicBezTo>
                  <a:pt x="988" y="325"/>
                  <a:pt x="989" y="325"/>
                  <a:pt x="988" y="326"/>
                </a:cubicBezTo>
                <a:cubicBezTo>
                  <a:pt x="988" y="326"/>
                  <a:pt x="988" y="326"/>
                  <a:pt x="988" y="326"/>
                </a:cubicBezTo>
                <a:cubicBezTo>
                  <a:pt x="987" y="326"/>
                  <a:pt x="987" y="326"/>
                  <a:pt x="986" y="326"/>
                </a:cubicBezTo>
                <a:cubicBezTo>
                  <a:pt x="986" y="326"/>
                  <a:pt x="986" y="326"/>
                  <a:pt x="986" y="326"/>
                </a:cubicBezTo>
                <a:cubicBezTo>
                  <a:pt x="986" y="325"/>
                  <a:pt x="985" y="325"/>
                  <a:pt x="985" y="325"/>
                </a:cubicBezTo>
                <a:cubicBezTo>
                  <a:pt x="984" y="324"/>
                  <a:pt x="984" y="324"/>
                  <a:pt x="983" y="324"/>
                </a:cubicBezTo>
                <a:cubicBezTo>
                  <a:pt x="982" y="323"/>
                  <a:pt x="982" y="323"/>
                  <a:pt x="982" y="323"/>
                </a:cubicBezTo>
                <a:cubicBezTo>
                  <a:pt x="981" y="324"/>
                  <a:pt x="981" y="324"/>
                  <a:pt x="981" y="324"/>
                </a:cubicBezTo>
                <a:cubicBezTo>
                  <a:pt x="980" y="324"/>
                  <a:pt x="980" y="324"/>
                  <a:pt x="980" y="324"/>
                </a:cubicBezTo>
                <a:cubicBezTo>
                  <a:pt x="979" y="324"/>
                  <a:pt x="979" y="323"/>
                  <a:pt x="978" y="324"/>
                </a:cubicBezTo>
                <a:cubicBezTo>
                  <a:pt x="977" y="324"/>
                  <a:pt x="977" y="325"/>
                  <a:pt x="976" y="325"/>
                </a:cubicBezTo>
                <a:cubicBezTo>
                  <a:pt x="975" y="325"/>
                  <a:pt x="975" y="326"/>
                  <a:pt x="974" y="326"/>
                </a:cubicBezTo>
                <a:cubicBezTo>
                  <a:pt x="973" y="327"/>
                  <a:pt x="973" y="327"/>
                  <a:pt x="972" y="327"/>
                </a:cubicBezTo>
                <a:cubicBezTo>
                  <a:pt x="971" y="327"/>
                  <a:pt x="971" y="327"/>
                  <a:pt x="970" y="326"/>
                </a:cubicBezTo>
                <a:cubicBezTo>
                  <a:pt x="969" y="326"/>
                  <a:pt x="969" y="326"/>
                  <a:pt x="968" y="326"/>
                </a:cubicBezTo>
                <a:cubicBezTo>
                  <a:pt x="967" y="327"/>
                  <a:pt x="965" y="326"/>
                  <a:pt x="964" y="326"/>
                </a:cubicBezTo>
                <a:cubicBezTo>
                  <a:pt x="962" y="327"/>
                  <a:pt x="961" y="327"/>
                  <a:pt x="959" y="327"/>
                </a:cubicBezTo>
                <a:cubicBezTo>
                  <a:pt x="958" y="327"/>
                  <a:pt x="957" y="328"/>
                  <a:pt x="957" y="329"/>
                </a:cubicBezTo>
                <a:cubicBezTo>
                  <a:pt x="955" y="329"/>
                  <a:pt x="954" y="330"/>
                  <a:pt x="952" y="331"/>
                </a:cubicBezTo>
                <a:cubicBezTo>
                  <a:pt x="952" y="331"/>
                  <a:pt x="952" y="331"/>
                  <a:pt x="951" y="332"/>
                </a:cubicBezTo>
                <a:cubicBezTo>
                  <a:pt x="951" y="332"/>
                  <a:pt x="951" y="333"/>
                  <a:pt x="950" y="333"/>
                </a:cubicBezTo>
                <a:cubicBezTo>
                  <a:pt x="950" y="333"/>
                  <a:pt x="950" y="331"/>
                  <a:pt x="949" y="332"/>
                </a:cubicBezTo>
                <a:cubicBezTo>
                  <a:pt x="948" y="332"/>
                  <a:pt x="948" y="332"/>
                  <a:pt x="947" y="333"/>
                </a:cubicBezTo>
                <a:cubicBezTo>
                  <a:pt x="946" y="333"/>
                  <a:pt x="945" y="334"/>
                  <a:pt x="944" y="334"/>
                </a:cubicBezTo>
                <a:cubicBezTo>
                  <a:pt x="943" y="335"/>
                  <a:pt x="941" y="336"/>
                  <a:pt x="939" y="337"/>
                </a:cubicBezTo>
                <a:cubicBezTo>
                  <a:pt x="939" y="338"/>
                  <a:pt x="939" y="338"/>
                  <a:pt x="938" y="338"/>
                </a:cubicBezTo>
                <a:cubicBezTo>
                  <a:pt x="938" y="338"/>
                  <a:pt x="937" y="338"/>
                  <a:pt x="937" y="338"/>
                </a:cubicBezTo>
                <a:cubicBezTo>
                  <a:pt x="936" y="338"/>
                  <a:pt x="936" y="338"/>
                  <a:pt x="935" y="337"/>
                </a:cubicBezTo>
                <a:cubicBezTo>
                  <a:pt x="935" y="337"/>
                  <a:pt x="935" y="337"/>
                  <a:pt x="935" y="337"/>
                </a:cubicBezTo>
                <a:cubicBezTo>
                  <a:pt x="934" y="337"/>
                  <a:pt x="934" y="337"/>
                  <a:pt x="934" y="337"/>
                </a:cubicBezTo>
                <a:cubicBezTo>
                  <a:pt x="933" y="337"/>
                  <a:pt x="933" y="337"/>
                  <a:pt x="933" y="337"/>
                </a:cubicBezTo>
                <a:cubicBezTo>
                  <a:pt x="933" y="336"/>
                  <a:pt x="933" y="336"/>
                  <a:pt x="933" y="335"/>
                </a:cubicBezTo>
                <a:cubicBezTo>
                  <a:pt x="932" y="335"/>
                  <a:pt x="932" y="335"/>
                  <a:pt x="932" y="335"/>
                </a:cubicBezTo>
                <a:cubicBezTo>
                  <a:pt x="932" y="336"/>
                  <a:pt x="932" y="337"/>
                  <a:pt x="931" y="337"/>
                </a:cubicBezTo>
                <a:cubicBezTo>
                  <a:pt x="930" y="337"/>
                  <a:pt x="929" y="337"/>
                  <a:pt x="928" y="337"/>
                </a:cubicBezTo>
                <a:cubicBezTo>
                  <a:pt x="927" y="337"/>
                  <a:pt x="927" y="337"/>
                  <a:pt x="926" y="337"/>
                </a:cubicBezTo>
                <a:cubicBezTo>
                  <a:pt x="926" y="337"/>
                  <a:pt x="925" y="337"/>
                  <a:pt x="925" y="337"/>
                </a:cubicBezTo>
                <a:cubicBezTo>
                  <a:pt x="925" y="337"/>
                  <a:pt x="925" y="337"/>
                  <a:pt x="924" y="337"/>
                </a:cubicBezTo>
                <a:cubicBezTo>
                  <a:pt x="924" y="337"/>
                  <a:pt x="924" y="337"/>
                  <a:pt x="923" y="337"/>
                </a:cubicBezTo>
                <a:cubicBezTo>
                  <a:pt x="923" y="338"/>
                  <a:pt x="922" y="338"/>
                  <a:pt x="921" y="337"/>
                </a:cubicBezTo>
                <a:cubicBezTo>
                  <a:pt x="921" y="337"/>
                  <a:pt x="921" y="337"/>
                  <a:pt x="921" y="337"/>
                </a:cubicBezTo>
                <a:cubicBezTo>
                  <a:pt x="921" y="336"/>
                  <a:pt x="920" y="336"/>
                  <a:pt x="920" y="336"/>
                </a:cubicBezTo>
                <a:cubicBezTo>
                  <a:pt x="920" y="335"/>
                  <a:pt x="919" y="335"/>
                  <a:pt x="918" y="334"/>
                </a:cubicBezTo>
                <a:cubicBezTo>
                  <a:pt x="918" y="334"/>
                  <a:pt x="918" y="333"/>
                  <a:pt x="917" y="333"/>
                </a:cubicBezTo>
                <a:cubicBezTo>
                  <a:pt x="917" y="333"/>
                  <a:pt x="917" y="333"/>
                  <a:pt x="916" y="333"/>
                </a:cubicBezTo>
                <a:cubicBezTo>
                  <a:pt x="916" y="333"/>
                  <a:pt x="916" y="333"/>
                  <a:pt x="915" y="333"/>
                </a:cubicBezTo>
                <a:cubicBezTo>
                  <a:pt x="915" y="333"/>
                  <a:pt x="914" y="333"/>
                  <a:pt x="914" y="333"/>
                </a:cubicBezTo>
                <a:cubicBezTo>
                  <a:pt x="914" y="333"/>
                  <a:pt x="913" y="333"/>
                  <a:pt x="913" y="333"/>
                </a:cubicBezTo>
                <a:cubicBezTo>
                  <a:pt x="912" y="333"/>
                  <a:pt x="912" y="334"/>
                  <a:pt x="912" y="334"/>
                </a:cubicBezTo>
                <a:cubicBezTo>
                  <a:pt x="912" y="335"/>
                  <a:pt x="912" y="335"/>
                  <a:pt x="912" y="336"/>
                </a:cubicBezTo>
                <a:cubicBezTo>
                  <a:pt x="911" y="336"/>
                  <a:pt x="911" y="337"/>
                  <a:pt x="911" y="338"/>
                </a:cubicBezTo>
                <a:cubicBezTo>
                  <a:pt x="911" y="339"/>
                  <a:pt x="910" y="340"/>
                  <a:pt x="909" y="342"/>
                </a:cubicBezTo>
                <a:cubicBezTo>
                  <a:pt x="909" y="342"/>
                  <a:pt x="909" y="342"/>
                  <a:pt x="909" y="342"/>
                </a:cubicBezTo>
                <a:cubicBezTo>
                  <a:pt x="909" y="342"/>
                  <a:pt x="909" y="342"/>
                  <a:pt x="909" y="341"/>
                </a:cubicBezTo>
                <a:cubicBezTo>
                  <a:pt x="908" y="342"/>
                  <a:pt x="908" y="343"/>
                  <a:pt x="908" y="344"/>
                </a:cubicBezTo>
                <a:cubicBezTo>
                  <a:pt x="908" y="344"/>
                  <a:pt x="908" y="345"/>
                  <a:pt x="908" y="345"/>
                </a:cubicBezTo>
                <a:cubicBezTo>
                  <a:pt x="907" y="346"/>
                  <a:pt x="906" y="347"/>
                  <a:pt x="905" y="348"/>
                </a:cubicBezTo>
                <a:cubicBezTo>
                  <a:pt x="905" y="348"/>
                  <a:pt x="904" y="348"/>
                  <a:pt x="904" y="349"/>
                </a:cubicBezTo>
                <a:cubicBezTo>
                  <a:pt x="904" y="349"/>
                  <a:pt x="903" y="349"/>
                  <a:pt x="903" y="349"/>
                </a:cubicBezTo>
                <a:cubicBezTo>
                  <a:pt x="903" y="350"/>
                  <a:pt x="902" y="350"/>
                  <a:pt x="902" y="350"/>
                </a:cubicBezTo>
                <a:cubicBezTo>
                  <a:pt x="901" y="350"/>
                  <a:pt x="900" y="350"/>
                  <a:pt x="900" y="350"/>
                </a:cubicBezTo>
                <a:cubicBezTo>
                  <a:pt x="899" y="351"/>
                  <a:pt x="899" y="351"/>
                  <a:pt x="898" y="352"/>
                </a:cubicBezTo>
                <a:cubicBezTo>
                  <a:pt x="897" y="352"/>
                  <a:pt x="897" y="352"/>
                  <a:pt x="896" y="352"/>
                </a:cubicBezTo>
                <a:cubicBezTo>
                  <a:pt x="896" y="353"/>
                  <a:pt x="895" y="353"/>
                  <a:pt x="895" y="354"/>
                </a:cubicBezTo>
                <a:cubicBezTo>
                  <a:pt x="894" y="355"/>
                  <a:pt x="893" y="355"/>
                  <a:pt x="892" y="356"/>
                </a:cubicBezTo>
                <a:cubicBezTo>
                  <a:pt x="892" y="357"/>
                  <a:pt x="891" y="357"/>
                  <a:pt x="891" y="358"/>
                </a:cubicBezTo>
                <a:cubicBezTo>
                  <a:pt x="891" y="358"/>
                  <a:pt x="890" y="358"/>
                  <a:pt x="890" y="358"/>
                </a:cubicBezTo>
                <a:cubicBezTo>
                  <a:pt x="890" y="358"/>
                  <a:pt x="890" y="358"/>
                  <a:pt x="890" y="358"/>
                </a:cubicBezTo>
                <a:cubicBezTo>
                  <a:pt x="890" y="359"/>
                  <a:pt x="890" y="359"/>
                  <a:pt x="890" y="359"/>
                </a:cubicBezTo>
                <a:cubicBezTo>
                  <a:pt x="890" y="359"/>
                  <a:pt x="890" y="359"/>
                  <a:pt x="890" y="359"/>
                </a:cubicBezTo>
                <a:cubicBezTo>
                  <a:pt x="890" y="361"/>
                  <a:pt x="889" y="364"/>
                  <a:pt x="887" y="365"/>
                </a:cubicBezTo>
                <a:cubicBezTo>
                  <a:pt x="886" y="365"/>
                  <a:pt x="886" y="365"/>
                  <a:pt x="885" y="366"/>
                </a:cubicBezTo>
                <a:cubicBezTo>
                  <a:pt x="885" y="367"/>
                  <a:pt x="885" y="367"/>
                  <a:pt x="885" y="368"/>
                </a:cubicBezTo>
                <a:cubicBezTo>
                  <a:pt x="884" y="368"/>
                  <a:pt x="884" y="369"/>
                  <a:pt x="885" y="369"/>
                </a:cubicBezTo>
                <a:cubicBezTo>
                  <a:pt x="885" y="369"/>
                  <a:pt x="885" y="370"/>
                  <a:pt x="885" y="370"/>
                </a:cubicBezTo>
                <a:cubicBezTo>
                  <a:pt x="885" y="370"/>
                  <a:pt x="886" y="370"/>
                  <a:pt x="886" y="371"/>
                </a:cubicBezTo>
                <a:cubicBezTo>
                  <a:pt x="886" y="371"/>
                  <a:pt x="886" y="372"/>
                  <a:pt x="886" y="373"/>
                </a:cubicBezTo>
                <a:cubicBezTo>
                  <a:pt x="886" y="373"/>
                  <a:pt x="886" y="374"/>
                  <a:pt x="887" y="374"/>
                </a:cubicBezTo>
                <a:cubicBezTo>
                  <a:pt x="887" y="375"/>
                  <a:pt x="887" y="375"/>
                  <a:pt x="887" y="375"/>
                </a:cubicBezTo>
                <a:cubicBezTo>
                  <a:pt x="887" y="375"/>
                  <a:pt x="887" y="376"/>
                  <a:pt x="887" y="376"/>
                </a:cubicBezTo>
                <a:cubicBezTo>
                  <a:pt x="887" y="377"/>
                  <a:pt x="887" y="377"/>
                  <a:pt x="886" y="378"/>
                </a:cubicBezTo>
                <a:cubicBezTo>
                  <a:pt x="886" y="379"/>
                  <a:pt x="885" y="380"/>
                  <a:pt x="884" y="381"/>
                </a:cubicBezTo>
                <a:cubicBezTo>
                  <a:pt x="884" y="381"/>
                  <a:pt x="883" y="382"/>
                  <a:pt x="883" y="383"/>
                </a:cubicBezTo>
                <a:cubicBezTo>
                  <a:pt x="882" y="383"/>
                  <a:pt x="882" y="384"/>
                  <a:pt x="882" y="385"/>
                </a:cubicBezTo>
                <a:cubicBezTo>
                  <a:pt x="881" y="386"/>
                  <a:pt x="880" y="386"/>
                  <a:pt x="879" y="387"/>
                </a:cubicBezTo>
                <a:cubicBezTo>
                  <a:pt x="878" y="388"/>
                  <a:pt x="877" y="388"/>
                  <a:pt x="876" y="389"/>
                </a:cubicBezTo>
                <a:cubicBezTo>
                  <a:pt x="874" y="389"/>
                  <a:pt x="873" y="390"/>
                  <a:pt x="872" y="391"/>
                </a:cubicBezTo>
                <a:cubicBezTo>
                  <a:pt x="872" y="392"/>
                  <a:pt x="871" y="392"/>
                  <a:pt x="871" y="392"/>
                </a:cubicBezTo>
                <a:cubicBezTo>
                  <a:pt x="871" y="393"/>
                  <a:pt x="870" y="393"/>
                  <a:pt x="869" y="393"/>
                </a:cubicBezTo>
                <a:cubicBezTo>
                  <a:pt x="868" y="394"/>
                  <a:pt x="867" y="394"/>
                  <a:pt x="866" y="394"/>
                </a:cubicBezTo>
                <a:cubicBezTo>
                  <a:pt x="865" y="395"/>
                  <a:pt x="865" y="395"/>
                  <a:pt x="864" y="395"/>
                </a:cubicBezTo>
                <a:cubicBezTo>
                  <a:pt x="863" y="395"/>
                  <a:pt x="863" y="395"/>
                  <a:pt x="862" y="395"/>
                </a:cubicBezTo>
                <a:cubicBezTo>
                  <a:pt x="861" y="395"/>
                  <a:pt x="861" y="396"/>
                  <a:pt x="861" y="396"/>
                </a:cubicBezTo>
                <a:cubicBezTo>
                  <a:pt x="860" y="397"/>
                  <a:pt x="860" y="398"/>
                  <a:pt x="860" y="398"/>
                </a:cubicBezTo>
                <a:cubicBezTo>
                  <a:pt x="859" y="399"/>
                  <a:pt x="859" y="401"/>
                  <a:pt x="858" y="402"/>
                </a:cubicBezTo>
                <a:cubicBezTo>
                  <a:pt x="858" y="403"/>
                  <a:pt x="857" y="404"/>
                  <a:pt x="856" y="405"/>
                </a:cubicBezTo>
                <a:cubicBezTo>
                  <a:pt x="856" y="405"/>
                  <a:pt x="856" y="406"/>
                  <a:pt x="855" y="406"/>
                </a:cubicBezTo>
                <a:cubicBezTo>
                  <a:pt x="855" y="406"/>
                  <a:pt x="855" y="406"/>
                  <a:pt x="855" y="407"/>
                </a:cubicBezTo>
                <a:cubicBezTo>
                  <a:pt x="854" y="407"/>
                  <a:pt x="854" y="408"/>
                  <a:pt x="854" y="408"/>
                </a:cubicBezTo>
                <a:cubicBezTo>
                  <a:pt x="853" y="408"/>
                  <a:pt x="853" y="407"/>
                  <a:pt x="853" y="407"/>
                </a:cubicBezTo>
                <a:cubicBezTo>
                  <a:pt x="852" y="408"/>
                  <a:pt x="852" y="409"/>
                  <a:pt x="851" y="410"/>
                </a:cubicBezTo>
                <a:cubicBezTo>
                  <a:pt x="851" y="410"/>
                  <a:pt x="851" y="410"/>
                  <a:pt x="850" y="411"/>
                </a:cubicBezTo>
                <a:cubicBezTo>
                  <a:pt x="850" y="411"/>
                  <a:pt x="850" y="412"/>
                  <a:pt x="849" y="412"/>
                </a:cubicBezTo>
                <a:cubicBezTo>
                  <a:pt x="849" y="413"/>
                  <a:pt x="848" y="414"/>
                  <a:pt x="849" y="414"/>
                </a:cubicBezTo>
                <a:cubicBezTo>
                  <a:pt x="849" y="416"/>
                  <a:pt x="849" y="417"/>
                  <a:pt x="849" y="418"/>
                </a:cubicBezTo>
                <a:cubicBezTo>
                  <a:pt x="849" y="419"/>
                  <a:pt x="849" y="420"/>
                  <a:pt x="848" y="421"/>
                </a:cubicBezTo>
                <a:cubicBezTo>
                  <a:pt x="848" y="421"/>
                  <a:pt x="848" y="422"/>
                  <a:pt x="848" y="422"/>
                </a:cubicBezTo>
                <a:cubicBezTo>
                  <a:pt x="847" y="422"/>
                  <a:pt x="847" y="422"/>
                  <a:pt x="847" y="423"/>
                </a:cubicBezTo>
                <a:cubicBezTo>
                  <a:pt x="847" y="423"/>
                  <a:pt x="846" y="423"/>
                  <a:pt x="846" y="424"/>
                </a:cubicBezTo>
                <a:cubicBezTo>
                  <a:pt x="845" y="425"/>
                  <a:pt x="844" y="425"/>
                  <a:pt x="844" y="426"/>
                </a:cubicBezTo>
                <a:cubicBezTo>
                  <a:pt x="843" y="427"/>
                  <a:pt x="842" y="428"/>
                  <a:pt x="842" y="429"/>
                </a:cubicBezTo>
                <a:cubicBezTo>
                  <a:pt x="842" y="429"/>
                  <a:pt x="841" y="430"/>
                  <a:pt x="841" y="430"/>
                </a:cubicBezTo>
                <a:cubicBezTo>
                  <a:pt x="840" y="430"/>
                  <a:pt x="840" y="429"/>
                  <a:pt x="840" y="430"/>
                </a:cubicBezTo>
                <a:cubicBezTo>
                  <a:pt x="839" y="431"/>
                  <a:pt x="839" y="433"/>
                  <a:pt x="839" y="434"/>
                </a:cubicBezTo>
                <a:cubicBezTo>
                  <a:pt x="838" y="435"/>
                  <a:pt x="838" y="436"/>
                  <a:pt x="837" y="437"/>
                </a:cubicBezTo>
                <a:cubicBezTo>
                  <a:pt x="837" y="438"/>
                  <a:pt x="837" y="438"/>
                  <a:pt x="837" y="438"/>
                </a:cubicBezTo>
                <a:cubicBezTo>
                  <a:pt x="836" y="438"/>
                  <a:pt x="836" y="439"/>
                  <a:pt x="836" y="439"/>
                </a:cubicBezTo>
                <a:cubicBezTo>
                  <a:pt x="835" y="439"/>
                  <a:pt x="835" y="440"/>
                  <a:pt x="835" y="440"/>
                </a:cubicBezTo>
                <a:cubicBezTo>
                  <a:pt x="835" y="440"/>
                  <a:pt x="835" y="440"/>
                  <a:pt x="835" y="440"/>
                </a:cubicBezTo>
                <a:cubicBezTo>
                  <a:pt x="835" y="441"/>
                  <a:pt x="834" y="442"/>
                  <a:pt x="834" y="442"/>
                </a:cubicBezTo>
                <a:cubicBezTo>
                  <a:pt x="834" y="443"/>
                  <a:pt x="834" y="444"/>
                  <a:pt x="834" y="445"/>
                </a:cubicBezTo>
                <a:cubicBezTo>
                  <a:pt x="834" y="445"/>
                  <a:pt x="834" y="445"/>
                  <a:pt x="834" y="446"/>
                </a:cubicBezTo>
                <a:cubicBezTo>
                  <a:pt x="834" y="446"/>
                  <a:pt x="834" y="446"/>
                  <a:pt x="833" y="446"/>
                </a:cubicBezTo>
                <a:cubicBezTo>
                  <a:pt x="833" y="447"/>
                  <a:pt x="833" y="447"/>
                  <a:pt x="833" y="447"/>
                </a:cubicBezTo>
                <a:cubicBezTo>
                  <a:pt x="833" y="448"/>
                  <a:pt x="833" y="448"/>
                  <a:pt x="833" y="448"/>
                </a:cubicBezTo>
                <a:cubicBezTo>
                  <a:pt x="834" y="448"/>
                  <a:pt x="834" y="449"/>
                  <a:pt x="834" y="449"/>
                </a:cubicBezTo>
                <a:cubicBezTo>
                  <a:pt x="834" y="449"/>
                  <a:pt x="834" y="450"/>
                  <a:pt x="834" y="450"/>
                </a:cubicBezTo>
                <a:cubicBezTo>
                  <a:pt x="834" y="450"/>
                  <a:pt x="834" y="450"/>
                  <a:pt x="835" y="450"/>
                </a:cubicBezTo>
                <a:cubicBezTo>
                  <a:pt x="835" y="450"/>
                  <a:pt x="835" y="450"/>
                  <a:pt x="836" y="451"/>
                </a:cubicBezTo>
                <a:cubicBezTo>
                  <a:pt x="836" y="451"/>
                  <a:pt x="836" y="451"/>
                  <a:pt x="837" y="451"/>
                </a:cubicBezTo>
                <a:cubicBezTo>
                  <a:pt x="837" y="452"/>
                  <a:pt x="837" y="452"/>
                  <a:pt x="837" y="452"/>
                </a:cubicBezTo>
                <a:cubicBezTo>
                  <a:pt x="837" y="453"/>
                  <a:pt x="837" y="453"/>
                  <a:pt x="838" y="453"/>
                </a:cubicBezTo>
                <a:cubicBezTo>
                  <a:pt x="838" y="454"/>
                  <a:pt x="838" y="455"/>
                  <a:pt x="838" y="455"/>
                </a:cubicBezTo>
                <a:cubicBezTo>
                  <a:pt x="838" y="456"/>
                  <a:pt x="838" y="457"/>
                  <a:pt x="838" y="457"/>
                </a:cubicBezTo>
                <a:cubicBezTo>
                  <a:pt x="838" y="457"/>
                  <a:pt x="838" y="458"/>
                  <a:pt x="838" y="458"/>
                </a:cubicBezTo>
                <a:cubicBezTo>
                  <a:pt x="838" y="459"/>
                  <a:pt x="837" y="460"/>
                  <a:pt x="837" y="461"/>
                </a:cubicBezTo>
                <a:cubicBezTo>
                  <a:pt x="837" y="462"/>
                  <a:pt x="837" y="462"/>
                  <a:pt x="838" y="462"/>
                </a:cubicBezTo>
                <a:cubicBezTo>
                  <a:pt x="839" y="463"/>
                  <a:pt x="839" y="463"/>
                  <a:pt x="838" y="464"/>
                </a:cubicBezTo>
                <a:cubicBezTo>
                  <a:pt x="838" y="465"/>
                  <a:pt x="838" y="466"/>
                  <a:pt x="838" y="466"/>
                </a:cubicBezTo>
                <a:cubicBezTo>
                  <a:pt x="838" y="467"/>
                  <a:pt x="839" y="467"/>
                  <a:pt x="839" y="468"/>
                </a:cubicBezTo>
                <a:cubicBezTo>
                  <a:pt x="839" y="469"/>
                  <a:pt x="839" y="470"/>
                  <a:pt x="839" y="471"/>
                </a:cubicBezTo>
                <a:cubicBezTo>
                  <a:pt x="839" y="473"/>
                  <a:pt x="839" y="474"/>
                  <a:pt x="839" y="475"/>
                </a:cubicBezTo>
                <a:cubicBezTo>
                  <a:pt x="839" y="476"/>
                  <a:pt x="838" y="477"/>
                  <a:pt x="838" y="478"/>
                </a:cubicBezTo>
                <a:cubicBezTo>
                  <a:pt x="838" y="479"/>
                  <a:pt x="838" y="480"/>
                  <a:pt x="837" y="481"/>
                </a:cubicBezTo>
                <a:cubicBezTo>
                  <a:pt x="837" y="482"/>
                  <a:pt x="837" y="483"/>
                  <a:pt x="836" y="484"/>
                </a:cubicBezTo>
                <a:cubicBezTo>
                  <a:pt x="836" y="485"/>
                  <a:pt x="836" y="485"/>
                  <a:pt x="836" y="486"/>
                </a:cubicBezTo>
                <a:cubicBezTo>
                  <a:pt x="836" y="487"/>
                  <a:pt x="836" y="487"/>
                  <a:pt x="836" y="487"/>
                </a:cubicBezTo>
                <a:cubicBezTo>
                  <a:pt x="836" y="488"/>
                  <a:pt x="835" y="489"/>
                  <a:pt x="834" y="490"/>
                </a:cubicBezTo>
                <a:cubicBezTo>
                  <a:pt x="832" y="492"/>
                  <a:pt x="831" y="495"/>
                  <a:pt x="831" y="498"/>
                </a:cubicBezTo>
                <a:cubicBezTo>
                  <a:pt x="831" y="499"/>
                  <a:pt x="831" y="500"/>
                  <a:pt x="832" y="500"/>
                </a:cubicBezTo>
                <a:cubicBezTo>
                  <a:pt x="832" y="501"/>
                  <a:pt x="833" y="501"/>
                  <a:pt x="833" y="502"/>
                </a:cubicBezTo>
                <a:cubicBezTo>
                  <a:pt x="833" y="503"/>
                  <a:pt x="833" y="504"/>
                  <a:pt x="833" y="505"/>
                </a:cubicBezTo>
                <a:cubicBezTo>
                  <a:pt x="833" y="506"/>
                  <a:pt x="833" y="508"/>
                  <a:pt x="834" y="509"/>
                </a:cubicBezTo>
                <a:cubicBezTo>
                  <a:pt x="834" y="510"/>
                  <a:pt x="834" y="511"/>
                  <a:pt x="834" y="513"/>
                </a:cubicBezTo>
                <a:cubicBezTo>
                  <a:pt x="834" y="514"/>
                  <a:pt x="833" y="516"/>
                  <a:pt x="834" y="517"/>
                </a:cubicBezTo>
                <a:cubicBezTo>
                  <a:pt x="834" y="518"/>
                  <a:pt x="834" y="518"/>
                  <a:pt x="835" y="518"/>
                </a:cubicBezTo>
                <a:cubicBezTo>
                  <a:pt x="835" y="518"/>
                  <a:pt x="836" y="518"/>
                  <a:pt x="836" y="518"/>
                </a:cubicBezTo>
                <a:cubicBezTo>
                  <a:pt x="836" y="518"/>
                  <a:pt x="837" y="519"/>
                  <a:pt x="838" y="519"/>
                </a:cubicBezTo>
                <a:cubicBezTo>
                  <a:pt x="838" y="520"/>
                  <a:pt x="839" y="520"/>
                  <a:pt x="840" y="520"/>
                </a:cubicBezTo>
                <a:cubicBezTo>
                  <a:pt x="841" y="519"/>
                  <a:pt x="842" y="519"/>
                  <a:pt x="843" y="519"/>
                </a:cubicBezTo>
                <a:cubicBezTo>
                  <a:pt x="844" y="520"/>
                  <a:pt x="845" y="520"/>
                  <a:pt x="844" y="521"/>
                </a:cubicBezTo>
                <a:cubicBezTo>
                  <a:pt x="844" y="522"/>
                  <a:pt x="843" y="522"/>
                  <a:pt x="842" y="522"/>
                </a:cubicBezTo>
                <a:cubicBezTo>
                  <a:pt x="842" y="523"/>
                  <a:pt x="842" y="524"/>
                  <a:pt x="842" y="525"/>
                </a:cubicBezTo>
                <a:cubicBezTo>
                  <a:pt x="843" y="525"/>
                  <a:pt x="844" y="526"/>
                  <a:pt x="845" y="526"/>
                </a:cubicBezTo>
                <a:cubicBezTo>
                  <a:pt x="845" y="526"/>
                  <a:pt x="845" y="526"/>
                  <a:pt x="845" y="526"/>
                </a:cubicBezTo>
                <a:cubicBezTo>
                  <a:pt x="846" y="527"/>
                  <a:pt x="846" y="527"/>
                  <a:pt x="846" y="527"/>
                </a:cubicBezTo>
                <a:cubicBezTo>
                  <a:pt x="846" y="527"/>
                  <a:pt x="847" y="528"/>
                  <a:pt x="847" y="529"/>
                </a:cubicBezTo>
                <a:cubicBezTo>
                  <a:pt x="847" y="529"/>
                  <a:pt x="847" y="530"/>
                  <a:pt x="847" y="530"/>
                </a:cubicBezTo>
                <a:cubicBezTo>
                  <a:pt x="847" y="531"/>
                  <a:pt x="848" y="531"/>
                  <a:pt x="848" y="532"/>
                </a:cubicBezTo>
                <a:cubicBezTo>
                  <a:pt x="849" y="532"/>
                  <a:pt x="850" y="533"/>
                  <a:pt x="850" y="533"/>
                </a:cubicBezTo>
                <a:cubicBezTo>
                  <a:pt x="851" y="534"/>
                  <a:pt x="851" y="535"/>
                  <a:pt x="852" y="536"/>
                </a:cubicBezTo>
                <a:cubicBezTo>
                  <a:pt x="853" y="537"/>
                  <a:pt x="855" y="538"/>
                  <a:pt x="856" y="539"/>
                </a:cubicBezTo>
                <a:cubicBezTo>
                  <a:pt x="857" y="540"/>
                  <a:pt x="857" y="541"/>
                  <a:pt x="857" y="542"/>
                </a:cubicBezTo>
                <a:cubicBezTo>
                  <a:pt x="858" y="543"/>
                  <a:pt x="858" y="544"/>
                  <a:pt x="858" y="546"/>
                </a:cubicBezTo>
                <a:cubicBezTo>
                  <a:pt x="858" y="547"/>
                  <a:pt x="859" y="549"/>
                  <a:pt x="859" y="550"/>
                </a:cubicBezTo>
                <a:cubicBezTo>
                  <a:pt x="860" y="551"/>
                  <a:pt x="860" y="553"/>
                  <a:pt x="861" y="554"/>
                </a:cubicBezTo>
                <a:cubicBezTo>
                  <a:pt x="862" y="555"/>
                  <a:pt x="862" y="555"/>
                  <a:pt x="863" y="556"/>
                </a:cubicBezTo>
                <a:cubicBezTo>
                  <a:pt x="864" y="557"/>
                  <a:pt x="865" y="557"/>
                  <a:pt x="866" y="558"/>
                </a:cubicBezTo>
                <a:cubicBezTo>
                  <a:pt x="867" y="559"/>
                  <a:pt x="868" y="559"/>
                  <a:pt x="869" y="560"/>
                </a:cubicBezTo>
                <a:cubicBezTo>
                  <a:pt x="869" y="560"/>
                  <a:pt x="869" y="560"/>
                  <a:pt x="869" y="560"/>
                </a:cubicBezTo>
                <a:cubicBezTo>
                  <a:pt x="870" y="560"/>
                  <a:pt x="871" y="561"/>
                  <a:pt x="872" y="562"/>
                </a:cubicBezTo>
                <a:cubicBezTo>
                  <a:pt x="875" y="564"/>
                  <a:pt x="878" y="566"/>
                  <a:pt x="880" y="569"/>
                </a:cubicBezTo>
                <a:cubicBezTo>
                  <a:pt x="883" y="572"/>
                  <a:pt x="887" y="574"/>
                  <a:pt x="890" y="576"/>
                </a:cubicBezTo>
                <a:cubicBezTo>
                  <a:pt x="891" y="576"/>
                  <a:pt x="892" y="577"/>
                  <a:pt x="893" y="578"/>
                </a:cubicBezTo>
                <a:cubicBezTo>
                  <a:pt x="893" y="578"/>
                  <a:pt x="894" y="579"/>
                  <a:pt x="895" y="579"/>
                </a:cubicBezTo>
                <a:cubicBezTo>
                  <a:pt x="895" y="579"/>
                  <a:pt x="895" y="579"/>
                  <a:pt x="896" y="579"/>
                </a:cubicBezTo>
                <a:cubicBezTo>
                  <a:pt x="896" y="579"/>
                  <a:pt x="896" y="579"/>
                  <a:pt x="896" y="579"/>
                </a:cubicBezTo>
                <a:cubicBezTo>
                  <a:pt x="896" y="579"/>
                  <a:pt x="896" y="579"/>
                  <a:pt x="896" y="579"/>
                </a:cubicBezTo>
                <a:cubicBezTo>
                  <a:pt x="897" y="579"/>
                  <a:pt x="898" y="578"/>
                  <a:pt x="899" y="578"/>
                </a:cubicBezTo>
                <a:cubicBezTo>
                  <a:pt x="900" y="577"/>
                  <a:pt x="902" y="576"/>
                  <a:pt x="903" y="576"/>
                </a:cubicBezTo>
                <a:cubicBezTo>
                  <a:pt x="904" y="575"/>
                  <a:pt x="905" y="575"/>
                  <a:pt x="905" y="574"/>
                </a:cubicBezTo>
                <a:cubicBezTo>
                  <a:pt x="907" y="574"/>
                  <a:pt x="908" y="573"/>
                  <a:pt x="910" y="573"/>
                </a:cubicBezTo>
                <a:cubicBezTo>
                  <a:pt x="911" y="573"/>
                  <a:pt x="913" y="573"/>
                  <a:pt x="915" y="573"/>
                </a:cubicBezTo>
                <a:cubicBezTo>
                  <a:pt x="918" y="572"/>
                  <a:pt x="922" y="572"/>
                  <a:pt x="925" y="573"/>
                </a:cubicBezTo>
                <a:cubicBezTo>
                  <a:pt x="926" y="573"/>
                  <a:pt x="926" y="573"/>
                  <a:pt x="927" y="573"/>
                </a:cubicBezTo>
                <a:cubicBezTo>
                  <a:pt x="927" y="573"/>
                  <a:pt x="927" y="573"/>
                  <a:pt x="927" y="573"/>
                </a:cubicBezTo>
                <a:cubicBezTo>
                  <a:pt x="928" y="574"/>
                  <a:pt x="929" y="574"/>
                  <a:pt x="930" y="574"/>
                </a:cubicBezTo>
                <a:cubicBezTo>
                  <a:pt x="932" y="575"/>
                  <a:pt x="933" y="578"/>
                  <a:pt x="936" y="577"/>
                </a:cubicBezTo>
                <a:cubicBezTo>
                  <a:pt x="937" y="576"/>
                  <a:pt x="938" y="575"/>
                  <a:pt x="939" y="574"/>
                </a:cubicBezTo>
                <a:cubicBezTo>
                  <a:pt x="939" y="574"/>
                  <a:pt x="940" y="573"/>
                  <a:pt x="941" y="572"/>
                </a:cubicBezTo>
                <a:cubicBezTo>
                  <a:pt x="942" y="571"/>
                  <a:pt x="943" y="571"/>
                  <a:pt x="944" y="571"/>
                </a:cubicBezTo>
                <a:cubicBezTo>
                  <a:pt x="946" y="570"/>
                  <a:pt x="948" y="569"/>
                  <a:pt x="950" y="568"/>
                </a:cubicBezTo>
                <a:cubicBezTo>
                  <a:pt x="952" y="568"/>
                  <a:pt x="953" y="568"/>
                  <a:pt x="954" y="568"/>
                </a:cubicBezTo>
                <a:cubicBezTo>
                  <a:pt x="954" y="568"/>
                  <a:pt x="955" y="568"/>
                  <a:pt x="955" y="568"/>
                </a:cubicBezTo>
                <a:cubicBezTo>
                  <a:pt x="956" y="567"/>
                  <a:pt x="956" y="567"/>
                  <a:pt x="956" y="567"/>
                </a:cubicBezTo>
                <a:cubicBezTo>
                  <a:pt x="958" y="566"/>
                  <a:pt x="959" y="566"/>
                  <a:pt x="961" y="565"/>
                </a:cubicBezTo>
                <a:cubicBezTo>
                  <a:pt x="961" y="565"/>
                  <a:pt x="961" y="565"/>
                  <a:pt x="961" y="565"/>
                </a:cubicBezTo>
                <a:cubicBezTo>
                  <a:pt x="963" y="564"/>
                  <a:pt x="965" y="563"/>
                  <a:pt x="967" y="563"/>
                </a:cubicBezTo>
                <a:cubicBezTo>
                  <a:pt x="967" y="563"/>
                  <a:pt x="967" y="563"/>
                  <a:pt x="967" y="563"/>
                </a:cubicBezTo>
                <a:cubicBezTo>
                  <a:pt x="968" y="563"/>
                  <a:pt x="970" y="563"/>
                  <a:pt x="971" y="563"/>
                </a:cubicBezTo>
                <a:cubicBezTo>
                  <a:pt x="972" y="563"/>
                  <a:pt x="972" y="563"/>
                  <a:pt x="973" y="563"/>
                </a:cubicBezTo>
                <a:cubicBezTo>
                  <a:pt x="973" y="563"/>
                  <a:pt x="974" y="563"/>
                  <a:pt x="974" y="563"/>
                </a:cubicBezTo>
                <a:cubicBezTo>
                  <a:pt x="975" y="563"/>
                  <a:pt x="975" y="563"/>
                  <a:pt x="976" y="563"/>
                </a:cubicBezTo>
                <a:cubicBezTo>
                  <a:pt x="976" y="564"/>
                  <a:pt x="977" y="564"/>
                  <a:pt x="977" y="564"/>
                </a:cubicBezTo>
                <a:cubicBezTo>
                  <a:pt x="978" y="564"/>
                  <a:pt x="979" y="564"/>
                  <a:pt x="979" y="564"/>
                </a:cubicBezTo>
                <a:cubicBezTo>
                  <a:pt x="981" y="565"/>
                  <a:pt x="982" y="566"/>
                  <a:pt x="983" y="567"/>
                </a:cubicBezTo>
                <a:cubicBezTo>
                  <a:pt x="983" y="568"/>
                  <a:pt x="984" y="569"/>
                  <a:pt x="984" y="569"/>
                </a:cubicBezTo>
                <a:cubicBezTo>
                  <a:pt x="985" y="570"/>
                  <a:pt x="985" y="571"/>
                  <a:pt x="985" y="572"/>
                </a:cubicBezTo>
                <a:cubicBezTo>
                  <a:pt x="985" y="574"/>
                  <a:pt x="986" y="575"/>
                  <a:pt x="987" y="577"/>
                </a:cubicBezTo>
                <a:cubicBezTo>
                  <a:pt x="987" y="578"/>
                  <a:pt x="988" y="578"/>
                  <a:pt x="988" y="579"/>
                </a:cubicBezTo>
                <a:cubicBezTo>
                  <a:pt x="989" y="579"/>
                  <a:pt x="990" y="579"/>
                  <a:pt x="990" y="579"/>
                </a:cubicBezTo>
                <a:cubicBezTo>
                  <a:pt x="991" y="579"/>
                  <a:pt x="992" y="578"/>
                  <a:pt x="992" y="578"/>
                </a:cubicBezTo>
                <a:cubicBezTo>
                  <a:pt x="993" y="578"/>
                  <a:pt x="993" y="579"/>
                  <a:pt x="994" y="579"/>
                </a:cubicBezTo>
                <a:cubicBezTo>
                  <a:pt x="996" y="579"/>
                  <a:pt x="999" y="578"/>
                  <a:pt x="1001" y="578"/>
                </a:cubicBezTo>
                <a:cubicBezTo>
                  <a:pt x="1002" y="578"/>
                  <a:pt x="1002" y="578"/>
                  <a:pt x="1003" y="578"/>
                </a:cubicBezTo>
                <a:cubicBezTo>
                  <a:pt x="1004" y="578"/>
                  <a:pt x="1004" y="577"/>
                  <a:pt x="1005" y="577"/>
                </a:cubicBezTo>
                <a:cubicBezTo>
                  <a:pt x="1005" y="577"/>
                  <a:pt x="1006" y="577"/>
                  <a:pt x="1006" y="577"/>
                </a:cubicBezTo>
                <a:cubicBezTo>
                  <a:pt x="1006" y="577"/>
                  <a:pt x="1006" y="577"/>
                  <a:pt x="1007" y="577"/>
                </a:cubicBezTo>
                <a:cubicBezTo>
                  <a:pt x="1007" y="577"/>
                  <a:pt x="1007" y="577"/>
                  <a:pt x="1007" y="577"/>
                </a:cubicBezTo>
                <a:cubicBezTo>
                  <a:pt x="1007" y="577"/>
                  <a:pt x="1008" y="577"/>
                  <a:pt x="1008" y="577"/>
                </a:cubicBezTo>
                <a:cubicBezTo>
                  <a:pt x="1008" y="578"/>
                  <a:pt x="1009" y="579"/>
                  <a:pt x="1009" y="580"/>
                </a:cubicBezTo>
                <a:cubicBezTo>
                  <a:pt x="1010" y="581"/>
                  <a:pt x="1011" y="581"/>
                  <a:pt x="1011" y="582"/>
                </a:cubicBezTo>
                <a:cubicBezTo>
                  <a:pt x="1012" y="582"/>
                  <a:pt x="1012" y="582"/>
                  <a:pt x="1013" y="582"/>
                </a:cubicBezTo>
                <a:cubicBezTo>
                  <a:pt x="1013" y="582"/>
                  <a:pt x="1014" y="581"/>
                  <a:pt x="1015" y="582"/>
                </a:cubicBezTo>
                <a:cubicBezTo>
                  <a:pt x="1015" y="583"/>
                  <a:pt x="1014" y="583"/>
                  <a:pt x="1014" y="583"/>
                </a:cubicBezTo>
                <a:cubicBezTo>
                  <a:pt x="1014" y="584"/>
                  <a:pt x="1014" y="584"/>
                  <a:pt x="1014" y="584"/>
                </a:cubicBezTo>
                <a:cubicBezTo>
                  <a:pt x="1014" y="584"/>
                  <a:pt x="1014" y="585"/>
                  <a:pt x="1014" y="585"/>
                </a:cubicBezTo>
                <a:cubicBezTo>
                  <a:pt x="1015" y="585"/>
                  <a:pt x="1015" y="586"/>
                  <a:pt x="1015" y="587"/>
                </a:cubicBezTo>
                <a:cubicBezTo>
                  <a:pt x="1015" y="588"/>
                  <a:pt x="1015" y="589"/>
                  <a:pt x="1015" y="590"/>
                </a:cubicBezTo>
                <a:cubicBezTo>
                  <a:pt x="1015" y="590"/>
                  <a:pt x="1016" y="590"/>
                  <a:pt x="1016" y="591"/>
                </a:cubicBezTo>
                <a:cubicBezTo>
                  <a:pt x="1016" y="591"/>
                  <a:pt x="1016" y="591"/>
                  <a:pt x="1016" y="591"/>
                </a:cubicBezTo>
                <a:cubicBezTo>
                  <a:pt x="1016" y="592"/>
                  <a:pt x="1016" y="592"/>
                  <a:pt x="1016" y="592"/>
                </a:cubicBezTo>
                <a:cubicBezTo>
                  <a:pt x="1016" y="592"/>
                  <a:pt x="1015" y="592"/>
                  <a:pt x="1015" y="593"/>
                </a:cubicBezTo>
                <a:cubicBezTo>
                  <a:pt x="1015" y="594"/>
                  <a:pt x="1016" y="594"/>
                  <a:pt x="1016" y="595"/>
                </a:cubicBezTo>
                <a:cubicBezTo>
                  <a:pt x="1016" y="595"/>
                  <a:pt x="1016" y="596"/>
                  <a:pt x="1016" y="596"/>
                </a:cubicBezTo>
                <a:cubicBezTo>
                  <a:pt x="1016" y="597"/>
                  <a:pt x="1016" y="597"/>
                  <a:pt x="1016" y="598"/>
                </a:cubicBezTo>
                <a:cubicBezTo>
                  <a:pt x="1015" y="599"/>
                  <a:pt x="1015" y="600"/>
                  <a:pt x="1014" y="601"/>
                </a:cubicBezTo>
                <a:cubicBezTo>
                  <a:pt x="1013" y="602"/>
                  <a:pt x="1013" y="603"/>
                  <a:pt x="1013" y="603"/>
                </a:cubicBezTo>
                <a:cubicBezTo>
                  <a:pt x="1013" y="603"/>
                  <a:pt x="1012" y="604"/>
                  <a:pt x="1012" y="604"/>
                </a:cubicBezTo>
                <a:cubicBezTo>
                  <a:pt x="1012" y="604"/>
                  <a:pt x="1012" y="604"/>
                  <a:pt x="1013" y="605"/>
                </a:cubicBezTo>
                <a:cubicBezTo>
                  <a:pt x="1013" y="605"/>
                  <a:pt x="1013" y="605"/>
                  <a:pt x="1014" y="605"/>
                </a:cubicBezTo>
                <a:cubicBezTo>
                  <a:pt x="1014" y="606"/>
                  <a:pt x="1014" y="606"/>
                  <a:pt x="1014" y="606"/>
                </a:cubicBezTo>
                <a:cubicBezTo>
                  <a:pt x="1013" y="607"/>
                  <a:pt x="1013" y="608"/>
                  <a:pt x="1013" y="609"/>
                </a:cubicBezTo>
                <a:cubicBezTo>
                  <a:pt x="1013" y="609"/>
                  <a:pt x="1013" y="609"/>
                  <a:pt x="1013" y="609"/>
                </a:cubicBezTo>
                <a:cubicBezTo>
                  <a:pt x="1014" y="609"/>
                  <a:pt x="1014" y="609"/>
                  <a:pt x="1014" y="609"/>
                </a:cubicBezTo>
                <a:cubicBezTo>
                  <a:pt x="1014" y="610"/>
                  <a:pt x="1014" y="611"/>
                  <a:pt x="1014" y="611"/>
                </a:cubicBezTo>
                <a:cubicBezTo>
                  <a:pt x="1013" y="612"/>
                  <a:pt x="1013" y="613"/>
                  <a:pt x="1013" y="613"/>
                </a:cubicBezTo>
                <a:cubicBezTo>
                  <a:pt x="1012" y="614"/>
                  <a:pt x="1012" y="615"/>
                  <a:pt x="1011" y="615"/>
                </a:cubicBezTo>
                <a:cubicBezTo>
                  <a:pt x="1011" y="617"/>
                  <a:pt x="1012" y="618"/>
                  <a:pt x="1010" y="619"/>
                </a:cubicBezTo>
                <a:cubicBezTo>
                  <a:pt x="1009" y="620"/>
                  <a:pt x="1008" y="620"/>
                  <a:pt x="1007" y="618"/>
                </a:cubicBezTo>
                <a:cubicBezTo>
                  <a:pt x="1007" y="619"/>
                  <a:pt x="1007" y="619"/>
                  <a:pt x="1008" y="620"/>
                </a:cubicBezTo>
                <a:cubicBezTo>
                  <a:pt x="1008" y="620"/>
                  <a:pt x="1008" y="621"/>
                  <a:pt x="1009" y="622"/>
                </a:cubicBezTo>
                <a:cubicBezTo>
                  <a:pt x="1009" y="623"/>
                  <a:pt x="1010" y="624"/>
                  <a:pt x="1011" y="625"/>
                </a:cubicBezTo>
                <a:cubicBezTo>
                  <a:pt x="1011" y="626"/>
                  <a:pt x="1012" y="627"/>
                  <a:pt x="1012" y="629"/>
                </a:cubicBezTo>
                <a:cubicBezTo>
                  <a:pt x="1012" y="630"/>
                  <a:pt x="1013" y="631"/>
                  <a:pt x="1013" y="632"/>
                </a:cubicBezTo>
                <a:cubicBezTo>
                  <a:pt x="1014" y="633"/>
                  <a:pt x="1015" y="634"/>
                  <a:pt x="1015" y="635"/>
                </a:cubicBezTo>
                <a:cubicBezTo>
                  <a:pt x="1016" y="636"/>
                  <a:pt x="1016" y="636"/>
                  <a:pt x="1017" y="637"/>
                </a:cubicBezTo>
                <a:cubicBezTo>
                  <a:pt x="1017" y="637"/>
                  <a:pt x="1017" y="638"/>
                  <a:pt x="1018" y="638"/>
                </a:cubicBezTo>
                <a:cubicBezTo>
                  <a:pt x="1018" y="638"/>
                  <a:pt x="1018" y="638"/>
                  <a:pt x="1019" y="639"/>
                </a:cubicBezTo>
                <a:cubicBezTo>
                  <a:pt x="1019" y="639"/>
                  <a:pt x="1019" y="639"/>
                  <a:pt x="1020" y="639"/>
                </a:cubicBezTo>
                <a:cubicBezTo>
                  <a:pt x="1020" y="640"/>
                  <a:pt x="1021" y="641"/>
                  <a:pt x="1022" y="642"/>
                </a:cubicBezTo>
                <a:cubicBezTo>
                  <a:pt x="1022" y="643"/>
                  <a:pt x="1023" y="644"/>
                  <a:pt x="1024" y="644"/>
                </a:cubicBezTo>
                <a:cubicBezTo>
                  <a:pt x="1024" y="644"/>
                  <a:pt x="1024" y="644"/>
                  <a:pt x="1024" y="644"/>
                </a:cubicBezTo>
                <a:cubicBezTo>
                  <a:pt x="1025" y="645"/>
                  <a:pt x="1025" y="645"/>
                  <a:pt x="1026" y="646"/>
                </a:cubicBezTo>
                <a:cubicBezTo>
                  <a:pt x="1026" y="646"/>
                  <a:pt x="1026" y="646"/>
                  <a:pt x="1027" y="647"/>
                </a:cubicBezTo>
                <a:cubicBezTo>
                  <a:pt x="1027" y="647"/>
                  <a:pt x="1027" y="647"/>
                  <a:pt x="1028" y="647"/>
                </a:cubicBezTo>
                <a:cubicBezTo>
                  <a:pt x="1028" y="648"/>
                  <a:pt x="1028" y="648"/>
                  <a:pt x="1029" y="648"/>
                </a:cubicBezTo>
                <a:cubicBezTo>
                  <a:pt x="1029" y="649"/>
                  <a:pt x="1029" y="649"/>
                  <a:pt x="1029" y="650"/>
                </a:cubicBezTo>
                <a:cubicBezTo>
                  <a:pt x="1030" y="650"/>
                  <a:pt x="1030" y="651"/>
                  <a:pt x="1031" y="651"/>
                </a:cubicBezTo>
                <a:cubicBezTo>
                  <a:pt x="1031" y="652"/>
                  <a:pt x="1031" y="652"/>
                  <a:pt x="1031" y="652"/>
                </a:cubicBezTo>
                <a:cubicBezTo>
                  <a:pt x="1031" y="652"/>
                  <a:pt x="1031" y="652"/>
                  <a:pt x="1031" y="653"/>
                </a:cubicBezTo>
                <a:cubicBezTo>
                  <a:pt x="1032" y="654"/>
                  <a:pt x="1032" y="655"/>
                  <a:pt x="1032" y="656"/>
                </a:cubicBezTo>
                <a:cubicBezTo>
                  <a:pt x="1032" y="657"/>
                  <a:pt x="1032" y="658"/>
                  <a:pt x="1032" y="658"/>
                </a:cubicBezTo>
                <a:cubicBezTo>
                  <a:pt x="1032" y="658"/>
                  <a:pt x="1032" y="658"/>
                  <a:pt x="1032" y="658"/>
                </a:cubicBezTo>
                <a:cubicBezTo>
                  <a:pt x="1033" y="659"/>
                  <a:pt x="1033" y="659"/>
                  <a:pt x="1033" y="660"/>
                </a:cubicBezTo>
                <a:cubicBezTo>
                  <a:pt x="1033" y="660"/>
                  <a:pt x="1034" y="660"/>
                  <a:pt x="1034" y="661"/>
                </a:cubicBezTo>
                <a:cubicBezTo>
                  <a:pt x="1034" y="661"/>
                  <a:pt x="1034" y="661"/>
                  <a:pt x="1034" y="661"/>
                </a:cubicBezTo>
                <a:cubicBezTo>
                  <a:pt x="1034" y="661"/>
                  <a:pt x="1034" y="661"/>
                  <a:pt x="1034" y="661"/>
                </a:cubicBezTo>
                <a:cubicBezTo>
                  <a:pt x="1033" y="661"/>
                  <a:pt x="1033" y="662"/>
                  <a:pt x="1033" y="662"/>
                </a:cubicBezTo>
                <a:cubicBezTo>
                  <a:pt x="1034" y="662"/>
                  <a:pt x="1034" y="663"/>
                  <a:pt x="1034" y="663"/>
                </a:cubicBezTo>
                <a:cubicBezTo>
                  <a:pt x="1034" y="664"/>
                  <a:pt x="1035" y="664"/>
                  <a:pt x="1035" y="665"/>
                </a:cubicBezTo>
                <a:cubicBezTo>
                  <a:pt x="1035" y="665"/>
                  <a:pt x="1035" y="666"/>
                  <a:pt x="1035" y="666"/>
                </a:cubicBezTo>
                <a:cubicBezTo>
                  <a:pt x="1036" y="667"/>
                  <a:pt x="1036" y="669"/>
                  <a:pt x="1037" y="670"/>
                </a:cubicBezTo>
                <a:cubicBezTo>
                  <a:pt x="1037" y="671"/>
                  <a:pt x="1038" y="671"/>
                  <a:pt x="1038" y="672"/>
                </a:cubicBezTo>
                <a:cubicBezTo>
                  <a:pt x="1039" y="673"/>
                  <a:pt x="1039" y="674"/>
                  <a:pt x="1039" y="675"/>
                </a:cubicBezTo>
                <a:cubicBezTo>
                  <a:pt x="1039" y="677"/>
                  <a:pt x="1040" y="678"/>
                  <a:pt x="1040" y="680"/>
                </a:cubicBezTo>
                <a:cubicBezTo>
                  <a:pt x="1040" y="680"/>
                  <a:pt x="1041" y="682"/>
                  <a:pt x="1040" y="682"/>
                </a:cubicBezTo>
                <a:cubicBezTo>
                  <a:pt x="1039" y="682"/>
                  <a:pt x="1038" y="681"/>
                  <a:pt x="1038" y="682"/>
                </a:cubicBezTo>
                <a:cubicBezTo>
                  <a:pt x="1037" y="682"/>
                  <a:pt x="1038" y="683"/>
                  <a:pt x="1038" y="683"/>
                </a:cubicBezTo>
                <a:cubicBezTo>
                  <a:pt x="1038" y="685"/>
                  <a:pt x="1039" y="687"/>
                  <a:pt x="1039" y="689"/>
                </a:cubicBezTo>
                <a:cubicBezTo>
                  <a:pt x="1039" y="690"/>
                  <a:pt x="1039" y="691"/>
                  <a:pt x="1040" y="692"/>
                </a:cubicBezTo>
                <a:cubicBezTo>
                  <a:pt x="1040" y="693"/>
                  <a:pt x="1040" y="693"/>
                  <a:pt x="1041" y="694"/>
                </a:cubicBezTo>
                <a:cubicBezTo>
                  <a:pt x="1042" y="695"/>
                  <a:pt x="1042" y="697"/>
                  <a:pt x="1043" y="698"/>
                </a:cubicBezTo>
                <a:cubicBezTo>
                  <a:pt x="1043" y="700"/>
                  <a:pt x="1043" y="702"/>
                  <a:pt x="1043" y="704"/>
                </a:cubicBezTo>
                <a:cubicBezTo>
                  <a:pt x="1043" y="706"/>
                  <a:pt x="1043" y="707"/>
                  <a:pt x="1042" y="708"/>
                </a:cubicBezTo>
                <a:cubicBezTo>
                  <a:pt x="1042" y="709"/>
                  <a:pt x="1042" y="709"/>
                  <a:pt x="1042" y="709"/>
                </a:cubicBezTo>
                <a:cubicBezTo>
                  <a:pt x="1041" y="710"/>
                  <a:pt x="1041" y="710"/>
                  <a:pt x="1041" y="711"/>
                </a:cubicBezTo>
                <a:cubicBezTo>
                  <a:pt x="1039" y="712"/>
                  <a:pt x="1038" y="713"/>
                  <a:pt x="1037" y="714"/>
                </a:cubicBezTo>
                <a:cubicBezTo>
                  <a:pt x="1036" y="715"/>
                  <a:pt x="1035" y="717"/>
                  <a:pt x="1035" y="719"/>
                </a:cubicBezTo>
                <a:cubicBezTo>
                  <a:pt x="1034" y="720"/>
                  <a:pt x="1034" y="721"/>
                  <a:pt x="1033" y="723"/>
                </a:cubicBezTo>
                <a:cubicBezTo>
                  <a:pt x="1033" y="725"/>
                  <a:pt x="1033" y="726"/>
                  <a:pt x="1032" y="728"/>
                </a:cubicBezTo>
                <a:cubicBezTo>
                  <a:pt x="1032" y="731"/>
                  <a:pt x="1031" y="733"/>
                  <a:pt x="1030" y="735"/>
                </a:cubicBezTo>
                <a:cubicBezTo>
                  <a:pt x="1029" y="736"/>
                  <a:pt x="1029" y="736"/>
                  <a:pt x="1029" y="737"/>
                </a:cubicBezTo>
                <a:cubicBezTo>
                  <a:pt x="1028" y="738"/>
                  <a:pt x="1028" y="739"/>
                  <a:pt x="1028" y="740"/>
                </a:cubicBezTo>
                <a:cubicBezTo>
                  <a:pt x="1028" y="743"/>
                  <a:pt x="1029" y="746"/>
                  <a:pt x="1029" y="748"/>
                </a:cubicBezTo>
                <a:cubicBezTo>
                  <a:pt x="1029" y="748"/>
                  <a:pt x="1029" y="748"/>
                  <a:pt x="1029" y="748"/>
                </a:cubicBezTo>
                <a:cubicBezTo>
                  <a:pt x="1028" y="749"/>
                  <a:pt x="1028" y="750"/>
                  <a:pt x="1028" y="752"/>
                </a:cubicBezTo>
                <a:cubicBezTo>
                  <a:pt x="1028" y="752"/>
                  <a:pt x="1028" y="753"/>
                  <a:pt x="1029" y="753"/>
                </a:cubicBezTo>
                <a:cubicBezTo>
                  <a:pt x="1029" y="754"/>
                  <a:pt x="1029" y="754"/>
                  <a:pt x="1029" y="754"/>
                </a:cubicBezTo>
                <a:cubicBezTo>
                  <a:pt x="1029" y="755"/>
                  <a:pt x="1030" y="755"/>
                  <a:pt x="1030" y="756"/>
                </a:cubicBezTo>
                <a:cubicBezTo>
                  <a:pt x="1030" y="756"/>
                  <a:pt x="1031" y="757"/>
                  <a:pt x="1031" y="757"/>
                </a:cubicBezTo>
                <a:cubicBezTo>
                  <a:pt x="1032" y="758"/>
                  <a:pt x="1033" y="760"/>
                  <a:pt x="1033" y="761"/>
                </a:cubicBezTo>
                <a:cubicBezTo>
                  <a:pt x="1034" y="762"/>
                  <a:pt x="1034" y="762"/>
                  <a:pt x="1034" y="763"/>
                </a:cubicBezTo>
                <a:cubicBezTo>
                  <a:pt x="1035" y="764"/>
                  <a:pt x="1035" y="765"/>
                  <a:pt x="1036" y="766"/>
                </a:cubicBezTo>
                <a:cubicBezTo>
                  <a:pt x="1036" y="768"/>
                  <a:pt x="1037" y="770"/>
                  <a:pt x="1039" y="772"/>
                </a:cubicBezTo>
                <a:cubicBezTo>
                  <a:pt x="1039" y="773"/>
                  <a:pt x="1040" y="774"/>
                  <a:pt x="1041" y="776"/>
                </a:cubicBezTo>
                <a:cubicBezTo>
                  <a:pt x="1041" y="778"/>
                  <a:pt x="1042" y="780"/>
                  <a:pt x="1043" y="782"/>
                </a:cubicBezTo>
                <a:cubicBezTo>
                  <a:pt x="1044" y="784"/>
                  <a:pt x="1044" y="786"/>
                  <a:pt x="1045" y="787"/>
                </a:cubicBezTo>
                <a:cubicBezTo>
                  <a:pt x="1046" y="788"/>
                  <a:pt x="1046" y="789"/>
                  <a:pt x="1047" y="789"/>
                </a:cubicBezTo>
                <a:cubicBezTo>
                  <a:pt x="1047" y="790"/>
                  <a:pt x="1048" y="790"/>
                  <a:pt x="1048" y="791"/>
                </a:cubicBezTo>
                <a:cubicBezTo>
                  <a:pt x="1047" y="791"/>
                  <a:pt x="1047" y="791"/>
                  <a:pt x="1047" y="791"/>
                </a:cubicBezTo>
                <a:cubicBezTo>
                  <a:pt x="1047" y="792"/>
                  <a:pt x="1046" y="793"/>
                  <a:pt x="1046" y="793"/>
                </a:cubicBezTo>
                <a:cubicBezTo>
                  <a:pt x="1046" y="794"/>
                  <a:pt x="1046" y="795"/>
                  <a:pt x="1047" y="796"/>
                </a:cubicBezTo>
                <a:cubicBezTo>
                  <a:pt x="1047" y="796"/>
                  <a:pt x="1047" y="797"/>
                  <a:pt x="1047" y="797"/>
                </a:cubicBezTo>
                <a:cubicBezTo>
                  <a:pt x="1047" y="799"/>
                  <a:pt x="1047" y="801"/>
                  <a:pt x="1047" y="802"/>
                </a:cubicBezTo>
                <a:cubicBezTo>
                  <a:pt x="1048" y="804"/>
                  <a:pt x="1048" y="805"/>
                  <a:pt x="1049" y="806"/>
                </a:cubicBezTo>
                <a:cubicBezTo>
                  <a:pt x="1049" y="806"/>
                  <a:pt x="1049" y="807"/>
                  <a:pt x="1050" y="807"/>
                </a:cubicBezTo>
                <a:cubicBezTo>
                  <a:pt x="1050" y="808"/>
                  <a:pt x="1050" y="808"/>
                  <a:pt x="1050" y="809"/>
                </a:cubicBezTo>
                <a:cubicBezTo>
                  <a:pt x="1050" y="810"/>
                  <a:pt x="1050" y="812"/>
                  <a:pt x="1050" y="813"/>
                </a:cubicBezTo>
                <a:cubicBezTo>
                  <a:pt x="1050" y="814"/>
                  <a:pt x="1050" y="815"/>
                  <a:pt x="1051" y="816"/>
                </a:cubicBezTo>
                <a:cubicBezTo>
                  <a:pt x="1051" y="817"/>
                  <a:pt x="1051" y="818"/>
                  <a:pt x="1051" y="819"/>
                </a:cubicBezTo>
                <a:cubicBezTo>
                  <a:pt x="1051" y="819"/>
                  <a:pt x="1051" y="820"/>
                  <a:pt x="1051" y="820"/>
                </a:cubicBezTo>
                <a:cubicBezTo>
                  <a:pt x="1051" y="821"/>
                  <a:pt x="1051" y="822"/>
                  <a:pt x="1051" y="823"/>
                </a:cubicBezTo>
                <a:cubicBezTo>
                  <a:pt x="1051" y="824"/>
                  <a:pt x="1052" y="824"/>
                  <a:pt x="1052" y="824"/>
                </a:cubicBezTo>
                <a:cubicBezTo>
                  <a:pt x="1052" y="825"/>
                  <a:pt x="1052" y="825"/>
                  <a:pt x="1052" y="826"/>
                </a:cubicBezTo>
                <a:cubicBezTo>
                  <a:pt x="1052" y="826"/>
                  <a:pt x="1053" y="827"/>
                  <a:pt x="1053" y="827"/>
                </a:cubicBezTo>
                <a:cubicBezTo>
                  <a:pt x="1053" y="828"/>
                  <a:pt x="1053" y="828"/>
                  <a:pt x="1053" y="829"/>
                </a:cubicBezTo>
                <a:cubicBezTo>
                  <a:pt x="1053" y="830"/>
                  <a:pt x="1054" y="830"/>
                  <a:pt x="1055" y="831"/>
                </a:cubicBezTo>
                <a:cubicBezTo>
                  <a:pt x="1055" y="832"/>
                  <a:pt x="1055" y="832"/>
                  <a:pt x="1055" y="833"/>
                </a:cubicBezTo>
                <a:cubicBezTo>
                  <a:pt x="1056" y="833"/>
                  <a:pt x="1056" y="834"/>
                  <a:pt x="1056" y="834"/>
                </a:cubicBezTo>
                <a:cubicBezTo>
                  <a:pt x="1057" y="834"/>
                  <a:pt x="1058" y="835"/>
                  <a:pt x="1058" y="836"/>
                </a:cubicBezTo>
                <a:cubicBezTo>
                  <a:pt x="1058" y="836"/>
                  <a:pt x="1059" y="837"/>
                  <a:pt x="1059" y="837"/>
                </a:cubicBezTo>
                <a:cubicBezTo>
                  <a:pt x="1059" y="837"/>
                  <a:pt x="1059" y="838"/>
                  <a:pt x="1060" y="838"/>
                </a:cubicBezTo>
                <a:cubicBezTo>
                  <a:pt x="1060" y="839"/>
                  <a:pt x="1060" y="840"/>
                  <a:pt x="1061" y="840"/>
                </a:cubicBezTo>
                <a:cubicBezTo>
                  <a:pt x="1061" y="841"/>
                  <a:pt x="1062" y="842"/>
                  <a:pt x="1062" y="842"/>
                </a:cubicBezTo>
                <a:cubicBezTo>
                  <a:pt x="1063" y="844"/>
                  <a:pt x="1064" y="847"/>
                  <a:pt x="1064" y="849"/>
                </a:cubicBezTo>
                <a:cubicBezTo>
                  <a:pt x="1065" y="851"/>
                  <a:pt x="1066" y="854"/>
                  <a:pt x="1068" y="857"/>
                </a:cubicBezTo>
                <a:cubicBezTo>
                  <a:pt x="1068" y="858"/>
                  <a:pt x="1069" y="859"/>
                  <a:pt x="1069" y="860"/>
                </a:cubicBezTo>
                <a:cubicBezTo>
                  <a:pt x="1069" y="861"/>
                  <a:pt x="1070" y="862"/>
                  <a:pt x="1070" y="862"/>
                </a:cubicBezTo>
                <a:cubicBezTo>
                  <a:pt x="1071" y="863"/>
                  <a:pt x="1072" y="865"/>
                  <a:pt x="1072" y="866"/>
                </a:cubicBezTo>
                <a:cubicBezTo>
                  <a:pt x="1072" y="867"/>
                  <a:pt x="1071" y="868"/>
                  <a:pt x="1071" y="868"/>
                </a:cubicBezTo>
                <a:cubicBezTo>
                  <a:pt x="1071" y="869"/>
                  <a:pt x="1071" y="869"/>
                  <a:pt x="1071" y="869"/>
                </a:cubicBezTo>
                <a:cubicBezTo>
                  <a:pt x="1070" y="870"/>
                  <a:pt x="1070" y="869"/>
                  <a:pt x="1070" y="869"/>
                </a:cubicBezTo>
                <a:cubicBezTo>
                  <a:pt x="1070" y="869"/>
                  <a:pt x="1069" y="869"/>
                  <a:pt x="1069" y="869"/>
                </a:cubicBezTo>
                <a:cubicBezTo>
                  <a:pt x="1068" y="870"/>
                  <a:pt x="1068" y="870"/>
                  <a:pt x="1067" y="869"/>
                </a:cubicBezTo>
                <a:cubicBezTo>
                  <a:pt x="1067" y="870"/>
                  <a:pt x="1068" y="871"/>
                  <a:pt x="1068" y="872"/>
                </a:cubicBezTo>
                <a:cubicBezTo>
                  <a:pt x="1069" y="873"/>
                  <a:pt x="1069" y="873"/>
                  <a:pt x="1070" y="874"/>
                </a:cubicBezTo>
                <a:cubicBezTo>
                  <a:pt x="1071" y="875"/>
                  <a:pt x="1071" y="875"/>
                  <a:pt x="1072" y="876"/>
                </a:cubicBezTo>
                <a:cubicBezTo>
                  <a:pt x="1073" y="877"/>
                  <a:pt x="1073" y="878"/>
                  <a:pt x="1074" y="879"/>
                </a:cubicBezTo>
                <a:cubicBezTo>
                  <a:pt x="1075" y="881"/>
                  <a:pt x="1076" y="882"/>
                  <a:pt x="1078" y="884"/>
                </a:cubicBezTo>
                <a:cubicBezTo>
                  <a:pt x="1078" y="885"/>
                  <a:pt x="1079" y="886"/>
                  <a:pt x="1080" y="886"/>
                </a:cubicBezTo>
                <a:cubicBezTo>
                  <a:pt x="1080" y="887"/>
                  <a:pt x="1081" y="887"/>
                  <a:pt x="1082" y="887"/>
                </a:cubicBezTo>
                <a:cubicBezTo>
                  <a:pt x="1082" y="886"/>
                  <a:pt x="1083" y="886"/>
                  <a:pt x="1083" y="885"/>
                </a:cubicBezTo>
                <a:cubicBezTo>
                  <a:pt x="1084" y="884"/>
                  <a:pt x="1085" y="884"/>
                  <a:pt x="1086" y="883"/>
                </a:cubicBezTo>
                <a:cubicBezTo>
                  <a:pt x="1088" y="883"/>
                  <a:pt x="1090" y="884"/>
                  <a:pt x="1092" y="884"/>
                </a:cubicBezTo>
                <a:cubicBezTo>
                  <a:pt x="1094" y="884"/>
                  <a:pt x="1094" y="883"/>
                  <a:pt x="1095" y="881"/>
                </a:cubicBezTo>
                <a:cubicBezTo>
                  <a:pt x="1096" y="880"/>
                  <a:pt x="1098" y="880"/>
                  <a:pt x="1099" y="880"/>
                </a:cubicBezTo>
                <a:cubicBezTo>
                  <a:pt x="1101" y="880"/>
                  <a:pt x="1102" y="881"/>
                  <a:pt x="1104" y="881"/>
                </a:cubicBezTo>
                <a:cubicBezTo>
                  <a:pt x="1105" y="880"/>
                  <a:pt x="1107" y="880"/>
                  <a:pt x="1109" y="880"/>
                </a:cubicBezTo>
                <a:cubicBezTo>
                  <a:pt x="1110" y="881"/>
                  <a:pt x="1111" y="881"/>
                  <a:pt x="1112" y="881"/>
                </a:cubicBezTo>
                <a:cubicBezTo>
                  <a:pt x="1112" y="881"/>
                  <a:pt x="1113" y="881"/>
                  <a:pt x="1114" y="881"/>
                </a:cubicBezTo>
                <a:cubicBezTo>
                  <a:pt x="1115" y="880"/>
                  <a:pt x="1115" y="879"/>
                  <a:pt x="1116" y="879"/>
                </a:cubicBezTo>
                <a:cubicBezTo>
                  <a:pt x="1117" y="879"/>
                  <a:pt x="1117" y="879"/>
                  <a:pt x="1117" y="879"/>
                </a:cubicBezTo>
                <a:cubicBezTo>
                  <a:pt x="1118" y="878"/>
                  <a:pt x="1118" y="878"/>
                  <a:pt x="1119" y="878"/>
                </a:cubicBezTo>
                <a:cubicBezTo>
                  <a:pt x="1120" y="877"/>
                  <a:pt x="1122" y="877"/>
                  <a:pt x="1123" y="878"/>
                </a:cubicBezTo>
                <a:cubicBezTo>
                  <a:pt x="1124" y="878"/>
                  <a:pt x="1124" y="879"/>
                  <a:pt x="1125" y="879"/>
                </a:cubicBezTo>
                <a:cubicBezTo>
                  <a:pt x="1125" y="879"/>
                  <a:pt x="1126" y="878"/>
                  <a:pt x="1127" y="877"/>
                </a:cubicBezTo>
                <a:cubicBezTo>
                  <a:pt x="1130" y="875"/>
                  <a:pt x="1133" y="873"/>
                  <a:pt x="1136" y="871"/>
                </a:cubicBezTo>
                <a:cubicBezTo>
                  <a:pt x="1138" y="870"/>
                  <a:pt x="1139" y="870"/>
                  <a:pt x="1140" y="868"/>
                </a:cubicBezTo>
                <a:cubicBezTo>
                  <a:pt x="1141" y="868"/>
                  <a:pt x="1142" y="867"/>
                  <a:pt x="1142" y="866"/>
                </a:cubicBezTo>
                <a:cubicBezTo>
                  <a:pt x="1144" y="864"/>
                  <a:pt x="1145" y="862"/>
                  <a:pt x="1147" y="861"/>
                </a:cubicBezTo>
                <a:cubicBezTo>
                  <a:pt x="1149" y="859"/>
                  <a:pt x="1150" y="856"/>
                  <a:pt x="1152" y="854"/>
                </a:cubicBezTo>
                <a:cubicBezTo>
                  <a:pt x="1153" y="853"/>
                  <a:pt x="1153" y="852"/>
                  <a:pt x="1154" y="850"/>
                </a:cubicBezTo>
                <a:cubicBezTo>
                  <a:pt x="1155" y="850"/>
                  <a:pt x="1155" y="849"/>
                  <a:pt x="1155" y="849"/>
                </a:cubicBezTo>
                <a:cubicBezTo>
                  <a:pt x="1155" y="848"/>
                  <a:pt x="1156" y="848"/>
                  <a:pt x="1156" y="847"/>
                </a:cubicBezTo>
                <a:cubicBezTo>
                  <a:pt x="1157" y="846"/>
                  <a:pt x="1157" y="846"/>
                  <a:pt x="1157" y="845"/>
                </a:cubicBezTo>
                <a:cubicBezTo>
                  <a:pt x="1158" y="844"/>
                  <a:pt x="1159" y="843"/>
                  <a:pt x="1159" y="842"/>
                </a:cubicBezTo>
                <a:cubicBezTo>
                  <a:pt x="1160" y="841"/>
                  <a:pt x="1161" y="840"/>
                  <a:pt x="1161" y="840"/>
                </a:cubicBezTo>
                <a:cubicBezTo>
                  <a:pt x="1161" y="839"/>
                  <a:pt x="1162" y="839"/>
                  <a:pt x="1162" y="839"/>
                </a:cubicBezTo>
                <a:cubicBezTo>
                  <a:pt x="1162" y="839"/>
                  <a:pt x="1163" y="839"/>
                  <a:pt x="1163" y="839"/>
                </a:cubicBezTo>
                <a:cubicBezTo>
                  <a:pt x="1164" y="838"/>
                  <a:pt x="1164" y="838"/>
                  <a:pt x="1165" y="837"/>
                </a:cubicBezTo>
                <a:cubicBezTo>
                  <a:pt x="1165" y="837"/>
                  <a:pt x="1166" y="836"/>
                  <a:pt x="1167" y="836"/>
                </a:cubicBezTo>
                <a:cubicBezTo>
                  <a:pt x="1167" y="835"/>
                  <a:pt x="1167" y="834"/>
                  <a:pt x="1167" y="833"/>
                </a:cubicBezTo>
                <a:cubicBezTo>
                  <a:pt x="1167" y="832"/>
                  <a:pt x="1167" y="831"/>
                  <a:pt x="1167" y="830"/>
                </a:cubicBezTo>
                <a:cubicBezTo>
                  <a:pt x="1168" y="828"/>
                  <a:pt x="1169" y="826"/>
                  <a:pt x="1170" y="824"/>
                </a:cubicBezTo>
                <a:cubicBezTo>
                  <a:pt x="1170" y="824"/>
                  <a:pt x="1170" y="824"/>
                  <a:pt x="1170" y="824"/>
                </a:cubicBezTo>
                <a:cubicBezTo>
                  <a:pt x="1170" y="823"/>
                  <a:pt x="1170" y="822"/>
                  <a:pt x="1170" y="821"/>
                </a:cubicBezTo>
                <a:cubicBezTo>
                  <a:pt x="1171" y="820"/>
                  <a:pt x="1171" y="820"/>
                  <a:pt x="1170" y="819"/>
                </a:cubicBezTo>
                <a:cubicBezTo>
                  <a:pt x="1170" y="819"/>
                  <a:pt x="1170" y="819"/>
                  <a:pt x="1170" y="819"/>
                </a:cubicBezTo>
                <a:cubicBezTo>
                  <a:pt x="1169" y="819"/>
                  <a:pt x="1169" y="819"/>
                  <a:pt x="1169" y="818"/>
                </a:cubicBezTo>
                <a:cubicBezTo>
                  <a:pt x="1169" y="818"/>
                  <a:pt x="1169" y="817"/>
                  <a:pt x="1169" y="817"/>
                </a:cubicBezTo>
                <a:cubicBezTo>
                  <a:pt x="1169" y="817"/>
                  <a:pt x="1169" y="817"/>
                  <a:pt x="1169" y="816"/>
                </a:cubicBezTo>
                <a:cubicBezTo>
                  <a:pt x="1169" y="816"/>
                  <a:pt x="1169" y="814"/>
                  <a:pt x="1169" y="814"/>
                </a:cubicBezTo>
                <a:cubicBezTo>
                  <a:pt x="1170" y="813"/>
                  <a:pt x="1170" y="813"/>
                  <a:pt x="1170" y="813"/>
                </a:cubicBezTo>
                <a:cubicBezTo>
                  <a:pt x="1171" y="812"/>
                  <a:pt x="1171" y="812"/>
                  <a:pt x="1171" y="812"/>
                </a:cubicBezTo>
                <a:cubicBezTo>
                  <a:pt x="1172" y="811"/>
                  <a:pt x="1173" y="811"/>
                  <a:pt x="1174" y="810"/>
                </a:cubicBezTo>
                <a:cubicBezTo>
                  <a:pt x="1174" y="810"/>
                  <a:pt x="1175" y="809"/>
                  <a:pt x="1175" y="809"/>
                </a:cubicBezTo>
                <a:cubicBezTo>
                  <a:pt x="1177" y="809"/>
                  <a:pt x="1179" y="809"/>
                  <a:pt x="1180" y="808"/>
                </a:cubicBezTo>
                <a:cubicBezTo>
                  <a:pt x="1181" y="808"/>
                  <a:pt x="1182" y="807"/>
                  <a:pt x="1183" y="807"/>
                </a:cubicBezTo>
                <a:cubicBezTo>
                  <a:pt x="1184" y="807"/>
                  <a:pt x="1185" y="806"/>
                  <a:pt x="1186" y="806"/>
                </a:cubicBezTo>
                <a:cubicBezTo>
                  <a:pt x="1187" y="805"/>
                  <a:pt x="1187" y="804"/>
                  <a:pt x="1188" y="803"/>
                </a:cubicBezTo>
                <a:cubicBezTo>
                  <a:pt x="1188" y="802"/>
                  <a:pt x="1189" y="801"/>
                  <a:pt x="1188" y="800"/>
                </a:cubicBezTo>
                <a:cubicBezTo>
                  <a:pt x="1188" y="799"/>
                  <a:pt x="1187" y="799"/>
                  <a:pt x="1188" y="798"/>
                </a:cubicBezTo>
                <a:cubicBezTo>
                  <a:pt x="1188" y="797"/>
                  <a:pt x="1188" y="795"/>
                  <a:pt x="1189" y="793"/>
                </a:cubicBezTo>
                <a:cubicBezTo>
                  <a:pt x="1189" y="791"/>
                  <a:pt x="1189" y="789"/>
                  <a:pt x="1189" y="786"/>
                </a:cubicBezTo>
                <a:cubicBezTo>
                  <a:pt x="1189" y="785"/>
                  <a:pt x="1189" y="783"/>
                  <a:pt x="1189" y="782"/>
                </a:cubicBezTo>
                <a:cubicBezTo>
                  <a:pt x="1189" y="782"/>
                  <a:pt x="1189" y="781"/>
                  <a:pt x="1189" y="781"/>
                </a:cubicBezTo>
                <a:cubicBezTo>
                  <a:pt x="1189" y="781"/>
                  <a:pt x="1188" y="781"/>
                  <a:pt x="1188" y="781"/>
                </a:cubicBezTo>
                <a:cubicBezTo>
                  <a:pt x="1188" y="780"/>
                  <a:pt x="1188" y="779"/>
                  <a:pt x="1187" y="778"/>
                </a:cubicBezTo>
                <a:cubicBezTo>
                  <a:pt x="1187" y="778"/>
                  <a:pt x="1187" y="777"/>
                  <a:pt x="1187" y="776"/>
                </a:cubicBezTo>
                <a:cubicBezTo>
                  <a:pt x="1187" y="775"/>
                  <a:pt x="1186" y="775"/>
                  <a:pt x="1186" y="774"/>
                </a:cubicBezTo>
                <a:cubicBezTo>
                  <a:pt x="1185" y="774"/>
                  <a:pt x="1185" y="773"/>
                  <a:pt x="1185" y="773"/>
                </a:cubicBezTo>
                <a:cubicBezTo>
                  <a:pt x="1184" y="772"/>
                  <a:pt x="1184" y="771"/>
                  <a:pt x="1185" y="770"/>
                </a:cubicBezTo>
                <a:cubicBezTo>
                  <a:pt x="1185" y="770"/>
                  <a:pt x="1186" y="769"/>
                  <a:pt x="1186" y="768"/>
                </a:cubicBezTo>
                <a:cubicBezTo>
                  <a:pt x="1187" y="768"/>
                  <a:pt x="1187" y="767"/>
                  <a:pt x="1188" y="766"/>
                </a:cubicBezTo>
                <a:cubicBezTo>
                  <a:pt x="1188" y="764"/>
                  <a:pt x="1189" y="763"/>
                  <a:pt x="1191" y="762"/>
                </a:cubicBezTo>
                <a:cubicBezTo>
                  <a:pt x="1192" y="761"/>
                  <a:pt x="1193" y="761"/>
                  <a:pt x="1194" y="760"/>
                </a:cubicBezTo>
                <a:cubicBezTo>
                  <a:pt x="1194" y="760"/>
                  <a:pt x="1194" y="761"/>
                  <a:pt x="1195" y="761"/>
                </a:cubicBezTo>
                <a:cubicBezTo>
                  <a:pt x="1195" y="761"/>
                  <a:pt x="1196" y="760"/>
                  <a:pt x="1196" y="759"/>
                </a:cubicBezTo>
                <a:cubicBezTo>
                  <a:pt x="1196" y="759"/>
                  <a:pt x="1196" y="759"/>
                  <a:pt x="1197" y="758"/>
                </a:cubicBezTo>
                <a:cubicBezTo>
                  <a:pt x="1197" y="758"/>
                  <a:pt x="1198" y="757"/>
                  <a:pt x="1199" y="757"/>
                </a:cubicBezTo>
                <a:cubicBezTo>
                  <a:pt x="1200" y="756"/>
                  <a:pt x="1200" y="755"/>
                  <a:pt x="1201" y="754"/>
                </a:cubicBezTo>
                <a:cubicBezTo>
                  <a:pt x="1203" y="753"/>
                  <a:pt x="1204" y="752"/>
                  <a:pt x="1205" y="750"/>
                </a:cubicBezTo>
                <a:cubicBezTo>
                  <a:pt x="1206" y="750"/>
                  <a:pt x="1206" y="749"/>
                  <a:pt x="1207" y="749"/>
                </a:cubicBezTo>
                <a:cubicBezTo>
                  <a:pt x="1207" y="749"/>
                  <a:pt x="1207" y="749"/>
                  <a:pt x="1207" y="749"/>
                </a:cubicBezTo>
                <a:cubicBezTo>
                  <a:pt x="1208" y="749"/>
                  <a:pt x="1208" y="748"/>
                  <a:pt x="1208" y="748"/>
                </a:cubicBezTo>
                <a:cubicBezTo>
                  <a:pt x="1209" y="748"/>
                  <a:pt x="1209" y="747"/>
                  <a:pt x="1210" y="747"/>
                </a:cubicBezTo>
                <a:cubicBezTo>
                  <a:pt x="1210" y="747"/>
                  <a:pt x="1210" y="747"/>
                  <a:pt x="1210" y="747"/>
                </a:cubicBezTo>
                <a:cubicBezTo>
                  <a:pt x="1211" y="747"/>
                  <a:pt x="1211" y="747"/>
                  <a:pt x="1211" y="746"/>
                </a:cubicBezTo>
                <a:cubicBezTo>
                  <a:pt x="1212" y="746"/>
                  <a:pt x="1212" y="746"/>
                  <a:pt x="1213" y="746"/>
                </a:cubicBezTo>
                <a:cubicBezTo>
                  <a:pt x="1213" y="746"/>
                  <a:pt x="1213" y="747"/>
                  <a:pt x="1214" y="746"/>
                </a:cubicBezTo>
                <a:cubicBezTo>
                  <a:pt x="1214" y="746"/>
                  <a:pt x="1215" y="746"/>
                  <a:pt x="1215" y="745"/>
                </a:cubicBezTo>
                <a:cubicBezTo>
                  <a:pt x="1216" y="745"/>
                  <a:pt x="1217" y="744"/>
                  <a:pt x="1217" y="744"/>
                </a:cubicBezTo>
                <a:cubicBezTo>
                  <a:pt x="1219" y="743"/>
                  <a:pt x="1220" y="742"/>
                  <a:pt x="1220" y="741"/>
                </a:cubicBezTo>
                <a:cubicBezTo>
                  <a:pt x="1221" y="740"/>
                  <a:pt x="1222" y="739"/>
                  <a:pt x="1223" y="738"/>
                </a:cubicBezTo>
                <a:cubicBezTo>
                  <a:pt x="1223" y="738"/>
                  <a:pt x="1223" y="738"/>
                  <a:pt x="1223" y="737"/>
                </a:cubicBezTo>
                <a:cubicBezTo>
                  <a:pt x="1224" y="737"/>
                  <a:pt x="1224" y="736"/>
                  <a:pt x="1224" y="736"/>
                </a:cubicBezTo>
                <a:cubicBezTo>
                  <a:pt x="1225" y="735"/>
                  <a:pt x="1225" y="735"/>
                  <a:pt x="1225" y="734"/>
                </a:cubicBezTo>
                <a:cubicBezTo>
                  <a:pt x="1226" y="734"/>
                  <a:pt x="1226" y="734"/>
                  <a:pt x="1226" y="734"/>
                </a:cubicBezTo>
                <a:cubicBezTo>
                  <a:pt x="1226" y="733"/>
                  <a:pt x="1226" y="733"/>
                  <a:pt x="1226" y="732"/>
                </a:cubicBezTo>
                <a:cubicBezTo>
                  <a:pt x="1226" y="732"/>
                  <a:pt x="1226" y="732"/>
                  <a:pt x="1226" y="731"/>
                </a:cubicBezTo>
                <a:cubicBezTo>
                  <a:pt x="1226" y="731"/>
                  <a:pt x="1227" y="730"/>
                  <a:pt x="1227" y="730"/>
                </a:cubicBezTo>
                <a:cubicBezTo>
                  <a:pt x="1227" y="729"/>
                  <a:pt x="1228" y="729"/>
                  <a:pt x="1228" y="728"/>
                </a:cubicBezTo>
                <a:cubicBezTo>
                  <a:pt x="1228" y="727"/>
                  <a:pt x="1228" y="727"/>
                  <a:pt x="1227" y="726"/>
                </a:cubicBezTo>
                <a:cubicBezTo>
                  <a:pt x="1227" y="725"/>
                  <a:pt x="1227" y="725"/>
                  <a:pt x="1226" y="724"/>
                </a:cubicBezTo>
                <a:cubicBezTo>
                  <a:pt x="1226" y="723"/>
                  <a:pt x="1226" y="722"/>
                  <a:pt x="1226" y="721"/>
                </a:cubicBezTo>
                <a:cubicBezTo>
                  <a:pt x="1226" y="718"/>
                  <a:pt x="1227" y="715"/>
                  <a:pt x="1227" y="713"/>
                </a:cubicBezTo>
                <a:cubicBezTo>
                  <a:pt x="1227" y="711"/>
                  <a:pt x="1227" y="710"/>
                  <a:pt x="1227" y="709"/>
                </a:cubicBezTo>
                <a:cubicBezTo>
                  <a:pt x="1227" y="707"/>
                  <a:pt x="1227" y="706"/>
                  <a:pt x="1227" y="705"/>
                </a:cubicBezTo>
                <a:cubicBezTo>
                  <a:pt x="1227" y="704"/>
                  <a:pt x="1227" y="703"/>
                  <a:pt x="1227" y="702"/>
                </a:cubicBezTo>
                <a:cubicBezTo>
                  <a:pt x="1227" y="701"/>
                  <a:pt x="1227" y="700"/>
                  <a:pt x="1227" y="698"/>
                </a:cubicBezTo>
                <a:cubicBezTo>
                  <a:pt x="1227" y="698"/>
                  <a:pt x="1227" y="697"/>
                  <a:pt x="1227" y="696"/>
                </a:cubicBezTo>
                <a:cubicBezTo>
                  <a:pt x="1227" y="696"/>
                  <a:pt x="1227" y="695"/>
                  <a:pt x="1226" y="695"/>
                </a:cubicBezTo>
                <a:cubicBezTo>
                  <a:pt x="1226" y="695"/>
                  <a:pt x="1226" y="695"/>
                  <a:pt x="1226" y="695"/>
                </a:cubicBezTo>
                <a:cubicBezTo>
                  <a:pt x="1226" y="695"/>
                  <a:pt x="1226" y="694"/>
                  <a:pt x="1225" y="694"/>
                </a:cubicBezTo>
                <a:cubicBezTo>
                  <a:pt x="1225" y="693"/>
                  <a:pt x="1224" y="693"/>
                  <a:pt x="1223" y="693"/>
                </a:cubicBezTo>
                <a:cubicBezTo>
                  <a:pt x="1223" y="693"/>
                  <a:pt x="1222" y="693"/>
                  <a:pt x="1221" y="692"/>
                </a:cubicBezTo>
                <a:cubicBezTo>
                  <a:pt x="1221" y="692"/>
                  <a:pt x="1221" y="692"/>
                  <a:pt x="1221" y="691"/>
                </a:cubicBezTo>
                <a:cubicBezTo>
                  <a:pt x="1221" y="691"/>
                  <a:pt x="1221" y="690"/>
                  <a:pt x="1221" y="689"/>
                </a:cubicBezTo>
                <a:cubicBezTo>
                  <a:pt x="1221" y="688"/>
                  <a:pt x="1221" y="687"/>
                  <a:pt x="1221" y="686"/>
                </a:cubicBezTo>
                <a:cubicBezTo>
                  <a:pt x="1220" y="684"/>
                  <a:pt x="1219" y="682"/>
                  <a:pt x="1219" y="680"/>
                </a:cubicBezTo>
                <a:cubicBezTo>
                  <a:pt x="1219" y="679"/>
                  <a:pt x="1219" y="678"/>
                  <a:pt x="1219" y="678"/>
                </a:cubicBezTo>
                <a:cubicBezTo>
                  <a:pt x="1220" y="677"/>
                  <a:pt x="1220" y="676"/>
                  <a:pt x="1220" y="675"/>
                </a:cubicBezTo>
                <a:cubicBezTo>
                  <a:pt x="1220" y="674"/>
                  <a:pt x="1219" y="674"/>
                  <a:pt x="1219" y="673"/>
                </a:cubicBezTo>
                <a:cubicBezTo>
                  <a:pt x="1218" y="672"/>
                  <a:pt x="1219" y="672"/>
                  <a:pt x="1219" y="671"/>
                </a:cubicBezTo>
                <a:cubicBezTo>
                  <a:pt x="1219" y="670"/>
                  <a:pt x="1219" y="670"/>
                  <a:pt x="1219" y="669"/>
                </a:cubicBezTo>
                <a:cubicBezTo>
                  <a:pt x="1220" y="668"/>
                  <a:pt x="1220" y="667"/>
                  <a:pt x="1220" y="666"/>
                </a:cubicBezTo>
                <a:cubicBezTo>
                  <a:pt x="1219" y="666"/>
                  <a:pt x="1218" y="666"/>
                  <a:pt x="1217" y="665"/>
                </a:cubicBezTo>
                <a:cubicBezTo>
                  <a:pt x="1217" y="664"/>
                  <a:pt x="1216" y="664"/>
                  <a:pt x="1216" y="663"/>
                </a:cubicBezTo>
                <a:cubicBezTo>
                  <a:pt x="1215" y="662"/>
                  <a:pt x="1215" y="661"/>
                  <a:pt x="1215" y="660"/>
                </a:cubicBezTo>
                <a:cubicBezTo>
                  <a:pt x="1216" y="657"/>
                  <a:pt x="1217" y="654"/>
                  <a:pt x="1218" y="652"/>
                </a:cubicBezTo>
                <a:cubicBezTo>
                  <a:pt x="1218" y="651"/>
                  <a:pt x="1219" y="650"/>
                  <a:pt x="1219" y="650"/>
                </a:cubicBezTo>
                <a:cubicBezTo>
                  <a:pt x="1219" y="649"/>
                  <a:pt x="1218" y="649"/>
                  <a:pt x="1218" y="648"/>
                </a:cubicBezTo>
                <a:cubicBezTo>
                  <a:pt x="1218" y="648"/>
                  <a:pt x="1218" y="648"/>
                  <a:pt x="1218" y="648"/>
                </a:cubicBezTo>
                <a:cubicBezTo>
                  <a:pt x="1218" y="648"/>
                  <a:pt x="1219" y="647"/>
                  <a:pt x="1219" y="647"/>
                </a:cubicBezTo>
                <a:cubicBezTo>
                  <a:pt x="1219" y="647"/>
                  <a:pt x="1220" y="646"/>
                  <a:pt x="1220" y="645"/>
                </a:cubicBezTo>
                <a:cubicBezTo>
                  <a:pt x="1221" y="644"/>
                  <a:pt x="1221" y="643"/>
                  <a:pt x="1222" y="642"/>
                </a:cubicBezTo>
                <a:cubicBezTo>
                  <a:pt x="1222" y="641"/>
                  <a:pt x="1223" y="640"/>
                  <a:pt x="1223" y="638"/>
                </a:cubicBezTo>
                <a:cubicBezTo>
                  <a:pt x="1224" y="637"/>
                  <a:pt x="1224" y="637"/>
                  <a:pt x="1224" y="636"/>
                </a:cubicBezTo>
                <a:cubicBezTo>
                  <a:pt x="1224" y="635"/>
                  <a:pt x="1224" y="634"/>
                  <a:pt x="1224" y="634"/>
                </a:cubicBezTo>
                <a:cubicBezTo>
                  <a:pt x="1225" y="634"/>
                  <a:pt x="1225" y="634"/>
                  <a:pt x="1225" y="634"/>
                </a:cubicBezTo>
                <a:cubicBezTo>
                  <a:pt x="1226" y="633"/>
                  <a:pt x="1227" y="633"/>
                  <a:pt x="1227" y="632"/>
                </a:cubicBezTo>
                <a:cubicBezTo>
                  <a:pt x="1228" y="632"/>
                  <a:pt x="1228" y="632"/>
                  <a:pt x="1229" y="632"/>
                </a:cubicBezTo>
                <a:cubicBezTo>
                  <a:pt x="1229" y="632"/>
                  <a:pt x="1229" y="631"/>
                  <a:pt x="1230" y="631"/>
                </a:cubicBezTo>
                <a:cubicBezTo>
                  <a:pt x="1230" y="631"/>
                  <a:pt x="1231" y="630"/>
                  <a:pt x="1231" y="629"/>
                </a:cubicBezTo>
                <a:cubicBezTo>
                  <a:pt x="1232" y="629"/>
                  <a:pt x="1232" y="629"/>
                  <a:pt x="1232" y="628"/>
                </a:cubicBezTo>
                <a:cubicBezTo>
                  <a:pt x="1233" y="628"/>
                  <a:pt x="1233" y="628"/>
                  <a:pt x="1233" y="628"/>
                </a:cubicBezTo>
                <a:cubicBezTo>
                  <a:pt x="1234" y="627"/>
                  <a:pt x="1235" y="627"/>
                  <a:pt x="1235" y="626"/>
                </a:cubicBezTo>
                <a:cubicBezTo>
                  <a:pt x="1235" y="626"/>
                  <a:pt x="1236" y="626"/>
                  <a:pt x="1236" y="626"/>
                </a:cubicBezTo>
                <a:cubicBezTo>
                  <a:pt x="1236" y="626"/>
                  <a:pt x="1236" y="625"/>
                  <a:pt x="1236" y="625"/>
                </a:cubicBezTo>
                <a:cubicBezTo>
                  <a:pt x="1238" y="623"/>
                  <a:pt x="1239" y="621"/>
                  <a:pt x="1240" y="618"/>
                </a:cubicBezTo>
                <a:cubicBezTo>
                  <a:pt x="1240" y="618"/>
                  <a:pt x="1241" y="617"/>
                  <a:pt x="1241" y="616"/>
                </a:cubicBezTo>
                <a:cubicBezTo>
                  <a:pt x="1242" y="615"/>
                  <a:pt x="1244" y="613"/>
                  <a:pt x="1245" y="612"/>
                </a:cubicBezTo>
                <a:cubicBezTo>
                  <a:pt x="1246" y="611"/>
                  <a:pt x="1248" y="609"/>
                  <a:pt x="1249" y="608"/>
                </a:cubicBezTo>
                <a:cubicBezTo>
                  <a:pt x="1250" y="607"/>
                  <a:pt x="1250" y="607"/>
                  <a:pt x="1251" y="606"/>
                </a:cubicBezTo>
                <a:cubicBezTo>
                  <a:pt x="1251" y="605"/>
                  <a:pt x="1252" y="604"/>
                  <a:pt x="1253" y="604"/>
                </a:cubicBezTo>
                <a:cubicBezTo>
                  <a:pt x="1254" y="602"/>
                  <a:pt x="1256" y="600"/>
                  <a:pt x="1258" y="598"/>
                </a:cubicBezTo>
                <a:cubicBezTo>
                  <a:pt x="1259" y="598"/>
                  <a:pt x="1259" y="598"/>
                  <a:pt x="1260" y="598"/>
                </a:cubicBezTo>
                <a:cubicBezTo>
                  <a:pt x="1260" y="598"/>
                  <a:pt x="1260" y="598"/>
                  <a:pt x="1260" y="598"/>
                </a:cubicBezTo>
                <a:cubicBezTo>
                  <a:pt x="1262" y="598"/>
                  <a:pt x="1264" y="596"/>
                  <a:pt x="1265" y="595"/>
                </a:cubicBezTo>
                <a:cubicBezTo>
                  <a:pt x="1265" y="594"/>
                  <a:pt x="1266" y="593"/>
                  <a:pt x="1266" y="593"/>
                </a:cubicBezTo>
                <a:cubicBezTo>
                  <a:pt x="1267" y="592"/>
                  <a:pt x="1267" y="591"/>
                  <a:pt x="1268" y="591"/>
                </a:cubicBezTo>
                <a:cubicBezTo>
                  <a:pt x="1269" y="589"/>
                  <a:pt x="1270" y="588"/>
                  <a:pt x="1271" y="587"/>
                </a:cubicBezTo>
                <a:cubicBezTo>
                  <a:pt x="1272" y="586"/>
                  <a:pt x="1273" y="584"/>
                  <a:pt x="1275" y="583"/>
                </a:cubicBezTo>
                <a:cubicBezTo>
                  <a:pt x="1277" y="581"/>
                  <a:pt x="1279" y="578"/>
                  <a:pt x="1281" y="576"/>
                </a:cubicBezTo>
                <a:cubicBezTo>
                  <a:pt x="1281" y="575"/>
                  <a:pt x="1282" y="574"/>
                  <a:pt x="1282" y="573"/>
                </a:cubicBezTo>
                <a:cubicBezTo>
                  <a:pt x="1283" y="571"/>
                  <a:pt x="1283" y="570"/>
                  <a:pt x="1283" y="569"/>
                </a:cubicBezTo>
                <a:cubicBezTo>
                  <a:pt x="1284" y="568"/>
                  <a:pt x="1284" y="567"/>
                  <a:pt x="1285" y="566"/>
                </a:cubicBezTo>
                <a:cubicBezTo>
                  <a:pt x="1285" y="564"/>
                  <a:pt x="1286" y="563"/>
                  <a:pt x="1286" y="562"/>
                </a:cubicBezTo>
                <a:cubicBezTo>
                  <a:pt x="1287" y="561"/>
                  <a:pt x="1288" y="560"/>
                  <a:pt x="1288" y="559"/>
                </a:cubicBezTo>
                <a:cubicBezTo>
                  <a:pt x="1289" y="558"/>
                  <a:pt x="1289" y="556"/>
                  <a:pt x="1290" y="555"/>
                </a:cubicBezTo>
                <a:cubicBezTo>
                  <a:pt x="1291" y="553"/>
                  <a:pt x="1292" y="552"/>
                  <a:pt x="1293" y="550"/>
                </a:cubicBezTo>
                <a:cubicBezTo>
                  <a:pt x="1293" y="550"/>
                  <a:pt x="1293" y="549"/>
                  <a:pt x="1293" y="549"/>
                </a:cubicBezTo>
                <a:cubicBezTo>
                  <a:pt x="1293" y="548"/>
                  <a:pt x="1293" y="548"/>
                  <a:pt x="1293" y="547"/>
                </a:cubicBezTo>
                <a:cubicBezTo>
                  <a:pt x="1294" y="547"/>
                  <a:pt x="1294" y="546"/>
                  <a:pt x="1294" y="546"/>
                </a:cubicBezTo>
                <a:cubicBezTo>
                  <a:pt x="1295" y="544"/>
                  <a:pt x="1296" y="543"/>
                  <a:pt x="1296" y="542"/>
                </a:cubicBezTo>
                <a:cubicBezTo>
                  <a:pt x="1296" y="541"/>
                  <a:pt x="1297" y="541"/>
                  <a:pt x="1297" y="540"/>
                </a:cubicBezTo>
                <a:cubicBezTo>
                  <a:pt x="1297" y="538"/>
                  <a:pt x="1298" y="536"/>
                  <a:pt x="1298" y="534"/>
                </a:cubicBezTo>
                <a:cubicBezTo>
                  <a:pt x="1298" y="533"/>
                  <a:pt x="1298" y="532"/>
                  <a:pt x="1299" y="531"/>
                </a:cubicBezTo>
                <a:cubicBezTo>
                  <a:pt x="1299" y="530"/>
                  <a:pt x="1299" y="530"/>
                  <a:pt x="1299" y="529"/>
                </a:cubicBezTo>
                <a:cubicBezTo>
                  <a:pt x="1299" y="528"/>
                  <a:pt x="1299" y="527"/>
                  <a:pt x="1299" y="526"/>
                </a:cubicBezTo>
                <a:cubicBezTo>
                  <a:pt x="1299" y="526"/>
                  <a:pt x="1299" y="525"/>
                  <a:pt x="1299" y="524"/>
                </a:cubicBezTo>
                <a:cubicBezTo>
                  <a:pt x="1300" y="523"/>
                  <a:pt x="1300" y="522"/>
                  <a:pt x="1299" y="520"/>
                </a:cubicBezTo>
                <a:cubicBezTo>
                  <a:pt x="1299" y="520"/>
                  <a:pt x="1298" y="519"/>
                  <a:pt x="1298" y="519"/>
                </a:cubicBezTo>
                <a:cubicBezTo>
                  <a:pt x="1297" y="519"/>
                  <a:pt x="1297" y="519"/>
                  <a:pt x="1296" y="519"/>
                </a:cubicBezTo>
                <a:cubicBezTo>
                  <a:pt x="1296" y="519"/>
                  <a:pt x="1295" y="520"/>
                  <a:pt x="1295" y="520"/>
                </a:cubicBezTo>
                <a:cubicBezTo>
                  <a:pt x="1295" y="521"/>
                  <a:pt x="1294" y="521"/>
                  <a:pt x="1294" y="521"/>
                </a:cubicBezTo>
                <a:cubicBezTo>
                  <a:pt x="1294" y="522"/>
                  <a:pt x="1293" y="522"/>
                  <a:pt x="1293" y="522"/>
                </a:cubicBezTo>
                <a:cubicBezTo>
                  <a:pt x="1292" y="522"/>
                  <a:pt x="1292" y="523"/>
                  <a:pt x="1292" y="523"/>
                </a:cubicBezTo>
                <a:cubicBezTo>
                  <a:pt x="1291" y="524"/>
                  <a:pt x="1290" y="524"/>
                  <a:pt x="1289" y="524"/>
                </a:cubicBezTo>
                <a:cubicBezTo>
                  <a:pt x="1288" y="524"/>
                  <a:pt x="1286" y="524"/>
                  <a:pt x="1285" y="524"/>
                </a:cubicBezTo>
                <a:cubicBezTo>
                  <a:pt x="1285" y="524"/>
                  <a:pt x="1285" y="524"/>
                  <a:pt x="1285" y="524"/>
                </a:cubicBezTo>
                <a:cubicBezTo>
                  <a:pt x="1285" y="524"/>
                  <a:pt x="1285" y="524"/>
                  <a:pt x="1285" y="524"/>
                </a:cubicBezTo>
                <a:cubicBezTo>
                  <a:pt x="1285" y="524"/>
                  <a:pt x="1285" y="524"/>
                  <a:pt x="1285" y="524"/>
                </a:cubicBezTo>
                <a:cubicBezTo>
                  <a:pt x="1285" y="524"/>
                  <a:pt x="1285" y="524"/>
                  <a:pt x="1285" y="524"/>
                </a:cubicBezTo>
                <a:cubicBezTo>
                  <a:pt x="1284" y="524"/>
                  <a:pt x="1284" y="524"/>
                  <a:pt x="1283" y="524"/>
                </a:cubicBezTo>
                <a:cubicBezTo>
                  <a:pt x="1283" y="525"/>
                  <a:pt x="1282" y="525"/>
                  <a:pt x="1281" y="525"/>
                </a:cubicBezTo>
                <a:cubicBezTo>
                  <a:pt x="1281" y="525"/>
                  <a:pt x="1280" y="525"/>
                  <a:pt x="1280" y="525"/>
                </a:cubicBezTo>
                <a:cubicBezTo>
                  <a:pt x="1279" y="525"/>
                  <a:pt x="1279" y="525"/>
                  <a:pt x="1279" y="526"/>
                </a:cubicBezTo>
                <a:cubicBezTo>
                  <a:pt x="1278" y="526"/>
                  <a:pt x="1278" y="526"/>
                  <a:pt x="1277" y="526"/>
                </a:cubicBezTo>
                <a:cubicBezTo>
                  <a:pt x="1276" y="525"/>
                  <a:pt x="1275" y="525"/>
                  <a:pt x="1274" y="525"/>
                </a:cubicBezTo>
                <a:cubicBezTo>
                  <a:pt x="1273" y="525"/>
                  <a:pt x="1272" y="526"/>
                  <a:pt x="1272" y="527"/>
                </a:cubicBezTo>
                <a:cubicBezTo>
                  <a:pt x="1271" y="527"/>
                  <a:pt x="1270" y="528"/>
                  <a:pt x="1269" y="528"/>
                </a:cubicBezTo>
                <a:cubicBezTo>
                  <a:pt x="1269" y="528"/>
                  <a:pt x="1268" y="528"/>
                  <a:pt x="1268" y="529"/>
                </a:cubicBezTo>
                <a:cubicBezTo>
                  <a:pt x="1268" y="529"/>
                  <a:pt x="1267" y="529"/>
                  <a:pt x="1267" y="529"/>
                </a:cubicBezTo>
                <a:cubicBezTo>
                  <a:pt x="1267" y="529"/>
                  <a:pt x="1266" y="530"/>
                  <a:pt x="1266" y="529"/>
                </a:cubicBezTo>
                <a:cubicBezTo>
                  <a:pt x="1266" y="529"/>
                  <a:pt x="1266" y="529"/>
                  <a:pt x="1265" y="529"/>
                </a:cubicBezTo>
                <a:cubicBezTo>
                  <a:pt x="1265" y="528"/>
                  <a:pt x="1264" y="528"/>
                  <a:pt x="1264" y="528"/>
                </a:cubicBezTo>
                <a:cubicBezTo>
                  <a:pt x="1263" y="528"/>
                  <a:pt x="1263" y="528"/>
                  <a:pt x="1263" y="528"/>
                </a:cubicBezTo>
                <a:cubicBezTo>
                  <a:pt x="1263" y="528"/>
                  <a:pt x="1262" y="528"/>
                  <a:pt x="1262" y="528"/>
                </a:cubicBezTo>
                <a:cubicBezTo>
                  <a:pt x="1262" y="528"/>
                  <a:pt x="1261" y="528"/>
                  <a:pt x="1261" y="528"/>
                </a:cubicBezTo>
                <a:cubicBezTo>
                  <a:pt x="1260" y="529"/>
                  <a:pt x="1259" y="529"/>
                  <a:pt x="1258" y="530"/>
                </a:cubicBezTo>
                <a:cubicBezTo>
                  <a:pt x="1258" y="530"/>
                  <a:pt x="1258" y="530"/>
                  <a:pt x="1257" y="530"/>
                </a:cubicBezTo>
                <a:cubicBezTo>
                  <a:pt x="1257" y="530"/>
                  <a:pt x="1257" y="531"/>
                  <a:pt x="1256" y="531"/>
                </a:cubicBezTo>
                <a:cubicBezTo>
                  <a:pt x="1255" y="531"/>
                  <a:pt x="1255" y="531"/>
                  <a:pt x="1254" y="531"/>
                </a:cubicBezTo>
                <a:cubicBezTo>
                  <a:pt x="1254" y="530"/>
                  <a:pt x="1253" y="531"/>
                  <a:pt x="1253" y="530"/>
                </a:cubicBezTo>
                <a:cubicBezTo>
                  <a:pt x="1253" y="530"/>
                  <a:pt x="1252" y="530"/>
                  <a:pt x="1252" y="530"/>
                </a:cubicBezTo>
                <a:cubicBezTo>
                  <a:pt x="1252" y="529"/>
                  <a:pt x="1252" y="529"/>
                  <a:pt x="1251" y="529"/>
                </a:cubicBezTo>
                <a:cubicBezTo>
                  <a:pt x="1250" y="528"/>
                  <a:pt x="1250" y="528"/>
                  <a:pt x="1249" y="527"/>
                </a:cubicBezTo>
                <a:cubicBezTo>
                  <a:pt x="1248" y="526"/>
                  <a:pt x="1247" y="526"/>
                  <a:pt x="1246" y="525"/>
                </a:cubicBezTo>
                <a:cubicBezTo>
                  <a:pt x="1246" y="525"/>
                  <a:pt x="1245" y="524"/>
                  <a:pt x="1245" y="524"/>
                </a:cubicBezTo>
                <a:cubicBezTo>
                  <a:pt x="1245" y="524"/>
                  <a:pt x="1244" y="523"/>
                  <a:pt x="1244" y="523"/>
                </a:cubicBezTo>
                <a:cubicBezTo>
                  <a:pt x="1244" y="523"/>
                  <a:pt x="1244" y="522"/>
                  <a:pt x="1244" y="522"/>
                </a:cubicBezTo>
                <a:cubicBezTo>
                  <a:pt x="1244" y="522"/>
                  <a:pt x="1243" y="522"/>
                  <a:pt x="1243" y="523"/>
                </a:cubicBezTo>
                <a:cubicBezTo>
                  <a:pt x="1242" y="523"/>
                  <a:pt x="1241" y="523"/>
                  <a:pt x="1241" y="523"/>
                </a:cubicBezTo>
                <a:cubicBezTo>
                  <a:pt x="1241" y="523"/>
                  <a:pt x="1242" y="522"/>
                  <a:pt x="1242" y="522"/>
                </a:cubicBezTo>
                <a:cubicBezTo>
                  <a:pt x="1243" y="521"/>
                  <a:pt x="1244" y="521"/>
                  <a:pt x="1245" y="521"/>
                </a:cubicBezTo>
                <a:cubicBezTo>
                  <a:pt x="1246" y="520"/>
                  <a:pt x="1246" y="520"/>
                  <a:pt x="1247" y="519"/>
                </a:cubicBezTo>
                <a:cubicBezTo>
                  <a:pt x="1247" y="518"/>
                  <a:pt x="1247" y="517"/>
                  <a:pt x="1246" y="516"/>
                </a:cubicBezTo>
                <a:cubicBezTo>
                  <a:pt x="1246" y="515"/>
                  <a:pt x="1246" y="514"/>
                  <a:pt x="1245" y="514"/>
                </a:cubicBezTo>
                <a:cubicBezTo>
                  <a:pt x="1245" y="514"/>
                  <a:pt x="1244" y="514"/>
                  <a:pt x="1244" y="514"/>
                </a:cubicBezTo>
                <a:cubicBezTo>
                  <a:pt x="1243" y="514"/>
                  <a:pt x="1243" y="514"/>
                  <a:pt x="1243" y="514"/>
                </a:cubicBezTo>
                <a:cubicBezTo>
                  <a:pt x="1243" y="513"/>
                  <a:pt x="1243" y="513"/>
                  <a:pt x="1243" y="512"/>
                </a:cubicBezTo>
                <a:cubicBezTo>
                  <a:pt x="1242" y="512"/>
                  <a:pt x="1241" y="511"/>
                  <a:pt x="1241" y="510"/>
                </a:cubicBezTo>
                <a:cubicBezTo>
                  <a:pt x="1240" y="510"/>
                  <a:pt x="1239" y="509"/>
                  <a:pt x="1238" y="508"/>
                </a:cubicBezTo>
                <a:cubicBezTo>
                  <a:pt x="1238" y="508"/>
                  <a:pt x="1237" y="507"/>
                  <a:pt x="1237" y="507"/>
                </a:cubicBezTo>
                <a:cubicBezTo>
                  <a:pt x="1237" y="507"/>
                  <a:pt x="1237" y="506"/>
                  <a:pt x="1237" y="506"/>
                </a:cubicBezTo>
                <a:cubicBezTo>
                  <a:pt x="1237" y="506"/>
                  <a:pt x="1236" y="505"/>
                  <a:pt x="1236" y="505"/>
                </a:cubicBezTo>
                <a:cubicBezTo>
                  <a:pt x="1236" y="504"/>
                  <a:pt x="1235" y="503"/>
                  <a:pt x="1235" y="503"/>
                </a:cubicBezTo>
                <a:cubicBezTo>
                  <a:pt x="1233" y="502"/>
                  <a:pt x="1232" y="501"/>
                  <a:pt x="1230" y="500"/>
                </a:cubicBezTo>
                <a:cubicBezTo>
                  <a:pt x="1230" y="499"/>
                  <a:pt x="1229" y="499"/>
                  <a:pt x="1229" y="498"/>
                </a:cubicBezTo>
                <a:cubicBezTo>
                  <a:pt x="1229" y="498"/>
                  <a:pt x="1229" y="498"/>
                  <a:pt x="1229" y="498"/>
                </a:cubicBezTo>
                <a:cubicBezTo>
                  <a:pt x="1229" y="498"/>
                  <a:pt x="1228" y="497"/>
                  <a:pt x="1228" y="497"/>
                </a:cubicBezTo>
                <a:cubicBezTo>
                  <a:pt x="1228" y="497"/>
                  <a:pt x="1228" y="497"/>
                  <a:pt x="1227" y="497"/>
                </a:cubicBezTo>
                <a:cubicBezTo>
                  <a:pt x="1227" y="497"/>
                  <a:pt x="1227" y="497"/>
                  <a:pt x="1226" y="497"/>
                </a:cubicBezTo>
                <a:cubicBezTo>
                  <a:pt x="1226" y="496"/>
                  <a:pt x="1226" y="496"/>
                  <a:pt x="1226" y="496"/>
                </a:cubicBezTo>
                <a:cubicBezTo>
                  <a:pt x="1225" y="496"/>
                  <a:pt x="1225" y="496"/>
                  <a:pt x="1225" y="496"/>
                </a:cubicBezTo>
                <a:cubicBezTo>
                  <a:pt x="1225" y="496"/>
                  <a:pt x="1224" y="496"/>
                  <a:pt x="1224" y="496"/>
                </a:cubicBezTo>
                <a:cubicBezTo>
                  <a:pt x="1224" y="496"/>
                  <a:pt x="1223" y="495"/>
                  <a:pt x="1223" y="495"/>
                </a:cubicBezTo>
                <a:cubicBezTo>
                  <a:pt x="1223" y="495"/>
                  <a:pt x="1223" y="495"/>
                  <a:pt x="1222" y="495"/>
                </a:cubicBezTo>
                <a:cubicBezTo>
                  <a:pt x="1222" y="494"/>
                  <a:pt x="1222" y="494"/>
                  <a:pt x="1222" y="494"/>
                </a:cubicBezTo>
                <a:cubicBezTo>
                  <a:pt x="1222" y="493"/>
                  <a:pt x="1221" y="493"/>
                  <a:pt x="1221" y="493"/>
                </a:cubicBezTo>
                <a:cubicBezTo>
                  <a:pt x="1220" y="492"/>
                  <a:pt x="1219" y="491"/>
                  <a:pt x="1218" y="490"/>
                </a:cubicBezTo>
                <a:cubicBezTo>
                  <a:pt x="1218" y="489"/>
                  <a:pt x="1218" y="488"/>
                  <a:pt x="1217" y="488"/>
                </a:cubicBezTo>
                <a:cubicBezTo>
                  <a:pt x="1217" y="487"/>
                  <a:pt x="1216" y="486"/>
                  <a:pt x="1216" y="486"/>
                </a:cubicBezTo>
                <a:cubicBezTo>
                  <a:pt x="1216" y="485"/>
                  <a:pt x="1215" y="484"/>
                  <a:pt x="1215" y="483"/>
                </a:cubicBezTo>
                <a:cubicBezTo>
                  <a:pt x="1215" y="482"/>
                  <a:pt x="1215" y="480"/>
                  <a:pt x="1214" y="479"/>
                </a:cubicBezTo>
                <a:cubicBezTo>
                  <a:pt x="1214" y="479"/>
                  <a:pt x="1214" y="478"/>
                  <a:pt x="1214" y="478"/>
                </a:cubicBezTo>
                <a:cubicBezTo>
                  <a:pt x="1215" y="478"/>
                  <a:pt x="1215" y="478"/>
                  <a:pt x="1215" y="478"/>
                </a:cubicBezTo>
                <a:cubicBezTo>
                  <a:pt x="1215" y="477"/>
                  <a:pt x="1214" y="477"/>
                  <a:pt x="1214" y="476"/>
                </a:cubicBezTo>
                <a:cubicBezTo>
                  <a:pt x="1214" y="475"/>
                  <a:pt x="1214" y="475"/>
                  <a:pt x="1214" y="474"/>
                </a:cubicBezTo>
                <a:cubicBezTo>
                  <a:pt x="1213" y="474"/>
                  <a:pt x="1213" y="473"/>
                  <a:pt x="1212" y="473"/>
                </a:cubicBezTo>
                <a:cubicBezTo>
                  <a:pt x="1212" y="473"/>
                  <a:pt x="1212" y="473"/>
                  <a:pt x="1212" y="472"/>
                </a:cubicBezTo>
                <a:cubicBezTo>
                  <a:pt x="1211" y="472"/>
                  <a:pt x="1211" y="471"/>
                  <a:pt x="1211" y="471"/>
                </a:cubicBezTo>
                <a:cubicBezTo>
                  <a:pt x="1210" y="470"/>
                  <a:pt x="1209" y="468"/>
                  <a:pt x="1208" y="468"/>
                </a:cubicBezTo>
                <a:cubicBezTo>
                  <a:pt x="1207" y="467"/>
                  <a:pt x="1206" y="467"/>
                  <a:pt x="1205" y="466"/>
                </a:cubicBezTo>
                <a:cubicBezTo>
                  <a:pt x="1205" y="466"/>
                  <a:pt x="1205" y="465"/>
                  <a:pt x="1205" y="465"/>
                </a:cubicBezTo>
                <a:cubicBezTo>
                  <a:pt x="1205" y="465"/>
                  <a:pt x="1204" y="464"/>
                  <a:pt x="1204" y="464"/>
                </a:cubicBezTo>
                <a:cubicBezTo>
                  <a:pt x="1203" y="464"/>
                  <a:pt x="1203" y="464"/>
                  <a:pt x="1203" y="463"/>
                </a:cubicBezTo>
                <a:cubicBezTo>
                  <a:pt x="1202" y="463"/>
                  <a:pt x="1202" y="462"/>
                  <a:pt x="1202" y="461"/>
                </a:cubicBezTo>
                <a:cubicBezTo>
                  <a:pt x="1202" y="461"/>
                  <a:pt x="1202" y="460"/>
                  <a:pt x="1201" y="460"/>
                </a:cubicBezTo>
                <a:cubicBezTo>
                  <a:pt x="1201" y="459"/>
                  <a:pt x="1201" y="459"/>
                  <a:pt x="1201" y="459"/>
                </a:cubicBezTo>
                <a:cubicBezTo>
                  <a:pt x="1201" y="458"/>
                  <a:pt x="1201" y="457"/>
                  <a:pt x="1201" y="457"/>
                </a:cubicBezTo>
                <a:cubicBezTo>
                  <a:pt x="1201" y="456"/>
                  <a:pt x="1200" y="456"/>
                  <a:pt x="1200" y="455"/>
                </a:cubicBezTo>
                <a:cubicBezTo>
                  <a:pt x="1200" y="455"/>
                  <a:pt x="1201" y="454"/>
                  <a:pt x="1201" y="454"/>
                </a:cubicBezTo>
                <a:cubicBezTo>
                  <a:pt x="1201" y="454"/>
                  <a:pt x="1201" y="453"/>
                  <a:pt x="1201" y="453"/>
                </a:cubicBezTo>
                <a:cubicBezTo>
                  <a:pt x="1201" y="453"/>
                  <a:pt x="1201" y="452"/>
                  <a:pt x="1201" y="452"/>
                </a:cubicBezTo>
                <a:cubicBezTo>
                  <a:pt x="1201" y="451"/>
                  <a:pt x="1201" y="451"/>
                  <a:pt x="1201" y="450"/>
                </a:cubicBezTo>
                <a:cubicBezTo>
                  <a:pt x="1201" y="450"/>
                  <a:pt x="1201" y="449"/>
                  <a:pt x="1201" y="449"/>
                </a:cubicBezTo>
                <a:cubicBezTo>
                  <a:pt x="1201" y="449"/>
                  <a:pt x="1201" y="448"/>
                  <a:pt x="1200" y="448"/>
                </a:cubicBezTo>
                <a:cubicBezTo>
                  <a:pt x="1200" y="448"/>
                  <a:pt x="1200" y="448"/>
                  <a:pt x="1200" y="448"/>
                </a:cubicBezTo>
                <a:cubicBezTo>
                  <a:pt x="1200" y="447"/>
                  <a:pt x="1200" y="447"/>
                  <a:pt x="1200" y="447"/>
                </a:cubicBezTo>
                <a:cubicBezTo>
                  <a:pt x="1200" y="446"/>
                  <a:pt x="1200" y="445"/>
                  <a:pt x="1199" y="445"/>
                </a:cubicBezTo>
                <a:cubicBezTo>
                  <a:pt x="1199" y="444"/>
                  <a:pt x="1199" y="444"/>
                  <a:pt x="1199" y="443"/>
                </a:cubicBezTo>
                <a:cubicBezTo>
                  <a:pt x="1199" y="443"/>
                  <a:pt x="1199" y="442"/>
                  <a:pt x="1199" y="442"/>
                </a:cubicBezTo>
                <a:cubicBezTo>
                  <a:pt x="1199" y="442"/>
                  <a:pt x="1198" y="441"/>
                  <a:pt x="1198" y="441"/>
                </a:cubicBezTo>
                <a:cubicBezTo>
                  <a:pt x="1197" y="440"/>
                  <a:pt x="1196" y="438"/>
                  <a:pt x="1195" y="437"/>
                </a:cubicBezTo>
                <a:cubicBezTo>
                  <a:pt x="1194" y="437"/>
                  <a:pt x="1193" y="436"/>
                  <a:pt x="1193" y="436"/>
                </a:cubicBezTo>
                <a:cubicBezTo>
                  <a:pt x="1193" y="435"/>
                  <a:pt x="1192" y="435"/>
                  <a:pt x="1192" y="434"/>
                </a:cubicBezTo>
                <a:cubicBezTo>
                  <a:pt x="1191" y="434"/>
                  <a:pt x="1191" y="433"/>
                  <a:pt x="1190" y="433"/>
                </a:cubicBezTo>
                <a:cubicBezTo>
                  <a:pt x="1190" y="433"/>
                  <a:pt x="1189" y="433"/>
                  <a:pt x="1189" y="432"/>
                </a:cubicBezTo>
                <a:cubicBezTo>
                  <a:pt x="1189" y="432"/>
                  <a:pt x="1189" y="432"/>
                  <a:pt x="1189" y="432"/>
                </a:cubicBezTo>
                <a:cubicBezTo>
                  <a:pt x="1189" y="432"/>
                  <a:pt x="1189" y="432"/>
                  <a:pt x="1189" y="432"/>
                </a:cubicBezTo>
                <a:cubicBezTo>
                  <a:pt x="1189" y="432"/>
                  <a:pt x="1189" y="431"/>
                  <a:pt x="1189" y="431"/>
                </a:cubicBezTo>
                <a:cubicBezTo>
                  <a:pt x="1189" y="431"/>
                  <a:pt x="1189" y="431"/>
                  <a:pt x="1189" y="430"/>
                </a:cubicBezTo>
                <a:cubicBezTo>
                  <a:pt x="1189" y="430"/>
                  <a:pt x="1189" y="430"/>
                  <a:pt x="1189" y="430"/>
                </a:cubicBezTo>
                <a:cubicBezTo>
                  <a:pt x="1189" y="430"/>
                  <a:pt x="1189" y="430"/>
                  <a:pt x="1189" y="430"/>
                </a:cubicBezTo>
                <a:cubicBezTo>
                  <a:pt x="1189" y="429"/>
                  <a:pt x="1189" y="429"/>
                  <a:pt x="1189" y="429"/>
                </a:cubicBezTo>
                <a:cubicBezTo>
                  <a:pt x="1188" y="428"/>
                  <a:pt x="1188" y="428"/>
                  <a:pt x="1188" y="428"/>
                </a:cubicBezTo>
                <a:cubicBezTo>
                  <a:pt x="1188" y="427"/>
                  <a:pt x="1188" y="427"/>
                  <a:pt x="1189" y="426"/>
                </a:cubicBezTo>
                <a:cubicBezTo>
                  <a:pt x="1189" y="426"/>
                  <a:pt x="1189" y="426"/>
                  <a:pt x="1189" y="425"/>
                </a:cubicBezTo>
                <a:cubicBezTo>
                  <a:pt x="1189" y="425"/>
                  <a:pt x="1189" y="425"/>
                  <a:pt x="1189" y="425"/>
                </a:cubicBezTo>
                <a:cubicBezTo>
                  <a:pt x="1189" y="425"/>
                  <a:pt x="1189" y="425"/>
                  <a:pt x="1189" y="425"/>
                </a:cubicBezTo>
                <a:cubicBezTo>
                  <a:pt x="1190" y="425"/>
                  <a:pt x="1190" y="425"/>
                  <a:pt x="1190" y="424"/>
                </a:cubicBezTo>
                <a:cubicBezTo>
                  <a:pt x="1190" y="424"/>
                  <a:pt x="1189" y="424"/>
                  <a:pt x="1189" y="423"/>
                </a:cubicBezTo>
                <a:cubicBezTo>
                  <a:pt x="1188" y="422"/>
                  <a:pt x="1187" y="422"/>
                  <a:pt x="1186" y="421"/>
                </a:cubicBezTo>
                <a:cubicBezTo>
                  <a:pt x="1186" y="420"/>
                  <a:pt x="1185" y="419"/>
                  <a:pt x="1185" y="418"/>
                </a:cubicBezTo>
                <a:cubicBezTo>
                  <a:pt x="1184" y="417"/>
                  <a:pt x="1184" y="417"/>
                  <a:pt x="1184" y="417"/>
                </a:cubicBezTo>
                <a:cubicBezTo>
                  <a:pt x="1184" y="416"/>
                  <a:pt x="1184" y="416"/>
                  <a:pt x="1184" y="416"/>
                </a:cubicBezTo>
                <a:cubicBezTo>
                  <a:pt x="1183" y="416"/>
                  <a:pt x="1183" y="415"/>
                  <a:pt x="1183" y="415"/>
                </a:cubicBezTo>
                <a:cubicBezTo>
                  <a:pt x="1183" y="414"/>
                  <a:pt x="1182" y="413"/>
                  <a:pt x="1182" y="412"/>
                </a:cubicBezTo>
                <a:cubicBezTo>
                  <a:pt x="1181" y="411"/>
                  <a:pt x="1181" y="409"/>
                  <a:pt x="1180" y="408"/>
                </a:cubicBezTo>
                <a:cubicBezTo>
                  <a:pt x="1180" y="407"/>
                  <a:pt x="1179" y="406"/>
                  <a:pt x="1179" y="405"/>
                </a:cubicBezTo>
                <a:cubicBezTo>
                  <a:pt x="1178" y="404"/>
                  <a:pt x="1178" y="403"/>
                  <a:pt x="1177" y="402"/>
                </a:cubicBezTo>
                <a:cubicBezTo>
                  <a:pt x="1177" y="401"/>
                  <a:pt x="1177" y="400"/>
                  <a:pt x="1177" y="400"/>
                </a:cubicBezTo>
                <a:cubicBezTo>
                  <a:pt x="1177" y="399"/>
                  <a:pt x="1177" y="399"/>
                  <a:pt x="1176" y="398"/>
                </a:cubicBezTo>
                <a:cubicBezTo>
                  <a:pt x="1176" y="398"/>
                  <a:pt x="1176" y="398"/>
                  <a:pt x="1176" y="397"/>
                </a:cubicBezTo>
                <a:cubicBezTo>
                  <a:pt x="1176" y="397"/>
                  <a:pt x="1177" y="398"/>
                  <a:pt x="1177" y="398"/>
                </a:cubicBezTo>
                <a:cubicBezTo>
                  <a:pt x="1177" y="396"/>
                  <a:pt x="1175" y="395"/>
                  <a:pt x="1174" y="395"/>
                </a:cubicBezTo>
                <a:cubicBezTo>
                  <a:pt x="1173" y="394"/>
                  <a:pt x="1172" y="393"/>
                  <a:pt x="1171" y="392"/>
                </a:cubicBezTo>
                <a:cubicBezTo>
                  <a:pt x="1171" y="392"/>
                  <a:pt x="1171" y="391"/>
                  <a:pt x="1171" y="391"/>
                </a:cubicBezTo>
                <a:cubicBezTo>
                  <a:pt x="1170" y="390"/>
                  <a:pt x="1170" y="389"/>
                  <a:pt x="1170" y="389"/>
                </a:cubicBezTo>
                <a:cubicBezTo>
                  <a:pt x="1169" y="388"/>
                  <a:pt x="1169" y="387"/>
                  <a:pt x="1169" y="387"/>
                </a:cubicBezTo>
                <a:cubicBezTo>
                  <a:pt x="1168" y="386"/>
                  <a:pt x="1168" y="386"/>
                  <a:pt x="1168" y="385"/>
                </a:cubicBezTo>
                <a:cubicBezTo>
                  <a:pt x="1168" y="384"/>
                  <a:pt x="1167" y="384"/>
                  <a:pt x="1167" y="383"/>
                </a:cubicBezTo>
                <a:cubicBezTo>
                  <a:pt x="1167" y="382"/>
                  <a:pt x="1167" y="382"/>
                  <a:pt x="1166" y="382"/>
                </a:cubicBezTo>
                <a:cubicBezTo>
                  <a:pt x="1166" y="382"/>
                  <a:pt x="1166" y="381"/>
                  <a:pt x="1166" y="381"/>
                </a:cubicBezTo>
                <a:cubicBezTo>
                  <a:pt x="1166" y="381"/>
                  <a:pt x="1165" y="380"/>
                  <a:pt x="1165" y="379"/>
                </a:cubicBezTo>
                <a:cubicBezTo>
                  <a:pt x="1165" y="379"/>
                  <a:pt x="1165" y="378"/>
                  <a:pt x="1165" y="378"/>
                </a:cubicBezTo>
                <a:cubicBezTo>
                  <a:pt x="1168" y="380"/>
                  <a:pt x="1169" y="384"/>
                  <a:pt x="1171" y="387"/>
                </a:cubicBezTo>
                <a:cubicBezTo>
                  <a:pt x="1172" y="388"/>
                  <a:pt x="1172" y="390"/>
                  <a:pt x="1174" y="391"/>
                </a:cubicBezTo>
                <a:cubicBezTo>
                  <a:pt x="1175" y="392"/>
                  <a:pt x="1176" y="392"/>
                  <a:pt x="1177" y="394"/>
                </a:cubicBezTo>
                <a:cubicBezTo>
                  <a:pt x="1177" y="394"/>
                  <a:pt x="1178" y="395"/>
                  <a:pt x="1179" y="395"/>
                </a:cubicBezTo>
                <a:cubicBezTo>
                  <a:pt x="1179" y="395"/>
                  <a:pt x="1179" y="394"/>
                  <a:pt x="1179" y="394"/>
                </a:cubicBezTo>
                <a:cubicBezTo>
                  <a:pt x="1180" y="392"/>
                  <a:pt x="1180" y="391"/>
                  <a:pt x="1181" y="390"/>
                </a:cubicBezTo>
                <a:cubicBezTo>
                  <a:pt x="1181" y="390"/>
                  <a:pt x="1181" y="389"/>
                  <a:pt x="1181" y="388"/>
                </a:cubicBezTo>
                <a:cubicBezTo>
                  <a:pt x="1181" y="387"/>
                  <a:pt x="1181" y="386"/>
                  <a:pt x="1181" y="386"/>
                </a:cubicBezTo>
                <a:cubicBezTo>
                  <a:pt x="1181" y="384"/>
                  <a:pt x="1182" y="383"/>
                  <a:pt x="1182" y="382"/>
                </a:cubicBezTo>
                <a:cubicBezTo>
                  <a:pt x="1182" y="382"/>
                  <a:pt x="1183" y="382"/>
                  <a:pt x="1183" y="381"/>
                </a:cubicBezTo>
                <a:cubicBezTo>
                  <a:pt x="1183" y="381"/>
                  <a:pt x="1183" y="381"/>
                  <a:pt x="1183" y="381"/>
                </a:cubicBezTo>
                <a:cubicBezTo>
                  <a:pt x="1183" y="381"/>
                  <a:pt x="1183" y="381"/>
                  <a:pt x="1183" y="381"/>
                </a:cubicBezTo>
                <a:cubicBezTo>
                  <a:pt x="1184" y="381"/>
                  <a:pt x="1184" y="382"/>
                  <a:pt x="1184" y="382"/>
                </a:cubicBezTo>
                <a:cubicBezTo>
                  <a:pt x="1184" y="382"/>
                  <a:pt x="1184" y="383"/>
                  <a:pt x="1183" y="383"/>
                </a:cubicBezTo>
                <a:cubicBezTo>
                  <a:pt x="1183" y="383"/>
                  <a:pt x="1183" y="383"/>
                  <a:pt x="1183" y="383"/>
                </a:cubicBezTo>
                <a:cubicBezTo>
                  <a:pt x="1183" y="384"/>
                  <a:pt x="1183" y="385"/>
                  <a:pt x="1183" y="385"/>
                </a:cubicBezTo>
                <a:cubicBezTo>
                  <a:pt x="1183" y="387"/>
                  <a:pt x="1182" y="389"/>
                  <a:pt x="1182" y="391"/>
                </a:cubicBezTo>
                <a:cubicBezTo>
                  <a:pt x="1182" y="391"/>
                  <a:pt x="1182" y="392"/>
                  <a:pt x="1182" y="392"/>
                </a:cubicBezTo>
                <a:cubicBezTo>
                  <a:pt x="1182" y="392"/>
                  <a:pt x="1182" y="392"/>
                  <a:pt x="1183" y="393"/>
                </a:cubicBezTo>
                <a:cubicBezTo>
                  <a:pt x="1184" y="393"/>
                  <a:pt x="1185" y="394"/>
                  <a:pt x="1186" y="395"/>
                </a:cubicBezTo>
                <a:cubicBezTo>
                  <a:pt x="1187" y="396"/>
                  <a:pt x="1188" y="396"/>
                  <a:pt x="1189" y="398"/>
                </a:cubicBezTo>
                <a:cubicBezTo>
                  <a:pt x="1189" y="398"/>
                  <a:pt x="1189" y="399"/>
                  <a:pt x="1189" y="399"/>
                </a:cubicBezTo>
                <a:cubicBezTo>
                  <a:pt x="1190" y="401"/>
                  <a:pt x="1191" y="402"/>
                  <a:pt x="1191" y="403"/>
                </a:cubicBezTo>
                <a:cubicBezTo>
                  <a:pt x="1193" y="405"/>
                  <a:pt x="1194" y="407"/>
                  <a:pt x="1196" y="409"/>
                </a:cubicBezTo>
                <a:cubicBezTo>
                  <a:pt x="1197" y="409"/>
                  <a:pt x="1197" y="410"/>
                  <a:pt x="1198" y="411"/>
                </a:cubicBezTo>
                <a:cubicBezTo>
                  <a:pt x="1198" y="411"/>
                  <a:pt x="1198" y="412"/>
                  <a:pt x="1198" y="412"/>
                </a:cubicBezTo>
                <a:cubicBezTo>
                  <a:pt x="1198" y="413"/>
                  <a:pt x="1198" y="414"/>
                  <a:pt x="1199" y="414"/>
                </a:cubicBezTo>
                <a:cubicBezTo>
                  <a:pt x="1199" y="415"/>
                  <a:pt x="1200" y="416"/>
                  <a:pt x="1200" y="417"/>
                </a:cubicBezTo>
                <a:cubicBezTo>
                  <a:pt x="1200" y="417"/>
                  <a:pt x="1200" y="417"/>
                  <a:pt x="1200" y="418"/>
                </a:cubicBezTo>
                <a:cubicBezTo>
                  <a:pt x="1199" y="419"/>
                  <a:pt x="1200" y="420"/>
                  <a:pt x="1200" y="421"/>
                </a:cubicBezTo>
                <a:cubicBezTo>
                  <a:pt x="1201" y="421"/>
                  <a:pt x="1201" y="422"/>
                  <a:pt x="1201" y="422"/>
                </a:cubicBezTo>
                <a:cubicBezTo>
                  <a:pt x="1202" y="422"/>
                  <a:pt x="1202" y="422"/>
                  <a:pt x="1202" y="422"/>
                </a:cubicBezTo>
                <a:cubicBezTo>
                  <a:pt x="1202" y="422"/>
                  <a:pt x="1202" y="422"/>
                  <a:pt x="1203" y="422"/>
                </a:cubicBezTo>
                <a:cubicBezTo>
                  <a:pt x="1204" y="423"/>
                  <a:pt x="1205" y="424"/>
                  <a:pt x="1206" y="425"/>
                </a:cubicBezTo>
                <a:cubicBezTo>
                  <a:pt x="1207" y="425"/>
                  <a:pt x="1207" y="426"/>
                  <a:pt x="1207" y="426"/>
                </a:cubicBezTo>
                <a:cubicBezTo>
                  <a:pt x="1207" y="427"/>
                  <a:pt x="1208" y="427"/>
                  <a:pt x="1208" y="428"/>
                </a:cubicBezTo>
                <a:cubicBezTo>
                  <a:pt x="1209" y="429"/>
                  <a:pt x="1210" y="429"/>
                  <a:pt x="1210" y="430"/>
                </a:cubicBezTo>
                <a:cubicBezTo>
                  <a:pt x="1210" y="430"/>
                  <a:pt x="1211" y="431"/>
                  <a:pt x="1211" y="431"/>
                </a:cubicBezTo>
                <a:cubicBezTo>
                  <a:pt x="1211" y="432"/>
                  <a:pt x="1211" y="432"/>
                  <a:pt x="1211" y="433"/>
                </a:cubicBezTo>
                <a:cubicBezTo>
                  <a:pt x="1212" y="434"/>
                  <a:pt x="1212" y="435"/>
                  <a:pt x="1213" y="436"/>
                </a:cubicBezTo>
                <a:cubicBezTo>
                  <a:pt x="1213" y="437"/>
                  <a:pt x="1214" y="438"/>
                  <a:pt x="1214" y="440"/>
                </a:cubicBezTo>
                <a:cubicBezTo>
                  <a:pt x="1214" y="441"/>
                  <a:pt x="1215" y="441"/>
                  <a:pt x="1214" y="442"/>
                </a:cubicBezTo>
                <a:cubicBezTo>
                  <a:pt x="1214" y="443"/>
                  <a:pt x="1214" y="443"/>
                  <a:pt x="1214" y="444"/>
                </a:cubicBezTo>
                <a:cubicBezTo>
                  <a:pt x="1214" y="444"/>
                  <a:pt x="1214" y="445"/>
                  <a:pt x="1214" y="446"/>
                </a:cubicBezTo>
                <a:cubicBezTo>
                  <a:pt x="1214" y="447"/>
                  <a:pt x="1214" y="448"/>
                  <a:pt x="1215" y="448"/>
                </a:cubicBezTo>
                <a:cubicBezTo>
                  <a:pt x="1215" y="449"/>
                  <a:pt x="1215" y="449"/>
                  <a:pt x="1215" y="449"/>
                </a:cubicBezTo>
                <a:cubicBezTo>
                  <a:pt x="1216" y="450"/>
                  <a:pt x="1216" y="450"/>
                  <a:pt x="1216" y="450"/>
                </a:cubicBezTo>
                <a:cubicBezTo>
                  <a:pt x="1216" y="451"/>
                  <a:pt x="1217" y="451"/>
                  <a:pt x="1217" y="451"/>
                </a:cubicBezTo>
                <a:cubicBezTo>
                  <a:pt x="1217" y="452"/>
                  <a:pt x="1218" y="453"/>
                  <a:pt x="1218" y="453"/>
                </a:cubicBezTo>
                <a:cubicBezTo>
                  <a:pt x="1218" y="454"/>
                  <a:pt x="1219" y="454"/>
                  <a:pt x="1219" y="454"/>
                </a:cubicBezTo>
                <a:cubicBezTo>
                  <a:pt x="1219" y="454"/>
                  <a:pt x="1220" y="454"/>
                  <a:pt x="1220" y="454"/>
                </a:cubicBezTo>
                <a:cubicBezTo>
                  <a:pt x="1220" y="454"/>
                  <a:pt x="1221" y="454"/>
                  <a:pt x="1221" y="455"/>
                </a:cubicBezTo>
                <a:cubicBezTo>
                  <a:pt x="1222" y="455"/>
                  <a:pt x="1222" y="456"/>
                  <a:pt x="1222" y="456"/>
                </a:cubicBezTo>
                <a:cubicBezTo>
                  <a:pt x="1223" y="457"/>
                  <a:pt x="1223" y="457"/>
                  <a:pt x="1224" y="458"/>
                </a:cubicBezTo>
                <a:cubicBezTo>
                  <a:pt x="1224" y="459"/>
                  <a:pt x="1225" y="460"/>
                  <a:pt x="1226" y="461"/>
                </a:cubicBezTo>
                <a:cubicBezTo>
                  <a:pt x="1227" y="461"/>
                  <a:pt x="1227" y="462"/>
                  <a:pt x="1228" y="463"/>
                </a:cubicBezTo>
                <a:cubicBezTo>
                  <a:pt x="1229" y="464"/>
                  <a:pt x="1229" y="465"/>
                  <a:pt x="1230" y="466"/>
                </a:cubicBezTo>
                <a:cubicBezTo>
                  <a:pt x="1230" y="467"/>
                  <a:pt x="1231" y="468"/>
                  <a:pt x="1231" y="469"/>
                </a:cubicBezTo>
                <a:cubicBezTo>
                  <a:pt x="1231" y="469"/>
                  <a:pt x="1231" y="470"/>
                  <a:pt x="1232" y="470"/>
                </a:cubicBezTo>
                <a:cubicBezTo>
                  <a:pt x="1232" y="470"/>
                  <a:pt x="1232" y="471"/>
                  <a:pt x="1233" y="471"/>
                </a:cubicBezTo>
                <a:cubicBezTo>
                  <a:pt x="1233" y="472"/>
                  <a:pt x="1234" y="473"/>
                  <a:pt x="1235" y="474"/>
                </a:cubicBezTo>
                <a:cubicBezTo>
                  <a:pt x="1235" y="476"/>
                  <a:pt x="1236" y="477"/>
                  <a:pt x="1237" y="478"/>
                </a:cubicBezTo>
                <a:cubicBezTo>
                  <a:pt x="1237" y="478"/>
                  <a:pt x="1237" y="478"/>
                  <a:pt x="1237" y="478"/>
                </a:cubicBezTo>
                <a:cubicBezTo>
                  <a:pt x="1238" y="478"/>
                  <a:pt x="1238" y="479"/>
                  <a:pt x="1238" y="479"/>
                </a:cubicBezTo>
                <a:cubicBezTo>
                  <a:pt x="1239" y="480"/>
                  <a:pt x="1239" y="482"/>
                  <a:pt x="1240" y="484"/>
                </a:cubicBezTo>
                <a:cubicBezTo>
                  <a:pt x="1240" y="484"/>
                  <a:pt x="1240" y="484"/>
                  <a:pt x="1240" y="485"/>
                </a:cubicBezTo>
                <a:cubicBezTo>
                  <a:pt x="1241" y="485"/>
                  <a:pt x="1241" y="485"/>
                  <a:pt x="1241" y="485"/>
                </a:cubicBezTo>
                <a:cubicBezTo>
                  <a:pt x="1241" y="486"/>
                  <a:pt x="1241" y="487"/>
                  <a:pt x="1241" y="488"/>
                </a:cubicBezTo>
                <a:cubicBezTo>
                  <a:pt x="1241" y="489"/>
                  <a:pt x="1241" y="490"/>
                  <a:pt x="1241" y="491"/>
                </a:cubicBezTo>
                <a:cubicBezTo>
                  <a:pt x="1241" y="492"/>
                  <a:pt x="1241" y="493"/>
                  <a:pt x="1241" y="494"/>
                </a:cubicBezTo>
                <a:cubicBezTo>
                  <a:pt x="1242" y="496"/>
                  <a:pt x="1242" y="497"/>
                  <a:pt x="1243" y="498"/>
                </a:cubicBezTo>
                <a:cubicBezTo>
                  <a:pt x="1243" y="500"/>
                  <a:pt x="1244" y="502"/>
                  <a:pt x="1244" y="504"/>
                </a:cubicBezTo>
                <a:cubicBezTo>
                  <a:pt x="1245" y="505"/>
                  <a:pt x="1245" y="506"/>
                  <a:pt x="1246" y="508"/>
                </a:cubicBezTo>
                <a:cubicBezTo>
                  <a:pt x="1246" y="508"/>
                  <a:pt x="1246" y="509"/>
                  <a:pt x="1246" y="510"/>
                </a:cubicBezTo>
                <a:cubicBezTo>
                  <a:pt x="1246" y="511"/>
                  <a:pt x="1246" y="512"/>
                  <a:pt x="1247" y="512"/>
                </a:cubicBezTo>
                <a:cubicBezTo>
                  <a:pt x="1248" y="513"/>
                  <a:pt x="1250" y="514"/>
                  <a:pt x="1251" y="514"/>
                </a:cubicBezTo>
                <a:cubicBezTo>
                  <a:pt x="1252" y="514"/>
                  <a:pt x="1252" y="514"/>
                  <a:pt x="1253" y="514"/>
                </a:cubicBezTo>
                <a:cubicBezTo>
                  <a:pt x="1254" y="514"/>
                  <a:pt x="1254" y="515"/>
                  <a:pt x="1255" y="514"/>
                </a:cubicBezTo>
                <a:cubicBezTo>
                  <a:pt x="1255" y="514"/>
                  <a:pt x="1256" y="514"/>
                  <a:pt x="1256" y="513"/>
                </a:cubicBezTo>
                <a:cubicBezTo>
                  <a:pt x="1257" y="513"/>
                  <a:pt x="1257" y="513"/>
                  <a:pt x="1258" y="513"/>
                </a:cubicBezTo>
                <a:cubicBezTo>
                  <a:pt x="1258" y="512"/>
                  <a:pt x="1259" y="511"/>
                  <a:pt x="1259" y="511"/>
                </a:cubicBezTo>
                <a:cubicBezTo>
                  <a:pt x="1260" y="510"/>
                  <a:pt x="1261" y="508"/>
                  <a:pt x="1262" y="508"/>
                </a:cubicBezTo>
                <a:cubicBezTo>
                  <a:pt x="1264" y="508"/>
                  <a:pt x="1265" y="508"/>
                  <a:pt x="1266" y="509"/>
                </a:cubicBezTo>
                <a:cubicBezTo>
                  <a:pt x="1268" y="509"/>
                  <a:pt x="1269" y="509"/>
                  <a:pt x="1270" y="508"/>
                </a:cubicBezTo>
                <a:cubicBezTo>
                  <a:pt x="1271" y="508"/>
                  <a:pt x="1272" y="507"/>
                  <a:pt x="1273" y="507"/>
                </a:cubicBezTo>
                <a:cubicBezTo>
                  <a:pt x="1274" y="506"/>
                  <a:pt x="1274" y="506"/>
                  <a:pt x="1275" y="505"/>
                </a:cubicBezTo>
                <a:cubicBezTo>
                  <a:pt x="1276" y="503"/>
                  <a:pt x="1279" y="502"/>
                  <a:pt x="1281" y="504"/>
                </a:cubicBezTo>
                <a:cubicBezTo>
                  <a:pt x="1281" y="504"/>
                  <a:pt x="1282" y="503"/>
                  <a:pt x="1282" y="503"/>
                </a:cubicBezTo>
                <a:cubicBezTo>
                  <a:pt x="1283" y="503"/>
                  <a:pt x="1283" y="502"/>
                  <a:pt x="1284" y="501"/>
                </a:cubicBezTo>
                <a:cubicBezTo>
                  <a:pt x="1285" y="500"/>
                  <a:pt x="1286" y="499"/>
                  <a:pt x="1288" y="498"/>
                </a:cubicBezTo>
                <a:cubicBezTo>
                  <a:pt x="1288" y="498"/>
                  <a:pt x="1289" y="498"/>
                  <a:pt x="1290" y="497"/>
                </a:cubicBezTo>
                <a:cubicBezTo>
                  <a:pt x="1291" y="497"/>
                  <a:pt x="1291" y="497"/>
                  <a:pt x="1292" y="496"/>
                </a:cubicBezTo>
                <a:cubicBezTo>
                  <a:pt x="1293" y="496"/>
                  <a:pt x="1293" y="496"/>
                  <a:pt x="1294" y="496"/>
                </a:cubicBezTo>
                <a:cubicBezTo>
                  <a:pt x="1295" y="496"/>
                  <a:pt x="1295" y="496"/>
                  <a:pt x="1296" y="495"/>
                </a:cubicBezTo>
                <a:cubicBezTo>
                  <a:pt x="1297" y="495"/>
                  <a:pt x="1297" y="495"/>
                  <a:pt x="1298" y="494"/>
                </a:cubicBezTo>
                <a:cubicBezTo>
                  <a:pt x="1298" y="494"/>
                  <a:pt x="1299" y="494"/>
                  <a:pt x="1299" y="494"/>
                </a:cubicBezTo>
                <a:cubicBezTo>
                  <a:pt x="1300" y="494"/>
                  <a:pt x="1300" y="494"/>
                  <a:pt x="1301" y="494"/>
                </a:cubicBezTo>
                <a:cubicBezTo>
                  <a:pt x="1302" y="493"/>
                  <a:pt x="1303" y="492"/>
                  <a:pt x="1304" y="491"/>
                </a:cubicBezTo>
                <a:cubicBezTo>
                  <a:pt x="1305" y="491"/>
                  <a:pt x="1305" y="490"/>
                  <a:pt x="1306" y="490"/>
                </a:cubicBezTo>
                <a:cubicBezTo>
                  <a:pt x="1306" y="489"/>
                  <a:pt x="1305" y="488"/>
                  <a:pt x="1306" y="487"/>
                </a:cubicBezTo>
                <a:cubicBezTo>
                  <a:pt x="1306" y="486"/>
                  <a:pt x="1306" y="486"/>
                  <a:pt x="1307" y="485"/>
                </a:cubicBezTo>
                <a:cubicBezTo>
                  <a:pt x="1308" y="485"/>
                  <a:pt x="1308" y="484"/>
                  <a:pt x="1309" y="483"/>
                </a:cubicBezTo>
                <a:cubicBezTo>
                  <a:pt x="1309" y="483"/>
                  <a:pt x="1309" y="482"/>
                  <a:pt x="1310" y="482"/>
                </a:cubicBezTo>
                <a:cubicBezTo>
                  <a:pt x="1310" y="482"/>
                  <a:pt x="1311" y="482"/>
                  <a:pt x="1311" y="482"/>
                </a:cubicBezTo>
                <a:cubicBezTo>
                  <a:pt x="1311" y="482"/>
                  <a:pt x="1312" y="482"/>
                  <a:pt x="1312" y="482"/>
                </a:cubicBezTo>
                <a:cubicBezTo>
                  <a:pt x="1313" y="482"/>
                  <a:pt x="1314" y="482"/>
                  <a:pt x="1314" y="481"/>
                </a:cubicBezTo>
                <a:cubicBezTo>
                  <a:pt x="1316" y="481"/>
                  <a:pt x="1317" y="480"/>
                  <a:pt x="1318" y="480"/>
                </a:cubicBezTo>
                <a:cubicBezTo>
                  <a:pt x="1319" y="479"/>
                  <a:pt x="1320" y="479"/>
                  <a:pt x="1322" y="479"/>
                </a:cubicBezTo>
                <a:cubicBezTo>
                  <a:pt x="1322" y="479"/>
                  <a:pt x="1322" y="479"/>
                  <a:pt x="1323" y="480"/>
                </a:cubicBezTo>
                <a:cubicBezTo>
                  <a:pt x="1323" y="480"/>
                  <a:pt x="1323" y="480"/>
                  <a:pt x="1324" y="480"/>
                </a:cubicBezTo>
                <a:cubicBezTo>
                  <a:pt x="1326" y="480"/>
                  <a:pt x="1326" y="478"/>
                  <a:pt x="1326" y="476"/>
                </a:cubicBezTo>
                <a:cubicBezTo>
                  <a:pt x="1326" y="475"/>
                  <a:pt x="1326" y="474"/>
                  <a:pt x="1327" y="474"/>
                </a:cubicBezTo>
                <a:cubicBezTo>
                  <a:pt x="1327" y="473"/>
                  <a:pt x="1328" y="473"/>
                  <a:pt x="1329" y="472"/>
                </a:cubicBezTo>
                <a:cubicBezTo>
                  <a:pt x="1329" y="472"/>
                  <a:pt x="1330" y="472"/>
                  <a:pt x="1331" y="472"/>
                </a:cubicBezTo>
                <a:cubicBezTo>
                  <a:pt x="1331" y="472"/>
                  <a:pt x="1332" y="472"/>
                  <a:pt x="1332" y="472"/>
                </a:cubicBezTo>
                <a:cubicBezTo>
                  <a:pt x="1333" y="472"/>
                  <a:pt x="1333" y="472"/>
                  <a:pt x="1334" y="471"/>
                </a:cubicBezTo>
                <a:cubicBezTo>
                  <a:pt x="1335" y="470"/>
                  <a:pt x="1335" y="468"/>
                  <a:pt x="1335" y="467"/>
                </a:cubicBezTo>
                <a:cubicBezTo>
                  <a:pt x="1336" y="466"/>
                  <a:pt x="1337" y="465"/>
                  <a:pt x="1338" y="465"/>
                </a:cubicBezTo>
                <a:cubicBezTo>
                  <a:pt x="1339" y="465"/>
                  <a:pt x="1340" y="465"/>
                  <a:pt x="1341" y="465"/>
                </a:cubicBezTo>
                <a:cubicBezTo>
                  <a:pt x="1341" y="465"/>
                  <a:pt x="1342" y="465"/>
                  <a:pt x="1342" y="465"/>
                </a:cubicBezTo>
                <a:cubicBezTo>
                  <a:pt x="1342" y="464"/>
                  <a:pt x="1342" y="463"/>
                  <a:pt x="1341" y="462"/>
                </a:cubicBezTo>
                <a:cubicBezTo>
                  <a:pt x="1341" y="462"/>
                  <a:pt x="1341" y="461"/>
                  <a:pt x="1341" y="460"/>
                </a:cubicBezTo>
                <a:cubicBezTo>
                  <a:pt x="1341" y="459"/>
                  <a:pt x="1341" y="459"/>
                  <a:pt x="1341" y="458"/>
                </a:cubicBezTo>
                <a:cubicBezTo>
                  <a:pt x="1342" y="458"/>
                  <a:pt x="1342" y="457"/>
                  <a:pt x="1342" y="456"/>
                </a:cubicBezTo>
                <a:cubicBezTo>
                  <a:pt x="1342" y="455"/>
                  <a:pt x="1343" y="454"/>
                  <a:pt x="1343" y="453"/>
                </a:cubicBezTo>
                <a:cubicBezTo>
                  <a:pt x="1343" y="453"/>
                  <a:pt x="1343" y="452"/>
                  <a:pt x="1343" y="452"/>
                </a:cubicBezTo>
                <a:cubicBezTo>
                  <a:pt x="1344" y="452"/>
                  <a:pt x="1344" y="451"/>
                  <a:pt x="1345" y="451"/>
                </a:cubicBezTo>
                <a:cubicBezTo>
                  <a:pt x="1345" y="452"/>
                  <a:pt x="1344" y="453"/>
                  <a:pt x="1344" y="453"/>
                </a:cubicBezTo>
                <a:cubicBezTo>
                  <a:pt x="1345" y="454"/>
                  <a:pt x="1345" y="454"/>
                  <a:pt x="1346" y="453"/>
                </a:cubicBezTo>
                <a:cubicBezTo>
                  <a:pt x="1346" y="453"/>
                  <a:pt x="1346" y="452"/>
                  <a:pt x="1346" y="452"/>
                </a:cubicBezTo>
                <a:cubicBezTo>
                  <a:pt x="1347" y="451"/>
                  <a:pt x="1347" y="451"/>
                  <a:pt x="1347" y="451"/>
                </a:cubicBezTo>
                <a:cubicBezTo>
                  <a:pt x="1348" y="452"/>
                  <a:pt x="1347" y="453"/>
                  <a:pt x="1347" y="454"/>
                </a:cubicBezTo>
                <a:cubicBezTo>
                  <a:pt x="1347" y="454"/>
                  <a:pt x="1346" y="455"/>
                  <a:pt x="1346" y="455"/>
                </a:cubicBezTo>
                <a:cubicBezTo>
                  <a:pt x="1347" y="455"/>
                  <a:pt x="1347" y="455"/>
                  <a:pt x="1348" y="455"/>
                </a:cubicBezTo>
                <a:cubicBezTo>
                  <a:pt x="1348" y="454"/>
                  <a:pt x="1349" y="454"/>
                  <a:pt x="1349" y="453"/>
                </a:cubicBezTo>
                <a:cubicBezTo>
                  <a:pt x="1349" y="453"/>
                  <a:pt x="1349" y="452"/>
                  <a:pt x="1349" y="452"/>
                </a:cubicBezTo>
                <a:cubicBezTo>
                  <a:pt x="1349" y="451"/>
                  <a:pt x="1348" y="451"/>
                  <a:pt x="1347" y="450"/>
                </a:cubicBezTo>
                <a:cubicBezTo>
                  <a:pt x="1347" y="450"/>
                  <a:pt x="1348" y="449"/>
                  <a:pt x="1348" y="449"/>
                </a:cubicBezTo>
                <a:cubicBezTo>
                  <a:pt x="1348" y="449"/>
                  <a:pt x="1349" y="448"/>
                  <a:pt x="1349" y="447"/>
                </a:cubicBezTo>
                <a:cubicBezTo>
                  <a:pt x="1349" y="447"/>
                  <a:pt x="1350" y="446"/>
                  <a:pt x="1350" y="446"/>
                </a:cubicBezTo>
                <a:cubicBezTo>
                  <a:pt x="1351" y="445"/>
                  <a:pt x="1352" y="444"/>
                  <a:pt x="1352" y="442"/>
                </a:cubicBezTo>
                <a:cubicBezTo>
                  <a:pt x="1352" y="442"/>
                  <a:pt x="1353" y="441"/>
                  <a:pt x="1353" y="440"/>
                </a:cubicBezTo>
                <a:cubicBezTo>
                  <a:pt x="1353" y="439"/>
                  <a:pt x="1354" y="437"/>
                  <a:pt x="1353" y="436"/>
                </a:cubicBezTo>
                <a:cubicBezTo>
                  <a:pt x="1352" y="436"/>
                  <a:pt x="1351" y="435"/>
                  <a:pt x="1351" y="435"/>
                </a:cubicBezTo>
                <a:cubicBezTo>
                  <a:pt x="1350" y="434"/>
                  <a:pt x="1348" y="434"/>
                  <a:pt x="1348" y="433"/>
                </a:cubicBezTo>
                <a:cubicBezTo>
                  <a:pt x="1347" y="432"/>
                  <a:pt x="1347" y="431"/>
                  <a:pt x="1347" y="430"/>
                </a:cubicBezTo>
                <a:cubicBezTo>
                  <a:pt x="1347" y="430"/>
                  <a:pt x="1347" y="429"/>
                  <a:pt x="1346" y="429"/>
                </a:cubicBezTo>
                <a:cubicBezTo>
                  <a:pt x="1345" y="428"/>
                  <a:pt x="1344" y="428"/>
                  <a:pt x="1343" y="428"/>
                </a:cubicBezTo>
                <a:cubicBezTo>
                  <a:pt x="1341" y="428"/>
                  <a:pt x="1339" y="427"/>
                  <a:pt x="1337" y="426"/>
                </a:cubicBezTo>
                <a:cubicBezTo>
                  <a:pt x="1336" y="425"/>
                  <a:pt x="1335" y="425"/>
                  <a:pt x="1334" y="424"/>
                </a:cubicBezTo>
                <a:cubicBezTo>
                  <a:pt x="1334" y="424"/>
                  <a:pt x="1333" y="423"/>
                  <a:pt x="1332" y="423"/>
                </a:cubicBezTo>
                <a:cubicBezTo>
                  <a:pt x="1332" y="422"/>
                  <a:pt x="1331" y="422"/>
                  <a:pt x="1331" y="421"/>
                </a:cubicBezTo>
                <a:cubicBezTo>
                  <a:pt x="1330" y="420"/>
                  <a:pt x="1330" y="419"/>
                  <a:pt x="1329" y="419"/>
                </a:cubicBezTo>
                <a:cubicBezTo>
                  <a:pt x="1329" y="419"/>
                  <a:pt x="1329" y="418"/>
                  <a:pt x="1329" y="418"/>
                </a:cubicBezTo>
                <a:cubicBezTo>
                  <a:pt x="1329" y="418"/>
                  <a:pt x="1329" y="417"/>
                  <a:pt x="1329" y="416"/>
                </a:cubicBezTo>
                <a:cubicBezTo>
                  <a:pt x="1329" y="415"/>
                  <a:pt x="1328" y="414"/>
                  <a:pt x="1328" y="412"/>
                </a:cubicBezTo>
                <a:cubicBezTo>
                  <a:pt x="1328" y="412"/>
                  <a:pt x="1328" y="412"/>
                  <a:pt x="1328" y="412"/>
                </a:cubicBezTo>
                <a:cubicBezTo>
                  <a:pt x="1328" y="410"/>
                  <a:pt x="1329" y="409"/>
                  <a:pt x="1328" y="408"/>
                </a:cubicBezTo>
                <a:cubicBezTo>
                  <a:pt x="1328" y="407"/>
                  <a:pt x="1328" y="407"/>
                  <a:pt x="1327" y="407"/>
                </a:cubicBezTo>
                <a:cubicBezTo>
                  <a:pt x="1326" y="407"/>
                  <a:pt x="1326" y="408"/>
                  <a:pt x="1326" y="409"/>
                </a:cubicBezTo>
                <a:cubicBezTo>
                  <a:pt x="1326" y="409"/>
                  <a:pt x="1326" y="410"/>
                  <a:pt x="1325" y="411"/>
                </a:cubicBezTo>
                <a:cubicBezTo>
                  <a:pt x="1325" y="412"/>
                  <a:pt x="1325" y="412"/>
                  <a:pt x="1324" y="412"/>
                </a:cubicBezTo>
                <a:cubicBezTo>
                  <a:pt x="1324" y="413"/>
                  <a:pt x="1323" y="413"/>
                  <a:pt x="1322" y="414"/>
                </a:cubicBezTo>
                <a:cubicBezTo>
                  <a:pt x="1321" y="415"/>
                  <a:pt x="1320" y="416"/>
                  <a:pt x="1319" y="416"/>
                </a:cubicBezTo>
                <a:cubicBezTo>
                  <a:pt x="1318" y="418"/>
                  <a:pt x="1317" y="419"/>
                  <a:pt x="1316" y="421"/>
                </a:cubicBezTo>
                <a:cubicBezTo>
                  <a:pt x="1316" y="422"/>
                  <a:pt x="1316" y="423"/>
                  <a:pt x="1315" y="423"/>
                </a:cubicBezTo>
                <a:cubicBezTo>
                  <a:pt x="1315" y="424"/>
                  <a:pt x="1313" y="424"/>
                  <a:pt x="1313" y="424"/>
                </a:cubicBezTo>
                <a:cubicBezTo>
                  <a:pt x="1312" y="424"/>
                  <a:pt x="1311" y="424"/>
                  <a:pt x="1310" y="424"/>
                </a:cubicBezTo>
                <a:cubicBezTo>
                  <a:pt x="1310" y="423"/>
                  <a:pt x="1309" y="423"/>
                  <a:pt x="1309" y="423"/>
                </a:cubicBezTo>
                <a:cubicBezTo>
                  <a:pt x="1307" y="422"/>
                  <a:pt x="1305" y="423"/>
                  <a:pt x="1303" y="424"/>
                </a:cubicBezTo>
                <a:cubicBezTo>
                  <a:pt x="1303" y="424"/>
                  <a:pt x="1302" y="425"/>
                  <a:pt x="1301" y="425"/>
                </a:cubicBezTo>
                <a:cubicBezTo>
                  <a:pt x="1301" y="425"/>
                  <a:pt x="1300" y="424"/>
                  <a:pt x="1300" y="424"/>
                </a:cubicBezTo>
                <a:cubicBezTo>
                  <a:pt x="1299" y="424"/>
                  <a:pt x="1299" y="425"/>
                  <a:pt x="1298" y="424"/>
                </a:cubicBezTo>
                <a:cubicBezTo>
                  <a:pt x="1298" y="424"/>
                  <a:pt x="1298" y="424"/>
                  <a:pt x="1298" y="424"/>
                </a:cubicBezTo>
                <a:cubicBezTo>
                  <a:pt x="1297" y="424"/>
                  <a:pt x="1297" y="423"/>
                  <a:pt x="1297" y="422"/>
                </a:cubicBezTo>
                <a:cubicBezTo>
                  <a:pt x="1296" y="422"/>
                  <a:pt x="1296" y="422"/>
                  <a:pt x="1296" y="422"/>
                </a:cubicBezTo>
                <a:cubicBezTo>
                  <a:pt x="1296" y="422"/>
                  <a:pt x="1295" y="421"/>
                  <a:pt x="1295" y="421"/>
                </a:cubicBezTo>
                <a:cubicBezTo>
                  <a:pt x="1295" y="421"/>
                  <a:pt x="1295" y="421"/>
                  <a:pt x="1295" y="421"/>
                </a:cubicBezTo>
                <a:cubicBezTo>
                  <a:pt x="1294" y="421"/>
                  <a:pt x="1295" y="420"/>
                  <a:pt x="1296" y="419"/>
                </a:cubicBezTo>
                <a:cubicBezTo>
                  <a:pt x="1296" y="419"/>
                  <a:pt x="1296" y="419"/>
                  <a:pt x="1296" y="418"/>
                </a:cubicBezTo>
                <a:cubicBezTo>
                  <a:pt x="1296" y="417"/>
                  <a:pt x="1297" y="417"/>
                  <a:pt x="1297" y="416"/>
                </a:cubicBezTo>
                <a:cubicBezTo>
                  <a:pt x="1297" y="416"/>
                  <a:pt x="1298" y="415"/>
                  <a:pt x="1297" y="415"/>
                </a:cubicBezTo>
                <a:cubicBezTo>
                  <a:pt x="1297" y="414"/>
                  <a:pt x="1297" y="414"/>
                  <a:pt x="1296" y="414"/>
                </a:cubicBezTo>
                <a:cubicBezTo>
                  <a:pt x="1296" y="414"/>
                  <a:pt x="1296" y="413"/>
                  <a:pt x="1296" y="413"/>
                </a:cubicBezTo>
                <a:cubicBezTo>
                  <a:pt x="1296" y="413"/>
                  <a:pt x="1296" y="412"/>
                  <a:pt x="1295" y="412"/>
                </a:cubicBezTo>
                <a:cubicBezTo>
                  <a:pt x="1295" y="411"/>
                  <a:pt x="1295" y="411"/>
                  <a:pt x="1295" y="410"/>
                </a:cubicBezTo>
                <a:cubicBezTo>
                  <a:pt x="1295" y="410"/>
                  <a:pt x="1294" y="410"/>
                  <a:pt x="1294" y="409"/>
                </a:cubicBezTo>
                <a:cubicBezTo>
                  <a:pt x="1294" y="409"/>
                  <a:pt x="1294" y="409"/>
                  <a:pt x="1294" y="408"/>
                </a:cubicBezTo>
                <a:cubicBezTo>
                  <a:pt x="1293" y="408"/>
                  <a:pt x="1293" y="408"/>
                  <a:pt x="1292" y="408"/>
                </a:cubicBezTo>
                <a:cubicBezTo>
                  <a:pt x="1292" y="408"/>
                  <a:pt x="1292" y="409"/>
                  <a:pt x="1292" y="409"/>
                </a:cubicBezTo>
                <a:cubicBezTo>
                  <a:pt x="1292" y="410"/>
                  <a:pt x="1292" y="410"/>
                  <a:pt x="1292" y="411"/>
                </a:cubicBezTo>
                <a:cubicBezTo>
                  <a:pt x="1291" y="412"/>
                  <a:pt x="1291" y="414"/>
                  <a:pt x="1291" y="415"/>
                </a:cubicBezTo>
                <a:cubicBezTo>
                  <a:pt x="1290" y="415"/>
                  <a:pt x="1290" y="415"/>
                  <a:pt x="1290" y="416"/>
                </a:cubicBezTo>
                <a:cubicBezTo>
                  <a:pt x="1290" y="416"/>
                  <a:pt x="1290" y="416"/>
                  <a:pt x="1289" y="416"/>
                </a:cubicBezTo>
                <a:cubicBezTo>
                  <a:pt x="1289" y="416"/>
                  <a:pt x="1289" y="415"/>
                  <a:pt x="1288" y="415"/>
                </a:cubicBezTo>
                <a:cubicBezTo>
                  <a:pt x="1288" y="414"/>
                  <a:pt x="1287" y="413"/>
                  <a:pt x="1286" y="412"/>
                </a:cubicBezTo>
                <a:cubicBezTo>
                  <a:pt x="1286" y="412"/>
                  <a:pt x="1286" y="410"/>
                  <a:pt x="1286" y="410"/>
                </a:cubicBezTo>
                <a:cubicBezTo>
                  <a:pt x="1286" y="409"/>
                  <a:pt x="1286" y="408"/>
                  <a:pt x="1287" y="408"/>
                </a:cubicBezTo>
                <a:cubicBezTo>
                  <a:pt x="1287" y="408"/>
                  <a:pt x="1287" y="408"/>
                  <a:pt x="1286" y="407"/>
                </a:cubicBezTo>
                <a:cubicBezTo>
                  <a:pt x="1286" y="407"/>
                  <a:pt x="1286" y="407"/>
                  <a:pt x="1286" y="407"/>
                </a:cubicBezTo>
                <a:cubicBezTo>
                  <a:pt x="1286" y="406"/>
                  <a:pt x="1286" y="406"/>
                  <a:pt x="1285" y="405"/>
                </a:cubicBezTo>
                <a:cubicBezTo>
                  <a:pt x="1285" y="405"/>
                  <a:pt x="1284" y="404"/>
                  <a:pt x="1284" y="403"/>
                </a:cubicBezTo>
                <a:cubicBezTo>
                  <a:pt x="1283" y="403"/>
                  <a:pt x="1283" y="402"/>
                  <a:pt x="1282" y="402"/>
                </a:cubicBezTo>
                <a:cubicBezTo>
                  <a:pt x="1281" y="400"/>
                  <a:pt x="1280" y="399"/>
                  <a:pt x="1279" y="398"/>
                </a:cubicBezTo>
                <a:cubicBezTo>
                  <a:pt x="1278" y="398"/>
                  <a:pt x="1278" y="397"/>
                  <a:pt x="1277" y="397"/>
                </a:cubicBezTo>
                <a:cubicBezTo>
                  <a:pt x="1277" y="397"/>
                  <a:pt x="1276" y="396"/>
                  <a:pt x="1276" y="395"/>
                </a:cubicBezTo>
                <a:cubicBezTo>
                  <a:pt x="1275" y="395"/>
                  <a:pt x="1275" y="394"/>
                  <a:pt x="1274" y="393"/>
                </a:cubicBezTo>
                <a:cubicBezTo>
                  <a:pt x="1274" y="392"/>
                  <a:pt x="1274" y="392"/>
                  <a:pt x="1274" y="392"/>
                </a:cubicBezTo>
                <a:cubicBezTo>
                  <a:pt x="1274" y="392"/>
                  <a:pt x="1273" y="391"/>
                  <a:pt x="1273" y="391"/>
                </a:cubicBezTo>
                <a:cubicBezTo>
                  <a:pt x="1273" y="391"/>
                  <a:pt x="1273" y="390"/>
                  <a:pt x="1273" y="390"/>
                </a:cubicBezTo>
                <a:cubicBezTo>
                  <a:pt x="1273" y="390"/>
                  <a:pt x="1273" y="390"/>
                  <a:pt x="1273" y="389"/>
                </a:cubicBezTo>
                <a:cubicBezTo>
                  <a:pt x="1272" y="389"/>
                  <a:pt x="1272" y="388"/>
                  <a:pt x="1271" y="388"/>
                </a:cubicBezTo>
                <a:cubicBezTo>
                  <a:pt x="1270" y="387"/>
                  <a:pt x="1270" y="387"/>
                  <a:pt x="1270" y="386"/>
                </a:cubicBezTo>
                <a:cubicBezTo>
                  <a:pt x="1270" y="385"/>
                  <a:pt x="1270" y="384"/>
                  <a:pt x="1270" y="383"/>
                </a:cubicBezTo>
                <a:cubicBezTo>
                  <a:pt x="1269" y="383"/>
                  <a:pt x="1269" y="382"/>
                  <a:pt x="1269" y="382"/>
                </a:cubicBezTo>
                <a:cubicBezTo>
                  <a:pt x="1269" y="382"/>
                  <a:pt x="1269" y="381"/>
                  <a:pt x="1269" y="381"/>
                </a:cubicBezTo>
                <a:cubicBezTo>
                  <a:pt x="1269" y="381"/>
                  <a:pt x="1269" y="380"/>
                  <a:pt x="1269" y="380"/>
                </a:cubicBezTo>
                <a:cubicBezTo>
                  <a:pt x="1269" y="380"/>
                  <a:pt x="1269" y="379"/>
                  <a:pt x="1269" y="379"/>
                </a:cubicBezTo>
                <a:cubicBezTo>
                  <a:pt x="1270" y="379"/>
                  <a:pt x="1270" y="381"/>
                  <a:pt x="1271" y="380"/>
                </a:cubicBezTo>
                <a:cubicBezTo>
                  <a:pt x="1272" y="380"/>
                  <a:pt x="1272" y="380"/>
                  <a:pt x="1272" y="379"/>
                </a:cubicBezTo>
                <a:cubicBezTo>
                  <a:pt x="1273" y="379"/>
                  <a:pt x="1273" y="379"/>
                  <a:pt x="1273" y="379"/>
                </a:cubicBezTo>
                <a:cubicBezTo>
                  <a:pt x="1273" y="379"/>
                  <a:pt x="1273" y="379"/>
                  <a:pt x="1273" y="379"/>
                </a:cubicBezTo>
                <a:cubicBezTo>
                  <a:pt x="1273" y="378"/>
                  <a:pt x="1273" y="378"/>
                  <a:pt x="1274" y="378"/>
                </a:cubicBezTo>
                <a:cubicBezTo>
                  <a:pt x="1274" y="378"/>
                  <a:pt x="1274" y="377"/>
                  <a:pt x="1274" y="377"/>
                </a:cubicBezTo>
                <a:cubicBezTo>
                  <a:pt x="1275" y="377"/>
                  <a:pt x="1275" y="375"/>
                  <a:pt x="1276" y="375"/>
                </a:cubicBezTo>
                <a:cubicBezTo>
                  <a:pt x="1276" y="375"/>
                  <a:pt x="1276" y="376"/>
                  <a:pt x="1277" y="377"/>
                </a:cubicBezTo>
                <a:cubicBezTo>
                  <a:pt x="1277" y="377"/>
                  <a:pt x="1278" y="377"/>
                  <a:pt x="1278" y="378"/>
                </a:cubicBezTo>
                <a:cubicBezTo>
                  <a:pt x="1279" y="378"/>
                  <a:pt x="1279" y="378"/>
                  <a:pt x="1280" y="378"/>
                </a:cubicBezTo>
                <a:cubicBezTo>
                  <a:pt x="1280" y="379"/>
                  <a:pt x="1281" y="378"/>
                  <a:pt x="1281" y="378"/>
                </a:cubicBezTo>
                <a:cubicBezTo>
                  <a:pt x="1282" y="377"/>
                  <a:pt x="1282" y="376"/>
                  <a:pt x="1283" y="377"/>
                </a:cubicBezTo>
                <a:cubicBezTo>
                  <a:pt x="1284" y="378"/>
                  <a:pt x="1284" y="378"/>
                  <a:pt x="1284" y="379"/>
                </a:cubicBezTo>
                <a:cubicBezTo>
                  <a:pt x="1285" y="380"/>
                  <a:pt x="1285" y="380"/>
                  <a:pt x="1286" y="381"/>
                </a:cubicBezTo>
                <a:cubicBezTo>
                  <a:pt x="1286" y="382"/>
                  <a:pt x="1286" y="383"/>
                  <a:pt x="1287" y="384"/>
                </a:cubicBezTo>
                <a:cubicBezTo>
                  <a:pt x="1288" y="385"/>
                  <a:pt x="1289" y="386"/>
                  <a:pt x="1290" y="387"/>
                </a:cubicBezTo>
                <a:cubicBezTo>
                  <a:pt x="1290" y="388"/>
                  <a:pt x="1291" y="389"/>
                  <a:pt x="1292" y="390"/>
                </a:cubicBezTo>
                <a:cubicBezTo>
                  <a:pt x="1293" y="391"/>
                  <a:pt x="1294" y="392"/>
                  <a:pt x="1294" y="393"/>
                </a:cubicBezTo>
                <a:cubicBezTo>
                  <a:pt x="1294" y="393"/>
                  <a:pt x="1294" y="394"/>
                  <a:pt x="1294" y="394"/>
                </a:cubicBezTo>
                <a:cubicBezTo>
                  <a:pt x="1295" y="395"/>
                  <a:pt x="1295" y="395"/>
                  <a:pt x="1296" y="395"/>
                </a:cubicBezTo>
                <a:cubicBezTo>
                  <a:pt x="1296" y="396"/>
                  <a:pt x="1297" y="396"/>
                  <a:pt x="1298" y="396"/>
                </a:cubicBezTo>
                <a:cubicBezTo>
                  <a:pt x="1299" y="396"/>
                  <a:pt x="1299" y="396"/>
                  <a:pt x="1300" y="396"/>
                </a:cubicBezTo>
                <a:cubicBezTo>
                  <a:pt x="1300" y="397"/>
                  <a:pt x="1301" y="398"/>
                  <a:pt x="1302" y="398"/>
                </a:cubicBezTo>
                <a:cubicBezTo>
                  <a:pt x="1302" y="399"/>
                  <a:pt x="1303" y="400"/>
                  <a:pt x="1304" y="400"/>
                </a:cubicBezTo>
                <a:cubicBezTo>
                  <a:pt x="1304" y="400"/>
                  <a:pt x="1305" y="400"/>
                  <a:pt x="1305" y="400"/>
                </a:cubicBezTo>
                <a:cubicBezTo>
                  <a:pt x="1306" y="401"/>
                  <a:pt x="1307" y="401"/>
                  <a:pt x="1308" y="402"/>
                </a:cubicBezTo>
                <a:cubicBezTo>
                  <a:pt x="1308" y="402"/>
                  <a:pt x="1309" y="402"/>
                  <a:pt x="1310" y="403"/>
                </a:cubicBezTo>
                <a:cubicBezTo>
                  <a:pt x="1310" y="403"/>
                  <a:pt x="1311" y="403"/>
                  <a:pt x="1312" y="404"/>
                </a:cubicBezTo>
                <a:cubicBezTo>
                  <a:pt x="1313" y="404"/>
                  <a:pt x="1314" y="404"/>
                  <a:pt x="1314" y="404"/>
                </a:cubicBezTo>
                <a:cubicBezTo>
                  <a:pt x="1315" y="405"/>
                  <a:pt x="1315" y="405"/>
                  <a:pt x="1316" y="405"/>
                </a:cubicBezTo>
                <a:cubicBezTo>
                  <a:pt x="1317" y="405"/>
                  <a:pt x="1317" y="406"/>
                  <a:pt x="1318" y="405"/>
                </a:cubicBezTo>
                <a:cubicBezTo>
                  <a:pt x="1318" y="405"/>
                  <a:pt x="1318" y="404"/>
                  <a:pt x="1318" y="404"/>
                </a:cubicBezTo>
                <a:cubicBezTo>
                  <a:pt x="1318" y="404"/>
                  <a:pt x="1318" y="404"/>
                  <a:pt x="1319" y="403"/>
                </a:cubicBezTo>
                <a:cubicBezTo>
                  <a:pt x="1319" y="403"/>
                  <a:pt x="1320" y="403"/>
                  <a:pt x="1321" y="403"/>
                </a:cubicBezTo>
                <a:cubicBezTo>
                  <a:pt x="1321" y="404"/>
                  <a:pt x="1322" y="404"/>
                  <a:pt x="1322" y="404"/>
                </a:cubicBezTo>
                <a:cubicBezTo>
                  <a:pt x="1323" y="405"/>
                  <a:pt x="1323" y="404"/>
                  <a:pt x="1323" y="404"/>
                </a:cubicBezTo>
                <a:cubicBezTo>
                  <a:pt x="1324" y="404"/>
                  <a:pt x="1324" y="403"/>
                  <a:pt x="1325" y="403"/>
                </a:cubicBezTo>
                <a:cubicBezTo>
                  <a:pt x="1325" y="403"/>
                  <a:pt x="1325" y="403"/>
                  <a:pt x="1325" y="402"/>
                </a:cubicBezTo>
                <a:cubicBezTo>
                  <a:pt x="1326" y="402"/>
                  <a:pt x="1325" y="402"/>
                  <a:pt x="1325" y="402"/>
                </a:cubicBezTo>
                <a:cubicBezTo>
                  <a:pt x="1325" y="401"/>
                  <a:pt x="1326" y="400"/>
                  <a:pt x="1326" y="400"/>
                </a:cubicBezTo>
                <a:cubicBezTo>
                  <a:pt x="1327" y="400"/>
                  <a:pt x="1329" y="400"/>
                  <a:pt x="1330" y="401"/>
                </a:cubicBezTo>
                <a:cubicBezTo>
                  <a:pt x="1331" y="402"/>
                  <a:pt x="1332" y="403"/>
                  <a:pt x="1332" y="404"/>
                </a:cubicBezTo>
                <a:cubicBezTo>
                  <a:pt x="1332" y="405"/>
                  <a:pt x="1333" y="406"/>
                  <a:pt x="1333" y="407"/>
                </a:cubicBezTo>
                <a:cubicBezTo>
                  <a:pt x="1333" y="407"/>
                  <a:pt x="1333" y="408"/>
                  <a:pt x="1333" y="408"/>
                </a:cubicBezTo>
                <a:cubicBezTo>
                  <a:pt x="1334" y="408"/>
                  <a:pt x="1334" y="409"/>
                  <a:pt x="1335" y="410"/>
                </a:cubicBezTo>
                <a:cubicBezTo>
                  <a:pt x="1335" y="410"/>
                  <a:pt x="1335" y="410"/>
                  <a:pt x="1335" y="411"/>
                </a:cubicBezTo>
                <a:cubicBezTo>
                  <a:pt x="1335" y="411"/>
                  <a:pt x="1335" y="411"/>
                  <a:pt x="1335" y="411"/>
                </a:cubicBezTo>
                <a:cubicBezTo>
                  <a:pt x="1336" y="412"/>
                  <a:pt x="1336" y="412"/>
                  <a:pt x="1337" y="412"/>
                </a:cubicBezTo>
                <a:cubicBezTo>
                  <a:pt x="1338" y="412"/>
                  <a:pt x="1340" y="412"/>
                  <a:pt x="1341" y="412"/>
                </a:cubicBezTo>
                <a:cubicBezTo>
                  <a:pt x="1342" y="412"/>
                  <a:pt x="1343" y="412"/>
                  <a:pt x="1343" y="412"/>
                </a:cubicBezTo>
                <a:cubicBezTo>
                  <a:pt x="1344" y="413"/>
                  <a:pt x="1344" y="413"/>
                  <a:pt x="1345" y="413"/>
                </a:cubicBezTo>
                <a:cubicBezTo>
                  <a:pt x="1345" y="413"/>
                  <a:pt x="1346" y="413"/>
                  <a:pt x="1346" y="414"/>
                </a:cubicBezTo>
                <a:cubicBezTo>
                  <a:pt x="1346" y="414"/>
                  <a:pt x="1346" y="414"/>
                  <a:pt x="1347" y="414"/>
                </a:cubicBezTo>
                <a:cubicBezTo>
                  <a:pt x="1347" y="414"/>
                  <a:pt x="1347" y="414"/>
                  <a:pt x="1347" y="414"/>
                </a:cubicBezTo>
                <a:cubicBezTo>
                  <a:pt x="1348" y="414"/>
                  <a:pt x="1348" y="414"/>
                  <a:pt x="1349" y="414"/>
                </a:cubicBezTo>
                <a:cubicBezTo>
                  <a:pt x="1350" y="415"/>
                  <a:pt x="1350" y="414"/>
                  <a:pt x="1351" y="414"/>
                </a:cubicBezTo>
                <a:cubicBezTo>
                  <a:pt x="1351" y="414"/>
                  <a:pt x="1351" y="414"/>
                  <a:pt x="1352" y="414"/>
                </a:cubicBezTo>
                <a:cubicBezTo>
                  <a:pt x="1352" y="415"/>
                  <a:pt x="1352" y="415"/>
                  <a:pt x="1352" y="415"/>
                </a:cubicBezTo>
                <a:cubicBezTo>
                  <a:pt x="1353" y="415"/>
                  <a:pt x="1354" y="415"/>
                  <a:pt x="1355" y="415"/>
                </a:cubicBezTo>
                <a:cubicBezTo>
                  <a:pt x="1355" y="415"/>
                  <a:pt x="1356" y="415"/>
                  <a:pt x="1357" y="415"/>
                </a:cubicBezTo>
                <a:cubicBezTo>
                  <a:pt x="1357" y="415"/>
                  <a:pt x="1358" y="416"/>
                  <a:pt x="1358" y="416"/>
                </a:cubicBezTo>
                <a:cubicBezTo>
                  <a:pt x="1359" y="416"/>
                  <a:pt x="1359" y="416"/>
                  <a:pt x="1360" y="416"/>
                </a:cubicBezTo>
                <a:cubicBezTo>
                  <a:pt x="1360" y="416"/>
                  <a:pt x="1361" y="416"/>
                  <a:pt x="1362" y="416"/>
                </a:cubicBezTo>
                <a:cubicBezTo>
                  <a:pt x="1362" y="416"/>
                  <a:pt x="1363" y="416"/>
                  <a:pt x="1363" y="416"/>
                </a:cubicBezTo>
                <a:cubicBezTo>
                  <a:pt x="1363" y="416"/>
                  <a:pt x="1363" y="416"/>
                  <a:pt x="1364" y="416"/>
                </a:cubicBezTo>
                <a:cubicBezTo>
                  <a:pt x="1364" y="416"/>
                  <a:pt x="1365" y="416"/>
                  <a:pt x="1365" y="416"/>
                </a:cubicBezTo>
                <a:cubicBezTo>
                  <a:pt x="1365" y="416"/>
                  <a:pt x="1365" y="417"/>
                  <a:pt x="1365" y="417"/>
                </a:cubicBezTo>
                <a:cubicBezTo>
                  <a:pt x="1366" y="417"/>
                  <a:pt x="1366" y="417"/>
                  <a:pt x="1366" y="416"/>
                </a:cubicBezTo>
                <a:cubicBezTo>
                  <a:pt x="1367" y="416"/>
                  <a:pt x="1367" y="416"/>
                  <a:pt x="1368" y="415"/>
                </a:cubicBezTo>
                <a:cubicBezTo>
                  <a:pt x="1368" y="415"/>
                  <a:pt x="1368" y="415"/>
                  <a:pt x="1369" y="415"/>
                </a:cubicBezTo>
                <a:cubicBezTo>
                  <a:pt x="1369" y="415"/>
                  <a:pt x="1369" y="416"/>
                  <a:pt x="1370" y="416"/>
                </a:cubicBezTo>
                <a:cubicBezTo>
                  <a:pt x="1372" y="416"/>
                  <a:pt x="1373" y="416"/>
                  <a:pt x="1375" y="416"/>
                </a:cubicBezTo>
                <a:cubicBezTo>
                  <a:pt x="1376" y="416"/>
                  <a:pt x="1376" y="416"/>
                  <a:pt x="1377" y="415"/>
                </a:cubicBezTo>
                <a:cubicBezTo>
                  <a:pt x="1378" y="414"/>
                  <a:pt x="1379" y="414"/>
                  <a:pt x="1381" y="414"/>
                </a:cubicBezTo>
                <a:cubicBezTo>
                  <a:pt x="1382" y="415"/>
                  <a:pt x="1383" y="415"/>
                  <a:pt x="1385" y="415"/>
                </a:cubicBezTo>
                <a:cubicBezTo>
                  <a:pt x="1385" y="416"/>
                  <a:pt x="1386" y="415"/>
                  <a:pt x="1387" y="415"/>
                </a:cubicBezTo>
                <a:cubicBezTo>
                  <a:pt x="1388" y="415"/>
                  <a:pt x="1390" y="414"/>
                  <a:pt x="1391" y="414"/>
                </a:cubicBezTo>
                <a:cubicBezTo>
                  <a:pt x="1392" y="414"/>
                  <a:pt x="1393" y="414"/>
                  <a:pt x="1394" y="414"/>
                </a:cubicBezTo>
                <a:cubicBezTo>
                  <a:pt x="1395" y="414"/>
                  <a:pt x="1396" y="414"/>
                  <a:pt x="1397" y="415"/>
                </a:cubicBezTo>
                <a:cubicBezTo>
                  <a:pt x="1398" y="415"/>
                  <a:pt x="1398" y="416"/>
                  <a:pt x="1398" y="417"/>
                </a:cubicBezTo>
                <a:cubicBezTo>
                  <a:pt x="1399" y="417"/>
                  <a:pt x="1400" y="418"/>
                  <a:pt x="1400" y="418"/>
                </a:cubicBezTo>
                <a:cubicBezTo>
                  <a:pt x="1401" y="419"/>
                  <a:pt x="1402" y="419"/>
                  <a:pt x="1402" y="420"/>
                </a:cubicBezTo>
                <a:cubicBezTo>
                  <a:pt x="1403" y="421"/>
                  <a:pt x="1403" y="422"/>
                  <a:pt x="1404" y="423"/>
                </a:cubicBezTo>
                <a:cubicBezTo>
                  <a:pt x="1404" y="423"/>
                  <a:pt x="1404" y="424"/>
                  <a:pt x="1405" y="425"/>
                </a:cubicBezTo>
                <a:cubicBezTo>
                  <a:pt x="1405" y="426"/>
                  <a:pt x="1405" y="426"/>
                  <a:pt x="1406" y="427"/>
                </a:cubicBezTo>
                <a:cubicBezTo>
                  <a:pt x="1406" y="427"/>
                  <a:pt x="1407" y="427"/>
                  <a:pt x="1407" y="427"/>
                </a:cubicBezTo>
                <a:cubicBezTo>
                  <a:pt x="1408" y="427"/>
                  <a:pt x="1408" y="427"/>
                  <a:pt x="1409" y="427"/>
                </a:cubicBezTo>
                <a:cubicBezTo>
                  <a:pt x="1409" y="427"/>
                  <a:pt x="1409" y="427"/>
                  <a:pt x="1409" y="427"/>
                </a:cubicBezTo>
                <a:cubicBezTo>
                  <a:pt x="1409" y="427"/>
                  <a:pt x="1409" y="428"/>
                  <a:pt x="1409" y="428"/>
                </a:cubicBezTo>
                <a:cubicBezTo>
                  <a:pt x="1410" y="429"/>
                  <a:pt x="1410" y="429"/>
                  <a:pt x="1411" y="430"/>
                </a:cubicBezTo>
                <a:cubicBezTo>
                  <a:pt x="1412" y="430"/>
                  <a:pt x="1413" y="431"/>
                  <a:pt x="1414" y="432"/>
                </a:cubicBezTo>
                <a:cubicBezTo>
                  <a:pt x="1414" y="432"/>
                  <a:pt x="1415" y="433"/>
                  <a:pt x="1416" y="433"/>
                </a:cubicBezTo>
                <a:cubicBezTo>
                  <a:pt x="1417" y="434"/>
                  <a:pt x="1418" y="435"/>
                  <a:pt x="1419" y="435"/>
                </a:cubicBezTo>
                <a:cubicBezTo>
                  <a:pt x="1420" y="435"/>
                  <a:pt x="1422" y="435"/>
                  <a:pt x="1423" y="434"/>
                </a:cubicBezTo>
                <a:cubicBezTo>
                  <a:pt x="1424" y="434"/>
                  <a:pt x="1424" y="434"/>
                  <a:pt x="1425" y="434"/>
                </a:cubicBezTo>
                <a:cubicBezTo>
                  <a:pt x="1425" y="434"/>
                  <a:pt x="1426" y="433"/>
                  <a:pt x="1426" y="434"/>
                </a:cubicBezTo>
                <a:cubicBezTo>
                  <a:pt x="1426" y="434"/>
                  <a:pt x="1425" y="435"/>
                  <a:pt x="1425" y="435"/>
                </a:cubicBezTo>
                <a:cubicBezTo>
                  <a:pt x="1425" y="435"/>
                  <a:pt x="1424" y="436"/>
                  <a:pt x="1423" y="436"/>
                </a:cubicBezTo>
                <a:cubicBezTo>
                  <a:pt x="1423" y="437"/>
                  <a:pt x="1422" y="438"/>
                  <a:pt x="1421" y="438"/>
                </a:cubicBezTo>
                <a:cubicBezTo>
                  <a:pt x="1421" y="438"/>
                  <a:pt x="1420" y="439"/>
                  <a:pt x="1419" y="438"/>
                </a:cubicBezTo>
                <a:cubicBezTo>
                  <a:pt x="1418" y="438"/>
                  <a:pt x="1418" y="437"/>
                  <a:pt x="1417" y="437"/>
                </a:cubicBezTo>
                <a:cubicBezTo>
                  <a:pt x="1417" y="437"/>
                  <a:pt x="1415" y="437"/>
                  <a:pt x="1415" y="438"/>
                </a:cubicBezTo>
                <a:cubicBezTo>
                  <a:pt x="1415" y="439"/>
                  <a:pt x="1416" y="439"/>
                  <a:pt x="1417" y="439"/>
                </a:cubicBezTo>
                <a:cubicBezTo>
                  <a:pt x="1418" y="440"/>
                  <a:pt x="1418" y="441"/>
                  <a:pt x="1419" y="442"/>
                </a:cubicBezTo>
                <a:cubicBezTo>
                  <a:pt x="1419" y="443"/>
                  <a:pt x="1420" y="444"/>
                  <a:pt x="1421" y="445"/>
                </a:cubicBezTo>
                <a:cubicBezTo>
                  <a:pt x="1421" y="445"/>
                  <a:pt x="1422" y="446"/>
                  <a:pt x="1422" y="446"/>
                </a:cubicBezTo>
                <a:cubicBezTo>
                  <a:pt x="1423" y="446"/>
                  <a:pt x="1423" y="447"/>
                  <a:pt x="1424" y="447"/>
                </a:cubicBezTo>
                <a:cubicBezTo>
                  <a:pt x="1424" y="448"/>
                  <a:pt x="1425" y="448"/>
                  <a:pt x="1426" y="449"/>
                </a:cubicBezTo>
                <a:cubicBezTo>
                  <a:pt x="1426" y="450"/>
                  <a:pt x="1427" y="450"/>
                  <a:pt x="1427" y="451"/>
                </a:cubicBezTo>
                <a:cubicBezTo>
                  <a:pt x="1428" y="452"/>
                  <a:pt x="1429" y="451"/>
                  <a:pt x="1430" y="451"/>
                </a:cubicBezTo>
                <a:cubicBezTo>
                  <a:pt x="1431" y="450"/>
                  <a:pt x="1432" y="450"/>
                  <a:pt x="1433" y="449"/>
                </a:cubicBezTo>
                <a:cubicBezTo>
                  <a:pt x="1434" y="449"/>
                  <a:pt x="1435" y="449"/>
                  <a:pt x="1436" y="448"/>
                </a:cubicBezTo>
                <a:cubicBezTo>
                  <a:pt x="1437" y="447"/>
                  <a:pt x="1438" y="447"/>
                  <a:pt x="1438" y="446"/>
                </a:cubicBezTo>
                <a:cubicBezTo>
                  <a:pt x="1439" y="446"/>
                  <a:pt x="1439" y="445"/>
                  <a:pt x="1439" y="445"/>
                </a:cubicBezTo>
                <a:cubicBezTo>
                  <a:pt x="1439" y="444"/>
                  <a:pt x="1439" y="444"/>
                  <a:pt x="1438" y="443"/>
                </a:cubicBezTo>
                <a:cubicBezTo>
                  <a:pt x="1437" y="443"/>
                  <a:pt x="1437" y="442"/>
                  <a:pt x="1437" y="441"/>
                </a:cubicBezTo>
                <a:cubicBezTo>
                  <a:pt x="1437" y="440"/>
                  <a:pt x="1437" y="439"/>
                  <a:pt x="1438" y="439"/>
                </a:cubicBezTo>
                <a:cubicBezTo>
                  <a:pt x="1438" y="439"/>
                  <a:pt x="1439" y="438"/>
                  <a:pt x="1439" y="438"/>
                </a:cubicBezTo>
                <a:cubicBezTo>
                  <a:pt x="1439" y="438"/>
                  <a:pt x="1440" y="439"/>
                  <a:pt x="1440" y="439"/>
                </a:cubicBezTo>
                <a:cubicBezTo>
                  <a:pt x="1440" y="439"/>
                  <a:pt x="1440" y="439"/>
                  <a:pt x="1441" y="440"/>
                </a:cubicBezTo>
                <a:cubicBezTo>
                  <a:pt x="1441" y="441"/>
                  <a:pt x="1441" y="442"/>
                  <a:pt x="1441" y="443"/>
                </a:cubicBezTo>
                <a:cubicBezTo>
                  <a:pt x="1441" y="443"/>
                  <a:pt x="1440" y="444"/>
                  <a:pt x="1441" y="444"/>
                </a:cubicBezTo>
                <a:cubicBezTo>
                  <a:pt x="1441" y="444"/>
                  <a:pt x="1442" y="443"/>
                  <a:pt x="1442" y="444"/>
                </a:cubicBezTo>
                <a:cubicBezTo>
                  <a:pt x="1443" y="444"/>
                  <a:pt x="1442" y="445"/>
                  <a:pt x="1441" y="445"/>
                </a:cubicBezTo>
                <a:cubicBezTo>
                  <a:pt x="1441" y="446"/>
                  <a:pt x="1441" y="447"/>
                  <a:pt x="1442" y="448"/>
                </a:cubicBezTo>
                <a:cubicBezTo>
                  <a:pt x="1442" y="448"/>
                  <a:pt x="1443" y="449"/>
                  <a:pt x="1443" y="450"/>
                </a:cubicBezTo>
                <a:cubicBezTo>
                  <a:pt x="1443" y="450"/>
                  <a:pt x="1443" y="450"/>
                  <a:pt x="1443" y="451"/>
                </a:cubicBezTo>
                <a:cubicBezTo>
                  <a:pt x="1443" y="452"/>
                  <a:pt x="1444" y="452"/>
                  <a:pt x="1444" y="453"/>
                </a:cubicBezTo>
                <a:cubicBezTo>
                  <a:pt x="1443" y="454"/>
                  <a:pt x="1443" y="454"/>
                  <a:pt x="1443" y="455"/>
                </a:cubicBezTo>
                <a:cubicBezTo>
                  <a:pt x="1443" y="456"/>
                  <a:pt x="1442" y="456"/>
                  <a:pt x="1442" y="457"/>
                </a:cubicBezTo>
                <a:cubicBezTo>
                  <a:pt x="1442" y="457"/>
                  <a:pt x="1442" y="457"/>
                  <a:pt x="1442" y="457"/>
                </a:cubicBezTo>
                <a:cubicBezTo>
                  <a:pt x="1442" y="458"/>
                  <a:pt x="1443" y="458"/>
                  <a:pt x="1443" y="458"/>
                </a:cubicBezTo>
                <a:cubicBezTo>
                  <a:pt x="1443" y="459"/>
                  <a:pt x="1443" y="460"/>
                  <a:pt x="1444" y="461"/>
                </a:cubicBezTo>
                <a:cubicBezTo>
                  <a:pt x="1444" y="462"/>
                  <a:pt x="1444" y="462"/>
                  <a:pt x="1444" y="463"/>
                </a:cubicBezTo>
                <a:cubicBezTo>
                  <a:pt x="1445" y="464"/>
                  <a:pt x="1445" y="464"/>
                  <a:pt x="1445" y="465"/>
                </a:cubicBezTo>
                <a:cubicBezTo>
                  <a:pt x="1444" y="466"/>
                  <a:pt x="1444" y="466"/>
                  <a:pt x="1444" y="467"/>
                </a:cubicBezTo>
                <a:cubicBezTo>
                  <a:pt x="1445" y="470"/>
                  <a:pt x="1446" y="472"/>
                  <a:pt x="1447" y="474"/>
                </a:cubicBezTo>
                <a:cubicBezTo>
                  <a:pt x="1448" y="475"/>
                  <a:pt x="1448" y="476"/>
                  <a:pt x="1448" y="477"/>
                </a:cubicBezTo>
                <a:cubicBezTo>
                  <a:pt x="1448" y="477"/>
                  <a:pt x="1448" y="478"/>
                  <a:pt x="1448" y="478"/>
                </a:cubicBezTo>
                <a:cubicBezTo>
                  <a:pt x="1448" y="479"/>
                  <a:pt x="1448" y="479"/>
                  <a:pt x="1448" y="480"/>
                </a:cubicBezTo>
                <a:cubicBezTo>
                  <a:pt x="1448" y="481"/>
                  <a:pt x="1449" y="481"/>
                  <a:pt x="1449" y="482"/>
                </a:cubicBezTo>
                <a:cubicBezTo>
                  <a:pt x="1449" y="483"/>
                  <a:pt x="1449" y="484"/>
                  <a:pt x="1449" y="485"/>
                </a:cubicBezTo>
                <a:cubicBezTo>
                  <a:pt x="1449" y="486"/>
                  <a:pt x="1450" y="486"/>
                  <a:pt x="1450" y="487"/>
                </a:cubicBezTo>
                <a:cubicBezTo>
                  <a:pt x="1450" y="487"/>
                  <a:pt x="1451" y="488"/>
                  <a:pt x="1451" y="488"/>
                </a:cubicBezTo>
                <a:cubicBezTo>
                  <a:pt x="1452" y="489"/>
                  <a:pt x="1452" y="490"/>
                  <a:pt x="1453" y="490"/>
                </a:cubicBezTo>
                <a:cubicBezTo>
                  <a:pt x="1453" y="491"/>
                  <a:pt x="1454" y="492"/>
                  <a:pt x="1454" y="493"/>
                </a:cubicBezTo>
                <a:cubicBezTo>
                  <a:pt x="1454" y="494"/>
                  <a:pt x="1454" y="494"/>
                  <a:pt x="1455" y="495"/>
                </a:cubicBezTo>
                <a:cubicBezTo>
                  <a:pt x="1455" y="495"/>
                  <a:pt x="1455" y="496"/>
                  <a:pt x="1456" y="496"/>
                </a:cubicBezTo>
                <a:cubicBezTo>
                  <a:pt x="1456" y="497"/>
                  <a:pt x="1456" y="498"/>
                  <a:pt x="1457" y="498"/>
                </a:cubicBezTo>
                <a:cubicBezTo>
                  <a:pt x="1457" y="499"/>
                  <a:pt x="1458" y="500"/>
                  <a:pt x="1458" y="501"/>
                </a:cubicBezTo>
                <a:cubicBezTo>
                  <a:pt x="1458" y="502"/>
                  <a:pt x="1458" y="502"/>
                  <a:pt x="1459" y="503"/>
                </a:cubicBezTo>
                <a:cubicBezTo>
                  <a:pt x="1459" y="503"/>
                  <a:pt x="1459" y="504"/>
                  <a:pt x="1459" y="504"/>
                </a:cubicBezTo>
                <a:cubicBezTo>
                  <a:pt x="1460" y="505"/>
                  <a:pt x="1460" y="506"/>
                  <a:pt x="1460" y="507"/>
                </a:cubicBezTo>
                <a:cubicBezTo>
                  <a:pt x="1460" y="508"/>
                  <a:pt x="1460" y="508"/>
                  <a:pt x="1460" y="508"/>
                </a:cubicBezTo>
                <a:cubicBezTo>
                  <a:pt x="1461" y="510"/>
                  <a:pt x="1461" y="511"/>
                  <a:pt x="1461" y="512"/>
                </a:cubicBezTo>
                <a:cubicBezTo>
                  <a:pt x="1462" y="513"/>
                  <a:pt x="1462" y="515"/>
                  <a:pt x="1463" y="516"/>
                </a:cubicBezTo>
                <a:cubicBezTo>
                  <a:pt x="1463" y="517"/>
                  <a:pt x="1464" y="517"/>
                  <a:pt x="1464" y="517"/>
                </a:cubicBezTo>
                <a:cubicBezTo>
                  <a:pt x="1464" y="518"/>
                  <a:pt x="1465" y="519"/>
                  <a:pt x="1465" y="520"/>
                </a:cubicBezTo>
                <a:cubicBezTo>
                  <a:pt x="1465" y="520"/>
                  <a:pt x="1465" y="520"/>
                  <a:pt x="1465" y="521"/>
                </a:cubicBezTo>
                <a:cubicBezTo>
                  <a:pt x="1466" y="521"/>
                  <a:pt x="1466" y="521"/>
                  <a:pt x="1466" y="521"/>
                </a:cubicBezTo>
                <a:cubicBezTo>
                  <a:pt x="1467" y="523"/>
                  <a:pt x="1468" y="524"/>
                  <a:pt x="1469" y="526"/>
                </a:cubicBezTo>
                <a:cubicBezTo>
                  <a:pt x="1469" y="527"/>
                  <a:pt x="1470" y="527"/>
                  <a:pt x="1470" y="528"/>
                </a:cubicBezTo>
                <a:cubicBezTo>
                  <a:pt x="1472" y="531"/>
                  <a:pt x="1473" y="533"/>
                  <a:pt x="1473" y="536"/>
                </a:cubicBezTo>
                <a:cubicBezTo>
                  <a:pt x="1473" y="537"/>
                  <a:pt x="1473" y="538"/>
                  <a:pt x="1473" y="539"/>
                </a:cubicBezTo>
                <a:cubicBezTo>
                  <a:pt x="1473" y="540"/>
                  <a:pt x="1474" y="541"/>
                  <a:pt x="1474" y="542"/>
                </a:cubicBezTo>
                <a:cubicBezTo>
                  <a:pt x="1476" y="544"/>
                  <a:pt x="1477" y="546"/>
                  <a:pt x="1479" y="548"/>
                </a:cubicBezTo>
                <a:cubicBezTo>
                  <a:pt x="1480" y="549"/>
                  <a:pt x="1481" y="551"/>
                  <a:pt x="1483" y="550"/>
                </a:cubicBezTo>
                <a:cubicBezTo>
                  <a:pt x="1484" y="549"/>
                  <a:pt x="1486" y="548"/>
                  <a:pt x="1486" y="546"/>
                </a:cubicBezTo>
                <a:cubicBezTo>
                  <a:pt x="1487" y="545"/>
                  <a:pt x="1487" y="543"/>
                  <a:pt x="1488" y="542"/>
                </a:cubicBezTo>
                <a:cubicBezTo>
                  <a:pt x="1489" y="541"/>
                  <a:pt x="1490" y="541"/>
                  <a:pt x="1492" y="541"/>
                </a:cubicBezTo>
                <a:cubicBezTo>
                  <a:pt x="1492" y="541"/>
                  <a:pt x="1492" y="540"/>
                  <a:pt x="1492" y="540"/>
                </a:cubicBezTo>
                <a:cubicBezTo>
                  <a:pt x="1493" y="539"/>
                  <a:pt x="1493" y="538"/>
                  <a:pt x="1493" y="537"/>
                </a:cubicBezTo>
                <a:cubicBezTo>
                  <a:pt x="1493" y="535"/>
                  <a:pt x="1493" y="534"/>
                  <a:pt x="1495" y="533"/>
                </a:cubicBezTo>
                <a:cubicBezTo>
                  <a:pt x="1495" y="533"/>
                  <a:pt x="1496" y="532"/>
                  <a:pt x="1496" y="532"/>
                </a:cubicBezTo>
                <a:cubicBezTo>
                  <a:pt x="1496" y="531"/>
                  <a:pt x="1497" y="531"/>
                  <a:pt x="1497" y="530"/>
                </a:cubicBezTo>
                <a:cubicBezTo>
                  <a:pt x="1497" y="527"/>
                  <a:pt x="1497" y="525"/>
                  <a:pt x="1497" y="523"/>
                </a:cubicBezTo>
                <a:cubicBezTo>
                  <a:pt x="1496" y="521"/>
                  <a:pt x="1496" y="519"/>
                  <a:pt x="1497" y="517"/>
                </a:cubicBezTo>
                <a:cubicBezTo>
                  <a:pt x="1498" y="516"/>
                  <a:pt x="1499" y="514"/>
                  <a:pt x="1499" y="513"/>
                </a:cubicBezTo>
                <a:cubicBezTo>
                  <a:pt x="1500" y="511"/>
                  <a:pt x="1500" y="509"/>
                  <a:pt x="1499" y="508"/>
                </a:cubicBezTo>
                <a:cubicBezTo>
                  <a:pt x="1499" y="507"/>
                  <a:pt x="1499" y="507"/>
                  <a:pt x="1499" y="507"/>
                </a:cubicBezTo>
                <a:cubicBezTo>
                  <a:pt x="1498" y="506"/>
                  <a:pt x="1498" y="505"/>
                  <a:pt x="1498" y="505"/>
                </a:cubicBezTo>
                <a:cubicBezTo>
                  <a:pt x="1498" y="502"/>
                  <a:pt x="1498" y="500"/>
                  <a:pt x="1497" y="497"/>
                </a:cubicBezTo>
                <a:cubicBezTo>
                  <a:pt x="1497" y="496"/>
                  <a:pt x="1496" y="495"/>
                  <a:pt x="1496" y="494"/>
                </a:cubicBezTo>
                <a:cubicBezTo>
                  <a:pt x="1497" y="492"/>
                  <a:pt x="1497" y="490"/>
                  <a:pt x="1499" y="489"/>
                </a:cubicBezTo>
                <a:cubicBezTo>
                  <a:pt x="1500" y="488"/>
                  <a:pt x="1501" y="489"/>
                  <a:pt x="1501" y="490"/>
                </a:cubicBezTo>
                <a:cubicBezTo>
                  <a:pt x="1502" y="490"/>
                  <a:pt x="1503" y="488"/>
                  <a:pt x="1503" y="488"/>
                </a:cubicBezTo>
                <a:cubicBezTo>
                  <a:pt x="1503" y="487"/>
                  <a:pt x="1503" y="486"/>
                  <a:pt x="1504" y="486"/>
                </a:cubicBezTo>
                <a:cubicBezTo>
                  <a:pt x="1504" y="486"/>
                  <a:pt x="1504" y="485"/>
                  <a:pt x="1505" y="485"/>
                </a:cubicBezTo>
                <a:cubicBezTo>
                  <a:pt x="1505" y="485"/>
                  <a:pt x="1505" y="485"/>
                  <a:pt x="1506" y="485"/>
                </a:cubicBezTo>
                <a:cubicBezTo>
                  <a:pt x="1506" y="485"/>
                  <a:pt x="1507" y="485"/>
                  <a:pt x="1507" y="485"/>
                </a:cubicBezTo>
                <a:cubicBezTo>
                  <a:pt x="1508" y="485"/>
                  <a:pt x="1509" y="484"/>
                  <a:pt x="1509" y="483"/>
                </a:cubicBezTo>
                <a:cubicBezTo>
                  <a:pt x="1510" y="483"/>
                  <a:pt x="1510" y="482"/>
                  <a:pt x="1510" y="482"/>
                </a:cubicBezTo>
                <a:cubicBezTo>
                  <a:pt x="1511" y="481"/>
                  <a:pt x="1509" y="481"/>
                  <a:pt x="1509" y="479"/>
                </a:cubicBezTo>
                <a:cubicBezTo>
                  <a:pt x="1509" y="479"/>
                  <a:pt x="1510" y="478"/>
                  <a:pt x="1510" y="478"/>
                </a:cubicBezTo>
                <a:cubicBezTo>
                  <a:pt x="1511" y="478"/>
                  <a:pt x="1511" y="477"/>
                  <a:pt x="1512" y="477"/>
                </a:cubicBezTo>
                <a:cubicBezTo>
                  <a:pt x="1513" y="477"/>
                  <a:pt x="1513" y="476"/>
                  <a:pt x="1514" y="476"/>
                </a:cubicBezTo>
                <a:cubicBezTo>
                  <a:pt x="1514" y="475"/>
                  <a:pt x="1515" y="475"/>
                  <a:pt x="1516" y="475"/>
                </a:cubicBezTo>
                <a:cubicBezTo>
                  <a:pt x="1516" y="475"/>
                  <a:pt x="1517" y="475"/>
                  <a:pt x="1517" y="475"/>
                </a:cubicBezTo>
                <a:cubicBezTo>
                  <a:pt x="1517" y="474"/>
                  <a:pt x="1517" y="473"/>
                  <a:pt x="1518" y="473"/>
                </a:cubicBezTo>
                <a:cubicBezTo>
                  <a:pt x="1518" y="472"/>
                  <a:pt x="1519" y="472"/>
                  <a:pt x="1519" y="472"/>
                </a:cubicBezTo>
                <a:cubicBezTo>
                  <a:pt x="1520" y="471"/>
                  <a:pt x="1520" y="471"/>
                  <a:pt x="1521" y="470"/>
                </a:cubicBezTo>
                <a:cubicBezTo>
                  <a:pt x="1522" y="469"/>
                  <a:pt x="1522" y="469"/>
                  <a:pt x="1523" y="469"/>
                </a:cubicBezTo>
                <a:cubicBezTo>
                  <a:pt x="1524" y="468"/>
                  <a:pt x="1524" y="467"/>
                  <a:pt x="1525" y="466"/>
                </a:cubicBezTo>
                <a:cubicBezTo>
                  <a:pt x="1525" y="466"/>
                  <a:pt x="1525" y="465"/>
                  <a:pt x="1525" y="464"/>
                </a:cubicBezTo>
                <a:cubicBezTo>
                  <a:pt x="1526" y="463"/>
                  <a:pt x="1526" y="462"/>
                  <a:pt x="1527" y="462"/>
                </a:cubicBezTo>
                <a:cubicBezTo>
                  <a:pt x="1527" y="461"/>
                  <a:pt x="1527" y="461"/>
                  <a:pt x="1527" y="460"/>
                </a:cubicBezTo>
                <a:cubicBezTo>
                  <a:pt x="1527" y="460"/>
                  <a:pt x="1528" y="460"/>
                  <a:pt x="1528" y="460"/>
                </a:cubicBezTo>
                <a:cubicBezTo>
                  <a:pt x="1529" y="459"/>
                  <a:pt x="1529" y="459"/>
                  <a:pt x="1530" y="459"/>
                </a:cubicBezTo>
                <a:cubicBezTo>
                  <a:pt x="1530" y="459"/>
                  <a:pt x="1531" y="458"/>
                  <a:pt x="1531" y="458"/>
                </a:cubicBezTo>
                <a:cubicBezTo>
                  <a:pt x="1532" y="458"/>
                  <a:pt x="1532" y="458"/>
                  <a:pt x="1533" y="458"/>
                </a:cubicBezTo>
                <a:cubicBezTo>
                  <a:pt x="1533" y="458"/>
                  <a:pt x="1534" y="458"/>
                  <a:pt x="1534" y="457"/>
                </a:cubicBezTo>
                <a:cubicBezTo>
                  <a:pt x="1535" y="456"/>
                  <a:pt x="1536" y="455"/>
                  <a:pt x="1537" y="454"/>
                </a:cubicBezTo>
                <a:cubicBezTo>
                  <a:pt x="1537" y="454"/>
                  <a:pt x="1537" y="453"/>
                  <a:pt x="1538" y="452"/>
                </a:cubicBezTo>
                <a:cubicBezTo>
                  <a:pt x="1538" y="452"/>
                  <a:pt x="1539" y="452"/>
                  <a:pt x="1539" y="452"/>
                </a:cubicBezTo>
                <a:cubicBezTo>
                  <a:pt x="1539" y="452"/>
                  <a:pt x="1540" y="451"/>
                  <a:pt x="1540" y="451"/>
                </a:cubicBezTo>
                <a:cubicBezTo>
                  <a:pt x="1540" y="451"/>
                  <a:pt x="1539" y="450"/>
                  <a:pt x="1539" y="450"/>
                </a:cubicBezTo>
                <a:cubicBezTo>
                  <a:pt x="1538" y="450"/>
                  <a:pt x="1538" y="449"/>
                  <a:pt x="1538" y="449"/>
                </a:cubicBezTo>
                <a:cubicBezTo>
                  <a:pt x="1538" y="448"/>
                  <a:pt x="1537" y="447"/>
                  <a:pt x="1538" y="446"/>
                </a:cubicBezTo>
                <a:cubicBezTo>
                  <a:pt x="1538" y="445"/>
                  <a:pt x="1539" y="445"/>
                  <a:pt x="1539" y="445"/>
                </a:cubicBezTo>
                <a:cubicBezTo>
                  <a:pt x="1540" y="444"/>
                  <a:pt x="1541" y="444"/>
                  <a:pt x="1542" y="444"/>
                </a:cubicBezTo>
                <a:cubicBezTo>
                  <a:pt x="1542" y="444"/>
                  <a:pt x="1543" y="444"/>
                  <a:pt x="1543" y="443"/>
                </a:cubicBezTo>
                <a:cubicBezTo>
                  <a:pt x="1544" y="443"/>
                  <a:pt x="1544" y="442"/>
                  <a:pt x="1545" y="442"/>
                </a:cubicBezTo>
                <a:cubicBezTo>
                  <a:pt x="1545" y="442"/>
                  <a:pt x="1545" y="443"/>
                  <a:pt x="1546" y="443"/>
                </a:cubicBezTo>
                <a:cubicBezTo>
                  <a:pt x="1546" y="444"/>
                  <a:pt x="1546" y="444"/>
                  <a:pt x="1546" y="444"/>
                </a:cubicBezTo>
                <a:cubicBezTo>
                  <a:pt x="1547" y="444"/>
                  <a:pt x="1547" y="444"/>
                  <a:pt x="1548" y="444"/>
                </a:cubicBezTo>
                <a:cubicBezTo>
                  <a:pt x="1549" y="444"/>
                  <a:pt x="1550" y="444"/>
                  <a:pt x="1551" y="444"/>
                </a:cubicBezTo>
                <a:cubicBezTo>
                  <a:pt x="1551" y="444"/>
                  <a:pt x="1552" y="444"/>
                  <a:pt x="1553" y="444"/>
                </a:cubicBezTo>
                <a:cubicBezTo>
                  <a:pt x="1553" y="444"/>
                  <a:pt x="1553" y="444"/>
                  <a:pt x="1553" y="444"/>
                </a:cubicBezTo>
                <a:cubicBezTo>
                  <a:pt x="1554" y="443"/>
                  <a:pt x="1555" y="443"/>
                  <a:pt x="1555" y="442"/>
                </a:cubicBezTo>
                <a:cubicBezTo>
                  <a:pt x="1555" y="442"/>
                  <a:pt x="1555" y="442"/>
                  <a:pt x="1555" y="442"/>
                </a:cubicBezTo>
                <a:cubicBezTo>
                  <a:pt x="1556" y="442"/>
                  <a:pt x="1556" y="441"/>
                  <a:pt x="1557" y="441"/>
                </a:cubicBezTo>
                <a:cubicBezTo>
                  <a:pt x="1557" y="441"/>
                  <a:pt x="1557" y="441"/>
                  <a:pt x="1557" y="442"/>
                </a:cubicBezTo>
                <a:cubicBezTo>
                  <a:pt x="1558" y="442"/>
                  <a:pt x="1558" y="442"/>
                  <a:pt x="1559" y="442"/>
                </a:cubicBezTo>
                <a:cubicBezTo>
                  <a:pt x="1560" y="442"/>
                  <a:pt x="1560" y="441"/>
                  <a:pt x="1561" y="441"/>
                </a:cubicBezTo>
                <a:cubicBezTo>
                  <a:pt x="1561" y="441"/>
                  <a:pt x="1562" y="441"/>
                  <a:pt x="1563" y="441"/>
                </a:cubicBezTo>
                <a:cubicBezTo>
                  <a:pt x="1563" y="441"/>
                  <a:pt x="1564" y="440"/>
                  <a:pt x="1564" y="440"/>
                </a:cubicBezTo>
                <a:cubicBezTo>
                  <a:pt x="1565" y="439"/>
                  <a:pt x="1565" y="439"/>
                  <a:pt x="1565" y="438"/>
                </a:cubicBezTo>
                <a:cubicBezTo>
                  <a:pt x="1565" y="438"/>
                  <a:pt x="1565" y="438"/>
                  <a:pt x="1565" y="437"/>
                </a:cubicBezTo>
                <a:cubicBezTo>
                  <a:pt x="1564" y="437"/>
                  <a:pt x="1564" y="437"/>
                  <a:pt x="1564" y="437"/>
                </a:cubicBezTo>
                <a:cubicBezTo>
                  <a:pt x="1564" y="436"/>
                  <a:pt x="1564" y="436"/>
                  <a:pt x="1563" y="436"/>
                </a:cubicBezTo>
                <a:cubicBezTo>
                  <a:pt x="1563" y="436"/>
                  <a:pt x="1562" y="436"/>
                  <a:pt x="1562" y="436"/>
                </a:cubicBezTo>
                <a:cubicBezTo>
                  <a:pt x="1561" y="435"/>
                  <a:pt x="1562" y="435"/>
                  <a:pt x="1563" y="435"/>
                </a:cubicBezTo>
                <a:cubicBezTo>
                  <a:pt x="1563" y="435"/>
                  <a:pt x="1564" y="435"/>
                  <a:pt x="1565" y="435"/>
                </a:cubicBezTo>
                <a:cubicBezTo>
                  <a:pt x="1565" y="435"/>
                  <a:pt x="1565" y="434"/>
                  <a:pt x="1565" y="434"/>
                </a:cubicBezTo>
                <a:cubicBezTo>
                  <a:pt x="1566" y="434"/>
                  <a:pt x="1566" y="434"/>
                  <a:pt x="1567" y="434"/>
                </a:cubicBezTo>
                <a:cubicBezTo>
                  <a:pt x="1567" y="434"/>
                  <a:pt x="1568" y="435"/>
                  <a:pt x="1568" y="435"/>
                </a:cubicBezTo>
                <a:cubicBezTo>
                  <a:pt x="1569" y="436"/>
                  <a:pt x="1569" y="436"/>
                  <a:pt x="1570" y="437"/>
                </a:cubicBezTo>
                <a:cubicBezTo>
                  <a:pt x="1570" y="437"/>
                  <a:pt x="1570" y="437"/>
                  <a:pt x="1571" y="438"/>
                </a:cubicBezTo>
                <a:cubicBezTo>
                  <a:pt x="1571" y="438"/>
                  <a:pt x="1571" y="438"/>
                  <a:pt x="1571" y="438"/>
                </a:cubicBezTo>
                <a:cubicBezTo>
                  <a:pt x="1572" y="438"/>
                  <a:pt x="1571" y="438"/>
                  <a:pt x="1571" y="439"/>
                </a:cubicBezTo>
                <a:cubicBezTo>
                  <a:pt x="1571" y="439"/>
                  <a:pt x="1571" y="439"/>
                  <a:pt x="1571" y="440"/>
                </a:cubicBezTo>
                <a:cubicBezTo>
                  <a:pt x="1571" y="440"/>
                  <a:pt x="1572" y="441"/>
                  <a:pt x="1572" y="441"/>
                </a:cubicBezTo>
                <a:cubicBezTo>
                  <a:pt x="1572" y="442"/>
                  <a:pt x="1572" y="442"/>
                  <a:pt x="1571" y="442"/>
                </a:cubicBezTo>
                <a:cubicBezTo>
                  <a:pt x="1571" y="443"/>
                  <a:pt x="1571" y="444"/>
                  <a:pt x="1571" y="444"/>
                </a:cubicBezTo>
                <a:cubicBezTo>
                  <a:pt x="1571" y="444"/>
                  <a:pt x="1572" y="445"/>
                  <a:pt x="1572" y="445"/>
                </a:cubicBezTo>
                <a:cubicBezTo>
                  <a:pt x="1572" y="445"/>
                  <a:pt x="1572" y="446"/>
                  <a:pt x="1572" y="446"/>
                </a:cubicBezTo>
                <a:cubicBezTo>
                  <a:pt x="1572" y="447"/>
                  <a:pt x="1572" y="448"/>
                  <a:pt x="1573" y="448"/>
                </a:cubicBezTo>
                <a:cubicBezTo>
                  <a:pt x="1573" y="448"/>
                  <a:pt x="1573" y="448"/>
                  <a:pt x="1573" y="449"/>
                </a:cubicBezTo>
                <a:cubicBezTo>
                  <a:pt x="1574" y="449"/>
                  <a:pt x="1575" y="449"/>
                  <a:pt x="1575" y="450"/>
                </a:cubicBezTo>
                <a:cubicBezTo>
                  <a:pt x="1577" y="451"/>
                  <a:pt x="1577" y="453"/>
                  <a:pt x="1578" y="454"/>
                </a:cubicBezTo>
                <a:cubicBezTo>
                  <a:pt x="1579" y="454"/>
                  <a:pt x="1579" y="455"/>
                  <a:pt x="1580" y="456"/>
                </a:cubicBezTo>
                <a:cubicBezTo>
                  <a:pt x="1580" y="456"/>
                  <a:pt x="1581" y="456"/>
                  <a:pt x="1581" y="457"/>
                </a:cubicBezTo>
                <a:cubicBezTo>
                  <a:pt x="1581" y="457"/>
                  <a:pt x="1581" y="458"/>
                  <a:pt x="1581" y="458"/>
                </a:cubicBezTo>
                <a:cubicBezTo>
                  <a:pt x="1582" y="459"/>
                  <a:pt x="1582" y="457"/>
                  <a:pt x="1583" y="456"/>
                </a:cubicBezTo>
                <a:cubicBezTo>
                  <a:pt x="1583" y="455"/>
                  <a:pt x="1585" y="458"/>
                  <a:pt x="1585" y="458"/>
                </a:cubicBezTo>
                <a:cubicBezTo>
                  <a:pt x="1586" y="459"/>
                  <a:pt x="1586" y="460"/>
                  <a:pt x="1587" y="460"/>
                </a:cubicBezTo>
                <a:cubicBezTo>
                  <a:pt x="1587" y="461"/>
                  <a:pt x="1588" y="461"/>
                  <a:pt x="1588" y="462"/>
                </a:cubicBezTo>
                <a:cubicBezTo>
                  <a:pt x="1588" y="463"/>
                  <a:pt x="1587" y="462"/>
                  <a:pt x="1587" y="462"/>
                </a:cubicBezTo>
                <a:cubicBezTo>
                  <a:pt x="1587" y="462"/>
                  <a:pt x="1586" y="462"/>
                  <a:pt x="1586" y="462"/>
                </a:cubicBezTo>
                <a:cubicBezTo>
                  <a:pt x="1586" y="462"/>
                  <a:pt x="1585" y="462"/>
                  <a:pt x="1585" y="461"/>
                </a:cubicBezTo>
                <a:cubicBezTo>
                  <a:pt x="1585" y="461"/>
                  <a:pt x="1584" y="461"/>
                  <a:pt x="1584" y="461"/>
                </a:cubicBezTo>
                <a:cubicBezTo>
                  <a:pt x="1584" y="462"/>
                  <a:pt x="1585" y="462"/>
                  <a:pt x="1585" y="463"/>
                </a:cubicBezTo>
                <a:cubicBezTo>
                  <a:pt x="1585" y="463"/>
                  <a:pt x="1585" y="463"/>
                  <a:pt x="1585" y="463"/>
                </a:cubicBezTo>
                <a:cubicBezTo>
                  <a:pt x="1585" y="464"/>
                  <a:pt x="1586" y="464"/>
                  <a:pt x="1586" y="464"/>
                </a:cubicBezTo>
                <a:cubicBezTo>
                  <a:pt x="1586" y="464"/>
                  <a:pt x="1585" y="464"/>
                  <a:pt x="1585" y="465"/>
                </a:cubicBezTo>
                <a:cubicBezTo>
                  <a:pt x="1585" y="465"/>
                  <a:pt x="1585" y="465"/>
                  <a:pt x="1585" y="466"/>
                </a:cubicBezTo>
                <a:cubicBezTo>
                  <a:pt x="1585" y="466"/>
                  <a:pt x="1585" y="467"/>
                  <a:pt x="1586" y="467"/>
                </a:cubicBezTo>
                <a:cubicBezTo>
                  <a:pt x="1587" y="468"/>
                  <a:pt x="1587" y="467"/>
                  <a:pt x="1588" y="466"/>
                </a:cubicBezTo>
                <a:cubicBezTo>
                  <a:pt x="1588" y="466"/>
                  <a:pt x="1588" y="465"/>
                  <a:pt x="1589" y="465"/>
                </a:cubicBezTo>
                <a:cubicBezTo>
                  <a:pt x="1590" y="466"/>
                  <a:pt x="1590" y="466"/>
                  <a:pt x="1591" y="467"/>
                </a:cubicBezTo>
                <a:cubicBezTo>
                  <a:pt x="1591" y="468"/>
                  <a:pt x="1591" y="469"/>
                  <a:pt x="1592" y="470"/>
                </a:cubicBezTo>
                <a:cubicBezTo>
                  <a:pt x="1592" y="472"/>
                  <a:pt x="1592" y="474"/>
                  <a:pt x="1593" y="475"/>
                </a:cubicBezTo>
                <a:cubicBezTo>
                  <a:pt x="1593" y="476"/>
                  <a:pt x="1594" y="476"/>
                  <a:pt x="1593" y="477"/>
                </a:cubicBezTo>
                <a:cubicBezTo>
                  <a:pt x="1593" y="477"/>
                  <a:pt x="1593" y="477"/>
                  <a:pt x="1593" y="477"/>
                </a:cubicBezTo>
                <a:cubicBezTo>
                  <a:pt x="1593" y="478"/>
                  <a:pt x="1593" y="478"/>
                  <a:pt x="1593" y="479"/>
                </a:cubicBezTo>
                <a:cubicBezTo>
                  <a:pt x="1593" y="479"/>
                  <a:pt x="1593" y="480"/>
                  <a:pt x="1593" y="481"/>
                </a:cubicBezTo>
                <a:cubicBezTo>
                  <a:pt x="1593" y="481"/>
                  <a:pt x="1593" y="481"/>
                  <a:pt x="1593" y="482"/>
                </a:cubicBezTo>
                <a:cubicBezTo>
                  <a:pt x="1592" y="482"/>
                  <a:pt x="1592" y="483"/>
                  <a:pt x="1592" y="484"/>
                </a:cubicBezTo>
                <a:cubicBezTo>
                  <a:pt x="1592" y="484"/>
                  <a:pt x="1593" y="485"/>
                  <a:pt x="1593" y="485"/>
                </a:cubicBezTo>
                <a:cubicBezTo>
                  <a:pt x="1592" y="486"/>
                  <a:pt x="1592" y="487"/>
                  <a:pt x="1592" y="488"/>
                </a:cubicBezTo>
                <a:cubicBezTo>
                  <a:pt x="1592" y="488"/>
                  <a:pt x="1592" y="489"/>
                  <a:pt x="1593" y="489"/>
                </a:cubicBezTo>
                <a:cubicBezTo>
                  <a:pt x="1593" y="489"/>
                  <a:pt x="1593" y="488"/>
                  <a:pt x="1593" y="488"/>
                </a:cubicBezTo>
                <a:cubicBezTo>
                  <a:pt x="1594" y="488"/>
                  <a:pt x="1594" y="487"/>
                  <a:pt x="1594" y="487"/>
                </a:cubicBezTo>
                <a:cubicBezTo>
                  <a:pt x="1594" y="487"/>
                  <a:pt x="1594" y="487"/>
                  <a:pt x="1594" y="487"/>
                </a:cubicBezTo>
                <a:cubicBezTo>
                  <a:pt x="1595" y="487"/>
                  <a:pt x="1595" y="487"/>
                  <a:pt x="1595" y="488"/>
                </a:cubicBezTo>
                <a:cubicBezTo>
                  <a:pt x="1595" y="488"/>
                  <a:pt x="1594" y="489"/>
                  <a:pt x="1595" y="489"/>
                </a:cubicBezTo>
                <a:cubicBezTo>
                  <a:pt x="1595" y="490"/>
                  <a:pt x="1595" y="488"/>
                  <a:pt x="1596" y="488"/>
                </a:cubicBezTo>
                <a:cubicBezTo>
                  <a:pt x="1596" y="488"/>
                  <a:pt x="1596" y="488"/>
                  <a:pt x="1597" y="489"/>
                </a:cubicBezTo>
                <a:cubicBezTo>
                  <a:pt x="1597" y="489"/>
                  <a:pt x="1596" y="490"/>
                  <a:pt x="1597" y="490"/>
                </a:cubicBezTo>
                <a:cubicBezTo>
                  <a:pt x="1597" y="490"/>
                  <a:pt x="1598" y="489"/>
                  <a:pt x="1598" y="488"/>
                </a:cubicBezTo>
                <a:cubicBezTo>
                  <a:pt x="1598" y="488"/>
                  <a:pt x="1598" y="488"/>
                  <a:pt x="1599" y="488"/>
                </a:cubicBezTo>
                <a:cubicBezTo>
                  <a:pt x="1599" y="488"/>
                  <a:pt x="1600" y="489"/>
                  <a:pt x="1600" y="489"/>
                </a:cubicBezTo>
                <a:cubicBezTo>
                  <a:pt x="1601" y="490"/>
                  <a:pt x="1601" y="488"/>
                  <a:pt x="1601" y="488"/>
                </a:cubicBezTo>
                <a:cubicBezTo>
                  <a:pt x="1601" y="487"/>
                  <a:pt x="1602" y="487"/>
                  <a:pt x="1602" y="487"/>
                </a:cubicBezTo>
                <a:cubicBezTo>
                  <a:pt x="1603" y="487"/>
                  <a:pt x="1603" y="486"/>
                  <a:pt x="1603" y="486"/>
                </a:cubicBezTo>
                <a:cubicBezTo>
                  <a:pt x="1604" y="486"/>
                  <a:pt x="1604" y="486"/>
                  <a:pt x="1604" y="486"/>
                </a:cubicBezTo>
                <a:cubicBezTo>
                  <a:pt x="1605" y="486"/>
                  <a:pt x="1606" y="485"/>
                  <a:pt x="1606" y="485"/>
                </a:cubicBezTo>
                <a:cubicBezTo>
                  <a:pt x="1607" y="484"/>
                  <a:pt x="1608" y="484"/>
                  <a:pt x="1608" y="484"/>
                </a:cubicBezTo>
                <a:close/>
                <a:moveTo>
                  <a:pt x="1038" y="649"/>
                </a:moveTo>
                <a:cubicBezTo>
                  <a:pt x="1038" y="649"/>
                  <a:pt x="1038" y="649"/>
                  <a:pt x="1038" y="649"/>
                </a:cubicBezTo>
                <a:cubicBezTo>
                  <a:pt x="1038" y="649"/>
                  <a:pt x="1038" y="649"/>
                  <a:pt x="1038" y="649"/>
                </a:cubicBezTo>
                <a:close/>
                <a:moveTo>
                  <a:pt x="1239" y="516"/>
                </a:moveTo>
                <a:cubicBezTo>
                  <a:pt x="1239" y="516"/>
                  <a:pt x="1239" y="516"/>
                  <a:pt x="1239" y="516"/>
                </a:cubicBezTo>
                <a:cubicBezTo>
                  <a:pt x="1239" y="516"/>
                  <a:pt x="1239" y="516"/>
                  <a:pt x="1239" y="516"/>
                </a:cubicBezTo>
                <a:close/>
                <a:moveTo>
                  <a:pt x="1240" y="515"/>
                </a:moveTo>
                <a:cubicBezTo>
                  <a:pt x="1240" y="515"/>
                  <a:pt x="1240" y="515"/>
                  <a:pt x="1239" y="516"/>
                </a:cubicBezTo>
                <a:cubicBezTo>
                  <a:pt x="1239" y="516"/>
                  <a:pt x="1240" y="515"/>
                  <a:pt x="1240" y="515"/>
                </a:cubicBezTo>
                <a:cubicBezTo>
                  <a:pt x="1240" y="515"/>
                  <a:pt x="1240" y="515"/>
                  <a:pt x="1240" y="515"/>
                </a:cubicBezTo>
                <a:close/>
                <a:moveTo>
                  <a:pt x="1634" y="445"/>
                </a:moveTo>
                <a:cubicBezTo>
                  <a:pt x="1634" y="445"/>
                  <a:pt x="1634" y="445"/>
                  <a:pt x="1634" y="445"/>
                </a:cubicBezTo>
                <a:cubicBezTo>
                  <a:pt x="1634" y="445"/>
                  <a:pt x="1634" y="445"/>
                  <a:pt x="1634" y="445"/>
                </a:cubicBezTo>
                <a:cubicBezTo>
                  <a:pt x="1634" y="445"/>
                  <a:pt x="1634" y="445"/>
                  <a:pt x="1634" y="445"/>
                </a:cubicBezTo>
                <a:close/>
                <a:moveTo>
                  <a:pt x="1635" y="445"/>
                </a:moveTo>
                <a:cubicBezTo>
                  <a:pt x="1635" y="445"/>
                  <a:pt x="1635" y="445"/>
                  <a:pt x="1635" y="445"/>
                </a:cubicBezTo>
                <a:cubicBezTo>
                  <a:pt x="1635" y="445"/>
                  <a:pt x="1635" y="445"/>
                  <a:pt x="1635" y="445"/>
                </a:cubicBezTo>
                <a:close/>
                <a:moveTo>
                  <a:pt x="1307" y="290"/>
                </a:moveTo>
                <a:cubicBezTo>
                  <a:pt x="1306" y="290"/>
                  <a:pt x="1306" y="290"/>
                  <a:pt x="1306" y="290"/>
                </a:cubicBezTo>
                <a:cubicBezTo>
                  <a:pt x="1306" y="290"/>
                  <a:pt x="1306" y="290"/>
                  <a:pt x="1307" y="290"/>
                </a:cubicBezTo>
                <a:close/>
                <a:moveTo>
                  <a:pt x="1230" y="291"/>
                </a:moveTo>
                <a:cubicBezTo>
                  <a:pt x="1230" y="291"/>
                  <a:pt x="1230" y="291"/>
                  <a:pt x="1230" y="292"/>
                </a:cubicBezTo>
                <a:cubicBezTo>
                  <a:pt x="1230" y="292"/>
                  <a:pt x="1230" y="292"/>
                  <a:pt x="1230" y="292"/>
                </a:cubicBezTo>
                <a:cubicBezTo>
                  <a:pt x="1230" y="291"/>
                  <a:pt x="1230" y="291"/>
                  <a:pt x="1230" y="291"/>
                </a:cubicBezTo>
                <a:close/>
                <a:moveTo>
                  <a:pt x="1116" y="84"/>
                </a:moveTo>
                <a:cubicBezTo>
                  <a:pt x="1116" y="84"/>
                  <a:pt x="1115" y="84"/>
                  <a:pt x="1115" y="85"/>
                </a:cubicBezTo>
                <a:cubicBezTo>
                  <a:pt x="1115" y="84"/>
                  <a:pt x="1116" y="84"/>
                  <a:pt x="1116" y="84"/>
                </a:cubicBezTo>
                <a:close/>
                <a:moveTo>
                  <a:pt x="1114" y="85"/>
                </a:moveTo>
                <a:cubicBezTo>
                  <a:pt x="1114" y="85"/>
                  <a:pt x="1114" y="85"/>
                  <a:pt x="1114" y="85"/>
                </a:cubicBezTo>
                <a:cubicBezTo>
                  <a:pt x="1114" y="85"/>
                  <a:pt x="1114" y="85"/>
                  <a:pt x="1114" y="85"/>
                </a:cubicBezTo>
                <a:cubicBezTo>
                  <a:pt x="1114" y="85"/>
                  <a:pt x="1114" y="85"/>
                  <a:pt x="1114" y="85"/>
                </a:cubicBezTo>
                <a:close/>
                <a:moveTo>
                  <a:pt x="1071" y="87"/>
                </a:moveTo>
                <a:cubicBezTo>
                  <a:pt x="1072" y="86"/>
                  <a:pt x="1072" y="86"/>
                  <a:pt x="1072" y="86"/>
                </a:cubicBezTo>
                <a:cubicBezTo>
                  <a:pt x="1072" y="86"/>
                  <a:pt x="1072" y="86"/>
                  <a:pt x="1071" y="87"/>
                </a:cubicBezTo>
                <a:cubicBezTo>
                  <a:pt x="1071" y="87"/>
                  <a:pt x="1071" y="87"/>
                  <a:pt x="1071" y="87"/>
                </a:cubicBezTo>
                <a:close/>
                <a:moveTo>
                  <a:pt x="1087" y="295"/>
                </a:moveTo>
                <a:cubicBezTo>
                  <a:pt x="1087" y="295"/>
                  <a:pt x="1087" y="296"/>
                  <a:pt x="1087" y="296"/>
                </a:cubicBezTo>
                <a:cubicBezTo>
                  <a:pt x="1087" y="296"/>
                  <a:pt x="1087" y="295"/>
                  <a:pt x="1087" y="295"/>
                </a:cubicBezTo>
                <a:close/>
                <a:moveTo>
                  <a:pt x="1185" y="290"/>
                </a:moveTo>
                <a:cubicBezTo>
                  <a:pt x="1184" y="289"/>
                  <a:pt x="1184" y="289"/>
                  <a:pt x="1183" y="288"/>
                </a:cubicBezTo>
                <a:cubicBezTo>
                  <a:pt x="1182" y="287"/>
                  <a:pt x="1180" y="288"/>
                  <a:pt x="1179" y="287"/>
                </a:cubicBezTo>
                <a:cubicBezTo>
                  <a:pt x="1178" y="287"/>
                  <a:pt x="1177" y="286"/>
                  <a:pt x="1176" y="285"/>
                </a:cubicBezTo>
                <a:cubicBezTo>
                  <a:pt x="1176" y="285"/>
                  <a:pt x="1175" y="284"/>
                  <a:pt x="1175" y="284"/>
                </a:cubicBezTo>
                <a:cubicBezTo>
                  <a:pt x="1174" y="284"/>
                  <a:pt x="1173" y="285"/>
                  <a:pt x="1172" y="285"/>
                </a:cubicBezTo>
                <a:cubicBezTo>
                  <a:pt x="1171" y="286"/>
                  <a:pt x="1170" y="286"/>
                  <a:pt x="1169" y="286"/>
                </a:cubicBezTo>
                <a:cubicBezTo>
                  <a:pt x="1168" y="286"/>
                  <a:pt x="1167" y="285"/>
                  <a:pt x="1166" y="285"/>
                </a:cubicBezTo>
                <a:cubicBezTo>
                  <a:pt x="1164" y="285"/>
                  <a:pt x="1163" y="285"/>
                  <a:pt x="1162" y="285"/>
                </a:cubicBezTo>
                <a:cubicBezTo>
                  <a:pt x="1161" y="285"/>
                  <a:pt x="1160" y="286"/>
                  <a:pt x="1159" y="286"/>
                </a:cubicBezTo>
                <a:cubicBezTo>
                  <a:pt x="1158" y="286"/>
                  <a:pt x="1158" y="287"/>
                  <a:pt x="1158" y="287"/>
                </a:cubicBezTo>
                <a:cubicBezTo>
                  <a:pt x="1157" y="288"/>
                  <a:pt x="1157" y="288"/>
                  <a:pt x="1156" y="289"/>
                </a:cubicBezTo>
                <a:cubicBezTo>
                  <a:pt x="1155" y="290"/>
                  <a:pt x="1154" y="291"/>
                  <a:pt x="1153" y="291"/>
                </a:cubicBezTo>
                <a:cubicBezTo>
                  <a:pt x="1153" y="292"/>
                  <a:pt x="1152" y="292"/>
                  <a:pt x="1151" y="292"/>
                </a:cubicBezTo>
                <a:cubicBezTo>
                  <a:pt x="1151" y="292"/>
                  <a:pt x="1150" y="292"/>
                  <a:pt x="1150" y="292"/>
                </a:cubicBezTo>
                <a:cubicBezTo>
                  <a:pt x="1149" y="292"/>
                  <a:pt x="1148" y="292"/>
                  <a:pt x="1147" y="291"/>
                </a:cubicBezTo>
                <a:cubicBezTo>
                  <a:pt x="1147" y="291"/>
                  <a:pt x="1146" y="291"/>
                  <a:pt x="1146" y="291"/>
                </a:cubicBezTo>
                <a:cubicBezTo>
                  <a:pt x="1144" y="291"/>
                  <a:pt x="1143" y="291"/>
                  <a:pt x="1141" y="291"/>
                </a:cubicBezTo>
                <a:cubicBezTo>
                  <a:pt x="1140" y="290"/>
                  <a:pt x="1138" y="290"/>
                  <a:pt x="1136" y="290"/>
                </a:cubicBezTo>
                <a:cubicBezTo>
                  <a:pt x="1136" y="290"/>
                  <a:pt x="1136" y="290"/>
                  <a:pt x="1136" y="290"/>
                </a:cubicBezTo>
                <a:cubicBezTo>
                  <a:pt x="1134" y="289"/>
                  <a:pt x="1131" y="289"/>
                  <a:pt x="1130" y="287"/>
                </a:cubicBezTo>
                <a:cubicBezTo>
                  <a:pt x="1130" y="287"/>
                  <a:pt x="1130" y="286"/>
                  <a:pt x="1130" y="286"/>
                </a:cubicBezTo>
                <a:cubicBezTo>
                  <a:pt x="1129" y="286"/>
                  <a:pt x="1129" y="285"/>
                  <a:pt x="1129" y="285"/>
                </a:cubicBezTo>
                <a:cubicBezTo>
                  <a:pt x="1129" y="285"/>
                  <a:pt x="1129" y="285"/>
                  <a:pt x="1129" y="285"/>
                </a:cubicBezTo>
                <a:cubicBezTo>
                  <a:pt x="1129" y="284"/>
                  <a:pt x="1128" y="284"/>
                  <a:pt x="1128" y="284"/>
                </a:cubicBezTo>
                <a:cubicBezTo>
                  <a:pt x="1128" y="283"/>
                  <a:pt x="1126" y="281"/>
                  <a:pt x="1127" y="280"/>
                </a:cubicBezTo>
                <a:cubicBezTo>
                  <a:pt x="1127" y="279"/>
                  <a:pt x="1128" y="278"/>
                  <a:pt x="1129" y="278"/>
                </a:cubicBezTo>
                <a:cubicBezTo>
                  <a:pt x="1129" y="276"/>
                  <a:pt x="1129" y="275"/>
                  <a:pt x="1130" y="274"/>
                </a:cubicBezTo>
                <a:cubicBezTo>
                  <a:pt x="1130" y="273"/>
                  <a:pt x="1131" y="273"/>
                  <a:pt x="1131" y="273"/>
                </a:cubicBezTo>
                <a:cubicBezTo>
                  <a:pt x="1131" y="273"/>
                  <a:pt x="1132" y="272"/>
                  <a:pt x="1132" y="272"/>
                </a:cubicBezTo>
                <a:cubicBezTo>
                  <a:pt x="1132" y="272"/>
                  <a:pt x="1132" y="272"/>
                  <a:pt x="1132" y="272"/>
                </a:cubicBezTo>
                <a:cubicBezTo>
                  <a:pt x="1133" y="271"/>
                  <a:pt x="1133" y="269"/>
                  <a:pt x="1133" y="268"/>
                </a:cubicBezTo>
                <a:cubicBezTo>
                  <a:pt x="1133" y="267"/>
                  <a:pt x="1133" y="265"/>
                  <a:pt x="1135" y="264"/>
                </a:cubicBezTo>
                <a:cubicBezTo>
                  <a:pt x="1136" y="264"/>
                  <a:pt x="1137" y="264"/>
                  <a:pt x="1138" y="262"/>
                </a:cubicBezTo>
                <a:cubicBezTo>
                  <a:pt x="1138" y="261"/>
                  <a:pt x="1138" y="260"/>
                  <a:pt x="1138" y="259"/>
                </a:cubicBezTo>
                <a:cubicBezTo>
                  <a:pt x="1138" y="258"/>
                  <a:pt x="1138" y="258"/>
                  <a:pt x="1138" y="257"/>
                </a:cubicBezTo>
                <a:cubicBezTo>
                  <a:pt x="1139" y="256"/>
                  <a:pt x="1140" y="255"/>
                  <a:pt x="1141" y="254"/>
                </a:cubicBezTo>
                <a:cubicBezTo>
                  <a:pt x="1143" y="253"/>
                  <a:pt x="1144" y="252"/>
                  <a:pt x="1145" y="250"/>
                </a:cubicBezTo>
                <a:cubicBezTo>
                  <a:pt x="1146" y="249"/>
                  <a:pt x="1148" y="248"/>
                  <a:pt x="1150" y="248"/>
                </a:cubicBezTo>
                <a:cubicBezTo>
                  <a:pt x="1150" y="248"/>
                  <a:pt x="1151" y="249"/>
                  <a:pt x="1152" y="249"/>
                </a:cubicBezTo>
                <a:cubicBezTo>
                  <a:pt x="1152" y="249"/>
                  <a:pt x="1153" y="249"/>
                  <a:pt x="1153" y="250"/>
                </a:cubicBezTo>
                <a:cubicBezTo>
                  <a:pt x="1153" y="251"/>
                  <a:pt x="1151" y="251"/>
                  <a:pt x="1151" y="252"/>
                </a:cubicBezTo>
                <a:cubicBezTo>
                  <a:pt x="1151" y="252"/>
                  <a:pt x="1152" y="251"/>
                  <a:pt x="1153" y="252"/>
                </a:cubicBezTo>
                <a:cubicBezTo>
                  <a:pt x="1154" y="252"/>
                  <a:pt x="1154" y="252"/>
                  <a:pt x="1154" y="253"/>
                </a:cubicBezTo>
                <a:cubicBezTo>
                  <a:pt x="1154" y="253"/>
                  <a:pt x="1155" y="253"/>
                  <a:pt x="1155" y="253"/>
                </a:cubicBezTo>
                <a:cubicBezTo>
                  <a:pt x="1156" y="253"/>
                  <a:pt x="1156" y="253"/>
                  <a:pt x="1156" y="252"/>
                </a:cubicBezTo>
                <a:cubicBezTo>
                  <a:pt x="1157" y="252"/>
                  <a:pt x="1157" y="252"/>
                  <a:pt x="1158" y="252"/>
                </a:cubicBezTo>
                <a:cubicBezTo>
                  <a:pt x="1158" y="252"/>
                  <a:pt x="1158" y="252"/>
                  <a:pt x="1158" y="252"/>
                </a:cubicBezTo>
                <a:cubicBezTo>
                  <a:pt x="1159" y="252"/>
                  <a:pt x="1159" y="253"/>
                  <a:pt x="1159" y="253"/>
                </a:cubicBezTo>
                <a:cubicBezTo>
                  <a:pt x="1160" y="253"/>
                  <a:pt x="1161" y="252"/>
                  <a:pt x="1162" y="253"/>
                </a:cubicBezTo>
                <a:cubicBezTo>
                  <a:pt x="1163" y="253"/>
                  <a:pt x="1162" y="253"/>
                  <a:pt x="1162" y="254"/>
                </a:cubicBezTo>
                <a:cubicBezTo>
                  <a:pt x="1162" y="254"/>
                  <a:pt x="1162" y="255"/>
                  <a:pt x="1161" y="255"/>
                </a:cubicBezTo>
                <a:cubicBezTo>
                  <a:pt x="1161" y="255"/>
                  <a:pt x="1160" y="255"/>
                  <a:pt x="1160" y="255"/>
                </a:cubicBezTo>
                <a:cubicBezTo>
                  <a:pt x="1160" y="255"/>
                  <a:pt x="1160" y="256"/>
                  <a:pt x="1160" y="256"/>
                </a:cubicBezTo>
                <a:cubicBezTo>
                  <a:pt x="1159" y="256"/>
                  <a:pt x="1158" y="257"/>
                  <a:pt x="1158" y="257"/>
                </a:cubicBezTo>
                <a:cubicBezTo>
                  <a:pt x="1157" y="257"/>
                  <a:pt x="1157" y="257"/>
                  <a:pt x="1156" y="257"/>
                </a:cubicBezTo>
                <a:cubicBezTo>
                  <a:pt x="1156" y="258"/>
                  <a:pt x="1156" y="259"/>
                  <a:pt x="1157" y="259"/>
                </a:cubicBezTo>
                <a:cubicBezTo>
                  <a:pt x="1157" y="259"/>
                  <a:pt x="1158" y="259"/>
                  <a:pt x="1158" y="259"/>
                </a:cubicBezTo>
                <a:cubicBezTo>
                  <a:pt x="1159" y="259"/>
                  <a:pt x="1160" y="259"/>
                  <a:pt x="1161" y="259"/>
                </a:cubicBezTo>
                <a:cubicBezTo>
                  <a:pt x="1161" y="259"/>
                  <a:pt x="1162" y="259"/>
                  <a:pt x="1162" y="259"/>
                </a:cubicBezTo>
                <a:cubicBezTo>
                  <a:pt x="1163" y="261"/>
                  <a:pt x="1162" y="263"/>
                  <a:pt x="1161" y="264"/>
                </a:cubicBezTo>
                <a:cubicBezTo>
                  <a:pt x="1161" y="265"/>
                  <a:pt x="1162" y="265"/>
                  <a:pt x="1163" y="265"/>
                </a:cubicBezTo>
                <a:cubicBezTo>
                  <a:pt x="1163" y="266"/>
                  <a:pt x="1164" y="266"/>
                  <a:pt x="1164" y="266"/>
                </a:cubicBezTo>
                <a:cubicBezTo>
                  <a:pt x="1165" y="266"/>
                  <a:pt x="1166" y="266"/>
                  <a:pt x="1166" y="266"/>
                </a:cubicBezTo>
                <a:cubicBezTo>
                  <a:pt x="1167" y="266"/>
                  <a:pt x="1168" y="265"/>
                  <a:pt x="1168" y="265"/>
                </a:cubicBezTo>
                <a:cubicBezTo>
                  <a:pt x="1169" y="264"/>
                  <a:pt x="1169" y="264"/>
                  <a:pt x="1169" y="263"/>
                </a:cubicBezTo>
                <a:cubicBezTo>
                  <a:pt x="1169" y="262"/>
                  <a:pt x="1170" y="262"/>
                  <a:pt x="1171" y="262"/>
                </a:cubicBezTo>
                <a:cubicBezTo>
                  <a:pt x="1171" y="262"/>
                  <a:pt x="1172" y="262"/>
                  <a:pt x="1173" y="262"/>
                </a:cubicBezTo>
                <a:cubicBezTo>
                  <a:pt x="1173" y="263"/>
                  <a:pt x="1174" y="263"/>
                  <a:pt x="1174" y="262"/>
                </a:cubicBezTo>
                <a:cubicBezTo>
                  <a:pt x="1174" y="262"/>
                  <a:pt x="1174" y="261"/>
                  <a:pt x="1175" y="261"/>
                </a:cubicBezTo>
                <a:cubicBezTo>
                  <a:pt x="1175" y="260"/>
                  <a:pt x="1175" y="260"/>
                  <a:pt x="1176" y="260"/>
                </a:cubicBezTo>
                <a:cubicBezTo>
                  <a:pt x="1176" y="261"/>
                  <a:pt x="1177" y="261"/>
                  <a:pt x="1178" y="261"/>
                </a:cubicBezTo>
                <a:cubicBezTo>
                  <a:pt x="1179" y="261"/>
                  <a:pt x="1180" y="262"/>
                  <a:pt x="1180" y="261"/>
                </a:cubicBezTo>
                <a:cubicBezTo>
                  <a:pt x="1180" y="260"/>
                  <a:pt x="1180" y="260"/>
                  <a:pt x="1180" y="259"/>
                </a:cubicBezTo>
                <a:cubicBezTo>
                  <a:pt x="1181" y="259"/>
                  <a:pt x="1181" y="259"/>
                  <a:pt x="1181" y="258"/>
                </a:cubicBezTo>
                <a:cubicBezTo>
                  <a:pt x="1180" y="257"/>
                  <a:pt x="1179" y="258"/>
                  <a:pt x="1178" y="258"/>
                </a:cubicBezTo>
                <a:cubicBezTo>
                  <a:pt x="1177" y="258"/>
                  <a:pt x="1176" y="258"/>
                  <a:pt x="1175" y="258"/>
                </a:cubicBezTo>
                <a:cubicBezTo>
                  <a:pt x="1174" y="258"/>
                  <a:pt x="1173" y="258"/>
                  <a:pt x="1173" y="258"/>
                </a:cubicBezTo>
                <a:cubicBezTo>
                  <a:pt x="1173" y="258"/>
                  <a:pt x="1172" y="257"/>
                  <a:pt x="1172" y="257"/>
                </a:cubicBezTo>
                <a:cubicBezTo>
                  <a:pt x="1172" y="257"/>
                  <a:pt x="1171" y="257"/>
                  <a:pt x="1171" y="256"/>
                </a:cubicBezTo>
                <a:cubicBezTo>
                  <a:pt x="1171" y="256"/>
                  <a:pt x="1171" y="256"/>
                  <a:pt x="1170" y="256"/>
                </a:cubicBezTo>
                <a:cubicBezTo>
                  <a:pt x="1169" y="255"/>
                  <a:pt x="1169" y="254"/>
                  <a:pt x="1168" y="254"/>
                </a:cubicBezTo>
                <a:cubicBezTo>
                  <a:pt x="1168" y="254"/>
                  <a:pt x="1167" y="253"/>
                  <a:pt x="1168" y="252"/>
                </a:cubicBezTo>
                <a:cubicBezTo>
                  <a:pt x="1168" y="252"/>
                  <a:pt x="1169" y="252"/>
                  <a:pt x="1169" y="252"/>
                </a:cubicBezTo>
                <a:cubicBezTo>
                  <a:pt x="1169" y="252"/>
                  <a:pt x="1170" y="252"/>
                  <a:pt x="1170" y="252"/>
                </a:cubicBezTo>
                <a:cubicBezTo>
                  <a:pt x="1171" y="251"/>
                  <a:pt x="1172" y="251"/>
                  <a:pt x="1174" y="250"/>
                </a:cubicBezTo>
                <a:cubicBezTo>
                  <a:pt x="1174" y="250"/>
                  <a:pt x="1175" y="250"/>
                  <a:pt x="1176" y="249"/>
                </a:cubicBezTo>
                <a:cubicBezTo>
                  <a:pt x="1176" y="249"/>
                  <a:pt x="1177" y="249"/>
                  <a:pt x="1177" y="248"/>
                </a:cubicBezTo>
                <a:cubicBezTo>
                  <a:pt x="1178" y="248"/>
                  <a:pt x="1179" y="248"/>
                  <a:pt x="1180" y="248"/>
                </a:cubicBezTo>
                <a:cubicBezTo>
                  <a:pt x="1181" y="247"/>
                  <a:pt x="1182" y="247"/>
                  <a:pt x="1183" y="247"/>
                </a:cubicBezTo>
                <a:cubicBezTo>
                  <a:pt x="1184" y="247"/>
                  <a:pt x="1185" y="247"/>
                  <a:pt x="1185" y="246"/>
                </a:cubicBezTo>
                <a:cubicBezTo>
                  <a:pt x="1186" y="245"/>
                  <a:pt x="1186" y="245"/>
                  <a:pt x="1187" y="245"/>
                </a:cubicBezTo>
                <a:cubicBezTo>
                  <a:pt x="1188" y="245"/>
                  <a:pt x="1189" y="245"/>
                  <a:pt x="1190" y="245"/>
                </a:cubicBezTo>
                <a:cubicBezTo>
                  <a:pt x="1190" y="245"/>
                  <a:pt x="1190" y="245"/>
                  <a:pt x="1190" y="245"/>
                </a:cubicBezTo>
                <a:cubicBezTo>
                  <a:pt x="1191" y="245"/>
                  <a:pt x="1192" y="245"/>
                  <a:pt x="1193" y="245"/>
                </a:cubicBezTo>
                <a:cubicBezTo>
                  <a:pt x="1194" y="244"/>
                  <a:pt x="1195" y="244"/>
                  <a:pt x="1196" y="244"/>
                </a:cubicBezTo>
                <a:cubicBezTo>
                  <a:pt x="1197" y="244"/>
                  <a:pt x="1197" y="245"/>
                  <a:pt x="1196" y="246"/>
                </a:cubicBezTo>
                <a:cubicBezTo>
                  <a:pt x="1195" y="246"/>
                  <a:pt x="1195" y="246"/>
                  <a:pt x="1194" y="246"/>
                </a:cubicBezTo>
                <a:cubicBezTo>
                  <a:pt x="1193" y="247"/>
                  <a:pt x="1193" y="247"/>
                  <a:pt x="1192" y="248"/>
                </a:cubicBezTo>
                <a:cubicBezTo>
                  <a:pt x="1191" y="248"/>
                  <a:pt x="1191" y="248"/>
                  <a:pt x="1190" y="248"/>
                </a:cubicBezTo>
                <a:cubicBezTo>
                  <a:pt x="1189" y="249"/>
                  <a:pt x="1188" y="248"/>
                  <a:pt x="1187" y="249"/>
                </a:cubicBezTo>
                <a:cubicBezTo>
                  <a:pt x="1187" y="250"/>
                  <a:pt x="1188" y="250"/>
                  <a:pt x="1189" y="250"/>
                </a:cubicBezTo>
                <a:cubicBezTo>
                  <a:pt x="1190" y="251"/>
                  <a:pt x="1190" y="251"/>
                  <a:pt x="1191" y="252"/>
                </a:cubicBezTo>
                <a:cubicBezTo>
                  <a:pt x="1191" y="252"/>
                  <a:pt x="1192" y="253"/>
                  <a:pt x="1193" y="254"/>
                </a:cubicBezTo>
                <a:cubicBezTo>
                  <a:pt x="1192" y="254"/>
                  <a:pt x="1191" y="252"/>
                  <a:pt x="1190" y="253"/>
                </a:cubicBezTo>
                <a:cubicBezTo>
                  <a:pt x="1190" y="253"/>
                  <a:pt x="1190" y="254"/>
                  <a:pt x="1190" y="254"/>
                </a:cubicBezTo>
                <a:cubicBezTo>
                  <a:pt x="1190" y="254"/>
                  <a:pt x="1189" y="254"/>
                  <a:pt x="1189" y="255"/>
                </a:cubicBezTo>
                <a:cubicBezTo>
                  <a:pt x="1189" y="255"/>
                  <a:pt x="1189" y="255"/>
                  <a:pt x="1189" y="255"/>
                </a:cubicBezTo>
                <a:cubicBezTo>
                  <a:pt x="1189" y="255"/>
                  <a:pt x="1189" y="255"/>
                  <a:pt x="1188" y="255"/>
                </a:cubicBezTo>
                <a:cubicBezTo>
                  <a:pt x="1188" y="256"/>
                  <a:pt x="1187" y="256"/>
                  <a:pt x="1187" y="257"/>
                </a:cubicBezTo>
                <a:cubicBezTo>
                  <a:pt x="1187" y="257"/>
                  <a:pt x="1187" y="258"/>
                  <a:pt x="1187" y="259"/>
                </a:cubicBezTo>
                <a:cubicBezTo>
                  <a:pt x="1186" y="259"/>
                  <a:pt x="1185" y="259"/>
                  <a:pt x="1185" y="259"/>
                </a:cubicBezTo>
                <a:cubicBezTo>
                  <a:pt x="1184" y="259"/>
                  <a:pt x="1183" y="258"/>
                  <a:pt x="1182" y="259"/>
                </a:cubicBezTo>
                <a:cubicBezTo>
                  <a:pt x="1180" y="259"/>
                  <a:pt x="1184" y="261"/>
                  <a:pt x="1184" y="262"/>
                </a:cubicBezTo>
                <a:cubicBezTo>
                  <a:pt x="1185" y="262"/>
                  <a:pt x="1185" y="262"/>
                  <a:pt x="1186" y="263"/>
                </a:cubicBezTo>
                <a:cubicBezTo>
                  <a:pt x="1187" y="263"/>
                  <a:pt x="1187" y="264"/>
                  <a:pt x="1188" y="264"/>
                </a:cubicBezTo>
                <a:cubicBezTo>
                  <a:pt x="1189" y="265"/>
                  <a:pt x="1191" y="265"/>
                  <a:pt x="1192" y="265"/>
                </a:cubicBezTo>
                <a:cubicBezTo>
                  <a:pt x="1194" y="266"/>
                  <a:pt x="1196" y="267"/>
                  <a:pt x="1197" y="269"/>
                </a:cubicBezTo>
                <a:cubicBezTo>
                  <a:pt x="1199" y="270"/>
                  <a:pt x="1202" y="272"/>
                  <a:pt x="1204" y="273"/>
                </a:cubicBezTo>
                <a:cubicBezTo>
                  <a:pt x="1204" y="273"/>
                  <a:pt x="1204" y="273"/>
                  <a:pt x="1204" y="273"/>
                </a:cubicBezTo>
                <a:cubicBezTo>
                  <a:pt x="1206" y="275"/>
                  <a:pt x="1208" y="276"/>
                  <a:pt x="1210" y="277"/>
                </a:cubicBezTo>
                <a:cubicBezTo>
                  <a:pt x="1212" y="278"/>
                  <a:pt x="1214" y="279"/>
                  <a:pt x="1216" y="281"/>
                </a:cubicBezTo>
                <a:cubicBezTo>
                  <a:pt x="1217" y="283"/>
                  <a:pt x="1218" y="286"/>
                  <a:pt x="1217" y="288"/>
                </a:cubicBezTo>
                <a:cubicBezTo>
                  <a:pt x="1217" y="288"/>
                  <a:pt x="1217" y="288"/>
                  <a:pt x="1216" y="288"/>
                </a:cubicBezTo>
                <a:cubicBezTo>
                  <a:pt x="1215" y="290"/>
                  <a:pt x="1213" y="291"/>
                  <a:pt x="1211" y="292"/>
                </a:cubicBezTo>
                <a:cubicBezTo>
                  <a:pt x="1211" y="292"/>
                  <a:pt x="1210" y="293"/>
                  <a:pt x="1209" y="293"/>
                </a:cubicBezTo>
                <a:cubicBezTo>
                  <a:pt x="1208" y="293"/>
                  <a:pt x="1207" y="293"/>
                  <a:pt x="1206" y="293"/>
                </a:cubicBezTo>
                <a:cubicBezTo>
                  <a:pt x="1204" y="292"/>
                  <a:pt x="1202" y="291"/>
                  <a:pt x="1200" y="292"/>
                </a:cubicBezTo>
                <a:cubicBezTo>
                  <a:pt x="1199" y="292"/>
                  <a:pt x="1198" y="292"/>
                  <a:pt x="1197" y="293"/>
                </a:cubicBezTo>
                <a:cubicBezTo>
                  <a:pt x="1196" y="293"/>
                  <a:pt x="1195" y="293"/>
                  <a:pt x="1194" y="292"/>
                </a:cubicBezTo>
                <a:cubicBezTo>
                  <a:pt x="1193" y="292"/>
                  <a:pt x="1192" y="292"/>
                  <a:pt x="1191" y="291"/>
                </a:cubicBezTo>
                <a:cubicBezTo>
                  <a:pt x="1190" y="291"/>
                  <a:pt x="1189" y="291"/>
                  <a:pt x="1188" y="291"/>
                </a:cubicBezTo>
                <a:cubicBezTo>
                  <a:pt x="1187" y="291"/>
                  <a:pt x="1186" y="291"/>
                  <a:pt x="1185" y="290"/>
                </a:cubicBezTo>
                <a:close/>
                <a:moveTo>
                  <a:pt x="1302" y="324"/>
                </a:moveTo>
                <a:cubicBezTo>
                  <a:pt x="1301" y="325"/>
                  <a:pt x="1300" y="325"/>
                  <a:pt x="1299" y="324"/>
                </a:cubicBezTo>
                <a:cubicBezTo>
                  <a:pt x="1299" y="324"/>
                  <a:pt x="1298" y="324"/>
                  <a:pt x="1298" y="324"/>
                </a:cubicBezTo>
                <a:cubicBezTo>
                  <a:pt x="1296" y="325"/>
                  <a:pt x="1294" y="325"/>
                  <a:pt x="1292" y="326"/>
                </a:cubicBezTo>
                <a:cubicBezTo>
                  <a:pt x="1291" y="326"/>
                  <a:pt x="1290" y="327"/>
                  <a:pt x="1288" y="327"/>
                </a:cubicBezTo>
                <a:cubicBezTo>
                  <a:pt x="1287" y="326"/>
                  <a:pt x="1285" y="326"/>
                  <a:pt x="1283" y="325"/>
                </a:cubicBezTo>
                <a:cubicBezTo>
                  <a:pt x="1282" y="325"/>
                  <a:pt x="1280" y="324"/>
                  <a:pt x="1279" y="323"/>
                </a:cubicBezTo>
                <a:cubicBezTo>
                  <a:pt x="1278" y="322"/>
                  <a:pt x="1277" y="321"/>
                  <a:pt x="1275" y="320"/>
                </a:cubicBezTo>
                <a:cubicBezTo>
                  <a:pt x="1274" y="320"/>
                  <a:pt x="1274" y="319"/>
                  <a:pt x="1273" y="319"/>
                </a:cubicBezTo>
                <a:cubicBezTo>
                  <a:pt x="1272" y="319"/>
                  <a:pt x="1272" y="319"/>
                  <a:pt x="1271" y="319"/>
                </a:cubicBezTo>
                <a:cubicBezTo>
                  <a:pt x="1271" y="319"/>
                  <a:pt x="1271" y="319"/>
                  <a:pt x="1270" y="319"/>
                </a:cubicBezTo>
                <a:cubicBezTo>
                  <a:pt x="1270" y="319"/>
                  <a:pt x="1269" y="319"/>
                  <a:pt x="1269" y="318"/>
                </a:cubicBezTo>
                <a:cubicBezTo>
                  <a:pt x="1268" y="318"/>
                  <a:pt x="1267" y="318"/>
                  <a:pt x="1267" y="317"/>
                </a:cubicBezTo>
                <a:cubicBezTo>
                  <a:pt x="1267" y="317"/>
                  <a:pt x="1267" y="316"/>
                  <a:pt x="1267" y="316"/>
                </a:cubicBezTo>
                <a:cubicBezTo>
                  <a:pt x="1267" y="315"/>
                  <a:pt x="1267" y="315"/>
                  <a:pt x="1267" y="314"/>
                </a:cubicBezTo>
                <a:cubicBezTo>
                  <a:pt x="1267" y="313"/>
                  <a:pt x="1267" y="313"/>
                  <a:pt x="1266" y="312"/>
                </a:cubicBezTo>
                <a:cubicBezTo>
                  <a:pt x="1266" y="310"/>
                  <a:pt x="1265" y="309"/>
                  <a:pt x="1265" y="307"/>
                </a:cubicBezTo>
                <a:cubicBezTo>
                  <a:pt x="1265" y="307"/>
                  <a:pt x="1266" y="308"/>
                  <a:pt x="1267" y="308"/>
                </a:cubicBezTo>
                <a:cubicBezTo>
                  <a:pt x="1267" y="307"/>
                  <a:pt x="1267" y="307"/>
                  <a:pt x="1267" y="306"/>
                </a:cubicBezTo>
                <a:cubicBezTo>
                  <a:pt x="1268" y="306"/>
                  <a:pt x="1268" y="306"/>
                  <a:pt x="1268" y="305"/>
                </a:cubicBezTo>
                <a:cubicBezTo>
                  <a:pt x="1268" y="305"/>
                  <a:pt x="1268" y="305"/>
                  <a:pt x="1269" y="305"/>
                </a:cubicBezTo>
                <a:cubicBezTo>
                  <a:pt x="1269" y="304"/>
                  <a:pt x="1268" y="303"/>
                  <a:pt x="1269" y="302"/>
                </a:cubicBezTo>
                <a:cubicBezTo>
                  <a:pt x="1269" y="301"/>
                  <a:pt x="1269" y="301"/>
                  <a:pt x="1269" y="301"/>
                </a:cubicBezTo>
                <a:cubicBezTo>
                  <a:pt x="1268" y="300"/>
                  <a:pt x="1268" y="300"/>
                  <a:pt x="1268" y="299"/>
                </a:cubicBezTo>
                <a:cubicBezTo>
                  <a:pt x="1268" y="297"/>
                  <a:pt x="1271" y="299"/>
                  <a:pt x="1271" y="298"/>
                </a:cubicBezTo>
                <a:cubicBezTo>
                  <a:pt x="1272" y="298"/>
                  <a:pt x="1272" y="297"/>
                  <a:pt x="1272" y="297"/>
                </a:cubicBezTo>
                <a:cubicBezTo>
                  <a:pt x="1271" y="297"/>
                  <a:pt x="1271" y="297"/>
                  <a:pt x="1271" y="297"/>
                </a:cubicBezTo>
                <a:cubicBezTo>
                  <a:pt x="1270" y="296"/>
                  <a:pt x="1270" y="296"/>
                  <a:pt x="1270" y="296"/>
                </a:cubicBezTo>
                <a:cubicBezTo>
                  <a:pt x="1269" y="295"/>
                  <a:pt x="1269" y="295"/>
                  <a:pt x="1269" y="295"/>
                </a:cubicBezTo>
                <a:cubicBezTo>
                  <a:pt x="1268" y="295"/>
                  <a:pt x="1268" y="295"/>
                  <a:pt x="1268" y="295"/>
                </a:cubicBezTo>
                <a:cubicBezTo>
                  <a:pt x="1268" y="295"/>
                  <a:pt x="1267" y="295"/>
                  <a:pt x="1267" y="294"/>
                </a:cubicBezTo>
                <a:cubicBezTo>
                  <a:pt x="1267" y="294"/>
                  <a:pt x="1266" y="293"/>
                  <a:pt x="1266" y="293"/>
                </a:cubicBezTo>
                <a:cubicBezTo>
                  <a:pt x="1264" y="290"/>
                  <a:pt x="1262" y="288"/>
                  <a:pt x="1260" y="286"/>
                </a:cubicBezTo>
                <a:cubicBezTo>
                  <a:pt x="1260" y="286"/>
                  <a:pt x="1260" y="286"/>
                  <a:pt x="1260" y="286"/>
                </a:cubicBezTo>
                <a:cubicBezTo>
                  <a:pt x="1259" y="285"/>
                  <a:pt x="1258" y="284"/>
                  <a:pt x="1258" y="283"/>
                </a:cubicBezTo>
                <a:cubicBezTo>
                  <a:pt x="1257" y="282"/>
                  <a:pt x="1257" y="281"/>
                  <a:pt x="1256" y="281"/>
                </a:cubicBezTo>
                <a:cubicBezTo>
                  <a:pt x="1256" y="281"/>
                  <a:pt x="1255" y="280"/>
                  <a:pt x="1255" y="280"/>
                </a:cubicBezTo>
                <a:cubicBezTo>
                  <a:pt x="1254" y="280"/>
                  <a:pt x="1253" y="279"/>
                  <a:pt x="1253" y="278"/>
                </a:cubicBezTo>
                <a:cubicBezTo>
                  <a:pt x="1252" y="278"/>
                  <a:pt x="1252" y="278"/>
                  <a:pt x="1252" y="277"/>
                </a:cubicBezTo>
                <a:cubicBezTo>
                  <a:pt x="1252" y="276"/>
                  <a:pt x="1252" y="275"/>
                  <a:pt x="1252" y="275"/>
                </a:cubicBezTo>
                <a:cubicBezTo>
                  <a:pt x="1252" y="274"/>
                  <a:pt x="1251" y="273"/>
                  <a:pt x="1251" y="272"/>
                </a:cubicBezTo>
                <a:cubicBezTo>
                  <a:pt x="1251" y="271"/>
                  <a:pt x="1251" y="271"/>
                  <a:pt x="1251" y="270"/>
                </a:cubicBezTo>
                <a:cubicBezTo>
                  <a:pt x="1251" y="270"/>
                  <a:pt x="1251" y="270"/>
                  <a:pt x="1251" y="270"/>
                </a:cubicBezTo>
                <a:cubicBezTo>
                  <a:pt x="1250" y="269"/>
                  <a:pt x="1250" y="269"/>
                  <a:pt x="1249" y="269"/>
                </a:cubicBezTo>
                <a:cubicBezTo>
                  <a:pt x="1248" y="269"/>
                  <a:pt x="1247" y="268"/>
                  <a:pt x="1246" y="268"/>
                </a:cubicBezTo>
                <a:cubicBezTo>
                  <a:pt x="1246" y="267"/>
                  <a:pt x="1245" y="267"/>
                  <a:pt x="1245" y="266"/>
                </a:cubicBezTo>
                <a:cubicBezTo>
                  <a:pt x="1245" y="265"/>
                  <a:pt x="1245" y="265"/>
                  <a:pt x="1245" y="265"/>
                </a:cubicBezTo>
                <a:cubicBezTo>
                  <a:pt x="1246" y="264"/>
                  <a:pt x="1246" y="263"/>
                  <a:pt x="1246" y="262"/>
                </a:cubicBezTo>
                <a:cubicBezTo>
                  <a:pt x="1247" y="262"/>
                  <a:pt x="1247" y="262"/>
                  <a:pt x="1248" y="261"/>
                </a:cubicBezTo>
                <a:cubicBezTo>
                  <a:pt x="1249" y="260"/>
                  <a:pt x="1249" y="259"/>
                  <a:pt x="1248" y="258"/>
                </a:cubicBezTo>
                <a:cubicBezTo>
                  <a:pt x="1248" y="257"/>
                  <a:pt x="1247" y="256"/>
                  <a:pt x="1247" y="256"/>
                </a:cubicBezTo>
                <a:cubicBezTo>
                  <a:pt x="1248" y="255"/>
                  <a:pt x="1249" y="256"/>
                  <a:pt x="1250" y="256"/>
                </a:cubicBezTo>
                <a:cubicBezTo>
                  <a:pt x="1251" y="256"/>
                  <a:pt x="1251" y="256"/>
                  <a:pt x="1252" y="256"/>
                </a:cubicBezTo>
                <a:cubicBezTo>
                  <a:pt x="1252" y="255"/>
                  <a:pt x="1253" y="255"/>
                  <a:pt x="1253" y="255"/>
                </a:cubicBezTo>
                <a:cubicBezTo>
                  <a:pt x="1254" y="255"/>
                  <a:pt x="1255" y="254"/>
                  <a:pt x="1255" y="254"/>
                </a:cubicBezTo>
                <a:cubicBezTo>
                  <a:pt x="1255" y="253"/>
                  <a:pt x="1255" y="253"/>
                  <a:pt x="1256" y="252"/>
                </a:cubicBezTo>
                <a:cubicBezTo>
                  <a:pt x="1256" y="252"/>
                  <a:pt x="1257" y="252"/>
                  <a:pt x="1257" y="252"/>
                </a:cubicBezTo>
                <a:cubicBezTo>
                  <a:pt x="1257" y="252"/>
                  <a:pt x="1257" y="252"/>
                  <a:pt x="1257" y="252"/>
                </a:cubicBezTo>
                <a:cubicBezTo>
                  <a:pt x="1257" y="251"/>
                  <a:pt x="1257" y="251"/>
                  <a:pt x="1257" y="251"/>
                </a:cubicBezTo>
                <a:cubicBezTo>
                  <a:pt x="1257" y="251"/>
                  <a:pt x="1257" y="250"/>
                  <a:pt x="1258" y="250"/>
                </a:cubicBezTo>
                <a:cubicBezTo>
                  <a:pt x="1258" y="250"/>
                  <a:pt x="1258" y="250"/>
                  <a:pt x="1259" y="250"/>
                </a:cubicBezTo>
                <a:cubicBezTo>
                  <a:pt x="1261" y="249"/>
                  <a:pt x="1263" y="250"/>
                  <a:pt x="1264" y="248"/>
                </a:cubicBezTo>
                <a:cubicBezTo>
                  <a:pt x="1265" y="247"/>
                  <a:pt x="1266" y="245"/>
                  <a:pt x="1268" y="245"/>
                </a:cubicBezTo>
                <a:cubicBezTo>
                  <a:pt x="1270" y="245"/>
                  <a:pt x="1271" y="246"/>
                  <a:pt x="1272" y="247"/>
                </a:cubicBezTo>
                <a:cubicBezTo>
                  <a:pt x="1273" y="247"/>
                  <a:pt x="1273" y="247"/>
                  <a:pt x="1274" y="247"/>
                </a:cubicBezTo>
                <a:cubicBezTo>
                  <a:pt x="1275" y="247"/>
                  <a:pt x="1276" y="247"/>
                  <a:pt x="1276" y="247"/>
                </a:cubicBezTo>
                <a:cubicBezTo>
                  <a:pt x="1278" y="246"/>
                  <a:pt x="1279" y="246"/>
                  <a:pt x="1280" y="247"/>
                </a:cubicBezTo>
                <a:cubicBezTo>
                  <a:pt x="1281" y="248"/>
                  <a:pt x="1281" y="249"/>
                  <a:pt x="1281" y="250"/>
                </a:cubicBezTo>
                <a:cubicBezTo>
                  <a:pt x="1282" y="251"/>
                  <a:pt x="1282" y="251"/>
                  <a:pt x="1282" y="252"/>
                </a:cubicBezTo>
                <a:cubicBezTo>
                  <a:pt x="1283" y="254"/>
                  <a:pt x="1283" y="255"/>
                  <a:pt x="1282" y="256"/>
                </a:cubicBezTo>
                <a:cubicBezTo>
                  <a:pt x="1282" y="257"/>
                  <a:pt x="1283" y="257"/>
                  <a:pt x="1283" y="258"/>
                </a:cubicBezTo>
                <a:cubicBezTo>
                  <a:pt x="1284" y="259"/>
                  <a:pt x="1286" y="259"/>
                  <a:pt x="1287" y="258"/>
                </a:cubicBezTo>
                <a:cubicBezTo>
                  <a:pt x="1288" y="258"/>
                  <a:pt x="1288" y="258"/>
                  <a:pt x="1289" y="258"/>
                </a:cubicBezTo>
                <a:cubicBezTo>
                  <a:pt x="1290" y="258"/>
                  <a:pt x="1290" y="258"/>
                  <a:pt x="1289" y="259"/>
                </a:cubicBezTo>
                <a:cubicBezTo>
                  <a:pt x="1289" y="259"/>
                  <a:pt x="1288" y="260"/>
                  <a:pt x="1287" y="259"/>
                </a:cubicBezTo>
                <a:cubicBezTo>
                  <a:pt x="1286" y="259"/>
                  <a:pt x="1285" y="259"/>
                  <a:pt x="1285" y="259"/>
                </a:cubicBezTo>
                <a:cubicBezTo>
                  <a:pt x="1283" y="259"/>
                  <a:pt x="1282" y="259"/>
                  <a:pt x="1280" y="259"/>
                </a:cubicBezTo>
                <a:cubicBezTo>
                  <a:pt x="1280" y="259"/>
                  <a:pt x="1279" y="260"/>
                  <a:pt x="1278" y="259"/>
                </a:cubicBezTo>
                <a:cubicBezTo>
                  <a:pt x="1277" y="259"/>
                  <a:pt x="1276" y="258"/>
                  <a:pt x="1274" y="258"/>
                </a:cubicBezTo>
                <a:cubicBezTo>
                  <a:pt x="1274" y="258"/>
                  <a:pt x="1273" y="258"/>
                  <a:pt x="1272" y="259"/>
                </a:cubicBezTo>
                <a:cubicBezTo>
                  <a:pt x="1272" y="260"/>
                  <a:pt x="1272" y="260"/>
                  <a:pt x="1272" y="260"/>
                </a:cubicBezTo>
                <a:cubicBezTo>
                  <a:pt x="1272" y="261"/>
                  <a:pt x="1271" y="261"/>
                  <a:pt x="1271" y="261"/>
                </a:cubicBezTo>
                <a:cubicBezTo>
                  <a:pt x="1271" y="262"/>
                  <a:pt x="1272" y="262"/>
                  <a:pt x="1272" y="263"/>
                </a:cubicBezTo>
                <a:cubicBezTo>
                  <a:pt x="1273" y="263"/>
                  <a:pt x="1273" y="264"/>
                  <a:pt x="1274" y="264"/>
                </a:cubicBezTo>
                <a:cubicBezTo>
                  <a:pt x="1274" y="264"/>
                  <a:pt x="1275" y="265"/>
                  <a:pt x="1275" y="265"/>
                </a:cubicBezTo>
                <a:cubicBezTo>
                  <a:pt x="1276" y="265"/>
                  <a:pt x="1276" y="265"/>
                  <a:pt x="1275" y="265"/>
                </a:cubicBezTo>
                <a:cubicBezTo>
                  <a:pt x="1275" y="266"/>
                  <a:pt x="1274" y="265"/>
                  <a:pt x="1274" y="265"/>
                </a:cubicBezTo>
                <a:cubicBezTo>
                  <a:pt x="1273" y="265"/>
                  <a:pt x="1273" y="265"/>
                  <a:pt x="1272" y="265"/>
                </a:cubicBezTo>
                <a:cubicBezTo>
                  <a:pt x="1272" y="264"/>
                  <a:pt x="1271" y="264"/>
                  <a:pt x="1270" y="264"/>
                </a:cubicBezTo>
                <a:cubicBezTo>
                  <a:pt x="1269" y="264"/>
                  <a:pt x="1266" y="263"/>
                  <a:pt x="1265" y="265"/>
                </a:cubicBezTo>
                <a:cubicBezTo>
                  <a:pt x="1264" y="265"/>
                  <a:pt x="1265" y="266"/>
                  <a:pt x="1266" y="266"/>
                </a:cubicBezTo>
                <a:cubicBezTo>
                  <a:pt x="1266" y="266"/>
                  <a:pt x="1267" y="266"/>
                  <a:pt x="1268" y="266"/>
                </a:cubicBezTo>
                <a:cubicBezTo>
                  <a:pt x="1268" y="266"/>
                  <a:pt x="1269" y="267"/>
                  <a:pt x="1270" y="267"/>
                </a:cubicBezTo>
                <a:cubicBezTo>
                  <a:pt x="1270" y="267"/>
                  <a:pt x="1271" y="267"/>
                  <a:pt x="1271" y="268"/>
                </a:cubicBezTo>
                <a:cubicBezTo>
                  <a:pt x="1271" y="268"/>
                  <a:pt x="1271" y="269"/>
                  <a:pt x="1272" y="270"/>
                </a:cubicBezTo>
                <a:cubicBezTo>
                  <a:pt x="1272" y="270"/>
                  <a:pt x="1273" y="271"/>
                  <a:pt x="1274" y="271"/>
                </a:cubicBezTo>
                <a:cubicBezTo>
                  <a:pt x="1274" y="272"/>
                  <a:pt x="1274" y="272"/>
                  <a:pt x="1274" y="273"/>
                </a:cubicBezTo>
                <a:cubicBezTo>
                  <a:pt x="1274" y="274"/>
                  <a:pt x="1275" y="274"/>
                  <a:pt x="1275" y="274"/>
                </a:cubicBezTo>
                <a:cubicBezTo>
                  <a:pt x="1277" y="274"/>
                  <a:pt x="1277" y="275"/>
                  <a:pt x="1277" y="276"/>
                </a:cubicBezTo>
                <a:cubicBezTo>
                  <a:pt x="1278" y="276"/>
                  <a:pt x="1279" y="277"/>
                  <a:pt x="1279" y="277"/>
                </a:cubicBezTo>
                <a:cubicBezTo>
                  <a:pt x="1281" y="277"/>
                  <a:pt x="1282" y="277"/>
                  <a:pt x="1283" y="278"/>
                </a:cubicBezTo>
                <a:cubicBezTo>
                  <a:pt x="1284" y="279"/>
                  <a:pt x="1284" y="281"/>
                  <a:pt x="1285" y="282"/>
                </a:cubicBezTo>
                <a:cubicBezTo>
                  <a:pt x="1285" y="282"/>
                  <a:pt x="1285" y="283"/>
                  <a:pt x="1285" y="283"/>
                </a:cubicBezTo>
                <a:cubicBezTo>
                  <a:pt x="1285" y="283"/>
                  <a:pt x="1285" y="283"/>
                  <a:pt x="1285" y="283"/>
                </a:cubicBezTo>
                <a:cubicBezTo>
                  <a:pt x="1285" y="283"/>
                  <a:pt x="1285" y="283"/>
                  <a:pt x="1285" y="283"/>
                </a:cubicBezTo>
                <a:cubicBezTo>
                  <a:pt x="1285" y="283"/>
                  <a:pt x="1285" y="283"/>
                  <a:pt x="1285" y="283"/>
                </a:cubicBezTo>
                <a:cubicBezTo>
                  <a:pt x="1285" y="284"/>
                  <a:pt x="1285" y="285"/>
                  <a:pt x="1285" y="285"/>
                </a:cubicBezTo>
                <a:cubicBezTo>
                  <a:pt x="1285" y="286"/>
                  <a:pt x="1285" y="287"/>
                  <a:pt x="1286" y="287"/>
                </a:cubicBezTo>
                <a:cubicBezTo>
                  <a:pt x="1286" y="287"/>
                  <a:pt x="1286" y="287"/>
                  <a:pt x="1286" y="287"/>
                </a:cubicBezTo>
                <a:cubicBezTo>
                  <a:pt x="1286" y="287"/>
                  <a:pt x="1286" y="287"/>
                  <a:pt x="1286" y="287"/>
                </a:cubicBezTo>
                <a:cubicBezTo>
                  <a:pt x="1286" y="287"/>
                  <a:pt x="1286" y="287"/>
                  <a:pt x="1286" y="287"/>
                </a:cubicBezTo>
                <a:cubicBezTo>
                  <a:pt x="1286" y="287"/>
                  <a:pt x="1286" y="287"/>
                  <a:pt x="1286" y="287"/>
                </a:cubicBezTo>
                <a:cubicBezTo>
                  <a:pt x="1286" y="287"/>
                  <a:pt x="1286" y="287"/>
                  <a:pt x="1286" y="287"/>
                </a:cubicBezTo>
                <a:cubicBezTo>
                  <a:pt x="1286" y="288"/>
                  <a:pt x="1286" y="288"/>
                  <a:pt x="1286" y="288"/>
                </a:cubicBezTo>
                <a:cubicBezTo>
                  <a:pt x="1286" y="288"/>
                  <a:pt x="1286" y="288"/>
                  <a:pt x="1286" y="288"/>
                </a:cubicBezTo>
                <a:cubicBezTo>
                  <a:pt x="1286" y="288"/>
                  <a:pt x="1286" y="288"/>
                  <a:pt x="1286" y="288"/>
                </a:cubicBezTo>
                <a:cubicBezTo>
                  <a:pt x="1286" y="288"/>
                  <a:pt x="1286" y="288"/>
                  <a:pt x="1286" y="288"/>
                </a:cubicBezTo>
                <a:cubicBezTo>
                  <a:pt x="1286" y="288"/>
                  <a:pt x="1286" y="288"/>
                  <a:pt x="1286" y="289"/>
                </a:cubicBezTo>
                <a:cubicBezTo>
                  <a:pt x="1286" y="289"/>
                  <a:pt x="1286" y="289"/>
                  <a:pt x="1286" y="289"/>
                </a:cubicBezTo>
                <a:cubicBezTo>
                  <a:pt x="1287" y="289"/>
                  <a:pt x="1287" y="289"/>
                  <a:pt x="1287" y="289"/>
                </a:cubicBezTo>
                <a:cubicBezTo>
                  <a:pt x="1287" y="289"/>
                  <a:pt x="1287" y="289"/>
                  <a:pt x="1287" y="289"/>
                </a:cubicBezTo>
                <a:cubicBezTo>
                  <a:pt x="1287" y="289"/>
                  <a:pt x="1287" y="289"/>
                  <a:pt x="1287" y="289"/>
                </a:cubicBezTo>
                <a:cubicBezTo>
                  <a:pt x="1287" y="289"/>
                  <a:pt x="1287" y="289"/>
                  <a:pt x="1287" y="289"/>
                </a:cubicBezTo>
                <a:cubicBezTo>
                  <a:pt x="1287" y="289"/>
                  <a:pt x="1287" y="289"/>
                  <a:pt x="1287" y="289"/>
                </a:cubicBezTo>
                <a:cubicBezTo>
                  <a:pt x="1287" y="289"/>
                  <a:pt x="1287" y="289"/>
                  <a:pt x="1287" y="289"/>
                </a:cubicBezTo>
                <a:cubicBezTo>
                  <a:pt x="1287" y="290"/>
                  <a:pt x="1287" y="290"/>
                  <a:pt x="1287" y="290"/>
                </a:cubicBezTo>
                <a:cubicBezTo>
                  <a:pt x="1287" y="290"/>
                  <a:pt x="1287" y="290"/>
                  <a:pt x="1287" y="290"/>
                </a:cubicBezTo>
                <a:cubicBezTo>
                  <a:pt x="1287" y="290"/>
                  <a:pt x="1287" y="290"/>
                  <a:pt x="1287" y="290"/>
                </a:cubicBezTo>
                <a:cubicBezTo>
                  <a:pt x="1287" y="290"/>
                  <a:pt x="1287" y="290"/>
                  <a:pt x="1287"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8" y="290"/>
                </a:cubicBezTo>
                <a:cubicBezTo>
                  <a:pt x="1288" y="290"/>
                  <a:pt x="1288" y="290"/>
                  <a:pt x="1289" y="290"/>
                </a:cubicBezTo>
                <a:cubicBezTo>
                  <a:pt x="1289" y="289"/>
                  <a:pt x="1288" y="288"/>
                  <a:pt x="1288" y="287"/>
                </a:cubicBezTo>
                <a:cubicBezTo>
                  <a:pt x="1288" y="287"/>
                  <a:pt x="1288" y="286"/>
                  <a:pt x="1288" y="285"/>
                </a:cubicBezTo>
                <a:cubicBezTo>
                  <a:pt x="1287" y="285"/>
                  <a:pt x="1287" y="285"/>
                  <a:pt x="1287" y="284"/>
                </a:cubicBezTo>
                <a:cubicBezTo>
                  <a:pt x="1287" y="284"/>
                  <a:pt x="1288" y="284"/>
                  <a:pt x="1288" y="284"/>
                </a:cubicBezTo>
                <a:cubicBezTo>
                  <a:pt x="1289" y="284"/>
                  <a:pt x="1291" y="283"/>
                  <a:pt x="1292" y="284"/>
                </a:cubicBezTo>
                <a:cubicBezTo>
                  <a:pt x="1292" y="284"/>
                  <a:pt x="1293" y="284"/>
                  <a:pt x="1293" y="285"/>
                </a:cubicBezTo>
                <a:cubicBezTo>
                  <a:pt x="1295" y="286"/>
                  <a:pt x="1294" y="287"/>
                  <a:pt x="1295" y="289"/>
                </a:cubicBezTo>
                <a:cubicBezTo>
                  <a:pt x="1295" y="289"/>
                  <a:pt x="1296" y="289"/>
                  <a:pt x="1296" y="289"/>
                </a:cubicBezTo>
                <a:cubicBezTo>
                  <a:pt x="1297" y="289"/>
                  <a:pt x="1297" y="290"/>
                  <a:pt x="1298" y="290"/>
                </a:cubicBezTo>
                <a:cubicBezTo>
                  <a:pt x="1298" y="291"/>
                  <a:pt x="1299" y="291"/>
                  <a:pt x="1300" y="292"/>
                </a:cubicBezTo>
                <a:cubicBezTo>
                  <a:pt x="1300" y="292"/>
                  <a:pt x="1300" y="292"/>
                  <a:pt x="1301" y="292"/>
                </a:cubicBezTo>
                <a:cubicBezTo>
                  <a:pt x="1301" y="293"/>
                  <a:pt x="1302" y="293"/>
                  <a:pt x="1302" y="293"/>
                </a:cubicBezTo>
                <a:cubicBezTo>
                  <a:pt x="1301" y="294"/>
                  <a:pt x="1300" y="293"/>
                  <a:pt x="1299" y="293"/>
                </a:cubicBezTo>
                <a:cubicBezTo>
                  <a:pt x="1298" y="293"/>
                  <a:pt x="1298" y="294"/>
                  <a:pt x="1298" y="294"/>
                </a:cubicBezTo>
                <a:cubicBezTo>
                  <a:pt x="1297" y="295"/>
                  <a:pt x="1297" y="295"/>
                  <a:pt x="1296" y="295"/>
                </a:cubicBezTo>
                <a:cubicBezTo>
                  <a:pt x="1295" y="295"/>
                  <a:pt x="1295" y="294"/>
                  <a:pt x="1294" y="293"/>
                </a:cubicBezTo>
                <a:cubicBezTo>
                  <a:pt x="1294" y="293"/>
                  <a:pt x="1293" y="294"/>
                  <a:pt x="1293" y="294"/>
                </a:cubicBezTo>
                <a:cubicBezTo>
                  <a:pt x="1293" y="294"/>
                  <a:pt x="1292" y="294"/>
                  <a:pt x="1292" y="294"/>
                </a:cubicBezTo>
                <a:cubicBezTo>
                  <a:pt x="1291" y="294"/>
                  <a:pt x="1291" y="293"/>
                  <a:pt x="1291" y="293"/>
                </a:cubicBezTo>
                <a:cubicBezTo>
                  <a:pt x="1290" y="293"/>
                  <a:pt x="1290" y="292"/>
                  <a:pt x="1289" y="292"/>
                </a:cubicBezTo>
                <a:cubicBezTo>
                  <a:pt x="1289" y="292"/>
                  <a:pt x="1289" y="291"/>
                  <a:pt x="1289" y="292"/>
                </a:cubicBezTo>
                <a:cubicBezTo>
                  <a:pt x="1288" y="293"/>
                  <a:pt x="1290" y="293"/>
                  <a:pt x="1290" y="295"/>
                </a:cubicBezTo>
                <a:cubicBezTo>
                  <a:pt x="1290" y="295"/>
                  <a:pt x="1289" y="295"/>
                  <a:pt x="1289" y="295"/>
                </a:cubicBezTo>
                <a:cubicBezTo>
                  <a:pt x="1288" y="296"/>
                  <a:pt x="1288" y="295"/>
                  <a:pt x="1288" y="295"/>
                </a:cubicBezTo>
                <a:cubicBezTo>
                  <a:pt x="1287" y="296"/>
                  <a:pt x="1287" y="296"/>
                  <a:pt x="1287" y="296"/>
                </a:cubicBezTo>
                <a:cubicBezTo>
                  <a:pt x="1287" y="296"/>
                  <a:pt x="1286" y="297"/>
                  <a:pt x="1287" y="297"/>
                </a:cubicBezTo>
                <a:cubicBezTo>
                  <a:pt x="1287" y="298"/>
                  <a:pt x="1287" y="299"/>
                  <a:pt x="1287" y="299"/>
                </a:cubicBezTo>
                <a:cubicBezTo>
                  <a:pt x="1288" y="299"/>
                  <a:pt x="1288" y="299"/>
                  <a:pt x="1288" y="299"/>
                </a:cubicBezTo>
                <a:cubicBezTo>
                  <a:pt x="1289" y="300"/>
                  <a:pt x="1289" y="299"/>
                  <a:pt x="1289" y="299"/>
                </a:cubicBezTo>
                <a:cubicBezTo>
                  <a:pt x="1290" y="300"/>
                  <a:pt x="1290" y="300"/>
                  <a:pt x="1291" y="300"/>
                </a:cubicBezTo>
                <a:cubicBezTo>
                  <a:pt x="1291" y="300"/>
                  <a:pt x="1292" y="300"/>
                  <a:pt x="1292" y="300"/>
                </a:cubicBezTo>
                <a:cubicBezTo>
                  <a:pt x="1292" y="300"/>
                  <a:pt x="1293" y="300"/>
                  <a:pt x="1293" y="301"/>
                </a:cubicBezTo>
                <a:cubicBezTo>
                  <a:pt x="1293" y="301"/>
                  <a:pt x="1293" y="301"/>
                  <a:pt x="1293" y="302"/>
                </a:cubicBezTo>
                <a:cubicBezTo>
                  <a:pt x="1293" y="302"/>
                  <a:pt x="1294" y="302"/>
                  <a:pt x="1294" y="303"/>
                </a:cubicBezTo>
                <a:cubicBezTo>
                  <a:pt x="1293" y="303"/>
                  <a:pt x="1293" y="303"/>
                  <a:pt x="1293" y="304"/>
                </a:cubicBezTo>
                <a:cubicBezTo>
                  <a:pt x="1294" y="304"/>
                  <a:pt x="1295" y="304"/>
                  <a:pt x="1296" y="304"/>
                </a:cubicBezTo>
                <a:cubicBezTo>
                  <a:pt x="1298" y="305"/>
                  <a:pt x="1298" y="307"/>
                  <a:pt x="1298" y="308"/>
                </a:cubicBezTo>
                <a:cubicBezTo>
                  <a:pt x="1298" y="311"/>
                  <a:pt x="1298" y="313"/>
                  <a:pt x="1299" y="315"/>
                </a:cubicBezTo>
                <a:cubicBezTo>
                  <a:pt x="1299" y="317"/>
                  <a:pt x="1299" y="319"/>
                  <a:pt x="1300" y="320"/>
                </a:cubicBezTo>
                <a:cubicBezTo>
                  <a:pt x="1300" y="321"/>
                  <a:pt x="1300" y="321"/>
                  <a:pt x="1301" y="321"/>
                </a:cubicBezTo>
                <a:cubicBezTo>
                  <a:pt x="1301" y="322"/>
                  <a:pt x="1303" y="324"/>
                  <a:pt x="1302" y="324"/>
                </a:cubicBezTo>
                <a:close/>
                <a:moveTo>
                  <a:pt x="1294" y="734"/>
                </a:moveTo>
                <a:cubicBezTo>
                  <a:pt x="1294" y="734"/>
                  <a:pt x="1294" y="734"/>
                  <a:pt x="1294" y="735"/>
                </a:cubicBezTo>
                <a:cubicBezTo>
                  <a:pt x="1293" y="735"/>
                  <a:pt x="1292" y="738"/>
                  <a:pt x="1292" y="737"/>
                </a:cubicBezTo>
                <a:cubicBezTo>
                  <a:pt x="1291" y="737"/>
                  <a:pt x="1291" y="737"/>
                  <a:pt x="1291" y="737"/>
                </a:cubicBezTo>
                <a:cubicBezTo>
                  <a:pt x="1291" y="736"/>
                  <a:pt x="1291" y="736"/>
                  <a:pt x="1290" y="736"/>
                </a:cubicBezTo>
                <a:cubicBezTo>
                  <a:pt x="1290" y="735"/>
                  <a:pt x="1290" y="734"/>
                  <a:pt x="1290" y="734"/>
                </a:cubicBezTo>
                <a:cubicBezTo>
                  <a:pt x="1289" y="732"/>
                  <a:pt x="1288" y="733"/>
                  <a:pt x="1287" y="734"/>
                </a:cubicBezTo>
                <a:cubicBezTo>
                  <a:pt x="1287" y="735"/>
                  <a:pt x="1287" y="735"/>
                  <a:pt x="1288" y="736"/>
                </a:cubicBezTo>
                <a:cubicBezTo>
                  <a:pt x="1288" y="737"/>
                  <a:pt x="1288" y="737"/>
                  <a:pt x="1288" y="737"/>
                </a:cubicBezTo>
                <a:cubicBezTo>
                  <a:pt x="1288" y="738"/>
                  <a:pt x="1288" y="738"/>
                  <a:pt x="1288" y="738"/>
                </a:cubicBezTo>
                <a:cubicBezTo>
                  <a:pt x="1288" y="739"/>
                  <a:pt x="1289" y="740"/>
                  <a:pt x="1289" y="741"/>
                </a:cubicBezTo>
                <a:cubicBezTo>
                  <a:pt x="1289" y="742"/>
                  <a:pt x="1288" y="743"/>
                  <a:pt x="1289" y="743"/>
                </a:cubicBezTo>
                <a:cubicBezTo>
                  <a:pt x="1290" y="743"/>
                  <a:pt x="1291" y="743"/>
                  <a:pt x="1291" y="744"/>
                </a:cubicBezTo>
                <a:cubicBezTo>
                  <a:pt x="1291" y="744"/>
                  <a:pt x="1290" y="745"/>
                  <a:pt x="1290" y="745"/>
                </a:cubicBezTo>
                <a:cubicBezTo>
                  <a:pt x="1289" y="746"/>
                  <a:pt x="1289" y="746"/>
                  <a:pt x="1288" y="746"/>
                </a:cubicBezTo>
                <a:cubicBezTo>
                  <a:pt x="1288" y="746"/>
                  <a:pt x="1288" y="745"/>
                  <a:pt x="1287" y="745"/>
                </a:cubicBezTo>
                <a:cubicBezTo>
                  <a:pt x="1286" y="745"/>
                  <a:pt x="1286" y="747"/>
                  <a:pt x="1286" y="747"/>
                </a:cubicBezTo>
                <a:cubicBezTo>
                  <a:pt x="1286" y="749"/>
                  <a:pt x="1286" y="750"/>
                  <a:pt x="1286" y="751"/>
                </a:cubicBezTo>
                <a:cubicBezTo>
                  <a:pt x="1286" y="751"/>
                  <a:pt x="1286" y="752"/>
                  <a:pt x="1286" y="752"/>
                </a:cubicBezTo>
                <a:cubicBezTo>
                  <a:pt x="1286" y="752"/>
                  <a:pt x="1286" y="752"/>
                  <a:pt x="1286" y="753"/>
                </a:cubicBezTo>
                <a:cubicBezTo>
                  <a:pt x="1286" y="753"/>
                  <a:pt x="1286" y="754"/>
                  <a:pt x="1286" y="754"/>
                </a:cubicBezTo>
                <a:cubicBezTo>
                  <a:pt x="1286" y="755"/>
                  <a:pt x="1285" y="754"/>
                  <a:pt x="1285" y="755"/>
                </a:cubicBezTo>
                <a:cubicBezTo>
                  <a:pt x="1285" y="755"/>
                  <a:pt x="1285" y="756"/>
                  <a:pt x="1285" y="756"/>
                </a:cubicBezTo>
                <a:cubicBezTo>
                  <a:pt x="1285" y="756"/>
                  <a:pt x="1285" y="756"/>
                  <a:pt x="1285" y="757"/>
                </a:cubicBezTo>
                <a:cubicBezTo>
                  <a:pt x="1284" y="757"/>
                  <a:pt x="1284" y="757"/>
                  <a:pt x="1284" y="757"/>
                </a:cubicBezTo>
                <a:cubicBezTo>
                  <a:pt x="1284" y="758"/>
                  <a:pt x="1284" y="758"/>
                  <a:pt x="1283" y="758"/>
                </a:cubicBezTo>
                <a:cubicBezTo>
                  <a:pt x="1283" y="759"/>
                  <a:pt x="1283" y="759"/>
                  <a:pt x="1283" y="759"/>
                </a:cubicBezTo>
                <a:cubicBezTo>
                  <a:pt x="1283" y="759"/>
                  <a:pt x="1283" y="760"/>
                  <a:pt x="1283" y="760"/>
                </a:cubicBezTo>
                <a:cubicBezTo>
                  <a:pt x="1283" y="760"/>
                  <a:pt x="1283" y="760"/>
                  <a:pt x="1283" y="760"/>
                </a:cubicBezTo>
                <a:cubicBezTo>
                  <a:pt x="1283" y="761"/>
                  <a:pt x="1283" y="761"/>
                  <a:pt x="1283" y="761"/>
                </a:cubicBezTo>
                <a:cubicBezTo>
                  <a:pt x="1283" y="761"/>
                  <a:pt x="1282" y="762"/>
                  <a:pt x="1282" y="762"/>
                </a:cubicBezTo>
                <a:cubicBezTo>
                  <a:pt x="1282" y="762"/>
                  <a:pt x="1282" y="762"/>
                  <a:pt x="1282" y="763"/>
                </a:cubicBezTo>
                <a:cubicBezTo>
                  <a:pt x="1282" y="763"/>
                  <a:pt x="1282" y="763"/>
                  <a:pt x="1282" y="764"/>
                </a:cubicBezTo>
                <a:cubicBezTo>
                  <a:pt x="1282" y="764"/>
                  <a:pt x="1282" y="764"/>
                  <a:pt x="1282" y="765"/>
                </a:cubicBezTo>
                <a:cubicBezTo>
                  <a:pt x="1281" y="765"/>
                  <a:pt x="1281" y="766"/>
                  <a:pt x="1281" y="766"/>
                </a:cubicBezTo>
                <a:cubicBezTo>
                  <a:pt x="1281" y="766"/>
                  <a:pt x="1281" y="767"/>
                  <a:pt x="1281" y="767"/>
                </a:cubicBezTo>
                <a:cubicBezTo>
                  <a:pt x="1281" y="768"/>
                  <a:pt x="1280" y="768"/>
                  <a:pt x="1280" y="769"/>
                </a:cubicBezTo>
                <a:cubicBezTo>
                  <a:pt x="1280" y="769"/>
                  <a:pt x="1280" y="769"/>
                  <a:pt x="1280" y="769"/>
                </a:cubicBezTo>
                <a:cubicBezTo>
                  <a:pt x="1280" y="770"/>
                  <a:pt x="1280" y="770"/>
                  <a:pt x="1280" y="770"/>
                </a:cubicBezTo>
                <a:cubicBezTo>
                  <a:pt x="1280" y="770"/>
                  <a:pt x="1279" y="771"/>
                  <a:pt x="1279" y="771"/>
                </a:cubicBezTo>
                <a:cubicBezTo>
                  <a:pt x="1279" y="771"/>
                  <a:pt x="1279" y="772"/>
                  <a:pt x="1279" y="772"/>
                </a:cubicBezTo>
                <a:cubicBezTo>
                  <a:pt x="1279" y="772"/>
                  <a:pt x="1279" y="772"/>
                  <a:pt x="1279" y="772"/>
                </a:cubicBezTo>
                <a:cubicBezTo>
                  <a:pt x="1278" y="772"/>
                  <a:pt x="1278" y="773"/>
                  <a:pt x="1278" y="773"/>
                </a:cubicBezTo>
                <a:cubicBezTo>
                  <a:pt x="1278" y="773"/>
                  <a:pt x="1278" y="773"/>
                  <a:pt x="1278" y="773"/>
                </a:cubicBezTo>
                <a:cubicBezTo>
                  <a:pt x="1278" y="773"/>
                  <a:pt x="1278" y="773"/>
                  <a:pt x="1278" y="773"/>
                </a:cubicBezTo>
                <a:cubicBezTo>
                  <a:pt x="1278" y="774"/>
                  <a:pt x="1277" y="774"/>
                  <a:pt x="1277" y="774"/>
                </a:cubicBezTo>
                <a:cubicBezTo>
                  <a:pt x="1277" y="774"/>
                  <a:pt x="1277" y="775"/>
                  <a:pt x="1277" y="775"/>
                </a:cubicBezTo>
                <a:cubicBezTo>
                  <a:pt x="1277" y="775"/>
                  <a:pt x="1277" y="776"/>
                  <a:pt x="1277" y="776"/>
                </a:cubicBezTo>
                <a:cubicBezTo>
                  <a:pt x="1277" y="777"/>
                  <a:pt x="1277" y="777"/>
                  <a:pt x="1276" y="778"/>
                </a:cubicBezTo>
                <a:cubicBezTo>
                  <a:pt x="1276" y="778"/>
                  <a:pt x="1276" y="778"/>
                  <a:pt x="1276" y="779"/>
                </a:cubicBezTo>
                <a:cubicBezTo>
                  <a:pt x="1276" y="779"/>
                  <a:pt x="1276" y="780"/>
                  <a:pt x="1276" y="781"/>
                </a:cubicBezTo>
                <a:cubicBezTo>
                  <a:pt x="1276" y="781"/>
                  <a:pt x="1276" y="781"/>
                  <a:pt x="1276" y="781"/>
                </a:cubicBezTo>
                <a:cubicBezTo>
                  <a:pt x="1276" y="782"/>
                  <a:pt x="1276" y="782"/>
                  <a:pt x="1276" y="782"/>
                </a:cubicBezTo>
                <a:cubicBezTo>
                  <a:pt x="1275" y="783"/>
                  <a:pt x="1275" y="784"/>
                  <a:pt x="1275" y="784"/>
                </a:cubicBezTo>
                <a:cubicBezTo>
                  <a:pt x="1274" y="785"/>
                  <a:pt x="1274" y="786"/>
                  <a:pt x="1274" y="786"/>
                </a:cubicBezTo>
                <a:cubicBezTo>
                  <a:pt x="1274" y="787"/>
                  <a:pt x="1273" y="787"/>
                  <a:pt x="1273" y="788"/>
                </a:cubicBezTo>
                <a:cubicBezTo>
                  <a:pt x="1273" y="788"/>
                  <a:pt x="1273" y="788"/>
                  <a:pt x="1273" y="788"/>
                </a:cubicBezTo>
                <a:cubicBezTo>
                  <a:pt x="1273" y="789"/>
                  <a:pt x="1273" y="789"/>
                  <a:pt x="1272" y="789"/>
                </a:cubicBezTo>
                <a:cubicBezTo>
                  <a:pt x="1272" y="790"/>
                  <a:pt x="1272" y="790"/>
                  <a:pt x="1272" y="791"/>
                </a:cubicBezTo>
                <a:cubicBezTo>
                  <a:pt x="1272" y="792"/>
                  <a:pt x="1272" y="792"/>
                  <a:pt x="1272" y="792"/>
                </a:cubicBezTo>
                <a:cubicBezTo>
                  <a:pt x="1272" y="792"/>
                  <a:pt x="1272" y="793"/>
                  <a:pt x="1272" y="793"/>
                </a:cubicBezTo>
                <a:cubicBezTo>
                  <a:pt x="1272" y="793"/>
                  <a:pt x="1272" y="793"/>
                  <a:pt x="1272" y="793"/>
                </a:cubicBezTo>
                <a:cubicBezTo>
                  <a:pt x="1272" y="794"/>
                  <a:pt x="1272" y="794"/>
                  <a:pt x="1272" y="794"/>
                </a:cubicBezTo>
                <a:cubicBezTo>
                  <a:pt x="1271" y="794"/>
                  <a:pt x="1271" y="794"/>
                  <a:pt x="1271" y="795"/>
                </a:cubicBezTo>
                <a:cubicBezTo>
                  <a:pt x="1271" y="795"/>
                  <a:pt x="1271" y="796"/>
                  <a:pt x="1271" y="796"/>
                </a:cubicBezTo>
                <a:cubicBezTo>
                  <a:pt x="1271" y="796"/>
                  <a:pt x="1270" y="797"/>
                  <a:pt x="1270" y="797"/>
                </a:cubicBezTo>
                <a:cubicBezTo>
                  <a:pt x="1270" y="798"/>
                  <a:pt x="1270" y="798"/>
                  <a:pt x="1270" y="798"/>
                </a:cubicBezTo>
                <a:cubicBezTo>
                  <a:pt x="1270" y="798"/>
                  <a:pt x="1270" y="799"/>
                  <a:pt x="1270" y="799"/>
                </a:cubicBezTo>
                <a:cubicBezTo>
                  <a:pt x="1270" y="799"/>
                  <a:pt x="1271" y="799"/>
                  <a:pt x="1271" y="800"/>
                </a:cubicBezTo>
                <a:cubicBezTo>
                  <a:pt x="1271" y="800"/>
                  <a:pt x="1270" y="801"/>
                  <a:pt x="1270" y="801"/>
                </a:cubicBezTo>
                <a:cubicBezTo>
                  <a:pt x="1270" y="801"/>
                  <a:pt x="1269" y="802"/>
                  <a:pt x="1268" y="802"/>
                </a:cubicBezTo>
                <a:cubicBezTo>
                  <a:pt x="1268" y="803"/>
                  <a:pt x="1268" y="804"/>
                  <a:pt x="1267" y="805"/>
                </a:cubicBezTo>
                <a:cubicBezTo>
                  <a:pt x="1266" y="806"/>
                  <a:pt x="1266" y="806"/>
                  <a:pt x="1266" y="807"/>
                </a:cubicBezTo>
                <a:cubicBezTo>
                  <a:pt x="1266" y="808"/>
                  <a:pt x="1266" y="809"/>
                  <a:pt x="1265" y="809"/>
                </a:cubicBezTo>
                <a:cubicBezTo>
                  <a:pt x="1265" y="810"/>
                  <a:pt x="1264" y="810"/>
                  <a:pt x="1264" y="810"/>
                </a:cubicBezTo>
                <a:cubicBezTo>
                  <a:pt x="1263" y="809"/>
                  <a:pt x="1263" y="809"/>
                  <a:pt x="1262" y="810"/>
                </a:cubicBezTo>
                <a:cubicBezTo>
                  <a:pt x="1261" y="810"/>
                  <a:pt x="1261" y="810"/>
                  <a:pt x="1261" y="810"/>
                </a:cubicBezTo>
                <a:cubicBezTo>
                  <a:pt x="1260" y="811"/>
                  <a:pt x="1260" y="812"/>
                  <a:pt x="1259" y="812"/>
                </a:cubicBezTo>
                <a:cubicBezTo>
                  <a:pt x="1258" y="812"/>
                  <a:pt x="1257" y="812"/>
                  <a:pt x="1257" y="812"/>
                </a:cubicBezTo>
                <a:cubicBezTo>
                  <a:pt x="1256" y="813"/>
                  <a:pt x="1256" y="813"/>
                  <a:pt x="1255" y="813"/>
                </a:cubicBezTo>
                <a:cubicBezTo>
                  <a:pt x="1254" y="813"/>
                  <a:pt x="1254" y="814"/>
                  <a:pt x="1254" y="814"/>
                </a:cubicBezTo>
                <a:cubicBezTo>
                  <a:pt x="1253" y="814"/>
                  <a:pt x="1253" y="815"/>
                  <a:pt x="1252" y="814"/>
                </a:cubicBezTo>
                <a:cubicBezTo>
                  <a:pt x="1252" y="814"/>
                  <a:pt x="1252" y="813"/>
                  <a:pt x="1251" y="812"/>
                </a:cubicBezTo>
                <a:cubicBezTo>
                  <a:pt x="1251" y="812"/>
                  <a:pt x="1250" y="811"/>
                  <a:pt x="1250" y="810"/>
                </a:cubicBezTo>
                <a:cubicBezTo>
                  <a:pt x="1249" y="811"/>
                  <a:pt x="1248" y="811"/>
                  <a:pt x="1247" y="811"/>
                </a:cubicBezTo>
                <a:cubicBezTo>
                  <a:pt x="1247" y="810"/>
                  <a:pt x="1247" y="810"/>
                  <a:pt x="1247" y="810"/>
                </a:cubicBezTo>
                <a:cubicBezTo>
                  <a:pt x="1247" y="809"/>
                  <a:pt x="1247" y="809"/>
                  <a:pt x="1246" y="808"/>
                </a:cubicBezTo>
                <a:cubicBezTo>
                  <a:pt x="1246" y="808"/>
                  <a:pt x="1246" y="808"/>
                  <a:pt x="1246" y="807"/>
                </a:cubicBezTo>
                <a:cubicBezTo>
                  <a:pt x="1246" y="807"/>
                  <a:pt x="1245" y="806"/>
                  <a:pt x="1245" y="806"/>
                </a:cubicBezTo>
                <a:cubicBezTo>
                  <a:pt x="1245" y="806"/>
                  <a:pt x="1245" y="806"/>
                  <a:pt x="1245" y="805"/>
                </a:cubicBezTo>
                <a:cubicBezTo>
                  <a:pt x="1245" y="805"/>
                  <a:pt x="1245" y="805"/>
                  <a:pt x="1245" y="805"/>
                </a:cubicBezTo>
                <a:cubicBezTo>
                  <a:pt x="1244" y="805"/>
                  <a:pt x="1244" y="804"/>
                  <a:pt x="1244" y="804"/>
                </a:cubicBezTo>
                <a:cubicBezTo>
                  <a:pt x="1244" y="804"/>
                  <a:pt x="1244" y="804"/>
                  <a:pt x="1244" y="803"/>
                </a:cubicBezTo>
                <a:cubicBezTo>
                  <a:pt x="1243" y="803"/>
                  <a:pt x="1243" y="802"/>
                  <a:pt x="1244" y="801"/>
                </a:cubicBezTo>
                <a:cubicBezTo>
                  <a:pt x="1244" y="801"/>
                  <a:pt x="1244" y="800"/>
                  <a:pt x="1244" y="800"/>
                </a:cubicBezTo>
                <a:cubicBezTo>
                  <a:pt x="1244" y="799"/>
                  <a:pt x="1244" y="798"/>
                  <a:pt x="1244" y="798"/>
                </a:cubicBezTo>
                <a:cubicBezTo>
                  <a:pt x="1244" y="797"/>
                  <a:pt x="1244" y="797"/>
                  <a:pt x="1244" y="796"/>
                </a:cubicBezTo>
                <a:cubicBezTo>
                  <a:pt x="1244" y="796"/>
                  <a:pt x="1244" y="795"/>
                  <a:pt x="1244" y="795"/>
                </a:cubicBezTo>
                <a:cubicBezTo>
                  <a:pt x="1243" y="794"/>
                  <a:pt x="1243" y="794"/>
                  <a:pt x="1243" y="794"/>
                </a:cubicBezTo>
                <a:cubicBezTo>
                  <a:pt x="1243" y="793"/>
                  <a:pt x="1242" y="793"/>
                  <a:pt x="1242" y="792"/>
                </a:cubicBezTo>
                <a:cubicBezTo>
                  <a:pt x="1241" y="792"/>
                  <a:pt x="1241" y="792"/>
                  <a:pt x="1241" y="791"/>
                </a:cubicBezTo>
                <a:cubicBezTo>
                  <a:pt x="1241" y="791"/>
                  <a:pt x="1241" y="790"/>
                  <a:pt x="1241" y="790"/>
                </a:cubicBezTo>
                <a:cubicBezTo>
                  <a:pt x="1241" y="789"/>
                  <a:pt x="1241" y="788"/>
                  <a:pt x="1241" y="788"/>
                </a:cubicBezTo>
                <a:cubicBezTo>
                  <a:pt x="1241" y="787"/>
                  <a:pt x="1241" y="787"/>
                  <a:pt x="1241" y="786"/>
                </a:cubicBezTo>
                <a:cubicBezTo>
                  <a:pt x="1242" y="786"/>
                  <a:pt x="1241" y="785"/>
                  <a:pt x="1242" y="784"/>
                </a:cubicBezTo>
                <a:cubicBezTo>
                  <a:pt x="1242" y="784"/>
                  <a:pt x="1242" y="783"/>
                  <a:pt x="1242" y="783"/>
                </a:cubicBezTo>
                <a:cubicBezTo>
                  <a:pt x="1242" y="782"/>
                  <a:pt x="1243" y="782"/>
                  <a:pt x="1243" y="782"/>
                </a:cubicBezTo>
                <a:cubicBezTo>
                  <a:pt x="1243" y="781"/>
                  <a:pt x="1243" y="781"/>
                  <a:pt x="1243" y="781"/>
                </a:cubicBezTo>
                <a:cubicBezTo>
                  <a:pt x="1243" y="780"/>
                  <a:pt x="1244" y="780"/>
                  <a:pt x="1244" y="780"/>
                </a:cubicBezTo>
                <a:cubicBezTo>
                  <a:pt x="1245" y="780"/>
                  <a:pt x="1245" y="779"/>
                  <a:pt x="1245" y="779"/>
                </a:cubicBezTo>
                <a:cubicBezTo>
                  <a:pt x="1246" y="778"/>
                  <a:pt x="1246" y="777"/>
                  <a:pt x="1246" y="777"/>
                </a:cubicBezTo>
                <a:cubicBezTo>
                  <a:pt x="1247" y="776"/>
                  <a:pt x="1247" y="776"/>
                  <a:pt x="1247" y="776"/>
                </a:cubicBezTo>
                <a:cubicBezTo>
                  <a:pt x="1248" y="775"/>
                  <a:pt x="1248" y="775"/>
                  <a:pt x="1248" y="774"/>
                </a:cubicBezTo>
                <a:cubicBezTo>
                  <a:pt x="1248" y="774"/>
                  <a:pt x="1248" y="773"/>
                  <a:pt x="1248" y="773"/>
                </a:cubicBezTo>
                <a:cubicBezTo>
                  <a:pt x="1248" y="772"/>
                  <a:pt x="1248" y="772"/>
                  <a:pt x="1249" y="772"/>
                </a:cubicBezTo>
                <a:cubicBezTo>
                  <a:pt x="1249" y="771"/>
                  <a:pt x="1249" y="771"/>
                  <a:pt x="1250" y="771"/>
                </a:cubicBezTo>
                <a:cubicBezTo>
                  <a:pt x="1250" y="771"/>
                  <a:pt x="1251" y="770"/>
                  <a:pt x="1251" y="769"/>
                </a:cubicBezTo>
                <a:cubicBezTo>
                  <a:pt x="1251" y="768"/>
                  <a:pt x="1250" y="768"/>
                  <a:pt x="1250" y="768"/>
                </a:cubicBezTo>
                <a:cubicBezTo>
                  <a:pt x="1250" y="767"/>
                  <a:pt x="1251" y="766"/>
                  <a:pt x="1251" y="766"/>
                </a:cubicBezTo>
                <a:cubicBezTo>
                  <a:pt x="1251" y="765"/>
                  <a:pt x="1251" y="765"/>
                  <a:pt x="1251" y="765"/>
                </a:cubicBezTo>
                <a:cubicBezTo>
                  <a:pt x="1251" y="764"/>
                  <a:pt x="1251" y="764"/>
                  <a:pt x="1251" y="764"/>
                </a:cubicBezTo>
                <a:cubicBezTo>
                  <a:pt x="1251" y="763"/>
                  <a:pt x="1251" y="763"/>
                  <a:pt x="1250" y="763"/>
                </a:cubicBezTo>
                <a:cubicBezTo>
                  <a:pt x="1250" y="763"/>
                  <a:pt x="1250" y="763"/>
                  <a:pt x="1250" y="763"/>
                </a:cubicBezTo>
                <a:cubicBezTo>
                  <a:pt x="1250" y="763"/>
                  <a:pt x="1250" y="762"/>
                  <a:pt x="1250" y="762"/>
                </a:cubicBezTo>
                <a:cubicBezTo>
                  <a:pt x="1250" y="762"/>
                  <a:pt x="1250" y="761"/>
                  <a:pt x="1250" y="761"/>
                </a:cubicBezTo>
                <a:cubicBezTo>
                  <a:pt x="1250" y="761"/>
                  <a:pt x="1250" y="760"/>
                  <a:pt x="1250" y="760"/>
                </a:cubicBezTo>
                <a:cubicBezTo>
                  <a:pt x="1250" y="759"/>
                  <a:pt x="1249" y="759"/>
                  <a:pt x="1249" y="758"/>
                </a:cubicBezTo>
                <a:cubicBezTo>
                  <a:pt x="1249" y="758"/>
                  <a:pt x="1249" y="757"/>
                  <a:pt x="1249" y="757"/>
                </a:cubicBezTo>
                <a:cubicBezTo>
                  <a:pt x="1249" y="756"/>
                  <a:pt x="1249" y="756"/>
                  <a:pt x="1249" y="755"/>
                </a:cubicBezTo>
                <a:cubicBezTo>
                  <a:pt x="1248" y="755"/>
                  <a:pt x="1248" y="754"/>
                  <a:pt x="1248" y="754"/>
                </a:cubicBezTo>
                <a:cubicBezTo>
                  <a:pt x="1249" y="753"/>
                  <a:pt x="1248" y="753"/>
                  <a:pt x="1248" y="752"/>
                </a:cubicBezTo>
                <a:cubicBezTo>
                  <a:pt x="1248" y="752"/>
                  <a:pt x="1248" y="751"/>
                  <a:pt x="1248" y="751"/>
                </a:cubicBezTo>
                <a:cubicBezTo>
                  <a:pt x="1248" y="751"/>
                  <a:pt x="1248" y="751"/>
                  <a:pt x="1248" y="751"/>
                </a:cubicBezTo>
                <a:cubicBezTo>
                  <a:pt x="1247" y="750"/>
                  <a:pt x="1248" y="749"/>
                  <a:pt x="1248" y="749"/>
                </a:cubicBezTo>
                <a:cubicBezTo>
                  <a:pt x="1248" y="748"/>
                  <a:pt x="1248" y="748"/>
                  <a:pt x="1249" y="747"/>
                </a:cubicBezTo>
                <a:cubicBezTo>
                  <a:pt x="1249" y="747"/>
                  <a:pt x="1249" y="747"/>
                  <a:pt x="1250" y="747"/>
                </a:cubicBezTo>
                <a:cubicBezTo>
                  <a:pt x="1250" y="746"/>
                  <a:pt x="1251" y="745"/>
                  <a:pt x="1251" y="745"/>
                </a:cubicBezTo>
                <a:cubicBezTo>
                  <a:pt x="1252" y="744"/>
                  <a:pt x="1252" y="743"/>
                  <a:pt x="1252" y="742"/>
                </a:cubicBezTo>
                <a:cubicBezTo>
                  <a:pt x="1252" y="742"/>
                  <a:pt x="1252" y="741"/>
                  <a:pt x="1252" y="740"/>
                </a:cubicBezTo>
                <a:cubicBezTo>
                  <a:pt x="1252" y="740"/>
                  <a:pt x="1252" y="739"/>
                  <a:pt x="1253" y="739"/>
                </a:cubicBezTo>
                <a:cubicBezTo>
                  <a:pt x="1253" y="739"/>
                  <a:pt x="1253" y="740"/>
                  <a:pt x="1253" y="740"/>
                </a:cubicBezTo>
                <a:cubicBezTo>
                  <a:pt x="1253" y="740"/>
                  <a:pt x="1254" y="739"/>
                  <a:pt x="1254" y="739"/>
                </a:cubicBezTo>
                <a:cubicBezTo>
                  <a:pt x="1255" y="739"/>
                  <a:pt x="1255" y="739"/>
                  <a:pt x="1256" y="739"/>
                </a:cubicBezTo>
                <a:cubicBezTo>
                  <a:pt x="1256" y="738"/>
                  <a:pt x="1257" y="738"/>
                  <a:pt x="1257" y="738"/>
                </a:cubicBezTo>
                <a:cubicBezTo>
                  <a:pt x="1258" y="738"/>
                  <a:pt x="1258" y="738"/>
                  <a:pt x="1258" y="738"/>
                </a:cubicBezTo>
                <a:cubicBezTo>
                  <a:pt x="1258" y="739"/>
                  <a:pt x="1258" y="738"/>
                  <a:pt x="1259" y="738"/>
                </a:cubicBezTo>
                <a:cubicBezTo>
                  <a:pt x="1259" y="738"/>
                  <a:pt x="1260" y="738"/>
                  <a:pt x="1260" y="738"/>
                </a:cubicBezTo>
                <a:cubicBezTo>
                  <a:pt x="1260" y="738"/>
                  <a:pt x="1261" y="738"/>
                  <a:pt x="1260" y="737"/>
                </a:cubicBezTo>
                <a:cubicBezTo>
                  <a:pt x="1260" y="737"/>
                  <a:pt x="1260" y="737"/>
                  <a:pt x="1260" y="737"/>
                </a:cubicBezTo>
                <a:cubicBezTo>
                  <a:pt x="1261" y="736"/>
                  <a:pt x="1262" y="736"/>
                  <a:pt x="1262" y="736"/>
                </a:cubicBezTo>
                <a:cubicBezTo>
                  <a:pt x="1263" y="737"/>
                  <a:pt x="1263" y="736"/>
                  <a:pt x="1264" y="736"/>
                </a:cubicBezTo>
                <a:cubicBezTo>
                  <a:pt x="1264" y="736"/>
                  <a:pt x="1264" y="736"/>
                  <a:pt x="1264" y="737"/>
                </a:cubicBezTo>
                <a:cubicBezTo>
                  <a:pt x="1264" y="737"/>
                  <a:pt x="1264" y="738"/>
                  <a:pt x="1265" y="738"/>
                </a:cubicBezTo>
                <a:cubicBezTo>
                  <a:pt x="1265" y="738"/>
                  <a:pt x="1265" y="738"/>
                  <a:pt x="1266" y="738"/>
                </a:cubicBezTo>
                <a:cubicBezTo>
                  <a:pt x="1266" y="738"/>
                  <a:pt x="1266" y="738"/>
                  <a:pt x="1266" y="737"/>
                </a:cubicBezTo>
                <a:cubicBezTo>
                  <a:pt x="1265" y="737"/>
                  <a:pt x="1265" y="737"/>
                  <a:pt x="1265" y="737"/>
                </a:cubicBezTo>
                <a:cubicBezTo>
                  <a:pt x="1265" y="737"/>
                  <a:pt x="1265" y="736"/>
                  <a:pt x="1265" y="736"/>
                </a:cubicBezTo>
                <a:cubicBezTo>
                  <a:pt x="1265" y="736"/>
                  <a:pt x="1265" y="735"/>
                  <a:pt x="1265" y="735"/>
                </a:cubicBezTo>
                <a:cubicBezTo>
                  <a:pt x="1266" y="735"/>
                  <a:pt x="1266" y="735"/>
                  <a:pt x="1266" y="735"/>
                </a:cubicBezTo>
                <a:cubicBezTo>
                  <a:pt x="1267" y="734"/>
                  <a:pt x="1267" y="734"/>
                  <a:pt x="1268" y="733"/>
                </a:cubicBezTo>
                <a:cubicBezTo>
                  <a:pt x="1268" y="733"/>
                  <a:pt x="1269" y="732"/>
                  <a:pt x="1269" y="732"/>
                </a:cubicBezTo>
                <a:cubicBezTo>
                  <a:pt x="1270" y="733"/>
                  <a:pt x="1269" y="734"/>
                  <a:pt x="1269" y="734"/>
                </a:cubicBezTo>
                <a:cubicBezTo>
                  <a:pt x="1270" y="734"/>
                  <a:pt x="1270" y="734"/>
                  <a:pt x="1270" y="734"/>
                </a:cubicBezTo>
                <a:cubicBezTo>
                  <a:pt x="1271" y="734"/>
                  <a:pt x="1271" y="734"/>
                  <a:pt x="1271" y="733"/>
                </a:cubicBezTo>
                <a:cubicBezTo>
                  <a:pt x="1271" y="733"/>
                  <a:pt x="1271" y="733"/>
                  <a:pt x="1271" y="733"/>
                </a:cubicBezTo>
                <a:cubicBezTo>
                  <a:pt x="1271" y="733"/>
                  <a:pt x="1270" y="733"/>
                  <a:pt x="1270" y="733"/>
                </a:cubicBezTo>
                <a:cubicBezTo>
                  <a:pt x="1270" y="732"/>
                  <a:pt x="1270" y="732"/>
                  <a:pt x="1271" y="732"/>
                </a:cubicBezTo>
                <a:cubicBezTo>
                  <a:pt x="1271" y="731"/>
                  <a:pt x="1271" y="731"/>
                  <a:pt x="1272" y="731"/>
                </a:cubicBezTo>
                <a:cubicBezTo>
                  <a:pt x="1272" y="730"/>
                  <a:pt x="1272" y="729"/>
                  <a:pt x="1272" y="729"/>
                </a:cubicBezTo>
                <a:cubicBezTo>
                  <a:pt x="1273" y="728"/>
                  <a:pt x="1273" y="728"/>
                  <a:pt x="1273" y="729"/>
                </a:cubicBezTo>
                <a:cubicBezTo>
                  <a:pt x="1273" y="729"/>
                  <a:pt x="1273" y="730"/>
                  <a:pt x="1273" y="730"/>
                </a:cubicBezTo>
                <a:cubicBezTo>
                  <a:pt x="1273" y="730"/>
                  <a:pt x="1273" y="731"/>
                  <a:pt x="1273" y="731"/>
                </a:cubicBezTo>
                <a:cubicBezTo>
                  <a:pt x="1274" y="731"/>
                  <a:pt x="1274" y="730"/>
                  <a:pt x="1274" y="730"/>
                </a:cubicBezTo>
                <a:cubicBezTo>
                  <a:pt x="1275" y="729"/>
                  <a:pt x="1275" y="729"/>
                  <a:pt x="1275" y="728"/>
                </a:cubicBezTo>
                <a:cubicBezTo>
                  <a:pt x="1275" y="728"/>
                  <a:pt x="1275" y="727"/>
                  <a:pt x="1275" y="727"/>
                </a:cubicBezTo>
                <a:cubicBezTo>
                  <a:pt x="1275" y="727"/>
                  <a:pt x="1275" y="726"/>
                  <a:pt x="1275" y="726"/>
                </a:cubicBezTo>
                <a:cubicBezTo>
                  <a:pt x="1275" y="726"/>
                  <a:pt x="1275" y="724"/>
                  <a:pt x="1276" y="724"/>
                </a:cubicBezTo>
                <a:cubicBezTo>
                  <a:pt x="1276" y="724"/>
                  <a:pt x="1277" y="725"/>
                  <a:pt x="1277" y="725"/>
                </a:cubicBezTo>
                <a:cubicBezTo>
                  <a:pt x="1277" y="724"/>
                  <a:pt x="1278" y="724"/>
                  <a:pt x="1278" y="724"/>
                </a:cubicBezTo>
                <a:cubicBezTo>
                  <a:pt x="1278" y="723"/>
                  <a:pt x="1278" y="722"/>
                  <a:pt x="1277" y="722"/>
                </a:cubicBezTo>
                <a:cubicBezTo>
                  <a:pt x="1277" y="722"/>
                  <a:pt x="1277" y="722"/>
                  <a:pt x="1276" y="722"/>
                </a:cubicBezTo>
                <a:cubicBezTo>
                  <a:pt x="1276" y="721"/>
                  <a:pt x="1276" y="721"/>
                  <a:pt x="1276" y="721"/>
                </a:cubicBezTo>
                <a:cubicBezTo>
                  <a:pt x="1276" y="720"/>
                  <a:pt x="1276" y="720"/>
                  <a:pt x="1276" y="720"/>
                </a:cubicBezTo>
                <a:cubicBezTo>
                  <a:pt x="1277" y="719"/>
                  <a:pt x="1277" y="719"/>
                  <a:pt x="1278" y="719"/>
                </a:cubicBezTo>
                <a:cubicBezTo>
                  <a:pt x="1278" y="720"/>
                  <a:pt x="1278" y="721"/>
                  <a:pt x="1279" y="721"/>
                </a:cubicBezTo>
                <a:cubicBezTo>
                  <a:pt x="1279" y="720"/>
                  <a:pt x="1280" y="720"/>
                  <a:pt x="1280" y="720"/>
                </a:cubicBezTo>
                <a:cubicBezTo>
                  <a:pt x="1280" y="719"/>
                  <a:pt x="1280" y="719"/>
                  <a:pt x="1281" y="719"/>
                </a:cubicBezTo>
                <a:cubicBezTo>
                  <a:pt x="1281" y="718"/>
                  <a:pt x="1281" y="718"/>
                  <a:pt x="1281" y="718"/>
                </a:cubicBezTo>
                <a:cubicBezTo>
                  <a:pt x="1282" y="717"/>
                  <a:pt x="1283" y="718"/>
                  <a:pt x="1283" y="717"/>
                </a:cubicBezTo>
                <a:cubicBezTo>
                  <a:pt x="1283" y="717"/>
                  <a:pt x="1283" y="716"/>
                  <a:pt x="1283" y="716"/>
                </a:cubicBezTo>
                <a:cubicBezTo>
                  <a:pt x="1283" y="716"/>
                  <a:pt x="1283" y="716"/>
                  <a:pt x="1283" y="716"/>
                </a:cubicBezTo>
                <a:cubicBezTo>
                  <a:pt x="1283" y="716"/>
                  <a:pt x="1283" y="715"/>
                  <a:pt x="1283" y="715"/>
                </a:cubicBezTo>
                <a:cubicBezTo>
                  <a:pt x="1283" y="714"/>
                  <a:pt x="1283" y="714"/>
                  <a:pt x="1283" y="713"/>
                </a:cubicBezTo>
                <a:cubicBezTo>
                  <a:pt x="1283" y="713"/>
                  <a:pt x="1283" y="712"/>
                  <a:pt x="1284" y="712"/>
                </a:cubicBezTo>
                <a:cubicBezTo>
                  <a:pt x="1284" y="711"/>
                  <a:pt x="1283" y="711"/>
                  <a:pt x="1282" y="711"/>
                </a:cubicBezTo>
                <a:cubicBezTo>
                  <a:pt x="1282" y="711"/>
                  <a:pt x="1282" y="710"/>
                  <a:pt x="1283" y="710"/>
                </a:cubicBezTo>
                <a:cubicBezTo>
                  <a:pt x="1283" y="710"/>
                  <a:pt x="1284" y="710"/>
                  <a:pt x="1284" y="710"/>
                </a:cubicBezTo>
                <a:cubicBezTo>
                  <a:pt x="1284" y="710"/>
                  <a:pt x="1285" y="710"/>
                  <a:pt x="1285" y="709"/>
                </a:cubicBezTo>
                <a:cubicBezTo>
                  <a:pt x="1285" y="708"/>
                  <a:pt x="1285" y="708"/>
                  <a:pt x="1285" y="707"/>
                </a:cubicBezTo>
                <a:cubicBezTo>
                  <a:pt x="1285" y="707"/>
                  <a:pt x="1286" y="706"/>
                  <a:pt x="1286" y="706"/>
                </a:cubicBezTo>
                <a:cubicBezTo>
                  <a:pt x="1287" y="707"/>
                  <a:pt x="1286" y="707"/>
                  <a:pt x="1286" y="708"/>
                </a:cubicBezTo>
                <a:cubicBezTo>
                  <a:pt x="1286" y="708"/>
                  <a:pt x="1286" y="709"/>
                  <a:pt x="1287" y="709"/>
                </a:cubicBezTo>
                <a:cubicBezTo>
                  <a:pt x="1287" y="709"/>
                  <a:pt x="1287" y="709"/>
                  <a:pt x="1288" y="709"/>
                </a:cubicBezTo>
                <a:cubicBezTo>
                  <a:pt x="1288" y="709"/>
                  <a:pt x="1288" y="710"/>
                  <a:pt x="1288" y="710"/>
                </a:cubicBezTo>
                <a:cubicBezTo>
                  <a:pt x="1289" y="711"/>
                  <a:pt x="1289" y="711"/>
                  <a:pt x="1289" y="711"/>
                </a:cubicBezTo>
                <a:cubicBezTo>
                  <a:pt x="1289" y="711"/>
                  <a:pt x="1289" y="712"/>
                  <a:pt x="1289" y="712"/>
                </a:cubicBezTo>
                <a:cubicBezTo>
                  <a:pt x="1289" y="712"/>
                  <a:pt x="1289" y="712"/>
                  <a:pt x="1289" y="713"/>
                </a:cubicBezTo>
                <a:cubicBezTo>
                  <a:pt x="1289" y="713"/>
                  <a:pt x="1289" y="713"/>
                  <a:pt x="1290" y="713"/>
                </a:cubicBezTo>
                <a:cubicBezTo>
                  <a:pt x="1290" y="713"/>
                  <a:pt x="1290" y="713"/>
                  <a:pt x="1290" y="713"/>
                </a:cubicBezTo>
                <a:cubicBezTo>
                  <a:pt x="1290" y="713"/>
                  <a:pt x="1290" y="713"/>
                  <a:pt x="1290" y="713"/>
                </a:cubicBezTo>
                <a:cubicBezTo>
                  <a:pt x="1291" y="713"/>
                  <a:pt x="1291" y="714"/>
                  <a:pt x="1291" y="714"/>
                </a:cubicBezTo>
                <a:cubicBezTo>
                  <a:pt x="1291" y="715"/>
                  <a:pt x="1291" y="715"/>
                  <a:pt x="1291" y="716"/>
                </a:cubicBezTo>
                <a:cubicBezTo>
                  <a:pt x="1291" y="717"/>
                  <a:pt x="1291" y="717"/>
                  <a:pt x="1291" y="718"/>
                </a:cubicBezTo>
                <a:cubicBezTo>
                  <a:pt x="1291" y="718"/>
                  <a:pt x="1292" y="718"/>
                  <a:pt x="1292" y="718"/>
                </a:cubicBezTo>
                <a:cubicBezTo>
                  <a:pt x="1292" y="719"/>
                  <a:pt x="1291" y="720"/>
                  <a:pt x="1291" y="720"/>
                </a:cubicBezTo>
                <a:cubicBezTo>
                  <a:pt x="1291" y="720"/>
                  <a:pt x="1291" y="720"/>
                  <a:pt x="1292" y="720"/>
                </a:cubicBezTo>
                <a:cubicBezTo>
                  <a:pt x="1292" y="720"/>
                  <a:pt x="1292" y="721"/>
                  <a:pt x="1292" y="721"/>
                </a:cubicBezTo>
                <a:cubicBezTo>
                  <a:pt x="1292" y="721"/>
                  <a:pt x="1292" y="721"/>
                  <a:pt x="1292" y="721"/>
                </a:cubicBezTo>
                <a:cubicBezTo>
                  <a:pt x="1292" y="722"/>
                  <a:pt x="1292" y="722"/>
                  <a:pt x="1292" y="722"/>
                </a:cubicBezTo>
                <a:cubicBezTo>
                  <a:pt x="1292" y="723"/>
                  <a:pt x="1292" y="724"/>
                  <a:pt x="1292" y="724"/>
                </a:cubicBezTo>
                <a:cubicBezTo>
                  <a:pt x="1292" y="725"/>
                  <a:pt x="1292" y="725"/>
                  <a:pt x="1292" y="726"/>
                </a:cubicBezTo>
                <a:cubicBezTo>
                  <a:pt x="1292" y="726"/>
                  <a:pt x="1292" y="726"/>
                  <a:pt x="1292" y="727"/>
                </a:cubicBezTo>
                <a:cubicBezTo>
                  <a:pt x="1292" y="727"/>
                  <a:pt x="1292" y="727"/>
                  <a:pt x="1292" y="728"/>
                </a:cubicBezTo>
                <a:cubicBezTo>
                  <a:pt x="1292" y="728"/>
                  <a:pt x="1292" y="728"/>
                  <a:pt x="1292" y="728"/>
                </a:cubicBezTo>
                <a:cubicBezTo>
                  <a:pt x="1292" y="729"/>
                  <a:pt x="1291" y="729"/>
                  <a:pt x="1292" y="729"/>
                </a:cubicBezTo>
                <a:cubicBezTo>
                  <a:pt x="1292" y="729"/>
                  <a:pt x="1292" y="729"/>
                  <a:pt x="1292" y="730"/>
                </a:cubicBezTo>
                <a:cubicBezTo>
                  <a:pt x="1292" y="730"/>
                  <a:pt x="1292" y="730"/>
                  <a:pt x="1292" y="730"/>
                </a:cubicBezTo>
                <a:cubicBezTo>
                  <a:pt x="1292" y="730"/>
                  <a:pt x="1292" y="730"/>
                  <a:pt x="1292" y="730"/>
                </a:cubicBezTo>
                <a:cubicBezTo>
                  <a:pt x="1292" y="730"/>
                  <a:pt x="1292" y="731"/>
                  <a:pt x="1292" y="731"/>
                </a:cubicBezTo>
                <a:cubicBezTo>
                  <a:pt x="1292" y="731"/>
                  <a:pt x="1293" y="732"/>
                  <a:pt x="1293" y="732"/>
                </a:cubicBezTo>
                <a:cubicBezTo>
                  <a:pt x="1293" y="733"/>
                  <a:pt x="1293" y="733"/>
                  <a:pt x="1294" y="734"/>
                </a:cubicBezTo>
                <a:close/>
                <a:moveTo>
                  <a:pt x="1700" y="466"/>
                </a:moveTo>
                <a:cubicBezTo>
                  <a:pt x="1700" y="467"/>
                  <a:pt x="1699" y="467"/>
                  <a:pt x="1699" y="467"/>
                </a:cubicBezTo>
                <a:cubicBezTo>
                  <a:pt x="1698" y="468"/>
                  <a:pt x="1699" y="469"/>
                  <a:pt x="1698" y="469"/>
                </a:cubicBezTo>
                <a:cubicBezTo>
                  <a:pt x="1697" y="469"/>
                  <a:pt x="1697" y="468"/>
                  <a:pt x="1696" y="469"/>
                </a:cubicBezTo>
                <a:cubicBezTo>
                  <a:pt x="1696" y="469"/>
                  <a:pt x="1696" y="470"/>
                  <a:pt x="1696" y="470"/>
                </a:cubicBezTo>
                <a:cubicBezTo>
                  <a:pt x="1696" y="470"/>
                  <a:pt x="1696" y="471"/>
                  <a:pt x="1695" y="471"/>
                </a:cubicBezTo>
                <a:cubicBezTo>
                  <a:pt x="1695" y="471"/>
                  <a:pt x="1695" y="471"/>
                  <a:pt x="1695" y="470"/>
                </a:cubicBezTo>
                <a:cubicBezTo>
                  <a:pt x="1695" y="469"/>
                  <a:pt x="1694" y="471"/>
                  <a:pt x="1693" y="470"/>
                </a:cubicBezTo>
                <a:cubicBezTo>
                  <a:pt x="1693" y="470"/>
                  <a:pt x="1692" y="470"/>
                  <a:pt x="1692" y="470"/>
                </a:cubicBezTo>
                <a:cubicBezTo>
                  <a:pt x="1692" y="470"/>
                  <a:pt x="1692" y="469"/>
                  <a:pt x="1691" y="469"/>
                </a:cubicBezTo>
                <a:cubicBezTo>
                  <a:pt x="1691" y="469"/>
                  <a:pt x="1690" y="469"/>
                  <a:pt x="1690" y="469"/>
                </a:cubicBezTo>
                <a:cubicBezTo>
                  <a:pt x="1690" y="469"/>
                  <a:pt x="1688" y="470"/>
                  <a:pt x="1688" y="469"/>
                </a:cubicBezTo>
                <a:cubicBezTo>
                  <a:pt x="1688" y="469"/>
                  <a:pt x="1688" y="468"/>
                  <a:pt x="1689" y="468"/>
                </a:cubicBezTo>
                <a:cubicBezTo>
                  <a:pt x="1689" y="467"/>
                  <a:pt x="1689" y="467"/>
                  <a:pt x="1689" y="466"/>
                </a:cubicBezTo>
                <a:cubicBezTo>
                  <a:pt x="1689" y="466"/>
                  <a:pt x="1688" y="466"/>
                  <a:pt x="1688" y="466"/>
                </a:cubicBezTo>
                <a:cubicBezTo>
                  <a:pt x="1688" y="466"/>
                  <a:pt x="1688" y="466"/>
                  <a:pt x="1688" y="465"/>
                </a:cubicBezTo>
                <a:cubicBezTo>
                  <a:pt x="1688" y="465"/>
                  <a:pt x="1687" y="465"/>
                  <a:pt x="1688" y="464"/>
                </a:cubicBezTo>
                <a:cubicBezTo>
                  <a:pt x="1688" y="464"/>
                  <a:pt x="1688" y="464"/>
                  <a:pt x="1688" y="464"/>
                </a:cubicBezTo>
                <a:cubicBezTo>
                  <a:pt x="1688" y="464"/>
                  <a:pt x="1687" y="463"/>
                  <a:pt x="1687" y="463"/>
                </a:cubicBezTo>
                <a:cubicBezTo>
                  <a:pt x="1687" y="462"/>
                  <a:pt x="1687" y="462"/>
                  <a:pt x="1688" y="462"/>
                </a:cubicBezTo>
                <a:cubicBezTo>
                  <a:pt x="1688" y="461"/>
                  <a:pt x="1688" y="461"/>
                  <a:pt x="1689" y="460"/>
                </a:cubicBezTo>
                <a:cubicBezTo>
                  <a:pt x="1689" y="460"/>
                  <a:pt x="1689" y="460"/>
                  <a:pt x="1690" y="460"/>
                </a:cubicBezTo>
                <a:cubicBezTo>
                  <a:pt x="1690" y="459"/>
                  <a:pt x="1690" y="459"/>
                  <a:pt x="1690" y="459"/>
                </a:cubicBezTo>
                <a:cubicBezTo>
                  <a:pt x="1690" y="458"/>
                  <a:pt x="1690" y="458"/>
                  <a:pt x="1691" y="457"/>
                </a:cubicBezTo>
                <a:cubicBezTo>
                  <a:pt x="1691" y="457"/>
                  <a:pt x="1692" y="457"/>
                  <a:pt x="1693" y="457"/>
                </a:cubicBezTo>
                <a:cubicBezTo>
                  <a:pt x="1693" y="457"/>
                  <a:pt x="1694" y="457"/>
                  <a:pt x="1694" y="457"/>
                </a:cubicBezTo>
                <a:cubicBezTo>
                  <a:pt x="1695" y="457"/>
                  <a:pt x="1696" y="456"/>
                  <a:pt x="1696" y="456"/>
                </a:cubicBezTo>
                <a:cubicBezTo>
                  <a:pt x="1697" y="456"/>
                  <a:pt x="1697" y="456"/>
                  <a:pt x="1698" y="456"/>
                </a:cubicBezTo>
                <a:cubicBezTo>
                  <a:pt x="1698" y="456"/>
                  <a:pt x="1698" y="456"/>
                  <a:pt x="1699" y="456"/>
                </a:cubicBezTo>
                <a:cubicBezTo>
                  <a:pt x="1699" y="456"/>
                  <a:pt x="1699" y="456"/>
                  <a:pt x="1700" y="456"/>
                </a:cubicBezTo>
                <a:cubicBezTo>
                  <a:pt x="1700" y="456"/>
                  <a:pt x="1700" y="456"/>
                  <a:pt x="1701" y="455"/>
                </a:cubicBezTo>
                <a:cubicBezTo>
                  <a:pt x="1702" y="455"/>
                  <a:pt x="1704" y="456"/>
                  <a:pt x="1703" y="457"/>
                </a:cubicBezTo>
                <a:cubicBezTo>
                  <a:pt x="1703" y="457"/>
                  <a:pt x="1703" y="458"/>
                  <a:pt x="1702" y="459"/>
                </a:cubicBezTo>
                <a:cubicBezTo>
                  <a:pt x="1702" y="460"/>
                  <a:pt x="1702" y="460"/>
                  <a:pt x="1701" y="461"/>
                </a:cubicBezTo>
                <a:cubicBezTo>
                  <a:pt x="1701" y="461"/>
                  <a:pt x="1701" y="462"/>
                  <a:pt x="1701" y="462"/>
                </a:cubicBezTo>
                <a:cubicBezTo>
                  <a:pt x="1701" y="463"/>
                  <a:pt x="1701" y="464"/>
                  <a:pt x="1701" y="465"/>
                </a:cubicBezTo>
                <a:cubicBezTo>
                  <a:pt x="1701" y="465"/>
                  <a:pt x="1701" y="465"/>
                  <a:pt x="1701" y="466"/>
                </a:cubicBezTo>
                <a:cubicBezTo>
                  <a:pt x="1701" y="466"/>
                  <a:pt x="1700" y="466"/>
                  <a:pt x="1700" y="466"/>
                </a:cubicBezTo>
                <a:close/>
                <a:moveTo>
                  <a:pt x="1761" y="423"/>
                </a:moveTo>
                <a:cubicBezTo>
                  <a:pt x="1761" y="421"/>
                  <a:pt x="1762" y="421"/>
                  <a:pt x="1763" y="420"/>
                </a:cubicBezTo>
                <a:cubicBezTo>
                  <a:pt x="1763" y="419"/>
                  <a:pt x="1763" y="419"/>
                  <a:pt x="1763" y="418"/>
                </a:cubicBezTo>
                <a:cubicBezTo>
                  <a:pt x="1763" y="417"/>
                  <a:pt x="1763" y="417"/>
                  <a:pt x="1764" y="416"/>
                </a:cubicBezTo>
                <a:cubicBezTo>
                  <a:pt x="1765" y="416"/>
                  <a:pt x="1765" y="416"/>
                  <a:pt x="1766" y="416"/>
                </a:cubicBezTo>
                <a:cubicBezTo>
                  <a:pt x="1766" y="415"/>
                  <a:pt x="1766" y="415"/>
                  <a:pt x="1766" y="415"/>
                </a:cubicBezTo>
                <a:cubicBezTo>
                  <a:pt x="1767" y="415"/>
                  <a:pt x="1767" y="415"/>
                  <a:pt x="1768" y="415"/>
                </a:cubicBezTo>
                <a:cubicBezTo>
                  <a:pt x="1768" y="415"/>
                  <a:pt x="1768" y="415"/>
                  <a:pt x="1768" y="415"/>
                </a:cubicBezTo>
                <a:cubicBezTo>
                  <a:pt x="1769" y="416"/>
                  <a:pt x="1769" y="416"/>
                  <a:pt x="1769" y="417"/>
                </a:cubicBezTo>
                <a:cubicBezTo>
                  <a:pt x="1770" y="417"/>
                  <a:pt x="1769" y="418"/>
                  <a:pt x="1769" y="418"/>
                </a:cubicBezTo>
                <a:cubicBezTo>
                  <a:pt x="1769" y="419"/>
                  <a:pt x="1768" y="419"/>
                  <a:pt x="1769" y="420"/>
                </a:cubicBezTo>
                <a:cubicBezTo>
                  <a:pt x="1769" y="420"/>
                  <a:pt x="1769" y="420"/>
                  <a:pt x="1770" y="420"/>
                </a:cubicBezTo>
                <a:cubicBezTo>
                  <a:pt x="1770" y="420"/>
                  <a:pt x="1770" y="420"/>
                  <a:pt x="1770" y="421"/>
                </a:cubicBezTo>
                <a:cubicBezTo>
                  <a:pt x="1770" y="422"/>
                  <a:pt x="1770" y="422"/>
                  <a:pt x="1769" y="423"/>
                </a:cubicBezTo>
                <a:cubicBezTo>
                  <a:pt x="1769" y="424"/>
                  <a:pt x="1769" y="425"/>
                  <a:pt x="1769" y="426"/>
                </a:cubicBezTo>
                <a:cubicBezTo>
                  <a:pt x="1769" y="427"/>
                  <a:pt x="1769" y="427"/>
                  <a:pt x="1769" y="427"/>
                </a:cubicBezTo>
                <a:cubicBezTo>
                  <a:pt x="1769" y="428"/>
                  <a:pt x="1769" y="428"/>
                  <a:pt x="1769" y="429"/>
                </a:cubicBezTo>
                <a:cubicBezTo>
                  <a:pt x="1769" y="430"/>
                  <a:pt x="1769" y="430"/>
                  <a:pt x="1769" y="431"/>
                </a:cubicBezTo>
                <a:cubicBezTo>
                  <a:pt x="1769" y="432"/>
                  <a:pt x="1768" y="433"/>
                  <a:pt x="1768" y="433"/>
                </a:cubicBezTo>
                <a:cubicBezTo>
                  <a:pt x="1767" y="434"/>
                  <a:pt x="1767" y="434"/>
                  <a:pt x="1767" y="435"/>
                </a:cubicBezTo>
                <a:cubicBezTo>
                  <a:pt x="1767" y="435"/>
                  <a:pt x="1767" y="436"/>
                  <a:pt x="1767" y="436"/>
                </a:cubicBezTo>
                <a:cubicBezTo>
                  <a:pt x="1766" y="437"/>
                  <a:pt x="1767" y="439"/>
                  <a:pt x="1766" y="441"/>
                </a:cubicBezTo>
                <a:cubicBezTo>
                  <a:pt x="1765" y="440"/>
                  <a:pt x="1765" y="438"/>
                  <a:pt x="1764" y="437"/>
                </a:cubicBezTo>
                <a:cubicBezTo>
                  <a:pt x="1763" y="436"/>
                  <a:pt x="1761" y="436"/>
                  <a:pt x="1761" y="434"/>
                </a:cubicBezTo>
                <a:cubicBezTo>
                  <a:pt x="1761" y="434"/>
                  <a:pt x="1761" y="433"/>
                  <a:pt x="1761" y="432"/>
                </a:cubicBezTo>
                <a:cubicBezTo>
                  <a:pt x="1761" y="431"/>
                  <a:pt x="1760" y="431"/>
                  <a:pt x="1760" y="430"/>
                </a:cubicBezTo>
                <a:cubicBezTo>
                  <a:pt x="1759" y="429"/>
                  <a:pt x="1760" y="428"/>
                  <a:pt x="1760" y="426"/>
                </a:cubicBezTo>
                <a:cubicBezTo>
                  <a:pt x="1760" y="426"/>
                  <a:pt x="1761" y="425"/>
                  <a:pt x="1761" y="425"/>
                </a:cubicBezTo>
                <a:cubicBezTo>
                  <a:pt x="1761" y="424"/>
                  <a:pt x="1761" y="423"/>
                  <a:pt x="1761" y="423"/>
                </a:cubicBezTo>
                <a:close/>
                <a:moveTo>
                  <a:pt x="1100" y="321"/>
                </a:moveTo>
                <a:cubicBezTo>
                  <a:pt x="1100" y="321"/>
                  <a:pt x="1100" y="322"/>
                  <a:pt x="1100" y="323"/>
                </a:cubicBezTo>
                <a:cubicBezTo>
                  <a:pt x="1100" y="324"/>
                  <a:pt x="1101" y="325"/>
                  <a:pt x="1101" y="326"/>
                </a:cubicBezTo>
                <a:cubicBezTo>
                  <a:pt x="1101" y="326"/>
                  <a:pt x="1101" y="326"/>
                  <a:pt x="1101" y="327"/>
                </a:cubicBezTo>
                <a:cubicBezTo>
                  <a:pt x="1101" y="327"/>
                  <a:pt x="1103" y="328"/>
                  <a:pt x="1102" y="329"/>
                </a:cubicBezTo>
                <a:cubicBezTo>
                  <a:pt x="1102" y="329"/>
                  <a:pt x="1101" y="329"/>
                  <a:pt x="1101" y="329"/>
                </a:cubicBezTo>
                <a:cubicBezTo>
                  <a:pt x="1100" y="329"/>
                  <a:pt x="1101" y="328"/>
                  <a:pt x="1101" y="328"/>
                </a:cubicBezTo>
                <a:cubicBezTo>
                  <a:pt x="1101" y="327"/>
                  <a:pt x="1100" y="327"/>
                  <a:pt x="1100" y="327"/>
                </a:cubicBezTo>
                <a:cubicBezTo>
                  <a:pt x="1100" y="326"/>
                  <a:pt x="1099" y="326"/>
                  <a:pt x="1099" y="326"/>
                </a:cubicBezTo>
                <a:cubicBezTo>
                  <a:pt x="1099" y="325"/>
                  <a:pt x="1099" y="325"/>
                  <a:pt x="1099" y="325"/>
                </a:cubicBezTo>
                <a:cubicBezTo>
                  <a:pt x="1098" y="325"/>
                  <a:pt x="1098" y="326"/>
                  <a:pt x="1098" y="326"/>
                </a:cubicBezTo>
                <a:cubicBezTo>
                  <a:pt x="1098" y="327"/>
                  <a:pt x="1098" y="327"/>
                  <a:pt x="1098" y="328"/>
                </a:cubicBezTo>
                <a:cubicBezTo>
                  <a:pt x="1098" y="328"/>
                  <a:pt x="1097" y="329"/>
                  <a:pt x="1097" y="328"/>
                </a:cubicBezTo>
                <a:cubicBezTo>
                  <a:pt x="1097" y="328"/>
                  <a:pt x="1097" y="327"/>
                  <a:pt x="1096" y="326"/>
                </a:cubicBezTo>
                <a:cubicBezTo>
                  <a:pt x="1096" y="325"/>
                  <a:pt x="1096" y="324"/>
                  <a:pt x="1095" y="324"/>
                </a:cubicBezTo>
                <a:cubicBezTo>
                  <a:pt x="1095" y="322"/>
                  <a:pt x="1094" y="327"/>
                  <a:pt x="1093" y="325"/>
                </a:cubicBezTo>
                <a:cubicBezTo>
                  <a:pt x="1093" y="325"/>
                  <a:pt x="1092" y="324"/>
                  <a:pt x="1092" y="323"/>
                </a:cubicBezTo>
                <a:cubicBezTo>
                  <a:pt x="1092" y="322"/>
                  <a:pt x="1092" y="321"/>
                  <a:pt x="1092" y="321"/>
                </a:cubicBezTo>
                <a:cubicBezTo>
                  <a:pt x="1092" y="319"/>
                  <a:pt x="1091" y="319"/>
                  <a:pt x="1090" y="318"/>
                </a:cubicBezTo>
                <a:cubicBezTo>
                  <a:pt x="1090" y="317"/>
                  <a:pt x="1089" y="316"/>
                  <a:pt x="1090" y="315"/>
                </a:cubicBezTo>
                <a:cubicBezTo>
                  <a:pt x="1090" y="314"/>
                  <a:pt x="1092" y="314"/>
                  <a:pt x="1092" y="314"/>
                </a:cubicBezTo>
                <a:cubicBezTo>
                  <a:pt x="1093" y="314"/>
                  <a:pt x="1094" y="314"/>
                  <a:pt x="1095" y="314"/>
                </a:cubicBezTo>
                <a:cubicBezTo>
                  <a:pt x="1096" y="314"/>
                  <a:pt x="1098" y="315"/>
                  <a:pt x="1099" y="316"/>
                </a:cubicBezTo>
                <a:cubicBezTo>
                  <a:pt x="1100" y="317"/>
                  <a:pt x="1101" y="317"/>
                  <a:pt x="1101" y="318"/>
                </a:cubicBezTo>
                <a:cubicBezTo>
                  <a:pt x="1102" y="318"/>
                  <a:pt x="1102" y="319"/>
                  <a:pt x="1102" y="320"/>
                </a:cubicBezTo>
                <a:cubicBezTo>
                  <a:pt x="1102" y="320"/>
                  <a:pt x="1103" y="322"/>
                  <a:pt x="1102" y="321"/>
                </a:cubicBezTo>
                <a:cubicBezTo>
                  <a:pt x="1101" y="321"/>
                  <a:pt x="1101" y="319"/>
                  <a:pt x="1100" y="319"/>
                </a:cubicBezTo>
                <a:cubicBezTo>
                  <a:pt x="1099" y="319"/>
                  <a:pt x="1100" y="320"/>
                  <a:pt x="1100" y="321"/>
                </a:cubicBezTo>
                <a:close/>
                <a:moveTo>
                  <a:pt x="1103" y="336"/>
                </a:moveTo>
                <a:cubicBezTo>
                  <a:pt x="1104" y="335"/>
                  <a:pt x="1105" y="335"/>
                  <a:pt x="1106" y="335"/>
                </a:cubicBezTo>
                <a:cubicBezTo>
                  <a:pt x="1106" y="335"/>
                  <a:pt x="1107" y="334"/>
                  <a:pt x="1108" y="334"/>
                </a:cubicBezTo>
                <a:cubicBezTo>
                  <a:pt x="1109" y="334"/>
                  <a:pt x="1109" y="335"/>
                  <a:pt x="1109" y="335"/>
                </a:cubicBezTo>
                <a:cubicBezTo>
                  <a:pt x="1109" y="336"/>
                  <a:pt x="1110" y="336"/>
                  <a:pt x="1111" y="336"/>
                </a:cubicBezTo>
                <a:cubicBezTo>
                  <a:pt x="1112" y="336"/>
                  <a:pt x="1113" y="336"/>
                  <a:pt x="1114" y="336"/>
                </a:cubicBezTo>
                <a:cubicBezTo>
                  <a:pt x="1115" y="336"/>
                  <a:pt x="1116" y="336"/>
                  <a:pt x="1117" y="336"/>
                </a:cubicBezTo>
                <a:cubicBezTo>
                  <a:pt x="1117" y="336"/>
                  <a:pt x="1119" y="336"/>
                  <a:pt x="1119" y="337"/>
                </a:cubicBezTo>
                <a:cubicBezTo>
                  <a:pt x="1119" y="337"/>
                  <a:pt x="1120" y="338"/>
                  <a:pt x="1120" y="337"/>
                </a:cubicBezTo>
                <a:cubicBezTo>
                  <a:pt x="1121" y="337"/>
                  <a:pt x="1122" y="337"/>
                  <a:pt x="1123" y="337"/>
                </a:cubicBezTo>
                <a:cubicBezTo>
                  <a:pt x="1124" y="337"/>
                  <a:pt x="1124" y="338"/>
                  <a:pt x="1124" y="338"/>
                </a:cubicBezTo>
                <a:cubicBezTo>
                  <a:pt x="1124" y="339"/>
                  <a:pt x="1123" y="338"/>
                  <a:pt x="1122" y="339"/>
                </a:cubicBezTo>
                <a:cubicBezTo>
                  <a:pt x="1122" y="339"/>
                  <a:pt x="1121" y="338"/>
                  <a:pt x="1120" y="338"/>
                </a:cubicBezTo>
                <a:cubicBezTo>
                  <a:pt x="1120" y="339"/>
                  <a:pt x="1119" y="339"/>
                  <a:pt x="1118" y="339"/>
                </a:cubicBezTo>
                <a:cubicBezTo>
                  <a:pt x="1117" y="339"/>
                  <a:pt x="1116" y="339"/>
                  <a:pt x="1115" y="339"/>
                </a:cubicBezTo>
                <a:cubicBezTo>
                  <a:pt x="1115" y="339"/>
                  <a:pt x="1114" y="340"/>
                  <a:pt x="1113" y="340"/>
                </a:cubicBezTo>
                <a:cubicBezTo>
                  <a:pt x="1112" y="340"/>
                  <a:pt x="1112" y="339"/>
                  <a:pt x="1112" y="339"/>
                </a:cubicBezTo>
                <a:cubicBezTo>
                  <a:pt x="1111" y="338"/>
                  <a:pt x="1110" y="338"/>
                  <a:pt x="1110" y="338"/>
                </a:cubicBezTo>
                <a:cubicBezTo>
                  <a:pt x="1109" y="338"/>
                  <a:pt x="1108" y="337"/>
                  <a:pt x="1108" y="337"/>
                </a:cubicBezTo>
                <a:cubicBezTo>
                  <a:pt x="1107" y="337"/>
                  <a:pt x="1106" y="337"/>
                  <a:pt x="1105" y="337"/>
                </a:cubicBezTo>
                <a:cubicBezTo>
                  <a:pt x="1104" y="337"/>
                  <a:pt x="1102" y="337"/>
                  <a:pt x="1103" y="336"/>
                </a:cubicBezTo>
                <a:close/>
                <a:moveTo>
                  <a:pt x="1009" y="293"/>
                </a:moveTo>
                <a:cubicBezTo>
                  <a:pt x="1009" y="292"/>
                  <a:pt x="1010" y="292"/>
                  <a:pt x="1010" y="292"/>
                </a:cubicBezTo>
                <a:cubicBezTo>
                  <a:pt x="1010" y="292"/>
                  <a:pt x="1011" y="291"/>
                  <a:pt x="1011" y="291"/>
                </a:cubicBezTo>
                <a:cubicBezTo>
                  <a:pt x="1011" y="291"/>
                  <a:pt x="1011" y="290"/>
                  <a:pt x="1012" y="290"/>
                </a:cubicBezTo>
                <a:cubicBezTo>
                  <a:pt x="1012" y="290"/>
                  <a:pt x="1013" y="290"/>
                  <a:pt x="1013" y="291"/>
                </a:cubicBezTo>
                <a:cubicBezTo>
                  <a:pt x="1014" y="291"/>
                  <a:pt x="1014" y="292"/>
                  <a:pt x="1014" y="292"/>
                </a:cubicBezTo>
                <a:cubicBezTo>
                  <a:pt x="1014" y="292"/>
                  <a:pt x="1014" y="293"/>
                  <a:pt x="1014" y="293"/>
                </a:cubicBezTo>
                <a:cubicBezTo>
                  <a:pt x="1015" y="294"/>
                  <a:pt x="1015" y="295"/>
                  <a:pt x="1015" y="296"/>
                </a:cubicBezTo>
                <a:cubicBezTo>
                  <a:pt x="1015" y="297"/>
                  <a:pt x="1015" y="297"/>
                  <a:pt x="1015" y="298"/>
                </a:cubicBezTo>
                <a:cubicBezTo>
                  <a:pt x="1015" y="299"/>
                  <a:pt x="1016" y="300"/>
                  <a:pt x="1015" y="301"/>
                </a:cubicBezTo>
                <a:cubicBezTo>
                  <a:pt x="1015" y="302"/>
                  <a:pt x="1014" y="302"/>
                  <a:pt x="1014" y="303"/>
                </a:cubicBezTo>
                <a:cubicBezTo>
                  <a:pt x="1013" y="304"/>
                  <a:pt x="1014" y="305"/>
                  <a:pt x="1014" y="306"/>
                </a:cubicBezTo>
                <a:cubicBezTo>
                  <a:pt x="1013" y="307"/>
                  <a:pt x="1013" y="306"/>
                  <a:pt x="1012" y="306"/>
                </a:cubicBezTo>
                <a:cubicBezTo>
                  <a:pt x="1011" y="305"/>
                  <a:pt x="1011" y="306"/>
                  <a:pt x="1010" y="307"/>
                </a:cubicBezTo>
                <a:cubicBezTo>
                  <a:pt x="1010" y="308"/>
                  <a:pt x="1010" y="309"/>
                  <a:pt x="1009" y="309"/>
                </a:cubicBezTo>
                <a:cubicBezTo>
                  <a:pt x="1008" y="309"/>
                  <a:pt x="1007" y="308"/>
                  <a:pt x="1007" y="307"/>
                </a:cubicBezTo>
                <a:cubicBezTo>
                  <a:pt x="1006" y="306"/>
                  <a:pt x="1006" y="306"/>
                  <a:pt x="1006" y="305"/>
                </a:cubicBezTo>
                <a:cubicBezTo>
                  <a:pt x="1007" y="304"/>
                  <a:pt x="1007" y="303"/>
                  <a:pt x="1006" y="302"/>
                </a:cubicBezTo>
                <a:cubicBezTo>
                  <a:pt x="1006" y="302"/>
                  <a:pt x="1006" y="302"/>
                  <a:pt x="1006" y="302"/>
                </a:cubicBezTo>
                <a:cubicBezTo>
                  <a:pt x="1006" y="301"/>
                  <a:pt x="1006" y="301"/>
                  <a:pt x="1006" y="301"/>
                </a:cubicBezTo>
                <a:cubicBezTo>
                  <a:pt x="1007" y="300"/>
                  <a:pt x="1007" y="300"/>
                  <a:pt x="1007" y="299"/>
                </a:cubicBezTo>
                <a:cubicBezTo>
                  <a:pt x="1007" y="299"/>
                  <a:pt x="1006" y="299"/>
                  <a:pt x="1006" y="298"/>
                </a:cubicBezTo>
                <a:cubicBezTo>
                  <a:pt x="1006" y="298"/>
                  <a:pt x="1007" y="297"/>
                  <a:pt x="1006" y="296"/>
                </a:cubicBezTo>
                <a:cubicBezTo>
                  <a:pt x="1006" y="295"/>
                  <a:pt x="1004" y="294"/>
                  <a:pt x="1004" y="293"/>
                </a:cubicBezTo>
                <a:cubicBezTo>
                  <a:pt x="1004" y="292"/>
                  <a:pt x="1006" y="292"/>
                  <a:pt x="1006" y="293"/>
                </a:cubicBezTo>
                <a:cubicBezTo>
                  <a:pt x="1007" y="293"/>
                  <a:pt x="1008" y="294"/>
                  <a:pt x="1009" y="293"/>
                </a:cubicBezTo>
                <a:close/>
                <a:moveTo>
                  <a:pt x="1050" y="317"/>
                </a:moveTo>
                <a:cubicBezTo>
                  <a:pt x="1050" y="318"/>
                  <a:pt x="1049" y="318"/>
                  <a:pt x="1049" y="319"/>
                </a:cubicBezTo>
                <a:cubicBezTo>
                  <a:pt x="1049" y="320"/>
                  <a:pt x="1050" y="321"/>
                  <a:pt x="1050" y="322"/>
                </a:cubicBezTo>
                <a:cubicBezTo>
                  <a:pt x="1050" y="323"/>
                  <a:pt x="1051" y="324"/>
                  <a:pt x="1050" y="325"/>
                </a:cubicBezTo>
                <a:cubicBezTo>
                  <a:pt x="1050" y="325"/>
                  <a:pt x="1050" y="325"/>
                  <a:pt x="1050" y="325"/>
                </a:cubicBezTo>
                <a:cubicBezTo>
                  <a:pt x="1049" y="325"/>
                  <a:pt x="1049" y="326"/>
                  <a:pt x="1049" y="326"/>
                </a:cubicBezTo>
                <a:cubicBezTo>
                  <a:pt x="1048" y="327"/>
                  <a:pt x="1047" y="326"/>
                  <a:pt x="1046" y="326"/>
                </a:cubicBezTo>
                <a:cubicBezTo>
                  <a:pt x="1046" y="325"/>
                  <a:pt x="1045" y="324"/>
                  <a:pt x="1044" y="324"/>
                </a:cubicBezTo>
                <a:cubicBezTo>
                  <a:pt x="1043" y="324"/>
                  <a:pt x="1043" y="323"/>
                  <a:pt x="1042" y="322"/>
                </a:cubicBezTo>
                <a:cubicBezTo>
                  <a:pt x="1041" y="322"/>
                  <a:pt x="1041" y="322"/>
                  <a:pt x="1040" y="322"/>
                </a:cubicBezTo>
                <a:cubicBezTo>
                  <a:pt x="1039" y="321"/>
                  <a:pt x="1038" y="320"/>
                  <a:pt x="1037" y="320"/>
                </a:cubicBezTo>
                <a:cubicBezTo>
                  <a:pt x="1036" y="319"/>
                  <a:pt x="1035" y="319"/>
                  <a:pt x="1034" y="319"/>
                </a:cubicBezTo>
                <a:cubicBezTo>
                  <a:pt x="1033" y="319"/>
                  <a:pt x="1033" y="317"/>
                  <a:pt x="1033" y="316"/>
                </a:cubicBezTo>
                <a:cubicBezTo>
                  <a:pt x="1033" y="316"/>
                  <a:pt x="1033" y="315"/>
                  <a:pt x="1033" y="314"/>
                </a:cubicBezTo>
                <a:cubicBezTo>
                  <a:pt x="1034" y="314"/>
                  <a:pt x="1034" y="314"/>
                  <a:pt x="1035" y="314"/>
                </a:cubicBezTo>
                <a:cubicBezTo>
                  <a:pt x="1035" y="315"/>
                  <a:pt x="1036" y="315"/>
                  <a:pt x="1036" y="315"/>
                </a:cubicBezTo>
                <a:cubicBezTo>
                  <a:pt x="1037" y="314"/>
                  <a:pt x="1037" y="314"/>
                  <a:pt x="1038" y="314"/>
                </a:cubicBezTo>
                <a:cubicBezTo>
                  <a:pt x="1038" y="314"/>
                  <a:pt x="1039" y="314"/>
                  <a:pt x="1040" y="315"/>
                </a:cubicBezTo>
                <a:cubicBezTo>
                  <a:pt x="1040" y="315"/>
                  <a:pt x="1040" y="316"/>
                  <a:pt x="1040" y="316"/>
                </a:cubicBezTo>
                <a:cubicBezTo>
                  <a:pt x="1041" y="316"/>
                  <a:pt x="1041" y="315"/>
                  <a:pt x="1042" y="315"/>
                </a:cubicBezTo>
                <a:cubicBezTo>
                  <a:pt x="1042" y="315"/>
                  <a:pt x="1042" y="315"/>
                  <a:pt x="1043" y="315"/>
                </a:cubicBezTo>
                <a:cubicBezTo>
                  <a:pt x="1044" y="316"/>
                  <a:pt x="1044" y="316"/>
                  <a:pt x="1045" y="316"/>
                </a:cubicBezTo>
                <a:cubicBezTo>
                  <a:pt x="1045" y="316"/>
                  <a:pt x="1045" y="316"/>
                  <a:pt x="1046" y="315"/>
                </a:cubicBezTo>
                <a:cubicBezTo>
                  <a:pt x="1047" y="314"/>
                  <a:pt x="1049" y="314"/>
                  <a:pt x="1050" y="314"/>
                </a:cubicBezTo>
                <a:cubicBezTo>
                  <a:pt x="1051" y="314"/>
                  <a:pt x="1052" y="314"/>
                  <a:pt x="1052" y="315"/>
                </a:cubicBezTo>
                <a:cubicBezTo>
                  <a:pt x="1052" y="316"/>
                  <a:pt x="1051" y="316"/>
                  <a:pt x="1050" y="317"/>
                </a:cubicBezTo>
                <a:close/>
                <a:moveTo>
                  <a:pt x="1009" y="280"/>
                </a:moveTo>
                <a:cubicBezTo>
                  <a:pt x="1009" y="280"/>
                  <a:pt x="1009" y="280"/>
                  <a:pt x="1009" y="280"/>
                </a:cubicBezTo>
                <a:cubicBezTo>
                  <a:pt x="1010" y="280"/>
                  <a:pt x="1010" y="279"/>
                  <a:pt x="1011" y="279"/>
                </a:cubicBezTo>
                <a:cubicBezTo>
                  <a:pt x="1011" y="279"/>
                  <a:pt x="1011" y="279"/>
                  <a:pt x="1012" y="279"/>
                </a:cubicBezTo>
                <a:cubicBezTo>
                  <a:pt x="1012" y="278"/>
                  <a:pt x="1012" y="277"/>
                  <a:pt x="1013" y="277"/>
                </a:cubicBezTo>
                <a:cubicBezTo>
                  <a:pt x="1013" y="277"/>
                  <a:pt x="1013" y="278"/>
                  <a:pt x="1013" y="278"/>
                </a:cubicBezTo>
                <a:cubicBezTo>
                  <a:pt x="1013" y="279"/>
                  <a:pt x="1013" y="280"/>
                  <a:pt x="1013" y="281"/>
                </a:cubicBezTo>
                <a:cubicBezTo>
                  <a:pt x="1013" y="281"/>
                  <a:pt x="1014" y="282"/>
                  <a:pt x="1014" y="282"/>
                </a:cubicBezTo>
                <a:cubicBezTo>
                  <a:pt x="1014" y="283"/>
                  <a:pt x="1014" y="283"/>
                  <a:pt x="1013" y="283"/>
                </a:cubicBezTo>
                <a:cubicBezTo>
                  <a:pt x="1012" y="284"/>
                  <a:pt x="1013" y="285"/>
                  <a:pt x="1012" y="286"/>
                </a:cubicBezTo>
                <a:cubicBezTo>
                  <a:pt x="1012" y="287"/>
                  <a:pt x="1012" y="290"/>
                  <a:pt x="1011" y="289"/>
                </a:cubicBezTo>
                <a:cubicBezTo>
                  <a:pt x="1011" y="289"/>
                  <a:pt x="1010" y="288"/>
                  <a:pt x="1010" y="288"/>
                </a:cubicBezTo>
                <a:cubicBezTo>
                  <a:pt x="1009" y="288"/>
                  <a:pt x="1009" y="287"/>
                  <a:pt x="1009" y="287"/>
                </a:cubicBezTo>
                <a:cubicBezTo>
                  <a:pt x="1008" y="287"/>
                  <a:pt x="1008" y="286"/>
                  <a:pt x="1008" y="286"/>
                </a:cubicBezTo>
                <a:cubicBezTo>
                  <a:pt x="1009" y="285"/>
                  <a:pt x="1009" y="285"/>
                  <a:pt x="1009" y="285"/>
                </a:cubicBezTo>
                <a:cubicBezTo>
                  <a:pt x="1009" y="284"/>
                  <a:pt x="1009" y="284"/>
                  <a:pt x="1008" y="284"/>
                </a:cubicBezTo>
                <a:cubicBezTo>
                  <a:pt x="1008" y="284"/>
                  <a:pt x="1008" y="284"/>
                  <a:pt x="1008" y="283"/>
                </a:cubicBezTo>
                <a:cubicBezTo>
                  <a:pt x="1008" y="283"/>
                  <a:pt x="1008" y="282"/>
                  <a:pt x="1008" y="281"/>
                </a:cubicBezTo>
                <a:cubicBezTo>
                  <a:pt x="1008" y="281"/>
                  <a:pt x="1009" y="280"/>
                  <a:pt x="1009" y="280"/>
                </a:cubicBezTo>
                <a:close/>
                <a:moveTo>
                  <a:pt x="1084" y="162"/>
                </a:moveTo>
                <a:cubicBezTo>
                  <a:pt x="1084" y="161"/>
                  <a:pt x="1084" y="161"/>
                  <a:pt x="1084" y="161"/>
                </a:cubicBezTo>
                <a:cubicBezTo>
                  <a:pt x="1084" y="160"/>
                  <a:pt x="1085" y="160"/>
                  <a:pt x="1086" y="159"/>
                </a:cubicBezTo>
                <a:cubicBezTo>
                  <a:pt x="1086" y="159"/>
                  <a:pt x="1087" y="159"/>
                  <a:pt x="1088" y="159"/>
                </a:cubicBezTo>
                <a:cubicBezTo>
                  <a:pt x="1088" y="159"/>
                  <a:pt x="1089" y="160"/>
                  <a:pt x="1090" y="159"/>
                </a:cubicBezTo>
                <a:cubicBezTo>
                  <a:pt x="1090" y="159"/>
                  <a:pt x="1090" y="159"/>
                  <a:pt x="1091" y="159"/>
                </a:cubicBezTo>
                <a:cubicBezTo>
                  <a:pt x="1091" y="159"/>
                  <a:pt x="1091" y="160"/>
                  <a:pt x="1091" y="160"/>
                </a:cubicBezTo>
                <a:cubicBezTo>
                  <a:pt x="1090" y="161"/>
                  <a:pt x="1089" y="161"/>
                  <a:pt x="1088" y="162"/>
                </a:cubicBezTo>
                <a:cubicBezTo>
                  <a:pt x="1087" y="162"/>
                  <a:pt x="1087" y="162"/>
                  <a:pt x="1086" y="163"/>
                </a:cubicBezTo>
                <a:cubicBezTo>
                  <a:pt x="1085" y="164"/>
                  <a:pt x="1085" y="164"/>
                  <a:pt x="1085" y="163"/>
                </a:cubicBezTo>
                <a:cubicBezTo>
                  <a:pt x="1085" y="162"/>
                  <a:pt x="1085" y="162"/>
                  <a:pt x="1084" y="162"/>
                </a:cubicBezTo>
                <a:close/>
                <a:moveTo>
                  <a:pt x="921" y="203"/>
                </a:moveTo>
                <a:cubicBezTo>
                  <a:pt x="921" y="203"/>
                  <a:pt x="921" y="204"/>
                  <a:pt x="921" y="204"/>
                </a:cubicBezTo>
                <a:cubicBezTo>
                  <a:pt x="921" y="204"/>
                  <a:pt x="921" y="204"/>
                  <a:pt x="921" y="205"/>
                </a:cubicBezTo>
                <a:cubicBezTo>
                  <a:pt x="921" y="205"/>
                  <a:pt x="920" y="206"/>
                  <a:pt x="920" y="206"/>
                </a:cubicBezTo>
                <a:cubicBezTo>
                  <a:pt x="920" y="206"/>
                  <a:pt x="920" y="206"/>
                  <a:pt x="919" y="206"/>
                </a:cubicBezTo>
                <a:cubicBezTo>
                  <a:pt x="919" y="206"/>
                  <a:pt x="919" y="206"/>
                  <a:pt x="919" y="206"/>
                </a:cubicBezTo>
                <a:cubicBezTo>
                  <a:pt x="918" y="206"/>
                  <a:pt x="918" y="206"/>
                  <a:pt x="918" y="206"/>
                </a:cubicBezTo>
                <a:cubicBezTo>
                  <a:pt x="917" y="206"/>
                  <a:pt x="917" y="206"/>
                  <a:pt x="917" y="206"/>
                </a:cubicBezTo>
                <a:cubicBezTo>
                  <a:pt x="917" y="206"/>
                  <a:pt x="916" y="207"/>
                  <a:pt x="916" y="207"/>
                </a:cubicBezTo>
                <a:cubicBezTo>
                  <a:pt x="915" y="207"/>
                  <a:pt x="914" y="206"/>
                  <a:pt x="914" y="206"/>
                </a:cubicBezTo>
                <a:cubicBezTo>
                  <a:pt x="914" y="207"/>
                  <a:pt x="914" y="207"/>
                  <a:pt x="914" y="207"/>
                </a:cubicBezTo>
                <a:cubicBezTo>
                  <a:pt x="914" y="207"/>
                  <a:pt x="913" y="207"/>
                  <a:pt x="913" y="207"/>
                </a:cubicBezTo>
                <a:cubicBezTo>
                  <a:pt x="912" y="208"/>
                  <a:pt x="912" y="207"/>
                  <a:pt x="912" y="208"/>
                </a:cubicBezTo>
                <a:cubicBezTo>
                  <a:pt x="911" y="208"/>
                  <a:pt x="911" y="208"/>
                  <a:pt x="910" y="209"/>
                </a:cubicBezTo>
                <a:cubicBezTo>
                  <a:pt x="910" y="209"/>
                  <a:pt x="910" y="210"/>
                  <a:pt x="909" y="210"/>
                </a:cubicBezTo>
                <a:cubicBezTo>
                  <a:pt x="909" y="210"/>
                  <a:pt x="908" y="210"/>
                  <a:pt x="908" y="210"/>
                </a:cubicBezTo>
                <a:cubicBezTo>
                  <a:pt x="907" y="210"/>
                  <a:pt x="907" y="210"/>
                  <a:pt x="907" y="211"/>
                </a:cubicBezTo>
                <a:cubicBezTo>
                  <a:pt x="906" y="211"/>
                  <a:pt x="906" y="212"/>
                  <a:pt x="905" y="212"/>
                </a:cubicBezTo>
                <a:cubicBezTo>
                  <a:pt x="905" y="212"/>
                  <a:pt x="904" y="212"/>
                  <a:pt x="904" y="212"/>
                </a:cubicBezTo>
                <a:cubicBezTo>
                  <a:pt x="903" y="212"/>
                  <a:pt x="903" y="212"/>
                  <a:pt x="903" y="212"/>
                </a:cubicBezTo>
                <a:cubicBezTo>
                  <a:pt x="902" y="212"/>
                  <a:pt x="901" y="212"/>
                  <a:pt x="900" y="213"/>
                </a:cubicBezTo>
                <a:cubicBezTo>
                  <a:pt x="900" y="213"/>
                  <a:pt x="900" y="212"/>
                  <a:pt x="900" y="212"/>
                </a:cubicBezTo>
                <a:cubicBezTo>
                  <a:pt x="901" y="212"/>
                  <a:pt x="901" y="212"/>
                  <a:pt x="901" y="212"/>
                </a:cubicBezTo>
                <a:cubicBezTo>
                  <a:pt x="901" y="211"/>
                  <a:pt x="903" y="210"/>
                  <a:pt x="902" y="210"/>
                </a:cubicBezTo>
                <a:cubicBezTo>
                  <a:pt x="902" y="210"/>
                  <a:pt x="901" y="210"/>
                  <a:pt x="901" y="210"/>
                </a:cubicBezTo>
                <a:cubicBezTo>
                  <a:pt x="900" y="210"/>
                  <a:pt x="900" y="211"/>
                  <a:pt x="899" y="211"/>
                </a:cubicBezTo>
                <a:cubicBezTo>
                  <a:pt x="899" y="211"/>
                  <a:pt x="898" y="211"/>
                  <a:pt x="898" y="211"/>
                </a:cubicBezTo>
                <a:cubicBezTo>
                  <a:pt x="897" y="210"/>
                  <a:pt x="898" y="210"/>
                  <a:pt x="898" y="210"/>
                </a:cubicBezTo>
                <a:cubicBezTo>
                  <a:pt x="897" y="210"/>
                  <a:pt x="897" y="210"/>
                  <a:pt x="897" y="210"/>
                </a:cubicBezTo>
                <a:cubicBezTo>
                  <a:pt x="896" y="209"/>
                  <a:pt x="897" y="209"/>
                  <a:pt x="897" y="209"/>
                </a:cubicBezTo>
                <a:cubicBezTo>
                  <a:pt x="897" y="208"/>
                  <a:pt x="897" y="208"/>
                  <a:pt x="897" y="208"/>
                </a:cubicBezTo>
                <a:cubicBezTo>
                  <a:pt x="897" y="208"/>
                  <a:pt x="897" y="208"/>
                  <a:pt x="897" y="207"/>
                </a:cubicBezTo>
                <a:cubicBezTo>
                  <a:pt x="896" y="207"/>
                  <a:pt x="895" y="208"/>
                  <a:pt x="894" y="208"/>
                </a:cubicBezTo>
                <a:cubicBezTo>
                  <a:pt x="894" y="207"/>
                  <a:pt x="895" y="207"/>
                  <a:pt x="896" y="207"/>
                </a:cubicBezTo>
                <a:cubicBezTo>
                  <a:pt x="896" y="207"/>
                  <a:pt x="896" y="207"/>
                  <a:pt x="896" y="207"/>
                </a:cubicBezTo>
                <a:cubicBezTo>
                  <a:pt x="896" y="206"/>
                  <a:pt x="897" y="206"/>
                  <a:pt x="897" y="206"/>
                </a:cubicBezTo>
                <a:cubicBezTo>
                  <a:pt x="898" y="206"/>
                  <a:pt x="898" y="206"/>
                  <a:pt x="899" y="206"/>
                </a:cubicBezTo>
                <a:cubicBezTo>
                  <a:pt x="899" y="206"/>
                  <a:pt x="899" y="206"/>
                  <a:pt x="900" y="206"/>
                </a:cubicBezTo>
                <a:cubicBezTo>
                  <a:pt x="900" y="205"/>
                  <a:pt x="900" y="205"/>
                  <a:pt x="901" y="204"/>
                </a:cubicBezTo>
                <a:cubicBezTo>
                  <a:pt x="901" y="204"/>
                  <a:pt x="901" y="204"/>
                  <a:pt x="901" y="204"/>
                </a:cubicBezTo>
                <a:cubicBezTo>
                  <a:pt x="901" y="204"/>
                  <a:pt x="901" y="203"/>
                  <a:pt x="901" y="203"/>
                </a:cubicBezTo>
                <a:cubicBezTo>
                  <a:pt x="901" y="203"/>
                  <a:pt x="901" y="203"/>
                  <a:pt x="901" y="203"/>
                </a:cubicBezTo>
                <a:cubicBezTo>
                  <a:pt x="901" y="203"/>
                  <a:pt x="901" y="202"/>
                  <a:pt x="901" y="202"/>
                </a:cubicBezTo>
                <a:cubicBezTo>
                  <a:pt x="901" y="202"/>
                  <a:pt x="902" y="202"/>
                  <a:pt x="902" y="201"/>
                </a:cubicBezTo>
                <a:cubicBezTo>
                  <a:pt x="902" y="201"/>
                  <a:pt x="901" y="201"/>
                  <a:pt x="901" y="201"/>
                </a:cubicBezTo>
                <a:cubicBezTo>
                  <a:pt x="901" y="200"/>
                  <a:pt x="902" y="200"/>
                  <a:pt x="902" y="200"/>
                </a:cubicBezTo>
                <a:cubicBezTo>
                  <a:pt x="902" y="200"/>
                  <a:pt x="902" y="199"/>
                  <a:pt x="902" y="199"/>
                </a:cubicBezTo>
                <a:cubicBezTo>
                  <a:pt x="902" y="199"/>
                  <a:pt x="902" y="199"/>
                  <a:pt x="902" y="199"/>
                </a:cubicBezTo>
                <a:cubicBezTo>
                  <a:pt x="902" y="199"/>
                  <a:pt x="901" y="199"/>
                  <a:pt x="901" y="199"/>
                </a:cubicBezTo>
                <a:cubicBezTo>
                  <a:pt x="901" y="198"/>
                  <a:pt x="901" y="198"/>
                  <a:pt x="901" y="198"/>
                </a:cubicBezTo>
                <a:cubicBezTo>
                  <a:pt x="900" y="198"/>
                  <a:pt x="900" y="198"/>
                  <a:pt x="899" y="197"/>
                </a:cubicBezTo>
                <a:cubicBezTo>
                  <a:pt x="899" y="197"/>
                  <a:pt x="899" y="197"/>
                  <a:pt x="899" y="197"/>
                </a:cubicBezTo>
                <a:cubicBezTo>
                  <a:pt x="899" y="197"/>
                  <a:pt x="898" y="197"/>
                  <a:pt x="898" y="197"/>
                </a:cubicBezTo>
                <a:cubicBezTo>
                  <a:pt x="898" y="196"/>
                  <a:pt x="900" y="196"/>
                  <a:pt x="900" y="196"/>
                </a:cubicBezTo>
                <a:cubicBezTo>
                  <a:pt x="900" y="195"/>
                  <a:pt x="900" y="195"/>
                  <a:pt x="901" y="195"/>
                </a:cubicBezTo>
                <a:cubicBezTo>
                  <a:pt x="901" y="194"/>
                  <a:pt x="902" y="194"/>
                  <a:pt x="902" y="194"/>
                </a:cubicBezTo>
                <a:cubicBezTo>
                  <a:pt x="901" y="194"/>
                  <a:pt x="901" y="194"/>
                  <a:pt x="901" y="194"/>
                </a:cubicBezTo>
                <a:cubicBezTo>
                  <a:pt x="900" y="193"/>
                  <a:pt x="900" y="193"/>
                  <a:pt x="900" y="193"/>
                </a:cubicBezTo>
                <a:cubicBezTo>
                  <a:pt x="900" y="193"/>
                  <a:pt x="900" y="193"/>
                  <a:pt x="900" y="193"/>
                </a:cubicBezTo>
                <a:cubicBezTo>
                  <a:pt x="900" y="193"/>
                  <a:pt x="901" y="193"/>
                  <a:pt x="901" y="192"/>
                </a:cubicBezTo>
                <a:cubicBezTo>
                  <a:pt x="901" y="192"/>
                  <a:pt x="899" y="192"/>
                  <a:pt x="900" y="191"/>
                </a:cubicBezTo>
                <a:cubicBezTo>
                  <a:pt x="900" y="191"/>
                  <a:pt x="901" y="191"/>
                  <a:pt x="901" y="191"/>
                </a:cubicBezTo>
                <a:cubicBezTo>
                  <a:pt x="902" y="191"/>
                  <a:pt x="903" y="191"/>
                  <a:pt x="904" y="190"/>
                </a:cubicBezTo>
                <a:cubicBezTo>
                  <a:pt x="904" y="190"/>
                  <a:pt x="905" y="190"/>
                  <a:pt x="905" y="191"/>
                </a:cubicBezTo>
                <a:cubicBezTo>
                  <a:pt x="905" y="191"/>
                  <a:pt x="905" y="191"/>
                  <a:pt x="906" y="191"/>
                </a:cubicBezTo>
                <a:cubicBezTo>
                  <a:pt x="906" y="191"/>
                  <a:pt x="906" y="191"/>
                  <a:pt x="907" y="191"/>
                </a:cubicBezTo>
                <a:cubicBezTo>
                  <a:pt x="907" y="191"/>
                  <a:pt x="907" y="191"/>
                  <a:pt x="908" y="191"/>
                </a:cubicBezTo>
                <a:cubicBezTo>
                  <a:pt x="908" y="191"/>
                  <a:pt x="909" y="191"/>
                  <a:pt x="909" y="190"/>
                </a:cubicBezTo>
                <a:cubicBezTo>
                  <a:pt x="909" y="190"/>
                  <a:pt x="909" y="190"/>
                  <a:pt x="909" y="190"/>
                </a:cubicBezTo>
                <a:cubicBezTo>
                  <a:pt x="910" y="189"/>
                  <a:pt x="909" y="189"/>
                  <a:pt x="909" y="189"/>
                </a:cubicBezTo>
                <a:cubicBezTo>
                  <a:pt x="909" y="188"/>
                  <a:pt x="909" y="188"/>
                  <a:pt x="909" y="188"/>
                </a:cubicBezTo>
                <a:cubicBezTo>
                  <a:pt x="908" y="188"/>
                  <a:pt x="908" y="188"/>
                  <a:pt x="908" y="188"/>
                </a:cubicBezTo>
                <a:cubicBezTo>
                  <a:pt x="908" y="188"/>
                  <a:pt x="908" y="188"/>
                  <a:pt x="908" y="187"/>
                </a:cubicBezTo>
                <a:cubicBezTo>
                  <a:pt x="908" y="187"/>
                  <a:pt x="908" y="187"/>
                  <a:pt x="908" y="187"/>
                </a:cubicBezTo>
                <a:cubicBezTo>
                  <a:pt x="908" y="186"/>
                  <a:pt x="908" y="186"/>
                  <a:pt x="908" y="186"/>
                </a:cubicBezTo>
                <a:cubicBezTo>
                  <a:pt x="908" y="185"/>
                  <a:pt x="908" y="185"/>
                  <a:pt x="908" y="185"/>
                </a:cubicBezTo>
                <a:cubicBezTo>
                  <a:pt x="909" y="184"/>
                  <a:pt x="910" y="184"/>
                  <a:pt x="910" y="185"/>
                </a:cubicBezTo>
                <a:cubicBezTo>
                  <a:pt x="910" y="185"/>
                  <a:pt x="909" y="185"/>
                  <a:pt x="910" y="186"/>
                </a:cubicBezTo>
                <a:cubicBezTo>
                  <a:pt x="910" y="186"/>
                  <a:pt x="910" y="186"/>
                  <a:pt x="910" y="186"/>
                </a:cubicBezTo>
                <a:cubicBezTo>
                  <a:pt x="911" y="185"/>
                  <a:pt x="911" y="185"/>
                  <a:pt x="912" y="184"/>
                </a:cubicBezTo>
                <a:cubicBezTo>
                  <a:pt x="913" y="184"/>
                  <a:pt x="914" y="183"/>
                  <a:pt x="915" y="182"/>
                </a:cubicBezTo>
                <a:cubicBezTo>
                  <a:pt x="916" y="182"/>
                  <a:pt x="918" y="182"/>
                  <a:pt x="918" y="183"/>
                </a:cubicBezTo>
                <a:cubicBezTo>
                  <a:pt x="918" y="184"/>
                  <a:pt x="918" y="184"/>
                  <a:pt x="918" y="184"/>
                </a:cubicBezTo>
                <a:cubicBezTo>
                  <a:pt x="919" y="184"/>
                  <a:pt x="919" y="184"/>
                  <a:pt x="919" y="184"/>
                </a:cubicBezTo>
                <a:cubicBezTo>
                  <a:pt x="919" y="185"/>
                  <a:pt x="920" y="184"/>
                  <a:pt x="920" y="184"/>
                </a:cubicBezTo>
                <a:cubicBezTo>
                  <a:pt x="921" y="184"/>
                  <a:pt x="922" y="183"/>
                  <a:pt x="923" y="184"/>
                </a:cubicBezTo>
                <a:cubicBezTo>
                  <a:pt x="924" y="184"/>
                  <a:pt x="924" y="184"/>
                  <a:pt x="924" y="185"/>
                </a:cubicBezTo>
                <a:cubicBezTo>
                  <a:pt x="925" y="185"/>
                  <a:pt x="925" y="186"/>
                  <a:pt x="925" y="186"/>
                </a:cubicBezTo>
                <a:cubicBezTo>
                  <a:pt x="925" y="187"/>
                  <a:pt x="925" y="187"/>
                  <a:pt x="925" y="187"/>
                </a:cubicBezTo>
                <a:cubicBezTo>
                  <a:pt x="925" y="187"/>
                  <a:pt x="926" y="187"/>
                  <a:pt x="926" y="187"/>
                </a:cubicBezTo>
                <a:cubicBezTo>
                  <a:pt x="926" y="188"/>
                  <a:pt x="927" y="188"/>
                  <a:pt x="927" y="189"/>
                </a:cubicBezTo>
                <a:cubicBezTo>
                  <a:pt x="927" y="189"/>
                  <a:pt x="928" y="190"/>
                  <a:pt x="927" y="191"/>
                </a:cubicBezTo>
                <a:cubicBezTo>
                  <a:pt x="927" y="191"/>
                  <a:pt x="926" y="191"/>
                  <a:pt x="926" y="191"/>
                </a:cubicBezTo>
                <a:cubicBezTo>
                  <a:pt x="926" y="191"/>
                  <a:pt x="925" y="191"/>
                  <a:pt x="925" y="191"/>
                </a:cubicBezTo>
                <a:cubicBezTo>
                  <a:pt x="925" y="191"/>
                  <a:pt x="925" y="191"/>
                  <a:pt x="925" y="191"/>
                </a:cubicBezTo>
                <a:cubicBezTo>
                  <a:pt x="924" y="192"/>
                  <a:pt x="925" y="192"/>
                  <a:pt x="925" y="193"/>
                </a:cubicBezTo>
                <a:cubicBezTo>
                  <a:pt x="924" y="193"/>
                  <a:pt x="924" y="193"/>
                  <a:pt x="923" y="193"/>
                </a:cubicBezTo>
                <a:cubicBezTo>
                  <a:pt x="923" y="193"/>
                  <a:pt x="923" y="193"/>
                  <a:pt x="923" y="193"/>
                </a:cubicBezTo>
                <a:cubicBezTo>
                  <a:pt x="923" y="193"/>
                  <a:pt x="921" y="192"/>
                  <a:pt x="921" y="193"/>
                </a:cubicBezTo>
                <a:cubicBezTo>
                  <a:pt x="921" y="193"/>
                  <a:pt x="921" y="193"/>
                  <a:pt x="921" y="193"/>
                </a:cubicBezTo>
                <a:cubicBezTo>
                  <a:pt x="921" y="193"/>
                  <a:pt x="921" y="193"/>
                  <a:pt x="921" y="193"/>
                </a:cubicBezTo>
                <a:cubicBezTo>
                  <a:pt x="921" y="193"/>
                  <a:pt x="921" y="193"/>
                  <a:pt x="921" y="194"/>
                </a:cubicBezTo>
                <a:cubicBezTo>
                  <a:pt x="921" y="194"/>
                  <a:pt x="921" y="194"/>
                  <a:pt x="922" y="194"/>
                </a:cubicBezTo>
                <a:cubicBezTo>
                  <a:pt x="922" y="194"/>
                  <a:pt x="922" y="194"/>
                  <a:pt x="922" y="195"/>
                </a:cubicBezTo>
                <a:cubicBezTo>
                  <a:pt x="922" y="195"/>
                  <a:pt x="922" y="195"/>
                  <a:pt x="922" y="196"/>
                </a:cubicBezTo>
                <a:cubicBezTo>
                  <a:pt x="922" y="196"/>
                  <a:pt x="922" y="196"/>
                  <a:pt x="922" y="196"/>
                </a:cubicBezTo>
                <a:cubicBezTo>
                  <a:pt x="922" y="197"/>
                  <a:pt x="922" y="197"/>
                  <a:pt x="922" y="197"/>
                </a:cubicBezTo>
                <a:cubicBezTo>
                  <a:pt x="922" y="197"/>
                  <a:pt x="923" y="197"/>
                  <a:pt x="923" y="197"/>
                </a:cubicBezTo>
                <a:cubicBezTo>
                  <a:pt x="923" y="198"/>
                  <a:pt x="923" y="198"/>
                  <a:pt x="923" y="199"/>
                </a:cubicBezTo>
                <a:cubicBezTo>
                  <a:pt x="923" y="199"/>
                  <a:pt x="923" y="199"/>
                  <a:pt x="923" y="200"/>
                </a:cubicBezTo>
                <a:cubicBezTo>
                  <a:pt x="922" y="200"/>
                  <a:pt x="922" y="200"/>
                  <a:pt x="922" y="200"/>
                </a:cubicBezTo>
                <a:cubicBezTo>
                  <a:pt x="922" y="200"/>
                  <a:pt x="923" y="201"/>
                  <a:pt x="923" y="201"/>
                </a:cubicBezTo>
                <a:cubicBezTo>
                  <a:pt x="923" y="201"/>
                  <a:pt x="922" y="202"/>
                  <a:pt x="922" y="202"/>
                </a:cubicBezTo>
                <a:cubicBezTo>
                  <a:pt x="921" y="202"/>
                  <a:pt x="921" y="202"/>
                  <a:pt x="921" y="203"/>
                </a:cubicBezTo>
                <a:close/>
                <a:moveTo>
                  <a:pt x="952" y="148"/>
                </a:moveTo>
                <a:cubicBezTo>
                  <a:pt x="952" y="148"/>
                  <a:pt x="953" y="147"/>
                  <a:pt x="953" y="147"/>
                </a:cubicBezTo>
                <a:cubicBezTo>
                  <a:pt x="953" y="147"/>
                  <a:pt x="953" y="147"/>
                  <a:pt x="953" y="147"/>
                </a:cubicBezTo>
                <a:cubicBezTo>
                  <a:pt x="953" y="147"/>
                  <a:pt x="953" y="147"/>
                  <a:pt x="953" y="147"/>
                </a:cubicBezTo>
                <a:cubicBezTo>
                  <a:pt x="953" y="146"/>
                  <a:pt x="953" y="146"/>
                  <a:pt x="953" y="145"/>
                </a:cubicBezTo>
                <a:cubicBezTo>
                  <a:pt x="953" y="145"/>
                  <a:pt x="954" y="145"/>
                  <a:pt x="955" y="145"/>
                </a:cubicBezTo>
                <a:cubicBezTo>
                  <a:pt x="955" y="145"/>
                  <a:pt x="956" y="144"/>
                  <a:pt x="956" y="144"/>
                </a:cubicBezTo>
                <a:cubicBezTo>
                  <a:pt x="956" y="144"/>
                  <a:pt x="956" y="143"/>
                  <a:pt x="957" y="143"/>
                </a:cubicBezTo>
                <a:cubicBezTo>
                  <a:pt x="957" y="143"/>
                  <a:pt x="957" y="143"/>
                  <a:pt x="957" y="143"/>
                </a:cubicBezTo>
                <a:cubicBezTo>
                  <a:pt x="958" y="142"/>
                  <a:pt x="958" y="143"/>
                  <a:pt x="958" y="143"/>
                </a:cubicBezTo>
                <a:cubicBezTo>
                  <a:pt x="957" y="144"/>
                  <a:pt x="957" y="144"/>
                  <a:pt x="957" y="145"/>
                </a:cubicBezTo>
                <a:cubicBezTo>
                  <a:pt x="956" y="145"/>
                  <a:pt x="956" y="146"/>
                  <a:pt x="956" y="146"/>
                </a:cubicBezTo>
                <a:cubicBezTo>
                  <a:pt x="956" y="146"/>
                  <a:pt x="955" y="147"/>
                  <a:pt x="955" y="147"/>
                </a:cubicBezTo>
                <a:cubicBezTo>
                  <a:pt x="955" y="148"/>
                  <a:pt x="955" y="148"/>
                  <a:pt x="955" y="148"/>
                </a:cubicBezTo>
                <a:cubicBezTo>
                  <a:pt x="955" y="149"/>
                  <a:pt x="955" y="151"/>
                  <a:pt x="954" y="151"/>
                </a:cubicBezTo>
                <a:cubicBezTo>
                  <a:pt x="954" y="151"/>
                  <a:pt x="954" y="151"/>
                  <a:pt x="954" y="150"/>
                </a:cubicBezTo>
                <a:cubicBezTo>
                  <a:pt x="954" y="150"/>
                  <a:pt x="954" y="150"/>
                  <a:pt x="954" y="150"/>
                </a:cubicBezTo>
                <a:cubicBezTo>
                  <a:pt x="953" y="150"/>
                  <a:pt x="953" y="150"/>
                  <a:pt x="953" y="149"/>
                </a:cubicBezTo>
                <a:cubicBezTo>
                  <a:pt x="953" y="149"/>
                  <a:pt x="954" y="149"/>
                  <a:pt x="954" y="149"/>
                </a:cubicBezTo>
                <a:cubicBezTo>
                  <a:pt x="954" y="148"/>
                  <a:pt x="954" y="148"/>
                  <a:pt x="954" y="148"/>
                </a:cubicBezTo>
                <a:cubicBezTo>
                  <a:pt x="953" y="148"/>
                  <a:pt x="953" y="148"/>
                  <a:pt x="952" y="148"/>
                </a:cubicBezTo>
                <a:close/>
                <a:moveTo>
                  <a:pt x="847" y="116"/>
                </a:moveTo>
                <a:cubicBezTo>
                  <a:pt x="847" y="116"/>
                  <a:pt x="845" y="116"/>
                  <a:pt x="844" y="116"/>
                </a:cubicBezTo>
                <a:cubicBezTo>
                  <a:pt x="842" y="115"/>
                  <a:pt x="841" y="116"/>
                  <a:pt x="839" y="115"/>
                </a:cubicBezTo>
                <a:cubicBezTo>
                  <a:pt x="838" y="115"/>
                  <a:pt x="837" y="115"/>
                  <a:pt x="838" y="115"/>
                </a:cubicBezTo>
                <a:cubicBezTo>
                  <a:pt x="839" y="114"/>
                  <a:pt x="840" y="115"/>
                  <a:pt x="841" y="115"/>
                </a:cubicBezTo>
                <a:cubicBezTo>
                  <a:pt x="842" y="115"/>
                  <a:pt x="844" y="114"/>
                  <a:pt x="845" y="114"/>
                </a:cubicBezTo>
                <a:cubicBezTo>
                  <a:pt x="847" y="115"/>
                  <a:pt x="848" y="114"/>
                  <a:pt x="847" y="112"/>
                </a:cubicBezTo>
                <a:cubicBezTo>
                  <a:pt x="848" y="112"/>
                  <a:pt x="849" y="112"/>
                  <a:pt x="849" y="112"/>
                </a:cubicBezTo>
                <a:cubicBezTo>
                  <a:pt x="849" y="112"/>
                  <a:pt x="848" y="111"/>
                  <a:pt x="848" y="111"/>
                </a:cubicBezTo>
                <a:cubicBezTo>
                  <a:pt x="848" y="110"/>
                  <a:pt x="847" y="110"/>
                  <a:pt x="847" y="110"/>
                </a:cubicBezTo>
                <a:cubicBezTo>
                  <a:pt x="846" y="110"/>
                  <a:pt x="845" y="109"/>
                  <a:pt x="844" y="110"/>
                </a:cubicBezTo>
                <a:cubicBezTo>
                  <a:pt x="844" y="110"/>
                  <a:pt x="844" y="110"/>
                  <a:pt x="843" y="110"/>
                </a:cubicBezTo>
                <a:cubicBezTo>
                  <a:pt x="842" y="110"/>
                  <a:pt x="842" y="110"/>
                  <a:pt x="842" y="110"/>
                </a:cubicBezTo>
                <a:cubicBezTo>
                  <a:pt x="841" y="110"/>
                  <a:pt x="841" y="110"/>
                  <a:pt x="841" y="110"/>
                </a:cubicBezTo>
                <a:cubicBezTo>
                  <a:pt x="840" y="111"/>
                  <a:pt x="840" y="111"/>
                  <a:pt x="839" y="111"/>
                </a:cubicBezTo>
                <a:cubicBezTo>
                  <a:pt x="839" y="112"/>
                  <a:pt x="836" y="112"/>
                  <a:pt x="836" y="111"/>
                </a:cubicBezTo>
                <a:cubicBezTo>
                  <a:pt x="836" y="110"/>
                  <a:pt x="837" y="110"/>
                  <a:pt x="838" y="110"/>
                </a:cubicBezTo>
                <a:cubicBezTo>
                  <a:pt x="839" y="109"/>
                  <a:pt x="839" y="109"/>
                  <a:pt x="840" y="108"/>
                </a:cubicBezTo>
                <a:cubicBezTo>
                  <a:pt x="840" y="108"/>
                  <a:pt x="840" y="108"/>
                  <a:pt x="841" y="108"/>
                </a:cubicBezTo>
                <a:cubicBezTo>
                  <a:pt x="841" y="108"/>
                  <a:pt x="841" y="107"/>
                  <a:pt x="841" y="107"/>
                </a:cubicBezTo>
                <a:cubicBezTo>
                  <a:pt x="841" y="107"/>
                  <a:pt x="841" y="107"/>
                  <a:pt x="841" y="107"/>
                </a:cubicBezTo>
                <a:cubicBezTo>
                  <a:pt x="841" y="106"/>
                  <a:pt x="841" y="106"/>
                  <a:pt x="841" y="106"/>
                </a:cubicBezTo>
                <a:cubicBezTo>
                  <a:pt x="841" y="106"/>
                  <a:pt x="842" y="106"/>
                  <a:pt x="842" y="106"/>
                </a:cubicBezTo>
                <a:cubicBezTo>
                  <a:pt x="843" y="106"/>
                  <a:pt x="844" y="106"/>
                  <a:pt x="845" y="106"/>
                </a:cubicBezTo>
                <a:cubicBezTo>
                  <a:pt x="845" y="107"/>
                  <a:pt x="846" y="107"/>
                  <a:pt x="846" y="108"/>
                </a:cubicBezTo>
                <a:cubicBezTo>
                  <a:pt x="847" y="108"/>
                  <a:pt x="848" y="108"/>
                  <a:pt x="848" y="107"/>
                </a:cubicBezTo>
                <a:cubicBezTo>
                  <a:pt x="848" y="106"/>
                  <a:pt x="848" y="106"/>
                  <a:pt x="847" y="105"/>
                </a:cubicBezTo>
                <a:cubicBezTo>
                  <a:pt x="847" y="105"/>
                  <a:pt x="844" y="105"/>
                  <a:pt x="846" y="104"/>
                </a:cubicBezTo>
                <a:cubicBezTo>
                  <a:pt x="846" y="103"/>
                  <a:pt x="848" y="103"/>
                  <a:pt x="848" y="104"/>
                </a:cubicBezTo>
                <a:cubicBezTo>
                  <a:pt x="849" y="104"/>
                  <a:pt x="850" y="104"/>
                  <a:pt x="851" y="105"/>
                </a:cubicBezTo>
                <a:cubicBezTo>
                  <a:pt x="852" y="105"/>
                  <a:pt x="852" y="106"/>
                  <a:pt x="853" y="107"/>
                </a:cubicBezTo>
                <a:cubicBezTo>
                  <a:pt x="854" y="109"/>
                  <a:pt x="852" y="108"/>
                  <a:pt x="852" y="109"/>
                </a:cubicBezTo>
                <a:cubicBezTo>
                  <a:pt x="852" y="109"/>
                  <a:pt x="852" y="109"/>
                  <a:pt x="853" y="110"/>
                </a:cubicBezTo>
                <a:cubicBezTo>
                  <a:pt x="853" y="110"/>
                  <a:pt x="853" y="111"/>
                  <a:pt x="852" y="111"/>
                </a:cubicBezTo>
                <a:cubicBezTo>
                  <a:pt x="853" y="111"/>
                  <a:pt x="854" y="111"/>
                  <a:pt x="855" y="111"/>
                </a:cubicBezTo>
                <a:cubicBezTo>
                  <a:pt x="856" y="111"/>
                  <a:pt x="857" y="111"/>
                  <a:pt x="857" y="110"/>
                </a:cubicBezTo>
                <a:cubicBezTo>
                  <a:pt x="858" y="110"/>
                  <a:pt x="858" y="110"/>
                  <a:pt x="858" y="110"/>
                </a:cubicBezTo>
                <a:cubicBezTo>
                  <a:pt x="858" y="109"/>
                  <a:pt x="858" y="108"/>
                  <a:pt x="858" y="108"/>
                </a:cubicBezTo>
                <a:cubicBezTo>
                  <a:pt x="858" y="107"/>
                  <a:pt x="858" y="107"/>
                  <a:pt x="859" y="106"/>
                </a:cubicBezTo>
                <a:cubicBezTo>
                  <a:pt x="861" y="106"/>
                  <a:pt x="860" y="108"/>
                  <a:pt x="861" y="109"/>
                </a:cubicBezTo>
                <a:cubicBezTo>
                  <a:pt x="862" y="110"/>
                  <a:pt x="862" y="110"/>
                  <a:pt x="863" y="109"/>
                </a:cubicBezTo>
                <a:cubicBezTo>
                  <a:pt x="863" y="109"/>
                  <a:pt x="863" y="108"/>
                  <a:pt x="863" y="107"/>
                </a:cubicBezTo>
                <a:cubicBezTo>
                  <a:pt x="864" y="106"/>
                  <a:pt x="866" y="106"/>
                  <a:pt x="868" y="106"/>
                </a:cubicBezTo>
                <a:cubicBezTo>
                  <a:pt x="868" y="106"/>
                  <a:pt x="868" y="107"/>
                  <a:pt x="868" y="108"/>
                </a:cubicBezTo>
                <a:cubicBezTo>
                  <a:pt x="868" y="108"/>
                  <a:pt x="868" y="110"/>
                  <a:pt x="869" y="110"/>
                </a:cubicBezTo>
                <a:cubicBezTo>
                  <a:pt x="870" y="110"/>
                  <a:pt x="870" y="110"/>
                  <a:pt x="870" y="110"/>
                </a:cubicBezTo>
                <a:cubicBezTo>
                  <a:pt x="870" y="109"/>
                  <a:pt x="870" y="109"/>
                  <a:pt x="870" y="108"/>
                </a:cubicBezTo>
                <a:cubicBezTo>
                  <a:pt x="870" y="107"/>
                  <a:pt x="870" y="107"/>
                  <a:pt x="870" y="106"/>
                </a:cubicBezTo>
                <a:cubicBezTo>
                  <a:pt x="871" y="106"/>
                  <a:pt x="871" y="106"/>
                  <a:pt x="871" y="107"/>
                </a:cubicBezTo>
                <a:cubicBezTo>
                  <a:pt x="872" y="108"/>
                  <a:pt x="873" y="108"/>
                  <a:pt x="874" y="107"/>
                </a:cubicBezTo>
                <a:cubicBezTo>
                  <a:pt x="874" y="107"/>
                  <a:pt x="875" y="106"/>
                  <a:pt x="875" y="106"/>
                </a:cubicBezTo>
                <a:cubicBezTo>
                  <a:pt x="876" y="106"/>
                  <a:pt x="876" y="106"/>
                  <a:pt x="877" y="106"/>
                </a:cubicBezTo>
                <a:cubicBezTo>
                  <a:pt x="877" y="106"/>
                  <a:pt x="878" y="107"/>
                  <a:pt x="878" y="107"/>
                </a:cubicBezTo>
                <a:cubicBezTo>
                  <a:pt x="879" y="107"/>
                  <a:pt x="879" y="108"/>
                  <a:pt x="880" y="107"/>
                </a:cubicBezTo>
                <a:cubicBezTo>
                  <a:pt x="880" y="106"/>
                  <a:pt x="879" y="105"/>
                  <a:pt x="879" y="104"/>
                </a:cubicBezTo>
                <a:cubicBezTo>
                  <a:pt x="878" y="103"/>
                  <a:pt x="882" y="102"/>
                  <a:pt x="882" y="104"/>
                </a:cubicBezTo>
                <a:cubicBezTo>
                  <a:pt x="882" y="104"/>
                  <a:pt x="882" y="105"/>
                  <a:pt x="883" y="106"/>
                </a:cubicBezTo>
                <a:cubicBezTo>
                  <a:pt x="883" y="106"/>
                  <a:pt x="884" y="106"/>
                  <a:pt x="884" y="106"/>
                </a:cubicBezTo>
                <a:cubicBezTo>
                  <a:pt x="885" y="106"/>
                  <a:pt x="886" y="105"/>
                  <a:pt x="886" y="105"/>
                </a:cubicBezTo>
                <a:cubicBezTo>
                  <a:pt x="887" y="105"/>
                  <a:pt x="888" y="104"/>
                  <a:pt x="889" y="104"/>
                </a:cubicBezTo>
                <a:cubicBezTo>
                  <a:pt x="889" y="105"/>
                  <a:pt x="887" y="105"/>
                  <a:pt x="887" y="106"/>
                </a:cubicBezTo>
                <a:cubicBezTo>
                  <a:pt x="887" y="107"/>
                  <a:pt x="888" y="107"/>
                  <a:pt x="888" y="108"/>
                </a:cubicBezTo>
                <a:cubicBezTo>
                  <a:pt x="888" y="108"/>
                  <a:pt x="887" y="108"/>
                  <a:pt x="887" y="109"/>
                </a:cubicBezTo>
                <a:cubicBezTo>
                  <a:pt x="887" y="109"/>
                  <a:pt x="889" y="108"/>
                  <a:pt x="889" y="108"/>
                </a:cubicBezTo>
                <a:cubicBezTo>
                  <a:pt x="890" y="109"/>
                  <a:pt x="890" y="109"/>
                  <a:pt x="890" y="109"/>
                </a:cubicBezTo>
                <a:cubicBezTo>
                  <a:pt x="891" y="110"/>
                  <a:pt x="892" y="109"/>
                  <a:pt x="893" y="109"/>
                </a:cubicBezTo>
                <a:cubicBezTo>
                  <a:pt x="894" y="110"/>
                  <a:pt x="893" y="111"/>
                  <a:pt x="893" y="111"/>
                </a:cubicBezTo>
                <a:cubicBezTo>
                  <a:pt x="893" y="112"/>
                  <a:pt x="893" y="113"/>
                  <a:pt x="892" y="114"/>
                </a:cubicBezTo>
                <a:cubicBezTo>
                  <a:pt x="892" y="115"/>
                  <a:pt x="891" y="116"/>
                  <a:pt x="890" y="116"/>
                </a:cubicBezTo>
                <a:cubicBezTo>
                  <a:pt x="889" y="116"/>
                  <a:pt x="888" y="116"/>
                  <a:pt x="887" y="117"/>
                </a:cubicBezTo>
                <a:cubicBezTo>
                  <a:pt x="886" y="117"/>
                  <a:pt x="886" y="118"/>
                  <a:pt x="885" y="118"/>
                </a:cubicBezTo>
                <a:cubicBezTo>
                  <a:pt x="885" y="119"/>
                  <a:pt x="884" y="119"/>
                  <a:pt x="883" y="119"/>
                </a:cubicBezTo>
                <a:cubicBezTo>
                  <a:pt x="883" y="119"/>
                  <a:pt x="882" y="118"/>
                  <a:pt x="881" y="118"/>
                </a:cubicBezTo>
                <a:cubicBezTo>
                  <a:pt x="881" y="118"/>
                  <a:pt x="880" y="119"/>
                  <a:pt x="880" y="119"/>
                </a:cubicBezTo>
                <a:cubicBezTo>
                  <a:pt x="879" y="120"/>
                  <a:pt x="878" y="120"/>
                  <a:pt x="878" y="120"/>
                </a:cubicBezTo>
                <a:cubicBezTo>
                  <a:pt x="876" y="121"/>
                  <a:pt x="876" y="123"/>
                  <a:pt x="874" y="123"/>
                </a:cubicBezTo>
                <a:cubicBezTo>
                  <a:pt x="872" y="122"/>
                  <a:pt x="870" y="123"/>
                  <a:pt x="869" y="123"/>
                </a:cubicBezTo>
                <a:cubicBezTo>
                  <a:pt x="867" y="123"/>
                  <a:pt x="867" y="125"/>
                  <a:pt x="866" y="125"/>
                </a:cubicBezTo>
                <a:cubicBezTo>
                  <a:pt x="865" y="125"/>
                  <a:pt x="864" y="125"/>
                  <a:pt x="863" y="124"/>
                </a:cubicBezTo>
                <a:cubicBezTo>
                  <a:pt x="862" y="124"/>
                  <a:pt x="861" y="124"/>
                  <a:pt x="860" y="124"/>
                </a:cubicBezTo>
                <a:cubicBezTo>
                  <a:pt x="859" y="124"/>
                  <a:pt x="857" y="124"/>
                  <a:pt x="855" y="123"/>
                </a:cubicBezTo>
                <a:cubicBezTo>
                  <a:pt x="853" y="123"/>
                  <a:pt x="852" y="123"/>
                  <a:pt x="851" y="122"/>
                </a:cubicBezTo>
                <a:cubicBezTo>
                  <a:pt x="849" y="121"/>
                  <a:pt x="847" y="122"/>
                  <a:pt x="845" y="122"/>
                </a:cubicBezTo>
                <a:cubicBezTo>
                  <a:pt x="845" y="122"/>
                  <a:pt x="843" y="123"/>
                  <a:pt x="843" y="122"/>
                </a:cubicBezTo>
                <a:cubicBezTo>
                  <a:pt x="843" y="121"/>
                  <a:pt x="844" y="121"/>
                  <a:pt x="844" y="121"/>
                </a:cubicBezTo>
                <a:cubicBezTo>
                  <a:pt x="845" y="120"/>
                  <a:pt x="845" y="120"/>
                  <a:pt x="845" y="119"/>
                </a:cubicBezTo>
                <a:cubicBezTo>
                  <a:pt x="846" y="118"/>
                  <a:pt x="846" y="118"/>
                  <a:pt x="846" y="118"/>
                </a:cubicBezTo>
                <a:cubicBezTo>
                  <a:pt x="847" y="117"/>
                  <a:pt x="848" y="117"/>
                  <a:pt x="847" y="116"/>
                </a:cubicBezTo>
                <a:close/>
                <a:moveTo>
                  <a:pt x="831" y="90"/>
                </a:moveTo>
                <a:cubicBezTo>
                  <a:pt x="830" y="90"/>
                  <a:pt x="830" y="90"/>
                  <a:pt x="830" y="90"/>
                </a:cubicBezTo>
                <a:cubicBezTo>
                  <a:pt x="829" y="89"/>
                  <a:pt x="828" y="89"/>
                  <a:pt x="828" y="90"/>
                </a:cubicBezTo>
                <a:cubicBezTo>
                  <a:pt x="827" y="90"/>
                  <a:pt x="827" y="90"/>
                  <a:pt x="826" y="90"/>
                </a:cubicBezTo>
                <a:cubicBezTo>
                  <a:pt x="825" y="90"/>
                  <a:pt x="824" y="90"/>
                  <a:pt x="823" y="90"/>
                </a:cubicBezTo>
                <a:cubicBezTo>
                  <a:pt x="822" y="90"/>
                  <a:pt x="821" y="91"/>
                  <a:pt x="821" y="92"/>
                </a:cubicBezTo>
                <a:cubicBezTo>
                  <a:pt x="820" y="92"/>
                  <a:pt x="820" y="92"/>
                  <a:pt x="819" y="92"/>
                </a:cubicBezTo>
                <a:cubicBezTo>
                  <a:pt x="818" y="92"/>
                  <a:pt x="818" y="92"/>
                  <a:pt x="818" y="92"/>
                </a:cubicBezTo>
                <a:cubicBezTo>
                  <a:pt x="817" y="92"/>
                  <a:pt x="817" y="91"/>
                  <a:pt x="817" y="91"/>
                </a:cubicBezTo>
                <a:cubicBezTo>
                  <a:pt x="817" y="91"/>
                  <a:pt x="816" y="91"/>
                  <a:pt x="816" y="91"/>
                </a:cubicBezTo>
                <a:cubicBezTo>
                  <a:pt x="816" y="91"/>
                  <a:pt x="816" y="92"/>
                  <a:pt x="815" y="92"/>
                </a:cubicBezTo>
                <a:cubicBezTo>
                  <a:pt x="815" y="92"/>
                  <a:pt x="814" y="92"/>
                  <a:pt x="813" y="92"/>
                </a:cubicBezTo>
                <a:cubicBezTo>
                  <a:pt x="812" y="92"/>
                  <a:pt x="812" y="92"/>
                  <a:pt x="811" y="92"/>
                </a:cubicBezTo>
                <a:cubicBezTo>
                  <a:pt x="812" y="93"/>
                  <a:pt x="810" y="93"/>
                  <a:pt x="810" y="93"/>
                </a:cubicBezTo>
                <a:cubicBezTo>
                  <a:pt x="809" y="93"/>
                  <a:pt x="809" y="93"/>
                  <a:pt x="808" y="93"/>
                </a:cubicBezTo>
                <a:cubicBezTo>
                  <a:pt x="808" y="93"/>
                  <a:pt x="807" y="93"/>
                  <a:pt x="807" y="93"/>
                </a:cubicBezTo>
                <a:cubicBezTo>
                  <a:pt x="807" y="93"/>
                  <a:pt x="807" y="93"/>
                  <a:pt x="807" y="92"/>
                </a:cubicBezTo>
                <a:cubicBezTo>
                  <a:pt x="806" y="92"/>
                  <a:pt x="806" y="92"/>
                  <a:pt x="806" y="92"/>
                </a:cubicBezTo>
                <a:cubicBezTo>
                  <a:pt x="806" y="91"/>
                  <a:pt x="805" y="91"/>
                  <a:pt x="805" y="91"/>
                </a:cubicBezTo>
                <a:cubicBezTo>
                  <a:pt x="804" y="91"/>
                  <a:pt x="803" y="91"/>
                  <a:pt x="803" y="91"/>
                </a:cubicBezTo>
                <a:cubicBezTo>
                  <a:pt x="804" y="92"/>
                  <a:pt x="804" y="92"/>
                  <a:pt x="804" y="92"/>
                </a:cubicBezTo>
                <a:cubicBezTo>
                  <a:pt x="803" y="93"/>
                  <a:pt x="803" y="93"/>
                  <a:pt x="803" y="94"/>
                </a:cubicBezTo>
                <a:cubicBezTo>
                  <a:pt x="803" y="94"/>
                  <a:pt x="802" y="94"/>
                  <a:pt x="801" y="94"/>
                </a:cubicBezTo>
                <a:cubicBezTo>
                  <a:pt x="801" y="94"/>
                  <a:pt x="801" y="95"/>
                  <a:pt x="800" y="94"/>
                </a:cubicBezTo>
                <a:cubicBezTo>
                  <a:pt x="800" y="94"/>
                  <a:pt x="800" y="95"/>
                  <a:pt x="800" y="95"/>
                </a:cubicBezTo>
                <a:cubicBezTo>
                  <a:pt x="800" y="95"/>
                  <a:pt x="799" y="95"/>
                  <a:pt x="798" y="96"/>
                </a:cubicBezTo>
                <a:cubicBezTo>
                  <a:pt x="798" y="96"/>
                  <a:pt x="798" y="96"/>
                  <a:pt x="798" y="96"/>
                </a:cubicBezTo>
                <a:cubicBezTo>
                  <a:pt x="797" y="96"/>
                  <a:pt x="797" y="96"/>
                  <a:pt x="798" y="96"/>
                </a:cubicBezTo>
                <a:cubicBezTo>
                  <a:pt x="797" y="97"/>
                  <a:pt x="796" y="97"/>
                  <a:pt x="795" y="98"/>
                </a:cubicBezTo>
                <a:cubicBezTo>
                  <a:pt x="794" y="98"/>
                  <a:pt x="794" y="99"/>
                  <a:pt x="793" y="100"/>
                </a:cubicBezTo>
                <a:cubicBezTo>
                  <a:pt x="792" y="100"/>
                  <a:pt x="792" y="101"/>
                  <a:pt x="791" y="101"/>
                </a:cubicBezTo>
                <a:cubicBezTo>
                  <a:pt x="791" y="101"/>
                  <a:pt x="790" y="102"/>
                  <a:pt x="790" y="101"/>
                </a:cubicBezTo>
                <a:cubicBezTo>
                  <a:pt x="790" y="102"/>
                  <a:pt x="788" y="103"/>
                  <a:pt x="787" y="103"/>
                </a:cubicBezTo>
                <a:cubicBezTo>
                  <a:pt x="787" y="104"/>
                  <a:pt x="786" y="104"/>
                  <a:pt x="786" y="104"/>
                </a:cubicBezTo>
                <a:cubicBezTo>
                  <a:pt x="785" y="105"/>
                  <a:pt x="785" y="105"/>
                  <a:pt x="785" y="104"/>
                </a:cubicBezTo>
                <a:cubicBezTo>
                  <a:pt x="784" y="104"/>
                  <a:pt x="784" y="104"/>
                  <a:pt x="784" y="104"/>
                </a:cubicBezTo>
                <a:cubicBezTo>
                  <a:pt x="783" y="103"/>
                  <a:pt x="783" y="104"/>
                  <a:pt x="783" y="104"/>
                </a:cubicBezTo>
                <a:cubicBezTo>
                  <a:pt x="782" y="105"/>
                  <a:pt x="782" y="105"/>
                  <a:pt x="781" y="105"/>
                </a:cubicBezTo>
                <a:cubicBezTo>
                  <a:pt x="781" y="106"/>
                  <a:pt x="781" y="106"/>
                  <a:pt x="780" y="106"/>
                </a:cubicBezTo>
                <a:cubicBezTo>
                  <a:pt x="779" y="107"/>
                  <a:pt x="779" y="106"/>
                  <a:pt x="778" y="106"/>
                </a:cubicBezTo>
                <a:cubicBezTo>
                  <a:pt x="778" y="106"/>
                  <a:pt x="777" y="106"/>
                  <a:pt x="777" y="107"/>
                </a:cubicBezTo>
                <a:cubicBezTo>
                  <a:pt x="776" y="107"/>
                  <a:pt x="775" y="107"/>
                  <a:pt x="774" y="107"/>
                </a:cubicBezTo>
                <a:cubicBezTo>
                  <a:pt x="774" y="107"/>
                  <a:pt x="773" y="107"/>
                  <a:pt x="773" y="108"/>
                </a:cubicBezTo>
                <a:cubicBezTo>
                  <a:pt x="773" y="108"/>
                  <a:pt x="773" y="108"/>
                  <a:pt x="773" y="108"/>
                </a:cubicBezTo>
                <a:cubicBezTo>
                  <a:pt x="772" y="109"/>
                  <a:pt x="772" y="109"/>
                  <a:pt x="772" y="110"/>
                </a:cubicBezTo>
                <a:cubicBezTo>
                  <a:pt x="771" y="110"/>
                  <a:pt x="770" y="110"/>
                  <a:pt x="770" y="110"/>
                </a:cubicBezTo>
                <a:cubicBezTo>
                  <a:pt x="770" y="109"/>
                  <a:pt x="770" y="109"/>
                  <a:pt x="770" y="109"/>
                </a:cubicBezTo>
                <a:cubicBezTo>
                  <a:pt x="769" y="109"/>
                  <a:pt x="768" y="108"/>
                  <a:pt x="768" y="108"/>
                </a:cubicBezTo>
                <a:cubicBezTo>
                  <a:pt x="768" y="108"/>
                  <a:pt x="768" y="109"/>
                  <a:pt x="768" y="109"/>
                </a:cubicBezTo>
                <a:cubicBezTo>
                  <a:pt x="767" y="109"/>
                  <a:pt x="766" y="110"/>
                  <a:pt x="765" y="110"/>
                </a:cubicBezTo>
                <a:cubicBezTo>
                  <a:pt x="764" y="110"/>
                  <a:pt x="764" y="110"/>
                  <a:pt x="764" y="110"/>
                </a:cubicBezTo>
                <a:cubicBezTo>
                  <a:pt x="763" y="110"/>
                  <a:pt x="764" y="110"/>
                  <a:pt x="763" y="110"/>
                </a:cubicBezTo>
                <a:cubicBezTo>
                  <a:pt x="763" y="109"/>
                  <a:pt x="762" y="110"/>
                  <a:pt x="762" y="110"/>
                </a:cubicBezTo>
                <a:cubicBezTo>
                  <a:pt x="761" y="110"/>
                  <a:pt x="761" y="110"/>
                  <a:pt x="761" y="110"/>
                </a:cubicBezTo>
                <a:cubicBezTo>
                  <a:pt x="760" y="110"/>
                  <a:pt x="759" y="111"/>
                  <a:pt x="759" y="110"/>
                </a:cubicBezTo>
                <a:cubicBezTo>
                  <a:pt x="758" y="111"/>
                  <a:pt x="757" y="110"/>
                  <a:pt x="756" y="110"/>
                </a:cubicBezTo>
                <a:cubicBezTo>
                  <a:pt x="755" y="110"/>
                  <a:pt x="755" y="111"/>
                  <a:pt x="755" y="112"/>
                </a:cubicBezTo>
                <a:cubicBezTo>
                  <a:pt x="755" y="113"/>
                  <a:pt x="755" y="112"/>
                  <a:pt x="755" y="113"/>
                </a:cubicBezTo>
                <a:cubicBezTo>
                  <a:pt x="754" y="113"/>
                  <a:pt x="754" y="113"/>
                  <a:pt x="754" y="114"/>
                </a:cubicBezTo>
                <a:cubicBezTo>
                  <a:pt x="754" y="114"/>
                  <a:pt x="753" y="114"/>
                  <a:pt x="753" y="114"/>
                </a:cubicBezTo>
                <a:cubicBezTo>
                  <a:pt x="753" y="114"/>
                  <a:pt x="753" y="113"/>
                  <a:pt x="753" y="113"/>
                </a:cubicBezTo>
                <a:cubicBezTo>
                  <a:pt x="751" y="114"/>
                  <a:pt x="752" y="113"/>
                  <a:pt x="751" y="112"/>
                </a:cubicBezTo>
                <a:cubicBezTo>
                  <a:pt x="751" y="112"/>
                  <a:pt x="751" y="112"/>
                  <a:pt x="750" y="113"/>
                </a:cubicBezTo>
                <a:cubicBezTo>
                  <a:pt x="750" y="113"/>
                  <a:pt x="750" y="114"/>
                  <a:pt x="750" y="114"/>
                </a:cubicBezTo>
                <a:cubicBezTo>
                  <a:pt x="749" y="115"/>
                  <a:pt x="750" y="115"/>
                  <a:pt x="750" y="116"/>
                </a:cubicBezTo>
                <a:cubicBezTo>
                  <a:pt x="750" y="116"/>
                  <a:pt x="751" y="116"/>
                  <a:pt x="751" y="117"/>
                </a:cubicBezTo>
                <a:cubicBezTo>
                  <a:pt x="751" y="117"/>
                  <a:pt x="750" y="117"/>
                  <a:pt x="750" y="117"/>
                </a:cubicBezTo>
                <a:cubicBezTo>
                  <a:pt x="750" y="117"/>
                  <a:pt x="751" y="118"/>
                  <a:pt x="751" y="118"/>
                </a:cubicBezTo>
                <a:cubicBezTo>
                  <a:pt x="751" y="118"/>
                  <a:pt x="751" y="118"/>
                  <a:pt x="751" y="119"/>
                </a:cubicBezTo>
                <a:cubicBezTo>
                  <a:pt x="750" y="119"/>
                  <a:pt x="750" y="120"/>
                  <a:pt x="749" y="120"/>
                </a:cubicBezTo>
                <a:cubicBezTo>
                  <a:pt x="748" y="120"/>
                  <a:pt x="749" y="119"/>
                  <a:pt x="749" y="118"/>
                </a:cubicBezTo>
                <a:cubicBezTo>
                  <a:pt x="749" y="118"/>
                  <a:pt x="748" y="118"/>
                  <a:pt x="748" y="118"/>
                </a:cubicBezTo>
                <a:cubicBezTo>
                  <a:pt x="747" y="118"/>
                  <a:pt x="745" y="118"/>
                  <a:pt x="744" y="118"/>
                </a:cubicBezTo>
                <a:cubicBezTo>
                  <a:pt x="745" y="119"/>
                  <a:pt x="746" y="119"/>
                  <a:pt x="747" y="119"/>
                </a:cubicBezTo>
                <a:cubicBezTo>
                  <a:pt x="747" y="120"/>
                  <a:pt x="746" y="120"/>
                  <a:pt x="746" y="120"/>
                </a:cubicBezTo>
                <a:cubicBezTo>
                  <a:pt x="747" y="120"/>
                  <a:pt x="748" y="120"/>
                  <a:pt x="748" y="120"/>
                </a:cubicBezTo>
                <a:cubicBezTo>
                  <a:pt x="749" y="121"/>
                  <a:pt x="748" y="121"/>
                  <a:pt x="747" y="121"/>
                </a:cubicBezTo>
                <a:cubicBezTo>
                  <a:pt x="747" y="121"/>
                  <a:pt x="747" y="122"/>
                  <a:pt x="747" y="122"/>
                </a:cubicBezTo>
                <a:cubicBezTo>
                  <a:pt x="747" y="122"/>
                  <a:pt x="747" y="123"/>
                  <a:pt x="746" y="123"/>
                </a:cubicBezTo>
                <a:cubicBezTo>
                  <a:pt x="746" y="124"/>
                  <a:pt x="746" y="124"/>
                  <a:pt x="745" y="124"/>
                </a:cubicBezTo>
                <a:cubicBezTo>
                  <a:pt x="744" y="125"/>
                  <a:pt x="744" y="125"/>
                  <a:pt x="744" y="125"/>
                </a:cubicBezTo>
                <a:cubicBezTo>
                  <a:pt x="743" y="125"/>
                  <a:pt x="743" y="125"/>
                  <a:pt x="743" y="125"/>
                </a:cubicBezTo>
                <a:cubicBezTo>
                  <a:pt x="743" y="125"/>
                  <a:pt x="743" y="125"/>
                  <a:pt x="742" y="126"/>
                </a:cubicBezTo>
                <a:cubicBezTo>
                  <a:pt x="742" y="126"/>
                  <a:pt x="742" y="126"/>
                  <a:pt x="741" y="126"/>
                </a:cubicBezTo>
                <a:cubicBezTo>
                  <a:pt x="741" y="126"/>
                  <a:pt x="741" y="126"/>
                  <a:pt x="741" y="126"/>
                </a:cubicBezTo>
                <a:cubicBezTo>
                  <a:pt x="741" y="126"/>
                  <a:pt x="740" y="126"/>
                  <a:pt x="740" y="126"/>
                </a:cubicBezTo>
                <a:cubicBezTo>
                  <a:pt x="740" y="127"/>
                  <a:pt x="741" y="128"/>
                  <a:pt x="740" y="128"/>
                </a:cubicBezTo>
                <a:cubicBezTo>
                  <a:pt x="740" y="128"/>
                  <a:pt x="739" y="128"/>
                  <a:pt x="739" y="128"/>
                </a:cubicBezTo>
                <a:cubicBezTo>
                  <a:pt x="739" y="129"/>
                  <a:pt x="738" y="129"/>
                  <a:pt x="738" y="129"/>
                </a:cubicBezTo>
                <a:cubicBezTo>
                  <a:pt x="737" y="128"/>
                  <a:pt x="736" y="128"/>
                  <a:pt x="736" y="129"/>
                </a:cubicBezTo>
                <a:cubicBezTo>
                  <a:pt x="736" y="129"/>
                  <a:pt x="735" y="129"/>
                  <a:pt x="735" y="130"/>
                </a:cubicBezTo>
                <a:cubicBezTo>
                  <a:pt x="734" y="130"/>
                  <a:pt x="734" y="130"/>
                  <a:pt x="734" y="130"/>
                </a:cubicBezTo>
                <a:cubicBezTo>
                  <a:pt x="734" y="130"/>
                  <a:pt x="735" y="130"/>
                  <a:pt x="735" y="131"/>
                </a:cubicBezTo>
                <a:cubicBezTo>
                  <a:pt x="735" y="131"/>
                  <a:pt x="735" y="132"/>
                  <a:pt x="735" y="132"/>
                </a:cubicBezTo>
                <a:cubicBezTo>
                  <a:pt x="734" y="132"/>
                  <a:pt x="734" y="133"/>
                  <a:pt x="733" y="133"/>
                </a:cubicBezTo>
                <a:cubicBezTo>
                  <a:pt x="733" y="133"/>
                  <a:pt x="733" y="134"/>
                  <a:pt x="734" y="134"/>
                </a:cubicBezTo>
                <a:cubicBezTo>
                  <a:pt x="734" y="135"/>
                  <a:pt x="733" y="135"/>
                  <a:pt x="733" y="135"/>
                </a:cubicBezTo>
                <a:cubicBezTo>
                  <a:pt x="733" y="136"/>
                  <a:pt x="734" y="136"/>
                  <a:pt x="733" y="136"/>
                </a:cubicBezTo>
                <a:cubicBezTo>
                  <a:pt x="733" y="137"/>
                  <a:pt x="733" y="137"/>
                  <a:pt x="732" y="137"/>
                </a:cubicBezTo>
                <a:cubicBezTo>
                  <a:pt x="732" y="138"/>
                  <a:pt x="732" y="138"/>
                  <a:pt x="731" y="138"/>
                </a:cubicBezTo>
                <a:cubicBezTo>
                  <a:pt x="731" y="139"/>
                  <a:pt x="731" y="139"/>
                  <a:pt x="731" y="139"/>
                </a:cubicBezTo>
                <a:cubicBezTo>
                  <a:pt x="730" y="139"/>
                  <a:pt x="730" y="139"/>
                  <a:pt x="729" y="140"/>
                </a:cubicBezTo>
                <a:cubicBezTo>
                  <a:pt x="729" y="140"/>
                  <a:pt x="729" y="141"/>
                  <a:pt x="729" y="142"/>
                </a:cubicBezTo>
                <a:cubicBezTo>
                  <a:pt x="729" y="142"/>
                  <a:pt x="729" y="141"/>
                  <a:pt x="728" y="141"/>
                </a:cubicBezTo>
                <a:cubicBezTo>
                  <a:pt x="728" y="142"/>
                  <a:pt x="728" y="143"/>
                  <a:pt x="728" y="143"/>
                </a:cubicBezTo>
                <a:cubicBezTo>
                  <a:pt x="727" y="143"/>
                  <a:pt x="727" y="143"/>
                  <a:pt x="727" y="143"/>
                </a:cubicBezTo>
                <a:cubicBezTo>
                  <a:pt x="727" y="143"/>
                  <a:pt x="726" y="144"/>
                  <a:pt x="726" y="144"/>
                </a:cubicBezTo>
                <a:cubicBezTo>
                  <a:pt x="726" y="144"/>
                  <a:pt x="725" y="144"/>
                  <a:pt x="725" y="145"/>
                </a:cubicBezTo>
                <a:cubicBezTo>
                  <a:pt x="725" y="145"/>
                  <a:pt x="724" y="145"/>
                  <a:pt x="724" y="146"/>
                </a:cubicBezTo>
                <a:cubicBezTo>
                  <a:pt x="724" y="146"/>
                  <a:pt x="725" y="146"/>
                  <a:pt x="726" y="146"/>
                </a:cubicBezTo>
                <a:cubicBezTo>
                  <a:pt x="725" y="146"/>
                  <a:pt x="722" y="147"/>
                  <a:pt x="722" y="147"/>
                </a:cubicBezTo>
                <a:cubicBezTo>
                  <a:pt x="723" y="147"/>
                  <a:pt x="725" y="148"/>
                  <a:pt x="724" y="149"/>
                </a:cubicBezTo>
                <a:cubicBezTo>
                  <a:pt x="723" y="149"/>
                  <a:pt x="722" y="149"/>
                  <a:pt x="722" y="149"/>
                </a:cubicBezTo>
                <a:cubicBezTo>
                  <a:pt x="722" y="149"/>
                  <a:pt x="721" y="150"/>
                  <a:pt x="721" y="150"/>
                </a:cubicBezTo>
                <a:cubicBezTo>
                  <a:pt x="720" y="150"/>
                  <a:pt x="720" y="150"/>
                  <a:pt x="720" y="149"/>
                </a:cubicBezTo>
                <a:cubicBezTo>
                  <a:pt x="719" y="150"/>
                  <a:pt x="719" y="151"/>
                  <a:pt x="718" y="150"/>
                </a:cubicBezTo>
                <a:cubicBezTo>
                  <a:pt x="718" y="150"/>
                  <a:pt x="718" y="150"/>
                  <a:pt x="718" y="150"/>
                </a:cubicBezTo>
                <a:cubicBezTo>
                  <a:pt x="718" y="150"/>
                  <a:pt x="717" y="151"/>
                  <a:pt x="717" y="150"/>
                </a:cubicBezTo>
                <a:cubicBezTo>
                  <a:pt x="716" y="150"/>
                  <a:pt x="717" y="148"/>
                  <a:pt x="716" y="148"/>
                </a:cubicBezTo>
                <a:cubicBezTo>
                  <a:pt x="716" y="148"/>
                  <a:pt x="716" y="149"/>
                  <a:pt x="715" y="149"/>
                </a:cubicBezTo>
                <a:cubicBezTo>
                  <a:pt x="715" y="150"/>
                  <a:pt x="714" y="149"/>
                  <a:pt x="714" y="149"/>
                </a:cubicBezTo>
                <a:cubicBezTo>
                  <a:pt x="713" y="148"/>
                  <a:pt x="713" y="149"/>
                  <a:pt x="713" y="149"/>
                </a:cubicBezTo>
                <a:cubicBezTo>
                  <a:pt x="712" y="149"/>
                  <a:pt x="712" y="148"/>
                  <a:pt x="711" y="148"/>
                </a:cubicBezTo>
                <a:cubicBezTo>
                  <a:pt x="711" y="148"/>
                  <a:pt x="711" y="148"/>
                  <a:pt x="711" y="147"/>
                </a:cubicBezTo>
                <a:cubicBezTo>
                  <a:pt x="711" y="147"/>
                  <a:pt x="711" y="147"/>
                  <a:pt x="712" y="146"/>
                </a:cubicBezTo>
                <a:cubicBezTo>
                  <a:pt x="712" y="146"/>
                  <a:pt x="711" y="146"/>
                  <a:pt x="711" y="146"/>
                </a:cubicBezTo>
                <a:cubicBezTo>
                  <a:pt x="711" y="146"/>
                  <a:pt x="712" y="146"/>
                  <a:pt x="712" y="145"/>
                </a:cubicBezTo>
                <a:cubicBezTo>
                  <a:pt x="711" y="144"/>
                  <a:pt x="710" y="144"/>
                  <a:pt x="710" y="144"/>
                </a:cubicBezTo>
                <a:cubicBezTo>
                  <a:pt x="709" y="144"/>
                  <a:pt x="709" y="144"/>
                  <a:pt x="709" y="144"/>
                </a:cubicBezTo>
                <a:cubicBezTo>
                  <a:pt x="708" y="144"/>
                  <a:pt x="708" y="143"/>
                  <a:pt x="708" y="143"/>
                </a:cubicBezTo>
                <a:cubicBezTo>
                  <a:pt x="707" y="142"/>
                  <a:pt x="706" y="143"/>
                  <a:pt x="705" y="143"/>
                </a:cubicBezTo>
                <a:cubicBezTo>
                  <a:pt x="705" y="144"/>
                  <a:pt x="705" y="144"/>
                  <a:pt x="704" y="144"/>
                </a:cubicBezTo>
                <a:cubicBezTo>
                  <a:pt x="703" y="144"/>
                  <a:pt x="702" y="144"/>
                  <a:pt x="700" y="144"/>
                </a:cubicBezTo>
                <a:cubicBezTo>
                  <a:pt x="700" y="144"/>
                  <a:pt x="699" y="146"/>
                  <a:pt x="698" y="145"/>
                </a:cubicBezTo>
                <a:cubicBezTo>
                  <a:pt x="698" y="145"/>
                  <a:pt x="699" y="144"/>
                  <a:pt x="699" y="143"/>
                </a:cubicBezTo>
                <a:cubicBezTo>
                  <a:pt x="699" y="143"/>
                  <a:pt x="698" y="143"/>
                  <a:pt x="698" y="143"/>
                </a:cubicBezTo>
                <a:cubicBezTo>
                  <a:pt x="698" y="143"/>
                  <a:pt x="698" y="142"/>
                  <a:pt x="698" y="142"/>
                </a:cubicBezTo>
                <a:cubicBezTo>
                  <a:pt x="697" y="142"/>
                  <a:pt x="697" y="141"/>
                  <a:pt x="697" y="140"/>
                </a:cubicBezTo>
                <a:cubicBezTo>
                  <a:pt x="697" y="139"/>
                  <a:pt x="697" y="140"/>
                  <a:pt x="696" y="139"/>
                </a:cubicBezTo>
                <a:cubicBezTo>
                  <a:pt x="696" y="139"/>
                  <a:pt x="696" y="139"/>
                  <a:pt x="696" y="138"/>
                </a:cubicBezTo>
                <a:cubicBezTo>
                  <a:pt x="696" y="138"/>
                  <a:pt x="695" y="138"/>
                  <a:pt x="695" y="138"/>
                </a:cubicBezTo>
                <a:cubicBezTo>
                  <a:pt x="695" y="137"/>
                  <a:pt x="695" y="137"/>
                  <a:pt x="694" y="137"/>
                </a:cubicBezTo>
                <a:cubicBezTo>
                  <a:pt x="694" y="136"/>
                  <a:pt x="694" y="136"/>
                  <a:pt x="695" y="136"/>
                </a:cubicBezTo>
                <a:cubicBezTo>
                  <a:pt x="695" y="136"/>
                  <a:pt x="694" y="135"/>
                  <a:pt x="694" y="135"/>
                </a:cubicBezTo>
                <a:cubicBezTo>
                  <a:pt x="694" y="135"/>
                  <a:pt x="694" y="134"/>
                  <a:pt x="694" y="134"/>
                </a:cubicBezTo>
                <a:cubicBezTo>
                  <a:pt x="694" y="132"/>
                  <a:pt x="692" y="134"/>
                  <a:pt x="692" y="133"/>
                </a:cubicBezTo>
                <a:cubicBezTo>
                  <a:pt x="691" y="133"/>
                  <a:pt x="694" y="132"/>
                  <a:pt x="693" y="131"/>
                </a:cubicBezTo>
                <a:cubicBezTo>
                  <a:pt x="693" y="131"/>
                  <a:pt x="692" y="131"/>
                  <a:pt x="692" y="130"/>
                </a:cubicBezTo>
                <a:cubicBezTo>
                  <a:pt x="692" y="130"/>
                  <a:pt x="693" y="129"/>
                  <a:pt x="693" y="128"/>
                </a:cubicBezTo>
                <a:cubicBezTo>
                  <a:pt x="693" y="128"/>
                  <a:pt x="692" y="128"/>
                  <a:pt x="692" y="128"/>
                </a:cubicBezTo>
                <a:cubicBezTo>
                  <a:pt x="692" y="128"/>
                  <a:pt x="691" y="128"/>
                  <a:pt x="691" y="128"/>
                </a:cubicBezTo>
                <a:cubicBezTo>
                  <a:pt x="691" y="128"/>
                  <a:pt x="691" y="128"/>
                  <a:pt x="690" y="128"/>
                </a:cubicBezTo>
                <a:cubicBezTo>
                  <a:pt x="690" y="127"/>
                  <a:pt x="691" y="127"/>
                  <a:pt x="691" y="127"/>
                </a:cubicBezTo>
                <a:cubicBezTo>
                  <a:pt x="691" y="126"/>
                  <a:pt x="690" y="127"/>
                  <a:pt x="690" y="126"/>
                </a:cubicBezTo>
                <a:cubicBezTo>
                  <a:pt x="689" y="126"/>
                  <a:pt x="691" y="125"/>
                  <a:pt x="691" y="125"/>
                </a:cubicBezTo>
                <a:cubicBezTo>
                  <a:pt x="690" y="124"/>
                  <a:pt x="689" y="124"/>
                  <a:pt x="689" y="124"/>
                </a:cubicBezTo>
                <a:cubicBezTo>
                  <a:pt x="689" y="123"/>
                  <a:pt x="689" y="123"/>
                  <a:pt x="690" y="122"/>
                </a:cubicBezTo>
                <a:cubicBezTo>
                  <a:pt x="690" y="122"/>
                  <a:pt x="691" y="121"/>
                  <a:pt x="691" y="121"/>
                </a:cubicBezTo>
                <a:cubicBezTo>
                  <a:pt x="689" y="120"/>
                  <a:pt x="691" y="119"/>
                  <a:pt x="692" y="119"/>
                </a:cubicBezTo>
                <a:cubicBezTo>
                  <a:pt x="693" y="118"/>
                  <a:pt x="693" y="118"/>
                  <a:pt x="694" y="117"/>
                </a:cubicBezTo>
                <a:cubicBezTo>
                  <a:pt x="694" y="117"/>
                  <a:pt x="693" y="117"/>
                  <a:pt x="693" y="117"/>
                </a:cubicBezTo>
                <a:cubicBezTo>
                  <a:pt x="694" y="117"/>
                  <a:pt x="694" y="115"/>
                  <a:pt x="693" y="115"/>
                </a:cubicBezTo>
                <a:cubicBezTo>
                  <a:pt x="692" y="115"/>
                  <a:pt x="692" y="115"/>
                  <a:pt x="691" y="115"/>
                </a:cubicBezTo>
                <a:cubicBezTo>
                  <a:pt x="691" y="115"/>
                  <a:pt x="690" y="116"/>
                  <a:pt x="690" y="116"/>
                </a:cubicBezTo>
                <a:cubicBezTo>
                  <a:pt x="690" y="116"/>
                  <a:pt x="690" y="116"/>
                  <a:pt x="690" y="115"/>
                </a:cubicBezTo>
                <a:cubicBezTo>
                  <a:pt x="690" y="115"/>
                  <a:pt x="690" y="116"/>
                  <a:pt x="689" y="115"/>
                </a:cubicBezTo>
                <a:cubicBezTo>
                  <a:pt x="689" y="115"/>
                  <a:pt x="691" y="115"/>
                  <a:pt x="691" y="114"/>
                </a:cubicBezTo>
                <a:cubicBezTo>
                  <a:pt x="691" y="114"/>
                  <a:pt x="690" y="114"/>
                  <a:pt x="690" y="113"/>
                </a:cubicBezTo>
                <a:cubicBezTo>
                  <a:pt x="690" y="113"/>
                  <a:pt x="689" y="113"/>
                  <a:pt x="689" y="112"/>
                </a:cubicBezTo>
                <a:cubicBezTo>
                  <a:pt x="689" y="112"/>
                  <a:pt x="690" y="112"/>
                  <a:pt x="690" y="111"/>
                </a:cubicBezTo>
                <a:cubicBezTo>
                  <a:pt x="689" y="111"/>
                  <a:pt x="687" y="112"/>
                  <a:pt x="687" y="111"/>
                </a:cubicBezTo>
                <a:cubicBezTo>
                  <a:pt x="687" y="111"/>
                  <a:pt x="689" y="111"/>
                  <a:pt x="689" y="110"/>
                </a:cubicBezTo>
                <a:cubicBezTo>
                  <a:pt x="689" y="109"/>
                  <a:pt x="687" y="109"/>
                  <a:pt x="687" y="109"/>
                </a:cubicBezTo>
                <a:cubicBezTo>
                  <a:pt x="687" y="109"/>
                  <a:pt x="687" y="109"/>
                  <a:pt x="688" y="108"/>
                </a:cubicBezTo>
                <a:cubicBezTo>
                  <a:pt x="688" y="108"/>
                  <a:pt x="687" y="108"/>
                  <a:pt x="687" y="108"/>
                </a:cubicBezTo>
                <a:cubicBezTo>
                  <a:pt x="687" y="107"/>
                  <a:pt x="688" y="107"/>
                  <a:pt x="688" y="106"/>
                </a:cubicBezTo>
                <a:cubicBezTo>
                  <a:pt x="687" y="106"/>
                  <a:pt x="687" y="106"/>
                  <a:pt x="687" y="106"/>
                </a:cubicBezTo>
                <a:cubicBezTo>
                  <a:pt x="687" y="105"/>
                  <a:pt x="687" y="105"/>
                  <a:pt x="687" y="104"/>
                </a:cubicBezTo>
                <a:cubicBezTo>
                  <a:pt x="687" y="104"/>
                  <a:pt x="687" y="104"/>
                  <a:pt x="687" y="103"/>
                </a:cubicBezTo>
                <a:cubicBezTo>
                  <a:pt x="688" y="103"/>
                  <a:pt x="688" y="103"/>
                  <a:pt x="689" y="103"/>
                </a:cubicBezTo>
                <a:cubicBezTo>
                  <a:pt x="689" y="103"/>
                  <a:pt x="689" y="103"/>
                  <a:pt x="690" y="102"/>
                </a:cubicBezTo>
                <a:cubicBezTo>
                  <a:pt x="690" y="102"/>
                  <a:pt x="691" y="102"/>
                  <a:pt x="691" y="101"/>
                </a:cubicBezTo>
                <a:cubicBezTo>
                  <a:pt x="690" y="101"/>
                  <a:pt x="689" y="102"/>
                  <a:pt x="688" y="101"/>
                </a:cubicBezTo>
                <a:cubicBezTo>
                  <a:pt x="688" y="100"/>
                  <a:pt x="689" y="101"/>
                  <a:pt x="689" y="100"/>
                </a:cubicBezTo>
                <a:cubicBezTo>
                  <a:pt x="689" y="100"/>
                  <a:pt x="689" y="100"/>
                  <a:pt x="689" y="99"/>
                </a:cubicBezTo>
                <a:cubicBezTo>
                  <a:pt x="689" y="99"/>
                  <a:pt x="690" y="99"/>
                  <a:pt x="690" y="98"/>
                </a:cubicBezTo>
                <a:cubicBezTo>
                  <a:pt x="691" y="98"/>
                  <a:pt x="690" y="97"/>
                  <a:pt x="691" y="97"/>
                </a:cubicBezTo>
                <a:cubicBezTo>
                  <a:pt x="691" y="97"/>
                  <a:pt x="691" y="97"/>
                  <a:pt x="691" y="97"/>
                </a:cubicBezTo>
                <a:cubicBezTo>
                  <a:pt x="691" y="96"/>
                  <a:pt x="692" y="96"/>
                  <a:pt x="693" y="95"/>
                </a:cubicBezTo>
                <a:cubicBezTo>
                  <a:pt x="693" y="95"/>
                  <a:pt x="694" y="95"/>
                  <a:pt x="694" y="94"/>
                </a:cubicBezTo>
                <a:cubicBezTo>
                  <a:pt x="694" y="94"/>
                  <a:pt x="694" y="94"/>
                  <a:pt x="695" y="94"/>
                </a:cubicBezTo>
                <a:cubicBezTo>
                  <a:pt x="695" y="93"/>
                  <a:pt x="696" y="93"/>
                  <a:pt x="696" y="93"/>
                </a:cubicBezTo>
                <a:cubicBezTo>
                  <a:pt x="697" y="92"/>
                  <a:pt x="698" y="91"/>
                  <a:pt x="699" y="92"/>
                </a:cubicBezTo>
                <a:cubicBezTo>
                  <a:pt x="699" y="92"/>
                  <a:pt x="698" y="93"/>
                  <a:pt x="698" y="93"/>
                </a:cubicBezTo>
                <a:cubicBezTo>
                  <a:pt x="699" y="93"/>
                  <a:pt x="700" y="93"/>
                  <a:pt x="700" y="93"/>
                </a:cubicBezTo>
                <a:cubicBezTo>
                  <a:pt x="700" y="92"/>
                  <a:pt x="699" y="92"/>
                  <a:pt x="699" y="92"/>
                </a:cubicBezTo>
                <a:cubicBezTo>
                  <a:pt x="699" y="91"/>
                  <a:pt x="701" y="91"/>
                  <a:pt x="701" y="91"/>
                </a:cubicBezTo>
                <a:cubicBezTo>
                  <a:pt x="701" y="91"/>
                  <a:pt x="701" y="91"/>
                  <a:pt x="701" y="91"/>
                </a:cubicBezTo>
                <a:cubicBezTo>
                  <a:pt x="702" y="91"/>
                  <a:pt x="702" y="91"/>
                  <a:pt x="703" y="91"/>
                </a:cubicBezTo>
                <a:cubicBezTo>
                  <a:pt x="703" y="92"/>
                  <a:pt x="702" y="93"/>
                  <a:pt x="702" y="94"/>
                </a:cubicBezTo>
                <a:cubicBezTo>
                  <a:pt x="703" y="93"/>
                  <a:pt x="705" y="93"/>
                  <a:pt x="705" y="92"/>
                </a:cubicBezTo>
                <a:cubicBezTo>
                  <a:pt x="706" y="92"/>
                  <a:pt x="706" y="92"/>
                  <a:pt x="705" y="91"/>
                </a:cubicBezTo>
                <a:cubicBezTo>
                  <a:pt x="705" y="91"/>
                  <a:pt x="704" y="90"/>
                  <a:pt x="705" y="90"/>
                </a:cubicBezTo>
                <a:cubicBezTo>
                  <a:pt x="705" y="90"/>
                  <a:pt x="706" y="91"/>
                  <a:pt x="706" y="91"/>
                </a:cubicBezTo>
                <a:cubicBezTo>
                  <a:pt x="707" y="91"/>
                  <a:pt x="707" y="91"/>
                  <a:pt x="708" y="91"/>
                </a:cubicBezTo>
                <a:cubicBezTo>
                  <a:pt x="708" y="91"/>
                  <a:pt x="708" y="91"/>
                  <a:pt x="708" y="91"/>
                </a:cubicBezTo>
                <a:cubicBezTo>
                  <a:pt x="708" y="90"/>
                  <a:pt x="708" y="90"/>
                  <a:pt x="708" y="90"/>
                </a:cubicBezTo>
                <a:cubicBezTo>
                  <a:pt x="709" y="89"/>
                  <a:pt x="709" y="90"/>
                  <a:pt x="710" y="89"/>
                </a:cubicBezTo>
                <a:cubicBezTo>
                  <a:pt x="710" y="88"/>
                  <a:pt x="710" y="88"/>
                  <a:pt x="710" y="87"/>
                </a:cubicBezTo>
                <a:cubicBezTo>
                  <a:pt x="710" y="87"/>
                  <a:pt x="711" y="87"/>
                  <a:pt x="711" y="87"/>
                </a:cubicBezTo>
                <a:cubicBezTo>
                  <a:pt x="711" y="87"/>
                  <a:pt x="711" y="87"/>
                  <a:pt x="711" y="86"/>
                </a:cubicBezTo>
                <a:cubicBezTo>
                  <a:pt x="711" y="86"/>
                  <a:pt x="712" y="86"/>
                  <a:pt x="712" y="86"/>
                </a:cubicBezTo>
                <a:cubicBezTo>
                  <a:pt x="712" y="86"/>
                  <a:pt x="712" y="86"/>
                  <a:pt x="711" y="86"/>
                </a:cubicBezTo>
                <a:cubicBezTo>
                  <a:pt x="712" y="85"/>
                  <a:pt x="713" y="85"/>
                  <a:pt x="712" y="85"/>
                </a:cubicBezTo>
                <a:cubicBezTo>
                  <a:pt x="712" y="84"/>
                  <a:pt x="711" y="84"/>
                  <a:pt x="711" y="84"/>
                </a:cubicBezTo>
                <a:cubicBezTo>
                  <a:pt x="712" y="83"/>
                  <a:pt x="712" y="83"/>
                  <a:pt x="713" y="83"/>
                </a:cubicBezTo>
                <a:cubicBezTo>
                  <a:pt x="712" y="82"/>
                  <a:pt x="713" y="82"/>
                  <a:pt x="714" y="82"/>
                </a:cubicBezTo>
                <a:cubicBezTo>
                  <a:pt x="714" y="82"/>
                  <a:pt x="715" y="81"/>
                  <a:pt x="715" y="81"/>
                </a:cubicBezTo>
                <a:cubicBezTo>
                  <a:pt x="715" y="81"/>
                  <a:pt x="714" y="81"/>
                  <a:pt x="714" y="81"/>
                </a:cubicBezTo>
                <a:cubicBezTo>
                  <a:pt x="713" y="81"/>
                  <a:pt x="712" y="81"/>
                  <a:pt x="711" y="81"/>
                </a:cubicBezTo>
                <a:cubicBezTo>
                  <a:pt x="711" y="81"/>
                  <a:pt x="710" y="80"/>
                  <a:pt x="710" y="80"/>
                </a:cubicBezTo>
                <a:cubicBezTo>
                  <a:pt x="709" y="80"/>
                  <a:pt x="709" y="81"/>
                  <a:pt x="708" y="81"/>
                </a:cubicBezTo>
                <a:cubicBezTo>
                  <a:pt x="708" y="81"/>
                  <a:pt x="708" y="80"/>
                  <a:pt x="708" y="80"/>
                </a:cubicBezTo>
                <a:cubicBezTo>
                  <a:pt x="707" y="80"/>
                  <a:pt x="707" y="80"/>
                  <a:pt x="706" y="79"/>
                </a:cubicBezTo>
                <a:cubicBezTo>
                  <a:pt x="705" y="79"/>
                  <a:pt x="704" y="77"/>
                  <a:pt x="703" y="78"/>
                </a:cubicBezTo>
                <a:cubicBezTo>
                  <a:pt x="702" y="78"/>
                  <a:pt x="702" y="78"/>
                  <a:pt x="702" y="79"/>
                </a:cubicBezTo>
                <a:cubicBezTo>
                  <a:pt x="702" y="80"/>
                  <a:pt x="702" y="79"/>
                  <a:pt x="703" y="80"/>
                </a:cubicBezTo>
                <a:cubicBezTo>
                  <a:pt x="703" y="80"/>
                  <a:pt x="703" y="80"/>
                  <a:pt x="703" y="80"/>
                </a:cubicBezTo>
                <a:cubicBezTo>
                  <a:pt x="703" y="80"/>
                  <a:pt x="703" y="80"/>
                  <a:pt x="704" y="80"/>
                </a:cubicBezTo>
                <a:cubicBezTo>
                  <a:pt x="704" y="81"/>
                  <a:pt x="704" y="80"/>
                  <a:pt x="705" y="81"/>
                </a:cubicBezTo>
                <a:cubicBezTo>
                  <a:pt x="705" y="81"/>
                  <a:pt x="705" y="81"/>
                  <a:pt x="706" y="81"/>
                </a:cubicBezTo>
                <a:cubicBezTo>
                  <a:pt x="706" y="81"/>
                  <a:pt x="706" y="81"/>
                  <a:pt x="706" y="81"/>
                </a:cubicBezTo>
                <a:cubicBezTo>
                  <a:pt x="706" y="81"/>
                  <a:pt x="707" y="82"/>
                  <a:pt x="707" y="82"/>
                </a:cubicBezTo>
                <a:cubicBezTo>
                  <a:pt x="707" y="82"/>
                  <a:pt x="709" y="81"/>
                  <a:pt x="708" y="82"/>
                </a:cubicBezTo>
                <a:cubicBezTo>
                  <a:pt x="708" y="83"/>
                  <a:pt x="707" y="84"/>
                  <a:pt x="706" y="84"/>
                </a:cubicBezTo>
                <a:cubicBezTo>
                  <a:pt x="706" y="84"/>
                  <a:pt x="705" y="84"/>
                  <a:pt x="705" y="84"/>
                </a:cubicBezTo>
                <a:cubicBezTo>
                  <a:pt x="704" y="84"/>
                  <a:pt x="704" y="84"/>
                  <a:pt x="703" y="84"/>
                </a:cubicBezTo>
                <a:cubicBezTo>
                  <a:pt x="703" y="84"/>
                  <a:pt x="703" y="84"/>
                  <a:pt x="702" y="84"/>
                </a:cubicBezTo>
                <a:cubicBezTo>
                  <a:pt x="702" y="85"/>
                  <a:pt x="701" y="85"/>
                  <a:pt x="700" y="85"/>
                </a:cubicBezTo>
                <a:cubicBezTo>
                  <a:pt x="700" y="85"/>
                  <a:pt x="700" y="85"/>
                  <a:pt x="701" y="85"/>
                </a:cubicBezTo>
                <a:cubicBezTo>
                  <a:pt x="700" y="85"/>
                  <a:pt x="699" y="85"/>
                  <a:pt x="698" y="85"/>
                </a:cubicBezTo>
                <a:cubicBezTo>
                  <a:pt x="698" y="84"/>
                  <a:pt x="699" y="84"/>
                  <a:pt x="699" y="83"/>
                </a:cubicBezTo>
                <a:cubicBezTo>
                  <a:pt x="698" y="83"/>
                  <a:pt x="698" y="84"/>
                  <a:pt x="697" y="84"/>
                </a:cubicBezTo>
                <a:cubicBezTo>
                  <a:pt x="697" y="85"/>
                  <a:pt x="696" y="85"/>
                  <a:pt x="695" y="85"/>
                </a:cubicBezTo>
                <a:cubicBezTo>
                  <a:pt x="695" y="84"/>
                  <a:pt x="695" y="84"/>
                  <a:pt x="695" y="84"/>
                </a:cubicBezTo>
                <a:cubicBezTo>
                  <a:pt x="695" y="84"/>
                  <a:pt x="694" y="84"/>
                  <a:pt x="694" y="84"/>
                </a:cubicBezTo>
                <a:cubicBezTo>
                  <a:pt x="693" y="83"/>
                  <a:pt x="694" y="83"/>
                  <a:pt x="694" y="83"/>
                </a:cubicBezTo>
                <a:cubicBezTo>
                  <a:pt x="693" y="83"/>
                  <a:pt x="693" y="83"/>
                  <a:pt x="693" y="83"/>
                </a:cubicBezTo>
                <a:cubicBezTo>
                  <a:pt x="693" y="82"/>
                  <a:pt x="695" y="81"/>
                  <a:pt x="694" y="81"/>
                </a:cubicBezTo>
                <a:cubicBezTo>
                  <a:pt x="694" y="81"/>
                  <a:pt x="695" y="80"/>
                  <a:pt x="695" y="79"/>
                </a:cubicBezTo>
                <a:cubicBezTo>
                  <a:pt x="695" y="79"/>
                  <a:pt x="696" y="78"/>
                  <a:pt x="696" y="78"/>
                </a:cubicBezTo>
                <a:cubicBezTo>
                  <a:pt x="695" y="78"/>
                  <a:pt x="695" y="78"/>
                  <a:pt x="695" y="77"/>
                </a:cubicBezTo>
                <a:cubicBezTo>
                  <a:pt x="695" y="77"/>
                  <a:pt x="697" y="77"/>
                  <a:pt x="696" y="78"/>
                </a:cubicBezTo>
                <a:cubicBezTo>
                  <a:pt x="697" y="78"/>
                  <a:pt x="697" y="78"/>
                  <a:pt x="697" y="78"/>
                </a:cubicBezTo>
                <a:cubicBezTo>
                  <a:pt x="697" y="78"/>
                  <a:pt x="697" y="78"/>
                  <a:pt x="698" y="78"/>
                </a:cubicBezTo>
                <a:cubicBezTo>
                  <a:pt x="698" y="79"/>
                  <a:pt x="698" y="78"/>
                  <a:pt x="699" y="79"/>
                </a:cubicBezTo>
                <a:cubicBezTo>
                  <a:pt x="699" y="79"/>
                  <a:pt x="700" y="78"/>
                  <a:pt x="700" y="77"/>
                </a:cubicBezTo>
                <a:cubicBezTo>
                  <a:pt x="699" y="77"/>
                  <a:pt x="698" y="77"/>
                  <a:pt x="698" y="76"/>
                </a:cubicBezTo>
                <a:cubicBezTo>
                  <a:pt x="698" y="76"/>
                  <a:pt x="698" y="76"/>
                  <a:pt x="699" y="76"/>
                </a:cubicBezTo>
                <a:cubicBezTo>
                  <a:pt x="699" y="75"/>
                  <a:pt x="700" y="75"/>
                  <a:pt x="701" y="75"/>
                </a:cubicBezTo>
                <a:cubicBezTo>
                  <a:pt x="701" y="75"/>
                  <a:pt x="702" y="75"/>
                  <a:pt x="702" y="75"/>
                </a:cubicBezTo>
                <a:cubicBezTo>
                  <a:pt x="703" y="75"/>
                  <a:pt x="703" y="75"/>
                  <a:pt x="703" y="75"/>
                </a:cubicBezTo>
                <a:cubicBezTo>
                  <a:pt x="704" y="75"/>
                  <a:pt x="705" y="75"/>
                  <a:pt x="706" y="75"/>
                </a:cubicBezTo>
                <a:cubicBezTo>
                  <a:pt x="707" y="75"/>
                  <a:pt x="707" y="75"/>
                  <a:pt x="707" y="76"/>
                </a:cubicBezTo>
                <a:cubicBezTo>
                  <a:pt x="708" y="76"/>
                  <a:pt x="709" y="77"/>
                  <a:pt x="710" y="77"/>
                </a:cubicBezTo>
                <a:cubicBezTo>
                  <a:pt x="711" y="77"/>
                  <a:pt x="712" y="77"/>
                  <a:pt x="712" y="78"/>
                </a:cubicBezTo>
                <a:cubicBezTo>
                  <a:pt x="713" y="78"/>
                  <a:pt x="714" y="77"/>
                  <a:pt x="715" y="77"/>
                </a:cubicBezTo>
                <a:cubicBezTo>
                  <a:pt x="715" y="77"/>
                  <a:pt x="716" y="77"/>
                  <a:pt x="716" y="77"/>
                </a:cubicBezTo>
                <a:cubicBezTo>
                  <a:pt x="716" y="76"/>
                  <a:pt x="716" y="76"/>
                  <a:pt x="716" y="75"/>
                </a:cubicBezTo>
                <a:cubicBezTo>
                  <a:pt x="715" y="75"/>
                  <a:pt x="715" y="75"/>
                  <a:pt x="715" y="75"/>
                </a:cubicBezTo>
                <a:cubicBezTo>
                  <a:pt x="714" y="74"/>
                  <a:pt x="714" y="74"/>
                  <a:pt x="714" y="74"/>
                </a:cubicBezTo>
                <a:cubicBezTo>
                  <a:pt x="714" y="74"/>
                  <a:pt x="713" y="74"/>
                  <a:pt x="712" y="74"/>
                </a:cubicBezTo>
                <a:cubicBezTo>
                  <a:pt x="712" y="73"/>
                  <a:pt x="714" y="72"/>
                  <a:pt x="714" y="71"/>
                </a:cubicBezTo>
                <a:cubicBezTo>
                  <a:pt x="713" y="71"/>
                  <a:pt x="713" y="72"/>
                  <a:pt x="713" y="72"/>
                </a:cubicBezTo>
                <a:cubicBezTo>
                  <a:pt x="712" y="72"/>
                  <a:pt x="712" y="73"/>
                  <a:pt x="712" y="73"/>
                </a:cubicBezTo>
                <a:cubicBezTo>
                  <a:pt x="712" y="73"/>
                  <a:pt x="712" y="73"/>
                  <a:pt x="712" y="73"/>
                </a:cubicBezTo>
                <a:cubicBezTo>
                  <a:pt x="711" y="73"/>
                  <a:pt x="711" y="73"/>
                  <a:pt x="711" y="73"/>
                </a:cubicBezTo>
                <a:cubicBezTo>
                  <a:pt x="711" y="73"/>
                  <a:pt x="710" y="73"/>
                  <a:pt x="710" y="73"/>
                </a:cubicBezTo>
                <a:cubicBezTo>
                  <a:pt x="710" y="73"/>
                  <a:pt x="709" y="73"/>
                  <a:pt x="709" y="73"/>
                </a:cubicBezTo>
                <a:cubicBezTo>
                  <a:pt x="709" y="73"/>
                  <a:pt x="708" y="73"/>
                  <a:pt x="708" y="73"/>
                </a:cubicBezTo>
                <a:cubicBezTo>
                  <a:pt x="708" y="73"/>
                  <a:pt x="708" y="73"/>
                  <a:pt x="708" y="73"/>
                </a:cubicBezTo>
                <a:cubicBezTo>
                  <a:pt x="708" y="72"/>
                  <a:pt x="709" y="72"/>
                  <a:pt x="709" y="72"/>
                </a:cubicBezTo>
                <a:cubicBezTo>
                  <a:pt x="709" y="71"/>
                  <a:pt x="709" y="71"/>
                  <a:pt x="709" y="70"/>
                </a:cubicBezTo>
                <a:cubicBezTo>
                  <a:pt x="709" y="70"/>
                  <a:pt x="708" y="70"/>
                  <a:pt x="708" y="70"/>
                </a:cubicBezTo>
                <a:cubicBezTo>
                  <a:pt x="708" y="70"/>
                  <a:pt x="709" y="69"/>
                  <a:pt x="709" y="69"/>
                </a:cubicBezTo>
                <a:cubicBezTo>
                  <a:pt x="708" y="69"/>
                  <a:pt x="708" y="69"/>
                  <a:pt x="707" y="69"/>
                </a:cubicBezTo>
                <a:cubicBezTo>
                  <a:pt x="707" y="69"/>
                  <a:pt x="706" y="69"/>
                  <a:pt x="706" y="69"/>
                </a:cubicBezTo>
                <a:cubicBezTo>
                  <a:pt x="705" y="69"/>
                  <a:pt x="705" y="70"/>
                  <a:pt x="705" y="70"/>
                </a:cubicBezTo>
                <a:cubicBezTo>
                  <a:pt x="705" y="70"/>
                  <a:pt x="705" y="72"/>
                  <a:pt x="704" y="72"/>
                </a:cubicBezTo>
                <a:cubicBezTo>
                  <a:pt x="704" y="73"/>
                  <a:pt x="703" y="73"/>
                  <a:pt x="702" y="73"/>
                </a:cubicBezTo>
                <a:cubicBezTo>
                  <a:pt x="702" y="72"/>
                  <a:pt x="703" y="72"/>
                  <a:pt x="703" y="72"/>
                </a:cubicBezTo>
                <a:cubicBezTo>
                  <a:pt x="702" y="71"/>
                  <a:pt x="701" y="71"/>
                  <a:pt x="700" y="71"/>
                </a:cubicBezTo>
                <a:cubicBezTo>
                  <a:pt x="699" y="71"/>
                  <a:pt x="698" y="71"/>
                  <a:pt x="698" y="71"/>
                </a:cubicBezTo>
                <a:cubicBezTo>
                  <a:pt x="697" y="71"/>
                  <a:pt x="696" y="71"/>
                  <a:pt x="696" y="71"/>
                </a:cubicBezTo>
                <a:cubicBezTo>
                  <a:pt x="696" y="70"/>
                  <a:pt x="697" y="70"/>
                  <a:pt x="697" y="70"/>
                </a:cubicBezTo>
                <a:cubicBezTo>
                  <a:pt x="698" y="69"/>
                  <a:pt x="698" y="69"/>
                  <a:pt x="699" y="68"/>
                </a:cubicBezTo>
                <a:cubicBezTo>
                  <a:pt x="700" y="68"/>
                  <a:pt x="700" y="67"/>
                  <a:pt x="701" y="67"/>
                </a:cubicBezTo>
                <a:cubicBezTo>
                  <a:pt x="702" y="67"/>
                  <a:pt x="703" y="68"/>
                  <a:pt x="704" y="67"/>
                </a:cubicBezTo>
                <a:cubicBezTo>
                  <a:pt x="704" y="67"/>
                  <a:pt x="704" y="67"/>
                  <a:pt x="704" y="66"/>
                </a:cubicBezTo>
                <a:cubicBezTo>
                  <a:pt x="704" y="66"/>
                  <a:pt x="704" y="66"/>
                  <a:pt x="704" y="66"/>
                </a:cubicBezTo>
                <a:cubicBezTo>
                  <a:pt x="705" y="65"/>
                  <a:pt x="704" y="65"/>
                  <a:pt x="704" y="65"/>
                </a:cubicBezTo>
                <a:cubicBezTo>
                  <a:pt x="703" y="65"/>
                  <a:pt x="702" y="66"/>
                  <a:pt x="701" y="66"/>
                </a:cubicBezTo>
                <a:cubicBezTo>
                  <a:pt x="701" y="65"/>
                  <a:pt x="703" y="65"/>
                  <a:pt x="704" y="64"/>
                </a:cubicBezTo>
                <a:cubicBezTo>
                  <a:pt x="705" y="64"/>
                  <a:pt x="705" y="64"/>
                  <a:pt x="705" y="63"/>
                </a:cubicBezTo>
                <a:cubicBezTo>
                  <a:pt x="705" y="63"/>
                  <a:pt x="706" y="62"/>
                  <a:pt x="706" y="61"/>
                </a:cubicBezTo>
                <a:cubicBezTo>
                  <a:pt x="705" y="61"/>
                  <a:pt x="704" y="62"/>
                  <a:pt x="703" y="61"/>
                </a:cubicBezTo>
                <a:cubicBezTo>
                  <a:pt x="703" y="61"/>
                  <a:pt x="704" y="61"/>
                  <a:pt x="704" y="60"/>
                </a:cubicBezTo>
                <a:cubicBezTo>
                  <a:pt x="705" y="60"/>
                  <a:pt x="707" y="60"/>
                  <a:pt x="707" y="59"/>
                </a:cubicBezTo>
                <a:cubicBezTo>
                  <a:pt x="706" y="58"/>
                  <a:pt x="704" y="59"/>
                  <a:pt x="703" y="59"/>
                </a:cubicBezTo>
                <a:cubicBezTo>
                  <a:pt x="703" y="58"/>
                  <a:pt x="704" y="58"/>
                  <a:pt x="704" y="57"/>
                </a:cubicBezTo>
                <a:cubicBezTo>
                  <a:pt x="704" y="57"/>
                  <a:pt x="703" y="57"/>
                  <a:pt x="703" y="57"/>
                </a:cubicBezTo>
                <a:cubicBezTo>
                  <a:pt x="703" y="56"/>
                  <a:pt x="704" y="56"/>
                  <a:pt x="705" y="56"/>
                </a:cubicBezTo>
                <a:cubicBezTo>
                  <a:pt x="704" y="55"/>
                  <a:pt x="704" y="55"/>
                  <a:pt x="703" y="55"/>
                </a:cubicBezTo>
                <a:cubicBezTo>
                  <a:pt x="701" y="55"/>
                  <a:pt x="699" y="56"/>
                  <a:pt x="698" y="55"/>
                </a:cubicBezTo>
                <a:cubicBezTo>
                  <a:pt x="698" y="55"/>
                  <a:pt x="701" y="54"/>
                  <a:pt x="701" y="54"/>
                </a:cubicBezTo>
                <a:cubicBezTo>
                  <a:pt x="702" y="53"/>
                  <a:pt x="703" y="53"/>
                  <a:pt x="703" y="53"/>
                </a:cubicBezTo>
                <a:cubicBezTo>
                  <a:pt x="704" y="52"/>
                  <a:pt x="705" y="52"/>
                  <a:pt x="705" y="52"/>
                </a:cubicBezTo>
                <a:cubicBezTo>
                  <a:pt x="706" y="52"/>
                  <a:pt x="706" y="51"/>
                  <a:pt x="705" y="51"/>
                </a:cubicBezTo>
                <a:cubicBezTo>
                  <a:pt x="705" y="50"/>
                  <a:pt x="704" y="50"/>
                  <a:pt x="704" y="50"/>
                </a:cubicBezTo>
                <a:cubicBezTo>
                  <a:pt x="703" y="50"/>
                  <a:pt x="702" y="50"/>
                  <a:pt x="701" y="50"/>
                </a:cubicBezTo>
                <a:cubicBezTo>
                  <a:pt x="701" y="50"/>
                  <a:pt x="702" y="50"/>
                  <a:pt x="702" y="49"/>
                </a:cubicBezTo>
                <a:cubicBezTo>
                  <a:pt x="703" y="49"/>
                  <a:pt x="703" y="49"/>
                  <a:pt x="703" y="49"/>
                </a:cubicBezTo>
                <a:cubicBezTo>
                  <a:pt x="703" y="48"/>
                  <a:pt x="702" y="48"/>
                  <a:pt x="701" y="47"/>
                </a:cubicBezTo>
                <a:cubicBezTo>
                  <a:pt x="701" y="47"/>
                  <a:pt x="699" y="47"/>
                  <a:pt x="699" y="46"/>
                </a:cubicBezTo>
                <a:cubicBezTo>
                  <a:pt x="699" y="46"/>
                  <a:pt x="700" y="46"/>
                  <a:pt x="700" y="46"/>
                </a:cubicBezTo>
                <a:cubicBezTo>
                  <a:pt x="701" y="45"/>
                  <a:pt x="701" y="45"/>
                  <a:pt x="701" y="45"/>
                </a:cubicBezTo>
                <a:cubicBezTo>
                  <a:pt x="700" y="44"/>
                  <a:pt x="699" y="44"/>
                  <a:pt x="698" y="43"/>
                </a:cubicBezTo>
                <a:cubicBezTo>
                  <a:pt x="697" y="43"/>
                  <a:pt x="696" y="43"/>
                  <a:pt x="696" y="43"/>
                </a:cubicBezTo>
                <a:cubicBezTo>
                  <a:pt x="695" y="43"/>
                  <a:pt x="694" y="43"/>
                  <a:pt x="694" y="43"/>
                </a:cubicBezTo>
                <a:cubicBezTo>
                  <a:pt x="694" y="42"/>
                  <a:pt x="694" y="42"/>
                  <a:pt x="693" y="42"/>
                </a:cubicBezTo>
                <a:cubicBezTo>
                  <a:pt x="692" y="42"/>
                  <a:pt x="692" y="42"/>
                  <a:pt x="691" y="42"/>
                </a:cubicBezTo>
                <a:cubicBezTo>
                  <a:pt x="690" y="42"/>
                  <a:pt x="689" y="42"/>
                  <a:pt x="688" y="42"/>
                </a:cubicBezTo>
                <a:cubicBezTo>
                  <a:pt x="687" y="42"/>
                  <a:pt x="686" y="41"/>
                  <a:pt x="686" y="41"/>
                </a:cubicBezTo>
                <a:cubicBezTo>
                  <a:pt x="684" y="41"/>
                  <a:pt x="683" y="42"/>
                  <a:pt x="682" y="42"/>
                </a:cubicBezTo>
                <a:cubicBezTo>
                  <a:pt x="682" y="42"/>
                  <a:pt x="681" y="43"/>
                  <a:pt x="681" y="42"/>
                </a:cubicBezTo>
                <a:cubicBezTo>
                  <a:pt x="680" y="42"/>
                  <a:pt x="680" y="42"/>
                  <a:pt x="680" y="42"/>
                </a:cubicBezTo>
                <a:cubicBezTo>
                  <a:pt x="680" y="41"/>
                  <a:pt x="679" y="42"/>
                  <a:pt x="678" y="41"/>
                </a:cubicBezTo>
                <a:cubicBezTo>
                  <a:pt x="678" y="41"/>
                  <a:pt x="678" y="41"/>
                  <a:pt x="677" y="41"/>
                </a:cubicBezTo>
                <a:cubicBezTo>
                  <a:pt x="676" y="41"/>
                  <a:pt x="675" y="41"/>
                  <a:pt x="675" y="41"/>
                </a:cubicBezTo>
                <a:cubicBezTo>
                  <a:pt x="674" y="41"/>
                  <a:pt x="674" y="41"/>
                  <a:pt x="674" y="41"/>
                </a:cubicBezTo>
                <a:cubicBezTo>
                  <a:pt x="673" y="41"/>
                  <a:pt x="672" y="41"/>
                  <a:pt x="671" y="41"/>
                </a:cubicBezTo>
                <a:cubicBezTo>
                  <a:pt x="671" y="42"/>
                  <a:pt x="670" y="42"/>
                  <a:pt x="669" y="42"/>
                </a:cubicBezTo>
                <a:cubicBezTo>
                  <a:pt x="668" y="42"/>
                  <a:pt x="668" y="43"/>
                  <a:pt x="667" y="43"/>
                </a:cubicBezTo>
                <a:cubicBezTo>
                  <a:pt x="666" y="43"/>
                  <a:pt x="666" y="43"/>
                  <a:pt x="665" y="43"/>
                </a:cubicBezTo>
                <a:cubicBezTo>
                  <a:pt x="665" y="43"/>
                  <a:pt x="665" y="43"/>
                  <a:pt x="664" y="43"/>
                </a:cubicBezTo>
                <a:cubicBezTo>
                  <a:pt x="664" y="43"/>
                  <a:pt x="664" y="43"/>
                  <a:pt x="663" y="43"/>
                </a:cubicBezTo>
                <a:cubicBezTo>
                  <a:pt x="663" y="43"/>
                  <a:pt x="662" y="43"/>
                  <a:pt x="661" y="43"/>
                </a:cubicBezTo>
                <a:cubicBezTo>
                  <a:pt x="661" y="43"/>
                  <a:pt x="661" y="43"/>
                  <a:pt x="660" y="43"/>
                </a:cubicBezTo>
                <a:cubicBezTo>
                  <a:pt x="660" y="43"/>
                  <a:pt x="659" y="43"/>
                  <a:pt x="658" y="43"/>
                </a:cubicBezTo>
                <a:cubicBezTo>
                  <a:pt x="658" y="43"/>
                  <a:pt x="658" y="43"/>
                  <a:pt x="658" y="42"/>
                </a:cubicBezTo>
                <a:cubicBezTo>
                  <a:pt x="658" y="42"/>
                  <a:pt x="658" y="42"/>
                  <a:pt x="657" y="42"/>
                </a:cubicBezTo>
                <a:cubicBezTo>
                  <a:pt x="657" y="42"/>
                  <a:pt x="657" y="42"/>
                  <a:pt x="656" y="42"/>
                </a:cubicBezTo>
                <a:cubicBezTo>
                  <a:pt x="656" y="42"/>
                  <a:pt x="656" y="42"/>
                  <a:pt x="655" y="42"/>
                </a:cubicBezTo>
                <a:cubicBezTo>
                  <a:pt x="655" y="41"/>
                  <a:pt x="655" y="41"/>
                  <a:pt x="655" y="41"/>
                </a:cubicBezTo>
                <a:cubicBezTo>
                  <a:pt x="655" y="40"/>
                  <a:pt x="654" y="41"/>
                  <a:pt x="653" y="40"/>
                </a:cubicBezTo>
                <a:cubicBezTo>
                  <a:pt x="653" y="40"/>
                  <a:pt x="654" y="40"/>
                  <a:pt x="655" y="40"/>
                </a:cubicBezTo>
                <a:cubicBezTo>
                  <a:pt x="655" y="39"/>
                  <a:pt x="656" y="39"/>
                  <a:pt x="656" y="39"/>
                </a:cubicBezTo>
                <a:cubicBezTo>
                  <a:pt x="656" y="38"/>
                  <a:pt x="655" y="38"/>
                  <a:pt x="654" y="38"/>
                </a:cubicBezTo>
                <a:cubicBezTo>
                  <a:pt x="653" y="38"/>
                  <a:pt x="653" y="38"/>
                  <a:pt x="652" y="38"/>
                </a:cubicBezTo>
                <a:cubicBezTo>
                  <a:pt x="652" y="38"/>
                  <a:pt x="651" y="38"/>
                  <a:pt x="651" y="37"/>
                </a:cubicBezTo>
                <a:cubicBezTo>
                  <a:pt x="650" y="37"/>
                  <a:pt x="649" y="37"/>
                  <a:pt x="649" y="37"/>
                </a:cubicBezTo>
                <a:cubicBezTo>
                  <a:pt x="648" y="36"/>
                  <a:pt x="648" y="36"/>
                  <a:pt x="648" y="35"/>
                </a:cubicBezTo>
                <a:cubicBezTo>
                  <a:pt x="648" y="35"/>
                  <a:pt x="647" y="35"/>
                  <a:pt x="647" y="34"/>
                </a:cubicBezTo>
                <a:cubicBezTo>
                  <a:pt x="646" y="33"/>
                  <a:pt x="649" y="34"/>
                  <a:pt x="650" y="34"/>
                </a:cubicBezTo>
                <a:cubicBezTo>
                  <a:pt x="651" y="34"/>
                  <a:pt x="652" y="34"/>
                  <a:pt x="653" y="34"/>
                </a:cubicBezTo>
                <a:cubicBezTo>
                  <a:pt x="654" y="34"/>
                  <a:pt x="655" y="34"/>
                  <a:pt x="656" y="34"/>
                </a:cubicBezTo>
                <a:cubicBezTo>
                  <a:pt x="656" y="34"/>
                  <a:pt x="657" y="34"/>
                  <a:pt x="657" y="34"/>
                </a:cubicBezTo>
                <a:cubicBezTo>
                  <a:pt x="658" y="34"/>
                  <a:pt x="658" y="35"/>
                  <a:pt x="659" y="35"/>
                </a:cubicBezTo>
                <a:cubicBezTo>
                  <a:pt x="660" y="35"/>
                  <a:pt x="661" y="35"/>
                  <a:pt x="662" y="35"/>
                </a:cubicBezTo>
                <a:cubicBezTo>
                  <a:pt x="662" y="35"/>
                  <a:pt x="663" y="36"/>
                  <a:pt x="664" y="35"/>
                </a:cubicBezTo>
                <a:cubicBezTo>
                  <a:pt x="664" y="35"/>
                  <a:pt x="665" y="35"/>
                  <a:pt x="666" y="35"/>
                </a:cubicBezTo>
                <a:cubicBezTo>
                  <a:pt x="666" y="35"/>
                  <a:pt x="667" y="35"/>
                  <a:pt x="668" y="35"/>
                </a:cubicBezTo>
                <a:cubicBezTo>
                  <a:pt x="668" y="35"/>
                  <a:pt x="669" y="35"/>
                  <a:pt x="670" y="35"/>
                </a:cubicBezTo>
                <a:cubicBezTo>
                  <a:pt x="671" y="35"/>
                  <a:pt x="672" y="35"/>
                  <a:pt x="673" y="34"/>
                </a:cubicBezTo>
                <a:cubicBezTo>
                  <a:pt x="673" y="34"/>
                  <a:pt x="674" y="33"/>
                  <a:pt x="675" y="32"/>
                </a:cubicBezTo>
                <a:cubicBezTo>
                  <a:pt x="674" y="32"/>
                  <a:pt x="674" y="33"/>
                  <a:pt x="674" y="33"/>
                </a:cubicBezTo>
                <a:cubicBezTo>
                  <a:pt x="674" y="33"/>
                  <a:pt x="673" y="33"/>
                  <a:pt x="673" y="33"/>
                </a:cubicBezTo>
                <a:cubicBezTo>
                  <a:pt x="672" y="33"/>
                  <a:pt x="672" y="33"/>
                  <a:pt x="671" y="33"/>
                </a:cubicBezTo>
                <a:cubicBezTo>
                  <a:pt x="671" y="33"/>
                  <a:pt x="670" y="34"/>
                  <a:pt x="670" y="34"/>
                </a:cubicBezTo>
                <a:cubicBezTo>
                  <a:pt x="670" y="34"/>
                  <a:pt x="669" y="34"/>
                  <a:pt x="669" y="34"/>
                </a:cubicBezTo>
                <a:cubicBezTo>
                  <a:pt x="668" y="34"/>
                  <a:pt x="668" y="34"/>
                  <a:pt x="668" y="34"/>
                </a:cubicBezTo>
                <a:cubicBezTo>
                  <a:pt x="668" y="34"/>
                  <a:pt x="668" y="34"/>
                  <a:pt x="668" y="34"/>
                </a:cubicBezTo>
                <a:cubicBezTo>
                  <a:pt x="668" y="34"/>
                  <a:pt x="668" y="34"/>
                  <a:pt x="668" y="34"/>
                </a:cubicBezTo>
                <a:cubicBezTo>
                  <a:pt x="667" y="34"/>
                  <a:pt x="667" y="34"/>
                  <a:pt x="667" y="34"/>
                </a:cubicBezTo>
                <a:cubicBezTo>
                  <a:pt x="666" y="34"/>
                  <a:pt x="666" y="34"/>
                  <a:pt x="665" y="34"/>
                </a:cubicBezTo>
                <a:cubicBezTo>
                  <a:pt x="665" y="34"/>
                  <a:pt x="665" y="34"/>
                  <a:pt x="665" y="34"/>
                </a:cubicBezTo>
                <a:cubicBezTo>
                  <a:pt x="665" y="34"/>
                  <a:pt x="665" y="34"/>
                  <a:pt x="665" y="34"/>
                </a:cubicBezTo>
                <a:cubicBezTo>
                  <a:pt x="665" y="34"/>
                  <a:pt x="665" y="34"/>
                  <a:pt x="664" y="34"/>
                </a:cubicBezTo>
                <a:cubicBezTo>
                  <a:pt x="664" y="34"/>
                  <a:pt x="664" y="34"/>
                  <a:pt x="664" y="33"/>
                </a:cubicBezTo>
                <a:cubicBezTo>
                  <a:pt x="664" y="33"/>
                  <a:pt x="664" y="33"/>
                  <a:pt x="664" y="34"/>
                </a:cubicBezTo>
                <a:cubicBezTo>
                  <a:pt x="663" y="34"/>
                  <a:pt x="663" y="33"/>
                  <a:pt x="663" y="33"/>
                </a:cubicBezTo>
                <a:cubicBezTo>
                  <a:pt x="662" y="33"/>
                  <a:pt x="661" y="33"/>
                  <a:pt x="660" y="33"/>
                </a:cubicBezTo>
                <a:cubicBezTo>
                  <a:pt x="660" y="33"/>
                  <a:pt x="660" y="33"/>
                  <a:pt x="660" y="32"/>
                </a:cubicBezTo>
                <a:cubicBezTo>
                  <a:pt x="660" y="32"/>
                  <a:pt x="659" y="32"/>
                  <a:pt x="659" y="32"/>
                </a:cubicBezTo>
                <a:cubicBezTo>
                  <a:pt x="658" y="33"/>
                  <a:pt x="658" y="33"/>
                  <a:pt x="657" y="33"/>
                </a:cubicBezTo>
                <a:cubicBezTo>
                  <a:pt x="657" y="32"/>
                  <a:pt x="657" y="32"/>
                  <a:pt x="657" y="32"/>
                </a:cubicBezTo>
                <a:cubicBezTo>
                  <a:pt x="656" y="32"/>
                  <a:pt x="655" y="32"/>
                  <a:pt x="655" y="32"/>
                </a:cubicBezTo>
                <a:cubicBezTo>
                  <a:pt x="654" y="32"/>
                  <a:pt x="654" y="32"/>
                  <a:pt x="654" y="32"/>
                </a:cubicBezTo>
                <a:cubicBezTo>
                  <a:pt x="653" y="32"/>
                  <a:pt x="653" y="32"/>
                  <a:pt x="653" y="32"/>
                </a:cubicBezTo>
                <a:cubicBezTo>
                  <a:pt x="652" y="32"/>
                  <a:pt x="652" y="32"/>
                  <a:pt x="652" y="32"/>
                </a:cubicBezTo>
                <a:cubicBezTo>
                  <a:pt x="652" y="31"/>
                  <a:pt x="652" y="31"/>
                  <a:pt x="651" y="31"/>
                </a:cubicBezTo>
                <a:cubicBezTo>
                  <a:pt x="651" y="31"/>
                  <a:pt x="651" y="30"/>
                  <a:pt x="650" y="30"/>
                </a:cubicBezTo>
                <a:cubicBezTo>
                  <a:pt x="650" y="30"/>
                  <a:pt x="649" y="30"/>
                  <a:pt x="649" y="30"/>
                </a:cubicBezTo>
                <a:cubicBezTo>
                  <a:pt x="649" y="30"/>
                  <a:pt x="649" y="30"/>
                  <a:pt x="649" y="30"/>
                </a:cubicBezTo>
                <a:cubicBezTo>
                  <a:pt x="649" y="30"/>
                  <a:pt x="649" y="30"/>
                  <a:pt x="650" y="30"/>
                </a:cubicBezTo>
                <a:cubicBezTo>
                  <a:pt x="650" y="29"/>
                  <a:pt x="651" y="29"/>
                  <a:pt x="651" y="29"/>
                </a:cubicBezTo>
                <a:cubicBezTo>
                  <a:pt x="652" y="28"/>
                  <a:pt x="652" y="28"/>
                  <a:pt x="653" y="28"/>
                </a:cubicBezTo>
                <a:cubicBezTo>
                  <a:pt x="653" y="28"/>
                  <a:pt x="654" y="28"/>
                  <a:pt x="654" y="28"/>
                </a:cubicBezTo>
                <a:cubicBezTo>
                  <a:pt x="655" y="28"/>
                  <a:pt x="655" y="28"/>
                  <a:pt x="655" y="28"/>
                </a:cubicBezTo>
                <a:cubicBezTo>
                  <a:pt x="656" y="28"/>
                  <a:pt x="657" y="27"/>
                  <a:pt x="658" y="27"/>
                </a:cubicBezTo>
                <a:cubicBezTo>
                  <a:pt x="658" y="27"/>
                  <a:pt x="658" y="27"/>
                  <a:pt x="658" y="27"/>
                </a:cubicBezTo>
                <a:cubicBezTo>
                  <a:pt x="659" y="27"/>
                  <a:pt x="659" y="27"/>
                  <a:pt x="660" y="27"/>
                </a:cubicBezTo>
                <a:cubicBezTo>
                  <a:pt x="661" y="27"/>
                  <a:pt x="661" y="27"/>
                  <a:pt x="662" y="27"/>
                </a:cubicBezTo>
                <a:cubicBezTo>
                  <a:pt x="663" y="27"/>
                  <a:pt x="663" y="27"/>
                  <a:pt x="664" y="27"/>
                </a:cubicBezTo>
                <a:cubicBezTo>
                  <a:pt x="665" y="27"/>
                  <a:pt x="665" y="27"/>
                  <a:pt x="665" y="27"/>
                </a:cubicBezTo>
                <a:cubicBezTo>
                  <a:pt x="665" y="27"/>
                  <a:pt x="665" y="27"/>
                  <a:pt x="665" y="27"/>
                </a:cubicBezTo>
                <a:cubicBezTo>
                  <a:pt x="666" y="27"/>
                  <a:pt x="666" y="26"/>
                  <a:pt x="666" y="26"/>
                </a:cubicBezTo>
                <a:cubicBezTo>
                  <a:pt x="667" y="26"/>
                  <a:pt x="667" y="26"/>
                  <a:pt x="667" y="26"/>
                </a:cubicBezTo>
                <a:cubicBezTo>
                  <a:pt x="668" y="26"/>
                  <a:pt x="668" y="26"/>
                  <a:pt x="669" y="25"/>
                </a:cubicBezTo>
                <a:cubicBezTo>
                  <a:pt x="669" y="25"/>
                  <a:pt x="670" y="25"/>
                  <a:pt x="670" y="25"/>
                </a:cubicBezTo>
                <a:cubicBezTo>
                  <a:pt x="670" y="25"/>
                  <a:pt x="670" y="25"/>
                  <a:pt x="671" y="25"/>
                </a:cubicBezTo>
                <a:cubicBezTo>
                  <a:pt x="671" y="25"/>
                  <a:pt x="671" y="25"/>
                  <a:pt x="671" y="25"/>
                </a:cubicBezTo>
                <a:cubicBezTo>
                  <a:pt x="671" y="25"/>
                  <a:pt x="672" y="25"/>
                  <a:pt x="672" y="25"/>
                </a:cubicBezTo>
                <a:cubicBezTo>
                  <a:pt x="672" y="26"/>
                  <a:pt x="672" y="26"/>
                  <a:pt x="673" y="26"/>
                </a:cubicBezTo>
                <a:cubicBezTo>
                  <a:pt x="673" y="26"/>
                  <a:pt x="673" y="26"/>
                  <a:pt x="673" y="26"/>
                </a:cubicBezTo>
                <a:cubicBezTo>
                  <a:pt x="673" y="26"/>
                  <a:pt x="673" y="25"/>
                  <a:pt x="674" y="25"/>
                </a:cubicBezTo>
                <a:cubicBezTo>
                  <a:pt x="674" y="25"/>
                  <a:pt x="674" y="25"/>
                  <a:pt x="675" y="25"/>
                </a:cubicBezTo>
                <a:cubicBezTo>
                  <a:pt x="675" y="25"/>
                  <a:pt x="676" y="25"/>
                  <a:pt x="677" y="25"/>
                </a:cubicBezTo>
                <a:cubicBezTo>
                  <a:pt x="677" y="25"/>
                  <a:pt x="678" y="24"/>
                  <a:pt x="678" y="24"/>
                </a:cubicBezTo>
                <a:cubicBezTo>
                  <a:pt x="679" y="24"/>
                  <a:pt x="679" y="25"/>
                  <a:pt x="680" y="25"/>
                </a:cubicBezTo>
                <a:cubicBezTo>
                  <a:pt x="680" y="25"/>
                  <a:pt x="680" y="24"/>
                  <a:pt x="681" y="24"/>
                </a:cubicBezTo>
                <a:cubicBezTo>
                  <a:pt x="681" y="24"/>
                  <a:pt x="681" y="24"/>
                  <a:pt x="682" y="24"/>
                </a:cubicBezTo>
                <a:cubicBezTo>
                  <a:pt x="683" y="25"/>
                  <a:pt x="683" y="24"/>
                  <a:pt x="684" y="24"/>
                </a:cubicBezTo>
                <a:cubicBezTo>
                  <a:pt x="685" y="24"/>
                  <a:pt x="685" y="24"/>
                  <a:pt x="686" y="24"/>
                </a:cubicBezTo>
                <a:cubicBezTo>
                  <a:pt x="686" y="24"/>
                  <a:pt x="687" y="24"/>
                  <a:pt x="687" y="24"/>
                </a:cubicBezTo>
                <a:cubicBezTo>
                  <a:pt x="687" y="25"/>
                  <a:pt x="688" y="25"/>
                  <a:pt x="688" y="25"/>
                </a:cubicBezTo>
                <a:cubicBezTo>
                  <a:pt x="688" y="24"/>
                  <a:pt x="688" y="24"/>
                  <a:pt x="688" y="24"/>
                </a:cubicBezTo>
                <a:cubicBezTo>
                  <a:pt x="688" y="24"/>
                  <a:pt x="689" y="24"/>
                  <a:pt x="689" y="24"/>
                </a:cubicBezTo>
                <a:cubicBezTo>
                  <a:pt x="690" y="24"/>
                  <a:pt x="690" y="24"/>
                  <a:pt x="690" y="24"/>
                </a:cubicBezTo>
                <a:cubicBezTo>
                  <a:pt x="690" y="24"/>
                  <a:pt x="690" y="24"/>
                  <a:pt x="691" y="23"/>
                </a:cubicBezTo>
                <a:cubicBezTo>
                  <a:pt x="691" y="23"/>
                  <a:pt x="691" y="23"/>
                  <a:pt x="691" y="23"/>
                </a:cubicBezTo>
                <a:cubicBezTo>
                  <a:pt x="691" y="23"/>
                  <a:pt x="692" y="23"/>
                  <a:pt x="692" y="23"/>
                </a:cubicBezTo>
                <a:cubicBezTo>
                  <a:pt x="692" y="23"/>
                  <a:pt x="692" y="23"/>
                  <a:pt x="692" y="23"/>
                </a:cubicBezTo>
                <a:cubicBezTo>
                  <a:pt x="692" y="22"/>
                  <a:pt x="692" y="22"/>
                  <a:pt x="692" y="22"/>
                </a:cubicBezTo>
                <a:cubicBezTo>
                  <a:pt x="693" y="22"/>
                  <a:pt x="693" y="22"/>
                  <a:pt x="693" y="22"/>
                </a:cubicBezTo>
                <a:cubicBezTo>
                  <a:pt x="693" y="22"/>
                  <a:pt x="693" y="22"/>
                  <a:pt x="693" y="22"/>
                </a:cubicBezTo>
                <a:cubicBezTo>
                  <a:pt x="693" y="21"/>
                  <a:pt x="693" y="21"/>
                  <a:pt x="693" y="21"/>
                </a:cubicBezTo>
                <a:cubicBezTo>
                  <a:pt x="694" y="21"/>
                  <a:pt x="694" y="21"/>
                  <a:pt x="694" y="21"/>
                </a:cubicBezTo>
                <a:cubicBezTo>
                  <a:pt x="694" y="20"/>
                  <a:pt x="694" y="20"/>
                  <a:pt x="694" y="20"/>
                </a:cubicBezTo>
                <a:cubicBezTo>
                  <a:pt x="694" y="20"/>
                  <a:pt x="694" y="19"/>
                  <a:pt x="694" y="19"/>
                </a:cubicBezTo>
                <a:cubicBezTo>
                  <a:pt x="694" y="19"/>
                  <a:pt x="694" y="19"/>
                  <a:pt x="694" y="19"/>
                </a:cubicBezTo>
                <a:cubicBezTo>
                  <a:pt x="693" y="19"/>
                  <a:pt x="693" y="20"/>
                  <a:pt x="692" y="20"/>
                </a:cubicBezTo>
                <a:cubicBezTo>
                  <a:pt x="692" y="20"/>
                  <a:pt x="692" y="20"/>
                  <a:pt x="691" y="20"/>
                </a:cubicBezTo>
                <a:cubicBezTo>
                  <a:pt x="691" y="20"/>
                  <a:pt x="691" y="20"/>
                  <a:pt x="690" y="20"/>
                </a:cubicBezTo>
                <a:cubicBezTo>
                  <a:pt x="690" y="19"/>
                  <a:pt x="689" y="20"/>
                  <a:pt x="689" y="19"/>
                </a:cubicBezTo>
                <a:cubicBezTo>
                  <a:pt x="689" y="19"/>
                  <a:pt x="688" y="20"/>
                  <a:pt x="687" y="20"/>
                </a:cubicBezTo>
                <a:cubicBezTo>
                  <a:pt x="687" y="20"/>
                  <a:pt x="687" y="20"/>
                  <a:pt x="686" y="20"/>
                </a:cubicBezTo>
                <a:cubicBezTo>
                  <a:pt x="686" y="20"/>
                  <a:pt x="685" y="20"/>
                  <a:pt x="685" y="20"/>
                </a:cubicBezTo>
                <a:cubicBezTo>
                  <a:pt x="685" y="20"/>
                  <a:pt x="685" y="20"/>
                  <a:pt x="685" y="19"/>
                </a:cubicBezTo>
                <a:cubicBezTo>
                  <a:pt x="685" y="19"/>
                  <a:pt x="684" y="19"/>
                  <a:pt x="684" y="19"/>
                </a:cubicBezTo>
                <a:cubicBezTo>
                  <a:pt x="684" y="18"/>
                  <a:pt x="686" y="18"/>
                  <a:pt x="686" y="18"/>
                </a:cubicBezTo>
                <a:cubicBezTo>
                  <a:pt x="686" y="18"/>
                  <a:pt x="686" y="18"/>
                  <a:pt x="687" y="18"/>
                </a:cubicBezTo>
                <a:cubicBezTo>
                  <a:pt x="687" y="18"/>
                  <a:pt x="687" y="18"/>
                  <a:pt x="687" y="18"/>
                </a:cubicBezTo>
                <a:cubicBezTo>
                  <a:pt x="687" y="18"/>
                  <a:pt x="687" y="18"/>
                  <a:pt x="688" y="17"/>
                </a:cubicBezTo>
                <a:cubicBezTo>
                  <a:pt x="688" y="17"/>
                  <a:pt x="688" y="17"/>
                  <a:pt x="689" y="17"/>
                </a:cubicBezTo>
                <a:cubicBezTo>
                  <a:pt x="690" y="17"/>
                  <a:pt x="690" y="17"/>
                  <a:pt x="691" y="17"/>
                </a:cubicBezTo>
                <a:cubicBezTo>
                  <a:pt x="691" y="17"/>
                  <a:pt x="692" y="17"/>
                  <a:pt x="692" y="17"/>
                </a:cubicBezTo>
                <a:cubicBezTo>
                  <a:pt x="693" y="17"/>
                  <a:pt x="693" y="17"/>
                  <a:pt x="694" y="16"/>
                </a:cubicBezTo>
                <a:cubicBezTo>
                  <a:pt x="695" y="16"/>
                  <a:pt x="696" y="15"/>
                  <a:pt x="697" y="15"/>
                </a:cubicBezTo>
                <a:cubicBezTo>
                  <a:pt x="698" y="15"/>
                  <a:pt x="699" y="15"/>
                  <a:pt x="700" y="14"/>
                </a:cubicBezTo>
                <a:cubicBezTo>
                  <a:pt x="701" y="14"/>
                  <a:pt x="702" y="14"/>
                  <a:pt x="703" y="14"/>
                </a:cubicBezTo>
                <a:cubicBezTo>
                  <a:pt x="703" y="14"/>
                  <a:pt x="703" y="14"/>
                  <a:pt x="704" y="14"/>
                </a:cubicBezTo>
                <a:cubicBezTo>
                  <a:pt x="704" y="14"/>
                  <a:pt x="704" y="14"/>
                  <a:pt x="704" y="14"/>
                </a:cubicBezTo>
                <a:cubicBezTo>
                  <a:pt x="704" y="14"/>
                  <a:pt x="704" y="14"/>
                  <a:pt x="704" y="14"/>
                </a:cubicBezTo>
                <a:cubicBezTo>
                  <a:pt x="705" y="15"/>
                  <a:pt x="705" y="14"/>
                  <a:pt x="705" y="14"/>
                </a:cubicBezTo>
                <a:cubicBezTo>
                  <a:pt x="706" y="14"/>
                  <a:pt x="706" y="14"/>
                  <a:pt x="707" y="14"/>
                </a:cubicBezTo>
                <a:cubicBezTo>
                  <a:pt x="707" y="14"/>
                  <a:pt x="707" y="14"/>
                  <a:pt x="707" y="14"/>
                </a:cubicBezTo>
                <a:cubicBezTo>
                  <a:pt x="707" y="14"/>
                  <a:pt x="708" y="14"/>
                  <a:pt x="708" y="14"/>
                </a:cubicBezTo>
                <a:cubicBezTo>
                  <a:pt x="708" y="14"/>
                  <a:pt x="708" y="14"/>
                  <a:pt x="708" y="14"/>
                </a:cubicBezTo>
                <a:cubicBezTo>
                  <a:pt x="708" y="13"/>
                  <a:pt x="709" y="13"/>
                  <a:pt x="709" y="13"/>
                </a:cubicBezTo>
                <a:cubicBezTo>
                  <a:pt x="709" y="13"/>
                  <a:pt x="710" y="13"/>
                  <a:pt x="710" y="13"/>
                </a:cubicBezTo>
                <a:cubicBezTo>
                  <a:pt x="711" y="12"/>
                  <a:pt x="712" y="12"/>
                  <a:pt x="712" y="13"/>
                </a:cubicBezTo>
                <a:cubicBezTo>
                  <a:pt x="712" y="13"/>
                  <a:pt x="713" y="13"/>
                  <a:pt x="713" y="14"/>
                </a:cubicBezTo>
                <a:cubicBezTo>
                  <a:pt x="713" y="14"/>
                  <a:pt x="713" y="14"/>
                  <a:pt x="713" y="14"/>
                </a:cubicBezTo>
                <a:cubicBezTo>
                  <a:pt x="714" y="14"/>
                  <a:pt x="714" y="14"/>
                  <a:pt x="714" y="14"/>
                </a:cubicBezTo>
                <a:cubicBezTo>
                  <a:pt x="714" y="14"/>
                  <a:pt x="715" y="15"/>
                  <a:pt x="715" y="15"/>
                </a:cubicBezTo>
                <a:cubicBezTo>
                  <a:pt x="715" y="15"/>
                  <a:pt x="715" y="15"/>
                  <a:pt x="715" y="15"/>
                </a:cubicBezTo>
                <a:cubicBezTo>
                  <a:pt x="716" y="15"/>
                  <a:pt x="716" y="15"/>
                  <a:pt x="716" y="14"/>
                </a:cubicBezTo>
                <a:cubicBezTo>
                  <a:pt x="716" y="14"/>
                  <a:pt x="717" y="14"/>
                  <a:pt x="717" y="14"/>
                </a:cubicBezTo>
                <a:cubicBezTo>
                  <a:pt x="717" y="14"/>
                  <a:pt x="717" y="13"/>
                  <a:pt x="717" y="13"/>
                </a:cubicBezTo>
                <a:cubicBezTo>
                  <a:pt x="717" y="13"/>
                  <a:pt x="717" y="13"/>
                  <a:pt x="718" y="13"/>
                </a:cubicBezTo>
                <a:cubicBezTo>
                  <a:pt x="718" y="13"/>
                  <a:pt x="718" y="12"/>
                  <a:pt x="718" y="12"/>
                </a:cubicBezTo>
                <a:cubicBezTo>
                  <a:pt x="719" y="12"/>
                  <a:pt x="720" y="12"/>
                  <a:pt x="719" y="11"/>
                </a:cubicBezTo>
                <a:cubicBezTo>
                  <a:pt x="719" y="11"/>
                  <a:pt x="719" y="11"/>
                  <a:pt x="720" y="11"/>
                </a:cubicBezTo>
                <a:cubicBezTo>
                  <a:pt x="720" y="10"/>
                  <a:pt x="720" y="10"/>
                  <a:pt x="720" y="10"/>
                </a:cubicBezTo>
                <a:cubicBezTo>
                  <a:pt x="721" y="10"/>
                  <a:pt x="721" y="10"/>
                  <a:pt x="721" y="10"/>
                </a:cubicBezTo>
                <a:cubicBezTo>
                  <a:pt x="722" y="10"/>
                  <a:pt x="722" y="10"/>
                  <a:pt x="723" y="10"/>
                </a:cubicBezTo>
                <a:cubicBezTo>
                  <a:pt x="724" y="10"/>
                  <a:pt x="726" y="10"/>
                  <a:pt x="727" y="10"/>
                </a:cubicBezTo>
                <a:cubicBezTo>
                  <a:pt x="727" y="10"/>
                  <a:pt x="728" y="10"/>
                  <a:pt x="728" y="10"/>
                </a:cubicBezTo>
                <a:cubicBezTo>
                  <a:pt x="728" y="10"/>
                  <a:pt x="728" y="10"/>
                  <a:pt x="728" y="10"/>
                </a:cubicBezTo>
                <a:cubicBezTo>
                  <a:pt x="728" y="10"/>
                  <a:pt x="729" y="10"/>
                  <a:pt x="729" y="11"/>
                </a:cubicBezTo>
                <a:cubicBezTo>
                  <a:pt x="729" y="11"/>
                  <a:pt x="730" y="11"/>
                  <a:pt x="730" y="11"/>
                </a:cubicBezTo>
                <a:cubicBezTo>
                  <a:pt x="730" y="11"/>
                  <a:pt x="730" y="11"/>
                  <a:pt x="731" y="11"/>
                </a:cubicBezTo>
                <a:cubicBezTo>
                  <a:pt x="731" y="11"/>
                  <a:pt x="733" y="12"/>
                  <a:pt x="733" y="11"/>
                </a:cubicBezTo>
                <a:cubicBezTo>
                  <a:pt x="733" y="11"/>
                  <a:pt x="732" y="11"/>
                  <a:pt x="732" y="10"/>
                </a:cubicBezTo>
                <a:cubicBezTo>
                  <a:pt x="731" y="10"/>
                  <a:pt x="731" y="10"/>
                  <a:pt x="730" y="10"/>
                </a:cubicBezTo>
                <a:cubicBezTo>
                  <a:pt x="730" y="10"/>
                  <a:pt x="730" y="10"/>
                  <a:pt x="730" y="10"/>
                </a:cubicBezTo>
                <a:cubicBezTo>
                  <a:pt x="730" y="9"/>
                  <a:pt x="731" y="9"/>
                  <a:pt x="731" y="9"/>
                </a:cubicBezTo>
                <a:cubicBezTo>
                  <a:pt x="732" y="9"/>
                  <a:pt x="732" y="9"/>
                  <a:pt x="733" y="9"/>
                </a:cubicBezTo>
                <a:cubicBezTo>
                  <a:pt x="733" y="9"/>
                  <a:pt x="733" y="9"/>
                  <a:pt x="733" y="9"/>
                </a:cubicBezTo>
                <a:cubicBezTo>
                  <a:pt x="734" y="9"/>
                  <a:pt x="734" y="9"/>
                  <a:pt x="734" y="9"/>
                </a:cubicBezTo>
                <a:cubicBezTo>
                  <a:pt x="735" y="9"/>
                  <a:pt x="735" y="9"/>
                  <a:pt x="735" y="9"/>
                </a:cubicBezTo>
                <a:cubicBezTo>
                  <a:pt x="736" y="9"/>
                  <a:pt x="736" y="9"/>
                  <a:pt x="736" y="9"/>
                </a:cubicBezTo>
                <a:cubicBezTo>
                  <a:pt x="737" y="9"/>
                  <a:pt x="738" y="9"/>
                  <a:pt x="739" y="9"/>
                </a:cubicBezTo>
                <a:cubicBezTo>
                  <a:pt x="740" y="9"/>
                  <a:pt x="740" y="9"/>
                  <a:pt x="741" y="9"/>
                </a:cubicBezTo>
                <a:cubicBezTo>
                  <a:pt x="741" y="9"/>
                  <a:pt x="742" y="8"/>
                  <a:pt x="742" y="8"/>
                </a:cubicBezTo>
                <a:cubicBezTo>
                  <a:pt x="742" y="8"/>
                  <a:pt x="741" y="8"/>
                  <a:pt x="741" y="8"/>
                </a:cubicBezTo>
                <a:cubicBezTo>
                  <a:pt x="742" y="8"/>
                  <a:pt x="743" y="8"/>
                  <a:pt x="744" y="8"/>
                </a:cubicBezTo>
                <a:cubicBezTo>
                  <a:pt x="744" y="9"/>
                  <a:pt x="745" y="9"/>
                  <a:pt x="745" y="9"/>
                </a:cubicBezTo>
                <a:cubicBezTo>
                  <a:pt x="745" y="9"/>
                  <a:pt x="746" y="8"/>
                  <a:pt x="746" y="8"/>
                </a:cubicBezTo>
                <a:cubicBezTo>
                  <a:pt x="747" y="8"/>
                  <a:pt x="747" y="8"/>
                  <a:pt x="748" y="8"/>
                </a:cubicBezTo>
                <a:cubicBezTo>
                  <a:pt x="748" y="8"/>
                  <a:pt x="749" y="8"/>
                  <a:pt x="749" y="8"/>
                </a:cubicBezTo>
                <a:cubicBezTo>
                  <a:pt x="750" y="8"/>
                  <a:pt x="751" y="8"/>
                  <a:pt x="751" y="8"/>
                </a:cubicBezTo>
                <a:cubicBezTo>
                  <a:pt x="752" y="8"/>
                  <a:pt x="752" y="8"/>
                  <a:pt x="752" y="8"/>
                </a:cubicBezTo>
                <a:cubicBezTo>
                  <a:pt x="753" y="8"/>
                  <a:pt x="753" y="8"/>
                  <a:pt x="752" y="9"/>
                </a:cubicBezTo>
                <a:cubicBezTo>
                  <a:pt x="752" y="9"/>
                  <a:pt x="751" y="10"/>
                  <a:pt x="751" y="11"/>
                </a:cubicBezTo>
                <a:cubicBezTo>
                  <a:pt x="752" y="11"/>
                  <a:pt x="752" y="11"/>
                  <a:pt x="753" y="11"/>
                </a:cubicBezTo>
                <a:cubicBezTo>
                  <a:pt x="753" y="10"/>
                  <a:pt x="753" y="10"/>
                  <a:pt x="754" y="10"/>
                </a:cubicBezTo>
                <a:cubicBezTo>
                  <a:pt x="754" y="10"/>
                  <a:pt x="755" y="10"/>
                  <a:pt x="755" y="10"/>
                </a:cubicBezTo>
                <a:cubicBezTo>
                  <a:pt x="755" y="10"/>
                  <a:pt x="755" y="10"/>
                  <a:pt x="755" y="10"/>
                </a:cubicBezTo>
                <a:cubicBezTo>
                  <a:pt x="755" y="9"/>
                  <a:pt x="754" y="9"/>
                  <a:pt x="754" y="9"/>
                </a:cubicBezTo>
                <a:cubicBezTo>
                  <a:pt x="754" y="9"/>
                  <a:pt x="755" y="8"/>
                  <a:pt x="754" y="8"/>
                </a:cubicBezTo>
                <a:cubicBezTo>
                  <a:pt x="755" y="8"/>
                  <a:pt x="755" y="8"/>
                  <a:pt x="756" y="7"/>
                </a:cubicBezTo>
                <a:cubicBezTo>
                  <a:pt x="756" y="7"/>
                  <a:pt x="756" y="7"/>
                  <a:pt x="756" y="8"/>
                </a:cubicBezTo>
                <a:cubicBezTo>
                  <a:pt x="757" y="8"/>
                  <a:pt x="758" y="7"/>
                  <a:pt x="758" y="8"/>
                </a:cubicBezTo>
                <a:cubicBezTo>
                  <a:pt x="758" y="8"/>
                  <a:pt x="758" y="8"/>
                  <a:pt x="758" y="8"/>
                </a:cubicBezTo>
                <a:cubicBezTo>
                  <a:pt x="759" y="8"/>
                  <a:pt x="759" y="8"/>
                  <a:pt x="759" y="9"/>
                </a:cubicBezTo>
                <a:cubicBezTo>
                  <a:pt x="760" y="9"/>
                  <a:pt x="760" y="9"/>
                  <a:pt x="760" y="9"/>
                </a:cubicBezTo>
                <a:cubicBezTo>
                  <a:pt x="760" y="9"/>
                  <a:pt x="760" y="9"/>
                  <a:pt x="761" y="9"/>
                </a:cubicBezTo>
                <a:cubicBezTo>
                  <a:pt x="761" y="9"/>
                  <a:pt x="761" y="9"/>
                  <a:pt x="762" y="10"/>
                </a:cubicBezTo>
                <a:cubicBezTo>
                  <a:pt x="762" y="10"/>
                  <a:pt x="762" y="10"/>
                  <a:pt x="762" y="10"/>
                </a:cubicBezTo>
                <a:cubicBezTo>
                  <a:pt x="762" y="10"/>
                  <a:pt x="763" y="10"/>
                  <a:pt x="763" y="10"/>
                </a:cubicBezTo>
                <a:cubicBezTo>
                  <a:pt x="763" y="10"/>
                  <a:pt x="763" y="10"/>
                  <a:pt x="763" y="11"/>
                </a:cubicBezTo>
                <a:cubicBezTo>
                  <a:pt x="763" y="11"/>
                  <a:pt x="763" y="11"/>
                  <a:pt x="764" y="11"/>
                </a:cubicBezTo>
                <a:cubicBezTo>
                  <a:pt x="764" y="11"/>
                  <a:pt x="765" y="11"/>
                  <a:pt x="765" y="11"/>
                </a:cubicBezTo>
                <a:cubicBezTo>
                  <a:pt x="765" y="11"/>
                  <a:pt x="766" y="12"/>
                  <a:pt x="766" y="12"/>
                </a:cubicBezTo>
                <a:cubicBezTo>
                  <a:pt x="766" y="12"/>
                  <a:pt x="767" y="12"/>
                  <a:pt x="767" y="12"/>
                </a:cubicBezTo>
                <a:cubicBezTo>
                  <a:pt x="767" y="12"/>
                  <a:pt x="768" y="12"/>
                  <a:pt x="768" y="12"/>
                </a:cubicBezTo>
                <a:cubicBezTo>
                  <a:pt x="768" y="12"/>
                  <a:pt x="768" y="11"/>
                  <a:pt x="768" y="11"/>
                </a:cubicBezTo>
                <a:cubicBezTo>
                  <a:pt x="768" y="11"/>
                  <a:pt x="769" y="10"/>
                  <a:pt x="769" y="10"/>
                </a:cubicBezTo>
                <a:cubicBezTo>
                  <a:pt x="768" y="9"/>
                  <a:pt x="767" y="10"/>
                  <a:pt x="767" y="10"/>
                </a:cubicBezTo>
                <a:cubicBezTo>
                  <a:pt x="767" y="10"/>
                  <a:pt x="766" y="10"/>
                  <a:pt x="766" y="10"/>
                </a:cubicBezTo>
                <a:cubicBezTo>
                  <a:pt x="766" y="10"/>
                  <a:pt x="766" y="9"/>
                  <a:pt x="766" y="9"/>
                </a:cubicBezTo>
                <a:cubicBezTo>
                  <a:pt x="766" y="9"/>
                  <a:pt x="766" y="8"/>
                  <a:pt x="766" y="8"/>
                </a:cubicBezTo>
                <a:cubicBezTo>
                  <a:pt x="765" y="8"/>
                  <a:pt x="764" y="8"/>
                  <a:pt x="765" y="7"/>
                </a:cubicBezTo>
                <a:cubicBezTo>
                  <a:pt x="765" y="7"/>
                  <a:pt x="765" y="6"/>
                  <a:pt x="766" y="6"/>
                </a:cubicBezTo>
                <a:cubicBezTo>
                  <a:pt x="767" y="6"/>
                  <a:pt x="767" y="6"/>
                  <a:pt x="768" y="6"/>
                </a:cubicBezTo>
                <a:cubicBezTo>
                  <a:pt x="768" y="6"/>
                  <a:pt x="768" y="6"/>
                  <a:pt x="769" y="7"/>
                </a:cubicBezTo>
                <a:cubicBezTo>
                  <a:pt x="769" y="7"/>
                  <a:pt x="769" y="7"/>
                  <a:pt x="769" y="7"/>
                </a:cubicBezTo>
                <a:cubicBezTo>
                  <a:pt x="770" y="7"/>
                  <a:pt x="772" y="7"/>
                  <a:pt x="773" y="7"/>
                </a:cubicBezTo>
                <a:cubicBezTo>
                  <a:pt x="773" y="7"/>
                  <a:pt x="775" y="7"/>
                  <a:pt x="775" y="8"/>
                </a:cubicBezTo>
                <a:cubicBezTo>
                  <a:pt x="775" y="8"/>
                  <a:pt x="775" y="8"/>
                  <a:pt x="776" y="8"/>
                </a:cubicBezTo>
                <a:cubicBezTo>
                  <a:pt x="776" y="8"/>
                  <a:pt x="776" y="8"/>
                  <a:pt x="777" y="8"/>
                </a:cubicBezTo>
                <a:cubicBezTo>
                  <a:pt x="776" y="8"/>
                  <a:pt x="776" y="8"/>
                  <a:pt x="776" y="9"/>
                </a:cubicBezTo>
                <a:cubicBezTo>
                  <a:pt x="776" y="9"/>
                  <a:pt x="777" y="9"/>
                  <a:pt x="777" y="9"/>
                </a:cubicBezTo>
                <a:cubicBezTo>
                  <a:pt x="778" y="9"/>
                  <a:pt x="780" y="9"/>
                  <a:pt x="781" y="9"/>
                </a:cubicBezTo>
                <a:cubicBezTo>
                  <a:pt x="781" y="9"/>
                  <a:pt x="782" y="10"/>
                  <a:pt x="782" y="10"/>
                </a:cubicBezTo>
                <a:cubicBezTo>
                  <a:pt x="783" y="10"/>
                  <a:pt x="783" y="9"/>
                  <a:pt x="783" y="10"/>
                </a:cubicBezTo>
                <a:cubicBezTo>
                  <a:pt x="783" y="10"/>
                  <a:pt x="783" y="10"/>
                  <a:pt x="784" y="10"/>
                </a:cubicBezTo>
                <a:cubicBezTo>
                  <a:pt x="784" y="10"/>
                  <a:pt x="784" y="10"/>
                  <a:pt x="785" y="10"/>
                </a:cubicBezTo>
                <a:cubicBezTo>
                  <a:pt x="785" y="10"/>
                  <a:pt x="785" y="10"/>
                  <a:pt x="785" y="11"/>
                </a:cubicBezTo>
                <a:cubicBezTo>
                  <a:pt x="786" y="12"/>
                  <a:pt x="788" y="11"/>
                  <a:pt x="789" y="11"/>
                </a:cubicBezTo>
                <a:cubicBezTo>
                  <a:pt x="789" y="11"/>
                  <a:pt x="789" y="10"/>
                  <a:pt x="789" y="10"/>
                </a:cubicBezTo>
                <a:cubicBezTo>
                  <a:pt x="789" y="10"/>
                  <a:pt x="789" y="10"/>
                  <a:pt x="789" y="10"/>
                </a:cubicBezTo>
                <a:cubicBezTo>
                  <a:pt x="788" y="9"/>
                  <a:pt x="788" y="9"/>
                  <a:pt x="788" y="9"/>
                </a:cubicBezTo>
                <a:cubicBezTo>
                  <a:pt x="787" y="9"/>
                  <a:pt x="787" y="9"/>
                  <a:pt x="786" y="9"/>
                </a:cubicBezTo>
                <a:cubicBezTo>
                  <a:pt x="786" y="9"/>
                  <a:pt x="785" y="9"/>
                  <a:pt x="784" y="9"/>
                </a:cubicBezTo>
                <a:cubicBezTo>
                  <a:pt x="784" y="9"/>
                  <a:pt x="783" y="8"/>
                  <a:pt x="783" y="8"/>
                </a:cubicBezTo>
                <a:cubicBezTo>
                  <a:pt x="783" y="8"/>
                  <a:pt x="782" y="8"/>
                  <a:pt x="782" y="8"/>
                </a:cubicBezTo>
                <a:cubicBezTo>
                  <a:pt x="782" y="8"/>
                  <a:pt x="782" y="7"/>
                  <a:pt x="782" y="7"/>
                </a:cubicBezTo>
                <a:cubicBezTo>
                  <a:pt x="781" y="7"/>
                  <a:pt x="780" y="8"/>
                  <a:pt x="779" y="7"/>
                </a:cubicBezTo>
                <a:cubicBezTo>
                  <a:pt x="779" y="7"/>
                  <a:pt x="779" y="6"/>
                  <a:pt x="779" y="6"/>
                </a:cubicBezTo>
                <a:cubicBezTo>
                  <a:pt x="780" y="6"/>
                  <a:pt x="781" y="6"/>
                  <a:pt x="781" y="6"/>
                </a:cubicBezTo>
                <a:cubicBezTo>
                  <a:pt x="781" y="6"/>
                  <a:pt x="782" y="7"/>
                  <a:pt x="782" y="7"/>
                </a:cubicBezTo>
                <a:cubicBezTo>
                  <a:pt x="782" y="7"/>
                  <a:pt x="782" y="6"/>
                  <a:pt x="783" y="6"/>
                </a:cubicBezTo>
                <a:cubicBezTo>
                  <a:pt x="783" y="6"/>
                  <a:pt x="784" y="6"/>
                  <a:pt x="784" y="6"/>
                </a:cubicBezTo>
                <a:cubicBezTo>
                  <a:pt x="785" y="6"/>
                  <a:pt x="785" y="6"/>
                  <a:pt x="785" y="5"/>
                </a:cubicBezTo>
                <a:cubicBezTo>
                  <a:pt x="785" y="5"/>
                  <a:pt x="785" y="5"/>
                  <a:pt x="785" y="5"/>
                </a:cubicBezTo>
                <a:cubicBezTo>
                  <a:pt x="785" y="5"/>
                  <a:pt x="785" y="5"/>
                  <a:pt x="785" y="5"/>
                </a:cubicBezTo>
                <a:cubicBezTo>
                  <a:pt x="786" y="5"/>
                  <a:pt x="786" y="4"/>
                  <a:pt x="786" y="4"/>
                </a:cubicBezTo>
                <a:cubicBezTo>
                  <a:pt x="786" y="4"/>
                  <a:pt x="787" y="4"/>
                  <a:pt x="788" y="4"/>
                </a:cubicBezTo>
                <a:cubicBezTo>
                  <a:pt x="788" y="4"/>
                  <a:pt x="788" y="4"/>
                  <a:pt x="789" y="4"/>
                </a:cubicBezTo>
                <a:cubicBezTo>
                  <a:pt x="789" y="4"/>
                  <a:pt x="789" y="4"/>
                  <a:pt x="789" y="4"/>
                </a:cubicBezTo>
                <a:cubicBezTo>
                  <a:pt x="790" y="4"/>
                  <a:pt x="790" y="4"/>
                  <a:pt x="790" y="4"/>
                </a:cubicBezTo>
                <a:cubicBezTo>
                  <a:pt x="790" y="4"/>
                  <a:pt x="790" y="4"/>
                  <a:pt x="791" y="5"/>
                </a:cubicBezTo>
                <a:cubicBezTo>
                  <a:pt x="791" y="5"/>
                  <a:pt x="791" y="5"/>
                  <a:pt x="791" y="5"/>
                </a:cubicBezTo>
                <a:cubicBezTo>
                  <a:pt x="791" y="5"/>
                  <a:pt x="792" y="5"/>
                  <a:pt x="792" y="5"/>
                </a:cubicBezTo>
                <a:cubicBezTo>
                  <a:pt x="792" y="5"/>
                  <a:pt x="791" y="5"/>
                  <a:pt x="791" y="4"/>
                </a:cubicBezTo>
                <a:cubicBezTo>
                  <a:pt x="791" y="4"/>
                  <a:pt x="792" y="4"/>
                  <a:pt x="792" y="4"/>
                </a:cubicBezTo>
                <a:cubicBezTo>
                  <a:pt x="792" y="4"/>
                  <a:pt x="792" y="4"/>
                  <a:pt x="793" y="4"/>
                </a:cubicBezTo>
                <a:cubicBezTo>
                  <a:pt x="793" y="4"/>
                  <a:pt x="793" y="4"/>
                  <a:pt x="794" y="4"/>
                </a:cubicBezTo>
                <a:cubicBezTo>
                  <a:pt x="795" y="4"/>
                  <a:pt x="796" y="3"/>
                  <a:pt x="797" y="3"/>
                </a:cubicBezTo>
                <a:cubicBezTo>
                  <a:pt x="797" y="3"/>
                  <a:pt x="798" y="3"/>
                  <a:pt x="798" y="4"/>
                </a:cubicBezTo>
                <a:cubicBezTo>
                  <a:pt x="799" y="4"/>
                  <a:pt x="800" y="4"/>
                  <a:pt x="800" y="4"/>
                </a:cubicBezTo>
                <a:cubicBezTo>
                  <a:pt x="800" y="4"/>
                  <a:pt x="800" y="4"/>
                  <a:pt x="801" y="4"/>
                </a:cubicBezTo>
                <a:cubicBezTo>
                  <a:pt x="801" y="4"/>
                  <a:pt x="801" y="4"/>
                  <a:pt x="802" y="4"/>
                </a:cubicBezTo>
                <a:cubicBezTo>
                  <a:pt x="802" y="4"/>
                  <a:pt x="802" y="4"/>
                  <a:pt x="802" y="4"/>
                </a:cubicBezTo>
                <a:cubicBezTo>
                  <a:pt x="802" y="4"/>
                  <a:pt x="802" y="4"/>
                  <a:pt x="802" y="4"/>
                </a:cubicBezTo>
                <a:cubicBezTo>
                  <a:pt x="803" y="4"/>
                  <a:pt x="803" y="4"/>
                  <a:pt x="803" y="4"/>
                </a:cubicBezTo>
                <a:cubicBezTo>
                  <a:pt x="803" y="4"/>
                  <a:pt x="803" y="3"/>
                  <a:pt x="804" y="3"/>
                </a:cubicBezTo>
                <a:cubicBezTo>
                  <a:pt x="804" y="3"/>
                  <a:pt x="804" y="3"/>
                  <a:pt x="804" y="3"/>
                </a:cubicBezTo>
                <a:cubicBezTo>
                  <a:pt x="805" y="3"/>
                  <a:pt x="805" y="3"/>
                  <a:pt x="805" y="3"/>
                </a:cubicBezTo>
                <a:cubicBezTo>
                  <a:pt x="806" y="3"/>
                  <a:pt x="806" y="3"/>
                  <a:pt x="807" y="3"/>
                </a:cubicBezTo>
                <a:cubicBezTo>
                  <a:pt x="807" y="4"/>
                  <a:pt x="806" y="4"/>
                  <a:pt x="806" y="4"/>
                </a:cubicBezTo>
                <a:cubicBezTo>
                  <a:pt x="807" y="5"/>
                  <a:pt x="807" y="5"/>
                  <a:pt x="808" y="5"/>
                </a:cubicBezTo>
                <a:cubicBezTo>
                  <a:pt x="808" y="5"/>
                  <a:pt x="808" y="5"/>
                  <a:pt x="809" y="5"/>
                </a:cubicBezTo>
                <a:cubicBezTo>
                  <a:pt x="809" y="5"/>
                  <a:pt x="809" y="5"/>
                  <a:pt x="810" y="5"/>
                </a:cubicBezTo>
                <a:cubicBezTo>
                  <a:pt x="810" y="5"/>
                  <a:pt x="810" y="5"/>
                  <a:pt x="810" y="5"/>
                </a:cubicBezTo>
                <a:cubicBezTo>
                  <a:pt x="810" y="5"/>
                  <a:pt x="810" y="5"/>
                  <a:pt x="811" y="5"/>
                </a:cubicBezTo>
                <a:cubicBezTo>
                  <a:pt x="811" y="5"/>
                  <a:pt x="811" y="5"/>
                  <a:pt x="811" y="5"/>
                </a:cubicBezTo>
                <a:cubicBezTo>
                  <a:pt x="812" y="5"/>
                  <a:pt x="813" y="5"/>
                  <a:pt x="813" y="6"/>
                </a:cubicBezTo>
                <a:cubicBezTo>
                  <a:pt x="813" y="6"/>
                  <a:pt x="814" y="5"/>
                  <a:pt x="814" y="5"/>
                </a:cubicBezTo>
                <a:cubicBezTo>
                  <a:pt x="814" y="5"/>
                  <a:pt x="814" y="5"/>
                  <a:pt x="814" y="5"/>
                </a:cubicBezTo>
                <a:cubicBezTo>
                  <a:pt x="815" y="5"/>
                  <a:pt x="815" y="5"/>
                  <a:pt x="816" y="5"/>
                </a:cubicBezTo>
                <a:cubicBezTo>
                  <a:pt x="816" y="5"/>
                  <a:pt x="816" y="6"/>
                  <a:pt x="816" y="6"/>
                </a:cubicBezTo>
                <a:cubicBezTo>
                  <a:pt x="816" y="6"/>
                  <a:pt x="817" y="6"/>
                  <a:pt x="818" y="6"/>
                </a:cubicBezTo>
                <a:cubicBezTo>
                  <a:pt x="818" y="5"/>
                  <a:pt x="818" y="5"/>
                  <a:pt x="818" y="5"/>
                </a:cubicBezTo>
                <a:cubicBezTo>
                  <a:pt x="818" y="5"/>
                  <a:pt x="818" y="5"/>
                  <a:pt x="818" y="5"/>
                </a:cubicBezTo>
                <a:cubicBezTo>
                  <a:pt x="818" y="4"/>
                  <a:pt x="818" y="4"/>
                  <a:pt x="818" y="4"/>
                </a:cubicBezTo>
                <a:cubicBezTo>
                  <a:pt x="818" y="4"/>
                  <a:pt x="818" y="4"/>
                  <a:pt x="818" y="4"/>
                </a:cubicBezTo>
                <a:cubicBezTo>
                  <a:pt x="818" y="4"/>
                  <a:pt x="818" y="4"/>
                  <a:pt x="818" y="4"/>
                </a:cubicBezTo>
                <a:cubicBezTo>
                  <a:pt x="818" y="3"/>
                  <a:pt x="818" y="3"/>
                  <a:pt x="818" y="3"/>
                </a:cubicBezTo>
                <a:cubicBezTo>
                  <a:pt x="819" y="3"/>
                  <a:pt x="819" y="3"/>
                  <a:pt x="820" y="3"/>
                </a:cubicBezTo>
                <a:cubicBezTo>
                  <a:pt x="820" y="3"/>
                  <a:pt x="821" y="2"/>
                  <a:pt x="821" y="3"/>
                </a:cubicBezTo>
                <a:cubicBezTo>
                  <a:pt x="821" y="3"/>
                  <a:pt x="821" y="3"/>
                  <a:pt x="821" y="3"/>
                </a:cubicBezTo>
                <a:cubicBezTo>
                  <a:pt x="821" y="3"/>
                  <a:pt x="822" y="3"/>
                  <a:pt x="822" y="3"/>
                </a:cubicBezTo>
                <a:cubicBezTo>
                  <a:pt x="823" y="3"/>
                  <a:pt x="823" y="3"/>
                  <a:pt x="824" y="3"/>
                </a:cubicBezTo>
                <a:cubicBezTo>
                  <a:pt x="824" y="3"/>
                  <a:pt x="824" y="3"/>
                  <a:pt x="824" y="3"/>
                </a:cubicBezTo>
                <a:cubicBezTo>
                  <a:pt x="824" y="3"/>
                  <a:pt x="825" y="3"/>
                  <a:pt x="825" y="3"/>
                </a:cubicBezTo>
                <a:cubicBezTo>
                  <a:pt x="825" y="3"/>
                  <a:pt x="825" y="3"/>
                  <a:pt x="825" y="3"/>
                </a:cubicBezTo>
                <a:cubicBezTo>
                  <a:pt x="825" y="3"/>
                  <a:pt x="826" y="3"/>
                  <a:pt x="827" y="3"/>
                </a:cubicBezTo>
                <a:cubicBezTo>
                  <a:pt x="827" y="3"/>
                  <a:pt x="827" y="3"/>
                  <a:pt x="827" y="3"/>
                </a:cubicBezTo>
                <a:cubicBezTo>
                  <a:pt x="827" y="3"/>
                  <a:pt x="827" y="3"/>
                  <a:pt x="828" y="3"/>
                </a:cubicBezTo>
                <a:cubicBezTo>
                  <a:pt x="828" y="3"/>
                  <a:pt x="829" y="3"/>
                  <a:pt x="829" y="3"/>
                </a:cubicBezTo>
                <a:cubicBezTo>
                  <a:pt x="829" y="3"/>
                  <a:pt x="829" y="3"/>
                  <a:pt x="829" y="3"/>
                </a:cubicBezTo>
                <a:cubicBezTo>
                  <a:pt x="830" y="3"/>
                  <a:pt x="830" y="3"/>
                  <a:pt x="830" y="3"/>
                </a:cubicBezTo>
                <a:cubicBezTo>
                  <a:pt x="831" y="3"/>
                  <a:pt x="832" y="2"/>
                  <a:pt x="833" y="2"/>
                </a:cubicBezTo>
                <a:cubicBezTo>
                  <a:pt x="833" y="2"/>
                  <a:pt x="834" y="3"/>
                  <a:pt x="834" y="3"/>
                </a:cubicBezTo>
                <a:cubicBezTo>
                  <a:pt x="835" y="3"/>
                  <a:pt x="836" y="2"/>
                  <a:pt x="836" y="2"/>
                </a:cubicBezTo>
                <a:cubicBezTo>
                  <a:pt x="837" y="2"/>
                  <a:pt x="837" y="2"/>
                  <a:pt x="838" y="2"/>
                </a:cubicBezTo>
                <a:cubicBezTo>
                  <a:pt x="838" y="2"/>
                  <a:pt x="838" y="2"/>
                  <a:pt x="839" y="3"/>
                </a:cubicBezTo>
                <a:cubicBezTo>
                  <a:pt x="839" y="3"/>
                  <a:pt x="839" y="2"/>
                  <a:pt x="840" y="2"/>
                </a:cubicBezTo>
                <a:cubicBezTo>
                  <a:pt x="840" y="2"/>
                  <a:pt x="841" y="1"/>
                  <a:pt x="841" y="1"/>
                </a:cubicBezTo>
                <a:cubicBezTo>
                  <a:pt x="841" y="1"/>
                  <a:pt x="841" y="1"/>
                  <a:pt x="842" y="1"/>
                </a:cubicBezTo>
                <a:cubicBezTo>
                  <a:pt x="842" y="1"/>
                  <a:pt x="842" y="1"/>
                  <a:pt x="842" y="1"/>
                </a:cubicBezTo>
                <a:cubicBezTo>
                  <a:pt x="842" y="1"/>
                  <a:pt x="842" y="1"/>
                  <a:pt x="842" y="1"/>
                </a:cubicBezTo>
                <a:cubicBezTo>
                  <a:pt x="843" y="1"/>
                  <a:pt x="843" y="0"/>
                  <a:pt x="844" y="0"/>
                </a:cubicBezTo>
                <a:cubicBezTo>
                  <a:pt x="844" y="0"/>
                  <a:pt x="844" y="0"/>
                  <a:pt x="845" y="1"/>
                </a:cubicBezTo>
                <a:cubicBezTo>
                  <a:pt x="845" y="1"/>
                  <a:pt x="845" y="1"/>
                  <a:pt x="845" y="1"/>
                </a:cubicBezTo>
                <a:cubicBezTo>
                  <a:pt x="846" y="1"/>
                  <a:pt x="846" y="1"/>
                  <a:pt x="846" y="1"/>
                </a:cubicBezTo>
                <a:cubicBezTo>
                  <a:pt x="846" y="1"/>
                  <a:pt x="846" y="2"/>
                  <a:pt x="846" y="2"/>
                </a:cubicBezTo>
                <a:cubicBezTo>
                  <a:pt x="846" y="2"/>
                  <a:pt x="847" y="2"/>
                  <a:pt x="847" y="2"/>
                </a:cubicBezTo>
                <a:cubicBezTo>
                  <a:pt x="847" y="2"/>
                  <a:pt x="847" y="2"/>
                  <a:pt x="847" y="2"/>
                </a:cubicBezTo>
                <a:cubicBezTo>
                  <a:pt x="847" y="2"/>
                  <a:pt x="848" y="2"/>
                  <a:pt x="848" y="2"/>
                </a:cubicBezTo>
                <a:cubicBezTo>
                  <a:pt x="848" y="2"/>
                  <a:pt x="849" y="2"/>
                  <a:pt x="850" y="2"/>
                </a:cubicBezTo>
                <a:cubicBezTo>
                  <a:pt x="850" y="2"/>
                  <a:pt x="850" y="2"/>
                  <a:pt x="851" y="2"/>
                </a:cubicBezTo>
                <a:cubicBezTo>
                  <a:pt x="851" y="2"/>
                  <a:pt x="851" y="2"/>
                  <a:pt x="852" y="2"/>
                </a:cubicBezTo>
                <a:cubicBezTo>
                  <a:pt x="852" y="2"/>
                  <a:pt x="853" y="2"/>
                  <a:pt x="854" y="2"/>
                </a:cubicBezTo>
                <a:cubicBezTo>
                  <a:pt x="854" y="2"/>
                  <a:pt x="855" y="2"/>
                  <a:pt x="855" y="2"/>
                </a:cubicBezTo>
                <a:cubicBezTo>
                  <a:pt x="856" y="2"/>
                  <a:pt x="857" y="2"/>
                  <a:pt x="858" y="2"/>
                </a:cubicBezTo>
                <a:cubicBezTo>
                  <a:pt x="859" y="2"/>
                  <a:pt x="860" y="2"/>
                  <a:pt x="861" y="2"/>
                </a:cubicBezTo>
                <a:cubicBezTo>
                  <a:pt x="861" y="2"/>
                  <a:pt x="862" y="2"/>
                  <a:pt x="863" y="2"/>
                </a:cubicBezTo>
                <a:cubicBezTo>
                  <a:pt x="863" y="2"/>
                  <a:pt x="863" y="2"/>
                  <a:pt x="863" y="2"/>
                </a:cubicBezTo>
                <a:cubicBezTo>
                  <a:pt x="864" y="3"/>
                  <a:pt x="865" y="3"/>
                  <a:pt x="865" y="3"/>
                </a:cubicBezTo>
                <a:cubicBezTo>
                  <a:pt x="866" y="3"/>
                  <a:pt x="867" y="2"/>
                  <a:pt x="867" y="2"/>
                </a:cubicBezTo>
                <a:cubicBezTo>
                  <a:pt x="868" y="2"/>
                  <a:pt x="868" y="2"/>
                  <a:pt x="869" y="3"/>
                </a:cubicBezTo>
                <a:cubicBezTo>
                  <a:pt x="869" y="3"/>
                  <a:pt x="869" y="3"/>
                  <a:pt x="869" y="3"/>
                </a:cubicBezTo>
                <a:cubicBezTo>
                  <a:pt x="869" y="3"/>
                  <a:pt x="870" y="3"/>
                  <a:pt x="870" y="3"/>
                </a:cubicBezTo>
                <a:cubicBezTo>
                  <a:pt x="870" y="3"/>
                  <a:pt x="870" y="3"/>
                  <a:pt x="871" y="3"/>
                </a:cubicBezTo>
                <a:cubicBezTo>
                  <a:pt x="871" y="3"/>
                  <a:pt x="872" y="3"/>
                  <a:pt x="872" y="3"/>
                </a:cubicBezTo>
                <a:cubicBezTo>
                  <a:pt x="872" y="4"/>
                  <a:pt x="872" y="4"/>
                  <a:pt x="872" y="4"/>
                </a:cubicBezTo>
                <a:cubicBezTo>
                  <a:pt x="873" y="4"/>
                  <a:pt x="873" y="4"/>
                  <a:pt x="874" y="4"/>
                </a:cubicBezTo>
                <a:cubicBezTo>
                  <a:pt x="874" y="4"/>
                  <a:pt x="875" y="4"/>
                  <a:pt x="875" y="5"/>
                </a:cubicBezTo>
                <a:cubicBezTo>
                  <a:pt x="875" y="5"/>
                  <a:pt x="874" y="5"/>
                  <a:pt x="874" y="5"/>
                </a:cubicBezTo>
                <a:cubicBezTo>
                  <a:pt x="875" y="6"/>
                  <a:pt x="875" y="6"/>
                  <a:pt x="875" y="6"/>
                </a:cubicBezTo>
                <a:cubicBezTo>
                  <a:pt x="876" y="6"/>
                  <a:pt x="876" y="6"/>
                  <a:pt x="877" y="6"/>
                </a:cubicBezTo>
                <a:cubicBezTo>
                  <a:pt x="877" y="6"/>
                  <a:pt x="878" y="6"/>
                  <a:pt x="878" y="6"/>
                </a:cubicBezTo>
                <a:cubicBezTo>
                  <a:pt x="879" y="6"/>
                  <a:pt x="880" y="6"/>
                  <a:pt x="881" y="6"/>
                </a:cubicBezTo>
                <a:cubicBezTo>
                  <a:pt x="881" y="6"/>
                  <a:pt x="882" y="6"/>
                  <a:pt x="883" y="6"/>
                </a:cubicBezTo>
                <a:cubicBezTo>
                  <a:pt x="884" y="6"/>
                  <a:pt x="885" y="5"/>
                  <a:pt x="887" y="5"/>
                </a:cubicBezTo>
                <a:cubicBezTo>
                  <a:pt x="887" y="5"/>
                  <a:pt x="888" y="5"/>
                  <a:pt x="888" y="6"/>
                </a:cubicBezTo>
                <a:cubicBezTo>
                  <a:pt x="888" y="6"/>
                  <a:pt x="888" y="6"/>
                  <a:pt x="888" y="6"/>
                </a:cubicBezTo>
                <a:cubicBezTo>
                  <a:pt x="887" y="7"/>
                  <a:pt x="886" y="6"/>
                  <a:pt x="886" y="7"/>
                </a:cubicBezTo>
                <a:cubicBezTo>
                  <a:pt x="886" y="7"/>
                  <a:pt x="885" y="7"/>
                  <a:pt x="885" y="8"/>
                </a:cubicBezTo>
                <a:cubicBezTo>
                  <a:pt x="885" y="8"/>
                  <a:pt x="885" y="8"/>
                  <a:pt x="884" y="8"/>
                </a:cubicBezTo>
                <a:cubicBezTo>
                  <a:pt x="884" y="8"/>
                  <a:pt x="883" y="8"/>
                  <a:pt x="883" y="8"/>
                </a:cubicBezTo>
                <a:cubicBezTo>
                  <a:pt x="883" y="8"/>
                  <a:pt x="882" y="8"/>
                  <a:pt x="881" y="8"/>
                </a:cubicBezTo>
                <a:cubicBezTo>
                  <a:pt x="880" y="8"/>
                  <a:pt x="880" y="8"/>
                  <a:pt x="879" y="8"/>
                </a:cubicBezTo>
                <a:cubicBezTo>
                  <a:pt x="878" y="8"/>
                  <a:pt x="878" y="8"/>
                  <a:pt x="878" y="8"/>
                </a:cubicBezTo>
                <a:cubicBezTo>
                  <a:pt x="877" y="8"/>
                  <a:pt x="877" y="8"/>
                  <a:pt x="876" y="8"/>
                </a:cubicBezTo>
                <a:cubicBezTo>
                  <a:pt x="875" y="8"/>
                  <a:pt x="874" y="8"/>
                  <a:pt x="872" y="8"/>
                </a:cubicBezTo>
                <a:cubicBezTo>
                  <a:pt x="871" y="8"/>
                  <a:pt x="869" y="9"/>
                  <a:pt x="868" y="9"/>
                </a:cubicBezTo>
                <a:cubicBezTo>
                  <a:pt x="867" y="9"/>
                  <a:pt x="867" y="9"/>
                  <a:pt x="867" y="9"/>
                </a:cubicBezTo>
                <a:cubicBezTo>
                  <a:pt x="867" y="9"/>
                  <a:pt x="866" y="9"/>
                  <a:pt x="866" y="9"/>
                </a:cubicBezTo>
                <a:cubicBezTo>
                  <a:pt x="866" y="10"/>
                  <a:pt x="867" y="10"/>
                  <a:pt x="867" y="10"/>
                </a:cubicBezTo>
                <a:cubicBezTo>
                  <a:pt x="868" y="10"/>
                  <a:pt x="868" y="10"/>
                  <a:pt x="869" y="10"/>
                </a:cubicBezTo>
                <a:cubicBezTo>
                  <a:pt x="870" y="10"/>
                  <a:pt x="870" y="10"/>
                  <a:pt x="871" y="10"/>
                </a:cubicBezTo>
                <a:cubicBezTo>
                  <a:pt x="871" y="10"/>
                  <a:pt x="871" y="10"/>
                  <a:pt x="871" y="10"/>
                </a:cubicBezTo>
                <a:cubicBezTo>
                  <a:pt x="871" y="10"/>
                  <a:pt x="871" y="10"/>
                  <a:pt x="871" y="10"/>
                </a:cubicBezTo>
                <a:cubicBezTo>
                  <a:pt x="871" y="11"/>
                  <a:pt x="871" y="11"/>
                  <a:pt x="871" y="11"/>
                </a:cubicBezTo>
                <a:cubicBezTo>
                  <a:pt x="870" y="11"/>
                  <a:pt x="870" y="11"/>
                  <a:pt x="870" y="11"/>
                </a:cubicBezTo>
                <a:cubicBezTo>
                  <a:pt x="871" y="11"/>
                  <a:pt x="871" y="11"/>
                  <a:pt x="872" y="11"/>
                </a:cubicBezTo>
                <a:cubicBezTo>
                  <a:pt x="873" y="11"/>
                  <a:pt x="873" y="11"/>
                  <a:pt x="874" y="11"/>
                </a:cubicBezTo>
                <a:cubicBezTo>
                  <a:pt x="874" y="11"/>
                  <a:pt x="875" y="10"/>
                  <a:pt x="876" y="10"/>
                </a:cubicBezTo>
                <a:cubicBezTo>
                  <a:pt x="876" y="10"/>
                  <a:pt x="876" y="9"/>
                  <a:pt x="877" y="9"/>
                </a:cubicBezTo>
                <a:cubicBezTo>
                  <a:pt x="877" y="9"/>
                  <a:pt x="878" y="9"/>
                  <a:pt x="879" y="9"/>
                </a:cubicBezTo>
                <a:cubicBezTo>
                  <a:pt x="879" y="9"/>
                  <a:pt x="879" y="9"/>
                  <a:pt x="880" y="9"/>
                </a:cubicBezTo>
                <a:cubicBezTo>
                  <a:pt x="880" y="9"/>
                  <a:pt x="881" y="10"/>
                  <a:pt x="881" y="10"/>
                </a:cubicBezTo>
                <a:cubicBezTo>
                  <a:pt x="882" y="10"/>
                  <a:pt x="882" y="9"/>
                  <a:pt x="883" y="10"/>
                </a:cubicBezTo>
                <a:cubicBezTo>
                  <a:pt x="883" y="10"/>
                  <a:pt x="883" y="10"/>
                  <a:pt x="883" y="10"/>
                </a:cubicBezTo>
                <a:cubicBezTo>
                  <a:pt x="883" y="11"/>
                  <a:pt x="883" y="11"/>
                  <a:pt x="883" y="11"/>
                </a:cubicBezTo>
                <a:cubicBezTo>
                  <a:pt x="883" y="11"/>
                  <a:pt x="882" y="11"/>
                  <a:pt x="882" y="12"/>
                </a:cubicBezTo>
                <a:cubicBezTo>
                  <a:pt x="881" y="12"/>
                  <a:pt x="881" y="12"/>
                  <a:pt x="880" y="13"/>
                </a:cubicBezTo>
                <a:cubicBezTo>
                  <a:pt x="880" y="13"/>
                  <a:pt x="879" y="13"/>
                  <a:pt x="878" y="13"/>
                </a:cubicBezTo>
                <a:cubicBezTo>
                  <a:pt x="878" y="13"/>
                  <a:pt x="878" y="13"/>
                  <a:pt x="877" y="13"/>
                </a:cubicBezTo>
                <a:cubicBezTo>
                  <a:pt x="877" y="13"/>
                  <a:pt x="876" y="14"/>
                  <a:pt x="875" y="14"/>
                </a:cubicBezTo>
                <a:cubicBezTo>
                  <a:pt x="875" y="14"/>
                  <a:pt x="875" y="14"/>
                  <a:pt x="875" y="14"/>
                </a:cubicBezTo>
                <a:cubicBezTo>
                  <a:pt x="875" y="14"/>
                  <a:pt x="874" y="15"/>
                  <a:pt x="873" y="15"/>
                </a:cubicBezTo>
                <a:cubicBezTo>
                  <a:pt x="873" y="15"/>
                  <a:pt x="874" y="15"/>
                  <a:pt x="874" y="15"/>
                </a:cubicBezTo>
                <a:cubicBezTo>
                  <a:pt x="873" y="15"/>
                  <a:pt x="873" y="15"/>
                  <a:pt x="873" y="15"/>
                </a:cubicBezTo>
                <a:cubicBezTo>
                  <a:pt x="872" y="15"/>
                  <a:pt x="872" y="16"/>
                  <a:pt x="871" y="16"/>
                </a:cubicBezTo>
                <a:cubicBezTo>
                  <a:pt x="871" y="16"/>
                  <a:pt x="870" y="17"/>
                  <a:pt x="870" y="17"/>
                </a:cubicBezTo>
                <a:cubicBezTo>
                  <a:pt x="869" y="17"/>
                  <a:pt x="869" y="17"/>
                  <a:pt x="869" y="18"/>
                </a:cubicBezTo>
                <a:cubicBezTo>
                  <a:pt x="869" y="18"/>
                  <a:pt x="869" y="18"/>
                  <a:pt x="870" y="18"/>
                </a:cubicBezTo>
                <a:cubicBezTo>
                  <a:pt x="870" y="18"/>
                  <a:pt x="870" y="17"/>
                  <a:pt x="871" y="17"/>
                </a:cubicBezTo>
                <a:cubicBezTo>
                  <a:pt x="871" y="17"/>
                  <a:pt x="871" y="17"/>
                  <a:pt x="872" y="17"/>
                </a:cubicBezTo>
                <a:cubicBezTo>
                  <a:pt x="872" y="17"/>
                  <a:pt x="872" y="17"/>
                  <a:pt x="872" y="17"/>
                </a:cubicBezTo>
                <a:cubicBezTo>
                  <a:pt x="873" y="16"/>
                  <a:pt x="874" y="16"/>
                  <a:pt x="875" y="16"/>
                </a:cubicBezTo>
                <a:cubicBezTo>
                  <a:pt x="875" y="16"/>
                  <a:pt x="875" y="15"/>
                  <a:pt x="876" y="15"/>
                </a:cubicBezTo>
                <a:cubicBezTo>
                  <a:pt x="876" y="15"/>
                  <a:pt x="876" y="15"/>
                  <a:pt x="877" y="15"/>
                </a:cubicBezTo>
                <a:cubicBezTo>
                  <a:pt x="877" y="15"/>
                  <a:pt x="878" y="14"/>
                  <a:pt x="878" y="14"/>
                </a:cubicBezTo>
                <a:cubicBezTo>
                  <a:pt x="879" y="14"/>
                  <a:pt x="880" y="14"/>
                  <a:pt x="881" y="14"/>
                </a:cubicBezTo>
                <a:cubicBezTo>
                  <a:pt x="881" y="14"/>
                  <a:pt x="882" y="14"/>
                  <a:pt x="882" y="14"/>
                </a:cubicBezTo>
                <a:cubicBezTo>
                  <a:pt x="883" y="14"/>
                  <a:pt x="883" y="14"/>
                  <a:pt x="883" y="13"/>
                </a:cubicBezTo>
                <a:cubicBezTo>
                  <a:pt x="883" y="13"/>
                  <a:pt x="884" y="13"/>
                  <a:pt x="884" y="13"/>
                </a:cubicBezTo>
                <a:cubicBezTo>
                  <a:pt x="885" y="13"/>
                  <a:pt x="885" y="12"/>
                  <a:pt x="885" y="12"/>
                </a:cubicBezTo>
                <a:cubicBezTo>
                  <a:pt x="886" y="12"/>
                  <a:pt x="887" y="12"/>
                  <a:pt x="888" y="12"/>
                </a:cubicBezTo>
                <a:cubicBezTo>
                  <a:pt x="888" y="12"/>
                  <a:pt x="888" y="12"/>
                  <a:pt x="889" y="11"/>
                </a:cubicBezTo>
                <a:cubicBezTo>
                  <a:pt x="889" y="11"/>
                  <a:pt x="889" y="11"/>
                  <a:pt x="889" y="11"/>
                </a:cubicBezTo>
                <a:cubicBezTo>
                  <a:pt x="890" y="11"/>
                  <a:pt x="890" y="11"/>
                  <a:pt x="890" y="11"/>
                </a:cubicBezTo>
                <a:cubicBezTo>
                  <a:pt x="891" y="11"/>
                  <a:pt x="891" y="11"/>
                  <a:pt x="892" y="11"/>
                </a:cubicBezTo>
                <a:cubicBezTo>
                  <a:pt x="892" y="11"/>
                  <a:pt x="893" y="11"/>
                  <a:pt x="893" y="11"/>
                </a:cubicBezTo>
                <a:cubicBezTo>
                  <a:pt x="893" y="11"/>
                  <a:pt x="893" y="11"/>
                  <a:pt x="893" y="11"/>
                </a:cubicBezTo>
                <a:cubicBezTo>
                  <a:pt x="893" y="11"/>
                  <a:pt x="893" y="11"/>
                  <a:pt x="894" y="12"/>
                </a:cubicBezTo>
                <a:cubicBezTo>
                  <a:pt x="894" y="12"/>
                  <a:pt x="895" y="12"/>
                  <a:pt x="896" y="12"/>
                </a:cubicBezTo>
                <a:cubicBezTo>
                  <a:pt x="896" y="12"/>
                  <a:pt x="897" y="12"/>
                  <a:pt x="897" y="12"/>
                </a:cubicBezTo>
                <a:cubicBezTo>
                  <a:pt x="897" y="12"/>
                  <a:pt x="897" y="12"/>
                  <a:pt x="897" y="13"/>
                </a:cubicBezTo>
                <a:cubicBezTo>
                  <a:pt x="897" y="13"/>
                  <a:pt x="898" y="13"/>
                  <a:pt x="898" y="13"/>
                </a:cubicBezTo>
                <a:cubicBezTo>
                  <a:pt x="899" y="13"/>
                  <a:pt x="900" y="12"/>
                  <a:pt x="901" y="12"/>
                </a:cubicBezTo>
                <a:cubicBezTo>
                  <a:pt x="901" y="12"/>
                  <a:pt x="901" y="12"/>
                  <a:pt x="901" y="11"/>
                </a:cubicBezTo>
                <a:cubicBezTo>
                  <a:pt x="901" y="11"/>
                  <a:pt x="901" y="11"/>
                  <a:pt x="901" y="11"/>
                </a:cubicBezTo>
                <a:cubicBezTo>
                  <a:pt x="901" y="11"/>
                  <a:pt x="901" y="11"/>
                  <a:pt x="901" y="10"/>
                </a:cubicBezTo>
                <a:cubicBezTo>
                  <a:pt x="902" y="10"/>
                  <a:pt x="902" y="10"/>
                  <a:pt x="903" y="10"/>
                </a:cubicBezTo>
                <a:cubicBezTo>
                  <a:pt x="903" y="10"/>
                  <a:pt x="903" y="10"/>
                  <a:pt x="903" y="10"/>
                </a:cubicBezTo>
                <a:cubicBezTo>
                  <a:pt x="904" y="10"/>
                  <a:pt x="904" y="10"/>
                  <a:pt x="904" y="10"/>
                </a:cubicBezTo>
                <a:cubicBezTo>
                  <a:pt x="905" y="10"/>
                  <a:pt x="907" y="10"/>
                  <a:pt x="909" y="10"/>
                </a:cubicBezTo>
                <a:cubicBezTo>
                  <a:pt x="909" y="10"/>
                  <a:pt x="910" y="10"/>
                  <a:pt x="910" y="10"/>
                </a:cubicBezTo>
                <a:cubicBezTo>
                  <a:pt x="911" y="10"/>
                  <a:pt x="911" y="10"/>
                  <a:pt x="911" y="10"/>
                </a:cubicBezTo>
                <a:cubicBezTo>
                  <a:pt x="912" y="10"/>
                  <a:pt x="913" y="10"/>
                  <a:pt x="913" y="10"/>
                </a:cubicBezTo>
                <a:cubicBezTo>
                  <a:pt x="915" y="10"/>
                  <a:pt x="916" y="10"/>
                  <a:pt x="917" y="10"/>
                </a:cubicBezTo>
                <a:cubicBezTo>
                  <a:pt x="917" y="10"/>
                  <a:pt x="917" y="10"/>
                  <a:pt x="916" y="10"/>
                </a:cubicBezTo>
                <a:cubicBezTo>
                  <a:pt x="917" y="11"/>
                  <a:pt x="918" y="10"/>
                  <a:pt x="918" y="10"/>
                </a:cubicBezTo>
                <a:cubicBezTo>
                  <a:pt x="918" y="10"/>
                  <a:pt x="918" y="10"/>
                  <a:pt x="919" y="10"/>
                </a:cubicBezTo>
                <a:cubicBezTo>
                  <a:pt x="919" y="10"/>
                  <a:pt x="920" y="10"/>
                  <a:pt x="921" y="10"/>
                </a:cubicBezTo>
                <a:cubicBezTo>
                  <a:pt x="921" y="10"/>
                  <a:pt x="921" y="10"/>
                  <a:pt x="922" y="10"/>
                </a:cubicBezTo>
                <a:cubicBezTo>
                  <a:pt x="922" y="10"/>
                  <a:pt x="922" y="10"/>
                  <a:pt x="922" y="10"/>
                </a:cubicBezTo>
                <a:cubicBezTo>
                  <a:pt x="923" y="10"/>
                  <a:pt x="923" y="11"/>
                  <a:pt x="923" y="11"/>
                </a:cubicBezTo>
                <a:cubicBezTo>
                  <a:pt x="923" y="11"/>
                  <a:pt x="923" y="11"/>
                  <a:pt x="923" y="11"/>
                </a:cubicBezTo>
                <a:cubicBezTo>
                  <a:pt x="923" y="11"/>
                  <a:pt x="924" y="11"/>
                  <a:pt x="924" y="11"/>
                </a:cubicBezTo>
                <a:cubicBezTo>
                  <a:pt x="924" y="11"/>
                  <a:pt x="925" y="12"/>
                  <a:pt x="926" y="12"/>
                </a:cubicBezTo>
                <a:cubicBezTo>
                  <a:pt x="926" y="12"/>
                  <a:pt x="925" y="12"/>
                  <a:pt x="925" y="12"/>
                </a:cubicBezTo>
                <a:cubicBezTo>
                  <a:pt x="925" y="12"/>
                  <a:pt x="925" y="12"/>
                  <a:pt x="925" y="12"/>
                </a:cubicBezTo>
                <a:cubicBezTo>
                  <a:pt x="925" y="12"/>
                  <a:pt x="924" y="12"/>
                  <a:pt x="924" y="12"/>
                </a:cubicBezTo>
                <a:cubicBezTo>
                  <a:pt x="924" y="13"/>
                  <a:pt x="922" y="12"/>
                  <a:pt x="922" y="13"/>
                </a:cubicBezTo>
                <a:cubicBezTo>
                  <a:pt x="922" y="13"/>
                  <a:pt x="922" y="13"/>
                  <a:pt x="921" y="13"/>
                </a:cubicBezTo>
                <a:cubicBezTo>
                  <a:pt x="921" y="13"/>
                  <a:pt x="920" y="13"/>
                  <a:pt x="920" y="13"/>
                </a:cubicBezTo>
                <a:cubicBezTo>
                  <a:pt x="920" y="13"/>
                  <a:pt x="919" y="14"/>
                  <a:pt x="919" y="14"/>
                </a:cubicBezTo>
                <a:cubicBezTo>
                  <a:pt x="919" y="14"/>
                  <a:pt x="919" y="14"/>
                  <a:pt x="918" y="14"/>
                </a:cubicBezTo>
                <a:cubicBezTo>
                  <a:pt x="918" y="14"/>
                  <a:pt x="917" y="14"/>
                  <a:pt x="917" y="14"/>
                </a:cubicBezTo>
                <a:cubicBezTo>
                  <a:pt x="916" y="14"/>
                  <a:pt x="916" y="14"/>
                  <a:pt x="915" y="14"/>
                </a:cubicBezTo>
                <a:cubicBezTo>
                  <a:pt x="915" y="14"/>
                  <a:pt x="914" y="14"/>
                  <a:pt x="914" y="14"/>
                </a:cubicBezTo>
                <a:cubicBezTo>
                  <a:pt x="914" y="14"/>
                  <a:pt x="914" y="14"/>
                  <a:pt x="913" y="14"/>
                </a:cubicBezTo>
                <a:cubicBezTo>
                  <a:pt x="913" y="14"/>
                  <a:pt x="914" y="14"/>
                  <a:pt x="913" y="14"/>
                </a:cubicBezTo>
                <a:cubicBezTo>
                  <a:pt x="913" y="14"/>
                  <a:pt x="913" y="14"/>
                  <a:pt x="913" y="15"/>
                </a:cubicBezTo>
                <a:cubicBezTo>
                  <a:pt x="913" y="15"/>
                  <a:pt x="915" y="15"/>
                  <a:pt x="915" y="16"/>
                </a:cubicBezTo>
                <a:cubicBezTo>
                  <a:pt x="915" y="16"/>
                  <a:pt x="914" y="16"/>
                  <a:pt x="914" y="16"/>
                </a:cubicBezTo>
                <a:cubicBezTo>
                  <a:pt x="914" y="16"/>
                  <a:pt x="914" y="16"/>
                  <a:pt x="913" y="16"/>
                </a:cubicBezTo>
                <a:cubicBezTo>
                  <a:pt x="913" y="16"/>
                  <a:pt x="912" y="16"/>
                  <a:pt x="912" y="16"/>
                </a:cubicBezTo>
                <a:cubicBezTo>
                  <a:pt x="911" y="16"/>
                  <a:pt x="910" y="16"/>
                  <a:pt x="910" y="16"/>
                </a:cubicBezTo>
                <a:cubicBezTo>
                  <a:pt x="909" y="16"/>
                  <a:pt x="909" y="16"/>
                  <a:pt x="908" y="16"/>
                </a:cubicBezTo>
                <a:cubicBezTo>
                  <a:pt x="908" y="16"/>
                  <a:pt x="908" y="16"/>
                  <a:pt x="907" y="16"/>
                </a:cubicBezTo>
                <a:cubicBezTo>
                  <a:pt x="907" y="16"/>
                  <a:pt x="907" y="16"/>
                  <a:pt x="907" y="16"/>
                </a:cubicBezTo>
                <a:cubicBezTo>
                  <a:pt x="907" y="16"/>
                  <a:pt x="907" y="16"/>
                  <a:pt x="907" y="16"/>
                </a:cubicBezTo>
                <a:cubicBezTo>
                  <a:pt x="907" y="17"/>
                  <a:pt x="906" y="17"/>
                  <a:pt x="906" y="17"/>
                </a:cubicBezTo>
                <a:cubicBezTo>
                  <a:pt x="906" y="17"/>
                  <a:pt x="906" y="17"/>
                  <a:pt x="906" y="17"/>
                </a:cubicBezTo>
                <a:cubicBezTo>
                  <a:pt x="906" y="18"/>
                  <a:pt x="905" y="17"/>
                  <a:pt x="905" y="18"/>
                </a:cubicBezTo>
                <a:cubicBezTo>
                  <a:pt x="905" y="18"/>
                  <a:pt x="905" y="18"/>
                  <a:pt x="905" y="18"/>
                </a:cubicBezTo>
                <a:cubicBezTo>
                  <a:pt x="905" y="18"/>
                  <a:pt x="905" y="18"/>
                  <a:pt x="905" y="18"/>
                </a:cubicBezTo>
                <a:cubicBezTo>
                  <a:pt x="905" y="18"/>
                  <a:pt x="905" y="18"/>
                  <a:pt x="905" y="18"/>
                </a:cubicBezTo>
                <a:cubicBezTo>
                  <a:pt x="904" y="18"/>
                  <a:pt x="904" y="18"/>
                  <a:pt x="904" y="19"/>
                </a:cubicBezTo>
                <a:cubicBezTo>
                  <a:pt x="904" y="19"/>
                  <a:pt x="904" y="19"/>
                  <a:pt x="903" y="19"/>
                </a:cubicBezTo>
                <a:cubicBezTo>
                  <a:pt x="903" y="19"/>
                  <a:pt x="903" y="19"/>
                  <a:pt x="902" y="19"/>
                </a:cubicBezTo>
                <a:cubicBezTo>
                  <a:pt x="902" y="19"/>
                  <a:pt x="901" y="18"/>
                  <a:pt x="901" y="19"/>
                </a:cubicBezTo>
                <a:cubicBezTo>
                  <a:pt x="901" y="19"/>
                  <a:pt x="901" y="19"/>
                  <a:pt x="901" y="19"/>
                </a:cubicBezTo>
                <a:cubicBezTo>
                  <a:pt x="901" y="19"/>
                  <a:pt x="901" y="19"/>
                  <a:pt x="901" y="20"/>
                </a:cubicBezTo>
                <a:cubicBezTo>
                  <a:pt x="900" y="20"/>
                  <a:pt x="900" y="20"/>
                  <a:pt x="900" y="20"/>
                </a:cubicBezTo>
                <a:cubicBezTo>
                  <a:pt x="900" y="20"/>
                  <a:pt x="900" y="20"/>
                  <a:pt x="899" y="20"/>
                </a:cubicBezTo>
                <a:cubicBezTo>
                  <a:pt x="899" y="20"/>
                  <a:pt x="899" y="20"/>
                  <a:pt x="899" y="20"/>
                </a:cubicBezTo>
                <a:cubicBezTo>
                  <a:pt x="899" y="19"/>
                  <a:pt x="898" y="19"/>
                  <a:pt x="898" y="20"/>
                </a:cubicBezTo>
                <a:cubicBezTo>
                  <a:pt x="898" y="20"/>
                  <a:pt x="898" y="20"/>
                  <a:pt x="898" y="20"/>
                </a:cubicBezTo>
                <a:cubicBezTo>
                  <a:pt x="897" y="20"/>
                  <a:pt x="897" y="21"/>
                  <a:pt x="897" y="21"/>
                </a:cubicBezTo>
                <a:cubicBezTo>
                  <a:pt x="897" y="21"/>
                  <a:pt x="896" y="21"/>
                  <a:pt x="896" y="21"/>
                </a:cubicBezTo>
                <a:cubicBezTo>
                  <a:pt x="896" y="21"/>
                  <a:pt x="895" y="22"/>
                  <a:pt x="895" y="22"/>
                </a:cubicBezTo>
                <a:cubicBezTo>
                  <a:pt x="894" y="22"/>
                  <a:pt x="894" y="21"/>
                  <a:pt x="894" y="21"/>
                </a:cubicBezTo>
                <a:cubicBezTo>
                  <a:pt x="893" y="21"/>
                  <a:pt x="893" y="21"/>
                  <a:pt x="893" y="21"/>
                </a:cubicBezTo>
                <a:cubicBezTo>
                  <a:pt x="892" y="21"/>
                  <a:pt x="892" y="21"/>
                  <a:pt x="892" y="21"/>
                </a:cubicBezTo>
                <a:cubicBezTo>
                  <a:pt x="891" y="21"/>
                  <a:pt x="891" y="21"/>
                  <a:pt x="891" y="21"/>
                </a:cubicBezTo>
                <a:cubicBezTo>
                  <a:pt x="890" y="21"/>
                  <a:pt x="890" y="22"/>
                  <a:pt x="890" y="22"/>
                </a:cubicBezTo>
                <a:cubicBezTo>
                  <a:pt x="889" y="22"/>
                  <a:pt x="889" y="22"/>
                  <a:pt x="889" y="22"/>
                </a:cubicBezTo>
                <a:cubicBezTo>
                  <a:pt x="889" y="22"/>
                  <a:pt x="888" y="23"/>
                  <a:pt x="888" y="23"/>
                </a:cubicBezTo>
                <a:cubicBezTo>
                  <a:pt x="888" y="23"/>
                  <a:pt x="889" y="23"/>
                  <a:pt x="889" y="23"/>
                </a:cubicBezTo>
                <a:cubicBezTo>
                  <a:pt x="889" y="23"/>
                  <a:pt x="890" y="24"/>
                  <a:pt x="890" y="24"/>
                </a:cubicBezTo>
                <a:cubicBezTo>
                  <a:pt x="890" y="25"/>
                  <a:pt x="888" y="25"/>
                  <a:pt x="887" y="25"/>
                </a:cubicBezTo>
                <a:cubicBezTo>
                  <a:pt x="887" y="25"/>
                  <a:pt x="887" y="25"/>
                  <a:pt x="887" y="25"/>
                </a:cubicBezTo>
                <a:cubicBezTo>
                  <a:pt x="887" y="25"/>
                  <a:pt x="887" y="26"/>
                  <a:pt x="887" y="26"/>
                </a:cubicBezTo>
                <a:cubicBezTo>
                  <a:pt x="887" y="26"/>
                  <a:pt x="889" y="26"/>
                  <a:pt x="889" y="27"/>
                </a:cubicBezTo>
                <a:cubicBezTo>
                  <a:pt x="889" y="27"/>
                  <a:pt x="887" y="27"/>
                  <a:pt x="887" y="27"/>
                </a:cubicBezTo>
                <a:cubicBezTo>
                  <a:pt x="886" y="27"/>
                  <a:pt x="886" y="27"/>
                  <a:pt x="885" y="27"/>
                </a:cubicBezTo>
                <a:cubicBezTo>
                  <a:pt x="885" y="27"/>
                  <a:pt x="884" y="27"/>
                  <a:pt x="884" y="27"/>
                </a:cubicBezTo>
                <a:cubicBezTo>
                  <a:pt x="884" y="26"/>
                  <a:pt x="884" y="26"/>
                  <a:pt x="884" y="26"/>
                </a:cubicBezTo>
                <a:cubicBezTo>
                  <a:pt x="883" y="26"/>
                  <a:pt x="882" y="26"/>
                  <a:pt x="882" y="26"/>
                </a:cubicBezTo>
                <a:cubicBezTo>
                  <a:pt x="882" y="26"/>
                  <a:pt x="882" y="27"/>
                  <a:pt x="882" y="27"/>
                </a:cubicBezTo>
                <a:cubicBezTo>
                  <a:pt x="881" y="27"/>
                  <a:pt x="881" y="27"/>
                  <a:pt x="881" y="27"/>
                </a:cubicBezTo>
                <a:cubicBezTo>
                  <a:pt x="881" y="27"/>
                  <a:pt x="880" y="27"/>
                  <a:pt x="880" y="28"/>
                </a:cubicBezTo>
                <a:cubicBezTo>
                  <a:pt x="880" y="28"/>
                  <a:pt x="880" y="28"/>
                  <a:pt x="881" y="28"/>
                </a:cubicBezTo>
                <a:cubicBezTo>
                  <a:pt x="880" y="28"/>
                  <a:pt x="879" y="28"/>
                  <a:pt x="879" y="29"/>
                </a:cubicBezTo>
                <a:cubicBezTo>
                  <a:pt x="880" y="29"/>
                  <a:pt x="880" y="29"/>
                  <a:pt x="880" y="29"/>
                </a:cubicBezTo>
                <a:cubicBezTo>
                  <a:pt x="880" y="29"/>
                  <a:pt x="878" y="30"/>
                  <a:pt x="878" y="30"/>
                </a:cubicBezTo>
                <a:cubicBezTo>
                  <a:pt x="877" y="31"/>
                  <a:pt x="875" y="31"/>
                  <a:pt x="874" y="32"/>
                </a:cubicBezTo>
                <a:cubicBezTo>
                  <a:pt x="874" y="33"/>
                  <a:pt x="875" y="32"/>
                  <a:pt x="875" y="32"/>
                </a:cubicBezTo>
                <a:cubicBezTo>
                  <a:pt x="876" y="32"/>
                  <a:pt x="877" y="32"/>
                  <a:pt x="877" y="32"/>
                </a:cubicBezTo>
                <a:cubicBezTo>
                  <a:pt x="878" y="32"/>
                  <a:pt x="879" y="31"/>
                  <a:pt x="880" y="31"/>
                </a:cubicBezTo>
                <a:cubicBezTo>
                  <a:pt x="881" y="31"/>
                  <a:pt x="881" y="31"/>
                  <a:pt x="882" y="31"/>
                </a:cubicBezTo>
                <a:cubicBezTo>
                  <a:pt x="882" y="31"/>
                  <a:pt x="883" y="31"/>
                  <a:pt x="883" y="31"/>
                </a:cubicBezTo>
                <a:cubicBezTo>
                  <a:pt x="884" y="31"/>
                  <a:pt x="885" y="31"/>
                  <a:pt x="885" y="31"/>
                </a:cubicBezTo>
                <a:cubicBezTo>
                  <a:pt x="886" y="31"/>
                  <a:pt x="887" y="31"/>
                  <a:pt x="887" y="31"/>
                </a:cubicBezTo>
                <a:cubicBezTo>
                  <a:pt x="887" y="32"/>
                  <a:pt x="886" y="32"/>
                  <a:pt x="885" y="32"/>
                </a:cubicBezTo>
                <a:cubicBezTo>
                  <a:pt x="884" y="32"/>
                  <a:pt x="882" y="33"/>
                  <a:pt x="882" y="34"/>
                </a:cubicBezTo>
                <a:cubicBezTo>
                  <a:pt x="883" y="34"/>
                  <a:pt x="883" y="34"/>
                  <a:pt x="884" y="34"/>
                </a:cubicBezTo>
                <a:cubicBezTo>
                  <a:pt x="885" y="34"/>
                  <a:pt x="885" y="34"/>
                  <a:pt x="885" y="34"/>
                </a:cubicBezTo>
                <a:cubicBezTo>
                  <a:pt x="886" y="34"/>
                  <a:pt x="886" y="34"/>
                  <a:pt x="886" y="34"/>
                </a:cubicBezTo>
                <a:cubicBezTo>
                  <a:pt x="887" y="34"/>
                  <a:pt x="887" y="33"/>
                  <a:pt x="888" y="34"/>
                </a:cubicBezTo>
                <a:cubicBezTo>
                  <a:pt x="888" y="34"/>
                  <a:pt x="888" y="34"/>
                  <a:pt x="888" y="34"/>
                </a:cubicBezTo>
                <a:cubicBezTo>
                  <a:pt x="889" y="34"/>
                  <a:pt x="889" y="34"/>
                  <a:pt x="890" y="34"/>
                </a:cubicBezTo>
                <a:cubicBezTo>
                  <a:pt x="891" y="34"/>
                  <a:pt x="890" y="35"/>
                  <a:pt x="890" y="35"/>
                </a:cubicBezTo>
                <a:cubicBezTo>
                  <a:pt x="890" y="36"/>
                  <a:pt x="891" y="36"/>
                  <a:pt x="891" y="36"/>
                </a:cubicBezTo>
                <a:cubicBezTo>
                  <a:pt x="891" y="36"/>
                  <a:pt x="891" y="37"/>
                  <a:pt x="891" y="37"/>
                </a:cubicBezTo>
                <a:cubicBezTo>
                  <a:pt x="890" y="37"/>
                  <a:pt x="889" y="38"/>
                  <a:pt x="889" y="38"/>
                </a:cubicBezTo>
                <a:cubicBezTo>
                  <a:pt x="888" y="38"/>
                  <a:pt x="888" y="39"/>
                  <a:pt x="887" y="39"/>
                </a:cubicBezTo>
                <a:cubicBezTo>
                  <a:pt x="888" y="39"/>
                  <a:pt x="888" y="39"/>
                  <a:pt x="888" y="40"/>
                </a:cubicBezTo>
                <a:cubicBezTo>
                  <a:pt x="887" y="40"/>
                  <a:pt x="887" y="41"/>
                  <a:pt x="887" y="41"/>
                </a:cubicBezTo>
                <a:cubicBezTo>
                  <a:pt x="887" y="42"/>
                  <a:pt x="887" y="44"/>
                  <a:pt x="885" y="44"/>
                </a:cubicBezTo>
                <a:cubicBezTo>
                  <a:pt x="886" y="44"/>
                  <a:pt x="886" y="43"/>
                  <a:pt x="885" y="42"/>
                </a:cubicBezTo>
                <a:cubicBezTo>
                  <a:pt x="885" y="42"/>
                  <a:pt x="885" y="41"/>
                  <a:pt x="885" y="41"/>
                </a:cubicBezTo>
                <a:cubicBezTo>
                  <a:pt x="885" y="40"/>
                  <a:pt x="885" y="40"/>
                  <a:pt x="885" y="40"/>
                </a:cubicBezTo>
                <a:cubicBezTo>
                  <a:pt x="885" y="40"/>
                  <a:pt x="886" y="40"/>
                  <a:pt x="886" y="39"/>
                </a:cubicBezTo>
                <a:cubicBezTo>
                  <a:pt x="886" y="39"/>
                  <a:pt x="884" y="38"/>
                  <a:pt x="884" y="38"/>
                </a:cubicBezTo>
                <a:cubicBezTo>
                  <a:pt x="884" y="38"/>
                  <a:pt x="883" y="38"/>
                  <a:pt x="883" y="38"/>
                </a:cubicBezTo>
                <a:cubicBezTo>
                  <a:pt x="883" y="37"/>
                  <a:pt x="883" y="37"/>
                  <a:pt x="883" y="36"/>
                </a:cubicBezTo>
                <a:cubicBezTo>
                  <a:pt x="883" y="36"/>
                  <a:pt x="882" y="36"/>
                  <a:pt x="882" y="36"/>
                </a:cubicBezTo>
                <a:cubicBezTo>
                  <a:pt x="882" y="36"/>
                  <a:pt x="881" y="36"/>
                  <a:pt x="881" y="36"/>
                </a:cubicBezTo>
                <a:cubicBezTo>
                  <a:pt x="880" y="36"/>
                  <a:pt x="879" y="36"/>
                  <a:pt x="878" y="36"/>
                </a:cubicBezTo>
                <a:cubicBezTo>
                  <a:pt x="878" y="37"/>
                  <a:pt x="877" y="37"/>
                  <a:pt x="877" y="37"/>
                </a:cubicBezTo>
                <a:cubicBezTo>
                  <a:pt x="875" y="37"/>
                  <a:pt x="874" y="38"/>
                  <a:pt x="873" y="39"/>
                </a:cubicBezTo>
                <a:cubicBezTo>
                  <a:pt x="873" y="39"/>
                  <a:pt x="874" y="39"/>
                  <a:pt x="874" y="39"/>
                </a:cubicBezTo>
                <a:cubicBezTo>
                  <a:pt x="874" y="39"/>
                  <a:pt x="873" y="40"/>
                  <a:pt x="873" y="40"/>
                </a:cubicBezTo>
                <a:cubicBezTo>
                  <a:pt x="873" y="41"/>
                  <a:pt x="874" y="41"/>
                  <a:pt x="875" y="41"/>
                </a:cubicBezTo>
                <a:cubicBezTo>
                  <a:pt x="875" y="41"/>
                  <a:pt x="876" y="41"/>
                  <a:pt x="876" y="41"/>
                </a:cubicBezTo>
                <a:cubicBezTo>
                  <a:pt x="877" y="41"/>
                  <a:pt x="878" y="41"/>
                  <a:pt x="879" y="41"/>
                </a:cubicBezTo>
                <a:cubicBezTo>
                  <a:pt x="879" y="42"/>
                  <a:pt x="880" y="42"/>
                  <a:pt x="880" y="42"/>
                </a:cubicBezTo>
                <a:cubicBezTo>
                  <a:pt x="881" y="42"/>
                  <a:pt x="881" y="42"/>
                  <a:pt x="882" y="42"/>
                </a:cubicBezTo>
                <a:cubicBezTo>
                  <a:pt x="882" y="42"/>
                  <a:pt x="882" y="42"/>
                  <a:pt x="882" y="42"/>
                </a:cubicBezTo>
                <a:cubicBezTo>
                  <a:pt x="882" y="43"/>
                  <a:pt x="882" y="43"/>
                  <a:pt x="882" y="43"/>
                </a:cubicBezTo>
                <a:cubicBezTo>
                  <a:pt x="881" y="44"/>
                  <a:pt x="881" y="44"/>
                  <a:pt x="881" y="44"/>
                </a:cubicBezTo>
                <a:cubicBezTo>
                  <a:pt x="881" y="44"/>
                  <a:pt x="881" y="44"/>
                  <a:pt x="881" y="45"/>
                </a:cubicBezTo>
                <a:cubicBezTo>
                  <a:pt x="881" y="45"/>
                  <a:pt x="881" y="45"/>
                  <a:pt x="881" y="46"/>
                </a:cubicBezTo>
                <a:cubicBezTo>
                  <a:pt x="881" y="46"/>
                  <a:pt x="881" y="47"/>
                  <a:pt x="881" y="48"/>
                </a:cubicBezTo>
                <a:cubicBezTo>
                  <a:pt x="880" y="48"/>
                  <a:pt x="879" y="48"/>
                  <a:pt x="879" y="48"/>
                </a:cubicBezTo>
                <a:cubicBezTo>
                  <a:pt x="879" y="48"/>
                  <a:pt x="879" y="47"/>
                  <a:pt x="879" y="46"/>
                </a:cubicBezTo>
                <a:cubicBezTo>
                  <a:pt x="879" y="46"/>
                  <a:pt x="878" y="46"/>
                  <a:pt x="878" y="46"/>
                </a:cubicBezTo>
                <a:cubicBezTo>
                  <a:pt x="877" y="46"/>
                  <a:pt x="877" y="46"/>
                  <a:pt x="877" y="46"/>
                </a:cubicBezTo>
                <a:cubicBezTo>
                  <a:pt x="876" y="46"/>
                  <a:pt x="875" y="46"/>
                  <a:pt x="875" y="47"/>
                </a:cubicBezTo>
                <a:cubicBezTo>
                  <a:pt x="874" y="47"/>
                  <a:pt x="874" y="47"/>
                  <a:pt x="874" y="48"/>
                </a:cubicBezTo>
                <a:cubicBezTo>
                  <a:pt x="874" y="48"/>
                  <a:pt x="875" y="48"/>
                  <a:pt x="875" y="48"/>
                </a:cubicBezTo>
                <a:cubicBezTo>
                  <a:pt x="875" y="49"/>
                  <a:pt x="875" y="49"/>
                  <a:pt x="875" y="50"/>
                </a:cubicBezTo>
                <a:cubicBezTo>
                  <a:pt x="875" y="49"/>
                  <a:pt x="877" y="48"/>
                  <a:pt x="878" y="49"/>
                </a:cubicBezTo>
                <a:cubicBezTo>
                  <a:pt x="878" y="49"/>
                  <a:pt x="878" y="49"/>
                  <a:pt x="878" y="50"/>
                </a:cubicBezTo>
                <a:cubicBezTo>
                  <a:pt x="878" y="50"/>
                  <a:pt x="878" y="50"/>
                  <a:pt x="878" y="50"/>
                </a:cubicBezTo>
                <a:cubicBezTo>
                  <a:pt x="878" y="51"/>
                  <a:pt x="878" y="51"/>
                  <a:pt x="878" y="51"/>
                </a:cubicBezTo>
                <a:cubicBezTo>
                  <a:pt x="878" y="51"/>
                  <a:pt x="879" y="51"/>
                  <a:pt x="879" y="51"/>
                </a:cubicBezTo>
                <a:cubicBezTo>
                  <a:pt x="879" y="51"/>
                  <a:pt x="879" y="52"/>
                  <a:pt x="879" y="52"/>
                </a:cubicBezTo>
                <a:cubicBezTo>
                  <a:pt x="880" y="52"/>
                  <a:pt x="881" y="52"/>
                  <a:pt x="881" y="53"/>
                </a:cubicBezTo>
                <a:cubicBezTo>
                  <a:pt x="881" y="54"/>
                  <a:pt x="879" y="54"/>
                  <a:pt x="879" y="53"/>
                </a:cubicBezTo>
                <a:cubicBezTo>
                  <a:pt x="879" y="53"/>
                  <a:pt x="878" y="54"/>
                  <a:pt x="878" y="54"/>
                </a:cubicBezTo>
                <a:cubicBezTo>
                  <a:pt x="877" y="54"/>
                  <a:pt x="877" y="55"/>
                  <a:pt x="876" y="54"/>
                </a:cubicBezTo>
                <a:cubicBezTo>
                  <a:pt x="876" y="53"/>
                  <a:pt x="874" y="53"/>
                  <a:pt x="874" y="53"/>
                </a:cubicBezTo>
                <a:cubicBezTo>
                  <a:pt x="874" y="53"/>
                  <a:pt x="874" y="53"/>
                  <a:pt x="874" y="53"/>
                </a:cubicBezTo>
                <a:cubicBezTo>
                  <a:pt x="874" y="54"/>
                  <a:pt x="874" y="54"/>
                  <a:pt x="874" y="54"/>
                </a:cubicBezTo>
                <a:cubicBezTo>
                  <a:pt x="874" y="54"/>
                  <a:pt x="870" y="54"/>
                  <a:pt x="871" y="55"/>
                </a:cubicBezTo>
                <a:cubicBezTo>
                  <a:pt x="872" y="56"/>
                  <a:pt x="873" y="55"/>
                  <a:pt x="873" y="56"/>
                </a:cubicBezTo>
                <a:cubicBezTo>
                  <a:pt x="873" y="56"/>
                  <a:pt x="873" y="56"/>
                  <a:pt x="873" y="57"/>
                </a:cubicBezTo>
                <a:cubicBezTo>
                  <a:pt x="873" y="57"/>
                  <a:pt x="873" y="57"/>
                  <a:pt x="873" y="57"/>
                </a:cubicBezTo>
                <a:cubicBezTo>
                  <a:pt x="874" y="58"/>
                  <a:pt x="872" y="59"/>
                  <a:pt x="871" y="59"/>
                </a:cubicBezTo>
                <a:cubicBezTo>
                  <a:pt x="870" y="59"/>
                  <a:pt x="870" y="59"/>
                  <a:pt x="869" y="59"/>
                </a:cubicBezTo>
                <a:cubicBezTo>
                  <a:pt x="869" y="59"/>
                  <a:pt x="868" y="59"/>
                  <a:pt x="867" y="59"/>
                </a:cubicBezTo>
                <a:cubicBezTo>
                  <a:pt x="867" y="59"/>
                  <a:pt x="867" y="59"/>
                  <a:pt x="868" y="59"/>
                </a:cubicBezTo>
                <a:cubicBezTo>
                  <a:pt x="867" y="59"/>
                  <a:pt x="866" y="59"/>
                  <a:pt x="866" y="59"/>
                </a:cubicBezTo>
                <a:cubicBezTo>
                  <a:pt x="866" y="59"/>
                  <a:pt x="865" y="59"/>
                  <a:pt x="865" y="60"/>
                </a:cubicBezTo>
                <a:cubicBezTo>
                  <a:pt x="865" y="60"/>
                  <a:pt x="865" y="60"/>
                  <a:pt x="864" y="60"/>
                </a:cubicBezTo>
                <a:cubicBezTo>
                  <a:pt x="864" y="60"/>
                  <a:pt x="863" y="61"/>
                  <a:pt x="863" y="60"/>
                </a:cubicBezTo>
                <a:cubicBezTo>
                  <a:pt x="862" y="59"/>
                  <a:pt x="863" y="59"/>
                  <a:pt x="862" y="59"/>
                </a:cubicBezTo>
                <a:cubicBezTo>
                  <a:pt x="861" y="59"/>
                  <a:pt x="858" y="59"/>
                  <a:pt x="859" y="60"/>
                </a:cubicBezTo>
                <a:cubicBezTo>
                  <a:pt x="860" y="61"/>
                  <a:pt x="863" y="60"/>
                  <a:pt x="863" y="61"/>
                </a:cubicBezTo>
                <a:cubicBezTo>
                  <a:pt x="864" y="61"/>
                  <a:pt x="864" y="62"/>
                  <a:pt x="863" y="62"/>
                </a:cubicBezTo>
                <a:cubicBezTo>
                  <a:pt x="863" y="63"/>
                  <a:pt x="863" y="64"/>
                  <a:pt x="863" y="64"/>
                </a:cubicBezTo>
                <a:cubicBezTo>
                  <a:pt x="863" y="65"/>
                  <a:pt x="863" y="65"/>
                  <a:pt x="863" y="65"/>
                </a:cubicBezTo>
                <a:cubicBezTo>
                  <a:pt x="863" y="66"/>
                  <a:pt x="862" y="66"/>
                  <a:pt x="862" y="66"/>
                </a:cubicBezTo>
                <a:cubicBezTo>
                  <a:pt x="861" y="67"/>
                  <a:pt x="859" y="67"/>
                  <a:pt x="858" y="67"/>
                </a:cubicBezTo>
                <a:cubicBezTo>
                  <a:pt x="857" y="66"/>
                  <a:pt x="856" y="66"/>
                  <a:pt x="856" y="65"/>
                </a:cubicBezTo>
                <a:cubicBezTo>
                  <a:pt x="855" y="65"/>
                  <a:pt x="855" y="65"/>
                  <a:pt x="854" y="65"/>
                </a:cubicBezTo>
                <a:cubicBezTo>
                  <a:pt x="853" y="65"/>
                  <a:pt x="853" y="65"/>
                  <a:pt x="852" y="65"/>
                </a:cubicBezTo>
                <a:cubicBezTo>
                  <a:pt x="851" y="64"/>
                  <a:pt x="851" y="64"/>
                  <a:pt x="852" y="63"/>
                </a:cubicBezTo>
                <a:cubicBezTo>
                  <a:pt x="852" y="63"/>
                  <a:pt x="851" y="62"/>
                  <a:pt x="851" y="62"/>
                </a:cubicBezTo>
                <a:cubicBezTo>
                  <a:pt x="852" y="62"/>
                  <a:pt x="851" y="62"/>
                  <a:pt x="852" y="62"/>
                </a:cubicBezTo>
                <a:cubicBezTo>
                  <a:pt x="852" y="62"/>
                  <a:pt x="853" y="62"/>
                  <a:pt x="854" y="62"/>
                </a:cubicBezTo>
                <a:cubicBezTo>
                  <a:pt x="854" y="62"/>
                  <a:pt x="854" y="62"/>
                  <a:pt x="855" y="62"/>
                </a:cubicBezTo>
                <a:cubicBezTo>
                  <a:pt x="856" y="62"/>
                  <a:pt x="857" y="62"/>
                  <a:pt x="858" y="62"/>
                </a:cubicBezTo>
                <a:cubicBezTo>
                  <a:pt x="858" y="62"/>
                  <a:pt x="858" y="61"/>
                  <a:pt x="857" y="61"/>
                </a:cubicBezTo>
                <a:cubicBezTo>
                  <a:pt x="857" y="61"/>
                  <a:pt x="856" y="61"/>
                  <a:pt x="856" y="61"/>
                </a:cubicBezTo>
                <a:cubicBezTo>
                  <a:pt x="855" y="60"/>
                  <a:pt x="855" y="60"/>
                  <a:pt x="855" y="59"/>
                </a:cubicBezTo>
                <a:cubicBezTo>
                  <a:pt x="854" y="59"/>
                  <a:pt x="854" y="59"/>
                  <a:pt x="853" y="59"/>
                </a:cubicBezTo>
                <a:cubicBezTo>
                  <a:pt x="853" y="59"/>
                  <a:pt x="852" y="59"/>
                  <a:pt x="851" y="59"/>
                </a:cubicBezTo>
                <a:cubicBezTo>
                  <a:pt x="851" y="59"/>
                  <a:pt x="850" y="59"/>
                  <a:pt x="850" y="59"/>
                </a:cubicBezTo>
                <a:cubicBezTo>
                  <a:pt x="850" y="59"/>
                  <a:pt x="850" y="59"/>
                  <a:pt x="849" y="59"/>
                </a:cubicBezTo>
                <a:cubicBezTo>
                  <a:pt x="849" y="59"/>
                  <a:pt x="848" y="59"/>
                  <a:pt x="847" y="59"/>
                </a:cubicBezTo>
                <a:cubicBezTo>
                  <a:pt x="847" y="59"/>
                  <a:pt x="845" y="59"/>
                  <a:pt x="845" y="60"/>
                </a:cubicBezTo>
                <a:cubicBezTo>
                  <a:pt x="845" y="60"/>
                  <a:pt x="846" y="60"/>
                  <a:pt x="847" y="60"/>
                </a:cubicBezTo>
                <a:cubicBezTo>
                  <a:pt x="847" y="60"/>
                  <a:pt x="848" y="60"/>
                  <a:pt x="848" y="60"/>
                </a:cubicBezTo>
                <a:cubicBezTo>
                  <a:pt x="848" y="61"/>
                  <a:pt x="848" y="61"/>
                  <a:pt x="848" y="61"/>
                </a:cubicBezTo>
                <a:cubicBezTo>
                  <a:pt x="848" y="62"/>
                  <a:pt x="848" y="62"/>
                  <a:pt x="848" y="62"/>
                </a:cubicBezTo>
                <a:cubicBezTo>
                  <a:pt x="849" y="62"/>
                  <a:pt x="848" y="62"/>
                  <a:pt x="848" y="63"/>
                </a:cubicBezTo>
                <a:cubicBezTo>
                  <a:pt x="849" y="63"/>
                  <a:pt x="849" y="63"/>
                  <a:pt x="849" y="64"/>
                </a:cubicBezTo>
                <a:cubicBezTo>
                  <a:pt x="849" y="64"/>
                  <a:pt x="849" y="64"/>
                  <a:pt x="849" y="64"/>
                </a:cubicBezTo>
                <a:cubicBezTo>
                  <a:pt x="850" y="65"/>
                  <a:pt x="851" y="65"/>
                  <a:pt x="851" y="65"/>
                </a:cubicBezTo>
                <a:cubicBezTo>
                  <a:pt x="851" y="66"/>
                  <a:pt x="851" y="66"/>
                  <a:pt x="852" y="66"/>
                </a:cubicBezTo>
                <a:cubicBezTo>
                  <a:pt x="852" y="66"/>
                  <a:pt x="852" y="66"/>
                  <a:pt x="853" y="66"/>
                </a:cubicBezTo>
                <a:cubicBezTo>
                  <a:pt x="853" y="66"/>
                  <a:pt x="853" y="66"/>
                  <a:pt x="853" y="66"/>
                </a:cubicBezTo>
                <a:cubicBezTo>
                  <a:pt x="854" y="66"/>
                  <a:pt x="854" y="66"/>
                  <a:pt x="855" y="67"/>
                </a:cubicBezTo>
                <a:cubicBezTo>
                  <a:pt x="855" y="67"/>
                  <a:pt x="856" y="67"/>
                  <a:pt x="856" y="67"/>
                </a:cubicBezTo>
                <a:cubicBezTo>
                  <a:pt x="856" y="67"/>
                  <a:pt x="856" y="67"/>
                  <a:pt x="856" y="67"/>
                </a:cubicBezTo>
                <a:cubicBezTo>
                  <a:pt x="856" y="67"/>
                  <a:pt x="857" y="67"/>
                  <a:pt x="857" y="67"/>
                </a:cubicBezTo>
                <a:cubicBezTo>
                  <a:pt x="857" y="68"/>
                  <a:pt x="858" y="67"/>
                  <a:pt x="859" y="68"/>
                </a:cubicBezTo>
                <a:cubicBezTo>
                  <a:pt x="859" y="68"/>
                  <a:pt x="859" y="68"/>
                  <a:pt x="860" y="68"/>
                </a:cubicBezTo>
                <a:cubicBezTo>
                  <a:pt x="860" y="68"/>
                  <a:pt x="860" y="68"/>
                  <a:pt x="861" y="69"/>
                </a:cubicBezTo>
                <a:cubicBezTo>
                  <a:pt x="861" y="69"/>
                  <a:pt x="860" y="69"/>
                  <a:pt x="861" y="70"/>
                </a:cubicBezTo>
                <a:cubicBezTo>
                  <a:pt x="861" y="70"/>
                  <a:pt x="861" y="70"/>
                  <a:pt x="862" y="70"/>
                </a:cubicBezTo>
                <a:cubicBezTo>
                  <a:pt x="862" y="71"/>
                  <a:pt x="861" y="71"/>
                  <a:pt x="861" y="71"/>
                </a:cubicBezTo>
                <a:cubicBezTo>
                  <a:pt x="861" y="71"/>
                  <a:pt x="861" y="71"/>
                  <a:pt x="861" y="72"/>
                </a:cubicBezTo>
                <a:cubicBezTo>
                  <a:pt x="861" y="72"/>
                  <a:pt x="861" y="72"/>
                  <a:pt x="861" y="72"/>
                </a:cubicBezTo>
                <a:cubicBezTo>
                  <a:pt x="861" y="73"/>
                  <a:pt x="861" y="73"/>
                  <a:pt x="861" y="73"/>
                </a:cubicBezTo>
                <a:cubicBezTo>
                  <a:pt x="861" y="73"/>
                  <a:pt x="862" y="74"/>
                  <a:pt x="861" y="74"/>
                </a:cubicBezTo>
                <a:cubicBezTo>
                  <a:pt x="862" y="75"/>
                  <a:pt x="861" y="75"/>
                  <a:pt x="861" y="76"/>
                </a:cubicBezTo>
                <a:cubicBezTo>
                  <a:pt x="861" y="77"/>
                  <a:pt x="862" y="77"/>
                  <a:pt x="861" y="78"/>
                </a:cubicBezTo>
                <a:cubicBezTo>
                  <a:pt x="861" y="78"/>
                  <a:pt x="860" y="77"/>
                  <a:pt x="859" y="77"/>
                </a:cubicBezTo>
                <a:cubicBezTo>
                  <a:pt x="859" y="77"/>
                  <a:pt x="858" y="77"/>
                  <a:pt x="858" y="77"/>
                </a:cubicBezTo>
                <a:cubicBezTo>
                  <a:pt x="857" y="77"/>
                  <a:pt x="857" y="77"/>
                  <a:pt x="857" y="77"/>
                </a:cubicBezTo>
                <a:cubicBezTo>
                  <a:pt x="857" y="76"/>
                  <a:pt x="856" y="76"/>
                  <a:pt x="856" y="77"/>
                </a:cubicBezTo>
                <a:cubicBezTo>
                  <a:pt x="856" y="77"/>
                  <a:pt x="855" y="77"/>
                  <a:pt x="855" y="77"/>
                </a:cubicBezTo>
                <a:cubicBezTo>
                  <a:pt x="854" y="77"/>
                  <a:pt x="854" y="77"/>
                  <a:pt x="854" y="77"/>
                </a:cubicBezTo>
                <a:cubicBezTo>
                  <a:pt x="853" y="77"/>
                  <a:pt x="853" y="77"/>
                  <a:pt x="853" y="77"/>
                </a:cubicBezTo>
                <a:cubicBezTo>
                  <a:pt x="852" y="77"/>
                  <a:pt x="852" y="78"/>
                  <a:pt x="851" y="78"/>
                </a:cubicBezTo>
                <a:cubicBezTo>
                  <a:pt x="851" y="77"/>
                  <a:pt x="850" y="76"/>
                  <a:pt x="850" y="76"/>
                </a:cubicBezTo>
                <a:cubicBezTo>
                  <a:pt x="849" y="75"/>
                  <a:pt x="849" y="74"/>
                  <a:pt x="848" y="74"/>
                </a:cubicBezTo>
                <a:cubicBezTo>
                  <a:pt x="848" y="73"/>
                  <a:pt x="848" y="73"/>
                  <a:pt x="848" y="73"/>
                </a:cubicBezTo>
                <a:cubicBezTo>
                  <a:pt x="847" y="73"/>
                  <a:pt x="846" y="73"/>
                  <a:pt x="846" y="73"/>
                </a:cubicBezTo>
                <a:cubicBezTo>
                  <a:pt x="845" y="72"/>
                  <a:pt x="845" y="72"/>
                  <a:pt x="845" y="72"/>
                </a:cubicBezTo>
                <a:cubicBezTo>
                  <a:pt x="844" y="72"/>
                  <a:pt x="843" y="72"/>
                  <a:pt x="841" y="72"/>
                </a:cubicBezTo>
                <a:cubicBezTo>
                  <a:pt x="841" y="73"/>
                  <a:pt x="841" y="74"/>
                  <a:pt x="841" y="74"/>
                </a:cubicBezTo>
                <a:cubicBezTo>
                  <a:pt x="841" y="74"/>
                  <a:pt x="842" y="74"/>
                  <a:pt x="842" y="74"/>
                </a:cubicBezTo>
                <a:cubicBezTo>
                  <a:pt x="842" y="75"/>
                  <a:pt x="841" y="76"/>
                  <a:pt x="841" y="76"/>
                </a:cubicBezTo>
                <a:cubicBezTo>
                  <a:pt x="840" y="76"/>
                  <a:pt x="840" y="76"/>
                  <a:pt x="840" y="76"/>
                </a:cubicBezTo>
                <a:cubicBezTo>
                  <a:pt x="839" y="76"/>
                  <a:pt x="839" y="77"/>
                  <a:pt x="838" y="77"/>
                </a:cubicBezTo>
                <a:cubicBezTo>
                  <a:pt x="837" y="77"/>
                  <a:pt x="837" y="77"/>
                  <a:pt x="836" y="78"/>
                </a:cubicBezTo>
                <a:cubicBezTo>
                  <a:pt x="835" y="78"/>
                  <a:pt x="834" y="79"/>
                  <a:pt x="834" y="79"/>
                </a:cubicBezTo>
                <a:cubicBezTo>
                  <a:pt x="835" y="79"/>
                  <a:pt x="835" y="79"/>
                  <a:pt x="835" y="79"/>
                </a:cubicBezTo>
                <a:cubicBezTo>
                  <a:pt x="836" y="79"/>
                  <a:pt x="836" y="79"/>
                  <a:pt x="836" y="80"/>
                </a:cubicBezTo>
                <a:cubicBezTo>
                  <a:pt x="837" y="80"/>
                  <a:pt x="838" y="80"/>
                  <a:pt x="839" y="79"/>
                </a:cubicBezTo>
                <a:cubicBezTo>
                  <a:pt x="838" y="79"/>
                  <a:pt x="840" y="78"/>
                  <a:pt x="840" y="78"/>
                </a:cubicBezTo>
                <a:cubicBezTo>
                  <a:pt x="841" y="78"/>
                  <a:pt x="842" y="78"/>
                  <a:pt x="843" y="78"/>
                </a:cubicBezTo>
                <a:cubicBezTo>
                  <a:pt x="843" y="78"/>
                  <a:pt x="844" y="78"/>
                  <a:pt x="844" y="78"/>
                </a:cubicBezTo>
                <a:cubicBezTo>
                  <a:pt x="845" y="78"/>
                  <a:pt x="845" y="78"/>
                  <a:pt x="845" y="78"/>
                </a:cubicBezTo>
                <a:cubicBezTo>
                  <a:pt x="846" y="78"/>
                  <a:pt x="846" y="79"/>
                  <a:pt x="846" y="79"/>
                </a:cubicBezTo>
                <a:cubicBezTo>
                  <a:pt x="847" y="79"/>
                  <a:pt x="848" y="79"/>
                  <a:pt x="849" y="79"/>
                </a:cubicBezTo>
                <a:cubicBezTo>
                  <a:pt x="850" y="79"/>
                  <a:pt x="851" y="79"/>
                  <a:pt x="852" y="79"/>
                </a:cubicBezTo>
                <a:cubicBezTo>
                  <a:pt x="852" y="79"/>
                  <a:pt x="853" y="79"/>
                  <a:pt x="853" y="79"/>
                </a:cubicBezTo>
                <a:cubicBezTo>
                  <a:pt x="853" y="79"/>
                  <a:pt x="853" y="79"/>
                  <a:pt x="854" y="78"/>
                </a:cubicBezTo>
                <a:cubicBezTo>
                  <a:pt x="854" y="78"/>
                  <a:pt x="855" y="78"/>
                  <a:pt x="855" y="78"/>
                </a:cubicBezTo>
                <a:cubicBezTo>
                  <a:pt x="856" y="78"/>
                  <a:pt x="858" y="78"/>
                  <a:pt x="859" y="78"/>
                </a:cubicBezTo>
                <a:cubicBezTo>
                  <a:pt x="859" y="79"/>
                  <a:pt x="858" y="79"/>
                  <a:pt x="857" y="79"/>
                </a:cubicBezTo>
                <a:cubicBezTo>
                  <a:pt x="857" y="80"/>
                  <a:pt x="856" y="80"/>
                  <a:pt x="856" y="80"/>
                </a:cubicBezTo>
                <a:cubicBezTo>
                  <a:pt x="855" y="80"/>
                  <a:pt x="854" y="81"/>
                  <a:pt x="853" y="81"/>
                </a:cubicBezTo>
                <a:cubicBezTo>
                  <a:pt x="853" y="81"/>
                  <a:pt x="853" y="81"/>
                  <a:pt x="852" y="81"/>
                </a:cubicBezTo>
                <a:cubicBezTo>
                  <a:pt x="852" y="82"/>
                  <a:pt x="852" y="82"/>
                  <a:pt x="851" y="82"/>
                </a:cubicBezTo>
                <a:cubicBezTo>
                  <a:pt x="851" y="82"/>
                  <a:pt x="850" y="82"/>
                  <a:pt x="849" y="83"/>
                </a:cubicBezTo>
                <a:cubicBezTo>
                  <a:pt x="849" y="83"/>
                  <a:pt x="848" y="83"/>
                  <a:pt x="848" y="83"/>
                </a:cubicBezTo>
                <a:cubicBezTo>
                  <a:pt x="848" y="83"/>
                  <a:pt x="847" y="83"/>
                  <a:pt x="847" y="83"/>
                </a:cubicBezTo>
                <a:cubicBezTo>
                  <a:pt x="847" y="83"/>
                  <a:pt x="846" y="84"/>
                  <a:pt x="846" y="84"/>
                </a:cubicBezTo>
                <a:cubicBezTo>
                  <a:pt x="846" y="84"/>
                  <a:pt x="846" y="84"/>
                  <a:pt x="845" y="84"/>
                </a:cubicBezTo>
                <a:cubicBezTo>
                  <a:pt x="845" y="83"/>
                  <a:pt x="845" y="84"/>
                  <a:pt x="844" y="84"/>
                </a:cubicBezTo>
                <a:cubicBezTo>
                  <a:pt x="843" y="85"/>
                  <a:pt x="842" y="85"/>
                  <a:pt x="841" y="85"/>
                </a:cubicBezTo>
                <a:cubicBezTo>
                  <a:pt x="841" y="86"/>
                  <a:pt x="841" y="86"/>
                  <a:pt x="840" y="86"/>
                </a:cubicBezTo>
                <a:cubicBezTo>
                  <a:pt x="839" y="86"/>
                  <a:pt x="839" y="86"/>
                  <a:pt x="839" y="87"/>
                </a:cubicBezTo>
                <a:cubicBezTo>
                  <a:pt x="838" y="87"/>
                  <a:pt x="837" y="88"/>
                  <a:pt x="836" y="88"/>
                </a:cubicBezTo>
                <a:cubicBezTo>
                  <a:pt x="835" y="89"/>
                  <a:pt x="835" y="89"/>
                  <a:pt x="834" y="89"/>
                </a:cubicBezTo>
                <a:cubicBezTo>
                  <a:pt x="834" y="90"/>
                  <a:pt x="833" y="90"/>
                  <a:pt x="833" y="90"/>
                </a:cubicBezTo>
                <a:cubicBezTo>
                  <a:pt x="833" y="90"/>
                  <a:pt x="832" y="90"/>
                  <a:pt x="832" y="90"/>
                </a:cubicBezTo>
                <a:cubicBezTo>
                  <a:pt x="832" y="90"/>
                  <a:pt x="831" y="90"/>
                  <a:pt x="831" y="90"/>
                </a:cubicBezTo>
                <a:close/>
                <a:moveTo>
                  <a:pt x="1020" y="22"/>
                </a:moveTo>
                <a:cubicBezTo>
                  <a:pt x="1020" y="22"/>
                  <a:pt x="1021" y="22"/>
                  <a:pt x="1021" y="22"/>
                </a:cubicBezTo>
                <a:cubicBezTo>
                  <a:pt x="1022" y="21"/>
                  <a:pt x="1022" y="21"/>
                  <a:pt x="1023" y="21"/>
                </a:cubicBezTo>
                <a:cubicBezTo>
                  <a:pt x="1024" y="21"/>
                  <a:pt x="1025" y="21"/>
                  <a:pt x="1025" y="21"/>
                </a:cubicBezTo>
                <a:cubicBezTo>
                  <a:pt x="1027" y="21"/>
                  <a:pt x="1028" y="21"/>
                  <a:pt x="1029" y="21"/>
                </a:cubicBezTo>
                <a:cubicBezTo>
                  <a:pt x="1030" y="21"/>
                  <a:pt x="1031" y="22"/>
                  <a:pt x="1032" y="22"/>
                </a:cubicBezTo>
                <a:cubicBezTo>
                  <a:pt x="1033" y="23"/>
                  <a:pt x="1034" y="23"/>
                  <a:pt x="1035" y="22"/>
                </a:cubicBezTo>
                <a:cubicBezTo>
                  <a:pt x="1036" y="22"/>
                  <a:pt x="1037" y="21"/>
                  <a:pt x="1039" y="21"/>
                </a:cubicBezTo>
                <a:cubicBezTo>
                  <a:pt x="1039" y="21"/>
                  <a:pt x="1040" y="22"/>
                  <a:pt x="1040" y="22"/>
                </a:cubicBezTo>
                <a:cubicBezTo>
                  <a:pt x="1041" y="23"/>
                  <a:pt x="1041" y="24"/>
                  <a:pt x="1042" y="24"/>
                </a:cubicBezTo>
                <a:cubicBezTo>
                  <a:pt x="1042" y="25"/>
                  <a:pt x="1044" y="26"/>
                  <a:pt x="1045" y="25"/>
                </a:cubicBezTo>
                <a:cubicBezTo>
                  <a:pt x="1045" y="24"/>
                  <a:pt x="1044" y="23"/>
                  <a:pt x="1043" y="22"/>
                </a:cubicBezTo>
                <a:cubicBezTo>
                  <a:pt x="1043" y="22"/>
                  <a:pt x="1042" y="22"/>
                  <a:pt x="1042" y="21"/>
                </a:cubicBezTo>
                <a:cubicBezTo>
                  <a:pt x="1042" y="21"/>
                  <a:pt x="1043" y="20"/>
                  <a:pt x="1044" y="20"/>
                </a:cubicBezTo>
                <a:cubicBezTo>
                  <a:pt x="1044" y="20"/>
                  <a:pt x="1045" y="20"/>
                  <a:pt x="1045" y="20"/>
                </a:cubicBezTo>
                <a:cubicBezTo>
                  <a:pt x="1046" y="20"/>
                  <a:pt x="1046" y="20"/>
                  <a:pt x="1046" y="20"/>
                </a:cubicBezTo>
                <a:cubicBezTo>
                  <a:pt x="1047" y="20"/>
                  <a:pt x="1047" y="20"/>
                  <a:pt x="1048" y="20"/>
                </a:cubicBezTo>
                <a:cubicBezTo>
                  <a:pt x="1048" y="21"/>
                  <a:pt x="1048" y="21"/>
                  <a:pt x="1048" y="21"/>
                </a:cubicBezTo>
                <a:cubicBezTo>
                  <a:pt x="1048" y="21"/>
                  <a:pt x="1049" y="21"/>
                  <a:pt x="1049" y="21"/>
                </a:cubicBezTo>
                <a:cubicBezTo>
                  <a:pt x="1049" y="21"/>
                  <a:pt x="1049" y="21"/>
                  <a:pt x="1050" y="21"/>
                </a:cubicBezTo>
                <a:cubicBezTo>
                  <a:pt x="1050" y="21"/>
                  <a:pt x="1050" y="21"/>
                  <a:pt x="1050" y="21"/>
                </a:cubicBezTo>
                <a:cubicBezTo>
                  <a:pt x="1050" y="22"/>
                  <a:pt x="1050" y="22"/>
                  <a:pt x="1050" y="22"/>
                </a:cubicBezTo>
                <a:cubicBezTo>
                  <a:pt x="1049" y="22"/>
                  <a:pt x="1049" y="22"/>
                  <a:pt x="1049" y="23"/>
                </a:cubicBezTo>
                <a:cubicBezTo>
                  <a:pt x="1049" y="23"/>
                  <a:pt x="1049" y="23"/>
                  <a:pt x="1050" y="23"/>
                </a:cubicBezTo>
                <a:cubicBezTo>
                  <a:pt x="1050" y="24"/>
                  <a:pt x="1050" y="23"/>
                  <a:pt x="1051" y="23"/>
                </a:cubicBezTo>
                <a:cubicBezTo>
                  <a:pt x="1052" y="22"/>
                  <a:pt x="1053" y="22"/>
                  <a:pt x="1054" y="22"/>
                </a:cubicBezTo>
                <a:cubicBezTo>
                  <a:pt x="1055" y="23"/>
                  <a:pt x="1055" y="23"/>
                  <a:pt x="1055" y="24"/>
                </a:cubicBezTo>
                <a:cubicBezTo>
                  <a:pt x="1056" y="25"/>
                  <a:pt x="1056" y="25"/>
                  <a:pt x="1057" y="25"/>
                </a:cubicBezTo>
                <a:cubicBezTo>
                  <a:pt x="1058" y="25"/>
                  <a:pt x="1059" y="25"/>
                  <a:pt x="1060" y="25"/>
                </a:cubicBezTo>
                <a:cubicBezTo>
                  <a:pt x="1060" y="25"/>
                  <a:pt x="1061" y="25"/>
                  <a:pt x="1062" y="26"/>
                </a:cubicBezTo>
                <a:cubicBezTo>
                  <a:pt x="1063" y="26"/>
                  <a:pt x="1063" y="26"/>
                  <a:pt x="1064" y="26"/>
                </a:cubicBezTo>
                <a:cubicBezTo>
                  <a:pt x="1064" y="26"/>
                  <a:pt x="1065" y="26"/>
                  <a:pt x="1065" y="26"/>
                </a:cubicBezTo>
                <a:cubicBezTo>
                  <a:pt x="1066" y="26"/>
                  <a:pt x="1066" y="26"/>
                  <a:pt x="1067" y="26"/>
                </a:cubicBezTo>
                <a:cubicBezTo>
                  <a:pt x="1068" y="27"/>
                  <a:pt x="1067" y="27"/>
                  <a:pt x="1067" y="28"/>
                </a:cubicBezTo>
                <a:cubicBezTo>
                  <a:pt x="1068" y="28"/>
                  <a:pt x="1068" y="28"/>
                  <a:pt x="1069" y="28"/>
                </a:cubicBezTo>
                <a:cubicBezTo>
                  <a:pt x="1069" y="28"/>
                  <a:pt x="1070" y="28"/>
                  <a:pt x="1070" y="28"/>
                </a:cubicBezTo>
                <a:cubicBezTo>
                  <a:pt x="1071" y="28"/>
                  <a:pt x="1071" y="28"/>
                  <a:pt x="1071" y="29"/>
                </a:cubicBezTo>
                <a:cubicBezTo>
                  <a:pt x="1072" y="30"/>
                  <a:pt x="1073" y="29"/>
                  <a:pt x="1074" y="30"/>
                </a:cubicBezTo>
                <a:cubicBezTo>
                  <a:pt x="1074" y="30"/>
                  <a:pt x="1075" y="30"/>
                  <a:pt x="1076" y="30"/>
                </a:cubicBezTo>
                <a:cubicBezTo>
                  <a:pt x="1076" y="30"/>
                  <a:pt x="1076" y="30"/>
                  <a:pt x="1076" y="30"/>
                </a:cubicBezTo>
                <a:cubicBezTo>
                  <a:pt x="1076" y="30"/>
                  <a:pt x="1076" y="31"/>
                  <a:pt x="1076" y="31"/>
                </a:cubicBezTo>
                <a:cubicBezTo>
                  <a:pt x="1076" y="31"/>
                  <a:pt x="1076" y="31"/>
                  <a:pt x="1077" y="31"/>
                </a:cubicBezTo>
                <a:cubicBezTo>
                  <a:pt x="1078" y="32"/>
                  <a:pt x="1079" y="32"/>
                  <a:pt x="1080" y="32"/>
                </a:cubicBezTo>
                <a:cubicBezTo>
                  <a:pt x="1081" y="32"/>
                  <a:pt x="1081" y="32"/>
                  <a:pt x="1082" y="32"/>
                </a:cubicBezTo>
                <a:cubicBezTo>
                  <a:pt x="1083" y="32"/>
                  <a:pt x="1083" y="32"/>
                  <a:pt x="1084" y="32"/>
                </a:cubicBezTo>
                <a:cubicBezTo>
                  <a:pt x="1084" y="32"/>
                  <a:pt x="1083" y="33"/>
                  <a:pt x="1083" y="33"/>
                </a:cubicBezTo>
                <a:cubicBezTo>
                  <a:pt x="1083" y="33"/>
                  <a:pt x="1082" y="33"/>
                  <a:pt x="1081" y="33"/>
                </a:cubicBezTo>
                <a:cubicBezTo>
                  <a:pt x="1081" y="33"/>
                  <a:pt x="1081" y="33"/>
                  <a:pt x="1080" y="34"/>
                </a:cubicBezTo>
                <a:cubicBezTo>
                  <a:pt x="1080" y="34"/>
                  <a:pt x="1080" y="34"/>
                  <a:pt x="1080" y="34"/>
                </a:cubicBezTo>
                <a:cubicBezTo>
                  <a:pt x="1079" y="34"/>
                  <a:pt x="1079" y="34"/>
                  <a:pt x="1078" y="35"/>
                </a:cubicBezTo>
                <a:cubicBezTo>
                  <a:pt x="1078" y="35"/>
                  <a:pt x="1077" y="35"/>
                  <a:pt x="1076" y="35"/>
                </a:cubicBezTo>
                <a:cubicBezTo>
                  <a:pt x="1075" y="35"/>
                  <a:pt x="1074" y="35"/>
                  <a:pt x="1073" y="35"/>
                </a:cubicBezTo>
                <a:cubicBezTo>
                  <a:pt x="1073" y="35"/>
                  <a:pt x="1074" y="35"/>
                  <a:pt x="1074" y="34"/>
                </a:cubicBezTo>
                <a:cubicBezTo>
                  <a:pt x="1074" y="34"/>
                  <a:pt x="1073" y="34"/>
                  <a:pt x="1073" y="34"/>
                </a:cubicBezTo>
                <a:cubicBezTo>
                  <a:pt x="1072" y="34"/>
                  <a:pt x="1071" y="34"/>
                  <a:pt x="1070" y="34"/>
                </a:cubicBezTo>
                <a:cubicBezTo>
                  <a:pt x="1070" y="34"/>
                  <a:pt x="1069" y="34"/>
                  <a:pt x="1068" y="34"/>
                </a:cubicBezTo>
                <a:cubicBezTo>
                  <a:pt x="1067" y="34"/>
                  <a:pt x="1066" y="34"/>
                  <a:pt x="1066" y="34"/>
                </a:cubicBezTo>
                <a:cubicBezTo>
                  <a:pt x="1064" y="34"/>
                  <a:pt x="1067" y="33"/>
                  <a:pt x="1067" y="32"/>
                </a:cubicBezTo>
                <a:cubicBezTo>
                  <a:pt x="1068" y="32"/>
                  <a:pt x="1068" y="31"/>
                  <a:pt x="1067" y="30"/>
                </a:cubicBezTo>
                <a:cubicBezTo>
                  <a:pt x="1067" y="30"/>
                  <a:pt x="1065" y="30"/>
                  <a:pt x="1065" y="29"/>
                </a:cubicBezTo>
                <a:cubicBezTo>
                  <a:pt x="1064" y="29"/>
                  <a:pt x="1064" y="29"/>
                  <a:pt x="1064" y="29"/>
                </a:cubicBezTo>
                <a:cubicBezTo>
                  <a:pt x="1063" y="28"/>
                  <a:pt x="1062" y="28"/>
                  <a:pt x="1061" y="28"/>
                </a:cubicBezTo>
                <a:cubicBezTo>
                  <a:pt x="1060" y="28"/>
                  <a:pt x="1059" y="28"/>
                  <a:pt x="1057" y="28"/>
                </a:cubicBezTo>
                <a:cubicBezTo>
                  <a:pt x="1057" y="29"/>
                  <a:pt x="1057" y="29"/>
                  <a:pt x="1056" y="29"/>
                </a:cubicBezTo>
                <a:cubicBezTo>
                  <a:pt x="1056" y="30"/>
                  <a:pt x="1056" y="30"/>
                  <a:pt x="1056" y="31"/>
                </a:cubicBezTo>
                <a:cubicBezTo>
                  <a:pt x="1056" y="31"/>
                  <a:pt x="1055" y="31"/>
                  <a:pt x="1055" y="31"/>
                </a:cubicBezTo>
                <a:cubicBezTo>
                  <a:pt x="1054" y="31"/>
                  <a:pt x="1054" y="31"/>
                  <a:pt x="1054" y="31"/>
                </a:cubicBezTo>
                <a:cubicBezTo>
                  <a:pt x="1054" y="32"/>
                  <a:pt x="1054" y="34"/>
                  <a:pt x="1053" y="34"/>
                </a:cubicBezTo>
                <a:cubicBezTo>
                  <a:pt x="1052" y="34"/>
                  <a:pt x="1052" y="33"/>
                  <a:pt x="1051" y="34"/>
                </a:cubicBezTo>
                <a:cubicBezTo>
                  <a:pt x="1051" y="34"/>
                  <a:pt x="1050" y="35"/>
                  <a:pt x="1050" y="35"/>
                </a:cubicBezTo>
                <a:cubicBezTo>
                  <a:pt x="1050" y="37"/>
                  <a:pt x="1049" y="38"/>
                  <a:pt x="1048" y="39"/>
                </a:cubicBezTo>
                <a:cubicBezTo>
                  <a:pt x="1047" y="40"/>
                  <a:pt x="1045" y="40"/>
                  <a:pt x="1044" y="39"/>
                </a:cubicBezTo>
                <a:cubicBezTo>
                  <a:pt x="1044" y="39"/>
                  <a:pt x="1043" y="37"/>
                  <a:pt x="1042" y="37"/>
                </a:cubicBezTo>
                <a:cubicBezTo>
                  <a:pt x="1042" y="37"/>
                  <a:pt x="1041" y="37"/>
                  <a:pt x="1041" y="37"/>
                </a:cubicBezTo>
                <a:cubicBezTo>
                  <a:pt x="1040" y="37"/>
                  <a:pt x="1040" y="37"/>
                  <a:pt x="1039" y="37"/>
                </a:cubicBezTo>
                <a:cubicBezTo>
                  <a:pt x="1038" y="37"/>
                  <a:pt x="1037" y="37"/>
                  <a:pt x="1035" y="36"/>
                </a:cubicBezTo>
                <a:cubicBezTo>
                  <a:pt x="1034" y="36"/>
                  <a:pt x="1032" y="35"/>
                  <a:pt x="1032" y="34"/>
                </a:cubicBezTo>
                <a:cubicBezTo>
                  <a:pt x="1032" y="33"/>
                  <a:pt x="1033" y="31"/>
                  <a:pt x="1035" y="31"/>
                </a:cubicBezTo>
                <a:cubicBezTo>
                  <a:pt x="1035" y="31"/>
                  <a:pt x="1036" y="31"/>
                  <a:pt x="1036" y="31"/>
                </a:cubicBezTo>
                <a:cubicBezTo>
                  <a:pt x="1037" y="31"/>
                  <a:pt x="1037" y="31"/>
                  <a:pt x="1038" y="31"/>
                </a:cubicBezTo>
                <a:cubicBezTo>
                  <a:pt x="1038" y="30"/>
                  <a:pt x="1038" y="31"/>
                  <a:pt x="1039" y="30"/>
                </a:cubicBezTo>
                <a:cubicBezTo>
                  <a:pt x="1039" y="30"/>
                  <a:pt x="1039" y="30"/>
                  <a:pt x="1040" y="30"/>
                </a:cubicBezTo>
                <a:cubicBezTo>
                  <a:pt x="1040" y="30"/>
                  <a:pt x="1040" y="30"/>
                  <a:pt x="1040" y="30"/>
                </a:cubicBezTo>
                <a:cubicBezTo>
                  <a:pt x="1041" y="30"/>
                  <a:pt x="1041" y="29"/>
                  <a:pt x="1042" y="29"/>
                </a:cubicBezTo>
                <a:cubicBezTo>
                  <a:pt x="1042" y="29"/>
                  <a:pt x="1044" y="29"/>
                  <a:pt x="1043" y="28"/>
                </a:cubicBezTo>
                <a:cubicBezTo>
                  <a:pt x="1042" y="28"/>
                  <a:pt x="1042" y="28"/>
                  <a:pt x="1042" y="28"/>
                </a:cubicBezTo>
                <a:cubicBezTo>
                  <a:pt x="1041" y="28"/>
                  <a:pt x="1041" y="28"/>
                  <a:pt x="1040" y="27"/>
                </a:cubicBezTo>
                <a:cubicBezTo>
                  <a:pt x="1039" y="27"/>
                  <a:pt x="1039" y="27"/>
                  <a:pt x="1038" y="27"/>
                </a:cubicBezTo>
                <a:cubicBezTo>
                  <a:pt x="1037" y="27"/>
                  <a:pt x="1036" y="29"/>
                  <a:pt x="1035" y="29"/>
                </a:cubicBezTo>
                <a:cubicBezTo>
                  <a:pt x="1034" y="30"/>
                  <a:pt x="1033" y="31"/>
                  <a:pt x="1031" y="31"/>
                </a:cubicBezTo>
                <a:cubicBezTo>
                  <a:pt x="1030" y="31"/>
                  <a:pt x="1029" y="31"/>
                  <a:pt x="1028" y="30"/>
                </a:cubicBezTo>
                <a:cubicBezTo>
                  <a:pt x="1028" y="30"/>
                  <a:pt x="1028" y="29"/>
                  <a:pt x="1027" y="29"/>
                </a:cubicBezTo>
                <a:cubicBezTo>
                  <a:pt x="1027" y="29"/>
                  <a:pt x="1026" y="28"/>
                  <a:pt x="1026" y="28"/>
                </a:cubicBezTo>
                <a:cubicBezTo>
                  <a:pt x="1025" y="28"/>
                  <a:pt x="1024" y="28"/>
                  <a:pt x="1023" y="27"/>
                </a:cubicBezTo>
                <a:cubicBezTo>
                  <a:pt x="1023" y="27"/>
                  <a:pt x="1023" y="26"/>
                  <a:pt x="1023" y="26"/>
                </a:cubicBezTo>
                <a:cubicBezTo>
                  <a:pt x="1023" y="25"/>
                  <a:pt x="1023" y="25"/>
                  <a:pt x="1023" y="24"/>
                </a:cubicBezTo>
                <a:cubicBezTo>
                  <a:pt x="1022" y="24"/>
                  <a:pt x="1022" y="24"/>
                  <a:pt x="1021" y="23"/>
                </a:cubicBezTo>
                <a:cubicBezTo>
                  <a:pt x="1021" y="23"/>
                  <a:pt x="1020" y="23"/>
                  <a:pt x="1020" y="22"/>
                </a:cubicBezTo>
                <a:close/>
                <a:moveTo>
                  <a:pt x="1052" y="20"/>
                </a:moveTo>
                <a:cubicBezTo>
                  <a:pt x="1051" y="20"/>
                  <a:pt x="1052" y="19"/>
                  <a:pt x="1052" y="19"/>
                </a:cubicBezTo>
                <a:cubicBezTo>
                  <a:pt x="1053" y="19"/>
                  <a:pt x="1054" y="19"/>
                  <a:pt x="1054" y="19"/>
                </a:cubicBezTo>
                <a:cubicBezTo>
                  <a:pt x="1055" y="19"/>
                  <a:pt x="1055" y="19"/>
                  <a:pt x="1056" y="18"/>
                </a:cubicBezTo>
                <a:cubicBezTo>
                  <a:pt x="1056" y="18"/>
                  <a:pt x="1057" y="17"/>
                  <a:pt x="1058" y="17"/>
                </a:cubicBezTo>
                <a:cubicBezTo>
                  <a:pt x="1059" y="17"/>
                  <a:pt x="1059" y="17"/>
                  <a:pt x="1060" y="17"/>
                </a:cubicBezTo>
                <a:cubicBezTo>
                  <a:pt x="1060" y="18"/>
                  <a:pt x="1061" y="18"/>
                  <a:pt x="1061" y="18"/>
                </a:cubicBezTo>
                <a:cubicBezTo>
                  <a:pt x="1061" y="18"/>
                  <a:pt x="1062" y="19"/>
                  <a:pt x="1062" y="19"/>
                </a:cubicBezTo>
                <a:cubicBezTo>
                  <a:pt x="1063" y="19"/>
                  <a:pt x="1063" y="19"/>
                  <a:pt x="1064" y="19"/>
                </a:cubicBezTo>
                <a:cubicBezTo>
                  <a:pt x="1065" y="19"/>
                  <a:pt x="1067" y="18"/>
                  <a:pt x="1068" y="19"/>
                </a:cubicBezTo>
                <a:cubicBezTo>
                  <a:pt x="1068" y="19"/>
                  <a:pt x="1069" y="20"/>
                  <a:pt x="1069" y="19"/>
                </a:cubicBezTo>
                <a:cubicBezTo>
                  <a:pt x="1069" y="19"/>
                  <a:pt x="1070" y="19"/>
                  <a:pt x="1070" y="19"/>
                </a:cubicBezTo>
                <a:cubicBezTo>
                  <a:pt x="1071" y="18"/>
                  <a:pt x="1072" y="17"/>
                  <a:pt x="1073" y="18"/>
                </a:cubicBezTo>
                <a:cubicBezTo>
                  <a:pt x="1074" y="18"/>
                  <a:pt x="1074" y="19"/>
                  <a:pt x="1075" y="19"/>
                </a:cubicBezTo>
                <a:cubicBezTo>
                  <a:pt x="1076" y="19"/>
                  <a:pt x="1077" y="19"/>
                  <a:pt x="1078" y="18"/>
                </a:cubicBezTo>
                <a:cubicBezTo>
                  <a:pt x="1079" y="18"/>
                  <a:pt x="1080" y="18"/>
                  <a:pt x="1081" y="19"/>
                </a:cubicBezTo>
                <a:cubicBezTo>
                  <a:pt x="1082" y="19"/>
                  <a:pt x="1083" y="20"/>
                  <a:pt x="1084" y="19"/>
                </a:cubicBezTo>
                <a:cubicBezTo>
                  <a:pt x="1085" y="19"/>
                  <a:pt x="1087" y="19"/>
                  <a:pt x="1088" y="19"/>
                </a:cubicBezTo>
                <a:cubicBezTo>
                  <a:pt x="1088" y="19"/>
                  <a:pt x="1091" y="20"/>
                  <a:pt x="1091" y="20"/>
                </a:cubicBezTo>
                <a:cubicBezTo>
                  <a:pt x="1090" y="21"/>
                  <a:pt x="1089" y="21"/>
                  <a:pt x="1089" y="21"/>
                </a:cubicBezTo>
                <a:cubicBezTo>
                  <a:pt x="1088" y="21"/>
                  <a:pt x="1088" y="21"/>
                  <a:pt x="1087" y="22"/>
                </a:cubicBezTo>
                <a:cubicBezTo>
                  <a:pt x="1086" y="22"/>
                  <a:pt x="1086" y="22"/>
                  <a:pt x="1085" y="22"/>
                </a:cubicBezTo>
                <a:cubicBezTo>
                  <a:pt x="1085" y="22"/>
                  <a:pt x="1085" y="23"/>
                  <a:pt x="1085" y="23"/>
                </a:cubicBezTo>
                <a:cubicBezTo>
                  <a:pt x="1084" y="24"/>
                  <a:pt x="1083" y="24"/>
                  <a:pt x="1082" y="24"/>
                </a:cubicBezTo>
                <a:cubicBezTo>
                  <a:pt x="1081" y="24"/>
                  <a:pt x="1080" y="23"/>
                  <a:pt x="1080" y="24"/>
                </a:cubicBezTo>
                <a:cubicBezTo>
                  <a:pt x="1079" y="24"/>
                  <a:pt x="1079" y="24"/>
                  <a:pt x="1079" y="24"/>
                </a:cubicBezTo>
                <a:cubicBezTo>
                  <a:pt x="1078" y="24"/>
                  <a:pt x="1077" y="25"/>
                  <a:pt x="1077" y="25"/>
                </a:cubicBezTo>
                <a:cubicBezTo>
                  <a:pt x="1075" y="25"/>
                  <a:pt x="1073" y="25"/>
                  <a:pt x="1072" y="24"/>
                </a:cubicBezTo>
                <a:cubicBezTo>
                  <a:pt x="1071" y="24"/>
                  <a:pt x="1071" y="23"/>
                  <a:pt x="1071" y="23"/>
                </a:cubicBezTo>
                <a:cubicBezTo>
                  <a:pt x="1071" y="23"/>
                  <a:pt x="1070" y="23"/>
                  <a:pt x="1070" y="23"/>
                </a:cubicBezTo>
                <a:cubicBezTo>
                  <a:pt x="1068" y="23"/>
                  <a:pt x="1066" y="23"/>
                  <a:pt x="1064" y="23"/>
                </a:cubicBezTo>
                <a:cubicBezTo>
                  <a:pt x="1064" y="23"/>
                  <a:pt x="1063" y="23"/>
                  <a:pt x="1064" y="23"/>
                </a:cubicBezTo>
                <a:cubicBezTo>
                  <a:pt x="1064" y="22"/>
                  <a:pt x="1065" y="22"/>
                  <a:pt x="1066" y="22"/>
                </a:cubicBezTo>
                <a:cubicBezTo>
                  <a:pt x="1064" y="21"/>
                  <a:pt x="1062" y="21"/>
                  <a:pt x="1061" y="21"/>
                </a:cubicBezTo>
                <a:cubicBezTo>
                  <a:pt x="1060" y="22"/>
                  <a:pt x="1058" y="22"/>
                  <a:pt x="1057" y="22"/>
                </a:cubicBezTo>
                <a:cubicBezTo>
                  <a:pt x="1055" y="22"/>
                  <a:pt x="1053" y="22"/>
                  <a:pt x="1052" y="20"/>
                </a:cubicBezTo>
                <a:close/>
                <a:moveTo>
                  <a:pt x="1063" y="170"/>
                </a:moveTo>
                <a:cubicBezTo>
                  <a:pt x="1063" y="169"/>
                  <a:pt x="1063" y="168"/>
                  <a:pt x="1063" y="167"/>
                </a:cubicBezTo>
                <a:cubicBezTo>
                  <a:pt x="1063" y="166"/>
                  <a:pt x="1064" y="166"/>
                  <a:pt x="1064" y="166"/>
                </a:cubicBezTo>
                <a:cubicBezTo>
                  <a:pt x="1065" y="165"/>
                  <a:pt x="1065" y="164"/>
                  <a:pt x="1066" y="164"/>
                </a:cubicBezTo>
                <a:cubicBezTo>
                  <a:pt x="1067" y="164"/>
                  <a:pt x="1067" y="165"/>
                  <a:pt x="1067" y="165"/>
                </a:cubicBezTo>
                <a:cubicBezTo>
                  <a:pt x="1067" y="165"/>
                  <a:pt x="1067" y="165"/>
                  <a:pt x="1067" y="166"/>
                </a:cubicBezTo>
                <a:cubicBezTo>
                  <a:pt x="1066" y="166"/>
                  <a:pt x="1066" y="167"/>
                  <a:pt x="1066" y="167"/>
                </a:cubicBezTo>
                <a:cubicBezTo>
                  <a:pt x="1066" y="168"/>
                  <a:pt x="1066" y="168"/>
                  <a:pt x="1066" y="169"/>
                </a:cubicBezTo>
                <a:cubicBezTo>
                  <a:pt x="1066" y="169"/>
                  <a:pt x="1065" y="170"/>
                  <a:pt x="1065" y="170"/>
                </a:cubicBezTo>
                <a:cubicBezTo>
                  <a:pt x="1064" y="170"/>
                  <a:pt x="1064" y="171"/>
                  <a:pt x="1063" y="171"/>
                </a:cubicBezTo>
                <a:cubicBezTo>
                  <a:pt x="1063" y="170"/>
                  <a:pt x="1063" y="170"/>
                  <a:pt x="1063" y="170"/>
                </a:cubicBezTo>
                <a:close/>
                <a:moveTo>
                  <a:pt x="1055" y="171"/>
                </a:moveTo>
                <a:cubicBezTo>
                  <a:pt x="1056" y="171"/>
                  <a:pt x="1056" y="170"/>
                  <a:pt x="1056" y="170"/>
                </a:cubicBezTo>
                <a:cubicBezTo>
                  <a:pt x="1056" y="170"/>
                  <a:pt x="1056" y="170"/>
                  <a:pt x="1056" y="170"/>
                </a:cubicBezTo>
                <a:cubicBezTo>
                  <a:pt x="1056" y="170"/>
                  <a:pt x="1056" y="170"/>
                  <a:pt x="1056" y="170"/>
                </a:cubicBezTo>
                <a:cubicBezTo>
                  <a:pt x="1056" y="170"/>
                  <a:pt x="1056" y="170"/>
                  <a:pt x="1056" y="170"/>
                </a:cubicBezTo>
                <a:cubicBezTo>
                  <a:pt x="1056" y="169"/>
                  <a:pt x="1056" y="169"/>
                  <a:pt x="1057" y="169"/>
                </a:cubicBezTo>
                <a:cubicBezTo>
                  <a:pt x="1057" y="169"/>
                  <a:pt x="1057" y="170"/>
                  <a:pt x="1057" y="170"/>
                </a:cubicBezTo>
                <a:cubicBezTo>
                  <a:pt x="1056" y="171"/>
                  <a:pt x="1056" y="172"/>
                  <a:pt x="1055" y="172"/>
                </a:cubicBezTo>
                <a:cubicBezTo>
                  <a:pt x="1055" y="172"/>
                  <a:pt x="1055" y="172"/>
                  <a:pt x="1055" y="173"/>
                </a:cubicBezTo>
                <a:cubicBezTo>
                  <a:pt x="1055" y="173"/>
                  <a:pt x="1055" y="173"/>
                  <a:pt x="1055" y="173"/>
                </a:cubicBezTo>
                <a:cubicBezTo>
                  <a:pt x="1055" y="174"/>
                  <a:pt x="1055" y="174"/>
                  <a:pt x="1054" y="174"/>
                </a:cubicBezTo>
                <a:cubicBezTo>
                  <a:pt x="1054" y="175"/>
                  <a:pt x="1054" y="176"/>
                  <a:pt x="1053" y="177"/>
                </a:cubicBezTo>
                <a:cubicBezTo>
                  <a:pt x="1053" y="176"/>
                  <a:pt x="1053" y="175"/>
                  <a:pt x="1053" y="175"/>
                </a:cubicBezTo>
                <a:cubicBezTo>
                  <a:pt x="1054" y="174"/>
                  <a:pt x="1054" y="174"/>
                  <a:pt x="1055" y="173"/>
                </a:cubicBezTo>
                <a:cubicBezTo>
                  <a:pt x="1055" y="173"/>
                  <a:pt x="1055" y="172"/>
                  <a:pt x="1055" y="172"/>
                </a:cubicBezTo>
                <a:cubicBezTo>
                  <a:pt x="1055" y="172"/>
                  <a:pt x="1055" y="171"/>
                  <a:pt x="1055" y="171"/>
                </a:cubicBezTo>
                <a:close/>
                <a:moveTo>
                  <a:pt x="925" y="167"/>
                </a:moveTo>
                <a:cubicBezTo>
                  <a:pt x="925" y="167"/>
                  <a:pt x="925" y="167"/>
                  <a:pt x="925" y="168"/>
                </a:cubicBezTo>
                <a:cubicBezTo>
                  <a:pt x="925" y="168"/>
                  <a:pt x="926" y="169"/>
                  <a:pt x="926" y="169"/>
                </a:cubicBezTo>
                <a:cubicBezTo>
                  <a:pt x="925" y="169"/>
                  <a:pt x="925" y="170"/>
                  <a:pt x="925" y="170"/>
                </a:cubicBezTo>
                <a:cubicBezTo>
                  <a:pt x="924" y="169"/>
                  <a:pt x="924" y="168"/>
                  <a:pt x="924" y="167"/>
                </a:cubicBezTo>
                <a:cubicBezTo>
                  <a:pt x="924" y="167"/>
                  <a:pt x="924" y="166"/>
                  <a:pt x="924" y="166"/>
                </a:cubicBezTo>
                <a:cubicBezTo>
                  <a:pt x="924" y="166"/>
                  <a:pt x="925" y="165"/>
                  <a:pt x="925" y="165"/>
                </a:cubicBezTo>
                <a:cubicBezTo>
                  <a:pt x="925" y="166"/>
                  <a:pt x="926" y="166"/>
                  <a:pt x="925" y="167"/>
                </a:cubicBezTo>
                <a:close/>
                <a:moveTo>
                  <a:pt x="926" y="160"/>
                </a:moveTo>
                <a:cubicBezTo>
                  <a:pt x="926" y="161"/>
                  <a:pt x="925" y="162"/>
                  <a:pt x="925" y="162"/>
                </a:cubicBezTo>
                <a:cubicBezTo>
                  <a:pt x="924" y="162"/>
                  <a:pt x="924" y="163"/>
                  <a:pt x="924" y="163"/>
                </a:cubicBezTo>
                <a:cubicBezTo>
                  <a:pt x="924" y="163"/>
                  <a:pt x="923" y="164"/>
                  <a:pt x="923" y="164"/>
                </a:cubicBezTo>
                <a:cubicBezTo>
                  <a:pt x="923" y="164"/>
                  <a:pt x="922" y="165"/>
                  <a:pt x="922" y="165"/>
                </a:cubicBezTo>
                <a:cubicBezTo>
                  <a:pt x="921" y="165"/>
                  <a:pt x="921" y="164"/>
                  <a:pt x="921" y="164"/>
                </a:cubicBezTo>
                <a:cubicBezTo>
                  <a:pt x="921" y="163"/>
                  <a:pt x="921" y="163"/>
                  <a:pt x="922" y="162"/>
                </a:cubicBezTo>
                <a:cubicBezTo>
                  <a:pt x="922" y="162"/>
                  <a:pt x="923" y="162"/>
                  <a:pt x="923" y="161"/>
                </a:cubicBezTo>
                <a:cubicBezTo>
                  <a:pt x="923" y="161"/>
                  <a:pt x="924" y="161"/>
                  <a:pt x="924" y="160"/>
                </a:cubicBezTo>
                <a:cubicBezTo>
                  <a:pt x="925" y="160"/>
                  <a:pt x="926" y="159"/>
                  <a:pt x="926" y="160"/>
                </a:cubicBezTo>
                <a:close/>
                <a:moveTo>
                  <a:pt x="926" y="173"/>
                </a:moveTo>
                <a:cubicBezTo>
                  <a:pt x="927" y="173"/>
                  <a:pt x="927" y="173"/>
                  <a:pt x="927" y="172"/>
                </a:cubicBezTo>
                <a:cubicBezTo>
                  <a:pt x="927" y="172"/>
                  <a:pt x="927" y="172"/>
                  <a:pt x="927" y="172"/>
                </a:cubicBezTo>
                <a:cubicBezTo>
                  <a:pt x="927" y="171"/>
                  <a:pt x="927" y="171"/>
                  <a:pt x="927" y="171"/>
                </a:cubicBezTo>
                <a:cubicBezTo>
                  <a:pt x="927" y="171"/>
                  <a:pt x="928" y="171"/>
                  <a:pt x="928" y="170"/>
                </a:cubicBezTo>
                <a:cubicBezTo>
                  <a:pt x="928" y="170"/>
                  <a:pt x="927" y="170"/>
                  <a:pt x="928" y="169"/>
                </a:cubicBezTo>
                <a:cubicBezTo>
                  <a:pt x="928" y="169"/>
                  <a:pt x="930" y="169"/>
                  <a:pt x="929" y="168"/>
                </a:cubicBezTo>
                <a:cubicBezTo>
                  <a:pt x="929" y="168"/>
                  <a:pt x="929" y="168"/>
                  <a:pt x="929" y="168"/>
                </a:cubicBezTo>
                <a:cubicBezTo>
                  <a:pt x="928" y="168"/>
                  <a:pt x="928" y="168"/>
                  <a:pt x="927" y="168"/>
                </a:cubicBezTo>
                <a:cubicBezTo>
                  <a:pt x="927" y="168"/>
                  <a:pt x="928" y="168"/>
                  <a:pt x="928" y="168"/>
                </a:cubicBezTo>
                <a:cubicBezTo>
                  <a:pt x="928" y="167"/>
                  <a:pt x="928" y="167"/>
                  <a:pt x="928" y="167"/>
                </a:cubicBezTo>
                <a:cubicBezTo>
                  <a:pt x="927" y="167"/>
                  <a:pt x="929" y="166"/>
                  <a:pt x="928" y="166"/>
                </a:cubicBezTo>
                <a:cubicBezTo>
                  <a:pt x="928" y="166"/>
                  <a:pt x="927" y="165"/>
                  <a:pt x="927" y="165"/>
                </a:cubicBezTo>
                <a:cubicBezTo>
                  <a:pt x="928" y="165"/>
                  <a:pt x="929" y="165"/>
                  <a:pt x="929" y="165"/>
                </a:cubicBezTo>
                <a:cubicBezTo>
                  <a:pt x="930" y="165"/>
                  <a:pt x="931" y="165"/>
                  <a:pt x="932" y="165"/>
                </a:cubicBezTo>
                <a:cubicBezTo>
                  <a:pt x="932" y="164"/>
                  <a:pt x="932" y="164"/>
                  <a:pt x="931" y="164"/>
                </a:cubicBezTo>
                <a:cubicBezTo>
                  <a:pt x="931" y="164"/>
                  <a:pt x="931" y="163"/>
                  <a:pt x="930" y="163"/>
                </a:cubicBezTo>
                <a:cubicBezTo>
                  <a:pt x="930" y="163"/>
                  <a:pt x="930" y="163"/>
                  <a:pt x="930" y="162"/>
                </a:cubicBezTo>
                <a:cubicBezTo>
                  <a:pt x="931" y="162"/>
                  <a:pt x="931" y="162"/>
                  <a:pt x="931" y="162"/>
                </a:cubicBezTo>
                <a:cubicBezTo>
                  <a:pt x="931" y="162"/>
                  <a:pt x="932" y="162"/>
                  <a:pt x="932" y="162"/>
                </a:cubicBezTo>
                <a:cubicBezTo>
                  <a:pt x="932" y="161"/>
                  <a:pt x="932" y="161"/>
                  <a:pt x="932" y="161"/>
                </a:cubicBezTo>
                <a:cubicBezTo>
                  <a:pt x="932" y="160"/>
                  <a:pt x="933" y="160"/>
                  <a:pt x="932" y="160"/>
                </a:cubicBezTo>
                <a:cubicBezTo>
                  <a:pt x="932" y="160"/>
                  <a:pt x="931" y="160"/>
                  <a:pt x="932" y="159"/>
                </a:cubicBezTo>
                <a:cubicBezTo>
                  <a:pt x="932" y="159"/>
                  <a:pt x="933" y="159"/>
                  <a:pt x="933" y="159"/>
                </a:cubicBezTo>
                <a:cubicBezTo>
                  <a:pt x="934" y="159"/>
                  <a:pt x="934" y="159"/>
                  <a:pt x="935" y="159"/>
                </a:cubicBezTo>
                <a:cubicBezTo>
                  <a:pt x="935" y="159"/>
                  <a:pt x="935" y="159"/>
                  <a:pt x="935" y="160"/>
                </a:cubicBezTo>
                <a:cubicBezTo>
                  <a:pt x="935" y="160"/>
                  <a:pt x="936" y="159"/>
                  <a:pt x="937" y="159"/>
                </a:cubicBezTo>
                <a:cubicBezTo>
                  <a:pt x="937" y="159"/>
                  <a:pt x="938" y="159"/>
                  <a:pt x="938" y="159"/>
                </a:cubicBezTo>
                <a:cubicBezTo>
                  <a:pt x="938" y="159"/>
                  <a:pt x="939" y="159"/>
                  <a:pt x="939" y="159"/>
                </a:cubicBezTo>
                <a:cubicBezTo>
                  <a:pt x="939" y="159"/>
                  <a:pt x="940" y="159"/>
                  <a:pt x="940" y="159"/>
                </a:cubicBezTo>
                <a:cubicBezTo>
                  <a:pt x="941" y="159"/>
                  <a:pt x="942" y="158"/>
                  <a:pt x="943" y="159"/>
                </a:cubicBezTo>
                <a:cubicBezTo>
                  <a:pt x="943" y="159"/>
                  <a:pt x="943" y="159"/>
                  <a:pt x="943" y="159"/>
                </a:cubicBezTo>
                <a:cubicBezTo>
                  <a:pt x="943" y="159"/>
                  <a:pt x="943" y="159"/>
                  <a:pt x="944" y="159"/>
                </a:cubicBezTo>
                <a:cubicBezTo>
                  <a:pt x="944" y="159"/>
                  <a:pt x="943" y="160"/>
                  <a:pt x="942" y="160"/>
                </a:cubicBezTo>
                <a:cubicBezTo>
                  <a:pt x="942" y="160"/>
                  <a:pt x="942" y="160"/>
                  <a:pt x="941" y="161"/>
                </a:cubicBezTo>
                <a:cubicBezTo>
                  <a:pt x="941" y="161"/>
                  <a:pt x="942" y="162"/>
                  <a:pt x="941" y="162"/>
                </a:cubicBezTo>
                <a:cubicBezTo>
                  <a:pt x="941" y="162"/>
                  <a:pt x="940" y="163"/>
                  <a:pt x="940" y="163"/>
                </a:cubicBezTo>
                <a:cubicBezTo>
                  <a:pt x="940" y="163"/>
                  <a:pt x="939" y="163"/>
                  <a:pt x="939" y="163"/>
                </a:cubicBezTo>
                <a:cubicBezTo>
                  <a:pt x="939" y="164"/>
                  <a:pt x="939" y="164"/>
                  <a:pt x="938" y="164"/>
                </a:cubicBezTo>
                <a:cubicBezTo>
                  <a:pt x="938" y="164"/>
                  <a:pt x="937" y="164"/>
                  <a:pt x="937" y="164"/>
                </a:cubicBezTo>
                <a:cubicBezTo>
                  <a:pt x="937" y="164"/>
                  <a:pt x="936" y="165"/>
                  <a:pt x="936" y="165"/>
                </a:cubicBezTo>
                <a:cubicBezTo>
                  <a:pt x="936" y="165"/>
                  <a:pt x="936" y="165"/>
                  <a:pt x="936" y="165"/>
                </a:cubicBezTo>
                <a:cubicBezTo>
                  <a:pt x="936" y="166"/>
                  <a:pt x="935" y="166"/>
                  <a:pt x="935" y="166"/>
                </a:cubicBezTo>
                <a:cubicBezTo>
                  <a:pt x="935" y="167"/>
                  <a:pt x="935" y="167"/>
                  <a:pt x="935" y="167"/>
                </a:cubicBezTo>
                <a:cubicBezTo>
                  <a:pt x="936" y="167"/>
                  <a:pt x="937" y="167"/>
                  <a:pt x="937" y="167"/>
                </a:cubicBezTo>
                <a:cubicBezTo>
                  <a:pt x="938" y="166"/>
                  <a:pt x="938" y="166"/>
                  <a:pt x="939" y="166"/>
                </a:cubicBezTo>
                <a:cubicBezTo>
                  <a:pt x="939" y="165"/>
                  <a:pt x="939" y="165"/>
                  <a:pt x="940" y="165"/>
                </a:cubicBezTo>
                <a:cubicBezTo>
                  <a:pt x="941" y="165"/>
                  <a:pt x="942" y="165"/>
                  <a:pt x="943" y="165"/>
                </a:cubicBezTo>
                <a:cubicBezTo>
                  <a:pt x="944" y="165"/>
                  <a:pt x="946" y="165"/>
                  <a:pt x="947" y="165"/>
                </a:cubicBezTo>
                <a:cubicBezTo>
                  <a:pt x="948" y="165"/>
                  <a:pt x="949" y="165"/>
                  <a:pt x="950" y="165"/>
                </a:cubicBezTo>
                <a:cubicBezTo>
                  <a:pt x="951" y="166"/>
                  <a:pt x="951" y="166"/>
                  <a:pt x="950" y="166"/>
                </a:cubicBezTo>
                <a:cubicBezTo>
                  <a:pt x="950" y="167"/>
                  <a:pt x="949" y="167"/>
                  <a:pt x="949" y="168"/>
                </a:cubicBezTo>
                <a:cubicBezTo>
                  <a:pt x="949" y="168"/>
                  <a:pt x="949" y="168"/>
                  <a:pt x="948" y="169"/>
                </a:cubicBezTo>
                <a:cubicBezTo>
                  <a:pt x="948" y="170"/>
                  <a:pt x="948" y="171"/>
                  <a:pt x="947" y="172"/>
                </a:cubicBezTo>
                <a:cubicBezTo>
                  <a:pt x="946" y="172"/>
                  <a:pt x="946" y="173"/>
                  <a:pt x="945" y="173"/>
                </a:cubicBezTo>
                <a:cubicBezTo>
                  <a:pt x="945" y="173"/>
                  <a:pt x="945" y="174"/>
                  <a:pt x="944" y="174"/>
                </a:cubicBezTo>
                <a:cubicBezTo>
                  <a:pt x="944" y="175"/>
                  <a:pt x="944" y="175"/>
                  <a:pt x="943" y="175"/>
                </a:cubicBezTo>
                <a:cubicBezTo>
                  <a:pt x="943" y="176"/>
                  <a:pt x="943" y="176"/>
                  <a:pt x="943" y="176"/>
                </a:cubicBezTo>
                <a:cubicBezTo>
                  <a:pt x="942" y="177"/>
                  <a:pt x="940" y="177"/>
                  <a:pt x="940" y="178"/>
                </a:cubicBezTo>
                <a:cubicBezTo>
                  <a:pt x="940" y="178"/>
                  <a:pt x="940" y="178"/>
                  <a:pt x="941" y="178"/>
                </a:cubicBezTo>
                <a:cubicBezTo>
                  <a:pt x="941" y="178"/>
                  <a:pt x="942" y="178"/>
                  <a:pt x="942" y="178"/>
                </a:cubicBezTo>
                <a:cubicBezTo>
                  <a:pt x="942" y="178"/>
                  <a:pt x="943" y="177"/>
                  <a:pt x="943" y="178"/>
                </a:cubicBezTo>
                <a:cubicBezTo>
                  <a:pt x="943" y="178"/>
                  <a:pt x="943" y="178"/>
                  <a:pt x="944" y="178"/>
                </a:cubicBezTo>
                <a:cubicBezTo>
                  <a:pt x="944" y="178"/>
                  <a:pt x="944" y="178"/>
                  <a:pt x="944" y="178"/>
                </a:cubicBezTo>
                <a:cubicBezTo>
                  <a:pt x="944" y="178"/>
                  <a:pt x="945" y="178"/>
                  <a:pt x="945" y="178"/>
                </a:cubicBezTo>
                <a:cubicBezTo>
                  <a:pt x="946" y="178"/>
                  <a:pt x="947" y="178"/>
                  <a:pt x="947" y="179"/>
                </a:cubicBezTo>
                <a:cubicBezTo>
                  <a:pt x="947" y="179"/>
                  <a:pt x="947" y="179"/>
                  <a:pt x="948" y="179"/>
                </a:cubicBezTo>
                <a:cubicBezTo>
                  <a:pt x="948" y="180"/>
                  <a:pt x="948" y="180"/>
                  <a:pt x="948" y="180"/>
                </a:cubicBezTo>
                <a:cubicBezTo>
                  <a:pt x="949" y="180"/>
                  <a:pt x="949" y="181"/>
                  <a:pt x="949" y="181"/>
                </a:cubicBezTo>
                <a:cubicBezTo>
                  <a:pt x="949" y="181"/>
                  <a:pt x="949" y="181"/>
                  <a:pt x="949" y="181"/>
                </a:cubicBezTo>
                <a:cubicBezTo>
                  <a:pt x="949" y="181"/>
                  <a:pt x="950" y="181"/>
                  <a:pt x="950" y="181"/>
                </a:cubicBezTo>
                <a:cubicBezTo>
                  <a:pt x="950" y="181"/>
                  <a:pt x="950" y="182"/>
                  <a:pt x="950" y="182"/>
                </a:cubicBezTo>
                <a:cubicBezTo>
                  <a:pt x="950" y="182"/>
                  <a:pt x="951" y="183"/>
                  <a:pt x="950" y="183"/>
                </a:cubicBezTo>
                <a:cubicBezTo>
                  <a:pt x="950" y="183"/>
                  <a:pt x="950" y="183"/>
                  <a:pt x="950" y="183"/>
                </a:cubicBezTo>
                <a:cubicBezTo>
                  <a:pt x="949" y="184"/>
                  <a:pt x="949" y="185"/>
                  <a:pt x="950" y="185"/>
                </a:cubicBezTo>
                <a:cubicBezTo>
                  <a:pt x="950" y="186"/>
                  <a:pt x="950" y="187"/>
                  <a:pt x="951" y="188"/>
                </a:cubicBezTo>
                <a:cubicBezTo>
                  <a:pt x="952" y="188"/>
                  <a:pt x="952" y="188"/>
                  <a:pt x="952" y="188"/>
                </a:cubicBezTo>
                <a:cubicBezTo>
                  <a:pt x="953" y="188"/>
                  <a:pt x="954" y="188"/>
                  <a:pt x="954" y="189"/>
                </a:cubicBezTo>
                <a:cubicBezTo>
                  <a:pt x="954" y="189"/>
                  <a:pt x="954" y="189"/>
                  <a:pt x="955" y="189"/>
                </a:cubicBezTo>
                <a:cubicBezTo>
                  <a:pt x="955" y="190"/>
                  <a:pt x="955" y="189"/>
                  <a:pt x="956" y="190"/>
                </a:cubicBezTo>
                <a:cubicBezTo>
                  <a:pt x="956" y="190"/>
                  <a:pt x="956" y="190"/>
                  <a:pt x="956" y="191"/>
                </a:cubicBezTo>
                <a:cubicBezTo>
                  <a:pt x="956" y="191"/>
                  <a:pt x="957" y="192"/>
                  <a:pt x="957" y="192"/>
                </a:cubicBezTo>
                <a:cubicBezTo>
                  <a:pt x="958" y="192"/>
                  <a:pt x="957" y="193"/>
                  <a:pt x="957" y="193"/>
                </a:cubicBezTo>
                <a:cubicBezTo>
                  <a:pt x="957" y="193"/>
                  <a:pt x="957" y="194"/>
                  <a:pt x="957" y="194"/>
                </a:cubicBezTo>
                <a:cubicBezTo>
                  <a:pt x="957" y="194"/>
                  <a:pt x="957" y="194"/>
                  <a:pt x="957" y="194"/>
                </a:cubicBezTo>
                <a:cubicBezTo>
                  <a:pt x="958" y="195"/>
                  <a:pt x="958" y="195"/>
                  <a:pt x="958" y="195"/>
                </a:cubicBezTo>
                <a:cubicBezTo>
                  <a:pt x="957" y="195"/>
                  <a:pt x="958" y="196"/>
                  <a:pt x="958" y="197"/>
                </a:cubicBezTo>
                <a:cubicBezTo>
                  <a:pt x="959" y="197"/>
                  <a:pt x="959" y="198"/>
                  <a:pt x="960" y="198"/>
                </a:cubicBezTo>
                <a:cubicBezTo>
                  <a:pt x="960" y="199"/>
                  <a:pt x="960" y="199"/>
                  <a:pt x="959" y="199"/>
                </a:cubicBezTo>
                <a:cubicBezTo>
                  <a:pt x="959" y="200"/>
                  <a:pt x="959" y="200"/>
                  <a:pt x="959" y="200"/>
                </a:cubicBezTo>
                <a:cubicBezTo>
                  <a:pt x="958" y="200"/>
                  <a:pt x="957" y="201"/>
                  <a:pt x="958" y="201"/>
                </a:cubicBezTo>
                <a:cubicBezTo>
                  <a:pt x="958" y="201"/>
                  <a:pt x="958" y="201"/>
                  <a:pt x="958" y="201"/>
                </a:cubicBezTo>
                <a:cubicBezTo>
                  <a:pt x="958" y="202"/>
                  <a:pt x="958" y="202"/>
                  <a:pt x="958" y="202"/>
                </a:cubicBezTo>
                <a:cubicBezTo>
                  <a:pt x="958" y="202"/>
                  <a:pt x="959" y="202"/>
                  <a:pt x="959" y="202"/>
                </a:cubicBezTo>
                <a:cubicBezTo>
                  <a:pt x="959" y="202"/>
                  <a:pt x="959" y="202"/>
                  <a:pt x="960" y="202"/>
                </a:cubicBezTo>
                <a:cubicBezTo>
                  <a:pt x="960" y="201"/>
                  <a:pt x="960" y="201"/>
                  <a:pt x="961" y="201"/>
                </a:cubicBezTo>
                <a:cubicBezTo>
                  <a:pt x="961" y="201"/>
                  <a:pt x="962" y="201"/>
                  <a:pt x="962" y="201"/>
                </a:cubicBezTo>
                <a:cubicBezTo>
                  <a:pt x="963" y="201"/>
                  <a:pt x="964" y="200"/>
                  <a:pt x="965" y="200"/>
                </a:cubicBezTo>
                <a:cubicBezTo>
                  <a:pt x="966" y="200"/>
                  <a:pt x="967" y="200"/>
                  <a:pt x="967" y="201"/>
                </a:cubicBezTo>
                <a:cubicBezTo>
                  <a:pt x="967" y="201"/>
                  <a:pt x="967" y="201"/>
                  <a:pt x="967" y="202"/>
                </a:cubicBezTo>
                <a:cubicBezTo>
                  <a:pt x="967" y="202"/>
                  <a:pt x="967" y="202"/>
                  <a:pt x="967" y="203"/>
                </a:cubicBezTo>
                <a:cubicBezTo>
                  <a:pt x="968" y="203"/>
                  <a:pt x="968" y="203"/>
                  <a:pt x="968" y="204"/>
                </a:cubicBezTo>
                <a:cubicBezTo>
                  <a:pt x="969" y="204"/>
                  <a:pt x="968" y="205"/>
                  <a:pt x="967" y="205"/>
                </a:cubicBezTo>
                <a:cubicBezTo>
                  <a:pt x="967" y="206"/>
                  <a:pt x="968" y="206"/>
                  <a:pt x="967" y="207"/>
                </a:cubicBezTo>
                <a:cubicBezTo>
                  <a:pt x="967" y="208"/>
                  <a:pt x="966" y="208"/>
                  <a:pt x="966" y="208"/>
                </a:cubicBezTo>
                <a:cubicBezTo>
                  <a:pt x="965" y="208"/>
                  <a:pt x="965" y="208"/>
                  <a:pt x="964" y="209"/>
                </a:cubicBezTo>
                <a:cubicBezTo>
                  <a:pt x="964" y="209"/>
                  <a:pt x="964" y="209"/>
                  <a:pt x="964" y="209"/>
                </a:cubicBezTo>
                <a:cubicBezTo>
                  <a:pt x="963" y="209"/>
                  <a:pt x="963" y="210"/>
                  <a:pt x="963" y="210"/>
                </a:cubicBezTo>
                <a:cubicBezTo>
                  <a:pt x="963" y="210"/>
                  <a:pt x="962" y="210"/>
                  <a:pt x="961" y="210"/>
                </a:cubicBezTo>
                <a:cubicBezTo>
                  <a:pt x="961" y="211"/>
                  <a:pt x="962" y="211"/>
                  <a:pt x="962" y="211"/>
                </a:cubicBezTo>
                <a:cubicBezTo>
                  <a:pt x="961" y="212"/>
                  <a:pt x="960" y="211"/>
                  <a:pt x="959" y="212"/>
                </a:cubicBezTo>
                <a:cubicBezTo>
                  <a:pt x="960" y="212"/>
                  <a:pt x="961" y="212"/>
                  <a:pt x="961" y="213"/>
                </a:cubicBezTo>
                <a:cubicBezTo>
                  <a:pt x="962" y="213"/>
                  <a:pt x="962" y="213"/>
                  <a:pt x="962" y="213"/>
                </a:cubicBezTo>
                <a:cubicBezTo>
                  <a:pt x="963" y="213"/>
                  <a:pt x="963" y="213"/>
                  <a:pt x="964" y="213"/>
                </a:cubicBezTo>
                <a:cubicBezTo>
                  <a:pt x="964" y="213"/>
                  <a:pt x="965" y="213"/>
                  <a:pt x="965" y="213"/>
                </a:cubicBezTo>
                <a:cubicBezTo>
                  <a:pt x="965" y="213"/>
                  <a:pt x="966" y="213"/>
                  <a:pt x="967" y="213"/>
                </a:cubicBezTo>
                <a:cubicBezTo>
                  <a:pt x="967" y="213"/>
                  <a:pt x="966" y="214"/>
                  <a:pt x="966" y="214"/>
                </a:cubicBezTo>
                <a:cubicBezTo>
                  <a:pt x="966" y="214"/>
                  <a:pt x="966" y="214"/>
                  <a:pt x="966" y="214"/>
                </a:cubicBezTo>
                <a:cubicBezTo>
                  <a:pt x="966" y="214"/>
                  <a:pt x="966" y="214"/>
                  <a:pt x="966" y="214"/>
                </a:cubicBezTo>
                <a:cubicBezTo>
                  <a:pt x="965" y="214"/>
                  <a:pt x="965" y="215"/>
                  <a:pt x="964" y="215"/>
                </a:cubicBezTo>
                <a:cubicBezTo>
                  <a:pt x="964" y="215"/>
                  <a:pt x="964" y="215"/>
                  <a:pt x="963" y="216"/>
                </a:cubicBezTo>
                <a:cubicBezTo>
                  <a:pt x="963" y="216"/>
                  <a:pt x="962" y="216"/>
                  <a:pt x="962" y="216"/>
                </a:cubicBezTo>
                <a:cubicBezTo>
                  <a:pt x="962" y="215"/>
                  <a:pt x="960" y="216"/>
                  <a:pt x="960" y="216"/>
                </a:cubicBezTo>
                <a:cubicBezTo>
                  <a:pt x="959" y="216"/>
                  <a:pt x="958" y="217"/>
                  <a:pt x="957" y="217"/>
                </a:cubicBezTo>
                <a:cubicBezTo>
                  <a:pt x="956" y="217"/>
                  <a:pt x="956" y="217"/>
                  <a:pt x="955" y="217"/>
                </a:cubicBezTo>
                <a:cubicBezTo>
                  <a:pt x="955" y="217"/>
                  <a:pt x="955" y="217"/>
                  <a:pt x="955" y="217"/>
                </a:cubicBezTo>
                <a:cubicBezTo>
                  <a:pt x="955" y="217"/>
                  <a:pt x="954" y="217"/>
                  <a:pt x="954" y="217"/>
                </a:cubicBezTo>
                <a:cubicBezTo>
                  <a:pt x="954" y="217"/>
                  <a:pt x="954" y="217"/>
                  <a:pt x="953" y="217"/>
                </a:cubicBezTo>
                <a:cubicBezTo>
                  <a:pt x="953" y="217"/>
                  <a:pt x="952" y="217"/>
                  <a:pt x="952" y="217"/>
                </a:cubicBezTo>
                <a:cubicBezTo>
                  <a:pt x="952" y="217"/>
                  <a:pt x="950" y="217"/>
                  <a:pt x="950" y="218"/>
                </a:cubicBezTo>
                <a:cubicBezTo>
                  <a:pt x="951" y="218"/>
                  <a:pt x="951" y="218"/>
                  <a:pt x="951" y="219"/>
                </a:cubicBezTo>
                <a:cubicBezTo>
                  <a:pt x="951" y="219"/>
                  <a:pt x="950" y="219"/>
                  <a:pt x="950" y="219"/>
                </a:cubicBezTo>
                <a:cubicBezTo>
                  <a:pt x="949" y="219"/>
                  <a:pt x="949" y="219"/>
                  <a:pt x="949" y="219"/>
                </a:cubicBezTo>
                <a:cubicBezTo>
                  <a:pt x="948" y="218"/>
                  <a:pt x="949" y="218"/>
                  <a:pt x="949" y="218"/>
                </a:cubicBezTo>
                <a:cubicBezTo>
                  <a:pt x="949" y="218"/>
                  <a:pt x="949" y="218"/>
                  <a:pt x="948" y="217"/>
                </a:cubicBezTo>
                <a:cubicBezTo>
                  <a:pt x="948" y="217"/>
                  <a:pt x="948" y="217"/>
                  <a:pt x="948" y="217"/>
                </a:cubicBezTo>
                <a:cubicBezTo>
                  <a:pt x="948" y="217"/>
                  <a:pt x="947" y="217"/>
                  <a:pt x="947" y="217"/>
                </a:cubicBezTo>
                <a:cubicBezTo>
                  <a:pt x="947" y="217"/>
                  <a:pt x="947" y="218"/>
                  <a:pt x="947" y="218"/>
                </a:cubicBezTo>
                <a:cubicBezTo>
                  <a:pt x="947" y="218"/>
                  <a:pt x="947" y="219"/>
                  <a:pt x="946" y="219"/>
                </a:cubicBezTo>
                <a:cubicBezTo>
                  <a:pt x="946" y="219"/>
                  <a:pt x="946" y="219"/>
                  <a:pt x="945" y="219"/>
                </a:cubicBezTo>
                <a:cubicBezTo>
                  <a:pt x="945" y="219"/>
                  <a:pt x="945" y="219"/>
                  <a:pt x="945" y="218"/>
                </a:cubicBezTo>
                <a:cubicBezTo>
                  <a:pt x="944" y="218"/>
                  <a:pt x="944" y="218"/>
                  <a:pt x="944" y="218"/>
                </a:cubicBezTo>
                <a:cubicBezTo>
                  <a:pt x="943" y="218"/>
                  <a:pt x="942" y="219"/>
                  <a:pt x="942" y="219"/>
                </a:cubicBezTo>
                <a:cubicBezTo>
                  <a:pt x="941" y="219"/>
                  <a:pt x="941" y="219"/>
                  <a:pt x="941" y="219"/>
                </a:cubicBezTo>
                <a:cubicBezTo>
                  <a:pt x="941" y="218"/>
                  <a:pt x="941" y="218"/>
                  <a:pt x="941" y="218"/>
                </a:cubicBezTo>
                <a:cubicBezTo>
                  <a:pt x="940" y="217"/>
                  <a:pt x="939" y="218"/>
                  <a:pt x="939" y="218"/>
                </a:cubicBezTo>
                <a:cubicBezTo>
                  <a:pt x="938" y="218"/>
                  <a:pt x="939" y="218"/>
                  <a:pt x="938" y="218"/>
                </a:cubicBezTo>
                <a:cubicBezTo>
                  <a:pt x="938" y="218"/>
                  <a:pt x="938" y="218"/>
                  <a:pt x="937" y="218"/>
                </a:cubicBezTo>
                <a:cubicBezTo>
                  <a:pt x="937" y="218"/>
                  <a:pt x="937" y="218"/>
                  <a:pt x="936" y="218"/>
                </a:cubicBezTo>
                <a:cubicBezTo>
                  <a:pt x="936" y="218"/>
                  <a:pt x="936" y="218"/>
                  <a:pt x="936" y="219"/>
                </a:cubicBezTo>
                <a:cubicBezTo>
                  <a:pt x="936" y="219"/>
                  <a:pt x="936" y="219"/>
                  <a:pt x="935" y="220"/>
                </a:cubicBezTo>
                <a:cubicBezTo>
                  <a:pt x="935" y="220"/>
                  <a:pt x="935" y="221"/>
                  <a:pt x="935" y="222"/>
                </a:cubicBezTo>
                <a:cubicBezTo>
                  <a:pt x="935" y="222"/>
                  <a:pt x="935" y="222"/>
                  <a:pt x="935" y="222"/>
                </a:cubicBezTo>
                <a:cubicBezTo>
                  <a:pt x="935" y="222"/>
                  <a:pt x="934" y="222"/>
                  <a:pt x="934" y="222"/>
                </a:cubicBezTo>
                <a:cubicBezTo>
                  <a:pt x="934" y="222"/>
                  <a:pt x="934" y="222"/>
                  <a:pt x="933" y="221"/>
                </a:cubicBezTo>
                <a:cubicBezTo>
                  <a:pt x="933" y="221"/>
                  <a:pt x="933" y="221"/>
                  <a:pt x="933" y="220"/>
                </a:cubicBezTo>
                <a:cubicBezTo>
                  <a:pt x="933" y="220"/>
                  <a:pt x="933" y="220"/>
                  <a:pt x="932" y="220"/>
                </a:cubicBezTo>
                <a:cubicBezTo>
                  <a:pt x="932" y="220"/>
                  <a:pt x="932" y="220"/>
                  <a:pt x="932" y="220"/>
                </a:cubicBezTo>
                <a:cubicBezTo>
                  <a:pt x="932" y="220"/>
                  <a:pt x="932" y="219"/>
                  <a:pt x="931" y="219"/>
                </a:cubicBezTo>
                <a:cubicBezTo>
                  <a:pt x="931" y="219"/>
                  <a:pt x="931" y="219"/>
                  <a:pt x="931" y="219"/>
                </a:cubicBezTo>
                <a:cubicBezTo>
                  <a:pt x="931" y="219"/>
                  <a:pt x="930" y="220"/>
                  <a:pt x="930" y="220"/>
                </a:cubicBezTo>
                <a:cubicBezTo>
                  <a:pt x="930" y="220"/>
                  <a:pt x="930" y="220"/>
                  <a:pt x="929" y="220"/>
                </a:cubicBezTo>
                <a:cubicBezTo>
                  <a:pt x="929" y="220"/>
                  <a:pt x="928" y="220"/>
                  <a:pt x="928" y="221"/>
                </a:cubicBezTo>
                <a:cubicBezTo>
                  <a:pt x="928" y="221"/>
                  <a:pt x="927" y="221"/>
                  <a:pt x="927" y="221"/>
                </a:cubicBezTo>
                <a:cubicBezTo>
                  <a:pt x="927" y="221"/>
                  <a:pt x="927" y="221"/>
                  <a:pt x="927" y="221"/>
                </a:cubicBezTo>
                <a:cubicBezTo>
                  <a:pt x="927" y="222"/>
                  <a:pt x="926" y="222"/>
                  <a:pt x="925" y="222"/>
                </a:cubicBezTo>
                <a:cubicBezTo>
                  <a:pt x="925" y="223"/>
                  <a:pt x="926" y="223"/>
                  <a:pt x="926" y="223"/>
                </a:cubicBezTo>
                <a:cubicBezTo>
                  <a:pt x="926" y="223"/>
                  <a:pt x="926" y="223"/>
                  <a:pt x="926" y="224"/>
                </a:cubicBezTo>
                <a:cubicBezTo>
                  <a:pt x="926" y="223"/>
                  <a:pt x="925" y="223"/>
                  <a:pt x="924" y="223"/>
                </a:cubicBezTo>
                <a:cubicBezTo>
                  <a:pt x="924" y="223"/>
                  <a:pt x="924" y="223"/>
                  <a:pt x="923" y="223"/>
                </a:cubicBezTo>
                <a:cubicBezTo>
                  <a:pt x="923" y="223"/>
                  <a:pt x="922" y="223"/>
                  <a:pt x="922" y="223"/>
                </a:cubicBezTo>
                <a:cubicBezTo>
                  <a:pt x="921" y="222"/>
                  <a:pt x="922" y="222"/>
                  <a:pt x="923" y="222"/>
                </a:cubicBezTo>
                <a:cubicBezTo>
                  <a:pt x="923" y="221"/>
                  <a:pt x="924" y="222"/>
                  <a:pt x="924" y="221"/>
                </a:cubicBezTo>
                <a:cubicBezTo>
                  <a:pt x="924" y="221"/>
                  <a:pt x="925" y="221"/>
                  <a:pt x="925" y="221"/>
                </a:cubicBezTo>
                <a:cubicBezTo>
                  <a:pt x="925" y="220"/>
                  <a:pt x="926" y="220"/>
                  <a:pt x="927" y="219"/>
                </a:cubicBezTo>
                <a:cubicBezTo>
                  <a:pt x="927" y="219"/>
                  <a:pt x="928" y="218"/>
                  <a:pt x="928" y="218"/>
                </a:cubicBezTo>
                <a:cubicBezTo>
                  <a:pt x="929" y="218"/>
                  <a:pt x="929" y="217"/>
                  <a:pt x="930" y="216"/>
                </a:cubicBezTo>
                <a:cubicBezTo>
                  <a:pt x="930" y="216"/>
                  <a:pt x="930" y="216"/>
                  <a:pt x="931" y="215"/>
                </a:cubicBezTo>
                <a:cubicBezTo>
                  <a:pt x="931" y="215"/>
                  <a:pt x="931" y="215"/>
                  <a:pt x="931" y="215"/>
                </a:cubicBezTo>
                <a:cubicBezTo>
                  <a:pt x="932" y="215"/>
                  <a:pt x="932" y="215"/>
                  <a:pt x="932" y="214"/>
                </a:cubicBezTo>
                <a:cubicBezTo>
                  <a:pt x="932" y="214"/>
                  <a:pt x="932" y="214"/>
                  <a:pt x="933" y="214"/>
                </a:cubicBezTo>
                <a:cubicBezTo>
                  <a:pt x="933" y="213"/>
                  <a:pt x="934" y="213"/>
                  <a:pt x="935" y="213"/>
                </a:cubicBezTo>
                <a:cubicBezTo>
                  <a:pt x="935" y="213"/>
                  <a:pt x="936" y="213"/>
                  <a:pt x="936" y="213"/>
                </a:cubicBezTo>
                <a:cubicBezTo>
                  <a:pt x="936" y="214"/>
                  <a:pt x="936" y="214"/>
                  <a:pt x="936" y="214"/>
                </a:cubicBezTo>
                <a:cubicBezTo>
                  <a:pt x="937" y="215"/>
                  <a:pt x="937" y="214"/>
                  <a:pt x="938" y="214"/>
                </a:cubicBezTo>
                <a:cubicBezTo>
                  <a:pt x="938" y="214"/>
                  <a:pt x="939" y="213"/>
                  <a:pt x="940" y="213"/>
                </a:cubicBezTo>
                <a:cubicBezTo>
                  <a:pt x="941" y="212"/>
                  <a:pt x="942" y="212"/>
                  <a:pt x="942" y="211"/>
                </a:cubicBezTo>
                <a:cubicBezTo>
                  <a:pt x="943" y="211"/>
                  <a:pt x="944" y="210"/>
                  <a:pt x="943" y="210"/>
                </a:cubicBezTo>
                <a:cubicBezTo>
                  <a:pt x="943" y="210"/>
                  <a:pt x="942" y="210"/>
                  <a:pt x="941" y="211"/>
                </a:cubicBezTo>
                <a:cubicBezTo>
                  <a:pt x="941" y="211"/>
                  <a:pt x="940" y="212"/>
                  <a:pt x="940" y="212"/>
                </a:cubicBezTo>
                <a:cubicBezTo>
                  <a:pt x="939" y="212"/>
                  <a:pt x="939" y="211"/>
                  <a:pt x="939" y="212"/>
                </a:cubicBezTo>
                <a:cubicBezTo>
                  <a:pt x="938" y="212"/>
                  <a:pt x="938" y="212"/>
                  <a:pt x="938" y="212"/>
                </a:cubicBezTo>
                <a:cubicBezTo>
                  <a:pt x="938" y="213"/>
                  <a:pt x="937" y="213"/>
                  <a:pt x="937" y="213"/>
                </a:cubicBezTo>
                <a:cubicBezTo>
                  <a:pt x="937" y="213"/>
                  <a:pt x="936" y="212"/>
                  <a:pt x="936" y="212"/>
                </a:cubicBezTo>
                <a:cubicBezTo>
                  <a:pt x="936" y="212"/>
                  <a:pt x="936" y="212"/>
                  <a:pt x="936" y="212"/>
                </a:cubicBezTo>
                <a:cubicBezTo>
                  <a:pt x="935" y="212"/>
                  <a:pt x="934" y="211"/>
                  <a:pt x="934" y="211"/>
                </a:cubicBezTo>
                <a:cubicBezTo>
                  <a:pt x="934" y="211"/>
                  <a:pt x="933" y="211"/>
                  <a:pt x="933" y="211"/>
                </a:cubicBezTo>
                <a:cubicBezTo>
                  <a:pt x="933" y="211"/>
                  <a:pt x="933" y="211"/>
                  <a:pt x="932" y="211"/>
                </a:cubicBezTo>
                <a:cubicBezTo>
                  <a:pt x="932" y="211"/>
                  <a:pt x="932" y="210"/>
                  <a:pt x="932" y="210"/>
                </a:cubicBezTo>
                <a:cubicBezTo>
                  <a:pt x="932" y="210"/>
                  <a:pt x="932" y="210"/>
                  <a:pt x="931" y="210"/>
                </a:cubicBezTo>
                <a:cubicBezTo>
                  <a:pt x="931" y="210"/>
                  <a:pt x="931" y="210"/>
                  <a:pt x="930" y="210"/>
                </a:cubicBezTo>
                <a:cubicBezTo>
                  <a:pt x="930" y="210"/>
                  <a:pt x="929" y="210"/>
                  <a:pt x="929" y="210"/>
                </a:cubicBezTo>
                <a:cubicBezTo>
                  <a:pt x="928" y="210"/>
                  <a:pt x="927" y="212"/>
                  <a:pt x="927" y="211"/>
                </a:cubicBezTo>
                <a:cubicBezTo>
                  <a:pt x="926" y="211"/>
                  <a:pt x="926" y="210"/>
                  <a:pt x="926" y="209"/>
                </a:cubicBezTo>
                <a:cubicBezTo>
                  <a:pt x="926" y="209"/>
                  <a:pt x="927" y="209"/>
                  <a:pt x="927" y="209"/>
                </a:cubicBezTo>
                <a:cubicBezTo>
                  <a:pt x="927" y="208"/>
                  <a:pt x="927" y="208"/>
                  <a:pt x="927" y="207"/>
                </a:cubicBezTo>
                <a:cubicBezTo>
                  <a:pt x="927" y="207"/>
                  <a:pt x="928" y="207"/>
                  <a:pt x="928" y="207"/>
                </a:cubicBezTo>
                <a:cubicBezTo>
                  <a:pt x="928" y="207"/>
                  <a:pt x="929" y="207"/>
                  <a:pt x="929" y="207"/>
                </a:cubicBezTo>
                <a:cubicBezTo>
                  <a:pt x="929" y="208"/>
                  <a:pt x="929" y="208"/>
                  <a:pt x="930" y="207"/>
                </a:cubicBezTo>
                <a:cubicBezTo>
                  <a:pt x="930" y="207"/>
                  <a:pt x="930" y="207"/>
                  <a:pt x="931" y="207"/>
                </a:cubicBezTo>
                <a:cubicBezTo>
                  <a:pt x="931" y="207"/>
                  <a:pt x="932" y="206"/>
                  <a:pt x="932" y="206"/>
                </a:cubicBezTo>
                <a:cubicBezTo>
                  <a:pt x="932" y="206"/>
                  <a:pt x="932" y="206"/>
                  <a:pt x="933" y="206"/>
                </a:cubicBezTo>
                <a:cubicBezTo>
                  <a:pt x="933" y="206"/>
                  <a:pt x="933" y="205"/>
                  <a:pt x="933" y="205"/>
                </a:cubicBezTo>
                <a:cubicBezTo>
                  <a:pt x="934" y="205"/>
                  <a:pt x="934" y="204"/>
                  <a:pt x="934" y="204"/>
                </a:cubicBezTo>
                <a:cubicBezTo>
                  <a:pt x="934" y="204"/>
                  <a:pt x="934" y="203"/>
                  <a:pt x="934" y="203"/>
                </a:cubicBezTo>
                <a:cubicBezTo>
                  <a:pt x="934" y="202"/>
                  <a:pt x="934" y="202"/>
                  <a:pt x="933" y="202"/>
                </a:cubicBezTo>
                <a:cubicBezTo>
                  <a:pt x="933" y="202"/>
                  <a:pt x="933" y="202"/>
                  <a:pt x="933" y="201"/>
                </a:cubicBezTo>
                <a:cubicBezTo>
                  <a:pt x="933" y="201"/>
                  <a:pt x="934" y="200"/>
                  <a:pt x="933" y="200"/>
                </a:cubicBezTo>
                <a:cubicBezTo>
                  <a:pt x="933" y="199"/>
                  <a:pt x="932" y="199"/>
                  <a:pt x="933" y="198"/>
                </a:cubicBezTo>
                <a:cubicBezTo>
                  <a:pt x="933" y="198"/>
                  <a:pt x="933" y="197"/>
                  <a:pt x="933" y="197"/>
                </a:cubicBezTo>
                <a:cubicBezTo>
                  <a:pt x="934" y="197"/>
                  <a:pt x="934" y="198"/>
                  <a:pt x="934" y="198"/>
                </a:cubicBezTo>
                <a:cubicBezTo>
                  <a:pt x="934" y="198"/>
                  <a:pt x="936" y="198"/>
                  <a:pt x="935" y="198"/>
                </a:cubicBezTo>
                <a:cubicBezTo>
                  <a:pt x="936" y="198"/>
                  <a:pt x="936" y="198"/>
                  <a:pt x="937" y="198"/>
                </a:cubicBezTo>
                <a:cubicBezTo>
                  <a:pt x="937" y="198"/>
                  <a:pt x="937" y="198"/>
                  <a:pt x="937" y="198"/>
                </a:cubicBezTo>
                <a:cubicBezTo>
                  <a:pt x="937" y="198"/>
                  <a:pt x="937" y="198"/>
                  <a:pt x="938" y="198"/>
                </a:cubicBezTo>
                <a:cubicBezTo>
                  <a:pt x="938" y="198"/>
                  <a:pt x="938" y="198"/>
                  <a:pt x="939" y="198"/>
                </a:cubicBezTo>
                <a:cubicBezTo>
                  <a:pt x="939" y="198"/>
                  <a:pt x="939" y="198"/>
                  <a:pt x="939" y="198"/>
                </a:cubicBezTo>
                <a:cubicBezTo>
                  <a:pt x="939" y="198"/>
                  <a:pt x="939" y="198"/>
                  <a:pt x="939" y="198"/>
                </a:cubicBezTo>
                <a:cubicBezTo>
                  <a:pt x="939" y="197"/>
                  <a:pt x="940" y="197"/>
                  <a:pt x="940" y="197"/>
                </a:cubicBezTo>
                <a:cubicBezTo>
                  <a:pt x="940" y="197"/>
                  <a:pt x="940" y="197"/>
                  <a:pt x="940" y="197"/>
                </a:cubicBezTo>
                <a:cubicBezTo>
                  <a:pt x="940" y="196"/>
                  <a:pt x="941" y="196"/>
                  <a:pt x="941" y="195"/>
                </a:cubicBezTo>
                <a:cubicBezTo>
                  <a:pt x="941" y="195"/>
                  <a:pt x="941" y="194"/>
                  <a:pt x="941" y="194"/>
                </a:cubicBezTo>
                <a:cubicBezTo>
                  <a:pt x="942" y="193"/>
                  <a:pt x="942" y="193"/>
                  <a:pt x="942" y="193"/>
                </a:cubicBezTo>
                <a:cubicBezTo>
                  <a:pt x="942" y="193"/>
                  <a:pt x="942" y="192"/>
                  <a:pt x="942" y="192"/>
                </a:cubicBezTo>
                <a:cubicBezTo>
                  <a:pt x="941" y="191"/>
                  <a:pt x="941" y="192"/>
                  <a:pt x="940" y="191"/>
                </a:cubicBezTo>
                <a:cubicBezTo>
                  <a:pt x="940" y="191"/>
                  <a:pt x="940" y="191"/>
                  <a:pt x="939" y="191"/>
                </a:cubicBezTo>
                <a:cubicBezTo>
                  <a:pt x="939" y="191"/>
                  <a:pt x="938" y="191"/>
                  <a:pt x="938" y="190"/>
                </a:cubicBezTo>
                <a:cubicBezTo>
                  <a:pt x="938" y="190"/>
                  <a:pt x="938" y="190"/>
                  <a:pt x="938" y="189"/>
                </a:cubicBezTo>
                <a:cubicBezTo>
                  <a:pt x="938" y="189"/>
                  <a:pt x="938" y="189"/>
                  <a:pt x="939" y="189"/>
                </a:cubicBezTo>
                <a:cubicBezTo>
                  <a:pt x="939" y="188"/>
                  <a:pt x="938" y="188"/>
                  <a:pt x="938" y="188"/>
                </a:cubicBezTo>
                <a:cubicBezTo>
                  <a:pt x="938" y="188"/>
                  <a:pt x="939" y="188"/>
                  <a:pt x="939" y="188"/>
                </a:cubicBezTo>
                <a:cubicBezTo>
                  <a:pt x="940" y="188"/>
                  <a:pt x="940" y="187"/>
                  <a:pt x="940" y="187"/>
                </a:cubicBezTo>
                <a:cubicBezTo>
                  <a:pt x="940" y="187"/>
                  <a:pt x="940" y="186"/>
                  <a:pt x="940" y="186"/>
                </a:cubicBezTo>
                <a:cubicBezTo>
                  <a:pt x="940" y="186"/>
                  <a:pt x="938" y="186"/>
                  <a:pt x="938" y="187"/>
                </a:cubicBezTo>
                <a:cubicBezTo>
                  <a:pt x="938" y="187"/>
                  <a:pt x="937" y="187"/>
                  <a:pt x="937" y="187"/>
                </a:cubicBezTo>
                <a:cubicBezTo>
                  <a:pt x="937" y="187"/>
                  <a:pt x="936" y="188"/>
                  <a:pt x="936" y="188"/>
                </a:cubicBezTo>
                <a:cubicBezTo>
                  <a:pt x="936" y="188"/>
                  <a:pt x="936" y="187"/>
                  <a:pt x="935" y="187"/>
                </a:cubicBezTo>
                <a:cubicBezTo>
                  <a:pt x="935" y="187"/>
                  <a:pt x="935" y="187"/>
                  <a:pt x="935" y="187"/>
                </a:cubicBezTo>
                <a:cubicBezTo>
                  <a:pt x="934" y="187"/>
                  <a:pt x="935" y="188"/>
                  <a:pt x="934" y="188"/>
                </a:cubicBezTo>
                <a:cubicBezTo>
                  <a:pt x="934" y="188"/>
                  <a:pt x="934" y="188"/>
                  <a:pt x="934" y="188"/>
                </a:cubicBezTo>
                <a:cubicBezTo>
                  <a:pt x="933" y="189"/>
                  <a:pt x="933" y="189"/>
                  <a:pt x="933" y="189"/>
                </a:cubicBezTo>
                <a:cubicBezTo>
                  <a:pt x="933" y="189"/>
                  <a:pt x="933" y="188"/>
                  <a:pt x="933" y="188"/>
                </a:cubicBezTo>
                <a:cubicBezTo>
                  <a:pt x="933" y="188"/>
                  <a:pt x="933" y="188"/>
                  <a:pt x="932" y="188"/>
                </a:cubicBezTo>
                <a:cubicBezTo>
                  <a:pt x="932" y="188"/>
                  <a:pt x="932" y="188"/>
                  <a:pt x="931" y="188"/>
                </a:cubicBezTo>
                <a:cubicBezTo>
                  <a:pt x="930" y="188"/>
                  <a:pt x="930" y="187"/>
                  <a:pt x="929" y="186"/>
                </a:cubicBezTo>
                <a:cubicBezTo>
                  <a:pt x="929" y="186"/>
                  <a:pt x="929" y="186"/>
                  <a:pt x="929" y="186"/>
                </a:cubicBezTo>
                <a:cubicBezTo>
                  <a:pt x="929" y="185"/>
                  <a:pt x="930" y="185"/>
                  <a:pt x="930" y="185"/>
                </a:cubicBezTo>
                <a:cubicBezTo>
                  <a:pt x="930" y="185"/>
                  <a:pt x="930" y="185"/>
                  <a:pt x="930" y="184"/>
                </a:cubicBezTo>
                <a:cubicBezTo>
                  <a:pt x="930" y="184"/>
                  <a:pt x="930" y="184"/>
                  <a:pt x="931" y="184"/>
                </a:cubicBezTo>
                <a:cubicBezTo>
                  <a:pt x="931" y="183"/>
                  <a:pt x="931" y="183"/>
                  <a:pt x="932" y="183"/>
                </a:cubicBezTo>
                <a:cubicBezTo>
                  <a:pt x="932" y="183"/>
                  <a:pt x="933" y="183"/>
                  <a:pt x="933" y="183"/>
                </a:cubicBezTo>
                <a:cubicBezTo>
                  <a:pt x="933" y="182"/>
                  <a:pt x="932" y="182"/>
                  <a:pt x="932" y="182"/>
                </a:cubicBezTo>
                <a:cubicBezTo>
                  <a:pt x="932" y="182"/>
                  <a:pt x="932" y="182"/>
                  <a:pt x="932" y="181"/>
                </a:cubicBezTo>
                <a:cubicBezTo>
                  <a:pt x="932" y="181"/>
                  <a:pt x="932" y="181"/>
                  <a:pt x="932" y="181"/>
                </a:cubicBezTo>
                <a:cubicBezTo>
                  <a:pt x="932" y="181"/>
                  <a:pt x="931" y="181"/>
                  <a:pt x="931" y="180"/>
                </a:cubicBezTo>
                <a:cubicBezTo>
                  <a:pt x="931" y="180"/>
                  <a:pt x="931" y="180"/>
                  <a:pt x="931" y="179"/>
                </a:cubicBezTo>
                <a:cubicBezTo>
                  <a:pt x="931" y="179"/>
                  <a:pt x="931" y="178"/>
                  <a:pt x="931" y="178"/>
                </a:cubicBezTo>
                <a:cubicBezTo>
                  <a:pt x="930" y="177"/>
                  <a:pt x="930" y="178"/>
                  <a:pt x="930" y="178"/>
                </a:cubicBezTo>
                <a:cubicBezTo>
                  <a:pt x="929" y="178"/>
                  <a:pt x="929" y="179"/>
                  <a:pt x="929" y="179"/>
                </a:cubicBezTo>
                <a:cubicBezTo>
                  <a:pt x="929" y="180"/>
                  <a:pt x="928" y="180"/>
                  <a:pt x="928" y="180"/>
                </a:cubicBezTo>
                <a:cubicBezTo>
                  <a:pt x="928" y="180"/>
                  <a:pt x="928" y="180"/>
                  <a:pt x="928" y="181"/>
                </a:cubicBezTo>
                <a:cubicBezTo>
                  <a:pt x="928" y="181"/>
                  <a:pt x="928" y="181"/>
                  <a:pt x="928" y="181"/>
                </a:cubicBezTo>
                <a:cubicBezTo>
                  <a:pt x="928" y="182"/>
                  <a:pt x="928" y="182"/>
                  <a:pt x="927" y="183"/>
                </a:cubicBezTo>
                <a:cubicBezTo>
                  <a:pt x="927" y="183"/>
                  <a:pt x="926" y="184"/>
                  <a:pt x="926" y="183"/>
                </a:cubicBezTo>
                <a:cubicBezTo>
                  <a:pt x="926" y="183"/>
                  <a:pt x="926" y="182"/>
                  <a:pt x="927" y="182"/>
                </a:cubicBezTo>
                <a:cubicBezTo>
                  <a:pt x="927" y="182"/>
                  <a:pt x="927" y="182"/>
                  <a:pt x="927" y="182"/>
                </a:cubicBezTo>
                <a:cubicBezTo>
                  <a:pt x="927" y="181"/>
                  <a:pt x="927" y="181"/>
                  <a:pt x="927" y="181"/>
                </a:cubicBezTo>
                <a:cubicBezTo>
                  <a:pt x="927" y="181"/>
                  <a:pt x="928" y="180"/>
                  <a:pt x="928" y="180"/>
                </a:cubicBezTo>
                <a:cubicBezTo>
                  <a:pt x="928" y="180"/>
                  <a:pt x="928" y="180"/>
                  <a:pt x="928" y="179"/>
                </a:cubicBezTo>
                <a:cubicBezTo>
                  <a:pt x="928" y="179"/>
                  <a:pt x="929" y="178"/>
                  <a:pt x="928" y="178"/>
                </a:cubicBezTo>
                <a:cubicBezTo>
                  <a:pt x="927" y="178"/>
                  <a:pt x="927" y="178"/>
                  <a:pt x="927" y="178"/>
                </a:cubicBezTo>
                <a:cubicBezTo>
                  <a:pt x="927" y="178"/>
                  <a:pt x="927" y="178"/>
                  <a:pt x="926" y="178"/>
                </a:cubicBezTo>
                <a:cubicBezTo>
                  <a:pt x="926" y="179"/>
                  <a:pt x="926" y="179"/>
                  <a:pt x="926" y="179"/>
                </a:cubicBezTo>
                <a:cubicBezTo>
                  <a:pt x="925" y="179"/>
                  <a:pt x="925" y="179"/>
                  <a:pt x="925" y="179"/>
                </a:cubicBezTo>
                <a:cubicBezTo>
                  <a:pt x="925" y="180"/>
                  <a:pt x="925" y="180"/>
                  <a:pt x="924" y="181"/>
                </a:cubicBezTo>
                <a:cubicBezTo>
                  <a:pt x="924" y="180"/>
                  <a:pt x="924" y="180"/>
                  <a:pt x="924" y="180"/>
                </a:cubicBezTo>
                <a:cubicBezTo>
                  <a:pt x="923" y="180"/>
                  <a:pt x="923" y="180"/>
                  <a:pt x="923" y="180"/>
                </a:cubicBezTo>
                <a:cubicBezTo>
                  <a:pt x="922" y="179"/>
                  <a:pt x="923" y="179"/>
                  <a:pt x="923" y="179"/>
                </a:cubicBezTo>
                <a:cubicBezTo>
                  <a:pt x="924" y="179"/>
                  <a:pt x="924" y="179"/>
                  <a:pt x="924" y="179"/>
                </a:cubicBezTo>
                <a:cubicBezTo>
                  <a:pt x="925" y="179"/>
                  <a:pt x="925" y="179"/>
                  <a:pt x="925" y="179"/>
                </a:cubicBezTo>
                <a:cubicBezTo>
                  <a:pt x="925" y="178"/>
                  <a:pt x="925" y="178"/>
                  <a:pt x="925" y="178"/>
                </a:cubicBezTo>
                <a:cubicBezTo>
                  <a:pt x="925" y="178"/>
                  <a:pt x="926" y="177"/>
                  <a:pt x="926" y="177"/>
                </a:cubicBezTo>
                <a:cubicBezTo>
                  <a:pt x="926" y="177"/>
                  <a:pt x="927" y="177"/>
                  <a:pt x="927" y="177"/>
                </a:cubicBezTo>
                <a:cubicBezTo>
                  <a:pt x="927" y="177"/>
                  <a:pt x="927" y="177"/>
                  <a:pt x="928" y="177"/>
                </a:cubicBezTo>
                <a:cubicBezTo>
                  <a:pt x="928" y="176"/>
                  <a:pt x="929" y="176"/>
                  <a:pt x="929" y="175"/>
                </a:cubicBezTo>
                <a:cubicBezTo>
                  <a:pt x="929" y="175"/>
                  <a:pt x="929" y="174"/>
                  <a:pt x="929" y="174"/>
                </a:cubicBezTo>
                <a:cubicBezTo>
                  <a:pt x="929" y="173"/>
                  <a:pt x="929" y="174"/>
                  <a:pt x="928" y="174"/>
                </a:cubicBezTo>
                <a:cubicBezTo>
                  <a:pt x="928" y="174"/>
                  <a:pt x="928" y="174"/>
                  <a:pt x="928" y="174"/>
                </a:cubicBezTo>
                <a:cubicBezTo>
                  <a:pt x="928" y="174"/>
                  <a:pt x="927" y="174"/>
                  <a:pt x="927" y="175"/>
                </a:cubicBezTo>
                <a:cubicBezTo>
                  <a:pt x="926" y="175"/>
                  <a:pt x="926" y="175"/>
                  <a:pt x="925" y="175"/>
                </a:cubicBezTo>
                <a:cubicBezTo>
                  <a:pt x="925" y="175"/>
                  <a:pt x="924" y="176"/>
                  <a:pt x="923" y="176"/>
                </a:cubicBezTo>
                <a:cubicBezTo>
                  <a:pt x="924" y="175"/>
                  <a:pt x="925" y="174"/>
                  <a:pt x="926" y="173"/>
                </a:cubicBezTo>
                <a:close/>
                <a:moveTo>
                  <a:pt x="1020" y="186"/>
                </a:moveTo>
                <a:cubicBezTo>
                  <a:pt x="1020" y="186"/>
                  <a:pt x="1020" y="185"/>
                  <a:pt x="1020" y="185"/>
                </a:cubicBezTo>
                <a:cubicBezTo>
                  <a:pt x="1019" y="185"/>
                  <a:pt x="1019" y="185"/>
                  <a:pt x="1018" y="185"/>
                </a:cubicBezTo>
                <a:cubicBezTo>
                  <a:pt x="1018" y="185"/>
                  <a:pt x="1017" y="185"/>
                  <a:pt x="1017" y="184"/>
                </a:cubicBezTo>
                <a:cubicBezTo>
                  <a:pt x="1017" y="184"/>
                  <a:pt x="1017" y="183"/>
                  <a:pt x="1018" y="183"/>
                </a:cubicBezTo>
                <a:cubicBezTo>
                  <a:pt x="1018" y="182"/>
                  <a:pt x="1018" y="182"/>
                  <a:pt x="1018" y="182"/>
                </a:cubicBezTo>
                <a:cubicBezTo>
                  <a:pt x="1019" y="181"/>
                  <a:pt x="1019" y="181"/>
                  <a:pt x="1020" y="181"/>
                </a:cubicBezTo>
                <a:cubicBezTo>
                  <a:pt x="1020" y="181"/>
                  <a:pt x="1021" y="181"/>
                  <a:pt x="1022" y="181"/>
                </a:cubicBezTo>
                <a:cubicBezTo>
                  <a:pt x="1022" y="182"/>
                  <a:pt x="1022" y="183"/>
                  <a:pt x="1022" y="183"/>
                </a:cubicBezTo>
                <a:cubicBezTo>
                  <a:pt x="1021" y="184"/>
                  <a:pt x="1021" y="185"/>
                  <a:pt x="1021" y="186"/>
                </a:cubicBezTo>
                <a:cubicBezTo>
                  <a:pt x="1020" y="186"/>
                  <a:pt x="1019" y="187"/>
                  <a:pt x="1020" y="186"/>
                </a:cubicBezTo>
                <a:close/>
                <a:moveTo>
                  <a:pt x="1023" y="186"/>
                </a:moveTo>
                <a:cubicBezTo>
                  <a:pt x="1023" y="186"/>
                  <a:pt x="1024" y="186"/>
                  <a:pt x="1024" y="186"/>
                </a:cubicBezTo>
                <a:cubicBezTo>
                  <a:pt x="1024" y="186"/>
                  <a:pt x="1025" y="186"/>
                  <a:pt x="1025" y="186"/>
                </a:cubicBezTo>
                <a:cubicBezTo>
                  <a:pt x="1026" y="187"/>
                  <a:pt x="1026" y="187"/>
                  <a:pt x="1027" y="188"/>
                </a:cubicBezTo>
                <a:cubicBezTo>
                  <a:pt x="1027" y="188"/>
                  <a:pt x="1027" y="188"/>
                  <a:pt x="1026" y="188"/>
                </a:cubicBezTo>
                <a:cubicBezTo>
                  <a:pt x="1026" y="188"/>
                  <a:pt x="1025" y="188"/>
                  <a:pt x="1025" y="188"/>
                </a:cubicBezTo>
                <a:cubicBezTo>
                  <a:pt x="1024" y="187"/>
                  <a:pt x="1023" y="187"/>
                  <a:pt x="1023" y="186"/>
                </a:cubicBezTo>
                <a:cubicBezTo>
                  <a:pt x="1023" y="187"/>
                  <a:pt x="1023" y="187"/>
                  <a:pt x="1023" y="187"/>
                </a:cubicBezTo>
                <a:cubicBezTo>
                  <a:pt x="1023" y="187"/>
                  <a:pt x="1023" y="186"/>
                  <a:pt x="1023" y="186"/>
                </a:cubicBezTo>
                <a:close/>
                <a:moveTo>
                  <a:pt x="1026" y="184"/>
                </a:moveTo>
                <a:cubicBezTo>
                  <a:pt x="1026" y="183"/>
                  <a:pt x="1025" y="183"/>
                  <a:pt x="1025" y="183"/>
                </a:cubicBezTo>
                <a:cubicBezTo>
                  <a:pt x="1024" y="183"/>
                  <a:pt x="1024" y="182"/>
                  <a:pt x="1024" y="181"/>
                </a:cubicBezTo>
                <a:cubicBezTo>
                  <a:pt x="1024" y="181"/>
                  <a:pt x="1024" y="180"/>
                  <a:pt x="1024" y="180"/>
                </a:cubicBezTo>
                <a:cubicBezTo>
                  <a:pt x="1024" y="180"/>
                  <a:pt x="1025" y="179"/>
                  <a:pt x="1025" y="179"/>
                </a:cubicBezTo>
                <a:cubicBezTo>
                  <a:pt x="1026" y="179"/>
                  <a:pt x="1026" y="179"/>
                  <a:pt x="1027" y="179"/>
                </a:cubicBezTo>
                <a:cubicBezTo>
                  <a:pt x="1027" y="179"/>
                  <a:pt x="1027" y="180"/>
                  <a:pt x="1028" y="180"/>
                </a:cubicBezTo>
                <a:cubicBezTo>
                  <a:pt x="1029" y="180"/>
                  <a:pt x="1028" y="181"/>
                  <a:pt x="1028" y="182"/>
                </a:cubicBezTo>
                <a:cubicBezTo>
                  <a:pt x="1028" y="182"/>
                  <a:pt x="1028" y="183"/>
                  <a:pt x="1028" y="184"/>
                </a:cubicBezTo>
                <a:cubicBezTo>
                  <a:pt x="1028" y="184"/>
                  <a:pt x="1028" y="185"/>
                  <a:pt x="1027" y="185"/>
                </a:cubicBezTo>
                <a:cubicBezTo>
                  <a:pt x="1026" y="185"/>
                  <a:pt x="1026" y="184"/>
                  <a:pt x="1026" y="184"/>
                </a:cubicBezTo>
                <a:close/>
                <a:moveTo>
                  <a:pt x="977" y="300"/>
                </a:moveTo>
                <a:cubicBezTo>
                  <a:pt x="977" y="299"/>
                  <a:pt x="979" y="299"/>
                  <a:pt x="980" y="300"/>
                </a:cubicBezTo>
                <a:cubicBezTo>
                  <a:pt x="980" y="300"/>
                  <a:pt x="980" y="301"/>
                  <a:pt x="979" y="301"/>
                </a:cubicBezTo>
                <a:cubicBezTo>
                  <a:pt x="979" y="301"/>
                  <a:pt x="979" y="301"/>
                  <a:pt x="979" y="300"/>
                </a:cubicBezTo>
                <a:cubicBezTo>
                  <a:pt x="978" y="300"/>
                  <a:pt x="978" y="300"/>
                  <a:pt x="978" y="300"/>
                </a:cubicBezTo>
                <a:cubicBezTo>
                  <a:pt x="978" y="300"/>
                  <a:pt x="977" y="301"/>
                  <a:pt x="977" y="300"/>
                </a:cubicBezTo>
                <a:close/>
                <a:moveTo>
                  <a:pt x="961" y="308"/>
                </a:moveTo>
                <a:cubicBezTo>
                  <a:pt x="961" y="308"/>
                  <a:pt x="961" y="308"/>
                  <a:pt x="961" y="307"/>
                </a:cubicBezTo>
                <a:cubicBezTo>
                  <a:pt x="961" y="307"/>
                  <a:pt x="962" y="306"/>
                  <a:pt x="962" y="306"/>
                </a:cubicBezTo>
                <a:cubicBezTo>
                  <a:pt x="963" y="307"/>
                  <a:pt x="963" y="307"/>
                  <a:pt x="963" y="308"/>
                </a:cubicBezTo>
                <a:cubicBezTo>
                  <a:pt x="962" y="309"/>
                  <a:pt x="962" y="309"/>
                  <a:pt x="961" y="309"/>
                </a:cubicBezTo>
                <a:cubicBezTo>
                  <a:pt x="961" y="309"/>
                  <a:pt x="961" y="308"/>
                  <a:pt x="961" y="308"/>
                </a:cubicBezTo>
                <a:close/>
                <a:moveTo>
                  <a:pt x="975" y="302"/>
                </a:moveTo>
                <a:cubicBezTo>
                  <a:pt x="975" y="301"/>
                  <a:pt x="974" y="302"/>
                  <a:pt x="973" y="302"/>
                </a:cubicBezTo>
                <a:cubicBezTo>
                  <a:pt x="973" y="301"/>
                  <a:pt x="973" y="301"/>
                  <a:pt x="973" y="300"/>
                </a:cubicBezTo>
                <a:cubicBezTo>
                  <a:pt x="973" y="300"/>
                  <a:pt x="972" y="300"/>
                  <a:pt x="972" y="300"/>
                </a:cubicBezTo>
                <a:cubicBezTo>
                  <a:pt x="971" y="300"/>
                  <a:pt x="971" y="301"/>
                  <a:pt x="970" y="302"/>
                </a:cubicBezTo>
                <a:cubicBezTo>
                  <a:pt x="969" y="302"/>
                  <a:pt x="968" y="302"/>
                  <a:pt x="968" y="304"/>
                </a:cubicBezTo>
                <a:cubicBezTo>
                  <a:pt x="968" y="304"/>
                  <a:pt x="969" y="304"/>
                  <a:pt x="969" y="304"/>
                </a:cubicBezTo>
                <a:cubicBezTo>
                  <a:pt x="970" y="304"/>
                  <a:pt x="970" y="304"/>
                  <a:pt x="970" y="304"/>
                </a:cubicBezTo>
                <a:cubicBezTo>
                  <a:pt x="971" y="305"/>
                  <a:pt x="971" y="305"/>
                  <a:pt x="971" y="305"/>
                </a:cubicBezTo>
                <a:cubicBezTo>
                  <a:pt x="971" y="306"/>
                  <a:pt x="971" y="306"/>
                  <a:pt x="972" y="306"/>
                </a:cubicBezTo>
                <a:cubicBezTo>
                  <a:pt x="973" y="306"/>
                  <a:pt x="974" y="306"/>
                  <a:pt x="973" y="304"/>
                </a:cubicBezTo>
                <a:cubicBezTo>
                  <a:pt x="973" y="304"/>
                  <a:pt x="973" y="304"/>
                  <a:pt x="973" y="304"/>
                </a:cubicBezTo>
                <a:cubicBezTo>
                  <a:pt x="974" y="303"/>
                  <a:pt x="974" y="303"/>
                  <a:pt x="975" y="302"/>
                </a:cubicBezTo>
                <a:close/>
                <a:moveTo>
                  <a:pt x="974" y="302"/>
                </a:moveTo>
                <a:cubicBezTo>
                  <a:pt x="973" y="304"/>
                  <a:pt x="973" y="304"/>
                  <a:pt x="973" y="304"/>
                </a:cubicBezTo>
                <a:cubicBezTo>
                  <a:pt x="973" y="304"/>
                  <a:pt x="973" y="304"/>
                  <a:pt x="973" y="303"/>
                </a:cubicBezTo>
                <a:cubicBezTo>
                  <a:pt x="974" y="303"/>
                  <a:pt x="974" y="303"/>
                  <a:pt x="974" y="302"/>
                </a:cubicBezTo>
                <a:close/>
                <a:moveTo>
                  <a:pt x="1164" y="341"/>
                </a:moveTo>
                <a:cubicBezTo>
                  <a:pt x="1163" y="341"/>
                  <a:pt x="1163" y="341"/>
                  <a:pt x="1162" y="340"/>
                </a:cubicBezTo>
                <a:cubicBezTo>
                  <a:pt x="1162" y="340"/>
                  <a:pt x="1161" y="339"/>
                  <a:pt x="1162" y="339"/>
                </a:cubicBezTo>
                <a:cubicBezTo>
                  <a:pt x="1162" y="339"/>
                  <a:pt x="1163" y="338"/>
                  <a:pt x="1163" y="338"/>
                </a:cubicBezTo>
                <a:cubicBezTo>
                  <a:pt x="1164" y="338"/>
                  <a:pt x="1165" y="337"/>
                  <a:pt x="1166" y="337"/>
                </a:cubicBezTo>
                <a:cubicBezTo>
                  <a:pt x="1167" y="336"/>
                  <a:pt x="1167" y="336"/>
                  <a:pt x="1168" y="336"/>
                </a:cubicBezTo>
                <a:cubicBezTo>
                  <a:pt x="1169" y="336"/>
                  <a:pt x="1169" y="336"/>
                  <a:pt x="1170" y="336"/>
                </a:cubicBezTo>
                <a:cubicBezTo>
                  <a:pt x="1170" y="336"/>
                  <a:pt x="1171" y="336"/>
                  <a:pt x="1171" y="336"/>
                </a:cubicBezTo>
                <a:cubicBezTo>
                  <a:pt x="1172" y="336"/>
                  <a:pt x="1173" y="336"/>
                  <a:pt x="1174" y="335"/>
                </a:cubicBezTo>
                <a:cubicBezTo>
                  <a:pt x="1175" y="335"/>
                  <a:pt x="1175" y="334"/>
                  <a:pt x="1176" y="334"/>
                </a:cubicBezTo>
                <a:cubicBezTo>
                  <a:pt x="1176" y="333"/>
                  <a:pt x="1176" y="333"/>
                  <a:pt x="1177" y="333"/>
                </a:cubicBezTo>
                <a:cubicBezTo>
                  <a:pt x="1177" y="334"/>
                  <a:pt x="1177" y="335"/>
                  <a:pt x="1175" y="336"/>
                </a:cubicBezTo>
                <a:cubicBezTo>
                  <a:pt x="1175" y="336"/>
                  <a:pt x="1174" y="336"/>
                  <a:pt x="1174" y="337"/>
                </a:cubicBezTo>
                <a:cubicBezTo>
                  <a:pt x="1174" y="338"/>
                  <a:pt x="1174" y="339"/>
                  <a:pt x="1174" y="339"/>
                </a:cubicBezTo>
                <a:cubicBezTo>
                  <a:pt x="1173" y="339"/>
                  <a:pt x="1173" y="339"/>
                  <a:pt x="1172" y="339"/>
                </a:cubicBezTo>
                <a:cubicBezTo>
                  <a:pt x="1171" y="340"/>
                  <a:pt x="1171" y="340"/>
                  <a:pt x="1170" y="341"/>
                </a:cubicBezTo>
                <a:cubicBezTo>
                  <a:pt x="1170" y="341"/>
                  <a:pt x="1170" y="341"/>
                  <a:pt x="1169" y="341"/>
                </a:cubicBezTo>
                <a:cubicBezTo>
                  <a:pt x="1169" y="341"/>
                  <a:pt x="1168" y="341"/>
                  <a:pt x="1168" y="341"/>
                </a:cubicBezTo>
                <a:cubicBezTo>
                  <a:pt x="1167" y="341"/>
                  <a:pt x="1166" y="343"/>
                  <a:pt x="1165" y="342"/>
                </a:cubicBezTo>
                <a:cubicBezTo>
                  <a:pt x="1165" y="342"/>
                  <a:pt x="1164" y="342"/>
                  <a:pt x="1164" y="341"/>
                </a:cubicBezTo>
                <a:close/>
                <a:moveTo>
                  <a:pt x="1008" y="587"/>
                </a:moveTo>
                <a:cubicBezTo>
                  <a:pt x="1008" y="587"/>
                  <a:pt x="1007" y="588"/>
                  <a:pt x="1007" y="588"/>
                </a:cubicBezTo>
                <a:cubicBezTo>
                  <a:pt x="1006" y="588"/>
                  <a:pt x="1006" y="587"/>
                  <a:pt x="1006" y="587"/>
                </a:cubicBezTo>
                <a:cubicBezTo>
                  <a:pt x="1006" y="586"/>
                  <a:pt x="1007" y="585"/>
                  <a:pt x="1007" y="585"/>
                </a:cubicBezTo>
                <a:cubicBezTo>
                  <a:pt x="1007" y="585"/>
                  <a:pt x="1007" y="584"/>
                  <a:pt x="1007" y="584"/>
                </a:cubicBezTo>
                <a:cubicBezTo>
                  <a:pt x="1008" y="584"/>
                  <a:pt x="1008" y="583"/>
                  <a:pt x="1008" y="584"/>
                </a:cubicBezTo>
                <a:cubicBezTo>
                  <a:pt x="1009" y="584"/>
                  <a:pt x="1009" y="584"/>
                  <a:pt x="1009" y="584"/>
                </a:cubicBezTo>
                <a:cubicBezTo>
                  <a:pt x="1010" y="585"/>
                  <a:pt x="1009" y="586"/>
                  <a:pt x="1008" y="587"/>
                </a:cubicBezTo>
                <a:close/>
                <a:moveTo>
                  <a:pt x="2066" y="773"/>
                </a:moveTo>
                <a:cubicBezTo>
                  <a:pt x="2067" y="773"/>
                  <a:pt x="2067" y="774"/>
                  <a:pt x="2067" y="774"/>
                </a:cubicBezTo>
                <a:cubicBezTo>
                  <a:pt x="2067" y="775"/>
                  <a:pt x="2068" y="775"/>
                  <a:pt x="2068" y="776"/>
                </a:cubicBezTo>
                <a:cubicBezTo>
                  <a:pt x="2069" y="776"/>
                  <a:pt x="2070" y="777"/>
                  <a:pt x="2070" y="778"/>
                </a:cubicBezTo>
                <a:cubicBezTo>
                  <a:pt x="2071" y="779"/>
                  <a:pt x="2071" y="779"/>
                  <a:pt x="2072" y="780"/>
                </a:cubicBezTo>
                <a:cubicBezTo>
                  <a:pt x="2073" y="781"/>
                  <a:pt x="2074" y="781"/>
                  <a:pt x="2075" y="782"/>
                </a:cubicBezTo>
                <a:cubicBezTo>
                  <a:pt x="2077" y="782"/>
                  <a:pt x="2078" y="783"/>
                  <a:pt x="2079" y="784"/>
                </a:cubicBezTo>
                <a:cubicBezTo>
                  <a:pt x="2079" y="785"/>
                  <a:pt x="2080" y="786"/>
                  <a:pt x="2080" y="786"/>
                </a:cubicBezTo>
                <a:cubicBezTo>
                  <a:pt x="2080" y="787"/>
                  <a:pt x="2079" y="787"/>
                  <a:pt x="2079" y="788"/>
                </a:cubicBezTo>
                <a:cubicBezTo>
                  <a:pt x="2079" y="788"/>
                  <a:pt x="2079" y="789"/>
                  <a:pt x="2078" y="789"/>
                </a:cubicBezTo>
                <a:cubicBezTo>
                  <a:pt x="2078" y="790"/>
                  <a:pt x="2077" y="790"/>
                  <a:pt x="2076" y="789"/>
                </a:cubicBezTo>
                <a:cubicBezTo>
                  <a:pt x="2076" y="789"/>
                  <a:pt x="2076" y="788"/>
                  <a:pt x="2075" y="788"/>
                </a:cubicBezTo>
                <a:cubicBezTo>
                  <a:pt x="2075" y="787"/>
                  <a:pt x="2074" y="787"/>
                  <a:pt x="2073" y="786"/>
                </a:cubicBezTo>
                <a:cubicBezTo>
                  <a:pt x="2073" y="786"/>
                  <a:pt x="2072" y="785"/>
                  <a:pt x="2071" y="784"/>
                </a:cubicBezTo>
                <a:cubicBezTo>
                  <a:pt x="2070" y="783"/>
                  <a:pt x="2069" y="782"/>
                  <a:pt x="2068" y="781"/>
                </a:cubicBezTo>
                <a:cubicBezTo>
                  <a:pt x="2068" y="780"/>
                  <a:pt x="2067" y="780"/>
                  <a:pt x="2067" y="779"/>
                </a:cubicBezTo>
                <a:cubicBezTo>
                  <a:pt x="2066" y="779"/>
                  <a:pt x="2066" y="778"/>
                  <a:pt x="2065" y="778"/>
                </a:cubicBezTo>
                <a:cubicBezTo>
                  <a:pt x="2065" y="777"/>
                  <a:pt x="2065" y="776"/>
                  <a:pt x="2065" y="776"/>
                </a:cubicBezTo>
                <a:cubicBezTo>
                  <a:pt x="2064" y="775"/>
                  <a:pt x="2063" y="774"/>
                  <a:pt x="2063" y="773"/>
                </a:cubicBezTo>
                <a:cubicBezTo>
                  <a:pt x="2062" y="773"/>
                  <a:pt x="2062" y="772"/>
                  <a:pt x="2062" y="772"/>
                </a:cubicBezTo>
                <a:cubicBezTo>
                  <a:pt x="2063" y="771"/>
                  <a:pt x="2063" y="771"/>
                  <a:pt x="2064" y="771"/>
                </a:cubicBezTo>
                <a:cubicBezTo>
                  <a:pt x="2065" y="771"/>
                  <a:pt x="2065" y="772"/>
                  <a:pt x="2066" y="773"/>
                </a:cubicBezTo>
                <a:close/>
                <a:moveTo>
                  <a:pt x="2087" y="782"/>
                </a:moveTo>
                <a:cubicBezTo>
                  <a:pt x="2086" y="782"/>
                  <a:pt x="2086" y="781"/>
                  <a:pt x="2086" y="781"/>
                </a:cubicBezTo>
                <a:cubicBezTo>
                  <a:pt x="2086" y="780"/>
                  <a:pt x="2087" y="780"/>
                  <a:pt x="2087" y="780"/>
                </a:cubicBezTo>
                <a:cubicBezTo>
                  <a:pt x="2088" y="781"/>
                  <a:pt x="2088" y="781"/>
                  <a:pt x="2088" y="781"/>
                </a:cubicBezTo>
                <a:cubicBezTo>
                  <a:pt x="2088" y="782"/>
                  <a:pt x="2088" y="782"/>
                  <a:pt x="2088" y="782"/>
                </a:cubicBezTo>
                <a:cubicBezTo>
                  <a:pt x="2088" y="782"/>
                  <a:pt x="2088" y="782"/>
                  <a:pt x="2088" y="782"/>
                </a:cubicBezTo>
                <a:cubicBezTo>
                  <a:pt x="2088" y="782"/>
                  <a:pt x="2088" y="782"/>
                  <a:pt x="2088" y="782"/>
                </a:cubicBezTo>
                <a:cubicBezTo>
                  <a:pt x="2087" y="782"/>
                  <a:pt x="2087" y="782"/>
                  <a:pt x="2087" y="782"/>
                </a:cubicBezTo>
                <a:close/>
                <a:moveTo>
                  <a:pt x="2082" y="777"/>
                </a:moveTo>
                <a:cubicBezTo>
                  <a:pt x="2082" y="777"/>
                  <a:pt x="2082" y="777"/>
                  <a:pt x="2082" y="777"/>
                </a:cubicBezTo>
                <a:cubicBezTo>
                  <a:pt x="2082" y="776"/>
                  <a:pt x="2083" y="775"/>
                  <a:pt x="2084" y="775"/>
                </a:cubicBezTo>
                <a:cubicBezTo>
                  <a:pt x="2084" y="776"/>
                  <a:pt x="2084" y="777"/>
                  <a:pt x="2084" y="778"/>
                </a:cubicBezTo>
                <a:cubicBezTo>
                  <a:pt x="2084" y="778"/>
                  <a:pt x="2084" y="779"/>
                  <a:pt x="2083" y="778"/>
                </a:cubicBezTo>
                <a:cubicBezTo>
                  <a:pt x="2083" y="778"/>
                  <a:pt x="2083" y="778"/>
                  <a:pt x="2082" y="778"/>
                </a:cubicBezTo>
                <a:cubicBezTo>
                  <a:pt x="2082" y="778"/>
                  <a:pt x="2082" y="778"/>
                  <a:pt x="2082" y="777"/>
                </a:cubicBezTo>
                <a:close/>
                <a:moveTo>
                  <a:pt x="2006" y="208"/>
                </a:moveTo>
                <a:cubicBezTo>
                  <a:pt x="2006" y="208"/>
                  <a:pt x="2006" y="207"/>
                  <a:pt x="2007" y="207"/>
                </a:cubicBezTo>
                <a:cubicBezTo>
                  <a:pt x="2007" y="207"/>
                  <a:pt x="2008" y="207"/>
                  <a:pt x="2008" y="208"/>
                </a:cubicBezTo>
                <a:cubicBezTo>
                  <a:pt x="2008" y="208"/>
                  <a:pt x="2008" y="208"/>
                  <a:pt x="2008" y="209"/>
                </a:cubicBezTo>
                <a:cubicBezTo>
                  <a:pt x="2007" y="209"/>
                  <a:pt x="2007" y="210"/>
                  <a:pt x="2006" y="210"/>
                </a:cubicBezTo>
                <a:cubicBezTo>
                  <a:pt x="2005" y="210"/>
                  <a:pt x="2006" y="209"/>
                  <a:pt x="2006" y="208"/>
                </a:cubicBezTo>
                <a:close/>
                <a:moveTo>
                  <a:pt x="2063" y="206"/>
                </a:moveTo>
                <a:cubicBezTo>
                  <a:pt x="2063" y="205"/>
                  <a:pt x="2063" y="205"/>
                  <a:pt x="2063" y="205"/>
                </a:cubicBezTo>
                <a:cubicBezTo>
                  <a:pt x="2064" y="205"/>
                  <a:pt x="2064" y="205"/>
                  <a:pt x="2064" y="205"/>
                </a:cubicBezTo>
                <a:cubicBezTo>
                  <a:pt x="2065" y="205"/>
                  <a:pt x="2066" y="205"/>
                  <a:pt x="2066" y="206"/>
                </a:cubicBezTo>
                <a:cubicBezTo>
                  <a:pt x="2066" y="206"/>
                  <a:pt x="2065" y="206"/>
                  <a:pt x="2064" y="206"/>
                </a:cubicBezTo>
                <a:cubicBezTo>
                  <a:pt x="2064" y="206"/>
                  <a:pt x="2063" y="207"/>
                  <a:pt x="2063" y="206"/>
                </a:cubicBezTo>
                <a:close/>
                <a:moveTo>
                  <a:pt x="2050" y="208"/>
                </a:moveTo>
                <a:cubicBezTo>
                  <a:pt x="2050" y="208"/>
                  <a:pt x="2051" y="208"/>
                  <a:pt x="2051" y="208"/>
                </a:cubicBezTo>
                <a:cubicBezTo>
                  <a:pt x="2052" y="207"/>
                  <a:pt x="2052" y="207"/>
                  <a:pt x="2053" y="206"/>
                </a:cubicBezTo>
                <a:cubicBezTo>
                  <a:pt x="2053" y="205"/>
                  <a:pt x="2053" y="205"/>
                  <a:pt x="2054" y="205"/>
                </a:cubicBezTo>
                <a:cubicBezTo>
                  <a:pt x="2055" y="205"/>
                  <a:pt x="2055" y="205"/>
                  <a:pt x="2055" y="206"/>
                </a:cubicBezTo>
                <a:cubicBezTo>
                  <a:pt x="2055" y="207"/>
                  <a:pt x="2055" y="207"/>
                  <a:pt x="2056" y="207"/>
                </a:cubicBezTo>
                <a:cubicBezTo>
                  <a:pt x="2056" y="207"/>
                  <a:pt x="2057" y="207"/>
                  <a:pt x="2057" y="207"/>
                </a:cubicBezTo>
                <a:cubicBezTo>
                  <a:pt x="2058" y="207"/>
                  <a:pt x="2058" y="207"/>
                  <a:pt x="2059" y="207"/>
                </a:cubicBezTo>
                <a:cubicBezTo>
                  <a:pt x="2059" y="207"/>
                  <a:pt x="2060" y="206"/>
                  <a:pt x="2060" y="207"/>
                </a:cubicBezTo>
                <a:cubicBezTo>
                  <a:pt x="2060" y="208"/>
                  <a:pt x="2059" y="208"/>
                  <a:pt x="2059" y="208"/>
                </a:cubicBezTo>
                <a:cubicBezTo>
                  <a:pt x="2058" y="208"/>
                  <a:pt x="2058" y="208"/>
                  <a:pt x="2057" y="208"/>
                </a:cubicBezTo>
                <a:cubicBezTo>
                  <a:pt x="2057" y="208"/>
                  <a:pt x="2057" y="208"/>
                  <a:pt x="2056" y="208"/>
                </a:cubicBezTo>
                <a:cubicBezTo>
                  <a:pt x="2055" y="208"/>
                  <a:pt x="2055" y="208"/>
                  <a:pt x="2054" y="208"/>
                </a:cubicBezTo>
                <a:cubicBezTo>
                  <a:pt x="2053" y="208"/>
                  <a:pt x="2052" y="209"/>
                  <a:pt x="2051" y="209"/>
                </a:cubicBezTo>
                <a:cubicBezTo>
                  <a:pt x="2051" y="209"/>
                  <a:pt x="2050" y="208"/>
                  <a:pt x="2050" y="208"/>
                </a:cubicBezTo>
                <a:close/>
                <a:moveTo>
                  <a:pt x="2019" y="209"/>
                </a:moveTo>
                <a:cubicBezTo>
                  <a:pt x="2019" y="209"/>
                  <a:pt x="2019" y="208"/>
                  <a:pt x="2019" y="208"/>
                </a:cubicBezTo>
                <a:cubicBezTo>
                  <a:pt x="2019" y="207"/>
                  <a:pt x="2020" y="208"/>
                  <a:pt x="2021" y="208"/>
                </a:cubicBezTo>
                <a:cubicBezTo>
                  <a:pt x="2021" y="208"/>
                  <a:pt x="2021" y="209"/>
                  <a:pt x="2021" y="209"/>
                </a:cubicBezTo>
                <a:cubicBezTo>
                  <a:pt x="2021" y="209"/>
                  <a:pt x="2021" y="209"/>
                  <a:pt x="2020" y="209"/>
                </a:cubicBezTo>
                <a:cubicBezTo>
                  <a:pt x="2020" y="209"/>
                  <a:pt x="2019" y="209"/>
                  <a:pt x="2019" y="209"/>
                </a:cubicBezTo>
                <a:close/>
                <a:moveTo>
                  <a:pt x="2042" y="210"/>
                </a:moveTo>
                <a:cubicBezTo>
                  <a:pt x="2042" y="209"/>
                  <a:pt x="2043" y="209"/>
                  <a:pt x="2044" y="209"/>
                </a:cubicBezTo>
                <a:cubicBezTo>
                  <a:pt x="2044" y="209"/>
                  <a:pt x="2046" y="209"/>
                  <a:pt x="2046" y="210"/>
                </a:cubicBezTo>
                <a:cubicBezTo>
                  <a:pt x="2046" y="210"/>
                  <a:pt x="2044" y="210"/>
                  <a:pt x="2044" y="211"/>
                </a:cubicBezTo>
                <a:cubicBezTo>
                  <a:pt x="2043" y="211"/>
                  <a:pt x="2042" y="211"/>
                  <a:pt x="2042" y="210"/>
                </a:cubicBezTo>
                <a:close/>
                <a:moveTo>
                  <a:pt x="1980" y="205"/>
                </a:moveTo>
                <a:cubicBezTo>
                  <a:pt x="1980" y="205"/>
                  <a:pt x="1980" y="205"/>
                  <a:pt x="1980" y="205"/>
                </a:cubicBezTo>
                <a:cubicBezTo>
                  <a:pt x="1980" y="204"/>
                  <a:pt x="1980" y="204"/>
                  <a:pt x="1980" y="204"/>
                </a:cubicBezTo>
                <a:cubicBezTo>
                  <a:pt x="1980" y="204"/>
                  <a:pt x="1981" y="204"/>
                  <a:pt x="1981" y="204"/>
                </a:cubicBezTo>
                <a:cubicBezTo>
                  <a:pt x="1981" y="204"/>
                  <a:pt x="1982" y="204"/>
                  <a:pt x="1982" y="204"/>
                </a:cubicBezTo>
                <a:cubicBezTo>
                  <a:pt x="1982" y="205"/>
                  <a:pt x="1982" y="206"/>
                  <a:pt x="1981" y="206"/>
                </a:cubicBezTo>
                <a:cubicBezTo>
                  <a:pt x="1981" y="206"/>
                  <a:pt x="1980" y="206"/>
                  <a:pt x="1980" y="205"/>
                </a:cubicBezTo>
                <a:close/>
                <a:moveTo>
                  <a:pt x="1970" y="201"/>
                </a:moveTo>
                <a:cubicBezTo>
                  <a:pt x="1970" y="200"/>
                  <a:pt x="1970" y="200"/>
                  <a:pt x="1971" y="200"/>
                </a:cubicBezTo>
                <a:cubicBezTo>
                  <a:pt x="1971" y="200"/>
                  <a:pt x="1972" y="200"/>
                  <a:pt x="1973" y="200"/>
                </a:cubicBezTo>
                <a:cubicBezTo>
                  <a:pt x="1974" y="200"/>
                  <a:pt x="1974" y="200"/>
                  <a:pt x="1975" y="200"/>
                </a:cubicBezTo>
                <a:cubicBezTo>
                  <a:pt x="1975" y="201"/>
                  <a:pt x="1976" y="201"/>
                  <a:pt x="1976" y="201"/>
                </a:cubicBezTo>
                <a:cubicBezTo>
                  <a:pt x="1976" y="201"/>
                  <a:pt x="1977" y="201"/>
                  <a:pt x="1977" y="201"/>
                </a:cubicBezTo>
                <a:cubicBezTo>
                  <a:pt x="1977" y="201"/>
                  <a:pt x="1977" y="202"/>
                  <a:pt x="1977" y="202"/>
                </a:cubicBezTo>
                <a:cubicBezTo>
                  <a:pt x="1976" y="203"/>
                  <a:pt x="1976" y="203"/>
                  <a:pt x="1975" y="202"/>
                </a:cubicBezTo>
                <a:cubicBezTo>
                  <a:pt x="1974" y="202"/>
                  <a:pt x="1974" y="202"/>
                  <a:pt x="1973" y="201"/>
                </a:cubicBezTo>
                <a:cubicBezTo>
                  <a:pt x="1973" y="201"/>
                  <a:pt x="1972" y="201"/>
                  <a:pt x="1972" y="201"/>
                </a:cubicBezTo>
                <a:cubicBezTo>
                  <a:pt x="1972" y="201"/>
                  <a:pt x="1971" y="201"/>
                  <a:pt x="1971" y="201"/>
                </a:cubicBezTo>
                <a:cubicBezTo>
                  <a:pt x="1971" y="201"/>
                  <a:pt x="1970" y="201"/>
                  <a:pt x="1970" y="201"/>
                </a:cubicBezTo>
                <a:close/>
                <a:moveTo>
                  <a:pt x="1841" y="705"/>
                </a:moveTo>
                <a:cubicBezTo>
                  <a:pt x="1841" y="705"/>
                  <a:pt x="1842" y="704"/>
                  <a:pt x="1842" y="703"/>
                </a:cubicBezTo>
                <a:cubicBezTo>
                  <a:pt x="1842" y="703"/>
                  <a:pt x="1843" y="703"/>
                  <a:pt x="1843" y="703"/>
                </a:cubicBezTo>
                <a:cubicBezTo>
                  <a:pt x="1843" y="703"/>
                  <a:pt x="1843" y="703"/>
                  <a:pt x="1843" y="702"/>
                </a:cubicBezTo>
                <a:cubicBezTo>
                  <a:pt x="1843" y="702"/>
                  <a:pt x="1843" y="701"/>
                  <a:pt x="1844" y="700"/>
                </a:cubicBezTo>
                <a:cubicBezTo>
                  <a:pt x="1845" y="700"/>
                  <a:pt x="1845" y="700"/>
                  <a:pt x="1845" y="700"/>
                </a:cubicBezTo>
                <a:cubicBezTo>
                  <a:pt x="1846" y="701"/>
                  <a:pt x="1847" y="701"/>
                  <a:pt x="1848" y="702"/>
                </a:cubicBezTo>
                <a:cubicBezTo>
                  <a:pt x="1848" y="702"/>
                  <a:pt x="1848" y="702"/>
                  <a:pt x="1848" y="702"/>
                </a:cubicBezTo>
                <a:cubicBezTo>
                  <a:pt x="1848" y="702"/>
                  <a:pt x="1849" y="702"/>
                  <a:pt x="1849" y="702"/>
                </a:cubicBezTo>
                <a:cubicBezTo>
                  <a:pt x="1849" y="702"/>
                  <a:pt x="1850" y="701"/>
                  <a:pt x="1851" y="701"/>
                </a:cubicBezTo>
                <a:cubicBezTo>
                  <a:pt x="1851" y="701"/>
                  <a:pt x="1852" y="701"/>
                  <a:pt x="1852" y="702"/>
                </a:cubicBezTo>
                <a:cubicBezTo>
                  <a:pt x="1852" y="702"/>
                  <a:pt x="1852" y="702"/>
                  <a:pt x="1852" y="702"/>
                </a:cubicBezTo>
                <a:cubicBezTo>
                  <a:pt x="1852" y="703"/>
                  <a:pt x="1852" y="703"/>
                  <a:pt x="1851" y="703"/>
                </a:cubicBezTo>
                <a:cubicBezTo>
                  <a:pt x="1851" y="704"/>
                  <a:pt x="1850" y="704"/>
                  <a:pt x="1850" y="705"/>
                </a:cubicBezTo>
                <a:cubicBezTo>
                  <a:pt x="1849" y="705"/>
                  <a:pt x="1848" y="705"/>
                  <a:pt x="1848" y="705"/>
                </a:cubicBezTo>
                <a:cubicBezTo>
                  <a:pt x="1847" y="705"/>
                  <a:pt x="1847" y="705"/>
                  <a:pt x="1846" y="705"/>
                </a:cubicBezTo>
                <a:cubicBezTo>
                  <a:pt x="1846" y="704"/>
                  <a:pt x="1845" y="705"/>
                  <a:pt x="1845" y="705"/>
                </a:cubicBezTo>
                <a:cubicBezTo>
                  <a:pt x="1845" y="704"/>
                  <a:pt x="1844" y="704"/>
                  <a:pt x="1844" y="705"/>
                </a:cubicBezTo>
                <a:cubicBezTo>
                  <a:pt x="1844" y="705"/>
                  <a:pt x="1843" y="705"/>
                  <a:pt x="1843" y="705"/>
                </a:cubicBezTo>
                <a:cubicBezTo>
                  <a:pt x="1843" y="705"/>
                  <a:pt x="1841" y="706"/>
                  <a:pt x="1841" y="705"/>
                </a:cubicBezTo>
                <a:close/>
                <a:moveTo>
                  <a:pt x="1980" y="810"/>
                </a:moveTo>
                <a:cubicBezTo>
                  <a:pt x="1980" y="810"/>
                  <a:pt x="1979" y="812"/>
                  <a:pt x="1978" y="812"/>
                </a:cubicBezTo>
                <a:cubicBezTo>
                  <a:pt x="1978" y="812"/>
                  <a:pt x="1977" y="813"/>
                  <a:pt x="1977" y="813"/>
                </a:cubicBezTo>
                <a:cubicBezTo>
                  <a:pt x="1977" y="814"/>
                  <a:pt x="1978" y="814"/>
                  <a:pt x="1978" y="815"/>
                </a:cubicBezTo>
                <a:cubicBezTo>
                  <a:pt x="1978" y="816"/>
                  <a:pt x="1978" y="816"/>
                  <a:pt x="1978" y="816"/>
                </a:cubicBezTo>
                <a:cubicBezTo>
                  <a:pt x="1978" y="816"/>
                  <a:pt x="1977" y="817"/>
                  <a:pt x="1977" y="817"/>
                </a:cubicBezTo>
                <a:cubicBezTo>
                  <a:pt x="1977" y="817"/>
                  <a:pt x="1977" y="817"/>
                  <a:pt x="1977" y="818"/>
                </a:cubicBezTo>
                <a:cubicBezTo>
                  <a:pt x="1977" y="818"/>
                  <a:pt x="1976" y="819"/>
                  <a:pt x="1976" y="819"/>
                </a:cubicBezTo>
                <a:cubicBezTo>
                  <a:pt x="1976" y="820"/>
                  <a:pt x="1976" y="820"/>
                  <a:pt x="1976" y="820"/>
                </a:cubicBezTo>
                <a:cubicBezTo>
                  <a:pt x="1976" y="821"/>
                  <a:pt x="1977" y="821"/>
                  <a:pt x="1977" y="822"/>
                </a:cubicBezTo>
                <a:cubicBezTo>
                  <a:pt x="1977" y="822"/>
                  <a:pt x="1976" y="823"/>
                  <a:pt x="1976" y="823"/>
                </a:cubicBezTo>
                <a:cubicBezTo>
                  <a:pt x="1975" y="823"/>
                  <a:pt x="1974" y="824"/>
                  <a:pt x="1974" y="825"/>
                </a:cubicBezTo>
                <a:cubicBezTo>
                  <a:pt x="1974" y="825"/>
                  <a:pt x="1975" y="826"/>
                  <a:pt x="1975" y="827"/>
                </a:cubicBezTo>
                <a:cubicBezTo>
                  <a:pt x="1976" y="827"/>
                  <a:pt x="1976" y="827"/>
                  <a:pt x="1976" y="827"/>
                </a:cubicBezTo>
                <a:cubicBezTo>
                  <a:pt x="1976" y="827"/>
                  <a:pt x="1976" y="828"/>
                  <a:pt x="1976" y="828"/>
                </a:cubicBezTo>
                <a:cubicBezTo>
                  <a:pt x="1975" y="829"/>
                  <a:pt x="1975" y="829"/>
                  <a:pt x="1975" y="829"/>
                </a:cubicBezTo>
                <a:cubicBezTo>
                  <a:pt x="1975" y="830"/>
                  <a:pt x="1975" y="830"/>
                  <a:pt x="1975" y="831"/>
                </a:cubicBezTo>
                <a:cubicBezTo>
                  <a:pt x="1975" y="831"/>
                  <a:pt x="1975" y="832"/>
                  <a:pt x="1975" y="833"/>
                </a:cubicBezTo>
                <a:cubicBezTo>
                  <a:pt x="1975" y="834"/>
                  <a:pt x="1975" y="834"/>
                  <a:pt x="1975" y="835"/>
                </a:cubicBezTo>
                <a:cubicBezTo>
                  <a:pt x="1975" y="835"/>
                  <a:pt x="1975" y="835"/>
                  <a:pt x="1975" y="835"/>
                </a:cubicBezTo>
                <a:cubicBezTo>
                  <a:pt x="1975" y="836"/>
                  <a:pt x="1975" y="836"/>
                  <a:pt x="1975" y="836"/>
                </a:cubicBezTo>
                <a:cubicBezTo>
                  <a:pt x="1975" y="836"/>
                  <a:pt x="1974" y="838"/>
                  <a:pt x="1974" y="838"/>
                </a:cubicBezTo>
                <a:cubicBezTo>
                  <a:pt x="1973" y="839"/>
                  <a:pt x="1973" y="840"/>
                  <a:pt x="1972" y="841"/>
                </a:cubicBezTo>
                <a:cubicBezTo>
                  <a:pt x="1971" y="841"/>
                  <a:pt x="1971" y="842"/>
                  <a:pt x="1971" y="843"/>
                </a:cubicBezTo>
                <a:cubicBezTo>
                  <a:pt x="1970" y="844"/>
                  <a:pt x="1970" y="845"/>
                  <a:pt x="1970" y="845"/>
                </a:cubicBezTo>
                <a:cubicBezTo>
                  <a:pt x="1969" y="846"/>
                  <a:pt x="1968" y="847"/>
                  <a:pt x="1968" y="848"/>
                </a:cubicBezTo>
                <a:cubicBezTo>
                  <a:pt x="1967" y="849"/>
                  <a:pt x="1966" y="850"/>
                  <a:pt x="1965" y="851"/>
                </a:cubicBezTo>
                <a:cubicBezTo>
                  <a:pt x="1965" y="852"/>
                  <a:pt x="1964" y="852"/>
                  <a:pt x="1964" y="853"/>
                </a:cubicBezTo>
                <a:cubicBezTo>
                  <a:pt x="1964" y="854"/>
                  <a:pt x="1964" y="855"/>
                  <a:pt x="1964" y="855"/>
                </a:cubicBezTo>
                <a:cubicBezTo>
                  <a:pt x="1962" y="857"/>
                  <a:pt x="1961" y="859"/>
                  <a:pt x="1960" y="861"/>
                </a:cubicBezTo>
                <a:cubicBezTo>
                  <a:pt x="1960" y="862"/>
                  <a:pt x="1959" y="862"/>
                  <a:pt x="1959" y="862"/>
                </a:cubicBezTo>
                <a:cubicBezTo>
                  <a:pt x="1957" y="862"/>
                  <a:pt x="1957" y="864"/>
                  <a:pt x="1956" y="865"/>
                </a:cubicBezTo>
                <a:cubicBezTo>
                  <a:pt x="1956" y="866"/>
                  <a:pt x="1955" y="867"/>
                  <a:pt x="1955" y="867"/>
                </a:cubicBezTo>
                <a:cubicBezTo>
                  <a:pt x="1954" y="868"/>
                  <a:pt x="1954" y="868"/>
                  <a:pt x="1953" y="868"/>
                </a:cubicBezTo>
                <a:cubicBezTo>
                  <a:pt x="1953" y="869"/>
                  <a:pt x="1953" y="869"/>
                  <a:pt x="1952" y="869"/>
                </a:cubicBezTo>
                <a:cubicBezTo>
                  <a:pt x="1952" y="869"/>
                  <a:pt x="1952" y="870"/>
                  <a:pt x="1951" y="870"/>
                </a:cubicBezTo>
                <a:cubicBezTo>
                  <a:pt x="1951" y="870"/>
                  <a:pt x="1951" y="870"/>
                  <a:pt x="1951" y="870"/>
                </a:cubicBezTo>
                <a:cubicBezTo>
                  <a:pt x="1951" y="870"/>
                  <a:pt x="1951" y="870"/>
                  <a:pt x="1951" y="870"/>
                </a:cubicBezTo>
                <a:cubicBezTo>
                  <a:pt x="1950" y="870"/>
                  <a:pt x="1950" y="871"/>
                  <a:pt x="1949" y="871"/>
                </a:cubicBezTo>
                <a:cubicBezTo>
                  <a:pt x="1949" y="871"/>
                  <a:pt x="1948" y="871"/>
                  <a:pt x="1948" y="872"/>
                </a:cubicBezTo>
                <a:cubicBezTo>
                  <a:pt x="1947" y="873"/>
                  <a:pt x="1947" y="873"/>
                  <a:pt x="1946" y="874"/>
                </a:cubicBezTo>
                <a:cubicBezTo>
                  <a:pt x="1946" y="874"/>
                  <a:pt x="1946" y="874"/>
                  <a:pt x="1945" y="874"/>
                </a:cubicBezTo>
                <a:cubicBezTo>
                  <a:pt x="1945" y="874"/>
                  <a:pt x="1945" y="874"/>
                  <a:pt x="1944" y="875"/>
                </a:cubicBezTo>
                <a:cubicBezTo>
                  <a:pt x="1944" y="875"/>
                  <a:pt x="1943" y="876"/>
                  <a:pt x="1943" y="876"/>
                </a:cubicBezTo>
                <a:cubicBezTo>
                  <a:pt x="1942" y="877"/>
                  <a:pt x="1942" y="877"/>
                  <a:pt x="1942" y="878"/>
                </a:cubicBezTo>
                <a:cubicBezTo>
                  <a:pt x="1941" y="879"/>
                  <a:pt x="1941" y="879"/>
                  <a:pt x="1941" y="879"/>
                </a:cubicBezTo>
                <a:cubicBezTo>
                  <a:pt x="1940" y="881"/>
                  <a:pt x="1939" y="882"/>
                  <a:pt x="1938" y="883"/>
                </a:cubicBezTo>
                <a:cubicBezTo>
                  <a:pt x="1937" y="884"/>
                  <a:pt x="1936" y="885"/>
                  <a:pt x="1935" y="886"/>
                </a:cubicBezTo>
                <a:cubicBezTo>
                  <a:pt x="1934" y="887"/>
                  <a:pt x="1934" y="887"/>
                  <a:pt x="1934" y="888"/>
                </a:cubicBezTo>
                <a:cubicBezTo>
                  <a:pt x="1933" y="888"/>
                  <a:pt x="1933" y="888"/>
                  <a:pt x="1932" y="889"/>
                </a:cubicBezTo>
                <a:cubicBezTo>
                  <a:pt x="1932" y="890"/>
                  <a:pt x="1931" y="890"/>
                  <a:pt x="1931" y="891"/>
                </a:cubicBezTo>
                <a:cubicBezTo>
                  <a:pt x="1931" y="891"/>
                  <a:pt x="1931" y="891"/>
                  <a:pt x="1931" y="892"/>
                </a:cubicBezTo>
                <a:cubicBezTo>
                  <a:pt x="1930" y="892"/>
                  <a:pt x="1930" y="892"/>
                  <a:pt x="1930" y="893"/>
                </a:cubicBezTo>
                <a:cubicBezTo>
                  <a:pt x="1929" y="894"/>
                  <a:pt x="1928" y="894"/>
                  <a:pt x="1927" y="895"/>
                </a:cubicBezTo>
                <a:cubicBezTo>
                  <a:pt x="1926" y="896"/>
                  <a:pt x="1926" y="896"/>
                  <a:pt x="1925" y="897"/>
                </a:cubicBezTo>
                <a:cubicBezTo>
                  <a:pt x="1925" y="897"/>
                  <a:pt x="1924" y="898"/>
                  <a:pt x="1924" y="899"/>
                </a:cubicBezTo>
                <a:cubicBezTo>
                  <a:pt x="1924" y="899"/>
                  <a:pt x="1924" y="900"/>
                  <a:pt x="1924" y="900"/>
                </a:cubicBezTo>
                <a:cubicBezTo>
                  <a:pt x="1923" y="901"/>
                  <a:pt x="1922" y="901"/>
                  <a:pt x="1922" y="902"/>
                </a:cubicBezTo>
                <a:cubicBezTo>
                  <a:pt x="1921" y="903"/>
                  <a:pt x="1921" y="904"/>
                  <a:pt x="1921" y="904"/>
                </a:cubicBezTo>
                <a:cubicBezTo>
                  <a:pt x="1921" y="905"/>
                  <a:pt x="1921" y="905"/>
                  <a:pt x="1921" y="905"/>
                </a:cubicBezTo>
                <a:cubicBezTo>
                  <a:pt x="1921" y="905"/>
                  <a:pt x="1921" y="906"/>
                  <a:pt x="1921" y="906"/>
                </a:cubicBezTo>
                <a:cubicBezTo>
                  <a:pt x="1921" y="906"/>
                  <a:pt x="1921" y="906"/>
                  <a:pt x="1921" y="906"/>
                </a:cubicBezTo>
                <a:cubicBezTo>
                  <a:pt x="1920" y="906"/>
                  <a:pt x="1920" y="907"/>
                  <a:pt x="1920" y="907"/>
                </a:cubicBezTo>
                <a:cubicBezTo>
                  <a:pt x="1919" y="907"/>
                  <a:pt x="1919" y="907"/>
                  <a:pt x="1918" y="907"/>
                </a:cubicBezTo>
                <a:cubicBezTo>
                  <a:pt x="1917" y="907"/>
                  <a:pt x="1916" y="908"/>
                  <a:pt x="1915" y="908"/>
                </a:cubicBezTo>
                <a:cubicBezTo>
                  <a:pt x="1915" y="908"/>
                  <a:pt x="1914" y="908"/>
                  <a:pt x="1914" y="908"/>
                </a:cubicBezTo>
                <a:cubicBezTo>
                  <a:pt x="1914" y="908"/>
                  <a:pt x="1913" y="908"/>
                  <a:pt x="1913" y="908"/>
                </a:cubicBezTo>
                <a:cubicBezTo>
                  <a:pt x="1912" y="908"/>
                  <a:pt x="1911" y="908"/>
                  <a:pt x="1910" y="908"/>
                </a:cubicBezTo>
                <a:cubicBezTo>
                  <a:pt x="1910" y="909"/>
                  <a:pt x="1909" y="908"/>
                  <a:pt x="1909" y="908"/>
                </a:cubicBezTo>
                <a:cubicBezTo>
                  <a:pt x="1908" y="909"/>
                  <a:pt x="1908" y="909"/>
                  <a:pt x="1907" y="909"/>
                </a:cubicBezTo>
                <a:cubicBezTo>
                  <a:pt x="1907" y="909"/>
                  <a:pt x="1906" y="909"/>
                  <a:pt x="1906" y="909"/>
                </a:cubicBezTo>
                <a:cubicBezTo>
                  <a:pt x="1905" y="909"/>
                  <a:pt x="1904" y="910"/>
                  <a:pt x="1904" y="910"/>
                </a:cubicBezTo>
                <a:cubicBezTo>
                  <a:pt x="1903" y="911"/>
                  <a:pt x="1903" y="911"/>
                  <a:pt x="1902" y="911"/>
                </a:cubicBezTo>
                <a:cubicBezTo>
                  <a:pt x="1901" y="911"/>
                  <a:pt x="1901" y="912"/>
                  <a:pt x="1901" y="912"/>
                </a:cubicBezTo>
                <a:cubicBezTo>
                  <a:pt x="1899" y="914"/>
                  <a:pt x="1896" y="915"/>
                  <a:pt x="1893" y="916"/>
                </a:cubicBezTo>
                <a:cubicBezTo>
                  <a:pt x="1892" y="917"/>
                  <a:pt x="1892" y="917"/>
                  <a:pt x="1891" y="917"/>
                </a:cubicBezTo>
                <a:cubicBezTo>
                  <a:pt x="1891" y="917"/>
                  <a:pt x="1891" y="918"/>
                  <a:pt x="1891" y="918"/>
                </a:cubicBezTo>
                <a:cubicBezTo>
                  <a:pt x="1891" y="918"/>
                  <a:pt x="1891" y="918"/>
                  <a:pt x="1891" y="919"/>
                </a:cubicBezTo>
                <a:cubicBezTo>
                  <a:pt x="1890" y="919"/>
                  <a:pt x="1890" y="919"/>
                  <a:pt x="1890" y="919"/>
                </a:cubicBezTo>
                <a:cubicBezTo>
                  <a:pt x="1889" y="919"/>
                  <a:pt x="1889" y="919"/>
                  <a:pt x="1889" y="919"/>
                </a:cubicBezTo>
                <a:cubicBezTo>
                  <a:pt x="1889" y="918"/>
                  <a:pt x="1889" y="918"/>
                  <a:pt x="1889" y="918"/>
                </a:cubicBezTo>
                <a:cubicBezTo>
                  <a:pt x="1889" y="918"/>
                  <a:pt x="1889" y="918"/>
                  <a:pt x="1889" y="917"/>
                </a:cubicBezTo>
                <a:cubicBezTo>
                  <a:pt x="1889" y="917"/>
                  <a:pt x="1888" y="917"/>
                  <a:pt x="1888" y="917"/>
                </a:cubicBezTo>
                <a:cubicBezTo>
                  <a:pt x="1887" y="917"/>
                  <a:pt x="1888" y="917"/>
                  <a:pt x="1888" y="916"/>
                </a:cubicBezTo>
                <a:cubicBezTo>
                  <a:pt x="1887" y="916"/>
                  <a:pt x="1887" y="916"/>
                  <a:pt x="1886" y="916"/>
                </a:cubicBezTo>
                <a:cubicBezTo>
                  <a:pt x="1886" y="916"/>
                  <a:pt x="1887" y="915"/>
                  <a:pt x="1887" y="915"/>
                </a:cubicBezTo>
                <a:cubicBezTo>
                  <a:pt x="1887" y="915"/>
                  <a:pt x="1887" y="915"/>
                  <a:pt x="1887" y="914"/>
                </a:cubicBezTo>
                <a:cubicBezTo>
                  <a:pt x="1886" y="915"/>
                  <a:pt x="1885" y="916"/>
                  <a:pt x="1885" y="915"/>
                </a:cubicBezTo>
                <a:cubicBezTo>
                  <a:pt x="1884" y="915"/>
                  <a:pt x="1884" y="915"/>
                  <a:pt x="1885" y="915"/>
                </a:cubicBezTo>
                <a:cubicBezTo>
                  <a:pt x="1885" y="914"/>
                  <a:pt x="1886" y="914"/>
                  <a:pt x="1887" y="913"/>
                </a:cubicBezTo>
                <a:cubicBezTo>
                  <a:pt x="1886" y="912"/>
                  <a:pt x="1885" y="913"/>
                  <a:pt x="1885" y="913"/>
                </a:cubicBezTo>
                <a:cubicBezTo>
                  <a:pt x="1885" y="913"/>
                  <a:pt x="1884" y="913"/>
                  <a:pt x="1884" y="914"/>
                </a:cubicBezTo>
                <a:cubicBezTo>
                  <a:pt x="1884" y="914"/>
                  <a:pt x="1883" y="914"/>
                  <a:pt x="1883" y="914"/>
                </a:cubicBezTo>
                <a:cubicBezTo>
                  <a:pt x="1883" y="914"/>
                  <a:pt x="1883" y="913"/>
                  <a:pt x="1883" y="913"/>
                </a:cubicBezTo>
                <a:cubicBezTo>
                  <a:pt x="1884" y="913"/>
                  <a:pt x="1884" y="912"/>
                  <a:pt x="1884" y="912"/>
                </a:cubicBezTo>
                <a:cubicBezTo>
                  <a:pt x="1885" y="911"/>
                  <a:pt x="1886" y="911"/>
                  <a:pt x="1886" y="911"/>
                </a:cubicBezTo>
                <a:cubicBezTo>
                  <a:pt x="1886" y="911"/>
                  <a:pt x="1886" y="910"/>
                  <a:pt x="1886" y="910"/>
                </a:cubicBezTo>
                <a:cubicBezTo>
                  <a:pt x="1886" y="910"/>
                  <a:pt x="1886" y="909"/>
                  <a:pt x="1886" y="909"/>
                </a:cubicBezTo>
                <a:cubicBezTo>
                  <a:pt x="1885" y="909"/>
                  <a:pt x="1885" y="910"/>
                  <a:pt x="1884" y="910"/>
                </a:cubicBezTo>
                <a:cubicBezTo>
                  <a:pt x="1884" y="910"/>
                  <a:pt x="1883" y="911"/>
                  <a:pt x="1883" y="911"/>
                </a:cubicBezTo>
                <a:cubicBezTo>
                  <a:pt x="1883" y="911"/>
                  <a:pt x="1882" y="911"/>
                  <a:pt x="1882" y="911"/>
                </a:cubicBezTo>
                <a:cubicBezTo>
                  <a:pt x="1882" y="912"/>
                  <a:pt x="1882" y="912"/>
                  <a:pt x="1882" y="912"/>
                </a:cubicBezTo>
                <a:cubicBezTo>
                  <a:pt x="1881" y="912"/>
                  <a:pt x="1881" y="913"/>
                  <a:pt x="1880" y="913"/>
                </a:cubicBezTo>
                <a:cubicBezTo>
                  <a:pt x="1880" y="913"/>
                  <a:pt x="1879" y="913"/>
                  <a:pt x="1878" y="914"/>
                </a:cubicBezTo>
                <a:cubicBezTo>
                  <a:pt x="1877" y="914"/>
                  <a:pt x="1877" y="915"/>
                  <a:pt x="1876" y="915"/>
                </a:cubicBezTo>
                <a:cubicBezTo>
                  <a:pt x="1875" y="915"/>
                  <a:pt x="1875" y="916"/>
                  <a:pt x="1874" y="916"/>
                </a:cubicBezTo>
                <a:cubicBezTo>
                  <a:pt x="1873" y="917"/>
                  <a:pt x="1873" y="917"/>
                  <a:pt x="1873" y="917"/>
                </a:cubicBezTo>
                <a:cubicBezTo>
                  <a:pt x="1872" y="917"/>
                  <a:pt x="1872" y="917"/>
                  <a:pt x="1872" y="916"/>
                </a:cubicBezTo>
                <a:cubicBezTo>
                  <a:pt x="1872" y="916"/>
                  <a:pt x="1872" y="916"/>
                  <a:pt x="1872" y="916"/>
                </a:cubicBezTo>
                <a:cubicBezTo>
                  <a:pt x="1872" y="915"/>
                  <a:pt x="1872" y="916"/>
                  <a:pt x="1871" y="915"/>
                </a:cubicBezTo>
                <a:cubicBezTo>
                  <a:pt x="1871" y="915"/>
                  <a:pt x="1871" y="915"/>
                  <a:pt x="1871" y="915"/>
                </a:cubicBezTo>
                <a:cubicBezTo>
                  <a:pt x="1870" y="914"/>
                  <a:pt x="1870" y="914"/>
                  <a:pt x="1869" y="914"/>
                </a:cubicBezTo>
                <a:cubicBezTo>
                  <a:pt x="1868" y="914"/>
                  <a:pt x="1868" y="914"/>
                  <a:pt x="1868" y="914"/>
                </a:cubicBezTo>
                <a:cubicBezTo>
                  <a:pt x="1868" y="914"/>
                  <a:pt x="1867" y="914"/>
                  <a:pt x="1867" y="914"/>
                </a:cubicBezTo>
                <a:cubicBezTo>
                  <a:pt x="1867" y="914"/>
                  <a:pt x="1867" y="914"/>
                  <a:pt x="1866" y="913"/>
                </a:cubicBezTo>
                <a:cubicBezTo>
                  <a:pt x="1866" y="913"/>
                  <a:pt x="1866" y="913"/>
                  <a:pt x="1866" y="913"/>
                </a:cubicBezTo>
                <a:cubicBezTo>
                  <a:pt x="1865" y="912"/>
                  <a:pt x="1864" y="913"/>
                  <a:pt x="1863" y="913"/>
                </a:cubicBezTo>
                <a:cubicBezTo>
                  <a:pt x="1863" y="914"/>
                  <a:pt x="1862" y="914"/>
                  <a:pt x="1862" y="914"/>
                </a:cubicBezTo>
                <a:cubicBezTo>
                  <a:pt x="1862" y="913"/>
                  <a:pt x="1862" y="913"/>
                  <a:pt x="1862" y="913"/>
                </a:cubicBezTo>
                <a:cubicBezTo>
                  <a:pt x="1861" y="913"/>
                  <a:pt x="1861" y="913"/>
                  <a:pt x="1860" y="912"/>
                </a:cubicBezTo>
                <a:cubicBezTo>
                  <a:pt x="1860" y="912"/>
                  <a:pt x="1859" y="911"/>
                  <a:pt x="1859" y="911"/>
                </a:cubicBezTo>
                <a:cubicBezTo>
                  <a:pt x="1858" y="911"/>
                  <a:pt x="1857" y="912"/>
                  <a:pt x="1857" y="911"/>
                </a:cubicBezTo>
                <a:cubicBezTo>
                  <a:pt x="1857" y="911"/>
                  <a:pt x="1857" y="910"/>
                  <a:pt x="1857" y="910"/>
                </a:cubicBezTo>
                <a:cubicBezTo>
                  <a:pt x="1857" y="910"/>
                  <a:pt x="1857" y="910"/>
                  <a:pt x="1856" y="910"/>
                </a:cubicBezTo>
                <a:cubicBezTo>
                  <a:pt x="1856" y="910"/>
                  <a:pt x="1856" y="909"/>
                  <a:pt x="1856" y="909"/>
                </a:cubicBezTo>
                <a:cubicBezTo>
                  <a:pt x="1856" y="909"/>
                  <a:pt x="1856" y="909"/>
                  <a:pt x="1856" y="908"/>
                </a:cubicBezTo>
                <a:cubicBezTo>
                  <a:pt x="1855" y="908"/>
                  <a:pt x="1856" y="908"/>
                  <a:pt x="1856" y="907"/>
                </a:cubicBezTo>
                <a:cubicBezTo>
                  <a:pt x="1855" y="907"/>
                  <a:pt x="1855" y="906"/>
                  <a:pt x="1855" y="906"/>
                </a:cubicBezTo>
                <a:cubicBezTo>
                  <a:pt x="1855" y="905"/>
                  <a:pt x="1855" y="905"/>
                  <a:pt x="1855" y="905"/>
                </a:cubicBezTo>
                <a:cubicBezTo>
                  <a:pt x="1855" y="904"/>
                  <a:pt x="1854" y="904"/>
                  <a:pt x="1854" y="904"/>
                </a:cubicBezTo>
                <a:cubicBezTo>
                  <a:pt x="1854" y="903"/>
                  <a:pt x="1855" y="903"/>
                  <a:pt x="1855" y="903"/>
                </a:cubicBezTo>
                <a:cubicBezTo>
                  <a:pt x="1856" y="902"/>
                  <a:pt x="1856" y="901"/>
                  <a:pt x="1857" y="901"/>
                </a:cubicBezTo>
                <a:cubicBezTo>
                  <a:pt x="1857" y="901"/>
                  <a:pt x="1858" y="900"/>
                  <a:pt x="1858" y="900"/>
                </a:cubicBezTo>
                <a:cubicBezTo>
                  <a:pt x="1858" y="899"/>
                  <a:pt x="1858" y="899"/>
                  <a:pt x="1858" y="898"/>
                </a:cubicBezTo>
                <a:cubicBezTo>
                  <a:pt x="1857" y="898"/>
                  <a:pt x="1857" y="897"/>
                  <a:pt x="1857" y="897"/>
                </a:cubicBezTo>
                <a:cubicBezTo>
                  <a:pt x="1857" y="896"/>
                  <a:pt x="1857" y="896"/>
                  <a:pt x="1857" y="895"/>
                </a:cubicBezTo>
                <a:cubicBezTo>
                  <a:pt x="1857" y="895"/>
                  <a:pt x="1857" y="895"/>
                  <a:pt x="1857" y="894"/>
                </a:cubicBezTo>
                <a:cubicBezTo>
                  <a:pt x="1857" y="894"/>
                  <a:pt x="1857" y="894"/>
                  <a:pt x="1857" y="893"/>
                </a:cubicBezTo>
                <a:cubicBezTo>
                  <a:pt x="1857" y="893"/>
                  <a:pt x="1857" y="893"/>
                  <a:pt x="1858" y="892"/>
                </a:cubicBezTo>
                <a:cubicBezTo>
                  <a:pt x="1858" y="892"/>
                  <a:pt x="1858" y="892"/>
                  <a:pt x="1858" y="892"/>
                </a:cubicBezTo>
                <a:cubicBezTo>
                  <a:pt x="1857" y="892"/>
                  <a:pt x="1858" y="891"/>
                  <a:pt x="1858" y="890"/>
                </a:cubicBezTo>
                <a:cubicBezTo>
                  <a:pt x="1857" y="890"/>
                  <a:pt x="1856" y="890"/>
                  <a:pt x="1855" y="891"/>
                </a:cubicBezTo>
                <a:cubicBezTo>
                  <a:pt x="1855" y="891"/>
                  <a:pt x="1855" y="891"/>
                  <a:pt x="1854" y="891"/>
                </a:cubicBezTo>
                <a:cubicBezTo>
                  <a:pt x="1854" y="891"/>
                  <a:pt x="1853" y="891"/>
                  <a:pt x="1853" y="892"/>
                </a:cubicBezTo>
                <a:cubicBezTo>
                  <a:pt x="1852" y="892"/>
                  <a:pt x="1852" y="892"/>
                  <a:pt x="1851" y="892"/>
                </a:cubicBezTo>
                <a:cubicBezTo>
                  <a:pt x="1851" y="892"/>
                  <a:pt x="1850" y="892"/>
                  <a:pt x="1850" y="892"/>
                </a:cubicBezTo>
                <a:cubicBezTo>
                  <a:pt x="1849" y="892"/>
                  <a:pt x="1849" y="891"/>
                  <a:pt x="1850" y="891"/>
                </a:cubicBezTo>
                <a:cubicBezTo>
                  <a:pt x="1850" y="891"/>
                  <a:pt x="1851" y="890"/>
                  <a:pt x="1852" y="890"/>
                </a:cubicBezTo>
                <a:cubicBezTo>
                  <a:pt x="1852" y="890"/>
                  <a:pt x="1852" y="889"/>
                  <a:pt x="1853" y="889"/>
                </a:cubicBezTo>
                <a:cubicBezTo>
                  <a:pt x="1853" y="889"/>
                  <a:pt x="1853" y="889"/>
                  <a:pt x="1853" y="889"/>
                </a:cubicBezTo>
                <a:cubicBezTo>
                  <a:pt x="1854" y="889"/>
                  <a:pt x="1854" y="888"/>
                  <a:pt x="1854" y="888"/>
                </a:cubicBezTo>
                <a:cubicBezTo>
                  <a:pt x="1854" y="887"/>
                  <a:pt x="1854" y="887"/>
                  <a:pt x="1854" y="887"/>
                </a:cubicBezTo>
                <a:cubicBezTo>
                  <a:pt x="1855" y="886"/>
                  <a:pt x="1855" y="886"/>
                  <a:pt x="1855" y="885"/>
                </a:cubicBezTo>
                <a:cubicBezTo>
                  <a:pt x="1855" y="885"/>
                  <a:pt x="1855" y="884"/>
                  <a:pt x="1855" y="883"/>
                </a:cubicBezTo>
                <a:cubicBezTo>
                  <a:pt x="1855" y="883"/>
                  <a:pt x="1855" y="882"/>
                  <a:pt x="1855" y="882"/>
                </a:cubicBezTo>
                <a:cubicBezTo>
                  <a:pt x="1854" y="881"/>
                  <a:pt x="1854" y="881"/>
                  <a:pt x="1855" y="881"/>
                </a:cubicBezTo>
                <a:cubicBezTo>
                  <a:pt x="1854" y="881"/>
                  <a:pt x="1853" y="882"/>
                  <a:pt x="1852" y="882"/>
                </a:cubicBezTo>
                <a:cubicBezTo>
                  <a:pt x="1852" y="883"/>
                  <a:pt x="1852" y="884"/>
                  <a:pt x="1852" y="884"/>
                </a:cubicBezTo>
                <a:cubicBezTo>
                  <a:pt x="1851" y="885"/>
                  <a:pt x="1850" y="887"/>
                  <a:pt x="1849" y="887"/>
                </a:cubicBezTo>
                <a:cubicBezTo>
                  <a:pt x="1849" y="887"/>
                  <a:pt x="1848" y="887"/>
                  <a:pt x="1848" y="887"/>
                </a:cubicBezTo>
                <a:cubicBezTo>
                  <a:pt x="1847" y="887"/>
                  <a:pt x="1847" y="887"/>
                  <a:pt x="1846" y="888"/>
                </a:cubicBezTo>
                <a:cubicBezTo>
                  <a:pt x="1845" y="888"/>
                  <a:pt x="1845" y="888"/>
                  <a:pt x="1844" y="889"/>
                </a:cubicBezTo>
                <a:cubicBezTo>
                  <a:pt x="1844" y="889"/>
                  <a:pt x="1843" y="889"/>
                  <a:pt x="1843" y="889"/>
                </a:cubicBezTo>
                <a:cubicBezTo>
                  <a:pt x="1843" y="888"/>
                  <a:pt x="1843" y="888"/>
                  <a:pt x="1844" y="888"/>
                </a:cubicBezTo>
                <a:cubicBezTo>
                  <a:pt x="1844" y="887"/>
                  <a:pt x="1844" y="887"/>
                  <a:pt x="1845" y="886"/>
                </a:cubicBezTo>
                <a:cubicBezTo>
                  <a:pt x="1846" y="886"/>
                  <a:pt x="1847" y="886"/>
                  <a:pt x="1848" y="886"/>
                </a:cubicBezTo>
                <a:cubicBezTo>
                  <a:pt x="1848" y="884"/>
                  <a:pt x="1849" y="884"/>
                  <a:pt x="1850" y="883"/>
                </a:cubicBezTo>
                <a:cubicBezTo>
                  <a:pt x="1850" y="882"/>
                  <a:pt x="1850" y="880"/>
                  <a:pt x="1851" y="879"/>
                </a:cubicBezTo>
                <a:cubicBezTo>
                  <a:pt x="1852" y="879"/>
                  <a:pt x="1852" y="878"/>
                  <a:pt x="1853" y="878"/>
                </a:cubicBezTo>
                <a:cubicBezTo>
                  <a:pt x="1853" y="877"/>
                  <a:pt x="1853" y="877"/>
                  <a:pt x="1854" y="877"/>
                </a:cubicBezTo>
                <a:cubicBezTo>
                  <a:pt x="1855" y="876"/>
                  <a:pt x="1856" y="876"/>
                  <a:pt x="1856" y="874"/>
                </a:cubicBezTo>
                <a:cubicBezTo>
                  <a:pt x="1856" y="874"/>
                  <a:pt x="1856" y="873"/>
                  <a:pt x="1856" y="873"/>
                </a:cubicBezTo>
                <a:cubicBezTo>
                  <a:pt x="1856" y="872"/>
                  <a:pt x="1857" y="872"/>
                  <a:pt x="1857" y="871"/>
                </a:cubicBezTo>
                <a:cubicBezTo>
                  <a:pt x="1857" y="870"/>
                  <a:pt x="1858" y="869"/>
                  <a:pt x="1858" y="869"/>
                </a:cubicBezTo>
                <a:cubicBezTo>
                  <a:pt x="1857" y="868"/>
                  <a:pt x="1857" y="869"/>
                  <a:pt x="1857" y="869"/>
                </a:cubicBezTo>
                <a:cubicBezTo>
                  <a:pt x="1855" y="870"/>
                  <a:pt x="1855" y="871"/>
                  <a:pt x="1854" y="872"/>
                </a:cubicBezTo>
                <a:cubicBezTo>
                  <a:pt x="1854" y="873"/>
                  <a:pt x="1853" y="874"/>
                  <a:pt x="1852" y="875"/>
                </a:cubicBezTo>
                <a:cubicBezTo>
                  <a:pt x="1852" y="875"/>
                  <a:pt x="1852" y="876"/>
                  <a:pt x="1851" y="876"/>
                </a:cubicBezTo>
                <a:cubicBezTo>
                  <a:pt x="1850" y="877"/>
                  <a:pt x="1849" y="877"/>
                  <a:pt x="1848" y="877"/>
                </a:cubicBezTo>
                <a:cubicBezTo>
                  <a:pt x="1847" y="878"/>
                  <a:pt x="1846" y="879"/>
                  <a:pt x="1845" y="879"/>
                </a:cubicBezTo>
                <a:cubicBezTo>
                  <a:pt x="1844" y="880"/>
                  <a:pt x="1844" y="880"/>
                  <a:pt x="1843" y="880"/>
                </a:cubicBezTo>
                <a:cubicBezTo>
                  <a:pt x="1843" y="880"/>
                  <a:pt x="1842" y="880"/>
                  <a:pt x="1842" y="881"/>
                </a:cubicBezTo>
                <a:cubicBezTo>
                  <a:pt x="1842" y="881"/>
                  <a:pt x="1842" y="882"/>
                  <a:pt x="1842" y="882"/>
                </a:cubicBezTo>
                <a:cubicBezTo>
                  <a:pt x="1841" y="882"/>
                  <a:pt x="1841" y="883"/>
                  <a:pt x="1840" y="883"/>
                </a:cubicBezTo>
                <a:cubicBezTo>
                  <a:pt x="1840" y="883"/>
                  <a:pt x="1840" y="883"/>
                  <a:pt x="1840" y="883"/>
                </a:cubicBezTo>
                <a:cubicBezTo>
                  <a:pt x="1840" y="884"/>
                  <a:pt x="1840" y="885"/>
                  <a:pt x="1839" y="886"/>
                </a:cubicBezTo>
                <a:cubicBezTo>
                  <a:pt x="1838" y="886"/>
                  <a:pt x="1838" y="887"/>
                  <a:pt x="1837" y="886"/>
                </a:cubicBezTo>
                <a:cubicBezTo>
                  <a:pt x="1837" y="886"/>
                  <a:pt x="1835" y="886"/>
                  <a:pt x="1835" y="886"/>
                </a:cubicBezTo>
                <a:cubicBezTo>
                  <a:pt x="1835" y="885"/>
                  <a:pt x="1836" y="885"/>
                  <a:pt x="1836" y="885"/>
                </a:cubicBezTo>
                <a:cubicBezTo>
                  <a:pt x="1836" y="885"/>
                  <a:pt x="1836" y="884"/>
                  <a:pt x="1836" y="884"/>
                </a:cubicBezTo>
                <a:cubicBezTo>
                  <a:pt x="1836" y="883"/>
                  <a:pt x="1836" y="883"/>
                  <a:pt x="1836" y="882"/>
                </a:cubicBezTo>
                <a:cubicBezTo>
                  <a:pt x="1836" y="881"/>
                  <a:pt x="1836" y="881"/>
                  <a:pt x="1836" y="880"/>
                </a:cubicBezTo>
                <a:cubicBezTo>
                  <a:pt x="1836" y="880"/>
                  <a:pt x="1836" y="879"/>
                  <a:pt x="1836" y="878"/>
                </a:cubicBezTo>
                <a:cubicBezTo>
                  <a:pt x="1836" y="878"/>
                  <a:pt x="1836" y="878"/>
                  <a:pt x="1836" y="878"/>
                </a:cubicBezTo>
                <a:cubicBezTo>
                  <a:pt x="1835" y="877"/>
                  <a:pt x="1835" y="877"/>
                  <a:pt x="1835" y="877"/>
                </a:cubicBezTo>
                <a:cubicBezTo>
                  <a:pt x="1835" y="876"/>
                  <a:pt x="1836" y="876"/>
                  <a:pt x="1836" y="875"/>
                </a:cubicBezTo>
                <a:cubicBezTo>
                  <a:pt x="1836" y="875"/>
                  <a:pt x="1835" y="875"/>
                  <a:pt x="1835" y="875"/>
                </a:cubicBezTo>
                <a:cubicBezTo>
                  <a:pt x="1835" y="874"/>
                  <a:pt x="1835" y="874"/>
                  <a:pt x="1836" y="873"/>
                </a:cubicBezTo>
                <a:cubicBezTo>
                  <a:pt x="1835" y="873"/>
                  <a:pt x="1835" y="873"/>
                  <a:pt x="1834" y="873"/>
                </a:cubicBezTo>
                <a:cubicBezTo>
                  <a:pt x="1833" y="874"/>
                  <a:pt x="1833" y="872"/>
                  <a:pt x="1832" y="872"/>
                </a:cubicBezTo>
                <a:cubicBezTo>
                  <a:pt x="1832" y="871"/>
                  <a:pt x="1832" y="871"/>
                  <a:pt x="1832" y="870"/>
                </a:cubicBezTo>
                <a:cubicBezTo>
                  <a:pt x="1832" y="870"/>
                  <a:pt x="1833" y="870"/>
                  <a:pt x="1833" y="869"/>
                </a:cubicBezTo>
                <a:cubicBezTo>
                  <a:pt x="1833" y="869"/>
                  <a:pt x="1833" y="869"/>
                  <a:pt x="1834" y="869"/>
                </a:cubicBezTo>
                <a:cubicBezTo>
                  <a:pt x="1834" y="869"/>
                  <a:pt x="1834" y="869"/>
                  <a:pt x="1834" y="869"/>
                </a:cubicBezTo>
                <a:cubicBezTo>
                  <a:pt x="1833" y="869"/>
                  <a:pt x="1833" y="869"/>
                  <a:pt x="1833" y="868"/>
                </a:cubicBezTo>
                <a:cubicBezTo>
                  <a:pt x="1833" y="868"/>
                  <a:pt x="1833" y="868"/>
                  <a:pt x="1833" y="868"/>
                </a:cubicBezTo>
                <a:cubicBezTo>
                  <a:pt x="1833" y="868"/>
                  <a:pt x="1832" y="867"/>
                  <a:pt x="1832" y="867"/>
                </a:cubicBezTo>
                <a:cubicBezTo>
                  <a:pt x="1832" y="866"/>
                  <a:pt x="1831" y="867"/>
                  <a:pt x="1831" y="866"/>
                </a:cubicBezTo>
                <a:cubicBezTo>
                  <a:pt x="1831" y="866"/>
                  <a:pt x="1832" y="865"/>
                  <a:pt x="1831" y="865"/>
                </a:cubicBezTo>
                <a:cubicBezTo>
                  <a:pt x="1830" y="864"/>
                  <a:pt x="1830" y="864"/>
                  <a:pt x="1829" y="865"/>
                </a:cubicBezTo>
                <a:cubicBezTo>
                  <a:pt x="1829" y="865"/>
                  <a:pt x="1828" y="865"/>
                  <a:pt x="1828" y="864"/>
                </a:cubicBezTo>
                <a:cubicBezTo>
                  <a:pt x="1827" y="864"/>
                  <a:pt x="1827" y="863"/>
                  <a:pt x="1827" y="863"/>
                </a:cubicBezTo>
                <a:cubicBezTo>
                  <a:pt x="1826" y="862"/>
                  <a:pt x="1825" y="863"/>
                  <a:pt x="1825" y="863"/>
                </a:cubicBezTo>
                <a:cubicBezTo>
                  <a:pt x="1825" y="864"/>
                  <a:pt x="1824" y="864"/>
                  <a:pt x="1824" y="864"/>
                </a:cubicBezTo>
                <a:cubicBezTo>
                  <a:pt x="1824" y="864"/>
                  <a:pt x="1823" y="865"/>
                  <a:pt x="1823" y="865"/>
                </a:cubicBezTo>
                <a:cubicBezTo>
                  <a:pt x="1823" y="865"/>
                  <a:pt x="1823" y="864"/>
                  <a:pt x="1823" y="864"/>
                </a:cubicBezTo>
                <a:cubicBezTo>
                  <a:pt x="1822" y="864"/>
                  <a:pt x="1822" y="864"/>
                  <a:pt x="1822" y="863"/>
                </a:cubicBezTo>
                <a:cubicBezTo>
                  <a:pt x="1822" y="863"/>
                  <a:pt x="1822" y="863"/>
                  <a:pt x="1821" y="862"/>
                </a:cubicBezTo>
                <a:cubicBezTo>
                  <a:pt x="1820" y="862"/>
                  <a:pt x="1820" y="861"/>
                  <a:pt x="1819" y="861"/>
                </a:cubicBezTo>
                <a:cubicBezTo>
                  <a:pt x="1818" y="861"/>
                  <a:pt x="1818" y="860"/>
                  <a:pt x="1817" y="859"/>
                </a:cubicBezTo>
                <a:cubicBezTo>
                  <a:pt x="1817" y="859"/>
                  <a:pt x="1816" y="859"/>
                  <a:pt x="1816" y="859"/>
                </a:cubicBezTo>
                <a:cubicBezTo>
                  <a:pt x="1816" y="860"/>
                  <a:pt x="1816" y="860"/>
                  <a:pt x="1816" y="860"/>
                </a:cubicBezTo>
                <a:cubicBezTo>
                  <a:pt x="1815" y="860"/>
                  <a:pt x="1814" y="860"/>
                  <a:pt x="1814" y="860"/>
                </a:cubicBezTo>
                <a:cubicBezTo>
                  <a:pt x="1813" y="860"/>
                  <a:pt x="1811" y="860"/>
                  <a:pt x="1810" y="860"/>
                </a:cubicBezTo>
                <a:cubicBezTo>
                  <a:pt x="1809" y="860"/>
                  <a:pt x="1808" y="860"/>
                  <a:pt x="1807" y="860"/>
                </a:cubicBezTo>
                <a:cubicBezTo>
                  <a:pt x="1806" y="860"/>
                  <a:pt x="1806" y="861"/>
                  <a:pt x="1805" y="861"/>
                </a:cubicBezTo>
                <a:cubicBezTo>
                  <a:pt x="1805" y="861"/>
                  <a:pt x="1805" y="861"/>
                  <a:pt x="1804" y="861"/>
                </a:cubicBezTo>
                <a:cubicBezTo>
                  <a:pt x="1804" y="861"/>
                  <a:pt x="1804" y="861"/>
                  <a:pt x="1804" y="861"/>
                </a:cubicBezTo>
                <a:cubicBezTo>
                  <a:pt x="1804" y="862"/>
                  <a:pt x="1804" y="862"/>
                  <a:pt x="1804" y="862"/>
                </a:cubicBezTo>
                <a:cubicBezTo>
                  <a:pt x="1803" y="862"/>
                  <a:pt x="1803" y="862"/>
                  <a:pt x="1803" y="862"/>
                </a:cubicBezTo>
                <a:cubicBezTo>
                  <a:pt x="1802" y="862"/>
                  <a:pt x="1801" y="863"/>
                  <a:pt x="1801" y="863"/>
                </a:cubicBezTo>
                <a:cubicBezTo>
                  <a:pt x="1800" y="863"/>
                  <a:pt x="1799" y="863"/>
                  <a:pt x="1798" y="863"/>
                </a:cubicBezTo>
                <a:cubicBezTo>
                  <a:pt x="1797" y="863"/>
                  <a:pt x="1796" y="863"/>
                  <a:pt x="1796" y="863"/>
                </a:cubicBezTo>
                <a:cubicBezTo>
                  <a:pt x="1795" y="864"/>
                  <a:pt x="1795" y="864"/>
                  <a:pt x="1795" y="864"/>
                </a:cubicBezTo>
                <a:cubicBezTo>
                  <a:pt x="1794" y="864"/>
                  <a:pt x="1794" y="864"/>
                  <a:pt x="1794" y="864"/>
                </a:cubicBezTo>
                <a:cubicBezTo>
                  <a:pt x="1794" y="865"/>
                  <a:pt x="1793" y="864"/>
                  <a:pt x="1792" y="865"/>
                </a:cubicBezTo>
                <a:cubicBezTo>
                  <a:pt x="1791" y="865"/>
                  <a:pt x="1791" y="866"/>
                  <a:pt x="1790" y="866"/>
                </a:cubicBezTo>
                <a:cubicBezTo>
                  <a:pt x="1789" y="867"/>
                  <a:pt x="1788" y="867"/>
                  <a:pt x="1787" y="867"/>
                </a:cubicBezTo>
                <a:cubicBezTo>
                  <a:pt x="1787" y="868"/>
                  <a:pt x="1786" y="868"/>
                  <a:pt x="1786" y="867"/>
                </a:cubicBezTo>
                <a:cubicBezTo>
                  <a:pt x="1785" y="867"/>
                  <a:pt x="1785" y="866"/>
                  <a:pt x="1784" y="866"/>
                </a:cubicBezTo>
                <a:cubicBezTo>
                  <a:pt x="1784" y="866"/>
                  <a:pt x="1783" y="865"/>
                  <a:pt x="1782" y="865"/>
                </a:cubicBezTo>
                <a:cubicBezTo>
                  <a:pt x="1782" y="866"/>
                  <a:pt x="1781" y="866"/>
                  <a:pt x="1780" y="866"/>
                </a:cubicBezTo>
                <a:cubicBezTo>
                  <a:pt x="1780" y="867"/>
                  <a:pt x="1779" y="867"/>
                  <a:pt x="1778" y="867"/>
                </a:cubicBezTo>
                <a:cubicBezTo>
                  <a:pt x="1778" y="867"/>
                  <a:pt x="1778" y="867"/>
                  <a:pt x="1778" y="867"/>
                </a:cubicBezTo>
                <a:cubicBezTo>
                  <a:pt x="1777" y="868"/>
                  <a:pt x="1777" y="868"/>
                  <a:pt x="1777" y="868"/>
                </a:cubicBezTo>
                <a:cubicBezTo>
                  <a:pt x="1776" y="869"/>
                  <a:pt x="1776" y="869"/>
                  <a:pt x="1775" y="869"/>
                </a:cubicBezTo>
                <a:cubicBezTo>
                  <a:pt x="1774" y="869"/>
                  <a:pt x="1774" y="869"/>
                  <a:pt x="1774" y="869"/>
                </a:cubicBezTo>
                <a:cubicBezTo>
                  <a:pt x="1773" y="869"/>
                  <a:pt x="1773" y="870"/>
                  <a:pt x="1773" y="870"/>
                </a:cubicBezTo>
                <a:cubicBezTo>
                  <a:pt x="1772" y="870"/>
                  <a:pt x="1772" y="870"/>
                  <a:pt x="1772" y="870"/>
                </a:cubicBezTo>
                <a:cubicBezTo>
                  <a:pt x="1771" y="870"/>
                  <a:pt x="1770" y="870"/>
                  <a:pt x="1770" y="871"/>
                </a:cubicBezTo>
                <a:cubicBezTo>
                  <a:pt x="1769" y="871"/>
                  <a:pt x="1768" y="871"/>
                  <a:pt x="1767" y="872"/>
                </a:cubicBezTo>
                <a:cubicBezTo>
                  <a:pt x="1766" y="872"/>
                  <a:pt x="1766" y="872"/>
                  <a:pt x="1767" y="872"/>
                </a:cubicBezTo>
                <a:cubicBezTo>
                  <a:pt x="1767" y="873"/>
                  <a:pt x="1767" y="873"/>
                  <a:pt x="1766" y="873"/>
                </a:cubicBezTo>
                <a:cubicBezTo>
                  <a:pt x="1766" y="873"/>
                  <a:pt x="1766" y="873"/>
                  <a:pt x="1765" y="873"/>
                </a:cubicBezTo>
                <a:cubicBezTo>
                  <a:pt x="1765" y="874"/>
                  <a:pt x="1765" y="874"/>
                  <a:pt x="1765" y="874"/>
                </a:cubicBezTo>
                <a:cubicBezTo>
                  <a:pt x="1765" y="876"/>
                  <a:pt x="1763" y="877"/>
                  <a:pt x="1762" y="878"/>
                </a:cubicBezTo>
                <a:cubicBezTo>
                  <a:pt x="1762" y="878"/>
                  <a:pt x="1761" y="879"/>
                  <a:pt x="1761" y="879"/>
                </a:cubicBezTo>
                <a:cubicBezTo>
                  <a:pt x="1760" y="879"/>
                  <a:pt x="1760" y="879"/>
                  <a:pt x="1760" y="879"/>
                </a:cubicBezTo>
                <a:cubicBezTo>
                  <a:pt x="1759" y="879"/>
                  <a:pt x="1758" y="879"/>
                  <a:pt x="1757" y="879"/>
                </a:cubicBezTo>
                <a:cubicBezTo>
                  <a:pt x="1757" y="879"/>
                  <a:pt x="1757" y="879"/>
                  <a:pt x="1757" y="879"/>
                </a:cubicBezTo>
                <a:cubicBezTo>
                  <a:pt x="1756" y="878"/>
                  <a:pt x="1756" y="878"/>
                  <a:pt x="1755" y="878"/>
                </a:cubicBezTo>
                <a:cubicBezTo>
                  <a:pt x="1755" y="878"/>
                  <a:pt x="1754" y="878"/>
                  <a:pt x="1754" y="878"/>
                </a:cubicBezTo>
                <a:cubicBezTo>
                  <a:pt x="1753" y="878"/>
                  <a:pt x="1752" y="879"/>
                  <a:pt x="1751" y="879"/>
                </a:cubicBezTo>
                <a:cubicBezTo>
                  <a:pt x="1750" y="879"/>
                  <a:pt x="1750" y="878"/>
                  <a:pt x="1750" y="878"/>
                </a:cubicBezTo>
                <a:cubicBezTo>
                  <a:pt x="1749" y="878"/>
                  <a:pt x="1749" y="878"/>
                  <a:pt x="1749" y="878"/>
                </a:cubicBezTo>
                <a:cubicBezTo>
                  <a:pt x="1748" y="877"/>
                  <a:pt x="1748" y="878"/>
                  <a:pt x="1747" y="878"/>
                </a:cubicBezTo>
                <a:cubicBezTo>
                  <a:pt x="1747" y="878"/>
                  <a:pt x="1746" y="878"/>
                  <a:pt x="1746" y="878"/>
                </a:cubicBezTo>
                <a:cubicBezTo>
                  <a:pt x="1745" y="878"/>
                  <a:pt x="1745" y="878"/>
                  <a:pt x="1744" y="878"/>
                </a:cubicBezTo>
                <a:cubicBezTo>
                  <a:pt x="1743" y="878"/>
                  <a:pt x="1742" y="879"/>
                  <a:pt x="1742" y="879"/>
                </a:cubicBezTo>
                <a:cubicBezTo>
                  <a:pt x="1741" y="879"/>
                  <a:pt x="1741" y="879"/>
                  <a:pt x="1741" y="879"/>
                </a:cubicBezTo>
                <a:cubicBezTo>
                  <a:pt x="1740" y="879"/>
                  <a:pt x="1739" y="879"/>
                  <a:pt x="1738" y="879"/>
                </a:cubicBezTo>
                <a:cubicBezTo>
                  <a:pt x="1737" y="879"/>
                  <a:pt x="1736" y="879"/>
                  <a:pt x="1735" y="879"/>
                </a:cubicBezTo>
                <a:cubicBezTo>
                  <a:pt x="1735" y="880"/>
                  <a:pt x="1734" y="881"/>
                  <a:pt x="1733" y="882"/>
                </a:cubicBezTo>
                <a:cubicBezTo>
                  <a:pt x="1733" y="882"/>
                  <a:pt x="1732" y="882"/>
                  <a:pt x="1732" y="882"/>
                </a:cubicBezTo>
                <a:cubicBezTo>
                  <a:pt x="1731" y="883"/>
                  <a:pt x="1731" y="882"/>
                  <a:pt x="1730" y="883"/>
                </a:cubicBezTo>
                <a:cubicBezTo>
                  <a:pt x="1729" y="883"/>
                  <a:pt x="1728" y="883"/>
                  <a:pt x="1727" y="884"/>
                </a:cubicBezTo>
                <a:cubicBezTo>
                  <a:pt x="1725" y="884"/>
                  <a:pt x="1724" y="886"/>
                  <a:pt x="1722" y="887"/>
                </a:cubicBezTo>
                <a:cubicBezTo>
                  <a:pt x="1721" y="887"/>
                  <a:pt x="1719" y="887"/>
                  <a:pt x="1718" y="886"/>
                </a:cubicBezTo>
                <a:cubicBezTo>
                  <a:pt x="1717" y="886"/>
                  <a:pt x="1715" y="886"/>
                  <a:pt x="1714" y="886"/>
                </a:cubicBezTo>
                <a:cubicBezTo>
                  <a:pt x="1713" y="886"/>
                  <a:pt x="1712" y="886"/>
                  <a:pt x="1711" y="886"/>
                </a:cubicBezTo>
                <a:cubicBezTo>
                  <a:pt x="1711" y="886"/>
                  <a:pt x="1710" y="886"/>
                  <a:pt x="1709" y="886"/>
                </a:cubicBezTo>
                <a:cubicBezTo>
                  <a:pt x="1709" y="885"/>
                  <a:pt x="1709" y="885"/>
                  <a:pt x="1709" y="885"/>
                </a:cubicBezTo>
                <a:cubicBezTo>
                  <a:pt x="1709" y="884"/>
                  <a:pt x="1709" y="883"/>
                  <a:pt x="1709" y="883"/>
                </a:cubicBezTo>
                <a:cubicBezTo>
                  <a:pt x="1708" y="882"/>
                  <a:pt x="1706" y="882"/>
                  <a:pt x="1705" y="882"/>
                </a:cubicBezTo>
                <a:cubicBezTo>
                  <a:pt x="1704" y="881"/>
                  <a:pt x="1703" y="881"/>
                  <a:pt x="1703" y="881"/>
                </a:cubicBezTo>
                <a:cubicBezTo>
                  <a:pt x="1703" y="880"/>
                  <a:pt x="1703" y="879"/>
                  <a:pt x="1704" y="879"/>
                </a:cubicBezTo>
                <a:cubicBezTo>
                  <a:pt x="1704" y="878"/>
                  <a:pt x="1704" y="878"/>
                  <a:pt x="1704" y="877"/>
                </a:cubicBezTo>
                <a:cubicBezTo>
                  <a:pt x="1705" y="877"/>
                  <a:pt x="1704" y="876"/>
                  <a:pt x="1705" y="876"/>
                </a:cubicBezTo>
                <a:cubicBezTo>
                  <a:pt x="1705" y="875"/>
                  <a:pt x="1706" y="875"/>
                  <a:pt x="1706" y="875"/>
                </a:cubicBezTo>
                <a:cubicBezTo>
                  <a:pt x="1707" y="875"/>
                  <a:pt x="1707" y="875"/>
                  <a:pt x="1707" y="875"/>
                </a:cubicBezTo>
                <a:cubicBezTo>
                  <a:pt x="1708" y="875"/>
                  <a:pt x="1709" y="875"/>
                  <a:pt x="1709" y="875"/>
                </a:cubicBezTo>
                <a:cubicBezTo>
                  <a:pt x="1709" y="875"/>
                  <a:pt x="1709" y="874"/>
                  <a:pt x="1709" y="874"/>
                </a:cubicBezTo>
                <a:cubicBezTo>
                  <a:pt x="1710" y="873"/>
                  <a:pt x="1710" y="872"/>
                  <a:pt x="1711" y="871"/>
                </a:cubicBezTo>
                <a:cubicBezTo>
                  <a:pt x="1711" y="870"/>
                  <a:pt x="1711" y="869"/>
                  <a:pt x="1712" y="868"/>
                </a:cubicBezTo>
                <a:cubicBezTo>
                  <a:pt x="1712" y="867"/>
                  <a:pt x="1712" y="866"/>
                  <a:pt x="1713" y="865"/>
                </a:cubicBezTo>
                <a:cubicBezTo>
                  <a:pt x="1713" y="864"/>
                  <a:pt x="1714" y="863"/>
                  <a:pt x="1714" y="862"/>
                </a:cubicBezTo>
                <a:cubicBezTo>
                  <a:pt x="1715" y="861"/>
                  <a:pt x="1714" y="860"/>
                  <a:pt x="1714" y="859"/>
                </a:cubicBezTo>
                <a:cubicBezTo>
                  <a:pt x="1713" y="858"/>
                  <a:pt x="1712" y="857"/>
                  <a:pt x="1713" y="856"/>
                </a:cubicBezTo>
                <a:cubicBezTo>
                  <a:pt x="1713" y="856"/>
                  <a:pt x="1713" y="856"/>
                  <a:pt x="1714" y="855"/>
                </a:cubicBezTo>
                <a:cubicBezTo>
                  <a:pt x="1714" y="855"/>
                  <a:pt x="1713" y="854"/>
                  <a:pt x="1713" y="854"/>
                </a:cubicBezTo>
                <a:cubicBezTo>
                  <a:pt x="1713" y="854"/>
                  <a:pt x="1713" y="853"/>
                  <a:pt x="1713" y="853"/>
                </a:cubicBezTo>
                <a:cubicBezTo>
                  <a:pt x="1712" y="853"/>
                  <a:pt x="1712" y="852"/>
                  <a:pt x="1712" y="852"/>
                </a:cubicBezTo>
                <a:cubicBezTo>
                  <a:pt x="1712" y="850"/>
                  <a:pt x="1713" y="849"/>
                  <a:pt x="1713" y="848"/>
                </a:cubicBezTo>
                <a:cubicBezTo>
                  <a:pt x="1713" y="847"/>
                  <a:pt x="1713" y="847"/>
                  <a:pt x="1713" y="846"/>
                </a:cubicBezTo>
                <a:cubicBezTo>
                  <a:pt x="1713" y="846"/>
                  <a:pt x="1713" y="845"/>
                  <a:pt x="1714" y="845"/>
                </a:cubicBezTo>
                <a:cubicBezTo>
                  <a:pt x="1714" y="844"/>
                  <a:pt x="1714" y="844"/>
                  <a:pt x="1714" y="843"/>
                </a:cubicBezTo>
                <a:cubicBezTo>
                  <a:pt x="1714" y="843"/>
                  <a:pt x="1714" y="842"/>
                  <a:pt x="1714" y="842"/>
                </a:cubicBezTo>
                <a:cubicBezTo>
                  <a:pt x="1714" y="842"/>
                  <a:pt x="1715" y="841"/>
                  <a:pt x="1715" y="840"/>
                </a:cubicBezTo>
                <a:cubicBezTo>
                  <a:pt x="1715" y="840"/>
                  <a:pt x="1715" y="840"/>
                  <a:pt x="1715" y="840"/>
                </a:cubicBezTo>
                <a:cubicBezTo>
                  <a:pt x="1714" y="839"/>
                  <a:pt x="1714" y="837"/>
                  <a:pt x="1713" y="837"/>
                </a:cubicBezTo>
                <a:cubicBezTo>
                  <a:pt x="1713" y="836"/>
                  <a:pt x="1712" y="836"/>
                  <a:pt x="1711" y="836"/>
                </a:cubicBezTo>
                <a:cubicBezTo>
                  <a:pt x="1710" y="835"/>
                  <a:pt x="1711" y="833"/>
                  <a:pt x="1711" y="832"/>
                </a:cubicBezTo>
                <a:cubicBezTo>
                  <a:pt x="1712" y="831"/>
                  <a:pt x="1712" y="831"/>
                  <a:pt x="1712" y="830"/>
                </a:cubicBezTo>
                <a:cubicBezTo>
                  <a:pt x="1712" y="830"/>
                  <a:pt x="1712" y="830"/>
                  <a:pt x="1712" y="829"/>
                </a:cubicBezTo>
                <a:cubicBezTo>
                  <a:pt x="1712" y="828"/>
                  <a:pt x="1712" y="828"/>
                  <a:pt x="1712" y="827"/>
                </a:cubicBezTo>
                <a:cubicBezTo>
                  <a:pt x="1711" y="826"/>
                  <a:pt x="1711" y="825"/>
                  <a:pt x="1710" y="824"/>
                </a:cubicBezTo>
                <a:cubicBezTo>
                  <a:pt x="1710" y="824"/>
                  <a:pt x="1710" y="822"/>
                  <a:pt x="1710" y="822"/>
                </a:cubicBezTo>
                <a:cubicBezTo>
                  <a:pt x="1710" y="821"/>
                  <a:pt x="1711" y="822"/>
                  <a:pt x="1711" y="821"/>
                </a:cubicBezTo>
                <a:cubicBezTo>
                  <a:pt x="1712" y="821"/>
                  <a:pt x="1712" y="821"/>
                  <a:pt x="1712" y="820"/>
                </a:cubicBezTo>
                <a:cubicBezTo>
                  <a:pt x="1712" y="820"/>
                  <a:pt x="1712" y="819"/>
                  <a:pt x="1712" y="819"/>
                </a:cubicBezTo>
                <a:cubicBezTo>
                  <a:pt x="1711" y="818"/>
                  <a:pt x="1711" y="818"/>
                  <a:pt x="1711" y="817"/>
                </a:cubicBezTo>
                <a:cubicBezTo>
                  <a:pt x="1711" y="817"/>
                  <a:pt x="1710" y="816"/>
                  <a:pt x="1710" y="815"/>
                </a:cubicBezTo>
                <a:cubicBezTo>
                  <a:pt x="1711" y="815"/>
                  <a:pt x="1711" y="815"/>
                  <a:pt x="1711" y="814"/>
                </a:cubicBezTo>
                <a:cubicBezTo>
                  <a:pt x="1711" y="814"/>
                  <a:pt x="1711" y="814"/>
                  <a:pt x="1711" y="814"/>
                </a:cubicBezTo>
                <a:cubicBezTo>
                  <a:pt x="1713" y="814"/>
                  <a:pt x="1713" y="814"/>
                  <a:pt x="1713" y="814"/>
                </a:cubicBezTo>
                <a:cubicBezTo>
                  <a:pt x="1713" y="814"/>
                  <a:pt x="1713" y="815"/>
                  <a:pt x="1714" y="815"/>
                </a:cubicBezTo>
                <a:cubicBezTo>
                  <a:pt x="1714" y="816"/>
                  <a:pt x="1713" y="816"/>
                  <a:pt x="1713" y="816"/>
                </a:cubicBezTo>
                <a:cubicBezTo>
                  <a:pt x="1713" y="816"/>
                  <a:pt x="1713" y="817"/>
                  <a:pt x="1713" y="817"/>
                </a:cubicBezTo>
                <a:cubicBezTo>
                  <a:pt x="1713" y="818"/>
                  <a:pt x="1713" y="819"/>
                  <a:pt x="1714" y="820"/>
                </a:cubicBezTo>
                <a:cubicBezTo>
                  <a:pt x="1714" y="820"/>
                  <a:pt x="1714" y="820"/>
                  <a:pt x="1714" y="820"/>
                </a:cubicBezTo>
                <a:cubicBezTo>
                  <a:pt x="1714" y="820"/>
                  <a:pt x="1714" y="820"/>
                  <a:pt x="1715" y="819"/>
                </a:cubicBezTo>
                <a:cubicBezTo>
                  <a:pt x="1715" y="819"/>
                  <a:pt x="1716" y="818"/>
                  <a:pt x="1716" y="816"/>
                </a:cubicBezTo>
                <a:cubicBezTo>
                  <a:pt x="1716" y="815"/>
                  <a:pt x="1716" y="814"/>
                  <a:pt x="1716" y="814"/>
                </a:cubicBezTo>
                <a:cubicBezTo>
                  <a:pt x="1716" y="813"/>
                  <a:pt x="1717" y="812"/>
                  <a:pt x="1716" y="812"/>
                </a:cubicBezTo>
                <a:cubicBezTo>
                  <a:pt x="1716" y="811"/>
                  <a:pt x="1715" y="810"/>
                  <a:pt x="1714" y="809"/>
                </a:cubicBezTo>
                <a:cubicBezTo>
                  <a:pt x="1714" y="809"/>
                  <a:pt x="1713" y="808"/>
                  <a:pt x="1713" y="806"/>
                </a:cubicBezTo>
                <a:cubicBezTo>
                  <a:pt x="1712" y="805"/>
                  <a:pt x="1713" y="804"/>
                  <a:pt x="1713" y="803"/>
                </a:cubicBezTo>
                <a:cubicBezTo>
                  <a:pt x="1713" y="802"/>
                  <a:pt x="1713" y="802"/>
                  <a:pt x="1713" y="801"/>
                </a:cubicBezTo>
                <a:cubicBezTo>
                  <a:pt x="1713" y="801"/>
                  <a:pt x="1713" y="800"/>
                  <a:pt x="1714" y="800"/>
                </a:cubicBezTo>
                <a:cubicBezTo>
                  <a:pt x="1715" y="799"/>
                  <a:pt x="1716" y="798"/>
                  <a:pt x="1717" y="797"/>
                </a:cubicBezTo>
                <a:cubicBezTo>
                  <a:pt x="1717" y="796"/>
                  <a:pt x="1718" y="795"/>
                  <a:pt x="1718" y="794"/>
                </a:cubicBezTo>
                <a:cubicBezTo>
                  <a:pt x="1718" y="792"/>
                  <a:pt x="1718" y="792"/>
                  <a:pt x="1717" y="791"/>
                </a:cubicBezTo>
                <a:cubicBezTo>
                  <a:pt x="1717" y="790"/>
                  <a:pt x="1717" y="790"/>
                  <a:pt x="1717" y="789"/>
                </a:cubicBezTo>
                <a:cubicBezTo>
                  <a:pt x="1717" y="789"/>
                  <a:pt x="1717" y="788"/>
                  <a:pt x="1718" y="787"/>
                </a:cubicBezTo>
                <a:cubicBezTo>
                  <a:pt x="1718" y="786"/>
                  <a:pt x="1718" y="785"/>
                  <a:pt x="1719" y="785"/>
                </a:cubicBezTo>
                <a:cubicBezTo>
                  <a:pt x="1719" y="784"/>
                  <a:pt x="1720" y="783"/>
                  <a:pt x="1720" y="783"/>
                </a:cubicBezTo>
                <a:cubicBezTo>
                  <a:pt x="1722" y="782"/>
                  <a:pt x="1721" y="785"/>
                  <a:pt x="1721" y="786"/>
                </a:cubicBezTo>
                <a:cubicBezTo>
                  <a:pt x="1720" y="787"/>
                  <a:pt x="1720" y="789"/>
                  <a:pt x="1721" y="789"/>
                </a:cubicBezTo>
                <a:cubicBezTo>
                  <a:pt x="1722" y="789"/>
                  <a:pt x="1722" y="788"/>
                  <a:pt x="1723" y="787"/>
                </a:cubicBezTo>
                <a:cubicBezTo>
                  <a:pt x="1724" y="786"/>
                  <a:pt x="1725" y="785"/>
                  <a:pt x="1726" y="784"/>
                </a:cubicBezTo>
                <a:cubicBezTo>
                  <a:pt x="1726" y="783"/>
                  <a:pt x="1727" y="783"/>
                  <a:pt x="1727" y="782"/>
                </a:cubicBezTo>
                <a:cubicBezTo>
                  <a:pt x="1728" y="781"/>
                  <a:pt x="1729" y="781"/>
                  <a:pt x="1730" y="781"/>
                </a:cubicBezTo>
                <a:cubicBezTo>
                  <a:pt x="1731" y="781"/>
                  <a:pt x="1731" y="780"/>
                  <a:pt x="1732" y="780"/>
                </a:cubicBezTo>
                <a:cubicBezTo>
                  <a:pt x="1734" y="778"/>
                  <a:pt x="1735" y="777"/>
                  <a:pt x="1738" y="777"/>
                </a:cubicBezTo>
                <a:cubicBezTo>
                  <a:pt x="1738" y="776"/>
                  <a:pt x="1738" y="776"/>
                  <a:pt x="1738" y="775"/>
                </a:cubicBezTo>
                <a:cubicBezTo>
                  <a:pt x="1738" y="775"/>
                  <a:pt x="1738" y="774"/>
                  <a:pt x="1739" y="774"/>
                </a:cubicBezTo>
                <a:cubicBezTo>
                  <a:pt x="1739" y="774"/>
                  <a:pt x="1740" y="774"/>
                  <a:pt x="1741" y="774"/>
                </a:cubicBezTo>
                <a:cubicBezTo>
                  <a:pt x="1741" y="774"/>
                  <a:pt x="1742" y="773"/>
                  <a:pt x="1742" y="774"/>
                </a:cubicBezTo>
                <a:cubicBezTo>
                  <a:pt x="1743" y="774"/>
                  <a:pt x="1744" y="775"/>
                  <a:pt x="1745" y="775"/>
                </a:cubicBezTo>
                <a:cubicBezTo>
                  <a:pt x="1746" y="775"/>
                  <a:pt x="1746" y="775"/>
                  <a:pt x="1747" y="774"/>
                </a:cubicBezTo>
                <a:cubicBezTo>
                  <a:pt x="1748" y="773"/>
                  <a:pt x="1749" y="773"/>
                  <a:pt x="1750" y="772"/>
                </a:cubicBezTo>
                <a:cubicBezTo>
                  <a:pt x="1750" y="772"/>
                  <a:pt x="1751" y="772"/>
                  <a:pt x="1752" y="772"/>
                </a:cubicBezTo>
                <a:cubicBezTo>
                  <a:pt x="1753" y="772"/>
                  <a:pt x="1754" y="771"/>
                  <a:pt x="1754" y="771"/>
                </a:cubicBezTo>
                <a:cubicBezTo>
                  <a:pt x="1755" y="770"/>
                  <a:pt x="1758" y="768"/>
                  <a:pt x="1758" y="770"/>
                </a:cubicBezTo>
                <a:cubicBezTo>
                  <a:pt x="1759" y="770"/>
                  <a:pt x="1760" y="769"/>
                  <a:pt x="1760" y="769"/>
                </a:cubicBezTo>
                <a:cubicBezTo>
                  <a:pt x="1761" y="769"/>
                  <a:pt x="1761" y="769"/>
                  <a:pt x="1761" y="769"/>
                </a:cubicBezTo>
                <a:cubicBezTo>
                  <a:pt x="1761" y="769"/>
                  <a:pt x="1761" y="769"/>
                  <a:pt x="1762" y="769"/>
                </a:cubicBezTo>
                <a:cubicBezTo>
                  <a:pt x="1764" y="769"/>
                  <a:pt x="1765" y="768"/>
                  <a:pt x="1767" y="768"/>
                </a:cubicBezTo>
                <a:cubicBezTo>
                  <a:pt x="1769" y="767"/>
                  <a:pt x="1770" y="767"/>
                  <a:pt x="1771" y="766"/>
                </a:cubicBezTo>
                <a:cubicBezTo>
                  <a:pt x="1772" y="766"/>
                  <a:pt x="1772" y="765"/>
                  <a:pt x="1772" y="764"/>
                </a:cubicBezTo>
                <a:cubicBezTo>
                  <a:pt x="1773" y="763"/>
                  <a:pt x="1774" y="763"/>
                  <a:pt x="1774" y="763"/>
                </a:cubicBezTo>
                <a:cubicBezTo>
                  <a:pt x="1775" y="762"/>
                  <a:pt x="1776" y="761"/>
                  <a:pt x="1777" y="759"/>
                </a:cubicBezTo>
                <a:cubicBezTo>
                  <a:pt x="1777" y="758"/>
                  <a:pt x="1779" y="757"/>
                  <a:pt x="1780" y="756"/>
                </a:cubicBezTo>
                <a:cubicBezTo>
                  <a:pt x="1781" y="756"/>
                  <a:pt x="1782" y="755"/>
                  <a:pt x="1782" y="754"/>
                </a:cubicBezTo>
                <a:cubicBezTo>
                  <a:pt x="1783" y="753"/>
                  <a:pt x="1782" y="754"/>
                  <a:pt x="1781" y="754"/>
                </a:cubicBezTo>
                <a:cubicBezTo>
                  <a:pt x="1781" y="753"/>
                  <a:pt x="1781" y="752"/>
                  <a:pt x="1782" y="751"/>
                </a:cubicBezTo>
                <a:cubicBezTo>
                  <a:pt x="1782" y="751"/>
                  <a:pt x="1782" y="750"/>
                  <a:pt x="1782" y="749"/>
                </a:cubicBezTo>
                <a:cubicBezTo>
                  <a:pt x="1782" y="749"/>
                  <a:pt x="1782" y="749"/>
                  <a:pt x="1782" y="748"/>
                </a:cubicBezTo>
                <a:cubicBezTo>
                  <a:pt x="1782" y="748"/>
                  <a:pt x="1782" y="748"/>
                  <a:pt x="1782" y="747"/>
                </a:cubicBezTo>
                <a:cubicBezTo>
                  <a:pt x="1782" y="747"/>
                  <a:pt x="1782" y="747"/>
                  <a:pt x="1782" y="746"/>
                </a:cubicBezTo>
                <a:cubicBezTo>
                  <a:pt x="1783" y="746"/>
                  <a:pt x="1783" y="746"/>
                  <a:pt x="1783" y="746"/>
                </a:cubicBezTo>
                <a:cubicBezTo>
                  <a:pt x="1783" y="745"/>
                  <a:pt x="1783" y="745"/>
                  <a:pt x="1783" y="745"/>
                </a:cubicBezTo>
                <a:cubicBezTo>
                  <a:pt x="1783" y="745"/>
                  <a:pt x="1783" y="745"/>
                  <a:pt x="1784" y="746"/>
                </a:cubicBezTo>
                <a:cubicBezTo>
                  <a:pt x="1784" y="745"/>
                  <a:pt x="1784" y="745"/>
                  <a:pt x="1785" y="745"/>
                </a:cubicBezTo>
                <a:cubicBezTo>
                  <a:pt x="1785" y="745"/>
                  <a:pt x="1786" y="745"/>
                  <a:pt x="1786" y="745"/>
                </a:cubicBezTo>
                <a:cubicBezTo>
                  <a:pt x="1787" y="744"/>
                  <a:pt x="1787" y="743"/>
                  <a:pt x="1787" y="743"/>
                </a:cubicBezTo>
                <a:cubicBezTo>
                  <a:pt x="1787" y="742"/>
                  <a:pt x="1788" y="741"/>
                  <a:pt x="1788" y="741"/>
                </a:cubicBezTo>
                <a:cubicBezTo>
                  <a:pt x="1789" y="741"/>
                  <a:pt x="1789" y="742"/>
                  <a:pt x="1789" y="743"/>
                </a:cubicBezTo>
                <a:cubicBezTo>
                  <a:pt x="1789" y="743"/>
                  <a:pt x="1789" y="744"/>
                  <a:pt x="1789" y="745"/>
                </a:cubicBezTo>
                <a:cubicBezTo>
                  <a:pt x="1789" y="745"/>
                  <a:pt x="1789" y="746"/>
                  <a:pt x="1790" y="747"/>
                </a:cubicBezTo>
                <a:cubicBezTo>
                  <a:pt x="1790" y="747"/>
                  <a:pt x="1790" y="748"/>
                  <a:pt x="1790" y="748"/>
                </a:cubicBezTo>
                <a:cubicBezTo>
                  <a:pt x="1790" y="749"/>
                  <a:pt x="1791" y="750"/>
                  <a:pt x="1792" y="750"/>
                </a:cubicBezTo>
                <a:cubicBezTo>
                  <a:pt x="1792" y="749"/>
                  <a:pt x="1792" y="749"/>
                  <a:pt x="1792" y="748"/>
                </a:cubicBezTo>
                <a:cubicBezTo>
                  <a:pt x="1792" y="748"/>
                  <a:pt x="1792" y="747"/>
                  <a:pt x="1792" y="747"/>
                </a:cubicBezTo>
                <a:cubicBezTo>
                  <a:pt x="1792" y="746"/>
                  <a:pt x="1792" y="746"/>
                  <a:pt x="1793" y="746"/>
                </a:cubicBezTo>
                <a:cubicBezTo>
                  <a:pt x="1793" y="746"/>
                  <a:pt x="1794" y="745"/>
                  <a:pt x="1794" y="745"/>
                </a:cubicBezTo>
                <a:cubicBezTo>
                  <a:pt x="1793" y="744"/>
                  <a:pt x="1793" y="744"/>
                  <a:pt x="1793" y="744"/>
                </a:cubicBezTo>
                <a:cubicBezTo>
                  <a:pt x="1792" y="744"/>
                  <a:pt x="1792" y="743"/>
                  <a:pt x="1793" y="743"/>
                </a:cubicBezTo>
                <a:cubicBezTo>
                  <a:pt x="1793" y="742"/>
                  <a:pt x="1792" y="742"/>
                  <a:pt x="1792" y="741"/>
                </a:cubicBezTo>
                <a:cubicBezTo>
                  <a:pt x="1792" y="741"/>
                  <a:pt x="1793" y="739"/>
                  <a:pt x="1794" y="740"/>
                </a:cubicBezTo>
                <a:cubicBezTo>
                  <a:pt x="1794" y="740"/>
                  <a:pt x="1794" y="741"/>
                  <a:pt x="1794" y="741"/>
                </a:cubicBezTo>
                <a:cubicBezTo>
                  <a:pt x="1795" y="741"/>
                  <a:pt x="1795" y="741"/>
                  <a:pt x="1796" y="741"/>
                </a:cubicBezTo>
                <a:cubicBezTo>
                  <a:pt x="1796" y="741"/>
                  <a:pt x="1797" y="741"/>
                  <a:pt x="1798" y="741"/>
                </a:cubicBezTo>
                <a:cubicBezTo>
                  <a:pt x="1798" y="741"/>
                  <a:pt x="1798" y="741"/>
                  <a:pt x="1799" y="740"/>
                </a:cubicBezTo>
                <a:cubicBezTo>
                  <a:pt x="1798" y="740"/>
                  <a:pt x="1799" y="739"/>
                  <a:pt x="1799" y="739"/>
                </a:cubicBezTo>
                <a:cubicBezTo>
                  <a:pt x="1799" y="739"/>
                  <a:pt x="1799" y="738"/>
                  <a:pt x="1799" y="738"/>
                </a:cubicBezTo>
                <a:cubicBezTo>
                  <a:pt x="1800" y="738"/>
                  <a:pt x="1800" y="737"/>
                  <a:pt x="1800" y="737"/>
                </a:cubicBezTo>
                <a:cubicBezTo>
                  <a:pt x="1799" y="737"/>
                  <a:pt x="1799" y="737"/>
                  <a:pt x="1798" y="737"/>
                </a:cubicBezTo>
                <a:cubicBezTo>
                  <a:pt x="1798" y="736"/>
                  <a:pt x="1799" y="736"/>
                  <a:pt x="1800" y="735"/>
                </a:cubicBezTo>
                <a:cubicBezTo>
                  <a:pt x="1800" y="735"/>
                  <a:pt x="1800" y="735"/>
                  <a:pt x="1800" y="734"/>
                </a:cubicBezTo>
                <a:cubicBezTo>
                  <a:pt x="1799" y="734"/>
                  <a:pt x="1800" y="733"/>
                  <a:pt x="1800" y="733"/>
                </a:cubicBezTo>
                <a:cubicBezTo>
                  <a:pt x="1801" y="733"/>
                  <a:pt x="1801" y="733"/>
                  <a:pt x="1802" y="732"/>
                </a:cubicBezTo>
                <a:cubicBezTo>
                  <a:pt x="1802" y="732"/>
                  <a:pt x="1802" y="732"/>
                  <a:pt x="1802" y="732"/>
                </a:cubicBezTo>
                <a:cubicBezTo>
                  <a:pt x="1803" y="732"/>
                  <a:pt x="1803" y="733"/>
                  <a:pt x="1803" y="733"/>
                </a:cubicBezTo>
                <a:cubicBezTo>
                  <a:pt x="1804" y="733"/>
                  <a:pt x="1804" y="733"/>
                  <a:pt x="1804" y="732"/>
                </a:cubicBezTo>
                <a:cubicBezTo>
                  <a:pt x="1804" y="732"/>
                  <a:pt x="1805" y="732"/>
                  <a:pt x="1805" y="732"/>
                </a:cubicBezTo>
                <a:cubicBezTo>
                  <a:pt x="1805" y="732"/>
                  <a:pt x="1806" y="732"/>
                  <a:pt x="1806" y="732"/>
                </a:cubicBezTo>
                <a:cubicBezTo>
                  <a:pt x="1806" y="731"/>
                  <a:pt x="1805" y="730"/>
                  <a:pt x="1805" y="730"/>
                </a:cubicBezTo>
                <a:cubicBezTo>
                  <a:pt x="1805" y="730"/>
                  <a:pt x="1804" y="730"/>
                  <a:pt x="1804" y="729"/>
                </a:cubicBezTo>
                <a:cubicBezTo>
                  <a:pt x="1804" y="729"/>
                  <a:pt x="1804" y="728"/>
                  <a:pt x="1804" y="728"/>
                </a:cubicBezTo>
                <a:cubicBezTo>
                  <a:pt x="1805" y="727"/>
                  <a:pt x="1805" y="727"/>
                  <a:pt x="1805" y="727"/>
                </a:cubicBezTo>
                <a:cubicBezTo>
                  <a:pt x="1806" y="727"/>
                  <a:pt x="1806" y="727"/>
                  <a:pt x="1807" y="727"/>
                </a:cubicBezTo>
                <a:cubicBezTo>
                  <a:pt x="1807" y="726"/>
                  <a:pt x="1808" y="725"/>
                  <a:pt x="1809" y="725"/>
                </a:cubicBezTo>
                <a:cubicBezTo>
                  <a:pt x="1810" y="725"/>
                  <a:pt x="1810" y="726"/>
                  <a:pt x="1810" y="726"/>
                </a:cubicBezTo>
                <a:cubicBezTo>
                  <a:pt x="1810" y="727"/>
                  <a:pt x="1810" y="727"/>
                  <a:pt x="1811" y="726"/>
                </a:cubicBezTo>
                <a:cubicBezTo>
                  <a:pt x="1811" y="726"/>
                  <a:pt x="1812" y="726"/>
                  <a:pt x="1812" y="725"/>
                </a:cubicBezTo>
                <a:cubicBezTo>
                  <a:pt x="1812" y="725"/>
                  <a:pt x="1813" y="724"/>
                  <a:pt x="1813" y="724"/>
                </a:cubicBezTo>
                <a:cubicBezTo>
                  <a:pt x="1813" y="724"/>
                  <a:pt x="1814" y="724"/>
                  <a:pt x="1814" y="724"/>
                </a:cubicBezTo>
                <a:cubicBezTo>
                  <a:pt x="1814" y="723"/>
                  <a:pt x="1813" y="722"/>
                  <a:pt x="1814" y="722"/>
                </a:cubicBezTo>
                <a:cubicBezTo>
                  <a:pt x="1815" y="722"/>
                  <a:pt x="1815" y="723"/>
                  <a:pt x="1815" y="723"/>
                </a:cubicBezTo>
                <a:cubicBezTo>
                  <a:pt x="1816" y="723"/>
                  <a:pt x="1817" y="723"/>
                  <a:pt x="1817" y="723"/>
                </a:cubicBezTo>
                <a:cubicBezTo>
                  <a:pt x="1817" y="722"/>
                  <a:pt x="1817" y="721"/>
                  <a:pt x="1818" y="721"/>
                </a:cubicBezTo>
                <a:cubicBezTo>
                  <a:pt x="1818" y="720"/>
                  <a:pt x="1819" y="721"/>
                  <a:pt x="1819" y="721"/>
                </a:cubicBezTo>
                <a:cubicBezTo>
                  <a:pt x="1819" y="722"/>
                  <a:pt x="1820" y="722"/>
                  <a:pt x="1820" y="722"/>
                </a:cubicBezTo>
                <a:cubicBezTo>
                  <a:pt x="1821" y="722"/>
                  <a:pt x="1821" y="722"/>
                  <a:pt x="1822" y="722"/>
                </a:cubicBezTo>
                <a:cubicBezTo>
                  <a:pt x="1822" y="723"/>
                  <a:pt x="1822" y="723"/>
                  <a:pt x="1822" y="723"/>
                </a:cubicBezTo>
                <a:cubicBezTo>
                  <a:pt x="1823" y="724"/>
                  <a:pt x="1823" y="724"/>
                  <a:pt x="1824" y="724"/>
                </a:cubicBezTo>
                <a:cubicBezTo>
                  <a:pt x="1824" y="725"/>
                  <a:pt x="1824" y="725"/>
                  <a:pt x="1825" y="726"/>
                </a:cubicBezTo>
                <a:cubicBezTo>
                  <a:pt x="1825" y="726"/>
                  <a:pt x="1825" y="727"/>
                  <a:pt x="1825" y="727"/>
                </a:cubicBezTo>
                <a:cubicBezTo>
                  <a:pt x="1825" y="727"/>
                  <a:pt x="1825" y="728"/>
                  <a:pt x="1825" y="728"/>
                </a:cubicBezTo>
                <a:cubicBezTo>
                  <a:pt x="1826" y="729"/>
                  <a:pt x="1826" y="730"/>
                  <a:pt x="1825" y="731"/>
                </a:cubicBezTo>
                <a:cubicBezTo>
                  <a:pt x="1825" y="731"/>
                  <a:pt x="1826" y="730"/>
                  <a:pt x="1826" y="730"/>
                </a:cubicBezTo>
                <a:cubicBezTo>
                  <a:pt x="1827" y="730"/>
                  <a:pt x="1827" y="730"/>
                  <a:pt x="1827" y="730"/>
                </a:cubicBezTo>
                <a:cubicBezTo>
                  <a:pt x="1827" y="730"/>
                  <a:pt x="1827" y="730"/>
                  <a:pt x="1827" y="730"/>
                </a:cubicBezTo>
                <a:cubicBezTo>
                  <a:pt x="1827" y="729"/>
                  <a:pt x="1827" y="729"/>
                  <a:pt x="1828" y="729"/>
                </a:cubicBezTo>
                <a:cubicBezTo>
                  <a:pt x="1828" y="728"/>
                  <a:pt x="1828" y="728"/>
                  <a:pt x="1828" y="728"/>
                </a:cubicBezTo>
                <a:cubicBezTo>
                  <a:pt x="1829" y="728"/>
                  <a:pt x="1829" y="728"/>
                  <a:pt x="1829" y="729"/>
                </a:cubicBezTo>
                <a:cubicBezTo>
                  <a:pt x="1829" y="729"/>
                  <a:pt x="1830" y="729"/>
                  <a:pt x="1830" y="729"/>
                </a:cubicBezTo>
                <a:cubicBezTo>
                  <a:pt x="1831" y="729"/>
                  <a:pt x="1832" y="729"/>
                  <a:pt x="1832" y="729"/>
                </a:cubicBezTo>
                <a:cubicBezTo>
                  <a:pt x="1832" y="730"/>
                  <a:pt x="1832" y="731"/>
                  <a:pt x="1832" y="731"/>
                </a:cubicBezTo>
                <a:cubicBezTo>
                  <a:pt x="1832" y="731"/>
                  <a:pt x="1833" y="731"/>
                  <a:pt x="1833" y="731"/>
                </a:cubicBezTo>
                <a:cubicBezTo>
                  <a:pt x="1833" y="730"/>
                  <a:pt x="1833" y="730"/>
                  <a:pt x="1834" y="730"/>
                </a:cubicBezTo>
                <a:cubicBezTo>
                  <a:pt x="1835" y="729"/>
                  <a:pt x="1835" y="731"/>
                  <a:pt x="1836" y="731"/>
                </a:cubicBezTo>
                <a:cubicBezTo>
                  <a:pt x="1837" y="732"/>
                  <a:pt x="1836" y="729"/>
                  <a:pt x="1836" y="729"/>
                </a:cubicBezTo>
                <a:cubicBezTo>
                  <a:pt x="1836" y="729"/>
                  <a:pt x="1836" y="728"/>
                  <a:pt x="1836" y="728"/>
                </a:cubicBezTo>
                <a:cubicBezTo>
                  <a:pt x="1836" y="728"/>
                  <a:pt x="1836" y="728"/>
                  <a:pt x="1835" y="727"/>
                </a:cubicBezTo>
                <a:cubicBezTo>
                  <a:pt x="1835" y="727"/>
                  <a:pt x="1835" y="727"/>
                  <a:pt x="1835" y="727"/>
                </a:cubicBezTo>
                <a:cubicBezTo>
                  <a:pt x="1835" y="727"/>
                  <a:pt x="1835" y="727"/>
                  <a:pt x="1835" y="727"/>
                </a:cubicBezTo>
                <a:cubicBezTo>
                  <a:pt x="1835" y="726"/>
                  <a:pt x="1835" y="726"/>
                  <a:pt x="1835" y="726"/>
                </a:cubicBezTo>
                <a:cubicBezTo>
                  <a:pt x="1835" y="726"/>
                  <a:pt x="1835" y="725"/>
                  <a:pt x="1835" y="725"/>
                </a:cubicBezTo>
                <a:cubicBezTo>
                  <a:pt x="1835" y="725"/>
                  <a:pt x="1835" y="725"/>
                  <a:pt x="1835" y="725"/>
                </a:cubicBezTo>
                <a:cubicBezTo>
                  <a:pt x="1835" y="725"/>
                  <a:pt x="1835" y="724"/>
                  <a:pt x="1835" y="724"/>
                </a:cubicBezTo>
                <a:cubicBezTo>
                  <a:pt x="1835" y="723"/>
                  <a:pt x="1837" y="723"/>
                  <a:pt x="1837" y="722"/>
                </a:cubicBezTo>
                <a:cubicBezTo>
                  <a:pt x="1837" y="722"/>
                  <a:pt x="1837" y="722"/>
                  <a:pt x="1837" y="721"/>
                </a:cubicBezTo>
                <a:cubicBezTo>
                  <a:pt x="1837" y="721"/>
                  <a:pt x="1838" y="721"/>
                  <a:pt x="1838" y="721"/>
                </a:cubicBezTo>
                <a:cubicBezTo>
                  <a:pt x="1838" y="720"/>
                  <a:pt x="1837" y="720"/>
                  <a:pt x="1837" y="720"/>
                </a:cubicBezTo>
                <a:cubicBezTo>
                  <a:pt x="1838" y="719"/>
                  <a:pt x="1838" y="720"/>
                  <a:pt x="1838" y="719"/>
                </a:cubicBezTo>
                <a:cubicBezTo>
                  <a:pt x="1838" y="719"/>
                  <a:pt x="1839" y="719"/>
                  <a:pt x="1839" y="718"/>
                </a:cubicBezTo>
                <a:cubicBezTo>
                  <a:pt x="1840" y="718"/>
                  <a:pt x="1840" y="718"/>
                  <a:pt x="1841" y="718"/>
                </a:cubicBezTo>
                <a:cubicBezTo>
                  <a:pt x="1842" y="717"/>
                  <a:pt x="1841" y="715"/>
                  <a:pt x="1841" y="714"/>
                </a:cubicBezTo>
                <a:cubicBezTo>
                  <a:pt x="1842" y="714"/>
                  <a:pt x="1842" y="714"/>
                  <a:pt x="1842" y="714"/>
                </a:cubicBezTo>
                <a:cubicBezTo>
                  <a:pt x="1842" y="714"/>
                  <a:pt x="1842" y="713"/>
                  <a:pt x="1842" y="713"/>
                </a:cubicBezTo>
                <a:cubicBezTo>
                  <a:pt x="1842" y="713"/>
                  <a:pt x="1842" y="713"/>
                  <a:pt x="1842" y="713"/>
                </a:cubicBezTo>
                <a:cubicBezTo>
                  <a:pt x="1843" y="713"/>
                  <a:pt x="1843" y="713"/>
                  <a:pt x="1843" y="713"/>
                </a:cubicBezTo>
                <a:cubicBezTo>
                  <a:pt x="1843" y="713"/>
                  <a:pt x="1843" y="713"/>
                  <a:pt x="1843" y="713"/>
                </a:cubicBezTo>
                <a:cubicBezTo>
                  <a:pt x="1844" y="712"/>
                  <a:pt x="1844" y="711"/>
                  <a:pt x="1845" y="711"/>
                </a:cubicBezTo>
                <a:cubicBezTo>
                  <a:pt x="1845" y="711"/>
                  <a:pt x="1845" y="712"/>
                  <a:pt x="1846" y="712"/>
                </a:cubicBezTo>
                <a:cubicBezTo>
                  <a:pt x="1846" y="712"/>
                  <a:pt x="1846" y="712"/>
                  <a:pt x="1846" y="712"/>
                </a:cubicBezTo>
                <a:cubicBezTo>
                  <a:pt x="1846" y="712"/>
                  <a:pt x="1846" y="712"/>
                  <a:pt x="1847" y="711"/>
                </a:cubicBezTo>
                <a:cubicBezTo>
                  <a:pt x="1847" y="711"/>
                  <a:pt x="1847" y="711"/>
                  <a:pt x="1847" y="711"/>
                </a:cubicBezTo>
                <a:cubicBezTo>
                  <a:pt x="1848" y="710"/>
                  <a:pt x="1848" y="710"/>
                  <a:pt x="1848" y="709"/>
                </a:cubicBezTo>
                <a:cubicBezTo>
                  <a:pt x="1848" y="709"/>
                  <a:pt x="1848" y="709"/>
                  <a:pt x="1848" y="709"/>
                </a:cubicBezTo>
                <a:cubicBezTo>
                  <a:pt x="1848" y="708"/>
                  <a:pt x="1848" y="708"/>
                  <a:pt x="1848" y="708"/>
                </a:cubicBezTo>
                <a:cubicBezTo>
                  <a:pt x="1848" y="708"/>
                  <a:pt x="1848" y="708"/>
                  <a:pt x="1849" y="708"/>
                </a:cubicBezTo>
                <a:cubicBezTo>
                  <a:pt x="1849" y="708"/>
                  <a:pt x="1849" y="708"/>
                  <a:pt x="1849" y="708"/>
                </a:cubicBezTo>
                <a:cubicBezTo>
                  <a:pt x="1849" y="708"/>
                  <a:pt x="1849" y="708"/>
                  <a:pt x="1849" y="708"/>
                </a:cubicBezTo>
                <a:cubicBezTo>
                  <a:pt x="1850" y="708"/>
                  <a:pt x="1850" y="708"/>
                  <a:pt x="1851" y="708"/>
                </a:cubicBezTo>
                <a:cubicBezTo>
                  <a:pt x="1851" y="708"/>
                  <a:pt x="1851" y="708"/>
                  <a:pt x="1851" y="709"/>
                </a:cubicBezTo>
                <a:cubicBezTo>
                  <a:pt x="1851" y="709"/>
                  <a:pt x="1852" y="708"/>
                  <a:pt x="1852" y="708"/>
                </a:cubicBezTo>
                <a:cubicBezTo>
                  <a:pt x="1852" y="708"/>
                  <a:pt x="1852" y="709"/>
                  <a:pt x="1853" y="709"/>
                </a:cubicBezTo>
                <a:cubicBezTo>
                  <a:pt x="1853" y="709"/>
                  <a:pt x="1853" y="709"/>
                  <a:pt x="1854" y="709"/>
                </a:cubicBezTo>
                <a:cubicBezTo>
                  <a:pt x="1854" y="709"/>
                  <a:pt x="1855" y="709"/>
                  <a:pt x="1855" y="709"/>
                </a:cubicBezTo>
                <a:cubicBezTo>
                  <a:pt x="1856" y="709"/>
                  <a:pt x="1856" y="710"/>
                  <a:pt x="1857" y="709"/>
                </a:cubicBezTo>
                <a:cubicBezTo>
                  <a:pt x="1858" y="709"/>
                  <a:pt x="1858" y="708"/>
                  <a:pt x="1858" y="708"/>
                </a:cubicBezTo>
                <a:cubicBezTo>
                  <a:pt x="1859" y="707"/>
                  <a:pt x="1860" y="705"/>
                  <a:pt x="1859" y="704"/>
                </a:cubicBezTo>
                <a:cubicBezTo>
                  <a:pt x="1859" y="704"/>
                  <a:pt x="1859" y="704"/>
                  <a:pt x="1859" y="704"/>
                </a:cubicBezTo>
                <a:cubicBezTo>
                  <a:pt x="1859" y="703"/>
                  <a:pt x="1859" y="703"/>
                  <a:pt x="1859" y="703"/>
                </a:cubicBezTo>
                <a:cubicBezTo>
                  <a:pt x="1859" y="703"/>
                  <a:pt x="1860" y="702"/>
                  <a:pt x="1860" y="702"/>
                </a:cubicBezTo>
                <a:cubicBezTo>
                  <a:pt x="1861" y="702"/>
                  <a:pt x="1861" y="702"/>
                  <a:pt x="1861" y="702"/>
                </a:cubicBezTo>
                <a:cubicBezTo>
                  <a:pt x="1862" y="702"/>
                  <a:pt x="1862" y="702"/>
                  <a:pt x="1862" y="702"/>
                </a:cubicBezTo>
                <a:cubicBezTo>
                  <a:pt x="1863" y="703"/>
                  <a:pt x="1863" y="703"/>
                  <a:pt x="1863" y="704"/>
                </a:cubicBezTo>
                <a:cubicBezTo>
                  <a:pt x="1863" y="705"/>
                  <a:pt x="1863" y="705"/>
                  <a:pt x="1864" y="705"/>
                </a:cubicBezTo>
                <a:cubicBezTo>
                  <a:pt x="1865" y="705"/>
                  <a:pt x="1865" y="705"/>
                  <a:pt x="1866" y="705"/>
                </a:cubicBezTo>
                <a:cubicBezTo>
                  <a:pt x="1866" y="705"/>
                  <a:pt x="1867" y="705"/>
                  <a:pt x="1867" y="705"/>
                </a:cubicBezTo>
                <a:cubicBezTo>
                  <a:pt x="1868" y="705"/>
                  <a:pt x="1868" y="705"/>
                  <a:pt x="1869" y="705"/>
                </a:cubicBezTo>
                <a:cubicBezTo>
                  <a:pt x="1869" y="705"/>
                  <a:pt x="1869" y="706"/>
                  <a:pt x="1870" y="706"/>
                </a:cubicBezTo>
                <a:cubicBezTo>
                  <a:pt x="1870" y="706"/>
                  <a:pt x="1871" y="707"/>
                  <a:pt x="1871" y="707"/>
                </a:cubicBezTo>
                <a:cubicBezTo>
                  <a:pt x="1871" y="707"/>
                  <a:pt x="1872" y="707"/>
                  <a:pt x="1872" y="707"/>
                </a:cubicBezTo>
                <a:cubicBezTo>
                  <a:pt x="1873" y="707"/>
                  <a:pt x="1874" y="708"/>
                  <a:pt x="1874" y="709"/>
                </a:cubicBezTo>
                <a:cubicBezTo>
                  <a:pt x="1875" y="709"/>
                  <a:pt x="1876" y="709"/>
                  <a:pt x="1876" y="708"/>
                </a:cubicBezTo>
                <a:cubicBezTo>
                  <a:pt x="1877" y="708"/>
                  <a:pt x="1877" y="707"/>
                  <a:pt x="1877" y="707"/>
                </a:cubicBezTo>
                <a:cubicBezTo>
                  <a:pt x="1878" y="707"/>
                  <a:pt x="1879" y="707"/>
                  <a:pt x="1879" y="707"/>
                </a:cubicBezTo>
                <a:cubicBezTo>
                  <a:pt x="1880" y="708"/>
                  <a:pt x="1880" y="708"/>
                  <a:pt x="1880" y="708"/>
                </a:cubicBezTo>
                <a:cubicBezTo>
                  <a:pt x="1880" y="708"/>
                  <a:pt x="1881" y="708"/>
                  <a:pt x="1881" y="708"/>
                </a:cubicBezTo>
                <a:cubicBezTo>
                  <a:pt x="1882" y="708"/>
                  <a:pt x="1882" y="709"/>
                  <a:pt x="1882" y="709"/>
                </a:cubicBezTo>
                <a:cubicBezTo>
                  <a:pt x="1882" y="709"/>
                  <a:pt x="1881" y="710"/>
                  <a:pt x="1882" y="710"/>
                </a:cubicBezTo>
                <a:cubicBezTo>
                  <a:pt x="1882" y="711"/>
                  <a:pt x="1883" y="710"/>
                  <a:pt x="1883" y="710"/>
                </a:cubicBezTo>
                <a:cubicBezTo>
                  <a:pt x="1884" y="710"/>
                  <a:pt x="1885" y="710"/>
                  <a:pt x="1885" y="709"/>
                </a:cubicBezTo>
                <a:cubicBezTo>
                  <a:pt x="1885" y="709"/>
                  <a:pt x="1884" y="708"/>
                  <a:pt x="1884" y="708"/>
                </a:cubicBezTo>
                <a:cubicBezTo>
                  <a:pt x="1884" y="707"/>
                  <a:pt x="1884" y="706"/>
                  <a:pt x="1885" y="706"/>
                </a:cubicBezTo>
                <a:cubicBezTo>
                  <a:pt x="1885" y="706"/>
                  <a:pt x="1886" y="706"/>
                  <a:pt x="1886" y="706"/>
                </a:cubicBezTo>
                <a:cubicBezTo>
                  <a:pt x="1887" y="707"/>
                  <a:pt x="1887" y="708"/>
                  <a:pt x="1888" y="708"/>
                </a:cubicBezTo>
                <a:cubicBezTo>
                  <a:pt x="1888" y="709"/>
                  <a:pt x="1889" y="709"/>
                  <a:pt x="1889" y="709"/>
                </a:cubicBezTo>
                <a:cubicBezTo>
                  <a:pt x="1888" y="711"/>
                  <a:pt x="1887" y="711"/>
                  <a:pt x="1886" y="712"/>
                </a:cubicBezTo>
                <a:cubicBezTo>
                  <a:pt x="1887" y="712"/>
                  <a:pt x="1887" y="713"/>
                  <a:pt x="1887" y="713"/>
                </a:cubicBezTo>
                <a:cubicBezTo>
                  <a:pt x="1887" y="714"/>
                  <a:pt x="1886" y="714"/>
                  <a:pt x="1886" y="715"/>
                </a:cubicBezTo>
                <a:cubicBezTo>
                  <a:pt x="1886" y="715"/>
                  <a:pt x="1885" y="716"/>
                  <a:pt x="1885" y="716"/>
                </a:cubicBezTo>
                <a:cubicBezTo>
                  <a:pt x="1884" y="716"/>
                  <a:pt x="1885" y="716"/>
                  <a:pt x="1885" y="716"/>
                </a:cubicBezTo>
                <a:cubicBezTo>
                  <a:pt x="1884" y="716"/>
                  <a:pt x="1884" y="716"/>
                  <a:pt x="1883" y="715"/>
                </a:cubicBezTo>
                <a:cubicBezTo>
                  <a:pt x="1883" y="715"/>
                  <a:pt x="1883" y="715"/>
                  <a:pt x="1882" y="715"/>
                </a:cubicBezTo>
                <a:cubicBezTo>
                  <a:pt x="1881" y="716"/>
                  <a:pt x="1880" y="717"/>
                  <a:pt x="1880" y="718"/>
                </a:cubicBezTo>
                <a:cubicBezTo>
                  <a:pt x="1880" y="718"/>
                  <a:pt x="1880" y="719"/>
                  <a:pt x="1880" y="719"/>
                </a:cubicBezTo>
                <a:cubicBezTo>
                  <a:pt x="1880" y="719"/>
                  <a:pt x="1880" y="720"/>
                  <a:pt x="1880" y="720"/>
                </a:cubicBezTo>
                <a:cubicBezTo>
                  <a:pt x="1881" y="721"/>
                  <a:pt x="1882" y="720"/>
                  <a:pt x="1882" y="721"/>
                </a:cubicBezTo>
                <a:cubicBezTo>
                  <a:pt x="1882" y="721"/>
                  <a:pt x="1882" y="721"/>
                  <a:pt x="1882" y="721"/>
                </a:cubicBezTo>
                <a:cubicBezTo>
                  <a:pt x="1882" y="721"/>
                  <a:pt x="1881" y="721"/>
                  <a:pt x="1881" y="722"/>
                </a:cubicBezTo>
                <a:cubicBezTo>
                  <a:pt x="1881" y="722"/>
                  <a:pt x="1881" y="722"/>
                  <a:pt x="1881" y="723"/>
                </a:cubicBezTo>
                <a:cubicBezTo>
                  <a:pt x="1881" y="723"/>
                  <a:pt x="1880" y="723"/>
                  <a:pt x="1880" y="723"/>
                </a:cubicBezTo>
                <a:cubicBezTo>
                  <a:pt x="1880" y="723"/>
                  <a:pt x="1880" y="723"/>
                  <a:pt x="1880" y="723"/>
                </a:cubicBezTo>
                <a:cubicBezTo>
                  <a:pt x="1879" y="724"/>
                  <a:pt x="1879" y="724"/>
                  <a:pt x="1878" y="725"/>
                </a:cubicBezTo>
                <a:cubicBezTo>
                  <a:pt x="1878" y="725"/>
                  <a:pt x="1878" y="726"/>
                  <a:pt x="1877" y="726"/>
                </a:cubicBezTo>
                <a:cubicBezTo>
                  <a:pt x="1877" y="727"/>
                  <a:pt x="1877" y="727"/>
                  <a:pt x="1876" y="727"/>
                </a:cubicBezTo>
                <a:cubicBezTo>
                  <a:pt x="1876" y="728"/>
                  <a:pt x="1876" y="728"/>
                  <a:pt x="1876" y="729"/>
                </a:cubicBezTo>
                <a:cubicBezTo>
                  <a:pt x="1876" y="729"/>
                  <a:pt x="1875" y="730"/>
                  <a:pt x="1876" y="731"/>
                </a:cubicBezTo>
                <a:cubicBezTo>
                  <a:pt x="1876" y="732"/>
                  <a:pt x="1877" y="732"/>
                  <a:pt x="1877" y="732"/>
                </a:cubicBezTo>
                <a:cubicBezTo>
                  <a:pt x="1878" y="733"/>
                  <a:pt x="1879" y="733"/>
                  <a:pt x="1879" y="733"/>
                </a:cubicBezTo>
                <a:cubicBezTo>
                  <a:pt x="1880" y="734"/>
                  <a:pt x="1881" y="735"/>
                  <a:pt x="1881" y="736"/>
                </a:cubicBezTo>
                <a:cubicBezTo>
                  <a:pt x="1882" y="736"/>
                  <a:pt x="1882" y="736"/>
                  <a:pt x="1882" y="736"/>
                </a:cubicBezTo>
                <a:cubicBezTo>
                  <a:pt x="1882" y="737"/>
                  <a:pt x="1883" y="737"/>
                  <a:pt x="1884" y="737"/>
                </a:cubicBezTo>
                <a:cubicBezTo>
                  <a:pt x="1884" y="737"/>
                  <a:pt x="1884" y="737"/>
                  <a:pt x="1885" y="738"/>
                </a:cubicBezTo>
                <a:cubicBezTo>
                  <a:pt x="1885" y="738"/>
                  <a:pt x="1886" y="738"/>
                  <a:pt x="1886" y="738"/>
                </a:cubicBezTo>
                <a:cubicBezTo>
                  <a:pt x="1887" y="738"/>
                  <a:pt x="1887" y="739"/>
                  <a:pt x="1887" y="739"/>
                </a:cubicBezTo>
                <a:cubicBezTo>
                  <a:pt x="1887" y="739"/>
                  <a:pt x="1888" y="740"/>
                  <a:pt x="1888" y="740"/>
                </a:cubicBezTo>
                <a:cubicBezTo>
                  <a:pt x="1889" y="741"/>
                  <a:pt x="1890" y="742"/>
                  <a:pt x="1891" y="743"/>
                </a:cubicBezTo>
                <a:cubicBezTo>
                  <a:pt x="1892" y="743"/>
                  <a:pt x="1892" y="743"/>
                  <a:pt x="1893" y="744"/>
                </a:cubicBezTo>
                <a:cubicBezTo>
                  <a:pt x="1894" y="744"/>
                  <a:pt x="1894" y="745"/>
                  <a:pt x="1895" y="745"/>
                </a:cubicBezTo>
                <a:cubicBezTo>
                  <a:pt x="1896" y="745"/>
                  <a:pt x="1897" y="745"/>
                  <a:pt x="1898" y="746"/>
                </a:cubicBezTo>
                <a:cubicBezTo>
                  <a:pt x="1897" y="746"/>
                  <a:pt x="1897" y="746"/>
                  <a:pt x="1897" y="747"/>
                </a:cubicBezTo>
                <a:cubicBezTo>
                  <a:pt x="1897" y="747"/>
                  <a:pt x="1897" y="747"/>
                  <a:pt x="1897" y="748"/>
                </a:cubicBezTo>
                <a:cubicBezTo>
                  <a:pt x="1897" y="748"/>
                  <a:pt x="1898" y="748"/>
                  <a:pt x="1899" y="749"/>
                </a:cubicBezTo>
                <a:cubicBezTo>
                  <a:pt x="1899" y="749"/>
                  <a:pt x="1899" y="749"/>
                  <a:pt x="1899" y="749"/>
                </a:cubicBezTo>
                <a:cubicBezTo>
                  <a:pt x="1900" y="750"/>
                  <a:pt x="1901" y="750"/>
                  <a:pt x="1901" y="750"/>
                </a:cubicBezTo>
                <a:cubicBezTo>
                  <a:pt x="1902" y="751"/>
                  <a:pt x="1903" y="751"/>
                  <a:pt x="1904" y="751"/>
                </a:cubicBezTo>
                <a:cubicBezTo>
                  <a:pt x="1904" y="752"/>
                  <a:pt x="1904" y="752"/>
                  <a:pt x="1905" y="752"/>
                </a:cubicBezTo>
                <a:cubicBezTo>
                  <a:pt x="1905" y="752"/>
                  <a:pt x="1906" y="751"/>
                  <a:pt x="1907" y="751"/>
                </a:cubicBezTo>
                <a:cubicBezTo>
                  <a:pt x="1907" y="750"/>
                  <a:pt x="1908" y="750"/>
                  <a:pt x="1909" y="750"/>
                </a:cubicBezTo>
                <a:cubicBezTo>
                  <a:pt x="1909" y="750"/>
                  <a:pt x="1910" y="749"/>
                  <a:pt x="1910" y="749"/>
                </a:cubicBezTo>
                <a:cubicBezTo>
                  <a:pt x="1910" y="748"/>
                  <a:pt x="1910" y="747"/>
                  <a:pt x="1910" y="747"/>
                </a:cubicBezTo>
                <a:cubicBezTo>
                  <a:pt x="1910" y="746"/>
                  <a:pt x="1910" y="746"/>
                  <a:pt x="1910" y="745"/>
                </a:cubicBezTo>
                <a:cubicBezTo>
                  <a:pt x="1910" y="745"/>
                  <a:pt x="1911" y="745"/>
                  <a:pt x="1911" y="744"/>
                </a:cubicBezTo>
                <a:cubicBezTo>
                  <a:pt x="1912" y="743"/>
                  <a:pt x="1913" y="742"/>
                  <a:pt x="1914" y="741"/>
                </a:cubicBezTo>
                <a:cubicBezTo>
                  <a:pt x="1915" y="740"/>
                  <a:pt x="1915" y="738"/>
                  <a:pt x="1915" y="737"/>
                </a:cubicBezTo>
                <a:cubicBezTo>
                  <a:pt x="1915" y="735"/>
                  <a:pt x="1916" y="734"/>
                  <a:pt x="1917" y="732"/>
                </a:cubicBezTo>
                <a:cubicBezTo>
                  <a:pt x="1918" y="731"/>
                  <a:pt x="1918" y="730"/>
                  <a:pt x="1918" y="728"/>
                </a:cubicBezTo>
                <a:cubicBezTo>
                  <a:pt x="1918" y="727"/>
                  <a:pt x="1918" y="726"/>
                  <a:pt x="1918" y="725"/>
                </a:cubicBezTo>
                <a:cubicBezTo>
                  <a:pt x="1918" y="723"/>
                  <a:pt x="1918" y="722"/>
                  <a:pt x="1918" y="721"/>
                </a:cubicBezTo>
                <a:cubicBezTo>
                  <a:pt x="1919" y="719"/>
                  <a:pt x="1919" y="718"/>
                  <a:pt x="1919" y="717"/>
                </a:cubicBezTo>
                <a:cubicBezTo>
                  <a:pt x="1920" y="715"/>
                  <a:pt x="1921" y="714"/>
                  <a:pt x="1921" y="713"/>
                </a:cubicBezTo>
                <a:cubicBezTo>
                  <a:pt x="1921" y="712"/>
                  <a:pt x="1921" y="711"/>
                  <a:pt x="1921" y="710"/>
                </a:cubicBezTo>
                <a:cubicBezTo>
                  <a:pt x="1921" y="709"/>
                  <a:pt x="1922" y="708"/>
                  <a:pt x="1922" y="708"/>
                </a:cubicBezTo>
                <a:cubicBezTo>
                  <a:pt x="1924" y="705"/>
                  <a:pt x="1924" y="702"/>
                  <a:pt x="1925" y="699"/>
                </a:cubicBezTo>
                <a:cubicBezTo>
                  <a:pt x="1926" y="698"/>
                  <a:pt x="1927" y="697"/>
                  <a:pt x="1928" y="698"/>
                </a:cubicBezTo>
                <a:cubicBezTo>
                  <a:pt x="1928" y="699"/>
                  <a:pt x="1929" y="701"/>
                  <a:pt x="1929" y="702"/>
                </a:cubicBezTo>
                <a:cubicBezTo>
                  <a:pt x="1929" y="703"/>
                  <a:pt x="1930" y="705"/>
                  <a:pt x="1930" y="706"/>
                </a:cubicBezTo>
                <a:cubicBezTo>
                  <a:pt x="1930" y="707"/>
                  <a:pt x="1930" y="709"/>
                  <a:pt x="1931" y="710"/>
                </a:cubicBezTo>
                <a:cubicBezTo>
                  <a:pt x="1932" y="711"/>
                  <a:pt x="1933" y="712"/>
                  <a:pt x="1933" y="713"/>
                </a:cubicBezTo>
                <a:cubicBezTo>
                  <a:pt x="1933" y="716"/>
                  <a:pt x="1933" y="718"/>
                  <a:pt x="1932" y="720"/>
                </a:cubicBezTo>
                <a:cubicBezTo>
                  <a:pt x="1932" y="721"/>
                  <a:pt x="1932" y="723"/>
                  <a:pt x="1933" y="724"/>
                </a:cubicBezTo>
                <a:cubicBezTo>
                  <a:pt x="1933" y="724"/>
                  <a:pt x="1933" y="725"/>
                  <a:pt x="1934" y="726"/>
                </a:cubicBezTo>
                <a:cubicBezTo>
                  <a:pt x="1934" y="726"/>
                  <a:pt x="1935" y="725"/>
                  <a:pt x="1935" y="725"/>
                </a:cubicBezTo>
                <a:cubicBezTo>
                  <a:pt x="1936" y="724"/>
                  <a:pt x="1936" y="724"/>
                  <a:pt x="1936" y="724"/>
                </a:cubicBezTo>
                <a:cubicBezTo>
                  <a:pt x="1936" y="724"/>
                  <a:pt x="1937" y="724"/>
                  <a:pt x="1937" y="724"/>
                </a:cubicBezTo>
                <a:cubicBezTo>
                  <a:pt x="1938" y="724"/>
                  <a:pt x="1938" y="725"/>
                  <a:pt x="1938" y="725"/>
                </a:cubicBezTo>
                <a:cubicBezTo>
                  <a:pt x="1938" y="726"/>
                  <a:pt x="1938" y="726"/>
                  <a:pt x="1939" y="726"/>
                </a:cubicBezTo>
                <a:cubicBezTo>
                  <a:pt x="1939" y="726"/>
                  <a:pt x="1939" y="726"/>
                  <a:pt x="1939" y="727"/>
                </a:cubicBezTo>
                <a:cubicBezTo>
                  <a:pt x="1939" y="727"/>
                  <a:pt x="1939" y="727"/>
                  <a:pt x="1940" y="727"/>
                </a:cubicBezTo>
                <a:cubicBezTo>
                  <a:pt x="1940" y="728"/>
                  <a:pt x="1941" y="728"/>
                  <a:pt x="1941" y="728"/>
                </a:cubicBezTo>
                <a:cubicBezTo>
                  <a:pt x="1942" y="728"/>
                  <a:pt x="1942" y="729"/>
                  <a:pt x="1942" y="730"/>
                </a:cubicBezTo>
                <a:cubicBezTo>
                  <a:pt x="1942" y="730"/>
                  <a:pt x="1942" y="730"/>
                  <a:pt x="1942" y="731"/>
                </a:cubicBezTo>
                <a:cubicBezTo>
                  <a:pt x="1942" y="731"/>
                  <a:pt x="1942" y="731"/>
                  <a:pt x="1942" y="731"/>
                </a:cubicBezTo>
                <a:cubicBezTo>
                  <a:pt x="1942" y="731"/>
                  <a:pt x="1943" y="731"/>
                  <a:pt x="1943" y="731"/>
                </a:cubicBezTo>
                <a:cubicBezTo>
                  <a:pt x="1943" y="732"/>
                  <a:pt x="1943" y="732"/>
                  <a:pt x="1943" y="733"/>
                </a:cubicBezTo>
                <a:cubicBezTo>
                  <a:pt x="1943" y="734"/>
                  <a:pt x="1942" y="734"/>
                  <a:pt x="1942" y="735"/>
                </a:cubicBezTo>
                <a:cubicBezTo>
                  <a:pt x="1942" y="736"/>
                  <a:pt x="1942" y="736"/>
                  <a:pt x="1942" y="736"/>
                </a:cubicBezTo>
                <a:cubicBezTo>
                  <a:pt x="1942" y="737"/>
                  <a:pt x="1942" y="738"/>
                  <a:pt x="1941" y="739"/>
                </a:cubicBezTo>
                <a:cubicBezTo>
                  <a:pt x="1941" y="740"/>
                  <a:pt x="1941" y="741"/>
                  <a:pt x="1941" y="742"/>
                </a:cubicBezTo>
                <a:cubicBezTo>
                  <a:pt x="1941" y="742"/>
                  <a:pt x="1941" y="743"/>
                  <a:pt x="1941" y="743"/>
                </a:cubicBezTo>
                <a:cubicBezTo>
                  <a:pt x="1941" y="743"/>
                  <a:pt x="1942" y="743"/>
                  <a:pt x="1942" y="744"/>
                </a:cubicBezTo>
                <a:cubicBezTo>
                  <a:pt x="1942" y="744"/>
                  <a:pt x="1943" y="744"/>
                  <a:pt x="1944" y="745"/>
                </a:cubicBezTo>
                <a:cubicBezTo>
                  <a:pt x="1944" y="745"/>
                  <a:pt x="1944" y="746"/>
                  <a:pt x="1944" y="747"/>
                </a:cubicBezTo>
                <a:cubicBezTo>
                  <a:pt x="1944" y="748"/>
                  <a:pt x="1943" y="749"/>
                  <a:pt x="1943" y="750"/>
                </a:cubicBezTo>
                <a:cubicBezTo>
                  <a:pt x="1943" y="750"/>
                  <a:pt x="1944" y="750"/>
                  <a:pt x="1944" y="751"/>
                </a:cubicBezTo>
                <a:cubicBezTo>
                  <a:pt x="1944" y="751"/>
                  <a:pt x="1944" y="752"/>
                  <a:pt x="1944" y="752"/>
                </a:cubicBezTo>
                <a:cubicBezTo>
                  <a:pt x="1944" y="753"/>
                  <a:pt x="1944" y="753"/>
                  <a:pt x="1943" y="754"/>
                </a:cubicBezTo>
                <a:cubicBezTo>
                  <a:pt x="1943" y="754"/>
                  <a:pt x="1943" y="755"/>
                  <a:pt x="1943" y="755"/>
                </a:cubicBezTo>
                <a:cubicBezTo>
                  <a:pt x="1943" y="755"/>
                  <a:pt x="1943" y="756"/>
                  <a:pt x="1943" y="756"/>
                </a:cubicBezTo>
                <a:cubicBezTo>
                  <a:pt x="1944" y="757"/>
                  <a:pt x="1945" y="758"/>
                  <a:pt x="1944" y="760"/>
                </a:cubicBezTo>
                <a:cubicBezTo>
                  <a:pt x="1944" y="760"/>
                  <a:pt x="1943" y="761"/>
                  <a:pt x="1944" y="762"/>
                </a:cubicBezTo>
                <a:cubicBezTo>
                  <a:pt x="1944" y="762"/>
                  <a:pt x="1944" y="762"/>
                  <a:pt x="1945" y="762"/>
                </a:cubicBezTo>
                <a:cubicBezTo>
                  <a:pt x="1945" y="762"/>
                  <a:pt x="1945" y="762"/>
                  <a:pt x="1945" y="762"/>
                </a:cubicBezTo>
                <a:cubicBezTo>
                  <a:pt x="1946" y="762"/>
                  <a:pt x="1947" y="763"/>
                  <a:pt x="1947" y="763"/>
                </a:cubicBezTo>
                <a:cubicBezTo>
                  <a:pt x="1948" y="763"/>
                  <a:pt x="1949" y="763"/>
                  <a:pt x="1949" y="764"/>
                </a:cubicBezTo>
                <a:cubicBezTo>
                  <a:pt x="1949" y="764"/>
                  <a:pt x="1950" y="764"/>
                  <a:pt x="1950" y="764"/>
                </a:cubicBezTo>
                <a:cubicBezTo>
                  <a:pt x="1950" y="764"/>
                  <a:pt x="1951" y="764"/>
                  <a:pt x="1951" y="764"/>
                </a:cubicBezTo>
                <a:cubicBezTo>
                  <a:pt x="1951" y="765"/>
                  <a:pt x="1951" y="766"/>
                  <a:pt x="1952" y="766"/>
                </a:cubicBezTo>
                <a:cubicBezTo>
                  <a:pt x="1952" y="766"/>
                  <a:pt x="1952" y="767"/>
                  <a:pt x="1952" y="767"/>
                </a:cubicBezTo>
                <a:cubicBezTo>
                  <a:pt x="1953" y="768"/>
                  <a:pt x="1953" y="768"/>
                  <a:pt x="1953" y="768"/>
                </a:cubicBezTo>
                <a:cubicBezTo>
                  <a:pt x="1954" y="768"/>
                  <a:pt x="1954" y="768"/>
                  <a:pt x="1955" y="768"/>
                </a:cubicBezTo>
                <a:cubicBezTo>
                  <a:pt x="1955" y="768"/>
                  <a:pt x="1955" y="769"/>
                  <a:pt x="1955" y="769"/>
                </a:cubicBezTo>
                <a:cubicBezTo>
                  <a:pt x="1956" y="769"/>
                  <a:pt x="1956" y="769"/>
                  <a:pt x="1956" y="769"/>
                </a:cubicBezTo>
                <a:cubicBezTo>
                  <a:pt x="1957" y="769"/>
                  <a:pt x="1957" y="769"/>
                  <a:pt x="1958" y="769"/>
                </a:cubicBezTo>
                <a:cubicBezTo>
                  <a:pt x="1958" y="770"/>
                  <a:pt x="1959" y="770"/>
                  <a:pt x="1959" y="770"/>
                </a:cubicBezTo>
                <a:cubicBezTo>
                  <a:pt x="1960" y="771"/>
                  <a:pt x="1959" y="771"/>
                  <a:pt x="1958" y="772"/>
                </a:cubicBezTo>
                <a:cubicBezTo>
                  <a:pt x="1958" y="772"/>
                  <a:pt x="1958" y="772"/>
                  <a:pt x="1958" y="773"/>
                </a:cubicBezTo>
                <a:cubicBezTo>
                  <a:pt x="1958" y="774"/>
                  <a:pt x="1958" y="776"/>
                  <a:pt x="1959" y="777"/>
                </a:cubicBezTo>
                <a:cubicBezTo>
                  <a:pt x="1959" y="778"/>
                  <a:pt x="1960" y="778"/>
                  <a:pt x="1960" y="778"/>
                </a:cubicBezTo>
                <a:cubicBezTo>
                  <a:pt x="1961" y="779"/>
                  <a:pt x="1961" y="780"/>
                  <a:pt x="1961" y="781"/>
                </a:cubicBezTo>
                <a:cubicBezTo>
                  <a:pt x="1961" y="782"/>
                  <a:pt x="1960" y="783"/>
                  <a:pt x="1960" y="784"/>
                </a:cubicBezTo>
                <a:cubicBezTo>
                  <a:pt x="1960" y="784"/>
                  <a:pt x="1960" y="785"/>
                  <a:pt x="1960" y="786"/>
                </a:cubicBezTo>
                <a:cubicBezTo>
                  <a:pt x="1960" y="786"/>
                  <a:pt x="1960" y="787"/>
                  <a:pt x="1960" y="788"/>
                </a:cubicBezTo>
                <a:cubicBezTo>
                  <a:pt x="1960" y="788"/>
                  <a:pt x="1961" y="789"/>
                  <a:pt x="1961" y="789"/>
                </a:cubicBezTo>
                <a:cubicBezTo>
                  <a:pt x="1962" y="789"/>
                  <a:pt x="1962" y="788"/>
                  <a:pt x="1962" y="788"/>
                </a:cubicBezTo>
                <a:cubicBezTo>
                  <a:pt x="1962" y="787"/>
                  <a:pt x="1962" y="787"/>
                  <a:pt x="1962" y="786"/>
                </a:cubicBezTo>
                <a:cubicBezTo>
                  <a:pt x="1962" y="786"/>
                  <a:pt x="1963" y="786"/>
                  <a:pt x="1963" y="786"/>
                </a:cubicBezTo>
                <a:cubicBezTo>
                  <a:pt x="1964" y="787"/>
                  <a:pt x="1964" y="787"/>
                  <a:pt x="1964" y="788"/>
                </a:cubicBezTo>
                <a:cubicBezTo>
                  <a:pt x="1964" y="788"/>
                  <a:pt x="1965" y="789"/>
                  <a:pt x="1966" y="789"/>
                </a:cubicBezTo>
                <a:cubicBezTo>
                  <a:pt x="1967" y="789"/>
                  <a:pt x="1967" y="788"/>
                  <a:pt x="1967" y="787"/>
                </a:cubicBezTo>
                <a:cubicBezTo>
                  <a:pt x="1969" y="786"/>
                  <a:pt x="1968" y="789"/>
                  <a:pt x="1968" y="790"/>
                </a:cubicBezTo>
                <a:cubicBezTo>
                  <a:pt x="1968" y="790"/>
                  <a:pt x="1968" y="791"/>
                  <a:pt x="1968" y="791"/>
                </a:cubicBezTo>
                <a:cubicBezTo>
                  <a:pt x="1968" y="791"/>
                  <a:pt x="1967" y="791"/>
                  <a:pt x="1967" y="791"/>
                </a:cubicBezTo>
                <a:cubicBezTo>
                  <a:pt x="1967" y="791"/>
                  <a:pt x="1967" y="792"/>
                  <a:pt x="1967" y="792"/>
                </a:cubicBezTo>
                <a:cubicBezTo>
                  <a:pt x="1967" y="793"/>
                  <a:pt x="1967" y="793"/>
                  <a:pt x="1968" y="793"/>
                </a:cubicBezTo>
                <a:cubicBezTo>
                  <a:pt x="1968" y="794"/>
                  <a:pt x="1968" y="794"/>
                  <a:pt x="1967" y="795"/>
                </a:cubicBezTo>
                <a:cubicBezTo>
                  <a:pt x="1967" y="795"/>
                  <a:pt x="1967" y="796"/>
                  <a:pt x="1967" y="796"/>
                </a:cubicBezTo>
                <a:cubicBezTo>
                  <a:pt x="1968" y="797"/>
                  <a:pt x="1969" y="796"/>
                  <a:pt x="1969" y="797"/>
                </a:cubicBezTo>
                <a:cubicBezTo>
                  <a:pt x="1969" y="797"/>
                  <a:pt x="1969" y="798"/>
                  <a:pt x="1969" y="798"/>
                </a:cubicBezTo>
                <a:cubicBezTo>
                  <a:pt x="1969" y="798"/>
                  <a:pt x="1969" y="798"/>
                  <a:pt x="1969" y="799"/>
                </a:cubicBezTo>
                <a:cubicBezTo>
                  <a:pt x="1970" y="799"/>
                  <a:pt x="1970" y="800"/>
                  <a:pt x="1970" y="801"/>
                </a:cubicBezTo>
                <a:cubicBezTo>
                  <a:pt x="1971" y="801"/>
                  <a:pt x="1971" y="800"/>
                  <a:pt x="1972" y="801"/>
                </a:cubicBezTo>
                <a:cubicBezTo>
                  <a:pt x="1972" y="801"/>
                  <a:pt x="1973" y="802"/>
                  <a:pt x="1973" y="803"/>
                </a:cubicBezTo>
                <a:cubicBezTo>
                  <a:pt x="1973" y="803"/>
                  <a:pt x="1973" y="804"/>
                  <a:pt x="1973" y="804"/>
                </a:cubicBezTo>
                <a:cubicBezTo>
                  <a:pt x="1973" y="805"/>
                  <a:pt x="1974" y="806"/>
                  <a:pt x="1974" y="806"/>
                </a:cubicBezTo>
                <a:cubicBezTo>
                  <a:pt x="1974" y="807"/>
                  <a:pt x="1975" y="807"/>
                  <a:pt x="1975" y="808"/>
                </a:cubicBezTo>
                <a:cubicBezTo>
                  <a:pt x="1975" y="808"/>
                  <a:pt x="1975" y="809"/>
                  <a:pt x="1975" y="810"/>
                </a:cubicBezTo>
                <a:cubicBezTo>
                  <a:pt x="1975" y="811"/>
                  <a:pt x="1975" y="811"/>
                  <a:pt x="1976" y="811"/>
                </a:cubicBezTo>
                <a:cubicBezTo>
                  <a:pt x="1977" y="811"/>
                  <a:pt x="1978" y="811"/>
                  <a:pt x="1979" y="810"/>
                </a:cubicBezTo>
                <a:cubicBezTo>
                  <a:pt x="1979" y="809"/>
                  <a:pt x="1979" y="809"/>
                  <a:pt x="1979" y="808"/>
                </a:cubicBezTo>
                <a:cubicBezTo>
                  <a:pt x="1980" y="808"/>
                  <a:pt x="1980" y="807"/>
                  <a:pt x="1980" y="807"/>
                </a:cubicBezTo>
                <a:cubicBezTo>
                  <a:pt x="1980" y="806"/>
                  <a:pt x="1981" y="806"/>
                  <a:pt x="1982" y="806"/>
                </a:cubicBezTo>
                <a:cubicBezTo>
                  <a:pt x="1982" y="807"/>
                  <a:pt x="1981" y="807"/>
                  <a:pt x="1981" y="808"/>
                </a:cubicBezTo>
                <a:cubicBezTo>
                  <a:pt x="1981" y="808"/>
                  <a:pt x="1981" y="809"/>
                  <a:pt x="1980" y="810"/>
                </a:cubicBezTo>
                <a:close/>
                <a:moveTo>
                  <a:pt x="1713" y="814"/>
                </a:moveTo>
                <a:cubicBezTo>
                  <a:pt x="1713" y="814"/>
                  <a:pt x="1713" y="814"/>
                  <a:pt x="1713" y="814"/>
                </a:cubicBezTo>
                <a:cubicBezTo>
                  <a:pt x="1713" y="814"/>
                  <a:pt x="1713" y="814"/>
                  <a:pt x="1713" y="814"/>
                </a:cubicBezTo>
                <a:cubicBezTo>
                  <a:pt x="1713" y="814"/>
                  <a:pt x="1713" y="814"/>
                  <a:pt x="1713" y="814"/>
                </a:cubicBezTo>
                <a:close/>
                <a:moveTo>
                  <a:pt x="1849" y="893"/>
                </a:moveTo>
                <a:cubicBezTo>
                  <a:pt x="1849" y="894"/>
                  <a:pt x="1848" y="894"/>
                  <a:pt x="1848" y="894"/>
                </a:cubicBezTo>
                <a:cubicBezTo>
                  <a:pt x="1847" y="894"/>
                  <a:pt x="1847" y="894"/>
                  <a:pt x="1846" y="894"/>
                </a:cubicBezTo>
                <a:cubicBezTo>
                  <a:pt x="1846" y="894"/>
                  <a:pt x="1845" y="894"/>
                  <a:pt x="1845" y="894"/>
                </a:cubicBezTo>
                <a:cubicBezTo>
                  <a:pt x="1845" y="895"/>
                  <a:pt x="1845" y="895"/>
                  <a:pt x="1845" y="895"/>
                </a:cubicBezTo>
                <a:cubicBezTo>
                  <a:pt x="1844" y="895"/>
                  <a:pt x="1844" y="895"/>
                  <a:pt x="1844" y="895"/>
                </a:cubicBezTo>
                <a:cubicBezTo>
                  <a:pt x="1843" y="895"/>
                  <a:pt x="1842" y="895"/>
                  <a:pt x="1841" y="895"/>
                </a:cubicBezTo>
                <a:cubicBezTo>
                  <a:pt x="1840" y="895"/>
                  <a:pt x="1840" y="896"/>
                  <a:pt x="1839" y="896"/>
                </a:cubicBezTo>
                <a:cubicBezTo>
                  <a:pt x="1839" y="896"/>
                  <a:pt x="1838" y="896"/>
                  <a:pt x="1838" y="896"/>
                </a:cubicBezTo>
                <a:cubicBezTo>
                  <a:pt x="1838" y="895"/>
                  <a:pt x="1838" y="895"/>
                  <a:pt x="1838" y="894"/>
                </a:cubicBezTo>
                <a:cubicBezTo>
                  <a:pt x="1839" y="894"/>
                  <a:pt x="1839" y="894"/>
                  <a:pt x="1840" y="893"/>
                </a:cubicBezTo>
                <a:cubicBezTo>
                  <a:pt x="1840" y="893"/>
                  <a:pt x="1840" y="893"/>
                  <a:pt x="1840" y="893"/>
                </a:cubicBezTo>
                <a:cubicBezTo>
                  <a:pt x="1841" y="892"/>
                  <a:pt x="1842" y="892"/>
                  <a:pt x="1842" y="892"/>
                </a:cubicBezTo>
                <a:cubicBezTo>
                  <a:pt x="1843" y="892"/>
                  <a:pt x="1843" y="892"/>
                  <a:pt x="1844" y="892"/>
                </a:cubicBezTo>
                <a:cubicBezTo>
                  <a:pt x="1844" y="892"/>
                  <a:pt x="1845" y="892"/>
                  <a:pt x="1845" y="892"/>
                </a:cubicBezTo>
                <a:cubicBezTo>
                  <a:pt x="1846" y="892"/>
                  <a:pt x="1846" y="892"/>
                  <a:pt x="1847" y="892"/>
                </a:cubicBezTo>
                <a:cubicBezTo>
                  <a:pt x="1847" y="892"/>
                  <a:pt x="1848" y="893"/>
                  <a:pt x="1849" y="893"/>
                </a:cubicBezTo>
                <a:close/>
                <a:moveTo>
                  <a:pt x="1899" y="924"/>
                </a:moveTo>
                <a:cubicBezTo>
                  <a:pt x="1899" y="924"/>
                  <a:pt x="1899" y="925"/>
                  <a:pt x="1898" y="925"/>
                </a:cubicBezTo>
                <a:cubicBezTo>
                  <a:pt x="1898" y="926"/>
                  <a:pt x="1897" y="925"/>
                  <a:pt x="1897" y="926"/>
                </a:cubicBezTo>
                <a:cubicBezTo>
                  <a:pt x="1898" y="927"/>
                  <a:pt x="1898" y="928"/>
                  <a:pt x="1898" y="929"/>
                </a:cubicBezTo>
                <a:cubicBezTo>
                  <a:pt x="1898" y="929"/>
                  <a:pt x="1898" y="929"/>
                  <a:pt x="1897" y="930"/>
                </a:cubicBezTo>
                <a:cubicBezTo>
                  <a:pt x="1897" y="930"/>
                  <a:pt x="1896" y="931"/>
                  <a:pt x="1896" y="931"/>
                </a:cubicBezTo>
                <a:cubicBezTo>
                  <a:pt x="1895" y="931"/>
                  <a:pt x="1895" y="931"/>
                  <a:pt x="1895" y="930"/>
                </a:cubicBezTo>
                <a:cubicBezTo>
                  <a:pt x="1895" y="930"/>
                  <a:pt x="1895" y="929"/>
                  <a:pt x="1895" y="929"/>
                </a:cubicBezTo>
                <a:cubicBezTo>
                  <a:pt x="1895" y="928"/>
                  <a:pt x="1896" y="928"/>
                  <a:pt x="1896" y="927"/>
                </a:cubicBezTo>
                <a:cubicBezTo>
                  <a:pt x="1896" y="927"/>
                  <a:pt x="1896" y="927"/>
                  <a:pt x="1895" y="926"/>
                </a:cubicBezTo>
                <a:cubicBezTo>
                  <a:pt x="1895" y="926"/>
                  <a:pt x="1895" y="926"/>
                  <a:pt x="1895" y="925"/>
                </a:cubicBezTo>
                <a:cubicBezTo>
                  <a:pt x="1895" y="925"/>
                  <a:pt x="1895" y="924"/>
                  <a:pt x="1896" y="924"/>
                </a:cubicBezTo>
                <a:cubicBezTo>
                  <a:pt x="1897" y="923"/>
                  <a:pt x="1899" y="923"/>
                  <a:pt x="1899" y="924"/>
                </a:cubicBezTo>
                <a:close/>
                <a:moveTo>
                  <a:pt x="1894" y="932"/>
                </a:moveTo>
                <a:cubicBezTo>
                  <a:pt x="1894" y="933"/>
                  <a:pt x="1893" y="933"/>
                  <a:pt x="1893" y="934"/>
                </a:cubicBezTo>
                <a:cubicBezTo>
                  <a:pt x="1893" y="934"/>
                  <a:pt x="1893" y="935"/>
                  <a:pt x="1893" y="935"/>
                </a:cubicBezTo>
                <a:cubicBezTo>
                  <a:pt x="1892" y="936"/>
                  <a:pt x="1892" y="937"/>
                  <a:pt x="1891" y="938"/>
                </a:cubicBezTo>
                <a:cubicBezTo>
                  <a:pt x="1890" y="940"/>
                  <a:pt x="1889" y="941"/>
                  <a:pt x="1889" y="942"/>
                </a:cubicBezTo>
                <a:cubicBezTo>
                  <a:pt x="1888" y="942"/>
                  <a:pt x="1888" y="943"/>
                  <a:pt x="1887" y="943"/>
                </a:cubicBezTo>
                <a:cubicBezTo>
                  <a:pt x="1886" y="943"/>
                  <a:pt x="1886" y="943"/>
                  <a:pt x="1885" y="943"/>
                </a:cubicBezTo>
                <a:cubicBezTo>
                  <a:pt x="1885" y="944"/>
                  <a:pt x="1884" y="945"/>
                  <a:pt x="1883" y="946"/>
                </a:cubicBezTo>
                <a:cubicBezTo>
                  <a:pt x="1883" y="947"/>
                  <a:pt x="1883" y="947"/>
                  <a:pt x="1883" y="947"/>
                </a:cubicBezTo>
                <a:cubicBezTo>
                  <a:pt x="1883" y="948"/>
                  <a:pt x="1883" y="948"/>
                  <a:pt x="1883" y="949"/>
                </a:cubicBezTo>
                <a:cubicBezTo>
                  <a:pt x="1882" y="949"/>
                  <a:pt x="1882" y="950"/>
                  <a:pt x="1881" y="950"/>
                </a:cubicBezTo>
                <a:cubicBezTo>
                  <a:pt x="1881" y="950"/>
                  <a:pt x="1881" y="950"/>
                  <a:pt x="1881" y="950"/>
                </a:cubicBezTo>
                <a:cubicBezTo>
                  <a:pt x="1881" y="950"/>
                  <a:pt x="1880" y="950"/>
                  <a:pt x="1880" y="950"/>
                </a:cubicBezTo>
                <a:cubicBezTo>
                  <a:pt x="1880" y="950"/>
                  <a:pt x="1880" y="949"/>
                  <a:pt x="1879" y="949"/>
                </a:cubicBezTo>
                <a:cubicBezTo>
                  <a:pt x="1879" y="949"/>
                  <a:pt x="1879" y="950"/>
                  <a:pt x="1878" y="949"/>
                </a:cubicBezTo>
                <a:cubicBezTo>
                  <a:pt x="1878" y="949"/>
                  <a:pt x="1878" y="949"/>
                  <a:pt x="1877" y="950"/>
                </a:cubicBezTo>
                <a:cubicBezTo>
                  <a:pt x="1877" y="950"/>
                  <a:pt x="1877" y="950"/>
                  <a:pt x="1876" y="950"/>
                </a:cubicBezTo>
                <a:cubicBezTo>
                  <a:pt x="1876" y="950"/>
                  <a:pt x="1876" y="950"/>
                  <a:pt x="1876" y="951"/>
                </a:cubicBezTo>
                <a:cubicBezTo>
                  <a:pt x="1875" y="951"/>
                  <a:pt x="1875" y="952"/>
                  <a:pt x="1874" y="953"/>
                </a:cubicBezTo>
                <a:cubicBezTo>
                  <a:pt x="1874" y="953"/>
                  <a:pt x="1874" y="953"/>
                  <a:pt x="1873" y="953"/>
                </a:cubicBezTo>
                <a:cubicBezTo>
                  <a:pt x="1873" y="953"/>
                  <a:pt x="1873" y="953"/>
                  <a:pt x="1873" y="953"/>
                </a:cubicBezTo>
                <a:cubicBezTo>
                  <a:pt x="1873" y="953"/>
                  <a:pt x="1872" y="953"/>
                  <a:pt x="1872" y="954"/>
                </a:cubicBezTo>
                <a:cubicBezTo>
                  <a:pt x="1872" y="954"/>
                  <a:pt x="1871" y="954"/>
                  <a:pt x="1871" y="954"/>
                </a:cubicBezTo>
                <a:cubicBezTo>
                  <a:pt x="1871" y="953"/>
                  <a:pt x="1870" y="954"/>
                  <a:pt x="1870" y="954"/>
                </a:cubicBezTo>
                <a:cubicBezTo>
                  <a:pt x="1870" y="954"/>
                  <a:pt x="1870" y="954"/>
                  <a:pt x="1869" y="954"/>
                </a:cubicBezTo>
                <a:cubicBezTo>
                  <a:pt x="1869" y="954"/>
                  <a:pt x="1869" y="954"/>
                  <a:pt x="1869" y="954"/>
                </a:cubicBezTo>
                <a:cubicBezTo>
                  <a:pt x="1869" y="954"/>
                  <a:pt x="1869" y="954"/>
                  <a:pt x="1868" y="954"/>
                </a:cubicBezTo>
                <a:cubicBezTo>
                  <a:pt x="1868" y="954"/>
                  <a:pt x="1867" y="955"/>
                  <a:pt x="1867" y="954"/>
                </a:cubicBezTo>
                <a:cubicBezTo>
                  <a:pt x="1866" y="954"/>
                  <a:pt x="1867" y="953"/>
                  <a:pt x="1868" y="953"/>
                </a:cubicBezTo>
                <a:cubicBezTo>
                  <a:pt x="1868" y="952"/>
                  <a:pt x="1868" y="952"/>
                  <a:pt x="1868" y="952"/>
                </a:cubicBezTo>
                <a:cubicBezTo>
                  <a:pt x="1868" y="951"/>
                  <a:pt x="1868" y="951"/>
                  <a:pt x="1868" y="951"/>
                </a:cubicBezTo>
                <a:cubicBezTo>
                  <a:pt x="1867" y="950"/>
                  <a:pt x="1868" y="950"/>
                  <a:pt x="1869" y="949"/>
                </a:cubicBezTo>
                <a:cubicBezTo>
                  <a:pt x="1868" y="949"/>
                  <a:pt x="1867" y="948"/>
                  <a:pt x="1867" y="947"/>
                </a:cubicBezTo>
                <a:cubicBezTo>
                  <a:pt x="1867" y="946"/>
                  <a:pt x="1867" y="946"/>
                  <a:pt x="1868" y="945"/>
                </a:cubicBezTo>
                <a:cubicBezTo>
                  <a:pt x="1869" y="945"/>
                  <a:pt x="1869" y="944"/>
                  <a:pt x="1870" y="943"/>
                </a:cubicBezTo>
                <a:cubicBezTo>
                  <a:pt x="1870" y="942"/>
                  <a:pt x="1870" y="941"/>
                  <a:pt x="1869" y="940"/>
                </a:cubicBezTo>
                <a:cubicBezTo>
                  <a:pt x="1869" y="939"/>
                  <a:pt x="1869" y="938"/>
                  <a:pt x="1869" y="937"/>
                </a:cubicBezTo>
                <a:cubicBezTo>
                  <a:pt x="1870" y="936"/>
                  <a:pt x="1870" y="935"/>
                  <a:pt x="1870" y="934"/>
                </a:cubicBezTo>
                <a:cubicBezTo>
                  <a:pt x="1871" y="933"/>
                  <a:pt x="1872" y="933"/>
                  <a:pt x="1872" y="932"/>
                </a:cubicBezTo>
                <a:cubicBezTo>
                  <a:pt x="1872" y="931"/>
                  <a:pt x="1873" y="930"/>
                  <a:pt x="1874" y="929"/>
                </a:cubicBezTo>
                <a:cubicBezTo>
                  <a:pt x="1874" y="929"/>
                  <a:pt x="1875" y="929"/>
                  <a:pt x="1875" y="929"/>
                </a:cubicBezTo>
                <a:cubicBezTo>
                  <a:pt x="1875" y="930"/>
                  <a:pt x="1875" y="930"/>
                  <a:pt x="1875" y="931"/>
                </a:cubicBezTo>
                <a:cubicBezTo>
                  <a:pt x="1874" y="932"/>
                  <a:pt x="1874" y="932"/>
                  <a:pt x="1875" y="933"/>
                </a:cubicBezTo>
                <a:cubicBezTo>
                  <a:pt x="1876" y="933"/>
                  <a:pt x="1876" y="933"/>
                  <a:pt x="1877" y="934"/>
                </a:cubicBezTo>
                <a:cubicBezTo>
                  <a:pt x="1877" y="934"/>
                  <a:pt x="1877" y="934"/>
                  <a:pt x="1877" y="935"/>
                </a:cubicBezTo>
                <a:cubicBezTo>
                  <a:pt x="1877" y="935"/>
                  <a:pt x="1878" y="935"/>
                  <a:pt x="1878" y="935"/>
                </a:cubicBezTo>
                <a:cubicBezTo>
                  <a:pt x="1879" y="935"/>
                  <a:pt x="1880" y="935"/>
                  <a:pt x="1881" y="935"/>
                </a:cubicBezTo>
                <a:cubicBezTo>
                  <a:pt x="1882" y="935"/>
                  <a:pt x="1883" y="935"/>
                  <a:pt x="1884" y="935"/>
                </a:cubicBezTo>
                <a:cubicBezTo>
                  <a:pt x="1884" y="935"/>
                  <a:pt x="1884" y="935"/>
                  <a:pt x="1884" y="934"/>
                </a:cubicBezTo>
                <a:cubicBezTo>
                  <a:pt x="1885" y="934"/>
                  <a:pt x="1886" y="933"/>
                  <a:pt x="1888" y="933"/>
                </a:cubicBezTo>
                <a:cubicBezTo>
                  <a:pt x="1888" y="933"/>
                  <a:pt x="1889" y="934"/>
                  <a:pt x="1889" y="934"/>
                </a:cubicBezTo>
                <a:cubicBezTo>
                  <a:pt x="1890" y="933"/>
                  <a:pt x="1890" y="933"/>
                  <a:pt x="1891" y="933"/>
                </a:cubicBezTo>
                <a:cubicBezTo>
                  <a:pt x="1891" y="932"/>
                  <a:pt x="1894" y="931"/>
                  <a:pt x="1894" y="932"/>
                </a:cubicBezTo>
                <a:close/>
                <a:moveTo>
                  <a:pt x="2056" y="933"/>
                </a:moveTo>
                <a:cubicBezTo>
                  <a:pt x="2056" y="933"/>
                  <a:pt x="2056" y="934"/>
                  <a:pt x="2056" y="934"/>
                </a:cubicBezTo>
                <a:cubicBezTo>
                  <a:pt x="2056" y="935"/>
                  <a:pt x="2056" y="935"/>
                  <a:pt x="2056" y="935"/>
                </a:cubicBezTo>
                <a:cubicBezTo>
                  <a:pt x="2055" y="936"/>
                  <a:pt x="2054" y="936"/>
                  <a:pt x="2054" y="937"/>
                </a:cubicBezTo>
                <a:cubicBezTo>
                  <a:pt x="2053" y="937"/>
                  <a:pt x="2053" y="938"/>
                  <a:pt x="2053" y="938"/>
                </a:cubicBezTo>
                <a:cubicBezTo>
                  <a:pt x="2053" y="939"/>
                  <a:pt x="2053" y="939"/>
                  <a:pt x="2054" y="940"/>
                </a:cubicBezTo>
                <a:cubicBezTo>
                  <a:pt x="2054" y="941"/>
                  <a:pt x="2052" y="942"/>
                  <a:pt x="2051" y="943"/>
                </a:cubicBezTo>
                <a:cubicBezTo>
                  <a:pt x="2050" y="943"/>
                  <a:pt x="2049" y="943"/>
                  <a:pt x="2049" y="944"/>
                </a:cubicBezTo>
                <a:cubicBezTo>
                  <a:pt x="2047" y="945"/>
                  <a:pt x="2046" y="947"/>
                  <a:pt x="2044" y="947"/>
                </a:cubicBezTo>
                <a:cubicBezTo>
                  <a:pt x="2043" y="947"/>
                  <a:pt x="2043" y="947"/>
                  <a:pt x="2042" y="947"/>
                </a:cubicBezTo>
                <a:cubicBezTo>
                  <a:pt x="2042" y="947"/>
                  <a:pt x="2041" y="948"/>
                  <a:pt x="2041" y="948"/>
                </a:cubicBezTo>
                <a:cubicBezTo>
                  <a:pt x="2040" y="949"/>
                  <a:pt x="2039" y="949"/>
                  <a:pt x="2038" y="949"/>
                </a:cubicBezTo>
                <a:cubicBezTo>
                  <a:pt x="2038" y="950"/>
                  <a:pt x="2037" y="950"/>
                  <a:pt x="2036" y="950"/>
                </a:cubicBezTo>
                <a:cubicBezTo>
                  <a:pt x="2036" y="951"/>
                  <a:pt x="2034" y="951"/>
                  <a:pt x="2034" y="951"/>
                </a:cubicBezTo>
                <a:cubicBezTo>
                  <a:pt x="2034" y="952"/>
                  <a:pt x="2034" y="953"/>
                  <a:pt x="2034" y="953"/>
                </a:cubicBezTo>
                <a:cubicBezTo>
                  <a:pt x="2034" y="954"/>
                  <a:pt x="2034" y="955"/>
                  <a:pt x="2034" y="956"/>
                </a:cubicBezTo>
                <a:cubicBezTo>
                  <a:pt x="2033" y="955"/>
                  <a:pt x="2032" y="956"/>
                  <a:pt x="2032" y="955"/>
                </a:cubicBezTo>
                <a:cubicBezTo>
                  <a:pt x="2031" y="955"/>
                  <a:pt x="2029" y="955"/>
                  <a:pt x="2028" y="955"/>
                </a:cubicBezTo>
                <a:cubicBezTo>
                  <a:pt x="2028" y="955"/>
                  <a:pt x="2027" y="956"/>
                  <a:pt x="2027" y="956"/>
                </a:cubicBezTo>
                <a:cubicBezTo>
                  <a:pt x="2027" y="957"/>
                  <a:pt x="2026" y="957"/>
                  <a:pt x="2026" y="957"/>
                </a:cubicBezTo>
                <a:cubicBezTo>
                  <a:pt x="2025" y="958"/>
                  <a:pt x="2023" y="958"/>
                  <a:pt x="2022" y="958"/>
                </a:cubicBezTo>
                <a:cubicBezTo>
                  <a:pt x="2021" y="958"/>
                  <a:pt x="2020" y="958"/>
                  <a:pt x="2020" y="959"/>
                </a:cubicBezTo>
                <a:cubicBezTo>
                  <a:pt x="2019" y="959"/>
                  <a:pt x="2019" y="960"/>
                  <a:pt x="2019" y="960"/>
                </a:cubicBezTo>
                <a:cubicBezTo>
                  <a:pt x="2019" y="961"/>
                  <a:pt x="2018" y="963"/>
                  <a:pt x="2018" y="964"/>
                </a:cubicBezTo>
                <a:cubicBezTo>
                  <a:pt x="2017" y="965"/>
                  <a:pt x="2015" y="966"/>
                  <a:pt x="2013" y="967"/>
                </a:cubicBezTo>
                <a:cubicBezTo>
                  <a:pt x="2011" y="968"/>
                  <a:pt x="2010" y="970"/>
                  <a:pt x="2008" y="971"/>
                </a:cubicBezTo>
                <a:cubicBezTo>
                  <a:pt x="2007" y="973"/>
                  <a:pt x="2005" y="973"/>
                  <a:pt x="2003" y="973"/>
                </a:cubicBezTo>
                <a:cubicBezTo>
                  <a:pt x="2002" y="974"/>
                  <a:pt x="2001" y="974"/>
                  <a:pt x="2000" y="975"/>
                </a:cubicBezTo>
                <a:cubicBezTo>
                  <a:pt x="1999" y="975"/>
                  <a:pt x="1997" y="976"/>
                  <a:pt x="1996" y="977"/>
                </a:cubicBezTo>
                <a:cubicBezTo>
                  <a:pt x="1995" y="977"/>
                  <a:pt x="1995" y="977"/>
                  <a:pt x="1995" y="977"/>
                </a:cubicBezTo>
                <a:cubicBezTo>
                  <a:pt x="1995" y="977"/>
                  <a:pt x="1995" y="976"/>
                  <a:pt x="1995" y="976"/>
                </a:cubicBezTo>
                <a:cubicBezTo>
                  <a:pt x="1994" y="976"/>
                  <a:pt x="1993" y="977"/>
                  <a:pt x="1993" y="977"/>
                </a:cubicBezTo>
                <a:cubicBezTo>
                  <a:pt x="1992" y="977"/>
                  <a:pt x="1991" y="978"/>
                  <a:pt x="1991" y="978"/>
                </a:cubicBezTo>
                <a:cubicBezTo>
                  <a:pt x="1990" y="978"/>
                  <a:pt x="1990" y="977"/>
                  <a:pt x="1990" y="977"/>
                </a:cubicBezTo>
                <a:cubicBezTo>
                  <a:pt x="1989" y="976"/>
                  <a:pt x="1988" y="976"/>
                  <a:pt x="1987" y="976"/>
                </a:cubicBezTo>
                <a:cubicBezTo>
                  <a:pt x="1987" y="976"/>
                  <a:pt x="1986" y="976"/>
                  <a:pt x="1986" y="975"/>
                </a:cubicBezTo>
                <a:cubicBezTo>
                  <a:pt x="1985" y="975"/>
                  <a:pt x="1985" y="974"/>
                  <a:pt x="1984" y="974"/>
                </a:cubicBezTo>
                <a:cubicBezTo>
                  <a:pt x="1982" y="974"/>
                  <a:pt x="1981" y="976"/>
                  <a:pt x="1979" y="976"/>
                </a:cubicBezTo>
                <a:cubicBezTo>
                  <a:pt x="1980" y="975"/>
                  <a:pt x="1980" y="974"/>
                  <a:pt x="1981" y="973"/>
                </a:cubicBezTo>
                <a:cubicBezTo>
                  <a:pt x="1981" y="973"/>
                  <a:pt x="1982" y="973"/>
                  <a:pt x="1982" y="972"/>
                </a:cubicBezTo>
                <a:cubicBezTo>
                  <a:pt x="1982" y="971"/>
                  <a:pt x="1983" y="971"/>
                  <a:pt x="1983" y="970"/>
                </a:cubicBezTo>
                <a:cubicBezTo>
                  <a:pt x="1983" y="970"/>
                  <a:pt x="1984" y="970"/>
                  <a:pt x="1984" y="969"/>
                </a:cubicBezTo>
                <a:cubicBezTo>
                  <a:pt x="1985" y="969"/>
                  <a:pt x="1985" y="969"/>
                  <a:pt x="1985" y="968"/>
                </a:cubicBezTo>
                <a:cubicBezTo>
                  <a:pt x="1986" y="968"/>
                  <a:pt x="1987" y="967"/>
                  <a:pt x="1988" y="967"/>
                </a:cubicBezTo>
                <a:cubicBezTo>
                  <a:pt x="1988" y="967"/>
                  <a:pt x="1988" y="966"/>
                  <a:pt x="1989" y="966"/>
                </a:cubicBezTo>
                <a:cubicBezTo>
                  <a:pt x="1989" y="966"/>
                  <a:pt x="1989" y="965"/>
                  <a:pt x="1990" y="965"/>
                </a:cubicBezTo>
                <a:cubicBezTo>
                  <a:pt x="1991" y="964"/>
                  <a:pt x="1992" y="963"/>
                  <a:pt x="1994" y="962"/>
                </a:cubicBezTo>
                <a:cubicBezTo>
                  <a:pt x="1995" y="962"/>
                  <a:pt x="1996" y="961"/>
                  <a:pt x="1997" y="960"/>
                </a:cubicBezTo>
                <a:cubicBezTo>
                  <a:pt x="1998" y="960"/>
                  <a:pt x="1998" y="959"/>
                  <a:pt x="1999" y="959"/>
                </a:cubicBezTo>
                <a:cubicBezTo>
                  <a:pt x="2000" y="958"/>
                  <a:pt x="2001" y="958"/>
                  <a:pt x="2002" y="957"/>
                </a:cubicBezTo>
                <a:cubicBezTo>
                  <a:pt x="2003" y="957"/>
                  <a:pt x="2004" y="957"/>
                  <a:pt x="2004" y="957"/>
                </a:cubicBezTo>
                <a:cubicBezTo>
                  <a:pt x="2006" y="956"/>
                  <a:pt x="2008" y="955"/>
                  <a:pt x="2009" y="955"/>
                </a:cubicBezTo>
                <a:cubicBezTo>
                  <a:pt x="2010" y="955"/>
                  <a:pt x="2011" y="955"/>
                  <a:pt x="2011" y="955"/>
                </a:cubicBezTo>
                <a:cubicBezTo>
                  <a:pt x="2012" y="954"/>
                  <a:pt x="2012" y="954"/>
                  <a:pt x="2013" y="953"/>
                </a:cubicBezTo>
                <a:cubicBezTo>
                  <a:pt x="2014" y="953"/>
                  <a:pt x="2015" y="953"/>
                  <a:pt x="2016" y="952"/>
                </a:cubicBezTo>
                <a:cubicBezTo>
                  <a:pt x="2017" y="951"/>
                  <a:pt x="2018" y="951"/>
                  <a:pt x="2019" y="950"/>
                </a:cubicBezTo>
                <a:cubicBezTo>
                  <a:pt x="2020" y="950"/>
                  <a:pt x="2020" y="949"/>
                  <a:pt x="2022" y="949"/>
                </a:cubicBezTo>
                <a:cubicBezTo>
                  <a:pt x="2023" y="949"/>
                  <a:pt x="2024" y="949"/>
                  <a:pt x="2025" y="948"/>
                </a:cubicBezTo>
                <a:cubicBezTo>
                  <a:pt x="2026" y="948"/>
                  <a:pt x="2027" y="948"/>
                  <a:pt x="2028" y="947"/>
                </a:cubicBezTo>
                <a:cubicBezTo>
                  <a:pt x="2029" y="946"/>
                  <a:pt x="2030" y="946"/>
                  <a:pt x="2030" y="945"/>
                </a:cubicBezTo>
                <a:cubicBezTo>
                  <a:pt x="2031" y="944"/>
                  <a:pt x="2032" y="944"/>
                  <a:pt x="2033" y="943"/>
                </a:cubicBezTo>
                <a:cubicBezTo>
                  <a:pt x="2034" y="943"/>
                  <a:pt x="2033" y="942"/>
                  <a:pt x="2034" y="941"/>
                </a:cubicBezTo>
                <a:cubicBezTo>
                  <a:pt x="2034" y="940"/>
                  <a:pt x="2035" y="940"/>
                  <a:pt x="2037" y="940"/>
                </a:cubicBezTo>
                <a:cubicBezTo>
                  <a:pt x="2037" y="939"/>
                  <a:pt x="2038" y="939"/>
                  <a:pt x="2039" y="938"/>
                </a:cubicBezTo>
                <a:cubicBezTo>
                  <a:pt x="2040" y="937"/>
                  <a:pt x="2040" y="937"/>
                  <a:pt x="2041" y="936"/>
                </a:cubicBezTo>
                <a:cubicBezTo>
                  <a:pt x="2042" y="935"/>
                  <a:pt x="2043" y="935"/>
                  <a:pt x="2044" y="934"/>
                </a:cubicBezTo>
                <a:cubicBezTo>
                  <a:pt x="2045" y="934"/>
                  <a:pt x="2045" y="933"/>
                  <a:pt x="2046" y="932"/>
                </a:cubicBezTo>
                <a:cubicBezTo>
                  <a:pt x="2047" y="931"/>
                  <a:pt x="2048" y="930"/>
                  <a:pt x="2049" y="929"/>
                </a:cubicBezTo>
                <a:cubicBezTo>
                  <a:pt x="2050" y="929"/>
                  <a:pt x="2051" y="929"/>
                  <a:pt x="2051" y="930"/>
                </a:cubicBezTo>
                <a:cubicBezTo>
                  <a:pt x="2051" y="930"/>
                  <a:pt x="2051" y="930"/>
                  <a:pt x="2051" y="931"/>
                </a:cubicBezTo>
                <a:cubicBezTo>
                  <a:pt x="2050" y="932"/>
                  <a:pt x="2051" y="932"/>
                  <a:pt x="2051" y="932"/>
                </a:cubicBezTo>
                <a:cubicBezTo>
                  <a:pt x="2051" y="933"/>
                  <a:pt x="2050" y="934"/>
                  <a:pt x="2050" y="934"/>
                </a:cubicBezTo>
                <a:cubicBezTo>
                  <a:pt x="2049" y="935"/>
                  <a:pt x="2049" y="935"/>
                  <a:pt x="2049" y="936"/>
                </a:cubicBezTo>
                <a:cubicBezTo>
                  <a:pt x="2050" y="935"/>
                  <a:pt x="2051" y="936"/>
                  <a:pt x="2052" y="935"/>
                </a:cubicBezTo>
                <a:cubicBezTo>
                  <a:pt x="2053" y="935"/>
                  <a:pt x="2053" y="934"/>
                  <a:pt x="2053" y="934"/>
                </a:cubicBezTo>
                <a:cubicBezTo>
                  <a:pt x="2053" y="933"/>
                  <a:pt x="2055" y="933"/>
                  <a:pt x="2055" y="933"/>
                </a:cubicBezTo>
                <a:cubicBezTo>
                  <a:pt x="2055" y="933"/>
                  <a:pt x="2055" y="933"/>
                  <a:pt x="2055" y="933"/>
                </a:cubicBezTo>
                <a:cubicBezTo>
                  <a:pt x="2056" y="933"/>
                  <a:pt x="2056" y="932"/>
                  <a:pt x="2056" y="933"/>
                </a:cubicBezTo>
                <a:close/>
                <a:moveTo>
                  <a:pt x="2102" y="910"/>
                </a:moveTo>
                <a:cubicBezTo>
                  <a:pt x="2101" y="911"/>
                  <a:pt x="2100" y="912"/>
                  <a:pt x="2099" y="913"/>
                </a:cubicBezTo>
                <a:cubicBezTo>
                  <a:pt x="2098" y="915"/>
                  <a:pt x="2096" y="915"/>
                  <a:pt x="2095" y="916"/>
                </a:cubicBezTo>
                <a:cubicBezTo>
                  <a:pt x="2094" y="917"/>
                  <a:pt x="2094" y="917"/>
                  <a:pt x="2093" y="918"/>
                </a:cubicBezTo>
                <a:cubicBezTo>
                  <a:pt x="2093" y="918"/>
                  <a:pt x="2092" y="919"/>
                  <a:pt x="2091" y="919"/>
                </a:cubicBezTo>
                <a:cubicBezTo>
                  <a:pt x="2091" y="920"/>
                  <a:pt x="2090" y="919"/>
                  <a:pt x="2090" y="919"/>
                </a:cubicBezTo>
                <a:cubicBezTo>
                  <a:pt x="2087" y="918"/>
                  <a:pt x="2085" y="920"/>
                  <a:pt x="2083" y="921"/>
                </a:cubicBezTo>
                <a:cubicBezTo>
                  <a:pt x="2083" y="922"/>
                  <a:pt x="2083" y="923"/>
                  <a:pt x="2083" y="924"/>
                </a:cubicBezTo>
                <a:cubicBezTo>
                  <a:pt x="2083" y="924"/>
                  <a:pt x="2083" y="925"/>
                  <a:pt x="2083" y="925"/>
                </a:cubicBezTo>
                <a:cubicBezTo>
                  <a:pt x="2083" y="926"/>
                  <a:pt x="2082" y="926"/>
                  <a:pt x="2081" y="926"/>
                </a:cubicBezTo>
                <a:cubicBezTo>
                  <a:pt x="2080" y="927"/>
                  <a:pt x="2079" y="928"/>
                  <a:pt x="2078" y="928"/>
                </a:cubicBezTo>
                <a:cubicBezTo>
                  <a:pt x="2077" y="929"/>
                  <a:pt x="2075" y="930"/>
                  <a:pt x="2074" y="930"/>
                </a:cubicBezTo>
                <a:cubicBezTo>
                  <a:pt x="2071" y="932"/>
                  <a:pt x="2069" y="933"/>
                  <a:pt x="2066" y="935"/>
                </a:cubicBezTo>
                <a:cubicBezTo>
                  <a:pt x="2065" y="936"/>
                  <a:pt x="2062" y="938"/>
                  <a:pt x="2061" y="937"/>
                </a:cubicBezTo>
                <a:cubicBezTo>
                  <a:pt x="2060" y="936"/>
                  <a:pt x="2060" y="935"/>
                  <a:pt x="2061" y="935"/>
                </a:cubicBezTo>
                <a:cubicBezTo>
                  <a:pt x="2062" y="934"/>
                  <a:pt x="2063" y="933"/>
                  <a:pt x="2064" y="932"/>
                </a:cubicBezTo>
                <a:cubicBezTo>
                  <a:pt x="2065" y="931"/>
                  <a:pt x="2065" y="930"/>
                  <a:pt x="2066" y="930"/>
                </a:cubicBezTo>
                <a:cubicBezTo>
                  <a:pt x="2067" y="929"/>
                  <a:pt x="2068" y="928"/>
                  <a:pt x="2068" y="927"/>
                </a:cubicBezTo>
                <a:cubicBezTo>
                  <a:pt x="2068" y="926"/>
                  <a:pt x="2067" y="925"/>
                  <a:pt x="2067" y="925"/>
                </a:cubicBezTo>
                <a:cubicBezTo>
                  <a:pt x="2066" y="924"/>
                  <a:pt x="2065" y="923"/>
                  <a:pt x="2064" y="923"/>
                </a:cubicBezTo>
                <a:cubicBezTo>
                  <a:pt x="2063" y="922"/>
                  <a:pt x="2062" y="922"/>
                  <a:pt x="2062" y="921"/>
                </a:cubicBezTo>
                <a:cubicBezTo>
                  <a:pt x="2063" y="919"/>
                  <a:pt x="2064" y="919"/>
                  <a:pt x="2066" y="918"/>
                </a:cubicBezTo>
                <a:cubicBezTo>
                  <a:pt x="2067" y="918"/>
                  <a:pt x="2068" y="918"/>
                  <a:pt x="2069" y="917"/>
                </a:cubicBezTo>
                <a:cubicBezTo>
                  <a:pt x="2072" y="916"/>
                  <a:pt x="2074" y="915"/>
                  <a:pt x="2075" y="913"/>
                </a:cubicBezTo>
                <a:cubicBezTo>
                  <a:pt x="2076" y="912"/>
                  <a:pt x="2077" y="910"/>
                  <a:pt x="2077" y="909"/>
                </a:cubicBezTo>
                <a:cubicBezTo>
                  <a:pt x="2078" y="908"/>
                  <a:pt x="2079" y="907"/>
                  <a:pt x="2080" y="906"/>
                </a:cubicBezTo>
                <a:cubicBezTo>
                  <a:pt x="2080" y="906"/>
                  <a:pt x="2082" y="905"/>
                  <a:pt x="2081" y="904"/>
                </a:cubicBezTo>
                <a:cubicBezTo>
                  <a:pt x="2081" y="903"/>
                  <a:pt x="2080" y="903"/>
                  <a:pt x="2080" y="903"/>
                </a:cubicBezTo>
                <a:cubicBezTo>
                  <a:pt x="2079" y="903"/>
                  <a:pt x="2078" y="902"/>
                  <a:pt x="2078" y="902"/>
                </a:cubicBezTo>
                <a:cubicBezTo>
                  <a:pt x="2079" y="901"/>
                  <a:pt x="2080" y="901"/>
                  <a:pt x="2080" y="900"/>
                </a:cubicBezTo>
                <a:cubicBezTo>
                  <a:pt x="2080" y="900"/>
                  <a:pt x="2080" y="899"/>
                  <a:pt x="2081" y="898"/>
                </a:cubicBezTo>
                <a:cubicBezTo>
                  <a:pt x="2081" y="898"/>
                  <a:pt x="2082" y="897"/>
                  <a:pt x="2081" y="897"/>
                </a:cubicBezTo>
                <a:cubicBezTo>
                  <a:pt x="2081" y="896"/>
                  <a:pt x="2079" y="895"/>
                  <a:pt x="2079" y="894"/>
                </a:cubicBezTo>
                <a:cubicBezTo>
                  <a:pt x="2079" y="893"/>
                  <a:pt x="2080" y="891"/>
                  <a:pt x="2079" y="891"/>
                </a:cubicBezTo>
                <a:cubicBezTo>
                  <a:pt x="2078" y="890"/>
                  <a:pt x="2078" y="890"/>
                  <a:pt x="2078" y="889"/>
                </a:cubicBezTo>
                <a:cubicBezTo>
                  <a:pt x="2078" y="889"/>
                  <a:pt x="2080" y="888"/>
                  <a:pt x="2080" y="887"/>
                </a:cubicBezTo>
                <a:cubicBezTo>
                  <a:pt x="2079" y="887"/>
                  <a:pt x="2079" y="887"/>
                  <a:pt x="2079" y="886"/>
                </a:cubicBezTo>
                <a:cubicBezTo>
                  <a:pt x="2079" y="885"/>
                  <a:pt x="2080" y="885"/>
                  <a:pt x="2079" y="884"/>
                </a:cubicBezTo>
                <a:cubicBezTo>
                  <a:pt x="2079" y="884"/>
                  <a:pt x="2078" y="883"/>
                  <a:pt x="2079" y="882"/>
                </a:cubicBezTo>
                <a:cubicBezTo>
                  <a:pt x="2079" y="881"/>
                  <a:pt x="2080" y="881"/>
                  <a:pt x="2081" y="882"/>
                </a:cubicBezTo>
                <a:cubicBezTo>
                  <a:pt x="2081" y="882"/>
                  <a:pt x="2081" y="883"/>
                  <a:pt x="2081" y="883"/>
                </a:cubicBezTo>
                <a:cubicBezTo>
                  <a:pt x="2081" y="884"/>
                  <a:pt x="2081" y="886"/>
                  <a:pt x="2082" y="886"/>
                </a:cubicBezTo>
                <a:cubicBezTo>
                  <a:pt x="2083" y="887"/>
                  <a:pt x="2086" y="887"/>
                  <a:pt x="2085" y="889"/>
                </a:cubicBezTo>
                <a:cubicBezTo>
                  <a:pt x="2086" y="889"/>
                  <a:pt x="2086" y="890"/>
                  <a:pt x="2086" y="891"/>
                </a:cubicBezTo>
                <a:cubicBezTo>
                  <a:pt x="2086" y="891"/>
                  <a:pt x="2085" y="892"/>
                  <a:pt x="2085" y="892"/>
                </a:cubicBezTo>
                <a:cubicBezTo>
                  <a:pt x="2085" y="892"/>
                  <a:pt x="2085" y="892"/>
                  <a:pt x="2084" y="893"/>
                </a:cubicBezTo>
                <a:cubicBezTo>
                  <a:pt x="2084" y="893"/>
                  <a:pt x="2084" y="894"/>
                  <a:pt x="2084" y="894"/>
                </a:cubicBezTo>
                <a:cubicBezTo>
                  <a:pt x="2084" y="895"/>
                  <a:pt x="2084" y="896"/>
                  <a:pt x="2084" y="896"/>
                </a:cubicBezTo>
                <a:cubicBezTo>
                  <a:pt x="2084" y="897"/>
                  <a:pt x="2084" y="898"/>
                  <a:pt x="2084" y="898"/>
                </a:cubicBezTo>
                <a:cubicBezTo>
                  <a:pt x="2083" y="899"/>
                  <a:pt x="2082" y="899"/>
                  <a:pt x="2083" y="900"/>
                </a:cubicBezTo>
                <a:cubicBezTo>
                  <a:pt x="2083" y="900"/>
                  <a:pt x="2084" y="900"/>
                  <a:pt x="2085" y="901"/>
                </a:cubicBezTo>
                <a:cubicBezTo>
                  <a:pt x="2085" y="902"/>
                  <a:pt x="2084" y="902"/>
                  <a:pt x="2084" y="903"/>
                </a:cubicBezTo>
                <a:cubicBezTo>
                  <a:pt x="2086" y="903"/>
                  <a:pt x="2086" y="902"/>
                  <a:pt x="2087" y="901"/>
                </a:cubicBezTo>
                <a:cubicBezTo>
                  <a:pt x="2087" y="901"/>
                  <a:pt x="2087" y="900"/>
                  <a:pt x="2087" y="899"/>
                </a:cubicBezTo>
                <a:cubicBezTo>
                  <a:pt x="2088" y="899"/>
                  <a:pt x="2089" y="899"/>
                  <a:pt x="2089" y="899"/>
                </a:cubicBezTo>
                <a:cubicBezTo>
                  <a:pt x="2090" y="899"/>
                  <a:pt x="2089" y="900"/>
                  <a:pt x="2089" y="900"/>
                </a:cubicBezTo>
                <a:cubicBezTo>
                  <a:pt x="2089" y="900"/>
                  <a:pt x="2088" y="901"/>
                  <a:pt x="2088" y="901"/>
                </a:cubicBezTo>
                <a:cubicBezTo>
                  <a:pt x="2088" y="902"/>
                  <a:pt x="2088" y="903"/>
                  <a:pt x="2088" y="903"/>
                </a:cubicBezTo>
                <a:cubicBezTo>
                  <a:pt x="2088" y="904"/>
                  <a:pt x="2088" y="905"/>
                  <a:pt x="2087" y="905"/>
                </a:cubicBezTo>
                <a:cubicBezTo>
                  <a:pt x="2086" y="906"/>
                  <a:pt x="2086" y="907"/>
                  <a:pt x="2087" y="908"/>
                </a:cubicBezTo>
                <a:cubicBezTo>
                  <a:pt x="2088" y="909"/>
                  <a:pt x="2089" y="908"/>
                  <a:pt x="2090" y="909"/>
                </a:cubicBezTo>
                <a:cubicBezTo>
                  <a:pt x="2090" y="909"/>
                  <a:pt x="2090" y="909"/>
                  <a:pt x="2090" y="909"/>
                </a:cubicBezTo>
                <a:cubicBezTo>
                  <a:pt x="2091" y="909"/>
                  <a:pt x="2091" y="909"/>
                  <a:pt x="2092" y="909"/>
                </a:cubicBezTo>
                <a:cubicBezTo>
                  <a:pt x="2092" y="910"/>
                  <a:pt x="2093" y="910"/>
                  <a:pt x="2093" y="911"/>
                </a:cubicBezTo>
                <a:cubicBezTo>
                  <a:pt x="2094" y="911"/>
                  <a:pt x="2096" y="910"/>
                  <a:pt x="2097" y="909"/>
                </a:cubicBezTo>
                <a:cubicBezTo>
                  <a:pt x="2098" y="909"/>
                  <a:pt x="2099" y="908"/>
                  <a:pt x="2100" y="908"/>
                </a:cubicBezTo>
                <a:cubicBezTo>
                  <a:pt x="2100" y="908"/>
                  <a:pt x="2101" y="907"/>
                  <a:pt x="2102" y="907"/>
                </a:cubicBezTo>
                <a:cubicBezTo>
                  <a:pt x="2104" y="906"/>
                  <a:pt x="2102" y="909"/>
                  <a:pt x="2102" y="910"/>
                </a:cubicBezTo>
                <a:close/>
                <a:moveTo>
                  <a:pt x="2097" y="740"/>
                </a:moveTo>
                <a:cubicBezTo>
                  <a:pt x="2097" y="740"/>
                  <a:pt x="2097" y="740"/>
                  <a:pt x="2097" y="740"/>
                </a:cubicBezTo>
                <a:cubicBezTo>
                  <a:pt x="2097" y="740"/>
                  <a:pt x="2097" y="740"/>
                  <a:pt x="2097" y="740"/>
                </a:cubicBezTo>
                <a:cubicBezTo>
                  <a:pt x="2097" y="740"/>
                  <a:pt x="2097" y="740"/>
                  <a:pt x="2097" y="740"/>
                </a:cubicBezTo>
                <a:cubicBezTo>
                  <a:pt x="2097" y="740"/>
                  <a:pt x="2097" y="739"/>
                  <a:pt x="2097" y="739"/>
                </a:cubicBezTo>
                <a:cubicBezTo>
                  <a:pt x="2097" y="739"/>
                  <a:pt x="2097" y="739"/>
                  <a:pt x="2097" y="739"/>
                </a:cubicBezTo>
                <a:cubicBezTo>
                  <a:pt x="2097" y="739"/>
                  <a:pt x="2098" y="739"/>
                  <a:pt x="2098" y="740"/>
                </a:cubicBezTo>
                <a:cubicBezTo>
                  <a:pt x="2097" y="740"/>
                  <a:pt x="2097" y="740"/>
                  <a:pt x="2097" y="740"/>
                </a:cubicBezTo>
                <a:cubicBezTo>
                  <a:pt x="2097" y="740"/>
                  <a:pt x="2097" y="740"/>
                  <a:pt x="2097" y="740"/>
                </a:cubicBezTo>
                <a:cubicBezTo>
                  <a:pt x="2097" y="740"/>
                  <a:pt x="2097" y="740"/>
                  <a:pt x="2097" y="740"/>
                </a:cubicBezTo>
                <a:cubicBezTo>
                  <a:pt x="2097" y="740"/>
                  <a:pt x="2097" y="740"/>
                  <a:pt x="2097" y="740"/>
                </a:cubicBezTo>
                <a:close/>
                <a:moveTo>
                  <a:pt x="2096" y="734"/>
                </a:moveTo>
                <a:cubicBezTo>
                  <a:pt x="2096" y="733"/>
                  <a:pt x="2097" y="733"/>
                  <a:pt x="2097" y="733"/>
                </a:cubicBezTo>
                <a:cubicBezTo>
                  <a:pt x="2097" y="733"/>
                  <a:pt x="2097" y="733"/>
                  <a:pt x="2097" y="733"/>
                </a:cubicBezTo>
                <a:cubicBezTo>
                  <a:pt x="2097" y="734"/>
                  <a:pt x="2097" y="734"/>
                  <a:pt x="2097" y="734"/>
                </a:cubicBezTo>
                <a:cubicBezTo>
                  <a:pt x="2097" y="734"/>
                  <a:pt x="2096" y="734"/>
                  <a:pt x="2096" y="734"/>
                </a:cubicBezTo>
                <a:close/>
                <a:moveTo>
                  <a:pt x="2096" y="753"/>
                </a:moveTo>
                <a:cubicBezTo>
                  <a:pt x="2095" y="752"/>
                  <a:pt x="2095" y="752"/>
                  <a:pt x="2095" y="752"/>
                </a:cubicBezTo>
                <a:cubicBezTo>
                  <a:pt x="2095" y="751"/>
                  <a:pt x="2095" y="751"/>
                  <a:pt x="2096" y="751"/>
                </a:cubicBezTo>
                <a:cubicBezTo>
                  <a:pt x="2096" y="751"/>
                  <a:pt x="2096" y="750"/>
                  <a:pt x="2096" y="750"/>
                </a:cubicBezTo>
                <a:cubicBezTo>
                  <a:pt x="2097" y="750"/>
                  <a:pt x="2098" y="750"/>
                  <a:pt x="2099" y="750"/>
                </a:cubicBezTo>
                <a:cubicBezTo>
                  <a:pt x="2099" y="751"/>
                  <a:pt x="2099" y="752"/>
                  <a:pt x="2099" y="752"/>
                </a:cubicBezTo>
                <a:cubicBezTo>
                  <a:pt x="2098" y="753"/>
                  <a:pt x="2098" y="753"/>
                  <a:pt x="2098" y="753"/>
                </a:cubicBezTo>
                <a:cubicBezTo>
                  <a:pt x="2097" y="754"/>
                  <a:pt x="2097" y="754"/>
                  <a:pt x="2096" y="754"/>
                </a:cubicBezTo>
                <a:cubicBezTo>
                  <a:pt x="2096" y="753"/>
                  <a:pt x="2096" y="753"/>
                  <a:pt x="2096" y="753"/>
                </a:cubicBezTo>
                <a:close/>
                <a:moveTo>
                  <a:pt x="2089" y="733"/>
                </a:moveTo>
                <a:cubicBezTo>
                  <a:pt x="2089" y="733"/>
                  <a:pt x="2088" y="732"/>
                  <a:pt x="2088" y="732"/>
                </a:cubicBezTo>
                <a:cubicBezTo>
                  <a:pt x="2088" y="731"/>
                  <a:pt x="2088" y="731"/>
                  <a:pt x="2088" y="730"/>
                </a:cubicBezTo>
                <a:cubicBezTo>
                  <a:pt x="2088" y="730"/>
                  <a:pt x="2088" y="728"/>
                  <a:pt x="2089" y="728"/>
                </a:cubicBezTo>
                <a:cubicBezTo>
                  <a:pt x="2090" y="728"/>
                  <a:pt x="2090" y="729"/>
                  <a:pt x="2090" y="729"/>
                </a:cubicBezTo>
                <a:cubicBezTo>
                  <a:pt x="2090" y="730"/>
                  <a:pt x="2090" y="730"/>
                  <a:pt x="2090" y="731"/>
                </a:cubicBezTo>
                <a:cubicBezTo>
                  <a:pt x="2090" y="731"/>
                  <a:pt x="2091" y="731"/>
                  <a:pt x="2091" y="731"/>
                </a:cubicBezTo>
                <a:cubicBezTo>
                  <a:pt x="2091" y="731"/>
                  <a:pt x="2092" y="730"/>
                  <a:pt x="2092" y="730"/>
                </a:cubicBezTo>
                <a:cubicBezTo>
                  <a:pt x="2092" y="730"/>
                  <a:pt x="2092" y="731"/>
                  <a:pt x="2092" y="732"/>
                </a:cubicBezTo>
                <a:cubicBezTo>
                  <a:pt x="2092" y="732"/>
                  <a:pt x="2092" y="732"/>
                  <a:pt x="2092" y="733"/>
                </a:cubicBezTo>
                <a:cubicBezTo>
                  <a:pt x="2092" y="733"/>
                  <a:pt x="2092" y="734"/>
                  <a:pt x="2092" y="735"/>
                </a:cubicBezTo>
                <a:cubicBezTo>
                  <a:pt x="2092" y="736"/>
                  <a:pt x="2092" y="737"/>
                  <a:pt x="2091" y="737"/>
                </a:cubicBezTo>
                <a:cubicBezTo>
                  <a:pt x="2091" y="736"/>
                  <a:pt x="2091" y="736"/>
                  <a:pt x="2091" y="735"/>
                </a:cubicBezTo>
                <a:cubicBezTo>
                  <a:pt x="2090" y="734"/>
                  <a:pt x="2090" y="735"/>
                  <a:pt x="2089" y="735"/>
                </a:cubicBezTo>
                <a:cubicBezTo>
                  <a:pt x="2088" y="735"/>
                  <a:pt x="2089" y="734"/>
                  <a:pt x="2089" y="733"/>
                </a:cubicBezTo>
                <a:close/>
                <a:moveTo>
                  <a:pt x="2093" y="740"/>
                </a:moveTo>
                <a:cubicBezTo>
                  <a:pt x="2093" y="740"/>
                  <a:pt x="2093" y="740"/>
                  <a:pt x="2093" y="740"/>
                </a:cubicBezTo>
                <a:cubicBezTo>
                  <a:pt x="2093" y="740"/>
                  <a:pt x="2093" y="740"/>
                  <a:pt x="2094" y="740"/>
                </a:cubicBezTo>
                <a:cubicBezTo>
                  <a:pt x="2094" y="740"/>
                  <a:pt x="2094" y="741"/>
                  <a:pt x="2094" y="741"/>
                </a:cubicBezTo>
                <a:cubicBezTo>
                  <a:pt x="2094" y="741"/>
                  <a:pt x="2094" y="741"/>
                  <a:pt x="2094" y="741"/>
                </a:cubicBezTo>
                <a:cubicBezTo>
                  <a:pt x="2094" y="742"/>
                  <a:pt x="2094" y="742"/>
                  <a:pt x="2094" y="742"/>
                </a:cubicBezTo>
                <a:cubicBezTo>
                  <a:pt x="2093" y="742"/>
                  <a:pt x="2093" y="742"/>
                  <a:pt x="2093" y="742"/>
                </a:cubicBezTo>
                <a:cubicBezTo>
                  <a:pt x="2093" y="742"/>
                  <a:pt x="2093" y="743"/>
                  <a:pt x="2093" y="742"/>
                </a:cubicBezTo>
                <a:cubicBezTo>
                  <a:pt x="2092" y="742"/>
                  <a:pt x="2092" y="742"/>
                  <a:pt x="2092" y="741"/>
                </a:cubicBezTo>
                <a:cubicBezTo>
                  <a:pt x="2092" y="741"/>
                  <a:pt x="2092" y="741"/>
                  <a:pt x="2092" y="741"/>
                </a:cubicBezTo>
                <a:cubicBezTo>
                  <a:pt x="2092" y="741"/>
                  <a:pt x="2092" y="741"/>
                  <a:pt x="2092" y="741"/>
                </a:cubicBezTo>
                <a:cubicBezTo>
                  <a:pt x="2092" y="740"/>
                  <a:pt x="2092" y="740"/>
                  <a:pt x="2093" y="740"/>
                </a:cubicBezTo>
                <a:close/>
                <a:moveTo>
                  <a:pt x="2092" y="737"/>
                </a:moveTo>
                <a:cubicBezTo>
                  <a:pt x="2092" y="737"/>
                  <a:pt x="2092" y="738"/>
                  <a:pt x="2092" y="738"/>
                </a:cubicBezTo>
                <a:cubicBezTo>
                  <a:pt x="2092" y="738"/>
                  <a:pt x="2092" y="739"/>
                  <a:pt x="2092" y="739"/>
                </a:cubicBezTo>
                <a:cubicBezTo>
                  <a:pt x="2092" y="739"/>
                  <a:pt x="2091" y="739"/>
                  <a:pt x="2091" y="739"/>
                </a:cubicBezTo>
                <a:cubicBezTo>
                  <a:pt x="2091" y="739"/>
                  <a:pt x="2091" y="739"/>
                  <a:pt x="2091" y="739"/>
                </a:cubicBezTo>
                <a:cubicBezTo>
                  <a:pt x="2091" y="738"/>
                  <a:pt x="2091" y="738"/>
                  <a:pt x="2091" y="738"/>
                </a:cubicBezTo>
                <a:cubicBezTo>
                  <a:pt x="2091" y="738"/>
                  <a:pt x="2091" y="737"/>
                  <a:pt x="2091" y="737"/>
                </a:cubicBezTo>
                <a:cubicBezTo>
                  <a:pt x="2092" y="737"/>
                  <a:pt x="2092" y="737"/>
                  <a:pt x="2092" y="737"/>
                </a:cubicBezTo>
                <a:close/>
                <a:moveTo>
                  <a:pt x="2100" y="765"/>
                </a:moveTo>
                <a:cubicBezTo>
                  <a:pt x="2101" y="766"/>
                  <a:pt x="2100" y="766"/>
                  <a:pt x="2100" y="766"/>
                </a:cubicBezTo>
                <a:cubicBezTo>
                  <a:pt x="2100" y="766"/>
                  <a:pt x="2100" y="767"/>
                  <a:pt x="2100" y="767"/>
                </a:cubicBezTo>
                <a:cubicBezTo>
                  <a:pt x="2100" y="767"/>
                  <a:pt x="2100" y="767"/>
                  <a:pt x="2099" y="767"/>
                </a:cubicBezTo>
                <a:cubicBezTo>
                  <a:pt x="2099" y="767"/>
                  <a:pt x="2099" y="766"/>
                  <a:pt x="2099" y="766"/>
                </a:cubicBezTo>
                <a:cubicBezTo>
                  <a:pt x="2099" y="766"/>
                  <a:pt x="2099" y="766"/>
                  <a:pt x="2099" y="766"/>
                </a:cubicBezTo>
                <a:cubicBezTo>
                  <a:pt x="2099" y="766"/>
                  <a:pt x="2099" y="766"/>
                  <a:pt x="2099" y="766"/>
                </a:cubicBezTo>
                <a:cubicBezTo>
                  <a:pt x="2099" y="766"/>
                  <a:pt x="2099" y="766"/>
                  <a:pt x="2099" y="766"/>
                </a:cubicBezTo>
                <a:cubicBezTo>
                  <a:pt x="2099" y="766"/>
                  <a:pt x="2099" y="766"/>
                  <a:pt x="2099" y="765"/>
                </a:cubicBezTo>
                <a:cubicBezTo>
                  <a:pt x="2099" y="765"/>
                  <a:pt x="2099" y="765"/>
                  <a:pt x="2099" y="765"/>
                </a:cubicBezTo>
                <a:cubicBezTo>
                  <a:pt x="2099" y="765"/>
                  <a:pt x="2099" y="765"/>
                  <a:pt x="2099" y="765"/>
                </a:cubicBezTo>
                <a:cubicBezTo>
                  <a:pt x="2099" y="765"/>
                  <a:pt x="2099" y="765"/>
                  <a:pt x="2099" y="765"/>
                </a:cubicBezTo>
                <a:cubicBezTo>
                  <a:pt x="2099" y="765"/>
                  <a:pt x="2099" y="765"/>
                  <a:pt x="2099" y="765"/>
                </a:cubicBezTo>
                <a:cubicBezTo>
                  <a:pt x="2099" y="765"/>
                  <a:pt x="2099" y="765"/>
                  <a:pt x="2099" y="765"/>
                </a:cubicBezTo>
                <a:cubicBezTo>
                  <a:pt x="2100" y="765"/>
                  <a:pt x="2100" y="765"/>
                  <a:pt x="2100" y="765"/>
                </a:cubicBezTo>
                <a:close/>
                <a:moveTo>
                  <a:pt x="2102" y="772"/>
                </a:moveTo>
                <a:cubicBezTo>
                  <a:pt x="2101" y="772"/>
                  <a:pt x="2101" y="771"/>
                  <a:pt x="2101" y="771"/>
                </a:cubicBezTo>
                <a:cubicBezTo>
                  <a:pt x="2101" y="771"/>
                  <a:pt x="2102" y="770"/>
                  <a:pt x="2102" y="770"/>
                </a:cubicBezTo>
                <a:cubicBezTo>
                  <a:pt x="2103" y="770"/>
                  <a:pt x="2103" y="771"/>
                  <a:pt x="2102" y="772"/>
                </a:cubicBezTo>
                <a:cubicBezTo>
                  <a:pt x="2102" y="772"/>
                  <a:pt x="2102" y="772"/>
                  <a:pt x="2102" y="772"/>
                </a:cubicBezTo>
                <a:close/>
                <a:moveTo>
                  <a:pt x="2098" y="736"/>
                </a:moveTo>
                <a:cubicBezTo>
                  <a:pt x="2098" y="736"/>
                  <a:pt x="2098" y="736"/>
                  <a:pt x="2098" y="736"/>
                </a:cubicBezTo>
                <a:cubicBezTo>
                  <a:pt x="2098" y="736"/>
                  <a:pt x="2098" y="736"/>
                  <a:pt x="2098" y="736"/>
                </a:cubicBezTo>
                <a:cubicBezTo>
                  <a:pt x="2098" y="736"/>
                  <a:pt x="2098" y="736"/>
                  <a:pt x="2098" y="736"/>
                </a:cubicBezTo>
                <a:cubicBezTo>
                  <a:pt x="2098" y="736"/>
                  <a:pt x="2098" y="736"/>
                  <a:pt x="2098" y="736"/>
                </a:cubicBezTo>
                <a:cubicBezTo>
                  <a:pt x="2099" y="736"/>
                  <a:pt x="2099" y="737"/>
                  <a:pt x="2098" y="737"/>
                </a:cubicBezTo>
                <a:cubicBezTo>
                  <a:pt x="2098" y="737"/>
                  <a:pt x="2098" y="737"/>
                  <a:pt x="2098" y="738"/>
                </a:cubicBezTo>
                <a:cubicBezTo>
                  <a:pt x="2098" y="738"/>
                  <a:pt x="2098" y="737"/>
                  <a:pt x="2098" y="737"/>
                </a:cubicBezTo>
                <a:cubicBezTo>
                  <a:pt x="2098" y="737"/>
                  <a:pt x="2098" y="737"/>
                  <a:pt x="2098" y="737"/>
                </a:cubicBezTo>
                <a:cubicBezTo>
                  <a:pt x="2098" y="737"/>
                  <a:pt x="2098" y="737"/>
                  <a:pt x="2098" y="736"/>
                </a:cubicBezTo>
                <a:close/>
                <a:moveTo>
                  <a:pt x="2099" y="761"/>
                </a:moveTo>
                <a:cubicBezTo>
                  <a:pt x="2099" y="760"/>
                  <a:pt x="2099" y="760"/>
                  <a:pt x="2099" y="760"/>
                </a:cubicBezTo>
                <a:cubicBezTo>
                  <a:pt x="2099" y="760"/>
                  <a:pt x="2099" y="759"/>
                  <a:pt x="2100" y="759"/>
                </a:cubicBezTo>
                <a:cubicBezTo>
                  <a:pt x="2100" y="759"/>
                  <a:pt x="2100" y="760"/>
                  <a:pt x="2100" y="760"/>
                </a:cubicBezTo>
                <a:cubicBezTo>
                  <a:pt x="2100" y="760"/>
                  <a:pt x="2100" y="762"/>
                  <a:pt x="2099" y="761"/>
                </a:cubicBezTo>
                <a:cubicBezTo>
                  <a:pt x="2099" y="761"/>
                  <a:pt x="2099" y="761"/>
                  <a:pt x="2099" y="761"/>
                </a:cubicBezTo>
                <a:close/>
                <a:moveTo>
                  <a:pt x="2170" y="751"/>
                </a:moveTo>
                <a:cubicBezTo>
                  <a:pt x="2170" y="752"/>
                  <a:pt x="2169" y="753"/>
                  <a:pt x="2168" y="754"/>
                </a:cubicBezTo>
                <a:cubicBezTo>
                  <a:pt x="2167" y="754"/>
                  <a:pt x="2167" y="754"/>
                  <a:pt x="2166" y="754"/>
                </a:cubicBezTo>
                <a:cubicBezTo>
                  <a:pt x="2166" y="754"/>
                  <a:pt x="2166" y="755"/>
                  <a:pt x="2166" y="755"/>
                </a:cubicBezTo>
                <a:cubicBezTo>
                  <a:pt x="2165" y="755"/>
                  <a:pt x="2165" y="756"/>
                  <a:pt x="2165" y="756"/>
                </a:cubicBezTo>
                <a:cubicBezTo>
                  <a:pt x="2165" y="756"/>
                  <a:pt x="2165" y="756"/>
                  <a:pt x="2165" y="757"/>
                </a:cubicBezTo>
                <a:cubicBezTo>
                  <a:pt x="2165" y="757"/>
                  <a:pt x="2165" y="758"/>
                  <a:pt x="2165" y="758"/>
                </a:cubicBezTo>
                <a:cubicBezTo>
                  <a:pt x="2165" y="758"/>
                  <a:pt x="2165" y="759"/>
                  <a:pt x="2165" y="759"/>
                </a:cubicBezTo>
                <a:cubicBezTo>
                  <a:pt x="2165" y="759"/>
                  <a:pt x="2165" y="760"/>
                  <a:pt x="2165" y="760"/>
                </a:cubicBezTo>
                <a:cubicBezTo>
                  <a:pt x="2165" y="760"/>
                  <a:pt x="2163" y="762"/>
                  <a:pt x="2163" y="761"/>
                </a:cubicBezTo>
                <a:cubicBezTo>
                  <a:pt x="2163" y="761"/>
                  <a:pt x="2163" y="760"/>
                  <a:pt x="2164" y="760"/>
                </a:cubicBezTo>
                <a:cubicBezTo>
                  <a:pt x="2164" y="760"/>
                  <a:pt x="2164" y="759"/>
                  <a:pt x="2163" y="759"/>
                </a:cubicBezTo>
                <a:cubicBezTo>
                  <a:pt x="2163" y="759"/>
                  <a:pt x="2163" y="758"/>
                  <a:pt x="2163" y="758"/>
                </a:cubicBezTo>
                <a:cubicBezTo>
                  <a:pt x="2163" y="758"/>
                  <a:pt x="2163" y="758"/>
                  <a:pt x="2163" y="758"/>
                </a:cubicBezTo>
                <a:cubicBezTo>
                  <a:pt x="2163" y="757"/>
                  <a:pt x="2163" y="757"/>
                  <a:pt x="2163" y="756"/>
                </a:cubicBezTo>
                <a:cubicBezTo>
                  <a:pt x="2163" y="755"/>
                  <a:pt x="2163" y="756"/>
                  <a:pt x="2162" y="755"/>
                </a:cubicBezTo>
                <a:cubicBezTo>
                  <a:pt x="2161" y="755"/>
                  <a:pt x="2161" y="755"/>
                  <a:pt x="2160" y="755"/>
                </a:cubicBezTo>
                <a:cubicBezTo>
                  <a:pt x="2160" y="756"/>
                  <a:pt x="2159" y="756"/>
                  <a:pt x="2159" y="756"/>
                </a:cubicBezTo>
                <a:cubicBezTo>
                  <a:pt x="2159" y="756"/>
                  <a:pt x="2158" y="756"/>
                  <a:pt x="2158" y="756"/>
                </a:cubicBezTo>
                <a:cubicBezTo>
                  <a:pt x="2158" y="756"/>
                  <a:pt x="2158" y="756"/>
                  <a:pt x="2158" y="755"/>
                </a:cubicBezTo>
                <a:cubicBezTo>
                  <a:pt x="2158" y="755"/>
                  <a:pt x="2157" y="756"/>
                  <a:pt x="2156" y="755"/>
                </a:cubicBezTo>
                <a:cubicBezTo>
                  <a:pt x="2156" y="755"/>
                  <a:pt x="2156" y="755"/>
                  <a:pt x="2156" y="755"/>
                </a:cubicBezTo>
                <a:cubicBezTo>
                  <a:pt x="2156" y="754"/>
                  <a:pt x="2156" y="754"/>
                  <a:pt x="2157" y="754"/>
                </a:cubicBezTo>
                <a:cubicBezTo>
                  <a:pt x="2157" y="753"/>
                  <a:pt x="2156" y="753"/>
                  <a:pt x="2157" y="752"/>
                </a:cubicBezTo>
                <a:cubicBezTo>
                  <a:pt x="2157" y="752"/>
                  <a:pt x="2157" y="752"/>
                  <a:pt x="2157" y="752"/>
                </a:cubicBezTo>
                <a:cubicBezTo>
                  <a:pt x="2157" y="751"/>
                  <a:pt x="2157" y="751"/>
                  <a:pt x="2157" y="751"/>
                </a:cubicBezTo>
                <a:cubicBezTo>
                  <a:pt x="2158" y="751"/>
                  <a:pt x="2158" y="751"/>
                  <a:pt x="2158" y="751"/>
                </a:cubicBezTo>
                <a:cubicBezTo>
                  <a:pt x="2159" y="750"/>
                  <a:pt x="2159" y="750"/>
                  <a:pt x="2159" y="750"/>
                </a:cubicBezTo>
                <a:cubicBezTo>
                  <a:pt x="2159" y="749"/>
                  <a:pt x="2160" y="749"/>
                  <a:pt x="2161" y="749"/>
                </a:cubicBezTo>
                <a:cubicBezTo>
                  <a:pt x="2162" y="748"/>
                  <a:pt x="2164" y="748"/>
                  <a:pt x="2165" y="749"/>
                </a:cubicBezTo>
                <a:cubicBezTo>
                  <a:pt x="2165" y="749"/>
                  <a:pt x="2165" y="750"/>
                  <a:pt x="2166" y="750"/>
                </a:cubicBezTo>
                <a:cubicBezTo>
                  <a:pt x="2166" y="750"/>
                  <a:pt x="2166" y="750"/>
                  <a:pt x="2167" y="751"/>
                </a:cubicBezTo>
                <a:cubicBezTo>
                  <a:pt x="2167" y="751"/>
                  <a:pt x="2167" y="751"/>
                  <a:pt x="2167" y="751"/>
                </a:cubicBezTo>
                <a:cubicBezTo>
                  <a:pt x="2168" y="751"/>
                  <a:pt x="2169" y="751"/>
                  <a:pt x="2170" y="751"/>
                </a:cubicBezTo>
                <a:close/>
                <a:moveTo>
                  <a:pt x="2179" y="743"/>
                </a:moveTo>
                <a:cubicBezTo>
                  <a:pt x="2180" y="743"/>
                  <a:pt x="2179" y="744"/>
                  <a:pt x="2179" y="744"/>
                </a:cubicBezTo>
                <a:cubicBezTo>
                  <a:pt x="2179" y="745"/>
                  <a:pt x="2178" y="745"/>
                  <a:pt x="2178" y="745"/>
                </a:cubicBezTo>
                <a:cubicBezTo>
                  <a:pt x="2177" y="744"/>
                  <a:pt x="2177" y="744"/>
                  <a:pt x="2177" y="744"/>
                </a:cubicBezTo>
                <a:cubicBezTo>
                  <a:pt x="2177" y="744"/>
                  <a:pt x="2176" y="744"/>
                  <a:pt x="2176" y="744"/>
                </a:cubicBezTo>
                <a:cubicBezTo>
                  <a:pt x="2175" y="744"/>
                  <a:pt x="2174" y="744"/>
                  <a:pt x="2172" y="744"/>
                </a:cubicBezTo>
                <a:cubicBezTo>
                  <a:pt x="2172" y="745"/>
                  <a:pt x="2172" y="745"/>
                  <a:pt x="2171" y="745"/>
                </a:cubicBezTo>
                <a:cubicBezTo>
                  <a:pt x="2171" y="745"/>
                  <a:pt x="2170" y="745"/>
                  <a:pt x="2170" y="745"/>
                </a:cubicBezTo>
                <a:cubicBezTo>
                  <a:pt x="2170" y="744"/>
                  <a:pt x="2169" y="745"/>
                  <a:pt x="2169" y="745"/>
                </a:cubicBezTo>
                <a:cubicBezTo>
                  <a:pt x="2168" y="745"/>
                  <a:pt x="2168" y="745"/>
                  <a:pt x="2167" y="745"/>
                </a:cubicBezTo>
                <a:cubicBezTo>
                  <a:pt x="2167" y="745"/>
                  <a:pt x="2168" y="745"/>
                  <a:pt x="2168" y="745"/>
                </a:cubicBezTo>
                <a:cubicBezTo>
                  <a:pt x="2168" y="744"/>
                  <a:pt x="2168" y="744"/>
                  <a:pt x="2168" y="744"/>
                </a:cubicBezTo>
                <a:cubicBezTo>
                  <a:pt x="2169" y="743"/>
                  <a:pt x="2169" y="743"/>
                  <a:pt x="2169" y="743"/>
                </a:cubicBezTo>
                <a:cubicBezTo>
                  <a:pt x="2170" y="743"/>
                  <a:pt x="2170" y="743"/>
                  <a:pt x="2170" y="743"/>
                </a:cubicBezTo>
                <a:cubicBezTo>
                  <a:pt x="2170" y="742"/>
                  <a:pt x="2171" y="742"/>
                  <a:pt x="2172" y="742"/>
                </a:cubicBezTo>
                <a:cubicBezTo>
                  <a:pt x="2172" y="742"/>
                  <a:pt x="2172" y="742"/>
                  <a:pt x="2173" y="741"/>
                </a:cubicBezTo>
                <a:cubicBezTo>
                  <a:pt x="2173" y="741"/>
                  <a:pt x="2173" y="741"/>
                  <a:pt x="2173" y="741"/>
                </a:cubicBezTo>
                <a:cubicBezTo>
                  <a:pt x="2173" y="740"/>
                  <a:pt x="2174" y="740"/>
                  <a:pt x="2175" y="740"/>
                </a:cubicBezTo>
                <a:cubicBezTo>
                  <a:pt x="2175" y="740"/>
                  <a:pt x="2175" y="740"/>
                  <a:pt x="2175" y="740"/>
                </a:cubicBezTo>
                <a:cubicBezTo>
                  <a:pt x="2176" y="740"/>
                  <a:pt x="2178" y="737"/>
                  <a:pt x="2179" y="739"/>
                </a:cubicBezTo>
                <a:cubicBezTo>
                  <a:pt x="2180" y="739"/>
                  <a:pt x="2179" y="740"/>
                  <a:pt x="2179" y="740"/>
                </a:cubicBezTo>
                <a:cubicBezTo>
                  <a:pt x="2179" y="741"/>
                  <a:pt x="2178" y="741"/>
                  <a:pt x="2178" y="742"/>
                </a:cubicBezTo>
                <a:cubicBezTo>
                  <a:pt x="2178" y="742"/>
                  <a:pt x="2179" y="742"/>
                  <a:pt x="2179" y="743"/>
                </a:cubicBezTo>
                <a:close/>
                <a:moveTo>
                  <a:pt x="1803" y="610"/>
                </a:moveTo>
                <a:cubicBezTo>
                  <a:pt x="1802" y="610"/>
                  <a:pt x="1802" y="610"/>
                  <a:pt x="1801" y="610"/>
                </a:cubicBezTo>
                <a:cubicBezTo>
                  <a:pt x="1801" y="610"/>
                  <a:pt x="1800" y="610"/>
                  <a:pt x="1800" y="610"/>
                </a:cubicBezTo>
                <a:cubicBezTo>
                  <a:pt x="1800" y="610"/>
                  <a:pt x="1799" y="611"/>
                  <a:pt x="1799" y="610"/>
                </a:cubicBezTo>
                <a:cubicBezTo>
                  <a:pt x="1799" y="610"/>
                  <a:pt x="1799" y="610"/>
                  <a:pt x="1798" y="609"/>
                </a:cubicBezTo>
                <a:cubicBezTo>
                  <a:pt x="1798" y="609"/>
                  <a:pt x="1798" y="609"/>
                  <a:pt x="1798" y="609"/>
                </a:cubicBezTo>
                <a:cubicBezTo>
                  <a:pt x="1797" y="609"/>
                  <a:pt x="1797" y="609"/>
                  <a:pt x="1796" y="608"/>
                </a:cubicBezTo>
                <a:cubicBezTo>
                  <a:pt x="1795" y="608"/>
                  <a:pt x="1794" y="608"/>
                  <a:pt x="1793" y="608"/>
                </a:cubicBezTo>
                <a:cubicBezTo>
                  <a:pt x="1792" y="608"/>
                  <a:pt x="1789" y="609"/>
                  <a:pt x="1789" y="609"/>
                </a:cubicBezTo>
                <a:cubicBezTo>
                  <a:pt x="1789" y="609"/>
                  <a:pt x="1790" y="610"/>
                  <a:pt x="1790" y="610"/>
                </a:cubicBezTo>
                <a:cubicBezTo>
                  <a:pt x="1789" y="610"/>
                  <a:pt x="1789" y="610"/>
                  <a:pt x="1788" y="610"/>
                </a:cubicBezTo>
                <a:cubicBezTo>
                  <a:pt x="1788" y="609"/>
                  <a:pt x="1787" y="609"/>
                  <a:pt x="1787" y="609"/>
                </a:cubicBezTo>
                <a:cubicBezTo>
                  <a:pt x="1786" y="609"/>
                  <a:pt x="1785" y="608"/>
                  <a:pt x="1784" y="609"/>
                </a:cubicBezTo>
                <a:cubicBezTo>
                  <a:pt x="1783" y="609"/>
                  <a:pt x="1783" y="609"/>
                  <a:pt x="1782" y="609"/>
                </a:cubicBezTo>
                <a:cubicBezTo>
                  <a:pt x="1781" y="608"/>
                  <a:pt x="1781" y="609"/>
                  <a:pt x="1780" y="609"/>
                </a:cubicBezTo>
                <a:cubicBezTo>
                  <a:pt x="1780" y="610"/>
                  <a:pt x="1780" y="610"/>
                  <a:pt x="1780" y="610"/>
                </a:cubicBezTo>
                <a:cubicBezTo>
                  <a:pt x="1779" y="611"/>
                  <a:pt x="1778" y="612"/>
                  <a:pt x="1778" y="613"/>
                </a:cubicBezTo>
                <a:cubicBezTo>
                  <a:pt x="1777" y="614"/>
                  <a:pt x="1777" y="614"/>
                  <a:pt x="1777" y="615"/>
                </a:cubicBezTo>
                <a:cubicBezTo>
                  <a:pt x="1777" y="615"/>
                  <a:pt x="1777" y="616"/>
                  <a:pt x="1777" y="617"/>
                </a:cubicBezTo>
                <a:cubicBezTo>
                  <a:pt x="1777" y="617"/>
                  <a:pt x="1777" y="618"/>
                  <a:pt x="1778" y="618"/>
                </a:cubicBezTo>
                <a:cubicBezTo>
                  <a:pt x="1779" y="619"/>
                  <a:pt x="1779" y="619"/>
                  <a:pt x="1780" y="619"/>
                </a:cubicBezTo>
                <a:cubicBezTo>
                  <a:pt x="1780" y="620"/>
                  <a:pt x="1780" y="620"/>
                  <a:pt x="1780" y="620"/>
                </a:cubicBezTo>
                <a:cubicBezTo>
                  <a:pt x="1780" y="620"/>
                  <a:pt x="1780" y="620"/>
                  <a:pt x="1780" y="620"/>
                </a:cubicBezTo>
                <a:cubicBezTo>
                  <a:pt x="1781" y="621"/>
                  <a:pt x="1781" y="621"/>
                  <a:pt x="1781" y="622"/>
                </a:cubicBezTo>
                <a:cubicBezTo>
                  <a:pt x="1781" y="622"/>
                  <a:pt x="1782" y="622"/>
                  <a:pt x="1783" y="623"/>
                </a:cubicBezTo>
                <a:cubicBezTo>
                  <a:pt x="1783" y="623"/>
                  <a:pt x="1783" y="624"/>
                  <a:pt x="1784" y="624"/>
                </a:cubicBezTo>
                <a:cubicBezTo>
                  <a:pt x="1785" y="624"/>
                  <a:pt x="1785" y="624"/>
                  <a:pt x="1786" y="623"/>
                </a:cubicBezTo>
                <a:cubicBezTo>
                  <a:pt x="1786" y="623"/>
                  <a:pt x="1786" y="622"/>
                  <a:pt x="1787" y="622"/>
                </a:cubicBezTo>
                <a:cubicBezTo>
                  <a:pt x="1787" y="621"/>
                  <a:pt x="1787" y="620"/>
                  <a:pt x="1787" y="620"/>
                </a:cubicBezTo>
                <a:cubicBezTo>
                  <a:pt x="1788" y="620"/>
                  <a:pt x="1788" y="619"/>
                  <a:pt x="1789" y="620"/>
                </a:cubicBezTo>
                <a:cubicBezTo>
                  <a:pt x="1789" y="620"/>
                  <a:pt x="1789" y="620"/>
                  <a:pt x="1789" y="620"/>
                </a:cubicBezTo>
                <a:cubicBezTo>
                  <a:pt x="1789" y="621"/>
                  <a:pt x="1790" y="621"/>
                  <a:pt x="1790" y="621"/>
                </a:cubicBezTo>
                <a:cubicBezTo>
                  <a:pt x="1791" y="621"/>
                  <a:pt x="1791" y="621"/>
                  <a:pt x="1792" y="620"/>
                </a:cubicBezTo>
                <a:cubicBezTo>
                  <a:pt x="1792" y="620"/>
                  <a:pt x="1793" y="620"/>
                  <a:pt x="1793" y="619"/>
                </a:cubicBezTo>
                <a:cubicBezTo>
                  <a:pt x="1793" y="619"/>
                  <a:pt x="1793" y="619"/>
                  <a:pt x="1793" y="618"/>
                </a:cubicBezTo>
                <a:cubicBezTo>
                  <a:pt x="1794" y="618"/>
                  <a:pt x="1795" y="619"/>
                  <a:pt x="1795" y="619"/>
                </a:cubicBezTo>
                <a:cubicBezTo>
                  <a:pt x="1795" y="619"/>
                  <a:pt x="1796" y="619"/>
                  <a:pt x="1796" y="619"/>
                </a:cubicBezTo>
                <a:cubicBezTo>
                  <a:pt x="1796" y="619"/>
                  <a:pt x="1797" y="619"/>
                  <a:pt x="1797" y="619"/>
                </a:cubicBezTo>
                <a:cubicBezTo>
                  <a:pt x="1798" y="619"/>
                  <a:pt x="1798" y="618"/>
                  <a:pt x="1798" y="618"/>
                </a:cubicBezTo>
                <a:cubicBezTo>
                  <a:pt x="1798" y="617"/>
                  <a:pt x="1800" y="617"/>
                  <a:pt x="1800" y="618"/>
                </a:cubicBezTo>
                <a:cubicBezTo>
                  <a:pt x="1800" y="618"/>
                  <a:pt x="1801" y="620"/>
                  <a:pt x="1800" y="620"/>
                </a:cubicBezTo>
                <a:cubicBezTo>
                  <a:pt x="1800" y="620"/>
                  <a:pt x="1800" y="620"/>
                  <a:pt x="1800" y="620"/>
                </a:cubicBezTo>
                <a:cubicBezTo>
                  <a:pt x="1799" y="620"/>
                  <a:pt x="1799" y="620"/>
                  <a:pt x="1799" y="620"/>
                </a:cubicBezTo>
                <a:cubicBezTo>
                  <a:pt x="1799" y="620"/>
                  <a:pt x="1798" y="620"/>
                  <a:pt x="1798" y="620"/>
                </a:cubicBezTo>
                <a:cubicBezTo>
                  <a:pt x="1797" y="621"/>
                  <a:pt x="1797" y="620"/>
                  <a:pt x="1797" y="620"/>
                </a:cubicBezTo>
                <a:cubicBezTo>
                  <a:pt x="1796" y="621"/>
                  <a:pt x="1796" y="621"/>
                  <a:pt x="1796" y="622"/>
                </a:cubicBezTo>
                <a:cubicBezTo>
                  <a:pt x="1795" y="623"/>
                  <a:pt x="1795" y="623"/>
                  <a:pt x="1794" y="623"/>
                </a:cubicBezTo>
                <a:cubicBezTo>
                  <a:pt x="1793" y="624"/>
                  <a:pt x="1793" y="624"/>
                  <a:pt x="1792" y="625"/>
                </a:cubicBezTo>
                <a:cubicBezTo>
                  <a:pt x="1792" y="625"/>
                  <a:pt x="1792" y="625"/>
                  <a:pt x="1791" y="625"/>
                </a:cubicBezTo>
                <a:cubicBezTo>
                  <a:pt x="1791" y="626"/>
                  <a:pt x="1791" y="627"/>
                  <a:pt x="1790" y="627"/>
                </a:cubicBezTo>
                <a:cubicBezTo>
                  <a:pt x="1790" y="627"/>
                  <a:pt x="1789" y="627"/>
                  <a:pt x="1789" y="628"/>
                </a:cubicBezTo>
                <a:cubicBezTo>
                  <a:pt x="1788" y="628"/>
                  <a:pt x="1788" y="628"/>
                  <a:pt x="1788" y="628"/>
                </a:cubicBezTo>
                <a:cubicBezTo>
                  <a:pt x="1788" y="628"/>
                  <a:pt x="1788" y="628"/>
                  <a:pt x="1787" y="628"/>
                </a:cubicBezTo>
                <a:cubicBezTo>
                  <a:pt x="1788" y="627"/>
                  <a:pt x="1787" y="627"/>
                  <a:pt x="1787" y="627"/>
                </a:cubicBezTo>
                <a:cubicBezTo>
                  <a:pt x="1786" y="627"/>
                  <a:pt x="1786" y="628"/>
                  <a:pt x="1786" y="628"/>
                </a:cubicBezTo>
                <a:cubicBezTo>
                  <a:pt x="1786" y="629"/>
                  <a:pt x="1786" y="629"/>
                  <a:pt x="1787" y="629"/>
                </a:cubicBezTo>
                <a:cubicBezTo>
                  <a:pt x="1787" y="630"/>
                  <a:pt x="1787" y="630"/>
                  <a:pt x="1788" y="630"/>
                </a:cubicBezTo>
                <a:cubicBezTo>
                  <a:pt x="1788" y="631"/>
                  <a:pt x="1788" y="631"/>
                  <a:pt x="1788" y="631"/>
                </a:cubicBezTo>
                <a:cubicBezTo>
                  <a:pt x="1789" y="631"/>
                  <a:pt x="1789" y="631"/>
                  <a:pt x="1790" y="631"/>
                </a:cubicBezTo>
                <a:cubicBezTo>
                  <a:pt x="1790" y="631"/>
                  <a:pt x="1790" y="631"/>
                  <a:pt x="1790" y="632"/>
                </a:cubicBezTo>
                <a:cubicBezTo>
                  <a:pt x="1790" y="632"/>
                  <a:pt x="1790" y="632"/>
                  <a:pt x="1790" y="632"/>
                </a:cubicBezTo>
                <a:cubicBezTo>
                  <a:pt x="1790" y="633"/>
                  <a:pt x="1790" y="633"/>
                  <a:pt x="1790" y="633"/>
                </a:cubicBezTo>
                <a:cubicBezTo>
                  <a:pt x="1790" y="633"/>
                  <a:pt x="1790" y="634"/>
                  <a:pt x="1791" y="634"/>
                </a:cubicBezTo>
                <a:cubicBezTo>
                  <a:pt x="1791" y="634"/>
                  <a:pt x="1791" y="634"/>
                  <a:pt x="1791" y="634"/>
                </a:cubicBezTo>
                <a:cubicBezTo>
                  <a:pt x="1791" y="635"/>
                  <a:pt x="1792" y="634"/>
                  <a:pt x="1792" y="635"/>
                </a:cubicBezTo>
                <a:cubicBezTo>
                  <a:pt x="1792" y="635"/>
                  <a:pt x="1792" y="636"/>
                  <a:pt x="1792" y="636"/>
                </a:cubicBezTo>
                <a:cubicBezTo>
                  <a:pt x="1792" y="636"/>
                  <a:pt x="1793" y="637"/>
                  <a:pt x="1793" y="637"/>
                </a:cubicBezTo>
                <a:cubicBezTo>
                  <a:pt x="1793" y="638"/>
                  <a:pt x="1793" y="638"/>
                  <a:pt x="1793" y="639"/>
                </a:cubicBezTo>
                <a:cubicBezTo>
                  <a:pt x="1793" y="639"/>
                  <a:pt x="1792" y="639"/>
                  <a:pt x="1792" y="640"/>
                </a:cubicBezTo>
                <a:cubicBezTo>
                  <a:pt x="1792" y="640"/>
                  <a:pt x="1792" y="640"/>
                  <a:pt x="1792" y="640"/>
                </a:cubicBezTo>
                <a:cubicBezTo>
                  <a:pt x="1792" y="640"/>
                  <a:pt x="1792" y="641"/>
                  <a:pt x="1792" y="641"/>
                </a:cubicBezTo>
                <a:cubicBezTo>
                  <a:pt x="1792" y="641"/>
                  <a:pt x="1792" y="641"/>
                  <a:pt x="1793" y="642"/>
                </a:cubicBezTo>
                <a:cubicBezTo>
                  <a:pt x="1793" y="642"/>
                  <a:pt x="1793" y="642"/>
                  <a:pt x="1793" y="642"/>
                </a:cubicBezTo>
                <a:cubicBezTo>
                  <a:pt x="1794" y="643"/>
                  <a:pt x="1794" y="644"/>
                  <a:pt x="1794" y="644"/>
                </a:cubicBezTo>
                <a:cubicBezTo>
                  <a:pt x="1795" y="644"/>
                  <a:pt x="1795" y="644"/>
                  <a:pt x="1795" y="645"/>
                </a:cubicBezTo>
                <a:cubicBezTo>
                  <a:pt x="1795" y="645"/>
                  <a:pt x="1795" y="645"/>
                  <a:pt x="1795" y="645"/>
                </a:cubicBezTo>
                <a:cubicBezTo>
                  <a:pt x="1796" y="645"/>
                  <a:pt x="1796" y="645"/>
                  <a:pt x="1796" y="646"/>
                </a:cubicBezTo>
                <a:cubicBezTo>
                  <a:pt x="1796" y="646"/>
                  <a:pt x="1796" y="646"/>
                  <a:pt x="1796" y="646"/>
                </a:cubicBezTo>
                <a:cubicBezTo>
                  <a:pt x="1796" y="647"/>
                  <a:pt x="1796" y="647"/>
                  <a:pt x="1796" y="647"/>
                </a:cubicBezTo>
                <a:cubicBezTo>
                  <a:pt x="1795" y="647"/>
                  <a:pt x="1794" y="647"/>
                  <a:pt x="1793" y="647"/>
                </a:cubicBezTo>
                <a:cubicBezTo>
                  <a:pt x="1793" y="647"/>
                  <a:pt x="1792" y="648"/>
                  <a:pt x="1791" y="648"/>
                </a:cubicBezTo>
                <a:cubicBezTo>
                  <a:pt x="1791" y="648"/>
                  <a:pt x="1790" y="648"/>
                  <a:pt x="1790" y="649"/>
                </a:cubicBezTo>
                <a:cubicBezTo>
                  <a:pt x="1790" y="650"/>
                  <a:pt x="1791" y="651"/>
                  <a:pt x="1790" y="651"/>
                </a:cubicBezTo>
                <a:cubicBezTo>
                  <a:pt x="1790" y="651"/>
                  <a:pt x="1788" y="651"/>
                  <a:pt x="1787" y="650"/>
                </a:cubicBezTo>
                <a:cubicBezTo>
                  <a:pt x="1786" y="650"/>
                  <a:pt x="1786" y="649"/>
                  <a:pt x="1786" y="649"/>
                </a:cubicBezTo>
                <a:cubicBezTo>
                  <a:pt x="1786" y="648"/>
                  <a:pt x="1787" y="647"/>
                  <a:pt x="1787" y="646"/>
                </a:cubicBezTo>
                <a:cubicBezTo>
                  <a:pt x="1787" y="645"/>
                  <a:pt x="1786" y="644"/>
                  <a:pt x="1786" y="644"/>
                </a:cubicBezTo>
                <a:cubicBezTo>
                  <a:pt x="1785" y="643"/>
                  <a:pt x="1785" y="643"/>
                  <a:pt x="1784" y="642"/>
                </a:cubicBezTo>
                <a:cubicBezTo>
                  <a:pt x="1784" y="642"/>
                  <a:pt x="1782" y="641"/>
                  <a:pt x="1782" y="640"/>
                </a:cubicBezTo>
                <a:cubicBezTo>
                  <a:pt x="1783" y="639"/>
                  <a:pt x="1784" y="639"/>
                  <a:pt x="1784" y="638"/>
                </a:cubicBezTo>
                <a:cubicBezTo>
                  <a:pt x="1784" y="637"/>
                  <a:pt x="1784" y="636"/>
                  <a:pt x="1783" y="635"/>
                </a:cubicBezTo>
                <a:cubicBezTo>
                  <a:pt x="1783" y="635"/>
                  <a:pt x="1784" y="634"/>
                  <a:pt x="1783" y="633"/>
                </a:cubicBezTo>
                <a:cubicBezTo>
                  <a:pt x="1782" y="633"/>
                  <a:pt x="1780" y="634"/>
                  <a:pt x="1780" y="635"/>
                </a:cubicBezTo>
                <a:cubicBezTo>
                  <a:pt x="1779" y="635"/>
                  <a:pt x="1778" y="636"/>
                  <a:pt x="1778" y="636"/>
                </a:cubicBezTo>
                <a:cubicBezTo>
                  <a:pt x="1778" y="637"/>
                  <a:pt x="1779" y="637"/>
                  <a:pt x="1779" y="637"/>
                </a:cubicBezTo>
                <a:cubicBezTo>
                  <a:pt x="1779" y="638"/>
                  <a:pt x="1779" y="638"/>
                  <a:pt x="1780" y="639"/>
                </a:cubicBezTo>
                <a:cubicBezTo>
                  <a:pt x="1780" y="639"/>
                  <a:pt x="1780" y="640"/>
                  <a:pt x="1780" y="640"/>
                </a:cubicBezTo>
                <a:cubicBezTo>
                  <a:pt x="1780" y="641"/>
                  <a:pt x="1780" y="641"/>
                  <a:pt x="1780" y="642"/>
                </a:cubicBezTo>
                <a:cubicBezTo>
                  <a:pt x="1780" y="643"/>
                  <a:pt x="1779" y="644"/>
                  <a:pt x="1779" y="645"/>
                </a:cubicBezTo>
                <a:cubicBezTo>
                  <a:pt x="1779" y="646"/>
                  <a:pt x="1779" y="647"/>
                  <a:pt x="1779" y="648"/>
                </a:cubicBezTo>
                <a:cubicBezTo>
                  <a:pt x="1779" y="649"/>
                  <a:pt x="1779" y="650"/>
                  <a:pt x="1780" y="651"/>
                </a:cubicBezTo>
                <a:cubicBezTo>
                  <a:pt x="1780" y="651"/>
                  <a:pt x="1780" y="651"/>
                  <a:pt x="1780" y="651"/>
                </a:cubicBezTo>
                <a:cubicBezTo>
                  <a:pt x="1780" y="652"/>
                  <a:pt x="1779" y="652"/>
                  <a:pt x="1780" y="653"/>
                </a:cubicBezTo>
                <a:cubicBezTo>
                  <a:pt x="1780" y="653"/>
                  <a:pt x="1780" y="654"/>
                  <a:pt x="1780" y="655"/>
                </a:cubicBezTo>
                <a:cubicBezTo>
                  <a:pt x="1780" y="655"/>
                  <a:pt x="1779" y="655"/>
                  <a:pt x="1779" y="655"/>
                </a:cubicBezTo>
                <a:cubicBezTo>
                  <a:pt x="1779" y="656"/>
                  <a:pt x="1779" y="656"/>
                  <a:pt x="1779" y="656"/>
                </a:cubicBezTo>
                <a:cubicBezTo>
                  <a:pt x="1779" y="656"/>
                  <a:pt x="1778" y="656"/>
                  <a:pt x="1778" y="656"/>
                </a:cubicBezTo>
                <a:cubicBezTo>
                  <a:pt x="1777" y="656"/>
                  <a:pt x="1777" y="656"/>
                  <a:pt x="1777" y="656"/>
                </a:cubicBezTo>
                <a:cubicBezTo>
                  <a:pt x="1776" y="657"/>
                  <a:pt x="1774" y="658"/>
                  <a:pt x="1773" y="657"/>
                </a:cubicBezTo>
                <a:cubicBezTo>
                  <a:pt x="1772" y="656"/>
                  <a:pt x="1772" y="655"/>
                  <a:pt x="1771" y="655"/>
                </a:cubicBezTo>
                <a:cubicBezTo>
                  <a:pt x="1771" y="655"/>
                  <a:pt x="1771" y="654"/>
                  <a:pt x="1771" y="654"/>
                </a:cubicBezTo>
                <a:cubicBezTo>
                  <a:pt x="1771" y="654"/>
                  <a:pt x="1772" y="654"/>
                  <a:pt x="1772" y="654"/>
                </a:cubicBezTo>
                <a:cubicBezTo>
                  <a:pt x="1771" y="653"/>
                  <a:pt x="1772" y="653"/>
                  <a:pt x="1772" y="652"/>
                </a:cubicBezTo>
                <a:cubicBezTo>
                  <a:pt x="1772" y="652"/>
                  <a:pt x="1772" y="652"/>
                  <a:pt x="1772" y="651"/>
                </a:cubicBezTo>
                <a:cubicBezTo>
                  <a:pt x="1772" y="651"/>
                  <a:pt x="1772" y="651"/>
                  <a:pt x="1772" y="651"/>
                </a:cubicBezTo>
                <a:cubicBezTo>
                  <a:pt x="1773" y="650"/>
                  <a:pt x="1773" y="650"/>
                  <a:pt x="1774" y="649"/>
                </a:cubicBezTo>
                <a:cubicBezTo>
                  <a:pt x="1774" y="648"/>
                  <a:pt x="1774" y="648"/>
                  <a:pt x="1774" y="648"/>
                </a:cubicBezTo>
                <a:cubicBezTo>
                  <a:pt x="1774" y="647"/>
                  <a:pt x="1774" y="645"/>
                  <a:pt x="1774" y="644"/>
                </a:cubicBezTo>
                <a:cubicBezTo>
                  <a:pt x="1773" y="644"/>
                  <a:pt x="1773" y="644"/>
                  <a:pt x="1773" y="644"/>
                </a:cubicBezTo>
                <a:cubicBezTo>
                  <a:pt x="1773" y="643"/>
                  <a:pt x="1774" y="643"/>
                  <a:pt x="1773" y="643"/>
                </a:cubicBezTo>
                <a:cubicBezTo>
                  <a:pt x="1773" y="643"/>
                  <a:pt x="1773" y="643"/>
                  <a:pt x="1773" y="642"/>
                </a:cubicBezTo>
                <a:cubicBezTo>
                  <a:pt x="1773" y="642"/>
                  <a:pt x="1773" y="642"/>
                  <a:pt x="1773" y="641"/>
                </a:cubicBezTo>
                <a:cubicBezTo>
                  <a:pt x="1773" y="641"/>
                  <a:pt x="1773" y="641"/>
                  <a:pt x="1773" y="641"/>
                </a:cubicBezTo>
                <a:cubicBezTo>
                  <a:pt x="1773" y="641"/>
                  <a:pt x="1773" y="641"/>
                  <a:pt x="1773" y="640"/>
                </a:cubicBezTo>
                <a:cubicBezTo>
                  <a:pt x="1773" y="640"/>
                  <a:pt x="1772" y="640"/>
                  <a:pt x="1772" y="639"/>
                </a:cubicBezTo>
                <a:cubicBezTo>
                  <a:pt x="1772" y="639"/>
                  <a:pt x="1772" y="639"/>
                  <a:pt x="1771" y="639"/>
                </a:cubicBezTo>
                <a:cubicBezTo>
                  <a:pt x="1770" y="640"/>
                  <a:pt x="1770" y="640"/>
                  <a:pt x="1769" y="641"/>
                </a:cubicBezTo>
                <a:cubicBezTo>
                  <a:pt x="1769" y="641"/>
                  <a:pt x="1768" y="641"/>
                  <a:pt x="1768" y="641"/>
                </a:cubicBezTo>
                <a:cubicBezTo>
                  <a:pt x="1767" y="640"/>
                  <a:pt x="1768" y="640"/>
                  <a:pt x="1768" y="640"/>
                </a:cubicBezTo>
                <a:cubicBezTo>
                  <a:pt x="1769" y="639"/>
                  <a:pt x="1768" y="638"/>
                  <a:pt x="1769" y="637"/>
                </a:cubicBezTo>
                <a:cubicBezTo>
                  <a:pt x="1769" y="637"/>
                  <a:pt x="1769" y="637"/>
                  <a:pt x="1769" y="637"/>
                </a:cubicBezTo>
                <a:cubicBezTo>
                  <a:pt x="1769" y="637"/>
                  <a:pt x="1769" y="637"/>
                  <a:pt x="1769" y="637"/>
                </a:cubicBezTo>
                <a:cubicBezTo>
                  <a:pt x="1769" y="636"/>
                  <a:pt x="1769" y="636"/>
                  <a:pt x="1769" y="636"/>
                </a:cubicBezTo>
                <a:cubicBezTo>
                  <a:pt x="1769" y="636"/>
                  <a:pt x="1769" y="636"/>
                  <a:pt x="1769" y="635"/>
                </a:cubicBezTo>
                <a:cubicBezTo>
                  <a:pt x="1769" y="635"/>
                  <a:pt x="1769" y="635"/>
                  <a:pt x="1769" y="635"/>
                </a:cubicBezTo>
                <a:cubicBezTo>
                  <a:pt x="1769" y="635"/>
                  <a:pt x="1769" y="635"/>
                  <a:pt x="1769" y="634"/>
                </a:cubicBezTo>
                <a:cubicBezTo>
                  <a:pt x="1768" y="634"/>
                  <a:pt x="1768" y="634"/>
                  <a:pt x="1769" y="633"/>
                </a:cubicBezTo>
                <a:cubicBezTo>
                  <a:pt x="1769" y="633"/>
                  <a:pt x="1769" y="633"/>
                  <a:pt x="1770" y="632"/>
                </a:cubicBezTo>
                <a:cubicBezTo>
                  <a:pt x="1770" y="632"/>
                  <a:pt x="1771" y="632"/>
                  <a:pt x="1771" y="632"/>
                </a:cubicBezTo>
                <a:cubicBezTo>
                  <a:pt x="1771" y="631"/>
                  <a:pt x="1771" y="631"/>
                  <a:pt x="1771" y="630"/>
                </a:cubicBezTo>
                <a:cubicBezTo>
                  <a:pt x="1771" y="630"/>
                  <a:pt x="1771" y="629"/>
                  <a:pt x="1772" y="629"/>
                </a:cubicBezTo>
                <a:cubicBezTo>
                  <a:pt x="1772" y="629"/>
                  <a:pt x="1772" y="628"/>
                  <a:pt x="1772" y="627"/>
                </a:cubicBezTo>
                <a:cubicBezTo>
                  <a:pt x="1772" y="627"/>
                  <a:pt x="1772" y="627"/>
                  <a:pt x="1772" y="627"/>
                </a:cubicBezTo>
                <a:cubicBezTo>
                  <a:pt x="1773" y="626"/>
                  <a:pt x="1773" y="626"/>
                  <a:pt x="1773" y="625"/>
                </a:cubicBezTo>
                <a:cubicBezTo>
                  <a:pt x="1773" y="624"/>
                  <a:pt x="1772" y="624"/>
                  <a:pt x="1772" y="623"/>
                </a:cubicBezTo>
                <a:cubicBezTo>
                  <a:pt x="1772" y="623"/>
                  <a:pt x="1772" y="622"/>
                  <a:pt x="1772" y="622"/>
                </a:cubicBezTo>
                <a:cubicBezTo>
                  <a:pt x="1773" y="621"/>
                  <a:pt x="1773" y="621"/>
                  <a:pt x="1774" y="621"/>
                </a:cubicBezTo>
                <a:cubicBezTo>
                  <a:pt x="1775" y="621"/>
                  <a:pt x="1774" y="620"/>
                  <a:pt x="1775" y="620"/>
                </a:cubicBezTo>
                <a:cubicBezTo>
                  <a:pt x="1775" y="618"/>
                  <a:pt x="1775" y="617"/>
                  <a:pt x="1776" y="616"/>
                </a:cubicBezTo>
                <a:cubicBezTo>
                  <a:pt x="1776" y="616"/>
                  <a:pt x="1776" y="616"/>
                  <a:pt x="1776" y="615"/>
                </a:cubicBezTo>
                <a:cubicBezTo>
                  <a:pt x="1776" y="615"/>
                  <a:pt x="1776" y="615"/>
                  <a:pt x="1776" y="615"/>
                </a:cubicBezTo>
                <a:cubicBezTo>
                  <a:pt x="1776" y="614"/>
                  <a:pt x="1776" y="614"/>
                  <a:pt x="1776" y="614"/>
                </a:cubicBezTo>
                <a:cubicBezTo>
                  <a:pt x="1776" y="613"/>
                  <a:pt x="1775" y="613"/>
                  <a:pt x="1775" y="613"/>
                </a:cubicBezTo>
                <a:cubicBezTo>
                  <a:pt x="1775" y="613"/>
                  <a:pt x="1775" y="613"/>
                  <a:pt x="1775" y="612"/>
                </a:cubicBezTo>
                <a:cubicBezTo>
                  <a:pt x="1775" y="612"/>
                  <a:pt x="1775" y="612"/>
                  <a:pt x="1775" y="612"/>
                </a:cubicBezTo>
                <a:cubicBezTo>
                  <a:pt x="1775" y="611"/>
                  <a:pt x="1775" y="611"/>
                  <a:pt x="1775" y="611"/>
                </a:cubicBezTo>
                <a:cubicBezTo>
                  <a:pt x="1776" y="611"/>
                  <a:pt x="1776" y="611"/>
                  <a:pt x="1776" y="610"/>
                </a:cubicBezTo>
                <a:cubicBezTo>
                  <a:pt x="1776" y="610"/>
                  <a:pt x="1776" y="610"/>
                  <a:pt x="1777" y="609"/>
                </a:cubicBezTo>
                <a:cubicBezTo>
                  <a:pt x="1777" y="609"/>
                  <a:pt x="1777" y="609"/>
                  <a:pt x="1777" y="609"/>
                </a:cubicBezTo>
                <a:cubicBezTo>
                  <a:pt x="1778" y="609"/>
                  <a:pt x="1778" y="608"/>
                  <a:pt x="1778" y="608"/>
                </a:cubicBezTo>
                <a:cubicBezTo>
                  <a:pt x="1778" y="608"/>
                  <a:pt x="1778" y="608"/>
                  <a:pt x="1778" y="608"/>
                </a:cubicBezTo>
                <a:cubicBezTo>
                  <a:pt x="1779" y="607"/>
                  <a:pt x="1779" y="607"/>
                  <a:pt x="1779" y="606"/>
                </a:cubicBezTo>
                <a:cubicBezTo>
                  <a:pt x="1779" y="606"/>
                  <a:pt x="1780" y="605"/>
                  <a:pt x="1780" y="606"/>
                </a:cubicBezTo>
                <a:cubicBezTo>
                  <a:pt x="1780" y="606"/>
                  <a:pt x="1780" y="607"/>
                  <a:pt x="1781" y="607"/>
                </a:cubicBezTo>
                <a:cubicBezTo>
                  <a:pt x="1781" y="607"/>
                  <a:pt x="1781" y="606"/>
                  <a:pt x="1782" y="605"/>
                </a:cubicBezTo>
                <a:cubicBezTo>
                  <a:pt x="1782" y="605"/>
                  <a:pt x="1781" y="604"/>
                  <a:pt x="1782" y="603"/>
                </a:cubicBezTo>
                <a:cubicBezTo>
                  <a:pt x="1782" y="603"/>
                  <a:pt x="1782" y="603"/>
                  <a:pt x="1783" y="603"/>
                </a:cubicBezTo>
                <a:cubicBezTo>
                  <a:pt x="1783" y="603"/>
                  <a:pt x="1783" y="603"/>
                  <a:pt x="1784" y="603"/>
                </a:cubicBezTo>
                <a:cubicBezTo>
                  <a:pt x="1784" y="603"/>
                  <a:pt x="1785" y="603"/>
                  <a:pt x="1785" y="603"/>
                </a:cubicBezTo>
                <a:cubicBezTo>
                  <a:pt x="1786" y="604"/>
                  <a:pt x="1786" y="604"/>
                  <a:pt x="1786" y="604"/>
                </a:cubicBezTo>
                <a:cubicBezTo>
                  <a:pt x="1787" y="604"/>
                  <a:pt x="1787" y="604"/>
                  <a:pt x="1787" y="605"/>
                </a:cubicBezTo>
                <a:cubicBezTo>
                  <a:pt x="1788" y="605"/>
                  <a:pt x="1789" y="604"/>
                  <a:pt x="1790" y="605"/>
                </a:cubicBezTo>
                <a:cubicBezTo>
                  <a:pt x="1790" y="605"/>
                  <a:pt x="1790" y="605"/>
                  <a:pt x="1790" y="605"/>
                </a:cubicBezTo>
                <a:cubicBezTo>
                  <a:pt x="1791" y="605"/>
                  <a:pt x="1791" y="605"/>
                  <a:pt x="1792" y="605"/>
                </a:cubicBezTo>
                <a:cubicBezTo>
                  <a:pt x="1792" y="605"/>
                  <a:pt x="1792" y="605"/>
                  <a:pt x="1792" y="605"/>
                </a:cubicBezTo>
                <a:cubicBezTo>
                  <a:pt x="1793" y="605"/>
                  <a:pt x="1793" y="605"/>
                  <a:pt x="1793" y="605"/>
                </a:cubicBezTo>
                <a:cubicBezTo>
                  <a:pt x="1794" y="605"/>
                  <a:pt x="1794" y="605"/>
                  <a:pt x="1794" y="605"/>
                </a:cubicBezTo>
                <a:cubicBezTo>
                  <a:pt x="1795" y="605"/>
                  <a:pt x="1796" y="605"/>
                  <a:pt x="1796" y="606"/>
                </a:cubicBezTo>
                <a:cubicBezTo>
                  <a:pt x="1796" y="606"/>
                  <a:pt x="1797" y="606"/>
                  <a:pt x="1797" y="606"/>
                </a:cubicBezTo>
                <a:cubicBezTo>
                  <a:pt x="1797" y="607"/>
                  <a:pt x="1797" y="606"/>
                  <a:pt x="1797" y="606"/>
                </a:cubicBezTo>
                <a:cubicBezTo>
                  <a:pt x="1798" y="606"/>
                  <a:pt x="1798" y="605"/>
                  <a:pt x="1798" y="605"/>
                </a:cubicBezTo>
                <a:cubicBezTo>
                  <a:pt x="1799" y="605"/>
                  <a:pt x="1799" y="606"/>
                  <a:pt x="1799" y="606"/>
                </a:cubicBezTo>
                <a:cubicBezTo>
                  <a:pt x="1800" y="606"/>
                  <a:pt x="1800" y="606"/>
                  <a:pt x="1800" y="606"/>
                </a:cubicBezTo>
                <a:cubicBezTo>
                  <a:pt x="1801" y="606"/>
                  <a:pt x="1801" y="606"/>
                  <a:pt x="1802" y="606"/>
                </a:cubicBezTo>
                <a:cubicBezTo>
                  <a:pt x="1803" y="607"/>
                  <a:pt x="1804" y="607"/>
                  <a:pt x="1804" y="607"/>
                </a:cubicBezTo>
                <a:cubicBezTo>
                  <a:pt x="1805" y="607"/>
                  <a:pt x="1805" y="606"/>
                  <a:pt x="1805" y="606"/>
                </a:cubicBezTo>
                <a:cubicBezTo>
                  <a:pt x="1805" y="606"/>
                  <a:pt x="1806" y="606"/>
                  <a:pt x="1806" y="606"/>
                </a:cubicBezTo>
                <a:cubicBezTo>
                  <a:pt x="1807" y="605"/>
                  <a:pt x="1807" y="605"/>
                  <a:pt x="1807" y="604"/>
                </a:cubicBezTo>
                <a:cubicBezTo>
                  <a:pt x="1808" y="603"/>
                  <a:pt x="1808" y="603"/>
                  <a:pt x="1809" y="603"/>
                </a:cubicBezTo>
                <a:cubicBezTo>
                  <a:pt x="1809" y="602"/>
                  <a:pt x="1809" y="601"/>
                  <a:pt x="1810" y="601"/>
                </a:cubicBezTo>
                <a:cubicBezTo>
                  <a:pt x="1810" y="600"/>
                  <a:pt x="1811" y="600"/>
                  <a:pt x="1811" y="600"/>
                </a:cubicBezTo>
                <a:cubicBezTo>
                  <a:pt x="1812" y="600"/>
                  <a:pt x="1814" y="600"/>
                  <a:pt x="1814" y="601"/>
                </a:cubicBezTo>
                <a:cubicBezTo>
                  <a:pt x="1813" y="601"/>
                  <a:pt x="1813" y="602"/>
                  <a:pt x="1813" y="602"/>
                </a:cubicBezTo>
                <a:cubicBezTo>
                  <a:pt x="1812" y="602"/>
                  <a:pt x="1812" y="602"/>
                  <a:pt x="1811" y="602"/>
                </a:cubicBezTo>
                <a:cubicBezTo>
                  <a:pt x="1811" y="603"/>
                  <a:pt x="1811" y="603"/>
                  <a:pt x="1811" y="604"/>
                </a:cubicBezTo>
                <a:cubicBezTo>
                  <a:pt x="1811" y="604"/>
                  <a:pt x="1811" y="605"/>
                  <a:pt x="1810" y="605"/>
                </a:cubicBezTo>
                <a:cubicBezTo>
                  <a:pt x="1810" y="605"/>
                  <a:pt x="1810" y="606"/>
                  <a:pt x="1809" y="607"/>
                </a:cubicBezTo>
                <a:cubicBezTo>
                  <a:pt x="1809" y="607"/>
                  <a:pt x="1808" y="607"/>
                  <a:pt x="1808" y="608"/>
                </a:cubicBezTo>
                <a:cubicBezTo>
                  <a:pt x="1808" y="608"/>
                  <a:pt x="1808" y="609"/>
                  <a:pt x="1808" y="609"/>
                </a:cubicBezTo>
                <a:cubicBezTo>
                  <a:pt x="1808" y="610"/>
                  <a:pt x="1807" y="610"/>
                  <a:pt x="1807" y="610"/>
                </a:cubicBezTo>
                <a:cubicBezTo>
                  <a:pt x="1806" y="610"/>
                  <a:pt x="1806" y="610"/>
                  <a:pt x="1805" y="610"/>
                </a:cubicBezTo>
                <a:cubicBezTo>
                  <a:pt x="1805" y="610"/>
                  <a:pt x="1805" y="610"/>
                  <a:pt x="1805" y="610"/>
                </a:cubicBezTo>
                <a:cubicBezTo>
                  <a:pt x="1804" y="610"/>
                  <a:pt x="1804" y="609"/>
                  <a:pt x="1804" y="609"/>
                </a:cubicBezTo>
                <a:cubicBezTo>
                  <a:pt x="1804" y="609"/>
                  <a:pt x="1803" y="610"/>
                  <a:pt x="1803" y="610"/>
                </a:cubicBezTo>
                <a:close/>
                <a:moveTo>
                  <a:pt x="1819" y="629"/>
                </a:moveTo>
                <a:cubicBezTo>
                  <a:pt x="1819" y="629"/>
                  <a:pt x="1818" y="629"/>
                  <a:pt x="1818" y="630"/>
                </a:cubicBezTo>
                <a:cubicBezTo>
                  <a:pt x="1818" y="630"/>
                  <a:pt x="1819" y="631"/>
                  <a:pt x="1819" y="632"/>
                </a:cubicBezTo>
                <a:cubicBezTo>
                  <a:pt x="1819" y="632"/>
                  <a:pt x="1819" y="633"/>
                  <a:pt x="1818" y="633"/>
                </a:cubicBezTo>
                <a:cubicBezTo>
                  <a:pt x="1818" y="632"/>
                  <a:pt x="1818" y="632"/>
                  <a:pt x="1818" y="631"/>
                </a:cubicBezTo>
                <a:cubicBezTo>
                  <a:pt x="1818" y="631"/>
                  <a:pt x="1818" y="630"/>
                  <a:pt x="1818" y="630"/>
                </a:cubicBezTo>
                <a:cubicBezTo>
                  <a:pt x="1818" y="629"/>
                  <a:pt x="1817" y="629"/>
                  <a:pt x="1817" y="629"/>
                </a:cubicBezTo>
                <a:cubicBezTo>
                  <a:pt x="1817" y="629"/>
                  <a:pt x="1817" y="628"/>
                  <a:pt x="1816" y="628"/>
                </a:cubicBezTo>
                <a:cubicBezTo>
                  <a:pt x="1816" y="627"/>
                  <a:pt x="1815" y="627"/>
                  <a:pt x="1815" y="627"/>
                </a:cubicBezTo>
                <a:cubicBezTo>
                  <a:pt x="1814" y="627"/>
                  <a:pt x="1813" y="627"/>
                  <a:pt x="1813" y="628"/>
                </a:cubicBezTo>
                <a:cubicBezTo>
                  <a:pt x="1812" y="628"/>
                  <a:pt x="1811" y="628"/>
                  <a:pt x="1811" y="628"/>
                </a:cubicBezTo>
                <a:cubicBezTo>
                  <a:pt x="1810" y="628"/>
                  <a:pt x="1810" y="628"/>
                  <a:pt x="1810" y="628"/>
                </a:cubicBezTo>
                <a:cubicBezTo>
                  <a:pt x="1809" y="629"/>
                  <a:pt x="1808" y="629"/>
                  <a:pt x="1807" y="629"/>
                </a:cubicBezTo>
                <a:cubicBezTo>
                  <a:pt x="1807" y="629"/>
                  <a:pt x="1808" y="629"/>
                  <a:pt x="1807" y="629"/>
                </a:cubicBezTo>
                <a:cubicBezTo>
                  <a:pt x="1807" y="628"/>
                  <a:pt x="1807" y="628"/>
                  <a:pt x="1807" y="628"/>
                </a:cubicBezTo>
                <a:cubicBezTo>
                  <a:pt x="1807" y="627"/>
                  <a:pt x="1806" y="626"/>
                  <a:pt x="1807" y="626"/>
                </a:cubicBezTo>
                <a:cubicBezTo>
                  <a:pt x="1807" y="625"/>
                  <a:pt x="1807" y="625"/>
                  <a:pt x="1808" y="625"/>
                </a:cubicBezTo>
                <a:cubicBezTo>
                  <a:pt x="1809" y="625"/>
                  <a:pt x="1810" y="625"/>
                  <a:pt x="1810" y="625"/>
                </a:cubicBezTo>
                <a:cubicBezTo>
                  <a:pt x="1811" y="626"/>
                  <a:pt x="1812" y="626"/>
                  <a:pt x="1812" y="626"/>
                </a:cubicBezTo>
                <a:cubicBezTo>
                  <a:pt x="1813" y="626"/>
                  <a:pt x="1814" y="626"/>
                  <a:pt x="1815" y="626"/>
                </a:cubicBezTo>
                <a:cubicBezTo>
                  <a:pt x="1815" y="626"/>
                  <a:pt x="1816" y="626"/>
                  <a:pt x="1816" y="626"/>
                </a:cubicBezTo>
                <a:cubicBezTo>
                  <a:pt x="1816" y="626"/>
                  <a:pt x="1816" y="627"/>
                  <a:pt x="1817" y="627"/>
                </a:cubicBezTo>
                <a:cubicBezTo>
                  <a:pt x="1817" y="627"/>
                  <a:pt x="1817" y="627"/>
                  <a:pt x="1818" y="627"/>
                </a:cubicBezTo>
                <a:cubicBezTo>
                  <a:pt x="1818" y="627"/>
                  <a:pt x="1818" y="627"/>
                  <a:pt x="1819" y="627"/>
                </a:cubicBezTo>
                <a:cubicBezTo>
                  <a:pt x="1820" y="627"/>
                  <a:pt x="1820" y="627"/>
                  <a:pt x="1821" y="626"/>
                </a:cubicBezTo>
                <a:cubicBezTo>
                  <a:pt x="1822" y="626"/>
                  <a:pt x="1822" y="626"/>
                  <a:pt x="1822" y="627"/>
                </a:cubicBezTo>
                <a:cubicBezTo>
                  <a:pt x="1822" y="627"/>
                  <a:pt x="1822" y="628"/>
                  <a:pt x="1822" y="628"/>
                </a:cubicBezTo>
                <a:cubicBezTo>
                  <a:pt x="1821" y="628"/>
                  <a:pt x="1821" y="628"/>
                  <a:pt x="1820" y="628"/>
                </a:cubicBezTo>
                <a:cubicBezTo>
                  <a:pt x="1820" y="628"/>
                  <a:pt x="1819" y="628"/>
                  <a:pt x="1819" y="629"/>
                </a:cubicBezTo>
                <a:close/>
                <a:moveTo>
                  <a:pt x="1836" y="594"/>
                </a:moveTo>
                <a:cubicBezTo>
                  <a:pt x="1836" y="595"/>
                  <a:pt x="1837" y="595"/>
                  <a:pt x="1837" y="595"/>
                </a:cubicBezTo>
                <a:cubicBezTo>
                  <a:pt x="1837" y="596"/>
                  <a:pt x="1837" y="596"/>
                  <a:pt x="1837" y="597"/>
                </a:cubicBezTo>
                <a:cubicBezTo>
                  <a:pt x="1837" y="597"/>
                  <a:pt x="1836" y="597"/>
                  <a:pt x="1836" y="597"/>
                </a:cubicBezTo>
                <a:cubicBezTo>
                  <a:pt x="1835" y="597"/>
                  <a:pt x="1835" y="598"/>
                  <a:pt x="1834" y="597"/>
                </a:cubicBezTo>
                <a:cubicBezTo>
                  <a:pt x="1834" y="597"/>
                  <a:pt x="1834" y="596"/>
                  <a:pt x="1834" y="596"/>
                </a:cubicBezTo>
                <a:cubicBezTo>
                  <a:pt x="1833" y="595"/>
                  <a:pt x="1834" y="595"/>
                  <a:pt x="1835" y="594"/>
                </a:cubicBezTo>
                <a:cubicBezTo>
                  <a:pt x="1835" y="593"/>
                  <a:pt x="1835" y="593"/>
                  <a:pt x="1835" y="592"/>
                </a:cubicBezTo>
                <a:cubicBezTo>
                  <a:pt x="1836" y="592"/>
                  <a:pt x="1837" y="592"/>
                  <a:pt x="1837" y="592"/>
                </a:cubicBezTo>
                <a:cubicBezTo>
                  <a:pt x="1838" y="593"/>
                  <a:pt x="1837" y="594"/>
                  <a:pt x="1836" y="594"/>
                </a:cubicBezTo>
                <a:close/>
                <a:moveTo>
                  <a:pt x="1798" y="624"/>
                </a:moveTo>
                <a:cubicBezTo>
                  <a:pt x="1798" y="624"/>
                  <a:pt x="1797" y="625"/>
                  <a:pt x="1797" y="625"/>
                </a:cubicBezTo>
                <a:cubicBezTo>
                  <a:pt x="1797" y="625"/>
                  <a:pt x="1797" y="624"/>
                  <a:pt x="1797" y="624"/>
                </a:cubicBezTo>
                <a:cubicBezTo>
                  <a:pt x="1797" y="624"/>
                  <a:pt x="1797" y="624"/>
                  <a:pt x="1797" y="624"/>
                </a:cubicBezTo>
                <a:cubicBezTo>
                  <a:pt x="1797" y="623"/>
                  <a:pt x="1798" y="622"/>
                  <a:pt x="1798" y="622"/>
                </a:cubicBezTo>
                <a:cubicBezTo>
                  <a:pt x="1799" y="622"/>
                  <a:pt x="1799" y="624"/>
                  <a:pt x="1798" y="624"/>
                </a:cubicBezTo>
                <a:close/>
                <a:moveTo>
                  <a:pt x="1795" y="655"/>
                </a:moveTo>
                <a:cubicBezTo>
                  <a:pt x="1795" y="655"/>
                  <a:pt x="1795" y="654"/>
                  <a:pt x="1795" y="654"/>
                </a:cubicBezTo>
                <a:cubicBezTo>
                  <a:pt x="1795" y="654"/>
                  <a:pt x="1795" y="653"/>
                  <a:pt x="1796" y="653"/>
                </a:cubicBezTo>
                <a:cubicBezTo>
                  <a:pt x="1796" y="653"/>
                  <a:pt x="1796" y="653"/>
                  <a:pt x="1796" y="653"/>
                </a:cubicBezTo>
                <a:cubicBezTo>
                  <a:pt x="1796" y="652"/>
                  <a:pt x="1796" y="652"/>
                  <a:pt x="1795" y="652"/>
                </a:cubicBezTo>
                <a:cubicBezTo>
                  <a:pt x="1794" y="651"/>
                  <a:pt x="1796" y="651"/>
                  <a:pt x="1796" y="650"/>
                </a:cubicBezTo>
                <a:cubicBezTo>
                  <a:pt x="1796" y="650"/>
                  <a:pt x="1796" y="649"/>
                  <a:pt x="1796" y="648"/>
                </a:cubicBezTo>
                <a:cubicBezTo>
                  <a:pt x="1797" y="647"/>
                  <a:pt x="1798" y="648"/>
                  <a:pt x="1798" y="649"/>
                </a:cubicBezTo>
                <a:cubicBezTo>
                  <a:pt x="1798" y="650"/>
                  <a:pt x="1798" y="650"/>
                  <a:pt x="1797" y="651"/>
                </a:cubicBezTo>
                <a:cubicBezTo>
                  <a:pt x="1797" y="652"/>
                  <a:pt x="1797" y="652"/>
                  <a:pt x="1798" y="653"/>
                </a:cubicBezTo>
                <a:cubicBezTo>
                  <a:pt x="1798" y="653"/>
                  <a:pt x="1798" y="653"/>
                  <a:pt x="1798" y="654"/>
                </a:cubicBezTo>
                <a:cubicBezTo>
                  <a:pt x="1798" y="654"/>
                  <a:pt x="1798" y="654"/>
                  <a:pt x="1798" y="654"/>
                </a:cubicBezTo>
                <a:cubicBezTo>
                  <a:pt x="1797" y="654"/>
                  <a:pt x="1796" y="654"/>
                  <a:pt x="1796" y="655"/>
                </a:cubicBezTo>
                <a:cubicBezTo>
                  <a:pt x="1796" y="656"/>
                  <a:pt x="1796" y="658"/>
                  <a:pt x="1795" y="657"/>
                </a:cubicBezTo>
                <a:cubicBezTo>
                  <a:pt x="1794" y="657"/>
                  <a:pt x="1794" y="656"/>
                  <a:pt x="1795" y="655"/>
                </a:cubicBezTo>
                <a:close/>
                <a:moveTo>
                  <a:pt x="1800" y="623"/>
                </a:moveTo>
                <a:cubicBezTo>
                  <a:pt x="1800" y="623"/>
                  <a:pt x="1801" y="623"/>
                  <a:pt x="1801" y="623"/>
                </a:cubicBezTo>
                <a:cubicBezTo>
                  <a:pt x="1802" y="623"/>
                  <a:pt x="1801" y="624"/>
                  <a:pt x="1801" y="624"/>
                </a:cubicBezTo>
                <a:cubicBezTo>
                  <a:pt x="1801" y="624"/>
                  <a:pt x="1800" y="625"/>
                  <a:pt x="1800" y="624"/>
                </a:cubicBezTo>
                <a:cubicBezTo>
                  <a:pt x="1800" y="624"/>
                  <a:pt x="1800" y="624"/>
                  <a:pt x="1800" y="624"/>
                </a:cubicBezTo>
                <a:cubicBezTo>
                  <a:pt x="1800" y="623"/>
                  <a:pt x="1800" y="623"/>
                  <a:pt x="1800" y="623"/>
                </a:cubicBezTo>
                <a:close/>
                <a:moveTo>
                  <a:pt x="1816" y="585"/>
                </a:moveTo>
                <a:cubicBezTo>
                  <a:pt x="1816" y="585"/>
                  <a:pt x="1816" y="585"/>
                  <a:pt x="1816" y="586"/>
                </a:cubicBezTo>
                <a:cubicBezTo>
                  <a:pt x="1816" y="586"/>
                  <a:pt x="1816" y="586"/>
                  <a:pt x="1816" y="587"/>
                </a:cubicBezTo>
                <a:cubicBezTo>
                  <a:pt x="1816" y="587"/>
                  <a:pt x="1815" y="587"/>
                  <a:pt x="1815" y="586"/>
                </a:cubicBezTo>
                <a:cubicBezTo>
                  <a:pt x="1815" y="586"/>
                  <a:pt x="1815" y="586"/>
                  <a:pt x="1815" y="586"/>
                </a:cubicBezTo>
                <a:cubicBezTo>
                  <a:pt x="1815" y="585"/>
                  <a:pt x="1814" y="585"/>
                  <a:pt x="1814" y="584"/>
                </a:cubicBezTo>
                <a:cubicBezTo>
                  <a:pt x="1815" y="583"/>
                  <a:pt x="1815" y="583"/>
                  <a:pt x="1816" y="583"/>
                </a:cubicBezTo>
                <a:cubicBezTo>
                  <a:pt x="1816" y="584"/>
                  <a:pt x="1816" y="584"/>
                  <a:pt x="1816" y="585"/>
                </a:cubicBezTo>
                <a:close/>
                <a:moveTo>
                  <a:pt x="1792" y="655"/>
                </a:moveTo>
                <a:cubicBezTo>
                  <a:pt x="1792" y="654"/>
                  <a:pt x="1792" y="654"/>
                  <a:pt x="1792" y="653"/>
                </a:cubicBezTo>
                <a:cubicBezTo>
                  <a:pt x="1793" y="652"/>
                  <a:pt x="1792" y="650"/>
                  <a:pt x="1794" y="650"/>
                </a:cubicBezTo>
                <a:cubicBezTo>
                  <a:pt x="1794" y="650"/>
                  <a:pt x="1794" y="650"/>
                  <a:pt x="1795" y="650"/>
                </a:cubicBezTo>
                <a:cubicBezTo>
                  <a:pt x="1795" y="651"/>
                  <a:pt x="1794" y="651"/>
                  <a:pt x="1794" y="652"/>
                </a:cubicBezTo>
                <a:cubicBezTo>
                  <a:pt x="1794" y="653"/>
                  <a:pt x="1794" y="654"/>
                  <a:pt x="1794" y="654"/>
                </a:cubicBezTo>
                <a:cubicBezTo>
                  <a:pt x="1793" y="655"/>
                  <a:pt x="1793" y="656"/>
                  <a:pt x="1792" y="655"/>
                </a:cubicBezTo>
                <a:close/>
                <a:moveTo>
                  <a:pt x="1744" y="678"/>
                </a:moveTo>
                <a:cubicBezTo>
                  <a:pt x="1744" y="678"/>
                  <a:pt x="1744" y="678"/>
                  <a:pt x="1745" y="678"/>
                </a:cubicBezTo>
                <a:cubicBezTo>
                  <a:pt x="1745" y="679"/>
                  <a:pt x="1745" y="679"/>
                  <a:pt x="1745" y="679"/>
                </a:cubicBezTo>
                <a:cubicBezTo>
                  <a:pt x="1745" y="680"/>
                  <a:pt x="1744" y="680"/>
                  <a:pt x="1744" y="680"/>
                </a:cubicBezTo>
                <a:cubicBezTo>
                  <a:pt x="1744" y="680"/>
                  <a:pt x="1744" y="680"/>
                  <a:pt x="1743" y="680"/>
                </a:cubicBezTo>
                <a:cubicBezTo>
                  <a:pt x="1743" y="681"/>
                  <a:pt x="1743" y="682"/>
                  <a:pt x="1743" y="682"/>
                </a:cubicBezTo>
                <a:cubicBezTo>
                  <a:pt x="1742" y="682"/>
                  <a:pt x="1742" y="681"/>
                  <a:pt x="1742" y="681"/>
                </a:cubicBezTo>
                <a:cubicBezTo>
                  <a:pt x="1742" y="680"/>
                  <a:pt x="1742" y="680"/>
                  <a:pt x="1741" y="680"/>
                </a:cubicBezTo>
                <a:cubicBezTo>
                  <a:pt x="1740" y="679"/>
                  <a:pt x="1739" y="678"/>
                  <a:pt x="1737" y="678"/>
                </a:cubicBezTo>
                <a:cubicBezTo>
                  <a:pt x="1736" y="677"/>
                  <a:pt x="1737" y="676"/>
                  <a:pt x="1738" y="676"/>
                </a:cubicBezTo>
                <a:cubicBezTo>
                  <a:pt x="1739" y="676"/>
                  <a:pt x="1740" y="677"/>
                  <a:pt x="1741" y="676"/>
                </a:cubicBezTo>
                <a:cubicBezTo>
                  <a:pt x="1741" y="676"/>
                  <a:pt x="1742" y="675"/>
                  <a:pt x="1742" y="676"/>
                </a:cubicBezTo>
                <a:cubicBezTo>
                  <a:pt x="1743" y="676"/>
                  <a:pt x="1742" y="676"/>
                  <a:pt x="1743" y="677"/>
                </a:cubicBezTo>
                <a:cubicBezTo>
                  <a:pt x="1743" y="677"/>
                  <a:pt x="1743" y="677"/>
                  <a:pt x="1744" y="678"/>
                </a:cubicBezTo>
                <a:close/>
                <a:moveTo>
                  <a:pt x="1837" y="639"/>
                </a:moveTo>
                <a:cubicBezTo>
                  <a:pt x="1837" y="640"/>
                  <a:pt x="1837" y="640"/>
                  <a:pt x="1837" y="640"/>
                </a:cubicBezTo>
                <a:cubicBezTo>
                  <a:pt x="1837" y="641"/>
                  <a:pt x="1837" y="641"/>
                  <a:pt x="1837" y="642"/>
                </a:cubicBezTo>
                <a:cubicBezTo>
                  <a:pt x="1837" y="641"/>
                  <a:pt x="1836" y="642"/>
                  <a:pt x="1835" y="642"/>
                </a:cubicBezTo>
                <a:cubicBezTo>
                  <a:pt x="1835" y="642"/>
                  <a:pt x="1834" y="641"/>
                  <a:pt x="1833" y="642"/>
                </a:cubicBezTo>
                <a:cubicBezTo>
                  <a:pt x="1833" y="642"/>
                  <a:pt x="1832" y="643"/>
                  <a:pt x="1831" y="642"/>
                </a:cubicBezTo>
                <a:cubicBezTo>
                  <a:pt x="1831" y="642"/>
                  <a:pt x="1831" y="641"/>
                  <a:pt x="1832" y="641"/>
                </a:cubicBezTo>
                <a:cubicBezTo>
                  <a:pt x="1833" y="641"/>
                  <a:pt x="1833" y="641"/>
                  <a:pt x="1834" y="640"/>
                </a:cubicBezTo>
                <a:cubicBezTo>
                  <a:pt x="1834" y="640"/>
                  <a:pt x="1835" y="639"/>
                  <a:pt x="1834" y="638"/>
                </a:cubicBezTo>
                <a:cubicBezTo>
                  <a:pt x="1834" y="638"/>
                  <a:pt x="1833" y="638"/>
                  <a:pt x="1833" y="638"/>
                </a:cubicBezTo>
                <a:cubicBezTo>
                  <a:pt x="1833" y="637"/>
                  <a:pt x="1833" y="637"/>
                  <a:pt x="1833" y="636"/>
                </a:cubicBezTo>
                <a:cubicBezTo>
                  <a:pt x="1833" y="635"/>
                  <a:pt x="1836" y="635"/>
                  <a:pt x="1837" y="635"/>
                </a:cubicBezTo>
                <a:cubicBezTo>
                  <a:pt x="1838" y="635"/>
                  <a:pt x="1838" y="635"/>
                  <a:pt x="1839" y="635"/>
                </a:cubicBezTo>
                <a:cubicBezTo>
                  <a:pt x="1840" y="635"/>
                  <a:pt x="1840" y="635"/>
                  <a:pt x="1841" y="635"/>
                </a:cubicBezTo>
                <a:cubicBezTo>
                  <a:pt x="1842" y="634"/>
                  <a:pt x="1842" y="634"/>
                  <a:pt x="1843" y="634"/>
                </a:cubicBezTo>
                <a:cubicBezTo>
                  <a:pt x="1844" y="634"/>
                  <a:pt x="1844" y="635"/>
                  <a:pt x="1845" y="636"/>
                </a:cubicBezTo>
                <a:cubicBezTo>
                  <a:pt x="1845" y="636"/>
                  <a:pt x="1846" y="637"/>
                  <a:pt x="1847" y="637"/>
                </a:cubicBezTo>
                <a:cubicBezTo>
                  <a:pt x="1848" y="637"/>
                  <a:pt x="1848" y="636"/>
                  <a:pt x="1849" y="636"/>
                </a:cubicBezTo>
                <a:cubicBezTo>
                  <a:pt x="1850" y="636"/>
                  <a:pt x="1851" y="637"/>
                  <a:pt x="1851" y="638"/>
                </a:cubicBezTo>
                <a:cubicBezTo>
                  <a:pt x="1851" y="638"/>
                  <a:pt x="1851" y="639"/>
                  <a:pt x="1852" y="640"/>
                </a:cubicBezTo>
                <a:cubicBezTo>
                  <a:pt x="1852" y="641"/>
                  <a:pt x="1852" y="642"/>
                  <a:pt x="1852" y="643"/>
                </a:cubicBezTo>
                <a:cubicBezTo>
                  <a:pt x="1852" y="644"/>
                  <a:pt x="1851" y="644"/>
                  <a:pt x="1851" y="644"/>
                </a:cubicBezTo>
                <a:cubicBezTo>
                  <a:pt x="1850" y="644"/>
                  <a:pt x="1849" y="644"/>
                  <a:pt x="1849" y="643"/>
                </a:cubicBezTo>
                <a:cubicBezTo>
                  <a:pt x="1849" y="643"/>
                  <a:pt x="1848" y="642"/>
                  <a:pt x="1848" y="642"/>
                </a:cubicBezTo>
                <a:cubicBezTo>
                  <a:pt x="1849" y="642"/>
                  <a:pt x="1849" y="641"/>
                  <a:pt x="1849" y="641"/>
                </a:cubicBezTo>
                <a:cubicBezTo>
                  <a:pt x="1849" y="641"/>
                  <a:pt x="1848" y="640"/>
                  <a:pt x="1848" y="640"/>
                </a:cubicBezTo>
                <a:cubicBezTo>
                  <a:pt x="1847" y="639"/>
                  <a:pt x="1847" y="639"/>
                  <a:pt x="1846" y="639"/>
                </a:cubicBezTo>
                <a:cubicBezTo>
                  <a:pt x="1845" y="639"/>
                  <a:pt x="1844" y="639"/>
                  <a:pt x="1843" y="640"/>
                </a:cubicBezTo>
                <a:cubicBezTo>
                  <a:pt x="1842" y="640"/>
                  <a:pt x="1842" y="641"/>
                  <a:pt x="1841" y="640"/>
                </a:cubicBezTo>
                <a:cubicBezTo>
                  <a:pt x="1841" y="640"/>
                  <a:pt x="1841" y="639"/>
                  <a:pt x="1841" y="639"/>
                </a:cubicBezTo>
                <a:cubicBezTo>
                  <a:pt x="1840" y="639"/>
                  <a:pt x="1840" y="638"/>
                  <a:pt x="1840" y="638"/>
                </a:cubicBezTo>
                <a:cubicBezTo>
                  <a:pt x="1839" y="638"/>
                  <a:pt x="1838" y="638"/>
                  <a:pt x="1838" y="638"/>
                </a:cubicBezTo>
                <a:cubicBezTo>
                  <a:pt x="1838" y="639"/>
                  <a:pt x="1838" y="639"/>
                  <a:pt x="1837" y="639"/>
                </a:cubicBezTo>
                <a:close/>
                <a:moveTo>
                  <a:pt x="1763" y="682"/>
                </a:moveTo>
                <a:cubicBezTo>
                  <a:pt x="1764" y="681"/>
                  <a:pt x="1764" y="681"/>
                  <a:pt x="1764" y="680"/>
                </a:cubicBezTo>
                <a:cubicBezTo>
                  <a:pt x="1764" y="680"/>
                  <a:pt x="1763" y="680"/>
                  <a:pt x="1762" y="680"/>
                </a:cubicBezTo>
                <a:cubicBezTo>
                  <a:pt x="1762" y="680"/>
                  <a:pt x="1761" y="679"/>
                  <a:pt x="1761" y="679"/>
                </a:cubicBezTo>
                <a:cubicBezTo>
                  <a:pt x="1760" y="679"/>
                  <a:pt x="1759" y="679"/>
                  <a:pt x="1759" y="678"/>
                </a:cubicBezTo>
                <a:cubicBezTo>
                  <a:pt x="1759" y="677"/>
                  <a:pt x="1760" y="677"/>
                  <a:pt x="1760" y="677"/>
                </a:cubicBezTo>
                <a:cubicBezTo>
                  <a:pt x="1760" y="677"/>
                  <a:pt x="1762" y="677"/>
                  <a:pt x="1762" y="677"/>
                </a:cubicBezTo>
                <a:cubicBezTo>
                  <a:pt x="1762" y="677"/>
                  <a:pt x="1762" y="679"/>
                  <a:pt x="1763" y="678"/>
                </a:cubicBezTo>
                <a:cubicBezTo>
                  <a:pt x="1764" y="678"/>
                  <a:pt x="1765" y="678"/>
                  <a:pt x="1765" y="678"/>
                </a:cubicBezTo>
                <a:cubicBezTo>
                  <a:pt x="1766" y="677"/>
                  <a:pt x="1767" y="677"/>
                  <a:pt x="1768" y="677"/>
                </a:cubicBezTo>
                <a:cubicBezTo>
                  <a:pt x="1769" y="677"/>
                  <a:pt x="1769" y="677"/>
                  <a:pt x="1769" y="678"/>
                </a:cubicBezTo>
                <a:cubicBezTo>
                  <a:pt x="1769" y="678"/>
                  <a:pt x="1769" y="679"/>
                  <a:pt x="1768" y="679"/>
                </a:cubicBezTo>
                <a:cubicBezTo>
                  <a:pt x="1768" y="680"/>
                  <a:pt x="1768" y="680"/>
                  <a:pt x="1769" y="680"/>
                </a:cubicBezTo>
                <a:cubicBezTo>
                  <a:pt x="1769" y="680"/>
                  <a:pt x="1770" y="680"/>
                  <a:pt x="1770" y="680"/>
                </a:cubicBezTo>
                <a:cubicBezTo>
                  <a:pt x="1769" y="681"/>
                  <a:pt x="1769" y="681"/>
                  <a:pt x="1769" y="681"/>
                </a:cubicBezTo>
                <a:cubicBezTo>
                  <a:pt x="1768" y="681"/>
                  <a:pt x="1768" y="681"/>
                  <a:pt x="1768" y="682"/>
                </a:cubicBezTo>
                <a:cubicBezTo>
                  <a:pt x="1767" y="682"/>
                  <a:pt x="1767" y="682"/>
                  <a:pt x="1767" y="682"/>
                </a:cubicBezTo>
                <a:cubicBezTo>
                  <a:pt x="1766" y="682"/>
                  <a:pt x="1766" y="683"/>
                  <a:pt x="1766" y="683"/>
                </a:cubicBezTo>
                <a:cubicBezTo>
                  <a:pt x="1765" y="683"/>
                  <a:pt x="1765" y="683"/>
                  <a:pt x="1764" y="683"/>
                </a:cubicBezTo>
                <a:cubicBezTo>
                  <a:pt x="1764" y="682"/>
                  <a:pt x="1763" y="682"/>
                  <a:pt x="1763" y="682"/>
                </a:cubicBezTo>
                <a:close/>
                <a:moveTo>
                  <a:pt x="1793" y="680"/>
                </a:moveTo>
                <a:cubicBezTo>
                  <a:pt x="1793" y="680"/>
                  <a:pt x="1793" y="680"/>
                  <a:pt x="1793" y="680"/>
                </a:cubicBezTo>
                <a:cubicBezTo>
                  <a:pt x="1793" y="681"/>
                  <a:pt x="1791" y="681"/>
                  <a:pt x="1790" y="681"/>
                </a:cubicBezTo>
                <a:cubicBezTo>
                  <a:pt x="1789" y="681"/>
                  <a:pt x="1789" y="682"/>
                  <a:pt x="1789" y="682"/>
                </a:cubicBezTo>
                <a:cubicBezTo>
                  <a:pt x="1788" y="683"/>
                  <a:pt x="1787" y="682"/>
                  <a:pt x="1786" y="682"/>
                </a:cubicBezTo>
                <a:cubicBezTo>
                  <a:pt x="1785" y="682"/>
                  <a:pt x="1785" y="682"/>
                  <a:pt x="1785" y="682"/>
                </a:cubicBezTo>
                <a:cubicBezTo>
                  <a:pt x="1784" y="682"/>
                  <a:pt x="1783" y="683"/>
                  <a:pt x="1783" y="683"/>
                </a:cubicBezTo>
                <a:cubicBezTo>
                  <a:pt x="1782" y="683"/>
                  <a:pt x="1782" y="683"/>
                  <a:pt x="1781" y="683"/>
                </a:cubicBezTo>
                <a:cubicBezTo>
                  <a:pt x="1780" y="683"/>
                  <a:pt x="1780" y="683"/>
                  <a:pt x="1780" y="682"/>
                </a:cubicBezTo>
                <a:cubicBezTo>
                  <a:pt x="1779" y="682"/>
                  <a:pt x="1778" y="681"/>
                  <a:pt x="1776" y="681"/>
                </a:cubicBezTo>
                <a:cubicBezTo>
                  <a:pt x="1775" y="681"/>
                  <a:pt x="1775" y="682"/>
                  <a:pt x="1774" y="682"/>
                </a:cubicBezTo>
                <a:cubicBezTo>
                  <a:pt x="1773" y="682"/>
                  <a:pt x="1773" y="683"/>
                  <a:pt x="1773" y="682"/>
                </a:cubicBezTo>
                <a:cubicBezTo>
                  <a:pt x="1773" y="682"/>
                  <a:pt x="1773" y="682"/>
                  <a:pt x="1773" y="681"/>
                </a:cubicBezTo>
                <a:cubicBezTo>
                  <a:pt x="1773" y="681"/>
                  <a:pt x="1773" y="680"/>
                  <a:pt x="1773" y="679"/>
                </a:cubicBezTo>
                <a:cubicBezTo>
                  <a:pt x="1774" y="679"/>
                  <a:pt x="1775" y="679"/>
                  <a:pt x="1775" y="679"/>
                </a:cubicBezTo>
                <a:cubicBezTo>
                  <a:pt x="1775" y="678"/>
                  <a:pt x="1776" y="677"/>
                  <a:pt x="1777" y="677"/>
                </a:cubicBezTo>
                <a:cubicBezTo>
                  <a:pt x="1777" y="677"/>
                  <a:pt x="1777" y="677"/>
                  <a:pt x="1777" y="677"/>
                </a:cubicBezTo>
                <a:cubicBezTo>
                  <a:pt x="1778" y="678"/>
                  <a:pt x="1778" y="677"/>
                  <a:pt x="1778" y="677"/>
                </a:cubicBezTo>
                <a:cubicBezTo>
                  <a:pt x="1779" y="677"/>
                  <a:pt x="1779" y="677"/>
                  <a:pt x="1780" y="677"/>
                </a:cubicBezTo>
                <a:cubicBezTo>
                  <a:pt x="1780" y="678"/>
                  <a:pt x="1780" y="678"/>
                  <a:pt x="1781" y="678"/>
                </a:cubicBezTo>
                <a:cubicBezTo>
                  <a:pt x="1783" y="679"/>
                  <a:pt x="1784" y="680"/>
                  <a:pt x="1786" y="680"/>
                </a:cubicBezTo>
                <a:cubicBezTo>
                  <a:pt x="1786" y="679"/>
                  <a:pt x="1787" y="679"/>
                  <a:pt x="1788" y="679"/>
                </a:cubicBezTo>
                <a:cubicBezTo>
                  <a:pt x="1788" y="680"/>
                  <a:pt x="1789" y="680"/>
                  <a:pt x="1789" y="680"/>
                </a:cubicBezTo>
                <a:cubicBezTo>
                  <a:pt x="1791" y="680"/>
                  <a:pt x="1792" y="679"/>
                  <a:pt x="1793" y="678"/>
                </a:cubicBezTo>
                <a:cubicBezTo>
                  <a:pt x="1794" y="678"/>
                  <a:pt x="1793" y="677"/>
                  <a:pt x="1794" y="677"/>
                </a:cubicBezTo>
                <a:cubicBezTo>
                  <a:pt x="1794" y="676"/>
                  <a:pt x="1795" y="676"/>
                  <a:pt x="1796" y="677"/>
                </a:cubicBezTo>
                <a:cubicBezTo>
                  <a:pt x="1796" y="677"/>
                  <a:pt x="1795" y="677"/>
                  <a:pt x="1796" y="677"/>
                </a:cubicBezTo>
                <a:cubicBezTo>
                  <a:pt x="1797" y="677"/>
                  <a:pt x="1798" y="677"/>
                  <a:pt x="1799" y="677"/>
                </a:cubicBezTo>
                <a:cubicBezTo>
                  <a:pt x="1799" y="677"/>
                  <a:pt x="1800" y="677"/>
                  <a:pt x="1801" y="677"/>
                </a:cubicBezTo>
                <a:cubicBezTo>
                  <a:pt x="1801" y="677"/>
                  <a:pt x="1802" y="678"/>
                  <a:pt x="1802" y="678"/>
                </a:cubicBezTo>
                <a:cubicBezTo>
                  <a:pt x="1803" y="678"/>
                  <a:pt x="1804" y="678"/>
                  <a:pt x="1805" y="678"/>
                </a:cubicBezTo>
                <a:cubicBezTo>
                  <a:pt x="1805" y="678"/>
                  <a:pt x="1806" y="677"/>
                  <a:pt x="1807" y="677"/>
                </a:cubicBezTo>
                <a:cubicBezTo>
                  <a:pt x="1807" y="676"/>
                  <a:pt x="1809" y="676"/>
                  <a:pt x="1809" y="677"/>
                </a:cubicBezTo>
                <a:cubicBezTo>
                  <a:pt x="1809" y="678"/>
                  <a:pt x="1808" y="678"/>
                  <a:pt x="1807" y="678"/>
                </a:cubicBezTo>
                <a:cubicBezTo>
                  <a:pt x="1807" y="679"/>
                  <a:pt x="1806" y="679"/>
                  <a:pt x="1805" y="679"/>
                </a:cubicBezTo>
                <a:cubicBezTo>
                  <a:pt x="1805" y="679"/>
                  <a:pt x="1804" y="679"/>
                  <a:pt x="1803" y="679"/>
                </a:cubicBezTo>
                <a:cubicBezTo>
                  <a:pt x="1803" y="680"/>
                  <a:pt x="1802" y="680"/>
                  <a:pt x="1802" y="679"/>
                </a:cubicBezTo>
                <a:cubicBezTo>
                  <a:pt x="1802" y="679"/>
                  <a:pt x="1802" y="679"/>
                  <a:pt x="1801" y="679"/>
                </a:cubicBezTo>
                <a:cubicBezTo>
                  <a:pt x="1801" y="678"/>
                  <a:pt x="1801" y="679"/>
                  <a:pt x="1801" y="679"/>
                </a:cubicBezTo>
                <a:cubicBezTo>
                  <a:pt x="1800" y="679"/>
                  <a:pt x="1800" y="679"/>
                  <a:pt x="1800" y="679"/>
                </a:cubicBezTo>
                <a:cubicBezTo>
                  <a:pt x="1799" y="679"/>
                  <a:pt x="1799" y="679"/>
                  <a:pt x="1799" y="680"/>
                </a:cubicBezTo>
                <a:cubicBezTo>
                  <a:pt x="1799" y="681"/>
                  <a:pt x="1798" y="681"/>
                  <a:pt x="1797" y="681"/>
                </a:cubicBezTo>
                <a:cubicBezTo>
                  <a:pt x="1797" y="680"/>
                  <a:pt x="1798" y="680"/>
                  <a:pt x="1797" y="679"/>
                </a:cubicBezTo>
                <a:cubicBezTo>
                  <a:pt x="1797" y="679"/>
                  <a:pt x="1796" y="679"/>
                  <a:pt x="1795" y="679"/>
                </a:cubicBezTo>
                <a:cubicBezTo>
                  <a:pt x="1795" y="679"/>
                  <a:pt x="1795" y="679"/>
                  <a:pt x="1795" y="679"/>
                </a:cubicBezTo>
                <a:cubicBezTo>
                  <a:pt x="1795" y="679"/>
                  <a:pt x="1795" y="679"/>
                  <a:pt x="1794" y="679"/>
                </a:cubicBezTo>
                <a:cubicBezTo>
                  <a:pt x="1794" y="679"/>
                  <a:pt x="1794" y="679"/>
                  <a:pt x="1794" y="679"/>
                </a:cubicBezTo>
                <a:cubicBezTo>
                  <a:pt x="1793" y="680"/>
                  <a:pt x="1793" y="679"/>
                  <a:pt x="1793" y="680"/>
                </a:cubicBezTo>
                <a:close/>
                <a:moveTo>
                  <a:pt x="1873" y="667"/>
                </a:moveTo>
                <a:cubicBezTo>
                  <a:pt x="1873" y="666"/>
                  <a:pt x="1873" y="666"/>
                  <a:pt x="1873" y="666"/>
                </a:cubicBezTo>
                <a:cubicBezTo>
                  <a:pt x="1873" y="665"/>
                  <a:pt x="1873" y="665"/>
                  <a:pt x="1873" y="664"/>
                </a:cubicBezTo>
                <a:cubicBezTo>
                  <a:pt x="1873" y="664"/>
                  <a:pt x="1872" y="663"/>
                  <a:pt x="1873" y="662"/>
                </a:cubicBezTo>
                <a:cubicBezTo>
                  <a:pt x="1873" y="662"/>
                  <a:pt x="1874" y="662"/>
                  <a:pt x="1874" y="663"/>
                </a:cubicBezTo>
                <a:cubicBezTo>
                  <a:pt x="1874" y="663"/>
                  <a:pt x="1874" y="663"/>
                  <a:pt x="1874" y="663"/>
                </a:cubicBezTo>
                <a:cubicBezTo>
                  <a:pt x="1874" y="663"/>
                  <a:pt x="1875" y="663"/>
                  <a:pt x="1875" y="663"/>
                </a:cubicBezTo>
                <a:cubicBezTo>
                  <a:pt x="1875" y="663"/>
                  <a:pt x="1876" y="664"/>
                  <a:pt x="1876" y="664"/>
                </a:cubicBezTo>
                <a:cubicBezTo>
                  <a:pt x="1876" y="665"/>
                  <a:pt x="1875" y="665"/>
                  <a:pt x="1875" y="665"/>
                </a:cubicBezTo>
                <a:cubicBezTo>
                  <a:pt x="1875" y="666"/>
                  <a:pt x="1874" y="666"/>
                  <a:pt x="1874" y="667"/>
                </a:cubicBezTo>
                <a:cubicBezTo>
                  <a:pt x="1874" y="667"/>
                  <a:pt x="1873" y="667"/>
                  <a:pt x="1873" y="667"/>
                </a:cubicBezTo>
                <a:cubicBezTo>
                  <a:pt x="1872" y="667"/>
                  <a:pt x="1872" y="667"/>
                  <a:pt x="1873" y="667"/>
                </a:cubicBezTo>
                <a:close/>
                <a:moveTo>
                  <a:pt x="1877" y="659"/>
                </a:moveTo>
                <a:cubicBezTo>
                  <a:pt x="1876" y="659"/>
                  <a:pt x="1876" y="659"/>
                  <a:pt x="1876" y="660"/>
                </a:cubicBezTo>
                <a:cubicBezTo>
                  <a:pt x="1877" y="660"/>
                  <a:pt x="1877" y="660"/>
                  <a:pt x="1877" y="660"/>
                </a:cubicBezTo>
                <a:cubicBezTo>
                  <a:pt x="1877" y="661"/>
                  <a:pt x="1877" y="661"/>
                  <a:pt x="1876" y="662"/>
                </a:cubicBezTo>
                <a:cubicBezTo>
                  <a:pt x="1876" y="662"/>
                  <a:pt x="1875" y="661"/>
                  <a:pt x="1875" y="661"/>
                </a:cubicBezTo>
                <a:cubicBezTo>
                  <a:pt x="1875" y="660"/>
                  <a:pt x="1875" y="660"/>
                  <a:pt x="1875" y="659"/>
                </a:cubicBezTo>
                <a:cubicBezTo>
                  <a:pt x="1875" y="659"/>
                  <a:pt x="1875" y="658"/>
                  <a:pt x="1875" y="658"/>
                </a:cubicBezTo>
                <a:cubicBezTo>
                  <a:pt x="1875" y="657"/>
                  <a:pt x="1875" y="657"/>
                  <a:pt x="1876" y="657"/>
                </a:cubicBezTo>
                <a:cubicBezTo>
                  <a:pt x="1876" y="656"/>
                  <a:pt x="1876" y="656"/>
                  <a:pt x="1876" y="656"/>
                </a:cubicBezTo>
                <a:cubicBezTo>
                  <a:pt x="1877" y="656"/>
                  <a:pt x="1877" y="657"/>
                  <a:pt x="1877" y="658"/>
                </a:cubicBezTo>
                <a:cubicBezTo>
                  <a:pt x="1877" y="658"/>
                  <a:pt x="1877" y="658"/>
                  <a:pt x="1877" y="659"/>
                </a:cubicBezTo>
                <a:close/>
                <a:moveTo>
                  <a:pt x="1754" y="684"/>
                </a:moveTo>
                <a:cubicBezTo>
                  <a:pt x="1753" y="684"/>
                  <a:pt x="1753" y="684"/>
                  <a:pt x="1753" y="684"/>
                </a:cubicBezTo>
                <a:cubicBezTo>
                  <a:pt x="1752" y="683"/>
                  <a:pt x="1753" y="683"/>
                  <a:pt x="1753" y="683"/>
                </a:cubicBezTo>
                <a:cubicBezTo>
                  <a:pt x="1753" y="683"/>
                  <a:pt x="1753" y="683"/>
                  <a:pt x="1753" y="682"/>
                </a:cubicBezTo>
                <a:cubicBezTo>
                  <a:pt x="1753" y="682"/>
                  <a:pt x="1753" y="682"/>
                  <a:pt x="1753" y="682"/>
                </a:cubicBezTo>
                <a:cubicBezTo>
                  <a:pt x="1753" y="681"/>
                  <a:pt x="1753" y="681"/>
                  <a:pt x="1753" y="681"/>
                </a:cubicBezTo>
                <a:cubicBezTo>
                  <a:pt x="1753" y="680"/>
                  <a:pt x="1753" y="680"/>
                  <a:pt x="1754" y="680"/>
                </a:cubicBezTo>
                <a:cubicBezTo>
                  <a:pt x="1754" y="680"/>
                  <a:pt x="1754" y="679"/>
                  <a:pt x="1755" y="679"/>
                </a:cubicBezTo>
                <a:cubicBezTo>
                  <a:pt x="1756" y="678"/>
                  <a:pt x="1758" y="679"/>
                  <a:pt x="1759" y="681"/>
                </a:cubicBezTo>
                <a:cubicBezTo>
                  <a:pt x="1759" y="681"/>
                  <a:pt x="1759" y="681"/>
                  <a:pt x="1759" y="681"/>
                </a:cubicBezTo>
                <a:cubicBezTo>
                  <a:pt x="1760" y="681"/>
                  <a:pt x="1761" y="681"/>
                  <a:pt x="1762" y="681"/>
                </a:cubicBezTo>
                <a:cubicBezTo>
                  <a:pt x="1762" y="681"/>
                  <a:pt x="1763" y="682"/>
                  <a:pt x="1762" y="683"/>
                </a:cubicBezTo>
                <a:cubicBezTo>
                  <a:pt x="1761" y="683"/>
                  <a:pt x="1760" y="683"/>
                  <a:pt x="1759" y="683"/>
                </a:cubicBezTo>
                <a:cubicBezTo>
                  <a:pt x="1759" y="683"/>
                  <a:pt x="1758" y="683"/>
                  <a:pt x="1758" y="683"/>
                </a:cubicBezTo>
                <a:cubicBezTo>
                  <a:pt x="1757" y="683"/>
                  <a:pt x="1757" y="683"/>
                  <a:pt x="1756" y="683"/>
                </a:cubicBezTo>
                <a:cubicBezTo>
                  <a:pt x="1756" y="684"/>
                  <a:pt x="1755" y="684"/>
                  <a:pt x="1754" y="684"/>
                </a:cubicBezTo>
                <a:close/>
                <a:moveTo>
                  <a:pt x="1751" y="635"/>
                </a:moveTo>
                <a:cubicBezTo>
                  <a:pt x="1751" y="635"/>
                  <a:pt x="1751" y="636"/>
                  <a:pt x="1751" y="636"/>
                </a:cubicBezTo>
                <a:cubicBezTo>
                  <a:pt x="1752" y="637"/>
                  <a:pt x="1752" y="638"/>
                  <a:pt x="1752" y="638"/>
                </a:cubicBezTo>
                <a:cubicBezTo>
                  <a:pt x="1752" y="639"/>
                  <a:pt x="1752" y="641"/>
                  <a:pt x="1752" y="641"/>
                </a:cubicBezTo>
                <a:cubicBezTo>
                  <a:pt x="1751" y="642"/>
                  <a:pt x="1751" y="643"/>
                  <a:pt x="1751" y="643"/>
                </a:cubicBezTo>
                <a:cubicBezTo>
                  <a:pt x="1751" y="644"/>
                  <a:pt x="1750" y="644"/>
                  <a:pt x="1750" y="645"/>
                </a:cubicBezTo>
                <a:cubicBezTo>
                  <a:pt x="1750" y="644"/>
                  <a:pt x="1750" y="643"/>
                  <a:pt x="1750" y="643"/>
                </a:cubicBezTo>
                <a:cubicBezTo>
                  <a:pt x="1749" y="642"/>
                  <a:pt x="1749" y="642"/>
                  <a:pt x="1749" y="642"/>
                </a:cubicBezTo>
                <a:cubicBezTo>
                  <a:pt x="1749" y="641"/>
                  <a:pt x="1748" y="642"/>
                  <a:pt x="1748" y="642"/>
                </a:cubicBezTo>
                <a:cubicBezTo>
                  <a:pt x="1748" y="642"/>
                  <a:pt x="1747" y="642"/>
                  <a:pt x="1747" y="642"/>
                </a:cubicBezTo>
                <a:cubicBezTo>
                  <a:pt x="1747" y="642"/>
                  <a:pt x="1746" y="643"/>
                  <a:pt x="1746" y="643"/>
                </a:cubicBezTo>
                <a:cubicBezTo>
                  <a:pt x="1744" y="644"/>
                  <a:pt x="1743" y="644"/>
                  <a:pt x="1741" y="644"/>
                </a:cubicBezTo>
                <a:cubicBezTo>
                  <a:pt x="1741" y="645"/>
                  <a:pt x="1740" y="645"/>
                  <a:pt x="1740" y="645"/>
                </a:cubicBezTo>
                <a:cubicBezTo>
                  <a:pt x="1739" y="646"/>
                  <a:pt x="1739" y="646"/>
                  <a:pt x="1739" y="646"/>
                </a:cubicBezTo>
                <a:cubicBezTo>
                  <a:pt x="1739" y="645"/>
                  <a:pt x="1739" y="644"/>
                  <a:pt x="1739" y="644"/>
                </a:cubicBezTo>
                <a:cubicBezTo>
                  <a:pt x="1739" y="643"/>
                  <a:pt x="1739" y="643"/>
                  <a:pt x="1739" y="642"/>
                </a:cubicBezTo>
                <a:cubicBezTo>
                  <a:pt x="1739" y="642"/>
                  <a:pt x="1739" y="641"/>
                  <a:pt x="1739" y="641"/>
                </a:cubicBezTo>
                <a:cubicBezTo>
                  <a:pt x="1738" y="640"/>
                  <a:pt x="1738" y="640"/>
                  <a:pt x="1737" y="640"/>
                </a:cubicBezTo>
                <a:cubicBezTo>
                  <a:pt x="1737" y="640"/>
                  <a:pt x="1737" y="640"/>
                  <a:pt x="1737" y="639"/>
                </a:cubicBezTo>
                <a:cubicBezTo>
                  <a:pt x="1737" y="639"/>
                  <a:pt x="1737" y="639"/>
                  <a:pt x="1737" y="639"/>
                </a:cubicBezTo>
                <a:cubicBezTo>
                  <a:pt x="1736" y="638"/>
                  <a:pt x="1736" y="639"/>
                  <a:pt x="1735" y="639"/>
                </a:cubicBezTo>
                <a:cubicBezTo>
                  <a:pt x="1735" y="639"/>
                  <a:pt x="1734" y="639"/>
                  <a:pt x="1734" y="639"/>
                </a:cubicBezTo>
                <a:cubicBezTo>
                  <a:pt x="1734" y="639"/>
                  <a:pt x="1734" y="639"/>
                  <a:pt x="1733" y="639"/>
                </a:cubicBezTo>
                <a:cubicBezTo>
                  <a:pt x="1733" y="639"/>
                  <a:pt x="1732" y="639"/>
                  <a:pt x="1732" y="640"/>
                </a:cubicBezTo>
                <a:cubicBezTo>
                  <a:pt x="1732" y="639"/>
                  <a:pt x="1732" y="639"/>
                  <a:pt x="1732" y="638"/>
                </a:cubicBezTo>
                <a:cubicBezTo>
                  <a:pt x="1732" y="638"/>
                  <a:pt x="1732" y="638"/>
                  <a:pt x="1732" y="638"/>
                </a:cubicBezTo>
                <a:cubicBezTo>
                  <a:pt x="1731" y="638"/>
                  <a:pt x="1731" y="638"/>
                  <a:pt x="1731" y="638"/>
                </a:cubicBezTo>
                <a:cubicBezTo>
                  <a:pt x="1730" y="638"/>
                  <a:pt x="1730" y="638"/>
                  <a:pt x="1729" y="637"/>
                </a:cubicBezTo>
                <a:cubicBezTo>
                  <a:pt x="1729" y="637"/>
                  <a:pt x="1728" y="636"/>
                  <a:pt x="1728" y="637"/>
                </a:cubicBezTo>
                <a:cubicBezTo>
                  <a:pt x="1727" y="637"/>
                  <a:pt x="1728" y="638"/>
                  <a:pt x="1727" y="638"/>
                </a:cubicBezTo>
                <a:cubicBezTo>
                  <a:pt x="1727" y="639"/>
                  <a:pt x="1727" y="639"/>
                  <a:pt x="1726" y="639"/>
                </a:cubicBezTo>
                <a:cubicBezTo>
                  <a:pt x="1726" y="639"/>
                  <a:pt x="1725" y="640"/>
                  <a:pt x="1725" y="640"/>
                </a:cubicBezTo>
                <a:cubicBezTo>
                  <a:pt x="1724" y="640"/>
                  <a:pt x="1724" y="639"/>
                  <a:pt x="1724" y="640"/>
                </a:cubicBezTo>
                <a:cubicBezTo>
                  <a:pt x="1723" y="640"/>
                  <a:pt x="1722" y="640"/>
                  <a:pt x="1722" y="641"/>
                </a:cubicBezTo>
                <a:cubicBezTo>
                  <a:pt x="1722" y="641"/>
                  <a:pt x="1721" y="641"/>
                  <a:pt x="1721" y="641"/>
                </a:cubicBezTo>
                <a:cubicBezTo>
                  <a:pt x="1720" y="641"/>
                  <a:pt x="1720" y="642"/>
                  <a:pt x="1720" y="642"/>
                </a:cubicBezTo>
                <a:cubicBezTo>
                  <a:pt x="1720" y="641"/>
                  <a:pt x="1720" y="641"/>
                  <a:pt x="1720" y="641"/>
                </a:cubicBezTo>
                <a:cubicBezTo>
                  <a:pt x="1720" y="640"/>
                  <a:pt x="1720" y="640"/>
                  <a:pt x="1720" y="640"/>
                </a:cubicBezTo>
                <a:cubicBezTo>
                  <a:pt x="1720" y="639"/>
                  <a:pt x="1720" y="639"/>
                  <a:pt x="1720" y="638"/>
                </a:cubicBezTo>
                <a:cubicBezTo>
                  <a:pt x="1720" y="638"/>
                  <a:pt x="1720" y="638"/>
                  <a:pt x="1720" y="637"/>
                </a:cubicBezTo>
                <a:cubicBezTo>
                  <a:pt x="1720" y="637"/>
                  <a:pt x="1720" y="637"/>
                  <a:pt x="1720" y="637"/>
                </a:cubicBezTo>
                <a:cubicBezTo>
                  <a:pt x="1720" y="637"/>
                  <a:pt x="1720" y="636"/>
                  <a:pt x="1720" y="636"/>
                </a:cubicBezTo>
                <a:cubicBezTo>
                  <a:pt x="1720" y="636"/>
                  <a:pt x="1720" y="636"/>
                  <a:pt x="1720" y="636"/>
                </a:cubicBezTo>
                <a:cubicBezTo>
                  <a:pt x="1720" y="635"/>
                  <a:pt x="1719" y="636"/>
                  <a:pt x="1719" y="636"/>
                </a:cubicBezTo>
                <a:cubicBezTo>
                  <a:pt x="1719" y="636"/>
                  <a:pt x="1718" y="636"/>
                  <a:pt x="1718" y="636"/>
                </a:cubicBezTo>
                <a:cubicBezTo>
                  <a:pt x="1718" y="636"/>
                  <a:pt x="1718" y="636"/>
                  <a:pt x="1717" y="636"/>
                </a:cubicBezTo>
                <a:cubicBezTo>
                  <a:pt x="1717" y="636"/>
                  <a:pt x="1717" y="636"/>
                  <a:pt x="1717" y="636"/>
                </a:cubicBezTo>
                <a:cubicBezTo>
                  <a:pt x="1716" y="636"/>
                  <a:pt x="1716" y="636"/>
                  <a:pt x="1715" y="636"/>
                </a:cubicBezTo>
                <a:cubicBezTo>
                  <a:pt x="1715" y="637"/>
                  <a:pt x="1715" y="637"/>
                  <a:pt x="1714" y="637"/>
                </a:cubicBezTo>
                <a:cubicBezTo>
                  <a:pt x="1714" y="637"/>
                  <a:pt x="1713" y="637"/>
                  <a:pt x="1712" y="636"/>
                </a:cubicBezTo>
                <a:cubicBezTo>
                  <a:pt x="1711" y="636"/>
                  <a:pt x="1710" y="637"/>
                  <a:pt x="1709" y="637"/>
                </a:cubicBezTo>
                <a:cubicBezTo>
                  <a:pt x="1709" y="637"/>
                  <a:pt x="1708" y="637"/>
                  <a:pt x="1708" y="637"/>
                </a:cubicBezTo>
                <a:cubicBezTo>
                  <a:pt x="1708" y="636"/>
                  <a:pt x="1709" y="635"/>
                  <a:pt x="1708" y="634"/>
                </a:cubicBezTo>
                <a:cubicBezTo>
                  <a:pt x="1708" y="634"/>
                  <a:pt x="1708" y="633"/>
                  <a:pt x="1708" y="633"/>
                </a:cubicBezTo>
                <a:cubicBezTo>
                  <a:pt x="1708" y="632"/>
                  <a:pt x="1708" y="632"/>
                  <a:pt x="1708" y="632"/>
                </a:cubicBezTo>
                <a:cubicBezTo>
                  <a:pt x="1708" y="631"/>
                  <a:pt x="1708" y="631"/>
                  <a:pt x="1708" y="630"/>
                </a:cubicBezTo>
                <a:cubicBezTo>
                  <a:pt x="1708" y="630"/>
                  <a:pt x="1709" y="629"/>
                  <a:pt x="1708" y="628"/>
                </a:cubicBezTo>
                <a:cubicBezTo>
                  <a:pt x="1708" y="628"/>
                  <a:pt x="1707" y="627"/>
                  <a:pt x="1707" y="626"/>
                </a:cubicBezTo>
                <a:cubicBezTo>
                  <a:pt x="1707" y="626"/>
                  <a:pt x="1707" y="626"/>
                  <a:pt x="1707" y="625"/>
                </a:cubicBezTo>
                <a:cubicBezTo>
                  <a:pt x="1707" y="625"/>
                  <a:pt x="1708" y="625"/>
                  <a:pt x="1708" y="624"/>
                </a:cubicBezTo>
                <a:cubicBezTo>
                  <a:pt x="1708" y="624"/>
                  <a:pt x="1707" y="624"/>
                  <a:pt x="1707" y="623"/>
                </a:cubicBezTo>
                <a:cubicBezTo>
                  <a:pt x="1707" y="623"/>
                  <a:pt x="1707" y="622"/>
                  <a:pt x="1706" y="621"/>
                </a:cubicBezTo>
                <a:cubicBezTo>
                  <a:pt x="1706" y="621"/>
                  <a:pt x="1705" y="622"/>
                  <a:pt x="1705" y="622"/>
                </a:cubicBezTo>
                <a:cubicBezTo>
                  <a:pt x="1705" y="622"/>
                  <a:pt x="1705" y="623"/>
                  <a:pt x="1705" y="623"/>
                </a:cubicBezTo>
                <a:cubicBezTo>
                  <a:pt x="1704" y="623"/>
                  <a:pt x="1704" y="622"/>
                  <a:pt x="1704" y="622"/>
                </a:cubicBezTo>
                <a:cubicBezTo>
                  <a:pt x="1704" y="621"/>
                  <a:pt x="1704" y="621"/>
                  <a:pt x="1704" y="620"/>
                </a:cubicBezTo>
                <a:cubicBezTo>
                  <a:pt x="1704" y="620"/>
                  <a:pt x="1703" y="620"/>
                  <a:pt x="1703" y="619"/>
                </a:cubicBezTo>
                <a:cubicBezTo>
                  <a:pt x="1703" y="619"/>
                  <a:pt x="1703" y="619"/>
                  <a:pt x="1702" y="618"/>
                </a:cubicBezTo>
                <a:cubicBezTo>
                  <a:pt x="1702" y="618"/>
                  <a:pt x="1702" y="617"/>
                  <a:pt x="1702" y="617"/>
                </a:cubicBezTo>
                <a:cubicBezTo>
                  <a:pt x="1702" y="616"/>
                  <a:pt x="1701" y="616"/>
                  <a:pt x="1701" y="616"/>
                </a:cubicBezTo>
                <a:cubicBezTo>
                  <a:pt x="1701" y="615"/>
                  <a:pt x="1701" y="615"/>
                  <a:pt x="1701" y="614"/>
                </a:cubicBezTo>
                <a:cubicBezTo>
                  <a:pt x="1701" y="614"/>
                  <a:pt x="1702" y="614"/>
                  <a:pt x="1702" y="613"/>
                </a:cubicBezTo>
                <a:cubicBezTo>
                  <a:pt x="1703" y="613"/>
                  <a:pt x="1702" y="613"/>
                  <a:pt x="1702" y="612"/>
                </a:cubicBezTo>
                <a:cubicBezTo>
                  <a:pt x="1701" y="612"/>
                  <a:pt x="1701" y="611"/>
                  <a:pt x="1701" y="611"/>
                </a:cubicBezTo>
                <a:cubicBezTo>
                  <a:pt x="1701" y="610"/>
                  <a:pt x="1701" y="609"/>
                  <a:pt x="1700" y="608"/>
                </a:cubicBezTo>
                <a:cubicBezTo>
                  <a:pt x="1700" y="607"/>
                  <a:pt x="1701" y="606"/>
                  <a:pt x="1700" y="605"/>
                </a:cubicBezTo>
                <a:cubicBezTo>
                  <a:pt x="1700" y="604"/>
                  <a:pt x="1700" y="604"/>
                  <a:pt x="1700" y="604"/>
                </a:cubicBezTo>
                <a:cubicBezTo>
                  <a:pt x="1700" y="604"/>
                  <a:pt x="1700" y="604"/>
                  <a:pt x="1700" y="603"/>
                </a:cubicBezTo>
                <a:cubicBezTo>
                  <a:pt x="1700" y="603"/>
                  <a:pt x="1700" y="602"/>
                  <a:pt x="1700" y="602"/>
                </a:cubicBezTo>
                <a:cubicBezTo>
                  <a:pt x="1701" y="602"/>
                  <a:pt x="1701" y="602"/>
                  <a:pt x="1701" y="602"/>
                </a:cubicBezTo>
                <a:cubicBezTo>
                  <a:pt x="1702" y="602"/>
                  <a:pt x="1702" y="602"/>
                  <a:pt x="1702" y="601"/>
                </a:cubicBezTo>
                <a:cubicBezTo>
                  <a:pt x="1702" y="601"/>
                  <a:pt x="1702" y="600"/>
                  <a:pt x="1702" y="600"/>
                </a:cubicBezTo>
                <a:cubicBezTo>
                  <a:pt x="1702" y="600"/>
                  <a:pt x="1703" y="600"/>
                  <a:pt x="1703" y="599"/>
                </a:cubicBezTo>
                <a:cubicBezTo>
                  <a:pt x="1704" y="599"/>
                  <a:pt x="1704" y="598"/>
                  <a:pt x="1704" y="598"/>
                </a:cubicBezTo>
                <a:cubicBezTo>
                  <a:pt x="1705" y="598"/>
                  <a:pt x="1705" y="598"/>
                  <a:pt x="1705" y="597"/>
                </a:cubicBezTo>
                <a:cubicBezTo>
                  <a:pt x="1705" y="597"/>
                  <a:pt x="1705" y="597"/>
                  <a:pt x="1705" y="597"/>
                </a:cubicBezTo>
                <a:cubicBezTo>
                  <a:pt x="1706" y="596"/>
                  <a:pt x="1706" y="598"/>
                  <a:pt x="1707" y="598"/>
                </a:cubicBezTo>
                <a:cubicBezTo>
                  <a:pt x="1707" y="600"/>
                  <a:pt x="1707" y="599"/>
                  <a:pt x="1708" y="599"/>
                </a:cubicBezTo>
                <a:cubicBezTo>
                  <a:pt x="1708" y="600"/>
                  <a:pt x="1709" y="600"/>
                  <a:pt x="1709" y="600"/>
                </a:cubicBezTo>
                <a:cubicBezTo>
                  <a:pt x="1709" y="600"/>
                  <a:pt x="1710" y="600"/>
                  <a:pt x="1710" y="600"/>
                </a:cubicBezTo>
                <a:cubicBezTo>
                  <a:pt x="1711" y="600"/>
                  <a:pt x="1712" y="600"/>
                  <a:pt x="1712" y="600"/>
                </a:cubicBezTo>
                <a:cubicBezTo>
                  <a:pt x="1713" y="601"/>
                  <a:pt x="1714" y="601"/>
                  <a:pt x="1714" y="601"/>
                </a:cubicBezTo>
                <a:cubicBezTo>
                  <a:pt x="1715" y="600"/>
                  <a:pt x="1715" y="600"/>
                  <a:pt x="1715" y="599"/>
                </a:cubicBezTo>
                <a:cubicBezTo>
                  <a:pt x="1715" y="599"/>
                  <a:pt x="1715" y="599"/>
                  <a:pt x="1715" y="598"/>
                </a:cubicBezTo>
                <a:cubicBezTo>
                  <a:pt x="1716" y="598"/>
                  <a:pt x="1716" y="598"/>
                  <a:pt x="1716" y="597"/>
                </a:cubicBezTo>
                <a:cubicBezTo>
                  <a:pt x="1716" y="597"/>
                  <a:pt x="1715" y="597"/>
                  <a:pt x="1715" y="596"/>
                </a:cubicBezTo>
                <a:cubicBezTo>
                  <a:pt x="1715" y="596"/>
                  <a:pt x="1715" y="595"/>
                  <a:pt x="1716" y="595"/>
                </a:cubicBezTo>
                <a:cubicBezTo>
                  <a:pt x="1716" y="595"/>
                  <a:pt x="1715" y="595"/>
                  <a:pt x="1715" y="595"/>
                </a:cubicBezTo>
                <a:cubicBezTo>
                  <a:pt x="1715" y="595"/>
                  <a:pt x="1715" y="595"/>
                  <a:pt x="1715" y="594"/>
                </a:cubicBezTo>
                <a:cubicBezTo>
                  <a:pt x="1715" y="594"/>
                  <a:pt x="1715" y="594"/>
                  <a:pt x="1716" y="593"/>
                </a:cubicBezTo>
                <a:cubicBezTo>
                  <a:pt x="1716" y="593"/>
                  <a:pt x="1716" y="593"/>
                  <a:pt x="1717" y="593"/>
                </a:cubicBezTo>
                <a:cubicBezTo>
                  <a:pt x="1717" y="592"/>
                  <a:pt x="1717" y="592"/>
                  <a:pt x="1717" y="591"/>
                </a:cubicBezTo>
                <a:cubicBezTo>
                  <a:pt x="1718" y="590"/>
                  <a:pt x="1719" y="591"/>
                  <a:pt x="1720" y="591"/>
                </a:cubicBezTo>
                <a:cubicBezTo>
                  <a:pt x="1721" y="590"/>
                  <a:pt x="1722" y="590"/>
                  <a:pt x="1723" y="590"/>
                </a:cubicBezTo>
                <a:cubicBezTo>
                  <a:pt x="1724" y="590"/>
                  <a:pt x="1724" y="590"/>
                  <a:pt x="1725" y="590"/>
                </a:cubicBezTo>
                <a:cubicBezTo>
                  <a:pt x="1725" y="590"/>
                  <a:pt x="1725" y="589"/>
                  <a:pt x="1725" y="589"/>
                </a:cubicBezTo>
                <a:cubicBezTo>
                  <a:pt x="1726" y="589"/>
                  <a:pt x="1726" y="589"/>
                  <a:pt x="1726" y="589"/>
                </a:cubicBezTo>
                <a:cubicBezTo>
                  <a:pt x="1727" y="589"/>
                  <a:pt x="1727" y="589"/>
                  <a:pt x="1727" y="589"/>
                </a:cubicBezTo>
                <a:cubicBezTo>
                  <a:pt x="1728" y="588"/>
                  <a:pt x="1730" y="588"/>
                  <a:pt x="1730" y="586"/>
                </a:cubicBezTo>
                <a:cubicBezTo>
                  <a:pt x="1730" y="586"/>
                  <a:pt x="1730" y="585"/>
                  <a:pt x="1731" y="585"/>
                </a:cubicBezTo>
                <a:cubicBezTo>
                  <a:pt x="1731" y="585"/>
                  <a:pt x="1731" y="584"/>
                  <a:pt x="1731" y="584"/>
                </a:cubicBezTo>
                <a:cubicBezTo>
                  <a:pt x="1732" y="584"/>
                  <a:pt x="1732" y="584"/>
                  <a:pt x="1732" y="583"/>
                </a:cubicBezTo>
                <a:cubicBezTo>
                  <a:pt x="1732" y="583"/>
                  <a:pt x="1733" y="583"/>
                  <a:pt x="1733" y="582"/>
                </a:cubicBezTo>
                <a:cubicBezTo>
                  <a:pt x="1733" y="582"/>
                  <a:pt x="1733" y="581"/>
                  <a:pt x="1734" y="581"/>
                </a:cubicBezTo>
                <a:cubicBezTo>
                  <a:pt x="1734" y="580"/>
                  <a:pt x="1735" y="580"/>
                  <a:pt x="1735" y="579"/>
                </a:cubicBezTo>
                <a:cubicBezTo>
                  <a:pt x="1735" y="579"/>
                  <a:pt x="1735" y="578"/>
                  <a:pt x="1735" y="578"/>
                </a:cubicBezTo>
                <a:cubicBezTo>
                  <a:pt x="1735" y="577"/>
                  <a:pt x="1735" y="577"/>
                  <a:pt x="1735" y="577"/>
                </a:cubicBezTo>
                <a:cubicBezTo>
                  <a:pt x="1735" y="577"/>
                  <a:pt x="1735" y="577"/>
                  <a:pt x="1735" y="577"/>
                </a:cubicBezTo>
                <a:cubicBezTo>
                  <a:pt x="1736" y="576"/>
                  <a:pt x="1736" y="576"/>
                  <a:pt x="1736" y="576"/>
                </a:cubicBezTo>
                <a:cubicBezTo>
                  <a:pt x="1737" y="576"/>
                  <a:pt x="1737" y="576"/>
                  <a:pt x="1737" y="576"/>
                </a:cubicBezTo>
                <a:cubicBezTo>
                  <a:pt x="1738" y="575"/>
                  <a:pt x="1738" y="575"/>
                  <a:pt x="1739" y="575"/>
                </a:cubicBezTo>
                <a:cubicBezTo>
                  <a:pt x="1739" y="575"/>
                  <a:pt x="1739" y="574"/>
                  <a:pt x="1739" y="574"/>
                </a:cubicBezTo>
                <a:cubicBezTo>
                  <a:pt x="1739" y="574"/>
                  <a:pt x="1739" y="574"/>
                  <a:pt x="1740" y="574"/>
                </a:cubicBezTo>
                <a:cubicBezTo>
                  <a:pt x="1740" y="574"/>
                  <a:pt x="1741" y="573"/>
                  <a:pt x="1743" y="573"/>
                </a:cubicBezTo>
                <a:cubicBezTo>
                  <a:pt x="1743" y="573"/>
                  <a:pt x="1743" y="574"/>
                  <a:pt x="1743" y="574"/>
                </a:cubicBezTo>
                <a:cubicBezTo>
                  <a:pt x="1744" y="575"/>
                  <a:pt x="1744" y="575"/>
                  <a:pt x="1744" y="575"/>
                </a:cubicBezTo>
                <a:cubicBezTo>
                  <a:pt x="1744" y="575"/>
                  <a:pt x="1744" y="574"/>
                  <a:pt x="1744" y="574"/>
                </a:cubicBezTo>
                <a:cubicBezTo>
                  <a:pt x="1745" y="574"/>
                  <a:pt x="1745" y="573"/>
                  <a:pt x="1746" y="573"/>
                </a:cubicBezTo>
                <a:cubicBezTo>
                  <a:pt x="1746" y="572"/>
                  <a:pt x="1745" y="572"/>
                  <a:pt x="1745" y="571"/>
                </a:cubicBezTo>
                <a:cubicBezTo>
                  <a:pt x="1744" y="571"/>
                  <a:pt x="1744" y="571"/>
                  <a:pt x="1744" y="570"/>
                </a:cubicBezTo>
                <a:cubicBezTo>
                  <a:pt x="1744" y="570"/>
                  <a:pt x="1744" y="570"/>
                  <a:pt x="1744" y="569"/>
                </a:cubicBezTo>
                <a:cubicBezTo>
                  <a:pt x="1745" y="569"/>
                  <a:pt x="1745" y="569"/>
                  <a:pt x="1745" y="569"/>
                </a:cubicBezTo>
                <a:cubicBezTo>
                  <a:pt x="1746" y="569"/>
                  <a:pt x="1746" y="569"/>
                  <a:pt x="1747" y="569"/>
                </a:cubicBezTo>
                <a:cubicBezTo>
                  <a:pt x="1747" y="569"/>
                  <a:pt x="1747" y="569"/>
                  <a:pt x="1747" y="569"/>
                </a:cubicBezTo>
                <a:cubicBezTo>
                  <a:pt x="1747" y="569"/>
                  <a:pt x="1747" y="569"/>
                  <a:pt x="1747" y="569"/>
                </a:cubicBezTo>
                <a:cubicBezTo>
                  <a:pt x="1747" y="568"/>
                  <a:pt x="1747" y="567"/>
                  <a:pt x="1748" y="567"/>
                </a:cubicBezTo>
                <a:cubicBezTo>
                  <a:pt x="1748" y="566"/>
                  <a:pt x="1748" y="566"/>
                  <a:pt x="1749" y="565"/>
                </a:cubicBezTo>
                <a:cubicBezTo>
                  <a:pt x="1749" y="564"/>
                  <a:pt x="1749" y="564"/>
                  <a:pt x="1750" y="563"/>
                </a:cubicBezTo>
                <a:cubicBezTo>
                  <a:pt x="1750" y="563"/>
                  <a:pt x="1751" y="562"/>
                  <a:pt x="1751" y="562"/>
                </a:cubicBezTo>
                <a:cubicBezTo>
                  <a:pt x="1751" y="562"/>
                  <a:pt x="1751" y="562"/>
                  <a:pt x="1751" y="561"/>
                </a:cubicBezTo>
                <a:cubicBezTo>
                  <a:pt x="1751" y="561"/>
                  <a:pt x="1752" y="561"/>
                  <a:pt x="1752" y="560"/>
                </a:cubicBezTo>
                <a:cubicBezTo>
                  <a:pt x="1752" y="560"/>
                  <a:pt x="1752" y="559"/>
                  <a:pt x="1753" y="559"/>
                </a:cubicBezTo>
                <a:cubicBezTo>
                  <a:pt x="1753" y="559"/>
                  <a:pt x="1753" y="557"/>
                  <a:pt x="1754" y="557"/>
                </a:cubicBezTo>
                <a:cubicBezTo>
                  <a:pt x="1754" y="558"/>
                  <a:pt x="1754" y="559"/>
                  <a:pt x="1754" y="560"/>
                </a:cubicBezTo>
                <a:cubicBezTo>
                  <a:pt x="1754" y="560"/>
                  <a:pt x="1753" y="562"/>
                  <a:pt x="1754" y="562"/>
                </a:cubicBezTo>
                <a:cubicBezTo>
                  <a:pt x="1754" y="562"/>
                  <a:pt x="1754" y="559"/>
                  <a:pt x="1755" y="559"/>
                </a:cubicBezTo>
                <a:cubicBezTo>
                  <a:pt x="1755" y="558"/>
                  <a:pt x="1755" y="557"/>
                  <a:pt x="1756" y="557"/>
                </a:cubicBezTo>
                <a:cubicBezTo>
                  <a:pt x="1756" y="557"/>
                  <a:pt x="1756" y="558"/>
                  <a:pt x="1756" y="559"/>
                </a:cubicBezTo>
                <a:cubicBezTo>
                  <a:pt x="1756" y="559"/>
                  <a:pt x="1756" y="560"/>
                  <a:pt x="1756" y="560"/>
                </a:cubicBezTo>
                <a:cubicBezTo>
                  <a:pt x="1756" y="560"/>
                  <a:pt x="1756" y="560"/>
                  <a:pt x="1756" y="561"/>
                </a:cubicBezTo>
                <a:cubicBezTo>
                  <a:pt x="1756" y="561"/>
                  <a:pt x="1757" y="561"/>
                  <a:pt x="1758" y="561"/>
                </a:cubicBezTo>
                <a:cubicBezTo>
                  <a:pt x="1758" y="561"/>
                  <a:pt x="1759" y="562"/>
                  <a:pt x="1760" y="563"/>
                </a:cubicBezTo>
                <a:cubicBezTo>
                  <a:pt x="1760" y="563"/>
                  <a:pt x="1760" y="564"/>
                  <a:pt x="1760" y="564"/>
                </a:cubicBezTo>
                <a:cubicBezTo>
                  <a:pt x="1761" y="564"/>
                  <a:pt x="1761" y="565"/>
                  <a:pt x="1761" y="565"/>
                </a:cubicBezTo>
                <a:cubicBezTo>
                  <a:pt x="1761" y="566"/>
                  <a:pt x="1761" y="566"/>
                  <a:pt x="1760" y="566"/>
                </a:cubicBezTo>
                <a:cubicBezTo>
                  <a:pt x="1760" y="566"/>
                  <a:pt x="1760" y="566"/>
                  <a:pt x="1760" y="567"/>
                </a:cubicBezTo>
                <a:cubicBezTo>
                  <a:pt x="1761" y="567"/>
                  <a:pt x="1762" y="566"/>
                  <a:pt x="1762" y="567"/>
                </a:cubicBezTo>
                <a:cubicBezTo>
                  <a:pt x="1763" y="567"/>
                  <a:pt x="1763" y="568"/>
                  <a:pt x="1763" y="568"/>
                </a:cubicBezTo>
                <a:cubicBezTo>
                  <a:pt x="1763" y="570"/>
                  <a:pt x="1765" y="569"/>
                  <a:pt x="1766" y="569"/>
                </a:cubicBezTo>
                <a:cubicBezTo>
                  <a:pt x="1766" y="569"/>
                  <a:pt x="1767" y="569"/>
                  <a:pt x="1767" y="569"/>
                </a:cubicBezTo>
                <a:cubicBezTo>
                  <a:pt x="1768" y="570"/>
                  <a:pt x="1768" y="570"/>
                  <a:pt x="1769" y="570"/>
                </a:cubicBezTo>
                <a:cubicBezTo>
                  <a:pt x="1769" y="570"/>
                  <a:pt x="1769" y="571"/>
                  <a:pt x="1770" y="571"/>
                </a:cubicBezTo>
                <a:cubicBezTo>
                  <a:pt x="1770" y="571"/>
                  <a:pt x="1771" y="571"/>
                  <a:pt x="1771" y="572"/>
                </a:cubicBezTo>
                <a:cubicBezTo>
                  <a:pt x="1771" y="572"/>
                  <a:pt x="1772" y="573"/>
                  <a:pt x="1771" y="573"/>
                </a:cubicBezTo>
                <a:cubicBezTo>
                  <a:pt x="1770" y="573"/>
                  <a:pt x="1769" y="573"/>
                  <a:pt x="1769" y="573"/>
                </a:cubicBezTo>
                <a:cubicBezTo>
                  <a:pt x="1768" y="574"/>
                  <a:pt x="1768" y="574"/>
                  <a:pt x="1767" y="574"/>
                </a:cubicBezTo>
                <a:cubicBezTo>
                  <a:pt x="1766" y="574"/>
                  <a:pt x="1766" y="573"/>
                  <a:pt x="1766" y="573"/>
                </a:cubicBezTo>
                <a:cubicBezTo>
                  <a:pt x="1765" y="574"/>
                  <a:pt x="1765" y="574"/>
                  <a:pt x="1764" y="574"/>
                </a:cubicBezTo>
                <a:cubicBezTo>
                  <a:pt x="1764" y="575"/>
                  <a:pt x="1765" y="576"/>
                  <a:pt x="1766" y="576"/>
                </a:cubicBezTo>
                <a:cubicBezTo>
                  <a:pt x="1766" y="576"/>
                  <a:pt x="1768" y="577"/>
                  <a:pt x="1767" y="578"/>
                </a:cubicBezTo>
                <a:cubicBezTo>
                  <a:pt x="1767" y="578"/>
                  <a:pt x="1766" y="579"/>
                  <a:pt x="1766" y="579"/>
                </a:cubicBezTo>
                <a:cubicBezTo>
                  <a:pt x="1765" y="579"/>
                  <a:pt x="1765" y="580"/>
                  <a:pt x="1764" y="580"/>
                </a:cubicBezTo>
                <a:cubicBezTo>
                  <a:pt x="1764" y="580"/>
                  <a:pt x="1761" y="580"/>
                  <a:pt x="1761" y="581"/>
                </a:cubicBezTo>
                <a:cubicBezTo>
                  <a:pt x="1761" y="581"/>
                  <a:pt x="1761" y="581"/>
                  <a:pt x="1761" y="582"/>
                </a:cubicBezTo>
                <a:cubicBezTo>
                  <a:pt x="1761" y="582"/>
                  <a:pt x="1759" y="583"/>
                  <a:pt x="1759" y="583"/>
                </a:cubicBezTo>
                <a:cubicBezTo>
                  <a:pt x="1759" y="583"/>
                  <a:pt x="1760" y="583"/>
                  <a:pt x="1760" y="583"/>
                </a:cubicBezTo>
                <a:cubicBezTo>
                  <a:pt x="1760" y="584"/>
                  <a:pt x="1760" y="584"/>
                  <a:pt x="1760" y="584"/>
                </a:cubicBezTo>
                <a:cubicBezTo>
                  <a:pt x="1760" y="585"/>
                  <a:pt x="1760" y="584"/>
                  <a:pt x="1760" y="585"/>
                </a:cubicBezTo>
                <a:cubicBezTo>
                  <a:pt x="1759" y="585"/>
                  <a:pt x="1759" y="584"/>
                  <a:pt x="1758" y="585"/>
                </a:cubicBezTo>
                <a:cubicBezTo>
                  <a:pt x="1758" y="585"/>
                  <a:pt x="1757" y="585"/>
                  <a:pt x="1757" y="586"/>
                </a:cubicBezTo>
                <a:cubicBezTo>
                  <a:pt x="1757" y="586"/>
                  <a:pt x="1758" y="586"/>
                  <a:pt x="1758" y="586"/>
                </a:cubicBezTo>
                <a:cubicBezTo>
                  <a:pt x="1758" y="587"/>
                  <a:pt x="1759" y="587"/>
                  <a:pt x="1759" y="587"/>
                </a:cubicBezTo>
                <a:cubicBezTo>
                  <a:pt x="1759" y="588"/>
                  <a:pt x="1759" y="588"/>
                  <a:pt x="1759" y="589"/>
                </a:cubicBezTo>
                <a:cubicBezTo>
                  <a:pt x="1759" y="590"/>
                  <a:pt x="1760" y="590"/>
                  <a:pt x="1761" y="590"/>
                </a:cubicBezTo>
                <a:cubicBezTo>
                  <a:pt x="1761" y="591"/>
                  <a:pt x="1762" y="591"/>
                  <a:pt x="1762" y="591"/>
                </a:cubicBezTo>
                <a:cubicBezTo>
                  <a:pt x="1762" y="592"/>
                  <a:pt x="1763" y="592"/>
                  <a:pt x="1763" y="593"/>
                </a:cubicBezTo>
                <a:cubicBezTo>
                  <a:pt x="1763" y="593"/>
                  <a:pt x="1764" y="593"/>
                  <a:pt x="1764" y="594"/>
                </a:cubicBezTo>
                <a:cubicBezTo>
                  <a:pt x="1764" y="594"/>
                  <a:pt x="1763" y="594"/>
                  <a:pt x="1763" y="595"/>
                </a:cubicBezTo>
                <a:cubicBezTo>
                  <a:pt x="1762" y="595"/>
                  <a:pt x="1762" y="596"/>
                  <a:pt x="1762" y="596"/>
                </a:cubicBezTo>
                <a:cubicBezTo>
                  <a:pt x="1762" y="597"/>
                  <a:pt x="1762" y="597"/>
                  <a:pt x="1762" y="598"/>
                </a:cubicBezTo>
                <a:cubicBezTo>
                  <a:pt x="1762" y="598"/>
                  <a:pt x="1761" y="598"/>
                  <a:pt x="1762" y="598"/>
                </a:cubicBezTo>
                <a:cubicBezTo>
                  <a:pt x="1762" y="599"/>
                  <a:pt x="1762" y="599"/>
                  <a:pt x="1763" y="599"/>
                </a:cubicBezTo>
                <a:cubicBezTo>
                  <a:pt x="1763" y="599"/>
                  <a:pt x="1764" y="599"/>
                  <a:pt x="1764" y="600"/>
                </a:cubicBezTo>
                <a:cubicBezTo>
                  <a:pt x="1765" y="600"/>
                  <a:pt x="1765" y="601"/>
                  <a:pt x="1766" y="601"/>
                </a:cubicBezTo>
                <a:cubicBezTo>
                  <a:pt x="1766" y="601"/>
                  <a:pt x="1766" y="601"/>
                  <a:pt x="1766" y="601"/>
                </a:cubicBezTo>
                <a:cubicBezTo>
                  <a:pt x="1767" y="600"/>
                  <a:pt x="1767" y="600"/>
                  <a:pt x="1768" y="600"/>
                </a:cubicBezTo>
                <a:cubicBezTo>
                  <a:pt x="1769" y="601"/>
                  <a:pt x="1768" y="601"/>
                  <a:pt x="1768" y="601"/>
                </a:cubicBezTo>
                <a:cubicBezTo>
                  <a:pt x="1768" y="602"/>
                  <a:pt x="1769" y="603"/>
                  <a:pt x="1769" y="603"/>
                </a:cubicBezTo>
                <a:cubicBezTo>
                  <a:pt x="1769" y="603"/>
                  <a:pt x="1770" y="604"/>
                  <a:pt x="1770" y="604"/>
                </a:cubicBezTo>
                <a:cubicBezTo>
                  <a:pt x="1770" y="605"/>
                  <a:pt x="1770" y="605"/>
                  <a:pt x="1770" y="605"/>
                </a:cubicBezTo>
                <a:cubicBezTo>
                  <a:pt x="1770" y="605"/>
                  <a:pt x="1771" y="605"/>
                  <a:pt x="1771" y="606"/>
                </a:cubicBezTo>
                <a:cubicBezTo>
                  <a:pt x="1771" y="606"/>
                  <a:pt x="1770" y="606"/>
                  <a:pt x="1770" y="606"/>
                </a:cubicBezTo>
                <a:cubicBezTo>
                  <a:pt x="1769" y="607"/>
                  <a:pt x="1768" y="607"/>
                  <a:pt x="1768" y="607"/>
                </a:cubicBezTo>
                <a:cubicBezTo>
                  <a:pt x="1767" y="607"/>
                  <a:pt x="1766" y="607"/>
                  <a:pt x="1765" y="606"/>
                </a:cubicBezTo>
                <a:cubicBezTo>
                  <a:pt x="1765" y="606"/>
                  <a:pt x="1765" y="606"/>
                  <a:pt x="1764" y="606"/>
                </a:cubicBezTo>
                <a:cubicBezTo>
                  <a:pt x="1764" y="606"/>
                  <a:pt x="1763" y="606"/>
                  <a:pt x="1763" y="607"/>
                </a:cubicBezTo>
                <a:cubicBezTo>
                  <a:pt x="1763" y="606"/>
                  <a:pt x="1762" y="606"/>
                  <a:pt x="1762" y="606"/>
                </a:cubicBezTo>
                <a:cubicBezTo>
                  <a:pt x="1762" y="607"/>
                  <a:pt x="1762" y="607"/>
                  <a:pt x="1761" y="608"/>
                </a:cubicBezTo>
                <a:cubicBezTo>
                  <a:pt x="1761" y="608"/>
                  <a:pt x="1761" y="608"/>
                  <a:pt x="1761" y="608"/>
                </a:cubicBezTo>
                <a:cubicBezTo>
                  <a:pt x="1761" y="609"/>
                  <a:pt x="1760" y="611"/>
                  <a:pt x="1760" y="612"/>
                </a:cubicBezTo>
                <a:cubicBezTo>
                  <a:pt x="1760" y="612"/>
                  <a:pt x="1760" y="612"/>
                  <a:pt x="1760" y="613"/>
                </a:cubicBezTo>
                <a:cubicBezTo>
                  <a:pt x="1760" y="613"/>
                  <a:pt x="1760" y="614"/>
                  <a:pt x="1760" y="614"/>
                </a:cubicBezTo>
                <a:cubicBezTo>
                  <a:pt x="1760" y="615"/>
                  <a:pt x="1759" y="615"/>
                  <a:pt x="1760" y="615"/>
                </a:cubicBezTo>
                <a:cubicBezTo>
                  <a:pt x="1760" y="616"/>
                  <a:pt x="1760" y="616"/>
                  <a:pt x="1760" y="616"/>
                </a:cubicBezTo>
                <a:cubicBezTo>
                  <a:pt x="1761" y="617"/>
                  <a:pt x="1760" y="618"/>
                  <a:pt x="1760" y="619"/>
                </a:cubicBezTo>
                <a:cubicBezTo>
                  <a:pt x="1760" y="620"/>
                  <a:pt x="1759" y="621"/>
                  <a:pt x="1758" y="621"/>
                </a:cubicBezTo>
                <a:cubicBezTo>
                  <a:pt x="1757" y="621"/>
                  <a:pt x="1757" y="621"/>
                  <a:pt x="1757" y="621"/>
                </a:cubicBezTo>
                <a:cubicBezTo>
                  <a:pt x="1757" y="622"/>
                  <a:pt x="1756" y="622"/>
                  <a:pt x="1756" y="623"/>
                </a:cubicBezTo>
                <a:cubicBezTo>
                  <a:pt x="1755" y="623"/>
                  <a:pt x="1754" y="623"/>
                  <a:pt x="1754" y="623"/>
                </a:cubicBezTo>
                <a:cubicBezTo>
                  <a:pt x="1753" y="624"/>
                  <a:pt x="1753" y="624"/>
                  <a:pt x="1753" y="624"/>
                </a:cubicBezTo>
                <a:cubicBezTo>
                  <a:pt x="1753" y="624"/>
                  <a:pt x="1752" y="624"/>
                  <a:pt x="1752" y="624"/>
                </a:cubicBezTo>
                <a:cubicBezTo>
                  <a:pt x="1752" y="625"/>
                  <a:pt x="1752" y="625"/>
                  <a:pt x="1752" y="625"/>
                </a:cubicBezTo>
                <a:cubicBezTo>
                  <a:pt x="1752" y="625"/>
                  <a:pt x="1752" y="625"/>
                  <a:pt x="1752" y="626"/>
                </a:cubicBezTo>
                <a:cubicBezTo>
                  <a:pt x="1752" y="626"/>
                  <a:pt x="1752" y="627"/>
                  <a:pt x="1751" y="627"/>
                </a:cubicBezTo>
                <a:cubicBezTo>
                  <a:pt x="1751" y="628"/>
                  <a:pt x="1751" y="628"/>
                  <a:pt x="1752" y="629"/>
                </a:cubicBezTo>
                <a:cubicBezTo>
                  <a:pt x="1752" y="629"/>
                  <a:pt x="1752" y="629"/>
                  <a:pt x="1753" y="629"/>
                </a:cubicBezTo>
                <a:cubicBezTo>
                  <a:pt x="1753" y="629"/>
                  <a:pt x="1752" y="630"/>
                  <a:pt x="1752" y="630"/>
                </a:cubicBezTo>
                <a:cubicBezTo>
                  <a:pt x="1752" y="631"/>
                  <a:pt x="1752" y="631"/>
                  <a:pt x="1753" y="631"/>
                </a:cubicBezTo>
                <a:cubicBezTo>
                  <a:pt x="1753" y="631"/>
                  <a:pt x="1753" y="632"/>
                  <a:pt x="1753" y="632"/>
                </a:cubicBezTo>
                <a:cubicBezTo>
                  <a:pt x="1753" y="633"/>
                  <a:pt x="1752" y="633"/>
                  <a:pt x="1752" y="634"/>
                </a:cubicBezTo>
                <a:cubicBezTo>
                  <a:pt x="1752" y="634"/>
                  <a:pt x="1752" y="634"/>
                  <a:pt x="1751" y="635"/>
                </a:cubicBezTo>
                <a:close/>
                <a:moveTo>
                  <a:pt x="1849" y="628"/>
                </a:moveTo>
                <a:cubicBezTo>
                  <a:pt x="1850" y="628"/>
                  <a:pt x="1850" y="628"/>
                  <a:pt x="1849" y="628"/>
                </a:cubicBezTo>
                <a:cubicBezTo>
                  <a:pt x="1849" y="629"/>
                  <a:pt x="1848" y="629"/>
                  <a:pt x="1848" y="629"/>
                </a:cubicBezTo>
                <a:cubicBezTo>
                  <a:pt x="1847" y="629"/>
                  <a:pt x="1847" y="629"/>
                  <a:pt x="1846" y="629"/>
                </a:cubicBezTo>
                <a:cubicBezTo>
                  <a:pt x="1846" y="629"/>
                  <a:pt x="1845" y="629"/>
                  <a:pt x="1845" y="629"/>
                </a:cubicBezTo>
                <a:cubicBezTo>
                  <a:pt x="1845" y="629"/>
                  <a:pt x="1844" y="629"/>
                  <a:pt x="1844" y="628"/>
                </a:cubicBezTo>
                <a:cubicBezTo>
                  <a:pt x="1844" y="628"/>
                  <a:pt x="1844" y="628"/>
                  <a:pt x="1844" y="628"/>
                </a:cubicBezTo>
                <a:cubicBezTo>
                  <a:pt x="1844" y="627"/>
                  <a:pt x="1844" y="627"/>
                  <a:pt x="1845" y="627"/>
                </a:cubicBezTo>
                <a:cubicBezTo>
                  <a:pt x="1845" y="627"/>
                  <a:pt x="1846" y="627"/>
                  <a:pt x="1846" y="627"/>
                </a:cubicBezTo>
                <a:cubicBezTo>
                  <a:pt x="1847" y="626"/>
                  <a:pt x="1846" y="626"/>
                  <a:pt x="1847" y="626"/>
                </a:cubicBezTo>
                <a:cubicBezTo>
                  <a:pt x="1848" y="625"/>
                  <a:pt x="1849" y="626"/>
                  <a:pt x="1849" y="627"/>
                </a:cubicBezTo>
                <a:cubicBezTo>
                  <a:pt x="1849" y="627"/>
                  <a:pt x="1849" y="627"/>
                  <a:pt x="1849" y="628"/>
                </a:cubicBezTo>
                <a:close/>
                <a:moveTo>
                  <a:pt x="1832" y="609"/>
                </a:moveTo>
                <a:cubicBezTo>
                  <a:pt x="1831" y="610"/>
                  <a:pt x="1831" y="611"/>
                  <a:pt x="1832" y="612"/>
                </a:cubicBezTo>
                <a:cubicBezTo>
                  <a:pt x="1832" y="613"/>
                  <a:pt x="1831" y="614"/>
                  <a:pt x="1832" y="615"/>
                </a:cubicBezTo>
                <a:cubicBezTo>
                  <a:pt x="1832" y="616"/>
                  <a:pt x="1832" y="617"/>
                  <a:pt x="1833" y="617"/>
                </a:cubicBezTo>
                <a:cubicBezTo>
                  <a:pt x="1834" y="618"/>
                  <a:pt x="1835" y="618"/>
                  <a:pt x="1835" y="620"/>
                </a:cubicBezTo>
                <a:cubicBezTo>
                  <a:pt x="1835" y="621"/>
                  <a:pt x="1834" y="620"/>
                  <a:pt x="1834" y="620"/>
                </a:cubicBezTo>
                <a:cubicBezTo>
                  <a:pt x="1833" y="619"/>
                  <a:pt x="1833" y="618"/>
                  <a:pt x="1832" y="617"/>
                </a:cubicBezTo>
                <a:cubicBezTo>
                  <a:pt x="1831" y="617"/>
                  <a:pt x="1831" y="616"/>
                  <a:pt x="1831" y="615"/>
                </a:cubicBezTo>
                <a:cubicBezTo>
                  <a:pt x="1831" y="614"/>
                  <a:pt x="1831" y="614"/>
                  <a:pt x="1831" y="613"/>
                </a:cubicBezTo>
                <a:cubicBezTo>
                  <a:pt x="1830" y="612"/>
                  <a:pt x="1830" y="611"/>
                  <a:pt x="1829" y="610"/>
                </a:cubicBezTo>
                <a:cubicBezTo>
                  <a:pt x="1829" y="609"/>
                  <a:pt x="1830" y="609"/>
                  <a:pt x="1830" y="608"/>
                </a:cubicBezTo>
                <a:cubicBezTo>
                  <a:pt x="1831" y="608"/>
                  <a:pt x="1830" y="607"/>
                  <a:pt x="1830" y="606"/>
                </a:cubicBezTo>
                <a:cubicBezTo>
                  <a:pt x="1830" y="606"/>
                  <a:pt x="1830" y="606"/>
                  <a:pt x="1829" y="605"/>
                </a:cubicBezTo>
                <a:cubicBezTo>
                  <a:pt x="1829" y="605"/>
                  <a:pt x="1829" y="605"/>
                  <a:pt x="1829" y="605"/>
                </a:cubicBezTo>
                <a:cubicBezTo>
                  <a:pt x="1828" y="605"/>
                  <a:pt x="1829" y="604"/>
                  <a:pt x="1829" y="604"/>
                </a:cubicBezTo>
                <a:cubicBezTo>
                  <a:pt x="1829" y="603"/>
                  <a:pt x="1829" y="603"/>
                  <a:pt x="1829" y="602"/>
                </a:cubicBezTo>
                <a:cubicBezTo>
                  <a:pt x="1829" y="602"/>
                  <a:pt x="1829" y="601"/>
                  <a:pt x="1829" y="601"/>
                </a:cubicBezTo>
                <a:cubicBezTo>
                  <a:pt x="1830" y="600"/>
                  <a:pt x="1830" y="600"/>
                  <a:pt x="1830" y="600"/>
                </a:cubicBezTo>
                <a:cubicBezTo>
                  <a:pt x="1830" y="599"/>
                  <a:pt x="1830" y="599"/>
                  <a:pt x="1830" y="598"/>
                </a:cubicBezTo>
                <a:cubicBezTo>
                  <a:pt x="1830" y="597"/>
                  <a:pt x="1830" y="597"/>
                  <a:pt x="1831" y="596"/>
                </a:cubicBezTo>
                <a:cubicBezTo>
                  <a:pt x="1831" y="596"/>
                  <a:pt x="1832" y="595"/>
                  <a:pt x="1832" y="596"/>
                </a:cubicBezTo>
                <a:cubicBezTo>
                  <a:pt x="1832" y="596"/>
                  <a:pt x="1832" y="597"/>
                  <a:pt x="1832" y="597"/>
                </a:cubicBezTo>
                <a:cubicBezTo>
                  <a:pt x="1832" y="598"/>
                  <a:pt x="1831" y="598"/>
                  <a:pt x="1831" y="599"/>
                </a:cubicBezTo>
                <a:cubicBezTo>
                  <a:pt x="1832" y="599"/>
                  <a:pt x="1832" y="599"/>
                  <a:pt x="1832" y="599"/>
                </a:cubicBezTo>
                <a:cubicBezTo>
                  <a:pt x="1833" y="600"/>
                  <a:pt x="1833" y="601"/>
                  <a:pt x="1832" y="602"/>
                </a:cubicBezTo>
                <a:cubicBezTo>
                  <a:pt x="1832" y="603"/>
                  <a:pt x="1832" y="603"/>
                  <a:pt x="1832" y="603"/>
                </a:cubicBezTo>
                <a:cubicBezTo>
                  <a:pt x="1832" y="603"/>
                  <a:pt x="1831" y="604"/>
                  <a:pt x="1831" y="604"/>
                </a:cubicBezTo>
                <a:cubicBezTo>
                  <a:pt x="1831" y="604"/>
                  <a:pt x="1831" y="604"/>
                  <a:pt x="1831" y="604"/>
                </a:cubicBezTo>
                <a:cubicBezTo>
                  <a:pt x="1830" y="604"/>
                  <a:pt x="1831" y="605"/>
                  <a:pt x="1831" y="605"/>
                </a:cubicBezTo>
                <a:cubicBezTo>
                  <a:pt x="1831" y="605"/>
                  <a:pt x="1831" y="606"/>
                  <a:pt x="1831" y="606"/>
                </a:cubicBezTo>
                <a:cubicBezTo>
                  <a:pt x="1831" y="606"/>
                  <a:pt x="1831" y="607"/>
                  <a:pt x="1831" y="607"/>
                </a:cubicBezTo>
                <a:cubicBezTo>
                  <a:pt x="1832" y="606"/>
                  <a:pt x="1832" y="605"/>
                  <a:pt x="1833" y="604"/>
                </a:cubicBezTo>
                <a:cubicBezTo>
                  <a:pt x="1834" y="603"/>
                  <a:pt x="1834" y="601"/>
                  <a:pt x="1836" y="601"/>
                </a:cubicBezTo>
                <a:cubicBezTo>
                  <a:pt x="1837" y="600"/>
                  <a:pt x="1838" y="602"/>
                  <a:pt x="1837" y="603"/>
                </a:cubicBezTo>
                <a:cubicBezTo>
                  <a:pt x="1837" y="603"/>
                  <a:pt x="1837" y="604"/>
                  <a:pt x="1836" y="605"/>
                </a:cubicBezTo>
                <a:cubicBezTo>
                  <a:pt x="1836" y="605"/>
                  <a:pt x="1835" y="605"/>
                  <a:pt x="1835" y="606"/>
                </a:cubicBezTo>
                <a:cubicBezTo>
                  <a:pt x="1834" y="606"/>
                  <a:pt x="1834" y="606"/>
                  <a:pt x="1834" y="607"/>
                </a:cubicBezTo>
                <a:cubicBezTo>
                  <a:pt x="1834" y="608"/>
                  <a:pt x="1835" y="608"/>
                  <a:pt x="1835" y="608"/>
                </a:cubicBezTo>
                <a:cubicBezTo>
                  <a:pt x="1836" y="608"/>
                  <a:pt x="1836" y="608"/>
                  <a:pt x="1837" y="608"/>
                </a:cubicBezTo>
                <a:cubicBezTo>
                  <a:pt x="1838" y="608"/>
                  <a:pt x="1838" y="608"/>
                  <a:pt x="1838" y="609"/>
                </a:cubicBezTo>
                <a:cubicBezTo>
                  <a:pt x="1839" y="609"/>
                  <a:pt x="1839" y="610"/>
                  <a:pt x="1840" y="611"/>
                </a:cubicBezTo>
                <a:cubicBezTo>
                  <a:pt x="1841" y="611"/>
                  <a:pt x="1841" y="611"/>
                  <a:pt x="1841" y="612"/>
                </a:cubicBezTo>
                <a:cubicBezTo>
                  <a:pt x="1841" y="612"/>
                  <a:pt x="1841" y="613"/>
                  <a:pt x="1841" y="613"/>
                </a:cubicBezTo>
                <a:cubicBezTo>
                  <a:pt x="1840" y="613"/>
                  <a:pt x="1841" y="612"/>
                  <a:pt x="1840" y="612"/>
                </a:cubicBezTo>
                <a:cubicBezTo>
                  <a:pt x="1840" y="612"/>
                  <a:pt x="1839" y="612"/>
                  <a:pt x="1839" y="611"/>
                </a:cubicBezTo>
                <a:cubicBezTo>
                  <a:pt x="1839" y="611"/>
                  <a:pt x="1838" y="611"/>
                  <a:pt x="1838" y="611"/>
                </a:cubicBezTo>
                <a:cubicBezTo>
                  <a:pt x="1837" y="611"/>
                  <a:pt x="1837" y="610"/>
                  <a:pt x="1837" y="610"/>
                </a:cubicBezTo>
                <a:cubicBezTo>
                  <a:pt x="1836" y="610"/>
                  <a:pt x="1835" y="610"/>
                  <a:pt x="1834" y="610"/>
                </a:cubicBezTo>
                <a:cubicBezTo>
                  <a:pt x="1833" y="609"/>
                  <a:pt x="1833" y="608"/>
                  <a:pt x="1832" y="609"/>
                </a:cubicBezTo>
                <a:close/>
                <a:moveTo>
                  <a:pt x="1751" y="681"/>
                </a:moveTo>
                <a:cubicBezTo>
                  <a:pt x="1751" y="681"/>
                  <a:pt x="1751" y="682"/>
                  <a:pt x="1751" y="682"/>
                </a:cubicBezTo>
                <a:cubicBezTo>
                  <a:pt x="1751" y="682"/>
                  <a:pt x="1751" y="683"/>
                  <a:pt x="1751" y="683"/>
                </a:cubicBezTo>
                <a:cubicBezTo>
                  <a:pt x="1750" y="684"/>
                  <a:pt x="1750" y="683"/>
                  <a:pt x="1750" y="683"/>
                </a:cubicBezTo>
                <a:cubicBezTo>
                  <a:pt x="1749" y="683"/>
                  <a:pt x="1749" y="683"/>
                  <a:pt x="1748" y="683"/>
                </a:cubicBezTo>
                <a:cubicBezTo>
                  <a:pt x="1747" y="683"/>
                  <a:pt x="1747" y="682"/>
                  <a:pt x="1747" y="682"/>
                </a:cubicBezTo>
                <a:cubicBezTo>
                  <a:pt x="1747" y="681"/>
                  <a:pt x="1747" y="681"/>
                  <a:pt x="1747" y="681"/>
                </a:cubicBezTo>
                <a:cubicBezTo>
                  <a:pt x="1747" y="680"/>
                  <a:pt x="1747" y="680"/>
                  <a:pt x="1747" y="680"/>
                </a:cubicBezTo>
                <a:cubicBezTo>
                  <a:pt x="1747" y="679"/>
                  <a:pt x="1747" y="679"/>
                  <a:pt x="1747" y="679"/>
                </a:cubicBezTo>
                <a:cubicBezTo>
                  <a:pt x="1748" y="678"/>
                  <a:pt x="1748" y="678"/>
                  <a:pt x="1749" y="678"/>
                </a:cubicBezTo>
                <a:cubicBezTo>
                  <a:pt x="1749" y="678"/>
                  <a:pt x="1751" y="677"/>
                  <a:pt x="1751" y="678"/>
                </a:cubicBezTo>
                <a:cubicBezTo>
                  <a:pt x="1751" y="679"/>
                  <a:pt x="1751" y="679"/>
                  <a:pt x="1751" y="679"/>
                </a:cubicBezTo>
                <a:cubicBezTo>
                  <a:pt x="1752" y="679"/>
                  <a:pt x="1752" y="680"/>
                  <a:pt x="1752" y="680"/>
                </a:cubicBezTo>
                <a:cubicBezTo>
                  <a:pt x="1752" y="680"/>
                  <a:pt x="1752" y="680"/>
                  <a:pt x="1752" y="681"/>
                </a:cubicBezTo>
                <a:cubicBezTo>
                  <a:pt x="1752" y="681"/>
                  <a:pt x="1752" y="681"/>
                  <a:pt x="1751" y="681"/>
                </a:cubicBezTo>
                <a:cubicBezTo>
                  <a:pt x="1751" y="681"/>
                  <a:pt x="1751" y="681"/>
                  <a:pt x="1751" y="681"/>
                </a:cubicBezTo>
                <a:close/>
                <a:moveTo>
                  <a:pt x="1823" y="580"/>
                </a:moveTo>
                <a:cubicBezTo>
                  <a:pt x="1823" y="580"/>
                  <a:pt x="1823" y="579"/>
                  <a:pt x="1823" y="579"/>
                </a:cubicBezTo>
                <a:cubicBezTo>
                  <a:pt x="1823" y="578"/>
                  <a:pt x="1823" y="578"/>
                  <a:pt x="1823" y="577"/>
                </a:cubicBezTo>
                <a:cubicBezTo>
                  <a:pt x="1823" y="577"/>
                  <a:pt x="1823" y="577"/>
                  <a:pt x="1823" y="577"/>
                </a:cubicBezTo>
                <a:cubicBezTo>
                  <a:pt x="1824" y="577"/>
                  <a:pt x="1824" y="577"/>
                  <a:pt x="1824" y="577"/>
                </a:cubicBezTo>
                <a:cubicBezTo>
                  <a:pt x="1824" y="577"/>
                  <a:pt x="1824" y="578"/>
                  <a:pt x="1824" y="578"/>
                </a:cubicBezTo>
                <a:cubicBezTo>
                  <a:pt x="1824" y="579"/>
                  <a:pt x="1824" y="580"/>
                  <a:pt x="1824" y="580"/>
                </a:cubicBezTo>
                <a:cubicBezTo>
                  <a:pt x="1824" y="581"/>
                  <a:pt x="1824" y="581"/>
                  <a:pt x="1823" y="581"/>
                </a:cubicBezTo>
                <a:cubicBezTo>
                  <a:pt x="1822" y="581"/>
                  <a:pt x="1823" y="581"/>
                  <a:pt x="1823" y="580"/>
                </a:cubicBezTo>
                <a:close/>
                <a:moveTo>
                  <a:pt x="1695" y="584"/>
                </a:moveTo>
                <a:cubicBezTo>
                  <a:pt x="1695" y="584"/>
                  <a:pt x="1695" y="583"/>
                  <a:pt x="1694" y="583"/>
                </a:cubicBezTo>
                <a:cubicBezTo>
                  <a:pt x="1694" y="583"/>
                  <a:pt x="1694" y="582"/>
                  <a:pt x="1694" y="582"/>
                </a:cubicBezTo>
                <a:cubicBezTo>
                  <a:pt x="1694" y="581"/>
                  <a:pt x="1694" y="581"/>
                  <a:pt x="1694" y="581"/>
                </a:cubicBezTo>
                <a:cubicBezTo>
                  <a:pt x="1694" y="580"/>
                  <a:pt x="1694" y="580"/>
                  <a:pt x="1694" y="580"/>
                </a:cubicBezTo>
                <a:cubicBezTo>
                  <a:pt x="1695" y="580"/>
                  <a:pt x="1695" y="579"/>
                  <a:pt x="1695" y="579"/>
                </a:cubicBezTo>
                <a:cubicBezTo>
                  <a:pt x="1695" y="579"/>
                  <a:pt x="1696" y="580"/>
                  <a:pt x="1696" y="580"/>
                </a:cubicBezTo>
                <a:cubicBezTo>
                  <a:pt x="1696" y="580"/>
                  <a:pt x="1696" y="581"/>
                  <a:pt x="1696" y="581"/>
                </a:cubicBezTo>
                <a:cubicBezTo>
                  <a:pt x="1696" y="582"/>
                  <a:pt x="1696" y="584"/>
                  <a:pt x="1695" y="584"/>
                </a:cubicBezTo>
                <a:close/>
                <a:moveTo>
                  <a:pt x="1691" y="636"/>
                </a:moveTo>
                <a:cubicBezTo>
                  <a:pt x="1691" y="636"/>
                  <a:pt x="1691" y="636"/>
                  <a:pt x="1691" y="636"/>
                </a:cubicBezTo>
                <a:cubicBezTo>
                  <a:pt x="1690" y="635"/>
                  <a:pt x="1689" y="636"/>
                  <a:pt x="1689" y="635"/>
                </a:cubicBezTo>
                <a:cubicBezTo>
                  <a:pt x="1690" y="635"/>
                  <a:pt x="1690" y="635"/>
                  <a:pt x="1691" y="635"/>
                </a:cubicBezTo>
                <a:cubicBezTo>
                  <a:pt x="1691" y="635"/>
                  <a:pt x="1691" y="634"/>
                  <a:pt x="1691" y="634"/>
                </a:cubicBezTo>
                <a:cubicBezTo>
                  <a:pt x="1691" y="632"/>
                  <a:pt x="1693" y="633"/>
                  <a:pt x="1694" y="633"/>
                </a:cubicBezTo>
                <a:cubicBezTo>
                  <a:pt x="1694" y="633"/>
                  <a:pt x="1695" y="634"/>
                  <a:pt x="1695" y="634"/>
                </a:cubicBezTo>
                <a:cubicBezTo>
                  <a:pt x="1695" y="634"/>
                  <a:pt x="1696" y="634"/>
                  <a:pt x="1696" y="634"/>
                </a:cubicBezTo>
                <a:cubicBezTo>
                  <a:pt x="1696" y="635"/>
                  <a:pt x="1696" y="636"/>
                  <a:pt x="1696" y="636"/>
                </a:cubicBezTo>
                <a:cubicBezTo>
                  <a:pt x="1696" y="637"/>
                  <a:pt x="1695" y="638"/>
                  <a:pt x="1695" y="638"/>
                </a:cubicBezTo>
                <a:cubicBezTo>
                  <a:pt x="1694" y="638"/>
                  <a:pt x="1694" y="638"/>
                  <a:pt x="1693" y="638"/>
                </a:cubicBezTo>
                <a:cubicBezTo>
                  <a:pt x="1693" y="638"/>
                  <a:pt x="1693" y="637"/>
                  <a:pt x="1693" y="637"/>
                </a:cubicBezTo>
                <a:cubicBezTo>
                  <a:pt x="1693" y="638"/>
                  <a:pt x="1692" y="638"/>
                  <a:pt x="1692" y="638"/>
                </a:cubicBezTo>
                <a:cubicBezTo>
                  <a:pt x="1691" y="637"/>
                  <a:pt x="1691" y="637"/>
                  <a:pt x="1691" y="636"/>
                </a:cubicBezTo>
                <a:close/>
                <a:moveTo>
                  <a:pt x="1681" y="634"/>
                </a:moveTo>
                <a:cubicBezTo>
                  <a:pt x="1681" y="634"/>
                  <a:pt x="1681" y="634"/>
                  <a:pt x="1680" y="633"/>
                </a:cubicBezTo>
                <a:cubicBezTo>
                  <a:pt x="1680" y="633"/>
                  <a:pt x="1679" y="632"/>
                  <a:pt x="1679" y="631"/>
                </a:cubicBezTo>
                <a:cubicBezTo>
                  <a:pt x="1679" y="630"/>
                  <a:pt x="1679" y="630"/>
                  <a:pt x="1679" y="630"/>
                </a:cubicBezTo>
                <a:cubicBezTo>
                  <a:pt x="1678" y="630"/>
                  <a:pt x="1678" y="629"/>
                  <a:pt x="1678" y="629"/>
                </a:cubicBezTo>
                <a:cubicBezTo>
                  <a:pt x="1677" y="629"/>
                  <a:pt x="1676" y="630"/>
                  <a:pt x="1675" y="630"/>
                </a:cubicBezTo>
                <a:cubicBezTo>
                  <a:pt x="1674" y="629"/>
                  <a:pt x="1674" y="628"/>
                  <a:pt x="1675" y="628"/>
                </a:cubicBezTo>
                <a:cubicBezTo>
                  <a:pt x="1675" y="628"/>
                  <a:pt x="1675" y="627"/>
                  <a:pt x="1675" y="627"/>
                </a:cubicBezTo>
                <a:cubicBezTo>
                  <a:pt x="1676" y="627"/>
                  <a:pt x="1676" y="627"/>
                  <a:pt x="1676" y="627"/>
                </a:cubicBezTo>
                <a:cubicBezTo>
                  <a:pt x="1676" y="626"/>
                  <a:pt x="1676" y="625"/>
                  <a:pt x="1677" y="625"/>
                </a:cubicBezTo>
                <a:cubicBezTo>
                  <a:pt x="1677" y="624"/>
                  <a:pt x="1678" y="624"/>
                  <a:pt x="1678" y="625"/>
                </a:cubicBezTo>
                <a:cubicBezTo>
                  <a:pt x="1678" y="626"/>
                  <a:pt x="1678" y="627"/>
                  <a:pt x="1678" y="627"/>
                </a:cubicBezTo>
                <a:cubicBezTo>
                  <a:pt x="1679" y="627"/>
                  <a:pt x="1679" y="626"/>
                  <a:pt x="1679" y="626"/>
                </a:cubicBezTo>
                <a:cubicBezTo>
                  <a:pt x="1679" y="626"/>
                  <a:pt x="1679" y="625"/>
                  <a:pt x="1680" y="625"/>
                </a:cubicBezTo>
                <a:cubicBezTo>
                  <a:pt x="1681" y="625"/>
                  <a:pt x="1681" y="626"/>
                  <a:pt x="1681" y="627"/>
                </a:cubicBezTo>
                <a:cubicBezTo>
                  <a:pt x="1681" y="627"/>
                  <a:pt x="1681" y="628"/>
                  <a:pt x="1681" y="628"/>
                </a:cubicBezTo>
                <a:cubicBezTo>
                  <a:pt x="1681" y="629"/>
                  <a:pt x="1682" y="629"/>
                  <a:pt x="1682" y="629"/>
                </a:cubicBezTo>
                <a:cubicBezTo>
                  <a:pt x="1682" y="629"/>
                  <a:pt x="1682" y="630"/>
                  <a:pt x="1682" y="630"/>
                </a:cubicBezTo>
                <a:cubicBezTo>
                  <a:pt x="1682" y="631"/>
                  <a:pt x="1682" y="631"/>
                  <a:pt x="1682" y="632"/>
                </a:cubicBezTo>
                <a:cubicBezTo>
                  <a:pt x="1683" y="632"/>
                  <a:pt x="1683" y="632"/>
                  <a:pt x="1684" y="633"/>
                </a:cubicBezTo>
                <a:cubicBezTo>
                  <a:pt x="1684" y="633"/>
                  <a:pt x="1685" y="633"/>
                  <a:pt x="1686" y="634"/>
                </a:cubicBezTo>
                <a:cubicBezTo>
                  <a:pt x="1686" y="634"/>
                  <a:pt x="1686" y="634"/>
                  <a:pt x="1686" y="634"/>
                </a:cubicBezTo>
                <a:cubicBezTo>
                  <a:pt x="1686" y="635"/>
                  <a:pt x="1685" y="635"/>
                  <a:pt x="1685" y="635"/>
                </a:cubicBezTo>
                <a:cubicBezTo>
                  <a:pt x="1685" y="636"/>
                  <a:pt x="1687" y="636"/>
                  <a:pt x="1687" y="637"/>
                </a:cubicBezTo>
                <a:cubicBezTo>
                  <a:pt x="1687" y="637"/>
                  <a:pt x="1686" y="637"/>
                  <a:pt x="1685" y="637"/>
                </a:cubicBezTo>
                <a:cubicBezTo>
                  <a:pt x="1685" y="637"/>
                  <a:pt x="1684" y="637"/>
                  <a:pt x="1684" y="637"/>
                </a:cubicBezTo>
                <a:cubicBezTo>
                  <a:pt x="1683" y="637"/>
                  <a:pt x="1683" y="636"/>
                  <a:pt x="1682" y="636"/>
                </a:cubicBezTo>
                <a:cubicBezTo>
                  <a:pt x="1682" y="636"/>
                  <a:pt x="1681" y="636"/>
                  <a:pt x="1681" y="635"/>
                </a:cubicBezTo>
                <a:cubicBezTo>
                  <a:pt x="1681" y="635"/>
                  <a:pt x="1681" y="635"/>
                  <a:pt x="1681" y="634"/>
                </a:cubicBezTo>
                <a:close/>
                <a:moveTo>
                  <a:pt x="1852" y="676"/>
                </a:moveTo>
                <a:cubicBezTo>
                  <a:pt x="1852" y="677"/>
                  <a:pt x="1852" y="677"/>
                  <a:pt x="1851" y="677"/>
                </a:cubicBezTo>
                <a:cubicBezTo>
                  <a:pt x="1850" y="677"/>
                  <a:pt x="1850" y="677"/>
                  <a:pt x="1850" y="677"/>
                </a:cubicBezTo>
                <a:cubicBezTo>
                  <a:pt x="1850" y="676"/>
                  <a:pt x="1851" y="675"/>
                  <a:pt x="1852" y="675"/>
                </a:cubicBezTo>
                <a:cubicBezTo>
                  <a:pt x="1852" y="674"/>
                  <a:pt x="1852" y="674"/>
                  <a:pt x="1852" y="674"/>
                </a:cubicBezTo>
                <a:cubicBezTo>
                  <a:pt x="1852" y="673"/>
                  <a:pt x="1852" y="673"/>
                  <a:pt x="1853" y="673"/>
                </a:cubicBezTo>
                <a:cubicBezTo>
                  <a:pt x="1853" y="672"/>
                  <a:pt x="1854" y="671"/>
                  <a:pt x="1854" y="670"/>
                </a:cubicBezTo>
                <a:cubicBezTo>
                  <a:pt x="1854" y="670"/>
                  <a:pt x="1856" y="668"/>
                  <a:pt x="1856" y="670"/>
                </a:cubicBezTo>
                <a:cubicBezTo>
                  <a:pt x="1856" y="670"/>
                  <a:pt x="1856" y="671"/>
                  <a:pt x="1856" y="671"/>
                </a:cubicBezTo>
                <a:cubicBezTo>
                  <a:pt x="1855" y="672"/>
                  <a:pt x="1855" y="673"/>
                  <a:pt x="1854" y="674"/>
                </a:cubicBezTo>
                <a:cubicBezTo>
                  <a:pt x="1853" y="674"/>
                  <a:pt x="1853" y="675"/>
                  <a:pt x="1852" y="676"/>
                </a:cubicBezTo>
                <a:close/>
                <a:moveTo>
                  <a:pt x="1615" y="593"/>
                </a:moveTo>
                <a:cubicBezTo>
                  <a:pt x="1615" y="594"/>
                  <a:pt x="1614" y="595"/>
                  <a:pt x="1614" y="595"/>
                </a:cubicBezTo>
                <a:cubicBezTo>
                  <a:pt x="1613" y="595"/>
                  <a:pt x="1613" y="594"/>
                  <a:pt x="1613" y="594"/>
                </a:cubicBezTo>
                <a:cubicBezTo>
                  <a:pt x="1613" y="594"/>
                  <a:pt x="1612" y="594"/>
                  <a:pt x="1612" y="594"/>
                </a:cubicBezTo>
                <a:cubicBezTo>
                  <a:pt x="1611" y="593"/>
                  <a:pt x="1611" y="593"/>
                  <a:pt x="1610" y="592"/>
                </a:cubicBezTo>
                <a:cubicBezTo>
                  <a:pt x="1610" y="592"/>
                  <a:pt x="1609" y="592"/>
                  <a:pt x="1609" y="592"/>
                </a:cubicBezTo>
                <a:cubicBezTo>
                  <a:pt x="1609" y="591"/>
                  <a:pt x="1609" y="591"/>
                  <a:pt x="1609" y="590"/>
                </a:cubicBezTo>
                <a:cubicBezTo>
                  <a:pt x="1610" y="589"/>
                  <a:pt x="1611" y="591"/>
                  <a:pt x="1612" y="591"/>
                </a:cubicBezTo>
                <a:cubicBezTo>
                  <a:pt x="1612" y="592"/>
                  <a:pt x="1613" y="593"/>
                  <a:pt x="1614" y="593"/>
                </a:cubicBezTo>
                <a:cubicBezTo>
                  <a:pt x="1614" y="593"/>
                  <a:pt x="1614" y="593"/>
                  <a:pt x="1615" y="593"/>
                </a:cubicBezTo>
                <a:close/>
                <a:moveTo>
                  <a:pt x="1887" y="619"/>
                </a:moveTo>
                <a:cubicBezTo>
                  <a:pt x="1887" y="619"/>
                  <a:pt x="1887" y="619"/>
                  <a:pt x="1888" y="619"/>
                </a:cubicBezTo>
                <a:cubicBezTo>
                  <a:pt x="1888" y="619"/>
                  <a:pt x="1888" y="620"/>
                  <a:pt x="1888" y="620"/>
                </a:cubicBezTo>
                <a:cubicBezTo>
                  <a:pt x="1889" y="621"/>
                  <a:pt x="1889" y="621"/>
                  <a:pt x="1890" y="621"/>
                </a:cubicBezTo>
                <a:cubicBezTo>
                  <a:pt x="1890" y="621"/>
                  <a:pt x="1890" y="621"/>
                  <a:pt x="1891" y="621"/>
                </a:cubicBezTo>
                <a:cubicBezTo>
                  <a:pt x="1891" y="622"/>
                  <a:pt x="1890" y="622"/>
                  <a:pt x="1890" y="622"/>
                </a:cubicBezTo>
                <a:cubicBezTo>
                  <a:pt x="1889" y="622"/>
                  <a:pt x="1888" y="623"/>
                  <a:pt x="1888" y="622"/>
                </a:cubicBezTo>
                <a:cubicBezTo>
                  <a:pt x="1887" y="622"/>
                  <a:pt x="1887" y="622"/>
                  <a:pt x="1887" y="621"/>
                </a:cubicBezTo>
                <a:cubicBezTo>
                  <a:pt x="1887" y="621"/>
                  <a:pt x="1887" y="621"/>
                  <a:pt x="1887" y="620"/>
                </a:cubicBezTo>
                <a:cubicBezTo>
                  <a:pt x="1887" y="620"/>
                  <a:pt x="1887" y="620"/>
                  <a:pt x="1887" y="620"/>
                </a:cubicBezTo>
                <a:cubicBezTo>
                  <a:pt x="1886" y="620"/>
                  <a:pt x="1885" y="619"/>
                  <a:pt x="1885" y="619"/>
                </a:cubicBezTo>
                <a:cubicBezTo>
                  <a:pt x="1884" y="619"/>
                  <a:pt x="1884" y="618"/>
                  <a:pt x="1884" y="618"/>
                </a:cubicBezTo>
                <a:cubicBezTo>
                  <a:pt x="1885" y="618"/>
                  <a:pt x="1885" y="618"/>
                  <a:pt x="1886" y="618"/>
                </a:cubicBezTo>
                <a:cubicBezTo>
                  <a:pt x="1886" y="619"/>
                  <a:pt x="1886" y="619"/>
                  <a:pt x="1887" y="619"/>
                </a:cubicBezTo>
                <a:close/>
                <a:moveTo>
                  <a:pt x="1889" y="626"/>
                </a:moveTo>
                <a:cubicBezTo>
                  <a:pt x="1890" y="626"/>
                  <a:pt x="1891" y="625"/>
                  <a:pt x="1891" y="625"/>
                </a:cubicBezTo>
                <a:cubicBezTo>
                  <a:pt x="1892" y="625"/>
                  <a:pt x="1892" y="625"/>
                  <a:pt x="1892" y="625"/>
                </a:cubicBezTo>
                <a:cubicBezTo>
                  <a:pt x="1892" y="625"/>
                  <a:pt x="1893" y="625"/>
                  <a:pt x="1893" y="626"/>
                </a:cubicBezTo>
                <a:cubicBezTo>
                  <a:pt x="1894" y="626"/>
                  <a:pt x="1894" y="626"/>
                  <a:pt x="1893" y="627"/>
                </a:cubicBezTo>
                <a:cubicBezTo>
                  <a:pt x="1892" y="627"/>
                  <a:pt x="1891" y="628"/>
                  <a:pt x="1891" y="627"/>
                </a:cubicBezTo>
                <a:cubicBezTo>
                  <a:pt x="1890" y="627"/>
                  <a:pt x="1890" y="627"/>
                  <a:pt x="1890" y="627"/>
                </a:cubicBezTo>
                <a:cubicBezTo>
                  <a:pt x="1889" y="627"/>
                  <a:pt x="1889" y="627"/>
                  <a:pt x="1889" y="627"/>
                </a:cubicBezTo>
                <a:cubicBezTo>
                  <a:pt x="1888" y="626"/>
                  <a:pt x="1886" y="626"/>
                  <a:pt x="1885" y="626"/>
                </a:cubicBezTo>
                <a:cubicBezTo>
                  <a:pt x="1885" y="626"/>
                  <a:pt x="1884" y="626"/>
                  <a:pt x="1884" y="625"/>
                </a:cubicBezTo>
                <a:cubicBezTo>
                  <a:pt x="1884" y="625"/>
                  <a:pt x="1885" y="625"/>
                  <a:pt x="1885" y="625"/>
                </a:cubicBezTo>
                <a:cubicBezTo>
                  <a:pt x="1886" y="625"/>
                  <a:pt x="1887" y="625"/>
                  <a:pt x="1887" y="626"/>
                </a:cubicBezTo>
                <a:cubicBezTo>
                  <a:pt x="1888" y="626"/>
                  <a:pt x="1889" y="626"/>
                  <a:pt x="1889" y="626"/>
                </a:cubicBezTo>
                <a:close/>
                <a:moveTo>
                  <a:pt x="1669" y="666"/>
                </a:moveTo>
                <a:cubicBezTo>
                  <a:pt x="1669" y="667"/>
                  <a:pt x="1669" y="667"/>
                  <a:pt x="1669" y="667"/>
                </a:cubicBezTo>
                <a:cubicBezTo>
                  <a:pt x="1668" y="667"/>
                  <a:pt x="1668" y="667"/>
                  <a:pt x="1668" y="667"/>
                </a:cubicBezTo>
                <a:cubicBezTo>
                  <a:pt x="1668" y="666"/>
                  <a:pt x="1668" y="666"/>
                  <a:pt x="1668" y="666"/>
                </a:cubicBezTo>
                <a:cubicBezTo>
                  <a:pt x="1668" y="666"/>
                  <a:pt x="1668" y="665"/>
                  <a:pt x="1668" y="665"/>
                </a:cubicBezTo>
                <a:cubicBezTo>
                  <a:pt x="1668" y="665"/>
                  <a:pt x="1668" y="665"/>
                  <a:pt x="1668" y="665"/>
                </a:cubicBezTo>
                <a:cubicBezTo>
                  <a:pt x="1668" y="666"/>
                  <a:pt x="1668" y="666"/>
                  <a:pt x="1668" y="666"/>
                </a:cubicBezTo>
                <a:cubicBezTo>
                  <a:pt x="1668" y="665"/>
                  <a:pt x="1668" y="664"/>
                  <a:pt x="1669" y="664"/>
                </a:cubicBezTo>
                <a:cubicBezTo>
                  <a:pt x="1670" y="665"/>
                  <a:pt x="1669" y="666"/>
                  <a:pt x="1669" y="666"/>
                </a:cubicBezTo>
                <a:close/>
                <a:moveTo>
                  <a:pt x="1670" y="658"/>
                </a:moveTo>
                <a:cubicBezTo>
                  <a:pt x="1671" y="659"/>
                  <a:pt x="1670" y="659"/>
                  <a:pt x="1670" y="660"/>
                </a:cubicBezTo>
                <a:cubicBezTo>
                  <a:pt x="1670" y="660"/>
                  <a:pt x="1669" y="660"/>
                  <a:pt x="1669" y="660"/>
                </a:cubicBezTo>
                <a:cubicBezTo>
                  <a:pt x="1669" y="660"/>
                  <a:pt x="1668" y="660"/>
                  <a:pt x="1668" y="659"/>
                </a:cubicBezTo>
                <a:cubicBezTo>
                  <a:pt x="1668" y="659"/>
                  <a:pt x="1668" y="658"/>
                  <a:pt x="1667" y="658"/>
                </a:cubicBezTo>
                <a:cubicBezTo>
                  <a:pt x="1667" y="657"/>
                  <a:pt x="1666" y="657"/>
                  <a:pt x="1666" y="656"/>
                </a:cubicBezTo>
                <a:cubicBezTo>
                  <a:pt x="1666" y="656"/>
                  <a:pt x="1665" y="655"/>
                  <a:pt x="1665" y="655"/>
                </a:cubicBezTo>
                <a:cubicBezTo>
                  <a:pt x="1665" y="654"/>
                  <a:pt x="1664" y="654"/>
                  <a:pt x="1664" y="653"/>
                </a:cubicBezTo>
                <a:cubicBezTo>
                  <a:pt x="1663" y="653"/>
                  <a:pt x="1663" y="652"/>
                  <a:pt x="1662" y="651"/>
                </a:cubicBezTo>
                <a:cubicBezTo>
                  <a:pt x="1662" y="650"/>
                  <a:pt x="1661" y="650"/>
                  <a:pt x="1661" y="649"/>
                </a:cubicBezTo>
                <a:cubicBezTo>
                  <a:pt x="1660" y="649"/>
                  <a:pt x="1660" y="648"/>
                  <a:pt x="1659" y="648"/>
                </a:cubicBezTo>
                <a:cubicBezTo>
                  <a:pt x="1658" y="647"/>
                  <a:pt x="1656" y="647"/>
                  <a:pt x="1655" y="645"/>
                </a:cubicBezTo>
                <a:cubicBezTo>
                  <a:pt x="1655" y="644"/>
                  <a:pt x="1655" y="644"/>
                  <a:pt x="1655" y="643"/>
                </a:cubicBezTo>
                <a:cubicBezTo>
                  <a:pt x="1654" y="643"/>
                  <a:pt x="1654" y="642"/>
                  <a:pt x="1654" y="642"/>
                </a:cubicBezTo>
                <a:cubicBezTo>
                  <a:pt x="1653" y="642"/>
                  <a:pt x="1653" y="641"/>
                  <a:pt x="1653" y="641"/>
                </a:cubicBezTo>
                <a:cubicBezTo>
                  <a:pt x="1653" y="641"/>
                  <a:pt x="1652" y="641"/>
                  <a:pt x="1652" y="640"/>
                </a:cubicBezTo>
                <a:cubicBezTo>
                  <a:pt x="1651" y="640"/>
                  <a:pt x="1650" y="640"/>
                  <a:pt x="1650" y="639"/>
                </a:cubicBezTo>
                <a:cubicBezTo>
                  <a:pt x="1650" y="638"/>
                  <a:pt x="1649" y="638"/>
                  <a:pt x="1649" y="637"/>
                </a:cubicBezTo>
                <a:cubicBezTo>
                  <a:pt x="1649" y="637"/>
                  <a:pt x="1649" y="636"/>
                  <a:pt x="1649" y="635"/>
                </a:cubicBezTo>
                <a:cubicBezTo>
                  <a:pt x="1649" y="635"/>
                  <a:pt x="1648" y="634"/>
                  <a:pt x="1648" y="634"/>
                </a:cubicBezTo>
                <a:cubicBezTo>
                  <a:pt x="1647" y="634"/>
                  <a:pt x="1647" y="633"/>
                  <a:pt x="1646" y="633"/>
                </a:cubicBezTo>
                <a:cubicBezTo>
                  <a:pt x="1646" y="632"/>
                  <a:pt x="1646" y="632"/>
                  <a:pt x="1646" y="632"/>
                </a:cubicBezTo>
                <a:cubicBezTo>
                  <a:pt x="1646" y="631"/>
                  <a:pt x="1646" y="631"/>
                  <a:pt x="1646" y="630"/>
                </a:cubicBezTo>
                <a:cubicBezTo>
                  <a:pt x="1646" y="629"/>
                  <a:pt x="1645" y="628"/>
                  <a:pt x="1644" y="627"/>
                </a:cubicBezTo>
                <a:cubicBezTo>
                  <a:pt x="1644" y="626"/>
                  <a:pt x="1644" y="625"/>
                  <a:pt x="1643" y="625"/>
                </a:cubicBezTo>
                <a:cubicBezTo>
                  <a:pt x="1643" y="624"/>
                  <a:pt x="1643" y="623"/>
                  <a:pt x="1642" y="622"/>
                </a:cubicBezTo>
                <a:cubicBezTo>
                  <a:pt x="1642" y="621"/>
                  <a:pt x="1641" y="621"/>
                  <a:pt x="1641" y="620"/>
                </a:cubicBezTo>
                <a:cubicBezTo>
                  <a:pt x="1641" y="619"/>
                  <a:pt x="1640" y="619"/>
                  <a:pt x="1640" y="618"/>
                </a:cubicBezTo>
                <a:cubicBezTo>
                  <a:pt x="1640" y="617"/>
                  <a:pt x="1639" y="615"/>
                  <a:pt x="1638" y="614"/>
                </a:cubicBezTo>
                <a:cubicBezTo>
                  <a:pt x="1638" y="614"/>
                  <a:pt x="1638" y="613"/>
                  <a:pt x="1637" y="613"/>
                </a:cubicBezTo>
                <a:cubicBezTo>
                  <a:pt x="1637" y="613"/>
                  <a:pt x="1637" y="613"/>
                  <a:pt x="1637" y="613"/>
                </a:cubicBezTo>
                <a:cubicBezTo>
                  <a:pt x="1636" y="612"/>
                  <a:pt x="1636" y="612"/>
                  <a:pt x="1636" y="612"/>
                </a:cubicBezTo>
                <a:cubicBezTo>
                  <a:pt x="1636" y="612"/>
                  <a:pt x="1636" y="612"/>
                  <a:pt x="1636" y="612"/>
                </a:cubicBezTo>
                <a:cubicBezTo>
                  <a:pt x="1635" y="612"/>
                  <a:pt x="1635" y="612"/>
                  <a:pt x="1635" y="612"/>
                </a:cubicBezTo>
                <a:cubicBezTo>
                  <a:pt x="1635" y="612"/>
                  <a:pt x="1634" y="612"/>
                  <a:pt x="1634" y="612"/>
                </a:cubicBezTo>
                <a:cubicBezTo>
                  <a:pt x="1633" y="612"/>
                  <a:pt x="1632" y="612"/>
                  <a:pt x="1632" y="612"/>
                </a:cubicBezTo>
                <a:cubicBezTo>
                  <a:pt x="1632" y="611"/>
                  <a:pt x="1633" y="610"/>
                  <a:pt x="1633" y="609"/>
                </a:cubicBezTo>
                <a:cubicBezTo>
                  <a:pt x="1633" y="609"/>
                  <a:pt x="1634" y="608"/>
                  <a:pt x="1633" y="608"/>
                </a:cubicBezTo>
                <a:cubicBezTo>
                  <a:pt x="1633" y="607"/>
                  <a:pt x="1633" y="607"/>
                  <a:pt x="1633" y="606"/>
                </a:cubicBezTo>
                <a:cubicBezTo>
                  <a:pt x="1633" y="606"/>
                  <a:pt x="1633" y="606"/>
                  <a:pt x="1632" y="606"/>
                </a:cubicBezTo>
                <a:cubicBezTo>
                  <a:pt x="1632" y="605"/>
                  <a:pt x="1631" y="604"/>
                  <a:pt x="1631" y="603"/>
                </a:cubicBezTo>
                <a:cubicBezTo>
                  <a:pt x="1630" y="603"/>
                  <a:pt x="1630" y="602"/>
                  <a:pt x="1630" y="601"/>
                </a:cubicBezTo>
                <a:cubicBezTo>
                  <a:pt x="1630" y="600"/>
                  <a:pt x="1630" y="599"/>
                  <a:pt x="1630" y="599"/>
                </a:cubicBezTo>
                <a:cubicBezTo>
                  <a:pt x="1630" y="599"/>
                  <a:pt x="1629" y="599"/>
                  <a:pt x="1628" y="598"/>
                </a:cubicBezTo>
                <a:cubicBezTo>
                  <a:pt x="1628" y="598"/>
                  <a:pt x="1627" y="598"/>
                  <a:pt x="1627" y="597"/>
                </a:cubicBezTo>
                <a:cubicBezTo>
                  <a:pt x="1627" y="597"/>
                  <a:pt x="1626" y="596"/>
                  <a:pt x="1626" y="596"/>
                </a:cubicBezTo>
                <a:cubicBezTo>
                  <a:pt x="1626" y="596"/>
                  <a:pt x="1625" y="595"/>
                  <a:pt x="1625" y="595"/>
                </a:cubicBezTo>
                <a:cubicBezTo>
                  <a:pt x="1624" y="595"/>
                  <a:pt x="1624" y="594"/>
                  <a:pt x="1624" y="594"/>
                </a:cubicBezTo>
                <a:cubicBezTo>
                  <a:pt x="1623" y="594"/>
                  <a:pt x="1623" y="594"/>
                  <a:pt x="1622" y="594"/>
                </a:cubicBezTo>
                <a:cubicBezTo>
                  <a:pt x="1622" y="594"/>
                  <a:pt x="1622" y="593"/>
                  <a:pt x="1622" y="593"/>
                </a:cubicBezTo>
                <a:cubicBezTo>
                  <a:pt x="1622" y="592"/>
                  <a:pt x="1622" y="592"/>
                  <a:pt x="1622" y="592"/>
                </a:cubicBezTo>
                <a:cubicBezTo>
                  <a:pt x="1621" y="591"/>
                  <a:pt x="1621" y="590"/>
                  <a:pt x="1620" y="590"/>
                </a:cubicBezTo>
                <a:cubicBezTo>
                  <a:pt x="1620" y="589"/>
                  <a:pt x="1620" y="589"/>
                  <a:pt x="1620" y="589"/>
                </a:cubicBezTo>
                <a:cubicBezTo>
                  <a:pt x="1620" y="588"/>
                  <a:pt x="1620" y="588"/>
                  <a:pt x="1619" y="587"/>
                </a:cubicBezTo>
                <a:cubicBezTo>
                  <a:pt x="1619" y="587"/>
                  <a:pt x="1619" y="587"/>
                  <a:pt x="1619" y="587"/>
                </a:cubicBezTo>
                <a:cubicBezTo>
                  <a:pt x="1618" y="586"/>
                  <a:pt x="1618" y="586"/>
                  <a:pt x="1617" y="585"/>
                </a:cubicBezTo>
                <a:cubicBezTo>
                  <a:pt x="1617" y="585"/>
                  <a:pt x="1617" y="585"/>
                  <a:pt x="1617" y="584"/>
                </a:cubicBezTo>
                <a:cubicBezTo>
                  <a:pt x="1616" y="584"/>
                  <a:pt x="1615" y="583"/>
                  <a:pt x="1614" y="583"/>
                </a:cubicBezTo>
                <a:cubicBezTo>
                  <a:pt x="1614" y="583"/>
                  <a:pt x="1613" y="583"/>
                  <a:pt x="1613" y="583"/>
                </a:cubicBezTo>
                <a:cubicBezTo>
                  <a:pt x="1612" y="583"/>
                  <a:pt x="1612" y="582"/>
                  <a:pt x="1612" y="582"/>
                </a:cubicBezTo>
                <a:cubicBezTo>
                  <a:pt x="1612" y="582"/>
                  <a:pt x="1612" y="581"/>
                  <a:pt x="1611" y="581"/>
                </a:cubicBezTo>
                <a:cubicBezTo>
                  <a:pt x="1611" y="580"/>
                  <a:pt x="1610" y="580"/>
                  <a:pt x="1610" y="579"/>
                </a:cubicBezTo>
                <a:cubicBezTo>
                  <a:pt x="1609" y="579"/>
                  <a:pt x="1608" y="578"/>
                  <a:pt x="1607" y="576"/>
                </a:cubicBezTo>
                <a:cubicBezTo>
                  <a:pt x="1607" y="575"/>
                  <a:pt x="1606" y="575"/>
                  <a:pt x="1606" y="574"/>
                </a:cubicBezTo>
                <a:cubicBezTo>
                  <a:pt x="1605" y="573"/>
                  <a:pt x="1605" y="572"/>
                  <a:pt x="1605" y="571"/>
                </a:cubicBezTo>
                <a:cubicBezTo>
                  <a:pt x="1605" y="570"/>
                  <a:pt x="1606" y="569"/>
                  <a:pt x="1607" y="569"/>
                </a:cubicBezTo>
                <a:cubicBezTo>
                  <a:pt x="1607" y="569"/>
                  <a:pt x="1608" y="569"/>
                  <a:pt x="1608" y="569"/>
                </a:cubicBezTo>
                <a:cubicBezTo>
                  <a:pt x="1609" y="570"/>
                  <a:pt x="1609" y="570"/>
                  <a:pt x="1610" y="571"/>
                </a:cubicBezTo>
                <a:cubicBezTo>
                  <a:pt x="1610" y="571"/>
                  <a:pt x="1610" y="571"/>
                  <a:pt x="1610" y="571"/>
                </a:cubicBezTo>
                <a:cubicBezTo>
                  <a:pt x="1610" y="571"/>
                  <a:pt x="1610" y="572"/>
                  <a:pt x="1610" y="572"/>
                </a:cubicBezTo>
                <a:cubicBezTo>
                  <a:pt x="1610" y="572"/>
                  <a:pt x="1611" y="572"/>
                  <a:pt x="1611" y="572"/>
                </a:cubicBezTo>
                <a:cubicBezTo>
                  <a:pt x="1613" y="572"/>
                  <a:pt x="1614" y="572"/>
                  <a:pt x="1615" y="572"/>
                </a:cubicBezTo>
                <a:cubicBezTo>
                  <a:pt x="1615" y="572"/>
                  <a:pt x="1615" y="572"/>
                  <a:pt x="1616" y="572"/>
                </a:cubicBezTo>
                <a:cubicBezTo>
                  <a:pt x="1616" y="571"/>
                  <a:pt x="1617" y="572"/>
                  <a:pt x="1617" y="572"/>
                </a:cubicBezTo>
                <a:cubicBezTo>
                  <a:pt x="1617" y="572"/>
                  <a:pt x="1618" y="572"/>
                  <a:pt x="1618" y="573"/>
                </a:cubicBezTo>
                <a:cubicBezTo>
                  <a:pt x="1619" y="573"/>
                  <a:pt x="1619" y="573"/>
                  <a:pt x="1619" y="573"/>
                </a:cubicBezTo>
                <a:cubicBezTo>
                  <a:pt x="1620" y="572"/>
                  <a:pt x="1620" y="572"/>
                  <a:pt x="1620" y="572"/>
                </a:cubicBezTo>
                <a:cubicBezTo>
                  <a:pt x="1621" y="572"/>
                  <a:pt x="1621" y="572"/>
                  <a:pt x="1622" y="573"/>
                </a:cubicBezTo>
                <a:cubicBezTo>
                  <a:pt x="1622" y="573"/>
                  <a:pt x="1622" y="573"/>
                  <a:pt x="1622" y="574"/>
                </a:cubicBezTo>
                <a:cubicBezTo>
                  <a:pt x="1623" y="574"/>
                  <a:pt x="1623" y="575"/>
                  <a:pt x="1623" y="575"/>
                </a:cubicBezTo>
                <a:cubicBezTo>
                  <a:pt x="1623" y="575"/>
                  <a:pt x="1623" y="575"/>
                  <a:pt x="1624" y="576"/>
                </a:cubicBezTo>
                <a:cubicBezTo>
                  <a:pt x="1624" y="576"/>
                  <a:pt x="1624" y="576"/>
                  <a:pt x="1624" y="576"/>
                </a:cubicBezTo>
                <a:cubicBezTo>
                  <a:pt x="1624" y="576"/>
                  <a:pt x="1624" y="577"/>
                  <a:pt x="1624" y="577"/>
                </a:cubicBezTo>
                <a:cubicBezTo>
                  <a:pt x="1624" y="577"/>
                  <a:pt x="1625" y="578"/>
                  <a:pt x="1626" y="578"/>
                </a:cubicBezTo>
                <a:cubicBezTo>
                  <a:pt x="1626" y="579"/>
                  <a:pt x="1625" y="579"/>
                  <a:pt x="1626" y="580"/>
                </a:cubicBezTo>
                <a:cubicBezTo>
                  <a:pt x="1626" y="580"/>
                  <a:pt x="1627" y="580"/>
                  <a:pt x="1627" y="581"/>
                </a:cubicBezTo>
                <a:cubicBezTo>
                  <a:pt x="1628" y="581"/>
                  <a:pt x="1628" y="581"/>
                  <a:pt x="1629" y="581"/>
                </a:cubicBezTo>
                <a:cubicBezTo>
                  <a:pt x="1629" y="581"/>
                  <a:pt x="1629" y="582"/>
                  <a:pt x="1630" y="582"/>
                </a:cubicBezTo>
                <a:cubicBezTo>
                  <a:pt x="1630" y="582"/>
                  <a:pt x="1630" y="582"/>
                  <a:pt x="1630" y="582"/>
                </a:cubicBezTo>
                <a:cubicBezTo>
                  <a:pt x="1630" y="582"/>
                  <a:pt x="1631" y="583"/>
                  <a:pt x="1631" y="583"/>
                </a:cubicBezTo>
                <a:cubicBezTo>
                  <a:pt x="1631" y="584"/>
                  <a:pt x="1632" y="584"/>
                  <a:pt x="1632" y="585"/>
                </a:cubicBezTo>
                <a:cubicBezTo>
                  <a:pt x="1632" y="585"/>
                  <a:pt x="1633" y="585"/>
                  <a:pt x="1633" y="585"/>
                </a:cubicBezTo>
                <a:cubicBezTo>
                  <a:pt x="1633" y="585"/>
                  <a:pt x="1634" y="585"/>
                  <a:pt x="1634" y="585"/>
                </a:cubicBezTo>
                <a:cubicBezTo>
                  <a:pt x="1634" y="586"/>
                  <a:pt x="1635" y="586"/>
                  <a:pt x="1635" y="586"/>
                </a:cubicBezTo>
                <a:cubicBezTo>
                  <a:pt x="1635" y="586"/>
                  <a:pt x="1635" y="587"/>
                  <a:pt x="1635" y="587"/>
                </a:cubicBezTo>
                <a:cubicBezTo>
                  <a:pt x="1635" y="587"/>
                  <a:pt x="1636" y="588"/>
                  <a:pt x="1636" y="588"/>
                </a:cubicBezTo>
                <a:cubicBezTo>
                  <a:pt x="1636" y="589"/>
                  <a:pt x="1637" y="589"/>
                  <a:pt x="1637" y="589"/>
                </a:cubicBezTo>
                <a:cubicBezTo>
                  <a:pt x="1637" y="589"/>
                  <a:pt x="1637" y="590"/>
                  <a:pt x="1638" y="590"/>
                </a:cubicBezTo>
                <a:cubicBezTo>
                  <a:pt x="1638" y="590"/>
                  <a:pt x="1638" y="590"/>
                  <a:pt x="1638" y="591"/>
                </a:cubicBezTo>
                <a:cubicBezTo>
                  <a:pt x="1639" y="591"/>
                  <a:pt x="1638" y="591"/>
                  <a:pt x="1639" y="592"/>
                </a:cubicBezTo>
                <a:cubicBezTo>
                  <a:pt x="1639" y="592"/>
                  <a:pt x="1639" y="592"/>
                  <a:pt x="1639" y="592"/>
                </a:cubicBezTo>
                <a:cubicBezTo>
                  <a:pt x="1640" y="592"/>
                  <a:pt x="1640" y="592"/>
                  <a:pt x="1640" y="593"/>
                </a:cubicBezTo>
                <a:cubicBezTo>
                  <a:pt x="1640" y="593"/>
                  <a:pt x="1641" y="593"/>
                  <a:pt x="1641" y="593"/>
                </a:cubicBezTo>
                <a:cubicBezTo>
                  <a:pt x="1641" y="593"/>
                  <a:pt x="1641" y="594"/>
                  <a:pt x="1642" y="594"/>
                </a:cubicBezTo>
                <a:cubicBezTo>
                  <a:pt x="1642" y="595"/>
                  <a:pt x="1642" y="595"/>
                  <a:pt x="1642" y="595"/>
                </a:cubicBezTo>
                <a:cubicBezTo>
                  <a:pt x="1643" y="596"/>
                  <a:pt x="1644" y="596"/>
                  <a:pt x="1644" y="597"/>
                </a:cubicBezTo>
                <a:cubicBezTo>
                  <a:pt x="1645" y="597"/>
                  <a:pt x="1645" y="597"/>
                  <a:pt x="1645" y="598"/>
                </a:cubicBezTo>
                <a:cubicBezTo>
                  <a:pt x="1645" y="598"/>
                  <a:pt x="1645" y="598"/>
                  <a:pt x="1645" y="598"/>
                </a:cubicBezTo>
                <a:cubicBezTo>
                  <a:pt x="1645" y="599"/>
                  <a:pt x="1645" y="598"/>
                  <a:pt x="1645" y="598"/>
                </a:cubicBezTo>
                <a:cubicBezTo>
                  <a:pt x="1645" y="598"/>
                  <a:pt x="1645" y="598"/>
                  <a:pt x="1645" y="597"/>
                </a:cubicBezTo>
                <a:cubicBezTo>
                  <a:pt x="1645" y="597"/>
                  <a:pt x="1646" y="596"/>
                  <a:pt x="1645" y="596"/>
                </a:cubicBezTo>
                <a:cubicBezTo>
                  <a:pt x="1645" y="595"/>
                  <a:pt x="1645" y="595"/>
                  <a:pt x="1645" y="595"/>
                </a:cubicBezTo>
                <a:cubicBezTo>
                  <a:pt x="1646" y="594"/>
                  <a:pt x="1646" y="595"/>
                  <a:pt x="1647" y="596"/>
                </a:cubicBezTo>
                <a:cubicBezTo>
                  <a:pt x="1647" y="596"/>
                  <a:pt x="1647" y="596"/>
                  <a:pt x="1647" y="597"/>
                </a:cubicBezTo>
                <a:cubicBezTo>
                  <a:pt x="1647" y="597"/>
                  <a:pt x="1647" y="597"/>
                  <a:pt x="1648" y="598"/>
                </a:cubicBezTo>
                <a:cubicBezTo>
                  <a:pt x="1648" y="597"/>
                  <a:pt x="1648" y="597"/>
                  <a:pt x="1649" y="597"/>
                </a:cubicBezTo>
                <a:cubicBezTo>
                  <a:pt x="1649" y="597"/>
                  <a:pt x="1650" y="597"/>
                  <a:pt x="1650" y="597"/>
                </a:cubicBezTo>
                <a:cubicBezTo>
                  <a:pt x="1650" y="597"/>
                  <a:pt x="1651" y="597"/>
                  <a:pt x="1651" y="597"/>
                </a:cubicBezTo>
                <a:cubicBezTo>
                  <a:pt x="1651" y="597"/>
                  <a:pt x="1651" y="597"/>
                  <a:pt x="1651" y="598"/>
                </a:cubicBezTo>
                <a:cubicBezTo>
                  <a:pt x="1651" y="598"/>
                  <a:pt x="1651" y="598"/>
                  <a:pt x="1650" y="599"/>
                </a:cubicBezTo>
                <a:cubicBezTo>
                  <a:pt x="1650" y="599"/>
                  <a:pt x="1650" y="600"/>
                  <a:pt x="1650" y="600"/>
                </a:cubicBezTo>
                <a:cubicBezTo>
                  <a:pt x="1650" y="601"/>
                  <a:pt x="1651" y="601"/>
                  <a:pt x="1651" y="601"/>
                </a:cubicBezTo>
                <a:cubicBezTo>
                  <a:pt x="1652" y="601"/>
                  <a:pt x="1652" y="601"/>
                  <a:pt x="1652" y="601"/>
                </a:cubicBezTo>
                <a:cubicBezTo>
                  <a:pt x="1652" y="601"/>
                  <a:pt x="1652" y="600"/>
                  <a:pt x="1652" y="600"/>
                </a:cubicBezTo>
                <a:cubicBezTo>
                  <a:pt x="1652" y="600"/>
                  <a:pt x="1653" y="600"/>
                  <a:pt x="1653" y="600"/>
                </a:cubicBezTo>
                <a:cubicBezTo>
                  <a:pt x="1654" y="600"/>
                  <a:pt x="1654" y="601"/>
                  <a:pt x="1654" y="601"/>
                </a:cubicBezTo>
                <a:cubicBezTo>
                  <a:pt x="1655" y="601"/>
                  <a:pt x="1655" y="602"/>
                  <a:pt x="1655" y="602"/>
                </a:cubicBezTo>
                <a:cubicBezTo>
                  <a:pt x="1655" y="603"/>
                  <a:pt x="1655" y="604"/>
                  <a:pt x="1655" y="604"/>
                </a:cubicBezTo>
                <a:cubicBezTo>
                  <a:pt x="1655" y="604"/>
                  <a:pt x="1656" y="604"/>
                  <a:pt x="1656" y="604"/>
                </a:cubicBezTo>
                <a:cubicBezTo>
                  <a:pt x="1657" y="604"/>
                  <a:pt x="1657" y="604"/>
                  <a:pt x="1657" y="605"/>
                </a:cubicBezTo>
                <a:cubicBezTo>
                  <a:pt x="1657" y="605"/>
                  <a:pt x="1658" y="605"/>
                  <a:pt x="1658" y="605"/>
                </a:cubicBezTo>
                <a:cubicBezTo>
                  <a:pt x="1659" y="605"/>
                  <a:pt x="1659" y="605"/>
                  <a:pt x="1659" y="605"/>
                </a:cubicBezTo>
                <a:cubicBezTo>
                  <a:pt x="1659" y="605"/>
                  <a:pt x="1659" y="605"/>
                  <a:pt x="1660" y="605"/>
                </a:cubicBezTo>
                <a:cubicBezTo>
                  <a:pt x="1660" y="606"/>
                  <a:pt x="1660" y="606"/>
                  <a:pt x="1660" y="607"/>
                </a:cubicBezTo>
                <a:cubicBezTo>
                  <a:pt x="1659" y="608"/>
                  <a:pt x="1660" y="608"/>
                  <a:pt x="1660" y="608"/>
                </a:cubicBezTo>
                <a:cubicBezTo>
                  <a:pt x="1660" y="609"/>
                  <a:pt x="1661" y="609"/>
                  <a:pt x="1661" y="609"/>
                </a:cubicBezTo>
                <a:cubicBezTo>
                  <a:pt x="1662" y="609"/>
                  <a:pt x="1662" y="609"/>
                  <a:pt x="1662" y="609"/>
                </a:cubicBezTo>
                <a:cubicBezTo>
                  <a:pt x="1662" y="609"/>
                  <a:pt x="1663" y="609"/>
                  <a:pt x="1663" y="609"/>
                </a:cubicBezTo>
                <a:cubicBezTo>
                  <a:pt x="1663" y="610"/>
                  <a:pt x="1663" y="610"/>
                  <a:pt x="1664" y="610"/>
                </a:cubicBezTo>
                <a:cubicBezTo>
                  <a:pt x="1664" y="610"/>
                  <a:pt x="1664" y="610"/>
                  <a:pt x="1664" y="611"/>
                </a:cubicBezTo>
                <a:cubicBezTo>
                  <a:pt x="1664" y="611"/>
                  <a:pt x="1663" y="612"/>
                  <a:pt x="1664" y="612"/>
                </a:cubicBezTo>
                <a:cubicBezTo>
                  <a:pt x="1664" y="613"/>
                  <a:pt x="1664" y="613"/>
                  <a:pt x="1664" y="613"/>
                </a:cubicBezTo>
                <a:cubicBezTo>
                  <a:pt x="1664" y="613"/>
                  <a:pt x="1663" y="613"/>
                  <a:pt x="1663" y="614"/>
                </a:cubicBezTo>
                <a:cubicBezTo>
                  <a:pt x="1663" y="614"/>
                  <a:pt x="1662" y="615"/>
                  <a:pt x="1662" y="615"/>
                </a:cubicBezTo>
                <a:cubicBezTo>
                  <a:pt x="1663" y="615"/>
                  <a:pt x="1664" y="615"/>
                  <a:pt x="1665" y="615"/>
                </a:cubicBezTo>
                <a:cubicBezTo>
                  <a:pt x="1665" y="615"/>
                  <a:pt x="1666" y="615"/>
                  <a:pt x="1666" y="616"/>
                </a:cubicBezTo>
                <a:cubicBezTo>
                  <a:pt x="1666" y="616"/>
                  <a:pt x="1665" y="616"/>
                  <a:pt x="1665" y="616"/>
                </a:cubicBezTo>
                <a:cubicBezTo>
                  <a:pt x="1664" y="617"/>
                  <a:pt x="1662" y="617"/>
                  <a:pt x="1662" y="619"/>
                </a:cubicBezTo>
                <a:cubicBezTo>
                  <a:pt x="1663" y="620"/>
                  <a:pt x="1664" y="621"/>
                  <a:pt x="1665" y="621"/>
                </a:cubicBezTo>
                <a:cubicBezTo>
                  <a:pt x="1666" y="621"/>
                  <a:pt x="1666" y="621"/>
                  <a:pt x="1667" y="621"/>
                </a:cubicBezTo>
                <a:cubicBezTo>
                  <a:pt x="1667" y="621"/>
                  <a:pt x="1667" y="621"/>
                  <a:pt x="1667" y="621"/>
                </a:cubicBezTo>
                <a:cubicBezTo>
                  <a:pt x="1667" y="621"/>
                  <a:pt x="1667" y="621"/>
                  <a:pt x="1667" y="621"/>
                </a:cubicBezTo>
                <a:cubicBezTo>
                  <a:pt x="1668" y="622"/>
                  <a:pt x="1668" y="622"/>
                  <a:pt x="1668" y="622"/>
                </a:cubicBezTo>
                <a:cubicBezTo>
                  <a:pt x="1668" y="623"/>
                  <a:pt x="1669" y="623"/>
                  <a:pt x="1669" y="624"/>
                </a:cubicBezTo>
                <a:cubicBezTo>
                  <a:pt x="1669" y="624"/>
                  <a:pt x="1669" y="624"/>
                  <a:pt x="1669" y="625"/>
                </a:cubicBezTo>
                <a:cubicBezTo>
                  <a:pt x="1669" y="625"/>
                  <a:pt x="1669" y="625"/>
                  <a:pt x="1669" y="625"/>
                </a:cubicBezTo>
                <a:cubicBezTo>
                  <a:pt x="1670" y="626"/>
                  <a:pt x="1670" y="626"/>
                  <a:pt x="1670" y="627"/>
                </a:cubicBezTo>
                <a:cubicBezTo>
                  <a:pt x="1670" y="627"/>
                  <a:pt x="1670" y="628"/>
                  <a:pt x="1670" y="628"/>
                </a:cubicBezTo>
                <a:cubicBezTo>
                  <a:pt x="1671" y="629"/>
                  <a:pt x="1671" y="629"/>
                  <a:pt x="1672" y="629"/>
                </a:cubicBezTo>
                <a:cubicBezTo>
                  <a:pt x="1672" y="629"/>
                  <a:pt x="1672" y="630"/>
                  <a:pt x="1672" y="630"/>
                </a:cubicBezTo>
                <a:cubicBezTo>
                  <a:pt x="1673" y="630"/>
                  <a:pt x="1673" y="630"/>
                  <a:pt x="1672" y="631"/>
                </a:cubicBezTo>
                <a:cubicBezTo>
                  <a:pt x="1672" y="631"/>
                  <a:pt x="1672" y="631"/>
                  <a:pt x="1672" y="631"/>
                </a:cubicBezTo>
                <a:cubicBezTo>
                  <a:pt x="1673" y="631"/>
                  <a:pt x="1674" y="631"/>
                  <a:pt x="1676" y="632"/>
                </a:cubicBezTo>
                <a:cubicBezTo>
                  <a:pt x="1676" y="632"/>
                  <a:pt x="1678" y="632"/>
                  <a:pt x="1678" y="633"/>
                </a:cubicBezTo>
                <a:cubicBezTo>
                  <a:pt x="1678" y="633"/>
                  <a:pt x="1678" y="634"/>
                  <a:pt x="1678" y="634"/>
                </a:cubicBezTo>
                <a:cubicBezTo>
                  <a:pt x="1678" y="635"/>
                  <a:pt x="1679" y="635"/>
                  <a:pt x="1679" y="635"/>
                </a:cubicBezTo>
                <a:cubicBezTo>
                  <a:pt x="1680" y="636"/>
                  <a:pt x="1680" y="638"/>
                  <a:pt x="1679" y="639"/>
                </a:cubicBezTo>
                <a:cubicBezTo>
                  <a:pt x="1679" y="640"/>
                  <a:pt x="1678" y="640"/>
                  <a:pt x="1679" y="641"/>
                </a:cubicBezTo>
                <a:cubicBezTo>
                  <a:pt x="1679" y="642"/>
                  <a:pt x="1679" y="642"/>
                  <a:pt x="1679" y="642"/>
                </a:cubicBezTo>
                <a:cubicBezTo>
                  <a:pt x="1679" y="643"/>
                  <a:pt x="1679" y="643"/>
                  <a:pt x="1679" y="644"/>
                </a:cubicBezTo>
                <a:cubicBezTo>
                  <a:pt x="1678" y="644"/>
                  <a:pt x="1678" y="645"/>
                  <a:pt x="1678" y="646"/>
                </a:cubicBezTo>
                <a:cubicBezTo>
                  <a:pt x="1678" y="646"/>
                  <a:pt x="1678" y="647"/>
                  <a:pt x="1679" y="647"/>
                </a:cubicBezTo>
                <a:cubicBezTo>
                  <a:pt x="1679" y="649"/>
                  <a:pt x="1678" y="650"/>
                  <a:pt x="1678" y="652"/>
                </a:cubicBezTo>
                <a:cubicBezTo>
                  <a:pt x="1678" y="654"/>
                  <a:pt x="1678" y="655"/>
                  <a:pt x="1678" y="656"/>
                </a:cubicBezTo>
                <a:cubicBezTo>
                  <a:pt x="1678" y="657"/>
                  <a:pt x="1677" y="658"/>
                  <a:pt x="1677" y="658"/>
                </a:cubicBezTo>
                <a:cubicBezTo>
                  <a:pt x="1676" y="658"/>
                  <a:pt x="1676" y="657"/>
                  <a:pt x="1675" y="657"/>
                </a:cubicBezTo>
                <a:cubicBezTo>
                  <a:pt x="1675" y="657"/>
                  <a:pt x="1675" y="657"/>
                  <a:pt x="1674" y="657"/>
                </a:cubicBezTo>
                <a:cubicBezTo>
                  <a:pt x="1674" y="657"/>
                  <a:pt x="1674" y="657"/>
                  <a:pt x="1673" y="658"/>
                </a:cubicBezTo>
                <a:cubicBezTo>
                  <a:pt x="1673" y="658"/>
                  <a:pt x="1673" y="658"/>
                  <a:pt x="1672" y="657"/>
                </a:cubicBezTo>
                <a:cubicBezTo>
                  <a:pt x="1672" y="657"/>
                  <a:pt x="1671" y="657"/>
                  <a:pt x="1670" y="657"/>
                </a:cubicBezTo>
                <a:cubicBezTo>
                  <a:pt x="1670" y="657"/>
                  <a:pt x="1669" y="657"/>
                  <a:pt x="1669" y="657"/>
                </a:cubicBezTo>
                <a:cubicBezTo>
                  <a:pt x="1669" y="658"/>
                  <a:pt x="1670" y="658"/>
                  <a:pt x="1670" y="658"/>
                </a:cubicBezTo>
                <a:close/>
                <a:moveTo>
                  <a:pt x="1703" y="674"/>
                </a:moveTo>
                <a:cubicBezTo>
                  <a:pt x="1702" y="674"/>
                  <a:pt x="1701" y="674"/>
                  <a:pt x="1700" y="674"/>
                </a:cubicBezTo>
                <a:cubicBezTo>
                  <a:pt x="1699" y="674"/>
                  <a:pt x="1698" y="672"/>
                  <a:pt x="1696" y="674"/>
                </a:cubicBezTo>
                <a:cubicBezTo>
                  <a:pt x="1696" y="674"/>
                  <a:pt x="1696" y="675"/>
                  <a:pt x="1695" y="675"/>
                </a:cubicBezTo>
                <a:cubicBezTo>
                  <a:pt x="1694" y="675"/>
                  <a:pt x="1694" y="675"/>
                  <a:pt x="1693" y="675"/>
                </a:cubicBezTo>
                <a:cubicBezTo>
                  <a:pt x="1693" y="674"/>
                  <a:pt x="1692" y="674"/>
                  <a:pt x="1691" y="673"/>
                </a:cubicBezTo>
                <a:cubicBezTo>
                  <a:pt x="1690" y="673"/>
                  <a:pt x="1688" y="672"/>
                  <a:pt x="1687" y="672"/>
                </a:cubicBezTo>
                <a:cubicBezTo>
                  <a:pt x="1686" y="671"/>
                  <a:pt x="1685" y="671"/>
                  <a:pt x="1683" y="671"/>
                </a:cubicBezTo>
                <a:cubicBezTo>
                  <a:pt x="1682" y="671"/>
                  <a:pt x="1680" y="671"/>
                  <a:pt x="1681" y="669"/>
                </a:cubicBezTo>
                <a:cubicBezTo>
                  <a:pt x="1681" y="669"/>
                  <a:pt x="1682" y="668"/>
                  <a:pt x="1682" y="667"/>
                </a:cubicBezTo>
                <a:cubicBezTo>
                  <a:pt x="1681" y="666"/>
                  <a:pt x="1679" y="666"/>
                  <a:pt x="1678" y="666"/>
                </a:cubicBezTo>
                <a:cubicBezTo>
                  <a:pt x="1677" y="666"/>
                  <a:pt x="1676" y="667"/>
                  <a:pt x="1675" y="667"/>
                </a:cubicBezTo>
                <a:cubicBezTo>
                  <a:pt x="1674" y="667"/>
                  <a:pt x="1673" y="667"/>
                  <a:pt x="1672" y="667"/>
                </a:cubicBezTo>
                <a:cubicBezTo>
                  <a:pt x="1671" y="667"/>
                  <a:pt x="1671" y="666"/>
                  <a:pt x="1671" y="665"/>
                </a:cubicBezTo>
                <a:cubicBezTo>
                  <a:pt x="1671" y="665"/>
                  <a:pt x="1672" y="664"/>
                  <a:pt x="1672" y="664"/>
                </a:cubicBezTo>
                <a:cubicBezTo>
                  <a:pt x="1673" y="663"/>
                  <a:pt x="1674" y="663"/>
                  <a:pt x="1675" y="663"/>
                </a:cubicBezTo>
                <a:cubicBezTo>
                  <a:pt x="1676" y="663"/>
                  <a:pt x="1677" y="664"/>
                  <a:pt x="1677" y="663"/>
                </a:cubicBezTo>
                <a:cubicBezTo>
                  <a:pt x="1677" y="663"/>
                  <a:pt x="1677" y="662"/>
                  <a:pt x="1678" y="662"/>
                </a:cubicBezTo>
                <a:cubicBezTo>
                  <a:pt x="1678" y="661"/>
                  <a:pt x="1678" y="661"/>
                  <a:pt x="1679" y="660"/>
                </a:cubicBezTo>
                <a:cubicBezTo>
                  <a:pt x="1680" y="660"/>
                  <a:pt x="1680" y="660"/>
                  <a:pt x="1681" y="660"/>
                </a:cubicBezTo>
                <a:cubicBezTo>
                  <a:pt x="1682" y="660"/>
                  <a:pt x="1683" y="660"/>
                  <a:pt x="1684" y="660"/>
                </a:cubicBezTo>
                <a:cubicBezTo>
                  <a:pt x="1684" y="660"/>
                  <a:pt x="1685" y="660"/>
                  <a:pt x="1685" y="661"/>
                </a:cubicBezTo>
                <a:cubicBezTo>
                  <a:pt x="1685" y="661"/>
                  <a:pt x="1686" y="661"/>
                  <a:pt x="1686" y="661"/>
                </a:cubicBezTo>
                <a:cubicBezTo>
                  <a:pt x="1686" y="661"/>
                  <a:pt x="1687" y="661"/>
                  <a:pt x="1687" y="660"/>
                </a:cubicBezTo>
                <a:cubicBezTo>
                  <a:pt x="1687" y="660"/>
                  <a:pt x="1687" y="660"/>
                  <a:pt x="1688" y="660"/>
                </a:cubicBezTo>
                <a:cubicBezTo>
                  <a:pt x="1688" y="660"/>
                  <a:pt x="1688" y="660"/>
                  <a:pt x="1688" y="660"/>
                </a:cubicBezTo>
                <a:cubicBezTo>
                  <a:pt x="1689" y="660"/>
                  <a:pt x="1689" y="660"/>
                  <a:pt x="1689" y="660"/>
                </a:cubicBezTo>
                <a:cubicBezTo>
                  <a:pt x="1689" y="660"/>
                  <a:pt x="1690" y="661"/>
                  <a:pt x="1690" y="661"/>
                </a:cubicBezTo>
                <a:cubicBezTo>
                  <a:pt x="1690" y="661"/>
                  <a:pt x="1691" y="661"/>
                  <a:pt x="1692" y="661"/>
                </a:cubicBezTo>
                <a:cubicBezTo>
                  <a:pt x="1693" y="661"/>
                  <a:pt x="1694" y="661"/>
                  <a:pt x="1694" y="662"/>
                </a:cubicBezTo>
                <a:cubicBezTo>
                  <a:pt x="1695" y="662"/>
                  <a:pt x="1696" y="663"/>
                  <a:pt x="1696" y="663"/>
                </a:cubicBezTo>
                <a:cubicBezTo>
                  <a:pt x="1696" y="664"/>
                  <a:pt x="1696" y="664"/>
                  <a:pt x="1695" y="664"/>
                </a:cubicBezTo>
                <a:cubicBezTo>
                  <a:pt x="1695" y="664"/>
                  <a:pt x="1696" y="665"/>
                  <a:pt x="1696" y="665"/>
                </a:cubicBezTo>
                <a:cubicBezTo>
                  <a:pt x="1697" y="666"/>
                  <a:pt x="1697" y="666"/>
                  <a:pt x="1697" y="666"/>
                </a:cubicBezTo>
                <a:cubicBezTo>
                  <a:pt x="1698" y="667"/>
                  <a:pt x="1698" y="667"/>
                  <a:pt x="1698" y="667"/>
                </a:cubicBezTo>
                <a:cubicBezTo>
                  <a:pt x="1699" y="668"/>
                  <a:pt x="1700" y="667"/>
                  <a:pt x="1701" y="667"/>
                </a:cubicBezTo>
                <a:cubicBezTo>
                  <a:pt x="1702" y="667"/>
                  <a:pt x="1702" y="667"/>
                  <a:pt x="1703" y="667"/>
                </a:cubicBezTo>
                <a:cubicBezTo>
                  <a:pt x="1704" y="667"/>
                  <a:pt x="1704" y="667"/>
                  <a:pt x="1705" y="667"/>
                </a:cubicBezTo>
                <a:cubicBezTo>
                  <a:pt x="1705" y="667"/>
                  <a:pt x="1706" y="667"/>
                  <a:pt x="1706" y="667"/>
                </a:cubicBezTo>
                <a:cubicBezTo>
                  <a:pt x="1707" y="667"/>
                  <a:pt x="1708" y="668"/>
                  <a:pt x="1708" y="668"/>
                </a:cubicBezTo>
                <a:cubicBezTo>
                  <a:pt x="1709" y="668"/>
                  <a:pt x="1709" y="667"/>
                  <a:pt x="1710" y="667"/>
                </a:cubicBezTo>
                <a:cubicBezTo>
                  <a:pt x="1710" y="666"/>
                  <a:pt x="1711" y="665"/>
                  <a:pt x="1711" y="664"/>
                </a:cubicBezTo>
                <a:cubicBezTo>
                  <a:pt x="1711" y="663"/>
                  <a:pt x="1711" y="663"/>
                  <a:pt x="1712" y="663"/>
                </a:cubicBezTo>
                <a:cubicBezTo>
                  <a:pt x="1713" y="663"/>
                  <a:pt x="1713" y="663"/>
                  <a:pt x="1713" y="663"/>
                </a:cubicBezTo>
                <a:cubicBezTo>
                  <a:pt x="1714" y="664"/>
                  <a:pt x="1714" y="664"/>
                  <a:pt x="1714" y="664"/>
                </a:cubicBezTo>
                <a:cubicBezTo>
                  <a:pt x="1714" y="665"/>
                  <a:pt x="1714" y="665"/>
                  <a:pt x="1714" y="666"/>
                </a:cubicBezTo>
                <a:cubicBezTo>
                  <a:pt x="1715" y="666"/>
                  <a:pt x="1714" y="666"/>
                  <a:pt x="1715" y="666"/>
                </a:cubicBezTo>
                <a:cubicBezTo>
                  <a:pt x="1715" y="666"/>
                  <a:pt x="1716" y="666"/>
                  <a:pt x="1716" y="666"/>
                </a:cubicBezTo>
                <a:cubicBezTo>
                  <a:pt x="1717" y="666"/>
                  <a:pt x="1717" y="666"/>
                  <a:pt x="1718" y="667"/>
                </a:cubicBezTo>
                <a:cubicBezTo>
                  <a:pt x="1718" y="667"/>
                  <a:pt x="1718" y="667"/>
                  <a:pt x="1718" y="667"/>
                </a:cubicBezTo>
                <a:cubicBezTo>
                  <a:pt x="1719" y="667"/>
                  <a:pt x="1719" y="667"/>
                  <a:pt x="1719" y="667"/>
                </a:cubicBezTo>
                <a:cubicBezTo>
                  <a:pt x="1720" y="667"/>
                  <a:pt x="1721" y="667"/>
                  <a:pt x="1721" y="667"/>
                </a:cubicBezTo>
                <a:cubicBezTo>
                  <a:pt x="1722" y="667"/>
                  <a:pt x="1723" y="668"/>
                  <a:pt x="1724" y="667"/>
                </a:cubicBezTo>
                <a:cubicBezTo>
                  <a:pt x="1724" y="667"/>
                  <a:pt x="1725" y="667"/>
                  <a:pt x="1725" y="667"/>
                </a:cubicBezTo>
                <a:cubicBezTo>
                  <a:pt x="1725" y="667"/>
                  <a:pt x="1726" y="667"/>
                  <a:pt x="1726" y="667"/>
                </a:cubicBezTo>
                <a:cubicBezTo>
                  <a:pt x="1727" y="667"/>
                  <a:pt x="1727" y="667"/>
                  <a:pt x="1728" y="667"/>
                </a:cubicBezTo>
                <a:cubicBezTo>
                  <a:pt x="1728" y="667"/>
                  <a:pt x="1729" y="667"/>
                  <a:pt x="1730" y="667"/>
                </a:cubicBezTo>
                <a:cubicBezTo>
                  <a:pt x="1730" y="667"/>
                  <a:pt x="1731" y="666"/>
                  <a:pt x="1732" y="666"/>
                </a:cubicBezTo>
                <a:cubicBezTo>
                  <a:pt x="1732" y="667"/>
                  <a:pt x="1732" y="667"/>
                  <a:pt x="1733" y="667"/>
                </a:cubicBezTo>
                <a:cubicBezTo>
                  <a:pt x="1733" y="667"/>
                  <a:pt x="1734" y="667"/>
                  <a:pt x="1735" y="666"/>
                </a:cubicBezTo>
                <a:cubicBezTo>
                  <a:pt x="1735" y="667"/>
                  <a:pt x="1733" y="668"/>
                  <a:pt x="1733" y="668"/>
                </a:cubicBezTo>
                <a:cubicBezTo>
                  <a:pt x="1732" y="669"/>
                  <a:pt x="1731" y="669"/>
                  <a:pt x="1730" y="670"/>
                </a:cubicBezTo>
                <a:cubicBezTo>
                  <a:pt x="1729" y="670"/>
                  <a:pt x="1727" y="670"/>
                  <a:pt x="1726" y="671"/>
                </a:cubicBezTo>
                <a:cubicBezTo>
                  <a:pt x="1726" y="671"/>
                  <a:pt x="1725" y="671"/>
                  <a:pt x="1725" y="671"/>
                </a:cubicBezTo>
                <a:cubicBezTo>
                  <a:pt x="1724" y="672"/>
                  <a:pt x="1725" y="672"/>
                  <a:pt x="1726" y="672"/>
                </a:cubicBezTo>
                <a:cubicBezTo>
                  <a:pt x="1726" y="673"/>
                  <a:pt x="1727" y="673"/>
                  <a:pt x="1727" y="673"/>
                </a:cubicBezTo>
                <a:cubicBezTo>
                  <a:pt x="1728" y="673"/>
                  <a:pt x="1728" y="673"/>
                  <a:pt x="1729" y="673"/>
                </a:cubicBezTo>
                <a:cubicBezTo>
                  <a:pt x="1729" y="672"/>
                  <a:pt x="1730" y="672"/>
                  <a:pt x="1731" y="672"/>
                </a:cubicBezTo>
                <a:cubicBezTo>
                  <a:pt x="1731" y="672"/>
                  <a:pt x="1732" y="672"/>
                  <a:pt x="1733" y="671"/>
                </a:cubicBezTo>
                <a:cubicBezTo>
                  <a:pt x="1733" y="671"/>
                  <a:pt x="1733" y="671"/>
                  <a:pt x="1733" y="671"/>
                </a:cubicBezTo>
                <a:cubicBezTo>
                  <a:pt x="1734" y="671"/>
                  <a:pt x="1733" y="672"/>
                  <a:pt x="1733" y="673"/>
                </a:cubicBezTo>
                <a:cubicBezTo>
                  <a:pt x="1733" y="673"/>
                  <a:pt x="1735" y="673"/>
                  <a:pt x="1736" y="673"/>
                </a:cubicBezTo>
                <a:cubicBezTo>
                  <a:pt x="1736" y="673"/>
                  <a:pt x="1736" y="674"/>
                  <a:pt x="1736" y="674"/>
                </a:cubicBezTo>
                <a:cubicBezTo>
                  <a:pt x="1736" y="675"/>
                  <a:pt x="1736" y="676"/>
                  <a:pt x="1736" y="676"/>
                </a:cubicBezTo>
                <a:cubicBezTo>
                  <a:pt x="1735" y="677"/>
                  <a:pt x="1735" y="678"/>
                  <a:pt x="1736" y="678"/>
                </a:cubicBezTo>
                <a:cubicBezTo>
                  <a:pt x="1736" y="679"/>
                  <a:pt x="1736" y="679"/>
                  <a:pt x="1737" y="680"/>
                </a:cubicBezTo>
                <a:cubicBezTo>
                  <a:pt x="1737" y="680"/>
                  <a:pt x="1737" y="681"/>
                  <a:pt x="1737" y="681"/>
                </a:cubicBezTo>
                <a:cubicBezTo>
                  <a:pt x="1736" y="682"/>
                  <a:pt x="1734" y="681"/>
                  <a:pt x="1734" y="681"/>
                </a:cubicBezTo>
                <a:cubicBezTo>
                  <a:pt x="1733" y="680"/>
                  <a:pt x="1732" y="680"/>
                  <a:pt x="1732" y="680"/>
                </a:cubicBezTo>
                <a:cubicBezTo>
                  <a:pt x="1731" y="680"/>
                  <a:pt x="1731" y="679"/>
                  <a:pt x="1730" y="679"/>
                </a:cubicBezTo>
                <a:cubicBezTo>
                  <a:pt x="1730" y="679"/>
                  <a:pt x="1730" y="678"/>
                  <a:pt x="1729" y="678"/>
                </a:cubicBezTo>
                <a:cubicBezTo>
                  <a:pt x="1729" y="677"/>
                  <a:pt x="1728" y="677"/>
                  <a:pt x="1727" y="677"/>
                </a:cubicBezTo>
                <a:cubicBezTo>
                  <a:pt x="1726" y="678"/>
                  <a:pt x="1725" y="678"/>
                  <a:pt x="1724" y="679"/>
                </a:cubicBezTo>
                <a:cubicBezTo>
                  <a:pt x="1724" y="679"/>
                  <a:pt x="1724" y="678"/>
                  <a:pt x="1723" y="678"/>
                </a:cubicBezTo>
                <a:cubicBezTo>
                  <a:pt x="1723" y="678"/>
                  <a:pt x="1722" y="678"/>
                  <a:pt x="1722" y="678"/>
                </a:cubicBezTo>
                <a:cubicBezTo>
                  <a:pt x="1721" y="678"/>
                  <a:pt x="1720" y="678"/>
                  <a:pt x="1719" y="678"/>
                </a:cubicBezTo>
                <a:cubicBezTo>
                  <a:pt x="1718" y="678"/>
                  <a:pt x="1717" y="678"/>
                  <a:pt x="1716" y="678"/>
                </a:cubicBezTo>
                <a:cubicBezTo>
                  <a:pt x="1714" y="678"/>
                  <a:pt x="1712" y="677"/>
                  <a:pt x="1710" y="677"/>
                </a:cubicBezTo>
                <a:cubicBezTo>
                  <a:pt x="1709" y="677"/>
                  <a:pt x="1708" y="677"/>
                  <a:pt x="1708" y="677"/>
                </a:cubicBezTo>
                <a:cubicBezTo>
                  <a:pt x="1707" y="677"/>
                  <a:pt x="1707" y="676"/>
                  <a:pt x="1706" y="675"/>
                </a:cubicBezTo>
                <a:cubicBezTo>
                  <a:pt x="1705" y="674"/>
                  <a:pt x="1705" y="674"/>
                  <a:pt x="1703" y="674"/>
                </a:cubicBezTo>
                <a:close/>
                <a:moveTo>
                  <a:pt x="1625" y="605"/>
                </a:moveTo>
                <a:cubicBezTo>
                  <a:pt x="1625" y="606"/>
                  <a:pt x="1625" y="607"/>
                  <a:pt x="1624" y="608"/>
                </a:cubicBezTo>
                <a:cubicBezTo>
                  <a:pt x="1624" y="608"/>
                  <a:pt x="1624" y="609"/>
                  <a:pt x="1624" y="609"/>
                </a:cubicBezTo>
                <a:cubicBezTo>
                  <a:pt x="1623" y="609"/>
                  <a:pt x="1623" y="609"/>
                  <a:pt x="1623" y="608"/>
                </a:cubicBezTo>
                <a:cubicBezTo>
                  <a:pt x="1623" y="608"/>
                  <a:pt x="1623" y="608"/>
                  <a:pt x="1623" y="607"/>
                </a:cubicBezTo>
                <a:cubicBezTo>
                  <a:pt x="1623" y="607"/>
                  <a:pt x="1623" y="607"/>
                  <a:pt x="1622" y="606"/>
                </a:cubicBezTo>
                <a:cubicBezTo>
                  <a:pt x="1622" y="606"/>
                  <a:pt x="1622" y="606"/>
                  <a:pt x="1621" y="605"/>
                </a:cubicBezTo>
                <a:cubicBezTo>
                  <a:pt x="1621" y="605"/>
                  <a:pt x="1621" y="605"/>
                  <a:pt x="1620" y="604"/>
                </a:cubicBezTo>
                <a:cubicBezTo>
                  <a:pt x="1620" y="604"/>
                  <a:pt x="1620" y="604"/>
                  <a:pt x="1619" y="603"/>
                </a:cubicBezTo>
                <a:cubicBezTo>
                  <a:pt x="1619" y="603"/>
                  <a:pt x="1619" y="602"/>
                  <a:pt x="1619" y="602"/>
                </a:cubicBezTo>
                <a:cubicBezTo>
                  <a:pt x="1619" y="601"/>
                  <a:pt x="1621" y="601"/>
                  <a:pt x="1621" y="601"/>
                </a:cubicBezTo>
                <a:cubicBezTo>
                  <a:pt x="1622" y="602"/>
                  <a:pt x="1622" y="603"/>
                  <a:pt x="1623" y="603"/>
                </a:cubicBezTo>
                <a:cubicBezTo>
                  <a:pt x="1623" y="604"/>
                  <a:pt x="1624" y="605"/>
                  <a:pt x="1625" y="605"/>
                </a:cubicBezTo>
                <a:close/>
                <a:moveTo>
                  <a:pt x="1828" y="626"/>
                </a:moveTo>
                <a:cubicBezTo>
                  <a:pt x="1828" y="625"/>
                  <a:pt x="1828" y="625"/>
                  <a:pt x="1828" y="625"/>
                </a:cubicBezTo>
                <a:cubicBezTo>
                  <a:pt x="1828" y="624"/>
                  <a:pt x="1829" y="625"/>
                  <a:pt x="1829" y="624"/>
                </a:cubicBezTo>
                <a:cubicBezTo>
                  <a:pt x="1830" y="624"/>
                  <a:pt x="1830" y="624"/>
                  <a:pt x="1829" y="623"/>
                </a:cubicBezTo>
                <a:cubicBezTo>
                  <a:pt x="1829" y="623"/>
                  <a:pt x="1829" y="623"/>
                  <a:pt x="1829" y="623"/>
                </a:cubicBezTo>
                <a:cubicBezTo>
                  <a:pt x="1828" y="622"/>
                  <a:pt x="1829" y="622"/>
                  <a:pt x="1829" y="622"/>
                </a:cubicBezTo>
                <a:cubicBezTo>
                  <a:pt x="1830" y="622"/>
                  <a:pt x="1831" y="622"/>
                  <a:pt x="1831" y="622"/>
                </a:cubicBezTo>
                <a:cubicBezTo>
                  <a:pt x="1830" y="623"/>
                  <a:pt x="1830" y="624"/>
                  <a:pt x="1831" y="624"/>
                </a:cubicBezTo>
                <a:cubicBezTo>
                  <a:pt x="1831" y="624"/>
                  <a:pt x="1832" y="624"/>
                  <a:pt x="1832" y="624"/>
                </a:cubicBezTo>
                <a:cubicBezTo>
                  <a:pt x="1833" y="624"/>
                  <a:pt x="1833" y="624"/>
                  <a:pt x="1833" y="625"/>
                </a:cubicBezTo>
                <a:cubicBezTo>
                  <a:pt x="1834" y="625"/>
                  <a:pt x="1835" y="626"/>
                  <a:pt x="1834" y="626"/>
                </a:cubicBezTo>
                <a:cubicBezTo>
                  <a:pt x="1834" y="627"/>
                  <a:pt x="1833" y="627"/>
                  <a:pt x="1833" y="627"/>
                </a:cubicBezTo>
                <a:cubicBezTo>
                  <a:pt x="1832" y="627"/>
                  <a:pt x="1832" y="627"/>
                  <a:pt x="1832" y="626"/>
                </a:cubicBezTo>
                <a:cubicBezTo>
                  <a:pt x="1831" y="626"/>
                  <a:pt x="1831" y="626"/>
                  <a:pt x="1830" y="626"/>
                </a:cubicBezTo>
                <a:cubicBezTo>
                  <a:pt x="1829" y="627"/>
                  <a:pt x="1829" y="627"/>
                  <a:pt x="1828" y="626"/>
                </a:cubicBezTo>
                <a:cubicBezTo>
                  <a:pt x="1827" y="626"/>
                  <a:pt x="1828" y="626"/>
                  <a:pt x="1828" y="626"/>
                </a:cubicBezTo>
                <a:close/>
                <a:moveTo>
                  <a:pt x="1642" y="637"/>
                </a:moveTo>
                <a:cubicBezTo>
                  <a:pt x="1642" y="638"/>
                  <a:pt x="1642" y="638"/>
                  <a:pt x="1642" y="639"/>
                </a:cubicBezTo>
                <a:cubicBezTo>
                  <a:pt x="1641" y="639"/>
                  <a:pt x="1640" y="637"/>
                  <a:pt x="1640" y="636"/>
                </a:cubicBezTo>
                <a:cubicBezTo>
                  <a:pt x="1640" y="635"/>
                  <a:pt x="1639" y="635"/>
                  <a:pt x="1638" y="634"/>
                </a:cubicBezTo>
                <a:cubicBezTo>
                  <a:pt x="1638" y="634"/>
                  <a:pt x="1638" y="633"/>
                  <a:pt x="1638" y="633"/>
                </a:cubicBezTo>
                <a:cubicBezTo>
                  <a:pt x="1639" y="633"/>
                  <a:pt x="1639" y="634"/>
                  <a:pt x="1639" y="634"/>
                </a:cubicBezTo>
                <a:cubicBezTo>
                  <a:pt x="1640" y="635"/>
                  <a:pt x="1640" y="635"/>
                  <a:pt x="1641" y="636"/>
                </a:cubicBezTo>
                <a:cubicBezTo>
                  <a:pt x="1641" y="636"/>
                  <a:pt x="1642" y="637"/>
                  <a:pt x="1642" y="637"/>
                </a:cubicBezTo>
                <a:close/>
                <a:moveTo>
                  <a:pt x="1633" y="625"/>
                </a:moveTo>
                <a:cubicBezTo>
                  <a:pt x="1633" y="626"/>
                  <a:pt x="1634" y="627"/>
                  <a:pt x="1633" y="627"/>
                </a:cubicBezTo>
                <a:cubicBezTo>
                  <a:pt x="1632" y="627"/>
                  <a:pt x="1631" y="626"/>
                  <a:pt x="1631" y="625"/>
                </a:cubicBezTo>
                <a:cubicBezTo>
                  <a:pt x="1631" y="624"/>
                  <a:pt x="1631" y="624"/>
                  <a:pt x="1630" y="624"/>
                </a:cubicBezTo>
                <a:cubicBezTo>
                  <a:pt x="1629" y="623"/>
                  <a:pt x="1629" y="622"/>
                  <a:pt x="1629" y="622"/>
                </a:cubicBezTo>
                <a:cubicBezTo>
                  <a:pt x="1629" y="621"/>
                  <a:pt x="1629" y="620"/>
                  <a:pt x="1629" y="620"/>
                </a:cubicBezTo>
                <a:cubicBezTo>
                  <a:pt x="1630" y="620"/>
                  <a:pt x="1631" y="620"/>
                  <a:pt x="1631" y="621"/>
                </a:cubicBezTo>
                <a:cubicBezTo>
                  <a:pt x="1631" y="622"/>
                  <a:pt x="1632" y="622"/>
                  <a:pt x="1632" y="623"/>
                </a:cubicBezTo>
                <a:cubicBezTo>
                  <a:pt x="1632" y="624"/>
                  <a:pt x="1633" y="624"/>
                  <a:pt x="1633" y="625"/>
                </a:cubicBezTo>
                <a:close/>
                <a:moveTo>
                  <a:pt x="1637" y="630"/>
                </a:moveTo>
                <a:cubicBezTo>
                  <a:pt x="1637" y="630"/>
                  <a:pt x="1638" y="631"/>
                  <a:pt x="1638" y="631"/>
                </a:cubicBezTo>
                <a:cubicBezTo>
                  <a:pt x="1638" y="632"/>
                  <a:pt x="1637" y="632"/>
                  <a:pt x="1637" y="632"/>
                </a:cubicBezTo>
                <a:cubicBezTo>
                  <a:pt x="1637" y="632"/>
                  <a:pt x="1637" y="631"/>
                  <a:pt x="1637" y="631"/>
                </a:cubicBezTo>
                <a:cubicBezTo>
                  <a:pt x="1636" y="630"/>
                  <a:pt x="1635" y="630"/>
                  <a:pt x="1635" y="629"/>
                </a:cubicBezTo>
                <a:cubicBezTo>
                  <a:pt x="1636" y="628"/>
                  <a:pt x="1637" y="629"/>
                  <a:pt x="1637" y="630"/>
                </a:cubicBezTo>
                <a:close/>
                <a:moveTo>
                  <a:pt x="1767" y="688"/>
                </a:moveTo>
                <a:cubicBezTo>
                  <a:pt x="1767" y="687"/>
                  <a:pt x="1768" y="687"/>
                  <a:pt x="1769" y="687"/>
                </a:cubicBezTo>
                <a:cubicBezTo>
                  <a:pt x="1770" y="687"/>
                  <a:pt x="1771" y="687"/>
                  <a:pt x="1772" y="687"/>
                </a:cubicBezTo>
                <a:cubicBezTo>
                  <a:pt x="1772" y="686"/>
                  <a:pt x="1773" y="686"/>
                  <a:pt x="1773" y="686"/>
                </a:cubicBezTo>
                <a:cubicBezTo>
                  <a:pt x="1773" y="687"/>
                  <a:pt x="1774" y="687"/>
                  <a:pt x="1774" y="687"/>
                </a:cubicBezTo>
                <a:cubicBezTo>
                  <a:pt x="1774" y="688"/>
                  <a:pt x="1775" y="688"/>
                  <a:pt x="1776" y="688"/>
                </a:cubicBezTo>
                <a:cubicBezTo>
                  <a:pt x="1776" y="688"/>
                  <a:pt x="1777" y="689"/>
                  <a:pt x="1777" y="689"/>
                </a:cubicBezTo>
                <a:cubicBezTo>
                  <a:pt x="1778" y="690"/>
                  <a:pt x="1778" y="690"/>
                  <a:pt x="1779" y="690"/>
                </a:cubicBezTo>
                <a:cubicBezTo>
                  <a:pt x="1780" y="690"/>
                  <a:pt x="1781" y="691"/>
                  <a:pt x="1780" y="692"/>
                </a:cubicBezTo>
                <a:cubicBezTo>
                  <a:pt x="1780" y="692"/>
                  <a:pt x="1779" y="692"/>
                  <a:pt x="1779" y="693"/>
                </a:cubicBezTo>
                <a:cubicBezTo>
                  <a:pt x="1778" y="693"/>
                  <a:pt x="1778" y="694"/>
                  <a:pt x="1777" y="694"/>
                </a:cubicBezTo>
                <a:cubicBezTo>
                  <a:pt x="1776" y="694"/>
                  <a:pt x="1774" y="693"/>
                  <a:pt x="1774" y="692"/>
                </a:cubicBezTo>
                <a:cubicBezTo>
                  <a:pt x="1774" y="691"/>
                  <a:pt x="1774" y="691"/>
                  <a:pt x="1774" y="690"/>
                </a:cubicBezTo>
                <a:cubicBezTo>
                  <a:pt x="1773" y="690"/>
                  <a:pt x="1773" y="690"/>
                  <a:pt x="1772" y="690"/>
                </a:cubicBezTo>
                <a:cubicBezTo>
                  <a:pt x="1771" y="690"/>
                  <a:pt x="1771" y="690"/>
                  <a:pt x="1770" y="689"/>
                </a:cubicBezTo>
                <a:cubicBezTo>
                  <a:pt x="1769" y="689"/>
                  <a:pt x="1769" y="689"/>
                  <a:pt x="1768" y="689"/>
                </a:cubicBezTo>
                <a:cubicBezTo>
                  <a:pt x="1767" y="689"/>
                  <a:pt x="1766" y="688"/>
                  <a:pt x="1767" y="688"/>
                </a:cubicBezTo>
                <a:close/>
                <a:moveTo>
                  <a:pt x="1825" y="643"/>
                </a:moveTo>
                <a:cubicBezTo>
                  <a:pt x="1824" y="643"/>
                  <a:pt x="1824" y="643"/>
                  <a:pt x="1823" y="643"/>
                </a:cubicBezTo>
                <a:cubicBezTo>
                  <a:pt x="1823" y="643"/>
                  <a:pt x="1822" y="643"/>
                  <a:pt x="1822" y="643"/>
                </a:cubicBezTo>
                <a:cubicBezTo>
                  <a:pt x="1821" y="642"/>
                  <a:pt x="1822" y="642"/>
                  <a:pt x="1821" y="641"/>
                </a:cubicBezTo>
                <a:cubicBezTo>
                  <a:pt x="1821" y="641"/>
                  <a:pt x="1820" y="641"/>
                  <a:pt x="1819" y="641"/>
                </a:cubicBezTo>
                <a:cubicBezTo>
                  <a:pt x="1819" y="640"/>
                  <a:pt x="1817" y="639"/>
                  <a:pt x="1818" y="638"/>
                </a:cubicBezTo>
                <a:cubicBezTo>
                  <a:pt x="1818" y="638"/>
                  <a:pt x="1819" y="638"/>
                  <a:pt x="1819" y="637"/>
                </a:cubicBezTo>
                <a:cubicBezTo>
                  <a:pt x="1820" y="637"/>
                  <a:pt x="1820" y="637"/>
                  <a:pt x="1821" y="637"/>
                </a:cubicBezTo>
                <a:cubicBezTo>
                  <a:pt x="1822" y="637"/>
                  <a:pt x="1823" y="636"/>
                  <a:pt x="1824" y="637"/>
                </a:cubicBezTo>
                <a:cubicBezTo>
                  <a:pt x="1824" y="637"/>
                  <a:pt x="1825" y="637"/>
                  <a:pt x="1825" y="638"/>
                </a:cubicBezTo>
                <a:cubicBezTo>
                  <a:pt x="1825" y="638"/>
                  <a:pt x="1826" y="639"/>
                  <a:pt x="1826" y="639"/>
                </a:cubicBezTo>
                <a:cubicBezTo>
                  <a:pt x="1827" y="639"/>
                  <a:pt x="1827" y="639"/>
                  <a:pt x="1828" y="639"/>
                </a:cubicBezTo>
                <a:cubicBezTo>
                  <a:pt x="1828" y="639"/>
                  <a:pt x="1828" y="640"/>
                  <a:pt x="1827" y="640"/>
                </a:cubicBezTo>
                <a:cubicBezTo>
                  <a:pt x="1827" y="641"/>
                  <a:pt x="1827" y="641"/>
                  <a:pt x="1826" y="641"/>
                </a:cubicBezTo>
                <a:cubicBezTo>
                  <a:pt x="1826" y="642"/>
                  <a:pt x="1826" y="642"/>
                  <a:pt x="1825" y="643"/>
                </a:cubicBezTo>
                <a:close/>
                <a:moveTo>
                  <a:pt x="1797" y="695"/>
                </a:moveTo>
                <a:cubicBezTo>
                  <a:pt x="1796" y="695"/>
                  <a:pt x="1796" y="695"/>
                  <a:pt x="1795" y="695"/>
                </a:cubicBezTo>
                <a:cubicBezTo>
                  <a:pt x="1795" y="695"/>
                  <a:pt x="1796" y="694"/>
                  <a:pt x="1796" y="694"/>
                </a:cubicBezTo>
                <a:cubicBezTo>
                  <a:pt x="1796" y="694"/>
                  <a:pt x="1796" y="693"/>
                  <a:pt x="1797" y="693"/>
                </a:cubicBezTo>
                <a:cubicBezTo>
                  <a:pt x="1797" y="693"/>
                  <a:pt x="1797" y="693"/>
                  <a:pt x="1798" y="692"/>
                </a:cubicBezTo>
                <a:cubicBezTo>
                  <a:pt x="1798" y="692"/>
                  <a:pt x="1798" y="692"/>
                  <a:pt x="1798" y="692"/>
                </a:cubicBezTo>
                <a:cubicBezTo>
                  <a:pt x="1798" y="691"/>
                  <a:pt x="1798" y="690"/>
                  <a:pt x="1798" y="690"/>
                </a:cubicBezTo>
                <a:cubicBezTo>
                  <a:pt x="1799" y="689"/>
                  <a:pt x="1799" y="689"/>
                  <a:pt x="1799" y="689"/>
                </a:cubicBezTo>
                <a:cubicBezTo>
                  <a:pt x="1800" y="689"/>
                  <a:pt x="1800" y="688"/>
                  <a:pt x="1800" y="688"/>
                </a:cubicBezTo>
                <a:cubicBezTo>
                  <a:pt x="1800" y="688"/>
                  <a:pt x="1801" y="687"/>
                  <a:pt x="1801" y="687"/>
                </a:cubicBezTo>
                <a:cubicBezTo>
                  <a:pt x="1801" y="686"/>
                  <a:pt x="1802" y="686"/>
                  <a:pt x="1802" y="686"/>
                </a:cubicBezTo>
                <a:cubicBezTo>
                  <a:pt x="1803" y="685"/>
                  <a:pt x="1803" y="686"/>
                  <a:pt x="1804" y="685"/>
                </a:cubicBezTo>
                <a:cubicBezTo>
                  <a:pt x="1804" y="685"/>
                  <a:pt x="1805" y="685"/>
                  <a:pt x="1805" y="685"/>
                </a:cubicBezTo>
                <a:cubicBezTo>
                  <a:pt x="1805" y="685"/>
                  <a:pt x="1805" y="685"/>
                  <a:pt x="1806" y="685"/>
                </a:cubicBezTo>
                <a:cubicBezTo>
                  <a:pt x="1806" y="685"/>
                  <a:pt x="1806" y="684"/>
                  <a:pt x="1807" y="684"/>
                </a:cubicBezTo>
                <a:cubicBezTo>
                  <a:pt x="1807" y="684"/>
                  <a:pt x="1808" y="683"/>
                  <a:pt x="1808" y="683"/>
                </a:cubicBezTo>
                <a:cubicBezTo>
                  <a:pt x="1808" y="683"/>
                  <a:pt x="1808" y="683"/>
                  <a:pt x="1809" y="683"/>
                </a:cubicBezTo>
                <a:cubicBezTo>
                  <a:pt x="1809" y="683"/>
                  <a:pt x="1809" y="683"/>
                  <a:pt x="1809" y="682"/>
                </a:cubicBezTo>
                <a:cubicBezTo>
                  <a:pt x="1809" y="682"/>
                  <a:pt x="1808" y="682"/>
                  <a:pt x="1809" y="681"/>
                </a:cubicBezTo>
                <a:cubicBezTo>
                  <a:pt x="1809" y="681"/>
                  <a:pt x="1809" y="681"/>
                  <a:pt x="1809" y="681"/>
                </a:cubicBezTo>
                <a:cubicBezTo>
                  <a:pt x="1810" y="680"/>
                  <a:pt x="1810" y="680"/>
                  <a:pt x="1810" y="680"/>
                </a:cubicBezTo>
                <a:cubicBezTo>
                  <a:pt x="1811" y="680"/>
                  <a:pt x="1811" y="680"/>
                  <a:pt x="1811" y="680"/>
                </a:cubicBezTo>
                <a:cubicBezTo>
                  <a:pt x="1812" y="679"/>
                  <a:pt x="1813" y="678"/>
                  <a:pt x="1814" y="679"/>
                </a:cubicBezTo>
                <a:cubicBezTo>
                  <a:pt x="1814" y="679"/>
                  <a:pt x="1814" y="679"/>
                  <a:pt x="1815" y="680"/>
                </a:cubicBezTo>
                <a:cubicBezTo>
                  <a:pt x="1815" y="680"/>
                  <a:pt x="1816" y="680"/>
                  <a:pt x="1817" y="680"/>
                </a:cubicBezTo>
                <a:cubicBezTo>
                  <a:pt x="1817" y="680"/>
                  <a:pt x="1818" y="680"/>
                  <a:pt x="1818" y="680"/>
                </a:cubicBezTo>
                <a:cubicBezTo>
                  <a:pt x="1819" y="680"/>
                  <a:pt x="1819" y="680"/>
                  <a:pt x="1820" y="680"/>
                </a:cubicBezTo>
                <a:cubicBezTo>
                  <a:pt x="1820" y="680"/>
                  <a:pt x="1821" y="680"/>
                  <a:pt x="1821" y="680"/>
                </a:cubicBezTo>
                <a:cubicBezTo>
                  <a:pt x="1822" y="680"/>
                  <a:pt x="1823" y="679"/>
                  <a:pt x="1823" y="679"/>
                </a:cubicBezTo>
                <a:cubicBezTo>
                  <a:pt x="1824" y="678"/>
                  <a:pt x="1825" y="678"/>
                  <a:pt x="1826" y="678"/>
                </a:cubicBezTo>
                <a:cubicBezTo>
                  <a:pt x="1826" y="679"/>
                  <a:pt x="1824" y="680"/>
                  <a:pt x="1823" y="681"/>
                </a:cubicBezTo>
                <a:cubicBezTo>
                  <a:pt x="1821" y="681"/>
                  <a:pt x="1820" y="682"/>
                  <a:pt x="1819" y="682"/>
                </a:cubicBezTo>
                <a:cubicBezTo>
                  <a:pt x="1818" y="682"/>
                  <a:pt x="1818" y="683"/>
                  <a:pt x="1817" y="683"/>
                </a:cubicBezTo>
                <a:cubicBezTo>
                  <a:pt x="1816" y="684"/>
                  <a:pt x="1816" y="685"/>
                  <a:pt x="1815" y="685"/>
                </a:cubicBezTo>
                <a:cubicBezTo>
                  <a:pt x="1814" y="685"/>
                  <a:pt x="1814" y="685"/>
                  <a:pt x="1814" y="685"/>
                </a:cubicBezTo>
                <a:cubicBezTo>
                  <a:pt x="1814" y="685"/>
                  <a:pt x="1814" y="685"/>
                  <a:pt x="1813" y="685"/>
                </a:cubicBezTo>
                <a:cubicBezTo>
                  <a:pt x="1813" y="686"/>
                  <a:pt x="1812" y="686"/>
                  <a:pt x="1811" y="686"/>
                </a:cubicBezTo>
                <a:cubicBezTo>
                  <a:pt x="1811" y="687"/>
                  <a:pt x="1810" y="687"/>
                  <a:pt x="1810" y="687"/>
                </a:cubicBezTo>
                <a:cubicBezTo>
                  <a:pt x="1810" y="687"/>
                  <a:pt x="1810" y="687"/>
                  <a:pt x="1809" y="687"/>
                </a:cubicBezTo>
                <a:cubicBezTo>
                  <a:pt x="1809" y="688"/>
                  <a:pt x="1809" y="688"/>
                  <a:pt x="1809" y="688"/>
                </a:cubicBezTo>
                <a:cubicBezTo>
                  <a:pt x="1809" y="688"/>
                  <a:pt x="1809" y="688"/>
                  <a:pt x="1808" y="688"/>
                </a:cubicBezTo>
                <a:cubicBezTo>
                  <a:pt x="1808" y="689"/>
                  <a:pt x="1808" y="689"/>
                  <a:pt x="1807" y="689"/>
                </a:cubicBezTo>
                <a:cubicBezTo>
                  <a:pt x="1807" y="690"/>
                  <a:pt x="1806" y="690"/>
                  <a:pt x="1806" y="691"/>
                </a:cubicBezTo>
                <a:cubicBezTo>
                  <a:pt x="1805" y="692"/>
                  <a:pt x="1804" y="693"/>
                  <a:pt x="1803" y="693"/>
                </a:cubicBezTo>
                <a:cubicBezTo>
                  <a:pt x="1803" y="694"/>
                  <a:pt x="1802" y="693"/>
                  <a:pt x="1802" y="693"/>
                </a:cubicBezTo>
                <a:cubicBezTo>
                  <a:pt x="1801" y="693"/>
                  <a:pt x="1801" y="694"/>
                  <a:pt x="1800" y="694"/>
                </a:cubicBezTo>
                <a:cubicBezTo>
                  <a:pt x="1799" y="694"/>
                  <a:pt x="1799" y="694"/>
                  <a:pt x="1798" y="695"/>
                </a:cubicBezTo>
                <a:cubicBezTo>
                  <a:pt x="1797" y="695"/>
                  <a:pt x="1797" y="695"/>
                  <a:pt x="1797" y="695"/>
                </a:cubicBezTo>
                <a:close/>
                <a:moveTo>
                  <a:pt x="1772" y="507"/>
                </a:moveTo>
                <a:cubicBezTo>
                  <a:pt x="1773" y="507"/>
                  <a:pt x="1773" y="507"/>
                  <a:pt x="1773" y="507"/>
                </a:cubicBezTo>
                <a:cubicBezTo>
                  <a:pt x="1774" y="507"/>
                  <a:pt x="1776" y="507"/>
                  <a:pt x="1777" y="507"/>
                </a:cubicBezTo>
                <a:cubicBezTo>
                  <a:pt x="1777" y="508"/>
                  <a:pt x="1778" y="508"/>
                  <a:pt x="1779" y="508"/>
                </a:cubicBezTo>
                <a:cubicBezTo>
                  <a:pt x="1780" y="508"/>
                  <a:pt x="1780" y="508"/>
                  <a:pt x="1780" y="508"/>
                </a:cubicBezTo>
                <a:cubicBezTo>
                  <a:pt x="1781" y="509"/>
                  <a:pt x="1781" y="509"/>
                  <a:pt x="1782" y="510"/>
                </a:cubicBezTo>
                <a:cubicBezTo>
                  <a:pt x="1782" y="510"/>
                  <a:pt x="1782" y="511"/>
                  <a:pt x="1782" y="511"/>
                </a:cubicBezTo>
                <a:cubicBezTo>
                  <a:pt x="1782" y="512"/>
                  <a:pt x="1782" y="513"/>
                  <a:pt x="1781" y="514"/>
                </a:cubicBezTo>
                <a:cubicBezTo>
                  <a:pt x="1781" y="515"/>
                  <a:pt x="1781" y="515"/>
                  <a:pt x="1781" y="516"/>
                </a:cubicBezTo>
                <a:cubicBezTo>
                  <a:pt x="1781" y="516"/>
                  <a:pt x="1781" y="517"/>
                  <a:pt x="1780" y="517"/>
                </a:cubicBezTo>
                <a:cubicBezTo>
                  <a:pt x="1779" y="517"/>
                  <a:pt x="1778" y="516"/>
                  <a:pt x="1778" y="515"/>
                </a:cubicBezTo>
                <a:cubicBezTo>
                  <a:pt x="1777" y="514"/>
                  <a:pt x="1777" y="513"/>
                  <a:pt x="1776" y="512"/>
                </a:cubicBezTo>
                <a:cubicBezTo>
                  <a:pt x="1776" y="511"/>
                  <a:pt x="1776" y="511"/>
                  <a:pt x="1776" y="510"/>
                </a:cubicBezTo>
                <a:cubicBezTo>
                  <a:pt x="1775" y="510"/>
                  <a:pt x="1775" y="509"/>
                  <a:pt x="1775" y="509"/>
                </a:cubicBezTo>
                <a:cubicBezTo>
                  <a:pt x="1774" y="508"/>
                  <a:pt x="1772" y="509"/>
                  <a:pt x="1772" y="507"/>
                </a:cubicBezTo>
                <a:close/>
                <a:moveTo>
                  <a:pt x="1759" y="541"/>
                </a:moveTo>
                <a:cubicBezTo>
                  <a:pt x="1759" y="541"/>
                  <a:pt x="1760" y="540"/>
                  <a:pt x="1760" y="540"/>
                </a:cubicBezTo>
                <a:cubicBezTo>
                  <a:pt x="1761" y="539"/>
                  <a:pt x="1762" y="538"/>
                  <a:pt x="1763" y="538"/>
                </a:cubicBezTo>
                <a:cubicBezTo>
                  <a:pt x="1763" y="537"/>
                  <a:pt x="1763" y="537"/>
                  <a:pt x="1763" y="536"/>
                </a:cubicBezTo>
                <a:cubicBezTo>
                  <a:pt x="1763" y="535"/>
                  <a:pt x="1765" y="534"/>
                  <a:pt x="1765" y="533"/>
                </a:cubicBezTo>
                <a:cubicBezTo>
                  <a:pt x="1766" y="533"/>
                  <a:pt x="1767" y="532"/>
                  <a:pt x="1767" y="532"/>
                </a:cubicBezTo>
                <a:cubicBezTo>
                  <a:pt x="1768" y="531"/>
                  <a:pt x="1768" y="531"/>
                  <a:pt x="1768" y="530"/>
                </a:cubicBezTo>
                <a:cubicBezTo>
                  <a:pt x="1769" y="530"/>
                  <a:pt x="1769" y="529"/>
                  <a:pt x="1768" y="529"/>
                </a:cubicBezTo>
                <a:cubicBezTo>
                  <a:pt x="1768" y="529"/>
                  <a:pt x="1767" y="529"/>
                  <a:pt x="1767" y="528"/>
                </a:cubicBezTo>
                <a:cubicBezTo>
                  <a:pt x="1768" y="528"/>
                  <a:pt x="1768" y="528"/>
                  <a:pt x="1768" y="527"/>
                </a:cubicBezTo>
                <a:cubicBezTo>
                  <a:pt x="1768" y="527"/>
                  <a:pt x="1768" y="527"/>
                  <a:pt x="1768" y="526"/>
                </a:cubicBezTo>
                <a:cubicBezTo>
                  <a:pt x="1768" y="526"/>
                  <a:pt x="1768" y="525"/>
                  <a:pt x="1769" y="524"/>
                </a:cubicBezTo>
                <a:cubicBezTo>
                  <a:pt x="1769" y="524"/>
                  <a:pt x="1769" y="524"/>
                  <a:pt x="1769" y="524"/>
                </a:cubicBezTo>
                <a:cubicBezTo>
                  <a:pt x="1770" y="523"/>
                  <a:pt x="1770" y="524"/>
                  <a:pt x="1770" y="524"/>
                </a:cubicBezTo>
                <a:cubicBezTo>
                  <a:pt x="1770" y="525"/>
                  <a:pt x="1770" y="525"/>
                  <a:pt x="1770" y="525"/>
                </a:cubicBezTo>
                <a:cubicBezTo>
                  <a:pt x="1770" y="526"/>
                  <a:pt x="1770" y="526"/>
                  <a:pt x="1770" y="527"/>
                </a:cubicBezTo>
                <a:cubicBezTo>
                  <a:pt x="1770" y="528"/>
                  <a:pt x="1770" y="528"/>
                  <a:pt x="1770" y="529"/>
                </a:cubicBezTo>
                <a:cubicBezTo>
                  <a:pt x="1771" y="529"/>
                  <a:pt x="1770" y="529"/>
                  <a:pt x="1771" y="530"/>
                </a:cubicBezTo>
                <a:cubicBezTo>
                  <a:pt x="1771" y="530"/>
                  <a:pt x="1771" y="530"/>
                  <a:pt x="1771" y="530"/>
                </a:cubicBezTo>
                <a:cubicBezTo>
                  <a:pt x="1771" y="530"/>
                  <a:pt x="1771" y="531"/>
                  <a:pt x="1771" y="531"/>
                </a:cubicBezTo>
                <a:cubicBezTo>
                  <a:pt x="1771" y="532"/>
                  <a:pt x="1770" y="532"/>
                  <a:pt x="1770" y="532"/>
                </a:cubicBezTo>
                <a:cubicBezTo>
                  <a:pt x="1769" y="533"/>
                  <a:pt x="1768" y="533"/>
                  <a:pt x="1768" y="534"/>
                </a:cubicBezTo>
                <a:cubicBezTo>
                  <a:pt x="1767" y="534"/>
                  <a:pt x="1767" y="534"/>
                  <a:pt x="1767" y="535"/>
                </a:cubicBezTo>
                <a:cubicBezTo>
                  <a:pt x="1767" y="535"/>
                  <a:pt x="1767" y="534"/>
                  <a:pt x="1766" y="534"/>
                </a:cubicBezTo>
                <a:cubicBezTo>
                  <a:pt x="1765" y="534"/>
                  <a:pt x="1765" y="535"/>
                  <a:pt x="1765" y="536"/>
                </a:cubicBezTo>
                <a:cubicBezTo>
                  <a:pt x="1765" y="536"/>
                  <a:pt x="1766" y="536"/>
                  <a:pt x="1766" y="537"/>
                </a:cubicBezTo>
                <a:cubicBezTo>
                  <a:pt x="1766" y="537"/>
                  <a:pt x="1766" y="538"/>
                  <a:pt x="1765" y="538"/>
                </a:cubicBezTo>
                <a:cubicBezTo>
                  <a:pt x="1765" y="539"/>
                  <a:pt x="1764" y="539"/>
                  <a:pt x="1764" y="540"/>
                </a:cubicBezTo>
                <a:cubicBezTo>
                  <a:pt x="1764" y="540"/>
                  <a:pt x="1763" y="541"/>
                  <a:pt x="1763" y="542"/>
                </a:cubicBezTo>
                <a:cubicBezTo>
                  <a:pt x="1762" y="541"/>
                  <a:pt x="1762" y="541"/>
                  <a:pt x="1761" y="541"/>
                </a:cubicBezTo>
                <a:cubicBezTo>
                  <a:pt x="1760" y="542"/>
                  <a:pt x="1760" y="542"/>
                  <a:pt x="1760" y="543"/>
                </a:cubicBezTo>
                <a:cubicBezTo>
                  <a:pt x="1760" y="544"/>
                  <a:pt x="1760" y="544"/>
                  <a:pt x="1759" y="544"/>
                </a:cubicBezTo>
                <a:cubicBezTo>
                  <a:pt x="1758" y="545"/>
                  <a:pt x="1757" y="546"/>
                  <a:pt x="1756" y="547"/>
                </a:cubicBezTo>
                <a:cubicBezTo>
                  <a:pt x="1756" y="547"/>
                  <a:pt x="1754" y="549"/>
                  <a:pt x="1754" y="547"/>
                </a:cubicBezTo>
                <a:cubicBezTo>
                  <a:pt x="1754" y="547"/>
                  <a:pt x="1755" y="546"/>
                  <a:pt x="1756" y="546"/>
                </a:cubicBezTo>
                <a:cubicBezTo>
                  <a:pt x="1756" y="545"/>
                  <a:pt x="1755" y="545"/>
                  <a:pt x="1756" y="544"/>
                </a:cubicBezTo>
                <a:cubicBezTo>
                  <a:pt x="1756" y="544"/>
                  <a:pt x="1757" y="543"/>
                  <a:pt x="1758" y="543"/>
                </a:cubicBezTo>
                <a:cubicBezTo>
                  <a:pt x="1758" y="542"/>
                  <a:pt x="1758" y="542"/>
                  <a:pt x="1759" y="541"/>
                </a:cubicBezTo>
                <a:close/>
                <a:moveTo>
                  <a:pt x="1773" y="507"/>
                </a:moveTo>
                <a:cubicBezTo>
                  <a:pt x="1773" y="507"/>
                  <a:pt x="1773" y="507"/>
                  <a:pt x="1773" y="507"/>
                </a:cubicBezTo>
                <a:cubicBezTo>
                  <a:pt x="1773" y="507"/>
                  <a:pt x="1773" y="507"/>
                  <a:pt x="1773" y="507"/>
                </a:cubicBezTo>
                <a:cubicBezTo>
                  <a:pt x="1773" y="507"/>
                  <a:pt x="1773" y="507"/>
                  <a:pt x="1773" y="507"/>
                </a:cubicBezTo>
                <a:close/>
                <a:moveTo>
                  <a:pt x="1808" y="532"/>
                </a:moveTo>
                <a:cubicBezTo>
                  <a:pt x="1807" y="532"/>
                  <a:pt x="1808" y="533"/>
                  <a:pt x="1808" y="534"/>
                </a:cubicBezTo>
                <a:cubicBezTo>
                  <a:pt x="1808" y="534"/>
                  <a:pt x="1808" y="535"/>
                  <a:pt x="1807" y="534"/>
                </a:cubicBezTo>
                <a:cubicBezTo>
                  <a:pt x="1807" y="534"/>
                  <a:pt x="1806" y="533"/>
                  <a:pt x="1806" y="533"/>
                </a:cubicBezTo>
                <a:cubicBezTo>
                  <a:pt x="1806" y="532"/>
                  <a:pt x="1806" y="531"/>
                  <a:pt x="1806" y="530"/>
                </a:cubicBezTo>
                <a:cubicBezTo>
                  <a:pt x="1806" y="530"/>
                  <a:pt x="1806" y="529"/>
                  <a:pt x="1805" y="529"/>
                </a:cubicBezTo>
                <a:cubicBezTo>
                  <a:pt x="1805" y="529"/>
                  <a:pt x="1805" y="528"/>
                  <a:pt x="1805" y="528"/>
                </a:cubicBezTo>
                <a:cubicBezTo>
                  <a:pt x="1805" y="527"/>
                  <a:pt x="1804" y="528"/>
                  <a:pt x="1804" y="527"/>
                </a:cubicBezTo>
                <a:cubicBezTo>
                  <a:pt x="1803" y="527"/>
                  <a:pt x="1804" y="527"/>
                  <a:pt x="1804" y="527"/>
                </a:cubicBezTo>
                <a:cubicBezTo>
                  <a:pt x="1804" y="526"/>
                  <a:pt x="1804" y="525"/>
                  <a:pt x="1803" y="525"/>
                </a:cubicBezTo>
                <a:cubicBezTo>
                  <a:pt x="1803" y="524"/>
                  <a:pt x="1803" y="524"/>
                  <a:pt x="1803" y="524"/>
                </a:cubicBezTo>
                <a:cubicBezTo>
                  <a:pt x="1804" y="523"/>
                  <a:pt x="1804" y="524"/>
                  <a:pt x="1805" y="524"/>
                </a:cubicBezTo>
                <a:cubicBezTo>
                  <a:pt x="1805" y="524"/>
                  <a:pt x="1806" y="524"/>
                  <a:pt x="1806" y="524"/>
                </a:cubicBezTo>
                <a:cubicBezTo>
                  <a:pt x="1806" y="524"/>
                  <a:pt x="1807" y="524"/>
                  <a:pt x="1807" y="524"/>
                </a:cubicBezTo>
                <a:cubicBezTo>
                  <a:pt x="1808" y="525"/>
                  <a:pt x="1807" y="526"/>
                  <a:pt x="1807" y="527"/>
                </a:cubicBezTo>
                <a:cubicBezTo>
                  <a:pt x="1808" y="527"/>
                  <a:pt x="1808" y="527"/>
                  <a:pt x="1808" y="528"/>
                </a:cubicBezTo>
                <a:cubicBezTo>
                  <a:pt x="1808" y="528"/>
                  <a:pt x="1808" y="529"/>
                  <a:pt x="1809" y="530"/>
                </a:cubicBezTo>
                <a:cubicBezTo>
                  <a:pt x="1809" y="530"/>
                  <a:pt x="1811" y="533"/>
                  <a:pt x="1809" y="533"/>
                </a:cubicBezTo>
                <a:cubicBezTo>
                  <a:pt x="1809" y="533"/>
                  <a:pt x="1808" y="532"/>
                  <a:pt x="1808" y="532"/>
                </a:cubicBezTo>
                <a:close/>
                <a:moveTo>
                  <a:pt x="1781" y="469"/>
                </a:moveTo>
                <a:cubicBezTo>
                  <a:pt x="1781" y="470"/>
                  <a:pt x="1781" y="471"/>
                  <a:pt x="1781" y="471"/>
                </a:cubicBezTo>
                <a:cubicBezTo>
                  <a:pt x="1781" y="472"/>
                  <a:pt x="1781" y="472"/>
                  <a:pt x="1781" y="473"/>
                </a:cubicBezTo>
                <a:cubicBezTo>
                  <a:pt x="1781" y="473"/>
                  <a:pt x="1781" y="474"/>
                  <a:pt x="1781" y="474"/>
                </a:cubicBezTo>
                <a:cubicBezTo>
                  <a:pt x="1781" y="475"/>
                  <a:pt x="1782" y="475"/>
                  <a:pt x="1782" y="476"/>
                </a:cubicBezTo>
                <a:cubicBezTo>
                  <a:pt x="1783" y="476"/>
                  <a:pt x="1782" y="476"/>
                  <a:pt x="1783" y="477"/>
                </a:cubicBezTo>
                <a:cubicBezTo>
                  <a:pt x="1783" y="477"/>
                  <a:pt x="1783" y="477"/>
                  <a:pt x="1783" y="477"/>
                </a:cubicBezTo>
                <a:cubicBezTo>
                  <a:pt x="1784" y="478"/>
                  <a:pt x="1785" y="478"/>
                  <a:pt x="1785" y="479"/>
                </a:cubicBezTo>
                <a:cubicBezTo>
                  <a:pt x="1785" y="480"/>
                  <a:pt x="1785" y="480"/>
                  <a:pt x="1785" y="481"/>
                </a:cubicBezTo>
                <a:cubicBezTo>
                  <a:pt x="1785" y="481"/>
                  <a:pt x="1785" y="482"/>
                  <a:pt x="1784" y="482"/>
                </a:cubicBezTo>
                <a:cubicBezTo>
                  <a:pt x="1784" y="482"/>
                  <a:pt x="1785" y="483"/>
                  <a:pt x="1784" y="483"/>
                </a:cubicBezTo>
                <a:cubicBezTo>
                  <a:pt x="1784" y="483"/>
                  <a:pt x="1784" y="483"/>
                  <a:pt x="1784" y="484"/>
                </a:cubicBezTo>
                <a:cubicBezTo>
                  <a:pt x="1784" y="484"/>
                  <a:pt x="1784" y="487"/>
                  <a:pt x="1783" y="487"/>
                </a:cubicBezTo>
                <a:cubicBezTo>
                  <a:pt x="1783" y="487"/>
                  <a:pt x="1782" y="487"/>
                  <a:pt x="1782" y="486"/>
                </a:cubicBezTo>
                <a:cubicBezTo>
                  <a:pt x="1782" y="486"/>
                  <a:pt x="1781" y="486"/>
                  <a:pt x="1781" y="487"/>
                </a:cubicBezTo>
                <a:cubicBezTo>
                  <a:pt x="1781" y="487"/>
                  <a:pt x="1781" y="487"/>
                  <a:pt x="1780" y="487"/>
                </a:cubicBezTo>
                <a:cubicBezTo>
                  <a:pt x="1780" y="488"/>
                  <a:pt x="1780" y="488"/>
                  <a:pt x="1780" y="488"/>
                </a:cubicBezTo>
                <a:cubicBezTo>
                  <a:pt x="1779" y="489"/>
                  <a:pt x="1779" y="490"/>
                  <a:pt x="1779" y="491"/>
                </a:cubicBezTo>
                <a:cubicBezTo>
                  <a:pt x="1779" y="491"/>
                  <a:pt x="1779" y="492"/>
                  <a:pt x="1779" y="493"/>
                </a:cubicBezTo>
                <a:cubicBezTo>
                  <a:pt x="1779" y="494"/>
                  <a:pt x="1780" y="494"/>
                  <a:pt x="1780" y="495"/>
                </a:cubicBezTo>
                <a:cubicBezTo>
                  <a:pt x="1780" y="496"/>
                  <a:pt x="1781" y="496"/>
                  <a:pt x="1781" y="497"/>
                </a:cubicBezTo>
                <a:cubicBezTo>
                  <a:pt x="1781" y="498"/>
                  <a:pt x="1781" y="498"/>
                  <a:pt x="1781" y="498"/>
                </a:cubicBezTo>
                <a:cubicBezTo>
                  <a:pt x="1781" y="499"/>
                  <a:pt x="1782" y="498"/>
                  <a:pt x="1782" y="499"/>
                </a:cubicBezTo>
                <a:cubicBezTo>
                  <a:pt x="1782" y="499"/>
                  <a:pt x="1781" y="499"/>
                  <a:pt x="1781" y="500"/>
                </a:cubicBezTo>
                <a:cubicBezTo>
                  <a:pt x="1781" y="500"/>
                  <a:pt x="1781" y="500"/>
                  <a:pt x="1782" y="501"/>
                </a:cubicBezTo>
                <a:cubicBezTo>
                  <a:pt x="1782" y="501"/>
                  <a:pt x="1782" y="501"/>
                  <a:pt x="1782" y="501"/>
                </a:cubicBezTo>
                <a:cubicBezTo>
                  <a:pt x="1782" y="501"/>
                  <a:pt x="1783" y="502"/>
                  <a:pt x="1783" y="502"/>
                </a:cubicBezTo>
                <a:cubicBezTo>
                  <a:pt x="1783" y="502"/>
                  <a:pt x="1784" y="503"/>
                  <a:pt x="1784" y="503"/>
                </a:cubicBezTo>
                <a:cubicBezTo>
                  <a:pt x="1785" y="503"/>
                  <a:pt x="1785" y="504"/>
                  <a:pt x="1786" y="504"/>
                </a:cubicBezTo>
                <a:cubicBezTo>
                  <a:pt x="1786" y="503"/>
                  <a:pt x="1786" y="503"/>
                  <a:pt x="1786" y="503"/>
                </a:cubicBezTo>
                <a:cubicBezTo>
                  <a:pt x="1786" y="503"/>
                  <a:pt x="1786" y="502"/>
                  <a:pt x="1786" y="502"/>
                </a:cubicBezTo>
                <a:cubicBezTo>
                  <a:pt x="1786" y="501"/>
                  <a:pt x="1787" y="501"/>
                  <a:pt x="1787" y="501"/>
                </a:cubicBezTo>
                <a:cubicBezTo>
                  <a:pt x="1789" y="500"/>
                  <a:pt x="1789" y="501"/>
                  <a:pt x="1791" y="501"/>
                </a:cubicBezTo>
                <a:cubicBezTo>
                  <a:pt x="1791" y="502"/>
                  <a:pt x="1792" y="502"/>
                  <a:pt x="1792" y="503"/>
                </a:cubicBezTo>
                <a:cubicBezTo>
                  <a:pt x="1791" y="503"/>
                  <a:pt x="1791" y="504"/>
                  <a:pt x="1791" y="504"/>
                </a:cubicBezTo>
                <a:cubicBezTo>
                  <a:pt x="1791" y="505"/>
                  <a:pt x="1792" y="506"/>
                  <a:pt x="1793" y="506"/>
                </a:cubicBezTo>
                <a:cubicBezTo>
                  <a:pt x="1793" y="506"/>
                  <a:pt x="1794" y="506"/>
                  <a:pt x="1794" y="505"/>
                </a:cubicBezTo>
                <a:cubicBezTo>
                  <a:pt x="1794" y="505"/>
                  <a:pt x="1794" y="504"/>
                  <a:pt x="1794" y="504"/>
                </a:cubicBezTo>
                <a:cubicBezTo>
                  <a:pt x="1794" y="503"/>
                  <a:pt x="1793" y="502"/>
                  <a:pt x="1794" y="502"/>
                </a:cubicBezTo>
                <a:cubicBezTo>
                  <a:pt x="1794" y="502"/>
                  <a:pt x="1795" y="502"/>
                  <a:pt x="1795" y="502"/>
                </a:cubicBezTo>
                <a:cubicBezTo>
                  <a:pt x="1796" y="503"/>
                  <a:pt x="1796" y="503"/>
                  <a:pt x="1796" y="504"/>
                </a:cubicBezTo>
                <a:cubicBezTo>
                  <a:pt x="1797" y="504"/>
                  <a:pt x="1798" y="504"/>
                  <a:pt x="1799" y="504"/>
                </a:cubicBezTo>
                <a:cubicBezTo>
                  <a:pt x="1799" y="505"/>
                  <a:pt x="1799" y="505"/>
                  <a:pt x="1798" y="505"/>
                </a:cubicBezTo>
                <a:cubicBezTo>
                  <a:pt x="1798" y="506"/>
                  <a:pt x="1796" y="505"/>
                  <a:pt x="1796" y="506"/>
                </a:cubicBezTo>
                <a:cubicBezTo>
                  <a:pt x="1796" y="506"/>
                  <a:pt x="1797" y="506"/>
                  <a:pt x="1797" y="507"/>
                </a:cubicBezTo>
                <a:cubicBezTo>
                  <a:pt x="1797" y="507"/>
                  <a:pt x="1797" y="507"/>
                  <a:pt x="1798" y="507"/>
                </a:cubicBezTo>
                <a:cubicBezTo>
                  <a:pt x="1798" y="508"/>
                  <a:pt x="1798" y="508"/>
                  <a:pt x="1799" y="508"/>
                </a:cubicBezTo>
                <a:cubicBezTo>
                  <a:pt x="1799" y="508"/>
                  <a:pt x="1799" y="509"/>
                  <a:pt x="1800" y="509"/>
                </a:cubicBezTo>
                <a:cubicBezTo>
                  <a:pt x="1800" y="510"/>
                  <a:pt x="1801" y="510"/>
                  <a:pt x="1801" y="510"/>
                </a:cubicBezTo>
                <a:cubicBezTo>
                  <a:pt x="1801" y="511"/>
                  <a:pt x="1801" y="511"/>
                  <a:pt x="1801" y="511"/>
                </a:cubicBezTo>
                <a:cubicBezTo>
                  <a:pt x="1800" y="511"/>
                  <a:pt x="1800" y="512"/>
                  <a:pt x="1800" y="512"/>
                </a:cubicBezTo>
                <a:cubicBezTo>
                  <a:pt x="1800" y="512"/>
                  <a:pt x="1800" y="514"/>
                  <a:pt x="1800" y="514"/>
                </a:cubicBezTo>
                <a:cubicBezTo>
                  <a:pt x="1800" y="514"/>
                  <a:pt x="1799" y="513"/>
                  <a:pt x="1799" y="513"/>
                </a:cubicBezTo>
                <a:cubicBezTo>
                  <a:pt x="1799" y="513"/>
                  <a:pt x="1799" y="513"/>
                  <a:pt x="1799" y="513"/>
                </a:cubicBezTo>
                <a:cubicBezTo>
                  <a:pt x="1798" y="513"/>
                  <a:pt x="1798" y="513"/>
                  <a:pt x="1798" y="512"/>
                </a:cubicBezTo>
                <a:cubicBezTo>
                  <a:pt x="1798" y="513"/>
                  <a:pt x="1797" y="512"/>
                  <a:pt x="1797" y="512"/>
                </a:cubicBezTo>
                <a:cubicBezTo>
                  <a:pt x="1797" y="512"/>
                  <a:pt x="1798" y="512"/>
                  <a:pt x="1798" y="512"/>
                </a:cubicBezTo>
                <a:cubicBezTo>
                  <a:pt x="1798" y="511"/>
                  <a:pt x="1797" y="512"/>
                  <a:pt x="1797" y="512"/>
                </a:cubicBezTo>
                <a:cubicBezTo>
                  <a:pt x="1796" y="512"/>
                  <a:pt x="1796" y="511"/>
                  <a:pt x="1796" y="511"/>
                </a:cubicBezTo>
                <a:cubicBezTo>
                  <a:pt x="1796" y="511"/>
                  <a:pt x="1795" y="511"/>
                  <a:pt x="1795" y="511"/>
                </a:cubicBezTo>
                <a:cubicBezTo>
                  <a:pt x="1794" y="511"/>
                  <a:pt x="1794" y="509"/>
                  <a:pt x="1793" y="508"/>
                </a:cubicBezTo>
                <a:cubicBezTo>
                  <a:pt x="1793" y="508"/>
                  <a:pt x="1793" y="507"/>
                  <a:pt x="1793" y="507"/>
                </a:cubicBezTo>
                <a:cubicBezTo>
                  <a:pt x="1792" y="507"/>
                  <a:pt x="1792" y="506"/>
                  <a:pt x="1792" y="506"/>
                </a:cubicBezTo>
                <a:cubicBezTo>
                  <a:pt x="1791" y="506"/>
                  <a:pt x="1791" y="506"/>
                  <a:pt x="1790" y="505"/>
                </a:cubicBezTo>
                <a:cubicBezTo>
                  <a:pt x="1790" y="505"/>
                  <a:pt x="1789" y="504"/>
                  <a:pt x="1788" y="504"/>
                </a:cubicBezTo>
                <a:cubicBezTo>
                  <a:pt x="1788" y="504"/>
                  <a:pt x="1787" y="504"/>
                  <a:pt x="1787" y="504"/>
                </a:cubicBezTo>
                <a:cubicBezTo>
                  <a:pt x="1787" y="505"/>
                  <a:pt x="1787" y="505"/>
                  <a:pt x="1788" y="506"/>
                </a:cubicBezTo>
                <a:cubicBezTo>
                  <a:pt x="1788" y="506"/>
                  <a:pt x="1788" y="507"/>
                  <a:pt x="1788" y="507"/>
                </a:cubicBezTo>
                <a:cubicBezTo>
                  <a:pt x="1789" y="508"/>
                  <a:pt x="1789" y="508"/>
                  <a:pt x="1789" y="509"/>
                </a:cubicBezTo>
                <a:cubicBezTo>
                  <a:pt x="1790" y="511"/>
                  <a:pt x="1788" y="510"/>
                  <a:pt x="1788" y="509"/>
                </a:cubicBezTo>
                <a:cubicBezTo>
                  <a:pt x="1788" y="508"/>
                  <a:pt x="1788" y="507"/>
                  <a:pt x="1787" y="507"/>
                </a:cubicBezTo>
                <a:cubicBezTo>
                  <a:pt x="1787" y="506"/>
                  <a:pt x="1786" y="506"/>
                  <a:pt x="1786" y="506"/>
                </a:cubicBezTo>
                <a:cubicBezTo>
                  <a:pt x="1785" y="506"/>
                  <a:pt x="1785" y="505"/>
                  <a:pt x="1785" y="505"/>
                </a:cubicBezTo>
                <a:cubicBezTo>
                  <a:pt x="1784" y="505"/>
                  <a:pt x="1783" y="504"/>
                  <a:pt x="1782" y="504"/>
                </a:cubicBezTo>
                <a:cubicBezTo>
                  <a:pt x="1781" y="504"/>
                  <a:pt x="1781" y="504"/>
                  <a:pt x="1780" y="505"/>
                </a:cubicBezTo>
                <a:cubicBezTo>
                  <a:pt x="1780" y="505"/>
                  <a:pt x="1780" y="506"/>
                  <a:pt x="1779" y="506"/>
                </a:cubicBezTo>
                <a:cubicBezTo>
                  <a:pt x="1779" y="506"/>
                  <a:pt x="1779" y="505"/>
                  <a:pt x="1778" y="505"/>
                </a:cubicBezTo>
                <a:cubicBezTo>
                  <a:pt x="1778" y="504"/>
                  <a:pt x="1777" y="505"/>
                  <a:pt x="1776" y="505"/>
                </a:cubicBezTo>
                <a:cubicBezTo>
                  <a:pt x="1776" y="504"/>
                  <a:pt x="1775" y="504"/>
                  <a:pt x="1775" y="504"/>
                </a:cubicBezTo>
                <a:cubicBezTo>
                  <a:pt x="1775" y="504"/>
                  <a:pt x="1775" y="503"/>
                  <a:pt x="1775" y="503"/>
                </a:cubicBezTo>
                <a:cubicBezTo>
                  <a:pt x="1775" y="502"/>
                  <a:pt x="1775" y="502"/>
                  <a:pt x="1775" y="501"/>
                </a:cubicBezTo>
                <a:cubicBezTo>
                  <a:pt x="1776" y="500"/>
                  <a:pt x="1776" y="500"/>
                  <a:pt x="1777" y="500"/>
                </a:cubicBezTo>
                <a:cubicBezTo>
                  <a:pt x="1778" y="498"/>
                  <a:pt x="1776" y="497"/>
                  <a:pt x="1775" y="497"/>
                </a:cubicBezTo>
                <a:cubicBezTo>
                  <a:pt x="1774" y="497"/>
                  <a:pt x="1774" y="498"/>
                  <a:pt x="1774" y="499"/>
                </a:cubicBezTo>
                <a:cubicBezTo>
                  <a:pt x="1774" y="500"/>
                  <a:pt x="1773" y="500"/>
                  <a:pt x="1773" y="500"/>
                </a:cubicBezTo>
                <a:cubicBezTo>
                  <a:pt x="1773" y="500"/>
                  <a:pt x="1773" y="499"/>
                  <a:pt x="1772" y="498"/>
                </a:cubicBezTo>
                <a:cubicBezTo>
                  <a:pt x="1772" y="498"/>
                  <a:pt x="1771" y="497"/>
                  <a:pt x="1771" y="497"/>
                </a:cubicBezTo>
                <a:cubicBezTo>
                  <a:pt x="1770" y="496"/>
                  <a:pt x="1769" y="495"/>
                  <a:pt x="1769" y="494"/>
                </a:cubicBezTo>
                <a:cubicBezTo>
                  <a:pt x="1769" y="493"/>
                  <a:pt x="1768" y="492"/>
                  <a:pt x="1768" y="491"/>
                </a:cubicBezTo>
                <a:cubicBezTo>
                  <a:pt x="1768" y="490"/>
                  <a:pt x="1768" y="489"/>
                  <a:pt x="1767" y="488"/>
                </a:cubicBezTo>
                <a:cubicBezTo>
                  <a:pt x="1767" y="488"/>
                  <a:pt x="1764" y="487"/>
                  <a:pt x="1765" y="485"/>
                </a:cubicBezTo>
                <a:cubicBezTo>
                  <a:pt x="1766" y="484"/>
                  <a:pt x="1768" y="487"/>
                  <a:pt x="1769" y="487"/>
                </a:cubicBezTo>
                <a:cubicBezTo>
                  <a:pt x="1769" y="488"/>
                  <a:pt x="1770" y="489"/>
                  <a:pt x="1770" y="489"/>
                </a:cubicBezTo>
                <a:cubicBezTo>
                  <a:pt x="1771" y="488"/>
                  <a:pt x="1771" y="488"/>
                  <a:pt x="1771" y="487"/>
                </a:cubicBezTo>
                <a:cubicBezTo>
                  <a:pt x="1770" y="486"/>
                  <a:pt x="1770" y="485"/>
                  <a:pt x="1770" y="484"/>
                </a:cubicBezTo>
                <a:cubicBezTo>
                  <a:pt x="1770" y="484"/>
                  <a:pt x="1770" y="483"/>
                  <a:pt x="1770" y="483"/>
                </a:cubicBezTo>
                <a:cubicBezTo>
                  <a:pt x="1770" y="482"/>
                  <a:pt x="1770" y="482"/>
                  <a:pt x="1770" y="481"/>
                </a:cubicBezTo>
                <a:cubicBezTo>
                  <a:pt x="1770" y="481"/>
                  <a:pt x="1770" y="480"/>
                  <a:pt x="1770" y="479"/>
                </a:cubicBezTo>
                <a:cubicBezTo>
                  <a:pt x="1770" y="479"/>
                  <a:pt x="1770" y="478"/>
                  <a:pt x="1769" y="478"/>
                </a:cubicBezTo>
                <a:cubicBezTo>
                  <a:pt x="1769" y="477"/>
                  <a:pt x="1769" y="476"/>
                  <a:pt x="1769" y="476"/>
                </a:cubicBezTo>
                <a:cubicBezTo>
                  <a:pt x="1770" y="475"/>
                  <a:pt x="1769" y="474"/>
                  <a:pt x="1769" y="474"/>
                </a:cubicBezTo>
                <a:cubicBezTo>
                  <a:pt x="1770" y="473"/>
                  <a:pt x="1770" y="472"/>
                  <a:pt x="1770" y="471"/>
                </a:cubicBezTo>
                <a:cubicBezTo>
                  <a:pt x="1769" y="471"/>
                  <a:pt x="1769" y="470"/>
                  <a:pt x="1769" y="469"/>
                </a:cubicBezTo>
                <a:cubicBezTo>
                  <a:pt x="1769" y="468"/>
                  <a:pt x="1770" y="467"/>
                  <a:pt x="1771" y="467"/>
                </a:cubicBezTo>
                <a:cubicBezTo>
                  <a:pt x="1773" y="467"/>
                  <a:pt x="1774" y="468"/>
                  <a:pt x="1775" y="469"/>
                </a:cubicBezTo>
                <a:cubicBezTo>
                  <a:pt x="1776" y="470"/>
                  <a:pt x="1777" y="471"/>
                  <a:pt x="1779" y="469"/>
                </a:cubicBezTo>
                <a:cubicBezTo>
                  <a:pt x="1779" y="469"/>
                  <a:pt x="1779" y="468"/>
                  <a:pt x="1780" y="468"/>
                </a:cubicBezTo>
                <a:cubicBezTo>
                  <a:pt x="1780" y="468"/>
                  <a:pt x="1781" y="467"/>
                  <a:pt x="1781" y="467"/>
                </a:cubicBezTo>
                <a:cubicBezTo>
                  <a:pt x="1781" y="468"/>
                  <a:pt x="1781" y="469"/>
                  <a:pt x="1781" y="469"/>
                </a:cubicBezTo>
                <a:close/>
                <a:moveTo>
                  <a:pt x="1773" y="517"/>
                </a:moveTo>
                <a:cubicBezTo>
                  <a:pt x="1773" y="517"/>
                  <a:pt x="1774" y="517"/>
                  <a:pt x="1774" y="518"/>
                </a:cubicBezTo>
                <a:cubicBezTo>
                  <a:pt x="1774" y="518"/>
                  <a:pt x="1774" y="519"/>
                  <a:pt x="1774" y="519"/>
                </a:cubicBezTo>
                <a:cubicBezTo>
                  <a:pt x="1774" y="521"/>
                  <a:pt x="1773" y="519"/>
                  <a:pt x="1772" y="519"/>
                </a:cubicBezTo>
                <a:cubicBezTo>
                  <a:pt x="1771" y="519"/>
                  <a:pt x="1770" y="517"/>
                  <a:pt x="1771" y="516"/>
                </a:cubicBezTo>
                <a:cubicBezTo>
                  <a:pt x="1771" y="516"/>
                  <a:pt x="1772" y="516"/>
                  <a:pt x="1773" y="517"/>
                </a:cubicBezTo>
                <a:close/>
                <a:moveTo>
                  <a:pt x="1797" y="528"/>
                </a:moveTo>
                <a:cubicBezTo>
                  <a:pt x="1797" y="528"/>
                  <a:pt x="1797" y="528"/>
                  <a:pt x="1797" y="528"/>
                </a:cubicBezTo>
                <a:cubicBezTo>
                  <a:pt x="1797" y="528"/>
                  <a:pt x="1797" y="528"/>
                  <a:pt x="1797" y="528"/>
                </a:cubicBezTo>
                <a:close/>
                <a:moveTo>
                  <a:pt x="1798" y="533"/>
                </a:moveTo>
                <a:cubicBezTo>
                  <a:pt x="1798" y="533"/>
                  <a:pt x="1799" y="532"/>
                  <a:pt x="1799" y="532"/>
                </a:cubicBezTo>
                <a:cubicBezTo>
                  <a:pt x="1798" y="531"/>
                  <a:pt x="1798" y="531"/>
                  <a:pt x="1798" y="530"/>
                </a:cubicBezTo>
                <a:cubicBezTo>
                  <a:pt x="1799" y="530"/>
                  <a:pt x="1799" y="529"/>
                  <a:pt x="1799" y="529"/>
                </a:cubicBezTo>
                <a:cubicBezTo>
                  <a:pt x="1799" y="529"/>
                  <a:pt x="1800" y="528"/>
                  <a:pt x="1800" y="528"/>
                </a:cubicBezTo>
                <a:cubicBezTo>
                  <a:pt x="1800" y="528"/>
                  <a:pt x="1800" y="528"/>
                  <a:pt x="1800" y="527"/>
                </a:cubicBezTo>
                <a:cubicBezTo>
                  <a:pt x="1800" y="527"/>
                  <a:pt x="1800" y="526"/>
                  <a:pt x="1800" y="525"/>
                </a:cubicBezTo>
                <a:cubicBezTo>
                  <a:pt x="1801" y="525"/>
                  <a:pt x="1801" y="524"/>
                  <a:pt x="1801" y="524"/>
                </a:cubicBezTo>
                <a:cubicBezTo>
                  <a:pt x="1802" y="524"/>
                  <a:pt x="1801" y="526"/>
                  <a:pt x="1801" y="526"/>
                </a:cubicBezTo>
                <a:cubicBezTo>
                  <a:pt x="1801" y="526"/>
                  <a:pt x="1801" y="527"/>
                  <a:pt x="1801" y="527"/>
                </a:cubicBezTo>
                <a:cubicBezTo>
                  <a:pt x="1801" y="527"/>
                  <a:pt x="1801" y="527"/>
                  <a:pt x="1801" y="528"/>
                </a:cubicBezTo>
                <a:cubicBezTo>
                  <a:pt x="1801" y="528"/>
                  <a:pt x="1801" y="529"/>
                  <a:pt x="1801" y="529"/>
                </a:cubicBezTo>
                <a:cubicBezTo>
                  <a:pt x="1801" y="529"/>
                  <a:pt x="1801" y="530"/>
                  <a:pt x="1801" y="530"/>
                </a:cubicBezTo>
                <a:cubicBezTo>
                  <a:pt x="1801" y="530"/>
                  <a:pt x="1802" y="530"/>
                  <a:pt x="1802" y="531"/>
                </a:cubicBezTo>
                <a:cubicBezTo>
                  <a:pt x="1802" y="532"/>
                  <a:pt x="1802" y="533"/>
                  <a:pt x="1801" y="533"/>
                </a:cubicBezTo>
                <a:cubicBezTo>
                  <a:pt x="1801" y="532"/>
                  <a:pt x="1801" y="532"/>
                  <a:pt x="1800" y="532"/>
                </a:cubicBezTo>
                <a:cubicBezTo>
                  <a:pt x="1800" y="533"/>
                  <a:pt x="1800" y="533"/>
                  <a:pt x="1800" y="533"/>
                </a:cubicBezTo>
                <a:cubicBezTo>
                  <a:pt x="1799" y="534"/>
                  <a:pt x="1799" y="534"/>
                  <a:pt x="1799" y="535"/>
                </a:cubicBezTo>
                <a:cubicBezTo>
                  <a:pt x="1799" y="536"/>
                  <a:pt x="1798" y="538"/>
                  <a:pt x="1797" y="538"/>
                </a:cubicBezTo>
                <a:cubicBezTo>
                  <a:pt x="1797" y="537"/>
                  <a:pt x="1798" y="536"/>
                  <a:pt x="1798" y="535"/>
                </a:cubicBezTo>
                <a:cubicBezTo>
                  <a:pt x="1798" y="534"/>
                  <a:pt x="1798" y="534"/>
                  <a:pt x="1798" y="533"/>
                </a:cubicBezTo>
                <a:close/>
                <a:moveTo>
                  <a:pt x="1818" y="549"/>
                </a:moveTo>
                <a:cubicBezTo>
                  <a:pt x="1818" y="550"/>
                  <a:pt x="1819" y="550"/>
                  <a:pt x="1819" y="550"/>
                </a:cubicBezTo>
                <a:cubicBezTo>
                  <a:pt x="1818" y="551"/>
                  <a:pt x="1818" y="550"/>
                  <a:pt x="1818" y="551"/>
                </a:cubicBezTo>
                <a:cubicBezTo>
                  <a:pt x="1818" y="551"/>
                  <a:pt x="1818" y="552"/>
                  <a:pt x="1818" y="552"/>
                </a:cubicBezTo>
                <a:cubicBezTo>
                  <a:pt x="1819" y="552"/>
                  <a:pt x="1819" y="553"/>
                  <a:pt x="1819" y="553"/>
                </a:cubicBezTo>
                <a:cubicBezTo>
                  <a:pt x="1819" y="554"/>
                  <a:pt x="1820" y="554"/>
                  <a:pt x="1820" y="555"/>
                </a:cubicBezTo>
                <a:cubicBezTo>
                  <a:pt x="1819" y="556"/>
                  <a:pt x="1819" y="556"/>
                  <a:pt x="1819" y="557"/>
                </a:cubicBezTo>
                <a:cubicBezTo>
                  <a:pt x="1819" y="558"/>
                  <a:pt x="1819" y="558"/>
                  <a:pt x="1818" y="559"/>
                </a:cubicBezTo>
                <a:cubicBezTo>
                  <a:pt x="1818" y="560"/>
                  <a:pt x="1818" y="561"/>
                  <a:pt x="1818" y="562"/>
                </a:cubicBezTo>
                <a:cubicBezTo>
                  <a:pt x="1818" y="562"/>
                  <a:pt x="1817" y="564"/>
                  <a:pt x="1817" y="563"/>
                </a:cubicBezTo>
                <a:cubicBezTo>
                  <a:pt x="1817" y="563"/>
                  <a:pt x="1817" y="562"/>
                  <a:pt x="1817" y="561"/>
                </a:cubicBezTo>
                <a:cubicBezTo>
                  <a:pt x="1817" y="561"/>
                  <a:pt x="1817" y="560"/>
                  <a:pt x="1817" y="560"/>
                </a:cubicBezTo>
                <a:cubicBezTo>
                  <a:pt x="1817" y="559"/>
                  <a:pt x="1816" y="559"/>
                  <a:pt x="1817" y="559"/>
                </a:cubicBezTo>
                <a:cubicBezTo>
                  <a:pt x="1817" y="558"/>
                  <a:pt x="1817" y="558"/>
                  <a:pt x="1817" y="557"/>
                </a:cubicBezTo>
                <a:cubicBezTo>
                  <a:pt x="1817" y="556"/>
                  <a:pt x="1817" y="555"/>
                  <a:pt x="1816" y="555"/>
                </a:cubicBezTo>
                <a:cubicBezTo>
                  <a:pt x="1816" y="554"/>
                  <a:pt x="1815" y="555"/>
                  <a:pt x="1814" y="555"/>
                </a:cubicBezTo>
                <a:cubicBezTo>
                  <a:pt x="1814" y="556"/>
                  <a:pt x="1813" y="556"/>
                  <a:pt x="1813" y="557"/>
                </a:cubicBezTo>
                <a:cubicBezTo>
                  <a:pt x="1813" y="558"/>
                  <a:pt x="1813" y="558"/>
                  <a:pt x="1813" y="558"/>
                </a:cubicBezTo>
                <a:cubicBezTo>
                  <a:pt x="1813" y="559"/>
                  <a:pt x="1812" y="559"/>
                  <a:pt x="1812" y="559"/>
                </a:cubicBezTo>
                <a:cubicBezTo>
                  <a:pt x="1812" y="559"/>
                  <a:pt x="1812" y="559"/>
                  <a:pt x="1812" y="560"/>
                </a:cubicBezTo>
                <a:cubicBezTo>
                  <a:pt x="1812" y="560"/>
                  <a:pt x="1812" y="560"/>
                  <a:pt x="1812" y="561"/>
                </a:cubicBezTo>
                <a:cubicBezTo>
                  <a:pt x="1813" y="561"/>
                  <a:pt x="1813" y="562"/>
                  <a:pt x="1814" y="562"/>
                </a:cubicBezTo>
                <a:cubicBezTo>
                  <a:pt x="1814" y="563"/>
                  <a:pt x="1814" y="563"/>
                  <a:pt x="1815" y="563"/>
                </a:cubicBezTo>
                <a:cubicBezTo>
                  <a:pt x="1815" y="563"/>
                  <a:pt x="1815" y="563"/>
                  <a:pt x="1815" y="564"/>
                </a:cubicBezTo>
                <a:cubicBezTo>
                  <a:pt x="1815" y="564"/>
                  <a:pt x="1815" y="564"/>
                  <a:pt x="1816" y="564"/>
                </a:cubicBezTo>
                <a:cubicBezTo>
                  <a:pt x="1816" y="564"/>
                  <a:pt x="1816" y="565"/>
                  <a:pt x="1815" y="565"/>
                </a:cubicBezTo>
                <a:cubicBezTo>
                  <a:pt x="1815" y="566"/>
                  <a:pt x="1815" y="567"/>
                  <a:pt x="1814" y="568"/>
                </a:cubicBezTo>
                <a:cubicBezTo>
                  <a:pt x="1814" y="568"/>
                  <a:pt x="1813" y="571"/>
                  <a:pt x="1812" y="571"/>
                </a:cubicBezTo>
                <a:cubicBezTo>
                  <a:pt x="1812" y="570"/>
                  <a:pt x="1813" y="569"/>
                  <a:pt x="1812" y="569"/>
                </a:cubicBezTo>
                <a:cubicBezTo>
                  <a:pt x="1812" y="569"/>
                  <a:pt x="1812" y="569"/>
                  <a:pt x="1812" y="568"/>
                </a:cubicBezTo>
                <a:cubicBezTo>
                  <a:pt x="1812" y="568"/>
                  <a:pt x="1812" y="568"/>
                  <a:pt x="1812" y="568"/>
                </a:cubicBezTo>
                <a:cubicBezTo>
                  <a:pt x="1812" y="568"/>
                  <a:pt x="1812" y="567"/>
                  <a:pt x="1813" y="567"/>
                </a:cubicBezTo>
                <a:cubicBezTo>
                  <a:pt x="1813" y="567"/>
                  <a:pt x="1813" y="567"/>
                  <a:pt x="1813" y="567"/>
                </a:cubicBezTo>
                <a:cubicBezTo>
                  <a:pt x="1813" y="566"/>
                  <a:pt x="1813" y="566"/>
                  <a:pt x="1813" y="566"/>
                </a:cubicBezTo>
                <a:cubicBezTo>
                  <a:pt x="1813" y="566"/>
                  <a:pt x="1813" y="565"/>
                  <a:pt x="1813" y="565"/>
                </a:cubicBezTo>
                <a:cubicBezTo>
                  <a:pt x="1813" y="565"/>
                  <a:pt x="1812" y="565"/>
                  <a:pt x="1812" y="565"/>
                </a:cubicBezTo>
                <a:cubicBezTo>
                  <a:pt x="1811" y="565"/>
                  <a:pt x="1811" y="566"/>
                  <a:pt x="1811" y="566"/>
                </a:cubicBezTo>
                <a:cubicBezTo>
                  <a:pt x="1811" y="567"/>
                  <a:pt x="1810" y="568"/>
                  <a:pt x="1809" y="567"/>
                </a:cubicBezTo>
                <a:cubicBezTo>
                  <a:pt x="1809" y="567"/>
                  <a:pt x="1809" y="567"/>
                  <a:pt x="1809" y="567"/>
                </a:cubicBezTo>
                <a:cubicBezTo>
                  <a:pt x="1809" y="567"/>
                  <a:pt x="1809" y="567"/>
                  <a:pt x="1808" y="567"/>
                </a:cubicBezTo>
                <a:cubicBezTo>
                  <a:pt x="1808" y="567"/>
                  <a:pt x="1808" y="566"/>
                  <a:pt x="1808" y="566"/>
                </a:cubicBezTo>
                <a:cubicBezTo>
                  <a:pt x="1807" y="566"/>
                  <a:pt x="1807" y="566"/>
                  <a:pt x="1806" y="566"/>
                </a:cubicBezTo>
                <a:cubicBezTo>
                  <a:pt x="1806" y="565"/>
                  <a:pt x="1805" y="565"/>
                  <a:pt x="1805" y="565"/>
                </a:cubicBezTo>
                <a:cubicBezTo>
                  <a:pt x="1805" y="565"/>
                  <a:pt x="1805" y="565"/>
                  <a:pt x="1804" y="565"/>
                </a:cubicBezTo>
                <a:cubicBezTo>
                  <a:pt x="1804" y="564"/>
                  <a:pt x="1804" y="564"/>
                  <a:pt x="1804" y="564"/>
                </a:cubicBezTo>
                <a:cubicBezTo>
                  <a:pt x="1804" y="564"/>
                  <a:pt x="1803" y="564"/>
                  <a:pt x="1803" y="563"/>
                </a:cubicBezTo>
                <a:cubicBezTo>
                  <a:pt x="1803" y="563"/>
                  <a:pt x="1803" y="562"/>
                  <a:pt x="1803" y="561"/>
                </a:cubicBezTo>
                <a:cubicBezTo>
                  <a:pt x="1803" y="560"/>
                  <a:pt x="1803" y="559"/>
                  <a:pt x="1803" y="558"/>
                </a:cubicBezTo>
                <a:cubicBezTo>
                  <a:pt x="1803" y="558"/>
                  <a:pt x="1803" y="557"/>
                  <a:pt x="1803" y="557"/>
                </a:cubicBezTo>
                <a:cubicBezTo>
                  <a:pt x="1803" y="557"/>
                  <a:pt x="1804" y="557"/>
                  <a:pt x="1804" y="557"/>
                </a:cubicBezTo>
                <a:cubicBezTo>
                  <a:pt x="1804" y="556"/>
                  <a:pt x="1805" y="556"/>
                  <a:pt x="1805" y="556"/>
                </a:cubicBezTo>
                <a:cubicBezTo>
                  <a:pt x="1805" y="555"/>
                  <a:pt x="1805" y="554"/>
                  <a:pt x="1804" y="554"/>
                </a:cubicBezTo>
                <a:cubicBezTo>
                  <a:pt x="1804" y="553"/>
                  <a:pt x="1803" y="553"/>
                  <a:pt x="1803" y="553"/>
                </a:cubicBezTo>
                <a:cubicBezTo>
                  <a:pt x="1802" y="553"/>
                  <a:pt x="1801" y="553"/>
                  <a:pt x="1801" y="552"/>
                </a:cubicBezTo>
                <a:cubicBezTo>
                  <a:pt x="1800" y="552"/>
                  <a:pt x="1799" y="551"/>
                  <a:pt x="1799" y="552"/>
                </a:cubicBezTo>
                <a:cubicBezTo>
                  <a:pt x="1799" y="552"/>
                  <a:pt x="1800" y="553"/>
                  <a:pt x="1800" y="554"/>
                </a:cubicBezTo>
                <a:cubicBezTo>
                  <a:pt x="1800" y="554"/>
                  <a:pt x="1799" y="555"/>
                  <a:pt x="1798" y="555"/>
                </a:cubicBezTo>
                <a:cubicBezTo>
                  <a:pt x="1797" y="555"/>
                  <a:pt x="1798" y="553"/>
                  <a:pt x="1797" y="553"/>
                </a:cubicBezTo>
                <a:cubicBezTo>
                  <a:pt x="1796" y="553"/>
                  <a:pt x="1796" y="553"/>
                  <a:pt x="1796" y="554"/>
                </a:cubicBezTo>
                <a:cubicBezTo>
                  <a:pt x="1795" y="554"/>
                  <a:pt x="1795" y="555"/>
                  <a:pt x="1795" y="554"/>
                </a:cubicBezTo>
                <a:cubicBezTo>
                  <a:pt x="1794" y="554"/>
                  <a:pt x="1796" y="553"/>
                  <a:pt x="1795" y="552"/>
                </a:cubicBezTo>
                <a:cubicBezTo>
                  <a:pt x="1795" y="552"/>
                  <a:pt x="1794" y="552"/>
                  <a:pt x="1793" y="552"/>
                </a:cubicBezTo>
                <a:cubicBezTo>
                  <a:pt x="1792" y="553"/>
                  <a:pt x="1792" y="553"/>
                  <a:pt x="1791" y="553"/>
                </a:cubicBezTo>
                <a:cubicBezTo>
                  <a:pt x="1791" y="554"/>
                  <a:pt x="1791" y="555"/>
                  <a:pt x="1791" y="556"/>
                </a:cubicBezTo>
                <a:cubicBezTo>
                  <a:pt x="1791" y="557"/>
                  <a:pt x="1790" y="557"/>
                  <a:pt x="1791" y="558"/>
                </a:cubicBezTo>
                <a:cubicBezTo>
                  <a:pt x="1791" y="559"/>
                  <a:pt x="1792" y="560"/>
                  <a:pt x="1791" y="560"/>
                </a:cubicBezTo>
                <a:cubicBezTo>
                  <a:pt x="1791" y="561"/>
                  <a:pt x="1791" y="561"/>
                  <a:pt x="1790" y="560"/>
                </a:cubicBezTo>
                <a:cubicBezTo>
                  <a:pt x="1790" y="560"/>
                  <a:pt x="1790" y="559"/>
                  <a:pt x="1790" y="559"/>
                </a:cubicBezTo>
                <a:cubicBezTo>
                  <a:pt x="1789" y="559"/>
                  <a:pt x="1788" y="558"/>
                  <a:pt x="1788" y="558"/>
                </a:cubicBezTo>
                <a:cubicBezTo>
                  <a:pt x="1788" y="558"/>
                  <a:pt x="1788" y="557"/>
                  <a:pt x="1788" y="557"/>
                </a:cubicBezTo>
                <a:cubicBezTo>
                  <a:pt x="1789" y="557"/>
                  <a:pt x="1788" y="556"/>
                  <a:pt x="1789" y="555"/>
                </a:cubicBezTo>
                <a:cubicBezTo>
                  <a:pt x="1789" y="555"/>
                  <a:pt x="1790" y="555"/>
                  <a:pt x="1790" y="554"/>
                </a:cubicBezTo>
                <a:cubicBezTo>
                  <a:pt x="1790" y="554"/>
                  <a:pt x="1790" y="554"/>
                  <a:pt x="1790" y="553"/>
                </a:cubicBezTo>
                <a:cubicBezTo>
                  <a:pt x="1789" y="552"/>
                  <a:pt x="1790" y="552"/>
                  <a:pt x="1790" y="551"/>
                </a:cubicBezTo>
                <a:cubicBezTo>
                  <a:pt x="1791" y="550"/>
                  <a:pt x="1791" y="549"/>
                  <a:pt x="1793" y="550"/>
                </a:cubicBezTo>
                <a:cubicBezTo>
                  <a:pt x="1793" y="550"/>
                  <a:pt x="1795" y="551"/>
                  <a:pt x="1795" y="550"/>
                </a:cubicBezTo>
                <a:cubicBezTo>
                  <a:pt x="1796" y="549"/>
                  <a:pt x="1795" y="548"/>
                  <a:pt x="1795" y="548"/>
                </a:cubicBezTo>
                <a:cubicBezTo>
                  <a:pt x="1795" y="547"/>
                  <a:pt x="1795" y="547"/>
                  <a:pt x="1795" y="547"/>
                </a:cubicBezTo>
                <a:cubicBezTo>
                  <a:pt x="1795" y="546"/>
                  <a:pt x="1796" y="546"/>
                  <a:pt x="1796" y="546"/>
                </a:cubicBezTo>
                <a:cubicBezTo>
                  <a:pt x="1797" y="546"/>
                  <a:pt x="1797" y="545"/>
                  <a:pt x="1797" y="545"/>
                </a:cubicBezTo>
                <a:cubicBezTo>
                  <a:pt x="1798" y="545"/>
                  <a:pt x="1799" y="545"/>
                  <a:pt x="1800" y="546"/>
                </a:cubicBezTo>
                <a:cubicBezTo>
                  <a:pt x="1801" y="547"/>
                  <a:pt x="1801" y="548"/>
                  <a:pt x="1801" y="549"/>
                </a:cubicBezTo>
                <a:cubicBezTo>
                  <a:pt x="1802" y="549"/>
                  <a:pt x="1802" y="549"/>
                  <a:pt x="1803" y="549"/>
                </a:cubicBezTo>
                <a:cubicBezTo>
                  <a:pt x="1803" y="549"/>
                  <a:pt x="1803" y="548"/>
                  <a:pt x="1804" y="548"/>
                </a:cubicBezTo>
                <a:cubicBezTo>
                  <a:pt x="1804" y="548"/>
                  <a:pt x="1805" y="547"/>
                  <a:pt x="1804" y="547"/>
                </a:cubicBezTo>
                <a:cubicBezTo>
                  <a:pt x="1804" y="546"/>
                  <a:pt x="1804" y="546"/>
                  <a:pt x="1804" y="545"/>
                </a:cubicBezTo>
                <a:cubicBezTo>
                  <a:pt x="1805" y="545"/>
                  <a:pt x="1805" y="546"/>
                  <a:pt x="1805" y="546"/>
                </a:cubicBezTo>
                <a:cubicBezTo>
                  <a:pt x="1806" y="546"/>
                  <a:pt x="1806" y="546"/>
                  <a:pt x="1806" y="546"/>
                </a:cubicBezTo>
                <a:cubicBezTo>
                  <a:pt x="1807" y="546"/>
                  <a:pt x="1807" y="545"/>
                  <a:pt x="1807" y="544"/>
                </a:cubicBezTo>
                <a:cubicBezTo>
                  <a:pt x="1807" y="543"/>
                  <a:pt x="1807" y="542"/>
                  <a:pt x="1807" y="542"/>
                </a:cubicBezTo>
                <a:cubicBezTo>
                  <a:pt x="1807" y="542"/>
                  <a:pt x="1808" y="542"/>
                  <a:pt x="1808" y="543"/>
                </a:cubicBezTo>
                <a:cubicBezTo>
                  <a:pt x="1808" y="543"/>
                  <a:pt x="1808" y="543"/>
                  <a:pt x="1808" y="543"/>
                </a:cubicBezTo>
                <a:cubicBezTo>
                  <a:pt x="1808" y="543"/>
                  <a:pt x="1809" y="544"/>
                  <a:pt x="1809" y="544"/>
                </a:cubicBezTo>
                <a:cubicBezTo>
                  <a:pt x="1809" y="544"/>
                  <a:pt x="1810" y="544"/>
                  <a:pt x="1810" y="543"/>
                </a:cubicBezTo>
                <a:cubicBezTo>
                  <a:pt x="1810" y="543"/>
                  <a:pt x="1810" y="542"/>
                  <a:pt x="1810" y="542"/>
                </a:cubicBezTo>
                <a:cubicBezTo>
                  <a:pt x="1811" y="542"/>
                  <a:pt x="1811" y="543"/>
                  <a:pt x="1811" y="543"/>
                </a:cubicBezTo>
                <a:cubicBezTo>
                  <a:pt x="1811" y="543"/>
                  <a:pt x="1811" y="543"/>
                  <a:pt x="1811" y="543"/>
                </a:cubicBezTo>
                <a:cubicBezTo>
                  <a:pt x="1812" y="543"/>
                  <a:pt x="1813" y="543"/>
                  <a:pt x="1813" y="543"/>
                </a:cubicBezTo>
                <a:cubicBezTo>
                  <a:pt x="1813" y="543"/>
                  <a:pt x="1813" y="542"/>
                  <a:pt x="1813" y="542"/>
                </a:cubicBezTo>
                <a:cubicBezTo>
                  <a:pt x="1813" y="542"/>
                  <a:pt x="1813" y="542"/>
                  <a:pt x="1813" y="542"/>
                </a:cubicBezTo>
                <a:cubicBezTo>
                  <a:pt x="1813" y="541"/>
                  <a:pt x="1812" y="540"/>
                  <a:pt x="1812" y="540"/>
                </a:cubicBezTo>
                <a:cubicBezTo>
                  <a:pt x="1812" y="539"/>
                  <a:pt x="1811" y="539"/>
                  <a:pt x="1811" y="538"/>
                </a:cubicBezTo>
                <a:cubicBezTo>
                  <a:pt x="1811" y="538"/>
                  <a:pt x="1811" y="537"/>
                  <a:pt x="1811" y="536"/>
                </a:cubicBezTo>
                <a:cubicBezTo>
                  <a:pt x="1812" y="536"/>
                  <a:pt x="1813" y="537"/>
                  <a:pt x="1813" y="537"/>
                </a:cubicBezTo>
                <a:cubicBezTo>
                  <a:pt x="1813" y="537"/>
                  <a:pt x="1813" y="538"/>
                  <a:pt x="1813" y="538"/>
                </a:cubicBezTo>
                <a:cubicBezTo>
                  <a:pt x="1813" y="538"/>
                  <a:pt x="1814" y="538"/>
                  <a:pt x="1814" y="538"/>
                </a:cubicBezTo>
                <a:cubicBezTo>
                  <a:pt x="1815" y="539"/>
                  <a:pt x="1814" y="539"/>
                  <a:pt x="1814" y="540"/>
                </a:cubicBezTo>
                <a:cubicBezTo>
                  <a:pt x="1815" y="540"/>
                  <a:pt x="1816" y="540"/>
                  <a:pt x="1816" y="540"/>
                </a:cubicBezTo>
                <a:cubicBezTo>
                  <a:pt x="1817" y="540"/>
                  <a:pt x="1817" y="541"/>
                  <a:pt x="1817" y="541"/>
                </a:cubicBezTo>
                <a:cubicBezTo>
                  <a:pt x="1817" y="541"/>
                  <a:pt x="1817" y="542"/>
                  <a:pt x="1817" y="542"/>
                </a:cubicBezTo>
                <a:cubicBezTo>
                  <a:pt x="1817" y="543"/>
                  <a:pt x="1817" y="544"/>
                  <a:pt x="1817" y="544"/>
                </a:cubicBezTo>
                <a:cubicBezTo>
                  <a:pt x="1817" y="545"/>
                  <a:pt x="1816" y="545"/>
                  <a:pt x="1816" y="546"/>
                </a:cubicBezTo>
                <a:cubicBezTo>
                  <a:pt x="1816" y="546"/>
                  <a:pt x="1817" y="545"/>
                  <a:pt x="1818" y="546"/>
                </a:cubicBezTo>
                <a:cubicBezTo>
                  <a:pt x="1818" y="546"/>
                  <a:pt x="1818" y="546"/>
                  <a:pt x="1818" y="547"/>
                </a:cubicBezTo>
                <a:cubicBezTo>
                  <a:pt x="1818" y="547"/>
                  <a:pt x="1819" y="547"/>
                  <a:pt x="1819" y="548"/>
                </a:cubicBezTo>
                <a:cubicBezTo>
                  <a:pt x="1819" y="548"/>
                  <a:pt x="1818" y="549"/>
                  <a:pt x="1818" y="549"/>
                </a:cubicBezTo>
                <a:close/>
                <a:moveTo>
                  <a:pt x="1797" y="528"/>
                </a:moveTo>
                <a:cubicBezTo>
                  <a:pt x="1797" y="528"/>
                  <a:pt x="1797" y="528"/>
                  <a:pt x="1797" y="528"/>
                </a:cubicBezTo>
                <a:cubicBezTo>
                  <a:pt x="1797" y="528"/>
                  <a:pt x="1797" y="528"/>
                  <a:pt x="1797" y="528"/>
                </a:cubicBezTo>
                <a:cubicBezTo>
                  <a:pt x="1797" y="528"/>
                  <a:pt x="1797" y="528"/>
                  <a:pt x="1797" y="528"/>
                </a:cubicBezTo>
                <a:close/>
                <a:moveTo>
                  <a:pt x="1809" y="520"/>
                </a:moveTo>
                <a:cubicBezTo>
                  <a:pt x="1809" y="520"/>
                  <a:pt x="1809" y="521"/>
                  <a:pt x="1810" y="521"/>
                </a:cubicBezTo>
                <a:cubicBezTo>
                  <a:pt x="1810" y="522"/>
                  <a:pt x="1810" y="522"/>
                  <a:pt x="1810" y="523"/>
                </a:cubicBezTo>
                <a:cubicBezTo>
                  <a:pt x="1810" y="523"/>
                  <a:pt x="1810" y="523"/>
                  <a:pt x="1810" y="523"/>
                </a:cubicBezTo>
                <a:cubicBezTo>
                  <a:pt x="1810" y="524"/>
                  <a:pt x="1811" y="524"/>
                  <a:pt x="1811" y="524"/>
                </a:cubicBezTo>
                <a:cubicBezTo>
                  <a:pt x="1812" y="525"/>
                  <a:pt x="1812" y="526"/>
                  <a:pt x="1812" y="527"/>
                </a:cubicBezTo>
                <a:cubicBezTo>
                  <a:pt x="1811" y="526"/>
                  <a:pt x="1810" y="527"/>
                  <a:pt x="1809" y="526"/>
                </a:cubicBezTo>
                <a:cubicBezTo>
                  <a:pt x="1809" y="525"/>
                  <a:pt x="1808" y="525"/>
                  <a:pt x="1808" y="524"/>
                </a:cubicBezTo>
                <a:cubicBezTo>
                  <a:pt x="1807" y="524"/>
                  <a:pt x="1806" y="524"/>
                  <a:pt x="1806" y="523"/>
                </a:cubicBezTo>
                <a:cubicBezTo>
                  <a:pt x="1806" y="523"/>
                  <a:pt x="1807" y="523"/>
                  <a:pt x="1806" y="522"/>
                </a:cubicBezTo>
                <a:cubicBezTo>
                  <a:pt x="1806" y="521"/>
                  <a:pt x="1806" y="521"/>
                  <a:pt x="1806" y="521"/>
                </a:cubicBezTo>
                <a:cubicBezTo>
                  <a:pt x="1805" y="520"/>
                  <a:pt x="1805" y="520"/>
                  <a:pt x="1804" y="519"/>
                </a:cubicBezTo>
                <a:cubicBezTo>
                  <a:pt x="1804" y="519"/>
                  <a:pt x="1803" y="518"/>
                  <a:pt x="1802" y="518"/>
                </a:cubicBezTo>
                <a:cubicBezTo>
                  <a:pt x="1802" y="517"/>
                  <a:pt x="1801" y="517"/>
                  <a:pt x="1801" y="517"/>
                </a:cubicBezTo>
                <a:cubicBezTo>
                  <a:pt x="1801" y="516"/>
                  <a:pt x="1801" y="516"/>
                  <a:pt x="1801" y="516"/>
                </a:cubicBezTo>
                <a:cubicBezTo>
                  <a:pt x="1802" y="515"/>
                  <a:pt x="1802" y="515"/>
                  <a:pt x="1802" y="515"/>
                </a:cubicBezTo>
                <a:cubicBezTo>
                  <a:pt x="1802" y="515"/>
                  <a:pt x="1803" y="515"/>
                  <a:pt x="1803" y="515"/>
                </a:cubicBezTo>
                <a:cubicBezTo>
                  <a:pt x="1804" y="515"/>
                  <a:pt x="1804" y="515"/>
                  <a:pt x="1805" y="515"/>
                </a:cubicBezTo>
                <a:cubicBezTo>
                  <a:pt x="1806" y="515"/>
                  <a:pt x="1806" y="515"/>
                  <a:pt x="1807" y="515"/>
                </a:cubicBezTo>
                <a:cubicBezTo>
                  <a:pt x="1808" y="514"/>
                  <a:pt x="1808" y="514"/>
                  <a:pt x="1808" y="514"/>
                </a:cubicBezTo>
                <a:cubicBezTo>
                  <a:pt x="1808" y="515"/>
                  <a:pt x="1808" y="515"/>
                  <a:pt x="1808" y="516"/>
                </a:cubicBezTo>
                <a:cubicBezTo>
                  <a:pt x="1809" y="516"/>
                  <a:pt x="1809" y="517"/>
                  <a:pt x="1810" y="517"/>
                </a:cubicBezTo>
                <a:cubicBezTo>
                  <a:pt x="1811" y="518"/>
                  <a:pt x="1810" y="519"/>
                  <a:pt x="1809" y="520"/>
                </a:cubicBezTo>
                <a:close/>
                <a:moveTo>
                  <a:pt x="1797" y="528"/>
                </a:moveTo>
                <a:cubicBezTo>
                  <a:pt x="1797" y="528"/>
                  <a:pt x="1797" y="528"/>
                  <a:pt x="1797" y="529"/>
                </a:cubicBezTo>
                <a:cubicBezTo>
                  <a:pt x="1797" y="529"/>
                  <a:pt x="1797" y="529"/>
                  <a:pt x="1797" y="530"/>
                </a:cubicBezTo>
                <a:cubicBezTo>
                  <a:pt x="1797" y="530"/>
                  <a:pt x="1797" y="530"/>
                  <a:pt x="1797" y="530"/>
                </a:cubicBezTo>
                <a:cubicBezTo>
                  <a:pt x="1797" y="531"/>
                  <a:pt x="1797" y="531"/>
                  <a:pt x="1797" y="532"/>
                </a:cubicBezTo>
                <a:cubicBezTo>
                  <a:pt x="1796" y="532"/>
                  <a:pt x="1796" y="533"/>
                  <a:pt x="1796" y="533"/>
                </a:cubicBezTo>
                <a:cubicBezTo>
                  <a:pt x="1796" y="534"/>
                  <a:pt x="1795" y="534"/>
                  <a:pt x="1795" y="534"/>
                </a:cubicBezTo>
                <a:cubicBezTo>
                  <a:pt x="1795" y="534"/>
                  <a:pt x="1795" y="535"/>
                  <a:pt x="1795" y="535"/>
                </a:cubicBezTo>
                <a:cubicBezTo>
                  <a:pt x="1795" y="535"/>
                  <a:pt x="1795" y="536"/>
                  <a:pt x="1795" y="536"/>
                </a:cubicBezTo>
                <a:cubicBezTo>
                  <a:pt x="1795" y="537"/>
                  <a:pt x="1795" y="537"/>
                  <a:pt x="1795" y="537"/>
                </a:cubicBezTo>
                <a:cubicBezTo>
                  <a:pt x="1795" y="538"/>
                  <a:pt x="1796" y="538"/>
                  <a:pt x="1796" y="539"/>
                </a:cubicBezTo>
                <a:cubicBezTo>
                  <a:pt x="1797" y="539"/>
                  <a:pt x="1798" y="540"/>
                  <a:pt x="1798" y="541"/>
                </a:cubicBezTo>
                <a:cubicBezTo>
                  <a:pt x="1798" y="541"/>
                  <a:pt x="1797" y="542"/>
                  <a:pt x="1796" y="542"/>
                </a:cubicBezTo>
                <a:cubicBezTo>
                  <a:pt x="1795" y="543"/>
                  <a:pt x="1795" y="542"/>
                  <a:pt x="1795" y="542"/>
                </a:cubicBezTo>
                <a:cubicBezTo>
                  <a:pt x="1795" y="541"/>
                  <a:pt x="1794" y="541"/>
                  <a:pt x="1794" y="541"/>
                </a:cubicBezTo>
                <a:cubicBezTo>
                  <a:pt x="1793" y="541"/>
                  <a:pt x="1793" y="541"/>
                  <a:pt x="1792" y="540"/>
                </a:cubicBezTo>
                <a:cubicBezTo>
                  <a:pt x="1792" y="539"/>
                  <a:pt x="1792" y="539"/>
                  <a:pt x="1792" y="538"/>
                </a:cubicBezTo>
                <a:cubicBezTo>
                  <a:pt x="1791" y="538"/>
                  <a:pt x="1790" y="538"/>
                  <a:pt x="1790" y="537"/>
                </a:cubicBezTo>
                <a:cubicBezTo>
                  <a:pt x="1790" y="536"/>
                  <a:pt x="1790" y="536"/>
                  <a:pt x="1791" y="535"/>
                </a:cubicBezTo>
                <a:cubicBezTo>
                  <a:pt x="1791" y="535"/>
                  <a:pt x="1792" y="535"/>
                  <a:pt x="1792" y="535"/>
                </a:cubicBezTo>
                <a:cubicBezTo>
                  <a:pt x="1794" y="534"/>
                  <a:pt x="1792" y="533"/>
                  <a:pt x="1792" y="532"/>
                </a:cubicBezTo>
                <a:cubicBezTo>
                  <a:pt x="1792" y="532"/>
                  <a:pt x="1793" y="531"/>
                  <a:pt x="1793" y="531"/>
                </a:cubicBezTo>
                <a:cubicBezTo>
                  <a:pt x="1794" y="530"/>
                  <a:pt x="1793" y="529"/>
                  <a:pt x="1794" y="529"/>
                </a:cubicBezTo>
                <a:cubicBezTo>
                  <a:pt x="1794" y="528"/>
                  <a:pt x="1796" y="528"/>
                  <a:pt x="1797" y="528"/>
                </a:cubicBezTo>
                <a:close/>
                <a:moveTo>
                  <a:pt x="1794" y="523"/>
                </a:moveTo>
                <a:cubicBezTo>
                  <a:pt x="1794" y="523"/>
                  <a:pt x="1794" y="523"/>
                  <a:pt x="1794" y="524"/>
                </a:cubicBezTo>
                <a:cubicBezTo>
                  <a:pt x="1794" y="524"/>
                  <a:pt x="1794" y="524"/>
                  <a:pt x="1794" y="525"/>
                </a:cubicBezTo>
                <a:cubicBezTo>
                  <a:pt x="1794" y="525"/>
                  <a:pt x="1793" y="525"/>
                  <a:pt x="1793" y="526"/>
                </a:cubicBezTo>
                <a:cubicBezTo>
                  <a:pt x="1793" y="526"/>
                  <a:pt x="1792" y="526"/>
                  <a:pt x="1792" y="526"/>
                </a:cubicBezTo>
                <a:cubicBezTo>
                  <a:pt x="1792" y="526"/>
                  <a:pt x="1792" y="526"/>
                  <a:pt x="1792" y="527"/>
                </a:cubicBezTo>
                <a:cubicBezTo>
                  <a:pt x="1792" y="527"/>
                  <a:pt x="1793" y="527"/>
                  <a:pt x="1793" y="527"/>
                </a:cubicBezTo>
                <a:cubicBezTo>
                  <a:pt x="1793" y="527"/>
                  <a:pt x="1793" y="528"/>
                  <a:pt x="1793" y="528"/>
                </a:cubicBezTo>
                <a:cubicBezTo>
                  <a:pt x="1792" y="528"/>
                  <a:pt x="1792" y="529"/>
                  <a:pt x="1791" y="530"/>
                </a:cubicBezTo>
                <a:cubicBezTo>
                  <a:pt x="1791" y="530"/>
                  <a:pt x="1791" y="531"/>
                  <a:pt x="1790" y="531"/>
                </a:cubicBezTo>
                <a:cubicBezTo>
                  <a:pt x="1791" y="531"/>
                  <a:pt x="1791" y="531"/>
                  <a:pt x="1790" y="530"/>
                </a:cubicBezTo>
                <a:cubicBezTo>
                  <a:pt x="1790" y="530"/>
                  <a:pt x="1790" y="529"/>
                  <a:pt x="1790" y="529"/>
                </a:cubicBezTo>
                <a:cubicBezTo>
                  <a:pt x="1789" y="529"/>
                  <a:pt x="1789" y="529"/>
                  <a:pt x="1788" y="529"/>
                </a:cubicBezTo>
                <a:cubicBezTo>
                  <a:pt x="1788" y="530"/>
                  <a:pt x="1787" y="531"/>
                  <a:pt x="1786" y="532"/>
                </a:cubicBezTo>
                <a:cubicBezTo>
                  <a:pt x="1786" y="531"/>
                  <a:pt x="1786" y="530"/>
                  <a:pt x="1787" y="530"/>
                </a:cubicBezTo>
                <a:cubicBezTo>
                  <a:pt x="1787" y="529"/>
                  <a:pt x="1787" y="529"/>
                  <a:pt x="1787" y="528"/>
                </a:cubicBezTo>
                <a:cubicBezTo>
                  <a:pt x="1787" y="528"/>
                  <a:pt x="1787" y="527"/>
                  <a:pt x="1787" y="527"/>
                </a:cubicBezTo>
                <a:cubicBezTo>
                  <a:pt x="1787" y="526"/>
                  <a:pt x="1787" y="526"/>
                  <a:pt x="1787" y="525"/>
                </a:cubicBezTo>
                <a:cubicBezTo>
                  <a:pt x="1786" y="525"/>
                  <a:pt x="1786" y="525"/>
                  <a:pt x="1786" y="525"/>
                </a:cubicBezTo>
                <a:cubicBezTo>
                  <a:pt x="1786" y="524"/>
                  <a:pt x="1786" y="524"/>
                  <a:pt x="1786" y="524"/>
                </a:cubicBezTo>
                <a:cubicBezTo>
                  <a:pt x="1786" y="523"/>
                  <a:pt x="1787" y="523"/>
                  <a:pt x="1786" y="522"/>
                </a:cubicBezTo>
                <a:cubicBezTo>
                  <a:pt x="1786" y="522"/>
                  <a:pt x="1786" y="521"/>
                  <a:pt x="1786" y="521"/>
                </a:cubicBezTo>
                <a:cubicBezTo>
                  <a:pt x="1786" y="520"/>
                  <a:pt x="1787" y="520"/>
                  <a:pt x="1788" y="521"/>
                </a:cubicBezTo>
                <a:cubicBezTo>
                  <a:pt x="1788" y="520"/>
                  <a:pt x="1788" y="520"/>
                  <a:pt x="1788" y="520"/>
                </a:cubicBezTo>
                <a:cubicBezTo>
                  <a:pt x="1788" y="520"/>
                  <a:pt x="1789" y="521"/>
                  <a:pt x="1789" y="521"/>
                </a:cubicBezTo>
                <a:cubicBezTo>
                  <a:pt x="1789" y="522"/>
                  <a:pt x="1789" y="522"/>
                  <a:pt x="1789" y="522"/>
                </a:cubicBezTo>
                <a:cubicBezTo>
                  <a:pt x="1790" y="522"/>
                  <a:pt x="1790" y="522"/>
                  <a:pt x="1791" y="522"/>
                </a:cubicBezTo>
                <a:cubicBezTo>
                  <a:pt x="1791" y="522"/>
                  <a:pt x="1791" y="523"/>
                  <a:pt x="1791" y="523"/>
                </a:cubicBezTo>
                <a:cubicBezTo>
                  <a:pt x="1792" y="523"/>
                  <a:pt x="1793" y="522"/>
                  <a:pt x="1794" y="523"/>
                </a:cubicBezTo>
                <a:close/>
                <a:moveTo>
                  <a:pt x="2037" y="671"/>
                </a:moveTo>
                <a:cubicBezTo>
                  <a:pt x="2038" y="671"/>
                  <a:pt x="2039" y="671"/>
                  <a:pt x="2039" y="671"/>
                </a:cubicBezTo>
                <a:cubicBezTo>
                  <a:pt x="2039" y="671"/>
                  <a:pt x="2040" y="672"/>
                  <a:pt x="2040" y="672"/>
                </a:cubicBezTo>
                <a:cubicBezTo>
                  <a:pt x="2040" y="672"/>
                  <a:pt x="2041" y="671"/>
                  <a:pt x="2041" y="671"/>
                </a:cubicBezTo>
                <a:cubicBezTo>
                  <a:pt x="2043" y="671"/>
                  <a:pt x="2042" y="673"/>
                  <a:pt x="2042" y="673"/>
                </a:cubicBezTo>
                <a:cubicBezTo>
                  <a:pt x="2043" y="673"/>
                  <a:pt x="2044" y="673"/>
                  <a:pt x="2044" y="674"/>
                </a:cubicBezTo>
                <a:cubicBezTo>
                  <a:pt x="2044" y="674"/>
                  <a:pt x="2045" y="674"/>
                  <a:pt x="2046" y="674"/>
                </a:cubicBezTo>
                <a:cubicBezTo>
                  <a:pt x="2046" y="675"/>
                  <a:pt x="2047" y="675"/>
                  <a:pt x="2047" y="675"/>
                </a:cubicBezTo>
                <a:cubicBezTo>
                  <a:pt x="2047" y="676"/>
                  <a:pt x="2048" y="676"/>
                  <a:pt x="2048" y="676"/>
                </a:cubicBezTo>
                <a:cubicBezTo>
                  <a:pt x="2049" y="677"/>
                  <a:pt x="2050" y="677"/>
                  <a:pt x="2050" y="678"/>
                </a:cubicBezTo>
                <a:cubicBezTo>
                  <a:pt x="2050" y="678"/>
                  <a:pt x="2050" y="679"/>
                  <a:pt x="2049" y="680"/>
                </a:cubicBezTo>
                <a:cubicBezTo>
                  <a:pt x="2049" y="680"/>
                  <a:pt x="2047" y="680"/>
                  <a:pt x="2047" y="680"/>
                </a:cubicBezTo>
                <a:cubicBezTo>
                  <a:pt x="2047" y="680"/>
                  <a:pt x="2047" y="679"/>
                  <a:pt x="2047" y="679"/>
                </a:cubicBezTo>
                <a:cubicBezTo>
                  <a:pt x="2048" y="678"/>
                  <a:pt x="2047" y="678"/>
                  <a:pt x="2046" y="677"/>
                </a:cubicBezTo>
                <a:cubicBezTo>
                  <a:pt x="2045" y="677"/>
                  <a:pt x="2045" y="677"/>
                  <a:pt x="2044" y="676"/>
                </a:cubicBezTo>
                <a:cubicBezTo>
                  <a:pt x="2044" y="676"/>
                  <a:pt x="2043" y="676"/>
                  <a:pt x="2042" y="676"/>
                </a:cubicBezTo>
                <a:cubicBezTo>
                  <a:pt x="2042" y="675"/>
                  <a:pt x="2041" y="675"/>
                  <a:pt x="2041" y="674"/>
                </a:cubicBezTo>
                <a:cubicBezTo>
                  <a:pt x="2040" y="673"/>
                  <a:pt x="2039" y="673"/>
                  <a:pt x="2038" y="673"/>
                </a:cubicBezTo>
                <a:cubicBezTo>
                  <a:pt x="2038" y="672"/>
                  <a:pt x="2037" y="672"/>
                  <a:pt x="2037" y="671"/>
                </a:cubicBezTo>
                <a:close/>
                <a:moveTo>
                  <a:pt x="2026" y="665"/>
                </a:moveTo>
                <a:cubicBezTo>
                  <a:pt x="2026" y="665"/>
                  <a:pt x="2027" y="664"/>
                  <a:pt x="2027" y="664"/>
                </a:cubicBezTo>
                <a:cubicBezTo>
                  <a:pt x="2027" y="664"/>
                  <a:pt x="2028" y="665"/>
                  <a:pt x="2028" y="665"/>
                </a:cubicBezTo>
                <a:cubicBezTo>
                  <a:pt x="2029" y="665"/>
                  <a:pt x="2029" y="665"/>
                  <a:pt x="2029" y="665"/>
                </a:cubicBezTo>
                <a:cubicBezTo>
                  <a:pt x="2030" y="665"/>
                  <a:pt x="2030" y="665"/>
                  <a:pt x="2031" y="665"/>
                </a:cubicBezTo>
                <a:cubicBezTo>
                  <a:pt x="2031" y="666"/>
                  <a:pt x="2031" y="666"/>
                  <a:pt x="2031" y="666"/>
                </a:cubicBezTo>
                <a:cubicBezTo>
                  <a:pt x="2031" y="667"/>
                  <a:pt x="2032" y="667"/>
                  <a:pt x="2032" y="668"/>
                </a:cubicBezTo>
                <a:cubicBezTo>
                  <a:pt x="2032" y="668"/>
                  <a:pt x="2031" y="668"/>
                  <a:pt x="2032" y="668"/>
                </a:cubicBezTo>
                <a:cubicBezTo>
                  <a:pt x="2032" y="668"/>
                  <a:pt x="2032" y="668"/>
                  <a:pt x="2032" y="668"/>
                </a:cubicBezTo>
                <a:cubicBezTo>
                  <a:pt x="2033" y="668"/>
                  <a:pt x="2033" y="669"/>
                  <a:pt x="2033" y="669"/>
                </a:cubicBezTo>
                <a:cubicBezTo>
                  <a:pt x="2033" y="669"/>
                  <a:pt x="2034" y="669"/>
                  <a:pt x="2034" y="670"/>
                </a:cubicBezTo>
                <a:cubicBezTo>
                  <a:pt x="2034" y="670"/>
                  <a:pt x="2035" y="669"/>
                  <a:pt x="2035" y="670"/>
                </a:cubicBezTo>
                <a:cubicBezTo>
                  <a:pt x="2035" y="670"/>
                  <a:pt x="2035" y="671"/>
                  <a:pt x="2034" y="671"/>
                </a:cubicBezTo>
                <a:cubicBezTo>
                  <a:pt x="2034" y="671"/>
                  <a:pt x="2034" y="671"/>
                  <a:pt x="2033" y="671"/>
                </a:cubicBezTo>
                <a:cubicBezTo>
                  <a:pt x="2033" y="671"/>
                  <a:pt x="2033" y="671"/>
                  <a:pt x="2032" y="671"/>
                </a:cubicBezTo>
                <a:cubicBezTo>
                  <a:pt x="2032" y="671"/>
                  <a:pt x="2032" y="671"/>
                  <a:pt x="2031" y="671"/>
                </a:cubicBezTo>
                <a:cubicBezTo>
                  <a:pt x="2031" y="671"/>
                  <a:pt x="2031" y="670"/>
                  <a:pt x="2030" y="670"/>
                </a:cubicBezTo>
                <a:cubicBezTo>
                  <a:pt x="2030" y="670"/>
                  <a:pt x="2030" y="670"/>
                  <a:pt x="2029" y="669"/>
                </a:cubicBezTo>
                <a:cubicBezTo>
                  <a:pt x="2029" y="668"/>
                  <a:pt x="2030" y="667"/>
                  <a:pt x="2029" y="667"/>
                </a:cubicBezTo>
                <a:cubicBezTo>
                  <a:pt x="2028" y="666"/>
                  <a:pt x="2026" y="666"/>
                  <a:pt x="2026" y="665"/>
                </a:cubicBezTo>
                <a:close/>
                <a:moveTo>
                  <a:pt x="2059" y="686"/>
                </a:moveTo>
                <a:cubicBezTo>
                  <a:pt x="2060" y="687"/>
                  <a:pt x="2060" y="687"/>
                  <a:pt x="2061" y="688"/>
                </a:cubicBezTo>
                <a:cubicBezTo>
                  <a:pt x="2061" y="688"/>
                  <a:pt x="2061" y="688"/>
                  <a:pt x="2061" y="689"/>
                </a:cubicBezTo>
                <a:cubicBezTo>
                  <a:pt x="2061" y="690"/>
                  <a:pt x="2061" y="690"/>
                  <a:pt x="2060" y="690"/>
                </a:cubicBezTo>
                <a:cubicBezTo>
                  <a:pt x="2060" y="690"/>
                  <a:pt x="2059" y="689"/>
                  <a:pt x="2059" y="689"/>
                </a:cubicBezTo>
                <a:cubicBezTo>
                  <a:pt x="2059" y="688"/>
                  <a:pt x="2059" y="688"/>
                  <a:pt x="2058" y="687"/>
                </a:cubicBezTo>
                <a:cubicBezTo>
                  <a:pt x="2058" y="687"/>
                  <a:pt x="2058" y="687"/>
                  <a:pt x="2057" y="686"/>
                </a:cubicBezTo>
                <a:cubicBezTo>
                  <a:pt x="2057" y="686"/>
                  <a:pt x="2055" y="685"/>
                  <a:pt x="2055" y="684"/>
                </a:cubicBezTo>
                <a:cubicBezTo>
                  <a:pt x="2055" y="684"/>
                  <a:pt x="2055" y="684"/>
                  <a:pt x="2055" y="683"/>
                </a:cubicBezTo>
                <a:cubicBezTo>
                  <a:pt x="2055" y="683"/>
                  <a:pt x="2055" y="682"/>
                  <a:pt x="2055" y="682"/>
                </a:cubicBezTo>
                <a:cubicBezTo>
                  <a:pt x="2055" y="681"/>
                  <a:pt x="2054" y="680"/>
                  <a:pt x="2054" y="678"/>
                </a:cubicBezTo>
                <a:cubicBezTo>
                  <a:pt x="2054" y="678"/>
                  <a:pt x="2055" y="678"/>
                  <a:pt x="2055" y="678"/>
                </a:cubicBezTo>
                <a:cubicBezTo>
                  <a:pt x="2056" y="678"/>
                  <a:pt x="2056" y="679"/>
                  <a:pt x="2057" y="679"/>
                </a:cubicBezTo>
                <a:cubicBezTo>
                  <a:pt x="2057" y="680"/>
                  <a:pt x="2057" y="680"/>
                  <a:pt x="2057" y="681"/>
                </a:cubicBezTo>
                <a:cubicBezTo>
                  <a:pt x="2057" y="682"/>
                  <a:pt x="2057" y="683"/>
                  <a:pt x="2058" y="683"/>
                </a:cubicBezTo>
                <a:cubicBezTo>
                  <a:pt x="2058" y="683"/>
                  <a:pt x="2059" y="683"/>
                  <a:pt x="2059" y="684"/>
                </a:cubicBezTo>
                <a:cubicBezTo>
                  <a:pt x="2059" y="684"/>
                  <a:pt x="2058" y="685"/>
                  <a:pt x="2059" y="685"/>
                </a:cubicBezTo>
                <a:cubicBezTo>
                  <a:pt x="2059" y="685"/>
                  <a:pt x="2059" y="685"/>
                  <a:pt x="2059" y="686"/>
                </a:cubicBezTo>
                <a:cubicBezTo>
                  <a:pt x="2059" y="686"/>
                  <a:pt x="2059" y="686"/>
                  <a:pt x="2059" y="686"/>
                </a:cubicBezTo>
                <a:close/>
                <a:moveTo>
                  <a:pt x="2046" y="689"/>
                </a:moveTo>
                <a:cubicBezTo>
                  <a:pt x="2047" y="688"/>
                  <a:pt x="2047" y="688"/>
                  <a:pt x="2047" y="688"/>
                </a:cubicBezTo>
                <a:cubicBezTo>
                  <a:pt x="2047" y="687"/>
                  <a:pt x="2047" y="687"/>
                  <a:pt x="2046" y="686"/>
                </a:cubicBezTo>
                <a:cubicBezTo>
                  <a:pt x="2046" y="686"/>
                  <a:pt x="2046" y="685"/>
                  <a:pt x="2047" y="685"/>
                </a:cubicBezTo>
                <a:cubicBezTo>
                  <a:pt x="2047" y="685"/>
                  <a:pt x="2047" y="685"/>
                  <a:pt x="2048" y="685"/>
                </a:cubicBezTo>
                <a:cubicBezTo>
                  <a:pt x="2048" y="685"/>
                  <a:pt x="2048" y="686"/>
                  <a:pt x="2048" y="686"/>
                </a:cubicBezTo>
                <a:cubicBezTo>
                  <a:pt x="2048" y="686"/>
                  <a:pt x="2049" y="685"/>
                  <a:pt x="2049" y="685"/>
                </a:cubicBezTo>
                <a:cubicBezTo>
                  <a:pt x="2049" y="685"/>
                  <a:pt x="2050" y="685"/>
                  <a:pt x="2050" y="685"/>
                </a:cubicBezTo>
                <a:cubicBezTo>
                  <a:pt x="2051" y="685"/>
                  <a:pt x="2051" y="685"/>
                  <a:pt x="2052" y="685"/>
                </a:cubicBezTo>
                <a:cubicBezTo>
                  <a:pt x="2052" y="686"/>
                  <a:pt x="2052" y="686"/>
                  <a:pt x="2053" y="687"/>
                </a:cubicBezTo>
                <a:cubicBezTo>
                  <a:pt x="2053" y="687"/>
                  <a:pt x="2054" y="688"/>
                  <a:pt x="2054" y="688"/>
                </a:cubicBezTo>
                <a:cubicBezTo>
                  <a:pt x="2055" y="688"/>
                  <a:pt x="2055" y="688"/>
                  <a:pt x="2055" y="689"/>
                </a:cubicBezTo>
                <a:cubicBezTo>
                  <a:pt x="2056" y="689"/>
                  <a:pt x="2055" y="689"/>
                  <a:pt x="2055" y="690"/>
                </a:cubicBezTo>
                <a:cubicBezTo>
                  <a:pt x="2055" y="690"/>
                  <a:pt x="2055" y="690"/>
                  <a:pt x="2055" y="691"/>
                </a:cubicBezTo>
                <a:cubicBezTo>
                  <a:pt x="2054" y="691"/>
                  <a:pt x="2054" y="691"/>
                  <a:pt x="2053" y="691"/>
                </a:cubicBezTo>
                <a:cubicBezTo>
                  <a:pt x="2053" y="690"/>
                  <a:pt x="2053" y="690"/>
                  <a:pt x="2053" y="690"/>
                </a:cubicBezTo>
                <a:cubicBezTo>
                  <a:pt x="2053" y="690"/>
                  <a:pt x="2052" y="690"/>
                  <a:pt x="2052" y="690"/>
                </a:cubicBezTo>
                <a:cubicBezTo>
                  <a:pt x="2051" y="690"/>
                  <a:pt x="2051" y="690"/>
                  <a:pt x="2050" y="690"/>
                </a:cubicBezTo>
                <a:cubicBezTo>
                  <a:pt x="2050" y="690"/>
                  <a:pt x="2050" y="690"/>
                  <a:pt x="2049" y="690"/>
                </a:cubicBezTo>
                <a:cubicBezTo>
                  <a:pt x="2049" y="691"/>
                  <a:pt x="2047" y="691"/>
                  <a:pt x="2046" y="690"/>
                </a:cubicBezTo>
                <a:cubicBezTo>
                  <a:pt x="2046" y="690"/>
                  <a:pt x="2046" y="689"/>
                  <a:pt x="2046" y="689"/>
                </a:cubicBezTo>
                <a:close/>
                <a:moveTo>
                  <a:pt x="2060" y="697"/>
                </a:moveTo>
                <a:cubicBezTo>
                  <a:pt x="2060" y="697"/>
                  <a:pt x="2059" y="697"/>
                  <a:pt x="2059" y="696"/>
                </a:cubicBezTo>
                <a:cubicBezTo>
                  <a:pt x="2059" y="696"/>
                  <a:pt x="2059" y="695"/>
                  <a:pt x="2059" y="695"/>
                </a:cubicBezTo>
                <a:cubicBezTo>
                  <a:pt x="2058" y="694"/>
                  <a:pt x="2057" y="694"/>
                  <a:pt x="2057" y="694"/>
                </a:cubicBezTo>
                <a:cubicBezTo>
                  <a:pt x="2057" y="693"/>
                  <a:pt x="2058" y="693"/>
                  <a:pt x="2058" y="693"/>
                </a:cubicBezTo>
                <a:cubicBezTo>
                  <a:pt x="2059" y="693"/>
                  <a:pt x="2059" y="693"/>
                  <a:pt x="2060" y="693"/>
                </a:cubicBezTo>
                <a:cubicBezTo>
                  <a:pt x="2060" y="693"/>
                  <a:pt x="2061" y="694"/>
                  <a:pt x="2061" y="694"/>
                </a:cubicBezTo>
                <a:cubicBezTo>
                  <a:pt x="2062" y="694"/>
                  <a:pt x="2063" y="694"/>
                  <a:pt x="2063" y="694"/>
                </a:cubicBezTo>
                <a:cubicBezTo>
                  <a:pt x="2064" y="694"/>
                  <a:pt x="2064" y="695"/>
                  <a:pt x="2064" y="695"/>
                </a:cubicBezTo>
                <a:cubicBezTo>
                  <a:pt x="2064" y="695"/>
                  <a:pt x="2064" y="696"/>
                  <a:pt x="2064" y="696"/>
                </a:cubicBezTo>
                <a:cubicBezTo>
                  <a:pt x="2065" y="697"/>
                  <a:pt x="2066" y="697"/>
                  <a:pt x="2065" y="699"/>
                </a:cubicBezTo>
                <a:cubicBezTo>
                  <a:pt x="2065" y="699"/>
                  <a:pt x="2064" y="698"/>
                  <a:pt x="2063" y="698"/>
                </a:cubicBezTo>
                <a:cubicBezTo>
                  <a:pt x="2063" y="698"/>
                  <a:pt x="2063" y="698"/>
                  <a:pt x="2062" y="698"/>
                </a:cubicBezTo>
                <a:cubicBezTo>
                  <a:pt x="2062" y="698"/>
                  <a:pt x="2061" y="697"/>
                  <a:pt x="2060" y="697"/>
                </a:cubicBezTo>
                <a:close/>
                <a:moveTo>
                  <a:pt x="1954" y="654"/>
                </a:moveTo>
                <a:cubicBezTo>
                  <a:pt x="1954" y="655"/>
                  <a:pt x="1954" y="655"/>
                  <a:pt x="1954" y="655"/>
                </a:cubicBezTo>
                <a:cubicBezTo>
                  <a:pt x="1954" y="655"/>
                  <a:pt x="1954" y="655"/>
                  <a:pt x="1954" y="656"/>
                </a:cubicBezTo>
                <a:cubicBezTo>
                  <a:pt x="1954" y="656"/>
                  <a:pt x="1954" y="656"/>
                  <a:pt x="1954" y="657"/>
                </a:cubicBezTo>
                <a:cubicBezTo>
                  <a:pt x="1955" y="657"/>
                  <a:pt x="1956" y="656"/>
                  <a:pt x="1957" y="656"/>
                </a:cubicBezTo>
                <a:cubicBezTo>
                  <a:pt x="1958" y="656"/>
                  <a:pt x="1958" y="657"/>
                  <a:pt x="1959" y="657"/>
                </a:cubicBezTo>
                <a:cubicBezTo>
                  <a:pt x="1959" y="657"/>
                  <a:pt x="1959" y="657"/>
                  <a:pt x="1960" y="657"/>
                </a:cubicBezTo>
                <a:cubicBezTo>
                  <a:pt x="1960" y="658"/>
                  <a:pt x="1960" y="658"/>
                  <a:pt x="1960" y="658"/>
                </a:cubicBezTo>
                <a:cubicBezTo>
                  <a:pt x="1961" y="658"/>
                  <a:pt x="1961" y="658"/>
                  <a:pt x="1961" y="658"/>
                </a:cubicBezTo>
                <a:cubicBezTo>
                  <a:pt x="1961" y="659"/>
                  <a:pt x="1962" y="658"/>
                  <a:pt x="1962" y="659"/>
                </a:cubicBezTo>
                <a:cubicBezTo>
                  <a:pt x="1963" y="659"/>
                  <a:pt x="1963" y="659"/>
                  <a:pt x="1963" y="659"/>
                </a:cubicBezTo>
                <a:cubicBezTo>
                  <a:pt x="1964" y="660"/>
                  <a:pt x="1964" y="659"/>
                  <a:pt x="1965" y="660"/>
                </a:cubicBezTo>
                <a:cubicBezTo>
                  <a:pt x="1965" y="660"/>
                  <a:pt x="1966" y="660"/>
                  <a:pt x="1966" y="661"/>
                </a:cubicBezTo>
                <a:cubicBezTo>
                  <a:pt x="1966" y="661"/>
                  <a:pt x="1966" y="661"/>
                  <a:pt x="1966" y="661"/>
                </a:cubicBezTo>
                <a:cubicBezTo>
                  <a:pt x="1967" y="662"/>
                  <a:pt x="1967" y="662"/>
                  <a:pt x="1968" y="663"/>
                </a:cubicBezTo>
                <a:cubicBezTo>
                  <a:pt x="1968" y="663"/>
                  <a:pt x="1968" y="664"/>
                  <a:pt x="1968" y="665"/>
                </a:cubicBezTo>
                <a:cubicBezTo>
                  <a:pt x="1968" y="665"/>
                  <a:pt x="1967" y="665"/>
                  <a:pt x="1967" y="665"/>
                </a:cubicBezTo>
                <a:cubicBezTo>
                  <a:pt x="1966" y="665"/>
                  <a:pt x="1966" y="666"/>
                  <a:pt x="1965" y="666"/>
                </a:cubicBezTo>
                <a:cubicBezTo>
                  <a:pt x="1965" y="666"/>
                  <a:pt x="1965" y="666"/>
                  <a:pt x="1964" y="666"/>
                </a:cubicBezTo>
                <a:cubicBezTo>
                  <a:pt x="1964" y="665"/>
                  <a:pt x="1963" y="666"/>
                  <a:pt x="1963" y="666"/>
                </a:cubicBezTo>
                <a:cubicBezTo>
                  <a:pt x="1963" y="666"/>
                  <a:pt x="1962" y="666"/>
                  <a:pt x="1962" y="666"/>
                </a:cubicBezTo>
                <a:cubicBezTo>
                  <a:pt x="1962" y="667"/>
                  <a:pt x="1962" y="667"/>
                  <a:pt x="1962" y="667"/>
                </a:cubicBezTo>
                <a:cubicBezTo>
                  <a:pt x="1962" y="668"/>
                  <a:pt x="1962" y="668"/>
                  <a:pt x="1962" y="669"/>
                </a:cubicBezTo>
                <a:cubicBezTo>
                  <a:pt x="1962" y="669"/>
                  <a:pt x="1962" y="670"/>
                  <a:pt x="1962" y="670"/>
                </a:cubicBezTo>
                <a:cubicBezTo>
                  <a:pt x="1963" y="671"/>
                  <a:pt x="1963" y="671"/>
                  <a:pt x="1964" y="672"/>
                </a:cubicBezTo>
                <a:cubicBezTo>
                  <a:pt x="1964" y="673"/>
                  <a:pt x="1964" y="672"/>
                  <a:pt x="1965" y="673"/>
                </a:cubicBezTo>
                <a:cubicBezTo>
                  <a:pt x="1965" y="673"/>
                  <a:pt x="1966" y="673"/>
                  <a:pt x="1966" y="674"/>
                </a:cubicBezTo>
                <a:cubicBezTo>
                  <a:pt x="1967" y="674"/>
                  <a:pt x="1967" y="675"/>
                  <a:pt x="1968" y="676"/>
                </a:cubicBezTo>
                <a:cubicBezTo>
                  <a:pt x="1969" y="676"/>
                  <a:pt x="1970" y="677"/>
                  <a:pt x="1969" y="678"/>
                </a:cubicBezTo>
                <a:cubicBezTo>
                  <a:pt x="1969" y="678"/>
                  <a:pt x="1969" y="678"/>
                  <a:pt x="1969" y="679"/>
                </a:cubicBezTo>
                <a:cubicBezTo>
                  <a:pt x="1970" y="679"/>
                  <a:pt x="1970" y="679"/>
                  <a:pt x="1970" y="680"/>
                </a:cubicBezTo>
                <a:cubicBezTo>
                  <a:pt x="1971" y="680"/>
                  <a:pt x="1971" y="680"/>
                  <a:pt x="1971" y="681"/>
                </a:cubicBezTo>
                <a:cubicBezTo>
                  <a:pt x="1971" y="681"/>
                  <a:pt x="1971" y="682"/>
                  <a:pt x="1971" y="682"/>
                </a:cubicBezTo>
                <a:cubicBezTo>
                  <a:pt x="1971" y="683"/>
                  <a:pt x="1971" y="683"/>
                  <a:pt x="1971" y="684"/>
                </a:cubicBezTo>
                <a:cubicBezTo>
                  <a:pt x="1972" y="684"/>
                  <a:pt x="1972" y="684"/>
                  <a:pt x="1973" y="684"/>
                </a:cubicBezTo>
                <a:cubicBezTo>
                  <a:pt x="1973" y="684"/>
                  <a:pt x="1973" y="684"/>
                  <a:pt x="1974" y="683"/>
                </a:cubicBezTo>
                <a:cubicBezTo>
                  <a:pt x="1974" y="683"/>
                  <a:pt x="1974" y="683"/>
                  <a:pt x="1975" y="683"/>
                </a:cubicBezTo>
                <a:cubicBezTo>
                  <a:pt x="1975" y="682"/>
                  <a:pt x="1976" y="682"/>
                  <a:pt x="1976" y="683"/>
                </a:cubicBezTo>
                <a:cubicBezTo>
                  <a:pt x="1976" y="683"/>
                  <a:pt x="1976" y="684"/>
                  <a:pt x="1976" y="684"/>
                </a:cubicBezTo>
                <a:cubicBezTo>
                  <a:pt x="1976" y="684"/>
                  <a:pt x="1975" y="685"/>
                  <a:pt x="1975" y="686"/>
                </a:cubicBezTo>
                <a:cubicBezTo>
                  <a:pt x="1975" y="686"/>
                  <a:pt x="1975" y="686"/>
                  <a:pt x="1975" y="687"/>
                </a:cubicBezTo>
                <a:cubicBezTo>
                  <a:pt x="1975" y="687"/>
                  <a:pt x="1975" y="687"/>
                  <a:pt x="1975" y="687"/>
                </a:cubicBezTo>
                <a:cubicBezTo>
                  <a:pt x="1975" y="687"/>
                  <a:pt x="1975" y="687"/>
                  <a:pt x="1975" y="688"/>
                </a:cubicBezTo>
                <a:cubicBezTo>
                  <a:pt x="1976" y="688"/>
                  <a:pt x="1976" y="688"/>
                  <a:pt x="1977" y="688"/>
                </a:cubicBezTo>
                <a:cubicBezTo>
                  <a:pt x="1977" y="688"/>
                  <a:pt x="1977" y="688"/>
                  <a:pt x="1978" y="688"/>
                </a:cubicBezTo>
                <a:cubicBezTo>
                  <a:pt x="1978" y="688"/>
                  <a:pt x="1979" y="688"/>
                  <a:pt x="1979" y="688"/>
                </a:cubicBezTo>
                <a:cubicBezTo>
                  <a:pt x="1979" y="688"/>
                  <a:pt x="1979" y="688"/>
                  <a:pt x="1979" y="688"/>
                </a:cubicBezTo>
                <a:cubicBezTo>
                  <a:pt x="1980" y="688"/>
                  <a:pt x="1980" y="688"/>
                  <a:pt x="1980" y="688"/>
                </a:cubicBezTo>
                <a:cubicBezTo>
                  <a:pt x="1980" y="689"/>
                  <a:pt x="1981" y="689"/>
                  <a:pt x="1980" y="689"/>
                </a:cubicBezTo>
                <a:cubicBezTo>
                  <a:pt x="1980" y="690"/>
                  <a:pt x="1979" y="690"/>
                  <a:pt x="1979" y="690"/>
                </a:cubicBezTo>
                <a:cubicBezTo>
                  <a:pt x="1978" y="691"/>
                  <a:pt x="1979" y="691"/>
                  <a:pt x="1980" y="692"/>
                </a:cubicBezTo>
                <a:cubicBezTo>
                  <a:pt x="1981" y="692"/>
                  <a:pt x="1981" y="693"/>
                  <a:pt x="1982" y="693"/>
                </a:cubicBezTo>
                <a:cubicBezTo>
                  <a:pt x="1982" y="693"/>
                  <a:pt x="1983" y="693"/>
                  <a:pt x="1983" y="693"/>
                </a:cubicBezTo>
                <a:cubicBezTo>
                  <a:pt x="1983" y="693"/>
                  <a:pt x="1983" y="693"/>
                  <a:pt x="1984" y="693"/>
                </a:cubicBezTo>
                <a:cubicBezTo>
                  <a:pt x="1984" y="693"/>
                  <a:pt x="1984" y="693"/>
                  <a:pt x="1984" y="693"/>
                </a:cubicBezTo>
                <a:cubicBezTo>
                  <a:pt x="1984" y="694"/>
                  <a:pt x="1984" y="694"/>
                  <a:pt x="1985" y="694"/>
                </a:cubicBezTo>
                <a:cubicBezTo>
                  <a:pt x="1985" y="694"/>
                  <a:pt x="1985" y="694"/>
                  <a:pt x="1985" y="695"/>
                </a:cubicBezTo>
                <a:cubicBezTo>
                  <a:pt x="1985" y="695"/>
                  <a:pt x="1985" y="695"/>
                  <a:pt x="1985" y="695"/>
                </a:cubicBezTo>
                <a:cubicBezTo>
                  <a:pt x="1986" y="695"/>
                  <a:pt x="1987" y="695"/>
                  <a:pt x="1987" y="696"/>
                </a:cubicBezTo>
                <a:cubicBezTo>
                  <a:pt x="1987" y="696"/>
                  <a:pt x="1986" y="696"/>
                  <a:pt x="1985" y="696"/>
                </a:cubicBezTo>
                <a:cubicBezTo>
                  <a:pt x="1985" y="696"/>
                  <a:pt x="1984" y="697"/>
                  <a:pt x="1984" y="697"/>
                </a:cubicBezTo>
                <a:cubicBezTo>
                  <a:pt x="1984" y="697"/>
                  <a:pt x="1984" y="697"/>
                  <a:pt x="1983" y="697"/>
                </a:cubicBezTo>
                <a:cubicBezTo>
                  <a:pt x="1983" y="697"/>
                  <a:pt x="1982" y="697"/>
                  <a:pt x="1981" y="697"/>
                </a:cubicBezTo>
                <a:cubicBezTo>
                  <a:pt x="1981" y="697"/>
                  <a:pt x="1980" y="697"/>
                  <a:pt x="1979" y="696"/>
                </a:cubicBezTo>
                <a:cubicBezTo>
                  <a:pt x="1979" y="696"/>
                  <a:pt x="1977" y="697"/>
                  <a:pt x="1978" y="696"/>
                </a:cubicBezTo>
                <a:cubicBezTo>
                  <a:pt x="1978" y="695"/>
                  <a:pt x="1979" y="696"/>
                  <a:pt x="1979" y="695"/>
                </a:cubicBezTo>
                <a:cubicBezTo>
                  <a:pt x="1978" y="694"/>
                  <a:pt x="1978" y="694"/>
                  <a:pt x="1977" y="694"/>
                </a:cubicBezTo>
                <a:cubicBezTo>
                  <a:pt x="1977" y="694"/>
                  <a:pt x="1976" y="694"/>
                  <a:pt x="1976" y="694"/>
                </a:cubicBezTo>
                <a:cubicBezTo>
                  <a:pt x="1975" y="694"/>
                  <a:pt x="1975" y="694"/>
                  <a:pt x="1975" y="694"/>
                </a:cubicBezTo>
                <a:cubicBezTo>
                  <a:pt x="1975" y="695"/>
                  <a:pt x="1974" y="694"/>
                  <a:pt x="1974" y="694"/>
                </a:cubicBezTo>
                <a:cubicBezTo>
                  <a:pt x="1973" y="694"/>
                  <a:pt x="1973" y="694"/>
                  <a:pt x="1972" y="693"/>
                </a:cubicBezTo>
                <a:cubicBezTo>
                  <a:pt x="1972" y="693"/>
                  <a:pt x="1972" y="693"/>
                  <a:pt x="1972" y="693"/>
                </a:cubicBezTo>
                <a:cubicBezTo>
                  <a:pt x="1971" y="693"/>
                  <a:pt x="1971" y="693"/>
                  <a:pt x="1971" y="693"/>
                </a:cubicBezTo>
                <a:cubicBezTo>
                  <a:pt x="1970" y="692"/>
                  <a:pt x="1969" y="692"/>
                  <a:pt x="1968" y="692"/>
                </a:cubicBezTo>
                <a:cubicBezTo>
                  <a:pt x="1967" y="692"/>
                  <a:pt x="1967" y="693"/>
                  <a:pt x="1966" y="693"/>
                </a:cubicBezTo>
                <a:cubicBezTo>
                  <a:pt x="1966" y="692"/>
                  <a:pt x="1966" y="692"/>
                  <a:pt x="1965" y="692"/>
                </a:cubicBezTo>
                <a:cubicBezTo>
                  <a:pt x="1965" y="692"/>
                  <a:pt x="1965" y="692"/>
                  <a:pt x="1964" y="692"/>
                </a:cubicBezTo>
                <a:cubicBezTo>
                  <a:pt x="1963" y="691"/>
                  <a:pt x="1964" y="691"/>
                  <a:pt x="1963" y="690"/>
                </a:cubicBezTo>
                <a:cubicBezTo>
                  <a:pt x="1963" y="689"/>
                  <a:pt x="1963" y="689"/>
                  <a:pt x="1963" y="689"/>
                </a:cubicBezTo>
                <a:cubicBezTo>
                  <a:pt x="1962" y="689"/>
                  <a:pt x="1962" y="689"/>
                  <a:pt x="1962" y="688"/>
                </a:cubicBezTo>
                <a:cubicBezTo>
                  <a:pt x="1961" y="687"/>
                  <a:pt x="1961" y="686"/>
                  <a:pt x="1960" y="686"/>
                </a:cubicBezTo>
                <a:cubicBezTo>
                  <a:pt x="1959" y="686"/>
                  <a:pt x="1959" y="686"/>
                  <a:pt x="1959" y="685"/>
                </a:cubicBezTo>
                <a:cubicBezTo>
                  <a:pt x="1959" y="685"/>
                  <a:pt x="1958" y="684"/>
                  <a:pt x="1958" y="684"/>
                </a:cubicBezTo>
                <a:cubicBezTo>
                  <a:pt x="1958" y="684"/>
                  <a:pt x="1958" y="683"/>
                  <a:pt x="1958" y="683"/>
                </a:cubicBezTo>
                <a:cubicBezTo>
                  <a:pt x="1958" y="683"/>
                  <a:pt x="1958" y="683"/>
                  <a:pt x="1958" y="683"/>
                </a:cubicBezTo>
                <a:cubicBezTo>
                  <a:pt x="1957" y="683"/>
                  <a:pt x="1957" y="682"/>
                  <a:pt x="1957" y="682"/>
                </a:cubicBezTo>
                <a:cubicBezTo>
                  <a:pt x="1957" y="681"/>
                  <a:pt x="1957" y="681"/>
                  <a:pt x="1957" y="681"/>
                </a:cubicBezTo>
                <a:cubicBezTo>
                  <a:pt x="1956" y="680"/>
                  <a:pt x="1956" y="680"/>
                  <a:pt x="1956" y="680"/>
                </a:cubicBezTo>
                <a:cubicBezTo>
                  <a:pt x="1955" y="679"/>
                  <a:pt x="1955" y="678"/>
                  <a:pt x="1954" y="678"/>
                </a:cubicBezTo>
                <a:cubicBezTo>
                  <a:pt x="1954" y="677"/>
                  <a:pt x="1955" y="676"/>
                  <a:pt x="1954" y="676"/>
                </a:cubicBezTo>
                <a:cubicBezTo>
                  <a:pt x="1953" y="676"/>
                  <a:pt x="1952" y="676"/>
                  <a:pt x="1952" y="676"/>
                </a:cubicBezTo>
                <a:cubicBezTo>
                  <a:pt x="1952" y="676"/>
                  <a:pt x="1952" y="675"/>
                  <a:pt x="1951" y="675"/>
                </a:cubicBezTo>
                <a:cubicBezTo>
                  <a:pt x="1951" y="675"/>
                  <a:pt x="1951" y="675"/>
                  <a:pt x="1951" y="675"/>
                </a:cubicBezTo>
                <a:cubicBezTo>
                  <a:pt x="1950" y="675"/>
                  <a:pt x="1950" y="675"/>
                  <a:pt x="1949" y="675"/>
                </a:cubicBezTo>
                <a:cubicBezTo>
                  <a:pt x="1949" y="675"/>
                  <a:pt x="1948" y="674"/>
                  <a:pt x="1948" y="674"/>
                </a:cubicBezTo>
                <a:cubicBezTo>
                  <a:pt x="1947" y="673"/>
                  <a:pt x="1947" y="673"/>
                  <a:pt x="1946" y="673"/>
                </a:cubicBezTo>
                <a:cubicBezTo>
                  <a:pt x="1945" y="673"/>
                  <a:pt x="1945" y="673"/>
                  <a:pt x="1945" y="673"/>
                </a:cubicBezTo>
                <a:cubicBezTo>
                  <a:pt x="1944" y="673"/>
                  <a:pt x="1944" y="672"/>
                  <a:pt x="1944" y="672"/>
                </a:cubicBezTo>
                <a:cubicBezTo>
                  <a:pt x="1944" y="672"/>
                  <a:pt x="1944" y="672"/>
                  <a:pt x="1943" y="672"/>
                </a:cubicBezTo>
                <a:cubicBezTo>
                  <a:pt x="1943" y="673"/>
                  <a:pt x="1943" y="673"/>
                  <a:pt x="1942" y="673"/>
                </a:cubicBezTo>
                <a:cubicBezTo>
                  <a:pt x="1942" y="673"/>
                  <a:pt x="1941" y="673"/>
                  <a:pt x="1941" y="673"/>
                </a:cubicBezTo>
                <a:cubicBezTo>
                  <a:pt x="1940" y="673"/>
                  <a:pt x="1939" y="673"/>
                  <a:pt x="1939" y="672"/>
                </a:cubicBezTo>
                <a:cubicBezTo>
                  <a:pt x="1938" y="672"/>
                  <a:pt x="1938" y="671"/>
                  <a:pt x="1938" y="671"/>
                </a:cubicBezTo>
                <a:cubicBezTo>
                  <a:pt x="1937" y="673"/>
                  <a:pt x="1941" y="673"/>
                  <a:pt x="1940" y="674"/>
                </a:cubicBezTo>
                <a:cubicBezTo>
                  <a:pt x="1940" y="675"/>
                  <a:pt x="1938" y="674"/>
                  <a:pt x="1938" y="674"/>
                </a:cubicBezTo>
                <a:cubicBezTo>
                  <a:pt x="1937" y="674"/>
                  <a:pt x="1937" y="674"/>
                  <a:pt x="1937" y="674"/>
                </a:cubicBezTo>
                <a:cubicBezTo>
                  <a:pt x="1937" y="674"/>
                  <a:pt x="1936" y="674"/>
                  <a:pt x="1936" y="674"/>
                </a:cubicBezTo>
                <a:cubicBezTo>
                  <a:pt x="1937" y="675"/>
                  <a:pt x="1937" y="675"/>
                  <a:pt x="1937" y="675"/>
                </a:cubicBezTo>
                <a:cubicBezTo>
                  <a:pt x="1938" y="675"/>
                  <a:pt x="1938" y="676"/>
                  <a:pt x="1938" y="676"/>
                </a:cubicBezTo>
                <a:cubicBezTo>
                  <a:pt x="1938" y="676"/>
                  <a:pt x="1937" y="676"/>
                  <a:pt x="1937" y="676"/>
                </a:cubicBezTo>
                <a:cubicBezTo>
                  <a:pt x="1936" y="677"/>
                  <a:pt x="1937" y="677"/>
                  <a:pt x="1937" y="677"/>
                </a:cubicBezTo>
                <a:cubicBezTo>
                  <a:pt x="1936" y="677"/>
                  <a:pt x="1935" y="677"/>
                  <a:pt x="1935" y="677"/>
                </a:cubicBezTo>
                <a:cubicBezTo>
                  <a:pt x="1934" y="677"/>
                  <a:pt x="1934" y="677"/>
                  <a:pt x="1933" y="677"/>
                </a:cubicBezTo>
                <a:cubicBezTo>
                  <a:pt x="1933" y="677"/>
                  <a:pt x="1931" y="678"/>
                  <a:pt x="1931" y="678"/>
                </a:cubicBezTo>
                <a:cubicBezTo>
                  <a:pt x="1932" y="678"/>
                  <a:pt x="1933" y="678"/>
                  <a:pt x="1933" y="678"/>
                </a:cubicBezTo>
                <a:cubicBezTo>
                  <a:pt x="1933" y="679"/>
                  <a:pt x="1934" y="679"/>
                  <a:pt x="1934" y="679"/>
                </a:cubicBezTo>
                <a:cubicBezTo>
                  <a:pt x="1935" y="679"/>
                  <a:pt x="1935" y="680"/>
                  <a:pt x="1935" y="681"/>
                </a:cubicBezTo>
                <a:cubicBezTo>
                  <a:pt x="1936" y="681"/>
                  <a:pt x="1935" y="681"/>
                  <a:pt x="1935" y="681"/>
                </a:cubicBezTo>
                <a:cubicBezTo>
                  <a:pt x="1935" y="682"/>
                  <a:pt x="1936" y="682"/>
                  <a:pt x="1936" y="682"/>
                </a:cubicBezTo>
                <a:cubicBezTo>
                  <a:pt x="1935" y="683"/>
                  <a:pt x="1935" y="683"/>
                  <a:pt x="1935" y="684"/>
                </a:cubicBezTo>
                <a:cubicBezTo>
                  <a:pt x="1935" y="684"/>
                  <a:pt x="1935" y="684"/>
                  <a:pt x="1934" y="684"/>
                </a:cubicBezTo>
                <a:cubicBezTo>
                  <a:pt x="1934" y="684"/>
                  <a:pt x="1933" y="685"/>
                  <a:pt x="1932" y="685"/>
                </a:cubicBezTo>
                <a:cubicBezTo>
                  <a:pt x="1932" y="685"/>
                  <a:pt x="1931" y="686"/>
                  <a:pt x="1931" y="686"/>
                </a:cubicBezTo>
                <a:cubicBezTo>
                  <a:pt x="1930" y="686"/>
                  <a:pt x="1930" y="686"/>
                  <a:pt x="1930" y="686"/>
                </a:cubicBezTo>
                <a:cubicBezTo>
                  <a:pt x="1929" y="686"/>
                  <a:pt x="1928" y="686"/>
                  <a:pt x="1928" y="686"/>
                </a:cubicBezTo>
                <a:cubicBezTo>
                  <a:pt x="1927" y="685"/>
                  <a:pt x="1926" y="685"/>
                  <a:pt x="1925" y="685"/>
                </a:cubicBezTo>
                <a:cubicBezTo>
                  <a:pt x="1924" y="685"/>
                  <a:pt x="1924" y="685"/>
                  <a:pt x="1924" y="685"/>
                </a:cubicBezTo>
                <a:cubicBezTo>
                  <a:pt x="1923" y="685"/>
                  <a:pt x="1923" y="685"/>
                  <a:pt x="1923" y="685"/>
                </a:cubicBezTo>
                <a:cubicBezTo>
                  <a:pt x="1922" y="685"/>
                  <a:pt x="1922" y="685"/>
                  <a:pt x="1922" y="685"/>
                </a:cubicBezTo>
                <a:cubicBezTo>
                  <a:pt x="1921" y="685"/>
                  <a:pt x="1921" y="685"/>
                  <a:pt x="1921" y="685"/>
                </a:cubicBezTo>
                <a:cubicBezTo>
                  <a:pt x="1920" y="685"/>
                  <a:pt x="1920" y="685"/>
                  <a:pt x="1919" y="685"/>
                </a:cubicBezTo>
                <a:cubicBezTo>
                  <a:pt x="1919" y="685"/>
                  <a:pt x="1919" y="685"/>
                  <a:pt x="1919" y="685"/>
                </a:cubicBezTo>
                <a:cubicBezTo>
                  <a:pt x="1919" y="685"/>
                  <a:pt x="1919" y="685"/>
                  <a:pt x="1918" y="685"/>
                </a:cubicBezTo>
                <a:cubicBezTo>
                  <a:pt x="1918" y="685"/>
                  <a:pt x="1918" y="684"/>
                  <a:pt x="1918" y="684"/>
                </a:cubicBezTo>
                <a:cubicBezTo>
                  <a:pt x="1917" y="684"/>
                  <a:pt x="1917" y="683"/>
                  <a:pt x="1917" y="683"/>
                </a:cubicBezTo>
                <a:cubicBezTo>
                  <a:pt x="1917" y="682"/>
                  <a:pt x="1917" y="682"/>
                  <a:pt x="1916" y="682"/>
                </a:cubicBezTo>
                <a:cubicBezTo>
                  <a:pt x="1916" y="682"/>
                  <a:pt x="1916" y="681"/>
                  <a:pt x="1916" y="681"/>
                </a:cubicBezTo>
                <a:cubicBezTo>
                  <a:pt x="1915" y="681"/>
                  <a:pt x="1915" y="680"/>
                  <a:pt x="1914" y="680"/>
                </a:cubicBezTo>
                <a:cubicBezTo>
                  <a:pt x="1914" y="680"/>
                  <a:pt x="1913" y="679"/>
                  <a:pt x="1913" y="678"/>
                </a:cubicBezTo>
                <a:cubicBezTo>
                  <a:pt x="1913" y="678"/>
                  <a:pt x="1913" y="677"/>
                  <a:pt x="1913" y="677"/>
                </a:cubicBezTo>
                <a:cubicBezTo>
                  <a:pt x="1913" y="676"/>
                  <a:pt x="1913" y="676"/>
                  <a:pt x="1913" y="676"/>
                </a:cubicBezTo>
                <a:cubicBezTo>
                  <a:pt x="1913" y="675"/>
                  <a:pt x="1912" y="676"/>
                  <a:pt x="1911" y="676"/>
                </a:cubicBezTo>
                <a:cubicBezTo>
                  <a:pt x="1910" y="676"/>
                  <a:pt x="1911" y="676"/>
                  <a:pt x="1910" y="676"/>
                </a:cubicBezTo>
                <a:cubicBezTo>
                  <a:pt x="1910" y="676"/>
                  <a:pt x="1909" y="676"/>
                  <a:pt x="1909" y="676"/>
                </a:cubicBezTo>
                <a:cubicBezTo>
                  <a:pt x="1908" y="676"/>
                  <a:pt x="1908" y="676"/>
                  <a:pt x="1907" y="676"/>
                </a:cubicBezTo>
                <a:cubicBezTo>
                  <a:pt x="1907" y="676"/>
                  <a:pt x="1906" y="676"/>
                  <a:pt x="1906" y="676"/>
                </a:cubicBezTo>
                <a:cubicBezTo>
                  <a:pt x="1905" y="677"/>
                  <a:pt x="1906" y="678"/>
                  <a:pt x="1906" y="678"/>
                </a:cubicBezTo>
                <a:cubicBezTo>
                  <a:pt x="1905" y="678"/>
                  <a:pt x="1904" y="678"/>
                  <a:pt x="1903" y="678"/>
                </a:cubicBezTo>
                <a:cubicBezTo>
                  <a:pt x="1902" y="678"/>
                  <a:pt x="1902" y="678"/>
                  <a:pt x="1901" y="678"/>
                </a:cubicBezTo>
                <a:cubicBezTo>
                  <a:pt x="1901" y="679"/>
                  <a:pt x="1900" y="679"/>
                  <a:pt x="1899" y="679"/>
                </a:cubicBezTo>
                <a:cubicBezTo>
                  <a:pt x="1898" y="679"/>
                  <a:pt x="1897" y="679"/>
                  <a:pt x="1896" y="679"/>
                </a:cubicBezTo>
                <a:cubicBezTo>
                  <a:pt x="1896" y="679"/>
                  <a:pt x="1895" y="680"/>
                  <a:pt x="1895" y="679"/>
                </a:cubicBezTo>
                <a:cubicBezTo>
                  <a:pt x="1895" y="679"/>
                  <a:pt x="1895" y="678"/>
                  <a:pt x="1895" y="678"/>
                </a:cubicBezTo>
                <a:cubicBezTo>
                  <a:pt x="1896" y="677"/>
                  <a:pt x="1896" y="677"/>
                  <a:pt x="1896" y="676"/>
                </a:cubicBezTo>
                <a:cubicBezTo>
                  <a:pt x="1897" y="676"/>
                  <a:pt x="1897" y="675"/>
                  <a:pt x="1897" y="675"/>
                </a:cubicBezTo>
                <a:cubicBezTo>
                  <a:pt x="1898" y="674"/>
                  <a:pt x="1899" y="673"/>
                  <a:pt x="1900" y="672"/>
                </a:cubicBezTo>
                <a:cubicBezTo>
                  <a:pt x="1901" y="671"/>
                  <a:pt x="1901" y="671"/>
                  <a:pt x="1902" y="671"/>
                </a:cubicBezTo>
                <a:cubicBezTo>
                  <a:pt x="1903" y="671"/>
                  <a:pt x="1904" y="670"/>
                  <a:pt x="1904" y="671"/>
                </a:cubicBezTo>
                <a:cubicBezTo>
                  <a:pt x="1905" y="671"/>
                  <a:pt x="1905" y="671"/>
                  <a:pt x="1906" y="670"/>
                </a:cubicBezTo>
                <a:cubicBezTo>
                  <a:pt x="1906" y="670"/>
                  <a:pt x="1906" y="670"/>
                  <a:pt x="1907" y="669"/>
                </a:cubicBezTo>
                <a:cubicBezTo>
                  <a:pt x="1906" y="669"/>
                  <a:pt x="1905" y="669"/>
                  <a:pt x="1905" y="669"/>
                </a:cubicBezTo>
                <a:cubicBezTo>
                  <a:pt x="1904" y="669"/>
                  <a:pt x="1904" y="668"/>
                  <a:pt x="1904" y="668"/>
                </a:cubicBezTo>
                <a:cubicBezTo>
                  <a:pt x="1904" y="668"/>
                  <a:pt x="1904" y="668"/>
                  <a:pt x="1903" y="668"/>
                </a:cubicBezTo>
                <a:cubicBezTo>
                  <a:pt x="1903" y="667"/>
                  <a:pt x="1903" y="667"/>
                  <a:pt x="1904" y="667"/>
                </a:cubicBezTo>
                <a:cubicBezTo>
                  <a:pt x="1904" y="667"/>
                  <a:pt x="1905" y="666"/>
                  <a:pt x="1905" y="666"/>
                </a:cubicBezTo>
                <a:cubicBezTo>
                  <a:pt x="1905" y="666"/>
                  <a:pt x="1906" y="666"/>
                  <a:pt x="1906" y="666"/>
                </a:cubicBezTo>
                <a:cubicBezTo>
                  <a:pt x="1906" y="666"/>
                  <a:pt x="1906" y="666"/>
                  <a:pt x="1906" y="666"/>
                </a:cubicBezTo>
                <a:cubicBezTo>
                  <a:pt x="1906" y="665"/>
                  <a:pt x="1905" y="665"/>
                  <a:pt x="1904" y="665"/>
                </a:cubicBezTo>
                <a:cubicBezTo>
                  <a:pt x="1903" y="664"/>
                  <a:pt x="1903" y="663"/>
                  <a:pt x="1903" y="663"/>
                </a:cubicBezTo>
                <a:cubicBezTo>
                  <a:pt x="1903" y="662"/>
                  <a:pt x="1903" y="662"/>
                  <a:pt x="1902" y="661"/>
                </a:cubicBezTo>
                <a:cubicBezTo>
                  <a:pt x="1902" y="661"/>
                  <a:pt x="1902" y="660"/>
                  <a:pt x="1902" y="660"/>
                </a:cubicBezTo>
                <a:cubicBezTo>
                  <a:pt x="1902" y="660"/>
                  <a:pt x="1902" y="660"/>
                  <a:pt x="1902" y="659"/>
                </a:cubicBezTo>
                <a:cubicBezTo>
                  <a:pt x="1901" y="658"/>
                  <a:pt x="1901" y="658"/>
                  <a:pt x="1901" y="657"/>
                </a:cubicBezTo>
                <a:cubicBezTo>
                  <a:pt x="1901" y="656"/>
                  <a:pt x="1900" y="655"/>
                  <a:pt x="1900" y="655"/>
                </a:cubicBezTo>
                <a:cubicBezTo>
                  <a:pt x="1899" y="655"/>
                  <a:pt x="1898" y="655"/>
                  <a:pt x="1898" y="655"/>
                </a:cubicBezTo>
                <a:cubicBezTo>
                  <a:pt x="1898" y="654"/>
                  <a:pt x="1898" y="654"/>
                  <a:pt x="1898" y="654"/>
                </a:cubicBezTo>
                <a:cubicBezTo>
                  <a:pt x="1898" y="653"/>
                  <a:pt x="1897" y="653"/>
                  <a:pt x="1896" y="652"/>
                </a:cubicBezTo>
                <a:cubicBezTo>
                  <a:pt x="1896" y="652"/>
                  <a:pt x="1895" y="652"/>
                  <a:pt x="1895" y="652"/>
                </a:cubicBezTo>
                <a:cubicBezTo>
                  <a:pt x="1895" y="652"/>
                  <a:pt x="1895" y="652"/>
                  <a:pt x="1895" y="652"/>
                </a:cubicBezTo>
                <a:cubicBezTo>
                  <a:pt x="1894" y="652"/>
                  <a:pt x="1894" y="652"/>
                  <a:pt x="1894" y="651"/>
                </a:cubicBezTo>
                <a:cubicBezTo>
                  <a:pt x="1893" y="651"/>
                  <a:pt x="1892" y="650"/>
                  <a:pt x="1891" y="650"/>
                </a:cubicBezTo>
                <a:cubicBezTo>
                  <a:pt x="1890" y="650"/>
                  <a:pt x="1889" y="649"/>
                  <a:pt x="1887" y="648"/>
                </a:cubicBezTo>
                <a:cubicBezTo>
                  <a:pt x="1886" y="648"/>
                  <a:pt x="1885" y="648"/>
                  <a:pt x="1884" y="647"/>
                </a:cubicBezTo>
                <a:cubicBezTo>
                  <a:pt x="1883" y="647"/>
                  <a:pt x="1883" y="647"/>
                  <a:pt x="1882" y="647"/>
                </a:cubicBezTo>
                <a:cubicBezTo>
                  <a:pt x="1882" y="647"/>
                  <a:pt x="1881" y="647"/>
                  <a:pt x="1881" y="647"/>
                </a:cubicBezTo>
                <a:cubicBezTo>
                  <a:pt x="1880" y="648"/>
                  <a:pt x="1880" y="647"/>
                  <a:pt x="1880" y="646"/>
                </a:cubicBezTo>
                <a:cubicBezTo>
                  <a:pt x="1880" y="646"/>
                  <a:pt x="1880" y="646"/>
                  <a:pt x="1879" y="646"/>
                </a:cubicBezTo>
                <a:cubicBezTo>
                  <a:pt x="1878" y="645"/>
                  <a:pt x="1878" y="645"/>
                  <a:pt x="1878" y="645"/>
                </a:cubicBezTo>
                <a:cubicBezTo>
                  <a:pt x="1878" y="644"/>
                  <a:pt x="1879" y="644"/>
                  <a:pt x="1879" y="643"/>
                </a:cubicBezTo>
                <a:cubicBezTo>
                  <a:pt x="1878" y="643"/>
                  <a:pt x="1877" y="643"/>
                  <a:pt x="1877" y="643"/>
                </a:cubicBezTo>
                <a:cubicBezTo>
                  <a:pt x="1876" y="643"/>
                  <a:pt x="1876" y="643"/>
                  <a:pt x="1876" y="643"/>
                </a:cubicBezTo>
                <a:cubicBezTo>
                  <a:pt x="1875" y="643"/>
                  <a:pt x="1875" y="643"/>
                  <a:pt x="1875" y="642"/>
                </a:cubicBezTo>
                <a:cubicBezTo>
                  <a:pt x="1874" y="642"/>
                  <a:pt x="1873" y="641"/>
                  <a:pt x="1873" y="641"/>
                </a:cubicBezTo>
                <a:cubicBezTo>
                  <a:pt x="1873" y="640"/>
                  <a:pt x="1873" y="640"/>
                  <a:pt x="1873" y="639"/>
                </a:cubicBezTo>
                <a:cubicBezTo>
                  <a:pt x="1873" y="639"/>
                  <a:pt x="1872" y="638"/>
                  <a:pt x="1872" y="638"/>
                </a:cubicBezTo>
                <a:cubicBezTo>
                  <a:pt x="1871" y="638"/>
                  <a:pt x="1871" y="638"/>
                  <a:pt x="1871" y="637"/>
                </a:cubicBezTo>
                <a:cubicBezTo>
                  <a:pt x="1870" y="637"/>
                  <a:pt x="1870" y="636"/>
                  <a:pt x="1870" y="636"/>
                </a:cubicBezTo>
                <a:cubicBezTo>
                  <a:pt x="1870" y="638"/>
                  <a:pt x="1870" y="639"/>
                  <a:pt x="1870" y="640"/>
                </a:cubicBezTo>
                <a:cubicBezTo>
                  <a:pt x="1870" y="641"/>
                  <a:pt x="1869" y="642"/>
                  <a:pt x="1869" y="643"/>
                </a:cubicBezTo>
                <a:cubicBezTo>
                  <a:pt x="1869" y="644"/>
                  <a:pt x="1869" y="645"/>
                  <a:pt x="1869" y="646"/>
                </a:cubicBezTo>
                <a:cubicBezTo>
                  <a:pt x="1868" y="646"/>
                  <a:pt x="1867" y="646"/>
                  <a:pt x="1866" y="645"/>
                </a:cubicBezTo>
                <a:cubicBezTo>
                  <a:pt x="1866" y="645"/>
                  <a:pt x="1865" y="644"/>
                  <a:pt x="1865" y="643"/>
                </a:cubicBezTo>
                <a:cubicBezTo>
                  <a:pt x="1865" y="643"/>
                  <a:pt x="1865" y="642"/>
                  <a:pt x="1865" y="642"/>
                </a:cubicBezTo>
                <a:cubicBezTo>
                  <a:pt x="1865" y="641"/>
                  <a:pt x="1866" y="641"/>
                  <a:pt x="1866" y="641"/>
                </a:cubicBezTo>
                <a:cubicBezTo>
                  <a:pt x="1866" y="640"/>
                  <a:pt x="1865" y="639"/>
                  <a:pt x="1865" y="639"/>
                </a:cubicBezTo>
                <a:cubicBezTo>
                  <a:pt x="1865" y="638"/>
                  <a:pt x="1865" y="638"/>
                  <a:pt x="1865" y="638"/>
                </a:cubicBezTo>
                <a:cubicBezTo>
                  <a:pt x="1864" y="637"/>
                  <a:pt x="1863" y="637"/>
                  <a:pt x="1863" y="637"/>
                </a:cubicBezTo>
                <a:cubicBezTo>
                  <a:pt x="1862" y="637"/>
                  <a:pt x="1862" y="636"/>
                  <a:pt x="1862" y="636"/>
                </a:cubicBezTo>
                <a:cubicBezTo>
                  <a:pt x="1861" y="635"/>
                  <a:pt x="1860" y="635"/>
                  <a:pt x="1860" y="634"/>
                </a:cubicBezTo>
                <a:cubicBezTo>
                  <a:pt x="1861" y="634"/>
                  <a:pt x="1863" y="633"/>
                  <a:pt x="1864" y="634"/>
                </a:cubicBezTo>
                <a:cubicBezTo>
                  <a:pt x="1864" y="634"/>
                  <a:pt x="1865" y="635"/>
                  <a:pt x="1866" y="634"/>
                </a:cubicBezTo>
                <a:cubicBezTo>
                  <a:pt x="1866" y="633"/>
                  <a:pt x="1866" y="633"/>
                  <a:pt x="1867" y="632"/>
                </a:cubicBezTo>
                <a:cubicBezTo>
                  <a:pt x="1868" y="632"/>
                  <a:pt x="1868" y="632"/>
                  <a:pt x="1869" y="632"/>
                </a:cubicBezTo>
                <a:cubicBezTo>
                  <a:pt x="1870" y="633"/>
                  <a:pt x="1871" y="633"/>
                  <a:pt x="1871" y="633"/>
                </a:cubicBezTo>
                <a:cubicBezTo>
                  <a:pt x="1872" y="633"/>
                  <a:pt x="1873" y="633"/>
                  <a:pt x="1873" y="632"/>
                </a:cubicBezTo>
                <a:cubicBezTo>
                  <a:pt x="1873" y="631"/>
                  <a:pt x="1873" y="631"/>
                  <a:pt x="1873" y="631"/>
                </a:cubicBezTo>
                <a:cubicBezTo>
                  <a:pt x="1873" y="630"/>
                  <a:pt x="1873" y="630"/>
                  <a:pt x="1872" y="630"/>
                </a:cubicBezTo>
                <a:cubicBezTo>
                  <a:pt x="1872" y="629"/>
                  <a:pt x="1870" y="630"/>
                  <a:pt x="1870" y="629"/>
                </a:cubicBezTo>
                <a:cubicBezTo>
                  <a:pt x="1869" y="629"/>
                  <a:pt x="1869" y="629"/>
                  <a:pt x="1868" y="630"/>
                </a:cubicBezTo>
                <a:cubicBezTo>
                  <a:pt x="1868" y="630"/>
                  <a:pt x="1867" y="630"/>
                  <a:pt x="1867" y="630"/>
                </a:cubicBezTo>
                <a:cubicBezTo>
                  <a:pt x="1867" y="630"/>
                  <a:pt x="1866" y="630"/>
                  <a:pt x="1866" y="630"/>
                </a:cubicBezTo>
                <a:cubicBezTo>
                  <a:pt x="1865" y="630"/>
                  <a:pt x="1865" y="631"/>
                  <a:pt x="1864" y="631"/>
                </a:cubicBezTo>
                <a:cubicBezTo>
                  <a:pt x="1864" y="631"/>
                  <a:pt x="1863" y="630"/>
                  <a:pt x="1863" y="630"/>
                </a:cubicBezTo>
                <a:cubicBezTo>
                  <a:pt x="1863" y="630"/>
                  <a:pt x="1862" y="630"/>
                  <a:pt x="1862" y="630"/>
                </a:cubicBezTo>
                <a:cubicBezTo>
                  <a:pt x="1862" y="629"/>
                  <a:pt x="1860" y="630"/>
                  <a:pt x="1859" y="629"/>
                </a:cubicBezTo>
                <a:cubicBezTo>
                  <a:pt x="1859" y="628"/>
                  <a:pt x="1861" y="626"/>
                  <a:pt x="1860" y="626"/>
                </a:cubicBezTo>
                <a:cubicBezTo>
                  <a:pt x="1859" y="625"/>
                  <a:pt x="1859" y="625"/>
                  <a:pt x="1858" y="625"/>
                </a:cubicBezTo>
                <a:cubicBezTo>
                  <a:pt x="1858" y="625"/>
                  <a:pt x="1857" y="625"/>
                  <a:pt x="1857" y="624"/>
                </a:cubicBezTo>
                <a:cubicBezTo>
                  <a:pt x="1855" y="624"/>
                  <a:pt x="1853" y="624"/>
                  <a:pt x="1852" y="623"/>
                </a:cubicBezTo>
                <a:cubicBezTo>
                  <a:pt x="1852" y="623"/>
                  <a:pt x="1852" y="622"/>
                  <a:pt x="1852" y="622"/>
                </a:cubicBezTo>
                <a:cubicBezTo>
                  <a:pt x="1851" y="621"/>
                  <a:pt x="1851" y="620"/>
                  <a:pt x="1850" y="620"/>
                </a:cubicBezTo>
                <a:cubicBezTo>
                  <a:pt x="1850" y="619"/>
                  <a:pt x="1850" y="619"/>
                  <a:pt x="1851" y="619"/>
                </a:cubicBezTo>
                <a:cubicBezTo>
                  <a:pt x="1851" y="618"/>
                  <a:pt x="1852" y="619"/>
                  <a:pt x="1852" y="619"/>
                </a:cubicBezTo>
                <a:cubicBezTo>
                  <a:pt x="1852" y="620"/>
                  <a:pt x="1853" y="620"/>
                  <a:pt x="1853" y="621"/>
                </a:cubicBezTo>
                <a:cubicBezTo>
                  <a:pt x="1853" y="621"/>
                  <a:pt x="1854" y="621"/>
                  <a:pt x="1854" y="622"/>
                </a:cubicBezTo>
                <a:cubicBezTo>
                  <a:pt x="1854" y="622"/>
                  <a:pt x="1855" y="622"/>
                  <a:pt x="1855" y="622"/>
                </a:cubicBezTo>
                <a:cubicBezTo>
                  <a:pt x="1856" y="621"/>
                  <a:pt x="1855" y="620"/>
                  <a:pt x="1855" y="620"/>
                </a:cubicBezTo>
                <a:cubicBezTo>
                  <a:pt x="1855" y="620"/>
                  <a:pt x="1855" y="620"/>
                  <a:pt x="1856" y="619"/>
                </a:cubicBezTo>
                <a:cubicBezTo>
                  <a:pt x="1856" y="619"/>
                  <a:pt x="1855" y="619"/>
                  <a:pt x="1856" y="619"/>
                </a:cubicBezTo>
                <a:cubicBezTo>
                  <a:pt x="1856" y="619"/>
                  <a:pt x="1857" y="619"/>
                  <a:pt x="1857" y="619"/>
                </a:cubicBezTo>
                <a:cubicBezTo>
                  <a:pt x="1858" y="619"/>
                  <a:pt x="1858" y="619"/>
                  <a:pt x="1859" y="619"/>
                </a:cubicBezTo>
                <a:cubicBezTo>
                  <a:pt x="1859" y="619"/>
                  <a:pt x="1861" y="619"/>
                  <a:pt x="1861" y="618"/>
                </a:cubicBezTo>
                <a:cubicBezTo>
                  <a:pt x="1860" y="618"/>
                  <a:pt x="1860" y="617"/>
                  <a:pt x="1860" y="617"/>
                </a:cubicBezTo>
                <a:cubicBezTo>
                  <a:pt x="1861" y="617"/>
                  <a:pt x="1862" y="617"/>
                  <a:pt x="1863" y="617"/>
                </a:cubicBezTo>
                <a:cubicBezTo>
                  <a:pt x="1863" y="617"/>
                  <a:pt x="1864" y="617"/>
                  <a:pt x="1865" y="617"/>
                </a:cubicBezTo>
                <a:cubicBezTo>
                  <a:pt x="1866" y="617"/>
                  <a:pt x="1867" y="617"/>
                  <a:pt x="1868" y="617"/>
                </a:cubicBezTo>
                <a:cubicBezTo>
                  <a:pt x="1869" y="618"/>
                  <a:pt x="1870" y="618"/>
                  <a:pt x="1870" y="618"/>
                </a:cubicBezTo>
                <a:cubicBezTo>
                  <a:pt x="1870" y="618"/>
                  <a:pt x="1871" y="618"/>
                  <a:pt x="1870" y="619"/>
                </a:cubicBezTo>
                <a:cubicBezTo>
                  <a:pt x="1871" y="619"/>
                  <a:pt x="1872" y="618"/>
                  <a:pt x="1873" y="619"/>
                </a:cubicBezTo>
                <a:cubicBezTo>
                  <a:pt x="1873" y="619"/>
                  <a:pt x="1874" y="619"/>
                  <a:pt x="1874" y="620"/>
                </a:cubicBezTo>
                <a:cubicBezTo>
                  <a:pt x="1874" y="620"/>
                  <a:pt x="1874" y="620"/>
                  <a:pt x="1875" y="620"/>
                </a:cubicBezTo>
                <a:cubicBezTo>
                  <a:pt x="1875" y="620"/>
                  <a:pt x="1875" y="620"/>
                  <a:pt x="1875" y="621"/>
                </a:cubicBezTo>
                <a:cubicBezTo>
                  <a:pt x="1876" y="621"/>
                  <a:pt x="1875" y="621"/>
                  <a:pt x="1875" y="621"/>
                </a:cubicBezTo>
                <a:cubicBezTo>
                  <a:pt x="1875" y="622"/>
                  <a:pt x="1875" y="622"/>
                  <a:pt x="1875" y="622"/>
                </a:cubicBezTo>
                <a:cubicBezTo>
                  <a:pt x="1875" y="623"/>
                  <a:pt x="1875" y="623"/>
                  <a:pt x="1875" y="623"/>
                </a:cubicBezTo>
                <a:cubicBezTo>
                  <a:pt x="1875" y="623"/>
                  <a:pt x="1875" y="623"/>
                  <a:pt x="1875" y="624"/>
                </a:cubicBezTo>
                <a:cubicBezTo>
                  <a:pt x="1875" y="624"/>
                  <a:pt x="1874" y="624"/>
                  <a:pt x="1875" y="625"/>
                </a:cubicBezTo>
                <a:cubicBezTo>
                  <a:pt x="1875" y="625"/>
                  <a:pt x="1875" y="625"/>
                  <a:pt x="1875" y="625"/>
                </a:cubicBezTo>
                <a:cubicBezTo>
                  <a:pt x="1875" y="626"/>
                  <a:pt x="1875" y="627"/>
                  <a:pt x="1875" y="627"/>
                </a:cubicBezTo>
                <a:cubicBezTo>
                  <a:pt x="1875" y="628"/>
                  <a:pt x="1875" y="628"/>
                  <a:pt x="1875" y="629"/>
                </a:cubicBezTo>
                <a:cubicBezTo>
                  <a:pt x="1875" y="629"/>
                  <a:pt x="1875" y="630"/>
                  <a:pt x="1875" y="630"/>
                </a:cubicBezTo>
                <a:cubicBezTo>
                  <a:pt x="1876" y="631"/>
                  <a:pt x="1876" y="631"/>
                  <a:pt x="1877" y="631"/>
                </a:cubicBezTo>
                <a:cubicBezTo>
                  <a:pt x="1877" y="632"/>
                  <a:pt x="1877" y="632"/>
                  <a:pt x="1876" y="632"/>
                </a:cubicBezTo>
                <a:cubicBezTo>
                  <a:pt x="1876" y="633"/>
                  <a:pt x="1876" y="634"/>
                  <a:pt x="1877" y="634"/>
                </a:cubicBezTo>
                <a:cubicBezTo>
                  <a:pt x="1877" y="635"/>
                  <a:pt x="1878" y="634"/>
                  <a:pt x="1878" y="633"/>
                </a:cubicBezTo>
                <a:cubicBezTo>
                  <a:pt x="1878" y="633"/>
                  <a:pt x="1878" y="632"/>
                  <a:pt x="1878" y="632"/>
                </a:cubicBezTo>
                <a:cubicBezTo>
                  <a:pt x="1878" y="632"/>
                  <a:pt x="1878" y="632"/>
                  <a:pt x="1879" y="633"/>
                </a:cubicBezTo>
                <a:cubicBezTo>
                  <a:pt x="1879" y="634"/>
                  <a:pt x="1879" y="634"/>
                  <a:pt x="1879" y="635"/>
                </a:cubicBezTo>
                <a:cubicBezTo>
                  <a:pt x="1879" y="635"/>
                  <a:pt x="1879" y="636"/>
                  <a:pt x="1879" y="636"/>
                </a:cubicBezTo>
                <a:cubicBezTo>
                  <a:pt x="1880" y="636"/>
                  <a:pt x="1880" y="637"/>
                  <a:pt x="1880" y="637"/>
                </a:cubicBezTo>
                <a:cubicBezTo>
                  <a:pt x="1880" y="638"/>
                  <a:pt x="1880" y="639"/>
                  <a:pt x="1881" y="639"/>
                </a:cubicBezTo>
                <a:cubicBezTo>
                  <a:pt x="1882" y="639"/>
                  <a:pt x="1882" y="639"/>
                  <a:pt x="1882" y="639"/>
                </a:cubicBezTo>
                <a:cubicBezTo>
                  <a:pt x="1883" y="639"/>
                  <a:pt x="1883" y="639"/>
                  <a:pt x="1884" y="639"/>
                </a:cubicBezTo>
                <a:cubicBezTo>
                  <a:pt x="1884" y="639"/>
                  <a:pt x="1885" y="639"/>
                  <a:pt x="1885" y="639"/>
                </a:cubicBezTo>
                <a:cubicBezTo>
                  <a:pt x="1886" y="639"/>
                  <a:pt x="1886" y="638"/>
                  <a:pt x="1886" y="638"/>
                </a:cubicBezTo>
                <a:cubicBezTo>
                  <a:pt x="1886" y="637"/>
                  <a:pt x="1887" y="636"/>
                  <a:pt x="1888" y="636"/>
                </a:cubicBezTo>
                <a:cubicBezTo>
                  <a:pt x="1888" y="635"/>
                  <a:pt x="1888" y="635"/>
                  <a:pt x="1889" y="634"/>
                </a:cubicBezTo>
                <a:cubicBezTo>
                  <a:pt x="1889" y="634"/>
                  <a:pt x="1890" y="633"/>
                  <a:pt x="1890" y="633"/>
                </a:cubicBezTo>
                <a:cubicBezTo>
                  <a:pt x="1890" y="632"/>
                  <a:pt x="1890" y="632"/>
                  <a:pt x="1890" y="631"/>
                </a:cubicBezTo>
                <a:cubicBezTo>
                  <a:pt x="1890" y="631"/>
                  <a:pt x="1891" y="630"/>
                  <a:pt x="1891" y="630"/>
                </a:cubicBezTo>
                <a:cubicBezTo>
                  <a:pt x="1892" y="630"/>
                  <a:pt x="1894" y="630"/>
                  <a:pt x="1895" y="630"/>
                </a:cubicBezTo>
                <a:cubicBezTo>
                  <a:pt x="1895" y="630"/>
                  <a:pt x="1896" y="630"/>
                  <a:pt x="1896" y="630"/>
                </a:cubicBezTo>
                <a:cubicBezTo>
                  <a:pt x="1896" y="630"/>
                  <a:pt x="1896" y="629"/>
                  <a:pt x="1896" y="629"/>
                </a:cubicBezTo>
                <a:cubicBezTo>
                  <a:pt x="1896" y="628"/>
                  <a:pt x="1896" y="628"/>
                  <a:pt x="1896" y="628"/>
                </a:cubicBezTo>
                <a:cubicBezTo>
                  <a:pt x="1896" y="628"/>
                  <a:pt x="1896" y="627"/>
                  <a:pt x="1896" y="627"/>
                </a:cubicBezTo>
                <a:cubicBezTo>
                  <a:pt x="1896" y="627"/>
                  <a:pt x="1896" y="626"/>
                  <a:pt x="1897" y="626"/>
                </a:cubicBezTo>
                <a:cubicBezTo>
                  <a:pt x="1898" y="626"/>
                  <a:pt x="1899" y="625"/>
                  <a:pt x="1899" y="624"/>
                </a:cubicBezTo>
                <a:cubicBezTo>
                  <a:pt x="1900" y="624"/>
                  <a:pt x="1901" y="625"/>
                  <a:pt x="1901" y="625"/>
                </a:cubicBezTo>
                <a:cubicBezTo>
                  <a:pt x="1902" y="626"/>
                  <a:pt x="1903" y="626"/>
                  <a:pt x="1904" y="627"/>
                </a:cubicBezTo>
                <a:cubicBezTo>
                  <a:pt x="1905" y="627"/>
                  <a:pt x="1907" y="628"/>
                  <a:pt x="1908" y="628"/>
                </a:cubicBezTo>
                <a:cubicBezTo>
                  <a:pt x="1908" y="629"/>
                  <a:pt x="1908" y="629"/>
                  <a:pt x="1909" y="629"/>
                </a:cubicBezTo>
                <a:cubicBezTo>
                  <a:pt x="1909" y="629"/>
                  <a:pt x="1910" y="629"/>
                  <a:pt x="1910" y="630"/>
                </a:cubicBezTo>
                <a:cubicBezTo>
                  <a:pt x="1911" y="630"/>
                  <a:pt x="1911" y="630"/>
                  <a:pt x="1911" y="631"/>
                </a:cubicBezTo>
                <a:cubicBezTo>
                  <a:pt x="1911" y="631"/>
                  <a:pt x="1912" y="631"/>
                  <a:pt x="1912" y="631"/>
                </a:cubicBezTo>
                <a:cubicBezTo>
                  <a:pt x="1913" y="631"/>
                  <a:pt x="1913" y="631"/>
                  <a:pt x="1914" y="631"/>
                </a:cubicBezTo>
                <a:cubicBezTo>
                  <a:pt x="1914" y="631"/>
                  <a:pt x="1915" y="631"/>
                  <a:pt x="1916" y="631"/>
                </a:cubicBezTo>
                <a:cubicBezTo>
                  <a:pt x="1916" y="631"/>
                  <a:pt x="1917" y="631"/>
                  <a:pt x="1917" y="631"/>
                </a:cubicBezTo>
                <a:cubicBezTo>
                  <a:pt x="1918" y="632"/>
                  <a:pt x="1919" y="633"/>
                  <a:pt x="1919" y="633"/>
                </a:cubicBezTo>
                <a:cubicBezTo>
                  <a:pt x="1920" y="633"/>
                  <a:pt x="1921" y="633"/>
                  <a:pt x="1922" y="633"/>
                </a:cubicBezTo>
                <a:cubicBezTo>
                  <a:pt x="1922" y="633"/>
                  <a:pt x="1922" y="633"/>
                  <a:pt x="1923" y="633"/>
                </a:cubicBezTo>
                <a:cubicBezTo>
                  <a:pt x="1923" y="633"/>
                  <a:pt x="1924" y="634"/>
                  <a:pt x="1925" y="634"/>
                </a:cubicBezTo>
                <a:cubicBezTo>
                  <a:pt x="1925" y="634"/>
                  <a:pt x="1926" y="635"/>
                  <a:pt x="1927" y="636"/>
                </a:cubicBezTo>
                <a:cubicBezTo>
                  <a:pt x="1927" y="636"/>
                  <a:pt x="1928" y="636"/>
                  <a:pt x="1929" y="637"/>
                </a:cubicBezTo>
                <a:cubicBezTo>
                  <a:pt x="1930" y="637"/>
                  <a:pt x="1930" y="637"/>
                  <a:pt x="1931" y="638"/>
                </a:cubicBezTo>
                <a:cubicBezTo>
                  <a:pt x="1932" y="638"/>
                  <a:pt x="1933" y="638"/>
                  <a:pt x="1933" y="639"/>
                </a:cubicBezTo>
                <a:cubicBezTo>
                  <a:pt x="1934" y="639"/>
                  <a:pt x="1935" y="640"/>
                  <a:pt x="1936" y="640"/>
                </a:cubicBezTo>
                <a:cubicBezTo>
                  <a:pt x="1936" y="640"/>
                  <a:pt x="1937" y="640"/>
                  <a:pt x="1938" y="640"/>
                </a:cubicBezTo>
                <a:cubicBezTo>
                  <a:pt x="1938" y="640"/>
                  <a:pt x="1939" y="640"/>
                  <a:pt x="1939" y="640"/>
                </a:cubicBezTo>
                <a:cubicBezTo>
                  <a:pt x="1939" y="640"/>
                  <a:pt x="1940" y="640"/>
                  <a:pt x="1940" y="640"/>
                </a:cubicBezTo>
                <a:cubicBezTo>
                  <a:pt x="1941" y="641"/>
                  <a:pt x="1942" y="641"/>
                  <a:pt x="1942" y="642"/>
                </a:cubicBezTo>
                <a:cubicBezTo>
                  <a:pt x="1943" y="642"/>
                  <a:pt x="1943" y="643"/>
                  <a:pt x="1944" y="643"/>
                </a:cubicBezTo>
                <a:cubicBezTo>
                  <a:pt x="1945" y="643"/>
                  <a:pt x="1945" y="643"/>
                  <a:pt x="1946" y="643"/>
                </a:cubicBezTo>
                <a:cubicBezTo>
                  <a:pt x="1946" y="643"/>
                  <a:pt x="1946" y="643"/>
                  <a:pt x="1946" y="643"/>
                </a:cubicBezTo>
                <a:cubicBezTo>
                  <a:pt x="1947" y="644"/>
                  <a:pt x="1947" y="644"/>
                  <a:pt x="1947" y="644"/>
                </a:cubicBezTo>
                <a:cubicBezTo>
                  <a:pt x="1948" y="645"/>
                  <a:pt x="1948" y="645"/>
                  <a:pt x="1948" y="645"/>
                </a:cubicBezTo>
                <a:cubicBezTo>
                  <a:pt x="1949" y="646"/>
                  <a:pt x="1949" y="646"/>
                  <a:pt x="1949" y="646"/>
                </a:cubicBezTo>
                <a:cubicBezTo>
                  <a:pt x="1950" y="646"/>
                  <a:pt x="1951" y="647"/>
                  <a:pt x="1951" y="647"/>
                </a:cubicBezTo>
                <a:cubicBezTo>
                  <a:pt x="1952" y="647"/>
                  <a:pt x="1952" y="648"/>
                  <a:pt x="1952" y="648"/>
                </a:cubicBezTo>
                <a:cubicBezTo>
                  <a:pt x="1952" y="648"/>
                  <a:pt x="1952" y="649"/>
                  <a:pt x="1952" y="649"/>
                </a:cubicBezTo>
                <a:cubicBezTo>
                  <a:pt x="1953" y="649"/>
                  <a:pt x="1953" y="650"/>
                  <a:pt x="1954" y="650"/>
                </a:cubicBezTo>
                <a:cubicBezTo>
                  <a:pt x="1955" y="650"/>
                  <a:pt x="1954" y="651"/>
                  <a:pt x="1954" y="652"/>
                </a:cubicBezTo>
                <a:cubicBezTo>
                  <a:pt x="1955" y="653"/>
                  <a:pt x="1955" y="653"/>
                  <a:pt x="1954" y="654"/>
                </a:cubicBezTo>
                <a:cubicBezTo>
                  <a:pt x="1954" y="654"/>
                  <a:pt x="1954" y="654"/>
                  <a:pt x="1954" y="654"/>
                </a:cubicBezTo>
                <a:close/>
                <a:moveTo>
                  <a:pt x="2014" y="654"/>
                </a:moveTo>
                <a:cubicBezTo>
                  <a:pt x="2014" y="654"/>
                  <a:pt x="2014" y="653"/>
                  <a:pt x="2014" y="653"/>
                </a:cubicBezTo>
                <a:cubicBezTo>
                  <a:pt x="2014" y="653"/>
                  <a:pt x="2014" y="652"/>
                  <a:pt x="2014" y="652"/>
                </a:cubicBezTo>
                <a:cubicBezTo>
                  <a:pt x="2015" y="652"/>
                  <a:pt x="2016" y="652"/>
                  <a:pt x="2016" y="652"/>
                </a:cubicBezTo>
                <a:cubicBezTo>
                  <a:pt x="2016" y="653"/>
                  <a:pt x="2016" y="653"/>
                  <a:pt x="2015" y="654"/>
                </a:cubicBezTo>
                <a:cubicBezTo>
                  <a:pt x="2015" y="654"/>
                  <a:pt x="2015" y="654"/>
                  <a:pt x="2015" y="655"/>
                </a:cubicBezTo>
                <a:cubicBezTo>
                  <a:pt x="2015" y="655"/>
                  <a:pt x="2016" y="655"/>
                  <a:pt x="2016" y="655"/>
                </a:cubicBezTo>
                <a:cubicBezTo>
                  <a:pt x="2016" y="655"/>
                  <a:pt x="2017" y="655"/>
                  <a:pt x="2017" y="656"/>
                </a:cubicBezTo>
                <a:cubicBezTo>
                  <a:pt x="2018" y="656"/>
                  <a:pt x="2018" y="656"/>
                  <a:pt x="2018" y="657"/>
                </a:cubicBezTo>
                <a:cubicBezTo>
                  <a:pt x="2019" y="657"/>
                  <a:pt x="2019" y="657"/>
                  <a:pt x="2019" y="658"/>
                </a:cubicBezTo>
                <a:cubicBezTo>
                  <a:pt x="2019" y="658"/>
                  <a:pt x="2019" y="658"/>
                  <a:pt x="2019" y="659"/>
                </a:cubicBezTo>
                <a:cubicBezTo>
                  <a:pt x="2019" y="659"/>
                  <a:pt x="2020" y="660"/>
                  <a:pt x="2020" y="660"/>
                </a:cubicBezTo>
                <a:cubicBezTo>
                  <a:pt x="2021" y="660"/>
                  <a:pt x="2022" y="660"/>
                  <a:pt x="2022" y="661"/>
                </a:cubicBezTo>
                <a:cubicBezTo>
                  <a:pt x="2023" y="661"/>
                  <a:pt x="2023" y="662"/>
                  <a:pt x="2024" y="662"/>
                </a:cubicBezTo>
                <a:cubicBezTo>
                  <a:pt x="2024" y="662"/>
                  <a:pt x="2023" y="663"/>
                  <a:pt x="2023" y="663"/>
                </a:cubicBezTo>
                <a:cubicBezTo>
                  <a:pt x="2023" y="664"/>
                  <a:pt x="2024" y="664"/>
                  <a:pt x="2024" y="665"/>
                </a:cubicBezTo>
                <a:cubicBezTo>
                  <a:pt x="2024" y="665"/>
                  <a:pt x="2024" y="665"/>
                  <a:pt x="2023" y="666"/>
                </a:cubicBezTo>
                <a:cubicBezTo>
                  <a:pt x="2023" y="666"/>
                  <a:pt x="2023" y="666"/>
                  <a:pt x="2022" y="666"/>
                </a:cubicBezTo>
                <a:cubicBezTo>
                  <a:pt x="2023" y="667"/>
                  <a:pt x="2023" y="668"/>
                  <a:pt x="2022" y="669"/>
                </a:cubicBezTo>
                <a:cubicBezTo>
                  <a:pt x="2022" y="669"/>
                  <a:pt x="2022" y="669"/>
                  <a:pt x="2022" y="668"/>
                </a:cubicBezTo>
                <a:cubicBezTo>
                  <a:pt x="2022" y="668"/>
                  <a:pt x="2021" y="667"/>
                  <a:pt x="2021" y="667"/>
                </a:cubicBezTo>
                <a:cubicBezTo>
                  <a:pt x="2021" y="667"/>
                  <a:pt x="2021" y="667"/>
                  <a:pt x="2020" y="666"/>
                </a:cubicBezTo>
                <a:cubicBezTo>
                  <a:pt x="2020" y="666"/>
                  <a:pt x="2020" y="666"/>
                  <a:pt x="2020" y="666"/>
                </a:cubicBezTo>
                <a:cubicBezTo>
                  <a:pt x="2019" y="666"/>
                  <a:pt x="2019" y="665"/>
                  <a:pt x="2018" y="665"/>
                </a:cubicBezTo>
                <a:cubicBezTo>
                  <a:pt x="2018" y="665"/>
                  <a:pt x="2018" y="665"/>
                  <a:pt x="2018" y="664"/>
                </a:cubicBezTo>
                <a:cubicBezTo>
                  <a:pt x="2018" y="664"/>
                  <a:pt x="2018" y="663"/>
                  <a:pt x="2018" y="663"/>
                </a:cubicBezTo>
                <a:cubicBezTo>
                  <a:pt x="2018" y="662"/>
                  <a:pt x="2017" y="662"/>
                  <a:pt x="2018" y="661"/>
                </a:cubicBezTo>
                <a:cubicBezTo>
                  <a:pt x="2017" y="661"/>
                  <a:pt x="2016" y="662"/>
                  <a:pt x="2016" y="661"/>
                </a:cubicBezTo>
                <a:cubicBezTo>
                  <a:pt x="2016" y="661"/>
                  <a:pt x="2016" y="660"/>
                  <a:pt x="2016" y="660"/>
                </a:cubicBezTo>
                <a:cubicBezTo>
                  <a:pt x="2016" y="660"/>
                  <a:pt x="2016" y="659"/>
                  <a:pt x="2016" y="659"/>
                </a:cubicBezTo>
                <a:cubicBezTo>
                  <a:pt x="2016" y="658"/>
                  <a:pt x="2016" y="658"/>
                  <a:pt x="2016" y="658"/>
                </a:cubicBezTo>
                <a:cubicBezTo>
                  <a:pt x="2017" y="656"/>
                  <a:pt x="2015" y="656"/>
                  <a:pt x="2015" y="655"/>
                </a:cubicBezTo>
                <a:cubicBezTo>
                  <a:pt x="2014" y="655"/>
                  <a:pt x="2014" y="654"/>
                  <a:pt x="2014" y="654"/>
                </a:cubicBezTo>
                <a:close/>
                <a:moveTo>
                  <a:pt x="1985" y="632"/>
                </a:moveTo>
                <a:cubicBezTo>
                  <a:pt x="1985" y="631"/>
                  <a:pt x="1986" y="632"/>
                  <a:pt x="1986" y="632"/>
                </a:cubicBezTo>
                <a:cubicBezTo>
                  <a:pt x="1986" y="632"/>
                  <a:pt x="1986" y="631"/>
                  <a:pt x="1987" y="631"/>
                </a:cubicBezTo>
                <a:cubicBezTo>
                  <a:pt x="1987" y="632"/>
                  <a:pt x="1986" y="632"/>
                  <a:pt x="1986" y="632"/>
                </a:cubicBezTo>
                <a:cubicBezTo>
                  <a:pt x="1987" y="631"/>
                  <a:pt x="1987" y="631"/>
                  <a:pt x="1987" y="631"/>
                </a:cubicBezTo>
                <a:cubicBezTo>
                  <a:pt x="1987" y="632"/>
                  <a:pt x="1988" y="632"/>
                  <a:pt x="1989" y="632"/>
                </a:cubicBezTo>
                <a:cubicBezTo>
                  <a:pt x="1990" y="633"/>
                  <a:pt x="1990" y="633"/>
                  <a:pt x="1990" y="633"/>
                </a:cubicBezTo>
                <a:cubicBezTo>
                  <a:pt x="1991" y="633"/>
                  <a:pt x="1991" y="633"/>
                  <a:pt x="1992" y="633"/>
                </a:cubicBezTo>
                <a:cubicBezTo>
                  <a:pt x="1992" y="633"/>
                  <a:pt x="1993" y="633"/>
                  <a:pt x="1993" y="634"/>
                </a:cubicBezTo>
                <a:cubicBezTo>
                  <a:pt x="1994" y="634"/>
                  <a:pt x="1994" y="634"/>
                  <a:pt x="1995" y="635"/>
                </a:cubicBezTo>
                <a:cubicBezTo>
                  <a:pt x="1995" y="635"/>
                  <a:pt x="1996" y="635"/>
                  <a:pt x="1996" y="636"/>
                </a:cubicBezTo>
                <a:cubicBezTo>
                  <a:pt x="1996" y="636"/>
                  <a:pt x="1996" y="636"/>
                  <a:pt x="1996" y="637"/>
                </a:cubicBezTo>
                <a:cubicBezTo>
                  <a:pt x="1996" y="637"/>
                  <a:pt x="1996" y="638"/>
                  <a:pt x="1997" y="638"/>
                </a:cubicBezTo>
                <a:cubicBezTo>
                  <a:pt x="1998" y="639"/>
                  <a:pt x="2000" y="639"/>
                  <a:pt x="2001" y="640"/>
                </a:cubicBezTo>
                <a:cubicBezTo>
                  <a:pt x="2001" y="641"/>
                  <a:pt x="2002" y="641"/>
                  <a:pt x="2003" y="641"/>
                </a:cubicBezTo>
                <a:cubicBezTo>
                  <a:pt x="2003" y="642"/>
                  <a:pt x="2003" y="642"/>
                  <a:pt x="2003" y="642"/>
                </a:cubicBezTo>
                <a:cubicBezTo>
                  <a:pt x="2004" y="643"/>
                  <a:pt x="2004" y="643"/>
                  <a:pt x="2005" y="644"/>
                </a:cubicBezTo>
                <a:cubicBezTo>
                  <a:pt x="2005" y="644"/>
                  <a:pt x="2006" y="645"/>
                  <a:pt x="2006" y="645"/>
                </a:cubicBezTo>
                <a:cubicBezTo>
                  <a:pt x="2006" y="646"/>
                  <a:pt x="2005" y="646"/>
                  <a:pt x="2005" y="647"/>
                </a:cubicBezTo>
                <a:cubicBezTo>
                  <a:pt x="2005" y="648"/>
                  <a:pt x="2005" y="649"/>
                  <a:pt x="2005" y="649"/>
                </a:cubicBezTo>
                <a:cubicBezTo>
                  <a:pt x="2004" y="650"/>
                  <a:pt x="2004" y="650"/>
                  <a:pt x="2003" y="650"/>
                </a:cubicBezTo>
                <a:cubicBezTo>
                  <a:pt x="2003" y="650"/>
                  <a:pt x="2003" y="649"/>
                  <a:pt x="2003" y="649"/>
                </a:cubicBezTo>
                <a:cubicBezTo>
                  <a:pt x="2002" y="647"/>
                  <a:pt x="2002" y="646"/>
                  <a:pt x="2002" y="644"/>
                </a:cubicBezTo>
                <a:cubicBezTo>
                  <a:pt x="2002" y="643"/>
                  <a:pt x="2001" y="642"/>
                  <a:pt x="1999" y="641"/>
                </a:cubicBezTo>
                <a:cubicBezTo>
                  <a:pt x="1999" y="640"/>
                  <a:pt x="1998" y="640"/>
                  <a:pt x="1998" y="639"/>
                </a:cubicBezTo>
                <a:cubicBezTo>
                  <a:pt x="1997" y="639"/>
                  <a:pt x="1997" y="639"/>
                  <a:pt x="1996" y="639"/>
                </a:cubicBezTo>
                <a:cubicBezTo>
                  <a:pt x="1994" y="638"/>
                  <a:pt x="1993" y="636"/>
                  <a:pt x="1992" y="635"/>
                </a:cubicBezTo>
                <a:cubicBezTo>
                  <a:pt x="1992" y="636"/>
                  <a:pt x="1992" y="637"/>
                  <a:pt x="1991" y="637"/>
                </a:cubicBezTo>
                <a:cubicBezTo>
                  <a:pt x="1990" y="637"/>
                  <a:pt x="1990" y="637"/>
                  <a:pt x="1990" y="636"/>
                </a:cubicBezTo>
                <a:cubicBezTo>
                  <a:pt x="1989" y="636"/>
                  <a:pt x="1989" y="636"/>
                  <a:pt x="1990" y="636"/>
                </a:cubicBezTo>
                <a:cubicBezTo>
                  <a:pt x="1990" y="635"/>
                  <a:pt x="1991" y="635"/>
                  <a:pt x="1990" y="634"/>
                </a:cubicBezTo>
                <a:cubicBezTo>
                  <a:pt x="1990" y="634"/>
                  <a:pt x="1989" y="633"/>
                  <a:pt x="1988" y="633"/>
                </a:cubicBezTo>
                <a:cubicBezTo>
                  <a:pt x="1988" y="633"/>
                  <a:pt x="1988" y="634"/>
                  <a:pt x="1987" y="634"/>
                </a:cubicBezTo>
                <a:cubicBezTo>
                  <a:pt x="1987" y="634"/>
                  <a:pt x="1987" y="634"/>
                  <a:pt x="1986" y="634"/>
                </a:cubicBezTo>
                <a:cubicBezTo>
                  <a:pt x="1986" y="633"/>
                  <a:pt x="1986" y="633"/>
                  <a:pt x="1986" y="633"/>
                </a:cubicBezTo>
                <a:cubicBezTo>
                  <a:pt x="1985" y="633"/>
                  <a:pt x="1985" y="632"/>
                  <a:pt x="1985" y="632"/>
                </a:cubicBezTo>
                <a:close/>
                <a:moveTo>
                  <a:pt x="1976" y="656"/>
                </a:moveTo>
                <a:cubicBezTo>
                  <a:pt x="1977" y="656"/>
                  <a:pt x="1977" y="657"/>
                  <a:pt x="1978" y="657"/>
                </a:cubicBezTo>
                <a:cubicBezTo>
                  <a:pt x="1978" y="657"/>
                  <a:pt x="1979" y="657"/>
                  <a:pt x="1980" y="656"/>
                </a:cubicBezTo>
                <a:cubicBezTo>
                  <a:pt x="1980" y="656"/>
                  <a:pt x="1981" y="656"/>
                  <a:pt x="1981" y="656"/>
                </a:cubicBezTo>
                <a:cubicBezTo>
                  <a:pt x="1982" y="656"/>
                  <a:pt x="1982" y="655"/>
                  <a:pt x="1983" y="655"/>
                </a:cubicBezTo>
                <a:cubicBezTo>
                  <a:pt x="1984" y="655"/>
                  <a:pt x="1983" y="656"/>
                  <a:pt x="1983" y="657"/>
                </a:cubicBezTo>
                <a:cubicBezTo>
                  <a:pt x="1984" y="657"/>
                  <a:pt x="1984" y="656"/>
                  <a:pt x="1985" y="656"/>
                </a:cubicBezTo>
                <a:cubicBezTo>
                  <a:pt x="1985" y="656"/>
                  <a:pt x="1986" y="655"/>
                  <a:pt x="1987" y="656"/>
                </a:cubicBezTo>
                <a:cubicBezTo>
                  <a:pt x="1987" y="656"/>
                  <a:pt x="1987" y="656"/>
                  <a:pt x="1987" y="656"/>
                </a:cubicBezTo>
                <a:cubicBezTo>
                  <a:pt x="1988" y="656"/>
                  <a:pt x="1988" y="656"/>
                  <a:pt x="1989" y="656"/>
                </a:cubicBezTo>
                <a:cubicBezTo>
                  <a:pt x="1989" y="656"/>
                  <a:pt x="1990" y="656"/>
                  <a:pt x="1990" y="655"/>
                </a:cubicBezTo>
                <a:cubicBezTo>
                  <a:pt x="1990" y="655"/>
                  <a:pt x="1990" y="655"/>
                  <a:pt x="1990" y="654"/>
                </a:cubicBezTo>
                <a:cubicBezTo>
                  <a:pt x="1990" y="654"/>
                  <a:pt x="1990" y="654"/>
                  <a:pt x="1990" y="654"/>
                </a:cubicBezTo>
                <a:cubicBezTo>
                  <a:pt x="1990" y="653"/>
                  <a:pt x="1991" y="653"/>
                  <a:pt x="1991" y="652"/>
                </a:cubicBezTo>
                <a:cubicBezTo>
                  <a:pt x="1992" y="652"/>
                  <a:pt x="1992" y="651"/>
                  <a:pt x="1993" y="651"/>
                </a:cubicBezTo>
                <a:cubicBezTo>
                  <a:pt x="1993" y="651"/>
                  <a:pt x="1993" y="651"/>
                  <a:pt x="1994" y="651"/>
                </a:cubicBezTo>
                <a:cubicBezTo>
                  <a:pt x="1994" y="651"/>
                  <a:pt x="1995" y="651"/>
                  <a:pt x="1995" y="650"/>
                </a:cubicBezTo>
                <a:cubicBezTo>
                  <a:pt x="1995" y="650"/>
                  <a:pt x="1995" y="650"/>
                  <a:pt x="1995" y="650"/>
                </a:cubicBezTo>
                <a:cubicBezTo>
                  <a:pt x="1995" y="649"/>
                  <a:pt x="1996" y="649"/>
                  <a:pt x="1995" y="649"/>
                </a:cubicBezTo>
                <a:cubicBezTo>
                  <a:pt x="1995" y="648"/>
                  <a:pt x="1995" y="648"/>
                  <a:pt x="1994" y="647"/>
                </a:cubicBezTo>
                <a:cubicBezTo>
                  <a:pt x="1994" y="647"/>
                  <a:pt x="1993" y="647"/>
                  <a:pt x="1993" y="646"/>
                </a:cubicBezTo>
                <a:cubicBezTo>
                  <a:pt x="1993" y="645"/>
                  <a:pt x="1994" y="645"/>
                  <a:pt x="1994" y="645"/>
                </a:cubicBezTo>
                <a:cubicBezTo>
                  <a:pt x="1995" y="644"/>
                  <a:pt x="1996" y="645"/>
                  <a:pt x="1997" y="645"/>
                </a:cubicBezTo>
                <a:cubicBezTo>
                  <a:pt x="1998" y="645"/>
                  <a:pt x="1998" y="645"/>
                  <a:pt x="1998" y="646"/>
                </a:cubicBezTo>
                <a:cubicBezTo>
                  <a:pt x="1999" y="646"/>
                  <a:pt x="1999" y="646"/>
                  <a:pt x="2000" y="646"/>
                </a:cubicBezTo>
                <a:cubicBezTo>
                  <a:pt x="2000" y="646"/>
                  <a:pt x="2001" y="647"/>
                  <a:pt x="2000" y="648"/>
                </a:cubicBezTo>
                <a:cubicBezTo>
                  <a:pt x="2000" y="648"/>
                  <a:pt x="2000" y="648"/>
                  <a:pt x="2000" y="648"/>
                </a:cubicBezTo>
                <a:cubicBezTo>
                  <a:pt x="2000" y="649"/>
                  <a:pt x="2000" y="649"/>
                  <a:pt x="2000" y="649"/>
                </a:cubicBezTo>
                <a:cubicBezTo>
                  <a:pt x="2000" y="649"/>
                  <a:pt x="1999" y="649"/>
                  <a:pt x="1999" y="649"/>
                </a:cubicBezTo>
                <a:cubicBezTo>
                  <a:pt x="1999" y="650"/>
                  <a:pt x="1999" y="650"/>
                  <a:pt x="1999" y="650"/>
                </a:cubicBezTo>
                <a:cubicBezTo>
                  <a:pt x="1999" y="651"/>
                  <a:pt x="1999" y="651"/>
                  <a:pt x="1998" y="651"/>
                </a:cubicBezTo>
                <a:cubicBezTo>
                  <a:pt x="1998" y="651"/>
                  <a:pt x="1997" y="652"/>
                  <a:pt x="1997" y="652"/>
                </a:cubicBezTo>
                <a:cubicBezTo>
                  <a:pt x="1997" y="653"/>
                  <a:pt x="1997" y="653"/>
                  <a:pt x="1998" y="653"/>
                </a:cubicBezTo>
                <a:cubicBezTo>
                  <a:pt x="1998" y="654"/>
                  <a:pt x="1998" y="654"/>
                  <a:pt x="1998" y="655"/>
                </a:cubicBezTo>
                <a:cubicBezTo>
                  <a:pt x="1998" y="655"/>
                  <a:pt x="1998" y="655"/>
                  <a:pt x="1998" y="656"/>
                </a:cubicBezTo>
                <a:cubicBezTo>
                  <a:pt x="1998" y="656"/>
                  <a:pt x="1997" y="656"/>
                  <a:pt x="1997" y="656"/>
                </a:cubicBezTo>
                <a:cubicBezTo>
                  <a:pt x="1996" y="656"/>
                  <a:pt x="1996" y="656"/>
                  <a:pt x="1995" y="656"/>
                </a:cubicBezTo>
                <a:cubicBezTo>
                  <a:pt x="1994" y="656"/>
                  <a:pt x="1994" y="656"/>
                  <a:pt x="1993" y="656"/>
                </a:cubicBezTo>
                <a:cubicBezTo>
                  <a:pt x="1992" y="657"/>
                  <a:pt x="1992" y="657"/>
                  <a:pt x="1992" y="658"/>
                </a:cubicBezTo>
                <a:cubicBezTo>
                  <a:pt x="1992" y="659"/>
                  <a:pt x="1992" y="660"/>
                  <a:pt x="1991" y="660"/>
                </a:cubicBezTo>
                <a:cubicBezTo>
                  <a:pt x="1990" y="660"/>
                  <a:pt x="1990" y="660"/>
                  <a:pt x="1989" y="660"/>
                </a:cubicBezTo>
                <a:cubicBezTo>
                  <a:pt x="1989" y="660"/>
                  <a:pt x="1988" y="660"/>
                  <a:pt x="1988" y="661"/>
                </a:cubicBezTo>
                <a:cubicBezTo>
                  <a:pt x="1987" y="661"/>
                  <a:pt x="1987" y="661"/>
                  <a:pt x="1986" y="661"/>
                </a:cubicBezTo>
                <a:cubicBezTo>
                  <a:pt x="1985" y="661"/>
                  <a:pt x="1985" y="661"/>
                  <a:pt x="1984" y="661"/>
                </a:cubicBezTo>
                <a:cubicBezTo>
                  <a:pt x="1984" y="661"/>
                  <a:pt x="1984" y="662"/>
                  <a:pt x="1984" y="662"/>
                </a:cubicBezTo>
                <a:cubicBezTo>
                  <a:pt x="1983" y="662"/>
                  <a:pt x="1983" y="663"/>
                  <a:pt x="1982" y="663"/>
                </a:cubicBezTo>
                <a:cubicBezTo>
                  <a:pt x="1982" y="663"/>
                  <a:pt x="1982" y="664"/>
                  <a:pt x="1981" y="663"/>
                </a:cubicBezTo>
                <a:cubicBezTo>
                  <a:pt x="1982" y="663"/>
                  <a:pt x="1982" y="662"/>
                  <a:pt x="1981" y="662"/>
                </a:cubicBezTo>
                <a:cubicBezTo>
                  <a:pt x="1981" y="662"/>
                  <a:pt x="1980" y="662"/>
                  <a:pt x="1980" y="662"/>
                </a:cubicBezTo>
                <a:cubicBezTo>
                  <a:pt x="1980" y="661"/>
                  <a:pt x="1981" y="661"/>
                  <a:pt x="1981" y="661"/>
                </a:cubicBezTo>
                <a:cubicBezTo>
                  <a:pt x="1981" y="660"/>
                  <a:pt x="1981" y="660"/>
                  <a:pt x="1980" y="660"/>
                </a:cubicBezTo>
                <a:cubicBezTo>
                  <a:pt x="1980" y="659"/>
                  <a:pt x="1979" y="659"/>
                  <a:pt x="1979" y="659"/>
                </a:cubicBezTo>
                <a:cubicBezTo>
                  <a:pt x="1978" y="659"/>
                  <a:pt x="1978" y="659"/>
                  <a:pt x="1977" y="659"/>
                </a:cubicBezTo>
                <a:cubicBezTo>
                  <a:pt x="1977" y="659"/>
                  <a:pt x="1977" y="659"/>
                  <a:pt x="1976" y="659"/>
                </a:cubicBezTo>
                <a:cubicBezTo>
                  <a:pt x="1975" y="658"/>
                  <a:pt x="1974" y="658"/>
                  <a:pt x="1973" y="658"/>
                </a:cubicBezTo>
                <a:cubicBezTo>
                  <a:pt x="1973" y="658"/>
                  <a:pt x="1971" y="658"/>
                  <a:pt x="1971" y="657"/>
                </a:cubicBezTo>
                <a:cubicBezTo>
                  <a:pt x="1970" y="656"/>
                  <a:pt x="1973" y="656"/>
                  <a:pt x="1974" y="656"/>
                </a:cubicBezTo>
                <a:cubicBezTo>
                  <a:pt x="1975" y="656"/>
                  <a:pt x="1976" y="655"/>
                  <a:pt x="1976" y="656"/>
                </a:cubicBezTo>
                <a:close/>
                <a:moveTo>
                  <a:pt x="1862" y="272"/>
                </a:moveTo>
                <a:cubicBezTo>
                  <a:pt x="1862" y="272"/>
                  <a:pt x="1862" y="273"/>
                  <a:pt x="1863" y="273"/>
                </a:cubicBezTo>
                <a:cubicBezTo>
                  <a:pt x="1863" y="273"/>
                  <a:pt x="1864" y="273"/>
                  <a:pt x="1864" y="274"/>
                </a:cubicBezTo>
                <a:cubicBezTo>
                  <a:pt x="1865" y="274"/>
                  <a:pt x="1866" y="274"/>
                  <a:pt x="1866" y="274"/>
                </a:cubicBezTo>
                <a:cubicBezTo>
                  <a:pt x="1867" y="274"/>
                  <a:pt x="1868" y="274"/>
                  <a:pt x="1868" y="274"/>
                </a:cubicBezTo>
                <a:cubicBezTo>
                  <a:pt x="1868" y="274"/>
                  <a:pt x="1868" y="275"/>
                  <a:pt x="1867" y="275"/>
                </a:cubicBezTo>
                <a:cubicBezTo>
                  <a:pt x="1867" y="275"/>
                  <a:pt x="1867" y="275"/>
                  <a:pt x="1866" y="276"/>
                </a:cubicBezTo>
                <a:cubicBezTo>
                  <a:pt x="1865" y="276"/>
                  <a:pt x="1865" y="277"/>
                  <a:pt x="1864" y="277"/>
                </a:cubicBezTo>
                <a:cubicBezTo>
                  <a:pt x="1863" y="277"/>
                  <a:pt x="1863" y="277"/>
                  <a:pt x="1862" y="277"/>
                </a:cubicBezTo>
                <a:cubicBezTo>
                  <a:pt x="1862" y="278"/>
                  <a:pt x="1862" y="278"/>
                  <a:pt x="1861" y="278"/>
                </a:cubicBezTo>
                <a:cubicBezTo>
                  <a:pt x="1861" y="277"/>
                  <a:pt x="1859" y="277"/>
                  <a:pt x="1859" y="277"/>
                </a:cubicBezTo>
                <a:cubicBezTo>
                  <a:pt x="1858" y="277"/>
                  <a:pt x="1857" y="278"/>
                  <a:pt x="1857" y="278"/>
                </a:cubicBezTo>
                <a:cubicBezTo>
                  <a:pt x="1856" y="279"/>
                  <a:pt x="1856" y="280"/>
                  <a:pt x="1855" y="281"/>
                </a:cubicBezTo>
                <a:cubicBezTo>
                  <a:pt x="1855" y="281"/>
                  <a:pt x="1855" y="281"/>
                  <a:pt x="1855" y="282"/>
                </a:cubicBezTo>
                <a:cubicBezTo>
                  <a:pt x="1855" y="282"/>
                  <a:pt x="1855" y="282"/>
                  <a:pt x="1856" y="282"/>
                </a:cubicBezTo>
                <a:cubicBezTo>
                  <a:pt x="1856" y="283"/>
                  <a:pt x="1857" y="284"/>
                  <a:pt x="1857" y="285"/>
                </a:cubicBezTo>
                <a:cubicBezTo>
                  <a:pt x="1856" y="285"/>
                  <a:pt x="1855" y="285"/>
                  <a:pt x="1855" y="284"/>
                </a:cubicBezTo>
                <a:cubicBezTo>
                  <a:pt x="1854" y="284"/>
                  <a:pt x="1854" y="283"/>
                  <a:pt x="1853" y="283"/>
                </a:cubicBezTo>
                <a:cubicBezTo>
                  <a:pt x="1852" y="283"/>
                  <a:pt x="1851" y="282"/>
                  <a:pt x="1850" y="282"/>
                </a:cubicBezTo>
                <a:cubicBezTo>
                  <a:pt x="1849" y="281"/>
                  <a:pt x="1848" y="280"/>
                  <a:pt x="1847" y="280"/>
                </a:cubicBezTo>
                <a:cubicBezTo>
                  <a:pt x="1846" y="280"/>
                  <a:pt x="1844" y="279"/>
                  <a:pt x="1843" y="280"/>
                </a:cubicBezTo>
                <a:cubicBezTo>
                  <a:pt x="1842" y="281"/>
                  <a:pt x="1842" y="282"/>
                  <a:pt x="1841" y="282"/>
                </a:cubicBezTo>
                <a:cubicBezTo>
                  <a:pt x="1840" y="282"/>
                  <a:pt x="1839" y="281"/>
                  <a:pt x="1839" y="281"/>
                </a:cubicBezTo>
                <a:cubicBezTo>
                  <a:pt x="1839" y="281"/>
                  <a:pt x="1838" y="280"/>
                  <a:pt x="1838" y="280"/>
                </a:cubicBezTo>
                <a:cubicBezTo>
                  <a:pt x="1837" y="279"/>
                  <a:pt x="1836" y="279"/>
                  <a:pt x="1836" y="280"/>
                </a:cubicBezTo>
                <a:cubicBezTo>
                  <a:pt x="1835" y="282"/>
                  <a:pt x="1837" y="283"/>
                  <a:pt x="1838" y="283"/>
                </a:cubicBezTo>
                <a:cubicBezTo>
                  <a:pt x="1839" y="283"/>
                  <a:pt x="1839" y="283"/>
                  <a:pt x="1840" y="284"/>
                </a:cubicBezTo>
                <a:cubicBezTo>
                  <a:pt x="1841" y="284"/>
                  <a:pt x="1841" y="284"/>
                  <a:pt x="1842" y="284"/>
                </a:cubicBezTo>
                <a:cubicBezTo>
                  <a:pt x="1842" y="285"/>
                  <a:pt x="1846" y="286"/>
                  <a:pt x="1844" y="287"/>
                </a:cubicBezTo>
                <a:cubicBezTo>
                  <a:pt x="1843" y="288"/>
                  <a:pt x="1842" y="286"/>
                  <a:pt x="1841" y="286"/>
                </a:cubicBezTo>
                <a:cubicBezTo>
                  <a:pt x="1840" y="286"/>
                  <a:pt x="1840" y="287"/>
                  <a:pt x="1840" y="287"/>
                </a:cubicBezTo>
                <a:cubicBezTo>
                  <a:pt x="1840" y="287"/>
                  <a:pt x="1840" y="288"/>
                  <a:pt x="1840" y="288"/>
                </a:cubicBezTo>
                <a:cubicBezTo>
                  <a:pt x="1840" y="289"/>
                  <a:pt x="1840" y="289"/>
                  <a:pt x="1840" y="289"/>
                </a:cubicBezTo>
                <a:cubicBezTo>
                  <a:pt x="1839" y="289"/>
                  <a:pt x="1839" y="289"/>
                  <a:pt x="1838" y="289"/>
                </a:cubicBezTo>
                <a:cubicBezTo>
                  <a:pt x="1837" y="289"/>
                  <a:pt x="1838" y="288"/>
                  <a:pt x="1838" y="287"/>
                </a:cubicBezTo>
                <a:cubicBezTo>
                  <a:pt x="1838" y="287"/>
                  <a:pt x="1837" y="286"/>
                  <a:pt x="1837" y="285"/>
                </a:cubicBezTo>
                <a:cubicBezTo>
                  <a:pt x="1836" y="285"/>
                  <a:pt x="1836" y="285"/>
                  <a:pt x="1836" y="284"/>
                </a:cubicBezTo>
                <a:cubicBezTo>
                  <a:pt x="1835" y="284"/>
                  <a:pt x="1835" y="284"/>
                  <a:pt x="1835" y="284"/>
                </a:cubicBezTo>
                <a:cubicBezTo>
                  <a:pt x="1835" y="283"/>
                  <a:pt x="1834" y="283"/>
                  <a:pt x="1834" y="282"/>
                </a:cubicBezTo>
                <a:cubicBezTo>
                  <a:pt x="1833" y="282"/>
                  <a:pt x="1832" y="282"/>
                  <a:pt x="1832" y="281"/>
                </a:cubicBezTo>
                <a:cubicBezTo>
                  <a:pt x="1832" y="280"/>
                  <a:pt x="1832" y="280"/>
                  <a:pt x="1832" y="280"/>
                </a:cubicBezTo>
                <a:cubicBezTo>
                  <a:pt x="1832" y="279"/>
                  <a:pt x="1832" y="279"/>
                  <a:pt x="1832" y="279"/>
                </a:cubicBezTo>
                <a:cubicBezTo>
                  <a:pt x="1833" y="279"/>
                  <a:pt x="1834" y="279"/>
                  <a:pt x="1835" y="278"/>
                </a:cubicBezTo>
                <a:cubicBezTo>
                  <a:pt x="1835" y="277"/>
                  <a:pt x="1834" y="276"/>
                  <a:pt x="1834" y="276"/>
                </a:cubicBezTo>
                <a:cubicBezTo>
                  <a:pt x="1834" y="275"/>
                  <a:pt x="1833" y="275"/>
                  <a:pt x="1833" y="274"/>
                </a:cubicBezTo>
                <a:cubicBezTo>
                  <a:pt x="1832" y="274"/>
                  <a:pt x="1833" y="274"/>
                  <a:pt x="1833" y="274"/>
                </a:cubicBezTo>
                <a:cubicBezTo>
                  <a:pt x="1834" y="274"/>
                  <a:pt x="1835" y="275"/>
                  <a:pt x="1836" y="275"/>
                </a:cubicBezTo>
                <a:cubicBezTo>
                  <a:pt x="1837" y="275"/>
                  <a:pt x="1839" y="277"/>
                  <a:pt x="1839" y="276"/>
                </a:cubicBezTo>
                <a:cubicBezTo>
                  <a:pt x="1839" y="275"/>
                  <a:pt x="1839" y="275"/>
                  <a:pt x="1839" y="275"/>
                </a:cubicBezTo>
                <a:cubicBezTo>
                  <a:pt x="1839" y="274"/>
                  <a:pt x="1839" y="274"/>
                  <a:pt x="1839" y="273"/>
                </a:cubicBezTo>
                <a:cubicBezTo>
                  <a:pt x="1839" y="273"/>
                  <a:pt x="1838" y="272"/>
                  <a:pt x="1837" y="271"/>
                </a:cubicBezTo>
                <a:cubicBezTo>
                  <a:pt x="1837" y="271"/>
                  <a:pt x="1837" y="271"/>
                  <a:pt x="1837" y="270"/>
                </a:cubicBezTo>
                <a:cubicBezTo>
                  <a:pt x="1837" y="270"/>
                  <a:pt x="1837" y="270"/>
                  <a:pt x="1837" y="270"/>
                </a:cubicBezTo>
                <a:cubicBezTo>
                  <a:pt x="1837" y="269"/>
                  <a:pt x="1837" y="269"/>
                  <a:pt x="1837" y="269"/>
                </a:cubicBezTo>
                <a:cubicBezTo>
                  <a:pt x="1837" y="268"/>
                  <a:pt x="1836" y="267"/>
                  <a:pt x="1836" y="267"/>
                </a:cubicBezTo>
                <a:cubicBezTo>
                  <a:pt x="1836" y="267"/>
                  <a:pt x="1835" y="266"/>
                  <a:pt x="1835" y="266"/>
                </a:cubicBezTo>
                <a:cubicBezTo>
                  <a:pt x="1835" y="266"/>
                  <a:pt x="1835" y="266"/>
                  <a:pt x="1836" y="265"/>
                </a:cubicBezTo>
                <a:cubicBezTo>
                  <a:pt x="1836" y="265"/>
                  <a:pt x="1835" y="264"/>
                  <a:pt x="1835" y="264"/>
                </a:cubicBezTo>
                <a:cubicBezTo>
                  <a:pt x="1834" y="264"/>
                  <a:pt x="1834" y="263"/>
                  <a:pt x="1833" y="262"/>
                </a:cubicBezTo>
                <a:cubicBezTo>
                  <a:pt x="1833" y="262"/>
                  <a:pt x="1833" y="262"/>
                  <a:pt x="1832" y="261"/>
                </a:cubicBezTo>
                <a:cubicBezTo>
                  <a:pt x="1832" y="261"/>
                  <a:pt x="1831" y="260"/>
                  <a:pt x="1831" y="260"/>
                </a:cubicBezTo>
                <a:cubicBezTo>
                  <a:pt x="1830" y="259"/>
                  <a:pt x="1830" y="258"/>
                  <a:pt x="1829" y="258"/>
                </a:cubicBezTo>
                <a:cubicBezTo>
                  <a:pt x="1830" y="257"/>
                  <a:pt x="1832" y="257"/>
                  <a:pt x="1832" y="257"/>
                </a:cubicBezTo>
                <a:cubicBezTo>
                  <a:pt x="1833" y="258"/>
                  <a:pt x="1834" y="258"/>
                  <a:pt x="1835" y="259"/>
                </a:cubicBezTo>
                <a:cubicBezTo>
                  <a:pt x="1836" y="259"/>
                  <a:pt x="1836" y="259"/>
                  <a:pt x="1837" y="260"/>
                </a:cubicBezTo>
                <a:cubicBezTo>
                  <a:pt x="1837" y="260"/>
                  <a:pt x="1838" y="260"/>
                  <a:pt x="1838" y="260"/>
                </a:cubicBezTo>
                <a:cubicBezTo>
                  <a:pt x="1840" y="261"/>
                  <a:pt x="1841" y="263"/>
                  <a:pt x="1842" y="264"/>
                </a:cubicBezTo>
                <a:cubicBezTo>
                  <a:pt x="1843" y="264"/>
                  <a:pt x="1843" y="265"/>
                  <a:pt x="1844" y="265"/>
                </a:cubicBezTo>
                <a:cubicBezTo>
                  <a:pt x="1844" y="265"/>
                  <a:pt x="1845" y="266"/>
                  <a:pt x="1845" y="266"/>
                </a:cubicBezTo>
                <a:cubicBezTo>
                  <a:pt x="1845" y="266"/>
                  <a:pt x="1846" y="266"/>
                  <a:pt x="1846" y="266"/>
                </a:cubicBezTo>
                <a:cubicBezTo>
                  <a:pt x="1847" y="267"/>
                  <a:pt x="1848" y="267"/>
                  <a:pt x="1848" y="267"/>
                </a:cubicBezTo>
                <a:cubicBezTo>
                  <a:pt x="1849" y="268"/>
                  <a:pt x="1849" y="268"/>
                  <a:pt x="1850" y="268"/>
                </a:cubicBezTo>
                <a:cubicBezTo>
                  <a:pt x="1851" y="269"/>
                  <a:pt x="1852" y="269"/>
                  <a:pt x="1853" y="269"/>
                </a:cubicBezTo>
                <a:cubicBezTo>
                  <a:pt x="1853" y="270"/>
                  <a:pt x="1854" y="270"/>
                  <a:pt x="1854" y="270"/>
                </a:cubicBezTo>
                <a:cubicBezTo>
                  <a:pt x="1855" y="270"/>
                  <a:pt x="1855" y="270"/>
                  <a:pt x="1855" y="270"/>
                </a:cubicBezTo>
                <a:cubicBezTo>
                  <a:pt x="1856" y="270"/>
                  <a:pt x="1857" y="270"/>
                  <a:pt x="1857" y="269"/>
                </a:cubicBezTo>
                <a:cubicBezTo>
                  <a:pt x="1857" y="269"/>
                  <a:pt x="1857" y="268"/>
                  <a:pt x="1858" y="268"/>
                </a:cubicBezTo>
                <a:cubicBezTo>
                  <a:pt x="1858" y="267"/>
                  <a:pt x="1858" y="267"/>
                  <a:pt x="1858" y="267"/>
                </a:cubicBezTo>
                <a:cubicBezTo>
                  <a:pt x="1859" y="267"/>
                  <a:pt x="1859" y="267"/>
                  <a:pt x="1860" y="267"/>
                </a:cubicBezTo>
                <a:cubicBezTo>
                  <a:pt x="1860" y="268"/>
                  <a:pt x="1860" y="268"/>
                  <a:pt x="1860" y="269"/>
                </a:cubicBezTo>
                <a:cubicBezTo>
                  <a:pt x="1860" y="270"/>
                  <a:pt x="1860" y="270"/>
                  <a:pt x="1860" y="270"/>
                </a:cubicBezTo>
                <a:cubicBezTo>
                  <a:pt x="1861" y="271"/>
                  <a:pt x="1861" y="271"/>
                  <a:pt x="1862" y="272"/>
                </a:cubicBezTo>
                <a:close/>
                <a:moveTo>
                  <a:pt x="1858" y="338"/>
                </a:moveTo>
                <a:cubicBezTo>
                  <a:pt x="1858" y="338"/>
                  <a:pt x="1858" y="339"/>
                  <a:pt x="1859" y="339"/>
                </a:cubicBezTo>
                <a:cubicBezTo>
                  <a:pt x="1859" y="339"/>
                  <a:pt x="1859" y="340"/>
                  <a:pt x="1859" y="340"/>
                </a:cubicBezTo>
                <a:cubicBezTo>
                  <a:pt x="1859" y="341"/>
                  <a:pt x="1859" y="341"/>
                  <a:pt x="1859" y="341"/>
                </a:cubicBezTo>
                <a:cubicBezTo>
                  <a:pt x="1858" y="342"/>
                  <a:pt x="1858" y="342"/>
                  <a:pt x="1857" y="342"/>
                </a:cubicBezTo>
                <a:cubicBezTo>
                  <a:pt x="1857" y="342"/>
                  <a:pt x="1857" y="341"/>
                  <a:pt x="1857" y="341"/>
                </a:cubicBezTo>
                <a:cubicBezTo>
                  <a:pt x="1857" y="340"/>
                  <a:pt x="1858" y="340"/>
                  <a:pt x="1857" y="339"/>
                </a:cubicBezTo>
                <a:cubicBezTo>
                  <a:pt x="1857" y="339"/>
                  <a:pt x="1856" y="338"/>
                  <a:pt x="1856" y="338"/>
                </a:cubicBezTo>
                <a:cubicBezTo>
                  <a:pt x="1855" y="338"/>
                  <a:pt x="1855" y="338"/>
                  <a:pt x="1855" y="339"/>
                </a:cubicBezTo>
                <a:cubicBezTo>
                  <a:pt x="1854" y="339"/>
                  <a:pt x="1854" y="339"/>
                  <a:pt x="1854" y="340"/>
                </a:cubicBezTo>
                <a:cubicBezTo>
                  <a:pt x="1854" y="340"/>
                  <a:pt x="1854" y="341"/>
                  <a:pt x="1855" y="341"/>
                </a:cubicBezTo>
                <a:cubicBezTo>
                  <a:pt x="1855" y="342"/>
                  <a:pt x="1854" y="342"/>
                  <a:pt x="1853" y="342"/>
                </a:cubicBezTo>
                <a:cubicBezTo>
                  <a:pt x="1852" y="342"/>
                  <a:pt x="1851" y="342"/>
                  <a:pt x="1850" y="342"/>
                </a:cubicBezTo>
                <a:cubicBezTo>
                  <a:pt x="1849" y="342"/>
                  <a:pt x="1850" y="341"/>
                  <a:pt x="1849" y="341"/>
                </a:cubicBezTo>
                <a:cubicBezTo>
                  <a:pt x="1849" y="341"/>
                  <a:pt x="1848" y="341"/>
                  <a:pt x="1848" y="341"/>
                </a:cubicBezTo>
                <a:cubicBezTo>
                  <a:pt x="1847" y="341"/>
                  <a:pt x="1846" y="341"/>
                  <a:pt x="1846" y="341"/>
                </a:cubicBezTo>
                <a:cubicBezTo>
                  <a:pt x="1846" y="340"/>
                  <a:pt x="1846" y="340"/>
                  <a:pt x="1846" y="340"/>
                </a:cubicBezTo>
                <a:cubicBezTo>
                  <a:pt x="1845" y="339"/>
                  <a:pt x="1845" y="339"/>
                  <a:pt x="1844" y="338"/>
                </a:cubicBezTo>
                <a:cubicBezTo>
                  <a:pt x="1843" y="338"/>
                  <a:pt x="1843" y="338"/>
                  <a:pt x="1842" y="339"/>
                </a:cubicBezTo>
                <a:cubicBezTo>
                  <a:pt x="1842" y="340"/>
                  <a:pt x="1843" y="341"/>
                  <a:pt x="1844" y="342"/>
                </a:cubicBezTo>
                <a:cubicBezTo>
                  <a:pt x="1844" y="343"/>
                  <a:pt x="1845" y="343"/>
                  <a:pt x="1845" y="344"/>
                </a:cubicBezTo>
                <a:cubicBezTo>
                  <a:pt x="1844" y="345"/>
                  <a:pt x="1843" y="345"/>
                  <a:pt x="1843" y="345"/>
                </a:cubicBezTo>
                <a:cubicBezTo>
                  <a:pt x="1842" y="345"/>
                  <a:pt x="1842" y="346"/>
                  <a:pt x="1842" y="347"/>
                </a:cubicBezTo>
                <a:cubicBezTo>
                  <a:pt x="1843" y="348"/>
                  <a:pt x="1843" y="349"/>
                  <a:pt x="1842" y="350"/>
                </a:cubicBezTo>
                <a:cubicBezTo>
                  <a:pt x="1842" y="351"/>
                  <a:pt x="1842" y="351"/>
                  <a:pt x="1841" y="351"/>
                </a:cubicBezTo>
                <a:cubicBezTo>
                  <a:pt x="1841" y="351"/>
                  <a:pt x="1840" y="350"/>
                  <a:pt x="1840" y="350"/>
                </a:cubicBezTo>
                <a:cubicBezTo>
                  <a:pt x="1839" y="349"/>
                  <a:pt x="1838" y="348"/>
                  <a:pt x="1838" y="348"/>
                </a:cubicBezTo>
                <a:cubicBezTo>
                  <a:pt x="1837" y="347"/>
                  <a:pt x="1836" y="347"/>
                  <a:pt x="1835" y="346"/>
                </a:cubicBezTo>
                <a:cubicBezTo>
                  <a:pt x="1834" y="345"/>
                  <a:pt x="1836" y="343"/>
                  <a:pt x="1835" y="342"/>
                </a:cubicBezTo>
                <a:cubicBezTo>
                  <a:pt x="1835" y="341"/>
                  <a:pt x="1834" y="341"/>
                  <a:pt x="1834" y="341"/>
                </a:cubicBezTo>
                <a:cubicBezTo>
                  <a:pt x="1833" y="341"/>
                  <a:pt x="1832" y="341"/>
                  <a:pt x="1831" y="341"/>
                </a:cubicBezTo>
                <a:cubicBezTo>
                  <a:pt x="1829" y="341"/>
                  <a:pt x="1828" y="342"/>
                  <a:pt x="1826" y="342"/>
                </a:cubicBezTo>
                <a:cubicBezTo>
                  <a:pt x="1825" y="342"/>
                  <a:pt x="1825" y="342"/>
                  <a:pt x="1824" y="343"/>
                </a:cubicBezTo>
                <a:cubicBezTo>
                  <a:pt x="1823" y="343"/>
                  <a:pt x="1822" y="344"/>
                  <a:pt x="1821" y="344"/>
                </a:cubicBezTo>
                <a:cubicBezTo>
                  <a:pt x="1821" y="345"/>
                  <a:pt x="1820" y="345"/>
                  <a:pt x="1819" y="345"/>
                </a:cubicBezTo>
                <a:cubicBezTo>
                  <a:pt x="1819" y="345"/>
                  <a:pt x="1818" y="344"/>
                  <a:pt x="1818" y="344"/>
                </a:cubicBezTo>
                <a:cubicBezTo>
                  <a:pt x="1816" y="343"/>
                  <a:pt x="1816" y="346"/>
                  <a:pt x="1816" y="347"/>
                </a:cubicBezTo>
                <a:cubicBezTo>
                  <a:pt x="1816" y="347"/>
                  <a:pt x="1817" y="348"/>
                  <a:pt x="1816" y="348"/>
                </a:cubicBezTo>
                <a:cubicBezTo>
                  <a:pt x="1816" y="348"/>
                  <a:pt x="1815" y="347"/>
                  <a:pt x="1815" y="347"/>
                </a:cubicBezTo>
                <a:cubicBezTo>
                  <a:pt x="1814" y="346"/>
                  <a:pt x="1812" y="346"/>
                  <a:pt x="1811" y="347"/>
                </a:cubicBezTo>
                <a:cubicBezTo>
                  <a:pt x="1810" y="347"/>
                  <a:pt x="1809" y="347"/>
                  <a:pt x="1809" y="348"/>
                </a:cubicBezTo>
                <a:cubicBezTo>
                  <a:pt x="1808" y="348"/>
                  <a:pt x="1808" y="348"/>
                  <a:pt x="1808" y="348"/>
                </a:cubicBezTo>
                <a:cubicBezTo>
                  <a:pt x="1808" y="348"/>
                  <a:pt x="1808" y="347"/>
                  <a:pt x="1807" y="346"/>
                </a:cubicBezTo>
                <a:cubicBezTo>
                  <a:pt x="1807" y="346"/>
                  <a:pt x="1807" y="346"/>
                  <a:pt x="1807" y="345"/>
                </a:cubicBezTo>
                <a:cubicBezTo>
                  <a:pt x="1807" y="345"/>
                  <a:pt x="1807" y="345"/>
                  <a:pt x="1807" y="344"/>
                </a:cubicBezTo>
                <a:cubicBezTo>
                  <a:pt x="1808" y="344"/>
                  <a:pt x="1809" y="344"/>
                  <a:pt x="1809" y="343"/>
                </a:cubicBezTo>
                <a:cubicBezTo>
                  <a:pt x="1810" y="342"/>
                  <a:pt x="1811" y="342"/>
                  <a:pt x="1811" y="341"/>
                </a:cubicBezTo>
                <a:cubicBezTo>
                  <a:pt x="1812" y="340"/>
                  <a:pt x="1812" y="339"/>
                  <a:pt x="1813" y="339"/>
                </a:cubicBezTo>
                <a:cubicBezTo>
                  <a:pt x="1813" y="338"/>
                  <a:pt x="1814" y="337"/>
                  <a:pt x="1814" y="337"/>
                </a:cubicBezTo>
                <a:cubicBezTo>
                  <a:pt x="1815" y="336"/>
                  <a:pt x="1815" y="335"/>
                  <a:pt x="1816" y="335"/>
                </a:cubicBezTo>
                <a:cubicBezTo>
                  <a:pt x="1817" y="334"/>
                  <a:pt x="1818" y="335"/>
                  <a:pt x="1820" y="335"/>
                </a:cubicBezTo>
                <a:cubicBezTo>
                  <a:pt x="1820" y="335"/>
                  <a:pt x="1821" y="335"/>
                  <a:pt x="1821" y="335"/>
                </a:cubicBezTo>
                <a:cubicBezTo>
                  <a:pt x="1821" y="334"/>
                  <a:pt x="1822" y="334"/>
                  <a:pt x="1823" y="334"/>
                </a:cubicBezTo>
                <a:cubicBezTo>
                  <a:pt x="1823" y="334"/>
                  <a:pt x="1824" y="335"/>
                  <a:pt x="1825" y="334"/>
                </a:cubicBezTo>
                <a:cubicBezTo>
                  <a:pt x="1825" y="334"/>
                  <a:pt x="1826" y="334"/>
                  <a:pt x="1826" y="333"/>
                </a:cubicBezTo>
                <a:cubicBezTo>
                  <a:pt x="1826" y="333"/>
                  <a:pt x="1827" y="332"/>
                  <a:pt x="1827" y="333"/>
                </a:cubicBezTo>
                <a:cubicBezTo>
                  <a:pt x="1828" y="333"/>
                  <a:pt x="1828" y="333"/>
                  <a:pt x="1829" y="333"/>
                </a:cubicBezTo>
                <a:cubicBezTo>
                  <a:pt x="1829" y="333"/>
                  <a:pt x="1830" y="333"/>
                  <a:pt x="1830" y="333"/>
                </a:cubicBezTo>
                <a:cubicBezTo>
                  <a:pt x="1830" y="333"/>
                  <a:pt x="1831" y="333"/>
                  <a:pt x="1831" y="333"/>
                </a:cubicBezTo>
                <a:cubicBezTo>
                  <a:pt x="1831" y="334"/>
                  <a:pt x="1832" y="334"/>
                  <a:pt x="1832" y="334"/>
                </a:cubicBezTo>
                <a:cubicBezTo>
                  <a:pt x="1833" y="335"/>
                  <a:pt x="1834" y="335"/>
                  <a:pt x="1835" y="335"/>
                </a:cubicBezTo>
                <a:cubicBezTo>
                  <a:pt x="1837" y="334"/>
                  <a:pt x="1836" y="332"/>
                  <a:pt x="1835" y="331"/>
                </a:cubicBezTo>
                <a:cubicBezTo>
                  <a:pt x="1835" y="331"/>
                  <a:pt x="1835" y="330"/>
                  <a:pt x="1835" y="329"/>
                </a:cubicBezTo>
                <a:cubicBezTo>
                  <a:pt x="1835" y="328"/>
                  <a:pt x="1836" y="328"/>
                  <a:pt x="1836" y="327"/>
                </a:cubicBezTo>
                <a:cubicBezTo>
                  <a:pt x="1836" y="327"/>
                  <a:pt x="1836" y="326"/>
                  <a:pt x="1836" y="326"/>
                </a:cubicBezTo>
                <a:cubicBezTo>
                  <a:pt x="1836" y="325"/>
                  <a:pt x="1836" y="325"/>
                  <a:pt x="1836" y="325"/>
                </a:cubicBezTo>
                <a:cubicBezTo>
                  <a:pt x="1836" y="324"/>
                  <a:pt x="1836" y="323"/>
                  <a:pt x="1836" y="323"/>
                </a:cubicBezTo>
                <a:cubicBezTo>
                  <a:pt x="1835" y="323"/>
                  <a:pt x="1835" y="322"/>
                  <a:pt x="1835" y="322"/>
                </a:cubicBezTo>
                <a:cubicBezTo>
                  <a:pt x="1834" y="321"/>
                  <a:pt x="1836" y="320"/>
                  <a:pt x="1837" y="319"/>
                </a:cubicBezTo>
                <a:cubicBezTo>
                  <a:pt x="1838" y="319"/>
                  <a:pt x="1837" y="321"/>
                  <a:pt x="1837" y="322"/>
                </a:cubicBezTo>
                <a:cubicBezTo>
                  <a:pt x="1837" y="323"/>
                  <a:pt x="1836" y="324"/>
                  <a:pt x="1837" y="324"/>
                </a:cubicBezTo>
                <a:cubicBezTo>
                  <a:pt x="1837" y="325"/>
                  <a:pt x="1838" y="326"/>
                  <a:pt x="1839" y="326"/>
                </a:cubicBezTo>
                <a:cubicBezTo>
                  <a:pt x="1839" y="326"/>
                  <a:pt x="1839" y="325"/>
                  <a:pt x="1839" y="325"/>
                </a:cubicBezTo>
                <a:cubicBezTo>
                  <a:pt x="1840" y="325"/>
                  <a:pt x="1840" y="324"/>
                  <a:pt x="1841" y="324"/>
                </a:cubicBezTo>
                <a:cubicBezTo>
                  <a:pt x="1843" y="323"/>
                  <a:pt x="1845" y="323"/>
                  <a:pt x="1846" y="321"/>
                </a:cubicBezTo>
                <a:cubicBezTo>
                  <a:pt x="1846" y="321"/>
                  <a:pt x="1846" y="320"/>
                  <a:pt x="1846" y="320"/>
                </a:cubicBezTo>
                <a:cubicBezTo>
                  <a:pt x="1846" y="319"/>
                  <a:pt x="1846" y="318"/>
                  <a:pt x="1847" y="318"/>
                </a:cubicBezTo>
                <a:cubicBezTo>
                  <a:pt x="1847" y="317"/>
                  <a:pt x="1847" y="316"/>
                  <a:pt x="1848" y="316"/>
                </a:cubicBezTo>
                <a:cubicBezTo>
                  <a:pt x="1848" y="315"/>
                  <a:pt x="1848" y="315"/>
                  <a:pt x="1848" y="315"/>
                </a:cubicBezTo>
                <a:cubicBezTo>
                  <a:pt x="1848" y="314"/>
                  <a:pt x="1848" y="313"/>
                  <a:pt x="1848" y="312"/>
                </a:cubicBezTo>
                <a:cubicBezTo>
                  <a:pt x="1848" y="311"/>
                  <a:pt x="1849" y="311"/>
                  <a:pt x="1849" y="310"/>
                </a:cubicBezTo>
                <a:cubicBezTo>
                  <a:pt x="1849" y="309"/>
                  <a:pt x="1848" y="307"/>
                  <a:pt x="1848" y="306"/>
                </a:cubicBezTo>
                <a:cubicBezTo>
                  <a:pt x="1847" y="305"/>
                  <a:pt x="1847" y="304"/>
                  <a:pt x="1847" y="303"/>
                </a:cubicBezTo>
                <a:cubicBezTo>
                  <a:pt x="1846" y="302"/>
                  <a:pt x="1845" y="301"/>
                  <a:pt x="1843" y="301"/>
                </a:cubicBezTo>
                <a:cubicBezTo>
                  <a:pt x="1843" y="300"/>
                  <a:pt x="1844" y="300"/>
                  <a:pt x="1844" y="300"/>
                </a:cubicBezTo>
                <a:cubicBezTo>
                  <a:pt x="1844" y="299"/>
                  <a:pt x="1844" y="299"/>
                  <a:pt x="1844" y="299"/>
                </a:cubicBezTo>
                <a:cubicBezTo>
                  <a:pt x="1844" y="298"/>
                  <a:pt x="1844" y="297"/>
                  <a:pt x="1844" y="297"/>
                </a:cubicBezTo>
                <a:cubicBezTo>
                  <a:pt x="1843" y="296"/>
                  <a:pt x="1842" y="296"/>
                  <a:pt x="1842" y="296"/>
                </a:cubicBezTo>
                <a:cubicBezTo>
                  <a:pt x="1841" y="295"/>
                  <a:pt x="1843" y="294"/>
                  <a:pt x="1843" y="294"/>
                </a:cubicBezTo>
                <a:cubicBezTo>
                  <a:pt x="1843" y="293"/>
                  <a:pt x="1843" y="293"/>
                  <a:pt x="1843" y="293"/>
                </a:cubicBezTo>
                <a:cubicBezTo>
                  <a:pt x="1842" y="292"/>
                  <a:pt x="1842" y="292"/>
                  <a:pt x="1842" y="291"/>
                </a:cubicBezTo>
                <a:cubicBezTo>
                  <a:pt x="1842" y="291"/>
                  <a:pt x="1842" y="290"/>
                  <a:pt x="1842" y="290"/>
                </a:cubicBezTo>
                <a:cubicBezTo>
                  <a:pt x="1842" y="290"/>
                  <a:pt x="1843" y="290"/>
                  <a:pt x="1843" y="291"/>
                </a:cubicBezTo>
                <a:cubicBezTo>
                  <a:pt x="1843" y="291"/>
                  <a:pt x="1843" y="291"/>
                  <a:pt x="1844" y="292"/>
                </a:cubicBezTo>
                <a:cubicBezTo>
                  <a:pt x="1844" y="292"/>
                  <a:pt x="1845" y="292"/>
                  <a:pt x="1845" y="292"/>
                </a:cubicBezTo>
                <a:cubicBezTo>
                  <a:pt x="1845" y="292"/>
                  <a:pt x="1846" y="292"/>
                  <a:pt x="1846" y="293"/>
                </a:cubicBezTo>
                <a:cubicBezTo>
                  <a:pt x="1846" y="293"/>
                  <a:pt x="1846" y="293"/>
                  <a:pt x="1846" y="293"/>
                </a:cubicBezTo>
                <a:cubicBezTo>
                  <a:pt x="1847" y="293"/>
                  <a:pt x="1847" y="294"/>
                  <a:pt x="1847" y="294"/>
                </a:cubicBezTo>
                <a:cubicBezTo>
                  <a:pt x="1848" y="294"/>
                  <a:pt x="1848" y="293"/>
                  <a:pt x="1848" y="293"/>
                </a:cubicBezTo>
                <a:cubicBezTo>
                  <a:pt x="1848" y="293"/>
                  <a:pt x="1848" y="293"/>
                  <a:pt x="1848" y="293"/>
                </a:cubicBezTo>
                <a:cubicBezTo>
                  <a:pt x="1848" y="293"/>
                  <a:pt x="1849" y="293"/>
                  <a:pt x="1849" y="292"/>
                </a:cubicBezTo>
                <a:cubicBezTo>
                  <a:pt x="1849" y="292"/>
                  <a:pt x="1849" y="291"/>
                  <a:pt x="1849" y="291"/>
                </a:cubicBezTo>
                <a:cubicBezTo>
                  <a:pt x="1848" y="291"/>
                  <a:pt x="1847" y="291"/>
                  <a:pt x="1847" y="291"/>
                </a:cubicBezTo>
                <a:cubicBezTo>
                  <a:pt x="1847" y="291"/>
                  <a:pt x="1847" y="291"/>
                  <a:pt x="1846" y="291"/>
                </a:cubicBezTo>
                <a:cubicBezTo>
                  <a:pt x="1846" y="291"/>
                  <a:pt x="1846" y="291"/>
                  <a:pt x="1845" y="291"/>
                </a:cubicBezTo>
                <a:cubicBezTo>
                  <a:pt x="1845" y="291"/>
                  <a:pt x="1845" y="290"/>
                  <a:pt x="1845" y="290"/>
                </a:cubicBezTo>
                <a:cubicBezTo>
                  <a:pt x="1845" y="288"/>
                  <a:pt x="1847" y="289"/>
                  <a:pt x="1847" y="289"/>
                </a:cubicBezTo>
                <a:cubicBezTo>
                  <a:pt x="1847" y="289"/>
                  <a:pt x="1848" y="289"/>
                  <a:pt x="1848" y="289"/>
                </a:cubicBezTo>
                <a:cubicBezTo>
                  <a:pt x="1848" y="289"/>
                  <a:pt x="1848" y="289"/>
                  <a:pt x="1848" y="289"/>
                </a:cubicBezTo>
                <a:cubicBezTo>
                  <a:pt x="1849" y="289"/>
                  <a:pt x="1849" y="290"/>
                  <a:pt x="1849" y="290"/>
                </a:cubicBezTo>
                <a:cubicBezTo>
                  <a:pt x="1849" y="291"/>
                  <a:pt x="1850" y="292"/>
                  <a:pt x="1850" y="293"/>
                </a:cubicBezTo>
                <a:cubicBezTo>
                  <a:pt x="1850" y="293"/>
                  <a:pt x="1850" y="293"/>
                  <a:pt x="1850" y="293"/>
                </a:cubicBezTo>
                <a:cubicBezTo>
                  <a:pt x="1850" y="293"/>
                  <a:pt x="1851" y="293"/>
                  <a:pt x="1851" y="294"/>
                </a:cubicBezTo>
                <a:cubicBezTo>
                  <a:pt x="1851" y="294"/>
                  <a:pt x="1851" y="294"/>
                  <a:pt x="1851" y="294"/>
                </a:cubicBezTo>
                <a:cubicBezTo>
                  <a:pt x="1852" y="295"/>
                  <a:pt x="1852" y="295"/>
                  <a:pt x="1853" y="295"/>
                </a:cubicBezTo>
                <a:cubicBezTo>
                  <a:pt x="1853" y="295"/>
                  <a:pt x="1853" y="296"/>
                  <a:pt x="1853" y="296"/>
                </a:cubicBezTo>
                <a:cubicBezTo>
                  <a:pt x="1853" y="296"/>
                  <a:pt x="1853" y="296"/>
                  <a:pt x="1854" y="296"/>
                </a:cubicBezTo>
                <a:cubicBezTo>
                  <a:pt x="1854" y="296"/>
                  <a:pt x="1854" y="297"/>
                  <a:pt x="1855" y="297"/>
                </a:cubicBezTo>
                <a:cubicBezTo>
                  <a:pt x="1855" y="297"/>
                  <a:pt x="1856" y="298"/>
                  <a:pt x="1856" y="298"/>
                </a:cubicBezTo>
                <a:cubicBezTo>
                  <a:pt x="1857" y="299"/>
                  <a:pt x="1857" y="299"/>
                  <a:pt x="1857" y="300"/>
                </a:cubicBezTo>
                <a:cubicBezTo>
                  <a:pt x="1858" y="301"/>
                  <a:pt x="1858" y="301"/>
                  <a:pt x="1859" y="302"/>
                </a:cubicBezTo>
                <a:cubicBezTo>
                  <a:pt x="1860" y="303"/>
                  <a:pt x="1860" y="303"/>
                  <a:pt x="1860" y="304"/>
                </a:cubicBezTo>
                <a:cubicBezTo>
                  <a:pt x="1861" y="304"/>
                  <a:pt x="1860" y="305"/>
                  <a:pt x="1860" y="306"/>
                </a:cubicBezTo>
                <a:cubicBezTo>
                  <a:pt x="1860" y="306"/>
                  <a:pt x="1861" y="307"/>
                  <a:pt x="1861" y="307"/>
                </a:cubicBezTo>
                <a:cubicBezTo>
                  <a:pt x="1861" y="308"/>
                  <a:pt x="1861" y="308"/>
                  <a:pt x="1860" y="309"/>
                </a:cubicBezTo>
                <a:cubicBezTo>
                  <a:pt x="1860" y="309"/>
                  <a:pt x="1860" y="310"/>
                  <a:pt x="1860" y="310"/>
                </a:cubicBezTo>
                <a:cubicBezTo>
                  <a:pt x="1860" y="311"/>
                  <a:pt x="1860" y="310"/>
                  <a:pt x="1860" y="311"/>
                </a:cubicBezTo>
                <a:cubicBezTo>
                  <a:pt x="1860" y="311"/>
                  <a:pt x="1861" y="311"/>
                  <a:pt x="1860" y="312"/>
                </a:cubicBezTo>
                <a:cubicBezTo>
                  <a:pt x="1860" y="312"/>
                  <a:pt x="1859" y="312"/>
                  <a:pt x="1859" y="312"/>
                </a:cubicBezTo>
                <a:cubicBezTo>
                  <a:pt x="1859" y="312"/>
                  <a:pt x="1858" y="312"/>
                  <a:pt x="1858" y="313"/>
                </a:cubicBezTo>
                <a:cubicBezTo>
                  <a:pt x="1858" y="313"/>
                  <a:pt x="1858" y="314"/>
                  <a:pt x="1858" y="314"/>
                </a:cubicBezTo>
                <a:cubicBezTo>
                  <a:pt x="1858" y="314"/>
                  <a:pt x="1858" y="315"/>
                  <a:pt x="1858" y="315"/>
                </a:cubicBezTo>
                <a:cubicBezTo>
                  <a:pt x="1858" y="315"/>
                  <a:pt x="1859" y="315"/>
                  <a:pt x="1859" y="315"/>
                </a:cubicBezTo>
                <a:cubicBezTo>
                  <a:pt x="1859" y="316"/>
                  <a:pt x="1859" y="316"/>
                  <a:pt x="1859" y="316"/>
                </a:cubicBezTo>
                <a:cubicBezTo>
                  <a:pt x="1860" y="316"/>
                  <a:pt x="1860" y="316"/>
                  <a:pt x="1860" y="317"/>
                </a:cubicBezTo>
                <a:cubicBezTo>
                  <a:pt x="1861" y="317"/>
                  <a:pt x="1861" y="318"/>
                  <a:pt x="1861" y="319"/>
                </a:cubicBezTo>
                <a:cubicBezTo>
                  <a:pt x="1862" y="319"/>
                  <a:pt x="1862" y="320"/>
                  <a:pt x="1863" y="321"/>
                </a:cubicBezTo>
                <a:cubicBezTo>
                  <a:pt x="1863" y="321"/>
                  <a:pt x="1863" y="322"/>
                  <a:pt x="1863" y="323"/>
                </a:cubicBezTo>
                <a:cubicBezTo>
                  <a:pt x="1863" y="324"/>
                  <a:pt x="1863" y="324"/>
                  <a:pt x="1863" y="325"/>
                </a:cubicBezTo>
                <a:cubicBezTo>
                  <a:pt x="1862" y="326"/>
                  <a:pt x="1863" y="326"/>
                  <a:pt x="1863" y="327"/>
                </a:cubicBezTo>
                <a:cubicBezTo>
                  <a:pt x="1863" y="327"/>
                  <a:pt x="1863" y="328"/>
                  <a:pt x="1863" y="328"/>
                </a:cubicBezTo>
                <a:cubicBezTo>
                  <a:pt x="1863" y="328"/>
                  <a:pt x="1863" y="329"/>
                  <a:pt x="1864" y="329"/>
                </a:cubicBezTo>
                <a:cubicBezTo>
                  <a:pt x="1864" y="329"/>
                  <a:pt x="1864" y="330"/>
                  <a:pt x="1864" y="330"/>
                </a:cubicBezTo>
                <a:cubicBezTo>
                  <a:pt x="1865" y="331"/>
                  <a:pt x="1865" y="331"/>
                  <a:pt x="1866" y="332"/>
                </a:cubicBezTo>
                <a:cubicBezTo>
                  <a:pt x="1866" y="332"/>
                  <a:pt x="1867" y="332"/>
                  <a:pt x="1867" y="333"/>
                </a:cubicBezTo>
                <a:cubicBezTo>
                  <a:pt x="1866" y="334"/>
                  <a:pt x="1866" y="334"/>
                  <a:pt x="1866" y="335"/>
                </a:cubicBezTo>
                <a:cubicBezTo>
                  <a:pt x="1866" y="335"/>
                  <a:pt x="1866" y="336"/>
                  <a:pt x="1866" y="336"/>
                </a:cubicBezTo>
                <a:cubicBezTo>
                  <a:pt x="1865" y="337"/>
                  <a:pt x="1865" y="338"/>
                  <a:pt x="1865" y="338"/>
                </a:cubicBezTo>
                <a:cubicBezTo>
                  <a:pt x="1865" y="339"/>
                  <a:pt x="1864" y="341"/>
                  <a:pt x="1864" y="340"/>
                </a:cubicBezTo>
                <a:cubicBezTo>
                  <a:pt x="1864" y="339"/>
                  <a:pt x="1864" y="339"/>
                  <a:pt x="1864" y="339"/>
                </a:cubicBezTo>
                <a:cubicBezTo>
                  <a:pt x="1864" y="338"/>
                  <a:pt x="1863" y="338"/>
                  <a:pt x="1863" y="338"/>
                </a:cubicBezTo>
                <a:cubicBezTo>
                  <a:pt x="1863" y="338"/>
                  <a:pt x="1863" y="337"/>
                  <a:pt x="1862" y="337"/>
                </a:cubicBezTo>
                <a:cubicBezTo>
                  <a:pt x="1862" y="337"/>
                  <a:pt x="1861" y="337"/>
                  <a:pt x="1861" y="337"/>
                </a:cubicBezTo>
                <a:cubicBezTo>
                  <a:pt x="1860" y="337"/>
                  <a:pt x="1860" y="337"/>
                  <a:pt x="1860" y="337"/>
                </a:cubicBezTo>
                <a:cubicBezTo>
                  <a:pt x="1859" y="337"/>
                  <a:pt x="1859" y="337"/>
                  <a:pt x="1859" y="337"/>
                </a:cubicBezTo>
                <a:cubicBezTo>
                  <a:pt x="1858" y="337"/>
                  <a:pt x="1858" y="338"/>
                  <a:pt x="1858" y="338"/>
                </a:cubicBezTo>
                <a:close/>
                <a:moveTo>
                  <a:pt x="1805" y="350"/>
                </a:moveTo>
                <a:cubicBezTo>
                  <a:pt x="1805" y="349"/>
                  <a:pt x="1805" y="349"/>
                  <a:pt x="1805" y="348"/>
                </a:cubicBezTo>
                <a:cubicBezTo>
                  <a:pt x="1805" y="348"/>
                  <a:pt x="1806" y="347"/>
                  <a:pt x="1807" y="347"/>
                </a:cubicBezTo>
                <a:cubicBezTo>
                  <a:pt x="1807" y="347"/>
                  <a:pt x="1807" y="348"/>
                  <a:pt x="1808" y="348"/>
                </a:cubicBezTo>
                <a:cubicBezTo>
                  <a:pt x="1808" y="349"/>
                  <a:pt x="1808" y="349"/>
                  <a:pt x="1809" y="349"/>
                </a:cubicBezTo>
                <a:cubicBezTo>
                  <a:pt x="1809" y="349"/>
                  <a:pt x="1809" y="349"/>
                  <a:pt x="1810" y="350"/>
                </a:cubicBezTo>
                <a:cubicBezTo>
                  <a:pt x="1810" y="350"/>
                  <a:pt x="1811" y="350"/>
                  <a:pt x="1811" y="350"/>
                </a:cubicBezTo>
                <a:cubicBezTo>
                  <a:pt x="1812" y="350"/>
                  <a:pt x="1812" y="350"/>
                  <a:pt x="1813" y="350"/>
                </a:cubicBezTo>
                <a:cubicBezTo>
                  <a:pt x="1813" y="349"/>
                  <a:pt x="1814" y="349"/>
                  <a:pt x="1814" y="350"/>
                </a:cubicBezTo>
                <a:cubicBezTo>
                  <a:pt x="1814" y="350"/>
                  <a:pt x="1814" y="351"/>
                  <a:pt x="1814" y="351"/>
                </a:cubicBezTo>
                <a:cubicBezTo>
                  <a:pt x="1814" y="351"/>
                  <a:pt x="1814" y="352"/>
                  <a:pt x="1814" y="352"/>
                </a:cubicBezTo>
                <a:cubicBezTo>
                  <a:pt x="1814" y="352"/>
                  <a:pt x="1815" y="352"/>
                  <a:pt x="1815" y="352"/>
                </a:cubicBezTo>
                <a:cubicBezTo>
                  <a:pt x="1816" y="352"/>
                  <a:pt x="1816" y="353"/>
                  <a:pt x="1816" y="353"/>
                </a:cubicBezTo>
                <a:cubicBezTo>
                  <a:pt x="1817" y="354"/>
                  <a:pt x="1818" y="355"/>
                  <a:pt x="1818" y="356"/>
                </a:cubicBezTo>
                <a:cubicBezTo>
                  <a:pt x="1818" y="357"/>
                  <a:pt x="1818" y="359"/>
                  <a:pt x="1818" y="360"/>
                </a:cubicBezTo>
                <a:cubicBezTo>
                  <a:pt x="1818" y="361"/>
                  <a:pt x="1818" y="362"/>
                  <a:pt x="1818" y="363"/>
                </a:cubicBezTo>
                <a:cubicBezTo>
                  <a:pt x="1818" y="363"/>
                  <a:pt x="1818" y="364"/>
                  <a:pt x="1818" y="364"/>
                </a:cubicBezTo>
                <a:cubicBezTo>
                  <a:pt x="1818" y="365"/>
                  <a:pt x="1819" y="367"/>
                  <a:pt x="1819" y="367"/>
                </a:cubicBezTo>
                <a:cubicBezTo>
                  <a:pt x="1818" y="367"/>
                  <a:pt x="1818" y="367"/>
                  <a:pt x="1817" y="367"/>
                </a:cubicBezTo>
                <a:cubicBezTo>
                  <a:pt x="1817" y="367"/>
                  <a:pt x="1816" y="367"/>
                  <a:pt x="1816" y="367"/>
                </a:cubicBezTo>
                <a:cubicBezTo>
                  <a:pt x="1816" y="367"/>
                  <a:pt x="1816" y="368"/>
                  <a:pt x="1816" y="368"/>
                </a:cubicBezTo>
                <a:cubicBezTo>
                  <a:pt x="1816" y="369"/>
                  <a:pt x="1816" y="369"/>
                  <a:pt x="1816" y="370"/>
                </a:cubicBezTo>
                <a:cubicBezTo>
                  <a:pt x="1816" y="370"/>
                  <a:pt x="1816" y="371"/>
                  <a:pt x="1816" y="371"/>
                </a:cubicBezTo>
                <a:cubicBezTo>
                  <a:pt x="1816" y="371"/>
                  <a:pt x="1816" y="371"/>
                  <a:pt x="1815" y="370"/>
                </a:cubicBezTo>
                <a:cubicBezTo>
                  <a:pt x="1815" y="370"/>
                  <a:pt x="1815" y="370"/>
                  <a:pt x="1815" y="369"/>
                </a:cubicBezTo>
                <a:cubicBezTo>
                  <a:pt x="1815" y="369"/>
                  <a:pt x="1814" y="368"/>
                  <a:pt x="1814" y="368"/>
                </a:cubicBezTo>
                <a:cubicBezTo>
                  <a:pt x="1814" y="368"/>
                  <a:pt x="1814" y="367"/>
                  <a:pt x="1814" y="367"/>
                </a:cubicBezTo>
                <a:cubicBezTo>
                  <a:pt x="1814" y="367"/>
                  <a:pt x="1814" y="367"/>
                  <a:pt x="1814" y="367"/>
                </a:cubicBezTo>
                <a:cubicBezTo>
                  <a:pt x="1814" y="366"/>
                  <a:pt x="1814" y="365"/>
                  <a:pt x="1814" y="365"/>
                </a:cubicBezTo>
                <a:cubicBezTo>
                  <a:pt x="1813" y="365"/>
                  <a:pt x="1813" y="364"/>
                  <a:pt x="1813" y="365"/>
                </a:cubicBezTo>
                <a:cubicBezTo>
                  <a:pt x="1812" y="365"/>
                  <a:pt x="1813" y="366"/>
                  <a:pt x="1813" y="366"/>
                </a:cubicBezTo>
                <a:cubicBezTo>
                  <a:pt x="1813" y="367"/>
                  <a:pt x="1813" y="368"/>
                  <a:pt x="1813" y="368"/>
                </a:cubicBezTo>
                <a:cubicBezTo>
                  <a:pt x="1812" y="369"/>
                  <a:pt x="1812" y="368"/>
                  <a:pt x="1812" y="368"/>
                </a:cubicBezTo>
                <a:cubicBezTo>
                  <a:pt x="1812" y="368"/>
                  <a:pt x="1812" y="368"/>
                  <a:pt x="1812" y="368"/>
                </a:cubicBezTo>
                <a:cubicBezTo>
                  <a:pt x="1811" y="368"/>
                  <a:pt x="1811" y="368"/>
                  <a:pt x="1811" y="368"/>
                </a:cubicBezTo>
                <a:cubicBezTo>
                  <a:pt x="1811" y="367"/>
                  <a:pt x="1811" y="367"/>
                  <a:pt x="1811" y="367"/>
                </a:cubicBezTo>
                <a:cubicBezTo>
                  <a:pt x="1811" y="366"/>
                  <a:pt x="1811" y="366"/>
                  <a:pt x="1811" y="366"/>
                </a:cubicBezTo>
                <a:cubicBezTo>
                  <a:pt x="1811" y="365"/>
                  <a:pt x="1811" y="365"/>
                  <a:pt x="1811" y="365"/>
                </a:cubicBezTo>
                <a:cubicBezTo>
                  <a:pt x="1810" y="364"/>
                  <a:pt x="1810" y="363"/>
                  <a:pt x="1810" y="363"/>
                </a:cubicBezTo>
                <a:cubicBezTo>
                  <a:pt x="1809" y="363"/>
                  <a:pt x="1809" y="362"/>
                  <a:pt x="1809" y="362"/>
                </a:cubicBezTo>
                <a:cubicBezTo>
                  <a:pt x="1809" y="362"/>
                  <a:pt x="1809" y="361"/>
                  <a:pt x="1809" y="361"/>
                </a:cubicBezTo>
                <a:cubicBezTo>
                  <a:pt x="1809" y="361"/>
                  <a:pt x="1809" y="361"/>
                  <a:pt x="1810" y="360"/>
                </a:cubicBezTo>
                <a:cubicBezTo>
                  <a:pt x="1810" y="360"/>
                  <a:pt x="1810" y="359"/>
                  <a:pt x="1810" y="359"/>
                </a:cubicBezTo>
                <a:cubicBezTo>
                  <a:pt x="1811" y="358"/>
                  <a:pt x="1810" y="357"/>
                  <a:pt x="1810" y="357"/>
                </a:cubicBezTo>
                <a:cubicBezTo>
                  <a:pt x="1810" y="356"/>
                  <a:pt x="1809" y="356"/>
                  <a:pt x="1808" y="355"/>
                </a:cubicBezTo>
                <a:cubicBezTo>
                  <a:pt x="1808" y="355"/>
                  <a:pt x="1807" y="355"/>
                  <a:pt x="1807" y="354"/>
                </a:cubicBezTo>
                <a:cubicBezTo>
                  <a:pt x="1806" y="354"/>
                  <a:pt x="1806" y="355"/>
                  <a:pt x="1806" y="355"/>
                </a:cubicBezTo>
                <a:cubicBezTo>
                  <a:pt x="1806" y="355"/>
                  <a:pt x="1806" y="355"/>
                  <a:pt x="1806" y="356"/>
                </a:cubicBezTo>
                <a:cubicBezTo>
                  <a:pt x="1806" y="356"/>
                  <a:pt x="1806" y="356"/>
                  <a:pt x="1806" y="356"/>
                </a:cubicBezTo>
                <a:cubicBezTo>
                  <a:pt x="1806" y="356"/>
                  <a:pt x="1805" y="356"/>
                  <a:pt x="1805" y="357"/>
                </a:cubicBezTo>
                <a:cubicBezTo>
                  <a:pt x="1805" y="357"/>
                  <a:pt x="1805" y="357"/>
                  <a:pt x="1805" y="358"/>
                </a:cubicBezTo>
                <a:cubicBezTo>
                  <a:pt x="1805" y="358"/>
                  <a:pt x="1804" y="358"/>
                  <a:pt x="1804" y="358"/>
                </a:cubicBezTo>
                <a:cubicBezTo>
                  <a:pt x="1804" y="358"/>
                  <a:pt x="1804" y="357"/>
                  <a:pt x="1803" y="357"/>
                </a:cubicBezTo>
                <a:cubicBezTo>
                  <a:pt x="1803" y="357"/>
                  <a:pt x="1803" y="356"/>
                  <a:pt x="1803" y="355"/>
                </a:cubicBezTo>
                <a:cubicBezTo>
                  <a:pt x="1803" y="355"/>
                  <a:pt x="1802" y="354"/>
                  <a:pt x="1802" y="354"/>
                </a:cubicBezTo>
                <a:cubicBezTo>
                  <a:pt x="1801" y="354"/>
                  <a:pt x="1801" y="353"/>
                  <a:pt x="1801" y="353"/>
                </a:cubicBezTo>
                <a:cubicBezTo>
                  <a:pt x="1801" y="352"/>
                  <a:pt x="1801" y="352"/>
                  <a:pt x="1801" y="351"/>
                </a:cubicBezTo>
                <a:cubicBezTo>
                  <a:pt x="1801" y="351"/>
                  <a:pt x="1800" y="350"/>
                  <a:pt x="1801" y="349"/>
                </a:cubicBezTo>
                <a:cubicBezTo>
                  <a:pt x="1801" y="349"/>
                  <a:pt x="1801" y="349"/>
                  <a:pt x="1801" y="349"/>
                </a:cubicBezTo>
                <a:cubicBezTo>
                  <a:pt x="1802" y="350"/>
                  <a:pt x="1801" y="350"/>
                  <a:pt x="1802" y="351"/>
                </a:cubicBezTo>
                <a:cubicBezTo>
                  <a:pt x="1802" y="351"/>
                  <a:pt x="1803" y="351"/>
                  <a:pt x="1803" y="351"/>
                </a:cubicBezTo>
                <a:cubicBezTo>
                  <a:pt x="1804" y="350"/>
                  <a:pt x="1804" y="350"/>
                  <a:pt x="1805" y="350"/>
                </a:cubicBezTo>
                <a:close/>
                <a:moveTo>
                  <a:pt x="1828" y="351"/>
                </a:moveTo>
                <a:cubicBezTo>
                  <a:pt x="1827" y="351"/>
                  <a:pt x="1826" y="351"/>
                  <a:pt x="1825" y="352"/>
                </a:cubicBezTo>
                <a:cubicBezTo>
                  <a:pt x="1825" y="352"/>
                  <a:pt x="1825" y="353"/>
                  <a:pt x="1826" y="354"/>
                </a:cubicBezTo>
                <a:cubicBezTo>
                  <a:pt x="1826" y="355"/>
                  <a:pt x="1826" y="356"/>
                  <a:pt x="1825" y="357"/>
                </a:cubicBezTo>
                <a:cubicBezTo>
                  <a:pt x="1825" y="357"/>
                  <a:pt x="1823" y="357"/>
                  <a:pt x="1823" y="356"/>
                </a:cubicBezTo>
                <a:cubicBezTo>
                  <a:pt x="1822" y="356"/>
                  <a:pt x="1821" y="355"/>
                  <a:pt x="1821" y="354"/>
                </a:cubicBezTo>
                <a:cubicBezTo>
                  <a:pt x="1820" y="353"/>
                  <a:pt x="1820" y="352"/>
                  <a:pt x="1820" y="352"/>
                </a:cubicBezTo>
                <a:cubicBezTo>
                  <a:pt x="1820" y="351"/>
                  <a:pt x="1819" y="351"/>
                  <a:pt x="1818" y="352"/>
                </a:cubicBezTo>
                <a:cubicBezTo>
                  <a:pt x="1817" y="352"/>
                  <a:pt x="1817" y="351"/>
                  <a:pt x="1818" y="350"/>
                </a:cubicBezTo>
                <a:cubicBezTo>
                  <a:pt x="1818" y="350"/>
                  <a:pt x="1818" y="350"/>
                  <a:pt x="1819" y="350"/>
                </a:cubicBezTo>
                <a:cubicBezTo>
                  <a:pt x="1819" y="350"/>
                  <a:pt x="1819" y="350"/>
                  <a:pt x="1820" y="350"/>
                </a:cubicBezTo>
                <a:cubicBezTo>
                  <a:pt x="1820" y="349"/>
                  <a:pt x="1821" y="348"/>
                  <a:pt x="1820" y="347"/>
                </a:cubicBezTo>
                <a:cubicBezTo>
                  <a:pt x="1821" y="347"/>
                  <a:pt x="1821" y="347"/>
                  <a:pt x="1821" y="347"/>
                </a:cubicBezTo>
                <a:cubicBezTo>
                  <a:pt x="1821" y="347"/>
                  <a:pt x="1821" y="347"/>
                  <a:pt x="1821" y="346"/>
                </a:cubicBezTo>
                <a:cubicBezTo>
                  <a:pt x="1822" y="346"/>
                  <a:pt x="1822" y="347"/>
                  <a:pt x="1823" y="347"/>
                </a:cubicBezTo>
                <a:cubicBezTo>
                  <a:pt x="1823" y="348"/>
                  <a:pt x="1825" y="348"/>
                  <a:pt x="1825" y="347"/>
                </a:cubicBezTo>
                <a:cubicBezTo>
                  <a:pt x="1825" y="346"/>
                  <a:pt x="1825" y="346"/>
                  <a:pt x="1825" y="345"/>
                </a:cubicBezTo>
                <a:cubicBezTo>
                  <a:pt x="1825" y="345"/>
                  <a:pt x="1826" y="345"/>
                  <a:pt x="1826" y="344"/>
                </a:cubicBezTo>
                <a:cubicBezTo>
                  <a:pt x="1827" y="344"/>
                  <a:pt x="1827" y="344"/>
                  <a:pt x="1828" y="344"/>
                </a:cubicBezTo>
                <a:cubicBezTo>
                  <a:pt x="1829" y="343"/>
                  <a:pt x="1830" y="344"/>
                  <a:pt x="1830" y="345"/>
                </a:cubicBezTo>
                <a:cubicBezTo>
                  <a:pt x="1831" y="345"/>
                  <a:pt x="1832" y="346"/>
                  <a:pt x="1832" y="346"/>
                </a:cubicBezTo>
                <a:cubicBezTo>
                  <a:pt x="1833" y="347"/>
                  <a:pt x="1833" y="348"/>
                  <a:pt x="1833" y="348"/>
                </a:cubicBezTo>
                <a:cubicBezTo>
                  <a:pt x="1833" y="349"/>
                  <a:pt x="1832" y="350"/>
                  <a:pt x="1832" y="350"/>
                </a:cubicBezTo>
                <a:cubicBezTo>
                  <a:pt x="1832" y="351"/>
                  <a:pt x="1832" y="353"/>
                  <a:pt x="1831" y="352"/>
                </a:cubicBezTo>
                <a:cubicBezTo>
                  <a:pt x="1830" y="352"/>
                  <a:pt x="1829" y="351"/>
                  <a:pt x="1828" y="351"/>
                </a:cubicBezTo>
                <a:close/>
                <a:moveTo>
                  <a:pt x="1584" y="528"/>
                </a:moveTo>
                <a:cubicBezTo>
                  <a:pt x="1585" y="529"/>
                  <a:pt x="1585" y="529"/>
                  <a:pt x="1584" y="529"/>
                </a:cubicBezTo>
                <a:cubicBezTo>
                  <a:pt x="1584" y="530"/>
                  <a:pt x="1584" y="530"/>
                  <a:pt x="1584" y="530"/>
                </a:cubicBezTo>
                <a:cubicBezTo>
                  <a:pt x="1584" y="530"/>
                  <a:pt x="1583" y="530"/>
                  <a:pt x="1583" y="530"/>
                </a:cubicBezTo>
                <a:cubicBezTo>
                  <a:pt x="1583" y="529"/>
                  <a:pt x="1583" y="529"/>
                  <a:pt x="1583" y="529"/>
                </a:cubicBezTo>
                <a:cubicBezTo>
                  <a:pt x="1583" y="529"/>
                  <a:pt x="1584" y="528"/>
                  <a:pt x="1584" y="528"/>
                </a:cubicBezTo>
                <a:close/>
                <a:moveTo>
                  <a:pt x="1592" y="549"/>
                </a:moveTo>
                <a:cubicBezTo>
                  <a:pt x="1593" y="550"/>
                  <a:pt x="1593" y="550"/>
                  <a:pt x="1592" y="550"/>
                </a:cubicBezTo>
                <a:cubicBezTo>
                  <a:pt x="1592" y="551"/>
                  <a:pt x="1592" y="551"/>
                  <a:pt x="1592" y="551"/>
                </a:cubicBezTo>
                <a:cubicBezTo>
                  <a:pt x="1591" y="551"/>
                  <a:pt x="1591" y="550"/>
                  <a:pt x="1591" y="550"/>
                </a:cubicBezTo>
                <a:cubicBezTo>
                  <a:pt x="1591" y="550"/>
                  <a:pt x="1592" y="549"/>
                  <a:pt x="1592" y="549"/>
                </a:cubicBezTo>
                <a:close/>
                <a:moveTo>
                  <a:pt x="1595" y="558"/>
                </a:moveTo>
                <a:cubicBezTo>
                  <a:pt x="1596" y="558"/>
                  <a:pt x="1596" y="559"/>
                  <a:pt x="1596" y="560"/>
                </a:cubicBezTo>
                <a:cubicBezTo>
                  <a:pt x="1596" y="560"/>
                  <a:pt x="1595" y="560"/>
                  <a:pt x="1595" y="560"/>
                </a:cubicBezTo>
                <a:cubicBezTo>
                  <a:pt x="1595" y="559"/>
                  <a:pt x="1594" y="559"/>
                  <a:pt x="1594" y="558"/>
                </a:cubicBezTo>
                <a:cubicBezTo>
                  <a:pt x="1594" y="558"/>
                  <a:pt x="1594" y="558"/>
                  <a:pt x="1594" y="558"/>
                </a:cubicBezTo>
                <a:cubicBezTo>
                  <a:pt x="1594" y="557"/>
                  <a:pt x="1594" y="557"/>
                  <a:pt x="1594" y="557"/>
                </a:cubicBezTo>
                <a:cubicBezTo>
                  <a:pt x="1594" y="557"/>
                  <a:pt x="1594" y="557"/>
                  <a:pt x="1594" y="557"/>
                </a:cubicBezTo>
                <a:cubicBezTo>
                  <a:pt x="1594" y="557"/>
                  <a:pt x="1594" y="556"/>
                  <a:pt x="1594" y="556"/>
                </a:cubicBezTo>
                <a:cubicBezTo>
                  <a:pt x="1594" y="556"/>
                  <a:pt x="1594" y="556"/>
                  <a:pt x="1594" y="556"/>
                </a:cubicBezTo>
                <a:cubicBezTo>
                  <a:pt x="1594" y="556"/>
                  <a:pt x="1594" y="556"/>
                  <a:pt x="1594" y="556"/>
                </a:cubicBezTo>
                <a:cubicBezTo>
                  <a:pt x="1594" y="556"/>
                  <a:pt x="1594" y="556"/>
                  <a:pt x="1594" y="556"/>
                </a:cubicBezTo>
                <a:cubicBezTo>
                  <a:pt x="1595" y="556"/>
                  <a:pt x="1595" y="557"/>
                  <a:pt x="1595" y="557"/>
                </a:cubicBezTo>
                <a:cubicBezTo>
                  <a:pt x="1595" y="557"/>
                  <a:pt x="1595" y="558"/>
                  <a:pt x="1595" y="558"/>
                </a:cubicBezTo>
                <a:close/>
                <a:moveTo>
                  <a:pt x="1586" y="509"/>
                </a:moveTo>
                <a:cubicBezTo>
                  <a:pt x="1586" y="509"/>
                  <a:pt x="1587" y="510"/>
                  <a:pt x="1586" y="510"/>
                </a:cubicBezTo>
                <a:cubicBezTo>
                  <a:pt x="1586" y="511"/>
                  <a:pt x="1585" y="511"/>
                  <a:pt x="1586" y="512"/>
                </a:cubicBezTo>
                <a:cubicBezTo>
                  <a:pt x="1586" y="513"/>
                  <a:pt x="1586" y="512"/>
                  <a:pt x="1586" y="513"/>
                </a:cubicBezTo>
                <a:cubicBezTo>
                  <a:pt x="1585" y="513"/>
                  <a:pt x="1585" y="514"/>
                  <a:pt x="1585" y="514"/>
                </a:cubicBezTo>
                <a:cubicBezTo>
                  <a:pt x="1585" y="514"/>
                  <a:pt x="1585" y="515"/>
                  <a:pt x="1585" y="515"/>
                </a:cubicBezTo>
                <a:cubicBezTo>
                  <a:pt x="1585" y="515"/>
                  <a:pt x="1585" y="516"/>
                  <a:pt x="1585" y="516"/>
                </a:cubicBezTo>
                <a:cubicBezTo>
                  <a:pt x="1585" y="517"/>
                  <a:pt x="1585" y="518"/>
                  <a:pt x="1585" y="519"/>
                </a:cubicBezTo>
                <a:cubicBezTo>
                  <a:pt x="1585" y="519"/>
                  <a:pt x="1586" y="523"/>
                  <a:pt x="1584" y="523"/>
                </a:cubicBezTo>
                <a:cubicBezTo>
                  <a:pt x="1584" y="522"/>
                  <a:pt x="1584" y="521"/>
                  <a:pt x="1584" y="520"/>
                </a:cubicBezTo>
                <a:cubicBezTo>
                  <a:pt x="1584" y="520"/>
                  <a:pt x="1584" y="519"/>
                  <a:pt x="1584" y="519"/>
                </a:cubicBezTo>
                <a:cubicBezTo>
                  <a:pt x="1584" y="518"/>
                  <a:pt x="1584" y="518"/>
                  <a:pt x="1584" y="517"/>
                </a:cubicBezTo>
                <a:cubicBezTo>
                  <a:pt x="1584" y="517"/>
                  <a:pt x="1584" y="516"/>
                  <a:pt x="1584" y="516"/>
                </a:cubicBezTo>
                <a:cubicBezTo>
                  <a:pt x="1584" y="515"/>
                  <a:pt x="1584" y="515"/>
                  <a:pt x="1584" y="514"/>
                </a:cubicBezTo>
                <a:cubicBezTo>
                  <a:pt x="1584" y="514"/>
                  <a:pt x="1585" y="513"/>
                  <a:pt x="1584" y="513"/>
                </a:cubicBezTo>
                <a:cubicBezTo>
                  <a:pt x="1584" y="513"/>
                  <a:pt x="1584" y="513"/>
                  <a:pt x="1584" y="512"/>
                </a:cubicBezTo>
                <a:cubicBezTo>
                  <a:pt x="1583" y="511"/>
                  <a:pt x="1584" y="512"/>
                  <a:pt x="1584" y="511"/>
                </a:cubicBezTo>
                <a:cubicBezTo>
                  <a:pt x="1585" y="511"/>
                  <a:pt x="1585" y="511"/>
                  <a:pt x="1585" y="511"/>
                </a:cubicBezTo>
                <a:cubicBezTo>
                  <a:pt x="1585" y="510"/>
                  <a:pt x="1585" y="509"/>
                  <a:pt x="1585" y="508"/>
                </a:cubicBezTo>
                <a:cubicBezTo>
                  <a:pt x="1585" y="507"/>
                  <a:pt x="1585" y="505"/>
                  <a:pt x="1586" y="506"/>
                </a:cubicBezTo>
                <a:cubicBezTo>
                  <a:pt x="1587" y="506"/>
                  <a:pt x="1586" y="507"/>
                  <a:pt x="1586" y="508"/>
                </a:cubicBezTo>
                <a:cubicBezTo>
                  <a:pt x="1586" y="508"/>
                  <a:pt x="1586" y="508"/>
                  <a:pt x="1586" y="509"/>
                </a:cubicBezTo>
                <a:close/>
                <a:moveTo>
                  <a:pt x="1513" y="558"/>
                </a:moveTo>
                <a:cubicBezTo>
                  <a:pt x="1513" y="560"/>
                  <a:pt x="1513" y="563"/>
                  <a:pt x="1510" y="564"/>
                </a:cubicBezTo>
                <a:cubicBezTo>
                  <a:pt x="1509" y="564"/>
                  <a:pt x="1508" y="564"/>
                  <a:pt x="1507" y="564"/>
                </a:cubicBezTo>
                <a:cubicBezTo>
                  <a:pt x="1506" y="565"/>
                  <a:pt x="1505" y="566"/>
                  <a:pt x="1504" y="566"/>
                </a:cubicBezTo>
                <a:cubicBezTo>
                  <a:pt x="1501" y="567"/>
                  <a:pt x="1500" y="564"/>
                  <a:pt x="1499" y="562"/>
                </a:cubicBezTo>
                <a:cubicBezTo>
                  <a:pt x="1498" y="560"/>
                  <a:pt x="1498" y="559"/>
                  <a:pt x="1498" y="558"/>
                </a:cubicBezTo>
                <a:cubicBezTo>
                  <a:pt x="1498" y="557"/>
                  <a:pt x="1498" y="555"/>
                  <a:pt x="1498" y="554"/>
                </a:cubicBezTo>
                <a:cubicBezTo>
                  <a:pt x="1498" y="553"/>
                  <a:pt x="1497" y="552"/>
                  <a:pt x="1497" y="551"/>
                </a:cubicBezTo>
                <a:cubicBezTo>
                  <a:pt x="1496" y="550"/>
                  <a:pt x="1497" y="549"/>
                  <a:pt x="1497" y="548"/>
                </a:cubicBezTo>
                <a:cubicBezTo>
                  <a:pt x="1498" y="545"/>
                  <a:pt x="1499" y="543"/>
                  <a:pt x="1499" y="541"/>
                </a:cubicBezTo>
                <a:cubicBezTo>
                  <a:pt x="1499" y="540"/>
                  <a:pt x="1499" y="537"/>
                  <a:pt x="1500" y="537"/>
                </a:cubicBezTo>
                <a:cubicBezTo>
                  <a:pt x="1501" y="537"/>
                  <a:pt x="1502" y="539"/>
                  <a:pt x="1502" y="540"/>
                </a:cubicBezTo>
                <a:cubicBezTo>
                  <a:pt x="1502" y="538"/>
                  <a:pt x="1502" y="538"/>
                  <a:pt x="1502" y="538"/>
                </a:cubicBezTo>
                <a:cubicBezTo>
                  <a:pt x="1503" y="539"/>
                  <a:pt x="1504" y="540"/>
                  <a:pt x="1505" y="541"/>
                </a:cubicBezTo>
                <a:cubicBezTo>
                  <a:pt x="1505" y="542"/>
                  <a:pt x="1505" y="543"/>
                  <a:pt x="1506" y="544"/>
                </a:cubicBezTo>
                <a:cubicBezTo>
                  <a:pt x="1507" y="545"/>
                  <a:pt x="1508" y="546"/>
                  <a:pt x="1508" y="547"/>
                </a:cubicBezTo>
                <a:cubicBezTo>
                  <a:pt x="1509" y="549"/>
                  <a:pt x="1509" y="550"/>
                  <a:pt x="1510" y="551"/>
                </a:cubicBezTo>
                <a:cubicBezTo>
                  <a:pt x="1512" y="553"/>
                  <a:pt x="1513" y="555"/>
                  <a:pt x="1513" y="558"/>
                </a:cubicBezTo>
                <a:close/>
                <a:moveTo>
                  <a:pt x="1602" y="45"/>
                </a:moveTo>
                <a:cubicBezTo>
                  <a:pt x="1601" y="44"/>
                  <a:pt x="1602" y="44"/>
                  <a:pt x="1603" y="43"/>
                </a:cubicBezTo>
                <a:cubicBezTo>
                  <a:pt x="1603" y="43"/>
                  <a:pt x="1603" y="43"/>
                  <a:pt x="1603" y="42"/>
                </a:cubicBezTo>
                <a:cubicBezTo>
                  <a:pt x="1603" y="42"/>
                  <a:pt x="1604" y="42"/>
                  <a:pt x="1604" y="42"/>
                </a:cubicBezTo>
                <a:cubicBezTo>
                  <a:pt x="1604" y="42"/>
                  <a:pt x="1604" y="42"/>
                  <a:pt x="1604" y="41"/>
                </a:cubicBezTo>
                <a:cubicBezTo>
                  <a:pt x="1604" y="41"/>
                  <a:pt x="1605" y="41"/>
                  <a:pt x="1605" y="41"/>
                </a:cubicBezTo>
                <a:cubicBezTo>
                  <a:pt x="1606" y="41"/>
                  <a:pt x="1606" y="41"/>
                  <a:pt x="1607" y="41"/>
                </a:cubicBezTo>
                <a:cubicBezTo>
                  <a:pt x="1607" y="41"/>
                  <a:pt x="1607" y="41"/>
                  <a:pt x="1608" y="41"/>
                </a:cubicBezTo>
                <a:cubicBezTo>
                  <a:pt x="1608" y="42"/>
                  <a:pt x="1608" y="42"/>
                  <a:pt x="1608" y="42"/>
                </a:cubicBezTo>
                <a:cubicBezTo>
                  <a:pt x="1608" y="42"/>
                  <a:pt x="1608" y="42"/>
                  <a:pt x="1608" y="42"/>
                </a:cubicBezTo>
                <a:cubicBezTo>
                  <a:pt x="1609" y="42"/>
                  <a:pt x="1609" y="43"/>
                  <a:pt x="1609" y="43"/>
                </a:cubicBezTo>
                <a:cubicBezTo>
                  <a:pt x="1610" y="43"/>
                  <a:pt x="1611" y="43"/>
                  <a:pt x="1612" y="43"/>
                </a:cubicBezTo>
                <a:cubicBezTo>
                  <a:pt x="1612" y="43"/>
                  <a:pt x="1613" y="43"/>
                  <a:pt x="1613" y="43"/>
                </a:cubicBezTo>
                <a:cubicBezTo>
                  <a:pt x="1613" y="43"/>
                  <a:pt x="1613" y="43"/>
                  <a:pt x="1614" y="44"/>
                </a:cubicBezTo>
                <a:cubicBezTo>
                  <a:pt x="1614" y="44"/>
                  <a:pt x="1614" y="44"/>
                  <a:pt x="1614" y="44"/>
                </a:cubicBezTo>
                <a:cubicBezTo>
                  <a:pt x="1614" y="44"/>
                  <a:pt x="1615" y="44"/>
                  <a:pt x="1615" y="44"/>
                </a:cubicBezTo>
                <a:cubicBezTo>
                  <a:pt x="1617" y="44"/>
                  <a:pt x="1618" y="46"/>
                  <a:pt x="1620" y="45"/>
                </a:cubicBezTo>
                <a:cubicBezTo>
                  <a:pt x="1620" y="45"/>
                  <a:pt x="1620" y="45"/>
                  <a:pt x="1620" y="45"/>
                </a:cubicBezTo>
                <a:cubicBezTo>
                  <a:pt x="1620" y="44"/>
                  <a:pt x="1620" y="44"/>
                  <a:pt x="1620" y="44"/>
                </a:cubicBezTo>
                <a:cubicBezTo>
                  <a:pt x="1619" y="44"/>
                  <a:pt x="1617" y="44"/>
                  <a:pt x="1618" y="43"/>
                </a:cubicBezTo>
                <a:cubicBezTo>
                  <a:pt x="1618" y="43"/>
                  <a:pt x="1619" y="42"/>
                  <a:pt x="1619" y="42"/>
                </a:cubicBezTo>
                <a:cubicBezTo>
                  <a:pt x="1620" y="42"/>
                  <a:pt x="1620" y="42"/>
                  <a:pt x="1621" y="42"/>
                </a:cubicBezTo>
                <a:cubicBezTo>
                  <a:pt x="1622" y="42"/>
                  <a:pt x="1623" y="42"/>
                  <a:pt x="1623" y="43"/>
                </a:cubicBezTo>
                <a:cubicBezTo>
                  <a:pt x="1624" y="44"/>
                  <a:pt x="1625" y="44"/>
                  <a:pt x="1626" y="44"/>
                </a:cubicBezTo>
                <a:cubicBezTo>
                  <a:pt x="1626" y="44"/>
                  <a:pt x="1627" y="44"/>
                  <a:pt x="1628" y="44"/>
                </a:cubicBezTo>
                <a:cubicBezTo>
                  <a:pt x="1628" y="44"/>
                  <a:pt x="1628" y="44"/>
                  <a:pt x="1629" y="44"/>
                </a:cubicBezTo>
                <a:cubicBezTo>
                  <a:pt x="1629" y="44"/>
                  <a:pt x="1630" y="44"/>
                  <a:pt x="1630" y="44"/>
                </a:cubicBezTo>
                <a:cubicBezTo>
                  <a:pt x="1631" y="44"/>
                  <a:pt x="1632" y="44"/>
                  <a:pt x="1633" y="44"/>
                </a:cubicBezTo>
                <a:cubicBezTo>
                  <a:pt x="1634" y="44"/>
                  <a:pt x="1634" y="44"/>
                  <a:pt x="1635" y="44"/>
                </a:cubicBezTo>
                <a:cubicBezTo>
                  <a:pt x="1635" y="44"/>
                  <a:pt x="1636" y="44"/>
                  <a:pt x="1636" y="44"/>
                </a:cubicBezTo>
                <a:cubicBezTo>
                  <a:pt x="1637" y="44"/>
                  <a:pt x="1637" y="44"/>
                  <a:pt x="1637" y="45"/>
                </a:cubicBezTo>
                <a:cubicBezTo>
                  <a:pt x="1638" y="45"/>
                  <a:pt x="1638" y="45"/>
                  <a:pt x="1639" y="45"/>
                </a:cubicBezTo>
                <a:cubicBezTo>
                  <a:pt x="1640" y="45"/>
                  <a:pt x="1640" y="45"/>
                  <a:pt x="1641" y="45"/>
                </a:cubicBezTo>
                <a:cubicBezTo>
                  <a:pt x="1641" y="45"/>
                  <a:pt x="1642" y="45"/>
                  <a:pt x="1642" y="46"/>
                </a:cubicBezTo>
                <a:cubicBezTo>
                  <a:pt x="1642" y="46"/>
                  <a:pt x="1641" y="46"/>
                  <a:pt x="1641" y="46"/>
                </a:cubicBezTo>
                <a:cubicBezTo>
                  <a:pt x="1641" y="47"/>
                  <a:pt x="1641" y="47"/>
                  <a:pt x="1641" y="47"/>
                </a:cubicBezTo>
                <a:cubicBezTo>
                  <a:pt x="1641" y="47"/>
                  <a:pt x="1642" y="47"/>
                  <a:pt x="1642" y="48"/>
                </a:cubicBezTo>
                <a:cubicBezTo>
                  <a:pt x="1643" y="48"/>
                  <a:pt x="1643" y="48"/>
                  <a:pt x="1643" y="48"/>
                </a:cubicBezTo>
                <a:cubicBezTo>
                  <a:pt x="1643" y="48"/>
                  <a:pt x="1642" y="48"/>
                  <a:pt x="1642" y="48"/>
                </a:cubicBezTo>
                <a:cubicBezTo>
                  <a:pt x="1641" y="49"/>
                  <a:pt x="1641" y="48"/>
                  <a:pt x="1640" y="49"/>
                </a:cubicBezTo>
                <a:cubicBezTo>
                  <a:pt x="1640" y="49"/>
                  <a:pt x="1640" y="49"/>
                  <a:pt x="1640" y="49"/>
                </a:cubicBezTo>
                <a:cubicBezTo>
                  <a:pt x="1640" y="50"/>
                  <a:pt x="1640" y="50"/>
                  <a:pt x="1639" y="50"/>
                </a:cubicBezTo>
                <a:cubicBezTo>
                  <a:pt x="1639" y="50"/>
                  <a:pt x="1639" y="50"/>
                  <a:pt x="1638" y="50"/>
                </a:cubicBezTo>
                <a:cubicBezTo>
                  <a:pt x="1638" y="50"/>
                  <a:pt x="1638" y="50"/>
                  <a:pt x="1637" y="50"/>
                </a:cubicBezTo>
                <a:cubicBezTo>
                  <a:pt x="1637" y="50"/>
                  <a:pt x="1636" y="50"/>
                  <a:pt x="1636" y="50"/>
                </a:cubicBezTo>
                <a:cubicBezTo>
                  <a:pt x="1635" y="50"/>
                  <a:pt x="1634" y="50"/>
                  <a:pt x="1633" y="50"/>
                </a:cubicBezTo>
                <a:cubicBezTo>
                  <a:pt x="1633" y="50"/>
                  <a:pt x="1632" y="50"/>
                  <a:pt x="1632" y="49"/>
                </a:cubicBezTo>
                <a:cubicBezTo>
                  <a:pt x="1633" y="49"/>
                  <a:pt x="1633" y="49"/>
                  <a:pt x="1633" y="49"/>
                </a:cubicBezTo>
                <a:cubicBezTo>
                  <a:pt x="1634" y="48"/>
                  <a:pt x="1633" y="48"/>
                  <a:pt x="1633" y="48"/>
                </a:cubicBezTo>
                <a:cubicBezTo>
                  <a:pt x="1633" y="48"/>
                  <a:pt x="1632" y="48"/>
                  <a:pt x="1632" y="48"/>
                </a:cubicBezTo>
                <a:cubicBezTo>
                  <a:pt x="1632" y="48"/>
                  <a:pt x="1632" y="47"/>
                  <a:pt x="1632" y="47"/>
                </a:cubicBezTo>
                <a:cubicBezTo>
                  <a:pt x="1631" y="47"/>
                  <a:pt x="1631" y="47"/>
                  <a:pt x="1631" y="47"/>
                </a:cubicBezTo>
                <a:cubicBezTo>
                  <a:pt x="1630" y="47"/>
                  <a:pt x="1630" y="47"/>
                  <a:pt x="1630" y="47"/>
                </a:cubicBezTo>
                <a:cubicBezTo>
                  <a:pt x="1630" y="46"/>
                  <a:pt x="1630" y="46"/>
                  <a:pt x="1630" y="46"/>
                </a:cubicBezTo>
                <a:cubicBezTo>
                  <a:pt x="1630" y="45"/>
                  <a:pt x="1630" y="45"/>
                  <a:pt x="1629" y="45"/>
                </a:cubicBezTo>
                <a:cubicBezTo>
                  <a:pt x="1629" y="45"/>
                  <a:pt x="1629" y="45"/>
                  <a:pt x="1629" y="45"/>
                </a:cubicBezTo>
                <a:cubicBezTo>
                  <a:pt x="1629" y="45"/>
                  <a:pt x="1629" y="45"/>
                  <a:pt x="1629" y="45"/>
                </a:cubicBezTo>
                <a:cubicBezTo>
                  <a:pt x="1629" y="44"/>
                  <a:pt x="1629" y="45"/>
                  <a:pt x="1628" y="45"/>
                </a:cubicBezTo>
                <a:cubicBezTo>
                  <a:pt x="1627" y="45"/>
                  <a:pt x="1627" y="45"/>
                  <a:pt x="1626" y="45"/>
                </a:cubicBezTo>
                <a:cubicBezTo>
                  <a:pt x="1625" y="45"/>
                  <a:pt x="1625" y="46"/>
                  <a:pt x="1626" y="46"/>
                </a:cubicBezTo>
                <a:cubicBezTo>
                  <a:pt x="1627" y="46"/>
                  <a:pt x="1627" y="46"/>
                  <a:pt x="1628" y="46"/>
                </a:cubicBezTo>
                <a:cubicBezTo>
                  <a:pt x="1628" y="46"/>
                  <a:pt x="1628" y="47"/>
                  <a:pt x="1628" y="47"/>
                </a:cubicBezTo>
                <a:cubicBezTo>
                  <a:pt x="1628" y="47"/>
                  <a:pt x="1628" y="47"/>
                  <a:pt x="1628" y="47"/>
                </a:cubicBezTo>
                <a:cubicBezTo>
                  <a:pt x="1629" y="47"/>
                  <a:pt x="1630" y="47"/>
                  <a:pt x="1630" y="47"/>
                </a:cubicBezTo>
                <a:cubicBezTo>
                  <a:pt x="1631" y="47"/>
                  <a:pt x="1631" y="47"/>
                  <a:pt x="1631" y="47"/>
                </a:cubicBezTo>
                <a:cubicBezTo>
                  <a:pt x="1631" y="48"/>
                  <a:pt x="1632" y="48"/>
                  <a:pt x="1632" y="48"/>
                </a:cubicBezTo>
                <a:cubicBezTo>
                  <a:pt x="1632" y="48"/>
                  <a:pt x="1632" y="48"/>
                  <a:pt x="1632" y="48"/>
                </a:cubicBezTo>
                <a:cubicBezTo>
                  <a:pt x="1632" y="49"/>
                  <a:pt x="1632" y="48"/>
                  <a:pt x="1633" y="48"/>
                </a:cubicBezTo>
                <a:cubicBezTo>
                  <a:pt x="1633" y="48"/>
                  <a:pt x="1633" y="48"/>
                  <a:pt x="1633" y="49"/>
                </a:cubicBezTo>
                <a:cubicBezTo>
                  <a:pt x="1633" y="49"/>
                  <a:pt x="1633" y="49"/>
                  <a:pt x="1632" y="49"/>
                </a:cubicBezTo>
                <a:cubicBezTo>
                  <a:pt x="1632" y="49"/>
                  <a:pt x="1632" y="49"/>
                  <a:pt x="1631" y="49"/>
                </a:cubicBezTo>
                <a:cubicBezTo>
                  <a:pt x="1631" y="49"/>
                  <a:pt x="1631" y="49"/>
                  <a:pt x="1630" y="49"/>
                </a:cubicBezTo>
                <a:cubicBezTo>
                  <a:pt x="1630" y="50"/>
                  <a:pt x="1630" y="49"/>
                  <a:pt x="1629" y="50"/>
                </a:cubicBezTo>
                <a:cubicBezTo>
                  <a:pt x="1629" y="50"/>
                  <a:pt x="1628" y="50"/>
                  <a:pt x="1628" y="50"/>
                </a:cubicBezTo>
                <a:cubicBezTo>
                  <a:pt x="1628" y="50"/>
                  <a:pt x="1627" y="50"/>
                  <a:pt x="1627" y="50"/>
                </a:cubicBezTo>
                <a:cubicBezTo>
                  <a:pt x="1626" y="50"/>
                  <a:pt x="1625" y="50"/>
                  <a:pt x="1624" y="50"/>
                </a:cubicBezTo>
                <a:cubicBezTo>
                  <a:pt x="1623" y="50"/>
                  <a:pt x="1623" y="50"/>
                  <a:pt x="1622" y="50"/>
                </a:cubicBezTo>
                <a:cubicBezTo>
                  <a:pt x="1622" y="49"/>
                  <a:pt x="1622" y="49"/>
                  <a:pt x="1622" y="49"/>
                </a:cubicBezTo>
                <a:cubicBezTo>
                  <a:pt x="1622" y="49"/>
                  <a:pt x="1621" y="49"/>
                  <a:pt x="1621" y="49"/>
                </a:cubicBezTo>
                <a:cubicBezTo>
                  <a:pt x="1621" y="49"/>
                  <a:pt x="1621" y="49"/>
                  <a:pt x="1620" y="49"/>
                </a:cubicBezTo>
                <a:cubicBezTo>
                  <a:pt x="1620" y="49"/>
                  <a:pt x="1620" y="50"/>
                  <a:pt x="1620" y="50"/>
                </a:cubicBezTo>
                <a:cubicBezTo>
                  <a:pt x="1621" y="50"/>
                  <a:pt x="1621" y="50"/>
                  <a:pt x="1621" y="50"/>
                </a:cubicBezTo>
                <a:cubicBezTo>
                  <a:pt x="1621" y="50"/>
                  <a:pt x="1621" y="51"/>
                  <a:pt x="1621" y="51"/>
                </a:cubicBezTo>
                <a:cubicBezTo>
                  <a:pt x="1621" y="51"/>
                  <a:pt x="1620" y="51"/>
                  <a:pt x="1620" y="51"/>
                </a:cubicBezTo>
                <a:cubicBezTo>
                  <a:pt x="1620" y="51"/>
                  <a:pt x="1619" y="51"/>
                  <a:pt x="1619" y="51"/>
                </a:cubicBezTo>
                <a:cubicBezTo>
                  <a:pt x="1618" y="51"/>
                  <a:pt x="1618" y="51"/>
                  <a:pt x="1617" y="50"/>
                </a:cubicBezTo>
                <a:cubicBezTo>
                  <a:pt x="1616" y="50"/>
                  <a:pt x="1616" y="50"/>
                  <a:pt x="1615" y="50"/>
                </a:cubicBezTo>
                <a:cubicBezTo>
                  <a:pt x="1615" y="50"/>
                  <a:pt x="1615" y="50"/>
                  <a:pt x="1614" y="50"/>
                </a:cubicBezTo>
                <a:cubicBezTo>
                  <a:pt x="1614" y="50"/>
                  <a:pt x="1614" y="50"/>
                  <a:pt x="1614" y="50"/>
                </a:cubicBezTo>
                <a:cubicBezTo>
                  <a:pt x="1614" y="49"/>
                  <a:pt x="1613" y="49"/>
                  <a:pt x="1613" y="49"/>
                </a:cubicBezTo>
                <a:cubicBezTo>
                  <a:pt x="1612" y="49"/>
                  <a:pt x="1612" y="49"/>
                  <a:pt x="1612" y="49"/>
                </a:cubicBezTo>
                <a:cubicBezTo>
                  <a:pt x="1611" y="49"/>
                  <a:pt x="1611" y="49"/>
                  <a:pt x="1610" y="49"/>
                </a:cubicBezTo>
                <a:cubicBezTo>
                  <a:pt x="1610" y="49"/>
                  <a:pt x="1609" y="49"/>
                  <a:pt x="1609" y="49"/>
                </a:cubicBezTo>
                <a:cubicBezTo>
                  <a:pt x="1608" y="49"/>
                  <a:pt x="1608" y="49"/>
                  <a:pt x="1608" y="49"/>
                </a:cubicBezTo>
                <a:cubicBezTo>
                  <a:pt x="1607" y="48"/>
                  <a:pt x="1607" y="49"/>
                  <a:pt x="1607" y="48"/>
                </a:cubicBezTo>
                <a:cubicBezTo>
                  <a:pt x="1606" y="48"/>
                  <a:pt x="1607" y="48"/>
                  <a:pt x="1607" y="48"/>
                </a:cubicBezTo>
                <a:cubicBezTo>
                  <a:pt x="1607" y="48"/>
                  <a:pt x="1606" y="48"/>
                  <a:pt x="1606" y="48"/>
                </a:cubicBezTo>
                <a:cubicBezTo>
                  <a:pt x="1606" y="48"/>
                  <a:pt x="1606" y="48"/>
                  <a:pt x="1605" y="48"/>
                </a:cubicBezTo>
                <a:cubicBezTo>
                  <a:pt x="1605" y="48"/>
                  <a:pt x="1605" y="48"/>
                  <a:pt x="1605" y="48"/>
                </a:cubicBezTo>
                <a:cubicBezTo>
                  <a:pt x="1605" y="48"/>
                  <a:pt x="1605" y="47"/>
                  <a:pt x="1605" y="47"/>
                </a:cubicBezTo>
                <a:cubicBezTo>
                  <a:pt x="1605" y="47"/>
                  <a:pt x="1605" y="47"/>
                  <a:pt x="1605" y="47"/>
                </a:cubicBezTo>
                <a:cubicBezTo>
                  <a:pt x="1605" y="47"/>
                  <a:pt x="1604" y="47"/>
                  <a:pt x="1604" y="47"/>
                </a:cubicBezTo>
                <a:cubicBezTo>
                  <a:pt x="1604" y="46"/>
                  <a:pt x="1604" y="45"/>
                  <a:pt x="1604" y="45"/>
                </a:cubicBezTo>
                <a:cubicBezTo>
                  <a:pt x="1603" y="45"/>
                  <a:pt x="1602" y="45"/>
                  <a:pt x="1602" y="45"/>
                </a:cubicBezTo>
                <a:close/>
                <a:moveTo>
                  <a:pt x="1594" y="44"/>
                </a:moveTo>
                <a:cubicBezTo>
                  <a:pt x="1594" y="43"/>
                  <a:pt x="1595" y="44"/>
                  <a:pt x="1595" y="44"/>
                </a:cubicBezTo>
                <a:cubicBezTo>
                  <a:pt x="1596" y="44"/>
                  <a:pt x="1596" y="44"/>
                  <a:pt x="1597" y="44"/>
                </a:cubicBezTo>
                <a:cubicBezTo>
                  <a:pt x="1597" y="44"/>
                  <a:pt x="1598" y="45"/>
                  <a:pt x="1598" y="45"/>
                </a:cubicBezTo>
                <a:cubicBezTo>
                  <a:pt x="1598" y="45"/>
                  <a:pt x="1599" y="45"/>
                  <a:pt x="1599" y="45"/>
                </a:cubicBezTo>
                <a:cubicBezTo>
                  <a:pt x="1599" y="46"/>
                  <a:pt x="1599" y="46"/>
                  <a:pt x="1599" y="46"/>
                </a:cubicBezTo>
                <a:cubicBezTo>
                  <a:pt x="1599" y="47"/>
                  <a:pt x="1598" y="46"/>
                  <a:pt x="1598" y="46"/>
                </a:cubicBezTo>
                <a:cubicBezTo>
                  <a:pt x="1598" y="46"/>
                  <a:pt x="1598" y="47"/>
                  <a:pt x="1597" y="47"/>
                </a:cubicBezTo>
                <a:cubicBezTo>
                  <a:pt x="1596" y="47"/>
                  <a:pt x="1596" y="47"/>
                  <a:pt x="1596" y="46"/>
                </a:cubicBezTo>
                <a:cubicBezTo>
                  <a:pt x="1595" y="46"/>
                  <a:pt x="1594" y="44"/>
                  <a:pt x="1594" y="44"/>
                </a:cubicBezTo>
                <a:close/>
                <a:moveTo>
                  <a:pt x="1614" y="55"/>
                </a:moveTo>
                <a:cubicBezTo>
                  <a:pt x="1614" y="55"/>
                  <a:pt x="1614" y="56"/>
                  <a:pt x="1614" y="56"/>
                </a:cubicBezTo>
                <a:cubicBezTo>
                  <a:pt x="1613" y="57"/>
                  <a:pt x="1611" y="56"/>
                  <a:pt x="1610" y="55"/>
                </a:cubicBezTo>
                <a:cubicBezTo>
                  <a:pt x="1610" y="55"/>
                  <a:pt x="1609" y="55"/>
                  <a:pt x="1609" y="54"/>
                </a:cubicBezTo>
                <a:cubicBezTo>
                  <a:pt x="1608" y="54"/>
                  <a:pt x="1608" y="54"/>
                  <a:pt x="1608" y="54"/>
                </a:cubicBezTo>
                <a:cubicBezTo>
                  <a:pt x="1607" y="54"/>
                  <a:pt x="1607" y="54"/>
                  <a:pt x="1607" y="54"/>
                </a:cubicBezTo>
                <a:cubicBezTo>
                  <a:pt x="1606" y="53"/>
                  <a:pt x="1607" y="53"/>
                  <a:pt x="1608" y="53"/>
                </a:cubicBezTo>
                <a:cubicBezTo>
                  <a:pt x="1609" y="53"/>
                  <a:pt x="1610" y="53"/>
                  <a:pt x="1610" y="54"/>
                </a:cubicBezTo>
                <a:cubicBezTo>
                  <a:pt x="1611" y="54"/>
                  <a:pt x="1612" y="54"/>
                  <a:pt x="1613" y="55"/>
                </a:cubicBezTo>
                <a:cubicBezTo>
                  <a:pt x="1613" y="55"/>
                  <a:pt x="1613" y="55"/>
                  <a:pt x="1614" y="55"/>
                </a:cubicBezTo>
                <a:close/>
                <a:moveTo>
                  <a:pt x="1414" y="29"/>
                </a:moveTo>
                <a:cubicBezTo>
                  <a:pt x="1413" y="28"/>
                  <a:pt x="1413" y="28"/>
                  <a:pt x="1413" y="27"/>
                </a:cubicBezTo>
                <a:cubicBezTo>
                  <a:pt x="1414" y="27"/>
                  <a:pt x="1414" y="26"/>
                  <a:pt x="1414" y="26"/>
                </a:cubicBezTo>
                <a:cubicBezTo>
                  <a:pt x="1414" y="25"/>
                  <a:pt x="1414" y="25"/>
                  <a:pt x="1414" y="24"/>
                </a:cubicBezTo>
                <a:cubicBezTo>
                  <a:pt x="1414" y="24"/>
                  <a:pt x="1415" y="23"/>
                  <a:pt x="1415" y="23"/>
                </a:cubicBezTo>
                <a:cubicBezTo>
                  <a:pt x="1416" y="23"/>
                  <a:pt x="1416" y="23"/>
                  <a:pt x="1417" y="23"/>
                </a:cubicBezTo>
                <a:cubicBezTo>
                  <a:pt x="1417" y="23"/>
                  <a:pt x="1418" y="23"/>
                  <a:pt x="1418" y="23"/>
                </a:cubicBezTo>
                <a:cubicBezTo>
                  <a:pt x="1418" y="23"/>
                  <a:pt x="1419" y="23"/>
                  <a:pt x="1419" y="23"/>
                </a:cubicBezTo>
                <a:cubicBezTo>
                  <a:pt x="1420" y="23"/>
                  <a:pt x="1420" y="23"/>
                  <a:pt x="1421" y="23"/>
                </a:cubicBezTo>
                <a:cubicBezTo>
                  <a:pt x="1421" y="23"/>
                  <a:pt x="1421" y="24"/>
                  <a:pt x="1421" y="24"/>
                </a:cubicBezTo>
                <a:cubicBezTo>
                  <a:pt x="1421" y="24"/>
                  <a:pt x="1421" y="25"/>
                  <a:pt x="1421" y="25"/>
                </a:cubicBezTo>
                <a:cubicBezTo>
                  <a:pt x="1421" y="26"/>
                  <a:pt x="1421" y="26"/>
                  <a:pt x="1421" y="27"/>
                </a:cubicBezTo>
                <a:cubicBezTo>
                  <a:pt x="1421" y="26"/>
                  <a:pt x="1422" y="26"/>
                  <a:pt x="1422" y="26"/>
                </a:cubicBezTo>
                <a:cubicBezTo>
                  <a:pt x="1423" y="26"/>
                  <a:pt x="1422" y="25"/>
                  <a:pt x="1423" y="25"/>
                </a:cubicBezTo>
                <a:cubicBezTo>
                  <a:pt x="1423" y="25"/>
                  <a:pt x="1423" y="25"/>
                  <a:pt x="1423" y="25"/>
                </a:cubicBezTo>
                <a:cubicBezTo>
                  <a:pt x="1424" y="24"/>
                  <a:pt x="1425" y="23"/>
                  <a:pt x="1426" y="24"/>
                </a:cubicBezTo>
                <a:cubicBezTo>
                  <a:pt x="1427" y="25"/>
                  <a:pt x="1427" y="25"/>
                  <a:pt x="1428" y="25"/>
                </a:cubicBezTo>
                <a:cubicBezTo>
                  <a:pt x="1428" y="25"/>
                  <a:pt x="1429" y="25"/>
                  <a:pt x="1429" y="25"/>
                </a:cubicBezTo>
                <a:cubicBezTo>
                  <a:pt x="1430" y="25"/>
                  <a:pt x="1431" y="26"/>
                  <a:pt x="1432" y="26"/>
                </a:cubicBezTo>
                <a:cubicBezTo>
                  <a:pt x="1433" y="26"/>
                  <a:pt x="1434" y="26"/>
                  <a:pt x="1435" y="26"/>
                </a:cubicBezTo>
                <a:cubicBezTo>
                  <a:pt x="1436" y="27"/>
                  <a:pt x="1437" y="27"/>
                  <a:pt x="1437" y="28"/>
                </a:cubicBezTo>
                <a:cubicBezTo>
                  <a:pt x="1437" y="29"/>
                  <a:pt x="1436" y="29"/>
                  <a:pt x="1436" y="29"/>
                </a:cubicBezTo>
                <a:cubicBezTo>
                  <a:pt x="1435" y="29"/>
                  <a:pt x="1434" y="29"/>
                  <a:pt x="1433" y="29"/>
                </a:cubicBezTo>
                <a:cubicBezTo>
                  <a:pt x="1433" y="29"/>
                  <a:pt x="1433" y="29"/>
                  <a:pt x="1432" y="30"/>
                </a:cubicBezTo>
                <a:cubicBezTo>
                  <a:pt x="1431" y="30"/>
                  <a:pt x="1430" y="30"/>
                  <a:pt x="1429" y="30"/>
                </a:cubicBezTo>
                <a:cubicBezTo>
                  <a:pt x="1429" y="30"/>
                  <a:pt x="1428" y="29"/>
                  <a:pt x="1428" y="30"/>
                </a:cubicBezTo>
                <a:cubicBezTo>
                  <a:pt x="1427" y="30"/>
                  <a:pt x="1426" y="30"/>
                  <a:pt x="1425" y="30"/>
                </a:cubicBezTo>
                <a:cubicBezTo>
                  <a:pt x="1424" y="30"/>
                  <a:pt x="1423" y="30"/>
                  <a:pt x="1422" y="30"/>
                </a:cubicBezTo>
                <a:cubicBezTo>
                  <a:pt x="1421" y="30"/>
                  <a:pt x="1420" y="30"/>
                  <a:pt x="1419" y="31"/>
                </a:cubicBezTo>
                <a:cubicBezTo>
                  <a:pt x="1418" y="31"/>
                  <a:pt x="1416" y="31"/>
                  <a:pt x="1415" y="32"/>
                </a:cubicBezTo>
                <a:cubicBezTo>
                  <a:pt x="1415" y="32"/>
                  <a:pt x="1414" y="32"/>
                  <a:pt x="1414" y="31"/>
                </a:cubicBezTo>
                <a:cubicBezTo>
                  <a:pt x="1414" y="31"/>
                  <a:pt x="1414" y="31"/>
                  <a:pt x="1414" y="30"/>
                </a:cubicBezTo>
                <a:cubicBezTo>
                  <a:pt x="1414" y="30"/>
                  <a:pt x="1414" y="29"/>
                  <a:pt x="1414" y="29"/>
                </a:cubicBezTo>
                <a:close/>
                <a:moveTo>
                  <a:pt x="1218" y="69"/>
                </a:moveTo>
                <a:cubicBezTo>
                  <a:pt x="1217" y="68"/>
                  <a:pt x="1219" y="68"/>
                  <a:pt x="1219" y="68"/>
                </a:cubicBezTo>
                <a:cubicBezTo>
                  <a:pt x="1220" y="68"/>
                  <a:pt x="1221" y="67"/>
                  <a:pt x="1222" y="67"/>
                </a:cubicBezTo>
                <a:cubicBezTo>
                  <a:pt x="1222" y="66"/>
                  <a:pt x="1222" y="66"/>
                  <a:pt x="1222" y="65"/>
                </a:cubicBezTo>
                <a:cubicBezTo>
                  <a:pt x="1223" y="65"/>
                  <a:pt x="1223" y="64"/>
                  <a:pt x="1223" y="64"/>
                </a:cubicBezTo>
                <a:cubicBezTo>
                  <a:pt x="1223" y="63"/>
                  <a:pt x="1222" y="63"/>
                  <a:pt x="1221" y="63"/>
                </a:cubicBezTo>
                <a:cubicBezTo>
                  <a:pt x="1221" y="63"/>
                  <a:pt x="1220" y="63"/>
                  <a:pt x="1221" y="62"/>
                </a:cubicBezTo>
                <a:cubicBezTo>
                  <a:pt x="1221" y="61"/>
                  <a:pt x="1222" y="62"/>
                  <a:pt x="1223" y="61"/>
                </a:cubicBezTo>
                <a:cubicBezTo>
                  <a:pt x="1223" y="61"/>
                  <a:pt x="1223" y="61"/>
                  <a:pt x="1224" y="60"/>
                </a:cubicBezTo>
                <a:cubicBezTo>
                  <a:pt x="1224" y="60"/>
                  <a:pt x="1224" y="60"/>
                  <a:pt x="1225" y="59"/>
                </a:cubicBezTo>
                <a:cubicBezTo>
                  <a:pt x="1225" y="59"/>
                  <a:pt x="1225" y="59"/>
                  <a:pt x="1226" y="59"/>
                </a:cubicBezTo>
                <a:cubicBezTo>
                  <a:pt x="1226" y="59"/>
                  <a:pt x="1228" y="58"/>
                  <a:pt x="1227" y="58"/>
                </a:cubicBezTo>
                <a:cubicBezTo>
                  <a:pt x="1227" y="57"/>
                  <a:pt x="1225" y="57"/>
                  <a:pt x="1225" y="57"/>
                </a:cubicBezTo>
                <a:cubicBezTo>
                  <a:pt x="1224" y="57"/>
                  <a:pt x="1223" y="57"/>
                  <a:pt x="1224" y="56"/>
                </a:cubicBezTo>
                <a:cubicBezTo>
                  <a:pt x="1224" y="56"/>
                  <a:pt x="1224" y="56"/>
                  <a:pt x="1225" y="56"/>
                </a:cubicBezTo>
                <a:cubicBezTo>
                  <a:pt x="1225" y="55"/>
                  <a:pt x="1225" y="55"/>
                  <a:pt x="1225" y="55"/>
                </a:cubicBezTo>
                <a:cubicBezTo>
                  <a:pt x="1226" y="55"/>
                  <a:pt x="1227" y="55"/>
                  <a:pt x="1227" y="55"/>
                </a:cubicBezTo>
                <a:cubicBezTo>
                  <a:pt x="1228" y="55"/>
                  <a:pt x="1228" y="54"/>
                  <a:pt x="1229" y="54"/>
                </a:cubicBezTo>
                <a:cubicBezTo>
                  <a:pt x="1230" y="53"/>
                  <a:pt x="1231" y="53"/>
                  <a:pt x="1232" y="52"/>
                </a:cubicBezTo>
                <a:cubicBezTo>
                  <a:pt x="1232" y="51"/>
                  <a:pt x="1231" y="49"/>
                  <a:pt x="1232" y="48"/>
                </a:cubicBezTo>
                <a:cubicBezTo>
                  <a:pt x="1233" y="47"/>
                  <a:pt x="1235" y="46"/>
                  <a:pt x="1236" y="46"/>
                </a:cubicBezTo>
                <a:cubicBezTo>
                  <a:pt x="1238" y="45"/>
                  <a:pt x="1239" y="45"/>
                  <a:pt x="1241" y="44"/>
                </a:cubicBezTo>
                <a:cubicBezTo>
                  <a:pt x="1243" y="44"/>
                  <a:pt x="1245" y="44"/>
                  <a:pt x="1246" y="43"/>
                </a:cubicBezTo>
                <a:cubicBezTo>
                  <a:pt x="1247" y="43"/>
                  <a:pt x="1248" y="43"/>
                  <a:pt x="1248" y="42"/>
                </a:cubicBezTo>
                <a:cubicBezTo>
                  <a:pt x="1249" y="42"/>
                  <a:pt x="1249" y="41"/>
                  <a:pt x="1250" y="41"/>
                </a:cubicBezTo>
                <a:cubicBezTo>
                  <a:pt x="1251" y="40"/>
                  <a:pt x="1253" y="41"/>
                  <a:pt x="1254" y="41"/>
                </a:cubicBezTo>
                <a:cubicBezTo>
                  <a:pt x="1256" y="42"/>
                  <a:pt x="1258" y="42"/>
                  <a:pt x="1260" y="41"/>
                </a:cubicBezTo>
                <a:cubicBezTo>
                  <a:pt x="1262" y="41"/>
                  <a:pt x="1264" y="41"/>
                  <a:pt x="1266" y="41"/>
                </a:cubicBezTo>
                <a:cubicBezTo>
                  <a:pt x="1268" y="41"/>
                  <a:pt x="1269" y="40"/>
                  <a:pt x="1270" y="39"/>
                </a:cubicBezTo>
                <a:cubicBezTo>
                  <a:pt x="1271" y="38"/>
                  <a:pt x="1272" y="37"/>
                  <a:pt x="1274" y="37"/>
                </a:cubicBezTo>
                <a:cubicBezTo>
                  <a:pt x="1276" y="37"/>
                  <a:pt x="1279" y="38"/>
                  <a:pt x="1281" y="38"/>
                </a:cubicBezTo>
                <a:cubicBezTo>
                  <a:pt x="1282" y="38"/>
                  <a:pt x="1284" y="38"/>
                  <a:pt x="1284" y="39"/>
                </a:cubicBezTo>
                <a:cubicBezTo>
                  <a:pt x="1284" y="40"/>
                  <a:pt x="1282" y="41"/>
                  <a:pt x="1281" y="42"/>
                </a:cubicBezTo>
                <a:cubicBezTo>
                  <a:pt x="1280" y="42"/>
                  <a:pt x="1279" y="42"/>
                  <a:pt x="1278" y="42"/>
                </a:cubicBezTo>
                <a:cubicBezTo>
                  <a:pt x="1276" y="42"/>
                  <a:pt x="1274" y="43"/>
                  <a:pt x="1273" y="43"/>
                </a:cubicBezTo>
                <a:cubicBezTo>
                  <a:pt x="1271" y="44"/>
                  <a:pt x="1269" y="44"/>
                  <a:pt x="1267" y="44"/>
                </a:cubicBezTo>
                <a:cubicBezTo>
                  <a:pt x="1263" y="45"/>
                  <a:pt x="1260" y="46"/>
                  <a:pt x="1256" y="47"/>
                </a:cubicBezTo>
                <a:cubicBezTo>
                  <a:pt x="1255" y="48"/>
                  <a:pt x="1255" y="48"/>
                  <a:pt x="1254" y="49"/>
                </a:cubicBezTo>
                <a:cubicBezTo>
                  <a:pt x="1253" y="49"/>
                  <a:pt x="1252" y="49"/>
                  <a:pt x="1251" y="50"/>
                </a:cubicBezTo>
                <a:cubicBezTo>
                  <a:pt x="1249" y="50"/>
                  <a:pt x="1247" y="51"/>
                  <a:pt x="1245" y="52"/>
                </a:cubicBezTo>
                <a:cubicBezTo>
                  <a:pt x="1245" y="52"/>
                  <a:pt x="1244" y="52"/>
                  <a:pt x="1244" y="53"/>
                </a:cubicBezTo>
                <a:cubicBezTo>
                  <a:pt x="1244" y="53"/>
                  <a:pt x="1245" y="53"/>
                  <a:pt x="1244" y="53"/>
                </a:cubicBezTo>
                <a:cubicBezTo>
                  <a:pt x="1244" y="54"/>
                  <a:pt x="1244" y="54"/>
                  <a:pt x="1244" y="54"/>
                </a:cubicBezTo>
                <a:cubicBezTo>
                  <a:pt x="1243" y="54"/>
                  <a:pt x="1244" y="55"/>
                  <a:pt x="1244" y="55"/>
                </a:cubicBezTo>
                <a:cubicBezTo>
                  <a:pt x="1243" y="56"/>
                  <a:pt x="1243" y="56"/>
                  <a:pt x="1242" y="57"/>
                </a:cubicBezTo>
                <a:cubicBezTo>
                  <a:pt x="1242" y="57"/>
                  <a:pt x="1242" y="57"/>
                  <a:pt x="1242" y="57"/>
                </a:cubicBezTo>
                <a:cubicBezTo>
                  <a:pt x="1242" y="57"/>
                  <a:pt x="1242" y="57"/>
                  <a:pt x="1242" y="58"/>
                </a:cubicBezTo>
                <a:cubicBezTo>
                  <a:pt x="1241" y="58"/>
                  <a:pt x="1241" y="58"/>
                  <a:pt x="1241" y="58"/>
                </a:cubicBezTo>
                <a:cubicBezTo>
                  <a:pt x="1241" y="58"/>
                  <a:pt x="1241" y="58"/>
                  <a:pt x="1241" y="58"/>
                </a:cubicBezTo>
                <a:cubicBezTo>
                  <a:pt x="1241" y="59"/>
                  <a:pt x="1240" y="59"/>
                  <a:pt x="1240" y="59"/>
                </a:cubicBezTo>
                <a:cubicBezTo>
                  <a:pt x="1239" y="60"/>
                  <a:pt x="1239" y="60"/>
                  <a:pt x="1239" y="61"/>
                </a:cubicBezTo>
                <a:cubicBezTo>
                  <a:pt x="1238" y="61"/>
                  <a:pt x="1238" y="62"/>
                  <a:pt x="1238" y="62"/>
                </a:cubicBezTo>
                <a:cubicBezTo>
                  <a:pt x="1237" y="63"/>
                  <a:pt x="1235" y="63"/>
                  <a:pt x="1236" y="64"/>
                </a:cubicBezTo>
                <a:cubicBezTo>
                  <a:pt x="1236" y="64"/>
                  <a:pt x="1236" y="64"/>
                  <a:pt x="1236" y="65"/>
                </a:cubicBezTo>
                <a:cubicBezTo>
                  <a:pt x="1236" y="65"/>
                  <a:pt x="1236" y="65"/>
                  <a:pt x="1235" y="65"/>
                </a:cubicBezTo>
                <a:cubicBezTo>
                  <a:pt x="1236" y="66"/>
                  <a:pt x="1237" y="66"/>
                  <a:pt x="1237" y="67"/>
                </a:cubicBezTo>
                <a:cubicBezTo>
                  <a:pt x="1237" y="68"/>
                  <a:pt x="1236" y="68"/>
                  <a:pt x="1237" y="68"/>
                </a:cubicBezTo>
                <a:cubicBezTo>
                  <a:pt x="1238" y="69"/>
                  <a:pt x="1239" y="69"/>
                  <a:pt x="1239" y="69"/>
                </a:cubicBezTo>
                <a:cubicBezTo>
                  <a:pt x="1239" y="69"/>
                  <a:pt x="1239" y="70"/>
                  <a:pt x="1240" y="70"/>
                </a:cubicBezTo>
                <a:cubicBezTo>
                  <a:pt x="1240" y="70"/>
                  <a:pt x="1240" y="71"/>
                  <a:pt x="1240" y="71"/>
                </a:cubicBezTo>
                <a:cubicBezTo>
                  <a:pt x="1241" y="71"/>
                  <a:pt x="1242" y="71"/>
                  <a:pt x="1243" y="72"/>
                </a:cubicBezTo>
                <a:cubicBezTo>
                  <a:pt x="1243" y="72"/>
                  <a:pt x="1244" y="72"/>
                  <a:pt x="1245" y="73"/>
                </a:cubicBezTo>
                <a:cubicBezTo>
                  <a:pt x="1245" y="73"/>
                  <a:pt x="1246" y="73"/>
                  <a:pt x="1246" y="74"/>
                </a:cubicBezTo>
                <a:cubicBezTo>
                  <a:pt x="1247" y="74"/>
                  <a:pt x="1247" y="74"/>
                  <a:pt x="1248" y="74"/>
                </a:cubicBezTo>
                <a:cubicBezTo>
                  <a:pt x="1248" y="74"/>
                  <a:pt x="1248" y="75"/>
                  <a:pt x="1249" y="75"/>
                </a:cubicBezTo>
                <a:cubicBezTo>
                  <a:pt x="1249" y="75"/>
                  <a:pt x="1250" y="75"/>
                  <a:pt x="1250" y="75"/>
                </a:cubicBezTo>
                <a:cubicBezTo>
                  <a:pt x="1251" y="76"/>
                  <a:pt x="1251" y="76"/>
                  <a:pt x="1250" y="76"/>
                </a:cubicBezTo>
                <a:cubicBezTo>
                  <a:pt x="1250" y="77"/>
                  <a:pt x="1249" y="77"/>
                  <a:pt x="1248" y="77"/>
                </a:cubicBezTo>
                <a:cubicBezTo>
                  <a:pt x="1248" y="77"/>
                  <a:pt x="1247" y="76"/>
                  <a:pt x="1247" y="76"/>
                </a:cubicBezTo>
                <a:cubicBezTo>
                  <a:pt x="1246" y="76"/>
                  <a:pt x="1246" y="76"/>
                  <a:pt x="1245" y="76"/>
                </a:cubicBezTo>
                <a:cubicBezTo>
                  <a:pt x="1244" y="76"/>
                  <a:pt x="1244" y="76"/>
                  <a:pt x="1243" y="76"/>
                </a:cubicBezTo>
                <a:cubicBezTo>
                  <a:pt x="1243" y="76"/>
                  <a:pt x="1242" y="76"/>
                  <a:pt x="1242" y="76"/>
                </a:cubicBezTo>
                <a:cubicBezTo>
                  <a:pt x="1241" y="76"/>
                  <a:pt x="1240" y="77"/>
                  <a:pt x="1239" y="77"/>
                </a:cubicBezTo>
                <a:cubicBezTo>
                  <a:pt x="1239" y="77"/>
                  <a:pt x="1239" y="76"/>
                  <a:pt x="1238" y="76"/>
                </a:cubicBezTo>
                <a:cubicBezTo>
                  <a:pt x="1238" y="76"/>
                  <a:pt x="1237" y="75"/>
                  <a:pt x="1237" y="75"/>
                </a:cubicBezTo>
                <a:cubicBezTo>
                  <a:pt x="1235" y="75"/>
                  <a:pt x="1234" y="76"/>
                  <a:pt x="1233" y="75"/>
                </a:cubicBezTo>
                <a:cubicBezTo>
                  <a:pt x="1232" y="75"/>
                  <a:pt x="1231" y="75"/>
                  <a:pt x="1230" y="75"/>
                </a:cubicBezTo>
                <a:cubicBezTo>
                  <a:pt x="1230" y="75"/>
                  <a:pt x="1231" y="74"/>
                  <a:pt x="1231" y="74"/>
                </a:cubicBezTo>
                <a:cubicBezTo>
                  <a:pt x="1231" y="74"/>
                  <a:pt x="1230" y="73"/>
                  <a:pt x="1230" y="73"/>
                </a:cubicBezTo>
                <a:cubicBezTo>
                  <a:pt x="1229" y="73"/>
                  <a:pt x="1229" y="72"/>
                  <a:pt x="1229" y="72"/>
                </a:cubicBezTo>
                <a:cubicBezTo>
                  <a:pt x="1229" y="72"/>
                  <a:pt x="1229" y="71"/>
                  <a:pt x="1229" y="71"/>
                </a:cubicBezTo>
                <a:cubicBezTo>
                  <a:pt x="1228" y="71"/>
                  <a:pt x="1228" y="71"/>
                  <a:pt x="1227" y="71"/>
                </a:cubicBezTo>
                <a:cubicBezTo>
                  <a:pt x="1227" y="71"/>
                  <a:pt x="1227" y="71"/>
                  <a:pt x="1227" y="72"/>
                </a:cubicBezTo>
                <a:cubicBezTo>
                  <a:pt x="1227" y="72"/>
                  <a:pt x="1228" y="73"/>
                  <a:pt x="1228" y="74"/>
                </a:cubicBezTo>
                <a:cubicBezTo>
                  <a:pt x="1226" y="73"/>
                  <a:pt x="1226" y="71"/>
                  <a:pt x="1224" y="71"/>
                </a:cubicBezTo>
                <a:cubicBezTo>
                  <a:pt x="1222" y="71"/>
                  <a:pt x="1221" y="71"/>
                  <a:pt x="1219" y="70"/>
                </a:cubicBezTo>
                <a:cubicBezTo>
                  <a:pt x="1219" y="70"/>
                  <a:pt x="1218" y="69"/>
                  <a:pt x="1218" y="69"/>
                </a:cubicBezTo>
                <a:close/>
                <a:moveTo>
                  <a:pt x="1633" y="55"/>
                </a:moveTo>
                <a:cubicBezTo>
                  <a:pt x="1632" y="55"/>
                  <a:pt x="1632" y="55"/>
                  <a:pt x="1631" y="55"/>
                </a:cubicBezTo>
                <a:cubicBezTo>
                  <a:pt x="1631" y="55"/>
                  <a:pt x="1630" y="55"/>
                  <a:pt x="1630" y="55"/>
                </a:cubicBezTo>
                <a:cubicBezTo>
                  <a:pt x="1630" y="54"/>
                  <a:pt x="1630" y="54"/>
                  <a:pt x="1630" y="54"/>
                </a:cubicBezTo>
                <a:cubicBezTo>
                  <a:pt x="1631" y="53"/>
                  <a:pt x="1632" y="53"/>
                  <a:pt x="1632" y="53"/>
                </a:cubicBezTo>
                <a:cubicBezTo>
                  <a:pt x="1633" y="53"/>
                  <a:pt x="1634" y="53"/>
                  <a:pt x="1634" y="53"/>
                </a:cubicBezTo>
                <a:cubicBezTo>
                  <a:pt x="1634" y="53"/>
                  <a:pt x="1635" y="53"/>
                  <a:pt x="1635" y="54"/>
                </a:cubicBezTo>
                <a:cubicBezTo>
                  <a:pt x="1636" y="54"/>
                  <a:pt x="1635" y="55"/>
                  <a:pt x="1635" y="55"/>
                </a:cubicBezTo>
                <a:cubicBezTo>
                  <a:pt x="1634" y="55"/>
                  <a:pt x="1633" y="55"/>
                  <a:pt x="1633" y="55"/>
                </a:cubicBezTo>
                <a:close/>
                <a:moveTo>
                  <a:pt x="1647" y="47"/>
                </a:moveTo>
                <a:cubicBezTo>
                  <a:pt x="1646" y="45"/>
                  <a:pt x="1649" y="45"/>
                  <a:pt x="1649" y="46"/>
                </a:cubicBezTo>
                <a:cubicBezTo>
                  <a:pt x="1650" y="46"/>
                  <a:pt x="1651" y="47"/>
                  <a:pt x="1651" y="46"/>
                </a:cubicBezTo>
                <a:cubicBezTo>
                  <a:pt x="1651" y="46"/>
                  <a:pt x="1651" y="46"/>
                  <a:pt x="1651" y="46"/>
                </a:cubicBezTo>
                <a:cubicBezTo>
                  <a:pt x="1651" y="46"/>
                  <a:pt x="1651" y="46"/>
                  <a:pt x="1651" y="46"/>
                </a:cubicBezTo>
                <a:cubicBezTo>
                  <a:pt x="1651" y="46"/>
                  <a:pt x="1651" y="46"/>
                  <a:pt x="1652" y="46"/>
                </a:cubicBezTo>
                <a:cubicBezTo>
                  <a:pt x="1652" y="46"/>
                  <a:pt x="1653" y="46"/>
                  <a:pt x="1653" y="46"/>
                </a:cubicBezTo>
                <a:cubicBezTo>
                  <a:pt x="1654" y="46"/>
                  <a:pt x="1654" y="45"/>
                  <a:pt x="1655" y="45"/>
                </a:cubicBezTo>
                <a:cubicBezTo>
                  <a:pt x="1655" y="45"/>
                  <a:pt x="1657" y="45"/>
                  <a:pt x="1657" y="46"/>
                </a:cubicBezTo>
                <a:cubicBezTo>
                  <a:pt x="1658" y="46"/>
                  <a:pt x="1658" y="46"/>
                  <a:pt x="1658" y="46"/>
                </a:cubicBezTo>
                <a:cubicBezTo>
                  <a:pt x="1658" y="47"/>
                  <a:pt x="1658" y="47"/>
                  <a:pt x="1659" y="47"/>
                </a:cubicBezTo>
                <a:cubicBezTo>
                  <a:pt x="1659" y="48"/>
                  <a:pt x="1660" y="47"/>
                  <a:pt x="1661" y="47"/>
                </a:cubicBezTo>
                <a:cubicBezTo>
                  <a:pt x="1663" y="47"/>
                  <a:pt x="1664" y="47"/>
                  <a:pt x="1665" y="47"/>
                </a:cubicBezTo>
                <a:cubicBezTo>
                  <a:pt x="1666" y="47"/>
                  <a:pt x="1667" y="47"/>
                  <a:pt x="1667" y="48"/>
                </a:cubicBezTo>
                <a:cubicBezTo>
                  <a:pt x="1668" y="48"/>
                  <a:pt x="1668" y="48"/>
                  <a:pt x="1668" y="48"/>
                </a:cubicBezTo>
                <a:cubicBezTo>
                  <a:pt x="1668" y="48"/>
                  <a:pt x="1669" y="48"/>
                  <a:pt x="1669" y="48"/>
                </a:cubicBezTo>
                <a:cubicBezTo>
                  <a:pt x="1669" y="49"/>
                  <a:pt x="1670" y="48"/>
                  <a:pt x="1671" y="48"/>
                </a:cubicBezTo>
                <a:cubicBezTo>
                  <a:pt x="1671" y="48"/>
                  <a:pt x="1672" y="48"/>
                  <a:pt x="1673" y="49"/>
                </a:cubicBezTo>
                <a:cubicBezTo>
                  <a:pt x="1673" y="49"/>
                  <a:pt x="1673" y="49"/>
                  <a:pt x="1673" y="49"/>
                </a:cubicBezTo>
                <a:cubicBezTo>
                  <a:pt x="1672" y="49"/>
                  <a:pt x="1671" y="49"/>
                  <a:pt x="1671" y="50"/>
                </a:cubicBezTo>
                <a:cubicBezTo>
                  <a:pt x="1671" y="50"/>
                  <a:pt x="1671" y="50"/>
                  <a:pt x="1671" y="50"/>
                </a:cubicBezTo>
                <a:cubicBezTo>
                  <a:pt x="1671" y="50"/>
                  <a:pt x="1671" y="50"/>
                  <a:pt x="1671" y="50"/>
                </a:cubicBezTo>
                <a:cubicBezTo>
                  <a:pt x="1670" y="50"/>
                  <a:pt x="1669" y="51"/>
                  <a:pt x="1668" y="51"/>
                </a:cubicBezTo>
                <a:cubicBezTo>
                  <a:pt x="1668" y="51"/>
                  <a:pt x="1667" y="51"/>
                  <a:pt x="1667" y="50"/>
                </a:cubicBezTo>
                <a:cubicBezTo>
                  <a:pt x="1666" y="50"/>
                  <a:pt x="1666" y="50"/>
                  <a:pt x="1665" y="50"/>
                </a:cubicBezTo>
                <a:cubicBezTo>
                  <a:pt x="1664" y="50"/>
                  <a:pt x="1663" y="51"/>
                  <a:pt x="1662" y="50"/>
                </a:cubicBezTo>
                <a:cubicBezTo>
                  <a:pt x="1662" y="50"/>
                  <a:pt x="1663" y="50"/>
                  <a:pt x="1663" y="50"/>
                </a:cubicBezTo>
                <a:cubicBezTo>
                  <a:pt x="1662" y="49"/>
                  <a:pt x="1661" y="50"/>
                  <a:pt x="1660" y="50"/>
                </a:cubicBezTo>
                <a:cubicBezTo>
                  <a:pt x="1659" y="50"/>
                  <a:pt x="1658" y="49"/>
                  <a:pt x="1657" y="49"/>
                </a:cubicBezTo>
                <a:cubicBezTo>
                  <a:pt x="1657" y="49"/>
                  <a:pt x="1656" y="49"/>
                  <a:pt x="1655" y="49"/>
                </a:cubicBezTo>
                <a:cubicBezTo>
                  <a:pt x="1654" y="49"/>
                  <a:pt x="1654" y="49"/>
                  <a:pt x="1653" y="49"/>
                </a:cubicBezTo>
                <a:cubicBezTo>
                  <a:pt x="1653" y="49"/>
                  <a:pt x="1653" y="49"/>
                  <a:pt x="1653" y="48"/>
                </a:cubicBezTo>
                <a:cubicBezTo>
                  <a:pt x="1652" y="48"/>
                  <a:pt x="1652" y="48"/>
                  <a:pt x="1651" y="48"/>
                </a:cubicBezTo>
                <a:cubicBezTo>
                  <a:pt x="1650" y="48"/>
                  <a:pt x="1649" y="48"/>
                  <a:pt x="1648" y="48"/>
                </a:cubicBezTo>
                <a:cubicBezTo>
                  <a:pt x="1647" y="48"/>
                  <a:pt x="1647" y="47"/>
                  <a:pt x="1647" y="47"/>
                </a:cubicBezTo>
                <a:close/>
                <a:moveTo>
                  <a:pt x="1844" y="73"/>
                </a:moveTo>
                <a:cubicBezTo>
                  <a:pt x="1844" y="72"/>
                  <a:pt x="1845" y="72"/>
                  <a:pt x="1845" y="72"/>
                </a:cubicBezTo>
                <a:cubicBezTo>
                  <a:pt x="1845" y="71"/>
                  <a:pt x="1845" y="71"/>
                  <a:pt x="1846" y="71"/>
                </a:cubicBezTo>
                <a:cubicBezTo>
                  <a:pt x="1846" y="71"/>
                  <a:pt x="1847" y="71"/>
                  <a:pt x="1848" y="71"/>
                </a:cubicBezTo>
                <a:cubicBezTo>
                  <a:pt x="1849" y="71"/>
                  <a:pt x="1850" y="71"/>
                  <a:pt x="1851" y="71"/>
                </a:cubicBezTo>
                <a:cubicBezTo>
                  <a:pt x="1852" y="71"/>
                  <a:pt x="1853" y="70"/>
                  <a:pt x="1854" y="71"/>
                </a:cubicBezTo>
                <a:cubicBezTo>
                  <a:pt x="1854" y="71"/>
                  <a:pt x="1854" y="71"/>
                  <a:pt x="1855" y="71"/>
                </a:cubicBezTo>
                <a:cubicBezTo>
                  <a:pt x="1855" y="71"/>
                  <a:pt x="1856" y="71"/>
                  <a:pt x="1856" y="71"/>
                </a:cubicBezTo>
                <a:cubicBezTo>
                  <a:pt x="1857" y="71"/>
                  <a:pt x="1857" y="71"/>
                  <a:pt x="1857" y="71"/>
                </a:cubicBezTo>
                <a:cubicBezTo>
                  <a:pt x="1858" y="71"/>
                  <a:pt x="1859" y="71"/>
                  <a:pt x="1860" y="72"/>
                </a:cubicBezTo>
                <a:cubicBezTo>
                  <a:pt x="1860" y="72"/>
                  <a:pt x="1860" y="72"/>
                  <a:pt x="1860" y="72"/>
                </a:cubicBezTo>
                <a:cubicBezTo>
                  <a:pt x="1860" y="73"/>
                  <a:pt x="1862" y="73"/>
                  <a:pt x="1862" y="73"/>
                </a:cubicBezTo>
                <a:cubicBezTo>
                  <a:pt x="1861" y="74"/>
                  <a:pt x="1859" y="74"/>
                  <a:pt x="1858" y="74"/>
                </a:cubicBezTo>
                <a:cubicBezTo>
                  <a:pt x="1857" y="74"/>
                  <a:pt x="1856" y="74"/>
                  <a:pt x="1856" y="74"/>
                </a:cubicBezTo>
                <a:cubicBezTo>
                  <a:pt x="1855" y="74"/>
                  <a:pt x="1855" y="75"/>
                  <a:pt x="1854" y="75"/>
                </a:cubicBezTo>
                <a:cubicBezTo>
                  <a:pt x="1853" y="75"/>
                  <a:pt x="1853" y="74"/>
                  <a:pt x="1853" y="74"/>
                </a:cubicBezTo>
                <a:cubicBezTo>
                  <a:pt x="1852" y="74"/>
                  <a:pt x="1852" y="74"/>
                  <a:pt x="1851" y="74"/>
                </a:cubicBezTo>
                <a:cubicBezTo>
                  <a:pt x="1851" y="75"/>
                  <a:pt x="1850" y="75"/>
                  <a:pt x="1850" y="75"/>
                </a:cubicBezTo>
                <a:cubicBezTo>
                  <a:pt x="1849" y="75"/>
                  <a:pt x="1848" y="75"/>
                  <a:pt x="1847" y="75"/>
                </a:cubicBezTo>
                <a:cubicBezTo>
                  <a:pt x="1846" y="75"/>
                  <a:pt x="1846" y="75"/>
                  <a:pt x="1846" y="74"/>
                </a:cubicBezTo>
                <a:cubicBezTo>
                  <a:pt x="1845" y="74"/>
                  <a:pt x="1845" y="74"/>
                  <a:pt x="1844" y="74"/>
                </a:cubicBezTo>
                <a:cubicBezTo>
                  <a:pt x="1844" y="73"/>
                  <a:pt x="1844" y="73"/>
                  <a:pt x="1844" y="73"/>
                </a:cubicBezTo>
                <a:close/>
                <a:moveTo>
                  <a:pt x="1256" y="79"/>
                </a:moveTo>
                <a:cubicBezTo>
                  <a:pt x="1257" y="79"/>
                  <a:pt x="1257" y="79"/>
                  <a:pt x="1257" y="79"/>
                </a:cubicBezTo>
                <a:cubicBezTo>
                  <a:pt x="1257" y="79"/>
                  <a:pt x="1257" y="78"/>
                  <a:pt x="1257" y="78"/>
                </a:cubicBezTo>
                <a:cubicBezTo>
                  <a:pt x="1256" y="78"/>
                  <a:pt x="1257" y="78"/>
                  <a:pt x="1257" y="78"/>
                </a:cubicBezTo>
                <a:cubicBezTo>
                  <a:pt x="1257" y="77"/>
                  <a:pt x="1258" y="77"/>
                  <a:pt x="1259" y="77"/>
                </a:cubicBezTo>
                <a:cubicBezTo>
                  <a:pt x="1259" y="77"/>
                  <a:pt x="1259" y="77"/>
                  <a:pt x="1259" y="77"/>
                </a:cubicBezTo>
                <a:cubicBezTo>
                  <a:pt x="1260" y="78"/>
                  <a:pt x="1260" y="78"/>
                  <a:pt x="1261" y="78"/>
                </a:cubicBezTo>
                <a:cubicBezTo>
                  <a:pt x="1261" y="78"/>
                  <a:pt x="1261" y="78"/>
                  <a:pt x="1261" y="79"/>
                </a:cubicBezTo>
                <a:cubicBezTo>
                  <a:pt x="1261" y="79"/>
                  <a:pt x="1261" y="79"/>
                  <a:pt x="1262" y="79"/>
                </a:cubicBezTo>
                <a:cubicBezTo>
                  <a:pt x="1262" y="79"/>
                  <a:pt x="1262" y="79"/>
                  <a:pt x="1262" y="79"/>
                </a:cubicBezTo>
                <a:cubicBezTo>
                  <a:pt x="1262" y="80"/>
                  <a:pt x="1262" y="80"/>
                  <a:pt x="1263" y="80"/>
                </a:cubicBezTo>
                <a:cubicBezTo>
                  <a:pt x="1263" y="80"/>
                  <a:pt x="1264" y="80"/>
                  <a:pt x="1264" y="80"/>
                </a:cubicBezTo>
                <a:cubicBezTo>
                  <a:pt x="1264" y="80"/>
                  <a:pt x="1264" y="80"/>
                  <a:pt x="1265" y="80"/>
                </a:cubicBezTo>
                <a:cubicBezTo>
                  <a:pt x="1265" y="81"/>
                  <a:pt x="1265" y="80"/>
                  <a:pt x="1266" y="80"/>
                </a:cubicBezTo>
                <a:cubicBezTo>
                  <a:pt x="1266" y="80"/>
                  <a:pt x="1266" y="80"/>
                  <a:pt x="1267" y="80"/>
                </a:cubicBezTo>
                <a:cubicBezTo>
                  <a:pt x="1267" y="81"/>
                  <a:pt x="1269" y="80"/>
                  <a:pt x="1268" y="81"/>
                </a:cubicBezTo>
                <a:cubicBezTo>
                  <a:pt x="1268" y="82"/>
                  <a:pt x="1268" y="82"/>
                  <a:pt x="1267" y="82"/>
                </a:cubicBezTo>
                <a:cubicBezTo>
                  <a:pt x="1267" y="82"/>
                  <a:pt x="1267" y="82"/>
                  <a:pt x="1267" y="82"/>
                </a:cubicBezTo>
                <a:cubicBezTo>
                  <a:pt x="1267" y="82"/>
                  <a:pt x="1266" y="82"/>
                  <a:pt x="1266" y="82"/>
                </a:cubicBezTo>
                <a:cubicBezTo>
                  <a:pt x="1266" y="82"/>
                  <a:pt x="1266" y="82"/>
                  <a:pt x="1266" y="82"/>
                </a:cubicBezTo>
                <a:cubicBezTo>
                  <a:pt x="1266" y="82"/>
                  <a:pt x="1266" y="82"/>
                  <a:pt x="1265" y="82"/>
                </a:cubicBezTo>
                <a:cubicBezTo>
                  <a:pt x="1265" y="82"/>
                  <a:pt x="1265" y="82"/>
                  <a:pt x="1265" y="82"/>
                </a:cubicBezTo>
                <a:cubicBezTo>
                  <a:pt x="1264" y="82"/>
                  <a:pt x="1264" y="82"/>
                  <a:pt x="1264" y="82"/>
                </a:cubicBezTo>
                <a:cubicBezTo>
                  <a:pt x="1264" y="82"/>
                  <a:pt x="1263" y="82"/>
                  <a:pt x="1263" y="82"/>
                </a:cubicBezTo>
                <a:cubicBezTo>
                  <a:pt x="1263" y="82"/>
                  <a:pt x="1262" y="82"/>
                  <a:pt x="1262" y="82"/>
                </a:cubicBezTo>
                <a:cubicBezTo>
                  <a:pt x="1262" y="82"/>
                  <a:pt x="1262" y="82"/>
                  <a:pt x="1261" y="82"/>
                </a:cubicBezTo>
                <a:cubicBezTo>
                  <a:pt x="1261" y="81"/>
                  <a:pt x="1261" y="82"/>
                  <a:pt x="1260" y="81"/>
                </a:cubicBezTo>
                <a:cubicBezTo>
                  <a:pt x="1260" y="81"/>
                  <a:pt x="1260" y="81"/>
                  <a:pt x="1259" y="81"/>
                </a:cubicBezTo>
                <a:cubicBezTo>
                  <a:pt x="1259" y="81"/>
                  <a:pt x="1258" y="81"/>
                  <a:pt x="1258" y="81"/>
                </a:cubicBezTo>
                <a:cubicBezTo>
                  <a:pt x="1258" y="80"/>
                  <a:pt x="1258" y="80"/>
                  <a:pt x="1258" y="80"/>
                </a:cubicBezTo>
                <a:cubicBezTo>
                  <a:pt x="1258" y="80"/>
                  <a:pt x="1255" y="79"/>
                  <a:pt x="1256" y="79"/>
                </a:cubicBezTo>
                <a:cubicBezTo>
                  <a:pt x="1256" y="79"/>
                  <a:pt x="1256" y="79"/>
                  <a:pt x="1256" y="79"/>
                </a:cubicBezTo>
                <a:close/>
                <a:moveTo>
                  <a:pt x="1643" y="56"/>
                </a:moveTo>
                <a:cubicBezTo>
                  <a:pt x="1643" y="56"/>
                  <a:pt x="1644" y="56"/>
                  <a:pt x="1644" y="56"/>
                </a:cubicBezTo>
                <a:cubicBezTo>
                  <a:pt x="1646" y="56"/>
                  <a:pt x="1647" y="57"/>
                  <a:pt x="1648" y="57"/>
                </a:cubicBezTo>
                <a:cubicBezTo>
                  <a:pt x="1648" y="57"/>
                  <a:pt x="1649" y="57"/>
                  <a:pt x="1650" y="57"/>
                </a:cubicBezTo>
                <a:cubicBezTo>
                  <a:pt x="1650" y="57"/>
                  <a:pt x="1651" y="58"/>
                  <a:pt x="1651" y="58"/>
                </a:cubicBezTo>
                <a:cubicBezTo>
                  <a:pt x="1651" y="58"/>
                  <a:pt x="1652" y="58"/>
                  <a:pt x="1652" y="58"/>
                </a:cubicBezTo>
                <a:cubicBezTo>
                  <a:pt x="1652" y="59"/>
                  <a:pt x="1653" y="59"/>
                  <a:pt x="1654" y="59"/>
                </a:cubicBezTo>
                <a:cubicBezTo>
                  <a:pt x="1654" y="59"/>
                  <a:pt x="1655" y="59"/>
                  <a:pt x="1654" y="60"/>
                </a:cubicBezTo>
                <a:cubicBezTo>
                  <a:pt x="1654" y="60"/>
                  <a:pt x="1654" y="60"/>
                  <a:pt x="1654" y="60"/>
                </a:cubicBezTo>
                <a:cubicBezTo>
                  <a:pt x="1653" y="60"/>
                  <a:pt x="1652" y="60"/>
                  <a:pt x="1652" y="60"/>
                </a:cubicBezTo>
                <a:cubicBezTo>
                  <a:pt x="1651" y="60"/>
                  <a:pt x="1651" y="60"/>
                  <a:pt x="1650" y="60"/>
                </a:cubicBezTo>
                <a:cubicBezTo>
                  <a:pt x="1648" y="60"/>
                  <a:pt x="1646" y="60"/>
                  <a:pt x="1644" y="59"/>
                </a:cubicBezTo>
                <a:cubicBezTo>
                  <a:pt x="1644" y="59"/>
                  <a:pt x="1645" y="59"/>
                  <a:pt x="1644" y="59"/>
                </a:cubicBezTo>
                <a:cubicBezTo>
                  <a:pt x="1644" y="59"/>
                  <a:pt x="1644" y="58"/>
                  <a:pt x="1644" y="58"/>
                </a:cubicBezTo>
                <a:cubicBezTo>
                  <a:pt x="1643" y="58"/>
                  <a:pt x="1643" y="58"/>
                  <a:pt x="1642" y="58"/>
                </a:cubicBezTo>
                <a:cubicBezTo>
                  <a:pt x="1642" y="58"/>
                  <a:pt x="1641" y="58"/>
                  <a:pt x="1640" y="58"/>
                </a:cubicBezTo>
                <a:cubicBezTo>
                  <a:pt x="1639" y="58"/>
                  <a:pt x="1638" y="59"/>
                  <a:pt x="1637" y="59"/>
                </a:cubicBezTo>
                <a:cubicBezTo>
                  <a:pt x="1636" y="59"/>
                  <a:pt x="1635" y="59"/>
                  <a:pt x="1634" y="59"/>
                </a:cubicBezTo>
                <a:cubicBezTo>
                  <a:pt x="1634" y="59"/>
                  <a:pt x="1633" y="59"/>
                  <a:pt x="1633" y="59"/>
                </a:cubicBezTo>
                <a:cubicBezTo>
                  <a:pt x="1634" y="58"/>
                  <a:pt x="1635" y="58"/>
                  <a:pt x="1636" y="58"/>
                </a:cubicBezTo>
                <a:cubicBezTo>
                  <a:pt x="1636" y="58"/>
                  <a:pt x="1637" y="58"/>
                  <a:pt x="1637" y="57"/>
                </a:cubicBezTo>
                <a:cubicBezTo>
                  <a:pt x="1637" y="57"/>
                  <a:pt x="1636" y="57"/>
                  <a:pt x="1637" y="57"/>
                </a:cubicBezTo>
                <a:cubicBezTo>
                  <a:pt x="1637" y="56"/>
                  <a:pt x="1637" y="56"/>
                  <a:pt x="1637" y="56"/>
                </a:cubicBezTo>
                <a:cubicBezTo>
                  <a:pt x="1638" y="56"/>
                  <a:pt x="1638" y="56"/>
                  <a:pt x="1638" y="56"/>
                </a:cubicBezTo>
                <a:cubicBezTo>
                  <a:pt x="1639" y="55"/>
                  <a:pt x="1640" y="55"/>
                  <a:pt x="1641" y="55"/>
                </a:cubicBezTo>
                <a:cubicBezTo>
                  <a:pt x="1642" y="55"/>
                  <a:pt x="1642" y="55"/>
                  <a:pt x="1642" y="56"/>
                </a:cubicBezTo>
                <a:cubicBezTo>
                  <a:pt x="1642" y="56"/>
                  <a:pt x="1642" y="56"/>
                  <a:pt x="1642" y="56"/>
                </a:cubicBezTo>
                <a:cubicBezTo>
                  <a:pt x="1642" y="56"/>
                  <a:pt x="1643" y="56"/>
                  <a:pt x="1643" y="56"/>
                </a:cubicBezTo>
                <a:close/>
                <a:moveTo>
                  <a:pt x="1888" y="219"/>
                </a:moveTo>
                <a:cubicBezTo>
                  <a:pt x="1888" y="218"/>
                  <a:pt x="1888" y="217"/>
                  <a:pt x="1888" y="217"/>
                </a:cubicBezTo>
                <a:cubicBezTo>
                  <a:pt x="1889" y="217"/>
                  <a:pt x="1889" y="217"/>
                  <a:pt x="1890" y="217"/>
                </a:cubicBezTo>
                <a:cubicBezTo>
                  <a:pt x="1890" y="218"/>
                  <a:pt x="1890" y="218"/>
                  <a:pt x="1890" y="219"/>
                </a:cubicBezTo>
                <a:cubicBezTo>
                  <a:pt x="1890" y="219"/>
                  <a:pt x="1891" y="219"/>
                  <a:pt x="1891" y="219"/>
                </a:cubicBezTo>
                <a:cubicBezTo>
                  <a:pt x="1892" y="220"/>
                  <a:pt x="1891" y="221"/>
                  <a:pt x="1891" y="221"/>
                </a:cubicBezTo>
                <a:cubicBezTo>
                  <a:pt x="1891" y="222"/>
                  <a:pt x="1890" y="222"/>
                  <a:pt x="1890" y="222"/>
                </a:cubicBezTo>
                <a:cubicBezTo>
                  <a:pt x="1889" y="222"/>
                  <a:pt x="1888" y="223"/>
                  <a:pt x="1887" y="222"/>
                </a:cubicBezTo>
                <a:cubicBezTo>
                  <a:pt x="1887" y="222"/>
                  <a:pt x="1887" y="221"/>
                  <a:pt x="1887" y="221"/>
                </a:cubicBezTo>
                <a:cubicBezTo>
                  <a:pt x="1887" y="220"/>
                  <a:pt x="1887" y="220"/>
                  <a:pt x="1888" y="220"/>
                </a:cubicBezTo>
                <a:cubicBezTo>
                  <a:pt x="1888" y="220"/>
                  <a:pt x="1888" y="219"/>
                  <a:pt x="1888" y="219"/>
                </a:cubicBezTo>
                <a:close/>
                <a:moveTo>
                  <a:pt x="1880" y="254"/>
                </a:moveTo>
                <a:cubicBezTo>
                  <a:pt x="1880" y="255"/>
                  <a:pt x="1880" y="256"/>
                  <a:pt x="1880" y="256"/>
                </a:cubicBezTo>
                <a:cubicBezTo>
                  <a:pt x="1879" y="257"/>
                  <a:pt x="1878" y="257"/>
                  <a:pt x="1878" y="257"/>
                </a:cubicBezTo>
                <a:cubicBezTo>
                  <a:pt x="1877" y="256"/>
                  <a:pt x="1877" y="256"/>
                  <a:pt x="1878" y="255"/>
                </a:cubicBezTo>
                <a:cubicBezTo>
                  <a:pt x="1878" y="255"/>
                  <a:pt x="1878" y="254"/>
                  <a:pt x="1878" y="254"/>
                </a:cubicBezTo>
                <a:cubicBezTo>
                  <a:pt x="1878" y="254"/>
                  <a:pt x="1879" y="254"/>
                  <a:pt x="1879" y="253"/>
                </a:cubicBezTo>
                <a:cubicBezTo>
                  <a:pt x="1879" y="253"/>
                  <a:pt x="1879" y="252"/>
                  <a:pt x="1880" y="252"/>
                </a:cubicBezTo>
                <a:cubicBezTo>
                  <a:pt x="1880" y="252"/>
                  <a:pt x="1881" y="251"/>
                  <a:pt x="1881" y="251"/>
                </a:cubicBezTo>
                <a:cubicBezTo>
                  <a:pt x="1881" y="251"/>
                  <a:pt x="1882" y="252"/>
                  <a:pt x="1882" y="252"/>
                </a:cubicBezTo>
                <a:cubicBezTo>
                  <a:pt x="1882" y="253"/>
                  <a:pt x="1880" y="253"/>
                  <a:pt x="1880" y="254"/>
                </a:cubicBezTo>
                <a:close/>
                <a:moveTo>
                  <a:pt x="1891" y="228"/>
                </a:moveTo>
                <a:cubicBezTo>
                  <a:pt x="1891" y="229"/>
                  <a:pt x="1890" y="230"/>
                  <a:pt x="1889" y="229"/>
                </a:cubicBezTo>
                <a:cubicBezTo>
                  <a:pt x="1889" y="229"/>
                  <a:pt x="1888" y="228"/>
                  <a:pt x="1888" y="227"/>
                </a:cubicBezTo>
                <a:cubicBezTo>
                  <a:pt x="1887" y="226"/>
                  <a:pt x="1888" y="226"/>
                  <a:pt x="1889" y="226"/>
                </a:cubicBezTo>
                <a:cubicBezTo>
                  <a:pt x="1890" y="226"/>
                  <a:pt x="1890" y="227"/>
                  <a:pt x="1891" y="228"/>
                </a:cubicBezTo>
                <a:close/>
                <a:moveTo>
                  <a:pt x="1873" y="259"/>
                </a:moveTo>
                <a:cubicBezTo>
                  <a:pt x="1873" y="259"/>
                  <a:pt x="1873" y="258"/>
                  <a:pt x="1873" y="258"/>
                </a:cubicBezTo>
                <a:cubicBezTo>
                  <a:pt x="1873" y="257"/>
                  <a:pt x="1873" y="257"/>
                  <a:pt x="1874" y="256"/>
                </a:cubicBezTo>
                <a:cubicBezTo>
                  <a:pt x="1874" y="256"/>
                  <a:pt x="1875" y="256"/>
                  <a:pt x="1875" y="256"/>
                </a:cubicBezTo>
                <a:cubicBezTo>
                  <a:pt x="1876" y="257"/>
                  <a:pt x="1875" y="259"/>
                  <a:pt x="1874" y="259"/>
                </a:cubicBezTo>
                <a:cubicBezTo>
                  <a:pt x="1874" y="259"/>
                  <a:pt x="1873" y="259"/>
                  <a:pt x="1873" y="259"/>
                </a:cubicBezTo>
                <a:close/>
                <a:moveTo>
                  <a:pt x="1871" y="268"/>
                </a:moveTo>
                <a:cubicBezTo>
                  <a:pt x="1872" y="268"/>
                  <a:pt x="1872" y="269"/>
                  <a:pt x="1872" y="269"/>
                </a:cubicBezTo>
                <a:cubicBezTo>
                  <a:pt x="1872" y="269"/>
                  <a:pt x="1872" y="270"/>
                  <a:pt x="1872" y="270"/>
                </a:cubicBezTo>
                <a:cubicBezTo>
                  <a:pt x="1872" y="271"/>
                  <a:pt x="1871" y="271"/>
                  <a:pt x="1870" y="271"/>
                </a:cubicBezTo>
                <a:cubicBezTo>
                  <a:pt x="1870" y="271"/>
                  <a:pt x="1870" y="271"/>
                  <a:pt x="1869" y="270"/>
                </a:cubicBezTo>
                <a:cubicBezTo>
                  <a:pt x="1869" y="270"/>
                  <a:pt x="1870" y="270"/>
                  <a:pt x="1870" y="270"/>
                </a:cubicBezTo>
                <a:cubicBezTo>
                  <a:pt x="1870" y="269"/>
                  <a:pt x="1870" y="268"/>
                  <a:pt x="1871" y="268"/>
                </a:cubicBezTo>
                <a:close/>
                <a:moveTo>
                  <a:pt x="1791" y="196"/>
                </a:moveTo>
                <a:cubicBezTo>
                  <a:pt x="1791" y="195"/>
                  <a:pt x="1790" y="195"/>
                  <a:pt x="1789" y="194"/>
                </a:cubicBezTo>
                <a:cubicBezTo>
                  <a:pt x="1788" y="193"/>
                  <a:pt x="1786" y="192"/>
                  <a:pt x="1785" y="191"/>
                </a:cubicBezTo>
                <a:cubicBezTo>
                  <a:pt x="1785" y="191"/>
                  <a:pt x="1785" y="191"/>
                  <a:pt x="1785" y="190"/>
                </a:cubicBezTo>
                <a:cubicBezTo>
                  <a:pt x="1785" y="190"/>
                  <a:pt x="1786" y="190"/>
                  <a:pt x="1786" y="190"/>
                </a:cubicBezTo>
                <a:cubicBezTo>
                  <a:pt x="1786" y="190"/>
                  <a:pt x="1786" y="190"/>
                  <a:pt x="1786" y="190"/>
                </a:cubicBezTo>
                <a:cubicBezTo>
                  <a:pt x="1787" y="190"/>
                  <a:pt x="1787" y="190"/>
                  <a:pt x="1787" y="190"/>
                </a:cubicBezTo>
                <a:cubicBezTo>
                  <a:pt x="1787" y="190"/>
                  <a:pt x="1787" y="190"/>
                  <a:pt x="1787" y="191"/>
                </a:cubicBezTo>
                <a:cubicBezTo>
                  <a:pt x="1788" y="192"/>
                  <a:pt x="1790" y="192"/>
                  <a:pt x="1790" y="193"/>
                </a:cubicBezTo>
                <a:cubicBezTo>
                  <a:pt x="1790" y="193"/>
                  <a:pt x="1791" y="194"/>
                  <a:pt x="1791" y="194"/>
                </a:cubicBezTo>
                <a:cubicBezTo>
                  <a:pt x="1791" y="194"/>
                  <a:pt x="1792" y="194"/>
                  <a:pt x="1792" y="194"/>
                </a:cubicBezTo>
                <a:cubicBezTo>
                  <a:pt x="1792" y="194"/>
                  <a:pt x="1793" y="195"/>
                  <a:pt x="1793" y="195"/>
                </a:cubicBezTo>
                <a:cubicBezTo>
                  <a:pt x="1793" y="196"/>
                  <a:pt x="1794" y="196"/>
                  <a:pt x="1794" y="196"/>
                </a:cubicBezTo>
                <a:cubicBezTo>
                  <a:pt x="1794" y="197"/>
                  <a:pt x="1795" y="197"/>
                  <a:pt x="1795" y="198"/>
                </a:cubicBezTo>
                <a:cubicBezTo>
                  <a:pt x="1795" y="198"/>
                  <a:pt x="1796" y="199"/>
                  <a:pt x="1796" y="199"/>
                </a:cubicBezTo>
                <a:cubicBezTo>
                  <a:pt x="1797" y="200"/>
                  <a:pt x="1798" y="201"/>
                  <a:pt x="1799" y="201"/>
                </a:cubicBezTo>
                <a:cubicBezTo>
                  <a:pt x="1800" y="202"/>
                  <a:pt x="1801" y="203"/>
                  <a:pt x="1801" y="204"/>
                </a:cubicBezTo>
                <a:cubicBezTo>
                  <a:pt x="1802" y="204"/>
                  <a:pt x="1802" y="205"/>
                  <a:pt x="1802" y="206"/>
                </a:cubicBezTo>
                <a:cubicBezTo>
                  <a:pt x="1803" y="206"/>
                  <a:pt x="1803" y="207"/>
                  <a:pt x="1803" y="207"/>
                </a:cubicBezTo>
                <a:cubicBezTo>
                  <a:pt x="1803" y="207"/>
                  <a:pt x="1804" y="207"/>
                  <a:pt x="1804" y="208"/>
                </a:cubicBezTo>
                <a:cubicBezTo>
                  <a:pt x="1804" y="208"/>
                  <a:pt x="1805" y="209"/>
                  <a:pt x="1805" y="209"/>
                </a:cubicBezTo>
                <a:cubicBezTo>
                  <a:pt x="1806" y="209"/>
                  <a:pt x="1806" y="209"/>
                  <a:pt x="1806" y="209"/>
                </a:cubicBezTo>
                <a:cubicBezTo>
                  <a:pt x="1807" y="209"/>
                  <a:pt x="1807" y="210"/>
                  <a:pt x="1807" y="210"/>
                </a:cubicBezTo>
                <a:cubicBezTo>
                  <a:pt x="1810" y="211"/>
                  <a:pt x="1811" y="213"/>
                  <a:pt x="1813" y="216"/>
                </a:cubicBezTo>
                <a:cubicBezTo>
                  <a:pt x="1814" y="217"/>
                  <a:pt x="1814" y="218"/>
                  <a:pt x="1815" y="218"/>
                </a:cubicBezTo>
                <a:cubicBezTo>
                  <a:pt x="1815" y="219"/>
                  <a:pt x="1816" y="219"/>
                  <a:pt x="1816" y="219"/>
                </a:cubicBezTo>
                <a:cubicBezTo>
                  <a:pt x="1817" y="219"/>
                  <a:pt x="1818" y="221"/>
                  <a:pt x="1819" y="221"/>
                </a:cubicBezTo>
                <a:cubicBezTo>
                  <a:pt x="1819" y="222"/>
                  <a:pt x="1820" y="222"/>
                  <a:pt x="1821" y="223"/>
                </a:cubicBezTo>
                <a:cubicBezTo>
                  <a:pt x="1821" y="223"/>
                  <a:pt x="1821" y="223"/>
                  <a:pt x="1821" y="223"/>
                </a:cubicBezTo>
                <a:cubicBezTo>
                  <a:pt x="1822" y="223"/>
                  <a:pt x="1822" y="224"/>
                  <a:pt x="1822" y="224"/>
                </a:cubicBezTo>
                <a:cubicBezTo>
                  <a:pt x="1823" y="224"/>
                  <a:pt x="1823" y="225"/>
                  <a:pt x="1824" y="225"/>
                </a:cubicBezTo>
                <a:cubicBezTo>
                  <a:pt x="1824" y="226"/>
                  <a:pt x="1824" y="226"/>
                  <a:pt x="1825" y="227"/>
                </a:cubicBezTo>
                <a:cubicBezTo>
                  <a:pt x="1826" y="228"/>
                  <a:pt x="1827" y="229"/>
                  <a:pt x="1829" y="230"/>
                </a:cubicBezTo>
                <a:cubicBezTo>
                  <a:pt x="1829" y="230"/>
                  <a:pt x="1833" y="233"/>
                  <a:pt x="1832" y="233"/>
                </a:cubicBezTo>
                <a:cubicBezTo>
                  <a:pt x="1832" y="234"/>
                  <a:pt x="1831" y="233"/>
                  <a:pt x="1831" y="233"/>
                </a:cubicBezTo>
                <a:cubicBezTo>
                  <a:pt x="1830" y="232"/>
                  <a:pt x="1830" y="232"/>
                  <a:pt x="1829" y="231"/>
                </a:cubicBezTo>
                <a:cubicBezTo>
                  <a:pt x="1828" y="231"/>
                  <a:pt x="1828" y="230"/>
                  <a:pt x="1827" y="230"/>
                </a:cubicBezTo>
                <a:cubicBezTo>
                  <a:pt x="1826" y="229"/>
                  <a:pt x="1826" y="229"/>
                  <a:pt x="1826" y="229"/>
                </a:cubicBezTo>
                <a:cubicBezTo>
                  <a:pt x="1825" y="229"/>
                  <a:pt x="1824" y="229"/>
                  <a:pt x="1824" y="229"/>
                </a:cubicBezTo>
                <a:cubicBezTo>
                  <a:pt x="1823" y="229"/>
                  <a:pt x="1823" y="229"/>
                  <a:pt x="1823" y="229"/>
                </a:cubicBezTo>
                <a:cubicBezTo>
                  <a:pt x="1823" y="228"/>
                  <a:pt x="1822" y="228"/>
                  <a:pt x="1822" y="228"/>
                </a:cubicBezTo>
                <a:cubicBezTo>
                  <a:pt x="1822" y="228"/>
                  <a:pt x="1822" y="228"/>
                  <a:pt x="1821" y="228"/>
                </a:cubicBezTo>
                <a:cubicBezTo>
                  <a:pt x="1821" y="228"/>
                  <a:pt x="1820" y="228"/>
                  <a:pt x="1820" y="228"/>
                </a:cubicBezTo>
                <a:cubicBezTo>
                  <a:pt x="1820" y="229"/>
                  <a:pt x="1821" y="230"/>
                  <a:pt x="1821" y="231"/>
                </a:cubicBezTo>
                <a:cubicBezTo>
                  <a:pt x="1821" y="232"/>
                  <a:pt x="1821" y="233"/>
                  <a:pt x="1821" y="234"/>
                </a:cubicBezTo>
                <a:cubicBezTo>
                  <a:pt x="1821" y="234"/>
                  <a:pt x="1822" y="235"/>
                  <a:pt x="1822" y="235"/>
                </a:cubicBezTo>
                <a:cubicBezTo>
                  <a:pt x="1822" y="236"/>
                  <a:pt x="1822" y="236"/>
                  <a:pt x="1823" y="237"/>
                </a:cubicBezTo>
                <a:cubicBezTo>
                  <a:pt x="1823" y="238"/>
                  <a:pt x="1823" y="238"/>
                  <a:pt x="1823" y="239"/>
                </a:cubicBezTo>
                <a:cubicBezTo>
                  <a:pt x="1824" y="239"/>
                  <a:pt x="1824" y="240"/>
                  <a:pt x="1824" y="241"/>
                </a:cubicBezTo>
                <a:cubicBezTo>
                  <a:pt x="1825" y="241"/>
                  <a:pt x="1825" y="241"/>
                  <a:pt x="1825" y="241"/>
                </a:cubicBezTo>
                <a:cubicBezTo>
                  <a:pt x="1826" y="241"/>
                  <a:pt x="1827" y="242"/>
                  <a:pt x="1828" y="243"/>
                </a:cubicBezTo>
                <a:cubicBezTo>
                  <a:pt x="1829" y="243"/>
                  <a:pt x="1829" y="244"/>
                  <a:pt x="1830" y="244"/>
                </a:cubicBezTo>
                <a:cubicBezTo>
                  <a:pt x="1830" y="245"/>
                  <a:pt x="1831" y="246"/>
                  <a:pt x="1831" y="246"/>
                </a:cubicBezTo>
                <a:cubicBezTo>
                  <a:pt x="1832" y="247"/>
                  <a:pt x="1832" y="247"/>
                  <a:pt x="1833" y="247"/>
                </a:cubicBezTo>
                <a:cubicBezTo>
                  <a:pt x="1833" y="247"/>
                  <a:pt x="1834" y="247"/>
                  <a:pt x="1834" y="247"/>
                </a:cubicBezTo>
                <a:cubicBezTo>
                  <a:pt x="1835" y="247"/>
                  <a:pt x="1835" y="246"/>
                  <a:pt x="1836" y="247"/>
                </a:cubicBezTo>
                <a:cubicBezTo>
                  <a:pt x="1836" y="247"/>
                  <a:pt x="1836" y="248"/>
                  <a:pt x="1836" y="248"/>
                </a:cubicBezTo>
                <a:cubicBezTo>
                  <a:pt x="1837" y="250"/>
                  <a:pt x="1839" y="252"/>
                  <a:pt x="1839" y="254"/>
                </a:cubicBezTo>
                <a:cubicBezTo>
                  <a:pt x="1839" y="254"/>
                  <a:pt x="1838" y="253"/>
                  <a:pt x="1838" y="253"/>
                </a:cubicBezTo>
                <a:cubicBezTo>
                  <a:pt x="1838" y="253"/>
                  <a:pt x="1837" y="252"/>
                  <a:pt x="1837" y="252"/>
                </a:cubicBezTo>
                <a:cubicBezTo>
                  <a:pt x="1837" y="251"/>
                  <a:pt x="1836" y="250"/>
                  <a:pt x="1836" y="250"/>
                </a:cubicBezTo>
                <a:cubicBezTo>
                  <a:pt x="1836" y="250"/>
                  <a:pt x="1835" y="249"/>
                  <a:pt x="1835" y="249"/>
                </a:cubicBezTo>
                <a:cubicBezTo>
                  <a:pt x="1834" y="249"/>
                  <a:pt x="1834" y="249"/>
                  <a:pt x="1834" y="249"/>
                </a:cubicBezTo>
                <a:cubicBezTo>
                  <a:pt x="1834" y="249"/>
                  <a:pt x="1834" y="249"/>
                  <a:pt x="1833" y="249"/>
                </a:cubicBezTo>
                <a:cubicBezTo>
                  <a:pt x="1833" y="249"/>
                  <a:pt x="1833" y="249"/>
                  <a:pt x="1833" y="249"/>
                </a:cubicBezTo>
                <a:cubicBezTo>
                  <a:pt x="1832" y="249"/>
                  <a:pt x="1832" y="249"/>
                  <a:pt x="1832" y="249"/>
                </a:cubicBezTo>
                <a:cubicBezTo>
                  <a:pt x="1832" y="249"/>
                  <a:pt x="1832" y="249"/>
                  <a:pt x="1831" y="249"/>
                </a:cubicBezTo>
                <a:cubicBezTo>
                  <a:pt x="1831" y="249"/>
                  <a:pt x="1831" y="248"/>
                  <a:pt x="1830" y="248"/>
                </a:cubicBezTo>
                <a:cubicBezTo>
                  <a:pt x="1830" y="248"/>
                  <a:pt x="1830" y="248"/>
                  <a:pt x="1830" y="248"/>
                </a:cubicBezTo>
                <a:cubicBezTo>
                  <a:pt x="1830" y="248"/>
                  <a:pt x="1830" y="249"/>
                  <a:pt x="1830" y="249"/>
                </a:cubicBezTo>
                <a:cubicBezTo>
                  <a:pt x="1830" y="250"/>
                  <a:pt x="1830" y="250"/>
                  <a:pt x="1830" y="251"/>
                </a:cubicBezTo>
                <a:cubicBezTo>
                  <a:pt x="1830" y="251"/>
                  <a:pt x="1830" y="251"/>
                  <a:pt x="1830" y="252"/>
                </a:cubicBezTo>
                <a:cubicBezTo>
                  <a:pt x="1830" y="252"/>
                  <a:pt x="1830" y="253"/>
                  <a:pt x="1830" y="253"/>
                </a:cubicBezTo>
                <a:cubicBezTo>
                  <a:pt x="1830" y="253"/>
                  <a:pt x="1831" y="254"/>
                  <a:pt x="1831" y="254"/>
                </a:cubicBezTo>
                <a:cubicBezTo>
                  <a:pt x="1830" y="255"/>
                  <a:pt x="1830" y="254"/>
                  <a:pt x="1830" y="254"/>
                </a:cubicBezTo>
                <a:cubicBezTo>
                  <a:pt x="1829" y="253"/>
                  <a:pt x="1829" y="253"/>
                  <a:pt x="1828" y="252"/>
                </a:cubicBezTo>
                <a:cubicBezTo>
                  <a:pt x="1828" y="252"/>
                  <a:pt x="1827" y="251"/>
                  <a:pt x="1827" y="251"/>
                </a:cubicBezTo>
                <a:cubicBezTo>
                  <a:pt x="1827" y="250"/>
                  <a:pt x="1826" y="250"/>
                  <a:pt x="1826" y="249"/>
                </a:cubicBezTo>
                <a:cubicBezTo>
                  <a:pt x="1826" y="249"/>
                  <a:pt x="1826" y="249"/>
                  <a:pt x="1826" y="249"/>
                </a:cubicBezTo>
                <a:cubicBezTo>
                  <a:pt x="1826" y="248"/>
                  <a:pt x="1826" y="248"/>
                  <a:pt x="1826" y="248"/>
                </a:cubicBezTo>
                <a:cubicBezTo>
                  <a:pt x="1826" y="247"/>
                  <a:pt x="1825" y="247"/>
                  <a:pt x="1825" y="246"/>
                </a:cubicBezTo>
                <a:cubicBezTo>
                  <a:pt x="1825" y="246"/>
                  <a:pt x="1825" y="245"/>
                  <a:pt x="1825" y="245"/>
                </a:cubicBezTo>
                <a:cubicBezTo>
                  <a:pt x="1825" y="245"/>
                  <a:pt x="1824" y="244"/>
                  <a:pt x="1824" y="244"/>
                </a:cubicBezTo>
                <a:cubicBezTo>
                  <a:pt x="1823" y="244"/>
                  <a:pt x="1823" y="243"/>
                  <a:pt x="1823" y="244"/>
                </a:cubicBezTo>
                <a:cubicBezTo>
                  <a:pt x="1822" y="244"/>
                  <a:pt x="1823" y="244"/>
                  <a:pt x="1822" y="244"/>
                </a:cubicBezTo>
                <a:cubicBezTo>
                  <a:pt x="1822" y="244"/>
                  <a:pt x="1821" y="243"/>
                  <a:pt x="1821" y="243"/>
                </a:cubicBezTo>
                <a:cubicBezTo>
                  <a:pt x="1821" y="243"/>
                  <a:pt x="1821" y="242"/>
                  <a:pt x="1821" y="242"/>
                </a:cubicBezTo>
                <a:cubicBezTo>
                  <a:pt x="1821" y="242"/>
                  <a:pt x="1821" y="241"/>
                  <a:pt x="1821" y="241"/>
                </a:cubicBezTo>
                <a:cubicBezTo>
                  <a:pt x="1821" y="241"/>
                  <a:pt x="1821" y="240"/>
                  <a:pt x="1821" y="240"/>
                </a:cubicBezTo>
                <a:cubicBezTo>
                  <a:pt x="1820" y="239"/>
                  <a:pt x="1820" y="239"/>
                  <a:pt x="1820" y="238"/>
                </a:cubicBezTo>
                <a:cubicBezTo>
                  <a:pt x="1820" y="238"/>
                  <a:pt x="1819" y="237"/>
                  <a:pt x="1819" y="236"/>
                </a:cubicBezTo>
                <a:cubicBezTo>
                  <a:pt x="1819" y="236"/>
                  <a:pt x="1818" y="235"/>
                  <a:pt x="1818" y="235"/>
                </a:cubicBezTo>
                <a:cubicBezTo>
                  <a:pt x="1817" y="235"/>
                  <a:pt x="1817" y="235"/>
                  <a:pt x="1817" y="235"/>
                </a:cubicBezTo>
                <a:cubicBezTo>
                  <a:pt x="1816" y="234"/>
                  <a:pt x="1816" y="234"/>
                  <a:pt x="1816" y="234"/>
                </a:cubicBezTo>
                <a:cubicBezTo>
                  <a:pt x="1815" y="233"/>
                  <a:pt x="1815" y="233"/>
                  <a:pt x="1815" y="232"/>
                </a:cubicBezTo>
                <a:cubicBezTo>
                  <a:pt x="1815" y="232"/>
                  <a:pt x="1815" y="231"/>
                  <a:pt x="1814" y="231"/>
                </a:cubicBezTo>
                <a:cubicBezTo>
                  <a:pt x="1814" y="230"/>
                  <a:pt x="1814" y="229"/>
                  <a:pt x="1813" y="229"/>
                </a:cubicBezTo>
                <a:cubicBezTo>
                  <a:pt x="1813" y="228"/>
                  <a:pt x="1812" y="227"/>
                  <a:pt x="1812" y="226"/>
                </a:cubicBezTo>
                <a:cubicBezTo>
                  <a:pt x="1811" y="224"/>
                  <a:pt x="1809" y="223"/>
                  <a:pt x="1808" y="221"/>
                </a:cubicBezTo>
                <a:cubicBezTo>
                  <a:pt x="1807" y="220"/>
                  <a:pt x="1806" y="220"/>
                  <a:pt x="1806" y="219"/>
                </a:cubicBezTo>
                <a:cubicBezTo>
                  <a:pt x="1806" y="218"/>
                  <a:pt x="1806" y="218"/>
                  <a:pt x="1805" y="217"/>
                </a:cubicBezTo>
                <a:cubicBezTo>
                  <a:pt x="1805" y="217"/>
                  <a:pt x="1804" y="216"/>
                  <a:pt x="1804" y="215"/>
                </a:cubicBezTo>
                <a:cubicBezTo>
                  <a:pt x="1804" y="215"/>
                  <a:pt x="1803" y="214"/>
                  <a:pt x="1803" y="214"/>
                </a:cubicBezTo>
                <a:cubicBezTo>
                  <a:pt x="1802" y="213"/>
                  <a:pt x="1801" y="212"/>
                  <a:pt x="1800" y="211"/>
                </a:cubicBezTo>
                <a:cubicBezTo>
                  <a:pt x="1799" y="210"/>
                  <a:pt x="1798" y="210"/>
                  <a:pt x="1797" y="210"/>
                </a:cubicBezTo>
                <a:cubicBezTo>
                  <a:pt x="1797" y="209"/>
                  <a:pt x="1796" y="209"/>
                  <a:pt x="1796" y="209"/>
                </a:cubicBezTo>
                <a:cubicBezTo>
                  <a:pt x="1795" y="208"/>
                  <a:pt x="1795" y="208"/>
                  <a:pt x="1795" y="207"/>
                </a:cubicBezTo>
                <a:cubicBezTo>
                  <a:pt x="1794" y="207"/>
                  <a:pt x="1794" y="207"/>
                  <a:pt x="1793" y="206"/>
                </a:cubicBezTo>
                <a:cubicBezTo>
                  <a:pt x="1793" y="206"/>
                  <a:pt x="1793" y="205"/>
                  <a:pt x="1793" y="205"/>
                </a:cubicBezTo>
                <a:cubicBezTo>
                  <a:pt x="1792" y="204"/>
                  <a:pt x="1793" y="204"/>
                  <a:pt x="1792" y="203"/>
                </a:cubicBezTo>
                <a:cubicBezTo>
                  <a:pt x="1792" y="203"/>
                  <a:pt x="1792" y="202"/>
                  <a:pt x="1792" y="201"/>
                </a:cubicBezTo>
                <a:cubicBezTo>
                  <a:pt x="1791" y="200"/>
                  <a:pt x="1791" y="200"/>
                  <a:pt x="1790" y="199"/>
                </a:cubicBezTo>
                <a:cubicBezTo>
                  <a:pt x="1790" y="199"/>
                  <a:pt x="1789" y="198"/>
                  <a:pt x="1789" y="198"/>
                </a:cubicBezTo>
                <a:cubicBezTo>
                  <a:pt x="1789" y="198"/>
                  <a:pt x="1788" y="198"/>
                  <a:pt x="1788" y="197"/>
                </a:cubicBezTo>
                <a:cubicBezTo>
                  <a:pt x="1788" y="197"/>
                  <a:pt x="1789" y="197"/>
                  <a:pt x="1789" y="197"/>
                </a:cubicBezTo>
                <a:cubicBezTo>
                  <a:pt x="1790" y="197"/>
                  <a:pt x="1790" y="198"/>
                  <a:pt x="1791" y="197"/>
                </a:cubicBezTo>
                <a:cubicBezTo>
                  <a:pt x="1791" y="197"/>
                  <a:pt x="1792" y="196"/>
                  <a:pt x="1791" y="196"/>
                </a:cubicBezTo>
                <a:close/>
                <a:moveTo>
                  <a:pt x="1863" y="270"/>
                </a:moveTo>
                <a:cubicBezTo>
                  <a:pt x="1862" y="269"/>
                  <a:pt x="1862" y="268"/>
                  <a:pt x="1863" y="268"/>
                </a:cubicBezTo>
                <a:cubicBezTo>
                  <a:pt x="1863" y="267"/>
                  <a:pt x="1862" y="266"/>
                  <a:pt x="1863" y="265"/>
                </a:cubicBezTo>
                <a:cubicBezTo>
                  <a:pt x="1864" y="264"/>
                  <a:pt x="1864" y="264"/>
                  <a:pt x="1865" y="265"/>
                </a:cubicBezTo>
                <a:cubicBezTo>
                  <a:pt x="1866" y="265"/>
                  <a:pt x="1866" y="266"/>
                  <a:pt x="1865" y="266"/>
                </a:cubicBezTo>
                <a:cubicBezTo>
                  <a:pt x="1865" y="267"/>
                  <a:pt x="1865" y="267"/>
                  <a:pt x="1864" y="268"/>
                </a:cubicBezTo>
                <a:cubicBezTo>
                  <a:pt x="1864" y="268"/>
                  <a:pt x="1864" y="269"/>
                  <a:pt x="1864" y="269"/>
                </a:cubicBezTo>
                <a:cubicBezTo>
                  <a:pt x="1863" y="270"/>
                  <a:pt x="1863" y="271"/>
                  <a:pt x="1863" y="270"/>
                </a:cubicBezTo>
                <a:close/>
                <a:moveTo>
                  <a:pt x="1869" y="260"/>
                </a:moveTo>
                <a:cubicBezTo>
                  <a:pt x="1869" y="259"/>
                  <a:pt x="1868" y="258"/>
                  <a:pt x="1869" y="257"/>
                </a:cubicBezTo>
                <a:cubicBezTo>
                  <a:pt x="1870" y="257"/>
                  <a:pt x="1870" y="258"/>
                  <a:pt x="1870" y="258"/>
                </a:cubicBezTo>
                <a:cubicBezTo>
                  <a:pt x="1870" y="259"/>
                  <a:pt x="1871" y="259"/>
                  <a:pt x="1872" y="259"/>
                </a:cubicBezTo>
                <a:cubicBezTo>
                  <a:pt x="1872" y="260"/>
                  <a:pt x="1871" y="261"/>
                  <a:pt x="1870" y="262"/>
                </a:cubicBezTo>
                <a:cubicBezTo>
                  <a:pt x="1870" y="262"/>
                  <a:pt x="1869" y="263"/>
                  <a:pt x="1869" y="263"/>
                </a:cubicBezTo>
                <a:cubicBezTo>
                  <a:pt x="1869" y="264"/>
                  <a:pt x="1869" y="264"/>
                  <a:pt x="1869" y="265"/>
                </a:cubicBezTo>
                <a:cubicBezTo>
                  <a:pt x="1868" y="264"/>
                  <a:pt x="1868" y="265"/>
                  <a:pt x="1867" y="264"/>
                </a:cubicBezTo>
                <a:cubicBezTo>
                  <a:pt x="1867" y="264"/>
                  <a:pt x="1867" y="263"/>
                  <a:pt x="1867" y="263"/>
                </a:cubicBezTo>
                <a:cubicBezTo>
                  <a:pt x="1867" y="262"/>
                  <a:pt x="1868" y="262"/>
                  <a:pt x="1868" y="261"/>
                </a:cubicBezTo>
                <a:cubicBezTo>
                  <a:pt x="1868" y="261"/>
                  <a:pt x="1868" y="261"/>
                  <a:pt x="1868" y="260"/>
                </a:cubicBezTo>
                <a:cubicBezTo>
                  <a:pt x="1868" y="260"/>
                  <a:pt x="1869" y="260"/>
                  <a:pt x="1869" y="260"/>
                </a:cubicBezTo>
                <a:close/>
                <a:moveTo>
                  <a:pt x="1208" y="85"/>
                </a:moveTo>
                <a:cubicBezTo>
                  <a:pt x="1208" y="85"/>
                  <a:pt x="1210" y="84"/>
                  <a:pt x="1211" y="84"/>
                </a:cubicBezTo>
                <a:cubicBezTo>
                  <a:pt x="1211" y="84"/>
                  <a:pt x="1212" y="84"/>
                  <a:pt x="1212" y="84"/>
                </a:cubicBezTo>
                <a:cubicBezTo>
                  <a:pt x="1213" y="83"/>
                  <a:pt x="1214" y="83"/>
                  <a:pt x="1215" y="84"/>
                </a:cubicBezTo>
                <a:cubicBezTo>
                  <a:pt x="1215" y="84"/>
                  <a:pt x="1215" y="84"/>
                  <a:pt x="1216" y="85"/>
                </a:cubicBezTo>
                <a:cubicBezTo>
                  <a:pt x="1216" y="85"/>
                  <a:pt x="1217" y="85"/>
                  <a:pt x="1218" y="85"/>
                </a:cubicBezTo>
                <a:cubicBezTo>
                  <a:pt x="1218" y="85"/>
                  <a:pt x="1219" y="85"/>
                  <a:pt x="1220" y="85"/>
                </a:cubicBezTo>
                <a:cubicBezTo>
                  <a:pt x="1220" y="86"/>
                  <a:pt x="1221" y="86"/>
                  <a:pt x="1220" y="87"/>
                </a:cubicBezTo>
                <a:cubicBezTo>
                  <a:pt x="1219" y="87"/>
                  <a:pt x="1218" y="86"/>
                  <a:pt x="1218" y="87"/>
                </a:cubicBezTo>
                <a:cubicBezTo>
                  <a:pt x="1217" y="87"/>
                  <a:pt x="1217" y="88"/>
                  <a:pt x="1217" y="88"/>
                </a:cubicBezTo>
                <a:cubicBezTo>
                  <a:pt x="1217" y="88"/>
                  <a:pt x="1216" y="89"/>
                  <a:pt x="1216" y="89"/>
                </a:cubicBezTo>
                <a:cubicBezTo>
                  <a:pt x="1215" y="89"/>
                  <a:pt x="1215" y="89"/>
                  <a:pt x="1214" y="89"/>
                </a:cubicBezTo>
                <a:cubicBezTo>
                  <a:pt x="1214" y="89"/>
                  <a:pt x="1213" y="89"/>
                  <a:pt x="1212" y="89"/>
                </a:cubicBezTo>
                <a:cubicBezTo>
                  <a:pt x="1211" y="89"/>
                  <a:pt x="1209" y="90"/>
                  <a:pt x="1209" y="88"/>
                </a:cubicBezTo>
                <a:cubicBezTo>
                  <a:pt x="1209" y="88"/>
                  <a:pt x="1210" y="87"/>
                  <a:pt x="1210" y="87"/>
                </a:cubicBezTo>
                <a:cubicBezTo>
                  <a:pt x="1210" y="86"/>
                  <a:pt x="1209" y="86"/>
                  <a:pt x="1208" y="85"/>
                </a:cubicBezTo>
                <a:close/>
              </a:path>
            </a:pathLst>
          </a:custGeom>
          <a:solidFill>
            <a:schemeClr val="tx2"/>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01" name="Grupa 600">
            <a:extLst>
              <a:ext uri="{FF2B5EF4-FFF2-40B4-BE49-F238E27FC236}">
                <a16:creationId xmlns:a16="http://schemas.microsoft.com/office/drawing/2014/main" id="{ED7D4745-097C-4F12-B7DE-C324EF6F079E}"/>
              </a:ext>
            </a:extLst>
          </p:cNvPr>
          <p:cNvGrpSpPr/>
          <p:nvPr/>
        </p:nvGrpSpPr>
        <p:grpSpPr>
          <a:xfrm>
            <a:off x="5108288" y="3472257"/>
            <a:ext cx="409712" cy="409708"/>
            <a:chOff x="1759967" y="4643439"/>
            <a:chExt cx="316910" cy="316908"/>
          </a:xfrm>
        </p:grpSpPr>
        <p:grpSp>
          <p:nvGrpSpPr>
            <p:cNvPr id="602" name="Grupa 601">
              <a:extLst>
                <a:ext uri="{FF2B5EF4-FFF2-40B4-BE49-F238E27FC236}">
                  <a16:creationId xmlns:a16="http://schemas.microsoft.com/office/drawing/2014/main" id="{34023E2E-5266-4072-8E08-5E5FBB5CC409}"/>
                </a:ext>
              </a:extLst>
            </p:cNvPr>
            <p:cNvGrpSpPr/>
            <p:nvPr/>
          </p:nvGrpSpPr>
          <p:grpSpPr>
            <a:xfrm>
              <a:off x="1759967" y="4643439"/>
              <a:ext cx="316910" cy="316908"/>
              <a:chOff x="2970213" y="1828800"/>
              <a:chExt cx="3201987" cy="3201988"/>
            </a:xfrm>
            <a:solidFill>
              <a:schemeClr val="accent6">
                <a:alpha val="40000"/>
              </a:schemeClr>
            </a:solidFill>
          </p:grpSpPr>
          <p:sp>
            <p:nvSpPr>
              <p:cNvPr id="614" name="Freeform 17">
                <a:extLst>
                  <a:ext uri="{FF2B5EF4-FFF2-40B4-BE49-F238E27FC236}">
                    <a16:creationId xmlns:a16="http://schemas.microsoft.com/office/drawing/2014/main" id="{1864F6F6-6242-46D8-B03F-72BEE03D4676}"/>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5" name="Freeform 18">
                <a:extLst>
                  <a:ext uri="{FF2B5EF4-FFF2-40B4-BE49-F238E27FC236}">
                    <a16:creationId xmlns:a16="http://schemas.microsoft.com/office/drawing/2014/main" id="{966F6E8E-9E7D-4A9C-AEE8-3819E2134943}"/>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6" name="Freeform 19">
                <a:extLst>
                  <a:ext uri="{FF2B5EF4-FFF2-40B4-BE49-F238E27FC236}">
                    <a16:creationId xmlns:a16="http://schemas.microsoft.com/office/drawing/2014/main" id="{884E177A-C3BD-40FE-AF71-F428312035BA}"/>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7" name="Freeform 20">
                <a:extLst>
                  <a:ext uri="{FF2B5EF4-FFF2-40B4-BE49-F238E27FC236}">
                    <a16:creationId xmlns:a16="http://schemas.microsoft.com/office/drawing/2014/main" id="{47EF4771-6802-485B-A32E-529B5AA48C12}"/>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603" name="Grupa 602">
              <a:extLst>
                <a:ext uri="{FF2B5EF4-FFF2-40B4-BE49-F238E27FC236}">
                  <a16:creationId xmlns:a16="http://schemas.microsoft.com/office/drawing/2014/main" id="{742D86AB-D85E-40F5-A665-40079360CDA0}"/>
                </a:ext>
              </a:extLst>
            </p:cNvPr>
            <p:cNvGrpSpPr/>
            <p:nvPr/>
          </p:nvGrpSpPr>
          <p:grpSpPr>
            <a:xfrm>
              <a:off x="1783165" y="4666637"/>
              <a:ext cx="270514" cy="270513"/>
              <a:chOff x="3149600" y="2009775"/>
              <a:chExt cx="2841625" cy="2841626"/>
            </a:xfrm>
            <a:solidFill>
              <a:schemeClr val="accent6">
                <a:alpha val="60000"/>
              </a:schemeClr>
            </a:solidFill>
          </p:grpSpPr>
          <p:sp>
            <p:nvSpPr>
              <p:cNvPr id="610" name="Freeform 21">
                <a:extLst>
                  <a:ext uri="{FF2B5EF4-FFF2-40B4-BE49-F238E27FC236}">
                    <a16:creationId xmlns:a16="http://schemas.microsoft.com/office/drawing/2014/main" id="{EA011293-01BB-45E1-B6FC-C28D87EC9449}"/>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1" name="Freeform 22">
                <a:extLst>
                  <a:ext uri="{FF2B5EF4-FFF2-40B4-BE49-F238E27FC236}">
                    <a16:creationId xmlns:a16="http://schemas.microsoft.com/office/drawing/2014/main" id="{3759E0EF-3743-4365-B777-A1455A5C5225}"/>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2" name="Freeform 23">
                <a:extLst>
                  <a:ext uri="{FF2B5EF4-FFF2-40B4-BE49-F238E27FC236}">
                    <a16:creationId xmlns:a16="http://schemas.microsoft.com/office/drawing/2014/main" id="{B7EDE151-30E7-49DD-B5E0-4DDD5DF901AF}"/>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13" name="Freeform 24">
                <a:extLst>
                  <a:ext uri="{FF2B5EF4-FFF2-40B4-BE49-F238E27FC236}">
                    <a16:creationId xmlns:a16="http://schemas.microsoft.com/office/drawing/2014/main" id="{D44F0201-FE7B-40CE-B0F3-368AD7BCD5ED}"/>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604" name="Grupa 603">
              <a:extLst>
                <a:ext uri="{FF2B5EF4-FFF2-40B4-BE49-F238E27FC236}">
                  <a16:creationId xmlns:a16="http://schemas.microsoft.com/office/drawing/2014/main" id="{AE0AE88D-1E38-4AC5-B8F1-0D8ECB94F98B}"/>
                </a:ext>
              </a:extLst>
            </p:cNvPr>
            <p:cNvGrpSpPr/>
            <p:nvPr/>
          </p:nvGrpSpPr>
          <p:grpSpPr>
            <a:xfrm>
              <a:off x="1805909" y="4689381"/>
              <a:ext cx="225026" cy="225024"/>
              <a:chOff x="3335338" y="2193925"/>
              <a:chExt cx="2471738" cy="2471738"/>
            </a:xfrm>
            <a:solidFill>
              <a:schemeClr val="accent6">
                <a:alpha val="80000"/>
              </a:schemeClr>
            </a:solidFill>
          </p:grpSpPr>
          <p:sp>
            <p:nvSpPr>
              <p:cNvPr id="606" name="Freeform 25">
                <a:extLst>
                  <a:ext uri="{FF2B5EF4-FFF2-40B4-BE49-F238E27FC236}">
                    <a16:creationId xmlns:a16="http://schemas.microsoft.com/office/drawing/2014/main" id="{49231E05-8A5A-4B1A-BF82-7442F0A57760}"/>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07" name="Freeform 26">
                <a:extLst>
                  <a:ext uri="{FF2B5EF4-FFF2-40B4-BE49-F238E27FC236}">
                    <a16:creationId xmlns:a16="http://schemas.microsoft.com/office/drawing/2014/main" id="{C2A656D3-8773-44AE-8407-FF719AB44CF3}"/>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08" name="Freeform 27">
                <a:extLst>
                  <a:ext uri="{FF2B5EF4-FFF2-40B4-BE49-F238E27FC236}">
                    <a16:creationId xmlns:a16="http://schemas.microsoft.com/office/drawing/2014/main" id="{15EB9DD2-22EF-42D1-945B-74CF4DE59651}"/>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609" name="Freeform 28">
                <a:extLst>
                  <a:ext uri="{FF2B5EF4-FFF2-40B4-BE49-F238E27FC236}">
                    <a16:creationId xmlns:a16="http://schemas.microsoft.com/office/drawing/2014/main" id="{C7BF2374-9B77-447B-B06E-B0594096A261}"/>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sp>
          <p:nvSpPr>
            <p:cNvPr id="605" name="Owal 604">
              <a:extLst>
                <a:ext uri="{FF2B5EF4-FFF2-40B4-BE49-F238E27FC236}">
                  <a16:creationId xmlns:a16="http://schemas.microsoft.com/office/drawing/2014/main" id="{4B44B873-763C-41F3-8B81-FF2D445C1AA1}"/>
                </a:ext>
              </a:extLst>
            </p:cNvPr>
            <p:cNvSpPr/>
            <p:nvPr/>
          </p:nvSpPr>
          <p:spPr>
            <a:xfrm>
              <a:off x="1825933" y="4709405"/>
              <a:ext cx="184977" cy="184976"/>
            </a:xfrm>
            <a:prstGeom prst="ellipse">
              <a:avLst/>
            </a:prstGeom>
            <a:solidFill>
              <a:schemeClr val="accent6">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900" dirty="0">
                  <a:solidFill>
                    <a:schemeClr val="bg1"/>
                  </a:solidFill>
                </a:rPr>
                <a:t>57</a:t>
              </a:r>
            </a:p>
          </p:txBody>
        </p:sp>
      </p:grpSp>
      <p:grpSp>
        <p:nvGrpSpPr>
          <p:cNvPr id="584" name="Grupa 583">
            <a:extLst>
              <a:ext uri="{FF2B5EF4-FFF2-40B4-BE49-F238E27FC236}">
                <a16:creationId xmlns:a16="http://schemas.microsoft.com/office/drawing/2014/main" id="{723769E1-F1FA-40CC-B993-B6D8A8892CBD}"/>
              </a:ext>
            </a:extLst>
          </p:cNvPr>
          <p:cNvGrpSpPr/>
          <p:nvPr/>
        </p:nvGrpSpPr>
        <p:grpSpPr>
          <a:xfrm>
            <a:off x="3557943" y="2293911"/>
            <a:ext cx="741756" cy="741752"/>
            <a:chOff x="1759967" y="4643439"/>
            <a:chExt cx="316910" cy="316908"/>
          </a:xfrm>
        </p:grpSpPr>
        <p:grpSp>
          <p:nvGrpSpPr>
            <p:cNvPr id="585" name="Grupa 584">
              <a:extLst>
                <a:ext uri="{FF2B5EF4-FFF2-40B4-BE49-F238E27FC236}">
                  <a16:creationId xmlns:a16="http://schemas.microsoft.com/office/drawing/2014/main" id="{05477C94-5CE9-47A2-8536-91629F183651}"/>
                </a:ext>
              </a:extLst>
            </p:cNvPr>
            <p:cNvGrpSpPr/>
            <p:nvPr/>
          </p:nvGrpSpPr>
          <p:grpSpPr>
            <a:xfrm>
              <a:off x="1759967" y="4643439"/>
              <a:ext cx="316910" cy="316908"/>
              <a:chOff x="2970213" y="1828800"/>
              <a:chExt cx="3201987" cy="3201988"/>
            </a:xfrm>
            <a:solidFill>
              <a:schemeClr val="accent6">
                <a:alpha val="40000"/>
              </a:schemeClr>
            </a:solidFill>
          </p:grpSpPr>
          <p:sp>
            <p:nvSpPr>
              <p:cNvPr id="597" name="Freeform 17">
                <a:extLst>
                  <a:ext uri="{FF2B5EF4-FFF2-40B4-BE49-F238E27FC236}">
                    <a16:creationId xmlns:a16="http://schemas.microsoft.com/office/drawing/2014/main" id="{41789486-795B-4636-853E-B03A3D4B4CF9}"/>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8" name="Freeform 18">
                <a:extLst>
                  <a:ext uri="{FF2B5EF4-FFF2-40B4-BE49-F238E27FC236}">
                    <a16:creationId xmlns:a16="http://schemas.microsoft.com/office/drawing/2014/main" id="{E6DA9F8F-7FB9-4779-8085-311CE80A6DCD}"/>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9" name="Freeform 19">
                <a:extLst>
                  <a:ext uri="{FF2B5EF4-FFF2-40B4-BE49-F238E27FC236}">
                    <a16:creationId xmlns:a16="http://schemas.microsoft.com/office/drawing/2014/main" id="{C536C829-E557-499B-B7AC-F151C64015B9}"/>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600" name="Freeform 20">
                <a:extLst>
                  <a:ext uri="{FF2B5EF4-FFF2-40B4-BE49-F238E27FC236}">
                    <a16:creationId xmlns:a16="http://schemas.microsoft.com/office/drawing/2014/main" id="{B3DFF80D-246A-44B9-A0DA-5711D4390338}"/>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586" name="Grupa 585">
              <a:extLst>
                <a:ext uri="{FF2B5EF4-FFF2-40B4-BE49-F238E27FC236}">
                  <a16:creationId xmlns:a16="http://schemas.microsoft.com/office/drawing/2014/main" id="{BFBB44A2-04CE-4B7F-A5E0-DF73E1D3FBA1}"/>
                </a:ext>
              </a:extLst>
            </p:cNvPr>
            <p:cNvGrpSpPr/>
            <p:nvPr/>
          </p:nvGrpSpPr>
          <p:grpSpPr>
            <a:xfrm>
              <a:off x="1783165" y="4666637"/>
              <a:ext cx="270514" cy="270513"/>
              <a:chOff x="3149600" y="2009775"/>
              <a:chExt cx="2841625" cy="2841626"/>
            </a:xfrm>
            <a:solidFill>
              <a:schemeClr val="accent6">
                <a:alpha val="60000"/>
              </a:schemeClr>
            </a:solidFill>
          </p:grpSpPr>
          <p:sp>
            <p:nvSpPr>
              <p:cNvPr id="593" name="Freeform 21">
                <a:extLst>
                  <a:ext uri="{FF2B5EF4-FFF2-40B4-BE49-F238E27FC236}">
                    <a16:creationId xmlns:a16="http://schemas.microsoft.com/office/drawing/2014/main" id="{9B0D59B4-5D32-4196-BF4B-82FB324C4DB8}"/>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4" name="Freeform 22">
                <a:extLst>
                  <a:ext uri="{FF2B5EF4-FFF2-40B4-BE49-F238E27FC236}">
                    <a16:creationId xmlns:a16="http://schemas.microsoft.com/office/drawing/2014/main" id="{0EB4DDAD-127B-4D6B-894A-7E87C4DF0D68}"/>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5" name="Freeform 23">
                <a:extLst>
                  <a:ext uri="{FF2B5EF4-FFF2-40B4-BE49-F238E27FC236}">
                    <a16:creationId xmlns:a16="http://schemas.microsoft.com/office/drawing/2014/main" id="{49CB6AC6-B780-45EC-8F35-689CF2F00BEB}"/>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6" name="Freeform 24">
                <a:extLst>
                  <a:ext uri="{FF2B5EF4-FFF2-40B4-BE49-F238E27FC236}">
                    <a16:creationId xmlns:a16="http://schemas.microsoft.com/office/drawing/2014/main" id="{DC41D13B-4E55-47F4-8854-0C4C1A385CAE}"/>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587" name="Grupa 586">
              <a:extLst>
                <a:ext uri="{FF2B5EF4-FFF2-40B4-BE49-F238E27FC236}">
                  <a16:creationId xmlns:a16="http://schemas.microsoft.com/office/drawing/2014/main" id="{ADFFBEBB-45EE-4942-ABAA-83C5D4EA51A8}"/>
                </a:ext>
              </a:extLst>
            </p:cNvPr>
            <p:cNvGrpSpPr/>
            <p:nvPr/>
          </p:nvGrpSpPr>
          <p:grpSpPr>
            <a:xfrm>
              <a:off x="1805909" y="4689381"/>
              <a:ext cx="225026" cy="225024"/>
              <a:chOff x="3335338" y="2193925"/>
              <a:chExt cx="2471738" cy="2471738"/>
            </a:xfrm>
            <a:solidFill>
              <a:schemeClr val="accent6">
                <a:alpha val="80000"/>
              </a:schemeClr>
            </a:solidFill>
          </p:grpSpPr>
          <p:sp>
            <p:nvSpPr>
              <p:cNvPr id="589" name="Freeform 25">
                <a:extLst>
                  <a:ext uri="{FF2B5EF4-FFF2-40B4-BE49-F238E27FC236}">
                    <a16:creationId xmlns:a16="http://schemas.microsoft.com/office/drawing/2014/main" id="{30FED0E3-32E5-43BD-89AE-1C6F33B1CDF1}"/>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0" name="Freeform 26">
                <a:extLst>
                  <a:ext uri="{FF2B5EF4-FFF2-40B4-BE49-F238E27FC236}">
                    <a16:creationId xmlns:a16="http://schemas.microsoft.com/office/drawing/2014/main" id="{484F8983-A28C-4C97-8DAF-AE41986D2116}"/>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1" name="Freeform 27">
                <a:extLst>
                  <a:ext uri="{FF2B5EF4-FFF2-40B4-BE49-F238E27FC236}">
                    <a16:creationId xmlns:a16="http://schemas.microsoft.com/office/drawing/2014/main" id="{26624276-7C05-4D95-9B08-E4B23A98E1E3}"/>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92" name="Freeform 28">
                <a:extLst>
                  <a:ext uri="{FF2B5EF4-FFF2-40B4-BE49-F238E27FC236}">
                    <a16:creationId xmlns:a16="http://schemas.microsoft.com/office/drawing/2014/main" id="{BF1E9081-E61A-4CE3-BF46-596C45481AE0}"/>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588" name="Owal 587">
              <a:extLst>
                <a:ext uri="{FF2B5EF4-FFF2-40B4-BE49-F238E27FC236}">
                  <a16:creationId xmlns:a16="http://schemas.microsoft.com/office/drawing/2014/main" id="{26AD077A-91B3-4E8F-B66A-ED2ED9070917}"/>
                </a:ext>
              </a:extLst>
            </p:cNvPr>
            <p:cNvSpPr/>
            <p:nvPr/>
          </p:nvSpPr>
          <p:spPr>
            <a:xfrm>
              <a:off x="1825933" y="4709405"/>
              <a:ext cx="184977" cy="184976"/>
            </a:xfrm>
            <a:prstGeom prst="ellipse">
              <a:avLst/>
            </a:prstGeom>
            <a:solidFill>
              <a:schemeClr val="accent6">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86</a:t>
              </a:r>
            </a:p>
          </p:txBody>
        </p:sp>
      </p:grpSp>
      <p:grpSp>
        <p:nvGrpSpPr>
          <p:cNvPr id="16" name="Grupa 15">
            <a:extLst>
              <a:ext uri="{FF2B5EF4-FFF2-40B4-BE49-F238E27FC236}">
                <a16:creationId xmlns:a16="http://schemas.microsoft.com/office/drawing/2014/main" id="{F554C5A2-2F60-43CC-B833-C2A55EC6F2EA}"/>
              </a:ext>
            </a:extLst>
          </p:cNvPr>
          <p:cNvGrpSpPr/>
          <p:nvPr/>
        </p:nvGrpSpPr>
        <p:grpSpPr>
          <a:xfrm>
            <a:off x="3337703" y="4494118"/>
            <a:ext cx="640972" cy="640969"/>
            <a:chOff x="1759967" y="4643439"/>
            <a:chExt cx="316910" cy="316908"/>
          </a:xfrm>
        </p:grpSpPr>
        <p:grpSp>
          <p:nvGrpSpPr>
            <p:cNvPr id="568" name="Grupa 567">
              <a:extLst>
                <a:ext uri="{FF2B5EF4-FFF2-40B4-BE49-F238E27FC236}">
                  <a16:creationId xmlns:a16="http://schemas.microsoft.com/office/drawing/2014/main" id="{17CDA831-DB6A-4571-B4AE-2B21A53107A0}"/>
                </a:ext>
              </a:extLst>
            </p:cNvPr>
            <p:cNvGrpSpPr/>
            <p:nvPr/>
          </p:nvGrpSpPr>
          <p:grpSpPr>
            <a:xfrm>
              <a:off x="1759967" y="4643439"/>
              <a:ext cx="316910" cy="316908"/>
              <a:chOff x="2970213" y="1828800"/>
              <a:chExt cx="3201987" cy="3201988"/>
            </a:xfrm>
            <a:solidFill>
              <a:schemeClr val="accent6">
                <a:alpha val="40000"/>
              </a:schemeClr>
            </a:solidFill>
          </p:grpSpPr>
          <p:sp>
            <p:nvSpPr>
              <p:cNvPr id="580" name="Freeform 17">
                <a:extLst>
                  <a:ext uri="{FF2B5EF4-FFF2-40B4-BE49-F238E27FC236}">
                    <a16:creationId xmlns:a16="http://schemas.microsoft.com/office/drawing/2014/main" id="{A9BCE676-AD3B-4617-ABA6-F510C7761065}"/>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81" name="Freeform 18">
                <a:extLst>
                  <a:ext uri="{FF2B5EF4-FFF2-40B4-BE49-F238E27FC236}">
                    <a16:creationId xmlns:a16="http://schemas.microsoft.com/office/drawing/2014/main" id="{F998FF84-55B0-49C0-8275-3F47D6173BE0}"/>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82" name="Freeform 19">
                <a:extLst>
                  <a:ext uri="{FF2B5EF4-FFF2-40B4-BE49-F238E27FC236}">
                    <a16:creationId xmlns:a16="http://schemas.microsoft.com/office/drawing/2014/main" id="{B90E1557-A018-4686-BA89-A4C66CC43F6A}"/>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83" name="Freeform 20">
                <a:extLst>
                  <a:ext uri="{FF2B5EF4-FFF2-40B4-BE49-F238E27FC236}">
                    <a16:creationId xmlns:a16="http://schemas.microsoft.com/office/drawing/2014/main" id="{FF535BA2-1D7E-43F5-B8FA-792AB8B71C2F}"/>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grpSp>
        <p:grpSp>
          <p:nvGrpSpPr>
            <p:cNvPr id="569" name="Grupa 568">
              <a:extLst>
                <a:ext uri="{FF2B5EF4-FFF2-40B4-BE49-F238E27FC236}">
                  <a16:creationId xmlns:a16="http://schemas.microsoft.com/office/drawing/2014/main" id="{5215B779-5971-4320-A0DB-BF6F447F5389}"/>
                </a:ext>
              </a:extLst>
            </p:cNvPr>
            <p:cNvGrpSpPr/>
            <p:nvPr/>
          </p:nvGrpSpPr>
          <p:grpSpPr>
            <a:xfrm>
              <a:off x="1783165" y="4666637"/>
              <a:ext cx="270514" cy="270513"/>
              <a:chOff x="3149600" y="2009775"/>
              <a:chExt cx="2841625" cy="2841626"/>
            </a:xfrm>
            <a:solidFill>
              <a:schemeClr val="accent6">
                <a:alpha val="60000"/>
              </a:schemeClr>
            </a:solidFill>
          </p:grpSpPr>
          <p:sp>
            <p:nvSpPr>
              <p:cNvPr id="576" name="Freeform 21">
                <a:extLst>
                  <a:ext uri="{FF2B5EF4-FFF2-40B4-BE49-F238E27FC236}">
                    <a16:creationId xmlns:a16="http://schemas.microsoft.com/office/drawing/2014/main" id="{A178513C-BE65-4F46-8792-E79EFD844B48}"/>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7" name="Freeform 22">
                <a:extLst>
                  <a:ext uri="{FF2B5EF4-FFF2-40B4-BE49-F238E27FC236}">
                    <a16:creationId xmlns:a16="http://schemas.microsoft.com/office/drawing/2014/main" id="{639684C0-AB7A-455A-AAF3-8B6019DE35CF}"/>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8" name="Freeform 23">
                <a:extLst>
                  <a:ext uri="{FF2B5EF4-FFF2-40B4-BE49-F238E27FC236}">
                    <a16:creationId xmlns:a16="http://schemas.microsoft.com/office/drawing/2014/main" id="{E990FAA5-00C9-4455-9E2C-CF7025841319}"/>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9" name="Freeform 24">
                <a:extLst>
                  <a:ext uri="{FF2B5EF4-FFF2-40B4-BE49-F238E27FC236}">
                    <a16:creationId xmlns:a16="http://schemas.microsoft.com/office/drawing/2014/main" id="{510E5F47-AFCF-4B7A-A920-9D4662D290E5}"/>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grpSp>
        <p:grpSp>
          <p:nvGrpSpPr>
            <p:cNvPr id="570" name="Grupa 569">
              <a:extLst>
                <a:ext uri="{FF2B5EF4-FFF2-40B4-BE49-F238E27FC236}">
                  <a16:creationId xmlns:a16="http://schemas.microsoft.com/office/drawing/2014/main" id="{F45A2CFB-648B-4BF7-8DB0-1C1C0C1D6A2F}"/>
                </a:ext>
              </a:extLst>
            </p:cNvPr>
            <p:cNvGrpSpPr/>
            <p:nvPr/>
          </p:nvGrpSpPr>
          <p:grpSpPr>
            <a:xfrm>
              <a:off x="1805909" y="4689381"/>
              <a:ext cx="225026" cy="225024"/>
              <a:chOff x="3335338" y="2193925"/>
              <a:chExt cx="2471738" cy="2471738"/>
            </a:xfrm>
            <a:solidFill>
              <a:schemeClr val="accent6">
                <a:alpha val="80000"/>
              </a:schemeClr>
            </a:solidFill>
          </p:grpSpPr>
          <p:sp>
            <p:nvSpPr>
              <p:cNvPr id="572" name="Freeform 25">
                <a:extLst>
                  <a:ext uri="{FF2B5EF4-FFF2-40B4-BE49-F238E27FC236}">
                    <a16:creationId xmlns:a16="http://schemas.microsoft.com/office/drawing/2014/main" id="{933F1B54-1278-4B7C-9B9A-27A604966C23}"/>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3" name="Freeform 26">
                <a:extLst>
                  <a:ext uri="{FF2B5EF4-FFF2-40B4-BE49-F238E27FC236}">
                    <a16:creationId xmlns:a16="http://schemas.microsoft.com/office/drawing/2014/main" id="{BF1D9E5F-66A0-4F28-B632-5E05EAD800E8}"/>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4" name="Freeform 27">
                <a:extLst>
                  <a:ext uri="{FF2B5EF4-FFF2-40B4-BE49-F238E27FC236}">
                    <a16:creationId xmlns:a16="http://schemas.microsoft.com/office/drawing/2014/main" id="{A2F7B2D8-16C0-48DA-86F6-56EC8F3AF3A1}"/>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sp>
            <p:nvSpPr>
              <p:cNvPr id="575" name="Freeform 28">
                <a:extLst>
                  <a:ext uri="{FF2B5EF4-FFF2-40B4-BE49-F238E27FC236}">
                    <a16:creationId xmlns:a16="http://schemas.microsoft.com/office/drawing/2014/main" id="{DFE3B0C4-46D4-4739-93FC-561CB2EA32D1}"/>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dirty="0"/>
              </a:p>
            </p:txBody>
          </p:sp>
        </p:grpSp>
        <p:sp>
          <p:nvSpPr>
            <p:cNvPr id="571" name="Owal 570">
              <a:extLst>
                <a:ext uri="{FF2B5EF4-FFF2-40B4-BE49-F238E27FC236}">
                  <a16:creationId xmlns:a16="http://schemas.microsoft.com/office/drawing/2014/main" id="{AF156C50-3FAE-454C-BAB0-34C8731BBBE3}"/>
                </a:ext>
              </a:extLst>
            </p:cNvPr>
            <p:cNvSpPr/>
            <p:nvPr/>
          </p:nvSpPr>
          <p:spPr>
            <a:xfrm>
              <a:off x="1825933" y="4709405"/>
              <a:ext cx="184977" cy="184976"/>
            </a:xfrm>
            <a:prstGeom prst="ellipse">
              <a:avLst/>
            </a:prstGeom>
            <a:solidFill>
              <a:schemeClr val="accent6">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100" dirty="0">
                  <a:solidFill>
                    <a:schemeClr val="bg1"/>
                  </a:solidFill>
                </a:rPr>
                <a:t>65</a:t>
              </a:r>
            </a:p>
          </p:txBody>
        </p:sp>
      </p:grpSp>
      <p:grpSp>
        <p:nvGrpSpPr>
          <p:cNvPr id="533" name="Grupa 532">
            <a:extLst>
              <a:ext uri="{FF2B5EF4-FFF2-40B4-BE49-F238E27FC236}">
                <a16:creationId xmlns:a16="http://schemas.microsoft.com/office/drawing/2014/main" id="{579B87C7-C611-42A0-AC37-1F7141826AC2}"/>
              </a:ext>
            </a:extLst>
          </p:cNvPr>
          <p:cNvGrpSpPr/>
          <p:nvPr/>
        </p:nvGrpSpPr>
        <p:grpSpPr>
          <a:xfrm>
            <a:off x="6414172" y="2154024"/>
            <a:ext cx="488525" cy="488525"/>
            <a:chOff x="3821753" y="4276725"/>
            <a:chExt cx="477294" cy="477294"/>
          </a:xfrm>
        </p:grpSpPr>
        <p:grpSp>
          <p:nvGrpSpPr>
            <p:cNvPr id="534" name="Grupa 533">
              <a:extLst>
                <a:ext uri="{FF2B5EF4-FFF2-40B4-BE49-F238E27FC236}">
                  <a16:creationId xmlns:a16="http://schemas.microsoft.com/office/drawing/2014/main" id="{F7FA08A5-B13E-4539-A7F8-A279E3ACC8E1}"/>
                </a:ext>
              </a:extLst>
            </p:cNvPr>
            <p:cNvGrpSpPr/>
            <p:nvPr/>
          </p:nvGrpSpPr>
          <p:grpSpPr>
            <a:xfrm>
              <a:off x="3821753" y="4276725"/>
              <a:ext cx="477294" cy="477294"/>
              <a:chOff x="2970213" y="1828800"/>
              <a:chExt cx="3201987" cy="3201988"/>
            </a:xfrm>
            <a:solidFill>
              <a:schemeClr val="accent5">
                <a:alpha val="40000"/>
              </a:schemeClr>
            </a:solidFill>
          </p:grpSpPr>
          <p:sp>
            <p:nvSpPr>
              <p:cNvPr id="546" name="Freeform 17">
                <a:extLst>
                  <a:ext uri="{FF2B5EF4-FFF2-40B4-BE49-F238E27FC236}">
                    <a16:creationId xmlns:a16="http://schemas.microsoft.com/office/drawing/2014/main" id="{91DF0089-E847-4DEE-BAFC-EEA7DEACAEF1}"/>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7" name="Freeform 18">
                <a:extLst>
                  <a:ext uri="{FF2B5EF4-FFF2-40B4-BE49-F238E27FC236}">
                    <a16:creationId xmlns:a16="http://schemas.microsoft.com/office/drawing/2014/main" id="{6FA41FBD-3CC9-430F-937E-B997447FB555}"/>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8" name="Freeform 19">
                <a:extLst>
                  <a:ext uri="{FF2B5EF4-FFF2-40B4-BE49-F238E27FC236}">
                    <a16:creationId xmlns:a16="http://schemas.microsoft.com/office/drawing/2014/main" id="{73BDCA36-0165-4B37-B99E-ACDF08122EF3}"/>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9" name="Freeform 20">
                <a:extLst>
                  <a:ext uri="{FF2B5EF4-FFF2-40B4-BE49-F238E27FC236}">
                    <a16:creationId xmlns:a16="http://schemas.microsoft.com/office/drawing/2014/main" id="{5A590C11-0CCE-4BE9-BAC4-30F694C52FD9}"/>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535" name="Grupa 534">
              <a:extLst>
                <a:ext uri="{FF2B5EF4-FFF2-40B4-BE49-F238E27FC236}">
                  <a16:creationId xmlns:a16="http://schemas.microsoft.com/office/drawing/2014/main" id="{229285D6-CB72-42FA-A70E-ADDDA5B44014}"/>
                </a:ext>
              </a:extLst>
            </p:cNvPr>
            <p:cNvGrpSpPr/>
            <p:nvPr/>
          </p:nvGrpSpPr>
          <p:grpSpPr>
            <a:xfrm>
              <a:off x="3856691" y="4311663"/>
              <a:ext cx="407418" cy="407418"/>
              <a:chOff x="3149600" y="2009775"/>
              <a:chExt cx="2841625" cy="2841626"/>
            </a:xfrm>
            <a:solidFill>
              <a:schemeClr val="accent5">
                <a:alpha val="60000"/>
              </a:schemeClr>
            </a:solidFill>
          </p:grpSpPr>
          <p:sp>
            <p:nvSpPr>
              <p:cNvPr id="542" name="Freeform 21">
                <a:extLst>
                  <a:ext uri="{FF2B5EF4-FFF2-40B4-BE49-F238E27FC236}">
                    <a16:creationId xmlns:a16="http://schemas.microsoft.com/office/drawing/2014/main" id="{6ADB0EA5-83D2-49C4-B4E1-E8666366D7CF}"/>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3" name="Freeform 22">
                <a:extLst>
                  <a:ext uri="{FF2B5EF4-FFF2-40B4-BE49-F238E27FC236}">
                    <a16:creationId xmlns:a16="http://schemas.microsoft.com/office/drawing/2014/main" id="{422A93A0-FC83-46E6-A1DD-DB6B798CA2CC}"/>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4" name="Freeform 23">
                <a:extLst>
                  <a:ext uri="{FF2B5EF4-FFF2-40B4-BE49-F238E27FC236}">
                    <a16:creationId xmlns:a16="http://schemas.microsoft.com/office/drawing/2014/main" id="{DBA8F384-3284-4D62-B904-47BACF008B50}"/>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5" name="Freeform 24">
                <a:extLst>
                  <a:ext uri="{FF2B5EF4-FFF2-40B4-BE49-F238E27FC236}">
                    <a16:creationId xmlns:a16="http://schemas.microsoft.com/office/drawing/2014/main" id="{70065192-F947-4CAB-A013-7140B3551465}"/>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536" name="Grupa 535">
              <a:extLst>
                <a:ext uri="{FF2B5EF4-FFF2-40B4-BE49-F238E27FC236}">
                  <a16:creationId xmlns:a16="http://schemas.microsoft.com/office/drawing/2014/main" id="{2ADE5B5E-206D-4C91-9182-BA4C0B4C7B61}"/>
                </a:ext>
              </a:extLst>
            </p:cNvPr>
            <p:cNvGrpSpPr/>
            <p:nvPr/>
          </p:nvGrpSpPr>
          <p:grpSpPr>
            <a:xfrm>
              <a:off x="3890946" y="4345918"/>
              <a:ext cx="338908" cy="338908"/>
              <a:chOff x="3335338" y="2193925"/>
              <a:chExt cx="2471738" cy="2471738"/>
            </a:xfrm>
            <a:solidFill>
              <a:schemeClr val="accent5">
                <a:alpha val="80000"/>
              </a:schemeClr>
            </a:solidFill>
          </p:grpSpPr>
          <p:sp>
            <p:nvSpPr>
              <p:cNvPr id="538" name="Freeform 25">
                <a:extLst>
                  <a:ext uri="{FF2B5EF4-FFF2-40B4-BE49-F238E27FC236}">
                    <a16:creationId xmlns:a16="http://schemas.microsoft.com/office/drawing/2014/main" id="{8D47466A-E1D5-48F2-98E6-52C2B6F95833}"/>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39" name="Freeform 26">
                <a:extLst>
                  <a:ext uri="{FF2B5EF4-FFF2-40B4-BE49-F238E27FC236}">
                    <a16:creationId xmlns:a16="http://schemas.microsoft.com/office/drawing/2014/main" id="{28ACC8CC-E12F-4591-BA9E-F41E5267B2C3}"/>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0" name="Freeform 27">
                <a:extLst>
                  <a:ext uri="{FF2B5EF4-FFF2-40B4-BE49-F238E27FC236}">
                    <a16:creationId xmlns:a16="http://schemas.microsoft.com/office/drawing/2014/main" id="{7C7A9FF6-3DD4-47D6-BA04-0014A917EAB9}"/>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41" name="Freeform 28">
                <a:extLst>
                  <a:ext uri="{FF2B5EF4-FFF2-40B4-BE49-F238E27FC236}">
                    <a16:creationId xmlns:a16="http://schemas.microsoft.com/office/drawing/2014/main" id="{79835FB3-E7BB-4FD0-B62C-D12660E21859}"/>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sp>
          <p:nvSpPr>
            <p:cNvPr id="537" name="Owal 536">
              <a:extLst>
                <a:ext uri="{FF2B5EF4-FFF2-40B4-BE49-F238E27FC236}">
                  <a16:creationId xmlns:a16="http://schemas.microsoft.com/office/drawing/2014/main" id="{A545C8A9-A281-4395-89BE-4803F7BAC338}"/>
                </a:ext>
              </a:extLst>
            </p:cNvPr>
            <p:cNvSpPr/>
            <p:nvPr/>
          </p:nvSpPr>
          <p:spPr>
            <a:xfrm>
              <a:off x="3921104" y="4376076"/>
              <a:ext cx="278592" cy="278592"/>
            </a:xfrm>
            <a:prstGeom prst="ellipse">
              <a:avLst/>
            </a:prstGeom>
            <a:solidFill>
              <a:schemeClr val="accent5">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900" dirty="0">
                  <a:solidFill>
                    <a:schemeClr val="bg1"/>
                  </a:solidFill>
                </a:rPr>
                <a:t>46</a:t>
              </a:r>
            </a:p>
          </p:txBody>
        </p:sp>
      </p:grpSp>
      <p:grpSp>
        <p:nvGrpSpPr>
          <p:cNvPr id="186" name="Grupa 185">
            <a:extLst>
              <a:ext uri="{FF2B5EF4-FFF2-40B4-BE49-F238E27FC236}">
                <a16:creationId xmlns:a16="http://schemas.microsoft.com/office/drawing/2014/main" id="{3E0AAC99-C2AD-46B8-839B-606E864202A8}"/>
              </a:ext>
            </a:extLst>
          </p:cNvPr>
          <p:cNvGrpSpPr/>
          <p:nvPr/>
        </p:nvGrpSpPr>
        <p:grpSpPr>
          <a:xfrm>
            <a:off x="4770777" y="2628090"/>
            <a:ext cx="621321" cy="621321"/>
            <a:chOff x="2906713" y="1765300"/>
            <a:chExt cx="3328988" cy="3328988"/>
          </a:xfrm>
        </p:grpSpPr>
        <p:grpSp>
          <p:nvGrpSpPr>
            <p:cNvPr id="233" name="Grupa 232">
              <a:extLst>
                <a:ext uri="{FF2B5EF4-FFF2-40B4-BE49-F238E27FC236}">
                  <a16:creationId xmlns:a16="http://schemas.microsoft.com/office/drawing/2014/main" id="{67860A41-6458-4605-A3A2-E0144B076DD3}"/>
                </a:ext>
              </a:extLst>
            </p:cNvPr>
            <p:cNvGrpSpPr/>
            <p:nvPr/>
          </p:nvGrpSpPr>
          <p:grpSpPr>
            <a:xfrm>
              <a:off x="2906713" y="1765300"/>
              <a:ext cx="3328988" cy="3328988"/>
              <a:chOff x="2970213" y="1828800"/>
              <a:chExt cx="3201987" cy="3201988"/>
            </a:xfrm>
            <a:solidFill>
              <a:srgbClr val="85096A">
                <a:alpha val="40000"/>
              </a:srgbClr>
            </a:solidFill>
          </p:grpSpPr>
          <p:sp>
            <p:nvSpPr>
              <p:cNvPr id="342" name="Freeform 17">
                <a:extLst>
                  <a:ext uri="{FF2B5EF4-FFF2-40B4-BE49-F238E27FC236}">
                    <a16:creationId xmlns:a16="http://schemas.microsoft.com/office/drawing/2014/main" id="{8D77BC06-61EA-4D96-B207-5343C983D3B8}"/>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43" name="Freeform 18">
                <a:extLst>
                  <a:ext uri="{FF2B5EF4-FFF2-40B4-BE49-F238E27FC236}">
                    <a16:creationId xmlns:a16="http://schemas.microsoft.com/office/drawing/2014/main" id="{A1C85994-BB8A-4704-B089-A2B9773DBD60}"/>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44" name="Freeform 19">
                <a:extLst>
                  <a:ext uri="{FF2B5EF4-FFF2-40B4-BE49-F238E27FC236}">
                    <a16:creationId xmlns:a16="http://schemas.microsoft.com/office/drawing/2014/main" id="{621C60FA-5F37-46BF-8420-A73E0A232EE5}"/>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45" name="Freeform 20">
                <a:extLst>
                  <a:ext uri="{FF2B5EF4-FFF2-40B4-BE49-F238E27FC236}">
                    <a16:creationId xmlns:a16="http://schemas.microsoft.com/office/drawing/2014/main" id="{16667333-7EAD-476A-83E7-89821865CDE2}"/>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234" name="Grupa 233">
              <a:extLst>
                <a:ext uri="{FF2B5EF4-FFF2-40B4-BE49-F238E27FC236}">
                  <a16:creationId xmlns:a16="http://schemas.microsoft.com/office/drawing/2014/main" id="{B88CB1DA-FB8C-4A23-9129-4EDE276B9843}"/>
                </a:ext>
              </a:extLst>
            </p:cNvPr>
            <p:cNvGrpSpPr/>
            <p:nvPr/>
          </p:nvGrpSpPr>
          <p:grpSpPr>
            <a:xfrm>
              <a:off x="3150395" y="2008981"/>
              <a:ext cx="2841625" cy="2841626"/>
              <a:chOff x="3149600" y="2009775"/>
              <a:chExt cx="2841625" cy="2841626"/>
            </a:xfrm>
            <a:solidFill>
              <a:srgbClr val="85096A">
                <a:alpha val="60000"/>
              </a:srgbClr>
            </a:solidFill>
          </p:grpSpPr>
          <p:sp>
            <p:nvSpPr>
              <p:cNvPr id="338" name="Freeform 21">
                <a:extLst>
                  <a:ext uri="{FF2B5EF4-FFF2-40B4-BE49-F238E27FC236}">
                    <a16:creationId xmlns:a16="http://schemas.microsoft.com/office/drawing/2014/main" id="{686F3C14-1C3D-4A87-BE57-C260F868CBC6}"/>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9" name="Freeform 22">
                <a:extLst>
                  <a:ext uri="{FF2B5EF4-FFF2-40B4-BE49-F238E27FC236}">
                    <a16:creationId xmlns:a16="http://schemas.microsoft.com/office/drawing/2014/main" id="{77782A53-04D7-423F-B2EB-C769B4F8DC62}"/>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40" name="Freeform 23">
                <a:extLst>
                  <a:ext uri="{FF2B5EF4-FFF2-40B4-BE49-F238E27FC236}">
                    <a16:creationId xmlns:a16="http://schemas.microsoft.com/office/drawing/2014/main" id="{0F8FA82C-730F-4132-8D46-85B31F4132E5}"/>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41" name="Freeform 24">
                <a:extLst>
                  <a:ext uri="{FF2B5EF4-FFF2-40B4-BE49-F238E27FC236}">
                    <a16:creationId xmlns:a16="http://schemas.microsoft.com/office/drawing/2014/main" id="{5DE0C1D4-30E2-4A76-BE3F-0DB2937C3B1D}"/>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296" name="Grupa 295">
              <a:extLst>
                <a:ext uri="{FF2B5EF4-FFF2-40B4-BE49-F238E27FC236}">
                  <a16:creationId xmlns:a16="http://schemas.microsoft.com/office/drawing/2014/main" id="{6C7BBD1B-A9AE-4394-A94F-A4C0035073BB}"/>
                </a:ext>
              </a:extLst>
            </p:cNvPr>
            <p:cNvGrpSpPr/>
            <p:nvPr/>
          </p:nvGrpSpPr>
          <p:grpSpPr>
            <a:xfrm>
              <a:off x="3389313" y="2247900"/>
              <a:ext cx="2363788" cy="2363788"/>
              <a:chOff x="3335338" y="2193925"/>
              <a:chExt cx="2471738" cy="2471738"/>
            </a:xfrm>
            <a:solidFill>
              <a:schemeClr val="accent2">
                <a:alpha val="80000"/>
              </a:schemeClr>
            </a:solidFill>
          </p:grpSpPr>
          <p:sp>
            <p:nvSpPr>
              <p:cNvPr id="298" name="Freeform 25">
                <a:extLst>
                  <a:ext uri="{FF2B5EF4-FFF2-40B4-BE49-F238E27FC236}">
                    <a16:creationId xmlns:a16="http://schemas.microsoft.com/office/drawing/2014/main" id="{15B3790A-FC05-4CCF-B022-1AAAC686D840}"/>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299" name="Freeform 26">
                <a:extLst>
                  <a:ext uri="{FF2B5EF4-FFF2-40B4-BE49-F238E27FC236}">
                    <a16:creationId xmlns:a16="http://schemas.microsoft.com/office/drawing/2014/main" id="{992135FA-ED21-4D7E-BFD8-6807ABD628DA}"/>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00" name="Freeform 27">
                <a:extLst>
                  <a:ext uri="{FF2B5EF4-FFF2-40B4-BE49-F238E27FC236}">
                    <a16:creationId xmlns:a16="http://schemas.microsoft.com/office/drawing/2014/main" id="{2BABC1FF-5E0D-4D17-A0F1-68E2811332AE}"/>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01" name="Freeform 28">
                <a:extLst>
                  <a:ext uri="{FF2B5EF4-FFF2-40B4-BE49-F238E27FC236}">
                    <a16:creationId xmlns:a16="http://schemas.microsoft.com/office/drawing/2014/main" id="{3790ECDC-B3A1-4BA0-BFA7-32439C29AF1E}"/>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297" name="Owal 296">
              <a:extLst>
                <a:ext uri="{FF2B5EF4-FFF2-40B4-BE49-F238E27FC236}">
                  <a16:creationId xmlns:a16="http://schemas.microsoft.com/office/drawing/2014/main" id="{A5632310-2732-42CB-A504-CF4373B7567A}"/>
                </a:ext>
              </a:extLst>
            </p:cNvPr>
            <p:cNvSpPr/>
            <p:nvPr/>
          </p:nvSpPr>
          <p:spPr>
            <a:xfrm>
              <a:off x="3599657" y="2458244"/>
              <a:ext cx="1943100" cy="1943100"/>
            </a:xfrm>
            <a:prstGeom prst="ellipse">
              <a:avLst/>
            </a:prstGeom>
            <a:solidFill>
              <a:srgbClr val="85096A">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74</a:t>
              </a:r>
            </a:p>
          </p:txBody>
        </p:sp>
      </p:grpSp>
      <p:grpSp>
        <p:nvGrpSpPr>
          <p:cNvPr id="3" name="Grupa 2">
            <a:extLst>
              <a:ext uri="{FF2B5EF4-FFF2-40B4-BE49-F238E27FC236}">
                <a16:creationId xmlns:a16="http://schemas.microsoft.com/office/drawing/2014/main" id="{140C7F0E-821A-4652-83FD-1875D8686C22}"/>
              </a:ext>
            </a:extLst>
          </p:cNvPr>
          <p:cNvGrpSpPr/>
          <p:nvPr/>
        </p:nvGrpSpPr>
        <p:grpSpPr>
          <a:xfrm>
            <a:off x="5755919" y="3443925"/>
            <a:ext cx="569073" cy="569073"/>
            <a:chOff x="3821753" y="4276725"/>
            <a:chExt cx="477294" cy="477294"/>
          </a:xfrm>
        </p:grpSpPr>
        <p:grpSp>
          <p:nvGrpSpPr>
            <p:cNvPr id="347" name="Grupa 346">
              <a:extLst>
                <a:ext uri="{FF2B5EF4-FFF2-40B4-BE49-F238E27FC236}">
                  <a16:creationId xmlns:a16="http://schemas.microsoft.com/office/drawing/2014/main" id="{FC8EC45F-AE11-490E-B2AA-0E51EC50C579}"/>
                </a:ext>
              </a:extLst>
            </p:cNvPr>
            <p:cNvGrpSpPr/>
            <p:nvPr/>
          </p:nvGrpSpPr>
          <p:grpSpPr>
            <a:xfrm>
              <a:off x="3821753" y="4276725"/>
              <a:ext cx="477294" cy="477294"/>
              <a:chOff x="2970213" y="1828800"/>
              <a:chExt cx="3201987" cy="3201988"/>
            </a:xfrm>
            <a:solidFill>
              <a:schemeClr val="accent5">
                <a:alpha val="40000"/>
              </a:schemeClr>
            </a:solidFill>
          </p:grpSpPr>
          <p:sp>
            <p:nvSpPr>
              <p:cNvPr id="359" name="Freeform 17">
                <a:extLst>
                  <a:ext uri="{FF2B5EF4-FFF2-40B4-BE49-F238E27FC236}">
                    <a16:creationId xmlns:a16="http://schemas.microsoft.com/office/drawing/2014/main" id="{33BE2447-790A-4913-B387-3AE2617EDB51}"/>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60" name="Freeform 18">
                <a:extLst>
                  <a:ext uri="{FF2B5EF4-FFF2-40B4-BE49-F238E27FC236}">
                    <a16:creationId xmlns:a16="http://schemas.microsoft.com/office/drawing/2014/main" id="{D72BB885-383F-4420-8AA2-3434BDFBA7BC}"/>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61" name="Freeform 19">
                <a:extLst>
                  <a:ext uri="{FF2B5EF4-FFF2-40B4-BE49-F238E27FC236}">
                    <a16:creationId xmlns:a16="http://schemas.microsoft.com/office/drawing/2014/main" id="{B0691E5A-FECA-41C9-B824-85A81E12DDCE}"/>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62" name="Freeform 20">
                <a:extLst>
                  <a:ext uri="{FF2B5EF4-FFF2-40B4-BE49-F238E27FC236}">
                    <a16:creationId xmlns:a16="http://schemas.microsoft.com/office/drawing/2014/main" id="{05A85D15-CEB3-421F-B03D-36C6817AD0AC}"/>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348" name="Grupa 347">
              <a:extLst>
                <a:ext uri="{FF2B5EF4-FFF2-40B4-BE49-F238E27FC236}">
                  <a16:creationId xmlns:a16="http://schemas.microsoft.com/office/drawing/2014/main" id="{B0E09411-C936-466C-AF83-7A1D62E321F0}"/>
                </a:ext>
              </a:extLst>
            </p:cNvPr>
            <p:cNvGrpSpPr/>
            <p:nvPr/>
          </p:nvGrpSpPr>
          <p:grpSpPr>
            <a:xfrm>
              <a:off x="3856691" y="4311663"/>
              <a:ext cx="407418" cy="407418"/>
              <a:chOff x="3149600" y="2009775"/>
              <a:chExt cx="2841625" cy="2841626"/>
            </a:xfrm>
            <a:solidFill>
              <a:schemeClr val="accent5">
                <a:alpha val="60000"/>
              </a:schemeClr>
            </a:solidFill>
          </p:grpSpPr>
          <p:sp>
            <p:nvSpPr>
              <p:cNvPr id="355" name="Freeform 21">
                <a:extLst>
                  <a:ext uri="{FF2B5EF4-FFF2-40B4-BE49-F238E27FC236}">
                    <a16:creationId xmlns:a16="http://schemas.microsoft.com/office/drawing/2014/main" id="{9D44B079-6FB1-4072-8D65-645CF8DAE099}"/>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6" name="Freeform 22">
                <a:extLst>
                  <a:ext uri="{FF2B5EF4-FFF2-40B4-BE49-F238E27FC236}">
                    <a16:creationId xmlns:a16="http://schemas.microsoft.com/office/drawing/2014/main" id="{65B820E8-F3FD-415F-A468-E898A019D344}"/>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7" name="Freeform 23">
                <a:extLst>
                  <a:ext uri="{FF2B5EF4-FFF2-40B4-BE49-F238E27FC236}">
                    <a16:creationId xmlns:a16="http://schemas.microsoft.com/office/drawing/2014/main" id="{C8CF58D8-F5D6-48B6-94C7-7F94F5382C86}"/>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8" name="Freeform 24">
                <a:extLst>
                  <a:ext uri="{FF2B5EF4-FFF2-40B4-BE49-F238E27FC236}">
                    <a16:creationId xmlns:a16="http://schemas.microsoft.com/office/drawing/2014/main" id="{FC51E82D-3D49-4D60-A9A0-EE296CEF2CFC}"/>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349" name="Grupa 348">
              <a:extLst>
                <a:ext uri="{FF2B5EF4-FFF2-40B4-BE49-F238E27FC236}">
                  <a16:creationId xmlns:a16="http://schemas.microsoft.com/office/drawing/2014/main" id="{7796C1C6-A814-49F4-9956-92247C808A0B}"/>
                </a:ext>
              </a:extLst>
            </p:cNvPr>
            <p:cNvGrpSpPr/>
            <p:nvPr/>
          </p:nvGrpSpPr>
          <p:grpSpPr>
            <a:xfrm>
              <a:off x="3890946" y="4345918"/>
              <a:ext cx="338908" cy="338908"/>
              <a:chOff x="3335338" y="2193925"/>
              <a:chExt cx="2471738" cy="2471738"/>
            </a:xfrm>
            <a:solidFill>
              <a:schemeClr val="accent5">
                <a:alpha val="80000"/>
              </a:schemeClr>
            </a:solidFill>
          </p:grpSpPr>
          <p:sp>
            <p:nvSpPr>
              <p:cNvPr id="351" name="Freeform 25">
                <a:extLst>
                  <a:ext uri="{FF2B5EF4-FFF2-40B4-BE49-F238E27FC236}">
                    <a16:creationId xmlns:a16="http://schemas.microsoft.com/office/drawing/2014/main" id="{7276D6FA-123F-41A5-98EE-BD2FF72A82B6}"/>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2" name="Freeform 26">
                <a:extLst>
                  <a:ext uri="{FF2B5EF4-FFF2-40B4-BE49-F238E27FC236}">
                    <a16:creationId xmlns:a16="http://schemas.microsoft.com/office/drawing/2014/main" id="{577B2A30-2A40-4890-BFEE-9FF200E36C9D}"/>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3" name="Freeform 27">
                <a:extLst>
                  <a:ext uri="{FF2B5EF4-FFF2-40B4-BE49-F238E27FC236}">
                    <a16:creationId xmlns:a16="http://schemas.microsoft.com/office/drawing/2014/main" id="{8C4C18FA-C305-461B-97D6-0A8ADEB65C9A}"/>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354" name="Freeform 28">
                <a:extLst>
                  <a:ext uri="{FF2B5EF4-FFF2-40B4-BE49-F238E27FC236}">
                    <a16:creationId xmlns:a16="http://schemas.microsoft.com/office/drawing/2014/main" id="{2E926F7C-7578-4AE8-9DCA-DE5E9100675B}"/>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sp>
          <p:nvSpPr>
            <p:cNvPr id="350" name="Owal 349">
              <a:extLst>
                <a:ext uri="{FF2B5EF4-FFF2-40B4-BE49-F238E27FC236}">
                  <a16:creationId xmlns:a16="http://schemas.microsoft.com/office/drawing/2014/main" id="{BE2971FA-A5C8-48FA-9BEF-CC911EBD8E4F}"/>
                </a:ext>
              </a:extLst>
            </p:cNvPr>
            <p:cNvSpPr/>
            <p:nvPr/>
          </p:nvSpPr>
          <p:spPr>
            <a:xfrm>
              <a:off x="3921104" y="4376076"/>
              <a:ext cx="278592" cy="278592"/>
            </a:xfrm>
            <a:prstGeom prst="ellipse">
              <a:avLst/>
            </a:prstGeom>
            <a:solidFill>
              <a:schemeClr val="accent5">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900" dirty="0">
                  <a:solidFill>
                    <a:schemeClr val="bg1"/>
                  </a:solidFill>
                </a:rPr>
                <a:t>80</a:t>
              </a:r>
            </a:p>
          </p:txBody>
        </p:sp>
      </p:grpSp>
      <p:grpSp>
        <p:nvGrpSpPr>
          <p:cNvPr id="550" name="Grupa 549">
            <a:extLst>
              <a:ext uri="{FF2B5EF4-FFF2-40B4-BE49-F238E27FC236}">
                <a16:creationId xmlns:a16="http://schemas.microsoft.com/office/drawing/2014/main" id="{4AB29151-980E-43A3-9939-C21002874A80}"/>
              </a:ext>
            </a:extLst>
          </p:cNvPr>
          <p:cNvGrpSpPr/>
          <p:nvPr/>
        </p:nvGrpSpPr>
        <p:grpSpPr>
          <a:xfrm>
            <a:off x="3486568" y="3758759"/>
            <a:ext cx="465899" cy="465899"/>
            <a:chOff x="3821753" y="4276725"/>
            <a:chExt cx="477294" cy="477294"/>
          </a:xfrm>
        </p:grpSpPr>
        <p:grpSp>
          <p:nvGrpSpPr>
            <p:cNvPr id="551" name="Grupa 550">
              <a:extLst>
                <a:ext uri="{FF2B5EF4-FFF2-40B4-BE49-F238E27FC236}">
                  <a16:creationId xmlns:a16="http://schemas.microsoft.com/office/drawing/2014/main" id="{47EFAC9C-E3E2-43AD-B095-131C338F57D3}"/>
                </a:ext>
              </a:extLst>
            </p:cNvPr>
            <p:cNvGrpSpPr/>
            <p:nvPr/>
          </p:nvGrpSpPr>
          <p:grpSpPr>
            <a:xfrm>
              <a:off x="3821753" y="4276725"/>
              <a:ext cx="477294" cy="477294"/>
              <a:chOff x="2970213" y="1828800"/>
              <a:chExt cx="3201987" cy="3201988"/>
            </a:xfrm>
            <a:solidFill>
              <a:schemeClr val="accent5">
                <a:alpha val="40000"/>
              </a:schemeClr>
            </a:solidFill>
          </p:grpSpPr>
          <p:sp>
            <p:nvSpPr>
              <p:cNvPr id="563" name="Freeform 17">
                <a:extLst>
                  <a:ext uri="{FF2B5EF4-FFF2-40B4-BE49-F238E27FC236}">
                    <a16:creationId xmlns:a16="http://schemas.microsoft.com/office/drawing/2014/main" id="{51D44244-62DE-4466-BE6C-995E1889FF82}"/>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4" name="Freeform 18">
                <a:extLst>
                  <a:ext uri="{FF2B5EF4-FFF2-40B4-BE49-F238E27FC236}">
                    <a16:creationId xmlns:a16="http://schemas.microsoft.com/office/drawing/2014/main" id="{8AFBBB98-4DA8-4287-BA95-AA7853A917D3}"/>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5" name="Freeform 19">
                <a:extLst>
                  <a:ext uri="{FF2B5EF4-FFF2-40B4-BE49-F238E27FC236}">
                    <a16:creationId xmlns:a16="http://schemas.microsoft.com/office/drawing/2014/main" id="{4C3ED97D-25BC-424F-877B-D57F1B26E7F8}"/>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6" name="Freeform 20">
                <a:extLst>
                  <a:ext uri="{FF2B5EF4-FFF2-40B4-BE49-F238E27FC236}">
                    <a16:creationId xmlns:a16="http://schemas.microsoft.com/office/drawing/2014/main" id="{6AF5E7EC-DA91-4E36-9A05-3CF9C5755E94}"/>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552" name="Grupa 551">
              <a:extLst>
                <a:ext uri="{FF2B5EF4-FFF2-40B4-BE49-F238E27FC236}">
                  <a16:creationId xmlns:a16="http://schemas.microsoft.com/office/drawing/2014/main" id="{2727E073-6A7A-4740-80B4-5E8135FEFD7D}"/>
                </a:ext>
              </a:extLst>
            </p:cNvPr>
            <p:cNvGrpSpPr/>
            <p:nvPr/>
          </p:nvGrpSpPr>
          <p:grpSpPr>
            <a:xfrm>
              <a:off x="3856691" y="4311663"/>
              <a:ext cx="407418" cy="407418"/>
              <a:chOff x="3149600" y="2009775"/>
              <a:chExt cx="2841625" cy="2841626"/>
            </a:xfrm>
            <a:solidFill>
              <a:schemeClr val="accent5">
                <a:alpha val="60000"/>
              </a:schemeClr>
            </a:solidFill>
          </p:grpSpPr>
          <p:sp>
            <p:nvSpPr>
              <p:cNvPr id="559" name="Freeform 21">
                <a:extLst>
                  <a:ext uri="{FF2B5EF4-FFF2-40B4-BE49-F238E27FC236}">
                    <a16:creationId xmlns:a16="http://schemas.microsoft.com/office/drawing/2014/main" id="{0E0D8512-2BB5-415C-89A1-956921264F6E}"/>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0" name="Freeform 22">
                <a:extLst>
                  <a:ext uri="{FF2B5EF4-FFF2-40B4-BE49-F238E27FC236}">
                    <a16:creationId xmlns:a16="http://schemas.microsoft.com/office/drawing/2014/main" id="{FA8974A6-1820-4613-83BF-A3CC964D4AA1}"/>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1" name="Freeform 23">
                <a:extLst>
                  <a:ext uri="{FF2B5EF4-FFF2-40B4-BE49-F238E27FC236}">
                    <a16:creationId xmlns:a16="http://schemas.microsoft.com/office/drawing/2014/main" id="{7CECB2A3-F4B4-4243-8B3A-DE2AE4948A28}"/>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62" name="Freeform 24">
                <a:extLst>
                  <a:ext uri="{FF2B5EF4-FFF2-40B4-BE49-F238E27FC236}">
                    <a16:creationId xmlns:a16="http://schemas.microsoft.com/office/drawing/2014/main" id="{8585A510-0B5C-4885-8BBD-DBD1A0211A10}"/>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grpSp>
          <p:nvGrpSpPr>
            <p:cNvPr id="553" name="Grupa 552">
              <a:extLst>
                <a:ext uri="{FF2B5EF4-FFF2-40B4-BE49-F238E27FC236}">
                  <a16:creationId xmlns:a16="http://schemas.microsoft.com/office/drawing/2014/main" id="{42F1E540-5925-4FF4-BA79-1D9F83F9F302}"/>
                </a:ext>
              </a:extLst>
            </p:cNvPr>
            <p:cNvGrpSpPr/>
            <p:nvPr/>
          </p:nvGrpSpPr>
          <p:grpSpPr>
            <a:xfrm>
              <a:off x="3890946" y="4345918"/>
              <a:ext cx="338908" cy="338908"/>
              <a:chOff x="3335338" y="2193925"/>
              <a:chExt cx="2471738" cy="2471738"/>
            </a:xfrm>
            <a:solidFill>
              <a:schemeClr val="accent5">
                <a:alpha val="80000"/>
              </a:schemeClr>
            </a:solidFill>
          </p:grpSpPr>
          <p:sp>
            <p:nvSpPr>
              <p:cNvPr id="555" name="Freeform 25">
                <a:extLst>
                  <a:ext uri="{FF2B5EF4-FFF2-40B4-BE49-F238E27FC236}">
                    <a16:creationId xmlns:a16="http://schemas.microsoft.com/office/drawing/2014/main" id="{293AC434-FDFB-4907-84D8-37E5C5A7CDD7}"/>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56" name="Freeform 26">
                <a:extLst>
                  <a:ext uri="{FF2B5EF4-FFF2-40B4-BE49-F238E27FC236}">
                    <a16:creationId xmlns:a16="http://schemas.microsoft.com/office/drawing/2014/main" id="{55E38AA6-DA74-4B91-8CBA-039175AD1B36}"/>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57" name="Freeform 27">
                <a:extLst>
                  <a:ext uri="{FF2B5EF4-FFF2-40B4-BE49-F238E27FC236}">
                    <a16:creationId xmlns:a16="http://schemas.microsoft.com/office/drawing/2014/main" id="{54EF1202-04A1-4540-89B7-A2F704A422B3}"/>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sp>
            <p:nvSpPr>
              <p:cNvPr id="558" name="Freeform 28">
                <a:extLst>
                  <a:ext uri="{FF2B5EF4-FFF2-40B4-BE49-F238E27FC236}">
                    <a16:creationId xmlns:a16="http://schemas.microsoft.com/office/drawing/2014/main" id="{6E7FE962-C844-4C6C-AA8D-35145563276E}"/>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00" dirty="0"/>
              </a:p>
            </p:txBody>
          </p:sp>
        </p:grpSp>
        <p:sp>
          <p:nvSpPr>
            <p:cNvPr id="554" name="Owal 553">
              <a:extLst>
                <a:ext uri="{FF2B5EF4-FFF2-40B4-BE49-F238E27FC236}">
                  <a16:creationId xmlns:a16="http://schemas.microsoft.com/office/drawing/2014/main" id="{F853153A-E537-4387-9F4A-639F24BAD198}"/>
                </a:ext>
              </a:extLst>
            </p:cNvPr>
            <p:cNvSpPr/>
            <p:nvPr/>
          </p:nvSpPr>
          <p:spPr>
            <a:xfrm>
              <a:off x="3921104" y="4376076"/>
              <a:ext cx="278592" cy="278592"/>
            </a:xfrm>
            <a:prstGeom prst="ellipse">
              <a:avLst/>
            </a:prstGeom>
            <a:solidFill>
              <a:schemeClr val="accent5">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900" dirty="0">
                  <a:solidFill>
                    <a:schemeClr val="bg1"/>
                  </a:solidFill>
                </a:rPr>
                <a:t>44</a:t>
              </a:r>
            </a:p>
          </p:txBody>
        </p:sp>
      </p:grpSp>
      <p:grpSp>
        <p:nvGrpSpPr>
          <p:cNvPr id="421" name="Grupa 185">
            <a:extLst>
              <a:ext uri="{FF2B5EF4-FFF2-40B4-BE49-F238E27FC236}">
                <a16:creationId xmlns:a16="http://schemas.microsoft.com/office/drawing/2014/main" id="{F76B560B-3E2D-480D-AAED-EFDDE5DCBF02}"/>
              </a:ext>
            </a:extLst>
          </p:cNvPr>
          <p:cNvGrpSpPr/>
          <p:nvPr/>
        </p:nvGrpSpPr>
        <p:grpSpPr>
          <a:xfrm>
            <a:off x="5275809" y="1747774"/>
            <a:ext cx="798697" cy="798697"/>
            <a:chOff x="2906713" y="1765300"/>
            <a:chExt cx="3328988" cy="3328988"/>
          </a:xfrm>
        </p:grpSpPr>
        <p:grpSp>
          <p:nvGrpSpPr>
            <p:cNvPr id="422" name="Grupa 232">
              <a:extLst>
                <a:ext uri="{FF2B5EF4-FFF2-40B4-BE49-F238E27FC236}">
                  <a16:creationId xmlns:a16="http://schemas.microsoft.com/office/drawing/2014/main" id="{75746E49-4713-428F-8B9D-C2F5488A442F}"/>
                </a:ext>
              </a:extLst>
            </p:cNvPr>
            <p:cNvGrpSpPr/>
            <p:nvPr/>
          </p:nvGrpSpPr>
          <p:grpSpPr>
            <a:xfrm>
              <a:off x="2906713" y="1765300"/>
              <a:ext cx="3328988" cy="3328988"/>
              <a:chOff x="2970213" y="1828800"/>
              <a:chExt cx="3201987" cy="3201988"/>
            </a:xfrm>
            <a:solidFill>
              <a:srgbClr val="85096A">
                <a:alpha val="40000"/>
              </a:srgbClr>
            </a:solidFill>
          </p:grpSpPr>
          <p:sp>
            <p:nvSpPr>
              <p:cNvPr id="482" name="Freeform 17">
                <a:extLst>
                  <a:ext uri="{FF2B5EF4-FFF2-40B4-BE49-F238E27FC236}">
                    <a16:creationId xmlns:a16="http://schemas.microsoft.com/office/drawing/2014/main" id="{1D939C5A-BBFF-4C34-9ECB-F3E3C00DAA71}"/>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83" name="Freeform 18">
                <a:extLst>
                  <a:ext uri="{FF2B5EF4-FFF2-40B4-BE49-F238E27FC236}">
                    <a16:creationId xmlns:a16="http://schemas.microsoft.com/office/drawing/2014/main" id="{B363BEA1-30F2-49CB-9FB4-D13649297949}"/>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84" name="Freeform 19">
                <a:extLst>
                  <a:ext uri="{FF2B5EF4-FFF2-40B4-BE49-F238E27FC236}">
                    <a16:creationId xmlns:a16="http://schemas.microsoft.com/office/drawing/2014/main" id="{80A0C30F-1892-4814-B718-F7B4259EE0D9}"/>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85" name="Freeform 20">
                <a:extLst>
                  <a:ext uri="{FF2B5EF4-FFF2-40B4-BE49-F238E27FC236}">
                    <a16:creationId xmlns:a16="http://schemas.microsoft.com/office/drawing/2014/main" id="{DFB59962-DC20-4CA4-8677-5541C79DC0A0}"/>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23" name="Grupa 233">
              <a:extLst>
                <a:ext uri="{FF2B5EF4-FFF2-40B4-BE49-F238E27FC236}">
                  <a16:creationId xmlns:a16="http://schemas.microsoft.com/office/drawing/2014/main" id="{C2ED4CC8-B271-4AC7-AE7C-47C5CA334979}"/>
                </a:ext>
              </a:extLst>
            </p:cNvPr>
            <p:cNvGrpSpPr/>
            <p:nvPr/>
          </p:nvGrpSpPr>
          <p:grpSpPr>
            <a:xfrm>
              <a:off x="3150395" y="2008981"/>
              <a:ext cx="2841625" cy="2841626"/>
              <a:chOff x="3149600" y="2009775"/>
              <a:chExt cx="2841625" cy="2841626"/>
            </a:xfrm>
            <a:solidFill>
              <a:srgbClr val="85096A">
                <a:alpha val="60000"/>
              </a:srgbClr>
            </a:solidFill>
          </p:grpSpPr>
          <p:sp>
            <p:nvSpPr>
              <p:cNvPr id="430" name="Freeform 21">
                <a:extLst>
                  <a:ext uri="{FF2B5EF4-FFF2-40B4-BE49-F238E27FC236}">
                    <a16:creationId xmlns:a16="http://schemas.microsoft.com/office/drawing/2014/main" id="{91A8322B-8A42-4FD3-AD7E-A0C7D16352E6}"/>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31" name="Freeform 22">
                <a:extLst>
                  <a:ext uri="{FF2B5EF4-FFF2-40B4-BE49-F238E27FC236}">
                    <a16:creationId xmlns:a16="http://schemas.microsoft.com/office/drawing/2014/main" id="{4E63952D-CBA8-44F1-854E-B3A40ED986CE}"/>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8" name="Freeform 23">
                <a:extLst>
                  <a:ext uri="{FF2B5EF4-FFF2-40B4-BE49-F238E27FC236}">
                    <a16:creationId xmlns:a16="http://schemas.microsoft.com/office/drawing/2014/main" id="{3BB1897A-8066-417F-BF3B-D512A8A3CAA2}"/>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65" name="Freeform 24">
                <a:extLst>
                  <a:ext uri="{FF2B5EF4-FFF2-40B4-BE49-F238E27FC236}">
                    <a16:creationId xmlns:a16="http://schemas.microsoft.com/office/drawing/2014/main" id="{FECBFB69-8404-463A-BB6A-5F065DE792EE}"/>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24" name="Grupa 295">
              <a:extLst>
                <a:ext uri="{FF2B5EF4-FFF2-40B4-BE49-F238E27FC236}">
                  <a16:creationId xmlns:a16="http://schemas.microsoft.com/office/drawing/2014/main" id="{F38B3F1C-B591-46D7-90E1-B1EF204E0999}"/>
                </a:ext>
              </a:extLst>
            </p:cNvPr>
            <p:cNvGrpSpPr/>
            <p:nvPr/>
          </p:nvGrpSpPr>
          <p:grpSpPr>
            <a:xfrm>
              <a:off x="3389313" y="2247900"/>
              <a:ext cx="2363788" cy="2363788"/>
              <a:chOff x="3335338" y="2193925"/>
              <a:chExt cx="2471738" cy="2471738"/>
            </a:xfrm>
            <a:solidFill>
              <a:schemeClr val="accent2">
                <a:alpha val="80000"/>
              </a:schemeClr>
            </a:solidFill>
          </p:grpSpPr>
          <p:sp>
            <p:nvSpPr>
              <p:cNvPr id="426" name="Freeform 25">
                <a:extLst>
                  <a:ext uri="{FF2B5EF4-FFF2-40B4-BE49-F238E27FC236}">
                    <a16:creationId xmlns:a16="http://schemas.microsoft.com/office/drawing/2014/main" id="{689EFD5D-8567-4848-8017-6E8FAAC1539D}"/>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27" name="Freeform 26">
                <a:extLst>
                  <a:ext uri="{FF2B5EF4-FFF2-40B4-BE49-F238E27FC236}">
                    <a16:creationId xmlns:a16="http://schemas.microsoft.com/office/drawing/2014/main" id="{03168C75-5EEA-4329-B4E4-45EF4D712436}"/>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28" name="Freeform 27">
                <a:extLst>
                  <a:ext uri="{FF2B5EF4-FFF2-40B4-BE49-F238E27FC236}">
                    <a16:creationId xmlns:a16="http://schemas.microsoft.com/office/drawing/2014/main" id="{3AD30550-A619-4DD1-996F-4E7AC14F0382}"/>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29" name="Freeform 28">
                <a:extLst>
                  <a:ext uri="{FF2B5EF4-FFF2-40B4-BE49-F238E27FC236}">
                    <a16:creationId xmlns:a16="http://schemas.microsoft.com/office/drawing/2014/main" id="{2D5517AA-FA63-492B-ACDF-74654141CE4C}"/>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425" name="Owal 296">
              <a:extLst>
                <a:ext uri="{FF2B5EF4-FFF2-40B4-BE49-F238E27FC236}">
                  <a16:creationId xmlns:a16="http://schemas.microsoft.com/office/drawing/2014/main" id="{7298092A-BA32-45F2-8A14-E4AD088C8C60}"/>
                </a:ext>
              </a:extLst>
            </p:cNvPr>
            <p:cNvSpPr/>
            <p:nvPr/>
          </p:nvSpPr>
          <p:spPr>
            <a:xfrm>
              <a:off x="3599657" y="2458244"/>
              <a:ext cx="1943100" cy="1943100"/>
            </a:xfrm>
            <a:prstGeom prst="ellipse">
              <a:avLst/>
            </a:prstGeom>
            <a:solidFill>
              <a:srgbClr val="85096A">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120</a:t>
              </a:r>
            </a:p>
          </p:txBody>
        </p:sp>
      </p:grpSp>
      <p:grpSp>
        <p:nvGrpSpPr>
          <p:cNvPr id="418" name="Group 417">
            <a:extLst>
              <a:ext uri="{FF2B5EF4-FFF2-40B4-BE49-F238E27FC236}">
                <a16:creationId xmlns:a16="http://schemas.microsoft.com/office/drawing/2014/main" id="{3B091E5C-56CA-44C2-8FDE-82EB602B638C}"/>
              </a:ext>
            </a:extLst>
          </p:cNvPr>
          <p:cNvGrpSpPr/>
          <p:nvPr/>
        </p:nvGrpSpPr>
        <p:grpSpPr>
          <a:xfrm>
            <a:off x="7207820" y="1730535"/>
            <a:ext cx="3399051" cy="4201106"/>
            <a:chOff x="619949" y="2060848"/>
            <a:chExt cx="3098798" cy="504056"/>
          </a:xfrm>
        </p:grpSpPr>
        <p:sp>
          <p:nvSpPr>
            <p:cNvPr id="419" name="Prostokąt 4">
              <a:extLst>
                <a:ext uri="{FF2B5EF4-FFF2-40B4-BE49-F238E27FC236}">
                  <a16:creationId xmlns:a16="http://schemas.microsoft.com/office/drawing/2014/main" id="{D045215F-EADF-4DD9-AC3E-F58EBB2253D7}"/>
                </a:ext>
              </a:extLst>
            </p:cNvPr>
            <p:cNvSpPr/>
            <p:nvPr/>
          </p:nvSpPr>
          <p:spPr>
            <a:xfrm>
              <a:off x="683568" y="2060848"/>
              <a:ext cx="3035179" cy="504056"/>
            </a:xfrm>
            <a:prstGeom prst="rect">
              <a:avLst/>
            </a:prstGeom>
            <a:solidFill>
              <a:srgbClr val="D9D9D9"/>
            </a:solidFill>
            <a:ln w="25400" cap="flat" cmpd="sng" algn="ctr">
              <a:noFill/>
              <a:prstDash val="solid"/>
            </a:ln>
            <a:effectLst/>
          </p:spPr>
          <p:txBody>
            <a:bodyPr lIns="252000" tIns="180000" rIns="252000" bIns="180000" rtlCol="0" anchor="t"/>
            <a:lstStyle/>
            <a:p>
              <a:pPr marL="0" lvl="1">
                <a:spcAft>
                  <a:spcPts val="600"/>
                </a:spcAft>
              </a:pPr>
              <a:r>
                <a:rPr lang="en-US" sz="1600" dirty="0"/>
                <a:t>Legend…</a:t>
              </a:r>
            </a:p>
          </p:txBody>
        </p:sp>
        <p:sp>
          <p:nvSpPr>
            <p:cNvPr id="420" name="Prostokąt 2">
              <a:extLst>
                <a:ext uri="{FF2B5EF4-FFF2-40B4-BE49-F238E27FC236}">
                  <a16:creationId xmlns:a16="http://schemas.microsoft.com/office/drawing/2014/main" id="{FD4456E5-3EE9-4BBF-83C5-781480A5710A}"/>
                </a:ext>
              </a:extLst>
            </p:cNvPr>
            <p:cNvSpPr/>
            <p:nvPr/>
          </p:nvSpPr>
          <p:spPr>
            <a:xfrm>
              <a:off x="619949" y="2060848"/>
              <a:ext cx="72008" cy="504056"/>
            </a:xfrm>
            <a:prstGeom prst="rect">
              <a:avLst/>
            </a:prstGeom>
            <a:solidFill>
              <a:schemeClr val="tx2">
                <a:lumMod val="75000"/>
              </a:schemeClr>
            </a:solidFill>
            <a:ln w="25400" cap="flat" cmpd="sng" algn="ctr">
              <a:noFill/>
              <a:prstDash val="solid"/>
            </a:ln>
            <a:effectLst/>
          </p:spPr>
          <p:txBody>
            <a:bodyPr rtlCol="0" anchor="ctr"/>
            <a:lstStyle/>
            <a:p>
              <a:pPr algn="ctr">
                <a:defRPr/>
              </a:pPr>
              <a:endParaRPr lang="en-US" kern="0" dirty="0">
                <a:solidFill>
                  <a:prstClr val="white"/>
                </a:solidFill>
                <a:latin typeface="Calibri"/>
              </a:endParaRPr>
            </a:p>
          </p:txBody>
        </p:sp>
      </p:grpSp>
      <p:grpSp>
        <p:nvGrpSpPr>
          <p:cNvPr id="12" name="Grupa 11">
            <a:extLst>
              <a:ext uri="{FF2B5EF4-FFF2-40B4-BE49-F238E27FC236}">
                <a16:creationId xmlns:a16="http://schemas.microsoft.com/office/drawing/2014/main" id="{5223772E-68FA-4575-AF9E-10648F4801FF}"/>
              </a:ext>
            </a:extLst>
          </p:cNvPr>
          <p:cNvGrpSpPr/>
          <p:nvPr/>
        </p:nvGrpSpPr>
        <p:grpSpPr>
          <a:xfrm>
            <a:off x="7550128" y="4841440"/>
            <a:ext cx="779587" cy="779587"/>
            <a:chOff x="5975762" y="4284682"/>
            <a:chExt cx="710723" cy="710723"/>
          </a:xfrm>
        </p:grpSpPr>
        <p:grpSp>
          <p:nvGrpSpPr>
            <p:cNvPr id="364" name="Grupa 363">
              <a:extLst>
                <a:ext uri="{FF2B5EF4-FFF2-40B4-BE49-F238E27FC236}">
                  <a16:creationId xmlns:a16="http://schemas.microsoft.com/office/drawing/2014/main" id="{25AEEDF7-1B40-4B61-AD73-5DFFC5A08863}"/>
                </a:ext>
              </a:extLst>
            </p:cNvPr>
            <p:cNvGrpSpPr/>
            <p:nvPr/>
          </p:nvGrpSpPr>
          <p:grpSpPr>
            <a:xfrm>
              <a:off x="5975762" y="4284682"/>
              <a:ext cx="710723" cy="710723"/>
              <a:chOff x="2970213" y="1828800"/>
              <a:chExt cx="3201987" cy="3201988"/>
            </a:xfrm>
            <a:solidFill>
              <a:schemeClr val="accent4">
                <a:alpha val="40000"/>
              </a:schemeClr>
            </a:solidFill>
          </p:grpSpPr>
          <p:sp>
            <p:nvSpPr>
              <p:cNvPr id="376" name="Freeform 17">
                <a:extLst>
                  <a:ext uri="{FF2B5EF4-FFF2-40B4-BE49-F238E27FC236}">
                    <a16:creationId xmlns:a16="http://schemas.microsoft.com/office/drawing/2014/main" id="{64F4249D-99BC-4945-86D1-E24715E165A2}"/>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7" name="Freeform 18">
                <a:extLst>
                  <a:ext uri="{FF2B5EF4-FFF2-40B4-BE49-F238E27FC236}">
                    <a16:creationId xmlns:a16="http://schemas.microsoft.com/office/drawing/2014/main" id="{D0AB945B-2139-4D30-A94F-7E7B04341EB2}"/>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8" name="Freeform 19">
                <a:extLst>
                  <a:ext uri="{FF2B5EF4-FFF2-40B4-BE49-F238E27FC236}">
                    <a16:creationId xmlns:a16="http://schemas.microsoft.com/office/drawing/2014/main" id="{1086574E-04BF-4172-894A-5056E7DD681F}"/>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9" name="Freeform 20">
                <a:extLst>
                  <a:ext uri="{FF2B5EF4-FFF2-40B4-BE49-F238E27FC236}">
                    <a16:creationId xmlns:a16="http://schemas.microsoft.com/office/drawing/2014/main" id="{BEFE9E28-F7F3-4802-B2AC-1A59B5A8470B}"/>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65" name="Grupa 364">
              <a:extLst>
                <a:ext uri="{FF2B5EF4-FFF2-40B4-BE49-F238E27FC236}">
                  <a16:creationId xmlns:a16="http://schemas.microsoft.com/office/drawing/2014/main" id="{0975CCFD-17AA-43FC-BAC5-5C07BE96253C}"/>
                </a:ext>
              </a:extLst>
            </p:cNvPr>
            <p:cNvGrpSpPr/>
            <p:nvPr/>
          </p:nvGrpSpPr>
          <p:grpSpPr>
            <a:xfrm>
              <a:off x="6027787" y="4336707"/>
              <a:ext cx="606673" cy="606674"/>
              <a:chOff x="3149600" y="2009775"/>
              <a:chExt cx="2841625" cy="2841626"/>
            </a:xfrm>
            <a:solidFill>
              <a:schemeClr val="accent4">
                <a:alpha val="60000"/>
              </a:schemeClr>
            </a:solidFill>
          </p:grpSpPr>
          <p:sp>
            <p:nvSpPr>
              <p:cNvPr id="372" name="Freeform 21">
                <a:extLst>
                  <a:ext uri="{FF2B5EF4-FFF2-40B4-BE49-F238E27FC236}">
                    <a16:creationId xmlns:a16="http://schemas.microsoft.com/office/drawing/2014/main" id="{63BD354A-5F61-4E22-B3F4-313AC845BF9D}"/>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3" name="Freeform 22">
                <a:extLst>
                  <a:ext uri="{FF2B5EF4-FFF2-40B4-BE49-F238E27FC236}">
                    <a16:creationId xmlns:a16="http://schemas.microsoft.com/office/drawing/2014/main" id="{42FD2EFD-345A-439C-AD4B-A853C8F64D61}"/>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4" name="Freeform 23">
                <a:extLst>
                  <a:ext uri="{FF2B5EF4-FFF2-40B4-BE49-F238E27FC236}">
                    <a16:creationId xmlns:a16="http://schemas.microsoft.com/office/drawing/2014/main" id="{38326D6D-0427-42C5-8D97-B0C4DAFFA6EE}"/>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5" name="Freeform 24">
                <a:extLst>
                  <a:ext uri="{FF2B5EF4-FFF2-40B4-BE49-F238E27FC236}">
                    <a16:creationId xmlns:a16="http://schemas.microsoft.com/office/drawing/2014/main" id="{5AF2043E-CFCA-4962-87BB-62DA80EE409F}"/>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66" name="Grupa 365">
              <a:extLst>
                <a:ext uri="{FF2B5EF4-FFF2-40B4-BE49-F238E27FC236}">
                  <a16:creationId xmlns:a16="http://schemas.microsoft.com/office/drawing/2014/main" id="{CA05F118-7B67-4739-8B2F-06AB05028B16}"/>
                </a:ext>
              </a:extLst>
            </p:cNvPr>
            <p:cNvGrpSpPr/>
            <p:nvPr/>
          </p:nvGrpSpPr>
          <p:grpSpPr>
            <a:xfrm>
              <a:off x="6078795" y="4387715"/>
              <a:ext cx="504657" cy="504657"/>
              <a:chOff x="3335338" y="2193925"/>
              <a:chExt cx="2471738" cy="2471738"/>
            </a:xfrm>
            <a:solidFill>
              <a:schemeClr val="accent4">
                <a:alpha val="80000"/>
              </a:schemeClr>
            </a:solidFill>
          </p:grpSpPr>
          <p:sp>
            <p:nvSpPr>
              <p:cNvPr id="368" name="Freeform 25">
                <a:extLst>
                  <a:ext uri="{FF2B5EF4-FFF2-40B4-BE49-F238E27FC236}">
                    <a16:creationId xmlns:a16="http://schemas.microsoft.com/office/drawing/2014/main" id="{1CC81F1C-2F3D-466A-9105-86C565521BFC}"/>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69" name="Freeform 26">
                <a:extLst>
                  <a:ext uri="{FF2B5EF4-FFF2-40B4-BE49-F238E27FC236}">
                    <a16:creationId xmlns:a16="http://schemas.microsoft.com/office/drawing/2014/main" id="{FF0A1208-00A6-4D0E-BA54-87FC872F7C22}"/>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0" name="Freeform 27">
                <a:extLst>
                  <a:ext uri="{FF2B5EF4-FFF2-40B4-BE49-F238E27FC236}">
                    <a16:creationId xmlns:a16="http://schemas.microsoft.com/office/drawing/2014/main" id="{B08C5B6B-5EC1-4574-8F3B-5F826FEE4237}"/>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71" name="Freeform 28">
                <a:extLst>
                  <a:ext uri="{FF2B5EF4-FFF2-40B4-BE49-F238E27FC236}">
                    <a16:creationId xmlns:a16="http://schemas.microsoft.com/office/drawing/2014/main" id="{0CE8F1BA-2D94-4E60-9E6E-F4CF395EC9E8}"/>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367" name="Owal 366">
              <a:extLst>
                <a:ext uri="{FF2B5EF4-FFF2-40B4-BE49-F238E27FC236}">
                  <a16:creationId xmlns:a16="http://schemas.microsoft.com/office/drawing/2014/main" id="{FAAA74D4-C12C-4BFB-8DF4-A17930633DDF}"/>
                </a:ext>
              </a:extLst>
            </p:cNvPr>
            <p:cNvSpPr/>
            <p:nvPr/>
          </p:nvSpPr>
          <p:spPr>
            <a:xfrm>
              <a:off x="6123702" y="4432622"/>
              <a:ext cx="414843" cy="414843"/>
            </a:xfrm>
            <a:prstGeom prst="ellipse">
              <a:avLst/>
            </a:prstGeom>
            <a:solidFill>
              <a:schemeClr val="accent4">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13" name="Grupa 12">
            <a:extLst>
              <a:ext uri="{FF2B5EF4-FFF2-40B4-BE49-F238E27FC236}">
                <a16:creationId xmlns:a16="http://schemas.microsoft.com/office/drawing/2014/main" id="{C0C878B4-77C8-41B1-8A59-D182DCB3EA87}"/>
              </a:ext>
            </a:extLst>
          </p:cNvPr>
          <p:cNvGrpSpPr/>
          <p:nvPr/>
        </p:nvGrpSpPr>
        <p:grpSpPr>
          <a:xfrm>
            <a:off x="8606797" y="4841440"/>
            <a:ext cx="779587" cy="779587"/>
            <a:chOff x="6939090" y="4284682"/>
            <a:chExt cx="710723" cy="710723"/>
          </a:xfrm>
        </p:grpSpPr>
        <p:grpSp>
          <p:nvGrpSpPr>
            <p:cNvPr id="398" name="Grupa 397">
              <a:extLst>
                <a:ext uri="{FF2B5EF4-FFF2-40B4-BE49-F238E27FC236}">
                  <a16:creationId xmlns:a16="http://schemas.microsoft.com/office/drawing/2014/main" id="{96966754-CED6-40F0-AC46-D74EE3238C17}"/>
                </a:ext>
              </a:extLst>
            </p:cNvPr>
            <p:cNvGrpSpPr/>
            <p:nvPr/>
          </p:nvGrpSpPr>
          <p:grpSpPr>
            <a:xfrm>
              <a:off x="6939090" y="4284682"/>
              <a:ext cx="710723" cy="710723"/>
              <a:chOff x="2970213" y="1828800"/>
              <a:chExt cx="3201987" cy="3201988"/>
            </a:xfrm>
            <a:solidFill>
              <a:schemeClr val="accent6">
                <a:alpha val="40000"/>
              </a:schemeClr>
            </a:solidFill>
          </p:grpSpPr>
          <p:sp>
            <p:nvSpPr>
              <p:cNvPr id="410" name="Freeform 17">
                <a:extLst>
                  <a:ext uri="{FF2B5EF4-FFF2-40B4-BE49-F238E27FC236}">
                    <a16:creationId xmlns:a16="http://schemas.microsoft.com/office/drawing/2014/main" id="{0F81615B-AB19-43FA-8FFE-FBE43A1CA9A0}"/>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11" name="Freeform 18">
                <a:extLst>
                  <a:ext uri="{FF2B5EF4-FFF2-40B4-BE49-F238E27FC236}">
                    <a16:creationId xmlns:a16="http://schemas.microsoft.com/office/drawing/2014/main" id="{F48CF760-50DB-4B8A-A874-85C2D2F63BCB}"/>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12" name="Freeform 19">
                <a:extLst>
                  <a:ext uri="{FF2B5EF4-FFF2-40B4-BE49-F238E27FC236}">
                    <a16:creationId xmlns:a16="http://schemas.microsoft.com/office/drawing/2014/main" id="{F2A1A5E0-0DF8-495A-944B-F3BF179479E2}"/>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13" name="Freeform 20">
                <a:extLst>
                  <a:ext uri="{FF2B5EF4-FFF2-40B4-BE49-F238E27FC236}">
                    <a16:creationId xmlns:a16="http://schemas.microsoft.com/office/drawing/2014/main" id="{A82285A1-CE39-4783-9CBE-601205B322A5}"/>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99" name="Grupa 398">
              <a:extLst>
                <a:ext uri="{FF2B5EF4-FFF2-40B4-BE49-F238E27FC236}">
                  <a16:creationId xmlns:a16="http://schemas.microsoft.com/office/drawing/2014/main" id="{B328CCC6-FE1A-49FF-899E-3BF9232D6103}"/>
                </a:ext>
              </a:extLst>
            </p:cNvPr>
            <p:cNvGrpSpPr/>
            <p:nvPr/>
          </p:nvGrpSpPr>
          <p:grpSpPr>
            <a:xfrm>
              <a:off x="6991115" y="4336707"/>
              <a:ext cx="606673" cy="606674"/>
              <a:chOff x="3149600" y="2009775"/>
              <a:chExt cx="2841625" cy="2841626"/>
            </a:xfrm>
            <a:solidFill>
              <a:schemeClr val="accent6">
                <a:alpha val="60000"/>
              </a:schemeClr>
            </a:solidFill>
          </p:grpSpPr>
          <p:sp>
            <p:nvSpPr>
              <p:cNvPr id="406" name="Freeform 21">
                <a:extLst>
                  <a:ext uri="{FF2B5EF4-FFF2-40B4-BE49-F238E27FC236}">
                    <a16:creationId xmlns:a16="http://schemas.microsoft.com/office/drawing/2014/main" id="{CF023331-41CD-4B6B-ACBD-102407BB7818}"/>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7" name="Freeform 22">
                <a:extLst>
                  <a:ext uri="{FF2B5EF4-FFF2-40B4-BE49-F238E27FC236}">
                    <a16:creationId xmlns:a16="http://schemas.microsoft.com/office/drawing/2014/main" id="{C2582200-3EA9-4F75-BFC7-D30AFA775C60}"/>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8" name="Freeform 23">
                <a:extLst>
                  <a:ext uri="{FF2B5EF4-FFF2-40B4-BE49-F238E27FC236}">
                    <a16:creationId xmlns:a16="http://schemas.microsoft.com/office/drawing/2014/main" id="{FCEF6AC4-9786-4165-8908-90C0F07F8155}"/>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9" name="Freeform 24">
                <a:extLst>
                  <a:ext uri="{FF2B5EF4-FFF2-40B4-BE49-F238E27FC236}">
                    <a16:creationId xmlns:a16="http://schemas.microsoft.com/office/drawing/2014/main" id="{F2107728-3D13-43D8-BDF6-343308C56922}"/>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00" name="Grupa 399">
              <a:extLst>
                <a:ext uri="{FF2B5EF4-FFF2-40B4-BE49-F238E27FC236}">
                  <a16:creationId xmlns:a16="http://schemas.microsoft.com/office/drawing/2014/main" id="{1F90D970-EC93-4F48-8620-A0C145519037}"/>
                </a:ext>
              </a:extLst>
            </p:cNvPr>
            <p:cNvGrpSpPr/>
            <p:nvPr/>
          </p:nvGrpSpPr>
          <p:grpSpPr>
            <a:xfrm>
              <a:off x="7042123" y="4387715"/>
              <a:ext cx="504657" cy="504657"/>
              <a:chOff x="3335338" y="2193925"/>
              <a:chExt cx="2471738" cy="2471738"/>
            </a:xfrm>
            <a:solidFill>
              <a:schemeClr val="accent6">
                <a:alpha val="80000"/>
              </a:schemeClr>
            </a:solidFill>
          </p:grpSpPr>
          <p:sp>
            <p:nvSpPr>
              <p:cNvPr id="402" name="Freeform 25">
                <a:extLst>
                  <a:ext uri="{FF2B5EF4-FFF2-40B4-BE49-F238E27FC236}">
                    <a16:creationId xmlns:a16="http://schemas.microsoft.com/office/drawing/2014/main" id="{6FA20D5A-D63A-481B-AE8A-154C828242F2}"/>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3" name="Freeform 26">
                <a:extLst>
                  <a:ext uri="{FF2B5EF4-FFF2-40B4-BE49-F238E27FC236}">
                    <a16:creationId xmlns:a16="http://schemas.microsoft.com/office/drawing/2014/main" id="{542B71DB-A072-46F5-AFDC-FB1F985DDA81}"/>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4" name="Freeform 27">
                <a:extLst>
                  <a:ext uri="{FF2B5EF4-FFF2-40B4-BE49-F238E27FC236}">
                    <a16:creationId xmlns:a16="http://schemas.microsoft.com/office/drawing/2014/main" id="{2E47DD1E-9DED-493E-B85E-717F6424534F}"/>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05" name="Freeform 28">
                <a:extLst>
                  <a:ext uri="{FF2B5EF4-FFF2-40B4-BE49-F238E27FC236}">
                    <a16:creationId xmlns:a16="http://schemas.microsoft.com/office/drawing/2014/main" id="{2F06C378-BD91-41DA-8810-149143CF4821}"/>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401" name="Owal 400">
              <a:extLst>
                <a:ext uri="{FF2B5EF4-FFF2-40B4-BE49-F238E27FC236}">
                  <a16:creationId xmlns:a16="http://schemas.microsoft.com/office/drawing/2014/main" id="{24BC4267-31F9-406D-BBFC-4E0AA2AA9FE2}"/>
                </a:ext>
              </a:extLst>
            </p:cNvPr>
            <p:cNvSpPr/>
            <p:nvPr/>
          </p:nvSpPr>
          <p:spPr>
            <a:xfrm>
              <a:off x="7087030" y="4432622"/>
              <a:ext cx="414843" cy="414843"/>
            </a:xfrm>
            <a:prstGeom prst="ellipse">
              <a:avLst/>
            </a:prstGeom>
            <a:solidFill>
              <a:schemeClr val="accent6">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9" name="Grupa 8">
            <a:extLst>
              <a:ext uri="{FF2B5EF4-FFF2-40B4-BE49-F238E27FC236}">
                <a16:creationId xmlns:a16="http://schemas.microsoft.com/office/drawing/2014/main" id="{AFD8D029-519C-4F87-932E-6F6BC1403ED6}"/>
              </a:ext>
            </a:extLst>
          </p:cNvPr>
          <p:cNvGrpSpPr/>
          <p:nvPr/>
        </p:nvGrpSpPr>
        <p:grpSpPr>
          <a:xfrm>
            <a:off x="9072449" y="2557353"/>
            <a:ext cx="779587" cy="779587"/>
            <a:chOff x="6939090" y="2202359"/>
            <a:chExt cx="710723" cy="710723"/>
          </a:xfrm>
        </p:grpSpPr>
        <p:grpSp>
          <p:nvGrpSpPr>
            <p:cNvPr id="432" name="Grupa 431">
              <a:extLst>
                <a:ext uri="{FF2B5EF4-FFF2-40B4-BE49-F238E27FC236}">
                  <a16:creationId xmlns:a16="http://schemas.microsoft.com/office/drawing/2014/main" id="{71DE3A1D-5233-47B2-AD4F-A8D4DB49D8DB}"/>
                </a:ext>
              </a:extLst>
            </p:cNvPr>
            <p:cNvGrpSpPr/>
            <p:nvPr/>
          </p:nvGrpSpPr>
          <p:grpSpPr>
            <a:xfrm>
              <a:off x="6939090" y="2202359"/>
              <a:ext cx="710723" cy="710723"/>
              <a:chOff x="2970213" y="1828800"/>
              <a:chExt cx="3201987" cy="3201988"/>
            </a:xfrm>
            <a:solidFill>
              <a:schemeClr val="tx2">
                <a:alpha val="40000"/>
              </a:schemeClr>
            </a:solidFill>
          </p:grpSpPr>
          <p:sp>
            <p:nvSpPr>
              <p:cNvPr id="444" name="Freeform 17">
                <a:extLst>
                  <a:ext uri="{FF2B5EF4-FFF2-40B4-BE49-F238E27FC236}">
                    <a16:creationId xmlns:a16="http://schemas.microsoft.com/office/drawing/2014/main" id="{60FDB820-218B-4FA2-BB6C-3F5C5120255B}"/>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5" name="Freeform 18">
                <a:extLst>
                  <a:ext uri="{FF2B5EF4-FFF2-40B4-BE49-F238E27FC236}">
                    <a16:creationId xmlns:a16="http://schemas.microsoft.com/office/drawing/2014/main" id="{68129308-BA8D-450F-BF07-5AF9E5D9DD58}"/>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6" name="Freeform 19">
                <a:extLst>
                  <a:ext uri="{FF2B5EF4-FFF2-40B4-BE49-F238E27FC236}">
                    <a16:creationId xmlns:a16="http://schemas.microsoft.com/office/drawing/2014/main" id="{17A6975A-1D93-4D82-BD40-FCCD3288D898}"/>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7" name="Freeform 20">
                <a:extLst>
                  <a:ext uri="{FF2B5EF4-FFF2-40B4-BE49-F238E27FC236}">
                    <a16:creationId xmlns:a16="http://schemas.microsoft.com/office/drawing/2014/main" id="{64ECBB03-E6C7-40FA-A510-4E0DD9B13E53}"/>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33" name="Grupa 432">
              <a:extLst>
                <a:ext uri="{FF2B5EF4-FFF2-40B4-BE49-F238E27FC236}">
                  <a16:creationId xmlns:a16="http://schemas.microsoft.com/office/drawing/2014/main" id="{67F055A3-3870-46AB-89D4-A732E5321BEB}"/>
                </a:ext>
              </a:extLst>
            </p:cNvPr>
            <p:cNvGrpSpPr/>
            <p:nvPr/>
          </p:nvGrpSpPr>
          <p:grpSpPr>
            <a:xfrm>
              <a:off x="6991115" y="2254384"/>
              <a:ext cx="606673" cy="606674"/>
              <a:chOff x="3149600" y="2009775"/>
              <a:chExt cx="2841625" cy="2841626"/>
            </a:xfrm>
            <a:solidFill>
              <a:schemeClr val="tx2">
                <a:alpha val="60000"/>
              </a:schemeClr>
            </a:solidFill>
          </p:grpSpPr>
          <p:sp>
            <p:nvSpPr>
              <p:cNvPr id="440" name="Freeform 21">
                <a:extLst>
                  <a:ext uri="{FF2B5EF4-FFF2-40B4-BE49-F238E27FC236}">
                    <a16:creationId xmlns:a16="http://schemas.microsoft.com/office/drawing/2014/main" id="{F23B99B7-59FC-4B5F-B715-02A9C4B79587}"/>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1" name="Freeform 22">
                <a:extLst>
                  <a:ext uri="{FF2B5EF4-FFF2-40B4-BE49-F238E27FC236}">
                    <a16:creationId xmlns:a16="http://schemas.microsoft.com/office/drawing/2014/main" id="{AC5B7210-C697-4F3C-B186-87AC00E5698B}"/>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2" name="Freeform 23">
                <a:extLst>
                  <a:ext uri="{FF2B5EF4-FFF2-40B4-BE49-F238E27FC236}">
                    <a16:creationId xmlns:a16="http://schemas.microsoft.com/office/drawing/2014/main" id="{446C0A3F-8126-4AFC-B2AF-7794B6AD6D50}"/>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43" name="Freeform 24">
                <a:extLst>
                  <a:ext uri="{FF2B5EF4-FFF2-40B4-BE49-F238E27FC236}">
                    <a16:creationId xmlns:a16="http://schemas.microsoft.com/office/drawing/2014/main" id="{3A5F211E-8088-4D54-9776-393815C77D74}"/>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34" name="Grupa 433">
              <a:extLst>
                <a:ext uri="{FF2B5EF4-FFF2-40B4-BE49-F238E27FC236}">
                  <a16:creationId xmlns:a16="http://schemas.microsoft.com/office/drawing/2014/main" id="{E4EBE348-2801-4555-8FF9-A2BFED89DBB8}"/>
                </a:ext>
              </a:extLst>
            </p:cNvPr>
            <p:cNvGrpSpPr/>
            <p:nvPr/>
          </p:nvGrpSpPr>
          <p:grpSpPr>
            <a:xfrm>
              <a:off x="7042123" y="2305392"/>
              <a:ext cx="504657" cy="504657"/>
              <a:chOff x="3335338" y="2193925"/>
              <a:chExt cx="2471738" cy="2471738"/>
            </a:xfrm>
            <a:solidFill>
              <a:schemeClr val="tx2">
                <a:alpha val="80000"/>
              </a:schemeClr>
            </a:solidFill>
          </p:grpSpPr>
          <p:sp>
            <p:nvSpPr>
              <p:cNvPr id="436" name="Freeform 25">
                <a:extLst>
                  <a:ext uri="{FF2B5EF4-FFF2-40B4-BE49-F238E27FC236}">
                    <a16:creationId xmlns:a16="http://schemas.microsoft.com/office/drawing/2014/main" id="{14A129F0-07C9-440F-A557-D3B806FFD443}"/>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37" name="Freeform 26">
                <a:extLst>
                  <a:ext uri="{FF2B5EF4-FFF2-40B4-BE49-F238E27FC236}">
                    <a16:creationId xmlns:a16="http://schemas.microsoft.com/office/drawing/2014/main" id="{129A2799-25C2-4A97-9823-6C438FB151DB}"/>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38" name="Freeform 27">
                <a:extLst>
                  <a:ext uri="{FF2B5EF4-FFF2-40B4-BE49-F238E27FC236}">
                    <a16:creationId xmlns:a16="http://schemas.microsoft.com/office/drawing/2014/main" id="{726FE694-96AB-4009-9544-873E4152D2F3}"/>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39" name="Freeform 28">
                <a:extLst>
                  <a:ext uri="{FF2B5EF4-FFF2-40B4-BE49-F238E27FC236}">
                    <a16:creationId xmlns:a16="http://schemas.microsoft.com/office/drawing/2014/main" id="{F2749F58-E559-431D-B470-5309A40826B8}"/>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435" name="Owal 434">
              <a:extLst>
                <a:ext uri="{FF2B5EF4-FFF2-40B4-BE49-F238E27FC236}">
                  <a16:creationId xmlns:a16="http://schemas.microsoft.com/office/drawing/2014/main" id="{6F9B6AA6-CFFB-4D55-B4A4-B47090A7073C}"/>
                </a:ext>
              </a:extLst>
            </p:cNvPr>
            <p:cNvSpPr/>
            <p:nvPr/>
          </p:nvSpPr>
          <p:spPr>
            <a:xfrm>
              <a:off x="7087030" y="2350299"/>
              <a:ext cx="414843" cy="414843"/>
            </a:xfrm>
            <a:prstGeom prst="ellipse">
              <a:avLst/>
            </a:prstGeom>
            <a:solidFill>
              <a:schemeClr val="tx2">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8" name="Grupa 7">
            <a:extLst>
              <a:ext uri="{FF2B5EF4-FFF2-40B4-BE49-F238E27FC236}">
                <a16:creationId xmlns:a16="http://schemas.microsoft.com/office/drawing/2014/main" id="{D44E41F0-9C5C-404D-B288-4A24DE9C011A}"/>
              </a:ext>
            </a:extLst>
          </p:cNvPr>
          <p:cNvGrpSpPr/>
          <p:nvPr/>
        </p:nvGrpSpPr>
        <p:grpSpPr>
          <a:xfrm>
            <a:off x="8015781" y="2557353"/>
            <a:ext cx="779587" cy="779587"/>
            <a:chOff x="5975762" y="2202359"/>
            <a:chExt cx="710723" cy="710723"/>
          </a:xfrm>
        </p:grpSpPr>
        <p:grpSp>
          <p:nvGrpSpPr>
            <p:cNvPr id="449" name="Grupa 448">
              <a:extLst>
                <a:ext uri="{FF2B5EF4-FFF2-40B4-BE49-F238E27FC236}">
                  <a16:creationId xmlns:a16="http://schemas.microsoft.com/office/drawing/2014/main" id="{F24012DD-682F-46B8-9F8B-D9C1F4719AA0}"/>
                </a:ext>
              </a:extLst>
            </p:cNvPr>
            <p:cNvGrpSpPr/>
            <p:nvPr/>
          </p:nvGrpSpPr>
          <p:grpSpPr>
            <a:xfrm>
              <a:off x="5975762" y="2202359"/>
              <a:ext cx="710723" cy="710723"/>
              <a:chOff x="2970213" y="1828800"/>
              <a:chExt cx="3201987" cy="3201988"/>
            </a:xfrm>
            <a:solidFill>
              <a:schemeClr val="tx1">
                <a:alpha val="40000"/>
              </a:schemeClr>
            </a:solidFill>
          </p:grpSpPr>
          <p:sp>
            <p:nvSpPr>
              <p:cNvPr id="461" name="Freeform 17">
                <a:extLst>
                  <a:ext uri="{FF2B5EF4-FFF2-40B4-BE49-F238E27FC236}">
                    <a16:creationId xmlns:a16="http://schemas.microsoft.com/office/drawing/2014/main" id="{26108AD7-4214-43F2-A731-0B5C792C588F}"/>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62" name="Freeform 18">
                <a:extLst>
                  <a:ext uri="{FF2B5EF4-FFF2-40B4-BE49-F238E27FC236}">
                    <a16:creationId xmlns:a16="http://schemas.microsoft.com/office/drawing/2014/main" id="{AA27B29F-2CE1-4CC7-8C12-BB2FC6EA554D}"/>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63" name="Freeform 19">
                <a:extLst>
                  <a:ext uri="{FF2B5EF4-FFF2-40B4-BE49-F238E27FC236}">
                    <a16:creationId xmlns:a16="http://schemas.microsoft.com/office/drawing/2014/main" id="{A5A3FFF1-8DC6-4BA3-9C28-3CE109102C81}"/>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64" name="Freeform 20">
                <a:extLst>
                  <a:ext uri="{FF2B5EF4-FFF2-40B4-BE49-F238E27FC236}">
                    <a16:creationId xmlns:a16="http://schemas.microsoft.com/office/drawing/2014/main" id="{197C94E9-D1D1-4F57-9B50-0176615FA2FB}"/>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50" name="Grupa 449">
              <a:extLst>
                <a:ext uri="{FF2B5EF4-FFF2-40B4-BE49-F238E27FC236}">
                  <a16:creationId xmlns:a16="http://schemas.microsoft.com/office/drawing/2014/main" id="{1CD8D57B-2540-4329-A13C-965F84D1574E}"/>
                </a:ext>
              </a:extLst>
            </p:cNvPr>
            <p:cNvGrpSpPr/>
            <p:nvPr/>
          </p:nvGrpSpPr>
          <p:grpSpPr>
            <a:xfrm>
              <a:off x="6027787" y="2254384"/>
              <a:ext cx="606673" cy="606674"/>
              <a:chOff x="3149600" y="2009775"/>
              <a:chExt cx="2841625" cy="2841626"/>
            </a:xfrm>
            <a:solidFill>
              <a:schemeClr val="tx1">
                <a:alpha val="60000"/>
              </a:schemeClr>
            </a:solidFill>
          </p:grpSpPr>
          <p:sp>
            <p:nvSpPr>
              <p:cNvPr id="457" name="Freeform 21">
                <a:extLst>
                  <a:ext uri="{FF2B5EF4-FFF2-40B4-BE49-F238E27FC236}">
                    <a16:creationId xmlns:a16="http://schemas.microsoft.com/office/drawing/2014/main" id="{6AD15313-157F-4B04-BACF-CD4E6D2D41EC}"/>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58" name="Freeform 22">
                <a:extLst>
                  <a:ext uri="{FF2B5EF4-FFF2-40B4-BE49-F238E27FC236}">
                    <a16:creationId xmlns:a16="http://schemas.microsoft.com/office/drawing/2014/main" id="{9237F985-176C-47A6-84B0-0AEE41DF343D}"/>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59" name="Freeform 23">
                <a:extLst>
                  <a:ext uri="{FF2B5EF4-FFF2-40B4-BE49-F238E27FC236}">
                    <a16:creationId xmlns:a16="http://schemas.microsoft.com/office/drawing/2014/main" id="{B76A3B1E-4A04-4985-8A6B-5774DE8128DF}"/>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60" name="Freeform 24">
                <a:extLst>
                  <a:ext uri="{FF2B5EF4-FFF2-40B4-BE49-F238E27FC236}">
                    <a16:creationId xmlns:a16="http://schemas.microsoft.com/office/drawing/2014/main" id="{2489EA08-590B-4269-A85B-8334E07FDF36}"/>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51" name="Grupa 450">
              <a:extLst>
                <a:ext uri="{FF2B5EF4-FFF2-40B4-BE49-F238E27FC236}">
                  <a16:creationId xmlns:a16="http://schemas.microsoft.com/office/drawing/2014/main" id="{FF38B646-7591-4F5B-9B91-2463F3964D24}"/>
                </a:ext>
              </a:extLst>
            </p:cNvPr>
            <p:cNvGrpSpPr/>
            <p:nvPr/>
          </p:nvGrpSpPr>
          <p:grpSpPr>
            <a:xfrm>
              <a:off x="6078795" y="2305392"/>
              <a:ext cx="504657" cy="504657"/>
              <a:chOff x="3335338" y="2193925"/>
              <a:chExt cx="2471738" cy="2471738"/>
            </a:xfrm>
            <a:solidFill>
              <a:schemeClr val="tx1">
                <a:alpha val="80000"/>
              </a:schemeClr>
            </a:solidFill>
          </p:grpSpPr>
          <p:sp>
            <p:nvSpPr>
              <p:cNvPr id="453" name="Freeform 25">
                <a:extLst>
                  <a:ext uri="{FF2B5EF4-FFF2-40B4-BE49-F238E27FC236}">
                    <a16:creationId xmlns:a16="http://schemas.microsoft.com/office/drawing/2014/main" id="{DFE4CE81-C0E2-46C8-B18C-92864861402D}"/>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54" name="Freeform 26">
                <a:extLst>
                  <a:ext uri="{FF2B5EF4-FFF2-40B4-BE49-F238E27FC236}">
                    <a16:creationId xmlns:a16="http://schemas.microsoft.com/office/drawing/2014/main" id="{C63FCF04-CEE0-41A8-9E8D-7B594055A68C}"/>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55" name="Freeform 27">
                <a:extLst>
                  <a:ext uri="{FF2B5EF4-FFF2-40B4-BE49-F238E27FC236}">
                    <a16:creationId xmlns:a16="http://schemas.microsoft.com/office/drawing/2014/main" id="{08B6D8CC-61A7-4E58-8CBE-CCEA1FDC303E}"/>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56" name="Freeform 28">
                <a:extLst>
                  <a:ext uri="{FF2B5EF4-FFF2-40B4-BE49-F238E27FC236}">
                    <a16:creationId xmlns:a16="http://schemas.microsoft.com/office/drawing/2014/main" id="{7B12C24B-B9FE-4666-859D-115D01521891}"/>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452" name="Owal 451">
              <a:extLst>
                <a:ext uri="{FF2B5EF4-FFF2-40B4-BE49-F238E27FC236}">
                  <a16:creationId xmlns:a16="http://schemas.microsoft.com/office/drawing/2014/main" id="{F47A1454-EF19-486A-B6CF-0DFED49001C5}"/>
                </a:ext>
              </a:extLst>
            </p:cNvPr>
            <p:cNvSpPr/>
            <p:nvPr/>
          </p:nvSpPr>
          <p:spPr>
            <a:xfrm>
              <a:off x="6123702" y="2350299"/>
              <a:ext cx="414843" cy="414843"/>
            </a:xfrm>
            <a:prstGeom prst="ellipse">
              <a:avLst/>
            </a:prstGeom>
            <a:solidFill>
              <a:schemeClr val="tx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11" name="Grupa 10">
            <a:extLst>
              <a:ext uri="{FF2B5EF4-FFF2-40B4-BE49-F238E27FC236}">
                <a16:creationId xmlns:a16="http://schemas.microsoft.com/office/drawing/2014/main" id="{B5B6794E-E3C9-4178-B4C3-A2184CB9351E}"/>
              </a:ext>
            </a:extLst>
          </p:cNvPr>
          <p:cNvGrpSpPr/>
          <p:nvPr/>
        </p:nvGrpSpPr>
        <p:grpSpPr>
          <a:xfrm>
            <a:off x="9072449" y="3699396"/>
            <a:ext cx="779587" cy="779587"/>
            <a:chOff x="6939090" y="3243520"/>
            <a:chExt cx="710723" cy="710723"/>
          </a:xfrm>
        </p:grpSpPr>
        <p:grpSp>
          <p:nvGrpSpPr>
            <p:cNvPr id="381" name="Grupa 380">
              <a:extLst>
                <a:ext uri="{FF2B5EF4-FFF2-40B4-BE49-F238E27FC236}">
                  <a16:creationId xmlns:a16="http://schemas.microsoft.com/office/drawing/2014/main" id="{79452E7D-31BD-4711-8884-3182FF2A7777}"/>
                </a:ext>
              </a:extLst>
            </p:cNvPr>
            <p:cNvGrpSpPr/>
            <p:nvPr/>
          </p:nvGrpSpPr>
          <p:grpSpPr>
            <a:xfrm>
              <a:off x="6939090" y="3243520"/>
              <a:ext cx="710723" cy="710723"/>
              <a:chOff x="2970213" y="1828800"/>
              <a:chExt cx="3201987" cy="3201988"/>
            </a:xfrm>
            <a:solidFill>
              <a:schemeClr val="accent1">
                <a:alpha val="40000"/>
              </a:schemeClr>
            </a:solidFill>
          </p:grpSpPr>
          <p:sp>
            <p:nvSpPr>
              <p:cNvPr id="393" name="Freeform 17">
                <a:extLst>
                  <a:ext uri="{FF2B5EF4-FFF2-40B4-BE49-F238E27FC236}">
                    <a16:creationId xmlns:a16="http://schemas.microsoft.com/office/drawing/2014/main" id="{E72E7242-CA63-4471-A554-0C6639C2F07B}"/>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4" name="Freeform 18">
                <a:extLst>
                  <a:ext uri="{FF2B5EF4-FFF2-40B4-BE49-F238E27FC236}">
                    <a16:creationId xmlns:a16="http://schemas.microsoft.com/office/drawing/2014/main" id="{B263FAD1-2E8F-477B-B1EF-2C414A899644}"/>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5" name="Freeform 19">
                <a:extLst>
                  <a:ext uri="{FF2B5EF4-FFF2-40B4-BE49-F238E27FC236}">
                    <a16:creationId xmlns:a16="http://schemas.microsoft.com/office/drawing/2014/main" id="{993A48B4-D691-459B-B8DB-8FDF1D8850D6}"/>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6" name="Freeform 20">
                <a:extLst>
                  <a:ext uri="{FF2B5EF4-FFF2-40B4-BE49-F238E27FC236}">
                    <a16:creationId xmlns:a16="http://schemas.microsoft.com/office/drawing/2014/main" id="{CF2705B6-3637-419B-BD68-4C454666C457}"/>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82" name="Grupa 381">
              <a:extLst>
                <a:ext uri="{FF2B5EF4-FFF2-40B4-BE49-F238E27FC236}">
                  <a16:creationId xmlns:a16="http://schemas.microsoft.com/office/drawing/2014/main" id="{92F9F37F-526F-4F0F-B8EA-0B040431963C}"/>
                </a:ext>
              </a:extLst>
            </p:cNvPr>
            <p:cNvGrpSpPr/>
            <p:nvPr/>
          </p:nvGrpSpPr>
          <p:grpSpPr>
            <a:xfrm>
              <a:off x="6991115" y="3295545"/>
              <a:ext cx="606673" cy="606674"/>
              <a:chOff x="3149600" y="2009775"/>
              <a:chExt cx="2841625" cy="2841626"/>
            </a:xfrm>
            <a:solidFill>
              <a:schemeClr val="accent1">
                <a:alpha val="60000"/>
              </a:schemeClr>
            </a:solidFill>
          </p:grpSpPr>
          <p:sp>
            <p:nvSpPr>
              <p:cNvPr id="389" name="Freeform 21">
                <a:extLst>
                  <a:ext uri="{FF2B5EF4-FFF2-40B4-BE49-F238E27FC236}">
                    <a16:creationId xmlns:a16="http://schemas.microsoft.com/office/drawing/2014/main" id="{BB40E638-4DEE-48A7-9AA4-9A21E10BD39B}"/>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0" name="Freeform 22">
                <a:extLst>
                  <a:ext uri="{FF2B5EF4-FFF2-40B4-BE49-F238E27FC236}">
                    <a16:creationId xmlns:a16="http://schemas.microsoft.com/office/drawing/2014/main" id="{5E34F68F-B628-4D48-8093-46EFD97A1654}"/>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1" name="Freeform 23">
                <a:extLst>
                  <a:ext uri="{FF2B5EF4-FFF2-40B4-BE49-F238E27FC236}">
                    <a16:creationId xmlns:a16="http://schemas.microsoft.com/office/drawing/2014/main" id="{E2FEF501-8866-4AF7-8697-D94192831CD1}"/>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92" name="Freeform 24">
                <a:extLst>
                  <a:ext uri="{FF2B5EF4-FFF2-40B4-BE49-F238E27FC236}">
                    <a16:creationId xmlns:a16="http://schemas.microsoft.com/office/drawing/2014/main" id="{1A41C7A3-3477-4EA6-B6CA-77A97456FB2E}"/>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83" name="Grupa 382">
              <a:extLst>
                <a:ext uri="{FF2B5EF4-FFF2-40B4-BE49-F238E27FC236}">
                  <a16:creationId xmlns:a16="http://schemas.microsoft.com/office/drawing/2014/main" id="{FDBC2FE4-9F5E-4830-B867-CA6A8C220D0E}"/>
                </a:ext>
              </a:extLst>
            </p:cNvPr>
            <p:cNvGrpSpPr/>
            <p:nvPr/>
          </p:nvGrpSpPr>
          <p:grpSpPr>
            <a:xfrm>
              <a:off x="7042123" y="3346553"/>
              <a:ext cx="504657" cy="504657"/>
              <a:chOff x="3335338" y="2193925"/>
              <a:chExt cx="2471738" cy="2471738"/>
            </a:xfrm>
            <a:solidFill>
              <a:schemeClr val="accent1">
                <a:alpha val="80000"/>
              </a:schemeClr>
            </a:solidFill>
          </p:grpSpPr>
          <p:sp>
            <p:nvSpPr>
              <p:cNvPr id="385" name="Freeform 25">
                <a:extLst>
                  <a:ext uri="{FF2B5EF4-FFF2-40B4-BE49-F238E27FC236}">
                    <a16:creationId xmlns:a16="http://schemas.microsoft.com/office/drawing/2014/main" id="{D6FF4FAD-42D1-4B8A-864E-494ADF7B2975}"/>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86" name="Freeform 26">
                <a:extLst>
                  <a:ext uri="{FF2B5EF4-FFF2-40B4-BE49-F238E27FC236}">
                    <a16:creationId xmlns:a16="http://schemas.microsoft.com/office/drawing/2014/main" id="{93AA2209-67A6-4358-B6F3-2004828686A5}"/>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87" name="Freeform 27">
                <a:extLst>
                  <a:ext uri="{FF2B5EF4-FFF2-40B4-BE49-F238E27FC236}">
                    <a16:creationId xmlns:a16="http://schemas.microsoft.com/office/drawing/2014/main" id="{DD689290-9E57-4230-917A-220FBA552436}"/>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88" name="Freeform 28">
                <a:extLst>
                  <a:ext uri="{FF2B5EF4-FFF2-40B4-BE49-F238E27FC236}">
                    <a16:creationId xmlns:a16="http://schemas.microsoft.com/office/drawing/2014/main" id="{E11B13A6-BD3B-4023-AE4C-1BFC66C1FD55}"/>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384" name="Owal 383">
              <a:extLst>
                <a:ext uri="{FF2B5EF4-FFF2-40B4-BE49-F238E27FC236}">
                  <a16:creationId xmlns:a16="http://schemas.microsoft.com/office/drawing/2014/main" id="{9D9EF7F1-FC3F-46F3-A5F7-D99135EB9F83}"/>
                </a:ext>
              </a:extLst>
            </p:cNvPr>
            <p:cNvSpPr/>
            <p:nvPr/>
          </p:nvSpPr>
          <p:spPr>
            <a:xfrm>
              <a:off x="7087030" y="3391460"/>
              <a:ext cx="414843" cy="414843"/>
            </a:xfrm>
            <a:prstGeom prst="ellipse">
              <a:avLst/>
            </a:prstGeom>
            <a:solidFill>
              <a:schemeClr val="accent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10" name="Grupa 9">
            <a:extLst>
              <a:ext uri="{FF2B5EF4-FFF2-40B4-BE49-F238E27FC236}">
                <a16:creationId xmlns:a16="http://schemas.microsoft.com/office/drawing/2014/main" id="{7A7D5DCD-8E64-4779-B426-3D10E114ABD2}"/>
              </a:ext>
            </a:extLst>
          </p:cNvPr>
          <p:cNvGrpSpPr/>
          <p:nvPr/>
        </p:nvGrpSpPr>
        <p:grpSpPr>
          <a:xfrm>
            <a:off x="8015781" y="3699396"/>
            <a:ext cx="779587" cy="779587"/>
            <a:chOff x="5975762" y="3243520"/>
            <a:chExt cx="710723" cy="710723"/>
          </a:xfrm>
        </p:grpSpPr>
        <p:grpSp>
          <p:nvGrpSpPr>
            <p:cNvPr id="466" name="Grupa 465">
              <a:extLst>
                <a:ext uri="{FF2B5EF4-FFF2-40B4-BE49-F238E27FC236}">
                  <a16:creationId xmlns:a16="http://schemas.microsoft.com/office/drawing/2014/main" id="{E7AA7D85-1C01-4DB5-B2B0-41944E758384}"/>
                </a:ext>
              </a:extLst>
            </p:cNvPr>
            <p:cNvGrpSpPr/>
            <p:nvPr/>
          </p:nvGrpSpPr>
          <p:grpSpPr>
            <a:xfrm>
              <a:off x="5975762" y="3243520"/>
              <a:ext cx="710723" cy="710723"/>
              <a:chOff x="2970213" y="1828800"/>
              <a:chExt cx="3201987" cy="3201988"/>
            </a:xfrm>
            <a:solidFill>
              <a:srgbClr val="85096A">
                <a:alpha val="40000"/>
              </a:srgbClr>
            </a:solidFill>
          </p:grpSpPr>
          <p:sp>
            <p:nvSpPr>
              <p:cNvPr id="478" name="Freeform 17">
                <a:extLst>
                  <a:ext uri="{FF2B5EF4-FFF2-40B4-BE49-F238E27FC236}">
                    <a16:creationId xmlns:a16="http://schemas.microsoft.com/office/drawing/2014/main" id="{EF2483D3-F16D-4F3D-930C-3FCF89E91120}"/>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9" name="Freeform 18">
                <a:extLst>
                  <a:ext uri="{FF2B5EF4-FFF2-40B4-BE49-F238E27FC236}">
                    <a16:creationId xmlns:a16="http://schemas.microsoft.com/office/drawing/2014/main" id="{F024B915-AFFE-4B61-B323-2791EC265723}"/>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80" name="Freeform 19">
                <a:extLst>
                  <a:ext uri="{FF2B5EF4-FFF2-40B4-BE49-F238E27FC236}">
                    <a16:creationId xmlns:a16="http://schemas.microsoft.com/office/drawing/2014/main" id="{33B88429-C778-41F1-A65A-9391D34D1B7F}"/>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81" name="Freeform 20">
                <a:extLst>
                  <a:ext uri="{FF2B5EF4-FFF2-40B4-BE49-F238E27FC236}">
                    <a16:creationId xmlns:a16="http://schemas.microsoft.com/office/drawing/2014/main" id="{E69B7064-E635-48B5-85D4-23051C72CBAD}"/>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67" name="Grupa 466">
              <a:extLst>
                <a:ext uri="{FF2B5EF4-FFF2-40B4-BE49-F238E27FC236}">
                  <a16:creationId xmlns:a16="http://schemas.microsoft.com/office/drawing/2014/main" id="{9D7E1093-1982-4C90-9A0E-D57010F1FB45}"/>
                </a:ext>
              </a:extLst>
            </p:cNvPr>
            <p:cNvGrpSpPr/>
            <p:nvPr/>
          </p:nvGrpSpPr>
          <p:grpSpPr>
            <a:xfrm>
              <a:off x="6027787" y="3295545"/>
              <a:ext cx="606673" cy="606674"/>
              <a:chOff x="3149600" y="2009775"/>
              <a:chExt cx="2841625" cy="2841626"/>
            </a:xfrm>
            <a:solidFill>
              <a:srgbClr val="85096A">
                <a:alpha val="60000"/>
              </a:srgbClr>
            </a:solidFill>
          </p:grpSpPr>
          <p:sp>
            <p:nvSpPr>
              <p:cNvPr id="474" name="Freeform 21">
                <a:extLst>
                  <a:ext uri="{FF2B5EF4-FFF2-40B4-BE49-F238E27FC236}">
                    <a16:creationId xmlns:a16="http://schemas.microsoft.com/office/drawing/2014/main" id="{6430677E-6EC8-41BF-B59D-57F61500BE4C}"/>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5" name="Freeform 22">
                <a:extLst>
                  <a:ext uri="{FF2B5EF4-FFF2-40B4-BE49-F238E27FC236}">
                    <a16:creationId xmlns:a16="http://schemas.microsoft.com/office/drawing/2014/main" id="{CB59A986-CFA4-4DE4-A3D4-A5E472CE3BD5}"/>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6" name="Freeform 23">
                <a:extLst>
                  <a:ext uri="{FF2B5EF4-FFF2-40B4-BE49-F238E27FC236}">
                    <a16:creationId xmlns:a16="http://schemas.microsoft.com/office/drawing/2014/main" id="{D67FD49C-4935-4930-955D-7304E5494F8F}"/>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7" name="Freeform 24">
                <a:extLst>
                  <a:ext uri="{FF2B5EF4-FFF2-40B4-BE49-F238E27FC236}">
                    <a16:creationId xmlns:a16="http://schemas.microsoft.com/office/drawing/2014/main" id="{126FAB8C-4B60-44B2-8688-15C22906295A}"/>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468" name="Grupa 467">
              <a:extLst>
                <a:ext uri="{FF2B5EF4-FFF2-40B4-BE49-F238E27FC236}">
                  <a16:creationId xmlns:a16="http://schemas.microsoft.com/office/drawing/2014/main" id="{BE17931F-BA11-4FA3-8F90-B1CC3710D1EE}"/>
                </a:ext>
              </a:extLst>
            </p:cNvPr>
            <p:cNvGrpSpPr/>
            <p:nvPr/>
          </p:nvGrpSpPr>
          <p:grpSpPr>
            <a:xfrm>
              <a:off x="6078795" y="3346553"/>
              <a:ext cx="504657" cy="504657"/>
              <a:chOff x="3335338" y="2193925"/>
              <a:chExt cx="2471738" cy="2471738"/>
            </a:xfrm>
            <a:solidFill>
              <a:schemeClr val="accent2">
                <a:alpha val="80000"/>
              </a:schemeClr>
            </a:solidFill>
          </p:grpSpPr>
          <p:sp>
            <p:nvSpPr>
              <p:cNvPr id="470" name="Freeform 25">
                <a:extLst>
                  <a:ext uri="{FF2B5EF4-FFF2-40B4-BE49-F238E27FC236}">
                    <a16:creationId xmlns:a16="http://schemas.microsoft.com/office/drawing/2014/main" id="{F151520C-7B35-46E9-9B3B-A11B03546C6E}"/>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1" name="Freeform 26">
                <a:extLst>
                  <a:ext uri="{FF2B5EF4-FFF2-40B4-BE49-F238E27FC236}">
                    <a16:creationId xmlns:a16="http://schemas.microsoft.com/office/drawing/2014/main" id="{B25FAC70-8C58-4B26-A3E7-8F98295A928C}"/>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2" name="Freeform 27">
                <a:extLst>
                  <a:ext uri="{FF2B5EF4-FFF2-40B4-BE49-F238E27FC236}">
                    <a16:creationId xmlns:a16="http://schemas.microsoft.com/office/drawing/2014/main" id="{2D980CB0-82A7-4D93-9D2A-48720B431656}"/>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473" name="Freeform 28">
                <a:extLst>
                  <a:ext uri="{FF2B5EF4-FFF2-40B4-BE49-F238E27FC236}">
                    <a16:creationId xmlns:a16="http://schemas.microsoft.com/office/drawing/2014/main" id="{C9EB0B47-E578-46B3-8202-7CBD3EA5EE57}"/>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469" name="Owal 468">
              <a:extLst>
                <a:ext uri="{FF2B5EF4-FFF2-40B4-BE49-F238E27FC236}">
                  <a16:creationId xmlns:a16="http://schemas.microsoft.com/office/drawing/2014/main" id="{D21E26B8-44EB-4E14-BF04-496D91302650}"/>
                </a:ext>
              </a:extLst>
            </p:cNvPr>
            <p:cNvSpPr/>
            <p:nvPr/>
          </p:nvSpPr>
          <p:spPr>
            <a:xfrm>
              <a:off x="6123702" y="3391460"/>
              <a:ext cx="414843" cy="414843"/>
            </a:xfrm>
            <a:prstGeom prst="ellipse">
              <a:avLst/>
            </a:prstGeom>
            <a:solidFill>
              <a:srgbClr val="85096A">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15" name="Grupa 14">
            <a:extLst>
              <a:ext uri="{FF2B5EF4-FFF2-40B4-BE49-F238E27FC236}">
                <a16:creationId xmlns:a16="http://schemas.microsoft.com/office/drawing/2014/main" id="{B6FB92F0-3297-4A58-83C0-C424D8000DDC}"/>
              </a:ext>
            </a:extLst>
          </p:cNvPr>
          <p:cNvGrpSpPr/>
          <p:nvPr/>
        </p:nvGrpSpPr>
        <p:grpSpPr>
          <a:xfrm>
            <a:off x="9663465" y="4841440"/>
            <a:ext cx="779587" cy="779587"/>
            <a:chOff x="7902418" y="4284682"/>
            <a:chExt cx="710723" cy="710723"/>
          </a:xfrm>
        </p:grpSpPr>
        <p:grpSp>
          <p:nvGrpSpPr>
            <p:cNvPr id="517" name="Grupa 516">
              <a:extLst>
                <a:ext uri="{FF2B5EF4-FFF2-40B4-BE49-F238E27FC236}">
                  <a16:creationId xmlns:a16="http://schemas.microsoft.com/office/drawing/2014/main" id="{DABF60DF-B0F2-4E23-B400-E15C8C3885C2}"/>
                </a:ext>
              </a:extLst>
            </p:cNvPr>
            <p:cNvGrpSpPr/>
            <p:nvPr/>
          </p:nvGrpSpPr>
          <p:grpSpPr>
            <a:xfrm>
              <a:off x="7902418" y="4284682"/>
              <a:ext cx="710723" cy="710723"/>
              <a:chOff x="2970213" y="1828800"/>
              <a:chExt cx="3201987" cy="3201988"/>
            </a:xfrm>
            <a:solidFill>
              <a:schemeClr val="accent5">
                <a:alpha val="40000"/>
              </a:schemeClr>
            </a:solidFill>
          </p:grpSpPr>
          <p:sp>
            <p:nvSpPr>
              <p:cNvPr id="529" name="Freeform 17">
                <a:extLst>
                  <a:ext uri="{FF2B5EF4-FFF2-40B4-BE49-F238E27FC236}">
                    <a16:creationId xmlns:a16="http://schemas.microsoft.com/office/drawing/2014/main" id="{8AC5C957-6649-4FAC-90F3-E97FEA157AC2}"/>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30" name="Freeform 18">
                <a:extLst>
                  <a:ext uri="{FF2B5EF4-FFF2-40B4-BE49-F238E27FC236}">
                    <a16:creationId xmlns:a16="http://schemas.microsoft.com/office/drawing/2014/main" id="{01A09892-BE48-42C0-AA9C-4E239FDB86D7}"/>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31" name="Freeform 19">
                <a:extLst>
                  <a:ext uri="{FF2B5EF4-FFF2-40B4-BE49-F238E27FC236}">
                    <a16:creationId xmlns:a16="http://schemas.microsoft.com/office/drawing/2014/main" id="{7FAACA01-6648-43ED-BDB6-3760EDEEE38A}"/>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32" name="Freeform 20">
                <a:extLst>
                  <a:ext uri="{FF2B5EF4-FFF2-40B4-BE49-F238E27FC236}">
                    <a16:creationId xmlns:a16="http://schemas.microsoft.com/office/drawing/2014/main" id="{C1D482FB-0BB5-461E-8B37-71968B326D65}"/>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518" name="Grupa 517">
              <a:extLst>
                <a:ext uri="{FF2B5EF4-FFF2-40B4-BE49-F238E27FC236}">
                  <a16:creationId xmlns:a16="http://schemas.microsoft.com/office/drawing/2014/main" id="{1331B45C-1237-4E1D-AAC6-E95840BB288D}"/>
                </a:ext>
              </a:extLst>
            </p:cNvPr>
            <p:cNvGrpSpPr/>
            <p:nvPr/>
          </p:nvGrpSpPr>
          <p:grpSpPr>
            <a:xfrm>
              <a:off x="7954443" y="4336707"/>
              <a:ext cx="606673" cy="606674"/>
              <a:chOff x="3149600" y="2009775"/>
              <a:chExt cx="2841625" cy="2841626"/>
            </a:xfrm>
            <a:solidFill>
              <a:schemeClr val="accent5">
                <a:alpha val="60000"/>
              </a:schemeClr>
            </a:solidFill>
          </p:grpSpPr>
          <p:sp>
            <p:nvSpPr>
              <p:cNvPr id="525" name="Freeform 21">
                <a:extLst>
                  <a:ext uri="{FF2B5EF4-FFF2-40B4-BE49-F238E27FC236}">
                    <a16:creationId xmlns:a16="http://schemas.microsoft.com/office/drawing/2014/main" id="{049AC24B-0A0C-4F55-BAC0-FF2B88F0E9C4}"/>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6" name="Freeform 22">
                <a:extLst>
                  <a:ext uri="{FF2B5EF4-FFF2-40B4-BE49-F238E27FC236}">
                    <a16:creationId xmlns:a16="http://schemas.microsoft.com/office/drawing/2014/main" id="{A43AC6D2-D1D1-4925-982A-B6F98263BCF7}"/>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7" name="Freeform 23">
                <a:extLst>
                  <a:ext uri="{FF2B5EF4-FFF2-40B4-BE49-F238E27FC236}">
                    <a16:creationId xmlns:a16="http://schemas.microsoft.com/office/drawing/2014/main" id="{2CD3F0B3-6729-4A24-AE73-5373C8285EF5}"/>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8" name="Freeform 24">
                <a:extLst>
                  <a:ext uri="{FF2B5EF4-FFF2-40B4-BE49-F238E27FC236}">
                    <a16:creationId xmlns:a16="http://schemas.microsoft.com/office/drawing/2014/main" id="{AF39F5F6-54DA-4176-A55C-B36986164248}"/>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519" name="Grupa 518">
              <a:extLst>
                <a:ext uri="{FF2B5EF4-FFF2-40B4-BE49-F238E27FC236}">
                  <a16:creationId xmlns:a16="http://schemas.microsoft.com/office/drawing/2014/main" id="{6AFDAA28-0FCD-4915-9C77-70BAF1B7F51B}"/>
                </a:ext>
              </a:extLst>
            </p:cNvPr>
            <p:cNvGrpSpPr/>
            <p:nvPr/>
          </p:nvGrpSpPr>
          <p:grpSpPr>
            <a:xfrm>
              <a:off x="8005451" y="4387715"/>
              <a:ext cx="504657" cy="504657"/>
              <a:chOff x="3335338" y="2193925"/>
              <a:chExt cx="2471738" cy="2471738"/>
            </a:xfrm>
            <a:solidFill>
              <a:schemeClr val="accent5">
                <a:alpha val="80000"/>
              </a:schemeClr>
            </a:solidFill>
          </p:grpSpPr>
          <p:sp>
            <p:nvSpPr>
              <p:cNvPr id="521" name="Freeform 25">
                <a:extLst>
                  <a:ext uri="{FF2B5EF4-FFF2-40B4-BE49-F238E27FC236}">
                    <a16:creationId xmlns:a16="http://schemas.microsoft.com/office/drawing/2014/main" id="{CDAA93FD-4CEC-4A61-8742-49B74974F160}"/>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2" name="Freeform 26">
                <a:extLst>
                  <a:ext uri="{FF2B5EF4-FFF2-40B4-BE49-F238E27FC236}">
                    <a16:creationId xmlns:a16="http://schemas.microsoft.com/office/drawing/2014/main" id="{0F035151-D6B3-4CBD-A546-B2F9F9579169}"/>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3" name="Freeform 27">
                <a:extLst>
                  <a:ext uri="{FF2B5EF4-FFF2-40B4-BE49-F238E27FC236}">
                    <a16:creationId xmlns:a16="http://schemas.microsoft.com/office/drawing/2014/main" id="{D1A9F339-E0E7-4BE5-8967-28E37FF2EEF8}"/>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524" name="Freeform 28">
                <a:extLst>
                  <a:ext uri="{FF2B5EF4-FFF2-40B4-BE49-F238E27FC236}">
                    <a16:creationId xmlns:a16="http://schemas.microsoft.com/office/drawing/2014/main" id="{CCEB7528-1636-45CA-8D9A-7D7949FC29C1}"/>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520" name="Owal 519">
              <a:extLst>
                <a:ext uri="{FF2B5EF4-FFF2-40B4-BE49-F238E27FC236}">
                  <a16:creationId xmlns:a16="http://schemas.microsoft.com/office/drawing/2014/main" id="{623BC92C-A593-4CC1-A6A7-94630E4DF729}"/>
                </a:ext>
              </a:extLst>
            </p:cNvPr>
            <p:cNvSpPr/>
            <p:nvPr/>
          </p:nvSpPr>
          <p:spPr>
            <a:xfrm>
              <a:off x="8050358" y="4432622"/>
              <a:ext cx="414843" cy="414843"/>
            </a:xfrm>
            <a:prstGeom prst="ellipse">
              <a:avLst/>
            </a:prstGeom>
            <a:solidFill>
              <a:schemeClr val="accent5">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302" name="Grupa 10">
            <a:extLst>
              <a:ext uri="{FF2B5EF4-FFF2-40B4-BE49-F238E27FC236}">
                <a16:creationId xmlns:a16="http://schemas.microsoft.com/office/drawing/2014/main" id="{C9B74C0E-9588-4E13-B63F-817C8C7932B5}"/>
              </a:ext>
            </a:extLst>
          </p:cNvPr>
          <p:cNvGrpSpPr/>
          <p:nvPr/>
        </p:nvGrpSpPr>
        <p:grpSpPr>
          <a:xfrm>
            <a:off x="2315437" y="2752158"/>
            <a:ext cx="779587" cy="779587"/>
            <a:chOff x="6939090" y="3243520"/>
            <a:chExt cx="710723" cy="710723"/>
          </a:xfrm>
        </p:grpSpPr>
        <p:grpSp>
          <p:nvGrpSpPr>
            <p:cNvPr id="303" name="Grupa 380">
              <a:extLst>
                <a:ext uri="{FF2B5EF4-FFF2-40B4-BE49-F238E27FC236}">
                  <a16:creationId xmlns:a16="http://schemas.microsoft.com/office/drawing/2014/main" id="{DAB32337-CC1E-4C18-B9E3-2D74ADFE1F1F}"/>
                </a:ext>
              </a:extLst>
            </p:cNvPr>
            <p:cNvGrpSpPr/>
            <p:nvPr/>
          </p:nvGrpSpPr>
          <p:grpSpPr>
            <a:xfrm>
              <a:off x="6939090" y="3243520"/>
              <a:ext cx="710723" cy="710723"/>
              <a:chOff x="2970213" y="1828800"/>
              <a:chExt cx="3201987" cy="3201988"/>
            </a:xfrm>
            <a:solidFill>
              <a:schemeClr val="accent1">
                <a:alpha val="40000"/>
              </a:schemeClr>
            </a:solidFill>
          </p:grpSpPr>
          <p:sp>
            <p:nvSpPr>
              <p:cNvPr id="315" name="Freeform 17">
                <a:extLst>
                  <a:ext uri="{FF2B5EF4-FFF2-40B4-BE49-F238E27FC236}">
                    <a16:creationId xmlns:a16="http://schemas.microsoft.com/office/drawing/2014/main" id="{63427653-67FE-4F0C-8ABB-924CB46F9F35}"/>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6" name="Freeform 18">
                <a:extLst>
                  <a:ext uri="{FF2B5EF4-FFF2-40B4-BE49-F238E27FC236}">
                    <a16:creationId xmlns:a16="http://schemas.microsoft.com/office/drawing/2014/main" id="{4B1E7E0D-5114-49E3-85CD-B465119809F9}"/>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7" name="Freeform 19">
                <a:extLst>
                  <a:ext uri="{FF2B5EF4-FFF2-40B4-BE49-F238E27FC236}">
                    <a16:creationId xmlns:a16="http://schemas.microsoft.com/office/drawing/2014/main" id="{7E71665A-1B0A-4896-AB06-D758AA40EC01}"/>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8" name="Freeform 20">
                <a:extLst>
                  <a:ext uri="{FF2B5EF4-FFF2-40B4-BE49-F238E27FC236}">
                    <a16:creationId xmlns:a16="http://schemas.microsoft.com/office/drawing/2014/main" id="{B4BF1C34-210C-4ECF-B7BE-4E108EA2EB6E}"/>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04" name="Grupa 381">
              <a:extLst>
                <a:ext uri="{FF2B5EF4-FFF2-40B4-BE49-F238E27FC236}">
                  <a16:creationId xmlns:a16="http://schemas.microsoft.com/office/drawing/2014/main" id="{1208AE37-EF60-40B2-9B74-69B1B846D084}"/>
                </a:ext>
              </a:extLst>
            </p:cNvPr>
            <p:cNvGrpSpPr/>
            <p:nvPr/>
          </p:nvGrpSpPr>
          <p:grpSpPr>
            <a:xfrm>
              <a:off x="6991115" y="3295545"/>
              <a:ext cx="606673" cy="606674"/>
              <a:chOff x="3149600" y="2009775"/>
              <a:chExt cx="2841625" cy="2841626"/>
            </a:xfrm>
            <a:solidFill>
              <a:schemeClr val="accent1">
                <a:alpha val="60000"/>
              </a:schemeClr>
            </a:solidFill>
          </p:grpSpPr>
          <p:sp>
            <p:nvSpPr>
              <p:cNvPr id="311" name="Freeform 21">
                <a:extLst>
                  <a:ext uri="{FF2B5EF4-FFF2-40B4-BE49-F238E27FC236}">
                    <a16:creationId xmlns:a16="http://schemas.microsoft.com/office/drawing/2014/main" id="{850D9F0F-6CB8-4A16-BDC8-3111062ED251}"/>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2" name="Freeform 22">
                <a:extLst>
                  <a:ext uri="{FF2B5EF4-FFF2-40B4-BE49-F238E27FC236}">
                    <a16:creationId xmlns:a16="http://schemas.microsoft.com/office/drawing/2014/main" id="{FAB0F77A-03EF-4D0B-81D1-2D09EA54E98A}"/>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3" name="Freeform 23">
                <a:extLst>
                  <a:ext uri="{FF2B5EF4-FFF2-40B4-BE49-F238E27FC236}">
                    <a16:creationId xmlns:a16="http://schemas.microsoft.com/office/drawing/2014/main" id="{FC631038-9AC3-4DB5-8B61-AD89F75FB170}"/>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4" name="Freeform 24">
                <a:extLst>
                  <a:ext uri="{FF2B5EF4-FFF2-40B4-BE49-F238E27FC236}">
                    <a16:creationId xmlns:a16="http://schemas.microsoft.com/office/drawing/2014/main" id="{1574D2D5-CA3D-4085-878B-0D48218F698C}"/>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05" name="Grupa 382">
              <a:extLst>
                <a:ext uri="{FF2B5EF4-FFF2-40B4-BE49-F238E27FC236}">
                  <a16:creationId xmlns:a16="http://schemas.microsoft.com/office/drawing/2014/main" id="{6982F927-A857-4D4E-B998-C1C3B4FF38BA}"/>
                </a:ext>
              </a:extLst>
            </p:cNvPr>
            <p:cNvGrpSpPr/>
            <p:nvPr/>
          </p:nvGrpSpPr>
          <p:grpSpPr>
            <a:xfrm>
              <a:off x="7042123" y="3346553"/>
              <a:ext cx="504657" cy="504657"/>
              <a:chOff x="3335338" y="2193925"/>
              <a:chExt cx="2471738" cy="2471738"/>
            </a:xfrm>
            <a:solidFill>
              <a:schemeClr val="accent1">
                <a:alpha val="80000"/>
              </a:schemeClr>
            </a:solidFill>
          </p:grpSpPr>
          <p:sp>
            <p:nvSpPr>
              <p:cNvPr id="307" name="Freeform 25">
                <a:extLst>
                  <a:ext uri="{FF2B5EF4-FFF2-40B4-BE49-F238E27FC236}">
                    <a16:creationId xmlns:a16="http://schemas.microsoft.com/office/drawing/2014/main" id="{180B8004-BAC8-4B09-AA0B-C438CC1DBE9A}"/>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08" name="Freeform 26">
                <a:extLst>
                  <a:ext uri="{FF2B5EF4-FFF2-40B4-BE49-F238E27FC236}">
                    <a16:creationId xmlns:a16="http://schemas.microsoft.com/office/drawing/2014/main" id="{13C44CFB-C819-4A0D-BC6D-D48BDEF52291}"/>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09" name="Freeform 27">
                <a:extLst>
                  <a:ext uri="{FF2B5EF4-FFF2-40B4-BE49-F238E27FC236}">
                    <a16:creationId xmlns:a16="http://schemas.microsoft.com/office/drawing/2014/main" id="{AC54CE5E-272E-47FC-AC95-15458B6C6463}"/>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10" name="Freeform 28">
                <a:extLst>
                  <a:ext uri="{FF2B5EF4-FFF2-40B4-BE49-F238E27FC236}">
                    <a16:creationId xmlns:a16="http://schemas.microsoft.com/office/drawing/2014/main" id="{D63735D5-462D-44F7-89C6-5151F7699169}"/>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306" name="Owal 383">
              <a:extLst>
                <a:ext uri="{FF2B5EF4-FFF2-40B4-BE49-F238E27FC236}">
                  <a16:creationId xmlns:a16="http://schemas.microsoft.com/office/drawing/2014/main" id="{6F381E82-ECCB-43F8-9A10-8732BD8D6C6D}"/>
                </a:ext>
              </a:extLst>
            </p:cNvPr>
            <p:cNvSpPr/>
            <p:nvPr/>
          </p:nvSpPr>
          <p:spPr>
            <a:xfrm>
              <a:off x="7087030" y="3391460"/>
              <a:ext cx="414843" cy="414843"/>
            </a:xfrm>
            <a:prstGeom prst="ellipse">
              <a:avLst/>
            </a:prstGeom>
            <a:solidFill>
              <a:schemeClr val="accent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123</a:t>
              </a:r>
            </a:p>
          </p:txBody>
        </p:sp>
      </p:grpSp>
      <p:grpSp>
        <p:nvGrpSpPr>
          <p:cNvPr id="319" name="Grupa 10">
            <a:extLst>
              <a:ext uri="{FF2B5EF4-FFF2-40B4-BE49-F238E27FC236}">
                <a16:creationId xmlns:a16="http://schemas.microsoft.com/office/drawing/2014/main" id="{0518F6A6-758C-44D8-B3D8-A8140FFBC1A0}"/>
              </a:ext>
            </a:extLst>
          </p:cNvPr>
          <p:cNvGrpSpPr/>
          <p:nvPr/>
        </p:nvGrpSpPr>
        <p:grpSpPr>
          <a:xfrm>
            <a:off x="5753452" y="4257657"/>
            <a:ext cx="779587" cy="779587"/>
            <a:chOff x="6939090" y="3243520"/>
            <a:chExt cx="710723" cy="710723"/>
          </a:xfrm>
        </p:grpSpPr>
        <p:grpSp>
          <p:nvGrpSpPr>
            <p:cNvPr id="320" name="Grupa 380">
              <a:extLst>
                <a:ext uri="{FF2B5EF4-FFF2-40B4-BE49-F238E27FC236}">
                  <a16:creationId xmlns:a16="http://schemas.microsoft.com/office/drawing/2014/main" id="{991F898D-267C-4067-BE12-783E42837F43}"/>
                </a:ext>
              </a:extLst>
            </p:cNvPr>
            <p:cNvGrpSpPr/>
            <p:nvPr/>
          </p:nvGrpSpPr>
          <p:grpSpPr>
            <a:xfrm>
              <a:off x="6939090" y="3243520"/>
              <a:ext cx="710723" cy="710723"/>
              <a:chOff x="2970213" y="1828800"/>
              <a:chExt cx="3201987" cy="3201988"/>
            </a:xfrm>
            <a:solidFill>
              <a:schemeClr val="accent1">
                <a:alpha val="40000"/>
              </a:schemeClr>
            </a:solidFill>
          </p:grpSpPr>
          <p:sp>
            <p:nvSpPr>
              <p:cNvPr id="332" name="Freeform 17">
                <a:extLst>
                  <a:ext uri="{FF2B5EF4-FFF2-40B4-BE49-F238E27FC236}">
                    <a16:creationId xmlns:a16="http://schemas.microsoft.com/office/drawing/2014/main" id="{B95AB84D-A3FA-45AE-B1DA-A95BF2FCC87F}"/>
                  </a:ext>
                </a:extLst>
              </p:cNvPr>
              <p:cNvSpPr>
                <a:spLocks/>
              </p:cNvSpPr>
              <p:nvPr/>
            </p:nvSpPr>
            <p:spPr bwMode="auto">
              <a:xfrm>
                <a:off x="4845050" y="3708400"/>
                <a:ext cx="1327150" cy="1322388"/>
              </a:xfrm>
              <a:custGeom>
                <a:avLst/>
                <a:gdLst>
                  <a:gd name="T0" fmla="*/ 565 w 654"/>
                  <a:gd name="T1" fmla="*/ 0 h 652"/>
                  <a:gd name="T2" fmla="*/ 0 w 654"/>
                  <a:gd name="T3" fmla="*/ 563 h 652"/>
                  <a:gd name="T4" fmla="*/ 7 w 654"/>
                  <a:gd name="T5" fmla="*/ 586 h 652"/>
                  <a:gd name="T6" fmla="*/ 24 w 654"/>
                  <a:gd name="T7" fmla="*/ 652 h 652"/>
                  <a:gd name="T8" fmla="*/ 654 w 654"/>
                  <a:gd name="T9" fmla="*/ 24 h 652"/>
                  <a:gd name="T10" fmla="*/ 589 w 654"/>
                  <a:gd name="T11" fmla="*/ 7 h 652"/>
                  <a:gd name="T12" fmla="*/ 565 w 654"/>
                  <a:gd name="T13" fmla="*/ 0 h 652"/>
                </a:gdLst>
                <a:ahLst/>
                <a:cxnLst>
                  <a:cxn ang="0">
                    <a:pos x="T0" y="T1"/>
                  </a:cxn>
                  <a:cxn ang="0">
                    <a:pos x="T2" y="T3"/>
                  </a:cxn>
                  <a:cxn ang="0">
                    <a:pos x="T4" y="T5"/>
                  </a:cxn>
                  <a:cxn ang="0">
                    <a:pos x="T6" y="T7"/>
                  </a:cxn>
                  <a:cxn ang="0">
                    <a:pos x="T8" y="T9"/>
                  </a:cxn>
                  <a:cxn ang="0">
                    <a:pos x="T10" y="T11"/>
                  </a:cxn>
                  <a:cxn ang="0">
                    <a:pos x="T12" y="T13"/>
                  </a:cxn>
                </a:cxnLst>
                <a:rect l="0" t="0" r="r" b="b"/>
                <a:pathLst>
                  <a:path w="654" h="652">
                    <a:moveTo>
                      <a:pt x="565" y="0"/>
                    </a:moveTo>
                    <a:cubicBezTo>
                      <a:pt x="509" y="284"/>
                      <a:pt x="285" y="508"/>
                      <a:pt x="0" y="563"/>
                    </a:cubicBezTo>
                    <a:cubicBezTo>
                      <a:pt x="7" y="586"/>
                      <a:pt x="7" y="586"/>
                      <a:pt x="7" y="586"/>
                    </a:cubicBezTo>
                    <a:cubicBezTo>
                      <a:pt x="24" y="652"/>
                      <a:pt x="24" y="652"/>
                      <a:pt x="24" y="652"/>
                    </a:cubicBezTo>
                    <a:cubicBezTo>
                      <a:pt x="340" y="589"/>
                      <a:pt x="590" y="340"/>
                      <a:pt x="654" y="24"/>
                    </a:cubicBezTo>
                    <a:cubicBezTo>
                      <a:pt x="589" y="7"/>
                      <a:pt x="589" y="7"/>
                      <a:pt x="589" y="7"/>
                    </a:cubicBezTo>
                    <a:lnTo>
                      <a:pt x="5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3" name="Freeform 18">
                <a:extLst>
                  <a:ext uri="{FF2B5EF4-FFF2-40B4-BE49-F238E27FC236}">
                    <a16:creationId xmlns:a16="http://schemas.microsoft.com/office/drawing/2014/main" id="{EFFFE94C-72F6-4476-8689-B3A21872CD8A}"/>
                  </a:ext>
                </a:extLst>
              </p:cNvPr>
              <p:cNvSpPr>
                <a:spLocks/>
              </p:cNvSpPr>
              <p:nvPr/>
            </p:nvSpPr>
            <p:spPr bwMode="auto">
              <a:xfrm>
                <a:off x="2970213" y="3711575"/>
                <a:ext cx="1319213" cy="1319213"/>
              </a:xfrm>
              <a:custGeom>
                <a:avLst/>
                <a:gdLst>
                  <a:gd name="T0" fmla="*/ 651 w 651"/>
                  <a:gd name="T1" fmla="*/ 562 h 651"/>
                  <a:gd name="T2" fmla="*/ 89 w 651"/>
                  <a:gd name="T3" fmla="*/ 0 h 651"/>
                  <a:gd name="T4" fmla="*/ 67 w 651"/>
                  <a:gd name="T5" fmla="*/ 6 h 651"/>
                  <a:gd name="T6" fmla="*/ 0 w 651"/>
                  <a:gd name="T7" fmla="*/ 23 h 651"/>
                  <a:gd name="T8" fmla="*/ 627 w 651"/>
                  <a:gd name="T9" fmla="*/ 651 h 651"/>
                  <a:gd name="T10" fmla="*/ 644 w 651"/>
                  <a:gd name="T11" fmla="*/ 585 h 651"/>
                  <a:gd name="T12" fmla="*/ 651 w 651"/>
                  <a:gd name="T13" fmla="*/ 562 h 651"/>
                </a:gdLst>
                <a:ahLst/>
                <a:cxnLst>
                  <a:cxn ang="0">
                    <a:pos x="T0" y="T1"/>
                  </a:cxn>
                  <a:cxn ang="0">
                    <a:pos x="T2" y="T3"/>
                  </a:cxn>
                  <a:cxn ang="0">
                    <a:pos x="T4" y="T5"/>
                  </a:cxn>
                  <a:cxn ang="0">
                    <a:pos x="T6" y="T7"/>
                  </a:cxn>
                  <a:cxn ang="0">
                    <a:pos x="T8" y="T9"/>
                  </a:cxn>
                  <a:cxn ang="0">
                    <a:pos x="T10" y="T11"/>
                  </a:cxn>
                  <a:cxn ang="0">
                    <a:pos x="T12" y="T13"/>
                  </a:cxn>
                </a:cxnLst>
                <a:rect l="0" t="0" r="r" b="b"/>
                <a:pathLst>
                  <a:path w="651" h="651">
                    <a:moveTo>
                      <a:pt x="651" y="562"/>
                    </a:moveTo>
                    <a:cubicBezTo>
                      <a:pt x="367" y="506"/>
                      <a:pt x="144" y="283"/>
                      <a:pt x="89" y="0"/>
                    </a:cubicBezTo>
                    <a:cubicBezTo>
                      <a:pt x="67" y="6"/>
                      <a:pt x="67" y="6"/>
                      <a:pt x="67" y="6"/>
                    </a:cubicBezTo>
                    <a:cubicBezTo>
                      <a:pt x="0" y="23"/>
                      <a:pt x="0" y="23"/>
                      <a:pt x="0" y="23"/>
                    </a:cubicBezTo>
                    <a:cubicBezTo>
                      <a:pt x="64" y="338"/>
                      <a:pt x="312" y="587"/>
                      <a:pt x="627" y="651"/>
                    </a:cubicBezTo>
                    <a:cubicBezTo>
                      <a:pt x="644" y="585"/>
                      <a:pt x="644" y="585"/>
                      <a:pt x="644" y="585"/>
                    </a:cubicBezTo>
                    <a:lnTo>
                      <a:pt x="651"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4" name="Freeform 19">
                <a:extLst>
                  <a:ext uri="{FF2B5EF4-FFF2-40B4-BE49-F238E27FC236}">
                    <a16:creationId xmlns:a16="http://schemas.microsoft.com/office/drawing/2014/main" id="{5D6B468F-28C7-4AA4-832C-35D58A4D199C}"/>
                  </a:ext>
                </a:extLst>
              </p:cNvPr>
              <p:cNvSpPr>
                <a:spLocks/>
              </p:cNvSpPr>
              <p:nvPr/>
            </p:nvSpPr>
            <p:spPr bwMode="auto">
              <a:xfrm>
                <a:off x="2970213" y="1828800"/>
                <a:ext cx="1319213" cy="1322388"/>
              </a:xfrm>
              <a:custGeom>
                <a:avLst/>
                <a:gdLst>
                  <a:gd name="T0" fmla="*/ 89 w 651"/>
                  <a:gd name="T1" fmla="*/ 652 h 652"/>
                  <a:gd name="T2" fmla="*/ 651 w 651"/>
                  <a:gd name="T3" fmla="*/ 89 h 652"/>
                  <a:gd name="T4" fmla="*/ 644 w 651"/>
                  <a:gd name="T5" fmla="*/ 66 h 652"/>
                  <a:gd name="T6" fmla="*/ 627 w 651"/>
                  <a:gd name="T7" fmla="*/ 0 h 652"/>
                  <a:gd name="T8" fmla="*/ 0 w 651"/>
                  <a:gd name="T9" fmla="*/ 629 h 652"/>
                  <a:gd name="T10" fmla="*/ 67 w 651"/>
                  <a:gd name="T11" fmla="*/ 646 h 652"/>
                  <a:gd name="T12" fmla="*/ 89 w 651"/>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651" h="652">
                    <a:moveTo>
                      <a:pt x="89" y="652"/>
                    </a:moveTo>
                    <a:cubicBezTo>
                      <a:pt x="144" y="369"/>
                      <a:pt x="367" y="145"/>
                      <a:pt x="651" y="89"/>
                    </a:cubicBezTo>
                    <a:cubicBezTo>
                      <a:pt x="644" y="66"/>
                      <a:pt x="644" y="66"/>
                      <a:pt x="644" y="66"/>
                    </a:cubicBezTo>
                    <a:cubicBezTo>
                      <a:pt x="627" y="0"/>
                      <a:pt x="627" y="0"/>
                      <a:pt x="627" y="0"/>
                    </a:cubicBezTo>
                    <a:cubicBezTo>
                      <a:pt x="312" y="65"/>
                      <a:pt x="63" y="313"/>
                      <a:pt x="0" y="629"/>
                    </a:cubicBezTo>
                    <a:cubicBezTo>
                      <a:pt x="67" y="646"/>
                      <a:pt x="67" y="646"/>
                      <a:pt x="67" y="646"/>
                    </a:cubicBezTo>
                    <a:lnTo>
                      <a:pt x="89"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5" name="Freeform 20">
                <a:extLst>
                  <a:ext uri="{FF2B5EF4-FFF2-40B4-BE49-F238E27FC236}">
                    <a16:creationId xmlns:a16="http://schemas.microsoft.com/office/drawing/2014/main" id="{1AD0D8E0-DF4A-4923-B0BC-4B38CCAC6135}"/>
                  </a:ext>
                </a:extLst>
              </p:cNvPr>
              <p:cNvSpPr>
                <a:spLocks/>
              </p:cNvSpPr>
              <p:nvPr/>
            </p:nvSpPr>
            <p:spPr bwMode="auto">
              <a:xfrm>
                <a:off x="4848225" y="1828800"/>
                <a:ext cx="1323975" cy="1323975"/>
              </a:xfrm>
              <a:custGeom>
                <a:avLst/>
                <a:gdLst>
                  <a:gd name="T0" fmla="*/ 0 w 653"/>
                  <a:gd name="T1" fmla="*/ 89 h 653"/>
                  <a:gd name="T2" fmla="*/ 564 w 653"/>
                  <a:gd name="T3" fmla="*/ 653 h 653"/>
                  <a:gd name="T4" fmla="*/ 588 w 653"/>
                  <a:gd name="T5" fmla="*/ 646 h 653"/>
                  <a:gd name="T6" fmla="*/ 653 w 653"/>
                  <a:gd name="T7" fmla="*/ 629 h 653"/>
                  <a:gd name="T8" fmla="*/ 23 w 653"/>
                  <a:gd name="T9" fmla="*/ 0 h 653"/>
                  <a:gd name="T10" fmla="*/ 6 w 653"/>
                  <a:gd name="T11" fmla="*/ 66 h 653"/>
                  <a:gd name="T12" fmla="*/ 0 w 653"/>
                  <a:gd name="T13" fmla="*/ 89 h 653"/>
                </a:gdLst>
                <a:ahLst/>
                <a:cxnLst>
                  <a:cxn ang="0">
                    <a:pos x="T0" y="T1"/>
                  </a:cxn>
                  <a:cxn ang="0">
                    <a:pos x="T2" y="T3"/>
                  </a:cxn>
                  <a:cxn ang="0">
                    <a:pos x="T4" y="T5"/>
                  </a:cxn>
                  <a:cxn ang="0">
                    <a:pos x="T6" y="T7"/>
                  </a:cxn>
                  <a:cxn ang="0">
                    <a:pos x="T8" y="T9"/>
                  </a:cxn>
                  <a:cxn ang="0">
                    <a:pos x="T10" y="T11"/>
                  </a:cxn>
                  <a:cxn ang="0">
                    <a:pos x="T12" y="T13"/>
                  </a:cxn>
                </a:cxnLst>
                <a:rect l="0" t="0" r="r" b="b"/>
                <a:pathLst>
                  <a:path w="653" h="653">
                    <a:moveTo>
                      <a:pt x="0" y="89"/>
                    </a:moveTo>
                    <a:cubicBezTo>
                      <a:pt x="284" y="144"/>
                      <a:pt x="509" y="368"/>
                      <a:pt x="564" y="653"/>
                    </a:cubicBezTo>
                    <a:cubicBezTo>
                      <a:pt x="588" y="646"/>
                      <a:pt x="588" y="646"/>
                      <a:pt x="588" y="646"/>
                    </a:cubicBezTo>
                    <a:cubicBezTo>
                      <a:pt x="653" y="629"/>
                      <a:pt x="653" y="629"/>
                      <a:pt x="653" y="629"/>
                    </a:cubicBezTo>
                    <a:cubicBezTo>
                      <a:pt x="589" y="313"/>
                      <a:pt x="340" y="63"/>
                      <a:pt x="23" y="0"/>
                    </a:cubicBezTo>
                    <a:cubicBezTo>
                      <a:pt x="6" y="66"/>
                      <a:pt x="6" y="66"/>
                      <a:pt x="6" y="66"/>
                    </a:cubicBezTo>
                    <a:lnTo>
                      <a:pt x="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21" name="Grupa 381">
              <a:extLst>
                <a:ext uri="{FF2B5EF4-FFF2-40B4-BE49-F238E27FC236}">
                  <a16:creationId xmlns:a16="http://schemas.microsoft.com/office/drawing/2014/main" id="{2E34F8F7-E3DD-4D33-BDF8-C24F067A2234}"/>
                </a:ext>
              </a:extLst>
            </p:cNvPr>
            <p:cNvGrpSpPr/>
            <p:nvPr/>
          </p:nvGrpSpPr>
          <p:grpSpPr>
            <a:xfrm>
              <a:off x="6991115" y="3295545"/>
              <a:ext cx="606673" cy="606674"/>
              <a:chOff x="3149600" y="2009775"/>
              <a:chExt cx="2841625" cy="2841626"/>
            </a:xfrm>
            <a:solidFill>
              <a:schemeClr val="accent1">
                <a:alpha val="60000"/>
              </a:schemeClr>
            </a:solidFill>
          </p:grpSpPr>
          <p:sp>
            <p:nvSpPr>
              <p:cNvPr id="328" name="Freeform 21">
                <a:extLst>
                  <a:ext uri="{FF2B5EF4-FFF2-40B4-BE49-F238E27FC236}">
                    <a16:creationId xmlns:a16="http://schemas.microsoft.com/office/drawing/2014/main" id="{812F3BCD-90D5-4800-9E15-ACDC44BED30A}"/>
                  </a:ext>
                </a:extLst>
              </p:cNvPr>
              <p:cNvSpPr>
                <a:spLocks/>
              </p:cNvSpPr>
              <p:nvPr/>
            </p:nvSpPr>
            <p:spPr bwMode="auto">
              <a:xfrm>
                <a:off x="3149600" y="3662363"/>
                <a:ext cx="1189038" cy="1189038"/>
              </a:xfrm>
              <a:custGeom>
                <a:avLst/>
                <a:gdLst>
                  <a:gd name="T0" fmla="*/ 91 w 586"/>
                  <a:gd name="T1" fmla="*/ 0 h 586"/>
                  <a:gd name="T2" fmla="*/ 0 w 586"/>
                  <a:gd name="T3" fmla="*/ 24 h 586"/>
                  <a:gd name="T4" fmla="*/ 562 w 586"/>
                  <a:gd name="T5" fmla="*/ 586 h 586"/>
                  <a:gd name="T6" fmla="*/ 586 w 586"/>
                  <a:gd name="T7" fmla="*/ 495 h 586"/>
                  <a:gd name="T8" fmla="*/ 91 w 586"/>
                  <a:gd name="T9" fmla="*/ 0 h 586"/>
                </a:gdLst>
                <a:ahLst/>
                <a:cxnLst>
                  <a:cxn ang="0">
                    <a:pos x="T0" y="T1"/>
                  </a:cxn>
                  <a:cxn ang="0">
                    <a:pos x="T2" y="T3"/>
                  </a:cxn>
                  <a:cxn ang="0">
                    <a:pos x="T4" y="T5"/>
                  </a:cxn>
                  <a:cxn ang="0">
                    <a:pos x="T6" y="T7"/>
                  </a:cxn>
                  <a:cxn ang="0">
                    <a:pos x="T8" y="T9"/>
                  </a:cxn>
                </a:cxnLst>
                <a:rect l="0" t="0" r="r" b="b"/>
                <a:pathLst>
                  <a:path w="586" h="586">
                    <a:moveTo>
                      <a:pt x="91" y="0"/>
                    </a:moveTo>
                    <a:cubicBezTo>
                      <a:pt x="0" y="24"/>
                      <a:pt x="0" y="24"/>
                      <a:pt x="0" y="24"/>
                    </a:cubicBezTo>
                    <a:cubicBezTo>
                      <a:pt x="55" y="307"/>
                      <a:pt x="278" y="530"/>
                      <a:pt x="562" y="586"/>
                    </a:cubicBezTo>
                    <a:cubicBezTo>
                      <a:pt x="586" y="495"/>
                      <a:pt x="586" y="495"/>
                      <a:pt x="586" y="495"/>
                    </a:cubicBezTo>
                    <a:cubicBezTo>
                      <a:pt x="335" y="448"/>
                      <a:pt x="138" y="250"/>
                      <a:pt x="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29" name="Freeform 22">
                <a:extLst>
                  <a:ext uri="{FF2B5EF4-FFF2-40B4-BE49-F238E27FC236}">
                    <a16:creationId xmlns:a16="http://schemas.microsoft.com/office/drawing/2014/main" id="{FEDACDA8-DF88-43F2-A978-835324852769}"/>
                  </a:ext>
                </a:extLst>
              </p:cNvPr>
              <p:cNvSpPr>
                <a:spLocks/>
              </p:cNvSpPr>
              <p:nvPr/>
            </p:nvSpPr>
            <p:spPr bwMode="auto">
              <a:xfrm>
                <a:off x="3149600" y="2009775"/>
                <a:ext cx="1189038" cy="1190625"/>
              </a:xfrm>
              <a:custGeom>
                <a:avLst/>
                <a:gdLst>
                  <a:gd name="T0" fmla="*/ 586 w 586"/>
                  <a:gd name="T1" fmla="*/ 92 h 587"/>
                  <a:gd name="T2" fmla="*/ 562 w 586"/>
                  <a:gd name="T3" fmla="*/ 0 h 587"/>
                  <a:gd name="T4" fmla="*/ 0 w 586"/>
                  <a:gd name="T5" fmla="*/ 563 h 587"/>
                  <a:gd name="T6" fmla="*/ 91 w 586"/>
                  <a:gd name="T7" fmla="*/ 587 h 587"/>
                  <a:gd name="T8" fmla="*/ 586 w 586"/>
                  <a:gd name="T9" fmla="*/ 92 h 587"/>
                </a:gdLst>
                <a:ahLst/>
                <a:cxnLst>
                  <a:cxn ang="0">
                    <a:pos x="T0" y="T1"/>
                  </a:cxn>
                  <a:cxn ang="0">
                    <a:pos x="T2" y="T3"/>
                  </a:cxn>
                  <a:cxn ang="0">
                    <a:pos x="T4" y="T5"/>
                  </a:cxn>
                  <a:cxn ang="0">
                    <a:pos x="T6" y="T7"/>
                  </a:cxn>
                  <a:cxn ang="0">
                    <a:pos x="T8" y="T9"/>
                  </a:cxn>
                </a:cxnLst>
                <a:rect l="0" t="0" r="r" b="b"/>
                <a:pathLst>
                  <a:path w="586" h="587">
                    <a:moveTo>
                      <a:pt x="586" y="92"/>
                    </a:moveTo>
                    <a:cubicBezTo>
                      <a:pt x="562" y="0"/>
                      <a:pt x="562" y="0"/>
                      <a:pt x="562" y="0"/>
                    </a:cubicBezTo>
                    <a:cubicBezTo>
                      <a:pt x="278" y="56"/>
                      <a:pt x="55" y="280"/>
                      <a:pt x="0" y="563"/>
                    </a:cubicBezTo>
                    <a:cubicBezTo>
                      <a:pt x="91" y="587"/>
                      <a:pt x="91" y="587"/>
                      <a:pt x="91" y="587"/>
                    </a:cubicBezTo>
                    <a:cubicBezTo>
                      <a:pt x="137" y="336"/>
                      <a:pt x="335" y="138"/>
                      <a:pt x="58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0" name="Freeform 23">
                <a:extLst>
                  <a:ext uri="{FF2B5EF4-FFF2-40B4-BE49-F238E27FC236}">
                    <a16:creationId xmlns:a16="http://schemas.microsoft.com/office/drawing/2014/main" id="{9893B139-E4B8-4B5F-A19E-87BD5A8B194C}"/>
                  </a:ext>
                </a:extLst>
              </p:cNvPr>
              <p:cNvSpPr>
                <a:spLocks/>
              </p:cNvSpPr>
              <p:nvPr/>
            </p:nvSpPr>
            <p:spPr bwMode="auto">
              <a:xfrm>
                <a:off x="4797425" y="3660775"/>
                <a:ext cx="1193800" cy="1190625"/>
              </a:xfrm>
              <a:custGeom>
                <a:avLst/>
                <a:gdLst>
                  <a:gd name="T0" fmla="*/ 0 w 589"/>
                  <a:gd name="T1" fmla="*/ 496 h 587"/>
                  <a:gd name="T2" fmla="*/ 24 w 589"/>
                  <a:gd name="T3" fmla="*/ 587 h 587"/>
                  <a:gd name="T4" fmla="*/ 589 w 589"/>
                  <a:gd name="T5" fmla="*/ 24 h 587"/>
                  <a:gd name="T6" fmla="*/ 497 w 589"/>
                  <a:gd name="T7" fmla="*/ 0 h 587"/>
                  <a:gd name="T8" fmla="*/ 0 w 589"/>
                  <a:gd name="T9" fmla="*/ 496 h 587"/>
                </a:gdLst>
                <a:ahLst/>
                <a:cxnLst>
                  <a:cxn ang="0">
                    <a:pos x="T0" y="T1"/>
                  </a:cxn>
                  <a:cxn ang="0">
                    <a:pos x="T2" y="T3"/>
                  </a:cxn>
                  <a:cxn ang="0">
                    <a:pos x="T4" y="T5"/>
                  </a:cxn>
                  <a:cxn ang="0">
                    <a:pos x="T6" y="T7"/>
                  </a:cxn>
                  <a:cxn ang="0">
                    <a:pos x="T8" y="T9"/>
                  </a:cxn>
                </a:cxnLst>
                <a:rect l="0" t="0" r="r" b="b"/>
                <a:pathLst>
                  <a:path w="589" h="587">
                    <a:moveTo>
                      <a:pt x="0" y="496"/>
                    </a:moveTo>
                    <a:cubicBezTo>
                      <a:pt x="24" y="587"/>
                      <a:pt x="24" y="587"/>
                      <a:pt x="24" y="587"/>
                    </a:cubicBezTo>
                    <a:cubicBezTo>
                      <a:pt x="309" y="532"/>
                      <a:pt x="533" y="308"/>
                      <a:pt x="589" y="24"/>
                    </a:cubicBezTo>
                    <a:cubicBezTo>
                      <a:pt x="497" y="0"/>
                      <a:pt x="497" y="0"/>
                      <a:pt x="497" y="0"/>
                    </a:cubicBezTo>
                    <a:cubicBezTo>
                      <a:pt x="451" y="252"/>
                      <a:pt x="252" y="450"/>
                      <a:pt x="0" y="4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31" name="Freeform 24">
                <a:extLst>
                  <a:ext uri="{FF2B5EF4-FFF2-40B4-BE49-F238E27FC236}">
                    <a16:creationId xmlns:a16="http://schemas.microsoft.com/office/drawing/2014/main" id="{363A1D5F-BF83-4CA7-9724-1854B5814913}"/>
                  </a:ext>
                </a:extLst>
              </p:cNvPr>
              <p:cNvSpPr>
                <a:spLocks/>
              </p:cNvSpPr>
              <p:nvPr/>
            </p:nvSpPr>
            <p:spPr bwMode="auto">
              <a:xfrm>
                <a:off x="4797425" y="2009775"/>
                <a:ext cx="1193800" cy="1192213"/>
              </a:xfrm>
              <a:custGeom>
                <a:avLst/>
                <a:gdLst>
                  <a:gd name="T0" fmla="*/ 25 w 589"/>
                  <a:gd name="T1" fmla="*/ 0 h 588"/>
                  <a:gd name="T2" fmla="*/ 0 w 589"/>
                  <a:gd name="T3" fmla="*/ 91 h 588"/>
                  <a:gd name="T4" fmla="*/ 498 w 589"/>
                  <a:gd name="T5" fmla="*/ 588 h 588"/>
                  <a:gd name="T6" fmla="*/ 589 w 589"/>
                  <a:gd name="T7" fmla="*/ 564 h 588"/>
                  <a:gd name="T8" fmla="*/ 25 w 589"/>
                  <a:gd name="T9" fmla="*/ 0 h 588"/>
                </a:gdLst>
                <a:ahLst/>
                <a:cxnLst>
                  <a:cxn ang="0">
                    <a:pos x="T0" y="T1"/>
                  </a:cxn>
                  <a:cxn ang="0">
                    <a:pos x="T2" y="T3"/>
                  </a:cxn>
                  <a:cxn ang="0">
                    <a:pos x="T4" y="T5"/>
                  </a:cxn>
                  <a:cxn ang="0">
                    <a:pos x="T6" y="T7"/>
                  </a:cxn>
                  <a:cxn ang="0">
                    <a:pos x="T8" y="T9"/>
                  </a:cxn>
                </a:cxnLst>
                <a:rect l="0" t="0" r="r" b="b"/>
                <a:pathLst>
                  <a:path w="589" h="588">
                    <a:moveTo>
                      <a:pt x="25" y="0"/>
                    </a:moveTo>
                    <a:cubicBezTo>
                      <a:pt x="0" y="91"/>
                      <a:pt x="0" y="91"/>
                      <a:pt x="0" y="91"/>
                    </a:cubicBezTo>
                    <a:cubicBezTo>
                      <a:pt x="253" y="137"/>
                      <a:pt x="451" y="336"/>
                      <a:pt x="498" y="588"/>
                    </a:cubicBezTo>
                    <a:cubicBezTo>
                      <a:pt x="589" y="564"/>
                      <a:pt x="589" y="564"/>
                      <a:pt x="589" y="564"/>
                    </a:cubicBezTo>
                    <a:cubicBezTo>
                      <a:pt x="534" y="279"/>
                      <a:pt x="309" y="55"/>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grpSp>
          <p:nvGrpSpPr>
            <p:cNvPr id="322" name="Grupa 382">
              <a:extLst>
                <a:ext uri="{FF2B5EF4-FFF2-40B4-BE49-F238E27FC236}">
                  <a16:creationId xmlns:a16="http://schemas.microsoft.com/office/drawing/2014/main" id="{F40F3DCD-7FD6-49BE-A825-5974E0B2CE94}"/>
                </a:ext>
              </a:extLst>
            </p:cNvPr>
            <p:cNvGrpSpPr/>
            <p:nvPr/>
          </p:nvGrpSpPr>
          <p:grpSpPr>
            <a:xfrm>
              <a:off x="7042123" y="3346553"/>
              <a:ext cx="504657" cy="504657"/>
              <a:chOff x="3335338" y="2193925"/>
              <a:chExt cx="2471738" cy="2471738"/>
            </a:xfrm>
            <a:solidFill>
              <a:schemeClr val="accent1">
                <a:alpha val="80000"/>
              </a:schemeClr>
            </a:solidFill>
          </p:grpSpPr>
          <p:sp>
            <p:nvSpPr>
              <p:cNvPr id="324" name="Freeform 25">
                <a:extLst>
                  <a:ext uri="{FF2B5EF4-FFF2-40B4-BE49-F238E27FC236}">
                    <a16:creationId xmlns:a16="http://schemas.microsoft.com/office/drawing/2014/main" id="{F6A40CD1-CBBC-4A72-BA99-FEA032287506}"/>
                  </a:ext>
                </a:extLst>
              </p:cNvPr>
              <p:cNvSpPr>
                <a:spLocks/>
              </p:cNvSpPr>
              <p:nvPr/>
            </p:nvSpPr>
            <p:spPr bwMode="auto">
              <a:xfrm>
                <a:off x="3335338" y="2195513"/>
                <a:ext cx="1046163" cy="1049338"/>
              </a:xfrm>
              <a:custGeom>
                <a:avLst/>
                <a:gdLst>
                  <a:gd name="T0" fmla="*/ 516 w 516"/>
                  <a:gd name="T1" fmla="*/ 80 h 517"/>
                  <a:gd name="T2" fmla="*/ 495 w 516"/>
                  <a:gd name="T3" fmla="*/ 0 h 517"/>
                  <a:gd name="T4" fmla="*/ 0 w 516"/>
                  <a:gd name="T5" fmla="*/ 495 h 517"/>
                  <a:gd name="T6" fmla="*/ 80 w 516"/>
                  <a:gd name="T7" fmla="*/ 517 h 517"/>
                  <a:gd name="T8" fmla="*/ 516 w 516"/>
                  <a:gd name="T9" fmla="*/ 80 h 517"/>
                </a:gdLst>
                <a:ahLst/>
                <a:cxnLst>
                  <a:cxn ang="0">
                    <a:pos x="T0" y="T1"/>
                  </a:cxn>
                  <a:cxn ang="0">
                    <a:pos x="T2" y="T3"/>
                  </a:cxn>
                  <a:cxn ang="0">
                    <a:pos x="T4" y="T5"/>
                  </a:cxn>
                  <a:cxn ang="0">
                    <a:pos x="T6" y="T7"/>
                  </a:cxn>
                  <a:cxn ang="0">
                    <a:pos x="T8" y="T9"/>
                  </a:cxn>
                </a:cxnLst>
                <a:rect l="0" t="0" r="r" b="b"/>
                <a:pathLst>
                  <a:path w="516" h="517">
                    <a:moveTo>
                      <a:pt x="516" y="80"/>
                    </a:moveTo>
                    <a:cubicBezTo>
                      <a:pt x="495" y="0"/>
                      <a:pt x="495" y="0"/>
                      <a:pt x="495" y="0"/>
                    </a:cubicBezTo>
                    <a:cubicBezTo>
                      <a:pt x="244" y="46"/>
                      <a:pt x="46" y="244"/>
                      <a:pt x="0" y="495"/>
                    </a:cubicBezTo>
                    <a:cubicBezTo>
                      <a:pt x="80" y="517"/>
                      <a:pt x="80" y="517"/>
                      <a:pt x="80" y="517"/>
                    </a:cubicBezTo>
                    <a:cubicBezTo>
                      <a:pt x="119" y="294"/>
                      <a:pt x="294" y="119"/>
                      <a:pt x="5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25" name="Freeform 26">
                <a:extLst>
                  <a:ext uri="{FF2B5EF4-FFF2-40B4-BE49-F238E27FC236}">
                    <a16:creationId xmlns:a16="http://schemas.microsoft.com/office/drawing/2014/main" id="{35CEDC7F-A135-44E9-AC9E-72238668B8EA}"/>
                  </a:ext>
                </a:extLst>
              </p:cNvPr>
              <p:cNvSpPr>
                <a:spLocks/>
              </p:cNvSpPr>
              <p:nvPr/>
            </p:nvSpPr>
            <p:spPr bwMode="auto">
              <a:xfrm>
                <a:off x="4754563" y="3617913"/>
                <a:ext cx="1050925" cy="1047750"/>
              </a:xfrm>
              <a:custGeom>
                <a:avLst/>
                <a:gdLst>
                  <a:gd name="T0" fmla="*/ 0 w 518"/>
                  <a:gd name="T1" fmla="*/ 437 h 517"/>
                  <a:gd name="T2" fmla="*/ 21 w 518"/>
                  <a:gd name="T3" fmla="*/ 517 h 517"/>
                  <a:gd name="T4" fmla="*/ 518 w 518"/>
                  <a:gd name="T5" fmla="*/ 21 h 517"/>
                  <a:gd name="T6" fmla="*/ 438 w 518"/>
                  <a:gd name="T7" fmla="*/ 0 h 517"/>
                  <a:gd name="T8" fmla="*/ 0 w 518"/>
                  <a:gd name="T9" fmla="*/ 437 h 517"/>
                </a:gdLst>
                <a:ahLst/>
                <a:cxnLst>
                  <a:cxn ang="0">
                    <a:pos x="T0" y="T1"/>
                  </a:cxn>
                  <a:cxn ang="0">
                    <a:pos x="T2" y="T3"/>
                  </a:cxn>
                  <a:cxn ang="0">
                    <a:pos x="T4" y="T5"/>
                  </a:cxn>
                  <a:cxn ang="0">
                    <a:pos x="T6" y="T7"/>
                  </a:cxn>
                  <a:cxn ang="0">
                    <a:pos x="T8" y="T9"/>
                  </a:cxn>
                </a:cxnLst>
                <a:rect l="0" t="0" r="r" b="b"/>
                <a:pathLst>
                  <a:path w="518" h="517">
                    <a:moveTo>
                      <a:pt x="0" y="437"/>
                    </a:moveTo>
                    <a:cubicBezTo>
                      <a:pt x="21" y="517"/>
                      <a:pt x="21" y="517"/>
                      <a:pt x="21" y="517"/>
                    </a:cubicBezTo>
                    <a:cubicBezTo>
                      <a:pt x="273" y="471"/>
                      <a:pt x="472" y="273"/>
                      <a:pt x="518" y="21"/>
                    </a:cubicBezTo>
                    <a:cubicBezTo>
                      <a:pt x="438" y="0"/>
                      <a:pt x="438" y="0"/>
                      <a:pt x="438" y="0"/>
                    </a:cubicBezTo>
                    <a:cubicBezTo>
                      <a:pt x="400" y="223"/>
                      <a:pt x="223" y="399"/>
                      <a:pt x="0"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26" name="Freeform 27">
                <a:extLst>
                  <a:ext uri="{FF2B5EF4-FFF2-40B4-BE49-F238E27FC236}">
                    <a16:creationId xmlns:a16="http://schemas.microsoft.com/office/drawing/2014/main" id="{319B9E0E-F2A9-4A60-817B-E593DF0C2438}"/>
                  </a:ext>
                </a:extLst>
              </p:cNvPr>
              <p:cNvSpPr>
                <a:spLocks/>
              </p:cNvSpPr>
              <p:nvPr/>
            </p:nvSpPr>
            <p:spPr bwMode="auto">
              <a:xfrm>
                <a:off x="3335338" y="3617913"/>
                <a:ext cx="1046163" cy="1047750"/>
              </a:xfrm>
              <a:custGeom>
                <a:avLst/>
                <a:gdLst>
                  <a:gd name="T0" fmla="*/ 80 w 516"/>
                  <a:gd name="T1" fmla="*/ 0 h 517"/>
                  <a:gd name="T2" fmla="*/ 0 w 516"/>
                  <a:gd name="T3" fmla="*/ 22 h 517"/>
                  <a:gd name="T4" fmla="*/ 495 w 516"/>
                  <a:gd name="T5" fmla="*/ 517 h 517"/>
                  <a:gd name="T6" fmla="*/ 516 w 516"/>
                  <a:gd name="T7" fmla="*/ 436 h 517"/>
                  <a:gd name="T8" fmla="*/ 80 w 516"/>
                  <a:gd name="T9" fmla="*/ 0 h 517"/>
                </a:gdLst>
                <a:ahLst/>
                <a:cxnLst>
                  <a:cxn ang="0">
                    <a:pos x="T0" y="T1"/>
                  </a:cxn>
                  <a:cxn ang="0">
                    <a:pos x="T2" y="T3"/>
                  </a:cxn>
                  <a:cxn ang="0">
                    <a:pos x="T4" y="T5"/>
                  </a:cxn>
                  <a:cxn ang="0">
                    <a:pos x="T6" y="T7"/>
                  </a:cxn>
                  <a:cxn ang="0">
                    <a:pos x="T8" y="T9"/>
                  </a:cxn>
                </a:cxnLst>
                <a:rect l="0" t="0" r="r" b="b"/>
                <a:pathLst>
                  <a:path w="516" h="517">
                    <a:moveTo>
                      <a:pt x="80" y="0"/>
                    </a:moveTo>
                    <a:cubicBezTo>
                      <a:pt x="0" y="22"/>
                      <a:pt x="0" y="22"/>
                      <a:pt x="0" y="22"/>
                    </a:cubicBezTo>
                    <a:cubicBezTo>
                      <a:pt x="47" y="272"/>
                      <a:pt x="244" y="470"/>
                      <a:pt x="495" y="517"/>
                    </a:cubicBezTo>
                    <a:cubicBezTo>
                      <a:pt x="516" y="436"/>
                      <a:pt x="516" y="436"/>
                      <a:pt x="516" y="436"/>
                    </a:cubicBezTo>
                    <a:cubicBezTo>
                      <a:pt x="294" y="397"/>
                      <a:pt x="119" y="222"/>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327" name="Freeform 28">
                <a:extLst>
                  <a:ext uri="{FF2B5EF4-FFF2-40B4-BE49-F238E27FC236}">
                    <a16:creationId xmlns:a16="http://schemas.microsoft.com/office/drawing/2014/main" id="{1AE5DDEA-2BC1-4817-9928-433C7DE97A1B}"/>
                  </a:ext>
                </a:extLst>
              </p:cNvPr>
              <p:cNvSpPr>
                <a:spLocks/>
              </p:cNvSpPr>
              <p:nvPr/>
            </p:nvSpPr>
            <p:spPr bwMode="auto">
              <a:xfrm>
                <a:off x="4754563" y="2193925"/>
                <a:ext cx="1052513" cy="1050925"/>
              </a:xfrm>
              <a:custGeom>
                <a:avLst/>
                <a:gdLst>
                  <a:gd name="T0" fmla="*/ 438 w 519"/>
                  <a:gd name="T1" fmla="*/ 518 h 518"/>
                  <a:gd name="T2" fmla="*/ 519 w 519"/>
                  <a:gd name="T3" fmla="*/ 497 h 518"/>
                  <a:gd name="T4" fmla="*/ 21 w 519"/>
                  <a:gd name="T5" fmla="*/ 0 h 518"/>
                  <a:gd name="T6" fmla="*/ 0 w 519"/>
                  <a:gd name="T7" fmla="*/ 80 h 518"/>
                  <a:gd name="T8" fmla="*/ 438 w 519"/>
                  <a:gd name="T9" fmla="*/ 518 h 518"/>
                </a:gdLst>
                <a:ahLst/>
                <a:cxnLst>
                  <a:cxn ang="0">
                    <a:pos x="T0" y="T1"/>
                  </a:cxn>
                  <a:cxn ang="0">
                    <a:pos x="T2" y="T3"/>
                  </a:cxn>
                  <a:cxn ang="0">
                    <a:pos x="T4" y="T5"/>
                  </a:cxn>
                  <a:cxn ang="0">
                    <a:pos x="T6" y="T7"/>
                  </a:cxn>
                  <a:cxn ang="0">
                    <a:pos x="T8" y="T9"/>
                  </a:cxn>
                </a:cxnLst>
                <a:rect l="0" t="0" r="r" b="b"/>
                <a:pathLst>
                  <a:path w="519" h="518">
                    <a:moveTo>
                      <a:pt x="438" y="518"/>
                    </a:moveTo>
                    <a:cubicBezTo>
                      <a:pt x="519" y="497"/>
                      <a:pt x="519" y="497"/>
                      <a:pt x="519" y="497"/>
                    </a:cubicBezTo>
                    <a:cubicBezTo>
                      <a:pt x="472" y="245"/>
                      <a:pt x="274" y="46"/>
                      <a:pt x="21" y="0"/>
                    </a:cubicBezTo>
                    <a:cubicBezTo>
                      <a:pt x="0" y="80"/>
                      <a:pt x="0" y="80"/>
                      <a:pt x="0" y="80"/>
                    </a:cubicBezTo>
                    <a:cubicBezTo>
                      <a:pt x="224" y="119"/>
                      <a:pt x="400" y="295"/>
                      <a:pt x="438" y="5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grpSp>
        <p:sp>
          <p:nvSpPr>
            <p:cNvPr id="323" name="Owal 383">
              <a:extLst>
                <a:ext uri="{FF2B5EF4-FFF2-40B4-BE49-F238E27FC236}">
                  <a16:creationId xmlns:a16="http://schemas.microsoft.com/office/drawing/2014/main" id="{FEF1EF5C-6534-411F-9654-22F83D37EE1F}"/>
                </a:ext>
              </a:extLst>
            </p:cNvPr>
            <p:cNvSpPr/>
            <p:nvPr/>
          </p:nvSpPr>
          <p:spPr>
            <a:xfrm>
              <a:off x="7087030" y="3391460"/>
              <a:ext cx="414843" cy="414843"/>
            </a:xfrm>
            <a:prstGeom prst="ellipse">
              <a:avLst/>
            </a:prstGeom>
            <a:solidFill>
              <a:schemeClr val="accent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sz="1200" dirty="0">
                  <a:solidFill>
                    <a:schemeClr val="bg1"/>
                  </a:solidFill>
                </a:rPr>
                <a:t>125</a:t>
              </a:r>
            </a:p>
          </p:txBody>
        </p:sp>
      </p:grpSp>
    </p:spTree>
    <p:extLst>
      <p:ext uri="{BB962C8B-B14F-4D97-AF65-F5344CB8AC3E}">
        <p14:creationId xmlns:p14="http://schemas.microsoft.com/office/powerpoint/2010/main" val="2926555554"/>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World Map Infographics Template </a:t>
            </a:r>
            <a:br>
              <a:rPr lang="en-US" dirty="0"/>
            </a:br>
            <a:r>
              <a:rPr lang="en-US" sz="2700" dirty="0"/>
              <a:t>with Europe – Asia Routes Example</a:t>
            </a:r>
          </a:p>
        </p:txBody>
      </p:sp>
      <p:sp>
        <p:nvSpPr>
          <p:cNvPr id="5" name="Freeform 5">
            <a:extLst>
              <a:ext uri="{FF2B5EF4-FFF2-40B4-BE49-F238E27FC236}">
                <a16:creationId xmlns:a16="http://schemas.microsoft.com/office/drawing/2014/main" id="{3A2CD192-B0D3-49A4-8707-82EB08438E87}"/>
              </a:ext>
            </a:extLst>
          </p:cNvPr>
          <p:cNvSpPr>
            <a:spLocks noEditPoints="1"/>
          </p:cNvSpPr>
          <p:nvPr/>
        </p:nvSpPr>
        <p:spPr bwMode="auto">
          <a:xfrm>
            <a:off x="1185361" y="1192597"/>
            <a:ext cx="10754822" cy="5142272"/>
          </a:xfrm>
          <a:custGeom>
            <a:avLst/>
            <a:gdLst>
              <a:gd name="T0" fmla="*/ 961 w 3518"/>
              <a:gd name="T1" fmla="*/ 944 h 1680"/>
              <a:gd name="T2" fmla="*/ 621 w 3518"/>
              <a:gd name="T3" fmla="*/ 871 h 1680"/>
              <a:gd name="T4" fmla="*/ 583 w 3518"/>
              <a:gd name="T5" fmla="*/ 601 h 1680"/>
              <a:gd name="T6" fmla="*/ 822 w 3518"/>
              <a:gd name="T7" fmla="*/ 443 h 1680"/>
              <a:gd name="T8" fmla="*/ 1007 w 3518"/>
              <a:gd name="T9" fmla="*/ 301 h 1680"/>
              <a:gd name="T10" fmla="*/ 785 w 3518"/>
              <a:gd name="T11" fmla="*/ 336 h 1680"/>
              <a:gd name="T12" fmla="*/ 851 w 3518"/>
              <a:gd name="T13" fmla="*/ 145 h 1680"/>
              <a:gd name="T14" fmla="*/ 694 w 3518"/>
              <a:gd name="T15" fmla="*/ 141 h 1680"/>
              <a:gd name="T16" fmla="*/ 197 w 3518"/>
              <a:gd name="T17" fmla="*/ 166 h 1680"/>
              <a:gd name="T18" fmla="*/ 257 w 3518"/>
              <a:gd name="T19" fmla="*/ 228 h 1680"/>
              <a:gd name="T20" fmla="*/ 315 w 3518"/>
              <a:gd name="T21" fmla="*/ 401 h 1680"/>
              <a:gd name="T22" fmla="*/ 350 w 3518"/>
              <a:gd name="T23" fmla="*/ 661 h 1680"/>
              <a:gd name="T24" fmla="*/ 670 w 3518"/>
              <a:gd name="T25" fmla="*/ 941 h 1680"/>
              <a:gd name="T26" fmla="*/ 778 w 3518"/>
              <a:gd name="T27" fmla="*/ 1419 h 1680"/>
              <a:gd name="T28" fmla="*/ 883 w 3518"/>
              <a:gd name="T29" fmla="*/ 1614 h 1680"/>
              <a:gd name="T30" fmla="*/ 1040 w 3518"/>
              <a:gd name="T31" fmla="*/ 1282 h 1680"/>
              <a:gd name="T32" fmla="*/ 2076 w 3518"/>
              <a:gd name="T33" fmla="*/ 1137 h 1680"/>
              <a:gd name="T34" fmla="*/ 988 w 3518"/>
              <a:gd name="T35" fmla="*/ 391 h 1680"/>
              <a:gd name="T36" fmla="*/ 821 w 3518"/>
              <a:gd name="T37" fmla="*/ 123 h 1680"/>
              <a:gd name="T38" fmla="*/ 975 w 3518"/>
              <a:gd name="T39" fmla="*/ 197 h 1680"/>
              <a:gd name="T40" fmla="*/ 891 w 3518"/>
              <a:gd name="T41" fmla="*/ 45 h 1680"/>
              <a:gd name="T42" fmla="*/ 767 w 3518"/>
              <a:gd name="T43" fmla="*/ 61 h 1680"/>
              <a:gd name="T44" fmla="*/ 778 w 3518"/>
              <a:gd name="T45" fmla="*/ 105 h 1680"/>
              <a:gd name="T46" fmla="*/ 770 w 3518"/>
              <a:gd name="T47" fmla="*/ 39 h 1680"/>
              <a:gd name="T48" fmla="*/ 743 w 3518"/>
              <a:gd name="T49" fmla="*/ 45 h 1680"/>
              <a:gd name="T50" fmla="*/ 1007 w 3518"/>
              <a:gd name="T51" fmla="*/ 5 h 1680"/>
              <a:gd name="T52" fmla="*/ 982 w 3518"/>
              <a:gd name="T53" fmla="*/ 61 h 1680"/>
              <a:gd name="T54" fmla="*/ 659 w 3518"/>
              <a:gd name="T55" fmla="*/ 709 h 1680"/>
              <a:gd name="T56" fmla="*/ 3220 w 3518"/>
              <a:gd name="T57" fmla="*/ 1044 h 1680"/>
              <a:gd name="T58" fmla="*/ 3065 w 3518"/>
              <a:gd name="T59" fmla="*/ 1001 h 1680"/>
              <a:gd name="T60" fmla="*/ 3155 w 3518"/>
              <a:gd name="T61" fmla="*/ 1049 h 1680"/>
              <a:gd name="T62" fmla="*/ 2894 w 3518"/>
              <a:gd name="T63" fmla="*/ 1194 h 1680"/>
              <a:gd name="T64" fmla="*/ 3021 w 3518"/>
              <a:gd name="T65" fmla="*/ 1472 h 1680"/>
              <a:gd name="T66" fmla="*/ 3386 w 3518"/>
              <a:gd name="T67" fmla="*/ 1188 h 1680"/>
              <a:gd name="T68" fmla="*/ 1519 w 3518"/>
              <a:gd name="T69" fmla="*/ 251 h 1680"/>
              <a:gd name="T70" fmla="*/ 1692 w 3518"/>
              <a:gd name="T71" fmla="*/ 58 h 1680"/>
              <a:gd name="T72" fmla="*/ 1364 w 3518"/>
              <a:gd name="T73" fmla="*/ 167 h 1680"/>
              <a:gd name="T74" fmla="*/ 2558 w 3518"/>
              <a:gd name="T75" fmla="*/ 740 h 1680"/>
              <a:gd name="T76" fmla="*/ 2056 w 3518"/>
              <a:gd name="T77" fmla="*/ 627 h 1680"/>
              <a:gd name="T78" fmla="*/ 1982 w 3518"/>
              <a:gd name="T79" fmla="*/ 797 h 1680"/>
              <a:gd name="T80" fmla="*/ 1659 w 3518"/>
              <a:gd name="T81" fmla="*/ 1210 h 1680"/>
              <a:gd name="T82" fmla="*/ 1533 w 3518"/>
              <a:gd name="T83" fmla="*/ 531 h 1680"/>
              <a:gd name="T84" fmla="*/ 1664 w 3518"/>
              <a:gd name="T85" fmla="*/ 424 h 1680"/>
              <a:gd name="T86" fmla="*/ 1624 w 3518"/>
              <a:gd name="T87" fmla="*/ 311 h 1680"/>
              <a:gd name="T88" fmla="*/ 1667 w 3518"/>
              <a:gd name="T89" fmla="*/ 148 h 1680"/>
              <a:gd name="T90" fmla="*/ 2042 w 3518"/>
              <a:gd name="T91" fmla="*/ 137 h 1680"/>
              <a:gd name="T92" fmla="*/ 2191 w 3518"/>
              <a:gd name="T93" fmla="*/ 84 h 1680"/>
              <a:gd name="T94" fmla="*/ 2605 w 3518"/>
              <a:gd name="T95" fmla="*/ 104 h 1680"/>
              <a:gd name="T96" fmla="*/ 3099 w 3518"/>
              <a:gd name="T97" fmla="*/ 154 h 1680"/>
              <a:gd name="T98" fmla="*/ 3056 w 3518"/>
              <a:gd name="T99" fmla="*/ 326 h 1680"/>
              <a:gd name="T100" fmla="*/ 2914 w 3518"/>
              <a:gd name="T101" fmla="*/ 375 h 1680"/>
              <a:gd name="T102" fmla="*/ 2815 w 3518"/>
              <a:gd name="T103" fmla="*/ 512 h 1680"/>
              <a:gd name="T104" fmla="*/ 2742 w 3518"/>
              <a:gd name="T105" fmla="*/ 820 h 1680"/>
              <a:gd name="T106" fmla="*/ 2122 w 3518"/>
              <a:gd name="T107" fmla="*/ 331 h 1680"/>
              <a:gd name="T108" fmla="*/ 2078 w 3518"/>
              <a:gd name="T109" fmla="*/ 457 h 1680"/>
              <a:gd name="T110" fmla="*/ 2771 w 3518"/>
              <a:gd name="T111" fmla="*/ 946 h 1680"/>
              <a:gd name="T112" fmla="*/ 2970 w 3518"/>
              <a:gd name="T113" fmla="*/ 448 h 1680"/>
              <a:gd name="T114" fmla="*/ 2907 w 3518"/>
              <a:gd name="T115" fmla="*/ 817 h 1680"/>
              <a:gd name="T116" fmla="*/ 2674 w 3518"/>
              <a:gd name="T117" fmla="*/ 969 h 1680"/>
              <a:gd name="T118" fmla="*/ 3025 w 3518"/>
              <a:gd name="T119" fmla="*/ 1063 h 1680"/>
              <a:gd name="T120" fmla="*/ 2632 w 3518"/>
              <a:gd name="T121" fmla="*/ 70 h 1680"/>
              <a:gd name="T122" fmla="*/ 2873 w 3518"/>
              <a:gd name="T123" fmla="*/ 1050 h 1680"/>
              <a:gd name="T124" fmla="*/ 2831 w 3518"/>
              <a:gd name="T125" fmla="*/ 1088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8" h="1680">
                <a:moveTo>
                  <a:pt x="818" y="1616"/>
                </a:moveTo>
                <a:cubicBezTo>
                  <a:pt x="817" y="1616"/>
                  <a:pt x="817" y="1616"/>
                  <a:pt x="817" y="1616"/>
                </a:cubicBezTo>
                <a:cubicBezTo>
                  <a:pt x="817" y="1614"/>
                  <a:pt x="817" y="1614"/>
                  <a:pt x="817" y="1614"/>
                </a:cubicBezTo>
                <a:cubicBezTo>
                  <a:pt x="817" y="1614"/>
                  <a:pt x="818" y="1612"/>
                  <a:pt x="818" y="1614"/>
                </a:cubicBezTo>
                <a:cubicBezTo>
                  <a:pt x="818" y="1614"/>
                  <a:pt x="820" y="1614"/>
                  <a:pt x="818" y="1616"/>
                </a:cubicBezTo>
                <a:close/>
                <a:moveTo>
                  <a:pt x="802" y="1549"/>
                </a:moveTo>
                <a:cubicBezTo>
                  <a:pt x="800" y="1549"/>
                  <a:pt x="800" y="1549"/>
                  <a:pt x="800" y="1551"/>
                </a:cubicBezTo>
                <a:cubicBezTo>
                  <a:pt x="802" y="1553"/>
                  <a:pt x="802" y="1553"/>
                  <a:pt x="804" y="1553"/>
                </a:cubicBezTo>
                <a:cubicBezTo>
                  <a:pt x="804" y="1554"/>
                  <a:pt x="804" y="1554"/>
                  <a:pt x="804" y="1554"/>
                </a:cubicBezTo>
                <a:cubicBezTo>
                  <a:pt x="804" y="1556"/>
                  <a:pt x="805" y="1554"/>
                  <a:pt x="805" y="1554"/>
                </a:cubicBezTo>
                <a:cubicBezTo>
                  <a:pt x="805" y="1553"/>
                  <a:pt x="805" y="1553"/>
                  <a:pt x="805" y="1551"/>
                </a:cubicBezTo>
                <a:cubicBezTo>
                  <a:pt x="804" y="1551"/>
                  <a:pt x="804" y="1551"/>
                  <a:pt x="804" y="1551"/>
                </a:cubicBezTo>
                <a:cubicBezTo>
                  <a:pt x="804" y="1551"/>
                  <a:pt x="804" y="1551"/>
                  <a:pt x="804" y="1549"/>
                </a:cubicBezTo>
                <a:lnTo>
                  <a:pt x="802" y="1549"/>
                </a:lnTo>
                <a:close/>
                <a:moveTo>
                  <a:pt x="820" y="1609"/>
                </a:moveTo>
                <a:cubicBezTo>
                  <a:pt x="820" y="1609"/>
                  <a:pt x="820" y="1609"/>
                  <a:pt x="820" y="1611"/>
                </a:cubicBezTo>
                <a:cubicBezTo>
                  <a:pt x="820" y="1611"/>
                  <a:pt x="820" y="1611"/>
                  <a:pt x="821" y="1611"/>
                </a:cubicBezTo>
                <a:cubicBezTo>
                  <a:pt x="821" y="1609"/>
                  <a:pt x="821" y="1609"/>
                  <a:pt x="821" y="1609"/>
                </a:cubicBezTo>
                <a:cubicBezTo>
                  <a:pt x="821" y="1607"/>
                  <a:pt x="821" y="1607"/>
                  <a:pt x="821" y="1607"/>
                </a:cubicBezTo>
                <a:cubicBezTo>
                  <a:pt x="820" y="1607"/>
                  <a:pt x="820" y="1607"/>
                  <a:pt x="820" y="1607"/>
                </a:cubicBezTo>
                <a:cubicBezTo>
                  <a:pt x="820" y="1609"/>
                  <a:pt x="820" y="1609"/>
                  <a:pt x="820" y="1609"/>
                </a:cubicBezTo>
                <a:close/>
                <a:moveTo>
                  <a:pt x="818" y="1617"/>
                </a:moveTo>
                <a:cubicBezTo>
                  <a:pt x="818" y="1619"/>
                  <a:pt x="818" y="1619"/>
                  <a:pt x="818" y="1619"/>
                </a:cubicBezTo>
                <a:cubicBezTo>
                  <a:pt x="818" y="1619"/>
                  <a:pt x="818" y="1620"/>
                  <a:pt x="820" y="1620"/>
                </a:cubicBezTo>
                <a:cubicBezTo>
                  <a:pt x="820" y="1619"/>
                  <a:pt x="820" y="1619"/>
                  <a:pt x="820" y="1619"/>
                </a:cubicBezTo>
                <a:cubicBezTo>
                  <a:pt x="820" y="1617"/>
                  <a:pt x="820" y="1617"/>
                  <a:pt x="818" y="1617"/>
                </a:cubicBezTo>
                <a:close/>
                <a:moveTo>
                  <a:pt x="800" y="1546"/>
                </a:moveTo>
                <a:cubicBezTo>
                  <a:pt x="799" y="1545"/>
                  <a:pt x="799" y="1545"/>
                  <a:pt x="799" y="1546"/>
                </a:cubicBezTo>
                <a:cubicBezTo>
                  <a:pt x="797" y="1546"/>
                  <a:pt x="797" y="1546"/>
                  <a:pt x="797" y="1546"/>
                </a:cubicBezTo>
                <a:cubicBezTo>
                  <a:pt x="797" y="1548"/>
                  <a:pt x="797" y="1548"/>
                  <a:pt x="797" y="1548"/>
                </a:cubicBezTo>
                <a:cubicBezTo>
                  <a:pt x="799" y="1548"/>
                  <a:pt x="800" y="1548"/>
                  <a:pt x="800" y="1548"/>
                </a:cubicBezTo>
                <a:cubicBezTo>
                  <a:pt x="802" y="1546"/>
                  <a:pt x="800" y="1546"/>
                  <a:pt x="800" y="1546"/>
                </a:cubicBezTo>
                <a:close/>
                <a:moveTo>
                  <a:pt x="805" y="1588"/>
                </a:moveTo>
                <a:cubicBezTo>
                  <a:pt x="804" y="1588"/>
                  <a:pt x="804" y="1588"/>
                  <a:pt x="804" y="1588"/>
                </a:cubicBezTo>
                <a:cubicBezTo>
                  <a:pt x="804" y="1590"/>
                  <a:pt x="804" y="1590"/>
                  <a:pt x="804" y="1590"/>
                </a:cubicBezTo>
                <a:cubicBezTo>
                  <a:pt x="804" y="1591"/>
                  <a:pt x="804" y="1591"/>
                  <a:pt x="804" y="1591"/>
                </a:cubicBezTo>
                <a:cubicBezTo>
                  <a:pt x="805" y="1591"/>
                  <a:pt x="805" y="1591"/>
                  <a:pt x="805" y="1591"/>
                </a:cubicBezTo>
                <a:cubicBezTo>
                  <a:pt x="805" y="1591"/>
                  <a:pt x="805" y="1590"/>
                  <a:pt x="807" y="1590"/>
                </a:cubicBezTo>
                <a:cubicBezTo>
                  <a:pt x="807" y="1588"/>
                  <a:pt x="807" y="1588"/>
                  <a:pt x="805" y="1588"/>
                </a:cubicBezTo>
                <a:close/>
                <a:moveTo>
                  <a:pt x="796" y="1530"/>
                </a:moveTo>
                <a:cubicBezTo>
                  <a:pt x="796" y="1529"/>
                  <a:pt x="796" y="1527"/>
                  <a:pt x="796" y="1527"/>
                </a:cubicBezTo>
                <a:cubicBezTo>
                  <a:pt x="796" y="1525"/>
                  <a:pt x="796" y="1524"/>
                  <a:pt x="794" y="1524"/>
                </a:cubicBezTo>
                <a:cubicBezTo>
                  <a:pt x="794" y="1524"/>
                  <a:pt x="794" y="1522"/>
                  <a:pt x="792" y="1522"/>
                </a:cubicBezTo>
                <a:cubicBezTo>
                  <a:pt x="792" y="1520"/>
                  <a:pt x="792" y="1519"/>
                  <a:pt x="792" y="1519"/>
                </a:cubicBezTo>
                <a:cubicBezTo>
                  <a:pt x="792" y="1517"/>
                  <a:pt x="792" y="1517"/>
                  <a:pt x="792" y="1517"/>
                </a:cubicBezTo>
                <a:cubicBezTo>
                  <a:pt x="794" y="1517"/>
                  <a:pt x="794" y="1517"/>
                  <a:pt x="794" y="1516"/>
                </a:cubicBezTo>
                <a:cubicBezTo>
                  <a:pt x="794" y="1516"/>
                  <a:pt x="794" y="1516"/>
                  <a:pt x="792" y="1514"/>
                </a:cubicBezTo>
                <a:cubicBezTo>
                  <a:pt x="791" y="1514"/>
                  <a:pt x="791" y="1514"/>
                  <a:pt x="791" y="1514"/>
                </a:cubicBezTo>
                <a:cubicBezTo>
                  <a:pt x="791" y="1512"/>
                  <a:pt x="789" y="1512"/>
                  <a:pt x="789" y="1512"/>
                </a:cubicBezTo>
                <a:cubicBezTo>
                  <a:pt x="788" y="1512"/>
                  <a:pt x="788" y="1512"/>
                  <a:pt x="788" y="1512"/>
                </a:cubicBezTo>
                <a:cubicBezTo>
                  <a:pt x="786" y="1514"/>
                  <a:pt x="788" y="1516"/>
                  <a:pt x="788" y="1516"/>
                </a:cubicBezTo>
                <a:cubicBezTo>
                  <a:pt x="788" y="1517"/>
                  <a:pt x="788" y="1519"/>
                  <a:pt x="788" y="1519"/>
                </a:cubicBezTo>
                <a:cubicBezTo>
                  <a:pt x="789" y="1520"/>
                  <a:pt x="789" y="1520"/>
                  <a:pt x="789" y="1522"/>
                </a:cubicBezTo>
                <a:cubicBezTo>
                  <a:pt x="789" y="1522"/>
                  <a:pt x="789" y="1522"/>
                  <a:pt x="789" y="1524"/>
                </a:cubicBezTo>
                <a:cubicBezTo>
                  <a:pt x="789" y="1524"/>
                  <a:pt x="789" y="1524"/>
                  <a:pt x="789" y="1525"/>
                </a:cubicBezTo>
                <a:cubicBezTo>
                  <a:pt x="789" y="1525"/>
                  <a:pt x="789" y="1527"/>
                  <a:pt x="789" y="1529"/>
                </a:cubicBezTo>
                <a:cubicBezTo>
                  <a:pt x="791" y="1529"/>
                  <a:pt x="791" y="1529"/>
                  <a:pt x="791" y="1529"/>
                </a:cubicBezTo>
                <a:cubicBezTo>
                  <a:pt x="791" y="1530"/>
                  <a:pt x="792" y="1530"/>
                  <a:pt x="792" y="1530"/>
                </a:cubicBezTo>
                <a:cubicBezTo>
                  <a:pt x="794" y="1530"/>
                  <a:pt x="796" y="1532"/>
                  <a:pt x="796" y="1530"/>
                </a:cubicBezTo>
                <a:close/>
                <a:moveTo>
                  <a:pt x="817" y="1607"/>
                </a:moveTo>
                <a:cubicBezTo>
                  <a:pt x="817" y="1606"/>
                  <a:pt x="817" y="1606"/>
                  <a:pt x="817" y="1606"/>
                </a:cubicBezTo>
                <a:cubicBezTo>
                  <a:pt x="815" y="1604"/>
                  <a:pt x="815" y="1604"/>
                  <a:pt x="815" y="1606"/>
                </a:cubicBezTo>
                <a:cubicBezTo>
                  <a:pt x="813" y="1606"/>
                  <a:pt x="813" y="1606"/>
                  <a:pt x="813" y="1606"/>
                </a:cubicBezTo>
                <a:cubicBezTo>
                  <a:pt x="813" y="1607"/>
                  <a:pt x="813" y="1607"/>
                  <a:pt x="813" y="1607"/>
                </a:cubicBezTo>
                <a:cubicBezTo>
                  <a:pt x="813" y="1607"/>
                  <a:pt x="812" y="1607"/>
                  <a:pt x="812" y="1609"/>
                </a:cubicBezTo>
                <a:cubicBezTo>
                  <a:pt x="812" y="1609"/>
                  <a:pt x="812" y="1611"/>
                  <a:pt x="813" y="1611"/>
                </a:cubicBezTo>
                <a:cubicBezTo>
                  <a:pt x="815" y="1609"/>
                  <a:pt x="815" y="1609"/>
                  <a:pt x="815" y="1609"/>
                </a:cubicBezTo>
                <a:cubicBezTo>
                  <a:pt x="817" y="1609"/>
                  <a:pt x="817" y="1609"/>
                  <a:pt x="817" y="1609"/>
                </a:cubicBezTo>
                <a:lnTo>
                  <a:pt x="817" y="1607"/>
                </a:lnTo>
                <a:close/>
                <a:moveTo>
                  <a:pt x="809" y="1590"/>
                </a:moveTo>
                <a:cubicBezTo>
                  <a:pt x="809" y="1590"/>
                  <a:pt x="807" y="1590"/>
                  <a:pt x="809" y="1591"/>
                </a:cubicBezTo>
                <a:cubicBezTo>
                  <a:pt x="810" y="1591"/>
                  <a:pt x="810" y="1591"/>
                  <a:pt x="810" y="1591"/>
                </a:cubicBezTo>
                <a:cubicBezTo>
                  <a:pt x="810" y="1590"/>
                  <a:pt x="810" y="1590"/>
                  <a:pt x="809" y="1590"/>
                </a:cubicBezTo>
                <a:close/>
                <a:moveTo>
                  <a:pt x="786" y="1535"/>
                </a:moveTo>
                <a:cubicBezTo>
                  <a:pt x="788" y="1535"/>
                  <a:pt x="788" y="1535"/>
                  <a:pt x="788" y="1535"/>
                </a:cubicBezTo>
                <a:cubicBezTo>
                  <a:pt x="789" y="1535"/>
                  <a:pt x="789" y="1533"/>
                  <a:pt x="789" y="1533"/>
                </a:cubicBezTo>
                <a:cubicBezTo>
                  <a:pt x="788" y="1533"/>
                  <a:pt x="788" y="1533"/>
                  <a:pt x="788" y="1533"/>
                </a:cubicBezTo>
                <a:cubicBezTo>
                  <a:pt x="786" y="1533"/>
                  <a:pt x="786" y="1533"/>
                  <a:pt x="786" y="1535"/>
                </a:cubicBezTo>
                <a:close/>
                <a:moveTo>
                  <a:pt x="1140" y="1074"/>
                </a:moveTo>
                <a:cubicBezTo>
                  <a:pt x="1140" y="1073"/>
                  <a:pt x="1140" y="1073"/>
                  <a:pt x="1140" y="1073"/>
                </a:cubicBezTo>
                <a:cubicBezTo>
                  <a:pt x="1140" y="1071"/>
                  <a:pt x="1140" y="1071"/>
                  <a:pt x="1140" y="1071"/>
                </a:cubicBezTo>
                <a:cubicBezTo>
                  <a:pt x="1140" y="1070"/>
                  <a:pt x="1138" y="1070"/>
                  <a:pt x="1138" y="1070"/>
                </a:cubicBezTo>
                <a:cubicBezTo>
                  <a:pt x="1138" y="1068"/>
                  <a:pt x="1140" y="1068"/>
                  <a:pt x="1140" y="1066"/>
                </a:cubicBezTo>
                <a:cubicBezTo>
                  <a:pt x="1138" y="1065"/>
                  <a:pt x="1138" y="1065"/>
                  <a:pt x="1138" y="1065"/>
                </a:cubicBezTo>
                <a:cubicBezTo>
                  <a:pt x="1138" y="1063"/>
                  <a:pt x="1138" y="1061"/>
                  <a:pt x="1138" y="1060"/>
                </a:cubicBezTo>
                <a:cubicBezTo>
                  <a:pt x="1138" y="1060"/>
                  <a:pt x="1138" y="1058"/>
                  <a:pt x="1138" y="1057"/>
                </a:cubicBezTo>
                <a:cubicBezTo>
                  <a:pt x="1138" y="1057"/>
                  <a:pt x="1137" y="1055"/>
                  <a:pt x="1137" y="1053"/>
                </a:cubicBezTo>
                <a:cubicBezTo>
                  <a:pt x="1137" y="1053"/>
                  <a:pt x="1135" y="1053"/>
                  <a:pt x="1135" y="1052"/>
                </a:cubicBezTo>
                <a:cubicBezTo>
                  <a:pt x="1135" y="1050"/>
                  <a:pt x="1135" y="1050"/>
                  <a:pt x="1135" y="1050"/>
                </a:cubicBezTo>
                <a:cubicBezTo>
                  <a:pt x="1134" y="1049"/>
                  <a:pt x="1132" y="1050"/>
                  <a:pt x="1132" y="1050"/>
                </a:cubicBezTo>
                <a:cubicBezTo>
                  <a:pt x="1130" y="1049"/>
                  <a:pt x="1130" y="1047"/>
                  <a:pt x="1129" y="1045"/>
                </a:cubicBezTo>
                <a:cubicBezTo>
                  <a:pt x="1127" y="1047"/>
                  <a:pt x="1127" y="1047"/>
                  <a:pt x="1127" y="1047"/>
                </a:cubicBezTo>
                <a:cubicBezTo>
                  <a:pt x="1126" y="1047"/>
                  <a:pt x="1124" y="1047"/>
                  <a:pt x="1124" y="1049"/>
                </a:cubicBezTo>
                <a:cubicBezTo>
                  <a:pt x="1124" y="1047"/>
                  <a:pt x="1124" y="1047"/>
                  <a:pt x="1122" y="1047"/>
                </a:cubicBezTo>
                <a:cubicBezTo>
                  <a:pt x="1122" y="1045"/>
                  <a:pt x="1121" y="1047"/>
                  <a:pt x="1121" y="1047"/>
                </a:cubicBezTo>
                <a:cubicBezTo>
                  <a:pt x="1119" y="1047"/>
                  <a:pt x="1119" y="1047"/>
                  <a:pt x="1117" y="1047"/>
                </a:cubicBezTo>
                <a:cubicBezTo>
                  <a:pt x="1117" y="1047"/>
                  <a:pt x="1117" y="1047"/>
                  <a:pt x="1117" y="1045"/>
                </a:cubicBezTo>
                <a:cubicBezTo>
                  <a:pt x="1116" y="1045"/>
                  <a:pt x="1114" y="1045"/>
                  <a:pt x="1114" y="1045"/>
                </a:cubicBezTo>
                <a:cubicBezTo>
                  <a:pt x="1113" y="1045"/>
                  <a:pt x="1113" y="1044"/>
                  <a:pt x="1111" y="1044"/>
                </a:cubicBezTo>
                <a:cubicBezTo>
                  <a:pt x="1111" y="1042"/>
                  <a:pt x="1109" y="1042"/>
                  <a:pt x="1109" y="1041"/>
                </a:cubicBezTo>
                <a:cubicBezTo>
                  <a:pt x="1108" y="1041"/>
                  <a:pt x="1108" y="1039"/>
                  <a:pt x="1106" y="1039"/>
                </a:cubicBezTo>
                <a:cubicBezTo>
                  <a:pt x="1105" y="1037"/>
                  <a:pt x="1105" y="1037"/>
                  <a:pt x="1105" y="1037"/>
                </a:cubicBezTo>
                <a:cubicBezTo>
                  <a:pt x="1105" y="1037"/>
                  <a:pt x="1103" y="1037"/>
                  <a:pt x="1103" y="1036"/>
                </a:cubicBezTo>
                <a:cubicBezTo>
                  <a:pt x="1101" y="1034"/>
                  <a:pt x="1101" y="1034"/>
                  <a:pt x="1101" y="1034"/>
                </a:cubicBezTo>
                <a:cubicBezTo>
                  <a:pt x="1101" y="1034"/>
                  <a:pt x="1101" y="1032"/>
                  <a:pt x="1100" y="1032"/>
                </a:cubicBezTo>
                <a:cubicBezTo>
                  <a:pt x="1098" y="1032"/>
                  <a:pt x="1098" y="1032"/>
                  <a:pt x="1097" y="1031"/>
                </a:cubicBezTo>
                <a:cubicBezTo>
                  <a:pt x="1097" y="1029"/>
                  <a:pt x="1097" y="1029"/>
                  <a:pt x="1097" y="1029"/>
                </a:cubicBezTo>
                <a:cubicBezTo>
                  <a:pt x="1095" y="1029"/>
                  <a:pt x="1095" y="1029"/>
                  <a:pt x="1095" y="1029"/>
                </a:cubicBezTo>
                <a:cubicBezTo>
                  <a:pt x="1093" y="1028"/>
                  <a:pt x="1093" y="1028"/>
                  <a:pt x="1092" y="1028"/>
                </a:cubicBezTo>
                <a:cubicBezTo>
                  <a:pt x="1092" y="1026"/>
                  <a:pt x="1092" y="1026"/>
                  <a:pt x="1092" y="1026"/>
                </a:cubicBezTo>
                <a:cubicBezTo>
                  <a:pt x="1090" y="1026"/>
                  <a:pt x="1090" y="1024"/>
                  <a:pt x="1090" y="1024"/>
                </a:cubicBezTo>
                <a:cubicBezTo>
                  <a:pt x="1090" y="1023"/>
                  <a:pt x="1089" y="1023"/>
                  <a:pt x="1089" y="1023"/>
                </a:cubicBezTo>
                <a:cubicBezTo>
                  <a:pt x="1087" y="1021"/>
                  <a:pt x="1085" y="1023"/>
                  <a:pt x="1084" y="1021"/>
                </a:cubicBezTo>
                <a:cubicBezTo>
                  <a:pt x="1082" y="1021"/>
                  <a:pt x="1080" y="1020"/>
                  <a:pt x="1079" y="1020"/>
                </a:cubicBezTo>
                <a:cubicBezTo>
                  <a:pt x="1077" y="1020"/>
                  <a:pt x="1077" y="1020"/>
                  <a:pt x="1077" y="1020"/>
                </a:cubicBezTo>
                <a:cubicBezTo>
                  <a:pt x="1076" y="1020"/>
                  <a:pt x="1074" y="1020"/>
                  <a:pt x="1072" y="1020"/>
                </a:cubicBezTo>
                <a:cubicBezTo>
                  <a:pt x="1072" y="1020"/>
                  <a:pt x="1072" y="1020"/>
                  <a:pt x="1071" y="1020"/>
                </a:cubicBezTo>
                <a:cubicBezTo>
                  <a:pt x="1069" y="1021"/>
                  <a:pt x="1069" y="1021"/>
                  <a:pt x="1069" y="1023"/>
                </a:cubicBezTo>
                <a:cubicBezTo>
                  <a:pt x="1068" y="1023"/>
                  <a:pt x="1068" y="1023"/>
                  <a:pt x="1068" y="1023"/>
                </a:cubicBezTo>
                <a:cubicBezTo>
                  <a:pt x="1068" y="1021"/>
                  <a:pt x="1068" y="1021"/>
                  <a:pt x="1068" y="1021"/>
                </a:cubicBezTo>
                <a:cubicBezTo>
                  <a:pt x="1066" y="1021"/>
                  <a:pt x="1066" y="1021"/>
                  <a:pt x="1066" y="1021"/>
                </a:cubicBezTo>
                <a:cubicBezTo>
                  <a:pt x="1066" y="1020"/>
                  <a:pt x="1064" y="1020"/>
                  <a:pt x="1064" y="1020"/>
                </a:cubicBezTo>
                <a:cubicBezTo>
                  <a:pt x="1063" y="1020"/>
                  <a:pt x="1063" y="1020"/>
                  <a:pt x="1063" y="1020"/>
                </a:cubicBezTo>
                <a:cubicBezTo>
                  <a:pt x="1061" y="1020"/>
                  <a:pt x="1061" y="1021"/>
                  <a:pt x="1060" y="1021"/>
                </a:cubicBezTo>
                <a:cubicBezTo>
                  <a:pt x="1060" y="1021"/>
                  <a:pt x="1060" y="1021"/>
                  <a:pt x="1058" y="1021"/>
                </a:cubicBezTo>
                <a:cubicBezTo>
                  <a:pt x="1056" y="1020"/>
                  <a:pt x="1056" y="1020"/>
                  <a:pt x="1056" y="1020"/>
                </a:cubicBezTo>
                <a:cubicBezTo>
                  <a:pt x="1055" y="1020"/>
                  <a:pt x="1053" y="1018"/>
                  <a:pt x="1051" y="1016"/>
                </a:cubicBezTo>
                <a:cubicBezTo>
                  <a:pt x="1051" y="1016"/>
                  <a:pt x="1050" y="1016"/>
                  <a:pt x="1048" y="1015"/>
                </a:cubicBezTo>
                <a:cubicBezTo>
                  <a:pt x="1047" y="1015"/>
                  <a:pt x="1047" y="1015"/>
                  <a:pt x="1047" y="1015"/>
                </a:cubicBezTo>
                <a:cubicBezTo>
                  <a:pt x="1047" y="1013"/>
                  <a:pt x="1047" y="1013"/>
                  <a:pt x="1047" y="1013"/>
                </a:cubicBezTo>
                <a:cubicBezTo>
                  <a:pt x="1045" y="1013"/>
                  <a:pt x="1045" y="1015"/>
                  <a:pt x="1045" y="1015"/>
                </a:cubicBezTo>
                <a:cubicBezTo>
                  <a:pt x="1043" y="1015"/>
                  <a:pt x="1043" y="1016"/>
                  <a:pt x="1043" y="1016"/>
                </a:cubicBezTo>
                <a:cubicBezTo>
                  <a:pt x="1042" y="1016"/>
                  <a:pt x="1042" y="1016"/>
                  <a:pt x="1042" y="1016"/>
                </a:cubicBezTo>
                <a:cubicBezTo>
                  <a:pt x="1040" y="1016"/>
                  <a:pt x="1040" y="1018"/>
                  <a:pt x="1039" y="1018"/>
                </a:cubicBezTo>
                <a:cubicBezTo>
                  <a:pt x="1039" y="1018"/>
                  <a:pt x="1037" y="1020"/>
                  <a:pt x="1035" y="1020"/>
                </a:cubicBezTo>
                <a:cubicBezTo>
                  <a:pt x="1035" y="1020"/>
                  <a:pt x="1035" y="1020"/>
                  <a:pt x="1034" y="1021"/>
                </a:cubicBezTo>
                <a:cubicBezTo>
                  <a:pt x="1034" y="1021"/>
                  <a:pt x="1034" y="1023"/>
                  <a:pt x="1032" y="1023"/>
                </a:cubicBezTo>
                <a:cubicBezTo>
                  <a:pt x="1032" y="1024"/>
                  <a:pt x="1032" y="1024"/>
                  <a:pt x="1031" y="1024"/>
                </a:cubicBezTo>
                <a:cubicBezTo>
                  <a:pt x="1031" y="1023"/>
                  <a:pt x="1031" y="1022"/>
                  <a:pt x="1031" y="1021"/>
                </a:cubicBezTo>
                <a:cubicBezTo>
                  <a:pt x="1031" y="1021"/>
                  <a:pt x="1031" y="1020"/>
                  <a:pt x="1031" y="1018"/>
                </a:cubicBezTo>
                <a:cubicBezTo>
                  <a:pt x="1032" y="1018"/>
                  <a:pt x="1032" y="1018"/>
                  <a:pt x="1034" y="1018"/>
                </a:cubicBezTo>
                <a:cubicBezTo>
                  <a:pt x="1034" y="1016"/>
                  <a:pt x="1034" y="1016"/>
                  <a:pt x="1034" y="1016"/>
                </a:cubicBezTo>
                <a:cubicBezTo>
                  <a:pt x="1035" y="1016"/>
                  <a:pt x="1035" y="1015"/>
                  <a:pt x="1034" y="1013"/>
                </a:cubicBezTo>
                <a:cubicBezTo>
                  <a:pt x="1034" y="1013"/>
                  <a:pt x="1034" y="1013"/>
                  <a:pt x="1032" y="1013"/>
                </a:cubicBezTo>
                <a:cubicBezTo>
                  <a:pt x="1032" y="1012"/>
                  <a:pt x="1032" y="1012"/>
                  <a:pt x="1032" y="1012"/>
                </a:cubicBezTo>
                <a:cubicBezTo>
                  <a:pt x="1032" y="1010"/>
                  <a:pt x="1034" y="1008"/>
                  <a:pt x="1032" y="1008"/>
                </a:cubicBezTo>
                <a:cubicBezTo>
                  <a:pt x="1032" y="1007"/>
                  <a:pt x="1031" y="1007"/>
                  <a:pt x="1031" y="1007"/>
                </a:cubicBezTo>
                <a:cubicBezTo>
                  <a:pt x="1031" y="1005"/>
                  <a:pt x="1031" y="1005"/>
                  <a:pt x="1031" y="1005"/>
                </a:cubicBezTo>
                <a:cubicBezTo>
                  <a:pt x="1029" y="1005"/>
                  <a:pt x="1029" y="1003"/>
                  <a:pt x="1027" y="1003"/>
                </a:cubicBezTo>
                <a:cubicBezTo>
                  <a:pt x="1026" y="1003"/>
                  <a:pt x="1024" y="1003"/>
                  <a:pt x="1024" y="1005"/>
                </a:cubicBezTo>
                <a:cubicBezTo>
                  <a:pt x="1024" y="1003"/>
                  <a:pt x="1024" y="1003"/>
                  <a:pt x="1024" y="1003"/>
                </a:cubicBezTo>
                <a:cubicBezTo>
                  <a:pt x="1024" y="1002"/>
                  <a:pt x="1024" y="1002"/>
                  <a:pt x="1024" y="1002"/>
                </a:cubicBezTo>
                <a:cubicBezTo>
                  <a:pt x="1023" y="1000"/>
                  <a:pt x="1023" y="1002"/>
                  <a:pt x="1021" y="1002"/>
                </a:cubicBezTo>
                <a:cubicBezTo>
                  <a:pt x="1021" y="1002"/>
                  <a:pt x="1021" y="1002"/>
                  <a:pt x="1019" y="1002"/>
                </a:cubicBezTo>
                <a:cubicBezTo>
                  <a:pt x="1019" y="1002"/>
                  <a:pt x="1019" y="1002"/>
                  <a:pt x="1018" y="1002"/>
                </a:cubicBezTo>
                <a:cubicBezTo>
                  <a:pt x="1018" y="1000"/>
                  <a:pt x="1018" y="1000"/>
                  <a:pt x="1016" y="1000"/>
                </a:cubicBezTo>
                <a:cubicBezTo>
                  <a:pt x="1016" y="1000"/>
                  <a:pt x="1016" y="1000"/>
                  <a:pt x="1014" y="1000"/>
                </a:cubicBezTo>
                <a:cubicBezTo>
                  <a:pt x="1014" y="999"/>
                  <a:pt x="1013" y="999"/>
                  <a:pt x="1013" y="999"/>
                </a:cubicBezTo>
                <a:cubicBezTo>
                  <a:pt x="1011" y="999"/>
                  <a:pt x="1011" y="997"/>
                  <a:pt x="1011" y="997"/>
                </a:cubicBezTo>
                <a:cubicBezTo>
                  <a:pt x="1010" y="997"/>
                  <a:pt x="1010" y="997"/>
                  <a:pt x="1010" y="997"/>
                </a:cubicBezTo>
                <a:cubicBezTo>
                  <a:pt x="1010" y="995"/>
                  <a:pt x="1010" y="995"/>
                  <a:pt x="1010" y="995"/>
                </a:cubicBezTo>
                <a:cubicBezTo>
                  <a:pt x="1008" y="995"/>
                  <a:pt x="1008" y="995"/>
                  <a:pt x="1008" y="995"/>
                </a:cubicBezTo>
                <a:cubicBezTo>
                  <a:pt x="1006" y="995"/>
                  <a:pt x="1006" y="995"/>
                  <a:pt x="1005" y="995"/>
                </a:cubicBezTo>
                <a:cubicBezTo>
                  <a:pt x="1005" y="994"/>
                  <a:pt x="1003" y="994"/>
                  <a:pt x="1002" y="994"/>
                </a:cubicBezTo>
                <a:cubicBezTo>
                  <a:pt x="1000" y="994"/>
                  <a:pt x="1000" y="994"/>
                  <a:pt x="1000" y="994"/>
                </a:cubicBezTo>
                <a:cubicBezTo>
                  <a:pt x="998" y="994"/>
                  <a:pt x="998" y="994"/>
                  <a:pt x="998" y="994"/>
                </a:cubicBezTo>
                <a:cubicBezTo>
                  <a:pt x="998" y="994"/>
                  <a:pt x="998" y="994"/>
                  <a:pt x="997" y="994"/>
                </a:cubicBezTo>
                <a:cubicBezTo>
                  <a:pt x="995" y="994"/>
                  <a:pt x="995" y="994"/>
                  <a:pt x="995" y="994"/>
                </a:cubicBezTo>
                <a:cubicBezTo>
                  <a:pt x="994" y="994"/>
                  <a:pt x="994" y="994"/>
                  <a:pt x="994" y="995"/>
                </a:cubicBezTo>
                <a:cubicBezTo>
                  <a:pt x="992" y="995"/>
                  <a:pt x="992" y="995"/>
                  <a:pt x="992" y="997"/>
                </a:cubicBezTo>
                <a:cubicBezTo>
                  <a:pt x="992" y="999"/>
                  <a:pt x="992" y="999"/>
                  <a:pt x="992" y="999"/>
                </a:cubicBezTo>
                <a:cubicBezTo>
                  <a:pt x="992" y="1000"/>
                  <a:pt x="990" y="1000"/>
                  <a:pt x="990" y="1000"/>
                </a:cubicBezTo>
                <a:cubicBezTo>
                  <a:pt x="990" y="1002"/>
                  <a:pt x="990" y="1002"/>
                  <a:pt x="989" y="1002"/>
                </a:cubicBezTo>
                <a:cubicBezTo>
                  <a:pt x="989" y="1003"/>
                  <a:pt x="987" y="1003"/>
                  <a:pt x="987" y="1003"/>
                </a:cubicBezTo>
                <a:cubicBezTo>
                  <a:pt x="984" y="1005"/>
                  <a:pt x="982" y="1007"/>
                  <a:pt x="981" y="1008"/>
                </a:cubicBezTo>
                <a:cubicBezTo>
                  <a:pt x="979" y="1010"/>
                  <a:pt x="979" y="1012"/>
                  <a:pt x="979" y="1012"/>
                </a:cubicBezTo>
                <a:cubicBezTo>
                  <a:pt x="977" y="1013"/>
                  <a:pt x="977" y="1015"/>
                  <a:pt x="977" y="1016"/>
                </a:cubicBezTo>
                <a:cubicBezTo>
                  <a:pt x="977" y="1016"/>
                  <a:pt x="977" y="1018"/>
                  <a:pt x="976" y="1018"/>
                </a:cubicBezTo>
                <a:cubicBezTo>
                  <a:pt x="976" y="1016"/>
                  <a:pt x="976" y="1016"/>
                  <a:pt x="976" y="1015"/>
                </a:cubicBezTo>
                <a:cubicBezTo>
                  <a:pt x="977" y="1013"/>
                  <a:pt x="977" y="1012"/>
                  <a:pt x="977" y="1008"/>
                </a:cubicBezTo>
                <a:cubicBezTo>
                  <a:pt x="977" y="1007"/>
                  <a:pt x="977" y="1007"/>
                  <a:pt x="977" y="1007"/>
                </a:cubicBezTo>
                <a:cubicBezTo>
                  <a:pt x="979" y="1005"/>
                  <a:pt x="979" y="1005"/>
                  <a:pt x="979" y="1005"/>
                </a:cubicBezTo>
                <a:cubicBezTo>
                  <a:pt x="977" y="1005"/>
                  <a:pt x="977" y="1005"/>
                  <a:pt x="979" y="1003"/>
                </a:cubicBezTo>
                <a:cubicBezTo>
                  <a:pt x="981" y="1003"/>
                  <a:pt x="982" y="1003"/>
                  <a:pt x="982" y="1002"/>
                </a:cubicBezTo>
                <a:cubicBezTo>
                  <a:pt x="984" y="1002"/>
                  <a:pt x="984" y="1002"/>
                  <a:pt x="984" y="1002"/>
                </a:cubicBezTo>
                <a:cubicBezTo>
                  <a:pt x="986" y="1002"/>
                  <a:pt x="986" y="1000"/>
                  <a:pt x="986" y="999"/>
                </a:cubicBezTo>
                <a:cubicBezTo>
                  <a:pt x="986" y="999"/>
                  <a:pt x="987" y="999"/>
                  <a:pt x="987" y="997"/>
                </a:cubicBezTo>
                <a:cubicBezTo>
                  <a:pt x="987" y="995"/>
                  <a:pt x="987" y="995"/>
                  <a:pt x="987" y="995"/>
                </a:cubicBezTo>
                <a:cubicBezTo>
                  <a:pt x="987" y="994"/>
                  <a:pt x="987" y="994"/>
                  <a:pt x="987" y="994"/>
                </a:cubicBezTo>
                <a:cubicBezTo>
                  <a:pt x="987" y="992"/>
                  <a:pt x="989" y="992"/>
                  <a:pt x="989" y="992"/>
                </a:cubicBezTo>
                <a:cubicBezTo>
                  <a:pt x="989" y="992"/>
                  <a:pt x="989" y="991"/>
                  <a:pt x="990" y="991"/>
                </a:cubicBezTo>
                <a:cubicBezTo>
                  <a:pt x="990" y="989"/>
                  <a:pt x="990" y="989"/>
                  <a:pt x="990" y="989"/>
                </a:cubicBezTo>
                <a:cubicBezTo>
                  <a:pt x="990" y="987"/>
                  <a:pt x="990" y="987"/>
                  <a:pt x="990" y="987"/>
                </a:cubicBezTo>
                <a:cubicBezTo>
                  <a:pt x="989" y="987"/>
                  <a:pt x="989" y="987"/>
                  <a:pt x="989" y="987"/>
                </a:cubicBezTo>
                <a:cubicBezTo>
                  <a:pt x="987" y="986"/>
                  <a:pt x="986" y="987"/>
                  <a:pt x="986" y="987"/>
                </a:cubicBezTo>
                <a:cubicBezTo>
                  <a:pt x="984" y="987"/>
                  <a:pt x="984" y="987"/>
                  <a:pt x="984" y="987"/>
                </a:cubicBezTo>
                <a:cubicBezTo>
                  <a:pt x="984" y="986"/>
                  <a:pt x="982" y="986"/>
                  <a:pt x="981" y="987"/>
                </a:cubicBezTo>
                <a:cubicBezTo>
                  <a:pt x="981" y="987"/>
                  <a:pt x="981" y="987"/>
                  <a:pt x="981" y="986"/>
                </a:cubicBezTo>
                <a:cubicBezTo>
                  <a:pt x="979" y="986"/>
                  <a:pt x="979" y="986"/>
                  <a:pt x="977" y="986"/>
                </a:cubicBezTo>
                <a:cubicBezTo>
                  <a:pt x="977" y="986"/>
                  <a:pt x="977" y="986"/>
                  <a:pt x="977" y="984"/>
                </a:cubicBezTo>
                <a:cubicBezTo>
                  <a:pt x="977" y="984"/>
                  <a:pt x="977" y="984"/>
                  <a:pt x="977" y="983"/>
                </a:cubicBezTo>
                <a:cubicBezTo>
                  <a:pt x="977" y="983"/>
                  <a:pt x="977" y="984"/>
                  <a:pt x="976" y="983"/>
                </a:cubicBezTo>
                <a:cubicBezTo>
                  <a:pt x="976" y="983"/>
                  <a:pt x="976" y="983"/>
                  <a:pt x="976" y="981"/>
                </a:cubicBezTo>
                <a:cubicBezTo>
                  <a:pt x="974" y="981"/>
                  <a:pt x="974" y="981"/>
                  <a:pt x="974" y="981"/>
                </a:cubicBezTo>
                <a:cubicBezTo>
                  <a:pt x="973" y="981"/>
                  <a:pt x="971" y="981"/>
                  <a:pt x="971" y="981"/>
                </a:cubicBezTo>
                <a:cubicBezTo>
                  <a:pt x="969" y="981"/>
                  <a:pt x="969" y="981"/>
                  <a:pt x="969" y="983"/>
                </a:cubicBezTo>
                <a:cubicBezTo>
                  <a:pt x="969" y="983"/>
                  <a:pt x="969" y="984"/>
                  <a:pt x="971" y="984"/>
                </a:cubicBezTo>
                <a:cubicBezTo>
                  <a:pt x="971" y="984"/>
                  <a:pt x="971" y="984"/>
                  <a:pt x="973" y="984"/>
                </a:cubicBezTo>
                <a:cubicBezTo>
                  <a:pt x="973" y="986"/>
                  <a:pt x="973" y="986"/>
                  <a:pt x="973" y="986"/>
                </a:cubicBezTo>
                <a:cubicBezTo>
                  <a:pt x="971" y="986"/>
                  <a:pt x="969" y="986"/>
                  <a:pt x="968" y="986"/>
                </a:cubicBezTo>
                <a:cubicBezTo>
                  <a:pt x="969" y="987"/>
                  <a:pt x="969" y="987"/>
                  <a:pt x="969" y="987"/>
                </a:cubicBezTo>
                <a:cubicBezTo>
                  <a:pt x="968" y="987"/>
                  <a:pt x="968" y="987"/>
                  <a:pt x="968" y="987"/>
                </a:cubicBezTo>
                <a:cubicBezTo>
                  <a:pt x="966" y="987"/>
                  <a:pt x="966" y="987"/>
                  <a:pt x="966" y="989"/>
                </a:cubicBezTo>
                <a:cubicBezTo>
                  <a:pt x="965" y="989"/>
                  <a:pt x="965" y="989"/>
                  <a:pt x="965" y="991"/>
                </a:cubicBezTo>
                <a:cubicBezTo>
                  <a:pt x="965" y="991"/>
                  <a:pt x="965" y="991"/>
                  <a:pt x="963" y="991"/>
                </a:cubicBezTo>
                <a:cubicBezTo>
                  <a:pt x="965" y="992"/>
                  <a:pt x="965" y="992"/>
                  <a:pt x="965" y="992"/>
                </a:cubicBezTo>
                <a:cubicBezTo>
                  <a:pt x="965" y="994"/>
                  <a:pt x="963" y="992"/>
                  <a:pt x="963" y="994"/>
                </a:cubicBezTo>
                <a:cubicBezTo>
                  <a:pt x="963" y="994"/>
                  <a:pt x="961" y="994"/>
                  <a:pt x="961" y="995"/>
                </a:cubicBezTo>
                <a:cubicBezTo>
                  <a:pt x="962" y="995"/>
                  <a:pt x="963" y="995"/>
                  <a:pt x="963" y="995"/>
                </a:cubicBezTo>
                <a:cubicBezTo>
                  <a:pt x="961" y="997"/>
                  <a:pt x="961" y="997"/>
                  <a:pt x="961" y="997"/>
                </a:cubicBezTo>
                <a:cubicBezTo>
                  <a:pt x="961" y="997"/>
                  <a:pt x="963" y="997"/>
                  <a:pt x="963" y="999"/>
                </a:cubicBezTo>
                <a:cubicBezTo>
                  <a:pt x="961" y="999"/>
                  <a:pt x="960" y="999"/>
                  <a:pt x="960" y="999"/>
                </a:cubicBezTo>
                <a:cubicBezTo>
                  <a:pt x="958" y="999"/>
                  <a:pt x="958" y="999"/>
                  <a:pt x="958" y="999"/>
                </a:cubicBezTo>
                <a:cubicBezTo>
                  <a:pt x="958" y="1000"/>
                  <a:pt x="958" y="1000"/>
                  <a:pt x="957" y="1000"/>
                </a:cubicBezTo>
                <a:cubicBezTo>
                  <a:pt x="955" y="1000"/>
                  <a:pt x="955" y="1000"/>
                  <a:pt x="955" y="1002"/>
                </a:cubicBezTo>
                <a:cubicBezTo>
                  <a:pt x="953" y="1000"/>
                  <a:pt x="953" y="1000"/>
                  <a:pt x="953" y="1002"/>
                </a:cubicBezTo>
                <a:cubicBezTo>
                  <a:pt x="953" y="1002"/>
                  <a:pt x="953" y="1002"/>
                  <a:pt x="953" y="1003"/>
                </a:cubicBezTo>
                <a:cubicBezTo>
                  <a:pt x="952" y="1003"/>
                  <a:pt x="952" y="1002"/>
                  <a:pt x="952" y="1003"/>
                </a:cubicBezTo>
                <a:cubicBezTo>
                  <a:pt x="950" y="1005"/>
                  <a:pt x="949" y="1005"/>
                  <a:pt x="949" y="1005"/>
                </a:cubicBezTo>
                <a:cubicBezTo>
                  <a:pt x="947" y="1005"/>
                  <a:pt x="947" y="1005"/>
                  <a:pt x="947" y="1005"/>
                </a:cubicBezTo>
                <a:cubicBezTo>
                  <a:pt x="945" y="1005"/>
                  <a:pt x="945" y="1005"/>
                  <a:pt x="944" y="1005"/>
                </a:cubicBezTo>
                <a:cubicBezTo>
                  <a:pt x="942" y="1005"/>
                  <a:pt x="942" y="1005"/>
                  <a:pt x="942" y="1005"/>
                </a:cubicBezTo>
                <a:cubicBezTo>
                  <a:pt x="940" y="1005"/>
                  <a:pt x="940" y="1005"/>
                  <a:pt x="939" y="1005"/>
                </a:cubicBezTo>
                <a:cubicBezTo>
                  <a:pt x="940" y="1003"/>
                  <a:pt x="940" y="1003"/>
                  <a:pt x="940" y="1003"/>
                </a:cubicBezTo>
                <a:cubicBezTo>
                  <a:pt x="940" y="1003"/>
                  <a:pt x="940" y="1003"/>
                  <a:pt x="942" y="1002"/>
                </a:cubicBezTo>
                <a:cubicBezTo>
                  <a:pt x="944" y="1002"/>
                  <a:pt x="945" y="1000"/>
                  <a:pt x="947" y="1000"/>
                </a:cubicBezTo>
                <a:cubicBezTo>
                  <a:pt x="949" y="1000"/>
                  <a:pt x="949" y="1000"/>
                  <a:pt x="949" y="1000"/>
                </a:cubicBezTo>
                <a:cubicBezTo>
                  <a:pt x="950" y="1000"/>
                  <a:pt x="950" y="1000"/>
                  <a:pt x="950" y="1000"/>
                </a:cubicBezTo>
                <a:cubicBezTo>
                  <a:pt x="950" y="1000"/>
                  <a:pt x="950" y="1000"/>
                  <a:pt x="952" y="1000"/>
                </a:cubicBezTo>
                <a:cubicBezTo>
                  <a:pt x="952" y="1000"/>
                  <a:pt x="953" y="999"/>
                  <a:pt x="955" y="999"/>
                </a:cubicBezTo>
                <a:cubicBezTo>
                  <a:pt x="955" y="999"/>
                  <a:pt x="955" y="999"/>
                  <a:pt x="955" y="1000"/>
                </a:cubicBezTo>
                <a:cubicBezTo>
                  <a:pt x="957" y="999"/>
                  <a:pt x="958" y="997"/>
                  <a:pt x="958" y="995"/>
                </a:cubicBezTo>
                <a:cubicBezTo>
                  <a:pt x="960" y="995"/>
                  <a:pt x="961" y="994"/>
                  <a:pt x="961" y="992"/>
                </a:cubicBezTo>
                <a:cubicBezTo>
                  <a:pt x="961" y="992"/>
                  <a:pt x="960" y="992"/>
                  <a:pt x="958" y="992"/>
                </a:cubicBezTo>
                <a:cubicBezTo>
                  <a:pt x="958" y="992"/>
                  <a:pt x="958" y="992"/>
                  <a:pt x="958" y="991"/>
                </a:cubicBezTo>
                <a:cubicBezTo>
                  <a:pt x="958" y="991"/>
                  <a:pt x="958" y="991"/>
                  <a:pt x="957" y="991"/>
                </a:cubicBezTo>
                <a:cubicBezTo>
                  <a:pt x="957" y="991"/>
                  <a:pt x="960" y="991"/>
                  <a:pt x="960" y="989"/>
                </a:cubicBezTo>
                <a:cubicBezTo>
                  <a:pt x="960" y="989"/>
                  <a:pt x="958" y="989"/>
                  <a:pt x="958" y="987"/>
                </a:cubicBezTo>
                <a:cubicBezTo>
                  <a:pt x="960" y="987"/>
                  <a:pt x="960" y="987"/>
                  <a:pt x="961" y="987"/>
                </a:cubicBezTo>
                <a:cubicBezTo>
                  <a:pt x="961" y="987"/>
                  <a:pt x="961" y="987"/>
                  <a:pt x="961" y="986"/>
                </a:cubicBezTo>
                <a:cubicBezTo>
                  <a:pt x="960" y="984"/>
                  <a:pt x="960" y="984"/>
                  <a:pt x="960" y="984"/>
                </a:cubicBezTo>
                <a:cubicBezTo>
                  <a:pt x="961" y="984"/>
                  <a:pt x="961" y="984"/>
                  <a:pt x="961" y="984"/>
                </a:cubicBezTo>
                <a:cubicBezTo>
                  <a:pt x="963" y="983"/>
                  <a:pt x="963" y="983"/>
                  <a:pt x="963" y="983"/>
                </a:cubicBezTo>
                <a:cubicBezTo>
                  <a:pt x="965" y="983"/>
                  <a:pt x="966" y="981"/>
                  <a:pt x="966" y="981"/>
                </a:cubicBezTo>
                <a:cubicBezTo>
                  <a:pt x="966" y="979"/>
                  <a:pt x="966" y="979"/>
                  <a:pt x="966" y="979"/>
                </a:cubicBezTo>
                <a:cubicBezTo>
                  <a:pt x="968" y="979"/>
                  <a:pt x="969" y="978"/>
                  <a:pt x="969" y="976"/>
                </a:cubicBezTo>
                <a:cubicBezTo>
                  <a:pt x="969" y="975"/>
                  <a:pt x="969" y="975"/>
                  <a:pt x="969" y="973"/>
                </a:cubicBezTo>
                <a:cubicBezTo>
                  <a:pt x="969" y="973"/>
                  <a:pt x="969" y="973"/>
                  <a:pt x="971" y="973"/>
                </a:cubicBezTo>
                <a:cubicBezTo>
                  <a:pt x="971" y="971"/>
                  <a:pt x="971" y="971"/>
                  <a:pt x="971" y="971"/>
                </a:cubicBezTo>
                <a:cubicBezTo>
                  <a:pt x="973" y="971"/>
                  <a:pt x="973" y="971"/>
                  <a:pt x="973" y="971"/>
                </a:cubicBezTo>
                <a:cubicBezTo>
                  <a:pt x="973" y="970"/>
                  <a:pt x="973" y="970"/>
                  <a:pt x="973" y="970"/>
                </a:cubicBezTo>
                <a:cubicBezTo>
                  <a:pt x="973" y="968"/>
                  <a:pt x="973" y="966"/>
                  <a:pt x="973" y="966"/>
                </a:cubicBezTo>
                <a:cubicBezTo>
                  <a:pt x="974" y="965"/>
                  <a:pt x="974" y="965"/>
                  <a:pt x="974" y="965"/>
                </a:cubicBezTo>
                <a:cubicBezTo>
                  <a:pt x="974" y="963"/>
                  <a:pt x="973" y="963"/>
                  <a:pt x="973" y="963"/>
                </a:cubicBezTo>
                <a:cubicBezTo>
                  <a:pt x="973" y="962"/>
                  <a:pt x="973" y="962"/>
                  <a:pt x="973" y="962"/>
                </a:cubicBezTo>
                <a:cubicBezTo>
                  <a:pt x="973" y="962"/>
                  <a:pt x="973" y="962"/>
                  <a:pt x="971" y="962"/>
                </a:cubicBezTo>
                <a:cubicBezTo>
                  <a:pt x="971" y="962"/>
                  <a:pt x="969" y="960"/>
                  <a:pt x="969" y="962"/>
                </a:cubicBezTo>
                <a:cubicBezTo>
                  <a:pt x="968" y="960"/>
                  <a:pt x="969" y="960"/>
                  <a:pt x="969" y="958"/>
                </a:cubicBezTo>
                <a:cubicBezTo>
                  <a:pt x="969" y="957"/>
                  <a:pt x="966" y="957"/>
                  <a:pt x="966" y="957"/>
                </a:cubicBezTo>
                <a:cubicBezTo>
                  <a:pt x="965" y="957"/>
                  <a:pt x="965" y="957"/>
                  <a:pt x="965" y="957"/>
                </a:cubicBezTo>
                <a:cubicBezTo>
                  <a:pt x="963" y="955"/>
                  <a:pt x="963" y="955"/>
                  <a:pt x="963" y="955"/>
                </a:cubicBezTo>
                <a:cubicBezTo>
                  <a:pt x="961" y="954"/>
                  <a:pt x="961" y="954"/>
                  <a:pt x="963" y="952"/>
                </a:cubicBezTo>
                <a:cubicBezTo>
                  <a:pt x="963" y="950"/>
                  <a:pt x="961" y="950"/>
                  <a:pt x="961" y="949"/>
                </a:cubicBezTo>
                <a:cubicBezTo>
                  <a:pt x="961" y="947"/>
                  <a:pt x="961" y="947"/>
                  <a:pt x="961" y="947"/>
                </a:cubicBezTo>
                <a:cubicBezTo>
                  <a:pt x="961" y="946"/>
                  <a:pt x="961" y="946"/>
                  <a:pt x="961" y="946"/>
                </a:cubicBezTo>
                <a:cubicBezTo>
                  <a:pt x="961" y="944"/>
                  <a:pt x="961" y="944"/>
                  <a:pt x="961" y="944"/>
                </a:cubicBezTo>
                <a:cubicBezTo>
                  <a:pt x="960" y="944"/>
                  <a:pt x="960" y="944"/>
                  <a:pt x="960" y="942"/>
                </a:cubicBezTo>
                <a:cubicBezTo>
                  <a:pt x="960" y="942"/>
                  <a:pt x="960" y="942"/>
                  <a:pt x="960" y="941"/>
                </a:cubicBezTo>
                <a:cubicBezTo>
                  <a:pt x="960" y="939"/>
                  <a:pt x="960" y="939"/>
                  <a:pt x="960" y="939"/>
                </a:cubicBezTo>
                <a:cubicBezTo>
                  <a:pt x="960" y="937"/>
                  <a:pt x="960" y="937"/>
                  <a:pt x="960" y="937"/>
                </a:cubicBezTo>
                <a:cubicBezTo>
                  <a:pt x="960" y="936"/>
                  <a:pt x="960" y="936"/>
                  <a:pt x="960" y="936"/>
                </a:cubicBezTo>
                <a:cubicBezTo>
                  <a:pt x="960" y="936"/>
                  <a:pt x="960" y="934"/>
                  <a:pt x="960" y="933"/>
                </a:cubicBezTo>
                <a:cubicBezTo>
                  <a:pt x="960" y="933"/>
                  <a:pt x="961" y="931"/>
                  <a:pt x="960" y="929"/>
                </a:cubicBezTo>
                <a:cubicBezTo>
                  <a:pt x="958" y="929"/>
                  <a:pt x="958" y="929"/>
                  <a:pt x="958" y="929"/>
                </a:cubicBezTo>
                <a:cubicBezTo>
                  <a:pt x="957" y="929"/>
                  <a:pt x="957" y="931"/>
                  <a:pt x="957" y="931"/>
                </a:cubicBezTo>
                <a:cubicBezTo>
                  <a:pt x="955" y="931"/>
                  <a:pt x="955" y="931"/>
                  <a:pt x="955" y="931"/>
                </a:cubicBezTo>
                <a:cubicBezTo>
                  <a:pt x="953" y="931"/>
                  <a:pt x="955" y="931"/>
                  <a:pt x="953" y="929"/>
                </a:cubicBezTo>
                <a:cubicBezTo>
                  <a:pt x="953" y="928"/>
                  <a:pt x="953" y="928"/>
                  <a:pt x="953" y="928"/>
                </a:cubicBezTo>
                <a:cubicBezTo>
                  <a:pt x="952" y="926"/>
                  <a:pt x="952" y="926"/>
                  <a:pt x="952" y="926"/>
                </a:cubicBezTo>
                <a:cubicBezTo>
                  <a:pt x="952" y="926"/>
                  <a:pt x="950" y="926"/>
                  <a:pt x="950" y="925"/>
                </a:cubicBezTo>
                <a:cubicBezTo>
                  <a:pt x="949" y="925"/>
                  <a:pt x="949" y="923"/>
                  <a:pt x="947" y="923"/>
                </a:cubicBezTo>
                <a:cubicBezTo>
                  <a:pt x="947" y="921"/>
                  <a:pt x="947" y="921"/>
                  <a:pt x="947" y="921"/>
                </a:cubicBezTo>
                <a:cubicBezTo>
                  <a:pt x="945" y="921"/>
                  <a:pt x="945" y="920"/>
                  <a:pt x="945" y="920"/>
                </a:cubicBezTo>
                <a:cubicBezTo>
                  <a:pt x="944" y="918"/>
                  <a:pt x="944" y="917"/>
                  <a:pt x="942" y="917"/>
                </a:cubicBezTo>
                <a:cubicBezTo>
                  <a:pt x="940" y="917"/>
                  <a:pt x="940" y="917"/>
                  <a:pt x="940" y="917"/>
                </a:cubicBezTo>
                <a:cubicBezTo>
                  <a:pt x="940" y="915"/>
                  <a:pt x="940" y="915"/>
                  <a:pt x="940" y="915"/>
                </a:cubicBezTo>
                <a:cubicBezTo>
                  <a:pt x="939" y="915"/>
                  <a:pt x="939" y="915"/>
                  <a:pt x="939" y="915"/>
                </a:cubicBezTo>
                <a:cubicBezTo>
                  <a:pt x="939" y="913"/>
                  <a:pt x="937" y="913"/>
                  <a:pt x="937" y="915"/>
                </a:cubicBezTo>
                <a:cubicBezTo>
                  <a:pt x="936" y="915"/>
                  <a:pt x="936" y="915"/>
                  <a:pt x="936" y="915"/>
                </a:cubicBezTo>
                <a:cubicBezTo>
                  <a:pt x="936" y="913"/>
                  <a:pt x="936" y="913"/>
                  <a:pt x="936" y="913"/>
                </a:cubicBezTo>
                <a:cubicBezTo>
                  <a:pt x="934" y="915"/>
                  <a:pt x="934" y="915"/>
                  <a:pt x="934" y="915"/>
                </a:cubicBezTo>
                <a:cubicBezTo>
                  <a:pt x="934" y="913"/>
                  <a:pt x="934" y="913"/>
                  <a:pt x="932" y="913"/>
                </a:cubicBezTo>
                <a:cubicBezTo>
                  <a:pt x="931" y="913"/>
                  <a:pt x="931" y="913"/>
                  <a:pt x="931" y="913"/>
                </a:cubicBezTo>
                <a:cubicBezTo>
                  <a:pt x="931" y="912"/>
                  <a:pt x="931" y="912"/>
                  <a:pt x="931" y="912"/>
                </a:cubicBezTo>
                <a:cubicBezTo>
                  <a:pt x="929" y="912"/>
                  <a:pt x="929" y="912"/>
                  <a:pt x="929" y="912"/>
                </a:cubicBezTo>
                <a:cubicBezTo>
                  <a:pt x="929" y="912"/>
                  <a:pt x="929" y="912"/>
                  <a:pt x="928" y="912"/>
                </a:cubicBezTo>
                <a:cubicBezTo>
                  <a:pt x="928" y="910"/>
                  <a:pt x="928" y="910"/>
                  <a:pt x="928" y="908"/>
                </a:cubicBezTo>
                <a:cubicBezTo>
                  <a:pt x="926" y="908"/>
                  <a:pt x="924" y="910"/>
                  <a:pt x="924" y="910"/>
                </a:cubicBezTo>
                <a:cubicBezTo>
                  <a:pt x="923" y="908"/>
                  <a:pt x="924" y="908"/>
                  <a:pt x="923" y="908"/>
                </a:cubicBezTo>
                <a:cubicBezTo>
                  <a:pt x="923" y="908"/>
                  <a:pt x="923" y="908"/>
                  <a:pt x="921" y="908"/>
                </a:cubicBezTo>
                <a:cubicBezTo>
                  <a:pt x="921" y="910"/>
                  <a:pt x="921" y="910"/>
                  <a:pt x="921" y="910"/>
                </a:cubicBezTo>
                <a:cubicBezTo>
                  <a:pt x="920" y="908"/>
                  <a:pt x="920" y="908"/>
                  <a:pt x="920" y="908"/>
                </a:cubicBezTo>
                <a:cubicBezTo>
                  <a:pt x="918" y="908"/>
                  <a:pt x="918" y="908"/>
                  <a:pt x="916" y="910"/>
                </a:cubicBezTo>
                <a:cubicBezTo>
                  <a:pt x="916" y="907"/>
                  <a:pt x="913" y="910"/>
                  <a:pt x="913" y="910"/>
                </a:cubicBezTo>
                <a:cubicBezTo>
                  <a:pt x="912" y="910"/>
                  <a:pt x="912" y="908"/>
                  <a:pt x="912" y="908"/>
                </a:cubicBezTo>
                <a:cubicBezTo>
                  <a:pt x="910" y="908"/>
                  <a:pt x="910" y="908"/>
                  <a:pt x="910" y="908"/>
                </a:cubicBezTo>
                <a:cubicBezTo>
                  <a:pt x="908" y="910"/>
                  <a:pt x="908" y="910"/>
                  <a:pt x="908" y="910"/>
                </a:cubicBezTo>
                <a:cubicBezTo>
                  <a:pt x="907" y="910"/>
                  <a:pt x="907" y="910"/>
                  <a:pt x="907" y="910"/>
                </a:cubicBezTo>
                <a:cubicBezTo>
                  <a:pt x="907" y="908"/>
                  <a:pt x="905" y="910"/>
                  <a:pt x="905" y="910"/>
                </a:cubicBezTo>
                <a:cubicBezTo>
                  <a:pt x="903" y="910"/>
                  <a:pt x="902" y="910"/>
                  <a:pt x="902" y="910"/>
                </a:cubicBezTo>
                <a:cubicBezTo>
                  <a:pt x="900" y="910"/>
                  <a:pt x="900" y="910"/>
                  <a:pt x="899" y="908"/>
                </a:cubicBezTo>
                <a:cubicBezTo>
                  <a:pt x="897" y="908"/>
                  <a:pt x="895" y="908"/>
                  <a:pt x="894" y="908"/>
                </a:cubicBezTo>
                <a:cubicBezTo>
                  <a:pt x="892" y="908"/>
                  <a:pt x="892" y="907"/>
                  <a:pt x="892" y="907"/>
                </a:cubicBezTo>
                <a:cubicBezTo>
                  <a:pt x="892" y="905"/>
                  <a:pt x="891" y="905"/>
                  <a:pt x="891" y="905"/>
                </a:cubicBezTo>
                <a:cubicBezTo>
                  <a:pt x="889" y="904"/>
                  <a:pt x="889" y="904"/>
                  <a:pt x="887" y="902"/>
                </a:cubicBezTo>
                <a:cubicBezTo>
                  <a:pt x="887" y="902"/>
                  <a:pt x="887" y="900"/>
                  <a:pt x="886" y="900"/>
                </a:cubicBezTo>
                <a:cubicBezTo>
                  <a:pt x="886" y="900"/>
                  <a:pt x="884" y="900"/>
                  <a:pt x="884" y="899"/>
                </a:cubicBezTo>
                <a:cubicBezTo>
                  <a:pt x="884" y="899"/>
                  <a:pt x="884" y="897"/>
                  <a:pt x="883" y="897"/>
                </a:cubicBezTo>
                <a:cubicBezTo>
                  <a:pt x="883" y="896"/>
                  <a:pt x="883" y="896"/>
                  <a:pt x="883" y="896"/>
                </a:cubicBezTo>
                <a:cubicBezTo>
                  <a:pt x="881" y="896"/>
                  <a:pt x="881" y="896"/>
                  <a:pt x="881" y="897"/>
                </a:cubicBezTo>
                <a:cubicBezTo>
                  <a:pt x="879" y="897"/>
                  <a:pt x="879" y="897"/>
                  <a:pt x="879" y="897"/>
                </a:cubicBezTo>
                <a:cubicBezTo>
                  <a:pt x="879" y="899"/>
                  <a:pt x="879" y="899"/>
                  <a:pt x="879" y="899"/>
                </a:cubicBezTo>
                <a:cubicBezTo>
                  <a:pt x="879" y="899"/>
                  <a:pt x="879" y="899"/>
                  <a:pt x="881" y="900"/>
                </a:cubicBezTo>
                <a:cubicBezTo>
                  <a:pt x="881" y="902"/>
                  <a:pt x="881" y="902"/>
                  <a:pt x="881" y="902"/>
                </a:cubicBezTo>
                <a:cubicBezTo>
                  <a:pt x="879" y="902"/>
                  <a:pt x="879" y="904"/>
                  <a:pt x="878" y="904"/>
                </a:cubicBezTo>
                <a:cubicBezTo>
                  <a:pt x="876" y="905"/>
                  <a:pt x="876" y="905"/>
                  <a:pt x="876" y="905"/>
                </a:cubicBezTo>
                <a:cubicBezTo>
                  <a:pt x="876" y="904"/>
                  <a:pt x="876" y="904"/>
                  <a:pt x="876" y="904"/>
                </a:cubicBezTo>
                <a:cubicBezTo>
                  <a:pt x="876" y="904"/>
                  <a:pt x="874" y="902"/>
                  <a:pt x="876" y="902"/>
                </a:cubicBezTo>
                <a:cubicBezTo>
                  <a:pt x="876" y="900"/>
                  <a:pt x="876" y="900"/>
                  <a:pt x="876" y="900"/>
                </a:cubicBezTo>
                <a:cubicBezTo>
                  <a:pt x="878" y="899"/>
                  <a:pt x="878" y="899"/>
                  <a:pt x="878" y="899"/>
                </a:cubicBezTo>
                <a:cubicBezTo>
                  <a:pt x="876" y="899"/>
                  <a:pt x="876" y="897"/>
                  <a:pt x="876" y="897"/>
                </a:cubicBezTo>
                <a:cubicBezTo>
                  <a:pt x="878" y="896"/>
                  <a:pt x="879" y="896"/>
                  <a:pt x="879" y="894"/>
                </a:cubicBezTo>
                <a:cubicBezTo>
                  <a:pt x="881" y="894"/>
                  <a:pt x="881" y="894"/>
                  <a:pt x="881" y="892"/>
                </a:cubicBezTo>
                <a:cubicBezTo>
                  <a:pt x="879" y="892"/>
                  <a:pt x="879" y="892"/>
                  <a:pt x="879" y="892"/>
                </a:cubicBezTo>
                <a:cubicBezTo>
                  <a:pt x="879" y="892"/>
                  <a:pt x="881" y="891"/>
                  <a:pt x="879" y="891"/>
                </a:cubicBezTo>
                <a:cubicBezTo>
                  <a:pt x="879" y="889"/>
                  <a:pt x="879" y="889"/>
                  <a:pt x="879" y="889"/>
                </a:cubicBezTo>
                <a:cubicBezTo>
                  <a:pt x="878" y="889"/>
                  <a:pt x="878" y="888"/>
                  <a:pt x="876" y="888"/>
                </a:cubicBezTo>
                <a:cubicBezTo>
                  <a:pt x="876" y="888"/>
                  <a:pt x="874" y="886"/>
                  <a:pt x="874" y="884"/>
                </a:cubicBezTo>
                <a:cubicBezTo>
                  <a:pt x="874" y="883"/>
                  <a:pt x="873" y="883"/>
                  <a:pt x="873" y="883"/>
                </a:cubicBezTo>
                <a:cubicBezTo>
                  <a:pt x="873" y="883"/>
                  <a:pt x="871" y="883"/>
                  <a:pt x="870" y="883"/>
                </a:cubicBezTo>
                <a:cubicBezTo>
                  <a:pt x="870" y="883"/>
                  <a:pt x="868" y="883"/>
                  <a:pt x="868" y="881"/>
                </a:cubicBezTo>
                <a:cubicBezTo>
                  <a:pt x="868" y="879"/>
                  <a:pt x="868" y="879"/>
                  <a:pt x="868" y="879"/>
                </a:cubicBezTo>
                <a:cubicBezTo>
                  <a:pt x="866" y="879"/>
                  <a:pt x="866" y="879"/>
                  <a:pt x="865" y="879"/>
                </a:cubicBezTo>
                <a:cubicBezTo>
                  <a:pt x="865" y="878"/>
                  <a:pt x="863" y="878"/>
                  <a:pt x="863" y="878"/>
                </a:cubicBezTo>
                <a:cubicBezTo>
                  <a:pt x="862" y="878"/>
                  <a:pt x="862" y="878"/>
                  <a:pt x="862" y="878"/>
                </a:cubicBezTo>
                <a:cubicBezTo>
                  <a:pt x="860" y="876"/>
                  <a:pt x="858" y="876"/>
                  <a:pt x="857" y="876"/>
                </a:cubicBezTo>
                <a:cubicBezTo>
                  <a:pt x="855" y="876"/>
                  <a:pt x="855" y="876"/>
                  <a:pt x="855" y="876"/>
                </a:cubicBezTo>
                <a:cubicBezTo>
                  <a:pt x="855" y="878"/>
                  <a:pt x="855" y="878"/>
                  <a:pt x="854" y="878"/>
                </a:cubicBezTo>
                <a:cubicBezTo>
                  <a:pt x="852" y="878"/>
                  <a:pt x="852" y="878"/>
                  <a:pt x="852" y="878"/>
                </a:cubicBezTo>
                <a:cubicBezTo>
                  <a:pt x="850" y="878"/>
                  <a:pt x="852" y="878"/>
                  <a:pt x="850" y="878"/>
                </a:cubicBezTo>
                <a:cubicBezTo>
                  <a:pt x="850" y="878"/>
                  <a:pt x="850" y="878"/>
                  <a:pt x="849" y="878"/>
                </a:cubicBezTo>
                <a:cubicBezTo>
                  <a:pt x="849" y="878"/>
                  <a:pt x="849" y="878"/>
                  <a:pt x="847" y="878"/>
                </a:cubicBezTo>
                <a:cubicBezTo>
                  <a:pt x="847" y="876"/>
                  <a:pt x="847" y="876"/>
                  <a:pt x="847" y="876"/>
                </a:cubicBezTo>
                <a:cubicBezTo>
                  <a:pt x="849" y="876"/>
                  <a:pt x="849" y="876"/>
                  <a:pt x="850" y="876"/>
                </a:cubicBezTo>
                <a:cubicBezTo>
                  <a:pt x="850" y="876"/>
                  <a:pt x="850" y="876"/>
                  <a:pt x="850" y="875"/>
                </a:cubicBezTo>
                <a:cubicBezTo>
                  <a:pt x="850" y="873"/>
                  <a:pt x="852" y="871"/>
                  <a:pt x="854" y="871"/>
                </a:cubicBezTo>
                <a:cubicBezTo>
                  <a:pt x="857" y="870"/>
                  <a:pt x="857" y="870"/>
                  <a:pt x="857" y="870"/>
                </a:cubicBezTo>
                <a:cubicBezTo>
                  <a:pt x="855" y="870"/>
                  <a:pt x="855" y="870"/>
                  <a:pt x="855" y="870"/>
                </a:cubicBezTo>
                <a:cubicBezTo>
                  <a:pt x="855" y="870"/>
                  <a:pt x="855" y="870"/>
                  <a:pt x="854" y="870"/>
                </a:cubicBezTo>
                <a:cubicBezTo>
                  <a:pt x="855" y="870"/>
                  <a:pt x="855" y="868"/>
                  <a:pt x="855" y="868"/>
                </a:cubicBezTo>
                <a:cubicBezTo>
                  <a:pt x="855" y="867"/>
                  <a:pt x="855" y="867"/>
                  <a:pt x="855" y="867"/>
                </a:cubicBezTo>
                <a:cubicBezTo>
                  <a:pt x="855" y="867"/>
                  <a:pt x="857" y="865"/>
                  <a:pt x="855" y="863"/>
                </a:cubicBezTo>
                <a:cubicBezTo>
                  <a:pt x="854" y="863"/>
                  <a:pt x="852" y="863"/>
                  <a:pt x="852" y="865"/>
                </a:cubicBezTo>
                <a:cubicBezTo>
                  <a:pt x="852" y="863"/>
                  <a:pt x="850" y="863"/>
                  <a:pt x="849" y="863"/>
                </a:cubicBezTo>
                <a:cubicBezTo>
                  <a:pt x="849" y="862"/>
                  <a:pt x="850" y="862"/>
                  <a:pt x="849" y="862"/>
                </a:cubicBezTo>
                <a:cubicBezTo>
                  <a:pt x="847" y="860"/>
                  <a:pt x="847" y="860"/>
                  <a:pt x="846" y="860"/>
                </a:cubicBezTo>
                <a:cubicBezTo>
                  <a:pt x="846" y="862"/>
                  <a:pt x="846" y="862"/>
                  <a:pt x="846" y="862"/>
                </a:cubicBezTo>
                <a:cubicBezTo>
                  <a:pt x="846" y="863"/>
                  <a:pt x="844" y="862"/>
                  <a:pt x="844" y="862"/>
                </a:cubicBezTo>
                <a:cubicBezTo>
                  <a:pt x="842" y="862"/>
                  <a:pt x="842" y="862"/>
                  <a:pt x="842" y="862"/>
                </a:cubicBezTo>
                <a:cubicBezTo>
                  <a:pt x="841" y="862"/>
                  <a:pt x="842" y="860"/>
                  <a:pt x="842" y="860"/>
                </a:cubicBezTo>
                <a:cubicBezTo>
                  <a:pt x="841" y="859"/>
                  <a:pt x="841" y="859"/>
                  <a:pt x="841" y="859"/>
                </a:cubicBezTo>
                <a:cubicBezTo>
                  <a:pt x="841" y="859"/>
                  <a:pt x="841" y="860"/>
                  <a:pt x="839" y="860"/>
                </a:cubicBezTo>
                <a:cubicBezTo>
                  <a:pt x="839" y="860"/>
                  <a:pt x="839" y="862"/>
                  <a:pt x="837" y="862"/>
                </a:cubicBezTo>
                <a:cubicBezTo>
                  <a:pt x="837" y="862"/>
                  <a:pt x="837" y="862"/>
                  <a:pt x="836" y="862"/>
                </a:cubicBezTo>
                <a:cubicBezTo>
                  <a:pt x="836" y="860"/>
                  <a:pt x="836" y="860"/>
                  <a:pt x="836" y="859"/>
                </a:cubicBezTo>
                <a:cubicBezTo>
                  <a:pt x="836" y="857"/>
                  <a:pt x="837" y="857"/>
                  <a:pt x="837" y="855"/>
                </a:cubicBezTo>
                <a:cubicBezTo>
                  <a:pt x="836" y="855"/>
                  <a:pt x="836" y="855"/>
                  <a:pt x="836" y="855"/>
                </a:cubicBezTo>
                <a:cubicBezTo>
                  <a:pt x="834" y="857"/>
                  <a:pt x="834" y="857"/>
                  <a:pt x="834" y="857"/>
                </a:cubicBezTo>
                <a:cubicBezTo>
                  <a:pt x="833" y="857"/>
                  <a:pt x="834" y="855"/>
                  <a:pt x="834" y="855"/>
                </a:cubicBezTo>
                <a:cubicBezTo>
                  <a:pt x="834" y="855"/>
                  <a:pt x="833" y="855"/>
                  <a:pt x="833" y="854"/>
                </a:cubicBezTo>
                <a:cubicBezTo>
                  <a:pt x="833" y="854"/>
                  <a:pt x="834" y="852"/>
                  <a:pt x="836" y="852"/>
                </a:cubicBezTo>
                <a:cubicBezTo>
                  <a:pt x="836" y="850"/>
                  <a:pt x="837" y="850"/>
                  <a:pt x="837" y="850"/>
                </a:cubicBezTo>
                <a:cubicBezTo>
                  <a:pt x="839" y="850"/>
                  <a:pt x="839" y="850"/>
                  <a:pt x="841" y="849"/>
                </a:cubicBezTo>
                <a:cubicBezTo>
                  <a:pt x="839" y="849"/>
                  <a:pt x="837" y="849"/>
                  <a:pt x="836" y="849"/>
                </a:cubicBezTo>
                <a:cubicBezTo>
                  <a:pt x="834" y="849"/>
                  <a:pt x="833" y="849"/>
                  <a:pt x="831" y="849"/>
                </a:cubicBezTo>
                <a:cubicBezTo>
                  <a:pt x="831" y="849"/>
                  <a:pt x="829" y="850"/>
                  <a:pt x="828" y="850"/>
                </a:cubicBezTo>
                <a:cubicBezTo>
                  <a:pt x="826" y="850"/>
                  <a:pt x="826" y="850"/>
                  <a:pt x="825" y="850"/>
                </a:cubicBezTo>
                <a:cubicBezTo>
                  <a:pt x="823" y="849"/>
                  <a:pt x="823" y="849"/>
                  <a:pt x="823" y="849"/>
                </a:cubicBezTo>
                <a:cubicBezTo>
                  <a:pt x="823" y="849"/>
                  <a:pt x="823" y="849"/>
                  <a:pt x="821" y="849"/>
                </a:cubicBezTo>
                <a:cubicBezTo>
                  <a:pt x="821" y="850"/>
                  <a:pt x="820" y="850"/>
                  <a:pt x="818" y="850"/>
                </a:cubicBezTo>
                <a:cubicBezTo>
                  <a:pt x="820" y="850"/>
                  <a:pt x="820" y="850"/>
                  <a:pt x="820" y="850"/>
                </a:cubicBezTo>
                <a:cubicBezTo>
                  <a:pt x="820" y="852"/>
                  <a:pt x="818" y="854"/>
                  <a:pt x="818" y="854"/>
                </a:cubicBezTo>
                <a:cubicBezTo>
                  <a:pt x="817" y="854"/>
                  <a:pt x="817" y="852"/>
                  <a:pt x="817" y="854"/>
                </a:cubicBezTo>
                <a:cubicBezTo>
                  <a:pt x="815" y="854"/>
                  <a:pt x="815" y="854"/>
                  <a:pt x="815" y="854"/>
                </a:cubicBezTo>
                <a:cubicBezTo>
                  <a:pt x="813" y="854"/>
                  <a:pt x="813" y="854"/>
                  <a:pt x="813" y="854"/>
                </a:cubicBezTo>
                <a:cubicBezTo>
                  <a:pt x="813" y="855"/>
                  <a:pt x="813" y="855"/>
                  <a:pt x="813" y="855"/>
                </a:cubicBezTo>
                <a:cubicBezTo>
                  <a:pt x="813" y="855"/>
                  <a:pt x="813" y="855"/>
                  <a:pt x="812" y="857"/>
                </a:cubicBezTo>
                <a:cubicBezTo>
                  <a:pt x="810" y="857"/>
                  <a:pt x="810" y="857"/>
                  <a:pt x="810" y="857"/>
                </a:cubicBezTo>
                <a:cubicBezTo>
                  <a:pt x="809" y="859"/>
                  <a:pt x="809" y="859"/>
                  <a:pt x="809" y="859"/>
                </a:cubicBezTo>
                <a:cubicBezTo>
                  <a:pt x="809" y="859"/>
                  <a:pt x="809" y="859"/>
                  <a:pt x="809" y="857"/>
                </a:cubicBezTo>
                <a:cubicBezTo>
                  <a:pt x="807" y="857"/>
                  <a:pt x="807" y="857"/>
                  <a:pt x="807" y="857"/>
                </a:cubicBezTo>
                <a:cubicBezTo>
                  <a:pt x="805" y="857"/>
                  <a:pt x="804" y="857"/>
                  <a:pt x="802" y="857"/>
                </a:cubicBezTo>
                <a:cubicBezTo>
                  <a:pt x="800" y="857"/>
                  <a:pt x="800" y="857"/>
                  <a:pt x="800" y="857"/>
                </a:cubicBezTo>
                <a:cubicBezTo>
                  <a:pt x="800" y="855"/>
                  <a:pt x="800" y="855"/>
                  <a:pt x="799" y="855"/>
                </a:cubicBezTo>
                <a:cubicBezTo>
                  <a:pt x="799" y="854"/>
                  <a:pt x="799" y="854"/>
                  <a:pt x="797" y="854"/>
                </a:cubicBezTo>
                <a:cubicBezTo>
                  <a:pt x="797" y="854"/>
                  <a:pt x="797" y="854"/>
                  <a:pt x="797" y="852"/>
                </a:cubicBezTo>
                <a:cubicBezTo>
                  <a:pt x="797" y="850"/>
                  <a:pt x="796" y="850"/>
                  <a:pt x="796" y="850"/>
                </a:cubicBezTo>
                <a:cubicBezTo>
                  <a:pt x="794" y="850"/>
                  <a:pt x="794" y="850"/>
                  <a:pt x="792" y="850"/>
                </a:cubicBezTo>
                <a:cubicBezTo>
                  <a:pt x="792" y="852"/>
                  <a:pt x="791" y="852"/>
                  <a:pt x="789" y="852"/>
                </a:cubicBezTo>
                <a:cubicBezTo>
                  <a:pt x="789" y="850"/>
                  <a:pt x="789" y="850"/>
                  <a:pt x="789" y="850"/>
                </a:cubicBezTo>
                <a:cubicBezTo>
                  <a:pt x="789" y="850"/>
                  <a:pt x="789" y="850"/>
                  <a:pt x="788" y="850"/>
                </a:cubicBezTo>
                <a:cubicBezTo>
                  <a:pt x="786" y="850"/>
                  <a:pt x="786" y="850"/>
                  <a:pt x="786" y="850"/>
                </a:cubicBezTo>
                <a:cubicBezTo>
                  <a:pt x="784" y="850"/>
                  <a:pt x="783" y="852"/>
                  <a:pt x="783" y="852"/>
                </a:cubicBezTo>
                <a:cubicBezTo>
                  <a:pt x="781" y="852"/>
                  <a:pt x="781" y="854"/>
                  <a:pt x="780" y="852"/>
                </a:cubicBezTo>
                <a:cubicBezTo>
                  <a:pt x="780" y="852"/>
                  <a:pt x="778" y="852"/>
                  <a:pt x="776" y="852"/>
                </a:cubicBezTo>
                <a:cubicBezTo>
                  <a:pt x="776" y="852"/>
                  <a:pt x="776" y="852"/>
                  <a:pt x="775" y="852"/>
                </a:cubicBezTo>
                <a:cubicBezTo>
                  <a:pt x="773" y="852"/>
                  <a:pt x="773" y="852"/>
                  <a:pt x="773" y="852"/>
                </a:cubicBezTo>
                <a:cubicBezTo>
                  <a:pt x="772" y="852"/>
                  <a:pt x="772" y="850"/>
                  <a:pt x="772" y="850"/>
                </a:cubicBezTo>
                <a:cubicBezTo>
                  <a:pt x="772" y="849"/>
                  <a:pt x="772" y="849"/>
                  <a:pt x="773" y="849"/>
                </a:cubicBezTo>
                <a:cubicBezTo>
                  <a:pt x="773" y="847"/>
                  <a:pt x="773" y="847"/>
                  <a:pt x="773" y="847"/>
                </a:cubicBezTo>
                <a:cubicBezTo>
                  <a:pt x="773" y="846"/>
                  <a:pt x="773" y="846"/>
                  <a:pt x="773" y="846"/>
                </a:cubicBezTo>
                <a:cubicBezTo>
                  <a:pt x="773" y="844"/>
                  <a:pt x="773" y="844"/>
                  <a:pt x="773" y="844"/>
                </a:cubicBezTo>
                <a:cubicBezTo>
                  <a:pt x="772" y="844"/>
                  <a:pt x="770" y="842"/>
                  <a:pt x="770" y="842"/>
                </a:cubicBezTo>
                <a:cubicBezTo>
                  <a:pt x="770" y="842"/>
                  <a:pt x="770" y="842"/>
                  <a:pt x="768" y="841"/>
                </a:cubicBezTo>
                <a:cubicBezTo>
                  <a:pt x="768" y="841"/>
                  <a:pt x="768" y="839"/>
                  <a:pt x="767" y="839"/>
                </a:cubicBezTo>
                <a:cubicBezTo>
                  <a:pt x="767" y="839"/>
                  <a:pt x="765" y="839"/>
                  <a:pt x="763" y="839"/>
                </a:cubicBezTo>
                <a:cubicBezTo>
                  <a:pt x="762" y="839"/>
                  <a:pt x="762" y="839"/>
                  <a:pt x="760" y="839"/>
                </a:cubicBezTo>
                <a:cubicBezTo>
                  <a:pt x="759" y="841"/>
                  <a:pt x="755" y="839"/>
                  <a:pt x="754" y="839"/>
                </a:cubicBezTo>
                <a:cubicBezTo>
                  <a:pt x="752" y="841"/>
                  <a:pt x="751" y="841"/>
                  <a:pt x="751" y="841"/>
                </a:cubicBezTo>
                <a:cubicBezTo>
                  <a:pt x="749" y="841"/>
                  <a:pt x="749" y="842"/>
                  <a:pt x="747" y="842"/>
                </a:cubicBezTo>
                <a:cubicBezTo>
                  <a:pt x="746" y="842"/>
                  <a:pt x="746" y="842"/>
                  <a:pt x="746" y="842"/>
                </a:cubicBezTo>
                <a:cubicBezTo>
                  <a:pt x="744" y="842"/>
                  <a:pt x="744" y="844"/>
                  <a:pt x="744" y="844"/>
                </a:cubicBezTo>
                <a:cubicBezTo>
                  <a:pt x="743" y="844"/>
                  <a:pt x="743" y="844"/>
                  <a:pt x="743" y="844"/>
                </a:cubicBezTo>
                <a:cubicBezTo>
                  <a:pt x="741" y="844"/>
                  <a:pt x="741" y="844"/>
                  <a:pt x="741" y="844"/>
                </a:cubicBezTo>
                <a:cubicBezTo>
                  <a:pt x="739" y="846"/>
                  <a:pt x="739" y="846"/>
                  <a:pt x="739" y="846"/>
                </a:cubicBezTo>
                <a:cubicBezTo>
                  <a:pt x="738" y="847"/>
                  <a:pt x="738" y="847"/>
                  <a:pt x="738" y="847"/>
                </a:cubicBezTo>
                <a:cubicBezTo>
                  <a:pt x="738" y="847"/>
                  <a:pt x="738" y="847"/>
                  <a:pt x="738" y="849"/>
                </a:cubicBezTo>
                <a:cubicBezTo>
                  <a:pt x="738" y="849"/>
                  <a:pt x="738" y="849"/>
                  <a:pt x="736" y="849"/>
                </a:cubicBezTo>
                <a:cubicBezTo>
                  <a:pt x="736" y="850"/>
                  <a:pt x="738" y="850"/>
                  <a:pt x="738" y="850"/>
                </a:cubicBezTo>
                <a:cubicBezTo>
                  <a:pt x="739" y="852"/>
                  <a:pt x="736" y="852"/>
                  <a:pt x="738" y="854"/>
                </a:cubicBezTo>
                <a:cubicBezTo>
                  <a:pt x="738" y="855"/>
                  <a:pt x="738" y="855"/>
                  <a:pt x="738" y="855"/>
                </a:cubicBezTo>
                <a:cubicBezTo>
                  <a:pt x="739" y="855"/>
                  <a:pt x="739" y="857"/>
                  <a:pt x="739" y="857"/>
                </a:cubicBezTo>
                <a:cubicBezTo>
                  <a:pt x="739" y="859"/>
                  <a:pt x="739" y="859"/>
                  <a:pt x="739" y="859"/>
                </a:cubicBezTo>
                <a:cubicBezTo>
                  <a:pt x="739" y="860"/>
                  <a:pt x="741" y="859"/>
                  <a:pt x="741" y="860"/>
                </a:cubicBezTo>
                <a:cubicBezTo>
                  <a:pt x="741" y="862"/>
                  <a:pt x="741" y="862"/>
                  <a:pt x="741" y="862"/>
                </a:cubicBezTo>
                <a:cubicBezTo>
                  <a:pt x="741" y="863"/>
                  <a:pt x="741" y="863"/>
                  <a:pt x="741" y="863"/>
                </a:cubicBezTo>
                <a:cubicBezTo>
                  <a:pt x="741" y="865"/>
                  <a:pt x="741" y="865"/>
                  <a:pt x="741" y="865"/>
                </a:cubicBezTo>
                <a:cubicBezTo>
                  <a:pt x="743" y="867"/>
                  <a:pt x="743" y="867"/>
                  <a:pt x="743" y="867"/>
                </a:cubicBezTo>
                <a:cubicBezTo>
                  <a:pt x="743" y="868"/>
                  <a:pt x="741" y="868"/>
                  <a:pt x="741" y="870"/>
                </a:cubicBezTo>
                <a:cubicBezTo>
                  <a:pt x="739" y="870"/>
                  <a:pt x="738" y="870"/>
                  <a:pt x="738" y="870"/>
                </a:cubicBezTo>
                <a:cubicBezTo>
                  <a:pt x="736" y="870"/>
                  <a:pt x="735" y="870"/>
                  <a:pt x="733" y="870"/>
                </a:cubicBezTo>
                <a:cubicBezTo>
                  <a:pt x="733" y="870"/>
                  <a:pt x="735" y="868"/>
                  <a:pt x="733" y="868"/>
                </a:cubicBezTo>
                <a:cubicBezTo>
                  <a:pt x="733" y="867"/>
                  <a:pt x="733" y="867"/>
                  <a:pt x="733" y="867"/>
                </a:cubicBezTo>
                <a:cubicBezTo>
                  <a:pt x="731" y="865"/>
                  <a:pt x="731" y="865"/>
                  <a:pt x="731" y="863"/>
                </a:cubicBezTo>
                <a:cubicBezTo>
                  <a:pt x="730" y="862"/>
                  <a:pt x="731" y="862"/>
                  <a:pt x="731" y="860"/>
                </a:cubicBezTo>
                <a:cubicBezTo>
                  <a:pt x="730" y="860"/>
                  <a:pt x="730" y="860"/>
                  <a:pt x="730" y="860"/>
                </a:cubicBezTo>
                <a:cubicBezTo>
                  <a:pt x="731" y="859"/>
                  <a:pt x="731" y="859"/>
                  <a:pt x="731" y="859"/>
                </a:cubicBezTo>
                <a:cubicBezTo>
                  <a:pt x="731" y="857"/>
                  <a:pt x="731" y="857"/>
                  <a:pt x="731" y="857"/>
                </a:cubicBezTo>
                <a:cubicBezTo>
                  <a:pt x="733" y="855"/>
                  <a:pt x="735" y="855"/>
                  <a:pt x="735" y="854"/>
                </a:cubicBezTo>
                <a:cubicBezTo>
                  <a:pt x="735" y="852"/>
                  <a:pt x="735" y="852"/>
                  <a:pt x="735" y="852"/>
                </a:cubicBezTo>
                <a:cubicBezTo>
                  <a:pt x="735" y="850"/>
                  <a:pt x="735" y="850"/>
                  <a:pt x="735" y="849"/>
                </a:cubicBezTo>
                <a:cubicBezTo>
                  <a:pt x="735" y="849"/>
                  <a:pt x="735" y="849"/>
                  <a:pt x="735" y="847"/>
                </a:cubicBezTo>
                <a:cubicBezTo>
                  <a:pt x="736" y="847"/>
                  <a:pt x="736" y="847"/>
                  <a:pt x="736" y="846"/>
                </a:cubicBezTo>
                <a:cubicBezTo>
                  <a:pt x="736" y="844"/>
                  <a:pt x="736" y="844"/>
                  <a:pt x="736" y="842"/>
                </a:cubicBezTo>
                <a:cubicBezTo>
                  <a:pt x="736" y="842"/>
                  <a:pt x="736" y="844"/>
                  <a:pt x="735" y="842"/>
                </a:cubicBezTo>
                <a:cubicBezTo>
                  <a:pt x="735" y="842"/>
                  <a:pt x="735" y="842"/>
                  <a:pt x="733" y="842"/>
                </a:cubicBezTo>
                <a:cubicBezTo>
                  <a:pt x="733" y="841"/>
                  <a:pt x="733" y="841"/>
                  <a:pt x="733" y="841"/>
                </a:cubicBezTo>
                <a:cubicBezTo>
                  <a:pt x="733" y="841"/>
                  <a:pt x="733" y="841"/>
                  <a:pt x="733" y="839"/>
                </a:cubicBezTo>
                <a:cubicBezTo>
                  <a:pt x="733" y="839"/>
                  <a:pt x="735" y="839"/>
                  <a:pt x="735" y="838"/>
                </a:cubicBezTo>
                <a:cubicBezTo>
                  <a:pt x="735" y="836"/>
                  <a:pt x="736" y="836"/>
                  <a:pt x="738" y="836"/>
                </a:cubicBezTo>
                <a:cubicBezTo>
                  <a:pt x="738" y="836"/>
                  <a:pt x="739" y="836"/>
                  <a:pt x="741" y="836"/>
                </a:cubicBezTo>
                <a:cubicBezTo>
                  <a:pt x="743" y="834"/>
                  <a:pt x="743" y="834"/>
                  <a:pt x="743" y="833"/>
                </a:cubicBezTo>
                <a:cubicBezTo>
                  <a:pt x="743" y="831"/>
                  <a:pt x="743" y="831"/>
                  <a:pt x="743" y="830"/>
                </a:cubicBezTo>
                <a:cubicBezTo>
                  <a:pt x="741" y="830"/>
                  <a:pt x="741" y="828"/>
                  <a:pt x="739" y="828"/>
                </a:cubicBezTo>
                <a:cubicBezTo>
                  <a:pt x="738" y="828"/>
                  <a:pt x="736" y="828"/>
                  <a:pt x="735" y="830"/>
                </a:cubicBezTo>
                <a:cubicBezTo>
                  <a:pt x="735" y="831"/>
                  <a:pt x="735" y="831"/>
                  <a:pt x="735" y="831"/>
                </a:cubicBezTo>
                <a:cubicBezTo>
                  <a:pt x="733" y="833"/>
                  <a:pt x="731" y="833"/>
                  <a:pt x="731" y="834"/>
                </a:cubicBezTo>
                <a:cubicBezTo>
                  <a:pt x="731" y="834"/>
                  <a:pt x="731" y="836"/>
                  <a:pt x="730" y="836"/>
                </a:cubicBezTo>
                <a:cubicBezTo>
                  <a:pt x="728" y="836"/>
                  <a:pt x="728" y="836"/>
                  <a:pt x="726" y="836"/>
                </a:cubicBezTo>
                <a:cubicBezTo>
                  <a:pt x="726" y="836"/>
                  <a:pt x="726" y="838"/>
                  <a:pt x="725" y="838"/>
                </a:cubicBezTo>
                <a:cubicBezTo>
                  <a:pt x="723" y="838"/>
                  <a:pt x="723" y="838"/>
                  <a:pt x="722" y="838"/>
                </a:cubicBezTo>
                <a:cubicBezTo>
                  <a:pt x="720" y="839"/>
                  <a:pt x="720" y="839"/>
                  <a:pt x="718" y="841"/>
                </a:cubicBezTo>
                <a:cubicBezTo>
                  <a:pt x="718" y="841"/>
                  <a:pt x="717" y="841"/>
                  <a:pt x="717" y="842"/>
                </a:cubicBezTo>
                <a:cubicBezTo>
                  <a:pt x="715" y="842"/>
                  <a:pt x="715" y="842"/>
                  <a:pt x="715" y="842"/>
                </a:cubicBezTo>
                <a:cubicBezTo>
                  <a:pt x="714" y="842"/>
                  <a:pt x="712" y="842"/>
                  <a:pt x="710" y="842"/>
                </a:cubicBezTo>
                <a:cubicBezTo>
                  <a:pt x="709" y="842"/>
                  <a:pt x="709" y="842"/>
                  <a:pt x="709" y="842"/>
                </a:cubicBezTo>
                <a:cubicBezTo>
                  <a:pt x="709" y="842"/>
                  <a:pt x="707" y="841"/>
                  <a:pt x="707" y="842"/>
                </a:cubicBezTo>
                <a:cubicBezTo>
                  <a:pt x="706" y="844"/>
                  <a:pt x="707" y="844"/>
                  <a:pt x="707" y="844"/>
                </a:cubicBezTo>
                <a:cubicBezTo>
                  <a:pt x="707" y="846"/>
                  <a:pt x="706" y="847"/>
                  <a:pt x="706" y="847"/>
                </a:cubicBezTo>
                <a:cubicBezTo>
                  <a:pt x="704" y="849"/>
                  <a:pt x="704" y="849"/>
                  <a:pt x="702" y="847"/>
                </a:cubicBezTo>
                <a:cubicBezTo>
                  <a:pt x="702" y="846"/>
                  <a:pt x="702" y="846"/>
                  <a:pt x="702" y="846"/>
                </a:cubicBezTo>
                <a:cubicBezTo>
                  <a:pt x="701" y="844"/>
                  <a:pt x="697" y="847"/>
                  <a:pt x="696" y="847"/>
                </a:cubicBezTo>
                <a:cubicBezTo>
                  <a:pt x="694" y="849"/>
                  <a:pt x="693" y="850"/>
                  <a:pt x="689" y="852"/>
                </a:cubicBezTo>
                <a:cubicBezTo>
                  <a:pt x="691" y="852"/>
                  <a:pt x="691" y="852"/>
                  <a:pt x="691" y="852"/>
                </a:cubicBezTo>
                <a:cubicBezTo>
                  <a:pt x="693" y="852"/>
                  <a:pt x="693" y="854"/>
                  <a:pt x="693" y="854"/>
                </a:cubicBezTo>
                <a:cubicBezTo>
                  <a:pt x="693" y="855"/>
                  <a:pt x="693" y="857"/>
                  <a:pt x="691" y="857"/>
                </a:cubicBezTo>
                <a:cubicBezTo>
                  <a:pt x="691" y="859"/>
                  <a:pt x="691" y="860"/>
                  <a:pt x="691" y="862"/>
                </a:cubicBezTo>
                <a:cubicBezTo>
                  <a:pt x="691" y="863"/>
                  <a:pt x="691" y="863"/>
                  <a:pt x="691" y="863"/>
                </a:cubicBezTo>
                <a:cubicBezTo>
                  <a:pt x="689" y="865"/>
                  <a:pt x="689" y="865"/>
                  <a:pt x="689" y="867"/>
                </a:cubicBezTo>
                <a:cubicBezTo>
                  <a:pt x="686" y="865"/>
                  <a:pt x="686" y="867"/>
                  <a:pt x="685" y="870"/>
                </a:cubicBezTo>
                <a:cubicBezTo>
                  <a:pt x="683" y="871"/>
                  <a:pt x="683" y="873"/>
                  <a:pt x="681" y="873"/>
                </a:cubicBezTo>
                <a:cubicBezTo>
                  <a:pt x="680" y="875"/>
                  <a:pt x="680" y="875"/>
                  <a:pt x="680" y="875"/>
                </a:cubicBezTo>
                <a:cubicBezTo>
                  <a:pt x="680" y="875"/>
                  <a:pt x="680" y="875"/>
                  <a:pt x="678" y="875"/>
                </a:cubicBezTo>
                <a:cubicBezTo>
                  <a:pt x="677" y="875"/>
                  <a:pt x="677" y="876"/>
                  <a:pt x="677" y="878"/>
                </a:cubicBezTo>
                <a:cubicBezTo>
                  <a:pt x="675" y="878"/>
                  <a:pt x="675" y="879"/>
                  <a:pt x="677" y="881"/>
                </a:cubicBezTo>
                <a:cubicBezTo>
                  <a:pt x="677" y="883"/>
                  <a:pt x="677" y="883"/>
                  <a:pt x="675" y="883"/>
                </a:cubicBezTo>
                <a:cubicBezTo>
                  <a:pt x="675" y="881"/>
                  <a:pt x="673" y="881"/>
                  <a:pt x="673" y="879"/>
                </a:cubicBezTo>
                <a:cubicBezTo>
                  <a:pt x="672" y="878"/>
                  <a:pt x="672" y="878"/>
                  <a:pt x="670" y="876"/>
                </a:cubicBezTo>
                <a:cubicBezTo>
                  <a:pt x="670" y="878"/>
                  <a:pt x="670" y="881"/>
                  <a:pt x="672" y="883"/>
                </a:cubicBezTo>
                <a:cubicBezTo>
                  <a:pt x="672" y="884"/>
                  <a:pt x="672" y="884"/>
                  <a:pt x="672" y="884"/>
                </a:cubicBezTo>
                <a:cubicBezTo>
                  <a:pt x="672" y="886"/>
                  <a:pt x="672" y="886"/>
                  <a:pt x="672" y="886"/>
                </a:cubicBezTo>
                <a:cubicBezTo>
                  <a:pt x="670" y="886"/>
                  <a:pt x="670" y="888"/>
                  <a:pt x="670" y="889"/>
                </a:cubicBezTo>
                <a:cubicBezTo>
                  <a:pt x="669" y="889"/>
                  <a:pt x="669" y="888"/>
                  <a:pt x="669" y="888"/>
                </a:cubicBezTo>
                <a:cubicBezTo>
                  <a:pt x="669" y="888"/>
                  <a:pt x="668" y="888"/>
                  <a:pt x="668" y="888"/>
                </a:cubicBezTo>
                <a:cubicBezTo>
                  <a:pt x="668" y="886"/>
                  <a:pt x="669" y="885"/>
                  <a:pt x="670" y="885"/>
                </a:cubicBezTo>
                <a:cubicBezTo>
                  <a:pt x="670" y="885"/>
                  <a:pt x="670" y="885"/>
                  <a:pt x="670" y="884"/>
                </a:cubicBezTo>
                <a:cubicBezTo>
                  <a:pt x="670" y="882"/>
                  <a:pt x="670" y="882"/>
                  <a:pt x="670" y="882"/>
                </a:cubicBezTo>
                <a:cubicBezTo>
                  <a:pt x="668" y="881"/>
                  <a:pt x="668" y="877"/>
                  <a:pt x="668" y="876"/>
                </a:cubicBezTo>
                <a:cubicBezTo>
                  <a:pt x="668" y="874"/>
                  <a:pt x="668" y="874"/>
                  <a:pt x="667" y="874"/>
                </a:cubicBezTo>
                <a:cubicBezTo>
                  <a:pt x="667" y="873"/>
                  <a:pt x="665" y="873"/>
                  <a:pt x="663" y="871"/>
                </a:cubicBezTo>
                <a:cubicBezTo>
                  <a:pt x="663" y="871"/>
                  <a:pt x="663" y="869"/>
                  <a:pt x="662" y="869"/>
                </a:cubicBezTo>
                <a:cubicBezTo>
                  <a:pt x="662" y="868"/>
                  <a:pt x="662" y="868"/>
                  <a:pt x="662" y="868"/>
                </a:cubicBezTo>
                <a:cubicBezTo>
                  <a:pt x="660" y="868"/>
                  <a:pt x="660" y="868"/>
                  <a:pt x="660" y="868"/>
                </a:cubicBezTo>
                <a:cubicBezTo>
                  <a:pt x="659" y="868"/>
                  <a:pt x="657" y="868"/>
                  <a:pt x="655" y="866"/>
                </a:cubicBezTo>
                <a:cubicBezTo>
                  <a:pt x="655" y="866"/>
                  <a:pt x="654" y="866"/>
                  <a:pt x="652" y="866"/>
                </a:cubicBezTo>
                <a:cubicBezTo>
                  <a:pt x="652" y="866"/>
                  <a:pt x="652" y="866"/>
                  <a:pt x="652" y="864"/>
                </a:cubicBezTo>
                <a:cubicBezTo>
                  <a:pt x="651" y="864"/>
                  <a:pt x="651" y="866"/>
                  <a:pt x="651" y="866"/>
                </a:cubicBezTo>
                <a:cubicBezTo>
                  <a:pt x="651" y="864"/>
                  <a:pt x="651" y="863"/>
                  <a:pt x="649" y="863"/>
                </a:cubicBezTo>
                <a:cubicBezTo>
                  <a:pt x="647" y="863"/>
                  <a:pt x="647" y="863"/>
                  <a:pt x="647" y="863"/>
                </a:cubicBezTo>
                <a:cubicBezTo>
                  <a:pt x="647" y="863"/>
                  <a:pt x="647" y="863"/>
                  <a:pt x="646" y="863"/>
                </a:cubicBezTo>
                <a:cubicBezTo>
                  <a:pt x="644" y="863"/>
                  <a:pt x="642" y="864"/>
                  <a:pt x="641" y="864"/>
                </a:cubicBezTo>
                <a:cubicBezTo>
                  <a:pt x="641" y="866"/>
                  <a:pt x="641" y="866"/>
                  <a:pt x="641" y="866"/>
                </a:cubicBezTo>
                <a:cubicBezTo>
                  <a:pt x="639" y="866"/>
                  <a:pt x="639" y="868"/>
                  <a:pt x="639" y="868"/>
                </a:cubicBezTo>
                <a:cubicBezTo>
                  <a:pt x="638" y="868"/>
                  <a:pt x="636" y="868"/>
                  <a:pt x="636" y="868"/>
                </a:cubicBezTo>
                <a:cubicBezTo>
                  <a:pt x="634" y="869"/>
                  <a:pt x="634" y="869"/>
                  <a:pt x="633" y="869"/>
                </a:cubicBezTo>
                <a:cubicBezTo>
                  <a:pt x="633" y="869"/>
                  <a:pt x="631" y="869"/>
                  <a:pt x="631" y="871"/>
                </a:cubicBezTo>
                <a:cubicBezTo>
                  <a:pt x="630" y="871"/>
                  <a:pt x="630" y="871"/>
                  <a:pt x="630" y="871"/>
                </a:cubicBezTo>
                <a:cubicBezTo>
                  <a:pt x="628" y="871"/>
                  <a:pt x="628" y="871"/>
                  <a:pt x="628" y="871"/>
                </a:cubicBezTo>
                <a:cubicBezTo>
                  <a:pt x="626" y="871"/>
                  <a:pt x="626" y="871"/>
                  <a:pt x="626" y="871"/>
                </a:cubicBezTo>
                <a:cubicBezTo>
                  <a:pt x="625" y="873"/>
                  <a:pt x="625" y="873"/>
                  <a:pt x="625" y="873"/>
                </a:cubicBezTo>
                <a:cubicBezTo>
                  <a:pt x="623" y="873"/>
                  <a:pt x="623" y="871"/>
                  <a:pt x="623" y="871"/>
                </a:cubicBezTo>
                <a:cubicBezTo>
                  <a:pt x="623" y="871"/>
                  <a:pt x="623" y="871"/>
                  <a:pt x="621" y="871"/>
                </a:cubicBezTo>
                <a:cubicBezTo>
                  <a:pt x="621" y="869"/>
                  <a:pt x="621" y="869"/>
                  <a:pt x="621" y="869"/>
                </a:cubicBezTo>
                <a:cubicBezTo>
                  <a:pt x="620" y="868"/>
                  <a:pt x="620" y="868"/>
                  <a:pt x="618" y="868"/>
                </a:cubicBezTo>
                <a:cubicBezTo>
                  <a:pt x="618" y="869"/>
                  <a:pt x="617" y="869"/>
                  <a:pt x="617" y="871"/>
                </a:cubicBezTo>
                <a:cubicBezTo>
                  <a:pt x="617" y="869"/>
                  <a:pt x="617" y="869"/>
                  <a:pt x="617" y="869"/>
                </a:cubicBezTo>
                <a:cubicBezTo>
                  <a:pt x="615" y="868"/>
                  <a:pt x="615" y="868"/>
                  <a:pt x="615" y="868"/>
                </a:cubicBezTo>
                <a:cubicBezTo>
                  <a:pt x="615" y="868"/>
                  <a:pt x="615" y="868"/>
                  <a:pt x="615" y="866"/>
                </a:cubicBezTo>
                <a:cubicBezTo>
                  <a:pt x="617" y="866"/>
                  <a:pt x="617" y="864"/>
                  <a:pt x="615" y="864"/>
                </a:cubicBezTo>
                <a:cubicBezTo>
                  <a:pt x="615" y="864"/>
                  <a:pt x="613" y="864"/>
                  <a:pt x="613" y="863"/>
                </a:cubicBezTo>
                <a:cubicBezTo>
                  <a:pt x="613" y="863"/>
                  <a:pt x="613" y="863"/>
                  <a:pt x="612" y="863"/>
                </a:cubicBezTo>
                <a:cubicBezTo>
                  <a:pt x="612" y="863"/>
                  <a:pt x="610" y="863"/>
                  <a:pt x="610" y="861"/>
                </a:cubicBezTo>
                <a:cubicBezTo>
                  <a:pt x="610" y="861"/>
                  <a:pt x="610" y="861"/>
                  <a:pt x="609" y="861"/>
                </a:cubicBezTo>
                <a:cubicBezTo>
                  <a:pt x="609" y="861"/>
                  <a:pt x="607" y="860"/>
                  <a:pt x="607" y="858"/>
                </a:cubicBezTo>
                <a:cubicBezTo>
                  <a:pt x="607" y="858"/>
                  <a:pt x="607" y="858"/>
                  <a:pt x="607" y="856"/>
                </a:cubicBezTo>
                <a:cubicBezTo>
                  <a:pt x="605" y="856"/>
                  <a:pt x="605" y="855"/>
                  <a:pt x="605" y="855"/>
                </a:cubicBezTo>
                <a:cubicBezTo>
                  <a:pt x="605" y="853"/>
                  <a:pt x="604" y="853"/>
                  <a:pt x="604" y="852"/>
                </a:cubicBezTo>
                <a:cubicBezTo>
                  <a:pt x="604" y="850"/>
                  <a:pt x="604" y="850"/>
                  <a:pt x="604" y="850"/>
                </a:cubicBezTo>
                <a:cubicBezTo>
                  <a:pt x="604" y="848"/>
                  <a:pt x="602" y="848"/>
                  <a:pt x="602" y="848"/>
                </a:cubicBezTo>
                <a:cubicBezTo>
                  <a:pt x="600" y="848"/>
                  <a:pt x="600" y="848"/>
                  <a:pt x="599" y="847"/>
                </a:cubicBezTo>
                <a:cubicBezTo>
                  <a:pt x="599" y="843"/>
                  <a:pt x="599" y="843"/>
                  <a:pt x="599" y="843"/>
                </a:cubicBezTo>
                <a:cubicBezTo>
                  <a:pt x="599" y="842"/>
                  <a:pt x="599" y="842"/>
                  <a:pt x="599" y="840"/>
                </a:cubicBezTo>
                <a:cubicBezTo>
                  <a:pt x="599" y="839"/>
                  <a:pt x="599" y="839"/>
                  <a:pt x="599" y="839"/>
                </a:cubicBezTo>
                <a:cubicBezTo>
                  <a:pt x="600" y="839"/>
                  <a:pt x="600" y="839"/>
                  <a:pt x="600" y="839"/>
                </a:cubicBezTo>
                <a:cubicBezTo>
                  <a:pt x="600" y="839"/>
                  <a:pt x="600" y="839"/>
                  <a:pt x="600" y="837"/>
                </a:cubicBezTo>
                <a:cubicBezTo>
                  <a:pt x="602" y="837"/>
                  <a:pt x="600" y="837"/>
                  <a:pt x="602" y="835"/>
                </a:cubicBezTo>
                <a:cubicBezTo>
                  <a:pt x="602" y="835"/>
                  <a:pt x="602" y="835"/>
                  <a:pt x="602" y="834"/>
                </a:cubicBezTo>
                <a:cubicBezTo>
                  <a:pt x="602" y="832"/>
                  <a:pt x="602" y="832"/>
                  <a:pt x="602" y="831"/>
                </a:cubicBezTo>
                <a:cubicBezTo>
                  <a:pt x="602" y="829"/>
                  <a:pt x="602" y="829"/>
                  <a:pt x="602" y="827"/>
                </a:cubicBezTo>
                <a:cubicBezTo>
                  <a:pt x="602" y="827"/>
                  <a:pt x="602" y="827"/>
                  <a:pt x="602" y="826"/>
                </a:cubicBezTo>
                <a:cubicBezTo>
                  <a:pt x="604" y="824"/>
                  <a:pt x="602" y="822"/>
                  <a:pt x="602" y="821"/>
                </a:cubicBezTo>
                <a:cubicBezTo>
                  <a:pt x="602" y="819"/>
                  <a:pt x="604" y="819"/>
                  <a:pt x="604" y="818"/>
                </a:cubicBezTo>
                <a:cubicBezTo>
                  <a:pt x="605" y="816"/>
                  <a:pt x="605" y="814"/>
                  <a:pt x="605" y="813"/>
                </a:cubicBezTo>
                <a:cubicBezTo>
                  <a:pt x="605" y="811"/>
                  <a:pt x="605" y="811"/>
                  <a:pt x="605" y="811"/>
                </a:cubicBezTo>
                <a:cubicBezTo>
                  <a:pt x="605" y="810"/>
                  <a:pt x="607" y="810"/>
                  <a:pt x="605" y="808"/>
                </a:cubicBezTo>
                <a:cubicBezTo>
                  <a:pt x="607" y="808"/>
                  <a:pt x="607" y="808"/>
                  <a:pt x="607" y="808"/>
                </a:cubicBezTo>
                <a:cubicBezTo>
                  <a:pt x="607" y="806"/>
                  <a:pt x="607" y="806"/>
                  <a:pt x="607" y="806"/>
                </a:cubicBezTo>
                <a:cubicBezTo>
                  <a:pt x="609" y="805"/>
                  <a:pt x="609" y="805"/>
                  <a:pt x="609" y="805"/>
                </a:cubicBezTo>
                <a:cubicBezTo>
                  <a:pt x="609" y="803"/>
                  <a:pt x="609" y="803"/>
                  <a:pt x="610" y="801"/>
                </a:cubicBezTo>
                <a:cubicBezTo>
                  <a:pt x="610" y="801"/>
                  <a:pt x="610" y="800"/>
                  <a:pt x="610" y="798"/>
                </a:cubicBezTo>
                <a:cubicBezTo>
                  <a:pt x="610" y="798"/>
                  <a:pt x="609" y="800"/>
                  <a:pt x="609" y="798"/>
                </a:cubicBezTo>
                <a:cubicBezTo>
                  <a:pt x="609" y="797"/>
                  <a:pt x="609" y="797"/>
                  <a:pt x="609" y="797"/>
                </a:cubicBezTo>
                <a:cubicBezTo>
                  <a:pt x="609" y="795"/>
                  <a:pt x="609" y="795"/>
                  <a:pt x="609" y="795"/>
                </a:cubicBezTo>
                <a:cubicBezTo>
                  <a:pt x="609" y="795"/>
                  <a:pt x="610" y="795"/>
                  <a:pt x="610" y="793"/>
                </a:cubicBezTo>
                <a:cubicBezTo>
                  <a:pt x="612" y="793"/>
                  <a:pt x="612" y="792"/>
                  <a:pt x="612" y="792"/>
                </a:cubicBezTo>
                <a:cubicBezTo>
                  <a:pt x="610" y="792"/>
                  <a:pt x="610" y="792"/>
                  <a:pt x="610" y="792"/>
                </a:cubicBezTo>
                <a:cubicBezTo>
                  <a:pt x="609" y="792"/>
                  <a:pt x="609" y="792"/>
                  <a:pt x="609" y="792"/>
                </a:cubicBezTo>
                <a:cubicBezTo>
                  <a:pt x="609" y="792"/>
                  <a:pt x="609" y="792"/>
                  <a:pt x="607" y="792"/>
                </a:cubicBezTo>
                <a:cubicBezTo>
                  <a:pt x="605" y="792"/>
                  <a:pt x="605" y="790"/>
                  <a:pt x="604" y="789"/>
                </a:cubicBezTo>
                <a:cubicBezTo>
                  <a:pt x="604" y="789"/>
                  <a:pt x="602" y="787"/>
                  <a:pt x="600" y="787"/>
                </a:cubicBezTo>
                <a:cubicBezTo>
                  <a:pt x="600" y="785"/>
                  <a:pt x="599" y="785"/>
                  <a:pt x="599" y="785"/>
                </a:cubicBezTo>
                <a:cubicBezTo>
                  <a:pt x="597" y="785"/>
                  <a:pt x="597" y="785"/>
                  <a:pt x="597" y="785"/>
                </a:cubicBezTo>
                <a:cubicBezTo>
                  <a:pt x="597" y="784"/>
                  <a:pt x="596" y="785"/>
                  <a:pt x="594" y="785"/>
                </a:cubicBezTo>
                <a:cubicBezTo>
                  <a:pt x="592" y="784"/>
                  <a:pt x="592" y="784"/>
                  <a:pt x="591" y="784"/>
                </a:cubicBezTo>
                <a:cubicBezTo>
                  <a:pt x="591" y="782"/>
                  <a:pt x="591" y="784"/>
                  <a:pt x="589" y="784"/>
                </a:cubicBezTo>
                <a:cubicBezTo>
                  <a:pt x="588" y="784"/>
                  <a:pt x="588" y="784"/>
                  <a:pt x="588" y="784"/>
                </a:cubicBezTo>
                <a:cubicBezTo>
                  <a:pt x="586" y="782"/>
                  <a:pt x="586" y="782"/>
                  <a:pt x="584" y="782"/>
                </a:cubicBezTo>
                <a:cubicBezTo>
                  <a:pt x="584" y="782"/>
                  <a:pt x="584" y="782"/>
                  <a:pt x="583" y="782"/>
                </a:cubicBezTo>
                <a:cubicBezTo>
                  <a:pt x="581" y="782"/>
                  <a:pt x="581" y="782"/>
                  <a:pt x="581" y="782"/>
                </a:cubicBezTo>
                <a:cubicBezTo>
                  <a:pt x="579" y="782"/>
                  <a:pt x="578" y="782"/>
                  <a:pt x="578" y="784"/>
                </a:cubicBezTo>
                <a:cubicBezTo>
                  <a:pt x="576" y="784"/>
                  <a:pt x="576" y="784"/>
                  <a:pt x="576" y="785"/>
                </a:cubicBezTo>
                <a:cubicBezTo>
                  <a:pt x="575" y="785"/>
                  <a:pt x="575" y="785"/>
                  <a:pt x="575" y="785"/>
                </a:cubicBezTo>
                <a:cubicBezTo>
                  <a:pt x="573" y="785"/>
                  <a:pt x="573" y="785"/>
                  <a:pt x="573" y="785"/>
                </a:cubicBezTo>
                <a:cubicBezTo>
                  <a:pt x="571" y="785"/>
                  <a:pt x="571" y="785"/>
                  <a:pt x="571" y="785"/>
                </a:cubicBezTo>
                <a:cubicBezTo>
                  <a:pt x="570" y="785"/>
                  <a:pt x="570" y="784"/>
                  <a:pt x="570" y="784"/>
                </a:cubicBezTo>
                <a:cubicBezTo>
                  <a:pt x="568" y="784"/>
                  <a:pt x="568" y="785"/>
                  <a:pt x="567" y="785"/>
                </a:cubicBezTo>
                <a:cubicBezTo>
                  <a:pt x="565" y="785"/>
                  <a:pt x="565" y="785"/>
                  <a:pt x="563" y="784"/>
                </a:cubicBezTo>
                <a:cubicBezTo>
                  <a:pt x="563" y="784"/>
                  <a:pt x="562" y="784"/>
                  <a:pt x="560" y="784"/>
                </a:cubicBezTo>
                <a:cubicBezTo>
                  <a:pt x="558" y="784"/>
                  <a:pt x="558" y="784"/>
                  <a:pt x="558" y="784"/>
                </a:cubicBezTo>
                <a:cubicBezTo>
                  <a:pt x="557" y="784"/>
                  <a:pt x="557" y="784"/>
                  <a:pt x="557" y="784"/>
                </a:cubicBezTo>
                <a:cubicBezTo>
                  <a:pt x="555" y="784"/>
                  <a:pt x="555" y="785"/>
                  <a:pt x="555" y="785"/>
                </a:cubicBezTo>
                <a:cubicBezTo>
                  <a:pt x="555" y="784"/>
                  <a:pt x="552" y="784"/>
                  <a:pt x="550" y="784"/>
                </a:cubicBezTo>
                <a:cubicBezTo>
                  <a:pt x="547" y="784"/>
                  <a:pt x="547" y="784"/>
                  <a:pt x="547" y="784"/>
                </a:cubicBezTo>
                <a:cubicBezTo>
                  <a:pt x="547" y="784"/>
                  <a:pt x="547" y="784"/>
                  <a:pt x="546" y="784"/>
                </a:cubicBezTo>
                <a:cubicBezTo>
                  <a:pt x="547" y="782"/>
                  <a:pt x="549" y="780"/>
                  <a:pt x="550" y="780"/>
                </a:cubicBezTo>
                <a:cubicBezTo>
                  <a:pt x="552" y="780"/>
                  <a:pt x="552" y="780"/>
                  <a:pt x="552" y="780"/>
                </a:cubicBezTo>
                <a:cubicBezTo>
                  <a:pt x="554" y="780"/>
                  <a:pt x="554" y="779"/>
                  <a:pt x="554" y="777"/>
                </a:cubicBezTo>
                <a:cubicBezTo>
                  <a:pt x="555" y="776"/>
                  <a:pt x="555" y="776"/>
                  <a:pt x="555" y="776"/>
                </a:cubicBezTo>
                <a:cubicBezTo>
                  <a:pt x="557" y="776"/>
                  <a:pt x="557" y="774"/>
                  <a:pt x="557" y="774"/>
                </a:cubicBezTo>
                <a:cubicBezTo>
                  <a:pt x="557" y="772"/>
                  <a:pt x="555" y="772"/>
                  <a:pt x="555" y="772"/>
                </a:cubicBezTo>
                <a:cubicBezTo>
                  <a:pt x="557" y="771"/>
                  <a:pt x="557" y="771"/>
                  <a:pt x="557" y="771"/>
                </a:cubicBezTo>
                <a:cubicBezTo>
                  <a:pt x="557" y="771"/>
                  <a:pt x="558" y="769"/>
                  <a:pt x="558" y="768"/>
                </a:cubicBezTo>
                <a:cubicBezTo>
                  <a:pt x="558" y="766"/>
                  <a:pt x="558" y="766"/>
                  <a:pt x="558" y="766"/>
                </a:cubicBezTo>
                <a:cubicBezTo>
                  <a:pt x="558" y="764"/>
                  <a:pt x="558" y="764"/>
                  <a:pt x="560" y="764"/>
                </a:cubicBezTo>
                <a:cubicBezTo>
                  <a:pt x="560" y="763"/>
                  <a:pt x="560" y="763"/>
                  <a:pt x="560" y="763"/>
                </a:cubicBezTo>
                <a:cubicBezTo>
                  <a:pt x="562" y="763"/>
                  <a:pt x="562" y="763"/>
                  <a:pt x="562" y="763"/>
                </a:cubicBezTo>
                <a:cubicBezTo>
                  <a:pt x="563" y="761"/>
                  <a:pt x="565" y="761"/>
                  <a:pt x="565" y="759"/>
                </a:cubicBezTo>
                <a:cubicBezTo>
                  <a:pt x="563" y="759"/>
                  <a:pt x="563" y="759"/>
                  <a:pt x="562" y="759"/>
                </a:cubicBezTo>
                <a:cubicBezTo>
                  <a:pt x="562" y="758"/>
                  <a:pt x="563" y="756"/>
                  <a:pt x="563" y="756"/>
                </a:cubicBezTo>
                <a:cubicBezTo>
                  <a:pt x="563" y="756"/>
                  <a:pt x="563" y="756"/>
                  <a:pt x="563" y="755"/>
                </a:cubicBezTo>
                <a:cubicBezTo>
                  <a:pt x="562" y="755"/>
                  <a:pt x="563" y="755"/>
                  <a:pt x="563" y="753"/>
                </a:cubicBezTo>
                <a:cubicBezTo>
                  <a:pt x="563" y="753"/>
                  <a:pt x="563" y="753"/>
                  <a:pt x="563" y="751"/>
                </a:cubicBezTo>
                <a:cubicBezTo>
                  <a:pt x="563" y="751"/>
                  <a:pt x="563" y="751"/>
                  <a:pt x="562" y="751"/>
                </a:cubicBezTo>
                <a:cubicBezTo>
                  <a:pt x="562" y="750"/>
                  <a:pt x="562" y="748"/>
                  <a:pt x="562" y="748"/>
                </a:cubicBezTo>
                <a:cubicBezTo>
                  <a:pt x="562" y="747"/>
                  <a:pt x="562" y="745"/>
                  <a:pt x="563" y="745"/>
                </a:cubicBezTo>
                <a:cubicBezTo>
                  <a:pt x="565" y="745"/>
                  <a:pt x="567" y="748"/>
                  <a:pt x="567" y="750"/>
                </a:cubicBezTo>
                <a:cubicBezTo>
                  <a:pt x="568" y="750"/>
                  <a:pt x="568" y="748"/>
                  <a:pt x="568" y="748"/>
                </a:cubicBezTo>
                <a:cubicBezTo>
                  <a:pt x="568" y="747"/>
                  <a:pt x="568" y="747"/>
                  <a:pt x="568" y="747"/>
                </a:cubicBezTo>
                <a:cubicBezTo>
                  <a:pt x="568" y="745"/>
                  <a:pt x="568" y="745"/>
                  <a:pt x="568" y="745"/>
                </a:cubicBezTo>
                <a:cubicBezTo>
                  <a:pt x="570" y="743"/>
                  <a:pt x="570" y="743"/>
                  <a:pt x="570" y="743"/>
                </a:cubicBezTo>
                <a:cubicBezTo>
                  <a:pt x="571" y="743"/>
                  <a:pt x="571" y="743"/>
                  <a:pt x="573" y="742"/>
                </a:cubicBezTo>
                <a:cubicBezTo>
                  <a:pt x="571" y="742"/>
                  <a:pt x="570" y="742"/>
                  <a:pt x="570" y="742"/>
                </a:cubicBezTo>
                <a:cubicBezTo>
                  <a:pt x="570" y="740"/>
                  <a:pt x="570" y="740"/>
                  <a:pt x="571" y="740"/>
                </a:cubicBezTo>
                <a:cubicBezTo>
                  <a:pt x="571" y="738"/>
                  <a:pt x="573" y="738"/>
                  <a:pt x="573" y="738"/>
                </a:cubicBezTo>
                <a:cubicBezTo>
                  <a:pt x="571" y="738"/>
                  <a:pt x="570" y="738"/>
                  <a:pt x="570" y="737"/>
                </a:cubicBezTo>
                <a:cubicBezTo>
                  <a:pt x="570" y="737"/>
                  <a:pt x="570" y="737"/>
                  <a:pt x="570" y="735"/>
                </a:cubicBezTo>
                <a:cubicBezTo>
                  <a:pt x="570" y="734"/>
                  <a:pt x="570" y="734"/>
                  <a:pt x="571" y="734"/>
                </a:cubicBezTo>
                <a:cubicBezTo>
                  <a:pt x="573" y="734"/>
                  <a:pt x="573" y="734"/>
                  <a:pt x="573" y="734"/>
                </a:cubicBezTo>
                <a:cubicBezTo>
                  <a:pt x="573" y="732"/>
                  <a:pt x="571" y="732"/>
                  <a:pt x="571" y="730"/>
                </a:cubicBezTo>
                <a:cubicBezTo>
                  <a:pt x="571" y="730"/>
                  <a:pt x="571" y="729"/>
                  <a:pt x="573" y="729"/>
                </a:cubicBezTo>
                <a:cubicBezTo>
                  <a:pt x="573" y="727"/>
                  <a:pt x="575" y="727"/>
                  <a:pt x="575" y="727"/>
                </a:cubicBezTo>
                <a:cubicBezTo>
                  <a:pt x="576" y="726"/>
                  <a:pt x="576" y="726"/>
                  <a:pt x="576" y="726"/>
                </a:cubicBezTo>
                <a:cubicBezTo>
                  <a:pt x="576" y="724"/>
                  <a:pt x="576" y="724"/>
                  <a:pt x="576" y="724"/>
                </a:cubicBezTo>
                <a:cubicBezTo>
                  <a:pt x="578" y="722"/>
                  <a:pt x="581" y="722"/>
                  <a:pt x="581" y="719"/>
                </a:cubicBezTo>
                <a:cubicBezTo>
                  <a:pt x="581" y="719"/>
                  <a:pt x="581" y="717"/>
                  <a:pt x="581" y="716"/>
                </a:cubicBezTo>
                <a:cubicBezTo>
                  <a:pt x="581" y="714"/>
                  <a:pt x="579" y="713"/>
                  <a:pt x="579" y="711"/>
                </a:cubicBezTo>
                <a:cubicBezTo>
                  <a:pt x="579" y="711"/>
                  <a:pt x="579" y="709"/>
                  <a:pt x="578" y="711"/>
                </a:cubicBezTo>
                <a:cubicBezTo>
                  <a:pt x="576" y="711"/>
                  <a:pt x="576" y="713"/>
                  <a:pt x="575" y="713"/>
                </a:cubicBezTo>
                <a:cubicBezTo>
                  <a:pt x="573" y="713"/>
                  <a:pt x="571" y="713"/>
                  <a:pt x="570" y="713"/>
                </a:cubicBezTo>
                <a:cubicBezTo>
                  <a:pt x="570" y="711"/>
                  <a:pt x="568" y="711"/>
                  <a:pt x="567" y="711"/>
                </a:cubicBezTo>
                <a:cubicBezTo>
                  <a:pt x="565" y="711"/>
                  <a:pt x="565" y="711"/>
                  <a:pt x="563" y="711"/>
                </a:cubicBezTo>
                <a:cubicBezTo>
                  <a:pt x="562" y="711"/>
                  <a:pt x="562" y="711"/>
                  <a:pt x="560" y="713"/>
                </a:cubicBezTo>
                <a:cubicBezTo>
                  <a:pt x="558" y="713"/>
                  <a:pt x="558" y="714"/>
                  <a:pt x="557" y="714"/>
                </a:cubicBezTo>
                <a:cubicBezTo>
                  <a:pt x="555" y="714"/>
                  <a:pt x="554" y="714"/>
                  <a:pt x="552" y="714"/>
                </a:cubicBezTo>
                <a:cubicBezTo>
                  <a:pt x="550" y="714"/>
                  <a:pt x="549" y="714"/>
                  <a:pt x="547" y="714"/>
                </a:cubicBezTo>
                <a:cubicBezTo>
                  <a:pt x="546" y="714"/>
                  <a:pt x="544" y="716"/>
                  <a:pt x="542" y="717"/>
                </a:cubicBezTo>
                <a:cubicBezTo>
                  <a:pt x="542" y="717"/>
                  <a:pt x="542" y="719"/>
                  <a:pt x="542" y="721"/>
                </a:cubicBezTo>
                <a:cubicBezTo>
                  <a:pt x="541" y="721"/>
                  <a:pt x="541" y="722"/>
                  <a:pt x="539" y="724"/>
                </a:cubicBezTo>
                <a:cubicBezTo>
                  <a:pt x="539" y="726"/>
                  <a:pt x="537" y="726"/>
                  <a:pt x="537" y="727"/>
                </a:cubicBezTo>
                <a:cubicBezTo>
                  <a:pt x="537" y="729"/>
                  <a:pt x="539" y="730"/>
                  <a:pt x="537" y="732"/>
                </a:cubicBezTo>
                <a:cubicBezTo>
                  <a:pt x="536" y="734"/>
                  <a:pt x="533" y="735"/>
                  <a:pt x="534" y="737"/>
                </a:cubicBezTo>
                <a:cubicBezTo>
                  <a:pt x="534" y="738"/>
                  <a:pt x="536" y="740"/>
                  <a:pt x="534" y="742"/>
                </a:cubicBezTo>
                <a:cubicBezTo>
                  <a:pt x="534" y="743"/>
                  <a:pt x="533" y="743"/>
                  <a:pt x="531" y="743"/>
                </a:cubicBezTo>
                <a:cubicBezTo>
                  <a:pt x="531" y="745"/>
                  <a:pt x="529" y="745"/>
                  <a:pt x="529" y="745"/>
                </a:cubicBezTo>
                <a:cubicBezTo>
                  <a:pt x="529" y="747"/>
                  <a:pt x="528" y="747"/>
                  <a:pt x="528" y="748"/>
                </a:cubicBezTo>
                <a:cubicBezTo>
                  <a:pt x="528" y="748"/>
                  <a:pt x="528" y="748"/>
                  <a:pt x="528" y="750"/>
                </a:cubicBezTo>
                <a:cubicBezTo>
                  <a:pt x="528" y="751"/>
                  <a:pt x="525" y="751"/>
                  <a:pt x="525" y="753"/>
                </a:cubicBezTo>
                <a:cubicBezTo>
                  <a:pt x="523" y="753"/>
                  <a:pt x="521" y="753"/>
                  <a:pt x="520" y="751"/>
                </a:cubicBezTo>
                <a:cubicBezTo>
                  <a:pt x="518" y="751"/>
                  <a:pt x="520" y="750"/>
                  <a:pt x="518" y="748"/>
                </a:cubicBezTo>
                <a:cubicBezTo>
                  <a:pt x="518" y="747"/>
                  <a:pt x="516" y="747"/>
                  <a:pt x="515" y="748"/>
                </a:cubicBezTo>
                <a:cubicBezTo>
                  <a:pt x="515" y="748"/>
                  <a:pt x="515" y="748"/>
                  <a:pt x="513" y="748"/>
                </a:cubicBezTo>
                <a:cubicBezTo>
                  <a:pt x="513" y="748"/>
                  <a:pt x="513" y="748"/>
                  <a:pt x="512" y="750"/>
                </a:cubicBezTo>
                <a:cubicBezTo>
                  <a:pt x="510" y="750"/>
                  <a:pt x="510" y="750"/>
                  <a:pt x="510" y="750"/>
                </a:cubicBezTo>
                <a:cubicBezTo>
                  <a:pt x="508" y="750"/>
                  <a:pt x="508" y="751"/>
                  <a:pt x="507" y="751"/>
                </a:cubicBezTo>
                <a:cubicBezTo>
                  <a:pt x="507" y="751"/>
                  <a:pt x="507" y="751"/>
                  <a:pt x="505" y="751"/>
                </a:cubicBezTo>
                <a:cubicBezTo>
                  <a:pt x="505" y="751"/>
                  <a:pt x="505" y="751"/>
                  <a:pt x="504" y="751"/>
                </a:cubicBezTo>
                <a:cubicBezTo>
                  <a:pt x="504" y="751"/>
                  <a:pt x="504" y="751"/>
                  <a:pt x="502" y="751"/>
                </a:cubicBezTo>
                <a:cubicBezTo>
                  <a:pt x="500" y="751"/>
                  <a:pt x="500" y="751"/>
                  <a:pt x="500" y="751"/>
                </a:cubicBezTo>
                <a:cubicBezTo>
                  <a:pt x="500" y="753"/>
                  <a:pt x="500" y="753"/>
                  <a:pt x="500" y="753"/>
                </a:cubicBezTo>
                <a:cubicBezTo>
                  <a:pt x="499" y="753"/>
                  <a:pt x="499" y="753"/>
                  <a:pt x="497" y="753"/>
                </a:cubicBezTo>
                <a:cubicBezTo>
                  <a:pt x="497" y="755"/>
                  <a:pt x="494" y="755"/>
                  <a:pt x="494" y="755"/>
                </a:cubicBezTo>
                <a:cubicBezTo>
                  <a:pt x="492" y="753"/>
                  <a:pt x="492" y="753"/>
                  <a:pt x="492" y="753"/>
                </a:cubicBezTo>
                <a:cubicBezTo>
                  <a:pt x="491" y="753"/>
                  <a:pt x="491" y="753"/>
                  <a:pt x="489" y="753"/>
                </a:cubicBezTo>
                <a:cubicBezTo>
                  <a:pt x="487" y="753"/>
                  <a:pt x="487" y="750"/>
                  <a:pt x="487" y="750"/>
                </a:cubicBezTo>
                <a:cubicBezTo>
                  <a:pt x="486" y="748"/>
                  <a:pt x="484" y="748"/>
                  <a:pt x="483" y="748"/>
                </a:cubicBezTo>
                <a:cubicBezTo>
                  <a:pt x="481" y="748"/>
                  <a:pt x="479" y="747"/>
                  <a:pt x="478" y="747"/>
                </a:cubicBezTo>
                <a:cubicBezTo>
                  <a:pt x="476" y="747"/>
                  <a:pt x="476" y="747"/>
                  <a:pt x="476" y="747"/>
                </a:cubicBezTo>
                <a:cubicBezTo>
                  <a:pt x="476" y="745"/>
                  <a:pt x="476" y="745"/>
                  <a:pt x="476" y="745"/>
                </a:cubicBezTo>
                <a:cubicBezTo>
                  <a:pt x="476" y="743"/>
                  <a:pt x="474" y="743"/>
                  <a:pt x="474" y="742"/>
                </a:cubicBezTo>
                <a:cubicBezTo>
                  <a:pt x="474" y="742"/>
                  <a:pt x="474" y="742"/>
                  <a:pt x="474" y="740"/>
                </a:cubicBezTo>
                <a:cubicBezTo>
                  <a:pt x="474" y="738"/>
                  <a:pt x="474" y="738"/>
                  <a:pt x="474" y="737"/>
                </a:cubicBezTo>
                <a:cubicBezTo>
                  <a:pt x="473" y="735"/>
                  <a:pt x="473" y="734"/>
                  <a:pt x="471" y="732"/>
                </a:cubicBezTo>
                <a:cubicBezTo>
                  <a:pt x="471" y="730"/>
                  <a:pt x="471" y="730"/>
                  <a:pt x="471" y="730"/>
                </a:cubicBezTo>
                <a:cubicBezTo>
                  <a:pt x="470" y="729"/>
                  <a:pt x="470" y="729"/>
                  <a:pt x="470" y="729"/>
                </a:cubicBezTo>
                <a:cubicBezTo>
                  <a:pt x="470" y="729"/>
                  <a:pt x="470" y="727"/>
                  <a:pt x="468" y="727"/>
                </a:cubicBezTo>
                <a:cubicBezTo>
                  <a:pt x="468" y="726"/>
                  <a:pt x="468" y="726"/>
                  <a:pt x="468" y="724"/>
                </a:cubicBezTo>
                <a:cubicBezTo>
                  <a:pt x="468" y="724"/>
                  <a:pt x="466" y="724"/>
                  <a:pt x="466" y="722"/>
                </a:cubicBezTo>
                <a:cubicBezTo>
                  <a:pt x="466" y="721"/>
                  <a:pt x="466" y="721"/>
                  <a:pt x="466" y="721"/>
                </a:cubicBezTo>
                <a:cubicBezTo>
                  <a:pt x="466" y="719"/>
                  <a:pt x="466" y="717"/>
                  <a:pt x="466" y="716"/>
                </a:cubicBezTo>
                <a:cubicBezTo>
                  <a:pt x="465" y="716"/>
                  <a:pt x="465" y="716"/>
                  <a:pt x="465" y="716"/>
                </a:cubicBezTo>
                <a:cubicBezTo>
                  <a:pt x="465" y="714"/>
                  <a:pt x="465" y="714"/>
                  <a:pt x="465" y="714"/>
                </a:cubicBezTo>
                <a:cubicBezTo>
                  <a:pt x="465" y="713"/>
                  <a:pt x="465" y="713"/>
                  <a:pt x="466" y="713"/>
                </a:cubicBezTo>
                <a:cubicBezTo>
                  <a:pt x="466" y="709"/>
                  <a:pt x="465" y="708"/>
                  <a:pt x="465" y="706"/>
                </a:cubicBezTo>
                <a:cubicBezTo>
                  <a:pt x="465" y="706"/>
                  <a:pt x="465" y="706"/>
                  <a:pt x="463" y="706"/>
                </a:cubicBezTo>
                <a:cubicBezTo>
                  <a:pt x="463" y="704"/>
                  <a:pt x="465" y="704"/>
                  <a:pt x="465" y="704"/>
                </a:cubicBezTo>
                <a:cubicBezTo>
                  <a:pt x="463" y="703"/>
                  <a:pt x="463" y="701"/>
                  <a:pt x="463" y="700"/>
                </a:cubicBezTo>
                <a:cubicBezTo>
                  <a:pt x="463" y="698"/>
                  <a:pt x="463" y="698"/>
                  <a:pt x="465" y="698"/>
                </a:cubicBezTo>
                <a:cubicBezTo>
                  <a:pt x="465" y="696"/>
                  <a:pt x="465" y="696"/>
                  <a:pt x="465" y="695"/>
                </a:cubicBezTo>
                <a:cubicBezTo>
                  <a:pt x="465" y="693"/>
                  <a:pt x="465" y="693"/>
                  <a:pt x="465" y="693"/>
                </a:cubicBezTo>
                <a:cubicBezTo>
                  <a:pt x="466" y="692"/>
                  <a:pt x="466" y="688"/>
                  <a:pt x="466" y="687"/>
                </a:cubicBezTo>
                <a:cubicBezTo>
                  <a:pt x="466" y="685"/>
                  <a:pt x="466" y="685"/>
                  <a:pt x="468" y="683"/>
                </a:cubicBezTo>
                <a:cubicBezTo>
                  <a:pt x="466" y="682"/>
                  <a:pt x="466" y="682"/>
                  <a:pt x="466" y="682"/>
                </a:cubicBezTo>
                <a:cubicBezTo>
                  <a:pt x="468" y="680"/>
                  <a:pt x="468" y="680"/>
                  <a:pt x="468" y="680"/>
                </a:cubicBezTo>
                <a:cubicBezTo>
                  <a:pt x="468" y="679"/>
                  <a:pt x="468" y="679"/>
                  <a:pt x="468" y="677"/>
                </a:cubicBezTo>
                <a:cubicBezTo>
                  <a:pt x="468" y="675"/>
                  <a:pt x="468" y="675"/>
                  <a:pt x="468" y="675"/>
                </a:cubicBezTo>
                <a:cubicBezTo>
                  <a:pt x="470" y="674"/>
                  <a:pt x="470" y="674"/>
                  <a:pt x="470" y="672"/>
                </a:cubicBezTo>
                <a:cubicBezTo>
                  <a:pt x="471" y="671"/>
                  <a:pt x="471" y="667"/>
                  <a:pt x="471" y="666"/>
                </a:cubicBezTo>
                <a:cubicBezTo>
                  <a:pt x="471" y="666"/>
                  <a:pt x="473" y="664"/>
                  <a:pt x="473" y="662"/>
                </a:cubicBezTo>
                <a:cubicBezTo>
                  <a:pt x="474" y="661"/>
                  <a:pt x="474" y="662"/>
                  <a:pt x="474" y="662"/>
                </a:cubicBezTo>
                <a:cubicBezTo>
                  <a:pt x="474" y="664"/>
                  <a:pt x="476" y="662"/>
                  <a:pt x="476" y="662"/>
                </a:cubicBezTo>
                <a:cubicBezTo>
                  <a:pt x="478" y="661"/>
                  <a:pt x="478" y="661"/>
                  <a:pt x="478" y="661"/>
                </a:cubicBezTo>
                <a:cubicBezTo>
                  <a:pt x="479" y="659"/>
                  <a:pt x="479" y="659"/>
                  <a:pt x="479" y="658"/>
                </a:cubicBezTo>
                <a:cubicBezTo>
                  <a:pt x="479" y="656"/>
                  <a:pt x="479" y="654"/>
                  <a:pt x="479" y="653"/>
                </a:cubicBezTo>
                <a:cubicBezTo>
                  <a:pt x="479" y="651"/>
                  <a:pt x="479" y="651"/>
                  <a:pt x="479" y="650"/>
                </a:cubicBezTo>
                <a:cubicBezTo>
                  <a:pt x="479" y="648"/>
                  <a:pt x="481" y="646"/>
                  <a:pt x="479" y="645"/>
                </a:cubicBezTo>
                <a:cubicBezTo>
                  <a:pt x="479" y="645"/>
                  <a:pt x="479" y="645"/>
                  <a:pt x="479" y="643"/>
                </a:cubicBezTo>
                <a:cubicBezTo>
                  <a:pt x="479" y="641"/>
                  <a:pt x="479" y="641"/>
                  <a:pt x="479" y="641"/>
                </a:cubicBezTo>
                <a:cubicBezTo>
                  <a:pt x="478" y="641"/>
                  <a:pt x="478" y="641"/>
                  <a:pt x="478" y="640"/>
                </a:cubicBezTo>
                <a:cubicBezTo>
                  <a:pt x="478" y="640"/>
                  <a:pt x="479" y="638"/>
                  <a:pt x="481" y="638"/>
                </a:cubicBezTo>
                <a:cubicBezTo>
                  <a:pt x="481" y="638"/>
                  <a:pt x="481" y="638"/>
                  <a:pt x="483" y="638"/>
                </a:cubicBezTo>
                <a:cubicBezTo>
                  <a:pt x="483" y="637"/>
                  <a:pt x="483" y="637"/>
                  <a:pt x="483" y="637"/>
                </a:cubicBezTo>
                <a:cubicBezTo>
                  <a:pt x="484" y="637"/>
                  <a:pt x="484" y="637"/>
                  <a:pt x="484" y="637"/>
                </a:cubicBezTo>
                <a:cubicBezTo>
                  <a:pt x="484" y="635"/>
                  <a:pt x="484" y="635"/>
                  <a:pt x="484" y="635"/>
                </a:cubicBezTo>
                <a:cubicBezTo>
                  <a:pt x="486" y="633"/>
                  <a:pt x="486" y="633"/>
                  <a:pt x="486" y="633"/>
                </a:cubicBezTo>
                <a:cubicBezTo>
                  <a:pt x="484" y="632"/>
                  <a:pt x="484" y="632"/>
                  <a:pt x="484" y="632"/>
                </a:cubicBezTo>
                <a:cubicBezTo>
                  <a:pt x="486" y="633"/>
                  <a:pt x="487" y="630"/>
                  <a:pt x="489" y="629"/>
                </a:cubicBezTo>
                <a:cubicBezTo>
                  <a:pt x="489" y="630"/>
                  <a:pt x="489" y="630"/>
                  <a:pt x="489" y="630"/>
                </a:cubicBezTo>
                <a:cubicBezTo>
                  <a:pt x="491" y="630"/>
                  <a:pt x="492" y="629"/>
                  <a:pt x="492" y="627"/>
                </a:cubicBezTo>
                <a:cubicBezTo>
                  <a:pt x="492" y="627"/>
                  <a:pt x="492" y="627"/>
                  <a:pt x="494" y="625"/>
                </a:cubicBezTo>
                <a:cubicBezTo>
                  <a:pt x="494" y="625"/>
                  <a:pt x="495" y="624"/>
                  <a:pt x="495" y="622"/>
                </a:cubicBezTo>
                <a:cubicBezTo>
                  <a:pt x="495" y="622"/>
                  <a:pt x="497" y="624"/>
                  <a:pt x="497" y="622"/>
                </a:cubicBezTo>
                <a:cubicBezTo>
                  <a:pt x="499" y="620"/>
                  <a:pt x="499" y="620"/>
                  <a:pt x="499" y="620"/>
                </a:cubicBezTo>
                <a:cubicBezTo>
                  <a:pt x="499" y="622"/>
                  <a:pt x="500" y="622"/>
                  <a:pt x="500" y="622"/>
                </a:cubicBezTo>
                <a:cubicBezTo>
                  <a:pt x="502" y="622"/>
                  <a:pt x="504" y="622"/>
                  <a:pt x="504" y="620"/>
                </a:cubicBezTo>
                <a:cubicBezTo>
                  <a:pt x="505" y="620"/>
                  <a:pt x="505" y="620"/>
                  <a:pt x="505" y="620"/>
                </a:cubicBezTo>
                <a:cubicBezTo>
                  <a:pt x="507" y="619"/>
                  <a:pt x="507" y="619"/>
                  <a:pt x="507" y="619"/>
                </a:cubicBezTo>
                <a:cubicBezTo>
                  <a:pt x="508" y="617"/>
                  <a:pt x="508" y="617"/>
                  <a:pt x="510" y="617"/>
                </a:cubicBezTo>
                <a:cubicBezTo>
                  <a:pt x="512" y="617"/>
                  <a:pt x="512" y="617"/>
                  <a:pt x="512" y="616"/>
                </a:cubicBezTo>
                <a:cubicBezTo>
                  <a:pt x="513" y="616"/>
                  <a:pt x="513" y="616"/>
                  <a:pt x="513" y="614"/>
                </a:cubicBezTo>
                <a:cubicBezTo>
                  <a:pt x="515" y="612"/>
                  <a:pt x="515" y="612"/>
                  <a:pt x="515" y="612"/>
                </a:cubicBezTo>
                <a:cubicBezTo>
                  <a:pt x="515" y="611"/>
                  <a:pt x="513" y="611"/>
                  <a:pt x="513" y="611"/>
                </a:cubicBezTo>
                <a:cubicBezTo>
                  <a:pt x="513" y="609"/>
                  <a:pt x="516" y="608"/>
                  <a:pt x="518" y="609"/>
                </a:cubicBezTo>
                <a:cubicBezTo>
                  <a:pt x="518" y="609"/>
                  <a:pt x="520" y="609"/>
                  <a:pt x="520" y="611"/>
                </a:cubicBezTo>
                <a:cubicBezTo>
                  <a:pt x="520" y="611"/>
                  <a:pt x="520" y="611"/>
                  <a:pt x="520" y="612"/>
                </a:cubicBezTo>
                <a:cubicBezTo>
                  <a:pt x="520" y="612"/>
                  <a:pt x="521" y="611"/>
                  <a:pt x="523" y="611"/>
                </a:cubicBezTo>
                <a:cubicBezTo>
                  <a:pt x="525" y="611"/>
                  <a:pt x="525" y="611"/>
                  <a:pt x="525" y="611"/>
                </a:cubicBezTo>
                <a:cubicBezTo>
                  <a:pt x="525" y="609"/>
                  <a:pt x="526" y="609"/>
                  <a:pt x="526" y="609"/>
                </a:cubicBezTo>
                <a:cubicBezTo>
                  <a:pt x="528" y="608"/>
                  <a:pt x="528" y="608"/>
                  <a:pt x="528" y="608"/>
                </a:cubicBezTo>
                <a:cubicBezTo>
                  <a:pt x="528" y="606"/>
                  <a:pt x="528" y="606"/>
                  <a:pt x="528" y="606"/>
                </a:cubicBezTo>
                <a:cubicBezTo>
                  <a:pt x="528" y="606"/>
                  <a:pt x="529" y="606"/>
                  <a:pt x="529" y="604"/>
                </a:cubicBezTo>
                <a:cubicBezTo>
                  <a:pt x="529" y="606"/>
                  <a:pt x="529" y="608"/>
                  <a:pt x="529" y="608"/>
                </a:cubicBezTo>
                <a:cubicBezTo>
                  <a:pt x="531" y="608"/>
                  <a:pt x="531" y="608"/>
                  <a:pt x="531" y="608"/>
                </a:cubicBezTo>
                <a:cubicBezTo>
                  <a:pt x="531" y="608"/>
                  <a:pt x="531" y="608"/>
                  <a:pt x="531" y="606"/>
                </a:cubicBezTo>
                <a:cubicBezTo>
                  <a:pt x="533" y="606"/>
                  <a:pt x="533" y="606"/>
                  <a:pt x="533" y="606"/>
                </a:cubicBezTo>
                <a:cubicBezTo>
                  <a:pt x="533" y="608"/>
                  <a:pt x="533" y="608"/>
                  <a:pt x="533" y="608"/>
                </a:cubicBezTo>
                <a:cubicBezTo>
                  <a:pt x="534" y="608"/>
                  <a:pt x="534" y="608"/>
                  <a:pt x="534" y="608"/>
                </a:cubicBezTo>
                <a:cubicBezTo>
                  <a:pt x="536" y="608"/>
                  <a:pt x="536" y="608"/>
                  <a:pt x="537" y="608"/>
                </a:cubicBezTo>
                <a:cubicBezTo>
                  <a:pt x="536" y="609"/>
                  <a:pt x="539" y="608"/>
                  <a:pt x="539" y="609"/>
                </a:cubicBezTo>
                <a:cubicBezTo>
                  <a:pt x="541" y="609"/>
                  <a:pt x="541" y="609"/>
                  <a:pt x="541" y="609"/>
                </a:cubicBezTo>
                <a:cubicBezTo>
                  <a:pt x="542" y="609"/>
                  <a:pt x="542" y="609"/>
                  <a:pt x="542" y="609"/>
                </a:cubicBezTo>
                <a:cubicBezTo>
                  <a:pt x="544" y="611"/>
                  <a:pt x="544" y="611"/>
                  <a:pt x="546" y="611"/>
                </a:cubicBezTo>
                <a:cubicBezTo>
                  <a:pt x="547" y="611"/>
                  <a:pt x="547" y="609"/>
                  <a:pt x="547" y="609"/>
                </a:cubicBezTo>
                <a:cubicBezTo>
                  <a:pt x="549" y="609"/>
                  <a:pt x="549" y="608"/>
                  <a:pt x="549" y="608"/>
                </a:cubicBezTo>
                <a:cubicBezTo>
                  <a:pt x="549" y="608"/>
                  <a:pt x="549" y="608"/>
                  <a:pt x="549" y="609"/>
                </a:cubicBezTo>
                <a:cubicBezTo>
                  <a:pt x="550" y="609"/>
                  <a:pt x="550" y="609"/>
                  <a:pt x="550" y="609"/>
                </a:cubicBezTo>
                <a:cubicBezTo>
                  <a:pt x="550" y="611"/>
                  <a:pt x="552" y="611"/>
                  <a:pt x="554" y="611"/>
                </a:cubicBezTo>
                <a:cubicBezTo>
                  <a:pt x="554" y="612"/>
                  <a:pt x="554" y="612"/>
                  <a:pt x="554" y="612"/>
                </a:cubicBezTo>
                <a:cubicBezTo>
                  <a:pt x="554" y="614"/>
                  <a:pt x="554" y="614"/>
                  <a:pt x="554" y="614"/>
                </a:cubicBezTo>
                <a:cubicBezTo>
                  <a:pt x="554" y="616"/>
                  <a:pt x="557" y="616"/>
                  <a:pt x="557" y="616"/>
                </a:cubicBezTo>
                <a:cubicBezTo>
                  <a:pt x="558" y="616"/>
                  <a:pt x="560" y="616"/>
                  <a:pt x="560" y="616"/>
                </a:cubicBezTo>
                <a:cubicBezTo>
                  <a:pt x="562" y="616"/>
                  <a:pt x="563" y="616"/>
                  <a:pt x="563" y="616"/>
                </a:cubicBezTo>
                <a:cubicBezTo>
                  <a:pt x="565" y="616"/>
                  <a:pt x="565" y="616"/>
                  <a:pt x="565" y="614"/>
                </a:cubicBezTo>
                <a:cubicBezTo>
                  <a:pt x="565" y="614"/>
                  <a:pt x="565" y="614"/>
                  <a:pt x="565" y="612"/>
                </a:cubicBezTo>
                <a:cubicBezTo>
                  <a:pt x="565" y="614"/>
                  <a:pt x="567" y="616"/>
                  <a:pt x="568" y="614"/>
                </a:cubicBezTo>
                <a:cubicBezTo>
                  <a:pt x="568" y="614"/>
                  <a:pt x="568" y="612"/>
                  <a:pt x="570" y="611"/>
                </a:cubicBezTo>
                <a:cubicBezTo>
                  <a:pt x="570" y="611"/>
                  <a:pt x="570" y="611"/>
                  <a:pt x="570" y="612"/>
                </a:cubicBezTo>
                <a:cubicBezTo>
                  <a:pt x="571" y="612"/>
                  <a:pt x="571" y="614"/>
                  <a:pt x="571" y="614"/>
                </a:cubicBezTo>
                <a:cubicBezTo>
                  <a:pt x="573" y="616"/>
                  <a:pt x="573" y="616"/>
                  <a:pt x="573" y="617"/>
                </a:cubicBezTo>
                <a:cubicBezTo>
                  <a:pt x="575" y="617"/>
                  <a:pt x="575" y="617"/>
                  <a:pt x="575" y="617"/>
                </a:cubicBezTo>
                <a:cubicBezTo>
                  <a:pt x="576" y="617"/>
                  <a:pt x="578" y="616"/>
                  <a:pt x="576" y="616"/>
                </a:cubicBezTo>
                <a:cubicBezTo>
                  <a:pt x="576" y="612"/>
                  <a:pt x="573" y="612"/>
                  <a:pt x="573" y="611"/>
                </a:cubicBezTo>
                <a:cubicBezTo>
                  <a:pt x="575" y="609"/>
                  <a:pt x="578" y="608"/>
                  <a:pt x="576" y="606"/>
                </a:cubicBezTo>
                <a:cubicBezTo>
                  <a:pt x="576" y="604"/>
                  <a:pt x="575" y="604"/>
                  <a:pt x="575" y="604"/>
                </a:cubicBezTo>
                <a:cubicBezTo>
                  <a:pt x="573" y="604"/>
                  <a:pt x="573" y="604"/>
                  <a:pt x="573" y="604"/>
                </a:cubicBezTo>
                <a:cubicBezTo>
                  <a:pt x="571" y="604"/>
                  <a:pt x="571" y="604"/>
                  <a:pt x="571" y="604"/>
                </a:cubicBezTo>
                <a:cubicBezTo>
                  <a:pt x="570" y="604"/>
                  <a:pt x="570" y="604"/>
                  <a:pt x="568" y="604"/>
                </a:cubicBezTo>
                <a:cubicBezTo>
                  <a:pt x="568" y="604"/>
                  <a:pt x="568" y="604"/>
                  <a:pt x="567" y="604"/>
                </a:cubicBezTo>
                <a:cubicBezTo>
                  <a:pt x="565" y="604"/>
                  <a:pt x="563" y="604"/>
                  <a:pt x="565" y="603"/>
                </a:cubicBezTo>
                <a:cubicBezTo>
                  <a:pt x="567" y="599"/>
                  <a:pt x="567" y="599"/>
                  <a:pt x="567" y="599"/>
                </a:cubicBezTo>
                <a:cubicBezTo>
                  <a:pt x="568" y="601"/>
                  <a:pt x="568" y="601"/>
                  <a:pt x="568" y="601"/>
                </a:cubicBezTo>
                <a:cubicBezTo>
                  <a:pt x="570" y="601"/>
                  <a:pt x="570" y="601"/>
                  <a:pt x="570" y="601"/>
                </a:cubicBezTo>
                <a:cubicBezTo>
                  <a:pt x="571" y="601"/>
                  <a:pt x="571" y="601"/>
                  <a:pt x="573" y="601"/>
                </a:cubicBezTo>
                <a:cubicBezTo>
                  <a:pt x="573" y="603"/>
                  <a:pt x="573" y="603"/>
                  <a:pt x="573" y="603"/>
                </a:cubicBezTo>
                <a:cubicBezTo>
                  <a:pt x="573" y="603"/>
                  <a:pt x="575" y="603"/>
                  <a:pt x="575" y="601"/>
                </a:cubicBezTo>
                <a:cubicBezTo>
                  <a:pt x="576" y="601"/>
                  <a:pt x="576" y="601"/>
                  <a:pt x="578" y="601"/>
                </a:cubicBezTo>
                <a:cubicBezTo>
                  <a:pt x="578" y="601"/>
                  <a:pt x="578" y="601"/>
                  <a:pt x="579" y="601"/>
                </a:cubicBezTo>
                <a:cubicBezTo>
                  <a:pt x="579" y="601"/>
                  <a:pt x="579" y="601"/>
                  <a:pt x="581" y="601"/>
                </a:cubicBezTo>
                <a:cubicBezTo>
                  <a:pt x="583" y="601"/>
                  <a:pt x="583" y="601"/>
                  <a:pt x="583" y="601"/>
                </a:cubicBezTo>
                <a:cubicBezTo>
                  <a:pt x="583" y="601"/>
                  <a:pt x="584" y="599"/>
                  <a:pt x="586" y="599"/>
                </a:cubicBezTo>
                <a:cubicBezTo>
                  <a:pt x="586" y="599"/>
                  <a:pt x="586" y="599"/>
                  <a:pt x="588" y="601"/>
                </a:cubicBezTo>
                <a:cubicBezTo>
                  <a:pt x="588" y="601"/>
                  <a:pt x="588" y="601"/>
                  <a:pt x="589" y="601"/>
                </a:cubicBezTo>
                <a:cubicBezTo>
                  <a:pt x="589" y="603"/>
                  <a:pt x="589" y="603"/>
                  <a:pt x="589" y="603"/>
                </a:cubicBezTo>
                <a:cubicBezTo>
                  <a:pt x="591" y="601"/>
                  <a:pt x="592" y="601"/>
                  <a:pt x="592" y="599"/>
                </a:cubicBezTo>
                <a:cubicBezTo>
                  <a:pt x="592" y="598"/>
                  <a:pt x="592" y="598"/>
                  <a:pt x="592" y="598"/>
                </a:cubicBezTo>
                <a:cubicBezTo>
                  <a:pt x="592" y="596"/>
                  <a:pt x="592" y="596"/>
                  <a:pt x="592" y="596"/>
                </a:cubicBezTo>
                <a:cubicBezTo>
                  <a:pt x="596" y="596"/>
                  <a:pt x="594" y="598"/>
                  <a:pt x="594" y="599"/>
                </a:cubicBezTo>
                <a:cubicBezTo>
                  <a:pt x="596" y="601"/>
                  <a:pt x="596" y="601"/>
                  <a:pt x="596" y="601"/>
                </a:cubicBezTo>
                <a:cubicBezTo>
                  <a:pt x="596" y="603"/>
                  <a:pt x="597" y="601"/>
                  <a:pt x="597" y="601"/>
                </a:cubicBezTo>
                <a:cubicBezTo>
                  <a:pt x="599" y="601"/>
                  <a:pt x="599" y="599"/>
                  <a:pt x="599" y="599"/>
                </a:cubicBezTo>
                <a:cubicBezTo>
                  <a:pt x="600" y="599"/>
                  <a:pt x="602" y="599"/>
                  <a:pt x="602" y="599"/>
                </a:cubicBezTo>
                <a:cubicBezTo>
                  <a:pt x="604" y="599"/>
                  <a:pt x="605" y="598"/>
                  <a:pt x="607" y="599"/>
                </a:cubicBezTo>
                <a:cubicBezTo>
                  <a:pt x="607" y="599"/>
                  <a:pt x="607" y="599"/>
                  <a:pt x="609" y="599"/>
                </a:cubicBezTo>
                <a:cubicBezTo>
                  <a:pt x="610" y="599"/>
                  <a:pt x="610" y="599"/>
                  <a:pt x="610" y="599"/>
                </a:cubicBezTo>
                <a:cubicBezTo>
                  <a:pt x="610" y="599"/>
                  <a:pt x="610" y="599"/>
                  <a:pt x="612" y="599"/>
                </a:cubicBezTo>
                <a:cubicBezTo>
                  <a:pt x="613" y="599"/>
                  <a:pt x="613" y="599"/>
                  <a:pt x="613" y="599"/>
                </a:cubicBezTo>
                <a:cubicBezTo>
                  <a:pt x="615" y="599"/>
                  <a:pt x="613" y="601"/>
                  <a:pt x="613" y="601"/>
                </a:cubicBezTo>
                <a:cubicBezTo>
                  <a:pt x="615" y="601"/>
                  <a:pt x="615" y="601"/>
                  <a:pt x="617" y="601"/>
                </a:cubicBezTo>
                <a:cubicBezTo>
                  <a:pt x="617" y="603"/>
                  <a:pt x="618" y="603"/>
                  <a:pt x="618" y="604"/>
                </a:cubicBezTo>
                <a:cubicBezTo>
                  <a:pt x="618" y="604"/>
                  <a:pt x="617" y="606"/>
                  <a:pt x="618" y="606"/>
                </a:cubicBezTo>
                <a:cubicBezTo>
                  <a:pt x="618" y="608"/>
                  <a:pt x="618" y="608"/>
                  <a:pt x="620" y="608"/>
                </a:cubicBezTo>
                <a:cubicBezTo>
                  <a:pt x="620" y="609"/>
                  <a:pt x="620" y="609"/>
                  <a:pt x="620" y="609"/>
                </a:cubicBezTo>
                <a:cubicBezTo>
                  <a:pt x="620" y="609"/>
                  <a:pt x="620" y="609"/>
                  <a:pt x="621" y="609"/>
                </a:cubicBezTo>
                <a:cubicBezTo>
                  <a:pt x="623" y="609"/>
                  <a:pt x="623" y="608"/>
                  <a:pt x="625" y="608"/>
                </a:cubicBezTo>
                <a:cubicBezTo>
                  <a:pt x="625" y="608"/>
                  <a:pt x="626" y="608"/>
                  <a:pt x="628" y="606"/>
                </a:cubicBezTo>
                <a:cubicBezTo>
                  <a:pt x="628" y="604"/>
                  <a:pt x="630" y="606"/>
                  <a:pt x="630" y="606"/>
                </a:cubicBezTo>
                <a:cubicBezTo>
                  <a:pt x="631" y="606"/>
                  <a:pt x="631" y="604"/>
                  <a:pt x="633" y="604"/>
                </a:cubicBezTo>
                <a:cubicBezTo>
                  <a:pt x="633" y="604"/>
                  <a:pt x="634" y="604"/>
                  <a:pt x="636" y="604"/>
                </a:cubicBezTo>
                <a:cubicBezTo>
                  <a:pt x="638" y="606"/>
                  <a:pt x="636" y="608"/>
                  <a:pt x="638" y="609"/>
                </a:cubicBezTo>
                <a:cubicBezTo>
                  <a:pt x="639" y="611"/>
                  <a:pt x="639" y="611"/>
                  <a:pt x="639" y="612"/>
                </a:cubicBezTo>
                <a:cubicBezTo>
                  <a:pt x="639" y="612"/>
                  <a:pt x="639" y="612"/>
                  <a:pt x="641" y="614"/>
                </a:cubicBezTo>
                <a:cubicBezTo>
                  <a:pt x="641" y="614"/>
                  <a:pt x="641" y="614"/>
                  <a:pt x="641" y="616"/>
                </a:cubicBezTo>
                <a:cubicBezTo>
                  <a:pt x="641" y="616"/>
                  <a:pt x="641" y="616"/>
                  <a:pt x="642" y="616"/>
                </a:cubicBezTo>
                <a:cubicBezTo>
                  <a:pt x="642" y="617"/>
                  <a:pt x="642" y="617"/>
                  <a:pt x="644" y="617"/>
                </a:cubicBezTo>
                <a:cubicBezTo>
                  <a:pt x="644" y="619"/>
                  <a:pt x="644" y="619"/>
                  <a:pt x="644" y="620"/>
                </a:cubicBezTo>
                <a:cubicBezTo>
                  <a:pt x="644" y="620"/>
                  <a:pt x="642" y="620"/>
                  <a:pt x="642" y="622"/>
                </a:cubicBezTo>
                <a:cubicBezTo>
                  <a:pt x="642" y="624"/>
                  <a:pt x="642" y="624"/>
                  <a:pt x="642" y="624"/>
                </a:cubicBezTo>
                <a:cubicBezTo>
                  <a:pt x="642" y="625"/>
                  <a:pt x="642" y="625"/>
                  <a:pt x="642" y="625"/>
                </a:cubicBezTo>
                <a:cubicBezTo>
                  <a:pt x="641" y="627"/>
                  <a:pt x="642" y="627"/>
                  <a:pt x="642" y="627"/>
                </a:cubicBezTo>
                <a:cubicBezTo>
                  <a:pt x="641" y="629"/>
                  <a:pt x="641" y="629"/>
                  <a:pt x="641" y="630"/>
                </a:cubicBezTo>
                <a:cubicBezTo>
                  <a:pt x="641" y="630"/>
                  <a:pt x="641" y="632"/>
                  <a:pt x="641" y="633"/>
                </a:cubicBezTo>
                <a:cubicBezTo>
                  <a:pt x="642" y="633"/>
                  <a:pt x="642" y="632"/>
                  <a:pt x="642" y="632"/>
                </a:cubicBezTo>
                <a:cubicBezTo>
                  <a:pt x="644" y="633"/>
                  <a:pt x="642" y="633"/>
                  <a:pt x="642" y="635"/>
                </a:cubicBezTo>
                <a:cubicBezTo>
                  <a:pt x="642" y="635"/>
                  <a:pt x="641" y="635"/>
                  <a:pt x="641" y="637"/>
                </a:cubicBezTo>
                <a:cubicBezTo>
                  <a:pt x="641" y="638"/>
                  <a:pt x="641" y="638"/>
                  <a:pt x="641" y="638"/>
                </a:cubicBezTo>
                <a:cubicBezTo>
                  <a:pt x="641" y="640"/>
                  <a:pt x="641" y="640"/>
                  <a:pt x="641" y="640"/>
                </a:cubicBezTo>
                <a:cubicBezTo>
                  <a:pt x="641" y="641"/>
                  <a:pt x="641" y="641"/>
                  <a:pt x="642" y="643"/>
                </a:cubicBezTo>
                <a:cubicBezTo>
                  <a:pt x="642" y="643"/>
                  <a:pt x="642" y="646"/>
                  <a:pt x="644" y="646"/>
                </a:cubicBezTo>
                <a:cubicBezTo>
                  <a:pt x="644" y="646"/>
                  <a:pt x="644" y="646"/>
                  <a:pt x="646" y="648"/>
                </a:cubicBezTo>
                <a:cubicBezTo>
                  <a:pt x="646" y="648"/>
                  <a:pt x="646" y="648"/>
                  <a:pt x="646" y="650"/>
                </a:cubicBezTo>
                <a:cubicBezTo>
                  <a:pt x="646" y="651"/>
                  <a:pt x="646" y="651"/>
                  <a:pt x="646" y="651"/>
                </a:cubicBezTo>
                <a:cubicBezTo>
                  <a:pt x="646" y="653"/>
                  <a:pt x="646" y="654"/>
                  <a:pt x="646" y="654"/>
                </a:cubicBezTo>
                <a:cubicBezTo>
                  <a:pt x="647" y="656"/>
                  <a:pt x="647" y="656"/>
                  <a:pt x="647" y="656"/>
                </a:cubicBezTo>
                <a:cubicBezTo>
                  <a:pt x="649" y="656"/>
                  <a:pt x="649" y="656"/>
                  <a:pt x="649" y="656"/>
                </a:cubicBezTo>
                <a:cubicBezTo>
                  <a:pt x="649" y="656"/>
                  <a:pt x="649" y="658"/>
                  <a:pt x="651" y="658"/>
                </a:cubicBezTo>
                <a:cubicBezTo>
                  <a:pt x="651" y="659"/>
                  <a:pt x="651" y="659"/>
                  <a:pt x="651" y="659"/>
                </a:cubicBezTo>
                <a:cubicBezTo>
                  <a:pt x="651" y="661"/>
                  <a:pt x="651" y="661"/>
                  <a:pt x="651" y="661"/>
                </a:cubicBezTo>
                <a:cubicBezTo>
                  <a:pt x="651" y="661"/>
                  <a:pt x="651" y="661"/>
                  <a:pt x="651" y="662"/>
                </a:cubicBezTo>
                <a:cubicBezTo>
                  <a:pt x="652" y="662"/>
                  <a:pt x="652" y="662"/>
                  <a:pt x="652" y="662"/>
                </a:cubicBezTo>
                <a:cubicBezTo>
                  <a:pt x="652" y="664"/>
                  <a:pt x="652" y="664"/>
                  <a:pt x="652" y="664"/>
                </a:cubicBezTo>
                <a:cubicBezTo>
                  <a:pt x="652" y="666"/>
                  <a:pt x="652" y="666"/>
                  <a:pt x="652" y="667"/>
                </a:cubicBezTo>
                <a:cubicBezTo>
                  <a:pt x="654" y="667"/>
                  <a:pt x="654" y="667"/>
                  <a:pt x="654" y="666"/>
                </a:cubicBezTo>
                <a:cubicBezTo>
                  <a:pt x="655" y="666"/>
                  <a:pt x="655" y="666"/>
                  <a:pt x="657" y="667"/>
                </a:cubicBezTo>
                <a:cubicBezTo>
                  <a:pt x="659" y="667"/>
                  <a:pt x="659" y="667"/>
                  <a:pt x="659" y="667"/>
                </a:cubicBezTo>
                <a:cubicBezTo>
                  <a:pt x="660" y="667"/>
                  <a:pt x="660" y="666"/>
                  <a:pt x="660" y="664"/>
                </a:cubicBezTo>
                <a:cubicBezTo>
                  <a:pt x="660" y="664"/>
                  <a:pt x="662" y="662"/>
                  <a:pt x="662" y="661"/>
                </a:cubicBezTo>
                <a:cubicBezTo>
                  <a:pt x="662" y="661"/>
                  <a:pt x="662" y="659"/>
                  <a:pt x="660" y="659"/>
                </a:cubicBezTo>
                <a:cubicBezTo>
                  <a:pt x="662" y="659"/>
                  <a:pt x="662" y="659"/>
                  <a:pt x="662" y="659"/>
                </a:cubicBezTo>
                <a:cubicBezTo>
                  <a:pt x="662" y="659"/>
                  <a:pt x="663" y="659"/>
                  <a:pt x="663" y="658"/>
                </a:cubicBezTo>
                <a:cubicBezTo>
                  <a:pt x="663" y="656"/>
                  <a:pt x="663" y="656"/>
                  <a:pt x="663" y="656"/>
                </a:cubicBezTo>
                <a:cubicBezTo>
                  <a:pt x="665" y="654"/>
                  <a:pt x="667" y="654"/>
                  <a:pt x="667" y="653"/>
                </a:cubicBezTo>
                <a:cubicBezTo>
                  <a:pt x="667" y="653"/>
                  <a:pt x="665" y="653"/>
                  <a:pt x="665" y="651"/>
                </a:cubicBezTo>
                <a:cubicBezTo>
                  <a:pt x="665" y="651"/>
                  <a:pt x="667" y="651"/>
                  <a:pt x="667" y="650"/>
                </a:cubicBezTo>
                <a:cubicBezTo>
                  <a:pt x="667" y="648"/>
                  <a:pt x="667" y="648"/>
                  <a:pt x="667" y="648"/>
                </a:cubicBezTo>
                <a:cubicBezTo>
                  <a:pt x="667" y="646"/>
                  <a:pt x="668" y="646"/>
                  <a:pt x="668" y="646"/>
                </a:cubicBezTo>
                <a:cubicBezTo>
                  <a:pt x="667" y="645"/>
                  <a:pt x="667" y="645"/>
                  <a:pt x="667" y="645"/>
                </a:cubicBezTo>
                <a:cubicBezTo>
                  <a:pt x="667" y="645"/>
                  <a:pt x="667" y="645"/>
                  <a:pt x="667" y="643"/>
                </a:cubicBezTo>
                <a:cubicBezTo>
                  <a:pt x="668" y="641"/>
                  <a:pt x="668" y="641"/>
                  <a:pt x="668" y="641"/>
                </a:cubicBezTo>
                <a:cubicBezTo>
                  <a:pt x="668" y="640"/>
                  <a:pt x="667" y="641"/>
                  <a:pt x="667" y="640"/>
                </a:cubicBezTo>
                <a:cubicBezTo>
                  <a:pt x="667" y="638"/>
                  <a:pt x="665" y="638"/>
                  <a:pt x="665" y="638"/>
                </a:cubicBezTo>
                <a:cubicBezTo>
                  <a:pt x="665" y="638"/>
                  <a:pt x="665" y="637"/>
                  <a:pt x="665" y="635"/>
                </a:cubicBezTo>
                <a:cubicBezTo>
                  <a:pt x="665" y="633"/>
                  <a:pt x="665" y="633"/>
                  <a:pt x="665" y="632"/>
                </a:cubicBezTo>
                <a:cubicBezTo>
                  <a:pt x="665" y="630"/>
                  <a:pt x="665" y="630"/>
                  <a:pt x="665" y="629"/>
                </a:cubicBezTo>
                <a:cubicBezTo>
                  <a:pt x="665" y="629"/>
                  <a:pt x="665" y="629"/>
                  <a:pt x="665" y="627"/>
                </a:cubicBezTo>
                <a:cubicBezTo>
                  <a:pt x="663" y="627"/>
                  <a:pt x="663" y="627"/>
                  <a:pt x="663" y="627"/>
                </a:cubicBezTo>
                <a:cubicBezTo>
                  <a:pt x="663" y="625"/>
                  <a:pt x="665" y="625"/>
                  <a:pt x="665" y="625"/>
                </a:cubicBezTo>
                <a:cubicBezTo>
                  <a:pt x="663" y="624"/>
                  <a:pt x="663" y="622"/>
                  <a:pt x="663" y="620"/>
                </a:cubicBezTo>
                <a:cubicBezTo>
                  <a:pt x="665" y="620"/>
                  <a:pt x="663" y="617"/>
                  <a:pt x="663" y="616"/>
                </a:cubicBezTo>
                <a:cubicBezTo>
                  <a:pt x="663" y="616"/>
                  <a:pt x="663" y="614"/>
                  <a:pt x="663" y="612"/>
                </a:cubicBezTo>
                <a:cubicBezTo>
                  <a:pt x="663" y="612"/>
                  <a:pt x="663" y="611"/>
                  <a:pt x="663" y="609"/>
                </a:cubicBezTo>
                <a:cubicBezTo>
                  <a:pt x="663" y="608"/>
                  <a:pt x="663" y="604"/>
                  <a:pt x="663" y="603"/>
                </a:cubicBezTo>
                <a:cubicBezTo>
                  <a:pt x="663" y="601"/>
                  <a:pt x="665" y="599"/>
                  <a:pt x="665" y="598"/>
                </a:cubicBezTo>
                <a:cubicBezTo>
                  <a:pt x="665" y="596"/>
                  <a:pt x="665" y="596"/>
                  <a:pt x="665" y="595"/>
                </a:cubicBezTo>
                <a:cubicBezTo>
                  <a:pt x="665" y="595"/>
                  <a:pt x="663" y="595"/>
                  <a:pt x="663" y="593"/>
                </a:cubicBezTo>
                <a:cubicBezTo>
                  <a:pt x="663" y="591"/>
                  <a:pt x="663" y="591"/>
                  <a:pt x="665" y="590"/>
                </a:cubicBezTo>
                <a:cubicBezTo>
                  <a:pt x="665" y="588"/>
                  <a:pt x="665" y="588"/>
                  <a:pt x="665" y="588"/>
                </a:cubicBezTo>
                <a:cubicBezTo>
                  <a:pt x="667" y="587"/>
                  <a:pt x="667" y="585"/>
                  <a:pt x="668" y="583"/>
                </a:cubicBezTo>
                <a:cubicBezTo>
                  <a:pt x="668" y="583"/>
                  <a:pt x="668" y="583"/>
                  <a:pt x="670" y="583"/>
                </a:cubicBezTo>
                <a:cubicBezTo>
                  <a:pt x="670" y="583"/>
                  <a:pt x="670" y="582"/>
                  <a:pt x="671" y="582"/>
                </a:cubicBezTo>
                <a:cubicBezTo>
                  <a:pt x="671" y="582"/>
                  <a:pt x="673" y="582"/>
                  <a:pt x="673" y="580"/>
                </a:cubicBezTo>
                <a:cubicBezTo>
                  <a:pt x="675" y="580"/>
                  <a:pt x="675" y="578"/>
                  <a:pt x="676" y="577"/>
                </a:cubicBezTo>
                <a:cubicBezTo>
                  <a:pt x="676" y="575"/>
                  <a:pt x="676" y="575"/>
                  <a:pt x="676" y="575"/>
                </a:cubicBezTo>
                <a:cubicBezTo>
                  <a:pt x="678" y="575"/>
                  <a:pt x="678" y="574"/>
                  <a:pt x="678" y="574"/>
                </a:cubicBezTo>
                <a:cubicBezTo>
                  <a:pt x="678" y="574"/>
                  <a:pt x="678" y="574"/>
                  <a:pt x="680" y="574"/>
                </a:cubicBezTo>
                <a:cubicBezTo>
                  <a:pt x="680" y="574"/>
                  <a:pt x="680" y="574"/>
                  <a:pt x="681" y="574"/>
                </a:cubicBezTo>
                <a:cubicBezTo>
                  <a:pt x="681" y="574"/>
                  <a:pt x="681" y="572"/>
                  <a:pt x="683" y="572"/>
                </a:cubicBezTo>
                <a:cubicBezTo>
                  <a:pt x="684" y="570"/>
                  <a:pt x="684" y="570"/>
                  <a:pt x="684" y="570"/>
                </a:cubicBezTo>
                <a:cubicBezTo>
                  <a:pt x="686" y="570"/>
                  <a:pt x="688" y="569"/>
                  <a:pt x="689" y="569"/>
                </a:cubicBezTo>
                <a:cubicBezTo>
                  <a:pt x="691" y="567"/>
                  <a:pt x="691" y="567"/>
                  <a:pt x="692" y="566"/>
                </a:cubicBezTo>
                <a:cubicBezTo>
                  <a:pt x="694" y="566"/>
                  <a:pt x="694" y="566"/>
                  <a:pt x="694" y="566"/>
                </a:cubicBezTo>
                <a:cubicBezTo>
                  <a:pt x="696" y="566"/>
                  <a:pt x="696" y="566"/>
                  <a:pt x="696" y="566"/>
                </a:cubicBezTo>
                <a:cubicBezTo>
                  <a:pt x="696" y="566"/>
                  <a:pt x="697" y="564"/>
                  <a:pt x="696" y="562"/>
                </a:cubicBezTo>
                <a:cubicBezTo>
                  <a:pt x="696" y="561"/>
                  <a:pt x="697" y="561"/>
                  <a:pt x="697" y="561"/>
                </a:cubicBezTo>
                <a:cubicBezTo>
                  <a:pt x="699" y="559"/>
                  <a:pt x="701" y="559"/>
                  <a:pt x="702" y="557"/>
                </a:cubicBezTo>
                <a:cubicBezTo>
                  <a:pt x="702" y="557"/>
                  <a:pt x="702" y="557"/>
                  <a:pt x="704" y="556"/>
                </a:cubicBezTo>
                <a:cubicBezTo>
                  <a:pt x="705" y="556"/>
                  <a:pt x="707" y="556"/>
                  <a:pt x="707" y="556"/>
                </a:cubicBezTo>
                <a:cubicBezTo>
                  <a:pt x="709" y="556"/>
                  <a:pt x="710" y="554"/>
                  <a:pt x="710" y="554"/>
                </a:cubicBezTo>
                <a:cubicBezTo>
                  <a:pt x="710" y="557"/>
                  <a:pt x="713" y="554"/>
                  <a:pt x="713" y="554"/>
                </a:cubicBezTo>
                <a:cubicBezTo>
                  <a:pt x="715" y="553"/>
                  <a:pt x="715" y="551"/>
                  <a:pt x="717" y="549"/>
                </a:cubicBezTo>
                <a:cubicBezTo>
                  <a:pt x="717" y="549"/>
                  <a:pt x="718" y="549"/>
                  <a:pt x="718" y="548"/>
                </a:cubicBezTo>
                <a:cubicBezTo>
                  <a:pt x="718" y="548"/>
                  <a:pt x="720" y="548"/>
                  <a:pt x="720" y="546"/>
                </a:cubicBezTo>
                <a:cubicBezTo>
                  <a:pt x="720" y="546"/>
                  <a:pt x="722" y="546"/>
                  <a:pt x="723" y="545"/>
                </a:cubicBezTo>
                <a:cubicBezTo>
                  <a:pt x="725" y="545"/>
                  <a:pt x="725" y="545"/>
                  <a:pt x="725" y="545"/>
                </a:cubicBezTo>
                <a:cubicBezTo>
                  <a:pt x="726" y="545"/>
                  <a:pt x="726" y="545"/>
                  <a:pt x="726" y="545"/>
                </a:cubicBezTo>
                <a:cubicBezTo>
                  <a:pt x="728" y="545"/>
                  <a:pt x="728" y="545"/>
                  <a:pt x="728" y="545"/>
                </a:cubicBezTo>
                <a:cubicBezTo>
                  <a:pt x="728" y="545"/>
                  <a:pt x="728" y="546"/>
                  <a:pt x="730" y="546"/>
                </a:cubicBezTo>
                <a:cubicBezTo>
                  <a:pt x="730" y="546"/>
                  <a:pt x="730" y="546"/>
                  <a:pt x="731" y="545"/>
                </a:cubicBezTo>
                <a:cubicBezTo>
                  <a:pt x="733" y="545"/>
                  <a:pt x="733" y="545"/>
                  <a:pt x="733" y="545"/>
                </a:cubicBezTo>
                <a:cubicBezTo>
                  <a:pt x="734" y="543"/>
                  <a:pt x="731" y="543"/>
                  <a:pt x="731" y="543"/>
                </a:cubicBezTo>
                <a:cubicBezTo>
                  <a:pt x="730" y="541"/>
                  <a:pt x="731" y="541"/>
                  <a:pt x="731" y="541"/>
                </a:cubicBezTo>
                <a:cubicBezTo>
                  <a:pt x="730" y="541"/>
                  <a:pt x="730" y="541"/>
                  <a:pt x="730" y="541"/>
                </a:cubicBezTo>
                <a:cubicBezTo>
                  <a:pt x="730" y="540"/>
                  <a:pt x="730" y="540"/>
                  <a:pt x="730" y="538"/>
                </a:cubicBezTo>
                <a:cubicBezTo>
                  <a:pt x="730" y="538"/>
                  <a:pt x="730" y="538"/>
                  <a:pt x="730" y="536"/>
                </a:cubicBezTo>
                <a:cubicBezTo>
                  <a:pt x="731" y="535"/>
                  <a:pt x="731" y="535"/>
                  <a:pt x="733" y="536"/>
                </a:cubicBezTo>
                <a:cubicBezTo>
                  <a:pt x="733" y="536"/>
                  <a:pt x="733" y="538"/>
                  <a:pt x="734" y="538"/>
                </a:cubicBezTo>
                <a:cubicBezTo>
                  <a:pt x="734" y="538"/>
                  <a:pt x="736" y="536"/>
                  <a:pt x="738" y="536"/>
                </a:cubicBezTo>
                <a:cubicBezTo>
                  <a:pt x="738" y="536"/>
                  <a:pt x="739" y="535"/>
                  <a:pt x="741" y="535"/>
                </a:cubicBezTo>
                <a:cubicBezTo>
                  <a:pt x="743" y="533"/>
                  <a:pt x="743" y="533"/>
                  <a:pt x="743" y="533"/>
                </a:cubicBezTo>
                <a:cubicBezTo>
                  <a:pt x="743" y="532"/>
                  <a:pt x="743" y="532"/>
                  <a:pt x="743" y="532"/>
                </a:cubicBezTo>
                <a:cubicBezTo>
                  <a:pt x="743" y="530"/>
                  <a:pt x="743" y="530"/>
                  <a:pt x="741" y="530"/>
                </a:cubicBezTo>
                <a:cubicBezTo>
                  <a:pt x="741" y="530"/>
                  <a:pt x="741" y="530"/>
                  <a:pt x="739" y="530"/>
                </a:cubicBezTo>
                <a:cubicBezTo>
                  <a:pt x="738" y="530"/>
                  <a:pt x="738" y="530"/>
                  <a:pt x="738" y="530"/>
                </a:cubicBezTo>
                <a:cubicBezTo>
                  <a:pt x="736" y="528"/>
                  <a:pt x="736" y="528"/>
                  <a:pt x="734" y="528"/>
                </a:cubicBezTo>
                <a:cubicBezTo>
                  <a:pt x="734" y="528"/>
                  <a:pt x="734" y="528"/>
                  <a:pt x="733" y="527"/>
                </a:cubicBezTo>
                <a:cubicBezTo>
                  <a:pt x="733" y="527"/>
                  <a:pt x="731" y="527"/>
                  <a:pt x="731" y="525"/>
                </a:cubicBezTo>
                <a:cubicBezTo>
                  <a:pt x="733" y="525"/>
                  <a:pt x="733" y="527"/>
                  <a:pt x="733" y="527"/>
                </a:cubicBezTo>
                <a:cubicBezTo>
                  <a:pt x="734" y="527"/>
                  <a:pt x="734" y="527"/>
                  <a:pt x="734" y="527"/>
                </a:cubicBezTo>
                <a:cubicBezTo>
                  <a:pt x="736" y="527"/>
                  <a:pt x="736" y="527"/>
                  <a:pt x="736" y="527"/>
                </a:cubicBezTo>
                <a:cubicBezTo>
                  <a:pt x="738" y="528"/>
                  <a:pt x="739" y="527"/>
                  <a:pt x="739" y="527"/>
                </a:cubicBezTo>
                <a:cubicBezTo>
                  <a:pt x="741" y="527"/>
                  <a:pt x="741" y="527"/>
                  <a:pt x="741" y="527"/>
                </a:cubicBezTo>
                <a:cubicBezTo>
                  <a:pt x="741" y="525"/>
                  <a:pt x="741" y="525"/>
                  <a:pt x="741" y="525"/>
                </a:cubicBezTo>
                <a:cubicBezTo>
                  <a:pt x="743" y="524"/>
                  <a:pt x="743" y="524"/>
                  <a:pt x="743" y="522"/>
                </a:cubicBezTo>
                <a:cubicBezTo>
                  <a:pt x="743" y="520"/>
                  <a:pt x="743" y="520"/>
                  <a:pt x="743" y="520"/>
                </a:cubicBezTo>
                <a:cubicBezTo>
                  <a:pt x="743" y="519"/>
                  <a:pt x="741" y="519"/>
                  <a:pt x="739" y="519"/>
                </a:cubicBezTo>
                <a:cubicBezTo>
                  <a:pt x="739" y="519"/>
                  <a:pt x="739" y="519"/>
                  <a:pt x="739" y="517"/>
                </a:cubicBezTo>
                <a:cubicBezTo>
                  <a:pt x="738" y="517"/>
                  <a:pt x="738" y="517"/>
                  <a:pt x="738" y="517"/>
                </a:cubicBezTo>
                <a:cubicBezTo>
                  <a:pt x="739" y="515"/>
                  <a:pt x="739" y="517"/>
                  <a:pt x="739" y="515"/>
                </a:cubicBezTo>
                <a:cubicBezTo>
                  <a:pt x="741" y="515"/>
                  <a:pt x="739" y="514"/>
                  <a:pt x="739" y="514"/>
                </a:cubicBezTo>
                <a:cubicBezTo>
                  <a:pt x="739" y="512"/>
                  <a:pt x="739" y="512"/>
                  <a:pt x="741" y="512"/>
                </a:cubicBezTo>
                <a:cubicBezTo>
                  <a:pt x="741" y="512"/>
                  <a:pt x="741" y="512"/>
                  <a:pt x="741" y="511"/>
                </a:cubicBezTo>
                <a:cubicBezTo>
                  <a:pt x="741" y="509"/>
                  <a:pt x="741" y="509"/>
                  <a:pt x="741" y="509"/>
                </a:cubicBezTo>
                <a:cubicBezTo>
                  <a:pt x="743" y="509"/>
                  <a:pt x="743" y="509"/>
                  <a:pt x="743" y="509"/>
                </a:cubicBezTo>
                <a:cubicBezTo>
                  <a:pt x="743" y="507"/>
                  <a:pt x="741" y="507"/>
                  <a:pt x="741" y="507"/>
                </a:cubicBezTo>
                <a:cubicBezTo>
                  <a:pt x="743" y="506"/>
                  <a:pt x="743" y="506"/>
                  <a:pt x="743" y="506"/>
                </a:cubicBezTo>
                <a:cubicBezTo>
                  <a:pt x="741" y="506"/>
                  <a:pt x="741" y="504"/>
                  <a:pt x="741" y="504"/>
                </a:cubicBezTo>
                <a:cubicBezTo>
                  <a:pt x="743" y="503"/>
                  <a:pt x="741" y="503"/>
                  <a:pt x="739" y="503"/>
                </a:cubicBezTo>
                <a:cubicBezTo>
                  <a:pt x="739" y="501"/>
                  <a:pt x="738" y="501"/>
                  <a:pt x="738" y="499"/>
                </a:cubicBezTo>
                <a:cubicBezTo>
                  <a:pt x="736" y="498"/>
                  <a:pt x="736" y="498"/>
                  <a:pt x="736" y="498"/>
                </a:cubicBezTo>
                <a:cubicBezTo>
                  <a:pt x="738" y="496"/>
                  <a:pt x="739" y="498"/>
                  <a:pt x="739" y="498"/>
                </a:cubicBezTo>
                <a:cubicBezTo>
                  <a:pt x="741" y="499"/>
                  <a:pt x="741" y="499"/>
                  <a:pt x="741" y="499"/>
                </a:cubicBezTo>
                <a:cubicBezTo>
                  <a:pt x="741" y="499"/>
                  <a:pt x="741" y="499"/>
                  <a:pt x="741" y="501"/>
                </a:cubicBezTo>
                <a:cubicBezTo>
                  <a:pt x="743" y="501"/>
                  <a:pt x="743" y="501"/>
                  <a:pt x="743" y="501"/>
                </a:cubicBezTo>
                <a:cubicBezTo>
                  <a:pt x="743" y="501"/>
                  <a:pt x="743" y="501"/>
                  <a:pt x="744" y="503"/>
                </a:cubicBezTo>
                <a:cubicBezTo>
                  <a:pt x="744" y="501"/>
                  <a:pt x="744" y="499"/>
                  <a:pt x="744" y="499"/>
                </a:cubicBezTo>
                <a:cubicBezTo>
                  <a:pt x="744" y="498"/>
                  <a:pt x="744" y="498"/>
                  <a:pt x="744" y="498"/>
                </a:cubicBezTo>
                <a:cubicBezTo>
                  <a:pt x="744" y="498"/>
                  <a:pt x="746" y="498"/>
                  <a:pt x="746" y="496"/>
                </a:cubicBezTo>
                <a:cubicBezTo>
                  <a:pt x="746" y="496"/>
                  <a:pt x="746" y="496"/>
                  <a:pt x="744" y="496"/>
                </a:cubicBezTo>
                <a:cubicBezTo>
                  <a:pt x="746" y="494"/>
                  <a:pt x="746" y="494"/>
                  <a:pt x="746" y="494"/>
                </a:cubicBezTo>
                <a:cubicBezTo>
                  <a:pt x="746" y="494"/>
                  <a:pt x="746" y="494"/>
                  <a:pt x="744" y="494"/>
                </a:cubicBezTo>
                <a:cubicBezTo>
                  <a:pt x="744" y="493"/>
                  <a:pt x="746" y="493"/>
                  <a:pt x="746" y="491"/>
                </a:cubicBezTo>
                <a:cubicBezTo>
                  <a:pt x="746" y="491"/>
                  <a:pt x="747" y="491"/>
                  <a:pt x="747" y="490"/>
                </a:cubicBezTo>
                <a:cubicBezTo>
                  <a:pt x="747" y="490"/>
                  <a:pt x="747" y="490"/>
                  <a:pt x="747" y="488"/>
                </a:cubicBezTo>
                <a:cubicBezTo>
                  <a:pt x="749" y="488"/>
                  <a:pt x="751" y="488"/>
                  <a:pt x="751" y="486"/>
                </a:cubicBezTo>
                <a:cubicBezTo>
                  <a:pt x="752" y="486"/>
                  <a:pt x="752" y="486"/>
                  <a:pt x="752" y="486"/>
                </a:cubicBezTo>
                <a:cubicBezTo>
                  <a:pt x="752" y="488"/>
                  <a:pt x="752" y="488"/>
                  <a:pt x="752" y="488"/>
                </a:cubicBezTo>
                <a:cubicBezTo>
                  <a:pt x="751" y="490"/>
                  <a:pt x="751" y="490"/>
                  <a:pt x="749" y="491"/>
                </a:cubicBezTo>
                <a:cubicBezTo>
                  <a:pt x="751" y="491"/>
                  <a:pt x="751" y="491"/>
                  <a:pt x="751" y="491"/>
                </a:cubicBezTo>
                <a:cubicBezTo>
                  <a:pt x="751" y="493"/>
                  <a:pt x="749" y="493"/>
                  <a:pt x="749" y="494"/>
                </a:cubicBezTo>
                <a:cubicBezTo>
                  <a:pt x="749" y="496"/>
                  <a:pt x="749" y="496"/>
                  <a:pt x="749" y="496"/>
                </a:cubicBezTo>
                <a:cubicBezTo>
                  <a:pt x="751" y="496"/>
                  <a:pt x="749" y="496"/>
                  <a:pt x="749" y="498"/>
                </a:cubicBezTo>
                <a:cubicBezTo>
                  <a:pt x="749" y="499"/>
                  <a:pt x="747" y="499"/>
                  <a:pt x="747" y="499"/>
                </a:cubicBezTo>
                <a:cubicBezTo>
                  <a:pt x="747" y="501"/>
                  <a:pt x="747" y="501"/>
                  <a:pt x="749" y="501"/>
                </a:cubicBezTo>
                <a:cubicBezTo>
                  <a:pt x="749" y="503"/>
                  <a:pt x="749" y="503"/>
                  <a:pt x="749" y="503"/>
                </a:cubicBezTo>
                <a:cubicBezTo>
                  <a:pt x="751" y="503"/>
                  <a:pt x="751" y="503"/>
                  <a:pt x="751" y="503"/>
                </a:cubicBezTo>
                <a:cubicBezTo>
                  <a:pt x="751" y="503"/>
                  <a:pt x="751" y="504"/>
                  <a:pt x="749" y="504"/>
                </a:cubicBezTo>
                <a:cubicBezTo>
                  <a:pt x="749" y="506"/>
                  <a:pt x="749" y="506"/>
                  <a:pt x="749" y="506"/>
                </a:cubicBezTo>
                <a:cubicBezTo>
                  <a:pt x="747" y="507"/>
                  <a:pt x="747" y="507"/>
                  <a:pt x="747" y="509"/>
                </a:cubicBezTo>
                <a:cubicBezTo>
                  <a:pt x="747" y="511"/>
                  <a:pt x="746" y="511"/>
                  <a:pt x="746" y="512"/>
                </a:cubicBezTo>
                <a:cubicBezTo>
                  <a:pt x="746" y="512"/>
                  <a:pt x="746" y="514"/>
                  <a:pt x="746" y="515"/>
                </a:cubicBezTo>
                <a:cubicBezTo>
                  <a:pt x="746" y="515"/>
                  <a:pt x="747" y="514"/>
                  <a:pt x="747" y="512"/>
                </a:cubicBezTo>
                <a:cubicBezTo>
                  <a:pt x="747" y="512"/>
                  <a:pt x="749" y="511"/>
                  <a:pt x="749" y="509"/>
                </a:cubicBezTo>
                <a:cubicBezTo>
                  <a:pt x="751" y="509"/>
                  <a:pt x="751" y="507"/>
                  <a:pt x="752" y="507"/>
                </a:cubicBezTo>
                <a:cubicBezTo>
                  <a:pt x="752" y="506"/>
                  <a:pt x="752" y="506"/>
                  <a:pt x="752" y="506"/>
                </a:cubicBezTo>
                <a:cubicBezTo>
                  <a:pt x="754" y="504"/>
                  <a:pt x="754" y="504"/>
                  <a:pt x="754" y="504"/>
                </a:cubicBezTo>
                <a:cubicBezTo>
                  <a:pt x="754" y="503"/>
                  <a:pt x="755" y="503"/>
                  <a:pt x="755" y="503"/>
                </a:cubicBezTo>
                <a:cubicBezTo>
                  <a:pt x="755" y="501"/>
                  <a:pt x="757" y="501"/>
                  <a:pt x="757" y="499"/>
                </a:cubicBezTo>
                <a:cubicBezTo>
                  <a:pt x="759" y="498"/>
                  <a:pt x="759" y="498"/>
                  <a:pt x="759" y="498"/>
                </a:cubicBezTo>
                <a:cubicBezTo>
                  <a:pt x="759" y="498"/>
                  <a:pt x="759" y="498"/>
                  <a:pt x="759" y="496"/>
                </a:cubicBezTo>
                <a:cubicBezTo>
                  <a:pt x="759" y="494"/>
                  <a:pt x="759" y="494"/>
                  <a:pt x="759" y="494"/>
                </a:cubicBezTo>
                <a:cubicBezTo>
                  <a:pt x="760" y="494"/>
                  <a:pt x="760" y="494"/>
                  <a:pt x="760" y="494"/>
                </a:cubicBezTo>
                <a:cubicBezTo>
                  <a:pt x="759" y="493"/>
                  <a:pt x="757" y="493"/>
                  <a:pt x="759" y="491"/>
                </a:cubicBezTo>
                <a:cubicBezTo>
                  <a:pt x="759" y="490"/>
                  <a:pt x="759" y="491"/>
                  <a:pt x="759" y="490"/>
                </a:cubicBezTo>
                <a:cubicBezTo>
                  <a:pt x="759" y="490"/>
                  <a:pt x="757" y="488"/>
                  <a:pt x="759" y="488"/>
                </a:cubicBezTo>
                <a:cubicBezTo>
                  <a:pt x="759" y="486"/>
                  <a:pt x="759" y="486"/>
                  <a:pt x="759" y="486"/>
                </a:cubicBezTo>
                <a:cubicBezTo>
                  <a:pt x="759" y="485"/>
                  <a:pt x="759" y="485"/>
                  <a:pt x="759" y="485"/>
                </a:cubicBezTo>
                <a:cubicBezTo>
                  <a:pt x="759" y="485"/>
                  <a:pt x="759" y="481"/>
                  <a:pt x="760" y="481"/>
                </a:cubicBezTo>
                <a:cubicBezTo>
                  <a:pt x="762" y="483"/>
                  <a:pt x="760" y="485"/>
                  <a:pt x="760" y="486"/>
                </a:cubicBezTo>
                <a:cubicBezTo>
                  <a:pt x="760" y="486"/>
                  <a:pt x="762" y="486"/>
                  <a:pt x="760" y="488"/>
                </a:cubicBezTo>
                <a:cubicBezTo>
                  <a:pt x="760" y="488"/>
                  <a:pt x="760" y="488"/>
                  <a:pt x="760" y="490"/>
                </a:cubicBezTo>
                <a:cubicBezTo>
                  <a:pt x="762" y="490"/>
                  <a:pt x="762" y="490"/>
                  <a:pt x="762" y="490"/>
                </a:cubicBezTo>
                <a:cubicBezTo>
                  <a:pt x="764" y="490"/>
                  <a:pt x="762" y="491"/>
                  <a:pt x="762" y="491"/>
                </a:cubicBezTo>
                <a:cubicBezTo>
                  <a:pt x="764" y="491"/>
                  <a:pt x="764" y="493"/>
                  <a:pt x="764" y="493"/>
                </a:cubicBezTo>
                <a:cubicBezTo>
                  <a:pt x="764" y="491"/>
                  <a:pt x="765" y="491"/>
                  <a:pt x="765" y="491"/>
                </a:cubicBezTo>
                <a:cubicBezTo>
                  <a:pt x="765" y="490"/>
                  <a:pt x="767" y="490"/>
                  <a:pt x="767" y="490"/>
                </a:cubicBezTo>
                <a:cubicBezTo>
                  <a:pt x="768" y="488"/>
                  <a:pt x="768" y="488"/>
                  <a:pt x="768" y="486"/>
                </a:cubicBezTo>
                <a:cubicBezTo>
                  <a:pt x="768" y="486"/>
                  <a:pt x="768" y="485"/>
                  <a:pt x="770" y="485"/>
                </a:cubicBezTo>
                <a:cubicBezTo>
                  <a:pt x="770" y="485"/>
                  <a:pt x="772" y="485"/>
                  <a:pt x="772" y="483"/>
                </a:cubicBezTo>
                <a:cubicBezTo>
                  <a:pt x="772" y="483"/>
                  <a:pt x="772" y="483"/>
                  <a:pt x="773" y="483"/>
                </a:cubicBezTo>
                <a:cubicBezTo>
                  <a:pt x="773" y="481"/>
                  <a:pt x="775" y="481"/>
                  <a:pt x="775" y="480"/>
                </a:cubicBezTo>
                <a:cubicBezTo>
                  <a:pt x="775" y="480"/>
                  <a:pt x="775" y="480"/>
                  <a:pt x="776" y="480"/>
                </a:cubicBezTo>
                <a:cubicBezTo>
                  <a:pt x="776" y="478"/>
                  <a:pt x="776" y="478"/>
                  <a:pt x="776" y="478"/>
                </a:cubicBezTo>
                <a:cubicBezTo>
                  <a:pt x="776" y="477"/>
                  <a:pt x="778" y="477"/>
                  <a:pt x="778" y="477"/>
                </a:cubicBezTo>
                <a:cubicBezTo>
                  <a:pt x="780" y="475"/>
                  <a:pt x="780" y="475"/>
                  <a:pt x="780" y="475"/>
                </a:cubicBezTo>
                <a:cubicBezTo>
                  <a:pt x="778" y="473"/>
                  <a:pt x="778" y="473"/>
                  <a:pt x="776" y="473"/>
                </a:cubicBezTo>
                <a:cubicBezTo>
                  <a:pt x="776" y="472"/>
                  <a:pt x="776" y="472"/>
                  <a:pt x="776" y="472"/>
                </a:cubicBezTo>
                <a:cubicBezTo>
                  <a:pt x="776" y="470"/>
                  <a:pt x="776" y="470"/>
                  <a:pt x="778" y="470"/>
                </a:cubicBezTo>
                <a:cubicBezTo>
                  <a:pt x="778" y="470"/>
                  <a:pt x="778" y="469"/>
                  <a:pt x="780" y="469"/>
                </a:cubicBezTo>
                <a:cubicBezTo>
                  <a:pt x="781" y="469"/>
                  <a:pt x="781" y="469"/>
                  <a:pt x="781" y="469"/>
                </a:cubicBezTo>
                <a:cubicBezTo>
                  <a:pt x="781" y="470"/>
                  <a:pt x="781" y="470"/>
                  <a:pt x="781" y="470"/>
                </a:cubicBezTo>
                <a:cubicBezTo>
                  <a:pt x="783" y="470"/>
                  <a:pt x="783" y="470"/>
                  <a:pt x="783" y="470"/>
                </a:cubicBezTo>
                <a:cubicBezTo>
                  <a:pt x="785" y="470"/>
                  <a:pt x="785" y="470"/>
                  <a:pt x="785" y="470"/>
                </a:cubicBezTo>
                <a:cubicBezTo>
                  <a:pt x="785" y="472"/>
                  <a:pt x="785" y="470"/>
                  <a:pt x="786" y="470"/>
                </a:cubicBezTo>
                <a:cubicBezTo>
                  <a:pt x="788" y="470"/>
                  <a:pt x="788" y="470"/>
                  <a:pt x="788" y="470"/>
                </a:cubicBezTo>
                <a:cubicBezTo>
                  <a:pt x="789" y="469"/>
                  <a:pt x="789" y="469"/>
                  <a:pt x="789" y="469"/>
                </a:cubicBezTo>
                <a:cubicBezTo>
                  <a:pt x="788" y="469"/>
                  <a:pt x="788" y="469"/>
                  <a:pt x="788" y="469"/>
                </a:cubicBezTo>
                <a:cubicBezTo>
                  <a:pt x="788" y="469"/>
                  <a:pt x="786" y="469"/>
                  <a:pt x="786" y="467"/>
                </a:cubicBezTo>
                <a:cubicBezTo>
                  <a:pt x="788" y="467"/>
                  <a:pt x="788" y="467"/>
                  <a:pt x="788" y="467"/>
                </a:cubicBezTo>
                <a:cubicBezTo>
                  <a:pt x="789" y="465"/>
                  <a:pt x="789" y="465"/>
                  <a:pt x="791" y="465"/>
                </a:cubicBezTo>
                <a:cubicBezTo>
                  <a:pt x="793" y="464"/>
                  <a:pt x="793" y="464"/>
                  <a:pt x="793" y="464"/>
                </a:cubicBezTo>
                <a:cubicBezTo>
                  <a:pt x="794" y="464"/>
                  <a:pt x="794" y="464"/>
                  <a:pt x="794" y="464"/>
                </a:cubicBezTo>
                <a:cubicBezTo>
                  <a:pt x="796" y="464"/>
                  <a:pt x="796" y="464"/>
                  <a:pt x="796" y="464"/>
                </a:cubicBezTo>
                <a:cubicBezTo>
                  <a:pt x="797" y="464"/>
                  <a:pt x="797" y="464"/>
                  <a:pt x="797" y="464"/>
                </a:cubicBezTo>
                <a:cubicBezTo>
                  <a:pt x="799" y="464"/>
                  <a:pt x="799" y="464"/>
                  <a:pt x="799" y="464"/>
                </a:cubicBezTo>
                <a:cubicBezTo>
                  <a:pt x="801" y="462"/>
                  <a:pt x="801" y="462"/>
                  <a:pt x="801" y="462"/>
                </a:cubicBezTo>
                <a:cubicBezTo>
                  <a:pt x="802" y="462"/>
                  <a:pt x="802" y="462"/>
                  <a:pt x="802" y="462"/>
                </a:cubicBezTo>
                <a:cubicBezTo>
                  <a:pt x="802" y="462"/>
                  <a:pt x="802" y="462"/>
                  <a:pt x="804" y="462"/>
                </a:cubicBezTo>
                <a:cubicBezTo>
                  <a:pt x="806" y="462"/>
                  <a:pt x="806" y="460"/>
                  <a:pt x="806" y="460"/>
                </a:cubicBezTo>
                <a:cubicBezTo>
                  <a:pt x="807" y="460"/>
                  <a:pt x="809" y="460"/>
                  <a:pt x="809" y="459"/>
                </a:cubicBezTo>
                <a:cubicBezTo>
                  <a:pt x="809" y="459"/>
                  <a:pt x="809" y="459"/>
                  <a:pt x="810" y="459"/>
                </a:cubicBezTo>
                <a:cubicBezTo>
                  <a:pt x="812" y="459"/>
                  <a:pt x="812" y="459"/>
                  <a:pt x="812" y="459"/>
                </a:cubicBezTo>
                <a:cubicBezTo>
                  <a:pt x="812" y="459"/>
                  <a:pt x="814" y="457"/>
                  <a:pt x="814" y="459"/>
                </a:cubicBezTo>
                <a:cubicBezTo>
                  <a:pt x="814" y="459"/>
                  <a:pt x="814" y="459"/>
                  <a:pt x="815" y="459"/>
                </a:cubicBezTo>
                <a:cubicBezTo>
                  <a:pt x="817" y="459"/>
                  <a:pt x="817" y="459"/>
                  <a:pt x="817" y="459"/>
                </a:cubicBezTo>
                <a:cubicBezTo>
                  <a:pt x="818" y="459"/>
                  <a:pt x="818" y="458"/>
                  <a:pt x="818" y="458"/>
                </a:cubicBezTo>
                <a:cubicBezTo>
                  <a:pt x="818" y="459"/>
                  <a:pt x="817" y="460"/>
                  <a:pt x="818" y="460"/>
                </a:cubicBezTo>
                <a:cubicBezTo>
                  <a:pt x="820" y="460"/>
                  <a:pt x="822" y="459"/>
                  <a:pt x="822" y="457"/>
                </a:cubicBezTo>
                <a:cubicBezTo>
                  <a:pt x="822" y="457"/>
                  <a:pt x="822" y="457"/>
                  <a:pt x="820" y="457"/>
                </a:cubicBezTo>
                <a:cubicBezTo>
                  <a:pt x="820" y="457"/>
                  <a:pt x="820" y="457"/>
                  <a:pt x="820" y="456"/>
                </a:cubicBezTo>
                <a:cubicBezTo>
                  <a:pt x="820" y="456"/>
                  <a:pt x="820" y="454"/>
                  <a:pt x="822" y="454"/>
                </a:cubicBezTo>
                <a:cubicBezTo>
                  <a:pt x="822" y="452"/>
                  <a:pt x="818" y="454"/>
                  <a:pt x="818" y="452"/>
                </a:cubicBezTo>
                <a:cubicBezTo>
                  <a:pt x="818" y="451"/>
                  <a:pt x="820" y="451"/>
                  <a:pt x="820" y="451"/>
                </a:cubicBezTo>
                <a:cubicBezTo>
                  <a:pt x="820" y="449"/>
                  <a:pt x="820" y="449"/>
                  <a:pt x="820" y="449"/>
                </a:cubicBezTo>
                <a:cubicBezTo>
                  <a:pt x="820" y="448"/>
                  <a:pt x="822" y="448"/>
                  <a:pt x="822" y="448"/>
                </a:cubicBezTo>
                <a:cubicBezTo>
                  <a:pt x="823" y="446"/>
                  <a:pt x="823" y="446"/>
                  <a:pt x="825" y="446"/>
                </a:cubicBezTo>
                <a:cubicBezTo>
                  <a:pt x="825" y="446"/>
                  <a:pt x="822" y="444"/>
                  <a:pt x="822" y="443"/>
                </a:cubicBezTo>
                <a:cubicBezTo>
                  <a:pt x="820" y="443"/>
                  <a:pt x="822" y="441"/>
                  <a:pt x="822" y="441"/>
                </a:cubicBezTo>
                <a:cubicBezTo>
                  <a:pt x="823" y="441"/>
                  <a:pt x="823" y="439"/>
                  <a:pt x="825" y="439"/>
                </a:cubicBezTo>
                <a:cubicBezTo>
                  <a:pt x="825" y="439"/>
                  <a:pt x="827" y="438"/>
                  <a:pt x="827" y="436"/>
                </a:cubicBezTo>
                <a:cubicBezTo>
                  <a:pt x="827" y="436"/>
                  <a:pt x="828" y="436"/>
                  <a:pt x="828" y="435"/>
                </a:cubicBezTo>
                <a:cubicBezTo>
                  <a:pt x="830" y="435"/>
                  <a:pt x="830" y="435"/>
                  <a:pt x="831" y="433"/>
                </a:cubicBezTo>
                <a:cubicBezTo>
                  <a:pt x="833" y="431"/>
                  <a:pt x="835" y="431"/>
                  <a:pt x="835" y="431"/>
                </a:cubicBezTo>
                <a:cubicBezTo>
                  <a:pt x="836" y="431"/>
                  <a:pt x="836" y="431"/>
                  <a:pt x="836" y="431"/>
                </a:cubicBezTo>
                <a:cubicBezTo>
                  <a:pt x="836" y="431"/>
                  <a:pt x="838" y="431"/>
                  <a:pt x="838" y="433"/>
                </a:cubicBezTo>
                <a:cubicBezTo>
                  <a:pt x="838" y="431"/>
                  <a:pt x="838" y="431"/>
                  <a:pt x="838" y="431"/>
                </a:cubicBezTo>
                <a:cubicBezTo>
                  <a:pt x="839" y="431"/>
                  <a:pt x="839" y="430"/>
                  <a:pt x="841" y="430"/>
                </a:cubicBezTo>
                <a:cubicBezTo>
                  <a:pt x="843" y="430"/>
                  <a:pt x="843" y="428"/>
                  <a:pt x="844" y="428"/>
                </a:cubicBezTo>
                <a:cubicBezTo>
                  <a:pt x="844" y="428"/>
                  <a:pt x="844" y="428"/>
                  <a:pt x="844" y="427"/>
                </a:cubicBezTo>
                <a:cubicBezTo>
                  <a:pt x="846" y="427"/>
                  <a:pt x="846" y="427"/>
                  <a:pt x="847" y="427"/>
                </a:cubicBezTo>
                <a:cubicBezTo>
                  <a:pt x="849" y="425"/>
                  <a:pt x="851" y="425"/>
                  <a:pt x="852" y="425"/>
                </a:cubicBezTo>
                <a:cubicBezTo>
                  <a:pt x="852" y="423"/>
                  <a:pt x="854" y="423"/>
                  <a:pt x="854" y="423"/>
                </a:cubicBezTo>
                <a:cubicBezTo>
                  <a:pt x="854" y="423"/>
                  <a:pt x="856" y="422"/>
                  <a:pt x="857" y="422"/>
                </a:cubicBezTo>
                <a:cubicBezTo>
                  <a:pt x="857" y="423"/>
                  <a:pt x="857" y="423"/>
                  <a:pt x="857" y="423"/>
                </a:cubicBezTo>
                <a:cubicBezTo>
                  <a:pt x="859" y="423"/>
                  <a:pt x="859" y="423"/>
                  <a:pt x="859" y="422"/>
                </a:cubicBezTo>
                <a:cubicBezTo>
                  <a:pt x="860" y="422"/>
                  <a:pt x="860" y="422"/>
                  <a:pt x="862" y="422"/>
                </a:cubicBezTo>
                <a:cubicBezTo>
                  <a:pt x="864" y="420"/>
                  <a:pt x="864" y="420"/>
                  <a:pt x="865" y="420"/>
                </a:cubicBezTo>
                <a:cubicBezTo>
                  <a:pt x="867" y="420"/>
                  <a:pt x="867" y="420"/>
                  <a:pt x="868" y="420"/>
                </a:cubicBezTo>
                <a:cubicBezTo>
                  <a:pt x="870" y="420"/>
                  <a:pt x="870" y="420"/>
                  <a:pt x="870" y="420"/>
                </a:cubicBezTo>
                <a:cubicBezTo>
                  <a:pt x="870" y="420"/>
                  <a:pt x="872" y="420"/>
                  <a:pt x="872" y="418"/>
                </a:cubicBezTo>
                <a:cubicBezTo>
                  <a:pt x="872" y="418"/>
                  <a:pt x="872" y="418"/>
                  <a:pt x="872" y="417"/>
                </a:cubicBezTo>
                <a:cubicBezTo>
                  <a:pt x="872" y="415"/>
                  <a:pt x="872" y="415"/>
                  <a:pt x="873" y="415"/>
                </a:cubicBezTo>
                <a:cubicBezTo>
                  <a:pt x="875" y="415"/>
                  <a:pt x="875" y="415"/>
                  <a:pt x="875" y="415"/>
                </a:cubicBezTo>
                <a:cubicBezTo>
                  <a:pt x="877" y="415"/>
                  <a:pt x="877" y="415"/>
                  <a:pt x="878" y="415"/>
                </a:cubicBezTo>
                <a:cubicBezTo>
                  <a:pt x="878" y="414"/>
                  <a:pt x="880" y="414"/>
                  <a:pt x="880" y="414"/>
                </a:cubicBezTo>
                <a:cubicBezTo>
                  <a:pt x="881" y="414"/>
                  <a:pt x="881" y="414"/>
                  <a:pt x="883" y="414"/>
                </a:cubicBezTo>
                <a:cubicBezTo>
                  <a:pt x="883" y="414"/>
                  <a:pt x="883" y="412"/>
                  <a:pt x="885" y="412"/>
                </a:cubicBezTo>
                <a:cubicBezTo>
                  <a:pt x="886" y="412"/>
                  <a:pt x="886" y="412"/>
                  <a:pt x="886" y="412"/>
                </a:cubicBezTo>
                <a:cubicBezTo>
                  <a:pt x="888" y="412"/>
                  <a:pt x="888" y="412"/>
                  <a:pt x="888" y="412"/>
                </a:cubicBezTo>
                <a:cubicBezTo>
                  <a:pt x="889" y="412"/>
                  <a:pt x="891" y="412"/>
                  <a:pt x="891" y="410"/>
                </a:cubicBezTo>
                <a:cubicBezTo>
                  <a:pt x="893" y="409"/>
                  <a:pt x="896" y="409"/>
                  <a:pt x="898" y="407"/>
                </a:cubicBezTo>
                <a:cubicBezTo>
                  <a:pt x="898" y="407"/>
                  <a:pt x="898" y="406"/>
                  <a:pt x="899" y="406"/>
                </a:cubicBezTo>
                <a:cubicBezTo>
                  <a:pt x="901" y="406"/>
                  <a:pt x="901" y="406"/>
                  <a:pt x="901" y="406"/>
                </a:cubicBezTo>
                <a:cubicBezTo>
                  <a:pt x="902" y="406"/>
                  <a:pt x="899" y="409"/>
                  <a:pt x="899" y="409"/>
                </a:cubicBezTo>
                <a:cubicBezTo>
                  <a:pt x="898" y="409"/>
                  <a:pt x="896" y="410"/>
                  <a:pt x="894" y="410"/>
                </a:cubicBezTo>
                <a:cubicBezTo>
                  <a:pt x="894" y="412"/>
                  <a:pt x="894" y="412"/>
                  <a:pt x="894" y="412"/>
                </a:cubicBezTo>
                <a:cubicBezTo>
                  <a:pt x="894" y="412"/>
                  <a:pt x="894" y="412"/>
                  <a:pt x="896" y="412"/>
                </a:cubicBezTo>
                <a:cubicBezTo>
                  <a:pt x="896" y="412"/>
                  <a:pt x="898" y="412"/>
                  <a:pt x="899" y="412"/>
                </a:cubicBezTo>
                <a:cubicBezTo>
                  <a:pt x="901" y="412"/>
                  <a:pt x="902" y="412"/>
                  <a:pt x="904" y="412"/>
                </a:cubicBezTo>
                <a:cubicBezTo>
                  <a:pt x="904" y="412"/>
                  <a:pt x="906" y="410"/>
                  <a:pt x="906" y="412"/>
                </a:cubicBezTo>
                <a:cubicBezTo>
                  <a:pt x="906" y="412"/>
                  <a:pt x="906" y="412"/>
                  <a:pt x="904" y="412"/>
                </a:cubicBezTo>
                <a:cubicBezTo>
                  <a:pt x="902" y="414"/>
                  <a:pt x="902" y="414"/>
                  <a:pt x="902" y="414"/>
                </a:cubicBezTo>
                <a:cubicBezTo>
                  <a:pt x="901" y="414"/>
                  <a:pt x="901" y="414"/>
                  <a:pt x="901" y="415"/>
                </a:cubicBezTo>
                <a:cubicBezTo>
                  <a:pt x="899" y="415"/>
                  <a:pt x="899" y="417"/>
                  <a:pt x="898" y="415"/>
                </a:cubicBezTo>
                <a:cubicBezTo>
                  <a:pt x="898" y="415"/>
                  <a:pt x="898" y="415"/>
                  <a:pt x="898" y="414"/>
                </a:cubicBezTo>
                <a:cubicBezTo>
                  <a:pt x="896" y="414"/>
                  <a:pt x="896" y="414"/>
                  <a:pt x="896" y="414"/>
                </a:cubicBezTo>
                <a:cubicBezTo>
                  <a:pt x="896" y="414"/>
                  <a:pt x="896" y="415"/>
                  <a:pt x="894" y="415"/>
                </a:cubicBezTo>
                <a:cubicBezTo>
                  <a:pt x="893" y="415"/>
                  <a:pt x="893" y="415"/>
                  <a:pt x="891" y="415"/>
                </a:cubicBezTo>
                <a:cubicBezTo>
                  <a:pt x="891" y="415"/>
                  <a:pt x="889" y="417"/>
                  <a:pt x="888" y="417"/>
                </a:cubicBezTo>
                <a:cubicBezTo>
                  <a:pt x="886" y="417"/>
                  <a:pt x="886" y="418"/>
                  <a:pt x="885" y="418"/>
                </a:cubicBezTo>
                <a:cubicBezTo>
                  <a:pt x="883" y="420"/>
                  <a:pt x="883" y="420"/>
                  <a:pt x="881" y="420"/>
                </a:cubicBezTo>
                <a:cubicBezTo>
                  <a:pt x="881" y="422"/>
                  <a:pt x="880" y="420"/>
                  <a:pt x="880" y="420"/>
                </a:cubicBezTo>
                <a:cubicBezTo>
                  <a:pt x="878" y="422"/>
                  <a:pt x="878" y="422"/>
                  <a:pt x="877" y="423"/>
                </a:cubicBezTo>
                <a:cubicBezTo>
                  <a:pt x="877" y="425"/>
                  <a:pt x="877" y="425"/>
                  <a:pt x="877" y="427"/>
                </a:cubicBezTo>
                <a:cubicBezTo>
                  <a:pt x="875" y="427"/>
                  <a:pt x="875" y="428"/>
                  <a:pt x="875" y="428"/>
                </a:cubicBezTo>
                <a:cubicBezTo>
                  <a:pt x="873" y="430"/>
                  <a:pt x="873" y="430"/>
                  <a:pt x="873" y="430"/>
                </a:cubicBezTo>
                <a:cubicBezTo>
                  <a:pt x="873" y="431"/>
                  <a:pt x="873" y="431"/>
                  <a:pt x="873" y="431"/>
                </a:cubicBezTo>
                <a:cubicBezTo>
                  <a:pt x="873" y="433"/>
                  <a:pt x="875" y="431"/>
                  <a:pt x="875" y="431"/>
                </a:cubicBezTo>
                <a:cubicBezTo>
                  <a:pt x="877" y="431"/>
                  <a:pt x="877" y="431"/>
                  <a:pt x="877" y="431"/>
                </a:cubicBezTo>
                <a:cubicBezTo>
                  <a:pt x="877" y="433"/>
                  <a:pt x="877" y="433"/>
                  <a:pt x="877" y="433"/>
                </a:cubicBezTo>
                <a:cubicBezTo>
                  <a:pt x="877" y="435"/>
                  <a:pt x="877" y="435"/>
                  <a:pt x="877" y="435"/>
                </a:cubicBezTo>
                <a:cubicBezTo>
                  <a:pt x="878" y="435"/>
                  <a:pt x="878" y="435"/>
                  <a:pt x="878" y="435"/>
                </a:cubicBezTo>
                <a:cubicBezTo>
                  <a:pt x="880" y="435"/>
                  <a:pt x="878" y="435"/>
                  <a:pt x="880" y="435"/>
                </a:cubicBezTo>
                <a:cubicBezTo>
                  <a:pt x="880" y="435"/>
                  <a:pt x="881" y="433"/>
                  <a:pt x="883" y="433"/>
                </a:cubicBezTo>
                <a:cubicBezTo>
                  <a:pt x="885" y="431"/>
                  <a:pt x="888" y="430"/>
                  <a:pt x="889" y="428"/>
                </a:cubicBezTo>
                <a:cubicBezTo>
                  <a:pt x="891" y="428"/>
                  <a:pt x="893" y="428"/>
                  <a:pt x="893" y="427"/>
                </a:cubicBezTo>
                <a:cubicBezTo>
                  <a:pt x="894" y="425"/>
                  <a:pt x="894" y="425"/>
                  <a:pt x="896" y="423"/>
                </a:cubicBezTo>
                <a:cubicBezTo>
                  <a:pt x="898" y="423"/>
                  <a:pt x="899" y="423"/>
                  <a:pt x="899" y="422"/>
                </a:cubicBezTo>
                <a:cubicBezTo>
                  <a:pt x="901" y="422"/>
                  <a:pt x="902" y="420"/>
                  <a:pt x="904" y="420"/>
                </a:cubicBezTo>
                <a:cubicBezTo>
                  <a:pt x="906" y="420"/>
                  <a:pt x="906" y="420"/>
                  <a:pt x="906" y="420"/>
                </a:cubicBezTo>
                <a:cubicBezTo>
                  <a:pt x="906" y="420"/>
                  <a:pt x="906" y="420"/>
                  <a:pt x="907" y="420"/>
                </a:cubicBezTo>
                <a:cubicBezTo>
                  <a:pt x="909" y="420"/>
                  <a:pt x="909" y="420"/>
                  <a:pt x="909" y="420"/>
                </a:cubicBezTo>
                <a:cubicBezTo>
                  <a:pt x="912" y="418"/>
                  <a:pt x="914" y="417"/>
                  <a:pt x="917" y="417"/>
                </a:cubicBezTo>
                <a:cubicBezTo>
                  <a:pt x="917" y="417"/>
                  <a:pt x="917" y="415"/>
                  <a:pt x="919" y="415"/>
                </a:cubicBezTo>
                <a:cubicBezTo>
                  <a:pt x="920" y="415"/>
                  <a:pt x="920" y="415"/>
                  <a:pt x="920" y="415"/>
                </a:cubicBezTo>
                <a:cubicBezTo>
                  <a:pt x="922" y="415"/>
                  <a:pt x="925" y="414"/>
                  <a:pt x="927" y="414"/>
                </a:cubicBezTo>
                <a:cubicBezTo>
                  <a:pt x="928" y="414"/>
                  <a:pt x="928" y="414"/>
                  <a:pt x="928" y="414"/>
                </a:cubicBezTo>
                <a:cubicBezTo>
                  <a:pt x="930" y="414"/>
                  <a:pt x="931" y="414"/>
                  <a:pt x="931" y="412"/>
                </a:cubicBezTo>
                <a:cubicBezTo>
                  <a:pt x="933" y="412"/>
                  <a:pt x="933" y="412"/>
                  <a:pt x="933" y="410"/>
                </a:cubicBezTo>
                <a:cubicBezTo>
                  <a:pt x="933" y="410"/>
                  <a:pt x="933" y="410"/>
                  <a:pt x="931" y="410"/>
                </a:cubicBezTo>
                <a:cubicBezTo>
                  <a:pt x="930" y="410"/>
                  <a:pt x="930" y="410"/>
                  <a:pt x="930" y="410"/>
                </a:cubicBezTo>
                <a:cubicBezTo>
                  <a:pt x="931" y="409"/>
                  <a:pt x="933" y="409"/>
                  <a:pt x="935" y="407"/>
                </a:cubicBezTo>
                <a:cubicBezTo>
                  <a:pt x="935" y="406"/>
                  <a:pt x="935" y="406"/>
                  <a:pt x="935" y="406"/>
                </a:cubicBezTo>
                <a:cubicBezTo>
                  <a:pt x="936" y="406"/>
                  <a:pt x="936" y="406"/>
                  <a:pt x="936" y="404"/>
                </a:cubicBezTo>
                <a:cubicBezTo>
                  <a:pt x="938" y="404"/>
                  <a:pt x="938" y="402"/>
                  <a:pt x="938" y="404"/>
                </a:cubicBezTo>
                <a:cubicBezTo>
                  <a:pt x="938" y="406"/>
                  <a:pt x="936" y="407"/>
                  <a:pt x="936" y="409"/>
                </a:cubicBezTo>
                <a:cubicBezTo>
                  <a:pt x="938" y="409"/>
                  <a:pt x="941" y="406"/>
                  <a:pt x="943" y="406"/>
                </a:cubicBezTo>
                <a:cubicBezTo>
                  <a:pt x="943" y="404"/>
                  <a:pt x="944" y="404"/>
                  <a:pt x="944" y="404"/>
                </a:cubicBezTo>
                <a:cubicBezTo>
                  <a:pt x="946" y="404"/>
                  <a:pt x="946" y="404"/>
                  <a:pt x="946" y="404"/>
                </a:cubicBezTo>
                <a:cubicBezTo>
                  <a:pt x="946" y="402"/>
                  <a:pt x="948" y="402"/>
                  <a:pt x="948" y="401"/>
                </a:cubicBezTo>
                <a:cubicBezTo>
                  <a:pt x="946" y="401"/>
                  <a:pt x="946" y="401"/>
                  <a:pt x="944" y="401"/>
                </a:cubicBezTo>
                <a:cubicBezTo>
                  <a:pt x="943" y="401"/>
                  <a:pt x="943" y="401"/>
                  <a:pt x="943" y="401"/>
                </a:cubicBezTo>
                <a:cubicBezTo>
                  <a:pt x="943" y="401"/>
                  <a:pt x="943" y="401"/>
                  <a:pt x="943" y="399"/>
                </a:cubicBezTo>
                <a:cubicBezTo>
                  <a:pt x="943" y="397"/>
                  <a:pt x="943" y="397"/>
                  <a:pt x="943" y="397"/>
                </a:cubicBezTo>
                <a:cubicBezTo>
                  <a:pt x="944" y="396"/>
                  <a:pt x="944" y="396"/>
                  <a:pt x="944" y="394"/>
                </a:cubicBezTo>
                <a:cubicBezTo>
                  <a:pt x="944" y="393"/>
                  <a:pt x="946" y="391"/>
                  <a:pt x="946" y="389"/>
                </a:cubicBezTo>
                <a:cubicBezTo>
                  <a:pt x="946" y="389"/>
                  <a:pt x="944" y="389"/>
                  <a:pt x="944" y="391"/>
                </a:cubicBezTo>
                <a:cubicBezTo>
                  <a:pt x="943" y="391"/>
                  <a:pt x="941" y="393"/>
                  <a:pt x="940" y="394"/>
                </a:cubicBezTo>
                <a:cubicBezTo>
                  <a:pt x="940" y="394"/>
                  <a:pt x="940" y="396"/>
                  <a:pt x="938" y="396"/>
                </a:cubicBezTo>
                <a:cubicBezTo>
                  <a:pt x="938" y="397"/>
                  <a:pt x="936" y="397"/>
                  <a:pt x="936" y="397"/>
                </a:cubicBezTo>
                <a:cubicBezTo>
                  <a:pt x="935" y="399"/>
                  <a:pt x="935" y="399"/>
                  <a:pt x="933" y="401"/>
                </a:cubicBezTo>
                <a:cubicBezTo>
                  <a:pt x="931" y="401"/>
                  <a:pt x="931" y="401"/>
                  <a:pt x="931" y="401"/>
                </a:cubicBezTo>
                <a:cubicBezTo>
                  <a:pt x="931" y="402"/>
                  <a:pt x="930" y="402"/>
                  <a:pt x="930" y="402"/>
                </a:cubicBezTo>
                <a:cubicBezTo>
                  <a:pt x="930" y="402"/>
                  <a:pt x="928" y="402"/>
                  <a:pt x="928" y="404"/>
                </a:cubicBezTo>
                <a:cubicBezTo>
                  <a:pt x="928" y="404"/>
                  <a:pt x="928" y="404"/>
                  <a:pt x="930" y="406"/>
                </a:cubicBezTo>
                <a:cubicBezTo>
                  <a:pt x="930" y="407"/>
                  <a:pt x="930" y="407"/>
                  <a:pt x="928" y="407"/>
                </a:cubicBezTo>
                <a:cubicBezTo>
                  <a:pt x="928" y="409"/>
                  <a:pt x="927" y="409"/>
                  <a:pt x="927" y="409"/>
                </a:cubicBezTo>
                <a:cubicBezTo>
                  <a:pt x="927" y="409"/>
                  <a:pt x="927" y="410"/>
                  <a:pt x="925" y="410"/>
                </a:cubicBezTo>
                <a:cubicBezTo>
                  <a:pt x="925" y="409"/>
                  <a:pt x="925" y="409"/>
                  <a:pt x="925" y="409"/>
                </a:cubicBezTo>
                <a:cubicBezTo>
                  <a:pt x="925" y="407"/>
                  <a:pt x="925" y="407"/>
                  <a:pt x="923" y="407"/>
                </a:cubicBezTo>
                <a:cubicBezTo>
                  <a:pt x="923" y="407"/>
                  <a:pt x="923" y="407"/>
                  <a:pt x="922" y="407"/>
                </a:cubicBezTo>
                <a:cubicBezTo>
                  <a:pt x="922" y="407"/>
                  <a:pt x="922" y="407"/>
                  <a:pt x="920" y="409"/>
                </a:cubicBezTo>
                <a:cubicBezTo>
                  <a:pt x="919" y="409"/>
                  <a:pt x="917" y="409"/>
                  <a:pt x="917" y="409"/>
                </a:cubicBezTo>
                <a:cubicBezTo>
                  <a:pt x="915" y="409"/>
                  <a:pt x="915" y="409"/>
                  <a:pt x="915" y="409"/>
                </a:cubicBezTo>
                <a:cubicBezTo>
                  <a:pt x="915" y="406"/>
                  <a:pt x="912" y="407"/>
                  <a:pt x="910" y="407"/>
                </a:cubicBezTo>
                <a:cubicBezTo>
                  <a:pt x="909" y="406"/>
                  <a:pt x="909" y="407"/>
                  <a:pt x="907" y="407"/>
                </a:cubicBezTo>
                <a:cubicBezTo>
                  <a:pt x="906" y="407"/>
                  <a:pt x="906" y="406"/>
                  <a:pt x="906" y="406"/>
                </a:cubicBezTo>
                <a:cubicBezTo>
                  <a:pt x="904" y="406"/>
                  <a:pt x="904" y="406"/>
                  <a:pt x="904" y="406"/>
                </a:cubicBezTo>
                <a:cubicBezTo>
                  <a:pt x="904" y="404"/>
                  <a:pt x="904" y="404"/>
                  <a:pt x="904" y="404"/>
                </a:cubicBezTo>
                <a:cubicBezTo>
                  <a:pt x="906" y="402"/>
                  <a:pt x="906" y="402"/>
                  <a:pt x="906" y="402"/>
                </a:cubicBezTo>
                <a:cubicBezTo>
                  <a:pt x="907" y="402"/>
                  <a:pt x="907" y="402"/>
                  <a:pt x="907" y="402"/>
                </a:cubicBezTo>
                <a:cubicBezTo>
                  <a:pt x="907" y="401"/>
                  <a:pt x="907" y="401"/>
                  <a:pt x="906" y="401"/>
                </a:cubicBezTo>
                <a:cubicBezTo>
                  <a:pt x="906" y="401"/>
                  <a:pt x="904" y="401"/>
                  <a:pt x="902" y="401"/>
                </a:cubicBezTo>
                <a:cubicBezTo>
                  <a:pt x="902" y="401"/>
                  <a:pt x="901" y="401"/>
                  <a:pt x="901" y="399"/>
                </a:cubicBezTo>
                <a:cubicBezTo>
                  <a:pt x="901" y="399"/>
                  <a:pt x="901" y="399"/>
                  <a:pt x="901" y="397"/>
                </a:cubicBezTo>
                <a:cubicBezTo>
                  <a:pt x="899" y="397"/>
                  <a:pt x="899" y="397"/>
                  <a:pt x="899" y="396"/>
                </a:cubicBezTo>
                <a:cubicBezTo>
                  <a:pt x="899" y="394"/>
                  <a:pt x="901" y="394"/>
                  <a:pt x="901" y="393"/>
                </a:cubicBezTo>
                <a:cubicBezTo>
                  <a:pt x="901" y="391"/>
                  <a:pt x="901" y="391"/>
                  <a:pt x="901" y="391"/>
                </a:cubicBezTo>
                <a:cubicBezTo>
                  <a:pt x="899" y="389"/>
                  <a:pt x="898" y="391"/>
                  <a:pt x="898" y="391"/>
                </a:cubicBezTo>
                <a:cubicBezTo>
                  <a:pt x="898" y="389"/>
                  <a:pt x="898" y="389"/>
                  <a:pt x="899" y="388"/>
                </a:cubicBezTo>
                <a:cubicBezTo>
                  <a:pt x="901" y="388"/>
                  <a:pt x="901" y="388"/>
                  <a:pt x="901" y="388"/>
                </a:cubicBezTo>
                <a:cubicBezTo>
                  <a:pt x="901" y="386"/>
                  <a:pt x="901" y="386"/>
                  <a:pt x="902" y="386"/>
                </a:cubicBezTo>
                <a:cubicBezTo>
                  <a:pt x="904" y="386"/>
                  <a:pt x="904" y="386"/>
                  <a:pt x="904" y="386"/>
                </a:cubicBezTo>
                <a:cubicBezTo>
                  <a:pt x="906" y="385"/>
                  <a:pt x="906" y="383"/>
                  <a:pt x="907" y="383"/>
                </a:cubicBezTo>
                <a:cubicBezTo>
                  <a:pt x="909" y="381"/>
                  <a:pt x="909" y="381"/>
                  <a:pt x="910" y="381"/>
                </a:cubicBezTo>
                <a:cubicBezTo>
                  <a:pt x="909" y="380"/>
                  <a:pt x="906" y="381"/>
                  <a:pt x="906" y="381"/>
                </a:cubicBezTo>
                <a:cubicBezTo>
                  <a:pt x="904" y="381"/>
                  <a:pt x="902" y="383"/>
                  <a:pt x="902" y="381"/>
                </a:cubicBezTo>
                <a:cubicBezTo>
                  <a:pt x="901" y="381"/>
                  <a:pt x="901" y="381"/>
                  <a:pt x="901" y="381"/>
                </a:cubicBezTo>
                <a:cubicBezTo>
                  <a:pt x="899" y="381"/>
                  <a:pt x="899" y="383"/>
                  <a:pt x="898" y="383"/>
                </a:cubicBezTo>
                <a:cubicBezTo>
                  <a:pt x="898" y="381"/>
                  <a:pt x="898" y="381"/>
                  <a:pt x="896" y="381"/>
                </a:cubicBezTo>
                <a:cubicBezTo>
                  <a:pt x="896" y="381"/>
                  <a:pt x="896" y="380"/>
                  <a:pt x="894" y="380"/>
                </a:cubicBezTo>
                <a:cubicBezTo>
                  <a:pt x="893" y="380"/>
                  <a:pt x="893" y="380"/>
                  <a:pt x="891" y="380"/>
                </a:cubicBezTo>
                <a:cubicBezTo>
                  <a:pt x="889" y="378"/>
                  <a:pt x="889" y="380"/>
                  <a:pt x="888" y="380"/>
                </a:cubicBezTo>
                <a:cubicBezTo>
                  <a:pt x="889" y="378"/>
                  <a:pt x="891" y="378"/>
                  <a:pt x="893" y="376"/>
                </a:cubicBezTo>
                <a:cubicBezTo>
                  <a:pt x="894" y="376"/>
                  <a:pt x="894" y="376"/>
                  <a:pt x="894" y="376"/>
                </a:cubicBezTo>
                <a:cubicBezTo>
                  <a:pt x="894" y="376"/>
                  <a:pt x="894" y="376"/>
                  <a:pt x="896" y="376"/>
                </a:cubicBezTo>
                <a:cubicBezTo>
                  <a:pt x="896" y="378"/>
                  <a:pt x="896" y="378"/>
                  <a:pt x="898" y="378"/>
                </a:cubicBezTo>
                <a:cubicBezTo>
                  <a:pt x="898" y="378"/>
                  <a:pt x="899" y="378"/>
                  <a:pt x="898" y="380"/>
                </a:cubicBezTo>
                <a:cubicBezTo>
                  <a:pt x="899" y="380"/>
                  <a:pt x="899" y="378"/>
                  <a:pt x="899" y="378"/>
                </a:cubicBezTo>
                <a:cubicBezTo>
                  <a:pt x="901" y="378"/>
                  <a:pt x="901" y="378"/>
                  <a:pt x="901" y="378"/>
                </a:cubicBezTo>
                <a:cubicBezTo>
                  <a:pt x="902" y="380"/>
                  <a:pt x="906" y="378"/>
                  <a:pt x="907" y="376"/>
                </a:cubicBezTo>
                <a:cubicBezTo>
                  <a:pt x="907" y="375"/>
                  <a:pt x="909" y="375"/>
                  <a:pt x="909" y="375"/>
                </a:cubicBezTo>
                <a:cubicBezTo>
                  <a:pt x="910" y="375"/>
                  <a:pt x="910" y="375"/>
                  <a:pt x="910" y="375"/>
                </a:cubicBezTo>
                <a:cubicBezTo>
                  <a:pt x="910" y="373"/>
                  <a:pt x="912" y="373"/>
                  <a:pt x="912" y="373"/>
                </a:cubicBezTo>
                <a:cubicBezTo>
                  <a:pt x="912" y="375"/>
                  <a:pt x="912" y="375"/>
                  <a:pt x="914" y="373"/>
                </a:cubicBezTo>
                <a:cubicBezTo>
                  <a:pt x="914" y="373"/>
                  <a:pt x="915" y="372"/>
                  <a:pt x="915" y="370"/>
                </a:cubicBezTo>
                <a:cubicBezTo>
                  <a:pt x="915" y="368"/>
                  <a:pt x="915" y="368"/>
                  <a:pt x="915" y="368"/>
                </a:cubicBezTo>
                <a:cubicBezTo>
                  <a:pt x="915" y="367"/>
                  <a:pt x="915" y="367"/>
                  <a:pt x="915" y="367"/>
                </a:cubicBezTo>
                <a:cubicBezTo>
                  <a:pt x="915" y="367"/>
                  <a:pt x="917" y="367"/>
                  <a:pt x="917" y="365"/>
                </a:cubicBezTo>
                <a:cubicBezTo>
                  <a:pt x="912" y="365"/>
                  <a:pt x="912" y="365"/>
                  <a:pt x="912" y="365"/>
                </a:cubicBezTo>
                <a:cubicBezTo>
                  <a:pt x="910" y="365"/>
                  <a:pt x="909" y="364"/>
                  <a:pt x="907" y="364"/>
                </a:cubicBezTo>
                <a:cubicBezTo>
                  <a:pt x="906" y="364"/>
                  <a:pt x="904" y="364"/>
                  <a:pt x="902" y="364"/>
                </a:cubicBezTo>
                <a:cubicBezTo>
                  <a:pt x="901" y="364"/>
                  <a:pt x="899" y="365"/>
                  <a:pt x="898" y="365"/>
                </a:cubicBezTo>
                <a:cubicBezTo>
                  <a:pt x="894" y="365"/>
                  <a:pt x="893" y="367"/>
                  <a:pt x="889" y="367"/>
                </a:cubicBezTo>
                <a:cubicBezTo>
                  <a:pt x="888" y="367"/>
                  <a:pt x="888" y="367"/>
                  <a:pt x="886" y="367"/>
                </a:cubicBezTo>
                <a:cubicBezTo>
                  <a:pt x="885" y="367"/>
                  <a:pt x="883" y="368"/>
                  <a:pt x="883" y="368"/>
                </a:cubicBezTo>
                <a:cubicBezTo>
                  <a:pt x="881" y="368"/>
                  <a:pt x="878" y="370"/>
                  <a:pt x="877" y="370"/>
                </a:cubicBezTo>
                <a:cubicBezTo>
                  <a:pt x="875" y="372"/>
                  <a:pt x="873" y="372"/>
                  <a:pt x="872" y="373"/>
                </a:cubicBezTo>
                <a:cubicBezTo>
                  <a:pt x="868" y="375"/>
                  <a:pt x="865" y="376"/>
                  <a:pt x="864" y="378"/>
                </a:cubicBezTo>
                <a:cubicBezTo>
                  <a:pt x="860" y="381"/>
                  <a:pt x="857" y="381"/>
                  <a:pt x="854" y="383"/>
                </a:cubicBezTo>
                <a:cubicBezTo>
                  <a:pt x="852" y="385"/>
                  <a:pt x="852" y="385"/>
                  <a:pt x="851" y="386"/>
                </a:cubicBezTo>
                <a:cubicBezTo>
                  <a:pt x="851" y="386"/>
                  <a:pt x="849" y="388"/>
                  <a:pt x="847" y="388"/>
                </a:cubicBezTo>
                <a:cubicBezTo>
                  <a:pt x="847" y="389"/>
                  <a:pt x="847" y="389"/>
                  <a:pt x="847" y="389"/>
                </a:cubicBezTo>
                <a:cubicBezTo>
                  <a:pt x="844" y="391"/>
                  <a:pt x="843" y="393"/>
                  <a:pt x="841" y="394"/>
                </a:cubicBezTo>
                <a:cubicBezTo>
                  <a:pt x="839" y="394"/>
                  <a:pt x="839" y="396"/>
                  <a:pt x="838" y="396"/>
                </a:cubicBezTo>
                <a:cubicBezTo>
                  <a:pt x="839" y="393"/>
                  <a:pt x="843" y="389"/>
                  <a:pt x="846" y="386"/>
                </a:cubicBezTo>
                <a:cubicBezTo>
                  <a:pt x="847" y="385"/>
                  <a:pt x="849" y="383"/>
                  <a:pt x="851" y="383"/>
                </a:cubicBezTo>
                <a:cubicBezTo>
                  <a:pt x="851" y="381"/>
                  <a:pt x="852" y="380"/>
                  <a:pt x="854" y="380"/>
                </a:cubicBezTo>
                <a:cubicBezTo>
                  <a:pt x="857" y="378"/>
                  <a:pt x="859" y="376"/>
                  <a:pt x="860" y="375"/>
                </a:cubicBezTo>
                <a:cubicBezTo>
                  <a:pt x="864" y="373"/>
                  <a:pt x="868" y="370"/>
                  <a:pt x="873" y="367"/>
                </a:cubicBezTo>
                <a:cubicBezTo>
                  <a:pt x="875" y="367"/>
                  <a:pt x="877" y="365"/>
                  <a:pt x="878" y="364"/>
                </a:cubicBezTo>
                <a:cubicBezTo>
                  <a:pt x="880" y="364"/>
                  <a:pt x="880" y="364"/>
                  <a:pt x="880" y="364"/>
                </a:cubicBezTo>
                <a:cubicBezTo>
                  <a:pt x="881" y="364"/>
                  <a:pt x="881" y="362"/>
                  <a:pt x="883" y="362"/>
                </a:cubicBezTo>
                <a:cubicBezTo>
                  <a:pt x="885" y="362"/>
                  <a:pt x="885" y="362"/>
                  <a:pt x="885" y="362"/>
                </a:cubicBezTo>
                <a:cubicBezTo>
                  <a:pt x="886" y="362"/>
                  <a:pt x="886" y="362"/>
                  <a:pt x="886" y="362"/>
                </a:cubicBezTo>
                <a:cubicBezTo>
                  <a:pt x="888" y="362"/>
                  <a:pt x="889" y="362"/>
                  <a:pt x="891" y="362"/>
                </a:cubicBezTo>
                <a:cubicBezTo>
                  <a:pt x="893" y="360"/>
                  <a:pt x="894" y="359"/>
                  <a:pt x="896" y="355"/>
                </a:cubicBezTo>
                <a:cubicBezTo>
                  <a:pt x="896" y="355"/>
                  <a:pt x="896" y="355"/>
                  <a:pt x="898" y="354"/>
                </a:cubicBezTo>
                <a:cubicBezTo>
                  <a:pt x="899" y="354"/>
                  <a:pt x="899" y="354"/>
                  <a:pt x="899" y="354"/>
                </a:cubicBezTo>
                <a:cubicBezTo>
                  <a:pt x="901" y="354"/>
                  <a:pt x="901" y="352"/>
                  <a:pt x="902" y="352"/>
                </a:cubicBezTo>
                <a:cubicBezTo>
                  <a:pt x="904" y="352"/>
                  <a:pt x="906" y="352"/>
                  <a:pt x="906" y="352"/>
                </a:cubicBezTo>
                <a:cubicBezTo>
                  <a:pt x="907" y="352"/>
                  <a:pt x="909" y="351"/>
                  <a:pt x="910" y="351"/>
                </a:cubicBezTo>
                <a:cubicBezTo>
                  <a:pt x="912" y="351"/>
                  <a:pt x="914" y="351"/>
                  <a:pt x="915" y="351"/>
                </a:cubicBezTo>
                <a:cubicBezTo>
                  <a:pt x="917" y="351"/>
                  <a:pt x="919" y="351"/>
                  <a:pt x="920" y="349"/>
                </a:cubicBezTo>
                <a:cubicBezTo>
                  <a:pt x="922" y="349"/>
                  <a:pt x="923" y="349"/>
                  <a:pt x="923" y="349"/>
                </a:cubicBezTo>
                <a:cubicBezTo>
                  <a:pt x="925" y="349"/>
                  <a:pt x="925" y="349"/>
                  <a:pt x="927" y="349"/>
                </a:cubicBezTo>
                <a:cubicBezTo>
                  <a:pt x="928" y="349"/>
                  <a:pt x="928" y="351"/>
                  <a:pt x="928" y="351"/>
                </a:cubicBezTo>
                <a:cubicBezTo>
                  <a:pt x="930" y="351"/>
                  <a:pt x="931" y="351"/>
                  <a:pt x="931" y="352"/>
                </a:cubicBezTo>
                <a:cubicBezTo>
                  <a:pt x="933" y="352"/>
                  <a:pt x="935" y="352"/>
                  <a:pt x="936" y="351"/>
                </a:cubicBezTo>
                <a:cubicBezTo>
                  <a:pt x="938" y="351"/>
                  <a:pt x="940" y="351"/>
                  <a:pt x="941" y="351"/>
                </a:cubicBezTo>
                <a:cubicBezTo>
                  <a:pt x="941" y="352"/>
                  <a:pt x="943" y="352"/>
                  <a:pt x="943" y="352"/>
                </a:cubicBezTo>
                <a:cubicBezTo>
                  <a:pt x="944" y="352"/>
                  <a:pt x="944" y="352"/>
                  <a:pt x="944" y="352"/>
                </a:cubicBezTo>
                <a:cubicBezTo>
                  <a:pt x="946" y="352"/>
                  <a:pt x="946" y="352"/>
                  <a:pt x="946" y="352"/>
                </a:cubicBezTo>
                <a:cubicBezTo>
                  <a:pt x="948" y="352"/>
                  <a:pt x="951" y="352"/>
                  <a:pt x="952" y="352"/>
                </a:cubicBezTo>
                <a:cubicBezTo>
                  <a:pt x="954" y="352"/>
                  <a:pt x="954" y="352"/>
                  <a:pt x="956" y="352"/>
                </a:cubicBezTo>
                <a:cubicBezTo>
                  <a:pt x="956" y="352"/>
                  <a:pt x="957" y="352"/>
                  <a:pt x="959" y="352"/>
                </a:cubicBezTo>
                <a:cubicBezTo>
                  <a:pt x="961" y="352"/>
                  <a:pt x="961" y="352"/>
                  <a:pt x="961" y="352"/>
                </a:cubicBezTo>
                <a:cubicBezTo>
                  <a:pt x="962" y="352"/>
                  <a:pt x="962" y="352"/>
                  <a:pt x="962" y="352"/>
                </a:cubicBezTo>
                <a:cubicBezTo>
                  <a:pt x="964" y="352"/>
                  <a:pt x="964" y="352"/>
                  <a:pt x="964" y="352"/>
                </a:cubicBezTo>
                <a:cubicBezTo>
                  <a:pt x="964" y="352"/>
                  <a:pt x="964" y="352"/>
                  <a:pt x="965" y="352"/>
                </a:cubicBezTo>
                <a:cubicBezTo>
                  <a:pt x="967" y="351"/>
                  <a:pt x="969" y="349"/>
                  <a:pt x="972" y="347"/>
                </a:cubicBezTo>
                <a:cubicBezTo>
                  <a:pt x="973" y="346"/>
                  <a:pt x="975" y="344"/>
                  <a:pt x="977" y="343"/>
                </a:cubicBezTo>
                <a:cubicBezTo>
                  <a:pt x="978" y="341"/>
                  <a:pt x="978" y="341"/>
                  <a:pt x="980" y="341"/>
                </a:cubicBezTo>
                <a:cubicBezTo>
                  <a:pt x="982" y="339"/>
                  <a:pt x="982" y="339"/>
                  <a:pt x="982" y="339"/>
                </a:cubicBezTo>
                <a:cubicBezTo>
                  <a:pt x="986" y="338"/>
                  <a:pt x="991" y="336"/>
                  <a:pt x="996" y="336"/>
                </a:cubicBezTo>
                <a:cubicBezTo>
                  <a:pt x="996" y="338"/>
                  <a:pt x="994" y="338"/>
                  <a:pt x="994" y="338"/>
                </a:cubicBezTo>
                <a:cubicBezTo>
                  <a:pt x="996" y="338"/>
                  <a:pt x="998" y="338"/>
                  <a:pt x="998" y="336"/>
                </a:cubicBezTo>
                <a:cubicBezTo>
                  <a:pt x="1001" y="336"/>
                  <a:pt x="1003" y="334"/>
                  <a:pt x="1006" y="333"/>
                </a:cubicBezTo>
                <a:cubicBezTo>
                  <a:pt x="1007" y="333"/>
                  <a:pt x="1009" y="333"/>
                  <a:pt x="1011" y="331"/>
                </a:cubicBezTo>
                <a:cubicBezTo>
                  <a:pt x="1011" y="331"/>
                  <a:pt x="1011" y="331"/>
                  <a:pt x="1012" y="331"/>
                </a:cubicBezTo>
                <a:cubicBezTo>
                  <a:pt x="1012" y="330"/>
                  <a:pt x="1014" y="330"/>
                  <a:pt x="1014" y="330"/>
                </a:cubicBezTo>
                <a:cubicBezTo>
                  <a:pt x="1014" y="330"/>
                  <a:pt x="1015" y="328"/>
                  <a:pt x="1015" y="326"/>
                </a:cubicBezTo>
                <a:cubicBezTo>
                  <a:pt x="1015" y="325"/>
                  <a:pt x="1015" y="325"/>
                  <a:pt x="1014" y="325"/>
                </a:cubicBezTo>
                <a:cubicBezTo>
                  <a:pt x="1012" y="325"/>
                  <a:pt x="1012" y="325"/>
                  <a:pt x="1012" y="325"/>
                </a:cubicBezTo>
                <a:cubicBezTo>
                  <a:pt x="1012" y="325"/>
                  <a:pt x="1011" y="325"/>
                  <a:pt x="1011" y="323"/>
                </a:cubicBezTo>
                <a:cubicBezTo>
                  <a:pt x="1011" y="323"/>
                  <a:pt x="1011" y="323"/>
                  <a:pt x="1009" y="323"/>
                </a:cubicBezTo>
                <a:cubicBezTo>
                  <a:pt x="1011" y="322"/>
                  <a:pt x="1012" y="322"/>
                  <a:pt x="1014" y="320"/>
                </a:cubicBezTo>
                <a:cubicBezTo>
                  <a:pt x="1014" y="320"/>
                  <a:pt x="1015" y="320"/>
                  <a:pt x="1015" y="318"/>
                </a:cubicBezTo>
                <a:cubicBezTo>
                  <a:pt x="1017" y="318"/>
                  <a:pt x="1017" y="318"/>
                  <a:pt x="1017" y="318"/>
                </a:cubicBezTo>
                <a:cubicBezTo>
                  <a:pt x="1017" y="317"/>
                  <a:pt x="1017" y="317"/>
                  <a:pt x="1017" y="317"/>
                </a:cubicBezTo>
                <a:cubicBezTo>
                  <a:pt x="1019" y="317"/>
                  <a:pt x="1019" y="315"/>
                  <a:pt x="1019" y="313"/>
                </a:cubicBezTo>
                <a:cubicBezTo>
                  <a:pt x="1019" y="312"/>
                  <a:pt x="1019" y="313"/>
                  <a:pt x="1017" y="313"/>
                </a:cubicBezTo>
                <a:cubicBezTo>
                  <a:pt x="1017" y="313"/>
                  <a:pt x="1017" y="313"/>
                  <a:pt x="1017" y="312"/>
                </a:cubicBezTo>
                <a:cubicBezTo>
                  <a:pt x="1017" y="310"/>
                  <a:pt x="1017" y="310"/>
                  <a:pt x="1015" y="310"/>
                </a:cubicBezTo>
                <a:cubicBezTo>
                  <a:pt x="1015" y="310"/>
                  <a:pt x="1015" y="312"/>
                  <a:pt x="1014" y="310"/>
                </a:cubicBezTo>
                <a:cubicBezTo>
                  <a:pt x="1014" y="309"/>
                  <a:pt x="1014" y="309"/>
                  <a:pt x="1014" y="309"/>
                </a:cubicBezTo>
                <a:cubicBezTo>
                  <a:pt x="1014" y="307"/>
                  <a:pt x="1012" y="309"/>
                  <a:pt x="1012" y="309"/>
                </a:cubicBezTo>
                <a:cubicBezTo>
                  <a:pt x="1011" y="309"/>
                  <a:pt x="1011" y="309"/>
                  <a:pt x="1011" y="309"/>
                </a:cubicBezTo>
                <a:cubicBezTo>
                  <a:pt x="1011" y="309"/>
                  <a:pt x="1009" y="309"/>
                  <a:pt x="1009" y="310"/>
                </a:cubicBezTo>
                <a:cubicBezTo>
                  <a:pt x="1009" y="312"/>
                  <a:pt x="1007" y="312"/>
                  <a:pt x="1007" y="312"/>
                </a:cubicBezTo>
                <a:cubicBezTo>
                  <a:pt x="1006" y="313"/>
                  <a:pt x="1006" y="313"/>
                  <a:pt x="1006" y="313"/>
                </a:cubicBezTo>
                <a:cubicBezTo>
                  <a:pt x="1006" y="313"/>
                  <a:pt x="1006" y="312"/>
                  <a:pt x="1004" y="312"/>
                </a:cubicBezTo>
                <a:cubicBezTo>
                  <a:pt x="1004" y="310"/>
                  <a:pt x="1004" y="310"/>
                  <a:pt x="1004" y="310"/>
                </a:cubicBezTo>
                <a:cubicBezTo>
                  <a:pt x="1006" y="310"/>
                  <a:pt x="1006" y="310"/>
                  <a:pt x="1006" y="309"/>
                </a:cubicBezTo>
                <a:cubicBezTo>
                  <a:pt x="1007" y="309"/>
                  <a:pt x="1009" y="309"/>
                  <a:pt x="1009" y="307"/>
                </a:cubicBezTo>
                <a:cubicBezTo>
                  <a:pt x="1009" y="305"/>
                  <a:pt x="1009" y="305"/>
                  <a:pt x="1009" y="305"/>
                </a:cubicBezTo>
                <a:cubicBezTo>
                  <a:pt x="1009" y="304"/>
                  <a:pt x="1009" y="304"/>
                  <a:pt x="1007" y="304"/>
                </a:cubicBezTo>
                <a:cubicBezTo>
                  <a:pt x="1007" y="304"/>
                  <a:pt x="1006" y="304"/>
                  <a:pt x="1004" y="304"/>
                </a:cubicBezTo>
                <a:cubicBezTo>
                  <a:pt x="1003" y="304"/>
                  <a:pt x="1003" y="304"/>
                  <a:pt x="1003" y="304"/>
                </a:cubicBezTo>
                <a:cubicBezTo>
                  <a:pt x="1003" y="304"/>
                  <a:pt x="1001" y="305"/>
                  <a:pt x="999" y="305"/>
                </a:cubicBezTo>
                <a:cubicBezTo>
                  <a:pt x="999" y="305"/>
                  <a:pt x="998" y="305"/>
                  <a:pt x="998" y="307"/>
                </a:cubicBezTo>
                <a:cubicBezTo>
                  <a:pt x="996" y="307"/>
                  <a:pt x="996" y="307"/>
                  <a:pt x="996" y="307"/>
                </a:cubicBezTo>
                <a:cubicBezTo>
                  <a:pt x="996" y="305"/>
                  <a:pt x="996" y="305"/>
                  <a:pt x="996" y="305"/>
                </a:cubicBezTo>
                <a:cubicBezTo>
                  <a:pt x="994" y="305"/>
                  <a:pt x="993" y="307"/>
                  <a:pt x="993" y="307"/>
                </a:cubicBezTo>
                <a:cubicBezTo>
                  <a:pt x="991" y="307"/>
                  <a:pt x="991" y="307"/>
                  <a:pt x="991" y="307"/>
                </a:cubicBezTo>
                <a:cubicBezTo>
                  <a:pt x="991" y="309"/>
                  <a:pt x="990" y="309"/>
                  <a:pt x="990" y="310"/>
                </a:cubicBezTo>
                <a:cubicBezTo>
                  <a:pt x="988" y="310"/>
                  <a:pt x="988" y="310"/>
                  <a:pt x="988" y="310"/>
                </a:cubicBezTo>
                <a:cubicBezTo>
                  <a:pt x="986" y="310"/>
                  <a:pt x="986" y="310"/>
                  <a:pt x="985" y="312"/>
                </a:cubicBezTo>
                <a:cubicBezTo>
                  <a:pt x="985" y="310"/>
                  <a:pt x="982" y="313"/>
                  <a:pt x="980" y="312"/>
                </a:cubicBezTo>
                <a:cubicBezTo>
                  <a:pt x="980" y="310"/>
                  <a:pt x="980" y="310"/>
                  <a:pt x="980" y="310"/>
                </a:cubicBezTo>
                <a:cubicBezTo>
                  <a:pt x="980" y="309"/>
                  <a:pt x="980" y="309"/>
                  <a:pt x="982" y="309"/>
                </a:cubicBezTo>
                <a:cubicBezTo>
                  <a:pt x="982" y="307"/>
                  <a:pt x="982" y="307"/>
                  <a:pt x="982" y="307"/>
                </a:cubicBezTo>
                <a:cubicBezTo>
                  <a:pt x="983" y="307"/>
                  <a:pt x="983" y="307"/>
                  <a:pt x="983" y="307"/>
                </a:cubicBezTo>
                <a:cubicBezTo>
                  <a:pt x="985" y="307"/>
                  <a:pt x="985" y="307"/>
                  <a:pt x="985" y="307"/>
                </a:cubicBezTo>
                <a:cubicBezTo>
                  <a:pt x="986" y="307"/>
                  <a:pt x="988" y="307"/>
                  <a:pt x="990" y="305"/>
                </a:cubicBezTo>
                <a:cubicBezTo>
                  <a:pt x="990" y="305"/>
                  <a:pt x="990" y="305"/>
                  <a:pt x="991" y="304"/>
                </a:cubicBezTo>
                <a:cubicBezTo>
                  <a:pt x="993" y="304"/>
                  <a:pt x="993" y="304"/>
                  <a:pt x="994" y="304"/>
                </a:cubicBezTo>
                <a:cubicBezTo>
                  <a:pt x="996" y="304"/>
                  <a:pt x="996" y="304"/>
                  <a:pt x="996" y="304"/>
                </a:cubicBezTo>
                <a:cubicBezTo>
                  <a:pt x="998" y="304"/>
                  <a:pt x="998" y="304"/>
                  <a:pt x="998" y="304"/>
                </a:cubicBezTo>
                <a:cubicBezTo>
                  <a:pt x="999" y="304"/>
                  <a:pt x="999" y="304"/>
                  <a:pt x="999" y="304"/>
                </a:cubicBezTo>
                <a:cubicBezTo>
                  <a:pt x="999" y="304"/>
                  <a:pt x="1001" y="302"/>
                  <a:pt x="1003" y="302"/>
                </a:cubicBezTo>
                <a:cubicBezTo>
                  <a:pt x="1003" y="301"/>
                  <a:pt x="1003" y="301"/>
                  <a:pt x="1004" y="301"/>
                </a:cubicBezTo>
                <a:cubicBezTo>
                  <a:pt x="1006" y="301"/>
                  <a:pt x="1006" y="301"/>
                  <a:pt x="1007" y="301"/>
                </a:cubicBezTo>
                <a:cubicBezTo>
                  <a:pt x="1007" y="301"/>
                  <a:pt x="1009" y="301"/>
                  <a:pt x="1011" y="301"/>
                </a:cubicBezTo>
                <a:cubicBezTo>
                  <a:pt x="1011" y="301"/>
                  <a:pt x="1011" y="301"/>
                  <a:pt x="1012" y="301"/>
                </a:cubicBezTo>
                <a:cubicBezTo>
                  <a:pt x="1012" y="299"/>
                  <a:pt x="1012" y="299"/>
                  <a:pt x="1011" y="299"/>
                </a:cubicBezTo>
                <a:cubicBezTo>
                  <a:pt x="1011" y="299"/>
                  <a:pt x="1011" y="299"/>
                  <a:pt x="1009" y="299"/>
                </a:cubicBezTo>
                <a:cubicBezTo>
                  <a:pt x="1009" y="299"/>
                  <a:pt x="1009" y="299"/>
                  <a:pt x="1009" y="297"/>
                </a:cubicBezTo>
                <a:cubicBezTo>
                  <a:pt x="1007" y="297"/>
                  <a:pt x="1007" y="297"/>
                  <a:pt x="1007" y="297"/>
                </a:cubicBezTo>
                <a:cubicBezTo>
                  <a:pt x="1007" y="297"/>
                  <a:pt x="1006" y="297"/>
                  <a:pt x="1006" y="296"/>
                </a:cubicBezTo>
                <a:cubicBezTo>
                  <a:pt x="1006" y="294"/>
                  <a:pt x="1004" y="296"/>
                  <a:pt x="1004" y="296"/>
                </a:cubicBezTo>
                <a:cubicBezTo>
                  <a:pt x="1003" y="296"/>
                  <a:pt x="1003" y="296"/>
                  <a:pt x="1003" y="296"/>
                </a:cubicBezTo>
                <a:cubicBezTo>
                  <a:pt x="1001" y="296"/>
                  <a:pt x="1001" y="297"/>
                  <a:pt x="1001" y="297"/>
                </a:cubicBezTo>
                <a:cubicBezTo>
                  <a:pt x="1001" y="296"/>
                  <a:pt x="1001" y="296"/>
                  <a:pt x="999" y="296"/>
                </a:cubicBezTo>
                <a:cubicBezTo>
                  <a:pt x="998" y="296"/>
                  <a:pt x="998" y="294"/>
                  <a:pt x="998" y="294"/>
                </a:cubicBezTo>
                <a:cubicBezTo>
                  <a:pt x="998" y="292"/>
                  <a:pt x="998" y="292"/>
                  <a:pt x="998" y="292"/>
                </a:cubicBezTo>
                <a:cubicBezTo>
                  <a:pt x="998" y="292"/>
                  <a:pt x="998" y="292"/>
                  <a:pt x="998" y="291"/>
                </a:cubicBezTo>
                <a:cubicBezTo>
                  <a:pt x="998" y="291"/>
                  <a:pt x="996" y="291"/>
                  <a:pt x="994" y="291"/>
                </a:cubicBezTo>
                <a:cubicBezTo>
                  <a:pt x="993" y="292"/>
                  <a:pt x="993" y="292"/>
                  <a:pt x="993" y="292"/>
                </a:cubicBezTo>
                <a:cubicBezTo>
                  <a:pt x="991" y="292"/>
                  <a:pt x="991" y="294"/>
                  <a:pt x="991" y="294"/>
                </a:cubicBezTo>
                <a:cubicBezTo>
                  <a:pt x="991" y="294"/>
                  <a:pt x="991" y="294"/>
                  <a:pt x="991" y="292"/>
                </a:cubicBezTo>
                <a:cubicBezTo>
                  <a:pt x="990" y="292"/>
                  <a:pt x="990" y="292"/>
                  <a:pt x="990" y="292"/>
                </a:cubicBezTo>
                <a:cubicBezTo>
                  <a:pt x="990" y="291"/>
                  <a:pt x="990" y="291"/>
                  <a:pt x="990" y="291"/>
                </a:cubicBezTo>
                <a:cubicBezTo>
                  <a:pt x="988" y="291"/>
                  <a:pt x="988" y="292"/>
                  <a:pt x="987" y="292"/>
                </a:cubicBezTo>
                <a:cubicBezTo>
                  <a:pt x="988" y="292"/>
                  <a:pt x="988" y="292"/>
                  <a:pt x="988" y="292"/>
                </a:cubicBezTo>
                <a:cubicBezTo>
                  <a:pt x="988" y="292"/>
                  <a:pt x="988" y="292"/>
                  <a:pt x="986" y="292"/>
                </a:cubicBezTo>
                <a:cubicBezTo>
                  <a:pt x="987" y="292"/>
                  <a:pt x="987" y="292"/>
                  <a:pt x="987" y="292"/>
                </a:cubicBezTo>
                <a:cubicBezTo>
                  <a:pt x="986" y="291"/>
                  <a:pt x="985" y="292"/>
                  <a:pt x="985" y="292"/>
                </a:cubicBezTo>
                <a:cubicBezTo>
                  <a:pt x="983" y="292"/>
                  <a:pt x="983" y="294"/>
                  <a:pt x="983" y="294"/>
                </a:cubicBezTo>
                <a:cubicBezTo>
                  <a:pt x="983" y="292"/>
                  <a:pt x="983" y="291"/>
                  <a:pt x="985" y="291"/>
                </a:cubicBezTo>
                <a:cubicBezTo>
                  <a:pt x="986" y="289"/>
                  <a:pt x="986" y="289"/>
                  <a:pt x="986" y="289"/>
                </a:cubicBezTo>
                <a:cubicBezTo>
                  <a:pt x="988" y="288"/>
                  <a:pt x="988" y="288"/>
                  <a:pt x="988" y="286"/>
                </a:cubicBezTo>
                <a:cubicBezTo>
                  <a:pt x="988" y="286"/>
                  <a:pt x="988" y="284"/>
                  <a:pt x="986" y="284"/>
                </a:cubicBezTo>
                <a:cubicBezTo>
                  <a:pt x="985" y="284"/>
                  <a:pt x="985" y="284"/>
                  <a:pt x="985" y="284"/>
                </a:cubicBezTo>
                <a:cubicBezTo>
                  <a:pt x="985" y="284"/>
                  <a:pt x="985" y="283"/>
                  <a:pt x="983" y="283"/>
                </a:cubicBezTo>
                <a:cubicBezTo>
                  <a:pt x="982" y="283"/>
                  <a:pt x="982" y="283"/>
                  <a:pt x="982" y="283"/>
                </a:cubicBezTo>
                <a:cubicBezTo>
                  <a:pt x="982" y="283"/>
                  <a:pt x="982" y="283"/>
                  <a:pt x="982" y="281"/>
                </a:cubicBezTo>
                <a:cubicBezTo>
                  <a:pt x="982" y="281"/>
                  <a:pt x="982" y="281"/>
                  <a:pt x="980" y="281"/>
                </a:cubicBezTo>
                <a:cubicBezTo>
                  <a:pt x="980" y="281"/>
                  <a:pt x="980" y="281"/>
                  <a:pt x="980" y="280"/>
                </a:cubicBezTo>
                <a:cubicBezTo>
                  <a:pt x="978" y="280"/>
                  <a:pt x="980" y="280"/>
                  <a:pt x="980" y="278"/>
                </a:cubicBezTo>
                <a:cubicBezTo>
                  <a:pt x="980" y="278"/>
                  <a:pt x="978" y="278"/>
                  <a:pt x="977" y="278"/>
                </a:cubicBezTo>
                <a:cubicBezTo>
                  <a:pt x="977" y="278"/>
                  <a:pt x="975" y="280"/>
                  <a:pt x="975" y="278"/>
                </a:cubicBezTo>
                <a:cubicBezTo>
                  <a:pt x="975" y="278"/>
                  <a:pt x="978" y="278"/>
                  <a:pt x="978" y="276"/>
                </a:cubicBezTo>
                <a:cubicBezTo>
                  <a:pt x="978" y="276"/>
                  <a:pt x="977" y="276"/>
                  <a:pt x="977" y="275"/>
                </a:cubicBezTo>
                <a:cubicBezTo>
                  <a:pt x="978" y="275"/>
                  <a:pt x="978" y="275"/>
                  <a:pt x="980" y="275"/>
                </a:cubicBezTo>
                <a:cubicBezTo>
                  <a:pt x="980" y="275"/>
                  <a:pt x="980" y="275"/>
                  <a:pt x="982" y="275"/>
                </a:cubicBezTo>
                <a:cubicBezTo>
                  <a:pt x="983" y="273"/>
                  <a:pt x="983" y="273"/>
                  <a:pt x="983" y="273"/>
                </a:cubicBezTo>
                <a:cubicBezTo>
                  <a:pt x="983" y="273"/>
                  <a:pt x="985" y="275"/>
                  <a:pt x="985" y="273"/>
                </a:cubicBezTo>
                <a:cubicBezTo>
                  <a:pt x="985" y="273"/>
                  <a:pt x="985" y="273"/>
                  <a:pt x="985" y="271"/>
                </a:cubicBezTo>
                <a:cubicBezTo>
                  <a:pt x="985" y="271"/>
                  <a:pt x="986" y="271"/>
                  <a:pt x="986" y="270"/>
                </a:cubicBezTo>
                <a:cubicBezTo>
                  <a:pt x="988" y="270"/>
                  <a:pt x="988" y="270"/>
                  <a:pt x="988" y="270"/>
                </a:cubicBezTo>
                <a:cubicBezTo>
                  <a:pt x="986" y="268"/>
                  <a:pt x="986" y="268"/>
                  <a:pt x="986" y="268"/>
                </a:cubicBezTo>
                <a:cubicBezTo>
                  <a:pt x="985" y="268"/>
                  <a:pt x="985" y="268"/>
                  <a:pt x="985" y="268"/>
                </a:cubicBezTo>
                <a:cubicBezTo>
                  <a:pt x="983" y="268"/>
                  <a:pt x="985" y="267"/>
                  <a:pt x="985" y="267"/>
                </a:cubicBezTo>
                <a:cubicBezTo>
                  <a:pt x="985" y="267"/>
                  <a:pt x="985" y="267"/>
                  <a:pt x="983" y="265"/>
                </a:cubicBezTo>
                <a:cubicBezTo>
                  <a:pt x="982" y="265"/>
                  <a:pt x="982" y="265"/>
                  <a:pt x="982" y="265"/>
                </a:cubicBezTo>
                <a:cubicBezTo>
                  <a:pt x="980" y="265"/>
                  <a:pt x="980" y="265"/>
                  <a:pt x="980" y="265"/>
                </a:cubicBezTo>
                <a:cubicBezTo>
                  <a:pt x="980" y="263"/>
                  <a:pt x="982" y="263"/>
                  <a:pt x="982" y="263"/>
                </a:cubicBezTo>
                <a:cubicBezTo>
                  <a:pt x="983" y="263"/>
                  <a:pt x="983" y="263"/>
                  <a:pt x="983" y="263"/>
                </a:cubicBezTo>
                <a:cubicBezTo>
                  <a:pt x="985" y="263"/>
                  <a:pt x="985" y="263"/>
                  <a:pt x="985" y="262"/>
                </a:cubicBezTo>
                <a:cubicBezTo>
                  <a:pt x="985" y="262"/>
                  <a:pt x="986" y="262"/>
                  <a:pt x="986" y="260"/>
                </a:cubicBezTo>
                <a:cubicBezTo>
                  <a:pt x="985" y="260"/>
                  <a:pt x="985" y="260"/>
                  <a:pt x="985" y="260"/>
                </a:cubicBezTo>
                <a:cubicBezTo>
                  <a:pt x="985" y="260"/>
                  <a:pt x="985" y="260"/>
                  <a:pt x="985" y="258"/>
                </a:cubicBezTo>
                <a:cubicBezTo>
                  <a:pt x="985" y="258"/>
                  <a:pt x="985" y="258"/>
                  <a:pt x="983" y="258"/>
                </a:cubicBezTo>
                <a:cubicBezTo>
                  <a:pt x="983" y="257"/>
                  <a:pt x="983" y="257"/>
                  <a:pt x="983" y="257"/>
                </a:cubicBezTo>
                <a:cubicBezTo>
                  <a:pt x="983" y="257"/>
                  <a:pt x="985" y="257"/>
                  <a:pt x="983" y="255"/>
                </a:cubicBezTo>
                <a:cubicBezTo>
                  <a:pt x="982" y="257"/>
                  <a:pt x="982" y="257"/>
                  <a:pt x="982" y="257"/>
                </a:cubicBezTo>
                <a:cubicBezTo>
                  <a:pt x="982" y="255"/>
                  <a:pt x="982" y="255"/>
                  <a:pt x="982" y="255"/>
                </a:cubicBezTo>
                <a:cubicBezTo>
                  <a:pt x="980" y="255"/>
                  <a:pt x="980" y="255"/>
                  <a:pt x="980" y="255"/>
                </a:cubicBezTo>
                <a:cubicBezTo>
                  <a:pt x="978" y="254"/>
                  <a:pt x="982" y="254"/>
                  <a:pt x="982" y="252"/>
                </a:cubicBezTo>
                <a:cubicBezTo>
                  <a:pt x="982" y="252"/>
                  <a:pt x="982" y="252"/>
                  <a:pt x="980" y="252"/>
                </a:cubicBezTo>
                <a:cubicBezTo>
                  <a:pt x="980" y="250"/>
                  <a:pt x="982" y="250"/>
                  <a:pt x="982" y="250"/>
                </a:cubicBezTo>
                <a:cubicBezTo>
                  <a:pt x="982" y="249"/>
                  <a:pt x="982" y="249"/>
                  <a:pt x="982" y="247"/>
                </a:cubicBezTo>
                <a:cubicBezTo>
                  <a:pt x="980" y="247"/>
                  <a:pt x="980" y="247"/>
                  <a:pt x="980" y="247"/>
                </a:cubicBezTo>
                <a:cubicBezTo>
                  <a:pt x="980" y="247"/>
                  <a:pt x="980" y="246"/>
                  <a:pt x="980" y="244"/>
                </a:cubicBezTo>
                <a:cubicBezTo>
                  <a:pt x="980" y="244"/>
                  <a:pt x="980" y="244"/>
                  <a:pt x="980" y="242"/>
                </a:cubicBezTo>
                <a:cubicBezTo>
                  <a:pt x="978" y="242"/>
                  <a:pt x="978" y="242"/>
                  <a:pt x="978" y="242"/>
                </a:cubicBezTo>
                <a:cubicBezTo>
                  <a:pt x="978" y="242"/>
                  <a:pt x="978" y="242"/>
                  <a:pt x="978" y="241"/>
                </a:cubicBezTo>
                <a:cubicBezTo>
                  <a:pt x="978" y="239"/>
                  <a:pt x="978" y="239"/>
                  <a:pt x="978" y="239"/>
                </a:cubicBezTo>
                <a:cubicBezTo>
                  <a:pt x="978" y="237"/>
                  <a:pt x="978" y="237"/>
                  <a:pt x="980" y="237"/>
                </a:cubicBezTo>
                <a:cubicBezTo>
                  <a:pt x="980" y="236"/>
                  <a:pt x="980" y="236"/>
                  <a:pt x="980" y="236"/>
                </a:cubicBezTo>
                <a:cubicBezTo>
                  <a:pt x="978" y="236"/>
                  <a:pt x="978" y="236"/>
                  <a:pt x="978" y="236"/>
                </a:cubicBezTo>
                <a:cubicBezTo>
                  <a:pt x="978" y="236"/>
                  <a:pt x="978" y="236"/>
                  <a:pt x="978" y="234"/>
                </a:cubicBezTo>
                <a:cubicBezTo>
                  <a:pt x="978" y="233"/>
                  <a:pt x="978" y="233"/>
                  <a:pt x="978" y="233"/>
                </a:cubicBezTo>
                <a:cubicBezTo>
                  <a:pt x="980" y="233"/>
                  <a:pt x="980" y="233"/>
                  <a:pt x="980" y="231"/>
                </a:cubicBezTo>
                <a:cubicBezTo>
                  <a:pt x="978" y="231"/>
                  <a:pt x="978" y="231"/>
                  <a:pt x="978" y="231"/>
                </a:cubicBezTo>
                <a:cubicBezTo>
                  <a:pt x="978" y="229"/>
                  <a:pt x="978" y="229"/>
                  <a:pt x="978" y="229"/>
                </a:cubicBezTo>
                <a:cubicBezTo>
                  <a:pt x="977" y="229"/>
                  <a:pt x="977" y="229"/>
                  <a:pt x="977" y="229"/>
                </a:cubicBezTo>
                <a:cubicBezTo>
                  <a:pt x="975" y="229"/>
                  <a:pt x="975" y="229"/>
                  <a:pt x="975" y="229"/>
                </a:cubicBezTo>
                <a:cubicBezTo>
                  <a:pt x="975" y="231"/>
                  <a:pt x="975" y="231"/>
                  <a:pt x="975" y="233"/>
                </a:cubicBezTo>
                <a:cubicBezTo>
                  <a:pt x="975" y="233"/>
                  <a:pt x="975" y="233"/>
                  <a:pt x="973" y="233"/>
                </a:cubicBezTo>
                <a:cubicBezTo>
                  <a:pt x="973" y="234"/>
                  <a:pt x="973" y="234"/>
                  <a:pt x="973" y="234"/>
                </a:cubicBezTo>
                <a:cubicBezTo>
                  <a:pt x="973" y="234"/>
                  <a:pt x="972" y="233"/>
                  <a:pt x="972" y="234"/>
                </a:cubicBezTo>
                <a:cubicBezTo>
                  <a:pt x="970" y="234"/>
                  <a:pt x="970" y="234"/>
                  <a:pt x="970" y="234"/>
                </a:cubicBezTo>
                <a:cubicBezTo>
                  <a:pt x="970" y="236"/>
                  <a:pt x="970" y="236"/>
                  <a:pt x="970" y="236"/>
                </a:cubicBezTo>
                <a:cubicBezTo>
                  <a:pt x="970" y="237"/>
                  <a:pt x="970" y="237"/>
                  <a:pt x="970" y="237"/>
                </a:cubicBezTo>
                <a:cubicBezTo>
                  <a:pt x="969" y="237"/>
                  <a:pt x="969" y="237"/>
                  <a:pt x="969" y="237"/>
                </a:cubicBezTo>
                <a:cubicBezTo>
                  <a:pt x="967" y="236"/>
                  <a:pt x="967" y="236"/>
                  <a:pt x="967" y="237"/>
                </a:cubicBezTo>
                <a:cubicBezTo>
                  <a:pt x="965" y="237"/>
                  <a:pt x="965" y="239"/>
                  <a:pt x="967" y="239"/>
                </a:cubicBezTo>
                <a:cubicBezTo>
                  <a:pt x="967" y="241"/>
                  <a:pt x="967" y="241"/>
                  <a:pt x="967" y="241"/>
                </a:cubicBezTo>
                <a:cubicBezTo>
                  <a:pt x="967" y="241"/>
                  <a:pt x="965" y="241"/>
                  <a:pt x="965" y="242"/>
                </a:cubicBezTo>
                <a:cubicBezTo>
                  <a:pt x="964" y="242"/>
                  <a:pt x="964" y="242"/>
                  <a:pt x="964" y="242"/>
                </a:cubicBezTo>
                <a:cubicBezTo>
                  <a:pt x="964" y="244"/>
                  <a:pt x="964" y="244"/>
                  <a:pt x="964" y="244"/>
                </a:cubicBezTo>
                <a:cubicBezTo>
                  <a:pt x="962" y="246"/>
                  <a:pt x="962" y="244"/>
                  <a:pt x="961" y="244"/>
                </a:cubicBezTo>
                <a:cubicBezTo>
                  <a:pt x="961" y="246"/>
                  <a:pt x="961" y="246"/>
                  <a:pt x="961" y="246"/>
                </a:cubicBezTo>
                <a:cubicBezTo>
                  <a:pt x="961" y="246"/>
                  <a:pt x="961" y="246"/>
                  <a:pt x="961" y="247"/>
                </a:cubicBezTo>
                <a:cubicBezTo>
                  <a:pt x="959" y="247"/>
                  <a:pt x="959" y="247"/>
                  <a:pt x="959" y="247"/>
                </a:cubicBezTo>
                <a:cubicBezTo>
                  <a:pt x="959" y="247"/>
                  <a:pt x="957" y="247"/>
                  <a:pt x="957" y="249"/>
                </a:cubicBezTo>
                <a:cubicBezTo>
                  <a:pt x="956" y="249"/>
                  <a:pt x="956" y="249"/>
                  <a:pt x="956" y="249"/>
                </a:cubicBezTo>
                <a:cubicBezTo>
                  <a:pt x="954" y="250"/>
                  <a:pt x="954" y="250"/>
                  <a:pt x="954" y="250"/>
                </a:cubicBezTo>
                <a:cubicBezTo>
                  <a:pt x="952" y="250"/>
                  <a:pt x="952" y="249"/>
                  <a:pt x="952" y="249"/>
                </a:cubicBezTo>
                <a:cubicBezTo>
                  <a:pt x="951" y="249"/>
                  <a:pt x="951" y="250"/>
                  <a:pt x="951" y="250"/>
                </a:cubicBezTo>
                <a:cubicBezTo>
                  <a:pt x="949" y="250"/>
                  <a:pt x="949" y="252"/>
                  <a:pt x="949" y="252"/>
                </a:cubicBezTo>
                <a:cubicBezTo>
                  <a:pt x="948" y="252"/>
                  <a:pt x="948" y="252"/>
                  <a:pt x="948" y="252"/>
                </a:cubicBezTo>
                <a:cubicBezTo>
                  <a:pt x="946" y="254"/>
                  <a:pt x="946" y="254"/>
                  <a:pt x="946" y="254"/>
                </a:cubicBezTo>
                <a:cubicBezTo>
                  <a:pt x="946" y="252"/>
                  <a:pt x="943" y="254"/>
                  <a:pt x="943" y="254"/>
                </a:cubicBezTo>
                <a:cubicBezTo>
                  <a:pt x="943" y="254"/>
                  <a:pt x="941" y="254"/>
                  <a:pt x="941" y="255"/>
                </a:cubicBezTo>
                <a:cubicBezTo>
                  <a:pt x="940" y="255"/>
                  <a:pt x="940" y="255"/>
                  <a:pt x="940" y="255"/>
                </a:cubicBezTo>
                <a:cubicBezTo>
                  <a:pt x="940" y="255"/>
                  <a:pt x="938" y="255"/>
                  <a:pt x="938" y="257"/>
                </a:cubicBezTo>
                <a:cubicBezTo>
                  <a:pt x="938" y="257"/>
                  <a:pt x="938" y="257"/>
                  <a:pt x="938" y="255"/>
                </a:cubicBezTo>
                <a:cubicBezTo>
                  <a:pt x="938" y="255"/>
                  <a:pt x="938" y="254"/>
                  <a:pt x="936" y="254"/>
                </a:cubicBezTo>
                <a:cubicBezTo>
                  <a:pt x="935" y="254"/>
                  <a:pt x="933" y="254"/>
                  <a:pt x="933" y="252"/>
                </a:cubicBezTo>
                <a:cubicBezTo>
                  <a:pt x="933" y="252"/>
                  <a:pt x="931" y="252"/>
                  <a:pt x="931" y="250"/>
                </a:cubicBezTo>
                <a:cubicBezTo>
                  <a:pt x="931" y="250"/>
                  <a:pt x="933" y="250"/>
                  <a:pt x="933" y="249"/>
                </a:cubicBezTo>
                <a:cubicBezTo>
                  <a:pt x="933" y="249"/>
                  <a:pt x="933" y="249"/>
                  <a:pt x="931" y="249"/>
                </a:cubicBezTo>
                <a:cubicBezTo>
                  <a:pt x="930" y="249"/>
                  <a:pt x="930" y="249"/>
                  <a:pt x="930" y="249"/>
                </a:cubicBezTo>
                <a:cubicBezTo>
                  <a:pt x="928" y="249"/>
                  <a:pt x="928" y="249"/>
                  <a:pt x="927" y="249"/>
                </a:cubicBezTo>
                <a:cubicBezTo>
                  <a:pt x="927" y="249"/>
                  <a:pt x="927" y="249"/>
                  <a:pt x="925" y="247"/>
                </a:cubicBezTo>
                <a:cubicBezTo>
                  <a:pt x="923" y="247"/>
                  <a:pt x="923" y="249"/>
                  <a:pt x="923" y="249"/>
                </a:cubicBezTo>
                <a:cubicBezTo>
                  <a:pt x="923" y="250"/>
                  <a:pt x="923" y="250"/>
                  <a:pt x="922" y="250"/>
                </a:cubicBezTo>
                <a:cubicBezTo>
                  <a:pt x="920" y="250"/>
                  <a:pt x="920" y="250"/>
                  <a:pt x="920" y="250"/>
                </a:cubicBezTo>
                <a:cubicBezTo>
                  <a:pt x="920" y="249"/>
                  <a:pt x="920" y="249"/>
                  <a:pt x="920" y="249"/>
                </a:cubicBezTo>
                <a:cubicBezTo>
                  <a:pt x="920" y="247"/>
                  <a:pt x="920" y="247"/>
                  <a:pt x="920" y="247"/>
                </a:cubicBezTo>
                <a:cubicBezTo>
                  <a:pt x="922" y="247"/>
                  <a:pt x="922" y="246"/>
                  <a:pt x="923" y="246"/>
                </a:cubicBezTo>
                <a:cubicBezTo>
                  <a:pt x="923" y="246"/>
                  <a:pt x="923" y="247"/>
                  <a:pt x="925" y="247"/>
                </a:cubicBezTo>
                <a:cubicBezTo>
                  <a:pt x="925" y="246"/>
                  <a:pt x="925" y="246"/>
                  <a:pt x="925" y="246"/>
                </a:cubicBezTo>
                <a:cubicBezTo>
                  <a:pt x="927" y="246"/>
                  <a:pt x="927" y="246"/>
                  <a:pt x="928" y="244"/>
                </a:cubicBezTo>
                <a:cubicBezTo>
                  <a:pt x="928" y="242"/>
                  <a:pt x="927" y="242"/>
                  <a:pt x="927" y="242"/>
                </a:cubicBezTo>
                <a:cubicBezTo>
                  <a:pt x="928" y="241"/>
                  <a:pt x="927" y="241"/>
                  <a:pt x="927" y="241"/>
                </a:cubicBezTo>
                <a:cubicBezTo>
                  <a:pt x="928" y="241"/>
                  <a:pt x="928" y="241"/>
                  <a:pt x="930" y="239"/>
                </a:cubicBezTo>
                <a:cubicBezTo>
                  <a:pt x="928" y="239"/>
                  <a:pt x="928" y="239"/>
                  <a:pt x="928" y="239"/>
                </a:cubicBezTo>
                <a:cubicBezTo>
                  <a:pt x="928" y="237"/>
                  <a:pt x="930" y="237"/>
                  <a:pt x="930" y="237"/>
                </a:cubicBezTo>
                <a:cubicBezTo>
                  <a:pt x="930" y="237"/>
                  <a:pt x="930" y="237"/>
                  <a:pt x="930" y="236"/>
                </a:cubicBezTo>
                <a:cubicBezTo>
                  <a:pt x="930" y="236"/>
                  <a:pt x="930" y="236"/>
                  <a:pt x="931" y="234"/>
                </a:cubicBezTo>
                <a:cubicBezTo>
                  <a:pt x="931" y="233"/>
                  <a:pt x="933" y="233"/>
                  <a:pt x="933" y="233"/>
                </a:cubicBezTo>
                <a:cubicBezTo>
                  <a:pt x="933" y="233"/>
                  <a:pt x="933" y="231"/>
                  <a:pt x="933" y="229"/>
                </a:cubicBezTo>
                <a:cubicBezTo>
                  <a:pt x="933" y="228"/>
                  <a:pt x="933" y="228"/>
                  <a:pt x="933" y="228"/>
                </a:cubicBezTo>
                <a:cubicBezTo>
                  <a:pt x="935" y="228"/>
                  <a:pt x="935" y="228"/>
                  <a:pt x="935" y="228"/>
                </a:cubicBezTo>
                <a:cubicBezTo>
                  <a:pt x="935" y="228"/>
                  <a:pt x="935" y="228"/>
                  <a:pt x="936" y="228"/>
                </a:cubicBezTo>
                <a:cubicBezTo>
                  <a:pt x="936" y="226"/>
                  <a:pt x="938" y="226"/>
                  <a:pt x="938" y="225"/>
                </a:cubicBezTo>
                <a:cubicBezTo>
                  <a:pt x="940" y="225"/>
                  <a:pt x="940" y="223"/>
                  <a:pt x="940" y="223"/>
                </a:cubicBezTo>
                <a:cubicBezTo>
                  <a:pt x="938" y="223"/>
                  <a:pt x="936" y="225"/>
                  <a:pt x="935" y="225"/>
                </a:cubicBezTo>
                <a:cubicBezTo>
                  <a:pt x="935" y="225"/>
                  <a:pt x="933" y="226"/>
                  <a:pt x="933" y="225"/>
                </a:cubicBezTo>
                <a:cubicBezTo>
                  <a:pt x="933" y="225"/>
                  <a:pt x="935" y="223"/>
                  <a:pt x="933" y="223"/>
                </a:cubicBezTo>
                <a:cubicBezTo>
                  <a:pt x="931" y="223"/>
                  <a:pt x="931" y="223"/>
                  <a:pt x="931" y="223"/>
                </a:cubicBezTo>
                <a:cubicBezTo>
                  <a:pt x="930" y="225"/>
                  <a:pt x="930" y="225"/>
                  <a:pt x="930" y="225"/>
                </a:cubicBezTo>
                <a:cubicBezTo>
                  <a:pt x="928" y="225"/>
                  <a:pt x="928" y="225"/>
                  <a:pt x="928" y="225"/>
                </a:cubicBezTo>
                <a:cubicBezTo>
                  <a:pt x="928" y="223"/>
                  <a:pt x="928" y="223"/>
                  <a:pt x="928" y="223"/>
                </a:cubicBezTo>
                <a:cubicBezTo>
                  <a:pt x="928" y="223"/>
                  <a:pt x="928" y="223"/>
                  <a:pt x="927" y="223"/>
                </a:cubicBezTo>
                <a:cubicBezTo>
                  <a:pt x="927" y="223"/>
                  <a:pt x="927" y="223"/>
                  <a:pt x="925" y="223"/>
                </a:cubicBezTo>
                <a:cubicBezTo>
                  <a:pt x="923" y="223"/>
                  <a:pt x="923" y="223"/>
                  <a:pt x="923" y="223"/>
                </a:cubicBezTo>
                <a:cubicBezTo>
                  <a:pt x="923" y="223"/>
                  <a:pt x="923" y="223"/>
                  <a:pt x="922" y="223"/>
                </a:cubicBezTo>
                <a:cubicBezTo>
                  <a:pt x="922" y="221"/>
                  <a:pt x="920" y="221"/>
                  <a:pt x="920" y="220"/>
                </a:cubicBezTo>
                <a:cubicBezTo>
                  <a:pt x="922" y="220"/>
                  <a:pt x="922" y="220"/>
                  <a:pt x="922" y="218"/>
                </a:cubicBezTo>
                <a:cubicBezTo>
                  <a:pt x="922" y="218"/>
                  <a:pt x="922" y="218"/>
                  <a:pt x="923" y="218"/>
                </a:cubicBezTo>
                <a:cubicBezTo>
                  <a:pt x="923" y="216"/>
                  <a:pt x="923" y="216"/>
                  <a:pt x="923" y="216"/>
                </a:cubicBezTo>
                <a:cubicBezTo>
                  <a:pt x="923" y="216"/>
                  <a:pt x="923" y="216"/>
                  <a:pt x="922" y="216"/>
                </a:cubicBezTo>
                <a:cubicBezTo>
                  <a:pt x="922" y="216"/>
                  <a:pt x="922" y="216"/>
                  <a:pt x="920" y="215"/>
                </a:cubicBezTo>
                <a:cubicBezTo>
                  <a:pt x="919" y="213"/>
                  <a:pt x="919" y="213"/>
                  <a:pt x="919" y="213"/>
                </a:cubicBezTo>
                <a:cubicBezTo>
                  <a:pt x="919" y="212"/>
                  <a:pt x="917" y="212"/>
                  <a:pt x="917" y="212"/>
                </a:cubicBezTo>
                <a:cubicBezTo>
                  <a:pt x="917" y="210"/>
                  <a:pt x="915" y="212"/>
                  <a:pt x="915" y="212"/>
                </a:cubicBezTo>
                <a:cubicBezTo>
                  <a:pt x="915" y="210"/>
                  <a:pt x="915" y="210"/>
                  <a:pt x="915" y="208"/>
                </a:cubicBezTo>
                <a:cubicBezTo>
                  <a:pt x="915" y="208"/>
                  <a:pt x="914" y="208"/>
                  <a:pt x="914" y="207"/>
                </a:cubicBezTo>
                <a:cubicBezTo>
                  <a:pt x="912" y="207"/>
                  <a:pt x="912" y="207"/>
                  <a:pt x="912" y="207"/>
                </a:cubicBezTo>
                <a:cubicBezTo>
                  <a:pt x="910" y="207"/>
                  <a:pt x="910" y="207"/>
                  <a:pt x="910" y="207"/>
                </a:cubicBezTo>
                <a:cubicBezTo>
                  <a:pt x="909" y="208"/>
                  <a:pt x="907" y="207"/>
                  <a:pt x="907" y="208"/>
                </a:cubicBezTo>
                <a:cubicBezTo>
                  <a:pt x="907" y="208"/>
                  <a:pt x="907" y="208"/>
                  <a:pt x="906" y="208"/>
                </a:cubicBezTo>
                <a:cubicBezTo>
                  <a:pt x="906" y="208"/>
                  <a:pt x="904" y="208"/>
                  <a:pt x="904" y="210"/>
                </a:cubicBezTo>
                <a:cubicBezTo>
                  <a:pt x="904" y="210"/>
                  <a:pt x="904" y="210"/>
                  <a:pt x="902" y="210"/>
                </a:cubicBezTo>
                <a:cubicBezTo>
                  <a:pt x="902" y="210"/>
                  <a:pt x="902" y="210"/>
                  <a:pt x="901" y="210"/>
                </a:cubicBezTo>
                <a:cubicBezTo>
                  <a:pt x="901" y="210"/>
                  <a:pt x="901" y="210"/>
                  <a:pt x="899" y="210"/>
                </a:cubicBezTo>
                <a:cubicBezTo>
                  <a:pt x="899" y="210"/>
                  <a:pt x="899" y="208"/>
                  <a:pt x="898" y="208"/>
                </a:cubicBezTo>
                <a:cubicBezTo>
                  <a:pt x="896" y="208"/>
                  <a:pt x="896" y="208"/>
                  <a:pt x="896" y="208"/>
                </a:cubicBezTo>
                <a:cubicBezTo>
                  <a:pt x="896" y="208"/>
                  <a:pt x="896" y="210"/>
                  <a:pt x="894" y="210"/>
                </a:cubicBezTo>
                <a:cubicBezTo>
                  <a:pt x="893" y="210"/>
                  <a:pt x="893" y="210"/>
                  <a:pt x="893" y="210"/>
                </a:cubicBezTo>
                <a:cubicBezTo>
                  <a:pt x="891" y="210"/>
                  <a:pt x="891" y="210"/>
                  <a:pt x="891" y="210"/>
                </a:cubicBezTo>
                <a:cubicBezTo>
                  <a:pt x="889" y="210"/>
                  <a:pt x="889" y="208"/>
                  <a:pt x="889" y="208"/>
                </a:cubicBezTo>
                <a:cubicBezTo>
                  <a:pt x="889" y="207"/>
                  <a:pt x="888" y="207"/>
                  <a:pt x="888" y="207"/>
                </a:cubicBezTo>
                <a:cubicBezTo>
                  <a:pt x="886" y="207"/>
                  <a:pt x="886" y="207"/>
                  <a:pt x="886" y="207"/>
                </a:cubicBezTo>
                <a:cubicBezTo>
                  <a:pt x="885" y="207"/>
                  <a:pt x="885" y="205"/>
                  <a:pt x="885" y="205"/>
                </a:cubicBezTo>
                <a:cubicBezTo>
                  <a:pt x="883" y="205"/>
                  <a:pt x="883" y="207"/>
                  <a:pt x="881" y="207"/>
                </a:cubicBezTo>
                <a:cubicBezTo>
                  <a:pt x="881" y="205"/>
                  <a:pt x="881" y="205"/>
                  <a:pt x="880" y="205"/>
                </a:cubicBezTo>
                <a:cubicBezTo>
                  <a:pt x="878" y="205"/>
                  <a:pt x="878" y="205"/>
                  <a:pt x="878" y="205"/>
                </a:cubicBezTo>
                <a:cubicBezTo>
                  <a:pt x="877" y="207"/>
                  <a:pt x="877" y="207"/>
                  <a:pt x="877" y="207"/>
                </a:cubicBezTo>
                <a:cubicBezTo>
                  <a:pt x="875" y="207"/>
                  <a:pt x="873" y="207"/>
                  <a:pt x="873" y="208"/>
                </a:cubicBezTo>
                <a:cubicBezTo>
                  <a:pt x="872" y="208"/>
                  <a:pt x="872" y="208"/>
                  <a:pt x="872" y="208"/>
                </a:cubicBezTo>
                <a:cubicBezTo>
                  <a:pt x="870" y="210"/>
                  <a:pt x="870" y="210"/>
                  <a:pt x="870" y="212"/>
                </a:cubicBezTo>
                <a:cubicBezTo>
                  <a:pt x="870" y="212"/>
                  <a:pt x="870" y="212"/>
                  <a:pt x="870" y="213"/>
                </a:cubicBezTo>
                <a:cubicBezTo>
                  <a:pt x="868" y="215"/>
                  <a:pt x="868" y="215"/>
                  <a:pt x="868" y="215"/>
                </a:cubicBezTo>
                <a:cubicBezTo>
                  <a:pt x="870" y="215"/>
                  <a:pt x="872" y="215"/>
                  <a:pt x="872" y="215"/>
                </a:cubicBezTo>
                <a:cubicBezTo>
                  <a:pt x="872" y="216"/>
                  <a:pt x="870" y="218"/>
                  <a:pt x="870" y="218"/>
                </a:cubicBezTo>
                <a:cubicBezTo>
                  <a:pt x="868" y="218"/>
                  <a:pt x="868" y="220"/>
                  <a:pt x="868" y="220"/>
                </a:cubicBezTo>
                <a:cubicBezTo>
                  <a:pt x="868" y="221"/>
                  <a:pt x="867" y="221"/>
                  <a:pt x="867" y="223"/>
                </a:cubicBezTo>
                <a:cubicBezTo>
                  <a:pt x="867" y="223"/>
                  <a:pt x="865" y="223"/>
                  <a:pt x="865" y="225"/>
                </a:cubicBezTo>
                <a:cubicBezTo>
                  <a:pt x="865" y="225"/>
                  <a:pt x="865" y="225"/>
                  <a:pt x="864" y="225"/>
                </a:cubicBezTo>
                <a:cubicBezTo>
                  <a:pt x="862" y="225"/>
                  <a:pt x="862" y="225"/>
                  <a:pt x="862" y="225"/>
                </a:cubicBezTo>
                <a:cubicBezTo>
                  <a:pt x="862" y="226"/>
                  <a:pt x="860" y="226"/>
                  <a:pt x="862" y="226"/>
                </a:cubicBezTo>
                <a:cubicBezTo>
                  <a:pt x="864" y="226"/>
                  <a:pt x="864" y="226"/>
                  <a:pt x="864" y="226"/>
                </a:cubicBezTo>
                <a:cubicBezTo>
                  <a:pt x="864" y="228"/>
                  <a:pt x="864" y="228"/>
                  <a:pt x="864" y="228"/>
                </a:cubicBezTo>
                <a:cubicBezTo>
                  <a:pt x="862" y="228"/>
                  <a:pt x="862" y="228"/>
                  <a:pt x="862" y="229"/>
                </a:cubicBezTo>
                <a:cubicBezTo>
                  <a:pt x="862" y="229"/>
                  <a:pt x="862" y="231"/>
                  <a:pt x="862" y="233"/>
                </a:cubicBezTo>
                <a:cubicBezTo>
                  <a:pt x="862" y="233"/>
                  <a:pt x="862" y="233"/>
                  <a:pt x="862" y="234"/>
                </a:cubicBezTo>
                <a:cubicBezTo>
                  <a:pt x="862" y="234"/>
                  <a:pt x="862" y="234"/>
                  <a:pt x="862" y="236"/>
                </a:cubicBezTo>
                <a:cubicBezTo>
                  <a:pt x="862" y="237"/>
                  <a:pt x="860" y="237"/>
                  <a:pt x="859" y="237"/>
                </a:cubicBezTo>
                <a:cubicBezTo>
                  <a:pt x="859" y="239"/>
                  <a:pt x="859" y="239"/>
                  <a:pt x="859" y="239"/>
                </a:cubicBezTo>
                <a:cubicBezTo>
                  <a:pt x="857" y="241"/>
                  <a:pt x="857" y="241"/>
                  <a:pt x="856" y="241"/>
                </a:cubicBezTo>
                <a:cubicBezTo>
                  <a:pt x="856" y="242"/>
                  <a:pt x="856" y="242"/>
                  <a:pt x="854" y="242"/>
                </a:cubicBezTo>
                <a:cubicBezTo>
                  <a:pt x="852" y="242"/>
                  <a:pt x="852" y="244"/>
                  <a:pt x="851" y="244"/>
                </a:cubicBezTo>
                <a:cubicBezTo>
                  <a:pt x="851" y="246"/>
                  <a:pt x="851" y="246"/>
                  <a:pt x="849" y="246"/>
                </a:cubicBezTo>
                <a:cubicBezTo>
                  <a:pt x="847" y="246"/>
                  <a:pt x="846" y="247"/>
                  <a:pt x="846" y="247"/>
                </a:cubicBezTo>
                <a:cubicBezTo>
                  <a:pt x="844" y="247"/>
                  <a:pt x="844" y="249"/>
                  <a:pt x="843" y="249"/>
                </a:cubicBezTo>
                <a:cubicBezTo>
                  <a:pt x="843" y="250"/>
                  <a:pt x="843" y="250"/>
                  <a:pt x="841" y="252"/>
                </a:cubicBezTo>
                <a:cubicBezTo>
                  <a:pt x="843" y="252"/>
                  <a:pt x="843" y="254"/>
                  <a:pt x="843" y="254"/>
                </a:cubicBezTo>
                <a:cubicBezTo>
                  <a:pt x="844" y="254"/>
                  <a:pt x="844" y="255"/>
                  <a:pt x="844" y="255"/>
                </a:cubicBezTo>
                <a:cubicBezTo>
                  <a:pt x="846" y="255"/>
                  <a:pt x="846" y="255"/>
                  <a:pt x="846" y="255"/>
                </a:cubicBezTo>
                <a:cubicBezTo>
                  <a:pt x="847" y="255"/>
                  <a:pt x="847" y="255"/>
                  <a:pt x="847" y="257"/>
                </a:cubicBezTo>
                <a:cubicBezTo>
                  <a:pt x="847" y="257"/>
                  <a:pt x="847" y="257"/>
                  <a:pt x="849" y="258"/>
                </a:cubicBezTo>
                <a:cubicBezTo>
                  <a:pt x="849" y="260"/>
                  <a:pt x="849" y="260"/>
                  <a:pt x="849" y="260"/>
                </a:cubicBezTo>
                <a:cubicBezTo>
                  <a:pt x="849" y="263"/>
                  <a:pt x="849" y="265"/>
                  <a:pt x="849" y="267"/>
                </a:cubicBezTo>
                <a:cubicBezTo>
                  <a:pt x="849" y="268"/>
                  <a:pt x="847" y="268"/>
                  <a:pt x="847" y="270"/>
                </a:cubicBezTo>
                <a:cubicBezTo>
                  <a:pt x="847" y="271"/>
                  <a:pt x="846" y="275"/>
                  <a:pt x="846" y="276"/>
                </a:cubicBezTo>
                <a:cubicBezTo>
                  <a:pt x="844" y="276"/>
                  <a:pt x="844" y="276"/>
                  <a:pt x="844" y="276"/>
                </a:cubicBezTo>
                <a:cubicBezTo>
                  <a:pt x="844" y="276"/>
                  <a:pt x="844" y="278"/>
                  <a:pt x="843" y="278"/>
                </a:cubicBezTo>
                <a:cubicBezTo>
                  <a:pt x="843" y="278"/>
                  <a:pt x="841" y="278"/>
                  <a:pt x="841" y="280"/>
                </a:cubicBezTo>
                <a:cubicBezTo>
                  <a:pt x="839" y="281"/>
                  <a:pt x="839" y="281"/>
                  <a:pt x="839" y="281"/>
                </a:cubicBezTo>
                <a:cubicBezTo>
                  <a:pt x="839" y="283"/>
                  <a:pt x="839" y="283"/>
                  <a:pt x="839" y="283"/>
                </a:cubicBezTo>
                <a:cubicBezTo>
                  <a:pt x="839" y="283"/>
                  <a:pt x="839" y="283"/>
                  <a:pt x="839" y="284"/>
                </a:cubicBezTo>
                <a:cubicBezTo>
                  <a:pt x="838" y="284"/>
                  <a:pt x="838" y="284"/>
                  <a:pt x="836" y="284"/>
                </a:cubicBezTo>
                <a:cubicBezTo>
                  <a:pt x="836" y="286"/>
                  <a:pt x="835" y="286"/>
                  <a:pt x="835" y="286"/>
                </a:cubicBezTo>
                <a:cubicBezTo>
                  <a:pt x="833" y="286"/>
                  <a:pt x="833" y="288"/>
                  <a:pt x="831" y="288"/>
                </a:cubicBezTo>
                <a:cubicBezTo>
                  <a:pt x="831" y="288"/>
                  <a:pt x="831" y="288"/>
                  <a:pt x="830" y="288"/>
                </a:cubicBezTo>
                <a:cubicBezTo>
                  <a:pt x="830" y="289"/>
                  <a:pt x="830" y="289"/>
                  <a:pt x="828" y="289"/>
                </a:cubicBezTo>
                <a:cubicBezTo>
                  <a:pt x="827" y="291"/>
                  <a:pt x="827" y="291"/>
                  <a:pt x="825" y="291"/>
                </a:cubicBezTo>
                <a:cubicBezTo>
                  <a:pt x="823" y="292"/>
                  <a:pt x="822" y="292"/>
                  <a:pt x="820" y="292"/>
                </a:cubicBezTo>
                <a:cubicBezTo>
                  <a:pt x="820" y="292"/>
                  <a:pt x="818" y="294"/>
                  <a:pt x="817" y="294"/>
                </a:cubicBezTo>
                <a:cubicBezTo>
                  <a:pt x="815" y="294"/>
                  <a:pt x="815" y="294"/>
                  <a:pt x="815" y="294"/>
                </a:cubicBezTo>
                <a:cubicBezTo>
                  <a:pt x="814" y="294"/>
                  <a:pt x="814" y="296"/>
                  <a:pt x="814" y="296"/>
                </a:cubicBezTo>
                <a:cubicBezTo>
                  <a:pt x="812" y="296"/>
                  <a:pt x="812" y="296"/>
                  <a:pt x="810" y="296"/>
                </a:cubicBezTo>
                <a:cubicBezTo>
                  <a:pt x="810" y="297"/>
                  <a:pt x="810" y="297"/>
                  <a:pt x="809" y="297"/>
                </a:cubicBezTo>
                <a:cubicBezTo>
                  <a:pt x="809" y="296"/>
                  <a:pt x="807" y="297"/>
                  <a:pt x="807" y="297"/>
                </a:cubicBezTo>
                <a:cubicBezTo>
                  <a:pt x="806" y="297"/>
                  <a:pt x="806" y="297"/>
                  <a:pt x="806" y="297"/>
                </a:cubicBezTo>
                <a:cubicBezTo>
                  <a:pt x="804" y="297"/>
                  <a:pt x="804" y="297"/>
                  <a:pt x="804" y="297"/>
                </a:cubicBezTo>
                <a:cubicBezTo>
                  <a:pt x="802" y="297"/>
                  <a:pt x="802" y="297"/>
                  <a:pt x="802" y="299"/>
                </a:cubicBezTo>
                <a:cubicBezTo>
                  <a:pt x="802" y="301"/>
                  <a:pt x="802" y="301"/>
                  <a:pt x="802" y="301"/>
                </a:cubicBezTo>
                <a:cubicBezTo>
                  <a:pt x="802" y="301"/>
                  <a:pt x="802" y="301"/>
                  <a:pt x="802" y="302"/>
                </a:cubicBezTo>
                <a:cubicBezTo>
                  <a:pt x="804" y="302"/>
                  <a:pt x="802" y="304"/>
                  <a:pt x="802" y="304"/>
                </a:cubicBezTo>
                <a:cubicBezTo>
                  <a:pt x="804" y="304"/>
                  <a:pt x="804" y="304"/>
                  <a:pt x="804" y="305"/>
                </a:cubicBezTo>
                <a:cubicBezTo>
                  <a:pt x="804" y="307"/>
                  <a:pt x="802" y="307"/>
                  <a:pt x="804" y="307"/>
                </a:cubicBezTo>
                <a:cubicBezTo>
                  <a:pt x="804" y="307"/>
                  <a:pt x="804" y="307"/>
                  <a:pt x="802" y="309"/>
                </a:cubicBezTo>
                <a:cubicBezTo>
                  <a:pt x="802" y="309"/>
                  <a:pt x="802" y="309"/>
                  <a:pt x="802" y="310"/>
                </a:cubicBezTo>
                <a:cubicBezTo>
                  <a:pt x="801" y="310"/>
                  <a:pt x="801" y="312"/>
                  <a:pt x="799" y="313"/>
                </a:cubicBezTo>
                <a:cubicBezTo>
                  <a:pt x="799" y="313"/>
                  <a:pt x="799" y="313"/>
                  <a:pt x="799" y="315"/>
                </a:cubicBezTo>
                <a:cubicBezTo>
                  <a:pt x="799" y="317"/>
                  <a:pt x="799" y="315"/>
                  <a:pt x="799" y="317"/>
                </a:cubicBezTo>
                <a:cubicBezTo>
                  <a:pt x="799" y="317"/>
                  <a:pt x="799" y="318"/>
                  <a:pt x="797" y="318"/>
                </a:cubicBezTo>
                <a:cubicBezTo>
                  <a:pt x="797" y="320"/>
                  <a:pt x="797" y="322"/>
                  <a:pt x="796" y="322"/>
                </a:cubicBezTo>
                <a:cubicBezTo>
                  <a:pt x="796" y="323"/>
                  <a:pt x="797" y="323"/>
                  <a:pt x="797" y="323"/>
                </a:cubicBezTo>
                <a:cubicBezTo>
                  <a:pt x="797" y="325"/>
                  <a:pt x="797" y="325"/>
                  <a:pt x="797" y="325"/>
                </a:cubicBezTo>
                <a:cubicBezTo>
                  <a:pt x="797" y="326"/>
                  <a:pt x="796" y="328"/>
                  <a:pt x="796" y="330"/>
                </a:cubicBezTo>
                <a:cubicBezTo>
                  <a:pt x="794" y="331"/>
                  <a:pt x="794" y="331"/>
                  <a:pt x="793" y="331"/>
                </a:cubicBezTo>
                <a:cubicBezTo>
                  <a:pt x="793" y="333"/>
                  <a:pt x="793" y="333"/>
                  <a:pt x="793" y="333"/>
                </a:cubicBezTo>
                <a:cubicBezTo>
                  <a:pt x="791" y="333"/>
                  <a:pt x="791" y="333"/>
                  <a:pt x="789" y="334"/>
                </a:cubicBezTo>
                <a:cubicBezTo>
                  <a:pt x="789" y="334"/>
                  <a:pt x="789" y="334"/>
                  <a:pt x="789" y="336"/>
                </a:cubicBezTo>
                <a:cubicBezTo>
                  <a:pt x="789" y="338"/>
                  <a:pt x="789" y="338"/>
                  <a:pt x="789" y="338"/>
                </a:cubicBezTo>
                <a:cubicBezTo>
                  <a:pt x="788" y="339"/>
                  <a:pt x="788" y="339"/>
                  <a:pt x="788" y="339"/>
                </a:cubicBezTo>
                <a:cubicBezTo>
                  <a:pt x="786" y="341"/>
                  <a:pt x="786" y="341"/>
                  <a:pt x="786" y="341"/>
                </a:cubicBezTo>
                <a:cubicBezTo>
                  <a:pt x="786" y="343"/>
                  <a:pt x="786" y="343"/>
                  <a:pt x="786" y="343"/>
                </a:cubicBezTo>
                <a:cubicBezTo>
                  <a:pt x="785" y="341"/>
                  <a:pt x="786" y="341"/>
                  <a:pt x="786" y="339"/>
                </a:cubicBezTo>
                <a:cubicBezTo>
                  <a:pt x="785" y="338"/>
                  <a:pt x="785" y="338"/>
                  <a:pt x="785" y="338"/>
                </a:cubicBezTo>
                <a:cubicBezTo>
                  <a:pt x="785" y="336"/>
                  <a:pt x="785" y="336"/>
                  <a:pt x="785" y="336"/>
                </a:cubicBezTo>
                <a:cubicBezTo>
                  <a:pt x="785" y="334"/>
                  <a:pt x="785" y="334"/>
                  <a:pt x="785" y="334"/>
                </a:cubicBezTo>
                <a:cubicBezTo>
                  <a:pt x="783" y="336"/>
                  <a:pt x="783" y="336"/>
                  <a:pt x="781" y="338"/>
                </a:cubicBezTo>
                <a:cubicBezTo>
                  <a:pt x="780" y="339"/>
                  <a:pt x="780" y="339"/>
                  <a:pt x="778" y="341"/>
                </a:cubicBezTo>
                <a:cubicBezTo>
                  <a:pt x="776" y="341"/>
                  <a:pt x="776" y="341"/>
                  <a:pt x="776" y="341"/>
                </a:cubicBezTo>
                <a:cubicBezTo>
                  <a:pt x="776" y="341"/>
                  <a:pt x="776" y="341"/>
                  <a:pt x="776" y="339"/>
                </a:cubicBezTo>
                <a:cubicBezTo>
                  <a:pt x="775" y="339"/>
                  <a:pt x="775" y="339"/>
                  <a:pt x="775" y="339"/>
                </a:cubicBezTo>
                <a:cubicBezTo>
                  <a:pt x="773" y="339"/>
                  <a:pt x="773" y="339"/>
                  <a:pt x="773" y="339"/>
                </a:cubicBezTo>
                <a:cubicBezTo>
                  <a:pt x="772" y="338"/>
                  <a:pt x="773" y="336"/>
                  <a:pt x="775" y="336"/>
                </a:cubicBezTo>
                <a:cubicBezTo>
                  <a:pt x="775" y="334"/>
                  <a:pt x="775" y="334"/>
                  <a:pt x="775" y="334"/>
                </a:cubicBezTo>
                <a:cubicBezTo>
                  <a:pt x="773" y="334"/>
                  <a:pt x="773" y="334"/>
                  <a:pt x="773" y="334"/>
                </a:cubicBezTo>
                <a:cubicBezTo>
                  <a:pt x="773" y="334"/>
                  <a:pt x="773" y="334"/>
                  <a:pt x="773" y="333"/>
                </a:cubicBezTo>
                <a:cubicBezTo>
                  <a:pt x="773" y="333"/>
                  <a:pt x="773" y="333"/>
                  <a:pt x="773" y="331"/>
                </a:cubicBezTo>
                <a:cubicBezTo>
                  <a:pt x="772" y="331"/>
                  <a:pt x="772" y="330"/>
                  <a:pt x="772" y="330"/>
                </a:cubicBezTo>
                <a:cubicBezTo>
                  <a:pt x="770" y="330"/>
                  <a:pt x="770" y="330"/>
                  <a:pt x="770" y="330"/>
                </a:cubicBezTo>
                <a:cubicBezTo>
                  <a:pt x="770" y="330"/>
                  <a:pt x="770" y="330"/>
                  <a:pt x="768" y="330"/>
                </a:cubicBezTo>
                <a:cubicBezTo>
                  <a:pt x="768" y="330"/>
                  <a:pt x="768" y="330"/>
                  <a:pt x="768" y="328"/>
                </a:cubicBezTo>
                <a:cubicBezTo>
                  <a:pt x="768" y="326"/>
                  <a:pt x="768" y="326"/>
                  <a:pt x="767" y="328"/>
                </a:cubicBezTo>
                <a:cubicBezTo>
                  <a:pt x="767" y="328"/>
                  <a:pt x="767" y="328"/>
                  <a:pt x="765" y="328"/>
                </a:cubicBezTo>
                <a:cubicBezTo>
                  <a:pt x="767" y="326"/>
                  <a:pt x="767" y="326"/>
                  <a:pt x="767" y="326"/>
                </a:cubicBezTo>
                <a:cubicBezTo>
                  <a:pt x="768" y="325"/>
                  <a:pt x="768" y="325"/>
                  <a:pt x="768" y="325"/>
                </a:cubicBezTo>
                <a:cubicBezTo>
                  <a:pt x="768" y="325"/>
                  <a:pt x="768" y="325"/>
                  <a:pt x="768" y="323"/>
                </a:cubicBezTo>
                <a:cubicBezTo>
                  <a:pt x="768" y="323"/>
                  <a:pt x="768" y="323"/>
                  <a:pt x="768" y="322"/>
                </a:cubicBezTo>
                <a:cubicBezTo>
                  <a:pt x="768" y="322"/>
                  <a:pt x="768" y="320"/>
                  <a:pt x="767" y="318"/>
                </a:cubicBezTo>
                <a:cubicBezTo>
                  <a:pt x="767" y="318"/>
                  <a:pt x="765" y="318"/>
                  <a:pt x="767" y="317"/>
                </a:cubicBezTo>
                <a:cubicBezTo>
                  <a:pt x="767" y="315"/>
                  <a:pt x="767" y="315"/>
                  <a:pt x="767" y="315"/>
                </a:cubicBezTo>
                <a:cubicBezTo>
                  <a:pt x="767" y="315"/>
                  <a:pt x="767" y="315"/>
                  <a:pt x="768" y="315"/>
                </a:cubicBezTo>
                <a:cubicBezTo>
                  <a:pt x="770" y="315"/>
                  <a:pt x="770" y="313"/>
                  <a:pt x="770" y="313"/>
                </a:cubicBezTo>
                <a:cubicBezTo>
                  <a:pt x="770" y="312"/>
                  <a:pt x="770" y="312"/>
                  <a:pt x="770" y="312"/>
                </a:cubicBezTo>
                <a:cubicBezTo>
                  <a:pt x="770" y="312"/>
                  <a:pt x="770" y="312"/>
                  <a:pt x="772" y="312"/>
                </a:cubicBezTo>
                <a:cubicBezTo>
                  <a:pt x="772" y="312"/>
                  <a:pt x="773" y="310"/>
                  <a:pt x="773" y="309"/>
                </a:cubicBezTo>
                <a:cubicBezTo>
                  <a:pt x="775" y="305"/>
                  <a:pt x="775" y="305"/>
                  <a:pt x="775" y="305"/>
                </a:cubicBezTo>
                <a:cubicBezTo>
                  <a:pt x="775" y="304"/>
                  <a:pt x="775" y="304"/>
                  <a:pt x="775" y="304"/>
                </a:cubicBezTo>
                <a:cubicBezTo>
                  <a:pt x="775" y="302"/>
                  <a:pt x="775" y="302"/>
                  <a:pt x="775" y="302"/>
                </a:cubicBezTo>
                <a:cubicBezTo>
                  <a:pt x="775" y="301"/>
                  <a:pt x="775" y="301"/>
                  <a:pt x="775" y="301"/>
                </a:cubicBezTo>
                <a:cubicBezTo>
                  <a:pt x="776" y="299"/>
                  <a:pt x="776" y="297"/>
                  <a:pt x="778" y="297"/>
                </a:cubicBezTo>
                <a:cubicBezTo>
                  <a:pt x="778" y="297"/>
                  <a:pt x="778" y="297"/>
                  <a:pt x="780" y="297"/>
                </a:cubicBezTo>
                <a:cubicBezTo>
                  <a:pt x="780" y="296"/>
                  <a:pt x="780" y="296"/>
                  <a:pt x="781" y="294"/>
                </a:cubicBezTo>
                <a:cubicBezTo>
                  <a:pt x="781" y="294"/>
                  <a:pt x="783" y="294"/>
                  <a:pt x="781" y="292"/>
                </a:cubicBezTo>
                <a:cubicBezTo>
                  <a:pt x="781" y="291"/>
                  <a:pt x="781" y="291"/>
                  <a:pt x="780" y="292"/>
                </a:cubicBezTo>
                <a:cubicBezTo>
                  <a:pt x="778" y="292"/>
                  <a:pt x="778" y="292"/>
                  <a:pt x="778" y="292"/>
                </a:cubicBezTo>
                <a:cubicBezTo>
                  <a:pt x="776" y="292"/>
                  <a:pt x="776" y="292"/>
                  <a:pt x="776" y="292"/>
                </a:cubicBezTo>
                <a:cubicBezTo>
                  <a:pt x="775" y="291"/>
                  <a:pt x="775" y="291"/>
                  <a:pt x="773" y="291"/>
                </a:cubicBezTo>
                <a:cubicBezTo>
                  <a:pt x="773" y="292"/>
                  <a:pt x="772" y="292"/>
                  <a:pt x="772" y="292"/>
                </a:cubicBezTo>
                <a:cubicBezTo>
                  <a:pt x="772" y="292"/>
                  <a:pt x="772" y="292"/>
                  <a:pt x="770" y="292"/>
                </a:cubicBezTo>
                <a:cubicBezTo>
                  <a:pt x="770" y="291"/>
                  <a:pt x="768" y="292"/>
                  <a:pt x="768" y="292"/>
                </a:cubicBezTo>
                <a:cubicBezTo>
                  <a:pt x="767" y="292"/>
                  <a:pt x="765" y="291"/>
                  <a:pt x="765" y="291"/>
                </a:cubicBezTo>
                <a:cubicBezTo>
                  <a:pt x="764" y="291"/>
                  <a:pt x="762" y="291"/>
                  <a:pt x="762" y="291"/>
                </a:cubicBezTo>
                <a:cubicBezTo>
                  <a:pt x="760" y="291"/>
                  <a:pt x="760" y="291"/>
                  <a:pt x="760" y="291"/>
                </a:cubicBezTo>
                <a:cubicBezTo>
                  <a:pt x="759" y="291"/>
                  <a:pt x="759" y="292"/>
                  <a:pt x="759" y="292"/>
                </a:cubicBezTo>
                <a:cubicBezTo>
                  <a:pt x="757" y="292"/>
                  <a:pt x="757" y="292"/>
                  <a:pt x="757" y="292"/>
                </a:cubicBezTo>
                <a:cubicBezTo>
                  <a:pt x="755" y="292"/>
                  <a:pt x="755" y="291"/>
                  <a:pt x="755" y="291"/>
                </a:cubicBezTo>
                <a:cubicBezTo>
                  <a:pt x="755" y="289"/>
                  <a:pt x="755" y="289"/>
                  <a:pt x="754" y="289"/>
                </a:cubicBezTo>
                <a:cubicBezTo>
                  <a:pt x="754" y="289"/>
                  <a:pt x="754" y="288"/>
                  <a:pt x="752" y="288"/>
                </a:cubicBezTo>
                <a:cubicBezTo>
                  <a:pt x="752" y="286"/>
                  <a:pt x="752" y="286"/>
                  <a:pt x="752" y="286"/>
                </a:cubicBezTo>
                <a:cubicBezTo>
                  <a:pt x="751" y="286"/>
                  <a:pt x="751" y="286"/>
                  <a:pt x="751" y="286"/>
                </a:cubicBezTo>
                <a:cubicBezTo>
                  <a:pt x="749" y="286"/>
                  <a:pt x="749" y="286"/>
                  <a:pt x="749" y="284"/>
                </a:cubicBezTo>
                <a:cubicBezTo>
                  <a:pt x="747" y="284"/>
                  <a:pt x="746" y="284"/>
                  <a:pt x="746" y="284"/>
                </a:cubicBezTo>
                <a:cubicBezTo>
                  <a:pt x="744" y="284"/>
                  <a:pt x="743" y="284"/>
                  <a:pt x="743" y="284"/>
                </a:cubicBezTo>
                <a:cubicBezTo>
                  <a:pt x="741" y="283"/>
                  <a:pt x="741" y="283"/>
                  <a:pt x="739" y="283"/>
                </a:cubicBezTo>
                <a:cubicBezTo>
                  <a:pt x="739" y="281"/>
                  <a:pt x="739" y="281"/>
                  <a:pt x="739" y="280"/>
                </a:cubicBezTo>
                <a:cubicBezTo>
                  <a:pt x="741" y="280"/>
                  <a:pt x="741" y="280"/>
                  <a:pt x="741" y="280"/>
                </a:cubicBezTo>
                <a:cubicBezTo>
                  <a:pt x="741" y="278"/>
                  <a:pt x="739" y="278"/>
                  <a:pt x="739" y="278"/>
                </a:cubicBezTo>
                <a:cubicBezTo>
                  <a:pt x="739" y="276"/>
                  <a:pt x="738" y="276"/>
                  <a:pt x="736" y="276"/>
                </a:cubicBezTo>
                <a:cubicBezTo>
                  <a:pt x="736" y="275"/>
                  <a:pt x="736" y="275"/>
                  <a:pt x="736" y="275"/>
                </a:cubicBezTo>
                <a:cubicBezTo>
                  <a:pt x="734" y="275"/>
                  <a:pt x="734" y="275"/>
                  <a:pt x="734" y="275"/>
                </a:cubicBezTo>
                <a:cubicBezTo>
                  <a:pt x="734" y="273"/>
                  <a:pt x="734" y="273"/>
                  <a:pt x="733" y="273"/>
                </a:cubicBezTo>
                <a:cubicBezTo>
                  <a:pt x="733" y="271"/>
                  <a:pt x="734" y="270"/>
                  <a:pt x="733" y="270"/>
                </a:cubicBezTo>
                <a:cubicBezTo>
                  <a:pt x="733" y="268"/>
                  <a:pt x="731" y="270"/>
                  <a:pt x="730" y="270"/>
                </a:cubicBezTo>
                <a:cubicBezTo>
                  <a:pt x="728" y="270"/>
                  <a:pt x="728" y="270"/>
                  <a:pt x="726" y="270"/>
                </a:cubicBezTo>
                <a:cubicBezTo>
                  <a:pt x="725" y="270"/>
                  <a:pt x="725" y="270"/>
                  <a:pt x="725" y="270"/>
                </a:cubicBezTo>
                <a:cubicBezTo>
                  <a:pt x="723" y="270"/>
                  <a:pt x="723" y="270"/>
                  <a:pt x="723" y="270"/>
                </a:cubicBezTo>
                <a:cubicBezTo>
                  <a:pt x="722" y="270"/>
                  <a:pt x="723" y="268"/>
                  <a:pt x="722" y="268"/>
                </a:cubicBezTo>
                <a:cubicBezTo>
                  <a:pt x="720" y="268"/>
                  <a:pt x="720" y="268"/>
                  <a:pt x="720" y="268"/>
                </a:cubicBezTo>
                <a:cubicBezTo>
                  <a:pt x="718" y="267"/>
                  <a:pt x="718" y="268"/>
                  <a:pt x="717" y="268"/>
                </a:cubicBezTo>
                <a:cubicBezTo>
                  <a:pt x="715" y="268"/>
                  <a:pt x="715" y="268"/>
                  <a:pt x="715" y="268"/>
                </a:cubicBezTo>
                <a:cubicBezTo>
                  <a:pt x="713" y="268"/>
                  <a:pt x="713" y="268"/>
                  <a:pt x="713" y="268"/>
                </a:cubicBezTo>
                <a:cubicBezTo>
                  <a:pt x="712" y="268"/>
                  <a:pt x="712" y="268"/>
                  <a:pt x="712" y="268"/>
                </a:cubicBezTo>
                <a:cubicBezTo>
                  <a:pt x="710" y="270"/>
                  <a:pt x="710" y="270"/>
                  <a:pt x="709" y="270"/>
                </a:cubicBezTo>
                <a:cubicBezTo>
                  <a:pt x="709" y="270"/>
                  <a:pt x="709" y="270"/>
                  <a:pt x="707" y="270"/>
                </a:cubicBezTo>
                <a:cubicBezTo>
                  <a:pt x="705" y="270"/>
                  <a:pt x="705" y="270"/>
                  <a:pt x="705" y="270"/>
                </a:cubicBezTo>
                <a:cubicBezTo>
                  <a:pt x="704" y="270"/>
                  <a:pt x="704" y="270"/>
                  <a:pt x="702" y="270"/>
                </a:cubicBezTo>
                <a:cubicBezTo>
                  <a:pt x="701" y="271"/>
                  <a:pt x="701" y="271"/>
                  <a:pt x="701" y="271"/>
                </a:cubicBezTo>
                <a:cubicBezTo>
                  <a:pt x="701" y="270"/>
                  <a:pt x="701" y="270"/>
                  <a:pt x="701" y="270"/>
                </a:cubicBezTo>
                <a:cubicBezTo>
                  <a:pt x="702" y="268"/>
                  <a:pt x="704" y="267"/>
                  <a:pt x="704" y="267"/>
                </a:cubicBezTo>
                <a:cubicBezTo>
                  <a:pt x="705" y="265"/>
                  <a:pt x="705" y="265"/>
                  <a:pt x="705" y="265"/>
                </a:cubicBezTo>
                <a:cubicBezTo>
                  <a:pt x="705" y="265"/>
                  <a:pt x="705" y="265"/>
                  <a:pt x="705" y="263"/>
                </a:cubicBezTo>
                <a:cubicBezTo>
                  <a:pt x="705" y="263"/>
                  <a:pt x="705" y="262"/>
                  <a:pt x="707" y="260"/>
                </a:cubicBezTo>
                <a:cubicBezTo>
                  <a:pt x="707" y="258"/>
                  <a:pt x="707" y="257"/>
                  <a:pt x="707" y="255"/>
                </a:cubicBezTo>
                <a:cubicBezTo>
                  <a:pt x="707" y="254"/>
                  <a:pt x="707" y="254"/>
                  <a:pt x="707" y="254"/>
                </a:cubicBezTo>
                <a:cubicBezTo>
                  <a:pt x="707" y="252"/>
                  <a:pt x="707" y="252"/>
                  <a:pt x="707" y="252"/>
                </a:cubicBezTo>
                <a:cubicBezTo>
                  <a:pt x="707" y="252"/>
                  <a:pt x="707" y="252"/>
                  <a:pt x="709" y="250"/>
                </a:cubicBezTo>
                <a:cubicBezTo>
                  <a:pt x="709" y="249"/>
                  <a:pt x="710" y="249"/>
                  <a:pt x="710" y="247"/>
                </a:cubicBezTo>
                <a:cubicBezTo>
                  <a:pt x="709" y="247"/>
                  <a:pt x="709" y="249"/>
                  <a:pt x="707" y="249"/>
                </a:cubicBezTo>
                <a:cubicBezTo>
                  <a:pt x="705" y="249"/>
                  <a:pt x="705" y="249"/>
                  <a:pt x="705" y="249"/>
                </a:cubicBezTo>
                <a:cubicBezTo>
                  <a:pt x="704" y="249"/>
                  <a:pt x="704" y="249"/>
                  <a:pt x="704" y="249"/>
                </a:cubicBezTo>
                <a:cubicBezTo>
                  <a:pt x="702" y="249"/>
                  <a:pt x="702" y="249"/>
                  <a:pt x="702" y="249"/>
                </a:cubicBezTo>
                <a:cubicBezTo>
                  <a:pt x="701" y="249"/>
                  <a:pt x="701" y="249"/>
                  <a:pt x="701" y="249"/>
                </a:cubicBezTo>
                <a:cubicBezTo>
                  <a:pt x="699" y="249"/>
                  <a:pt x="699" y="249"/>
                  <a:pt x="699" y="249"/>
                </a:cubicBezTo>
                <a:cubicBezTo>
                  <a:pt x="697" y="249"/>
                  <a:pt x="697" y="249"/>
                  <a:pt x="697" y="247"/>
                </a:cubicBezTo>
                <a:cubicBezTo>
                  <a:pt x="699" y="246"/>
                  <a:pt x="701" y="244"/>
                  <a:pt x="702" y="242"/>
                </a:cubicBezTo>
                <a:cubicBezTo>
                  <a:pt x="702" y="241"/>
                  <a:pt x="704" y="239"/>
                  <a:pt x="704" y="239"/>
                </a:cubicBezTo>
                <a:cubicBezTo>
                  <a:pt x="704" y="237"/>
                  <a:pt x="704" y="237"/>
                  <a:pt x="705" y="237"/>
                </a:cubicBezTo>
                <a:cubicBezTo>
                  <a:pt x="705" y="237"/>
                  <a:pt x="705" y="236"/>
                  <a:pt x="707" y="236"/>
                </a:cubicBezTo>
                <a:cubicBezTo>
                  <a:pt x="707" y="234"/>
                  <a:pt x="707" y="234"/>
                  <a:pt x="709" y="233"/>
                </a:cubicBezTo>
                <a:cubicBezTo>
                  <a:pt x="710" y="231"/>
                  <a:pt x="710" y="231"/>
                  <a:pt x="710" y="231"/>
                </a:cubicBezTo>
                <a:cubicBezTo>
                  <a:pt x="712" y="229"/>
                  <a:pt x="713" y="228"/>
                  <a:pt x="715" y="226"/>
                </a:cubicBezTo>
                <a:cubicBezTo>
                  <a:pt x="717" y="226"/>
                  <a:pt x="717" y="226"/>
                  <a:pt x="718" y="226"/>
                </a:cubicBezTo>
                <a:cubicBezTo>
                  <a:pt x="718" y="225"/>
                  <a:pt x="720" y="225"/>
                  <a:pt x="722" y="223"/>
                </a:cubicBezTo>
                <a:cubicBezTo>
                  <a:pt x="723" y="221"/>
                  <a:pt x="725" y="221"/>
                  <a:pt x="726" y="220"/>
                </a:cubicBezTo>
                <a:cubicBezTo>
                  <a:pt x="728" y="218"/>
                  <a:pt x="730" y="218"/>
                  <a:pt x="731" y="216"/>
                </a:cubicBezTo>
                <a:cubicBezTo>
                  <a:pt x="731" y="216"/>
                  <a:pt x="733" y="215"/>
                  <a:pt x="734" y="215"/>
                </a:cubicBezTo>
                <a:cubicBezTo>
                  <a:pt x="736" y="213"/>
                  <a:pt x="736" y="212"/>
                  <a:pt x="739" y="212"/>
                </a:cubicBezTo>
                <a:cubicBezTo>
                  <a:pt x="739" y="210"/>
                  <a:pt x="741" y="210"/>
                  <a:pt x="741" y="210"/>
                </a:cubicBezTo>
                <a:cubicBezTo>
                  <a:pt x="743" y="208"/>
                  <a:pt x="743" y="208"/>
                  <a:pt x="743" y="208"/>
                </a:cubicBezTo>
                <a:cubicBezTo>
                  <a:pt x="744" y="208"/>
                  <a:pt x="744" y="208"/>
                  <a:pt x="744" y="208"/>
                </a:cubicBezTo>
                <a:cubicBezTo>
                  <a:pt x="744" y="208"/>
                  <a:pt x="746" y="210"/>
                  <a:pt x="746" y="208"/>
                </a:cubicBezTo>
                <a:cubicBezTo>
                  <a:pt x="746" y="208"/>
                  <a:pt x="746" y="208"/>
                  <a:pt x="747" y="208"/>
                </a:cubicBezTo>
                <a:cubicBezTo>
                  <a:pt x="747" y="207"/>
                  <a:pt x="747" y="207"/>
                  <a:pt x="749" y="207"/>
                </a:cubicBezTo>
                <a:cubicBezTo>
                  <a:pt x="751" y="207"/>
                  <a:pt x="751" y="205"/>
                  <a:pt x="752" y="205"/>
                </a:cubicBezTo>
                <a:cubicBezTo>
                  <a:pt x="752" y="205"/>
                  <a:pt x="754" y="204"/>
                  <a:pt x="755" y="204"/>
                </a:cubicBezTo>
                <a:cubicBezTo>
                  <a:pt x="757" y="204"/>
                  <a:pt x="757" y="204"/>
                  <a:pt x="757" y="204"/>
                </a:cubicBezTo>
                <a:cubicBezTo>
                  <a:pt x="759" y="204"/>
                  <a:pt x="759" y="204"/>
                  <a:pt x="759" y="204"/>
                </a:cubicBezTo>
                <a:cubicBezTo>
                  <a:pt x="760" y="204"/>
                  <a:pt x="760" y="204"/>
                  <a:pt x="762" y="204"/>
                </a:cubicBezTo>
                <a:cubicBezTo>
                  <a:pt x="764" y="204"/>
                  <a:pt x="764" y="204"/>
                  <a:pt x="764" y="204"/>
                </a:cubicBezTo>
                <a:cubicBezTo>
                  <a:pt x="765" y="204"/>
                  <a:pt x="765" y="202"/>
                  <a:pt x="767" y="202"/>
                </a:cubicBezTo>
                <a:cubicBezTo>
                  <a:pt x="767" y="200"/>
                  <a:pt x="767" y="202"/>
                  <a:pt x="767" y="200"/>
                </a:cubicBezTo>
                <a:cubicBezTo>
                  <a:pt x="768" y="200"/>
                  <a:pt x="768" y="200"/>
                  <a:pt x="768" y="200"/>
                </a:cubicBezTo>
                <a:cubicBezTo>
                  <a:pt x="770" y="199"/>
                  <a:pt x="772" y="200"/>
                  <a:pt x="772" y="199"/>
                </a:cubicBezTo>
                <a:cubicBezTo>
                  <a:pt x="773" y="197"/>
                  <a:pt x="768" y="197"/>
                  <a:pt x="768" y="197"/>
                </a:cubicBezTo>
                <a:cubicBezTo>
                  <a:pt x="768" y="195"/>
                  <a:pt x="768" y="195"/>
                  <a:pt x="768" y="195"/>
                </a:cubicBezTo>
                <a:cubicBezTo>
                  <a:pt x="767" y="195"/>
                  <a:pt x="767" y="195"/>
                  <a:pt x="767" y="195"/>
                </a:cubicBezTo>
                <a:cubicBezTo>
                  <a:pt x="767" y="194"/>
                  <a:pt x="767" y="194"/>
                  <a:pt x="767" y="194"/>
                </a:cubicBezTo>
                <a:cubicBezTo>
                  <a:pt x="765" y="194"/>
                  <a:pt x="765" y="194"/>
                  <a:pt x="765" y="194"/>
                </a:cubicBezTo>
                <a:cubicBezTo>
                  <a:pt x="764" y="192"/>
                  <a:pt x="762" y="192"/>
                  <a:pt x="762" y="192"/>
                </a:cubicBezTo>
                <a:cubicBezTo>
                  <a:pt x="762" y="192"/>
                  <a:pt x="764" y="192"/>
                  <a:pt x="765" y="192"/>
                </a:cubicBezTo>
                <a:cubicBezTo>
                  <a:pt x="767" y="192"/>
                  <a:pt x="767" y="192"/>
                  <a:pt x="767" y="192"/>
                </a:cubicBezTo>
                <a:cubicBezTo>
                  <a:pt x="768" y="192"/>
                  <a:pt x="768" y="192"/>
                  <a:pt x="768" y="194"/>
                </a:cubicBezTo>
                <a:cubicBezTo>
                  <a:pt x="768" y="194"/>
                  <a:pt x="768" y="194"/>
                  <a:pt x="770" y="194"/>
                </a:cubicBezTo>
                <a:cubicBezTo>
                  <a:pt x="772" y="195"/>
                  <a:pt x="773" y="194"/>
                  <a:pt x="775" y="194"/>
                </a:cubicBezTo>
                <a:cubicBezTo>
                  <a:pt x="776" y="194"/>
                  <a:pt x="776" y="192"/>
                  <a:pt x="776" y="194"/>
                </a:cubicBezTo>
                <a:cubicBezTo>
                  <a:pt x="776" y="194"/>
                  <a:pt x="776" y="194"/>
                  <a:pt x="778" y="194"/>
                </a:cubicBezTo>
                <a:cubicBezTo>
                  <a:pt x="778" y="194"/>
                  <a:pt x="778" y="194"/>
                  <a:pt x="778" y="192"/>
                </a:cubicBezTo>
                <a:cubicBezTo>
                  <a:pt x="780" y="192"/>
                  <a:pt x="780" y="192"/>
                  <a:pt x="780" y="192"/>
                </a:cubicBezTo>
                <a:cubicBezTo>
                  <a:pt x="781" y="191"/>
                  <a:pt x="781" y="191"/>
                  <a:pt x="783" y="191"/>
                </a:cubicBezTo>
                <a:cubicBezTo>
                  <a:pt x="783" y="189"/>
                  <a:pt x="783" y="189"/>
                  <a:pt x="785" y="191"/>
                </a:cubicBezTo>
                <a:cubicBezTo>
                  <a:pt x="786" y="191"/>
                  <a:pt x="789" y="189"/>
                  <a:pt x="791" y="189"/>
                </a:cubicBezTo>
                <a:cubicBezTo>
                  <a:pt x="793" y="189"/>
                  <a:pt x="793" y="189"/>
                  <a:pt x="794" y="189"/>
                </a:cubicBezTo>
                <a:cubicBezTo>
                  <a:pt x="796" y="189"/>
                  <a:pt x="796" y="189"/>
                  <a:pt x="796" y="189"/>
                </a:cubicBezTo>
                <a:cubicBezTo>
                  <a:pt x="797" y="189"/>
                  <a:pt x="799" y="187"/>
                  <a:pt x="801" y="187"/>
                </a:cubicBezTo>
                <a:cubicBezTo>
                  <a:pt x="802" y="186"/>
                  <a:pt x="804" y="186"/>
                  <a:pt x="806" y="186"/>
                </a:cubicBezTo>
                <a:cubicBezTo>
                  <a:pt x="806" y="184"/>
                  <a:pt x="806" y="184"/>
                  <a:pt x="807" y="184"/>
                </a:cubicBezTo>
                <a:cubicBezTo>
                  <a:pt x="807" y="184"/>
                  <a:pt x="807" y="184"/>
                  <a:pt x="809" y="184"/>
                </a:cubicBezTo>
                <a:cubicBezTo>
                  <a:pt x="809" y="183"/>
                  <a:pt x="810" y="183"/>
                  <a:pt x="810" y="183"/>
                </a:cubicBezTo>
                <a:cubicBezTo>
                  <a:pt x="812" y="181"/>
                  <a:pt x="814" y="181"/>
                  <a:pt x="815" y="181"/>
                </a:cubicBezTo>
                <a:cubicBezTo>
                  <a:pt x="815" y="179"/>
                  <a:pt x="818" y="179"/>
                  <a:pt x="818" y="178"/>
                </a:cubicBezTo>
                <a:cubicBezTo>
                  <a:pt x="820" y="178"/>
                  <a:pt x="820" y="178"/>
                  <a:pt x="820" y="176"/>
                </a:cubicBezTo>
                <a:cubicBezTo>
                  <a:pt x="820" y="176"/>
                  <a:pt x="820" y="176"/>
                  <a:pt x="818" y="176"/>
                </a:cubicBezTo>
                <a:cubicBezTo>
                  <a:pt x="818" y="176"/>
                  <a:pt x="818" y="176"/>
                  <a:pt x="817" y="176"/>
                </a:cubicBezTo>
                <a:cubicBezTo>
                  <a:pt x="815" y="176"/>
                  <a:pt x="815" y="176"/>
                  <a:pt x="815" y="176"/>
                </a:cubicBezTo>
                <a:cubicBezTo>
                  <a:pt x="815" y="176"/>
                  <a:pt x="815" y="176"/>
                  <a:pt x="814" y="176"/>
                </a:cubicBezTo>
                <a:cubicBezTo>
                  <a:pt x="814" y="176"/>
                  <a:pt x="812" y="176"/>
                  <a:pt x="810" y="176"/>
                </a:cubicBezTo>
                <a:cubicBezTo>
                  <a:pt x="810" y="174"/>
                  <a:pt x="809" y="174"/>
                  <a:pt x="807" y="174"/>
                </a:cubicBezTo>
                <a:cubicBezTo>
                  <a:pt x="806" y="174"/>
                  <a:pt x="806" y="174"/>
                  <a:pt x="806" y="173"/>
                </a:cubicBezTo>
                <a:cubicBezTo>
                  <a:pt x="806" y="173"/>
                  <a:pt x="806" y="173"/>
                  <a:pt x="804" y="173"/>
                </a:cubicBezTo>
                <a:cubicBezTo>
                  <a:pt x="802" y="171"/>
                  <a:pt x="802" y="171"/>
                  <a:pt x="802" y="170"/>
                </a:cubicBezTo>
                <a:cubicBezTo>
                  <a:pt x="801" y="170"/>
                  <a:pt x="801" y="170"/>
                  <a:pt x="801" y="170"/>
                </a:cubicBezTo>
                <a:cubicBezTo>
                  <a:pt x="801" y="170"/>
                  <a:pt x="801" y="170"/>
                  <a:pt x="801" y="168"/>
                </a:cubicBezTo>
                <a:cubicBezTo>
                  <a:pt x="801" y="168"/>
                  <a:pt x="801" y="168"/>
                  <a:pt x="802" y="168"/>
                </a:cubicBezTo>
                <a:cubicBezTo>
                  <a:pt x="802" y="168"/>
                  <a:pt x="804" y="168"/>
                  <a:pt x="806" y="168"/>
                </a:cubicBezTo>
                <a:cubicBezTo>
                  <a:pt x="806" y="168"/>
                  <a:pt x="806" y="168"/>
                  <a:pt x="807" y="168"/>
                </a:cubicBezTo>
                <a:cubicBezTo>
                  <a:pt x="807" y="168"/>
                  <a:pt x="807" y="170"/>
                  <a:pt x="809" y="170"/>
                </a:cubicBezTo>
                <a:cubicBezTo>
                  <a:pt x="809" y="170"/>
                  <a:pt x="809" y="170"/>
                  <a:pt x="810" y="171"/>
                </a:cubicBezTo>
                <a:cubicBezTo>
                  <a:pt x="810" y="171"/>
                  <a:pt x="810" y="171"/>
                  <a:pt x="812" y="171"/>
                </a:cubicBezTo>
                <a:cubicBezTo>
                  <a:pt x="812" y="173"/>
                  <a:pt x="812" y="173"/>
                  <a:pt x="812" y="173"/>
                </a:cubicBezTo>
                <a:cubicBezTo>
                  <a:pt x="812" y="174"/>
                  <a:pt x="812" y="174"/>
                  <a:pt x="814" y="174"/>
                </a:cubicBezTo>
                <a:cubicBezTo>
                  <a:pt x="815" y="174"/>
                  <a:pt x="815" y="174"/>
                  <a:pt x="815" y="174"/>
                </a:cubicBezTo>
                <a:cubicBezTo>
                  <a:pt x="815" y="174"/>
                  <a:pt x="815" y="174"/>
                  <a:pt x="817" y="174"/>
                </a:cubicBezTo>
                <a:cubicBezTo>
                  <a:pt x="818" y="174"/>
                  <a:pt x="818" y="174"/>
                  <a:pt x="818" y="174"/>
                </a:cubicBezTo>
                <a:cubicBezTo>
                  <a:pt x="820" y="174"/>
                  <a:pt x="822" y="173"/>
                  <a:pt x="823" y="173"/>
                </a:cubicBezTo>
                <a:cubicBezTo>
                  <a:pt x="825" y="171"/>
                  <a:pt x="825" y="171"/>
                  <a:pt x="827" y="171"/>
                </a:cubicBezTo>
                <a:cubicBezTo>
                  <a:pt x="827" y="171"/>
                  <a:pt x="827" y="171"/>
                  <a:pt x="828" y="170"/>
                </a:cubicBezTo>
                <a:cubicBezTo>
                  <a:pt x="828" y="170"/>
                  <a:pt x="830" y="170"/>
                  <a:pt x="831" y="168"/>
                </a:cubicBezTo>
                <a:cubicBezTo>
                  <a:pt x="833" y="168"/>
                  <a:pt x="833" y="170"/>
                  <a:pt x="833" y="168"/>
                </a:cubicBezTo>
                <a:cubicBezTo>
                  <a:pt x="835" y="168"/>
                  <a:pt x="835" y="168"/>
                  <a:pt x="835" y="168"/>
                </a:cubicBezTo>
                <a:cubicBezTo>
                  <a:pt x="835" y="168"/>
                  <a:pt x="835" y="168"/>
                  <a:pt x="836" y="168"/>
                </a:cubicBezTo>
                <a:cubicBezTo>
                  <a:pt x="836" y="166"/>
                  <a:pt x="836" y="166"/>
                  <a:pt x="838" y="166"/>
                </a:cubicBezTo>
                <a:cubicBezTo>
                  <a:pt x="838" y="166"/>
                  <a:pt x="839" y="166"/>
                  <a:pt x="839" y="165"/>
                </a:cubicBezTo>
                <a:cubicBezTo>
                  <a:pt x="838" y="165"/>
                  <a:pt x="838" y="165"/>
                  <a:pt x="838" y="165"/>
                </a:cubicBezTo>
                <a:cubicBezTo>
                  <a:pt x="836" y="165"/>
                  <a:pt x="835" y="165"/>
                  <a:pt x="835" y="163"/>
                </a:cubicBezTo>
                <a:cubicBezTo>
                  <a:pt x="833" y="163"/>
                  <a:pt x="833" y="163"/>
                  <a:pt x="831" y="162"/>
                </a:cubicBezTo>
                <a:cubicBezTo>
                  <a:pt x="835" y="160"/>
                  <a:pt x="835" y="160"/>
                  <a:pt x="835" y="160"/>
                </a:cubicBezTo>
                <a:cubicBezTo>
                  <a:pt x="836" y="160"/>
                  <a:pt x="838" y="160"/>
                  <a:pt x="839" y="160"/>
                </a:cubicBezTo>
                <a:cubicBezTo>
                  <a:pt x="841" y="160"/>
                  <a:pt x="841" y="162"/>
                  <a:pt x="843" y="162"/>
                </a:cubicBezTo>
                <a:cubicBezTo>
                  <a:pt x="843" y="162"/>
                  <a:pt x="843" y="162"/>
                  <a:pt x="843" y="163"/>
                </a:cubicBezTo>
                <a:cubicBezTo>
                  <a:pt x="844" y="163"/>
                  <a:pt x="844" y="162"/>
                  <a:pt x="844" y="162"/>
                </a:cubicBezTo>
                <a:cubicBezTo>
                  <a:pt x="846" y="162"/>
                  <a:pt x="846" y="162"/>
                  <a:pt x="846" y="163"/>
                </a:cubicBezTo>
                <a:cubicBezTo>
                  <a:pt x="847" y="163"/>
                  <a:pt x="849" y="163"/>
                  <a:pt x="849" y="165"/>
                </a:cubicBezTo>
                <a:cubicBezTo>
                  <a:pt x="849" y="166"/>
                  <a:pt x="849" y="166"/>
                  <a:pt x="849" y="166"/>
                </a:cubicBezTo>
                <a:cubicBezTo>
                  <a:pt x="849" y="166"/>
                  <a:pt x="849" y="166"/>
                  <a:pt x="851" y="168"/>
                </a:cubicBezTo>
                <a:cubicBezTo>
                  <a:pt x="851" y="168"/>
                  <a:pt x="851" y="168"/>
                  <a:pt x="851" y="170"/>
                </a:cubicBezTo>
                <a:cubicBezTo>
                  <a:pt x="851" y="171"/>
                  <a:pt x="852" y="170"/>
                  <a:pt x="852" y="170"/>
                </a:cubicBezTo>
                <a:cubicBezTo>
                  <a:pt x="854" y="170"/>
                  <a:pt x="854" y="171"/>
                  <a:pt x="854" y="171"/>
                </a:cubicBezTo>
                <a:cubicBezTo>
                  <a:pt x="856" y="171"/>
                  <a:pt x="856" y="171"/>
                  <a:pt x="856" y="171"/>
                </a:cubicBezTo>
                <a:cubicBezTo>
                  <a:pt x="856" y="171"/>
                  <a:pt x="856" y="171"/>
                  <a:pt x="856" y="170"/>
                </a:cubicBezTo>
                <a:cubicBezTo>
                  <a:pt x="856" y="170"/>
                  <a:pt x="854" y="170"/>
                  <a:pt x="854" y="168"/>
                </a:cubicBezTo>
                <a:cubicBezTo>
                  <a:pt x="854" y="168"/>
                  <a:pt x="854" y="168"/>
                  <a:pt x="854" y="166"/>
                </a:cubicBezTo>
                <a:cubicBezTo>
                  <a:pt x="854" y="166"/>
                  <a:pt x="854" y="166"/>
                  <a:pt x="852" y="165"/>
                </a:cubicBezTo>
                <a:cubicBezTo>
                  <a:pt x="852" y="165"/>
                  <a:pt x="852" y="165"/>
                  <a:pt x="851" y="165"/>
                </a:cubicBezTo>
                <a:cubicBezTo>
                  <a:pt x="851" y="163"/>
                  <a:pt x="851" y="163"/>
                  <a:pt x="851" y="163"/>
                </a:cubicBezTo>
                <a:cubicBezTo>
                  <a:pt x="851" y="163"/>
                  <a:pt x="851" y="163"/>
                  <a:pt x="852" y="163"/>
                </a:cubicBezTo>
                <a:cubicBezTo>
                  <a:pt x="854" y="163"/>
                  <a:pt x="854" y="163"/>
                  <a:pt x="854" y="163"/>
                </a:cubicBezTo>
                <a:cubicBezTo>
                  <a:pt x="854" y="165"/>
                  <a:pt x="856" y="165"/>
                  <a:pt x="856" y="165"/>
                </a:cubicBezTo>
                <a:cubicBezTo>
                  <a:pt x="857" y="165"/>
                  <a:pt x="857" y="163"/>
                  <a:pt x="857" y="162"/>
                </a:cubicBezTo>
                <a:cubicBezTo>
                  <a:pt x="857" y="162"/>
                  <a:pt x="857" y="162"/>
                  <a:pt x="859" y="162"/>
                </a:cubicBezTo>
                <a:cubicBezTo>
                  <a:pt x="859" y="162"/>
                  <a:pt x="859" y="162"/>
                  <a:pt x="859" y="163"/>
                </a:cubicBezTo>
                <a:cubicBezTo>
                  <a:pt x="860" y="165"/>
                  <a:pt x="860" y="163"/>
                  <a:pt x="860" y="163"/>
                </a:cubicBezTo>
                <a:cubicBezTo>
                  <a:pt x="862" y="163"/>
                  <a:pt x="862" y="163"/>
                  <a:pt x="864" y="162"/>
                </a:cubicBezTo>
                <a:cubicBezTo>
                  <a:pt x="865" y="162"/>
                  <a:pt x="865" y="162"/>
                  <a:pt x="865" y="162"/>
                </a:cubicBezTo>
                <a:cubicBezTo>
                  <a:pt x="867" y="162"/>
                  <a:pt x="867" y="162"/>
                  <a:pt x="867" y="162"/>
                </a:cubicBezTo>
                <a:cubicBezTo>
                  <a:pt x="868" y="160"/>
                  <a:pt x="870" y="160"/>
                  <a:pt x="872" y="160"/>
                </a:cubicBezTo>
                <a:cubicBezTo>
                  <a:pt x="872" y="160"/>
                  <a:pt x="873" y="160"/>
                  <a:pt x="873" y="158"/>
                </a:cubicBezTo>
                <a:cubicBezTo>
                  <a:pt x="875" y="158"/>
                  <a:pt x="875" y="158"/>
                  <a:pt x="875" y="158"/>
                </a:cubicBezTo>
                <a:cubicBezTo>
                  <a:pt x="875" y="158"/>
                  <a:pt x="875" y="158"/>
                  <a:pt x="877" y="157"/>
                </a:cubicBezTo>
                <a:cubicBezTo>
                  <a:pt x="878" y="157"/>
                  <a:pt x="878" y="157"/>
                  <a:pt x="880" y="157"/>
                </a:cubicBezTo>
                <a:cubicBezTo>
                  <a:pt x="880" y="157"/>
                  <a:pt x="881" y="157"/>
                  <a:pt x="881" y="155"/>
                </a:cubicBezTo>
                <a:cubicBezTo>
                  <a:pt x="883" y="155"/>
                  <a:pt x="883" y="155"/>
                  <a:pt x="885" y="153"/>
                </a:cubicBezTo>
                <a:cubicBezTo>
                  <a:pt x="885" y="153"/>
                  <a:pt x="886" y="153"/>
                  <a:pt x="888" y="153"/>
                </a:cubicBezTo>
                <a:cubicBezTo>
                  <a:pt x="888" y="152"/>
                  <a:pt x="888" y="152"/>
                  <a:pt x="888" y="152"/>
                </a:cubicBezTo>
                <a:cubicBezTo>
                  <a:pt x="888" y="150"/>
                  <a:pt x="888" y="150"/>
                  <a:pt x="888" y="150"/>
                </a:cubicBezTo>
                <a:cubicBezTo>
                  <a:pt x="886" y="150"/>
                  <a:pt x="886" y="150"/>
                  <a:pt x="886" y="150"/>
                </a:cubicBezTo>
                <a:cubicBezTo>
                  <a:pt x="886" y="149"/>
                  <a:pt x="886" y="150"/>
                  <a:pt x="886" y="149"/>
                </a:cubicBezTo>
                <a:cubicBezTo>
                  <a:pt x="886" y="147"/>
                  <a:pt x="886" y="147"/>
                  <a:pt x="886" y="147"/>
                </a:cubicBezTo>
                <a:cubicBezTo>
                  <a:pt x="885" y="147"/>
                  <a:pt x="885" y="147"/>
                  <a:pt x="885" y="147"/>
                </a:cubicBezTo>
                <a:cubicBezTo>
                  <a:pt x="885" y="147"/>
                  <a:pt x="885" y="147"/>
                  <a:pt x="885" y="145"/>
                </a:cubicBezTo>
                <a:cubicBezTo>
                  <a:pt x="886" y="145"/>
                  <a:pt x="885" y="145"/>
                  <a:pt x="886" y="145"/>
                </a:cubicBezTo>
                <a:cubicBezTo>
                  <a:pt x="888" y="144"/>
                  <a:pt x="888" y="144"/>
                  <a:pt x="888" y="144"/>
                </a:cubicBezTo>
                <a:cubicBezTo>
                  <a:pt x="886" y="144"/>
                  <a:pt x="886" y="142"/>
                  <a:pt x="886" y="142"/>
                </a:cubicBezTo>
                <a:cubicBezTo>
                  <a:pt x="885" y="142"/>
                  <a:pt x="885" y="142"/>
                  <a:pt x="885" y="142"/>
                </a:cubicBezTo>
                <a:cubicBezTo>
                  <a:pt x="883" y="141"/>
                  <a:pt x="885" y="141"/>
                  <a:pt x="886" y="141"/>
                </a:cubicBezTo>
                <a:cubicBezTo>
                  <a:pt x="886" y="139"/>
                  <a:pt x="886" y="139"/>
                  <a:pt x="888" y="139"/>
                </a:cubicBezTo>
                <a:cubicBezTo>
                  <a:pt x="888" y="141"/>
                  <a:pt x="888" y="141"/>
                  <a:pt x="889" y="139"/>
                </a:cubicBezTo>
                <a:cubicBezTo>
                  <a:pt x="891" y="139"/>
                  <a:pt x="891" y="141"/>
                  <a:pt x="891" y="141"/>
                </a:cubicBezTo>
                <a:cubicBezTo>
                  <a:pt x="893" y="141"/>
                  <a:pt x="893" y="141"/>
                  <a:pt x="894" y="141"/>
                </a:cubicBezTo>
                <a:cubicBezTo>
                  <a:pt x="896" y="141"/>
                  <a:pt x="896" y="141"/>
                  <a:pt x="896" y="141"/>
                </a:cubicBezTo>
                <a:cubicBezTo>
                  <a:pt x="898" y="139"/>
                  <a:pt x="898" y="139"/>
                  <a:pt x="899" y="137"/>
                </a:cubicBezTo>
                <a:cubicBezTo>
                  <a:pt x="898" y="137"/>
                  <a:pt x="898" y="137"/>
                  <a:pt x="896" y="137"/>
                </a:cubicBezTo>
                <a:cubicBezTo>
                  <a:pt x="898" y="136"/>
                  <a:pt x="899" y="134"/>
                  <a:pt x="899" y="134"/>
                </a:cubicBezTo>
                <a:cubicBezTo>
                  <a:pt x="901" y="134"/>
                  <a:pt x="901" y="132"/>
                  <a:pt x="902" y="132"/>
                </a:cubicBezTo>
                <a:cubicBezTo>
                  <a:pt x="902" y="132"/>
                  <a:pt x="902" y="132"/>
                  <a:pt x="901" y="132"/>
                </a:cubicBezTo>
                <a:cubicBezTo>
                  <a:pt x="899" y="131"/>
                  <a:pt x="899" y="131"/>
                  <a:pt x="898" y="131"/>
                </a:cubicBezTo>
                <a:cubicBezTo>
                  <a:pt x="896" y="131"/>
                  <a:pt x="896" y="131"/>
                  <a:pt x="896" y="131"/>
                </a:cubicBezTo>
                <a:cubicBezTo>
                  <a:pt x="896" y="129"/>
                  <a:pt x="896" y="128"/>
                  <a:pt x="894" y="128"/>
                </a:cubicBezTo>
                <a:cubicBezTo>
                  <a:pt x="893" y="128"/>
                  <a:pt x="893" y="128"/>
                  <a:pt x="891" y="128"/>
                </a:cubicBezTo>
                <a:cubicBezTo>
                  <a:pt x="891" y="128"/>
                  <a:pt x="891" y="128"/>
                  <a:pt x="889" y="128"/>
                </a:cubicBezTo>
                <a:cubicBezTo>
                  <a:pt x="889" y="126"/>
                  <a:pt x="889" y="126"/>
                  <a:pt x="888" y="126"/>
                </a:cubicBezTo>
                <a:cubicBezTo>
                  <a:pt x="888" y="126"/>
                  <a:pt x="888" y="126"/>
                  <a:pt x="886" y="126"/>
                </a:cubicBezTo>
                <a:cubicBezTo>
                  <a:pt x="885" y="126"/>
                  <a:pt x="885" y="126"/>
                  <a:pt x="885" y="126"/>
                </a:cubicBezTo>
                <a:cubicBezTo>
                  <a:pt x="883" y="126"/>
                  <a:pt x="883" y="126"/>
                  <a:pt x="881" y="126"/>
                </a:cubicBezTo>
                <a:cubicBezTo>
                  <a:pt x="880" y="124"/>
                  <a:pt x="880" y="124"/>
                  <a:pt x="880" y="124"/>
                </a:cubicBezTo>
                <a:cubicBezTo>
                  <a:pt x="878" y="126"/>
                  <a:pt x="878" y="126"/>
                  <a:pt x="878" y="126"/>
                </a:cubicBezTo>
                <a:cubicBezTo>
                  <a:pt x="877" y="126"/>
                  <a:pt x="875" y="126"/>
                  <a:pt x="873" y="128"/>
                </a:cubicBezTo>
                <a:cubicBezTo>
                  <a:pt x="872" y="128"/>
                  <a:pt x="872" y="128"/>
                  <a:pt x="872" y="128"/>
                </a:cubicBezTo>
                <a:cubicBezTo>
                  <a:pt x="872" y="129"/>
                  <a:pt x="872" y="129"/>
                  <a:pt x="872" y="129"/>
                </a:cubicBezTo>
                <a:cubicBezTo>
                  <a:pt x="870" y="129"/>
                  <a:pt x="870" y="131"/>
                  <a:pt x="870" y="132"/>
                </a:cubicBezTo>
                <a:cubicBezTo>
                  <a:pt x="872" y="132"/>
                  <a:pt x="872" y="134"/>
                  <a:pt x="872" y="134"/>
                </a:cubicBezTo>
                <a:cubicBezTo>
                  <a:pt x="873" y="134"/>
                  <a:pt x="873" y="134"/>
                  <a:pt x="873" y="134"/>
                </a:cubicBezTo>
                <a:cubicBezTo>
                  <a:pt x="873" y="134"/>
                  <a:pt x="870" y="136"/>
                  <a:pt x="868" y="137"/>
                </a:cubicBezTo>
                <a:cubicBezTo>
                  <a:pt x="867" y="137"/>
                  <a:pt x="867" y="137"/>
                  <a:pt x="867" y="137"/>
                </a:cubicBezTo>
                <a:cubicBezTo>
                  <a:pt x="865" y="137"/>
                  <a:pt x="865" y="137"/>
                  <a:pt x="865" y="137"/>
                </a:cubicBezTo>
                <a:cubicBezTo>
                  <a:pt x="864" y="137"/>
                  <a:pt x="864" y="137"/>
                  <a:pt x="864" y="137"/>
                </a:cubicBezTo>
                <a:cubicBezTo>
                  <a:pt x="862" y="137"/>
                  <a:pt x="862" y="137"/>
                  <a:pt x="862" y="139"/>
                </a:cubicBezTo>
                <a:cubicBezTo>
                  <a:pt x="860" y="139"/>
                  <a:pt x="860" y="141"/>
                  <a:pt x="859" y="141"/>
                </a:cubicBezTo>
                <a:cubicBezTo>
                  <a:pt x="859" y="142"/>
                  <a:pt x="859" y="142"/>
                  <a:pt x="857" y="142"/>
                </a:cubicBezTo>
                <a:cubicBezTo>
                  <a:pt x="856" y="142"/>
                  <a:pt x="856" y="144"/>
                  <a:pt x="854" y="144"/>
                </a:cubicBezTo>
                <a:cubicBezTo>
                  <a:pt x="854" y="145"/>
                  <a:pt x="854" y="145"/>
                  <a:pt x="852" y="145"/>
                </a:cubicBezTo>
                <a:cubicBezTo>
                  <a:pt x="851" y="145"/>
                  <a:pt x="851" y="145"/>
                  <a:pt x="851" y="145"/>
                </a:cubicBezTo>
                <a:cubicBezTo>
                  <a:pt x="849" y="144"/>
                  <a:pt x="852" y="142"/>
                  <a:pt x="852" y="142"/>
                </a:cubicBezTo>
                <a:cubicBezTo>
                  <a:pt x="851" y="141"/>
                  <a:pt x="851" y="142"/>
                  <a:pt x="851" y="142"/>
                </a:cubicBezTo>
                <a:cubicBezTo>
                  <a:pt x="849" y="142"/>
                  <a:pt x="849" y="142"/>
                  <a:pt x="847" y="144"/>
                </a:cubicBezTo>
                <a:cubicBezTo>
                  <a:pt x="847" y="144"/>
                  <a:pt x="846" y="144"/>
                  <a:pt x="846" y="145"/>
                </a:cubicBezTo>
                <a:cubicBezTo>
                  <a:pt x="846" y="145"/>
                  <a:pt x="846" y="145"/>
                  <a:pt x="844" y="145"/>
                </a:cubicBezTo>
                <a:cubicBezTo>
                  <a:pt x="844" y="147"/>
                  <a:pt x="844" y="147"/>
                  <a:pt x="844" y="147"/>
                </a:cubicBezTo>
                <a:cubicBezTo>
                  <a:pt x="846" y="147"/>
                  <a:pt x="846" y="147"/>
                  <a:pt x="846" y="149"/>
                </a:cubicBezTo>
                <a:cubicBezTo>
                  <a:pt x="846" y="150"/>
                  <a:pt x="846" y="150"/>
                  <a:pt x="846" y="150"/>
                </a:cubicBezTo>
                <a:cubicBezTo>
                  <a:pt x="846" y="150"/>
                  <a:pt x="846" y="152"/>
                  <a:pt x="844" y="152"/>
                </a:cubicBezTo>
                <a:cubicBezTo>
                  <a:pt x="844" y="152"/>
                  <a:pt x="844" y="152"/>
                  <a:pt x="843" y="152"/>
                </a:cubicBezTo>
                <a:cubicBezTo>
                  <a:pt x="843" y="152"/>
                  <a:pt x="843" y="153"/>
                  <a:pt x="841" y="153"/>
                </a:cubicBezTo>
                <a:cubicBezTo>
                  <a:pt x="841" y="152"/>
                  <a:pt x="841" y="152"/>
                  <a:pt x="841" y="152"/>
                </a:cubicBezTo>
                <a:cubicBezTo>
                  <a:pt x="839" y="152"/>
                  <a:pt x="838" y="153"/>
                  <a:pt x="838" y="153"/>
                </a:cubicBezTo>
                <a:cubicBezTo>
                  <a:pt x="836" y="153"/>
                  <a:pt x="836" y="153"/>
                  <a:pt x="836" y="153"/>
                </a:cubicBezTo>
                <a:cubicBezTo>
                  <a:pt x="835" y="153"/>
                  <a:pt x="835" y="155"/>
                  <a:pt x="835" y="155"/>
                </a:cubicBezTo>
                <a:cubicBezTo>
                  <a:pt x="835" y="153"/>
                  <a:pt x="835" y="153"/>
                  <a:pt x="835" y="153"/>
                </a:cubicBezTo>
                <a:cubicBezTo>
                  <a:pt x="835" y="152"/>
                  <a:pt x="835" y="152"/>
                  <a:pt x="835" y="152"/>
                </a:cubicBezTo>
                <a:cubicBezTo>
                  <a:pt x="833" y="150"/>
                  <a:pt x="833" y="150"/>
                  <a:pt x="833" y="150"/>
                </a:cubicBezTo>
                <a:cubicBezTo>
                  <a:pt x="831" y="150"/>
                  <a:pt x="831" y="149"/>
                  <a:pt x="831" y="147"/>
                </a:cubicBezTo>
                <a:cubicBezTo>
                  <a:pt x="831" y="145"/>
                  <a:pt x="833" y="145"/>
                  <a:pt x="835" y="144"/>
                </a:cubicBezTo>
                <a:cubicBezTo>
                  <a:pt x="835" y="142"/>
                  <a:pt x="835" y="142"/>
                  <a:pt x="836" y="142"/>
                </a:cubicBezTo>
                <a:cubicBezTo>
                  <a:pt x="838" y="142"/>
                  <a:pt x="838" y="142"/>
                  <a:pt x="838" y="142"/>
                </a:cubicBezTo>
                <a:cubicBezTo>
                  <a:pt x="839" y="142"/>
                  <a:pt x="838" y="144"/>
                  <a:pt x="838" y="144"/>
                </a:cubicBezTo>
                <a:cubicBezTo>
                  <a:pt x="839" y="144"/>
                  <a:pt x="839" y="144"/>
                  <a:pt x="841" y="144"/>
                </a:cubicBezTo>
                <a:cubicBezTo>
                  <a:pt x="841" y="142"/>
                  <a:pt x="841" y="142"/>
                  <a:pt x="841" y="141"/>
                </a:cubicBezTo>
                <a:cubicBezTo>
                  <a:pt x="841" y="141"/>
                  <a:pt x="843" y="141"/>
                  <a:pt x="844" y="139"/>
                </a:cubicBezTo>
                <a:cubicBezTo>
                  <a:pt x="844" y="139"/>
                  <a:pt x="844" y="139"/>
                  <a:pt x="844" y="137"/>
                </a:cubicBezTo>
                <a:cubicBezTo>
                  <a:pt x="844" y="137"/>
                  <a:pt x="844" y="137"/>
                  <a:pt x="844" y="136"/>
                </a:cubicBezTo>
                <a:cubicBezTo>
                  <a:pt x="844" y="134"/>
                  <a:pt x="841" y="136"/>
                  <a:pt x="839" y="134"/>
                </a:cubicBezTo>
                <a:cubicBezTo>
                  <a:pt x="839" y="132"/>
                  <a:pt x="839" y="132"/>
                  <a:pt x="839" y="132"/>
                </a:cubicBezTo>
                <a:cubicBezTo>
                  <a:pt x="839" y="131"/>
                  <a:pt x="839" y="131"/>
                  <a:pt x="839" y="131"/>
                </a:cubicBezTo>
                <a:cubicBezTo>
                  <a:pt x="839" y="131"/>
                  <a:pt x="839" y="131"/>
                  <a:pt x="838" y="131"/>
                </a:cubicBezTo>
                <a:cubicBezTo>
                  <a:pt x="836" y="131"/>
                  <a:pt x="836" y="131"/>
                  <a:pt x="836" y="131"/>
                </a:cubicBezTo>
                <a:cubicBezTo>
                  <a:pt x="835" y="131"/>
                  <a:pt x="833" y="131"/>
                  <a:pt x="833" y="132"/>
                </a:cubicBezTo>
                <a:cubicBezTo>
                  <a:pt x="833" y="134"/>
                  <a:pt x="831" y="134"/>
                  <a:pt x="831" y="136"/>
                </a:cubicBezTo>
                <a:cubicBezTo>
                  <a:pt x="831" y="136"/>
                  <a:pt x="830" y="136"/>
                  <a:pt x="830" y="137"/>
                </a:cubicBezTo>
                <a:cubicBezTo>
                  <a:pt x="828" y="137"/>
                  <a:pt x="828" y="137"/>
                  <a:pt x="828" y="137"/>
                </a:cubicBezTo>
                <a:cubicBezTo>
                  <a:pt x="828" y="139"/>
                  <a:pt x="828" y="139"/>
                  <a:pt x="827" y="139"/>
                </a:cubicBezTo>
                <a:cubicBezTo>
                  <a:pt x="825" y="139"/>
                  <a:pt x="825" y="141"/>
                  <a:pt x="823" y="141"/>
                </a:cubicBezTo>
                <a:cubicBezTo>
                  <a:pt x="823" y="141"/>
                  <a:pt x="823" y="141"/>
                  <a:pt x="822" y="142"/>
                </a:cubicBezTo>
                <a:cubicBezTo>
                  <a:pt x="822" y="142"/>
                  <a:pt x="822" y="142"/>
                  <a:pt x="820" y="142"/>
                </a:cubicBezTo>
                <a:cubicBezTo>
                  <a:pt x="820" y="141"/>
                  <a:pt x="820" y="139"/>
                  <a:pt x="820" y="139"/>
                </a:cubicBezTo>
                <a:cubicBezTo>
                  <a:pt x="822" y="139"/>
                  <a:pt x="822" y="139"/>
                  <a:pt x="822" y="139"/>
                </a:cubicBezTo>
                <a:cubicBezTo>
                  <a:pt x="822" y="137"/>
                  <a:pt x="822" y="137"/>
                  <a:pt x="822" y="137"/>
                </a:cubicBezTo>
                <a:cubicBezTo>
                  <a:pt x="822" y="137"/>
                  <a:pt x="823" y="137"/>
                  <a:pt x="823" y="136"/>
                </a:cubicBezTo>
                <a:cubicBezTo>
                  <a:pt x="823" y="134"/>
                  <a:pt x="823" y="134"/>
                  <a:pt x="823" y="134"/>
                </a:cubicBezTo>
                <a:cubicBezTo>
                  <a:pt x="823" y="132"/>
                  <a:pt x="822" y="132"/>
                  <a:pt x="822" y="131"/>
                </a:cubicBezTo>
                <a:cubicBezTo>
                  <a:pt x="823" y="131"/>
                  <a:pt x="823" y="131"/>
                  <a:pt x="823" y="131"/>
                </a:cubicBezTo>
                <a:cubicBezTo>
                  <a:pt x="825" y="131"/>
                  <a:pt x="825" y="131"/>
                  <a:pt x="825" y="131"/>
                </a:cubicBezTo>
                <a:cubicBezTo>
                  <a:pt x="827" y="131"/>
                  <a:pt x="827" y="131"/>
                  <a:pt x="827" y="131"/>
                </a:cubicBezTo>
                <a:cubicBezTo>
                  <a:pt x="827" y="131"/>
                  <a:pt x="827" y="131"/>
                  <a:pt x="828" y="131"/>
                </a:cubicBezTo>
                <a:cubicBezTo>
                  <a:pt x="828" y="129"/>
                  <a:pt x="825" y="129"/>
                  <a:pt x="825" y="129"/>
                </a:cubicBezTo>
                <a:cubicBezTo>
                  <a:pt x="823" y="129"/>
                  <a:pt x="823" y="129"/>
                  <a:pt x="822" y="128"/>
                </a:cubicBezTo>
                <a:cubicBezTo>
                  <a:pt x="820" y="129"/>
                  <a:pt x="820" y="129"/>
                  <a:pt x="820" y="129"/>
                </a:cubicBezTo>
                <a:cubicBezTo>
                  <a:pt x="818" y="129"/>
                  <a:pt x="818" y="129"/>
                  <a:pt x="818" y="129"/>
                </a:cubicBezTo>
                <a:cubicBezTo>
                  <a:pt x="817" y="129"/>
                  <a:pt x="817" y="129"/>
                  <a:pt x="815" y="128"/>
                </a:cubicBezTo>
                <a:cubicBezTo>
                  <a:pt x="814" y="128"/>
                  <a:pt x="814" y="128"/>
                  <a:pt x="814" y="128"/>
                </a:cubicBezTo>
                <a:cubicBezTo>
                  <a:pt x="815" y="128"/>
                  <a:pt x="817" y="126"/>
                  <a:pt x="818" y="124"/>
                </a:cubicBezTo>
                <a:cubicBezTo>
                  <a:pt x="820" y="124"/>
                  <a:pt x="820" y="124"/>
                  <a:pt x="820" y="124"/>
                </a:cubicBezTo>
                <a:cubicBezTo>
                  <a:pt x="820" y="124"/>
                  <a:pt x="820" y="123"/>
                  <a:pt x="821" y="123"/>
                </a:cubicBezTo>
                <a:cubicBezTo>
                  <a:pt x="820" y="123"/>
                  <a:pt x="820" y="123"/>
                  <a:pt x="820" y="123"/>
                </a:cubicBezTo>
                <a:cubicBezTo>
                  <a:pt x="820" y="123"/>
                  <a:pt x="820" y="123"/>
                  <a:pt x="822" y="123"/>
                </a:cubicBezTo>
                <a:cubicBezTo>
                  <a:pt x="822" y="123"/>
                  <a:pt x="823" y="123"/>
                  <a:pt x="825" y="123"/>
                </a:cubicBezTo>
                <a:cubicBezTo>
                  <a:pt x="827" y="123"/>
                  <a:pt x="827" y="123"/>
                  <a:pt x="827" y="123"/>
                </a:cubicBezTo>
                <a:cubicBezTo>
                  <a:pt x="828" y="123"/>
                  <a:pt x="828" y="123"/>
                  <a:pt x="828" y="123"/>
                </a:cubicBezTo>
                <a:cubicBezTo>
                  <a:pt x="830" y="121"/>
                  <a:pt x="827" y="121"/>
                  <a:pt x="827" y="120"/>
                </a:cubicBezTo>
                <a:cubicBezTo>
                  <a:pt x="825" y="118"/>
                  <a:pt x="825" y="118"/>
                  <a:pt x="825" y="118"/>
                </a:cubicBezTo>
                <a:cubicBezTo>
                  <a:pt x="825" y="118"/>
                  <a:pt x="825" y="118"/>
                  <a:pt x="825" y="116"/>
                </a:cubicBezTo>
                <a:cubicBezTo>
                  <a:pt x="823" y="116"/>
                  <a:pt x="823" y="116"/>
                  <a:pt x="823" y="116"/>
                </a:cubicBezTo>
                <a:cubicBezTo>
                  <a:pt x="823" y="115"/>
                  <a:pt x="823" y="115"/>
                  <a:pt x="823" y="115"/>
                </a:cubicBezTo>
                <a:cubicBezTo>
                  <a:pt x="825" y="115"/>
                  <a:pt x="825" y="115"/>
                  <a:pt x="825" y="113"/>
                </a:cubicBezTo>
                <a:cubicBezTo>
                  <a:pt x="827" y="113"/>
                  <a:pt x="827" y="113"/>
                  <a:pt x="827" y="113"/>
                </a:cubicBezTo>
                <a:cubicBezTo>
                  <a:pt x="827" y="111"/>
                  <a:pt x="827" y="111"/>
                  <a:pt x="827" y="111"/>
                </a:cubicBezTo>
                <a:cubicBezTo>
                  <a:pt x="827" y="110"/>
                  <a:pt x="828" y="110"/>
                  <a:pt x="828" y="108"/>
                </a:cubicBezTo>
                <a:cubicBezTo>
                  <a:pt x="828" y="108"/>
                  <a:pt x="828" y="108"/>
                  <a:pt x="827" y="108"/>
                </a:cubicBezTo>
                <a:cubicBezTo>
                  <a:pt x="827" y="107"/>
                  <a:pt x="825" y="107"/>
                  <a:pt x="825" y="107"/>
                </a:cubicBezTo>
                <a:cubicBezTo>
                  <a:pt x="823" y="107"/>
                  <a:pt x="823" y="107"/>
                  <a:pt x="823" y="107"/>
                </a:cubicBezTo>
                <a:cubicBezTo>
                  <a:pt x="823" y="107"/>
                  <a:pt x="822" y="107"/>
                  <a:pt x="820" y="107"/>
                </a:cubicBezTo>
                <a:cubicBezTo>
                  <a:pt x="820" y="105"/>
                  <a:pt x="822" y="105"/>
                  <a:pt x="822" y="105"/>
                </a:cubicBezTo>
                <a:cubicBezTo>
                  <a:pt x="822" y="103"/>
                  <a:pt x="822" y="103"/>
                  <a:pt x="823" y="103"/>
                </a:cubicBezTo>
                <a:cubicBezTo>
                  <a:pt x="823" y="103"/>
                  <a:pt x="825" y="103"/>
                  <a:pt x="827" y="103"/>
                </a:cubicBezTo>
                <a:cubicBezTo>
                  <a:pt x="827" y="103"/>
                  <a:pt x="827" y="103"/>
                  <a:pt x="828" y="103"/>
                </a:cubicBezTo>
                <a:cubicBezTo>
                  <a:pt x="828" y="103"/>
                  <a:pt x="830" y="103"/>
                  <a:pt x="830" y="102"/>
                </a:cubicBezTo>
                <a:cubicBezTo>
                  <a:pt x="831" y="102"/>
                  <a:pt x="831" y="102"/>
                  <a:pt x="833" y="102"/>
                </a:cubicBezTo>
                <a:cubicBezTo>
                  <a:pt x="833" y="100"/>
                  <a:pt x="835" y="100"/>
                  <a:pt x="835" y="100"/>
                </a:cubicBezTo>
                <a:cubicBezTo>
                  <a:pt x="835" y="99"/>
                  <a:pt x="836" y="99"/>
                  <a:pt x="836" y="99"/>
                </a:cubicBezTo>
                <a:cubicBezTo>
                  <a:pt x="838" y="97"/>
                  <a:pt x="835" y="97"/>
                  <a:pt x="835" y="97"/>
                </a:cubicBezTo>
                <a:cubicBezTo>
                  <a:pt x="833" y="97"/>
                  <a:pt x="835" y="95"/>
                  <a:pt x="836" y="95"/>
                </a:cubicBezTo>
                <a:cubicBezTo>
                  <a:pt x="836" y="95"/>
                  <a:pt x="838" y="95"/>
                  <a:pt x="839" y="95"/>
                </a:cubicBezTo>
                <a:cubicBezTo>
                  <a:pt x="841" y="95"/>
                  <a:pt x="841" y="95"/>
                  <a:pt x="843" y="95"/>
                </a:cubicBezTo>
                <a:cubicBezTo>
                  <a:pt x="844" y="95"/>
                  <a:pt x="844" y="95"/>
                  <a:pt x="844" y="95"/>
                </a:cubicBezTo>
                <a:cubicBezTo>
                  <a:pt x="846" y="95"/>
                  <a:pt x="846" y="95"/>
                  <a:pt x="846" y="95"/>
                </a:cubicBezTo>
                <a:cubicBezTo>
                  <a:pt x="846" y="95"/>
                  <a:pt x="846" y="95"/>
                  <a:pt x="847" y="95"/>
                </a:cubicBezTo>
                <a:cubicBezTo>
                  <a:pt x="849" y="95"/>
                  <a:pt x="849" y="95"/>
                  <a:pt x="851" y="94"/>
                </a:cubicBezTo>
                <a:cubicBezTo>
                  <a:pt x="852" y="94"/>
                  <a:pt x="852" y="94"/>
                  <a:pt x="854" y="94"/>
                </a:cubicBezTo>
                <a:cubicBezTo>
                  <a:pt x="856" y="92"/>
                  <a:pt x="856" y="92"/>
                  <a:pt x="856" y="92"/>
                </a:cubicBezTo>
                <a:cubicBezTo>
                  <a:pt x="859" y="90"/>
                  <a:pt x="862" y="89"/>
                  <a:pt x="864" y="89"/>
                </a:cubicBezTo>
                <a:cubicBezTo>
                  <a:pt x="865" y="89"/>
                  <a:pt x="867" y="87"/>
                  <a:pt x="867" y="87"/>
                </a:cubicBezTo>
                <a:cubicBezTo>
                  <a:pt x="868" y="87"/>
                  <a:pt x="868" y="87"/>
                  <a:pt x="870" y="87"/>
                </a:cubicBezTo>
                <a:cubicBezTo>
                  <a:pt x="872" y="87"/>
                  <a:pt x="872" y="86"/>
                  <a:pt x="873" y="86"/>
                </a:cubicBezTo>
                <a:cubicBezTo>
                  <a:pt x="875" y="86"/>
                  <a:pt x="875" y="86"/>
                  <a:pt x="875" y="86"/>
                </a:cubicBezTo>
                <a:cubicBezTo>
                  <a:pt x="877" y="86"/>
                  <a:pt x="877" y="84"/>
                  <a:pt x="877" y="84"/>
                </a:cubicBezTo>
                <a:cubicBezTo>
                  <a:pt x="875" y="84"/>
                  <a:pt x="875" y="84"/>
                  <a:pt x="875" y="84"/>
                </a:cubicBezTo>
                <a:cubicBezTo>
                  <a:pt x="873" y="84"/>
                  <a:pt x="872" y="84"/>
                  <a:pt x="870" y="82"/>
                </a:cubicBezTo>
                <a:cubicBezTo>
                  <a:pt x="870" y="82"/>
                  <a:pt x="868" y="82"/>
                  <a:pt x="867" y="82"/>
                </a:cubicBezTo>
                <a:cubicBezTo>
                  <a:pt x="865" y="82"/>
                  <a:pt x="862" y="82"/>
                  <a:pt x="860" y="82"/>
                </a:cubicBezTo>
                <a:cubicBezTo>
                  <a:pt x="860" y="82"/>
                  <a:pt x="859" y="82"/>
                  <a:pt x="857" y="82"/>
                </a:cubicBezTo>
                <a:cubicBezTo>
                  <a:pt x="857" y="82"/>
                  <a:pt x="857" y="82"/>
                  <a:pt x="856" y="82"/>
                </a:cubicBezTo>
                <a:cubicBezTo>
                  <a:pt x="856" y="82"/>
                  <a:pt x="854" y="82"/>
                  <a:pt x="852" y="82"/>
                </a:cubicBezTo>
                <a:cubicBezTo>
                  <a:pt x="851" y="82"/>
                  <a:pt x="851" y="82"/>
                  <a:pt x="851" y="82"/>
                </a:cubicBezTo>
                <a:cubicBezTo>
                  <a:pt x="849" y="82"/>
                  <a:pt x="849" y="82"/>
                  <a:pt x="849" y="82"/>
                </a:cubicBezTo>
                <a:cubicBezTo>
                  <a:pt x="847" y="81"/>
                  <a:pt x="847" y="81"/>
                  <a:pt x="847" y="81"/>
                </a:cubicBezTo>
                <a:cubicBezTo>
                  <a:pt x="847" y="81"/>
                  <a:pt x="847" y="81"/>
                  <a:pt x="846" y="82"/>
                </a:cubicBezTo>
                <a:cubicBezTo>
                  <a:pt x="846" y="82"/>
                  <a:pt x="846" y="82"/>
                  <a:pt x="844" y="82"/>
                </a:cubicBezTo>
                <a:cubicBezTo>
                  <a:pt x="844" y="82"/>
                  <a:pt x="844" y="82"/>
                  <a:pt x="843" y="82"/>
                </a:cubicBezTo>
                <a:cubicBezTo>
                  <a:pt x="841" y="82"/>
                  <a:pt x="841" y="82"/>
                  <a:pt x="841" y="82"/>
                </a:cubicBezTo>
                <a:cubicBezTo>
                  <a:pt x="839" y="82"/>
                  <a:pt x="838" y="82"/>
                  <a:pt x="836" y="84"/>
                </a:cubicBezTo>
                <a:cubicBezTo>
                  <a:pt x="836" y="84"/>
                  <a:pt x="836" y="84"/>
                  <a:pt x="838" y="86"/>
                </a:cubicBezTo>
                <a:cubicBezTo>
                  <a:pt x="838" y="86"/>
                  <a:pt x="838" y="86"/>
                  <a:pt x="836" y="87"/>
                </a:cubicBezTo>
                <a:cubicBezTo>
                  <a:pt x="835" y="87"/>
                  <a:pt x="835" y="87"/>
                  <a:pt x="835" y="87"/>
                </a:cubicBezTo>
                <a:cubicBezTo>
                  <a:pt x="833" y="87"/>
                  <a:pt x="833" y="86"/>
                  <a:pt x="831" y="87"/>
                </a:cubicBezTo>
                <a:cubicBezTo>
                  <a:pt x="830" y="87"/>
                  <a:pt x="830" y="89"/>
                  <a:pt x="830" y="90"/>
                </a:cubicBezTo>
                <a:cubicBezTo>
                  <a:pt x="828" y="90"/>
                  <a:pt x="828" y="90"/>
                  <a:pt x="827" y="92"/>
                </a:cubicBezTo>
                <a:cubicBezTo>
                  <a:pt x="827" y="92"/>
                  <a:pt x="825" y="92"/>
                  <a:pt x="825" y="94"/>
                </a:cubicBezTo>
                <a:cubicBezTo>
                  <a:pt x="823" y="94"/>
                  <a:pt x="823" y="94"/>
                  <a:pt x="823" y="94"/>
                </a:cubicBezTo>
                <a:cubicBezTo>
                  <a:pt x="823" y="94"/>
                  <a:pt x="825" y="95"/>
                  <a:pt x="823" y="95"/>
                </a:cubicBezTo>
                <a:cubicBezTo>
                  <a:pt x="823" y="97"/>
                  <a:pt x="823" y="97"/>
                  <a:pt x="823" y="97"/>
                </a:cubicBezTo>
                <a:cubicBezTo>
                  <a:pt x="823" y="99"/>
                  <a:pt x="822" y="99"/>
                  <a:pt x="822" y="100"/>
                </a:cubicBezTo>
                <a:cubicBezTo>
                  <a:pt x="820" y="100"/>
                  <a:pt x="820" y="100"/>
                  <a:pt x="820" y="102"/>
                </a:cubicBezTo>
                <a:cubicBezTo>
                  <a:pt x="818" y="102"/>
                  <a:pt x="818" y="102"/>
                  <a:pt x="818" y="102"/>
                </a:cubicBezTo>
                <a:cubicBezTo>
                  <a:pt x="817" y="103"/>
                  <a:pt x="817" y="103"/>
                  <a:pt x="817" y="103"/>
                </a:cubicBezTo>
                <a:cubicBezTo>
                  <a:pt x="817" y="103"/>
                  <a:pt x="817" y="105"/>
                  <a:pt x="815" y="105"/>
                </a:cubicBezTo>
                <a:cubicBezTo>
                  <a:pt x="814" y="105"/>
                  <a:pt x="814" y="107"/>
                  <a:pt x="814" y="107"/>
                </a:cubicBezTo>
                <a:cubicBezTo>
                  <a:pt x="814" y="107"/>
                  <a:pt x="814" y="107"/>
                  <a:pt x="812" y="107"/>
                </a:cubicBezTo>
                <a:cubicBezTo>
                  <a:pt x="812" y="107"/>
                  <a:pt x="812" y="107"/>
                  <a:pt x="810" y="107"/>
                </a:cubicBezTo>
                <a:cubicBezTo>
                  <a:pt x="810" y="107"/>
                  <a:pt x="810" y="108"/>
                  <a:pt x="809" y="108"/>
                </a:cubicBezTo>
                <a:cubicBezTo>
                  <a:pt x="807" y="108"/>
                  <a:pt x="807" y="108"/>
                  <a:pt x="809" y="110"/>
                </a:cubicBezTo>
                <a:cubicBezTo>
                  <a:pt x="809" y="110"/>
                  <a:pt x="807" y="110"/>
                  <a:pt x="807" y="111"/>
                </a:cubicBezTo>
                <a:cubicBezTo>
                  <a:pt x="806" y="111"/>
                  <a:pt x="806" y="111"/>
                  <a:pt x="806" y="111"/>
                </a:cubicBezTo>
                <a:cubicBezTo>
                  <a:pt x="806" y="110"/>
                  <a:pt x="806" y="110"/>
                  <a:pt x="806" y="110"/>
                </a:cubicBezTo>
                <a:cubicBezTo>
                  <a:pt x="806" y="108"/>
                  <a:pt x="804" y="110"/>
                  <a:pt x="804" y="110"/>
                </a:cubicBezTo>
                <a:cubicBezTo>
                  <a:pt x="802" y="110"/>
                  <a:pt x="802" y="110"/>
                  <a:pt x="802" y="110"/>
                </a:cubicBezTo>
                <a:cubicBezTo>
                  <a:pt x="801" y="110"/>
                  <a:pt x="801" y="111"/>
                  <a:pt x="799" y="111"/>
                </a:cubicBezTo>
                <a:cubicBezTo>
                  <a:pt x="799" y="111"/>
                  <a:pt x="799" y="113"/>
                  <a:pt x="797" y="113"/>
                </a:cubicBezTo>
                <a:cubicBezTo>
                  <a:pt x="797" y="115"/>
                  <a:pt x="796" y="115"/>
                  <a:pt x="796" y="115"/>
                </a:cubicBezTo>
                <a:cubicBezTo>
                  <a:pt x="796" y="115"/>
                  <a:pt x="796" y="116"/>
                  <a:pt x="794" y="116"/>
                </a:cubicBezTo>
                <a:cubicBezTo>
                  <a:pt x="794" y="116"/>
                  <a:pt x="794" y="116"/>
                  <a:pt x="796" y="116"/>
                </a:cubicBezTo>
                <a:cubicBezTo>
                  <a:pt x="794" y="118"/>
                  <a:pt x="794" y="120"/>
                  <a:pt x="793" y="120"/>
                </a:cubicBezTo>
                <a:cubicBezTo>
                  <a:pt x="793" y="120"/>
                  <a:pt x="791" y="120"/>
                  <a:pt x="791" y="121"/>
                </a:cubicBezTo>
                <a:cubicBezTo>
                  <a:pt x="791" y="121"/>
                  <a:pt x="789" y="121"/>
                  <a:pt x="789" y="123"/>
                </a:cubicBezTo>
                <a:cubicBezTo>
                  <a:pt x="788" y="123"/>
                  <a:pt x="788" y="124"/>
                  <a:pt x="788" y="124"/>
                </a:cubicBezTo>
                <a:cubicBezTo>
                  <a:pt x="789" y="126"/>
                  <a:pt x="788" y="126"/>
                  <a:pt x="789" y="126"/>
                </a:cubicBezTo>
                <a:cubicBezTo>
                  <a:pt x="789" y="128"/>
                  <a:pt x="791" y="126"/>
                  <a:pt x="791" y="126"/>
                </a:cubicBezTo>
                <a:cubicBezTo>
                  <a:pt x="793" y="126"/>
                  <a:pt x="793" y="128"/>
                  <a:pt x="793" y="128"/>
                </a:cubicBezTo>
                <a:cubicBezTo>
                  <a:pt x="793" y="129"/>
                  <a:pt x="793" y="129"/>
                  <a:pt x="794" y="129"/>
                </a:cubicBezTo>
                <a:cubicBezTo>
                  <a:pt x="794" y="129"/>
                  <a:pt x="794" y="129"/>
                  <a:pt x="796" y="129"/>
                </a:cubicBezTo>
                <a:cubicBezTo>
                  <a:pt x="796" y="129"/>
                  <a:pt x="796" y="128"/>
                  <a:pt x="797" y="128"/>
                </a:cubicBezTo>
                <a:cubicBezTo>
                  <a:pt x="797" y="128"/>
                  <a:pt x="797" y="128"/>
                  <a:pt x="799" y="128"/>
                </a:cubicBezTo>
                <a:cubicBezTo>
                  <a:pt x="801" y="129"/>
                  <a:pt x="801" y="128"/>
                  <a:pt x="801" y="129"/>
                </a:cubicBezTo>
                <a:cubicBezTo>
                  <a:pt x="802" y="129"/>
                  <a:pt x="802" y="129"/>
                  <a:pt x="802" y="129"/>
                </a:cubicBezTo>
                <a:cubicBezTo>
                  <a:pt x="801" y="131"/>
                  <a:pt x="801" y="131"/>
                  <a:pt x="801" y="131"/>
                </a:cubicBezTo>
                <a:cubicBezTo>
                  <a:pt x="799" y="131"/>
                  <a:pt x="799" y="131"/>
                  <a:pt x="797" y="132"/>
                </a:cubicBezTo>
                <a:cubicBezTo>
                  <a:pt x="797" y="132"/>
                  <a:pt x="797" y="132"/>
                  <a:pt x="796" y="132"/>
                </a:cubicBezTo>
                <a:cubicBezTo>
                  <a:pt x="796" y="134"/>
                  <a:pt x="796" y="134"/>
                  <a:pt x="794" y="134"/>
                </a:cubicBezTo>
                <a:cubicBezTo>
                  <a:pt x="794" y="134"/>
                  <a:pt x="793" y="134"/>
                  <a:pt x="793" y="136"/>
                </a:cubicBezTo>
                <a:cubicBezTo>
                  <a:pt x="791" y="136"/>
                  <a:pt x="791" y="137"/>
                  <a:pt x="791" y="137"/>
                </a:cubicBezTo>
                <a:cubicBezTo>
                  <a:pt x="793" y="137"/>
                  <a:pt x="794" y="136"/>
                  <a:pt x="796" y="136"/>
                </a:cubicBezTo>
                <a:cubicBezTo>
                  <a:pt x="797" y="136"/>
                  <a:pt x="797" y="136"/>
                  <a:pt x="797" y="136"/>
                </a:cubicBezTo>
                <a:cubicBezTo>
                  <a:pt x="797" y="137"/>
                  <a:pt x="797" y="137"/>
                  <a:pt x="797" y="137"/>
                </a:cubicBezTo>
                <a:cubicBezTo>
                  <a:pt x="796" y="139"/>
                  <a:pt x="794" y="139"/>
                  <a:pt x="794" y="139"/>
                </a:cubicBezTo>
                <a:cubicBezTo>
                  <a:pt x="793" y="141"/>
                  <a:pt x="793" y="141"/>
                  <a:pt x="791" y="141"/>
                </a:cubicBezTo>
                <a:cubicBezTo>
                  <a:pt x="789" y="141"/>
                  <a:pt x="789" y="142"/>
                  <a:pt x="788" y="142"/>
                </a:cubicBezTo>
                <a:cubicBezTo>
                  <a:pt x="788" y="144"/>
                  <a:pt x="786" y="144"/>
                  <a:pt x="785" y="144"/>
                </a:cubicBezTo>
                <a:cubicBezTo>
                  <a:pt x="783" y="144"/>
                  <a:pt x="783" y="144"/>
                  <a:pt x="783" y="144"/>
                </a:cubicBezTo>
                <a:cubicBezTo>
                  <a:pt x="781" y="145"/>
                  <a:pt x="780" y="144"/>
                  <a:pt x="780" y="144"/>
                </a:cubicBezTo>
                <a:cubicBezTo>
                  <a:pt x="778" y="144"/>
                  <a:pt x="778" y="144"/>
                  <a:pt x="776" y="144"/>
                </a:cubicBezTo>
                <a:cubicBezTo>
                  <a:pt x="776" y="144"/>
                  <a:pt x="776" y="144"/>
                  <a:pt x="775" y="145"/>
                </a:cubicBezTo>
                <a:cubicBezTo>
                  <a:pt x="775" y="145"/>
                  <a:pt x="775" y="145"/>
                  <a:pt x="773" y="145"/>
                </a:cubicBezTo>
                <a:cubicBezTo>
                  <a:pt x="773" y="147"/>
                  <a:pt x="773" y="147"/>
                  <a:pt x="772" y="147"/>
                </a:cubicBezTo>
                <a:cubicBezTo>
                  <a:pt x="772" y="149"/>
                  <a:pt x="770" y="149"/>
                  <a:pt x="772" y="150"/>
                </a:cubicBezTo>
                <a:cubicBezTo>
                  <a:pt x="772" y="152"/>
                  <a:pt x="770" y="152"/>
                  <a:pt x="770" y="153"/>
                </a:cubicBezTo>
                <a:cubicBezTo>
                  <a:pt x="770" y="153"/>
                  <a:pt x="770" y="153"/>
                  <a:pt x="770" y="155"/>
                </a:cubicBezTo>
                <a:cubicBezTo>
                  <a:pt x="768" y="155"/>
                  <a:pt x="768" y="155"/>
                  <a:pt x="768" y="155"/>
                </a:cubicBezTo>
                <a:cubicBezTo>
                  <a:pt x="768" y="155"/>
                  <a:pt x="768" y="155"/>
                  <a:pt x="767" y="155"/>
                </a:cubicBezTo>
                <a:cubicBezTo>
                  <a:pt x="767" y="155"/>
                  <a:pt x="765" y="155"/>
                  <a:pt x="765" y="153"/>
                </a:cubicBezTo>
                <a:cubicBezTo>
                  <a:pt x="765" y="153"/>
                  <a:pt x="765" y="153"/>
                  <a:pt x="764" y="153"/>
                </a:cubicBezTo>
                <a:cubicBezTo>
                  <a:pt x="764" y="152"/>
                  <a:pt x="764" y="152"/>
                  <a:pt x="764" y="152"/>
                </a:cubicBezTo>
                <a:cubicBezTo>
                  <a:pt x="762" y="152"/>
                  <a:pt x="762" y="152"/>
                  <a:pt x="760" y="152"/>
                </a:cubicBezTo>
                <a:cubicBezTo>
                  <a:pt x="762" y="152"/>
                  <a:pt x="762" y="150"/>
                  <a:pt x="764" y="150"/>
                </a:cubicBezTo>
                <a:cubicBezTo>
                  <a:pt x="765" y="150"/>
                  <a:pt x="765" y="149"/>
                  <a:pt x="767" y="149"/>
                </a:cubicBezTo>
                <a:cubicBezTo>
                  <a:pt x="768" y="147"/>
                  <a:pt x="770" y="147"/>
                  <a:pt x="770" y="145"/>
                </a:cubicBezTo>
                <a:cubicBezTo>
                  <a:pt x="771" y="145"/>
                  <a:pt x="771" y="145"/>
                  <a:pt x="771" y="145"/>
                </a:cubicBezTo>
                <a:cubicBezTo>
                  <a:pt x="770" y="144"/>
                  <a:pt x="772" y="144"/>
                  <a:pt x="770" y="144"/>
                </a:cubicBezTo>
                <a:cubicBezTo>
                  <a:pt x="770" y="144"/>
                  <a:pt x="770" y="144"/>
                  <a:pt x="768" y="144"/>
                </a:cubicBezTo>
                <a:cubicBezTo>
                  <a:pt x="768" y="144"/>
                  <a:pt x="768" y="144"/>
                  <a:pt x="767" y="144"/>
                </a:cubicBezTo>
                <a:cubicBezTo>
                  <a:pt x="765" y="144"/>
                  <a:pt x="765" y="144"/>
                  <a:pt x="765" y="144"/>
                </a:cubicBezTo>
                <a:cubicBezTo>
                  <a:pt x="765" y="142"/>
                  <a:pt x="765" y="142"/>
                  <a:pt x="765" y="142"/>
                </a:cubicBezTo>
                <a:cubicBezTo>
                  <a:pt x="765" y="141"/>
                  <a:pt x="765" y="141"/>
                  <a:pt x="765" y="141"/>
                </a:cubicBezTo>
                <a:cubicBezTo>
                  <a:pt x="767" y="141"/>
                  <a:pt x="767" y="141"/>
                  <a:pt x="768" y="141"/>
                </a:cubicBezTo>
                <a:cubicBezTo>
                  <a:pt x="768" y="141"/>
                  <a:pt x="770" y="139"/>
                  <a:pt x="772" y="141"/>
                </a:cubicBezTo>
                <a:cubicBezTo>
                  <a:pt x="772" y="141"/>
                  <a:pt x="773" y="141"/>
                  <a:pt x="775" y="141"/>
                </a:cubicBezTo>
                <a:cubicBezTo>
                  <a:pt x="775" y="139"/>
                  <a:pt x="775" y="139"/>
                  <a:pt x="775" y="139"/>
                </a:cubicBezTo>
                <a:cubicBezTo>
                  <a:pt x="776" y="139"/>
                  <a:pt x="778" y="137"/>
                  <a:pt x="778" y="137"/>
                </a:cubicBezTo>
                <a:cubicBezTo>
                  <a:pt x="780" y="137"/>
                  <a:pt x="781" y="137"/>
                  <a:pt x="783" y="137"/>
                </a:cubicBezTo>
                <a:cubicBezTo>
                  <a:pt x="783" y="137"/>
                  <a:pt x="783" y="137"/>
                  <a:pt x="785" y="136"/>
                </a:cubicBezTo>
                <a:cubicBezTo>
                  <a:pt x="783" y="136"/>
                  <a:pt x="783" y="136"/>
                  <a:pt x="781" y="136"/>
                </a:cubicBezTo>
                <a:cubicBezTo>
                  <a:pt x="781" y="136"/>
                  <a:pt x="781" y="136"/>
                  <a:pt x="780" y="134"/>
                </a:cubicBezTo>
                <a:cubicBezTo>
                  <a:pt x="780" y="132"/>
                  <a:pt x="780" y="132"/>
                  <a:pt x="780" y="132"/>
                </a:cubicBezTo>
                <a:cubicBezTo>
                  <a:pt x="780" y="131"/>
                  <a:pt x="780" y="131"/>
                  <a:pt x="780" y="131"/>
                </a:cubicBezTo>
                <a:cubicBezTo>
                  <a:pt x="780" y="129"/>
                  <a:pt x="778" y="129"/>
                  <a:pt x="778" y="129"/>
                </a:cubicBezTo>
                <a:cubicBezTo>
                  <a:pt x="776" y="129"/>
                  <a:pt x="778" y="128"/>
                  <a:pt x="776" y="126"/>
                </a:cubicBezTo>
                <a:cubicBezTo>
                  <a:pt x="775" y="126"/>
                  <a:pt x="775" y="126"/>
                  <a:pt x="775" y="126"/>
                </a:cubicBezTo>
                <a:cubicBezTo>
                  <a:pt x="775" y="126"/>
                  <a:pt x="775" y="126"/>
                  <a:pt x="773" y="126"/>
                </a:cubicBezTo>
                <a:cubicBezTo>
                  <a:pt x="772" y="126"/>
                  <a:pt x="772" y="126"/>
                  <a:pt x="772" y="126"/>
                </a:cubicBezTo>
                <a:cubicBezTo>
                  <a:pt x="770" y="126"/>
                  <a:pt x="770" y="126"/>
                  <a:pt x="770" y="126"/>
                </a:cubicBezTo>
                <a:cubicBezTo>
                  <a:pt x="770" y="126"/>
                  <a:pt x="770" y="126"/>
                  <a:pt x="768" y="128"/>
                </a:cubicBezTo>
                <a:cubicBezTo>
                  <a:pt x="767" y="128"/>
                  <a:pt x="767" y="128"/>
                  <a:pt x="767" y="128"/>
                </a:cubicBezTo>
                <a:cubicBezTo>
                  <a:pt x="767" y="129"/>
                  <a:pt x="768" y="129"/>
                  <a:pt x="768" y="129"/>
                </a:cubicBezTo>
                <a:cubicBezTo>
                  <a:pt x="767" y="129"/>
                  <a:pt x="765" y="129"/>
                  <a:pt x="765" y="129"/>
                </a:cubicBezTo>
                <a:cubicBezTo>
                  <a:pt x="764" y="129"/>
                  <a:pt x="764" y="129"/>
                  <a:pt x="764" y="131"/>
                </a:cubicBezTo>
                <a:cubicBezTo>
                  <a:pt x="762" y="131"/>
                  <a:pt x="762" y="131"/>
                  <a:pt x="762" y="131"/>
                </a:cubicBezTo>
                <a:cubicBezTo>
                  <a:pt x="762" y="132"/>
                  <a:pt x="762" y="132"/>
                  <a:pt x="760" y="132"/>
                </a:cubicBezTo>
                <a:cubicBezTo>
                  <a:pt x="760" y="132"/>
                  <a:pt x="760" y="132"/>
                  <a:pt x="759" y="132"/>
                </a:cubicBezTo>
                <a:cubicBezTo>
                  <a:pt x="757" y="132"/>
                  <a:pt x="755" y="134"/>
                  <a:pt x="754" y="134"/>
                </a:cubicBezTo>
                <a:cubicBezTo>
                  <a:pt x="752" y="134"/>
                  <a:pt x="752" y="134"/>
                  <a:pt x="752" y="136"/>
                </a:cubicBezTo>
                <a:cubicBezTo>
                  <a:pt x="754" y="136"/>
                  <a:pt x="755" y="136"/>
                  <a:pt x="757" y="136"/>
                </a:cubicBezTo>
                <a:cubicBezTo>
                  <a:pt x="759" y="136"/>
                  <a:pt x="759" y="136"/>
                  <a:pt x="759" y="136"/>
                </a:cubicBezTo>
                <a:cubicBezTo>
                  <a:pt x="760" y="137"/>
                  <a:pt x="760" y="137"/>
                  <a:pt x="760" y="137"/>
                </a:cubicBezTo>
                <a:cubicBezTo>
                  <a:pt x="760" y="137"/>
                  <a:pt x="764" y="137"/>
                  <a:pt x="762" y="139"/>
                </a:cubicBezTo>
                <a:cubicBezTo>
                  <a:pt x="762" y="141"/>
                  <a:pt x="760" y="141"/>
                  <a:pt x="760" y="141"/>
                </a:cubicBezTo>
                <a:cubicBezTo>
                  <a:pt x="760" y="142"/>
                  <a:pt x="759" y="142"/>
                  <a:pt x="759" y="142"/>
                </a:cubicBezTo>
                <a:cubicBezTo>
                  <a:pt x="757" y="142"/>
                  <a:pt x="757" y="142"/>
                  <a:pt x="757" y="142"/>
                </a:cubicBezTo>
                <a:cubicBezTo>
                  <a:pt x="757" y="142"/>
                  <a:pt x="757" y="142"/>
                  <a:pt x="755" y="142"/>
                </a:cubicBezTo>
                <a:cubicBezTo>
                  <a:pt x="755" y="142"/>
                  <a:pt x="754" y="142"/>
                  <a:pt x="752" y="142"/>
                </a:cubicBezTo>
                <a:cubicBezTo>
                  <a:pt x="752" y="144"/>
                  <a:pt x="752" y="144"/>
                  <a:pt x="752" y="144"/>
                </a:cubicBezTo>
                <a:cubicBezTo>
                  <a:pt x="751" y="144"/>
                  <a:pt x="751" y="144"/>
                  <a:pt x="751" y="144"/>
                </a:cubicBezTo>
                <a:cubicBezTo>
                  <a:pt x="751" y="144"/>
                  <a:pt x="751" y="144"/>
                  <a:pt x="749" y="145"/>
                </a:cubicBezTo>
                <a:cubicBezTo>
                  <a:pt x="749" y="145"/>
                  <a:pt x="749" y="145"/>
                  <a:pt x="747" y="145"/>
                </a:cubicBezTo>
                <a:cubicBezTo>
                  <a:pt x="747" y="147"/>
                  <a:pt x="747" y="147"/>
                  <a:pt x="747" y="147"/>
                </a:cubicBezTo>
                <a:cubicBezTo>
                  <a:pt x="746" y="149"/>
                  <a:pt x="746" y="149"/>
                  <a:pt x="746" y="149"/>
                </a:cubicBezTo>
                <a:cubicBezTo>
                  <a:pt x="744" y="149"/>
                  <a:pt x="743" y="150"/>
                  <a:pt x="741" y="149"/>
                </a:cubicBezTo>
                <a:cubicBezTo>
                  <a:pt x="739" y="149"/>
                  <a:pt x="739" y="147"/>
                  <a:pt x="738" y="147"/>
                </a:cubicBezTo>
                <a:cubicBezTo>
                  <a:pt x="736" y="147"/>
                  <a:pt x="736" y="147"/>
                  <a:pt x="736" y="147"/>
                </a:cubicBezTo>
                <a:cubicBezTo>
                  <a:pt x="734" y="147"/>
                  <a:pt x="733" y="147"/>
                  <a:pt x="733" y="147"/>
                </a:cubicBezTo>
                <a:cubicBezTo>
                  <a:pt x="731" y="147"/>
                  <a:pt x="731" y="147"/>
                  <a:pt x="731" y="147"/>
                </a:cubicBezTo>
                <a:cubicBezTo>
                  <a:pt x="730" y="147"/>
                  <a:pt x="730" y="147"/>
                  <a:pt x="730" y="147"/>
                </a:cubicBezTo>
                <a:cubicBezTo>
                  <a:pt x="728" y="147"/>
                  <a:pt x="726" y="149"/>
                  <a:pt x="725" y="149"/>
                </a:cubicBezTo>
                <a:cubicBezTo>
                  <a:pt x="723" y="149"/>
                  <a:pt x="722" y="149"/>
                  <a:pt x="720" y="149"/>
                </a:cubicBezTo>
                <a:cubicBezTo>
                  <a:pt x="720" y="149"/>
                  <a:pt x="718" y="149"/>
                  <a:pt x="717" y="149"/>
                </a:cubicBezTo>
                <a:cubicBezTo>
                  <a:pt x="715" y="149"/>
                  <a:pt x="715" y="147"/>
                  <a:pt x="713" y="145"/>
                </a:cubicBezTo>
                <a:cubicBezTo>
                  <a:pt x="713" y="145"/>
                  <a:pt x="712" y="145"/>
                  <a:pt x="710" y="145"/>
                </a:cubicBezTo>
                <a:cubicBezTo>
                  <a:pt x="710" y="145"/>
                  <a:pt x="710" y="145"/>
                  <a:pt x="709" y="145"/>
                </a:cubicBezTo>
                <a:cubicBezTo>
                  <a:pt x="707" y="145"/>
                  <a:pt x="707" y="145"/>
                  <a:pt x="707" y="145"/>
                </a:cubicBezTo>
                <a:cubicBezTo>
                  <a:pt x="705" y="145"/>
                  <a:pt x="704" y="147"/>
                  <a:pt x="704" y="145"/>
                </a:cubicBezTo>
                <a:cubicBezTo>
                  <a:pt x="704" y="144"/>
                  <a:pt x="702" y="145"/>
                  <a:pt x="702" y="145"/>
                </a:cubicBezTo>
                <a:cubicBezTo>
                  <a:pt x="701" y="145"/>
                  <a:pt x="701" y="144"/>
                  <a:pt x="701" y="144"/>
                </a:cubicBezTo>
                <a:cubicBezTo>
                  <a:pt x="701" y="142"/>
                  <a:pt x="701" y="142"/>
                  <a:pt x="699" y="142"/>
                </a:cubicBezTo>
                <a:cubicBezTo>
                  <a:pt x="699" y="142"/>
                  <a:pt x="699" y="142"/>
                  <a:pt x="699" y="141"/>
                </a:cubicBezTo>
                <a:cubicBezTo>
                  <a:pt x="699" y="139"/>
                  <a:pt x="699" y="139"/>
                  <a:pt x="699" y="139"/>
                </a:cubicBezTo>
                <a:cubicBezTo>
                  <a:pt x="699" y="137"/>
                  <a:pt x="699" y="137"/>
                  <a:pt x="697" y="137"/>
                </a:cubicBezTo>
                <a:cubicBezTo>
                  <a:pt x="694" y="137"/>
                  <a:pt x="694" y="137"/>
                  <a:pt x="694" y="137"/>
                </a:cubicBezTo>
                <a:cubicBezTo>
                  <a:pt x="692" y="137"/>
                  <a:pt x="691" y="137"/>
                  <a:pt x="689" y="137"/>
                </a:cubicBezTo>
                <a:cubicBezTo>
                  <a:pt x="688" y="139"/>
                  <a:pt x="686" y="139"/>
                  <a:pt x="684" y="139"/>
                </a:cubicBezTo>
                <a:cubicBezTo>
                  <a:pt x="683" y="139"/>
                  <a:pt x="681" y="139"/>
                  <a:pt x="680" y="139"/>
                </a:cubicBezTo>
                <a:cubicBezTo>
                  <a:pt x="678" y="139"/>
                  <a:pt x="676" y="139"/>
                  <a:pt x="675" y="139"/>
                </a:cubicBezTo>
                <a:cubicBezTo>
                  <a:pt x="673" y="139"/>
                  <a:pt x="673" y="141"/>
                  <a:pt x="671" y="141"/>
                </a:cubicBezTo>
                <a:cubicBezTo>
                  <a:pt x="670" y="141"/>
                  <a:pt x="670" y="141"/>
                  <a:pt x="670" y="141"/>
                </a:cubicBezTo>
                <a:cubicBezTo>
                  <a:pt x="668" y="142"/>
                  <a:pt x="668" y="142"/>
                  <a:pt x="670" y="142"/>
                </a:cubicBezTo>
                <a:cubicBezTo>
                  <a:pt x="670" y="142"/>
                  <a:pt x="671" y="142"/>
                  <a:pt x="673" y="142"/>
                </a:cubicBezTo>
                <a:cubicBezTo>
                  <a:pt x="675" y="142"/>
                  <a:pt x="675" y="142"/>
                  <a:pt x="675" y="142"/>
                </a:cubicBezTo>
                <a:cubicBezTo>
                  <a:pt x="676" y="142"/>
                  <a:pt x="676" y="142"/>
                  <a:pt x="678" y="142"/>
                </a:cubicBezTo>
                <a:cubicBezTo>
                  <a:pt x="680" y="142"/>
                  <a:pt x="681" y="142"/>
                  <a:pt x="683" y="142"/>
                </a:cubicBezTo>
                <a:cubicBezTo>
                  <a:pt x="684" y="142"/>
                  <a:pt x="686" y="142"/>
                  <a:pt x="688" y="141"/>
                </a:cubicBezTo>
                <a:cubicBezTo>
                  <a:pt x="689" y="141"/>
                  <a:pt x="689" y="141"/>
                  <a:pt x="689" y="141"/>
                </a:cubicBezTo>
                <a:cubicBezTo>
                  <a:pt x="691" y="141"/>
                  <a:pt x="691" y="141"/>
                  <a:pt x="691" y="141"/>
                </a:cubicBezTo>
                <a:cubicBezTo>
                  <a:pt x="692" y="141"/>
                  <a:pt x="694" y="141"/>
                  <a:pt x="694" y="141"/>
                </a:cubicBezTo>
                <a:cubicBezTo>
                  <a:pt x="691" y="142"/>
                  <a:pt x="691" y="142"/>
                  <a:pt x="691" y="142"/>
                </a:cubicBezTo>
                <a:cubicBezTo>
                  <a:pt x="689" y="142"/>
                  <a:pt x="688" y="142"/>
                  <a:pt x="688" y="142"/>
                </a:cubicBezTo>
                <a:cubicBezTo>
                  <a:pt x="688" y="144"/>
                  <a:pt x="686" y="144"/>
                  <a:pt x="686" y="144"/>
                </a:cubicBezTo>
                <a:cubicBezTo>
                  <a:pt x="684" y="145"/>
                  <a:pt x="683" y="145"/>
                  <a:pt x="680" y="145"/>
                </a:cubicBezTo>
                <a:cubicBezTo>
                  <a:pt x="678" y="145"/>
                  <a:pt x="678" y="145"/>
                  <a:pt x="678" y="145"/>
                </a:cubicBezTo>
                <a:cubicBezTo>
                  <a:pt x="676" y="145"/>
                  <a:pt x="676" y="145"/>
                  <a:pt x="676" y="145"/>
                </a:cubicBezTo>
                <a:cubicBezTo>
                  <a:pt x="675" y="145"/>
                  <a:pt x="675" y="145"/>
                  <a:pt x="673" y="147"/>
                </a:cubicBezTo>
                <a:cubicBezTo>
                  <a:pt x="671" y="149"/>
                  <a:pt x="671" y="149"/>
                  <a:pt x="671" y="149"/>
                </a:cubicBezTo>
                <a:cubicBezTo>
                  <a:pt x="670" y="149"/>
                  <a:pt x="667" y="149"/>
                  <a:pt x="668" y="150"/>
                </a:cubicBezTo>
                <a:cubicBezTo>
                  <a:pt x="668" y="150"/>
                  <a:pt x="668" y="150"/>
                  <a:pt x="668" y="152"/>
                </a:cubicBezTo>
                <a:cubicBezTo>
                  <a:pt x="668" y="153"/>
                  <a:pt x="668" y="153"/>
                  <a:pt x="668" y="153"/>
                </a:cubicBezTo>
                <a:cubicBezTo>
                  <a:pt x="668" y="155"/>
                  <a:pt x="668" y="155"/>
                  <a:pt x="668" y="155"/>
                </a:cubicBezTo>
                <a:cubicBezTo>
                  <a:pt x="668" y="155"/>
                  <a:pt x="668" y="157"/>
                  <a:pt x="667" y="157"/>
                </a:cubicBezTo>
                <a:cubicBezTo>
                  <a:pt x="665" y="157"/>
                  <a:pt x="665" y="157"/>
                  <a:pt x="665" y="158"/>
                </a:cubicBezTo>
                <a:cubicBezTo>
                  <a:pt x="663" y="158"/>
                  <a:pt x="663" y="160"/>
                  <a:pt x="662" y="162"/>
                </a:cubicBezTo>
                <a:cubicBezTo>
                  <a:pt x="662" y="163"/>
                  <a:pt x="662" y="163"/>
                  <a:pt x="660" y="165"/>
                </a:cubicBezTo>
                <a:cubicBezTo>
                  <a:pt x="660" y="163"/>
                  <a:pt x="660" y="163"/>
                  <a:pt x="660" y="163"/>
                </a:cubicBezTo>
                <a:cubicBezTo>
                  <a:pt x="660" y="163"/>
                  <a:pt x="660" y="162"/>
                  <a:pt x="659" y="162"/>
                </a:cubicBezTo>
                <a:cubicBezTo>
                  <a:pt x="659" y="160"/>
                  <a:pt x="659" y="158"/>
                  <a:pt x="659" y="158"/>
                </a:cubicBezTo>
                <a:cubicBezTo>
                  <a:pt x="659" y="157"/>
                  <a:pt x="657" y="157"/>
                  <a:pt x="659" y="157"/>
                </a:cubicBezTo>
                <a:cubicBezTo>
                  <a:pt x="659" y="155"/>
                  <a:pt x="660" y="155"/>
                  <a:pt x="660" y="155"/>
                </a:cubicBezTo>
                <a:cubicBezTo>
                  <a:pt x="662" y="155"/>
                  <a:pt x="662" y="155"/>
                  <a:pt x="662" y="155"/>
                </a:cubicBezTo>
                <a:cubicBezTo>
                  <a:pt x="663" y="155"/>
                  <a:pt x="663" y="155"/>
                  <a:pt x="663" y="153"/>
                </a:cubicBezTo>
                <a:cubicBezTo>
                  <a:pt x="665" y="153"/>
                  <a:pt x="663" y="153"/>
                  <a:pt x="663" y="152"/>
                </a:cubicBezTo>
                <a:cubicBezTo>
                  <a:pt x="663" y="150"/>
                  <a:pt x="665" y="150"/>
                  <a:pt x="663" y="150"/>
                </a:cubicBezTo>
                <a:cubicBezTo>
                  <a:pt x="662" y="150"/>
                  <a:pt x="662" y="150"/>
                  <a:pt x="662" y="150"/>
                </a:cubicBezTo>
                <a:cubicBezTo>
                  <a:pt x="662" y="150"/>
                  <a:pt x="662" y="150"/>
                  <a:pt x="660" y="150"/>
                </a:cubicBezTo>
                <a:cubicBezTo>
                  <a:pt x="659" y="150"/>
                  <a:pt x="659" y="149"/>
                  <a:pt x="659" y="149"/>
                </a:cubicBezTo>
                <a:cubicBezTo>
                  <a:pt x="657" y="147"/>
                  <a:pt x="657" y="147"/>
                  <a:pt x="655" y="147"/>
                </a:cubicBezTo>
                <a:cubicBezTo>
                  <a:pt x="655" y="145"/>
                  <a:pt x="655" y="145"/>
                  <a:pt x="654" y="145"/>
                </a:cubicBezTo>
                <a:cubicBezTo>
                  <a:pt x="652" y="145"/>
                  <a:pt x="652" y="145"/>
                  <a:pt x="652" y="145"/>
                </a:cubicBezTo>
                <a:cubicBezTo>
                  <a:pt x="651" y="145"/>
                  <a:pt x="649" y="147"/>
                  <a:pt x="647" y="147"/>
                </a:cubicBezTo>
                <a:cubicBezTo>
                  <a:pt x="646" y="147"/>
                  <a:pt x="644" y="147"/>
                  <a:pt x="642" y="149"/>
                </a:cubicBezTo>
                <a:cubicBezTo>
                  <a:pt x="641" y="149"/>
                  <a:pt x="639" y="149"/>
                  <a:pt x="638" y="149"/>
                </a:cubicBezTo>
                <a:cubicBezTo>
                  <a:pt x="638" y="149"/>
                  <a:pt x="638" y="149"/>
                  <a:pt x="636" y="149"/>
                </a:cubicBezTo>
                <a:cubicBezTo>
                  <a:pt x="634" y="149"/>
                  <a:pt x="634" y="149"/>
                  <a:pt x="634" y="149"/>
                </a:cubicBezTo>
                <a:cubicBezTo>
                  <a:pt x="633" y="149"/>
                  <a:pt x="633" y="149"/>
                  <a:pt x="633" y="149"/>
                </a:cubicBezTo>
                <a:cubicBezTo>
                  <a:pt x="631" y="149"/>
                  <a:pt x="631" y="149"/>
                  <a:pt x="630" y="149"/>
                </a:cubicBezTo>
                <a:cubicBezTo>
                  <a:pt x="630" y="149"/>
                  <a:pt x="628" y="150"/>
                  <a:pt x="626" y="150"/>
                </a:cubicBezTo>
                <a:cubicBezTo>
                  <a:pt x="625" y="150"/>
                  <a:pt x="625" y="150"/>
                  <a:pt x="625" y="150"/>
                </a:cubicBezTo>
                <a:cubicBezTo>
                  <a:pt x="623" y="150"/>
                  <a:pt x="623" y="150"/>
                  <a:pt x="621" y="150"/>
                </a:cubicBezTo>
                <a:cubicBezTo>
                  <a:pt x="620" y="150"/>
                  <a:pt x="620" y="150"/>
                  <a:pt x="620" y="149"/>
                </a:cubicBezTo>
                <a:cubicBezTo>
                  <a:pt x="618" y="149"/>
                  <a:pt x="618" y="149"/>
                  <a:pt x="618" y="149"/>
                </a:cubicBezTo>
                <a:cubicBezTo>
                  <a:pt x="618" y="149"/>
                  <a:pt x="618" y="149"/>
                  <a:pt x="617" y="147"/>
                </a:cubicBezTo>
                <a:cubicBezTo>
                  <a:pt x="615" y="147"/>
                  <a:pt x="615" y="147"/>
                  <a:pt x="615" y="147"/>
                </a:cubicBezTo>
                <a:cubicBezTo>
                  <a:pt x="613" y="147"/>
                  <a:pt x="613" y="147"/>
                  <a:pt x="612" y="147"/>
                </a:cubicBezTo>
                <a:cubicBezTo>
                  <a:pt x="612" y="147"/>
                  <a:pt x="610" y="147"/>
                  <a:pt x="609" y="147"/>
                </a:cubicBezTo>
                <a:cubicBezTo>
                  <a:pt x="610" y="145"/>
                  <a:pt x="612" y="145"/>
                  <a:pt x="613" y="144"/>
                </a:cubicBezTo>
                <a:cubicBezTo>
                  <a:pt x="615" y="144"/>
                  <a:pt x="615" y="144"/>
                  <a:pt x="615" y="144"/>
                </a:cubicBezTo>
                <a:cubicBezTo>
                  <a:pt x="617" y="142"/>
                  <a:pt x="617" y="142"/>
                  <a:pt x="618" y="142"/>
                </a:cubicBezTo>
                <a:cubicBezTo>
                  <a:pt x="618" y="142"/>
                  <a:pt x="618" y="142"/>
                  <a:pt x="620" y="144"/>
                </a:cubicBezTo>
                <a:cubicBezTo>
                  <a:pt x="621" y="142"/>
                  <a:pt x="621" y="142"/>
                  <a:pt x="621" y="142"/>
                </a:cubicBezTo>
                <a:cubicBezTo>
                  <a:pt x="623" y="142"/>
                  <a:pt x="623" y="142"/>
                  <a:pt x="623" y="142"/>
                </a:cubicBezTo>
                <a:cubicBezTo>
                  <a:pt x="625" y="142"/>
                  <a:pt x="626" y="142"/>
                  <a:pt x="628" y="142"/>
                </a:cubicBezTo>
                <a:cubicBezTo>
                  <a:pt x="630" y="141"/>
                  <a:pt x="630" y="141"/>
                  <a:pt x="630" y="141"/>
                </a:cubicBezTo>
                <a:cubicBezTo>
                  <a:pt x="630" y="139"/>
                  <a:pt x="628" y="139"/>
                  <a:pt x="626" y="139"/>
                </a:cubicBezTo>
                <a:cubicBezTo>
                  <a:pt x="626" y="137"/>
                  <a:pt x="626" y="137"/>
                  <a:pt x="626" y="137"/>
                </a:cubicBezTo>
                <a:cubicBezTo>
                  <a:pt x="625" y="137"/>
                  <a:pt x="625" y="137"/>
                  <a:pt x="625" y="136"/>
                </a:cubicBezTo>
                <a:cubicBezTo>
                  <a:pt x="623" y="136"/>
                  <a:pt x="623" y="136"/>
                  <a:pt x="623" y="136"/>
                </a:cubicBezTo>
                <a:cubicBezTo>
                  <a:pt x="621" y="134"/>
                  <a:pt x="618" y="134"/>
                  <a:pt x="617" y="136"/>
                </a:cubicBezTo>
                <a:cubicBezTo>
                  <a:pt x="615" y="136"/>
                  <a:pt x="615" y="136"/>
                  <a:pt x="615" y="136"/>
                </a:cubicBezTo>
                <a:cubicBezTo>
                  <a:pt x="613" y="136"/>
                  <a:pt x="613" y="136"/>
                  <a:pt x="613" y="136"/>
                </a:cubicBezTo>
                <a:cubicBezTo>
                  <a:pt x="612" y="136"/>
                  <a:pt x="612" y="136"/>
                  <a:pt x="612" y="136"/>
                </a:cubicBezTo>
                <a:cubicBezTo>
                  <a:pt x="610" y="136"/>
                  <a:pt x="610" y="136"/>
                  <a:pt x="610" y="136"/>
                </a:cubicBezTo>
                <a:cubicBezTo>
                  <a:pt x="609" y="136"/>
                  <a:pt x="609" y="136"/>
                  <a:pt x="607" y="136"/>
                </a:cubicBezTo>
                <a:cubicBezTo>
                  <a:pt x="607" y="136"/>
                  <a:pt x="607" y="136"/>
                  <a:pt x="605" y="136"/>
                </a:cubicBezTo>
                <a:cubicBezTo>
                  <a:pt x="604" y="134"/>
                  <a:pt x="604" y="134"/>
                  <a:pt x="602" y="132"/>
                </a:cubicBezTo>
                <a:cubicBezTo>
                  <a:pt x="600" y="132"/>
                  <a:pt x="600" y="132"/>
                  <a:pt x="599" y="132"/>
                </a:cubicBezTo>
                <a:cubicBezTo>
                  <a:pt x="599" y="131"/>
                  <a:pt x="599" y="131"/>
                  <a:pt x="597" y="131"/>
                </a:cubicBezTo>
                <a:cubicBezTo>
                  <a:pt x="596" y="131"/>
                  <a:pt x="596" y="131"/>
                  <a:pt x="596" y="131"/>
                </a:cubicBezTo>
                <a:cubicBezTo>
                  <a:pt x="594" y="131"/>
                  <a:pt x="594" y="131"/>
                  <a:pt x="594" y="131"/>
                </a:cubicBezTo>
                <a:cubicBezTo>
                  <a:pt x="592" y="131"/>
                  <a:pt x="592" y="131"/>
                  <a:pt x="592" y="131"/>
                </a:cubicBezTo>
                <a:cubicBezTo>
                  <a:pt x="591" y="131"/>
                  <a:pt x="589" y="131"/>
                  <a:pt x="589" y="131"/>
                </a:cubicBezTo>
                <a:cubicBezTo>
                  <a:pt x="588" y="129"/>
                  <a:pt x="588" y="129"/>
                  <a:pt x="588" y="129"/>
                </a:cubicBezTo>
                <a:cubicBezTo>
                  <a:pt x="588" y="129"/>
                  <a:pt x="588" y="129"/>
                  <a:pt x="586" y="128"/>
                </a:cubicBezTo>
                <a:cubicBezTo>
                  <a:pt x="586" y="128"/>
                  <a:pt x="584" y="128"/>
                  <a:pt x="583" y="128"/>
                </a:cubicBezTo>
                <a:cubicBezTo>
                  <a:pt x="581" y="126"/>
                  <a:pt x="581" y="126"/>
                  <a:pt x="581" y="126"/>
                </a:cubicBezTo>
                <a:cubicBezTo>
                  <a:pt x="579" y="126"/>
                  <a:pt x="579" y="126"/>
                  <a:pt x="578" y="126"/>
                </a:cubicBezTo>
                <a:cubicBezTo>
                  <a:pt x="576" y="126"/>
                  <a:pt x="576" y="126"/>
                  <a:pt x="575" y="126"/>
                </a:cubicBezTo>
                <a:cubicBezTo>
                  <a:pt x="573" y="126"/>
                  <a:pt x="573" y="126"/>
                  <a:pt x="573" y="126"/>
                </a:cubicBezTo>
                <a:cubicBezTo>
                  <a:pt x="571" y="124"/>
                  <a:pt x="570" y="126"/>
                  <a:pt x="570" y="126"/>
                </a:cubicBezTo>
                <a:cubicBezTo>
                  <a:pt x="568" y="126"/>
                  <a:pt x="568" y="126"/>
                  <a:pt x="568" y="128"/>
                </a:cubicBezTo>
                <a:cubicBezTo>
                  <a:pt x="567" y="128"/>
                  <a:pt x="567" y="128"/>
                  <a:pt x="567" y="128"/>
                </a:cubicBezTo>
                <a:cubicBezTo>
                  <a:pt x="567" y="129"/>
                  <a:pt x="565" y="129"/>
                  <a:pt x="565" y="129"/>
                </a:cubicBezTo>
                <a:cubicBezTo>
                  <a:pt x="563" y="129"/>
                  <a:pt x="563" y="129"/>
                  <a:pt x="563" y="129"/>
                </a:cubicBezTo>
                <a:cubicBezTo>
                  <a:pt x="562" y="131"/>
                  <a:pt x="562" y="131"/>
                  <a:pt x="562" y="131"/>
                </a:cubicBezTo>
                <a:cubicBezTo>
                  <a:pt x="560" y="131"/>
                  <a:pt x="560" y="131"/>
                  <a:pt x="560" y="131"/>
                </a:cubicBezTo>
                <a:cubicBezTo>
                  <a:pt x="558" y="131"/>
                  <a:pt x="558" y="131"/>
                  <a:pt x="558" y="131"/>
                </a:cubicBezTo>
                <a:cubicBezTo>
                  <a:pt x="558" y="131"/>
                  <a:pt x="557" y="132"/>
                  <a:pt x="555" y="132"/>
                </a:cubicBezTo>
                <a:cubicBezTo>
                  <a:pt x="554" y="132"/>
                  <a:pt x="554" y="132"/>
                  <a:pt x="554" y="132"/>
                </a:cubicBezTo>
                <a:cubicBezTo>
                  <a:pt x="555" y="131"/>
                  <a:pt x="557" y="129"/>
                  <a:pt x="560" y="128"/>
                </a:cubicBezTo>
                <a:cubicBezTo>
                  <a:pt x="562" y="128"/>
                  <a:pt x="560" y="128"/>
                  <a:pt x="562" y="126"/>
                </a:cubicBezTo>
                <a:cubicBezTo>
                  <a:pt x="562" y="126"/>
                  <a:pt x="563" y="126"/>
                  <a:pt x="563" y="124"/>
                </a:cubicBezTo>
                <a:cubicBezTo>
                  <a:pt x="563" y="123"/>
                  <a:pt x="563" y="123"/>
                  <a:pt x="563" y="123"/>
                </a:cubicBezTo>
                <a:cubicBezTo>
                  <a:pt x="563" y="121"/>
                  <a:pt x="563" y="121"/>
                  <a:pt x="563" y="121"/>
                </a:cubicBezTo>
                <a:cubicBezTo>
                  <a:pt x="562" y="123"/>
                  <a:pt x="562" y="123"/>
                  <a:pt x="562" y="123"/>
                </a:cubicBezTo>
                <a:cubicBezTo>
                  <a:pt x="560" y="123"/>
                  <a:pt x="558" y="123"/>
                  <a:pt x="557" y="124"/>
                </a:cubicBezTo>
                <a:cubicBezTo>
                  <a:pt x="555" y="124"/>
                  <a:pt x="555" y="124"/>
                  <a:pt x="554" y="124"/>
                </a:cubicBezTo>
                <a:cubicBezTo>
                  <a:pt x="554" y="124"/>
                  <a:pt x="554" y="124"/>
                  <a:pt x="552" y="126"/>
                </a:cubicBezTo>
                <a:cubicBezTo>
                  <a:pt x="552" y="128"/>
                  <a:pt x="552" y="128"/>
                  <a:pt x="552" y="128"/>
                </a:cubicBezTo>
                <a:cubicBezTo>
                  <a:pt x="550" y="128"/>
                  <a:pt x="550" y="128"/>
                  <a:pt x="549" y="129"/>
                </a:cubicBezTo>
                <a:cubicBezTo>
                  <a:pt x="547" y="129"/>
                  <a:pt x="547" y="129"/>
                  <a:pt x="547" y="129"/>
                </a:cubicBezTo>
                <a:cubicBezTo>
                  <a:pt x="547" y="131"/>
                  <a:pt x="546" y="131"/>
                  <a:pt x="546" y="131"/>
                </a:cubicBezTo>
                <a:cubicBezTo>
                  <a:pt x="544" y="131"/>
                  <a:pt x="542" y="131"/>
                  <a:pt x="542" y="131"/>
                </a:cubicBezTo>
                <a:cubicBezTo>
                  <a:pt x="541" y="131"/>
                  <a:pt x="541" y="129"/>
                  <a:pt x="541" y="129"/>
                </a:cubicBezTo>
                <a:cubicBezTo>
                  <a:pt x="541" y="129"/>
                  <a:pt x="541" y="129"/>
                  <a:pt x="541" y="128"/>
                </a:cubicBezTo>
                <a:cubicBezTo>
                  <a:pt x="541" y="126"/>
                  <a:pt x="542" y="126"/>
                  <a:pt x="542" y="126"/>
                </a:cubicBezTo>
                <a:cubicBezTo>
                  <a:pt x="542" y="124"/>
                  <a:pt x="542" y="124"/>
                  <a:pt x="542" y="124"/>
                </a:cubicBezTo>
                <a:cubicBezTo>
                  <a:pt x="544" y="124"/>
                  <a:pt x="544" y="124"/>
                  <a:pt x="546" y="123"/>
                </a:cubicBezTo>
                <a:cubicBezTo>
                  <a:pt x="546" y="121"/>
                  <a:pt x="546" y="121"/>
                  <a:pt x="546" y="121"/>
                </a:cubicBezTo>
                <a:cubicBezTo>
                  <a:pt x="546" y="120"/>
                  <a:pt x="546" y="120"/>
                  <a:pt x="544" y="118"/>
                </a:cubicBezTo>
                <a:cubicBezTo>
                  <a:pt x="542" y="118"/>
                  <a:pt x="542" y="118"/>
                  <a:pt x="542" y="118"/>
                </a:cubicBezTo>
                <a:cubicBezTo>
                  <a:pt x="541" y="118"/>
                  <a:pt x="541" y="118"/>
                  <a:pt x="539" y="118"/>
                </a:cubicBezTo>
                <a:cubicBezTo>
                  <a:pt x="537" y="118"/>
                  <a:pt x="537" y="118"/>
                  <a:pt x="537" y="118"/>
                </a:cubicBezTo>
                <a:cubicBezTo>
                  <a:pt x="536" y="118"/>
                  <a:pt x="536" y="118"/>
                  <a:pt x="536" y="120"/>
                </a:cubicBezTo>
                <a:cubicBezTo>
                  <a:pt x="536" y="121"/>
                  <a:pt x="536" y="121"/>
                  <a:pt x="536" y="121"/>
                </a:cubicBezTo>
                <a:cubicBezTo>
                  <a:pt x="536" y="123"/>
                  <a:pt x="536" y="123"/>
                  <a:pt x="536" y="123"/>
                </a:cubicBezTo>
                <a:cubicBezTo>
                  <a:pt x="534" y="123"/>
                  <a:pt x="534" y="123"/>
                  <a:pt x="533" y="124"/>
                </a:cubicBezTo>
                <a:cubicBezTo>
                  <a:pt x="531" y="124"/>
                  <a:pt x="531" y="124"/>
                  <a:pt x="531" y="124"/>
                </a:cubicBezTo>
                <a:cubicBezTo>
                  <a:pt x="529" y="124"/>
                  <a:pt x="528" y="124"/>
                  <a:pt x="526" y="126"/>
                </a:cubicBezTo>
                <a:cubicBezTo>
                  <a:pt x="526" y="126"/>
                  <a:pt x="526" y="126"/>
                  <a:pt x="525" y="126"/>
                </a:cubicBezTo>
                <a:cubicBezTo>
                  <a:pt x="523" y="126"/>
                  <a:pt x="523" y="126"/>
                  <a:pt x="521" y="126"/>
                </a:cubicBezTo>
                <a:cubicBezTo>
                  <a:pt x="520" y="126"/>
                  <a:pt x="518" y="128"/>
                  <a:pt x="518" y="128"/>
                </a:cubicBezTo>
                <a:cubicBezTo>
                  <a:pt x="518" y="128"/>
                  <a:pt x="518" y="126"/>
                  <a:pt x="516" y="126"/>
                </a:cubicBezTo>
                <a:cubicBezTo>
                  <a:pt x="516" y="128"/>
                  <a:pt x="516" y="128"/>
                  <a:pt x="516" y="128"/>
                </a:cubicBezTo>
                <a:cubicBezTo>
                  <a:pt x="515" y="128"/>
                  <a:pt x="515" y="128"/>
                  <a:pt x="513" y="128"/>
                </a:cubicBezTo>
                <a:cubicBezTo>
                  <a:pt x="512" y="128"/>
                  <a:pt x="512" y="128"/>
                  <a:pt x="512" y="128"/>
                </a:cubicBezTo>
                <a:cubicBezTo>
                  <a:pt x="510" y="128"/>
                  <a:pt x="508" y="129"/>
                  <a:pt x="507" y="129"/>
                </a:cubicBezTo>
                <a:cubicBezTo>
                  <a:pt x="505" y="129"/>
                  <a:pt x="504" y="131"/>
                  <a:pt x="504" y="131"/>
                </a:cubicBezTo>
                <a:cubicBezTo>
                  <a:pt x="502" y="131"/>
                  <a:pt x="502" y="132"/>
                  <a:pt x="500" y="132"/>
                </a:cubicBezTo>
                <a:cubicBezTo>
                  <a:pt x="500" y="132"/>
                  <a:pt x="500" y="132"/>
                  <a:pt x="499" y="134"/>
                </a:cubicBezTo>
                <a:cubicBezTo>
                  <a:pt x="497" y="132"/>
                  <a:pt x="497" y="132"/>
                  <a:pt x="497" y="132"/>
                </a:cubicBezTo>
                <a:cubicBezTo>
                  <a:pt x="497" y="132"/>
                  <a:pt x="497" y="132"/>
                  <a:pt x="495" y="132"/>
                </a:cubicBezTo>
                <a:cubicBezTo>
                  <a:pt x="494" y="132"/>
                  <a:pt x="494" y="132"/>
                  <a:pt x="492" y="132"/>
                </a:cubicBezTo>
                <a:cubicBezTo>
                  <a:pt x="491" y="132"/>
                  <a:pt x="491" y="134"/>
                  <a:pt x="489" y="134"/>
                </a:cubicBezTo>
                <a:cubicBezTo>
                  <a:pt x="487" y="134"/>
                  <a:pt x="487" y="134"/>
                  <a:pt x="487" y="134"/>
                </a:cubicBezTo>
                <a:cubicBezTo>
                  <a:pt x="486" y="134"/>
                  <a:pt x="486" y="134"/>
                  <a:pt x="486" y="134"/>
                </a:cubicBezTo>
                <a:cubicBezTo>
                  <a:pt x="484" y="134"/>
                  <a:pt x="484" y="134"/>
                  <a:pt x="483" y="136"/>
                </a:cubicBezTo>
                <a:cubicBezTo>
                  <a:pt x="483" y="136"/>
                  <a:pt x="481" y="136"/>
                  <a:pt x="481" y="137"/>
                </a:cubicBezTo>
                <a:cubicBezTo>
                  <a:pt x="479" y="137"/>
                  <a:pt x="479" y="137"/>
                  <a:pt x="479" y="137"/>
                </a:cubicBezTo>
                <a:cubicBezTo>
                  <a:pt x="479" y="137"/>
                  <a:pt x="479" y="139"/>
                  <a:pt x="478" y="139"/>
                </a:cubicBezTo>
                <a:cubicBezTo>
                  <a:pt x="476" y="139"/>
                  <a:pt x="474" y="139"/>
                  <a:pt x="474" y="139"/>
                </a:cubicBezTo>
                <a:cubicBezTo>
                  <a:pt x="474" y="139"/>
                  <a:pt x="474" y="139"/>
                  <a:pt x="473" y="137"/>
                </a:cubicBezTo>
                <a:cubicBezTo>
                  <a:pt x="474" y="136"/>
                  <a:pt x="478" y="134"/>
                  <a:pt x="479" y="134"/>
                </a:cubicBezTo>
                <a:cubicBezTo>
                  <a:pt x="481" y="134"/>
                  <a:pt x="483" y="134"/>
                  <a:pt x="484" y="132"/>
                </a:cubicBezTo>
                <a:cubicBezTo>
                  <a:pt x="487" y="132"/>
                  <a:pt x="489" y="131"/>
                  <a:pt x="491" y="131"/>
                </a:cubicBezTo>
                <a:cubicBezTo>
                  <a:pt x="494" y="129"/>
                  <a:pt x="495" y="128"/>
                  <a:pt x="499" y="128"/>
                </a:cubicBezTo>
                <a:cubicBezTo>
                  <a:pt x="499" y="128"/>
                  <a:pt x="499" y="128"/>
                  <a:pt x="500" y="129"/>
                </a:cubicBezTo>
                <a:cubicBezTo>
                  <a:pt x="500" y="129"/>
                  <a:pt x="500" y="129"/>
                  <a:pt x="502" y="129"/>
                </a:cubicBezTo>
                <a:cubicBezTo>
                  <a:pt x="502" y="129"/>
                  <a:pt x="504" y="128"/>
                  <a:pt x="505" y="128"/>
                </a:cubicBezTo>
                <a:cubicBezTo>
                  <a:pt x="507" y="128"/>
                  <a:pt x="508" y="128"/>
                  <a:pt x="510" y="126"/>
                </a:cubicBezTo>
                <a:cubicBezTo>
                  <a:pt x="512" y="126"/>
                  <a:pt x="513" y="126"/>
                  <a:pt x="515" y="124"/>
                </a:cubicBezTo>
                <a:cubicBezTo>
                  <a:pt x="518" y="124"/>
                  <a:pt x="521" y="124"/>
                  <a:pt x="523" y="123"/>
                </a:cubicBezTo>
                <a:cubicBezTo>
                  <a:pt x="525" y="123"/>
                  <a:pt x="525" y="121"/>
                  <a:pt x="523" y="121"/>
                </a:cubicBezTo>
                <a:cubicBezTo>
                  <a:pt x="521" y="121"/>
                  <a:pt x="520" y="121"/>
                  <a:pt x="516" y="121"/>
                </a:cubicBezTo>
                <a:cubicBezTo>
                  <a:pt x="513" y="123"/>
                  <a:pt x="510" y="124"/>
                  <a:pt x="507" y="124"/>
                </a:cubicBezTo>
                <a:cubicBezTo>
                  <a:pt x="504" y="126"/>
                  <a:pt x="500" y="126"/>
                  <a:pt x="497" y="126"/>
                </a:cubicBezTo>
                <a:cubicBezTo>
                  <a:pt x="494" y="128"/>
                  <a:pt x="492" y="128"/>
                  <a:pt x="491" y="128"/>
                </a:cubicBezTo>
                <a:cubicBezTo>
                  <a:pt x="489" y="128"/>
                  <a:pt x="487" y="129"/>
                  <a:pt x="486" y="129"/>
                </a:cubicBezTo>
                <a:cubicBezTo>
                  <a:pt x="484" y="131"/>
                  <a:pt x="481" y="132"/>
                  <a:pt x="481" y="129"/>
                </a:cubicBezTo>
                <a:cubicBezTo>
                  <a:pt x="479" y="128"/>
                  <a:pt x="481" y="126"/>
                  <a:pt x="479" y="126"/>
                </a:cubicBezTo>
                <a:cubicBezTo>
                  <a:pt x="476" y="126"/>
                  <a:pt x="474" y="128"/>
                  <a:pt x="471" y="129"/>
                </a:cubicBezTo>
                <a:cubicBezTo>
                  <a:pt x="471" y="129"/>
                  <a:pt x="470" y="129"/>
                  <a:pt x="470" y="131"/>
                </a:cubicBezTo>
                <a:cubicBezTo>
                  <a:pt x="468" y="131"/>
                  <a:pt x="468" y="131"/>
                  <a:pt x="468" y="131"/>
                </a:cubicBezTo>
                <a:cubicBezTo>
                  <a:pt x="466" y="131"/>
                  <a:pt x="465" y="131"/>
                  <a:pt x="463" y="131"/>
                </a:cubicBezTo>
                <a:cubicBezTo>
                  <a:pt x="462" y="131"/>
                  <a:pt x="460" y="132"/>
                  <a:pt x="458" y="132"/>
                </a:cubicBezTo>
                <a:cubicBezTo>
                  <a:pt x="457" y="132"/>
                  <a:pt x="457" y="134"/>
                  <a:pt x="457" y="134"/>
                </a:cubicBezTo>
                <a:cubicBezTo>
                  <a:pt x="457" y="136"/>
                  <a:pt x="458" y="136"/>
                  <a:pt x="458" y="137"/>
                </a:cubicBezTo>
                <a:cubicBezTo>
                  <a:pt x="457" y="137"/>
                  <a:pt x="457" y="137"/>
                  <a:pt x="457" y="137"/>
                </a:cubicBezTo>
                <a:cubicBezTo>
                  <a:pt x="455" y="136"/>
                  <a:pt x="455" y="136"/>
                  <a:pt x="455" y="136"/>
                </a:cubicBezTo>
                <a:cubicBezTo>
                  <a:pt x="454" y="136"/>
                  <a:pt x="454" y="136"/>
                  <a:pt x="452" y="136"/>
                </a:cubicBezTo>
                <a:cubicBezTo>
                  <a:pt x="450" y="137"/>
                  <a:pt x="450" y="137"/>
                  <a:pt x="449" y="136"/>
                </a:cubicBezTo>
                <a:cubicBezTo>
                  <a:pt x="447" y="136"/>
                  <a:pt x="447" y="136"/>
                  <a:pt x="445" y="136"/>
                </a:cubicBezTo>
                <a:cubicBezTo>
                  <a:pt x="444" y="136"/>
                  <a:pt x="444" y="136"/>
                  <a:pt x="444" y="136"/>
                </a:cubicBezTo>
                <a:cubicBezTo>
                  <a:pt x="442" y="136"/>
                  <a:pt x="442" y="134"/>
                  <a:pt x="441" y="134"/>
                </a:cubicBezTo>
                <a:cubicBezTo>
                  <a:pt x="441" y="132"/>
                  <a:pt x="441" y="132"/>
                  <a:pt x="441" y="132"/>
                </a:cubicBezTo>
                <a:cubicBezTo>
                  <a:pt x="441" y="132"/>
                  <a:pt x="441" y="132"/>
                  <a:pt x="439" y="132"/>
                </a:cubicBezTo>
                <a:cubicBezTo>
                  <a:pt x="439" y="131"/>
                  <a:pt x="439" y="131"/>
                  <a:pt x="439" y="131"/>
                </a:cubicBezTo>
                <a:cubicBezTo>
                  <a:pt x="437" y="131"/>
                  <a:pt x="437" y="131"/>
                  <a:pt x="437" y="131"/>
                </a:cubicBezTo>
                <a:cubicBezTo>
                  <a:pt x="437" y="129"/>
                  <a:pt x="439" y="129"/>
                  <a:pt x="439" y="128"/>
                </a:cubicBezTo>
                <a:cubicBezTo>
                  <a:pt x="439" y="128"/>
                  <a:pt x="437" y="128"/>
                  <a:pt x="436" y="128"/>
                </a:cubicBezTo>
                <a:cubicBezTo>
                  <a:pt x="434" y="128"/>
                  <a:pt x="433" y="128"/>
                  <a:pt x="431" y="128"/>
                </a:cubicBezTo>
                <a:cubicBezTo>
                  <a:pt x="429" y="128"/>
                  <a:pt x="429" y="128"/>
                  <a:pt x="429" y="128"/>
                </a:cubicBezTo>
                <a:cubicBezTo>
                  <a:pt x="428" y="128"/>
                  <a:pt x="426" y="128"/>
                  <a:pt x="426" y="128"/>
                </a:cubicBezTo>
                <a:cubicBezTo>
                  <a:pt x="424" y="129"/>
                  <a:pt x="424" y="128"/>
                  <a:pt x="423" y="128"/>
                </a:cubicBezTo>
                <a:cubicBezTo>
                  <a:pt x="421" y="128"/>
                  <a:pt x="421" y="126"/>
                  <a:pt x="420" y="126"/>
                </a:cubicBezTo>
                <a:cubicBezTo>
                  <a:pt x="418" y="124"/>
                  <a:pt x="416" y="123"/>
                  <a:pt x="415" y="123"/>
                </a:cubicBezTo>
                <a:cubicBezTo>
                  <a:pt x="412" y="121"/>
                  <a:pt x="410" y="123"/>
                  <a:pt x="408" y="123"/>
                </a:cubicBezTo>
                <a:cubicBezTo>
                  <a:pt x="407" y="123"/>
                  <a:pt x="407" y="123"/>
                  <a:pt x="407" y="124"/>
                </a:cubicBezTo>
                <a:cubicBezTo>
                  <a:pt x="405" y="124"/>
                  <a:pt x="405" y="124"/>
                  <a:pt x="405" y="124"/>
                </a:cubicBezTo>
                <a:cubicBezTo>
                  <a:pt x="403" y="124"/>
                  <a:pt x="403" y="124"/>
                  <a:pt x="403" y="124"/>
                </a:cubicBezTo>
                <a:cubicBezTo>
                  <a:pt x="400" y="126"/>
                  <a:pt x="399" y="124"/>
                  <a:pt x="397" y="124"/>
                </a:cubicBezTo>
                <a:cubicBezTo>
                  <a:pt x="395" y="124"/>
                  <a:pt x="395" y="124"/>
                  <a:pt x="394" y="123"/>
                </a:cubicBezTo>
                <a:cubicBezTo>
                  <a:pt x="392" y="123"/>
                  <a:pt x="392" y="123"/>
                  <a:pt x="392" y="123"/>
                </a:cubicBezTo>
                <a:cubicBezTo>
                  <a:pt x="391" y="123"/>
                  <a:pt x="389" y="123"/>
                  <a:pt x="387" y="123"/>
                </a:cubicBezTo>
                <a:cubicBezTo>
                  <a:pt x="386" y="123"/>
                  <a:pt x="382" y="123"/>
                  <a:pt x="381" y="121"/>
                </a:cubicBezTo>
                <a:cubicBezTo>
                  <a:pt x="379" y="120"/>
                  <a:pt x="379" y="120"/>
                  <a:pt x="378" y="120"/>
                </a:cubicBezTo>
                <a:cubicBezTo>
                  <a:pt x="376" y="120"/>
                  <a:pt x="376" y="120"/>
                  <a:pt x="376" y="120"/>
                </a:cubicBezTo>
                <a:cubicBezTo>
                  <a:pt x="374" y="120"/>
                  <a:pt x="373" y="120"/>
                  <a:pt x="373" y="118"/>
                </a:cubicBezTo>
                <a:cubicBezTo>
                  <a:pt x="371" y="118"/>
                  <a:pt x="371" y="118"/>
                  <a:pt x="370" y="118"/>
                </a:cubicBezTo>
                <a:cubicBezTo>
                  <a:pt x="370" y="118"/>
                  <a:pt x="370" y="118"/>
                  <a:pt x="368" y="118"/>
                </a:cubicBezTo>
                <a:cubicBezTo>
                  <a:pt x="366" y="118"/>
                  <a:pt x="366" y="118"/>
                  <a:pt x="366" y="118"/>
                </a:cubicBezTo>
                <a:cubicBezTo>
                  <a:pt x="363" y="120"/>
                  <a:pt x="360" y="120"/>
                  <a:pt x="357" y="120"/>
                </a:cubicBezTo>
                <a:cubicBezTo>
                  <a:pt x="355" y="118"/>
                  <a:pt x="355" y="118"/>
                  <a:pt x="355" y="118"/>
                </a:cubicBezTo>
                <a:cubicBezTo>
                  <a:pt x="353" y="118"/>
                  <a:pt x="353" y="118"/>
                  <a:pt x="352" y="118"/>
                </a:cubicBezTo>
                <a:cubicBezTo>
                  <a:pt x="350" y="118"/>
                  <a:pt x="350" y="118"/>
                  <a:pt x="349" y="118"/>
                </a:cubicBezTo>
                <a:cubicBezTo>
                  <a:pt x="349" y="118"/>
                  <a:pt x="347" y="118"/>
                  <a:pt x="349" y="116"/>
                </a:cubicBezTo>
                <a:cubicBezTo>
                  <a:pt x="349" y="116"/>
                  <a:pt x="349" y="116"/>
                  <a:pt x="350" y="116"/>
                </a:cubicBezTo>
                <a:cubicBezTo>
                  <a:pt x="350" y="115"/>
                  <a:pt x="350" y="115"/>
                  <a:pt x="350" y="115"/>
                </a:cubicBezTo>
                <a:cubicBezTo>
                  <a:pt x="349" y="115"/>
                  <a:pt x="347" y="115"/>
                  <a:pt x="345" y="115"/>
                </a:cubicBezTo>
                <a:cubicBezTo>
                  <a:pt x="344" y="116"/>
                  <a:pt x="340" y="115"/>
                  <a:pt x="339" y="115"/>
                </a:cubicBezTo>
                <a:cubicBezTo>
                  <a:pt x="339" y="115"/>
                  <a:pt x="337" y="116"/>
                  <a:pt x="337" y="115"/>
                </a:cubicBezTo>
                <a:cubicBezTo>
                  <a:pt x="337" y="113"/>
                  <a:pt x="337" y="113"/>
                  <a:pt x="337" y="113"/>
                </a:cubicBezTo>
                <a:cubicBezTo>
                  <a:pt x="336" y="113"/>
                  <a:pt x="336" y="113"/>
                  <a:pt x="336" y="113"/>
                </a:cubicBezTo>
                <a:cubicBezTo>
                  <a:pt x="334" y="113"/>
                  <a:pt x="334" y="113"/>
                  <a:pt x="334" y="113"/>
                </a:cubicBezTo>
                <a:cubicBezTo>
                  <a:pt x="332" y="113"/>
                  <a:pt x="331" y="113"/>
                  <a:pt x="329" y="113"/>
                </a:cubicBezTo>
                <a:cubicBezTo>
                  <a:pt x="329" y="115"/>
                  <a:pt x="329" y="115"/>
                  <a:pt x="329" y="115"/>
                </a:cubicBezTo>
                <a:cubicBezTo>
                  <a:pt x="328" y="115"/>
                  <a:pt x="328" y="115"/>
                  <a:pt x="328" y="115"/>
                </a:cubicBezTo>
                <a:cubicBezTo>
                  <a:pt x="326" y="115"/>
                  <a:pt x="326" y="115"/>
                  <a:pt x="324" y="115"/>
                </a:cubicBezTo>
                <a:cubicBezTo>
                  <a:pt x="324" y="115"/>
                  <a:pt x="324" y="115"/>
                  <a:pt x="323" y="115"/>
                </a:cubicBezTo>
                <a:cubicBezTo>
                  <a:pt x="324" y="115"/>
                  <a:pt x="324" y="115"/>
                  <a:pt x="326" y="113"/>
                </a:cubicBezTo>
                <a:cubicBezTo>
                  <a:pt x="326" y="113"/>
                  <a:pt x="328" y="113"/>
                  <a:pt x="328" y="111"/>
                </a:cubicBezTo>
                <a:cubicBezTo>
                  <a:pt x="328" y="111"/>
                  <a:pt x="326" y="113"/>
                  <a:pt x="326" y="111"/>
                </a:cubicBezTo>
                <a:cubicBezTo>
                  <a:pt x="324" y="110"/>
                  <a:pt x="324" y="110"/>
                  <a:pt x="324" y="110"/>
                </a:cubicBezTo>
                <a:cubicBezTo>
                  <a:pt x="324" y="110"/>
                  <a:pt x="324" y="110"/>
                  <a:pt x="323" y="111"/>
                </a:cubicBezTo>
                <a:cubicBezTo>
                  <a:pt x="323" y="111"/>
                  <a:pt x="321" y="111"/>
                  <a:pt x="319" y="111"/>
                </a:cubicBezTo>
                <a:cubicBezTo>
                  <a:pt x="319" y="113"/>
                  <a:pt x="318" y="113"/>
                  <a:pt x="318" y="113"/>
                </a:cubicBezTo>
                <a:cubicBezTo>
                  <a:pt x="316" y="113"/>
                  <a:pt x="316" y="113"/>
                  <a:pt x="316" y="113"/>
                </a:cubicBezTo>
                <a:cubicBezTo>
                  <a:pt x="315" y="115"/>
                  <a:pt x="313" y="115"/>
                  <a:pt x="311" y="115"/>
                </a:cubicBezTo>
                <a:cubicBezTo>
                  <a:pt x="310" y="115"/>
                  <a:pt x="310" y="115"/>
                  <a:pt x="308" y="116"/>
                </a:cubicBezTo>
                <a:cubicBezTo>
                  <a:pt x="307" y="116"/>
                  <a:pt x="305" y="116"/>
                  <a:pt x="303" y="116"/>
                </a:cubicBezTo>
                <a:cubicBezTo>
                  <a:pt x="303" y="116"/>
                  <a:pt x="302" y="116"/>
                  <a:pt x="300" y="116"/>
                </a:cubicBezTo>
                <a:cubicBezTo>
                  <a:pt x="298" y="116"/>
                  <a:pt x="298" y="116"/>
                  <a:pt x="297" y="116"/>
                </a:cubicBezTo>
                <a:cubicBezTo>
                  <a:pt x="297" y="115"/>
                  <a:pt x="295" y="115"/>
                  <a:pt x="294" y="116"/>
                </a:cubicBezTo>
                <a:cubicBezTo>
                  <a:pt x="292" y="116"/>
                  <a:pt x="292" y="116"/>
                  <a:pt x="292" y="116"/>
                </a:cubicBezTo>
                <a:cubicBezTo>
                  <a:pt x="290" y="116"/>
                  <a:pt x="290" y="116"/>
                  <a:pt x="289" y="118"/>
                </a:cubicBezTo>
                <a:cubicBezTo>
                  <a:pt x="289" y="118"/>
                  <a:pt x="287" y="118"/>
                  <a:pt x="286" y="118"/>
                </a:cubicBezTo>
                <a:cubicBezTo>
                  <a:pt x="284" y="118"/>
                  <a:pt x="281" y="118"/>
                  <a:pt x="279" y="120"/>
                </a:cubicBezTo>
                <a:cubicBezTo>
                  <a:pt x="276" y="120"/>
                  <a:pt x="273" y="121"/>
                  <a:pt x="271" y="121"/>
                </a:cubicBezTo>
                <a:cubicBezTo>
                  <a:pt x="269" y="121"/>
                  <a:pt x="269" y="121"/>
                  <a:pt x="268" y="121"/>
                </a:cubicBezTo>
                <a:cubicBezTo>
                  <a:pt x="266" y="121"/>
                  <a:pt x="265" y="121"/>
                  <a:pt x="265" y="121"/>
                </a:cubicBezTo>
                <a:cubicBezTo>
                  <a:pt x="261" y="123"/>
                  <a:pt x="260" y="123"/>
                  <a:pt x="258" y="123"/>
                </a:cubicBezTo>
                <a:cubicBezTo>
                  <a:pt x="253" y="124"/>
                  <a:pt x="248" y="126"/>
                  <a:pt x="244" y="128"/>
                </a:cubicBezTo>
                <a:cubicBezTo>
                  <a:pt x="242" y="128"/>
                  <a:pt x="240" y="129"/>
                  <a:pt x="240" y="129"/>
                </a:cubicBezTo>
                <a:cubicBezTo>
                  <a:pt x="239" y="129"/>
                  <a:pt x="239" y="131"/>
                  <a:pt x="239" y="131"/>
                </a:cubicBezTo>
                <a:cubicBezTo>
                  <a:pt x="236" y="132"/>
                  <a:pt x="234" y="132"/>
                  <a:pt x="232" y="132"/>
                </a:cubicBezTo>
                <a:cubicBezTo>
                  <a:pt x="229" y="132"/>
                  <a:pt x="226" y="134"/>
                  <a:pt x="224" y="134"/>
                </a:cubicBezTo>
                <a:cubicBezTo>
                  <a:pt x="221" y="134"/>
                  <a:pt x="219" y="134"/>
                  <a:pt x="216" y="134"/>
                </a:cubicBezTo>
                <a:cubicBezTo>
                  <a:pt x="215" y="134"/>
                  <a:pt x="213" y="134"/>
                  <a:pt x="211" y="134"/>
                </a:cubicBezTo>
                <a:cubicBezTo>
                  <a:pt x="210" y="136"/>
                  <a:pt x="208" y="136"/>
                  <a:pt x="206" y="137"/>
                </a:cubicBezTo>
                <a:cubicBezTo>
                  <a:pt x="203" y="139"/>
                  <a:pt x="200" y="141"/>
                  <a:pt x="197" y="142"/>
                </a:cubicBezTo>
                <a:cubicBezTo>
                  <a:pt x="198" y="144"/>
                  <a:pt x="200" y="144"/>
                  <a:pt x="202" y="145"/>
                </a:cubicBezTo>
                <a:cubicBezTo>
                  <a:pt x="203" y="145"/>
                  <a:pt x="205" y="147"/>
                  <a:pt x="205" y="147"/>
                </a:cubicBezTo>
                <a:cubicBezTo>
                  <a:pt x="205" y="149"/>
                  <a:pt x="205" y="150"/>
                  <a:pt x="203" y="150"/>
                </a:cubicBezTo>
                <a:cubicBezTo>
                  <a:pt x="203" y="152"/>
                  <a:pt x="202" y="152"/>
                  <a:pt x="202" y="153"/>
                </a:cubicBezTo>
                <a:cubicBezTo>
                  <a:pt x="200" y="153"/>
                  <a:pt x="200" y="153"/>
                  <a:pt x="198" y="155"/>
                </a:cubicBezTo>
                <a:cubicBezTo>
                  <a:pt x="198" y="157"/>
                  <a:pt x="203" y="155"/>
                  <a:pt x="203" y="155"/>
                </a:cubicBezTo>
                <a:cubicBezTo>
                  <a:pt x="203" y="157"/>
                  <a:pt x="203" y="157"/>
                  <a:pt x="205" y="158"/>
                </a:cubicBezTo>
                <a:cubicBezTo>
                  <a:pt x="206" y="158"/>
                  <a:pt x="206" y="158"/>
                  <a:pt x="206" y="158"/>
                </a:cubicBezTo>
                <a:cubicBezTo>
                  <a:pt x="206" y="158"/>
                  <a:pt x="208" y="158"/>
                  <a:pt x="208" y="157"/>
                </a:cubicBezTo>
                <a:cubicBezTo>
                  <a:pt x="210" y="157"/>
                  <a:pt x="210" y="157"/>
                  <a:pt x="210" y="157"/>
                </a:cubicBezTo>
                <a:cubicBezTo>
                  <a:pt x="211" y="157"/>
                  <a:pt x="211" y="157"/>
                  <a:pt x="211" y="157"/>
                </a:cubicBezTo>
                <a:cubicBezTo>
                  <a:pt x="213" y="157"/>
                  <a:pt x="213" y="157"/>
                  <a:pt x="213" y="157"/>
                </a:cubicBezTo>
                <a:cubicBezTo>
                  <a:pt x="215" y="157"/>
                  <a:pt x="215" y="157"/>
                  <a:pt x="215" y="157"/>
                </a:cubicBezTo>
                <a:cubicBezTo>
                  <a:pt x="215" y="158"/>
                  <a:pt x="213" y="158"/>
                  <a:pt x="213" y="158"/>
                </a:cubicBezTo>
                <a:cubicBezTo>
                  <a:pt x="213" y="160"/>
                  <a:pt x="213" y="160"/>
                  <a:pt x="213" y="160"/>
                </a:cubicBezTo>
                <a:cubicBezTo>
                  <a:pt x="213" y="160"/>
                  <a:pt x="215" y="160"/>
                  <a:pt x="216" y="160"/>
                </a:cubicBezTo>
                <a:cubicBezTo>
                  <a:pt x="216" y="160"/>
                  <a:pt x="218" y="160"/>
                  <a:pt x="219" y="160"/>
                </a:cubicBezTo>
                <a:cubicBezTo>
                  <a:pt x="219" y="162"/>
                  <a:pt x="221" y="162"/>
                  <a:pt x="221" y="162"/>
                </a:cubicBezTo>
                <a:cubicBezTo>
                  <a:pt x="221" y="163"/>
                  <a:pt x="219" y="163"/>
                  <a:pt x="219" y="163"/>
                </a:cubicBezTo>
                <a:cubicBezTo>
                  <a:pt x="218" y="163"/>
                  <a:pt x="218" y="163"/>
                  <a:pt x="216" y="163"/>
                </a:cubicBezTo>
                <a:cubicBezTo>
                  <a:pt x="215" y="162"/>
                  <a:pt x="213" y="163"/>
                  <a:pt x="211" y="163"/>
                </a:cubicBezTo>
                <a:cubicBezTo>
                  <a:pt x="211" y="163"/>
                  <a:pt x="210" y="163"/>
                  <a:pt x="210" y="165"/>
                </a:cubicBezTo>
                <a:cubicBezTo>
                  <a:pt x="208" y="165"/>
                  <a:pt x="208" y="165"/>
                  <a:pt x="206" y="163"/>
                </a:cubicBezTo>
                <a:cubicBezTo>
                  <a:pt x="205" y="163"/>
                  <a:pt x="202" y="165"/>
                  <a:pt x="200" y="166"/>
                </a:cubicBezTo>
                <a:cubicBezTo>
                  <a:pt x="198" y="166"/>
                  <a:pt x="198" y="166"/>
                  <a:pt x="197" y="166"/>
                </a:cubicBezTo>
                <a:cubicBezTo>
                  <a:pt x="195" y="166"/>
                  <a:pt x="194" y="166"/>
                  <a:pt x="190" y="166"/>
                </a:cubicBezTo>
                <a:cubicBezTo>
                  <a:pt x="189" y="166"/>
                  <a:pt x="187" y="166"/>
                  <a:pt x="185" y="166"/>
                </a:cubicBezTo>
                <a:cubicBezTo>
                  <a:pt x="184" y="166"/>
                  <a:pt x="184" y="166"/>
                  <a:pt x="184" y="166"/>
                </a:cubicBezTo>
                <a:cubicBezTo>
                  <a:pt x="184" y="166"/>
                  <a:pt x="184" y="165"/>
                  <a:pt x="185" y="165"/>
                </a:cubicBezTo>
                <a:cubicBezTo>
                  <a:pt x="185" y="165"/>
                  <a:pt x="187" y="165"/>
                  <a:pt x="187" y="163"/>
                </a:cubicBezTo>
                <a:cubicBezTo>
                  <a:pt x="189" y="163"/>
                  <a:pt x="189" y="163"/>
                  <a:pt x="189" y="163"/>
                </a:cubicBezTo>
                <a:cubicBezTo>
                  <a:pt x="189" y="163"/>
                  <a:pt x="189" y="163"/>
                  <a:pt x="190" y="163"/>
                </a:cubicBezTo>
                <a:cubicBezTo>
                  <a:pt x="190" y="162"/>
                  <a:pt x="190" y="162"/>
                  <a:pt x="189" y="162"/>
                </a:cubicBezTo>
                <a:cubicBezTo>
                  <a:pt x="189" y="160"/>
                  <a:pt x="189" y="160"/>
                  <a:pt x="187" y="160"/>
                </a:cubicBezTo>
                <a:cubicBezTo>
                  <a:pt x="185" y="160"/>
                  <a:pt x="185" y="160"/>
                  <a:pt x="185" y="160"/>
                </a:cubicBezTo>
                <a:cubicBezTo>
                  <a:pt x="184" y="160"/>
                  <a:pt x="184" y="162"/>
                  <a:pt x="184" y="162"/>
                </a:cubicBezTo>
                <a:cubicBezTo>
                  <a:pt x="182" y="162"/>
                  <a:pt x="182" y="162"/>
                  <a:pt x="181" y="162"/>
                </a:cubicBezTo>
                <a:cubicBezTo>
                  <a:pt x="181" y="162"/>
                  <a:pt x="179" y="162"/>
                  <a:pt x="179" y="163"/>
                </a:cubicBezTo>
                <a:cubicBezTo>
                  <a:pt x="177" y="163"/>
                  <a:pt x="177" y="163"/>
                  <a:pt x="177" y="163"/>
                </a:cubicBezTo>
                <a:cubicBezTo>
                  <a:pt x="176" y="163"/>
                  <a:pt x="176" y="163"/>
                  <a:pt x="176" y="163"/>
                </a:cubicBezTo>
                <a:cubicBezTo>
                  <a:pt x="174" y="163"/>
                  <a:pt x="173" y="163"/>
                  <a:pt x="173" y="165"/>
                </a:cubicBezTo>
                <a:cubicBezTo>
                  <a:pt x="171" y="165"/>
                  <a:pt x="169" y="165"/>
                  <a:pt x="168" y="166"/>
                </a:cubicBezTo>
                <a:cubicBezTo>
                  <a:pt x="168" y="166"/>
                  <a:pt x="168" y="166"/>
                  <a:pt x="166" y="166"/>
                </a:cubicBezTo>
                <a:cubicBezTo>
                  <a:pt x="163" y="165"/>
                  <a:pt x="161" y="166"/>
                  <a:pt x="160" y="166"/>
                </a:cubicBezTo>
                <a:cubicBezTo>
                  <a:pt x="160" y="168"/>
                  <a:pt x="158" y="168"/>
                  <a:pt x="158" y="168"/>
                </a:cubicBezTo>
                <a:cubicBezTo>
                  <a:pt x="156" y="168"/>
                  <a:pt x="156" y="168"/>
                  <a:pt x="156" y="168"/>
                </a:cubicBezTo>
                <a:cubicBezTo>
                  <a:pt x="155" y="168"/>
                  <a:pt x="153" y="168"/>
                  <a:pt x="153" y="168"/>
                </a:cubicBezTo>
                <a:cubicBezTo>
                  <a:pt x="152" y="170"/>
                  <a:pt x="150" y="170"/>
                  <a:pt x="150" y="170"/>
                </a:cubicBezTo>
                <a:cubicBezTo>
                  <a:pt x="148" y="170"/>
                  <a:pt x="148" y="170"/>
                  <a:pt x="147" y="170"/>
                </a:cubicBezTo>
                <a:cubicBezTo>
                  <a:pt x="145" y="170"/>
                  <a:pt x="143" y="170"/>
                  <a:pt x="142" y="171"/>
                </a:cubicBezTo>
                <a:cubicBezTo>
                  <a:pt x="142" y="171"/>
                  <a:pt x="139" y="173"/>
                  <a:pt x="140" y="173"/>
                </a:cubicBezTo>
                <a:cubicBezTo>
                  <a:pt x="140" y="173"/>
                  <a:pt x="140" y="173"/>
                  <a:pt x="142" y="173"/>
                </a:cubicBezTo>
                <a:cubicBezTo>
                  <a:pt x="142" y="173"/>
                  <a:pt x="143" y="173"/>
                  <a:pt x="143" y="174"/>
                </a:cubicBezTo>
                <a:cubicBezTo>
                  <a:pt x="145" y="174"/>
                  <a:pt x="145" y="174"/>
                  <a:pt x="147" y="174"/>
                </a:cubicBezTo>
                <a:cubicBezTo>
                  <a:pt x="147" y="174"/>
                  <a:pt x="150" y="174"/>
                  <a:pt x="150" y="176"/>
                </a:cubicBezTo>
                <a:cubicBezTo>
                  <a:pt x="148" y="176"/>
                  <a:pt x="148" y="176"/>
                  <a:pt x="147" y="178"/>
                </a:cubicBezTo>
                <a:cubicBezTo>
                  <a:pt x="145" y="178"/>
                  <a:pt x="145" y="178"/>
                  <a:pt x="143" y="178"/>
                </a:cubicBezTo>
                <a:cubicBezTo>
                  <a:pt x="142" y="178"/>
                  <a:pt x="142" y="178"/>
                  <a:pt x="142" y="178"/>
                </a:cubicBezTo>
                <a:cubicBezTo>
                  <a:pt x="142" y="179"/>
                  <a:pt x="142" y="179"/>
                  <a:pt x="142" y="179"/>
                </a:cubicBezTo>
                <a:cubicBezTo>
                  <a:pt x="142" y="181"/>
                  <a:pt x="140" y="181"/>
                  <a:pt x="140" y="181"/>
                </a:cubicBezTo>
                <a:cubicBezTo>
                  <a:pt x="140" y="181"/>
                  <a:pt x="139" y="181"/>
                  <a:pt x="139" y="183"/>
                </a:cubicBezTo>
                <a:cubicBezTo>
                  <a:pt x="142" y="183"/>
                  <a:pt x="142" y="183"/>
                  <a:pt x="142" y="183"/>
                </a:cubicBezTo>
                <a:cubicBezTo>
                  <a:pt x="143" y="184"/>
                  <a:pt x="145" y="184"/>
                  <a:pt x="147" y="184"/>
                </a:cubicBezTo>
                <a:cubicBezTo>
                  <a:pt x="148" y="184"/>
                  <a:pt x="150" y="186"/>
                  <a:pt x="152" y="186"/>
                </a:cubicBezTo>
                <a:cubicBezTo>
                  <a:pt x="153" y="186"/>
                  <a:pt x="153" y="184"/>
                  <a:pt x="155" y="184"/>
                </a:cubicBezTo>
                <a:cubicBezTo>
                  <a:pt x="156" y="183"/>
                  <a:pt x="158" y="183"/>
                  <a:pt x="160" y="184"/>
                </a:cubicBezTo>
                <a:cubicBezTo>
                  <a:pt x="161" y="184"/>
                  <a:pt x="163" y="184"/>
                  <a:pt x="164" y="184"/>
                </a:cubicBezTo>
                <a:cubicBezTo>
                  <a:pt x="166" y="184"/>
                  <a:pt x="166" y="186"/>
                  <a:pt x="168" y="184"/>
                </a:cubicBezTo>
                <a:cubicBezTo>
                  <a:pt x="169" y="184"/>
                  <a:pt x="171" y="183"/>
                  <a:pt x="173" y="183"/>
                </a:cubicBezTo>
                <a:cubicBezTo>
                  <a:pt x="174" y="183"/>
                  <a:pt x="176" y="183"/>
                  <a:pt x="176" y="183"/>
                </a:cubicBezTo>
                <a:cubicBezTo>
                  <a:pt x="179" y="183"/>
                  <a:pt x="179" y="181"/>
                  <a:pt x="181" y="181"/>
                </a:cubicBezTo>
                <a:cubicBezTo>
                  <a:pt x="182" y="179"/>
                  <a:pt x="182" y="179"/>
                  <a:pt x="184" y="179"/>
                </a:cubicBezTo>
                <a:cubicBezTo>
                  <a:pt x="185" y="179"/>
                  <a:pt x="185" y="179"/>
                  <a:pt x="187" y="179"/>
                </a:cubicBezTo>
                <a:cubicBezTo>
                  <a:pt x="189" y="179"/>
                  <a:pt x="190" y="179"/>
                  <a:pt x="190" y="181"/>
                </a:cubicBezTo>
                <a:cubicBezTo>
                  <a:pt x="189" y="183"/>
                  <a:pt x="187" y="183"/>
                  <a:pt x="185" y="183"/>
                </a:cubicBezTo>
                <a:cubicBezTo>
                  <a:pt x="184" y="184"/>
                  <a:pt x="184" y="184"/>
                  <a:pt x="182" y="184"/>
                </a:cubicBezTo>
                <a:cubicBezTo>
                  <a:pt x="181" y="184"/>
                  <a:pt x="181" y="184"/>
                  <a:pt x="179" y="184"/>
                </a:cubicBezTo>
                <a:cubicBezTo>
                  <a:pt x="177" y="186"/>
                  <a:pt x="177" y="186"/>
                  <a:pt x="177" y="187"/>
                </a:cubicBezTo>
                <a:cubicBezTo>
                  <a:pt x="176" y="189"/>
                  <a:pt x="174" y="191"/>
                  <a:pt x="174" y="192"/>
                </a:cubicBezTo>
                <a:cubicBezTo>
                  <a:pt x="173" y="194"/>
                  <a:pt x="171" y="194"/>
                  <a:pt x="169" y="194"/>
                </a:cubicBezTo>
                <a:cubicBezTo>
                  <a:pt x="168" y="194"/>
                  <a:pt x="164" y="194"/>
                  <a:pt x="163" y="195"/>
                </a:cubicBezTo>
                <a:cubicBezTo>
                  <a:pt x="161" y="195"/>
                  <a:pt x="160" y="195"/>
                  <a:pt x="160" y="195"/>
                </a:cubicBezTo>
                <a:cubicBezTo>
                  <a:pt x="158" y="195"/>
                  <a:pt x="158" y="195"/>
                  <a:pt x="158" y="195"/>
                </a:cubicBezTo>
                <a:cubicBezTo>
                  <a:pt x="156" y="195"/>
                  <a:pt x="156" y="195"/>
                  <a:pt x="156" y="195"/>
                </a:cubicBezTo>
                <a:cubicBezTo>
                  <a:pt x="153" y="195"/>
                  <a:pt x="152" y="197"/>
                  <a:pt x="150" y="197"/>
                </a:cubicBezTo>
                <a:cubicBezTo>
                  <a:pt x="150" y="197"/>
                  <a:pt x="148" y="197"/>
                  <a:pt x="148" y="199"/>
                </a:cubicBezTo>
                <a:cubicBezTo>
                  <a:pt x="148" y="199"/>
                  <a:pt x="147" y="199"/>
                  <a:pt x="145" y="199"/>
                </a:cubicBezTo>
                <a:cubicBezTo>
                  <a:pt x="145" y="200"/>
                  <a:pt x="143" y="200"/>
                  <a:pt x="142" y="200"/>
                </a:cubicBezTo>
                <a:cubicBezTo>
                  <a:pt x="142" y="200"/>
                  <a:pt x="140" y="200"/>
                  <a:pt x="139" y="200"/>
                </a:cubicBezTo>
                <a:cubicBezTo>
                  <a:pt x="139" y="200"/>
                  <a:pt x="139" y="200"/>
                  <a:pt x="139" y="199"/>
                </a:cubicBezTo>
                <a:cubicBezTo>
                  <a:pt x="139" y="197"/>
                  <a:pt x="135" y="197"/>
                  <a:pt x="135" y="197"/>
                </a:cubicBezTo>
                <a:cubicBezTo>
                  <a:pt x="134" y="197"/>
                  <a:pt x="134" y="197"/>
                  <a:pt x="134" y="197"/>
                </a:cubicBezTo>
                <a:cubicBezTo>
                  <a:pt x="132" y="197"/>
                  <a:pt x="132" y="199"/>
                  <a:pt x="131" y="199"/>
                </a:cubicBezTo>
                <a:cubicBezTo>
                  <a:pt x="131" y="199"/>
                  <a:pt x="129" y="200"/>
                  <a:pt x="127" y="200"/>
                </a:cubicBezTo>
                <a:cubicBezTo>
                  <a:pt x="126" y="202"/>
                  <a:pt x="126" y="202"/>
                  <a:pt x="124" y="204"/>
                </a:cubicBezTo>
                <a:cubicBezTo>
                  <a:pt x="122" y="204"/>
                  <a:pt x="122" y="204"/>
                  <a:pt x="121" y="205"/>
                </a:cubicBezTo>
                <a:cubicBezTo>
                  <a:pt x="121" y="205"/>
                  <a:pt x="121" y="205"/>
                  <a:pt x="119" y="207"/>
                </a:cubicBezTo>
                <a:cubicBezTo>
                  <a:pt x="118" y="207"/>
                  <a:pt x="118" y="207"/>
                  <a:pt x="116" y="207"/>
                </a:cubicBezTo>
                <a:cubicBezTo>
                  <a:pt x="114" y="207"/>
                  <a:pt x="113" y="208"/>
                  <a:pt x="110" y="208"/>
                </a:cubicBezTo>
                <a:cubicBezTo>
                  <a:pt x="108" y="210"/>
                  <a:pt x="105" y="212"/>
                  <a:pt x="103" y="213"/>
                </a:cubicBezTo>
                <a:cubicBezTo>
                  <a:pt x="102" y="213"/>
                  <a:pt x="102" y="215"/>
                  <a:pt x="100" y="215"/>
                </a:cubicBezTo>
                <a:cubicBezTo>
                  <a:pt x="98" y="215"/>
                  <a:pt x="98" y="215"/>
                  <a:pt x="98" y="215"/>
                </a:cubicBezTo>
                <a:cubicBezTo>
                  <a:pt x="98" y="215"/>
                  <a:pt x="98" y="215"/>
                  <a:pt x="97" y="215"/>
                </a:cubicBezTo>
                <a:cubicBezTo>
                  <a:pt x="97" y="215"/>
                  <a:pt x="97" y="215"/>
                  <a:pt x="95" y="215"/>
                </a:cubicBezTo>
                <a:cubicBezTo>
                  <a:pt x="95" y="215"/>
                  <a:pt x="95" y="215"/>
                  <a:pt x="93" y="216"/>
                </a:cubicBezTo>
                <a:cubicBezTo>
                  <a:pt x="92" y="216"/>
                  <a:pt x="92" y="218"/>
                  <a:pt x="92" y="218"/>
                </a:cubicBezTo>
                <a:cubicBezTo>
                  <a:pt x="92" y="220"/>
                  <a:pt x="92" y="220"/>
                  <a:pt x="92" y="220"/>
                </a:cubicBezTo>
                <a:cubicBezTo>
                  <a:pt x="92" y="221"/>
                  <a:pt x="92" y="221"/>
                  <a:pt x="92" y="221"/>
                </a:cubicBezTo>
                <a:cubicBezTo>
                  <a:pt x="92" y="221"/>
                  <a:pt x="90" y="223"/>
                  <a:pt x="90" y="225"/>
                </a:cubicBezTo>
                <a:cubicBezTo>
                  <a:pt x="92" y="225"/>
                  <a:pt x="93" y="223"/>
                  <a:pt x="93" y="223"/>
                </a:cubicBezTo>
                <a:cubicBezTo>
                  <a:pt x="95" y="225"/>
                  <a:pt x="95" y="225"/>
                  <a:pt x="95" y="225"/>
                </a:cubicBezTo>
                <a:cubicBezTo>
                  <a:pt x="95" y="226"/>
                  <a:pt x="93" y="226"/>
                  <a:pt x="92" y="226"/>
                </a:cubicBezTo>
                <a:cubicBezTo>
                  <a:pt x="92" y="228"/>
                  <a:pt x="90" y="228"/>
                  <a:pt x="89" y="228"/>
                </a:cubicBezTo>
                <a:cubicBezTo>
                  <a:pt x="89" y="228"/>
                  <a:pt x="89" y="228"/>
                  <a:pt x="87" y="228"/>
                </a:cubicBezTo>
                <a:cubicBezTo>
                  <a:pt x="87" y="228"/>
                  <a:pt x="85" y="228"/>
                  <a:pt x="85" y="229"/>
                </a:cubicBezTo>
                <a:cubicBezTo>
                  <a:pt x="85" y="231"/>
                  <a:pt x="85" y="231"/>
                  <a:pt x="87" y="231"/>
                </a:cubicBezTo>
                <a:cubicBezTo>
                  <a:pt x="89" y="233"/>
                  <a:pt x="87" y="236"/>
                  <a:pt x="85" y="237"/>
                </a:cubicBezTo>
                <a:cubicBezTo>
                  <a:pt x="85" y="239"/>
                  <a:pt x="87" y="239"/>
                  <a:pt x="87" y="239"/>
                </a:cubicBezTo>
                <a:cubicBezTo>
                  <a:pt x="89" y="237"/>
                  <a:pt x="90" y="237"/>
                  <a:pt x="92" y="237"/>
                </a:cubicBezTo>
                <a:cubicBezTo>
                  <a:pt x="93" y="237"/>
                  <a:pt x="93" y="237"/>
                  <a:pt x="95" y="237"/>
                </a:cubicBezTo>
                <a:cubicBezTo>
                  <a:pt x="95" y="237"/>
                  <a:pt x="97" y="236"/>
                  <a:pt x="98" y="236"/>
                </a:cubicBezTo>
                <a:cubicBezTo>
                  <a:pt x="102" y="236"/>
                  <a:pt x="105" y="233"/>
                  <a:pt x="108" y="231"/>
                </a:cubicBezTo>
                <a:cubicBezTo>
                  <a:pt x="110" y="231"/>
                  <a:pt x="111" y="231"/>
                  <a:pt x="111" y="229"/>
                </a:cubicBezTo>
                <a:cubicBezTo>
                  <a:pt x="112" y="229"/>
                  <a:pt x="113" y="229"/>
                  <a:pt x="114" y="229"/>
                </a:cubicBezTo>
                <a:cubicBezTo>
                  <a:pt x="114" y="229"/>
                  <a:pt x="114" y="228"/>
                  <a:pt x="114" y="228"/>
                </a:cubicBezTo>
                <a:cubicBezTo>
                  <a:pt x="114" y="228"/>
                  <a:pt x="114" y="229"/>
                  <a:pt x="114" y="229"/>
                </a:cubicBezTo>
                <a:cubicBezTo>
                  <a:pt x="112" y="232"/>
                  <a:pt x="109" y="234"/>
                  <a:pt x="106" y="236"/>
                </a:cubicBezTo>
                <a:cubicBezTo>
                  <a:pt x="105" y="237"/>
                  <a:pt x="105" y="237"/>
                  <a:pt x="105" y="237"/>
                </a:cubicBezTo>
                <a:cubicBezTo>
                  <a:pt x="103" y="239"/>
                  <a:pt x="102" y="239"/>
                  <a:pt x="102" y="239"/>
                </a:cubicBezTo>
                <a:cubicBezTo>
                  <a:pt x="98" y="241"/>
                  <a:pt x="97" y="242"/>
                  <a:pt x="95" y="244"/>
                </a:cubicBezTo>
                <a:cubicBezTo>
                  <a:pt x="95" y="246"/>
                  <a:pt x="93" y="247"/>
                  <a:pt x="93" y="247"/>
                </a:cubicBezTo>
                <a:cubicBezTo>
                  <a:pt x="92" y="247"/>
                  <a:pt x="92" y="249"/>
                  <a:pt x="92" y="249"/>
                </a:cubicBezTo>
                <a:cubicBezTo>
                  <a:pt x="90" y="249"/>
                  <a:pt x="90" y="250"/>
                  <a:pt x="90" y="250"/>
                </a:cubicBezTo>
                <a:cubicBezTo>
                  <a:pt x="87" y="250"/>
                  <a:pt x="87" y="250"/>
                  <a:pt x="87" y="250"/>
                </a:cubicBezTo>
                <a:cubicBezTo>
                  <a:pt x="87" y="252"/>
                  <a:pt x="90" y="252"/>
                  <a:pt x="90" y="252"/>
                </a:cubicBezTo>
                <a:cubicBezTo>
                  <a:pt x="92" y="252"/>
                  <a:pt x="93" y="252"/>
                  <a:pt x="95" y="252"/>
                </a:cubicBezTo>
                <a:cubicBezTo>
                  <a:pt x="95" y="252"/>
                  <a:pt x="95" y="252"/>
                  <a:pt x="97" y="252"/>
                </a:cubicBezTo>
                <a:cubicBezTo>
                  <a:pt x="98" y="252"/>
                  <a:pt x="98" y="250"/>
                  <a:pt x="100" y="250"/>
                </a:cubicBezTo>
                <a:cubicBezTo>
                  <a:pt x="102" y="250"/>
                  <a:pt x="103" y="250"/>
                  <a:pt x="105" y="249"/>
                </a:cubicBezTo>
                <a:cubicBezTo>
                  <a:pt x="106" y="249"/>
                  <a:pt x="106" y="247"/>
                  <a:pt x="108" y="247"/>
                </a:cubicBezTo>
                <a:cubicBezTo>
                  <a:pt x="108" y="247"/>
                  <a:pt x="108" y="247"/>
                  <a:pt x="110" y="247"/>
                </a:cubicBezTo>
                <a:cubicBezTo>
                  <a:pt x="110" y="249"/>
                  <a:pt x="108" y="249"/>
                  <a:pt x="110" y="249"/>
                </a:cubicBezTo>
                <a:cubicBezTo>
                  <a:pt x="110" y="250"/>
                  <a:pt x="111" y="249"/>
                  <a:pt x="111" y="249"/>
                </a:cubicBezTo>
                <a:cubicBezTo>
                  <a:pt x="111" y="250"/>
                  <a:pt x="111" y="250"/>
                  <a:pt x="111" y="250"/>
                </a:cubicBezTo>
                <a:cubicBezTo>
                  <a:pt x="111" y="250"/>
                  <a:pt x="111" y="250"/>
                  <a:pt x="111" y="252"/>
                </a:cubicBezTo>
                <a:cubicBezTo>
                  <a:pt x="111" y="254"/>
                  <a:pt x="111" y="254"/>
                  <a:pt x="111" y="254"/>
                </a:cubicBezTo>
                <a:cubicBezTo>
                  <a:pt x="113" y="254"/>
                  <a:pt x="111" y="254"/>
                  <a:pt x="113" y="255"/>
                </a:cubicBezTo>
                <a:cubicBezTo>
                  <a:pt x="113" y="255"/>
                  <a:pt x="113" y="254"/>
                  <a:pt x="114" y="254"/>
                </a:cubicBezTo>
                <a:cubicBezTo>
                  <a:pt x="114" y="252"/>
                  <a:pt x="116" y="252"/>
                  <a:pt x="118" y="250"/>
                </a:cubicBezTo>
                <a:cubicBezTo>
                  <a:pt x="119" y="250"/>
                  <a:pt x="121" y="247"/>
                  <a:pt x="122" y="247"/>
                </a:cubicBezTo>
                <a:cubicBezTo>
                  <a:pt x="122" y="249"/>
                  <a:pt x="122" y="249"/>
                  <a:pt x="122" y="249"/>
                </a:cubicBezTo>
                <a:cubicBezTo>
                  <a:pt x="122" y="250"/>
                  <a:pt x="121" y="250"/>
                  <a:pt x="121" y="250"/>
                </a:cubicBezTo>
                <a:cubicBezTo>
                  <a:pt x="122" y="252"/>
                  <a:pt x="122" y="252"/>
                  <a:pt x="122" y="252"/>
                </a:cubicBezTo>
                <a:cubicBezTo>
                  <a:pt x="124" y="250"/>
                  <a:pt x="126" y="250"/>
                  <a:pt x="127" y="250"/>
                </a:cubicBezTo>
                <a:cubicBezTo>
                  <a:pt x="131" y="249"/>
                  <a:pt x="132" y="249"/>
                  <a:pt x="135" y="247"/>
                </a:cubicBezTo>
                <a:cubicBezTo>
                  <a:pt x="137" y="247"/>
                  <a:pt x="137" y="247"/>
                  <a:pt x="137" y="247"/>
                </a:cubicBezTo>
                <a:cubicBezTo>
                  <a:pt x="139" y="247"/>
                  <a:pt x="137" y="249"/>
                  <a:pt x="137" y="249"/>
                </a:cubicBezTo>
                <a:cubicBezTo>
                  <a:pt x="134" y="250"/>
                  <a:pt x="132" y="250"/>
                  <a:pt x="129" y="252"/>
                </a:cubicBezTo>
                <a:cubicBezTo>
                  <a:pt x="127" y="252"/>
                  <a:pt x="124" y="254"/>
                  <a:pt x="122" y="255"/>
                </a:cubicBezTo>
                <a:cubicBezTo>
                  <a:pt x="119" y="257"/>
                  <a:pt x="116" y="258"/>
                  <a:pt x="113" y="260"/>
                </a:cubicBezTo>
                <a:cubicBezTo>
                  <a:pt x="113" y="262"/>
                  <a:pt x="113" y="262"/>
                  <a:pt x="111" y="263"/>
                </a:cubicBezTo>
                <a:cubicBezTo>
                  <a:pt x="111" y="263"/>
                  <a:pt x="110" y="263"/>
                  <a:pt x="108" y="263"/>
                </a:cubicBezTo>
                <a:cubicBezTo>
                  <a:pt x="105" y="263"/>
                  <a:pt x="102" y="265"/>
                  <a:pt x="98" y="268"/>
                </a:cubicBezTo>
                <a:cubicBezTo>
                  <a:pt x="97" y="268"/>
                  <a:pt x="97" y="270"/>
                  <a:pt x="95" y="270"/>
                </a:cubicBezTo>
                <a:cubicBezTo>
                  <a:pt x="95" y="271"/>
                  <a:pt x="93" y="271"/>
                  <a:pt x="93" y="271"/>
                </a:cubicBezTo>
                <a:cubicBezTo>
                  <a:pt x="92" y="273"/>
                  <a:pt x="92" y="273"/>
                  <a:pt x="90" y="273"/>
                </a:cubicBezTo>
                <a:cubicBezTo>
                  <a:pt x="89" y="273"/>
                  <a:pt x="89" y="273"/>
                  <a:pt x="89" y="273"/>
                </a:cubicBezTo>
                <a:cubicBezTo>
                  <a:pt x="87" y="273"/>
                  <a:pt x="87" y="273"/>
                  <a:pt x="87" y="273"/>
                </a:cubicBezTo>
                <a:cubicBezTo>
                  <a:pt x="85" y="273"/>
                  <a:pt x="84" y="275"/>
                  <a:pt x="84" y="275"/>
                </a:cubicBezTo>
                <a:cubicBezTo>
                  <a:pt x="82" y="275"/>
                  <a:pt x="82" y="275"/>
                  <a:pt x="81" y="276"/>
                </a:cubicBezTo>
                <a:cubicBezTo>
                  <a:pt x="79" y="276"/>
                  <a:pt x="79" y="276"/>
                  <a:pt x="77" y="276"/>
                </a:cubicBezTo>
                <a:cubicBezTo>
                  <a:pt x="77" y="276"/>
                  <a:pt x="76" y="276"/>
                  <a:pt x="74" y="278"/>
                </a:cubicBezTo>
                <a:cubicBezTo>
                  <a:pt x="72" y="278"/>
                  <a:pt x="69" y="280"/>
                  <a:pt x="68" y="281"/>
                </a:cubicBezTo>
                <a:cubicBezTo>
                  <a:pt x="66" y="281"/>
                  <a:pt x="66" y="283"/>
                  <a:pt x="64" y="283"/>
                </a:cubicBezTo>
                <a:cubicBezTo>
                  <a:pt x="64" y="283"/>
                  <a:pt x="63" y="284"/>
                  <a:pt x="61" y="284"/>
                </a:cubicBezTo>
                <a:cubicBezTo>
                  <a:pt x="60" y="284"/>
                  <a:pt x="60" y="284"/>
                  <a:pt x="60" y="284"/>
                </a:cubicBezTo>
                <a:cubicBezTo>
                  <a:pt x="58" y="284"/>
                  <a:pt x="58" y="284"/>
                  <a:pt x="56" y="284"/>
                </a:cubicBezTo>
                <a:cubicBezTo>
                  <a:pt x="56" y="283"/>
                  <a:pt x="56" y="283"/>
                  <a:pt x="55" y="283"/>
                </a:cubicBezTo>
                <a:cubicBezTo>
                  <a:pt x="51" y="284"/>
                  <a:pt x="50" y="284"/>
                  <a:pt x="47" y="286"/>
                </a:cubicBezTo>
                <a:cubicBezTo>
                  <a:pt x="45" y="286"/>
                  <a:pt x="43" y="286"/>
                  <a:pt x="42" y="288"/>
                </a:cubicBezTo>
                <a:cubicBezTo>
                  <a:pt x="40" y="289"/>
                  <a:pt x="39" y="289"/>
                  <a:pt x="37" y="291"/>
                </a:cubicBezTo>
                <a:cubicBezTo>
                  <a:pt x="35" y="291"/>
                  <a:pt x="34" y="292"/>
                  <a:pt x="32" y="292"/>
                </a:cubicBezTo>
                <a:cubicBezTo>
                  <a:pt x="29" y="292"/>
                  <a:pt x="27" y="292"/>
                  <a:pt x="24" y="292"/>
                </a:cubicBezTo>
                <a:cubicBezTo>
                  <a:pt x="22" y="294"/>
                  <a:pt x="21" y="294"/>
                  <a:pt x="19" y="294"/>
                </a:cubicBezTo>
                <a:cubicBezTo>
                  <a:pt x="18" y="294"/>
                  <a:pt x="18" y="294"/>
                  <a:pt x="16" y="294"/>
                </a:cubicBezTo>
                <a:cubicBezTo>
                  <a:pt x="13" y="294"/>
                  <a:pt x="9" y="296"/>
                  <a:pt x="6" y="297"/>
                </a:cubicBezTo>
                <a:cubicBezTo>
                  <a:pt x="6" y="297"/>
                  <a:pt x="0" y="301"/>
                  <a:pt x="1" y="302"/>
                </a:cubicBezTo>
                <a:cubicBezTo>
                  <a:pt x="3" y="302"/>
                  <a:pt x="5" y="302"/>
                  <a:pt x="6" y="302"/>
                </a:cubicBezTo>
                <a:cubicBezTo>
                  <a:pt x="8" y="302"/>
                  <a:pt x="9" y="302"/>
                  <a:pt x="11" y="301"/>
                </a:cubicBezTo>
                <a:cubicBezTo>
                  <a:pt x="11" y="299"/>
                  <a:pt x="13" y="299"/>
                  <a:pt x="14" y="299"/>
                </a:cubicBezTo>
                <a:cubicBezTo>
                  <a:pt x="16" y="299"/>
                  <a:pt x="16" y="299"/>
                  <a:pt x="18" y="299"/>
                </a:cubicBezTo>
                <a:cubicBezTo>
                  <a:pt x="19" y="299"/>
                  <a:pt x="21" y="299"/>
                  <a:pt x="22" y="297"/>
                </a:cubicBezTo>
                <a:cubicBezTo>
                  <a:pt x="24" y="296"/>
                  <a:pt x="26" y="296"/>
                  <a:pt x="27" y="296"/>
                </a:cubicBezTo>
                <a:cubicBezTo>
                  <a:pt x="29" y="294"/>
                  <a:pt x="32" y="292"/>
                  <a:pt x="34" y="294"/>
                </a:cubicBezTo>
                <a:cubicBezTo>
                  <a:pt x="35" y="294"/>
                  <a:pt x="35" y="294"/>
                  <a:pt x="35" y="294"/>
                </a:cubicBezTo>
                <a:cubicBezTo>
                  <a:pt x="37" y="292"/>
                  <a:pt x="39" y="292"/>
                  <a:pt x="40" y="291"/>
                </a:cubicBezTo>
                <a:cubicBezTo>
                  <a:pt x="42" y="291"/>
                  <a:pt x="43" y="289"/>
                  <a:pt x="47" y="289"/>
                </a:cubicBezTo>
                <a:cubicBezTo>
                  <a:pt x="47" y="289"/>
                  <a:pt x="47" y="289"/>
                  <a:pt x="48" y="288"/>
                </a:cubicBezTo>
                <a:cubicBezTo>
                  <a:pt x="48" y="288"/>
                  <a:pt x="50" y="288"/>
                  <a:pt x="51" y="288"/>
                </a:cubicBezTo>
                <a:cubicBezTo>
                  <a:pt x="51" y="289"/>
                  <a:pt x="50" y="289"/>
                  <a:pt x="50" y="289"/>
                </a:cubicBezTo>
                <a:cubicBezTo>
                  <a:pt x="48" y="291"/>
                  <a:pt x="48" y="291"/>
                  <a:pt x="48" y="291"/>
                </a:cubicBezTo>
                <a:cubicBezTo>
                  <a:pt x="50" y="291"/>
                  <a:pt x="50" y="289"/>
                  <a:pt x="51" y="291"/>
                </a:cubicBezTo>
                <a:cubicBezTo>
                  <a:pt x="51" y="292"/>
                  <a:pt x="50" y="292"/>
                  <a:pt x="50" y="292"/>
                </a:cubicBezTo>
                <a:cubicBezTo>
                  <a:pt x="50" y="294"/>
                  <a:pt x="53" y="292"/>
                  <a:pt x="53" y="292"/>
                </a:cubicBezTo>
                <a:cubicBezTo>
                  <a:pt x="55" y="292"/>
                  <a:pt x="56" y="292"/>
                  <a:pt x="58" y="291"/>
                </a:cubicBezTo>
                <a:cubicBezTo>
                  <a:pt x="58" y="289"/>
                  <a:pt x="58" y="289"/>
                  <a:pt x="58" y="289"/>
                </a:cubicBezTo>
                <a:cubicBezTo>
                  <a:pt x="56" y="288"/>
                  <a:pt x="56" y="288"/>
                  <a:pt x="58" y="288"/>
                </a:cubicBezTo>
                <a:cubicBezTo>
                  <a:pt x="60" y="288"/>
                  <a:pt x="60" y="286"/>
                  <a:pt x="60" y="286"/>
                </a:cubicBezTo>
                <a:cubicBezTo>
                  <a:pt x="61" y="286"/>
                  <a:pt x="61" y="286"/>
                  <a:pt x="61" y="286"/>
                </a:cubicBezTo>
                <a:cubicBezTo>
                  <a:pt x="61" y="286"/>
                  <a:pt x="63" y="286"/>
                  <a:pt x="64" y="286"/>
                </a:cubicBezTo>
                <a:cubicBezTo>
                  <a:pt x="64" y="286"/>
                  <a:pt x="66" y="284"/>
                  <a:pt x="66" y="286"/>
                </a:cubicBezTo>
                <a:cubicBezTo>
                  <a:pt x="66" y="286"/>
                  <a:pt x="68" y="286"/>
                  <a:pt x="68" y="288"/>
                </a:cubicBezTo>
                <a:cubicBezTo>
                  <a:pt x="68" y="288"/>
                  <a:pt x="68" y="288"/>
                  <a:pt x="68" y="289"/>
                </a:cubicBezTo>
                <a:cubicBezTo>
                  <a:pt x="68" y="289"/>
                  <a:pt x="68" y="288"/>
                  <a:pt x="69" y="288"/>
                </a:cubicBezTo>
                <a:cubicBezTo>
                  <a:pt x="69" y="288"/>
                  <a:pt x="71" y="288"/>
                  <a:pt x="72" y="286"/>
                </a:cubicBezTo>
                <a:cubicBezTo>
                  <a:pt x="74" y="286"/>
                  <a:pt x="76" y="284"/>
                  <a:pt x="79" y="284"/>
                </a:cubicBezTo>
                <a:cubicBezTo>
                  <a:pt x="79" y="283"/>
                  <a:pt x="81" y="283"/>
                  <a:pt x="81" y="283"/>
                </a:cubicBezTo>
                <a:cubicBezTo>
                  <a:pt x="82" y="283"/>
                  <a:pt x="82" y="283"/>
                  <a:pt x="84" y="283"/>
                </a:cubicBezTo>
                <a:cubicBezTo>
                  <a:pt x="85" y="281"/>
                  <a:pt x="87" y="281"/>
                  <a:pt x="89" y="281"/>
                </a:cubicBezTo>
                <a:cubicBezTo>
                  <a:pt x="89" y="280"/>
                  <a:pt x="92" y="280"/>
                  <a:pt x="90" y="278"/>
                </a:cubicBezTo>
                <a:cubicBezTo>
                  <a:pt x="90" y="278"/>
                  <a:pt x="90" y="278"/>
                  <a:pt x="89" y="278"/>
                </a:cubicBezTo>
                <a:cubicBezTo>
                  <a:pt x="90" y="278"/>
                  <a:pt x="90" y="278"/>
                  <a:pt x="90" y="276"/>
                </a:cubicBezTo>
                <a:cubicBezTo>
                  <a:pt x="92" y="276"/>
                  <a:pt x="92" y="276"/>
                  <a:pt x="93" y="276"/>
                </a:cubicBezTo>
                <a:cubicBezTo>
                  <a:pt x="95" y="276"/>
                  <a:pt x="95" y="276"/>
                  <a:pt x="95" y="276"/>
                </a:cubicBezTo>
                <a:cubicBezTo>
                  <a:pt x="97" y="276"/>
                  <a:pt x="97" y="276"/>
                  <a:pt x="97" y="276"/>
                </a:cubicBezTo>
                <a:cubicBezTo>
                  <a:pt x="98" y="276"/>
                  <a:pt x="98" y="276"/>
                  <a:pt x="98" y="276"/>
                </a:cubicBezTo>
                <a:cubicBezTo>
                  <a:pt x="100" y="275"/>
                  <a:pt x="100" y="275"/>
                  <a:pt x="100" y="275"/>
                </a:cubicBezTo>
                <a:cubicBezTo>
                  <a:pt x="100" y="275"/>
                  <a:pt x="100" y="275"/>
                  <a:pt x="102" y="275"/>
                </a:cubicBezTo>
                <a:cubicBezTo>
                  <a:pt x="103" y="273"/>
                  <a:pt x="103" y="273"/>
                  <a:pt x="103" y="273"/>
                </a:cubicBezTo>
                <a:cubicBezTo>
                  <a:pt x="105" y="273"/>
                  <a:pt x="105" y="273"/>
                  <a:pt x="105" y="273"/>
                </a:cubicBezTo>
                <a:cubicBezTo>
                  <a:pt x="106" y="273"/>
                  <a:pt x="108" y="271"/>
                  <a:pt x="110" y="271"/>
                </a:cubicBezTo>
                <a:cubicBezTo>
                  <a:pt x="111" y="271"/>
                  <a:pt x="111" y="271"/>
                  <a:pt x="113" y="270"/>
                </a:cubicBezTo>
                <a:cubicBezTo>
                  <a:pt x="114" y="270"/>
                  <a:pt x="114" y="270"/>
                  <a:pt x="114" y="270"/>
                </a:cubicBezTo>
                <a:cubicBezTo>
                  <a:pt x="116" y="268"/>
                  <a:pt x="116" y="268"/>
                  <a:pt x="116" y="268"/>
                </a:cubicBezTo>
                <a:cubicBezTo>
                  <a:pt x="118" y="268"/>
                  <a:pt x="119" y="268"/>
                  <a:pt x="121" y="268"/>
                </a:cubicBezTo>
                <a:cubicBezTo>
                  <a:pt x="121" y="267"/>
                  <a:pt x="122" y="267"/>
                  <a:pt x="124" y="265"/>
                </a:cubicBezTo>
                <a:cubicBezTo>
                  <a:pt x="126" y="265"/>
                  <a:pt x="127" y="265"/>
                  <a:pt x="129" y="265"/>
                </a:cubicBezTo>
                <a:cubicBezTo>
                  <a:pt x="131" y="263"/>
                  <a:pt x="132" y="263"/>
                  <a:pt x="134" y="263"/>
                </a:cubicBezTo>
                <a:cubicBezTo>
                  <a:pt x="135" y="262"/>
                  <a:pt x="135" y="260"/>
                  <a:pt x="137" y="260"/>
                </a:cubicBezTo>
                <a:cubicBezTo>
                  <a:pt x="139" y="260"/>
                  <a:pt x="139" y="260"/>
                  <a:pt x="139" y="258"/>
                </a:cubicBezTo>
                <a:cubicBezTo>
                  <a:pt x="140" y="258"/>
                  <a:pt x="142" y="258"/>
                  <a:pt x="142" y="258"/>
                </a:cubicBezTo>
                <a:cubicBezTo>
                  <a:pt x="143" y="257"/>
                  <a:pt x="145" y="257"/>
                  <a:pt x="145" y="257"/>
                </a:cubicBezTo>
                <a:cubicBezTo>
                  <a:pt x="147" y="257"/>
                  <a:pt x="148" y="257"/>
                  <a:pt x="148" y="255"/>
                </a:cubicBezTo>
                <a:cubicBezTo>
                  <a:pt x="150" y="255"/>
                  <a:pt x="150" y="255"/>
                  <a:pt x="150" y="255"/>
                </a:cubicBezTo>
                <a:cubicBezTo>
                  <a:pt x="152" y="255"/>
                  <a:pt x="152" y="255"/>
                  <a:pt x="152" y="255"/>
                </a:cubicBezTo>
                <a:cubicBezTo>
                  <a:pt x="153" y="254"/>
                  <a:pt x="155" y="254"/>
                  <a:pt x="156" y="254"/>
                </a:cubicBezTo>
                <a:cubicBezTo>
                  <a:pt x="158" y="252"/>
                  <a:pt x="160" y="252"/>
                  <a:pt x="161" y="250"/>
                </a:cubicBezTo>
                <a:cubicBezTo>
                  <a:pt x="163" y="250"/>
                  <a:pt x="164" y="249"/>
                  <a:pt x="166" y="249"/>
                </a:cubicBezTo>
                <a:cubicBezTo>
                  <a:pt x="168" y="249"/>
                  <a:pt x="168" y="249"/>
                  <a:pt x="169" y="247"/>
                </a:cubicBezTo>
                <a:cubicBezTo>
                  <a:pt x="171" y="247"/>
                  <a:pt x="169" y="247"/>
                  <a:pt x="169" y="246"/>
                </a:cubicBezTo>
                <a:cubicBezTo>
                  <a:pt x="168" y="246"/>
                  <a:pt x="166" y="246"/>
                  <a:pt x="164" y="246"/>
                </a:cubicBezTo>
                <a:cubicBezTo>
                  <a:pt x="168" y="244"/>
                  <a:pt x="171" y="242"/>
                  <a:pt x="174" y="241"/>
                </a:cubicBezTo>
                <a:cubicBezTo>
                  <a:pt x="176" y="241"/>
                  <a:pt x="179" y="239"/>
                  <a:pt x="182" y="239"/>
                </a:cubicBezTo>
                <a:cubicBezTo>
                  <a:pt x="184" y="237"/>
                  <a:pt x="187" y="237"/>
                  <a:pt x="190" y="236"/>
                </a:cubicBezTo>
                <a:cubicBezTo>
                  <a:pt x="192" y="234"/>
                  <a:pt x="195" y="233"/>
                  <a:pt x="197" y="231"/>
                </a:cubicBezTo>
                <a:cubicBezTo>
                  <a:pt x="198" y="231"/>
                  <a:pt x="202" y="229"/>
                  <a:pt x="203" y="229"/>
                </a:cubicBezTo>
                <a:cubicBezTo>
                  <a:pt x="205" y="228"/>
                  <a:pt x="206" y="228"/>
                  <a:pt x="210" y="226"/>
                </a:cubicBezTo>
                <a:cubicBezTo>
                  <a:pt x="211" y="225"/>
                  <a:pt x="215" y="225"/>
                  <a:pt x="216" y="225"/>
                </a:cubicBezTo>
                <a:cubicBezTo>
                  <a:pt x="219" y="223"/>
                  <a:pt x="221" y="223"/>
                  <a:pt x="224" y="221"/>
                </a:cubicBezTo>
                <a:cubicBezTo>
                  <a:pt x="224" y="221"/>
                  <a:pt x="226" y="220"/>
                  <a:pt x="227" y="220"/>
                </a:cubicBezTo>
                <a:cubicBezTo>
                  <a:pt x="227" y="220"/>
                  <a:pt x="229" y="220"/>
                  <a:pt x="231" y="221"/>
                </a:cubicBezTo>
                <a:cubicBezTo>
                  <a:pt x="231" y="221"/>
                  <a:pt x="231" y="223"/>
                  <a:pt x="229" y="223"/>
                </a:cubicBezTo>
                <a:cubicBezTo>
                  <a:pt x="227" y="223"/>
                  <a:pt x="226" y="225"/>
                  <a:pt x="224" y="225"/>
                </a:cubicBezTo>
                <a:cubicBezTo>
                  <a:pt x="223" y="225"/>
                  <a:pt x="223" y="225"/>
                  <a:pt x="221" y="225"/>
                </a:cubicBezTo>
                <a:cubicBezTo>
                  <a:pt x="219" y="226"/>
                  <a:pt x="218" y="226"/>
                  <a:pt x="216" y="226"/>
                </a:cubicBezTo>
                <a:cubicBezTo>
                  <a:pt x="213" y="228"/>
                  <a:pt x="210" y="229"/>
                  <a:pt x="206" y="231"/>
                </a:cubicBezTo>
                <a:cubicBezTo>
                  <a:pt x="205" y="233"/>
                  <a:pt x="202" y="234"/>
                  <a:pt x="200" y="236"/>
                </a:cubicBezTo>
                <a:cubicBezTo>
                  <a:pt x="198" y="236"/>
                  <a:pt x="197" y="236"/>
                  <a:pt x="195" y="237"/>
                </a:cubicBezTo>
                <a:cubicBezTo>
                  <a:pt x="195" y="239"/>
                  <a:pt x="197" y="237"/>
                  <a:pt x="197" y="237"/>
                </a:cubicBezTo>
                <a:cubicBezTo>
                  <a:pt x="197" y="241"/>
                  <a:pt x="194" y="241"/>
                  <a:pt x="192" y="241"/>
                </a:cubicBezTo>
                <a:cubicBezTo>
                  <a:pt x="190" y="241"/>
                  <a:pt x="190" y="241"/>
                  <a:pt x="189" y="242"/>
                </a:cubicBezTo>
                <a:cubicBezTo>
                  <a:pt x="189" y="242"/>
                  <a:pt x="189" y="242"/>
                  <a:pt x="187" y="242"/>
                </a:cubicBezTo>
                <a:cubicBezTo>
                  <a:pt x="187" y="244"/>
                  <a:pt x="187" y="244"/>
                  <a:pt x="187" y="244"/>
                </a:cubicBezTo>
                <a:cubicBezTo>
                  <a:pt x="187" y="244"/>
                  <a:pt x="187" y="244"/>
                  <a:pt x="189" y="244"/>
                </a:cubicBezTo>
                <a:cubicBezTo>
                  <a:pt x="189" y="244"/>
                  <a:pt x="190" y="244"/>
                  <a:pt x="192" y="244"/>
                </a:cubicBezTo>
                <a:cubicBezTo>
                  <a:pt x="194" y="244"/>
                  <a:pt x="197" y="244"/>
                  <a:pt x="198" y="242"/>
                </a:cubicBezTo>
                <a:cubicBezTo>
                  <a:pt x="200" y="242"/>
                  <a:pt x="200" y="241"/>
                  <a:pt x="202" y="241"/>
                </a:cubicBezTo>
                <a:cubicBezTo>
                  <a:pt x="203" y="241"/>
                  <a:pt x="205" y="239"/>
                  <a:pt x="206" y="239"/>
                </a:cubicBezTo>
                <a:cubicBezTo>
                  <a:pt x="208" y="239"/>
                  <a:pt x="210" y="239"/>
                  <a:pt x="211" y="239"/>
                </a:cubicBezTo>
                <a:cubicBezTo>
                  <a:pt x="213" y="239"/>
                  <a:pt x="213" y="237"/>
                  <a:pt x="215" y="237"/>
                </a:cubicBezTo>
                <a:cubicBezTo>
                  <a:pt x="216" y="237"/>
                  <a:pt x="218" y="237"/>
                  <a:pt x="219" y="236"/>
                </a:cubicBezTo>
                <a:cubicBezTo>
                  <a:pt x="219" y="236"/>
                  <a:pt x="221" y="236"/>
                  <a:pt x="223" y="236"/>
                </a:cubicBezTo>
                <a:cubicBezTo>
                  <a:pt x="224" y="236"/>
                  <a:pt x="226" y="236"/>
                  <a:pt x="227" y="234"/>
                </a:cubicBezTo>
                <a:cubicBezTo>
                  <a:pt x="229" y="234"/>
                  <a:pt x="231" y="234"/>
                  <a:pt x="231" y="234"/>
                </a:cubicBezTo>
                <a:cubicBezTo>
                  <a:pt x="232" y="233"/>
                  <a:pt x="232" y="233"/>
                  <a:pt x="234" y="233"/>
                </a:cubicBezTo>
                <a:cubicBezTo>
                  <a:pt x="236" y="233"/>
                  <a:pt x="236" y="233"/>
                  <a:pt x="236" y="233"/>
                </a:cubicBezTo>
                <a:cubicBezTo>
                  <a:pt x="237" y="233"/>
                  <a:pt x="237" y="231"/>
                  <a:pt x="237" y="229"/>
                </a:cubicBezTo>
                <a:cubicBezTo>
                  <a:pt x="237" y="228"/>
                  <a:pt x="239" y="228"/>
                  <a:pt x="239" y="228"/>
                </a:cubicBezTo>
                <a:cubicBezTo>
                  <a:pt x="240" y="226"/>
                  <a:pt x="240" y="225"/>
                  <a:pt x="240" y="225"/>
                </a:cubicBezTo>
                <a:cubicBezTo>
                  <a:pt x="242" y="225"/>
                  <a:pt x="242" y="225"/>
                  <a:pt x="242" y="225"/>
                </a:cubicBezTo>
                <a:cubicBezTo>
                  <a:pt x="243" y="225"/>
                  <a:pt x="244" y="225"/>
                  <a:pt x="245" y="225"/>
                </a:cubicBezTo>
                <a:cubicBezTo>
                  <a:pt x="244" y="225"/>
                  <a:pt x="245" y="225"/>
                  <a:pt x="245" y="225"/>
                </a:cubicBezTo>
                <a:cubicBezTo>
                  <a:pt x="245" y="226"/>
                  <a:pt x="247" y="225"/>
                  <a:pt x="247" y="225"/>
                </a:cubicBezTo>
                <a:cubicBezTo>
                  <a:pt x="248" y="225"/>
                  <a:pt x="248" y="225"/>
                  <a:pt x="248" y="225"/>
                </a:cubicBezTo>
                <a:cubicBezTo>
                  <a:pt x="250" y="225"/>
                  <a:pt x="250" y="225"/>
                  <a:pt x="252" y="223"/>
                </a:cubicBezTo>
                <a:cubicBezTo>
                  <a:pt x="252" y="223"/>
                  <a:pt x="252" y="223"/>
                  <a:pt x="252" y="225"/>
                </a:cubicBezTo>
                <a:cubicBezTo>
                  <a:pt x="253" y="225"/>
                  <a:pt x="253" y="225"/>
                  <a:pt x="255" y="225"/>
                </a:cubicBezTo>
                <a:cubicBezTo>
                  <a:pt x="257" y="223"/>
                  <a:pt x="257" y="223"/>
                  <a:pt x="257" y="223"/>
                </a:cubicBezTo>
                <a:cubicBezTo>
                  <a:pt x="257" y="225"/>
                  <a:pt x="257" y="225"/>
                  <a:pt x="257" y="225"/>
                </a:cubicBezTo>
                <a:cubicBezTo>
                  <a:pt x="257" y="226"/>
                  <a:pt x="257" y="226"/>
                  <a:pt x="257" y="226"/>
                </a:cubicBezTo>
                <a:cubicBezTo>
                  <a:pt x="257" y="226"/>
                  <a:pt x="257" y="226"/>
                  <a:pt x="257" y="228"/>
                </a:cubicBezTo>
                <a:cubicBezTo>
                  <a:pt x="258" y="228"/>
                  <a:pt x="258" y="228"/>
                  <a:pt x="258" y="228"/>
                </a:cubicBezTo>
                <a:cubicBezTo>
                  <a:pt x="260" y="228"/>
                  <a:pt x="258" y="229"/>
                  <a:pt x="258" y="229"/>
                </a:cubicBezTo>
                <a:cubicBezTo>
                  <a:pt x="258" y="229"/>
                  <a:pt x="257" y="231"/>
                  <a:pt x="258" y="231"/>
                </a:cubicBezTo>
                <a:cubicBezTo>
                  <a:pt x="260" y="231"/>
                  <a:pt x="260" y="231"/>
                  <a:pt x="260" y="231"/>
                </a:cubicBezTo>
                <a:cubicBezTo>
                  <a:pt x="261" y="231"/>
                  <a:pt x="261" y="229"/>
                  <a:pt x="263" y="229"/>
                </a:cubicBezTo>
                <a:cubicBezTo>
                  <a:pt x="263" y="231"/>
                  <a:pt x="263" y="231"/>
                  <a:pt x="263" y="231"/>
                </a:cubicBezTo>
                <a:cubicBezTo>
                  <a:pt x="265" y="231"/>
                  <a:pt x="265" y="231"/>
                  <a:pt x="265" y="231"/>
                </a:cubicBezTo>
                <a:cubicBezTo>
                  <a:pt x="265" y="233"/>
                  <a:pt x="266" y="233"/>
                  <a:pt x="266" y="233"/>
                </a:cubicBezTo>
                <a:cubicBezTo>
                  <a:pt x="268" y="234"/>
                  <a:pt x="268" y="234"/>
                  <a:pt x="269" y="234"/>
                </a:cubicBezTo>
                <a:cubicBezTo>
                  <a:pt x="271" y="233"/>
                  <a:pt x="271" y="233"/>
                  <a:pt x="273" y="233"/>
                </a:cubicBezTo>
                <a:cubicBezTo>
                  <a:pt x="274" y="233"/>
                  <a:pt x="274" y="233"/>
                  <a:pt x="274" y="233"/>
                </a:cubicBezTo>
                <a:cubicBezTo>
                  <a:pt x="274" y="234"/>
                  <a:pt x="274" y="234"/>
                  <a:pt x="274" y="234"/>
                </a:cubicBezTo>
                <a:cubicBezTo>
                  <a:pt x="273" y="236"/>
                  <a:pt x="273" y="236"/>
                  <a:pt x="273" y="236"/>
                </a:cubicBezTo>
                <a:cubicBezTo>
                  <a:pt x="273" y="236"/>
                  <a:pt x="273" y="236"/>
                  <a:pt x="274" y="236"/>
                </a:cubicBezTo>
                <a:cubicBezTo>
                  <a:pt x="276" y="236"/>
                  <a:pt x="278" y="234"/>
                  <a:pt x="279" y="234"/>
                </a:cubicBezTo>
                <a:cubicBezTo>
                  <a:pt x="281" y="234"/>
                  <a:pt x="282" y="234"/>
                  <a:pt x="282" y="234"/>
                </a:cubicBezTo>
                <a:cubicBezTo>
                  <a:pt x="284" y="234"/>
                  <a:pt x="284" y="234"/>
                  <a:pt x="284" y="234"/>
                </a:cubicBezTo>
                <a:cubicBezTo>
                  <a:pt x="286" y="234"/>
                  <a:pt x="286" y="234"/>
                  <a:pt x="286" y="234"/>
                </a:cubicBezTo>
                <a:cubicBezTo>
                  <a:pt x="286" y="234"/>
                  <a:pt x="287" y="234"/>
                  <a:pt x="287" y="236"/>
                </a:cubicBezTo>
                <a:cubicBezTo>
                  <a:pt x="287" y="236"/>
                  <a:pt x="287" y="236"/>
                  <a:pt x="289" y="236"/>
                </a:cubicBezTo>
                <a:cubicBezTo>
                  <a:pt x="289" y="236"/>
                  <a:pt x="289" y="236"/>
                  <a:pt x="290" y="236"/>
                </a:cubicBezTo>
                <a:cubicBezTo>
                  <a:pt x="290" y="237"/>
                  <a:pt x="289" y="237"/>
                  <a:pt x="290" y="237"/>
                </a:cubicBezTo>
                <a:cubicBezTo>
                  <a:pt x="292" y="237"/>
                  <a:pt x="292" y="237"/>
                  <a:pt x="292" y="237"/>
                </a:cubicBezTo>
                <a:cubicBezTo>
                  <a:pt x="294" y="237"/>
                  <a:pt x="294" y="237"/>
                  <a:pt x="294" y="237"/>
                </a:cubicBezTo>
                <a:cubicBezTo>
                  <a:pt x="295" y="237"/>
                  <a:pt x="295" y="237"/>
                  <a:pt x="295" y="237"/>
                </a:cubicBezTo>
                <a:cubicBezTo>
                  <a:pt x="297" y="237"/>
                  <a:pt x="298" y="237"/>
                  <a:pt x="298" y="236"/>
                </a:cubicBezTo>
                <a:cubicBezTo>
                  <a:pt x="300" y="236"/>
                  <a:pt x="300" y="236"/>
                  <a:pt x="300" y="236"/>
                </a:cubicBezTo>
                <a:cubicBezTo>
                  <a:pt x="302" y="236"/>
                  <a:pt x="302" y="236"/>
                  <a:pt x="302" y="236"/>
                </a:cubicBezTo>
                <a:cubicBezTo>
                  <a:pt x="303" y="236"/>
                  <a:pt x="303" y="236"/>
                  <a:pt x="303" y="236"/>
                </a:cubicBezTo>
                <a:cubicBezTo>
                  <a:pt x="305" y="236"/>
                  <a:pt x="305" y="236"/>
                  <a:pt x="305" y="236"/>
                </a:cubicBezTo>
                <a:cubicBezTo>
                  <a:pt x="305" y="237"/>
                  <a:pt x="307" y="236"/>
                  <a:pt x="308" y="236"/>
                </a:cubicBezTo>
                <a:cubicBezTo>
                  <a:pt x="307" y="237"/>
                  <a:pt x="307" y="239"/>
                  <a:pt x="305" y="239"/>
                </a:cubicBezTo>
                <a:cubicBezTo>
                  <a:pt x="305" y="239"/>
                  <a:pt x="303" y="239"/>
                  <a:pt x="303" y="241"/>
                </a:cubicBezTo>
                <a:cubicBezTo>
                  <a:pt x="302" y="241"/>
                  <a:pt x="300" y="241"/>
                  <a:pt x="300" y="241"/>
                </a:cubicBezTo>
                <a:cubicBezTo>
                  <a:pt x="300" y="241"/>
                  <a:pt x="298" y="241"/>
                  <a:pt x="298" y="242"/>
                </a:cubicBezTo>
                <a:cubicBezTo>
                  <a:pt x="300" y="242"/>
                  <a:pt x="300" y="242"/>
                  <a:pt x="300" y="242"/>
                </a:cubicBezTo>
                <a:cubicBezTo>
                  <a:pt x="302" y="242"/>
                  <a:pt x="302" y="244"/>
                  <a:pt x="303" y="244"/>
                </a:cubicBezTo>
                <a:cubicBezTo>
                  <a:pt x="305" y="244"/>
                  <a:pt x="305" y="244"/>
                  <a:pt x="307" y="244"/>
                </a:cubicBezTo>
                <a:cubicBezTo>
                  <a:pt x="307" y="246"/>
                  <a:pt x="308" y="246"/>
                  <a:pt x="308" y="246"/>
                </a:cubicBezTo>
                <a:cubicBezTo>
                  <a:pt x="308" y="247"/>
                  <a:pt x="307" y="247"/>
                  <a:pt x="307" y="249"/>
                </a:cubicBezTo>
                <a:cubicBezTo>
                  <a:pt x="308" y="249"/>
                  <a:pt x="308" y="249"/>
                  <a:pt x="308" y="249"/>
                </a:cubicBezTo>
                <a:cubicBezTo>
                  <a:pt x="308" y="250"/>
                  <a:pt x="308" y="250"/>
                  <a:pt x="308" y="250"/>
                </a:cubicBezTo>
                <a:cubicBezTo>
                  <a:pt x="308" y="252"/>
                  <a:pt x="308" y="252"/>
                  <a:pt x="308" y="252"/>
                </a:cubicBezTo>
                <a:cubicBezTo>
                  <a:pt x="310" y="252"/>
                  <a:pt x="308" y="254"/>
                  <a:pt x="310" y="254"/>
                </a:cubicBezTo>
                <a:cubicBezTo>
                  <a:pt x="311" y="254"/>
                  <a:pt x="311" y="254"/>
                  <a:pt x="311" y="254"/>
                </a:cubicBezTo>
                <a:cubicBezTo>
                  <a:pt x="313" y="254"/>
                  <a:pt x="315" y="252"/>
                  <a:pt x="315" y="252"/>
                </a:cubicBezTo>
                <a:cubicBezTo>
                  <a:pt x="315" y="252"/>
                  <a:pt x="315" y="254"/>
                  <a:pt x="316" y="254"/>
                </a:cubicBezTo>
                <a:cubicBezTo>
                  <a:pt x="316" y="254"/>
                  <a:pt x="316" y="254"/>
                  <a:pt x="318" y="254"/>
                </a:cubicBezTo>
                <a:cubicBezTo>
                  <a:pt x="318" y="252"/>
                  <a:pt x="318" y="252"/>
                  <a:pt x="318" y="252"/>
                </a:cubicBezTo>
                <a:cubicBezTo>
                  <a:pt x="318" y="252"/>
                  <a:pt x="318" y="254"/>
                  <a:pt x="319" y="254"/>
                </a:cubicBezTo>
                <a:cubicBezTo>
                  <a:pt x="319" y="252"/>
                  <a:pt x="319" y="252"/>
                  <a:pt x="319" y="252"/>
                </a:cubicBezTo>
                <a:cubicBezTo>
                  <a:pt x="319" y="250"/>
                  <a:pt x="319" y="250"/>
                  <a:pt x="319" y="250"/>
                </a:cubicBezTo>
                <a:cubicBezTo>
                  <a:pt x="319" y="250"/>
                  <a:pt x="319" y="250"/>
                  <a:pt x="321" y="250"/>
                </a:cubicBezTo>
                <a:cubicBezTo>
                  <a:pt x="321" y="250"/>
                  <a:pt x="321" y="249"/>
                  <a:pt x="323" y="249"/>
                </a:cubicBezTo>
                <a:cubicBezTo>
                  <a:pt x="323" y="250"/>
                  <a:pt x="323" y="250"/>
                  <a:pt x="323" y="250"/>
                </a:cubicBezTo>
                <a:cubicBezTo>
                  <a:pt x="323" y="252"/>
                  <a:pt x="323" y="252"/>
                  <a:pt x="324" y="252"/>
                </a:cubicBezTo>
                <a:cubicBezTo>
                  <a:pt x="324" y="254"/>
                  <a:pt x="324" y="254"/>
                  <a:pt x="324" y="254"/>
                </a:cubicBezTo>
                <a:cubicBezTo>
                  <a:pt x="326" y="254"/>
                  <a:pt x="328" y="254"/>
                  <a:pt x="328" y="252"/>
                </a:cubicBezTo>
                <a:cubicBezTo>
                  <a:pt x="329" y="252"/>
                  <a:pt x="329" y="250"/>
                  <a:pt x="331" y="250"/>
                </a:cubicBezTo>
                <a:cubicBezTo>
                  <a:pt x="332" y="249"/>
                  <a:pt x="332" y="247"/>
                  <a:pt x="334" y="246"/>
                </a:cubicBezTo>
                <a:cubicBezTo>
                  <a:pt x="336" y="246"/>
                  <a:pt x="336" y="244"/>
                  <a:pt x="337" y="244"/>
                </a:cubicBezTo>
                <a:cubicBezTo>
                  <a:pt x="337" y="242"/>
                  <a:pt x="337" y="241"/>
                  <a:pt x="339" y="242"/>
                </a:cubicBezTo>
                <a:cubicBezTo>
                  <a:pt x="337" y="244"/>
                  <a:pt x="337" y="244"/>
                  <a:pt x="337" y="244"/>
                </a:cubicBezTo>
                <a:cubicBezTo>
                  <a:pt x="337" y="246"/>
                  <a:pt x="336" y="247"/>
                  <a:pt x="336" y="249"/>
                </a:cubicBezTo>
                <a:cubicBezTo>
                  <a:pt x="334" y="249"/>
                  <a:pt x="332" y="250"/>
                  <a:pt x="332" y="252"/>
                </a:cubicBezTo>
                <a:cubicBezTo>
                  <a:pt x="331" y="254"/>
                  <a:pt x="331" y="254"/>
                  <a:pt x="331" y="254"/>
                </a:cubicBezTo>
                <a:cubicBezTo>
                  <a:pt x="329" y="254"/>
                  <a:pt x="328" y="255"/>
                  <a:pt x="328" y="255"/>
                </a:cubicBezTo>
                <a:cubicBezTo>
                  <a:pt x="326" y="257"/>
                  <a:pt x="324" y="257"/>
                  <a:pt x="324" y="258"/>
                </a:cubicBezTo>
                <a:cubicBezTo>
                  <a:pt x="326" y="258"/>
                  <a:pt x="326" y="258"/>
                  <a:pt x="326" y="258"/>
                </a:cubicBezTo>
                <a:cubicBezTo>
                  <a:pt x="324" y="260"/>
                  <a:pt x="324" y="260"/>
                  <a:pt x="324" y="260"/>
                </a:cubicBezTo>
                <a:cubicBezTo>
                  <a:pt x="324" y="260"/>
                  <a:pt x="324" y="260"/>
                  <a:pt x="324" y="262"/>
                </a:cubicBezTo>
                <a:cubicBezTo>
                  <a:pt x="324" y="262"/>
                  <a:pt x="323" y="263"/>
                  <a:pt x="321" y="263"/>
                </a:cubicBezTo>
                <a:cubicBezTo>
                  <a:pt x="321" y="265"/>
                  <a:pt x="321" y="265"/>
                  <a:pt x="321" y="267"/>
                </a:cubicBezTo>
                <a:cubicBezTo>
                  <a:pt x="319" y="268"/>
                  <a:pt x="319" y="268"/>
                  <a:pt x="319" y="268"/>
                </a:cubicBezTo>
                <a:cubicBezTo>
                  <a:pt x="319" y="268"/>
                  <a:pt x="319" y="268"/>
                  <a:pt x="318" y="270"/>
                </a:cubicBezTo>
                <a:cubicBezTo>
                  <a:pt x="321" y="268"/>
                  <a:pt x="323" y="268"/>
                  <a:pt x="324" y="267"/>
                </a:cubicBezTo>
                <a:cubicBezTo>
                  <a:pt x="326" y="265"/>
                  <a:pt x="326" y="265"/>
                  <a:pt x="328" y="265"/>
                </a:cubicBezTo>
                <a:cubicBezTo>
                  <a:pt x="329" y="263"/>
                  <a:pt x="331" y="263"/>
                  <a:pt x="331" y="262"/>
                </a:cubicBezTo>
                <a:cubicBezTo>
                  <a:pt x="332" y="260"/>
                  <a:pt x="332" y="260"/>
                  <a:pt x="332" y="260"/>
                </a:cubicBezTo>
                <a:cubicBezTo>
                  <a:pt x="332" y="258"/>
                  <a:pt x="334" y="258"/>
                  <a:pt x="334" y="258"/>
                </a:cubicBezTo>
                <a:cubicBezTo>
                  <a:pt x="336" y="257"/>
                  <a:pt x="336" y="257"/>
                  <a:pt x="336" y="257"/>
                </a:cubicBezTo>
                <a:cubicBezTo>
                  <a:pt x="337" y="255"/>
                  <a:pt x="337" y="255"/>
                  <a:pt x="337" y="255"/>
                </a:cubicBezTo>
                <a:cubicBezTo>
                  <a:pt x="337" y="255"/>
                  <a:pt x="337" y="254"/>
                  <a:pt x="339" y="254"/>
                </a:cubicBezTo>
                <a:cubicBezTo>
                  <a:pt x="339" y="255"/>
                  <a:pt x="339" y="255"/>
                  <a:pt x="339" y="255"/>
                </a:cubicBezTo>
                <a:cubicBezTo>
                  <a:pt x="337" y="257"/>
                  <a:pt x="336" y="258"/>
                  <a:pt x="334" y="260"/>
                </a:cubicBezTo>
                <a:cubicBezTo>
                  <a:pt x="336" y="260"/>
                  <a:pt x="336" y="260"/>
                  <a:pt x="336" y="260"/>
                </a:cubicBezTo>
                <a:cubicBezTo>
                  <a:pt x="336" y="262"/>
                  <a:pt x="334" y="262"/>
                  <a:pt x="334" y="263"/>
                </a:cubicBezTo>
                <a:cubicBezTo>
                  <a:pt x="334" y="263"/>
                  <a:pt x="334" y="263"/>
                  <a:pt x="334" y="265"/>
                </a:cubicBezTo>
                <a:cubicBezTo>
                  <a:pt x="332" y="265"/>
                  <a:pt x="332" y="265"/>
                  <a:pt x="332" y="265"/>
                </a:cubicBezTo>
                <a:cubicBezTo>
                  <a:pt x="331" y="267"/>
                  <a:pt x="331" y="267"/>
                  <a:pt x="331" y="267"/>
                </a:cubicBezTo>
                <a:cubicBezTo>
                  <a:pt x="332" y="267"/>
                  <a:pt x="332" y="267"/>
                  <a:pt x="332" y="267"/>
                </a:cubicBezTo>
                <a:cubicBezTo>
                  <a:pt x="332" y="268"/>
                  <a:pt x="329" y="268"/>
                  <a:pt x="329" y="268"/>
                </a:cubicBezTo>
                <a:cubicBezTo>
                  <a:pt x="331" y="268"/>
                  <a:pt x="331" y="270"/>
                  <a:pt x="332" y="270"/>
                </a:cubicBezTo>
                <a:cubicBezTo>
                  <a:pt x="332" y="271"/>
                  <a:pt x="332" y="271"/>
                  <a:pt x="332" y="271"/>
                </a:cubicBezTo>
                <a:cubicBezTo>
                  <a:pt x="332" y="271"/>
                  <a:pt x="331" y="271"/>
                  <a:pt x="329" y="271"/>
                </a:cubicBezTo>
                <a:cubicBezTo>
                  <a:pt x="329" y="273"/>
                  <a:pt x="329" y="273"/>
                  <a:pt x="329" y="273"/>
                </a:cubicBezTo>
                <a:cubicBezTo>
                  <a:pt x="331" y="273"/>
                  <a:pt x="331" y="273"/>
                  <a:pt x="331" y="273"/>
                </a:cubicBezTo>
                <a:cubicBezTo>
                  <a:pt x="331" y="273"/>
                  <a:pt x="331" y="273"/>
                  <a:pt x="331" y="275"/>
                </a:cubicBezTo>
                <a:cubicBezTo>
                  <a:pt x="331" y="276"/>
                  <a:pt x="331" y="276"/>
                  <a:pt x="331" y="276"/>
                </a:cubicBezTo>
                <a:cubicBezTo>
                  <a:pt x="329" y="278"/>
                  <a:pt x="329" y="278"/>
                  <a:pt x="329" y="278"/>
                </a:cubicBezTo>
                <a:cubicBezTo>
                  <a:pt x="329" y="280"/>
                  <a:pt x="328" y="280"/>
                  <a:pt x="328" y="280"/>
                </a:cubicBezTo>
                <a:cubicBezTo>
                  <a:pt x="326" y="280"/>
                  <a:pt x="324" y="280"/>
                  <a:pt x="324" y="281"/>
                </a:cubicBezTo>
                <a:cubicBezTo>
                  <a:pt x="324" y="283"/>
                  <a:pt x="328" y="281"/>
                  <a:pt x="328" y="281"/>
                </a:cubicBezTo>
                <a:cubicBezTo>
                  <a:pt x="326" y="283"/>
                  <a:pt x="326" y="283"/>
                  <a:pt x="326" y="283"/>
                </a:cubicBezTo>
                <a:cubicBezTo>
                  <a:pt x="326" y="284"/>
                  <a:pt x="326" y="284"/>
                  <a:pt x="328" y="284"/>
                </a:cubicBezTo>
                <a:cubicBezTo>
                  <a:pt x="328" y="284"/>
                  <a:pt x="324" y="284"/>
                  <a:pt x="326" y="286"/>
                </a:cubicBezTo>
                <a:cubicBezTo>
                  <a:pt x="328" y="286"/>
                  <a:pt x="329" y="284"/>
                  <a:pt x="331" y="284"/>
                </a:cubicBezTo>
                <a:cubicBezTo>
                  <a:pt x="331" y="284"/>
                  <a:pt x="331" y="286"/>
                  <a:pt x="329" y="286"/>
                </a:cubicBezTo>
                <a:cubicBezTo>
                  <a:pt x="329" y="288"/>
                  <a:pt x="329" y="288"/>
                  <a:pt x="329" y="288"/>
                </a:cubicBezTo>
                <a:cubicBezTo>
                  <a:pt x="328" y="288"/>
                  <a:pt x="327" y="289"/>
                  <a:pt x="326" y="289"/>
                </a:cubicBezTo>
                <a:cubicBezTo>
                  <a:pt x="326" y="290"/>
                  <a:pt x="325" y="290"/>
                  <a:pt x="324" y="289"/>
                </a:cubicBezTo>
                <a:cubicBezTo>
                  <a:pt x="324" y="291"/>
                  <a:pt x="323" y="291"/>
                  <a:pt x="323" y="291"/>
                </a:cubicBezTo>
                <a:cubicBezTo>
                  <a:pt x="324" y="292"/>
                  <a:pt x="326" y="292"/>
                  <a:pt x="326" y="291"/>
                </a:cubicBezTo>
                <a:cubicBezTo>
                  <a:pt x="328" y="291"/>
                  <a:pt x="328" y="291"/>
                  <a:pt x="328" y="291"/>
                </a:cubicBezTo>
                <a:cubicBezTo>
                  <a:pt x="329" y="291"/>
                  <a:pt x="329" y="291"/>
                  <a:pt x="329" y="291"/>
                </a:cubicBezTo>
                <a:cubicBezTo>
                  <a:pt x="329" y="292"/>
                  <a:pt x="328" y="292"/>
                  <a:pt x="328" y="292"/>
                </a:cubicBezTo>
                <a:cubicBezTo>
                  <a:pt x="326" y="292"/>
                  <a:pt x="324" y="294"/>
                  <a:pt x="324" y="294"/>
                </a:cubicBezTo>
                <a:cubicBezTo>
                  <a:pt x="324" y="296"/>
                  <a:pt x="329" y="296"/>
                  <a:pt x="329" y="294"/>
                </a:cubicBezTo>
                <a:cubicBezTo>
                  <a:pt x="329" y="296"/>
                  <a:pt x="328" y="296"/>
                  <a:pt x="328" y="297"/>
                </a:cubicBezTo>
                <a:cubicBezTo>
                  <a:pt x="326" y="297"/>
                  <a:pt x="326" y="297"/>
                  <a:pt x="326" y="297"/>
                </a:cubicBezTo>
                <a:cubicBezTo>
                  <a:pt x="326" y="299"/>
                  <a:pt x="328" y="299"/>
                  <a:pt x="328" y="299"/>
                </a:cubicBezTo>
                <a:cubicBezTo>
                  <a:pt x="328" y="301"/>
                  <a:pt x="326" y="301"/>
                  <a:pt x="326" y="301"/>
                </a:cubicBezTo>
                <a:cubicBezTo>
                  <a:pt x="326" y="302"/>
                  <a:pt x="328" y="302"/>
                  <a:pt x="328" y="302"/>
                </a:cubicBezTo>
                <a:cubicBezTo>
                  <a:pt x="328" y="302"/>
                  <a:pt x="328" y="304"/>
                  <a:pt x="326" y="304"/>
                </a:cubicBezTo>
                <a:cubicBezTo>
                  <a:pt x="326" y="304"/>
                  <a:pt x="326" y="304"/>
                  <a:pt x="326" y="305"/>
                </a:cubicBezTo>
                <a:cubicBezTo>
                  <a:pt x="326" y="305"/>
                  <a:pt x="326" y="305"/>
                  <a:pt x="326" y="307"/>
                </a:cubicBezTo>
                <a:cubicBezTo>
                  <a:pt x="324" y="307"/>
                  <a:pt x="324" y="307"/>
                  <a:pt x="324" y="307"/>
                </a:cubicBezTo>
                <a:cubicBezTo>
                  <a:pt x="324" y="305"/>
                  <a:pt x="323" y="305"/>
                  <a:pt x="323" y="305"/>
                </a:cubicBezTo>
                <a:cubicBezTo>
                  <a:pt x="321" y="305"/>
                  <a:pt x="321" y="307"/>
                  <a:pt x="319" y="307"/>
                </a:cubicBezTo>
                <a:cubicBezTo>
                  <a:pt x="319" y="305"/>
                  <a:pt x="319" y="305"/>
                  <a:pt x="319" y="305"/>
                </a:cubicBezTo>
                <a:cubicBezTo>
                  <a:pt x="318" y="305"/>
                  <a:pt x="318" y="307"/>
                  <a:pt x="316" y="307"/>
                </a:cubicBezTo>
                <a:cubicBezTo>
                  <a:pt x="316" y="309"/>
                  <a:pt x="316" y="309"/>
                  <a:pt x="316" y="309"/>
                </a:cubicBezTo>
                <a:cubicBezTo>
                  <a:pt x="318" y="309"/>
                  <a:pt x="318" y="309"/>
                  <a:pt x="319" y="309"/>
                </a:cubicBezTo>
                <a:cubicBezTo>
                  <a:pt x="321" y="309"/>
                  <a:pt x="321" y="309"/>
                  <a:pt x="321" y="309"/>
                </a:cubicBezTo>
                <a:cubicBezTo>
                  <a:pt x="321" y="310"/>
                  <a:pt x="319" y="310"/>
                  <a:pt x="319" y="310"/>
                </a:cubicBezTo>
                <a:cubicBezTo>
                  <a:pt x="319" y="310"/>
                  <a:pt x="319" y="312"/>
                  <a:pt x="318" y="312"/>
                </a:cubicBezTo>
                <a:cubicBezTo>
                  <a:pt x="316" y="312"/>
                  <a:pt x="316" y="312"/>
                  <a:pt x="316" y="312"/>
                </a:cubicBezTo>
                <a:cubicBezTo>
                  <a:pt x="316" y="313"/>
                  <a:pt x="316" y="313"/>
                  <a:pt x="316" y="313"/>
                </a:cubicBezTo>
                <a:cubicBezTo>
                  <a:pt x="316" y="315"/>
                  <a:pt x="318" y="315"/>
                  <a:pt x="318" y="315"/>
                </a:cubicBezTo>
                <a:cubicBezTo>
                  <a:pt x="319" y="315"/>
                  <a:pt x="318" y="315"/>
                  <a:pt x="318" y="317"/>
                </a:cubicBezTo>
                <a:cubicBezTo>
                  <a:pt x="319" y="317"/>
                  <a:pt x="323" y="315"/>
                  <a:pt x="323" y="315"/>
                </a:cubicBezTo>
                <a:cubicBezTo>
                  <a:pt x="324" y="313"/>
                  <a:pt x="326" y="313"/>
                  <a:pt x="326" y="312"/>
                </a:cubicBezTo>
                <a:cubicBezTo>
                  <a:pt x="328" y="310"/>
                  <a:pt x="329" y="309"/>
                  <a:pt x="331" y="309"/>
                </a:cubicBezTo>
                <a:cubicBezTo>
                  <a:pt x="334" y="307"/>
                  <a:pt x="336" y="307"/>
                  <a:pt x="337" y="305"/>
                </a:cubicBezTo>
                <a:cubicBezTo>
                  <a:pt x="337" y="307"/>
                  <a:pt x="337" y="307"/>
                  <a:pt x="337" y="307"/>
                </a:cubicBezTo>
                <a:cubicBezTo>
                  <a:pt x="336" y="307"/>
                  <a:pt x="334" y="309"/>
                  <a:pt x="334" y="309"/>
                </a:cubicBezTo>
                <a:cubicBezTo>
                  <a:pt x="332" y="310"/>
                  <a:pt x="332" y="310"/>
                  <a:pt x="331" y="312"/>
                </a:cubicBezTo>
                <a:cubicBezTo>
                  <a:pt x="331" y="313"/>
                  <a:pt x="331" y="313"/>
                  <a:pt x="331" y="313"/>
                </a:cubicBezTo>
                <a:cubicBezTo>
                  <a:pt x="329" y="313"/>
                  <a:pt x="329" y="313"/>
                  <a:pt x="329" y="313"/>
                </a:cubicBezTo>
                <a:cubicBezTo>
                  <a:pt x="328" y="315"/>
                  <a:pt x="326" y="315"/>
                  <a:pt x="324" y="315"/>
                </a:cubicBezTo>
                <a:cubicBezTo>
                  <a:pt x="324" y="317"/>
                  <a:pt x="324" y="317"/>
                  <a:pt x="324" y="317"/>
                </a:cubicBezTo>
                <a:cubicBezTo>
                  <a:pt x="324" y="318"/>
                  <a:pt x="324" y="318"/>
                  <a:pt x="324" y="318"/>
                </a:cubicBezTo>
                <a:cubicBezTo>
                  <a:pt x="323" y="320"/>
                  <a:pt x="321" y="320"/>
                  <a:pt x="319" y="322"/>
                </a:cubicBezTo>
                <a:cubicBezTo>
                  <a:pt x="319" y="322"/>
                  <a:pt x="319" y="323"/>
                  <a:pt x="318" y="323"/>
                </a:cubicBezTo>
                <a:cubicBezTo>
                  <a:pt x="318" y="325"/>
                  <a:pt x="318" y="325"/>
                  <a:pt x="318" y="325"/>
                </a:cubicBezTo>
                <a:cubicBezTo>
                  <a:pt x="318" y="326"/>
                  <a:pt x="319" y="325"/>
                  <a:pt x="319" y="325"/>
                </a:cubicBezTo>
                <a:cubicBezTo>
                  <a:pt x="321" y="325"/>
                  <a:pt x="321" y="325"/>
                  <a:pt x="321" y="325"/>
                </a:cubicBezTo>
                <a:cubicBezTo>
                  <a:pt x="323" y="325"/>
                  <a:pt x="323" y="323"/>
                  <a:pt x="323" y="325"/>
                </a:cubicBezTo>
                <a:cubicBezTo>
                  <a:pt x="323" y="326"/>
                  <a:pt x="323" y="326"/>
                  <a:pt x="324" y="326"/>
                </a:cubicBezTo>
                <a:cubicBezTo>
                  <a:pt x="326" y="325"/>
                  <a:pt x="326" y="325"/>
                  <a:pt x="326" y="325"/>
                </a:cubicBezTo>
                <a:cubicBezTo>
                  <a:pt x="328" y="325"/>
                  <a:pt x="329" y="323"/>
                  <a:pt x="329" y="325"/>
                </a:cubicBezTo>
                <a:cubicBezTo>
                  <a:pt x="329" y="325"/>
                  <a:pt x="328" y="326"/>
                  <a:pt x="328" y="328"/>
                </a:cubicBezTo>
                <a:cubicBezTo>
                  <a:pt x="326" y="328"/>
                  <a:pt x="324" y="328"/>
                  <a:pt x="324" y="330"/>
                </a:cubicBezTo>
                <a:cubicBezTo>
                  <a:pt x="323" y="330"/>
                  <a:pt x="323" y="330"/>
                  <a:pt x="323" y="330"/>
                </a:cubicBezTo>
                <a:cubicBezTo>
                  <a:pt x="321" y="330"/>
                  <a:pt x="321" y="330"/>
                  <a:pt x="321" y="330"/>
                </a:cubicBezTo>
                <a:cubicBezTo>
                  <a:pt x="321" y="331"/>
                  <a:pt x="321" y="331"/>
                  <a:pt x="321" y="331"/>
                </a:cubicBezTo>
                <a:cubicBezTo>
                  <a:pt x="321" y="333"/>
                  <a:pt x="321" y="333"/>
                  <a:pt x="321" y="333"/>
                </a:cubicBezTo>
                <a:cubicBezTo>
                  <a:pt x="321" y="334"/>
                  <a:pt x="319" y="334"/>
                  <a:pt x="319" y="336"/>
                </a:cubicBezTo>
                <a:cubicBezTo>
                  <a:pt x="319" y="338"/>
                  <a:pt x="318" y="338"/>
                  <a:pt x="318" y="338"/>
                </a:cubicBezTo>
                <a:cubicBezTo>
                  <a:pt x="319" y="339"/>
                  <a:pt x="319" y="339"/>
                  <a:pt x="319" y="339"/>
                </a:cubicBezTo>
                <a:cubicBezTo>
                  <a:pt x="319" y="339"/>
                  <a:pt x="319" y="339"/>
                  <a:pt x="319" y="341"/>
                </a:cubicBezTo>
                <a:cubicBezTo>
                  <a:pt x="319" y="341"/>
                  <a:pt x="318" y="341"/>
                  <a:pt x="318" y="343"/>
                </a:cubicBezTo>
                <a:cubicBezTo>
                  <a:pt x="319" y="343"/>
                  <a:pt x="319" y="343"/>
                  <a:pt x="319" y="343"/>
                </a:cubicBezTo>
                <a:cubicBezTo>
                  <a:pt x="321" y="343"/>
                  <a:pt x="321" y="343"/>
                  <a:pt x="321" y="343"/>
                </a:cubicBezTo>
                <a:cubicBezTo>
                  <a:pt x="323" y="343"/>
                  <a:pt x="323" y="343"/>
                  <a:pt x="323" y="344"/>
                </a:cubicBezTo>
                <a:cubicBezTo>
                  <a:pt x="324" y="344"/>
                  <a:pt x="324" y="344"/>
                  <a:pt x="324" y="346"/>
                </a:cubicBezTo>
                <a:cubicBezTo>
                  <a:pt x="326" y="344"/>
                  <a:pt x="326" y="344"/>
                  <a:pt x="326" y="344"/>
                </a:cubicBezTo>
                <a:cubicBezTo>
                  <a:pt x="328" y="344"/>
                  <a:pt x="328" y="344"/>
                  <a:pt x="328" y="344"/>
                </a:cubicBezTo>
                <a:cubicBezTo>
                  <a:pt x="329" y="344"/>
                  <a:pt x="329" y="344"/>
                  <a:pt x="329" y="344"/>
                </a:cubicBezTo>
                <a:cubicBezTo>
                  <a:pt x="329" y="346"/>
                  <a:pt x="328" y="347"/>
                  <a:pt x="328" y="347"/>
                </a:cubicBezTo>
                <a:cubicBezTo>
                  <a:pt x="328" y="347"/>
                  <a:pt x="326" y="347"/>
                  <a:pt x="326" y="349"/>
                </a:cubicBezTo>
                <a:cubicBezTo>
                  <a:pt x="328" y="349"/>
                  <a:pt x="328" y="349"/>
                  <a:pt x="328" y="349"/>
                </a:cubicBezTo>
                <a:cubicBezTo>
                  <a:pt x="329" y="347"/>
                  <a:pt x="329" y="347"/>
                  <a:pt x="329" y="347"/>
                </a:cubicBezTo>
                <a:cubicBezTo>
                  <a:pt x="331" y="347"/>
                  <a:pt x="331" y="347"/>
                  <a:pt x="331" y="347"/>
                </a:cubicBezTo>
                <a:cubicBezTo>
                  <a:pt x="332" y="346"/>
                  <a:pt x="332" y="346"/>
                  <a:pt x="332" y="346"/>
                </a:cubicBezTo>
                <a:cubicBezTo>
                  <a:pt x="332" y="347"/>
                  <a:pt x="331" y="349"/>
                  <a:pt x="331" y="349"/>
                </a:cubicBezTo>
                <a:cubicBezTo>
                  <a:pt x="332" y="349"/>
                  <a:pt x="332" y="349"/>
                  <a:pt x="334" y="349"/>
                </a:cubicBezTo>
                <a:cubicBezTo>
                  <a:pt x="334" y="349"/>
                  <a:pt x="334" y="347"/>
                  <a:pt x="336" y="347"/>
                </a:cubicBezTo>
                <a:cubicBezTo>
                  <a:pt x="336" y="347"/>
                  <a:pt x="336" y="347"/>
                  <a:pt x="337" y="347"/>
                </a:cubicBezTo>
                <a:cubicBezTo>
                  <a:pt x="339" y="347"/>
                  <a:pt x="339" y="347"/>
                  <a:pt x="339" y="347"/>
                </a:cubicBezTo>
                <a:cubicBezTo>
                  <a:pt x="340" y="346"/>
                  <a:pt x="340" y="346"/>
                  <a:pt x="342" y="346"/>
                </a:cubicBezTo>
                <a:cubicBezTo>
                  <a:pt x="342" y="347"/>
                  <a:pt x="340" y="347"/>
                  <a:pt x="340" y="349"/>
                </a:cubicBezTo>
                <a:cubicBezTo>
                  <a:pt x="339" y="349"/>
                  <a:pt x="339" y="349"/>
                  <a:pt x="339" y="349"/>
                </a:cubicBezTo>
                <a:cubicBezTo>
                  <a:pt x="339" y="351"/>
                  <a:pt x="339" y="351"/>
                  <a:pt x="339" y="351"/>
                </a:cubicBezTo>
                <a:cubicBezTo>
                  <a:pt x="339" y="352"/>
                  <a:pt x="339" y="354"/>
                  <a:pt x="337" y="354"/>
                </a:cubicBezTo>
                <a:cubicBezTo>
                  <a:pt x="337" y="355"/>
                  <a:pt x="337" y="355"/>
                  <a:pt x="336" y="355"/>
                </a:cubicBezTo>
                <a:cubicBezTo>
                  <a:pt x="336" y="357"/>
                  <a:pt x="336" y="357"/>
                  <a:pt x="336" y="357"/>
                </a:cubicBezTo>
                <a:cubicBezTo>
                  <a:pt x="337" y="359"/>
                  <a:pt x="337" y="357"/>
                  <a:pt x="339" y="357"/>
                </a:cubicBezTo>
                <a:cubicBezTo>
                  <a:pt x="339" y="357"/>
                  <a:pt x="339" y="357"/>
                  <a:pt x="340" y="357"/>
                </a:cubicBezTo>
                <a:cubicBezTo>
                  <a:pt x="340" y="357"/>
                  <a:pt x="340" y="357"/>
                  <a:pt x="340" y="359"/>
                </a:cubicBezTo>
                <a:cubicBezTo>
                  <a:pt x="340" y="360"/>
                  <a:pt x="340" y="360"/>
                  <a:pt x="340" y="360"/>
                </a:cubicBezTo>
                <a:cubicBezTo>
                  <a:pt x="340" y="360"/>
                  <a:pt x="342" y="360"/>
                  <a:pt x="342" y="362"/>
                </a:cubicBezTo>
                <a:cubicBezTo>
                  <a:pt x="344" y="364"/>
                  <a:pt x="340" y="362"/>
                  <a:pt x="340" y="364"/>
                </a:cubicBezTo>
                <a:cubicBezTo>
                  <a:pt x="342" y="364"/>
                  <a:pt x="344" y="364"/>
                  <a:pt x="344" y="365"/>
                </a:cubicBezTo>
                <a:cubicBezTo>
                  <a:pt x="344" y="365"/>
                  <a:pt x="344" y="365"/>
                  <a:pt x="342" y="365"/>
                </a:cubicBezTo>
                <a:cubicBezTo>
                  <a:pt x="342" y="367"/>
                  <a:pt x="342" y="367"/>
                  <a:pt x="342" y="367"/>
                </a:cubicBezTo>
                <a:cubicBezTo>
                  <a:pt x="342" y="367"/>
                  <a:pt x="342" y="367"/>
                  <a:pt x="340" y="367"/>
                </a:cubicBezTo>
                <a:cubicBezTo>
                  <a:pt x="340" y="367"/>
                  <a:pt x="339" y="370"/>
                  <a:pt x="336" y="373"/>
                </a:cubicBezTo>
                <a:cubicBezTo>
                  <a:pt x="336" y="373"/>
                  <a:pt x="336" y="375"/>
                  <a:pt x="334" y="375"/>
                </a:cubicBezTo>
                <a:cubicBezTo>
                  <a:pt x="334" y="373"/>
                  <a:pt x="336" y="373"/>
                  <a:pt x="336" y="372"/>
                </a:cubicBezTo>
                <a:cubicBezTo>
                  <a:pt x="336" y="370"/>
                  <a:pt x="336" y="370"/>
                  <a:pt x="336" y="370"/>
                </a:cubicBezTo>
                <a:cubicBezTo>
                  <a:pt x="336" y="368"/>
                  <a:pt x="336" y="368"/>
                  <a:pt x="336" y="368"/>
                </a:cubicBezTo>
                <a:cubicBezTo>
                  <a:pt x="336" y="367"/>
                  <a:pt x="336" y="367"/>
                  <a:pt x="336" y="367"/>
                </a:cubicBezTo>
                <a:cubicBezTo>
                  <a:pt x="336" y="365"/>
                  <a:pt x="336" y="365"/>
                  <a:pt x="336" y="364"/>
                </a:cubicBezTo>
                <a:cubicBezTo>
                  <a:pt x="334" y="364"/>
                  <a:pt x="334" y="362"/>
                  <a:pt x="334" y="362"/>
                </a:cubicBezTo>
                <a:cubicBezTo>
                  <a:pt x="332" y="362"/>
                  <a:pt x="332" y="362"/>
                  <a:pt x="331" y="362"/>
                </a:cubicBezTo>
                <a:cubicBezTo>
                  <a:pt x="329" y="362"/>
                  <a:pt x="329" y="360"/>
                  <a:pt x="329" y="360"/>
                </a:cubicBezTo>
                <a:cubicBezTo>
                  <a:pt x="329" y="360"/>
                  <a:pt x="329" y="359"/>
                  <a:pt x="329" y="357"/>
                </a:cubicBezTo>
                <a:cubicBezTo>
                  <a:pt x="329" y="357"/>
                  <a:pt x="331" y="357"/>
                  <a:pt x="331" y="355"/>
                </a:cubicBezTo>
                <a:cubicBezTo>
                  <a:pt x="331" y="354"/>
                  <a:pt x="331" y="354"/>
                  <a:pt x="331" y="354"/>
                </a:cubicBezTo>
                <a:cubicBezTo>
                  <a:pt x="331" y="352"/>
                  <a:pt x="331" y="352"/>
                  <a:pt x="331" y="352"/>
                </a:cubicBezTo>
                <a:cubicBezTo>
                  <a:pt x="329" y="351"/>
                  <a:pt x="329" y="351"/>
                  <a:pt x="328" y="351"/>
                </a:cubicBezTo>
                <a:cubicBezTo>
                  <a:pt x="328" y="351"/>
                  <a:pt x="328" y="351"/>
                  <a:pt x="326" y="351"/>
                </a:cubicBezTo>
                <a:cubicBezTo>
                  <a:pt x="326" y="351"/>
                  <a:pt x="326" y="349"/>
                  <a:pt x="324" y="349"/>
                </a:cubicBezTo>
                <a:cubicBezTo>
                  <a:pt x="323" y="349"/>
                  <a:pt x="323" y="349"/>
                  <a:pt x="323" y="349"/>
                </a:cubicBezTo>
                <a:cubicBezTo>
                  <a:pt x="321" y="349"/>
                  <a:pt x="321" y="349"/>
                  <a:pt x="321" y="349"/>
                </a:cubicBezTo>
                <a:cubicBezTo>
                  <a:pt x="319" y="347"/>
                  <a:pt x="319" y="347"/>
                  <a:pt x="318" y="347"/>
                </a:cubicBezTo>
                <a:cubicBezTo>
                  <a:pt x="316" y="347"/>
                  <a:pt x="316" y="346"/>
                  <a:pt x="315" y="346"/>
                </a:cubicBezTo>
                <a:cubicBezTo>
                  <a:pt x="315" y="346"/>
                  <a:pt x="315" y="344"/>
                  <a:pt x="313" y="344"/>
                </a:cubicBezTo>
                <a:cubicBezTo>
                  <a:pt x="311" y="344"/>
                  <a:pt x="311" y="344"/>
                  <a:pt x="311" y="344"/>
                </a:cubicBezTo>
                <a:cubicBezTo>
                  <a:pt x="310" y="344"/>
                  <a:pt x="310" y="344"/>
                  <a:pt x="308" y="344"/>
                </a:cubicBezTo>
                <a:cubicBezTo>
                  <a:pt x="308" y="346"/>
                  <a:pt x="308" y="346"/>
                  <a:pt x="308" y="346"/>
                </a:cubicBezTo>
                <a:cubicBezTo>
                  <a:pt x="307" y="346"/>
                  <a:pt x="307" y="346"/>
                  <a:pt x="307" y="346"/>
                </a:cubicBezTo>
                <a:cubicBezTo>
                  <a:pt x="307" y="347"/>
                  <a:pt x="308" y="347"/>
                  <a:pt x="310" y="347"/>
                </a:cubicBezTo>
                <a:cubicBezTo>
                  <a:pt x="310" y="349"/>
                  <a:pt x="308" y="349"/>
                  <a:pt x="308" y="349"/>
                </a:cubicBezTo>
                <a:cubicBezTo>
                  <a:pt x="308" y="349"/>
                  <a:pt x="308" y="351"/>
                  <a:pt x="307" y="351"/>
                </a:cubicBezTo>
                <a:cubicBezTo>
                  <a:pt x="307" y="352"/>
                  <a:pt x="307" y="352"/>
                  <a:pt x="307" y="352"/>
                </a:cubicBezTo>
                <a:cubicBezTo>
                  <a:pt x="307" y="354"/>
                  <a:pt x="305" y="354"/>
                  <a:pt x="305" y="355"/>
                </a:cubicBezTo>
                <a:cubicBezTo>
                  <a:pt x="307" y="355"/>
                  <a:pt x="307" y="355"/>
                  <a:pt x="308" y="354"/>
                </a:cubicBezTo>
                <a:cubicBezTo>
                  <a:pt x="310" y="354"/>
                  <a:pt x="310" y="354"/>
                  <a:pt x="310" y="354"/>
                </a:cubicBezTo>
                <a:cubicBezTo>
                  <a:pt x="310" y="354"/>
                  <a:pt x="310" y="354"/>
                  <a:pt x="310" y="355"/>
                </a:cubicBezTo>
                <a:cubicBezTo>
                  <a:pt x="310" y="357"/>
                  <a:pt x="310" y="357"/>
                  <a:pt x="311" y="357"/>
                </a:cubicBezTo>
                <a:cubicBezTo>
                  <a:pt x="311" y="359"/>
                  <a:pt x="311" y="359"/>
                  <a:pt x="311" y="359"/>
                </a:cubicBezTo>
                <a:cubicBezTo>
                  <a:pt x="311" y="360"/>
                  <a:pt x="311" y="359"/>
                  <a:pt x="311" y="360"/>
                </a:cubicBezTo>
                <a:cubicBezTo>
                  <a:pt x="313" y="360"/>
                  <a:pt x="311" y="362"/>
                  <a:pt x="311" y="362"/>
                </a:cubicBezTo>
                <a:cubicBezTo>
                  <a:pt x="313" y="360"/>
                  <a:pt x="313" y="360"/>
                  <a:pt x="313" y="360"/>
                </a:cubicBezTo>
                <a:cubicBezTo>
                  <a:pt x="315" y="360"/>
                  <a:pt x="315" y="360"/>
                  <a:pt x="315" y="359"/>
                </a:cubicBezTo>
                <a:cubicBezTo>
                  <a:pt x="316" y="359"/>
                  <a:pt x="316" y="359"/>
                  <a:pt x="316" y="359"/>
                </a:cubicBezTo>
                <a:cubicBezTo>
                  <a:pt x="318" y="360"/>
                  <a:pt x="315" y="362"/>
                  <a:pt x="315" y="362"/>
                </a:cubicBezTo>
                <a:cubicBezTo>
                  <a:pt x="315" y="362"/>
                  <a:pt x="315" y="362"/>
                  <a:pt x="315" y="364"/>
                </a:cubicBezTo>
                <a:cubicBezTo>
                  <a:pt x="315" y="364"/>
                  <a:pt x="315" y="364"/>
                  <a:pt x="316" y="364"/>
                </a:cubicBezTo>
                <a:cubicBezTo>
                  <a:pt x="318" y="364"/>
                  <a:pt x="318" y="364"/>
                  <a:pt x="318" y="364"/>
                </a:cubicBezTo>
                <a:cubicBezTo>
                  <a:pt x="318" y="365"/>
                  <a:pt x="318" y="365"/>
                  <a:pt x="318" y="365"/>
                </a:cubicBezTo>
                <a:cubicBezTo>
                  <a:pt x="318" y="365"/>
                  <a:pt x="318" y="365"/>
                  <a:pt x="318" y="367"/>
                </a:cubicBezTo>
                <a:cubicBezTo>
                  <a:pt x="318" y="368"/>
                  <a:pt x="318" y="368"/>
                  <a:pt x="319" y="368"/>
                </a:cubicBezTo>
                <a:cubicBezTo>
                  <a:pt x="321" y="368"/>
                  <a:pt x="323" y="367"/>
                  <a:pt x="324" y="367"/>
                </a:cubicBezTo>
                <a:cubicBezTo>
                  <a:pt x="326" y="367"/>
                  <a:pt x="326" y="367"/>
                  <a:pt x="326" y="367"/>
                </a:cubicBezTo>
                <a:cubicBezTo>
                  <a:pt x="324" y="368"/>
                  <a:pt x="324" y="368"/>
                  <a:pt x="323" y="368"/>
                </a:cubicBezTo>
                <a:cubicBezTo>
                  <a:pt x="321" y="370"/>
                  <a:pt x="321" y="370"/>
                  <a:pt x="321" y="370"/>
                </a:cubicBezTo>
                <a:cubicBezTo>
                  <a:pt x="321" y="370"/>
                  <a:pt x="323" y="370"/>
                  <a:pt x="323" y="372"/>
                </a:cubicBezTo>
                <a:cubicBezTo>
                  <a:pt x="323" y="372"/>
                  <a:pt x="323" y="372"/>
                  <a:pt x="323" y="373"/>
                </a:cubicBezTo>
                <a:cubicBezTo>
                  <a:pt x="323" y="373"/>
                  <a:pt x="323" y="373"/>
                  <a:pt x="321" y="373"/>
                </a:cubicBezTo>
                <a:cubicBezTo>
                  <a:pt x="321" y="375"/>
                  <a:pt x="321" y="375"/>
                  <a:pt x="321" y="375"/>
                </a:cubicBezTo>
                <a:cubicBezTo>
                  <a:pt x="321" y="375"/>
                  <a:pt x="321" y="376"/>
                  <a:pt x="319" y="376"/>
                </a:cubicBezTo>
                <a:cubicBezTo>
                  <a:pt x="319" y="376"/>
                  <a:pt x="319" y="376"/>
                  <a:pt x="319" y="375"/>
                </a:cubicBezTo>
                <a:cubicBezTo>
                  <a:pt x="319" y="376"/>
                  <a:pt x="318" y="378"/>
                  <a:pt x="318" y="380"/>
                </a:cubicBezTo>
                <a:cubicBezTo>
                  <a:pt x="318" y="381"/>
                  <a:pt x="318" y="385"/>
                  <a:pt x="316" y="386"/>
                </a:cubicBezTo>
                <a:cubicBezTo>
                  <a:pt x="316" y="388"/>
                  <a:pt x="316" y="388"/>
                  <a:pt x="316" y="389"/>
                </a:cubicBezTo>
                <a:cubicBezTo>
                  <a:pt x="316" y="391"/>
                  <a:pt x="316" y="391"/>
                  <a:pt x="316" y="391"/>
                </a:cubicBezTo>
                <a:cubicBezTo>
                  <a:pt x="315" y="391"/>
                  <a:pt x="315" y="391"/>
                  <a:pt x="315" y="391"/>
                </a:cubicBezTo>
                <a:cubicBezTo>
                  <a:pt x="313" y="393"/>
                  <a:pt x="313" y="393"/>
                  <a:pt x="315" y="393"/>
                </a:cubicBezTo>
                <a:cubicBezTo>
                  <a:pt x="315" y="394"/>
                  <a:pt x="315" y="394"/>
                  <a:pt x="315" y="396"/>
                </a:cubicBezTo>
                <a:cubicBezTo>
                  <a:pt x="313" y="396"/>
                  <a:pt x="313" y="396"/>
                  <a:pt x="313" y="397"/>
                </a:cubicBezTo>
                <a:cubicBezTo>
                  <a:pt x="313" y="399"/>
                  <a:pt x="313" y="399"/>
                  <a:pt x="313" y="399"/>
                </a:cubicBezTo>
                <a:cubicBezTo>
                  <a:pt x="313" y="399"/>
                  <a:pt x="313" y="399"/>
                  <a:pt x="315" y="399"/>
                </a:cubicBezTo>
                <a:cubicBezTo>
                  <a:pt x="315" y="399"/>
                  <a:pt x="315" y="399"/>
                  <a:pt x="315" y="401"/>
                </a:cubicBezTo>
                <a:cubicBezTo>
                  <a:pt x="313" y="401"/>
                  <a:pt x="313" y="401"/>
                  <a:pt x="313" y="401"/>
                </a:cubicBezTo>
                <a:cubicBezTo>
                  <a:pt x="311" y="401"/>
                  <a:pt x="310" y="402"/>
                  <a:pt x="308" y="404"/>
                </a:cubicBezTo>
                <a:cubicBezTo>
                  <a:pt x="308" y="406"/>
                  <a:pt x="308" y="406"/>
                  <a:pt x="307" y="406"/>
                </a:cubicBezTo>
                <a:cubicBezTo>
                  <a:pt x="307" y="407"/>
                  <a:pt x="307" y="407"/>
                  <a:pt x="305" y="409"/>
                </a:cubicBezTo>
                <a:cubicBezTo>
                  <a:pt x="305" y="410"/>
                  <a:pt x="305" y="412"/>
                  <a:pt x="303" y="412"/>
                </a:cubicBezTo>
                <a:cubicBezTo>
                  <a:pt x="302" y="414"/>
                  <a:pt x="302" y="415"/>
                  <a:pt x="302" y="415"/>
                </a:cubicBezTo>
                <a:cubicBezTo>
                  <a:pt x="300" y="418"/>
                  <a:pt x="297" y="420"/>
                  <a:pt x="295" y="423"/>
                </a:cubicBezTo>
                <a:cubicBezTo>
                  <a:pt x="295" y="425"/>
                  <a:pt x="294" y="427"/>
                  <a:pt x="292" y="427"/>
                </a:cubicBezTo>
                <a:cubicBezTo>
                  <a:pt x="292" y="428"/>
                  <a:pt x="292" y="428"/>
                  <a:pt x="290" y="430"/>
                </a:cubicBezTo>
                <a:cubicBezTo>
                  <a:pt x="290" y="431"/>
                  <a:pt x="290" y="431"/>
                  <a:pt x="290" y="431"/>
                </a:cubicBezTo>
                <a:cubicBezTo>
                  <a:pt x="287" y="435"/>
                  <a:pt x="286" y="436"/>
                  <a:pt x="284" y="438"/>
                </a:cubicBezTo>
                <a:cubicBezTo>
                  <a:pt x="282" y="439"/>
                  <a:pt x="281" y="439"/>
                  <a:pt x="281" y="441"/>
                </a:cubicBezTo>
                <a:cubicBezTo>
                  <a:pt x="279" y="441"/>
                  <a:pt x="279" y="441"/>
                  <a:pt x="279" y="441"/>
                </a:cubicBezTo>
                <a:cubicBezTo>
                  <a:pt x="278" y="441"/>
                  <a:pt x="278" y="441"/>
                  <a:pt x="278" y="441"/>
                </a:cubicBezTo>
                <a:cubicBezTo>
                  <a:pt x="276" y="441"/>
                  <a:pt x="276" y="443"/>
                  <a:pt x="278" y="443"/>
                </a:cubicBezTo>
                <a:cubicBezTo>
                  <a:pt x="278" y="444"/>
                  <a:pt x="278" y="444"/>
                  <a:pt x="279" y="444"/>
                </a:cubicBezTo>
                <a:cubicBezTo>
                  <a:pt x="279" y="446"/>
                  <a:pt x="279" y="446"/>
                  <a:pt x="278" y="446"/>
                </a:cubicBezTo>
                <a:cubicBezTo>
                  <a:pt x="278" y="448"/>
                  <a:pt x="276" y="448"/>
                  <a:pt x="276" y="448"/>
                </a:cubicBezTo>
                <a:cubicBezTo>
                  <a:pt x="276" y="449"/>
                  <a:pt x="276" y="449"/>
                  <a:pt x="276" y="449"/>
                </a:cubicBezTo>
                <a:cubicBezTo>
                  <a:pt x="276" y="451"/>
                  <a:pt x="276" y="451"/>
                  <a:pt x="274" y="451"/>
                </a:cubicBezTo>
                <a:cubicBezTo>
                  <a:pt x="274" y="452"/>
                  <a:pt x="274" y="452"/>
                  <a:pt x="274" y="454"/>
                </a:cubicBezTo>
                <a:cubicBezTo>
                  <a:pt x="274" y="456"/>
                  <a:pt x="274" y="456"/>
                  <a:pt x="273" y="457"/>
                </a:cubicBezTo>
                <a:cubicBezTo>
                  <a:pt x="273" y="459"/>
                  <a:pt x="273" y="459"/>
                  <a:pt x="273" y="459"/>
                </a:cubicBezTo>
                <a:cubicBezTo>
                  <a:pt x="273" y="460"/>
                  <a:pt x="273" y="460"/>
                  <a:pt x="273" y="460"/>
                </a:cubicBezTo>
                <a:cubicBezTo>
                  <a:pt x="271" y="462"/>
                  <a:pt x="269" y="464"/>
                  <a:pt x="268" y="465"/>
                </a:cubicBezTo>
                <a:cubicBezTo>
                  <a:pt x="266" y="467"/>
                  <a:pt x="265" y="469"/>
                  <a:pt x="263" y="472"/>
                </a:cubicBezTo>
                <a:cubicBezTo>
                  <a:pt x="261" y="473"/>
                  <a:pt x="261" y="473"/>
                  <a:pt x="261" y="473"/>
                </a:cubicBezTo>
                <a:cubicBezTo>
                  <a:pt x="260" y="475"/>
                  <a:pt x="261" y="477"/>
                  <a:pt x="261" y="478"/>
                </a:cubicBezTo>
                <a:cubicBezTo>
                  <a:pt x="261" y="478"/>
                  <a:pt x="263" y="478"/>
                  <a:pt x="263" y="480"/>
                </a:cubicBezTo>
                <a:cubicBezTo>
                  <a:pt x="261" y="481"/>
                  <a:pt x="261" y="483"/>
                  <a:pt x="261" y="483"/>
                </a:cubicBezTo>
                <a:cubicBezTo>
                  <a:pt x="261" y="485"/>
                  <a:pt x="261" y="486"/>
                  <a:pt x="260" y="486"/>
                </a:cubicBezTo>
                <a:cubicBezTo>
                  <a:pt x="260" y="488"/>
                  <a:pt x="261" y="490"/>
                  <a:pt x="260" y="491"/>
                </a:cubicBezTo>
                <a:cubicBezTo>
                  <a:pt x="260" y="491"/>
                  <a:pt x="260" y="491"/>
                  <a:pt x="258" y="491"/>
                </a:cubicBezTo>
                <a:cubicBezTo>
                  <a:pt x="258" y="493"/>
                  <a:pt x="258" y="493"/>
                  <a:pt x="258" y="493"/>
                </a:cubicBezTo>
                <a:cubicBezTo>
                  <a:pt x="258" y="494"/>
                  <a:pt x="258" y="494"/>
                  <a:pt x="258" y="494"/>
                </a:cubicBezTo>
                <a:cubicBezTo>
                  <a:pt x="260" y="496"/>
                  <a:pt x="260" y="496"/>
                  <a:pt x="260" y="498"/>
                </a:cubicBezTo>
                <a:cubicBezTo>
                  <a:pt x="261" y="498"/>
                  <a:pt x="261" y="498"/>
                  <a:pt x="261" y="499"/>
                </a:cubicBezTo>
                <a:cubicBezTo>
                  <a:pt x="261" y="501"/>
                  <a:pt x="261" y="501"/>
                  <a:pt x="261" y="503"/>
                </a:cubicBezTo>
                <a:cubicBezTo>
                  <a:pt x="261" y="504"/>
                  <a:pt x="261" y="506"/>
                  <a:pt x="261" y="506"/>
                </a:cubicBezTo>
                <a:cubicBezTo>
                  <a:pt x="263" y="507"/>
                  <a:pt x="263" y="507"/>
                  <a:pt x="263" y="507"/>
                </a:cubicBezTo>
                <a:cubicBezTo>
                  <a:pt x="265" y="509"/>
                  <a:pt x="265" y="504"/>
                  <a:pt x="265" y="503"/>
                </a:cubicBezTo>
                <a:cubicBezTo>
                  <a:pt x="266" y="504"/>
                  <a:pt x="268" y="503"/>
                  <a:pt x="268" y="503"/>
                </a:cubicBezTo>
                <a:cubicBezTo>
                  <a:pt x="269" y="503"/>
                  <a:pt x="269" y="503"/>
                  <a:pt x="269" y="503"/>
                </a:cubicBezTo>
                <a:cubicBezTo>
                  <a:pt x="271" y="503"/>
                  <a:pt x="271" y="503"/>
                  <a:pt x="271" y="503"/>
                </a:cubicBezTo>
                <a:cubicBezTo>
                  <a:pt x="271" y="503"/>
                  <a:pt x="273" y="503"/>
                  <a:pt x="274" y="503"/>
                </a:cubicBezTo>
                <a:cubicBezTo>
                  <a:pt x="278" y="503"/>
                  <a:pt x="278" y="503"/>
                  <a:pt x="278" y="503"/>
                </a:cubicBezTo>
                <a:cubicBezTo>
                  <a:pt x="276" y="506"/>
                  <a:pt x="271" y="506"/>
                  <a:pt x="268" y="506"/>
                </a:cubicBezTo>
                <a:cubicBezTo>
                  <a:pt x="266" y="507"/>
                  <a:pt x="266" y="507"/>
                  <a:pt x="266" y="509"/>
                </a:cubicBezTo>
                <a:cubicBezTo>
                  <a:pt x="266" y="511"/>
                  <a:pt x="266" y="511"/>
                  <a:pt x="266" y="511"/>
                </a:cubicBezTo>
                <a:cubicBezTo>
                  <a:pt x="266" y="511"/>
                  <a:pt x="266" y="511"/>
                  <a:pt x="265" y="509"/>
                </a:cubicBezTo>
                <a:cubicBezTo>
                  <a:pt x="265" y="509"/>
                  <a:pt x="265" y="509"/>
                  <a:pt x="263" y="509"/>
                </a:cubicBezTo>
                <a:cubicBezTo>
                  <a:pt x="263" y="509"/>
                  <a:pt x="263" y="509"/>
                  <a:pt x="263" y="511"/>
                </a:cubicBezTo>
                <a:cubicBezTo>
                  <a:pt x="263" y="511"/>
                  <a:pt x="263" y="512"/>
                  <a:pt x="261" y="514"/>
                </a:cubicBezTo>
                <a:cubicBezTo>
                  <a:pt x="261" y="514"/>
                  <a:pt x="260" y="514"/>
                  <a:pt x="260" y="515"/>
                </a:cubicBezTo>
                <a:cubicBezTo>
                  <a:pt x="260" y="515"/>
                  <a:pt x="258" y="515"/>
                  <a:pt x="260" y="517"/>
                </a:cubicBezTo>
                <a:cubicBezTo>
                  <a:pt x="261" y="517"/>
                  <a:pt x="261" y="517"/>
                  <a:pt x="261" y="517"/>
                </a:cubicBezTo>
                <a:cubicBezTo>
                  <a:pt x="263" y="517"/>
                  <a:pt x="263" y="517"/>
                  <a:pt x="263" y="517"/>
                </a:cubicBezTo>
                <a:cubicBezTo>
                  <a:pt x="265" y="517"/>
                  <a:pt x="265" y="517"/>
                  <a:pt x="265" y="517"/>
                </a:cubicBezTo>
                <a:cubicBezTo>
                  <a:pt x="265" y="517"/>
                  <a:pt x="266" y="517"/>
                  <a:pt x="266" y="519"/>
                </a:cubicBezTo>
                <a:cubicBezTo>
                  <a:pt x="265" y="519"/>
                  <a:pt x="265" y="519"/>
                  <a:pt x="265" y="520"/>
                </a:cubicBezTo>
                <a:cubicBezTo>
                  <a:pt x="265" y="520"/>
                  <a:pt x="263" y="520"/>
                  <a:pt x="263" y="522"/>
                </a:cubicBezTo>
                <a:cubicBezTo>
                  <a:pt x="261" y="522"/>
                  <a:pt x="261" y="522"/>
                  <a:pt x="261" y="522"/>
                </a:cubicBezTo>
                <a:cubicBezTo>
                  <a:pt x="261" y="524"/>
                  <a:pt x="261" y="524"/>
                  <a:pt x="261" y="524"/>
                </a:cubicBezTo>
                <a:cubicBezTo>
                  <a:pt x="260" y="525"/>
                  <a:pt x="260" y="525"/>
                  <a:pt x="260" y="525"/>
                </a:cubicBezTo>
                <a:cubicBezTo>
                  <a:pt x="260" y="527"/>
                  <a:pt x="263" y="525"/>
                  <a:pt x="263" y="527"/>
                </a:cubicBezTo>
                <a:cubicBezTo>
                  <a:pt x="263" y="528"/>
                  <a:pt x="263" y="528"/>
                  <a:pt x="263" y="528"/>
                </a:cubicBezTo>
                <a:cubicBezTo>
                  <a:pt x="263" y="530"/>
                  <a:pt x="263" y="530"/>
                  <a:pt x="265" y="530"/>
                </a:cubicBezTo>
                <a:cubicBezTo>
                  <a:pt x="265" y="530"/>
                  <a:pt x="265" y="532"/>
                  <a:pt x="265" y="533"/>
                </a:cubicBezTo>
                <a:cubicBezTo>
                  <a:pt x="266" y="535"/>
                  <a:pt x="266" y="536"/>
                  <a:pt x="266" y="538"/>
                </a:cubicBezTo>
                <a:cubicBezTo>
                  <a:pt x="266" y="540"/>
                  <a:pt x="266" y="540"/>
                  <a:pt x="266" y="540"/>
                </a:cubicBezTo>
                <a:cubicBezTo>
                  <a:pt x="266" y="540"/>
                  <a:pt x="266" y="541"/>
                  <a:pt x="268" y="541"/>
                </a:cubicBezTo>
                <a:cubicBezTo>
                  <a:pt x="268" y="543"/>
                  <a:pt x="268" y="543"/>
                  <a:pt x="268" y="543"/>
                </a:cubicBezTo>
                <a:cubicBezTo>
                  <a:pt x="268" y="545"/>
                  <a:pt x="268" y="545"/>
                  <a:pt x="268" y="545"/>
                </a:cubicBezTo>
                <a:cubicBezTo>
                  <a:pt x="268" y="545"/>
                  <a:pt x="268" y="546"/>
                  <a:pt x="266" y="546"/>
                </a:cubicBezTo>
                <a:cubicBezTo>
                  <a:pt x="266" y="546"/>
                  <a:pt x="266" y="546"/>
                  <a:pt x="265" y="548"/>
                </a:cubicBezTo>
                <a:cubicBezTo>
                  <a:pt x="265" y="548"/>
                  <a:pt x="265" y="548"/>
                  <a:pt x="265" y="549"/>
                </a:cubicBezTo>
                <a:cubicBezTo>
                  <a:pt x="265" y="549"/>
                  <a:pt x="265" y="549"/>
                  <a:pt x="266" y="549"/>
                </a:cubicBezTo>
                <a:cubicBezTo>
                  <a:pt x="268" y="549"/>
                  <a:pt x="268" y="549"/>
                  <a:pt x="268" y="549"/>
                </a:cubicBezTo>
                <a:cubicBezTo>
                  <a:pt x="269" y="549"/>
                  <a:pt x="271" y="548"/>
                  <a:pt x="273" y="549"/>
                </a:cubicBezTo>
                <a:cubicBezTo>
                  <a:pt x="274" y="551"/>
                  <a:pt x="274" y="551"/>
                  <a:pt x="274" y="551"/>
                </a:cubicBezTo>
                <a:cubicBezTo>
                  <a:pt x="276" y="551"/>
                  <a:pt x="276" y="553"/>
                  <a:pt x="276" y="553"/>
                </a:cubicBezTo>
                <a:cubicBezTo>
                  <a:pt x="276" y="554"/>
                  <a:pt x="278" y="554"/>
                  <a:pt x="278" y="556"/>
                </a:cubicBezTo>
                <a:cubicBezTo>
                  <a:pt x="279" y="556"/>
                  <a:pt x="279" y="556"/>
                  <a:pt x="279" y="556"/>
                </a:cubicBezTo>
                <a:cubicBezTo>
                  <a:pt x="279" y="556"/>
                  <a:pt x="281" y="556"/>
                  <a:pt x="282" y="556"/>
                </a:cubicBezTo>
                <a:cubicBezTo>
                  <a:pt x="282" y="556"/>
                  <a:pt x="282" y="556"/>
                  <a:pt x="284" y="556"/>
                </a:cubicBezTo>
                <a:cubicBezTo>
                  <a:pt x="282" y="557"/>
                  <a:pt x="282" y="557"/>
                  <a:pt x="282" y="557"/>
                </a:cubicBezTo>
                <a:cubicBezTo>
                  <a:pt x="284" y="559"/>
                  <a:pt x="286" y="557"/>
                  <a:pt x="287" y="557"/>
                </a:cubicBezTo>
                <a:cubicBezTo>
                  <a:pt x="289" y="559"/>
                  <a:pt x="287" y="559"/>
                  <a:pt x="289" y="559"/>
                </a:cubicBezTo>
                <a:cubicBezTo>
                  <a:pt x="289" y="559"/>
                  <a:pt x="289" y="561"/>
                  <a:pt x="289" y="562"/>
                </a:cubicBezTo>
                <a:cubicBezTo>
                  <a:pt x="290" y="562"/>
                  <a:pt x="290" y="564"/>
                  <a:pt x="292" y="564"/>
                </a:cubicBezTo>
                <a:cubicBezTo>
                  <a:pt x="292" y="566"/>
                  <a:pt x="292" y="566"/>
                  <a:pt x="292" y="567"/>
                </a:cubicBezTo>
                <a:cubicBezTo>
                  <a:pt x="292" y="567"/>
                  <a:pt x="292" y="567"/>
                  <a:pt x="294" y="567"/>
                </a:cubicBezTo>
                <a:cubicBezTo>
                  <a:pt x="292" y="569"/>
                  <a:pt x="292" y="569"/>
                  <a:pt x="292" y="569"/>
                </a:cubicBezTo>
                <a:cubicBezTo>
                  <a:pt x="292" y="570"/>
                  <a:pt x="292" y="570"/>
                  <a:pt x="292" y="570"/>
                </a:cubicBezTo>
                <a:cubicBezTo>
                  <a:pt x="290" y="570"/>
                  <a:pt x="290" y="570"/>
                  <a:pt x="290" y="572"/>
                </a:cubicBezTo>
                <a:cubicBezTo>
                  <a:pt x="290" y="572"/>
                  <a:pt x="290" y="574"/>
                  <a:pt x="290" y="575"/>
                </a:cubicBezTo>
                <a:cubicBezTo>
                  <a:pt x="290" y="575"/>
                  <a:pt x="292" y="575"/>
                  <a:pt x="292" y="577"/>
                </a:cubicBezTo>
                <a:cubicBezTo>
                  <a:pt x="292" y="577"/>
                  <a:pt x="292" y="578"/>
                  <a:pt x="292" y="580"/>
                </a:cubicBezTo>
                <a:cubicBezTo>
                  <a:pt x="292" y="580"/>
                  <a:pt x="292" y="580"/>
                  <a:pt x="292" y="582"/>
                </a:cubicBezTo>
                <a:cubicBezTo>
                  <a:pt x="292" y="582"/>
                  <a:pt x="292" y="583"/>
                  <a:pt x="292" y="585"/>
                </a:cubicBezTo>
                <a:cubicBezTo>
                  <a:pt x="290" y="585"/>
                  <a:pt x="292" y="587"/>
                  <a:pt x="292" y="588"/>
                </a:cubicBezTo>
                <a:cubicBezTo>
                  <a:pt x="292" y="590"/>
                  <a:pt x="292" y="590"/>
                  <a:pt x="292" y="590"/>
                </a:cubicBezTo>
                <a:cubicBezTo>
                  <a:pt x="292" y="591"/>
                  <a:pt x="292" y="591"/>
                  <a:pt x="292" y="591"/>
                </a:cubicBezTo>
                <a:cubicBezTo>
                  <a:pt x="292" y="593"/>
                  <a:pt x="292" y="593"/>
                  <a:pt x="292" y="593"/>
                </a:cubicBezTo>
                <a:cubicBezTo>
                  <a:pt x="292" y="595"/>
                  <a:pt x="292" y="595"/>
                  <a:pt x="292" y="595"/>
                </a:cubicBezTo>
                <a:cubicBezTo>
                  <a:pt x="292" y="596"/>
                  <a:pt x="292" y="596"/>
                  <a:pt x="292" y="596"/>
                </a:cubicBezTo>
                <a:cubicBezTo>
                  <a:pt x="292" y="598"/>
                  <a:pt x="294" y="596"/>
                  <a:pt x="294" y="596"/>
                </a:cubicBezTo>
                <a:cubicBezTo>
                  <a:pt x="294" y="598"/>
                  <a:pt x="294" y="598"/>
                  <a:pt x="294" y="598"/>
                </a:cubicBezTo>
                <a:cubicBezTo>
                  <a:pt x="294" y="599"/>
                  <a:pt x="294" y="599"/>
                  <a:pt x="294" y="599"/>
                </a:cubicBezTo>
                <a:cubicBezTo>
                  <a:pt x="294" y="601"/>
                  <a:pt x="294" y="601"/>
                  <a:pt x="294" y="601"/>
                </a:cubicBezTo>
                <a:cubicBezTo>
                  <a:pt x="294" y="601"/>
                  <a:pt x="294" y="601"/>
                  <a:pt x="294" y="603"/>
                </a:cubicBezTo>
                <a:cubicBezTo>
                  <a:pt x="294" y="604"/>
                  <a:pt x="294" y="604"/>
                  <a:pt x="294" y="604"/>
                </a:cubicBezTo>
                <a:cubicBezTo>
                  <a:pt x="294" y="604"/>
                  <a:pt x="294" y="604"/>
                  <a:pt x="294" y="606"/>
                </a:cubicBezTo>
                <a:cubicBezTo>
                  <a:pt x="294" y="606"/>
                  <a:pt x="294" y="606"/>
                  <a:pt x="294" y="608"/>
                </a:cubicBezTo>
                <a:cubicBezTo>
                  <a:pt x="292" y="609"/>
                  <a:pt x="294" y="609"/>
                  <a:pt x="294" y="609"/>
                </a:cubicBezTo>
                <a:cubicBezTo>
                  <a:pt x="294" y="611"/>
                  <a:pt x="294" y="611"/>
                  <a:pt x="294" y="611"/>
                </a:cubicBezTo>
                <a:cubicBezTo>
                  <a:pt x="295" y="611"/>
                  <a:pt x="295" y="611"/>
                  <a:pt x="295" y="611"/>
                </a:cubicBezTo>
                <a:cubicBezTo>
                  <a:pt x="297" y="612"/>
                  <a:pt x="298" y="614"/>
                  <a:pt x="298" y="614"/>
                </a:cubicBezTo>
                <a:cubicBezTo>
                  <a:pt x="300" y="616"/>
                  <a:pt x="300" y="616"/>
                  <a:pt x="300" y="616"/>
                </a:cubicBezTo>
                <a:cubicBezTo>
                  <a:pt x="300" y="617"/>
                  <a:pt x="302" y="617"/>
                  <a:pt x="302" y="617"/>
                </a:cubicBezTo>
                <a:cubicBezTo>
                  <a:pt x="302" y="619"/>
                  <a:pt x="302" y="619"/>
                  <a:pt x="303" y="619"/>
                </a:cubicBezTo>
                <a:cubicBezTo>
                  <a:pt x="303" y="619"/>
                  <a:pt x="303" y="619"/>
                  <a:pt x="303" y="620"/>
                </a:cubicBezTo>
                <a:cubicBezTo>
                  <a:pt x="305" y="620"/>
                  <a:pt x="305" y="622"/>
                  <a:pt x="305" y="624"/>
                </a:cubicBezTo>
                <a:cubicBezTo>
                  <a:pt x="305" y="624"/>
                  <a:pt x="305" y="624"/>
                  <a:pt x="305" y="625"/>
                </a:cubicBezTo>
                <a:cubicBezTo>
                  <a:pt x="305" y="625"/>
                  <a:pt x="305" y="627"/>
                  <a:pt x="305" y="629"/>
                </a:cubicBezTo>
                <a:cubicBezTo>
                  <a:pt x="305" y="629"/>
                  <a:pt x="305" y="629"/>
                  <a:pt x="303" y="629"/>
                </a:cubicBezTo>
                <a:cubicBezTo>
                  <a:pt x="303" y="630"/>
                  <a:pt x="303" y="630"/>
                  <a:pt x="303" y="630"/>
                </a:cubicBezTo>
                <a:cubicBezTo>
                  <a:pt x="305" y="632"/>
                  <a:pt x="305" y="632"/>
                  <a:pt x="305" y="633"/>
                </a:cubicBezTo>
                <a:cubicBezTo>
                  <a:pt x="305" y="633"/>
                  <a:pt x="305" y="633"/>
                  <a:pt x="305" y="635"/>
                </a:cubicBezTo>
                <a:cubicBezTo>
                  <a:pt x="305" y="637"/>
                  <a:pt x="305" y="637"/>
                  <a:pt x="305" y="637"/>
                </a:cubicBezTo>
                <a:cubicBezTo>
                  <a:pt x="303" y="637"/>
                  <a:pt x="303" y="637"/>
                  <a:pt x="303" y="637"/>
                </a:cubicBezTo>
                <a:cubicBezTo>
                  <a:pt x="303" y="635"/>
                  <a:pt x="302" y="635"/>
                  <a:pt x="302" y="635"/>
                </a:cubicBezTo>
                <a:cubicBezTo>
                  <a:pt x="302" y="635"/>
                  <a:pt x="300" y="635"/>
                  <a:pt x="300" y="633"/>
                </a:cubicBezTo>
                <a:cubicBezTo>
                  <a:pt x="298" y="633"/>
                  <a:pt x="298" y="633"/>
                  <a:pt x="298" y="633"/>
                </a:cubicBezTo>
                <a:cubicBezTo>
                  <a:pt x="297" y="633"/>
                  <a:pt x="297" y="633"/>
                  <a:pt x="295" y="633"/>
                </a:cubicBezTo>
                <a:cubicBezTo>
                  <a:pt x="294" y="633"/>
                  <a:pt x="294" y="633"/>
                  <a:pt x="294" y="633"/>
                </a:cubicBezTo>
                <a:cubicBezTo>
                  <a:pt x="292" y="633"/>
                  <a:pt x="292" y="633"/>
                  <a:pt x="292" y="633"/>
                </a:cubicBezTo>
                <a:cubicBezTo>
                  <a:pt x="292" y="633"/>
                  <a:pt x="292" y="635"/>
                  <a:pt x="294" y="635"/>
                </a:cubicBezTo>
                <a:cubicBezTo>
                  <a:pt x="294" y="635"/>
                  <a:pt x="294" y="635"/>
                  <a:pt x="295" y="637"/>
                </a:cubicBezTo>
                <a:cubicBezTo>
                  <a:pt x="295" y="637"/>
                  <a:pt x="297" y="637"/>
                  <a:pt x="297" y="638"/>
                </a:cubicBezTo>
                <a:cubicBezTo>
                  <a:pt x="298" y="638"/>
                  <a:pt x="298" y="638"/>
                  <a:pt x="298" y="640"/>
                </a:cubicBezTo>
                <a:cubicBezTo>
                  <a:pt x="298" y="640"/>
                  <a:pt x="298" y="640"/>
                  <a:pt x="298" y="641"/>
                </a:cubicBezTo>
                <a:cubicBezTo>
                  <a:pt x="300" y="643"/>
                  <a:pt x="300" y="643"/>
                  <a:pt x="300" y="643"/>
                </a:cubicBezTo>
                <a:cubicBezTo>
                  <a:pt x="302" y="643"/>
                  <a:pt x="302" y="645"/>
                  <a:pt x="303" y="645"/>
                </a:cubicBezTo>
                <a:cubicBezTo>
                  <a:pt x="305" y="646"/>
                  <a:pt x="305" y="646"/>
                  <a:pt x="305" y="646"/>
                </a:cubicBezTo>
                <a:cubicBezTo>
                  <a:pt x="305" y="646"/>
                  <a:pt x="305" y="646"/>
                  <a:pt x="307" y="646"/>
                </a:cubicBezTo>
                <a:cubicBezTo>
                  <a:pt x="307" y="646"/>
                  <a:pt x="307" y="645"/>
                  <a:pt x="308" y="645"/>
                </a:cubicBezTo>
                <a:cubicBezTo>
                  <a:pt x="310" y="643"/>
                  <a:pt x="310" y="646"/>
                  <a:pt x="310" y="646"/>
                </a:cubicBezTo>
                <a:cubicBezTo>
                  <a:pt x="310" y="648"/>
                  <a:pt x="310" y="650"/>
                  <a:pt x="311" y="650"/>
                </a:cubicBezTo>
                <a:cubicBezTo>
                  <a:pt x="313" y="651"/>
                  <a:pt x="313" y="651"/>
                  <a:pt x="315" y="653"/>
                </a:cubicBezTo>
                <a:cubicBezTo>
                  <a:pt x="315" y="654"/>
                  <a:pt x="316" y="656"/>
                  <a:pt x="316" y="656"/>
                </a:cubicBezTo>
                <a:cubicBezTo>
                  <a:pt x="318" y="659"/>
                  <a:pt x="316" y="661"/>
                  <a:pt x="316" y="662"/>
                </a:cubicBezTo>
                <a:cubicBezTo>
                  <a:pt x="316" y="664"/>
                  <a:pt x="315" y="666"/>
                  <a:pt x="315" y="666"/>
                </a:cubicBezTo>
                <a:cubicBezTo>
                  <a:pt x="313" y="667"/>
                  <a:pt x="311" y="669"/>
                  <a:pt x="311" y="671"/>
                </a:cubicBezTo>
                <a:cubicBezTo>
                  <a:pt x="313" y="671"/>
                  <a:pt x="313" y="671"/>
                  <a:pt x="313" y="671"/>
                </a:cubicBezTo>
                <a:cubicBezTo>
                  <a:pt x="315" y="671"/>
                  <a:pt x="315" y="672"/>
                  <a:pt x="316" y="672"/>
                </a:cubicBezTo>
                <a:cubicBezTo>
                  <a:pt x="318" y="672"/>
                  <a:pt x="319" y="674"/>
                  <a:pt x="319" y="675"/>
                </a:cubicBezTo>
                <a:cubicBezTo>
                  <a:pt x="321" y="677"/>
                  <a:pt x="323" y="679"/>
                  <a:pt x="324" y="680"/>
                </a:cubicBezTo>
                <a:cubicBezTo>
                  <a:pt x="326" y="682"/>
                  <a:pt x="326" y="682"/>
                  <a:pt x="328" y="683"/>
                </a:cubicBezTo>
                <a:cubicBezTo>
                  <a:pt x="329" y="685"/>
                  <a:pt x="329" y="687"/>
                  <a:pt x="331" y="688"/>
                </a:cubicBezTo>
                <a:cubicBezTo>
                  <a:pt x="331" y="688"/>
                  <a:pt x="331" y="688"/>
                  <a:pt x="332" y="688"/>
                </a:cubicBezTo>
                <a:cubicBezTo>
                  <a:pt x="332" y="690"/>
                  <a:pt x="332" y="690"/>
                  <a:pt x="332" y="692"/>
                </a:cubicBezTo>
                <a:cubicBezTo>
                  <a:pt x="332" y="695"/>
                  <a:pt x="332" y="695"/>
                  <a:pt x="332" y="695"/>
                </a:cubicBezTo>
                <a:cubicBezTo>
                  <a:pt x="334" y="695"/>
                  <a:pt x="334" y="693"/>
                  <a:pt x="334" y="693"/>
                </a:cubicBezTo>
                <a:cubicBezTo>
                  <a:pt x="336" y="693"/>
                  <a:pt x="336" y="693"/>
                  <a:pt x="337" y="693"/>
                </a:cubicBezTo>
                <a:cubicBezTo>
                  <a:pt x="337" y="692"/>
                  <a:pt x="339" y="692"/>
                  <a:pt x="339" y="690"/>
                </a:cubicBezTo>
                <a:cubicBezTo>
                  <a:pt x="340" y="688"/>
                  <a:pt x="340" y="688"/>
                  <a:pt x="340" y="688"/>
                </a:cubicBezTo>
                <a:cubicBezTo>
                  <a:pt x="340" y="687"/>
                  <a:pt x="340" y="687"/>
                  <a:pt x="340" y="687"/>
                </a:cubicBezTo>
                <a:cubicBezTo>
                  <a:pt x="339" y="687"/>
                  <a:pt x="339" y="687"/>
                  <a:pt x="337" y="685"/>
                </a:cubicBezTo>
                <a:cubicBezTo>
                  <a:pt x="337" y="685"/>
                  <a:pt x="336" y="685"/>
                  <a:pt x="336" y="683"/>
                </a:cubicBezTo>
                <a:cubicBezTo>
                  <a:pt x="336" y="682"/>
                  <a:pt x="336" y="682"/>
                  <a:pt x="336" y="682"/>
                </a:cubicBezTo>
                <a:cubicBezTo>
                  <a:pt x="337" y="680"/>
                  <a:pt x="337" y="679"/>
                  <a:pt x="337" y="677"/>
                </a:cubicBezTo>
                <a:cubicBezTo>
                  <a:pt x="336" y="677"/>
                  <a:pt x="336" y="677"/>
                  <a:pt x="336" y="677"/>
                </a:cubicBezTo>
                <a:cubicBezTo>
                  <a:pt x="334" y="679"/>
                  <a:pt x="334" y="679"/>
                  <a:pt x="332" y="679"/>
                </a:cubicBezTo>
                <a:cubicBezTo>
                  <a:pt x="332" y="675"/>
                  <a:pt x="332" y="675"/>
                  <a:pt x="332" y="675"/>
                </a:cubicBezTo>
                <a:cubicBezTo>
                  <a:pt x="332" y="675"/>
                  <a:pt x="332" y="677"/>
                  <a:pt x="331" y="677"/>
                </a:cubicBezTo>
                <a:cubicBezTo>
                  <a:pt x="331" y="679"/>
                  <a:pt x="331" y="679"/>
                  <a:pt x="331" y="679"/>
                </a:cubicBezTo>
                <a:cubicBezTo>
                  <a:pt x="329" y="679"/>
                  <a:pt x="329" y="677"/>
                  <a:pt x="329" y="677"/>
                </a:cubicBezTo>
                <a:cubicBezTo>
                  <a:pt x="329" y="677"/>
                  <a:pt x="329" y="677"/>
                  <a:pt x="329" y="675"/>
                </a:cubicBezTo>
                <a:cubicBezTo>
                  <a:pt x="328" y="675"/>
                  <a:pt x="328" y="674"/>
                  <a:pt x="328" y="672"/>
                </a:cubicBezTo>
                <a:cubicBezTo>
                  <a:pt x="328" y="671"/>
                  <a:pt x="329" y="671"/>
                  <a:pt x="329" y="671"/>
                </a:cubicBezTo>
                <a:cubicBezTo>
                  <a:pt x="329" y="671"/>
                  <a:pt x="329" y="671"/>
                  <a:pt x="331" y="671"/>
                </a:cubicBezTo>
                <a:cubicBezTo>
                  <a:pt x="331" y="669"/>
                  <a:pt x="331" y="669"/>
                  <a:pt x="331" y="669"/>
                </a:cubicBezTo>
                <a:cubicBezTo>
                  <a:pt x="331" y="669"/>
                  <a:pt x="332" y="669"/>
                  <a:pt x="332" y="667"/>
                </a:cubicBezTo>
                <a:cubicBezTo>
                  <a:pt x="331" y="667"/>
                  <a:pt x="331" y="667"/>
                  <a:pt x="329" y="666"/>
                </a:cubicBezTo>
                <a:cubicBezTo>
                  <a:pt x="328" y="666"/>
                  <a:pt x="328" y="664"/>
                  <a:pt x="326" y="661"/>
                </a:cubicBezTo>
                <a:cubicBezTo>
                  <a:pt x="326" y="659"/>
                  <a:pt x="326" y="659"/>
                  <a:pt x="326" y="659"/>
                </a:cubicBezTo>
                <a:cubicBezTo>
                  <a:pt x="324" y="658"/>
                  <a:pt x="324" y="658"/>
                  <a:pt x="326" y="656"/>
                </a:cubicBezTo>
                <a:cubicBezTo>
                  <a:pt x="326" y="656"/>
                  <a:pt x="326" y="656"/>
                  <a:pt x="328" y="656"/>
                </a:cubicBezTo>
                <a:cubicBezTo>
                  <a:pt x="328" y="656"/>
                  <a:pt x="328" y="656"/>
                  <a:pt x="328" y="654"/>
                </a:cubicBezTo>
                <a:cubicBezTo>
                  <a:pt x="326" y="654"/>
                  <a:pt x="326" y="653"/>
                  <a:pt x="326" y="651"/>
                </a:cubicBezTo>
                <a:cubicBezTo>
                  <a:pt x="326" y="651"/>
                  <a:pt x="326" y="651"/>
                  <a:pt x="326" y="650"/>
                </a:cubicBezTo>
                <a:cubicBezTo>
                  <a:pt x="324" y="648"/>
                  <a:pt x="326" y="646"/>
                  <a:pt x="326" y="646"/>
                </a:cubicBezTo>
                <a:cubicBezTo>
                  <a:pt x="324" y="645"/>
                  <a:pt x="323" y="646"/>
                  <a:pt x="323" y="646"/>
                </a:cubicBezTo>
                <a:cubicBezTo>
                  <a:pt x="323" y="645"/>
                  <a:pt x="323" y="645"/>
                  <a:pt x="323" y="643"/>
                </a:cubicBezTo>
                <a:cubicBezTo>
                  <a:pt x="321" y="643"/>
                  <a:pt x="321" y="643"/>
                  <a:pt x="321" y="643"/>
                </a:cubicBezTo>
                <a:cubicBezTo>
                  <a:pt x="321" y="641"/>
                  <a:pt x="321" y="641"/>
                  <a:pt x="321" y="641"/>
                </a:cubicBezTo>
                <a:cubicBezTo>
                  <a:pt x="319" y="641"/>
                  <a:pt x="319" y="641"/>
                  <a:pt x="319" y="640"/>
                </a:cubicBezTo>
                <a:cubicBezTo>
                  <a:pt x="319" y="640"/>
                  <a:pt x="319" y="640"/>
                  <a:pt x="319" y="638"/>
                </a:cubicBezTo>
                <a:cubicBezTo>
                  <a:pt x="319" y="637"/>
                  <a:pt x="319" y="637"/>
                  <a:pt x="319" y="637"/>
                </a:cubicBezTo>
                <a:cubicBezTo>
                  <a:pt x="319" y="635"/>
                  <a:pt x="319" y="635"/>
                  <a:pt x="319" y="635"/>
                </a:cubicBezTo>
                <a:cubicBezTo>
                  <a:pt x="318" y="633"/>
                  <a:pt x="318" y="633"/>
                  <a:pt x="318" y="633"/>
                </a:cubicBezTo>
                <a:cubicBezTo>
                  <a:pt x="318" y="632"/>
                  <a:pt x="318" y="632"/>
                  <a:pt x="318" y="630"/>
                </a:cubicBezTo>
                <a:cubicBezTo>
                  <a:pt x="318" y="629"/>
                  <a:pt x="318" y="629"/>
                  <a:pt x="318" y="627"/>
                </a:cubicBezTo>
                <a:cubicBezTo>
                  <a:pt x="318" y="625"/>
                  <a:pt x="318" y="625"/>
                  <a:pt x="318" y="625"/>
                </a:cubicBezTo>
                <a:cubicBezTo>
                  <a:pt x="318" y="624"/>
                  <a:pt x="316" y="624"/>
                  <a:pt x="316" y="622"/>
                </a:cubicBezTo>
                <a:cubicBezTo>
                  <a:pt x="316" y="622"/>
                  <a:pt x="316" y="620"/>
                  <a:pt x="315" y="620"/>
                </a:cubicBezTo>
                <a:cubicBezTo>
                  <a:pt x="315" y="620"/>
                  <a:pt x="315" y="619"/>
                  <a:pt x="313" y="619"/>
                </a:cubicBezTo>
                <a:cubicBezTo>
                  <a:pt x="313" y="619"/>
                  <a:pt x="313" y="617"/>
                  <a:pt x="313" y="616"/>
                </a:cubicBezTo>
                <a:cubicBezTo>
                  <a:pt x="311" y="616"/>
                  <a:pt x="311" y="616"/>
                  <a:pt x="311" y="616"/>
                </a:cubicBezTo>
                <a:cubicBezTo>
                  <a:pt x="311" y="614"/>
                  <a:pt x="311" y="614"/>
                  <a:pt x="311" y="614"/>
                </a:cubicBezTo>
                <a:cubicBezTo>
                  <a:pt x="311" y="612"/>
                  <a:pt x="311" y="612"/>
                  <a:pt x="311" y="612"/>
                </a:cubicBezTo>
                <a:cubicBezTo>
                  <a:pt x="311" y="611"/>
                  <a:pt x="311" y="611"/>
                  <a:pt x="311" y="611"/>
                </a:cubicBezTo>
                <a:cubicBezTo>
                  <a:pt x="311" y="609"/>
                  <a:pt x="311" y="609"/>
                  <a:pt x="310" y="609"/>
                </a:cubicBezTo>
                <a:cubicBezTo>
                  <a:pt x="310" y="608"/>
                  <a:pt x="310" y="608"/>
                  <a:pt x="310" y="608"/>
                </a:cubicBezTo>
                <a:cubicBezTo>
                  <a:pt x="308" y="608"/>
                  <a:pt x="308" y="606"/>
                  <a:pt x="307" y="604"/>
                </a:cubicBezTo>
                <a:cubicBezTo>
                  <a:pt x="305" y="603"/>
                  <a:pt x="307" y="603"/>
                  <a:pt x="307" y="603"/>
                </a:cubicBezTo>
                <a:cubicBezTo>
                  <a:pt x="307" y="601"/>
                  <a:pt x="308" y="599"/>
                  <a:pt x="308" y="598"/>
                </a:cubicBezTo>
                <a:cubicBezTo>
                  <a:pt x="308" y="596"/>
                  <a:pt x="307" y="595"/>
                  <a:pt x="307" y="593"/>
                </a:cubicBezTo>
                <a:cubicBezTo>
                  <a:pt x="308" y="593"/>
                  <a:pt x="308" y="593"/>
                  <a:pt x="308" y="593"/>
                </a:cubicBezTo>
                <a:cubicBezTo>
                  <a:pt x="308" y="591"/>
                  <a:pt x="308" y="590"/>
                  <a:pt x="308" y="590"/>
                </a:cubicBezTo>
                <a:cubicBezTo>
                  <a:pt x="310" y="590"/>
                  <a:pt x="310" y="588"/>
                  <a:pt x="310" y="588"/>
                </a:cubicBezTo>
                <a:cubicBezTo>
                  <a:pt x="310" y="587"/>
                  <a:pt x="310" y="587"/>
                  <a:pt x="310" y="585"/>
                </a:cubicBezTo>
                <a:cubicBezTo>
                  <a:pt x="311" y="585"/>
                  <a:pt x="311" y="585"/>
                  <a:pt x="311" y="585"/>
                </a:cubicBezTo>
                <a:cubicBezTo>
                  <a:pt x="311" y="583"/>
                  <a:pt x="311" y="583"/>
                  <a:pt x="311" y="583"/>
                </a:cubicBezTo>
                <a:cubicBezTo>
                  <a:pt x="313" y="583"/>
                  <a:pt x="313" y="583"/>
                  <a:pt x="313" y="583"/>
                </a:cubicBezTo>
                <a:cubicBezTo>
                  <a:pt x="315" y="583"/>
                  <a:pt x="315" y="583"/>
                  <a:pt x="315" y="583"/>
                </a:cubicBezTo>
                <a:cubicBezTo>
                  <a:pt x="315" y="583"/>
                  <a:pt x="315" y="583"/>
                  <a:pt x="316" y="583"/>
                </a:cubicBezTo>
                <a:cubicBezTo>
                  <a:pt x="316" y="583"/>
                  <a:pt x="316" y="585"/>
                  <a:pt x="318" y="585"/>
                </a:cubicBezTo>
                <a:cubicBezTo>
                  <a:pt x="318" y="587"/>
                  <a:pt x="319" y="587"/>
                  <a:pt x="319" y="585"/>
                </a:cubicBezTo>
                <a:cubicBezTo>
                  <a:pt x="321" y="585"/>
                  <a:pt x="321" y="585"/>
                  <a:pt x="321" y="585"/>
                </a:cubicBezTo>
                <a:cubicBezTo>
                  <a:pt x="321" y="587"/>
                  <a:pt x="321" y="587"/>
                  <a:pt x="321" y="587"/>
                </a:cubicBezTo>
                <a:cubicBezTo>
                  <a:pt x="321" y="588"/>
                  <a:pt x="321" y="588"/>
                  <a:pt x="321" y="588"/>
                </a:cubicBezTo>
                <a:cubicBezTo>
                  <a:pt x="323" y="588"/>
                  <a:pt x="323" y="588"/>
                  <a:pt x="324" y="588"/>
                </a:cubicBezTo>
                <a:cubicBezTo>
                  <a:pt x="326" y="587"/>
                  <a:pt x="326" y="587"/>
                  <a:pt x="326" y="587"/>
                </a:cubicBezTo>
                <a:cubicBezTo>
                  <a:pt x="326" y="588"/>
                  <a:pt x="326" y="588"/>
                  <a:pt x="326" y="588"/>
                </a:cubicBezTo>
                <a:cubicBezTo>
                  <a:pt x="326" y="590"/>
                  <a:pt x="326" y="590"/>
                  <a:pt x="326" y="590"/>
                </a:cubicBezTo>
                <a:cubicBezTo>
                  <a:pt x="328" y="590"/>
                  <a:pt x="328" y="590"/>
                  <a:pt x="328" y="590"/>
                </a:cubicBezTo>
                <a:cubicBezTo>
                  <a:pt x="328" y="591"/>
                  <a:pt x="328" y="591"/>
                  <a:pt x="328" y="591"/>
                </a:cubicBezTo>
                <a:cubicBezTo>
                  <a:pt x="326" y="593"/>
                  <a:pt x="326" y="593"/>
                  <a:pt x="326" y="593"/>
                </a:cubicBezTo>
                <a:cubicBezTo>
                  <a:pt x="326" y="593"/>
                  <a:pt x="326" y="593"/>
                  <a:pt x="326" y="595"/>
                </a:cubicBezTo>
                <a:cubicBezTo>
                  <a:pt x="324" y="595"/>
                  <a:pt x="326" y="595"/>
                  <a:pt x="326" y="596"/>
                </a:cubicBezTo>
                <a:cubicBezTo>
                  <a:pt x="326" y="598"/>
                  <a:pt x="326" y="598"/>
                  <a:pt x="326" y="598"/>
                </a:cubicBezTo>
                <a:cubicBezTo>
                  <a:pt x="326" y="599"/>
                  <a:pt x="326" y="599"/>
                  <a:pt x="326" y="599"/>
                </a:cubicBezTo>
                <a:cubicBezTo>
                  <a:pt x="326" y="601"/>
                  <a:pt x="326" y="601"/>
                  <a:pt x="326" y="603"/>
                </a:cubicBezTo>
                <a:cubicBezTo>
                  <a:pt x="326" y="603"/>
                  <a:pt x="326" y="604"/>
                  <a:pt x="326" y="606"/>
                </a:cubicBezTo>
                <a:cubicBezTo>
                  <a:pt x="328" y="608"/>
                  <a:pt x="326" y="608"/>
                  <a:pt x="328" y="609"/>
                </a:cubicBezTo>
                <a:cubicBezTo>
                  <a:pt x="328" y="611"/>
                  <a:pt x="328" y="611"/>
                  <a:pt x="328" y="611"/>
                </a:cubicBezTo>
                <a:cubicBezTo>
                  <a:pt x="328" y="612"/>
                  <a:pt x="328" y="614"/>
                  <a:pt x="328" y="614"/>
                </a:cubicBezTo>
                <a:cubicBezTo>
                  <a:pt x="326" y="614"/>
                  <a:pt x="326" y="616"/>
                  <a:pt x="324" y="616"/>
                </a:cubicBezTo>
                <a:cubicBezTo>
                  <a:pt x="324" y="617"/>
                  <a:pt x="323" y="620"/>
                  <a:pt x="323" y="620"/>
                </a:cubicBezTo>
                <a:cubicBezTo>
                  <a:pt x="324" y="620"/>
                  <a:pt x="324" y="620"/>
                  <a:pt x="326" y="620"/>
                </a:cubicBezTo>
                <a:cubicBezTo>
                  <a:pt x="326" y="620"/>
                  <a:pt x="326" y="620"/>
                  <a:pt x="328" y="620"/>
                </a:cubicBezTo>
                <a:cubicBezTo>
                  <a:pt x="329" y="620"/>
                  <a:pt x="329" y="622"/>
                  <a:pt x="329" y="622"/>
                </a:cubicBezTo>
                <a:cubicBezTo>
                  <a:pt x="329" y="622"/>
                  <a:pt x="329" y="622"/>
                  <a:pt x="329" y="624"/>
                </a:cubicBezTo>
                <a:cubicBezTo>
                  <a:pt x="331" y="624"/>
                  <a:pt x="331" y="624"/>
                  <a:pt x="331" y="624"/>
                </a:cubicBezTo>
                <a:cubicBezTo>
                  <a:pt x="332" y="625"/>
                  <a:pt x="332" y="625"/>
                  <a:pt x="332" y="627"/>
                </a:cubicBezTo>
                <a:cubicBezTo>
                  <a:pt x="332" y="629"/>
                  <a:pt x="334" y="630"/>
                  <a:pt x="336" y="632"/>
                </a:cubicBezTo>
                <a:cubicBezTo>
                  <a:pt x="336" y="632"/>
                  <a:pt x="336" y="632"/>
                  <a:pt x="337" y="632"/>
                </a:cubicBezTo>
                <a:cubicBezTo>
                  <a:pt x="337" y="632"/>
                  <a:pt x="337" y="630"/>
                  <a:pt x="339" y="632"/>
                </a:cubicBezTo>
                <a:cubicBezTo>
                  <a:pt x="339" y="633"/>
                  <a:pt x="339" y="633"/>
                  <a:pt x="339" y="633"/>
                </a:cubicBezTo>
                <a:cubicBezTo>
                  <a:pt x="339" y="635"/>
                  <a:pt x="339" y="637"/>
                  <a:pt x="339" y="638"/>
                </a:cubicBezTo>
                <a:cubicBezTo>
                  <a:pt x="339" y="638"/>
                  <a:pt x="339" y="641"/>
                  <a:pt x="340" y="641"/>
                </a:cubicBezTo>
                <a:cubicBezTo>
                  <a:pt x="340" y="640"/>
                  <a:pt x="340" y="640"/>
                  <a:pt x="340" y="640"/>
                </a:cubicBezTo>
                <a:cubicBezTo>
                  <a:pt x="342" y="640"/>
                  <a:pt x="342" y="641"/>
                  <a:pt x="342" y="641"/>
                </a:cubicBezTo>
                <a:cubicBezTo>
                  <a:pt x="342" y="641"/>
                  <a:pt x="344" y="641"/>
                  <a:pt x="344" y="643"/>
                </a:cubicBezTo>
                <a:cubicBezTo>
                  <a:pt x="344" y="645"/>
                  <a:pt x="344" y="645"/>
                  <a:pt x="345" y="645"/>
                </a:cubicBezTo>
                <a:cubicBezTo>
                  <a:pt x="345" y="645"/>
                  <a:pt x="345" y="646"/>
                  <a:pt x="347" y="646"/>
                </a:cubicBezTo>
                <a:cubicBezTo>
                  <a:pt x="349" y="648"/>
                  <a:pt x="350" y="648"/>
                  <a:pt x="350" y="650"/>
                </a:cubicBezTo>
                <a:cubicBezTo>
                  <a:pt x="352" y="651"/>
                  <a:pt x="352" y="651"/>
                  <a:pt x="352" y="651"/>
                </a:cubicBezTo>
                <a:cubicBezTo>
                  <a:pt x="350" y="651"/>
                  <a:pt x="350" y="651"/>
                  <a:pt x="350" y="651"/>
                </a:cubicBezTo>
                <a:cubicBezTo>
                  <a:pt x="349" y="653"/>
                  <a:pt x="349" y="653"/>
                  <a:pt x="347" y="653"/>
                </a:cubicBezTo>
                <a:cubicBezTo>
                  <a:pt x="347" y="654"/>
                  <a:pt x="345" y="654"/>
                  <a:pt x="345" y="656"/>
                </a:cubicBezTo>
                <a:cubicBezTo>
                  <a:pt x="345" y="656"/>
                  <a:pt x="344" y="658"/>
                  <a:pt x="345" y="659"/>
                </a:cubicBezTo>
                <a:cubicBezTo>
                  <a:pt x="345" y="659"/>
                  <a:pt x="345" y="659"/>
                  <a:pt x="347" y="659"/>
                </a:cubicBezTo>
                <a:cubicBezTo>
                  <a:pt x="349" y="659"/>
                  <a:pt x="350" y="659"/>
                  <a:pt x="350" y="661"/>
                </a:cubicBezTo>
                <a:cubicBezTo>
                  <a:pt x="352" y="661"/>
                  <a:pt x="352" y="662"/>
                  <a:pt x="352" y="662"/>
                </a:cubicBezTo>
                <a:cubicBezTo>
                  <a:pt x="352" y="664"/>
                  <a:pt x="352" y="664"/>
                  <a:pt x="352" y="664"/>
                </a:cubicBezTo>
                <a:cubicBezTo>
                  <a:pt x="352" y="664"/>
                  <a:pt x="352" y="664"/>
                  <a:pt x="353" y="664"/>
                </a:cubicBezTo>
                <a:cubicBezTo>
                  <a:pt x="353" y="664"/>
                  <a:pt x="353" y="664"/>
                  <a:pt x="353" y="666"/>
                </a:cubicBezTo>
                <a:cubicBezTo>
                  <a:pt x="353" y="666"/>
                  <a:pt x="355" y="666"/>
                  <a:pt x="357" y="667"/>
                </a:cubicBezTo>
                <a:cubicBezTo>
                  <a:pt x="357" y="667"/>
                  <a:pt x="357" y="667"/>
                  <a:pt x="358" y="667"/>
                </a:cubicBezTo>
                <a:cubicBezTo>
                  <a:pt x="360" y="669"/>
                  <a:pt x="358" y="669"/>
                  <a:pt x="360" y="671"/>
                </a:cubicBezTo>
                <a:cubicBezTo>
                  <a:pt x="360" y="672"/>
                  <a:pt x="360" y="672"/>
                  <a:pt x="360" y="672"/>
                </a:cubicBezTo>
                <a:cubicBezTo>
                  <a:pt x="360" y="674"/>
                  <a:pt x="360" y="674"/>
                  <a:pt x="360" y="674"/>
                </a:cubicBezTo>
                <a:cubicBezTo>
                  <a:pt x="360" y="675"/>
                  <a:pt x="361" y="675"/>
                  <a:pt x="361" y="675"/>
                </a:cubicBezTo>
                <a:cubicBezTo>
                  <a:pt x="361" y="675"/>
                  <a:pt x="363" y="675"/>
                  <a:pt x="363" y="677"/>
                </a:cubicBezTo>
                <a:cubicBezTo>
                  <a:pt x="365" y="679"/>
                  <a:pt x="366" y="680"/>
                  <a:pt x="368" y="682"/>
                </a:cubicBezTo>
                <a:cubicBezTo>
                  <a:pt x="368" y="683"/>
                  <a:pt x="368" y="683"/>
                  <a:pt x="370" y="683"/>
                </a:cubicBezTo>
                <a:cubicBezTo>
                  <a:pt x="370" y="685"/>
                  <a:pt x="370" y="685"/>
                  <a:pt x="371" y="687"/>
                </a:cubicBezTo>
                <a:cubicBezTo>
                  <a:pt x="371" y="688"/>
                  <a:pt x="371" y="690"/>
                  <a:pt x="371" y="692"/>
                </a:cubicBezTo>
                <a:cubicBezTo>
                  <a:pt x="373" y="692"/>
                  <a:pt x="373" y="692"/>
                  <a:pt x="373" y="692"/>
                </a:cubicBezTo>
                <a:cubicBezTo>
                  <a:pt x="373" y="692"/>
                  <a:pt x="374" y="692"/>
                  <a:pt x="374" y="693"/>
                </a:cubicBezTo>
                <a:cubicBezTo>
                  <a:pt x="374" y="693"/>
                  <a:pt x="376" y="695"/>
                  <a:pt x="376" y="696"/>
                </a:cubicBezTo>
                <a:cubicBezTo>
                  <a:pt x="376" y="696"/>
                  <a:pt x="376" y="696"/>
                  <a:pt x="376" y="698"/>
                </a:cubicBezTo>
                <a:cubicBezTo>
                  <a:pt x="376" y="698"/>
                  <a:pt x="378" y="700"/>
                  <a:pt x="378" y="701"/>
                </a:cubicBezTo>
                <a:cubicBezTo>
                  <a:pt x="378" y="703"/>
                  <a:pt x="378" y="704"/>
                  <a:pt x="378" y="706"/>
                </a:cubicBezTo>
                <a:cubicBezTo>
                  <a:pt x="379" y="708"/>
                  <a:pt x="379" y="709"/>
                  <a:pt x="381" y="711"/>
                </a:cubicBezTo>
                <a:cubicBezTo>
                  <a:pt x="381" y="713"/>
                  <a:pt x="381" y="713"/>
                  <a:pt x="381" y="714"/>
                </a:cubicBezTo>
                <a:cubicBezTo>
                  <a:pt x="381" y="716"/>
                  <a:pt x="382" y="717"/>
                  <a:pt x="382" y="719"/>
                </a:cubicBezTo>
                <a:cubicBezTo>
                  <a:pt x="381" y="719"/>
                  <a:pt x="381" y="719"/>
                  <a:pt x="381" y="719"/>
                </a:cubicBezTo>
                <a:cubicBezTo>
                  <a:pt x="379" y="717"/>
                  <a:pt x="379" y="717"/>
                  <a:pt x="379" y="719"/>
                </a:cubicBezTo>
                <a:cubicBezTo>
                  <a:pt x="379" y="721"/>
                  <a:pt x="379" y="721"/>
                  <a:pt x="379" y="721"/>
                </a:cubicBezTo>
                <a:cubicBezTo>
                  <a:pt x="379" y="722"/>
                  <a:pt x="379" y="722"/>
                  <a:pt x="379" y="724"/>
                </a:cubicBezTo>
                <a:cubicBezTo>
                  <a:pt x="378" y="724"/>
                  <a:pt x="378" y="724"/>
                  <a:pt x="378" y="724"/>
                </a:cubicBezTo>
                <a:cubicBezTo>
                  <a:pt x="376" y="724"/>
                  <a:pt x="374" y="724"/>
                  <a:pt x="374" y="724"/>
                </a:cubicBezTo>
                <a:cubicBezTo>
                  <a:pt x="374" y="726"/>
                  <a:pt x="373" y="726"/>
                  <a:pt x="373" y="726"/>
                </a:cubicBezTo>
                <a:cubicBezTo>
                  <a:pt x="373" y="726"/>
                  <a:pt x="373" y="727"/>
                  <a:pt x="371" y="727"/>
                </a:cubicBezTo>
                <a:cubicBezTo>
                  <a:pt x="373" y="729"/>
                  <a:pt x="373" y="729"/>
                  <a:pt x="373" y="729"/>
                </a:cubicBezTo>
                <a:cubicBezTo>
                  <a:pt x="374" y="730"/>
                  <a:pt x="374" y="734"/>
                  <a:pt x="376" y="734"/>
                </a:cubicBezTo>
                <a:cubicBezTo>
                  <a:pt x="376" y="735"/>
                  <a:pt x="376" y="735"/>
                  <a:pt x="376" y="735"/>
                </a:cubicBezTo>
                <a:cubicBezTo>
                  <a:pt x="378" y="737"/>
                  <a:pt x="378" y="740"/>
                  <a:pt x="379" y="742"/>
                </a:cubicBezTo>
                <a:cubicBezTo>
                  <a:pt x="381" y="742"/>
                  <a:pt x="382" y="742"/>
                  <a:pt x="382" y="742"/>
                </a:cubicBezTo>
                <a:cubicBezTo>
                  <a:pt x="384" y="743"/>
                  <a:pt x="386" y="743"/>
                  <a:pt x="387" y="743"/>
                </a:cubicBezTo>
                <a:cubicBezTo>
                  <a:pt x="389" y="745"/>
                  <a:pt x="389" y="745"/>
                  <a:pt x="391" y="747"/>
                </a:cubicBezTo>
                <a:cubicBezTo>
                  <a:pt x="391" y="748"/>
                  <a:pt x="391" y="748"/>
                  <a:pt x="391" y="748"/>
                </a:cubicBezTo>
                <a:cubicBezTo>
                  <a:pt x="391" y="750"/>
                  <a:pt x="392" y="750"/>
                  <a:pt x="392" y="750"/>
                </a:cubicBezTo>
                <a:cubicBezTo>
                  <a:pt x="392" y="751"/>
                  <a:pt x="392" y="753"/>
                  <a:pt x="394" y="753"/>
                </a:cubicBezTo>
                <a:cubicBezTo>
                  <a:pt x="395" y="753"/>
                  <a:pt x="395" y="753"/>
                  <a:pt x="397" y="753"/>
                </a:cubicBezTo>
                <a:cubicBezTo>
                  <a:pt x="399" y="753"/>
                  <a:pt x="400" y="755"/>
                  <a:pt x="402" y="755"/>
                </a:cubicBezTo>
                <a:cubicBezTo>
                  <a:pt x="403" y="755"/>
                  <a:pt x="403" y="756"/>
                  <a:pt x="403" y="756"/>
                </a:cubicBezTo>
                <a:cubicBezTo>
                  <a:pt x="405" y="756"/>
                  <a:pt x="405" y="758"/>
                  <a:pt x="405" y="756"/>
                </a:cubicBezTo>
                <a:cubicBezTo>
                  <a:pt x="407" y="756"/>
                  <a:pt x="407" y="756"/>
                  <a:pt x="408" y="756"/>
                </a:cubicBezTo>
                <a:cubicBezTo>
                  <a:pt x="410" y="756"/>
                  <a:pt x="410" y="756"/>
                  <a:pt x="410" y="756"/>
                </a:cubicBezTo>
                <a:cubicBezTo>
                  <a:pt x="412" y="756"/>
                  <a:pt x="410" y="758"/>
                  <a:pt x="412" y="758"/>
                </a:cubicBezTo>
                <a:cubicBezTo>
                  <a:pt x="412" y="759"/>
                  <a:pt x="412" y="761"/>
                  <a:pt x="413" y="761"/>
                </a:cubicBezTo>
                <a:cubicBezTo>
                  <a:pt x="415" y="763"/>
                  <a:pt x="415" y="763"/>
                  <a:pt x="415" y="763"/>
                </a:cubicBezTo>
                <a:cubicBezTo>
                  <a:pt x="416" y="763"/>
                  <a:pt x="418" y="764"/>
                  <a:pt x="418" y="764"/>
                </a:cubicBezTo>
                <a:cubicBezTo>
                  <a:pt x="420" y="766"/>
                  <a:pt x="420" y="766"/>
                  <a:pt x="421" y="766"/>
                </a:cubicBezTo>
                <a:cubicBezTo>
                  <a:pt x="423" y="768"/>
                  <a:pt x="426" y="768"/>
                  <a:pt x="428" y="769"/>
                </a:cubicBezTo>
                <a:cubicBezTo>
                  <a:pt x="429" y="769"/>
                  <a:pt x="429" y="769"/>
                  <a:pt x="429" y="771"/>
                </a:cubicBezTo>
                <a:cubicBezTo>
                  <a:pt x="429" y="772"/>
                  <a:pt x="431" y="772"/>
                  <a:pt x="433" y="772"/>
                </a:cubicBezTo>
                <a:cubicBezTo>
                  <a:pt x="434" y="774"/>
                  <a:pt x="434" y="774"/>
                  <a:pt x="434" y="774"/>
                </a:cubicBezTo>
                <a:cubicBezTo>
                  <a:pt x="436" y="774"/>
                  <a:pt x="437" y="774"/>
                  <a:pt x="437" y="774"/>
                </a:cubicBezTo>
                <a:cubicBezTo>
                  <a:pt x="437" y="774"/>
                  <a:pt x="437" y="776"/>
                  <a:pt x="439" y="776"/>
                </a:cubicBezTo>
                <a:cubicBezTo>
                  <a:pt x="439" y="776"/>
                  <a:pt x="441" y="776"/>
                  <a:pt x="442" y="776"/>
                </a:cubicBezTo>
                <a:cubicBezTo>
                  <a:pt x="444" y="776"/>
                  <a:pt x="444" y="776"/>
                  <a:pt x="444" y="777"/>
                </a:cubicBezTo>
                <a:cubicBezTo>
                  <a:pt x="445" y="779"/>
                  <a:pt x="447" y="779"/>
                  <a:pt x="447" y="779"/>
                </a:cubicBezTo>
                <a:cubicBezTo>
                  <a:pt x="449" y="779"/>
                  <a:pt x="449" y="779"/>
                  <a:pt x="449" y="780"/>
                </a:cubicBezTo>
                <a:cubicBezTo>
                  <a:pt x="450" y="780"/>
                  <a:pt x="450" y="780"/>
                  <a:pt x="452" y="780"/>
                </a:cubicBezTo>
                <a:cubicBezTo>
                  <a:pt x="452" y="780"/>
                  <a:pt x="452" y="782"/>
                  <a:pt x="454" y="782"/>
                </a:cubicBezTo>
                <a:cubicBezTo>
                  <a:pt x="455" y="782"/>
                  <a:pt x="457" y="782"/>
                  <a:pt x="458" y="784"/>
                </a:cubicBezTo>
                <a:cubicBezTo>
                  <a:pt x="458" y="784"/>
                  <a:pt x="458" y="784"/>
                  <a:pt x="460" y="785"/>
                </a:cubicBezTo>
                <a:cubicBezTo>
                  <a:pt x="462" y="785"/>
                  <a:pt x="462" y="785"/>
                  <a:pt x="462" y="785"/>
                </a:cubicBezTo>
                <a:cubicBezTo>
                  <a:pt x="463" y="785"/>
                  <a:pt x="463" y="787"/>
                  <a:pt x="463" y="787"/>
                </a:cubicBezTo>
                <a:cubicBezTo>
                  <a:pt x="465" y="787"/>
                  <a:pt x="465" y="787"/>
                  <a:pt x="466" y="787"/>
                </a:cubicBezTo>
                <a:cubicBezTo>
                  <a:pt x="468" y="787"/>
                  <a:pt x="468" y="787"/>
                  <a:pt x="468" y="787"/>
                </a:cubicBezTo>
                <a:cubicBezTo>
                  <a:pt x="470" y="785"/>
                  <a:pt x="471" y="785"/>
                  <a:pt x="471" y="785"/>
                </a:cubicBezTo>
                <a:cubicBezTo>
                  <a:pt x="474" y="784"/>
                  <a:pt x="476" y="782"/>
                  <a:pt x="479" y="782"/>
                </a:cubicBezTo>
                <a:cubicBezTo>
                  <a:pt x="479" y="782"/>
                  <a:pt x="479" y="782"/>
                  <a:pt x="481" y="780"/>
                </a:cubicBezTo>
                <a:cubicBezTo>
                  <a:pt x="483" y="780"/>
                  <a:pt x="483" y="779"/>
                  <a:pt x="484" y="779"/>
                </a:cubicBezTo>
                <a:cubicBezTo>
                  <a:pt x="486" y="779"/>
                  <a:pt x="486" y="779"/>
                  <a:pt x="486" y="779"/>
                </a:cubicBezTo>
                <a:cubicBezTo>
                  <a:pt x="486" y="777"/>
                  <a:pt x="487" y="777"/>
                  <a:pt x="489" y="779"/>
                </a:cubicBezTo>
                <a:cubicBezTo>
                  <a:pt x="491" y="779"/>
                  <a:pt x="492" y="780"/>
                  <a:pt x="494" y="780"/>
                </a:cubicBezTo>
                <a:cubicBezTo>
                  <a:pt x="495" y="782"/>
                  <a:pt x="495" y="784"/>
                  <a:pt x="497" y="784"/>
                </a:cubicBezTo>
                <a:cubicBezTo>
                  <a:pt x="497" y="785"/>
                  <a:pt x="499" y="785"/>
                  <a:pt x="500" y="787"/>
                </a:cubicBezTo>
                <a:cubicBezTo>
                  <a:pt x="502" y="787"/>
                  <a:pt x="504" y="789"/>
                  <a:pt x="505" y="790"/>
                </a:cubicBezTo>
                <a:cubicBezTo>
                  <a:pt x="505" y="792"/>
                  <a:pt x="507" y="792"/>
                  <a:pt x="507" y="793"/>
                </a:cubicBezTo>
                <a:cubicBezTo>
                  <a:pt x="507" y="793"/>
                  <a:pt x="507" y="793"/>
                  <a:pt x="507" y="795"/>
                </a:cubicBezTo>
                <a:cubicBezTo>
                  <a:pt x="507" y="795"/>
                  <a:pt x="508" y="795"/>
                  <a:pt x="508" y="797"/>
                </a:cubicBezTo>
                <a:cubicBezTo>
                  <a:pt x="510" y="797"/>
                  <a:pt x="508" y="797"/>
                  <a:pt x="508" y="798"/>
                </a:cubicBezTo>
                <a:cubicBezTo>
                  <a:pt x="508" y="798"/>
                  <a:pt x="510" y="798"/>
                  <a:pt x="510" y="800"/>
                </a:cubicBezTo>
                <a:cubicBezTo>
                  <a:pt x="510" y="800"/>
                  <a:pt x="510" y="800"/>
                  <a:pt x="512" y="801"/>
                </a:cubicBezTo>
                <a:cubicBezTo>
                  <a:pt x="513" y="803"/>
                  <a:pt x="515" y="803"/>
                  <a:pt x="516" y="805"/>
                </a:cubicBezTo>
                <a:cubicBezTo>
                  <a:pt x="516" y="805"/>
                  <a:pt x="518" y="806"/>
                  <a:pt x="520" y="806"/>
                </a:cubicBezTo>
                <a:cubicBezTo>
                  <a:pt x="520" y="806"/>
                  <a:pt x="521" y="806"/>
                  <a:pt x="523" y="808"/>
                </a:cubicBezTo>
                <a:cubicBezTo>
                  <a:pt x="525" y="808"/>
                  <a:pt x="525" y="808"/>
                  <a:pt x="525" y="808"/>
                </a:cubicBezTo>
                <a:cubicBezTo>
                  <a:pt x="526" y="808"/>
                  <a:pt x="526" y="810"/>
                  <a:pt x="528" y="810"/>
                </a:cubicBezTo>
                <a:cubicBezTo>
                  <a:pt x="529" y="808"/>
                  <a:pt x="529" y="808"/>
                  <a:pt x="531" y="808"/>
                </a:cubicBezTo>
                <a:cubicBezTo>
                  <a:pt x="531" y="810"/>
                  <a:pt x="531" y="810"/>
                  <a:pt x="531" y="810"/>
                </a:cubicBezTo>
                <a:cubicBezTo>
                  <a:pt x="533" y="810"/>
                  <a:pt x="533" y="810"/>
                  <a:pt x="533" y="810"/>
                </a:cubicBezTo>
                <a:cubicBezTo>
                  <a:pt x="533" y="811"/>
                  <a:pt x="533" y="811"/>
                  <a:pt x="533" y="811"/>
                </a:cubicBezTo>
                <a:cubicBezTo>
                  <a:pt x="534" y="811"/>
                  <a:pt x="534" y="811"/>
                  <a:pt x="534" y="813"/>
                </a:cubicBezTo>
                <a:cubicBezTo>
                  <a:pt x="536" y="813"/>
                  <a:pt x="536" y="813"/>
                  <a:pt x="537" y="813"/>
                </a:cubicBezTo>
                <a:cubicBezTo>
                  <a:pt x="539" y="813"/>
                  <a:pt x="541" y="813"/>
                  <a:pt x="541" y="813"/>
                </a:cubicBezTo>
                <a:cubicBezTo>
                  <a:pt x="542" y="813"/>
                  <a:pt x="542" y="814"/>
                  <a:pt x="542" y="814"/>
                </a:cubicBezTo>
                <a:cubicBezTo>
                  <a:pt x="544" y="814"/>
                  <a:pt x="544" y="816"/>
                  <a:pt x="544" y="816"/>
                </a:cubicBezTo>
                <a:cubicBezTo>
                  <a:pt x="546" y="816"/>
                  <a:pt x="546" y="816"/>
                  <a:pt x="546" y="816"/>
                </a:cubicBezTo>
                <a:cubicBezTo>
                  <a:pt x="547" y="816"/>
                  <a:pt x="547" y="816"/>
                  <a:pt x="547" y="816"/>
                </a:cubicBezTo>
                <a:cubicBezTo>
                  <a:pt x="549" y="818"/>
                  <a:pt x="549" y="818"/>
                  <a:pt x="549" y="818"/>
                </a:cubicBezTo>
                <a:cubicBezTo>
                  <a:pt x="550" y="818"/>
                  <a:pt x="552" y="816"/>
                  <a:pt x="552" y="816"/>
                </a:cubicBezTo>
                <a:cubicBezTo>
                  <a:pt x="554" y="818"/>
                  <a:pt x="555" y="818"/>
                  <a:pt x="555" y="818"/>
                </a:cubicBezTo>
                <a:cubicBezTo>
                  <a:pt x="557" y="818"/>
                  <a:pt x="558" y="818"/>
                  <a:pt x="558" y="818"/>
                </a:cubicBezTo>
                <a:cubicBezTo>
                  <a:pt x="558" y="816"/>
                  <a:pt x="558" y="816"/>
                  <a:pt x="558" y="816"/>
                </a:cubicBezTo>
                <a:cubicBezTo>
                  <a:pt x="560" y="814"/>
                  <a:pt x="560" y="814"/>
                  <a:pt x="560" y="814"/>
                </a:cubicBezTo>
                <a:cubicBezTo>
                  <a:pt x="562" y="814"/>
                  <a:pt x="562" y="816"/>
                  <a:pt x="563" y="816"/>
                </a:cubicBezTo>
                <a:cubicBezTo>
                  <a:pt x="563" y="818"/>
                  <a:pt x="565" y="818"/>
                  <a:pt x="565" y="819"/>
                </a:cubicBezTo>
                <a:cubicBezTo>
                  <a:pt x="565" y="821"/>
                  <a:pt x="563" y="821"/>
                  <a:pt x="563" y="821"/>
                </a:cubicBezTo>
                <a:cubicBezTo>
                  <a:pt x="562" y="821"/>
                  <a:pt x="562" y="821"/>
                  <a:pt x="562" y="821"/>
                </a:cubicBezTo>
                <a:cubicBezTo>
                  <a:pt x="562" y="821"/>
                  <a:pt x="558" y="821"/>
                  <a:pt x="558" y="822"/>
                </a:cubicBezTo>
                <a:cubicBezTo>
                  <a:pt x="560" y="824"/>
                  <a:pt x="560" y="824"/>
                  <a:pt x="560" y="824"/>
                </a:cubicBezTo>
                <a:cubicBezTo>
                  <a:pt x="562" y="826"/>
                  <a:pt x="563" y="827"/>
                  <a:pt x="565" y="827"/>
                </a:cubicBezTo>
                <a:cubicBezTo>
                  <a:pt x="567" y="829"/>
                  <a:pt x="567" y="831"/>
                  <a:pt x="568" y="831"/>
                </a:cubicBezTo>
                <a:cubicBezTo>
                  <a:pt x="570" y="832"/>
                  <a:pt x="570" y="834"/>
                  <a:pt x="571" y="835"/>
                </a:cubicBezTo>
                <a:cubicBezTo>
                  <a:pt x="573" y="835"/>
                  <a:pt x="575" y="837"/>
                  <a:pt x="576" y="839"/>
                </a:cubicBezTo>
                <a:cubicBezTo>
                  <a:pt x="578" y="840"/>
                  <a:pt x="578" y="840"/>
                  <a:pt x="579" y="842"/>
                </a:cubicBezTo>
                <a:cubicBezTo>
                  <a:pt x="579" y="840"/>
                  <a:pt x="579" y="839"/>
                  <a:pt x="579" y="837"/>
                </a:cubicBezTo>
                <a:cubicBezTo>
                  <a:pt x="578" y="835"/>
                  <a:pt x="578" y="835"/>
                  <a:pt x="578" y="834"/>
                </a:cubicBezTo>
                <a:cubicBezTo>
                  <a:pt x="578" y="834"/>
                  <a:pt x="578" y="832"/>
                  <a:pt x="579" y="832"/>
                </a:cubicBezTo>
                <a:cubicBezTo>
                  <a:pt x="581" y="832"/>
                  <a:pt x="581" y="834"/>
                  <a:pt x="581" y="834"/>
                </a:cubicBezTo>
                <a:cubicBezTo>
                  <a:pt x="583" y="834"/>
                  <a:pt x="583" y="835"/>
                  <a:pt x="584" y="835"/>
                </a:cubicBezTo>
                <a:cubicBezTo>
                  <a:pt x="584" y="835"/>
                  <a:pt x="586" y="835"/>
                  <a:pt x="588" y="837"/>
                </a:cubicBezTo>
                <a:cubicBezTo>
                  <a:pt x="588" y="839"/>
                  <a:pt x="588" y="842"/>
                  <a:pt x="588" y="843"/>
                </a:cubicBezTo>
                <a:cubicBezTo>
                  <a:pt x="589" y="843"/>
                  <a:pt x="589" y="843"/>
                  <a:pt x="589" y="845"/>
                </a:cubicBezTo>
                <a:cubicBezTo>
                  <a:pt x="589" y="845"/>
                  <a:pt x="589" y="845"/>
                  <a:pt x="591" y="845"/>
                </a:cubicBezTo>
                <a:cubicBezTo>
                  <a:pt x="591" y="847"/>
                  <a:pt x="589" y="847"/>
                  <a:pt x="589" y="847"/>
                </a:cubicBezTo>
                <a:cubicBezTo>
                  <a:pt x="588" y="847"/>
                  <a:pt x="588" y="847"/>
                  <a:pt x="586" y="845"/>
                </a:cubicBezTo>
                <a:cubicBezTo>
                  <a:pt x="586" y="845"/>
                  <a:pt x="584" y="845"/>
                  <a:pt x="584" y="843"/>
                </a:cubicBezTo>
                <a:cubicBezTo>
                  <a:pt x="583" y="843"/>
                  <a:pt x="583" y="843"/>
                  <a:pt x="581" y="843"/>
                </a:cubicBezTo>
                <a:cubicBezTo>
                  <a:pt x="581" y="842"/>
                  <a:pt x="581" y="842"/>
                  <a:pt x="579" y="842"/>
                </a:cubicBezTo>
                <a:cubicBezTo>
                  <a:pt x="579" y="842"/>
                  <a:pt x="579" y="842"/>
                  <a:pt x="578" y="842"/>
                </a:cubicBezTo>
                <a:cubicBezTo>
                  <a:pt x="578" y="843"/>
                  <a:pt x="578" y="843"/>
                  <a:pt x="578" y="845"/>
                </a:cubicBezTo>
                <a:cubicBezTo>
                  <a:pt x="579" y="845"/>
                  <a:pt x="578" y="847"/>
                  <a:pt x="578" y="847"/>
                </a:cubicBezTo>
                <a:cubicBezTo>
                  <a:pt x="576" y="847"/>
                  <a:pt x="576" y="847"/>
                  <a:pt x="575" y="847"/>
                </a:cubicBezTo>
                <a:cubicBezTo>
                  <a:pt x="576" y="847"/>
                  <a:pt x="576" y="847"/>
                  <a:pt x="576" y="848"/>
                </a:cubicBezTo>
                <a:cubicBezTo>
                  <a:pt x="578" y="848"/>
                  <a:pt x="578" y="848"/>
                  <a:pt x="578" y="848"/>
                </a:cubicBezTo>
                <a:cubicBezTo>
                  <a:pt x="579" y="848"/>
                  <a:pt x="579" y="848"/>
                  <a:pt x="579" y="848"/>
                </a:cubicBezTo>
                <a:cubicBezTo>
                  <a:pt x="579" y="850"/>
                  <a:pt x="578" y="850"/>
                  <a:pt x="578" y="850"/>
                </a:cubicBezTo>
                <a:cubicBezTo>
                  <a:pt x="578" y="852"/>
                  <a:pt x="578" y="852"/>
                  <a:pt x="578" y="852"/>
                </a:cubicBezTo>
                <a:cubicBezTo>
                  <a:pt x="578" y="853"/>
                  <a:pt x="578" y="853"/>
                  <a:pt x="578" y="853"/>
                </a:cubicBezTo>
                <a:cubicBezTo>
                  <a:pt x="576" y="853"/>
                  <a:pt x="576" y="853"/>
                  <a:pt x="576" y="853"/>
                </a:cubicBezTo>
                <a:cubicBezTo>
                  <a:pt x="575" y="855"/>
                  <a:pt x="576" y="855"/>
                  <a:pt x="576" y="856"/>
                </a:cubicBezTo>
                <a:cubicBezTo>
                  <a:pt x="578" y="856"/>
                  <a:pt x="578" y="856"/>
                  <a:pt x="578" y="858"/>
                </a:cubicBezTo>
                <a:cubicBezTo>
                  <a:pt x="579" y="858"/>
                  <a:pt x="579" y="858"/>
                  <a:pt x="579" y="858"/>
                </a:cubicBezTo>
                <a:cubicBezTo>
                  <a:pt x="581" y="858"/>
                  <a:pt x="581" y="860"/>
                  <a:pt x="581" y="860"/>
                </a:cubicBezTo>
                <a:cubicBezTo>
                  <a:pt x="581" y="861"/>
                  <a:pt x="583" y="861"/>
                  <a:pt x="583" y="861"/>
                </a:cubicBezTo>
                <a:cubicBezTo>
                  <a:pt x="584" y="861"/>
                  <a:pt x="584" y="861"/>
                  <a:pt x="584" y="863"/>
                </a:cubicBezTo>
                <a:cubicBezTo>
                  <a:pt x="584" y="863"/>
                  <a:pt x="584" y="863"/>
                  <a:pt x="586" y="863"/>
                </a:cubicBezTo>
                <a:cubicBezTo>
                  <a:pt x="586" y="861"/>
                  <a:pt x="586" y="861"/>
                  <a:pt x="586" y="861"/>
                </a:cubicBezTo>
                <a:cubicBezTo>
                  <a:pt x="586" y="860"/>
                  <a:pt x="586" y="860"/>
                  <a:pt x="586" y="860"/>
                </a:cubicBezTo>
                <a:cubicBezTo>
                  <a:pt x="584" y="860"/>
                  <a:pt x="584" y="860"/>
                  <a:pt x="584" y="858"/>
                </a:cubicBezTo>
                <a:cubicBezTo>
                  <a:pt x="583" y="858"/>
                  <a:pt x="583" y="858"/>
                  <a:pt x="583" y="858"/>
                </a:cubicBezTo>
                <a:cubicBezTo>
                  <a:pt x="581" y="856"/>
                  <a:pt x="581" y="856"/>
                  <a:pt x="583" y="855"/>
                </a:cubicBezTo>
                <a:cubicBezTo>
                  <a:pt x="584" y="855"/>
                  <a:pt x="584" y="855"/>
                  <a:pt x="584" y="855"/>
                </a:cubicBezTo>
                <a:cubicBezTo>
                  <a:pt x="586" y="855"/>
                  <a:pt x="586" y="856"/>
                  <a:pt x="586" y="856"/>
                </a:cubicBezTo>
                <a:cubicBezTo>
                  <a:pt x="586" y="858"/>
                  <a:pt x="588" y="858"/>
                  <a:pt x="588" y="858"/>
                </a:cubicBezTo>
                <a:cubicBezTo>
                  <a:pt x="588" y="858"/>
                  <a:pt x="588" y="858"/>
                  <a:pt x="589" y="858"/>
                </a:cubicBezTo>
                <a:cubicBezTo>
                  <a:pt x="589" y="860"/>
                  <a:pt x="589" y="860"/>
                  <a:pt x="589" y="860"/>
                </a:cubicBezTo>
                <a:cubicBezTo>
                  <a:pt x="591" y="860"/>
                  <a:pt x="591" y="860"/>
                  <a:pt x="591" y="861"/>
                </a:cubicBezTo>
                <a:cubicBezTo>
                  <a:pt x="591" y="861"/>
                  <a:pt x="591" y="861"/>
                  <a:pt x="591" y="863"/>
                </a:cubicBezTo>
                <a:cubicBezTo>
                  <a:pt x="591" y="863"/>
                  <a:pt x="589" y="863"/>
                  <a:pt x="589" y="864"/>
                </a:cubicBezTo>
                <a:cubicBezTo>
                  <a:pt x="591" y="864"/>
                  <a:pt x="591" y="864"/>
                  <a:pt x="591" y="864"/>
                </a:cubicBezTo>
                <a:cubicBezTo>
                  <a:pt x="592" y="864"/>
                  <a:pt x="592" y="864"/>
                  <a:pt x="594" y="864"/>
                </a:cubicBezTo>
                <a:cubicBezTo>
                  <a:pt x="594" y="866"/>
                  <a:pt x="594" y="866"/>
                  <a:pt x="596" y="866"/>
                </a:cubicBezTo>
                <a:cubicBezTo>
                  <a:pt x="596" y="866"/>
                  <a:pt x="596" y="866"/>
                  <a:pt x="597" y="866"/>
                </a:cubicBezTo>
                <a:cubicBezTo>
                  <a:pt x="597" y="868"/>
                  <a:pt x="599" y="868"/>
                  <a:pt x="599" y="868"/>
                </a:cubicBezTo>
                <a:cubicBezTo>
                  <a:pt x="600" y="869"/>
                  <a:pt x="600" y="871"/>
                  <a:pt x="600" y="873"/>
                </a:cubicBezTo>
                <a:cubicBezTo>
                  <a:pt x="600" y="873"/>
                  <a:pt x="600" y="873"/>
                  <a:pt x="600" y="874"/>
                </a:cubicBezTo>
                <a:cubicBezTo>
                  <a:pt x="600" y="876"/>
                  <a:pt x="599" y="876"/>
                  <a:pt x="599" y="877"/>
                </a:cubicBezTo>
                <a:cubicBezTo>
                  <a:pt x="599" y="877"/>
                  <a:pt x="600" y="877"/>
                  <a:pt x="600" y="879"/>
                </a:cubicBezTo>
                <a:cubicBezTo>
                  <a:pt x="602" y="879"/>
                  <a:pt x="602" y="879"/>
                  <a:pt x="604" y="879"/>
                </a:cubicBezTo>
                <a:cubicBezTo>
                  <a:pt x="604" y="877"/>
                  <a:pt x="604" y="877"/>
                  <a:pt x="604" y="876"/>
                </a:cubicBezTo>
                <a:cubicBezTo>
                  <a:pt x="604" y="874"/>
                  <a:pt x="604" y="874"/>
                  <a:pt x="604" y="874"/>
                </a:cubicBezTo>
                <a:cubicBezTo>
                  <a:pt x="605" y="876"/>
                  <a:pt x="605" y="876"/>
                  <a:pt x="605" y="876"/>
                </a:cubicBezTo>
                <a:cubicBezTo>
                  <a:pt x="605" y="876"/>
                  <a:pt x="605" y="877"/>
                  <a:pt x="607" y="877"/>
                </a:cubicBezTo>
                <a:cubicBezTo>
                  <a:pt x="607" y="879"/>
                  <a:pt x="607" y="879"/>
                  <a:pt x="607" y="879"/>
                </a:cubicBezTo>
                <a:cubicBezTo>
                  <a:pt x="607" y="881"/>
                  <a:pt x="607" y="881"/>
                  <a:pt x="607" y="881"/>
                </a:cubicBezTo>
                <a:cubicBezTo>
                  <a:pt x="609" y="881"/>
                  <a:pt x="609" y="881"/>
                  <a:pt x="609" y="881"/>
                </a:cubicBezTo>
                <a:cubicBezTo>
                  <a:pt x="610" y="882"/>
                  <a:pt x="612" y="879"/>
                  <a:pt x="613" y="879"/>
                </a:cubicBezTo>
                <a:cubicBezTo>
                  <a:pt x="615" y="881"/>
                  <a:pt x="615" y="881"/>
                  <a:pt x="615" y="881"/>
                </a:cubicBezTo>
                <a:cubicBezTo>
                  <a:pt x="615" y="881"/>
                  <a:pt x="617" y="881"/>
                  <a:pt x="617" y="882"/>
                </a:cubicBezTo>
                <a:cubicBezTo>
                  <a:pt x="618" y="882"/>
                  <a:pt x="618" y="882"/>
                  <a:pt x="618" y="882"/>
                </a:cubicBezTo>
                <a:cubicBezTo>
                  <a:pt x="618" y="882"/>
                  <a:pt x="618" y="882"/>
                  <a:pt x="620" y="882"/>
                </a:cubicBezTo>
                <a:cubicBezTo>
                  <a:pt x="621" y="882"/>
                  <a:pt x="621" y="882"/>
                  <a:pt x="621" y="882"/>
                </a:cubicBezTo>
                <a:cubicBezTo>
                  <a:pt x="623" y="882"/>
                  <a:pt x="623" y="884"/>
                  <a:pt x="623" y="884"/>
                </a:cubicBezTo>
                <a:cubicBezTo>
                  <a:pt x="623" y="885"/>
                  <a:pt x="623" y="885"/>
                  <a:pt x="623" y="885"/>
                </a:cubicBezTo>
                <a:cubicBezTo>
                  <a:pt x="621" y="887"/>
                  <a:pt x="621" y="887"/>
                  <a:pt x="621" y="887"/>
                </a:cubicBezTo>
                <a:cubicBezTo>
                  <a:pt x="623" y="887"/>
                  <a:pt x="623" y="887"/>
                  <a:pt x="623" y="887"/>
                </a:cubicBezTo>
                <a:cubicBezTo>
                  <a:pt x="623" y="887"/>
                  <a:pt x="623" y="887"/>
                  <a:pt x="625" y="887"/>
                </a:cubicBezTo>
                <a:cubicBezTo>
                  <a:pt x="626" y="887"/>
                  <a:pt x="625" y="884"/>
                  <a:pt x="626" y="884"/>
                </a:cubicBezTo>
                <a:cubicBezTo>
                  <a:pt x="628" y="884"/>
                  <a:pt x="628" y="885"/>
                  <a:pt x="628" y="885"/>
                </a:cubicBezTo>
                <a:cubicBezTo>
                  <a:pt x="628" y="887"/>
                  <a:pt x="628" y="887"/>
                  <a:pt x="628" y="887"/>
                </a:cubicBezTo>
                <a:cubicBezTo>
                  <a:pt x="628" y="889"/>
                  <a:pt x="628" y="889"/>
                  <a:pt x="628" y="889"/>
                </a:cubicBezTo>
                <a:cubicBezTo>
                  <a:pt x="628" y="890"/>
                  <a:pt x="628" y="890"/>
                  <a:pt x="628" y="890"/>
                </a:cubicBezTo>
                <a:cubicBezTo>
                  <a:pt x="630" y="890"/>
                  <a:pt x="628" y="892"/>
                  <a:pt x="630" y="892"/>
                </a:cubicBezTo>
                <a:cubicBezTo>
                  <a:pt x="631" y="892"/>
                  <a:pt x="631" y="892"/>
                  <a:pt x="631" y="892"/>
                </a:cubicBezTo>
                <a:cubicBezTo>
                  <a:pt x="633" y="892"/>
                  <a:pt x="633" y="892"/>
                  <a:pt x="633" y="892"/>
                </a:cubicBezTo>
                <a:cubicBezTo>
                  <a:pt x="634" y="892"/>
                  <a:pt x="634" y="890"/>
                  <a:pt x="634" y="890"/>
                </a:cubicBezTo>
                <a:cubicBezTo>
                  <a:pt x="636" y="890"/>
                  <a:pt x="636" y="890"/>
                  <a:pt x="636" y="890"/>
                </a:cubicBezTo>
                <a:cubicBezTo>
                  <a:pt x="638" y="890"/>
                  <a:pt x="638" y="890"/>
                  <a:pt x="638" y="890"/>
                </a:cubicBezTo>
                <a:cubicBezTo>
                  <a:pt x="638" y="890"/>
                  <a:pt x="639" y="890"/>
                  <a:pt x="639" y="889"/>
                </a:cubicBezTo>
                <a:cubicBezTo>
                  <a:pt x="639" y="889"/>
                  <a:pt x="639" y="889"/>
                  <a:pt x="639" y="887"/>
                </a:cubicBezTo>
                <a:cubicBezTo>
                  <a:pt x="638" y="887"/>
                  <a:pt x="638" y="887"/>
                  <a:pt x="638" y="887"/>
                </a:cubicBezTo>
                <a:cubicBezTo>
                  <a:pt x="638" y="885"/>
                  <a:pt x="638" y="885"/>
                  <a:pt x="638" y="885"/>
                </a:cubicBezTo>
                <a:cubicBezTo>
                  <a:pt x="638" y="884"/>
                  <a:pt x="636" y="884"/>
                  <a:pt x="636" y="884"/>
                </a:cubicBezTo>
                <a:cubicBezTo>
                  <a:pt x="636" y="882"/>
                  <a:pt x="634" y="882"/>
                  <a:pt x="634" y="881"/>
                </a:cubicBezTo>
                <a:cubicBezTo>
                  <a:pt x="636" y="881"/>
                  <a:pt x="636" y="881"/>
                  <a:pt x="636" y="881"/>
                </a:cubicBezTo>
                <a:cubicBezTo>
                  <a:pt x="638" y="881"/>
                  <a:pt x="638" y="881"/>
                  <a:pt x="638" y="879"/>
                </a:cubicBezTo>
                <a:cubicBezTo>
                  <a:pt x="639" y="879"/>
                  <a:pt x="639" y="879"/>
                  <a:pt x="639" y="879"/>
                </a:cubicBezTo>
                <a:cubicBezTo>
                  <a:pt x="639" y="877"/>
                  <a:pt x="639" y="877"/>
                  <a:pt x="639" y="877"/>
                </a:cubicBezTo>
                <a:cubicBezTo>
                  <a:pt x="641" y="877"/>
                  <a:pt x="641" y="877"/>
                  <a:pt x="641" y="877"/>
                </a:cubicBezTo>
                <a:cubicBezTo>
                  <a:pt x="641" y="877"/>
                  <a:pt x="641" y="877"/>
                  <a:pt x="642" y="876"/>
                </a:cubicBezTo>
                <a:cubicBezTo>
                  <a:pt x="642" y="874"/>
                  <a:pt x="644" y="874"/>
                  <a:pt x="644" y="874"/>
                </a:cubicBezTo>
                <a:cubicBezTo>
                  <a:pt x="646" y="873"/>
                  <a:pt x="646" y="873"/>
                  <a:pt x="646" y="873"/>
                </a:cubicBezTo>
                <a:cubicBezTo>
                  <a:pt x="646" y="873"/>
                  <a:pt x="646" y="871"/>
                  <a:pt x="647" y="871"/>
                </a:cubicBezTo>
                <a:cubicBezTo>
                  <a:pt x="647" y="871"/>
                  <a:pt x="647" y="871"/>
                  <a:pt x="649" y="871"/>
                </a:cubicBezTo>
                <a:cubicBezTo>
                  <a:pt x="651" y="871"/>
                  <a:pt x="651" y="871"/>
                  <a:pt x="651" y="871"/>
                </a:cubicBezTo>
                <a:cubicBezTo>
                  <a:pt x="652" y="873"/>
                  <a:pt x="652" y="873"/>
                  <a:pt x="654" y="873"/>
                </a:cubicBezTo>
                <a:cubicBezTo>
                  <a:pt x="654" y="874"/>
                  <a:pt x="654" y="874"/>
                  <a:pt x="654" y="874"/>
                </a:cubicBezTo>
                <a:cubicBezTo>
                  <a:pt x="655" y="874"/>
                  <a:pt x="655" y="874"/>
                  <a:pt x="657" y="876"/>
                </a:cubicBezTo>
                <a:cubicBezTo>
                  <a:pt x="659" y="877"/>
                  <a:pt x="659" y="877"/>
                  <a:pt x="660" y="877"/>
                </a:cubicBezTo>
                <a:cubicBezTo>
                  <a:pt x="660" y="877"/>
                  <a:pt x="660" y="877"/>
                  <a:pt x="660" y="879"/>
                </a:cubicBezTo>
                <a:cubicBezTo>
                  <a:pt x="662" y="879"/>
                  <a:pt x="662" y="879"/>
                  <a:pt x="662" y="879"/>
                </a:cubicBezTo>
                <a:cubicBezTo>
                  <a:pt x="663" y="881"/>
                  <a:pt x="665" y="881"/>
                  <a:pt x="665" y="882"/>
                </a:cubicBezTo>
                <a:cubicBezTo>
                  <a:pt x="663" y="882"/>
                  <a:pt x="663" y="882"/>
                  <a:pt x="663" y="882"/>
                </a:cubicBezTo>
                <a:cubicBezTo>
                  <a:pt x="662" y="882"/>
                  <a:pt x="662" y="881"/>
                  <a:pt x="662" y="881"/>
                </a:cubicBezTo>
                <a:cubicBezTo>
                  <a:pt x="660" y="881"/>
                  <a:pt x="660" y="881"/>
                  <a:pt x="660" y="881"/>
                </a:cubicBezTo>
                <a:cubicBezTo>
                  <a:pt x="660" y="881"/>
                  <a:pt x="660" y="881"/>
                  <a:pt x="659" y="881"/>
                </a:cubicBezTo>
                <a:cubicBezTo>
                  <a:pt x="659" y="881"/>
                  <a:pt x="659" y="881"/>
                  <a:pt x="659" y="882"/>
                </a:cubicBezTo>
                <a:cubicBezTo>
                  <a:pt x="659" y="884"/>
                  <a:pt x="659" y="884"/>
                  <a:pt x="659" y="884"/>
                </a:cubicBezTo>
                <a:cubicBezTo>
                  <a:pt x="659" y="884"/>
                  <a:pt x="657" y="884"/>
                  <a:pt x="657" y="885"/>
                </a:cubicBezTo>
                <a:cubicBezTo>
                  <a:pt x="657" y="885"/>
                  <a:pt x="657" y="885"/>
                  <a:pt x="657" y="887"/>
                </a:cubicBezTo>
                <a:cubicBezTo>
                  <a:pt x="657" y="887"/>
                  <a:pt x="659" y="887"/>
                  <a:pt x="660" y="889"/>
                </a:cubicBezTo>
                <a:cubicBezTo>
                  <a:pt x="660" y="889"/>
                  <a:pt x="660" y="889"/>
                  <a:pt x="660" y="890"/>
                </a:cubicBezTo>
                <a:cubicBezTo>
                  <a:pt x="662" y="892"/>
                  <a:pt x="662" y="892"/>
                  <a:pt x="662" y="892"/>
                </a:cubicBezTo>
                <a:cubicBezTo>
                  <a:pt x="663" y="892"/>
                  <a:pt x="663" y="890"/>
                  <a:pt x="663" y="890"/>
                </a:cubicBezTo>
                <a:cubicBezTo>
                  <a:pt x="663" y="889"/>
                  <a:pt x="663" y="889"/>
                  <a:pt x="663" y="889"/>
                </a:cubicBezTo>
                <a:cubicBezTo>
                  <a:pt x="663" y="889"/>
                  <a:pt x="663" y="887"/>
                  <a:pt x="665" y="887"/>
                </a:cubicBezTo>
                <a:cubicBezTo>
                  <a:pt x="665" y="887"/>
                  <a:pt x="665" y="887"/>
                  <a:pt x="665" y="885"/>
                </a:cubicBezTo>
                <a:cubicBezTo>
                  <a:pt x="665" y="887"/>
                  <a:pt x="667" y="887"/>
                  <a:pt x="667" y="887"/>
                </a:cubicBezTo>
                <a:cubicBezTo>
                  <a:pt x="667" y="887"/>
                  <a:pt x="667" y="887"/>
                  <a:pt x="667" y="888"/>
                </a:cubicBezTo>
                <a:cubicBezTo>
                  <a:pt x="665" y="888"/>
                  <a:pt x="665" y="889"/>
                  <a:pt x="665" y="889"/>
                </a:cubicBezTo>
                <a:cubicBezTo>
                  <a:pt x="665" y="891"/>
                  <a:pt x="665" y="891"/>
                  <a:pt x="665" y="891"/>
                </a:cubicBezTo>
                <a:cubicBezTo>
                  <a:pt x="665" y="891"/>
                  <a:pt x="665" y="892"/>
                  <a:pt x="664" y="892"/>
                </a:cubicBezTo>
                <a:cubicBezTo>
                  <a:pt x="664" y="894"/>
                  <a:pt x="664" y="894"/>
                  <a:pt x="664" y="894"/>
                </a:cubicBezTo>
                <a:cubicBezTo>
                  <a:pt x="664" y="894"/>
                  <a:pt x="665" y="894"/>
                  <a:pt x="665" y="896"/>
                </a:cubicBezTo>
                <a:cubicBezTo>
                  <a:pt x="665" y="896"/>
                  <a:pt x="665" y="896"/>
                  <a:pt x="665" y="897"/>
                </a:cubicBezTo>
                <a:cubicBezTo>
                  <a:pt x="665" y="897"/>
                  <a:pt x="667" y="897"/>
                  <a:pt x="667" y="899"/>
                </a:cubicBezTo>
                <a:cubicBezTo>
                  <a:pt x="667" y="899"/>
                  <a:pt x="667" y="899"/>
                  <a:pt x="667" y="900"/>
                </a:cubicBezTo>
                <a:cubicBezTo>
                  <a:pt x="669" y="900"/>
                  <a:pt x="669" y="900"/>
                  <a:pt x="669" y="900"/>
                </a:cubicBezTo>
                <a:cubicBezTo>
                  <a:pt x="669" y="902"/>
                  <a:pt x="670" y="902"/>
                  <a:pt x="670" y="902"/>
                </a:cubicBezTo>
                <a:cubicBezTo>
                  <a:pt x="670" y="904"/>
                  <a:pt x="669" y="904"/>
                  <a:pt x="669" y="904"/>
                </a:cubicBezTo>
                <a:cubicBezTo>
                  <a:pt x="669" y="905"/>
                  <a:pt x="669" y="905"/>
                  <a:pt x="669" y="905"/>
                </a:cubicBezTo>
                <a:cubicBezTo>
                  <a:pt x="669" y="907"/>
                  <a:pt x="669" y="907"/>
                  <a:pt x="669" y="908"/>
                </a:cubicBezTo>
                <a:cubicBezTo>
                  <a:pt x="669" y="910"/>
                  <a:pt x="669" y="910"/>
                  <a:pt x="670" y="910"/>
                </a:cubicBezTo>
                <a:cubicBezTo>
                  <a:pt x="670" y="910"/>
                  <a:pt x="672" y="913"/>
                  <a:pt x="670" y="913"/>
                </a:cubicBezTo>
                <a:cubicBezTo>
                  <a:pt x="670" y="913"/>
                  <a:pt x="670" y="913"/>
                  <a:pt x="669" y="913"/>
                </a:cubicBezTo>
                <a:cubicBezTo>
                  <a:pt x="669" y="913"/>
                  <a:pt x="669" y="913"/>
                  <a:pt x="667" y="913"/>
                </a:cubicBezTo>
                <a:cubicBezTo>
                  <a:pt x="667" y="913"/>
                  <a:pt x="665" y="917"/>
                  <a:pt x="667" y="917"/>
                </a:cubicBezTo>
                <a:cubicBezTo>
                  <a:pt x="667" y="918"/>
                  <a:pt x="667" y="918"/>
                  <a:pt x="667" y="918"/>
                </a:cubicBezTo>
                <a:cubicBezTo>
                  <a:pt x="667" y="918"/>
                  <a:pt x="669" y="918"/>
                  <a:pt x="669" y="920"/>
                </a:cubicBezTo>
                <a:cubicBezTo>
                  <a:pt x="669" y="920"/>
                  <a:pt x="669" y="920"/>
                  <a:pt x="669" y="921"/>
                </a:cubicBezTo>
                <a:cubicBezTo>
                  <a:pt x="669" y="923"/>
                  <a:pt x="669" y="923"/>
                  <a:pt x="669" y="925"/>
                </a:cubicBezTo>
                <a:cubicBezTo>
                  <a:pt x="669" y="926"/>
                  <a:pt x="669" y="928"/>
                  <a:pt x="669" y="929"/>
                </a:cubicBezTo>
                <a:cubicBezTo>
                  <a:pt x="669" y="929"/>
                  <a:pt x="669" y="931"/>
                  <a:pt x="669" y="933"/>
                </a:cubicBezTo>
                <a:cubicBezTo>
                  <a:pt x="669" y="934"/>
                  <a:pt x="669" y="934"/>
                  <a:pt x="669" y="934"/>
                </a:cubicBezTo>
                <a:cubicBezTo>
                  <a:pt x="669" y="934"/>
                  <a:pt x="669" y="934"/>
                  <a:pt x="667" y="934"/>
                </a:cubicBezTo>
                <a:cubicBezTo>
                  <a:pt x="667" y="934"/>
                  <a:pt x="669" y="934"/>
                  <a:pt x="669" y="936"/>
                </a:cubicBezTo>
                <a:cubicBezTo>
                  <a:pt x="669" y="936"/>
                  <a:pt x="669" y="936"/>
                  <a:pt x="670" y="936"/>
                </a:cubicBezTo>
                <a:cubicBezTo>
                  <a:pt x="670" y="937"/>
                  <a:pt x="670" y="937"/>
                  <a:pt x="670" y="937"/>
                </a:cubicBezTo>
                <a:cubicBezTo>
                  <a:pt x="670" y="939"/>
                  <a:pt x="670" y="939"/>
                  <a:pt x="670" y="939"/>
                </a:cubicBezTo>
                <a:cubicBezTo>
                  <a:pt x="670" y="941"/>
                  <a:pt x="670" y="941"/>
                  <a:pt x="670" y="941"/>
                </a:cubicBezTo>
                <a:cubicBezTo>
                  <a:pt x="669" y="941"/>
                  <a:pt x="669" y="941"/>
                  <a:pt x="669" y="941"/>
                </a:cubicBezTo>
                <a:cubicBezTo>
                  <a:pt x="667" y="942"/>
                  <a:pt x="667" y="942"/>
                  <a:pt x="667" y="942"/>
                </a:cubicBezTo>
                <a:cubicBezTo>
                  <a:pt x="667" y="944"/>
                  <a:pt x="667" y="944"/>
                  <a:pt x="665" y="946"/>
                </a:cubicBezTo>
                <a:cubicBezTo>
                  <a:pt x="665" y="947"/>
                  <a:pt x="665" y="947"/>
                  <a:pt x="665" y="947"/>
                </a:cubicBezTo>
                <a:cubicBezTo>
                  <a:pt x="664" y="949"/>
                  <a:pt x="664" y="949"/>
                  <a:pt x="664" y="949"/>
                </a:cubicBezTo>
                <a:cubicBezTo>
                  <a:pt x="664" y="950"/>
                  <a:pt x="664" y="950"/>
                  <a:pt x="664" y="950"/>
                </a:cubicBezTo>
                <a:cubicBezTo>
                  <a:pt x="662" y="950"/>
                  <a:pt x="662" y="950"/>
                  <a:pt x="662" y="950"/>
                </a:cubicBezTo>
                <a:cubicBezTo>
                  <a:pt x="662" y="952"/>
                  <a:pt x="662" y="952"/>
                  <a:pt x="662" y="952"/>
                </a:cubicBezTo>
                <a:cubicBezTo>
                  <a:pt x="660" y="952"/>
                  <a:pt x="660" y="952"/>
                  <a:pt x="659" y="952"/>
                </a:cubicBezTo>
                <a:cubicBezTo>
                  <a:pt x="659" y="952"/>
                  <a:pt x="657" y="952"/>
                  <a:pt x="657" y="954"/>
                </a:cubicBezTo>
                <a:cubicBezTo>
                  <a:pt x="656" y="954"/>
                  <a:pt x="656" y="954"/>
                  <a:pt x="656" y="954"/>
                </a:cubicBezTo>
                <a:cubicBezTo>
                  <a:pt x="654" y="954"/>
                  <a:pt x="654" y="954"/>
                  <a:pt x="654" y="955"/>
                </a:cubicBezTo>
                <a:cubicBezTo>
                  <a:pt x="654" y="955"/>
                  <a:pt x="654" y="955"/>
                  <a:pt x="654" y="957"/>
                </a:cubicBezTo>
                <a:cubicBezTo>
                  <a:pt x="654" y="957"/>
                  <a:pt x="654" y="957"/>
                  <a:pt x="654" y="958"/>
                </a:cubicBezTo>
                <a:cubicBezTo>
                  <a:pt x="652" y="958"/>
                  <a:pt x="652" y="958"/>
                  <a:pt x="652" y="958"/>
                </a:cubicBezTo>
                <a:cubicBezTo>
                  <a:pt x="654" y="960"/>
                  <a:pt x="656" y="960"/>
                  <a:pt x="654" y="962"/>
                </a:cubicBezTo>
                <a:cubicBezTo>
                  <a:pt x="654" y="962"/>
                  <a:pt x="654" y="962"/>
                  <a:pt x="652" y="962"/>
                </a:cubicBezTo>
                <a:cubicBezTo>
                  <a:pt x="652" y="962"/>
                  <a:pt x="652" y="962"/>
                  <a:pt x="651" y="962"/>
                </a:cubicBezTo>
                <a:cubicBezTo>
                  <a:pt x="649" y="962"/>
                  <a:pt x="649" y="963"/>
                  <a:pt x="649" y="963"/>
                </a:cubicBezTo>
                <a:cubicBezTo>
                  <a:pt x="649" y="965"/>
                  <a:pt x="649" y="965"/>
                  <a:pt x="649" y="965"/>
                </a:cubicBezTo>
                <a:cubicBezTo>
                  <a:pt x="651" y="965"/>
                  <a:pt x="651" y="965"/>
                  <a:pt x="651" y="966"/>
                </a:cubicBezTo>
                <a:cubicBezTo>
                  <a:pt x="651" y="966"/>
                  <a:pt x="652" y="966"/>
                  <a:pt x="651" y="968"/>
                </a:cubicBezTo>
                <a:cubicBezTo>
                  <a:pt x="651" y="968"/>
                  <a:pt x="651" y="968"/>
                  <a:pt x="649" y="970"/>
                </a:cubicBezTo>
                <a:cubicBezTo>
                  <a:pt x="648" y="970"/>
                  <a:pt x="648" y="970"/>
                  <a:pt x="648" y="970"/>
                </a:cubicBezTo>
                <a:cubicBezTo>
                  <a:pt x="646" y="970"/>
                  <a:pt x="646" y="971"/>
                  <a:pt x="646" y="971"/>
                </a:cubicBezTo>
                <a:cubicBezTo>
                  <a:pt x="644" y="971"/>
                  <a:pt x="646" y="971"/>
                  <a:pt x="644" y="971"/>
                </a:cubicBezTo>
                <a:cubicBezTo>
                  <a:pt x="643" y="971"/>
                  <a:pt x="643" y="971"/>
                  <a:pt x="643" y="971"/>
                </a:cubicBezTo>
                <a:cubicBezTo>
                  <a:pt x="643" y="973"/>
                  <a:pt x="641" y="973"/>
                  <a:pt x="641" y="973"/>
                </a:cubicBezTo>
                <a:cubicBezTo>
                  <a:pt x="640" y="973"/>
                  <a:pt x="638" y="975"/>
                  <a:pt x="638" y="976"/>
                </a:cubicBezTo>
                <a:cubicBezTo>
                  <a:pt x="638" y="976"/>
                  <a:pt x="638" y="976"/>
                  <a:pt x="636" y="976"/>
                </a:cubicBezTo>
                <a:cubicBezTo>
                  <a:pt x="636" y="978"/>
                  <a:pt x="636" y="978"/>
                  <a:pt x="636" y="978"/>
                </a:cubicBezTo>
                <a:cubicBezTo>
                  <a:pt x="636" y="979"/>
                  <a:pt x="636" y="979"/>
                  <a:pt x="638" y="979"/>
                </a:cubicBezTo>
                <a:cubicBezTo>
                  <a:pt x="638" y="981"/>
                  <a:pt x="636" y="983"/>
                  <a:pt x="636" y="983"/>
                </a:cubicBezTo>
                <a:cubicBezTo>
                  <a:pt x="636" y="984"/>
                  <a:pt x="636" y="986"/>
                  <a:pt x="635" y="987"/>
                </a:cubicBezTo>
                <a:cubicBezTo>
                  <a:pt x="635" y="987"/>
                  <a:pt x="635" y="987"/>
                  <a:pt x="633" y="989"/>
                </a:cubicBezTo>
                <a:cubicBezTo>
                  <a:pt x="632" y="989"/>
                  <a:pt x="632" y="989"/>
                  <a:pt x="632" y="989"/>
                </a:cubicBezTo>
                <a:cubicBezTo>
                  <a:pt x="632" y="991"/>
                  <a:pt x="633" y="991"/>
                  <a:pt x="633" y="991"/>
                </a:cubicBezTo>
                <a:cubicBezTo>
                  <a:pt x="635" y="992"/>
                  <a:pt x="635" y="992"/>
                  <a:pt x="635" y="992"/>
                </a:cubicBezTo>
                <a:cubicBezTo>
                  <a:pt x="635" y="992"/>
                  <a:pt x="633" y="992"/>
                  <a:pt x="633" y="994"/>
                </a:cubicBezTo>
                <a:cubicBezTo>
                  <a:pt x="633" y="994"/>
                  <a:pt x="633" y="995"/>
                  <a:pt x="632" y="995"/>
                </a:cubicBezTo>
                <a:cubicBezTo>
                  <a:pt x="632" y="997"/>
                  <a:pt x="630" y="997"/>
                  <a:pt x="628" y="997"/>
                </a:cubicBezTo>
                <a:cubicBezTo>
                  <a:pt x="627" y="999"/>
                  <a:pt x="627" y="999"/>
                  <a:pt x="628" y="1000"/>
                </a:cubicBezTo>
                <a:cubicBezTo>
                  <a:pt x="628" y="1002"/>
                  <a:pt x="628" y="1002"/>
                  <a:pt x="628" y="1003"/>
                </a:cubicBezTo>
                <a:cubicBezTo>
                  <a:pt x="630" y="1005"/>
                  <a:pt x="630" y="1005"/>
                  <a:pt x="630" y="1005"/>
                </a:cubicBezTo>
                <a:cubicBezTo>
                  <a:pt x="630" y="1007"/>
                  <a:pt x="630" y="1007"/>
                  <a:pt x="630" y="1008"/>
                </a:cubicBezTo>
                <a:cubicBezTo>
                  <a:pt x="630" y="1010"/>
                  <a:pt x="630" y="1010"/>
                  <a:pt x="630" y="1010"/>
                </a:cubicBezTo>
                <a:cubicBezTo>
                  <a:pt x="630" y="1012"/>
                  <a:pt x="630" y="1012"/>
                  <a:pt x="630" y="1012"/>
                </a:cubicBezTo>
                <a:cubicBezTo>
                  <a:pt x="630" y="1012"/>
                  <a:pt x="630" y="1013"/>
                  <a:pt x="628" y="1015"/>
                </a:cubicBezTo>
                <a:cubicBezTo>
                  <a:pt x="630" y="1015"/>
                  <a:pt x="630" y="1015"/>
                  <a:pt x="630" y="1016"/>
                </a:cubicBezTo>
                <a:cubicBezTo>
                  <a:pt x="632" y="1016"/>
                  <a:pt x="632" y="1016"/>
                  <a:pt x="633" y="1016"/>
                </a:cubicBezTo>
                <a:cubicBezTo>
                  <a:pt x="633" y="1018"/>
                  <a:pt x="633" y="1018"/>
                  <a:pt x="633" y="1018"/>
                </a:cubicBezTo>
                <a:cubicBezTo>
                  <a:pt x="635" y="1018"/>
                  <a:pt x="635" y="1018"/>
                  <a:pt x="635" y="1020"/>
                </a:cubicBezTo>
                <a:cubicBezTo>
                  <a:pt x="635" y="1020"/>
                  <a:pt x="635" y="1020"/>
                  <a:pt x="636" y="1020"/>
                </a:cubicBezTo>
                <a:cubicBezTo>
                  <a:pt x="636" y="1018"/>
                  <a:pt x="636" y="1018"/>
                  <a:pt x="636" y="1016"/>
                </a:cubicBezTo>
                <a:cubicBezTo>
                  <a:pt x="635" y="1016"/>
                  <a:pt x="635" y="1016"/>
                  <a:pt x="635" y="1015"/>
                </a:cubicBezTo>
                <a:cubicBezTo>
                  <a:pt x="636" y="1015"/>
                  <a:pt x="636" y="1016"/>
                  <a:pt x="636" y="1016"/>
                </a:cubicBezTo>
                <a:cubicBezTo>
                  <a:pt x="638" y="1016"/>
                  <a:pt x="638" y="1016"/>
                  <a:pt x="638" y="1016"/>
                </a:cubicBezTo>
                <a:cubicBezTo>
                  <a:pt x="638" y="1016"/>
                  <a:pt x="638" y="1016"/>
                  <a:pt x="640" y="1016"/>
                </a:cubicBezTo>
                <a:cubicBezTo>
                  <a:pt x="640" y="1018"/>
                  <a:pt x="640" y="1018"/>
                  <a:pt x="640" y="1018"/>
                </a:cubicBezTo>
                <a:cubicBezTo>
                  <a:pt x="641" y="1018"/>
                  <a:pt x="641" y="1020"/>
                  <a:pt x="641" y="1020"/>
                </a:cubicBezTo>
                <a:cubicBezTo>
                  <a:pt x="641" y="1021"/>
                  <a:pt x="641" y="1021"/>
                  <a:pt x="641" y="1023"/>
                </a:cubicBezTo>
                <a:cubicBezTo>
                  <a:pt x="641" y="1024"/>
                  <a:pt x="640" y="1024"/>
                  <a:pt x="638" y="1024"/>
                </a:cubicBezTo>
                <a:cubicBezTo>
                  <a:pt x="638" y="1024"/>
                  <a:pt x="638" y="1026"/>
                  <a:pt x="636" y="1026"/>
                </a:cubicBezTo>
                <a:cubicBezTo>
                  <a:pt x="636" y="1028"/>
                  <a:pt x="636" y="1028"/>
                  <a:pt x="636" y="1028"/>
                </a:cubicBezTo>
                <a:cubicBezTo>
                  <a:pt x="635" y="1028"/>
                  <a:pt x="635" y="1028"/>
                  <a:pt x="633" y="1028"/>
                </a:cubicBezTo>
                <a:cubicBezTo>
                  <a:pt x="633" y="1029"/>
                  <a:pt x="633" y="1029"/>
                  <a:pt x="632" y="1031"/>
                </a:cubicBezTo>
                <a:cubicBezTo>
                  <a:pt x="630" y="1032"/>
                  <a:pt x="630" y="1032"/>
                  <a:pt x="630" y="1032"/>
                </a:cubicBezTo>
                <a:cubicBezTo>
                  <a:pt x="628" y="1034"/>
                  <a:pt x="628" y="1034"/>
                  <a:pt x="628" y="1034"/>
                </a:cubicBezTo>
                <a:cubicBezTo>
                  <a:pt x="628" y="1034"/>
                  <a:pt x="628" y="1034"/>
                  <a:pt x="627" y="1036"/>
                </a:cubicBezTo>
                <a:cubicBezTo>
                  <a:pt x="627" y="1036"/>
                  <a:pt x="627" y="1037"/>
                  <a:pt x="625" y="1037"/>
                </a:cubicBezTo>
                <a:cubicBezTo>
                  <a:pt x="625" y="1039"/>
                  <a:pt x="623" y="1041"/>
                  <a:pt x="625" y="1042"/>
                </a:cubicBezTo>
                <a:cubicBezTo>
                  <a:pt x="625" y="1042"/>
                  <a:pt x="625" y="1042"/>
                  <a:pt x="627" y="1042"/>
                </a:cubicBezTo>
                <a:cubicBezTo>
                  <a:pt x="627" y="1044"/>
                  <a:pt x="627" y="1044"/>
                  <a:pt x="627" y="1044"/>
                </a:cubicBezTo>
                <a:cubicBezTo>
                  <a:pt x="627" y="1045"/>
                  <a:pt x="627" y="1047"/>
                  <a:pt x="627" y="1047"/>
                </a:cubicBezTo>
                <a:cubicBezTo>
                  <a:pt x="628" y="1047"/>
                  <a:pt x="628" y="1047"/>
                  <a:pt x="628" y="1047"/>
                </a:cubicBezTo>
                <a:cubicBezTo>
                  <a:pt x="628" y="1049"/>
                  <a:pt x="628" y="1049"/>
                  <a:pt x="628" y="1049"/>
                </a:cubicBezTo>
                <a:cubicBezTo>
                  <a:pt x="627" y="1049"/>
                  <a:pt x="627" y="1049"/>
                  <a:pt x="627" y="1049"/>
                </a:cubicBezTo>
                <a:cubicBezTo>
                  <a:pt x="627" y="1049"/>
                  <a:pt x="627" y="1049"/>
                  <a:pt x="625" y="1049"/>
                </a:cubicBezTo>
                <a:cubicBezTo>
                  <a:pt x="627" y="1050"/>
                  <a:pt x="627" y="1050"/>
                  <a:pt x="627" y="1050"/>
                </a:cubicBezTo>
                <a:cubicBezTo>
                  <a:pt x="627" y="1052"/>
                  <a:pt x="628" y="1053"/>
                  <a:pt x="630" y="1055"/>
                </a:cubicBezTo>
                <a:cubicBezTo>
                  <a:pt x="630" y="1055"/>
                  <a:pt x="630" y="1055"/>
                  <a:pt x="630" y="1057"/>
                </a:cubicBezTo>
                <a:cubicBezTo>
                  <a:pt x="630" y="1057"/>
                  <a:pt x="632" y="1057"/>
                  <a:pt x="630" y="1058"/>
                </a:cubicBezTo>
                <a:cubicBezTo>
                  <a:pt x="628" y="1058"/>
                  <a:pt x="628" y="1058"/>
                  <a:pt x="628" y="1058"/>
                </a:cubicBezTo>
                <a:cubicBezTo>
                  <a:pt x="627" y="1058"/>
                  <a:pt x="627" y="1058"/>
                  <a:pt x="627" y="1058"/>
                </a:cubicBezTo>
                <a:cubicBezTo>
                  <a:pt x="627" y="1060"/>
                  <a:pt x="627" y="1060"/>
                  <a:pt x="627" y="1060"/>
                </a:cubicBezTo>
                <a:cubicBezTo>
                  <a:pt x="627" y="1061"/>
                  <a:pt x="627" y="1061"/>
                  <a:pt x="627" y="1061"/>
                </a:cubicBezTo>
                <a:cubicBezTo>
                  <a:pt x="628" y="1061"/>
                  <a:pt x="628" y="1063"/>
                  <a:pt x="630" y="1063"/>
                </a:cubicBezTo>
                <a:cubicBezTo>
                  <a:pt x="632" y="1063"/>
                  <a:pt x="632" y="1063"/>
                  <a:pt x="632" y="1063"/>
                </a:cubicBezTo>
                <a:cubicBezTo>
                  <a:pt x="633" y="1063"/>
                  <a:pt x="633" y="1065"/>
                  <a:pt x="635" y="1065"/>
                </a:cubicBezTo>
                <a:cubicBezTo>
                  <a:pt x="635" y="1065"/>
                  <a:pt x="636" y="1065"/>
                  <a:pt x="636" y="1066"/>
                </a:cubicBezTo>
                <a:cubicBezTo>
                  <a:pt x="636" y="1066"/>
                  <a:pt x="636" y="1066"/>
                  <a:pt x="636" y="1068"/>
                </a:cubicBezTo>
                <a:cubicBezTo>
                  <a:pt x="638" y="1068"/>
                  <a:pt x="638" y="1068"/>
                  <a:pt x="638" y="1068"/>
                </a:cubicBezTo>
                <a:cubicBezTo>
                  <a:pt x="640" y="1066"/>
                  <a:pt x="640" y="1068"/>
                  <a:pt x="640" y="1068"/>
                </a:cubicBezTo>
                <a:cubicBezTo>
                  <a:pt x="641" y="1070"/>
                  <a:pt x="641" y="1070"/>
                  <a:pt x="641" y="1070"/>
                </a:cubicBezTo>
                <a:cubicBezTo>
                  <a:pt x="641" y="1071"/>
                  <a:pt x="641" y="1071"/>
                  <a:pt x="641" y="1071"/>
                </a:cubicBezTo>
                <a:cubicBezTo>
                  <a:pt x="643" y="1071"/>
                  <a:pt x="643" y="1071"/>
                  <a:pt x="643" y="1071"/>
                </a:cubicBezTo>
                <a:cubicBezTo>
                  <a:pt x="643" y="1073"/>
                  <a:pt x="643" y="1073"/>
                  <a:pt x="644" y="1073"/>
                </a:cubicBezTo>
                <a:cubicBezTo>
                  <a:pt x="644" y="1074"/>
                  <a:pt x="644" y="1074"/>
                  <a:pt x="644" y="1074"/>
                </a:cubicBezTo>
                <a:cubicBezTo>
                  <a:pt x="644" y="1074"/>
                  <a:pt x="644" y="1074"/>
                  <a:pt x="644" y="1076"/>
                </a:cubicBezTo>
                <a:cubicBezTo>
                  <a:pt x="646" y="1078"/>
                  <a:pt x="646" y="1078"/>
                  <a:pt x="646" y="1078"/>
                </a:cubicBezTo>
                <a:cubicBezTo>
                  <a:pt x="648" y="1079"/>
                  <a:pt x="648" y="1079"/>
                  <a:pt x="648" y="1079"/>
                </a:cubicBezTo>
                <a:cubicBezTo>
                  <a:pt x="648" y="1081"/>
                  <a:pt x="648" y="1081"/>
                  <a:pt x="648" y="1081"/>
                </a:cubicBezTo>
                <a:cubicBezTo>
                  <a:pt x="648" y="1082"/>
                  <a:pt x="648" y="1082"/>
                  <a:pt x="648" y="1082"/>
                </a:cubicBezTo>
                <a:cubicBezTo>
                  <a:pt x="649" y="1084"/>
                  <a:pt x="649" y="1084"/>
                  <a:pt x="649" y="1086"/>
                </a:cubicBezTo>
                <a:cubicBezTo>
                  <a:pt x="649" y="1087"/>
                  <a:pt x="651" y="1087"/>
                  <a:pt x="652" y="1089"/>
                </a:cubicBezTo>
                <a:cubicBezTo>
                  <a:pt x="652" y="1089"/>
                  <a:pt x="654" y="1089"/>
                  <a:pt x="654" y="1090"/>
                </a:cubicBezTo>
                <a:cubicBezTo>
                  <a:pt x="656" y="1092"/>
                  <a:pt x="656" y="1092"/>
                  <a:pt x="656" y="1092"/>
                </a:cubicBezTo>
                <a:cubicBezTo>
                  <a:pt x="656" y="1094"/>
                  <a:pt x="657" y="1095"/>
                  <a:pt x="657" y="1095"/>
                </a:cubicBezTo>
                <a:cubicBezTo>
                  <a:pt x="657" y="1097"/>
                  <a:pt x="657" y="1097"/>
                  <a:pt x="657" y="1099"/>
                </a:cubicBezTo>
                <a:cubicBezTo>
                  <a:pt x="657" y="1099"/>
                  <a:pt x="657" y="1100"/>
                  <a:pt x="659" y="1100"/>
                </a:cubicBezTo>
                <a:cubicBezTo>
                  <a:pt x="659" y="1102"/>
                  <a:pt x="659" y="1102"/>
                  <a:pt x="659" y="1102"/>
                </a:cubicBezTo>
                <a:cubicBezTo>
                  <a:pt x="660" y="1103"/>
                  <a:pt x="660" y="1103"/>
                  <a:pt x="660" y="1103"/>
                </a:cubicBezTo>
                <a:cubicBezTo>
                  <a:pt x="660" y="1105"/>
                  <a:pt x="660" y="1105"/>
                  <a:pt x="660" y="1105"/>
                </a:cubicBezTo>
                <a:cubicBezTo>
                  <a:pt x="662" y="1107"/>
                  <a:pt x="662" y="1107"/>
                  <a:pt x="662" y="1108"/>
                </a:cubicBezTo>
                <a:cubicBezTo>
                  <a:pt x="662" y="1108"/>
                  <a:pt x="662" y="1110"/>
                  <a:pt x="664" y="1110"/>
                </a:cubicBezTo>
                <a:cubicBezTo>
                  <a:pt x="664" y="1111"/>
                  <a:pt x="665" y="1111"/>
                  <a:pt x="665" y="1113"/>
                </a:cubicBezTo>
                <a:cubicBezTo>
                  <a:pt x="665" y="1113"/>
                  <a:pt x="665" y="1115"/>
                  <a:pt x="667" y="1116"/>
                </a:cubicBezTo>
                <a:cubicBezTo>
                  <a:pt x="667" y="1116"/>
                  <a:pt x="667" y="1116"/>
                  <a:pt x="669" y="1118"/>
                </a:cubicBezTo>
                <a:cubicBezTo>
                  <a:pt x="669" y="1118"/>
                  <a:pt x="670" y="1119"/>
                  <a:pt x="670" y="1121"/>
                </a:cubicBezTo>
                <a:cubicBezTo>
                  <a:pt x="669" y="1123"/>
                  <a:pt x="669" y="1123"/>
                  <a:pt x="669" y="1123"/>
                </a:cubicBezTo>
                <a:cubicBezTo>
                  <a:pt x="670" y="1123"/>
                  <a:pt x="670" y="1123"/>
                  <a:pt x="670" y="1123"/>
                </a:cubicBezTo>
                <a:cubicBezTo>
                  <a:pt x="670" y="1124"/>
                  <a:pt x="670" y="1124"/>
                  <a:pt x="670" y="1124"/>
                </a:cubicBezTo>
                <a:cubicBezTo>
                  <a:pt x="670" y="1126"/>
                  <a:pt x="670" y="1126"/>
                  <a:pt x="670" y="1128"/>
                </a:cubicBezTo>
                <a:cubicBezTo>
                  <a:pt x="672" y="1128"/>
                  <a:pt x="672" y="1129"/>
                  <a:pt x="672" y="1129"/>
                </a:cubicBezTo>
                <a:cubicBezTo>
                  <a:pt x="673" y="1129"/>
                  <a:pt x="673" y="1129"/>
                  <a:pt x="675" y="1129"/>
                </a:cubicBezTo>
                <a:cubicBezTo>
                  <a:pt x="675" y="1131"/>
                  <a:pt x="675" y="1131"/>
                  <a:pt x="675" y="1131"/>
                </a:cubicBezTo>
                <a:cubicBezTo>
                  <a:pt x="675" y="1132"/>
                  <a:pt x="677" y="1132"/>
                  <a:pt x="677" y="1132"/>
                </a:cubicBezTo>
                <a:cubicBezTo>
                  <a:pt x="677" y="1134"/>
                  <a:pt x="677" y="1134"/>
                  <a:pt x="677" y="1134"/>
                </a:cubicBezTo>
                <a:cubicBezTo>
                  <a:pt x="677" y="1136"/>
                  <a:pt x="677" y="1136"/>
                  <a:pt x="677" y="1136"/>
                </a:cubicBezTo>
                <a:cubicBezTo>
                  <a:pt x="677" y="1137"/>
                  <a:pt x="678" y="1137"/>
                  <a:pt x="678" y="1137"/>
                </a:cubicBezTo>
                <a:cubicBezTo>
                  <a:pt x="678" y="1139"/>
                  <a:pt x="680" y="1139"/>
                  <a:pt x="680" y="1140"/>
                </a:cubicBezTo>
                <a:cubicBezTo>
                  <a:pt x="681" y="1142"/>
                  <a:pt x="681" y="1142"/>
                  <a:pt x="681" y="1142"/>
                </a:cubicBezTo>
                <a:cubicBezTo>
                  <a:pt x="683" y="1144"/>
                  <a:pt x="685" y="1145"/>
                  <a:pt x="685" y="1147"/>
                </a:cubicBezTo>
                <a:cubicBezTo>
                  <a:pt x="686" y="1148"/>
                  <a:pt x="686" y="1148"/>
                  <a:pt x="686" y="1150"/>
                </a:cubicBezTo>
                <a:cubicBezTo>
                  <a:pt x="688" y="1150"/>
                  <a:pt x="688" y="1152"/>
                  <a:pt x="688" y="1152"/>
                </a:cubicBezTo>
                <a:cubicBezTo>
                  <a:pt x="688" y="1153"/>
                  <a:pt x="688" y="1153"/>
                  <a:pt x="688" y="1153"/>
                </a:cubicBezTo>
                <a:cubicBezTo>
                  <a:pt x="688" y="1153"/>
                  <a:pt x="688" y="1153"/>
                  <a:pt x="688" y="1155"/>
                </a:cubicBezTo>
                <a:cubicBezTo>
                  <a:pt x="689" y="1155"/>
                  <a:pt x="691" y="1157"/>
                  <a:pt x="689" y="1158"/>
                </a:cubicBezTo>
                <a:cubicBezTo>
                  <a:pt x="688" y="1158"/>
                  <a:pt x="688" y="1158"/>
                  <a:pt x="688" y="1158"/>
                </a:cubicBezTo>
                <a:cubicBezTo>
                  <a:pt x="686" y="1158"/>
                  <a:pt x="686" y="1158"/>
                  <a:pt x="686" y="1158"/>
                </a:cubicBezTo>
                <a:cubicBezTo>
                  <a:pt x="686" y="1160"/>
                  <a:pt x="686" y="1160"/>
                  <a:pt x="686" y="1160"/>
                </a:cubicBezTo>
                <a:cubicBezTo>
                  <a:pt x="686" y="1161"/>
                  <a:pt x="686" y="1161"/>
                  <a:pt x="686" y="1161"/>
                </a:cubicBezTo>
                <a:cubicBezTo>
                  <a:pt x="686" y="1163"/>
                  <a:pt x="686" y="1163"/>
                  <a:pt x="686" y="1163"/>
                </a:cubicBezTo>
                <a:cubicBezTo>
                  <a:pt x="688" y="1163"/>
                  <a:pt x="688" y="1163"/>
                  <a:pt x="688" y="1163"/>
                </a:cubicBezTo>
                <a:cubicBezTo>
                  <a:pt x="688" y="1161"/>
                  <a:pt x="689" y="1163"/>
                  <a:pt x="689" y="1163"/>
                </a:cubicBezTo>
                <a:cubicBezTo>
                  <a:pt x="691" y="1165"/>
                  <a:pt x="693" y="1166"/>
                  <a:pt x="693" y="1166"/>
                </a:cubicBezTo>
                <a:cubicBezTo>
                  <a:pt x="694" y="1168"/>
                  <a:pt x="694" y="1168"/>
                  <a:pt x="694" y="1168"/>
                </a:cubicBezTo>
                <a:cubicBezTo>
                  <a:pt x="694" y="1169"/>
                  <a:pt x="694" y="1169"/>
                  <a:pt x="694" y="1169"/>
                </a:cubicBezTo>
                <a:cubicBezTo>
                  <a:pt x="694" y="1171"/>
                  <a:pt x="694" y="1171"/>
                  <a:pt x="696" y="1173"/>
                </a:cubicBezTo>
                <a:cubicBezTo>
                  <a:pt x="697" y="1173"/>
                  <a:pt x="699" y="1173"/>
                  <a:pt x="701" y="1176"/>
                </a:cubicBezTo>
                <a:cubicBezTo>
                  <a:pt x="702" y="1177"/>
                  <a:pt x="702" y="1177"/>
                  <a:pt x="702" y="1177"/>
                </a:cubicBezTo>
                <a:cubicBezTo>
                  <a:pt x="704" y="1179"/>
                  <a:pt x="706" y="1179"/>
                  <a:pt x="706" y="1181"/>
                </a:cubicBezTo>
                <a:cubicBezTo>
                  <a:pt x="707" y="1181"/>
                  <a:pt x="707" y="1182"/>
                  <a:pt x="709" y="1182"/>
                </a:cubicBezTo>
                <a:cubicBezTo>
                  <a:pt x="709" y="1184"/>
                  <a:pt x="709" y="1184"/>
                  <a:pt x="710" y="1184"/>
                </a:cubicBezTo>
                <a:cubicBezTo>
                  <a:pt x="712" y="1184"/>
                  <a:pt x="714" y="1184"/>
                  <a:pt x="714" y="1184"/>
                </a:cubicBezTo>
                <a:cubicBezTo>
                  <a:pt x="715" y="1185"/>
                  <a:pt x="717" y="1187"/>
                  <a:pt x="717" y="1187"/>
                </a:cubicBezTo>
                <a:cubicBezTo>
                  <a:pt x="718" y="1189"/>
                  <a:pt x="718" y="1189"/>
                  <a:pt x="720" y="1189"/>
                </a:cubicBezTo>
                <a:cubicBezTo>
                  <a:pt x="720" y="1190"/>
                  <a:pt x="720" y="1190"/>
                  <a:pt x="720" y="1190"/>
                </a:cubicBezTo>
                <a:cubicBezTo>
                  <a:pt x="720" y="1190"/>
                  <a:pt x="720" y="1190"/>
                  <a:pt x="722" y="1190"/>
                </a:cubicBezTo>
                <a:cubicBezTo>
                  <a:pt x="723" y="1192"/>
                  <a:pt x="725" y="1192"/>
                  <a:pt x="726" y="1194"/>
                </a:cubicBezTo>
                <a:cubicBezTo>
                  <a:pt x="728" y="1194"/>
                  <a:pt x="728" y="1194"/>
                  <a:pt x="728" y="1194"/>
                </a:cubicBezTo>
                <a:cubicBezTo>
                  <a:pt x="730" y="1194"/>
                  <a:pt x="731" y="1194"/>
                  <a:pt x="733" y="1195"/>
                </a:cubicBezTo>
                <a:cubicBezTo>
                  <a:pt x="733" y="1195"/>
                  <a:pt x="733" y="1195"/>
                  <a:pt x="733" y="1197"/>
                </a:cubicBezTo>
                <a:cubicBezTo>
                  <a:pt x="735" y="1197"/>
                  <a:pt x="735" y="1197"/>
                  <a:pt x="736" y="1198"/>
                </a:cubicBezTo>
                <a:cubicBezTo>
                  <a:pt x="738" y="1200"/>
                  <a:pt x="739" y="1200"/>
                  <a:pt x="741" y="1200"/>
                </a:cubicBezTo>
                <a:cubicBezTo>
                  <a:pt x="741" y="1200"/>
                  <a:pt x="743" y="1202"/>
                  <a:pt x="744" y="1202"/>
                </a:cubicBezTo>
                <a:cubicBezTo>
                  <a:pt x="746" y="1202"/>
                  <a:pt x="746" y="1202"/>
                  <a:pt x="746" y="1202"/>
                </a:cubicBezTo>
                <a:cubicBezTo>
                  <a:pt x="747" y="1202"/>
                  <a:pt x="747" y="1202"/>
                  <a:pt x="747" y="1203"/>
                </a:cubicBezTo>
                <a:cubicBezTo>
                  <a:pt x="747" y="1205"/>
                  <a:pt x="747" y="1205"/>
                  <a:pt x="747" y="1205"/>
                </a:cubicBezTo>
                <a:cubicBezTo>
                  <a:pt x="746" y="1205"/>
                  <a:pt x="746" y="1206"/>
                  <a:pt x="746" y="1206"/>
                </a:cubicBezTo>
                <a:cubicBezTo>
                  <a:pt x="746" y="1206"/>
                  <a:pt x="746" y="1206"/>
                  <a:pt x="746" y="1208"/>
                </a:cubicBezTo>
                <a:cubicBezTo>
                  <a:pt x="747" y="1208"/>
                  <a:pt x="749" y="1210"/>
                  <a:pt x="749" y="1210"/>
                </a:cubicBezTo>
                <a:cubicBezTo>
                  <a:pt x="751" y="1210"/>
                  <a:pt x="752" y="1210"/>
                  <a:pt x="752" y="1210"/>
                </a:cubicBezTo>
                <a:cubicBezTo>
                  <a:pt x="754" y="1211"/>
                  <a:pt x="754" y="1211"/>
                  <a:pt x="754" y="1213"/>
                </a:cubicBezTo>
                <a:cubicBezTo>
                  <a:pt x="755" y="1213"/>
                  <a:pt x="755" y="1213"/>
                  <a:pt x="755" y="1213"/>
                </a:cubicBezTo>
                <a:cubicBezTo>
                  <a:pt x="757" y="1213"/>
                  <a:pt x="757" y="1213"/>
                  <a:pt x="757" y="1213"/>
                </a:cubicBezTo>
                <a:cubicBezTo>
                  <a:pt x="757" y="1214"/>
                  <a:pt x="759" y="1214"/>
                  <a:pt x="759" y="1214"/>
                </a:cubicBezTo>
                <a:cubicBezTo>
                  <a:pt x="759" y="1214"/>
                  <a:pt x="759" y="1214"/>
                  <a:pt x="759" y="1216"/>
                </a:cubicBezTo>
                <a:cubicBezTo>
                  <a:pt x="759" y="1216"/>
                  <a:pt x="760" y="1216"/>
                  <a:pt x="760" y="1218"/>
                </a:cubicBezTo>
                <a:cubicBezTo>
                  <a:pt x="760" y="1219"/>
                  <a:pt x="760" y="1219"/>
                  <a:pt x="760" y="1219"/>
                </a:cubicBezTo>
                <a:cubicBezTo>
                  <a:pt x="760" y="1221"/>
                  <a:pt x="760" y="1223"/>
                  <a:pt x="760" y="1226"/>
                </a:cubicBezTo>
                <a:cubicBezTo>
                  <a:pt x="760" y="1227"/>
                  <a:pt x="760" y="1227"/>
                  <a:pt x="760" y="1227"/>
                </a:cubicBezTo>
                <a:cubicBezTo>
                  <a:pt x="762" y="1227"/>
                  <a:pt x="762" y="1229"/>
                  <a:pt x="762" y="1229"/>
                </a:cubicBezTo>
                <a:cubicBezTo>
                  <a:pt x="762" y="1231"/>
                  <a:pt x="762" y="1231"/>
                  <a:pt x="762" y="1231"/>
                </a:cubicBezTo>
                <a:cubicBezTo>
                  <a:pt x="762" y="1231"/>
                  <a:pt x="763" y="1231"/>
                  <a:pt x="763" y="1232"/>
                </a:cubicBezTo>
                <a:cubicBezTo>
                  <a:pt x="763" y="1234"/>
                  <a:pt x="763" y="1234"/>
                  <a:pt x="763" y="1234"/>
                </a:cubicBezTo>
                <a:cubicBezTo>
                  <a:pt x="762" y="1235"/>
                  <a:pt x="763" y="1235"/>
                  <a:pt x="763" y="1235"/>
                </a:cubicBezTo>
                <a:cubicBezTo>
                  <a:pt x="765" y="1237"/>
                  <a:pt x="763" y="1239"/>
                  <a:pt x="763" y="1240"/>
                </a:cubicBezTo>
                <a:cubicBezTo>
                  <a:pt x="763" y="1242"/>
                  <a:pt x="763" y="1242"/>
                  <a:pt x="763" y="1243"/>
                </a:cubicBezTo>
                <a:cubicBezTo>
                  <a:pt x="763" y="1245"/>
                  <a:pt x="765" y="1247"/>
                  <a:pt x="765" y="1248"/>
                </a:cubicBezTo>
                <a:cubicBezTo>
                  <a:pt x="765" y="1250"/>
                  <a:pt x="765" y="1250"/>
                  <a:pt x="765" y="1250"/>
                </a:cubicBezTo>
                <a:cubicBezTo>
                  <a:pt x="765" y="1252"/>
                  <a:pt x="765" y="1252"/>
                  <a:pt x="767" y="1253"/>
                </a:cubicBezTo>
                <a:cubicBezTo>
                  <a:pt x="767" y="1253"/>
                  <a:pt x="767" y="1255"/>
                  <a:pt x="767" y="1256"/>
                </a:cubicBezTo>
                <a:cubicBezTo>
                  <a:pt x="767" y="1258"/>
                  <a:pt x="767" y="1258"/>
                  <a:pt x="767" y="1258"/>
                </a:cubicBezTo>
                <a:cubicBezTo>
                  <a:pt x="767" y="1260"/>
                  <a:pt x="765" y="1260"/>
                  <a:pt x="765" y="1261"/>
                </a:cubicBezTo>
                <a:cubicBezTo>
                  <a:pt x="765" y="1263"/>
                  <a:pt x="765" y="1263"/>
                  <a:pt x="765" y="1263"/>
                </a:cubicBezTo>
                <a:cubicBezTo>
                  <a:pt x="765" y="1264"/>
                  <a:pt x="765" y="1266"/>
                  <a:pt x="765" y="1268"/>
                </a:cubicBezTo>
                <a:cubicBezTo>
                  <a:pt x="767" y="1269"/>
                  <a:pt x="767" y="1269"/>
                  <a:pt x="767" y="1271"/>
                </a:cubicBezTo>
                <a:cubicBezTo>
                  <a:pt x="767" y="1271"/>
                  <a:pt x="767" y="1271"/>
                  <a:pt x="767" y="1272"/>
                </a:cubicBezTo>
                <a:cubicBezTo>
                  <a:pt x="767" y="1272"/>
                  <a:pt x="767" y="1272"/>
                  <a:pt x="767" y="1274"/>
                </a:cubicBezTo>
                <a:cubicBezTo>
                  <a:pt x="767" y="1276"/>
                  <a:pt x="767" y="1276"/>
                  <a:pt x="765" y="1276"/>
                </a:cubicBezTo>
                <a:cubicBezTo>
                  <a:pt x="763" y="1276"/>
                  <a:pt x="763" y="1276"/>
                  <a:pt x="763" y="1277"/>
                </a:cubicBezTo>
                <a:cubicBezTo>
                  <a:pt x="763" y="1279"/>
                  <a:pt x="763" y="1279"/>
                  <a:pt x="763" y="1279"/>
                </a:cubicBezTo>
                <a:cubicBezTo>
                  <a:pt x="763" y="1281"/>
                  <a:pt x="763" y="1281"/>
                  <a:pt x="763" y="1282"/>
                </a:cubicBezTo>
                <a:cubicBezTo>
                  <a:pt x="763" y="1282"/>
                  <a:pt x="763" y="1282"/>
                  <a:pt x="765" y="1282"/>
                </a:cubicBezTo>
                <a:cubicBezTo>
                  <a:pt x="765" y="1282"/>
                  <a:pt x="765" y="1282"/>
                  <a:pt x="767" y="1282"/>
                </a:cubicBezTo>
                <a:cubicBezTo>
                  <a:pt x="767" y="1284"/>
                  <a:pt x="768" y="1285"/>
                  <a:pt x="768" y="1287"/>
                </a:cubicBezTo>
                <a:cubicBezTo>
                  <a:pt x="768" y="1289"/>
                  <a:pt x="767" y="1290"/>
                  <a:pt x="767" y="1292"/>
                </a:cubicBezTo>
                <a:cubicBezTo>
                  <a:pt x="767" y="1293"/>
                  <a:pt x="767" y="1295"/>
                  <a:pt x="765" y="1295"/>
                </a:cubicBezTo>
                <a:cubicBezTo>
                  <a:pt x="765" y="1297"/>
                  <a:pt x="765" y="1297"/>
                  <a:pt x="765" y="1298"/>
                </a:cubicBezTo>
                <a:cubicBezTo>
                  <a:pt x="767" y="1298"/>
                  <a:pt x="767" y="1298"/>
                  <a:pt x="767" y="1298"/>
                </a:cubicBezTo>
                <a:cubicBezTo>
                  <a:pt x="768" y="1300"/>
                  <a:pt x="768" y="1300"/>
                  <a:pt x="770" y="1300"/>
                </a:cubicBezTo>
                <a:cubicBezTo>
                  <a:pt x="770" y="1300"/>
                  <a:pt x="770" y="1300"/>
                  <a:pt x="770" y="1301"/>
                </a:cubicBezTo>
                <a:cubicBezTo>
                  <a:pt x="772" y="1301"/>
                  <a:pt x="770" y="1301"/>
                  <a:pt x="772" y="1301"/>
                </a:cubicBezTo>
                <a:cubicBezTo>
                  <a:pt x="772" y="1303"/>
                  <a:pt x="772" y="1303"/>
                  <a:pt x="772" y="1303"/>
                </a:cubicBezTo>
                <a:cubicBezTo>
                  <a:pt x="770" y="1303"/>
                  <a:pt x="770" y="1305"/>
                  <a:pt x="770" y="1305"/>
                </a:cubicBezTo>
                <a:cubicBezTo>
                  <a:pt x="770" y="1305"/>
                  <a:pt x="770" y="1305"/>
                  <a:pt x="770" y="1306"/>
                </a:cubicBezTo>
                <a:cubicBezTo>
                  <a:pt x="768" y="1306"/>
                  <a:pt x="768" y="1305"/>
                  <a:pt x="767" y="1306"/>
                </a:cubicBezTo>
                <a:cubicBezTo>
                  <a:pt x="767" y="1306"/>
                  <a:pt x="767" y="1308"/>
                  <a:pt x="767" y="1310"/>
                </a:cubicBezTo>
                <a:cubicBezTo>
                  <a:pt x="767" y="1310"/>
                  <a:pt x="767" y="1310"/>
                  <a:pt x="767" y="1311"/>
                </a:cubicBezTo>
                <a:cubicBezTo>
                  <a:pt x="768" y="1311"/>
                  <a:pt x="768" y="1310"/>
                  <a:pt x="770" y="1311"/>
                </a:cubicBezTo>
                <a:cubicBezTo>
                  <a:pt x="770" y="1311"/>
                  <a:pt x="770" y="1311"/>
                  <a:pt x="770" y="1313"/>
                </a:cubicBezTo>
                <a:cubicBezTo>
                  <a:pt x="770" y="1314"/>
                  <a:pt x="770" y="1314"/>
                  <a:pt x="770" y="1314"/>
                </a:cubicBezTo>
                <a:cubicBezTo>
                  <a:pt x="770" y="1316"/>
                  <a:pt x="770" y="1318"/>
                  <a:pt x="770" y="1319"/>
                </a:cubicBezTo>
                <a:cubicBezTo>
                  <a:pt x="770" y="1321"/>
                  <a:pt x="770" y="1322"/>
                  <a:pt x="770" y="1322"/>
                </a:cubicBezTo>
                <a:cubicBezTo>
                  <a:pt x="770" y="1324"/>
                  <a:pt x="770" y="1324"/>
                  <a:pt x="770" y="1326"/>
                </a:cubicBezTo>
                <a:cubicBezTo>
                  <a:pt x="768" y="1326"/>
                  <a:pt x="768" y="1326"/>
                  <a:pt x="768" y="1326"/>
                </a:cubicBezTo>
                <a:cubicBezTo>
                  <a:pt x="768" y="1326"/>
                  <a:pt x="768" y="1327"/>
                  <a:pt x="767" y="1327"/>
                </a:cubicBezTo>
                <a:cubicBezTo>
                  <a:pt x="767" y="1329"/>
                  <a:pt x="767" y="1329"/>
                  <a:pt x="767" y="1329"/>
                </a:cubicBezTo>
                <a:cubicBezTo>
                  <a:pt x="768" y="1330"/>
                  <a:pt x="768" y="1330"/>
                  <a:pt x="768" y="1330"/>
                </a:cubicBezTo>
                <a:cubicBezTo>
                  <a:pt x="768" y="1330"/>
                  <a:pt x="770" y="1329"/>
                  <a:pt x="770" y="1330"/>
                </a:cubicBezTo>
                <a:cubicBezTo>
                  <a:pt x="770" y="1332"/>
                  <a:pt x="770" y="1332"/>
                  <a:pt x="770" y="1332"/>
                </a:cubicBezTo>
                <a:cubicBezTo>
                  <a:pt x="770" y="1332"/>
                  <a:pt x="770" y="1332"/>
                  <a:pt x="770" y="1334"/>
                </a:cubicBezTo>
                <a:cubicBezTo>
                  <a:pt x="768" y="1334"/>
                  <a:pt x="768" y="1334"/>
                  <a:pt x="768" y="1334"/>
                </a:cubicBezTo>
                <a:cubicBezTo>
                  <a:pt x="768" y="1335"/>
                  <a:pt x="768" y="1335"/>
                  <a:pt x="767" y="1337"/>
                </a:cubicBezTo>
                <a:cubicBezTo>
                  <a:pt x="767" y="1338"/>
                  <a:pt x="767" y="1338"/>
                  <a:pt x="767" y="1340"/>
                </a:cubicBezTo>
                <a:cubicBezTo>
                  <a:pt x="767" y="1342"/>
                  <a:pt x="767" y="1343"/>
                  <a:pt x="767" y="1343"/>
                </a:cubicBezTo>
                <a:cubicBezTo>
                  <a:pt x="767" y="1345"/>
                  <a:pt x="767" y="1345"/>
                  <a:pt x="767" y="1347"/>
                </a:cubicBezTo>
                <a:cubicBezTo>
                  <a:pt x="767" y="1347"/>
                  <a:pt x="767" y="1348"/>
                  <a:pt x="765" y="1348"/>
                </a:cubicBezTo>
                <a:cubicBezTo>
                  <a:pt x="765" y="1350"/>
                  <a:pt x="767" y="1350"/>
                  <a:pt x="767" y="1350"/>
                </a:cubicBezTo>
                <a:cubicBezTo>
                  <a:pt x="767" y="1351"/>
                  <a:pt x="767" y="1351"/>
                  <a:pt x="767" y="1351"/>
                </a:cubicBezTo>
                <a:cubicBezTo>
                  <a:pt x="767" y="1353"/>
                  <a:pt x="767" y="1353"/>
                  <a:pt x="767" y="1353"/>
                </a:cubicBezTo>
                <a:cubicBezTo>
                  <a:pt x="767" y="1353"/>
                  <a:pt x="768" y="1353"/>
                  <a:pt x="768" y="1355"/>
                </a:cubicBezTo>
                <a:cubicBezTo>
                  <a:pt x="768" y="1356"/>
                  <a:pt x="768" y="1356"/>
                  <a:pt x="768" y="1356"/>
                </a:cubicBezTo>
                <a:cubicBezTo>
                  <a:pt x="770" y="1356"/>
                  <a:pt x="770" y="1356"/>
                  <a:pt x="770" y="1356"/>
                </a:cubicBezTo>
                <a:cubicBezTo>
                  <a:pt x="770" y="1358"/>
                  <a:pt x="770" y="1358"/>
                  <a:pt x="770" y="1358"/>
                </a:cubicBezTo>
                <a:cubicBezTo>
                  <a:pt x="772" y="1359"/>
                  <a:pt x="772" y="1359"/>
                  <a:pt x="772" y="1359"/>
                </a:cubicBezTo>
                <a:cubicBezTo>
                  <a:pt x="772" y="1361"/>
                  <a:pt x="772" y="1361"/>
                  <a:pt x="772" y="1363"/>
                </a:cubicBezTo>
                <a:cubicBezTo>
                  <a:pt x="772" y="1364"/>
                  <a:pt x="772" y="1366"/>
                  <a:pt x="772" y="1366"/>
                </a:cubicBezTo>
                <a:cubicBezTo>
                  <a:pt x="770" y="1366"/>
                  <a:pt x="770" y="1366"/>
                  <a:pt x="770" y="1366"/>
                </a:cubicBezTo>
                <a:cubicBezTo>
                  <a:pt x="768" y="1366"/>
                  <a:pt x="768" y="1366"/>
                  <a:pt x="768" y="1366"/>
                </a:cubicBezTo>
                <a:cubicBezTo>
                  <a:pt x="768" y="1366"/>
                  <a:pt x="768" y="1366"/>
                  <a:pt x="768" y="1367"/>
                </a:cubicBezTo>
                <a:cubicBezTo>
                  <a:pt x="768" y="1367"/>
                  <a:pt x="768" y="1369"/>
                  <a:pt x="768" y="1371"/>
                </a:cubicBezTo>
                <a:cubicBezTo>
                  <a:pt x="768" y="1372"/>
                  <a:pt x="768" y="1374"/>
                  <a:pt x="768" y="1376"/>
                </a:cubicBezTo>
                <a:cubicBezTo>
                  <a:pt x="768" y="1376"/>
                  <a:pt x="768" y="1377"/>
                  <a:pt x="770" y="1377"/>
                </a:cubicBezTo>
                <a:cubicBezTo>
                  <a:pt x="770" y="1379"/>
                  <a:pt x="770" y="1379"/>
                  <a:pt x="770" y="1379"/>
                </a:cubicBezTo>
                <a:cubicBezTo>
                  <a:pt x="772" y="1380"/>
                  <a:pt x="772" y="1380"/>
                  <a:pt x="772" y="1382"/>
                </a:cubicBezTo>
                <a:cubicBezTo>
                  <a:pt x="773" y="1384"/>
                  <a:pt x="773" y="1384"/>
                  <a:pt x="773" y="1384"/>
                </a:cubicBezTo>
                <a:cubicBezTo>
                  <a:pt x="775" y="1385"/>
                  <a:pt x="775" y="1385"/>
                  <a:pt x="775" y="1385"/>
                </a:cubicBezTo>
                <a:cubicBezTo>
                  <a:pt x="775" y="1387"/>
                  <a:pt x="775" y="1387"/>
                  <a:pt x="775" y="1387"/>
                </a:cubicBezTo>
                <a:cubicBezTo>
                  <a:pt x="775" y="1388"/>
                  <a:pt x="776" y="1388"/>
                  <a:pt x="776" y="1388"/>
                </a:cubicBezTo>
                <a:cubicBezTo>
                  <a:pt x="776" y="1390"/>
                  <a:pt x="775" y="1390"/>
                  <a:pt x="776" y="1390"/>
                </a:cubicBezTo>
                <a:cubicBezTo>
                  <a:pt x="776" y="1392"/>
                  <a:pt x="776" y="1392"/>
                  <a:pt x="776" y="1392"/>
                </a:cubicBezTo>
                <a:cubicBezTo>
                  <a:pt x="776" y="1392"/>
                  <a:pt x="776" y="1393"/>
                  <a:pt x="778" y="1393"/>
                </a:cubicBezTo>
                <a:cubicBezTo>
                  <a:pt x="780" y="1395"/>
                  <a:pt x="778" y="1395"/>
                  <a:pt x="778" y="1396"/>
                </a:cubicBezTo>
                <a:cubicBezTo>
                  <a:pt x="778" y="1396"/>
                  <a:pt x="778" y="1396"/>
                  <a:pt x="778" y="1398"/>
                </a:cubicBezTo>
                <a:cubicBezTo>
                  <a:pt x="778" y="1398"/>
                  <a:pt x="778" y="1398"/>
                  <a:pt x="778" y="1400"/>
                </a:cubicBezTo>
                <a:cubicBezTo>
                  <a:pt x="776" y="1400"/>
                  <a:pt x="776" y="1400"/>
                  <a:pt x="776" y="1401"/>
                </a:cubicBezTo>
                <a:cubicBezTo>
                  <a:pt x="776" y="1401"/>
                  <a:pt x="775" y="1403"/>
                  <a:pt x="776" y="1403"/>
                </a:cubicBezTo>
                <a:cubicBezTo>
                  <a:pt x="776" y="1405"/>
                  <a:pt x="776" y="1405"/>
                  <a:pt x="776" y="1406"/>
                </a:cubicBezTo>
                <a:cubicBezTo>
                  <a:pt x="776" y="1406"/>
                  <a:pt x="776" y="1408"/>
                  <a:pt x="778" y="1408"/>
                </a:cubicBezTo>
                <a:cubicBezTo>
                  <a:pt x="780" y="1409"/>
                  <a:pt x="780" y="1409"/>
                  <a:pt x="780" y="1409"/>
                </a:cubicBezTo>
                <a:cubicBezTo>
                  <a:pt x="780" y="1411"/>
                  <a:pt x="780" y="1411"/>
                  <a:pt x="780" y="1413"/>
                </a:cubicBezTo>
                <a:cubicBezTo>
                  <a:pt x="780" y="1413"/>
                  <a:pt x="780" y="1413"/>
                  <a:pt x="780" y="1414"/>
                </a:cubicBezTo>
                <a:cubicBezTo>
                  <a:pt x="778" y="1414"/>
                  <a:pt x="778" y="1416"/>
                  <a:pt x="778" y="1417"/>
                </a:cubicBezTo>
                <a:cubicBezTo>
                  <a:pt x="778" y="1417"/>
                  <a:pt x="778" y="1417"/>
                  <a:pt x="778" y="1419"/>
                </a:cubicBezTo>
                <a:cubicBezTo>
                  <a:pt x="778" y="1421"/>
                  <a:pt x="778" y="1421"/>
                  <a:pt x="778" y="1421"/>
                </a:cubicBezTo>
                <a:cubicBezTo>
                  <a:pt x="780" y="1422"/>
                  <a:pt x="780" y="1422"/>
                  <a:pt x="780" y="1422"/>
                </a:cubicBezTo>
                <a:cubicBezTo>
                  <a:pt x="780" y="1425"/>
                  <a:pt x="780" y="1427"/>
                  <a:pt x="778" y="1429"/>
                </a:cubicBezTo>
                <a:cubicBezTo>
                  <a:pt x="776" y="1430"/>
                  <a:pt x="776" y="1430"/>
                  <a:pt x="776" y="1430"/>
                </a:cubicBezTo>
                <a:cubicBezTo>
                  <a:pt x="776" y="1430"/>
                  <a:pt x="776" y="1432"/>
                  <a:pt x="776" y="1434"/>
                </a:cubicBezTo>
                <a:cubicBezTo>
                  <a:pt x="775" y="1434"/>
                  <a:pt x="775" y="1435"/>
                  <a:pt x="775" y="1435"/>
                </a:cubicBezTo>
                <a:cubicBezTo>
                  <a:pt x="775" y="1437"/>
                  <a:pt x="775" y="1437"/>
                  <a:pt x="775" y="1438"/>
                </a:cubicBezTo>
                <a:cubicBezTo>
                  <a:pt x="775" y="1438"/>
                  <a:pt x="775" y="1438"/>
                  <a:pt x="775" y="1440"/>
                </a:cubicBezTo>
                <a:cubicBezTo>
                  <a:pt x="775" y="1442"/>
                  <a:pt x="775" y="1442"/>
                  <a:pt x="775" y="1442"/>
                </a:cubicBezTo>
                <a:cubicBezTo>
                  <a:pt x="775" y="1442"/>
                  <a:pt x="776" y="1442"/>
                  <a:pt x="776" y="1443"/>
                </a:cubicBezTo>
                <a:cubicBezTo>
                  <a:pt x="776" y="1445"/>
                  <a:pt x="776" y="1446"/>
                  <a:pt x="776" y="1448"/>
                </a:cubicBezTo>
                <a:cubicBezTo>
                  <a:pt x="776" y="1448"/>
                  <a:pt x="775" y="1450"/>
                  <a:pt x="776" y="1450"/>
                </a:cubicBezTo>
                <a:cubicBezTo>
                  <a:pt x="776" y="1451"/>
                  <a:pt x="775" y="1451"/>
                  <a:pt x="775" y="1453"/>
                </a:cubicBezTo>
                <a:cubicBezTo>
                  <a:pt x="775" y="1453"/>
                  <a:pt x="775" y="1454"/>
                  <a:pt x="773" y="1454"/>
                </a:cubicBezTo>
                <a:cubicBezTo>
                  <a:pt x="773" y="1456"/>
                  <a:pt x="773" y="1454"/>
                  <a:pt x="772" y="1454"/>
                </a:cubicBezTo>
                <a:cubicBezTo>
                  <a:pt x="772" y="1454"/>
                  <a:pt x="772" y="1453"/>
                  <a:pt x="770" y="1453"/>
                </a:cubicBezTo>
                <a:cubicBezTo>
                  <a:pt x="770" y="1456"/>
                  <a:pt x="770" y="1456"/>
                  <a:pt x="770" y="1456"/>
                </a:cubicBezTo>
                <a:cubicBezTo>
                  <a:pt x="772" y="1458"/>
                  <a:pt x="772" y="1458"/>
                  <a:pt x="772" y="1459"/>
                </a:cubicBezTo>
                <a:cubicBezTo>
                  <a:pt x="772" y="1461"/>
                  <a:pt x="772" y="1461"/>
                  <a:pt x="772" y="1461"/>
                </a:cubicBezTo>
                <a:cubicBezTo>
                  <a:pt x="773" y="1463"/>
                  <a:pt x="773" y="1463"/>
                  <a:pt x="775" y="1463"/>
                </a:cubicBezTo>
                <a:cubicBezTo>
                  <a:pt x="775" y="1463"/>
                  <a:pt x="775" y="1464"/>
                  <a:pt x="776" y="1464"/>
                </a:cubicBezTo>
                <a:cubicBezTo>
                  <a:pt x="776" y="1464"/>
                  <a:pt x="778" y="1464"/>
                  <a:pt x="778" y="1466"/>
                </a:cubicBezTo>
                <a:cubicBezTo>
                  <a:pt x="778" y="1466"/>
                  <a:pt x="778" y="1467"/>
                  <a:pt x="778" y="1469"/>
                </a:cubicBezTo>
                <a:cubicBezTo>
                  <a:pt x="778" y="1471"/>
                  <a:pt x="778" y="1471"/>
                  <a:pt x="778" y="1471"/>
                </a:cubicBezTo>
                <a:cubicBezTo>
                  <a:pt x="778" y="1472"/>
                  <a:pt x="778" y="1472"/>
                  <a:pt x="778" y="1474"/>
                </a:cubicBezTo>
                <a:cubicBezTo>
                  <a:pt x="778" y="1474"/>
                  <a:pt x="780" y="1474"/>
                  <a:pt x="781" y="1475"/>
                </a:cubicBezTo>
                <a:cubicBezTo>
                  <a:pt x="781" y="1477"/>
                  <a:pt x="781" y="1477"/>
                  <a:pt x="781" y="1477"/>
                </a:cubicBezTo>
                <a:cubicBezTo>
                  <a:pt x="783" y="1479"/>
                  <a:pt x="783" y="1479"/>
                  <a:pt x="783" y="1480"/>
                </a:cubicBezTo>
                <a:cubicBezTo>
                  <a:pt x="784" y="1480"/>
                  <a:pt x="784" y="1482"/>
                  <a:pt x="784" y="1483"/>
                </a:cubicBezTo>
                <a:cubicBezTo>
                  <a:pt x="784" y="1485"/>
                  <a:pt x="784" y="1487"/>
                  <a:pt x="783" y="1487"/>
                </a:cubicBezTo>
                <a:cubicBezTo>
                  <a:pt x="781" y="1487"/>
                  <a:pt x="781" y="1488"/>
                  <a:pt x="781" y="1488"/>
                </a:cubicBezTo>
                <a:cubicBezTo>
                  <a:pt x="781" y="1490"/>
                  <a:pt x="781" y="1492"/>
                  <a:pt x="783" y="1492"/>
                </a:cubicBezTo>
                <a:cubicBezTo>
                  <a:pt x="783" y="1493"/>
                  <a:pt x="783" y="1493"/>
                  <a:pt x="783" y="1493"/>
                </a:cubicBezTo>
                <a:cubicBezTo>
                  <a:pt x="783" y="1495"/>
                  <a:pt x="783" y="1495"/>
                  <a:pt x="783" y="1495"/>
                </a:cubicBezTo>
                <a:cubicBezTo>
                  <a:pt x="784" y="1496"/>
                  <a:pt x="784" y="1496"/>
                  <a:pt x="784" y="1496"/>
                </a:cubicBezTo>
                <a:cubicBezTo>
                  <a:pt x="783" y="1498"/>
                  <a:pt x="783" y="1498"/>
                  <a:pt x="784" y="1500"/>
                </a:cubicBezTo>
                <a:cubicBezTo>
                  <a:pt x="784" y="1501"/>
                  <a:pt x="784" y="1501"/>
                  <a:pt x="784" y="1501"/>
                </a:cubicBezTo>
                <a:cubicBezTo>
                  <a:pt x="784" y="1503"/>
                  <a:pt x="783" y="1503"/>
                  <a:pt x="783" y="1503"/>
                </a:cubicBezTo>
                <a:cubicBezTo>
                  <a:pt x="784" y="1504"/>
                  <a:pt x="784" y="1504"/>
                  <a:pt x="784" y="1504"/>
                </a:cubicBezTo>
                <a:cubicBezTo>
                  <a:pt x="786" y="1504"/>
                  <a:pt x="788" y="1506"/>
                  <a:pt x="788" y="1508"/>
                </a:cubicBezTo>
                <a:cubicBezTo>
                  <a:pt x="789" y="1508"/>
                  <a:pt x="791" y="1508"/>
                  <a:pt x="791" y="1508"/>
                </a:cubicBezTo>
                <a:cubicBezTo>
                  <a:pt x="791" y="1509"/>
                  <a:pt x="791" y="1509"/>
                  <a:pt x="792" y="1511"/>
                </a:cubicBezTo>
                <a:cubicBezTo>
                  <a:pt x="792" y="1511"/>
                  <a:pt x="792" y="1511"/>
                  <a:pt x="794" y="1511"/>
                </a:cubicBezTo>
                <a:cubicBezTo>
                  <a:pt x="794" y="1511"/>
                  <a:pt x="794" y="1511"/>
                  <a:pt x="796" y="1511"/>
                </a:cubicBezTo>
                <a:cubicBezTo>
                  <a:pt x="796" y="1509"/>
                  <a:pt x="796" y="1509"/>
                  <a:pt x="796" y="1509"/>
                </a:cubicBezTo>
                <a:cubicBezTo>
                  <a:pt x="794" y="1508"/>
                  <a:pt x="794" y="1508"/>
                  <a:pt x="794" y="1508"/>
                </a:cubicBezTo>
                <a:cubicBezTo>
                  <a:pt x="796" y="1506"/>
                  <a:pt x="796" y="1508"/>
                  <a:pt x="797" y="1508"/>
                </a:cubicBezTo>
                <a:cubicBezTo>
                  <a:pt x="799" y="1509"/>
                  <a:pt x="799" y="1509"/>
                  <a:pt x="799" y="1509"/>
                </a:cubicBezTo>
                <a:cubicBezTo>
                  <a:pt x="800" y="1509"/>
                  <a:pt x="799" y="1508"/>
                  <a:pt x="800" y="1508"/>
                </a:cubicBezTo>
                <a:cubicBezTo>
                  <a:pt x="800" y="1506"/>
                  <a:pt x="802" y="1508"/>
                  <a:pt x="802" y="1508"/>
                </a:cubicBezTo>
                <a:cubicBezTo>
                  <a:pt x="802" y="1509"/>
                  <a:pt x="802" y="1509"/>
                  <a:pt x="800" y="1511"/>
                </a:cubicBezTo>
                <a:cubicBezTo>
                  <a:pt x="799" y="1511"/>
                  <a:pt x="799" y="1512"/>
                  <a:pt x="799" y="1512"/>
                </a:cubicBezTo>
                <a:cubicBezTo>
                  <a:pt x="799" y="1514"/>
                  <a:pt x="799" y="1514"/>
                  <a:pt x="799" y="1514"/>
                </a:cubicBezTo>
                <a:cubicBezTo>
                  <a:pt x="799" y="1514"/>
                  <a:pt x="800" y="1514"/>
                  <a:pt x="802" y="1514"/>
                </a:cubicBezTo>
                <a:cubicBezTo>
                  <a:pt x="804" y="1514"/>
                  <a:pt x="804" y="1514"/>
                  <a:pt x="804" y="1514"/>
                </a:cubicBezTo>
                <a:cubicBezTo>
                  <a:pt x="804" y="1516"/>
                  <a:pt x="804" y="1516"/>
                  <a:pt x="804" y="1516"/>
                </a:cubicBezTo>
                <a:cubicBezTo>
                  <a:pt x="805" y="1517"/>
                  <a:pt x="805" y="1517"/>
                  <a:pt x="805" y="1517"/>
                </a:cubicBezTo>
                <a:cubicBezTo>
                  <a:pt x="805" y="1517"/>
                  <a:pt x="805" y="1517"/>
                  <a:pt x="805" y="1519"/>
                </a:cubicBezTo>
                <a:cubicBezTo>
                  <a:pt x="804" y="1519"/>
                  <a:pt x="804" y="1517"/>
                  <a:pt x="804" y="1517"/>
                </a:cubicBezTo>
                <a:cubicBezTo>
                  <a:pt x="802" y="1517"/>
                  <a:pt x="802" y="1517"/>
                  <a:pt x="802" y="1517"/>
                </a:cubicBezTo>
                <a:cubicBezTo>
                  <a:pt x="802" y="1517"/>
                  <a:pt x="800" y="1517"/>
                  <a:pt x="800" y="1519"/>
                </a:cubicBezTo>
                <a:cubicBezTo>
                  <a:pt x="802" y="1519"/>
                  <a:pt x="802" y="1520"/>
                  <a:pt x="802" y="1520"/>
                </a:cubicBezTo>
                <a:cubicBezTo>
                  <a:pt x="804" y="1522"/>
                  <a:pt x="802" y="1522"/>
                  <a:pt x="802" y="1522"/>
                </a:cubicBezTo>
                <a:cubicBezTo>
                  <a:pt x="804" y="1522"/>
                  <a:pt x="804" y="1522"/>
                  <a:pt x="804" y="1522"/>
                </a:cubicBezTo>
                <a:cubicBezTo>
                  <a:pt x="804" y="1522"/>
                  <a:pt x="802" y="1524"/>
                  <a:pt x="804" y="1524"/>
                </a:cubicBezTo>
                <a:cubicBezTo>
                  <a:pt x="804" y="1524"/>
                  <a:pt x="804" y="1524"/>
                  <a:pt x="804" y="1525"/>
                </a:cubicBezTo>
                <a:cubicBezTo>
                  <a:pt x="804" y="1525"/>
                  <a:pt x="804" y="1525"/>
                  <a:pt x="804" y="1527"/>
                </a:cubicBezTo>
                <a:cubicBezTo>
                  <a:pt x="804" y="1527"/>
                  <a:pt x="805" y="1527"/>
                  <a:pt x="805" y="1529"/>
                </a:cubicBezTo>
                <a:cubicBezTo>
                  <a:pt x="804" y="1529"/>
                  <a:pt x="804" y="1529"/>
                  <a:pt x="804" y="1529"/>
                </a:cubicBezTo>
                <a:cubicBezTo>
                  <a:pt x="802" y="1529"/>
                  <a:pt x="802" y="1530"/>
                  <a:pt x="802" y="1532"/>
                </a:cubicBezTo>
                <a:cubicBezTo>
                  <a:pt x="802" y="1532"/>
                  <a:pt x="802" y="1532"/>
                  <a:pt x="804" y="1533"/>
                </a:cubicBezTo>
                <a:cubicBezTo>
                  <a:pt x="805" y="1533"/>
                  <a:pt x="805" y="1535"/>
                  <a:pt x="805" y="1535"/>
                </a:cubicBezTo>
                <a:cubicBezTo>
                  <a:pt x="807" y="1535"/>
                  <a:pt x="807" y="1535"/>
                  <a:pt x="807" y="1535"/>
                </a:cubicBezTo>
                <a:cubicBezTo>
                  <a:pt x="807" y="1537"/>
                  <a:pt x="807" y="1537"/>
                  <a:pt x="807" y="1537"/>
                </a:cubicBezTo>
                <a:cubicBezTo>
                  <a:pt x="809" y="1537"/>
                  <a:pt x="809" y="1537"/>
                  <a:pt x="809" y="1537"/>
                </a:cubicBezTo>
                <a:cubicBezTo>
                  <a:pt x="809" y="1538"/>
                  <a:pt x="809" y="1538"/>
                  <a:pt x="809" y="1538"/>
                </a:cubicBezTo>
                <a:cubicBezTo>
                  <a:pt x="809" y="1538"/>
                  <a:pt x="809" y="1538"/>
                  <a:pt x="807" y="1538"/>
                </a:cubicBezTo>
                <a:cubicBezTo>
                  <a:pt x="805" y="1538"/>
                  <a:pt x="805" y="1540"/>
                  <a:pt x="805" y="1540"/>
                </a:cubicBezTo>
                <a:cubicBezTo>
                  <a:pt x="805" y="1540"/>
                  <a:pt x="807" y="1540"/>
                  <a:pt x="807" y="1541"/>
                </a:cubicBezTo>
                <a:cubicBezTo>
                  <a:pt x="809" y="1541"/>
                  <a:pt x="809" y="1541"/>
                  <a:pt x="809" y="1541"/>
                </a:cubicBezTo>
                <a:cubicBezTo>
                  <a:pt x="810" y="1541"/>
                  <a:pt x="810" y="1541"/>
                  <a:pt x="810" y="1541"/>
                </a:cubicBezTo>
                <a:cubicBezTo>
                  <a:pt x="810" y="1541"/>
                  <a:pt x="810" y="1541"/>
                  <a:pt x="810" y="1543"/>
                </a:cubicBezTo>
                <a:cubicBezTo>
                  <a:pt x="812" y="1543"/>
                  <a:pt x="812" y="1543"/>
                  <a:pt x="813" y="1545"/>
                </a:cubicBezTo>
                <a:cubicBezTo>
                  <a:pt x="813" y="1545"/>
                  <a:pt x="815" y="1546"/>
                  <a:pt x="813" y="1548"/>
                </a:cubicBezTo>
                <a:cubicBezTo>
                  <a:pt x="813" y="1548"/>
                  <a:pt x="812" y="1548"/>
                  <a:pt x="812" y="1549"/>
                </a:cubicBezTo>
                <a:cubicBezTo>
                  <a:pt x="812" y="1549"/>
                  <a:pt x="812" y="1549"/>
                  <a:pt x="810" y="1549"/>
                </a:cubicBezTo>
                <a:cubicBezTo>
                  <a:pt x="810" y="1551"/>
                  <a:pt x="810" y="1551"/>
                  <a:pt x="810" y="1551"/>
                </a:cubicBezTo>
                <a:cubicBezTo>
                  <a:pt x="809" y="1551"/>
                  <a:pt x="809" y="1551"/>
                  <a:pt x="809" y="1551"/>
                </a:cubicBezTo>
                <a:cubicBezTo>
                  <a:pt x="809" y="1553"/>
                  <a:pt x="809" y="1553"/>
                  <a:pt x="810" y="1553"/>
                </a:cubicBezTo>
                <a:cubicBezTo>
                  <a:pt x="810" y="1553"/>
                  <a:pt x="810" y="1553"/>
                  <a:pt x="810" y="1554"/>
                </a:cubicBezTo>
                <a:cubicBezTo>
                  <a:pt x="810" y="1554"/>
                  <a:pt x="810" y="1554"/>
                  <a:pt x="812" y="1554"/>
                </a:cubicBezTo>
                <a:cubicBezTo>
                  <a:pt x="812" y="1556"/>
                  <a:pt x="813" y="1556"/>
                  <a:pt x="813" y="1556"/>
                </a:cubicBezTo>
                <a:cubicBezTo>
                  <a:pt x="812" y="1556"/>
                  <a:pt x="812" y="1556"/>
                  <a:pt x="810" y="1556"/>
                </a:cubicBezTo>
                <a:cubicBezTo>
                  <a:pt x="810" y="1558"/>
                  <a:pt x="810" y="1558"/>
                  <a:pt x="810" y="1558"/>
                </a:cubicBezTo>
                <a:cubicBezTo>
                  <a:pt x="810" y="1558"/>
                  <a:pt x="810" y="1558"/>
                  <a:pt x="810" y="1559"/>
                </a:cubicBezTo>
                <a:cubicBezTo>
                  <a:pt x="810" y="1561"/>
                  <a:pt x="810" y="1561"/>
                  <a:pt x="810" y="1561"/>
                </a:cubicBezTo>
                <a:cubicBezTo>
                  <a:pt x="812" y="1561"/>
                  <a:pt x="812" y="1561"/>
                  <a:pt x="812" y="1561"/>
                </a:cubicBezTo>
                <a:cubicBezTo>
                  <a:pt x="812" y="1562"/>
                  <a:pt x="810" y="1562"/>
                  <a:pt x="810" y="1562"/>
                </a:cubicBezTo>
                <a:cubicBezTo>
                  <a:pt x="812" y="1562"/>
                  <a:pt x="812" y="1562"/>
                  <a:pt x="812" y="1562"/>
                </a:cubicBezTo>
                <a:cubicBezTo>
                  <a:pt x="812" y="1564"/>
                  <a:pt x="812" y="1564"/>
                  <a:pt x="812" y="1564"/>
                </a:cubicBezTo>
                <a:cubicBezTo>
                  <a:pt x="812" y="1564"/>
                  <a:pt x="812" y="1564"/>
                  <a:pt x="813" y="1564"/>
                </a:cubicBezTo>
                <a:cubicBezTo>
                  <a:pt x="813" y="1566"/>
                  <a:pt x="813" y="1566"/>
                  <a:pt x="813" y="1566"/>
                </a:cubicBezTo>
                <a:cubicBezTo>
                  <a:pt x="813" y="1566"/>
                  <a:pt x="812" y="1567"/>
                  <a:pt x="812" y="1569"/>
                </a:cubicBezTo>
                <a:cubicBezTo>
                  <a:pt x="810" y="1570"/>
                  <a:pt x="810" y="1570"/>
                  <a:pt x="810" y="1570"/>
                </a:cubicBezTo>
                <a:cubicBezTo>
                  <a:pt x="810" y="1569"/>
                  <a:pt x="810" y="1569"/>
                  <a:pt x="810" y="1569"/>
                </a:cubicBezTo>
                <a:cubicBezTo>
                  <a:pt x="810" y="1569"/>
                  <a:pt x="810" y="1569"/>
                  <a:pt x="809" y="1569"/>
                </a:cubicBezTo>
                <a:cubicBezTo>
                  <a:pt x="809" y="1567"/>
                  <a:pt x="809" y="1567"/>
                  <a:pt x="809" y="1567"/>
                </a:cubicBezTo>
                <a:cubicBezTo>
                  <a:pt x="809" y="1567"/>
                  <a:pt x="809" y="1567"/>
                  <a:pt x="807" y="1567"/>
                </a:cubicBezTo>
                <a:cubicBezTo>
                  <a:pt x="807" y="1566"/>
                  <a:pt x="807" y="1566"/>
                  <a:pt x="807" y="1566"/>
                </a:cubicBezTo>
                <a:cubicBezTo>
                  <a:pt x="807" y="1564"/>
                  <a:pt x="807" y="1564"/>
                  <a:pt x="807" y="1564"/>
                </a:cubicBezTo>
                <a:cubicBezTo>
                  <a:pt x="805" y="1564"/>
                  <a:pt x="805" y="1564"/>
                  <a:pt x="805" y="1564"/>
                </a:cubicBezTo>
                <a:cubicBezTo>
                  <a:pt x="805" y="1564"/>
                  <a:pt x="805" y="1562"/>
                  <a:pt x="804" y="1562"/>
                </a:cubicBezTo>
                <a:cubicBezTo>
                  <a:pt x="804" y="1562"/>
                  <a:pt x="804" y="1562"/>
                  <a:pt x="802" y="1562"/>
                </a:cubicBezTo>
                <a:cubicBezTo>
                  <a:pt x="802" y="1562"/>
                  <a:pt x="802" y="1562"/>
                  <a:pt x="800" y="1562"/>
                </a:cubicBezTo>
                <a:cubicBezTo>
                  <a:pt x="799" y="1562"/>
                  <a:pt x="799" y="1562"/>
                  <a:pt x="799" y="1562"/>
                </a:cubicBezTo>
                <a:cubicBezTo>
                  <a:pt x="799" y="1562"/>
                  <a:pt x="799" y="1562"/>
                  <a:pt x="799" y="1564"/>
                </a:cubicBezTo>
                <a:cubicBezTo>
                  <a:pt x="799" y="1564"/>
                  <a:pt x="799" y="1564"/>
                  <a:pt x="799" y="1566"/>
                </a:cubicBezTo>
                <a:cubicBezTo>
                  <a:pt x="799" y="1566"/>
                  <a:pt x="799" y="1566"/>
                  <a:pt x="799" y="1567"/>
                </a:cubicBezTo>
                <a:cubicBezTo>
                  <a:pt x="797" y="1569"/>
                  <a:pt x="797" y="1567"/>
                  <a:pt x="796" y="1569"/>
                </a:cubicBezTo>
                <a:cubicBezTo>
                  <a:pt x="796" y="1569"/>
                  <a:pt x="794" y="1569"/>
                  <a:pt x="794" y="1570"/>
                </a:cubicBezTo>
                <a:cubicBezTo>
                  <a:pt x="794" y="1572"/>
                  <a:pt x="796" y="1570"/>
                  <a:pt x="796" y="1572"/>
                </a:cubicBezTo>
                <a:cubicBezTo>
                  <a:pt x="796" y="1574"/>
                  <a:pt x="796" y="1574"/>
                  <a:pt x="796" y="1574"/>
                </a:cubicBezTo>
                <a:cubicBezTo>
                  <a:pt x="796" y="1575"/>
                  <a:pt x="796" y="1575"/>
                  <a:pt x="796" y="1575"/>
                </a:cubicBezTo>
                <a:cubicBezTo>
                  <a:pt x="796" y="1575"/>
                  <a:pt x="796" y="1575"/>
                  <a:pt x="797" y="1575"/>
                </a:cubicBezTo>
                <a:cubicBezTo>
                  <a:pt x="797" y="1575"/>
                  <a:pt x="797" y="1574"/>
                  <a:pt x="799" y="1574"/>
                </a:cubicBezTo>
                <a:cubicBezTo>
                  <a:pt x="799" y="1574"/>
                  <a:pt x="799" y="1574"/>
                  <a:pt x="799" y="1572"/>
                </a:cubicBezTo>
                <a:cubicBezTo>
                  <a:pt x="800" y="1570"/>
                  <a:pt x="800" y="1570"/>
                  <a:pt x="802" y="1570"/>
                </a:cubicBezTo>
                <a:cubicBezTo>
                  <a:pt x="802" y="1572"/>
                  <a:pt x="802" y="1572"/>
                  <a:pt x="802" y="1572"/>
                </a:cubicBezTo>
                <a:cubicBezTo>
                  <a:pt x="802" y="1574"/>
                  <a:pt x="802" y="1574"/>
                  <a:pt x="804" y="1574"/>
                </a:cubicBezTo>
                <a:cubicBezTo>
                  <a:pt x="804" y="1574"/>
                  <a:pt x="805" y="1574"/>
                  <a:pt x="805" y="1575"/>
                </a:cubicBezTo>
                <a:cubicBezTo>
                  <a:pt x="805" y="1574"/>
                  <a:pt x="805" y="1574"/>
                  <a:pt x="807" y="1572"/>
                </a:cubicBezTo>
                <a:cubicBezTo>
                  <a:pt x="809" y="1572"/>
                  <a:pt x="809" y="1575"/>
                  <a:pt x="809" y="1575"/>
                </a:cubicBezTo>
                <a:cubicBezTo>
                  <a:pt x="810" y="1575"/>
                  <a:pt x="810" y="1575"/>
                  <a:pt x="810" y="1575"/>
                </a:cubicBezTo>
                <a:cubicBezTo>
                  <a:pt x="812" y="1577"/>
                  <a:pt x="812" y="1577"/>
                  <a:pt x="812" y="1577"/>
                </a:cubicBezTo>
                <a:cubicBezTo>
                  <a:pt x="813" y="1577"/>
                  <a:pt x="813" y="1577"/>
                  <a:pt x="813" y="1577"/>
                </a:cubicBezTo>
                <a:cubicBezTo>
                  <a:pt x="813" y="1578"/>
                  <a:pt x="812" y="1578"/>
                  <a:pt x="812" y="1578"/>
                </a:cubicBezTo>
                <a:cubicBezTo>
                  <a:pt x="810" y="1578"/>
                  <a:pt x="810" y="1578"/>
                  <a:pt x="810" y="1578"/>
                </a:cubicBezTo>
                <a:cubicBezTo>
                  <a:pt x="810" y="1580"/>
                  <a:pt x="810" y="1580"/>
                  <a:pt x="810" y="1580"/>
                </a:cubicBezTo>
                <a:cubicBezTo>
                  <a:pt x="810" y="1582"/>
                  <a:pt x="810" y="1582"/>
                  <a:pt x="810" y="1583"/>
                </a:cubicBezTo>
                <a:cubicBezTo>
                  <a:pt x="810" y="1585"/>
                  <a:pt x="810" y="1585"/>
                  <a:pt x="810" y="1585"/>
                </a:cubicBezTo>
                <a:cubicBezTo>
                  <a:pt x="810" y="1585"/>
                  <a:pt x="810" y="1585"/>
                  <a:pt x="812" y="1585"/>
                </a:cubicBezTo>
                <a:cubicBezTo>
                  <a:pt x="813" y="1585"/>
                  <a:pt x="813" y="1585"/>
                  <a:pt x="813" y="1585"/>
                </a:cubicBezTo>
                <a:cubicBezTo>
                  <a:pt x="813" y="1585"/>
                  <a:pt x="813" y="1585"/>
                  <a:pt x="815" y="1587"/>
                </a:cubicBezTo>
                <a:cubicBezTo>
                  <a:pt x="817" y="1587"/>
                  <a:pt x="817" y="1587"/>
                  <a:pt x="817" y="1588"/>
                </a:cubicBezTo>
                <a:cubicBezTo>
                  <a:pt x="817" y="1587"/>
                  <a:pt x="817" y="1587"/>
                  <a:pt x="817" y="1587"/>
                </a:cubicBezTo>
                <a:cubicBezTo>
                  <a:pt x="818" y="1585"/>
                  <a:pt x="818" y="1585"/>
                  <a:pt x="818" y="1585"/>
                </a:cubicBezTo>
                <a:cubicBezTo>
                  <a:pt x="820" y="1587"/>
                  <a:pt x="820" y="1587"/>
                  <a:pt x="820" y="1587"/>
                </a:cubicBezTo>
                <a:cubicBezTo>
                  <a:pt x="820" y="1588"/>
                  <a:pt x="820" y="1588"/>
                  <a:pt x="820" y="1588"/>
                </a:cubicBezTo>
                <a:cubicBezTo>
                  <a:pt x="821" y="1588"/>
                  <a:pt x="821" y="1588"/>
                  <a:pt x="821" y="1588"/>
                </a:cubicBezTo>
                <a:cubicBezTo>
                  <a:pt x="821" y="1590"/>
                  <a:pt x="821" y="1590"/>
                  <a:pt x="821" y="1590"/>
                </a:cubicBezTo>
                <a:cubicBezTo>
                  <a:pt x="821" y="1590"/>
                  <a:pt x="821" y="1590"/>
                  <a:pt x="820" y="1590"/>
                </a:cubicBezTo>
                <a:cubicBezTo>
                  <a:pt x="818" y="1590"/>
                  <a:pt x="818" y="1590"/>
                  <a:pt x="818" y="1590"/>
                </a:cubicBezTo>
                <a:cubicBezTo>
                  <a:pt x="817" y="1590"/>
                  <a:pt x="817" y="1590"/>
                  <a:pt x="817" y="1590"/>
                </a:cubicBezTo>
                <a:cubicBezTo>
                  <a:pt x="817" y="1591"/>
                  <a:pt x="817" y="1591"/>
                  <a:pt x="817" y="1591"/>
                </a:cubicBezTo>
                <a:cubicBezTo>
                  <a:pt x="817" y="1593"/>
                  <a:pt x="818" y="1593"/>
                  <a:pt x="818" y="1593"/>
                </a:cubicBezTo>
                <a:cubicBezTo>
                  <a:pt x="818" y="1593"/>
                  <a:pt x="820" y="1593"/>
                  <a:pt x="820" y="1595"/>
                </a:cubicBezTo>
                <a:cubicBezTo>
                  <a:pt x="820" y="1595"/>
                  <a:pt x="821" y="1595"/>
                  <a:pt x="821" y="1596"/>
                </a:cubicBezTo>
                <a:cubicBezTo>
                  <a:pt x="820" y="1596"/>
                  <a:pt x="820" y="1596"/>
                  <a:pt x="820" y="1596"/>
                </a:cubicBezTo>
                <a:cubicBezTo>
                  <a:pt x="818" y="1596"/>
                  <a:pt x="818" y="1598"/>
                  <a:pt x="818" y="1598"/>
                </a:cubicBezTo>
                <a:cubicBezTo>
                  <a:pt x="818" y="1598"/>
                  <a:pt x="818" y="1598"/>
                  <a:pt x="818" y="1599"/>
                </a:cubicBezTo>
                <a:cubicBezTo>
                  <a:pt x="818" y="1599"/>
                  <a:pt x="818" y="1599"/>
                  <a:pt x="818" y="1601"/>
                </a:cubicBezTo>
                <a:cubicBezTo>
                  <a:pt x="818" y="1601"/>
                  <a:pt x="818" y="1601"/>
                  <a:pt x="820" y="1601"/>
                </a:cubicBezTo>
                <a:cubicBezTo>
                  <a:pt x="820" y="1603"/>
                  <a:pt x="820" y="1603"/>
                  <a:pt x="820" y="1603"/>
                </a:cubicBezTo>
                <a:cubicBezTo>
                  <a:pt x="820" y="1604"/>
                  <a:pt x="820" y="1604"/>
                  <a:pt x="820" y="1604"/>
                </a:cubicBezTo>
                <a:cubicBezTo>
                  <a:pt x="821" y="1604"/>
                  <a:pt x="821" y="1604"/>
                  <a:pt x="821" y="1604"/>
                </a:cubicBezTo>
                <a:cubicBezTo>
                  <a:pt x="823" y="1603"/>
                  <a:pt x="823" y="1603"/>
                  <a:pt x="823" y="1603"/>
                </a:cubicBezTo>
                <a:cubicBezTo>
                  <a:pt x="825" y="1603"/>
                  <a:pt x="825" y="1604"/>
                  <a:pt x="825" y="1604"/>
                </a:cubicBezTo>
                <a:cubicBezTo>
                  <a:pt x="825" y="1604"/>
                  <a:pt x="825" y="1604"/>
                  <a:pt x="825" y="1606"/>
                </a:cubicBezTo>
                <a:cubicBezTo>
                  <a:pt x="825" y="1607"/>
                  <a:pt x="823" y="1607"/>
                  <a:pt x="823" y="1607"/>
                </a:cubicBezTo>
                <a:cubicBezTo>
                  <a:pt x="823" y="1609"/>
                  <a:pt x="825" y="1609"/>
                  <a:pt x="825" y="1609"/>
                </a:cubicBezTo>
                <a:cubicBezTo>
                  <a:pt x="826" y="1611"/>
                  <a:pt x="826" y="1611"/>
                  <a:pt x="826" y="1611"/>
                </a:cubicBezTo>
                <a:cubicBezTo>
                  <a:pt x="825" y="1611"/>
                  <a:pt x="825" y="1611"/>
                  <a:pt x="825" y="1612"/>
                </a:cubicBezTo>
                <a:cubicBezTo>
                  <a:pt x="826" y="1612"/>
                  <a:pt x="826" y="1612"/>
                  <a:pt x="826" y="1612"/>
                </a:cubicBezTo>
                <a:cubicBezTo>
                  <a:pt x="826" y="1614"/>
                  <a:pt x="826" y="1614"/>
                  <a:pt x="826" y="1614"/>
                </a:cubicBezTo>
                <a:cubicBezTo>
                  <a:pt x="826" y="1616"/>
                  <a:pt x="826" y="1614"/>
                  <a:pt x="826" y="1616"/>
                </a:cubicBezTo>
                <a:cubicBezTo>
                  <a:pt x="825" y="1616"/>
                  <a:pt x="825" y="1616"/>
                  <a:pt x="825" y="1616"/>
                </a:cubicBezTo>
                <a:cubicBezTo>
                  <a:pt x="825" y="1617"/>
                  <a:pt x="825" y="1619"/>
                  <a:pt x="826" y="1617"/>
                </a:cubicBezTo>
                <a:cubicBezTo>
                  <a:pt x="828" y="1617"/>
                  <a:pt x="828" y="1617"/>
                  <a:pt x="828" y="1617"/>
                </a:cubicBezTo>
                <a:cubicBezTo>
                  <a:pt x="829" y="1617"/>
                  <a:pt x="829" y="1617"/>
                  <a:pt x="829" y="1619"/>
                </a:cubicBezTo>
                <a:cubicBezTo>
                  <a:pt x="829" y="1620"/>
                  <a:pt x="829" y="1620"/>
                  <a:pt x="829" y="1620"/>
                </a:cubicBezTo>
                <a:cubicBezTo>
                  <a:pt x="829" y="1622"/>
                  <a:pt x="829" y="1622"/>
                  <a:pt x="829" y="1622"/>
                </a:cubicBezTo>
                <a:cubicBezTo>
                  <a:pt x="828" y="1622"/>
                  <a:pt x="828" y="1622"/>
                  <a:pt x="828" y="1622"/>
                </a:cubicBezTo>
                <a:cubicBezTo>
                  <a:pt x="828" y="1624"/>
                  <a:pt x="829" y="1624"/>
                  <a:pt x="829" y="1624"/>
                </a:cubicBezTo>
                <a:cubicBezTo>
                  <a:pt x="829" y="1624"/>
                  <a:pt x="829" y="1624"/>
                  <a:pt x="831" y="1624"/>
                </a:cubicBezTo>
                <a:cubicBezTo>
                  <a:pt x="833" y="1624"/>
                  <a:pt x="833" y="1624"/>
                  <a:pt x="833" y="1624"/>
                </a:cubicBezTo>
                <a:cubicBezTo>
                  <a:pt x="833" y="1624"/>
                  <a:pt x="833" y="1624"/>
                  <a:pt x="833" y="1622"/>
                </a:cubicBezTo>
                <a:cubicBezTo>
                  <a:pt x="833" y="1620"/>
                  <a:pt x="833" y="1620"/>
                  <a:pt x="833" y="1620"/>
                </a:cubicBezTo>
                <a:cubicBezTo>
                  <a:pt x="834" y="1620"/>
                  <a:pt x="834" y="1620"/>
                  <a:pt x="836" y="1620"/>
                </a:cubicBezTo>
                <a:cubicBezTo>
                  <a:pt x="836" y="1622"/>
                  <a:pt x="836" y="1622"/>
                  <a:pt x="836" y="1622"/>
                </a:cubicBezTo>
                <a:cubicBezTo>
                  <a:pt x="836" y="1624"/>
                  <a:pt x="836" y="1624"/>
                  <a:pt x="836" y="1624"/>
                </a:cubicBezTo>
                <a:cubicBezTo>
                  <a:pt x="834" y="1624"/>
                  <a:pt x="834" y="1624"/>
                  <a:pt x="834" y="1625"/>
                </a:cubicBezTo>
                <a:cubicBezTo>
                  <a:pt x="834" y="1625"/>
                  <a:pt x="834" y="1625"/>
                  <a:pt x="834" y="1627"/>
                </a:cubicBezTo>
                <a:cubicBezTo>
                  <a:pt x="836" y="1627"/>
                  <a:pt x="836" y="1627"/>
                  <a:pt x="837" y="1627"/>
                </a:cubicBezTo>
                <a:cubicBezTo>
                  <a:pt x="837" y="1625"/>
                  <a:pt x="837" y="1625"/>
                  <a:pt x="839" y="1625"/>
                </a:cubicBezTo>
                <a:cubicBezTo>
                  <a:pt x="839" y="1627"/>
                  <a:pt x="839" y="1627"/>
                  <a:pt x="841" y="1627"/>
                </a:cubicBezTo>
                <a:cubicBezTo>
                  <a:pt x="841" y="1628"/>
                  <a:pt x="841" y="1628"/>
                  <a:pt x="841" y="1628"/>
                </a:cubicBezTo>
                <a:cubicBezTo>
                  <a:pt x="841" y="1630"/>
                  <a:pt x="841" y="1630"/>
                  <a:pt x="841" y="1630"/>
                </a:cubicBezTo>
                <a:cubicBezTo>
                  <a:pt x="841" y="1632"/>
                  <a:pt x="842" y="1632"/>
                  <a:pt x="842" y="1632"/>
                </a:cubicBezTo>
                <a:cubicBezTo>
                  <a:pt x="844" y="1633"/>
                  <a:pt x="844" y="1633"/>
                  <a:pt x="844" y="1633"/>
                </a:cubicBezTo>
                <a:cubicBezTo>
                  <a:pt x="844" y="1633"/>
                  <a:pt x="844" y="1633"/>
                  <a:pt x="846" y="1633"/>
                </a:cubicBezTo>
                <a:cubicBezTo>
                  <a:pt x="846" y="1635"/>
                  <a:pt x="846" y="1635"/>
                  <a:pt x="846" y="1635"/>
                </a:cubicBezTo>
                <a:cubicBezTo>
                  <a:pt x="847" y="1635"/>
                  <a:pt x="847" y="1635"/>
                  <a:pt x="847" y="1635"/>
                </a:cubicBezTo>
                <a:cubicBezTo>
                  <a:pt x="847" y="1633"/>
                  <a:pt x="847" y="1633"/>
                  <a:pt x="847" y="1633"/>
                </a:cubicBezTo>
                <a:cubicBezTo>
                  <a:pt x="847" y="1633"/>
                  <a:pt x="846" y="1632"/>
                  <a:pt x="847" y="1632"/>
                </a:cubicBezTo>
                <a:cubicBezTo>
                  <a:pt x="849" y="1632"/>
                  <a:pt x="849" y="1632"/>
                  <a:pt x="849" y="1632"/>
                </a:cubicBezTo>
                <a:cubicBezTo>
                  <a:pt x="849" y="1632"/>
                  <a:pt x="850" y="1632"/>
                  <a:pt x="850" y="1633"/>
                </a:cubicBezTo>
                <a:cubicBezTo>
                  <a:pt x="852" y="1633"/>
                  <a:pt x="852" y="1633"/>
                  <a:pt x="852" y="1633"/>
                </a:cubicBezTo>
                <a:cubicBezTo>
                  <a:pt x="854" y="1633"/>
                  <a:pt x="854" y="1635"/>
                  <a:pt x="855" y="1635"/>
                </a:cubicBezTo>
                <a:cubicBezTo>
                  <a:pt x="855" y="1635"/>
                  <a:pt x="855" y="1635"/>
                  <a:pt x="855" y="1636"/>
                </a:cubicBezTo>
                <a:cubicBezTo>
                  <a:pt x="854" y="1636"/>
                  <a:pt x="854" y="1636"/>
                  <a:pt x="854" y="1636"/>
                </a:cubicBezTo>
                <a:cubicBezTo>
                  <a:pt x="852" y="1638"/>
                  <a:pt x="852" y="1636"/>
                  <a:pt x="850" y="1636"/>
                </a:cubicBezTo>
                <a:cubicBezTo>
                  <a:pt x="850" y="1638"/>
                  <a:pt x="850" y="1638"/>
                  <a:pt x="850" y="1638"/>
                </a:cubicBezTo>
                <a:cubicBezTo>
                  <a:pt x="849" y="1638"/>
                  <a:pt x="849" y="1638"/>
                  <a:pt x="849" y="1638"/>
                </a:cubicBezTo>
                <a:cubicBezTo>
                  <a:pt x="847" y="1638"/>
                  <a:pt x="847" y="1638"/>
                  <a:pt x="847" y="1638"/>
                </a:cubicBezTo>
                <a:cubicBezTo>
                  <a:pt x="847" y="1640"/>
                  <a:pt x="847" y="1640"/>
                  <a:pt x="847" y="1640"/>
                </a:cubicBezTo>
                <a:cubicBezTo>
                  <a:pt x="847" y="1641"/>
                  <a:pt x="847" y="1641"/>
                  <a:pt x="847" y="1641"/>
                </a:cubicBezTo>
                <a:cubicBezTo>
                  <a:pt x="847" y="1641"/>
                  <a:pt x="847" y="1643"/>
                  <a:pt x="849" y="1643"/>
                </a:cubicBezTo>
                <a:cubicBezTo>
                  <a:pt x="849" y="1646"/>
                  <a:pt x="850" y="1645"/>
                  <a:pt x="852" y="1643"/>
                </a:cubicBezTo>
                <a:cubicBezTo>
                  <a:pt x="854" y="1643"/>
                  <a:pt x="854" y="1645"/>
                  <a:pt x="854" y="1643"/>
                </a:cubicBezTo>
                <a:cubicBezTo>
                  <a:pt x="854" y="1641"/>
                  <a:pt x="854" y="1641"/>
                  <a:pt x="854" y="1641"/>
                </a:cubicBezTo>
                <a:cubicBezTo>
                  <a:pt x="854" y="1640"/>
                  <a:pt x="854" y="1640"/>
                  <a:pt x="854" y="1640"/>
                </a:cubicBezTo>
                <a:cubicBezTo>
                  <a:pt x="855" y="1640"/>
                  <a:pt x="855" y="1640"/>
                  <a:pt x="855" y="1640"/>
                </a:cubicBezTo>
                <a:cubicBezTo>
                  <a:pt x="857" y="1640"/>
                  <a:pt x="855" y="1640"/>
                  <a:pt x="857" y="1641"/>
                </a:cubicBezTo>
                <a:cubicBezTo>
                  <a:pt x="857" y="1641"/>
                  <a:pt x="857" y="1643"/>
                  <a:pt x="858" y="1643"/>
                </a:cubicBezTo>
                <a:cubicBezTo>
                  <a:pt x="858" y="1643"/>
                  <a:pt x="858" y="1643"/>
                  <a:pt x="857" y="1645"/>
                </a:cubicBezTo>
                <a:cubicBezTo>
                  <a:pt x="858" y="1645"/>
                  <a:pt x="858" y="1645"/>
                  <a:pt x="860" y="1645"/>
                </a:cubicBezTo>
                <a:cubicBezTo>
                  <a:pt x="860" y="1645"/>
                  <a:pt x="860" y="1645"/>
                  <a:pt x="862" y="1645"/>
                </a:cubicBezTo>
                <a:cubicBezTo>
                  <a:pt x="863" y="1645"/>
                  <a:pt x="863" y="1645"/>
                  <a:pt x="863" y="1645"/>
                </a:cubicBezTo>
                <a:cubicBezTo>
                  <a:pt x="865" y="1646"/>
                  <a:pt x="865" y="1646"/>
                  <a:pt x="865" y="1646"/>
                </a:cubicBezTo>
                <a:cubicBezTo>
                  <a:pt x="863" y="1646"/>
                  <a:pt x="862" y="1646"/>
                  <a:pt x="862" y="1646"/>
                </a:cubicBezTo>
                <a:cubicBezTo>
                  <a:pt x="862" y="1646"/>
                  <a:pt x="860" y="1646"/>
                  <a:pt x="860" y="1648"/>
                </a:cubicBezTo>
                <a:cubicBezTo>
                  <a:pt x="862" y="1648"/>
                  <a:pt x="862" y="1648"/>
                  <a:pt x="862" y="1648"/>
                </a:cubicBezTo>
                <a:cubicBezTo>
                  <a:pt x="862" y="1649"/>
                  <a:pt x="863" y="1648"/>
                  <a:pt x="863" y="1649"/>
                </a:cubicBezTo>
                <a:cubicBezTo>
                  <a:pt x="865" y="1649"/>
                  <a:pt x="865" y="1649"/>
                  <a:pt x="866" y="1649"/>
                </a:cubicBezTo>
                <a:cubicBezTo>
                  <a:pt x="866" y="1648"/>
                  <a:pt x="868" y="1648"/>
                  <a:pt x="868" y="1648"/>
                </a:cubicBezTo>
                <a:cubicBezTo>
                  <a:pt x="868" y="1646"/>
                  <a:pt x="870" y="1646"/>
                  <a:pt x="871" y="1648"/>
                </a:cubicBezTo>
                <a:cubicBezTo>
                  <a:pt x="871" y="1648"/>
                  <a:pt x="873" y="1649"/>
                  <a:pt x="871" y="1651"/>
                </a:cubicBezTo>
                <a:cubicBezTo>
                  <a:pt x="870" y="1651"/>
                  <a:pt x="870" y="1651"/>
                  <a:pt x="870" y="1653"/>
                </a:cubicBezTo>
                <a:cubicBezTo>
                  <a:pt x="868" y="1653"/>
                  <a:pt x="868" y="1653"/>
                  <a:pt x="868" y="1653"/>
                </a:cubicBezTo>
                <a:cubicBezTo>
                  <a:pt x="868" y="1654"/>
                  <a:pt x="866" y="1654"/>
                  <a:pt x="866" y="1654"/>
                </a:cubicBezTo>
                <a:cubicBezTo>
                  <a:pt x="866" y="1656"/>
                  <a:pt x="866" y="1656"/>
                  <a:pt x="868" y="1656"/>
                </a:cubicBezTo>
                <a:cubicBezTo>
                  <a:pt x="868" y="1657"/>
                  <a:pt x="870" y="1657"/>
                  <a:pt x="870" y="1657"/>
                </a:cubicBezTo>
                <a:cubicBezTo>
                  <a:pt x="871" y="1657"/>
                  <a:pt x="871" y="1657"/>
                  <a:pt x="871" y="1657"/>
                </a:cubicBezTo>
                <a:cubicBezTo>
                  <a:pt x="873" y="1657"/>
                  <a:pt x="873" y="1657"/>
                  <a:pt x="873" y="1657"/>
                </a:cubicBezTo>
                <a:cubicBezTo>
                  <a:pt x="873" y="1657"/>
                  <a:pt x="874" y="1659"/>
                  <a:pt x="876" y="1659"/>
                </a:cubicBezTo>
                <a:cubicBezTo>
                  <a:pt x="878" y="1659"/>
                  <a:pt x="878" y="1659"/>
                  <a:pt x="878" y="1659"/>
                </a:cubicBezTo>
                <a:cubicBezTo>
                  <a:pt x="879" y="1659"/>
                  <a:pt x="879" y="1659"/>
                  <a:pt x="879" y="1659"/>
                </a:cubicBezTo>
                <a:cubicBezTo>
                  <a:pt x="879" y="1657"/>
                  <a:pt x="878" y="1657"/>
                  <a:pt x="878" y="1657"/>
                </a:cubicBezTo>
                <a:cubicBezTo>
                  <a:pt x="878" y="1656"/>
                  <a:pt x="878" y="1656"/>
                  <a:pt x="878" y="1656"/>
                </a:cubicBezTo>
                <a:cubicBezTo>
                  <a:pt x="878" y="1654"/>
                  <a:pt x="878" y="1654"/>
                  <a:pt x="878" y="1654"/>
                </a:cubicBezTo>
                <a:cubicBezTo>
                  <a:pt x="878" y="1653"/>
                  <a:pt x="878" y="1653"/>
                  <a:pt x="878" y="1653"/>
                </a:cubicBezTo>
                <a:cubicBezTo>
                  <a:pt x="878" y="1651"/>
                  <a:pt x="878" y="1651"/>
                  <a:pt x="878" y="1651"/>
                </a:cubicBezTo>
                <a:cubicBezTo>
                  <a:pt x="878" y="1651"/>
                  <a:pt x="878" y="1651"/>
                  <a:pt x="878" y="1649"/>
                </a:cubicBezTo>
                <a:cubicBezTo>
                  <a:pt x="876" y="1649"/>
                  <a:pt x="876" y="1649"/>
                  <a:pt x="876" y="1648"/>
                </a:cubicBezTo>
                <a:cubicBezTo>
                  <a:pt x="876" y="1648"/>
                  <a:pt x="876" y="1648"/>
                  <a:pt x="876" y="1646"/>
                </a:cubicBezTo>
                <a:cubicBezTo>
                  <a:pt x="878" y="1646"/>
                  <a:pt x="878" y="1646"/>
                  <a:pt x="878" y="1646"/>
                </a:cubicBezTo>
                <a:cubicBezTo>
                  <a:pt x="879" y="1646"/>
                  <a:pt x="879" y="1646"/>
                  <a:pt x="879" y="1646"/>
                </a:cubicBezTo>
                <a:cubicBezTo>
                  <a:pt x="881" y="1645"/>
                  <a:pt x="881" y="1645"/>
                  <a:pt x="881" y="1645"/>
                </a:cubicBezTo>
                <a:cubicBezTo>
                  <a:pt x="881" y="1645"/>
                  <a:pt x="881" y="1643"/>
                  <a:pt x="883" y="1643"/>
                </a:cubicBezTo>
                <a:cubicBezTo>
                  <a:pt x="884" y="1643"/>
                  <a:pt x="884" y="1643"/>
                  <a:pt x="884" y="1643"/>
                </a:cubicBezTo>
                <a:cubicBezTo>
                  <a:pt x="884" y="1643"/>
                  <a:pt x="886" y="1643"/>
                  <a:pt x="886" y="1641"/>
                </a:cubicBezTo>
                <a:cubicBezTo>
                  <a:pt x="886" y="1640"/>
                  <a:pt x="886" y="1640"/>
                  <a:pt x="887" y="1640"/>
                </a:cubicBezTo>
                <a:cubicBezTo>
                  <a:pt x="889" y="1640"/>
                  <a:pt x="889" y="1640"/>
                  <a:pt x="889" y="1640"/>
                </a:cubicBezTo>
                <a:cubicBezTo>
                  <a:pt x="891" y="1640"/>
                  <a:pt x="891" y="1641"/>
                  <a:pt x="892" y="1641"/>
                </a:cubicBezTo>
                <a:cubicBezTo>
                  <a:pt x="894" y="1641"/>
                  <a:pt x="894" y="1641"/>
                  <a:pt x="894" y="1641"/>
                </a:cubicBezTo>
                <a:cubicBezTo>
                  <a:pt x="895" y="1640"/>
                  <a:pt x="894" y="1638"/>
                  <a:pt x="892" y="1636"/>
                </a:cubicBezTo>
                <a:cubicBezTo>
                  <a:pt x="891" y="1635"/>
                  <a:pt x="891" y="1635"/>
                  <a:pt x="891" y="1635"/>
                </a:cubicBezTo>
                <a:cubicBezTo>
                  <a:pt x="889" y="1633"/>
                  <a:pt x="887" y="1633"/>
                  <a:pt x="886" y="1632"/>
                </a:cubicBezTo>
                <a:cubicBezTo>
                  <a:pt x="886" y="1632"/>
                  <a:pt x="884" y="1630"/>
                  <a:pt x="884" y="1628"/>
                </a:cubicBezTo>
                <a:cubicBezTo>
                  <a:pt x="884" y="1628"/>
                  <a:pt x="883" y="1628"/>
                  <a:pt x="883" y="1627"/>
                </a:cubicBezTo>
                <a:cubicBezTo>
                  <a:pt x="883" y="1627"/>
                  <a:pt x="881" y="1627"/>
                  <a:pt x="881" y="1625"/>
                </a:cubicBezTo>
                <a:cubicBezTo>
                  <a:pt x="881" y="1624"/>
                  <a:pt x="881" y="1624"/>
                  <a:pt x="881" y="1622"/>
                </a:cubicBezTo>
                <a:cubicBezTo>
                  <a:pt x="879" y="1620"/>
                  <a:pt x="878" y="1619"/>
                  <a:pt x="878" y="1617"/>
                </a:cubicBezTo>
                <a:cubicBezTo>
                  <a:pt x="878" y="1616"/>
                  <a:pt x="878" y="1616"/>
                  <a:pt x="878" y="1616"/>
                </a:cubicBezTo>
                <a:cubicBezTo>
                  <a:pt x="879" y="1616"/>
                  <a:pt x="879" y="1616"/>
                  <a:pt x="879" y="1616"/>
                </a:cubicBezTo>
                <a:cubicBezTo>
                  <a:pt x="881" y="1616"/>
                  <a:pt x="881" y="1614"/>
                  <a:pt x="883" y="1614"/>
                </a:cubicBezTo>
                <a:cubicBezTo>
                  <a:pt x="883" y="1614"/>
                  <a:pt x="883" y="1614"/>
                  <a:pt x="884" y="1614"/>
                </a:cubicBezTo>
                <a:cubicBezTo>
                  <a:pt x="884" y="1614"/>
                  <a:pt x="884" y="1614"/>
                  <a:pt x="886" y="1614"/>
                </a:cubicBezTo>
                <a:cubicBezTo>
                  <a:pt x="886" y="1614"/>
                  <a:pt x="886" y="1614"/>
                  <a:pt x="887" y="1614"/>
                </a:cubicBezTo>
                <a:cubicBezTo>
                  <a:pt x="887" y="1612"/>
                  <a:pt x="887" y="1612"/>
                  <a:pt x="887" y="1612"/>
                </a:cubicBezTo>
                <a:cubicBezTo>
                  <a:pt x="889" y="1612"/>
                  <a:pt x="889" y="1612"/>
                  <a:pt x="889" y="1612"/>
                </a:cubicBezTo>
                <a:cubicBezTo>
                  <a:pt x="889" y="1611"/>
                  <a:pt x="889" y="1611"/>
                  <a:pt x="889" y="1611"/>
                </a:cubicBezTo>
                <a:cubicBezTo>
                  <a:pt x="887" y="1609"/>
                  <a:pt x="887" y="1607"/>
                  <a:pt x="887" y="1607"/>
                </a:cubicBezTo>
                <a:cubicBezTo>
                  <a:pt x="886" y="1606"/>
                  <a:pt x="886" y="1604"/>
                  <a:pt x="886" y="1604"/>
                </a:cubicBezTo>
                <a:cubicBezTo>
                  <a:pt x="886" y="1603"/>
                  <a:pt x="886" y="1603"/>
                  <a:pt x="886" y="1601"/>
                </a:cubicBezTo>
                <a:cubicBezTo>
                  <a:pt x="886" y="1599"/>
                  <a:pt x="886" y="1599"/>
                  <a:pt x="886" y="1599"/>
                </a:cubicBezTo>
                <a:cubicBezTo>
                  <a:pt x="886" y="1599"/>
                  <a:pt x="887" y="1599"/>
                  <a:pt x="887" y="1598"/>
                </a:cubicBezTo>
                <a:cubicBezTo>
                  <a:pt x="887" y="1596"/>
                  <a:pt x="887" y="1596"/>
                  <a:pt x="887" y="1596"/>
                </a:cubicBezTo>
                <a:cubicBezTo>
                  <a:pt x="887" y="1596"/>
                  <a:pt x="887" y="1596"/>
                  <a:pt x="889" y="1596"/>
                </a:cubicBezTo>
                <a:cubicBezTo>
                  <a:pt x="889" y="1596"/>
                  <a:pt x="889" y="1595"/>
                  <a:pt x="891" y="1595"/>
                </a:cubicBezTo>
                <a:cubicBezTo>
                  <a:pt x="891" y="1595"/>
                  <a:pt x="891" y="1595"/>
                  <a:pt x="891" y="1593"/>
                </a:cubicBezTo>
                <a:cubicBezTo>
                  <a:pt x="892" y="1593"/>
                  <a:pt x="892" y="1593"/>
                  <a:pt x="892" y="1593"/>
                </a:cubicBezTo>
                <a:cubicBezTo>
                  <a:pt x="894" y="1593"/>
                  <a:pt x="894" y="1593"/>
                  <a:pt x="894" y="1593"/>
                </a:cubicBezTo>
                <a:cubicBezTo>
                  <a:pt x="894" y="1593"/>
                  <a:pt x="894" y="1591"/>
                  <a:pt x="895" y="1591"/>
                </a:cubicBezTo>
                <a:cubicBezTo>
                  <a:pt x="895" y="1590"/>
                  <a:pt x="895" y="1590"/>
                  <a:pt x="895" y="1590"/>
                </a:cubicBezTo>
                <a:cubicBezTo>
                  <a:pt x="895" y="1588"/>
                  <a:pt x="899" y="1587"/>
                  <a:pt x="899" y="1585"/>
                </a:cubicBezTo>
                <a:cubicBezTo>
                  <a:pt x="899" y="1583"/>
                  <a:pt x="897" y="1583"/>
                  <a:pt x="897" y="1582"/>
                </a:cubicBezTo>
                <a:cubicBezTo>
                  <a:pt x="897" y="1580"/>
                  <a:pt x="897" y="1580"/>
                  <a:pt x="897" y="1578"/>
                </a:cubicBezTo>
                <a:cubicBezTo>
                  <a:pt x="897" y="1578"/>
                  <a:pt x="897" y="1578"/>
                  <a:pt x="895" y="1578"/>
                </a:cubicBezTo>
                <a:cubicBezTo>
                  <a:pt x="895" y="1578"/>
                  <a:pt x="895" y="1578"/>
                  <a:pt x="894" y="1578"/>
                </a:cubicBezTo>
                <a:cubicBezTo>
                  <a:pt x="894" y="1577"/>
                  <a:pt x="894" y="1577"/>
                  <a:pt x="894" y="1577"/>
                </a:cubicBezTo>
                <a:cubicBezTo>
                  <a:pt x="894" y="1577"/>
                  <a:pt x="894" y="1575"/>
                  <a:pt x="892" y="1577"/>
                </a:cubicBezTo>
                <a:cubicBezTo>
                  <a:pt x="891" y="1577"/>
                  <a:pt x="891" y="1577"/>
                  <a:pt x="891" y="1577"/>
                </a:cubicBezTo>
                <a:cubicBezTo>
                  <a:pt x="889" y="1577"/>
                  <a:pt x="887" y="1577"/>
                  <a:pt x="887" y="1575"/>
                </a:cubicBezTo>
                <a:cubicBezTo>
                  <a:pt x="886" y="1575"/>
                  <a:pt x="884" y="1575"/>
                  <a:pt x="883" y="1574"/>
                </a:cubicBezTo>
                <a:cubicBezTo>
                  <a:pt x="881" y="1572"/>
                  <a:pt x="881" y="1572"/>
                  <a:pt x="881" y="1572"/>
                </a:cubicBezTo>
                <a:cubicBezTo>
                  <a:pt x="879" y="1572"/>
                  <a:pt x="879" y="1572"/>
                  <a:pt x="879" y="1572"/>
                </a:cubicBezTo>
                <a:cubicBezTo>
                  <a:pt x="878" y="1570"/>
                  <a:pt x="876" y="1570"/>
                  <a:pt x="874" y="1569"/>
                </a:cubicBezTo>
                <a:cubicBezTo>
                  <a:pt x="874" y="1567"/>
                  <a:pt x="873" y="1567"/>
                  <a:pt x="873" y="1567"/>
                </a:cubicBezTo>
                <a:cubicBezTo>
                  <a:pt x="871" y="1566"/>
                  <a:pt x="870" y="1566"/>
                  <a:pt x="870" y="1566"/>
                </a:cubicBezTo>
                <a:cubicBezTo>
                  <a:pt x="871" y="1564"/>
                  <a:pt x="871" y="1564"/>
                  <a:pt x="871" y="1561"/>
                </a:cubicBezTo>
                <a:cubicBezTo>
                  <a:pt x="871" y="1559"/>
                  <a:pt x="871" y="1559"/>
                  <a:pt x="871" y="1559"/>
                </a:cubicBezTo>
                <a:cubicBezTo>
                  <a:pt x="871" y="1558"/>
                  <a:pt x="871" y="1558"/>
                  <a:pt x="871" y="1558"/>
                </a:cubicBezTo>
                <a:cubicBezTo>
                  <a:pt x="871" y="1556"/>
                  <a:pt x="871" y="1556"/>
                  <a:pt x="873" y="1556"/>
                </a:cubicBezTo>
                <a:cubicBezTo>
                  <a:pt x="873" y="1554"/>
                  <a:pt x="873" y="1554"/>
                  <a:pt x="874" y="1554"/>
                </a:cubicBezTo>
                <a:cubicBezTo>
                  <a:pt x="874" y="1554"/>
                  <a:pt x="874" y="1554"/>
                  <a:pt x="876" y="1554"/>
                </a:cubicBezTo>
                <a:cubicBezTo>
                  <a:pt x="876" y="1554"/>
                  <a:pt x="876" y="1553"/>
                  <a:pt x="878" y="1553"/>
                </a:cubicBezTo>
                <a:cubicBezTo>
                  <a:pt x="879" y="1553"/>
                  <a:pt x="879" y="1553"/>
                  <a:pt x="879" y="1553"/>
                </a:cubicBezTo>
                <a:cubicBezTo>
                  <a:pt x="879" y="1551"/>
                  <a:pt x="881" y="1551"/>
                  <a:pt x="881" y="1551"/>
                </a:cubicBezTo>
                <a:cubicBezTo>
                  <a:pt x="883" y="1551"/>
                  <a:pt x="883" y="1551"/>
                  <a:pt x="883" y="1551"/>
                </a:cubicBezTo>
                <a:cubicBezTo>
                  <a:pt x="884" y="1551"/>
                  <a:pt x="886" y="1551"/>
                  <a:pt x="886" y="1551"/>
                </a:cubicBezTo>
                <a:cubicBezTo>
                  <a:pt x="887" y="1551"/>
                  <a:pt x="889" y="1551"/>
                  <a:pt x="889" y="1549"/>
                </a:cubicBezTo>
                <a:cubicBezTo>
                  <a:pt x="887" y="1549"/>
                  <a:pt x="886" y="1549"/>
                  <a:pt x="886" y="1549"/>
                </a:cubicBezTo>
                <a:cubicBezTo>
                  <a:pt x="884" y="1549"/>
                  <a:pt x="884" y="1549"/>
                  <a:pt x="884" y="1548"/>
                </a:cubicBezTo>
                <a:cubicBezTo>
                  <a:pt x="886" y="1546"/>
                  <a:pt x="886" y="1546"/>
                  <a:pt x="886" y="1545"/>
                </a:cubicBezTo>
                <a:cubicBezTo>
                  <a:pt x="886" y="1545"/>
                  <a:pt x="886" y="1543"/>
                  <a:pt x="886" y="1541"/>
                </a:cubicBezTo>
                <a:cubicBezTo>
                  <a:pt x="886" y="1540"/>
                  <a:pt x="886" y="1540"/>
                  <a:pt x="884" y="1538"/>
                </a:cubicBezTo>
                <a:cubicBezTo>
                  <a:pt x="884" y="1537"/>
                  <a:pt x="884" y="1537"/>
                  <a:pt x="884" y="1537"/>
                </a:cubicBezTo>
                <a:cubicBezTo>
                  <a:pt x="883" y="1537"/>
                  <a:pt x="883" y="1537"/>
                  <a:pt x="883" y="1537"/>
                </a:cubicBezTo>
                <a:cubicBezTo>
                  <a:pt x="883" y="1537"/>
                  <a:pt x="881" y="1535"/>
                  <a:pt x="883" y="1535"/>
                </a:cubicBezTo>
                <a:cubicBezTo>
                  <a:pt x="883" y="1533"/>
                  <a:pt x="883" y="1533"/>
                  <a:pt x="883" y="1533"/>
                </a:cubicBezTo>
                <a:cubicBezTo>
                  <a:pt x="884" y="1533"/>
                  <a:pt x="886" y="1532"/>
                  <a:pt x="887" y="1530"/>
                </a:cubicBezTo>
                <a:cubicBezTo>
                  <a:pt x="887" y="1529"/>
                  <a:pt x="887" y="1529"/>
                  <a:pt x="887" y="1529"/>
                </a:cubicBezTo>
                <a:cubicBezTo>
                  <a:pt x="887" y="1529"/>
                  <a:pt x="887" y="1529"/>
                  <a:pt x="887" y="1527"/>
                </a:cubicBezTo>
                <a:cubicBezTo>
                  <a:pt x="889" y="1527"/>
                  <a:pt x="889" y="1527"/>
                  <a:pt x="889" y="1527"/>
                </a:cubicBezTo>
                <a:cubicBezTo>
                  <a:pt x="889" y="1525"/>
                  <a:pt x="889" y="1525"/>
                  <a:pt x="887" y="1525"/>
                </a:cubicBezTo>
                <a:cubicBezTo>
                  <a:pt x="887" y="1524"/>
                  <a:pt x="886" y="1525"/>
                  <a:pt x="884" y="1525"/>
                </a:cubicBezTo>
                <a:cubicBezTo>
                  <a:pt x="884" y="1525"/>
                  <a:pt x="884" y="1524"/>
                  <a:pt x="883" y="1524"/>
                </a:cubicBezTo>
                <a:cubicBezTo>
                  <a:pt x="883" y="1524"/>
                  <a:pt x="883" y="1524"/>
                  <a:pt x="881" y="1524"/>
                </a:cubicBezTo>
                <a:cubicBezTo>
                  <a:pt x="883" y="1524"/>
                  <a:pt x="883" y="1522"/>
                  <a:pt x="884" y="1522"/>
                </a:cubicBezTo>
                <a:cubicBezTo>
                  <a:pt x="884" y="1522"/>
                  <a:pt x="884" y="1522"/>
                  <a:pt x="884" y="1520"/>
                </a:cubicBezTo>
                <a:cubicBezTo>
                  <a:pt x="886" y="1520"/>
                  <a:pt x="886" y="1519"/>
                  <a:pt x="884" y="1517"/>
                </a:cubicBezTo>
                <a:cubicBezTo>
                  <a:pt x="884" y="1517"/>
                  <a:pt x="883" y="1517"/>
                  <a:pt x="883" y="1516"/>
                </a:cubicBezTo>
                <a:cubicBezTo>
                  <a:pt x="881" y="1516"/>
                  <a:pt x="879" y="1514"/>
                  <a:pt x="878" y="1512"/>
                </a:cubicBezTo>
                <a:cubicBezTo>
                  <a:pt x="878" y="1512"/>
                  <a:pt x="876" y="1512"/>
                  <a:pt x="876" y="1511"/>
                </a:cubicBezTo>
                <a:cubicBezTo>
                  <a:pt x="878" y="1511"/>
                  <a:pt x="878" y="1511"/>
                  <a:pt x="878" y="1511"/>
                </a:cubicBezTo>
                <a:cubicBezTo>
                  <a:pt x="878" y="1509"/>
                  <a:pt x="876" y="1509"/>
                  <a:pt x="876" y="1509"/>
                </a:cubicBezTo>
                <a:cubicBezTo>
                  <a:pt x="876" y="1508"/>
                  <a:pt x="876" y="1508"/>
                  <a:pt x="874" y="1508"/>
                </a:cubicBezTo>
                <a:cubicBezTo>
                  <a:pt x="874" y="1506"/>
                  <a:pt x="874" y="1504"/>
                  <a:pt x="873" y="1504"/>
                </a:cubicBezTo>
                <a:cubicBezTo>
                  <a:pt x="873" y="1503"/>
                  <a:pt x="873" y="1501"/>
                  <a:pt x="873" y="1501"/>
                </a:cubicBezTo>
                <a:cubicBezTo>
                  <a:pt x="873" y="1500"/>
                  <a:pt x="873" y="1500"/>
                  <a:pt x="873" y="1498"/>
                </a:cubicBezTo>
                <a:cubicBezTo>
                  <a:pt x="874" y="1498"/>
                  <a:pt x="874" y="1498"/>
                  <a:pt x="874" y="1498"/>
                </a:cubicBezTo>
                <a:cubicBezTo>
                  <a:pt x="876" y="1498"/>
                  <a:pt x="876" y="1498"/>
                  <a:pt x="876" y="1498"/>
                </a:cubicBezTo>
                <a:cubicBezTo>
                  <a:pt x="878" y="1500"/>
                  <a:pt x="878" y="1500"/>
                  <a:pt x="879" y="1501"/>
                </a:cubicBezTo>
                <a:cubicBezTo>
                  <a:pt x="881" y="1501"/>
                  <a:pt x="881" y="1501"/>
                  <a:pt x="881" y="1501"/>
                </a:cubicBezTo>
                <a:cubicBezTo>
                  <a:pt x="883" y="1501"/>
                  <a:pt x="883" y="1501"/>
                  <a:pt x="884" y="1501"/>
                </a:cubicBezTo>
                <a:cubicBezTo>
                  <a:pt x="884" y="1503"/>
                  <a:pt x="884" y="1503"/>
                  <a:pt x="886" y="1503"/>
                </a:cubicBezTo>
                <a:cubicBezTo>
                  <a:pt x="887" y="1501"/>
                  <a:pt x="887" y="1501"/>
                  <a:pt x="887" y="1501"/>
                </a:cubicBezTo>
                <a:cubicBezTo>
                  <a:pt x="889" y="1501"/>
                  <a:pt x="889" y="1501"/>
                  <a:pt x="889" y="1501"/>
                </a:cubicBezTo>
                <a:cubicBezTo>
                  <a:pt x="889" y="1501"/>
                  <a:pt x="889" y="1501"/>
                  <a:pt x="889" y="1503"/>
                </a:cubicBezTo>
                <a:cubicBezTo>
                  <a:pt x="889" y="1503"/>
                  <a:pt x="889" y="1503"/>
                  <a:pt x="891" y="1503"/>
                </a:cubicBezTo>
                <a:cubicBezTo>
                  <a:pt x="891" y="1503"/>
                  <a:pt x="891" y="1503"/>
                  <a:pt x="892" y="1503"/>
                </a:cubicBezTo>
                <a:cubicBezTo>
                  <a:pt x="892" y="1503"/>
                  <a:pt x="892" y="1503"/>
                  <a:pt x="894" y="1503"/>
                </a:cubicBezTo>
                <a:cubicBezTo>
                  <a:pt x="895" y="1501"/>
                  <a:pt x="895" y="1501"/>
                  <a:pt x="895" y="1501"/>
                </a:cubicBezTo>
                <a:cubicBezTo>
                  <a:pt x="895" y="1503"/>
                  <a:pt x="897" y="1501"/>
                  <a:pt x="897" y="1501"/>
                </a:cubicBezTo>
                <a:cubicBezTo>
                  <a:pt x="899" y="1501"/>
                  <a:pt x="899" y="1501"/>
                  <a:pt x="900" y="1501"/>
                </a:cubicBezTo>
                <a:cubicBezTo>
                  <a:pt x="900" y="1501"/>
                  <a:pt x="903" y="1501"/>
                  <a:pt x="902" y="1500"/>
                </a:cubicBezTo>
                <a:cubicBezTo>
                  <a:pt x="902" y="1498"/>
                  <a:pt x="902" y="1498"/>
                  <a:pt x="902" y="1498"/>
                </a:cubicBezTo>
                <a:cubicBezTo>
                  <a:pt x="900" y="1496"/>
                  <a:pt x="900" y="1496"/>
                  <a:pt x="900" y="1496"/>
                </a:cubicBezTo>
                <a:cubicBezTo>
                  <a:pt x="900" y="1495"/>
                  <a:pt x="900" y="1495"/>
                  <a:pt x="899" y="1495"/>
                </a:cubicBezTo>
                <a:cubicBezTo>
                  <a:pt x="899" y="1493"/>
                  <a:pt x="897" y="1493"/>
                  <a:pt x="897" y="1493"/>
                </a:cubicBezTo>
                <a:cubicBezTo>
                  <a:pt x="899" y="1492"/>
                  <a:pt x="900" y="1492"/>
                  <a:pt x="899" y="1490"/>
                </a:cubicBezTo>
                <a:cubicBezTo>
                  <a:pt x="899" y="1488"/>
                  <a:pt x="899" y="1488"/>
                  <a:pt x="899" y="1488"/>
                </a:cubicBezTo>
                <a:cubicBezTo>
                  <a:pt x="899" y="1488"/>
                  <a:pt x="899" y="1488"/>
                  <a:pt x="899" y="1487"/>
                </a:cubicBezTo>
                <a:cubicBezTo>
                  <a:pt x="899" y="1487"/>
                  <a:pt x="899" y="1487"/>
                  <a:pt x="899" y="1485"/>
                </a:cubicBezTo>
                <a:cubicBezTo>
                  <a:pt x="899" y="1483"/>
                  <a:pt x="899" y="1483"/>
                  <a:pt x="899" y="1482"/>
                </a:cubicBezTo>
                <a:cubicBezTo>
                  <a:pt x="897" y="1482"/>
                  <a:pt x="897" y="1482"/>
                  <a:pt x="897" y="1482"/>
                </a:cubicBezTo>
                <a:cubicBezTo>
                  <a:pt x="897" y="1480"/>
                  <a:pt x="897" y="1480"/>
                  <a:pt x="895" y="1479"/>
                </a:cubicBezTo>
                <a:cubicBezTo>
                  <a:pt x="895" y="1479"/>
                  <a:pt x="894" y="1477"/>
                  <a:pt x="894" y="1475"/>
                </a:cubicBezTo>
                <a:cubicBezTo>
                  <a:pt x="894" y="1475"/>
                  <a:pt x="894" y="1475"/>
                  <a:pt x="894" y="1474"/>
                </a:cubicBezTo>
                <a:cubicBezTo>
                  <a:pt x="897" y="1474"/>
                  <a:pt x="899" y="1477"/>
                  <a:pt x="902" y="1477"/>
                </a:cubicBezTo>
                <a:cubicBezTo>
                  <a:pt x="903" y="1477"/>
                  <a:pt x="903" y="1477"/>
                  <a:pt x="903" y="1477"/>
                </a:cubicBezTo>
                <a:cubicBezTo>
                  <a:pt x="905" y="1477"/>
                  <a:pt x="905" y="1477"/>
                  <a:pt x="907" y="1477"/>
                </a:cubicBezTo>
                <a:cubicBezTo>
                  <a:pt x="908" y="1477"/>
                  <a:pt x="908" y="1477"/>
                  <a:pt x="908" y="1477"/>
                </a:cubicBezTo>
                <a:cubicBezTo>
                  <a:pt x="910" y="1477"/>
                  <a:pt x="910" y="1477"/>
                  <a:pt x="912" y="1477"/>
                </a:cubicBezTo>
                <a:cubicBezTo>
                  <a:pt x="912" y="1477"/>
                  <a:pt x="912" y="1477"/>
                  <a:pt x="913" y="1477"/>
                </a:cubicBezTo>
                <a:cubicBezTo>
                  <a:pt x="915" y="1477"/>
                  <a:pt x="915" y="1475"/>
                  <a:pt x="916" y="1475"/>
                </a:cubicBezTo>
                <a:cubicBezTo>
                  <a:pt x="918" y="1475"/>
                  <a:pt x="920" y="1475"/>
                  <a:pt x="921" y="1474"/>
                </a:cubicBezTo>
                <a:cubicBezTo>
                  <a:pt x="923" y="1474"/>
                  <a:pt x="923" y="1474"/>
                  <a:pt x="924" y="1474"/>
                </a:cubicBezTo>
                <a:cubicBezTo>
                  <a:pt x="924" y="1472"/>
                  <a:pt x="926" y="1472"/>
                  <a:pt x="926" y="1472"/>
                </a:cubicBezTo>
                <a:cubicBezTo>
                  <a:pt x="928" y="1472"/>
                  <a:pt x="928" y="1472"/>
                  <a:pt x="928" y="1472"/>
                </a:cubicBezTo>
                <a:cubicBezTo>
                  <a:pt x="929" y="1472"/>
                  <a:pt x="929" y="1472"/>
                  <a:pt x="931" y="1471"/>
                </a:cubicBezTo>
                <a:cubicBezTo>
                  <a:pt x="931" y="1471"/>
                  <a:pt x="931" y="1471"/>
                  <a:pt x="932" y="1471"/>
                </a:cubicBezTo>
                <a:cubicBezTo>
                  <a:pt x="934" y="1471"/>
                  <a:pt x="934" y="1471"/>
                  <a:pt x="934" y="1471"/>
                </a:cubicBezTo>
                <a:cubicBezTo>
                  <a:pt x="936" y="1471"/>
                  <a:pt x="936" y="1471"/>
                  <a:pt x="936" y="1469"/>
                </a:cubicBezTo>
                <a:cubicBezTo>
                  <a:pt x="937" y="1469"/>
                  <a:pt x="937" y="1469"/>
                  <a:pt x="937" y="1469"/>
                </a:cubicBezTo>
                <a:cubicBezTo>
                  <a:pt x="939" y="1469"/>
                  <a:pt x="939" y="1467"/>
                  <a:pt x="939" y="1467"/>
                </a:cubicBezTo>
                <a:cubicBezTo>
                  <a:pt x="939" y="1467"/>
                  <a:pt x="939" y="1467"/>
                  <a:pt x="939" y="1466"/>
                </a:cubicBezTo>
                <a:cubicBezTo>
                  <a:pt x="940" y="1464"/>
                  <a:pt x="940" y="1464"/>
                  <a:pt x="940" y="1464"/>
                </a:cubicBezTo>
                <a:cubicBezTo>
                  <a:pt x="940" y="1464"/>
                  <a:pt x="940" y="1464"/>
                  <a:pt x="940" y="1463"/>
                </a:cubicBezTo>
                <a:cubicBezTo>
                  <a:pt x="940" y="1461"/>
                  <a:pt x="942" y="1461"/>
                  <a:pt x="942" y="1459"/>
                </a:cubicBezTo>
                <a:cubicBezTo>
                  <a:pt x="942" y="1458"/>
                  <a:pt x="942" y="1458"/>
                  <a:pt x="942" y="1458"/>
                </a:cubicBezTo>
                <a:cubicBezTo>
                  <a:pt x="942" y="1456"/>
                  <a:pt x="942" y="1456"/>
                  <a:pt x="942" y="1456"/>
                </a:cubicBezTo>
                <a:cubicBezTo>
                  <a:pt x="944" y="1456"/>
                  <a:pt x="944" y="1454"/>
                  <a:pt x="944" y="1454"/>
                </a:cubicBezTo>
                <a:cubicBezTo>
                  <a:pt x="944" y="1453"/>
                  <a:pt x="944" y="1453"/>
                  <a:pt x="944" y="1453"/>
                </a:cubicBezTo>
                <a:cubicBezTo>
                  <a:pt x="945" y="1453"/>
                  <a:pt x="945" y="1451"/>
                  <a:pt x="945" y="1450"/>
                </a:cubicBezTo>
                <a:cubicBezTo>
                  <a:pt x="945" y="1450"/>
                  <a:pt x="947" y="1448"/>
                  <a:pt x="945" y="1448"/>
                </a:cubicBezTo>
                <a:cubicBezTo>
                  <a:pt x="945" y="1446"/>
                  <a:pt x="944" y="1446"/>
                  <a:pt x="944" y="1445"/>
                </a:cubicBezTo>
                <a:cubicBezTo>
                  <a:pt x="945" y="1443"/>
                  <a:pt x="945" y="1443"/>
                  <a:pt x="945" y="1443"/>
                </a:cubicBezTo>
                <a:cubicBezTo>
                  <a:pt x="945" y="1442"/>
                  <a:pt x="944" y="1442"/>
                  <a:pt x="942" y="1442"/>
                </a:cubicBezTo>
                <a:cubicBezTo>
                  <a:pt x="942" y="1442"/>
                  <a:pt x="940" y="1443"/>
                  <a:pt x="940" y="1442"/>
                </a:cubicBezTo>
                <a:cubicBezTo>
                  <a:pt x="939" y="1442"/>
                  <a:pt x="937" y="1442"/>
                  <a:pt x="937" y="1440"/>
                </a:cubicBezTo>
                <a:cubicBezTo>
                  <a:pt x="937" y="1438"/>
                  <a:pt x="937" y="1438"/>
                  <a:pt x="937" y="1438"/>
                </a:cubicBezTo>
                <a:cubicBezTo>
                  <a:pt x="937" y="1438"/>
                  <a:pt x="936" y="1440"/>
                  <a:pt x="936" y="1438"/>
                </a:cubicBezTo>
                <a:cubicBezTo>
                  <a:pt x="936" y="1437"/>
                  <a:pt x="936" y="1437"/>
                  <a:pt x="936" y="1437"/>
                </a:cubicBezTo>
                <a:cubicBezTo>
                  <a:pt x="936" y="1435"/>
                  <a:pt x="936" y="1435"/>
                  <a:pt x="936" y="1435"/>
                </a:cubicBezTo>
                <a:cubicBezTo>
                  <a:pt x="936" y="1435"/>
                  <a:pt x="936" y="1435"/>
                  <a:pt x="937" y="1434"/>
                </a:cubicBezTo>
                <a:cubicBezTo>
                  <a:pt x="937" y="1434"/>
                  <a:pt x="936" y="1434"/>
                  <a:pt x="936" y="1432"/>
                </a:cubicBezTo>
                <a:cubicBezTo>
                  <a:pt x="936" y="1430"/>
                  <a:pt x="936" y="1430"/>
                  <a:pt x="934" y="1430"/>
                </a:cubicBezTo>
                <a:cubicBezTo>
                  <a:pt x="934" y="1429"/>
                  <a:pt x="934" y="1429"/>
                  <a:pt x="934" y="1429"/>
                </a:cubicBezTo>
                <a:cubicBezTo>
                  <a:pt x="932" y="1427"/>
                  <a:pt x="934" y="1427"/>
                  <a:pt x="932" y="1425"/>
                </a:cubicBezTo>
                <a:cubicBezTo>
                  <a:pt x="932" y="1425"/>
                  <a:pt x="931" y="1425"/>
                  <a:pt x="929" y="1425"/>
                </a:cubicBezTo>
                <a:cubicBezTo>
                  <a:pt x="929" y="1424"/>
                  <a:pt x="929" y="1424"/>
                  <a:pt x="929" y="1424"/>
                </a:cubicBezTo>
                <a:cubicBezTo>
                  <a:pt x="928" y="1422"/>
                  <a:pt x="926" y="1422"/>
                  <a:pt x="926" y="1422"/>
                </a:cubicBezTo>
                <a:cubicBezTo>
                  <a:pt x="924" y="1422"/>
                  <a:pt x="924" y="1422"/>
                  <a:pt x="924" y="1422"/>
                </a:cubicBezTo>
                <a:cubicBezTo>
                  <a:pt x="923" y="1422"/>
                  <a:pt x="923" y="1421"/>
                  <a:pt x="921" y="1421"/>
                </a:cubicBezTo>
                <a:cubicBezTo>
                  <a:pt x="920" y="1419"/>
                  <a:pt x="920" y="1419"/>
                  <a:pt x="920" y="1417"/>
                </a:cubicBezTo>
                <a:cubicBezTo>
                  <a:pt x="920" y="1416"/>
                  <a:pt x="920" y="1414"/>
                  <a:pt x="920" y="1414"/>
                </a:cubicBezTo>
                <a:cubicBezTo>
                  <a:pt x="921" y="1414"/>
                  <a:pt x="923" y="1414"/>
                  <a:pt x="923" y="1414"/>
                </a:cubicBezTo>
                <a:cubicBezTo>
                  <a:pt x="924" y="1414"/>
                  <a:pt x="924" y="1416"/>
                  <a:pt x="926" y="1416"/>
                </a:cubicBezTo>
                <a:cubicBezTo>
                  <a:pt x="926" y="1417"/>
                  <a:pt x="926" y="1419"/>
                  <a:pt x="928" y="1421"/>
                </a:cubicBezTo>
                <a:cubicBezTo>
                  <a:pt x="929" y="1421"/>
                  <a:pt x="929" y="1419"/>
                  <a:pt x="929" y="1419"/>
                </a:cubicBezTo>
                <a:cubicBezTo>
                  <a:pt x="931" y="1419"/>
                  <a:pt x="931" y="1421"/>
                  <a:pt x="931" y="1421"/>
                </a:cubicBezTo>
                <a:cubicBezTo>
                  <a:pt x="932" y="1421"/>
                  <a:pt x="934" y="1419"/>
                  <a:pt x="934" y="1419"/>
                </a:cubicBezTo>
                <a:cubicBezTo>
                  <a:pt x="934" y="1419"/>
                  <a:pt x="934" y="1421"/>
                  <a:pt x="936" y="1421"/>
                </a:cubicBezTo>
                <a:cubicBezTo>
                  <a:pt x="936" y="1421"/>
                  <a:pt x="937" y="1419"/>
                  <a:pt x="937" y="1421"/>
                </a:cubicBezTo>
                <a:cubicBezTo>
                  <a:pt x="937" y="1422"/>
                  <a:pt x="939" y="1422"/>
                  <a:pt x="939" y="1422"/>
                </a:cubicBezTo>
                <a:cubicBezTo>
                  <a:pt x="939" y="1424"/>
                  <a:pt x="939" y="1424"/>
                  <a:pt x="939" y="1424"/>
                </a:cubicBezTo>
                <a:cubicBezTo>
                  <a:pt x="940" y="1424"/>
                  <a:pt x="940" y="1424"/>
                  <a:pt x="942" y="1424"/>
                </a:cubicBezTo>
                <a:cubicBezTo>
                  <a:pt x="942" y="1424"/>
                  <a:pt x="942" y="1424"/>
                  <a:pt x="942" y="1425"/>
                </a:cubicBezTo>
                <a:cubicBezTo>
                  <a:pt x="944" y="1425"/>
                  <a:pt x="944" y="1425"/>
                  <a:pt x="944" y="1425"/>
                </a:cubicBezTo>
                <a:cubicBezTo>
                  <a:pt x="944" y="1425"/>
                  <a:pt x="944" y="1425"/>
                  <a:pt x="945" y="1425"/>
                </a:cubicBezTo>
                <a:cubicBezTo>
                  <a:pt x="947" y="1424"/>
                  <a:pt x="947" y="1424"/>
                  <a:pt x="947" y="1424"/>
                </a:cubicBezTo>
                <a:cubicBezTo>
                  <a:pt x="949" y="1424"/>
                  <a:pt x="950" y="1422"/>
                  <a:pt x="950" y="1422"/>
                </a:cubicBezTo>
                <a:cubicBezTo>
                  <a:pt x="952" y="1422"/>
                  <a:pt x="950" y="1422"/>
                  <a:pt x="952" y="1422"/>
                </a:cubicBezTo>
                <a:cubicBezTo>
                  <a:pt x="952" y="1424"/>
                  <a:pt x="953" y="1422"/>
                  <a:pt x="953" y="1422"/>
                </a:cubicBezTo>
                <a:cubicBezTo>
                  <a:pt x="955" y="1422"/>
                  <a:pt x="955" y="1424"/>
                  <a:pt x="955" y="1424"/>
                </a:cubicBezTo>
                <a:cubicBezTo>
                  <a:pt x="957" y="1424"/>
                  <a:pt x="957" y="1424"/>
                  <a:pt x="957" y="1424"/>
                </a:cubicBezTo>
                <a:cubicBezTo>
                  <a:pt x="957" y="1424"/>
                  <a:pt x="957" y="1424"/>
                  <a:pt x="958" y="1424"/>
                </a:cubicBezTo>
                <a:cubicBezTo>
                  <a:pt x="958" y="1424"/>
                  <a:pt x="957" y="1425"/>
                  <a:pt x="958" y="1425"/>
                </a:cubicBezTo>
                <a:cubicBezTo>
                  <a:pt x="958" y="1425"/>
                  <a:pt x="958" y="1425"/>
                  <a:pt x="960" y="1425"/>
                </a:cubicBezTo>
                <a:cubicBezTo>
                  <a:pt x="960" y="1425"/>
                  <a:pt x="960" y="1425"/>
                  <a:pt x="961" y="1425"/>
                </a:cubicBezTo>
                <a:cubicBezTo>
                  <a:pt x="961" y="1424"/>
                  <a:pt x="961" y="1422"/>
                  <a:pt x="963" y="1422"/>
                </a:cubicBezTo>
                <a:cubicBezTo>
                  <a:pt x="963" y="1421"/>
                  <a:pt x="963" y="1421"/>
                  <a:pt x="965" y="1421"/>
                </a:cubicBezTo>
                <a:cubicBezTo>
                  <a:pt x="965" y="1419"/>
                  <a:pt x="966" y="1419"/>
                  <a:pt x="966" y="1419"/>
                </a:cubicBezTo>
                <a:cubicBezTo>
                  <a:pt x="968" y="1419"/>
                  <a:pt x="968" y="1419"/>
                  <a:pt x="968" y="1419"/>
                </a:cubicBezTo>
                <a:cubicBezTo>
                  <a:pt x="969" y="1417"/>
                  <a:pt x="969" y="1417"/>
                  <a:pt x="969" y="1417"/>
                </a:cubicBezTo>
                <a:cubicBezTo>
                  <a:pt x="969" y="1416"/>
                  <a:pt x="969" y="1416"/>
                  <a:pt x="969" y="1416"/>
                </a:cubicBezTo>
                <a:cubicBezTo>
                  <a:pt x="969" y="1414"/>
                  <a:pt x="971" y="1414"/>
                  <a:pt x="971" y="1413"/>
                </a:cubicBezTo>
                <a:cubicBezTo>
                  <a:pt x="971" y="1411"/>
                  <a:pt x="971" y="1411"/>
                  <a:pt x="971" y="1411"/>
                </a:cubicBezTo>
                <a:cubicBezTo>
                  <a:pt x="971" y="1409"/>
                  <a:pt x="971" y="1409"/>
                  <a:pt x="973" y="1409"/>
                </a:cubicBezTo>
                <a:cubicBezTo>
                  <a:pt x="973" y="1408"/>
                  <a:pt x="973" y="1408"/>
                  <a:pt x="973" y="1408"/>
                </a:cubicBezTo>
                <a:cubicBezTo>
                  <a:pt x="974" y="1408"/>
                  <a:pt x="976" y="1408"/>
                  <a:pt x="976" y="1406"/>
                </a:cubicBezTo>
                <a:cubicBezTo>
                  <a:pt x="977" y="1405"/>
                  <a:pt x="977" y="1403"/>
                  <a:pt x="979" y="1401"/>
                </a:cubicBezTo>
                <a:cubicBezTo>
                  <a:pt x="979" y="1400"/>
                  <a:pt x="979" y="1400"/>
                  <a:pt x="979" y="1398"/>
                </a:cubicBezTo>
                <a:cubicBezTo>
                  <a:pt x="979" y="1396"/>
                  <a:pt x="979" y="1396"/>
                  <a:pt x="979" y="1396"/>
                </a:cubicBezTo>
                <a:cubicBezTo>
                  <a:pt x="979" y="1395"/>
                  <a:pt x="979" y="1395"/>
                  <a:pt x="979" y="1395"/>
                </a:cubicBezTo>
                <a:cubicBezTo>
                  <a:pt x="981" y="1393"/>
                  <a:pt x="981" y="1393"/>
                  <a:pt x="981" y="1393"/>
                </a:cubicBezTo>
                <a:cubicBezTo>
                  <a:pt x="981" y="1393"/>
                  <a:pt x="981" y="1393"/>
                  <a:pt x="981" y="1392"/>
                </a:cubicBezTo>
                <a:cubicBezTo>
                  <a:pt x="979" y="1392"/>
                  <a:pt x="979" y="1392"/>
                  <a:pt x="979" y="1392"/>
                </a:cubicBezTo>
                <a:cubicBezTo>
                  <a:pt x="979" y="1390"/>
                  <a:pt x="981" y="1390"/>
                  <a:pt x="981" y="1390"/>
                </a:cubicBezTo>
                <a:cubicBezTo>
                  <a:pt x="982" y="1388"/>
                  <a:pt x="982" y="1388"/>
                  <a:pt x="982" y="1388"/>
                </a:cubicBezTo>
                <a:cubicBezTo>
                  <a:pt x="984" y="1388"/>
                  <a:pt x="984" y="1388"/>
                  <a:pt x="984" y="1388"/>
                </a:cubicBezTo>
                <a:cubicBezTo>
                  <a:pt x="984" y="1387"/>
                  <a:pt x="984" y="1387"/>
                  <a:pt x="984" y="1387"/>
                </a:cubicBezTo>
                <a:cubicBezTo>
                  <a:pt x="984" y="1385"/>
                  <a:pt x="982" y="1387"/>
                  <a:pt x="982" y="1385"/>
                </a:cubicBezTo>
                <a:cubicBezTo>
                  <a:pt x="982" y="1385"/>
                  <a:pt x="982" y="1385"/>
                  <a:pt x="982" y="1384"/>
                </a:cubicBezTo>
                <a:cubicBezTo>
                  <a:pt x="982" y="1384"/>
                  <a:pt x="982" y="1384"/>
                  <a:pt x="981" y="1382"/>
                </a:cubicBezTo>
                <a:cubicBezTo>
                  <a:pt x="981" y="1382"/>
                  <a:pt x="981" y="1382"/>
                  <a:pt x="981" y="1380"/>
                </a:cubicBezTo>
                <a:cubicBezTo>
                  <a:pt x="982" y="1379"/>
                  <a:pt x="982" y="1377"/>
                  <a:pt x="984" y="1377"/>
                </a:cubicBezTo>
                <a:cubicBezTo>
                  <a:pt x="984" y="1376"/>
                  <a:pt x="986" y="1376"/>
                  <a:pt x="986" y="1376"/>
                </a:cubicBezTo>
                <a:cubicBezTo>
                  <a:pt x="986" y="1374"/>
                  <a:pt x="984" y="1374"/>
                  <a:pt x="984" y="1374"/>
                </a:cubicBezTo>
                <a:cubicBezTo>
                  <a:pt x="986" y="1374"/>
                  <a:pt x="986" y="1372"/>
                  <a:pt x="986" y="1371"/>
                </a:cubicBezTo>
                <a:cubicBezTo>
                  <a:pt x="986" y="1369"/>
                  <a:pt x="986" y="1371"/>
                  <a:pt x="987" y="1369"/>
                </a:cubicBezTo>
                <a:cubicBezTo>
                  <a:pt x="986" y="1367"/>
                  <a:pt x="986" y="1367"/>
                  <a:pt x="986" y="1367"/>
                </a:cubicBezTo>
                <a:cubicBezTo>
                  <a:pt x="986" y="1367"/>
                  <a:pt x="986" y="1366"/>
                  <a:pt x="987" y="1366"/>
                </a:cubicBezTo>
                <a:cubicBezTo>
                  <a:pt x="987" y="1366"/>
                  <a:pt x="989" y="1366"/>
                  <a:pt x="990" y="1366"/>
                </a:cubicBezTo>
                <a:cubicBezTo>
                  <a:pt x="990" y="1366"/>
                  <a:pt x="990" y="1366"/>
                  <a:pt x="992" y="1366"/>
                </a:cubicBezTo>
                <a:cubicBezTo>
                  <a:pt x="992" y="1367"/>
                  <a:pt x="992" y="1367"/>
                  <a:pt x="992" y="1367"/>
                </a:cubicBezTo>
                <a:cubicBezTo>
                  <a:pt x="994" y="1367"/>
                  <a:pt x="992" y="1369"/>
                  <a:pt x="992" y="1371"/>
                </a:cubicBezTo>
                <a:cubicBezTo>
                  <a:pt x="992" y="1372"/>
                  <a:pt x="992" y="1372"/>
                  <a:pt x="992" y="1372"/>
                </a:cubicBezTo>
                <a:cubicBezTo>
                  <a:pt x="992" y="1372"/>
                  <a:pt x="990" y="1372"/>
                  <a:pt x="990" y="1374"/>
                </a:cubicBezTo>
                <a:cubicBezTo>
                  <a:pt x="990" y="1376"/>
                  <a:pt x="990" y="1376"/>
                  <a:pt x="989" y="1376"/>
                </a:cubicBezTo>
                <a:cubicBezTo>
                  <a:pt x="989" y="1376"/>
                  <a:pt x="989" y="1376"/>
                  <a:pt x="989" y="1377"/>
                </a:cubicBezTo>
                <a:cubicBezTo>
                  <a:pt x="989" y="1379"/>
                  <a:pt x="989" y="1379"/>
                  <a:pt x="989" y="1379"/>
                </a:cubicBezTo>
                <a:cubicBezTo>
                  <a:pt x="989" y="1380"/>
                  <a:pt x="989" y="1380"/>
                  <a:pt x="989" y="1380"/>
                </a:cubicBezTo>
                <a:cubicBezTo>
                  <a:pt x="989" y="1382"/>
                  <a:pt x="989" y="1382"/>
                  <a:pt x="989" y="1382"/>
                </a:cubicBezTo>
                <a:cubicBezTo>
                  <a:pt x="989" y="1382"/>
                  <a:pt x="990" y="1382"/>
                  <a:pt x="990" y="1380"/>
                </a:cubicBezTo>
                <a:cubicBezTo>
                  <a:pt x="990" y="1380"/>
                  <a:pt x="992" y="1380"/>
                  <a:pt x="992" y="1379"/>
                </a:cubicBezTo>
                <a:cubicBezTo>
                  <a:pt x="992" y="1379"/>
                  <a:pt x="992" y="1377"/>
                  <a:pt x="994" y="1377"/>
                </a:cubicBezTo>
                <a:cubicBezTo>
                  <a:pt x="994" y="1377"/>
                  <a:pt x="994" y="1377"/>
                  <a:pt x="994" y="1376"/>
                </a:cubicBezTo>
                <a:cubicBezTo>
                  <a:pt x="994" y="1374"/>
                  <a:pt x="994" y="1374"/>
                  <a:pt x="994" y="1374"/>
                </a:cubicBezTo>
                <a:cubicBezTo>
                  <a:pt x="995" y="1372"/>
                  <a:pt x="995" y="1372"/>
                  <a:pt x="995" y="1372"/>
                </a:cubicBezTo>
                <a:cubicBezTo>
                  <a:pt x="995" y="1371"/>
                  <a:pt x="995" y="1371"/>
                  <a:pt x="995" y="1371"/>
                </a:cubicBezTo>
                <a:cubicBezTo>
                  <a:pt x="995" y="1369"/>
                  <a:pt x="995" y="1369"/>
                  <a:pt x="997" y="1369"/>
                </a:cubicBezTo>
                <a:cubicBezTo>
                  <a:pt x="998" y="1367"/>
                  <a:pt x="997" y="1367"/>
                  <a:pt x="997" y="1366"/>
                </a:cubicBezTo>
                <a:cubicBezTo>
                  <a:pt x="997" y="1364"/>
                  <a:pt x="997" y="1364"/>
                  <a:pt x="997" y="1364"/>
                </a:cubicBezTo>
                <a:cubicBezTo>
                  <a:pt x="997" y="1363"/>
                  <a:pt x="998" y="1363"/>
                  <a:pt x="998" y="1363"/>
                </a:cubicBezTo>
                <a:cubicBezTo>
                  <a:pt x="998" y="1361"/>
                  <a:pt x="997" y="1361"/>
                  <a:pt x="997" y="1361"/>
                </a:cubicBezTo>
                <a:cubicBezTo>
                  <a:pt x="997" y="1359"/>
                  <a:pt x="998" y="1359"/>
                  <a:pt x="998" y="1358"/>
                </a:cubicBezTo>
                <a:cubicBezTo>
                  <a:pt x="998" y="1356"/>
                  <a:pt x="998" y="1356"/>
                  <a:pt x="1000" y="1355"/>
                </a:cubicBezTo>
                <a:cubicBezTo>
                  <a:pt x="1002" y="1353"/>
                  <a:pt x="1002" y="1353"/>
                  <a:pt x="1002" y="1353"/>
                </a:cubicBezTo>
                <a:cubicBezTo>
                  <a:pt x="1002" y="1351"/>
                  <a:pt x="1003" y="1351"/>
                  <a:pt x="1005" y="1350"/>
                </a:cubicBezTo>
                <a:cubicBezTo>
                  <a:pt x="1005" y="1350"/>
                  <a:pt x="1005" y="1348"/>
                  <a:pt x="1006" y="1347"/>
                </a:cubicBezTo>
                <a:cubicBezTo>
                  <a:pt x="1006" y="1345"/>
                  <a:pt x="1006" y="1345"/>
                  <a:pt x="1006" y="1345"/>
                </a:cubicBezTo>
                <a:cubicBezTo>
                  <a:pt x="1006" y="1345"/>
                  <a:pt x="1006" y="1345"/>
                  <a:pt x="1008" y="1345"/>
                </a:cubicBezTo>
                <a:cubicBezTo>
                  <a:pt x="1008" y="1343"/>
                  <a:pt x="1008" y="1343"/>
                  <a:pt x="1008" y="1343"/>
                </a:cubicBezTo>
                <a:cubicBezTo>
                  <a:pt x="1008" y="1342"/>
                  <a:pt x="1010" y="1342"/>
                  <a:pt x="1010" y="1340"/>
                </a:cubicBezTo>
                <a:cubicBezTo>
                  <a:pt x="1008" y="1338"/>
                  <a:pt x="1010" y="1337"/>
                  <a:pt x="1010" y="1335"/>
                </a:cubicBezTo>
                <a:cubicBezTo>
                  <a:pt x="1010" y="1335"/>
                  <a:pt x="1011" y="1334"/>
                  <a:pt x="1011" y="1332"/>
                </a:cubicBezTo>
                <a:cubicBezTo>
                  <a:pt x="1011" y="1330"/>
                  <a:pt x="1011" y="1330"/>
                  <a:pt x="1011" y="1330"/>
                </a:cubicBezTo>
                <a:cubicBezTo>
                  <a:pt x="1011" y="1329"/>
                  <a:pt x="1011" y="1329"/>
                  <a:pt x="1011" y="1329"/>
                </a:cubicBezTo>
                <a:cubicBezTo>
                  <a:pt x="1010" y="1329"/>
                  <a:pt x="1010" y="1329"/>
                  <a:pt x="1010" y="1327"/>
                </a:cubicBezTo>
                <a:cubicBezTo>
                  <a:pt x="1008" y="1327"/>
                  <a:pt x="1010" y="1326"/>
                  <a:pt x="1010" y="1326"/>
                </a:cubicBezTo>
                <a:cubicBezTo>
                  <a:pt x="1008" y="1324"/>
                  <a:pt x="1008" y="1324"/>
                  <a:pt x="1008" y="1324"/>
                </a:cubicBezTo>
                <a:cubicBezTo>
                  <a:pt x="1008" y="1322"/>
                  <a:pt x="1008" y="1322"/>
                  <a:pt x="1008" y="1322"/>
                </a:cubicBezTo>
                <a:cubicBezTo>
                  <a:pt x="1008" y="1321"/>
                  <a:pt x="1006" y="1321"/>
                  <a:pt x="1006" y="1321"/>
                </a:cubicBezTo>
                <a:cubicBezTo>
                  <a:pt x="1006" y="1319"/>
                  <a:pt x="1006" y="1319"/>
                  <a:pt x="1006" y="1319"/>
                </a:cubicBezTo>
                <a:cubicBezTo>
                  <a:pt x="1006" y="1318"/>
                  <a:pt x="1006" y="1318"/>
                  <a:pt x="1006" y="1318"/>
                </a:cubicBezTo>
                <a:cubicBezTo>
                  <a:pt x="1010" y="1318"/>
                  <a:pt x="1006" y="1316"/>
                  <a:pt x="1006" y="1314"/>
                </a:cubicBezTo>
                <a:cubicBezTo>
                  <a:pt x="1008" y="1314"/>
                  <a:pt x="1008" y="1314"/>
                  <a:pt x="1008" y="1314"/>
                </a:cubicBezTo>
                <a:cubicBezTo>
                  <a:pt x="1008" y="1313"/>
                  <a:pt x="1008" y="1313"/>
                  <a:pt x="1008" y="1313"/>
                </a:cubicBezTo>
                <a:cubicBezTo>
                  <a:pt x="1006" y="1311"/>
                  <a:pt x="1006" y="1311"/>
                  <a:pt x="1006" y="1311"/>
                </a:cubicBezTo>
                <a:cubicBezTo>
                  <a:pt x="1006" y="1310"/>
                  <a:pt x="1008" y="1310"/>
                  <a:pt x="1008" y="1308"/>
                </a:cubicBezTo>
                <a:cubicBezTo>
                  <a:pt x="1008" y="1306"/>
                  <a:pt x="1006" y="1306"/>
                  <a:pt x="1006" y="1305"/>
                </a:cubicBezTo>
                <a:cubicBezTo>
                  <a:pt x="1006" y="1303"/>
                  <a:pt x="1006" y="1303"/>
                  <a:pt x="1006" y="1303"/>
                </a:cubicBezTo>
                <a:cubicBezTo>
                  <a:pt x="1008" y="1301"/>
                  <a:pt x="1010" y="1301"/>
                  <a:pt x="1010" y="1303"/>
                </a:cubicBezTo>
                <a:cubicBezTo>
                  <a:pt x="1010" y="1303"/>
                  <a:pt x="1010" y="1305"/>
                  <a:pt x="1011" y="1305"/>
                </a:cubicBezTo>
                <a:cubicBezTo>
                  <a:pt x="1013" y="1301"/>
                  <a:pt x="1013" y="1301"/>
                  <a:pt x="1013" y="1301"/>
                </a:cubicBezTo>
                <a:cubicBezTo>
                  <a:pt x="1013" y="1300"/>
                  <a:pt x="1013" y="1300"/>
                  <a:pt x="1014" y="1300"/>
                </a:cubicBezTo>
                <a:cubicBezTo>
                  <a:pt x="1014" y="1298"/>
                  <a:pt x="1014" y="1298"/>
                  <a:pt x="1016" y="1298"/>
                </a:cubicBezTo>
                <a:cubicBezTo>
                  <a:pt x="1016" y="1297"/>
                  <a:pt x="1016" y="1297"/>
                  <a:pt x="1016" y="1297"/>
                </a:cubicBezTo>
                <a:cubicBezTo>
                  <a:pt x="1018" y="1295"/>
                  <a:pt x="1018" y="1295"/>
                  <a:pt x="1018" y="1295"/>
                </a:cubicBezTo>
                <a:cubicBezTo>
                  <a:pt x="1019" y="1293"/>
                  <a:pt x="1021" y="1293"/>
                  <a:pt x="1023" y="1292"/>
                </a:cubicBezTo>
                <a:cubicBezTo>
                  <a:pt x="1024" y="1290"/>
                  <a:pt x="1026" y="1289"/>
                  <a:pt x="1027" y="1287"/>
                </a:cubicBezTo>
                <a:cubicBezTo>
                  <a:pt x="1029" y="1287"/>
                  <a:pt x="1031" y="1285"/>
                  <a:pt x="1032" y="1285"/>
                </a:cubicBezTo>
                <a:cubicBezTo>
                  <a:pt x="1032" y="1284"/>
                  <a:pt x="1034" y="1284"/>
                  <a:pt x="1034" y="1284"/>
                </a:cubicBezTo>
                <a:cubicBezTo>
                  <a:pt x="1035" y="1282"/>
                  <a:pt x="1035" y="1282"/>
                  <a:pt x="1035" y="1282"/>
                </a:cubicBezTo>
                <a:cubicBezTo>
                  <a:pt x="1035" y="1282"/>
                  <a:pt x="1037" y="1282"/>
                  <a:pt x="1037" y="1284"/>
                </a:cubicBezTo>
                <a:cubicBezTo>
                  <a:pt x="1039" y="1284"/>
                  <a:pt x="1039" y="1284"/>
                  <a:pt x="1039" y="1284"/>
                </a:cubicBezTo>
                <a:cubicBezTo>
                  <a:pt x="1039" y="1285"/>
                  <a:pt x="1039" y="1285"/>
                  <a:pt x="1039" y="1285"/>
                </a:cubicBezTo>
                <a:cubicBezTo>
                  <a:pt x="1040" y="1285"/>
                  <a:pt x="1040" y="1285"/>
                  <a:pt x="1040" y="1285"/>
                </a:cubicBezTo>
                <a:cubicBezTo>
                  <a:pt x="1040" y="1284"/>
                  <a:pt x="1040" y="1282"/>
                  <a:pt x="1040" y="1282"/>
                </a:cubicBezTo>
                <a:cubicBezTo>
                  <a:pt x="1042" y="1281"/>
                  <a:pt x="1042" y="1281"/>
                  <a:pt x="1043" y="1281"/>
                </a:cubicBezTo>
                <a:cubicBezTo>
                  <a:pt x="1045" y="1281"/>
                  <a:pt x="1045" y="1281"/>
                  <a:pt x="1047" y="1279"/>
                </a:cubicBezTo>
                <a:cubicBezTo>
                  <a:pt x="1045" y="1277"/>
                  <a:pt x="1045" y="1277"/>
                  <a:pt x="1045" y="1277"/>
                </a:cubicBezTo>
                <a:cubicBezTo>
                  <a:pt x="1045" y="1276"/>
                  <a:pt x="1045" y="1276"/>
                  <a:pt x="1045" y="1276"/>
                </a:cubicBezTo>
                <a:cubicBezTo>
                  <a:pt x="1047" y="1276"/>
                  <a:pt x="1047" y="1274"/>
                  <a:pt x="1048" y="1274"/>
                </a:cubicBezTo>
                <a:cubicBezTo>
                  <a:pt x="1048" y="1274"/>
                  <a:pt x="1048" y="1276"/>
                  <a:pt x="1050" y="1276"/>
                </a:cubicBezTo>
                <a:cubicBezTo>
                  <a:pt x="1050" y="1276"/>
                  <a:pt x="1050" y="1276"/>
                  <a:pt x="1051" y="1276"/>
                </a:cubicBezTo>
                <a:cubicBezTo>
                  <a:pt x="1053" y="1276"/>
                  <a:pt x="1055" y="1276"/>
                  <a:pt x="1055" y="1274"/>
                </a:cubicBezTo>
                <a:cubicBezTo>
                  <a:pt x="1056" y="1274"/>
                  <a:pt x="1058" y="1274"/>
                  <a:pt x="1058" y="1274"/>
                </a:cubicBezTo>
                <a:cubicBezTo>
                  <a:pt x="1060" y="1274"/>
                  <a:pt x="1060" y="1274"/>
                  <a:pt x="1061" y="1274"/>
                </a:cubicBezTo>
                <a:cubicBezTo>
                  <a:pt x="1063" y="1274"/>
                  <a:pt x="1064" y="1274"/>
                  <a:pt x="1066" y="1274"/>
                </a:cubicBezTo>
                <a:cubicBezTo>
                  <a:pt x="1068" y="1274"/>
                  <a:pt x="1068" y="1274"/>
                  <a:pt x="1069" y="1274"/>
                </a:cubicBezTo>
                <a:cubicBezTo>
                  <a:pt x="1071" y="1274"/>
                  <a:pt x="1072" y="1274"/>
                  <a:pt x="1074" y="1274"/>
                </a:cubicBezTo>
                <a:cubicBezTo>
                  <a:pt x="1076" y="1274"/>
                  <a:pt x="1076" y="1274"/>
                  <a:pt x="1076" y="1274"/>
                </a:cubicBezTo>
                <a:cubicBezTo>
                  <a:pt x="1077" y="1272"/>
                  <a:pt x="1076" y="1271"/>
                  <a:pt x="1076" y="1271"/>
                </a:cubicBezTo>
                <a:cubicBezTo>
                  <a:pt x="1076" y="1269"/>
                  <a:pt x="1076" y="1269"/>
                  <a:pt x="1076" y="1269"/>
                </a:cubicBezTo>
                <a:cubicBezTo>
                  <a:pt x="1076" y="1268"/>
                  <a:pt x="1076" y="1268"/>
                  <a:pt x="1076" y="1268"/>
                </a:cubicBezTo>
                <a:cubicBezTo>
                  <a:pt x="1076" y="1266"/>
                  <a:pt x="1076" y="1266"/>
                  <a:pt x="1077" y="1266"/>
                </a:cubicBezTo>
                <a:cubicBezTo>
                  <a:pt x="1079" y="1264"/>
                  <a:pt x="1079" y="1264"/>
                  <a:pt x="1079" y="1264"/>
                </a:cubicBezTo>
                <a:cubicBezTo>
                  <a:pt x="1080" y="1264"/>
                  <a:pt x="1080" y="1264"/>
                  <a:pt x="1082" y="1264"/>
                </a:cubicBezTo>
                <a:cubicBezTo>
                  <a:pt x="1084" y="1263"/>
                  <a:pt x="1084" y="1263"/>
                  <a:pt x="1084" y="1263"/>
                </a:cubicBezTo>
                <a:cubicBezTo>
                  <a:pt x="1084" y="1261"/>
                  <a:pt x="1084" y="1261"/>
                  <a:pt x="1084" y="1260"/>
                </a:cubicBezTo>
                <a:cubicBezTo>
                  <a:pt x="1082" y="1258"/>
                  <a:pt x="1084" y="1256"/>
                  <a:pt x="1084" y="1255"/>
                </a:cubicBezTo>
                <a:cubicBezTo>
                  <a:pt x="1084" y="1253"/>
                  <a:pt x="1084" y="1253"/>
                  <a:pt x="1084" y="1253"/>
                </a:cubicBezTo>
                <a:cubicBezTo>
                  <a:pt x="1084" y="1253"/>
                  <a:pt x="1084" y="1253"/>
                  <a:pt x="1084" y="1252"/>
                </a:cubicBezTo>
                <a:cubicBezTo>
                  <a:pt x="1084" y="1252"/>
                  <a:pt x="1084" y="1252"/>
                  <a:pt x="1084" y="1250"/>
                </a:cubicBezTo>
                <a:cubicBezTo>
                  <a:pt x="1084" y="1250"/>
                  <a:pt x="1085" y="1250"/>
                  <a:pt x="1085" y="1248"/>
                </a:cubicBezTo>
                <a:cubicBezTo>
                  <a:pt x="1085" y="1248"/>
                  <a:pt x="1085" y="1248"/>
                  <a:pt x="1087" y="1248"/>
                </a:cubicBezTo>
                <a:cubicBezTo>
                  <a:pt x="1087" y="1247"/>
                  <a:pt x="1087" y="1247"/>
                  <a:pt x="1089" y="1247"/>
                </a:cubicBezTo>
                <a:cubicBezTo>
                  <a:pt x="1089" y="1245"/>
                  <a:pt x="1089" y="1245"/>
                  <a:pt x="1089" y="1245"/>
                </a:cubicBezTo>
                <a:cubicBezTo>
                  <a:pt x="1089" y="1245"/>
                  <a:pt x="1089" y="1245"/>
                  <a:pt x="1089" y="1243"/>
                </a:cubicBezTo>
                <a:cubicBezTo>
                  <a:pt x="1089" y="1243"/>
                  <a:pt x="1087" y="1242"/>
                  <a:pt x="1089" y="1242"/>
                </a:cubicBezTo>
                <a:cubicBezTo>
                  <a:pt x="1089" y="1240"/>
                  <a:pt x="1089" y="1242"/>
                  <a:pt x="1089" y="1240"/>
                </a:cubicBezTo>
                <a:cubicBezTo>
                  <a:pt x="1090" y="1240"/>
                  <a:pt x="1090" y="1240"/>
                  <a:pt x="1090" y="1240"/>
                </a:cubicBezTo>
                <a:cubicBezTo>
                  <a:pt x="1090" y="1239"/>
                  <a:pt x="1090" y="1239"/>
                  <a:pt x="1090" y="1239"/>
                </a:cubicBezTo>
                <a:cubicBezTo>
                  <a:pt x="1090" y="1239"/>
                  <a:pt x="1090" y="1237"/>
                  <a:pt x="1092" y="1237"/>
                </a:cubicBezTo>
                <a:cubicBezTo>
                  <a:pt x="1092" y="1237"/>
                  <a:pt x="1092" y="1237"/>
                  <a:pt x="1092" y="1235"/>
                </a:cubicBezTo>
                <a:cubicBezTo>
                  <a:pt x="1093" y="1234"/>
                  <a:pt x="1093" y="1234"/>
                  <a:pt x="1093" y="1234"/>
                </a:cubicBezTo>
                <a:cubicBezTo>
                  <a:pt x="1093" y="1232"/>
                  <a:pt x="1095" y="1232"/>
                  <a:pt x="1095" y="1232"/>
                </a:cubicBezTo>
                <a:cubicBezTo>
                  <a:pt x="1095" y="1231"/>
                  <a:pt x="1095" y="1231"/>
                  <a:pt x="1095" y="1231"/>
                </a:cubicBezTo>
                <a:cubicBezTo>
                  <a:pt x="1093" y="1229"/>
                  <a:pt x="1095" y="1227"/>
                  <a:pt x="1095" y="1227"/>
                </a:cubicBezTo>
                <a:cubicBezTo>
                  <a:pt x="1095" y="1226"/>
                  <a:pt x="1095" y="1224"/>
                  <a:pt x="1095" y="1223"/>
                </a:cubicBezTo>
                <a:cubicBezTo>
                  <a:pt x="1097" y="1221"/>
                  <a:pt x="1097" y="1221"/>
                  <a:pt x="1097" y="1219"/>
                </a:cubicBezTo>
                <a:cubicBezTo>
                  <a:pt x="1095" y="1218"/>
                  <a:pt x="1097" y="1216"/>
                  <a:pt x="1097" y="1214"/>
                </a:cubicBezTo>
                <a:cubicBezTo>
                  <a:pt x="1097" y="1213"/>
                  <a:pt x="1097" y="1213"/>
                  <a:pt x="1097" y="1213"/>
                </a:cubicBezTo>
                <a:cubicBezTo>
                  <a:pt x="1097" y="1211"/>
                  <a:pt x="1097" y="1210"/>
                  <a:pt x="1098" y="1210"/>
                </a:cubicBezTo>
                <a:cubicBezTo>
                  <a:pt x="1098" y="1210"/>
                  <a:pt x="1098" y="1210"/>
                  <a:pt x="1100" y="1210"/>
                </a:cubicBezTo>
                <a:cubicBezTo>
                  <a:pt x="1101" y="1208"/>
                  <a:pt x="1101" y="1206"/>
                  <a:pt x="1101" y="1206"/>
                </a:cubicBezTo>
                <a:cubicBezTo>
                  <a:pt x="1101" y="1205"/>
                  <a:pt x="1100" y="1203"/>
                  <a:pt x="1100" y="1202"/>
                </a:cubicBezTo>
                <a:cubicBezTo>
                  <a:pt x="1100" y="1200"/>
                  <a:pt x="1100" y="1198"/>
                  <a:pt x="1100" y="1197"/>
                </a:cubicBezTo>
                <a:cubicBezTo>
                  <a:pt x="1101" y="1195"/>
                  <a:pt x="1101" y="1195"/>
                  <a:pt x="1101" y="1195"/>
                </a:cubicBezTo>
                <a:cubicBezTo>
                  <a:pt x="1101" y="1194"/>
                  <a:pt x="1101" y="1192"/>
                  <a:pt x="1101" y="1190"/>
                </a:cubicBezTo>
                <a:cubicBezTo>
                  <a:pt x="1101" y="1189"/>
                  <a:pt x="1101" y="1187"/>
                  <a:pt x="1101" y="1185"/>
                </a:cubicBezTo>
                <a:cubicBezTo>
                  <a:pt x="1103" y="1184"/>
                  <a:pt x="1101" y="1182"/>
                  <a:pt x="1101" y="1181"/>
                </a:cubicBezTo>
                <a:cubicBezTo>
                  <a:pt x="1101" y="1179"/>
                  <a:pt x="1101" y="1177"/>
                  <a:pt x="1101" y="1176"/>
                </a:cubicBezTo>
                <a:cubicBezTo>
                  <a:pt x="1101" y="1174"/>
                  <a:pt x="1101" y="1173"/>
                  <a:pt x="1100" y="1171"/>
                </a:cubicBezTo>
                <a:cubicBezTo>
                  <a:pt x="1100" y="1169"/>
                  <a:pt x="1098" y="1166"/>
                  <a:pt x="1098" y="1165"/>
                </a:cubicBezTo>
                <a:cubicBezTo>
                  <a:pt x="1098" y="1163"/>
                  <a:pt x="1098" y="1161"/>
                  <a:pt x="1098" y="1160"/>
                </a:cubicBezTo>
                <a:cubicBezTo>
                  <a:pt x="1098" y="1158"/>
                  <a:pt x="1098" y="1157"/>
                  <a:pt x="1100" y="1155"/>
                </a:cubicBezTo>
                <a:cubicBezTo>
                  <a:pt x="1100" y="1153"/>
                  <a:pt x="1100" y="1153"/>
                  <a:pt x="1100" y="1152"/>
                </a:cubicBezTo>
                <a:cubicBezTo>
                  <a:pt x="1100" y="1152"/>
                  <a:pt x="1100" y="1150"/>
                  <a:pt x="1100" y="1148"/>
                </a:cubicBezTo>
                <a:cubicBezTo>
                  <a:pt x="1100" y="1147"/>
                  <a:pt x="1100" y="1147"/>
                  <a:pt x="1100" y="1147"/>
                </a:cubicBezTo>
                <a:cubicBezTo>
                  <a:pt x="1098" y="1145"/>
                  <a:pt x="1098" y="1145"/>
                  <a:pt x="1098" y="1145"/>
                </a:cubicBezTo>
                <a:cubicBezTo>
                  <a:pt x="1098" y="1144"/>
                  <a:pt x="1100" y="1144"/>
                  <a:pt x="1101" y="1144"/>
                </a:cubicBezTo>
                <a:cubicBezTo>
                  <a:pt x="1103" y="1144"/>
                  <a:pt x="1103" y="1145"/>
                  <a:pt x="1105" y="1145"/>
                </a:cubicBezTo>
                <a:cubicBezTo>
                  <a:pt x="1106" y="1147"/>
                  <a:pt x="1106" y="1147"/>
                  <a:pt x="1106" y="1147"/>
                </a:cubicBezTo>
                <a:cubicBezTo>
                  <a:pt x="1106" y="1148"/>
                  <a:pt x="1106" y="1148"/>
                  <a:pt x="1106" y="1148"/>
                </a:cubicBezTo>
                <a:cubicBezTo>
                  <a:pt x="1108" y="1148"/>
                  <a:pt x="1108" y="1147"/>
                  <a:pt x="1109" y="1147"/>
                </a:cubicBezTo>
                <a:cubicBezTo>
                  <a:pt x="1109" y="1145"/>
                  <a:pt x="1111" y="1144"/>
                  <a:pt x="1113" y="1142"/>
                </a:cubicBezTo>
                <a:cubicBezTo>
                  <a:pt x="1113" y="1139"/>
                  <a:pt x="1114" y="1137"/>
                  <a:pt x="1116" y="1136"/>
                </a:cubicBezTo>
                <a:cubicBezTo>
                  <a:pt x="1116" y="1134"/>
                  <a:pt x="1116" y="1132"/>
                  <a:pt x="1116" y="1131"/>
                </a:cubicBezTo>
                <a:cubicBezTo>
                  <a:pt x="1114" y="1129"/>
                  <a:pt x="1114" y="1129"/>
                  <a:pt x="1116" y="1128"/>
                </a:cubicBezTo>
                <a:cubicBezTo>
                  <a:pt x="1116" y="1126"/>
                  <a:pt x="1116" y="1124"/>
                  <a:pt x="1117" y="1123"/>
                </a:cubicBezTo>
                <a:cubicBezTo>
                  <a:pt x="1117" y="1123"/>
                  <a:pt x="1119" y="1121"/>
                  <a:pt x="1121" y="1121"/>
                </a:cubicBezTo>
                <a:cubicBezTo>
                  <a:pt x="1122" y="1119"/>
                  <a:pt x="1124" y="1118"/>
                  <a:pt x="1126" y="1116"/>
                </a:cubicBezTo>
                <a:cubicBezTo>
                  <a:pt x="1126" y="1115"/>
                  <a:pt x="1127" y="1115"/>
                  <a:pt x="1129" y="1113"/>
                </a:cubicBezTo>
                <a:cubicBezTo>
                  <a:pt x="1129" y="1111"/>
                  <a:pt x="1130" y="1110"/>
                  <a:pt x="1130" y="1108"/>
                </a:cubicBezTo>
                <a:cubicBezTo>
                  <a:pt x="1132" y="1107"/>
                  <a:pt x="1134" y="1105"/>
                  <a:pt x="1134" y="1103"/>
                </a:cubicBezTo>
                <a:cubicBezTo>
                  <a:pt x="1135" y="1102"/>
                  <a:pt x="1138" y="1102"/>
                  <a:pt x="1137" y="1099"/>
                </a:cubicBezTo>
                <a:cubicBezTo>
                  <a:pt x="1137" y="1099"/>
                  <a:pt x="1137" y="1099"/>
                  <a:pt x="1137" y="1097"/>
                </a:cubicBezTo>
                <a:cubicBezTo>
                  <a:pt x="1137" y="1095"/>
                  <a:pt x="1138" y="1095"/>
                  <a:pt x="1138" y="1094"/>
                </a:cubicBezTo>
                <a:cubicBezTo>
                  <a:pt x="1138" y="1094"/>
                  <a:pt x="1140" y="1094"/>
                  <a:pt x="1140" y="1092"/>
                </a:cubicBezTo>
                <a:cubicBezTo>
                  <a:pt x="1140" y="1092"/>
                  <a:pt x="1140" y="1090"/>
                  <a:pt x="1140" y="1089"/>
                </a:cubicBezTo>
                <a:cubicBezTo>
                  <a:pt x="1142" y="1087"/>
                  <a:pt x="1142" y="1087"/>
                  <a:pt x="1142" y="1086"/>
                </a:cubicBezTo>
                <a:cubicBezTo>
                  <a:pt x="1142" y="1084"/>
                  <a:pt x="1142" y="1084"/>
                  <a:pt x="1142" y="1084"/>
                </a:cubicBezTo>
                <a:cubicBezTo>
                  <a:pt x="1142" y="1082"/>
                  <a:pt x="1142" y="1082"/>
                  <a:pt x="1142" y="1081"/>
                </a:cubicBezTo>
                <a:cubicBezTo>
                  <a:pt x="1143" y="1081"/>
                  <a:pt x="1143" y="1079"/>
                  <a:pt x="1143" y="1079"/>
                </a:cubicBezTo>
                <a:cubicBezTo>
                  <a:pt x="1142" y="1078"/>
                  <a:pt x="1142" y="1078"/>
                  <a:pt x="1142" y="1078"/>
                </a:cubicBezTo>
                <a:cubicBezTo>
                  <a:pt x="1140" y="1078"/>
                  <a:pt x="1140" y="1076"/>
                  <a:pt x="1140" y="1074"/>
                </a:cubicBezTo>
                <a:close/>
                <a:moveTo>
                  <a:pt x="937" y="1669"/>
                </a:moveTo>
                <a:cubicBezTo>
                  <a:pt x="936" y="1669"/>
                  <a:pt x="936" y="1669"/>
                  <a:pt x="936" y="1669"/>
                </a:cubicBezTo>
                <a:cubicBezTo>
                  <a:pt x="934" y="1667"/>
                  <a:pt x="934" y="1669"/>
                  <a:pt x="932" y="1669"/>
                </a:cubicBezTo>
                <a:cubicBezTo>
                  <a:pt x="931" y="1667"/>
                  <a:pt x="931" y="1667"/>
                  <a:pt x="931" y="1667"/>
                </a:cubicBezTo>
                <a:cubicBezTo>
                  <a:pt x="929" y="1667"/>
                  <a:pt x="929" y="1667"/>
                  <a:pt x="928" y="1667"/>
                </a:cubicBezTo>
                <a:cubicBezTo>
                  <a:pt x="928" y="1667"/>
                  <a:pt x="926" y="1667"/>
                  <a:pt x="924" y="1665"/>
                </a:cubicBezTo>
                <a:cubicBezTo>
                  <a:pt x="923" y="1665"/>
                  <a:pt x="923" y="1665"/>
                  <a:pt x="921" y="1664"/>
                </a:cubicBezTo>
                <a:cubicBezTo>
                  <a:pt x="920" y="1664"/>
                  <a:pt x="920" y="1664"/>
                  <a:pt x="920" y="1664"/>
                </a:cubicBezTo>
                <a:cubicBezTo>
                  <a:pt x="920" y="1664"/>
                  <a:pt x="920" y="1662"/>
                  <a:pt x="918" y="1662"/>
                </a:cubicBezTo>
                <a:cubicBezTo>
                  <a:pt x="918" y="1662"/>
                  <a:pt x="916" y="1662"/>
                  <a:pt x="916" y="1661"/>
                </a:cubicBezTo>
                <a:cubicBezTo>
                  <a:pt x="916" y="1661"/>
                  <a:pt x="916" y="1661"/>
                  <a:pt x="916" y="1659"/>
                </a:cubicBezTo>
                <a:cubicBezTo>
                  <a:pt x="915" y="1659"/>
                  <a:pt x="915" y="1659"/>
                  <a:pt x="913" y="1659"/>
                </a:cubicBezTo>
                <a:cubicBezTo>
                  <a:pt x="912" y="1659"/>
                  <a:pt x="912" y="1659"/>
                  <a:pt x="912" y="1659"/>
                </a:cubicBezTo>
                <a:cubicBezTo>
                  <a:pt x="910" y="1659"/>
                  <a:pt x="910" y="1659"/>
                  <a:pt x="910" y="1659"/>
                </a:cubicBezTo>
                <a:cubicBezTo>
                  <a:pt x="908" y="1657"/>
                  <a:pt x="908" y="1657"/>
                  <a:pt x="908" y="1657"/>
                </a:cubicBezTo>
                <a:cubicBezTo>
                  <a:pt x="908" y="1657"/>
                  <a:pt x="908" y="1657"/>
                  <a:pt x="907" y="1657"/>
                </a:cubicBezTo>
                <a:cubicBezTo>
                  <a:pt x="905" y="1656"/>
                  <a:pt x="905" y="1656"/>
                  <a:pt x="905" y="1656"/>
                </a:cubicBezTo>
                <a:cubicBezTo>
                  <a:pt x="905" y="1654"/>
                  <a:pt x="905" y="1653"/>
                  <a:pt x="905" y="1653"/>
                </a:cubicBezTo>
                <a:cubicBezTo>
                  <a:pt x="905" y="1651"/>
                  <a:pt x="903" y="1653"/>
                  <a:pt x="903" y="1653"/>
                </a:cubicBezTo>
                <a:cubicBezTo>
                  <a:pt x="902" y="1653"/>
                  <a:pt x="902" y="1653"/>
                  <a:pt x="902" y="1651"/>
                </a:cubicBezTo>
                <a:cubicBezTo>
                  <a:pt x="900" y="1651"/>
                  <a:pt x="900" y="1651"/>
                  <a:pt x="900" y="1651"/>
                </a:cubicBezTo>
                <a:cubicBezTo>
                  <a:pt x="902" y="1649"/>
                  <a:pt x="903" y="1649"/>
                  <a:pt x="902" y="1649"/>
                </a:cubicBezTo>
                <a:cubicBezTo>
                  <a:pt x="900" y="1649"/>
                  <a:pt x="900" y="1649"/>
                  <a:pt x="900" y="1648"/>
                </a:cubicBezTo>
                <a:cubicBezTo>
                  <a:pt x="899" y="1648"/>
                  <a:pt x="899" y="1648"/>
                  <a:pt x="899" y="1648"/>
                </a:cubicBezTo>
                <a:cubicBezTo>
                  <a:pt x="897" y="1646"/>
                  <a:pt x="899" y="1646"/>
                  <a:pt x="899" y="1646"/>
                </a:cubicBezTo>
                <a:cubicBezTo>
                  <a:pt x="899" y="1645"/>
                  <a:pt x="897" y="1646"/>
                  <a:pt x="895" y="1645"/>
                </a:cubicBezTo>
                <a:cubicBezTo>
                  <a:pt x="894" y="1645"/>
                  <a:pt x="894" y="1645"/>
                  <a:pt x="894" y="1645"/>
                </a:cubicBezTo>
                <a:cubicBezTo>
                  <a:pt x="892" y="1645"/>
                  <a:pt x="892" y="1645"/>
                  <a:pt x="892" y="1645"/>
                </a:cubicBezTo>
                <a:cubicBezTo>
                  <a:pt x="891" y="1645"/>
                  <a:pt x="891" y="1645"/>
                  <a:pt x="891" y="1645"/>
                </a:cubicBezTo>
                <a:cubicBezTo>
                  <a:pt x="891" y="1646"/>
                  <a:pt x="889" y="1646"/>
                  <a:pt x="887" y="1645"/>
                </a:cubicBezTo>
                <a:cubicBezTo>
                  <a:pt x="887" y="1645"/>
                  <a:pt x="887" y="1645"/>
                  <a:pt x="887" y="1643"/>
                </a:cubicBezTo>
                <a:cubicBezTo>
                  <a:pt x="886" y="1643"/>
                  <a:pt x="886" y="1645"/>
                  <a:pt x="886" y="1645"/>
                </a:cubicBezTo>
                <a:cubicBezTo>
                  <a:pt x="884" y="1645"/>
                  <a:pt x="884" y="1645"/>
                  <a:pt x="884" y="1646"/>
                </a:cubicBezTo>
                <a:cubicBezTo>
                  <a:pt x="884" y="1648"/>
                  <a:pt x="883" y="1646"/>
                  <a:pt x="883" y="1646"/>
                </a:cubicBezTo>
                <a:cubicBezTo>
                  <a:pt x="881" y="1648"/>
                  <a:pt x="883" y="1648"/>
                  <a:pt x="883" y="1648"/>
                </a:cubicBezTo>
                <a:cubicBezTo>
                  <a:pt x="881" y="1648"/>
                  <a:pt x="881" y="1648"/>
                  <a:pt x="881" y="1648"/>
                </a:cubicBezTo>
                <a:cubicBezTo>
                  <a:pt x="881" y="1649"/>
                  <a:pt x="883" y="1649"/>
                  <a:pt x="883" y="1649"/>
                </a:cubicBezTo>
                <a:cubicBezTo>
                  <a:pt x="881" y="1649"/>
                  <a:pt x="881" y="1649"/>
                  <a:pt x="881" y="1651"/>
                </a:cubicBezTo>
                <a:cubicBezTo>
                  <a:pt x="881" y="1653"/>
                  <a:pt x="881" y="1653"/>
                  <a:pt x="883" y="1654"/>
                </a:cubicBezTo>
                <a:cubicBezTo>
                  <a:pt x="883" y="1654"/>
                  <a:pt x="883" y="1654"/>
                  <a:pt x="884" y="1656"/>
                </a:cubicBezTo>
                <a:cubicBezTo>
                  <a:pt x="884" y="1656"/>
                  <a:pt x="884" y="1656"/>
                  <a:pt x="886" y="1656"/>
                </a:cubicBezTo>
                <a:cubicBezTo>
                  <a:pt x="886" y="1654"/>
                  <a:pt x="887" y="1654"/>
                  <a:pt x="887" y="1653"/>
                </a:cubicBezTo>
                <a:cubicBezTo>
                  <a:pt x="889" y="1653"/>
                  <a:pt x="891" y="1651"/>
                  <a:pt x="892" y="1653"/>
                </a:cubicBezTo>
                <a:cubicBezTo>
                  <a:pt x="894" y="1653"/>
                  <a:pt x="894" y="1653"/>
                  <a:pt x="894" y="1653"/>
                </a:cubicBezTo>
                <a:cubicBezTo>
                  <a:pt x="895" y="1654"/>
                  <a:pt x="894" y="1654"/>
                  <a:pt x="894" y="1656"/>
                </a:cubicBezTo>
                <a:cubicBezTo>
                  <a:pt x="892" y="1656"/>
                  <a:pt x="891" y="1657"/>
                  <a:pt x="891" y="1657"/>
                </a:cubicBezTo>
                <a:cubicBezTo>
                  <a:pt x="889" y="1657"/>
                  <a:pt x="889" y="1657"/>
                  <a:pt x="889" y="1657"/>
                </a:cubicBezTo>
                <a:cubicBezTo>
                  <a:pt x="887" y="1659"/>
                  <a:pt x="887" y="1659"/>
                  <a:pt x="887" y="1659"/>
                </a:cubicBezTo>
                <a:cubicBezTo>
                  <a:pt x="889" y="1661"/>
                  <a:pt x="891" y="1661"/>
                  <a:pt x="891" y="1662"/>
                </a:cubicBezTo>
                <a:cubicBezTo>
                  <a:pt x="891" y="1662"/>
                  <a:pt x="891" y="1662"/>
                  <a:pt x="892" y="1662"/>
                </a:cubicBezTo>
                <a:cubicBezTo>
                  <a:pt x="894" y="1662"/>
                  <a:pt x="894" y="1662"/>
                  <a:pt x="894" y="1662"/>
                </a:cubicBezTo>
                <a:cubicBezTo>
                  <a:pt x="895" y="1664"/>
                  <a:pt x="895" y="1664"/>
                  <a:pt x="895" y="1664"/>
                </a:cubicBezTo>
                <a:cubicBezTo>
                  <a:pt x="895" y="1664"/>
                  <a:pt x="895" y="1664"/>
                  <a:pt x="897" y="1664"/>
                </a:cubicBezTo>
                <a:cubicBezTo>
                  <a:pt x="897" y="1665"/>
                  <a:pt x="897" y="1665"/>
                  <a:pt x="897" y="1665"/>
                </a:cubicBezTo>
                <a:cubicBezTo>
                  <a:pt x="899" y="1665"/>
                  <a:pt x="899" y="1665"/>
                  <a:pt x="899" y="1665"/>
                </a:cubicBezTo>
                <a:cubicBezTo>
                  <a:pt x="899" y="1665"/>
                  <a:pt x="899" y="1665"/>
                  <a:pt x="900" y="1665"/>
                </a:cubicBezTo>
                <a:cubicBezTo>
                  <a:pt x="900" y="1667"/>
                  <a:pt x="899" y="1667"/>
                  <a:pt x="899" y="1667"/>
                </a:cubicBezTo>
                <a:cubicBezTo>
                  <a:pt x="897" y="1667"/>
                  <a:pt x="895" y="1667"/>
                  <a:pt x="894" y="1667"/>
                </a:cubicBezTo>
                <a:cubicBezTo>
                  <a:pt x="892" y="1665"/>
                  <a:pt x="891" y="1665"/>
                  <a:pt x="891" y="1664"/>
                </a:cubicBezTo>
                <a:cubicBezTo>
                  <a:pt x="889" y="1664"/>
                  <a:pt x="887" y="1664"/>
                  <a:pt x="887" y="1664"/>
                </a:cubicBezTo>
                <a:cubicBezTo>
                  <a:pt x="887" y="1664"/>
                  <a:pt x="887" y="1664"/>
                  <a:pt x="887" y="1665"/>
                </a:cubicBezTo>
                <a:cubicBezTo>
                  <a:pt x="886" y="1665"/>
                  <a:pt x="886" y="1664"/>
                  <a:pt x="884" y="1664"/>
                </a:cubicBezTo>
                <a:cubicBezTo>
                  <a:pt x="883" y="1664"/>
                  <a:pt x="883" y="1665"/>
                  <a:pt x="883" y="1665"/>
                </a:cubicBezTo>
                <a:cubicBezTo>
                  <a:pt x="883" y="1665"/>
                  <a:pt x="883" y="1665"/>
                  <a:pt x="881" y="1665"/>
                </a:cubicBezTo>
                <a:cubicBezTo>
                  <a:pt x="881" y="1665"/>
                  <a:pt x="881" y="1665"/>
                  <a:pt x="879" y="1667"/>
                </a:cubicBezTo>
                <a:cubicBezTo>
                  <a:pt x="884" y="1669"/>
                  <a:pt x="884" y="1669"/>
                  <a:pt x="884" y="1669"/>
                </a:cubicBezTo>
                <a:cubicBezTo>
                  <a:pt x="886" y="1669"/>
                  <a:pt x="887" y="1669"/>
                  <a:pt x="887" y="1669"/>
                </a:cubicBezTo>
                <a:cubicBezTo>
                  <a:pt x="889" y="1669"/>
                  <a:pt x="889" y="1669"/>
                  <a:pt x="889" y="1669"/>
                </a:cubicBezTo>
                <a:cubicBezTo>
                  <a:pt x="891" y="1669"/>
                  <a:pt x="891" y="1669"/>
                  <a:pt x="891" y="1669"/>
                </a:cubicBezTo>
                <a:cubicBezTo>
                  <a:pt x="891" y="1670"/>
                  <a:pt x="892" y="1670"/>
                  <a:pt x="892" y="1670"/>
                </a:cubicBezTo>
                <a:cubicBezTo>
                  <a:pt x="894" y="1670"/>
                  <a:pt x="894" y="1670"/>
                  <a:pt x="894" y="1670"/>
                </a:cubicBezTo>
                <a:cubicBezTo>
                  <a:pt x="895" y="1670"/>
                  <a:pt x="895" y="1670"/>
                  <a:pt x="895" y="1670"/>
                </a:cubicBezTo>
                <a:cubicBezTo>
                  <a:pt x="895" y="1670"/>
                  <a:pt x="897" y="1670"/>
                  <a:pt x="897" y="1672"/>
                </a:cubicBezTo>
                <a:cubicBezTo>
                  <a:pt x="899" y="1672"/>
                  <a:pt x="899" y="1672"/>
                  <a:pt x="899" y="1672"/>
                </a:cubicBezTo>
                <a:cubicBezTo>
                  <a:pt x="899" y="1672"/>
                  <a:pt x="897" y="1674"/>
                  <a:pt x="895" y="1674"/>
                </a:cubicBezTo>
                <a:cubicBezTo>
                  <a:pt x="897" y="1675"/>
                  <a:pt x="899" y="1675"/>
                  <a:pt x="900" y="1675"/>
                </a:cubicBezTo>
                <a:cubicBezTo>
                  <a:pt x="902" y="1675"/>
                  <a:pt x="902" y="1675"/>
                  <a:pt x="902" y="1675"/>
                </a:cubicBezTo>
                <a:cubicBezTo>
                  <a:pt x="903" y="1677"/>
                  <a:pt x="903" y="1677"/>
                  <a:pt x="905" y="1678"/>
                </a:cubicBezTo>
                <a:cubicBezTo>
                  <a:pt x="905" y="1677"/>
                  <a:pt x="905" y="1677"/>
                  <a:pt x="905" y="1675"/>
                </a:cubicBezTo>
                <a:cubicBezTo>
                  <a:pt x="907" y="1675"/>
                  <a:pt x="907" y="1675"/>
                  <a:pt x="907" y="1675"/>
                </a:cubicBezTo>
                <a:cubicBezTo>
                  <a:pt x="908" y="1675"/>
                  <a:pt x="908" y="1675"/>
                  <a:pt x="908" y="1675"/>
                </a:cubicBezTo>
                <a:cubicBezTo>
                  <a:pt x="910" y="1675"/>
                  <a:pt x="910" y="1675"/>
                  <a:pt x="910" y="1675"/>
                </a:cubicBezTo>
                <a:cubicBezTo>
                  <a:pt x="910" y="1675"/>
                  <a:pt x="910" y="1675"/>
                  <a:pt x="910" y="1674"/>
                </a:cubicBezTo>
                <a:cubicBezTo>
                  <a:pt x="910" y="1674"/>
                  <a:pt x="910" y="1674"/>
                  <a:pt x="912" y="1672"/>
                </a:cubicBezTo>
                <a:cubicBezTo>
                  <a:pt x="912" y="1672"/>
                  <a:pt x="912" y="1674"/>
                  <a:pt x="913" y="1674"/>
                </a:cubicBezTo>
                <a:cubicBezTo>
                  <a:pt x="913" y="1674"/>
                  <a:pt x="913" y="1674"/>
                  <a:pt x="915" y="1674"/>
                </a:cubicBezTo>
                <a:cubicBezTo>
                  <a:pt x="915" y="1674"/>
                  <a:pt x="915" y="1674"/>
                  <a:pt x="915" y="1675"/>
                </a:cubicBezTo>
                <a:cubicBezTo>
                  <a:pt x="916" y="1675"/>
                  <a:pt x="916" y="1675"/>
                  <a:pt x="918" y="1675"/>
                </a:cubicBezTo>
                <a:cubicBezTo>
                  <a:pt x="918" y="1675"/>
                  <a:pt x="918" y="1675"/>
                  <a:pt x="920" y="1675"/>
                </a:cubicBezTo>
                <a:cubicBezTo>
                  <a:pt x="920" y="1675"/>
                  <a:pt x="921" y="1677"/>
                  <a:pt x="923" y="1677"/>
                </a:cubicBezTo>
                <a:cubicBezTo>
                  <a:pt x="923" y="1677"/>
                  <a:pt x="924" y="1677"/>
                  <a:pt x="924" y="1675"/>
                </a:cubicBezTo>
                <a:cubicBezTo>
                  <a:pt x="926" y="1675"/>
                  <a:pt x="924" y="1675"/>
                  <a:pt x="924" y="1674"/>
                </a:cubicBezTo>
                <a:cubicBezTo>
                  <a:pt x="926" y="1674"/>
                  <a:pt x="926" y="1674"/>
                  <a:pt x="926" y="1674"/>
                </a:cubicBezTo>
                <a:cubicBezTo>
                  <a:pt x="928" y="1674"/>
                  <a:pt x="928" y="1674"/>
                  <a:pt x="928" y="1675"/>
                </a:cubicBezTo>
                <a:cubicBezTo>
                  <a:pt x="929" y="1675"/>
                  <a:pt x="929" y="1675"/>
                  <a:pt x="929" y="1675"/>
                </a:cubicBezTo>
                <a:cubicBezTo>
                  <a:pt x="931" y="1675"/>
                  <a:pt x="931" y="1675"/>
                  <a:pt x="931" y="1675"/>
                </a:cubicBezTo>
                <a:cubicBezTo>
                  <a:pt x="932" y="1675"/>
                  <a:pt x="932" y="1674"/>
                  <a:pt x="931" y="1674"/>
                </a:cubicBezTo>
                <a:cubicBezTo>
                  <a:pt x="932" y="1674"/>
                  <a:pt x="932" y="1674"/>
                  <a:pt x="932" y="1674"/>
                </a:cubicBezTo>
                <a:cubicBezTo>
                  <a:pt x="934" y="1674"/>
                  <a:pt x="934" y="1674"/>
                  <a:pt x="934" y="1674"/>
                </a:cubicBezTo>
                <a:cubicBezTo>
                  <a:pt x="936" y="1674"/>
                  <a:pt x="937" y="1672"/>
                  <a:pt x="939" y="1672"/>
                </a:cubicBezTo>
                <a:cubicBezTo>
                  <a:pt x="939" y="1672"/>
                  <a:pt x="942" y="1672"/>
                  <a:pt x="942" y="1670"/>
                </a:cubicBezTo>
                <a:cubicBezTo>
                  <a:pt x="940" y="1670"/>
                  <a:pt x="940" y="1670"/>
                  <a:pt x="940" y="1670"/>
                </a:cubicBezTo>
                <a:cubicBezTo>
                  <a:pt x="939" y="1669"/>
                  <a:pt x="939" y="1669"/>
                  <a:pt x="937" y="1669"/>
                </a:cubicBezTo>
                <a:close/>
                <a:moveTo>
                  <a:pt x="1040" y="1285"/>
                </a:moveTo>
                <a:cubicBezTo>
                  <a:pt x="1040" y="1287"/>
                  <a:pt x="1040" y="1287"/>
                  <a:pt x="1040" y="1287"/>
                </a:cubicBezTo>
                <a:cubicBezTo>
                  <a:pt x="1042" y="1287"/>
                  <a:pt x="1042" y="1285"/>
                  <a:pt x="1040" y="1285"/>
                </a:cubicBezTo>
                <a:close/>
                <a:moveTo>
                  <a:pt x="818" y="1603"/>
                </a:moveTo>
                <a:cubicBezTo>
                  <a:pt x="818" y="1601"/>
                  <a:pt x="817" y="1601"/>
                  <a:pt x="817" y="1601"/>
                </a:cubicBezTo>
                <a:cubicBezTo>
                  <a:pt x="817" y="1599"/>
                  <a:pt x="817" y="1599"/>
                  <a:pt x="815" y="1599"/>
                </a:cubicBezTo>
                <a:cubicBezTo>
                  <a:pt x="815" y="1598"/>
                  <a:pt x="815" y="1598"/>
                  <a:pt x="815" y="1598"/>
                </a:cubicBezTo>
                <a:cubicBezTo>
                  <a:pt x="815" y="1598"/>
                  <a:pt x="815" y="1598"/>
                  <a:pt x="815" y="1596"/>
                </a:cubicBezTo>
                <a:cubicBezTo>
                  <a:pt x="813" y="1596"/>
                  <a:pt x="813" y="1596"/>
                  <a:pt x="813" y="1595"/>
                </a:cubicBezTo>
                <a:cubicBezTo>
                  <a:pt x="813" y="1593"/>
                  <a:pt x="812" y="1593"/>
                  <a:pt x="812" y="1595"/>
                </a:cubicBezTo>
                <a:cubicBezTo>
                  <a:pt x="812" y="1596"/>
                  <a:pt x="812" y="1596"/>
                  <a:pt x="812" y="1596"/>
                </a:cubicBezTo>
                <a:cubicBezTo>
                  <a:pt x="812" y="1598"/>
                  <a:pt x="813" y="1598"/>
                  <a:pt x="813" y="1598"/>
                </a:cubicBezTo>
                <a:cubicBezTo>
                  <a:pt x="815" y="1599"/>
                  <a:pt x="815" y="1603"/>
                  <a:pt x="817" y="1604"/>
                </a:cubicBezTo>
                <a:cubicBezTo>
                  <a:pt x="817" y="1604"/>
                  <a:pt x="820" y="1606"/>
                  <a:pt x="820" y="1604"/>
                </a:cubicBezTo>
                <a:cubicBezTo>
                  <a:pt x="818" y="1604"/>
                  <a:pt x="818" y="1603"/>
                  <a:pt x="818" y="1603"/>
                </a:cubicBezTo>
                <a:close/>
                <a:moveTo>
                  <a:pt x="910" y="1678"/>
                </a:moveTo>
                <a:cubicBezTo>
                  <a:pt x="910" y="1678"/>
                  <a:pt x="910" y="1678"/>
                  <a:pt x="912" y="1678"/>
                </a:cubicBezTo>
                <a:cubicBezTo>
                  <a:pt x="913" y="1678"/>
                  <a:pt x="913" y="1678"/>
                  <a:pt x="913" y="1678"/>
                </a:cubicBezTo>
                <a:cubicBezTo>
                  <a:pt x="915" y="1678"/>
                  <a:pt x="915" y="1680"/>
                  <a:pt x="915" y="1680"/>
                </a:cubicBezTo>
                <a:cubicBezTo>
                  <a:pt x="916" y="1680"/>
                  <a:pt x="916" y="1680"/>
                  <a:pt x="916" y="1680"/>
                </a:cubicBezTo>
                <a:cubicBezTo>
                  <a:pt x="918" y="1680"/>
                  <a:pt x="918" y="1680"/>
                  <a:pt x="916" y="1678"/>
                </a:cubicBezTo>
                <a:cubicBezTo>
                  <a:pt x="915" y="1678"/>
                  <a:pt x="915" y="1677"/>
                  <a:pt x="915" y="1677"/>
                </a:cubicBezTo>
                <a:cubicBezTo>
                  <a:pt x="913" y="1677"/>
                  <a:pt x="913" y="1675"/>
                  <a:pt x="913" y="1675"/>
                </a:cubicBezTo>
                <a:cubicBezTo>
                  <a:pt x="912" y="1675"/>
                  <a:pt x="912" y="1675"/>
                  <a:pt x="912" y="1675"/>
                </a:cubicBezTo>
                <a:cubicBezTo>
                  <a:pt x="910" y="1675"/>
                  <a:pt x="910" y="1675"/>
                  <a:pt x="910" y="1675"/>
                </a:cubicBezTo>
                <a:cubicBezTo>
                  <a:pt x="908" y="1677"/>
                  <a:pt x="908" y="1677"/>
                  <a:pt x="910" y="1678"/>
                </a:cubicBezTo>
                <a:close/>
                <a:moveTo>
                  <a:pt x="854" y="1646"/>
                </a:moveTo>
                <a:cubicBezTo>
                  <a:pt x="852" y="1646"/>
                  <a:pt x="852" y="1646"/>
                  <a:pt x="852" y="1648"/>
                </a:cubicBezTo>
                <a:cubicBezTo>
                  <a:pt x="854" y="1648"/>
                  <a:pt x="854" y="1648"/>
                  <a:pt x="854" y="1648"/>
                </a:cubicBezTo>
                <a:cubicBezTo>
                  <a:pt x="854" y="1648"/>
                  <a:pt x="854" y="1648"/>
                  <a:pt x="854" y="1649"/>
                </a:cubicBezTo>
                <a:cubicBezTo>
                  <a:pt x="855" y="1649"/>
                  <a:pt x="855" y="1649"/>
                  <a:pt x="855" y="1649"/>
                </a:cubicBezTo>
                <a:cubicBezTo>
                  <a:pt x="855" y="1648"/>
                  <a:pt x="855" y="1648"/>
                  <a:pt x="855" y="1648"/>
                </a:cubicBezTo>
                <a:cubicBezTo>
                  <a:pt x="855" y="1646"/>
                  <a:pt x="855" y="1646"/>
                  <a:pt x="855" y="1645"/>
                </a:cubicBezTo>
                <a:cubicBezTo>
                  <a:pt x="855" y="1645"/>
                  <a:pt x="854" y="1645"/>
                  <a:pt x="854" y="1646"/>
                </a:cubicBezTo>
                <a:close/>
                <a:moveTo>
                  <a:pt x="862" y="1651"/>
                </a:moveTo>
                <a:cubicBezTo>
                  <a:pt x="862" y="1651"/>
                  <a:pt x="860" y="1651"/>
                  <a:pt x="860" y="1649"/>
                </a:cubicBezTo>
                <a:cubicBezTo>
                  <a:pt x="860" y="1649"/>
                  <a:pt x="860" y="1649"/>
                  <a:pt x="858" y="1649"/>
                </a:cubicBezTo>
                <a:cubicBezTo>
                  <a:pt x="857" y="1649"/>
                  <a:pt x="858" y="1649"/>
                  <a:pt x="858" y="1651"/>
                </a:cubicBezTo>
                <a:cubicBezTo>
                  <a:pt x="858" y="1651"/>
                  <a:pt x="858" y="1653"/>
                  <a:pt x="860" y="1653"/>
                </a:cubicBezTo>
                <a:cubicBezTo>
                  <a:pt x="860" y="1653"/>
                  <a:pt x="860" y="1653"/>
                  <a:pt x="862" y="1653"/>
                </a:cubicBezTo>
                <a:cubicBezTo>
                  <a:pt x="863" y="1653"/>
                  <a:pt x="863" y="1653"/>
                  <a:pt x="863" y="1653"/>
                </a:cubicBezTo>
                <a:lnTo>
                  <a:pt x="862" y="1651"/>
                </a:lnTo>
                <a:close/>
                <a:moveTo>
                  <a:pt x="863" y="1657"/>
                </a:moveTo>
                <a:cubicBezTo>
                  <a:pt x="863" y="1657"/>
                  <a:pt x="863" y="1657"/>
                  <a:pt x="863" y="1659"/>
                </a:cubicBezTo>
                <a:cubicBezTo>
                  <a:pt x="863" y="1659"/>
                  <a:pt x="863" y="1659"/>
                  <a:pt x="865" y="1659"/>
                </a:cubicBezTo>
                <a:cubicBezTo>
                  <a:pt x="865" y="1659"/>
                  <a:pt x="865" y="1659"/>
                  <a:pt x="865" y="1657"/>
                </a:cubicBezTo>
                <a:cubicBezTo>
                  <a:pt x="865" y="1657"/>
                  <a:pt x="865" y="1657"/>
                  <a:pt x="865" y="1656"/>
                </a:cubicBezTo>
                <a:cubicBezTo>
                  <a:pt x="863" y="1656"/>
                  <a:pt x="863" y="1656"/>
                  <a:pt x="863" y="1656"/>
                </a:cubicBezTo>
                <a:cubicBezTo>
                  <a:pt x="863" y="1656"/>
                  <a:pt x="863" y="1656"/>
                  <a:pt x="863" y="1657"/>
                </a:cubicBezTo>
                <a:close/>
                <a:moveTo>
                  <a:pt x="1627" y="941"/>
                </a:moveTo>
                <a:cubicBezTo>
                  <a:pt x="1627" y="941"/>
                  <a:pt x="1628" y="939"/>
                  <a:pt x="1628" y="937"/>
                </a:cubicBezTo>
                <a:cubicBezTo>
                  <a:pt x="1627" y="936"/>
                  <a:pt x="1627" y="936"/>
                  <a:pt x="1627" y="936"/>
                </a:cubicBezTo>
                <a:cubicBezTo>
                  <a:pt x="1625" y="936"/>
                  <a:pt x="1625" y="936"/>
                  <a:pt x="1625" y="936"/>
                </a:cubicBezTo>
                <a:cubicBezTo>
                  <a:pt x="1625" y="937"/>
                  <a:pt x="1625" y="937"/>
                  <a:pt x="1625" y="937"/>
                </a:cubicBezTo>
                <a:cubicBezTo>
                  <a:pt x="1625" y="939"/>
                  <a:pt x="1624" y="939"/>
                  <a:pt x="1624" y="941"/>
                </a:cubicBezTo>
                <a:cubicBezTo>
                  <a:pt x="1624" y="942"/>
                  <a:pt x="1624" y="942"/>
                  <a:pt x="1625" y="942"/>
                </a:cubicBezTo>
                <a:cubicBezTo>
                  <a:pt x="1625" y="942"/>
                  <a:pt x="1627" y="942"/>
                  <a:pt x="1627" y="941"/>
                </a:cubicBezTo>
                <a:close/>
                <a:moveTo>
                  <a:pt x="2087" y="1176"/>
                </a:moveTo>
                <a:cubicBezTo>
                  <a:pt x="2086" y="1174"/>
                  <a:pt x="2086" y="1174"/>
                  <a:pt x="2086" y="1173"/>
                </a:cubicBezTo>
                <a:cubicBezTo>
                  <a:pt x="2086" y="1171"/>
                  <a:pt x="2086" y="1171"/>
                  <a:pt x="2086" y="1171"/>
                </a:cubicBezTo>
                <a:cubicBezTo>
                  <a:pt x="2086" y="1171"/>
                  <a:pt x="2084" y="1171"/>
                  <a:pt x="2084" y="1169"/>
                </a:cubicBezTo>
                <a:cubicBezTo>
                  <a:pt x="2084" y="1168"/>
                  <a:pt x="2086" y="1168"/>
                  <a:pt x="2086" y="1168"/>
                </a:cubicBezTo>
                <a:cubicBezTo>
                  <a:pt x="2086" y="1168"/>
                  <a:pt x="2084" y="1166"/>
                  <a:pt x="2086" y="1166"/>
                </a:cubicBezTo>
                <a:cubicBezTo>
                  <a:pt x="2086" y="1165"/>
                  <a:pt x="2086" y="1165"/>
                  <a:pt x="2086" y="1165"/>
                </a:cubicBezTo>
                <a:cubicBezTo>
                  <a:pt x="2086" y="1163"/>
                  <a:pt x="2086" y="1163"/>
                  <a:pt x="2086" y="1163"/>
                </a:cubicBezTo>
                <a:cubicBezTo>
                  <a:pt x="2086" y="1161"/>
                  <a:pt x="2086" y="1160"/>
                  <a:pt x="2086" y="1160"/>
                </a:cubicBezTo>
                <a:cubicBezTo>
                  <a:pt x="2086" y="1158"/>
                  <a:pt x="2084" y="1158"/>
                  <a:pt x="2086" y="1158"/>
                </a:cubicBezTo>
                <a:cubicBezTo>
                  <a:pt x="2086" y="1156"/>
                  <a:pt x="2086" y="1156"/>
                  <a:pt x="2086" y="1156"/>
                </a:cubicBezTo>
                <a:cubicBezTo>
                  <a:pt x="2086" y="1156"/>
                  <a:pt x="2086" y="1156"/>
                  <a:pt x="2084" y="1155"/>
                </a:cubicBezTo>
                <a:cubicBezTo>
                  <a:pt x="2084" y="1156"/>
                  <a:pt x="2084" y="1156"/>
                  <a:pt x="2084" y="1156"/>
                </a:cubicBezTo>
                <a:cubicBezTo>
                  <a:pt x="2084" y="1155"/>
                  <a:pt x="2084" y="1155"/>
                  <a:pt x="2084" y="1155"/>
                </a:cubicBezTo>
                <a:cubicBezTo>
                  <a:pt x="2084" y="1155"/>
                  <a:pt x="2084" y="1155"/>
                  <a:pt x="2084" y="1155"/>
                </a:cubicBezTo>
                <a:cubicBezTo>
                  <a:pt x="2085" y="1154"/>
                  <a:pt x="2085" y="1153"/>
                  <a:pt x="2084" y="1153"/>
                </a:cubicBezTo>
                <a:cubicBezTo>
                  <a:pt x="2084" y="1152"/>
                  <a:pt x="2084" y="1152"/>
                  <a:pt x="2084" y="1152"/>
                </a:cubicBezTo>
                <a:cubicBezTo>
                  <a:pt x="2084" y="1150"/>
                  <a:pt x="2084" y="1150"/>
                  <a:pt x="2084" y="1148"/>
                </a:cubicBezTo>
                <a:cubicBezTo>
                  <a:pt x="2084" y="1148"/>
                  <a:pt x="2084" y="1147"/>
                  <a:pt x="2084" y="1145"/>
                </a:cubicBezTo>
                <a:cubicBezTo>
                  <a:pt x="2083" y="1145"/>
                  <a:pt x="2083" y="1145"/>
                  <a:pt x="2083" y="1145"/>
                </a:cubicBezTo>
                <a:cubicBezTo>
                  <a:pt x="2083" y="1144"/>
                  <a:pt x="2083" y="1144"/>
                  <a:pt x="2083" y="1144"/>
                </a:cubicBezTo>
                <a:cubicBezTo>
                  <a:pt x="2081" y="1144"/>
                  <a:pt x="2081" y="1144"/>
                  <a:pt x="2081" y="1144"/>
                </a:cubicBezTo>
                <a:cubicBezTo>
                  <a:pt x="2081" y="1144"/>
                  <a:pt x="2081" y="1144"/>
                  <a:pt x="2079" y="1144"/>
                </a:cubicBezTo>
                <a:cubicBezTo>
                  <a:pt x="2079" y="1144"/>
                  <a:pt x="2079" y="1144"/>
                  <a:pt x="2079" y="1142"/>
                </a:cubicBezTo>
                <a:cubicBezTo>
                  <a:pt x="2079" y="1140"/>
                  <a:pt x="2079" y="1140"/>
                  <a:pt x="2079" y="1140"/>
                </a:cubicBezTo>
                <a:cubicBezTo>
                  <a:pt x="2079" y="1139"/>
                  <a:pt x="2079" y="1139"/>
                  <a:pt x="2078" y="1139"/>
                </a:cubicBezTo>
                <a:cubicBezTo>
                  <a:pt x="2078" y="1139"/>
                  <a:pt x="2078" y="1139"/>
                  <a:pt x="2076" y="1137"/>
                </a:cubicBezTo>
                <a:cubicBezTo>
                  <a:pt x="2076" y="1136"/>
                  <a:pt x="2076" y="1136"/>
                  <a:pt x="2076" y="1136"/>
                </a:cubicBezTo>
                <a:cubicBezTo>
                  <a:pt x="2076" y="1134"/>
                  <a:pt x="2076" y="1134"/>
                  <a:pt x="2076" y="1134"/>
                </a:cubicBezTo>
                <a:cubicBezTo>
                  <a:pt x="2075" y="1134"/>
                  <a:pt x="2075" y="1134"/>
                  <a:pt x="2075" y="1134"/>
                </a:cubicBezTo>
                <a:cubicBezTo>
                  <a:pt x="2073" y="1136"/>
                  <a:pt x="2073" y="1137"/>
                  <a:pt x="2073" y="1137"/>
                </a:cubicBezTo>
                <a:cubicBezTo>
                  <a:pt x="2073" y="1139"/>
                  <a:pt x="2073" y="1139"/>
                  <a:pt x="2073" y="1139"/>
                </a:cubicBezTo>
                <a:cubicBezTo>
                  <a:pt x="2071" y="1139"/>
                  <a:pt x="2071" y="1139"/>
                  <a:pt x="2071" y="1139"/>
                </a:cubicBezTo>
                <a:cubicBezTo>
                  <a:pt x="2070" y="1140"/>
                  <a:pt x="2070" y="1140"/>
                  <a:pt x="2070" y="1140"/>
                </a:cubicBezTo>
                <a:cubicBezTo>
                  <a:pt x="2071" y="1142"/>
                  <a:pt x="2073" y="1142"/>
                  <a:pt x="2071" y="1142"/>
                </a:cubicBezTo>
                <a:cubicBezTo>
                  <a:pt x="2071" y="1144"/>
                  <a:pt x="2071" y="1144"/>
                  <a:pt x="2071" y="1144"/>
                </a:cubicBezTo>
                <a:cubicBezTo>
                  <a:pt x="2070" y="1145"/>
                  <a:pt x="2071" y="1147"/>
                  <a:pt x="2071" y="1147"/>
                </a:cubicBezTo>
                <a:cubicBezTo>
                  <a:pt x="2071" y="1148"/>
                  <a:pt x="2071" y="1148"/>
                  <a:pt x="2071" y="1148"/>
                </a:cubicBezTo>
                <a:cubicBezTo>
                  <a:pt x="2071" y="1148"/>
                  <a:pt x="2071" y="1148"/>
                  <a:pt x="2071" y="1150"/>
                </a:cubicBezTo>
                <a:cubicBezTo>
                  <a:pt x="2071" y="1152"/>
                  <a:pt x="2068" y="1152"/>
                  <a:pt x="2068" y="1152"/>
                </a:cubicBezTo>
                <a:cubicBezTo>
                  <a:pt x="2068" y="1152"/>
                  <a:pt x="2068" y="1153"/>
                  <a:pt x="2066" y="1153"/>
                </a:cubicBezTo>
                <a:cubicBezTo>
                  <a:pt x="2066" y="1155"/>
                  <a:pt x="2066" y="1155"/>
                  <a:pt x="2066" y="1155"/>
                </a:cubicBezTo>
                <a:cubicBezTo>
                  <a:pt x="2066" y="1155"/>
                  <a:pt x="2065" y="1156"/>
                  <a:pt x="2063" y="1156"/>
                </a:cubicBezTo>
                <a:cubicBezTo>
                  <a:pt x="2063" y="1156"/>
                  <a:pt x="2063" y="1155"/>
                  <a:pt x="2063" y="1155"/>
                </a:cubicBezTo>
                <a:cubicBezTo>
                  <a:pt x="2062" y="1153"/>
                  <a:pt x="2060" y="1155"/>
                  <a:pt x="2060" y="1155"/>
                </a:cubicBezTo>
                <a:cubicBezTo>
                  <a:pt x="2060" y="1156"/>
                  <a:pt x="2060" y="1156"/>
                  <a:pt x="2060" y="1156"/>
                </a:cubicBezTo>
                <a:cubicBezTo>
                  <a:pt x="2060" y="1158"/>
                  <a:pt x="2060" y="1158"/>
                  <a:pt x="2060" y="1158"/>
                </a:cubicBezTo>
                <a:cubicBezTo>
                  <a:pt x="2062" y="1158"/>
                  <a:pt x="2062" y="1158"/>
                  <a:pt x="2062" y="1158"/>
                </a:cubicBezTo>
                <a:cubicBezTo>
                  <a:pt x="2062" y="1160"/>
                  <a:pt x="2063" y="1161"/>
                  <a:pt x="2062" y="1161"/>
                </a:cubicBezTo>
                <a:cubicBezTo>
                  <a:pt x="2062" y="1163"/>
                  <a:pt x="2062" y="1163"/>
                  <a:pt x="2062" y="1163"/>
                </a:cubicBezTo>
                <a:cubicBezTo>
                  <a:pt x="2060" y="1163"/>
                  <a:pt x="2060" y="1163"/>
                  <a:pt x="2060" y="1163"/>
                </a:cubicBezTo>
                <a:cubicBezTo>
                  <a:pt x="2058" y="1161"/>
                  <a:pt x="2058" y="1165"/>
                  <a:pt x="2058" y="1165"/>
                </a:cubicBezTo>
                <a:cubicBezTo>
                  <a:pt x="2058" y="1166"/>
                  <a:pt x="2058" y="1166"/>
                  <a:pt x="2058" y="1166"/>
                </a:cubicBezTo>
                <a:cubicBezTo>
                  <a:pt x="2058" y="1168"/>
                  <a:pt x="2058" y="1168"/>
                  <a:pt x="2058" y="1168"/>
                </a:cubicBezTo>
                <a:cubicBezTo>
                  <a:pt x="2058" y="1169"/>
                  <a:pt x="2057" y="1169"/>
                  <a:pt x="2057" y="1171"/>
                </a:cubicBezTo>
                <a:cubicBezTo>
                  <a:pt x="2057" y="1171"/>
                  <a:pt x="2057" y="1173"/>
                  <a:pt x="2055" y="1173"/>
                </a:cubicBezTo>
                <a:cubicBezTo>
                  <a:pt x="2055" y="1173"/>
                  <a:pt x="2055" y="1173"/>
                  <a:pt x="2055" y="1171"/>
                </a:cubicBezTo>
                <a:cubicBezTo>
                  <a:pt x="2055" y="1171"/>
                  <a:pt x="2055" y="1171"/>
                  <a:pt x="2055" y="1169"/>
                </a:cubicBezTo>
                <a:cubicBezTo>
                  <a:pt x="2055" y="1168"/>
                  <a:pt x="2055" y="1169"/>
                  <a:pt x="2053" y="1169"/>
                </a:cubicBezTo>
                <a:cubicBezTo>
                  <a:pt x="2053" y="1171"/>
                  <a:pt x="2053" y="1171"/>
                  <a:pt x="2052" y="1173"/>
                </a:cubicBezTo>
                <a:cubicBezTo>
                  <a:pt x="2050" y="1174"/>
                  <a:pt x="2050" y="1174"/>
                  <a:pt x="2050" y="1174"/>
                </a:cubicBezTo>
                <a:cubicBezTo>
                  <a:pt x="2050" y="1176"/>
                  <a:pt x="2050" y="1176"/>
                  <a:pt x="2050" y="1176"/>
                </a:cubicBezTo>
                <a:cubicBezTo>
                  <a:pt x="2052" y="1176"/>
                  <a:pt x="2052" y="1176"/>
                  <a:pt x="2052" y="1176"/>
                </a:cubicBezTo>
                <a:cubicBezTo>
                  <a:pt x="2052" y="1177"/>
                  <a:pt x="2052" y="1177"/>
                  <a:pt x="2052" y="1177"/>
                </a:cubicBezTo>
                <a:cubicBezTo>
                  <a:pt x="2050" y="1177"/>
                  <a:pt x="2050" y="1177"/>
                  <a:pt x="2050" y="1177"/>
                </a:cubicBezTo>
                <a:cubicBezTo>
                  <a:pt x="2049" y="1179"/>
                  <a:pt x="2049" y="1179"/>
                  <a:pt x="2049" y="1179"/>
                </a:cubicBezTo>
                <a:cubicBezTo>
                  <a:pt x="2049" y="1177"/>
                  <a:pt x="2050" y="1176"/>
                  <a:pt x="2049" y="1174"/>
                </a:cubicBezTo>
                <a:cubicBezTo>
                  <a:pt x="2047" y="1174"/>
                  <a:pt x="2047" y="1176"/>
                  <a:pt x="2045" y="1177"/>
                </a:cubicBezTo>
                <a:cubicBezTo>
                  <a:pt x="2045" y="1177"/>
                  <a:pt x="2045" y="1179"/>
                  <a:pt x="2044" y="1179"/>
                </a:cubicBezTo>
                <a:cubicBezTo>
                  <a:pt x="2044" y="1179"/>
                  <a:pt x="2042" y="1179"/>
                  <a:pt x="2042" y="1181"/>
                </a:cubicBezTo>
                <a:cubicBezTo>
                  <a:pt x="2042" y="1182"/>
                  <a:pt x="2042" y="1182"/>
                  <a:pt x="2042" y="1182"/>
                </a:cubicBezTo>
                <a:cubicBezTo>
                  <a:pt x="2042" y="1184"/>
                  <a:pt x="2042" y="1184"/>
                  <a:pt x="2042" y="1184"/>
                </a:cubicBezTo>
                <a:cubicBezTo>
                  <a:pt x="2044" y="1184"/>
                  <a:pt x="2044" y="1184"/>
                  <a:pt x="2044" y="1184"/>
                </a:cubicBezTo>
                <a:cubicBezTo>
                  <a:pt x="2042" y="1184"/>
                  <a:pt x="2042" y="1185"/>
                  <a:pt x="2041" y="1184"/>
                </a:cubicBezTo>
                <a:cubicBezTo>
                  <a:pt x="2041" y="1184"/>
                  <a:pt x="2041" y="1184"/>
                  <a:pt x="2041" y="1182"/>
                </a:cubicBezTo>
                <a:cubicBezTo>
                  <a:pt x="2041" y="1182"/>
                  <a:pt x="2041" y="1181"/>
                  <a:pt x="2039" y="1181"/>
                </a:cubicBezTo>
                <a:cubicBezTo>
                  <a:pt x="2039" y="1181"/>
                  <a:pt x="2039" y="1182"/>
                  <a:pt x="2037" y="1182"/>
                </a:cubicBezTo>
                <a:cubicBezTo>
                  <a:pt x="2036" y="1182"/>
                  <a:pt x="2034" y="1181"/>
                  <a:pt x="2034" y="1182"/>
                </a:cubicBezTo>
                <a:cubicBezTo>
                  <a:pt x="2034" y="1184"/>
                  <a:pt x="2034" y="1184"/>
                  <a:pt x="2034" y="1184"/>
                </a:cubicBezTo>
                <a:cubicBezTo>
                  <a:pt x="2032" y="1185"/>
                  <a:pt x="2032" y="1185"/>
                  <a:pt x="2031" y="1185"/>
                </a:cubicBezTo>
                <a:cubicBezTo>
                  <a:pt x="2031" y="1185"/>
                  <a:pt x="2029" y="1185"/>
                  <a:pt x="2029" y="1184"/>
                </a:cubicBezTo>
                <a:cubicBezTo>
                  <a:pt x="2029" y="1184"/>
                  <a:pt x="2028" y="1185"/>
                  <a:pt x="2026" y="1185"/>
                </a:cubicBezTo>
                <a:cubicBezTo>
                  <a:pt x="2026" y="1185"/>
                  <a:pt x="2024" y="1185"/>
                  <a:pt x="2024" y="1187"/>
                </a:cubicBezTo>
                <a:cubicBezTo>
                  <a:pt x="2023" y="1187"/>
                  <a:pt x="2023" y="1187"/>
                  <a:pt x="2023" y="1187"/>
                </a:cubicBezTo>
                <a:cubicBezTo>
                  <a:pt x="2021" y="1185"/>
                  <a:pt x="2021" y="1187"/>
                  <a:pt x="2021" y="1189"/>
                </a:cubicBezTo>
                <a:cubicBezTo>
                  <a:pt x="2021" y="1189"/>
                  <a:pt x="2021" y="1190"/>
                  <a:pt x="2021" y="1192"/>
                </a:cubicBezTo>
                <a:cubicBezTo>
                  <a:pt x="2021" y="1194"/>
                  <a:pt x="2020" y="1194"/>
                  <a:pt x="2020" y="1195"/>
                </a:cubicBezTo>
                <a:cubicBezTo>
                  <a:pt x="2018" y="1197"/>
                  <a:pt x="2018" y="1197"/>
                  <a:pt x="2016" y="1198"/>
                </a:cubicBezTo>
                <a:cubicBezTo>
                  <a:pt x="2016" y="1198"/>
                  <a:pt x="2016" y="1198"/>
                  <a:pt x="2015" y="1200"/>
                </a:cubicBezTo>
                <a:cubicBezTo>
                  <a:pt x="2015" y="1202"/>
                  <a:pt x="2015" y="1202"/>
                  <a:pt x="2015" y="1202"/>
                </a:cubicBezTo>
                <a:cubicBezTo>
                  <a:pt x="2015" y="1203"/>
                  <a:pt x="2013" y="1203"/>
                  <a:pt x="2013" y="1205"/>
                </a:cubicBezTo>
                <a:cubicBezTo>
                  <a:pt x="2015" y="1205"/>
                  <a:pt x="2015" y="1205"/>
                  <a:pt x="2015" y="1205"/>
                </a:cubicBezTo>
                <a:cubicBezTo>
                  <a:pt x="2015" y="1206"/>
                  <a:pt x="2015" y="1206"/>
                  <a:pt x="2015" y="1208"/>
                </a:cubicBezTo>
                <a:cubicBezTo>
                  <a:pt x="2015" y="1210"/>
                  <a:pt x="2015" y="1210"/>
                  <a:pt x="2015" y="1210"/>
                </a:cubicBezTo>
                <a:cubicBezTo>
                  <a:pt x="2015" y="1211"/>
                  <a:pt x="2015" y="1211"/>
                  <a:pt x="2015" y="1213"/>
                </a:cubicBezTo>
                <a:cubicBezTo>
                  <a:pt x="2015" y="1213"/>
                  <a:pt x="2016" y="1213"/>
                  <a:pt x="2016" y="1214"/>
                </a:cubicBezTo>
                <a:cubicBezTo>
                  <a:pt x="2016" y="1216"/>
                  <a:pt x="2016" y="1216"/>
                  <a:pt x="2016" y="1218"/>
                </a:cubicBezTo>
                <a:cubicBezTo>
                  <a:pt x="2016" y="1218"/>
                  <a:pt x="2018" y="1218"/>
                  <a:pt x="2018" y="1219"/>
                </a:cubicBezTo>
                <a:cubicBezTo>
                  <a:pt x="2018" y="1221"/>
                  <a:pt x="2018" y="1221"/>
                  <a:pt x="2018" y="1221"/>
                </a:cubicBezTo>
                <a:cubicBezTo>
                  <a:pt x="2016" y="1223"/>
                  <a:pt x="2018" y="1223"/>
                  <a:pt x="2018" y="1223"/>
                </a:cubicBezTo>
                <a:cubicBezTo>
                  <a:pt x="2016" y="1224"/>
                  <a:pt x="2016" y="1224"/>
                  <a:pt x="2018" y="1224"/>
                </a:cubicBezTo>
                <a:cubicBezTo>
                  <a:pt x="2018" y="1224"/>
                  <a:pt x="2018" y="1224"/>
                  <a:pt x="2018" y="1226"/>
                </a:cubicBezTo>
                <a:cubicBezTo>
                  <a:pt x="2020" y="1226"/>
                  <a:pt x="2020" y="1226"/>
                  <a:pt x="2020" y="1226"/>
                </a:cubicBezTo>
                <a:cubicBezTo>
                  <a:pt x="2020" y="1227"/>
                  <a:pt x="2020" y="1227"/>
                  <a:pt x="2020" y="1227"/>
                </a:cubicBezTo>
                <a:cubicBezTo>
                  <a:pt x="2020" y="1229"/>
                  <a:pt x="2020" y="1229"/>
                  <a:pt x="2020" y="1229"/>
                </a:cubicBezTo>
                <a:cubicBezTo>
                  <a:pt x="2018" y="1231"/>
                  <a:pt x="2018" y="1231"/>
                  <a:pt x="2018" y="1232"/>
                </a:cubicBezTo>
                <a:cubicBezTo>
                  <a:pt x="2018" y="1234"/>
                  <a:pt x="2020" y="1234"/>
                  <a:pt x="2020" y="1234"/>
                </a:cubicBezTo>
                <a:cubicBezTo>
                  <a:pt x="2020" y="1235"/>
                  <a:pt x="2018" y="1237"/>
                  <a:pt x="2018" y="1239"/>
                </a:cubicBezTo>
                <a:cubicBezTo>
                  <a:pt x="2016" y="1239"/>
                  <a:pt x="2016" y="1239"/>
                  <a:pt x="2016" y="1239"/>
                </a:cubicBezTo>
                <a:cubicBezTo>
                  <a:pt x="2015" y="1239"/>
                  <a:pt x="2015" y="1240"/>
                  <a:pt x="2015" y="1240"/>
                </a:cubicBezTo>
                <a:cubicBezTo>
                  <a:pt x="2015" y="1242"/>
                  <a:pt x="2015" y="1242"/>
                  <a:pt x="2015" y="1242"/>
                </a:cubicBezTo>
                <a:cubicBezTo>
                  <a:pt x="2013" y="1243"/>
                  <a:pt x="2013" y="1243"/>
                  <a:pt x="2013" y="1245"/>
                </a:cubicBezTo>
                <a:cubicBezTo>
                  <a:pt x="2011" y="1247"/>
                  <a:pt x="2011" y="1247"/>
                  <a:pt x="2011" y="1247"/>
                </a:cubicBezTo>
                <a:cubicBezTo>
                  <a:pt x="2011" y="1248"/>
                  <a:pt x="2011" y="1248"/>
                  <a:pt x="2010" y="1250"/>
                </a:cubicBezTo>
                <a:cubicBezTo>
                  <a:pt x="2010" y="1252"/>
                  <a:pt x="2008" y="1252"/>
                  <a:pt x="2008" y="1252"/>
                </a:cubicBezTo>
                <a:cubicBezTo>
                  <a:pt x="2007" y="1252"/>
                  <a:pt x="2007" y="1253"/>
                  <a:pt x="2007" y="1253"/>
                </a:cubicBezTo>
                <a:cubicBezTo>
                  <a:pt x="2007" y="1255"/>
                  <a:pt x="2007" y="1255"/>
                  <a:pt x="2007" y="1255"/>
                </a:cubicBezTo>
                <a:cubicBezTo>
                  <a:pt x="2007" y="1255"/>
                  <a:pt x="2005" y="1255"/>
                  <a:pt x="2005" y="1256"/>
                </a:cubicBezTo>
                <a:cubicBezTo>
                  <a:pt x="2005" y="1256"/>
                  <a:pt x="2005" y="1258"/>
                  <a:pt x="2003" y="1258"/>
                </a:cubicBezTo>
                <a:cubicBezTo>
                  <a:pt x="2003" y="1260"/>
                  <a:pt x="2003" y="1261"/>
                  <a:pt x="2003" y="1263"/>
                </a:cubicBezTo>
                <a:cubicBezTo>
                  <a:pt x="2003" y="1264"/>
                  <a:pt x="2003" y="1264"/>
                  <a:pt x="2003" y="1264"/>
                </a:cubicBezTo>
                <a:cubicBezTo>
                  <a:pt x="2003" y="1266"/>
                  <a:pt x="2003" y="1266"/>
                  <a:pt x="2003" y="1268"/>
                </a:cubicBezTo>
                <a:cubicBezTo>
                  <a:pt x="2003" y="1268"/>
                  <a:pt x="2003" y="1269"/>
                  <a:pt x="2003" y="1271"/>
                </a:cubicBezTo>
                <a:cubicBezTo>
                  <a:pt x="2003" y="1271"/>
                  <a:pt x="2003" y="1271"/>
                  <a:pt x="2005" y="1272"/>
                </a:cubicBezTo>
                <a:cubicBezTo>
                  <a:pt x="2005" y="1272"/>
                  <a:pt x="2007" y="1272"/>
                  <a:pt x="2007" y="1274"/>
                </a:cubicBezTo>
                <a:cubicBezTo>
                  <a:pt x="2007" y="1276"/>
                  <a:pt x="2007" y="1276"/>
                  <a:pt x="2007" y="1276"/>
                </a:cubicBezTo>
                <a:cubicBezTo>
                  <a:pt x="2007" y="1277"/>
                  <a:pt x="2008" y="1277"/>
                  <a:pt x="2008" y="1279"/>
                </a:cubicBezTo>
                <a:cubicBezTo>
                  <a:pt x="2008" y="1279"/>
                  <a:pt x="2007" y="1281"/>
                  <a:pt x="2008" y="1281"/>
                </a:cubicBezTo>
                <a:cubicBezTo>
                  <a:pt x="2008" y="1282"/>
                  <a:pt x="2008" y="1282"/>
                  <a:pt x="2008" y="1284"/>
                </a:cubicBezTo>
                <a:cubicBezTo>
                  <a:pt x="2007" y="1285"/>
                  <a:pt x="2007" y="1285"/>
                  <a:pt x="2007" y="1285"/>
                </a:cubicBezTo>
                <a:cubicBezTo>
                  <a:pt x="2007" y="1287"/>
                  <a:pt x="2007" y="1289"/>
                  <a:pt x="2008" y="1290"/>
                </a:cubicBezTo>
                <a:cubicBezTo>
                  <a:pt x="2008" y="1292"/>
                  <a:pt x="2008" y="1292"/>
                  <a:pt x="2008" y="1292"/>
                </a:cubicBezTo>
                <a:cubicBezTo>
                  <a:pt x="2010" y="1292"/>
                  <a:pt x="2010" y="1292"/>
                  <a:pt x="2010" y="1293"/>
                </a:cubicBezTo>
                <a:cubicBezTo>
                  <a:pt x="2010" y="1295"/>
                  <a:pt x="2010" y="1295"/>
                  <a:pt x="2011" y="1295"/>
                </a:cubicBezTo>
                <a:cubicBezTo>
                  <a:pt x="2011" y="1297"/>
                  <a:pt x="2011" y="1297"/>
                  <a:pt x="2011" y="1298"/>
                </a:cubicBezTo>
                <a:cubicBezTo>
                  <a:pt x="2011" y="1298"/>
                  <a:pt x="2013" y="1298"/>
                  <a:pt x="2013" y="1300"/>
                </a:cubicBezTo>
                <a:cubicBezTo>
                  <a:pt x="2013" y="1301"/>
                  <a:pt x="2013" y="1301"/>
                  <a:pt x="2013" y="1301"/>
                </a:cubicBezTo>
                <a:cubicBezTo>
                  <a:pt x="2015" y="1301"/>
                  <a:pt x="2016" y="1301"/>
                  <a:pt x="2016" y="1301"/>
                </a:cubicBezTo>
                <a:cubicBezTo>
                  <a:pt x="2018" y="1301"/>
                  <a:pt x="2020" y="1303"/>
                  <a:pt x="2020" y="1305"/>
                </a:cubicBezTo>
                <a:cubicBezTo>
                  <a:pt x="2021" y="1305"/>
                  <a:pt x="2021" y="1306"/>
                  <a:pt x="2021" y="1306"/>
                </a:cubicBezTo>
                <a:cubicBezTo>
                  <a:pt x="2023" y="1308"/>
                  <a:pt x="2023" y="1308"/>
                  <a:pt x="2023" y="1306"/>
                </a:cubicBezTo>
                <a:cubicBezTo>
                  <a:pt x="2024" y="1306"/>
                  <a:pt x="2024" y="1306"/>
                  <a:pt x="2026" y="1306"/>
                </a:cubicBezTo>
                <a:cubicBezTo>
                  <a:pt x="2026" y="1305"/>
                  <a:pt x="2028" y="1305"/>
                  <a:pt x="2029" y="1305"/>
                </a:cubicBezTo>
                <a:cubicBezTo>
                  <a:pt x="2029" y="1303"/>
                  <a:pt x="2031" y="1303"/>
                  <a:pt x="2031" y="1303"/>
                </a:cubicBezTo>
                <a:cubicBezTo>
                  <a:pt x="2032" y="1303"/>
                  <a:pt x="2034" y="1301"/>
                  <a:pt x="2034" y="1301"/>
                </a:cubicBezTo>
                <a:cubicBezTo>
                  <a:pt x="2036" y="1300"/>
                  <a:pt x="2036" y="1300"/>
                  <a:pt x="2037" y="1300"/>
                </a:cubicBezTo>
                <a:cubicBezTo>
                  <a:pt x="2037" y="1300"/>
                  <a:pt x="2039" y="1300"/>
                  <a:pt x="2041" y="1300"/>
                </a:cubicBezTo>
                <a:cubicBezTo>
                  <a:pt x="2041" y="1300"/>
                  <a:pt x="2041" y="1300"/>
                  <a:pt x="2042" y="1300"/>
                </a:cubicBezTo>
                <a:cubicBezTo>
                  <a:pt x="2044" y="1298"/>
                  <a:pt x="2044" y="1298"/>
                  <a:pt x="2044" y="1297"/>
                </a:cubicBezTo>
                <a:cubicBezTo>
                  <a:pt x="2044" y="1295"/>
                  <a:pt x="2044" y="1293"/>
                  <a:pt x="2045" y="1292"/>
                </a:cubicBezTo>
                <a:cubicBezTo>
                  <a:pt x="2045" y="1290"/>
                  <a:pt x="2047" y="1289"/>
                  <a:pt x="2047" y="1289"/>
                </a:cubicBezTo>
                <a:cubicBezTo>
                  <a:pt x="2049" y="1287"/>
                  <a:pt x="2050" y="1287"/>
                  <a:pt x="2050" y="1285"/>
                </a:cubicBezTo>
                <a:cubicBezTo>
                  <a:pt x="2050" y="1284"/>
                  <a:pt x="2050" y="1284"/>
                  <a:pt x="2050" y="1284"/>
                </a:cubicBezTo>
                <a:cubicBezTo>
                  <a:pt x="2050" y="1282"/>
                  <a:pt x="2050" y="1282"/>
                  <a:pt x="2050" y="1281"/>
                </a:cubicBezTo>
                <a:cubicBezTo>
                  <a:pt x="2050" y="1279"/>
                  <a:pt x="2050" y="1279"/>
                  <a:pt x="2052" y="1277"/>
                </a:cubicBezTo>
                <a:cubicBezTo>
                  <a:pt x="2052" y="1277"/>
                  <a:pt x="2050" y="1277"/>
                  <a:pt x="2050" y="1276"/>
                </a:cubicBezTo>
                <a:cubicBezTo>
                  <a:pt x="2052" y="1276"/>
                  <a:pt x="2052" y="1274"/>
                  <a:pt x="2052" y="1274"/>
                </a:cubicBezTo>
                <a:cubicBezTo>
                  <a:pt x="2052" y="1274"/>
                  <a:pt x="2053" y="1274"/>
                  <a:pt x="2053" y="1272"/>
                </a:cubicBezTo>
                <a:cubicBezTo>
                  <a:pt x="2053" y="1271"/>
                  <a:pt x="2052" y="1271"/>
                  <a:pt x="2052" y="1271"/>
                </a:cubicBezTo>
                <a:cubicBezTo>
                  <a:pt x="2052" y="1269"/>
                  <a:pt x="2053" y="1268"/>
                  <a:pt x="2053" y="1266"/>
                </a:cubicBezTo>
                <a:cubicBezTo>
                  <a:pt x="2053" y="1266"/>
                  <a:pt x="2053" y="1266"/>
                  <a:pt x="2055" y="1266"/>
                </a:cubicBezTo>
                <a:cubicBezTo>
                  <a:pt x="2055" y="1264"/>
                  <a:pt x="2055" y="1264"/>
                  <a:pt x="2055" y="1264"/>
                </a:cubicBezTo>
                <a:cubicBezTo>
                  <a:pt x="2055" y="1263"/>
                  <a:pt x="2055" y="1263"/>
                  <a:pt x="2055" y="1263"/>
                </a:cubicBezTo>
                <a:cubicBezTo>
                  <a:pt x="2057" y="1261"/>
                  <a:pt x="2057" y="1260"/>
                  <a:pt x="2057" y="1260"/>
                </a:cubicBezTo>
                <a:cubicBezTo>
                  <a:pt x="2058" y="1258"/>
                  <a:pt x="2058" y="1256"/>
                  <a:pt x="2058" y="1256"/>
                </a:cubicBezTo>
                <a:cubicBezTo>
                  <a:pt x="2058" y="1255"/>
                  <a:pt x="2060" y="1255"/>
                  <a:pt x="2060" y="1255"/>
                </a:cubicBezTo>
                <a:cubicBezTo>
                  <a:pt x="2060" y="1253"/>
                  <a:pt x="2060" y="1253"/>
                  <a:pt x="2060" y="1253"/>
                </a:cubicBezTo>
                <a:cubicBezTo>
                  <a:pt x="2060" y="1252"/>
                  <a:pt x="2060" y="1252"/>
                  <a:pt x="2060" y="1250"/>
                </a:cubicBezTo>
                <a:cubicBezTo>
                  <a:pt x="2060" y="1248"/>
                  <a:pt x="2060" y="1248"/>
                  <a:pt x="2060" y="1248"/>
                </a:cubicBezTo>
                <a:cubicBezTo>
                  <a:pt x="2060" y="1247"/>
                  <a:pt x="2060" y="1247"/>
                  <a:pt x="2060" y="1247"/>
                </a:cubicBezTo>
                <a:cubicBezTo>
                  <a:pt x="2060" y="1245"/>
                  <a:pt x="2062" y="1245"/>
                  <a:pt x="2062" y="1243"/>
                </a:cubicBezTo>
                <a:cubicBezTo>
                  <a:pt x="2062" y="1242"/>
                  <a:pt x="2062" y="1242"/>
                  <a:pt x="2063" y="1242"/>
                </a:cubicBezTo>
                <a:cubicBezTo>
                  <a:pt x="2063" y="1242"/>
                  <a:pt x="2063" y="1242"/>
                  <a:pt x="2063" y="1240"/>
                </a:cubicBezTo>
                <a:cubicBezTo>
                  <a:pt x="2065" y="1239"/>
                  <a:pt x="2065" y="1239"/>
                  <a:pt x="2065" y="1239"/>
                </a:cubicBezTo>
                <a:cubicBezTo>
                  <a:pt x="2065" y="1239"/>
                  <a:pt x="2065" y="1239"/>
                  <a:pt x="2065" y="1237"/>
                </a:cubicBezTo>
                <a:cubicBezTo>
                  <a:pt x="2065" y="1237"/>
                  <a:pt x="2065" y="1237"/>
                  <a:pt x="2066" y="1235"/>
                </a:cubicBezTo>
                <a:cubicBezTo>
                  <a:pt x="2066" y="1234"/>
                  <a:pt x="2066" y="1234"/>
                  <a:pt x="2066" y="1234"/>
                </a:cubicBezTo>
                <a:cubicBezTo>
                  <a:pt x="2066" y="1232"/>
                  <a:pt x="2068" y="1232"/>
                  <a:pt x="2068" y="1231"/>
                </a:cubicBezTo>
                <a:cubicBezTo>
                  <a:pt x="2068" y="1231"/>
                  <a:pt x="2068" y="1231"/>
                  <a:pt x="2068" y="1229"/>
                </a:cubicBezTo>
                <a:cubicBezTo>
                  <a:pt x="2068" y="1229"/>
                  <a:pt x="2068" y="1229"/>
                  <a:pt x="2068" y="1227"/>
                </a:cubicBezTo>
                <a:cubicBezTo>
                  <a:pt x="2068" y="1227"/>
                  <a:pt x="2068" y="1226"/>
                  <a:pt x="2070" y="1226"/>
                </a:cubicBezTo>
                <a:cubicBezTo>
                  <a:pt x="2070" y="1224"/>
                  <a:pt x="2070" y="1224"/>
                  <a:pt x="2070" y="1224"/>
                </a:cubicBezTo>
                <a:cubicBezTo>
                  <a:pt x="2070" y="1223"/>
                  <a:pt x="2070" y="1223"/>
                  <a:pt x="2070" y="1223"/>
                </a:cubicBezTo>
                <a:cubicBezTo>
                  <a:pt x="2070" y="1223"/>
                  <a:pt x="2070" y="1223"/>
                  <a:pt x="2070" y="1221"/>
                </a:cubicBezTo>
                <a:cubicBezTo>
                  <a:pt x="2071" y="1221"/>
                  <a:pt x="2071" y="1221"/>
                  <a:pt x="2071" y="1221"/>
                </a:cubicBezTo>
                <a:cubicBezTo>
                  <a:pt x="2071" y="1219"/>
                  <a:pt x="2071" y="1219"/>
                  <a:pt x="2071" y="1219"/>
                </a:cubicBezTo>
                <a:cubicBezTo>
                  <a:pt x="2071" y="1219"/>
                  <a:pt x="2071" y="1219"/>
                  <a:pt x="2071" y="1218"/>
                </a:cubicBezTo>
                <a:cubicBezTo>
                  <a:pt x="2071" y="1216"/>
                  <a:pt x="2073" y="1216"/>
                  <a:pt x="2073" y="1216"/>
                </a:cubicBezTo>
                <a:cubicBezTo>
                  <a:pt x="2073" y="1214"/>
                  <a:pt x="2073" y="1214"/>
                  <a:pt x="2073" y="1214"/>
                </a:cubicBezTo>
                <a:cubicBezTo>
                  <a:pt x="2075" y="1214"/>
                  <a:pt x="2075" y="1214"/>
                  <a:pt x="2075" y="1213"/>
                </a:cubicBezTo>
                <a:cubicBezTo>
                  <a:pt x="2075" y="1213"/>
                  <a:pt x="2075" y="1213"/>
                  <a:pt x="2075" y="1211"/>
                </a:cubicBezTo>
                <a:cubicBezTo>
                  <a:pt x="2075" y="1211"/>
                  <a:pt x="2076" y="1211"/>
                  <a:pt x="2076" y="1210"/>
                </a:cubicBezTo>
                <a:cubicBezTo>
                  <a:pt x="2076" y="1208"/>
                  <a:pt x="2076" y="1208"/>
                  <a:pt x="2076" y="1208"/>
                </a:cubicBezTo>
                <a:cubicBezTo>
                  <a:pt x="2076" y="1208"/>
                  <a:pt x="2076" y="1208"/>
                  <a:pt x="2076" y="1206"/>
                </a:cubicBezTo>
                <a:cubicBezTo>
                  <a:pt x="2076" y="1206"/>
                  <a:pt x="2075" y="1206"/>
                  <a:pt x="2075" y="1205"/>
                </a:cubicBezTo>
                <a:cubicBezTo>
                  <a:pt x="2075" y="1203"/>
                  <a:pt x="2076" y="1202"/>
                  <a:pt x="2076" y="1200"/>
                </a:cubicBezTo>
                <a:cubicBezTo>
                  <a:pt x="2076" y="1198"/>
                  <a:pt x="2076" y="1195"/>
                  <a:pt x="2078" y="1197"/>
                </a:cubicBezTo>
                <a:cubicBezTo>
                  <a:pt x="2079" y="1197"/>
                  <a:pt x="2079" y="1197"/>
                  <a:pt x="2079" y="1197"/>
                </a:cubicBezTo>
                <a:cubicBezTo>
                  <a:pt x="2081" y="1197"/>
                  <a:pt x="2081" y="1197"/>
                  <a:pt x="2081" y="1197"/>
                </a:cubicBezTo>
                <a:cubicBezTo>
                  <a:pt x="2083" y="1195"/>
                  <a:pt x="2083" y="1195"/>
                  <a:pt x="2083" y="1194"/>
                </a:cubicBezTo>
                <a:cubicBezTo>
                  <a:pt x="2083" y="1194"/>
                  <a:pt x="2083" y="1194"/>
                  <a:pt x="2081" y="1192"/>
                </a:cubicBezTo>
                <a:cubicBezTo>
                  <a:pt x="2079" y="1192"/>
                  <a:pt x="2081" y="1190"/>
                  <a:pt x="2081" y="1189"/>
                </a:cubicBezTo>
                <a:cubicBezTo>
                  <a:pt x="2081" y="1187"/>
                  <a:pt x="2079" y="1187"/>
                  <a:pt x="2079" y="1185"/>
                </a:cubicBezTo>
                <a:cubicBezTo>
                  <a:pt x="2079" y="1184"/>
                  <a:pt x="2079" y="1184"/>
                  <a:pt x="2079" y="1184"/>
                </a:cubicBezTo>
                <a:cubicBezTo>
                  <a:pt x="2079" y="1182"/>
                  <a:pt x="2079" y="1182"/>
                  <a:pt x="2079" y="1181"/>
                </a:cubicBezTo>
                <a:cubicBezTo>
                  <a:pt x="2078" y="1181"/>
                  <a:pt x="2076" y="1179"/>
                  <a:pt x="2078" y="1177"/>
                </a:cubicBezTo>
                <a:cubicBezTo>
                  <a:pt x="2079" y="1177"/>
                  <a:pt x="2081" y="1176"/>
                  <a:pt x="2083" y="1177"/>
                </a:cubicBezTo>
                <a:cubicBezTo>
                  <a:pt x="2083" y="1179"/>
                  <a:pt x="2083" y="1179"/>
                  <a:pt x="2083" y="1181"/>
                </a:cubicBezTo>
                <a:cubicBezTo>
                  <a:pt x="2084" y="1182"/>
                  <a:pt x="2084" y="1182"/>
                  <a:pt x="2084" y="1182"/>
                </a:cubicBezTo>
                <a:cubicBezTo>
                  <a:pt x="2084" y="1184"/>
                  <a:pt x="2084" y="1184"/>
                  <a:pt x="2084" y="1184"/>
                </a:cubicBezTo>
                <a:cubicBezTo>
                  <a:pt x="2086" y="1185"/>
                  <a:pt x="2087" y="1181"/>
                  <a:pt x="2087" y="1179"/>
                </a:cubicBezTo>
                <a:cubicBezTo>
                  <a:pt x="2089" y="1179"/>
                  <a:pt x="2089" y="1179"/>
                  <a:pt x="2087" y="1177"/>
                </a:cubicBezTo>
                <a:lnTo>
                  <a:pt x="2087" y="1176"/>
                </a:lnTo>
                <a:close/>
                <a:moveTo>
                  <a:pt x="948" y="228"/>
                </a:moveTo>
                <a:cubicBezTo>
                  <a:pt x="948" y="229"/>
                  <a:pt x="948" y="229"/>
                  <a:pt x="946" y="229"/>
                </a:cubicBezTo>
                <a:cubicBezTo>
                  <a:pt x="946" y="229"/>
                  <a:pt x="946" y="229"/>
                  <a:pt x="946" y="231"/>
                </a:cubicBezTo>
                <a:cubicBezTo>
                  <a:pt x="944" y="231"/>
                  <a:pt x="944" y="231"/>
                  <a:pt x="944" y="231"/>
                </a:cubicBezTo>
                <a:cubicBezTo>
                  <a:pt x="944" y="233"/>
                  <a:pt x="944" y="233"/>
                  <a:pt x="944" y="233"/>
                </a:cubicBezTo>
                <a:cubicBezTo>
                  <a:pt x="946" y="233"/>
                  <a:pt x="946" y="233"/>
                  <a:pt x="948" y="233"/>
                </a:cubicBezTo>
                <a:cubicBezTo>
                  <a:pt x="948" y="231"/>
                  <a:pt x="949" y="231"/>
                  <a:pt x="949" y="231"/>
                </a:cubicBezTo>
                <a:cubicBezTo>
                  <a:pt x="951" y="229"/>
                  <a:pt x="951" y="229"/>
                  <a:pt x="951" y="229"/>
                </a:cubicBezTo>
                <a:cubicBezTo>
                  <a:pt x="951" y="229"/>
                  <a:pt x="951" y="229"/>
                  <a:pt x="951" y="228"/>
                </a:cubicBezTo>
                <a:cubicBezTo>
                  <a:pt x="951" y="228"/>
                  <a:pt x="951" y="228"/>
                  <a:pt x="949" y="228"/>
                </a:cubicBezTo>
                <a:cubicBezTo>
                  <a:pt x="949" y="226"/>
                  <a:pt x="948" y="228"/>
                  <a:pt x="948" y="228"/>
                </a:cubicBezTo>
                <a:close/>
                <a:moveTo>
                  <a:pt x="980" y="215"/>
                </a:moveTo>
                <a:cubicBezTo>
                  <a:pt x="978" y="216"/>
                  <a:pt x="978" y="216"/>
                  <a:pt x="978" y="216"/>
                </a:cubicBezTo>
                <a:cubicBezTo>
                  <a:pt x="978" y="216"/>
                  <a:pt x="978" y="218"/>
                  <a:pt x="980" y="218"/>
                </a:cubicBezTo>
                <a:cubicBezTo>
                  <a:pt x="982" y="218"/>
                  <a:pt x="982" y="218"/>
                  <a:pt x="982" y="218"/>
                </a:cubicBezTo>
                <a:cubicBezTo>
                  <a:pt x="982" y="220"/>
                  <a:pt x="982" y="220"/>
                  <a:pt x="983" y="220"/>
                </a:cubicBezTo>
                <a:cubicBezTo>
                  <a:pt x="985" y="221"/>
                  <a:pt x="985" y="220"/>
                  <a:pt x="986" y="218"/>
                </a:cubicBezTo>
                <a:cubicBezTo>
                  <a:pt x="986" y="218"/>
                  <a:pt x="986" y="218"/>
                  <a:pt x="986" y="216"/>
                </a:cubicBezTo>
                <a:cubicBezTo>
                  <a:pt x="986" y="215"/>
                  <a:pt x="986" y="215"/>
                  <a:pt x="985" y="215"/>
                </a:cubicBezTo>
                <a:cubicBezTo>
                  <a:pt x="985" y="213"/>
                  <a:pt x="985" y="213"/>
                  <a:pt x="985" y="213"/>
                </a:cubicBezTo>
                <a:cubicBezTo>
                  <a:pt x="985" y="212"/>
                  <a:pt x="985" y="212"/>
                  <a:pt x="983" y="212"/>
                </a:cubicBezTo>
                <a:cubicBezTo>
                  <a:pt x="983" y="212"/>
                  <a:pt x="982" y="212"/>
                  <a:pt x="982" y="213"/>
                </a:cubicBezTo>
                <a:cubicBezTo>
                  <a:pt x="982" y="213"/>
                  <a:pt x="983" y="213"/>
                  <a:pt x="983" y="215"/>
                </a:cubicBezTo>
                <a:cubicBezTo>
                  <a:pt x="982" y="215"/>
                  <a:pt x="982" y="215"/>
                  <a:pt x="982" y="215"/>
                </a:cubicBezTo>
                <a:cubicBezTo>
                  <a:pt x="982" y="216"/>
                  <a:pt x="980" y="215"/>
                  <a:pt x="980" y="215"/>
                </a:cubicBezTo>
                <a:close/>
                <a:moveTo>
                  <a:pt x="893" y="195"/>
                </a:moveTo>
                <a:cubicBezTo>
                  <a:pt x="893" y="197"/>
                  <a:pt x="893" y="195"/>
                  <a:pt x="894" y="195"/>
                </a:cubicBezTo>
                <a:cubicBezTo>
                  <a:pt x="894" y="195"/>
                  <a:pt x="894" y="195"/>
                  <a:pt x="896" y="195"/>
                </a:cubicBezTo>
                <a:cubicBezTo>
                  <a:pt x="896" y="195"/>
                  <a:pt x="896" y="194"/>
                  <a:pt x="894" y="194"/>
                </a:cubicBezTo>
                <a:cubicBezTo>
                  <a:pt x="894" y="194"/>
                  <a:pt x="894" y="194"/>
                  <a:pt x="893" y="194"/>
                </a:cubicBezTo>
                <a:cubicBezTo>
                  <a:pt x="893" y="194"/>
                  <a:pt x="891" y="192"/>
                  <a:pt x="891" y="194"/>
                </a:cubicBezTo>
                <a:cubicBezTo>
                  <a:pt x="889" y="194"/>
                  <a:pt x="889" y="194"/>
                  <a:pt x="889" y="194"/>
                </a:cubicBezTo>
                <a:cubicBezTo>
                  <a:pt x="889" y="195"/>
                  <a:pt x="889" y="195"/>
                  <a:pt x="889" y="195"/>
                </a:cubicBezTo>
                <a:cubicBezTo>
                  <a:pt x="891" y="195"/>
                  <a:pt x="891" y="195"/>
                  <a:pt x="891" y="195"/>
                </a:cubicBezTo>
                <a:cubicBezTo>
                  <a:pt x="891" y="195"/>
                  <a:pt x="891" y="195"/>
                  <a:pt x="893" y="195"/>
                </a:cubicBezTo>
                <a:close/>
                <a:moveTo>
                  <a:pt x="1014" y="393"/>
                </a:moveTo>
                <a:cubicBezTo>
                  <a:pt x="1012" y="393"/>
                  <a:pt x="1012" y="393"/>
                  <a:pt x="1012" y="394"/>
                </a:cubicBezTo>
                <a:cubicBezTo>
                  <a:pt x="1012" y="394"/>
                  <a:pt x="1011" y="394"/>
                  <a:pt x="1011" y="396"/>
                </a:cubicBezTo>
                <a:cubicBezTo>
                  <a:pt x="1012" y="396"/>
                  <a:pt x="1012" y="396"/>
                  <a:pt x="1012" y="396"/>
                </a:cubicBezTo>
                <a:cubicBezTo>
                  <a:pt x="1012" y="396"/>
                  <a:pt x="1014" y="396"/>
                  <a:pt x="1015" y="396"/>
                </a:cubicBezTo>
                <a:cubicBezTo>
                  <a:pt x="1015" y="396"/>
                  <a:pt x="1017" y="394"/>
                  <a:pt x="1017" y="396"/>
                </a:cubicBezTo>
                <a:cubicBezTo>
                  <a:pt x="1019" y="396"/>
                  <a:pt x="1019" y="396"/>
                  <a:pt x="1019" y="396"/>
                </a:cubicBezTo>
                <a:cubicBezTo>
                  <a:pt x="1019" y="394"/>
                  <a:pt x="1020" y="393"/>
                  <a:pt x="1020" y="393"/>
                </a:cubicBezTo>
                <a:cubicBezTo>
                  <a:pt x="1020" y="391"/>
                  <a:pt x="1020" y="391"/>
                  <a:pt x="1020" y="389"/>
                </a:cubicBezTo>
                <a:cubicBezTo>
                  <a:pt x="1020" y="389"/>
                  <a:pt x="1020" y="389"/>
                  <a:pt x="1022" y="389"/>
                </a:cubicBezTo>
                <a:cubicBezTo>
                  <a:pt x="1022" y="388"/>
                  <a:pt x="1022" y="388"/>
                  <a:pt x="1022" y="388"/>
                </a:cubicBezTo>
                <a:cubicBezTo>
                  <a:pt x="1023" y="386"/>
                  <a:pt x="1023" y="386"/>
                  <a:pt x="1023" y="386"/>
                </a:cubicBezTo>
                <a:cubicBezTo>
                  <a:pt x="1023" y="385"/>
                  <a:pt x="1023" y="385"/>
                  <a:pt x="1023" y="385"/>
                </a:cubicBezTo>
                <a:cubicBezTo>
                  <a:pt x="1025" y="383"/>
                  <a:pt x="1025" y="383"/>
                  <a:pt x="1025" y="383"/>
                </a:cubicBezTo>
                <a:cubicBezTo>
                  <a:pt x="1025" y="381"/>
                  <a:pt x="1022" y="383"/>
                  <a:pt x="1022" y="383"/>
                </a:cubicBezTo>
                <a:cubicBezTo>
                  <a:pt x="1022" y="385"/>
                  <a:pt x="1022" y="385"/>
                  <a:pt x="1022" y="385"/>
                </a:cubicBezTo>
                <a:cubicBezTo>
                  <a:pt x="1020" y="386"/>
                  <a:pt x="1020" y="386"/>
                  <a:pt x="1020" y="386"/>
                </a:cubicBezTo>
                <a:cubicBezTo>
                  <a:pt x="1019" y="386"/>
                  <a:pt x="1019" y="386"/>
                  <a:pt x="1019" y="386"/>
                </a:cubicBezTo>
                <a:cubicBezTo>
                  <a:pt x="1019" y="385"/>
                  <a:pt x="1019" y="385"/>
                  <a:pt x="1019" y="385"/>
                </a:cubicBezTo>
                <a:cubicBezTo>
                  <a:pt x="1019" y="385"/>
                  <a:pt x="1019" y="385"/>
                  <a:pt x="1019" y="383"/>
                </a:cubicBezTo>
                <a:cubicBezTo>
                  <a:pt x="1020" y="383"/>
                  <a:pt x="1022" y="383"/>
                  <a:pt x="1022" y="381"/>
                </a:cubicBezTo>
                <a:cubicBezTo>
                  <a:pt x="1022" y="380"/>
                  <a:pt x="1022" y="380"/>
                  <a:pt x="1023" y="378"/>
                </a:cubicBezTo>
                <a:cubicBezTo>
                  <a:pt x="1023" y="376"/>
                  <a:pt x="1023" y="376"/>
                  <a:pt x="1023" y="376"/>
                </a:cubicBezTo>
                <a:cubicBezTo>
                  <a:pt x="1022" y="378"/>
                  <a:pt x="1022" y="378"/>
                  <a:pt x="1020" y="378"/>
                </a:cubicBezTo>
                <a:cubicBezTo>
                  <a:pt x="1019" y="378"/>
                  <a:pt x="1019" y="378"/>
                  <a:pt x="1019" y="378"/>
                </a:cubicBezTo>
                <a:cubicBezTo>
                  <a:pt x="1019" y="380"/>
                  <a:pt x="1019" y="380"/>
                  <a:pt x="1017" y="381"/>
                </a:cubicBezTo>
                <a:cubicBezTo>
                  <a:pt x="1017" y="381"/>
                  <a:pt x="1015" y="381"/>
                  <a:pt x="1015" y="383"/>
                </a:cubicBezTo>
                <a:cubicBezTo>
                  <a:pt x="1015" y="385"/>
                  <a:pt x="1015" y="385"/>
                  <a:pt x="1014" y="386"/>
                </a:cubicBezTo>
                <a:cubicBezTo>
                  <a:pt x="1014" y="386"/>
                  <a:pt x="1014" y="386"/>
                  <a:pt x="1014" y="385"/>
                </a:cubicBezTo>
                <a:cubicBezTo>
                  <a:pt x="1014" y="385"/>
                  <a:pt x="1014" y="385"/>
                  <a:pt x="1012" y="385"/>
                </a:cubicBezTo>
                <a:cubicBezTo>
                  <a:pt x="1011" y="386"/>
                  <a:pt x="1011" y="386"/>
                  <a:pt x="1011" y="386"/>
                </a:cubicBezTo>
                <a:cubicBezTo>
                  <a:pt x="1011" y="388"/>
                  <a:pt x="1011" y="388"/>
                  <a:pt x="1009" y="389"/>
                </a:cubicBezTo>
                <a:cubicBezTo>
                  <a:pt x="1007" y="391"/>
                  <a:pt x="1007" y="391"/>
                  <a:pt x="1007" y="391"/>
                </a:cubicBezTo>
                <a:cubicBezTo>
                  <a:pt x="1007" y="393"/>
                  <a:pt x="1004" y="394"/>
                  <a:pt x="1006" y="394"/>
                </a:cubicBezTo>
                <a:cubicBezTo>
                  <a:pt x="1007" y="394"/>
                  <a:pt x="1007" y="394"/>
                  <a:pt x="1007" y="394"/>
                </a:cubicBezTo>
                <a:cubicBezTo>
                  <a:pt x="1007" y="394"/>
                  <a:pt x="1007" y="394"/>
                  <a:pt x="1009" y="394"/>
                </a:cubicBezTo>
                <a:cubicBezTo>
                  <a:pt x="1009" y="393"/>
                  <a:pt x="1009" y="394"/>
                  <a:pt x="1009" y="393"/>
                </a:cubicBezTo>
                <a:cubicBezTo>
                  <a:pt x="1011" y="393"/>
                  <a:pt x="1011" y="393"/>
                  <a:pt x="1011" y="393"/>
                </a:cubicBezTo>
                <a:cubicBezTo>
                  <a:pt x="1011" y="393"/>
                  <a:pt x="1011" y="393"/>
                  <a:pt x="1012" y="391"/>
                </a:cubicBezTo>
                <a:cubicBezTo>
                  <a:pt x="1014" y="389"/>
                  <a:pt x="1014" y="389"/>
                  <a:pt x="1014" y="389"/>
                </a:cubicBezTo>
                <a:cubicBezTo>
                  <a:pt x="1014" y="391"/>
                  <a:pt x="1014" y="391"/>
                  <a:pt x="1014" y="391"/>
                </a:cubicBezTo>
                <a:lnTo>
                  <a:pt x="1014" y="393"/>
                </a:lnTo>
                <a:close/>
                <a:moveTo>
                  <a:pt x="965" y="373"/>
                </a:moveTo>
                <a:cubicBezTo>
                  <a:pt x="967" y="373"/>
                  <a:pt x="967" y="372"/>
                  <a:pt x="967" y="372"/>
                </a:cubicBezTo>
                <a:cubicBezTo>
                  <a:pt x="967" y="372"/>
                  <a:pt x="967" y="370"/>
                  <a:pt x="967" y="368"/>
                </a:cubicBezTo>
                <a:cubicBezTo>
                  <a:pt x="965" y="370"/>
                  <a:pt x="965" y="370"/>
                  <a:pt x="965" y="370"/>
                </a:cubicBezTo>
                <a:cubicBezTo>
                  <a:pt x="965" y="372"/>
                  <a:pt x="965" y="372"/>
                  <a:pt x="965" y="372"/>
                </a:cubicBezTo>
                <a:cubicBezTo>
                  <a:pt x="964" y="372"/>
                  <a:pt x="964" y="372"/>
                  <a:pt x="964" y="372"/>
                </a:cubicBezTo>
                <a:cubicBezTo>
                  <a:pt x="962" y="373"/>
                  <a:pt x="962" y="373"/>
                  <a:pt x="962" y="373"/>
                </a:cubicBezTo>
                <a:cubicBezTo>
                  <a:pt x="964" y="373"/>
                  <a:pt x="965" y="372"/>
                  <a:pt x="965" y="373"/>
                </a:cubicBezTo>
                <a:close/>
                <a:moveTo>
                  <a:pt x="998" y="388"/>
                </a:moveTo>
                <a:cubicBezTo>
                  <a:pt x="996" y="388"/>
                  <a:pt x="994" y="388"/>
                  <a:pt x="994" y="388"/>
                </a:cubicBezTo>
                <a:cubicBezTo>
                  <a:pt x="994" y="389"/>
                  <a:pt x="993" y="389"/>
                  <a:pt x="993" y="389"/>
                </a:cubicBezTo>
                <a:cubicBezTo>
                  <a:pt x="991" y="389"/>
                  <a:pt x="990" y="389"/>
                  <a:pt x="990" y="391"/>
                </a:cubicBezTo>
                <a:cubicBezTo>
                  <a:pt x="990" y="391"/>
                  <a:pt x="990" y="391"/>
                  <a:pt x="988" y="391"/>
                </a:cubicBezTo>
                <a:cubicBezTo>
                  <a:pt x="988" y="391"/>
                  <a:pt x="988" y="391"/>
                  <a:pt x="988" y="393"/>
                </a:cubicBezTo>
                <a:cubicBezTo>
                  <a:pt x="990" y="393"/>
                  <a:pt x="990" y="393"/>
                  <a:pt x="990" y="393"/>
                </a:cubicBezTo>
                <a:cubicBezTo>
                  <a:pt x="991" y="393"/>
                  <a:pt x="991" y="393"/>
                  <a:pt x="991" y="393"/>
                </a:cubicBezTo>
                <a:cubicBezTo>
                  <a:pt x="993" y="393"/>
                  <a:pt x="994" y="391"/>
                  <a:pt x="996" y="391"/>
                </a:cubicBezTo>
                <a:cubicBezTo>
                  <a:pt x="996" y="391"/>
                  <a:pt x="998" y="391"/>
                  <a:pt x="999" y="389"/>
                </a:cubicBezTo>
                <a:cubicBezTo>
                  <a:pt x="999" y="389"/>
                  <a:pt x="999" y="389"/>
                  <a:pt x="1001" y="388"/>
                </a:cubicBezTo>
                <a:cubicBezTo>
                  <a:pt x="1003" y="388"/>
                  <a:pt x="1003" y="386"/>
                  <a:pt x="1003" y="386"/>
                </a:cubicBezTo>
                <a:cubicBezTo>
                  <a:pt x="1003" y="386"/>
                  <a:pt x="1003" y="386"/>
                  <a:pt x="1004" y="386"/>
                </a:cubicBezTo>
                <a:cubicBezTo>
                  <a:pt x="1004" y="385"/>
                  <a:pt x="1004" y="386"/>
                  <a:pt x="1006" y="386"/>
                </a:cubicBezTo>
                <a:cubicBezTo>
                  <a:pt x="1006" y="385"/>
                  <a:pt x="1006" y="385"/>
                  <a:pt x="1006" y="385"/>
                </a:cubicBezTo>
                <a:cubicBezTo>
                  <a:pt x="1006" y="385"/>
                  <a:pt x="1006" y="385"/>
                  <a:pt x="1007" y="385"/>
                </a:cubicBezTo>
                <a:cubicBezTo>
                  <a:pt x="1007" y="386"/>
                  <a:pt x="1009" y="383"/>
                  <a:pt x="1009" y="383"/>
                </a:cubicBezTo>
                <a:cubicBezTo>
                  <a:pt x="1009" y="383"/>
                  <a:pt x="1009" y="381"/>
                  <a:pt x="1011" y="381"/>
                </a:cubicBezTo>
                <a:cubicBezTo>
                  <a:pt x="1012" y="381"/>
                  <a:pt x="1012" y="381"/>
                  <a:pt x="1012" y="381"/>
                </a:cubicBezTo>
                <a:cubicBezTo>
                  <a:pt x="1014" y="381"/>
                  <a:pt x="1014" y="380"/>
                  <a:pt x="1015" y="380"/>
                </a:cubicBezTo>
                <a:cubicBezTo>
                  <a:pt x="1015" y="378"/>
                  <a:pt x="1015" y="378"/>
                  <a:pt x="1015" y="378"/>
                </a:cubicBezTo>
                <a:cubicBezTo>
                  <a:pt x="1017" y="378"/>
                  <a:pt x="1017" y="378"/>
                  <a:pt x="1017" y="376"/>
                </a:cubicBezTo>
                <a:cubicBezTo>
                  <a:pt x="1019" y="376"/>
                  <a:pt x="1019" y="376"/>
                  <a:pt x="1019" y="376"/>
                </a:cubicBezTo>
                <a:cubicBezTo>
                  <a:pt x="1020" y="375"/>
                  <a:pt x="1022" y="375"/>
                  <a:pt x="1023" y="373"/>
                </a:cubicBezTo>
                <a:cubicBezTo>
                  <a:pt x="1023" y="372"/>
                  <a:pt x="1023" y="372"/>
                  <a:pt x="1023" y="372"/>
                </a:cubicBezTo>
                <a:cubicBezTo>
                  <a:pt x="1023" y="372"/>
                  <a:pt x="1023" y="372"/>
                  <a:pt x="1022" y="372"/>
                </a:cubicBezTo>
                <a:cubicBezTo>
                  <a:pt x="1020" y="373"/>
                  <a:pt x="1020" y="373"/>
                  <a:pt x="1020" y="373"/>
                </a:cubicBezTo>
                <a:cubicBezTo>
                  <a:pt x="1020" y="373"/>
                  <a:pt x="1020" y="373"/>
                  <a:pt x="1020" y="372"/>
                </a:cubicBezTo>
                <a:cubicBezTo>
                  <a:pt x="1019" y="372"/>
                  <a:pt x="1019" y="372"/>
                  <a:pt x="1017" y="372"/>
                </a:cubicBezTo>
                <a:cubicBezTo>
                  <a:pt x="1017" y="372"/>
                  <a:pt x="1015" y="372"/>
                  <a:pt x="1015" y="370"/>
                </a:cubicBezTo>
                <a:cubicBezTo>
                  <a:pt x="1015" y="368"/>
                  <a:pt x="1017" y="368"/>
                  <a:pt x="1017" y="368"/>
                </a:cubicBezTo>
                <a:cubicBezTo>
                  <a:pt x="1017" y="368"/>
                  <a:pt x="1017" y="368"/>
                  <a:pt x="1019" y="368"/>
                </a:cubicBezTo>
                <a:cubicBezTo>
                  <a:pt x="1019" y="368"/>
                  <a:pt x="1019" y="367"/>
                  <a:pt x="1020" y="367"/>
                </a:cubicBezTo>
                <a:cubicBezTo>
                  <a:pt x="1022" y="365"/>
                  <a:pt x="1022" y="365"/>
                  <a:pt x="1022" y="365"/>
                </a:cubicBezTo>
                <a:cubicBezTo>
                  <a:pt x="1022" y="364"/>
                  <a:pt x="1022" y="364"/>
                  <a:pt x="1022" y="364"/>
                </a:cubicBezTo>
                <a:cubicBezTo>
                  <a:pt x="1022" y="364"/>
                  <a:pt x="1022" y="364"/>
                  <a:pt x="1020" y="364"/>
                </a:cubicBezTo>
                <a:cubicBezTo>
                  <a:pt x="1019" y="364"/>
                  <a:pt x="1019" y="364"/>
                  <a:pt x="1019" y="364"/>
                </a:cubicBezTo>
                <a:cubicBezTo>
                  <a:pt x="1019" y="362"/>
                  <a:pt x="1020" y="362"/>
                  <a:pt x="1020" y="362"/>
                </a:cubicBezTo>
                <a:cubicBezTo>
                  <a:pt x="1020" y="362"/>
                  <a:pt x="1019" y="362"/>
                  <a:pt x="1019" y="360"/>
                </a:cubicBezTo>
                <a:cubicBezTo>
                  <a:pt x="1019" y="359"/>
                  <a:pt x="1019" y="359"/>
                  <a:pt x="1019" y="359"/>
                </a:cubicBezTo>
                <a:cubicBezTo>
                  <a:pt x="1019" y="357"/>
                  <a:pt x="1017" y="357"/>
                  <a:pt x="1017" y="357"/>
                </a:cubicBezTo>
                <a:cubicBezTo>
                  <a:pt x="1017" y="359"/>
                  <a:pt x="1015" y="359"/>
                  <a:pt x="1015" y="360"/>
                </a:cubicBezTo>
                <a:cubicBezTo>
                  <a:pt x="1015" y="360"/>
                  <a:pt x="1015" y="360"/>
                  <a:pt x="1017" y="360"/>
                </a:cubicBezTo>
                <a:cubicBezTo>
                  <a:pt x="1017" y="362"/>
                  <a:pt x="1015" y="362"/>
                  <a:pt x="1015" y="362"/>
                </a:cubicBezTo>
                <a:cubicBezTo>
                  <a:pt x="1014" y="362"/>
                  <a:pt x="1014" y="362"/>
                  <a:pt x="1014" y="360"/>
                </a:cubicBezTo>
                <a:cubicBezTo>
                  <a:pt x="1012" y="360"/>
                  <a:pt x="1012" y="360"/>
                  <a:pt x="1012" y="360"/>
                </a:cubicBezTo>
                <a:cubicBezTo>
                  <a:pt x="1012" y="360"/>
                  <a:pt x="1012" y="360"/>
                  <a:pt x="1012" y="362"/>
                </a:cubicBezTo>
                <a:cubicBezTo>
                  <a:pt x="1011" y="362"/>
                  <a:pt x="1012" y="362"/>
                  <a:pt x="1011" y="362"/>
                </a:cubicBezTo>
                <a:cubicBezTo>
                  <a:pt x="1011" y="364"/>
                  <a:pt x="1009" y="364"/>
                  <a:pt x="1007" y="364"/>
                </a:cubicBezTo>
                <a:cubicBezTo>
                  <a:pt x="1006" y="364"/>
                  <a:pt x="1006" y="364"/>
                  <a:pt x="1006" y="364"/>
                </a:cubicBezTo>
                <a:cubicBezTo>
                  <a:pt x="1006" y="362"/>
                  <a:pt x="1007" y="362"/>
                  <a:pt x="1007" y="362"/>
                </a:cubicBezTo>
                <a:cubicBezTo>
                  <a:pt x="1004" y="362"/>
                  <a:pt x="1004" y="362"/>
                  <a:pt x="1004" y="362"/>
                </a:cubicBezTo>
                <a:cubicBezTo>
                  <a:pt x="1003" y="362"/>
                  <a:pt x="1003" y="362"/>
                  <a:pt x="1003" y="362"/>
                </a:cubicBezTo>
                <a:cubicBezTo>
                  <a:pt x="1001" y="362"/>
                  <a:pt x="1001" y="362"/>
                  <a:pt x="999" y="362"/>
                </a:cubicBezTo>
                <a:cubicBezTo>
                  <a:pt x="999" y="360"/>
                  <a:pt x="998" y="360"/>
                  <a:pt x="999" y="360"/>
                </a:cubicBezTo>
                <a:cubicBezTo>
                  <a:pt x="999" y="359"/>
                  <a:pt x="1001" y="359"/>
                  <a:pt x="1003" y="359"/>
                </a:cubicBezTo>
                <a:cubicBezTo>
                  <a:pt x="1003" y="359"/>
                  <a:pt x="1003" y="359"/>
                  <a:pt x="1004" y="357"/>
                </a:cubicBezTo>
                <a:cubicBezTo>
                  <a:pt x="1004" y="357"/>
                  <a:pt x="1004" y="357"/>
                  <a:pt x="1003" y="357"/>
                </a:cubicBezTo>
                <a:cubicBezTo>
                  <a:pt x="1004" y="357"/>
                  <a:pt x="1006" y="357"/>
                  <a:pt x="1006" y="355"/>
                </a:cubicBezTo>
                <a:cubicBezTo>
                  <a:pt x="1004" y="355"/>
                  <a:pt x="1004" y="355"/>
                  <a:pt x="1004" y="355"/>
                </a:cubicBezTo>
                <a:cubicBezTo>
                  <a:pt x="1004" y="354"/>
                  <a:pt x="1003" y="354"/>
                  <a:pt x="1001" y="354"/>
                </a:cubicBezTo>
                <a:cubicBezTo>
                  <a:pt x="999" y="352"/>
                  <a:pt x="999" y="352"/>
                  <a:pt x="998" y="354"/>
                </a:cubicBezTo>
                <a:cubicBezTo>
                  <a:pt x="998" y="354"/>
                  <a:pt x="998" y="354"/>
                  <a:pt x="998" y="355"/>
                </a:cubicBezTo>
                <a:cubicBezTo>
                  <a:pt x="998" y="355"/>
                  <a:pt x="999" y="355"/>
                  <a:pt x="998" y="357"/>
                </a:cubicBezTo>
                <a:cubicBezTo>
                  <a:pt x="996" y="357"/>
                  <a:pt x="996" y="357"/>
                  <a:pt x="996" y="357"/>
                </a:cubicBezTo>
                <a:cubicBezTo>
                  <a:pt x="994" y="357"/>
                  <a:pt x="994" y="359"/>
                  <a:pt x="994" y="359"/>
                </a:cubicBezTo>
                <a:cubicBezTo>
                  <a:pt x="994" y="359"/>
                  <a:pt x="994" y="359"/>
                  <a:pt x="993" y="359"/>
                </a:cubicBezTo>
                <a:cubicBezTo>
                  <a:pt x="993" y="357"/>
                  <a:pt x="993" y="357"/>
                  <a:pt x="993" y="357"/>
                </a:cubicBezTo>
                <a:cubicBezTo>
                  <a:pt x="994" y="355"/>
                  <a:pt x="996" y="354"/>
                  <a:pt x="996" y="354"/>
                </a:cubicBezTo>
                <a:cubicBezTo>
                  <a:pt x="998" y="352"/>
                  <a:pt x="998" y="352"/>
                  <a:pt x="998" y="352"/>
                </a:cubicBezTo>
                <a:cubicBezTo>
                  <a:pt x="999" y="351"/>
                  <a:pt x="999" y="351"/>
                  <a:pt x="999" y="351"/>
                </a:cubicBezTo>
                <a:cubicBezTo>
                  <a:pt x="1001" y="349"/>
                  <a:pt x="1001" y="349"/>
                  <a:pt x="1001" y="349"/>
                </a:cubicBezTo>
                <a:cubicBezTo>
                  <a:pt x="1003" y="347"/>
                  <a:pt x="1003" y="347"/>
                  <a:pt x="1003" y="347"/>
                </a:cubicBezTo>
                <a:cubicBezTo>
                  <a:pt x="1003" y="346"/>
                  <a:pt x="1004" y="346"/>
                  <a:pt x="1004" y="346"/>
                </a:cubicBezTo>
                <a:cubicBezTo>
                  <a:pt x="1006" y="346"/>
                  <a:pt x="1006" y="344"/>
                  <a:pt x="1007" y="344"/>
                </a:cubicBezTo>
                <a:cubicBezTo>
                  <a:pt x="1007" y="343"/>
                  <a:pt x="1007" y="343"/>
                  <a:pt x="1007" y="343"/>
                </a:cubicBezTo>
                <a:cubicBezTo>
                  <a:pt x="1009" y="343"/>
                  <a:pt x="1009" y="341"/>
                  <a:pt x="1009" y="341"/>
                </a:cubicBezTo>
                <a:cubicBezTo>
                  <a:pt x="1011" y="341"/>
                  <a:pt x="1007" y="341"/>
                  <a:pt x="1007" y="339"/>
                </a:cubicBezTo>
                <a:cubicBezTo>
                  <a:pt x="1009" y="338"/>
                  <a:pt x="1009" y="338"/>
                  <a:pt x="1009" y="338"/>
                </a:cubicBezTo>
                <a:cubicBezTo>
                  <a:pt x="1011" y="338"/>
                  <a:pt x="1012" y="338"/>
                  <a:pt x="1012" y="336"/>
                </a:cubicBezTo>
                <a:cubicBezTo>
                  <a:pt x="1014" y="334"/>
                  <a:pt x="1009" y="336"/>
                  <a:pt x="1009" y="336"/>
                </a:cubicBezTo>
                <a:cubicBezTo>
                  <a:pt x="1007" y="336"/>
                  <a:pt x="1006" y="338"/>
                  <a:pt x="1004" y="338"/>
                </a:cubicBezTo>
                <a:cubicBezTo>
                  <a:pt x="1004" y="338"/>
                  <a:pt x="1003" y="339"/>
                  <a:pt x="1001" y="339"/>
                </a:cubicBezTo>
                <a:cubicBezTo>
                  <a:pt x="999" y="339"/>
                  <a:pt x="999" y="339"/>
                  <a:pt x="999" y="339"/>
                </a:cubicBezTo>
                <a:cubicBezTo>
                  <a:pt x="998" y="341"/>
                  <a:pt x="998" y="341"/>
                  <a:pt x="998" y="341"/>
                </a:cubicBezTo>
                <a:cubicBezTo>
                  <a:pt x="998" y="343"/>
                  <a:pt x="994" y="344"/>
                  <a:pt x="994" y="346"/>
                </a:cubicBezTo>
                <a:cubicBezTo>
                  <a:pt x="993" y="346"/>
                  <a:pt x="991" y="347"/>
                  <a:pt x="991" y="347"/>
                </a:cubicBezTo>
                <a:cubicBezTo>
                  <a:pt x="991" y="347"/>
                  <a:pt x="990" y="347"/>
                  <a:pt x="990" y="349"/>
                </a:cubicBezTo>
                <a:cubicBezTo>
                  <a:pt x="990" y="349"/>
                  <a:pt x="990" y="349"/>
                  <a:pt x="988" y="351"/>
                </a:cubicBezTo>
                <a:cubicBezTo>
                  <a:pt x="988" y="351"/>
                  <a:pt x="988" y="352"/>
                  <a:pt x="986" y="352"/>
                </a:cubicBezTo>
                <a:cubicBezTo>
                  <a:pt x="986" y="354"/>
                  <a:pt x="985" y="355"/>
                  <a:pt x="983" y="357"/>
                </a:cubicBezTo>
                <a:cubicBezTo>
                  <a:pt x="982" y="359"/>
                  <a:pt x="982" y="359"/>
                  <a:pt x="982" y="359"/>
                </a:cubicBezTo>
                <a:cubicBezTo>
                  <a:pt x="980" y="359"/>
                  <a:pt x="978" y="360"/>
                  <a:pt x="978" y="360"/>
                </a:cubicBezTo>
                <a:cubicBezTo>
                  <a:pt x="978" y="360"/>
                  <a:pt x="977" y="360"/>
                  <a:pt x="977" y="362"/>
                </a:cubicBezTo>
                <a:cubicBezTo>
                  <a:pt x="977" y="362"/>
                  <a:pt x="978" y="362"/>
                  <a:pt x="978" y="364"/>
                </a:cubicBezTo>
                <a:cubicBezTo>
                  <a:pt x="980" y="364"/>
                  <a:pt x="980" y="364"/>
                  <a:pt x="980" y="365"/>
                </a:cubicBezTo>
                <a:cubicBezTo>
                  <a:pt x="978" y="367"/>
                  <a:pt x="978" y="367"/>
                  <a:pt x="978" y="367"/>
                </a:cubicBezTo>
                <a:cubicBezTo>
                  <a:pt x="977" y="367"/>
                  <a:pt x="977" y="365"/>
                  <a:pt x="977" y="365"/>
                </a:cubicBezTo>
                <a:cubicBezTo>
                  <a:pt x="975" y="365"/>
                  <a:pt x="975" y="365"/>
                  <a:pt x="975" y="367"/>
                </a:cubicBezTo>
                <a:cubicBezTo>
                  <a:pt x="975" y="365"/>
                  <a:pt x="975" y="365"/>
                  <a:pt x="975" y="365"/>
                </a:cubicBezTo>
                <a:cubicBezTo>
                  <a:pt x="975" y="365"/>
                  <a:pt x="975" y="365"/>
                  <a:pt x="973" y="365"/>
                </a:cubicBezTo>
                <a:cubicBezTo>
                  <a:pt x="973" y="367"/>
                  <a:pt x="972" y="367"/>
                  <a:pt x="972" y="367"/>
                </a:cubicBezTo>
                <a:cubicBezTo>
                  <a:pt x="972" y="368"/>
                  <a:pt x="970" y="368"/>
                  <a:pt x="970" y="368"/>
                </a:cubicBezTo>
                <a:cubicBezTo>
                  <a:pt x="970" y="370"/>
                  <a:pt x="970" y="370"/>
                  <a:pt x="970" y="370"/>
                </a:cubicBezTo>
                <a:cubicBezTo>
                  <a:pt x="970" y="370"/>
                  <a:pt x="970" y="370"/>
                  <a:pt x="972" y="370"/>
                </a:cubicBezTo>
                <a:cubicBezTo>
                  <a:pt x="972" y="370"/>
                  <a:pt x="972" y="370"/>
                  <a:pt x="972" y="372"/>
                </a:cubicBezTo>
                <a:cubicBezTo>
                  <a:pt x="970" y="373"/>
                  <a:pt x="970" y="373"/>
                  <a:pt x="970" y="373"/>
                </a:cubicBezTo>
                <a:cubicBezTo>
                  <a:pt x="969" y="373"/>
                  <a:pt x="967" y="375"/>
                  <a:pt x="967" y="375"/>
                </a:cubicBezTo>
                <a:cubicBezTo>
                  <a:pt x="965" y="376"/>
                  <a:pt x="965" y="376"/>
                  <a:pt x="965" y="376"/>
                </a:cubicBezTo>
                <a:cubicBezTo>
                  <a:pt x="964" y="376"/>
                  <a:pt x="964" y="376"/>
                  <a:pt x="964" y="376"/>
                </a:cubicBezTo>
                <a:cubicBezTo>
                  <a:pt x="962" y="378"/>
                  <a:pt x="962" y="378"/>
                  <a:pt x="961" y="380"/>
                </a:cubicBezTo>
                <a:cubicBezTo>
                  <a:pt x="961" y="380"/>
                  <a:pt x="961" y="380"/>
                  <a:pt x="961" y="381"/>
                </a:cubicBezTo>
                <a:cubicBezTo>
                  <a:pt x="961" y="381"/>
                  <a:pt x="961" y="381"/>
                  <a:pt x="961" y="383"/>
                </a:cubicBezTo>
                <a:cubicBezTo>
                  <a:pt x="961" y="385"/>
                  <a:pt x="961" y="385"/>
                  <a:pt x="961" y="385"/>
                </a:cubicBezTo>
                <a:cubicBezTo>
                  <a:pt x="961" y="386"/>
                  <a:pt x="961" y="386"/>
                  <a:pt x="961" y="386"/>
                </a:cubicBezTo>
                <a:cubicBezTo>
                  <a:pt x="962" y="386"/>
                  <a:pt x="962" y="386"/>
                  <a:pt x="962" y="386"/>
                </a:cubicBezTo>
                <a:cubicBezTo>
                  <a:pt x="964" y="386"/>
                  <a:pt x="964" y="385"/>
                  <a:pt x="965" y="385"/>
                </a:cubicBezTo>
                <a:cubicBezTo>
                  <a:pt x="965" y="385"/>
                  <a:pt x="965" y="385"/>
                  <a:pt x="967" y="383"/>
                </a:cubicBezTo>
                <a:cubicBezTo>
                  <a:pt x="967" y="383"/>
                  <a:pt x="967" y="383"/>
                  <a:pt x="969" y="383"/>
                </a:cubicBezTo>
                <a:cubicBezTo>
                  <a:pt x="969" y="383"/>
                  <a:pt x="969" y="383"/>
                  <a:pt x="970" y="383"/>
                </a:cubicBezTo>
                <a:cubicBezTo>
                  <a:pt x="972" y="383"/>
                  <a:pt x="973" y="383"/>
                  <a:pt x="973" y="383"/>
                </a:cubicBezTo>
                <a:cubicBezTo>
                  <a:pt x="975" y="383"/>
                  <a:pt x="975" y="383"/>
                  <a:pt x="975" y="385"/>
                </a:cubicBezTo>
                <a:cubicBezTo>
                  <a:pt x="975" y="385"/>
                  <a:pt x="975" y="385"/>
                  <a:pt x="977" y="385"/>
                </a:cubicBezTo>
                <a:cubicBezTo>
                  <a:pt x="977" y="385"/>
                  <a:pt x="977" y="385"/>
                  <a:pt x="978" y="385"/>
                </a:cubicBezTo>
                <a:cubicBezTo>
                  <a:pt x="978" y="386"/>
                  <a:pt x="980" y="386"/>
                  <a:pt x="982" y="385"/>
                </a:cubicBezTo>
                <a:cubicBezTo>
                  <a:pt x="983" y="385"/>
                  <a:pt x="983" y="385"/>
                  <a:pt x="983" y="385"/>
                </a:cubicBezTo>
                <a:cubicBezTo>
                  <a:pt x="985" y="385"/>
                  <a:pt x="985" y="385"/>
                  <a:pt x="985" y="385"/>
                </a:cubicBezTo>
                <a:cubicBezTo>
                  <a:pt x="985" y="385"/>
                  <a:pt x="985" y="385"/>
                  <a:pt x="986" y="385"/>
                </a:cubicBezTo>
                <a:cubicBezTo>
                  <a:pt x="988" y="385"/>
                  <a:pt x="988" y="385"/>
                  <a:pt x="990" y="383"/>
                </a:cubicBezTo>
                <a:cubicBezTo>
                  <a:pt x="990" y="383"/>
                  <a:pt x="991" y="383"/>
                  <a:pt x="991" y="381"/>
                </a:cubicBezTo>
                <a:cubicBezTo>
                  <a:pt x="993" y="381"/>
                  <a:pt x="993" y="381"/>
                  <a:pt x="993" y="381"/>
                </a:cubicBezTo>
                <a:cubicBezTo>
                  <a:pt x="994" y="381"/>
                  <a:pt x="994" y="381"/>
                  <a:pt x="993" y="383"/>
                </a:cubicBezTo>
                <a:cubicBezTo>
                  <a:pt x="993" y="383"/>
                  <a:pt x="993" y="385"/>
                  <a:pt x="993" y="386"/>
                </a:cubicBezTo>
                <a:cubicBezTo>
                  <a:pt x="993" y="386"/>
                  <a:pt x="994" y="386"/>
                  <a:pt x="994" y="385"/>
                </a:cubicBezTo>
                <a:cubicBezTo>
                  <a:pt x="994" y="385"/>
                  <a:pt x="994" y="385"/>
                  <a:pt x="996" y="385"/>
                </a:cubicBezTo>
                <a:cubicBezTo>
                  <a:pt x="996" y="385"/>
                  <a:pt x="996" y="385"/>
                  <a:pt x="998" y="385"/>
                </a:cubicBezTo>
                <a:cubicBezTo>
                  <a:pt x="998" y="383"/>
                  <a:pt x="998" y="383"/>
                  <a:pt x="998" y="383"/>
                </a:cubicBezTo>
                <a:cubicBezTo>
                  <a:pt x="999" y="383"/>
                  <a:pt x="999" y="383"/>
                  <a:pt x="999" y="383"/>
                </a:cubicBezTo>
                <a:cubicBezTo>
                  <a:pt x="1001" y="383"/>
                  <a:pt x="1001" y="383"/>
                  <a:pt x="1003" y="383"/>
                </a:cubicBezTo>
                <a:cubicBezTo>
                  <a:pt x="1001" y="383"/>
                  <a:pt x="1001" y="385"/>
                  <a:pt x="999" y="385"/>
                </a:cubicBezTo>
                <a:cubicBezTo>
                  <a:pt x="999" y="385"/>
                  <a:pt x="998" y="386"/>
                  <a:pt x="998" y="388"/>
                </a:cubicBezTo>
                <a:close/>
                <a:moveTo>
                  <a:pt x="919" y="134"/>
                </a:moveTo>
                <a:cubicBezTo>
                  <a:pt x="919" y="136"/>
                  <a:pt x="917" y="136"/>
                  <a:pt x="915" y="136"/>
                </a:cubicBezTo>
                <a:cubicBezTo>
                  <a:pt x="915" y="136"/>
                  <a:pt x="914" y="136"/>
                  <a:pt x="914" y="137"/>
                </a:cubicBezTo>
                <a:cubicBezTo>
                  <a:pt x="915" y="137"/>
                  <a:pt x="915" y="137"/>
                  <a:pt x="917" y="136"/>
                </a:cubicBezTo>
                <a:cubicBezTo>
                  <a:pt x="919" y="136"/>
                  <a:pt x="920" y="136"/>
                  <a:pt x="920" y="134"/>
                </a:cubicBezTo>
                <a:cubicBezTo>
                  <a:pt x="922" y="134"/>
                  <a:pt x="922" y="134"/>
                  <a:pt x="923" y="134"/>
                </a:cubicBezTo>
                <a:cubicBezTo>
                  <a:pt x="923" y="134"/>
                  <a:pt x="925" y="134"/>
                  <a:pt x="925" y="132"/>
                </a:cubicBezTo>
                <a:cubicBezTo>
                  <a:pt x="927" y="132"/>
                  <a:pt x="927" y="132"/>
                  <a:pt x="927" y="132"/>
                </a:cubicBezTo>
                <a:cubicBezTo>
                  <a:pt x="927" y="131"/>
                  <a:pt x="927" y="131"/>
                  <a:pt x="927" y="131"/>
                </a:cubicBezTo>
                <a:cubicBezTo>
                  <a:pt x="927" y="131"/>
                  <a:pt x="927" y="129"/>
                  <a:pt x="928" y="129"/>
                </a:cubicBezTo>
                <a:cubicBezTo>
                  <a:pt x="928" y="129"/>
                  <a:pt x="928" y="129"/>
                  <a:pt x="930" y="129"/>
                </a:cubicBezTo>
                <a:cubicBezTo>
                  <a:pt x="930" y="129"/>
                  <a:pt x="930" y="129"/>
                  <a:pt x="931" y="129"/>
                </a:cubicBezTo>
                <a:cubicBezTo>
                  <a:pt x="933" y="128"/>
                  <a:pt x="933" y="128"/>
                  <a:pt x="933" y="128"/>
                </a:cubicBezTo>
                <a:cubicBezTo>
                  <a:pt x="933" y="126"/>
                  <a:pt x="931" y="128"/>
                  <a:pt x="931" y="128"/>
                </a:cubicBezTo>
                <a:cubicBezTo>
                  <a:pt x="930" y="128"/>
                  <a:pt x="930" y="128"/>
                  <a:pt x="928" y="128"/>
                </a:cubicBezTo>
                <a:cubicBezTo>
                  <a:pt x="928" y="129"/>
                  <a:pt x="927" y="129"/>
                  <a:pt x="927" y="129"/>
                </a:cubicBezTo>
                <a:cubicBezTo>
                  <a:pt x="925" y="129"/>
                  <a:pt x="923" y="129"/>
                  <a:pt x="923" y="131"/>
                </a:cubicBezTo>
                <a:cubicBezTo>
                  <a:pt x="922" y="131"/>
                  <a:pt x="922" y="131"/>
                  <a:pt x="922" y="131"/>
                </a:cubicBezTo>
                <a:cubicBezTo>
                  <a:pt x="922" y="132"/>
                  <a:pt x="923" y="132"/>
                  <a:pt x="923" y="132"/>
                </a:cubicBezTo>
                <a:cubicBezTo>
                  <a:pt x="922" y="132"/>
                  <a:pt x="922" y="132"/>
                  <a:pt x="922" y="132"/>
                </a:cubicBezTo>
                <a:cubicBezTo>
                  <a:pt x="920" y="134"/>
                  <a:pt x="920" y="134"/>
                  <a:pt x="919" y="134"/>
                </a:cubicBezTo>
                <a:close/>
                <a:moveTo>
                  <a:pt x="599" y="847"/>
                </a:moveTo>
                <a:cubicBezTo>
                  <a:pt x="600" y="845"/>
                  <a:pt x="600" y="845"/>
                  <a:pt x="600" y="845"/>
                </a:cubicBezTo>
                <a:cubicBezTo>
                  <a:pt x="599" y="845"/>
                  <a:pt x="599" y="847"/>
                  <a:pt x="599" y="847"/>
                </a:cubicBezTo>
                <a:close/>
                <a:moveTo>
                  <a:pt x="948" y="147"/>
                </a:moveTo>
                <a:cubicBezTo>
                  <a:pt x="948" y="147"/>
                  <a:pt x="949" y="147"/>
                  <a:pt x="949" y="149"/>
                </a:cubicBezTo>
                <a:cubicBezTo>
                  <a:pt x="951" y="149"/>
                  <a:pt x="951" y="149"/>
                  <a:pt x="951" y="149"/>
                </a:cubicBezTo>
                <a:cubicBezTo>
                  <a:pt x="952" y="149"/>
                  <a:pt x="952" y="149"/>
                  <a:pt x="954" y="149"/>
                </a:cubicBezTo>
                <a:cubicBezTo>
                  <a:pt x="956" y="147"/>
                  <a:pt x="956" y="147"/>
                  <a:pt x="956" y="147"/>
                </a:cubicBezTo>
                <a:cubicBezTo>
                  <a:pt x="956" y="147"/>
                  <a:pt x="956" y="147"/>
                  <a:pt x="956" y="145"/>
                </a:cubicBezTo>
                <a:cubicBezTo>
                  <a:pt x="952" y="145"/>
                  <a:pt x="952" y="145"/>
                  <a:pt x="952" y="145"/>
                </a:cubicBezTo>
                <a:cubicBezTo>
                  <a:pt x="951" y="145"/>
                  <a:pt x="951" y="145"/>
                  <a:pt x="949" y="145"/>
                </a:cubicBezTo>
                <a:cubicBezTo>
                  <a:pt x="949" y="145"/>
                  <a:pt x="949" y="145"/>
                  <a:pt x="948" y="144"/>
                </a:cubicBezTo>
                <a:cubicBezTo>
                  <a:pt x="948" y="145"/>
                  <a:pt x="948" y="145"/>
                  <a:pt x="948" y="145"/>
                </a:cubicBezTo>
                <a:cubicBezTo>
                  <a:pt x="946" y="145"/>
                  <a:pt x="946" y="145"/>
                  <a:pt x="946" y="145"/>
                </a:cubicBezTo>
                <a:cubicBezTo>
                  <a:pt x="946" y="145"/>
                  <a:pt x="946" y="145"/>
                  <a:pt x="946" y="147"/>
                </a:cubicBezTo>
                <a:cubicBezTo>
                  <a:pt x="944" y="147"/>
                  <a:pt x="944" y="147"/>
                  <a:pt x="944" y="147"/>
                </a:cubicBezTo>
                <a:cubicBezTo>
                  <a:pt x="946" y="149"/>
                  <a:pt x="948" y="147"/>
                  <a:pt x="948" y="147"/>
                </a:cubicBezTo>
                <a:close/>
                <a:moveTo>
                  <a:pt x="914" y="137"/>
                </a:moveTo>
                <a:cubicBezTo>
                  <a:pt x="912" y="137"/>
                  <a:pt x="912" y="137"/>
                  <a:pt x="912" y="137"/>
                </a:cubicBezTo>
                <a:cubicBezTo>
                  <a:pt x="912" y="139"/>
                  <a:pt x="914" y="137"/>
                  <a:pt x="914" y="137"/>
                </a:cubicBezTo>
                <a:close/>
                <a:moveTo>
                  <a:pt x="891" y="191"/>
                </a:moveTo>
                <a:cubicBezTo>
                  <a:pt x="891" y="189"/>
                  <a:pt x="891" y="189"/>
                  <a:pt x="891" y="189"/>
                </a:cubicBezTo>
                <a:cubicBezTo>
                  <a:pt x="889" y="189"/>
                  <a:pt x="889" y="189"/>
                  <a:pt x="889" y="189"/>
                </a:cubicBezTo>
                <a:cubicBezTo>
                  <a:pt x="888" y="189"/>
                  <a:pt x="886" y="189"/>
                  <a:pt x="886" y="189"/>
                </a:cubicBezTo>
                <a:cubicBezTo>
                  <a:pt x="886" y="191"/>
                  <a:pt x="886" y="191"/>
                  <a:pt x="886" y="191"/>
                </a:cubicBezTo>
                <a:cubicBezTo>
                  <a:pt x="886" y="191"/>
                  <a:pt x="886" y="191"/>
                  <a:pt x="888" y="191"/>
                </a:cubicBezTo>
                <a:cubicBezTo>
                  <a:pt x="888" y="191"/>
                  <a:pt x="888" y="191"/>
                  <a:pt x="889" y="191"/>
                </a:cubicBezTo>
                <a:lnTo>
                  <a:pt x="891" y="191"/>
                </a:lnTo>
                <a:close/>
                <a:moveTo>
                  <a:pt x="944" y="90"/>
                </a:moveTo>
                <a:cubicBezTo>
                  <a:pt x="944" y="92"/>
                  <a:pt x="944" y="94"/>
                  <a:pt x="946" y="95"/>
                </a:cubicBezTo>
                <a:cubicBezTo>
                  <a:pt x="949" y="95"/>
                  <a:pt x="952" y="94"/>
                  <a:pt x="956" y="94"/>
                </a:cubicBezTo>
                <a:cubicBezTo>
                  <a:pt x="957" y="94"/>
                  <a:pt x="959" y="94"/>
                  <a:pt x="961" y="94"/>
                </a:cubicBezTo>
                <a:cubicBezTo>
                  <a:pt x="962" y="94"/>
                  <a:pt x="964" y="94"/>
                  <a:pt x="965" y="94"/>
                </a:cubicBezTo>
                <a:cubicBezTo>
                  <a:pt x="967" y="94"/>
                  <a:pt x="970" y="95"/>
                  <a:pt x="972" y="95"/>
                </a:cubicBezTo>
                <a:cubicBezTo>
                  <a:pt x="973" y="95"/>
                  <a:pt x="975" y="95"/>
                  <a:pt x="977" y="92"/>
                </a:cubicBezTo>
                <a:cubicBezTo>
                  <a:pt x="977" y="90"/>
                  <a:pt x="975" y="90"/>
                  <a:pt x="973" y="89"/>
                </a:cubicBezTo>
                <a:cubicBezTo>
                  <a:pt x="973" y="87"/>
                  <a:pt x="972" y="87"/>
                  <a:pt x="972" y="87"/>
                </a:cubicBezTo>
                <a:cubicBezTo>
                  <a:pt x="970" y="86"/>
                  <a:pt x="970" y="86"/>
                  <a:pt x="969" y="86"/>
                </a:cubicBezTo>
                <a:cubicBezTo>
                  <a:pt x="967" y="86"/>
                  <a:pt x="965" y="86"/>
                  <a:pt x="964" y="86"/>
                </a:cubicBezTo>
                <a:cubicBezTo>
                  <a:pt x="962" y="86"/>
                  <a:pt x="961" y="86"/>
                  <a:pt x="959" y="86"/>
                </a:cubicBezTo>
                <a:cubicBezTo>
                  <a:pt x="957" y="86"/>
                  <a:pt x="956" y="86"/>
                  <a:pt x="956" y="86"/>
                </a:cubicBezTo>
                <a:cubicBezTo>
                  <a:pt x="954" y="86"/>
                  <a:pt x="951" y="84"/>
                  <a:pt x="951" y="86"/>
                </a:cubicBezTo>
                <a:cubicBezTo>
                  <a:pt x="949" y="86"/>
                  <a:pt x="949" y="86"/>
                  <a:pt x="949" y="86"/>
                </a:cubicBezTo>
                <a:cubicBezTo>
                  <a:pt x="948" y="86"/>
                  <a:pt x="948" y="86"/>
                  <a:pt x="946" y="86"/>
                </a:cubicBezTo>
                <a:cubicBezTo>
                  <a:pt x="944" y="87"/>
                  <a:pt x="944" y="87"/>
                  <a:pt x="944" y="87"/>
                </a:cubicBezTo>
                <a:cubicBezTo>
                  <a:pt x="944" y="89"/>
                  <a:pt x="944" y="89"/>
                  <a:pt x="944" y="89"/>
                </a:cubicBezTo>
                <a:cubicBezTo>
                  <a:pt x="943" y="89"/>
                  <a:pt x="943" y="89"/>
                  <a:pt x="943" y="90"/>
                </a:cubicBezTo>
                <a:cubicBezTo>
                  <a:pt x="941" y="90"/>
                  <a:pt x="941" y="90"/>
                  <a:pt x="941" y="90"/>
                </a:cubicBezTo>
                <a:cubicBezTo>
                  <a:pt x="943" y="92"/>
                  <a:pt x="944" y="90"/>
                  <a:pt x="944" y="90"/>
                </a:cubicBezTo>
                <a:close/>
                <a:moveTo>
                  <a:pt x="877" y="29"/>
                </a:moveTo>
                <a:cubicBezTo>
                  <a:pt x="878" y="29"/>
                  <a:pt x="878" y="27"/>
                  <a:pt x="880" y="27"/>
                </a:cubicBezTo>
                <a:cubicBezTo>
                  <a:pt x="881" y="29"/>
                  <a:pt x="881" y="29"/>
                  <a:pt x="881" y="29"/>
                </a:cubicBezTo>
                <a:cubicBezTo>
                  <a:pt x="883" y="29"/>
                  <a:pt x="881" y="29"/>
                  <a:pt x="883" y="31"/>
                </a:cubicBezTo>
                <a:cubicBezTo>
                  <a:pt x="885" y="29"/>
                  <a:pt x="885" y="29"/>
                  <a:pt x="885" y="29"/>
                </a:cubicBezTo>
                <a:cubicBezTo>
                  <a:pt x="886" y="27"/>
                  <a:pt x="886" y="27"/>
                  <a:pt x="886" y="27"/>
                </a:cubicBezTo>
                <a:cubicBezTo>
                  <a:pt x="888" y="27"/>
                  <a:pt x="888" y="26"/>
                  <a:pt x="888" y="26"/>
                </a:cubicBezTo>
                <a:cubicBezTo>
                  <a:pt x="888" y="24"/>
                  <a:pt x="886" y="24"/>
                  <a:pt x="885" y="24"/>
                </a:cubicBezTo>
                <a:cubicBezTo>
                  <a:pt x="885" y="24"/>
                  <a:pt x="885" y="24"/>
                  <a:pt x="883" y="24"/>
                </a:cubicBezTo>
                <a:cubicBezTo>
                  <a:pt x="883" y="24"/>
                  <a:pt x="883" y="24"/>
                  <a:pt x="881" y="24"/>
                </a:cubicBezTo>
                <a:cubicBezTo>
                  <a:pt x="881" y="24"/>
                  <a:pt x="881" y="24"/>
                  <a:pt x="880" y="24"/>
                </a:cubicBezTo>
                <a:cubicBezTo>
                  <a:pt x="880" y="26"/>
                  <a:pt x="880" y="26"/>
                  <a:pt x="880" y="26"/>
                </a:cubicBezTo>
                <a:cubicBezTo>
                  <a:pt x="880" y="26"/>
                  <a:pt x="878" y="26"/>
                  <a:pt x="877" y="26"/>
                </a:cubicBezTo>
                <a:cubicBezTo>
                  <a:pt x="877" y="27"/>
                  <a:pt x="877" y="27"/>
                  <a:pt x="875" y="27"/>
                </a:cubicBezTo>
                <a:cubicBezTo>
                  <a:pt x="875" y="27"/>
                  <a:pt x="875" y="29"/>
                  <a:pt x="877" y="29"/>
                </a:cubicBezTo>
                <a:close/>
                <a:moveTo>
                  <a:pt x="328" y="271"/>
                </a:moveTo>
                <a:cubicBezTo>
                  <a:pt x="328" y="270"/>
                  <a:pt x="326" y="270"/>
                  <a:pt x="326" y="270"/>
                </a:cubicBezTo>
                <a:cubicBezTo>
                  <a:pt x="324" y="270"/>
                  <a:pt x="323" y="271"/>
                  <a:pt x="323" y="271"/>
                </a:cubicBezTo>
                <a:cubicBezTo>
                  <a:pt x="321" y="271"/>
                  <a:pt x="321" y="275"/>
                  <a:pt x="319" y="273"/>
                </a:cubicBezTo>
                <a:cubicBezTo>
                  <a:pt x="319" y="271"/>
                  <a:pt x="319" y="271"/>
                  <a:pt x="319" y="271"/>
                </a:cubicBezTo>
                <a:cubicBezTo>
                  <a:pt x="318" y="271"/>
                  <a:pt x="318" y="271"/>
                  <a:pt x="318" y="271"/>
                </a:cubicBezTo>
                <a:cubicBezTo>
                  <a:pt x="316" y="273"/>
                  <a:pt x="316" y="273"/>
                  <a:pt x="315" y="275"/>
                </a:cubicBezTo>
                <a:cubicBezTo>
                  <a:pt x="315" y="276"/>
                  <a:pt x="313" y="276"/>
                  <a:pt x="313" y="278"/>
                </a:cubicBezTo>
                <a:cubicBezTo>
                  <a:pt x="311" y="278"/>
                  <a:pt x="311" y="280"/>
                  <a:pt x="311" y="280"/>
                </a:cubicBezTo>
                <a:cubicBezTo>
                  <a:pt x="310" y="281"/>
                  <a:pt x="308" y="281"/>
                  <a:pt x="308" y="283"/>
                </a:cubicBezTo>
                <a:cubicBezTo>
                  <a:pt x="310" y="283"/>
                  <a:pt x="310" y="281"/>
                  <a:pt x="311" y="281"/>
                </a:cubicBezTo>
                <a:cubicBezTo>
                  <a:pt x="311" y="283"/>
                  <a:pt x="311" y="283"/>
                  <a:pt x="311" y="283"/>
                </a:cubicBezTo>
                <a:cubicBezTo>
                  <a:pt x="311" y="284"/>
                  <a:pt x="311" y="284"/>
                  <a:pt x="313" y="283"/>
                </a:cubicBezTo>
                <a:cubicBezTo>
                  <a:pt x="315" y="283"/>
                  <a:pt x="315" y="283"/>
                  <a:pt x="316" y="283"/>
                </a:cubicBezTo>
                <a:cubicBezTo>
                  <a:pt x="316" y="284"/>
                  <a:pt x="316" y="284"/>
                  <a:pt x="316" y="284"/>
                </a:cubicBezTo>
                <a:cubicBezTo>
                  <a:pt x="315" y="284"/>
                  <a:pt x="315" y="284"/>
                  <a:pt x="315" y="286"/>
                </a:cubicBezTo>
                <a:cubicBezTo>
                  <a:pt x="313" y="286"/>
                  <a:pt x="313" y="288"/>
                  <a:pt x="311" y="288"/>
                </a:cubicBezTo>
                <a:cubicBezTo>
                  <a:pt x="313" y="289"/>
                  <a:pt x="313" y="289"/>
                  <a:pt x="313" y="289"/>
                </a:cubicBezTo>
                <a:cubicBezTo>
                  <a:pt x="311" y="289"/>
                  <a:pt x="308" y="289"/>
                  <a:pt x="308" y="289"/>
                </a:cubicBezTo>
                <a:cubicBezTo>
                  <a:pt x="307" y="291"/>
                  <a:pt x="307" y="291"/>
                  <a:pt x="307" y="292"/>
                </a:cubicBezTo>
                <a:cubicBezTo>
                  <a:pt x="307" y="294"/>
                  <a:pt x="307" y="294"/>
                  <a:pt x="307" y="296"/>
                </a:cubicBezTo>
                <a:cubicBezTo>
                  <a:pt x="307" y="296"/>
                  <a:pt x="307" y="297"/>
                  <a:pt x="308" y="296"/>
                </a:cubicBezTo>
                <a:cubicBezTo>
                  <a:pt x="310" y="296"/>
                  <a:pt x="310" y="296"/>
                  <a:pt x="310" y="294"/>
                </a:cubicBezTo>
                <a:cubicBezTo>
                  <a:pt x="310" y="292"/>
                  <a:pt x="310" y="292"/>
                  <a:pt x="310" y="292"/>
                </a:cubicBezTo>
                <a:cubicBezTo>
                  <a:pt x="310" y="291"/>
                  <a:pt x="311" y="291"/>
                  <a:pt x="311" y="292"/>
                </a:cubicBezTo>
                <a:cubicBezTo>
                  <a:pt x="311" y="294"/>
                  <a:pt x="311" y="294"/>
                  <a:pt x="311" y="294"/>
                </a:cubicBezTo>
                <a:cubicBezTo>
                  <a:pt x="311" y="296"/>
                  <a:pt x="311" y="296"/>
                  <a:pt x="311" y="297"/>
                </a:cubicBezTo>
                <a:cubicBezTo>
                  <a:pt x="313" y="299"/>
                  <a:pt x="313" y="297"/>
                  <a:pt x="315" y="296"/>
                </a:cubicBezTo>
                <a:cubicBezTo>
                  <a:pt x="315" y="296"/>
                  <a:pt x="316" y="294"/>
                  <a:pt x="316" y="292"/>
                </a:cubicBezTo>
                <a:cubicBezTo>
                  <a:pt x="318" y="292"/>
                  <a:pt x="318" y="291"/>
                  <a:pt x="318" y="289"/>
                </a:cubicBezTo>
                <a:cubicBezTo>
                  <a:pt x="318" y="289"/>
                  <a:pt x="318" y="289"/>
                  <a:pt x="318" y="288"/>
                </a:cubicBezTo>
                <a:cubicBezTo>
                  <a:pt x="319" y="288"/>
                  <a:pt x="319" y="288"/>
                  <a:pt x="319" y="288"/>
                </a:cubicBezTo>
                <a:cubicBezTo>
                  <a:pt x="321" y="288"/>
                  <a:pt x="321" y="286"/>
                  <a:pt x="321" y="284"/>
                </a:cubicBezTo>
                <a:cubicBezTo>
                  <a:pt x="321" y="283"/>
                  <a:pt x="321" y="283"/>
                  <a:pt x="321" y="283"/>
                </a:cubicBezTo>
                <a:cubicBezTo>
                  <a:pt x="319" y="283"/>
                  <a:pt x="321" y="280"/>
                  <a:pt x="319" y="281"/>
                </a:cubicBezTo>
                <a:cubicBezTo>
                  <a:pt x="319" y="280"/>
                  <a:pt x="321" y="280"/>
                  <a:pt x="321" y="280"/>
                </a:cubicBezTo>
                <a:cubicBezTo>
                  <a:pt x="319" y="278"/>
                  <a:pt x="318" y="278"/>
                  <a:pt x="318" y="280"/>
                </a:cubicBezTo>
                <a:cubicBezTo>
                  <a:pt x="316" y="280"/>
                  <a:pt x="315" y="281"/>
                  <a:pt x="313" y="281"/>
                </a:cubicBezTo>
                <a:cubicBezTo>
                  <a:pt x="313" y="280"/>
                  <a:pt x="313" y="280"/>
                  <a:pt x="315" y="280"/>
                </a:cubicBezTo>
                <a:cubicBezTo>
                  <a:pt x="315" y="280"/>
                  <a:pt x="315" y="278"/>
                  <a:pt x="316" y="278"/>
                </a:cubicBezTo>
                <a:cubicBezTo>
                  <a:pt x="316" y="276"/>
                  <a:pt x="319" y="275"/>
                  <a:pt x="319" y="275"/>
                </a:cubicBezTo>
                <a:cubicBezTo>
                  <a:pt x="319" y="276"/>
                  <a:pt x="319" y="276"/>
                  <a:pt x="319" y="276"/>
                </a:cubicBezTo>
                <a:cubicBezTo>
                  <a:pt x="321" y="276"/>
                  <a:pt x="321" y="276"/>
                  <a:pt x="323" y="276"/>
                </a:cubicBezTo>
                <a:cubicBezTo>
                  <a:pt x="323" y="276"/>
                  <a:pt x="323" y="276"/>
                  <a:pt x="324" y="276"/>
                </a:cubicBezTo>
                <a:cubicBezTo>
                  <a:pt x="324" y="278"/>
                  <a:pt x="324" y="278"/>
                  <a:pt x="324" y="278"/>
                </a:cubicBezTo>
                <a:cubicBezTo>
                  <a:pt x="324" y="280"/>
                  <a:pt x="326" y="278"/>
                  <a:pt x="326" y="278"/>
                </a:cubicBezTo>
                <a:cubicBezTo>
                  <a:pt x="326" y="278"/>
                  <a:pt x="328" y="278"/>
                  <a:pt x="326" y="276"/>
                </a:cubicBezTo>
                <a:cubicBezTo>
                  <a:pt x="328" y="276"/>
                  <a:pt x="328" y="276"/>
                  <a:pt x="329" y="276"/>
                </a:cubicBezTo>
                <a:cubicBezTo>
                  <a:pt x="329" y="275"/>
                  <a:pt x="329" y="275"/>
                  <a:pt x="329" y="275"/>
                </a:cubicBezTo>
                <a:cubicBezTo>
                  <a:pt x="329" y="275"/>
                  <a:pt x="329" y="275"/>
                  <a:pt x="329" y="273"/>
                </a:cubicBezTo>
                <a:cubicBezTo>
                  <a:pt x="328" y="273"/>
                  <a:pt x="328" y="273"/>
                  <a:pt x="328" y="273"/>
                </a:cubicBezTo>
                <a:cubicBezTo>
                  <a:pt x="326" y="273"/>
                  <a:pt x="328" y="271"/>
                  <a:pt x="328" y="271"/>
                </a:cubicBezTo>
                <a:close/>
                <a:moveTo>
                  <a:pt x="822" y="124"/>
                </a:moveTo>
                <a:cubicBezTo>
                  <a:pt x="822" y="123"/>
                  <a:pt x="822" y="123"/>
                  <a:pt x="822" y="123"/>
                </a:cubicBezTo>
                <a:cubicBezTo>
                  <a:pt x="821" y="123"/>
                  <a:pt x="821" y="123"/>
                  <a:pt x="821" y="123"/>
                </a:cubicBezTo>
                <a:cubicBezTo>
                  <a:pt x="821" y="123"/>
                  <a:pt x="822" y="124"/>
                  <a:pt x="822" y="124"/>
                </a:cubicBezTo>
                <a:close/>
                <a:moveTo>
                  <a:pt x="772" y="144"/>
                </a:moveTo>
                <a:cubicBezTo>
                  <a:pt x="772" y="145"/>
                  <a:pt x="772" y="145"/>
                  <a:pt x="771" y="145"/>
                </a:cubicBezTo>
                <a:cubicBezTo>
                  <a:pt x="771" y="145"/>
                  <a:pt x="772" y="145"/>
                  <a:pt x="772" y="145"/>
                </a:cubicBezTo>
                <a:cubicBezTo>
                  <a:pt x="772" y="144"/>
                  <a:pt x="772" y="144"/>
                  <a:pt x="772" y="144"/>
                </a:cubicBezTo>
                <a:close/>
                <a:moveTo>
                  <a:pt x="32" y="296"/>
                </a:moveTo>
                <a:cubicBezTo>
                  <a:pt x="34" y="296"/>
                  <a:pt x="34" y="294"/>
                  <a:pt x="34" y="294"/>
                </a:cubicBezTo>
                <a:cubicBezTo>
                  <a:pt x="34" y="294"/>
                  <a:pt x="32" y="294"/>
                  <a:pt x="32" y="296"/>
                </a:cubicBezTo>
                <a:close/>
                <a:moveTo>
                  <a:pt x="990" y="171"/>
                </a:moveTo>
                <a:cubicBezTo>
                  <a:pt x="990" y="171"/>
                  <a:pt x="990" y="171"/>
                  <a:pt x="991" y="171"/>
                </a:cubicBezTo>
                <a:cubicBezTo>
                  <a:pt x="991" y="170"/>
                  <a:pt x="990" y="171"/>
                  <a:pt x="990" y="171"/>
                </a:cubicBezTo>
                <a:close/>
                <a:moveTo>
                  <a:pt x="940" y="90"/>
                </a:moveTo>
                <a:cubicBezTo>
                  <a:pt x="940" y="90"/>
                  <a:pt x="940" y="90"/>
                  <a:pt x="940" y="89"/>
                </a:cubicBezTo>
                <a:cubicBezTo>
                  <a:pt x="941" y="89"/>
                  <a:pt x="941" y="89"/>
                  <a:pt x="941" y="89"/>
                </a:cubicBezTo>
                <a:cubicBezTo>
                  <a:pt x="941" y="87"/>
                  <a:pt x="940" y="87"/>
                  <a:pt x="940" y="87"/>
                </a:cubicBezTo>
                <a:cubicBezTo>
                  <a:pt x="940" y="86"/>
                  <a:pt x="940" y="86"/>
                  <a:pt x="940" y="86"/>
                </a:cubicBezTo>
                <a:cubicBezTo>
                  <a:pt x="940" y="84"/>
                  <a:pt x="938" y="84"/>
                  <a:pt x="938" y="86"/>
                </a:cubicBezTo>
                <a:cubicBezTo>
                  <a:pt x="936" y="86"/>
                  <a:pt x="936" y="86"/>
                  <a:pt x="936" y="87"/>
                </a:cubicBezTo>
                <a:cubicBezTo>
                  <a:pt x="935" y="87"/>
                  <a:pt x="935" y="87"/>
                  <a:pt x="935" y="87"/>
                </a:cubicBezTo>
                <a:cubicBezTo>
                  <a:pt x="933" y="87"/>
                  <a:pt x="931" y="86"/>
                  <a:pt x="931" y="86"/>
                </a:cubicBezTo>
                <a:cubicBezTo>
                  <a:pt x="930" y="86"/>
                  <a:pt x="930" y="87"/>
                  <a:pt x="928" y="87"/>
                </a:cubicBezTo>
                <a:cubicBezTo>
                  <a:pt x="928" y="87"/>
                  <a:pt x="928" y="87"/>
                  <a:pt x="927" y="87"/>
                </a:cubicBezTo>
                <a:cubicBezTo>
                  <a:pt x="927" y="87"/>
                  <a:pt x="925" y="86"/>
                  <a:pt x="923" y="87"/>
                </a:cubicBezTo>
                <a:cubicBezTo>
                  <a:pt x="922" y="87"/>
                  <a:pt x="922" y="87"/>
                  <a:pt x="922" y="87"/>
                </a:cubicBezTo>
                <a:cubicBezTo>
                  <a:pt x="920" y="87"/>
                  <a:pt x="920" y="89"/>
                  <a:pt x="919" y="89"/>
                </a:cubicBezTo>
                <a:cubicBezTo>
                  <a:pt x="919" y="89"/>
                  <a:pt x="915" y="87"/>
                  <a:pt x="917" y="89"/>
                </a:cubicBezTo>
                <a:cubicBezTo>
                  <a:pt x="915" y="89"/>
                  <a:pt x="915" y="89"/>
                  <a:pt x="915" y="89"/>
                </a:cubicBezTo>
                <a:cubicBezTo>
                  <a:pt x="914" y="89"/>
                  <a:pt x="914" y="89"/>
                  <a:pt x="914" y="89"/>
                </a:cubicBezTo>
                <a:cubicBezTo>
                  <a:pt x="912" y="89"/>
                  <a:pt x="912" y="89"/>
                  <a:pt x="910" y="89"/>
                </a:cubicBezTo>
                <a:cubicBezTo>
                  <a:pt x="909" y="89"/>
                  <a:pt x="909" y="90"/>
                  <a:pt x="907" y="90"/>
                </a:cubicBezTo>
                <a:cubicBezTo>
                  <a:pt x="907" y="92"/>
                  <a:pt x="907" y="92"/>
                  <a:pt x="907" y="92"/>
                </a:cubicBezTo>
                <a:cubicBezTo>
                  <a:pt x="906" y="92"/>
                  <a:pt x="906" y="92"/>
                  <a:pt x="906" y="92"/>
                </a:cubicBezTo>
                <a:cubicBezTo>
                  <a:pt x="904" y="92"/>
                  <a:pt x="902" y="92"/>
                  <a:pt x="901" y="94"/>
                </a:cubicBezTo>
                <a:cubicBezTo>
                  <a:pt x="899" y="94"/>
                  <a:pt x="899" y="95"/>
                  <a:pt x="898" y="95"/>
                </a:cubicBezTo>
                <a:cubicBezTo>
                  <a:pt x="898" y="95"/>
                  <a:pt x="898" y="97"/>
                  <a:pt x="898" y="99"/>
                </a:cubicBezTo>
                <a:cubicBezTo>
                  <a:pt x="899" y="99"/>
                  <a:pt x="901" y="97"/>
                  <a:pt x="902" y="99"/>
                </a:cubicBezTo>
                <a:cubicBezTo>
                  <a:pt x="902" y="100"/>
                  <a:pt x="902" y="100"/>
                  <a:pt x="902" y="100"/>
                </a:cubicBezTo>
                <a:cubicBezTo>
                  <a:pt x="902" y="102"/>
                  <a:pt x="904" y="102"/>
                  <a:pt x="904" y="102"/>
                </a:cubicBezTo>
                <a:cubicBezTo>
                  <a:pt x="902" y="103"/>
                  <a:pt x="899" y="102"/>
                  <a:pt x="898" y="102"/>
                </a:cubicBezTo>
                <a:cubicBezTo>
                  <a:pt x="896" y="100"/>
                  <a:pt x="896" y="100"/>
                  <a:pt x="896" y="100"/>
                </a:cubicBezTo>
                <a:cubicBezTo>
                  <a:pt x="894" y="100"/>
                  <a:pt x="893" y="102"/>
                  <a:pt x="891" y="102"/>
                </a:cubicBezTo>
                <a:cubicBezTo>
                  <a:pt x="891" y="103"/>
                  <a:pt x="889" y="103"/>
                  <a:pt x="889" y="105"/>
                </a:cubicBezTo>
                <a:cubicBezTo>
                  <a:pt x="891" y="105"/>
                  <a:pt x="891" y="105"/>
                  <a:pt x="893" y="105"/>
                </a:cubicBezTo>
                <a:cubicBezTo>
                  <a:pt x="893" y="107"/>
                  <a:pt x="893" y="107"/>
                  <a:pt x="893" y="107"/>
                </a:cubicBezTo>
                <a:cubicBezTo>
                  <a:pt x="894" y="108"/>
                  <a:pt x="894" y="107"/>
                  <a:pt x="896" y="107"/>
                </a:cubicBezTo>
                <a:cubicBezTo>
                  <a:pt x="899" y="108"/>
                  <a:pt x="894" y="111"/>
                  <a:pt x="893" y="111"/>
                </a:cubicBezTo>
                <a:cubicBezTo>
                  <a:pt x="889" y="111"/>
                  <a:pt x="886" y="108"/>
                  <a:pt x="886" y="107"/>
                </a:cubicBezTo>
                <a:cubicBezTo>
                  <a:pt x="886" y="105"/>
                  <a:pt x="885" y="105"/>
                  <a:pt x="886" y="103"/>
                </a:cubicBezTo>
                <a:cubicBezTo>
                  <a:pt x="886" y="102"/>
                  <a:pt x="886" y="102"/>
                  <a:pt x="888" y="102"/>
                </a:cubicBezTo>
                <a:cubicBezTo>
                  <a:pt x="889" y="102"/>
                  <a:pt x="889" y="102"/>
                  <a:pt x="889" y="102"/>
                </a:cubicBezTo>
                <a:cubicBezTo>
                  <a:pt x="891" y="100"/>
                  <a:pt x="891" y="100"/>
                  <a:pt x="891" y="100"/>
                </a:cubicBezTo>
                <a:cubicBezTo>
                  <a:pt x="891" y="99"/>
                  <a:pt x="891" y="99"/>
                  <a:pt x="891" y="97"/>
                </a:cubicBezTo>
                <a:cubicBezTo>
                  <a:pt x="891" y="97"/>
                  <a:pt x="893" y="97"/>
                  <a:pt x="894" y="95"/>
                </a:cubicBezTo>
                <a:cubicBezTo>
                  <a:pt x="894" y="94"/>
                  <a:pt x="896" y="94"/>
                  <a:pt x="898" y="94"/>
                </a:cubicBezTo>
                <a:cubicBezTo>
                  <a:pt x="898" y="94"/>
                  <a:pt x="898" y="92"/>
                  <a:pt x="899" y="92"/>
                </a:cubicBezTo>
                <a:cubicBezTo>
                  <a:pt x="901" y="92"/>
                  <a:pt x="904" y="89"/>
                  <a:pt x="907" y="89"/>
                </a:cubicBezTo>
                <a:cubicBezTo>
                  <a:pt x="909" y="87"/>
                  <a:pt x="910" y="87"/>
                  <a:pt x="912" y="86"/>
                </a:cubicBezTo>
                <a:cubicBezTo>
                  <a:pt x="914" y="86"/>
                  <a:pt x="914" y="86"/>
                  <a:pt x="914" y="86"/>
                </a:cubicBezTo>
                <a:cubicBezTo>
                  <a:pt x="914" y="86"/>
                  <a:pt x="915" y="86"/>
                  <a:pt x="915" y="84"/>
                </a:cubicBezTo>
                <a:cubicBezTo>
                  <a:pt x="912" y="84"/>
                  <a:pt x="910" y="84"/>
                  <a:pt x="907" y="84"/>
                </a:cubicBezTo>
                <a:cubicBezTo>
                  <a:pt x="906" y="86"/>
                  <a:pt x="902" y="86"/>
                  <a:pt x="901" y="86"/>
                </a:cubicBezTo>
                <a:cubicBezTo>
                  <a:pt x="899" y="86"/>
                  <a:pt x="898" y="86"/>
                  <a:pt x="898" y="86"/>
                </a:cubicBezTo>
                <a:cubicBezTo>
                  <a:pt x="896" y="84"/>
                  <a:pt x="894" y="86"/>
                  <a:pt x="894" y="86"/>
                </a:cubicBezTo>
                <a:cubicBezTo>
                  <a:pt x="891" y="86"/>
                  <a:pt x="889" y="87"/>
                  <a:pt x="888" y="87"/>
                </a:cubicBezTo>
                <a:cubicBezTo>
                  <a:pt x="886" y="87"/>
                  <a:pt x="885" y="87"/>
                  <a:pt x="883" y="89"/>
                </a:cubicBezTo>
                <a:cubicBezTo>
                  <a:pt x="881" y="90"/>
                  <a:pt x="878" y="90"/>
                  <a:pt x="875" y="92"/>
                </a:cubicBezTo>
                <a:cubicBezTo>
                  <a:pt x="873" y="92"/>
                  <a:pt x="872" y="94"/>
                  <a:pt x="870" y="95"/>
                </a:cubicBezTo>
                <a:cubicBezTo>
                  <a:pt x="868" y="95"/>
                  <a:pt x="867" y="95"/>
                  <a:pt x="865" y="97"/>
                </a:cubicBezTo>
                <a:cubicBezTo>
                  <a:pt x="865" y="97"/>
                  <a:pt x="864" y="97"/>
                  <a:pt x="862" y="99"/>
                </a:cubicBezTo>
                <a:cubicBezTo>
                  <a:pt x="862" y="100"/>
                  <a:pt x="860" y="100"/>
                  <a:pt x="860" y="100"/>
                </a:cubicBezTo>
                <a:cubicBezTo>
                  <a:pt x="859" y="100"/>
                  <a:pt x="859" y="102"/>
                  <a:pt x="857" y="103"/>
                </a:cubicBezTo>
                <a:cubicBezTo>
                  <a:pt x="857" y="103"/>
                  <a:pt x="856" y="103"/>
                  <a:pt x="856" y="105"/>
                </a:cubicBezTo>
                <a:cubicBezTo>
                  <a:pt x="856" y="105"/>
                  <a:pt x="856" y="105"/>
                  <a:pt x="857" y="105"/>
                </a:cubicBezTo>
                <a:cubicBezTo>
                  <a:pt x="857" y="107"/>
                  <a:pt x="856" y="107"/>
                  <a:pt x="856" y="108"/>
                </a:cubicBezTo>
                <a:cubicBezTo>
                  <a:pt x="854" y="110"/>
                  <a:pt x="854" y="110"/>
                  <a:pt x="852" y="111"/>
                </a:cubicBezTo>
                <a:cubicBezTo>
                  <a:pt x="854" y="111"/>
                  <a:pt x="854" y="111"/>
                  <a:pt x="854" y="111"/>
                </a:cubicBezTo>
                <a:cubicBezTo>
                  <a:pt x="856" y="111"/>
                  <a:pt x="857" y="111"/>
                  <a:pt x="859" y="111"/>
                </a:cubicBezTo>
                <a:cubicBezTo>
                  <a:pt x="860" y="111"/>
                  <a:pt x="862" y="111"/>
                  <a:pt x="862" y="111"/>
                </a:cubicBezTo>
                <a:cubicBezTo>
                  <a:pt x="864" y="111"/>
                  <a:pt x="864" y="111"/>
                  <a:pt x="865" y="111"/>
                </a:cubicBezTo>
                <a:cubicBezTo>
                  <a:pt x="867" y="111"/>
                  <a:pt x="867" y="111"/>
                  <a:pt x="867" y="111"/>
                </a:cubicBezTo>
                <a:cubicBezTo>
                  <a:pt x="868" y="111"/>
                  <a:pt x="868" y="113"/>
                  <a:pt x="870" y="113"/>
                </a:cubicBezTo>
                <a:cubicBezTo>
                  <a:pt x="868" y="113"/>
                  <a:pt x="868" y="113"/>
                  <a:pt x="867" y="113"/>
                </a:cubicBezTo>
                <a:cubicBezTo>
                  <a:pt x="865" y="113"/>
                  <a:pt x="865" y="115"/>
                  <a:pt x="864" y="115"/>
                </a:cubicBezTo>
                <a:cubicBezTo>
                  <a:pt x="862" y="115"/>
                  <a:pt x="860" y="115"/>
                  <a:pt x="859" y="115"/>
                </a:cubicBezTo>
                <a:cubicBezTo>
                  <a:pt x="857" y="115"/>
                  <a:pt x="856" y="115"/>
                  <a:pt x="854" y="115"/>
                </a:cubicBezTo>
                <a:cubicBezTo>
                  <a:pt x="854" y="115"/>
                  <a:pt x="852" y="115"/>
                  <a:pt x="851" y="115"/>
                </a:cubicBezTo>
                <a:cubicBezTo>
                  <a:pt x="851" y="116"/>
                  <a:pt x="852" y="116"/>
                  <a:pt x="854" y="116"/>
                </a:cubicBezTo>
                <a:cubicBezTo>
                  <a:pt x="854" y="116"/>
                  <a:pt x="854" y="118"/>
                  <a:pt x="856" y="118"/>
                </a:cubicBezTo>
                <a:cubicBezTo>
                  <a:pt x="856" y="120"/>
                  <a:pt x="856" y="121"/>
                  <a:pt x="857" y="121"/>
                </a:cubicBezTo>
                <a:cubicBezTo>
                  <a:pt x="859" y="123"/>
                  <a:pt x="859" y="123"/>
                  <a:pt x="860" y="123"/>
                </a:cubicBezTo>
                <a:cubicBezTo>
                  <a:pt x="862" y="123"/>
                  <a:pt x="862" y="123"/>
                  <a:pt x="864" y="121"/>
                </a:cubicBezTo>
                <a:cubicBezTo>
                  <a:pt x="864" y="121"/>
                  <a:pt x="865" y="121"/>
                  <a:pt x="867" y="120"/>
                </a:cubicBezTo>
                <a:cubicBezTo>
                  <a:pt x="867" y="121"/>
                  <a:pt x="868" y="120"/>
                  <a:pt x="870" y="120"/>
                </a:cubicBezTo>
                <a:cubicBezTo>
                  <a:pt x="873" y="120"/>
                  <a:pt x="872" y="121"/>
                  <a:pt x="872" y="123"/>
                </a:cubicBezTo>
                <a:cubicBezTo>
                  <a:pt x="873" y="123"/>
                  <a:pt x="875" y="123"/>
                  <a:pt x="877" y="123"/>
                </a:cubicBezTo>
                <a:cubicBezTo>
                  <a:pt x="880" y="123"/>
                  <a:pt x="880" y="123"/>
                  <a:pt x="880" y="123"/>
                </a:cubicBezTo>
                <a:cubicBezTo>
                  <a:pt x="881" y="123"/>
                  <a:pt x="881" y="123"/>
                  <a:pt x="881" y="123"/>
                </a:cubicBezTo>
                <a:cubicBezTo>
                  <a:pt x="883" y="123"/>
                  <a:pt x="883" y="123"/>
                  <a:pt x="885" y="123"/>
                </a:cubicBezTo>
                <a:cubicBezTo>
                  <a:pt x="886" y="124"/>
                  <a:pt x="888" y="123"/>
                  <a:pt x="889" y="123"/>
                </a:cubicBezTo>
                <a:cubicBezTo>
                  <a:pt x="891" y="123"/>
                  <a:pt x="893" y="123"/>
                  <a:pt x="894" y="124"/>
                </a:cubicBezTo>
                <a:cubicBezTo>
                  <a:pt x="896" y="124"/>
                  <a:pt x="898" y="124"/>
                  <a:pt x="899" y="124"/>
                </a:cubicBezTo>
                <a:cubicBezTo>
                  <a:pt x="899" y="126"/>
                  <a:pt x="899" y="126"/>
                  <a:pt x="899" y="126"/>
                </a:cubicBezTo>
                <a:cubicBezTo>
                  <a:pt x="901" y="126"/>
                  <a:pt x="901" y="126"/>
                  <a:pt x="901" y="126"/>
                </a:cubicBezTo>
                <a:cubicBezTo>
                  <a:pt x="901" y="126"/>
                  <a:pt x="901" y="126"/>
                  <a:pt x="902" y="126"/>
                </a:cubicBezTo>
                <a:cubicBezTo>
                  <a:pt x="902" y="126"/>
                  <a:pt x="904" y="126"/>
                  <a:pt x="906" y="126"/>
                </a:cubicBezTo>
                <a:cubicBezTo>
                  <a:pt x="906" y="126"/>
                  <a:pt x="907" y="126"/>
                  <a:pt x="907" y="124"/>
                </a:cubicBezTo>
                <a:cubicBezTo>
                  <a:pt x="907" y="128"/>
                  <a:pt x="910" y="128"/>
                  <a:pt x="912" y="128"/>
                </a:cubicBezTo>
                <a:cubicBezTo>
                  <a:pt x="914" y="129"/>
                  <a:pt x="914" y="129"/>
                  <a:pt x="915" y="129"/>
                </a:cubicBezTo>
                <a:cubicBezTo>
                  <a:pt x="917" y="129"/>
                  <a:pt x="919" y="129"/>
                  <a:pt x="920" y="129"/>
                </a:cubicBezTo>
                <a:cubicBezTo>
                  <a:pt x="920" y="129"/>
                  <a:pt x="922" y="129"/>
                  <a:pt x="922" y="128"/>
                </a:cubicBezTo>
                <a:cubicBezTo>
                  <a:pt x="920" y="128"/>
                  <a:pt x="920" y="128"/>
                  <a:pt x="920" y="128"/>
                </a:cubicBezTo>
                <a:cubicBezTo>
                  <a:pt x="920" y="128"/>
                  <a:pt x="920" y="128"/>
                  <a:pt x="919" y="128"/>
                </a:cubicBezTo>
                <a:cubicBezTo>
                  <a:pt x="917" y="126"/>
                  <a:pt x="914" y="126"/>
                  <a:pt x="912" y="126"/>
                </a:cubicBezTo>
                <a:cubicBezTo>
                  <a:pt x="912" y="126"/>
                  <a:pt x="909" y="126"/>
                  <a:pt x="909" y="124"/>
                </a:cubicBezTo>
                <a:cubicBezTo>
                  <a:pt x="910" y="124"/>
                  <a:pt x="912" y="123"/>
                  <a:pt x="912" y="123"/>
                </a:cubicBezTo>
                <a:cubicBezTo>
                  <a:pt x="914" y="123"/>
                  <a:pt x="914" y="124"/>
                  <a:pt x="914" y="124"/>
                </a:cubicBezTo>
                <a:cubicBezTo>
                  <a:pt x="915" y="124"/>
                  <a:pt x="915" y="123"/>
                  <a:pt x="917" y="124"/>
                </a:cubicBezTo>
                <a:cubicBezTo>
                  <a:pt x="917" y="124"/>
                  <a:pt x="919" y="124"/>
                  <a:pt x="920" y="124"/>
                </a:cubicBezTo>
                <a:cubicBezTo>
                  <a:pt x="922" y="124"/>
                  <a:pt x="922" y="123"/>
                  <a:pt x="922" y="124"/>
                </a:cubicBezTo>
                <a:cubicBezTo>
                  <a:pt x="922" y="128"/>
                  <a:pt x="923" y="126"/>
                  <a:pt x="925" y="126"/>
                </a:cubicBezTo>
                <a:cubicBezTo>
                  <a:pt x="928" y="124"/>
                  <a:pt x="931" y="124"/>
                  <a:pt x="930" y="121"/>
                </a:cubicBezTo>
                <a:cubicBezTo>
                  <a:pt x="930" y="121"/>
                  <a:pt x="930" y="120"/>
                  <a:pt x="928" y="120"/>
                </a:cubicBezTo>
                <a:cubicBezTo>
                  <a:pt x="928" y="120"/>
                  <a:pt x="927" y="121"/>
                  <a:pt x="927" y="120"/>
                </a:cubicBezTo>
                <a:cubicBezTo>
                  <a:pt x="927" y="120"/>
                  <a:pt x="927" y="120"/>
                  <a:pt x="928" y="118"/>
                </a:cubicBezTo>
                <a:cubicBezTo>
                  <a:pt x="930" y="118"/>
                  <a:pt x="930" y="118"/>
                  <a:pt x="930" y="118"/>
                </a:cubicBezTo>
                <a:cubicBezTo>
                  <a:pt x="930" y="120"/>
                  <a:pt x="931" y="120"/>
                  <a:pt x="931" y="120"/>
                </a:cubicBezTo>
                <a:cubicBezTo>
                  <a:pt x="933" y="120"/>
                  <a:pt x="933" y="121"/>
                  <a:pt x="933" y="121"/>
                </a:cubicBezTo>
                <a:cubicBezTo>
                  <a:pt x="933" y="123"/>
                  <a:pt x="935" y="123"/>
                  <a:pt x="935" y="121"/>
                </a:cubicBezTo>
                <a:cubicBezTo>
                  <a:pt x="936" y="121"/>
                  <a:pt x="938" y="121"/>
                  <a:pt x="938" y="121"/>
                </a:cubicBezTo>
                <a:cubicBezTo>
                  <a:pt x="938" y="121"/>
                  <a:pt x="940" y="121"/>
                  <a:pt x="940" y="123"/>
                </a:cubicBezTo>
                <a:cubicBezTo>
                  <a:pt x="938" y="123"/>
                  <a:pt x="938" y="123"/>
                  <a:pt x="938" y="123"/>
                </a:cubicBezTo>
                <a:cubicBezTo>
                  <a:pt x="938" y="124"/>
                  <a:pt x="935" y="124"/>
                  <a:pt x="936" y="126"/>
                </a:cubicBezTo>
                <a:cubicBezTo>
                  <a:pt x="940" y="126"/>
                  <a:pt x="940" y="126"/>
                  <a:pt x="940" y="126"/>
                </a:cubicBezTo>
                <a:cubicBezTo>
                  <a:pt x="943" y="128"/>
                  <a:pt x="940" y="129"/>
                  <a:pt x="940" y="129"/>
                </a:cubicBezTo>
                <a:cubicBezTo>
                  <a:pt x="938" y="131"/>
                  <a:pt x="936" y="131"/>
                  <a:pt x="935" y="131"/>
                </a:cubicBezTo>
                <a:cubicBezTo>
                  <a:pt x="935" y="131"/>
                  <a:pt x="933" y="132"/>
                  <a:pt x="935" y="132"/>
                </a:cubicBezTo>
                <a:cubicBezTo>
                  <a:pt x="935" y="132"/>
                  <a:pt x="936" y="132"/>
                  <a:pt x="938" y="132"/>
                </a:cubicBezTo>
                <a:cubicBezTo>
                  <a:pt x="938" y="132"/>
                  <a:pt x="940" y="132"/>
                  <a:pt x="940" y="131"/>
                </a:cubicBezTo>
                <a:cubicBezTo>
                  <a:pt x="940" y="131"/>
                  <a:pt x="940" y="131"/>
                  <a:pt x="941" y="129"/>
                </a:cubicBezTo>
                <a:cubicBezTo>
                  <a:pt x="943" y="128"/>
                  <a:pt x="944" y="129"/>
                  <a:pt x="946" y="129"/>
                </a:cubicBezTo>
                <a:cubicBezTo>
                  <a:pt x="946" y="131"/>
                  <a:pt x="946" y="131"/>
                  <a:pt x="946" y="131"/>
                </a:cubicBezTo>
                <a:cubicBezTo>
                  <a:pt x="946" y="132"/>
                  <a:pt x="948" y="132"/>
                  <a:pt x="948" y="132"/>
                </a:cubicBezTo>
                <a:cubicBezTo>
                  <a:pt x="948" y="134"/>
                  <a:pt x="946" y="134"/>
                  <a:pt x="946" y="134"/>
                </a:cubicBezTo>
                <a:cubicBezTo>
                  <a:pt x="944" y="134"/>
                  <a:pt x="944" y="134"/>
                  <a:pt x="943" y="134"/>
                </a:cubicBezTo>
                <a:cubicBezTo>
                  <a:pt x="941" y="134"/>
                  <a:pt x="941" y="134"/>
                  <a:pt x="941" y="134"/>
                </a:cubicBezTo>
                <a:cubicBezTo>
                  <a:pt x="940" y="134"/>
                  <a:pt x="940" y="134"/>
                  <a:pt x="938" y="134"/>
                </a:cubicBezTo>
                <a:cubicBezTo>
                  <a:pt x="938" y="134"/>
                  <a:pt x="938" y="134"/>
                  <a:pt x="938" y="136"/>
                </a:cubicBezTo>
                <a:cubicBezTo>
                  <a:pt x="936" y="136"/>
                  <a:pt x="936" y="136"/>
                  <a:pt x="936" y="136"/>
                </a:cubicBezTo>
                <a:cubicBezTo>
                  <a:pt x="936" y="137"/>
                  <a:pt x="935" y="137"/>
                  <a:pt x="935" y="137"/>
                </a:cubicBezTo>
                <a:cubicBezTo>
                  <a:pt x="938" y="137"/>
                  <a:pt x="941" y="137"/>
                  <a:pt x="944" y="137"/>
                </a:cubicBezTo>
                <a:cubicBezTo>
                  <a:pt x="946" y="136"/>
                  <a:pt x="948" y="136"/>
                  <a:pt x="948" y="136"/>
                </a:cubicBezTo>
                <a:cubicBezTo>
                  <a:pt x="949" y="136"/>
                  <a:pt x="951" y="137"/>
                  <a:pt x="951" y="137"/>
                </a:cubicBezTo>
                <a:cubicBezTo>
                  <a:pt x="952" y="139"/>
                  <a:pt x="952" y="139"/>
                  <a:pt x="954" y="141"/>
                </a:cubicBezTo>
                <a:cubicBezTo>
                  <a:pt x="956" y="141"/>
                  <a:pt x="957" y="141"/>
                  <a:pt x="959" y="142"/>
                </a:cubicBezTo>
                <a:cubicBezTo>
                  <a:pt x="959" y="142"/>
                  <a:pt x="961" y="144"/>
                  <a:pt x="961" y="145"/>
                </a:cubicBezTo>
                <a:cubicBezTo>
                  <a:pt x="961" y="147"/>
                  <a:pt x="961" y="149"/>
                  <a:pt x="961" y="150"/>
                </a:cubicBezTo>
                <a:cubicBezTo>
                  <a:pt x="961" y="152"/>
                  <a:pt x="959" y="152"/>
                  <a:pt x="959" y="153"/>
                </a:cubicBezTo>
                <a:cubicBezTo>
                  <a:pt x="957" y="153"/>
                  <a:pt x="956" y="155"/>
                  <a:pt x="954" y="155"/>
                </a:cubicBezTo>
                <a:cubicBezTo>
                  <a:pt x="952" y="157"/>
                  <a:pt x="951" y="158"/>
                  <a:pt x="949" y="158"/>
                </a:cubicBezTo>
                <a:cubicBezTo>
                  <a:pt x="949" y="160"/>
                  <a:pt x="948" y="160"/>
                  <a:pt x="946" y="160"/>
                </a:cubicBezTo>
                <a:cubicBezTo>
                  <a:pt x="944" y="162"/>
                  <a:pt x="944" y="162"/>
                  <a:pt x="944" y="162"/>
                </a:cubicBezTo>
                <a:cubicBezTo>
                  <a:pt x="943" y="162"/>
                  <a:pt x="941" y="162"/>
                  <a:pt x="940" y="163"/>
                </a:cubicBezTo>
                <a:cubicBezTo>
                  <a:pt x="938" y="163"/>
                  <a:pt x="938" y="163"/>
                  <a:pt x="936" y="165"/>
                </a:cubicBezTo>
                <a:cubicBezTo>
                  <a:pt x="935" y="165"/>
                  <a:pt x="931" y="165"/>
                  <a:pt x="933" y="166"/>
                </a:cubicBezTo>
                <a:cubicBezTo>
                  <a:pt x="933" y="168"/>
                  <a:pt x="933" y="168"/>
                  <a:pt x="935" y="168"/>
                </a:cubicBezTo>
                <a:cubicBezTo>
                  <a:pt x="935" y="170"/>
                  <a:pt x="935" y="170"/>
                  <a:pt x="935" y="171"/>
                </a:cubicBezTo>
                <a:cubicBezTo>
                  <a:pt x="935" y="171"/>
                  <a:pt x="936" y="171"/>
                  <a:pt x="936" y="173"/>
                </a:cubicBezTo>
                <a:cubicBezTo>
                  <a:pt x="936" y="173"/>
                  <a:pt x="936" y="173"/>
                  <a:pt x="935" y="173"/>
                </a:cubicBezTo>
                <a:cubicBezTo>
                  <a:pt x="933" y="173"/>
                  <a:pt x="931" y="173"/>
                  <a:pt x="928" y="173"/>
                </a:cubicBezTo>
                <a:cubicBezTo>
                  <a:pt x="928" y="173"/>
                  <a:pt x="928" y="174"/>
                  <a:pt x="927" y="174"/>
                </a:cubicBezTo>
                <a:cubicBezTo>
                  <a:pt x="927" y="174"/>
                  <a:pt x="925" y="174"/>
                  <a:pt x="923" y="174"/>
                </a:cubicBezTo>
                <a:cubicBezTo>
                  <a:pt x="923" y="174"/>
                  <a:pt x="925" y="174"/>
                  <a:pt x="923" y="173"/>
                </a:cubicBezTo>
                <a:cubicBezTo>
                  <a:pt x="922" y="174"/>
                  <a:pt x="922" y="174"/>
                  <a:pt x="922" y="174"/>
                </a:cubicBezTo>
                <a:cubicBezTo>
                  <a:pt x="920" y="174"/>
                  <a:pt x="920" y="174"/>
                  <a:pt x="920" y="174"/>
                </a:cubicBezTo>
                <a:cubicBezTo>
                  <a:pt x="919" y="174"/>
                  <a:pt x="919" y="174"/>
                  <a:pt x="919" y="174"/>
                </a:cubicBezTo>
                <a:cubicBezTo>
                  <a:pt x="917" y="174"/>
                  <a:pt x="917" y="174"/>
                  <a:pt x="915" y="174"/>
                </a:cubicBezTo>
                <a:cubicBezTo>
                  <a:pt x="915" y="174"/>
                  <a:pt x="915" y="176"/>
                  <a:pt x="914" y="176"/>
                </a:cubicBezTo>
                <a:cubicBezTo>
                  <a:pt x="912" y="176"/>
                  <a:pt x="912" y="176"/>
                  <a:pt x="912" y="176"/>
                </a:cubicBezTo>
                <a:cubicBezTo>
                  <a:pt x="910" y="176"/>
                  <a:pt x="910" y="176"/>
                  <a:pt x="910" y="174"/>
                </a:cubicBezTo>
                <a:cubicBezTo>
                  <a:pt x="910" y="174"/>
                  <a:pt x="910" y="174"/>
                  <a:pt x="909" y="174"/>
                </a:cubicBezTo>
                <a:cubicBezTo>
                  <a:pt x="907" y="174"/>
                  <a:pt x="907" y="174"/>
                  <a:pt x="906" y="174"/>
                </a:cubicBezTo>
                <a:cubicBezTo>
                  <a:pt x="904" y="174"/>
                  <a:pt x="904" y="174"/>
                  <a:pt x="904" y="174"/>
                </a:cubicBezTo>
                <a:cubicBezTo>
                  <a:pt x="904" y="173"/>
                  <a:pt x="904" y="173"/>
                  <a:pt x="902" y="173"/>
                </a:cubicBezTo>
                <a:cubicBezTo>
                  <a:pt x="901" y="174"/>
                  <a:pt x="901" y="174"/>
                  <a:pt x="901" y="174"/>
                </a:cubicBezTo>
                <a:cubicBezTo>
                  <a:pt x="901" y="176"/>
                  <a:pt x="901" y="176"/>
                  <a:pt x="901" y="176"/>
                </a:cubicBezTo>
                <a:cubicBezTo>
                  <a:pt x="899" y="176"/>
                  <a:pt x="899" y="176"/>
                  <a:pt x="899" y="176"/>
                </a:cubicBezTo>
                <a:cubicBezTo>
                  <a:pt x="898" y="176"/>
                  <a:pt x="898" y="178"/>
                  <a:pt x="896" y="178"/>
                </a:cubicBezTo>
                <a:cubicBezTo>
                  <a:pt x="894" y="178"/>
                  <a:pt x="894" y="178"/>
                  <a:pt x="894" y="178"/>
                </a:cubicBezTo>
                <a:cubicBezTo>
                  <a:pt x="894" y="179"/>
                  <a:pt x="893" y="179"/>
                  <a:pt x="893" y="179"/>
                </a:cubicBezTo>
                <a:cubicBezTo>
                  <a:pt x="891" y="181"/>
                  <a:pt x="891" y="181"/>
                  <a:pt x="891" y="181"/>
                </a:cubicBezTo>
                <a:cubicBezTo>
                  <a:pt x="891" y="181"/>
                  <a:pt x="889" y="181"/>
                  <a:pt x="889" y="183"/>
                </a:cubicBezTo>
                <a:cubicBezTo>
                  <a:pt x="889" y="184"/>
                  <a:pt x="889" y="184"/>
                  <a:pt x="889" y="184"/>
                </a:cubicBezTo>
                <a:cubicBezTo>
                  <a:pt x="889" y="184"/>
                  <a:pt x="891" y="184"/>
                  <a:pt x="891" y="186"/>
                </a:cubicBezTo>
                <a:cubicBezTo>
                  <a:pt x="891" y="186"/>
                  <a:pt x="893" y="187"/>
                  <a:pt x="894" y="187"/>
                </a:cubicBezTo>
                <a:cubicBezTo>
                  <a:pt x="894" y="187"/>
                  <a:pt x="894" y="187"/>
                  <a:pt x="896" y="187"/>
                </a:cubicBezTo>
                <a:cubicBezTo>
                  <a:pt x="896" y="187"/>
                  <a:pt x="896" y="187"/>
                  <a:pt x="898" y="187"/>
                </a:cubicBezTo>
                <a:cubicBezTo>
                  <a:pt x="898" y="187"/>
                  <a:pt x="898" y="187"/>
                  <a:pt x="899" y="187"/>
                </a:cubicBezTo>
                <a:cubicBezTo>
                  <a:pt x="899" y="187"/>
                  <a:pt x="899" y="187"/>
                  <a:pt x="901" y="186"/>
                </a:cubicBezTo>
                <a:cubicBezTo>
                  <a:pt x="902" y="186"/>
                  <a:pt x="902" y="186"/>
                  <a:pt x="904" y="186"/>
                </a:cubicBezTo>
                <a:cubicBezTo>
                  <a:pt x="904" y="186"/>
                  <a:pt x="904" y="186"/>
                  <a:pt x="906" y="186"/>
                </a:cubicBezTo>
                <a:cubicBezTo>
                  <a:pt x="907" y="186"/>
                  <a:pt x="909" y="184"/>
                  <a:pt x="909" y="184"/>
                </a:cubicBezTo>
                <a:cubicBezTo>
                  <a:pt x="909" y="184"/>
                  <a:pt x="909" y="184"/>
                  <a:pt x="910" y="184"/>
                </a:cubicBezTo>
                <a:cubicBezTo>
                  <a:pt x="912" y="183"/>
                  <a:pt x="912" y="183"/>
                  <a:pt x="914" y="183"/>
                </a:cubicBezTo>
                <a:cubicBezTo>
                  <a:pt x="914" y="183"/>
                  <a:pt x="914" y="183"/>
                  <a:pt x="914" y="184"/>
                </a:cubicBezTo>
                <a:cubicBezTo>
                  <a:pt x="914" y="186"/>
                  <a:pt x="917" y="184"/>
                  <a:pt x="917" y="184"/>
                </a:cubicBezTo>
                <a:cubicBezTo>
                  <a:pt x="918" y="184"/>
                  <a:pt x="918" y="184"/>
                  <a:pt x="918" y="184"/>
                </a:cubicBezTo>
                <a:cubicBezTo>
                  <a:pt x="918" y="184"/>
                  <a:pt x="919" y="184"/>
                  <a:pt x="919" y="184"/>
                </a:cubicBezTo>
                <a:cubicBezTo>
                  <a:pt x="920" y="186"/>
                  <a:pt x="920" y="184"/>
                  <a:pt x="922" y="184"/>
                </a:cubicBezTo>
                <a:cubicBezTo>
                  <a:pt x="922" y="183"/>
                  <a:pt x="923" y="183"/>
                  <a:pt x="923" y="183"/>
                </a:cubicBezTo>
                <a:cubicBezTo>
                  <a:pt x="923" y="184"/>
                  <a:pt x="923" y="184"/>
                  <a:pt x="923" y="186"/>
                </a:cubicBezTo>
                <a:cubicBezTo>
                  <a:pt x="923" y="186"/>
                  <a:pt x="922" y="186"/>
                  <a:pt x="922" y="187"/>
                </a:cubicBezTo>
                <a:cubicBezTo>
                  <a:pt x="923" y="187"/>
                  <a:pt x="925" y="184"/>
                  <a:pt x="927" y="184"/>
                </a:cubicBezTo>
                <a:cubicBezTo>
                  <a:pt x="927" y="183"/>
                  <a:pt x="928" y="183"/>
                  <a:pt x="930" y="183"/>
                </a:cubicBezTo>
                <a:cubicBezTo>
                  <a:pt x="931" y="183"/>
                  <a:pt x="931" y="183"/>
                  <a:pt x="931" y="183"/>
                </a:cubicBezTo>
                <a:cubicBezTo>
                  <a:pt x="931" y="184"/>
                  <a:pt x="930" y="184"/>
                  <a:pt x="930" y="186"/>
                </a:cubicBezTo>
                <a:cubicBezTo>
                  <a:pt x="930" y="186"/>
                  <a:pt x="930" y="186"/>
                  <a:pt x="931" y="186"/>
                </a:cubicBezTo>
                <a:cubicBezTo>
                  <a:pt x="931" y="187"/>
                  <a:pt x="931" y="187"/>
                  <a:pt x="931" y="187"/>
                </a:cubicBezTo>
                <a:cubicBezTo>
                  <a:pt x="931" y="189"/>
                  <a:pt x="931" y="189"/>
                  <a:pt x="931" y="189"/>
                </a:cubicBezTo>
                <a:cubicBezTo>
                  <a:pt x="931" y="191"/>
                  <a:pt x="931" y="191"/>
                  <a:pt x="931" y="191"/>
                </a:cubicBezTo>
                <a:cubicBezTo>
                  <a:pt x="933" y="191"/>
                  <a:pt x="933" y="191"/>
                  <a:pt x="933" y="191"/>
                </a:cubicBezTo>
                <a:cubicBezTo>
                  <a:pt x="933" y="192"/>
                  <a:pt x="933" y="192"/>
                  <a:pt x="933" y="192"/>
                </a:cubicBezTo>
                <a:cubicBezTo>
                  <a:pt x="933" y="192"/>
                  <a:pt x="933" y="192"/>
                  <a:pt x="933" y="194"/>
                </a:cubicBezTo>
                <a:cubicBezTo>
                  <a:pt x="935" y="194"/>
                  <a:pt x="935" y="194"/>
                  <a:pt x="935" y="194"/>
                </a:cubicBezTo>
                <a:cubicBezTo>
                  <a:pt x="936" y="194"/>
                  <a:pt x="936" y="194"/>
                  <a:pt x="936" y="194"/>
                </a:cubicBezTo>
                <a:cubicBezTo>
                  <a:pt x="938" y="194"/>
                  <a:pt x="940" y="194"/>
                  <a:pt x="941" y="194"/>
                </a:cubicBezTo>
                <a:cubicBezTo>
                  <a:pt x="941" y="195"/>
                  <a:pt x="938" y="195"/>
                  <a:pt x="936" y="195"/>
                </a:cubicBezTo>
                <a:cubicBezTo>
                  <a:pt x="936" y="195"/>
                  <a:pt x="936" y="197"/>
                  <a:pt x="935" y="197"/>
                </a:cubicBezTo>
                <a:cubicBezTo>
                  <a:pt x="935" y="197"/>
                  <a:pt x="936" y="197"/>
                  <a:pt x="936" y="199"/>
                </a:cubicBezTo>
                <a:cubicBezTo>
                  <a:pt x="936" y="199"/>
                  <a:pt x="936" y="199"/>
                  <a:pt x="936" y="200"/>
                </a:cubicBezTo>
                <a:cubicBezTo>
                  <a:pt x="938" y="200"/>
                  <a:pt x="940" y="200"/>
                  <a:pt x="941" y="202"/>
                </a:cubicBezTo>
                <a:cubicBezTo>
                  <a:pt x="941" y="204"/>
                  <a:pt x="940" y="204"/>
                  <a:pt x="938" y="204"/>
                </a:cubicBezTo>
                <a:cubicBezTo>
                  <a:pt x="938" y="205"/>
                  <a:pt x="940" y="205"/>
                  <a:pt x="940" y="205"/>
                </a:cubicBezTo>
                <a:cubicBezTo>
                  <a:pt x="940" y="205"/>
                  <a:pt x="940" y="205"/>
                  <a:pt x="941" y="205"/>
                </a:cubicBezTo>
                <a:cubicBezTo>
                  <a:pt x="941" y="205"/>
                  <a:pt x="941" y="205"/>
                  <a:pt x="941" y="207"/>
                </a:cubicBezTo>
                <a:cubicBezTo>
                  <a:pt x="941" y="207"/>
                  <a:pt x="941" y="207"/>
                  <a:pt x="943" y="207"/>
                </a:cubicBezTo>
                <a:cubicBezTo>
                  <a:pt x="943" y="207"/>
                  <a:pt x="943" y="207"/>
                  <a:pt x="944" y="205"/>
                </a:cubicBezTo>
                <a:cubicBezTo>
                  <a:pt x="944" y="205"/>
                  <a:pt x="944" y="205"/>
                  <a:pt x="944" y="204"/>
                </a:cubicBezTo>
                <a:cubicBezTo>
                  <a:pt x="946" y="204"/>
                  <a:pt x="946" y="204"/>
                  <a:pt x="946" y="204"/>
                </a:cubicBezTo>
                <a:cubicBezTo>
                  <a:pt x="946" y="204"/>
                  <a:pt x="946" y="204"/>
                  <a:pt x="948" y="204"/>
                </a:cubicBezTo>
                <a:cubicBezTo>
                  <a:pt x="949" y="204"/>
                  <a:pt x="949" y="204"/>
                  <a:pt x="949" y="204"/>
                </a:cubicBezTo>
                <a:cubicBezTo>
                  <a:pt x="951" y="204"/>
                  <a:pt x="951" y="204"/>
                  <a:pt x="951" y="205"/>
                </a:cubicBezTo>
                <a:cubicBezTo>
                  <a:pt x="952" y="207"/>
                  <a:pt x="952" y="205"/>
                  <a:pt x="952" y="207"/>
                </a:cubicBezTo>
                <a:cubicBezTo>
                  <a:pt x="952" y="207"/>
                  <a:pt x="952" y="208"/>
                  <a:pt x="954" y="208"/>
                </a:cubicBezTo>
                <a:cubicBezTo>
                  <a:pt x="954" y="208"/>
                  <a:pt x="956" y="208"/>
                  <a:pt x="957" y="208"/>
                </a:cubicBezTo>
                <a:cubicBezTo>
                  <a:pt x="957" y="210"/>
                  <a:pt x="959" y="208"/>
                  <a:pt x="961" y="210"/>
                </a:cubicBezTo>
                <a:cubicBezTo>
                  <a:pt x="961" y="210"/>
                  <a:pt x="961" y="210"/>
                  <a:pt x="962" y="210"/>
                </a:cubicBezTo>
                <a:cubicBezTo>
                  <a:pt x="962" y="210"/>
                  <a:pt x="964" y="210"/>
                  <a:pt x="965" y="210"/>
                </a:cubicBezTo>
                <a:cubicBezTo>
                  <a:pt x="965" y="212"/>
                  <a:pt x="965" y="212"/>
                  <a:pt x="965" y="212"/>
                </a:cubicBezTo>
                <a:cubicBezTo>
                  <a:pt x="967" y="212"/>
                  <a:pt x="969" y="212"/>
                  <a:pt x="969" y="212"/>
                </a:cubicBezTo>
                <a:cubicBezTo>
                  <a:pt x="970" y="212"/>
                  <a:pt x="970" y="212"/>
                  <a:pt x="970" y="212"/>
                </a:cubicBezTo>
                <a:cubicBezTo>
                  <a:pt x="970" y="213"/>
                  <a:pt x="970" y="213"/>
                  <a:pt x="970" y="213"/>
                </a:cubicBezTo>
                <a:cubicBezTo>
                  <a:pt x="972" y="213"/>
                  <a:pt x="972" y="213"/>
                  <a:pt x="972" y="213"/>
                </a:cubicBezTo>
                <a:cubicBezTo>
                  <a:pt x="973" y="213"/>
                  <a:pt x="973" y="213"/>
                  <a:pt x="973" y="213"/>
                </a:cubicBezTo>
                <a:cubicBezTo>
                  <a:pt x="975" y="213"/>
                  <a:pt x="975" y="213"/>
                  <a:pt x="975" y="213"/>
                </a:cubicBezTo>
                <a:cubicBezTo>
                  <a:pt x="977" y="213"/>
                  <a:pt x="977" y="213"/>
                  <a:pt x="977" y="213"/>
                </a:cubicBezTo>
                <a:cubicBezTo>
                  <a:pt x="977" y="212"/>
                  <a:pt x="977" y="212"/>
                  <a:pt x="977" y="212"/>
                </a:cubicBezTo>
                <a:cubicBezTo>
                  <a:pt x="977" y="210"/>
                  <a:pt x="978" y="210"/>
                  <a:pt x="978" y="210"/>
                </a:cubicBezTo>
                <a:cubicBezTo>
                  <a:pt x="977" y="210"/>
                  <a:pt x="977" y="210"/>
                  <a:pt x="977" y="210"/>
                </a:cubicBezTo>
                <a:cubicBezTo>
                  <a:pt x="977" y="208"/>
                  <a:pt x="977" y="208"/>
                  <a:pt x="977" y="208"/>
                </a:cubicBezTo>
                <a:cubicBezTo>
                  <a:pt x="977" y="208"/>
                  <a:pt x="977" y="208"/>
                  <a:pt x="977" y="207"/>
                </a:cubicBezTo>
                <a:cubicBezTo>
                  <a:pt x="975" y="207"/>
                  <a:pt x="975" y="207"/>
                  <a:pt x="975" y="207"/>
                </a:cubicBezTo>
                <a:cubicBezTo>
                  <a:pt x="975" y="205"/>
                  <a:pt x="975" y="205"/>
                  <a:pt x="973" y="205"/>
                </a:cubicBezTo>
                <a:cubicBezTo>
                  <a:pt x="973" y="204"/>
                  <a:pt x="972" y="204"/>
                  <a:pt x="970" y="204"/>
                </a:cubicBezTo>
                <a:cubicBezTo>
                  <a:pt x="970" y="202"/>
                  <a:pt x="970" y="202"/>
                  <a:pt x="970" y="202"/>
                </a:cubicBezTo>
                <a:cubicBezTo>
                  <a:pt x="970" y="202"/>
                  <a:pt x="970" y="202"/>
                  <a:pt x="970" y="200"/>
                </a:cubicBezTo>
                <a:cubicBezTo>
                  <a:pt x="969" y="200"/>
                  <a:pt x="970" y="200"/>
                  <a:pt x="969" y="200"/>
                </a:cubicBezTo>
                <a:cubicBezTo>
                  <a:pt x="967" y="200"/>
                  <a:pt x="967" y="200"/>
                  <a:pt x="967" y="200"/>
                </a:cubicBezTo>
                <a:cubicBezTo>
                  <a:pt x="969" y="199"/>
                  <a:pt x="965" y="199"/>
                  <a:pt x="965" y="199"/>
                </a:cubicBezTo>
                <a:cubicBezTo>
                  <a:pt x="964" y="197"/>
                  <a:pt x="964" y="197"/>
                  <a:pt x="964" y="195"/>
                </a:cubicBezTo>
                <a:cubicBezTo>
                  <a:pt x="964" y="194"/>
                  <a:pt x="964" y="194"/>
                  <a:pt x="964" y="192"/>
                </a:cubicBezTo>
                <a:cubicBezTo>
                  <a:pt x="964" y="191"/>
                  <a:pt x="965" y="191"/>
                  <a:pt x="965" y="192"/>
                </a:cubicBezTo>
                <a:cubicBezTo>
                  <a:pt x="967" y="192"/>
                  <a:pt x="967" y="192"/>
                  <a:pt x="969" y="194"/>
                </a:cubicBezTo>
                <a:cubicBezTo>
                  <a:pt x="970" y="194"/>
                  <a:pt x="970" y="197"/>
                  <a:pt x="970" y="195"/>
                </a:cubicBezTo>
                <a:cubicBezTo>
                  <a:pt x="972" y="195"/>
                  <a:pt x="972" y="192"/>
                  <a:pt x="973" y="194"/>
                </a:cubicBezTo>
                <a:cubicBezTo>
                  <a:pt x="973" y="195"/>
                  <a:pt x="973" y="195"/>
                  <a:pt x="973" y="195"/>
                </a:cubicBezTo>
                <a:cubicBezTo>
                  <a:pt x="973" y="197"/>
                  <a:pt x="975" y="197"/>
                  <a:pt x="975" y="197"/>
                </a:cubicBezTo>
                <a:cubicBezTo>
                  <a:pt x="977" y="199"/>
                  <a:pt x="977" y="199"/>
                  <a:pt x="977" y="199"/>
                </a:cubicBezTo>
                <a:cubicBezTo>
                  <a:pt x="978" y="199"/>
                  <a:pt x="978" y="199"/>
                  <a:pt x="978" y="199"/>
                </a:cubicBezTo>
                <a:cubicBezTo>
                  <a:pt x="978" y="200"/>
                  <a:pt x="978" y="200"/>
                  <a:pt x="978" y="200"/>
                </a:cubicBezTo>
                <a:cubicBezTo>
                  <a:pt x="980" y="200"/>
                  <a:pt x="980" y="200"/>
                  <a:pt x="980" y="200"/>
                </a:cubicBezTo>
                <a:cubicBezTo>
                  <a:pt x="980" y="200"/>
                  <a:pt x="980" y="200"/>
                  <a:pt x="980" y="202"/>
                </a:cubicBezTo>
                <a:cubicBezTo>
                  <a:pt x="982" y="202"/>
                  <a:pt x="983" y="200"/>
                  <a:pt x="983" y="202"/>
                </a:cubicBezTo>
                <a:cubicBezTo>
                  <a:pt x="985" y="202"/>
                  <a:pt x="985" y="202"/>
                  <a:pt x="986" y="202"/>
                </a:cubicBezTo>
                <a:cubicBezTo>
                  <a:pt x="986" y="202"/>
                  <a:pt x="986" y="202"/>
                  <a:pt x="986" y="204"/>
                </a:cubicBezTo>
                <a:cubicBezTo>
                  <a:pt x="988" y="204"/>
                  <a:pt x="988" y="204"/>
                  <a:pt x="988" y="204"/>
                </a:cubicBezTo>
                <a:cubicBezTo>
                  <a:pt x="988" y="205"/>
                  <a:pt x="986" y="205"/>
                  <a:pt x="986" y="205"/>
                </a:cubicBezTo>
                <a:cubicBezTo>
                  <a:pt x="986" y="207"/>
                  <a:pt x="990" y="207"/>
                  <a:pt x="991" y="207"/>
                </a:cubicBezTo>
                <a:cubicBezTo>
                  <a:pt x="991" y="205"/>
                  <a:pt x="991" y="205"/>
                  <a:pt x="991" y="205"/>
                </a:cubicBezTo>
                <a:cubicBezTo>
                  <a:pt x="991" y="204"/>
                  <a:pt x="991" y="204"/>
                  <a:pt x="991" y="204"/>
                </a:cubicBezTo>
                <a:cubicBezTo>
                  <a:pt x="991" y="204"/>
                  <a:pt x="991" y="204"/>
                  <a:pt x="990" y="202"/>
                </a:cubicBezTo>
                <a:cubicBezTo>
                  <a:pt x="991" y="202"/>
                  <a:pt x="991" y="204"/>
                  <a:pt x="993" y="204"/>
                </a:cubicBezTo>
                <a:cubicBezTo>
                  <a:pt x="993" y="202"/>
                  <a:pt x="993" y="202"/>
                  <a:pt x="993" y="202"/>
                </a:cubicBezTo>
                <a:cubicBezTo>
                  <a:pt x="993" y="200"/>
                  <a:pt x="993" y="200"/>
                  <a:pt x="993" y="200"/>
                </a:cubicBezTo>
                <a:cubicBezTo>
                  <a:pt x="994" y="200"/>
                  <a:pt x="994" y="200"/>
                  <a:pt x="994" y="200"/>
                </a:cubicBezTo>
                <a:cubicBezTo>
                  <a:pt x="994" y="199"/>
                  <a:pt x="993" y="199"/>
                  <a:pt x="993" y="199"/>
                </a:cubicBezTo>
                <a:cubicBezTo>
                  <a:pt x="993" y="197"/>
                  <a:pt x="994" y="197"/>
                  <a:pt x="994" y="197"/>
                </a:cubicBezTo>
                <a:cubicBezTo>
                  <a:pt x="994" y="195"/>
                  <a:pt x="996" y="195"/>
                  <a:pt x="998" y="195"/>
                </a:cubicBezTo>
                <a:cubicBezTo>
                  <a:pt x="999" y="195"/>
                  <a:pt x="999" y="195"/>
                  <a:pt x="999" y="195"/>
                </a:cubicBezTo>
                <a:cubicBezTo>
                  <a:pt x="999" y="194"/>
                  <a:pt x="998" y="194"/>
                  <a:pt x="998" y="194"/>
                </a:cubicBezTo>
                <a:cubicBezTo>
                  <a:pt x="998" y="194"/>
                  <a:pt x="999" y="194"/>
                  <a:pt x="999" y="192"/>
                </a:cubicBezTo>
                <a:cubicBezTo>
                  <a:pt x="998" y="192"/>
                  <a:pt x="998" y="192"/>
                  <a:pt x="998" y="191"/>
                </a:cubicBezTo>
                <a:cubicBezTo>
                  <a:pt x="998" y="191"/>
                  <a:pt x="1001" y="191"/>
                  <a:pt x="1001" y="189"/>
                </a:cubicBezTo>
                <a:cubicBezTo>
                  <a:pt x="999" y="189"/>
                  <a:pt x="999" y="189"/>
                  <a:pt x="999" y="189"/>
                </a:cubicBezTo>
                <a:cubicBezTo>
                  <a:pt x="998" y="187"/>
                  <a:pt x="998" y="187"/>
                  <a:pt x="998" y="187"/>
                </a:cubicBezTo>
                <a:cubicBezTo>
                  <a:pt x="998" y="186"/>
                  <a:pt x="998" y="186"/>
                  <a:pt x="998" y="186"/>
                </a:cubicBezTo>
                <a:cubicBezTo>
                  <a:pt x="999" y="186"/>
                  <a:pt x="999" y="184"/>
                  <a:pt x="999" y="184"/>
                </a:cubicBezTo>
                <a:cubicBezTo>
                  <a:pt x="999" y="183"/>
                  <a:pt x="999" y="183"/>
                  <a:pt x="998" y="183"/>
                </a:cubicBezTo>
                <a:cubicBezTo>
                  <a:pt x="998" y="183"/>
                  <a:pt x="998" y="183"/>
                  <a:pt x="996" y="183"/>
                </a:cubicBezTo>
                <a:cubicBezTo>
                  <a:pt x="998" y="181"/>
                  <a:pt x="998" y="181"/>
                  <a:pt x="998" y="181"/>
                </a:cubicBezTo>
                <a:cubicBezTo>
                  <a:pt x="996" y="181"/>
                  <a:pt x="996" y="181"/>
                  <a:pt x="996" y="181"/>
                </a:cubicBezTo>
                <a:cubicBezTo>
                  <a:pt x="994" y="181"/>
                  <a:pt x="994" y="181"/>
                  <a:pt x="993" y="181"/>
                </a:cubicBezTo>
                <a:cubicBezTo>
                  <a:pt x="993" y="179"/>
                  <a:pt x="991" y="178"/>
                  <a:pt x="991" y="178"/>
                </a:cubicBezTo>
                <a:cubicBezTo>
                  <a:pt x="990" y="178"/>
                  <a:pt x="990" y="178"/>
                  <a:pt x="990" y="178"/>
                </a:cubicBezTo>
                <a:cubicBezTo>
                  <a:pt x="990" y="176"/>
                  <a:pt x="990" y="176"/>
                  <a:pt x="990" y="174"/>
                </a:cubicBezTo>
                <a:cubicBezTo>
                  <a:pt x="990" y="174"/>
                  <a:pt x="990" y="174"/>
                  <a:pt x="991" y="174"/>
                </a:cubicBezTo>
                <a:cubicBezTo>
                  <a:pt x="991" y="173"/>
                  <a:pt x="991" y="173"/>
                  <a:pt x="991" y="173"/>
                </a:cubicBezTo>
                <a:cubicBezTo>
                  <a:pt x="990" y="173"/>
                  <a:pt x="990" y="173"/>
                  <a:pt x="990" y="173"/>
                </a:cubicBezTo>
                <a:cubicBezTo>
                  <a:pt x="990" y="171"/>
                  <a:pt x="990" y="171"/>
                  <a:pt x="990" y="171"/>
                </a:cubicBezTo>
                <a:cubicBezTo>
                  <a:pt x="990" y="170"/>
                  <a:pt x="990" y="170"/>
                  <a:pt x="990" y="170"/>
                </a:cubicBezTo>
                <a:cubicBezTo>
                  <a:pt x="988" y="170"/>
                  <a:pt x="986" y="170"/>
                  <a:pt x="986" y="171"/>
                </a:cubicBezTo>
                <a:cubicBezTo>
                  <a:pt x="985" y="171"/>
                  <a:pt x="985" y="171"/>
                  <a:pt x="985" y="171"/>
                </a:cubicBezTo>
                <a:cubicBezTo>
                  <a:pt x="985" y="170"/>
                  <a:pt x="985" y="170"/>
                  <a:pt x="985" y="170"/>
                </a:cubicBezTo>
                <a:cubicBezTo>
                  <a:pt x="985" y="168"/>
                  <a:pt x="983" y="166"/>
                  <a:pt x="985" y="166"/>
                </a:cubicBezTo>
                <a:cubicBezTo>
                  <a:pt x="985" y="165"/>
                  <a:pt x="986" y="165"/>
                  <a:pt x="986" y="165"/>
                </a:cubicBezTo>
                <a:cubicBezTo>
                  <a:pt x="988" y="166"/>
                  <a:pt x="988" y="166"/>
                  <a:pt x="988" y="168"/>
                </a:cubicBezTo>
                <a:cubicBezTo>
                  <a:pt x="990" y="168"/>
                  <a:pt x="990" y="168"/>
                  <a:pt x="990" y="168"/>
                </a:cubicBezTo>
                <a:cubicBezTo>
                  <a:pt x="991" y="168"/>
                  <a:pt x="991" y="168"/>
                  <a:pt x="991" y="168"/>
                </a:cubicBezTo>
                <a:cubicBezTo>
                  <a:pt x="991" y="168"/>
                  <a:pt x="993" y="170"/>
                  <a:pt x="993" y="168"/>
                </a:cubicBezTo>
                <a:cubicBezTo>
                  <a:pt x="994" y="168"/>
                  <a:pt x="993" y="166"/>
                  <a:pt x="993" y="166"/>
                </a:cubicBezTo>
                <a:cubicBezTo>
                  <a:pt x="993" y="165"/>
                  <a:pt x="993" y="165"/>
                  <a:pt x="991" y="165"/>
                </a:cubicBezTo>
                <a:cubicBezTo>
                  <a:pt x="991" y="163"/>
                  <a:pt x="991" y="163"/>
                  <a:pt x="991" y="163"/>
                </a:cubicBezTo>
                <a:cubicBezTo>
                  <a:pt x="993" y="162"/>
                  <a:pt x="993" y="162"/>
                  <a:pt x="993" y="162"/>
                </a:cubicBezTo>
                <a:cubicBezTo>
                  <a:pt x="993" y="163"/>
                  <a:pt x="993" y="163"/>
                  <a:pt x="993" y="163"/>
                </a:cubicBezTo>
                <a:cubicBezTo>
                  <a:pt x="994" y="163"/>
                  <a:pt x="994" y="163"/>
                  <a:pt x="994" y="165"/>
                </a:cubicBezTo>
                <a:cubicBezTo>
                  <a:pt x="996" y="166"/>
                  <a:pt x="998" y="165"/>
                  <a:pt x="998" y="163"/>
                </a:cubicBezTo>
                <a:cubicBezTo>
                  <a:pt x="999" y="163"/>
                  <a:pt x="999" y="163"/>
                  <a:pt x="999" y="163"/>
                </a:cubicBezTo>
                <a:cubicBezTo>
                  <a:pt x="1001" y="163"/>
                  <a:pt x="1001" y="163"/>
                  <a:pt x="1001" y="163"/>
                </a:cubicBezTo>
                <a:cubicBezTo>
                  <a:pt x="1001" y="163"/>
                  <a:pt x="1001" y="163"/>
                  <a:pt x="1001" y="165"/>
                </a:cubicBezTo>
                <a:cubicBezTo>
                  <a:pt x="1003" y="165"/>
                  <a:pt x="1003" y="165"/>
                  <a:pt x="1003" y="165"/>
                </a:cubicBezTo>
                <a:cubicBezTo>
                  <a:pt x="1003" y="166"/>
                  <a:pt x="1003" y="166"/>
                  <a:pt x="1003" y="166"/>
                </a:cubicBezTo>
                <a:cubicBezTo>
                  <a:pt x="1004" y="168"/>
                  <a:pt x="1006" y="166"/>
                  <a:pt x="1007" y="166"/>
                </a:cubicBezTo>
                <a:cubicBezTo>
                  <a:pt x="1006" y="168"/>
                  <a:pt x="1006" y="168"/>
                  <a:pt x="1006" y="168"/>
                </a:cubicBezTo>
                <a:cubicBezTo>
                  <a:pt x="1006" y="168"/>
                  <a:pt x="1006" y="168"/>
                  <a:pt x="1004" y="170"/>
                </a:cubicBezTo>
                <a:cubicBezTo>
                  <a:pt x="1006" y="170"/>
                  <a:pt x="1006" y="170"/>
                  <a:pt x="1006" y="170"/>
                </a:cubicBezTo>
                <a:cubicBezTo>
                  <a:pt x="1007" y="170"/>
                  <a:pt x="1007" y="168"/>
                  <a:pt x="1007" y="170"/>
                </a:cubicBezTo>
                <a:cubicBezTo>
                  <a:pt x="1007" y="170"/>
                  <a:pt x="1007" y="171"/>
                  <a:pt x="1006" y="171"/>
                </a:cubicBezTo>
                <a:cubicBezTo>
                  <a:pt x="1007" y="171"/>
                  <a:pt x="1007" y="171"/>
                  <a:pt x="1007" y="171"/>
                </a:cubicBezTo>
                <a:cubicBezTo>
                  <a:pt x="1009" y="173"/>
                  <a:pt x="1007" y="173"/>
                  <a:pt x="1007" y="174"/>
                </a:cubicBezTo>
                <a:cubicBezTo>
                  <a:pt x="1006" y="174"/>
                  <a:pt x="1007" y="178"/>
                  <a:pt x="1009" y="178"/>
                </a:cubicBezTo>
                <a:cubicBezTo>
                  <a:pt x="1011" y="178"/>
                  <a:pt x="1011" y="176"/>
                  <a:pt x="1012" y="176"/>
                </a:cubicBezTo>
                <a:cubicBezTo>
                  <a:pt x="1014" y="176"/>
                  <a:pt x="1014" y="176"/>
                  <a:pt x="1014" y="176"/>
                </a:cubicBezTo>
                <a:cubicBezTo>
                  <a:pt x="1014" y="178"/>
                  <a:pt x="1014" y="178"/>
                  <a:pt x="1014" y="178"/>
                </a:cubicBezTo>
                <a:cubicBezTo>
                  <a:pt x="1014" y="178"/>
                  <a:pt x="1014" y="178"/>
                  <a:pt x="1015" y="178"/>
                </a:cubicBezTo>
                <a:cubicBezTo>
                  <a:pt x="1015" y="179"/>
                  <a:pt x="1017" y="179"/>
                  <a:pt x="1017" y="179"/>
                </a:cubicBezTo>
                <a:cubicBezTo>
                  <a:pt x="1019" y="179"/>
                  <a:pt x="1019" y="178"/>
                  <a:pt x="1019" y="178"/>
                </a:cubicBezTo>
                <a:cubicBezTo>
                  <a:pt x="1020" y="176"/>
                  <a:pt x="1020" y="176"/>
                  <a:pt x="1020" y="176"/>
                </a:cubicBezTo>
                <a:cubicBezTo>
                  <a:pt x="1020" y="174"/>
                  <a:pt x="1020" y="174"/>
                  <a:pt x="1020" y="174"/>
                </a:cubicBezTo>
                <a:cubicBezTo>
                  <a:pt x="1020" y="174"/>
                  <a:pt x="1020" y="173"/>
                  <a:pt x="1022" y="173"/>
                </a:cubicBezTo>
                <a:cubicBezTo>
                  <a:pt x="1022" y="171"/>
                  <a:pt x="1022" y="171"/>
                  <a:pt x="1023" y="170"/>
                </a:cubicBezTo>
                <a:cubicBezTo>
                  <a:pt x="1023" y="170"/>
                  <a:pt x="1023" y="171"/>
                  <a:pt x="1025" y="171"/>
                </a:cubicBezTo>
                <a:cubicBezTo>
                  <a:pt x="1027" y="171"/>
                  <a:pt x="1025" y="173"/>
                  <a:pt x="1027" y="173"/>
                </a:cubicBezTo>
                <a:cubicBezTo>
                  <a:pt x="1028" y="173"/>
                  <a:pt x="1028" y="173"/>
                  <a:pt x="1028" y="173"/>
                </a:cubicBezTo>
                <a:cubicBezTo>
                  <a:pt x="1028" y="173"/>
                  <a:pt x="1030" y="173"/>
                  <a:pt x="1030" y="171"/>
                </a:cubicBezTo>
                <a:cubicBezTo>
                  <a:pt x="1030" y="171"/>
                  <a:pt x="1032" y="171"/>
                  <a:pt x="1032" y="170"/>
                </a:cubicBezTo>
                <a:cubicBezTo>
                  <a:pt x="1032" y="168"/>
                  <a:pt x="1032" y="168"/>
                  <a:pt x="1032" y="168"/>
                </a:cubicBezTo>
                <a:cubicBezTo>
                  <a:pt x="1033" y="168"/>
                  <a:pt x="1033" y="168"/>
                  <a:pt x="1033" y="168"/>
                </a:cubicBezTo>
                <a:cubicBezTo>
                  <a:pt x="1035" y="168"/>
                  <a:pt x="1036" y="168"/>
                  <a:pt x="1038" y="166"/>
                </a:cubicBezTo>
                <a:cubicBezTo>
                  <a:pt x="1036" y="166"/>
                  <a:pt x="1036" y="166"/>
                  <a:pt x="1036" y="166"/>
                </a:cubicBezTo>
                <a:cubicBezTo>
                  <a:pt x="1035" y="165"/>
                  <a:pt x="1035" y="165"/>
                  <a:pt x="1035" y="165"/>
                </a:cubicBezTo>
                <a:cubicBezTo>
                  <a:pt x="1035" y="163"/>
                  <a:pt x="1035" y="163"/>
                  <a:pt x="1035" y="163"/>
                </a:cubicBezTo>
                <a:cubicBezTo>
                  <a:pt x="1035" y="163"/>
                  <a:pt x="1035" y="163"/>
                  <a:pt x="1036" y="163"/>
                </a:cubicBezTo>
                <a:cubicBezTo>
                  <a:pt x="1038" y="163"/>
                  <a:pt x="1038" y="165"/>
                  <a:pt x="1040" y="165"/>
                </a:cubicBezTo>
                <a:cubicBezTo>
                  <a:pt x="1041" y="165"/>
                  <a:pt x="1043" y="163"/>
                  <a:pt x="1043" y="163"/>
                </a:cubicBezTo>
                <a:cubicBezTo>
                  <a:pt x="1044" y="163"/>
                  <a:pt x="1044" y="163"/>
                  <a:pt x="1044" y="162"/>
                </a:cubicBezTo>
                <a:cubicBezTo>
                  <a:pt x="1044" y="160"/>
                  <a:pt x="1044" y="160"/>
                  <a:pt x="1044" y="160"/>
                </a:cubicBezTo>
                <a:cubicBezTo>
                  <a:pt x="1046" y="160"/>
                  <a:pt x="1046" y="160"/>
                  <a:pt x="1046" y="160"/>
                </a:cubicBezTo>
                <a:cubicBezTo>
                  <a:pt x="1046" y="160"/>
                  <a:pt x="1048" y="160"/>
                  <a:pt x="1049" y="158"/>
                </a:cubicBezTo>
                <a:cubicBezTo>
                  <a:pt x="1048" y="158"/>
                  <a:pt x="1048" y="158"/>
                  <a:pt x="1048" y="158"/>
                </a:cubicBezTo>
                <a:cubicBezTo>
                  <a:pt x="1046" y="157"/>
                  <a:pt x="1046" y="157"/>
                  <a:pt x="1044" y="157"/>
                </a:cubicBezTo>
                <a:cubicBezTo>
                  <a:pt x="1044" y="155"/>
                  <a:pt x="1043" y="157"/>
                  <a:pt x="1041" y="157"/>
                </a:cubicBezTo>
                <a:cubicBezTo>
                  <a:pt x="1040" y="157"/>
                  <a:pt x="1038" y="158"/>
                  <a:pt x="1036" y="158"/>
                </a:cubicBezTo>
                <a:cubicBezTo>
                  <a:pt x="1035" y="157"/>
                  <a:pt x="1035" y="157"/>
                  <a:pt x="1035" y="157"/>
                </a:cubicBezTo>
                <a:cubicBezTo>
                  <a:pt x="1033" y="157"/>
                  <a:pt x="1033" y="157"/>
                  <a:pt x="1033" y="157"/>
                </a:cubicBezTo>
                <a:cubicBezTo>
                  <a:pt x="1033" y="155"/>
                  <a:pt x="1035" y="155"/>
                  <a:pt x="1036" y="155"/>
                </a:cubicBezTo>
                <a:cubicBezTo>
                  <a:pt x="1036" y="153"/>
                  <a:pt x="1036" y="153"/>
                  <a:pt x="1036" y="153"/>
                </a:cubicBezTo>
                <a:cubicBezTo>
                  <a:pt x="1036" y="153"/>
                  <a:pt x="1035" y="153"/>
                  <a:pt x="1033" y="153"/>
                </a:cubicBezTo>
                <a:cubicBezTo>
                  <a:pt x="1032" y="153"/>
                  <a:pt x="1032" y="153"/>
                  <a:pt x="1032" y="153"/>
                </a:cubicBezTo>
                <a:cubicBezTo>
                  <a:pt x="1030" y="153"/>
                  <a:pt x="1030" y="153"/>
                  <a:pt x="1030" y="153"/>
                </a:cubicBezTo>
                <a:cubicBezTo>
                  <a:pt x="1030" y="152"/>
                  <a:pt x="1028" y="153"/>
                  <a:pt x="1028" y="152"/>
                </a:cubicBezTo>
                <a:cubicBezTo>
                  <a:pt x="1028" y="150"/>
                  <a:pt x="1028" y="150"/>
                  <a:pt x="1028" y="150"/>
                </a:cubicBezTo>
                <a:cubicBezTo>
                  <a:pt x="1028" y="149"/>
                  <a:pt x="1028" y="149"/>
                  <a:pt x="1028" y="149"/>
                </a:cubicBezTo>
                <a:cubicBezTo>
                  <a:pt x="1027" y="149"/>
                  <a:pt x="1027" y="149"/>
                  <a:pt x="1027" y="149"/>
                </a:cubicBezTo>
                <a:cubicBezTo>
                  <a:pt x="1027" y="147"/>
                  <a:pt x="1027" y="147"/>
                  <a:pt x="1027" y="147"/>
                </a:cubicBezTo>
                <a:cubicBezTo>
                  <a:pt x="1027" y="147"/>
                  <a:pt x="1025" y="145"/>
                  <a:pt x="1023" y="145"/>
                </a:cubicBezTo>
                <a:cubicBezTo>
                  <a:pt x="1023" y="145"/>
                  <a:pt x="1023" y="145"/>
                  <a:pt x="1022" y="145"/>
                </a:cubicBezTo>
                <a:cubicBezTo>
                  <a:pt x="1022" y="147"/>
                  <a:pt x="1022" y="147"/>
                  <a:pt x="1022" y="147"/>
                </a:cubicBezTo>
                <a:cubicBezTo>
                  <a:pt x="1020" y="147"/>
                  <a:pt x="1020" y="147"/>
                  <a:pt x="1020" y="147"/>
                </a:cubicBezTo>
                <a:cubicBezTo>
                  <a:pt x="1020" y="145"/>
                  <a:pt x="1019" y="147"/>
                  <a:pt x="1019" y="147"/>
                </a:cubicBezTo>
                <a:cubicBezTo>
                  <a:pt x="1017" y="149"/>
                  <a:pt x="1017" y="149"/>
                  <a:pt x="1017" y="149"/>
                </a:cubicBezTo>
                <a:cubicBezTo>
                  <a:pt x="1015" y="149"/>
                  <a:pt x="1015" y="149"/>
                  <a:pt x="1015" y="149"/>
                </a:cubicBezTo>
                <a:cubicBezTo>
                  <a:pt x="1015" y="147"/>
                  <a:pt x="1017" y="145"/>
                  <a:pt x="1015" y="145"/>
                </a:cubicBezTo>
                <a:cubicBezTo>
                  <a:pt x="1015" y="145"/>
                  <a:pt x="1015" y="145"/>
                  <a:pt x="1014" y="145"/>
                </a:cubicBezTo>
                <a:cubicBezTo>
                  <a:pt x="1014" y="145"/>
                  <a:pt x="1014" y="145"/>
                  <a:pt x="1012" y="144"/>
                </a:cubicBezTo>
                <a:cubicBezTo>
                  <a:pt x="1011" y="144"/>
                  <a:pt x="1011" y="144"/>
                  <a:pt x="1011" y="142"/>
                </a:cubicBezTo>
                <a:cubicBezTo>
                  <a:pt x="1012" y="142"/>
                  <a:pt x="1012" y="142"/>
                  <a:pt x="1012" y="142"/>
                </a:cubicBezTo>
                <a:cubicBezTo>
                  <a:pt x="1012" y="142"/>
                  <a:pt x="1012" y="142"/>
                  <a:pt x="1014" y="142"/>
                </a:cubicBezTo>
                <a:cubicBezTo>
                  <a:pt x="1014" y="142"/>
                  <a:pt x="1015" y="141"/>
                  <a:pt x="1014" y="141"/>
                </a:cubicBezTo>
                <a:cubicBezTo>
                  <a:pt x="1012" y="141"/>
                  <a:pt x="1012" y="141"/>
                  <a:pt x="1012" y="141"/>
                </a:cubicBezTo>
                <a:cubicBezTo>
                  <a:pt x="1011" y="141"/>
                  <a:pt x="1011" y="141"/>
                  <a:pt x="1009" y="141"/>
                </a:cubicBezTo>
                <a:cubicBezTo>
                  <a:pt x="1009" y="141"/>
                  <a:pt x="1007" y="141"/>
                  <a:pt x="1006" y="141"/>
                </a:cubicBezTo>
                <a:cubicBezTo>
                  <a:pt x="1004" y="141"/>
                  <a:pt x="1004" y="141"/>
                  <a:pt x="1004" y="141"/>
                </a:cubicBezTo>
                <a:cubicBezTo>
                  <a:pt x="1004" y="141"/>
                  <a:pt x="1004" y="141"/>
                  <a:pt x="1004" y="139"/>
                </a:cubicBezTo>
                <a:cubicBezTo>
                  <a:pt x="1001" y="139"/>
                  <a:pt x="1001" y="139"/>
                  <a:pt x="1001" y="139"/>
                </a:cubicBezTo>
                <a:cubicBezTo>
                  <a:pt x="1001" y="137"/>
                  <a:pt x="1003" y="137"/>
                  <a:pt x="1004" y="137"/>
                </a:cubicBezTo>
                <a:cubicBezTo>
                  <a:pt x="1006" y="137"/>
                  <a:pt x="1006" y="136"/>
                  <a:pt x="1006" y="137"/>
                </a:cubicBezTo>
                <a:cubicBezTo>
                  <a:pt x="1007" y="137"/>
                  <a:pt x="1007" y="137"/>
                  <a:pt x="1007" y="137"/>
                </a:cubicBezTo>
                <a:cubicBezTo>
                  <a:pt x="1007" y="136"/>
                  <a:pt x="1007" y="136"/>
                  <a:pt x="1007" y="136"/>
                </a:cubicBezTo>
                <a:cubicBezTo>
                  <a:pt x="1007" y="134"/>
                  <a:pt x="1011" y="136"/>
                  <a:pt x="1011" y="134"/>
                </a:cubicBezTo>
                <a:cubicBezTo>
                  <a:pt x="1009" y="134"/>
                  <a:pt x="1009" y="134"/>
                  <a:pt x="1009" y="134"/>
                </a:cubicBezTo>
                <a:cubicBezTo>
                  <a:pt x="1007" y="134"/>
                  <a:pt x="1007" y="132"/>
                  <a:pt x="1007" y="132"/>
                </a:cubicBezTo>
                <a:cubicBezTo>
                  <a:pt x="1007" y="132"/>
                  <a:pt x="1007" y="132"/>
                  <a:pt x="1009" y="132"/>
                </a:cubicBezTo>
                <a:cubicBezTo>
                  <a:pt x="1011" y="132"/>
                  <a:pt x="1011" y="132"/>
                  <a:pt x="1011" y="132"/>
                </a:cubicBezTo>
                <a:cubicBezTo>
                  <a:pt x="1012" y="132"/>
                  <a:pt x="1012" y="132"/>
                  <a:pt x="1012" y="132"/>
                </a:cubicBezTo>
                <a:cubicBezTo>
                  <a:pt x="1014" y="132"/>
                  <a:pt x="1014" y="132"/>
                  <a:pt x="1014" y="132"/>
                </a:cubicBezTo>
                <a:cubicBezTo>
                  <a:pt x="1015" y="132"/>
                  <a:pt x="1015" y="132"/>
                  <a:pt x="1017" y="132"/>
                </a:cubicBezTo>
                <a:cubicBezTo>
                  <a:pt x="1019" y="132"/>
                  <a:pt x="1019" y="132"/>
                  <a:pt x="1020" y="132"/>
                </a:cubicBezTo>
                <a:cubicBezTo>
                  <a:pt x="1022" y="132"/>
                  <a:pt x="1022" y="132"/>
                  <a:pt x="1022" y="132"/>
                </a:cubicBezTo>
                <a:cubicBezTo>
                  <a:pt x="1022" y="131"/>
                  <a:pt x="1020" y="131"/>
                  <a:pt x="1020" y="131"/>
                </a:cubicBezTo>
                <a:cubicBezTo>
                  <a:pt x="1019" y="129"/>
                  <a:pt x="1015" y="131"/>
                  <a:pt x="1014" y="131"/>
                </a:cubicBezTo>
                <a:cubicBezTo>
                  <a:pt x="1014" y="129"/>
                  <a:pt x="1012" y="129"/>
                  <a:pt x="1012" y="129"/>
                </a:cubicBezTo>
                <a:cubicBezTo>
                  <a:pt x="1011" y="129"/>
                  <a:pt x="1011" y="129"/>
                  <a:pt x="1009" y="129"/>
                </a:cubicBezTo>
                <a:cubicBezTo>
                  <a:pt x="1009" y="129"/>
                  <a:pt x="1007" y="131"/>
                  <a:pt x="1006" y="129"/>
                </a:cubicBezTo>
                <a:cubicBezTo>
                  <a:pt x="1007" y="128"/>
                  <a:pt x="1007" y="128"/>
                  <a:pt x="1007" y="128"/>
                </a:cubicBezTo>
                <a:cubicBezTo>
                  <a:pt x="1009" y="128"/>
                  <a:pt x="1011" y="128"/>
                  <a:pt x="1011" y="128"/>
                </a:cubicBezTo>
                <a:cubicBezTo>
                  <a:pt x="1012" y="128"/>
                  <a:pt x="1012" y="128"/>
                  <a:pt x="1012" y="128"/>
                </a:cubicBezTo>
                <a:cubicBezTo>
                  <a:pt x="1014" y="128"/>
                  <a:pt x="1014" y="126"/>
                  <a:pt x="1014" y="126"/>
                </a:cubicBezTo>
                <a:cubicBezTo>
                  <a:pt x="1015" y="126"/>
                  <a:pt x="1015" y="126"/>
                  <a:pt x="1015" y="126"/>
                </a:cubicBezTo>
                <a:cubicBezTo>
                  <a:pt x="1017" y="126"/>
                  <a:pt x="1017" y="126"/>
                  <a:pt x="1019" y="126"/>
                </a:cubicBezTo>
                <a:cubicBezTo>
                  <a:pt x="1020" y="126"/>
                  <a:pt x="1020" y="126"/>
                  <a:pt x="1020" y="126"/>
                </a:cubicBezTo>
                <a:cubicBezTo>
                  <a:pt x="1020" y="126"/>
                  <a:pt x="1020" y="126"/>
                  <a:pt x="1020" y="124"/>
                </a:cubicBezTo>
                <a:cubicBezTo>
                  <a:pt x="1020" y="123"/>
                  <a:pt x="1020" y="123"/>
                  <a:pt x="1020" y="123"/>
                </a:cubicBezTo>
                <a:cubicBezTo>
                  <a:pt x="1020" y="123"/>
                  <a:pt x="1019" y="123"/>
                  <a:pt x="1019" y="121"/>
                </a:cubicBezTo>
                <a:cubicBezTo>
                  <a:pt x="1017" y="121"/>
                  <a:pt x="1017" y="121"/>
                  <a:pt x="1017" y="121"/>
                </a:cubicBezTo>
                <a:cubicBezTo>
                  <a:pt x="1015" y="121"/>
                  <a:pt x="1014" y="121"/>
                  <a:pt x="1012" y="123"/>
                </a:cubicBezTo>
                <a:cubicBezTo>
                  <a:pt x="1012" y="124"/>
                  <a:pt x="1011" y="124"/>
                  <a:pt x="1011" y="124"/>
                </a:cubicBezTo>
                <a:cubicBezTo>
                  <a:pt x="1009" y="124"/>
                  <a:pt x="1007" y="124"/>
                  <a:pt x="1007" y="123"/>
                </a:cubicBezTo>
                <a:cubicBezTo>
                  <a:pt x="1007" y="121"/>
                  <a:pt x="1007" y="121"/>
                  <a:pt x="1007" y="121"/>
                </a:cubicBezTo>
                <a:cubicBezTo>
                  <a:pt x="1009" y="121"/>
                  <a:pt x="1011" y="121"/>
                  <a:pt x="1011" y="121"/>
                </a:cubicBezTo>
                <a:cubicBezTo>
                  <a:pt x="1012" y="121"/>
                  <a:pt x="1012" y="121"/>
                  <a:pt x="1012" y="121"/>
                </a:cubicBezTo>
                <a:cubicBezTo>
                  <a:pt x="1012" y="120"/>
                  <a:pt x="1014" y="120"/>
                  <a:pt x="1014" y="120"/>
                </a:cubicBezTo>
                <a:cubicBezTo>
                  <a:pt x="1015" y="120"/>
                  <a:pt x="1017" y="118"/>
                  <a:pt x="1017" y="118"/>
                </a:cubicBezTo>
                <a:cubicBezTo>
                  <a:pt x="1014" y="118"/>
                  <a:pt x="1014" y="118"/>
                  <a:pt x="1014" y="118"/>
                </a:cubicBezTo>
                <a:cubicBezTo>
                  <a:pt x="1012" y="116"/>
                  <a:pt x="1011" y="118"/>
                  <a:pt x="1009" y="116"/>
                </a:cubicBezTo>
                <a:cubicBezTo>
                  <a:pt x="1009" y="116"/>
                  <a:pt x="1009" y="116"/>
                  <a:pt x="1007" y="116"/>
                </a:cubicBezTo>
                <a:cubicBezTo>
                  <a:pt x="1007" y="115"/>
                  <a:pt x="1006" y="115"/>
                  <a:pt x="1004" y="116"/>
                </a:cubicBezTo>
                <a:cubicBezTo>
                  <a:pt x="1003" y="116"/>
                  <a:pt x="1001" y="116"/>
                  <a:pt x="1001" y="116"/>
                </a:cubicBezTo>
                <a:cubicBezTo>
                  <a:pt x="999" y="118"/>
                  <a:pt x="998" y="118"/>
                  <a:pt x="996" y="118"/>
                </a:cubicBezTo>
                <a:cubicBezTo>
                  <a:pt x="996" y="116"/>
                  <a:pt x="998" y="116"/>
                  <a:pt x="999" y="116"/>
                </a:cubicBezTo>
                <a:cubicBezTo>
                  <a:pt x="999" y="116"/>
                  <a:pt x="1001" y="116"/>
                  <a:pt x="1001" y="115"/>
                </a:cubicBezTo>
                <a:cubicBezTo>
                  <a:pt x="1003" y="115"/>
                  <a:pt x="1004" y="115"/>
                  <a:pt x="1004" y="113"/>
                </a:cubicBezTo>
                <a:cubicBezTo>
                  <a:pt x="1004" y="113"/>
                  <a:pt x="1002" y="113"/>
                  <a:pt x="1001" y="113"/>
                </a:cubicBezTo>
                <a:cubicBezTo>
                  <a:pt x="1000" y="113"/>
                  <a:pt x="1000" y="113"/>
                  <a:pt x="999" y="113"/>
                </a:cubicBezTo>
                <a:cubicBezTo>
                  <a:pt x="998" y="113"/>
                  <a:pt x="998" y="113"/>
                  <a:pt x="998" y="113"/>
                </a:cubicBezTo>
                <a:cubicBezTo>
                  <a:pt x="996" y="115"/>
                  <a:pt x="996" y="115"/>
                  <a:pt x="996" y="115"/>
                </a:cubicBezTo>
                <a:cubicBezTo>
                  <a:pt x="994" y="115"/>
                  <a:pt x="994" y="115"/>
                  <a:pt x="993" y="116"/>
                </a:cubicBezTo>
                <a:cubicBezTo>
                  <a:pt x="991" y="116"/>
                  <a:pt x="991" y="116"/>
                  <a:pt x="990" y="116"/>
                </a:cubicBezTo>
                <a:cubicBezTo>
                  <a:pt x="988" y="116"/>
                  <a:pt x="988" y="116"/>
                  <a:pt x="986" y="118"/>
                </a:cubicBezTo>
                <a:cubicBezTo>
                  <a:pt x="986" y="118"/>
                  <a:pt x="986" y="118"/>
                  <a:pt x="986" y="116"/>
                </a:cubicBezTo>
                <a:cubicBezTo>
                  <a:pt x="988" y="115"/>
                  <a:pt x="988" y="115"/>
                  <a:pt x="990" y="115"/>
                </a:cubicBezTo>
                <a:cubicBezTo>
                  <a:pt x="990" y="113"/>
                  <a:pt x="991" y="113"/>
                  <a:pt x="991" y="113"/>
                </a:cubicBezTo>
                <a:cubicBezTo>
                  <a:pt x="993" y="113"/>
                  <a:pt x="994" y="113"/>
                  <a:pt x="994" y="111"/>
                </a:cubicBezTo>
                <a:cubicBezTo>
                  <a:pt x="996" y="111"/>
                  <a:pt x="998" y="113"/>
                  <a:pt x="999" y="111"/>
                </a:cubicBezTo>
                <a:cubicBezTo>
                  <a:pt x="999" y="111"/>
                  <a:pt x="999" y="111"/>
                  <a:pt x="1001" y="110"/>
                </a:cubicBezTo>
                <a:cubicBezTo>
                  <a:pt x="1001" y="108"/>
                  <a:pt x="1001" y="108"/>
                  <a:pt x="1001" y="108"/>
                </a:cubicBezTo>
                <a:cubicBezTo>
                  <a:pt x="999" y="108"/>
                  <a:pt x="998" y="108"/>
                  <a:pt x="998" y="108"/>
                </a:cubicBezTo>
                <a:cubicBezTo>
                  <a:pt x="996" y="107"/>
                  <a:pt x="996" y="107"/>
                  <a:pt x="994" y="107"/>
                </a:cubicBezTo>
                <a:cubicBezTo>
                  <a:pt x="994" y="107"/>
                  <a:pt x="993" y="107"/>
                  <a:pt x="991" y="107"/>
                </a:cubicBezTo>
                <a:cubicBezTo>
                  <a:pt x="990" y="107"/>
                  <a:pt x="990" y="108"/>
                  <a:pt x="990" y="108"/>
                </a:cubicBezTo>
                <a:cubicBezTo>
                  <a:pt x="988" y="110"/>
                  <a:pt x="988" y="110"/>
                  <a:pt x="986" y="110"/>
                </a:cubicBezTo>
                <a:cubicBezTo>
                  <a:pt x="986" y="111"/>
                  <a:pt x="985" y="111"/>
                  <a:pt x="985" y="111"/>
                </a:cubicBezTo>
                <a:cubicBezTo>
                  <a:pt x="983" y="111"/>
                  <a:pt x="983" y="110"/>
                  <a:pt x="983" y="110"/>
                </a:cubicBezTo>
                <a:cubicBezTo>
                  <a:pt x="982" y="108"/>
                  <a:pt x="982" y="108"/>
                  <a:pt x="982" y="108"/>
                </a:cubicBezTo>
                <a:cubicBezTo>
                  <a:pt x="982" y="107"/>
                  <a:pt x="983" y="107"/>
                  <a:pt x="983" y="107"/>
                </a:cubicBezTo>
                <a:cubicBezTo>
                  <a:pt x="983" y="107"/>
                  <a:pt x="985" y="107"/>
                  <a:pt x="985" y="105"/>
                </a:cubicBezTo>
                <a:cubicBezTo>
                  <a:pt x="983" y="105"/>
                  <a:pt x="982" y="105"/>
                  <a:pt x="982" y="107"/>
                </a:cubicBezTo>
                <a:cubicBezTo>
                  <a:pt x="980" y="107"/>
                  <a:pt x="980" y="107"/>
                  <a:pt x="980" y="107"/>
                </a:cubicBezTo>
                <a:cubicBezTo>
                  <a:pt x="978" y="107"/>
                  <a:pt x="978" y="107"/>
                  <a:pt x="978" y="107"/>
                </a:cubicBezTo>
                <a:cubicBezTo>
                  <a:pt x="977" y="107"/>
                  <a:pt x="977" y="107"/>
                  <a:pt x="977" y="107"/>
                </a:cubicBezTo>
                <a:cubicBezTo>
                  <a:pt x="977" y="105"/>
                  <a:pt x="978" y="105"/>
                  <a:pt x="978" y="105"/>
                </a:cubicBezTo>
                <a:cubicBezTo>
                  <a:pt x="980" y="105"/>
                  <a:pt x="980" y="105"/>
                  <a:pt x="982" y="103"/>
                </a:cubicBezTo>
                <a:cubicBezTo>
                  <a:pt x="983" y="103"/>
                  <a:pt x="980" y="102"/>
                  <a:pt x="980" y="102"/>
                </a:cubicBezTo>
                <a:cubicBezTo>
                  <a:pt x="977" y="102"/>
                  <a:pt x="975" y="103"/>
                  <a:pt x="973" y="103"/>
                </a:cubicBezTo>
                <a:cubicBezTo>
                  <a:pt x="975" y="102"/>
                  <a:pt x="975" y="102"/>
                  <a:pt x="975" y="100"/>
                </a:cubicBezTo>
                <a:cubicBezTo>
                  <a:pt x="975" y="100"/>
                  <a:pt x="977" y="100"/>
                  <a:pt x="977" y="99"/>
                </a:cubicBezTo>
                <a:cubicBezTo>
                  <a:pt x="975" y="99"/>
                  <a:pt x="975" y="99"/>
                  <a:pt x="975" y="99"/>
                </a:cubicBezTo>
                <a:cubicBezTo>
                  <a:pt x="973" y="97"/>
                  <a:pt x="973" y="97"/>
                  <a:pt x="973" y="97"/>
                </a:cubicBezTo>
                <a:cubicBezTo>
                  <a:pt x="972" y="97"/>
                  <a:pt x="970" y="97"/>
                  <a:pt x="969" y="97"/>
                </a:cubicBezTo>
                <a:cubicBezTo>
                  <a:pt x="967" y="97"/>
                  <a:pt x="967" y="97"/>
                  <a:pt x="967" y="95"/>
                </a:cubicBezTo>
                <a:cubicBezTo>
                  <a:pt x="965" y="95"/>
                  <a:pt x="964" y="95"/>
                  <a:pt x="964" y="95"/>
                </a:cubicBezTo>
                <a:cubicBezTo>
                  <a:pt x="962" y="95"/>
                  <a:pt x="962" y="95"/>
                  <a:pt x="962" y="95"/>
                </a:cubicBezTo>
                <a:cubicBezTo>
                  <a:pt x="961" y="95"/>
                  <a:pt x="961" y="95"/>
                  <a:pt x="961" y="95"/>
                </a:cubicBezTo>
                <a:cubicBezTo>
                  <a:pt x="959" y="95"/>
                  <a:pt x="959" y="95"/>
                  <a:pt x="959" y="95"/>
                </a:cubicBezTo>
                <a:cubicBezTo>
                  <a:pt x="957" y="95"/>
                  <a:pt x="956" y="95"/>
                  <a:pt x="956" y="95"/>
                </a:cubicBezTo>
                <a:cubicBezTo>
                  <a:pt x="954" y="97"/>
                  <a:pt x="954" y="97"/>
                  <a:pt x="952" y="97"/>
                </a:cubicBezTo>
                <a:cubicBezTo>
                  <a:pt x="952" y="97"/>
                  <a:pt x="951" y="99"/>
                  <a:pt x="952" y="99"/>
                </a:cubicBezTo>
                <a:cubicBezTo>
                  <a:pt x="952" y="99"/>
                  <a:pt x="951" y="99"/>
                  <a:pt x="951" y="100"/>
                </a:cubicBezTo>
                <a:cubicBezTo>
                  <a:pt x="951" y="100"/>
                  <a:pt x="951" y="100"/>
                  <a:pt x="951" y="102"/>
                </a:cubicBezTo>
                <a:cubicBezTo>
                  <a:pt x="949" y="102"/>
                  <a:pt x="949" y="103"/>
                  <a:pt x="949" y="103"/>
                </a:cubicBezTo>
                <a:cubicBezTo>
                  <a:pt x="948" y="105"/>
                  <a:pt x="948" y="103"/>
                  <a:pt x="948" y="103"/>
                </a:cubicBezTo>
                <a:cubicBezTo>
                  <a:pt x="946" y="103"/>
                  <a:pt x="946" y="103"/>
                  <a:pt x="944" y="103"/>
                </a:cubicBezTo>
                <a:cubicBezTo>
                  <a:pt x="946" y="103"/>
                  <a:pt x="946" y="102"/>
                  <a:pt x="946" y="102"/>
                </a:cubicBezTo>
                <a:cubicBezTo>
                  <a:pt x="948" y="102"/>
                  <a:pt x="946" y="100"/>
                  <a:pt x="946" y="100"/>
                </a:cubicBezTo>
                <a:cubicBezTo>
                  <a:pt x="944" y="100"/>
                  <a:pt x="944" y="100"/>
                  <a:pt x="944" y="100"/>
                </a:cubicBezTo>
                <a:cubicBezTo>
                  <a:pt x="943" y="100"/>
                  <a:pt x="943" y="100"/>
                  <a:pt x="943" y="100"/>
                </a:cubicBezTo>
                <a:cubicBezTo>
                  <a:pt x="943" y="99"/>
                  <a:pt x="943" y="99"/>
                  <a:pt x="943" y="99"/>
                </a:cubicBezTo>
                <a:cubicBezTo>
                  <a:pt x="941" y="99"/>
                  <a:pt x="941" y="99"/>
                  <a:pt x="941" y="99"/>
                </a:cubicBezTo>
                <a:cubicBezTo>
                  <a:pt x="940" y="99"/>
                  <a:pt x="940" y="99"/>
                  <a:pt x="940" y="99"/>
                </a:cubicBezTo>
                <a:cubicBezTo>
                  <a:pt x="938" y="99"/>
                  <a:pt x="938" y="99"/>
                  <a:pt x="938" y="99"/>
                </a:cubicBezTo>
                <a:cubicBezTo>
                  <a:pt x="938" y="100"/>
                  <a:pt x="936" y="100"/>
                  <a:pt x="936" y="100"/>
                </a:cubicBezTo>
                <a:cubicBezTo>
                  <a:pt x="935" y="102"/>
                  <a:pt x="935" y="102"/>
                  <a:pt x="933" y="102"/>
                </a:cubicBezTo>
                <a:cubicBezTo>
                  <a:pt x="933" y="102"/>
                  <a:pt x="933" y="103"/>
                  <a:pt x="931" y="103"/>
                </a:cubicBezTo>
                <a:cubicBezTo>
                  <a:pt x="931" y="103"/>
                  <a:pt x="931" y="103"/>
                  <a:pt x="930" y="103"/>
                </a:cubicBezTo>
                <a:cubicBezTo>
                  <a:pt x="930" y="103"/>
                  <a:pt x="930" y="103"/>
                  <a:pt x="930" y="102"/>
                </a:cubicBezTo>
                <a:cubicBezTo>
                  <a:pt x="931" y="100"/>
                  <a:pt x="931" y="100"/>
                  <a:pt x="931" y="100"/>
                </a:cubicBezTo>
                <a:cubicBezTo>
                  <a:pt x="931" y="100"/>
                  <a:pt x="933" y="100"/>
                  <a:pt x="933" y="99"/>
                </a:cubicBezTo>
                <a:cubicBezTo>
                  <a:pt x="935" y="99"/>
                  <a:pt x="935" y="99"/>
                  <a:pt x="936" y="97"/>
                </a:cubicBezTo>
                <a:cubicBezTo>
                  <a:pt x="936" y="97"/>
                  <a:pt x="938" y="97"/>
                  <a:pt x="938" y="95"/>
                </a:cubicBezTo>
                <a:cubicBezTo>
                  <a:pt x="940" y="95"/>
                  <a:pt x="943" y="94"/>
                  <a:pt x="941" y="92"/>
                </a:cubicBezTo>
                <a:cubicBezTo>
                  <a:pt x="941" y="90"/>
                  <a:pt x="941" y="90"/>
                  <a:pt x="941" y="90"/>
                </a:cubicBezTo>
                <a:cubicBezTo>
                  <a:pt x="941" y="90"/>
                  <a:pt x="941" y="90"/>
                  <a:pt x="940" y="90"/>
                </a:cubicBezTo>
                <a:close/>
                <a:moveTo>
                  <a:pt x="872" y="44"/>
                </a:moveTo>
                <a:cubicBezTo>
                  <a:pt x="872" y="44"/>
                  <a:pt x="872" y="44"/>
                  <a:pt x="873" y="44"/>
                </a:cubicBezTo>
                <a:cubicBezTo>
                  <a:pt x="875" y="44"/>
                  <a:pt x="875" y="44"/>
                  <a:pt x="875" y="44"/>
                </a:cubicBezTo>
                <a:cubicBezTo>
                  <a:pt x="877" y="44"/>
                  <a:pt x="877" y="44"/>
                  <a:pt x="878" y="44"/>
                </a:cubicBezTo>
                <a:cubicBezTo>
                  <a:pt x="880" y="44"/>
                  <a:pt x="880" y="44"/>
                  <a:pt x="880" y="44"/>
                </a:cubicBezTo>
                <a:cubicBezTo>
                  <a:pt x="880" y="45"/>
                  <a:pt x="881" y="44"/>
                  <a:pt x="881" y="45"/>
                </a:cubicBezTo>
                <a:cubicBezTo>
                  <a:pt x="881" y="45"/>
                  <a:pt x="880" y="45"/>
                  <a:pt x="880" y="47"/>
                </a:cubicBezTo>
                <a:cubicBezTo>
                  <a:pt x="878" y="47"/>
                  <a:pt x="878" y="47"/>
                  <a:pt x="877" y="47"/>
                </a:cubicBezTo>
                <a:cubicBezTo>
                  <a:pt x="877" y="47"/>
                  <a:pt x="875" y="47"/>
                  <a:pt x="875" y="48"/>
                </a:cubicBezTo>
                <a:cubicBezTo>
                  <a:pt x="877" y="48"/>
                  <a:pt x="877" y="48"/>
                  <a:pt x="877" y="48"/>
                </a:cubicBezTo>
                <a:cubicBezTo>
                  <a:pt x="878" y="48"/>
                  <a:pt x="878" y="48"/>
                  <a:pt x="880" y="48"/>
                </a:cubicBezTo>
                <a:cubicBezTo>
                  <a:pt x="881" y="48"/>
                  <a:pt x="881" y="48"/>
                  <a:pt x="883" y="48"/>
                </a:cubicBezTo>
                <a:cubicBezTo>
                  <a:pt x="885" y="48"/>
                  <a:pt x="885" y="48"/>
                  <a:pt x="885" y="48"/>
                </a:cubicBezTo>
                <a:cubicBezTo>
                  <a:pt x="886" y="48"/>
                  <a:pt x="886" y="48"/>
                  <a:pt x="886" y="48"/>
                </a:cubicBezTo>
                <a:cubicBezTo>
                  <a:pt x="886" y="50"/>
                  <a:pt x="888" y="48"/>
                  <a:pt x="889" y="48"/>
                </a:cubicBezTo>
                <a:cubicBezTo>
                  <a:pt x="891" y="48"/>
                  <a:pt x="891" y="48"/>
                  <a:pt x="891" y="48"/>
                </a:cubicBezTo>
                <a:cubicBezTo>
                  <a:pt x="893" y="48"/>
                  <a:pt x="893" y="48"/>
                  <a:pt x="894" y="48"/>
                </a:cubicBezTo>
                <a:cubicBezTo>
                  <a:pt x="894" y="47"/>
                  <a:pt x="896" y="47"/>
                  <a:pt x="898" y="47"/>
                </a:cubicBezTo>
                <a:cubicBezTo>
                  <a:pt x="899" y="47"/>
                  <a:pt x="901" y="47"/>
                  <a:pt x="901" y="45"/>
                </a:cubicBezTo>
                <a:cubicBezTo>
                  <a:pt x="899" y="45"/>
                  <a:pt x="899" y="45"/>
                  <a:pt x="899" y="45"/>
                </a:cubicBezTo>
                <a:cubicBezTo>
                  <a:pt x="898" y="45"/>
                  <a:pt x="896" y="45"/>
                  <a:pt x="894" y="45"/>
                </a:cubicBezTo>
                <a:cubicBezTo>
                  <a:pt x="893" y="45"/>
                  <a:pt x="893" y="45"/>
                  <a:pt x="891" y="45"/>
                </a:cubicBezTo>
                <a:cubicBezTo>
                  <a:pt x="889" y="47"/>
                  <a:pt x="888" y="47"/>
                  <a:pt x="888" y="45"/>
                </a:cubicBezTo>
                <a:cubicBezTo>
                  <a:pt x="886" y="45"/>
                  <a:pt x="886" y="45"/>
                  <a:pt x="885" y="45"/>
                </a:cubicBezTo>
                <a:cubicBezTo>
                  <a:pt x="885" y="47"/>
                  <a:pt x="885" y="47"/>
                  <a:pt x="885" y="47"/>
                </a:cubicBezTo>
                <a:cubicBezTo>
                  <a:pt x="883" y="45"/>
                  <a:pt x="883" y="45"/>
                  <a:pt x="885" y="45"/>
                </a:cubicBezTo>
                <a:cubicBezTo>
                  <a:pt x="885" y="44"/>
                  <a:pt x="886" y="44"/>
                  <a:pt x="888" y="44"/>
                </a:cubicBezTo>
                <a:cubicBezTo>
                  <a:pt x="888" y="44"/>
                  <a:pt x="889" y="44"/>
                  <a:pt x="889" y="42"/>
                </a:cubicBezTo>
                <a:cubicBezTo>
                  <a:pt x="891" y="42"/>
                  <a:pt x="891" y="42"/>
                  <a:pt x="891" y="42"/>
                </a:cubicBezTo>
                <a:cubicBezTo>
                  <a:pt x="891" y="40"/>
                  <a:pt x="891" y="40"/>
                  <a:pt x="891" y="40"/>
                </a:cubicBezTo>
                <a:cubicBezTo>
                  <a:pt x="891" y="40"/>
                  <a:pt x="891" y="40"/>
                  <a:pt x="889" y="40"/>
                </a:cubicBezTo>
                <a:cubicBezTo>
                  <a:pt x="888" y="40"/>
                  <a:pt x="888" y="40"/>
                  <a:pt x="888" y="39"/>
                </a:cubicBezTo>
                <a:cubicBezTo>
                  <a:pt x="888" y="37"/>
                  <a:pt x="888" y="37"/>
                  <a:pt x="888" y="37"/>
                </a:cubicBezTo>
                <a:cubicBezTo>
                  <a:pt x="888" y="37"/>
                  <a:pt x="888" y="37"/>
                  <a:pt x="886" y="37"/>
                </a:cubicBezTo>
                <a:cubicBezTo>
                  <a:pt x="885" y="37"/>
                  <a:pt x="883" y="39"/>
                  <a:pt x="881" y="37"/>
                </a:cubicBezTo>
                <a:cubicBezTo>
                  <a:pt x="880" y="35"/>
                  <a:pt x="880" y="37"/>
                  <a:pt x="878" y="37"/>
                </a:cubicBezTo>
                <a:cubicBezTo>
                  <a:pt x="877" y="35"/>
                  <a:pt x="877" y="35"/>
                  <a:pt x="875" y="35"/>
                </a:cubicBezTo>
                <a:cubicBezTo>
                  <a:pt x="875" y="37"/>
                  <a:pt x="875" y="37"/>
                  <a:pt x="875" y="37"/>
                </a:cubicBezTo>
                <a:cubicBezTo>
                  <a:pt x="873" y="37"/>
                  <a:pt x="873" y="39"/>
                  <a:pt x="873" y="39"/>
                </a:cubicBezTo>
                <a:cubicBezTo>
                  <a:pt x="873" y="39"/>
                  <a:pt x="873" y="39"/>
                  <a:pt x="872" y="39"/>
                </a:cubicBezTo>
                <a:cubicBezTo>
                  <a:pt x="872" y="40"/>
                  <a:pt x="870" y="40"/>
                  <a:pt x="870" y="40"/>
                </a:cubicBezTo>
                <a:cubicBezTo>
                  <a:pt x="870" y="42"/>
                  <a:pt x="870" y="42"/>
                  <a:pt x="870" y="42"/>
                </a:cubicBezTo>
                <a:cubicBezTo>
                  <a:pt x="870" y="44"/>
                  <a:pt x="870" y="44"/>
                  <a:pt x="872" y="44"/>
                </a:cubicBezTo>
                <a:close/>
                <a:moveTo>
                  <a:pt x="870" y="52"/>
                </a:moveTo>
                <a:cubicBezTo>
                  <a:pt x="867" y="53"/>
                  <a:pt x="865" y="53"/>
                  <a:pt x="864" y="53"/>
                </a:cubicBezTo>
                <a:cubicBezTo>
                  <a:pt x="862" y="53"/>
                  <a:pt x="862" y="53"/>
                  <a:pt x="860" y="53"/>
                </a:cubicBezTo>
                <a:cubicBezTo>
                  <a:pt x="860" y="55"/>
                  <a:pt x="859" y="55"/>
                  <a:pt x="859" y="55"/>
                </a:cubicBezTo>
                <a:cubicBezTo>
                  <a:pt x="860" y="55"/>
                  <a:pt x="860" y="55"/>
                  <a:pt x="860" y="55"/>
                </a:cubicBezTo>
                <a:cubicBezTo>
                  <a:pt x="862" y="55"/>
                  <a:pt x="862" y="56"/>
                  <a:pt x="862" y="56"/>
                </a:cubicBezTo>
                <a:cubicBezTo>
                  <a:pt x="862" y="56"/>
                  <a:pt x="862" y="58"/>
                  <a:pt x="864" y="58"/>
                </a:cubicBezTo>
                <a:cubicBezTo>
                  <a:pt x="864" y="58"/>
                  <a:pt x="864" y="58"/>
                  <a:pt x="864" y="60"/>
                </a:cubicBezTo>
                <a:cubicBezTo>
                  <a:pt x="864" y="60"/>
                  <a:pt x="864" y="60"/>
                  <a:pt x="864" y="61"/>
                </a:cubicBezTo>
                <a:cubicBezTo>
                  <a:pt x="865" y="61"/>
                  <a:pt x="865" y="61"/>
                  <a:pt x="867" y="61"/>
                </a:cubicBezTo>
                <a:cubicBezTo>
                  <a:pt x="868" y="61"/>
                  <a:pt x="870" y="61"/>
                  <a:pt x="870" y="61"/>
                </a:cubicBezTo>
                <a:cubicBezTo>
                  <a:pt x="872" y="61"/>
                  <a:pt x="873" y="61"/>
                  <a:pt x="875" y="61"/>
                </a:cubicBezTo>
                <a:cubicBezTo>
                  <a:pt x="877" y="61"/>
                  <a:pt x="877" y="61"/>
                  <a:pt x="877" y="61"/>
                </a:cubicBezTo>
                <a:cubicBezTo>
                  <a:pt x="878" y="61"/>
                  <a:pt x="878" y="61"/>
                  <a:pt x="878" y="60"/>
                </a:cubicBezTo>
                <a:cubicBezTo>
                  <a:pt x="880" y="60"/>
                  <a:pt x="880" y="60"/>
                  <a:pt x="880" y="60"/>
                </a:cubicBezTo>
                <a:cubicBezTo>
                  <a:pt x="881" y="60"/>
                  <a:pt x="881" y="60"/>
                  <a:pt x="883" y="60"/>
                </a:cubicBezTo>
                <a:cubicBezTo>
                  <a:pt x="883" y="61"/>
                  <a:pt x="881" y="61"/>
                  <a:pt x="881" y="61"/>
                </a:cubicBezTo>
                <a:cubicBezTo>
                  <a:pt x="881" y="61"/>
                  <a:pt x="881" y="61"/>
                  <a:pt x="881" y="63"/>
                </a:cubicBezTo>
                <a:cubicBezTo>
                  <a:pt x="881" y="63"/>
                  <a:pt x="881" y="63"/>
                  <a:pt x="881" y="65"/>
                </a:cubicBezTo>
                <a:cubicBezTo>
                  <a:pt x="881" y="66"/>
                  <a:pt x="881" y="66"/>
                  <a:pt x="880" y="66"/>
                </a:cubicBezTo>
                <a:cubicBezTo>
                  <a:pt x="878" y="66"/>
                  <a:pt x="877" y="68"/>
                  <a:pt x="875" y="68"/>
                </a:cubicBezTo>
                <a:cubicBezTo>
                  <a:pt x="875" y="69"/>
                  <a:pt x="875" y="69"/>
                  <a:pt x="873" y="71"/>
                </a:cubicBezTo>
                <a:cubicBezTo>
                  <a:pt x="873" y="71"/>
                  <a:pt x="873" y="71"/>
                  <a:pt x="873" y="73"/>
                </a:cubicBezTo>
                <a:cubicBezTo>
                  <a:pt x="873" y="73"/>
                  <a:pt x="873" y="73"/>
                  <a:pt x="873" y="74"/>
                </a:cubicBezTo>
                <a:cubicBezTo>
                  <a:pt x="872" y="76"/>
                  <a:pt x="872" y="76"/>
                  <a:pt x="872" y="76"/>
                </a:cubicBezTo>
                <a:cubicBezTo>
                  <a:pt x="873" y="78"/>
                  <a:pt x="875" y="76"/>
                  <a:pt x="875" y="76"/>
                </a:cubicBezTo>
                <a:cubicBezTo>
                  <a:pt x="877" y="76"/>
                  <a:pt x="877" y="76"/>
                  <a:pt x="878" y="76"/>
                </a:cubicBezTo>
                <a:cubicBezTo>
                  <a:pt x="878" y="76"/>
                  <a:pt x="880" y="74"/>
                  <a:pt x="881" y="76"/>
                </a:cubicBezTo>
                <a:cubicBezTo>
                  <a:pt x="883" y="76"/>
                  <a:pt x="883" y="76"/>
                  <a:pt x="885" y="78"/>
                </a:cubicBezTo>
                <a:cubicBezTo>
                  <a:pt x="885" y="78"/>
                  <a:pt x="886" y="78"/>
                  <a:pt x="888" y="78"/>
                </a:cubicBezTo>
                <a:cubicBezTo>
                  <a:pt x="888" y="78"/>
                  <a:pt x="889" y="78"/>
                  <a:pt x="891" y="78"/>
                </a:cubicBezTo>
                <a:cubicBezTo>
                  <a:pt x="893" y="78"/>
                  <a:pt x="894" y="78"/>
                  <a:pt x="894" y="76"/>
                </a:cubicBezTo>
                <a:cubicBezTo>
                  <a:pt x="896" y="76"/>
                  <a:pt x="896" y="76"/>
                  <a:pt x="896" y="76"/>
                </a:cubicBezTo>
                <a:cubicBezTo>
                  <a:pt x="898" y="74"/>
                  <a:pt x="898" y="74"/>
                  <a:pt x="899" y="74"/>
                </a:cubicBezTo>
                <a:cubicBezTo>
                  <a:pt x="901" y="76"/>
                  <a:pt x="898" y="78"/>
                  <a:pt x="896" y="78"/>
                </a:cubicBezTo>
                <a:cubicBezTo>
                  <a:pt x="898" y="78"/>
                  <a:pt x="898" y="78"/>
                  <a:pt x="898" y="78"/>
                </a:cubicBezTo>
                <a:cubicBezTo>
                  <a:pt x="898" y="78"/>
                  <a:pt x="899" y="78"/>
                  <a:pt x="901" y="78"/>
                </a:cubicBezTo>
                <a:cubicBezTo>
                  <a:pt x="901" y="78"/>
                  <a:pt x="902" y="78"/>
                  <a:pt x="904" y="78"/>
                </a:cubicBezTo>
                <a:cubicBezTo>
                  <a:pt x="906" y="78"/>
                  <a:pt x="906" y="78"/>
                  <a:pt x="906" y="78"/>
                </a:cubicBezTo>
                <a:cubicBezTo>
                  <a:pt x="907" y="78"/>
                  <a:pt x="907" y="78"/>
                  <a:pt x="909" y="78"/>
                </a:cubicBezTo>
                <a:cubicBezTo>
                  <a:pt x="910" y="78"/>
                  <a:pt x="910" y="78"/>
                  <a:pt x="910" y="78"/>
                </a:cubicBezTo>
                <a:cubicBezTo>
                  <a:pt x="912" y="78"/>
                  <a:pt x="914" y="78"/>
                  <a:pt x="914" y="78"/>
                </a:cubicBezTo>
                <a:cubicBezTo>
                  <a:pt x="915" y="78"/>
                  <a:pt x="915" y="78"/>
                  <a:pt x="915" y="78"/>
                </a:cubicBezTo>
                <a:cubicBezTo>
                  <a:pt x="917" y="78"/>
                  <a:pt x="919" y="78"/>
                  <a:pt x="919" y="78"/>
                </a:cubicBezTo>
                <a:cubicBezTo>
                  <a:pt x="920" y="78"/>
                  <a:pt x="922" y="78"/>
                  <a:pt x="922" y="78"/>
                </a:cubicBezTo>
                <a:cubicBezTo>
                  <a:pt x="923" y="78"/>
                  <a:pt x="925" y="78"/>
                  <a:pt x="927" y="78"/>
                </a:cubicBezTo>
                <a:cubicBezTo>
                  <a:pt x="927" y="78"/>
                  <a:pt x="927" y="78"/>
                  <a:pt x="928" y="78"/>
                </a:cubicBezTo>
                <a:cubicBezTo>
                  <a:pt x="928" y="78"/>
                  <a:pt x="928" y="78"/>
                  <a:pt x="930" y="78"/>
                </a:cubicBezTo>
                <a:cubicBezTo>
                  <a:pt x="930" y="78"/>
                  <a:pt x="931" y="78"/>
                  <a:pt x="933" y="78"/>
                </a:cubicBezTo>
                <a:cubicBezTo>
                  <a:pt x="933" y="78"/>
                  <a:pt x="933" y="78"/>
                  <a:pt x="935" y="78"/>
                </a:cubicBezTo>
                <a:cubicBezTo>
                  <a:pt x="935" y="78"/>
                  <a:pt x="935" y="78"/>
                  <a:pt x="935" y="76"/>
                </a:cubicBezTo>
                <a:cubicBezTo>
                  <a:pt x="935" y="76"/>
                  <a:pt x="935" y="76"/>
                  <a:pt x="936" y="76"/>
                </a:cubicBezTo>
                <a:cubicBezTo>
                  <a:pt x="936" y="76"/>
                  <a:pt x="936" y="76"/>
                  <a:pt x="936" y="74"/>
                </a:cubicBezTo>
                <a:cubicBezTo>
                  <a:pt x="938" y="74"/>
                  <a:pt x="938" y="74"/>
                  <a:pt x="938" y="74"/>
                </a:cubicBezTo>
                <a:cubicBezTo>
                  <a:pt x="938" y="76"/>
                  <a:pt x="938" y="76"/>
                  <a:pt x="938" y="76"/>
                </a:cubicBezTo>
                <a:cubicBezTo>
                  <a:pt x="938" y="78"/>
                  <a:pt x="938" y="78"/>
                  <a:pt x="938" y="78"/>
                </a:cubicBezTo>
                <a:cubicBezTo>
                  <a:pt x="940" y="78"/>
                  <a:pt x="940" y="78"/>
                  <a:pt x="941" y="78"/>
                </a:cubicBezTo>
                <a:cubicBezTo>
                  <a:pt x="943" y="78"/>
                  <a:pt x="944" y="78"/>
                  <a:pt x="946" y="78"/>
                </a:cubicBezTo>
                <a:cubicBezTo>
                  <a:pt x="948" y="78"/>
                  <a:pt x="949" y="78"/>
                  <a:pt x="949" y="78"/>
                </a:cubicBezTo>
                <a:cubicBezTo>
                  <a:pt x="951" y="78"/>
                  <a:pt x="951" y="78"/>
                  <a:pt x="952" y="78"/>
                </a:cubicBezTo>
                <a:cubicBezTo>
                  <a:pt x="952" y="78"/>
                  <a:pt x="952" y="78"/>
                  <a:pt x="954" y="78"/>
                </a:cubicBezTo>
                <a:cubicBezTo>
                  <a:pt x="956" y="78"/>
                  <a:pt x="956" y="78"/>
                  <a:pt x="956" y="78"/>
                </a:cubicBezTo>
                <a:cubicBezTo>
                  <a:pt x="957" y="78"/>
                  <a:pt x="959" y="78"/>
                  <a:pt x="959" y="78"/>
                </a:cubicBezTo>
                <a:cubicBezTo>
                  <a:pt x="961" y="78"/>
                  <a:pt x="961" y="78"/>
                  <a:pt x="962" y="78"/>
                </a:cubicBezTo>
                <a:cubicBezTo>
                  <a:pt x="962" y="78"/>
                  <a:pt x="962" y="78"/>
                  <a:pt x="962" y="76"/>
                </a:cubicBezTo>
                <a:cubicBezTo>
                  <a:pt x="962" y="76"/>
                  <a:pt x="962" y="76"/>
                  <a:pt x="964" y="76"/>
                </a:cubicBezTo>
                <a:cubicBezTo>
                  <a:pt x="964" y="74"/>
                  <a:pt x="965" y="74"/>
                  <a:pt x="965" y="74"/>
                </a:cubicBezTo>
                <a:cubicBezTo>
                  <a:pt x="967" y="74"/>
                  <a:pt x="969" y="74"/>
                  <a:pt x="970" y="74"/>
                </a:cubicBezTo>
                <a:cubicBezTo>
                  <a:pt x="970" y="74"/>
                  <a:pt x="972" y="74"/>
                  <a:pt x="972" y="73"/>
                </a:cubicBezTo>
                <a:cubicBezTo>
                  <a:pt x="972" y="73"/>
                  <a:pt x="970" y="73"/>
                  <a:pt x="969" y="73"/>
                </a:cubicBezTo>
                <a:cubicBezTo>
                  <a:pt x="970" y="71"/>
                  <a:pt x="972" y="71"/>
                  <a:pt x="972" y="69"/>
                </a:cubicBezTo>
                <a:cubicBezTo>
                  <a:pt x="972" y="69"/>
                  <a:pt x="972" y="69"/>
                  <a:pt x="972" y="68"/>
                </a:cubicBezTo>
                <a:cubicBezTo>
                  <a:pt x="970" y="66"/>
                  <a:pt x="970" y="68"/>
                  <a:pt x="969" y="68"/>
                </a:cubicBezTo>
                <a:cubicBezTo>
                  <a:pt x="967" y="68"/>
                  <a:pt x="967" y="68"/>
                  <a:pt x="967" y="68"/>
                </a:cubicBezTo>
                <a:cubicBezTo>
                  <a:pt x="967" y="68"/>
                  <a:pt x="967" y="68"/>
                  <a:pt x="967" y="66"/>
                </a:cubicBezTo>
                <a:cubicBezTo>
                  <a:pt x="965" y="66"/>
                  <a:pt x="965" y="68"/>
                  <a:pt x="965" y="66"/>
                </a:cubicBezTo>
                <a:cubicBezTo>
                  <a:pt x="964" y="66"/>
                  <a:pt x="964" y="66"/>
                  <a:pt x="964" y="66"/>
                </a:cubicBezTo>
                <a:cubicBezTo>
                  <a:pt x="964" y="66"/>
                  <a:pt x="964" y="66"/>
                  <a:pt x="962" y="66"/>
                </a:cubicBezTo>
                <a:cubicBezTo>
                  <a:pt x="962" y="66"/>
                  <a:pt x="962" y="66"/>
                  <a:pt x="961" y="66"/>
                </a:cubicBezTo>
                <a:cubicBezTo>
                  <a:pt x="959" y="65"/>
                  <a:pt x="959" y="66"/>
                  <a:pt x="957" y="66"/>
                </a:cubicBezTo>
                <a:cubicBezTo>
                  <a:pt x="957" y="66"/>
                  <a:pt x="957" y="66"/>
                  <a:pt x="956" y="66"/>
                </a:cubicBezTo>
                <a:cubicBezTo>
                  <a:pt x="956" y="66"/>
                  <a:pt x="956" y="66"/>
                  <a:pt x="954" y="66"/>
                </a:cubicBezTo>
                <a:cubicBezTo>
                  <a:pt x="954" y="66"/>
                  <a:pt x="954" y="66"/>
                  <a:pt x="952" y="66"/>
                </a:cubicBezTo>
                <a:cubicBezTo>
                  <a:pt x="952" y="66"/>
                  <a:pt x="952" y="66"/>
                  <a:pt x="951" y="66"/>
                </a:cubicBezTo>
                <a:cubicBezTo>
                  <a:pt x="951" y="66"/>
                  <a:pt x="951" y="66"/>
                  <a:pt x="949" y="66"/>
                </a:cubicBezTo>
                <a:cubicBezTo>
                  <a:pt x="948" y="66"/>
                  <a:pt x="948" y="66"/>
                  <a:pt x="948" y="66"/>
                </a:cubicBezTo>
                <a:cubicBezTo>
                  <a:pt x="946" y="66"/>
                  <a:pt x="946" y="65"/>
                  <a:pt x="944" y="65"/>
                </a:cubicBezTo>
                <a:cubicBezTo>
                  <a:pt x="944" y="65"/>
                  <a:pt x="944" y="66"/>
                  <a:pt x="943" y="66"/>
                </a:cubicBezTo>
                <a:cubicBezTo>
                  <a:pt x="941" y="66"/>
                  <a:pt x="941" y="66"/>
                  <a:pt x="941" y="66"/>
                </a:cubicBezTo>
                <a:cubicBezTo>
                  <a:pt x="940" y="66"/>
                  <a:pt x="940" y="66"/>
                  <a:pt x="940" y="66"/>
                </a:cubicBezTo>
                <a:cubicBezTo>
                  <a:pt x="938" y="66"/>
                  <a:pt x="938" y="66"/>
                  <a:pt x="938" y="66"/>
                </a:cubicBezTo>
                <a:cubicBezTo>
                  <a:pt x="936" y="66"/>
                  <a:pt x="936" y="66"/>
                  <a:pt x="935" y="66"/>
                </a:cubicBezTo>
                <a:cubicBezTo>
                  <a:pt x="933" y="68"/>
                  <a:pt x="931" y="68"/>
                  <a:pt x="931" y="68"/>
                </a:cubicBezTo>
                <a:cubicBezTo>
                  <a:pt x="930" y="68"/>
                  <a:pt x="930" y="68"/>
                  <a:pt x="928" y="68"/>
                </a:cubicBezTo>
                <a:cubicBezTo>
                  <a:pt x="927" y="68"/>
                  <a:pt x="925" y="69"/>
                  <a:pt x="923" y="69"/>
                </a:cubicBezTo>
                <a:cubicBezTo>
                  <a:pt x="922" y="69"/>
                  <a:pt x="922" y="69"/>
                  <a:pt x="922" y="69"/>
                </a:cubicBezTo>
                <a:cubicBezTo>
                  <a:pt x="920" y="69"/>
                  <a:pt x="920" y="69"/>
                  <a:pt x="920" y="69"/>
                </a:cubicBezTo>
                <a:cubicBezTo>
                  <a:pt x="919" y="69"/>
                  <a:pt x="919" y="68"/>
                  <a:pt x="919" y="68"/>
                </a:cubicBezTo>
                <a:cubicBezTo>
                  <a:pt x="919" y="68"/>
                  <a:pt x="917" y="66"/>
                  <a:pt x="917" y="68"/>
                </a:cubicBezTo>
                <a:cubicBezTo>
                  <a:pt x="915" y="68"/>
                  <a:pt x="915" y="68"/>
                  <a:pt x="915" y="68"/>
                </a:cubicBezTo>
                <a:cubicBezTo>
                  <a:pt x="914" y="68"/>
                  <a:pt x="914" y="68"/>
                  <a:pt x="914" y="68"/>
                </a:cubicBezTo>
                <a:cubicBezTo>
                  <a:pt x="912" y="68"/>
                  <a:pt x="912" y="68"/>
                  <a:pt x="912" y="68"/>
                </a:cubicBezTo>
                <a:cubicBezTo>
                  <a:pt x="910" y="68"/>
                  <a:pt x="910" y="68"/>
                  <a:pt x="910" y="68"/>
                </a:cubicBezTo>
                <a:cubicBezTo>
                  <a:pt x="909" y="68"/>
                  <a:pt x="909" y="69"/>
                  <a:pt x="909" y="68"/>
                </a:cubicBezTo>
                <a:cubicBezTo>
                  <a:pt x="909" y="66"/>
                  <a:pt x="907" y="66"/>
                  <a:pt x="907" y="68"/>
                </a:cubicBezTo>
                <a:cubicBezTo>
                  <a:pt x="906" y="68"/>
                  <a:pt x="906" y="69"/>
                  <a:pt x="904" y="68"/>
                </a:cubicBezTo>
                <a:cubicBezTo>
                  <a:pt x="902" y="68"/>
                  <a:pt x="901" y="68"/>
                  <a:pt x="899" y="68"/>
                </a:cubicBezTo>
                <a:cubicBezTo>
                  <a:pt x="901" y="68"/>
                  <a:pt x="901" y="66"/>
                  <a:pt x="902" y="66"/>
                </a:cubicBezTo>
                <a:cubicBezTo>
                  <a:pt x="904" y="66"/>
                  <a:pt x="904" y="66"/>
                  <a:pt x="904" y="66"/>
                </a:cubicBezTo>
                <a:cubicBezTo>
                  <a:pt x="902" y="66"/>
                  <a:pt x="902" y="66"/>
                  <a:pt x="902" y="65"/>
                </a:cubicBezTo>
                <a:cubicBezTo>
                  <a:pt x="902" y="65"/>
                  <a:pt x="902" y="65"/>
                  <a:pt x="902" y="63"/>
                </a:cubicBezTo>
                <a:cubicBezTo>
                  <a:pt x="901" y="63"/>
                  <a:pt x="901" y="63"/>
                  <a:pt x="899" y="63"/>
                </a:cubicBezTo>
                <a:cubicBezTo>
                  <a:pt x="898" y="63"/>
                  <a:pt x="898" y="63"/>
                  <a:pt x="898" y="63"/>
                </a:cubicBezTo>
                <a:cubicBezTo>
                  <a:pt x="899" y="63"/>
                  <a:pt x="899" y="63"/>
                  <a:pt x="901" y="61"/>
                </a:cubicBezTo>
                <a:cubicBezTo>
                  <a:pt x="902" y="61"/>
                  <a:pt x="902" y="61"/>
                  <a:pt x="902" y="61"/>
                </a:cubicBezTo>
                <a:cubicBezTo>
                  <a:pt x="904" y="61"/>
                  <a:pt x="904" y="61"/>
                  <a:pt x="906" y="61"/>
                </a:cubicBezTo>
                <a:cubicBezTo>
                  <a:pt x="907" y="61"/>
                  <a:pt x="907" y="61"/>
                  <a:pt x="909" y="61"/>
                </a:cubicBezTo>
                <a:cubicBezTo>
                  <a:pt x="909" y="60"/>
                  <a:pt x="909" y="60"/>
                  <a:pt x="909" y="60"/>
                </a:cubicBezTo>
                <a:cubicBezTo>
                  <a:pt x="907" y="58"/>
                  <a:pt x="906" y="60"/>
                  <a:pt x="906" y="58"/>
                </a:cubicBezTo>
                <a:cubicBezTo>
                  <a:pt x="904" y="58"/>
                  <a:pt x="904" y="58"/>
                  <a:pt x="904" y="58"/>
                </a:cubicBezTo>
                <a:cubicBezTo>
                  <a:pt x="904" y="58"/>
                  <a:pt x="904" y="58"/>
                  <a:pt x="904" y="56"/>
                </a:cubicBezTo>
                <a:cubicBezTo>
                  <a:pt x="902" y="56"/>
                  <a:pt x="902" y="56"/>
                  <a:pt x="902" y="56"/>
                </a:cubicBezTo>
                <a:cubicBezTo>
                  <a:pt x="901" y="55"/>
                  <a:pt x="899" y="56"/>
                  <a:pt x="898" y="56"/>
                </a:cubicBezTo>
                <a:cubicBezTo>
                  <a:pt x="896" y="56"/>
                  <a:pt x="896" y="56"/>
                  <a:pt x="894" y="56"/>
                </a:cubicBezTo>
                <a:cubicBezTo>
                  <a:pt x="893" y="56"/>
                  <a:pt x="893" y="56"/>
                  <a:pt x="893" y="56"/>
                </a:cubicBezTo>
                <a:cubicBezTo>
                  <a:pt x="891" y="56"/>
                  <a:pt x="891" y="56"/>
                  <a:pt x="891" y="56"/>
                </a:cubicBezTo>
                <a:cubicBezTo>
                  <a:pt x="889" y="56"/>
                  <a:pt x="889" y="58"/>
                  <a:pt x="889" y="58"/>
                </a:cubicBezTo>
                <a:cubicBezTo>
                  <a:pt x="888" y="58"/>
                  <a:pt x="888" y="58"/>
                  <a:pt x="888" y="58"/>
                </a:cubicBezTo>
                <a:cubicBezTo>
                  <a:pt x="888" y="58"/>
                  <a:pt x="888" y="60"/>
                  <a:pt x="886" y="60"/>
                </a:cubicBezTo>
                <a:cubicBezTo>
                  <a:pt x="886" y="60"/>
                  <a:pt x="885" y="60"/>
                  <a:pt x="885" y="58"/>
                </a:cubicBezTo>
                <a:cubicBezTo>
                  <a:pt x="885" y="56"/>
                  <a:pt x="885" y="56"/>
                  <a:pt x="885" y="56"/>
                </a:cubicBezTo>
                <a:cubicBezTo>
                  <a:pt x="885" y="56"/>
                  <a:pt x="886" y="55"/>
                  <a:pt x="885" y="55"/>
                </a:cubicBezTo>
                <a:cubicBezTo>
                  <a:pt x="883" y="55"/>
                  <a:pt x="881" y="55"/>
                  <a:pt x="881" y="55"/>
                </a:cubicBezTo>
                <a:cubicBezTo>
                  <a:pt x="880" y="55"/>
                  <a:pt x="878" y="55"/>
                  <a:pt x="877" y="55"/>
                </a:cubicBezTo>
                <a:cubicBezTo>
                  <a:pt x="877" y="53"/>
                  <a:pt x="877" y="53"/>
                  <a:pt x="877" y="53"/>
                </a:cubicBezTo>
                <a:cubicBezTo>
                  <a:pt x="877" y="53"/>
                  <a:pt x="877" y="53"/>
                  <a:pt x="875" y="53"/>
                </a:cubicBezTo>
                <a:cubicBezTo>
                  <a:pt x="875" y="53"/>
                  <a:pt x="875" y="53"/>
                  <a:pt x="875" y="52"/>
                </a:cubicBezTo>
                <a:cubicBezTo>
                  <a:pt x="873" y="52"/>
                  <a:pt x="872" y="53"/>
                  <a:pt x="872" y="53"/>
                </a:cubicBezTo>
                <a:cubicBezTo>
                  <a:pt x="870" y="53"/>
                  <a:pt x="870" y="53"/>
                  <a:pt x="868" y="53"/>
                </a:cubicBezTo>
                <a:cubicBezTo>
                  <a:pt x="868" y="53"/>
                  <a:pt x="870" y="53"/>
                  <a:pt x="870" y="52"/>
                </a:cubicBezTo>
                <a:close/>
                <a:moveTo>
                  <a:pt x="928" y="142"/>
                </a:moveTo>
                <a:cubicBezTo>
                  <a:pt x="928" y="144"/>
                  <a:pt x="927" y="144"/>
                  <a:pt x="927" y="144"/>
                </a:cubicBezTo>
                <a:cubicBezTo>
                  <a:pt x="925" y="145"/>
                  <a:pt x="925" y="145"/>
                  <a:pt x="923" y="145"/>
                </a:cubicBezTo>
                <a:cubicBezTo>
                  <a:pt x="923" y="147"/>
                  <a:pt x="922" y="147"/>
                  <a:pt x="922" y="149"/>
                </a:cubicBezTo>
                <a:cubicBezTo>
                  <a:pt x="922" y="149"/>
                  <a:pt x="922" y="149"/>
                  <a:pt x="922" y="150"/>
                </a:cubicBezTo>
                <a:cubicBezTo>
                  <a:pt x="922" y="150"/>
                  <a:pt x="922" y="150"/>
                  <a:pt x="920" y="150"/>
                </a:cubicBezTo>
                <a:cubicBezTo>
                  <a:pt x="920" y="152"/>
                  <a:pt x="920" y="152"/>
                  <a:pt x="920" y="152"/>
                </a:cubicBezTo>
                <a:cubicBezTo>
                  <a:pt x="920" y="152"/>
                  <a:pt x="920" y="152"/>
                  <a:pt x="920" y="153"/>
                </a:cubicBezTo>
                <a:cubicBezTo>
                  <a:pt x="920" y="155"/>
                  <a:pt x="922" y="153"/>
                  <a:pt x="923" y="153"/>
                </a:cubicBezTo>
                <a:cubicBezTo>
                  <a:pt x="925" y="153"/>
                  <a:pt x="927" y="153"/>
                  <a:pt x="928" y="153"/>
                </a:cubicBezTo>
                <a:cubicBezTo>
                  <a:pt x="930" y="153"/>
                  <a:pt x="933" y="152"/>
                  <a:pt x="935" y="152"/>
                </a:cubicBezTo>
                <a:cubicBezTo>
                  <a:pt x="936" y="152"/>
                  <a:pt x="936" y="152"/>
                  <a:pt x="936" y="152"/>
                </a:cubicBezTo>
                <a:cubicBezTo>
                  <a:pt x="938" y="150"/>
                  <a:pt x="938" y="150"/>
                  <a:pt x="940" y="150"/>
                </a:cubicBezTo>
                <a:cubicBezTo>
                  <a:pt x="940" y="149"/>
                  <a:pt x="940" y="149"/>
                  <a:pt x="940" y="149"/>
                </a:cubicBezTo>
                <a:cubicBezTo>
                  <a:pt x="941" y="147"/>
                  <a:pt x="941" y="147"/>
                  <a:pt x="941" y="147"/>
                </a:cubicBezTo>
                <a:cubicBezTo>
                  <a:pt x="943" y="145"/>
                  <a:pt x="943" y="145"/>
                  <a:pt x="943" y="144"/>
                </a:cubicBezTo>
                <a:cubicBezTo>
                  <a:pt x="944" y="142"/>
                  <a:pt x="940" y="142"/>
                  <a:pt x="940" y="142"/>
                </a:cubicBezTo>
                <a:cubicBezTo>
                  <a:pt x="938" y="142"/>
                  <a:pt x="936" y="142"/>
                  <a:pt x="935" y="142"/>
                </a:cubicBezTo>
                <a:cubicBezTo>
                  <a:pt x="933" y="142"/>
                  <a:pt x="933" y="142"/>
                  <a:pt x="931" y="142"/>
                </a:cubicBezTo>
                <a:cubicBezTo>
                  <a:pt x="931" y="142"/>
                  <a:pt x="930" y="142"/>
                  <a:pt x="928" y="142"/>
                </a:cubicBezTo>
                <a:close/>
                <a:moveTo>
                  <a:pt x="762" y="74"/>
                </a:moveTo>
                <a:cubicBezTo>
                  <a:pt x="760" y="74"/>
                  <a:pt x="760" y="74"/>
                  <a:pt x="760" y="74"/>
                </a:cubicBezTo>
                <a:cubicBezTo>
                  <a:pt x="760" y="73"/>
                  <a:pt x="759" y="73"/>
                  <a:pt x="757" y="73"/>
                </a:cubicBezTo>
                <a:cubicBezTo>
                  <a:pt x="755" y="73"/>
                  <a:pt x="755" y="73"/>
                  <a:pt x="755" y="73"/>
                </a:cubicBezTo>
                <a:cubicBezTo>
                  <a:pt x="754" y="73"/>
                  <a:pt x="754" y="73"/>
                  <a:pt x="754" y="73"/>
                </a:cubicBezTo>
                <a:cubicBezTo>
                  <a:pt x="754" y="73"/>
                  <a:pt x="752" y="73"/>
                  <a:pt x="752" y="74"/>
                </a:cubicBezTo>
                <a:cubicBezTo>
                  <a:pt x="751" y="74"/>
                  <a:pt x="749" y="74"/>
                  <a:pt x="749" y="74"/>
                </a:cubicBezTo>
                <a:cubicBezTo>
                  <a:pt x="749" y="73"/>
                  <a:pt x="749" y="73"/>
                  <a:pt x="749" y="73"/>
                </a:cubicBezTo>
                <a:cubicBezTo>
                  <a:pt x="747" y="73"/>
                  <a:pt x="744" y="74"/>
                  <a:pt x="743" y="74"/>
                </a:cubicBezTo>
                <a:cubicBezTo>
                  <a:pt x="739" y="74"/>
                  <a:pt x="736" y="74"/>
                  <a:pt x="733" y="76"/>
                </a:cubicBezTo>
                <a:cubicBezTo>
                  <a:pt x="731" y="76"/>
                  <a:pt x="728" y="76"/>
                  <a:pt x="726" y="78"/>
                </a:cubicBezTo>
                <a:cubicBezTo>
                  <a:pt x="723" y="78"/>
                  <a:pt x="718" y="78"/>
                  <a:pt x="715" y="79"/>
                </a:cubicBezTo>
                <a:cubicBezTo>
                  <a:pt x="712" y="79"/>
                  <a:pt x="709" y="79"/>
                  <a:pt x="705" y="79"/>
                </a:cubicBezTo>
                <a:cubicBezTo>
                  <a:pt x="704" y="79"/>
                  <a:pt x="701" y="79"/>
                  <a:pt x="702" y="78"/>
                </a:cubicBezTo>
                <a:cubicBezTo>
                  <a:pt x="702" y="76"/>
                  <a:pt x="705" y="76"/>
                  <a:pt x="705" y="74"/>
                </a:cubicBezTo>
                <a:cubicBezTo>
                  <a:pt x="709" y="74"/>
                  <a:pt x="710" y="74"/>
                  <a:pt x="712" y="74"/>
                </a:cubicBezTo>
                <a:cubicBezTo>
                  <a:pt x="715" y="74"/>
                  <a:pt x="717" y="73"/>
                  <a:pt x="720" y="73"/>
                </a:cubicBezTo>
                <a:cubicBezTo>
                  <a:pt x="720" y="73"/>
                  <a:pt x="722" y="73"/>
                  <a:pt x="723" y="73"/>
                </a:cubicBezTo>
                <a:cubicBezTo>
                  <a:pt x="725" y="73"/>
                  <a:pt x="725" y="73"/>
                  <a:pt x="725" y="73"/>
                </a:cubicBezTo>
                <a:cubicBezTo>
                  <a:pt x="725" y="73"/>
                  <a:pt x="725" y="73"/>
                  <a:pt x="723" y="71"/>
                </a:cubicBezTo>
                <a:cubicBezTo>
                  <a:pt x="722" y="71"/>
                  <a:pt x="722" y="71"/>
                  <a:pt x="720" y="71"/>
                </a:cubicBezTo>
                <a:cubicBezTo>
                  <a:pt x="718" y="71"/>
                  <a:pt x="718" y="71"/>
                  <a:pt x="718" y="71"/>
                </a:cubicBezTo>
                <a:cubicBezTo>
                  <a:pt x="717" y="71"/>
                  <a:pt x="717" y="71"/>
                  <a:pt x="715" y="71"/>
                </a:cubicBezTo>
                <a:cubicBezTo>
                  <a:pt x="715" y="73"/>
                  <a:pt x="713" y="73"/>
                  <a:pt x="713" y="73"/>
                </a:cubicBezTo>
                <a:cubicBezTo>
                  <a:pt x="713" y="71"/>
                  <a:pt x="713" y="71"/>
                  <a:pt x="713" y="71"/>
                </a:cubicBezTo>
                <a:cubicBezTo>
                  <a:pt x="712" y="71"/>
                  <a:pt x="712" y="73"/>
                  <a:pt x="710" y="71"/>
                </a:cubicBezTo>
                <a:cubicBezTo>
                  <a:pt x="712" y="71"/>
                  <a:pt x="712" y="71"/>
                  <a:pt x="712" y="71"/>
                </a:cubicBezTo>
                <a:cubicBezTo>
                  <a:pt x="710" y="69"/>
                  <a:pt x="709" y="71"/>
                  <a:pt x="707" y="71"/>
                </a:cubicBezTo>
                <a:cubicBezTo>
                  <a:pt x="707" y="71"/>
                  <a:pt x="706" y="71"/>
                  <a:pt x="705" y="71"/>
                </a:cubicBezTo>
                <a:cubicBezTo>
                  <a:pt x="704" y="71"/>
                  <a:pt x="704" y="73"/>
                  <a:pt x="704" y="73"/>
                </a:cubicBezTo>
                <a:cubicBezTo>
                  <a:pt x="702" y="71"/>
                  <a:pt x="702" y="71"/>
                  <a:pt x="702" y="71"/>
                </a:cubicBezTo>
                <a:cubicBezTo>
                  <a:pt x="701" y="71"/>
                  <a:pt x="701" y="71"/>
                  <a:pt x="701" y="71"/>
                </a:cubicBezTo>
                <a:cubicBezTo>
                  <a:pt x="701" y="73"/>
                  <a:pt x="699" y="73"/>
                  <a:pt x="699" y="73"/>
                </a:cubicBezTo>
                <a:cubicBezTo>
                  <a:pt x="699" y="74"/>
                  <a:pt x="696" y="74"/>
                  <a:pt x="696" y="73"/>
                </a:cubicBezTo>
                <a:cubicBezTo>
                  <a:pt x="696" y="73"/>
                  <a:pt x="694" y="73"/>
                  <a:pt x="694" y="71"/>
                </a:cubicBezTo>
                <a:cubicBezTo>
                  <a:pt x="692" y="71"/>
                  <a:pt x="692" y="73"/>
                  <a:pt x="691" y="73"/>
                </a:cubicBezTo>
                <a:cubicBezTo>
                  <a:pt x="691" y="73"/>
                  <a:pt x="691" y="73"/>
                  <a:pt x="689" y="73"/>
                </a:cubicBezTo>
                <a:cubicBezTo>
                  <a:pt x="689" y="73"/>
                  <a:pt x="684" y="73"/>
                  <a:pt x="686" y="71"/>
                </a:cubicBezTo>
                <a:cubicBezTo>
                  <a:pt x="688" y="69"/>
                  <a:pt x="689" y="69"/>
                  <a:pt x="689" y="69"/>
                </a:cubicBezTo>
                <a:cubicBezTo>
                  <a:pt x="691" y="69"/>
                  <a:pt x="691" y="69"/>
                  <a:pt x="691" y="69"/>
                </a:cubicBezTo>
                <a:cubicBezTo>
                  <a:pt x="691" y="68"/>
                  <a:pt x="692" y="68"/>
                  <a:pt x="692" y="68"/>
                </a:cubicBezTo>
                <a:cubicBezTo>
                  <a:pt x="694" y="68"/>
                  <a:pt x="696" y="65"/>
                  <a:pt x="699" y="65"/>
                </a:cubicBezTo>
                <a:cubicBezTo>
                  <a:pt x="699" y="65"/>
                  <a:pt x="701" y="66"/>
                  <a:pt x="702" y="66"/>
                </a:cubicBezTo>
                <a:cubicBezTo>
                  <a:pt x="702" y="65"/>
                  <a:pt x="704" y="65"/>
                  <a:pt x="704" y="63"/>
                </a:cubicBezTo>
                <a:cubicBezTo>
                  <a:pt x="705" y="63"/>
                  <a:pt x="705" y="63"/>
                  <a:pt x="705" y="63"/>
                </a:cubicBezTo>
                <a:cubicBezTo>
                  <a:pt x="707" y="61"/>
                  <a:pt x="707" y="61"/>
                  <a:pt x="707" y="61"/>
                </a:cubicBezTo>
                <a:cubicBezTo>
                  <a:pt x="709" y="61"/>
                  <a:pt x="710" y="61"/>
                  <a:pt x="710" y="61"/>
                </a:cubicBezTo>
                <a:cubicBezTo>
                  <a:pt x="712" y="61"/>
                  <a:pt x="713" y="61"/>
                  <a:pt x="713" y="60"/>
                </a:cubicBezTo>
                <a:cubicBezTo>
                  <a:pt x="715" y="60"/>
                  <a:pt x="715" y="60"/>
                  <a:pt x="715" y="60"/>
                </a:cubicBezTo>
                <a:cubicBezTo>
                  <a:pt x="717" y="60"/>
                  <a:pt x="718" y="60"/>
                  <a:pt x="720" y="58"/>
                </a:cubicBezTo>
                <a:cubicBezTo>
                  <a:pt x="722" y="58"/>
                  <a:pt x="723" y="58"/>
                  <a:pt x="723" y="58"/>
                </a:cubicBezTo>
                <a:cubicBezTo>
                  <a:pt x="725" y="58"/>
                  <a:pt x="725" y="58"/>
                  <a:pt x="725" y="58"/>
                </a:cubicBezTo>
                <a:cubicBezTo>
                  <a:pt x="725" y="58"/>
                  <a:pt x="726" y="58"/>
                  <a:pt x="726" y="60"/>
                </a:cubicBezTo>
                <a:cubicBezTo>
                  <a:pt x="726" y="60"/>
                  <a:pt x="725" y="60"/>
                  <a:pt x="725" y="61"/>
                </a:cubicBezTo>
                <a:cubicBezTo>
                  <a:pt x="726" y="61"/>
                  <a:pt x="726" y="61"/>
                  <a:pt x="726" y="61"/>
                </a:cubicBezTo>
                <a:cubicBezTo>
                  <a:pt x="728" y="61"/>
                  <a:pt x="728" y="61"/>
                  <a:pt x="728" y="61"/>
                </a:cubicBezTo>
                <a:cubicBezTo>
                  <a:pt x="730" y="61"/>
                  <a:pt x="730" y="61"/>
                  <a:pt x="730" y="61"/>
                </a:cubicBezTo>
                <a:cubicBezTo>
                  <a:pt x="731" y="61"/>
                  <a:pt x="731" y="61"/>
                  <a:pt x="733" y="61"/>
                </a:cubicBezTo>
                <a:cubicBezTo>
                  <a:pt x="734" y="61"/>
                  <a:pt x="734" y="61"/>
                  <a:pt x="736" y="61"/>
                </a:cubicBezTo>
                <a:cubicBezTo>
                  <a:pt x="736" y="61"/>
                  <a:pt x="734" y="61"/>
                  <a:pt x="734" y="63"/>
                </a:cubicBezTo>
                <a:cubicBezTo>
                  <a:pt x="736" y="63"/>
                  <a:pt x="736" y="63"/>
                  <a:pt x="736" y="63"/>
                </a:cubicBezTo>
                <a:cubicBezTo>
                  <a:pt x="736" y="63"/>
                  <a:pt x="738" y="63"/>
                  <a:pt x="739" y="63"/>
                </a:cubicBezTo>
                <a:cubicBezTo>
                  <a:pt x="739" y="63"/>
                  <a:pt x="739" y="63"/>
                  <a:pt x="741" y="65"/>
                </a:cubicBezTo>
                <a:cubicBezTo>
                  <a:pt x="740" y="65"/>
                  <a:pt x="740" y="65"/>
                  <a:pt x="740" y="65"/>
                </a:cubicBezTo>
                <a:cubicBezTo>
                  <a:pt x="739" y="65"/>
                  <a:pt x="739" y="65"/>
                  <a:pt x="739" y="65"/>
                </a:cubicBezTo>
                <a:cubicBezTo>
                  <a:pt x="739" y="66"/>
                  <a:pt x="741" y="66"/>
                  <a:pt x="739" y="66"/>
                </a:cubicBezTo>
                <a:cubicBezTo>
                  <a:pt x="741" y="66"/>
                  <a:pt x="741" y="66"/>
                  <a:pt x="741" y="66"/>
                </a:cubicBezTo>
                <a:cubicBezTo>
                  <a:pt x="743" y="66"/>
                  <a:pt x="743" y="66"/>
                  <a:pt x="744" y="68"/>
                </a:cubicBezTo>
                <a:cubicBezTo>
                  <a:pt x="746" y="68"/>
                  <a:pt x="747" y="68"/>
                  <a:pt x="749" y="68"/>
                </a:cubicBezTo>
                <a:cubicBezTo>
                  <a:pt x="751" y="68"/>
                  <a:pt x="751" y="68"/>
                  <a:pt x="751" y="68"/>
                </a:cubicBezTo>
                <a:cubicBezTo>
                  <a:pt x="752" y="68"/>
                  <a:pt x="752" y="68"/>
                  <a:pt x="752" y="68"/>
                </a:cubicBezTo>
                <a:cubicBezTo>
                  <a:pt x="752" y="68"/>
                  <a:pt x="752" y="68"/>
                  <a:pt x="754" y="68"/>
                </a:cubicBezTo>
                <a:cubicBezTo>
                  <a:pt x="754" y="68"/>
                  <a:pt x="755" y="68"/>
                  <a:pt x="755" y="66"/>
                </a:cubicBezTo>
                <a:cubicBezTo>
                  <a:pt x="754" y="65"/>
                  <a:pt x="749" y="65"/>
                  <a:pt x="749" y="65"/>
                </a:cubicBezTo>
                <a:cubicBezTo>
                  <a:pt x="752" y="63"/>
                  <a:pt x="752" y="63"/>
                  <a:pt x="752" y="63"/>
                </a:cubicBezTo>
                <a:cubicBezTo>
                  <a:pt x="754" y="63"/>
                  <a:pt x="754" y="63"/>
                  <a:pt x="755" y="63"/>
                </a:cubicBezTo>
                <a:cubicBezTo>
                  <a:pt x="755" y="61"/>
                  <a:pt x="757" y="61"/>
                  <a:pt x="757" y="61"/>
                </a:cubicBezTo>
                <a:cubicBezTo>
                  <a:pt x="757" y="61"/>
                  <a:pt x="755" y="61"/>
                  <a:pt x="754" y="60"/>
                </a:cubicBezTo>
                <a:cubicBezTo>
                  <a:pt x="755" y="58"/>
                  <a:pt x="755" y="58"/>
                  <a:pt x="755" y="58"/>
                </a:cubicBezTo>
                <a:cubicBezTo>
                  <a:pt x="755" y="58"/>
                  <a:pt x="755" y="60"/>
                  <a:pt x="757" y="60"/>
                </a:cubicBezTo>
                <a:cubicBezTo>
                  <a:pt x="759" y="58"/>
                  <a:pt x="759" y="58"/>
                  <a:pt x="759" y="58"/>
                </a:cubicBezTo>
                <a:cubicBezTo>
                  <a:pt x="760" y="58"/>
                  <a:pt x="760" y="58"/>
                  <a:pt x="760" y="58"/>
                </a:cubicBezTo>
                <a:cubicBezTo>
                  <a:pt x="762" y="58"/>
                  <a:pt x="762" y="58"/>
                  <a:pt x="762" y="58"/>
                </a:cubicBezTo>
                <a:cubicBezTo>
                  <a:pt x="764" y="56"/>
                  <a:pt x="765" y="58"/>
                  <a:pt x="767" y="56"/>
                </a:cubicBezTo>
                <a:cubicBezTo>
                  <a:pt x="768" y="56"/>
                  <a:pt x="768" y="55"/>
                  <a:pt x="768" y="55"/>
                </a:cubicBezTo>
                <a:cubicBezTo>
                  <a:pt x="768" y="55"/>
                  <a:pt x="768" y="55"/>
                  <a:pt x="770" y="55"/>
                </a:cubicBezTo>
                <a:cubicBezTo>
                  <a:pt x="772" y="55"/>
                  <a:pt x="772" y="55"/>
                  <a:pt x="772" y="55"/>
                </a:cubicBezTo>
                <a:cubicBezTo>
                  <a:pt x="773" y="55"/>
                  <a:pt x="773" y="55"/>
                  <a:pt x="773" y="55"/>
                </a:cubicBezTo>
                <a:cubicBezTo>
                  <a:pt x="773" y="56"/>
                  <a:pt x="773" y="56"/>
                  <a:pt x="773" y="56"/>
                </a:cubicBezTo>
                <a:cubicBezTo>
                  <a:pt x="772" y="56"/>
                  <a:pt x="772" y="56"/>
                  <a:pt x="772" y="56"/>
                </a:cubicBezTo>
                <a:cubicBezTo>
                  <a:pt x="772" y="56"/>
                  <a:pt x="772" y="58"/>
                  <a:pt x="770" y="58"/>
                </a:cubicBezTo>
                <a:cubicBezTo>
                  <a:pt x="770" y="58"/>
                  <a:pt x="770" y="58"/>
                  <a:pt x="770" y="60"/>
                </a:cubicBezTo>
                <a:cubicBezTo>
                  <a:pt x="768" y="60"/>
                  <a:pt x="768" y="60"/>
                  <a:pt x="768" y="60"/>
                </a:cubicBezTo>
                <a:cubicBezTo>
                  <a:pt x="768" y="60"/>
                  <a:pt x="768" y="60"/>
                  <a:pt x="768" y="61"/>
                </a:cubicBezTo>
                <a:cubicBezTo>
                  <a:pt x="767" y="61"/>
                  <a:pt x="767" y="61"/>
                  <a:pt x="767" y="61"/>
                </a:cubicBezTo>
                <a:cubicBezTo>
                  <a:pt x="767" y="63"/>
                  <a:pt x="765" y="63"/>
                  <a:pt x="765" y="63"/>
                </a:cubicBezTo>
                <a:cubicBezTo>
                  <a:pt x="765" y="63"/>
                  <a:pt x="765" y="63"/>
                  <a:pt x="767" y="63"/>
                </a:cubicBezTo>
                <a:cubicBezTo>
                  <a:pt x="765" y="65"/>
                  <a:pt x="765" y="65"/>
                  <a:pt x="765" y="65"/>
                </a:cubicBezTo>
                <a:cubicBezTo>
                  <a:pt x="767" y="65"/>
                  <a:pt x="767" y="65"/>
                  <a:pt x="767" y="65"/>
                </a:cubicBezTo>
                <a:cubicBezTo>
                  <a:pt x="768" y="65"/>
                  <a:pt x="768" y="65"/>
                  <a:pt x="770" y="65"/>
                </a:cubicBezTo>
                <a:cubicBezTo>
                  <a:pt x="770" y="65"/>
                  <a:pt x="770" y="65"/>
                  <a:pt x="770" y="66"/>
                </a:cubicBezTo>
                <a:cubicBezTo>
                  <a:pt x="772" y="66"/>
                  <a:pt x="773" y="65"/>
                  <a:pt x="775" y="63"/>
                </a:cubicBezTo>
                <a:cubicBezTo>
                  <a:pt x="776" y="63"/>
                  <a:pt x="776" y="63"/>
                  <a:pt x="776" y="63"/>
                </a:cubicBezTo>
                <a:cubicBezTo>
                  <a:pt x="778" y="63"/>
                  <a:pt x="778" y="63"/>
                  <a:pt x="778" y="63"/>
                </a:cubicBezTo>
                <a:cubicBezTo>
                  <a:pt x="780" y="61"/>
                  <a:pt x="781" y="61"/>
                  <a:pt x="781" y="63"/>
                </a:cubicBezTo>
                <a:cubicBezTo>
                  <a:pt x="783" y="63"/>
                  <a:pt x="785" y="63"/>
                  <a:pt x="785" y="63"/>
                </a:cubicBezTo>
                <a:cubicBezTo>
                  <a:pt x="785" y="65"/>
                  <a:pt x="783" y="65"/>
                  <a:pt x="783" y="65"/>
                </a:cubicBezTo>
                <a:cubicBezTo>
                  <a:pt x="783" y="66"/>
                  <a:pt x="781" y="66"/>
                  <a:pt x="780" y="66"/>
                </a:cubicBezTo>
                <a:cubicBezTo>
                  <a:pt x="780" y="66"/>
                  <a:pt x="780" y="66"/>
                  <a:pt x="781" y="66"/>
                </a:cubicBezTo>
                <a:cubicBezTo>
                  <a:pt x="780" y="68"/>
                  <a:pt x="778" y="68"/>
                  <a:pt x="776" y="69"/>
                </a:cubicBezTo>
                <a:cubicBezTo>
                  <a:pt x="775" y="69"/>
                  <a:pt x="775" y="69"/>
                  <a:pt x="773" y="71"/>
                </a:cubicBezTo>
                <a:cubicBezTo>
                  <a:pt x="775" y="71"/>
                  <a:pt x="775" y="71"/>
                  <a:pt x="775" y="71"/>
                </a:cubicBezTo>
                <a:cubicBezTo>
                  <a:pt x="773" y="73"/>
                  <a:pt x="773" y="73"/>
                  <a:pt x="773" y="73"/>
                </a:cubicBezTo>
                <a:cubicBezTo>
                  <a:pt x="772" y="73"/>
                  <a:pt x="772" y="73"/>
                  <a:pt x="772" y="73"/>
                </a:cubicBezTo>
                <a:cubicBezTo>
                  <a:pt x="770" y="73"/>
                  <a:pt x="770" y="73"/>
                  <a:pt x="768" y="73"/>
                </a:cubicBezTo>
                <a:cubicBezTo>
                  <a:pt x="767" y="73"/>
                  <a:pt x="765" y="73"/>
                  <a:pt x="765" y="74"/>
                </a:cubicBezTo>
                <a:cubicBezTo>
                  <a:pt x="764" y="74"/>
                  <a:pt x="762" y="74"/>
                  <a:pt x="762" y="74"/>
                </a:cubicBezTo>
                <a:close/>
                <a:moveTo>
                  <a:pt x="731" y="71"/>
                </a:moveTo>
                <a:cubicBezTo>
                  <a:pt x="731" y="73"/>
                  <a:pt x="730" y="73"/>
                  <a:pt x="728" y="73"/>
                </a:cubicBezTo>
                <a:cubicBezTo>
                  <a:pt x="730" y="73"/>
                  <a:pt x="730" y="73"/>
                  <a:pt x="730" y="73"/>
                </a:cubicBezTo>
                <a:cubicBezTo>
                  <a:pt x="730" y="73"/>
                  <a:pt x="731" y="73"/>
                  <a:pt x="731" y="71"/>
                </a:cubicBezTo>
                <a:close/>
                <a:moveTo>
                  <a:pt x="755" y="92"/>
                </a:moveTo>
                <a:cubicBezTo>
                  <a:pt x="755" y="92"/>
                  <a:pt x="755" y="90"/>
                  <a:pt x="757" y="90"/>
                </a:cubicBezTo>
                <a:cubicBezTo>
                  <a:pt x="757" y="90"/>
                  <a:pt x="757" y="90"/>
                  <a:pt x="759" y="90"/>
                </a:cubicBezTo>
                <a:cubicBezTo>
                  <a:pt x="759" y="90"/>
                  <a:pt x="760" y="90"/>
                  <a:pt x="760" y="89"/>
                </a:cubicBezTo>
                <a:cubicBezTo>
                  <a:pt x="762" y="89"/>
                  <a:pt x="762" y="89"/>
                  <a:pt x="762" y="89"/>
                </a:cubicBezTo>
                <a:cubicBezTo>
                  <a:pt x="762" y="87"/>
                  <a:pt x="762" y="87"/>
                  <a:pt x="762" y="87"/>
                </a:cubicBezTo>
                <a:cubicBezTo>
                  <a:pt x="762" y="87"/>
                  <a:pt x="760" y="87"/>
                  <a:pt x="760" y="86"/>
                </a:cubicBezTo>
                <a:cubicBezTo>
                  <a:pt x="759" y="86"/>
                  <a:pt x="759" y="86"/>
                  <a:pt x="759" y="86"/>
                </a:cubicBezTo>
                <a:cubicBezTo>
                  <a:pt x="757" y="86"/>
                  <a:pt x="757" y="86"/>
                  <a:pt x="757" y="86"/>
                </a:cubicBezTo>
                <a:cubicBezTo>
                  <a:pt x="757" y="86"/>
                  <a:pt x="755" y="86"/>
                  <a:pt x="754" y="86"/>
                </a:cubicBezTo>
                <a:cubicBezTo>
                  <a:pt x="754" y="86"/>
                  <a:pt x="754" y="86"/>
                  <a:pt x="752" y="86"/>
                </a:cubicBezTo>
                <a:cubicBezTo>
                  <a:pt x="752" y="86"/>
                  <a:pt x="752" y="86"/>
                  <a:pt x="751" y="86"/>
                </a:cubicBezTo>
                <a:cubicBezTo>
                  <a:pt x="749" y="86"/>
                  <a:pt x="749" y="86"/>
                  <a:pt x="749" y="86"/>
                </a:cubicBezTo>
                <a:cubicBezTo>
                  <a:pt x="747" y="87"/>
                  <a:pt x="746" y="87"/>
                  <a:pt x="746" y="87"/>
                </a:cubicBezTo>
                <a:cubicBezTo>
                  <a:pt x="744" y="87"/>
                  <a:pt x="744" y="87"/>
                  <a:pt x="744" y="87"/>
                </a:cubicBezTo>
                <a:cubicBezTo>
                  <a:pt x="743" y="89"/>
                  <a:pt x="744" y="89"/>
                  <a:pt x="744" y="89"/>
                </a:cubicBezTo>
                <a:cubicBezTo>
                  <a:pt x="746" y="89"/>
                  <a:pt x="746" y="89"/>
                  <a:pt x="746" y="89"/>
                </a:cubicBezTo>
                <a:cubicBezTo>
                  <a:pt x="746" y="90"/>
                  <a:pt x="746" y="89"/>
                  <a:pt x="746" y="90"/>
                </a:cubicBezTo>
                <a:cubicBezTo>
                  <a:pt x="747" y="90"/>
                  <a:pt x="746" y="90"/>
                  <a:pt x="747" y="90"/>
                </a:cubicBezTo>
                <a:cubicBezTo>
                  <a:pt x="747" y="92"/>
                  <a:pt x="747" y="92"/>
                  <a:pt x="747" y="92"/>
                </a:cubicBezTo>
                <a:cubicBezTo>
                  <a:pt x="747" y="94"/>
                  <a:pt x="747" y="94"/>
                  <a:pt x="747" y="94"/>
                </a:cubicBezTo>
                <a:cubicBezTo>
                  <a:pt x="747" y="94"/>
                  <a:pt x="747" y="94"/>
                  <a:pt x="747" y="95"/>
                </a:cubicBezTo>
                <a:cubicBezTo>
                  <a:pt x="749" y="95"/>
                  <a:pt x="749" y="94"/>
                  <a:pt x="751" y="94"/>
                </a:cubicBezTo>
                <a:cubicBezTo>
                  <a:pt x="752" y="92"/>
                  <a:pt x="752" y="92"/>
                  <a:pt x="752" y="92"/>
                </a:cubicBezTo>
                <a:cubicBezTo>
                  <a:pt x="754" y="92"/>
                  <a:pt x="754" y="92"/>
                  <a:pt x="755" y="92"/>
                </a:cubicBezTo>
                <a:close/>
                <a:moveTo>
                  <a:pt x="683" y="69"/>
                </a:moveTo>
                <a:cubicBezTo>
                  <a:pt x="683" y="69"/>
                  <a:pt x="683" y="69"/>
                  <a:pt x="684" y="69"/>
                </a:cubicBezTo>
                <a:cubicBezTo>
                  <a:pt x="684" y="68"/>
                  <a:pt x="684" y="68"/>
                  <a:pt x="684" y="68"/>
                </a:cubicBezTo>
                <a:cubicBezTo>
                  <a:pt x="686" y="68"/>
                  <a:pt x="686" y="68"/>
                  <a:pt x="686" y="68"/>
                </a:cubicBezTo>
                <a:cubicBezTo>
                  <a:pt x="688" y="68"/>
                  <a:pt x="688" y="68"/>
                  <a:pt x="688" y="66"/>
                </a:cubicBezTo>
                <a:cubicBezTo>
                  <a:pt x="688" y="66"/>
                  <a:pt x="689" y="66"/>
                  <a:pt x="691" y="65"/>
                </a:cubicBezTo>
                <a:cubicBezTo>
                  <a:pt x="692" y="65"/>
                  <a:pt x="694" y="65"/>
                  <a:pt x="696" y="65"/>
                </a:cubicBezTo>
                <a:cubicBezTo>
                  <a:pt x="696" y="65"/>
                  <a:pt x="697" y="65"/>
                  <a:pt x="697" y="63"/>
                </a:cubicBezTo>
                <a:cubicBezTo>
                  <a:pt x="696" y="63"/>
                  <a:pt x="696" y="63"/>
                  <a:pt x="696" y="63"/>
                </a:cubicBezTo>
                <a:cubicBezTo>
                  <a:pt x="696" y="63"/>
                  <a:pt x="694" y="63"/>
                  <a:pt x="692" y="63"/>
                </a:cubicBezTo>
                <a:cubicBezTo>
                  <a:pt x="691" y="63"/>
                  <a:pt x="689" y="65"/>
                  <a:pt x="688" y="65"/>
                </a:cubicBezTo>
                <a:cubicBezTo>
                  <a:pt x="686" y="65"/>
                  <a:pt x="686" y="65"/>
                  <a:pt x="686" y="65"/>
                </a:cubicBezTo>
                <a:cubicBezTo>
                  <a:pt x="683" y="65"/>
                  <a:pt x="681" y="66"/>
                  <a:pt x="678" y="66"/>
                </a:cubicBezTo>
                <a:cubicBezTo>
                  <a:pt x="678" y="68"/>
                  <a:pt x="678" y="68"/>
                  <a:pt x="678" y="68"/>
                </a:cubicBezTo>
                <a:cubicBezTo>
                  <a:pt x="680" y="68"/>
                  <a:pt x="680" y="68"/>
                  <a:pt x="680" y="68"/>
                </a:cubicBezTo>
                <a:cubicBezTo>
                  <a:pt x="681" y="68"/>
                  <a:pt x="681" y="68"/>
                  <a:pt x="681" y="68"/>
                </a:cubicBezTo>
                <a:cubicBezTo>
                  <a:pt x="681" y="69"/>
                  <a:pt x="683" y="68"/>
                  <a:pt x="683" y="69"/>
                </a:cubicBezTo>
                <a:close/>
                <a:moveTo>
                  <a:pt x="767" y="39"/>
                </a:moveTo>
                <a:cubicBezTo>
                  <a:pt x="767" y="39"/>
                  <a:pt x="767" y="39"/>
                  <a:pt x="765" y="40"/>
                </a:cubicBezTo>
                <a:cubicBezTo>
                  <a:pt x="765" y="40"/>
                  <a:pt x="765" y="40"/>
                  <a:pt x="764" y="40"/>
                </a:cubicBezTo>
                <a:cubicBezTo>
                  <a:pt x="764" y="40"/>
                  <a:pt x="762" y="40"/>
                  <a:pt x="762" y="42"/>
                </a:cubicBezTo>
                <a:cubicBezTo>
                  <a:pt x="764" y="42"/>
                  <a:pt x="767" y="42"/>
                  <a:pt x="768" y="40"/>
                </a:cubicBezTo>
                <a:cubicBezTo>
                  <a:pt x="767" y="39"/>
                  <a:pt x="767" y="39"/>
                  <a:pt x="767" y="39"/>
                </a:cubicBezTo>
                <a:close/>
                <a:moveTo>
                  <a:pt x="794" y="63"/>
                </a:moveTo>
                <a:cubicBezTo>
                  <a:pt x="796" y="63"/>
                  <a:pt x="796" y="63"/>
                  <a:pt x="796" y="63"/>
                </a:cubicBezTo>
                <a:cubicBezTo>
                  <a:pt x="797" y="63"/>
                  <a:pt x="797" y="63"/>
                  <a:pt x="799" y="63"/>
                </a:cubicBezTo>
                <a:cubicBezTo>
                  <a:pt x="801" y="63"/>
                  <a:pt x="801" y="63"/>
                  <a:pt x="802" y="63"/>
                </a:cubicBezTo>
                <a:cubicBezTo>
                  <a:pt x="804" y="63"/>
                  <a:pt x="804" y="63"/>
                  <a:pt x="804" y="63"/>
                </a:cubicBezTo>
                <a:cubicBezTo>
                  <a:pt x="806" y="63"/>
                  <a:pt x="806" y="61"/>
                  <a:pt x="806" y="61"/>
                </a:cubicBezTo>
                <a:cubicBezTo>
                  <a:pt x="807" y="61"/>
                  <a:pt x="807" y="61"/>
                  <a:pt x="807" y="61"/>
                </a:cubicBezTo>
                <a:cubicBezTo>
                  <a:pt x="809" y="61"/>
                  <a:pt x="810" y="61"/>
                  <a:pt x="810" y="60"/>
                </a:cubicBezTo>
                <a:cubicBezTo>
                  <a:pt x="809" y="60"/>
                  <a:pt x="809" y="60"/>
                  <a:pt x="809" y="60"/>
                </a:cubicBezTo>
                <a:cubicBezTo>
                  <a:pt x="809" y="58"/>
                  <a:pt x="809" y="58"/>
                  <a:pt x="809" y="58"/>
                </a:cubicBezTo>
                <a:cubicBezTo>
                  <a:pt x="807" y="56"/>
                  <a:pt x="807" y="56"/>
                  <a:pt x="807" y="56"/>
                </a:cubicBezTo>
                <a:cubicBezTo>
                  <a:pt x="806" y="56"/>
                  <a:pt x="806" y="56"/>
                  <a:pt x="806" y="56"/>
                </a:cubicBezTo>
                <a:cubicBezTo>
                  <a:pt x="804" y="56"/>
                  <a:pt x="804" y="56"/>
                  <a:pt x="802" y="56"/>
                </a:cubicBezTo>
                <a:cubicBezTo>
                  <a:pt x="802" y="58"/>
                  <a:pt x="801" y="58"/>
                  <a:pt x="801" y="58"/>
                </a:cubicBezTo>
                <a:cubicBezTo>
                  <a:pt x="799" y="58"/>
                  <a:pt x="799" y="60"/>
                  <a:pt x="799" y="60"/>
                </a:cubicBezTo>
                <a:cubicBezTo>
                  <a:pt x="797" y="60"/>
                  <a:pt x="797" y="61"/>
                  <a:pt x="796" y="61"/>
                </a:cubicBezTo>
                <a:cubicBezTo>
                  <a:pt x="796" y="61"/>
                  <a:pt x="796" y="63"/>
                  <a:pt x="794" y="63"/>
                </a:cubicBezTo>
                <a:close/>
                <a:moveTo>
                  <a:pt x="780" y="73"/>
                </a:moveTo>
                <a:cubicBezTo>
                  <a:pt x="781" y="73"/>
                  <a:pt x="781" y="73"/>
                  <a:pt x="781" y="73"/>
                </a:cubicBezTo>
                <a:cubicBezTo>
                  <a:pt x="783" y="73"/>
                  <a:pt x="785" y="73"/>
                  <a:pt x="786" y="73"/>
                </a:cubicBezTo>
                <a:cubicBezTo>
                  <a:pt x="786" y="73"/>
                  <a:pt x="788" y="73"/>
                  <a:pt x="788" y="71"/>
                </a:cubicBezTo>
                <a:cubicBezTo>
                  <a:pt x="789" y="71"/>
                  <a:pt x="789" y="71"/>
                  <a:pt x="789" y="71"/>
                </a:cubicBezTo>
                <a:cubicBezTo>
                  <a:pt x="791" y="69"/>
                  <a:pt x="791" y="69"/>
                  <a:pt x="789" y="68"/>
                </a:cubicBezTo>
                <a:cubicBezTo>
                  <a:pt x="788" y="68"/>
                  <a:pt x="788" y="68"/>
                  <a:pt x="788" y="68"/>
                </a:cubicBezTo>
                <a:cubicBezTo>
                  <a:pt x="786" y="68"/>
                  <a:pt x="785" y="68"/>
                  <a:pt x="785" y="69"/>
                </a:cubicBezTo>
                <a:cubicBezTo>
                  <a:pt x="783" y="69"/>
                  <a:pt x="783" y="69"/>
                  <a:pt x="781" y="71"/>
                </a:cubicBezTo>
                <a:cubicBezTo>
                  <a:pt x="781" y="71"/>
                  <a:pt x="780" y="71"/>
                  <a:pt x="780" y="73"/>
                </a:cubicBezTo>
                <a:close/>
                <a:moveTo>
                  <a:pt x="810" y="63"/>
                </a:moveTo>
                <a:cubicBezTo>
                  <a:pt x="809" y="63"/>
                  <a:pt x="809" y="63"/>
                  <a:pt x="809" y="63"/>
                </a:cubicBezTo>
                <a:cubicBezTo>
                  <a:pt x="807" y="63"/>
                  <a:pt x="807" y="65"/>
                  <a:pt x="807" y="65"/>
                </a:cubicBezTo>
                <a:cubicBezTo>
                  <a:pt x="806" y="65"/>
                  <a:pt x="806" y="65"/>
                  <a:pt x="806" y="65"/>
                </a:cubicBezTo>
                <a:cubicBezTo>
                  <a:pt x="806" y="65"/>
                  <a:pt x="806" y="65"/>
                  <a:pt x="804" y="65"/>
                </a:cubicBezTo>
                <a:cubicBezTo>
                  <a:pt x="804" y="66"/>
                  <a:pt x="802" y="66"/>
                  <a:pt x="802" y="66"/>
                </a:cubicBezTo>
                <a:cubicBezTo>
                  <a:pt x="801" y="66"/>
                  <a:pt x="801" y="66"/>
                  <a:pt x="801" y="68"/>
                </a:cubicBezTo>
                <a:cubicBezTo>
                  <a:pt x="802" y="68"/>
                  <a:pt x="806" y="68"/>
                  <a:pt x="807" y="68"/>
                </a:cubicBezTo>
                <a:cubicBezTo>
                  <a:pt x="809" y="68"/>
                  <a:pt x="810" y="68"/>
                  <a:pt x="810" y="68"/>
                </a:cubicBezTo>
                <a:cubicBezTo>
                  <a:pt x="812" y="68"/>
                  <a:pt x="812" y="68"/>
                  <a:pt x="812" y="68"/>
                </a:cubicBezTo>
                <a:cubicBezTo>
                  <a:pt x="812" y="66"/>
                  <a:pt x="812" y="66"/>
                  <a:pt x="814" y="66"/>
                </a:cubicBezTo>
                <a:cubicBezTo>
                  <a:pt x="815" y="66"/>
                  <a:pt x="815" y="66"/>
                  <a:pt x="815" y="66"/>
                </a:cubicBezTo>
                <a:cubicBezTo>
                  <a:pt x="817" y="66"/>
                  <a:pt x="817" y="66"/>
                  <a:pt x="817" y="66"/>
                </a:cubicBezTo>
                <a:cubicBezTo>
                  <a:pt x="818" y="66"/>
                  <a:pt x="818" y="66"/>
                  <a:pt x="820" y="68"/>
                </a:cubicBezTo>
                <a:cubicBezTo>
                  <a:pt x="820" y="68"/>
                  <a:pt x="815" y="68"/>
                  <a:pt x="815" y="69"/>
                </a:cubicBezTo>
                <a:cubicBezTo>
                  <a:pt x="815" y="69"/>
                  <a:pt x="815" y="69"/>
                  <a:pt x="814" y="69"/>
                </a:cubicBezTo>
                <a:cubicBezTo>
                  <a:pt x="814" y="69"/>
                  <a:pt x="814" y="69"/>
                  <a:pt x="814" y="71"/>
                </a:cubicBezTo>
                <a:cubicBezTo>
                  <a:pt x="812" y="71"/>
                  <a:pt x="812" y="71"/>
                  <a:pt x="812" y="71"/>
                </a:cubicBezTo>
                <a:cubicBezTo>
                  <a:pt x="812" y="73"/>
                  <a:pt x="812" y="73"/>
                  <a:pt x="814" y="73"/>
                </a:cubicBezTo>
                <a:cubicBezTo>
                  <a:pt x="815" y="73"/>
                  <a:pt x="815" y="73"/>
                  <a:pt x="817" y="73"/>
                </a:cubicBezTo>
                <a:cubicBezTo>
                  <a:pt x="818" y="73"/>
                  <a:pt x="818" y="71"/>
                  <a:pt x="820" y="71"/>
                </a:cubicBezTo>
                <a:cubicBezTo>
                  <a:pt x="822" y="73"/>
                  <a:pt x="822" y="73"/>
                  <a:pt x="822" y="73"/>
                </a:cubicBezTo>
                <a:cubicBezTo>
                  <a:pt x="823" y="73"/>
                  <a:pt x="825" y="73"/>
                  <a:pt x="827" y="71"/>
                </a:cubicBezTo>
                <a:cubicBezTo>
                  <a:pt x="830" y="71"/>
                  <a:pt x="833" y="71"/>
                  <a:pt x="835" y="71"/>
                </a:cubicBezTo>
                <a:cubicBezTo>
                  <a:pt x="835" y="69"/>
                  <a:pt x="835" y="69"/>
                  <a:pt x="835" y="69"/>
                </a:cubicBezTo>
                <a:cubicBezTo>
                  <a:pt x="836" y="69"/>
                  <a:pt x="836" y="69"/>
                  <a:pt x="838" y="68"/>
                </a:cubicBezTo>
                <a:cubicBezTo>
                  <a:pt x="839" y="68"/>
                  <a:pt x="839" y="68"/>
                  <a:pt x="841" y="68"/>
                </a:cubicBezTo>
                <a:cubicBezTo>
                  <a:pt x="841" y="66"/>
                  <a:pt x="839" y="68"/>
                  <a:pt x="839" y="66"/>
                </a:cubicBezTo>
                <a:cubicBezTo>
                  <a:pt x="839" y="66"/>
                  <a:pt x="839" y="66"/>
                  <a:pt x="839" y="65"/>
                </a:cubicBezTo>
                <a:cubicBezTo>
                  <a:pt x="841" y="65"/>
                  <a:pt x="841" y="65"/>
                  <a:pt x="841" y="65"/>
                </a:cubicBezTo>
                <a:cubicBezTo>
                  <a:pt x="843" y="65"/>
                  <a:pt x="843" y="65"/>
                  <a:pt x="843" y="65"/>
                </a:cubicBezTo>
                <a:cubicBezTo>
                  <a:pt x="844" y="65"/>
                  <a:pt x="844" y="65"/>
                  <a:pt x="844" y="63"/>
                </a:cubicBezTo>
                <a:cubicBezTo>
                  <a:pt x="846" y="63"/>
                  <a:pt x="846" y="63"/>
                  <a:pt x="846" y="63"/>
                </a:cubicBezTo>
                <a:cubicBezTo>
                  <a:pt x="846" y="61"/>
                  <a:pt x="846" y="61"/>
                  <a:pt x="847" y="61"/>
                </a:cubicBezTo>
                <a:cubicBezTo>
                  <a:pt x="847" y="61"/>
                  <a:pt x="847" y="61"/>
                  <a:pt x="849" y="60"/>
                </a:cubicBezTo>
                <a:cubicBezTo>
                  <a:pt x="849" y="58"/>
                  <a:pt x="851" y="58"/>
                  <a:pt x="851" y="58"/>
                </a:cubicBezTo>
                <a:cubicBezTo>
                  <a:pt x="849" y="56"/>
                  <a:pt x="847" y="56"/>
                  <a:pt x="846" y="56"/>
                </a:cubicBezTo>
                <a:cubicBezTo>
                  <a:pt x="844" y="56"/>
                  <a:pt x="844" y="58"/>
                  <a:pt x="844" y="58"/>
                </a:cubicBezTo>
                <a:cubicBezTo>
                  <a:pt x="843" y="58"/>
                  <a:pt x="843" y="58"/>
                  <a:pt x="841" y="58"/>
                </a:cubicBezTo>
                <a:cubicBezTo>
                  <a:pt x="839" y="60"/>
                  <a:pt x="839" y="60"/>
                  <a:pt x="839" y="60"/>
                </a:cubicBezTo>
                <a:cubicBezTo>
                  <a:pt x="839" y="58"/>
                  <a:pt x="839" y="58"/>
                  <a:pt x="839" y="58"/>
                </a:cubicBezTo>
                <a:cubicBezTo>
                  <a:pt x="839" y="58"/>
                  <a:pt x="841" y="58"/>
                  <a:pt x="839" y="56"/>
                </a:cubicBezTo>
                <a:cubicBezTo>
                  <a:pt x="838" y="56"/>
                  <a:pt x="838" y="56"/>
                  <a:pt x="838" y="56"/>
                </a:cubicBezTo>
                <a:cubicBezTo>
                  <a:pt x="836" y="56"/>
                  <a:pt x="836" y="56"/>
                  <a:pt x="835" y="56"/>
                </a:cubicBezTo>
                <a:cubicBezTo>
                  <a:pt x="833" y="56"/>
                  <a:pt x="833" y="56"/>
                  <a:pt x="833" y="56"/>
                </a:cubicBezTo>
                <a:cubicBezTo>
                  <a:pt x="831" y="56"/>
                  <a:pt x="831" y="56"/>
                  <a:pt x="830" y="56"/>
                </a:cubicBezTo>
                <a:cubicBezTo>
                  <a:pt x="828" y="56"/>
                  <a:pt x="827" y="56"/>
                  <a:pt x="825" y="56"/>
                </a:cubicBezTo>
                <a:cubicBezTo>
                  <a:pt x="823" y="56"/>
                  <a:pt x="823" y="56"/>
                  <a:pt x="823" y="56"/>
                </a:cubicBezTo>
                <a:cubicBezTo>
                  <a:pt x="822" y="56"/>
                  <a:pt x="822" y="56"/>
                  <a:pt x="823" y="58"/>
                </a:cubicBezTo>
                <a:cubicBezTo>
                  <a:pt x="823" y="58"/>
                  <a:pt x="823" y="58"/>
                  <a:pt x="825" y="58"/>
                </a:cubicBezTo>
                <a:cubicBezTo>
                  <a:pt x="825" y="60"/>
                  <a:pt x="825" y="60"/>
                  <a:pt x="825" y="60"/>
                </a:cubicBezTo>
                <a:cubicBezTo>
                  <a:pt x="823" y="60"/>
                  <a:pt x="823" y="60"/>
                  <a:pt x="823" y="60"/>
                </a:cubicBezTo>
                <a:cubicBezTo>
                  <a:pt x="825" y="60"/>
                  <a:pt x="825" y="60"/>
                  <a:pt x="825" y="61"/>
                </a:cubicBezTo>
                <a:cubicBezTo>
                  <a:pt x="825" y="61"/>
                  <a:pt x="823" y="61"/>
                  <a:pt x="822" y="61"/>
                </a:cubicBezTo>
                <a:cubicBezTo>
                  <a:pt x="822" y="60"/>
                  <a:pt x="822" y="60"/>
                  <a:pt x="822" y="60"/>
                </a:cubicBezTo>
                <a:cubicBezTo>
                  <a:pt x="822" y="60"/>
                  <a:pt x="822" y="60"/>
                  <a:pt x="820" y="60"/>
                </a:cubicBezTo>
                <a:cubicBezTo>
                  <a:pt x="820" y="58"/>
                  <a:pt x="818" y="58"/>
                  <a:pt x="818" y="58"/>
                </a:cubicBezTo>
                <a:cubicBezTo>
                  <a:pt x="817" y="58"/>
                  <a:pt x="815" y="60"/>
                  <a:pt x="815" y="60"/>
                </a:cubicBezTo>
                <a:cubicBezTo>
                  <a:pt x="814" y="61"/>
                  <a:pt x="812" y="63"/>
                  <a:pt x="814" y="63"/>
                </a:cubicBezTo>
                <a:cubicBezTo>
                  <a:pt x="814" y="63"/>
                  <a:pt x="814" y="63"/>
                  <a:pt x="812" y="63"/>
                </a:cubicBezTo>
                <a:lnTo>
                  <a:pt x="810" y="63"/>
                </a:lnTo>
                <a:close/>
                <a:moveTo>
                  <a:pt x="828" y="42"/>
                </a:moveTo>
                <a:cubicBezTo>
                  <a:pt x="830" y="42"/>
                  <a:pt x="833" y="42"/>
                  <a:pt x="835" y="42"/>
                </a:cubicBezTo>
                <a:cubicBezTo>
                  <a:pt x="836" y="42"/>
                  <a:pt x="836" y="42"/>
                  <a:pt x="836" y="42"/>
                </a:cubicBezTo>
                <a:cubicBezTo>
                  <a:pt x="838" y="42"/>
                  <a:pt x="838" y="42"/>
                  <a:pt x="838" y="42"/>
                </a:cubicBezTo>
                <a:cubicBezTo>
                  <a:pt x="839" y="42"/>
                  <a:pt x="839" y="42"/>
                  <a:pt x="841" y="42"/>
                </a:cubicBezTo>
                <a:cubicBezTo>
                  <a:pt x="841" y="42"/>
                  <a:pt x="841" y="42"/>
                  <a:pt x="843" y="42"/>
                </a:cubicBezTo>
                <a:cubicBezTo>
                  <a:pt x="843" y="44"/>
                  <a:pt x="843" y="44"/>
                  <a:pt x="843" y="44"/>
                </a:cubicBezTo>
                <a:cubicBezTo>
                  <a:pt x="844" y="44"/>
                  <a:pt x="844" y="44"/>
                  <a:pt x="844" y="44"/>
                </a:cubicBezTo>
                <a:cubicBezTo>
                  <a:pt x="844" y="44"/>
                  <a:pt x="846" y="44"/>
                  <a:pt x="844" y="45"/>
                </a:cubicBezTo>
                <a:cubicBezTo>
                  <a:pt x="844" y="47"/>
                  <a:pt x="844" y="47"/>
                  <a:pt x="844" y="47"/>
                </a:cubicBezTo>
                <a:cubicBezTo>
                  <a:pt x="846" y="47"/>
                  <a:pt x="846" y="47"/>
                  <a:pt x="847" y="47"/>
                </a:cubicBezTo>
                <a:cubicBezTo>
                  <a:pt x="849" y="47"/>
                  <a:pt x="849" y="47"/>
                  <a:pt x="851" y="47"/>
                </a:cubicBezTo>
                <a:cubicBezTo>
                  <a:pt x="852" y="48"/>
                  <a:pt x="852" y="48"/>
                  <a:pt x="854" y="48"/>
                </a:cubicBezTo>
                <a:cubicBezTo>
                  <a:pt x="854" y="48"/>
                  <a:pt x="856" y="47"/>
                  <a:pt x="857" y="47"/>
                </a:cubicBezTo>
                <a:cubicBezTo>
                  <a:pt x="859" y="45"/>
                  <a:pt x="857" y="45"/>
                  <a:pt x="857" y="45"/>
                </a:cubicBezTo>
                <a:cubicBezTo>
                  <a:pt x="857" y="44"/>
                  <a:pt x="857" y="44"/>
                  <a:pt x="857" y="44"/>
                </a:cubicBezTo>
                <a:cubicBezTo>
                  <a:pt x="859" y="44"/>
                  <a:pt x="859" y="44"/>
                  <a:pt x="859" y="44"/>
                </a:cubicBezTo>
                <a:cubicBezTo>
                  <a:pt x="859" y="42"/>
                  <a:pt x="859" y="42"/>
                  <a:pt x="859" y="42"/>
                </a:cubicBezTo>
                <a:cubicBezTo>
                  <a:pt x="860" y="40"/>
                  <a:pt x="862" y="40"/>
                  <a:pt x="862" y="40"/>
                </a:cubicBezTo>
                <a:cubicBezTo>
                  <a:pt x="864" y="39"/>
                  <a:pt x="864" y="39"/>
                  <a:pt x="864" y="37"/>
                </a:cubicBezTo>
                <a:cubicBezTo>
                  <a:pt x="862" y="37"/>
                  <a:pt x="862" y="37"/>
                  <a:pt x="860" y="37"/>
                </a:cubicBezTo>
                <a:cubicBezTo>
                  <a:pt x="859" y="37"/>
                  <a:pt x="859" y="37"/>
                  <a:pt x="859" y="37"/>
                </a:cubicBezTo>
                <a:cubicBezTo>
                  <a:pt x="859" y="35"/>
                  <a:pt x="859" y="35"/>
                  <a:pt x="859" y="35"/>
                </a:cubicBezTo>
                <a:cubicBezTo>
                  <a:pt x="857" y="35"/>
                  <a:pt x="857" y="35"/>
                  <a:pt x="857" y="35"/>
                </a:cubicBezTo>
                <a:cubicBezTo>
                  <a:pt x="857" y="35"/>
                  <a:pt x="857" y="35"/>
                  <a:pt x="856" y="35"/>
                </a:cubicBezTo>
                <a:cubicBezTo>
                  <a:pt x="856" y="34"/>
                  <a:pt x="856" y="34"/>
                  <a:pt x="856" y="34"/>
                </a:cubicBezTo>
                <a:cubicBezTo>
                  <a:pt x="854" y="34"/>
                  <a:pt x="854" y="34"/>
                  <a:pt x="854" y="34"/>
                </a:cubicBezTo>
                <a:cubicBezTo>
                  <a:pt x="852" y="34"/>
                  <a:pt x="852" y="34"/>
                  <a:pt x="852" y="34"/>
                </a:cubicBezTo>
                <a:cubicBezTo>
                  <a:pt x="851" y="34"/>
                  <a:pt x="851" y="34"/>
                  <a:pt x="851" y="34"/>
                </a:cubicBezTo>
                <a:cubicBezTo>
                  <a:pt x="851" y="35"/>
                  <a:pt x="851" y="35"/>
                  <a:pt x="849" y="35"/>
                </a:cubicBezTo>
                <a:cubicBezTo>
                  <a:pt x="849" y="35"/>
                  <a:pt x="849" y="35"/>
                  <a:pt x="847" y="35"/>
                </a:cubicBezTo>
                <a:cubicBezTo>
                  <a:pt x="847" y="35"/>
                  <a:pt x="846" y="35"/>
                  <a:pt x="847" y="34"/>
                </a:cubicBezTo>
                <a:cubicBezTo>
                  <a:pt x="847" y="34"/>
                  <a:pt x="847" y="34"/>
                  <a:pt x="847" y="32"/>
                </a:cubicBezTo>
                <a:cubicBezTo>
                  <a:pt x="847" y="32"/>
                  <a:pt x="847" y="32"/>
                  <a:pt x="846" y="32"/>
                </a:cubicBezTo>
                <a:cubicBezTo>
                  <a:pt x="846" y="32"/>
                  <a:pt x="844" y="32"/>
                  <a:pt x="843" y="32"/>
                </a:cubicBezTo>
                <a:cubicBezTo>
                  <a:pt x="843" y="32"/>
                  <a:pt x="843" y="32"/>
                  <a:pt x="841" y="32"/>
                </a:cubicBezTo>
                <a:cubicBezTo>
                  <a:pt x="839" y="31"/>
                  <a:pt x="838" y="32"/>
                  <a:pt x="836" y="32"/>
                </a:cubicBezTo>
                <a:cubicBezTo>
                  <a:pt x="836" y="32"/>
                  <a:pt x="836" y="32"/>
                  <a:pt x="835" y="32"/>
                </a:cubicBezTo>
                <a:cubicBezTo>
                  <a:pt x="833" y="32"/>
                  <a:pt x="833" y="32"/>
                  <a:pt x="833" y="32"/>
                </a:cubicBezTo>
                <a:cubicBezTo>
                  <a:pt x="831" y="32"/>
                  <a:pt x="831" y="32"/>
                  <a:pt x="831" y="32"/>
                </a:cubicBezTo>
                <a:cubicBezTo>
                  <a:pt x="830" y="32"/>
                  <a:pt x="830" y="32"/>
                  <a:pt x="828" y="32"/>
                </a:cubicBezTo>
                <a:cubicBezTo>
                  <a:pt x="828" y="32"/>
                  <a:pt x="827" y="34"/>
                  <a:pt x="828" y="34"/>
                </a:cubicBezTo>
                <a:cubicBezTo>
                  <a:pt x="828" y="35"/>
                  <a:pt x="830" y="35"/>
                  <a:pt x="831" y="35"/>
                </a:cubicBezTo>
                <a:cubicBezTo>
                  <a:pt x="831" y="35"/>
                  <a:pt x="831" y="35"/>
                  <a:pt x="833" y="35"/>
                </a:cubicBezTo>
                <a:cubicBezTo>
                  <a:pt x="833" y="35"/>
                  <a:pt x="833" y="35"/>
                  <a:pt x="835" y="35"/>
                </a:cubicBezTo>
                <a:cubicBezTo>
                  <a:pt x="835" y="35"/>
                  <a:pt x="835" y="37"/>
                  <a:pt x="836" y="37"/>
                </a:cubicBezTo>
                <a:cubicBezTo>
                  <a:pt x="835" y="37"/>
                  <a:pt x="835" y="37"/>
                  <a:pt x="835" y="37"/>
                </a:cubicBezTo>
                <a:cubicBezTo>
                  <a:pt x="835" y="39"/>
                  <a:pt x="835" y="39"/>
                  <a:pt x="833" y="39"/>
                </a:cubicBezTo>
                <a:cubicBezTo>
                  <a:pt x="831" y="39"/>
                  <a:pt x="831" y="39"/>
                  <a:pt x="831" y="39"/>
                </a:cubicBezTo>
                <a:cubicBezTo>
                  <a:pt x="830" y="39"/>
                  <a:pt x="830" y="39"/>
                  <a:pt x="828" y="39"/>
                </a:cubicBezTo>
                <a:cubicBezTo>
                  <a:pt x="827" y="39"/>
                  <a:pt x="827" y="39"/>
                  <a:pt x="827" y="39"/>
                </a:cubicBezTo>
                <a:cubicBezTo>
                  <a:pt x="827" y="39"/>
                  <a:pt x="825" y="39"/>
                  <a:pt x="825" y="40"/>
                </a:cubicBezTo>
                <a:cubicBezTo>
                  <a:pt x="825" y="42"/>
                  <a:pt x="828" y="40"/>
                  <a:pt x="828" y="42"/>
                </a:cubicBezTo>
                <a:close/>
                <a:moveTo>
                  <a:pt x="807" y="90"/>
                </a:moveTo>
                <a:cubicBezTo>
                  <a:pt x="809" y="90"/>
                  <a:pt x="809" y="90"/>
                  <a:pt x="810" y="90"/>
                </a:cubicBezTo>
                <a:cubicBezTo>
                  <a:pt x="812" y="90"/>
                  <a:pt x="812" y="90"/>
                  <a:pt x="812" y="90"/>
                </a:cubicBezTo>
                <a:cubicBezTo>
                  <a:pt x="814" y="90"/>
                  <a:pt x="814" y="90"/>
                  <a:pt x="814" y="90"/>
                </a:cubicBezTo>
                <a:cubicBezTo>
                  <a:pt x="815" y="90"/>
                  <a:pt x="815" y="90"/>
                  <a:pt x="815" y="90"/>
                </a:cubicBezTo>
                <a:cubicBezTo>
                  <a:pt x="817" y="90"/>
                  <a:pt x="817" y="90"/>
                  <a:pt x="817" y="89"/>
                </a:cubicBezTo>
                <a:cubicBezTo>
                  <a:pt x="818" y="89"/>
                  <a:pt x="818" y="89"/>
                  <a:pt x="818" y="89"/>
                </a:cubicBezTo>
                <a:cubicBezTo>
                  <a:pt x="818" y="89"/>
                  <a:pt x="818" y="87"/>
                  <a:pt x="820" y="87"/>
                </a:cubicBezTo>
                <a:cubicBezTo>
                  <a:pt x="822" y="87"/>
                  <a:pt x="822" y="87"/>
                  <a:pt x="822" y="87"/>
                </a:cubicBezTo>
                <a:cubicBezTo>
                  <a:pt x="823" y="86"/>
                  <a:pt x="823" y="86"/>
                  <a:pt x="823" y="86"/>
                </a:cubicBezTo>
                <a:cubicBezTo>
                  <a:pt x="823" y="84"/>
                  <a:pt x="820" y="86"/>
                  <a:pt x="820" y="84"/>
                </a:cubicBezTo>
                <a:cubicBezTo>
                  <a:pt x="820" y="84"/>
                  <a:pt x="822" y="84"/>
                  <a:pt x="822" y="82"/>
                </a:cubicBezTo>
                <a:cubicBezTo>
                  <a:pt x="820" y="82"/>
                  <a:pt x="820" y="82"/>
                  <a:pt x="820" y="82"/>
                </a:cubicBezTo>
                <a:cubicBezTo>
                  <a:pt x="818" y="82"/>
                  <a:pt x="818" y="82"/>
                  <a:pt x="817" y="82"/>
                </a:cubicBezTo>
                <a:cubicBezTo>
                  <a:pt x="815" y="82"/>
                  <a:pt x="815" y="82"/>
                  <a:pt x="815" y="82"/>
                </a:cubicBezTo>
                <a:cubicBezTo>
                  <a:pt x="814" y="82"/>
                  <a:pt x="812" y="82"/>
                  <a:pt x="810" y="82"/>
                </a:cubicBezTo>
                <a:cubicBezTo>
                  <a:pt x="809" y="82"/>
                  <a:pt x="809" y="82"/>
                  <a:pt x="807" y="82"/>
                </a:cubicBezTo>
                <a:cubicBezTo>
                  <a:pt x="807" y="84"/>
                  <a:pt x="807" y="84"/>
                  <a:pt x="807" y="84"/>
                </a:cubicBezTo>
                <a:cubicBezTo>
                  <a:pt x="806" y="86"/>
                  <a:pt x="806" y="86"/>
                  <a:pt x="806" y="86"/>
                </a:cubicBezTo>
                <a:cubicBezTo>
                  <a:pt x="804" y="84"/>
                  <a:pt x="804" y="84"/>
                  <a:pt x="804" y="84"/>
                </a:cubicBezTo>
                <a:cubicBezTo>
                  <a:pt x="802" y="84"/>
                  <a:pt x="802" y="84"/>
                  <a:pt x="802" y="84"/>
                </a:cubicBezTo>
                <a:cubicBezTo>
                  <a:pt x="801" y="84"/>
                  <a:pt x="801" y="84"/>
                  <a:pt x="799" y="84"/>
                </a:cubicBezTo>
                <a:cubicBezTo>
                  <a:pt x="797" y="84"/>
                  <a:pt x="797" y="84"/>
                  <a:pt x="797" y="84"/>
                </a:cubicBezTo>
                <a:cubicBezTo>
                  <a:pt x="796" y="86"/>
                  <a:pt x="794" y="84"/>
                  <a:pt x="793" y="86"/>
                </a:cubicBezTo>
                <a:cubicBezTo>
                  <a:pt x="791" y="86"/>
                  <a:pt x="791" y="86"/>
                  <a:pt x="791" y="86"/>
                </a:cubicBezTo>
                <a:cubicBezTo>
                  <a:pt x="791" y="86"/>
                  <a:pt x="791" y="86"/>
                  <a:pt x="791" y="87"/>
                </a:cubicBezTo>
                <a:cubicBezTo>
                  <a:pt x="789" y="87"/>
                  <a:pt x="789" y="87"/>
                  <a:pt x="788" y="87"/>
                </a:cubicBezTo>
                <a:cubicBezTo>
                  <a:pt x="786" y="87"/>
                  <a:pt x="786" y="87"/>
                  <a:pt x="786" y="87"/>
                </a:cubicBezTo>
                <a:cubicBezTo>
                  <a:pt x="785" y="87"/>
                  <a:pt x="785" y="87"/>
                  <a:pt x="785" y="87"/>
                </a:cubicBezTo>
                <a:cubicBezTo>
                  <a:pt x="785" y="89"/>
                  <a:pt x="785" y="89"/>
                  <a:pt x="785" y="89"/>
                </a:cubicBezTo>
                <a:cubicBezTo>
                  <a:pt x="783" y="89"/>
                  <a:pt x="783" y="89"/>
                  <a:pt x="783" y="89"/>
                </a:cubicBezTo>
                <a:cubicBezTo>
                  <a:pt x="785" y="90"/>
                  <a:pt x="786" y="90"/>
                  <a:pt x="786" y="90"/>
                </a:cubicBezTo>
                <a:cubicBezTo>
                  <a:pt x="788" y="90"/>
                  <a:pt x="788" y="90"/>
                  <a:pt x="788" y="90"/>
                </a:cubicBezTo>
                <a:cubicBezTo>
                  <a:pt x="788" y="92"/>
                  <a:pt x="788" y="92"/>
                  <a:pt x="788" y="92"/>
                </a:cubicBezTo>
                <a:cubicBezTo>
                  <a:pt x="788" y="94"/>
                  <a:pt x="788" y="94"/>
                  <a:pt x="786" y="94"/>
                </a:cubicBezTo>
                <a:cubicBezTo>
                  <a:pt x="786" y="95"/>
                  <a:pt x="786" y="95"/>
                  <a:pt x="786" y="95"/>
                </a:cubicBezTo>
                <a:cubicBezTo>
                  <a:pt x="785" y="95"/>
                  <a:pt x="785" y="95"/>
                  <a:pt x="785" y="95"/>
                </a:cubicBezTo>
                <a:cubicBezTo>
                  <a:pt x="784" y="95"/>
                  <a:pt x="783" y="95"/>
                  <a:pt x="783" y="95"/>
                </a:cubicBezTo>
                <a:cubicBezTo>
                  <a:pt x="781" y="95"/>
                  <a:pt x="781" y="95"/>
                  <a:pt x="781" y="95"/>
                </a:cubicBezTo>
                <a:cubicBezTo>
                  <a:pt x="780" y="95"/>
                  <a:pt x="780" y="97"/>
                  <a:pt x="780" y="95"/>
                </a:cubicBezTo>
                <a:cubicBezTo>
                  <a:pt x="778" y="95"/>
                  <a:pt x="778" y="95"/>
                  <a:pt x="778" y="95"/>
                </a:cubicBezTo>
                <a:cubicBezTo>
                  <a:pt x="778" y="94"/>
                  <a:pt x="778" y="94"/>
                  <a:pt x="778" y="94"/>
                </a:cubicBezTo>
                <a:cubicBezTo>
                  <a:pt x="778" y="94"/>
                  <a:pt x="778" y="94"/>
                  <a:pt x="778" y="92"/>
                </a:cubicBezTo>
                <a:cubicBezTo>
                  <a:pt x="776" y="92"/>
                  <a:pt x="776" y="92"/>
                  <a:pt x="776" y="92"/>
                </a:cubicBezTo>
                <a:cubicBezTo>
                  <a:pt x="776" y="90"/>
                  <a:pt x="775" y="92"/>
                  <a:pt x="775" y="92"/>
                </a:cubicBezTo>
                <a:cubicBezTo>
                  <a:pt x="773" y="92"/>
                  <a:pt x="772" y="92"/>
                  <a:pt x="772" y="92"/>
                </a:cubicBezTo>
                <a:cubicBezTo>
                  <a:pt x="770" y="94"/>
                  <a:pt x="770" y="94"/>
                  <a:pt x="770" y="94"/>
                </a:cubicBezTo>
                <a:cubicBezTo>
                  <a:pt x="770" y="94"/>
                  <a:pt x="770" y="95"/>
                  <a:pt x="768" y="95"/>
                </a:cubicBezTo>
                <a:cubicBezTo>
                  <a:pt x="767" y="95"/>
                  <a:pt x="767" y="95"/>
                  <a:pt x="767" y="95"/>
                </a:cubicBezTo>
                <a:cubicBezTo>
                  <a:pt x="767" y="97"/>
                  <a:pt x="768" y="97"/>
                  <a:pt x="768" y="97"/>
                </a:cubicBezTo>
                <a:cubicBezTo>
                  <a:pt x="768" y="99"/>
                  <a:pt x="770" y="99"/>
                  <a:pt x="770" y="99"/>
                </a:cubicBezTo>
                <a:cubicBezTo>
                  <a:pt x="770" y="99"/>
                  <a:pt x="768" y="99"/>
                  <a:pt x="768" y="100"/>
                </a:cubicBezTo>
                <a:cubicBezTo>
                  <a:pt x="770" y="100"/>
                  <a:pt x="770" y="100"/>
                  <a:pt x="770" y="100"/>
                </a:cubicBezTo>
                <a:cubicBezTo>
                  <a:pt x="772" y="100"/>
                  <a:pt x="772" y="100"/>
                  <a:pt x="772" y="100"/>
                </a:cubicBezTo>
                <a:cubicBezTo>
                  <a:pt x="772" y="102"/>
                  <a:pt x="772" y="102"/>
                  <a:pt x="772" y="102"/>
                </a:cubicBezTo>
                <a:cubicBezTo>
                  <a:pt x="773" y="102"/>
                  <a:pt x="773" y="100"/>
                  <a:pt x="775" y="100"/>
                </a:cubicBezTo>
                <a:cubicBezTo>
                  <a:pt x="776" y="100"/>
                  <a:pt x="776" y="100"/>
                  <a:pt x="776" y="100"/>
                </a:cubicBezTo>
                <a:cubicBezTo>
                  <a:pt x="776" y="102"/>
                  <a:pt x="778" y="102"/>
                  <a:pt x="778" y="102"/>
                </a:cubicBezTo>
                <a:cubicBezTo>
                  <a:pt x="778" y="102"/>
                  <a:pt x="778" y="102"/>
                  <a:pt x="778" y="103"/>
                </a:cubicBezTo>
                <a:cubicBezTo>
                  <a:pt x="776" y="103"/>
                  <a:pt x="776" y="103"/>
                  <a:pt x="776" y="103"/>
                </a:cubicBezTo>
                <a:cubicBezTo>
                  <a:pt x="776" y="105"/>
                  <a:pt x="778" y="105"/>
                  <a:pt x="778" y="105"/>
                </a:cubicBezTo>
                <a:cubicBezTo>
                  <a:pt x="778" y="107"/>
                  <a:pt x="778" y="107"/>
                  <a:pt x="778" y="107"/>
                </a:cubicBezTo>
                <a:cubicBezTo>
                  <a:pt x="778" y="107"/>
                  <a:pt x="778" y="108"/>
                  <a:pt x="780" y="108"/>
                </a:cubicBezTo>
                <a:cubicBezTo>
                  <a:pt x="780" y="110"/>
                  <a:pt x="780" y="110"/>
                  <a:pt x="780" y="110"/>
                </a:cubicBezTo>
                <a:cubicBezTo>
                  <a:pt x="780" y="110"/>
                  <a:pt x="778" y="110"/>
                  <a:pt x="778" y="111"/>
                </a:cubicBezTo>
                <a:cubicBezTo>
                  <a:pt x="780" y="111"/>
                  <a:pt x="781" y="111"/>
                  <a:pt x="783" y="111"/>
                </a:cubicBezTo>
                <a:cubicBezTo>
                  <a:pt x="785" y="111"/>
                  <a:pt x="785" y="111"/>
                  <a:pt x="785" y="111"/>
                </a:cubicBezTo>
                <a:cubicBezTo>
                  <a:pt x="785" y="110"/>
                  <a:pt x="785" y="110"/>
                  <a:pt x="786" y="110"/>
                </a:cubicBezTo>
                <a:cubicBezTo>
                  <a:pt x="788" y="110"/>
                  <a:pt x="788" y="110"/>
                  <a:pt x="788" y="110"/>
                </a:cubicBezTo>
                <a:cubicBezTo>
                  <a:pt x="789" y="110"/>
                  <a:pt x="789" y="108"/>
                  <a:pt x="789" y="108"/>
                </a:cubicBezTo>
                <a:cubicBezTo>
                  <a:pt x="791" y="108"/>
                  <a:pt x="791" y="107"/>
                  <a:pt x="793" y="107"/>
                </a:cubicBezTo>
                <a:cubicBezTo>
                  <a:pt x="794" y="107"/>
                  <a:pt x="794" y="107"/>
                  <a:pt x="794" y="107"/>
                </a:cubicBezTo>
                <a:cubicBezTo>
                  <a:pt x="796" y="108"/>
                  <a:pt x="796" y="108"/>
                  <a:pt x="796" y="108"/>
                </a:cubicBezTo>
                <a:cubicBezTo>
                  <a:pt x="797" y="108"/>
                  <a:pt x="797" y="107"/>
                  <a:pt x="799" y="107"/>
                </a:cubicBezTo>
                <a:cubicBezTo>
                  <a:pt x="801" y="107"/>
                  <a:pt x="801" y="107"/>
                  <a:pt x="802" y="107"/>
                </a:cubicBezTo>
                <a:cubicBezTo>
                  <a:pt x="802" y="107"/>
                  <a:pt x="802" y="107"/>
                  <a:pt x="804" y="105"/>
                </a:cubicBezTo>
                <a:cubicBezTo>
                  <a:pt x="804" y="105"/>
                  <a:pt x="804" y="105"/>
                  <a:pt x="806" y="105"/>
                </a:cubicBezTo>
                <a:cubicBezTo>
                  <a:pt x="806" y="105"/>
                  <a:pt x="807" y="105"/>
                  <a:pt x="807" y="103"/>
                </a:cubicBezTo>
                <a:cubicBezTo>
                  <a:pt x="807" y="103"/>
                  <a:pt x="809" y="103"/>
                  <a:pt x="809" y="102"/>
                </a:cubicBezTo>
                <a:cubicBezTo>
                  <a:pt x="809" y="100"/>
                  <a:pt x="810" y="100"/>
                  <a:pt x="810" y="100"/>
                </a:cubicBezTo>
                <a:cubicBezTo>
                  <a:pt x="812" y="100"/>
                  <a:pt x="812" y="100"/>
                  <a:pt x="812" y="99"/>
                </a:cubicBezTo>
                <a:cubicBezTo>
                  <a:pt x="814" y="99"/>
                  <a:pt x="815" y="97"/>
                  <a:pt x="815" y="97"/>
                </a:cubicBezTo>
                <a:cubicBezTo>
                  <a:pt x="814" y="97"/>
                  <a:pt x="812" y="97"/>
                  <a:pt x="812" y="97"/>
                </a:cubicBezTo>
                <a:cubicBezTo>
                  <a:pt x="812" y="95"/>
                  <a:pt x="812" y="95"/>
                  <a:pt x="812" y="95"/>
                </a:cubicBezTo>
                <a:cubicBezTo>
                  <a:pt x="810" y="95"/>
                  <a:pt x="810" y="95"/>
                  <a:pt x="810" y="95"/>
                </a:cubicBezTo>
                <a:cubicBezTo>
                  <a:pt x="810" y="95"/>
                  <a:pt x="810" y="95"/>
                  <a:pt x="810" y="94"/>
                </a:cubicBezTo>
                <a:cubicBezTo>
                  <a:pt x="810" y="94"/>
                  <a:pt x="810" y="94"/>
                  <a:pt x="809" y="94"/>
                </a:cubicBezTo>
                <a:cubicBezTo>
                  <a:pt x="807" y="94"/>
                  <a:pt x="807" y="94"/>
                  <a:pt x="807" y="94"/>
                </a:cubicBezTo>
                <a:cubicBezTo>
                  <a:pt x="806" y="94"/>
                  <a:pt x="806" y="94"/>
                  <a:pt x="804" y="94"/>
                </a:cubicBezTo>
                <a:cubicBezTo>
                  <a:pt x="804" y="92"/>
                  <a:pt x="804" y="92"/>
                  <a:pt x="804" y="92"/>
                </a:cubicBezTo>
                <a:cubicBezTo>
                  <a:pt x="806" y="90"/>
                  <a:pt x="807" y="90"/>
                  <a:pt x="807" y="90"/>
                </a:cubicBezTo>
                <a:close/>
                <a:moveTo>
                  <a:pt x="749" y="126"/>
                </a:moveTo>
                <a:cubicBezTo>
                  <a:pt x="749" y="124"/>
                  <a:pt x="749" y="124"/>
                  <a:pt x="751" y="124"/>
                </a:cubicBezTo>
                <a:cubicBezTo>
                  <a:pt x="752" y="123"/>
                  <a:pt x="752" y="123"/>
                  <a:pt x="752" y="123"/>
                </a:cubicBezTo>
                <a:cubicBezTo>
                  <a:pt x="751" y="123"/>
                  <a:pt x="751" y="123"/>
                  <a:pt x="751" y="123"/>
                </a:cubicBezTo>
                <a:cubicBezTo>
                  <a:pt x="751" y="123"/>
                  <a:pt x="751" y="123"/>
                  <a:pt x="749" y="123"/>
                </a:cubicBezTo>
                <a:cubicBezTo>
                  <a:pt x="749" y="123"/>
                  <a:pt x="749" y="123"/>
                  <a:pt x="747" y="123"/>
                </a:cubicBezTo>
                <a:cubicBezTo>
                  <a:pt x="747" y="121"/>
                  <a:pt x="747" y="121"/>
                  <a:pt x="746" y="121"/>
                </a:cubicBezTo>
                <a:cubicBezTo>
                  <a:pt x="744" y="121"/>
                  <a:pt x="744" y="121"/>
                  <a:pt x="744" y="121"/>
                </a:cubicBezTo>
                <a:cubicBezTo>
                  <a:pt x="743" y="121"/>
                  <a:pt x="743" y="120"/>
                  <a:pt x="743" y="120"/>
                </a:cubicBezTo>
                <a:cubicBezTo>
                  <a:pt x="743" y="118"/>
                  <a:pt x="743" y="118"/>
                  <a:pt x="741" y="118"/>
                </a:cubicBezTo>
                <a:cubicBezTo>
                  <a:pt x="741" y="118"/>
                  <a:pt x="739" y="118"/>
                  <a:pt x="739" y="120"/>
                </a:cubicBezTo>
                <a:cubicBezTo>
                  <a:pt x="738" y="120"/>
                  <a:pt x="738" y="120"/>
                  <a:pt x="738" y="120"/>
                </a:cubicBezTo>
                <a:cubicBezTo>
                  <a:pt x="738" y="118"/>
                  <a:pt x="736" y="118"/>
                  <a:pt x="736" y="116"/>
                </a:cubicBezTo>
                <a:cubicBezTo>
                  <a:pt x="734" y="116"/>
                  <a:pt x="734" y="116"/>
                  <a:pt x="734" y="116"/>
                </a:cubicBezTo>
                <a:cubicBezTo>
                  <a:pt x="733" y="115"/>
                  <a:pt x="734" y="115"/>
                  <a:pt x="734" y="113"/>
                </a:cubicBezTo>
                <a:cubicBezTo>
                  <a:pt x="734" y="111"/>
                  <a:pt x="734" y="111"/>
                  <a:pt x="734" y="111"/>
                </a:cubicBezTo>
                <a:cubicBezTo>
                  <a:pt x="736" y="111"/>
                  <a:pt x="736" y="110"/>
                  <a:pt x="738" y="110"/>
                </a:cubicBezTo>
                <a:cubicBezTo>
                  <a:pt x="739" y="110"/>
                  <a:pt x="739" y="110"/>
                  <a:pt x="739" y="110"/>
                </a:cubicBezTo>
                <a:cubicBezTo>
                  <a:pt x="741" y="110"/>
                  <a:pt x="741" y="108"/>
                  <a:pt x="741" y="108"/>
                </a:cubicBezTo>
                <a:cubicBezTo>
                  <a:pt x="741" y="107"/>
                  <a:pt x="741" y="107"/>
                  <a:pt x="741" y="107"/>
                </a:cubicBezTo>
                <a:cubicBezTo>
                  <a:pt x="741" y="105"/>
                  <a:pt x="741" y="105"/>
                  <a:pt x="741" y="105"/>
                </a:cubicBezTo>
                <a:cubicBezTo>
                  <a:pt x="741" y="103"/>
                  <a:pt x="741" y="103"/>
                  <a:pt x="741" y="103"/>
                </a:cubicBezTo>
                <a:cubicBezTo>
                  <a:pt x="741" y="103"/>
                  <a:pt x="741" y="102"/>
                  <a:pt x="743" y="102"/>
                </a:cubicBezTo>
                <a:cubicBezTo>
                  <a:pt x="743" y="100"/>
                  <a:pt x="743" y="99"/>
                  <a:pt x="744" y="99"/>
                </a:cubicBezTo>
                <a:cubicBezTo>
                  <a:pt x="744" y="97"/>
                  <a:pt x="746" y="95"/>
                  <a:pt x="746" y="94"/>
                </a:cubicBezTo>
                <a:cubicBezTo>
                  <a:pt x="746" y="92"/>
                  <a:pt x="746" y="92"/>
                  <a:pt x="746" y="92"/>
                </a:cubicBezTo>
                <a:cubicBezTo>
                  <a:pt x="744" y="92"/>
                  <a:pt x="744" y="92"/>
                  <a:pt x="744" y="92"/>
                </a:cubicBezTo>
                <a:cubicBezTo>
                  <a:pt x="744" y="90"/>
                  <a:pt x="743" y="90"/>
                  <a:pt x="743" y="90"/>
                </a:cubicBezTo>
                <a:cubicBezTo>
                  <a:pt x="741" y="90"/>
                  <a:pt x="741" y="90"/>
                  <a:pt x="741" y="90"/>
                </a:cubicBezTo>
                <a:cubicBezTo>
                  <a:pt x="741" y="90"/>
                  <a:pt x="741" y="90"/>
                  <a:pt x="739" y="90"/>
                </a:cubicBezTo>
                <a:cubicBezTo>
                  <a:pt x="739" y="90"/>
                  <a:pt x="739" y="90"/>
                  <a:pt x="738" y="90"/>
                </a:cubicBezTo>
                <a:cubicBezTo>
                  <a:pt x="738" y="90"/>
                  <a:pt x="738" y="92"/>
                  <a:pt x="736" y="90"/>
                </a:cubicBezTo>
                <a:cubicBezTo>
                  <a:pt x="734" y="90"/>
                  <a:pt x="734" y="90"/>
                  <a:pt x="734" y="90"/>
                </a:cubicBezTo>
                <a:cubicBezTo>
                  <a:pt x="734" y="89"/>
                  <a:pt x="734" y="89"/>
                  <a:pt x="734" y="89"/>
                </a:cubicBezTo>
                <a:cubicBezTo>
                  <a:pt x="733" y="90"/>
                  <a:pt x="733" y="90"/>
                  <a:pt x="733" y="90"/>
                </a:cubicBezTo>
                <a:cubicBezTo>
                  <a:pt x="731" y="92"/>
                  <a:pt x="731" y="92"/>
                  <a:pt x="731" y="92"/>
                </a:cubicBezTo>
                <a:cubicBezTo>
                  <a:pt x="731" y="90"/>
                  <a:pt x="731" y="90"/>
                  <a:pt x="731" y="90"/>
                </a:cubicBezTo>
                <a:cubicBezTo>
                  <a:pt x="730" y="90"/>
                  <a:pt x="730" y="92"/>
                  <a:pt x="730" y="92"/>
                </a:cubicBezTo>
                <a:cubicBezTo>
                  <a:pt x="728" y="92"/>
                  <a:pt x="728" y="92"/>
                  <a:pt x="728" y="92"/>
                </a:cubicBezTo>
                <a:cubicBezTo>
                  <a:pt x="728" y="94"/>
                  <a:pt x="728" y="94"/>
                  <a:pt x="728" y="95"/>
                </a:cubicBezTo>
                <a:cubicBezTo>
                  <a:pt x="726" y="95"/>
                  <a:pt x="726" y="95"/>
                  <a:pt x="726" y="97"/>
                </a:cubicBezTo>
                <a:cubicBezTo>
                  <a:pt x="726" y="97"/>
                  <a:pt x="726" y="97"/>
                  <a:pt x="725" y="99"/>
                </a:cubicBezTo>
                <a:cubicBezTo>
                  <a:pt x="725" y="99"/>
                  <a:pt x="725" y="99"/>
                  <a:pt x="723" y="99"/>
                </a:cubicBezTo>
                <a:cubicBezTo>
                  <a:pt x="723" y="100"/>
                  <a:pt x="723" y="100"/>
                  <a:pt x="723" y="100"/>
                </a:cubicBezTo>
                <a:cubicBezTo>
                  <a:pt x="722" y="100"/>
                  <a:pt x="723" y="100"/>
                  <a:pt x="723" y="102"/>
                </a:cubicBezTo>
                <a:cubicBezTo>
                  <a:pt x="722" y="102"/>
                  <a:pt x="722" y="102"/>
                  <a:pt x="722" y="102"/>
                </a:cubicBezTo>
                <a:cubicBezTo>
                  <a:pt x="720" y="103"/>
                  <a:pt x="723" y="105"/>
                  <a:pt x="722" y="105"/>
                </a:cubicBezTo>
                <a:cubicBezTo>
                  <a:pt x="720" y="105"/>
                  <a:pt x="720" y="105"/>
                  <a:pt x="720" y="105"/>
                </a:cubicBezTo>
                <a:cubicBezTo>
                  <a:pt x="718" y="107"/>
                  <a:pt x="718" y="107"/>
                  <a:pt x="718" y="107"/>
                </a:cubicBezTo>
                <a:cubicBezTo>
                  <a:pt x="717" y="107"/>
                  <a:pt x="717" y="107"/>
                  <a:pt x="717" y="107"/>
                </a:cubicBezTo>
                <a:cubicBezTo>
                  <a:pt x="717" y="107"/>
                  <a:pt x="717" y="107"/>
                  <a:pt x="715" y="107"/>
                </a:cubicBezTo>
                <a:cubicBezTo>
                  <a:pt x="713" y="107"/>
                  <a:pt x="713" y="107"/>
                  <a:pt x="713" y="107"/>
                </a:cubicBezTo>
                <a:cubicBezTo>
                  <a:pt x="713" y="108"/>
                  <a:pt x="712" y="108"/>
                  <a:pt x="712" y="108"/>
                </a:cubicBezTo>
                <a:cubicBezTo>
                  <a:pt x="712" y="107"/>
                  <a:pt x="712" y="107"/>
                  <a:pt x="712" y="105"/>
                </a:cubicBezTo>
                <a:cubicBezTo>
                  <a:pt x="713" y="105"/>
                  <a:pt x="713" y="105"/>
                  <a:pt x="713" y="105"/>
                </a:cubicBezTo>
                <a:cubicBezTo>
                  <a:pt x="715" y="103"/>
                  <a:pt x="715" y="103"/>
                  <a:pt x="715" y="103"/>
                </a:cubicBezTo>
                <a:cubicBezTo>
                  <a:pt x="717" y="103"/>
                  <a:pt x="717" y="102"/>
                  <a:pt x="715" y="102"/>
                </a:cubicBezTo>
                <a:cubicBezTo>
                  <a:pt x="715" y="102"/>
                  <a:pt x="715" y="102"/>
                  <a:pt x="715" y="100"/>
                </a:cubicBezTo>
                <a:cubicBezTo>
                  <a:pt x="717" y="100"/>
                  <a:pt x="717" y="100"/>
                  <a:pt x="717" y="100"/>
                </a:cubicBezTo>
                <a:cubicBezTo>
                  <a:pt x="717" y="99"/>
                  <a:pt x="717" y="99"/>
                  <a:pt x="718" y="99"/>
                </a:cubicBezTo>
                <a:cubicBezTo>
                  <a:pt x="718" y="97"/>
                  <a:pt x="718" y="97"/>
                  <a:pt x="718" y="97"/>
                </a:cubicBezTo>
                <a:cubicBezTo>
                  <a:pt x="717" y="97"/>
                  <a:pt x="715" y="97"/>
                  <a:pt x="715" y="95"/>
                </a:cubicBezTo>
                <a:cubicBezTo>
                  <a:pt x="713" y="95"/>
                  <a:pt x="713" y="94"/>
                  <a:pt x="712" y="94"/>
                </a:cubicBezTo>
                <a:cubicBezTo>
                  <a:pt x="712" y="92"/>
                  <a:pt x="710" y="94"/>
                  <a:pt x="709" y="94"/>
                </a:cubicBezTo>
                <a:cubicBezTo>
                  <a:pt x="710" y="94"/>
                  <a:pt x="710" y="94"/>
                  <a:pt x="710" y="94"/>
                </a:cubicBezTo>
                <a:cubicBezTo>
                  <a:pt x="710" y="95"/>
                  <a:pt x="710" y="95"/>
                  <a:pt x="710" y="95"/>
                </a:cubicBezTo>
                <a:cubicBezTo>
                  <a:pt x="710" y="97"/>
                  <a:pt x="710" y="97"/>
                  <a:pt x="712" y="97"/>
                </a:cubicBezTo>
                <a:cubicBezTo>
                  <a:pt x="710" y="99"/>
                  <a:pt x="709" y="99"/>
                  <a:pt x="709" y="99"/>
                </a:cubicBezTo>
                <a:cubicBezTo>
                  <a:pt x="707" y="99"/>
                  <a:pt x="707" y="99"/>
                  <a:pt x="705" y="99"/>
                </a:cubicBezTo>
                <a:cubicBezTo>
                  <a:pt x="704" y="99"/>
                  <a:pt x="704" y="99"/>
                  <a:pt x="702" y="99"/>
                </a:cubicBezTo>
                <a:cubicBezTo>
                  <a:pt x="701" y="99"/>
                  <a:pt x="701" y="99"/>
                  <a:pt x="701" y="99"/>
                </a:cubicBezTo>
                <a:cubicBezTo>
                  <a:pt x="699" y="99"/>
                  <a:pt x="697" y="99"/>
                  <a:pt x="697" y="99"/>
                </a:cubicBezTo>
                <a:cubicBezTo>
                  <a:pt x="696" y="99"/>
                  <a:pt x="694" y="100"/>
                  <a:pt x="694" y="100"/>
                </a:cubicBezTo>
                <a:cubicBezTo>
                  <a:pt x="692" y="100"/>
                  <a:pt x="692" y="100"/>
                  <a:pt x="691" y="100"/>
                </a:cubicBezTo>
                <a:cubicBezTo>
                  <a:pt x="691" y="100"/>
                  <a:pt x="691" y="102"/>
                  <a:pt x="689" y="100"/>
                </a:cubicBezTo>
                <a:cubicBezTo>
                  <a:pt x="691" y="100"/>
                  <a:pt x="691" y="100"/>
                  <a:pt x="691" y="100"/>
                </a:cubicBezTo>
                <a:cubicBezTo>
                  <a:pt x="692" y="100"/>
                  <a:pt x="692" y="100"/>
                  <a:pt x="692" y="99"/>
                </a:cubicBezTo>
                <a:cubicBezTo>
                  <a:pt x="694" y="99"/>
                  <a:pt x="696" y="99"/>
                  <a:pt x="697" y="97"/>
                </a:cubicBezTo>
                <a:cubicBezTo>
                  <a:pt x="697" y="97"/>
                  <a:pt x="701" y="95"/>
                  <a:pt x="699" y="95"/>
                </a:cubicBezTo>
                <a:cubicBezTo>
                  <a:pt x="699" y="95"/>
                  <a:pt x="696" y="95"/>
                  <a:pt x="696" y="94"/>
                </a:cubicBezTo>
                <a:cubicBezTo>
                  <a:pt x="694" y="94"/>
                  <a:pt x="694" y="94"/>
                  <a:pt x="694" y="94"/>
                </a:cubicBezTo>
                <a:cubicBezTo>
                  <a:pt x="692" y="94"/>
                  <a:pt x="692" y="94"/>
                  <a:pt x="692" y="94"/>
                </a:cubicBezTo>
                <a:cubicBezTo>
                  <a:pt x="691" y="94"/>
                  <a:pt x="691" y="94"/>
                  <a:pt x="691" y="94"/>
                </a:cubicBezTo>
                <a:cubicBezTo>
                  <a:pt x="689" y="94"/>
                  <a:pt x="689" y="94"/>
                  <a:pt x="689" y="94"/>
                </a:cubicBezTo>
                <a:cubicBezTo>
                  <a:pt x="688" y="94"/>
                  <a:pt x="688" y="94"/>
                  <a:pt x="688" y="95"/>
                </a:cubicBezTo>
                <a:cubicBezTo>
                  <a:pt x="686" y="95"/>
                  <a:pt x="686" y="95"/>
                  <a:pt x="686" y="95"/>
                </a:cubicBezTo>
                <a:cubicBezTo>
                  <a:pt x="686" y="95"/>
                  <a:pt x="686" y="95"/>
                  <a:pt x="684" y="95"/>
                </a:cubicBezTo>
                <a:cubicBezTo>
                  <a:pt x="684" y="95"/>
                  <a:pt x="684" y="95"/>
                  <a:pt x="683" y="95"/>
                </a:cubicBezTo>
                <a:cubicBezTo>
                  <a:pt x="683" y="97"/>
                  <a:pt x="681" y="97"/>
                  <a:pt x="681" y="97"/>
                </a:cubicBezTo>
                <a:cubicBezTo>
                  <a:pt x="680" y="97"/>
                  <a:pt x="678" y="99"/>
                  <a:pt x="675" y="97"/>
                </a:cubicBezTo>
                <a:cubicBezTo>
                  <a:pt x="675" y="97"/>
                  <a:pt x="676" y="97"/>
                  <a:pt x="678" y="95"/>
                </a:cubicBezTo>
                <a:cubicBezTo>
                  <a:pt x="678" y="95"/>
                  <a:pt x="678" y="95"/>
                  <a:pt x="680" y="95"/>
                </a:cubicBezTo>
                <a:cubicBezTo>
                  <a:pt x="680" y="94"/>
                  <a:pt x="681" y="94"/>
                  <a:pt x="683" y="94"/>
                </a:cubicBezTo>
                <a:cubicBezTo>
                  <a:pt x="683" y="92"/>
                  <a:pt x="683" y="92"/>
                  <a:pt x="683" y="92"/>
                </a:cubicBezTo>
                <a:cubicBezTo>
                  <a:pt x="684" y="92"/>
                  <a:pt x="684" y="92"/>
                  <a:pt x="684" y="90"/>
                </a:cubicBezTo>
                <a:cubicBezTo>
                  <a:pt x="686" y="89"/>
                  <a:pt x="686" y="89"/>
                  <a:pt x="684" y="89"/>
                </a:cubicBezTo>
                <a:cubicBezTo>
                  <a:pt x="683" y="89"/>
                  <a:pt x="681" y="89"/>
                  <a:pt x="680" y="89"/>
                </a:cubicBezTo>
                <a:cubicBezTo>
                  <a:pt x="680" y="89"/>
                  <a:pt x="680" y="89"/>
                  <a:pt x="678" y="89"/>
                </a:cubicBezTo>
                <a:cubicBezTo>
                  <a:pt x="678" y="90"/>
                  <a:pt x="678" y="90"/>
                  <a:pt x="676" y="90"/>
                </a:cubicBezTo>
                <a:cubicBezTo>
                  <a:pt x="676" y="90"/>
                  <a:pt x="676" y="90"/>
                  <a:pt x="676" y="92"/>
                </a:cubicBezTo>
                <a:cubicBezTo>
                  <a:pt x="676" y="92"/>
                  <a:pt x="676" y="92"/>
                  <a:pt x="675" y="92"/>
                </a:cubicBezTo>
                <a:cubicBezTo>
                  <a:pt x="675" y="92"/>
                  <a:pt x="673" y="92"/>
                  <a:pt x="671" y="92"/>
                </a:cubicBezTo>
                <a:cubicBezTo>
                  <a:pt x="670" y="92"/>
                  <a:pt x="667" y="92"/>
                  <a:pt x="665" y="92"/>
                </a:cubicBezTo>
                <a:cubicBezTo>
                  <a:pt x="663" y="92"/>
                  <a:pt x="662" y="94"/>
                  <a:pt x="660" y="94"/>
                </a:cubicBezTo>
                <a:cubicBezTo>
                  <a:pt x="659" y="94"/>
                  <a:pt x="659" y="94"/>
                  <a:pt x="659" y="94"/>
                </a:cubicBezTo>
                <a:cubicBezTo>
                  <a:pt x="657" y="94"/>
                  <a:pt x="657" y="95"/>
                  <a:pt x="655" y="95"/>
                </a:cubicBezTo>
                <a:cubicBezTo>
                  <a:pt x="654" y="95"/>
                  <a:pt x="654" y="95"/>
                  <a:pt x="654" y="95"/>
                </a:cubicBezTo>
                <a:cubicBezTo>
                  <a:pt x="652" y="95"/>
                  <a:pt x="652" y="95"/>
                  <a:pt x="652" y="95"/>
                </a:cubicBezTo>
                <a:cubicBezTo>
                  <a:pt x="651" y="95"/>
                  <a:pt x="651" y="95"/>
                  <a:pt x="651" y="95"/>
                </a:cubicBezTo>
                <a:cubicBezTo>
                  <a:pt x="649" y="97"/>
                  <a:pt x="649" y="97"/>
                  <a:pt x="649" y="97"/>
                </a:cubicBezTo>
                <a:cubicBezTo>
                  <a:pt x="647" y="97"/>
                  <a:pt x="647" y="97"/>
                  <a:pt x="646" y="97"/>
                </a:cubicBezTo>
                <a:cubicBezTo>
                  <a:pt x="646" y="99"/>
                  <a:pt x="646" y="99"/>
                  <a:pt x="646" y="99"/>
                </a:cubicBezTo>
                <a:cubicBezTo>
                  <a:pt x="644" y="99"/>
                  <a:pt x="644" y="99"/>
                  <a:pt x="642" y="99"/>
                </a:cubicBezTo>
                <a:cubicBezTo>
                  <a:pt x="641" y="100"/>
                  <a:pt x="641" y="100"/>
                  <a:pt x="639" y="100"/>
                </a:cubicBezTo>
                <a:cubicBezTo>
                  <a:pt x="638" y="100"/>
                  <a:pt x="636" y="102"/>
                  <a:pt x="636" y="102"/>
                </a:cubicBezTo>
                <a:cubicBezTo>
                  <a:pt x="634" y="102"/>
                  <a:pt x="634" y="103"/>
                  <a:pt x="633" y="103"/>
                </a:cubicBezTo>
                <a:cubicBezTo>
                  <a:pt x="631" y="103"/>
                  <a:pt x="631" y="103"/>
                  <a:pt x="631" y="103"/>
                </a:cubicBezTo>
                <a:cubicBezTo>
                  <a:pt x="631" y="105"/>
                  <a:pt x="630" y="105"/>
                  <a:pt x="630" y="105"/>
                </a:cubicBezTo>
                <a:cubicBezTo>
                  <a:pt x="626" y="107"/>
                  <a:pt x="626" y="107"/>
                  <a:pt x="626" y="107"/>
                </a:cubicBezTo>
                <a:cubicBezTo>
                  <a:pt x="626" y="107"/>
                  <a:pt x="628" y="107"/>
                  <a:pt x="630" y="107"/>
                </a:cubicBezTo>
                <a:cubicBezTo>
                  <a:pt x="631" y="107"/>
                  <a:pt x="631" y="107"/>
                  <a:pt x="631" y="107"/>
                </a:cubicBezTo>
                <a:cubicBezTo>
                  <a:pt x="633" y="107"/>
                  <a:pt x="633" y="108"/>
                  <a:pt x="633" y="108"/>
                </a:cubicBezTo>
                <a:cubicBezTo>
                  <a:pt x="634" y="108"/>
                  <a:pt x="636" y="107"/>
                  <a:pt x="636" y="110"/>
                </a:cubicBezTo>
                <a:cubicBezTo>
                  <a:pt x="638" y="110"/>
                  <a:pt x="639" y="108"/>
                  <a:pt x="639" y="108"/>
                </a:cubicBezTo>
                <a:cubicBezTo>
                  <a:pt x="641" y="108"/>
                  <a:pt x="642" y="108"/>
                  <a:pt x="644" y="108"/>
                </a:cubicBezTo>
                <a:cubicBezTo>
                  <a:pt x="646" y="108"/>
                  <a:pt x="646" y="108"/>
                  <a:pt x="646" y="108"/>
                </a:cubicBezTo>
                <a:cubicBezTo>
                  <a:pt x="647" y="108"/>
                  <a:pt x="652" y="108"/>
                  <a:pt x="652" y="108"/>
                </a:cubicBezTo>
                <a:cubicBezTo>
                  <a:pt x="649" y="110"/>
                  <a:pt x="647" y="110"/>
                  <a:pt x="644" y="110"/>
                </a:cubicBezTo>
                <a:cubicBezTo>
                  <a:pt x="644" y="110"/>
                  <a:pt x="642" y="111"/>
                  <a:pt x="641" y="111"/>
                </a:cubicBezTo>
                <a:cubicBezTo>
                  <a:pt x="639" y="111"/>
                  <a:pt x="638" y="111"/>
                  <a:pt x="638" y="111"/>
                </a:cubicBezTo>
                <a:cubicBezTo>
                  <a:pt x="636" y="111"/>
                  <a:pt x="634" y="111"/>
                  <a:pt x="633" y="113"/>
                </a:cubicBezTo>
                <a:cubicBezTo>
                  <a:pt x="631" y="113"/>
                  <a:pt x="628" y="113"/>
                  <a:pt x="626" y="113"/>
                </a:cubicBezTo>
                <a:cubicBezTo>
                  <a:pt x="625" y="113"/>
                  <a:pt x="621" y="113"/>
                  <a:pt x="621" y="115"/>
                </a:cubicBezTo>
                <a:cubicBezTo>
                  <a:pt x="621" y="116"/>
                  <a:pt x="623" y="116"/>
                  <a:pt x="623" y="116"/>
                </a:cubicBezTo>
                <a:cubicBezTo>
                  <a:pt x="625" y="118"/>
                  <a:pt x="626" y="118"/>
                  <a:pt x="628" y="118"/>
                </a:cubicBezTo>
                <a:cubicBezTo>
                  <a:pt x="630" y="116"/>
                  <a:pt x="631" y="116"/>
                  <a:pt x="634" y="116"/>
                </a:cubicBezTo>
                <a:cubicBezTo>
                  <a:pt x="636" y="116"/>
                  <a:pt x="638" y="116"/>
                  <a:pt x="639" y="116"/>
                </a:cubicBezTo>
                <a:cubicBezTo>
                  <a:pt x="642" y="116"/>
                  <a:pt x="646" y="116"/>
                  <a:pt x="651" y="116"/>
                </a:cubicBezTo>
                <a:cubicBezTo>
                  <a:pt x="652" y="116"/>
                  <a:pt x="654" y="116"/>
                  <a:pt x="657" y="116"/>
                </a:cubicBezTo>
                <a:cubicBezTo>
                  <a:pt x="659" y="116"/>
                  <a:pt x="660" y="116"/>
                  <a:pt x="662" y="116"/>
                </a:cubicBezTo>
                <a:cubicBezTo>
                  <a:pt x="663" y="118"/>
                  <a:pt x="665" y="118"/>
                  <a:pt x="667" y="118"/>
                </a:cubicBezTo>
                <a:cubicBezTo>
                  <a:pt x="667" y="120"/>
                  <a:pt x="670" y="120"/>
                  <a:pt x="670" y="120"/>
                </a:cubicBezTo>
                <a:cubicBezTo>
                  <a:pt x="670" y="121"/>
                  <a:pt x="668" y="121"/>
                  <a:pt x="667" y="121"/>
                </a:cubicBezTo>
                <a:cubicBezTo>
                  <a:pt x="667" y="121"/>
                  <a:pt x="665" y="121"/>
                  <a:pt x="663" y="121"/>
                </a:cubicBezTo>
                <a:cubicBezTo>
                  <a:pt x="660" y="121"/>
                  <a:pt x="659" y="121"/>
                  <a:pt x="655" y="121"/>
                </a:cubicBezTo>
                <a:cubicBezTo>
                  <a:pt x="652" y="121"/>
                  <a:pt x="649" y="121"/>
                  <a:pt x="646" y="121"/>
                </a:cubicBezTo>
                <a:cubicBezTo>
                  <a:pt x="641" y="123"/>
                  <a:pt x="638" y="121"/>
                  <a:pt x="634" y="121"/>
                </a:cubicBezTo>
                <a:cubicBezTo>
                  <a:pt x="633" y="123"/>
                  <a:pt x="631" y="123"/>
                  <a:pt x="630" y="123"/>
                </a:cubicBezTo>
                <a:cubicBezTo>
                  <a:pt x="628" y="123"/>
                  <a:pt x="626" y="123"/>
                  <a:pt x="625" y="123"/>
                </a:cubicBezTo>
                <a:cubicBezTo>
                  <a:pt x="625" y="123"/>
                  <a:pt x="623" y="123"/>
                  <a:pt x="621" y="123"/>
                </a:cubicBezTo>
                <a:cubicBezTo>
                  <a:pt x="620" y="123"/>
                  <a:pt x="620" y="124"/>
                  <a:pt x="618" y="124"/>
                </a:cubicBezTo>
                <a:cubicBezTo>
                  <a:pt x="618" y="126"/>
                  <a:pt x="618" y="126"/>
                  <a:pt x="618" y="126"/>
                </a:cubicBezTo>
                <a:cubicBezTo>
                  <a:pt x="618" y="128"/>
                  <a:pt x="618" y="128"/>
                  <a:pt x="618" y="129"/>
                </a:cubicBezTo>
                <a:cubicBezTo>
                  <a:pt x="620" y="131"/>
                  <a:pt x="623" y="131"/>
                  <a:pt x="625" y="131"/>
                </a:cubicBezTo>
                <a:cubicBezTo>
                  <a:pt x="626" y="131"/>
                  <a:pt x="626" y="132"/>
                  <a:pt x="628" y="132"/>
                </a:cubicBezTo>
                <a:cubicBezTo>
                  <a:pt x="630" y="132"/>
                  <a:pt x="630" y="132"/>
                  <a:pt x="630" y="132"/>
                </a:cubicBezTo>
                <a:cubicBezTo>
                  <a:pt x="633" y="132"/>
                  <a:pt x="634" y="131"/>
                  <a:pt x="636" y="131"/>
                </a:cubicBezTo>
                <a:cubicBezTo>
                  <a:pt x="636" y="131"/>
                  <a:pt x="638" y="131"/>
                  <a:pt x="638" y="132"/>
                </a:cubicBezTo>
                <a:cubicBezTo>
                  <a:pt x="639" y="132"/>
                  <a:pt x="639" y="134"/>
                  <a:pt x="639" y="134"/>
                </a:cubicBezTo>
                <a:cubicBezTo>
                  <a:pt x="638" y="136"/>
                  <a:pt x="638" y="136"/>
                  <a:pt x="636" y="136"/>
                </a:cubicBezTo>
                <a:cubicBezTo>
                  <a:pt x="636" y="136"/>
                  <a:pt x="634" y="136"/>
                  <a:pt x="634" y="137"/>
                </a:cubicBezTo>
                <a:cubicBezTo>
                  <a:pt x="634" y="141"/>
                  <a:pt x="634" y="141"/>
                  <a:pt x="634" y="141"/>
                </a:cubicBezTo>
                <a:cubicBezTo>
                  <a:pt x="636" y="141"/>
                  <a:pt x="638" y="141"/>
                  <a:pt x="639" y="139"/>
                </a:cubicBezTo>
                <a:cubicBezTo>
                  <a:pt x="641" y="139"/>
                  <a:pt x="642" y="139"/>
                  <a:pt x="642" y="139"/>
                </a:cubicBezTo>
                <a:cubicBezTo>
                  <a:pt x="646" y="139"/>
                  <a:pt x="647" y="139"/>
                  <a:pt x="649" y="139"/>
                </a:cubicBezTo>
                <a:cubicBezTo>
                  <a:pt x="651" y="139"/>
                  <a:pt x="651" y="139"/>
                  <a:pt x="651" y="139"/>
                </a:cubicBezTo>
                <a:cubicBezTo>
                  <a:pt x="652" y="139"/>
                  <a:pt x="652" y="139"/>
                  <a:pt x="654" y="139"/>
                </a:cubicBezTo>
                <a:cubicBezTo>
                  <a:pt x="655" y="139"/>
                  <a:pt x="655" y="139"/>
                  <a:pt x="655" y="139"/>
                </a:cubicBezTo>
                <a:cubicBezTo>
                  <a:pt x="657" y="139"/>
                  <a:pt x="657" y="139"/>
                  <a:pt x="657" y="139"/>
                </a:cubicBezTo>
                <a:cubicBezTo>
                  <a:pt x="659" y="139"/>
                  <a:pt x="660" y="139"/>
                  <a:pt x="662" y="137"/>
                </a:cubicBezTo>
                <a:cubicBezTo>
                  <a:pt x="663" y="137"/>
                  <a:pt x="665" y="137"/>
                  <a:pt x="667" y="137"/>
                </a:cubicBezTo>
                <a:cubicBezTo>
                  <a:pt x="668" y="137"/>
                  <a:pt x="668" y="137"/>
                  <a:pt x="670" y="137"/>
                </a:cubicBezTo>
                <a:cubicBezTo>
                  <a:pt x="670" y="137"/>
                  <a:pt x="670" y="137"/>
                  <a:pt x="671" y="137"/>
                </a:cubicBezTo>
                <a:cubicBezTo>
                  <a:pt x="673" y="137"/>
                  <a:pt x="673" y="137"/>
                  <a:pt x="673" y="137"/>
                </a:cubicBezTo>
                <a:cubicBezTo>
                  <a:pt x="673" y="136"/>
                  <a:pt x="675" y="136"/>
                  <a:pt x="675" y="136"/>
                </a:cubicBezTo>
                <a:cubicBezTo>
                  <a:pt x="676" y="136"/>
                  <a:pt x="676" y="136"/>
                  <a:pt x="678" y="136"/>
                </a:cubicBezTo>
                <a:cubicBezTo>
                  <a:pt x="680" y="136"/>
                  <a:pt x="680" y="136"/>
                  <a:pt x="680" y="136"/>
                </a:cubicBezTo>
                <a:cubicBezTo>
                  <a:pt x="681" y="136"/>
                  <a:pt x="681" y="136"/>
                  <a:pt x="681" y="136"/>
                </a:cubicBezTo>
                <a:cubicBezTo>
                  <a:pt x="683" y="136"/>
                  <a:pt x="683" y="136"/>
                  <a:pt x="684" y="136"/>
                </a:cubicBezTo>
                <a:cubicBezTo>
                  <a:pt x="684" y="136"/>
                  <a:pt x="684" y="136"/>
                  <a:pt x="686" y="134"/>
                </a:cubicBezTo>
                <a:cubicBezTo>
                  <a:pt x="686" y="134"/>
                  <a:pt x="686" y="134"/>
                  <a:pt x="688" y="134"/>
                </a:cubicBezTo>
                <a:cubicBezTo>
                  <a:pt x="688" y="134"/>
                  <a:pt x="689" y="134"/>
                  <a:pt x="691" y="134"/>
                </a:cubicBezTo>
                <a:cubicBezTo>
                  <a:pt x="691" y="134"/>
                  <a:pt x="692" y="134"/>
                  <a:pt x="692" y="132"/>
                </a:cubicBezTo>
                <a:cubicBezTo>
                  <a:pt x="694" y="132"/>
                  <a:pt x="694" y="132"/>
                  <a:pt x="694" y="132"/>
                </a:cubicBezTo>
                <a:cubicBezTo>
                  <a:pt x="696" y="132"/>
                  <a:pt x="696" y="131"/>
                  <a:pt x="696" y="131"/>
                </a:cubicBezTo>
                <a:cubicBezTo>
                  <a:pt x="697" y="131"/>
                  <a:pt x="697" y="131"/>
                  <a:pt x="697" y="131"/>
                </a:cubicBezTo>
                <a:cubicBezTo>
                  <a:pt x="699" y="131"/>
                  <a:pt x="699" y="129"/>
                  <a:pt x="699" y="131"/>
                </a:cubicBezTo>
                <a:cubicBezTo>
                  <a:pt x="701" y="131"/>
                  <a:pt x="701" y="131"/>
                  <a:pt x="701" y="131"/>
                </a:cubicBezTo>
                <a:cubicBezTo>
                  <a:pt x="701" y="132"/>
                  <a:pt x="699" y="132"/>
                  <a:pt x="699" y="132"/>
                </a:cubicBezTo>
                <a:cubicBezTo>
                  <a:pt x="701" y="132"/>
                  <a:pt x="701" y="132"/>
                  <a:pt x="701" y="132"/>
                </a:cubicBezTo>
                <a:cubicBezTo>
                  <a:pt x="702" y="132"/>
                  <a:pt x="702" y="132"/>
                  <a:pt x="702" y="132"/>
                </a:cubicBezTo>
                <a:cubicBezTo>
                  <a:pt x="704" y="132"/>
                  <a:pt x="704" y="132"/>
                  <a:pt x="704" y="132"/>
                </a:cubicBezTo>
                <a:cubicBezTo>
                  <a:pt x="704" y="134"/>
                  <a:pt x="705" y="132"/>
                  <a:pt x="705" y="134"/>
                </a:cubicBezTo>
                <a:cubicBezTo>
                  <a:pt x="707" y="134"/>
                  <a:pt x="707" y="134"/>
                  <a:pt x="707" y="134"/>
                </a:cubicBezTo>
                <a:cubicBezTo>
                  <a:pt x="705" y="136"/>
                  <a:pt x="705" y="136"/>
                  <a:pt x="705" y="136"/>
                </a:cubicBezTo>
                <a:cubicBezTo>
                  <a:pt x="707" y="137"/>
                  <a:pt x="710" y="136"/>
                  <a:pt x="712" y="136"/>
                </a:cubicBezTo>
                <a:cubicBezTo>
                  <a:pt x="713" y="136"/>
                  <a:pt x="717" y="137"/>
                  <a:pt x="718" y="137"/>
                </a:cubicBezTo>
                <a:cubicBezTo>
                  <a:pt x="720" y="136"/>
                  <a:pt x="722" y="136"/>
                  <a:pt x="722" y="137"/>
                </a:cubicBezTo>
                <a:cubicBezTo>
                  <a:pt x="723" y="139"/>
                  <a:pt x="725" y="137"/>
                  <a:pt x="726" y="137"/>
                </a:cubicBezTo>
                <a:cubicBezTo>
                  <a:pt x="728" y="137"/>
                  <a:pt x="730" y="137"/>
                  <a:pt x="730" y="137"/>
                </a:cubicBezTo>
                <a:cubicBezTo>
                  <a:pt x="731" y="136"/>
                  <a:pt x="733" y="136"/>
                  <a:pt x="734" y="134"/>
                </a:cubicBezTo>
                <a:cubicBezTo>
                  <a:pt x="734" y="134"/>
                  <a:pt x="734" y="134"/>
                  <a:pt x="734" y="132"/>
                </a:cubicBezTo>
                <a:cubicBezTo>
                  <a:pt x="736" y="132"/>
                  <a:pt x="736" y="132"/>
                  <a:pt x="736" y="131"/>
                </a:cubicBezTo>
                <a:cubicBezTo>
                  <a:pt x="734" y="131"/>
                  <a:pt x="733" y="131"/>
                  <a:pt x="733" y="131"/>
                </a:cubicBezTo>
                <a:cubicBezTo>
                  <a:pt x="731" y="131"/>
                  <a:pt x="731" y="131"/>
                  <a:pt x="731" y="131"/>
                </a:cubicBezTo>
                <a:cubicBezTo>
                  <a:pt x="730" y="132"/>
                  <a:pt x="730" y="132"/>
                  <a:pt x="728" y="132"/>
                </a:cubicBezTo>
                <a:cubicBezTo>
                  <a:pt x="728" y="132"/>
                  <a:pt x="728" y="132"/>
                  <a:pt x="728" y="134"/>
                </a:cubicBezTo>
                <a:cubicBezTo>
                  <a:pt x="726" y="134"/>
                  <a:pt x="725" y="136"/>
                  <a:pt x="723" y="134"/>
                </a:cubicBezTo>
                <a:cubicBezTo>
                  <a:pt x="722" y="134"/>
                  <a:pt x="725" y="132"/>
                  <a:pt x="725" y="132"/>
                </a:cubicBezTo>
                <a:cubicBezTo>
                  <a:pt x="726" y="131"/>
                  <a:pt x="726" y="131"/>
                  <a:pt x="726" y="131"/>
                </a:cubicBezTo>
                <a:cubicBezTo>
                  <a:pt x="726" y="129"/>
                  <a:pt x="726" y="129"/>
                  <a:pt x="726" y="129"/>
                </a:cubicBezTo>
                <a:cubicBezTo>
                  <a:pt x="728" y="129"/>
                  <a:pt x="728" y="129"/>
                  <a:pt x="728" y="129"/>
                </a:cubicBezTo>
                <a:cubicBezTo>
                  <a:pt x="728" y="128"/>
                  <a:pt x="728" y="128"/>
                  <a:pt x="728" y="128"/>
                </a:cubicBezTo>
                <a:cubicBezTo>
                  <a:pt x="730" y="128"/>
                  <a:pt x="730" y="128"/>
                  <a:pt x="730" y="128"/>
                </a:cubicBezTo>
                <a:cubicBezTo>
                  <a:pt x="731" y="128"/>
                  <a:pt x="731" y="129"/>
                  <a:pt x="731" y="129"/>
                </a:cubicBezTo>
                <a:cubicBezTo>
                  <a:pt x="731" y="129"/>
                  <a:pt x="733" y="129"/>
                  <a:pt x="734" y="128"/>
                </a:cubicBezTo>
                <a:cubicBezTo>
                  <a:pt x="734" y="128"/>
                  <a:pt x="734" y="128"/>
                  <a:pt x="736" y="128"/>
                </a:cubicBezTo>
                <a:cubicBezTo>
                  <a:pt x="736" y="128"/>
                  <a:pt x="738" y="128"/>
                  <a:pt x="738" y="126"/>
                </a:cubicBezTo>
                <a:cubicBezTo>
                  <a:pt x="739" y="126"/>
                  <a:pt x="739" y="126"/>
                  <a:pt x="739" y="126"/>
                </a:cubicBezTo>
                <a:cubicBezTo>
                  <a:pt x="739" y="128"/>
                  <a:pt x="739" y="128"/>
                  <a:pt x="739" y="128"/>
                </a:cubicBezTo>
                <a:cubicBezTo>
                  <a:pt x="741" y="128"/>
                  <a:pt x="743" y="126"/>
                  <a:pt x="743" y="126"/>
                </a:cubicBezTo>
                <a:cubicBezTo>
                  <a:pt x="743" y="126"/>
                  <a:pt x="744" y="126"/>
                  <a:pt x="746" y="126"/>
                </a:cubicBezTo>
                <a:cubicBezTo>
                  <a:pt x="746" y="128"/>
                  <a:pt x="746" y="128"/>
                  <a:pt x="746" y="128"/>
                </a:cubicBezTo>
                <a:cubicBezTo>
                  <a:pt x="747" y="128"/>
                  <a:pt x="747" y="126"/>
                  <a:pt x="749" y="126"/>
                </a:cubicBezTo>
                <a:close/>
                <a:moveTo>
                  <a:pt x="773" y="40"/>
                </a:moveTo>
                <a:cubicBezTo>
                  <a:pt x="773" y="40"/>
                  <a:pt x="775" y="40"/>
                  <a:pt x="776" y="40"/>
                </a:cubicBezTo>
                <a:cubicBezTo>
                  <a:pt x="778" y="40"/>
                  <a:pt x="778" y="40"/>
                  <a:pt x="780" y="40"/>
                </a:cubicBezTo>
                <a:cubicBezTo>
                  <a:pt x="780" y="42"/>
                  <a:pt x="783" y="40"/>
                  <a:pt x="785" y="40"/>
                </a:cubicBezTo>
                <a:cubicBezTo>
                  <a:pt x="786" y="40"/>
                  <a:pt x="788" y="40"/>
                  <a:pt x="788" y="40"/>
                </a:cubicBezTo>
                <a:cubicBezTo>
                  <a:pt x="789" y="40"/>
                  <a:pt x="789" y="40"/>
                  <a:pt x="791" y="40"/>
                </a:cubicBezTo>
                <a:cubicBezTo>
                  <a:pt x="791" y="40"/>
                  <a:pt x="791" y="40"/>
                  <a:pt x="793" y="40"/>
                </a:cubicBezTo>
                <a:cubicBezTo>
                  <a:pt x="793" y="40"/>
                  <a:pt x="793" y="40"/>
                  <a:pt x="794" y="40"/>
                </a:cubicBezTo>
                <a:cubicBezTo>
                  <a:pt x="796" y="40"/>
                  <a:pt x="796" y="40"/>
                  <a:pt x="796" y="40"/>
                </a:cubicBezTo>
                <a:cubicBezTo>
                  <a:pt x="796" y="39"/>
                  <a:pt x="794" y="39"/>
                  <a:pt x="794" y="39"/>
                </a:cubicBezTo>
                <a:cubicBezTo>
                  <a:pt x="793" y="39"/>
                  <a:pt x="793" y="39"/>
                  <a:pt x="793" y="39"/>
                </a:cubicBezTo>
                <a:cubicBezTo>
                  <a:pt x="793" y="39"/>
                  <a:pt x="793" y="39"/>
                  <a:pt x="793" y="37"/>
                </a:cubicBezTo>
                <a:cubicBezTo>
                  <a:pt x="793" y="37"/>
                  <a:pt x="793" y="37"/>
                  <a:pt x="791" y="37"/>
                </a:cubicBezTo>
                <a:cubicBezTo>
                  <a:pt x="791" y="37"/>
                  <a:pt x="791" y="37"/>
                  <a:pt x="789" y="37"/>
                </a:cubicBezTo>
                <a:cubicBezTo>
                  <a:pt x="789" y="37"/>
                  <a:pt x="788" y="37"/>
                  <a:pt x="786" y="37"/>
                </a:cubicBezTo>
                <a:cubicBezTo>
                  <a:pt x="785" y="37"/>
                  <a:pt x="783" y="37"/>
                  <a:pt x="781" y="37"/>
                </a:cubicBezTo>
                <a:cubicBezTo>
                  <a:pt x="780" y="37"/>
                  <a:pt x="780" y="37"/>
                  <a:pt x="780" y="37"/>
                </a:cubicBezTo>
                <a:cubicBezTo>
                  <a:pt x="780" y="37"/>
                  <a:pt x="780" y="37"/>
                  <a:pt x="778" y="39"/>
                </a:cubicBezTo>
                <a:cubicBezTo>
                  <a:pt x="778" y="39"/>
                  <a:pt x="778" y="39"/>
                  <a:pt x="776" y="39"/>
                </a:cubicBezTo>
                <a:cubicBezTo>
                  <a:pt x="775" y="39"/>
                  <a:pt x="775" y="39"/>
                  <a:pt x="775" y="39"/>
                </a:cubicBezTo>
                <a:cubicBezTo>
                  <a:pt x="773" y="39"/>
                  <a:pt x="773" y="39"/>
                  <a:pt x="772" y="39"/>
                </a:cubicBezTo>
                <a:cubicBezTo>
                  <a:pt x="770" y="39"/>
                  <a:pt x="770" y="39"/>
                  <a:pt x="770" y="39"/>
                </a:cubicBezTo>
                <a:cubicBezTo>
                  <a:pt x="768" y="39"/>
                  <a:pt x="768" y="40"/>
                  <a:pt x="768" y="40"/>
                </a:cubicBezTo>
                <a:cubicBezTo>
                  <a:pt x="770" y="40"/>
                  <a:pt x="770" y="40"/>
                  <a:pt x="770" y="40"/>
                </a:cubicBezTo>
                <a:cubicBezTo>
                  <a:pt x="772" y="40"/>
                  <a:pt x="772" y="40"/>
                  <a:pt x="773" y="40"/>
                </a:cubicBezTo>
                <a:close/>
                <a:moveTo>
                  <a:pt x="163" y="260"/>
                </a:moveTo>
                <a:cubicBezTo>
                  <a:pt x="161" y="260"/>
                  <a:pt x="161" y="260"/>
                  <a:pt x="161" y="260"/>
                </a:cubicBezTo>
                <a:cubicBezTo>
                  <a:pt x="161" y="260"/>
                  <a:pt x="161" y="260"/>
                  <a:pt x="163" y="258"/>
                </a:cubicBezTo>
                <a:cubicBezTo>
                  <a:pt x="161" y="258"/>
                  <a:pt x="161" y="258"/>
                  <a:pt x="160" y="260"/>
                </a:cubicBezTo>
                <a:cubicBezTo>
                  <a:pt x="160" y="258"/>
                  <a:pt x="160" y="258"/>
                  <a:pt x="160" y="258"/>
                </a:cubicBezTo>
                <a:cubicBezTo>
                  <a:pt x="158" y="258"/>
                  <a:pt x="156" y="258"/>
                  <a:pt x="156" y="258"/>
                </a:cubicBezTo>
                <a:cubicBezTo>
                  <a:pt x="155" y="260"/>
                  <a:pt x="155" y="262"/>
                  <a:pt x="155" y="262"/>
                </a:cubicBezTo>
                <a:cubicBezTo>
                  <a:pt x="153" y="262"/>
                  <a:pt x="153" y="262"/>
                  <a:pt x="152" y="262"/>
                </a:cubicBezTo>
                <a:cubicBezTo>
                  <a:pt x="153" y="260"/>
                  <a:pt x="153" y="260"/>
                  <a:pt x="153" y="260"/>
                </a:cubicBezTo>
                <a:cubicBezTo>
                  <a:pt x="153" y="258"/>
                  <a:pt x="150" y="260"/>
                  <a:pt x="148" y="260"/>
                </a:cubicBezTo>
                <a:cubicBezTo>
                  <a:pt x="148" y="262"/>
                  <a:pt x="148" y="262"/>
                  <a:pt x="148" y="262"/>
                </a:cubicBezTo>
                <a:cubicBezTo>
                  <a:pt x="148" y="263"/>
                  <a:pt x="147" y="263"/>
                  <a:pt x="147" y="265"/>
                </a:cubicBezTo>
                <a:cubicBezTo>
                  <a:pt x="145" y="265"/>
                  <a:pt x="145" y="265"/>
                  <a:pt x="145" y="265"/>
                </a:cubicBezTo>
                <a:cubicBezTo>
                  <a:pt x="143" y="265"/>
                  <a:pt x="145" y="262"/>
                  <a:pt x="143" y="262"/>
                </a:cubicBezTo>
                <a:cubicBezTo>
                  <a:pt x="142" y="262"/>
                  <a:pt x="142" y="262"/>
                  <a:pt x="142" y="262"/>
                </a:cubicBezTo>
                <a:cubicBezTo>
                  <a:pt x="142" y="262"/>
                  <a:pt x="140" y="262"/>
                  <a:pt x="140" y="263"/>
                </a:cubicBezTo>
                <a:cubicBezTo>
                  <a:pt x="140" y="263"/>
                  <a:pt x="140" y="263"/>
                  <a:pt x="140" y="265"/>
                </a:cubicBezTo>
                <a:cubicBezTo>
                  <a:pt x="140" y="265"/>
                  <a:pt x="140" y="263"/>
                  <a:pt x="139" y="263"/>
                </a:cubicBezTo>
                <a:cubicBezTo>
                  <a:pt x="137" y="265"/>
                  <a:pt x="137" y="265"/>
                  <a:pt x="137" y="265"/>
                </a:cubicBezTo>
                <a:cubicBezTo>
                  <a:pt x="137" y="267"/>
                  <a:pt x="137" y="267"/>
                  <a:pt x="137" y="267"/>
                </a:cubicBezTo>
                <a:cubicBezTo>
                  <a:pt x="135" y="267"/>
                  <a:pt x="135" y="267"/>
                  <a:pt x="135" y="268"/>
                </a:cubicBezTo>
                <a:cubicBezTo>
                  <a:pt x="135" y="268"/>
                  <a:pt x="134" y="268"/>
                  <a:pt x="134" y="270"/>
                </a:cubicBezTo>
                <a:cubicBezTo>
                  <a:pt x="132" y="270"/>
                  <a:pt x="135" y="270"/>
                  <a:pt x="135" y="271"/>
                </a:cubicBezTo>
                <a:cubicBezTo>
                  <a:pt x="134" y="271"/>
                  <a:pt x="134" y="273"/>
                  <a:pt x="134" y="273"/>
                </a:cubicBezTo>
                <a:cubicBezTo>
                  <a:pt x="134" y="275"/>
                  <a:pt x="137" y="273"/>
                  <a:pt x="137" y="271"/>
                </a:cubicBezTo>
                <a:cubicBezTo>
                  <a:pt x="139" y="271"/>
                  <a:pt x="139" y="271"/>
                  <a:pt x="139" y="270"/>
                </a:cubicBezTo>
                <a:cubicBezTo>
                  <a:pt x="140" y="270"/>
                  <a:pt x="140" y="270"/>
                  <a:pt x="142" y="270"/>
                </a:cubicBezTo>
                <a:cubicBezTo>
                  <a:pt x="143" y="270"/>
                  <a:pt x="143" y="270"/>
                  <a:pt x="143" y="270"/>
                </a:cubicBezTo>
                <a:cubicBezTo>
                  <a:pt x="145" y="270"/>
                  <a:pt x="145" y="270"/>
                  <a:pt x="145" y="270"/>
                </a:cubicBezTo>
                <a:cubicBezTo>
                  <a:pt x="145" y="270"/>
                  <a:pt x="145" y="270"/>
                  <a:pt x="147" y="270"/>
                </a:cubicBezTo>
                <a:cubicBezTo>
                  <a:pt x="147" y="268"/>
                  <a:pt x="148" y="270"/>
                  <a:pt x="150" y="268"/>
                </a:cubicBezTo>
                <a:cubicBezTo>
                  <a:pt x="150" y="268"/>
                  <a:pt x="148" y="268"/>
                  <a:pt x="150" y="267"/>
                </a:cubicBezTo>
                <a:cubicBezTo>
                  <a:pt x="150" y="267"/>
                  <a:pt x="150" y="267"/>
                  <a:pt x="152" y="267"/>
                </a:cubicBezTo>
                <a:cubicBezTo>
                  <a:pt x="153" y="267"/>
                  <a:pt x="153" y="267"/>
                  <a:pt x="153" y="267"/>
                </a:cubicBezTo>
                <a:cubicBezTo>
                  <a:pt x="155" y="267"/>
                  <a:pt x="155" y="267"/>
                  <a:pt x="155" y="265"/>
                </a:cubicBezTo>
                <a:cubicBezTo>
                  <a:pt x="156" y="265"/>
                  <a:pt x="156" y="265"/>
                  <a:pt x="156" y="265"/>
                </a:cubicBezTo>
                <a:cubicBezTo>
                  <a:pt x="158" y="265"/>
                  <a:pt x="158" y="265"/>
                  <a:pt x="158" y="265"/>
                </a:cubicBezTo>
                <a:cubicBezTo>
                  <a:pt x="160" y="265"/>
                  <a:pt x="160" y="265"/>
                  <a:pt x="160" y="265"/>
                </a:cubicBezTo>
                <a:cubicBezTo>
                  <a:pt x="161" y="263"/>
                  <a:pt x="163" y="263"/>
                  <a:pt x="164" y="262"/>
                </a:cubicBezTo>
                <a:cubicBezTo>
                  <a:pt x="164" y="260"/>
                  <a:pt x="164" y="260"/>
                  <a:pt x="163" y="260"/>
                </a:cubicBezTo>
                <a:close/>
                <a:moveTo>
                  <a:pt x="173" y="252"/>
                </a:moveTo>
                <a:cubicBezTo>
                  <a:pt x="173" y="252"/>
                  <a:pt x="174" y="252"/>
                  <a:pt x="174" y="250"/>
                </a:cubicBezTo>
                <a:cubicBezTo>
                  <a:pt x="173" y="250"/>
                  <a:pt x="173" y="250"/>
                  <a:pt x="173" y="250"/>
                </a:cubicBezTo>
                <a:cubicBezTo>
                  <a:pt x="171" y="250"/>
                  <a:pt x="169" y="250"/>
                  <a:pt x="169" y="252"/>
                </a:cubicBezTo>
                <a:cubicBezTo>
                  <a:pt x="169" y="252"/>
                  <a:pt x="168" y="252"/>
                  <a:pt x="168" y="254"/>
                </a:cubicBezTo>
                <a:cubicBezTo>
                  <a:pt x="168" y="254"/>
                  <a:pt x="168" y="252"/>
                  <a:pt x="166" y="254"/>
                </a:cubicBezTo>
                <a:cubicBezTo>
                  <a:pt x="166" y="254"/>
                  <a:pt x="166" y="254"/>
                  <a:pt x="166" y="255"/>
                </a:cubicBezTo>
                <a:cubicBezTo>
                  <a:pt x="164" y="255"/>
                  <a:pt x="164" y="255"/>
                  <a:pt x="164" y="255"/>
                </a:cubicBezTo>
                <a:cubicBezTo>
                  <a:pt x="163" y="255"/>
                  <a:pt x="161" y="255"/>
                  <a:pt x="161" y="257"/>
                </a:cubicBezTo>
                <a:cubicBezTo>
                  <a:pt x="161" y="258"/>
                  <a:pt x="163" y="258"/>
                  <a:pt x="164" y="257"/>
                </a:cubicBezTo>
                <a:cubicBezTo>
                  <a:pt x="164" y="257"/>
                  <a:pt x="166" y="257"/>
                  <a:pt x="166" y="258"/>
                </a:cubicBezTo>
                <a:cubicBezTo>
                  <a:pt x="168" y="258"/>
                  <a:pt x="168" y="258"/>
                  <a:pt x="168" y="258"/>
                </a:cubicBezTo>
                <a:cubicBezTo>
                  <a:pt x="169" y="257"/>
                  <a:pt x="169" y="257"/>
                  <a:pt x="169" y="257"/>
                </a:cubicBezTo>
                <a:cubicBezTo>
                  <a:pt x="171" y="257"/>
                  <a:pt x="171" y="257"/>
                  <a:pt x="173" y="257"/>
                </a:cubicBezTo>
                <a:cubicBezTo>
                  <a:pt x="173" y="257"/>
                  <a:pt x="174" y="257"/>
                  <a:pt x="174" y="255"/>
                </a:cubicBezTo>
                <a:cubicBezTo>
                  <a:pt x="174" y="255"/>
                  <a:pt x="176" y="255"/>
                  <a:pt x="174" y="254"/>
                </a:cubicBezTo>
                <a:cubicBezTo>
                  <a:pt x="174" y="254"/>
                  <a:pt x="173" y="254"/>
                  <a:pt x="173" y="252"/>
                </a:cubicBezTo>
                <a:close/>
                <a:moveTo>
                  <a:pt x="581" y="105"/>
                </a:moveTo>
                <a:cubicBezTo>
                  <a:pt x="583" y="105"/>
                  <a:pt x="583" y="105"/>
                  <a:pt x="583" y="105"/>
                </a:cubicBezTo>
                <a:cubicBezTo>
                  <a:pt x="584" y="105"/>
                  <a:pt x="584" y="105"/>
                  <a:pt x="584" y="105"/>
                </a:cubicBezTo>
                <a:cubicBezTo>
                  <a:pt x="586" y="105"/>
                  <a:pt x="586" y="105"/>
                  <a:pt x="586" y="105"/>
                </a:cubicBezTo>
                <a:cubicBezTo>
                  <a:pt x="586" y="107"/>
                  <a:pt x="586" y="107"/>
                  <a:pt x="588" y="107"/>
                </a:cubicBezTo>
                <a:cubicBezTo>
                  <a:pt x="589" y="108"/>
                  <a:pt x="589" y="108"/>
                  <a:pt x="588" y="108"/>
                </a:cubicBezTo>
                <a:cubicBezTo>
                  <a:pt x="588" y="110"/>
                  <a:pt x="586" y="110"/>
                  <a:pt x="586" y="111"/>
                </a:cubicBezTo>
                <a:cubicBezTo>
                  <a:pt x="586" y="111"/>
                  <a:pt x="586" y="111"/>
                  <a:pt x="586" y="113"/>
                </a:cubicBezTo>
                <a:cubicBezTo>
                  <a:pt x="588" y="111"/>
                  <a:pt x="588" y="111"/>
                  <a:pt x="588" y="111"/>
                </a:cubicBezTo>
                <a:cubicBezTo>
                  <a:pt x="589" y="111"/>
                  <a:pt x="589" y="111"/>
                  <a:pt x="589" y="111"/>
                </a:cubicBezTo>
                <a:cubicBezTo>
                  <a:pt x="591" y="111"/>
                  <a:pt x="592" y="111"/>
                  <a:pt x="594" y="111"/>
                </a:cubicBezTo>
                <a:cubicBezTo>
                  <a:pt x="596" y="111"/>
                  <a:pt x="597" y="111"/>
                  <a:pt x="599" y="111"/>
                </a:cubicBezTo>
                <a:cubicBezTo>
                  <a:pt x="600" y="110"/>
                  <a:pt x="600" y="110"/>
                  <a:pt x="602" y="110"/>
                </a:cubicBezTo>
                <a:cubicBezTo>
                  <a:pt x="604" y="110"/>
                  <a:pt x="605" y="110"/>
                  <a:pt x="607" y="110"/>
                </a:cubicBezTo>
                <a:cubicBezTo>
                  <a:pt x="609" y="110"/>
                  <a:pt x="610" y="110"/>
                  <a:pt x="612" y="108"/>
                </a:cubicBezTo>
                <a:cubicBezTo>
                  <a:pt x="613" y="108"/>
                  <a:pt x="613" y="108"/>
                  <a:pt x="613" y="108"/>
                </a:cubicBezTo>
                <a:cubicBezTo>
                  <a:pt x="615" y="108"/>
                  <a:pt x="615" y="108"/>
                  <a:pt x="617" y="107"/>
                </a:cubicBezTo>
                <a:cubicBezTo>
                  <a:pt x="617" y="107"/>
                  <a:pt x="618" y="107"/>
                  <a:pt x="620" y="105"/>
                </a:cubicBezTo>
                <a:cubicBezTo>
                  <a:pt x="620" y="105"/>
                  <a:pt x="621" y="105"/>
                  <a:pt x="621" y="103"/>
                </a:cubicBezTo>
                <a:cubicBezTo>
                  <a:pt x="623" y="103"/>
                  <a:pt x="625" y="102"/>
                  <a:pt x="626" y="102"/>
                </a:cubicBezTo>
                <a:cubicBezTo>
                  <a:pt x="628" y="102"/>
                  <a:pt x="630" y="102"/>
                  <a:pt x="631" y="100"/>
                </a:cubicBezTo>
                <a:cubicBezTo>
                  <a:pt x="631" y="100"/>
                  <a:pt x="633" y="100"/>
                  <a:pt x="634" y="100"/>
                </a:cubicBezTo>
                <a:cubicBezTo>
                  <a:pt x="634" y="99"/>
                  <a:pt x="634" y="99"/>
                  <a:pt x="634" y="99"/>
                </a:cubicBezTo>
                <a:cubicBezTo>
                  <a:pt x="636" y="99"/>
                  <a:pt x="636" y="99"/>
                  <a:pt x="636" y="99"/>
                </a:cubicBezTo>
                <a:cubicBezTo>
                  <a:pt x="638" y="99"/>
                  <a:pt x="639" y="97"/>
                  <a:pt x="641" y="97"/>
                </a:cubicBezTo>
                <a:cubicBezTo>
                  <a:pt x="642" y="95"/>
                  <a:pt x="644" y="95"/>
                  <a:pt x="646" y="95"/>
                </a:cubicBezTo>
                <a:cubicBezTo>
                  <a:pt x="646" y="95"/>
                  <a:pt x="647" y="94"/>
                  <a:pt x="649" y="94"/>
                </a:cubicBezTo>
                <a:cubicBezTo>
                  <a:pt x="651" y="94"/>
                  <a:pt x="651" y="94"/>
                  <a:pt x="651" y="94"/>
                </a:cubicBezTo>
                <a:cubicBezTo>
                  <a:pt x="652" y="94"/>
                  <a:pt x="652" y="94"/>
                  <a:pt x="652" y="94"/>
                </a:cubicBezTo>
                <a:cubicBezTo>
                  <a:pt x="654" y="94"/>
                  <a:pt x="654" y="92"/>
                  <a:pt x="655" y="92"/>
                </a:cubicBezTo>
                <a:cubicBezTo>
                  <a:pt x="657" y="92"/>
                  <a:pt x="659" y="92"/>
                  <a:pt x="659" y="92"/>
                </a:cubicBezTo>
                <a:cubicBezTo>
                  <a:pt x="660" y="90"/>
                  <a:pt x="662" y="90"/>
                  <a:pt x="663" y="90"/>
                </a:cubicBezTo>
                <a:cubicBezTo>
                  <a:pt x="665" y="90"/>
                  <a:pt x="665" y="90"/>
                  <a:pt x="667" y="90"/>
                </a:cubicBezTo>
                <a:cubicBezTo>
                  <a:pt x="668" y="90"/>
                  <a:pt x="670" y="89"/>
                  <a:pt x="671" y="89"/>
                </a:cubicBezTo>
                <a:cubicBezTo>
                  <a:pt x="671" y="89"/>
                  <a:pt x="671" y="89"/>
                  <a:pt x="673" y="87"/>
                </a:cubicBezTo>
                <a:cubicBezTo>
                  <a:pt x="673" y="87"/>
                  <a:pt x="673" y="87"/>
                  <a:pt x="675" y="87"/>
                </a:cubicBezTo>
                <a:cubicBezTo>
                  <a:pt x="676" y="87"/>
                  <a:pt x="676" y="87"/>
                  <a:pt x="676" y="87"/>
                </a:cubicBezTo>
                <a:cubicBezTo>
                  <a:pt x="678" y="87"/>
                  <a:pt x="678" y="87"/>
                  <a:pt x="680" y="87"/>
                </a:cubicBezTo>
                <a:cubicBezTo>
                  <a:pt x="680" y="86"/>
                  <a:pt x="678" y="86"/>
                  <a:pt x="676" y="86"/>
                </a:cubicBezTo>
                <a:cubicBezTo>
                  <a:pt x="678" y="86"/>
                  <a:pt x="676" y="84"/>
                  <a:pt x="676" y="84"/>
                </a:cubicBezTo>
                <a:cubicBezTo>
                  <a:pt x="675" y="82"/>
                  <a:pt x="675" y="82"/>
                  <a:pt x="675" y="81"/>
                </a:cubicBezTo>
                <a:cubicBezTo>
                  <a:pt x="675" y="81"/>
                  <a:pt x="675" y="81"/>
                  <a:pt x="673" y="81"/>
                </a:cubicBezTo>
                <a:cubicBezTo>
                  <a:pt x="671" y="81"/>
                  <a:pt x="671" y="81"/>
                  <a:pt x="670" y="81"/>
                </a:cubicBezTo>
                <a:cubicBezTo>
                  <a:pt x="668" y="81"/>
                  <a:pt x="667" y="79"/>
                  <a:pt x="665" y="81"/>
                </a:cubicBezTo>
                <a:cubicBezTo>
                  <a:pt x="665" y="81"/>
                  <a:pt x="665" y="81"/>
                  <a:pt x="663" y="81"/>
                </a:cubicBezTo>
                <a:cubicBezTo>
                  <a:pt x="663" y="81"/>
                  <a:pt x="663" y="81"/>
                  <a:pt x="662" y="81"/>
                </a:cubicBezTo>
                <a:cubicBezTo>
                  <a:pt x="660" y="82"/>
                  <a:pt x="660" y="82"/>
                  <a:pt x="660" y="82"/>
                </a:cubicBezTo>
                <a:cubicBezTo>
                  <a:pt x="659" y="82"/>
                  <a:pt x="657" y="82"/>
                  <a:pt x="655" y="82"/>
                </a:cubicBezTo>
                <a:cubicBezTo>
                  <a:pt x="655" y="82"/>
                  <a:pt x="655" y="82"/>
                  <a:pt x="655" y="81"/>
                </a:cubicBezTo>
                <a:cubicBezTo>
                  <a:pt x="655" y="81"/>
                  <a:pt x="654" y="81"/>
                  <a:pt x="653" y="81"/>
                </a:cubicBezTo>
                <a:cubicBezTo>
                  <a:pt x="653" y="81"/>
                  <a:pt x="652" y="81"/>
                  <a:pt x="652" y="81"/>
                </a:cubicBezTo>
                <a:cubicBezTo>
                  <a:pt x="652" y="81"/>
                  <a:pt x="651" y="81"/>
                  <a:pt x="651" y="81"/>
                </a:cubicBezTo>
                <a:cubicBezTo>
                  <a:pt x="651" y="81"/>
                  <a:pt x="651" y="79"/>
                  <a:pt x="649" y="79"/>
                </a:cubicBezTo>
                <a:cubicBezTo>
                  <a:pt x="647" y="79"/>
                  <a:pt x="647" y="78"/>
                  <a:pt x="647" y="78"/>
                </a:cubicBezTo>
                <a:cubicBezTo>
                  <a:pt x="646" y="78"/>
                  <a:pt x="646" y="78"/>
                  <a:pt x="646" y="78"/>
                </a:cubicBezTo>
                <a:cubicBezTo>
                  <a:pt x="644" y="78"/>
                  <a:pt x="644" y="78"/>
                  <a:pt x="644" y="78"/>
                </a:cubicBezTo>
                <a:cubicBezTo>
                  <a:pt x="642" y="78"/>
                  <a:pt x="642" y="79"/>
                  <a:pt x="642" y="79"/>
                </a:cubicBezTo>
                <a:cubicBezTo>
                  <a:pt x="641" y="79"/>
                  <a:pt x="641" y="79"/>
                  <a:pt x="639" y="79"/>
                </a:cubicBezTo>
                <a:cubicBezTo>
                  <a:pt x="638" y="79"/>
                  <a:pt x="638" y="79"/>
                  <a:pt x="638" y="79"/>
                </a:cubicBezTo>
                <a:cubicBezTo>
                  <a:pt x="638" y="79"/>
                  <a:pt x="638" y="79"/>
                  <a:pt x="636" y="79"/>
                </a:cubicBezTo>
                <a:cubicBezTo>
                  <a:pt x="636" y="79"/>
                  <a:pt x="634" y="79"/>
                  <a:pt x="633" y="79"/>
                </a:cubicBezTo>
                <a:cubicBezTo>
                  <a:pt x="631" y="79"/>
                  <a:pt x="631" y="79"/>
                  <a:pt x="630" y="79"/>
                </a:cubicBezTo>
                <a:cubicBezTo>
                  <a:pt x="628" y="79"/>
                  <a:pt x="628" y="79"/>
                  <a:pt x="628" y="79"/>
                </a:cubicBezTo>
                <a:cubicBezTo>
                  <a:pt x="626" y="79"/>
                  <a:pt x="626" y="79"/>
                  <a:pt x="625" y="79"/>
                </a:cubicBezTo>
                <a:cubicBezTo>
                  <a:pt x="625" y="79"/>
                  <a:pt x="625" y="79"/>
                  <a:pt x="623" y="79"/>
                </a:cubicBezTo>
                <a:cubicBezTo>
                  <a:pt x="621" y="79"/>
                  <a:pt x="621" y="79"/>
                  <a:pt x="620" y="79"/>
                </a:cubicBezTo>
                <a:cubicBezTo>
                  <a:pt x="619" y="79"/>
                  <a:pt x="619" y="79"/>
                  <a:pt x="618" y="79"/>
                </a:cubicBezTo>
                <a:cubicBezTo>
                  <a:pt x="618" y="81"/>
                  <a:pt x="618" y="81"/>
                  <a:pt x="618" y="81"/>
                </a:cubicBezTo>
                <a:cubicBezTo>
                  <a:pt x="618" y="82"/>
                  <a:pt x="618" y="82"/>
                  <a:pt x="618" y="82"/>
                </a:cubicBezTo>
                <a:cubicBezTo>
                  <a:pt x="617" y="84"/>
                  <a:pt x="617" y="84"/>
                  <a:pt x="617" y="84"/>
                </a:cubicBezTo>
                <a:cubicBezTo>
                  <a:pt x="615" y="86"/>
                  <a:pt x="615" y="86"/>
                  <a:pt x="615" y="86"/>
                </a:cubicBezTo>
                <a:cubicBezTo>
                  <a:pt x="613" y="86"/>
                  <a:pt x="613" y="86"/>
                  <a:pt x="613" y="86"/>
                </a:cubicBezTo>
                <a:cubicBezTo>
                  <a:pt x="612" y="86"/>
                  <a:pt x="612" y="87"/>
                  <a:pt x="612" y="87"/>
                </a:cubicBezTo>
                <a:cubicBezTo>
                  <a:pt x="610" y="87"/>
                  <a:pt x="609" y="89"/>
                  <a:pt x="607" y="89"/>
                </a:cubicBezTo>
                <a:cubicBezTo>
                  <a:pt x="605" y="89"/>
                  <a:pt x="605" y="89"/>
                  <a:pt x="605" y="90"/>
                </a:cubicBezTo>
                <a:cubicBezTo>
                  <a:pt x="604" y="90"/>
                  <a:pt x="604" y="90"/>
                  <a:pt x="604" y="90"/>
                </a:cubicBezTo>
                <a:cubicBezTo>
                  <a:pt x="602" y="92"/>
                  <a:pt x="600" y="92"/>
                  <a:pt x="600" y="92"/>
                </a:cubicBezTo>
                <a:cubicBezTo>
                  <a:pt x="599" y="94"/>
                  <a:pt x="597" y="94"/>
                  <a:pt x="596" y="94"/>
                </a:cubicBezTo>
                <a:cubicBezTo>
                  <a:pt x="596" y="95"/>
                  <a:pt x="596" y="95"/>
                  <a:pt x="594" y="95"/>
                </a:cubicBezTo>
                <a:cubicBezTo>
                  <a:pt x="594" y="97"/>
                  <a:pt x="594" y="97"/>
                  <a:pt x="592" y="97"/>
                </a:cubicBezTo>
                <a:cubicBezTo>
                  <a:pt x="592" y="97"/>
                  <a:pt x="591" y="99"/>
                  <a:pt x="589" y="99"/>
                </a:cubicBezTo>
                <a:cubicBezTo>
                  <a:pt x="589" y="99"/>
                  <a:pt x="588" y="99"/>
                  <a:pt x="586" y="100"/>
                </a:cubicBezTo>
                <a:cubicBezTo>
                  <a:pt x="584" y="100"/>
                  <a:pt x="583" y="100"/>
                  <a:pt x="581" y="102"/>
                </a:cubicBezTo>
                <a:cubicBezTo>
                  <a:pt x="579" y="102"/>
                  <a:pt x="578" y="102"/>
                  <a:pt x="578" y="103"/>
                </a:cubicBezTo>
                <a:cubicBezTo>
                  <a:pt x="576" y="103"/>
                  <a:pt x="575" y="103"/>
                  <a:pt x="575" y="105"/>
                </a:cubicBezTo>
                <a:cubicBezTo>
                  <a:pt x="575" y="105"/>
                  <a:pt x="576" y="105"/>
                  <a:pt x="578" y="105"/>
                </a:cubicBezTo>
                <a:cubicBezTo>
                  <a:pt x="579" y="105"/>
                  <a:pt x="579" y="105"/>
                  <a:pt x="581" y="105"/>
                </a:cubicBezTo>
                <a:close/>
                <a:moveTo>
                  <a:pt x="851" y="76"/>
                </a:moveTo>
                <a:cubicBezTo>
                  <a:pt x="852" y="76"/>
                  <a:pt x="854" y="76"/>
                  <a:pt x="854" y="76"/>
                </a:cubicBezTo>
                <a:cubicBezTo>
                  <a:pt x="856" y="76"/>
                  <a:pt x="856" y="76"/>
                  <a:pt x="856" y="76"/>
                </a:cubicBezTo>
                <a:cubicBezTo>
                  <a:pt x="857" y="76"/>
                  <a:pt x="857" y="76"/>
                  <a:pt x="859" y="76"/>
                </a:cubicBezTo>
                <a:cubicBezTo>
                  <a:pt x="860" y="76"/>
                  <a:pt x="860" y="76"/>
                  <a:pt x="860" y="76"/>
                </a:cubicBezTo>
                <a:cubicBezTo>
                  <a:pt x="862" y="76"/>
                  <a:pt x="862" y="76"/>
                  <a:pt x="864" y="74"/>
                </a:cubicBezTo>
                <a:cubicBezTo>
                  <a:pt x="865" y="73"/>
                  <a:pt x="865" y="73"/>
                  <a:pt x="865" y="73"/>
                </a:cubicBezTo>
                <a:cubicBezTo>
                  <a:pt x="865" y="71"/>
                  <a:pt x="867" y="71"/>
                  <a:pt x="867" y="71"/>
                </a:cubicBezTo>
                <a:cubicBezTo>
                  <a:pt x="867" y="71"/>
                  <a:pt x="867" y="71"/>
                  <a:pt x="867" y="69"/>
                </a:cubicBezTo>
                <a:cubicBezTo>
                  <a:pt x="868" y="69"/>
                  <a:pt x="868" y="69"/>
                  <a:pt x="868" y="69"/>
                </a:cubicBezTo>
                <a:cubicBezTo>
                  <a:pt x="868" y="68"/>
                  <a:pt x="868" y="68"/>
                  <a:pt x="868" y="68"/>
                </a:cubicBezTo>
                <a:cubicBezTo>
                  <a:pt x="868" y="66"/>
                  <a:pt x="868" y="66"/>
                  <a:pt x="868" y="66"/>
                </a:cubicBezTo>
                <a:cubicBezTo>
                  <a:pt x="867" y="66"/>
                  <a:pt x="867" y="66"/>
                  <a:pt x="867" y="66"/>
                </a:cubicBezTo>
                <a:cubicBezTo>
                  <a:pt x="865" y="66"/>
                  <a:pt x="865" y="66"/>
                  <a:pt x="865" y="66"/>
                </a:cubicBezTo>
                <a:cubicBezTo>
                  <a:pt x="864" y="66"/>
                  <a:pt x="862" y="66"/>
                  <a:pt x="862" y="66"/>
                </a:cubicBezTo>
                <a:cubicBezTo>
                  <a:pt x="859" y="66"/>
                  <a:pt x="857" y="66"/>
                  <a:pt x="856" y="66"/>
                </a:cubicBezTo>
                <a:cubicBezTo>
                  <a:pt x="854" y="66"/>
                  <a:pt x="852" y="66"/>
                  <a:pt x="852" y="66"/>
                </a:cubicBezTo>
                <a:cubicBezTo>
                  <a:pt x="852" y="68"/>
                  <a:pt x="852" y="68"/>
                  <a:pt x="852" y="68"/>
                </a:cubicBezTo>
                <a:cubicBezTo>
                  <a:pt x="851" y="68"/>
                  <a:pt x="851" y="68"/>
                  <a:pt x="851" y="69"/>
                </a:cubicBezTo>
                <a:cubicBezTo>
                  <a:pt x="849" y="69"/>
                  <a:pt x="847" y="69"/>
                  <a:pt x="846" y="69"/>
                </a:cubicBezTo>
                <a:cubicBezTo>
                  <a:pt x="846" y="69"/>
                  <a:pt x="844" y="69"/>
                  <a:pt x="844" y="71"/>
                </a:cubicBezTo>
                <a:cubicBezTo>
                  <a:pt x="844" y="71"/>
                  <a:pt x="844" y="71"/>
                  <a:pt x="844" y="73"/>
                </a:cubicBezTo>
                <a:cubicBezTo>
                  <a:pt x="844" y="73"/>
                  <a:pt x="844" y="73"/>
                  <a:pt x="843" y="73"/>
                </a:cubicBezTo>
                <a:cubicBezTo>
                  <a:pt x="843" y="73"/>
                  <a:pt x="841" y="73"/>
                  <a:pt x="841" y="74"/>
                </a:cubicBezTo>
                <a:cubicBezTo>
                  <a:pt x="841" y="76"/>
                  <a:pt x="846" y="74"/>
                  <a:pt x="847" y="74"/>
                </a:cubicBezTo>
                <a:cubicBezTo>
                  <a:pt x="847" y="76"/>
                  <a:pt x="847" y="76"/>
                  <a:pt x="847" y="76"/>
                </a:cubicBezTo>
                <a:cubicBezTo>
                  <a:pt x="849" y="76"/>
                  <a:pt x="851" y="76"/>
                  <a:pt x="851" y="76"/>
                </a:cubicBezTo>
                <a:close/>
                <a:moveTo>
                  <a:pt x="662" y="65"/>
                </a:moveTo>
                <a:cubicBezTo>
                  <a:pt x="662" y="63"/>
                  <a:pt x="663" y="63"/>
                  <a:pt x="663" y="63"/>
                </a:cubicBezTo>
                <a:cubicBezTo>
                  <a:pt x="665" y="63"/>
                  <a:pt x="665" y="63"/>
                  <a:pt x="665" y="63"/>
                </a:cubicBezTo>
                <a:cubicBezTo>
                  <a:pt x="667" y="65"/>
                  <a:pt x="667" y="63"/>
                  <a:pt x="668" y="63"/>
                </a:cubicBezTo>
                <a:cubicBezTo>
                  <a:pt x="670" y="63"/>
                  <a:pt x="670" y="63"/>
                  <a:pt x="670" y="63"/>
                </a:cubicBezTo>
                <a:cubicBezTo>
                  <a:pt x="671" y="61"/>
                  <a:pt x="673" y="63"/>
                  <a:pt x="675" y="63"/>
                </a:cubicBezTo>
                <a:cubicBezTo>
                  <a:pt x="675" y="63"/>
                  <a:pt x="671" y="65"/>
                  <a:pt x="673" y="65"/>
                </a:cubicBezTo>
                <a:cubicBezTo>
                  <a:pt x="675" y="66"/>
                  <a:pt x="676" y="65"/>
                  <a:pt x="678" y="65"/>
                </a:cubicBezTo>
                <a:cubicBezTo>
                  <a:pt x="678" y="63"/>
                  <a:pt x="678" y="63"/>
                  <a:pt x="680" y="63"/>
                </a:cubicBezTo>
                <a:cubicBezTo>
                  <a:pt x="680" y="63"/>
                  <a:pt x="680" y="63"/>
                  <a:pt x="681" y="63"/>
                </a:cubicBezTo>
                <a:cubicBezTo>
                  <a:pt x="681" y="63"/>
                  <a:pt x="683" y="61"/>
                  <a:pt x="684" y="61"/>
                </a:cubicBezTo>
                <a:cubicBezTo>
                  <a:pt x="684" y="61"/>
                  <a:pt x="684" y="61"/>
                  <a:pt x="686" y="61"/>
                </a:cubicBezTo>
                <a:cubicBezTo>
                  <a:pt x="686" y="61"/>
                  <a:pt x="688" y="61"/>
                  <a:pt x="689" y="61"/>
                </a:cubicBezTo>
                <a:cubicBezTo>
                  <a:pt x="689" y="61"/>
                  <a:pt x="689" y="61"/>
                  <a:pt x="691" y="61"/>
                </a:cubicBezTo>
                <a:cubicBezTo>
                  <a:pt x="691" y="60"/>
                  <a:pt x="692" y="60"/>
                  <a:pt x="692" y="60"/>
                </a:cubicBezTo>
                <a:cubicBezTo>
                  <a:pt x="694" y="60"/>
                  <a:pt x="694" y="60"/>
                  <a:pt x="696" y="58"/>
                </a:cubicBezTo>
                <a:cubicBezTo>
                  <a:pt x="696" y="58"/>
                  <a:pt x="696" y="58"/>
                  <a:pt x="697" y="58"/>
                </a:cubicBezTo>
                <a:cubicBezTo>
                  <a:pt x="699" y="56"/>
                  <a:pt x="701" y="56"/>
                  <a:pt x="702" y="56"/>
                </a:cubicBezTo>
                <a:cubicBezTo>
                  <a:pt x="702" y="56"/>
                  <a:pt x="702" y="56"/>
                  <a:pt x="704" y="56"/>
                </a:cubicBezTo>
                <a:cubicBezTo>
                  <a:pt x="705" y="55"/>
                  <a:pt x="705" y="55"/>
                  <a:pt x="705" y="55"/>
                </a:cubicBezTo>
                <a:cubicBezTo>
                  <a:pt x="705" y="56"/>
                  <a:pt x="705" y="56"/>
                  <a:pt x="704" y="56"/>
                </a:cubicBezTo>
                <a:cubicBezTo>
                  <a:pt x="704" y="56"/>
                  <a:pt x="702" y="56"/>
                  <a:pt x="701" y="58"/>
                </a:cubicBezTo>
                <a:cubicBezTo>
                  <a:pt x="701" y="60"/>
                  <a:pt x="701" y="60"/>
                  <a:pt x="701" y="60"/>
                </a:cubicBezTo>
                <a:cubicBezTo>
                  <a:pt x="699" y="61"/>
                  <a:pt x="699" y="61"/>
                  <a:pt x="699" y="61"/>
                </a:cubicBezTo>
                <a:cubicBezTo>
                  <a:pt x="701" y="61"/>
                  <a:pt x="701" y="61"/>
                  <a:pt x="702" y="60"/>
                </a:cubicBezTo>
                <a:cubicBezTo>
                  <a:pt x="702" y="60"/>
                  <a:pt x="702" y="60"/>
                  <a:pt x="704" y="60"/>
                </a:cubicBezTo>
                <a:cubicBezTo>
                  <a:pt x="705" y="60"/>
                  <a:pt x="705" y="58"/>
                  <a:pt x="707" y="58"/>
                </a:cubicBezTo>
                <a:cubicBezTo>
                  <a:pt x="709" y="56"/>
                  <a:pt x="710" y="56"/>
                  <a:pt x="713" y="56"/>
                </a:cubicBezTo>
                <a:cubicBezTo>
                  <a:pt x="713" y="56"/>
                  <a:pt x="715" y="56"/>
                  <a:pt x="715" y="58"/>
                </a:cubicBezTo>
                <a:cubicBezTo>
                  <a:pt x="717" y="58"/>
                  <a:pt x="717" y="58"/>
                  <a:pt x="717" y="58"/>
                </a:cubicBezTo>
                <a:cubicBezTo>
                  <a:pt x="718" y="58"/>
                  <a:pt x="718" y="56"/>
                  <a:pt x="720" y="56"/>
                </a:cubicBezTo>
                <a:cubicBezTo>
                  <a:pt x="720" y="56"/>
                  <a:pt x="720" y="56"/>
                  <a:pt x="722" y="56"/>
                </a:cubicBezTo>
                <a:cubicBezTo>
                  <a:pt x="722" y="55"/>
                  <a:pt x="722" y="55"/>
                  <a:pt x="722" y="55"/>
                </a:cubicBezTo>
                <a:cubicBezTo>
                  <a:pt x="723" y="55"/>
                  <a:pt x="723" y="55"/>
                  <a:pt x="723" y="55"/>
                </a:cubicBezTo>
                <a:cubicBezTo>
                  <a:pt x="723" y="53"/>
                  <a:pt x="723" y="53"/>
                  <a:pt x="723" y="53"/>
                </a:cubicBezTo>
                <a:cubicBezTo>
                  <a:pt x="723" y="52"/>
                  <a:pt x="723" y="52"/>
                  <a:pt x="723" y="52"/>
                </a:cubicBezTo>
                <a:cubicBezTo>
                  <a:pt x="723" y="52"/>
                  <a:pt x="723" y="52"/>
                  <a:pt x="725" y="52"/>
                </a:cubicBezTo>
                <a:cubicBezTo>
                  <a:pt x="726" y="52"/>
                  <a:pt x="726" y="52"/>
                  <a:pt x="726" y="52"/>
                </a:cubicBezTo>
                <a:cubicBezTo>
                  <a:pt x="728" y="52"/>
                  <a:pt x="731" y="50"/>
                  <a:pt x="730" y="48"/>
                </a:cubicBezTo>
                <a:cubicBezTo>
                  <a:pt x="730" y="47"/>
                  <a:pt x="725" y="47"/>
                  <a:pt x="723" y="47"/>
                </a:cubicBezTo>
                <a:cubicBezTo>
                  <a:pt x="723" y="48"/>
                  <a:pt x="723" y="48"/>
                  <a:pt x="723" y="48"/>
                </a:cubicBezTo>
                <a:cubicBezTo>
                  <a:pt x="723" y="50"/>
                  <a:pt x="722" y="50"/>
                  <a:pt x="722" y="50"/>
                </a:cubicBezTo>
                <a:cubicBezTo>
                  <a:pt x="720" y="50"/>
                  <a:pt x="718" y="52"/>
                  <a:pt x="717" y="50"/>
                </a:cubicBezTo>
                <a:cubicBezTo>
                  <a:pt x="715" y="50"/>
                  <a:pt x="715" y="50"/>
                  <a:pt x="715" y="50"/>
                </a:cubicBezTo>
                <a:cubicBezTo>
                  <a:pt x="713" y="50"/>
                  <a:pt x="713" y="50"/>
                  <a:pt x="712" y="50"/>
                </a:cubicBezTo>
                <a:cubicBezTo>
                  <a:pt x="710" y="50"/>
                  <a:pt x="709" y="50"/>
                  <a:pt x="705" y="50"/>
                </a:cubicBezTo>
                <a:cubicBezTo>
                  <a:pt x="704" y="52"/>
                  <a:pt x="702" y="50"/>
                  <a:pt x="701" y="52"/>
                </a:cubicBezTo>
                <a:cubicBezTo>
                  <a:pt x="699" y="52"/>
                  <a:pt x="697" y="53"/>
                  <a:pt x="696" y="53"/>
                </a:cubicBezTo>
                <a:cubicBezTo>
                  <a:pt x="692" y="55"/>
                  <a:pt x="689" y="53"/>
                  <a:pt x="684" y="55"/>
                </a:cubicBezTo>
                <a:cubicBezTo>
                  <a:pt x="684" y="55"/>
                  <a:pt x="683" y="56"/>
                  <a:pt x="681" y="56"/>
                </a:cubicBezTo>
                <a:cubicBezTo>
                  <a:pt x="680" y="56"/>
                  <a:pt x="678" y="56"/>
                  <a:pt x="676" y="56"/>
                </a:cubicBezTo>
                <a:cubicBezTo>
                  <a:pt x="676" y="56"/>
                  <a:pt x="675" y="56"/>
                  <a:pt x="675" y="58"/>
                </a:cubicBezTo>
                <a:cubicBezTo>
                  <a:pt x="673" y="58"/>
                  <a:pt x="673" y="58"/>
                  <a:pt x="673" y="58"/>
                </a:cubicBezTo>
                <a:cubicBezTo>
                  <a:pt x="671" y="58"/>
                  <a:pt x="670" y="58"/>
                  <a:pt x="668" y="58"/>
                </a:cubicBezTo>
                <a:cubicBezTo>
                  <a:pt x="667" y="60"/>
                  <a:pt x="665" y="60"/>
                  <a:pt x="663" y="60"/>
                </a:cubicBezTo>
                <a:cubicBezTo>
                  <a:pt x="662" y="60"/>
                  <a:pt x="662" y="60"/>
                  <a:pt x="660" y="61"/>
                </a:cubicBezTo>
                <a:cubicBezTo>
                  <a:pt x="660" y="61"/>
                  <a:pt x="655" y="65"/>
                  <a:pt x="657" y="65"/>
                </a:cubicBezTo>
                <a:cubicBezTo>
                  <a:pt x="659" y="65"/>
                  <a:pt x="660" y="65"/>
                  <a:pt x="662" y="65"/>
                </a:cubicBezTo>
                <a:close/>
                <a:moveTo>
                  <a:pt x="752" y="48"/>
                </a:moveTo>
                <a:cubicBezTo>
                  <a:pt x="752" y="50"/>
                  <a:pt x="752" y="50"/>
                  <a:pt x="752" y="50"/>
                </a:cubicBezTo>
                <a:cubicBezTo>
                  <a:pt x="754" y="50"/>
                  <a:pt x="754" y="50"/>
                  <a:pt x="754" y="50"/>
                </a:cubicBezTo>
                <a:cubicBezTo>
                  <a:pt x="755" y="50"/>
                  <a:pt x="757" y="50"/>
                  <a:pt x="757" y="50"/>
                </a:cubicBezTo>
                <a:cubicBezTo>
                  <a:pt x="759" y="50"/>
                  <a:pt x="760" y="50"/>
                  <a:pt x="762" y="50"/>
                </a:cubicBezTo>
                <a:cubicBezTo>
                  <a:pt x="765" y="50"/>
                  <a:pt x="767" y="50"/>
                  <a:pt x="770" y="50"/>
                </a:cubicBezTo>
                <a:cubicBezTo>
                  <a:pt x="770" y="50"/>
                  <a:pt x="772" y="50"/>
                  <a:pt x="773" y="48"/>
                </a:cubicBezTo>
                <a:cubicBezTo>
                  <a:pt x="775" y="48"/>
                  <a:pt x="775" y="48"/>
                  <a:pt x="775" y="48"/>
                </a:cubicBezTo>
                <a:cubicBezTo>
                  <a:pt x="775" y="47"/>
                  <a:pt x="775" y="47"/>
                  <a:pt x="775" y="47"/>
                </a:cubicBezTo>
                <a:cubicBezTo>
                  <a:pt x="775" y="45"/>
                  <a:pt x="773" y="45"/>
                  <a:pt x="772" y="45"/>
                </a:cubicBezTo>
                <a:cubicBezTo>
                  <a:pt x="773" y="45"/>
                  <a:pt x="775" y="45"/>
                  <a:pt x="776" y="45"/>
                </a:cubicBezTo>
                <a:cubicBezTo>
                  <a:pt x="778" y="45"/>
                  <a:pt x="778" y="45"/>
                  <a:pt x="780" y="45"/>
                </a:cubicBezTo>
                <a:cubicBezTo>
                  <a:pt x="781" y="45"/>
                  <a:pt x="781" y="45"/>
                  <a:pt x="781" y="45"/>
                </a:cubicBezTo>
                <a:cubicBezTo>
                  <a:pt x="783" y="45"/>
                  <a:pt x="783" y="45"/>
                  <a:pt x="783" y="44"/>
                </a:cubicBezTo>
                <a:cubicBezTo>
                  <a:pt x="781" y="44"/>
                  <a:pt x="780" y="44"/>
                  <a:pt x="780" y="44"/>
                </a:cubicBezTo>
                <a:cubicBezTo>
                  <a:pt x="778" y="44"/>
                  <a:pt x="778" y="44"/>
                  <a:pt x="778" y="44"/>
                </a:cubicBezTo>
                <a:cubicBezTo>
                  <a:pt x="776" y="44"/>
                  <a:pt x="776" y="44"/>
                  <a:pt x="776" y="44"/>
                </a:cubicBezTo>
                <a:cubicBezTo>
                  <a:pt x="775" y="44"/>
                  <a:pt x="773" y="44"/>
                  <a:pt x="770" y="44"/>
                </a:cubicBezTo>
                <a:cubicBezTo>
                  <a:pt x="768" y="44"/>
                  <a:pt x="767" y="44"/>
                  <a:pt x="765" y="45"/>
                </a:cubicBezTo>
                <a:cubicBezTo>
                  <a:pt x="764" y="44"/>
                  <a:pt x="764" y="44"/>
                  <a:pt x="764" y="44"/>
                </a:cubicBezTo>
                <a:cubicBezTo>
                  <a:pt x="762" y="44"/>
                  <a:pt x="760" y="44"/>
                  <a:pt x="759" y="44"/>
                </a:cubicBezTo>
                <a:cubicBezTo>
                  <a:pt x="759" y="45"/>
                  <a:pt x="757" y="45"/>
                  <a:pt x="755" y="45"/>
                </a:cubicBezTo>
                <a:cubicBezTo>
                  <a:pt x="754" y="47"/>
                  <a:pt x="754" y="47"/>
                  <a:pt x="754" y="47"/>
                </a:cubicBezTo>
                <a:cubicBezTo>
                  <a:pt x="752" y="47"/>
                  <a:pt x="751" y="48"/>
                  <a:pt x="752" y="48"/>
                </a:cubicBezTo>
                <a:close/>
                <a:moveTo>
                  <a:pt x="949" y="141"/>
                </a:moveTo>
                <a:cubicBezTo>
                  <a:pt x="949" y="139"/>
                  <a:pt x="949" y="139"/>
                  <a:pt x="948" y="139"/>
                </a:cubicBezTo>
                <a:cubicBezTo>
                  <a:pt x="948" y="139"/>
                  <a:pt x="948" y="139"/>
                  <a:pt x="946" y="139"/>
                </a:cubicBezTo>
                <a:cubicBezTo>
                  <a:pt x="946" y="139"/>
                  <a:pt x="944" y="139"/>
                  <a:pt x="944" y="141"/>
                </a:cubicBezTo>
                <a:cubicBezTo>
                  <a:pt x="944" y="141"/>
                  <a:pt x="944" y="142"/>
                  <a:pt x="946" y="142"/>
                </a:cubicBezTo>
                <a:cubicBezTo>
                  <a:pt x="946" y="142"/>
                  <a:pt x="948" y="141"/>
                  <a:pt x="949" y="141"/>
                </a:cubicBezTo>
                <a:close/>
                <a:moveTo>
                  <a:pt x="744" y="47"/>
                </a:moveTo>
                <a:cubicBezTo>
                  <a:pt x="746" y="47"/>
                  <a:pt x="746" y="47"/>
                  <a:pt x="746" y="47"/>
                </a:cubicBezTo>
                <a:cubicBezTo>
                  <a:pt x="746" y="48"/>
                  <a:pt x="747" y="47"/>
                  <a:pt x="747" y="47"/>
                </a:cubicBezTo>
                <a:cubicBezTo>
                  <a:pt x="749" y="47"/>
                  <a:pt x="749" y="47"/>
                  <a:pt x="749" y="47"/>
                </a:cubicBezTo>
                <a:cubicBezTo>
                  <a:pt x="751" y="47"/>
                  <a:pt x="751" y="47"/>
                  <a:pt x="751" y="47"/>
                </a:cubicBezTo>
                <a:cubicBezTo>
                  <a:pt x="751" y="47"/>
                  <a:pt x="751" y="47"/>
                  <a:pt x="752" y="47"/>
                </a:cubicBezTo>
                <a:cubicBezTo>
                  <a:pt x="752" y="45"/>
                  <a:pt x="752" y="45"/>
                  <a:pt x="752" y="45"/>
                </a:cubicBezTo>
                <a:cubicBezTo>
                  <a:pt x="752" y="44"/>
                  <a:pt x="752" y="44"/>
                  <a:pt x="751" y="44"/>
                </a:cubicBezTo>
                <a:cubicBezTo>
                  <a:pt x="751" y="44"/>
                  <a:pt x="751" y="45"/>
                  <a:pt x="751" y="45"/>
                </a:cubicBezTo>
                <a:cubicBezTo>
                  <a:pt x="751" y="44"/>
                  <a:pt x="751" y="44"/>
                  <a:pt x="751" y="44"/>
                </a:cubicBezTo>
                <a:cubicBezTo>
                  <a:pt x="751" y="44"/>
                  <a:pt x="751" y="44"/>
                  <a:pt x="751" y="44"/>
                </a:cubicBezTo>
                <a:cubicBezTo>
                  <a:pt x="749" y="44"/>
                  <a:pt x="749" y="44"/>
                  <a:pt x="747" y="44"/>
                </a:cubicBezTo>
                <a:cubicBezTo>
                  <a:pt x="747" y="44"/>
                  <a:pt x="746" y="44"/>
                  <a:pt x="744" y="44"/>
                </a:cubicBezTo>
                <a:cubicBezTo>
                  <a:pt x="743" y="44"/>
                  <a:pt x="743" y="44"/>
                  <a:pt x="743" y="45"/>
                </a:cubicBezTo>
                <a:cubicBezTo>
                  <a:pt x="743" y="47"/>
                  <a:pt x="744" y="45"/>
                  <a:pt x="744" y="47"/>
                </a:cubicBezTo>
                <a:close/>
                <a:moveTo>
                  <a:pt x="728" y="56"/>
                </a:moveTo>
                <a:cubicBezTo>
                  <a:pt x="728" y="56"/>
                  <a:pt x="728" y="56"/>
                  <a:pt x="730" y="56"/>
                </a:cubicBezTo>
                <a:cubicBezTo>
                  <a:pt x="731" y="56"/>
                  <a:pt x="731" y="56"/>
                  <a:pt x="731" y="56"/>
                </a:cubicBezTo>
                <a:cubicBezTo>
                  <a:pt x="733" y="56"/>
                  <a:pt x="733" y="58"/>
                  <a:pt x="734" y="58"/>
                </a:cubicBezTo>
                <a:cubicBezTo>
                  <a:pt x="736" y="58"/>
                  <a:pt x="739" y="56"/>
                  <a:pt x="741" y="56"/>
                </a:cubicBezTo>
                <a:cubicBezTo>
                  <a:pt x="739" y="56"/>
                  <a:pt x="739" y="56"/>
                  <a:pt x="739" y="56"/>
                </a:cubicBezTo>
                <a:cubicBezTo>
                  <a:pt x="739" y="56"/>
                  <a:pt x="739" y="56"/>
                  <a:pt x="738" y="56"/>
                </a:cubicBezTo>
                <a:cubicBezTo>
                  <a:pt x="738" y="55"/>
                  <a:pt x="738" y="55"/>
                  <a:pt x="738" y="55"/>
                </a:cubicBezTo>
                <a:cubicBezTo>
                  <a:pt x="736" y="55"/>
                  <a:pt x="736" y="55"/>
                  <a:pt x="736" y="55"/>
                </a:cubicBezTo>
                <a:cubicBezTo>
                  <a:pt x="734" y="53"/>
                  <a:pt x="733" y="53"/>
                  <a:pt x="733" y="55"/>
                </a:cubicBezTo>
                <a:cubicBezTo>
                  <a:pt x="731" y="55"/>
                  <a:pt x="731" y="55"/>
                  <a:pt x="731" y="55"/>
                </a:cubicBezTo>
                <a:cubicBezTo>
                  <a:pt x="731" y="55"/>
                  <a:pt x="731" y="55"/>
                  <a:pt x="730" y="55"/>
                </a:cubicBezTo>
                <a:cubicBezTo>
                  <a:pt x="730" y="55"/>
                  <a:pt x="728" y="55"/>
                  <a:pt x="728" y="56"/>
                </a:cubicBezTo>
                <a:close/>
                <a:moveTo>
                  <a:pt x="329" y="286"/>
                </a:moveTo>
                <a:cubicBezTo>
                  <a:pt x="328" y="286"/>
                  <a:pt x="328" y="286"/>
                  <a:pt x="328" y="286"/>
                </a:cubicBezTo>
                <a:cubicBezTo>
                  <a:pt x="326" y="288"/>
                  <a:pt x="326" y="288"/>
                  <a:pt x="324" y="288"/>
                </a:cubicBezTo>
                <a:cubicBezTo>
                  <a:pt x="324" y="289"/>
                  <a:pt x="324" y="289"/>
                  <a:pt x="324" y="289"/>
                </a:cubicBezTo>
                <a:cubicBezTo>
                  <a:pt x="325" y="289"/>
                  <a:pt x="326" y="289"/>
                  <a:pt x="326" y="289"/>
                </a:cubicBezTo>
                <a:cubicBezTo>
                  <a:pt x="327" y="288"/>
                  <a:pt x="328" y="287"/>
                  <a:pt x="329" y="286"/>
                </a:cubicBezTo>
                <a:close/>
                <a:moveTo>
                  <a:pt x="917" y="404"/>
                </a:moveTo>
                <a:cubicBezTo>
                  <a:pt x="919" y="404"/>
                  <a:pt x="919" y="404"/>
                  <a:pt x="919" y="404"/>
                </a:cubicBezTo>
                <a:cubicBezTo>
                  <a:pt x="920" y="406"/>
                  <a:pt x="920" y="406"/>
                  <a:pt x="920" y="406"/>
                </a:cubicBezTo>
                <a:cubicBezTo>
                  <a:pt x="920" y="404"/>
                  <a:pt x="920" y="404"/>
                  <a:pt x="920" y="404"/>
                </a:cubicBezTo>
                <a:cubicBezTo>
                  <a:pt x="920" y="402"/>
                  <a:pt x="920" y="402"/>
                  <a:pt x="920" y="402"/>
                </a:cubicBezTo>
                <a:cubicBezTo>
                  <a:pt x="920" y="402"/>
                  <a:pt x="920" y="401"/>
                  <a:pt x="922" y="401"/>
                </a:cubicBezTo>
                <a:cubicBezTo>
                  <a:pt x="922" y="401"/>
                  <a:pt x="922" y="401"/>
                  <a:pt x="923" y="401"/>
                </a:cubicBezTo>
                <a:cubicBezTo>
                  <a:pt x="925" y="401"/>
                  <a:pt x="925" y="401"/>
                  <a:pt x="925" y="401"/>
                </a:cubicBezTo>
                <a:cubicBezTo>
                  <a:pt x="925" y="399"/>
                  <a:pt x="925" y="399"/>
                  <a:pt x="927" y="399"/>
                </a:cubicBezTo>
                <a:cubicBezTo>
                  <a:pt x="928" y="397"/>
                  <a:pt x="923" y="397"/>
                  <a:pt x="923" y="397"/>
                </a:cubicBezTo>
                <a:cubicBezTo>
                  <a:pt x="922" y="397"/>
                  <a:pt x="922" y="397"/>
                  <a:pt x="920" y="396"/>
                </a:cubicBezTo>
                <a:cubicBezTo>
                  <a:pt x="920" y="397"/>
                  <a:pt x="920" y="397"/>
                  <a:pt x="920" y="397"/>
                </a:cubicBezTo>
                <a:cubicBezTo>
                  <a:pt x="919" y="397"/>
                  <a:pt x="919" y="399"/>
                  <a:pt x="919" y="397"/>
                </a:cubicBezTo>
                <a:cubicBezTo>
                  <a:pt x="917" y="397"/>
                  <a:pt x="917" y="397"/>
                  <a:pt x="917" y="397"/>
                </a:cubicBezTo>
                <a:cubicBezTo>
                  <a:pt x="915" y="397"/>
                  <a:pt x="915" y="397"/>
                  <a:pt x="915" y="397"/>
                </a:cubicBezTo>
                <a:cubicBezTo>
                  <a:pt x="915" y="397"/>
                  <a:pt x="914" y="399"/>
                  <a:pt x="914" y="397"/>
                </a:cubicBezTo>
                <a:cubicBezTo>
                  <a:pt x="914" y="397"/>
                  <a:pt x="914" y="397"/>
                  <a:pt x="912" y="397"/>
                </a:cubicBezTo>
                <a:cubicBezTo>
                  <a:pt x="912" y="396"/>
                  <a:pt x="910" y="397"/>
                  <a:pt x="910" y="397"/>
                </a:cubicBezTo>
                <a:cubicBezTo>
                  <a:pt x="909" y="397"/>
                  <a:pt x="909" y="397"/>
                  <a:pt x="909" y="396"/>
                </a:cubicBezTo>
                <a:cubicBezTo>
                  <a:pt x="909" y="394"/>
                  <a:pt x="909" y="394"/>
                  <a:pt x="910" y="394"/>
                </a:cubicBezTo>
                <a:cubicBezTo>
                  <a:pt x="909" y="394"/>
                  <a:pt x="909" y="393"/>
                  <a:pt x="909" y="393"/>
                </a:cubicBezTo>
                <a:cubicBezTo>
                  <a:pt x="909" y="393"/>
                  <a:pt x="910" y="393"/>
                  <a:pt x="910" y="391"/>
                </a:cubicBezTo>
                <a:cubicBezTo>
                  <a:pt x="910" y="391"/>
                  <a:pt x="910" y="389"/>
                  <a:pt x="909" y="389"/>
                </a:cubicBezTo>
                <a:cubicBezTo>
                  <a:pt x="907" y="389"/>
                  <a:pt x="906" y="391"/>
                  <a:pt x="906" y="394"/>
                </a:cubicBezTo>
                <a:cubicBezTo>
                  <a:pt x="904" y="394"/>
                  <a:pt x="904" y="394"/>
                  <a:pt x="904" y="394"/>
                </a:cubicBezTo>
                <a:cubicBezTo>
                  <a:pt x="904" y="396"/>
                  <a:pt x="904" y="396"/>
                  <a:pt x="906" y="397"/>
                </a:cubicBezTo>
                <a:cubicBezTo>
                  <a:pt x="906" y="397"/>
                  <a:pt x="906" y="397"/>
                  <a:pt x="907" y="399"/>
                </a:cubicBezTo>
                <a:cubicBezTo>
                  <a:pt x="907" y="399"/>
                  <a:pt x="907" y="399"/>
                  <a:pt x="909" y="399"/>
                </a:cubicBezTo>
                <a:cubicBezTo>
                  <a:pt x="909" y="399"/>
                  <a:pt x="910" y="399"/>
                  <a:pt x="910" y="401"/>
                </a:cubicBezTo>
                <a:cubicBezTo>
                  <a:pt x="910" y="402"/>
                  <a:pt x="910" y="402"/>
                  <a:pt x="912" y="402"/>
                </a:cubicBezTo>
                <a:cubicBezTo>
                  <a:pt x="912" y="404"/>
                  <a:pt x="914" y="402"/>
                  <a:pt x="915" y="402"/>
                </a:cubicBezTo>
                <a:cubicBezTo>
                  <a:pt x="915" y="401"/>
                  <a:pt x="915" y="401"/>
                  <a:pt x="915" y="401"/>
                </a:cubicBezTo>
                <a:cubicBezTo>
                  <a:pt x="915" y="401"/>
                  <a:pt x="915" y="401"/>
                  <a:pt x="917" y="401"/>
                </a:cubicBezTo>
                <a:cubicBezTo>
                  <a:pt x="917" y="401"/>
                  <a:pt x="917" y="401"/>
                  <a:pt x="917" y="402"/>
                </a:cubicBezTo>
                <a:cubicBezTo>
                  <a:pt x="917" y="402"/>
                  <a:pt x="917" y="402"/>
                  <a:pt x="917" y="404"/>
                </a:cubicBezTo>
                <a:close/>
                <a:moveTo>
                  <a:pt x="935" y="365"/>
                </a:moveTo>
                <a:cubicBezTo>
                  <a:pt x="936" y="365"/>
                  <a:pt x="936" y="365"/>
                  <a:pt x="938" y="365"/>
                </a:cubicBezTo>
                <a:cubicBezTo>
                  <a:pt x="940" y="365"/>
                  <a:pt x="940" y="367"/>
                  <a:pt x="941" y="367"/>
                </a:cubicBezTo>
                <a:cubicBezTo>
                  <a:pt x="943" y="367"/>
                  <a:pt x="943" y="367"/>
                  <a:pt x="943" y="367"/>
                </a:cubicBezTo>
                <a:cubicBezTo>
                  <a:pt x="943" y="367"/>
                  <a:pt x="944" y="367"/>
                  <a:pt x="944" y="365"/>
                </a:cubicBezTo>
                <a:cubicBezTo>
                  <a:pt x="943" y="364"/>
                  <a:pt x="941" y="364"/>
                  <a:pt x="941" y="364"/>
                </a:cubicBezTo>
                <a:cubicBezTo>
                  <a:pt x="940" y="362"/>
                  <a:pt x="938" y="362"/>
                  <a:pt x="936" y="360"/>
                </a:cubicBezTo>
                <a:cubicBezTo>
                  <a:pt x="935" y="359"/>
                  <a:pt x="935" y="359"/>
                  <a:pt x="935" y="359"/>
                </a:cubicBezTo>
                <a:cubicBezTo>
                  <a:pt x="933" y="359"/>
                  <a:pt x="933" y="357"/>
                  <a:pt x="931" y="357"/>
                </a:cubicBezTo>
                <a:cubicBezTo>
                  <a:pt x="930" y="357"/>
                  <a:pt x="930" y="357"/>
                  <a:pt x="930" y="357"/>
                </a:cubicBezTo>
                <a:cubicBezTo>
                  <a:pt x="930" y="355"/>
                  <a:pt x="928" y="355"/>
                  <a:pt x="928" y="355"/>
                </a:cubicBezTo>
                <a:cubicBezTo>
                  <a:pt x="927" y="355"/>
                  <a:pt x="927" y="357"/>
                  <a:pt x="927" y="357"/>
                </a:cubicBezTo>
                <a:cubicBezTo>
                  <a:pt x="925" y="357"/>
                  <a:pt x="925" y="355"/>
                  <a:pt x="923" y="355"/>
                </a:cubicBezTo>
                <a:cubicBezTo>
                  <a:pt x="922" y="355"/>
                  <a:pt x="920" y="355"/>
                  <a:pt x="919" y="355"/>
                </a:cubicBezTo>
                <a:cubicBezTo>
                  <a:pt x="917" y="355"/>
                  <a:pt x="917" y="355"/>
                  <a:pt x="917" y="355"/>
                </a:cubicBezTo>
                <a:cubicBezTo>
                  <a:pt x="917" y="357"/>
                  <a:pt x="917" y="357"/>
                  <a:pt x="919" y="357"/>
                </a:cubicBezTo>
                <a:cubicBezTo>
                  <a:pt x="920" y="357"/>
                  <a:pt x="922" y="357"/>
                  <a:pt x="923" y="359"/>
                </a:cubicBezTo>
                <a:cubicBezTo>
                  <a:pt x="923" y="359"/>
                  <a:pt x="925" y="359"/>
                  <a:pt x="925" y="360"/>
                </a:cubicBezTo>
                <a:cubicBezTo>
                  <a:pt x="925" y="362"/>
                  <a:pt x="925" y="362"/>
                  <a:pt x="925" y="362"/>
                </a:cubicBezTo>
                <a:cubicBezTo>
                  <a:pt x="927" y="362"/>
                  <a:pt x="927" y="364"/>
                  <a:pt x="928" y="364"/>
                </a:cubicBezTo>
                <a:cubicBezTo>
                  <a:pt x="930" y="364"/>
                  <a:pt x="933" y="365"/>
                  <a:pt x="935" y="365"/>
                </a:cubicBezTo>
                <a:close/>
                <a:moveTo>
                  <a:pt x="757" y="755"/>
                </a:moveTo>
                <a:cubicBezTo>
                  <a:pt x="759" y="755"/>
                  <a:pt x="759" y="753"/>
                  <a:pt x="760" y="751"/>
                </a:cubicBezTo>
                <a:cubicBezTo>
                  <a:pt x="762" y="750"/>
                  <a:pt x="765" y="750"/>
                  <a:pt x="767" y="751"/>
                </a:cubicBezTo>
                <a:cubicBezTo>
                  <a:pt x="768" y="751"/>
                  <a:pt x="770" y="751"/>
                  <a:pt x="773" y="753"/>
                </a:cubicBezTo>
                <a:cubicBezTo>
                  <a:pt x="773" y="753"/>
                  <a:pt x="775" y="755"/>
                  <a:pt x="776" y="755"/>
                </a:cubicBezTo>
                <a:cubicBezTo>
                  <a:pt x="778" y="753"/>
                  <a:pt x="780" y="751"/>
                  <a:pt x="780" y="750"/>
                </a:cubicBezTo>
                <a:cubicBezTo>
                  <a:pt x="780" y="748"/>
                  <a:pt x="778" y="745"/>
                  <a:pt x="776" y="745"/>
                </a:cubicBezTo>
                <a:cubicBezTo>
                  <a:pt x="776" y="743"/>
                  <a:pt x="775" y="743"/>
                  <a:pt x="773" y="743"/>
                </a:cubicBezTo>
                <a:cubicBezTo>
                  <a:pt x="773" y="743"/>
                  <a:pt x="772" y="743"/>
                  <a:pt x="770" y="743"/>
                </a:cubicBezTo>
                <a:cubicBezTo>
                  <a:pt x="767" y="743"/>
                  <a:pt x="765" y="742"/>
                  <a:pt x="765" y="740"/>
                </a:cubicBezTo>
                <a:cubicBezTo>
                  <a:pt x="765" y="738"/>
                  <a:pt x="765" y="737"/>
                  <a:pt x="764" y="735"/>
                </a:cubicBezTo>
                <a:cubicBezTo>
                  <a:pt x="764" y="735"/>
                  <a:pt x="762" y="735"/>
                  <a:pt x="760" y="735"/>
                </a:cubicBezTo>
                <a:cubicBezTo>
                  <a:pt x="760" y="735"/>
                  <a:pt x="759" y="735"/>
                  <a:pt x="757" y="735"/>
                </a:cubicBezTo>
                <a:cubicBezTo>
                  <a:pt x="757" y="734"/>
                  <a:pt x="755" y="734"/>
                  <a:pt x="755" y="732"/>
                </a:cubicBezTo>
                <a:cubicBezTo>
                  <a:pt x="754" y="732"/>
                  <a:pt x="754" y="732"/>
                  <a:pt x="754" y="732"/>
                </a:cubicBezTo>
                <a:cubicBezTo>
                  <a:pt x="752" y="732"/>
                  <a:pt x="751" y="730"/>
                  <a:pt x="749" y="732"/>
                </a:cubicBezTo>
                <a:cubicBezTo>
                  <a:pt x="747" y="732"/>
                  <a:pt x="747" y="732"/>
                  <a:pt x="747" y="732"/>
                </a:cubicBezTo>
                <a:cubicBezTo>
                  <a:pt x="746" y="732"/>
                  <a:pt x="747" y="732"/>
                  <a:pt x="747" y="734"/>
                </a:cubicBezTo>
                <a:cubicBezTo>
                  <a:pt x="747" y="734"/>
                  <a:pt x="747" y="735"/>
                  <a:pt x="746" y="735"/>
                </a:cubicBezTo>
                <a:cubicBezTo>
                  <a:pt x="746" y="735"/>
                  <a:pt x="746" y="735"/>
                  <a:pt x="744" y="735"/>
                </a:cubicBezTo>
                <a:cubicBezTo>
                  <a:pt x="743" y="735"/>
                  <a:pt x="743" y="735"/>
                  <a:pt x="743" y="735"/>
                </a:cubicBezTo>
                <a:cubicBezTo>
                  <a:pt x="741" y="735"/>
                  <a:pt x="741" y="735"/>
                  <a:pt x="741" y="735"/>
                </a:cubicBezTo>
                <a:cubicBezTo>
                  <a:pt x="739" y="734"/>
                  <a:pt x="739" y="734"/>
                  <a:pt x="738" y="734"/>
                </a:cubicBezTo>
                <a:cubicBezTo>
                  <a:pt x="736" y="732"/>
                  <a:pt x="736" y="732"/>
                  <a:pt x="734" y="732"/>
                </a:cubicBezTo>
                <a:cubicBezTo>
                  <a:pt x="733" y="730"/>
                  <a:pt x="733" y="730"/>
                  <a:pt x="731" y="732"/>
                </a:cubicBezTo>
                <a:cubicBezTo>
                  <a:pt x="730" y="732"/>
                  <a:pt x="730" y="734"/>
                  <a:pt x="728" y="734"/>
                </a:cubicBezTo>
                <a:cubicBezTo>
                  <a:pt x="728" y="735"/>
                  <a:pt x="726" y="735"/>
                  <a:pt x="725" y="737"/>
                </a:cubicBezTo>
                <a:cubicBezTo>
                  <a:pt x="726" y="737"/>
                  <a:pt x="730" y="737"/>
                  <a:pt x="730" y="737"/>
                </a:cubicBezTo>
                <a:cubicBezTo>
                  <a:pt x="731" y="737"/>
                  <a:pt x="733" y="737"/>
                  <a:pt x="733" y="737"/>
                </a:cubicBezTo>
                <a:cubicBezTo>
                  <a:pt x="734" y="738"/>
                  <a:pt x="733" y="738"/>
                  <a:pt x="733" y="738"/>
                </a:cubicBezTo>
                <a:cubicBezTo>
                  <a:pt x="733" y="740"/>
                  <a:pt x="731" y="740"/>
                  <a:pt x="731" y="740"/>
                </a:cubicBezTo>
                <a:cubicBezTo>
                  <a:pt x="731" y="742"/>
                  <a:pt x="733" y="742"/>
                  <a:pt x="733" y="743"/>
                </a:cubicBezTo>
                <a:cubicBezTo>
                  <a:pt x="731" y="743"/>
                  <a:pt x="731" y="743"/>
                  <a:pt x="731" y="743"/>
                </a:cubicBezTo>
                <a:cubicBezTo>
                  <a:pt x="731" y="745"/>
                  <a:pt x="730" y="745"/>
                  <a:pt x="730" y="745"/>
                </a:cubicBezTo>
                <a:cubicBezTo>
                  <a:pt x="730" y="747"/>
                  <a:pt x="731" y="747"/>
                  <a:pt x="731" y="747"/>
                </a:cubicBezTo>
                <a:cubicBezTo>
                  <a:pt x="733" y="747"/>
                  <a:pt x="733" y="747"/>
                  <a:pt x="733" y="748"/>
                </a:cubicBezTo>
                <a:cubicBezTo>
                  <a:pt x="733" y="750"/>
                  <a:pt x="731" y="750"/>
                  <a:pt x="730" y="750"/>
                </a:cubicBezTo>
                <a:cubicBezTo>
                  <a:pt x="728" y="750"/>
                  <a:pt x="725" y="750"/>
                  <a:pt x="723" y="748"/>
                </a:cubicBezTo>
                <a:cubicBezTo>
                  <a:pt x="723" y="748"/>
                  <a:pt x="722" y="748"/>
                  <a:pt x="720" y="748"/>
                </a:cubicBezTo>
                <a:cubicBezTo>
                  <a:pt x="718" y="748"/>
                  <a:pt x="718" y="748"/>
                  <a:pt x="718" y="748"/>
                </a:cubicBezTo>
                <a:cubicBezTo>
                  <a:pt x="718" y="748"/>
                  <a:pt x="718" y="748"/>
                  <a:pt x="717" y="748"/>
                </a:cubicBezTo>
                <a:cubicBezTo>
                  <a:pt x="717" y="748"/>
                  <a:pt x="715" y="748"/>
                  <a:pt x="713" y="748"/>
                </a:cubicBezTo>
                <a:cubicBezTo>
                  <a:pt x="713" y="750"/>
                  <a:pt x="712" y="751"/>
                  <a:pt x="713" y="753"/>
                </a:cubicBezTo>
                <a:cubicBezTo>
                  <a:pt x="713" y="755"/>
                  <a:pt x="717" y="755"/>
                  <a:pt x="717" y="756"/>
                </a:cubicBezTo>
                <a:cubicBezTo>
                  <a:pt x="717" y="758"/>
                  <a:pt x="717" y="758"/>
                  <a:pt x="717" y="758"/>
                </a:cubicBezTo>
                <a:cubicBezTo>
                  <a:pt x="718" y="758"/>
                  <a:pt x="718" y="758"/>
                  <a:pt x="718" y="758"/>
                </a:cubicBezTo>
                <a:cubicBezTo>
                  <a:pt x="720" y="758"/>
                  <a:pt x="720" y="758"/>
                  <a:pt x="720" y="756"/>
                </a:cubicBezTo>
                <a:cubicBezTo>
                  <a:pt x="720" y="756"/>
                  <a:pt x="720" y="756"/>
                  <a:pt x="722" y="756"/>
                </a:cubicBezTo>
                <a:cubicBezTo>
                  <a:pt x="722" y="755"/>
                  <a:pt x="725" y="755"/>
                  <a:pt x="726" y="755"/>
                </a:cubicBezTo>
                <a:cubicBezTo>
                  <a:pt x="728" y="755"/>
                  <a:pt x="728" y="755"/>
                  <a:pt x="730" y="755"/>
                </a:cubicBezTo>
                <a:cubicBezTo>
                  <a:pt x="731" y="755"/>
                  <a:pt x="733" y="755"/>
                  <a:pt x="734" y="755"/>
                </a:cubicBezTo>
                <a:cubicBezTo>
                  <a:pt x="738" y="755"/>
                  <a:pt x="738" y="755"/>
                  <a:pt x="738" y="755"/>
                </a:cubicBezTo>
                <a:cubicBezTo>
                  <a:pt x="739" y="755"/>
                  <a:pt x="739" y="755"/>
                  <a:pt x="741" y="756"/>
                </a:cubicBezTo>
                <a:cubicBezTo>
                  <a:pt x="741" y="756"/>
                  <a:pt x="741" y="756"/>
                  <a:pt x="743" y="756"/>
                </a:cubicBezTo>
                <a:cubicBezTo>
                  <a:pt x="744" y="758"/>
                  <a:pt x="744" y="758"/>
                  <a:pt x="744" y="758"/>
                </a:cubicBezTo>
                <a:cubicBezTo>
                  <a:pt x="744" y="759"/>
                  <a:pt x="744" y="759"/>
                  <a:pt x="744" y="761"/>
                </a:cubicBezTo>
                <a:cubicBezTo>
                  <a:pt x="744" y="763"/>
                  <a:pt x="747" y="759"/>
                  <a:pt x="749" y="758"/>
                </a:cubicBezTo>
                <a:cubicBezTo>
                  <a:pt x="749" y="758"/>
                  <a:pt x="749" y="756"/>
                  <a:pt x="749" y="755"/>
                </a:cubicBezTo>
                <a:cubicBezTo>
                  <a:pt x="749" y="755"/>
                  <a:pt x="749" y="755"/>
                  <a:pt x="749" y="753"/>
                </a:cubicBezTo>
                <a:cubicBezTo>
                  <a:pt x="751" y="753"/>
                  <a:pt x="754" y="751"/>
                  <a:pt x="755" y="751"/>
                </a:cubicBezTo>
                <a:cubicBezTo>
                  <a:pt x="755" y="753"/>
                  <a:pt x="755" y="753"/>
                  <a:pt x="755" y="755"/>
                </a:cubicBezTo>
                <a:cubicBezTo>
                  <a:pt x="755" y="755"/>
                  <a:pt x="755" y="755"/>
                  <a:pt x="757" y="755"/>
                </a:cubicBezTo>
                <a:close/>
                <a:moveTo>
                  <a:pt x="791" y="758"/>
                </a:moveTo>
                <a:cubicBezTo>
                  <a:pt x="793" y="758"/>
                  <a:pt x="794" y="758"/>
                  <a:pt x="796" y="756"/>
                </a:cubicBezTo>
                <a:cubicBezTo>
                  <a:pt x="799" y="756"/>
                  <a:pt x="799" y="756"/>
                  <a:pt x="799" y="756"/>
                </a:cubicBezTo>
                <a:cubicBezTo>
                  <a:pt x="801" y="756"/>
                  <a:pt x="801" y="756"/>
                  <a:pt x="802" y="756"/>
                </a:cubicBezTo>
                <a:cubicBezTo>
                  <a:pt x="804" y="756"/>
                  <a:pt x="804" y="758"/>
                  <a:pt x="806" y="756"/>
                </a:cubicBezTo>
                <a:cubicBezTo>
                  <a:pt x="806" y="756"/>
                  <a:pt x="806" y="755"/>
                  <a:pt x="807" y="755"/>
                </a:cubicBezTo>
                <a:cubicBezTo>
                  <a:pt x="807" y="753"/>
                  <a:pt x="809" y="753"/>
                  <a:pt x="809" y="753"/>
                </a:cubicBezTo>
                <a:cubicBezTo>
                  <a:pt x="809" y="751"/>
                  <a:pt x="809" y="751"/>
                  <a:pt x="809" y="751"/>
                </a:cubicBezTo>
                <a:cubicBezTo>
                  <a:pt x="807" y="751"/>
                  <a:pt x="806" y="751"/>
                  <a:pt x="806" y="751"/>
                </a:cubicBezTo>
                <a:cubicBezTo>
                  <a:pt x="804" y="751"/>
                  <a:pt x="802" y="751"/>
                  <a:pt x="801" y="751"/>
                </a:cubicBezTo>
                <a:cubicBezTo>
                  <a:pt x="799" y="751"/>
                  <a:pt x="799" y="751"/>
                  <a:pt x="799" y="751"/>
                </a:cubicBezTo>
                <a:cubicBezTo>
                  <a:pt x="797" y="751"/>
                  <a:pt x="797" y="751"/>
                  <a:pt x="797" y="751"/>
                </a:cubicBezTo>
                <a:cubicBezTo>
                  <a:pt x="796" y="751"/>
                  <a:pt x="794" y="750"/>
                  <a:pt x="793" y="751"/>
                </a:cubicBezTo>
                <a:cubicBezTo>
                  <a:pt x="791" y="751"/>
                  <a:pt x="791" y="751"/>
                  <a:pt x="791" y="751"/>
                </a:cubicBezTo>
                <a:cubicBezTo>
                  <a:pt x="791" y="753"/>
                  <a:pt x="791" y="753"/>
                  <a:pt x="791" y="753"/>
                </a:cubicBezTo>
                <a:cubicBezTo>
                  <a:pt x="793" y="753"/>
                  <a:pt x="793" y="755"/>
                  <a:pt x="793" y="755"/>
                </a:cubicBezTo>
                <a:cubicBezTo>
                  <a:pt x="793" y="755"/>
                  <a:pt x="793" y="755"/>
                  <a:pt x="793" y="756"/>
                </a:cubicBezTo>
                <a:cubicBezTo>
                  <a:pt x="791" y="756"/>
                  <a:pt x="791" y="756"/>
                  <a:pt x="791" y="758"/>
                </a:cubicBezTo>
                <a:close/>
                <a:moveTo>
                  <a:pt x="910" y="397"/>
                </a:moveTo>
                <a:cubicBezTo>
                  <a:pt x="909" y="396"/>
                  <a:pt x="909" y="396"/>
                  <a:pt x="909" y="396"/>
                </a:cubicBezTo>
                <a:cubicBezTo>
                  <a:pt x="909" y="397"/>
                  <a:pt x="910" y="397"/>
                  <a:pt x="910" y="397"/>
                </a:cubicBezTo>
                <a:close/>
                <a:moveTo>
                  <a:pt x="822" y="280"/>
                </a:moveTo>
                <a:cubicBezTo>
                  <a:pt x="823" y="280"/>
                  <a:pt x="825" y="280"/>
                  <a:pt x="825" y="278"/>
                </a:cubicBezTo>
                <a:cubicBezTo>
                  <a:pt x="823" y="278"/>
                  <a:pt x="820" y="278"/>
                  <a:pt x="822" y="276"/>
                </a:cubicBezTo>
                <a:cubicBezTo>
                  <a:pt x="822" y="275"/>
                  <a:pt x="822" y="275"/>
                  <a:pt x="820" y="275"/>
                </a:cubicBezTo>
                <a:cubicBezTo>
                  <a:pt x="820" y="275"/>
                  <a:pt x="818" y="275"/>
                  <a:pt x="817" y="275"/>
                </a:cubicBezTo>
                <a:cubicBezTo>
                  <a:pt x="815" y="276"/>
                  <a:pt x="815" y="276"/>
                  <a:pt x="814" y="276"/>
                </a:cubicBezTo>
                <a:cubicBezTo>
                  <a:pt x="812" y="278"/>
                  <a:pt x="810" y="278"/>
                  <a:pt x="810" y="278"/>
                </a:cubicBezTo>
                <a:cubicBezTo>
                  <a:pt x="809" y="280"/>
                  <a:pt x="812" y="280"/>
                  <a:pt x="814" y="280"/>
                </a:cubicBezTo>
                <a:cubicBezTo>
                  <a:pt x="812" y="281"/>
                  <a:pt x="809" y="281"/>
                  <a:pt x="809" y="283"/>
                </a:cubicBezTo>
                <a:cubicBezTo>
                  <a:pt x="807" y="284"/>
                  <a:pt x="810" y="284"/>
                  <a:pt x="810" y="284"/>
                </a:cubicBezTo>
                <a:cubicBezTo>
                  <a:pt x="812" y="284"/>
                  <a:pt x="812" y="284"/>
                  <a:pt x="814" y="284"/>
                </a:cubicBezTo>
                <a:cubicBezTo>
                  <a:pt x="815" y="284"/>
                  <a:pt x="817" y="284"/>
                  <a:pt x="817" y="284"/>
                </a:cubicBezTo>
                <a:cubicBezTo>
                  <a:pt x="818" y="283"/>
                  <a:pt x="818" y="283"/>
                  <a:pt x="818" y="283"/>
                </a:cubicBezTo>
                <a:cubicBezTo>
                  <a:pt x="820" y="283"/>
                  <a:pt x="820" y="281"/>
                  <a:pt x="818" y="281"/>
                </a:cubicBezTo>
                <a:cubicBezTo>
                  <a:pt x="820" y="281"/>
                  <a:pt x="820" y="281"/>
                  <a:pt x="820" y="281"/>
                </a:cubicBezTo>
                <a:cubicBezTo>
                  <a:pt x="822" y="280"/>
                  <a:pt x="822" y="281"/>
                  <a:pt x="822" y="280"/>
                </a:cubicBezTo>
                <a:close/>
                <a:moveTo>
                  <a:pt x="827" y="210"/>
                </a:moveTo>
                <a:cubicBezTo>
                  <a:pt x="828" y="210"/>
                  <a:pt x="828" y="210"/>
                  <a:pt x="830" y="210"/>
                </a:cubicBezTo>
                <a:cubicBezTo>
                  <a:pt x="830" y="210"/>
                  <a:pt x="831" y="210"/>
                  <a:pt x="833" y="210"/>
                </a:cubicBezTo>
                <a:cubicBezTo>
                  <a:pt x="835" y="208"/>
                  <a:pt x="836" y="208"/>
                  <a:pt x="838" y="207"/>
                </a:cubicBezTo>
                <a:cubicBezTo>
                  <a:pt x="839" y="207"/>
                  <a:pt x="839" y="205"/>
                  <a:pt x="841" y="205"/>
                </a:cubicBezTo>
                <a:cubicBezTo>
                  <a:pt x="843" y="205"/>
                  <a:pt x="843" y="205"/>
                  <a:pt x="843" y="205"/>
                </a:cubicBezTo>
                <a:cubicBezTo>
                  <a:pt x="844" y="204"/>
                  <a:pt x="844" y="204"/>
                  <a:pt x="844" y="204"/>
                </a:cubicBezTo>
                <a:cubicBezTo>
                  <a:pt x="846" y="202"/>
                  <a:pt x="847" y="202"/>
                  <a:pt x="846" y="202"/>
                </a:cubicBezTo>
                <a:cubicBezTo>
                  <a:pt x="844" y="200"/>
                  <a:pt x="843" y="202"/>
                  <a:pt x="841" y="202"/>
                </a:cubicBezTo>
                <a:cubicBezTo>
                  <a:pt x="839" y="200"/>
                  <a:pt x="838" y="202"/>
                  <a:pt x="836" y="202"/>
                </a:cubicBezTo>
                <a:cubicBezTo>
                  <a:pt x="836" y="202"/>
                  <a:pt x="835" y="202"/>
                  <a:pt x="833" y="202"/>
                </a:cubicBezTo>
                <a:cubicBezTo>
                  <a:pt x="833" y="202"/>
                  <a:pt x="831" y="202"/>
                  <a:pt x="830" y="202"/>
                </a:cubicBezTo>
                <a:cubicBezTo>
                  <a:pt x="830" y="202"/>
                  <a:pt x="830" y="204"/>
                  <a:pt x="828" y="204"/>
                </a:cubicBezTo>
                <a:cubicBezTo>
                  <a:pt x="827" y="204"/>
                  <a:pt x="827" y="205"/>
                  <a:pt x="827" y="205"/>
                </a:cubicBezTo>
                <a:cubicBezTo>
                  <a:pt x="825" y="205"/>
                  <a:pt x="825" y="205"/>
                  <a:pt x="825" y="207"/>
                </a:cubicBezTo>
                <a:cubicBezTo>
                  <a:pt x="823" y="207"/>
                  <a:pt x="823" y="207"/>
                  <a:pt x="823" y="207"/>
                </a:cubicBezTo>
                <a:cubicBezTo>
                  <a:pt x="822" y="207"/>
                  <a:pt x="822" y="208"/>
                  <a:pt x="822" y="208"/>
                </a:cubicBezTo>
                <a:cubicBezTo>
                  <a:pt x="822" y="210"/>
                  <a:pt x="822" y="210"/>
                  <a:pt x="822" y="210"/>
                </a:cubicBezTo>
                <a:cubicBezTo>
                  <a:pt x="822" y="210"/>
                  <a:pt x="822" y="210"/>
                  <a:pt x="822" y="212"/>
                </a:cubicBezTo>
                <a:cubicBezTo>
                  <a:pt x="822" y="213"/>
                  <a:pt x="823" y="212"/>
                  <a:pt x="823" y="212"/>
                </a:cubicBezTo>
                <a:cubicBezTo>
                  <a:pt x="823" y="212"/>
                  <a:pt x="825" y="212"/>
                  <a:pt x="825" y="210"/>
                </a:cubicBezTo>
                <a:cubicBezTo>
                  <a:pt x="827" y="210"/>
                  <a:pt x="827" y="210"/>
                  <a:pt x="827" y="210"/>
                </a:cubicBezTo>
                <a:close/>
                <a:moveTo>
                  <a:pt x="781" y="323"/>
                </a:moveTo>
                <a:cubicBezTo>
                  <a:pt x="783" y="322"/>
                  <a:pt x="781" y="320"/>
                  <a:pt x="780" y="320"/>
                </a:cubicBezTo>
                <a:cubicBezTo>
                  <a:pt x="780" y="318"/>
                  <a:pt x="780" y="318"/>
                  <a:pt x="780" y="317"/>
                </a:cubicBezTo>
                <a:cubicBezTo>
                  <a:pt x="780" y="317"/>
                  <a:pt x="780" y="317"/>
                  <a:pt x="780" y="315"/>
                </a:cubicBezTo>
                <a:cubicBezTo>
                  <a:pt x="776" y="315"/>
                  <a:pt x="776" y="315"/>
                  <a:pt x="776" y="315"/>
                </a:cubicBezTo>
                <a:cubicBezTo>
                  <a:pt x="775" y="315"/>
                  <a:pt x="773" y="315"/>
                  <a:pt x="773" y="315"/>
                </a:cubicBezTo>
                <a:cubicBezTo>
                  <a:pt x="772" y="315"/>
                  <a:pt x="772" y="315"/>
                  <a:pt x="770" y="317"/>
                </a:cubicBezTo>
                <a:cubicBezTo>
                  <a:pt x="770" y="318"/>
                  <a:pt x="770" y="318"/>
                  <a:pt x="770" y="318"/>
                </a:cubicBezTo>
                <a:cubicBezTo>
                  <a:pt x="770" y="320"/>
                  <a:pt x="773" y="320"/>
                  <a:pt x="775" y="320"/>
                </a:cubicBezTo>
                <a:cubicBezTo>
                  <a:pt x="775" y="320"/>
                  <a:pt x="775" y="320"/>
                  <a:pt x="776" y="320"/>
                </a:cubicBezTo>
                <a:cubicBezTo>
                  <a:pt x="776" y="320"/>
                  <a:pt x="776" y="320"/>
                  <a:pt x="778" y="320"/>
                </a:cubicBezTo>
                <a:cubicBezTo>
                  <a:pt x="778" y="322"/>
                  <a:pt x="778" y="322"/>
                  <a:pt x="778" y="322"/>
                </a:cubicBezTo>
                <a:cubicBezTo>
                  <a:pt x="780" y="322"/>
                  <a:pt x="780" y="322"/>
                  <a:pt x="780" y="322"/>
                </a:cubicBezTo>
                <a:cubicBezTo>
                  <a:pt x="780" y="323"/>
                  <a:pt x="780" y="323"/>
                  <a:pt x="780" y="323"/>
                </a:cubicBezTo>
                <a:lnTo>
                  <a:pt x="781" y="323"/>
                </a:lnTo>
                <a:close/>
                <a:moveTo>
                  <a:pt x="684" y="666"/>
                </a:moveTo>
                <a:cubicBezTo>
                  <a:pt x="683" y="667"/>
                  <a:pt x="683" y="667"/>
                  <a:pt x="683" y="669"/>
                </a:cubicBezTo>
                <a:cubicBezTo>
                  <a:pt x="683" y="671"/>
                  <a:pt x="681" y="671"/>
                  <a:pt x="680" y="672"/>
                </a:cubicBezTo>
                <a:cubicBezTo>
                  <a:pt x="680" y="674"/>
                  <a:pt x="681" y="675"/>
                  <a:pt x="681" y="675"/>
                </a:cubicBezTo>
                <a:cubicBezTo>
                  <a:pt x="683" y="675"/>
                  <a:pt x="683" y="677"/>
                  <a:pt x="683" y="677"/>
                </a:cubicBezTo>
                <a:cubicBezTo>
                  <a:pt x="683" y="679"/>
                  <a:pt x="683" y="679"/>
                  <a:pt x="683" y="679"/>
                </a:cubicBezTo>
                <a:cubicBezTo>
                  <a:pt x="684" y="679"/>
                  <a:pt x="686" y="675"/>
                  <a:pt x="686" y="675"/>
                </a:cubicBezTo>
                <a:cubicBezTo>
                  <a:pt x="688" y="675"/>
                  <a:pt x="689" y="674"/>
                  <a:pt x="688" y="674"/>
                </a:cubicBezTo>
                <a:cubicBezTo>
                  <a:pt x="688" y="672"/>
                  <a:pt x="686" y="672"/>
                  <a:pt x="686" y="672"/>
                </a:cubicBezTo>
                <a:cubicBezTo>
                  <a:pt x="684" y="672"/>
                  <a:pt x="686" y="671"/>
                  <a:pt x="686" y="669"/>
                </a:cubicBezTo>
                <a:cubicBezTo>
                  <a:pt x="686" y="667"/>
                  <a:pt x="684" y="666"/>
                  <a:pt x="684" y="666"/>
                </a:cubicBezTo>
                <a:close/>
                <a:moveTo>
                  <a:pt x="1164" y="6"/>
                </a:moveTo>
                <a:cubicBezTo>
                  <a:pt x="1162" y="6"/>
                  <a:pt x="1161" y="6"/>
                  <a:pt x="1161" y="6"/>
                </a:cubicBezTo>
                <a:cubicBezTo>
                  <a:pt x="1159" y="5"/>
                  <a:pt x="1158" y="5"/>
                  <a:pt x="1156" y="5"/>
                </a:cubicBezTo>
                <a:cubicBezTo>
                  <a:pt x="1154" y="3"/>
                  <a:pt x="1151" y="3"/>
                  <a:pt x="1149" y="3"/>
                </a:cubicBezTo>
                <a:cubicBezTo>
                  <a:pt x="1146" y="3"/>
                  <a:pt x="1145" y="5"/>
                  <a:pt x="1141" y="5"/>
                </a:cubicBezTo>
                <a:cubicBezTo>
                  <a:pt x="1140" y="5"/>
                  <a:pt x="1138" y="5"/>
                  <a:pt x="1137" y="5"/>
                </a:cubicBezTo>
                <a:cubicBezTo>
                  <a:pt x="1133" y="3"/>
                  <a:pt x="1132" y="3"/>
                  <a:pt x="1128" y="3"/>
                </a:cubicBezTo>
                <a:cubicBezTo>
                  <a:pt x="1127" y="3"/>
                  <a:pt x="1124" y="3"/>
                  <a:pt x="1120" y="3"/>
                </a:cubicBezTo>
                <a:cubicBezTo>
                  <a:pt x="1119" y="3"/>
                  <a:pt x="1119" y="3"/>
                  <a:pt x="1117" y="2"/>
                </a:cubicBezTo>
                <a:cubicBezTo>
                  <a:pt x="1116" y="2"/>
                  <a:pt x="1114" y="0"/>
                  <a:pt x="1112" y="2"/>
                </a:cubicBezTo>
                <a:cubicBezTo>
                  <a:pt x="1109" y="2"/>
                  <a:pt x="1107" y="2"/>
                  <a:pt x="1104" y="2"/>
                </a:cubicBezTo>
                <a:cubicBezTo>
                  <a:pt x="1103" y="2"/>
                  <a:pt x="1099" y="2"/>
                  <a:pt x="1098" y="2"/>
                </a:cubicBezTo>
                <a:cubicBezTo>
                  <a:pt x="1095" y="2"/>
                  <a:pt x="1093" y="2"/>
                  <a:pt x="1090" y="2"/>
                </a:cubicBezTo>
                <a:cubicBezTo>
                  <a:pt x="1090" y="2"/>
                  <a:pt x="1090" y="3"/>
                  <a:pt x="1091" y="3"/>
                </a:cubicBezTo>
                <a:cubicBezTo>
                  <a:pt x="1091" y="3"/>
                  <a:pt x="1091" y="3"/>
                  <a:pt x="1091" y="5"/>
                </a:cubicBezTo>
                <a:cubicBezTo>
                  <a:pt x="1091" y="5"/>
                  <a:pt x="1090" y="5"/>
                  <a:pt x="1088" y="5"/>
                </a:cubicBezTo>
                <a:cubicBezTo>
                  <a:pt x="1088" y="3"/>
                  <a:pt x="1088" y="3"/>
                  <a:pt x="1088" y="3"/>
                </a:cubicBezTo>
                <a:cubicBezTo>
                  <a:pt x="1088" y="3"/>
                  <a:pt x="1086" y="3"/>
                  <a:pt x="1085" y="2"/>
                </a:cubicBezTo>
                <a:cubicBezTo>
                  <a:pt x="1083" y="2"/>
                  <a:pt x="1083" y="2"/>
                  <a:pt x="1083" y="2"/>
                </a:cubicBezTo>
                <a:cubicBezTo>
                  <a:pt x="1082" y="2"/>
                  <a:pt x="1080" y="2"/>
                  <a:pt x="1080" y="2"/>
                </a:cubicBezTo>
                <a:cubicBezTo>
                  <a:pt x="1078" y="2"/>
                  <a:pt x="1077" y="2"/>
                  <a:pt x="1075" y="2"/>
                </a:cubicBezTo>
                <a:cubicBezTo>
                  <a:pt x="1074" y="2"/>
                  <a:pt x="1074" y="2"/>
                  <a:pt x="1072" y="2"/>
                </a:cubicBezTo>
                <a:cubicBezTo>
                  <a:pt x="1070" y="2"/>
                  <a:pt x="1070" y="2"/>
                  <a:pt x="1070" y="2"/>
                </a:cubicBezTo>
                <a:cubicBezTo>
                  <a:pt x="1069" y="2"/>
                  <a:pt x="1069" y="2"/>
                  <a:pt x="1069" y="2"/>
                </a:cubicBezTo>
                <a:cubicBezTo>
                  <a:pt x="1067" y="3"/>
                  <a:pt x="1069" y="3"/>
                  <a:pt x="1070" y="3"/>
                </a:cubicBezTo>
                <a:cubicBezTo>
                  <a:pt x="1070" y="3"/>
                  <a:pt x="1070" y="3"/>
                  <a:pt x="1070" y="5"/>
                </a:cubicBezTo>
                <a:cubicBezTo>
                  <a:pt x="1070" y="5"/>
                  <a:pt x="1070" y="5"/>
                  <a:pt x="1070" y="6"/>
                </a:cubicBezTo>
                <a:cubicBezTo>
                  <a:pt x="1069" y="6"/>
                  <a:pt x="1069" y="6"/>
                  <a:pt x="1069" y="6"/>
                </a:cubicBezTo>
                <a:cubicBezTo>
                  <a:pt x="1067" y="6"/>
                  <a:pt x="1067" y="6"/>
                  <a:pt x="1067" y="6"/>
                </a:cubicBezTo>
                <a:cubicBezTo>
                  <a:pt x="1067" y="6"/>
                  <a:pt x="1065" y="6"/>
                  <a:pt x="1064" y="6"/>
                </a:cubicBezTo>
                <a:cubicBezTo>
                  <a:pt x="1064" y="5"/>
                  <a:pt x="1064" y="5"/>
                  <a:pt x="1064" y="5"/>
                </a:cubicBezTo>
                <a:cubicBezTo>
                  <a:pt x="1064" y="5"/>
                  <a:pt x="1064" y="3"/>
                  <a:pt x="1062" y="3"/>
                </a:cubicBezTo>
                <a:cubicBezTo>
                  <a:pt x="1062" y="3"/>
                  <a:pt x="1061" y="3"/>
                  <a:pt x="1059" y="3"/>
                </a:cubicBezTo>
                <a:cubicBezTo>
                  <a:pt x="1059" y="3"/>
                  <a:pt x="1057" y="2"/>
                  <a:pt x="1056" y="2"/>
                </a:cubicBezTo>
                <a:cubicBezTo>
                  <a:pt x="1054" y="3"/>
                  <a:pt x="1053" y="3"/>
                  <a:pt x="1051" y="3"/>
                </a:cubicBezTo>
                <a:cubicBezTo>
                  <a:pt x="1049" y="3"/>
                  <a:pt x="1049" y="3"/>
                  <a:pt x="1048" y="3"/>
                </a:cubicBezTo>
                <a:cubicBezTo>
                  <a:pt x="1048" y="3"/>
                  <a:pt x="1048" y="5"/>
                  <a:pt x="1046" y="3"/>
                </a:cubicBezTo>
                <a:cubicBezTo>
                  <a:pt x="1044" y="3"/>
                  <a:pt x="1044" y="3"/>
                  <a:pt x="1044" y="3"/>
                </a:cubicBezTo>
                <a:cubicBezTo>
                  <a:pt x="1043" y="3"/>
                  <a:pt x="1041" y="3"/>
                  <a:pt x="1041" y="3"/>
                </a:cubicBezTo>
                <a:cubicBezTo>
                  <a:pt x="1040" y="3"/>
                  <a:pt x="1040" y="3"/>
                  <a:pt x="1038" y="3"/>
                </a:cubicBezTo>
                <a:cubicBezTo>
                  <a:pt x="1036" y="5"/>
                  <a:pt x="1035" y="5"/>
                  <a:pt x="1033" y="5"/>
                </a:cubicBezTo>
                <a:cubicBezTo>
                  <a:pt x="1033" y="5"/>
                  <a:pt x="1032" y="5"/>
                  <a:pt x="1030" y="5"/>
                </a:cubicBezTo>
                <a:cubicBezTo>
                  <a:pt x="1028" y="5"/>
                  <a:pt x="1028" y="5"/>
                  <a:pt x="1028" y="5"/>
                </a:cubicBezTo>
                <a:cubicBezTo>
                  <a:pt x="1027" y="5"/>
                  <a:pt x="1027" y="5"/>
                  <a:pt x="1025" y="6"/>
                </a:cubicBezTo>
                <a:cubicBezTo>
                  <a:pt x="1023" y="6"/>
                  <a:pt x="1023" y="6"/>
                  <a:pt x="1023" y="6"/>
                </a:cubicBezTo>
                <a:cubicBezTo>
                  <a:pt x="1022" y="6"/>
                  <a:pt x="1022" y="8"/>
                  <a:pt x="1022" y="8"/>
                </a:cubicBezTo>
                <a:cubicBezTo>
                  <a:pt x="1020" y="8"/>
                  <a:pt x="1020" y="8"/>
                  <a:pt x="1020" y="8"/>
                </a:cubicBezTo>
                <a:cubicBezTo>
                  <a:pt x="1019" y="8"/>
                  <a:pt x="1017" y="8"/>
                  <a:pt x="1015" y="8"/>
                </a:cubicBezTo>
                <a:cubicBezTo>
                  <a:pt x="1017" y="6"/>
                  <a:pt x="1017" y="6"/>
                  <a:pt x="1017" y="6"/>
                </a:cubicBezTo>
                <a:cubicBezTo>
                  <a:pt x="1015" y="6"/>
                  <a:pt x="1014" y="6"/>
                  <a:pt x="1014" y="6"/>
                </a:cubicBezTo>
                <a:cubicBezTo>
                  <a:pt x="1012" y="6"/>
                  <a:pt x="1012" y="6"/>
                  <a:pt x="1012" y="6"/>
                </a:cubicBezTo>
                <a:cubicBezTo>
                  <a:pt x="1011" y="6"/>
                  <a:pt x="1011" y="6"/>
                  <a:pt x="1009" y="5"/>
                </a:cubicBezTo>
                <a:cubicBezTo>
                  <a:pt x="1007" y="5"/>
                  <a:pt x="1007" y="5"/>
                  <a:pt x="1007" y="5"/>
                </a:cubicBezTo>
                <a:cubicBezTo>
                  <a:pt x="1006" y="5"/>
                  <a:pt x="1006" y="5"/>
                  <a:pt x="1006" y="5"/>
                </a:cubicBezTo>
                <a:cubicBezTo>
                  <a:pt x="1004" y="5"/>
                  <a:pt x="1004" y="5"/>
                  <a:pt x="1004" y="5"/>
                </a:cubicBezTo>
                <a:cubicBezTo>
                  <a:pt x="1004" y="6"/>
                  <a:pt x="1004" y="6"/>
                  <a:pt x="1004" y="6"/>
                </a:cubicBezTo>
                <a:cubicBezTo>
                  <a:pt x="1004" y="6"/>
                  <a:pt x="1006" y="6"/>
                  <a:pt x="1004" y="8"/>
                </a:cubicBezTo>
                <a:cubicBezTo>
                  <a:pt x="1003" y="8"/>
                  <a:pt x="1003" y="8"/>
                  <a:pt x="1001" y="8"/>
                </a:cubicBezTo>
                <a:cubicBezTo>
                  <a:pt x="999" y="8"/>
                  <a:pt x="999" y="8"/>
                  <a:pt x="999" y="8"/>
                </a:cubicBezTo>
                <a:cubicBezTo>
                  <a:pt x="998" y="8"/>
                  <a:pt x="998" y="8"/>
                  <a:pt x="998" y="8"/>
                </a:cubicBezTo>
                <a:cubicBezTo>
                  <a:pt x="996" y="8"/>
                  <a:pt x="996" y="8"/>
                  <a:pt x="994" y="8"/>
                </a:cubicBezTo>
                <a:cubicBezTo>
                  <a:pt x="993" y="8"/>
                  <a:pt x="993" y="10"/>
                  <a:pt x="993" y="10"/>
                </a:cubicBezTo>
                <a:cubicBezTo>
                  <a:pt x="991" y="10"/>
                  <a:pt x="991" y="10"/>
                  <a:pt x="990" y="10"/>
                </a:cubicBezTo>
                <a:cubicBezTo>
                  <a:pt x="990" y="8"/>
                  <a:pt x="990" y="8"/>
                  <a:pt x="988" y="8"/>
                </a:cubicBezTo>
                <a:cubicBezTo>
                  <a:pt x="986" y="8"/>
                  <a:pt x="985" y="8"/>
                  <a:pt x="983" y="10"/>
                </a:cubicBezTo>
                <a:cubicBezTo>
                  <a:pt x="982" y="10"/>
                  <a:pt x="982" y="10"/>
                  <a:pt x="982" y="10"/>
                </a:cubicBezTo>
                <a:cubicBezTo>
                  <a:pt x="980" y="8"/>
                  <a:pt x="980" y="8"/>
                  <a:pt x="980" y="8"/>
                </a:cubicBezTo>
                <a:cubicBezTo>
                  <a:pt x="978" y="8"/>
                  <a:pt x="978" y="8"/>
                  <a:pt x="978" y="8"/>
                </a:cubicBezTo>
                <a:cubicBezTo>
                  <a:pt x="977" y="8"/>
                  <a:pt x="977" y="8"/>
                  <a:pt x="975" y="10"/>
                </a:cubicBezTo>
                <a:cubicBezTo>
                  <a:pt x="975" y="10"/>
                  <a:pt x="975" y="10"/>
                  <a:pt x="973" y="10"/>
                </a:cubicBezTo>
                <a:cubicBezTo>
                  <a:pt x="972" y="11"/>
                  <a:pt x="972" y="10"/>
                  <a:pt x="970" y="10"/>
                </a:cubicBezTo>
                <a:cubicBezTo>
                  <a:pt x="969" y="10"/>
                  <a:pt x="969" y="10"/>
                  <a:pt x="969" y="10"/>
                </a:cubicBezTo>
                <a:cubicBezTo>
                  <a:pt x="967" y="10"/>
                  <a:pt x="967" y="10"/>
                  <a:pt x="965" y="10"/>
                </a:cubicBezTo>
                <a:cubicBezTo>
                  <a:pt x="964" y="11"/>
                  <a:pt x="962" y="11"/>
                  <a:pt x="962" y="11"/>
                </a:cubicBezTo>
                <a:cubicBezTo>
                  <a:pt x="961" y="11"/>
                  <a:pt x="959" y="11"/>
                  <a:pt x="959" y="11"/>
                </a:cubicBezTo>
                <a:cubicBezTo>
                  <a:pt x="957" y="11"/>
                  <a:pt x="957" y="11"/>
                  <a:pt x="957" y="11"/>
                </a:cubicBezTo>
                <a:cubicBezTo>
                  <a:pt x="956" y="11"/>
                  <a:pt x="956" y="11"/>
                  <a:pt x="954" y="11"/>
                </a:cubicBezTo>
                <a:cubicBezTo>
                  <a:pt x="954" y="13"/>
                  <a:pt x="952" y="13"/>
                  <a:pt x="952" y="13"/>
                </a:cubicBezTo>
                <a:cubicBezTo>
                  <a:pt x="954" y="13"/>
                  <a:pt x="954" y="13"/>
                  <a:pt x="954" y="13"/>
                </a:cubicBezTo>
                <a:cubicBezTo>
                  <a:pt x="956" y="13"/>
                  <a:pt x="956" y="13"/>
                  <a:pt x="956" y="13"/>
                </a:cubicBezTo>
                <a:cubicBezTo>
                  <a:pt x="957" y="14"/>
                  <a:pt x="956" y="14"/>
                  <a:pt x="957" y="14"/>
                </a:cubicBezTo>
                <a:cubicBezTo>
                  <a:pt x="957" y="16"/>
                  <a:pt x="959" y="16"/>
                  <a:pt x="959" y="16"/>
                </a:cubicBezTo>
                <a:cubicBezTo>
                  <a:pt x="959" y="18"/>
                  <a:pt x="959" y="18"/>
                  <a:pt x="961" y="18"/>
                </a:cubicBezTo>
                <a:cubicBezTo>
                  <a:pt x="961" y="18"/>
                  <a:pt x="961" y="18"/>
                  <a:pt x="962" y="19"/>
                </a:cubicBezTo>
                <a:cubicBezTo>
                  <a:pt x="964" y="19"/>
                  <a:pt x="965" y="19"/>
                  <a:pt x="967" y="19"/>
                </a:cubicBezTo>
                <a:cubicBezTo>
                  <a:pt x="969" y="21"/>
                  <a:pt x="969" y="19"/>
                  <a:pt x="970" y="21"/>
                </a:cubicBezTo>
                <a:cubicBezTo>
                  <a:pt x="972" y="23"/>
                  <a:pt x="973" y="21"/>
                  <a:pt x="973" y="21"/>
                </a:cubicBezTo>
                <a:cubicBezTo>
                  <a:pt x="977" y="21"/>
                  <a:pt x="978" y="21"/>
                  <a:pt x="982" y="23"/>
                </a:cubicBezTo>
                <a:cubicBezTo>
                  <a:pt x="983" y="23"/>
                  <a:pt x="986" y="23"/>
                  <a:pt x="988" y="23"/>
                </a:cubicBezTo>
                <a:cubicBezTo>
                  <a:pt x="990" y="23"/>
                  <a:pt x="990" y="23"/>
                  <a:pt x="990" y="23"/>
                </a:cubicBezTo>
                <a:cubicBezTo>
                  <a:pt x="991" y="23"/>
                  <a:pt x="991" y="23"/>
                  <a:pt x="993" y="23"/>
                </a:cubicBezTo>
                <a:cubicBezTo>
                  <a:pt x="994" y="23"/>
                  <a:pt x="994" y="23"/>
                  <a:pt x="996" y="23"/>
                </a:cubicBezTo>
                <a:cubicBezTo>
                  <a:pt x="998" y="21"/>
                  <a:pt x="999" y="21"/>
                  <a:pt x="1001" y="21"/>
                </a:cubicBezTo>
                <a:cubicBezTo>
                  <a:pt x="1004" y="21"/>
                  <a:pt x="1006" y="21"/>
                  <a:pt x="1009" y="21"/>
                </a:cubicBezTo>
                <a:cubicBezTo>
                  <a:pt x="1011" y="21"/>
                  <a:pt x="1012" y="21"/>
                  <a:pt x="1014" y="21"/>
                </a:cubicBezTo>
                <a:cubicBezTo>
                  <a:pt x="1015" y="21"/>
                  <a:pt x="1017" y="21"/>
                  <a:pt x="1019" y="21"/>
                </a:cubicBezTo>
                <a:cubicBezTo>
                  <a:pt x="1020" y="19"/>
                  <a:pt x="1020" y="19"/>
                  <a:pt x="1020" y="19"/>
                </a:cubicBezTo>
                <a:cubicBezTo>
                  <a:pt x="1022" y="19"/>
                  <a:pt x="1022" y="19"/>
                  <a:pt x="1023" y="19"/>
                </a:cubicBezTo>
                <a:cubicBezTo>
                  <a:pt x="1023" y="19"/>
                  <a:pt x="1023" y="19"/>
                  <a:pt x="1025" y="19"/>
                </a:cubicBezTo>
                <a:cubicBezTo>
                  <a:pt x="1027" y="19"/>
                  <a:pt x="1027" y="19"/>
                  <a:pt x="1028" y="18"/>
                </a:cubicBezTo>
                <a:cubicBezTo>
                  <a:pt x="1030" y="18"/>
                  <a:pt x="1032" y="18"/>
                  <a:pt x="1033" y="18"/>
                </a:cubicBezTo>
                <a:cubicBezTo>
                  <a:pt x="1032" y="19"/>
                  <a:pt x="1030" y="19"/>
                  <a:pt x="1028" y="19"/>
                </a:cubicBezTo>
                <a:cubicBezTo>
                  <a:pt x="1027" y="19"/>
                  <a:pt x="1027" y="21"/>
                  <a:pt x="1025" y="21"/>
                </a:cubicBezTo>
                <a:cubicBezTo>
                  <a:pt x="1023" y="21"/>
                  <a:pt x="1020" y="21"/>
                  <a:pt x="1019" y="21"/>
                </a:cubicBezTo>
                <a:cubicBezTo>
                  <a:pt x="1017" y="21"/>
                  <a:pt x="1014" y="23"/>
                  <a:pt x="1012" y="23"/>
                </a:cubicBezTo>
                <a:cubicBezTo>
                  <a:pt x="1011" y="23"/>
                  <a:pt x="1009" y="21"/>
                  <a:pt x="1009" y="23"/>
                </a:cubicBezTo>
                <a:cubicBezTo>
                  <a:pt x="1007" y="23"/>
                  <a:pt x="1006" y="23"/>
                  <a:pt x="1006" y="23"/>
                </a:cubicBezTo>
                <a:cubicBezTo>
                  <a:pt x="1004" y="23"/>
                  <a:pt x="1003" y="23"/>
                  <a:pt x="1003" y="23"/>
                </a:cubicBezTo>
                <a:cubicBezTo>
                  <a:pt x="1001" y="23"/>
                  <a:pt x="999" y="23"/>
                  <a:pt x="999" y="23"/>
                </a:cubicBezTo>
                <a:cubicBezTo>
                  <a:pt x="999" y="24"/>
                  <a:pt x="1001" y="24"/>
                  <a:pt x="1001" y="24"/>
                </a:cubicBezTo>
                <a:cubicBezTo>
                  <a:pt x="1001" y="26"/>
                  <a:pt x="1001" y="26"/>
                  <a:pt x="1003" y="26"/>
                </a:cubicBezTo>
                <a:cubicBezTo>
                  <a:pt x="1003" y="26"/>
                  <a:pt x="1003" y="27"/>
                  <a:pt x="1004" y="27"/>
                </a:cubicBezTo>
                <a:cubicBezTo>
                  <a:pt x="1006" y="27"/>
                  <a:pt x="1006" y="27"/>
                  <a:pt x="1006" y="29"/>
                </a:cubicBezTo>
                <a:cubicBezTo>
                  <a:pt x="1007" y="29"/>
                  <a:pt x="1007" y="29"/>
                  <a:pt x="1007" y="29"/>
                </a:cubicBezTo>
                <a:cubicBezTo>
                  <a:pt x="1007" y="31"/>
                  <a:pt x="1007" y="31"/>
                  <a:pt x="1007" y="31"/>
                </a:cubicBezTo>
                <a:cubicBezTo>
                  <a:pt x="1006" y="31"/>
                  <a:pt x="1004" y="31"/>
                  <a:pt x="1001" y="29"/>
                </a:cubicBezTo>
                <a:cubicBezTo>
                  <a:pt x="1001" y="29"/>
                  <a:pt x="999" y="29"/>
                  <a:pt x="999" y="27"/>
                </a:cubicBezTo>
                <a:cubicBezTo>
                  <a:pt x="999" y="27"/>
                  <a:pt x="998" y="27"/>
                  <a:pt x="998" y="26"/>
                </a:cubicBezTo>
                <a:cubicBezTo>
                  <a:pt x="996" y="26"/>
                  <a:pt x="994" y="26"/>
                  <a:pt x="993" y="26"/>
                </a:cubicBezTo>
                <a:cubicBezTo>
                  <a:pt x="993" y="24"/>
                  <a:pt x="991" y="24"/>
                  <a:pt x="990" y="24"/>
                </a:cubicBezTo>
                <a:cubicBezTo>
                  <a:pt x="988" y="24"/>
                  <a:pt x="986" y="24"/>
                  <a:pt x="986" y="24"/>
                </a:cubicBezTo>
                <a:cubicBezTo>
                  <a:pt x="985" y="24"/>
                  <a:pt x="983" y="24"/>
                  <a:pt x="983" y="24"/>
                </a:cubicBezTo>
                <a:cubicBezTo>
                  <a:pt x="982" y="24"/>
                  <a:pt x="980" y="24"/>
                  <a:pt x="978" y="23"/>
                </a:cubicBezTo>
                <a:cubicBezTo>
                  <a:pt x="977" y="23"/>
                  <a:pt x="973" y="23"/>
                  <a:pt x="973" y="24"/>
                </a:cubicBezTo>
                <a:cubicBezTo>
                  <a:pt x="972" y="26"/>
                  <a:pt x="972" y="26"/>
                  <a:pt x="972" y="26"/>
                </a:cubicBezTo>
                <a:cubicBezTo>
                  <a:pt x="971" y="26"/>
                  <a:pt x="970" y="26"/>
                  <a:pt x="970" y="26"/>
                </a:cubicBezTo>
                <a:cubicBezTo>
                  <a:pt x="970" y="27"/>
                  <a:pt x="969" y="27"/>
                  <a:pt x="969" y="27"/>
                </a:cubicBezTo>
                <a:cubicBezTo>
                  <a:pt x="969" y="29"/>
                  <a:pt x="969" y="29"/>
                  <a:pt x="969" y="29"/>
                </a:cubicBezTo>
                <a:cubicBezTo>
                  <a:pt x="969" y="29"/>
                  <a:pt x="970" y="29"/>
                  <a:pt x="970" y="29"/>
                </a:cubicBezTo>
                <a:cubicBezTo>
                  <a:pt x="969" y="31"/>
                  <a:pt x="969" y="29"/>
                  <a:pt x="967" y="29"/>
                </a:cubicBezTo>
                <a:cubicBezTo>
                  <a:pt x="965" y="31"/>
                  <a:pt x="965" y="31"/>
                  <a:pt x="965" y="31"/>
                </a:cubicBezTo>
                <a:cubicBezTo>
                  <a:pt x="965" y="31"/>
                  <a:pt x="965" y="31"/>
                  <a:pt x="964" y="31"/>
                </a:cubicBezTo>
                <a:cubicBezTo>
                  <a:pt x="962" y="31"/>
                  <a:pt x="962" y="31"/>
                  <a:pt x="962" y="31"/>
                </a:cubicBezTo>
                <a:cubicBezTo>
                  <a:pt x="964" y="29"/>
                  <a:pt x="964" y="29"/>
                  <a:pt x="965" y="29"/>
                </a:cubicBezTo>
                <a:cubicBezTo>
                  <a:pt x="965" y="27"/>
                  <a:pt x="965" y="27"/>
                  <a:pt x="965" y="27"/>
                </a:cubicBezTo>
                <a:cubicBezTo>
                  <a:pt x="967" y="27"/>
                  <a:pt x="967" y="26"/>
                  <a:pt x="967" y="26"/>
                </a:cubicBezTo>
                <a:cubicBezTo>
                  <a:pt x="967" y="24"/>
                  <a:pt x="967" y="24"/>
                  <a:pt x="967" y="24"/>
                </a:cubicBezTo>
                <a:cubicBezTo>
                  <a:pt x="967" y="23"/>
                  <a:pt x="967" y="23"/>
                  <a:pt x="965" y="23"/>
                </a:cubicBezTo>
                <a:cubicBezTo>
                  <a:pt x="965" y="23"/>
                  <a:pt x="965" y="23"/>
                  <a:pt x="964" y="23"/>
                </a:cubicBezTo>
                <a:cubicBezTo>
                  <a:pt x="962" y="23"/>
                  <a:pt x="962" y="23"/>
                  <a:pt x="962" y="23"/>
                </a:cubicBezTo>
                <a:cubicBezTo>
                  <a:pt x="961" y="24"/>
                  <a:pt x="962" y="24"/>
                  <a:pt x="962" y="24"/>
                </a:cubicBezTo>
                <a:cubicBezTo>
                  <a:pt x="961" y="26"/>
                  <a:pt x="961" y="26"/>
                  <a:pt x="961" y="26"/>
                </a:cubicBezTo>
                <a:cubicBezTo>
                  <a:pt x="959" y="26"/>
                  <a:pt x="959" y="26"/>
                  <a:pt x="959" y="26"/>
                </a:cubicBezTo>
                <a:cubicBezTo>
                  <a:pt x="957" y="26"/>
                  <a:pt x="957" y="26"/>
                  <a:pt x="957" y="26"/>
                </a:cubicBezTo>
                <a:cubicBezTo>
                  <a:pt x="957" y="26"/>
                  <a:pt x="961" y="24"/>
                  <a:pt x="959" y="23"/>
                </a:cubicBezTo>
                <a:cubicBezTo>
                  <a:pt x="957" y="23"/>
                  <a:pt x="957" y="23"/>
                  <a:pt x="957" y="23"/>
                </a:cubicBezTo>
                <a:cubicBezTo>
                  <a:pt x="956" y="23"/>
                  <a:pt x="956" y="23"/>
                  <a:pt x="956" y="23"/>
                </a:cubicBezTo>
                <a:cubicBezTo>
                  <a:pt x="954" y="23"/>
                  <a:pt x="954" y="23"/>
                  <a:pt x="952" y="23"/>
                </a:cubicBezTo>
                <a:cubicBezTo>
                  <a:pt x="952" y="23"/>
                  <a:pt x="952" y="21"/>
                  <a:pt x="951" y="21"/>
                </a:cubicBezTo>
                <a:cubicBezTo>
                  <a:pt x="951" y="21"/>
                  <a:pt x="951" y="21"/>
                  <a:pt x="951" y="19"/>
                </a:cubicBezTo>
                <a:cubicBezTo>
                  <a:pt x="949" y="19"/>
                  <a:pt x="949" y="19"/>
                  <a:pt x="949" y="19"/>
                </a:cubicBezTo>
                <a:cubicBezTo>
                  <a:pt x="949" y="18"/>
                  <a:pt x="949" y="18"/>
                  <a:pt x="949" y="18"/>
                </a:cubicBezTo>
                <a:cubicBezTo>
                  <a:pt x="949" y="16"/>
                  <a:pt x="948" y="16"/>
                  <a:pt x="948" y="16"/>
                </a:cubicBezTo>
                <a:cubicBezTo>
                  <a:pt x="946" y="16"/>
                  <a:pt x="946" y="16"/>
                  <a:pt x="944" y="16"/>
                </a:cubicBezTo>
                <a:cubicBezTo>
                  <a:pt x="944" y="16"/>
                  <a:pt x="944" y="16"/>
                  <a:pt x="944" y="14"/>
                </a:cubicBezTo>
                <a:cubicBezTo>
                  <a:pt x="944" y="14"/>
                  <a:pt x="944" y="14"/>
                  <a:pt x="943" y="14"/>
                </a:cubicBezTo>
                <a:cubicBezTo>
                  <a:pt x="943" y="14"/>
                  <a:pt x="943" y="14"/>
                  <a:pt x="941" y="14"/>
                </a:cubicBezTo>
                <a:cubicBezTo>
                  <a:pt x="940" y="14"/>
                  <a:pt x="940" y="14"/>
                  <a:pt x="940" y="16"/>
                </a:cubicBezTo>
                <a:cubicBezTo>
                  <a:pt x="938" y="16"/>
                  <a:pt x="938" y="14"/>
                  <a:pt x="938" y="14"/>
                </a:cubicBezTo>
                <a:cubicBezTo>
                  <a:pt x="936" y="14"/>
                  <a:pt x="936" y="14"/>
                  <a:pt x="936" y="14"/>
                </a:cubicBezTo>
                <a:cubicBezTo>
                  <a:pt x="935" y="14"/>
                  <a:pt x="935" y="14"/>
                  <a:pt x="935" y="16"/>
                </a:cubicBezTo>
                <a:cubicBezTo>
                  <a:pt x="933" y="16"/>
                  <a:pt x="933" y="16"/>
                  <a:pt x="933" y="16"/>
                </a:cubicBezTo>
                <a:cubicBezTo>
                  <a:pt x="931" y="18"/>
                  <a:pt x="931" y="18"/>
                  <a:pt x="931" y="18"/>
                </a:cubicBezTo>
                <a:cubicBezTo>
                  <a:pt x="931" y="18"/>
                  <a:pt x="931" y="18"/>
                  <a:pt x="930" y="18"/>
                </a:cubicBezTo>
                <a:cubicBezTo>
                  <a:pt x="930" y="18"/>
                  <a:pt x="930" y="18"/>
                  <a:pt x="928" y="18"/>
                </a:cubicBezTo>
                <a:cubicBezTo>
                  <a:pt x="927" y="18"/>
                  <a:pt x="927" y="18"/>
                  <a:pt x="927" y="18"/>
                </a:cubicBezTo>
                <a:cubicBezTo>
                  <a:pt x="925" y="18"/>
                  <a:pt x="925" y="18"/>
                  <a:pt x="923" y="18"/>
                </a:cubicBezTo>
                <a:cubicBezTo>
                  <a:pt x="922" y="18"/>
                  <a:pt x="922" y="18"/>
                  <a:pt x="922" y="18"/>
                </a:cubicBezTo>
                <a:cubicBezTo>
                  <a:pt x="920" y="18"/>
                  <a:pt x="920" y="18"/>
                  <a:pt x="920" y="18"/>
                </a:cubicBezTo>
                <a:cubicBezTo>
                  <a:pt x="922" y="18"/>
                  <a:pt x="925" y="21"/>
                  <a:pt x="923" y="21"/>
                </a:cubicBezTo>
                <a:cubicBezTo>
                  <a:pt x="922" y="21"/>
                  <a:pt x="922" y="21"/>
                  <a:pt x="922" y="21"/>
                </a:cubicBezTo>
                <a:cubicBezTo>
                  <a:pt x="922" y="21"/>
                  <a:pt x="920" y="21"/>
                  <a:pt x="919" y="21"/>
                </a:cubicBezTo>
                <a:cubicBezTo>
                  <a:pt x="917" y="21"/>
                  <a:pt x="917" y="23"/>
                  <a:pt x="915" y="23"/>
                </a:cubicBezTo>
                <a:cubicBezTo>
                  <a:pt x="914" y="23"/>
                  <a:pt x="912" y="23"/>
                  <a:pt x="912" y="23"/>
                </a:cubicBezTo>
                <a:cubicBezTo>
                  <a:pt x="912" y="24"/>
                  <a:pt x="912" y="24"/>
                  <a:pt x="912" y="24"/>
                </a:cubicBezTo>
                <a:cubicBezTo>
                  <a:pt x="914" y="24"/>
                  <a:pt x="914" y="24"/>
                  <a:pt x="914" y="24"/>
                </a:cubicBezTo>
                <a:cubicBezTo>
                  <a:pt x="914" y="24"/>
                  <a:pt x="915" y="24"/>
                  <a:pt x="915" y="26"/>
                </a:cubicBezTo>
                <a:cubicBezTo>
                  <a:pt x="915" y="26"/>
                  <a:pt x="914" y="26"/>
                  <a:pt x="912" y="26"/>
                </a:cubicBezTo>
                <a:cubicBezTo>
                  <a:pt x="910" y="26"/>
                  <a:pt x="910" y="26"/>
                  <a:pt x="910" y="26"/>
                </a:cubicBezTo>
                <a:cubicBezTo>
                  <a:pt x="910" y="24"/>
                  <a:pt x="910" y="24"/>
                  <a:pt x="910" y="24"/>
                </a:cubicBezTo>
                <a:cubicBezTo>
                  <a:pt x="909" y="24"/>
                  <a:pt x="907" y="24"/>
                  <a:pt x="906" y="24"/>
                </a:cubicBezTo>
                <a:cubicBezTo>
                  <a:pt x="906" y="26"/>
                  <a:pt x="904" y="26"/>
                  <a:pt x="904" y="26"/>
                </a:cubicBezTo>
                <a:cubicBezTo>
                  <a:pt x="902" y="26"/>
                  <a:pt x="902" y="26"/>
                  <a:pt x="901" y="26"/>
                </a:cubicBezTo>
                <a:cubicBezTo>
                  <a:pt x="901" y="26"/>
                  <a:pt x="899" y="27"/>
                  <a:pt x="901" y="27"/>
                </a:cubicBezTo>
                <a:cubicBezTo>
                  <a:pt x="901" y="27"/>
                  <a:pt x="901" y="29"/>
                  <a:pt x="902" y="29"/>
                </a:cubicBezTo>
                <a:cubicBezTo>
                  <a:pt x="901" y="31"/>
                  <a:pt x="901" y="31"/>
                  <a:pt x="901" y="31"/>
                </a:cubicBezTo>
                <a:cubicBezTo>
                  <a:pt x="901" y="31"/>
                  <a:pt x="901" y="31"/>
                  <a:pt x="902" y="31"/>
                </a:cubicBezTo>
                <a:cubicBezTo>
                  <a:pt x="902" y="32"/>
                  <a:pt x="901" y="32"/>
                  <a:pt x="901" y="32"/>
                </a:cubicBezTo>
                <a:cubicBezTo>
                  <a:pt x="902" y="32"/>
                  <a:pt x="902" y="32"/>
                  <a:pt x="902" y="32"/>
                </a:cubicBezTo>
                <a:cubicBezTo>
                  <a:pt x="904" y="32"/>
                  <a:pt x="904" y="32"/>
                  <a:pt x="906" y="32"/>
                </a:cubicBezTo>
                <a:cubicBezTo>
                  <a:pt x="906" y="32"/>
                  <a:pt x="907" y="32"/>
                  <a:pt x="909" y="32"/>
                </a:cubicBezTo>
                <a:cubicBezTo>
                  <a:pt x="910" y="32"/>
                  <a:pt x="910" y="32"/>
                  <a:pt x="910" y="32"/>
                </a:cubicBezTo>
                <a:cubicBezTo>
                  <a:pt x="912" y="34"/>
                  <a:pt x="912" y="32"/>
                  <a:pt x="914" y="32"/>
                </a:cubicBezTo>
                <a:cubicBezTo>
                  <a:pt x="915" y="32"/>
                  <a:pt x="917" y="32"/>
                  <a:pt x="919" y="31"/>
                </a:cubicBezTo>
                <a:cubicBezTo>
                  <a:pt x="920" y="31"/>
                  <a:pt x="922" y="32"/>
                  <a:pt x="923" y="32"/>
                </a:cubicBezTo>
                <a:cubicBezTo>
                  <a:pt x="925" y="32"/>
                  <a:pt x="925" y="32"/>
                  <a:pt x="927" y="32"/>
                </a:cubicBezTo>
                <a:cubicBezTo>
                  <a:pt x="928" y="32"/>
                  <a:pt x="931" y="32"/>
                  <a:pt x="933" y="32"/>
                </a:cubicBezTo>
                <a:cubicBezTo>
                  <a:pt x="928" y="32"/>
                  <a:pt x="922" y="34"/>
                  <a:pt x="917" y="34"/>
                </a:cubicBezTo>
                <a:cubicBezTo>
                  <a:pt x="915" y="34"/>
                  <a:pt x="914" y="34"/>
                  <a:pt x="912" y="34"/>
                </a:cubicBezTo>
                <a:cubicBezTo>
                  <a:pt x="910" y="34"/>
                  <a:pt x="909" y="35"/>
                  <a:pt x="907" y="35"/>
                </a:cubicBezTo>
                <a:cubicBezTo>
                  <a:pt x="906" y="35"/>
                  <a:pt x="906" y="35"/>
                  <a:pt x="906" y="35"/>
                </a:cubicBezTo>
                <a:cubicBezTo>
                  <a:pt x="906" y="37"/>
                  <a:pt x="907" y="37"/>
                  <a:pt x="907" y="37"/>
                </a:cubicBezTo>
                <a:cubicBezTo>
                  <a:pt x="907" y="39"/>
                  <a:pt x="907" y="39"/>
                  <a:pt x="907" y="39"/>
                </a:cubicBezTo>
                <a:cubicBezTo>
                  <a:pt x="909" y="39"/>
                  <a:pt x="910" y="39"/>
                  <a:pt x="910" y="39"/>
                </a:cubicBezTo>
                <a:cubicBezTo>
                  <a:pt x="912" y="39"/>
                  <a:pt x="914" y="39"/>
                  <a:pt x="915" y="39"/>
                </a:cubicBezTo>
                <a:cubicBezTo>
                  <a:pt x="915" y="39"/>
                  <a:pt x="917" y="39"/>
                  <a:pt x="919" y="39"/>
                </a:cubicBezTo>
                <a:cubicBezTo>
                  <a:pt x="917" y="40"/>
                  <a:pt x="915" y="40"/>
                  <a:pt x="914" y="40"/>
                </a:cubicBezTo>
                <a:cubicBezTo>
                  <a:pt x="912" y="40"/>
                  <a:pt x="912" y="40"/>
                  <a:pt x="912" y="40"/>
                </a:cubicBezTo>
                <a:cubicBezTo>
                  <a:pt x="910" y="40"/>
                  <a:pt x="910" y="42"/>
                  <a:pt x="910" y="42"/>
                </a:cubicBezTo>
                <a:cubicBezTo>
                  <a:pt x="912" y="42"/>
                  <a:pt x="914" y="42"/>
                  <a:pt x="915" y="42"/>
                </a:cubicBezTo>
                <a:cubicBezTo>
                  <a:pt x="917" y="42"/>
                  <a:pt x="919" y="42"/>
                  <a:pt x="919" y="42"/>
                </a:cubicBezTo>
                <a:cubicBezTo>
                  <a:pt x="920" y="42"/>
                  <a:pt x="922" y="42"/>
                  <a:pt x="923" y="42"/>
                </a:cubicBezTo>
                <a:cubicBezTo>
                  <a:pt x="925" y="42"/>
                  <a:pt x="925" y="42"/>
                  <a:pt x="925" y="42"/>
                </a:cubicBezTo>
                <a:cubicBezTo>
                  <a:pt x="925" y="40"/>
                  <a:pt x="925" y="40"/>
                  <a:pt x="925" y="40"/>
                </a:cubicBezTo>
                <a:cubicBezTo>
                  <a:pt x="927" y="42"/>
                  <a:pt x="927" y="42"/>
                  <a:pt x="927" y="42"/>
                </a:cubicBezTo>
                <a:cubicBezTo>
                  <a:pt x="928" y="42"/>
                  <a:pt x="928" y="42"/>
                  <a:pt x="930" y="42"/>
                </a:cubicBezTo>
                <a:cubicBezTo>
                  <a:pt x="930" y="40"/>
                  <a:pt x="930" y="40"/>
                  <a:pt x="930" y="40"/>
                </a:cubicBezTo>
                <a:cubicBezTo>
                  <a:pt x="928" y="39"/>
                  <a:pt x="928" y="39"/>
                  <a:pt x="928" y="39"/>
                </a:cubicBezTo>
                <a:cubicBezTo>
                  <a:pt x="930" y="39"/>
                  <a:pt x="930" y="39"/>
                  <a:pt x="931" y="39"/>
                </a:cubicBezTo>
                <a:cubicBezTo>
                  <a:pt x="931" y="39"/>
                  <a:pt x="931" y="39"/>
                  <a:pt x="933" y="39"/>
                </a:cubicBezTo>
                <a:cubicBezTo>
                  <a:pt x="933" y="40"/>
                  <a:pt x="933" y="40"/>
                  <a:pt x="931" y="42"/>
                </a:cubicBezTo>
                <a:cubicBezTo>
                  <a:pt x="931" y="42"/>
                  <a:pt x="931" y="42"/>
                  <a:pt x="933" y="42"/>
                </a:cubicBezTo>
                <a:cubicBezTo>
                  <a:pt x="935" y="42"/>
                  <a:pt x="935" y="42"/>
                  <a:pt x="935" y="42"/>
                </a:cubicBezTo>
                <a:cubicBezTo>
                  <a:pt x="936" y="42"/>
                  <a:pt x="936" y="42"/>
                  <a:pt x="936" y="42"/>
                </a:cubicBezTo>
                <a:cubicBezTo>
                  <a:pt x="938" y="42"/>
                  <a:pt x="938" y="40"/>
                  <a:pt x="940" y="40"/>
                </a:cubicBezTo>
                <a:cubicBezTo>
                  <a:pt x="940" y="39"/>
                  <a:pt x="940" y="39"/>
                  <a:pt x="940" y="39"/>
                </a:cubicBezTo>
                <a:cubicBezTo>
                  <a:pt x="941" y="39"/>
                  <a:pt x="941" y="39"/>
                  <a:pt x="941" y="39"/>
                </a:cubicBezTo>
                <a:cubicBezTo>
                  <a:pt x="941" y="40"/>
                  <a:pt x="941" y="40"/>
                  <a:pt x="941" y="40"/>
                </a:cubicBezTo>
                <a:cubicBezTo>
                  <a:pt x="943" y="39"/>
                  <a:pt x="943" y="39"/>
                  <a:pt x="944" y="39"/>
                </a:cubicBezTo>
                <a:cubicBezTo>
                  <a:pt x="946" y="39"/>
                  <a:pt x="946" y="37"/>
                  <a:pt x="946" y="37"/>
                </a:cubicBezTo>
                <a:cubicBezTo>
                  <a:pt x="948" y="35"/>
                  <a:pt x="948" y="35"/>
                  <a:pt x="949" y="35"/>
                </a:cubicBezTo>
                <a:cubicBezTo>
                  <a:pt x="951" y="35"/>
                  <a:pt x="951" y="35"/>
                  <a:pt x="951" y="35"/>
                </a:cubicBezTo>
                <a:cubicBezTo>
                  <a:pt x="952" y="35"/>
                  <a:pt x="949" y="37"/>
                  <a:pt x="949" y="37"/>
                </a:cubicBezTo>
                <a:cubicBezTo>
                  <a:pt x="952" y="37"/>
                  <a:pt x="954" y="37"/>
                  <a:pt x="957" y="37"/>
                </a:cubicBezTo>
                <a:cubicBezTo>
                  <a:pt x="959" y="35"/>
                  <a:pt x="961" y="35"/>
                  <a:pt x="962" y="35"/>
                </a:cubicBezTo>
                <a:cubicBezTo>
                  <a:pt x="964" y="34"/>
                  <a:pt x="967" y="34"/>
                  <a:pt x="969" y="34"/>
                </a:cubicBezTo>
                <a:cubicBezTo>
                  <a:pt x="970" y="34"/>
                  <a:pt x="972" y="34"/>
                  <a:pt x="972" y="34"/>
                </a:cubicBezTo>
                <a:cubicBezTo>
                  <a:pt x="973" y="32"/>
                  <a:pt x="973" y="32"/>
                  <a:pt x="973" y="32"/>
                </a:cubicBezTo>
                <a:cubicBezTo>
                  <a:pt x="973" y="31"/>
                  <a:pt x="975" y="31"/>
                  <a:pt x="975" y="32"/>
                </a:cubicBezTo>
                <a:cubicBezTo>
                  <a:pt x="978" y="32"/>
                  <a:pt x="978" y="34"/>
                  <a:pt x="982" y="35"/>
                </a:cubicBezTo>
                <a:cubicBezTo>
                  <a:pt x="982" y="35"/>
                  <a:pt x="983" y="37"/>
                  <a:pt x="985" y="37"/>
                </a:cubicBezTo>
                <a:cubicBezTo>
                  <a:pt x="985" y="37"/>
                  <a:pt x="986" y="39"/>
                  <a:pt x="985" y="39"/>
                </a:cubicBezTo>
                <a:cubicBezTo>
                  <a:pt x="983" y="39"/>
                  <a:pt x="982" y="37"/>
                  <a:pt x="982" y="37"/>
                </a:cubicBezTo>
                <a:cubicBezTo>
                  <a:pt x="980" y="37"/>
                  <a:pt x="978" y="35"/>
                  <a:pt x="977" y="35"/>
                </a:cubicBezTo>
                <a:cubicBezTo>
                  <a:pt x="975" y="34"/>
                  <a:pt x="975" y="34"/>
                  <a:pt x="973" y="35"/>
                </a:cubicBezTo>
                <a:cubicBezTo>
                  <a:pt x="972" y="35"/>
                  <a:pt x="970" y="35"/>
                  <a:pt x="969" y="35"/>
                </a:cubicBezTo>
                <a:cubicBezTo>
                  <a:pt x="965" y="35"/>
                  <a:pt x="962" y="35"/>
                  <a:pt x="959" y="37"/>
                </a:cubicBezTo>
                <a:cubicBezTo>
                  <a:pt x="957" y="37"/>
                  <a:pt x="956" y="39"/>
                  <a:pt x="954" y="39"/>
                </a:cubicBezTo>
                <a:cubicBezTo>
                  <a:pt x="954" y="39"/>
                  <a:pt x="952" y="39"/>
                  <a:pt x="951" y="39"/>
                </a:cubicBezTo>
                <a:cubicBezTo>
                  <a:pt x="948" y="40"/>
                  <a:pt x="944" y="40"/>
                  <a:pt x="943" y="42"/>
                </a:cubicBezTo>
                <a:cubicBezTo>
                  <a:pt x="944" y="42"/>
                  <a:pt x="944" y="42"/>
                  <a:pt x="946" y="42"/>
                </a:cubicBezTo>
                <a:cubicBezTo>
                  <a:pt x="946" y="42"/>
                  <a:pt x="946" y="42"/>
                  <a:pt x="948" y="44"/>
                </a:cubicBezTo>
                <a:cubicBezTo>
                  <a:pt x="948" y="44"/>
                  <a:pt x="949" y="44"/>
                  <a:pt x="951" y="44"/>
                </a:cubicBezTo>
                <a:cubicBezTo>
                  <a:pt x="952" y="44"/>
                  <a:pt x="952" y="44"/>
                  <a:pt x="952" y="44"/>
                </a:cubicBezTo>
                <a:cubicBezTo>
                  <a:pt x="954" y="44"/>
                  <a:pt x="954" y="42"/>
                  <a:pt x="956" y="44"/>
                </a:cubicBezTo>
                <a:cubicBezTo>
                  <a:pt x="956" y="44"/>
                  <a:pt x="956" y="44"/>
                  <a:pt x="957" y="44"/>
                </a:cubicBezTo>
                <a:cubicBezTo>
                  <a:pt x="956" y="45"/>
                  <a:pt x="956" y="45"/>
                  <a:pt x="956" y="45"/>
                </a:cubicBezTo>
                <a:cubicBezTo>
                  <a:pt x="954" y="45"/>
                  <a:pt x="954" y="45"/>
                  <a:pt x="954" y="45"/>
                </a:cubicBezTo>
                <a:cubicBezTo>
                  <a:pt x="956" y="47"/>
                  <a:pt x="956" y="47"/>
                  <a:pt x="956" y="47"/>
                </a:cubicBezTo>
                <a:cubicBezTo>
                  <a:pt x="957" y="47"/>
                  <a:pt x="957" y="47"/>
                  <a:pt x="957" y="47"/>
                </a:cubicBezTo>
                <a:cubicBezTo>
                  <a:pt x="959" y="47"/>
                  <a:pt x="959" y="48"/>
                  <a:pt x="959" y="48"/>
                </a:cubicBezTo>
                <a:cubicBezTo>
                  <a:pt x="961" y="48"/>
                  <a:pt x="961" y="48"/>
                  <a:pt x="961" y="48"/>
                </a:cubicBezTo>
                <a:cubicBezTo>
                  <a:pt x="962" y="48"/>
                  <a:pt x="962" y="48"/>
                  <a:pt x="962" y="48"/>
                </a:cubicBezTo>
                <a:cubicBezTo>
                  <a:pt x="964" y="48"/>
                  <a:pt x="965" y="48"/>
                  <a:pt x="965" y="48"/>
                </a:cubicBezTo>
                <a:cubicBezTo>
                  <a:pt x="965" y="50"/>
                  <a:pt x="964" y="50"/>
                  <a:pt x="964" y="50"/>
                </a:cubicBezTo>
                <a:cubicBezTo>
                  <a:pt x="962" y="50"/>
                  <a:pt x="962" y="50"/>
                  <a:pt x="961" y="50"/>
                </a:cubicBezTo>
                <a:cubicBezTo>
                  <a:pt x="959" y="50"/>
                  <a:pt x="959" y="50"/>
                  <a:pt x="959" y="50"/>
                </a:cubicBezTo>
                <a:cubicBezTo>
                  <a:pt x="957" y="50"/>
                  <a:pt x="957" y="50"/>
                  <a:pt x="956" y="50"/>
                </a:cubicBezTo>
                <a:cubicBezTo>
                  <a:pt x="954" y="50"/>
                  <a:pt x="954" y="50"/>
                  <a:pt x="954" y="50"/>
                </a:cubicBezTo>
                <a:cubicBezTo>
                  <a:pt x="952" y="50"/>
                  <a:pt x="952" y="50"/>
                  <a:pt x="951" y="50"/>
                </a:cubicBezTo>
                <a:cubicBezTo>
                  <a:pt x="949" y="50"/>
                  <a:pt x="949" y="50"/>
                  <a:pt x="949" y="50"/>
                </a:cubicBezTo>
                <a:cubicBezTo>
                  <a:pt x="949" y="50"/>
                  <a:pt x="951" y="48"/>
                  <a:pt x="949" y="48"/>
                </a:cubicBezTo>
                <a:cubicBezTo>
                  <a:pt x="949" y="47"/>
                  <a:pt x="949" y="47"/>
                  <a:pt x="948" y="47"/>
                </a:cubicBezTo>
                <a:cubicBezTo>
                  <a:pt x="948" y="45"/>
                  <a:pt x="946" y="47"/>
                  <a:pt x="944" y="45"/>
                </a:cubicBezTo>
                <a:cubicBezTo>
                  <a:pt x="943" y="45"/>
                  <a:pt x="941" y="45"/>
                  <a:pt x="940" y="45"/>
                </a:cubicBezTo>
                <a:cubicBezTo>
                  <a:pt x="938" y="45"/>
                  <a:pt x="935" y="45"/>
                  <a:pt x="935" y="47"/>
                </a:cubicBezTo>
                <a:cubicBezTo>
                  <a:pt x="933" y="48"/>
                  <a:pt x="933" y="48"/>
                  <a:pt x="933" y="48"/>
                </a:cubicBezTo>
                <a:cubicBezTo>
                  <a:pt x="933" y="50"/>
                  <a:pt x="935" y="50"/>
                  <a:pt x="935" y="50"/>
                </a:cubicBezTo>
                <a:cubicBezTo>
                  <a:pt x="936" y="50"/>
                  <a:pt x="936" y="52"/>
                  <a:pt x="936" y="52"/>
                </a:cubicBezTo>
                <a:cubicBezTo>
                  <a:pt x="936" y="52"/>
                  <a:pt x="936" y="53"/>
                  <a:pt x="935" y="53"/>
                </a:cubicBezTo>
                <a:cubicBezTo>
                  <a:pt x="933" y="53"/>
                  <a:pt x="933" y="53"/>
                  <a:pt x="933" y="53"/>
                </a:cubicBezTo>
                <a:cubicBezTo>
                  <a:pt x="931" y="52"/>
                  <a:pt x="930" y="53"/>
                  <a:pt x="928" y="52"/>
                </a:cubicBezTo>
                <a:cubicBezTo>
                  <a:pt x="927" y="52"/>
                  <a:pt x="927" y="52"/>
                  <a:pt x="927" y="52"/>
                </a:cubicBezTo>
                <a:cubicBezTo>
                  <a:pt x="925" y="52"/>
                  <a:pt x="923" y="52"/>
                  <a:pt x="923" y="53"/>
                </a:cubicBezTo>
                <a:cubicBezTo>
                  <a:pt x="922" y="53"/>
                  <a:pt x="922" y="53"/>
                  <a:pt x="922" y="53"/>
                </a:cubicBezTo>
                <a:cubicBezTo>
                  <a:pt x="920" y="53"/>
                  <a:pt x="920" y="53"/>
                  <a:pt x="919" y="53"/>
                </a:cubicBezTo>
                <a:cubicBezTo>
                  <a:pt x="917" y="53"/>
                  <a:pt x="917" y="53"/>
                  <a:pt x="917" y="53"/>
                </a:cubicBezTo>
                <a:cubicBezTo>
                  <a:pt x="915" y="55"/>
                  <a:pt x="915" y="55"/>
                  <a:pt x="914" y="55"/>
                </a:cubicBezTo>
                <a:cubicBezTo>
                  <a:pt x="914" y="55"/>
                  <a:pt x="912" y="56"/>
                  <a:pt x="912" y="55"/>
                </a:cubicBezTo>
                <a:cubicBezTo>
                  <a:pt x="910" y="55"/>
                  <a:pt x="910" y="55"/>
                  <a:pt x="910" y="55"/>
                </a:cubicBezTo>
                <a:cubicBezTo>
                  <a:pt x="909" y="55"/>
                  <a:pt x="909" y="55"/>
                  <a:pt x="907" y="55"/>
                </a:cubicBezTo>
                <a:cubicBezTo>
                  <a:pt x="907" y="56"/>
                  <a:pt x="907" y="56"/>
                  <a:pt x="906" y="56"/>
                </a:cubicBezTo>
                <a:cubicBezTo>
                  <a:pt x="904" y="58"/>
                  <a:pt x="909" y="58"/>
                  <a:pt x="909" y="58"/>
                </a:cubicBezTo>
                <a:cubicBezTo>
                  <a:pt x="910" y="56"/>
                  <a:pt x="910" y="56"/>
                  <a:pt x="910" y="56"/>
                </a:cubicBezTo>
                <a:cubicBezTo>
                  <a:pt x="912" y="58"/>
                  <a:pt x="910" y="58"/>
                  <a:pt x="910" y="58"/>
                </a:cubicBezTo>
                <a:cubicBezTo>
                  <a:pt x="910" y="60"/>
                  <a:pt x="912" y="58"/>
                  <a:pt x="914" y="58"/>
                </a:cubicBezTo>
                <a:cubicBezTo>
                  <a:pt x="914" y="58"/>
                  <a:pt x="915" y="58"/>
                  <a:pt x="917" y="60"/>
                </a:cubicBezTo>
                <a:cubicBezTo>
                  <a:pt x="919" y="60"/>
                  <a:pt x="919" y="60"/>
                  <a:pt x="919" y="60"/>
                </a:cubicBezTo>
                <a:cubicBezTo>
                  <a:pt x="920" y="60"/>
                  <a:pt x="920" y="60"/>
                  <a:pt x="920" y="60"/>
                </a:cubicBezTo>
                <a:cubicBezTo>
                  <a:pt x="922" y="60"/>
                  <a:pt x="922" y="60"/>
                  <a:pt x="923" y="60"/>
                </a:cubicBezTo>
                <a:cubicBezTo>
                  <a:pt x="925" y="60"/>
                  <a:pt x="925" y="60"/>
                  <a:pt x="925" y="60"/>
                </a:cubicBezTo>
                <a:cubicBezTo>
                  <a:pt x="925" y="60"/>
                  <a:pt x="925" y="58"/>
                  <a:pt x="927" y="58"/>
                </a:cubicBezTo>
                <a:cubicBezTo>
                  <a:pt x="927" y="58"/>
                  <a:pt x="927" y="60"/>
                  <a:pt x="928" y="60"/>
                </a:cubicBezTo>
                <a:cubicBezTo>
                  <a:pt x="928" y="60"/>
                  <a:pt x="928" y="60"/>
                  <a:pt x="930" y="60"/>
                </a:cubicBezTo>
                <a:cubicBezTo>
                  <a:pt x="930" y="60"/>
                  <a:pt x="931" y="58"/>
                  <a:pt x="933" y="58"/>
                </a:cubicBezTo>
                <a:cubicBezTo>
                  <a:pt x="933" y="58"/>
                  <a:pt x="933" y="58"/>
                  <a:pt x="935" y="60"/>
                </a:cubicBezTo>
                <a:cubicBezTo>
                  <a:pt x="935" y="60"/>
                  <a:pt x="935" y="60"/>
                  <a:pt x="936" y="60"/>
                </a:cubicBezTo>
                <a:cubicBezTo>
                  <a:pt x="938" y="60"/>
                  <a:pt x="938" y="60"/>
                  <a:pt x="938" y="60"/>
                </a:cubicBezTo>
                <a:cubicBezTo>
                  <a:pt x="940" y="60"/>
                  <a:pt x="940" y="60"/>
                  <a:pt x="941" y="60"/>
                </a:cubicBezTo>
                <a:cubicBezTo>
                  <a:pt x="943" y="61"/>
                  <a:pt x="943" y="61"/>
                  <a:pt x="943" y="61"/>
                </a:cubicBezTo>
                <a:cubicBezTo>
                  <a:pt x="943" y="61"/>
                  <a:pt x="944" y="61"/>
                  <a:pt x="944" y="60"/>
                </a:cubicBezTo>
                <a:cubicBezTo>
                  <a:pt x="944" y="60"/>
                  <a:pt x="944" y="60"/>
                  <a:pt x="944" y="58"/>
                </a:cubicBezTo>
                <a:cubicBezTo>
                  <a:pt x="946" y="58"/>
                  <a:pt x="946" y="58"/>
                  <a:pt x="948" y="58"/>
                </a:cubicBezTo>
                <a:cubicBezTo>
                  <a:pt x="949" y="58"/>
                  <a:pt x="949" y="58"/>
                  <a:pt x="949" y="58"/>
                </a:cubicBezTo>
                <a:cubicBezTo>
                  <a:pt x="951" y="58"/>
                  <a:pt x="952" y="60"/>
                  <a:pt x="951" y="60"/>
                </a:cubicBezTo>
                <a:cubicBezTo>
                  <a:pt x="952" y="61"/>
                  <a:pt x="954" y="60"/>
                  <a:pt x="956" y="60"/>
                </a:cubicBezTo>
                <a:cubicBezTo>
                  <a:pt x="957" y="60"/>
                  <a:pt x="957" y="60"/>
                  <a:pt x="957" y="60"/>
                </a:cubicBezTo>
                <a:cubicBezTo>
                  <a:pt x="959" y="60"/>
                  <a:pt x="959" y="60"/>
                  <a:pt x="959" y="60"/>
                </a:cubicBezTo>
                <a:cubicBezTo>
                  <a:pt x="961" y="60"/>
                  <a:pt x="961" y="60"/>
                  <a:pt x="961" y="60"/>
                </a:cubicBezTo>
                <a:cubicBezTo>
                  <a:pt x="962" y="60"/>
                  <a:pt x="962" y="60"/>
                  <a:pt x="964" y="60"/>
                </a:cubicBezTo>
                <a:cubicBezTo>
                  <a:pt x="964" y="58"/>
                  <a:pt x="964" y="58"/>
                  <a:pt x="964" y="58"/>
                </a:cubicBezTo>
                <a:cubicBezTo>
                  <a:pt x="965" y="58"/>
                  <a:pt x="965" y="58"/>
                  <a:pt x="967" y="58"/>
                </a:cubicBezTo>
                <a:cubicBezTo>
                  <a:pt x="969" y="58"/>
                  <a:pt x="969" y="58"/>
                  <a:pt x="969" y="58"/>
                </a:cubicBezTo>
                <a:cubicBezTo>
                  <a:pt x="969" y="58"/>
                  <a:pt x="970" y="58"/>
                  <a:pt x="970" y="60"/>
                </a:cubicBezTo>
                <a:cubicBezTo>
                  <a:pt x="970" y="61"/>
                  <a:pt x="970" y="61"/>
                  <a:pt x="969" y="61"/>
                </a:cubicBezTo>
                <a:cubicBezTo>
                  <a:pt x="969" y="61"/>
                  <a:pt x="969" y="61"/>
                  <a:pt x="970" y="61"/>
                </a:cubicBezTo>
                <a:cubicBezTo>
                  <a:pt x="972" y="61"/>
                  <a:pt x="972" y="61"/>
                  <a:pt x="972" y="61"/>
                </a:cubicBezTo>
                <a:cubicBezTo>
                  <a:pt x="973" y="61"/>
                  <a:pt x="975" y="61"/>
                  <a:pt x="975" y="61"/>
                </a:cubicBezTo>
                <a:cubicBezTo>
                  <a:pt x="978" y="61"/>
                  <a:pt x="980" y="61"/>
                  <a:pt x="982" y="61"/>
                </a:cubicBezTo>
                <a:cubicBezTo>
                  <a:pt x="983" y="61"/>
                  <a:pt x="983" y="61"/>
                  <a:pt x="983" y="61"/>
                </a:cubicBezTo>
                <a:cubicBezTo>
                  <a:pt x="985" y="61"/>
                  <a:pt x="985" y="61"/>
                  <a:pt x="985" y="61"/>
                </a:cubicBezTo>
                <a:cubicBezTo>
                  <a:pt x="986" y="60"/>
                  <a:pt x="986" y="60"/>
                  <a:pt x="986" y="60"/>
                </a:cubicBezTo>
                <a:cubicBezTo>
                  <a:pt x="988" y="58"/>
                  <a:pt x="990" y="58"/>
                  <a:pt x="990" y="58"/>
                </a:cubicBezTo>
                <a:cubicBezTo>
                  <a:pt x="991" y="58"/>
                  <a:pt x="991" y="58"/>
                  <a:pt x="991" y="58"/>
                </a:cubicBezTo>
                <a:cubicBezTo>
                  <a:pt x="993" y="58"/>
                  <a:pt x="993" y="58"/>
                  <a:pt x="993" y="58"/>
                </a:cubicBezTo>
                <a:cubicBezTo>
                  <a:pt x="994" y="58"/>
                  <a:pt x="994" y="58"/>
                  <a:pt x="996" y="58"/>
                </a:cubicBezTo>
                <a:cubicBezTo>
                  <a:pt x="998" y="58"/>
                  <a:pt x="999" y="56"/>
                  <a:pt x="999" y="56"/>
                </a:cubicBezTo>
                <a:cubicBezTo>
                  <a:pt x="1001" y="55"/>
                  <a:pt x="1001" y="55"/>
                  <a:pt x="1001" y="55"/>
                </a:cubicBezTo>
                <a:cubicBezTo>
                  <a:pt x="1001" y="55"/>
                  <a:pt x="999" y="55"/>
                  <a:pt x="998" y="55"/>
                </a:cubicBezTo>
                <a:cubicBezTo>
                  <a:pt x="996" y="55"/>
                  <a:pt x="996" y="55"/>
                  <a:pt x="996" y="55"/>
                </a:cubicBezTo>
                <a:cubicBezTo>
                  <a:pt x="994" y="55"/>
                  <a:pt x="994" y="55"/>
                  <a:pt x="994" y="55"/>
                </a:cubicBezTo>
                <a:cubicBezTo>
                  <a:pt x="993" y="55"/>
                  <a:pt x="993" y="55"/>
                  <a:pt x="993" y="55"/>
                </a:cubicBezTo>
                <a:cubicBezTo>
                  <a:pt x="993" y="53"/>
                  <a:pt x="993" y="53"/>
                  <a:pt x="993" y="53"/>
                </a:cubicBezTo>
                <a:cubicBezTo>
                  <a:pt x="993" y="53"/>
                  <a:pt x="993" y="53"/>
                  <a:pt x="994" y="53"/>
                </a:cubicBezTo>
                <a:cubicBezTo>
                  <a:pt x="994" y="52"/>
                  <a:pt x="994" y="52"/>
                  <a:pt x="994" y="52"/>
                </a:cubicBezTo>
                <a:cubicBezTo>
                  <a:pt x="994" y="52"/>
                  <a:pt x="994" y="52"/>
                  <a:pt x="996" y="52"/>
                </a:cubicBezTo>
                <a:cubicBezTo>
                  <a:pt x="996" y="52"/>
                  <a:pt x="996" y="52"/>
                  <a:pt x="998" y="52"/>
                </a:cubicBezTo>
                <a:cubicBezTo>
                  <a:pt x="999" y="52"/>
                  <a:pt x="1001" y="50"/>
                  <a:pt x="1003" y="50"/>
                </a:cubicBezTo>
                <a:cubicBezTo>
                  <a:pt x="1004" y="50"/>
                  <a:pt x="1004" y="50"/>
                  <a:pt x="1004" y="50"/>
                </a:cubicBezTo>
                <a:cubicBezTo>
                  <a:pt x="1006" y="50"/>
                  <a:pt x="1004" y="50"/>
                  <a:pt x="1006" y="50"/>
                </a:cubicBezTo>
                <a:cubicBezTo>
                  <a:pt x="1006" y="48"/>
                  <a:pt x="1006" y="48"/>
                  <a:pt x="1006" y="48"/>
                </a:cubicBezTo>
                <a:cubicBezTo>
                  <a:pt x="1007" y="48"/>
                  <a:pt x="1007" y="48"/>
                  <a:pt x="1007" y="47"/>
                </a:cubicBezTo>
                <a:cubicBezTo>
                  <a:pt x="1007" y="45"/>
                  <a:pt x="1007" y="45"/>
                  <a:pt x="1007" y="45"/>
                </a:cubicBezTo>
                <a:cubicBezTo>
                  <a:pt x="1007" y="45"/>
                  <a:pt x="1007" y="45"/>
                  <a:pt x="1009" y="45"/>
                </a:cubicBezTo>
                <a:cubicBezTo>
                  <a:pt x="1011" y="45"/>
                  <a:pt x="1011" y="45"/>
                  <a:pt x="1011" y="45"/>
                </a:cubicBezTo>
                <a:cubicBezTo>
                  <a:pt x="1012" y="45"/>
                  <a:pt x="1012" y="45"/>
                  <a:pt x="1014" y="45"/>
                </a:cubicBezTo>
                <a:cubicBezTo>
                  <a:pt x="1014" y="45"/>
                  <a:pt x="1014" y="45"/>
                  <a:pt x="1014" y="47"/>
                </a:cubicBezTo>
                <a:cubicBezTo>
                  <a:pt x="1015" y="47"/>
                  <a:pt x="1015" y="47"/>
                  <a:pt x="1015" y="47"/>
                </a:cubicBezTo>
                <a:cubicBezTo>
                  <a:pt x="1017" y="47"/>
                  <a:pt x="1019" y="47"/>
                  <a:pt x="1019" y="45"/>
                </a:cubicBezTo>
                <a:cubicBezTo>
                  <a:pt x="1020" y="45"/>
                  <a:pt x="1020" y="45"/>
                  <a:pt x="1020" y="45"/>
                </a:cubicBezTo>
                <a:cubicBezTo>
                  <a:pt x="1022" y="44"/>
                  <a:pt x="1022" y="44"/>
                  <a:pt x="1020" y="44"/>
                </a:cubicBezTo>
                <a:cubicBezTo>
                  <a:pt x="1022" y="44"/>
                  <a:pt x="1022" y="44"/>
                  <a:pt x="1022" y="44"/>
                </a:cubicBezTo>
                <a:cubicBezTo>
                  <a:pt x="1023" y="44"/>
                  <a:pt x="1023" y="44"/>
                  <a:pt x="1023" y="44"/>
                </a:cubicBezTo>
                <a:cubicBezTo>
                  <a:pt x="1025" y="44"/>
                  <a:pt x="1025" y="44"/>
                  <a:pt x="1027" y="44"/>
                </a:cubicBezTo>
                <a:cubicBezTo>
                  <a:pt x="1028" y="44"/>
                  <a:pt x="1028" y="44"/>
                  <a:pt x="1028" y="44"/>
                </a:cubicBezTo>
                <a:cubicBezTo>
                  <a:pt x="1030" y="44"/>
                  <a:pt x="1030" y="42"/>
                  <a:pt x="1032" y="42"/>
                </a:cubicBezTo>
                <a:cubicBezTo>
                  <a:pt x="1030" y="42"/>
                  <a:pt x="1030" y="42"/>
                  <a:pt x="1030" y="42"/>
                </a:cubicBezTo>
                <a:cubicBezTo>
                  <a:pt x="1032" y="40"/>
                  <a:pt x="1033" y="40"/>
                  <a:pt x="1035" y="40"/>
                </a:cubicBezTo>
                <a:cubicBezTo>
                  <a:pt x="1035" y="40"/>
                  <a:pt x="1036" y="40"/>
                  <a:pt x="1038" y="40"/>
                </a:cubicBezTo>
                <a:cubicBezTo>
                  <a:pt x="1038" y="39"/>
                  <a:pt x="1040" y="39"/>
                  <a:pt x="1040" y="39"/>
                </a:cubicBezTo>
                <a:cubicBezTo>
                  <a:pt x="1041" y="39"/>
                  <a:pt x="1040" y="39"/>
                  <a:pt x="1041" y="39"/>
                </a:cubicBezTo>
                <a:cubicBezTo>
                  <a:pt x="1041" y="37"/>
                  <a:pt x="1041" y="37"/>
                  <a:pt x="1041" y="37"/>
                </a:cubicBezTo>
                <a:cubicBezTo>
                  <a:pt x="1041" y="37"/>
                  <a:pt x="1040" y="37"/>
                  <a:pt x="1038" y="37"/>
                </a:cubicBezTo>
                <a:cubicBezTo>
                  <a:pt x="1038" y="35"/>
                  <a:pt x="1038" y="35"/>
                  <a:pt x="1036" y="35"/>
                </a:cubicBezTo>
                <a:cubicBezTo>
                  <a:pt x="1036" y="34"/>
                  <a:pt x="1036" y="34"/>
                  <a:pt x="1036" y="34"/>
                </a:cubicBezTo>
                <a:cubicBezTo>
                  <a:pt x="1035" y="34"/>
                  <a:pt x="1034" y="34"/>
                  <a:pt x="1033" y="34"/>
                </a:cubicBezTo>
                <a:cubicBezTo>
                  <a:pt x="1033" y="34"/>
                  <a:pt x="1032" y="34"/>
                  <a:pt x="1032" y="34"/>
                </a:cubicBezTo>
                <a:cubicBezTo>
                  <a:pt x="1033" y="34"/>
                  <a:pt x="1033" y="32"/>
                  <a:pt x="1035" y="32"/>
                </a:cubicBezTo>
                <a:cubicBezTo>
                  <a:pt x="1035" y="32"/>
                  <a:pt x="1036" y="32"/>
                  <a:pt x="1036" y="34"/>
                </a:cubicBezTo>
                <a:cubicBezTo>
                  <a:pt x="1038" y="34"/>
                  <a:pt x="1040" y="34"/>
                  <a:pt x="1040" y="34"/>
                </a:cubicBezTo>
                <a:cubicBezTo>
                  <a:pt x="1041" y="35"/>
                  <a:pt x="1041" y="35"/>
                  <a:pt x="1043" y="35"/>
                </a:cubicBezTo>
                <a:cubicBezTo>
                  <a:pt x="1044" y="35"/>
                  <a:pt x="1046" y="35"/>
                  <a:pt x="1046" y="34"/>
                </a:cubicBezTo>
                <a:cubicBezTo>
                  <a:pt x="1046" y="34"/>
                  <a:pt x="1044" y="34"/>
                  <a:pt x="1043" y="34"/>
                </a:cubicBezTo>
                <a:cubicBezTo>
                  <a:pt x="1043" y="34"/>
                  <a:pt x="1043" y="34"/>
                  <a:pt x="1043" y="32"/>
                </a:cubicBezTo>
                <a:cubicBezTo>
                  <a:pt x="1041" y="32"/>
                  <a:pt x="1041" y="32"/>
                  <a:pt x="1041" y="32"/>
                </a:cubicBezTo>
                <a:cubicBezTo>
                  <a:pt x="1041" y="31"/>
                  <a:pt x="1041" y="31"/>
                  <a:pt x="1041" y="31"/>
                </a:cubicBezTo>
                <a:cubicBezTo>
                  <a:pt x="1040" y="31"/>
                  <a:pt x="1040" y="31"/>
                  <a:pt x="1040" y="31"/>
                </a:cubicBezTo>
                <a:cubicBezTo>
                  <a:pt x="1043" y="31"/>
                  <a:pt x="1046" y="29"/>
                  <a:pt x="1048" y="31"/>
                </a:cubicBezTo>
                <a:cubicBezTo>
                  <a:pt x="1049" y="31"/>
                  <a:pt x="1053" y="31"/>
                  <a:pt x="1054" y="31"/>
                </a:cubicBezTo>
                <a:cubicBezTo>
                  <a:pt x="1056" y="31"/>
                  <a:pt x="1056" y="31"/>
                  <a:pt x="1057" y="31"/>
                </a:cubicBezTo>
                <a:cubicBezTo>
                  <a:pt x="1059" y="31"/>
                  <a:pt x="1059" y="31"/>
                  <a:pt x="1061" y="29"/>
                </a:cubicBezTo>
                <a:cubicBezTo>
                  <a:pt x="1062" y="29"/>
                  <a:pt x="1062" y="29"/>
                  <a:pt x="1064" y="29"/>
                </a:cubicBezTo>
                <a:cubicBezTo>
                  <a:pt x="1065" y="29"/>
                  <a:pt x="1065" y="29"/>
                  <a:pt x="1065" y="29"/>
                </a:cubicBezTo>
                <a:cubicBezTo>
                  <a:pt x="1067" y="29"/>
                  <a:pt x="1067" y="29"/>
                  <a:pt x="1067" y="29"/>
                </a:cubicBezTo>
                <a:cubicBezTo>
                  <a:pt x="1069" y="29"/>
                  <a:pt x="1069" y="29"/>
                  <a:pt x="1069" y="29"/>
                </a:cubicBezTo>
                <a:cubicBezTo>
                  <a:pt x="1070" y="29"/>
                  <a:pt x="1072" y="29"/>
                  <a:pt x="1074" y="29"/>
                </a:cubicBezTo>
                <a:cubicBezTo>
                  <a:pt x="1075" y="29"/>
                  <a:pt x="1075" y="29"/>
                  <a:pt x="1075" y="29"/>
                </a:cubicBezTo>
                <a:cubicBezTo>
                  <a:pt x="1077" y="29"/>
                  <a:pt x="1077" y="29"/>
                  <a:pt x="1077" y="29"/>
                </a:cubicBezTo>
                <a:cubicBezTo>
                  <a:pt x="1078" y="27"/>
                  <a:pt x="1078" y="27"/>
                  <a:pt x="1078" y="27"/>
                </a:cubicBezTo>
                <a:cubicBezTo>
                  <a:pt x="1078" y="27"/>
                  <a:pt x="1080" y="27"/>
                  <a:pt x="1080" y="26"/>
                </a:cubicBezTo>
                <a:cubicBezTo>
                  <a:pt x="1082" y="26"/>
                  <a:pt x="1083" y="26"/>
                  <a:pt x="1083" y="26"/>
                </a:cubicBezTo>
                <a:cubicBezTo>
                  <a:pt x="1085" y="24"/>
                  <a:pt x="1085" y="24"/>
                  <a:pt x="1086" y="24"/>
                </a:cubicBezTo>
                <a:cubicBezTo>
                  <a:pt x="1088" y="24"/>
                  <a:pt x="1088" y="24"/>
                  <a:pt x="1090" y="23"/>
                </a:cubicBezTo>
                <a:cubicBezTo>
                  <a:pt x="1091" y="23"/>
                  <a:pt x="1091" y="23"/>
                  <a:pt x="1091" y="23"/>
                </a:cubicBezTo>
                <a:cubicBezTo>
                  <a:pt x="1095" y="23"/>
                  <a:pt x="1098" y="21"/>
                  <a:pt x="1101" y="21"/>
                </a:cubicBezTo>
                <a:cubicBezTo>
                  <a:pt x="1103" y="21"/>
                  <a:pt x="1104" y="19"/>
                  <a:pt x="1106" y="19"/>
                </a:cubicBezTo>
                <a:cubicBezTo>
                  <a:pt x="1107" y="19"/>
                  <a:pt x="1111" y="19"/>
                  <a:pt x="1111" y="18"/>
                </a:cubicBezTo>
                <a:cubicBezTo>
                  <a:pt x="1112" y="18"/>
                  <a:pt x="1112" y="18"/>
                  <a:pt x="1112" y="18"/>
                </a:cubicBezTo>
                <a:cubicBezTo>
                  <a:pt x="1114" y="18"/>
                  <a:pt x="1114" y="18"/>
                  <a:pt x="1116" y="18"/>
                </a:cubicBezTo>
                <a:cubicBezTo>
                  <a:pt x="1117" y="18"/>
                  <a:pt x="1117" y="18"/>
                  <a:pt x="1117" y="18"/>
                </a:cubicBezTo>
                <a:cubicBezTo>
                  <a:pt x="1120" y="16"/>
                  <a:pt x="1122" y="16"/>
                  <a:pt x="1124" y="16"/>
                </a:cubicBezTo>
                <a:cubicBezTo>
                  <a:pt x="1125" y="16"/>
                  <a:pt x="1125" y="14"/>
                  <a:pt x="1127" y="14"/>
                </a:cubicBezTo>
                <a:cubicBezTo>
                  <a:pt x="1128" y="14"/>
                  <a:pt x="1128" y="14"/>
                  <a:pt x="1130" y="14"/>
                </a:cubicBezTo>
                <a:cubicBezTo>
                  <a:pt x="1132" y="14"/>
                  <a:pt x="1133" y="14"/>
                  <a:pt x="1135" y="13"/>
                </a:cubicBezTo>
                <a:cubicBezTo>
                  <a:pt x="1132" y="13"/>
                  <a:pt x="1130" y="13"/>
                  <a:pt x="1127" y="13"/>
                </a:cubicBezTo>
                <a:cubicBezTo>
                  <a:pt x="1125" y="13"/>
                  <a:pt x="1124" y="13"/>
                  <a:pt x="1122" y="13"/>
                </a:cubicBezTo>
                <a:cubicBezTo>
                  <a:pt x="1120" y="13"/>
                  <a:pt x="1119" y="13"/>
                  <a:pt x="1117" y="13"/>
                </a:cubicBezTo>
                <a:cubicBezTo>
                  <a:pt x="1117" y="13"/>
                  <a:pt x="1117" y="13"/>
                  <a:pt x="1116" y="13"/>
                </a:cubicBezTo>
                <a:cubicBezTo>
                  <a:pt x="1116" y="13"/>
                  <a:pt x="1114" y="14"/>
                  <a:pt x="1114" y="13"/>
                </a:cubicBezTo>
                <a:cubicBezTo>
                  <a:pt x="1119" y="13"/>
                  <a:pt x="1124" y="11"/>
                  <a:pt x="1128" y="11"/>
                </a:cubicBezTo>
                <a:cubicBezTo>
                  <a:pt x="1130" y="11"/>
                  <a:pt x="1133" y="11"/>
                  <a:pt x="1135" y="11"/>
                </a:cubicBezTo>
                <a:cubicBezTo>
                  <a:pt x="1138" y="11"/>
                  <a:pt x="1140" y="11"/>
                  <a:pt x="1143" y="11"/>
                </a:cubicBezTo>
                <a:cubicBezTo>
                  <a:pt x="1146" y="11"/>
                  <a:pt x="1148" y="11"/>
                  <a:pt x="1151" y="11"/>
                </a:cubicBezTo>
                <a:cubicBezTo>
                  <a:pt x="1153" y="10"/>
                  <a:pt x="1156" y="10"/>
                  <a:pt x="1158" y="10"/>
                </a:cubicBezTo>
                <a:cubicBezTo>
                  <a:pt x="1159" y="8"/>
                  <a:pt x="1161" y="8"/>
                  <a:pt x="1164" y="8"/>
                </a:cubicBezTo>
                <a:cubicBezTo>
                  <a:pt x="1164" y="8"/>
                  <a:pt x="1167" y="8"/>
                  <a:pt x="1166" y="6"/>
                </a:cubicBezTo>
                <a:lnTo>
                  <a:pt x="1164" y="6"/>
                </a:lnTo>
                <a:close/>
                <a:moveTo>
                  <a:pt x="730" y="719"/>
                </a:moveTo>
                <a:cubicBezTo>
                  <a:pt x="731" y="719"/>
                  <a:pt x="731" y="717"/>
                  <a:pt x="731" y="717"/>
                </a:cubicBezTo>
                <a:cubicBezTo>
                  <a:pt x="733" y="717"/>
                  <a:pt x="733" y="716"/>
                  <a:pt x="733" y="716"/>
                </a:cubicBezTo>
                <a:cubicBezTo>
                  <a:pt x="733" y="714"/>
                  <a:pt x="731" y="714"/>
                  <a:pt x="731" y="714"/>
                </a:cubicBezTo>
                <a:cubicBezTo>
                  <a:pt x="730" y="716"/>
                  <a:pt x="728" y="716"/>
                  <a:pt x="726" y="717"/>
                </a:cubicBezTo>
                <a:cubicBezTo>
                  <a:pt x="725" y="717"/>
                  <a:pt x="725" y="719"/>
                  <a:pt x="726" y="721"/>
                </a:cubicBezTo>
                <a:cubicBezTo>
                  <a:pt x="728" y="721"/>
                  <a:pt x="730" y="721"/>
                  <a:pt x="730" y="719"/>
                </a:cubicBezTo>
                <a:close/>
                <a:moveTo>
                  <a:pt x="917" y="47"/>
                </a:moveTo>
                <a:cubicBezTo>
                  <a:pt x="915" y="47"/>
                  <a:pt x="915" y="47"/>
                  <a:pt x="915" y="47"/>
                </a:cubicBezTo>
                <a:cubicBezTo>
                  <a:pt x="914" y="47"/>
                  <a:pt x="912" y="47"/>
                  <a:pt x="912" y="47"/>
                </a:cubicBezTo>
                <a:cubicBezTo>
                  <a:pt x="912" y="47"/>
                  <a:pt x="910" y="47"/>
                  <a:pt x="910" y="48"/>
                </a:cubicBezTo>
                <a:cubicBezTo>
                  <a:pt x="909" y="48"/>
                  <a:pt x="909" y="48"/>
                  <a:pt x="909" y="48"/>
                </a:cubicBezTo>
                <a:cubicBezTo>
                  <a:pt x="907" y="50"/>
                  <a:pt x="907" y="50"/>
                  <a:pt x="907" y="50"/>
                </a:cubicBezTo>
                <a:cubicBezTo>
                  <a:pt x="907" y="52"/>
                  <a:pt x="909" y="52"/>
                  <a:pt x="910" y="52"/>
                </a:cubicBezTo>
                <a:cubicBezTo>
                  <a:pt x="912" y="52"/>
                  <a:pt x="912" y="52"/>
                  <a:pt x="912" y="52"/>
                </a:cubicBezTo>
                <a:cubicBezTo>
                  <a:pt x="914" y="52"/>
                  <a:pt x="914" y="52"/>
                  <a:pt x="915" y="52"/>
                </a:cubicBezTo>
                <a:cubicBezTo>
                  <a:pt x="915" y="52"/>
                  <a:pt x="915" y="52"/>
                  <a:pt x="917" y="50"/>
                </a:cubicBezTo>
                <a:cubicBezTo>
                  <a:pt x="917" y="50"/>
                  <a:pt x="917" y="50"/>
                  <a:pt x="919" y="50"/>
                </a:cubicBezTo>
                <a:cubicBezTo>
                  <a:pt x="917" y="50"/>
                  <a:pt x="919" y="48"/>
                  <a:pt x="919" y="48"/>
                </a:cubicBezTo>
                <a:cubicBezTo>
                  <a:pt x="919" y="47"/>
                  <a:pt x="919" y="47"/>
                  <a:pt x="917" y="47"/>
                </a:cubicBezTo>
                <a:close/>
                <a:moveTo>
                  <a:pt x="864" y="192"/>
                </a:moveTo>
                <a:cubicBezTo>
                  <a:pt x="865" y="192"/>
                  <a:pt x="865" y="192"/>
                  <a:pt x="867" y="192"/>
                </a:cubicBezTo>
                <a:cubicBezTo>
                  <a:pt x="868" y="192"/>
                  <a:pt x="867" y="191"/>
                  <a:pt x="867" y="191"/>
                </a:cubicBezTo>
                <a:cubicBezTo>
                  <a:pt x="865" y="189"/>
                  <a:pt x="865" y="189"/>
                  <a:pt x="865" y="187"/>
                </a:cubicBezTo>
                <a:cubicBezTo>
                  <a:pt x="864" y="187"/>
                  <a:pt x="864" y="187"/>
                  <a:pt x="862" y="187"/>
                </a:cubicBezTo>
                <a:cubicBezTo>
                  <a:pt x="860" y="187"/>
                  <a:pt x="860" y="189"/>
                  <a:pt x="859" y="189"/>
                </a:cubicBezTo>
                <a:cubicBezTo>
                  <a:pt x="857" y="189"/>
                  <a:pt x="857" y="189"/>
                  <a:pt x="857" y="189"/>
                </a:cubicBezTo>
                <a:cubicBezTo>
                  <a:pt x="856" y="189"/>
                  <a:pt x="856" y="189"/>
                  <a:pt x="854" y="189"/>
                </a:cubicBezTo>
                <a:cubicBezTo>
                  <a:pt x="852" y="189"/>
                  <a:pt x="852" y="189"/>
                  <a:pt x="852" y="189"/>
                </a:cubicBezTo>
                <a:cubicBezTo>
                  <a:pt x="852" y="187"/>
                  <a:pt x="856" y="187"/>
                  <a:pt x="856" y="187"/>
                </a:cubicBezTo>
                <a:cubicBezTo>
                  <a:pt x="857" y="187"/>
                  <a:pt x="857" y="186"/>
                  <a:pt x="857" y="186"/>
                </a:cubicBezTo>
                <a:cubicBezTo>
                  <a:pt x="859" y="186"/>
                  <a:pt x="859" y="186"/>
                  <a:pt x="859" y="186"/>
                </a:cubicBezTo>
                <a:cubicBezTo>
                  <a:pt x="859" y="184"/>
                  <a:pt x="859" y="184"/>
                  <a:pt x="859" y="184"/>
                </a:cubicBezTo>
                <a:cubicBezTo>
                  <a:pt x="857" y="184"/>
                  <a:pt x="857" y="184"/>
                  <a:pt x="857" y="183"/>
                </a:cubicBezTo>
                <a:cubicBezTo>
                  <a:pt x="857" y="183"/>
                  <a:pt x="857" y="181"/>
                  <a:pt x="856" y="181"/>
                </a:cubicBezTo>
                <a:cubicBezTo>
                  <a:pt x="854" y="181"/>
                  <a:pt x="854" y="181"/>
                  <a:pt x="854" y="181"/>
                </a:cubicBezTo>
                <a:cubicBezTo>
                  <a:pt x="852" y="181"/>
                  <a:pt x="852" y="181"/>
                  <a:pt x="852" y="181"/>
                </a:cubicBezTo>
                <a:cubicBezTo>
                  <a:pt x="852" y="181"/>
                  <a:pt x="852" y="181"/>
                  <a:pt x="851" y="181"/>
                </a:cubicBezTo>
                <a:cubicBezTo>
                  <a:pt x="851" y="179"/>
                  <a:pt x="851" y="179"/>
                  <a:pt x="851" y="179"/>
                </a:cubicBezTo>
                <a:cubicBezTo>
                  <a:pt x="851" y="178"/>
                  <a:pt x="851" y="178"/>
                  <a:pt x="851" y="178"/>
                </a:cubicBezTo>
                <a:cubicBezTo>
                  <a:pt x="849" y="178"/>
                  <a:pt x="849" y="178"/>
                  <a:pt x="849" y="178"/>
                </a:cubicBezTo>
                <a:cubicBezTo>
                  <a:pt x="849" y="176"/>
                  <a:pt x="849" y="176"/>
                  <a:pt x="849" y="176"/>
                </a:cubicBezTo>
                <a:cubicBezTo>
                  <a:pt x="847" y="176"/>
                  <a:pt x="847" y="176"/>
                  <a:pt x="846" y="176"/>
                </a:cubicBezTo>
                <a:cubicBezTo>
                  <a:pt x="846" y="176"/>
                  <a:pt x="844" y="176"/>
                  <a:pt x="844" y="174"/>
                </a:cubicBezTo>
                <a:cubicBezTo>
                  <a:pt x="843" y="174"/>
                  <a:pt x="843" y="174"/>
                  <a:pt x="843" y="174"/>
                </a:cubicBezTo>
                <a:cubicBezTo>
                  <a:pt x="843" y="174"/>
                  <a:pt x="843" y="174"/>
                  <a:pt x="844" y="173"/>
                </a:cubicBezTo>
                <a:cubicBezTo>
                  <a:pt x="843" y="173"/>
                  <a:pt x="843" y="173"/>
                  <a:pt x="843" y="173"/>
                </a:cubicBezTo>
                <a:cubicBezTo>
                  <a:pt x="843" y="173"/>
                  <a:pt x="841" y="173"/>
                  <a:pt x="841" y="174"/>
                </a:cubicBezTo>
                <a:cubicBezTo>
                  <a:pt x="841" y="174"/>
                  <a:pt x="841" y="174"/>
                  <a:pt x="839" y="174"/>
                </a:cubicBezTo>
                <a:cubicBezTo>
                  <a:pt x="839" y="176"/>
                  <a:pt x="838" y="176"/>
                  <a:pt x="838" y="176"/>
                </a:cubicBezTo>
                <a:cubicBezTo>
                  <a:pt x="838" y="174"/>
                  <a:pt x="838" y="174"/>
                  <a:pt x="838" y="174"/>
                </a:cubicBezTo>
                <a:cubicBezTo>
                  <a:pt x="838" y="173"/>
                  <a:pt x="839" y="173"/>
                  <a:pt x="839" y="173"/>
                </a:cubicBezTo>
                <a:cubicBezTo>
                  <a:pt x="839" y="171"/>
                  <a:pt x="839" y="171"/>
                  <a:pt x="839" y="171"/>
                </a:cubicBezTo>
                <a:cubicBezTo>
                  <a:pt x="839" y="171"/>
                  <a:pt x="841" y="170"/>
                  <a:pt x="839" y="170"/>
                </a:cubicBezTo>
                <a:cubicBezTo>
                  <a:pt x="838" y="170"/>
                  <a:pt x="838" y="170"/>
                  <a:pt x="838" y="170"/>
                </a:cubicBezTo>
                <a:cubicBezTo>
                  <a:pt x="836" y="170"/>
                  <a:pt x="836" y="170"/>
                  <a:pt x="836" y="170"/>
                </a:cubicBezTo>
                <a:cubicBezTo>
                  <a:pt x="835" y="170"/>
                  <a:pt x="835" y="170"/>
                  <a:pt x="833" y="171"/>
                </a:cubicBezTo>
                <a:cubicBezTo>
                  <a:pt x="833" y="171"/>
                  <a:pt x="833" y="171"/>
                  <a:pt x="831" y="173"/>
                </a:cubicBezTo>
                <a:cubicBezTo>
                  <a:pt x="831" y="173"/>
                  <a:pt x="831" y="173"/>
                  <a:pt x="830" y="173"/>
                </a:cubicBezTo>
                <a:cubicBezTo>
                  <a:pt x="830" y="173"/>
                  <a:pt x="830" y="174"/>
                  <a:pt x="828" y="174"/>
                </a:cubicBezTo>
                <a:cubicBezTo>
                  <a:pt x="828" y="176"/>
                  <a:pt x="828" y="176"/>
                  <a:pt x="828" y="176"/>
                </a:cubicBezTo>
                <a:cubicBezTo>
                  <a:pt x="827" y="176"/>
                  <a:pt x="827" y="176"/>
                  <a:pt x="827" y="176"/>
                </a:cubicBezTo>
                <a:cubicBezTo>
                  <a:pt x="825" y="178"/>
                  <a:pt x="825" y="178"/>
                  <a:pt x="825" y="178"/>
                </a:cubicBezTo>
                <a:cubicBezTo>
                  <a:pt x="825" y="179"/>
                  <a:pt x="823" y="179"/>
                  <a:pt x="822" y="181"/>
                </a:cubicBezTo>
                <a:cubicBezTo>
                  <a:pt x="822" y="183"/>
                  <a:pt x="820" y="183"/>
                  <a:pt x="820" y="184"/>
                </a:cubicBezTo>
                <a:cubicBezTo>
                  <a:pt x="818" y="184"/>
                  <a:pt x="818" y="184"/>
                  <a:pt x="818" y="184"/>
                </a:cubicBezTo>
                <a:cubicBezTo>
                  <a:pt x="818" y="186"/>
                  <a:pt x="818" y="186"/>
                  <a:pt x="818" y="186"/>
                </a:cubicBezTo>
                <a:cubicBezTo>
                  <a:pt x="818" y="187"/>
                  <a:pt x="818" y="187"/>
                  <a:pt x="817" y="187"/>
                </a:cubicBezTo>
                <a:cubicBezTo>
                  <a:pt x="815" y="187"/>
                  <a:pt x="815" y="187"/>
                  <a:pt x="815" y="187"/>
                </a:cubicBezTo>
                <a:cubicBezTo>
                  <a:pt x="814" y="189"/>
                  <a:pt x="812" y="189"/>
                  <a:pt x="812" y="189"/>
                </a:cubicBezTo>
                <a:cubicBezTo>
                  <a:pt x="810" y="191"/>
                  <a:pt x="810" y="191"/>
                  <a:pt x="810" y="191"/>
                </a:cubicBezTo>
                <a:cubicBezTo>
                  <a:pt x="809" y="191"/>
                  <a:pt x="809" y="191"/>
                  <a:pt x="807" y="192"/>
                </a:cubicBezTo>
                <a:cubicBezTo>
                  <a:pt x="806" y="192"/>
                  <a:pt x="806" y="192"/>
                  <a:pt x="806" y="192"/>
                </a:cubicBezTo>
                <a:cubicBezTo>
                  <a:pt x="806" y="194"/>
                  <a:pt x="806" y="194"/>
                  <a:pt x="806" y="194"/>
                </a:cubicBezTo>
                <a:cubicBezTo>
                  <a:pt x="804" y="195"/>
                  <a:pt x="804" y="195"/>
                  <a:pt x="804" y="195"/>
                </a:cubicBezTo>
                <a:cubicBezTo>
                  <a:pt x="804" y="195"/>
                  <a:pt x="802" y="195"/>
                  <a:pt x="802" y="197"/>
                </a:cubicBezTo>
                <a:cubicBezTo>
                  <a:pt x="806" y="195"/>
                  <a:pt x="809" y="194"/>
                  <a:pt x="810" y="194"/>
                </a:cubicBezTo>
                <a:cubicBezTo>
                  <a:pt x="812" y="194"/>
                  <a:pt x="812" y="194"/>
                  <a:pt x="812" y="194"/>
                </a:cubicBezTo>
                <a:cubicBezTo>
                  <a:pt x="814" y="194"/>
                  <a:pt x="814" y="194"/>
                  <a:pt x="814" y="194"/>
                </a:cubicBezTo>
                <a:cubicBezTo>
                  <a:pt x="815" y="194"/>
                  <a:pt x="815" y="194"/>
                  <a:pt x="817" y="194"/>
                </a:cubicBezTo>
                <a:cubicBezTo>
                  <a:pt x="818" y="194"/>
                  <a:pt x="818" y="194"/>
                  <a:pt x="818" y="194"/>
                </a:cubicBezTo>
                <a:cubicBezTo>
                  <a:pt x="818" y="195"/>
                  <a:pt x="817" y="195"/>
                  <a:pt x="817" y="197"/>
                </a:cubicBezTo>
                <a:cubicBezTo>
                  <a:pt x="815" y="197"/>
                  <a:pt x="815" y="199"/>
                  <a:pt x="815" y="199"/>
                </a:cubicBezTo>
                <a:cubicBezTo>
                  <a:pt x="815" y="200"/>
                  <a:pt x="817" y="199"/>
                  <a:pt x="817" y="199"/>
                </a:cubicBezTo>
                <a:cubicBezTo>
                  <a:pt x="818" y="199"/>
                  <a:pt x="818" y="199"/>
                  <a:pt x="820" y="199"/>
                </a:cubicBezTo>
                <a:cubicBezTo>
                  <a:pt x="822" y="199"/>
                  <a:pt x="823" y="197"/>
                  <a:pt x="825" y="197"/>
                </a:cubicBezTo>
                <a:cubicBezTo>
                  <a:pt x="827" y="195"/>
                  <a:pt x="827" y="195"/>
                  <a:pt x="827" y="195"/>
                </a:cubicBezTo>
                <a:cubicBezTo>
                  <a:pt x="828" y="195"/>
                  <a:pt x="828" y="195"/>
                  <a:pt x="828" y="195"/>
                </a:cubicBezTo>
                <a:cubicBezTo>
                  <a:pt x="830" y="195"/>
                  <a:pt x="831" y="195"/>
                  <a:pt x="831" y="194"/>
                </a:cubicBezTo>
                <a:cubicBezTo>
                  <a:pt x="833" y="194"/>
                  <a:pt x="833" y="194"/>
                  <a:pt x="833" y="194"/>
                </a:cubicBezTo>
                <a:cubicBezTo>
                  <a:pt x="835" y="194"/>
                  <a:pt x="835" y="194"/>
                  <a:pt x="835" y="194"/>
                </a:cubicBezTo>
                <a:cubicBezTo>
                  <a:pt x="836" y="192"/>
                  <a:pt x="836" y="192"/>
                  <a:pt x="836" y="192"/>
                </a:cubicBezTo>
                <a:cubicBezTo>
                  <a:pt x="838" y="192"/>
                  <a:pt x="838" y="192"/>
                  <a:pt x="838" y="191"/>
                </a:cubicBezTo>
                <a:cubicBezTo>
                  <a:pt x="839" y="189"/>
                  <a:pt x="841" y="189"/>
                  <a:pt x="844" y="189"/>
                </a:cubicBezTo>
                <a:cubicBezTo>
                  <a:pt x="845" y="189"/>
                  <a:pt x="845" y="189"/>
                  <a:pt x="846" y="189"/>
                </a:cubicBezTo>
                <a:cubicBezTo>
                  <a:pt x="846" y="189"/>
                  <a:pt x="847" y="189"/>
                  <a:pt x="849" y="191"/>
                </a:cubicBezTo>
                <a:cubicBezTo>
                  <a:pt x="847" y="191"/>
                  <a:pt x="847" y="191"/>
                  <a:pt x="847" y="191"/>
                </a:cubicBezTo>
                <a:cubicBezTo>
                  <a:pt x="847" y="191"/>
                  <a:pt x="847" y="191"/>
                  <a:pt x="847" y="192"/>
                </a:cubicBezTo>
                <a:cubicBezTo>
                  <a:pt x="846" y="192"/>
                  <a:pt x="846" y="192"/>
                  <a:pt x="846" y="194"/>
                </a:cubicBezTo>
                <a:cubicBezTo>
                  <a:pt x="847" y="194"/>
                  <a:pt x="849" y="194"/>
                  <a:pt x="851" y="192"/>
                </a:cubicBezTo>
                <a:cubicBezTo>
                  <a:pt x="851" y="192"/>
                  <a:pt x="851" y="192"/>
                  <a:pt x="852" y="194"/>
                </a:cubicBezTo>
                <a:cubicBezTo>
                  <a:pt x="854" y="194"/>
                  <a:pt x="854" y="194"/>
                  <a:pt x="856" y="195"/>
                </a:cubicBezTo>
                <a:cubicBezTo>
                  <a:pt x="857" y="197"/>
                  <a:pt x="857" y="197"/>
                  <a:pt x="857" y="197"/>
                </a:cubicBezTo>
                <a:cubicBezTo>
                  <a:pt x="859" y="195"/>
                  <a:pt x="859" y="195"/>
                  <a:pt x="859" y="195"/>
                </a:cubicBezTo>
                <a:cubicBezTo>
                  <a:pt x="860" y="195"/>
                  <a:pt x="860" y="195"/>
                  <a:pt x="860" y="195"/>
                </a:cubicBezTo>
                <a:cubicBezTo>
                  <a:pt x="860" y="195"/>
                  <a:pt x="862" y="195"/>
                  <a:pt x="862" y="194"/>
                </a:cubicBezTo>
                <a:cubicBezTo>
                  <a:pt x="864" y="194"/>
                  <a:pt x="864" y="192"/>
                  <a:pt x="864" y="192"/>
                </a:cubicBezTo>
                <a:close/>
                <a:moveTo>
                  <a:pt x="686" y="680"/>
                </a:moveTo>
                <a:cubicBezTo>
                  <a:pt x="686" y="680"/>
                  <a:pt x="684" y="680"/>
                  <a:pt x="684" y="682"/>
                </a:cubicBezTo>
                <a:cubicBezTo>
                  <a:pt x="684" y="683"/>
                  <a:pt x="684" y="683"/>
                  <a:pt x="684" y="683"/>
                </a:cubicBezTo>
                <a:cubicBezTo>
                  <a:pt x="686" y="683"/>
                  <a:pt x="686" y="683"/>
                  <a:pt x="686" y="683"/>
                </a:cubicBezTo>
                <a:cubicBezTo>
                  <a:pt x="688" y="683"/>
                  <a:pt x="688" y="682"/>
                  <a:pt x="688" y="682"/>
                </a:cubicBezTo>
                <a:cubicBezTo>
                  <a:pt x="689" y="680"/>
                  <a:pt x="689" y="680"/>
                  <a:pt x="689" y="680"/>
                </a:cubicBezTo>
                <a:cubicBezTo>
                  <a:pt x="689" y="679"/>
                  <a:pt x="688" y="679"/>
                  <a:pt x="688" y="679"/>
                </a:cubicBezTo>
                <a:cubicBezTo>
                  <a:pt x="688" y="679"/>
                  <a:pt x="686" y="679"/>
                  <a:pt x="686" y="680"/>
                </a:cubicBezTo>
                <a:close/>
                <a:moveTo>
                  <a:pt x="686" y="753"/>
                </a:moveTo>
                <a:cubicBezTo>
                  <a:pt x="684" y="751"/>
                  <a:pt x="681" y="751"/>
                  <a:pt x="680" y="751"/>
                </a:cubicBezTo>
                <a:cubicBezTo>
                  <a:pt x="678" y="751"/>
                  <a:pt x="678" y="751"/>
                  <a:pt x="676" y="751"/>
                </a:cubicBezTo>
                <a:cubicBezTo>
                  <a:pt x="675" y="750"/>
                  <a:pt x="675" y="750"/>
                  <a:pt x="675" y="750"/>
                </a:cubicBezTo>
                <a:cubicBezTo>
                  <a:pt x="673" y="750"/>
                  <a:pt x="671" y="750"/>
                  <a:pt x="671" y="750"/>
                </a:cubicBezTo>
                <a:cubicBezTo>
                  <a:pt x="670" y="751"/>
                  <a:pt x="667" y="751"/>
                  <a:pt x="668" y="753"/>
                </a:cubicBezTo>
                <a:cubicBezTo>
                  <a:pt x="668" y="755"/>
                  <a:pt x="670" y="755"/>
                  <a:pt x="671" y="756"/>
                </a:cubicBezTo>
                <a:cubicBezTo>
                  <a:pt x="673" y="756"/>
                  <a:pt x="673" y="758"/>
                  <a:pt x="675" y="758"/>
                </a:cubicBezTo>
                <a:cubicBezTo>
                  <a:pt x="678" y="759"/>
                  <a:pt x="680" y="758"/>
                  <a:pt x="681" y="758"/>
                </a:cubicBezTo>
                <a:cubicBezTo>
                  <a:pt x="684" y="758"/>
                  <a:pt x="686" y="759"/>
                  <a:pt x="689" y="758"/>
                </a:cubicBezTo>
                <a:cubicBezTo>
                  <a:pt x="691" y="758"/>
                  <a:pt x="691" y="758"/>
                  <a:pt x="692" y="758"/>
                </a:cubicBezTo>
                <a:cubicBezTo>
                  <a:pt x="692" y="756"/>
                  <a:pt x="692" y="756"/>
                  <a:pt x="691" y="755"/>
                </a:cubicBezTo>
                <a:cubicBezTo>
                  <a:pt x="689" y="755"/>
                  <a:pt x="688" y="755"/>
                  <a:pt x="688" y="755"/>
                </a:cubicBezTo>
                <a:cubicBezTo>
                  <a:pt x="686" y="753"/>
                  <a:pt x="686" y="753"/>
                  <a:pt x="686" y="753"/>
                </a:cubicBezTo>
                <a:close/>
                <a:moveTo>
                  <a:pt x="694" y="732"/>
                </a:moveTo>
                <a:cubicBezTo>
                  <a:pt x="696" y="732"/>
                  <a:pt x="696" y="732"/>
                  <a:pt x="697" y="732"/>
                </a:cubicBezTo>
                <a:cubicBezTo>
                  <a:pt x="699" y="732"/>
                  <a:pt x="699" y="734"/>
                  <a:pt x="701" y="734"/>
                </a:cubicBezTo>
                <a:cubicBezTo>
                  <a:pt x="702" y="734"/>
                  <a:pt x="702" y="734"/>
                  <a:pt x="704" y="734"/>
                </a:cubicBezTo>
                <a:cubicBezTo>
                  <a:pt x="705" y="734"/>
                  <a:pt x="705" y="734"/>
                  <a:pt x="707" y="732"/>
                </a:cubicBezTo>
                <a:cubicBezTo>
                  <a:pt x="709" y="732"/>
                  <a:pt x="709" y="732"/>
                  <a:pt x="709" y="732"/>
                </a:cubicBezTo>
                <a:cubicBezTo>
                  <a:pt x="710" y="732"/>
                  <a:pt x="712" y="732"/>
                  <a:pt x="712" y="730"/>
                </a:cubicBezTo>
                <a:cubicBezTo>
                  <a:pt x="713" y="730"/>
                  <a:pt x="715" y="730"/>
                  <a:pt x="717" y="730"/>
                </a:cubicBezTo>
                <a:cubicBezTo>
                  <a:pt x="717" y="730"/>
                  <a:pt x="717" y="730"/>
                  <a:pt x="718" y="730"/>
                </a:cubicBezTo>
                <a:cubicBezTo>
                  <a:pt x="720" y="729"/>
                  <a:pt x="717" y="727"/>
                  <a:pt x="717" y="727"/>
                </a:cubicBezTo>
                <a:cubicBezTo>
                  <a:pt x="715" y="727"/>
                  <a:pt x="715" y="726"/>
                  <a:pt x="713" y="726"/>
                </a:cubicBezTo>
                <a:cubicBezTo>
                  <a:pt x="712" y="724"/>
                  <a:pt x="712" y="724"/>
                  <a:pt x="710" y="722"/>
                </a:cubicBezTo>
                <a:cubicBezTo>
                  <a:pt x="709" y="722"/>
                  <a:pt x="707" y="722"/>
                  <a:pt x="705" y="722"/>
                </a:cubicBezTo>
                <a:cubicBezTo>
                  <a:pt x="704" y="722"/>
                  <a:pt x="702" y="722"/>
                  <a:pt x="702" y="721"/>
                </a:cubicBezTo>
                <a:cubicBezTo>
                  <a:pt x="702" y="721"/>
                  <a:pt x="702" y="719"/>
                  <a:pt x="702" y="717"/>
                </a:cubicBezTo>
                <a:cubicBezTo>
                  <a:pt x="701" y="717"/>
                  <a:pt x="697" y="717"/>
                  <a:pt x="696" y="717"/>
                </a:cubicBezTo>
                <a:cubicBezTo>
                  <a:pt x="694" y="717"/>
                  <a:pt x="692" y="717"/>
                  <a:pt x="691" y="717"/>
                </a:cubicBezTo>
                <a:cubicBezTo>
                  <a:pt x="691" y="716"/>
                  <a:pt x="689" y="716"/>
                  <a:pt x="689" y="716"/>
                </a:cubicBezTo>
                <a:cubicBezTo>
                  <a:pt x="688" y="716"/>
                  <a:pt x="689" y="714"/>
                  <a:pt x="689" y="713"/>
                </a:cubicBezTo>
                <a:cubicBezTo>
                  <a:pt x="689" y="709"/>
                  <a:pt x="684" y="708"/>
                  <a:pt x="681" y="708"/>
                </a:cubicBezTo>
                <a:cubicBezTo>
                  <a:pt x="681" y="706"/>
                  <a:pt x="680" y="706"/>
                  <a:pt x="678" y="704"/>
                </a:cubicBezTo>
                <a:cubicBezTo>
                  <a:pt x="676" y="703"/>
                  <a:pt x="675" y="703"/>
                  <a:pt x="673" y="703"/>
                </a:cubicBezTo>
                <a:cubicBezTo>
                  <a:pt x="668" y="701"/>
                  <a:pt x="665" y="701"/>
                  <a:pt x="662" y="698"/>
                </a:cubicBezTo>
                <a:cubicBezTo>
                  <a:pt x="660" y="696"/>
                  <a:pt x="659" y="695"/>
                  <a:pt x="659" y="695"/>
                </a:cubicBezTo>
                <a:cubicBezTo>
                  <a:pt x="655" y="693"/>
                  <a:pt x="654" y="693"/>
                  <a:pt x="651" y="693"/>
                </a:cubicBezTo>
                <a:cubicBezTo>
                  <a:pt x="646" y="692"/>
                  <a:pt x="641" y="692"/>
                  <a:pt x="636" y="692"/>
                </a:cubicBezTo>
                <a:cubicBezTo>
                  <a:pt x="633" y="692"/>
                  <a:pt x="630" y="692"/>
                  <a:pt x="626" y="693"/>
                </a:cubicBezTo>
                <a:cubicBezTo>
                  <a:pt x="621" y="693"/>
                  <a:pt x="620" y="696"/>
                  <a:pt x="617" y="696"/>
                </a:cubicBezTo>
                <a:cubicBezTo>
                  <a:pt x="615" y="698"/>
                  <a:pt x="613" y="698"/>
                  <a:pt x="612" y="700"/>
                </a:cubicBezTo>
                <a:cubicBezTo>
                  <a:pt x="610" y="700"/>
                  <a:pt x="610" y="701"/>
                  <a:pt x="610" y="703"/>
                </a:cubicBezTo>
                <a:cubicBezTo>
                  <a:pt x="610" y="704"/>
                  <a:pt x="609" y="704"/>
                  <a:pt x="609" y="706"/>
                </a:cubicBezTo>
                <a:cubicBezTo>
                  <a:pt x="609" y="706"/>
                  <a:pt x="607" y="708"/>
                  <a:pt x="607" y="709"/>
                </a:cubicBezTo>
                <a:cubicBezTo>
                  <a:pt x="607" y="709"/>
                  <a:pt x="609" y="709"/>
                  <a:pt x="610" y="708"/>
                </a:cubicBezTo>
                <a:cubicBezTo>
                  <a:pt x="612" y="708"/>
                  <a:pt x="613" y="708"/>
                  <a:pt x="615" y="706"/>
                </a:cubicBezTo>
                <a:cubicBezTo>
                  <a:pt x="615" y="706"/>
                  <a:pt x="617" y="704"/>
                  <a:pt x="618" y="704"/>
                </a:cubicBezTo>
                <a:cubicBezTo>
                  <a:pt x="620" y="703"/>
                  <a:pt x="621" y="703"/>
                  <a:pt x="623" y="703"/>
                </a:cubicBezTo>
                <a:cubicBezTo>
                  <a:pt x="623" y="701"/>
                  <a:pt x="625" y="701"/>
                  <a:pt x="626" y="700"/>
                </a:cubicBezTo>
                <a:cubicBezTo>
                  <a:pt x="626" y="700"/>
                  <a:pt x="628" y="698"/>
                  <a:pt x="630" y="698"/>
                </a:cubicBezTo>
                <a:cubicBezTo>
                  <a:pt x="630" y="698"/>
                  <a:pt x="631" y="698"/>
                  <a:pt x="633" y="696"/>
                </a:cubicBezTo>
                <a:cubicBezTo>
                  <a:pt x="634" y="696"/>
                  <a:pt x="638" y="696"/>
                  <a:pt x="639" y="696"/>
                </a:cubicBezTo>
                <a:cubicBezTo>
                  <a:pt x="639" y="698"/>
                  <a:pt x="642" y="698"/>
                  <a:pt x="641" y="698"/>
                </a:cubicBezTo>
                <a:cubicBezTo>
                  <a:pt x="641" y="700"/>
                  <a:pt x="639" y="700"/>
                  <a:pt x="638" y="701"/>
                </a:cubicBezTo>
                <a:cubicBezTo>
                  <a:pt x="636" y="701"/>
                  <a:pt x="638" y="703"/>
                  <a:pt x="638" y="703"/>
                </a:cubicBezTo>
                <a:cubicBezTo>
                  <a:pt x="639" y="703"/>
                  <a:pt x="641" y="703"/>
                  <a:pt x="644" y="704"/>
                </a:cubicBezTo>
                <a:cubicBezTo>
                  <a:pt x="646" y="704"/>
                  <a:pt x="646" y="704"/>
                  <a:pt x="646" y="704"/>
                </a:cubicBezTo>
                <a:cubicBezTo>
                  <a:pt x="649" y="706"/>
                  <a:pt x="651" y="706"/>
                  <a:pt x="654" y="706"/>
                </a:cubicBezTo>
                <a:cubicBezTo>
                  <a:pt x="655" y="706"/>
                  <a:pt x="655" y="706"/>
                  <a:pt x="655" y="706"/>
                </a:cubicBezTo>
                <a:cubicBezTo>
                  <a:pt x="655" y="706"/>
                  <a:pt x="657" y="708"/>
                  <a:pt x="659" y="708"/>
                </a:cubicBezTo>
                <a:cubicBezTo>
                  <a:pt x="659" y="709"/>
                  <a:pt x="659" y="709"/>
                  <a:pt x="659" y="709"/>
                </a:cubicBezTo>
                <a:cubicBezTo>
                  <a:pt x="660" y="709"/>
                  <a:pt x="662" y="709"/>
                  <a:pt x="663" y="711"/>
                </a:cubicBezTo>
                <a:cubicBezTo>
                  <a:pt x="665" y="711"/>
                  <a:pt x="665" y="711"/>
                  <a:pt x="665" y="711"/>
                </a:cubicBezTo>
                <a:cubicBezTo>
                  <a:pt x="667" y="711"/>
                  <a:pt x="667" y="711"/>
                  <a:pt x="667" y="711"/>
                </a:cubicBezTo>
                <a:cubicBezTo>
                  <a:pt x="667" y="711"/>
                  <a:pt x="667" y="711"/>
                  <a:pt x="668" y="711"/>
                </a:cubicBezTo>
                <a:cubicBezTo>
                  <a:pt x="670" y="711"/>
                  <a:pt x="670" y="711"/>
                  <a:pt x="670" y="711"/>
                </a:cubicBezTo>
                <a:cubicBezTo>
                  <a:pt x="671" y="711"/>
                  <a:pt x="671" y="711"/>
                  <a:pt x="671" y="711"/>
                </a:cubicBezTo>
                <a:cubicBezTo>
                  <a:pt x="671" y="713"/>
                  <a:pt x="673" y="713"/>
                  <a:pt x="673" y="714"/>
                </a:cubicBezTo>
                <a:cubicBezTo>
                  <a:pt x="673" y="716"/>
                  <a:pt x="671" y="716"/>
                  <a:pt x="673" y="717"/>
                </a:cubicBezTo>
                <a:cubicBezTo>
                  <a:pt x="673" y="719"/>
                  <a:pt x="675" y="719"/>
                  <a:pt x="676" y="721"/>
                </a:cubicBezTo>
                <a:cubicBezTo>
                  <a:pt x="678" y="722"/>
                  <a:pt x="678" y="722"/>
                  <a:pt x="678" y="722"/>
                </a:cubicBezTo>
                <a:cubicBezTo>
                  <a:pt x="680" y="722"/>
                  <a:pt x="680" y="722"/>
                  <a:pt x="680" y="722"/>
                </a:cubicBezTo>
                <a:cubicBezTo>
                  <a:pt x="681" y="722"/>
                  <a:pt x="683" y="722"/>
                  <a:pt x="683" y="722"/>
                </a:cubicBezTo>
                <a:cubicBezTo>
                  <a:pt x="684" y="724"/>
                  <a:pt x="684" y="724"/>
                  <a:pt x="684" y="724"/>
                </a:cubicBezTo>
                <a:cubicBezTo>
                  <a:pt x="686" y="724"/>
                  <a:pt x="686" y="724"/>
                  <a:pt x="686" y="726"/>
                </a:cubicBezTo>
                <a:cubicBezTo>
                  <a:pt x="686" y="727"/>
                  <a:pt x="686" y="727"/>
                  <a:pt x="686" y="727"/>
                </a:cubicBezTo>
                <a:cubicBezTo>
                  <a:pt x="684" y="727"/>
                  <a:pt x="684" y="727"/>
                  <a:pt x="683" y="727"/>
                </a:cubicBezTo>
                <a:cubicBezTo>
                  <a:pt x="683" y="729"/>
                  <a:pt x="683" y="729"/>
                  <a:pt x="681" y="729"/>
                </a:cubicBezTo>
                <a:cubicBezTo>
                  <a:pt x="681" y="730"/>
                  <a:pt x="680" y="730"/>
                  <a:pt x="680" y="730"/>
                </a:cubicBezTo>
                <a:cubicBezTo>
                  <a:pt x="678" y="732"/>
                  <a:pt x="678" y="734"/>
                  <a:pt x="680" y="734"/>
                </a:cubicBezTo>
                <a:cubicBezTo>
                  <a:pt x="681" y="735"/>
                  <a:pt x="684" y="734"/>
                  <a:pt x="686" y="734"/>
                </a:cubicBezTo>
                <a:cubicBezTo>
                  <a:pt x="688" y="734"/>
                  <a:pt x="689" y="732"/>
                  <a:pt x="692" y="732"/>
                </a:cubicBezTo>
                <a:lnTo>
                  <a:pt x="694" y="732"/>
                </a:lnTo>
                <a:close/>
                <a:moveTo>
                  <a:pt x="844" y="171"/>
                </a:moveTo>
                <a:cubicBezTo>
                  <a:pt x="844" y="171"/>
                  <a:pt x="844" y="170"/>
                  <a:pt x="846" y="170"/>
                </a:cubicBezTo>
                <a:cubicBezTo>
                  <a:pt x="846" y="168"/>
                  <a:pt x="846" y="168"/>
                  <a:pt x="846" y="168"/>
                </a:cubicBezTo>
                <a:cubicBezTo>
                  <a:pt x="844" y="168"/>
                  <a:pt x="843" y="166"/>
                  <a:pt x="841" y="168"/>
                </a:cubicBezTo>
                <a:cubicBezTo>
                  <a:pt x="843" y="170"/>
                  <a:pt x="843" y="170"/>
                  <a:pt x="843" y="170"/>
                </a:cubicBezTo>
                <a:cubicBezTo>
                  <a:pt x="843" y="171"/>
                  <a:pt x="843" y="171"/>
                  <a:pt x="843" y="171"/>
                </a:cubicBezTo>
                <a:cubicBezTo>
                  <a:pt x="843" y="173"/>
                  <a:pt x="843" y="173"/>
                  <a:pt x="843" y="173"/>
                </a:cubicBezTo>
                <a:cubicBezTo>
                  <a:pt x="843" y="171"/>
                  <a:pt x="844" y="171"/>
                  <a:pt x="844" y="171"/>
                </a:cubicBezTo>
                <a:close/>
                <a:moveTo>
                  <a:pt x="883" y="195"/>
                </a:moveTo>
                <a:cubicBezTo>
                  <a:pt x="883" y="195"/>
                  <a:pt x="882" y="195"/>
                  <a:pt x="881" y="195"/>
                </a:cubicBezTo>
                <a:cubicBezTo>
                  <a:pt x="880" y="195"/>
                  <a:pt x="880" y="195"/>
                  <a:pt x="880" y="195"/>
                </a:cubicBezTo>
                <a:cubicBezTo>
                  <a:pt x="878" y="195"/>
                  <a:pt x="878" y="195"/>
                  <a:pt x="878" y="195"/>
                </a:cubicBezTo>
                <a:cubicBezTo>
                  <a:pt x="877" y="195"/>
                  <a:pt x="877" y="195"/>
                  <a:pt x="877" y="197"/>
                </a:cubicBezTo>
                <a:cubicBezTo>
                  <a:pt x="878" y="197"/>
                  <a:pt x="878" y="197"/>
                  <a:pt x="878" y="197"/>
                </a:cubicBezTo>
                <a:cubicBezTo>
                  <a:pt x="880" y="199"/>
                  <a:pt x="880" y="199"/>
                  <a:pt x="880" y="199"/>
                </a:cubicBezTo>
                <a:cubicBezTo>
                  <a:pt x="880" y="199"/>
                  <a:pt x="880" y="199"/>
                  <a:pt x="881" y="199"/>
                </a:cubicBezTo>
                <a:cubicBezTo>
                  <a:pt x="881" y="200"/>
                  <a:pt x="881" y="199"/>
                  <a:pt x="883" y="200"/>
                </a:cubicBezTo>
                <a:cubicBezTo>
                  <a:pt x="885" y="200"/>
                  <a:pt x="886" y="199"/>
                  <a:pt x="886" y="197"/>
                </a:cubicBezTo>
                <a:cubicBezTo>
                  <a:pt x="886" y="195"/>
                  <a:pt x="886" y="195"/>
                  <a:pt x="886" y="195"/>
                </a:cubicBezTo>
                <a:cubicBezTo>
                  <a:pt x="885" y="195"/>
                  <a:pt x="885" y="195"/>
                  <a:pt x="885" y="195"/>
                </a:cubicBezTo>
                <a:cubicBezTo>
                  <a:pt x="883" y="195"/>
                  <a:pt x="883" y="195"/>
                  <a:pt x="883" y="195"/>
                </a:cubicBezTo>
                <a:close/>
                <a:moveTo>
                  <a:pt x="290" y="318"/>
                </a:moveTo>
                <a:cubicBezTo>
                  <a:pt x="290" y="320"/>
                  <a:pt x="290" y="320"/>
                  <a:pt x="290" y="320"/>
                </a:cubicBezTo>
                <a:cubicBezTo>
                  <a:pt x="290" y="322"/>
                  <a:pt x="290" y="322"/>
                  <a:pt x="292" y="323"/>
                </a:cubicBezTo>
                <a:cubicBezTo>
                  <a:pt x="292" y="323"/>
                  <a:pt x="294" y="323"/>
                  <a:pt x="294" y="325"/>
                </a:cubicBezTo>
                <a:cubicBezTo>
                  <a:pt x="294" y="326"/>
                  <a:pt x="294" y="326"/>
                  <a:pt x="294" y="328"/>
                </a:cubicBezTo>
                <a:cubicBezTo>
                  <a:pt x="294" y="330"/>
                  <a:pt x="294" y="330"/>
                  <a:pt x="294" y="330"/>
                </a:cubicBezTo>
                <a:cubicBezTo>
                  <a:pt x="295" y="330"/>
                  <a:pt x="297" y="328"/>
                  <a:pt x="297" y="326"/>
                </a:cubicBezTo>
                <a:cubicBezTo>
                  <a:pt x="297" y="326"/>
                  <a:pt x="297" y="326"/>
                  <a:pt x="295" y="325"/>
                </a:cubicBezTo>
                <a:cubicBezTo>
                  <a:pt x="295" y="323"/>
                  <a:pt x="295" y="323"/>
                  <a:pt x="295" y="323"/>
                </a:cubicBezTo>
                <a:cubicBezTo>
                  <a:pt x="295" y="322"/>
                  <a:pt x="295" y="322"/>
                  <a:pt x="295" y="320"/>
                </a:cubicBezTo>
                <a:cubicBezTo>
                  <a:pt x="295" y="320"/>
                  <a:pt x="297" y="320"/>
                  <a:pt x="297" y="318"/>
                </a:cubicBezTo>
                <a:cubicBezTo>
                  <a:pt x="298" y="318"/>
                  <a:pt x="300" y="318"/>
                  <a:pt x="300" y="317"/>
                </a:cubicBezTo>
                <a:cubicBezTo>
                  <a:pt x="300" y="317"/>
                  <a:pt x="300" y="315"/>
                  <a:pt x="300" y="313"/>
                </a:cubicBezTo>
                <a:cubicBezTo>
                  <a:pt x="302" y="313"/>
                  <a:pt x="302" y="313"/>
                  <a:pt x="302" y="313"/>
                </a:cubicBezTo>
                <a:cubicBezTo>
                  <a:pt x="303" y="313"/>
                  <a:pt x="303" y="312"/>
                  <a:pt x="303" y="312"/>
                </a:cubicBezTo>
                <a:cubicBezTo>
                  <a:pt x="305" y="310"/>
                  <a:pt x="305" y="310"/>
                  <a:pt x="307" y="309"/>
                </a:cubicBezTo>
                <a:cubicBezTo>
                  <a:pt x="308" y="309"/>
                  <a:pt x="308" y="307"/>
                  <a:pt x="310" y="307"/>
                </a:cubicBezTo>
                <a:cubicBezTo>
                  <a:pt x="310" y="305"/>
                  <a:pt x="310" y="305"/>
                  <a:pt x="310" y="305"/>
                </a:cubicBezTo>
                <a:cubicBezTo>
                  <a:pt x="310" y="304"/>
                  <a:pt x="308" y="304"/>
                  <a:pt x="308" y="304"/>
                </a:cubicBezTo>
                <a:cubicBezTo>
                  <a:pt x="307" y="304"/>
                  <a:pt x="307" y="305"/>
                  <a:pt x="307" y="305"/>
                </a:cubicBezTo>
                <a:cubicBezTo>
                  <a:pt x="305" y="305"/>
                  <a:pt x="302" y="307"/>
                  <a:pt x="302" y="305"/>
                </a:cubicBezTo>
                <a:cubicBezTo>
                  <a:pt x="300" y="305"/>
                  <a:pt x="300" y="305"/>
                  <a:pt x="300" y="305"/>
                </a:cubicBezTo>
                <a:cubicBezTo>
                  <a:pt x="298" y="304"/>
                  <a:pt x="298" y="304"/>
                  <a:pt x="298" y="304"/>
                </a:cubicBezTo>
                <a:cubicBezTo>
                  <a:pt x="297" y="304"/>
                  <a:pt x="295" y="305"/>
                  <a:pt x="294" y="307"/>
                </a:cubicBezTo>
                <a:cubicBezTo>
                  <a:pt x="294" y="309"/>
                  <a:pt x="292" y="310"/>
                  <a:pt x="292" y="312"/>
                </a:cubicBezTo>
                <a:cubicBezTo>
                  <a:pt x="294" y="312"/>
                  <a:pt x="292" y="313"/>
                  <a:pt x="292" y="315"/>
                </a:cubicBezTo>
                <a:cubicBezTo>
                  <a:pt x="292" y="315"/>
                  <a:pt x="292" y="317"/>
                  <a:pt x="290" y="318"/>
                </a:cubicBezTo>
                <a:close/>
                <a:moveTo>
                  <a:pt x="310" y="270"/>
                </a:moveTo>
                <a:cubicBezTo>
                  <a:pt x="308" y="271"/>
                  <a:pt x="308" y="271"/>
                  <a:pt x="308" y="271"/>
                </a:cubicBezTo>
                <a:cubicBezTo>
                  <a:pt x="307" y="273"/>
                  <a:pt x="307" y="273"/>
                  <a:pt x="307" y="273"/>
                </a:cubicBezTo>
                <a:cubicBezTo>
                  <a:pt x="307" y="275"/>
                  <a:pt x="307" y="275"/>
                  <a:pt x="307" y="275"/>
                </a:cubicBezTo>
                <a:cubicBezTo>
                  <a:pt x="307" y="276"/>
                  <a:pt x="307" y="278"/>
                  <a:pt x="307" y="278"/>
                </a:cubicBezTo>
                <a:cubicBezTo>
                  <a:pt x="307" y="280"/>
                  <a:pt x="307" y="280"/>
                  <a:pt x="308" y="280"/>
                </a:cubicBezTo>
                <a:cubicBezTo>
                  <a:pt x="308" y="278"/>
                  <a:pt x="310" y="276"/>
                  <a:pt x="310" y="276"/>
                </a:cubicBezTo>
                <a:cubicBezTo>
                  <a:pt x="311" y="275"/>
                  <a:pt x="311" y="275"/>
                  <a:pt x="311" y="275"/>
                </a:cubicBezTo>
                <a:cubicBezTo>
                  <a:pt x="311" y="273"/>
                  <a:pt x="311" y="273"/>
                  <a:pt x="313" y="271"/>
                </a:cubicBezTo>
                <a:cubicBezTo>
                  <a:pt x="313" y="271"/>
                  <a:pt x="313" y="271"/>
                  <a:pt x="315" y="270"/>
                </a:cubicBezTo>
                <a:cubicBezTo>
                  <a:pt x="315" y="270"/>
                  <a:pt x="315" y="270"/>
                  <a:pt x="315" y="268"/>
                </a:cubicBezTo>
                <a:cubicBezTo>
                  <a:pt x="315" y="268"/>
                  <a:pt x="315" y="268"/>
                  <a:pt x="315" y="267"/>
                </a:cubicBezTo>
                <a:cubicBezTo>
                  <a:pt x="315" y="265"/>
                  <a:pt x="315" y="265"/>
                  <a:pt x="315" y="265"/>
                </a:cubicBezTo>
                <a:cubicBezTo>
                  <a:pt x="313" y="263"/>
                  <a:pt x="315" y="262"/>
                  <a:pt x="316" y="262"/>
                </a:cubicBezTo>
                <a:cubicBezTo>
                  <a:pt x="318" y="263"/>
                  <a:pt x="318" y="263"/>
                  <a:pt x="318" y="263"/>
                </a:cubicBezTo>
                <a:cubicBezTo>
                  <a:pt x="319" y="265"/>
                  <a:pt x="321" y="260"/>
                  <a:pt x="321" y="260"/>
                </a:cubicBezTo>
                <a:cubicBezTo>
                  <a:pt x="323" y="260"/>
                  <a:pt x="324" y="257"/>
                  <a:pt x="323" y="255"/>
                </a:cubicBezTo>
                <a:cubicBezTo>
                  <a:pt x="321" y="255"/>
                  <a:pt x="321" y="257"/>
                  <a:pt x="319" y="257"/>
                </a:cubicBezTo>
                <a:cubicBezTo>
                  <a:pt x="319" y="257"/>
                  <a:pt x="319" y="257"/>
                  <a:pt x="318" y="257"/>
                </a:cubicBezTo>
                <a:cubicBezTo>
                  <a:pt x="316" y="257"/>
                  <a:pt x="315" y="255"/>
                  <a:pt x="313" y="257"/>
                </a:cubicBezTo>
                <a:cubicBezTo>
                  <a:pt x="311" y="257"/>
                  <a:pt x="311" y="258"/>
                  <a:pt x="311" y="258"/>
                </a:cubicBezTo>
                <a:cubicBezTo>
                  <a:pt x="310" y="260"/>
                  <a:pt x="310" y="260"/>
                  <a:pt x="310" y="260"/>
                </a:cubicBezTo>
                <a:cubicBezTo>
                  <a:pt x="310" y="262"/>
                  <a:pt x="308" y="262"/>
                  <a:pt x="310" y="263"/>
                </a:cubicBezTo>
                <a:cubicBezTo>
                  <a:pt x="310" y="263"/>
                  <a:pt x="310" y="263"/>
                  <a:pt x="311" y="263"/>
                </a:cubicBezTo>
                <a:cubicBezTo>
                  <a:pt x="311" y="263"/>
                  <a:pt x="310" y="265"/>
                  <a:pt x="311" y="265"/>
                </a:cubicBezTo>
                <a:cubicBezTo>
                  <a:pt x="313" y="267"/>
                  <a:pt x="311" y="267"/>
                  <a:pt x="311" y="268"/>
                </a:cubicBezTo>
                <a:cubicBezTo>
                  <a:pt x="310" y="268"/>
                  <a:pt x="310" y="270"/>
                  <a:pt x="310" y="270"/>
                </a:cubicBezTo>
                <a:close/>
                <a:moveTo>
                  <a:pt x="854" y="216"/>
                </a:moveTo>
                <a:cubicBezTo>
                  <a:pt x="856" y="216"/>
                  <a:pt x="856" y="216"/>
                  <a:pt x="856" y="216"/>
                </a:cubicBezTo>
                <a:cubicBezTo>
                  <a:pt x="857" y="215"/>
                  <a:pt x="857" y="215"/>
                  <a:pt x="857" y="215"/>
                </a:cubicBezTo>
                <a:cubicBezTo>
                  <a:pt x="859" y="215"/>
                  <a:pt x="859" y="213"/>
                  <a:pt x="860" y="213"/>
                </a:cubicBezTo>
                <a:cubicBezTo>
                  <a:pt x="860" y="212"/>
                  <a:pt x="862" y="212"/>
                  <a:pt x="862" y="210"/>
                </a:cubicBezTo>
                <a:cubicBezTo>
                  <a:pt x="862" y="208"/>
                  <a:pt x="862" y="208"/>
                  <a:pt x="862" y="208"/>
                </a:cubicBezTo>
                <a:cubicBezTo>
                  <a:pt x="862" y="207"/>
                  <a:pt x="862" y="208"/>
                  <a:pt x="862" y="207"/>
                </a:cubicBezTo>
                <a:cubicBezTo>
                  <a:pt x="860" y="207"/>
                  <a:pt x="860" y="207"/>
                  <a:pt x="860" y="207"/>
                </a:cubicBezTo>
                <a:cubicBezTo>
                  <a:pt x="859" y="208"/>
                  <a:pt x="859" y="208"/>
                  <a:pt x="859" y="208"/>
                </a:cubicBezTo>
                <a:cubicBezTo>
                  <a:pt x="857" y="207"/>
                  <a:pt x="857" y="207"/>
                  <a:pt x="857" y="207"/>
                </a:cubicBezTo>
                <a:cubicBezTo>
                  <a:pt x="856" y="207"/>
                  <a:pt x="854" y="208"/>
                  <a:pt x="854" y="208"/>
                </a:cubicBezTo>
                <a:cubicBezTo>
                  <a:pt x="852" y="210"/>
                  <a:pt x="852" y="212"/>
                  <a:pt x="851" y="212"/>
                </a:cubicBezTo>
                <a:cubicBezTo>
                  <a:pt x="849" y="213"/>
                  <a:pt x="849" y="213"/>
                  <a:pt x="849" y="213"/>
                </a:cubicBezTo>
                <a:cubicBezTo>
                  <a:pt x="849" y="215"/>
                  <a:pt x="852" y="215"/>
                  <a:pt x="852" y="215"/>
                </a:cubicBezTo>
                <a:cubicBezTo>
                  <a:pt x="852" y="215"/>
                  <a:pt x="852" y="215"/>
                  <a:pt x="852" y="216"/>
                </a:cubicBezTo>
                <a:cubicBezTo>
                  <a:pt x="852" y="216"/>
                  <a:pt x="852" y="216"/>
                  <a:pt x="854" y="216"/>
                </a:cubicBezTo>
                <a:close/>
                <a:moveTo>
                  <a:pt x="3276" y="1073"/>
                </a:moveTo>
                <a:cubicBezTo>
                  <a:pt x="3276" y="1075"/>
                  <a:pt x="3276" y="1075"/>
                  <a:pt x="3278" y="1076"/>
                </a:cubicBezTo>
                <a:cubicBezTo>
                  <a:pt x="3279" y="1076"/>
                  <a:pt x="3279" y="1076"/>
                  <a:pt x="3279" y="1076"/>
                </a:cubicBezTo>
                <a:cubicBezTo>
                  <a:pt x="3281" y="1076"/>
                  <a:pt x="3281" y="1076"/>
                  <a:pt x="3281" y="1076"/>
                </a:cubicBezTo>
                <a:cubicBezTo>
                  <a:pt x="3283" y="1076"/>
                  <a:pt x="3283" y="1076"/>
                  <a:pt x="3283" y="1076"/>
                </a:cubicBezTo>
                <a:cubicBezTo>
                  <a:pt x="3284" y="1076"/>
                  <a:pt x="3284" y="1076"/>
                  <a:pt x="3284" y="1076"/>
                </a:cubicBezTo>
                <a:cubicBezTo>
                  <a:pt x="3286" y="1076"/>
                  <a:pt x="3286" y="1076"/>
                  <a:pt x="3286" y="1075"/>
                </a:cubicBezTo>
                <a:cubicBezTo>
                  <a:pt x="3286" y="1075"/>
                  <a:pt x="3284" y="1075"/>
                  <a:pt x="3283" y="1075"/>
                </a:cubicBezTo>
                <a:cubicBezTo>
                  <a:pt x="3283" y="1075"/>
                  <a:pt x="3283" y="1075"/>
                  <a:pt x="3283" y="1073"/>
                </a:cubicBezTo>
                <a:cubicBezTo>
                  <a:pt x="3281" y="1073"/>
                  <a:pt x="3281" y="1073"/>
                  <a:pt x="3281" y="1073"/>
                </a:cubicBezTo>
                <a:cubicBezTo>
                  <a:pt x="3281" y="1073"/>
                  <a:pt x="3281" y="1073"/>
                  <a:pt x="3279" y="1073"/>
                </a:cubicBezTo>
                <a:cubicBezTo>
                  <a:pt x="3279" y="1072"/>
                  <a:pt x="3279" y="1072"/>
                  <a:pt x="3279" y="1072"/>
                </a:cubicBezTo>
                <a:cubicBezTo>
                  <a:pt x="3279" y="1070"/>
                  <a:pt x="3279" y="1070"/>
                  <a:pt x="3279" y="1068"/>
                </a:cubicBezTo>
                <a:cubicBezTo>
                  <a:pt x="3278" y="1067"/>
                  <a:pt x="3278" y="1068"/>
                  <a:pt x="3276" y="1068"/>
                </a:cubicBezTo>
                <a:cubicBezTo>
                  <a:pt x="3276" y="1068"/>
                  <a:pt x="3275" y="1068"/>
                  <a:pt x="3275" y="1067"/>
                </a:cubicBezTo>
                <a:cubicBezTo>
                  <a:pt x="3273" y="1067"/>
                  <a:pt x="3273" y="1067"/>
                  <a:pt x="3273" y="1067"/>
                </a:cubicBezTo>
                <a:cubicBezTo>
                  <a:pt x="3271" y="1067"/>
                  <a:pt x="3271" y="1067"/>
                  <a:pt x="3271" y="1068"/>
                </a:cubicBezTo>
                <a:cubicBezTo>
                  <a:pt x="3271" y="1068"/>
                  <a:pt x="3275" y="1070"/>
                  <a:pt x="3276" y="1070"/>
                </a:cubicBezTo>
                <a:cubicBezTo>
                  <a:pt x="3276" y="1072"/>
                  <a:pt x="3276" y="1072"/>
                  <a:pt x="3276" y="1073"/>
                </a:cubicBezTo>
                <a:close/>
                <a:moveTo>
                  <a:pt x="3255" y="1056"/>
                </a:moveTo>
                <a:cubicBezTo>
                  <a:pt x="3255" y="1056"/>
                  <a:pt x="3255" y="1057"/>
                  <a:pt x="3254" y="1057"/>
                </a:cubicBezTo>
                <a:cubicBezTo>
                  <a:pt x="3254" y="1059"/>
                  <a:pt x="3254" y="1059"/>
                  <a:pt x="3254" y="1060"/>
                </a:cubicBezTo>
                <a:cubicBezTo>
                  <a:pt x="3254" y="1062"/>
                  <a:pt x="3254" y="1062"/>
                  <a:pt x="3254" y="1062"/>
                </a:cubicBezTo>
                <a:cubicBezTo>
                  <a:pt x="3255" y="1062"/>
                  <a:pt x="3257" y="1062"/>
                  <a:pt x="3257" y="1062"/>
                </a:cubicBezTo>
                <a:cubicBezTo>
                  <a:pt x="3257" y="1062"/>
                  <a:pt x="3258" y="1062"/>
                  <a:pt x="3258" y="1064"/>
                </a:cubicBezTo>
                <a:cubicBezTo>
                  <a:pt x="3258" y="1065"/>
                  <a:pt x="3258" y="1065"/>
                  <a:pt x="3258" y="1065"/>
                </a:cubicBezTo>
                <a:cubicBezTo>
                  <a:pt x="3258" y="1067"/>
                  <a:pt x="3257" y="1067"/>
                  <a:pt x="3258" y="1068"/>
                </a:cubicBezTo>
                <a:cubicBezTo>
                  <a:pt x="3260" y="1068"/>
                  <a:pt x="3260" y="1068"/>
                  <a:pt x="3260" y="1070"/>
                </a:cubicBezTo>
                <a:cubicBezTo>
                  <a:pt x="3262" y="1070"/>
                  <a:pt x="3262" y="1070"/>
                  <a:pt x="3262" y="1070"/>
                </a:cubicBezTo>
                <a:cubicBezTo>
                  <a:pt x="3263" y="1070"/>
                  <a:pt x="3263" y="1070"/>
                  <a:pt x="3263" y="1070"/>
                </a:cubicBezTo>
                <a:cubicBezTo>
                  <a:pt x="3263" y="1072"/>
                  <a:pt x="3263" y="1072"/>
                  <a:pt x="3265" y="1073"/>
                </a:cubicBezTo>
                <a:cubicBezTo>
                  <a:pt x="3266" y="1072"/>
                  <a:pt x="3265" y="1070"/>
                  <a:pt x="3265" y="1068"/>
                </a:cubicBezTo>
                <a:cubicBezTo>
                  <a:pt x="3266" y="1068"/>
                  <a:pt x="3266" y="1068"/>
                  <a:pt x="3266" y="1068"/>
                </a:cubicBezTo>
                <a:cubicBezTo>
                  <a:pt x="3268" y="1068"/>
                  <a:pt x="3268" y="1068"/>
                  <a:pt x="3268" y="1067"/>
                </a:cubicBezTo>
                <a:cubicBezTo>
                  <a:pt x="3266" y="1065"/>
                  <a:pt x="3266" y="1065"/>
                  <a:pt x="3266" y="1065"/>
                </a:cubicBezTo>
                <a:cubicBezTo>
                  <a:pt x="3266" y="1064"/>
                  <a:pt x="3268" y="1064"/>
                  <a:pt x="3266" y="1062"/>
                </a:cubicBezTo>
                <a:cubicBezTo>
                  <a:pt x="3266" y="1062"/>
                  <a:pt x="3265" y="1062"/>
                  <a:pt x="3265" y="1060"/>
                </a:cubicBezTo>
                <a:cubicBezTo>
                  <a:pt x="3263" y="1060"/>
                  <a:pt x="3263" y="1059"/>
                  <a:pt x="3262" y="1059"/>
                </a:cubicBezTo>
                <a:cubicBezTo>
                  <a:pt x="3260" y="1057"/>
                  <a:pt x="3260" y="1057"/>
                  <a:pt x="3260" y="1057"/>
                </a:cubicBezTo>
                <a:cubicBezTo>
                  <a:pt x="3260" y="1056"/>
                  <a:pt x="3260" y="1056"/>
                  <a:pt x="3260" y="1056"/>
                </a:cubicBezTo>
                <a:cubicBezTo>
                  <a:pt x="3260" y="1056"/>
                  <a:pt x="3258" y="1056"/>
                  <a:pt x="3258" y="1054"/>
                </a:cubicBezTo>
                <a:cubicBezTo>
                  <a:pt x="3258" y="1054"/>
                  <a:pt x="3257" y="1054"/>
                  <a:pt x="3257" y="1052"/>
                </a:cubicBezTo>
                <a:cubicBezTo>
                  <a:pt x="3255" y="1051"/>
                  <a:pt x="3255" y="1051"/>
                  <a:pt x="3255" y="1051"/>
                </a:cubicBezTo>
                <a:cubicBezTo>
                  <a:pt x="3254" y="1051"/>
                  <a:pt x="3254" y="1051"/>
                  <a:pt x="3254" y="1051"/>
                </a:cubicBezTo>
                <a:cubicBezTo>
                  <a:pt x="3254" y="1049"/>
                  <a:pt x="3254" y="1049"/>
                  <a:pt x="3254" y="1049"/>
                </a:cubicBezTo>
                <a:cubicBezTo>
                  <a:pt x="3255" y="1049"/>
                  <a:pt x="3255" y="1047"/>
                  <a:pt x="3255" y="1047"/>
                </a:cubicBezTo>
                <a:cubicBezTo>
                  <a:pt x="3254" y="1046"/>
                  <a:pt x="3254" y="1046"/>
                  <a:pt x="3252" y="1046"/>
                </a:cubicBezTo>
                <a:cubicBezTo>
                  <a:pt x="3252" y="1047"/>
                  <a:pt x="3252" y="1047"/>
                  <a:pt x="3252" y="1047"/>
                </a:cubicBezTo>
                <a:cubicBezTo>
                  <a:pt x="3252" y="1049"/>
                  <a:pt x="3252" y="1049"/>
                  <a:pt x="3252" y="1049"/>
                </a:cubicBezTo>
                <a:cubicBezTo>
                  <a:pt x="3252" y="1051"/>
                  <a:pt x="3252" y="1051"/>
                  <a:pt x="3252" y="1051"/>
                </a:cubicBezTo>
                <a:cubicBezTo>
                  <a:pt x="3254" y="1052"/>
                  <a:pt x="3257" y="1052"/>
                  <a:pt x="3255" y="1056"/>
                </a:cubicBezTo>
                <a:close/>
                <a:moveTo>
                  <a:pt x="3208" y="1018"/>
                </a:moveTo>
                <a:cubicBezTo>
                  <a:pt x="3208" y="1018"/>
                  <a:pt x="3210" y="1017"/>
                  <a:pt x="3210" y="1015"/>
                </a:cubicBezTo>
                <a:cubicBezTo>
                  <a:pt x="3210" y="1015"/>
                  <a:pt x="3212" y="1017"/>
                  <a:pt x="3213" y="1017"/>
                </a:cubicBezTo>
                <a:cubicBezTo>
                  <a:pt x="3215" y="1018"/>
                  <a:pt x="3213" y="1018"/>
                  <a:pt x="3212" y="1020"/>
                </a:cubicBezTo>
                <a:cubicBezTo>
                  <a:pt x="3212" y="1020"/>
                  <a:pt x="3212" y="1020"/>
                  <a:pt x="3212" y="1022"/>
                </a:cubicBezTo>
                <a:cubicBezTo>
                  <a:pt x="3213" y="1022"/>
                  <a:pt x="3213" y="1022"/>
                  <a:pt x="3215" y="1022"/>
                </a:cubicBezTo>
                <a:cubicBezTo>
                  <a:pt x="3216" y="1023"/>
                  <a:pt x="3216" y="1020"/>
                  <a:pt x="3216" y="1020"/>
                </a:cubicBezTo>
                <a:cubicBezTo>
                  <a:pt x="3218" y="1022"/>
                  <a:pt x="3220" y="1023"/>
                  <a:pt x="3223" y="1025"/>
                </a:cubicBezTo>
                <a:cubicBezTo>
                  <a:pt x="3225" y="1026"/>
                  <a:pt x="3225" y="1026"/>
                  <a:pt x="3225" y="1026"/>
                </a:cubicBezTo>
                <a:cubicBezTo>
                  <a:pt x="3226" y="1026"/>
                  <a:pt x="3228" y="1028"/>
                  <a:pt x="3228" y="1028"/>
                </a:cubicBezTo>
                <a:cubicBezTo>
                  <a:pt x="3229" y="1030"/>
                  <a:pt x="3231" y="1031"/>
                  <a:pt x="3233" y="1033"/>
                </a:cubicBezTo>
                <a:cubicBezTo>
                  <a:pt x="3233" y="1036"/>
                  <a:pt x="3233" y="1039"/>
                  <a:pt x="3234" y="1041"/>
                </a:cubicBezTo>
                <a:cubicBezTo>
                  <a:pt x="3234" y="1043"/>
                  <a:pt x="3234" y="1043"/>
                  <a:pt x="3234" y="1043"/>
                </a:cubicBezTo>
                <a:cubicBezTo>
                  <a:pt x="3236" y="1044"/>
                  <a:pt x="3236" y="1043"/>
                  <a:pt x="3236" y="1043"/>
                </a:cubicBezTo>
                <a:cubicBezTo>
                  <a:pt x="3237" y="1041"/>
                  <a:pt x="3237" y="1039"/>
                  <a:pt x="3237" y="1038"/>
                </a:cubicBezTo>
                <a:cubicBezTo>
                  <a:pt x="3237" y="1036"/>
                  <a:pt x="3237" y="1036"/>
                  <a:pt x="3237" y="1036"/>
                </a:cubicBezTo>
                <a:cubicBezTo>
                  <a:pt x="3237" y="1035"/>
                  <a:pt x="3237" y="1035"/>
                  <a:pt x="3237" y="1033"/>
                </a:cubicBezTo>
                <a:cubicBezTo>
                  <a:pt x="3236" y="1033"/>
                  <a:pt x="3234" y="1031"/>
                  <a:pt x="3234" y="1031"/>
                </a:cubicBezTo>
                <a:cubicBezTo>
                  <a:pt x="3234" y="1030"/>
                  <a:pt x="3234" y="1030"/>
                  <a:pt x="3233" y="1030"/>
                </a:cubicBezTo>
                <a:cubicBezTo>
                  <a:pt x="3233" y="1030"/>
                  <a:pt x="3231" y="1028"/>
                  <a:pt x="3229" y="1028"/>
                </a:cubicBezTo>
                <a:cubicBezTo>
                  <a:pt x="3228" y="1026"/>
                  <a:pt x="3226" y="1025"/>
                  <a:pt x="3225" y="1023"/>
                </a:cubicBezTo>
                <a:cubicBezTo>
                  <a:pt x="3223" y="1023"/>
                  <a:pt x="3223" y="1023"/>
                  <a:pt x="3223" y="1022"/>
                </a:cubicBezTo>
                <a:cubicBezTo>
                  <a:pt x="3223" y="1020"/>
                  <a:pt x="3223" y="1020"/>
                  <a:pt x="3223" y="1020"/>
                </a:cubicBezTo>
                <a:cubicBezTo>
                  <a:pt x="3223" y="1018"/>
                  <a:pt x="3221" y="1018"/>
                  <a:pt x="3221" y="1018"/>
                </a:cubicBezTo>
                <a:cubicBezTo>
                  <a:pt x="3220" y="1018"/>
                  <a:pt x="3218" y="1017"/>
                  <a:pt x="3218" y="1017"/>
                </a:cubicBezTo>
                <a:cubicBezTo>
                  <a:pt x="3216" y="1017"/>
                  <a:pt x="3216" y="1017"/>
                  <a:pt x="3216" y="1017"/>
                </a:cubicBezTo>
                <a:cubicBezTo>
                  <a:pt x="3215" y="1015"/>
                  <a:pt x="3215" y="1015"/>
                  <a:pt x="3213" y="1015"/>
                </a:cubicBezTo>
                <a:cubicBezTo>
                  <a:pt x="3212" y="1015"/>
                  <a:pt x="3212" y="1015"/>
                  <a:pt x="3212" y="1015"/>
                </a:cubicBezTo>
                <a:cubicBezTo>
                  <a:pt x="3210" y="1014"/>
                  <a:pt x="3208" y="1014"/>
                  <a:pt x="3208" y="1012"/>
                </a:cubicBezTo>
                <a:cubicBezTo>
                  <a:pt x="3207" y="1014"/>
                  <a:pt x="3207" y="1014"/>
                  <a:pt x="3207" y="1014"/>
                </a:cubicBezTo>
                <a:cubicBezTo>
                  <a:pt x="3205" y="1014"/>
                  <a:pt x="3205" y="1014"/>
                  <a:pt x="3205" y="1014"/>
                </a:cubicBezTo>
                <a:cubicBezTo>
                  <a:pt x="3205" y="1015"/>
                  <a:pt x="3205" y="1015"/>
                  <a:pt x="3207" y="1017"/>
                </a:cubicBezTo>
                <a:cubicBezTo>
                  <a:pt x="3207" y="1017"/>
                  <a:pt x="3207" y="1017"/>
                  <a:pt x="3208" y="1018"/>
                </a:cubicBezTo>
                <a:close/>
                <a:moveTo>
                  <a:pt x="2983" y="1435"/>
                </a:moveTo>
                <a:cubicBezTo>
                  <a:pt x="2981" y="1433"/>
                  <a:pt x="2981" y="1433"/>
                  <a:pt x="2979" y="1433"/>
                </a:cubicBezTo>
                <a:cubicBezTo>
                  <a:pt x="2978" y="1433"/>
                  <a:pt x="2978" y="1433"/>
                  <a:pt x="2978" y="1433"/>
                </a:cubicBezTo>
                <a:cubicBezTo>
                  <a:pt x="2976" y="1433"/>
                  <a:pt x="2976" y="1433"/>
                  <a:pt x="2975" y="1433"/>
                </a:cubicBezTo>
                <a:cubicBezTo>
                  <a:pt x="2973" y="1435"/>
                  <a:pt x="2973" y="1435"/>
                  <a:pt x="2971" y="1435"/>
                </a:cubicBezTo>
                <a:cubicBezTo>
                  <a:pt x="2971" y="1435"/>
                  <a:pt x="2971" y="1435"/>
                  <a:pt x="2970" y="1436"/>
                </a:cubicBezTo>
                <a:cubicBezTo>
                  <a:pt x="2970" y="1436"/>
                  <a:pt x="2968" y="1436"/>
                  <a:pt x="2968" y="1438"/>
                </a:cubicBezTo>
                <a:cubicBezTo>
                  <a:pt x="2968" y="1440"/>
                  <a:pt x="2968" y="1440"/>
                  <a:pt x="2968" y="1440"/>
                </a:cubicBezTo>
                <a:cubicBezTo>
                  <a:pt x="2970" y="1440"/>
                  <a:pt x="2970" y="1440"/>
                  <a:pt x="2970" y="1440"/>
                </a:cubicBezTo>
                <a:cubicBezTo>
                  <a:pt x="2971" y="1440"/>
                  <a:pt x="2971" y="1440"/>
                  <a:pt x="2973" y="1440"/>
                </a:cubicBezTo>
                <a:cubicBezTo>
                  <a:pt x="2975" y="1440"/>
                  <a:pt x="2976" y="1440"/>
                  <a:pt x="2978" y="1440"/>
                </a:cubicBezTo>
                <a:cubicBezTo>
                  <a:pt x="2979" y="1438"/>
                  <a:pt x="2979" y="1438"/>
                  <a:pt x="2979" y="1438"/>
                </a:cubicBezTo>
                <a:cubicBezTo>
                  <a:pt x="2979" y="1436"/>
                  <a:pt x="2979" y="1436"/>
                  <a:pt x="2981" y="1436"/>
                </a:cubicBezTo>
                <a:cubicBezTo>
                  <a:pt x="2983" y="1436"/>
                  <a:pt x="2983" y="1436"/>
                  <a:pt x="2983" y="1436"/>
                </a:cubicBezTo>
                <a:cubicBezTo>
                  <a:pt x="2983" y="1436"/>
                  <a:pt x="2984" y="1436"/>
                  <a:pt x="2984" y="1436"/>
                </a:cubicBezTo>
                <a:cubicBezTo>
                  <a:pt x="2984" y="1435"/>
                  <a:pt x="2983" y="1435"/>
                  <a:pt x="2983" y="1435"/>
                </a:cubicBezTo>
                <a:close/>
                <a:moveTo>
                  <a:pt x="3291" y="1080"/>
                </a:moveTo>
                <a:cubicBezTo>
                  <a:pt x="3292" y="1080"/>
                  <a:pt x="3294" y="1081"/>
                  <a:pt x="3296" y="1081"/>
                </a:cubicBezTo>
                <a:cubicBezTo>
                  <a:pt x="3296" y="1083"/>
                  <a:pt x="3297" y="1085"/>
                  <a:pt x="3297" y="1085"/>
                </a:cubicBezTo>
                <a:cubicBezTo>
                  <a:pt x="3299" y="1085"/>
                  <a:pt x="3300" y="1085"/>
                  <a:pt x="3300" y="1086"/>
                </a:cubicBezTo>
                <a:cubicBezTo>
                  <a:pt x="3302" y="1086"/>
                  <a:pt x="3302" y="1086"/>
                  <a:pt x="3304" y="1088"/>
                </a:cubicBezTo>
                <a:cubicBezTo>
                  <a:pt x="3304" y="1088"/>
                  <a:pt x="3305" y="1088"/>
                  <a:pt x="3305" y="1089"/>
                </a:cubicBezTo>
                <a:cubicBezTo>
                  <a:pt x="3305" y="1091"/>
                  <a:pt x="3305" y="1091"/>
                  <a:pt x="3305" y="1091"/>
                </a:cubicBezTo>
                <a:cubicBezTo>
                  <a:pt x="3308" y="1091"/>
                  <a:pt x="3308" y="1091"/>
                  <a:pt x="3308" y="1091"/>
                </a:cubicBezTo>
                <a:cubicBezTo>
                  <a:pt x="3310" y="1091"/>
                  <a:pt x="3310" y="1089"/>
                  <a:pt x="3310" y="1088"/>
                </a:cubicBezTo>
                <a:cubicBezTo>
                  <a:pt x="3310" y="1086"/>
                  <a:pt x="3307" y="1086"/>
                  <a:pt x="3307" y="1086"/>
                </a:cubicBezTo>
                <a:cubicBezTo>
                  <a:pt x="3305" y="1085"/>
                  <a:pt x="3305" y="1085"/>
                  <a:pt x="3305" y="1085"/>
                </a:cubicBezTo>
                <a:cubicBezTo>
                  <a:pt x="3304" y="1083"/>
                  <a:pt x="3304" y="1083"/>
                  <a:pt x="3302" y="1083"/>
                </a:cubicBezTo>
                <a:cubicBezTo>
                  <a:pt x="3300" y="1081"/>
                  <a:pt x="3300" y="1081"/>
                  <a:pt x="3300" y="1081"/>
                </a:cubicBezTo>
                <a:cubicBezTo>
                  <a:pt x="3299" y="1081"/>
                  <a:pt x="3299" y="1081"/>
                  <a:pt x="3297" y="1080"/>
                </a:cubicBezTo>
                <a:cubicBezTo>
                  <a:pt x="3297" y="1080"/>
                  <a:pt x="3299" y="1076"/>
                  <a:pt x="3296" y="1078"/>
                </a:cubicBezTo>
                <a:cubicBezTo>
                  <a:pt x="3294" y="1078"/>
                  <a:pt x="3294" y="1078"/>
                  <a:pt x="3294" y="1078"/>
                </a:cubicBezTo>
                <a:cubicBezTo>
                  <a:pt x="3292" y="1078"/>
                  <a:pt x="3292" y="1078"/>
                  <a:pt x="3292" y="1076"/>
                </a:cubicBezTo>
                <a:cubicBezTo>
                  <a:pt x="3291" y="1076"/>
                  <a:pt x="3289" y="1076"/>
                  <a:pt x="3289" y="1078"/>
                </a:cubicBezTo>
                <a:cubicBezTo>
                  <a:pt x="3287" y="1078"/>
                  <a:pt x="3291" y="1080"/>
                  <a:pt x="3291" y="1080"/>
                </a:cubicBezTo>
                <a:close/>
                <a:moveTo>
                  <a:pt x="3394" y="1238"/>
                </a:moveTo>
                <a:cubicBezTo>
                  <a:pt x="3392" y="1238"/>
                  <a:pt x="3392" y="1238"/>
                  <a:pt x="3392" y="1238"/>
                </a:cubicBezTo>
                <a:cubicBezTo>
                  <a:pt x="3392" y="1239"/>
                  <a:pt x="3392" y="1239"/>
                  <a:pt x="3392" y="1239"/>
                </a:cubicBezTo>
                <a:cubicBezTo>
                  <a:pt x="3394" y="1239"/>
                  <a:pt x="3394" y="1239"/>
                  <a:pt x="3394" y="1239"/>
                </a:cubicBezTo>
                <a:cubicBezTo>
                  <a:pt x="3395" y="1239"/>
                  <a:pt x="3394" y="1238"/>
                  <a:pt x="3394" y="1238"/>
                </a:cubicBezTo>
                <a:close/>
                <a:moveTo>
                  <a:pt x="3186" y="1056"/>
                </a:moveTo>
                <a:cubicBezTo>
                  <a:pt x="3187" y="1056"/>
                  <a:pt x="3189" y="1057"/>
                  <a:pt x="3191" y="1057"/>
                </a:cubicBezTo>
                <a:cubicBezTo>
                  <a:pt x="3192" y="1057"/>
                  <a:pt x="3192" y="1057"/>
                  <a:pt x="3192" y="1057"/>
                </a:cubicBezTo>
                <a:cubicBezTo>
                  <a:pt x="3194" y="1057"/>
                  <a:pt x="3194" y="1059"/>
                  <a:pt x="3196" y="1059"/>
                </a:cubicBezTo>
                <a:cubicBezTo>
                  <a:pt x="3197" y="1059"/>
                  <a:pt x="3197" y="1059"/>
                  <a:pt x="3197" y="1059"/>
                </a:cubicBezTo>
                <a:cubicBezTo>
                  <a:pt x="3199" y="1059"/>
                  <a:pt x="3199" y="1059"/>
                  <a:pt x="3199" y="1060"/>
                </a:cubicBezTo>
                <a:cubicBezTo>
                  <a:pt x="3197" y="1060"/>
                  <a:pt x="3197" y="1062"/>
                  <a:pt x="3197" y="1062"/>
                </a:cubicBezTo>
                <a:cubicBezTo>
                  <a:pt x="3199" y="1062"/>
                  <a:pt x="3199" y="1062"/>
                  <a:pt x="3199" y="1062"/>
                </a:cubicBezTo>
                <a:cubicBezTo>
                  <a:pt x="3200" y="1064"/>
                  <a:pt x="3199" y="1064"/>
                  <a:pt x="3199" y="1065"/>
                </a:cubicBezTo>
                <a:cubicBezTo>
                  <a:pt x="3200" y="1064"/>
                  <a:pt x="3200" y="1064"/>
                  <a:pt x="3200" y="1064"/>
                </a:cubicBezTo>
                <a:cubicBezTo>
                  <a:pt x="3202" y="1064"/>
                  <a:pt x="3202" y="1064"/>
                  <a:pt x="3202" y="1062"/>
                </a:cubicBezTo>
                <a:cubicBezTo>
                  <a:pt x="3204" y="1062"/>
                  <a:pt x="3204" y="1060"/>
                  <a:pt x="3204" y="1060"/>
                </a:cubicBezTo>
                <a:cubicBezTo>
                  <a:pt x="3205" y="1060"/>
                  <a:pt x="3205" y="1060"/>
                  <a:pt x="3207" y="1060"/>
                </a:cubicBezTo>
                <a:cubicBezTo>
                  <a:pt x="3207" y="1062"/>
                  <a:pt x="3208" y="1062"/>
                  <a:pt x="3208" y="1060"/>
                </a:cubicBezTo>
                <a:cubicBezTo>
                  <a:pt x="3210" y="1060"/>
                  <a:pt x="3210" y="1059"/>
                  <a:pt x="3212" y="1059"/>
                </a:cubicBezTo>
                <a:cubicBezTo>
                  <a:pt x="3213" y="1059"/>
                  <a:pt x="3213" y="1059"/>
                  <a:pt x="3213" y="1059"/>
                </a:cubicBezTo>
                <a:cubicBezTo>
                  <a:pt x="3215" y="1059"/>
                  <a:pt x="3216" y="1059"/>
                  <a:pt x="3216" y="1057"/>
                </a:cubicBezTo>
                <a:cubicBezTo>
                  <a:pt x="3216" y="1056"/>
                  <a:pt x="3216" y="1054"/>
                  <a:pt x="3218" y="1054"/>
                </a:cubicBezTo>
                <a:cubicBezTo>
                  <a:pt x="3220" y="1052"/>
                  <a:pt x="3220" y="1052"/>
                  <a:pt x="3221" y="1052"/>
                </a:cubicBezTo>
                <a:cubicBezTo>
                  <a:pt x="3223" y="1052"/>
                  <a:pt x="3223" y="1052"/>
                  <a:pt x="3225" y="1052"/>
                </a:cubicBezTo>
                <a:cubicBezTo>
                  <a:pt x="3226" y="1052"/>
                  <a:pt x="3226" y="1052"/>
                  <a:pt x="3226" y="1052"/>
                </a:cubicBezTo>
                <a:cubicBezTo>
                  <a:pt x="3226" y="1051"/>
                  <a:pt x="3226" y="1051"/>
                  <a:pt x="3226" y="1051"/>
                </a:cubicBezTo>
                <a:cubicBezTo>
                  <a:pt x="3225" y="1049"/>
                  <a:pt x="3225" y="1049"/>
                  <a:pt x="3225" y="1049"/>
                </a:cubicBezTo>
                <a:cubicBezTo>
                  <a:pt x="3225" y="1047"/>
                  <a:pt x="3225" y="1047"/>
                  <a:pt x="3225" y="1047"/>
                </a:cubicBezTo>
                <a:cubicBezTo>
                  <a:pt x="3225" y="1046"/>
                  <a:pt x="3225" y="1046"/>
                  <a:pt x="3226" y="1046"/>
                </a:cubicBezTo>
                <a:cubicBezTo>
                  <a:pt x="3226" y="1044"/>
                  <a:pt x="3228" y="1044"/>
                  <a:pt x="3228" y="1043"/>
                </a:cubicBezTo>
                <a:cubicBezTo>
                  <a:pt x="3228" y="1041"/>
                  <a:pt x="3228" y="1041"/>
                  <a:pt x="3228" y="1041"/>
                </a:cubicBezTo>
                <a:cubicBezTo>
                  <a:pt x="3229" y="1041"/>
                  <a:pt x="3229" y="1041"/>
                  <a:pt x="3229" y="1041"/>
                </a:cubicBezTo>
                <a:cubicBezTo>
                  <a:pt x="3229" y="1039"/>
                  <a:pt x="3229" y="1039"/>
                  <a:pt x="3229" y="1039"/>
                </a:cubicBezTo>
                <a:cubicBezTo>
                  <a:pt x="3229" y="1039"/>
                  <a:pt x="3229" y="1038"/>
                  <a:pt x="3229" y="1036"/>
                </a:cubicBezTo>
                <a:cubicBezTo>
                  <a:pt x="3228" y="1036"/>
                  <a:pt x="3228" y="1036"/>
                  <a:pt x="3226" y="1036"/>
                </a:cubicBezTo>
                <a:cubicBezTo>
                  <a:pt x="3226" y="1036"/>
                  <a:pt x="3225" y="1036"/>
                  <a:pt x="3225" y="1035"/>
                </a:cubicBezTo>
                <a:cubicBezTo>
                  <a:pt x="3223" y="1035"/>
                  <a:pt x="3221" y="1035"/>
                  <a:pt x="3220" y="1035"/>
                </a:cubicBezTo>
                <a:cubicBezTo>
                  <a:pt x="3220" y="1036"/>
                  <a:pt x="3218" y="1036"/>
                  <a:pt x="3218" y="1036"/>
                </a:cubicBezTo>
                <a:cubicBezTo>
                  <a:pt x="3216" y="1038"/>
                  <a:pt x="3220" y="1038"/>
                  <a:pt x="3220" y="1039"/>
                </a:cubicBezTo>
                <a:cubicBezTo>
                  <a:pt x="3220" y="1039"/>
                  <a:pt x="3221" y="1039"/>
                  <a:pt x="3221" y="1041"/>
                </a:cubicBezTo>
                <a:cubicBezTo>
                  <a:pt x="3221" y="1043"/>
                  <a:pt x="3221" y="1043"/>
                  <a:pt x="3221" y="1043"/>
                </a:cubicBezTo>
                <a:cubicBezTo>
                  <a:pt x="3221" y="1044"/>
                  <a:pt x="3221" y="1044"/>
                  <a:pt x="3221" y="1044"/>
                </a:cubicBezTo>
                <a:cubicBezTo>
                  <a:pt x="3220" y="1044"/>
                  <a:pt x="3220" y="1044"/>
                  <a:pt x="3220" y="1044"/>
                </a:cubicBezTo>
                <a:cubicBezTo>
                  <a:pt x="3218" y="1044"/>
                  <a:pt x="3218" y="1044"/>
                  <a:pt x="3216" y="1044"/>
                </a:cubicBezTo>
                <a:cubicBezTo>
                  <a:pt x="3216" y="1046"/>
                  <a:pt x="3215" y="1046"/>
                  <a:pt x="3215" y="1047"/>
                </a:cubicBezTo>
                <a:cubicBezTo>
                  <a:pt x="3215" y="1047"/>
                  <a:pt x="3213" y="1047"/>
                  <a:pt x="3213" y="1049"/>
                </a:cubicBezTo>
                <a:cubicBezTo>
                  <a:pt x="3213" y="1049"/>
                  <a:pt x="3213" y="1049"/>
                  <a:pt x="3213" y="1051"/>
                </a:cubicBezTo>
                <a:cubicBezTo>
                  <a:pt x="3213" y="1052"/>
                  <a:pt x="3212" y="1052"/>
                  <a:pt x="3210" y="1052"/>
                </a:cubicBezTo>
                <a:cubicBezTo>
                  <a:pt x="3210" y="1052"/>
                  <a:pt x="3210" y="1052"/>
                  <a:pt x="3208" y="1052"/>
                </a:cubicBezTo>
                <a:cubicBezTo>
                  <a:pt x="3207" y="1052"/>
                  <a:pt x="3205" y="1052"/>
                  <a:pt x="3205" y="1052"/>
                </a:cubicBezTo>
                <a:cubicBezTo>
                  <a:pt x="3204" y="1054"/>
                  <a:pt x="3204" y="1054"/>
                  <a:pt x="3202" y="1054"/>
                </a:cubicBezTo>
                <a:cubicBezTo>
                  <a:pt x="3202" y="1054"/>
                  <a:pt x="3204" y="1051"/>
                  <a:pt x="3202" y="1051"/>
                </a:cubicBezTo>
                <a:cubicBezTo>
                  <a:pt x="3200" y="1051"/>
                  <a:pt x="3200" y="1052"/>
                  <a:pt x="3199" y="1054"/>
                </a:cubicBezTo>
                <a:cubicBezTo>
                  <a:pt x="3197" y="1054"/>
                  <a:pt x="3197" y="1054"/>
                  <a:pt x="3197" y="1054"/>
                </a:cubicBezTo>
                <a:cubicBezTo>
                  <a:pt x="3196" y="1054"/>
                  <a:pt x="3194" y="1054"/>
                  <a:pt x="3192" y="1054"/>
                </a:cubicBezTo>
                <a:cubicBezTo>
                  <a:pt x="3192" y="1054"/>
                  <a:pt x="3191" y="1054"/>
                  <a:pt x="3191" y="1052"/>
                </a:cubicBezTo>
                <a:cubicBezTo>
                  <a:pt x="3189" y="1052"/>
                  <a:pt x="3189" y="1052"/>
                  <a:pt x="3187" y="1052"/>
                </a:cubicBezTo>
                <a:cubicBezTo>
                  <a:pt x="3186" y="1052"/>
                  <a:pt x="3181" y="1052"/>
                  <a:pt x="3183" y="1054"/>
                </a:cubicBezTo>
                <a:cubicBezTo>
                  <a:pt x="3183" y="1056"/>
                  <a:pt x="3184" y="1056"/>
                  <a:pt x="3186" y="1056"/>
                </a:cubicBezTo>
                <a:close/>
                <a:moveTo>
                  <a:pt x="3323" y="1104"/>
                </a:moveTo>
                <a:cubicBezTo>
                  <a:pt x="3325" y="1106"/>
                  <a:pt x="3325" y="1106"/>
                  <a:pt x="3325" y="1106"/>
                </a:cubicBezTo>
                <a:cubicBezTo>
                  <a:pt x="3325" y="1107"/>
                  <a:pt x="3325" y="1107"/>
                  <a:pt x="3326" y="1109"/>
                </a:cubicBezTo>
                <a:cubicBezTo>
                  <a:pt x="3326" y="1109"/>
                  <a:pt x="3328" y="1107"/>
                  <a:pt x="3328" y="1106"/>
                </a:cubicBezTo>
                <a:cubicBezTo>
                  <a:pt x="3328" y="1106"/>
                  <a:pt x="3328" y="1104"/>
                  <a:pt x="3326" y="1104"/>
                </a:cubicBezTo>
                <a:cubicBezTo>
                  <a:pt x="3326" y="1102"/>
                  <a:pt x="3325" y="1102"/>
                  <a:pt x="3325" y="1102"/>
                </a:cubicBezTo>
                <a:cubicBezTo>
                  <a:pt x="3325" y="1101"/>
                  <a:pt x="3325" y="1101"/>
                  <a:pt x="3325" y="1101"/>
                </a:cubicBezTo>
                <a:cubicBezTo>
                  <a:pt x="3325" y="1101"/>
                  <a:pt x="3325" y="1101"/>
                  <a:pt x="3323" y="1099"/>
                </a:cubicBezTo>
                <a:cubicBezTo>
                  <a:pt x="3325" y="1097"/>
                  <a:pt x="3325" y="1097"/>
                  <a:pt x="3325" y="1097"/>
                </a:cubicBezTo>
                <a:cubicBezTo>
                  <a:pt x="3323" y="1097"/>
                  <a:pt x="3323" y="1097"/>
                  <a:pt x="3323" y="1096"/>
                </a:cubicBezTo>
                <a:cubicBezTo>
                  <a:pt x="3321" y="1096"/>
                  <a:pt x="3321" y="1094"/>
                  <a:pt x="3321" y="1094"/>
                </a:cubicBezTo>
                <a:cubicBezTo>
                  <a:pt x="3321" y="1093"/>
                  <a:pt x="3321" y="1091"/>
                  <a:pt x="3320" y="1089"/>
                </a:cubicBezTo>
                <a:cubicBezTo>
                  <a:pt x="3320" y="1089"/>
                  <a:pt x="3320" y="1088"/>
                  <a:pt x="3318" y="1088"/>
                </a:cubicBezTo>
                <a:cubicBezTo>
                  <a:pt x="3318" y="1088"/>
                  <a:pt x="3316" y="1088"/>
                  <a:pt x="3316" y="1089"/>
                </a:cubicBezTo>
                <a:cubicBezTo>
                  <a:pt x="3316" y="1091"/>
                  <a:pt x="3318" y="1093"/>
                  <a:pt x="3318" y="1094"/>
                </a:cubicBezTo>
                <a:cubicBezTo>
                  <a:pt x="3318" y="1096"/>
                  <a:pt x="3318" y="1096"/>
                  <a:pt x="3318" y="1097"/>
                </a:cubicBezTo>
                <a:cubicBezTo>
                  <a:pt x="3318" y="1097"/>
                  <a:pt x="3318" y="1097"/>
                  <a:pt x="3318" y="1099"/>
                </a:cubicBezTo>
                <a:cubicBezTo>
                  <a:pt x="3318" y="1101"/>
                  <a:pt x="3321" y="1101"/>
                  <a:pt x="3321" y="1102"/>
                </a:cubicBezTo>
                <a:cubicBezTo>
                  <a:pt x="3321" y="1102"/>
                  <a:pt x="3323" y="1102"/>
                  <a:pt x="3323" y="1104"/>
                </a:cubicBezTo>
                <a:close/>
                <a:moveTo>
                  <a:pt x="3391" y="1459"/>
                </a:moveTo>
                <a:cubicBezTo>
                  <a:pt x="3389" y="1461"/>
                  <a:pt x="3387" y="1461"/>
                  <a:pt x="3386" y="1462"/>
                </a:cubicBezTo>
                <a:cubicBezTo>
                  <a:pt x="3384" y="1462"/>
                  <a:pt x="3381" y="1465"/>
                  <a:pt x="3379" y="1464"/>
                </a:cubicBezTo>
                <a:cubicBezTo>
                  <a:pt x="3378" y="1464"/>
                  <a:pt x="3378" y="1462"/>
                  <a:pt x="3378" y="1462"/>
                </a:cubicBezTo>
                <a:cubicBezTo>
                  <a:pt x="3376" y="1461"/>
                  <a:pt x="3375" y="1461"/>
                  <a:pt x="3375" y="1461"/>
                </a:cubicBezTo>
                <a:cubicBezTo>
                  <a:pt x="3373" y="1461"/>
                  <a:pt x="3371" y="1461"/>
                  <a:pt x="3370" y="1461"/>
                </a:cubicBezTo>
                <a:cubicBezTo>
                  <a:pt x="3368" y="1459"/>
                  <a:pt x="3368" y="1457"/>
                  <a:pt x="3370" y="1456"/>
                </a:cubicBezTo>
                <a:cubicBezTo>
                  <a:pt x="3370" y="1454"/>
                  <a:pt x="3371" y="1453"/>
                  <a:pt x="3371" y="1451"/>
                </a:cubicBezTo>
                <a:cubicBezTo>
                  <a:pt x="3371" y="1449"/>
                  <a:pt x="3371" y="1449"/>
                  <a:pt x="3371" y="1449"/>
                </a:cubicBezTo>
                <a:cubicBezTo>
                  <a:pt x="3371" y="1448"/>
                  <a:pt x="3371" y="1448"/>
                  <a:pt x="3373" y="1446"/>
                </a:cubicBezTo>
                <a:cubicBezTo>
                  <a:pt x="3373" y="1446"/>
                  <a:pt x="3373" y="1446"/>
                  <a:pt x="3373" y="1444"/>
                </a:cubicBezTo>
                <a:cubicBezTo>
                  <a:pt x="3371" y="1444"/>
                  <a:pt x="3371" y="1444"/>
                  <a:pt x="3370" y="1446"/>
                </a:cubicBezTo>
                <a:cubicBezTo>
                  <a:pt x="3370" y="1446"/>
                  <a:pt x="3370" y="1448"/>
                  <a:pt x="3368" y="1449"/>
                </a:cubicBezTo>
                <a:cubicBezTo>
                  <a:pt x="3368" y="1451"/>
                  <a:pt x="3366" y="1453"/>
                  <a:pt x="3365" y="1451"/>
                </a:cubicBezTo>
                <a:cubicBezTo>
                  <a:pt x="3365" y="1451"/>
                  <a:pt x="3366" y="1449"/>
                  <a:pt x="3365" y="1448"/>
                </a:cubicBezTo>
                <a:cubicBezTo>
                  <a:pt x="3365" y="1446"/>
                  <a:pt x="3363" y="1448"/>
                  <a:pt x="3363" y="1446"/>
                </a:cubicBezTo>
                <a:cubicBezTo>
                  <a:pt x="3362" y="1444"/>
                  <a:pt x="3363" y="1444"/>
                  <a:pt x="3363" y="1443"/>
                </a:cubicBezTo>
                <a:cubicBezTo>
                  <a:pt x="3365" y="1443"/>
                  <a:pt x="3365" y="1441"/>
                  <a:pt x="3365" y="1441"/>
                </a:cubicBezTo>
                <a:cubicBezTo>
                  <a:pt x="3365" y="1440"/>
                  <a:pt x="3365" y="1438"/>
                  <a:pt x="3365" y="1438"/>
                </a:cubicBezTo>
                <a:cubicBezTo>
                  <a:pt x="3365" y="1436"/>
                  <a:pt x="3365" y="1435"/>
                  <a:pt x="3365" y="1435"/>
                </a:cubicBezTo>
                <a:cubicBezTo>
                  <a:pt x="3365" y="1435"/>
                  <a:pt x="3366" y="1435"/>
                  <a:pt x="3366" y="1433"/>
                </a:cubicBezTo>
                <a:cubicBezTo>
                  <a:pt x="3366" y="1433"/>
                  <a:pt x="3366" y="1433"/>
                  <a:pt x="3368" y="1432"/>
                </a:cubicBezTo>
                <a:cubicBezTo>
                  <a:pt x="3368" y="1432"/>
                  <a:pt x="3368" y="1430"/>
                  <a:pt x="3366" y="1430"/>
                </a:cubicBezTo>
                <a:cubicBezTo>
                  <a:pt x="3368" y="1427"/>
                  <a:pt x="3363" y="1425"/>
                  <a:pt x="3362" y="1425"/>
                </a:cubicBezTo>
                <a:cubicBezTo>
                  <a:pt x="3360" y="1423"/>
                  <a:pt x="3360" y="1422"/>
                  <a:pt x="3360" y="1420"/>
                </a:cubicBezTo>
                <a:cubicBezTo>
                  <a:pt x="3360" y="1419"/>
                  <a:pt x="3360" y="1419"/>
                  <a:pt x="3358" y="1417"/>
                </a:cubicBezTo>
                <a:cubicBezTo>
                  <a:pt x="3358" y="1417"/>
                  <a:pt x="3357" y="1417"/>
                  <a:pt x="3355" y="1419"/>
                </a:cubicBezTo>
                <a:cubicBezTo>
                  <a:pt x="3357" y="1420"/>
                  <a:pt x="3357" y="1420"/>
                  <a:pt x="3357" y="1420"/>
                </a:cubicBezTo>
                <a:cubicBezTo>
                  <a:pt x="3358" y="1422"/>
                  <a:pt x="3357" y="1423"/>
                  <a:pt x="3357" y="1423"/>
                </a:cubicBezTo>
                <a:cubicBezTo>
                  <a:pt x="3357" y="1425"/>
                  <a:pt x="3357" y="1425"/>
                  <a:pt x="3357" y="1427"/>
                </a:cubicBezTo>
                <a:cubicBezTo>
                  <a:pt x="3357" y="1428"/>
                  <a:pt x="3355" y="1428"/>
                  <a:pt x="3355" y="1430"/>
                </a:cubicBezTo>
                <a:cubicBezTo>
                  <a:pt x="3355" y="1430"/>
                  <a:pt x="3355" y="1430"/>
                  <a:pt x="3357" y="1432"/>
                </a:cubicBezTo>
                <a:cubicBezTo>
                  <a:pt x="3357" y="1433"/>
                  <a:pt x="3357" y="1435"/>
                  <a:pt x="3357" y="1436"/>
                </a:cubicBezTo>
                <a:cubicBezTo>
                  <a:pt x="3357" y="1438"/>
                  <a:pt x="3358" y="1440"/>
                  <a:pt x="3360" y="1441"/>
                </a:cubicBezTo>
                <a:cubicBezTo>
                  <a:pt x="3360" y="1443"/>
                  <a:pt x="3360" y="1443"/>
                  <a:pt x="3360" y="1444"/>
                </a:cubicBezTo>
                <a:cubicBezTo>
                  <a:pt x="3358" y="1444"/>
                  <a:pt x="3358" y="1446"/>
                  <a:pt x="3358" y="1448"/>
                </a:cubicBezTo>
                <a:cubicBezTo>
                  <a:pt x="3358" y="1448"/>
                  <a:pt x="3357" y="1448"/>
                  <a:pt x="3355" y="1449"/>
                </a:cubicBezTo>
                <a:cubicBezTo>
                  <a:pt x="3355" y="1451"/>
                  <a:pt x="3357" y="1451"/>
                  <a:pt x="3358" y="1451"/>
                </a:cubicBezTo>
                <a:cubicBezTo>
                  <a:pt x="3360" y="1453"/>
                  <a:pt x="3360" y="1453"/>
                  <a:pt x="3360" y="1453"/>
                </a:cubicBezTo>
                <a:cubicBezTo>
                  <a:pt x="3362" y="1454"/>
                  <a:pt x="3358" y="1456"/>
                  <a:pt x="3357" y="1456"/>
                </a:cubicBezTo>
                <a:cubicBezTo>
                  <a:pt x="3355" y="1457"/>
                  <a:pt x="3355" y="1459"/>
                  <a:pt x="3354" y="1461"/>
                </a:cubicBezTo>
                <a:cubicBezTo>
                  <a:pt x="3354" y="1464"/>
                  <a:pt x="3352" y="1465"/>
                  <a:pt x="3350" y="1467"/>
                </a:cubicBezTo>
                <a:cubicBezTo>
                  <a:pt x="3347" y="1470"/>
                  <a:pt x="3344" y="1474"/>
                  <a:pt x="3341" y="1474"/>
                </a:cubicBezTo>
                <a:cubicBezTo>
                  <a:pt x="3339" y="1475"/>
                  <a:pt x="3337" y="1475"/>
                  <a:pt x="3334" y="1477"/>
                </a:cubicBezTo>
                <a:cubicBezTo>
                  <a:pt x="3333" y="1477"/>
                  <a:pt x="3329" y="1478"/>
                  <a:pt x="3329" y="1480"/>
                </a:cubicBezTo>
                <a:cubicBezTo>
                  <a:pt x="3328" y="1482"/>
                  <a:pt x="3331" y="1483"/>
                  <a:pt x="3333" y="1483"/>
                </a:cubicBezTo>
                <a:cubicBezTo>
                  <a:pt x="3334" y="1485"/>
                  <a:pt x="3336" y="1485"/>
                  <a:pt x="3336" y="1486"/>
                </a:cubicBezTo>
                <a:cubicBezTo>
                  <a:pt x="3337" y="1488"/>
                  <a:pt x="3339" y="1490"/>
                  <a:pt x="3339" y="1490"/>
                </a:cubicBezTo>
                <a:cubicBezTo>
                  <a:pt x="3339" y="1493"/>
                  <a:pt x="3337" y="1493"/>
                  <a:pt x="3336" y="1494"/>
                </a:cubicBezTo>
                <a:cubicBezTo>
                  <a:pt x="3334" y="1496"/>
                  <a:pt x="3333" y="1498"/>
                  <a:pt x="3331" y="1498"/>
                </a:cubicBezTo>
                <a:cubicBezTo>
                  <a:pt x="3331" y="1499"/>
                  <a:pt x="3328" y="1501"/>
                  <a:pt x="3328" y="1503"/>
                </a:cubicBezTo>
                <a:cubicBezTo>
                  <a:pt x="3326" y="1504"/>
                  <a:pt x="3326" y="1506"/>
                  <a:pt x="3328" y="1506"/>
                </a:cubicBezTo>
                <a:cubicBezTo>
                  <a:pt x="3329" y="1507"/>
                  <a:pt x="3334" y="1504"/>
                  <a:pt x="3336" y="1503"/>
                </a:cubicBezTo>
                <a:cubicBezTo>
                  <a:pt x="3341" y="1501"/>
                  <a:pt x="3344" y="1498"/>
                  <a:pt x="3349" y="1496"/>
                </a:cubicBezTo>
                <a:cubicBezTo>
                  <a:pt x="3350" y="1494"/>
                  <a:pt x="3354" y="1493"/>
                  <a:pt x="3355" y="1491"/>
                </a:cubicBezTo>
                <a:cubicBezTo>
                  <a:pt x="3357" y="1491"/>
                  <a:pt x="3358" y="1490"/>
                  <a:pt x="3360" y="1490"/>
                </a:cubicBezTo>
                <a:cubicBezTo>
                  <a:pt x="3362" y="1488"/>
                  <a:pt x="3362" y="1488"/>
                  <a:pt x="3363" y="1486"/>
                </a:cubicBezTo>
                <a:cubicBezTo>
                  <a:pt x="3362" y="1485"/>
                  <a:pt x="3362" y="1485"/>
                  <a:pt x="3362" y="1485"/>
                </a:cubicBezTo>
                <a:cubicBezTo>
                  <a:pt x="3362" y="1483"/>
                  <a:pt x="3363" y="1482"/>
                  <a:pt x="3363" y="1482"/>
                </a:cubicBezTo>
                <a:cubicBezTo>
                  <a:pt x="3365" y="1478"/>
                  <a:pt x="3370" y="1477"/>
                  <a:pt x="3373" y="1477"/>
                </a:cubicBezTo>
                <a:cubicBezTo>
                  <a:pt x="3375" y="1478"/>
                  <a:pt x="3376" y="1478"/>
                  <a:pt x="3376" y="1478"/>
                </a:cubicBezTo>
                <a:cubicBezTo>
                  <a:pt x="3378" y="1477"/>
                  <a:pt x="3378" y="1475"/>
                  <a:pt x="3379" y="1475"/>
                </a:cubicBezTo>
                <a:cubicBezTo>
                  <a:pt x="3379" y="1474"/>
                  <a:pt x="3381" y="1474"/>
                  <a:pt x="3383" y="1474"/>
                </a:cubicBezTo>
                <a:cubicBezTo>
                  <a:pt x="3384" y="1472"/>
                  <a:pt x="3387" y="1470"/>
                  <a:pt x="3389" y="1469"/>
                </a:cubicBezTo>
                <a:cubicBezTo>
                  <a:pt x="3391" y="1465"/>
                  <a:pt x="3391" y="1464"/>
                  <a:pt x="3392" y="1462"/>
                </a:cubicBezTo>
                <a:cubicBezTo>
                  <a:pt x="3394" y="1461"/>
                  <a:pt x="3397" y="1457"/>
                  <a:pt x="3394" y="1457"/>
                </a:cubicBezTo>
                <a:cubicBezTo>
                  <a:pt x="3392" y="1457"/>
                  <a:pt x="3391" y="1459"/>
                  <a:pt x="3391" y="1459"/>
                </a:cubicBezTo>
                <a:close/>
                <a:moveTo>
                  <a:pt x="3054" y="1499"/>
                </a:moveTo>
                <a:cubicBezTo>
                  <a:pt x="3052" y="1499"/>
                  <a:pt x="3052" y="1501"/>
                  <a:pt x="3050" y="1501"/>
                </a:cubicBezTo>
                <a:cubicBezTo>
                  <a:pt x="3049" y="1501"/>
                  <a:pt x="3049" y="1501"/>
                  <a:pt x="3047" y="1501"/>
                </a:cubicBezTo>
                <a:cubicBezTo>
                  <a:pt x="3046" y="1501"/>
                  <a:pt x="3044" y="1501"/>
                  <a:pt x="3042" y="1503"/>
                </a:cubicBezTo>
                <a:cubicBezTo>
                  <a:pt x="3042" y="1503"/>
                  <a:pt x="3042" y="1503"/>
                  <a:pt x="3041" y="1503"/>
                </a:cubicBezTo>
                <a:cubicBezTo>
                  <a:pt x="3041" y="1503"/>
                  <a:pt x="3039" y="1503"/>
                  <a:pt x="3037" y="1503"/>
                </a:cubicBezTo>
                <a:cubicBezTo>
                  <a:pt x="3036" y="1503"/>
                  <a:pt x="3034" y="1503"/>
                  <a:pt x="3033" y="1503"/>
                </a:cubicBezTo>
                <a:cubicBezTo>
                  <a:pt x="3031" y="1503"/>
                  <a:pt x="3031" y="1503"/>
                  <a:pt x="3031" y="1503"/>
                </a:cubicBezTo>
                <a:cubicBezTo>
                  <a:pt x="3031" y="1501"/>
                  <a:pt x="3031" y="1501"/>
                  <a:pt x="3031" y="1501"/>
                </a:cubicBezTo>
                <a:cubicBezTo>
                  <a:pt x="3029" y="1501"/>
                  <a:pt x="3028" y="1499"/>
                  <a:pt x="3028" y="1499"/>
                </a:cubicBezTo>
                <a:cubicBezTo>
                  <a:pt x="3026" y="1499"/>
                  <a:pt x="3026" y="1498"/>
                  <a:pt x="3026" y="1496"/>
                </a:cubicBezTo>
                <a:cubicBezTo>
                  <a:pt x="3026" y="1496"/>
                  <a:pt x="3028" y="1494"/>
                  <a:pt x="3028" y="1493"/>
                </a:cubicBezTo>
                <a:cubicBezTo>
                  <a:pt x="3026" y="1493"/>
                  <a:pt x="3026" y="1493"/>
                  <a:pt x="3025" y="1494"/>
                </a:cubicBezTo>
                <a:cubicBezTo>
                  <a:pt x="3023" y="1494"/>
                  <a:pt x="3023" y="1496"/>
                  <a:pt x="3023" y="1498"/>
                </a:cubicBezTo>
                <a:cubicBezTo>
                  <a:pt x="3021" y="1499"/>
                  <a:pt x="3021" y="1501"/>
                  <a:pt x="3020" y="1503"/>
                </a:cubicBezTo>
                <a:cubicBezTo>
                  <a:pt x="3018" y="1503"/>
                  <a:pt x="3018" y="1504"/>
                  <a:pt x="3018" y="1506"/>
                </a:cubicBezTo>
                <a:cubicBezTo>
                  <a:pt x="3018" y="1509"/>
                  <a:pt x="3018" y="1509"/>
                  <a:pt x="3018" y="1512"/>
                </a:cubicBezTo>
                <a:cubicBezTo>
                  <a:pt x="3018" y="1514"/>
                  <a:pt x="3020" y="1514"/>
                  <a:pt x="3018" y="1517"/>
                </a:cubicBezTo>
                <a:cubicBezTo>
                  <a:pt x="3018" y="1519"/>
                  <a:pt x="3017" y="1519"/>
                  <a:pt x="3015" y="1520"/>
                </a:cubicBezTo>
                <a:cubicBezTo>
                  <a:pt x="3013" y="1520"/>
                  <a:pt x="3013" y="1522"/>
                  <a:pt x="3015" y="1524"/>
                </a:cubicBezTo>
                <a:cubicBezTo>
                  <a:pt x="3015" y="1525"/>
                  <a:pt x="3017" y="1525"/>
                  <a:pt x="3017" y="1527"/>
                </a:cubicBezTo>
                <a:cubicBezTo>
                  <a:pt x="3015" y="1528"/>
                  <a:pt x="3015" y="1528"/>
                  <a:pt x="3015" y="1528"/>
                </a:cubicBezTo>
                <a:cubicBezTo>
                  <a:pt x="3015" y="1530"/>
                  <a:pt x="3017" y="1530"/>
                  <a:pt x="3017" y="1530"/>
                </a:cubicBezTo>
                <a:cubicBezTo>
                  <a:pt x="3017" y="1530"/>
                  <a:pt x="3017" y="1532"/>
                  <a:pt x="3015" y="1532"/>
                </a:cubicBezTo>
                <a:cubicBezTo>
                  <a:pt x="3015" y="1532"/>
                  <a:pt x="3013" y="1533"/>
                  <a:pt x="3013" y="1535"/>
                </a:cubicBezTo>
                <a:cubicBezTo>
                  <a:pt x="3015" y="1535"/>
                  <a:pt x="3017" y="1535"/>
                  <a:pt x="3017" y="1535"/>
                </a:cubicBezTo>
                <a:cubicBezTo>
                  <a:pt x="3017" y="1533"/>
                  <a:pt x="3017" y="1533"/>
                  <a:pt x="3018" y="1533"/>
                </a:cubicBezTo>
                <a:cubicBezTo>
                  <a:pt x="3020" y="1533"/>
                  <a:pt x="3020" y="1533"/>
                  <a:pt x="3020" y="1533"/>
                </a:cubicBezTo>
                <a:cubicBezTo>
                  <a:pt x="3020" y="1533"/>
                  <a:pt x="3020" y="1533"/>
                  <a:pt x="3021" y="1533"/>
                </a:cubicBezTo>
                <a:cubicBezTo>
                  <a:pt x="3021" y="1533"/>
                  <a:pt x="3021" y="1533"/>
                  <a:pt x="3023" y="1533"/>
                </a:cubicBezTo>
                <a:cubicBezTo>
                  <a:pt x="3023" y="1533"/>
                  <a:pt x="3023" y="1532"/>
                  <a:pt x="3025" y="1532"/>
                </a:cubicBezTo>
                <a:cubicBezTo>
                  <a:pt x="3026" y="1532"/>
                  <a:pt x="3026" y="1532"/>
                  <a:pt x="3026" y="1532"/>
                </a:cubicBezTo>
                <a:cubicBezTo>
                  <a:pt x="3028" y="1532"/>
                  <a:pt x="3028" y="1530"/>
                  <a:pt x="3028" y="1528"/>
                </a:cubicBezTo>
                <a:cubicBezTo>
                  <a:pt x="3029" y="1528"/>
                  <a:pt x="3029" y="1528"/>
                  <a:pt x="3029" y="1527"/>
                </a:cubicBezTo>
                <a:cubicBezTo>
                  <a:pt x="3031" y="1527"/>
                  <a:pt x="3031" y="1527"/>
                  <a:pt x="3031" y="1527"/>
                </a:cubicBezTo>
                <a:cubicBezTo>
                  <a:pt x="3033" y="1525"/>
                  <a:pt x="3033" y="1525"/>
                  <a:pt x="3033" y="1525"/>
                </a:cubicBezTo>
                <a:cubicBezTo>
                  <a:pt x="3033" y="1527"/>
                  <a:pt x="3034" y="1525"/>
                  <a:pt x="3034" y="1525"/>
                </a:cubicBezTo>
                <a:cubicBezTo>
                  <a:pt x="3034" y="1527"/>
                  <a:pt x="3034" y="1527"/>
                  <a:pt x="3036" y="1528"/>
                </a:cubicBezTo>
                <a:cubicBezTo>
                  <a:pt x="3036" y="1528"/>
                  <a:pt x="3036" y="1528"/>
                  <a:pt x="3037" y="1528"/>
                </a:cubicBezTo>
                <a:cubicBezTo>
                  <a:pt x="3037" y="1528"/>
                  <a:pt x="3037" y="1528"/>
                  <a:pt x="3037" y="1527"/>
                </a:cubicBezTo>
                <a:cubicBezTo>
                  <a:pt x="3039" y="1527"/>
                  <a:pt x="3039" y="1527"/>
                  <a:pt x="3039" y="1525"/>
                </a:cubicBezTo>
                <a:cubicBezTo>
                  <a:pt x="3041" y="1525"/>
                  <a:pt x="3041" y="1524"/>
                  <a:pt x="3041" y="1524"/>
                </a:cubicBezTo>
                <a:cubicBezTo>
                  <a:pt x="3041" y="1522"/>
                  <a:pt x="3041" y="1522"/>
                  <a:pt x="3041" y="1520"/>
                </a:cubicBezTo>
                <a:cubicBezTo>
                  <a:pt x="3041" y="1519"/>
                  <a:pt x="3042" y="1517"/>
                  <a:pt x="3044" y="1517"/>
                </a:cubicBezTo>
                <a:cubicBezTo>
                  <a:pt x="3046" y="1515"/>
                  <a:pt x="3046" y="1515"/>
                  <a:pt x="3047" y="1515"/>
                </a:cubicBezTo>
                <a:cubicBezTo>
                  <a:pt x="3047" y="1515"/>
                  <a:pt x="3049" y="1515"/>
                  <a:pt x="3049" y="1514"/>
                </a:cubicBezTo>
                <a:cubicBezTo>
                  <a:pt x="3050" y="1512"/>
                  <a:pt x="3052" y="1511"/>
                  <a:pt x="3054" y="1509"/>
                </a:cubicBezTo>
                <a:cubicBezTo>
                  <a:pt x="3054" y="1507"/>
                  <a:pt x="3055" y="1506"/>
                  <a:pt x="3055" y="1503"/>
                </a:cubicBezTo>
                <a:cubicBezTo>
                  <a:pt x="3057" y="1501"/>
                  <a:pt x="3057" y="1501"/>
                  <a:pt x="3057" y="1501"/>
                </a:cubicBezTo>
                <a:cubicBezTo>
                  <a:pt x="3057" y="1501"/>
                  <a:pt x="3057" y="1499"/>
                  <a:pt x="3058" y="1499"/>
                </a:cubicBezTo>
                <a:cubicBezTo>
                  <a:pt x="3058" y="1496"/>
                  <a:pt x="3054" y="1499"/>
                  <a:pt x="3054" y="1499"/>
                </a:cubicBezTo>
                <a:close/>
                <a:moveTo>
                  <a:pt x="3331" y="1120"/>
                </a:moveTo>
                <a:cubicBezTo>
                  <a:pt x="3333" y="1120"/>
                  <a:pt x="3334" y="1122"/>
                  <a:pt x="3334" y="1122"/>
                </a:cubicBezTo>
                <a:cubicBezTo>
                  <a:pt x="3336" y="1120"/>
                  <a:pt x="3334" y="1118"/>
                  <a:pt x="3333" y="1117"/>
                </a:cubicBezTo>
                <a:cubicBezTo>
                  <a:pt x="3333" y="1117"/>
                  <a:pt x="3333" y="1117"/>
                  <a:pt x="3331" y="1115"/>
                </a:cubicBezTo>
                <a:cubicBezTo>
                  <a:pt x="3331" y="1115"/>
                  <a:pt x="3331" y="1115"/>
                  <a:pt x="3331" y="1114"/>
                </a:cubicBezTo>
                <a:cubicBezTo>
                  <a:pt x="3331" y="1114"/>
                  <a:pt x="3329" y="1114"/>
                  <a:pt x="3328" y="1114"/>
                </a:cubicBezTo>
                <a:cubicBezTo>
                  <a:pt x="3326" y="1114"/>
                  <a:pt x="3326" y="1114"/>
                  <a:pt x="3326" y="1114"/>
                </a:cubicBezTo>
                <a:cubicBezTo>
                  <a:pt x="3325" y="1112"/>
                  <a:pt x="3325" y="1112"/>
                  <a:pt x="3323" y="1112"/>
                </a:cubicBezTo>
                <a:cubicBezTo>
                  <a:pt x="3323" y="1112"/>
                  <a:pt x="3321" y="1112"/>
                  <a:pt x="3321" y="1114"/>
                </a:cubicBezTo>
                <a:cubicBezTo>
                  <a:pt x="3321" y="1115"/>
                  <a:pt x="3323" y="1115"/>
                  <a:pt x="3325" y="1115"/>
                </a:cubicBezTo>
                <a:cubicBezTo>
                  <a:pt x="3325" y="1117"/>
                  <a:pt x="3325" y="1117"/>
                  <a:pt x="3323" y="1118"/>
                </a:cubicBezTo>
                <a:cubicBezTo>
                  <a:pt x="3323" y="1118"/>
                  <a:pt x="3326" y="1118"/>
                  <a:pt x="3326" y="1120"/>
                </a:cubicBezTo>
                <a:cubicBezTo>
                  <a:pt x="3328" y="1120"/>
                  <a:pt x="3328" y="1120"/>
                  <a:pt x="3329" y="1120"/>
                </a:cubicBezTo>
                <a:cubicBezTo>
                  <a:pt x="3329" y="1122"/>
                  <a:pt x="3331" y="1122"/>
                  <a:pt x="3331" y="1120"/>
                </a:cubicBezTo>
                <a:close/>
                <a:moveTo>
                  <a:pt x="3499" y="1206"/>
                </a:moveTo>
                <a:cubicBezTo>
                  <a:pt x="3499" y="1206"/>
                  <a:pt x="3499" y="1206"/>
                  <a:pt x="3497" y="1206"/>
                </a:cubicBezTo>
                <a:cubicBezTo>
                  <a:pt x="3497" y="1206"/>
                  <a:pt x="3497" y="1206"/>
                  <a:pt x="3495" y="1204"/>
                </a:cubicBezTo>
                <a:cubicBezTo>
                  <a:pt x="3495" y="1204"/>
                  <a:pt x="3495" y="1204"/>
                  <a:pt x="3494" y="1202"/>
                </a:cubicBezTo>
                <a:cubicBezTo>
                  <a:pt x="3492" y="1201"/>
                  <a:pt x="3491" y="1202"/>
                  <a:pt x="3487" y="1202"/>
                </a:cubicBezTo>
                <a:cubicBezTo>
                  <a:pt x="3487" y="1204"/>
                  <a:pt x="3486" y="1202"/>
                  <a:pt x="3484" y="1204"/>
                </a:cubicBezTo>
                <a:cubicBezTo>
                  <a:pt x="3484" y="1206"/>
                  <a:pt x="3484" y="1206"/>
                  <a:pt x="3484" y="1206"/>
                </a:cubicBezTo>
                <a:cubicBezTo>
                  <a:pt x="3483" y="1206"/>
                  <a:pt x="3483" y="1206"/>
                  <a:pt x="3483" y="1206"/>
                </a:cubicBezTo>
                <a:cubicBezTo>
                  <a:pt x="3483" y="1207"/>
                  <a:pt x="3483" y="1207"/>
                  <a:pt x="3483" y="1207"/>
                </a:cubicBezTo>
                <a:cubicBezTo>
                  <a:pt x="3483" y="1207"/>
                  <a:pt x="3483" y="1207"/>
                  <a:pt x="3483" y="1209"/>
                </a:cubicBezTo>
                <a:cubicBezTo>
                  <a:pt x="3481" y="1209"/>
                  <a:pt x="3483" y="1210"/>
                  <a:pt x="3481" y="1210"/>
                </a:cubicBezTo>
                <a:cubicBezTo>
                  <a:pt x="3481" y="1212"/>
                  <a:pt x="3481" y="1212"/>
                  <a:pt x="3481" y="1212"/>
                </a:cubicBezTo>
                <a:cubicBezTo>
                  <a:pt x="3481" y="1214"/>
                  <a:pt x="3481" y="1214"/>
                  <a:pt x="3481" y="1214"/>
                </a:cubicBezTo>
                <a:cubicBezTo>
                  <a:pt x="3483" y="1214"/>
                  <a:pt x="3483" y="1214"/>
                  <a:pt x="3484" y="1214"/>
                </a:cubicBezTo>
                <a:cubicBezTo>
                  <a:pt x="3484" y="1214"/>
                  <a:pt x="3484" y="1214"/>
                  <a:pt x="3486" y="1214"/>
                </a:cubicBezTo>
                <a:cubicBezTo>
                  <a:pt x="3487" y="1214"/>
                  <a:pt x="3487" y="1214"/>
                  <a:pt x="3487" y="1214"/>
                </a:cubicBezTo>
                <a:cubicBezTo>
                  <a:pt x="3489" y="1214"/>
                  <a:pt x="3489" y="1214"/>
                  <a:pt x="3491" y="1214"/>
                </a:cubicBezTo>
                <a:cubicBezTo>
                  <a:pt x="3492" y="1214"/>
                  <a:pt x="3492" y="1214"/>
                  <a:pt x="3492" y="1215"/>
                </a:cubicBezTo>
                <a:cubicBezTo>
                  <a:pt x="3492" y="1215"/>
                  <a:pt x="3492" y="1215"/>
                  <a:pt x="3492" y="1217"/>
                </a:cubicBezTo>
                <a:cubicBezTo>
                  <a:pt x="3492" y="1217"/>
                  <a:pt x="3492" y="1217"/>
                  <a:pt x="3492" y="1219"/>
                </a:cubicBezTo>
                <a:cubicBezTo>
                  <a:pt x="3492" y="1220"/>
                  <a:pt x="3492" y="1220"/>
                  <a:pt x="3492" y="1220"/>
                </a:cubicBezTo>
                <a:cubicBezTo>
                  <a:pt x="3492" y="1222"/>
                  <a:pt x="3492" y="1222"/>
                  <a:pt x="3491" y="1222"/>
                </a:cubicBezTo>
                <a:cubicBezTo>
                  <a:pt x="3492" y="1223"/>
                  <a:pt x="3494" y="1222"/>
                  <a:pt x="3495" y="1220"/>
                </a:cubicBezTo>
                <a:cubicBezTo>
                  <a:pt x="3495" y="1220"/>
                  <a:pt x="3495" y="1220"/>
                  <a:pt x="3495" y="1219"/>
                </a:cubicBezTo>
                <a:cubicBezTo>
                  <a:pt x="3495" y="1219"/>
                  <a:pt x="3495" y="1219"/>
                  <a:pt x="3495" y="1217"/>
                </a:cubicBezTo>
                <a:cubicBezTo>
                  <a:pt x="3495" y="1217"/>
                  <a:pt x="3495" y="1217"/>
                  <a:pt x="3495" y="1215"/>
                </a:cubicBezTo>
                <a:cubicBezTo>
                  <a:pt x="3495" y="1215"/>
                  <a:pt x="3494" y="1214"/>
                  <a:pt x="3495" y="1214"/>
                </a:cubicBezTo>
                <a:cubicBezTo>
                  <a:pt x="3495" y="1214"/>
                  <a:pt x="3495" y="1214"/>
                  <a:pt x="3495" y="1212"/>
                </a:cubicBezTo>
                <a:cubicBezTo>
                  <a:pt x="3497" y="1212"/>
                  <a:pt x="3495" y="1212"/>
                  <a:pt x="3497" y="1210"/>
                </a:cubicBezTo>
                <a:cubicBezTo>
                  <a:pt x="3497" y="1210"/>
                  <a:pt x="3499" y="1210"/>
                  <a:pt x="3500" y="1210"/>
                </a:cubicBezTo>
                <a:cubicBezTo>
                  <a:pt x="3502" y="1210"/>
                  <a:pt x="3504" y="1207"/>
                  <a:pt x="3502" y="1206"/>
                </a:cubicBezTo>
                <a:cubicBezTo>
                  <a:pt x="3502" y="1206"/>
                  <a:pt x="3500" y="1207"/>
                  <a:pt x="3499" y="1206"/>
                </a:cubicBezTo>
                <a:close/>
                <a:moveTo>
                  <a:pt x="3518" y="1188"/>
                </a:moveTo>
                <a:cubicBezTo>
                  <a:pt x="3518" y="1186"/>
                  <a:pt x="3518" y="1186"/>
                  <a:pt x="3518" y="1186"/>
                </a:cubicBezTo>
                <a:cubicBezTo>
                  <a:pt x="3516" y="1183"/>
                  <a:pt x="3513" y="1188"/>
                  <a:pt x="3512" y="1189"/>
                </a:cubicBezTo>
                <a:cubicBezTo>
                  <a:pt x="3512" y="1188"/>
                  <a:pt x="3512" y="1188"/>
                  <a:pt x="3512" y="1188"/>
                </a:cubicBezTo>
                <a:cubicBezTo>
                  <a:pt x="3510" y="1188"/>
                  <a:pt x="3508" y="1188"/>
                  <a:pt x="3508" y="1189"/>
                </a:cubicBezTo>
                <a:cubicBezTo>
                  <a:pt x="3508" y="1189"/>
                  <a:pt x="3508" y="1189"/>
                  <a:pt x="3507" y="1191"/>
                </a:cubicBezTo>
                <a:cubicBezTo>
                  <a:pt x="3507" y="1191"/>
                  <a:pt x="3507" y="1191"/>
                  <a:pt x="3505" y="1191"/>
                </a:cubicBezTo>
                <a:cubicBezTo>
                  <a:pt x="3505" y="1191"/>
                  <a:pt x="3504" y="1191"/>
                  <a:pt x="3504" y="1193"/>
                </a:cubicBezTo>
                <a:cubicBezTo>
                  <a:pt x="3502" y="1193"/>
                  <a:pt x="3502" y="1193"/>
                  <a:pt x="3502" y="1194"/>
                </a:cubicBezTo>
                <a:cubicBezTo>
                  <a:pt x="3500" y="1194"/>
                  <a:pt x="3500" y="1194"/>
                  <a:pt x="3500" y="1194"/>
                </a:cubicBezTo>
                <a:cubicBezTo>
                  <a:pt x="3500" y="1194"/>
                  <a:pt x="3500" y="1196"/>
                  <a:pt x="3499" y="1196"/>
                </a:cubicBezTo>
                <a:cubicBezTo>
                  <a:pt x="3499" y="1196"/>
                  <a:pt x="3499" y="1196"/>
                  <a:pt x="3499" y="1198"/>
                </a:cubicBezTo>
                <a:cubicBezTo>
                  <a:pt x="3500" y="1198"/>
                  <a:pt x="3500" y="1198"/>
                  <a:pt x="3502" y="1196"/>
                </a:cubicBezTo>
                <a:cubicBezTo>
                  <a:pt x="3502" y="1196"/>
                  <a:pt x="3502" y="1196"/>
                  <a:pt x="3504" y="1196"/>
                </a:cubicBezTo>
                <a:cubicBezTo>
                  <a:pt x="3505" y="1196"/>
                  <a:pt x="3505" y="1196"/>
                  <a:pt x="3505" y="1196"/>
                </a:cubicBezTo>
                <a:cubicBezTo>
                  <a:pt x="3507" y="1196"/>
                  <a:pt x="3507" y="1196"/>
                  <a:pt x="3507" y="1196"/>
                </a:cubicBezTo>
                <a:cubicBezTo>
                  <a:pt x="3508" y="1194"/>
                  <a:pt x="3512" y="1194"/>
                  <a:pt x="3513" y="1194"/>
                </a:cubicBezTo>
                <a:cubicBezTo>
                  <a:pt x="3515" y="1194"/>
                  <a:pt x="3515" y="1194"/>
                  <a:pt x="3515" y="1194"/>
                </a:cubicBezTo>
                <a:cubicBezTo>
                  <a:pt x="3515" y="1196"/>
                  <a:pt x="3515" y="1196"/>
                  <a:pt x="3515" y="1196"/>
                </a:cubicBezTo>
                <a:cubicBezTo>
                  <a:pt x="3516" y="1196"/>
                  <a:pt x="3516" y="1196"/>
                  <a:pt x="3518" y="1196"/>
                </a:cubicBezTo>
                <a:cubicBezTo>
                  <a:pt x="3518" y="1194"/>
                  <a:pt x="3518" y="1194"/>
                  <a:pt x="3518" y="1193"/>
                </a:cubicBezTo>
                <a:cubicBezTo>
                  <a:pt x="3516" y="1193"/>
                  <a:pt x="3516" y="1191"/>
                  <a:pt x="3515" y="1191"/>
                </a:cubicBezTo>
                <a:cubicBezTo>
                  <a:pt x="3516" y="1189"/>
                  <a:pt x="3518" y="1189"/>
                  <a:pt x="3518" y="1188"/>
                </a:cubicBezTo>
                <a:close/>
                <a:moveTo>
                  <a:pt x="3152" y="1041"/>
                </a:moveTo>
                <a:cubicBezTo>
                  <a:pt x="3152" y="1041"/>
                  <a:pt x="3152" y="1041"/>
                  <a:pt x="3152" y="1039"/>
                </a:cubicBezTo>
                <a:cubicBezTo>
                  <a:pt x="3150" y="1039"/>
                  <a:pt x="3150" y="1039"/>
                  <a:pt x="3150" y="1039"/>
                </a:cubicBezTo>
                <a:cubicBezTo>
                  <a:pt x="3149" y="1038"/>
                  <a:pt x="3149" y="1038"/>
                  <a:pt x="3147" y="1036"/>
                </a:cubicBezTo>
                <a:cubicBezTo>
                  <a:pt x="3146" y="1036"/>
                  <a:pt x="3146" y="1036"/>
                  <a:pt x="3146" y="1036"/>
                </a:cubicBezTo>
                <a:cubicBezTo>
                  <a:pt x="3146" y="1035"/>
                  <a:pt x="3144" y="1035"/>
                  <a:pt x="3144" y="1033"/>
                </a:cubicBezTo>
                <a:cubicBezTo>
                  <a:pt x="3144" y="1033"/>
                  <a:pt x="3142" y="1033"/>
                  <a:pt x="3142" y="1031"/>
                </a:cubicBezTo>
                <a:cubicBezTo>
                  <a:pt x="3141" y="1031"/>
                  <a:pt x="3139" y="1031"/>
                  <a:pt x="3139" y="1031"/>
                </a:cubicBezTo>
                <a:cubicBezTo>
                  <a:pt x="3137" y="1031"/>
                  <a:pt x="3137" y="1031"/>
                  <a:pt x="3136" y="1030"/>
                </a:cubicBezTo>
                <a:cubicBezTo>
                  <a:pt x="3134" y="1030"/>
                  <a:pt x="3134" y="1028"/>
                  <a:pt x="3133" y="1028"/>
                </a:cubicBezTo>
                <a:cubicBezTo>
                  <a:pt x="3133" y="1026"/>
                  <a:pt x="3131" y="1026"/>
                  <a:pt x="3131" y="1026"/>
                </a:cubicBezTo>
                <a:cubicBezTo>
                  <a:pt x="3129" y="1026"/>
                  <a:pt x="3129" y="1026"/>
                  <a:pt x="3129" y="1026"/>
                </a:cubicBezTo>
                <a:cubicBezTo>
                  <a:pt x="3128" y="1026"/>
                  <a:pt x="3126" y="1026"/>
                  <a:pt x="3125" y="1026"/>
                </a:cubicBezTo>
                <a:cubicBezTo>
                  <a:pt x="3123" y="1026"/>
                  <a:pt x="3123" y="1025"/>
                  <a:pt x="3121" y="1025"/>
                </a:cubicBezTo>
                <a:cubicBezTo>
                  <a:pt x="3120" y="1025"/>
                  <a:pt x="3120" y="1025"/>
                  <a:pt x="3118" y="1023"/>
                </a:cubicBezTo>
                <a:cubicBezTo>
                  <a:pt x="3116" y="1023"/>
                  <a:pt x="3115" y="1023"/>
                  <a:pt x="3115" y="1022"/>
                </a:cubicBezTo>
                <a:cubicBezTo>
                  <a:pt x="3113" y="1022"/>
                  <a:pt x="3112" y="1020"/>
                  <a:pt x="3110" y="1020"/>
                </a:cubicBezTo>
                <a:cubicBezTo>
                  <a:pt x="3110" y="1020"/>
                  <a:pt x="3108" y="1018"/>
                  <a:pt x="3107" y="1017"/>
                </a:cubicBezTo>
                <a:cubicBezTo>
                  <a:pt x="3107" y="1017"/>
                  <a:pt x="3105" y="1017"/>
                  <a:pt x="3104" y="1017"/>
                </a:cubicBezTo>
                <a:cubicBezTo>
                  <a:pt x="3104" y="1018"/>
                  <a:pt x="3104" y="1022"/>
                  <a:pt x="3104" y="1025"/>
                </a:cubicBezTo>
                <a:cubicBezTo>
                  <a:pt x="3104" y="1026"/>
                  <a:pt x="3104" y="1026"/>
                  <a:pt x="3104" y="1028"/>
                </a:cubicBezTo>
                <a:cubicBezTo>
                  <a:pt x="3104" y="1030"/>
                  <a:pt x="3105" y="1030"/>
                  <a:pt x="3104" y="1031"/>
                </a:cubicBezTo>
                <a:cubicBezTo>
                  <a:pt x="3104" y="1035"/>
                  <a:pt x="3105" y="1036"/>
                  <a:pt x="3104" y="1039"/>
                </a:cubicBezTo>
                <a:cubicBezTo>
                  <a:pt x="3104" y="1041"/>
                  <a:pt x="3105" y="1043"/>
                  <a:pt x="3104" y="1043"/>
                </a:cubicBezTo>
                <a:cubicBezTo>
                  <a:pt x="3104" y="1044"/>
                  <a:pt x="3104" y="1046"/>
                  <a:pt x="3104" y="1047"/>
                </a:cubicBezTo>
                <a:cubicBezTo>
                  <a:pt x="3104" y="1047"/>
                  <a:pt x="3104" y="1049"/>
                  <a:pt x="3104" y="1051"/>
                </a:cubicBezTo>
                <a:cubicBezTo>
                  <a:pt x="3104" y="1052"/>
                  <a:pt x="3104" y="1054"/>
                  <a:pt x="3104" y="1054"/>
                </a:cubicBezTo>
                <a:cubicBezTo>
                  <a:pt x="3104" y="1057"/>
                  <a:pt x="3104" y="1059"/>
                  <a:pt x="3102" y="1062"/>
                </a:cubicBezTo>
                <a:cubicBezTo>
                  <a:pt x="3102" y="1064"/>
                  <a:pt x="3100" y="1065"/>
                  <a:pt x="3099" y="1067"/>
                </a:cubicBezTo>
                <a:cubicBezTo>
                  <a:pt x="3099" y="1068"/>
                  <a:pt x="3100" y="1068"/>
                  <a:pt x="3100" y="1069"/>
                </a:cubicBezTo>
                <a:cubicBezTo>
                  <a:pt x="3100" y="1069"/>
                  <a:pt x="3100" y="1069"/>
                  <a:pt x="3099" y="1069"/>
                </a:cubicBezTo>
                <a:cubicBezTo>
                  <a:pt x="3099" y="1068"/>
                  <a:pt x="3098" y="1068"/>
                  <a:pt x="3098" y="1066"/>
                </a:cubicBezTo>
                <a:cubicBezTo>
                  <a:pt x="3099" y="1064"/>
                  <a:pt x="3101" y="1063"/>
                  <a:pt x="3101" y="1061"/>
                </a:cubicBezTo>
                <a:cubicBezTo>
                  <a:pt x="3103" y="1058"/>
                  <a:pt x="3103" y="1056"/>
                  <a:pt x="3103" y="1053"/>
                </a:cubicBezTo>
                <a:cubicBezTo>
                  <a:pt x="3103" y="1053"/>
                  <a:pt x="3103" y="1051"/>
                  <a:pt x="3103" y="1050"/>
                </a:cubicBezTo>
                <a:cubicBezTo>
                  <a:pt x="3103" y="1048"/>
                  <a:pt x="3103" y="1047"/>
                  <a:pt x="3103" y="1047"/>
                </a:cubicBezTo>
                <a:cubicBezTo>
                  <a:pt x="3103" y="1045"/>
                  <a:pt x="3103" y="1043"/>
                  <a:pt x="3103" y="1042"/>
                </a:cubicBezTo>
                <a:cubicBezTo>
                  <a:pt x="3104" y="1042"/>
                  <a:pt x="3103" y="1040"/>
                  <a:pt x="3103" y="1038"/>
                </a:cubicBezTo>
                <a:cubicBezTo>
                  <a:pt x="3104" y="1035"/>
                  <a:pt x="3103" y="1034"/>
                  <a:pt x="3103" y="1030"/>
                </a:cubicBezTo>
                <a:cubicBezTo>
                  <a:pt x="3104" y="1029"/>
                  <a:pt x="3103" y="1029"/>
                  <a:pt x="3103" y="1027"/>
                </a:cubicBezTo>
                <a:cubicBezTo>
                  <a:pt x="3103" y="1026"/>
                  <a:pt x="3103" y="1026"/>
                  <a:pt x="3103" y="1024"/>
                </a:cubicBezTo>
                <a:cubicBezTo>
                  <a:pt x="3103" y="1021"/>
                  <a:pt x="3103" y="1017"/>
                  <a:pt x="3103" y="1016"/>
                </a:cubicBezTo>
                <a:cubicBezTo>
                  <a:pt x="3101" y="1016"/>
                  <a:pt x="3099" y="1016"/>
                  <a:pt x="3098" y="1014"/>
                </a:cubicBezTo>
                <a:cubicBezTo>
                  <a:pt x="3096" y="1014"/>
                  <a:pt x="3096" y="1013"/>
                  <a:pt x="3094" y="1013"/>
                </a:cubicBezTo>
                <a:cubicBezTo>
                  <a:pt x="3093" y="1013"/>
                  <a:pt x="3093" y="1013"/>
                  <a:pt x="3093" y="1013"/>
                </a:cubicBezTo>
                <a:cubicBezTo>
                  <a:pt x="3091" y="1013"/>
                  <a:pt x="3090" y="1013"/>
                  <a:pt x="3090" y="1013"/>
                </a:cubicBezTo>
                <a:cubicBezTo>
                  <a:pt x="3088" y="1013"/>
                  <a:pt x="3086" y="1013"/>
                  <a:pt x="3086" y="1013"/>
                </a:cubicBezTo>
                <a:cubicBezTo>
                  <a:pt x="3085" y="1011"/>
                  <a:pt x="3085" y="1011"/>
                  <a:pt x="3085" y="1011"/>
                </a:cubicBezTo>
                <a:cubicBezTo>
                  <a:pt x="3083" y="1011"/>
                  <a:pt x="3085" y="1009"/>
                  <a:pt x="3083" y="1009"/>
                </a:cubicBezTo>
                <a:cubicBezTo>
                  <a:pt x="3082" y="1009"/>
                  <a:pt x="3082" y="1009"/>
                  <a:pt x="3080" y="1008"/>
                </a:cubicBezTo>
                <a:cubicBezTo>
                  <a:pt x="3080" y="1008"/>
                  <a:pt x="3080" y="1008"/>
                  <a:pt x="3078" y="1008"/>
                </a:cubicBezTo>
                <a:cubicBezTo>
                  <a:pt x="3077" y="1006"/>
                  <a:pt x="3075" y="1006"/>
                  <a:pt x="3073" y="1005"/>
                </a:cubicBezTo>
                <a:cubicBezTo>
                  <a:pt x="3072" y="1005"/>
                  <a:pt x="3070" y="1003"/>
                  <a:pt x="3069" y="1003"/>
                </a:cubicBezTo>
                <a:cubicBezTo>
                  <a:pt x="3069" y="1001"/>
                  <a:pt x="3067" y="1000"/>
                  <a:pt x="3065" y="1001"/>
                </a:cubicBezTo>
                <a:cubicBezTo>
                  <a:pt x="3065" y="1003"/>
                  <a:pt x="3062" y="1003"/>
                  <a:pt x="3061" y="1005"/>
                </a:cubicBezTo>
                <a:cubicBezTo>
                  <a:pt x="3061" y="1006"/>
                  <a:pt x="3061" y="1006"/>
                  <a:pt x="3061" y="1006"/>
                </a:cubicBezTo>
                <a:cubicBezTo>
                  <a:pt x="3061" y="1008"/>
                  <a:pt x="3059" y="1008"/>
                  <a:pt x="3059" y="1008"/>
                </a:cubicBezTo>
                <a:cubicBezTo>
                  <a:pt x="3059" y="1009"/>
                  <a:pt x="3061" y="1009"/>
                  <a:pt x="3059" y="1009"/>
                </a:cubicBezTo>
                <a:cubicBezTo>
                  <a:pt x="3056" y="1009"/>
                  <a:pt x="3054" y="1009"/>
                  <a:pt x="3052" y="1011"/>
                </a:cubicBezTo>
                <a:cubicBezTo>
                  <a:pt x="3052" y="1011"/>
                  <a:pt x="3051" y="1011"/>
                  <a:pt x="3051" y="1013"/>
                </a:cubicBezTo>
                <a:cubicBezTo>
                  <a:pt x="3051" y="1014"/>
                  <a:pt x="3051" y="1014"/>
                  <a:pt x="3051" y="1014"/>
                </a:cubicBezTo>
                <a:cubicBezTo>
                  <a:pt x="3051" y="1016"/>
                  <a:pt x="3049" y="1016"/>
                  <a:pt x="3049" y="1017"/>
                </a:cubicBezTo>
                <a:cubicBezTo>
                  <a:pt x="3048" y="1017"/>
                  <a:pt x="3048" y="1019"/>
                  <a:pt x="3046" y="1019"/>
                </a:cubicBezTo>
                <a:cubicBezTo>
                  <a:pt x="3046" y="1021"/>
                  <a:pt x="3044" y="1021"/>
                  <a:pt x="3044" y="1022"/>
                </a:cubicBezTo>
                <a:cubicBezTo>
                  <a:pt x="3044" y="1024"/>
                  <a:pt x="3044" y="1024"/>
                  <a:pt x="3043" y="1024"/>
                </a:cubicBezTo>
                <a:cubicBezTo>
                  <a:pt x="3041" y="1026"/>
                  <a:pt x="3041" y="1026"/>
                  <a:pt x="3041" y="1026"/>
                </a:cubicBezTo>
                <a:cubicBezTo>
                  <a:pt x="3040" y="1026"/>
                  <a:pt x="3040" y="1024"/>
                  <a:pt x="3038" y="1024"/>
                </a:cubicBezTo>
                <a:cubicBezTo>
                  <a:pt x="3036" y="1026"/>
                  <a:pt x="3036" y="1026"/>
                  <a:pt x="3036" y="1026"/>
                </a:cubicBezTo>
                <a:cubicBezTo>
                  <a:pt x="3035" y="1026"/>
                  <a:pt x="3035" y="1022"/>
                  <a:pt x="3035" y="1022"/>
                </a:cubicBezTo>
                <a:cubicBezTo>
                  <a:pt x="3035" y="1021"/>
                  <a:pt x="3033" y="1021"/>
                  <a:pt x="3033" y="1019"/>
                </a:cubicBezTo>
                <a:cubicBezTo>
                  <a:pt x="3033" y="1017"/>
                  <a:pt x="3033" y="1017"/>
                  <a:pt x="3033" y="1017"/>
                </a:cubicBezTo>
                <a:cubicBezTo>
                  <a:pt x="3033" y="1016"/>
                  <a:pt x="3031" y="1016"/>
                  <a:pt x="3031" y="1014"/>
                </a:cubicBezTo>
                <a:cubicBezTo>
                  <a:pt x="3031" y="1016"/>
                  <a:pt x="3030" y="1017"/>
                  <a:pt x="3028" y="1017"/>
                </a:cubicBezTo>
                <a:cubicBezTo>
                  <a:pt x="3028" y="1014"/>
                  <a:pt x="3028" y="1014"/>
                  <a:pt x="3028" y="1014"/>
                </a:cubicBezTo>
                <a:cubicBezTo>
                  <a:pt x="3028" y="1013"/>
                  <a:pt x="3030" y="1013"/>
                  <a:pt x="3028" y="1011"/>
                </a:cubicBezTo>
                <a:cubicBezTo>
                  <a:pt x="3028" y="1011"/>
                  <a:pt x="3028" y="1011"/>
                  <a:pt x="3027" y="1011"/>
                </a:cubicBezTo>
                <a:cubicBezTo>
                  <a:pt x="3027" y="1009"/>
                  <a:pt x="3027" y="1009"/>
                  <a:pt x="3027" y="1008"/>
                </a:cubicBezTo>
                <a:cubicBezTo>
                  <a:pt x="3027" y="1006"/>
                  <a:pt x="3027" y="1006"/>
                  <a:pt x="3027" y="1006"/>
                </a:cubicBezTo>
                <a:cubicBezTo>
                  <a:pt x="3027" y="1005"/>
                  <a:pt x="3027" y="1003"/>
                  <a:pt x="3027" y="1003"/>
                </a:cubicBezTo>
                <a:cubicBezTo>
                  <a:pt x="3027" y="1001"/>
                  <a:pt x="3027" y="1001"/>
                  <a:pt x="3027" y="1001"/>
                </a:cubicBezTo>
                <a:cubicBezTo>
                  <a:pt x="3025" y="1001"/>
                  <a:pt x="3027" y="1000"/>
                  <a:pt x="3027" y="1000"/>
                </a:cubicBezTo>
                <a:cubicBezTo>
                  <a:pt x="3027" y="1000"/>
                  <a:pt x="3027" y="1000"/>
                  <a:pt x="3027" y="998"/>
                </a:cubicBezTo>
                <a:cubicBezTo>
                  <a:pt x="3027" y="996"/>
                  <a:pt x="3027" y="996"/>
                  <a:pt x="3027" y="996"/>
                </a:cubicBezTo>
                <a:cubicBezTo>
                  <a:pt x="3027" y="995"/>
                  <a:pt x="3027" y="995"/>
                  <a:pt x="3027" y="995"/>
                </a:cubicBezTo>
                <a:cubicBezTo>
                  <a:pt x="3027" y="995"/>
                  <a:pt x="3027" y="995"/>
                  <a:pt x="3025" y="995"/>
                </a:cubicBezTo>
                <a:cubicBezTo>
                  <a:pt x="3025" y="993"/>
                  <a:pt x="3025" y="993"/>
                  <a:pt x="3025" y="993"/>
                </a:cubicBezTo>
                <a:cubicBezTo>
                  <a:pt x="3023" y="993"/>
                  <a:pt x="3023" y="992"/>
                  <a:pt x="3023" y="992"/>
                </a:cubicBezTo>
                <a:cubicBezTo>
                  <a:pt x="3022" y="992"/>
                  <a:pt x="3020" y="992"/>
                  <a:pt x="3019" y="992"/>
                </a:cubicBezTo>
                <a:cubicBezTo>
                  <a:pt x="3020" y="992"/>
                  <a:pt x="3019" y="990"/>
                  <a:pt x="3019" y="990"/>
                </a:cubicBezTo>
                <a:cubicBezTo>
                  <a:pt x="3019" y="990"/>
                  <a:pt x="3017" y="990"/>
                  <a:pt x="3015" y="990"/>
                </a:cubicBezTo>
                <a:cubicBezTo>
                  <a:pt x="3014" y="988"/>
                  <a:pt x="3012" y="988"/>
                  <a:pt x="3010" y="988"/>
                </a:cubicBezTo>
                <a:cubicBezTo>
                  <a:pt x="3009" y="988"/>
                  <a:pt x="3007" y="988"/>
                  <a:pt x="3006" y="988"/>
                </a:cubicBezTo>
                <a:cubicBezTo>
                  <a:pt x="3006" y="988"/>
                  <a:pt x="3004" y="988"/>
                  <a:pt x="3002" y="988"/>
                </a:cubicBezTo>
                <a:cubicBezTo>
                  <a:pt x="3002" y="990"/>
                  <a:pt x="3002" y="990"/>
                  <a:pt x="3002" y="992"/>
                </a:cubicBezTo>
                <a:cubicBezTo>
                  <a:pt x="3002" y="992"/>
                  <a:pt x="3001" y="992"/>
                  <a:pt x="3001" y="992"/>
                </a:cubicBezTo>
                <a:cubicBezTo>
                  <a:pt x="2999" y="992"/>
                  <a:pt x="2999" y="992"/>
                  <a:pt x="2998" y="992"/>
                </a:cubicBezTo>
                <a:cubicBezTo>
                  <a:pt x="2996" y="992"/>
                  <a:pt x="2996" y="992"/>
                  <a:pt x="2996" y="992"/>
                </a:cubicBezTo>
                <a:cubicBezTo>
                  <a:pt x="2994" y="992"/>
                  <a:pt x="2996" y="993"/>
                  <a:pt x="2994" y="993"/>
                </a:cubicBezTo>
                <a:cubicBezTo>
                  <a:pt x="2994" y="995"/>
                  <a:pt x="2994" y="995"/>
                  <a:pt x="2994" y="996"/>
                </a:cubicBezTo>
                <a:cubicBezTo>
                  <a:pt x="2994" y="996"/>
                  <a:pt x="2993" y="998"/>
                  <a:pt x="2993" y="996"/>
                </a:cubicBezTo>
                <a:cubicBezTo>
                  <a:pt x="2991" y="996"/>
                  <a:pt x="2991" y="995"/>
                  <a:pt x="2991" y="995"/>
                </a:cubicBezTo>
                <a:cubicBezTo>
                  <a:pt x="2989" y="993"/>
                  <a:pt x="2989" y="993"/>
                  <a:pt x="2989" y="993"/>
                </a:cubicBezTo>
                <a:cubicBezTo>
                  <a:pt x="2988" y="992"/>
                  <a:pt x="2988" y="992"/>
                  <a:pt x="2988" y="992"/>
                </a:cubicBezTo>
                <a:cubicBezTo>
                  <a:pt x="2986" y="992"/>
                  <a:pt x="2986" y="993"/>
                  <a:pt x="2986" y="993"/>
                </a:cubicBezTo>
                <a:cubicBezTo>
                  <a:pt x="2988" y="995"/>
                  <a:pt x="2988" y="995"/>
                  <a:pt x="2988" y="996"/>
                </a:cubicBezTo>
                <a:cubicBezTo>
                  <a:pt x="2989" y="996"/>
                  <a:pt x="2989" y="998"/>
                  <a:pt x="2989" y="998"/>
                </a:cubicBezTo>
                <a:cubicBezTo>
                  <a:pt x="2991" y="1001"/>
                  <a:pt x="2994" y="1000"/>
                  <a:pt x="2996" y="1001"/>
                </a:cubicBezTo>
                <a:cubicBezTo>
                  <a:pt x="2998" y="1001"/>
                  <a:pt x="2998" y="1001"/>
                  <a:pt x="2999" y="1001"/>
                </a:cubicBezTo>
                <a:cubicBezTo>
                  <a:pt x="2999" y="1003"/>
                  <a:pt x="3001" y="1003"/>
                  <a:pt x="3001" y="1003"/>
                </a:cubicBezTo>
                <a:cubicBezTo>
                  <a:pt x="3004" y="1005"/>
                  <a:pt x="3001" y="1006"/>
                  <a:pt x="3001" y="1008"/>
                </a:cubicBezTo>
                <a:cubicBezTo>
                  <a:pt x="3001" y="1009"/>
                  <a:pt x="3004" y="1008"/>
                  <a:pt x="3004" y="1011"/>
                </a:cubicBezTo>
                <a:cubicBezTo>
                  <a:pt x="3006" y="1011"/>
                  <a:pt x="3006" y="1011"/>
                  <a:pt x="3007" y="1011"/>
                </a:cubicBezTo>
                <a:cubicBezTo>
                  <a:pt x="3009" y="1011"/>
                  <a:pt x="3009" y="1011"/>
                  <a:pt x="3009" y="1011"/>
                </a:cubicBezTo>
                <a:cubicBezTo>
                  <a:pt x="3010" y="1011"/>
                  <a:pt x="3010" y="1011"/>
                  <a:pt x="3012" y="1009"/>
                </a:cubicBezTo>
                <a:cubicBezTo>
                  <a:pt x="3012" y="1009"/>
                  <a:pt x="3012" y="1009"/>
                  <a:pt x="3014" y="1009"/>
                </a:cubicBezTo>
                <a:cubicBezTo>
                  <a:pt x="3014" y="1009"/>
                  <a:pt x="3014" y="1009"/>
                  <a:pt x="3015" y="1009"/>
                </a:cubicBezTo>
                <a:cubicBezTo>
                  <a:pt x="3015" y="1009"/>
                  <a:pt x="3017" y="1008"/>
                  <a:pt x="3017" y="1009"/>
                </a:cubicBezTo>
                <a:cubicBezTo>
                  <a:pt x="3019" y="1009"/>
                  <a:pt x="3020" y="1009"/>
                  <a:pt x="3022" y="1009"/>
                </a:cubicBezTo>
                <a:cubicBezTo>
                  <a:pt x="3023" y="1009"/>
                  <a:pt x="3023" y="1011"/>
                  <a:pt x="3023" y="1011"/>
                </a:cubicBezTo>
                <a:cubicBezTo>
                  <a:pt x="3022" y="1011"/>
                  <a:pt x="3022" y="1013"/>
                  <a:pt x="3023" y="1013"/>
                </a:cubicBezTo>
                <a:cubicBezTo>
                  <a:pt x="3023" y="1014"/>
                  <a:pt x="3022" y="1014"/>
                  <a:pt x="3020" y="1014"/>
                </a:cubicBezTo>
                <a:cubicBezTo>
                  <a:pt x="3019" y="1014"/>
                  <a:pt x="3019" y="1014"/>
                  <a:pt x="3017" y="1014"/>
                </a:cubicBezTo>
                <a:cubicBezTo>
                  <a:pt x="3015" y="1014"/>
                  <a:pt x="3014" y="1013"/>
                  <a:pt x="3014" y="1014"/>
                </a:cubicBezTo>
                <a:cubicBezTo>
                  <a:pt x="3012" y="1014"/>
                  <a:pt x="3012" y="1016"/>
                  <a:pt x="3012" y="1016"/>
                </a:cubicBezTo>
                <a:cubicBezTo>
                  <a:pt x="3010" y="1017"/>
                  <a:pt x="3009" y="1017"/>
                  <a:pt x="3009" y="1016"/>
                </a:cubicBezTo>
                <a:cubicBezTo>
                  <a:pt x="3007" y="1016"/>
                  <a:pt x="3004" y="1016"/>
                  <a:pt x="3002" y="1016"/>
                </a:cubicBezTo>
                <a:cubicBezTo>
                  <a:pt x="3002" y="1017"/>
                  <a:pt x="3004" y="1017"/>
                  <a:pt x="3006" y="1019"/>
                </a:cubicBezTo>
                <a:cubicBezTo>
                  <a:pt x="3006" y="1021"/>
                  <a:pt x="3006" y="1021"/>
                  <a:pt x="3007" y="1021"/>
                </a:cubicBezTo>
                <a:cubicBezTo>
                  <a:pt x="3007" y="1022"/>
                  <a:pt x="3009" y="1022"/>
                  <a:pt x="3009" y="1022"/>
                </a:cubicBezTo>
                <a:cubicBezTo>
                  <a:pt x="3010" y="1022"/>
                  <a:pt x="3010" y="1024"/>
                  <a:pt x="3010" y="1024"/>
                </a:cubicBezTo>
                <a:cubicBezTo>
                  <a:pt x="3010" y="1026"/>
                  <a:pt x="3010" y="1026"/>
                  <a:pt x="3010" y="1027"/>
                </a:cubicBezTo>
                <a:cubicBezTo>
                  <a:pt x="3010" y="1029"/>
                  <a:pt x="3010" y="1029"/>
                  <a:pt x="3010" y="1029"/>
                </a:cubicBezTo>
                <a:cubicBezTo>
                  <a:pt x="3010" y="1030"/>
                  <a:pt x="3010" y="1030"/>
                  <a:pt x="3010" y="1032"/>
                </a:cubicBezTo>
                <a:cubicBezTo>
                  <a:pt x="3010" y="1034"/>
                  <a:pt x="3010" y="1034"/>
                  <a:pt x="3012" y="1035"/>
                </a:cubicBezTo>
                <a:cubicBezTo>
                  <a:pt x="3014" y="1035"/>
                  <a:pt x="3015" y="1035"/>
                  <a:pt x="3015" y="1035"/>
                </a:cubicBezTo>
                <a:cubicBezTo>
                  <a:pt x="3017" y="1035"/>
                  <a:pt x="3017" y="1032"/>
                  <a:pt x="3017" y="1030"/>
                </a:cubicBezTo>
                <a:cubicBezTo>
                  <a:pt x="3017" y="1029"/>
                  <a:pt x="3017" y="1027"/>
                  <a:pt x="3017" y="1026"/>
                </a:cubicBezTo>
                <a:cubicBezTo>
                  <a:pt x="3019" y="1024"/>
                  <a:pt x="3019" y="1022"/>
                  <a:pt x="3019" y="1021"/>
                </a:cubicBezTo>
                <a:cubicBezTo>
                  <a:pt x="3019" y="1021"/>
                  <a:pt x="3019" y="1021"/>
                  <a:pt x="3019" y="1022"/>
                </a:cubicBezTo>
                <a:cubicBezTo>
                  <a:pt x="3020" y="1022"/>
                  <a:pt x="3020" y="1022"/>
                  <a:pt x="3020" y="1022"/>
                </a:cubicBezTo>
                <a:cubicBezTo>
                  <a:pt x="3022" y="1022"/>
                  <a:pt x="3022" y="1024"/>
                  <a:pt x="3022" y="1026"/>
                </a:cubicBezTo>
                <a:cubicBezTo>
                  <a:pt x="3023" y="1026"/>
                  <a:pt x="3023" y="1027"/>
                  <a:pt x="3023" y="1027"/>
                </a:cubicBezTo>
                <a:cubicBezTo>
                  <a:pt x="3023" y="1029"/>
                  <a:pt x="3025" y="1029"/>
                  <a:pt x="3025" y="1030"/>
                </a:cubicBezTo>
                <a:cubicBezTo>
                  <a:pt x="3027" y="1030"/>
                  <a:pt x="3027" y="1030"/>
                  <a:pt x="3027" y="1030"/>
                </a:cubicBezTo>
                <a:cubicBezTo>
                  <a:pt x="3028" y="1030"/>
                  <a:pt x="3028" y="1032"/>
                  <a:pt x="3028" y="1032"/>
                </a:cubicBezTo>
                <a:cubicBezTo>
                  <a:pt x="3030" y="1032"/>
                  <a:pt x="3031" y="1030"/>
                  <a:pt x="3033" y="1032"/>
                </a:cubicBezTo>
                <a:cubicBezTo>
                  <a:pt x="3031" y="1032"/>
                  <a:pt x="3030" y="1032"/>
                  <a:pt x="3030" y="1034"/>
                </a:cubicBezTo>
                <a:cubicBezTo>
                  <a:pt x="3030" y="1035"/>
                  <a:pt x="3031" y="1035"/>
                  <a:pt x="3033" y="1035"/>
                </a:cubicBezTo>
                <a:cubicBezTo>
                  <a:pt x="3033" y="1035"/>
                  <a:pt x="3035" y="1035"/>
                  <a:pt x="3035" y="1037"/>
                </a:cubicBezTo>
                <a:cubicBezTo>
                  <a:pt x="3035" y="1037"/>
                  <a:pt x="3035" y="1038"/>
                  <a:pt x="3036" y="1038"/>
                </a:cubicBezTo>
                <a:cubicBezTo>
                  <a:pt x="3036" y="1038"/>
                  <a:pt x="3036" y="1037"/>
                  <a:pt x="3038" y="1037"/>
                </a:cubicBezTo>
                <a:cubicBezTo>
                  <a:pt x="3038" y="1038"/>
                  <a:pt x="3040" y="1038"/>
                  <a:pt x="3040" y="1038"/>
                </a:cubicBezTo>
                <a:cubicBezTo>
                  <a:pt x="3043" y="1038"/>
                  <a:pt x="3044" y="1038"/>
                  <a:pt x="3046" y="1040"/>
                </a:cubicBezTo>
                <a:cubicBezTo>
                  <a:pt x="3048" y="1042"/>
                  <a:pt x="3051" y="1042"/>
                  <a:pt x="3052" y="1042"/>
                </a:cubicBezTo>
                <a:cubicBezTo>
                  <a:pt x="3054" y="1043"/>
                  <a:pt x="3056" y="1043"/>
                  <a:pt x="3056" y="1045"/>
                </a:cubicBezTo>
                <a:cubicBezTo>
                  <a:pt x="3057" y="1045"/>
                  <a:pt x="3057" y="1045"/>
                  <a:pt x="3057" y="1045"/>
                </a:cubicBezTo>
                <a:cubicBezTo>
                  <a:pt x="3059" y="1045"/>
                  <a:pt x="3059" y="1045"/>
                  <a:pt x="3059" y="1045"/>
                </a:cubicBezTo>
                <a:cubicBezTo>
                  <a:pt x="3061" y="1045"/>
                  <a:pt x="3061" y="1045"/>
                  <a:pt x="3061" y="1045"/>
                </a:cubicBezTo>
                <a:cubicBezTo>
                  <a:pt x="3062" y="1047"/>
                  <a:pt x="3062" y="1047"/>
                  <a:pt x="3064" y="1048"/>
                </a:cubicBezTo>
                <a:cubicBezTo>
                  <a:pt x="3064" y="1048"/>
                  <a:pt x="3062" y="1050"/>
                  <a:pt x="3064" y="1050"/>
                </a:cubicBezTo>
                <a:cubicBezTo>
                  <a:pt x="3065" y="1050"/>
                  <a:pt x="3065" y="1050"/>
                  <a:pt x="3065" y="1050"/>
                </a:cubicBezTo>
                <a:cubicBezTo>
                  <a:pt x="3067" y="1051"/>
                  <a:pt x="3069" y="1051"/>
                  <a:pt x="3069" y="1053"/>
                </a:cubicBezTo>
                <a:cubicBezTo>
                  <a:pt x="3069" y="1055"/>
                  <a:pt x="3069" y="1056"/>
                  <a:pt x="3069" y="1058"/>
                </a:cubicBezTo>
                <a:cubicBezTo>
                  <a:pt x="3070" y="1058"/>
                  <a:pt x="3070" y="1058"/>
                  <a:pt x="3070" y="1058"/>
                </a:cubicBezTo>
                <a:cubicBezTo>
                  <a:pt x="3070" y="1059"/>
                  <a:pt x="3070" y="1059"/>
                  <a:pt x="3070" y="1061"/>
                </a:cubicBezTo>
                <a:cubicBezTo>
                  <a:pt x="3070" y="1061"/>
                  <a:pt x="3070" y="1061"/>
                  <a:pt x="3070" y="1063"/>
                </a:cubicBezTo>
                <a:cubicBezTo>
                  <a:pt x="3072" y="1064"/>
                  <a:pt x="3072" y="1064"/>
                  <a:pt x="3073" y="1066"/>
                </a:cubicBezTo>
                <a:cubicBezTo>
                  <a:pt x="3073" y="1066"/>
                  <a:pt x="3077" y="1066"/>
                  <a:pt x="3077" y="1068"/>
                </a:cubicBezTo>
                <a:cubicBezTo>
                  <a:pt x="3075" y="1069"/>
                  <a:pt x="3075" y="1068"/>
                  <a:pt x="3075" y="1069"/>
                </a:cubicBezTo>
                <a:cubicBezTo>
                  <a:pt x="3073" y="1069"/>
                  <a:pt x="3073" y="1069"/>
                  <a:pt x="3072" y="1069"/>
                </a:cubicBezTo>
                <a:cubicBezTo>
                  <a:pt x="3072" y="1071"/>
                  <a:pt x="3072" y="1071"/>
                  <a:pt x="3072" y="1071"/>
                </a:cubicBezTo>
                <a:cubicBezTo>
                  <a:pt x="3073" y="1071"/>
                  <a:pt x="3073" y="1071"/>
                  <a:pt x="3073" y="1071"/>
                </a:cubicBezTo>
                <a:cubicBezTo>
                  <a:pt x="3073" y="1072"/>
                  <a:pt x="3073" y="1072"/>
                  <a:pt x="3073" y="1072"/>
                </a:cubicBezTo>
                <a:cubicBezTo>
                  <a:pt x="3075" y="1074"/>
                  <a:pt x="3077" y="1072"/>
                  <a:pt x="3078" y="1074"/>
                </a:cubicBezTo>
                <a:cubicBezTo>
                  <a:pt x="3077" y="1074"/>
                  <a:pt x="3077" y="1074"/>
                  <a:pt x="3077" y="1076"/>
                </a:cubicBezTo>
                <a:cubicBezTo>
                  <a:pt x="3075" y="1076"/>
                  <a:pt x="3075" y="1076"/>
                  <a:pt x="3073" y="1076"/>
                </a:cubicBezTo>
                <a:cubicBezTo>
                  <a:pt x="3072" y="1076"/>
                  <a:pt x="3072" y="1076"/>
                  <a:pt x="3070" y="1076"/>
                </a:cubicBezTo>
                <a:cubicBezTo>
                  <a:pt x="3069" y="1076"/>
                  <a:pt x="3067" y="1077"/>
                  <a:pt x="3067" y="1077"/>
                </a:cubicBezTo>
                <a:cubicBezTo>
                  <a:pt x="3065" y="1079"/>
                  <a:pt x="3064" y="1080"/>
                  <a:pt x="3062" y="1082"/>
                </a:cubicBezTo>
                <a:cubicBezTo>
                  <a:pt x="3061" y="1084"/>
                  <a:pt x="3061" y="1084"/>
                  <a:pt x="3061" y="1085"/>
                </a:cubicBezTo>
                <a:cubicBezTo>
                  <a:pt x="3061" y="1085"/>
                  <a:pt x="3061" y="1087"/>
                  <a:pt x="3059" y="1087"/>
                </a:cubicBezTo>
                <a:cubicBezTo>
                  <a:pt x="3059" y="1087"/>
                  <a:pt x="3057" y="1088"/>
                  <a:pt x="3059" y="1088"/>
                </a:cubicBezTo>
                <a:cubicBezTo>
                  <a:pt x="3059" y="1090"/>
                  <a:pt x="3061" y="1088"/>
                  <a:pt x="3061" y="1088"/>
                </a:cubicBezTo>
                <a:cubicBezTo>
                  <a:pt x="3062" y="1088"/>
                  <a:pt x="3064" y="1088"/>
                  <a:pt x="3065" y="1088"/>
                </a:cubicBezTo>
                <a:cubicBezTo>
                  <a:pt x="3067" y="1088"/>
                  <a:pt x="3067" y="1088"/>
                  <a:pt x="3069" y="1088"/>
                </a:cubicBezTo>
                <a:cubicBezTo>
                  <a:pt x="3070" y="1088"/>
                  <a:pt x="3070" y="1087"/>
                  <a:pt x="3072" y="1087"/>
                </a:cubicBezTo>
                <a:cubicBezTo>
                  <a:pt x="3072" y="1087"/>
                  <a:pt x="3075" y="1088"/>
                  <a:pt x="3075" y="1087"/>
                </a:cubicBezTo>
                <a:cubicBezTo>
                  <a:pt x="3077" y="1087"/>
                  <a:pt x="3075" y="1085"/>
                  <a:pt x="3075" y="1085"/>
                </a:cubicBezTo>
                <a:cubicBezTo>
                  <a:pt x="3077" y="1084"/>
                  <a:pt x="3078" y="1084"/>
                  <a:pt x="3078" y="1084"/>
                </a:cubicBezTo>
                <a:cubicBezTo>
                  <a:pt x="3080" y="1084"/>
                  <a:pt x="3080" y="1084"/>
                  <a:pt x="3082" y="1084"/>
                </a:cubicBezTo>
                <a:cubicBezTo>
                  <a:pt x="3083" y="1084"/>
                  <a:pt x="3083" y="1084"/>
                  <a:pt x="3083" y="1084"/>
                </a:cubicBezTo>
                <a:cubicBezTo>
                  <a:pt x="3083" y="1084"/>
                  <a:pt x="3083" y="1084"/>
                  <a:pt x="3085" y="1085"/>
                </a:cubicBezTo>
                <a:cubicBezTo>
                  <a:pt x="3085" y="1085"/>
                  <a:pt x="3086" y="1082"/>
                  <a:pt x="3088" y="1084"/>
                </a:cubicBezTo>
                <a:cubicBezTo>
                  <a:pt x="3088" y="1085"/>
                  <a:pt x="3088" y="1085"/>
                  <a:pt x="3088" y="1085"/>
                </a:cubicBezTo>
                <a:cubicBezTo>
                  <a:pt x="3088" y="1087"/>
                  <a:pt x="3088" y="1087"/>
                  <a:pt x="3088" y="1087"/>
                </a:cubicBezTo>
                <a:cubicBezTo>
                  <a:pt x="3088" y="1088"/>
                  <a:pt x="3090" y="1090"/>
                  <a:pt x="3090" y="1090"/>
                </a:cubicBezTo>
                <a:cubicBezTo>
                  <a:pt x="3091" y="1092"/>
                  <a:pt x="3091" y="1092"/>
                  <a:pt x="3091" y="1093"/>
                </a:cubicBezTo>
                <a:cubicBezTo>
                  <a:pt x="3093" y="1093"/>
                  <a:pt x="3093" y="1093"/>
                  <a:pt x="3093" y="1093"/>
                </a:cubicBezTo>
                <a:cubicBezTo>
                  <a:pt x="3093" y="1095"/>
                  <a:pt x="3093" y="1095"/>
                  <a:pt x="3094" y="1095"/>
                </a:cubicBezTo>
                <a:cubicBezTo>
                  <a:pt x="3094" y="1097"/>
                  <a:pt x="3094" y="1097"/>
                  <a:pt x="3094" y="1097"/>
                </a:cubicBezTo>
                <a:cubicBezTo>
                  <a:pt x="3096" y="1098"/>
                  <a:pt x="3096" y="1098"/>
                  <a:pt x="3096" y="1098"/>
                </a:cubicBezTo>
                <a:cubicBezTo>
                  <a:pt x="3098" y="1098"/>
                  <a:pt x="3098" y="1098"/>
                  <a:pt x="3098" y="1098"/>
                </a:cubicBezTo>
                <a:cubicBezTo>
                  <a:pt x="3099" y="1093"/>
                  <a:pt x="3099" y="1090"/>
                  <a:pt x="3099" y="1085"/>
                </a:cubicBezTo>
                <a:cubicBezTo>
                  <a:pt x="3099" y="1080"/>
                  <a:pt x="3101" y="1076"/>
                  <a:pt x="3101" y="1072"/>
                </a:cubicBezTo>
                <a:cubicBezTo>
                  <a:pt x="3101" y="1072"/>
                  <a:pt x="3101" y="1071"/>
                  <a:pt x="3101" y="1070"/>
                </a:cubicBezTo>
                <a:cubicBezTo>
                  <a:pt x="3102" y="1070"/>
                  <a:pt x="3102" y="1072"/>
                  <a:pt x="3102" y="1073"/>
                </a:cubicBezTo>
                <a:cubicBezTo>
                  <a:pt x="3102" y="1076"/>
                  <a:pt x="3100" y="1081"/>
                  <a:pt x="3100" y="1086"/>
                </a:cubicBezTo>
                <a:cubicBezTo>
                  <a:pt x="3100" y="1091"/>
                  <a:pt x="3100" y="1094"/>
                  <a:pt x="3099" y="1099"/>
                </a:cubicBezTo>
                <a:cubicBezTo>
                  <a:pt x="3100" y="1099"/>
                  <a:pt x="3100" y="1099"/>
                  <a:pt x="3100" y="1099"/>
                </a:cubicBezTo>
                <a:cubicBezTo>
                  <a:pt x="3102" y="1099"/>
                  <a:pt x="3102" y="1099"/>
                  <a:pt x="3102" y="1099"/>
                </a:cubicBezTo>
                <a:cubicBezTo>
                  <a:pt x="3104" y="1099"/>
                  <a:pt x="3104" y="1099"/>
                  <a:pt x="3105" y="1099"/>
                </a:cubicBezTo>
                <a:cubicBezTo>
                  <a:pt x="3105" y="1099"/>
                  <a:pt x="3105" y="1099"/>
                  <a:pt x="3107" y="1099"/>
                </a:cubicBezTo>
                <a:cubicBezTo>
                  <a:pt x="3107" y="1099"/>
                  <a:pt x="3107" y="1099"/>
                  <a:pt x="3108" y="1099"/>
                </a:cubicBezTo>
                <a:cubicBezTo>
                  <a:pt x="3110" y="1099"/>
                  <a:pt x="3112" y="1099"/>
                  <a:pt x="3113" y="1101"/>
                </a:cubicBezTo>
                <a:cubicBezTo>
                  <a:pt x="3115" y="1101"/>
                  <a:pt x="3115" y="1101"/>
                  <a:pt x="3115" y="1101"/>
                </a:cubicBezTo>
                <a:cubicBezTo>
                  <a:pt x="3116" y="1101"/>
                  <a:pt x="3116" y="1101"/>
                  <a:pt x="3118" y="1101"/>
                </a:cubicBezTo>
                <a:cubicBezTo>
                  <a:pt x="3118" y="1101"/>
                  <a:pt x="3120" y="1101"/>
                  <a:pt x="3120" y="1099"/>
                </a:cubicBezTo>
                <a:cubicBezTo>
                  <a:pt x="3121" y="1099"/>
                  <a:pt x="3121" y="1099"/>
                  <a:pt x="3123" y="1099"/>
                </a:cubicBezTo>
                <a:cubicBezTo>
                  <a:pt x="3125" y="1097"/>
                  <a:pt x="3125" y="1097"/>
                  <a:pt x="3125" y="1097"/>
                </a:cubicBezTo>
                <a:cubicBezTo>
                  <a:pt x="3125" y="1096"/>
                  <a:pt x="3125" y="1096"/>
                  <a:pt x="3125" y="1096"/>
                </a:cubicBezTo>
                <a:cubicBezTo>
                  <a:pt x="3125" y="1094"/>
                  <a:pt x="3125" y="1094"/>
                  <a:pt x="3125" y="1094"/>
                </a:cubicBezTo>
                <a:cubicBezTo>
                  <a:pt x="3125" y="1093"/>
                  <a:pt x="3125" y="1093"/>
                  <a:pt x="3125" y="1093"/>
                </a:cubicBezTo>
                <a:cubicBezTo>
                  <a:pt x="3125" y="1091"/>
                  <a:pt x="3125" y="1091"/>
                  <a:pt x="3123" y="1089"/>
                </a:cubicBezTo>
                <a:cubicBezTo>
                  <a:pt x="3121" y="1089"/>
                  <a:pt x="3121" y="1089"/>
                  <a:pt x="3121" y="1089"/>
                </a:cubicBezTo>
                <a:cubicBezTo>
                  <a:pt x="3120" y="1089"/>
                  <a:pt x="3120" y="1089"/>
                  <a:pt x="3118" y="1089"/>
                </a:cubicBezTo>
                <a:cubicBezTo>
                  <a:pt x="3118" y="1088"/>
                  <a:pt x="3121" y="1088"/>
                  <a:pt x="3121" y="1088"/>
                </a:cubicBezTo>
                <a:cubicBezTo>
                  <a:pt x="3123" y="1086"/>
                  <a:pt x="3123" y="1088"/>
                  <a:pt x="3125" y="1088"/>
                </a:cubicBezTo>
                <a:cubicBezTo>
                  <a:pt x="3126" y="1088"/>
                  <a:pt x="3126" y="1088"/>
                  <a:pt x="3126" y="1088"/>
                </a:cubicBezTo>
                <a:cubicBezTo>
                  <a:pt x="3126" y="1086"/>
                  <a:pt x="3126" y="1086"/>
                  <a:pt x="3128" y="1086"/>
                </a:cubicBezTo>
                <a:cubicBezTo>
                  <a:pt x="3128" y="1086"/>
                  <a:pt x="3129" y="1086"/>
                  <a:pt x="3129" y="1085"/>
                </a:cubicBezTo>
                <a:cubicBezTo>
                  <a:pt x="3129" y="1085"/>
                  <a:pt x="3128" y="1085"/>
                  <a:pt x="3128" y="1083"/>
                </a:cubicBezTo>
                <a:cubicBezTo>
                  <a:pt x="3126" y="1083"/>
                  <a:pt x="3126" y="1083"/>
                  <a:pt x="3126" y="1083"/>
                </a:cubicBezTo>
                <a:cubicBezTo>
                  <a:pt x="3126" y="1081"/>
                  <a:pt x="3126" y="1083"/>
                  <a:pt x="3128" y="1081"/>
                </a:cubicBezTo>
                <a:cubicBezTo>
                  <a:pt x="3129" y="1081"/>
                  <a:pt x="3131" y="1083"/>
                  <a:pt x="3133" y="1083"/>
                </a:cubicBezTo>
                <a:cubicBezTo>
                  <a:pt x="3134" y="1081"/>
                  <a:pt x="3128" y="1080"/>
                  <a:pt x="3128" y="1078"/>
                </a:cubicBezTo>
                <a:cubicBezTo>
                  <a:pt x="3129" y="1078"/>
                  <a:pt x="3129" y="1078"/>
                  <a:pt x="3131" y="1080"/>
                </a:cubicBezTo>
                <a:cubicBezTo>
                  <a:pt x="3133" y="1080"/>
                  <a:pt x="3133" y="1080"/>
                  <a:pt x="3133" y="1080"/>
                </a:cubicBezTo>
                <a:cubicBezTo>
                  <a:pt x="3134" y="1081"/>
                  <a:pt x="3134" y="1081"/>
                  <a:pt x="3136" y="1080"/>
                </a:cubicBezTo>
                <a:cubicBezTo>
                  <a:pt x="3137" y="1080"/>
                  <a:pt x="3137" y="1080"/>
                  <a:pt x="3137" y="1080"/>
                </a:cubicBezTo>
                <a:cubicBezTo>
                  <a:pt x="3137" y="1080"/>
                  <a:pt x="3137" y="1080"/>
                  <a:pt x="3139" y="1080"/>
                </a:cubicBezTo>
                <a:cubicBezTo>
                  <a:pt x="3141" y="1080"/>
                  <a:pt x="3141" y="1080"/>
                  <a:pt x="3142" y="1080"/>
                </a:cubicBezTo>
                <a:cubicBezTo>
                  <a:pt x="3144" y="1080"/>
                  <a:pt x="3144" y="1080"/>
                  <a:pt x="3144" y="1081"/>
                </a:cubicBezTo>
                <a:cubicBezTo>
                  <a:pt x="3146" y="1083"/>
                  <a:pt x="3146" y="1083"/>
                  <a:pt x="3147" y="1083"/>
                </a:cubicBezTo>
                <a:cubicBezTo>
                  <a:pt x="3149" y="1083"/>
                  <a:pt x="3149" y="1083"/>
                  <a:pt x="3150" y="1083"/>
                </a:cubicBezTo>
                <a:cubicBezTo>
                  <a:pt x="3150" y="1085"/>
                  <a:pt x="3150" y="1085"/>
                  <a:pt x="3152" y="1085"/>
                </a:cubicBezTo>
                <a:cubicBezTo>
                  <a:pt x="3152" y="1085"/>
                  <a:pt x="3154" y="1085"/>
                  <a:pt x="3155" y="1085"/>
                </a:cubicBezTo>
                <a:cubicBezTo>
                  <a:pt x="3155" y="1086"/>
                  <a:pt x="3155" y="1088"/>
                  <a:pt x="3155" y="1088"/>
                </a:cubicBezTo>
                <a:cubicBezTo>
                  <a:pt x="3155" y="1089"/>
                  <a:pt x="3157" y="1091"/>
                  <a:pt x="3157" y="1091"/>
                </a:cubicBezTo>
                <a:cubicBezTo>
                  <a:pt x="3158" y="1091"/>
                  <a:pt x="3158" y="1093"/>
                  <a:pt x="3160" y="1093"/>
                </a:cubicBezTo>
                <a:cubicBezTo>
                  <a:pt x="3160" y="1094"/>
                  <a:pt x="3160" y="1094"/>
                  <a:pt x="3160" y="1094"/>
                </a:cubicBezTo>
                <a:cubicBezTo>
                  <a:pt x="3160" y="1096"/>
                  <a:pt x="3160" y="1096"/>
                  <a:pt x="3160" y="1096"/>
                </a:cubicBezTo>
                <a:cubicBezTo>
                  <a:pt x="3162" y="1096"/>
                  <a:pt x="3162" y="1096"/>
                  <a:pt x="3162" y="1097"/>
                </a:cubicBezTo>
                <a:cubicBezTo>
                  <a:pt x="3162" y="1099"/>
                  <a:pt x="3162" y="1099"/>
                  <a:pt x="3163" y="1101"/>
                </a:cubicBezTo>
                <a:cubicBezTo>
                  <a:pt x="3163" y="1101"/>
                  <a:pt x="3163" y="1101"/>
                  <a:pt x="3165" y="1101"/>
                </a:cubicBezTo>
                <a:cubicBezTo>
                  <a:pt x="3165" y="1102"/>
                  <a:pt x="3166" y="1104"/>
                  <a:pt x="3166" y="1104"/>
                </a:cubicBezTo>
                <a:cubicBezTo>
                  <a:pt x="3168" y="1106"/>
                  <a:pt x="3168" y="1106"/>
                  <a:pt x="3168" y="1106"/>
                </a:cubicBezTo>
                <a:cubicBezTo>
                  <a:pt x="3170" y="1107"/>
                  <a:pt x="3170" y="1107"/>
                  <a:pt x="3170" y="1107"/>
                </a:cubicBezTo>
                <a:cubicBezTo>
                  <a:pt x="3170" y="1109"/>
                  <a:pt x="3170" y="1110"/>
                  <a:pt x="3171" y="1110"/>
                </a:cubicBezTo>
                <a:cubicBezTo>
                  <a:pt x="3173" y="1110"/>
                  <a:pt x="3173" y="1110"/>
                  <a:pt x="3173" y="1110"/>
                </a:cubicBezTo>
                <a:cubicBezTo>
                  <a:pt x="3173" y="1112"/>
                  <a:pt x="3175" y="1112"/>
                  <a:pt x="3175" y="1112"/>
                </a:cubicBezTo>
                <a:cubicBezTo>
                  <a:pt x="3176" y="1112"/>
                  <a:pt x="3176" y="1112"/>
                  <a:pt x="3178" y="1112"/>
                </a:cubicBezTo>
                <a:cubicBezTo>
                  <a:pt x="3179" y="1112"/>
                  <a:pt x="3179" y="1112"/>
                  <a:pt x="3181" y="1112"/>
                </a:cubicBezTo>
                <a:cubicBezTo>
                  <a:pt x="3183" y="1112"/>
                  <a:pt x="3183" y="1112"/>
                  <a:pt x="3183" y="1112"/>
                </a:cubicBezTo>
                <a:cubicBezTo>
                  <a:pt x="3184" y="1112"/>
                  <a:pt x="3184" y="1114"/>
                  <a:pt x="3184" y="1114"/>
                </a:cubicBezTo>
                <a:cubicBezTo>
                  <a:pt x="3184" y="1114"/>
                  <a:pt x="3186" y="1114"/>
                  <a:pt x="3187" y="1114"/>
                </a:cubicBezTo>
                <a:cubicBezTo>
                  <a:pt x="3187" y="1115"/>
                  <a:pt x="3187" y="1115"/>
                  <a:pt x="3189" y="1114"/>
                </a:cubicBezTo>
                <a:cubicBezTo>
                  <a:pt x="3191" y="1114"/>
                  <a:pt x="3191" y="1114"/>
                  <a:pt x="3192" y="1114"/>
                </a:cubicBezTo>
                <a:cubicBezTo>
                  <a:pt x="3192" y="1114"/>
                  <a:pt x="3194" y="1114"/>
                  <a:pt x="3194" y="1115"/>
                </a:cubicBezTo>
                <a:cubicBezTo>
                  <a:pt x="3196" y="1117"/>
                  <a:pt x="3194" y="1117"/>
                  <a:pt x="3194" y="1117"/>
                </a:cubicBezTo>
                <a:cubicBezTo>
                  <a:pt x="3192" y="1118"/>
                  <a:pt x="3196" y="1118"/>
                  <a:pt x="3196" y="1118"/>
                </a:cubicBezTo>
                <a:cubicBezTo>
                  <a:pt x="3197" y="1118"/>
                  <a:pt x="3197" y="1118"/>
                  <a:pt x="3199" y="1118"/>
                </a:cubicBezTo>
                <a:cubicBezTo>
                  <a:pt x="3200" y="1118"/>
                  <a:pt x="3200" y="1118"/>
                  <a:pt x="3202" y="1118"/>
                </a:cubicBezTo>
                <a:cubicBezTo>
                  <a:pt x="3204" y="1118"/>
                  <a:pt x="3204" y="1118"/>
                  <a:pt x="3204" y="1118"/>
                </a:cubicBezTo>
                <a:cubicBezTo>
                  <a:pt x="3204" y="1118"/>
                  <a:pt x="3204" y="1118"/>
                  <a:pt x="3205" y="1118"/>
                </a:cubicBezTo>
                <a:cubicBezTo>
                  <a:pt x="3207" y="1117"/>
                  <a:pt x="3207" y="1117"/>
                  <a:pt x="3208" y="1117"/>
                </a:cubicBezTo>
                <a:cubicBezTo>
                  <a:pt x="3208" y="1115"/>
                  <a:pt x="3207" y="1117"/>
                  <a:pt x="3205" y="1115"/>
                </a:cubicBezTo>
                <a:cubicBezTo>
                  <a:pt x="3205" y="1115"/>
                  <a:pt x="3205" y="1115"/>
                  <a:pt x="3204" y="1115"/>
                </a:cubicBezTo>
                <a:cubicBezTo>
                  <a:pt x="3204" y="1114"/>
                  <a:pt x="3204" y="1114"/>
                  <a:pt x="3204" y="1114"/>
                </a:cubicBezTo>
                <a:cubicBezTo>
                  <a:pt x="3204" y="1114"/>
                  <a:pt x="3204" y="1114"/>
                  <a:pt x="3202" y="1114"/>
                </a:cubicBezTo>
                <a:cubicBezTo>
                  <a:pt x="3202" y="1112"/>
                  <a:pt x="3202" y="1112"/>
                  <a:pt x="3202" y="1112"/>
                </a:cubicBezTo>
                <a:cubicBezTo>
                  <a:pt x="3200" y="1112"/>
                  <a:pt x="3200" y="1112"/>
                  <a:pt x="3200" y="1112"/>
                </a:cubicBezTo>
                <a:cubicBezTo>
                  <a:pt x="3199" y="1112"/>
                  <a:pt x="3197" y="1112"/>
                  <a:pt x="3197" y="1110"/>
                </a:cubicBezTo>
                <a:cubicBezTo>
                  <a:pt x="3196" y="1110"/>
                  <a:pt x="3194" y="1109"/>
                  <a:pt x="3196" y="1107"/>
                </a:cubicBezTo>
                <a:cubicBezTo>
                  <a:pt x="3197" y="1107"/>
                  <a:pt x="3197" y="1107"/>
                  <a:pt x="3197" y="1107"/>
                </a:cubicBezTo>
                <a:cubicBezTo>
                  <a:pt x="3199" y="1106"/>
                  <a:pt x="3197" y="1106"/>
                  <a:pt x="3197" y="1106"/>
                </a:cubicBezTo>
                <a:cubicBezTo>
                  <a:pt x="3197" y="1104"/>
                  <a:pt x="3196" y="1106"/>
                  <a:pt x="3196" y="1104"/>
                </a:cubicBezTo>
                <a:cubicBezTo>
                  <a:pt x="3194" y="1104"/>
                  <a:pt x="3194" y="1104"/>
                  <a:pt x="3194" y="1104"/>
                </a:cubicBezTo>
                <a:cubicBezTo>
                  <a:pt x="3192" y="1104"/>
                  <a:pt x="3192" y="1104"/>
                  <a:pt x="3191" y="1104"/>
                </a:cubicBezTo>
                <a:cubicBezTo>
                  <a:pt x="3191" y="1104"/>
                  <a:pt x="3191" y="1104"/>
                  <a:pt x="3189" y="1104"/>
                </a:cubicBezTo>
                <a:cubicBezTo>
                  <a:pt x="3189" y="1102"/>
                  <a:pt x="3189" y="1102"/>
                  <a:pt x="3189" y="1102"/>
                </a:cubicBezTo>
                <a:cubicBezTo>
                  <a:pt x="3189" y="1101"/>
                  <a:pt x="3189" y="1101"/>
                  <a:pt x="3189" y="1101"/>
                </a:cubicBezTo>
                <a:cubicBezTo>
                  <a:pt x="3189" y="1099"/>
                  <a:pt x="3191" y="1099"/>
                  <a:pt x="3191" y="1097"/>
                </a:cubicBezTo>
                <a:cubicBezTo>
                  <a:pt x="3191" y="1096"/>
                  <a:pt x="3191" y="1096"/>
                  <a:pt x="3191" y="1096"/>
                </a:cubicBezTo>
                <a:cubicBezTo>
                  <a:pt x="3191" y="1096"/>
                  <a:pt x="3189" y="1096"/>
                  <a:pt x="3187" y="1096"/>
                </a:cubicBezTo>
                <a:cubicBezTo>
                  <a:pt x="3187" y="1096"/>
                  <a:pt x="3187" y="1097"/>
                  <a:pt x="3186" y="1097"/>
                </a:cubicBezTo>
                <a:cubicBezTo>
                  <a:pt x="3186" y="1097"/>
                  <a:pt x="3186" y="1097"/>
                  <a:pt x="3184" y="1097"/>
                </a:cubicBezTo>
                <a:cubicBezTo>
                  <a:pt x="3184" y="1097"/>
                  <a:pt x="3184" y="1097"/>
                  <a:pt x="3183" y="1097"/>
                </a:cubicBezTo>
                <a:cubicBezTo>
                  <a:pt x="3183" y="1096"/>
                  <a:pt x="3183" y="1096"/>
                  <a:pt x="3183" y="1096"/>
                </a:cubicBezTo>
                <a:cubicBezTo>
                  <a:pt x="3183" y="1094"/>
                  <a:pt x="3183" y="1094"/>
                  <a:pt x="3183" y="1093"/>
                </a:cubicBezTo>
                <a:cubicBezTo>
                  <a:pt x="3181" y="1091"/>
                  <a:pt x="3181" y="1091"/>
                  <a:pt x="3181" y="1091"/>
                </a:cubicBezTo>
                <a:cubicBezTo>
                  <a:pt x="3179" y="1089"/>
                  <a:pt x="3179" y="1089"/>
                  <a:pt x="3179" y="1089"/>
                </a:cubicBezTo>
                <a:cubicBezTo>
                  <a:pt x="3179" y="1089"/>
                  <a:pt x="3179" y="1089"/>
                  <a:pt x="3179" y="1088"/>
                </a:cubicBezTo>
                <a:cubicBezTo>
                  <a:pt x="3181" y="1086"/>
                  <a:pt x="3179" y="1085"/>
                  <a:pt x="3178" y="1085"/>
                </a:cubicBezTo>
                <a:cubicBezTo>
                  <a:pt x="3176" y="1083"/>
                  <a:pt x="3176" y="1083"/>
                  <a:pt x="3175" y="1081"/>
                </a:cubicBezTo>
                <a:cubicBezTo>
                  <a:pt x="3173" y="1081"/>
                  <a:pt x="3173" y="1080"/>
                  <a:pt x="3171" y="1080"/>
                </a:cubicBezTo>
                <a:cubicBezTo>
                  <a:pt x="3171" y="1080"/>
                  <a:pt x="3171" y="1080"/>
                  <a:pt x="3170" y="1078"/>
                </a:cubicBezTo>
                <a:cubicBezTo>
                  <a:pt x="3168" y="1076"/>
                  <a:pt x="3168" y="1076"/>
                  <a:pt x="3168" y="1076"/>
                </a:cubicBezTo>
                <a:cubicBezTo>
                  <a:pt x="3168" y="1075"/>
                  <a:pt x="3168" y="1075"/>
                  <a:pt x="3168" y="1073"/>
                </a:cubicBezTo>
                <a:cubicBezTo>
                  <a:pt x="3168" y="1072"/>
                  <a:pt x="3168" y="1072"/>
                  <a:pt x="3168" y="1072"/>
                </a:cubicBezTo>
                <a:cubicBezTo>
                  <a:pt x="3168" y="1070"/>
                  <a:pt x="3168" y="1070"/>
                  <a:pt x="3168" y="1070"/>
                </a:cubicBezTo>
                <a:cubicBezTo>
                  <a:pt x="3168" y="1068"/>
                  <a:pt x="3168" y="1068"/>
                  <a:pt x="3170" y="1068"/>
                </a:cubicBezTo>
                <a:cubicBezTo>
                  <a:pt x="3170" y="1068"/>
                  <a:pt x="3170" y="1068"/>
                  <a:pt x="3171" y="1068"/>
                </a:cubicBezTo>
                <a:cubicBezTo>
                  <a:pt x="3173" y="1068"/>
                  <a:pt x="3173" y="1068"/>
                  <a:pt x="3173" y="1068"/>
                </a:cubicBezTo>
                <a:cubicBezTo>
                  <a:pt x="3175" y="1068"/>
                  <a:pt x="3175" y="1068"/>
                  <a:pt x="3176" y="1068"/>
                </a:cubicBezTo>
                <a:cubicBezTo>
                  <a:pt x="3176" y="1067"/>
                  <a:pt x="3176" y="1067"/>
                  <a:pt x="3178" y="1067"/>
                </a:cubicBezTo>
                <a:cubicBezTo>
                  <a:pt x="3178" y="1065"/>
                  <a:pt x="3178" y="1065"/>
                  <a:pt x="3178" y="1064"/>
                </a:cubicBezTo>
                <a:cubicBezTo>
                  <a:pt x="3176" y="1062"/>
                  <a:pt x="3176" y="1062"/>
                  <a:pt x="3175" y="1062"/>
                </a:cubicBezTo>
                <a:cubicBezTo>
                  <a:pt x="3175" y="1060"/>
                  <a:pt x="3175" y="1060"/>
                  <a:pt x="3175" y="1060"/>
                </a:cubicBezTo>
                <a:cubicBezTo>
                  <a:pt x="3175" y="1059"/>
                  <a:pt x="3173" y="1059"/>
                  <a:pt x="3173" y="1059"/>
                </a:cubicBezTo>
                <a:cubicBezTo>
                  <a:pt x="3171" y="1059"/>
                  <a:pt x="3170" y="1059"/>
                  <a:pt x="3170" y="1059"/>
                </a:cubicBezTo>
                <a:cubicBezTo>
                  <a:pt x="3168" y="1057"/>
                  <a:pt x="3168" y="1057"/>
                  <a:pt x="3168" y="1057"/>
                </a:cubicBezTo>
                <a:cubicBezTo>
                  <a:pt x="3168" y="1057"/>
                  <a:pt x="3166" y="1057"/>
                  <a:pt x="3166" y="1056"/>
                </a:cubicBezTo>
                <a:cubicBezTo>
                  <a:pt x="3165" y="1056"/>
                  <a:pt x="3165" y="1056"/>
                  <a:pt x="3165" y="1056"/>
                </a:cubicBezTo>
                <a:cubicBezTo>
                  <a:pt x="3165" y="1056"/>
                  <a:pt x="3165" y="1056"/>
                  <a:pt x="3163" y="1056"/>
                </a:cubicBezTo>
                <a:cubicBezTo>
                  <a:pt x="3163" y="1056"/>
                  <a:pt x="3163" y="1054"/>
                  <a:pt x="3162" y="1054"/>
                </a:cubicBezTo>
                <a:cubicBezTo>
                  <a:pt x="3160" y="1054"/>
                  <a:pt x="3160" y="1054"/>
                  <a:pt x="3160" y="1054"/>
                </a:cubicBezTo>
                <a:cubicBezTo>
                  <a:pt x="3158" y="1054"/>
                  <a:pt x="3157" y="1054"/>
                  <a:pt x="3155" y="1054"/>
                </a:cubicBezTo>
                <a:cubicBezTo>
                  <a:pt x="3155" y="1052"/>
                  <a:pt x="3155" y="1052"/>
                  <a:pt x="3155" y="1052"/>
                </a:cubicBezTo>
                <a:cubicBezTo>
                  <a:pt x="3155" y="1051"/>
                  <a:pt x="3155" y="1051"/>
                  <a:pt x="3155" y="1051"/>
                </a:cubicBezTo>
                <a:cubicBezTo>
                  <a:pt x="3155" y="1049"/>
                  <a:pt x="3155" y="1049"/>
                  <a:pt x="3155" y="1049"/>
                </a:cubicBezTo>
                <a:cubicBezTo>
                  <a:pt x="3157" y="1049"/>
                  <a:pt x="3155" y="1047"/>
                  <a:pt x="3155" y="1046"/>
                </a:cubicBezTo>
                <a:cubicBezTo>
                  <a:pt x="3155" y="1044"/>
                  <a:pt x="3157" y="1044"/>
                  <a:pt x="3154" y="1043"/>
                </a:cubicBezTo>
                <a:cubicBezTo>
                  <a:pt x="3154" y="1043"/>
                  <a:pt x="3152" y="1043"/>
                  <a:pt x="3152" y="1041"/>
                </a:cubicBezTo>
                <a:close/>
                <a:moveTo>
                  <a:pt x="2976" y="1133"/>
                </a:moveTo>
                <a:cubicBezTo>
                  <a:pt x="2976" y="1131"/>
                  <a:pt x="2978" y="1131"/>
                  <a:pt x="2978" y="1131"/>
                </a:cubicBezTo>
                <a:cubicBezTo>
                  <a:pt x="2978" y="1131"/>
                  <a:pt x="2978" y="1131"/>
                  <a:pt x="2979" y="1131"/>
                </a:cubicBezTo>
                <a:cubicBezTo>
                  <a:pt x="2981" y="1131"/>
                  <a:pt x="2981" y="1131"/>
                  <a:pt x="2981" y="1131"/>
                </a:cubicBezTo>
                <a:cubicBezTo>
                  <a:pt x="2983" y="1131"/>
                  <a:pt x="2983" y="1133"/>
                  <a:pt x="2983" y="1133"/>
                </a:cubicBezTo>
                <a:cubicBezTo>
                  <a:pt x="2984" y="1133"/>
                  <a:pt x="2986" y="1131"/>
                  <a:pt x="2987" y="1131"/>
                </a:cubicBezTo>
                <a:cubicBezTo>
                  <a:pt x="2989" y="1130"/>
                  <a:pt x="2989" y="1130"/>
                  <a:pt x="2989" y="1130"/>
                </a:cubicBezTo>
                <a:cubicBezTo>
                  <a:pt x="2989" y="1128"/>
                  <a:pt x="2989" y="1128"/>
                  <a:pt x="2991" y="1128"/>
                </a:cubicBezTo>
                <a:cubicBezTo>
                  <a:pt x="2991" y="1127"/>
                  <a:pt x="2991" y="1127"/>
                  <a:pt x="2991" y="1127"/>
                </a:cubicBezTo>
                <a:cubicBezTo>
                  <a:pt x="2991" y="1127"/>
                  <a:pt x="2989" y="1125"/>
                  <a:pt x="2987" y="1125"/>
                </a:cubicBezTo>
                <a:cubicBezTo>
                  <a:pt x="2986" y="1127"/>
                  <a:pt x="2986" y="1127"/>
                  <a:pt x="2986" y="1127"/>
                </a:cubicBezTo>
                <a:cubicBezTo>
                  <a:pt x="2984" y="1127"/>
                  <a:pt x="2984" y="1128"/>
                  <a:pt x="2984" y="1128"/>
                </a:cubicBezTo>
                <a:cubicBezTo>
                  <a:pt x="2984" y="1127"/>
                  <a:pt x="2984" y="1127"/>
                  <a:pt x="2984" y="1127"/>
                </a:cubicBezTo>
                <a:cubicBezTo>
                  <a:pt x="2983" y="1125"/>
                  <a:pt x="2981" y="1127"/>
                  <a:pt x="2979" y="1125"/>
                </a:cubicBezTo>
                <a:cubicBezTo>
                  <a:pt x="2979" y="1123"/>
                  <a:pt x="2978" y="1123"/>
                  <a:pt x="2978" y="1123"/>
                </a:cubicBezTo>
                <a:cubicBezTo>
                  <a:pt x="2976" y="1125"/>
                  <a:pt x="2976" y="1127"/>
                  <a:pt x="2975" y="1128"/>
                </a:cubicBezTo>
                <a:cubicBezTo>
                  <a:pt x="2975" y="1130"/>
                  <a:pt x="2975" y="1130"/>
                  <a:pt x="2975" y="1130"/>
                </a:cubicBezTo>
                <a:cubicBezTo>
                  <a:pt x="2975" y="1130"/>
                  <a:pt x="2973" y="1131"/>
                  <a:pt x="2973" y="1133"/>
                </a:cubicBezTo>
                <a:cubicBezTo>
                  <a:pt x="2973" y="1135"/>
                  <a:pt x="2976" y="1133"/>
                  <a:pt x="2976" y="1133"/>
                </a:cubicBezTo>
                <a:close/>
                <a:moveTo>
                  <a:pt x="3197" y="1301"/>
                </a:moveTo>
                <a:cubicBezTo>
                  <a:pt x="3197" y="1301"/>
                  <a:pt x="3199" y="1299"/>
                  <a:pt x="3199" y="1298"/>
                </a:cubicBezTo>
                <a:cubicBezTo>
                  <a:pt x="3199" y="1298"/>
                  <a:pt x="3200" y="1296"/>
                  <a:pt x="3199" y="1296"/>
                </a:cubicBezTo>
                <a:cubicBezTo>
                  <a:pt x="3199" y="1294"/>
                  <a:pt x="3197" y="1296"/>
                  <a:pt x="3197" y="1296"/>
                </a:cubicBezTo>
                <a:cubicBezTo>
                  <a:pt x="3196" y="1296"/>
                  <a:pt x="3196" y="1298"/>
                  <a:pt x="3196" y="1299"/>
                </a:cubicBezTo>
                <a:cubicBezTo>
                  <a:pt x="3196" y="1299"/>
                  <a:pt x="3196" y="1299"/>
                  <a:pt x="3196" y="1301"/>
                </a:cubicBezTo>
                <a:cubicBezTo>
                  <a:pt x="3194" y="1302"/>
                  <a:pt x="3192" y="1302"/>
                  <a:pt x="3191" y="1302"/>
                </a:cubicBezTo>
                <a:cubicBezTo>
                  <a:pt x="3189" y="1302"/>
                  <a:pt x="3189" y="1302"/>
                  <a:pt x="3189" y="1301"/>
                </a:cubicBezTo>
                <a:cubicBezTo>
                  <a:pt x="3189" y="1299"/>
                  <a:pt x="3189" y="1299"/>
                  <a:pt x="3187" y="1298"/>
                </a:cubicBezTo>
                <a:cubicBezTo>
                  <a:pt x="3187" y="1296"/>
                  <a:pt x="3187" y="1296"/>
                  <a:pt x="3187" y="1296"/>
                </a:cubicBezTo>
                <a:cubicBezTo>
                  <a:pt x="3187" y="1294"/>
                  <a:pt x="3186" y="1293"/>
                  <a:pt x="3186" y="1293"/>
                </a:cubicBezTo>
                <a:cubicBezTo>
                  <a:pt x="3184" y="1291"/>
                  <a:pt x="3186" y="1291"/>
                  <a:pt x="3186" y="1290"/>
                </a:cubicBezTo>
                <a:cubicBezTo>
                  <a:pt x="3186" y="1288"/>
                  <a:pt x="3184" y="1288"/>
                  <a:pt x="3184" y="1286"/>
                </a:cubicBezTo>
                <a:cubicBezTo>
                  <a:pt x="3183" y="1286"/>
                  <a:pt x="3183" y="1286"/>
                  <a:pt x="3181" y="1286"/>
                </a:cubicBezTo>
                <a:cubicBezTo>
                  <a:pt x="3181" y="1286"/>
                  <a:pt x="3179" y="1285"/>
                  <a:pt x="3179" y="1283"/>
                </a:cubicBezTo>
                <a:cubicBezTo>
                  <a:pt x="3179" y="1283"/>
                  <a:pt x="3179" y="1283"/>
                  <a:pt x="3179" y="1281"/>
                </a:cubicBezTo>
                <a:cubicBezTo>
                  <a:pt x="3179" y="1281"/>
                  <a:pt x="3179" y="1281"/>
                  <a:pt x="3179" y="1280"/>
                </a:cubicBezTo>
                <a:cubicBezTo>
                  <a:pt x="3178" y="1280"/>
                  <a:pt x="3176" y="1280"/>
                  <a:pt x="3176" y="1280"/>
                </a:cubicBezTo>
                <a:cubicBezTo>
                  <a:pt x="3175" y="1278"/>
                  <a:pt x="3176" y="1278"/>
                  <a:pt x="3176" y="1277"/>
                </a:cubicBezTo>
                <a:cubicBezTo>
                  <a:pt x="3176" y="1277"/>
                  <a:pt x="3178" y="1275"/>
                  <a:pt x="3176" y="1275"/>
                </a:cubicBezTo>
                <a:cubicBezTo>
                  <a:pt x="3176" y="1273"/>
                  <a:pt x="3176" y="1273"/>
                  <a:pt x="3176" y="1272"/>
                </a:cubicBezTo>
                <a:cubicBezTo>
                  <a:pt x="3176" y="1270"/>
                  <a:pt x="3176" y="1270"/>
                  <a:pt x="3178" y="1270"/>
                </a:cubicBezTo>
                <a:cubicBezTo>
                  <a:pt x="3178" y="1270"/>
                  <a:pt x="3178" y="1270"/>
                  <a:pt x="3178" y="1269"/>
                </a:cubicBezTo>
                <a:cubicBezTo>
                  <a:pt x="3178" y="1269"/>
                  <a:pt x="3179" y="1264"/>
                  <a:pt x="3176" y="1264"/>
                </a:cubicBezTo>
                <a:cubicBezTo>
                  <a:pt x="3176" y="1265"/>
                  <a:pt x="3176" y="1269"/>
                  <a:pt x="3175" y="1267"/>
                </a:cubicBezTo>
                <a:cubicBezTo>
                  <a:pt x="3173" y="1267"/>
                  <a:pt x="3171" y="1267"/>
                  <a:pt x="3171" y="1265"/>
                </a:cubicBezTo>
                <a:cubicBezTo>
                  <a:pt x="3170" y="1265"/>
                  <a:pt x="3170" y="1264"/>
                  <a:pt x="3170" y="1264"/>
                </a:cubicBezTo>
                <a:cubicBezTo>
                  <a:pt x="3170" y="1262"/>
                  <a:pt x="3168" y="1262"/>
                  <a:pt x="3168" y="1264"/>
                </a:cubicBezTo>
                <a:cubicBezTo>
                  <a:pt x="3166" y="1264"/>
                  <a:pt x="3166" y="1265"/>
                  <a:pt x="3168" y="1265"/>
                </a:cubicBezTo>
                <a:cubicBezTo>
                  <a:pt x="3168" y="1265"/>
                  <a:pt x="3168" y="1267"/>
                  <a:pt x="3166" y="1267"/>
                </a:cubicBezTo>
                <a:cubicBezTo>
                  <a:pt x="3166" y="1267"/>
                  <a:pt x="3165" y="1267"/>
                  <a:pt x="3165" y="1265"/>
                </a:cubicBezTo>
                <a:cubicBezTo>
                  <a:pt x="3165" y="1264"/>
                  <a:pt x="3165" y="1264"/>
                  <a:pt x="3165" y="1262"/>
                </a:cubicBezTo>
                <a:cubicBezTo>
                  <a:pt x="3165" y="1260"/>
                  <a:pt x="3165" y="1260"/>
                  <a:pt x="3165" y="1259"/>
                </a:cubicBezTo>
                <a:cubicBezTo>
                  <a:pt x="3165" y="1257"/>
                  <a:pt x="3165" y="1256"/>
                  <a:pt x="3166" y="1254"/>
                </a:cubicBezTo>
                <a:cubicBezTo>
                  <a:pt x="3166" y="1252"/>
                  <a:pt x="3166" y="1251"/>
                  <a:pt x="3165" y="1251"/>
                </a:cubicBezTo>
                <a:cubicBezTo>
                  <a:pt x="3163" y="1249"/>
                  <a:pt x="3163" y="1249"/>
                  <a:pt x="3163" y="1248"/>
                </a:cubicBezTo>
                <a:cubicBezTo>
                  <a:pt x="3162" y="1246"/>
                  <a:pt x="3160" y="1244"/>
                  <a:pt x="3162" y="1241"/>
                </a:cubicBezTo>
                <a:cubicBezTo>
                  <a:pt x="3162" y="1239"/>
                  <a:pt x="3162" y="1239"/>
                  <a:pt x="3162" y="1239"/>
                </a:cubicBezTo>
                <a:cubicBezTo>
                  <a:pt x="3163" y="1238"/>
                  <a:pt x="3163" y="1238"/>
                  <a:pt x="3163" y="1238"/>
                </a:cubicBezTo>
                <a:cubicBezTo>
                  <a:pt x="3163" y="1236"/>
                  <a:pt x="3162" y="1236"/>
                  <a:pt x="3160" y="1236"/>
                </a:cubicBezTo>
                <a:cubicBezTo>
                  <a:pt x="3160" y="1235"/>
                  <a:pt x="3160" y="1235"/>
                  <a:pt x="3158" y="1235"/>
                </a:cubicBezTo>
                <a:cubicBezTo>
                  <a:pt x="3158" y="1235"/>
                  <a:pt x="3157" y="1236"/>
                  <a:pt x="3157" y="1235"/>
                </a:cubicBezTo>
                <a:cubicBezTo>
                  <a:pt x="3157" y="1235"/>
                  <a:pt x="3157" y="1235"/>
                  <a:pt x="3155" y="1235"/>
                </a:cubicBezTo>
                <a:cubicBezTo>
                  <a:pt x="3155" y="1233"/>
                  <a:pt x="3155" y="1233"/>
                  <a:pt x="3154" y="1233"/>
                </a:cubicBezTo>
                <a:cubicBezTo>
                  <a:pt x="3152" y="1233"/>
                  <a:pt x="3152" y="1233"/>
                  <a:pt x="3152" y="1233"/>
                </a:cubicBezTo>
                <a:cubicBezTo>
                  <a:pt x="3152" y="1231"/>
                  <a:pt x="3152" y="1231"/>
                  <a:pt x="3150" y="1230"/>
                </a:cubicBezTo>
                <a:cubicBezTo>
                  <a:pt x="3150" y="1228"/>
                  <a:pt x="3150" y="1228"/>
                  <a:pt x="3150" y="1228"/>
                </a:cubicBezTo>
                <a:cubicBezTo>
                  <a:pt x="3149" y="1228"/>
                  <a:pt x="3149" y="1228"/>
                  <a:pt x="3149" y="1227"/>
                </a:cubicBezTo>
                <a:cubicBezTo>
                  <a:pt x="3147" y="1227"/>
                  <a:pt x="3147" y="1227"/>
                  <a:pt x="3147" y="1227"/>
                </a:cubicBezTo>
                <a:cubicBezTo>
                  <a:pt x="3146" y="1227"/>
                  <a:pt x="3146" y="1225"/>
                  <a:pt x="3144" y="1225"/>
                </a:cubicBezTo>
                <a:cubicBezTo>
                  <a:pt x="3142" y="1225"/>
                  <a:pt x="3142" y="1225"/>
                  <a:pt x="3141" y="1223"/>
                </a:cubicBezTo>
                <a:cubicBezTo>
                  <a:pt x="3141" y="1223"/>
                  <a:pt x="3141" y="1223"/>
                  <a:pt x="3139" y="1223"/>
                </a:cubicBezTo>
                <a:cubicBezTo>
                  <a:pt x="3137" y="1223"/>
                  <a:pt x="3139" y="1220"/>
                  <a:pt x="3139" y="1220"/>
                </a:cubicBezTo>
                <a:cubicBezTo>
                  <a:pt x="3139" y="1219"/>
                  <a:pt x="3139" y="1215"/>
                  <a:pt x="3137" y="1214"/>
                </a:cubicBezTo>
                <a:cubicBezTo>
                  <a:pt x="3137" y="1214"/>
                  <a:pt x="3137" y="1214"/>
                  <a:pt x="3137" y="1212"/>
                </a:cubicBezTo>
                <a:cubicBezTo>
                  <a:pt x="3137" y="1212"/>
                  <a:pt x="3137" y="1212"/>
                  <a:pt x="3137" y="1210"/>
                </a:cubicBezTo>
                <a:cubicBezTo>
                  <a:pt x="3139" y="1210"/>
                  <a:pt x="3139" y="1209"/>
                  <a:pt x="3139" y="1209"/>
                </a:cubicBezTo>
                <a:cubicBezTo>
                  <a:pt x="3139" y="1207"/>
                  <a:pt x="3139" y="1206"/>
                  <a:pt x="3139" y="1206"/>
                </a:cubicBezTo>
                <a:cubicBezTo>
                  <a:pt x="3137" y="1206"/>
                  <a:pt x="3137" y="1204"/>
                  <a:pt x="3137" y="1204"/>
                </a:cubicBezTo>
                <a:cubicBezTo>
                  <a:pt x="3137" y="1202"/>
                  <a:pt x="3137" y="1201"/>
                  <a:pt x="3137" y="1199"/>
                </a:cubicBezTo>
                <a:cubicBezTo>
                  <a:pt x="3139" y="1198"/>
                  <a:pt x="3139" y="1198"/>
                  <a:pt x="3137" y="1196"/>
                </a:cubicBezTo>
                <a:cubicBezTo>
                  <a:pt x="3136" y="1194"/>
                  <a:pt x="3136" y="1194"/>
                  <a:pt x="3136" y="1194"/>
                </a:cubicBezTo>
                <a:cubicBezTo>
                  <a:pt x="3134" y="1193"/>
                  <a:pt x="3134" y="1194"/>
                  <a:pt x="3134" y="1193"/>
                </a:cubicBezTo>
                <a:cubicBezTo>
                  <a:pt x="3133" y="1193"/>
                  <a:pt x="3134" y="1191"/>
                  <a:pt x="3134" y="1191"/>
                </a:cubicBezTo>
                <a:cubicBezTo>
                  <a:pt x="3134" y="1189"/>
                  <a:pt x="3134" y="1188"/>
                  <a:pt x="3134" y="1186"/>
                </a:cubicBezTo>
                <a:cubicBezTo>
                  <a:pt x="3134" y="1185"/>
                  <a:pt x="3136" y="1183"/>
                  <a:pt x="3136" y="1183"/>
                </a:cubicBezTo>
                <a:cubicBezTo>
                  <a:pt x="3136" y="1181"/>
                  <a:pt x="3136" y="1181"/>
                  <a:pt x="3136" y="1181"/>
                </a:cubicBezTo>
                <a:cubicBezTo>
                  <a:pt x="3136" y="1180"/>
                  <a:pt x="3136" y="1178"/>
                  <a:pt x="3136" y="1177"/>
                </a:cubicBezTo>
                <a:cubicBezTo>
                  <a:pt x="3136" y="1177"/>
                  <a:pt x="3137" y="1175"/>
                  <a:pt x="3136" y="1175"/>
                </a:cubicBezTo>
                <a:cubicBezTo>
                  <a:pt x="3136" y="1173"/>
                  <a:pt x="3136" y="1173"/>
                  <a:pt x="3136" y="1173"/>
                </a:cubicBezTo>
                <a:cubicBezTo>
                  <a:pt x="3136" y="1172"/>
                  <a:pt x="3136" y="1172"/>
                  <a:pt x="3136" y="1172"/>
                </a:cubicBezTo>
                <a:cubicBezTo>
                  <a:pt x="3136" y="1170"/>
                  <a:pt x="3134" y="1170"/>
                  <a:pt x="3134" y="1168"/>
                </a:cubicBezTo>
                <a:cubicBezTo>
                  <a:pt x="3134" y="1168"/>
                  <a:pt x="3133" y="1168"/>
                  <a:pt x="3131" y="1168"/>
                </a:cubicBezTo>
                <a:cubicBezTo>
                  <a:pt x="3131" y="1167"/>
                  <a:pt x="3131" y="1167"/>
                  <a:pt x="3131" y="1167"/>
                </a:cubicBezTo>
                <a:cubicBezTo>
                  <a:pt x="3131" y="1167"/>
                  <a:pt x="3131" y="1165"/>
                  <a:pt x="3129" y="1165"/>
                </a:cubicBezTo>
                <a:cubicBezTo>
                  <a:pt x="3129" y="1164"/>
                  <a:pt x="3129" y="1162"/>
                  <a:pt x="3128" y="1162"/>
                </a:cubicBezTo>
                <a:cubicBezTo>
                  <a:pt x="3126" y="1162"/>
                  <a:pt x="3126" y="1162"/>
                  <a:pt x="3126" y="1162"/>
                </a:cubicBezTo>
                <a:cubicBezTo>
                  <a:pt x="3125" y="1164"/>
                  <a:pt x="3125" y="1164"/>
                  <a:pt x="3125" y="1164"/>
                </a:cubicBezTo>
                <a:cubicBezTo>
                  <a:pt x="3125" y="1165"/>
                  <a:pt x="3123" y="1167"/>
                  <a:pt x="3121" y="1165"/>
                </a:cubicBezTo>
                <a:cubicBezTo>
                  <a:pt x="3121" y="1165"/>
                  <a:pt x="3121" y="1164"/>
                  <a:pt x="3120" y="1162"/>
                </a:cubicBezTo>
                <a:cubicBezTo>
                  <a:pt x="3120" y="1160"/>
                  <a:pt x="3120" y="1159"/>
                  <a:pt x="3120" y="1157"/>
                </a:cubicBezTo>
                <a:cubicBezTo>
                  <a:pt x="3120" y="1152"/>
                  <a:pt x="3121" y="1149"/>
                  <a:pt x="3121" y="1146"/>
                </a:cubicBezTo>
                <a:cubicBezTo>
                  <a:pt x="3120" y="1143"/>
                  <a:pt x="3118" y="1141"/>
                  <a:pt x="3118" y="1139"/>
                </a:cubicBezTo>
                <a:cubicBezTo>
                  <a:pt x="3116" y="1138"/>
                  <a:pt x="3116" y="1136"/>
                  <a:pt x="3116" y="1133"/>
                </a:cubicBezTo>
                <a:cubicBezTo>
                  <a:pt x="3115" y="1131"/>
                  <a:pt x="3115" y="1130"/>
                  <a:pt x="3115" y="1127"/>
                </a:cubicBezTo>
                <a:cubicBezTo>
                  <a:pt x="3113" y="1125"/>
                  <a:pt x="3113" y="1122"/>
                  <a:pt x="3112" y="1120"/>
                </a:cubicBezTo>
                <a:cubicBezTo>
                  <a:pt x="3112" y="1118"/>
                  <a:pt x="3108" y="1120"/>
                  <a:pt x="3108" y="1122"/>
                </a:cubicBezTo>
                <a:cubicBezTo>
                  <a:pt x="3107" y="1127"/>
                  <a:pt x="3107" y="1131"/>
                  <a:pt x="3104" y="1136"/>
                </a:cubicBezTo>
                <a:cubicBezTo>
                  <a:pt x="3102" y="1138"/>
                  <a:pt x="3102" y="1139"/>
                  <a:pt x="3102" y="1141"/>
                </a:cubicBezTo>
                <a:cubicBezTo>
                  <a:pt x="3100" y="1143"/>
                  <a:pt x="3102" y="1143"/>
                  <a:pt x="3102" y="1144"/>
                </a:cubicBezTo>
                <a:cubicBezTo>
                  <a:pt x="3102" y="1146"/>
                  <a:pt x="3100" y="1149"/>
                  <a:pt x="3099" y="1151"/>
                </a:cubicBezTo>
                <a:cubicBezTo>
                  <a:pt x="3099" y="1152"/>
                  <a:pt x="3097" y="1156"/>
                  <a:pt x="3097" y="1157"/>
                </a:cubicBezTo>
                <a:cubicBezTo>
                  <a:pt x="3097" y="1159"/>
                  <a:pt x="3097" y="1162"/>
                  <a:pt x="3097" y="1164"/>
                </a:cubicBezTo>
                <a:cubicBezTo>
                  <a:pt x="3096" y="1165"/>
                  <a:pt x="3096" y="1167"/>
                  <a:pt x="3097" y="1170"/>
                </a:cubicBezTo>
                <a:cubicBezTo>
                  <a:pt x="3097" y="1172"/>
                  <a:pt x="3096" y="1173"/>
                  <a:pt x="3096" y="1175"/>
                </a:cubicBezTo>
                <a:cubicBezTo>
                  <a:pt x="3094" y="1178"/>
                  <a:pt x="3092" y="1181"/>
                  <a:pt x="3092" y="1183"/>
                </a:cubicBezTo>
                <a:cubicBezTo>
                  <a:pt x="3092" y="1186"/>
                  <a:pt x="3091" y="1188"/>
                  <a:pt x="3091" y="1189"/>
                </a:cubicBezTo>
                <a:cubicBezTo>
                  <a:pt x="3089" y="1191"/>
                  <a:pt x="3087" y="1193"/>
                  <a:pt x="3086" y="1196"/>
                </a:cubicBezTo>
                <a:cubicBezTo>
                  <a:pt x="3086" y="1196"/>
                  <a:pt x="3084" y="1196"/>
                  <a:pt x="3084" y="1198"/>
                </a:cubicBezTo>
                <a:cubicBezTo>
                  <a:pt x="3083" y="1198"/>
                  <a:pt x="3083" y="1199"/>
                  <a:pt x="3083" y="1199"/>
                </a:cubicBezTo>
                <a:cubicBezTo>
                  <a:pt x="3084" y="1201"/>
                  <a:pt x="3084" y="1202"/>
                  <a:pt x="3084" y="1202"/>
                </a:cubicBezTo>
                <a:cubicBezTo>
                  <a:pt x="3083" y="1204"/>
                  <a:pt x="3083" y="1204"/>
                  <a:pt x="3081" y="1204"/>
                </a:cubicBezTo>
                <a:cubicBezTo>
                  <a:pt x="3081" y="1204"/>
                  <a:pt x="3079" y="1206"/>
                  <a:pt x="3078" y="1206"/>
                </a:cubicBezTo>
                <a:cubicBezTo>
                  <a:pt x="3078" y="1206"/>
                  <a:pt x="3076" y="1207"/>
                  <a:pt x="3075" y="1207"/>
                </a:cubicBezTo>
                <a:cubicBezTo>
                  <a:pt x="3073" y="1206"/>
                  <a:pt x="3071" y="1206"/>
                  <a:pt x="3070" y="1206"/>
                </a:cubicBezTo>
                <a:cubicBezTo>
                  <a:pt x="3068" y="1204"/>
                  <a:pt x="3067" y="1204"/>
                  <a:pt x="3067" y="1204"/>
                </a:cubicBezTo>
                <a:cubicBezTo>
                  <a:pt x="3067" y="1202"/>
                  <a:pt x="3067" y="1202"/>
                  <a:pt x="3067" y="1202"/>
                </a:cubicBezTo>
                <a:cubicBezTo>
                  <a:pt x="3065" y="1202"/>
                  <a:pt x="3062" y="1202"/>
                  <a:pt x="3062" y="1201"/>
                </a:cubicBezTo>
                <a:cubicBezTo>
                  <a:pt x="3063" y="1199"/>
                  <a:pt x="3063" y="1199"/>
                  <a:pt x="3063" y="1199"/>
                </a:cubicBezTo>
                <a:cubicBezTo>
                  <a:pt x="3063" y="1198"/>
                  <a:pt x="3063" y="1198"/>
                  <a:pt x="3063" y="1198"/>
                </a:cubicBezTo>
                <a:cubicBezTo>
                  <a:pt x="3063" y="1196"/>
                  <a:pt x="3060" y="1196"/>
                  <a:pt x="3060" y="1196"/>
                </a:cubicBezTo>
                <a:cubicBezTo>
                  <a:pt x="3058" y="1196"/>
                  <a:pt x="3057" y="1196"/>
                  <a:pt x="3057" y="1194"/>
                </a:cubicBezTo>
                <a:cubicBezTo>
                  <a:pt x="3055" y="1194"/>
                  <a:pt x="3054" y="1193"/>
                  <a:pt x="3054" y="1193"/>
                </a:cubicBezTo>
                <a:cubicBezTo>
                  <a:pt x="3052" y="1191"/>
                  <a:pt x="3050" y="1189"/>
                  <a:pt x="3049" y="1188"/>
                </a:cubicBezTo>
                <a:cubicBezTo>
                  <a:pt x="3047" y="1188"/>
                  <a:pt x="3047" y="1188"/>
                  <a:pt x="3047" y="1186"/>
                </a:cubicBezTo>
                <a:cubicBezTo>
                  <a:pt x="3047" y="1186"/>
                  <a:pt x="3047" y="1186"/>
                  <a:pt x="3046" y="1186"/>
                </a:cubicBezTo>
                <a:cubicBezTo>
                  <a:pt x="3046" y="1185"/>
                  <a:pt x="3044" y="1185"/>
                  <a:pt x="3044" y="1185"/>
                </a:cubicBezTo>
                <a:cubicBezTo>
                  <a:pt x="3042" y="1185"/>
                  <a:pt x="3042" y="1183"/>
                  <a:pt x="3041" y="1183"/>
                </a:cubicBezTo>
                <a:cubicBezTo>
                  <a:pt x="3039" y="1183"/>
                  <a:pt x="3039" y="1183"/>
                  <a:pt x="3039" y="1183"/>
                </a:cubicBezTo>
                <a:cubicBezTo>
                  <a:pt x="3037" y="1181"/>
                  <a:pt x="3037" y="1181"/>
                  <a:pt x="3037" y="1181"/>
                </a:cubicBezTo>
                <a:cubicBezTo>
                  <a:pt x="3036" y="1180"/>
                  <a:pt x="3036" y="1178"/>
                  <a:pt x="3034" y="1178"/>
                </a:cubicBezTo>
                <a:cubicBezTo>
                  <a:pt x="3033" y="1177"/>
                  <a:pt x="3033" y="1177"/>
                  <a:pt x="3031" y="1177"/>
                </a:cubicBezTo>
                <a:cubicBezTo>
                  <a:pt x="3031" y="1175"/>
                  <a:pt x="3029" y="1175"/>
                  <a:pt x="3029" y="1173"/>
                </a:cubicBezTo>
                <a:cubicBezTo>
                  <a:pt x="3028" y="1173"/>
                  <a:pt x="3028" y="1172"/>
                  <a:pt x="3028" y="1170"/>
                </a:cubicBezTo>
                <a:cubicBezTo>
                  <a:pt x="3028" y="1168"/>
                  <a:pt x="3028" y="1168"/>
                  <a:pt x="3029" y="1168"/>
                </a:cubicBezTo>
                <a:cubicBezTo>
                  <a:pt x="3029" y="1167"/>
                  <a:pt x="3031" y="1167"/>
                  <a:pt x="3031" y="1165"/>
                </a:cubicBezTo>
                <a:cubicBezTo>
                  <a:pt x="3033" y="1164"/>
                  <a:pt x="3033" y="1164"/>
                  <a:pt x="3033" y="1164"/>
                </a:cubicBezTo>
                <a:cubicBezTo>
                  <a:pt x="3034" y="1162"/>
                  <a:pt x="3034" y="1162"/>
                  <a:pt x="3034" y="1162"/>
                </a:cubicBezTo>
                <a:cubicBezTo>
                  <a:pt x="3036" y="1160"/>
                  <a:pt x="3036" y="1160"/>
                  <a:pt x="3036" y="1160"/>
                </a:cubicBezTo>
                <a:cubicBezTo>
                  <a:pt x="3036" y="1160"/>
                  <a:pt x="3036" y="1160"/>
                  <a:pt x="3037" y="1160"/>
                </a:cubicBezTo>
                <a:cubicBezTo>
                  <a:pt x="3037" y="1159"/>
                  <a:pt x="3037" y="1159"/>
                  <a:pt x="3037" y="1159"/>
                </a:cubicBezTo>
                <a:cubicBezTo>
                  <a:pt x="3037" y="1159"/>
                  <a:pt x="3037" y="1159"/>
                  <a:pt x="3039" y="1159"/>
                </a:cubicBezTo>
                <a:cubicBezTo>
                  <a:pt x="3039" y="1157"/>
                  <a:pt x="3039" y="1157"/>
                  <a:pt x="3039" y="1157"/>
                </a:cubicBezTo>
                <a:cubicBezTo>
                  <a:pt x="3039" y="1157"/>
                  <a:pt x="3037" y="1157"/>
                  <a:pt x="3036" y="1156"/>
                </a:cubicBezTo>
                <a:cubicBezTo>
                  <a:pt x="3036" y="1156"/>
                  <a:pt x="3036" y="1156"/>
                  <a:pt x="3036" y="1154"/>
                </a:cubicBezTo>
                <a:cubicBezTo>
                  <a:pt x="3036" y="1154"/>
                  <a:pt x="3036" y="1154"/>
                  <a:pt x="3036" y="1152"/>
                </a:cubicBezTo>
                <a:cubicBezTo>
                  <a:pt x="3036" y="1151"/>
                  <a:pt x="3037" y="1149"/>
                  <a:pt x="3039" y="1149"/>
                </a:cubicBezTo>
                <a:cubicBezTo>
                  <a:pt x="3039" y="1148"/>
                  <a:pt x="3041" y="1149"/>
                  <a:pt x="3041" y="1149"/>
                </a:cubicBezTo>
                <a:cubicBezTo>
                  <a:pt x="3042" y="1149"/>
                  <a:pt x="3042" y="1149"/>
                  <a:pt x="3042" y="1149"/>
                </a:cubicBezTo>
                <a:cubicBezTo>
                  <a:pt x="3044" y="1149"/>
                  <a:pt x="3042" y="1149"/>
                  <a:pt x="3044" y="1149"/>
                </a:cubicBezTo>
                <a:cubicBezTo>
                  <a:pt x="3046" y="1148"/>
                  <a:pt x="3046" y="1148"/>
                  <a:pt x="3046" y="1148"/>
                </a:cubicBezTo>
                <a:cubicBezTo>
                  <a:pt x="3046" y="1148"/>
                  <a:pt x="3047" y="1146"/>
                  <a:pt x="3047" y="1144"/>
                </a:cubicBezTo>
                <a:cubicBezTo>
                  <a:pt x="3047" y="1144"/>
                  <a:pt x="3047" y="1144"/>
                  <a:pt x="3046" y="1143"/>
                </a:cubicBezTo>
                <a:cubicBezTo>
                  <a:pt x="3047" y="1141"/>
                  <a:pt x="3049" y="1141"/>
                  <a:pt x="3049" y="1139"/>
                </a:cubicBezTo>
                <a:cubicBezTo>
                  <a:pt x="3049" y="1138"/>
                  <a:pt x="3049" y="1138"/>
                  <a:pt x="3047" y="1138"/>
                </a:cubicBezTo>
                <a:cubicBezTo>
                  <a:pt x="3047" y="1136"/>
                  <a:pt x="3047" y="1135"/>
                  <a:pt x="3046" y="1135"/>
                </a:cubicBezTo>
                <a:cubicBezTo>
                  <a:pt x="3046" y="1133"/>
                  <a:pt x="3044" y="1133"/>
                  <a:pt x="3044" y="1133"/>
                </a:cubicBezTo>
                <a:cubicBezTo>
                  <a:pt x="3042" y="1135"/>
                  <a:pt x="3042" y="1135"/>
                  <a:pt x="3042" y="1136"/>
                </a:cubicBezTo>
                <a:cubicBezTo>
                  <a:pt x="3042" y="1138"/>
                  <a:pt x="3042" y="1138"/>
                  <a:pt x="3042" y="1138"/>
                </a:cubicBezTo>
                <a:cubicBezTo>
                  <a:pt x="3042" y="1139"/>
                  <a:pt x="3042" y="1139"/>
                  <a:pt x="3041" y="1139"/>
                </a:cubicBezTo>
                <a:cubicBezTo>
                  <a:pt x="3039" y="1141"/>
                  <a:pt x="3039" y="1141"/>
                  <a:pt x="3039" y="1141"/>
                </a:cubicBezTo>
                <a:cubicBezTo>
                  <a:pt x="3037" y="1141"/>
                  <a:pt x="3037" y="1139"/>
                  <a:pt x="3037" y="1138"/>
                </a:cubicBezTo>
                <a:cubicBezTo>
                  <a:pt x="3037" y="1138"/>
                  <a:pt x="3039" y="1136"/>
                  <a:pt x="3037" y="1136"/>
                </a:cubicBezTo>
                <a:cubicBezTo>
                  <a:pt x="3036" y="1136"/>
                  <a:pt x="3036" y="1136"/>
                  <a:pt x="3036" y="1136"/>
                </a:cubicBezTo>
                <a:cubicBezTo>
                  <a:pt x="3034" y="1136"/>
                  <a:pt x="3034" y="1136"/>
                  <a:pt x="3034" y="1136"/>
                </a:cubicBezTo>
                <a:cubicBezTo>
                  <a:pt x="3034" y="1135"/>
                  <a:pt x="3033" y="1135"/>
                  <a:pt x="3031" y="1135"/>
                </a:cubicBezTo>
                <a:cubicBezTo>
                  <a:pt x="3031" y="1136"/>
                  <a:pt x="3029" y="1136"/>
                  <a:pt x="3029" y="1138"/>
                </a:cubicBezTo>
                <a:cubicBezTo>
                  <a:pt x="3028" y="1138"/>
                  <a:pt x="3028" y="1138"/>
                  <a:pt x="3026" y="1138"/>
                </a:cubicBezTo>
                <a:cubicBezTo>
                  <a:pt x="3025" y="1138"/>
                  <a:pt x="3025" y="1135"/>
                  <a:pt x="3023" y="1135"/>
                </a:cubicBezTo>
                <a:cubicBezTo>
                  <a:pt x="3023" y="1135"/>
                  <a:pt x="3021" y="1136"/>
                  <a:pt x="3021" y="1135"/>
                </a:cubicBezTo>
                <a:cubicBezTo>
                  <a:pt x="3020" y="1135"/>
                  <a:pt x="3020" y="1135"/>
                  <a:pt x="3020" y="1133"/>
                </a:cubicBezTo>
                <a:cubicBezTo>
                  <a:pt x="3018" y="1133"/>
                  <a:pt x="3018" y="1131"/>
                  <a:pt x="3018" y="1131"/>
                </a:cubicBezTo>
                <a:cubicBezTo>
                  <a:pt x="3017" y="1131"/>
                  <a:pt x="3015" y="1131"/>
                  <a:pt x="3015" y="1131"/>
                </a:cubicBezTo>
                <a:cubicBezTo>
                  <a:pt x="3013" y="1131"/>
                  <a:pt x="3013" y="1131"/>
                  <a:pt x="3012" y="1133"/>
                </a:cubicBezTo>
                <a:cubicBezTo>
                  <a:pt x="3010" y="1133"/>
                  <a:pt x="3010" y="1133"/>
                  <a:pt x="3010" y="1133"/>
                </a:cubicBezTo>
                <a:cubicBezTo>
                  <a:pt x="3008" y="1131"/>
                  <a:pt x="3008" y="1131"/>
                  <a:pt x="3008" y="1130"/>
                </a:cubicBezTo>
                <a:cubicBezTo>
                  <a:pt x="3007" y="1128"/>
                  <a:pt x="3007" y="1128"/>
                  <a:pt x="3007" y="1128"/>
                </a:cubicBezTo>
                <a:cubicBezTo>
                  <a:pt x="3005" y="1127"/>
                  <a:pt x="3005" y="1127"/>
                  <a:pt x="3005" y="1127"/>
                </a:cubicBezTo>
                <a:cubicBezTo>
                  <a:pt x="3005" y="1127"/>
                  <a:pt x="3005" y="1128"/>
                  <a:pt x="3004" y="1128"/>
                </a:cubicBezTo>
                <a:cubicBezTo>
                  <a:pt x="3002" y="1128"/>
                  <a:pt x="3002" y="1128"/>
                  <a:pt x="3002" y="1128"/>
                </a:cubicBezTo>
                <a:cubicBezTo>
                  <a:pt x="3002" y="1130"/>
                  <a:pt x="3000" y="1130"/>
                  <a:pt x="3000" y="1130"/>
                </a:cubicBezTo>
                <a:cubicBezTo>
                  <a:pt x="3000" y="1130"/>
                  <a:pt x="3000" y="1130"/>
                  <a:pt x="3002" y="1131"/>
                </a:cubicBezTo>
                <a:cubicBezTo>
                  <a:pt x="3002" y="1133"/>
                  <a:pt x="3002" y="1135"/>
                  <a:pt x="3000" y="1136"/>
                </a:cubicBezTo>
                <a:cubicBezTo>
                  <a:pt x="3000" y="1138"/>
                  <a:pt x="2999" y="1139"/>
                  <a:pt x="2999" y="1139"/>
                </a:cubicBezTo>
                <a:cubicBezTo>
                  <a:pt x="2997" y="1139"/>
                  <a:pt x="2996" y="1138"/>
                  <a:pt x="2996" y="1138"/>
                </a:cubicBezTo>
                <a:cubicBezTo>
                  <a:pt x="2994" y="1138"/>
                  <a:pt x="2994" y="1139"/>
                  <a:pt x="2994" y="1138"/>
                </a:cubicBezTo>
                <a:cubicBezTo>
                  <a:pt x="2992" y="1138"/>
                  <a:pt x="2992" y="1138"/>
                  <a:pt x="2991" y="1138"/>
                </a:cubicBezTo>
                <a:cubicBezTo>
                  <a:pt x="2989" y="1138"/>
                  <a:pt x="2989" y="1138"/>
                  <a:pt x="2989" y="1138"/>
                </a:cubicBezTo>
                <a:cubicBezTo>
                  <a:pt x="2989" y="1138"/>
                  <a:pt x="2989" y="1136"/>
                  <a:pt x="2987" y="1136"/>
                </a:cubicBezTo>
                <a:cubicBezTo>
                  <a:pt x="2987" y="1136"/>
                  <a:pt x="2987" y="1136"/>
                  <a:pt x="2986" y="1136"/>
                </a:cubicBezTo>
                <a:cubicBezTo>
                  <a:pt x="2984" y="1136"/>
                  <a:pt x="2984" y="1136"/>
                  <a:pt x="2984" y="1136"/>
                </a:cubicBezTo>
                <a:cubicBezTo>
                  <a:pt x="2984" y="1136"/>
                  <a:pt x="2984" y="1136"/>
                  <a:pt x="2984" y="1138"/>
                </a:cubicBezTo>
                <a:cubicBezTo>
                  <a:pt x="2984" y="1139"/>
                  <a:pt x="2984" y="1141"/>
                  <a:pt x="2983" y="1141"/>
                </a:cubicBezTo>
                <a:cubicBezTo>
                  <a:pt x="2983" y="1141"/>
                  <a:pt x="2983" y="1143"/>
                  <a:pt x="2981" y="1143"/>
                </a:cubicBezTo>
                <a:cubicBezTo>
                  <a:pt x="2981" y="1143"/>
                  <a:pt x="2981" y="1143"/>
                  <a:pt x="2979" y="1143"/>
                </a:cubicBezTo>
                <a:cubicBezTo>
                  <a:pt x="2978" y="1143"/>
                  <a:pt x="2976" y="1143"/>
                  <a:pt x="2976" y="1144"/>
                </a:cubicBezTo>
                <a:cubicBezTo>
                  <a:pt x="2975" y="1146"/>
                  <a:pt x="2975" y="1146"/>
                  <a:pt x="2975" y="1146"/>
                </a:cubicBezTo>
                <a:cubicBezTo>
                  <a:pt x="2975" y="1146"/>
                  <a:pt x="2975" y="1146"/>
                  <a:pt x="2975" y="1148"/>
                </a:cubicBezTo>
                <a:cubicBezTo>
                  <a:pt x="2973" y="1148"/>
                  <a:pt x="2973" y="1148"/>
                  <a:pt x="2973" y="1148"/>
                </a:cubicBezTo>
                <a:cubicBezTo>
                  <a:pt x="2973" y="1149"/>
                  <a:pt x="2975" y="1152"/>
                  <a:pt x="2973" y="1152"/>
                </a:cubicBezTo>
                <a:cubicBezTo>
                  <a:pt x="2971" y="1152"/>
                  <a:pt x="2970" y="1152"/>
                  <a:pt x="2970" y="1152"/>
                </a:cubicBezTo>
                <a:cubicBezTo>
                  <a:pt x="2968" y="1154"/>
                  <a:pt x="2968" y="1154"/>
                  <a:pt x="2968" y="1156"/>
                </a:cubicBezTo>
                <a:cubicBezTo>
                  <a:pt x="2967" y="1156"/>
                  <a:pt x="2967" y="1156"/>
                  <a:pt x="2967" y="1156"/>
                </a:cubicBezTo>
                <a:cubicBezTo>
                  <a:pt x="2967" y="1156"/>
                  <a:pt x="2967" y="1157"/>
                  <a:pt x="2968" y="1157"/>
                </a:cubicBezTo>
                <a:cubicBezTo>
                  <a:pt x="2967" y="1157"/>
                  <a:pt x="2967" y="1157"/>
                  <a:pt x="2967" y="1159"/>
                </a:cubicBezTo>
                <a:cubicBezTo>
                  <a:pt x="2965" y="1160"/>
                  <a:pt x="2963" y="1160"/>
                  <a:pt x="2963" y="1162"/>
                </a:cubicBezTo>
                <a:cubicBezTo>
                  <a:pt x="2962" y="1164"/>
                  <a:pt x="2963" y="1164"/>
                  <a:pt x="2963" y="1164"/>
                </a:cubicBezTo>
                <a:cubicBezTo>
                  <a:pt x="2963" y="1164"/>
                  <a:pt x="2963" y="1164"/>
                  <a:pt x="2963" y="1165"/>
                </a:cubicBezTo>
                <a:cubicBezTo>
                  <a:pt x="2963" y="1167"/>
                  <a:pt x="2962" y="1167"/>
                  <a:pt x="2963" y="1167"/>
                </a:cubicBezTo>
                <a:cubicBezTo>
                  <a:pt x="2963" y="1168"/>
                  <a:pt x="2963" y="1168"/>
                  <a:pt x="2963" y="1168"/>
                </a:cubicBezTo>
                <a:cubicBezTo>
                  <a:pt x="2965" y="1168"/>
                  <a:pt x="2965" y="1168"/>
                  <a:pt x="2965" y="1168"/>
                </a:cubicBezTo>
                <a:cubicBezTo>
                  <a:pt x="2965" y="1170"/>
                  <a:pt x="2965" y="1170"/>
                  <a:pt x="2965" y="1170"/>
                </a:cubicBezTo>
                <a:cubicBezTo>
                  <a:pt x="2965" y="1172"/>
                  <a:pt x="2967" y="1175"/>
                  <a:pt x="2965" y="1173"/>
                </a:cubicBezTo>
                <a:cubicBezTo>
                  <a:pt x="2963" y="1173"/>
                  <a:pt x="2963" y="1170"/>
                  <a:pt x="2962" y="1172"/>
                </a:cubicBezTo>
                <a:cubicBezTo>
                  <a:pt x="2960" y="1172"/>
                  <a:pt x="2960" y="1173"/>
                  <a:pt x="2960" y="1173"/>
                </a:cubicBezTo>
                <a:cubicBezTo>
                  <a:pt x="2958" y="1173"/>
                  <a:pt x="2958" y="1175"/>
                  <a:pt x="2958" y="1175"/>
                </a:cubicBezTo>
                <a:cubicBezTo>
                  <a:pt x="2958" y="1173"/>
                  <a:pt x="2958" y="1172"/>
                  <a:pt x="2958" y="1172"/>
                </a:cubicBezTo>
                <a:cubicBezTo>
                  <a:pt x="2957" y="1170"/>
                  <a:pt x="2957" y="1170"/>
                  <a:pt x="2955" y="1170"/>
                </a:cubicBezTo>
                <a:cubicBezTo>
                  <a:pt x="2954" y="1170"/>
                  <a:pt x="2954" y="1170"/>
                  <a:pt x="2954" y="1170"/>
                </a:cubicBezTo>
                <a:cubicBezTo>
                  <a:pt x="2952" y="1168"/>
                  <a:pt x="2952" y="1168"/>
                  <a:pt x="2952" y="1168"/>
                </a:cubicBezTo>
                <a:cubicBezTo>
                  <a:pt x="2952" y="1168"/>
                  <a:pt x="2952" y="1170"/>
                  <a:pt x="2950" y="1170"/>
                </a:cubicBezTo>
                <a:cubicBezTo>
                  <a:pt x="2950" y="1172"/>
                  <a:pt x="2950" y="1172"/>
                  <a:pt x="2950" y="1172"/>
                </a:cubicBezTo>
                <a:cubicBezTo>
                  <a:pt x="2950" y="1173"/>
                  <a:pt x="2949" y="1173"/>
                  <a:pt x="2949" y="1173"/>
                </a:cubicBezTo>
                <a:cubicBezTo>
                  <a:pt x="2949" y="1173"/>
                  <a:pt x="2947" y="1173"/>
                  <a:pt x="2946" y="1173"/>
                </a:cubicBezTo>
                <a:cubicBezTo>
                  <a:pt x="2947" y="1173"/>
                  <a:pt x="2947" y="1170"/>
                  <a:pt x="2947" y="1168"/>
                </a:cubicBezTo>
                <a:cubicBezTo>
                  <a:pt x="2947" y="1168"/>
                  <a:pt x="2947" y="1168"/>
                  <a:pt x="2947" y="1167"/>
                </a:cubicBezTo>
                <a:cubicBezTo>
                  <a:pt x="2947" y="1167"/>
                  <a:pt x="2947" y="1167"/>
                  <a:pt x="2946" y="1165"/>
                </a:cubicBezTo>
                <a:cubicBezTo>
                  <a:pt x="2946" y="1165"/>
                  <a:pt x="2946" y="1164"/>
                  <a:pt x="2944" y="1164"/>
                </a:cubicBezTo>
                <a:cubicBezTo>
                  <a:pt x="2944" y="1162"/>
                  <a:pt x="2942" y="1162"/>
                  <a:pt x="2942" y="1160"/>
                </a:cubicBezTo>
                <a:cubicBezTo>
                  <a:pt x="2941" y="1159"/>
                  <a:pt x="2939" y="1159"/>
                  <a:pt x="2939" y="1159"/>
                </a:cubicBezTo>
                <a:cubicBezTo>
                  <a:pt x="2937" y="1159"/>
                  <a:pt x="2937" y="1159"/>
                  <a:pt x="2937" y="1159"/>
                </a:cubicBezTo>
                <a:cubicBezTo>
                  <a:pt x="2937" y="1157"/>
                  <a:pt x="2936" y="1157"/>
                  <a:pt x="2934" y="1157"/>
                </a:cubicBezTo>
                <a:cubicBezTo>
                  <a:pt x="2934" y="1159"/>
                  <a:pt x="2934" y="1159"/>
                  <a:pt x="2934" y="1160"/>
                </a:cubicBezTo>
                <a:cubicBezTo>
                  <a:pt x="2933" y="1160"/>
                  <a:pt x="2931" y="1160"/>
                  <a:pt x="2931" y="1162"/>
                </a:cubicBezTo>
                <a:cubicBezTo>
                  <a:pt x="2931" y="1160"/>
                  <a:pt x="2929" y="1159"/>
                  <a:pt x="2929" y="1159"/>
                </a:cubicBezTo>
                <a:cubicBezTo>
                  <a:pt x="2928" y="1159"/>
                  <a:pt x="2929" y="1160"/>
                  <a:pt x="2928" y="1162"/>
                </a:cubicBezTo>
                <a:cubicBezTo>
                  <a:pt x="2926" y="1164"/>
                  <a:pt x="2926" y="1164"/>
                  <a:pt x="2926" y="1165"/>
                </a:cubicBezTo>
                <a:cubicBezTo>
                  <a:pt x="2926" y="1165"/>
                  <a:pt x="2925" y="1165"/>
                  <a:pt x="2925" y="1167"/>
                </a:cubicBezTo>
                <a:cubicBezTo>
                  <a:pt x="2923" y="1167"/>
                  <a:pt x="2921" y="1168"/>
                  <a:pt x="2921" y="1167"/>
                </a:cubicBezTo>
                <a:cubicBezTo>
                  <a:pt x="2921" y="1165"/>
                  <a:pt x="2923" y="1164"/>
                  <a:pt x="2921" y="1164"/>
                </a:cubicBezTo>
                <a:cubicBezTo>
                  <a:pt x="2920" y="1164"/>
                  <a:pt x="2918" y="1165"/>
                  <a:pt x="2918" y="1167"/>
                </a:cubicBezTo>
                <a:cubicBezTo>
                  <a:pt x="2917" y="1167"/>
                  <a:pt x="2917" y="1167"/>
                  <a:pt x="2915" y="1167"/>
                </a:cubicBezTo>
                <a:cubicBezTo>
                  <a:pt x="2913" y="1168"/>
                  <a:pt x="2913" y="1168"/>
                  <a:pt x="2913" y="1168"/>
                </a:cubicBezTo>
                <a:cubicBezTo>
                  <a:pt x="2913" y="1168"/>
                  <a:pt x="2912" y="1170"/>
                  <a:pt x="2913" y="1170"/>
                </a:cubicBezTo>
                <a:cubicBezTo>
                  <a:pt x="2913" y="1172"/>
                  <a:pt x="2913" y="1172"/>
                  <a:pt x="2915" y="1172"/>
                </a:cubicBezTo>
                <a:cubicBezTo>
                  <a:pt x="2915" y="1173"/>
                  <a:pt x="2917" y="1175"/>
                  <a:pt x="2917" y="1175"/>
                </a:cubicBezTo>
                <a:cubicBezTo>
                  <a:pt x="2915" y="1175"/>
                  <a:pt x="2915" y="1175"/>
                  <a:pt x="2915" y="1175"/>
                </a:cubicBezTo>
                <a:cubicBezTo>
                  <a:pt x="2913" y="1175"/>
                  <a:pt x="2913" y="1175"/>
                  <a:pt x="2913" y="1177"/>
                </a:cubicBezTo>
                <a:cubicBezTo>
                  <a:pt x="2912" y="1177"/>
                  <a:pt x="2912" y="1177"/>
                  <a:pt x="2912" y="1177"/>
                </a:cubicBezTo>
                <a:cubicBezTo>
                  <a:pt x="2912" y="1177"/>
                  <a:pt x="2912" y="1177"/>
                  <a:pt x="2910" y="1175"/>
                </a:cubicBezTo>
                <a:cubicBezTo>
                  <a:pt x="2910" y="1175"/>
                  <a:pt x="2910" y="1177"/>
                  <a:pt x="2908" y="1177"/>
                </a:cubicBezTo>
                <a:cubicBezTo>
                  <a:pt x="2908" y="1177"/>
                  <a:pt x="2908" y="1177"/>
                  <a:pt x="2907" y="1177"/>
                </a:cubicBezTo>
                <a:cubicBezTo>
                  <a:pt x="2907" y="1178"/>
                  <a:pt x="2905" y="1178"/>
                  <a:pt x="2905" y="1180"/>
                </a:cubicBezTo>
                <a:cubicBezTo>
                  <a:pt x="2905" y="1181"/>
                  <a:pt x="2904" y="1181"/>
                  <a:pt x="2904" y="1183"/>
                </a:cubicBezTo>
                <a:cubicBezTo>
                  <a:pt x="2904" y="1183"/>
                  <a:pt x="2905" y="1183"/>
                  <a:pt x="2907" y="1183"/>
                </a:cubicBezTo>
                <a:cubicBezTo>
                  <a:pt x="2907" y="1185"/>
                  <a:pt x="2905" y="1185"/>
                  <a:pt x="2905" y="1185"/>
                </a:cubicBezTo>
                <a:cubicBezTo>
                  <a:pt x="2905" y="1186"/>
                  <a:pt x="2905" y="1186"/>
                  <a:pt x="2905" y="1186"/>
                </a:cubicBezTo>
                <a:cubicBezTo>
                  <a:pt x="2904" y="1188"/>
                  <a:pt x="2904" y="1188"/>
                  <a:pt x="2904" y="1189"/>
                </a:cubicBezTo>
                <a:cubicBezTo>
                  <a:pt x="2902" y="1189"/>
                  <a:pt x="2900" y="1189"/>
                  <a:pt x="2900" y="1189"/>
                </a:cubicBezTo>
                <a:cubicBezTo>
                  <a:pt x="2899" y="1189"/>
                  <a:pt x="2897" y="1189"/>
                  <a:pt x="2897" y="1189"/>
                </a:cubicBezTo>
                <a:cubicBezTo>
                  <a:pt x="2896" y="1189"/>
                  <a:pt x="2897" y="1188"/>
                  <a:pt x="2896" y="1188"/>
                </a:cubicBezTo>
                <a:cubicBezTo>
                  <a:pt x="2896" y="1188"/>
                  <a:pt x="2894" y="1189"/>
                  <a:pt x="2894" y="1191"/>
                </a:cubicBezTo>
                <a:cubicBezTo>
                  <a:pt x="2894" y="1191"/>
                  <a:pt x="2894" y="1191"/>
                  <a:pt x="2894" y="1193"/>
                </a:cubicBezTo>
                <a:cubicBezTo>
                  <a:pt x="2894" y="1194"/>
                  <a:pt x="2894" y="1194"/>
                  <a:pt x="2894" y="1194"/>
                </a:cubicBezTo>
                <a:cubicBezTo>
                  <a:pt x="2896" y="1196"/>
                  <a:pt x="2896" y="1196"/>
                  <a:pt x="2896" y="1196"/>
                </a:cubicBezTo>
                <a:cubicBezTo>
                  <a:pt x="2897" y="1198"/>
                  <a:pt x="2896" y="1198"/>
                  <a:pt x="2896" y="1198"/>
                </a:cubicBezTo>
                <a:cubicBezTo>
                  <a:pt x="2894" y="1198"/>
                  <a:pt x="2894" y="1198"/>
                  <a:pt x="2894" y="1199"/>
                </a:cubicBezTo>
                <a:cubicBezTo>
                  <a:pt x="2894" y="1201"/>
                  <a:pt x="2894" y="1201"/>
                  <a:pt x="2894" y="1202"/>
                </a:cubicBezTo>
                <a:cubicBezTo>
                  <a:pt x="2894" y="1204"/>
                  <a:pt x="2894" y="1204"/>
                  <a:pt x="2894" y="1204"/>
                </a:cubicBezTo>
                <a:cubicBezTo>
                  <a:pt x="2892" y="1204"/>
                  <a:pt x="2891" y="1202"/>
                  <a:pt x="2891" y="1202"/>
                </a:cubicBezTo>
                <a:cubicBezTo>
                  <a:pt x="2891" y="1201"/>
                  <a:pt x="2889" y="1201"/>
                  <a:pt x="2889" y="1199"/>
                </a:cubicBezTo>
                <a:cubicBezTo>
                  <a:pt x="2889" y="1199"/>
                  <a:pt x="2889" y="1198"/>
                  <a:pt x="2889" y="1196"/>
                </a:cubicBezTo>
                <a:cubicBezTo>
                  <a:pt x="2889" y="1194"/>
                  <a:pt x="2889" y="1194"/>
                  <a:pt x="2889" y="1193"/>
                </a:cubicBezTo>
                <a:cubicBezTo>
                  <a:pt x="2889" y="1193"/>
                  <a:pt x="2889" y="1191"/>
                  <a:pt x="2888" y="1189"/>
                </a:cubicBezTo>
                <a:cubicBezTo>
                  <a:pt x="2886" y="1193"/>
                  <a:pt x="2886" y="1193"/>
                  <a:pt x="2886" y="1193"/>
                </a:cubicBezTo>
                <a:cubicBezTo>
                  <a:pt x="2886" y="1194"/>
                  <a:pt x="2884" y="1196"/>
                  <a:pt x="2884" y="1196"/>
                </a:cubicBezTo>
                <a:cubicBezTo>
                  <a:pt x="2883" y="1196"/>
                  <a:pt x="2883" y="1198"/>
                  <a:pt x="2883" y="1198"/>
                </a:cubicBezTo>
                <a:cubicBezTo>
                  <a:pt x="2881" y="1198"/>
                  <a:pt x="2881" y="1198"/>
                  <a:pt x="2879" y="1198"/>
                </a:cubicBezTo>
                <a:cubicBezTo>
                  <a:pt x="2879" y="1198"/>
                  <a:pt x="2879" y="1198"/>
                  <a:pt x="2879" y="1196"/>
                </a:cubicBezTo>
                <a:cubicBezTo>
                  <a:pt x="2879" y="1198"/>
                  <a:pt x="2879" y="1198"/>
                  <a:pt x="2878" y="1198"/>
                </a:cubicBezTo>
                <a:cubicBezTo>
                  <a:pt x="2878" y="1199"/>
                  <a:pt x="2878" y="1199"/>
                  <a:pt x="2878" y="1199"/>
                </a:cubicBezTo>
                <a:cubicBezTo>
                  <a:pt x="2878" y="1199"/>
                  <a:pt x="2878" y="1199"/>
                  <a:pt x="2878" y="1201"/>
                </a:cubicBezTo>
                <a:cubicBezTo>
                  <a:pt x="2878" y="1202"/>
                  <a:pt x="2876" y="1202"/>
                  <a:pt x="2876" y="1204"/>
                </a:cubicBezTo>
                <a:cubicBezTo>
                  <a:pt x="2876" y="1206"/>
                  <a:pt x="2876" y="1206"/>
                  <a:pt x="2876" y="1206"/>
                </a:cubicBezTo>
                <a:cubicBezTo>
                  <a:pt x="2876" y="1207"/>
                  <a:pt x="2876" y="1209"/>
                  <a:pt x="2876" y="1210"/>
                </a:cubicBezTo>
                <a:cubicBezTo>
                  <a:pt x="2878" y="1210"/>
                  <a:pt x="2879" y="1210"/>
                  <a:pt x="2878" y="1212"/>
                </a:cubicBezTo>
                <a:cubicBezTo>
                  <a:pt x="2878" y="1214"/>
                  <a:pt x="2875" y="1214"/>
                  <a:pt x="2875" y="1215"/>
                </a:cubicBezTo>
                <a:cubicBezTo>
                  <a:pt x="2871" y="1215"/>
                  <a:pt x="2870" y="1219"/>
                  <a:pt x="2870" y="1220"/>
                </a:cubicBezTo>
                <a:cubicBezTo>
                  <a:pt x="2868" y="1222"/>
                  <a:pt x="2867" y="1223"/>
                  <a:pt x="2865" y="1225"/>
                </a:cubicBezTo>
                <a:cubicBezTo>
                  <a:pt x="2863" y="1227"/>
                  <a:pt x="2863" y="1227"/>
                  <a:pt x="2862" y="1228"/>
                </a:cubicBezTo>
                <a:cubicBezTo>
                  <a:pt x="2860" y="1230"/>
                  <a:pt x="2860" y="1230"/>
                  <a:pt x="2860" y="1230"/>
                </a:cubicBezTo>
                <a:cubicBezTo>
                  <a:pt x="2858" y="1231"/>
                  <a:pt x="2855" y="1233"/>
                  <a:pt x="2854" y="1233"/>
                </a:cubicBezTo>
                <a:cubicBezTo>
                  <a:pt x="2850" y="1233"/>
                  <a:pt x="2847" y="1235"/>
                  <a:pt x="2844" y="1236"/>
                </a:cubicBezTo>
                <a:cubicBezTo>
                  <a:pt x="2842" y="1235"/>
                  <a:pt x="2842" y="1235"/>
                  <a:pt x="2842" y="1235"/>
                </a:cubicBezTo>
                <a:cubicBezTo>
                  <a:pt x="2842" y="1236"/>
                  <a:pt x="2841" y="1238"/>
                  <a:pt x="2839" y="1238"/>
                </a:cubicBezTo>
                <a:cubicBezTo>
                  <a:pt x="2839" y="1233"/>
                  <a:pt x="2834" y="1238"/>
                  <a:pt x="2833" y="1238"/>
                </a:cubicBezTo>
                <a:cubicBezTo>
                  <a:pt x="2833" y="1239"/>
                  <a:pt x="2831" y="1239"/>
                  <a:pt x="2829" y="1239"/>
                </a:cubicBezTo>
                <a:cubicBezTo>
                  <a:pt x="2828" y="1239"/>
                  <a:pt x="2826" y="1239"/>
                  <a:pt x="2825" y="1239"/>
                </a:cubicBezTo>
                <a:cubicBezTo>
                  <a:pt x="2823" y="1241"/>
                  <a:pt x="2823" y="1243"/>
                  <a:pt x="2821" y="1243"/>
                </a:cubicBezTo>
                <a:cubicBezTo>
                  <a:pt x="2820" y="1244"/>
                  <a:pt x="2818" y="1244"/>
                  <a:pt x="2817" y="1246"/>
                </a:cubicBezTo>
                <a:cubicBezTo>
                  <a:pt x="2815" y="1246"/>
                  <a:pt x="2815" y="1243"/>
                  <a:pt x="2813" y="1243"/>
                </a:cubicBezTo>
                <a:cubicBezTo>
                  <a:pt x="2813" y="1243"/>
                  <a:pt x="2812" y="1243"/>
                  <a:pt x="2810" y="1243"/>
                </a:cubicBezTo>
                <a:cubicBezTo>
                  <a:pt x="2810" y="1243"/>
                  <a:pt x="2808" y="1243"/>
                  <a:pt x="2807" y="1244"/>
                </a:cubicBezTo>
                <a:cubicBezTo>
                  <a:pt x="2807" y="1244"/>
                  <a:pt x="2807" y="1244"/>
                  <a:pt x="2807" y="1246"/>
                </a:cubicBezTo>
                <a:cubicBezTo>
                  <a:pt x="2805" y="1246"/>
                  <a:pt x="2807" y="1246"/>
                  <a:pt x="2805" y="1248"/>
                </a:cubicBezTo>
                <a:cubicBezTo>
                  <a:pt x="2802" y="1248"/>
                  <a:pt x="2799" y="1249"/>
                  <a:pt x="2797" y="1252"/>
                </a:cubicBezTo>
                <a:cubicBezTo>
                  <a:pt x="2796" y="1252"/>
                  <a:pt x="2794" y="1254"/>
                  <a:pt x="2794" y="1254"/>
                </a:cubicBezTo>
                <a:cubicBezTo>
                  <a:pt x="2792" y="1254"/>
                  <a:pt x="2791" y="1256"/>
                  <a:pt x="2789" y="1256"/>
                </a:cubicBezTo>
                <a:cubicBezTo>
                  <a:pt x="2788" y="1257"/>
                  <a:pt x="2788" y="1259"/>
                  <a:pt x="2786" y="1259"/>
                </a:cubicBezTo>
                <a:cubicBezTo>
                  <a:pt x="2786" y="1262"/>
                  <a:pt x="2784" y="1262"/>
                  <a:pt x="2783" y="1264"/>
                </a:cubicBezTo>
                <a:cubicBezTo>
                  <a:pt x="2781" y="1265"/>
                  <a:pt x="2781" y="1267"/>
                  <a:pt x="2779" y="1267"/>
                </a:cubicBezTo>
                <a:cubicBezTo>
                  <a:pt x="2776" y="1267"/>
                  <a:pt x="2778" y="1264"/>
                  <a:pt x="2778" y="1262"/>
                </a:cubicBezTo>
                <a:cubicBezTo>
                  <a:pt x="2779" y="1262"/>
                  <a:pt x="2781" y="1257"/>
                  <a:pt x="2778" y="1257"/>
                </a:cubicBezTo>
                <a:cubicBezTo>
                  <a:pt x="2778" y="1257"/>
                  <a:pt x="2776" y="1259"/>
                  <a:pt x="2776" y="1260"/>
                </a:cubicBezTo>
                <a:cubicBezTo>
                  <a:pt x="2775" y="1262"/>
                  <a:pt x="2775" y="1264"/>
                  <a:pt x="2773" y="1265"/>
                </a:cubicBezTo>
                <a:cubicBezTo>
                  <a:pt x="2773" y="1265"/>
                  <a:pt x="2773" y="1267"/>
                  <a:pt x="2773" y="1269"/>
                </a:cubicBezTo>
                <a:cubicBezTo>
                  <a:pt x="2773" y="1270"/>
                  <a:pt x="2773" y="1270"/>
                  <a:pt x="2773" y="1270"/>
                </a:cubicBezTo>
                <a:cubicBezTo>
                  <a:pt x="2775" y="1272"/>
                  <a:pt x="2775" y="1273"/>
                  <a:pt x="2775" y="1275"/>
                </a:cubicBezTo>
                <a:cubicBezTo>
                  <a:pt x="2775" y="1277"/>
                  <a:pt x="2773" y="1278"/>
                  <a:pt x="2771" y="1280"/>
                </a:cubicBezTo>
                <a:cubicBezTo>
                  <a:pt x="2771" y="1281"/>
                  <a:pt x="2768" y="1283"/>
                  <a:pt x="2767" y="1285"/>
                </a:cubicBezTo>
                <a:cubicBezTo>
                  <a:pt x="2767" y="1286"/>
                  <a:pt x="2767" y="1286"/>
                  <a:pt x="2767" y="1288"/>
                </a:cubicBezTo>
                <a:cubicBezTo>
                  <a:pt x="2767" y="1290"/>
                  <a:pt x="2767" y="1290"/>
                  <a:pt x="2767" y="1290"/>
                </a:cubicBezTo>
                <a:cubicBezTo>
                  <a:pt x="2767" y="1293"/>
                  <a:pt x="2765" y="1294"/>
                  <a:pt x="2765" y="1296"/>
                </a:cubicBezTo>
                <a:cubicBezTo>
                  <a:pt x="2767" y="1298"/>
                  <a:pt x="2767" y="1299"/>
                  <a:pt x="2768" y="1301"/>
                </a:cubicBezTo>
                <a:cubicBezTo>
                  <a:pt x="2770" y="1302"/>
                  <a:pt x="2771" y="1302"/>
                  <a:pt x="2771" y="1304"/>
                </a:cubicBezTo>
                <a:cubicBezTo>
                  <a:pt x="2771" y="1306"/>
                  <a:pt x="2771" y="1306"/>
                  <a:pt x="2771" y="1307"/>
                </a:cubicBezTo>
                <a:cubicBezTo>
                  <a:pt x="2771" y="1309"/>
                  <a:pt x="2771" y="1311"/>
                  <a:pt x="2771" y="1312"/>
                </a:cubicBezTo>
                <a:cubicBezTo>
                  <a:pt x="2771" y="1314"/>
                  <a:pt x="2770" y="1315"/>
                  <a:pt x="2768" y="1317"/>
                </a:cubicBezTo>
                <a:cubicBezTo>
                  <a:pt x="2767" y="1319"/>
                  <a:pt x="2767" y="1317"/>
                  <a:pt x="2767" y="1317"/>
                </a:cubicBezTo>
                <a:cubicBezTo>
                  <a:pt x="2767" y="1315"/>
                  <a:pt x="2767" y="1314"/>
                  <a:pt x="2767" y="1312"/>
                </a:cubicBezTo>
                <a:cubicBezTo>
                  <a:pt x="2767" y="1312"/>
                  <a:pt x="2767" y="1312"/>
                  <a:pt x="2767" y="1311"/>
                </a:cubicBezTo>
                <a:cubicBezTo>
                  <a:pt x="2767" y="1309"/>
                  <a:pt x="2767" y="1309"/>
                  <a:pt x="2765" y="1307"/>
                </a:cubicBezTo>
                <a:cubicBezTo>
                  <a:pt x="2763" y="1309"/>
                  <a:pt x="2763" y="1309"/>
                  <a:pt x="2763" y="1309"/>
                </a:cubicBezTo>
                <a:cubicBezTo>
                  <a:pt x="2762" y="1309"/>
                  <a:pt x="2762" y="1309"/>
                  <a:pt x="2762" y="1311"/>
                </a:cubicBezTo>
                <a:cubicBezTo>
                  <a:pt x="2762" y="1311"/>
                  <a:pt x="2762" y="1312"/>
                  <a:pt x="2763" y="1314"/>
                </a:cubicBezTo>
                <a:cubicBezTo>
                  <a:pt x="2763" y="1315"/>
                  <a:pt x="2763" y="1315"/>
                  <a:pt x="2763" y="1315"/>
                </a:cubicBezTo>
                <a:cubicBezTo>
                  <a:pt x="2765" y="1315"/>
                  <a:pt x="2765" y="1317"/>
                  <a:pt x="2765" y="1319"/>
                </a:cubicBezTo>
                <a:cubicBezTo>
                  <a:pt x="2765" y="1319"/>
                  <a:pt x="2765" y="1320"/>
                  <a:pt x="2763" y="1320"/>
                </a:cubicBezTo>
                <a:cubicBezTo>
                  <a:pt x="2763" y="1320"/>
                  <a:pt x="2762" y="1319"/>
                  <a:pt x="2762" y="1320"/>
                </a:cubicBezTo>
                <a:cubicBezTo>
                  <a:pt x="2760" y="1322"/>
                  <a:pt x="2762" y="1323"/>
                  <a:pt x="2762" y="1325"/>
                </a:cubicBezTo>
                <a:cubicBezTo>
                  <a:pt x="2763" y="1327"/>
                  <a:pt x="2763" y="1328"/>
                  <a:pt x="2765" y="1330"/>
                </a:cubicBezTo>
                <a:cubicBezTo>
                  <a:pt x="2765" y="1331"/>
                  <a:pt x="2765" y="1331"/>
                  <a:pt x="2765" y="1331"/>
                </a:cubicBezTo>
                <a:cubicBezTo>
                  <a:pt x="2765" y="1333"/>
                  <a:pt x="2765" y="1333"/>
                  <a:pt x="2765" y="1335"/>
                </a:cubicBezTo>
                <a:cubicBezTo>
                  <a:pt x="2763" y="1336"/>
                  <a:pt x="2763" y="1336"/>
                  <a:pt x="2763" y="1336"/>
                </a:cubicBezTo>
                <a:cubicBezTo>
                  <a:pt x="2763" y="1338"/>
                  <a:pt x="2762" y="1341"/>
                  <a:pt x="2763" y="1343"/>
                </a:cubicBezTo>
                <a:cubicBezTo>
                  <a:pt x="2765" y="1344"/>
                  <a:pt x="2765" y="1343"/>
                  <a:pt x="2767" y="1344"/>
                </a:cubicBezTo>
                <a:cubicBezTo>
                  <a:pt x="2768" y="1346"/>
                  <a:pt x="2768" y="1348"/>
                  <a:pt x="2770" y="1349"/>
                </a:cubicBezTo>
                <a:cubicBezTo>
                  <a:pt x="2770" y="1349"/>
                  <a:pt x="2770" y="1349"/>
                  <a:pt x="2770" y="1351"/>
                </a:cubicBezTo>
                <a:cubicBezTo>
                  <a:pt x="2768" y="1352"/>
                  <a:pt x="2768" y="1352"/>
                  <a:pt x="2768" y="1352"/>
                </a:cubicBezTo>
                <a:cubicBezTo>
                  <a:pt x="2768" y="1354"/>
                  <a:pt x="2768" y="1354"/>
                  <a:pt x="2768" y="1356"/>
                </a:cubicBezTo>
                <a:cubicBezTo>
                  <a:pt x="2768" y="1356"/>
                  <a:pt x="2768" y="1357"/>
                  <a:pt x="2767" y="1357"/>
                </a:cubicBezTo>
                <a:cubicBezTo>
                  <a:pt x="2767" y="1359"/>
                  <a:pt x="2767" y="1359"/>
                  <a:pt x="2767" y="1361"/>
                </a:cubicBezTo>
                <a:cubicBezTo>
                  <a:pt x="2767" y="1362"/>
                  <a:pt x="2767" y="1362"/>
                  <a:pt x="2767" y="1362"/>
                </a:cubicBezTo>
                <a:cubicBezTo>
                  <a:pt x="2765" y="1364"/>
                  <a:pt x="2765" y="1367"/>
                  <a:pt x="2765" y="1369"/>
                </a:cubicBezTo>
                <a:cubicBezTo>
                  <a:pt x="2765" y="1370"/>
                  <a:pt x="2765" y="1370"/>
                  <a:pt x="2765" y="1370"/>
                </a:cubicBezTo>
                <a:cubicBezTo>
                  <a:pt x="2767" y="1372"/>
                  <a:pt x="2767" y="1372"/>
                  <a:pt x="2767" y="1372"/>
                </a:cubicBezTo>
                <a:cubicBezTo>
                  <a:pt x="2767" y="1373"/>
                  <a:pt x="2768" y="1373"/>
                  <a:pt x="2767" y="1373"/>
                </a:cubicBezTo>
                <a:cubicBezTo>
                  <a:pt x="2767" y="1375"/>
                  <a:pt x="2765" y="1375"/>
                  <a:pt x="2765" y="1377"/>
                </a:cubicBezTo>
                <a:cubicBezTo>
                  <a:pt x="2765" y="1378"/>
                  <a:pt x="2767" y="1380"/>
                  <a:pt x="2767" y="1380"/>
                </a:cubicBezTo>
                <a:cubicBezTo>
                  <a:pt x="2768" y="1382"/>
                  <a:pt x="2768" y="1383"/>
                  <a:pt x="2768" y="1385"/>
                </a:cubicBezTo>
                <a:cubicBezTo>
                  <a:pt x="2768" y="1386"/>
                  <a:pt x="2767" y="1388"/>
                  <a:pt x="2767" y="1390"/>
                </a:cubicBezTo>
                <a:cubicBezTo>
                  <a:pt x="2765" y="1391"/>
                  <a:pt x="2765" y="1393"/>
                  <a:pt x="2763" y="1396"/>
                </a:cubicBezTo>
                <a:cubicBezTo>
                  <a:pt x="2763" y="1398"/>
                  <a:pt x="2763" y="1398"/>
                  <a:pt x="2763" y="1399"/>
                </a:cubicBezTo>
                <a:cubicBezTo>
                  <a:pt x="2762" y="1401"/>
                  <a:pt x="2762" y="1402"/>
                  <a:pt x="2760" y="1404"/>
                </a:cubicBezTo>
                <a:cubicBezTo>
                  <a:pt x="2760" y="1406"/>
                  <a:pt x="2760" y="1406"/>
                  <a:pt x="2760" y="1407"/>
                </a:cubicBezTo>
                <a:cubicBezTo>
                  <a:pt x="2758" y="1407"/>
                  <a:pt x="2758" y="1407"/>
                  <a:pt x="2757" y="1406"/>
                </a:cubicBezTo>
                <a:cubicBezTo>
                  <a:pt x="2757" y="1406"/>
                  <a:pt x="2757" y="1406"/>
                  <a:pt x="2755" y="1406"/>
                </a:cubicBezTo>
                <a:cubicBezTo>
                  <a:pt x="2754" y="1406"/>
                  <a:pt x="2754" y="1406"/>
                  <a:pt x="2752" y="1407"/>
                </a:cubicBezTo>
                <a:cubicBezTo>
                  <a:pt x="2752" y="1409"/>
                  <a:pt x="2752" y="1409"/>
                  <a:pt x="2752" y="1411"/>
                </a:cubicBezTo>
                <a:cubicBezTo>
                  <a:pt x="2752" y="1411"/>
                  <a:pt x="2752" y="1412"/>
                  <a:pt x="2750" y="1412"/>
                </a:cubicBezTo>
                <a:cubicBezTo>
                  <a:pt x="2750" y="1414"/>
                  <a:pt x="2750" y="1414"/>
                  <a:pt x="2750" y="1415"/>
                </a:cubicBezTo>
                <a:cubicBezTo>
                  <a:pt x="2750" y="1417"/>
                  <a:pt x="2752" y="1417"/>
                  <a:pt x="2754" y="1417"/>
                </a:cubicBezTo>
                <a:cubicBezTo>
                  <a:pt x="2755" y="1417"/>
                  <a:pt x="2758" y="1417"/>
                  <a:pt x="2758" y="1419"/>
                </a:cubicBezTo>
                <a:cubicBezTo>
                  <a:pt x="2760" y="1420"/>
                  <a:pt x="2760" y="1420"/>
                  <a:pt x="2760" y="1422"/>
                </a:cubicBezTo>
                <a:cubicBezTo>
                  <a:pt x="2760" y="1423"/>
                  <a:pt x="2760" y="1423"/>
                  <a:pt x="2760" y="1423"/>
                </a:cubicBezTo>
                <a:cubicBezTo>
                  <a:pt x="2762" y="1423"/>
                  <a:pt x="2762" y="1423"/>
                  <a:pt x="2763" y="1423"/>
                </a:cubicBezTo>
                <a:cubicBezTo>
                  <a:pt x="2765" y="1423"/>
                  <a:pt x="2767" y="1423"/>
                  <a:pt x="2767" y="1423"/>
                </a:cubicBezTo>
                <a:cubicBezTo>
                  <a:pt x="2770" y="1423"/>
                  <a:pt x="2771" y="1425"/>
                  <a:pt x="2775" y="1425"/>
                </a:cubicBezTo>
                <a:cubicBezTo>
                  <a:pt x="2776" y="1425"/>
                  <a:pt x="2779" y="1425"/>
                  <a:pt x="2781" y="1425"/>
                </a:cubicBezTo>
                <a:cubicBezTo>
                  <a:pt x="2784" y="1425"/>
                  <a:pt x="2786" y="1422"/>
                  <a:pt x="2789" y="1420"/>
                </a:cubicBezTo>
                <a:cubicBezTo>
                  <a:pt x="2791" y="1419"/>
                  <a:pt x="2792" y="1419"/>
                  <a:pt x="2794" y="1419"/>
                </a:cubicBezTo>
                <a:cubicBezTo>
                  <a:pt x="2796" y="1419"/>
                  <a:pt x="2796" y="1419"/>
                  <a:pt x="2797" y="1419"/>
                </a:cubicBezTo>
                <a:cubicBezTo>
                  <a:pt x="2799" y="1417"/>
                  <a:pt x="2799" y="1417"/>
                  <a:pt x="2799" y="1417"/>
                </a:cubicBezTo>
                <a:cubicBezTo>
                  <a:pt x="2800" y="1417"/>
                  <a:pt x="2800" y="1414"/>
                  <a:pt x="2802" y="1414"/>
                </a:cubicBezTo>
                <a:cubicBezTo>
                  <a:pt x="2804" y="1412"/>
                  <a:pt x="2805" y="1412"/>
                  <a:pt x="2807" y="1412"/>
                </a:cubicBezTo>
                <a:cubicBezTo>
                  <a:pt x="2808" y="1412"/>
                  <a:pt x="2810" y="1412"/>
                  <a:pt x="2810" y="1412"/>
                </a:cubicBezTo>
                <a:cubicBezTo>
                  <a:pt x="2812" y="1412"/>
                  <a:pt x="2812" y="1412"/>
                  <a:pt x="2812" y="1412"/>
                </a:cubicBezTo>
                <a:cubicBezTo>
                  <a:pt x="2813" y="1412"/>
                  <a:pt x="2815" y="1412"/>
                  <a:pt x="2817" y="1411"/>
                </a:cubicBezTo>
                <a:cubicBezTo>
                  <a:pt x="2818" y="1411"/>
                  <a:pt x="2818" y="1411"/>
                  <a:pt x="2818" y="1411"/>
                </a:cubicBezTo>
                <a:cubicBezTo>
                  <a:pt x="2820" y="1411"/>
                  <a:pt x="2820" y="1411"/>
                  <a:pt x="2821" y="1411"/>
                </a:cubicBezTo>
                <a:cubicBezTo>
                  <a:pt x="2823" y="1411"/>
                  <a:pt x="2823" y="1411"/>
                  <a:pt x="2823" y="1411"/>
                </a:cubicBezTo>
                <a:cubicBezTo>
                  <a:pt x="2825" y="1411"/>
                  <a:pt x="2825" y="1411"/>
                  <a:pt x="2825" y="1411"/>
                </a:cubicBezTo>
                <a:cubicBezTo>
                  <a:pt x="2826" y="1412"/>
                  <a:pt x="2826" y="1412"/>
                  <a:pt x="2828" y="1412"/>
                </a:cubicBezTo>
                <a:cubicBezTo>
                  <a:pt x="2829" y="1412"/>
                  <a:pt x="2831" y="1411"/>
                  <a:pt x="2833" y="1411"/>
                </a:cubicBezTo>
                <a:cubicBezTo>
                  <a:pt x="2833" y="1411"/>
                  <a:pt x="2834" y="1411"/>
                  <a:pt x="2834" y="1412"/>
                </a:cubicBezTo>
                <a:cubicBezTo>
                  <a:pt x="2836" y="1412"/>
                  <a:pt x="2836" y="1412"/>
                  <a:pt x="2838" y="1412"/>
                </a:cubicBezTo>
                <a:cubicBezTo>
                  <a:pt x="2838" y="1412"/>
                  <a:pt x="2838" y="1412"/>
                  <a:pt x="2838" y="1414"/>
                </a:cubicBezTo>
                <a:cubicBezTo>
                  <a:pt x="2839" y="1414"/>
                  <a:pt x="2841" y="1412"/>
                  <a:pt x="2841" y="1412"/>
                </a:cubicBezTo>
                <a:cubicBezTo>
                  <a:pt x="2842" y="1412"/>
                  <a:pt x="2842" y="1412"/>
                  <a:pt x="2842" y="1412"/>
                </a:cubicBezTo>
                <a:cubicBezTo>
                  <a:pt x="2844" y="1412"/>
                  <a:pt x="2844" y="1412"/>
                  <a:pt x="2846" y="1412"/>
                </a:cubicBezTo>
                <a:cubicBezTo>
                  <a:pt x="2847" y="1411"/>
                  <a:pt x="2849" y="1407"/>
                  <a:pt x="2850" y="1406"/>
                </a:cubicBezTo>
                <a:cubicBezTo>
                  <a:pt x="2850" y="1404"/>
                  <a:pt x="2850" y="1404"/>
                  <a:pt x="2850" y="1404"/>
                </a:cubicBezTo>
                <a:cubicBezTo>
                  <a:pt x="2850" y="1402"/>
                  <a:pt x="2852" y="1402"/>
                  <a:pt x="2852" y="1402"/>
                </a:cubicBezTo>
                <a:cubicBezTo>
                  <a:pt x="2852" y="1401"/>
                  <a:pt x="2852" y="1401"/>
                  <a:pt x="2852" y="1401"/>
                </a:cubicBezTo>
                <a:cubicBezTo>
                  <a:pt x="2854" y="1399"/>
                  <a:pt x="2857" y="1399"/>
                  <a:pt x="2858" y="1399"/>
                </a:cubicBezTo>
                <a:cubicBezTo>
                  <a:pt x="2858" y="1399"/>
                  <a:pt x="2860" y="1399"/>
                  <a:pt x="2860" y="1398"/>
                </a:cubicBezTo>
                <a:cubicBezTo>
                  <a:pt x="2862" y="1398"/>
                  <a:pt x="2862" y="1399"/>
                  <a:pt x="2862" y="1398"/>
                </a:cubicBezTo>
                <a:cubicBezTo>
                  <a:pt x="2863" y="1398"/>
                  <a:pt x="2863" y="1398"/>
                  <a:pt x="2863" y="1396"/>
                </a:cubicBezTo>
                <a:cubicBezTo>
                  <a:pt x="2865" y="1396"/>
                  <a:pt x="2865" y="1396"/>
                  <a:pt x="2867" y="1396"/>
                </a:cubicBezTo>
                <a:cubicBezTo>
                  <a:pt x="2867" y="1396"/>
                  <a:pt x="2868" y="1396"/>
                  <a:pt x="2870" y="1396"/>
                </a:cubicBezTo>
                <a:cubicBezTo>
                  <a:pt x="2870" y="1394"/>
                  <a:pt x="2870" y="1394"/>
                  <a:pt x="2870" y="1394"/>
                </a:cubicBezTo>
                <a:cubicBezTo>
                  <a:pt x="2871" y="1394"/>
                  <a:pt x="2871" y="1394"/>
                  <a:pt x="2871" y="1394"/>
                </a:cubicBezTo>
                <a:cubicBezTo>
                  <a:pt x="2873" y="1394"/>
                  <a:pt x="2873" y="1393"/>
                  <a:pt x="2875" y="1393"/>
                </a:cubicBezTo>
                <a:cubicBezTo>
                  <a:pt x="2876" y="1391"/>
                  <a:pt x="2876" y="1391"/>
                  <a:pt x="2878" y="1391"/>
                </a:cubicBezTo>
                <a:cubicBezTo>
                  <a:pt x="2879" y="1391"/>
                  <a:pt x="2879" y="1391"/>
                  <a:pt x="2881" y="1391"/>
                </a:cubicBezTo>
                <a:cubicBezTo>
                  <a:pt x="2881" y="1393"/>
                  <a:pt x="2883" y="1394"/>
                  <a:pt x="2883" y="1394"/>
                </a:cubicBezTo>
                <a:cubicBezTo>
                  <a:pt x="2884" y="1394"/>
                  <a:pt x="2886" y="1394"/>
                  <a:pt x="2886" y="1394"/>
                </a:cubicBezTo>
                <a:cubicBezTo>
                  <a:pt x="2888" y="1394"/>
                  <a:pt x="2889" y="1393"/>
                  <a:pt x="2891" y="1391"/>
                </a:cubicBezTo>
                <a:cubicBezTo>
                  <a:pt x="2891" y="1391"/>
                  <a:pt x="2892" y="1391"/>
                  <a:pt x="2892" y="1390"/>
                </a:cubicBezTo>
                <a:cubicBezTo>
                  <a:pt x="2894" y="1390"/>
                  <a:pt x="2896" y="1390"/>
                  <a:pt x="2897" y="1390"/>
                </a:cubicBezTo>
                <a:cubicBezTo>
                  <a:pt x="2897" y="1388"/>
                  <a:pt x="2897" y="1388"/>
                  <a:pt x="2897" y="1388"/>
                </a:cubicBezTo>
                <a:cubicBezTo>
                  <a:pt x="2899" y="1388"/>
                  <a:pt x="2899" y="1388"/>
                  <a:pt x="2899" y="1388"/>
                </a:cubicBezTo>
                <a:cubicBezTo>
                  <a:pt x="2900" y="1388"/>
                  <a:pt x="2902" y="1386"/>
                  <a:pt x="2904" y="1386"/>
                </a:cubicBezTo>
                <a:cubicBezTo>
                  <a:pt x="2905" y="1386"/>
                  <a:pt x="2905" y="1386"/>
                  <a:pt x="2907" y="1386"/>
                </a:cubicBezTo>
                <a:cubicBezTo>
                  <a:pt x="2908" y="1386"/>
                  <a:pt x="2910" y="1386"/>
                  <a:pt x="2912" y="1386"/>
                </a:cubicBezTo>
                <a:cubicBezTo>
                  <a:pt x="2912" y="1385"/>
                  <a:pt x="2912" y="1385"/>
                  <a:pt x="2912" y="1385"/>
                </a:cubicBezTo>
                <a:cubicBezTo>
                  <a:pt x="2913" y="1385"/>
                  <a:pt x="2913" y="1385"/>
                  <a:pt x="2913" y="1385"/>
                </a:cubicBezTo>
                <a:cubicBezTo>
                  <a:pt x="2913" y="1383"/>
                  <a:pt x="2913" y="1383"/>
                  <a:pt x="2913" y="1383"/>
                </a:cubicBezTo>
                <a:cubicBezTo>
                  <a:pt x="2915" y="1383"/>
                  <a:pt x="2915" y="1383"/>
                  <a:pt x="2915" y="1383"/>
                </a:cubicBezTo>
                <a:cubicBezTo>
                  <a:pt x="2917" y="1383"/>
                  <a:pt x="2917" y="1383"/>
                  <a:pt x="2918" y="1383"/>
                </a:cubicBezTo>
                <a:cubicBezTo>
                  <a:pt x="2920" y="1383"/>
                  <a:pt x="2921" y="1383"/>
                  <a:pt x="2923" y="1383"/>
                </a:cubicBezTo>
                <a:cubicBezTo>
                  <a:pt x="2925" y="1383"/>
                  <a:pt x="2926" y="1382"/>
                  <a:pt x="2929" y="1382"/>
                </a:cubicBezTo>
                <a:cubicBezTo>
                  <a:pt x="2929" y="1382"/>
                  <a:pt x="2931" y="1383"/>
                  <a:pt x="2933" y="1382"/>
                </a:cubicBezTo>
                <a:cubicBezTo>
                  <a:pt x="2933" y="1382"/>
                  <a:pt x="2933" y="1382"/>
                  <a:pt x="2934" y="1382"/>
                </a:cubicBezTo>
                <a:cubicBezTo>
                  <a:pt x="2934" y="1382"/>
                  <a:pt x="2936" y="1383"/>
                  <a:pt x="2937" y="1383"/>
                </a:cubicBezTo>
                <a:cubicBezTo>
                  <a:pt x="2937" y="1385"/>
                  <a:pt x="2939" y="1385"/>
                  <a:pt x="2941" y="1386"/>
                </a:cubicBezTo>
                <a:cubicBezTo>
                  <a:pt x="2941" y="1386"/>
                  <a:pt x="2942" y="1386"/>
                  <a:pt x="2942" y="1388"/>
                </a:cubicBezTo>
                <a:cubicBezTo>
                  <a:pt x="2942" y="1388"/>
                  <a:pt x="2942" y="1388"/>
                  <a:pt x="2942" y="1390"/>
                </a:cubicBezTo>
                <a:cubicBezTo>
                  <a:pt x="2942" y="1390"/>
                  <a:pt x="2942" y="1390"/>
                  <a:pt x="2944" y="1390"/>
                </a:cubicBezTo>
                <a:cubicBezTo>
                  <a:pt x="2944" y="1390"/>
                  <a:pt x="2946" y="1390"/>
                  <a:pt x="2946" y="1388"/>
                </a:cubicBezTo>
                <a:cubicBezTo>
                  <a:pt x="2946" y="1388"/>
                  <a:pt x="2947" y="1388"/>
                  <a:pt x="2947" y="1386"/>
                </a:cubicBezTo>
                <a:cubicBezTo>
                  <a:pt x="2949" y="1386"/>
                  <a:pt x="2949" y="1386"/>
                  <a:pt x="2949" y="1386"/>
                </a:cubicBezTo>
                <a:cubicBezTo>
                  <a:pt x="2950" y="1388"/>
                  <a:pt x="2950" y="1388"/>
                  <a:pt x="2952" y="1390"/>
                </a:cubicBezTo>
                <a:cubicBezTo>
                  <a:pt x="2954" y="1390"/>
                  <a:pt x="2954" y="1390"/>
                  <a:pt x="2954" y="1390"/>
                </a:cubicBezTo>
                <a:cubicBezTo>
                  <a:pt x="2955" y="1390"/>
                  <a:pt x="2955" y="1388"/>
                  <a:pt x="2957" y="1390"/>
                </a:cubicBezTo>
                <a:cubicBezTo>
                  <a:pt x="2957" y="1391"/>
                  <a:pt x="2957" y="1391"/>
                  <a:pt x="2957" y="1393"/>
                </a:cubicBezTo>
                <a:cubicBezTo>
                  <a:pt x="2958" y="1393"/>
                  <a:pt x="2958" y="1393"/>
                  <a:pt x="2958" y="1393"/>
                </a:cubicBezTo>
                <a:cubicBezTo>
                  <a:pt x="2960" y="1394"/>
                  <a:pt x="2960" y="1394"/>
                  <a:pt x="2960" y="1394"/>
                </a:cubicBezTo>
                <a:cubicBezTo>
                  <a:pt x="2960" y="1396"/>
                  <a:pt x="2960" y="1396"/>
                  <a:pt x="2960" y="1396"/>
                </a:cubicBezTo>
                <a:cubicBezTo>
                  <a:pt x="2962" y="1396"/>
                  <a:pt x="2962" y="1396"/>
                  <a:pt x="2960" y="1398"/>
                </a:cubicBezTo>
                <a:cubicBezTo>
                  <a:pt x="2958" y="1398"/>
                  <a:pt x="2958" y="1398"/>
                  <a:pt x="2958" y="1398"/>
                </a:cubicBezTo>
                <a:cubicBezTo>
                  <a:pt x="2958" y="1399"/>
                  <a:pt x="2958" y="1399"/>
                  <a:pt x="2958" y="1401"/>
                </a:cubicBezTo>
                <a:cubicBezTo>
                  <a:pt x="2960" y="1402"/>
                  <a:pt x="2960" y="1404"/>
                  <a:pt x="2962" y="1404"/>
                </a:cubicBezTo>
                <a:cubicBezTo>
                  <a:pt x="2963" y="1402"/>
                  <a:pt x="2963" y="1402"/>
                  <a:pt x="2963" y="1402"/>
                </a:cubicBezTo>
                <a:cubicBezTo>
                  <a:pt x="2963" y="1404"/>
                  <a:pt x="2963" y="1404"/>
                  <a:pt x="2963" y="1406"/>
                </a:cubicBezTo>
                <a:cubicBezTo>
                  <a:pt x="2963" y="1406"/>
                  <a:pt x="2963" y="1406"/>
                  <a:pt x="2963" y="1407"/>
                </a:cubicBezTo>
                <a:cubicBezTo>
                  <a:pt x="2963" y="1409"/>
                  <a:pt x="2963" y="1409"/>
                  <a:pt x="2963" y="1409"/>
                </a:cubicBezTo>
                <a:cubicBezTo>
                  <a:pt x="2963" y="1411"/>
                  <a:pt x="2963" y="1411"/>
                  <a:pt x="2963" y="1411"/>
                </a:cubicBezTo>
                <a:cubicBezTo>
                  <a:pt x="2965" y="1411"/>
                  <a:pt x="2965" y="1411"/>
                  <a:pt x="2965" y="1412"/>
                </a:cubicBezTo>
                <a:cubicBezTo>
                  <a:pt x="2965" y="1414"/>
                  <a:pt x="2965" y="1414"/>
                  <a:pt x="2965" y="1414"/>
                </a:cubicBezTo>
                <a:cubicBezTo>
                  <a:pt x="2965" y="1415"/>
                  <a:pt x="2965" y="1417"/>
                  <a:pt x="2965" y="1417"/>
                </a:cubicBezTo>
                <a:cubicBezTo>
                  <a:pt x="2965" y="1419"/>
                  <a:pt x="2965" y="1420"/>
                  <a:pt x="2965" y="1420"/>
                </a:cubicBezTo>
                <a:cubicBezTo>
                  <a:pt x="2965" y="1422"/>
                  <a:pt x="2965" y="1422"/>
                  <a:pt x="2965" y="1422"/>
                </a:cubicBezTo>
                <a:cubicBezTo>
                  <a:pt x="2963" y="1423"/>
                  <a:pt x="2963" y="1423"/>
                  <a:pt x="2963" y="1423"/>
                </a:cubicBezTo>
                <a:cubicBezTo>
                  <a:pt x="2963" y="1423"/>
                  <a:pt x="2965" y="1425"/>
                  <a:pt x="2967" y="1425"/>
                </a:cubicBezTo>
                <a:cubicBezTo>
                  <a:pt x="2968" y="1425"/>
                  <a:pt x="2968" y="1425"/>
                  <a:pt x="2968" y="1425"/>
                </a:cubicBezTo>
                <a:cubicBezTo>
                  <a:pt x="2970" y="1423"/>
                  <a:pt x="2970" y="1422"/>
                  <a:pt x="2971" y="1420"/>
                </a:cubicBezTo>
                <a:cubicBezTo>
                  <a:pt x="2971" y="1419"/>
                  <a:pt x="2971" y="1419"/>
                  <a:pt x="2971" y="1419"/>
                </a:cubicBezTo>
                <a:cubicBezTo>
                  <a:pt x="2973" y="1419"/>
                  <a:pt x="2973" y="1419"/>
                  <a:pt x="2973" y="1417"/>
                </a:cubicBezTo>
                <a:cubicBezTo>
                  <a:pt x="2975" y="1417"/>
                  <a:pt x="2975" y="1415"/>
                  <a:pt x="2975" y="1415"/>
                </a:cubicBezTo>
                <a:cubicBezTo>
                  <a:pt x="2975" y="1415"/>
                  <a:pt x="2975" y="1415"/>
                  <a:pt x="2976" y="1414"/>
                </a:cubicBezTo>
                <a:cubicBezTo>
                  <a:pt x="2976" y="1414"/>
                  <a:pt x="2978" y="1414"/>
                  <a:pt x="2979" y="1414"/>
                </a:cubicBezTo>
                <a:cubicBezTo>
                  <a:pt x="2981" y="1412"/>
                  <a:pt x="2983" y="1411"/>
                  <a:pt x="2984" y="1409"/>
                </a:cubicBezTo>
                <a:cubicBezTo>
                  <a:pt x="2986" y="1409"/>
                  <a:pt x="2987" y="1409"/>
                  <a:pt x="2989" y="1409"/>
                </a:cubicBezTo>
                <a:cubicBezTo>
                  <a:pt x="2991" y="1407"/>
                  <a:pt x="2991" y="1407"/>
                  <a:pt x="2991" y="1406"/>
                </a:cubicBezTo>
                <a:cubicBezTo>
                  <a:pt x="2992" y="1404"/>
                  <a:pt x="2992" y="1404"/>
                  <a:pt x="2994" y="1402"/>
                </a:cubicBezTo>
                <a:cubicBezTo>
                  <a:pt x="2996" y="1401"/>
                  <a:pt x="2996" y="1398"/>
                  <a:pt x="2997" y="1396"/>
                </a:cubicBezTo>
                <a:cubicBezTo>
                  <a:pt x="2999" y="1396"/>
                  <a:pt x="2999" y="1396"/>
                  <a:pt x="2999" y="1396"/>
                </a:cubicBezTo>
                <a:cubicBezTo>
                  <a:pt x="3000" y="1398"/>
                  <a:pt x="2999" y="1399"/>
                  <a:pt x="2999" y="1399"/>
                </a:cubicBezTo>
                <a:cubicBezTo>
                  <a:pt x="2997" y="1401"/>
                  <a:pt x="2997" y="1401"/>
                  <a:pt x="2997" y="1402"/>
                </a:cubicBezTo>
                <a:cubicBezTo>
                  <a:pt x="2997" y="1404"/>
                  <a:pt x="2997" y="1404"/>
                  <a:pt x="2997" y="1406"/>
                </a:cubicBezTo>
                <a:cubicBezTo>
                  <a:pt x="2996" y="1407"/>
                  <a:pt x="2994" y="1407"/>
                  <a:pt x="2994" y="1409"/>
                </a:cubicBezTo>
                <a:cubicBezTo>
                  <a:pt x="2992" y="1409"/>
                  <a:pt x="2992" y="1411"/>
                  <a:pt x="2991" y="1411"/>
                </a:cubicBezTo>
                <a:cubicBezTo>
                  <a:pt x="2991" y="1412"/>
                  <a:pt x="2989" y="1412"/>
                  <a:pt x="2989" y="1414"/>
                </a:cubicBezTo>
                <a:cubicBezTo>
                  <a:pt x="2987" y="1415"/>
                  <a:pt x="2987" y="1417"/>
                  <a:pt x="2986" y="1419"/>
                </a:cubicBezTo>
                <a:cubicBezTo>
                  <a:pt x="2986" y="1420"/>
                  <a:pt x="2984" y="1422"/>
                  <a:pt x="2984" y="1423"/>
                </a:cubicBezTo>
                <a:cubicBezTo>
                  <a:pt x="2983" y="1423"/>
                  <a:pt x="2981" y="1425"/>
                  <a:pt x="2979" y="1425"/>
                </a:cubicBezTo>
                <a:cubicBezTo>
                  <a:pt x="2978" y="1425"/>
                  <a:pt x="2978" y="1425"/>
                  <a:pt x="2976" y="1427"/>
                </a:cubicBezTo>
                <a:cubicBezTo>
                  <a:pt x="2976" y="1428"/>
                  <a:pt x="2976" y="1428"/>
                  <a:pt x="2976" y="1428"/>
                </a:cubicBezTo>
                <a:cubicBezTo>
                  <a:pt x="2978" y="1428"/>
                  <a:pt x="2978" y="1428"/>
                  <a:pt x="2978" y="1428"/>
                </a:cubicBezTo>
                <a:cubicBezTo>
                  <a:pt x="2979" y="1428"/>
                  <a:pt x="2979" y="1427"/>
                  <a:pt x="2981" y="1427"/>
                </a:cubicBezTo>
                <a:cubicBezTo>
                  <a:pt x="2983" y="1425"/>
                  <a:pt x="2983" y="1425"/>
                  <a:pt x="2983" y="1425"/>
                </a:cubicBezTo>
                <a:cubicBezTo>
                  <a:pt x="2984" y="1425"/>
                  <a:pt x="2984" y="1427"/>
                  <a:pt x="2986" y="1427"/>
                </a:cubicBezTo>
                <a:cubicBezTo>
                  <a:pt x="2987" y="1425"/>
                  <a:pt x="2989" y="1423"/>
                  <a:pt x="2989" y="1422"/>
                </a:cubicBezTo>
                <a:cubicBezTo>
                  <a:pt x="2991" y="1420"/>
                  <a:pt x="2991" y="1419"/>
                  <a:pt x="2991" y="1419"/>
                </a:cubicBezTo>
                <a:cubicBezTo>
                  <a:pt x="2992" y="1417"/>
                  <a:pt x="2992" y="1417"/>
                  <a:pt x="2994" y="1415"/>
                </a:cubicBezTo>
                <a:cubicBezTo>
                  <a:pt x="2994" y="1417"/>
                  <a:pt x="2994" y="1417"/>
                  <a:pt x="2996" y="1417"/>
                </a:cubicBezTo>
                <a:cubicBezTo>
                  <a:pt x="2996" y="1417"/>
                  <a:pt x="2996" y="1419"/>
                  <a:pt x="2996" y="1420"/>
                </a:cubicBezTo>
                <a:cubicBezTo>
                  <a:pt x="2996" y="1420"/>
                  <a:pt x="2996" y="1422"/>
                  <a:pt x="2996" y="1423"/>
                </a:cubicBezTo>
                <a:cubicBezTo>
                  <a:pt x="2994" y="1425"/>
                  <a:pt x="2994" y="1425"/>
                  <a:pt x="2994" y="1425"/>
                </a:cubicBezTo>
                <a:cubicBezTo>
                  <a:pt x="2994" y="1427"/>
                  <a:pt x="2994" y="1427"/>
                  <a:pt x="2994" y="1427"/>
                </a:cubicBezTo>
                <a:cubicBezTo>
                  <a:pt x="2994" y="1427"/>
                  <a:pt x="2994" y="1428"/>
                  <a:pt x="2992" y="1428"/>
                </a:cubicBezTo>
                <a:cubicBezTo>
                  <a:pt x="2992" y="1428"/>
                  <a:pt x="2992" y="1428"/>
                  <a:pt x="2991" y="1428"/>
                </a:cubicBezTo>
                <a:cubicBezTo>
                  <a:pt x="2991" y="1430"/>
                  <a:pt x="2991" y="1430"/>
                  <a:pt x="2991" y="1430"/>
                </a:cubicBezTo>
                <a:cubicBezTo>
                  <a:pt x="2989" y="1432"/>
                  <a:pt x="2987" y="1432"/>
                  <a:pt x="2987" y="1433"/>
                </a:cubicBezTo>
                <a:cubicBezTo>
                  <a:pt x="2988" y="1433"/>
                  <a:pt x="2989" y="1433"/>
                  <a:pt x="2989" y="1433"/>
                </a:cubicBezTo>
                <a:cubicBezTo>
                  <a:pt x="2991" y="1433"/>
                  <a:pt x="2991" y="1433"/>
                  <a:pt x="2991" y="1433"/>
                </a:cubicBezTo>
                <a:cubicBezTo>
                  <a:pt x="2992" y="1433"/>
                  <a:pt x="2992" y="1433"/>
                  <a:pt x="2994" y="1433"/>
                </a:cubicBezTo>
                <a:cubicBezTo>
                  <a:pt x="2996" y="1432"/>
                  <a:pt x="2996" y="1432"/>
                  <a:pt x="2996" y="1432"/>
                </a:cubicBezTo>
                <a:cubicBezTo>
                  <a:pt x="2997" y="1432"/>
                  <a:pt x="2999" y="1432"/>
                  <a:pt x="2999" y="1432"/>
                </a:cubicBezTo>
                <a:cubicBezTo>
                  <a:pt x="3000" y="1432"/>
                  <a:pt x="2999" y="1433"/>
                  <a:pt x="3000" y="1433"/>
                </a:cubicBezTo>
                <a:cubicBezTo>
                  <a:pt x="3000" y="1433"/>
                  <a:pt x="2999" y="1433"/>
                  <a:pt x="2999" y="1435"/>
                </a:cubicBezTo>
                <a:cubicBezTo>
                  <a:pt x="2999" y="1435"/>
                  <a:pt x="2999" y="1435"/>
                  <a:pt x="2999" y="1436"/>
                </a:cubicBezTo>
                <a:cubicBezTo>
                  <a:pt x="2999" y="1436"/>
                  <a:pt x="2999" y="1436"/>
                  <a:pt x="2999" y="1438"/>
                </a:cubicBezTo>
                <a:cubicBezTo>
                  <a:pt x="2999" y="1438"/>
                  <a:pt x="2999" y="1438"/>
                  <a:pt x="2999" y="1440"/>
                </a:cubicBezTo>
                <a:cubicBezTo>
                  <a:pt x="2999" y="1441"/>
                  <a:pt x="2999" y="1441"/>
                  <a:pt x="2999" y="1441"/>
                </a:cubicBezTo>
                <a:cubicBezTo>
                  <a:pt x="2999" y="1443"/>
                  <a:pt x="2999" y="1443"/>
                  <a:pt x="2999" y="1444"/>
                </a:cubicBezTo>
                <a:cubicBezTo>
                  <a:pt x="2999" y="1444"/>
                  <a:pt x="3000" y="1446"/>
                  <a:pt x="2999" y="1446"/>
                </a:cubicBezTo>
                <a:cubicBezTo>
                  <a:pt x="2999" y="1448"/>
                  <a:pt x="2999" y="1448"/>
                  <a:pt x="2999" y="1448"/>
                </a:cubicBezTo>
                <a:cubicBezTo>
                  <a:pt x="2997" y="1449"/>
                  <a:pt x="2996" y="1449"/>
                  <a:pt x="2996" y="1451"/>
                </a:cubicBezTo>
                <a:cubicBezTo>
                  <a:pt x="2994" y="1451"/>
                  <a:pt x="2994" y="1451"/>
                  <a:pt x="2994" y="1453"/>
                </a:cubicBezTo>
                <a:cubicBezTo>
                  <a:pt x="2996" y="1454"/>
                  <a:pt x="2996" y="1454"/>
                  <a:pt x="2996" y="1454"/>
                </a:cubicBezTo>
                <a:cubicBezTo>
                  <a:pt x="2996" y="1456"/>
                  <a:pt x="2996" y="1456"/>
                  <a:pt x="2996" y="1456"/>
                </a:cubicBezTo>
                <a:cubicBezTo>
                  <a:pt x="2996" y="1457"/>
                  <a:pt x="2996" y="1457"/>
                  <a:pt x="2996" y="1459"/>
                </a:cubicBezTo>
                <a:cubicBezTo>
                  <a:pt x="2996" y="1459"/>
                  <a:pt x="2996" y="1459"/>
                  <a:pt x="2996" y="1461"/>
                </a:cubicBezTo>
                <a:cubicBezTo>
                  <a:pt x="2997" y="1461"/>
                  <a:pt x="2997" y="1461"/>
                  <a:pt x="2997" y="1461"/>
                </a:cubicBezTo>
                <a:cubicBezTo>
                  <a:pt x="2997" y="1462"/>
                  <a:pt x="2997" y="1462"/>
                  <a:pt x="2997" y="1462"/>
                </a:cubicBezTo>
                <a:cubicBezTo>
                  <a:pt x="2997" y="1462"/>
                  <a:pt x="2999" y="1462"/>
                  <a:pt x="2999" y="1464"/>
                </a:cubicBezTo>
                <a:cubicBezTo>
                  <a:pt x="2999" y="1465"/>
                  <a:pt x="3000" y="1464"/>
                  <a:pt x="3002" y="1464"/>
                </a:cubicBezTo>
                <a:cubicBezTo>
                  <a:pt x="3002" y="1465"/>
                  <a:pt x="3004" y="1465"/>
                  <a:pt x="3004" y="1467"/>
                </a:cubicBezTo>
                <a:cubicBezTo>
                  <a:pt x="3005" y="1467"/>
                  <a:pt x="3005" y="1467"/>
                  <a:pt x="3007" y="1467"/>
                </a:cubicBezTo>
                <a:cubicBezTo>
                  <a:pt x="3007" y="1469"/>
                  <a:pt x="3007" y="1469"/>
                  <a:pt x="3007" y="1469"/>
                </a:cubicBezTo>
                <a:cubicBezTo>
                  <a:pt x="3008" y="1469"/>
                  <a:pt x="3008" y="1469"/>
                  <a:pt x="3008" y="1469"/>
                </a:cubicBezTo>
                <a:cubicBezTo>
                  <a:pt x="3010" y="1469"/>
                  <a:pt x="3012" y="1465"/>
                  <a:pt x="3013" y="1467"/>
                </a:cubicBezTo>
                <a:cubicBezTo>
                  <a:pt x="3013" y="1467"/>
                  <a:pt x="3013" y="1467"/>
                  <a:pt x="3013" y="1469"/>
                </a:cubicBezTo>
                <a:cubicBezTo>
                  <a:pt x="3013" y="1469"/>
                  <a:pt x="3013" y="1469"/>
                  <a:pt x="3015" y="1469"/>
                </a:cubicBezTo>
                <a:cubicBezTo>
                  <a:pt x="3015" y="1469"/>
                  <a:pt x="3015" y="1469"/>
                  <a:pt x="3017" y="1469"/>
                </a:cubicBezTo>
                <a:cubicBezTo>
                  <a:pt x="3017" y="1469"/>
                  <a:pt x="3017" y="1470"/>
                  <a:pt x="3018" y="1470"/>
                </a:cubicBezTo>
                <a:cubicBezTo>
                  <a:pt x="3020" y="1470"/>
                  <a:pt x="3020" y="1470"/>
                  <a:pt x="3020" y="1470"/>
                </a:cubicBezTo>
                <a:cubicBezTo>
                  <a:pt x="3021" y="1472"/>
                  <a:pt x="3021" y="1472"/>
                  <a:pt x="3021" y="1472"/>
                </a:cubicBezTo>
                <a:cubicBezTo>
                  <a:pt x="3023" y="1472"/>
                  <a:pt x="3023" y="1472"/>
                  <a:pt x="3023" y="1472"/>
                </a:cubicBezTo>
                <a:cubicBezTo>
                  <a:pt x="3023" y="1474"/>
                  <a:pt x="3023" y="1474"/>
                  <a:pt x="3023" y="1474"/>
                </a:cubicBezTo>
                <a:cubicBezTo>
                  <a:pt x="3025" y="1474"/>
                  <a:pt x="3025" y="1474"/>
                  <a:pt x="3026" y="1472"/>
                </a:cubicBezTo>
                <a:cubicBezTo>
                  <a:pt x="3026" y="1472"/>
                  <a:pt x="3028" y="1470"/>
                  <a:pt x="3029" y="1470"/>
                </a:cubicBezTo>
                <a:cubicBezTo>
                  <a:pt x="3031" y="1470"/>
                  <a:pt x="3031" y="1469"/>
                  <a:pt x="3033" y="1469"/>
                </a:cubicBezTo>
                <a:cubicBezTo>
                  <a:pt x="3034" y="1469"/>
                  <a:pt x="3034" y="1469"/>
                  <a:pt x="3036" y="1467"/>
                </a:cubicBezTo>
                <a:cubicBezTo>
                  <a:pt x="3037" y="1467"/>
                  <a:pt x="3037" y="1467"/>
                  <a:pt x="3037" y="1465"/>
                </a:cubicBezTo>
                <a:cubicBezTo>
                  <a:pt x="3039" y="1465"/>
                  <a:pt x="3039" y="1465"/>
                  <a:pt x="3039" y="1465"/>
                </a:cubicBezTo>
                <a:cubicBezTo>
                  <a:pt x="3039" y="1465"/>
                  <a:pt x="3039" y="1464"/>
                  <a:pt x="3041" y="1464"/>
                </a:cubicBezTo>
                <a:cubicBezTo>
                  <a:pt x="3041" y="1464"/>
                  <a:pt x="3041" y="1464"/>
                  <a:pt x="3042" y="1462"/>
                </a:cubicBezTo>
                <a:cubicBezTo>
                  <a:pt x="3042" y="1462"/>
                  <a:pt x="3044" y="1462"/>
                  <a:pt x="3046" y="1462"/>
                </a:cubicBezTo>
                <a:cubicBezTo>
                  <a:pt x="3046" y="1464"/>
                  <a:pt x="3046" y="1464"/>
                  <a:pt x="3046" y="1464"/>
                </a:cubicBezTo>
                <a:cubicBezTo>
                  <a:pt x="3044" y="1465"/>
                  <a:pt x="3044" y="1465"/>
                  <a:pt x="3042" y="1465"/>
                </a:cubicBezTo>
                <a:cubicBezTo>
                  <a:pt x="3042" y="1465"/>
                  <a:pt x="3042" y="1467"/>
                  <a:pt x="3041" y="1467"/>
                </a:cubicBezTo>
                <a:cubicBezTo>
                  <a:pt x="3041" y="1469"/>
                  <a:pt x="3039" y="1469"/>
                  <a:pt x="3041" y="1470"/>
                </a:cubicBezTo>
                <a:cubicBezTo>
                  <a:pt x="3042" y="1469"/>
                  <a:pt x="3042" y="1469"/>
                  <a:pt x="3042" y="1469"/>
                </a:cubicBezTo>
                <a:cubicBezTo>
                  <a:pt x="3042" y="1469"/>
                  <a:pt x="3042" y="1467"/>
                  <a:pt x="3044" y="1467"/>
                </a:cubicBezTo>
                <a:cubicBezTo>
                  <a:pt x="3046" y="1467"/>
                  <a:pt x="3046" y="1467"/>
                  <a:pt x="3046" y="1467"/>
                </a:cubicBezTo>
                <a:cubicBezTo>
                  <a:pt x="3046" y="1469"/>
                  <a:pt x="3044" y="1469"/>
                  <a:pt x="3042" y="1470"/>
                </a:cubicBezTo>
                <a:cubicBezTo>
                  <a:pt x="3042" y="1472"/>
                  <a:pt x="3042" y="1472"/>
                  <a:pt x="3042" y="1472"/>
                </a:cubicBezTo>
                <a:cubicBezTo>
                  <a:pt x="3044" y="1472"/>
                  <a:pt x="3046" y="1470"/>
                  <a:pt x="3046" y="1470"/>
                </a:cubicBezTo>
                <a:cubicBezTo>
                  <a:pt x="3046" y="1470"/>
                  <a:pt x="3046" y="1470"/>
                  <a:pt x="3046" y="1472"/>
                </a:cubicBezTo>
                <a:cubicBezTo>
                  <a:pt x="3046" y="1474"/>
                  <a:pt x="3047" y="1472"/>
                  <a:pt x="3047" y="1474"/>
                </a:cubicBezTo>
                <a:cubicBezTo>
                  <a:pt x="3049" y="1475"/>
                  <a:pt x="3050" y="1474"/>
                  <a:pt x="3050" y="1475"/>
                </a:cubicBezTo>
                <a:cubicBezTo>
                  <a:pt x="3050" y="1477"/>
                  <a:pt x="3050" y="1477"/>
                  <a:pt x="3050" y="1477"/>
                </a:cubicBezTo>
                <a:cubicBezTo>
                  <a:pt x="3050" y="1478"/>
                  <a:pt x="3050" y="1478"/>
                  <a:pt x="3050" y="1478"/>
                </a:cubicBezTo>
                <a:cubicBezTo>
                  <a:pt x="3052" y="1478"/>
                  <a:pt x="3052" y="1477"/>
                  <a:pt x="3052" y="1477"/>
                </a:cubicBezTo>
                <a:cubicBezTo>
                  <a:pt x="3054" y="1477"/>
                  <a:pt x="3054" y="1475"/>
                  <a:pt x="3054" y="1475"/>
                </a:cubicBezTo>
                <a:cubicBezTo>
                  <a:pt x="3054" y="1474"/>
                  <a:pt x="3055" y="1474"/>
                  <a:pt x="3055" y="1474"/>
                </a:cubicBezTo>
                <a:cubicBezTo>
                  <a:pt x="3060" y="1472"/>
                  <a:pt x="3065" y="1470"/>
                  <a:pt x="3068" y="1465"/>
                </a:cubicBezTo>
                <a:cubicBezTo>
                  <a:pt x="3070" y="1465"/>
                  <a:pt x="3070" y="1465"/>
                  <a:pt x="3071" y="1465"/>
                </a:cubicBezTo>
                <a:cubicBezTo>
                  <a:pt x="3071" y="1464"/>
                  <a:pt x="3073" y="1464"/>
                  <a:pt x="3073" y="1464"/>
                </a:cubicBezTo>
                <a:cubicBezTo>
                  <a:pt x="3075" y="1462"/>
                  <a:pt x="3076" y="1462"/>
                  <a:pt x="3078" y="1462"/>
                </a:cubicBezTo>
                <a:cubicBezTo>
                  <a:pt x="3078" y="1461"/>
                  <a:pt x="3078" y="1461"/>
                  <a:pt x="3079" y="1461"/>
                </a:cubicBezTo>
                <a:cubicBezTo>
                  <a:pt x="3079" y="1461"/>
                  <a:pt x="3081" y="1461"/>
                  <a:pt x="3083" y="1461"/>
                </a:cubicBezTo>
                <a:cubicBezTo>
                  <a:pt x="3083" y="1461"/>
                  <a:pt x="3084" y="1461"/>
                  <a:pt x="3084" y="1459"/>
                </a:cubicBezTo>
                <a:cubicBezTo>
                  <a:pt x="3086" y="1459"/>
                  <a:pt x="3087" y="1459"/>
                  <a:pt x="3089" y="1461"/>
                </a:cubicBezTo>
                <a:cubicBezTo>
                  <a:pt x="3089" y="1461"/>
                  <a:pt x="3089" y="1461"/>
                  <a:pt x="3091" y="1461"/>
                </a:cubicBezTo>
                <a:cubicBezTo>
                  <a:pt x="3091" y="1461"/>
                  <a:pt x="3091" y="1461"/>
                  <a:pt x="3092" y="1461"/>
                </a:cubicBezTo>
                <a:cubicBezTo>
                  <a:pt x="3094" y="1459"/>
                  <a:pt x="3096" y="1459"/>
                  <a:pt x="3097" y="1457"/>
                </a:cubicBezTo>
                <a:cubicBezTo>
                  <a:pt x="3099" y="1457"/>
                  <a:pt x="3099" y="1459"/>
                  <a:pt x="3099" y="1457"/>
                </a:cubicBezTo>
                <a:cubicBezTo>
                  <a:pt x="3100" y="1457"/>
                  <a:pt x="3100" y="1457"/>
                  <a:pt x="3100" y="1457"/>
                </a:cubicBezTo>
                <a:cubicBezTo>
                  <a:pt x="3102" y="1456"/>
                  <a:pt x="3102" y="1456"/>
                  <a:pt x="3102" y="1456"/>
                </a:cubicBezTo>
                <a:cubicBezTo>
                  <a:pt x="3100" y="1456"/>
                  <a:pt x="3100" y="1456"/>
                  <a:pt x="3100" y="1456"/>
                </a:cubicBezTo>
                <a:cubicBezTo>
                  <a:pt x="3100" y="1454"/>
                  <a:pt x="3100" y="1454"/>
                  <a:pt x="3102" y="1454"/>
                </a:cubicBezTo>
                <a:cubicBezTo>
                  <a:pt x="3102" y="1453"/>
                  <a:pt x="3102" y="1451"/>
                  <a:pt x="3102" y="1451"/>
                </a:cubicBezTo>
                <a:cubicBezTo>
                  <a:pt x="3104" y="1449"/>
                  <a:pt x="3105" y="1448"/>
                  <a:pt x="3105" y="1448"/>
                </a:cubicBezTo>
                <a:cubicBezTo>
                  <a:pt x="3107" y="1446"/>
                  <a:pt x="3107" y="1446"/>
                  <a:pt x="3107" y="1444"/>
                </a:cubicBezTo>
                <a:cubicBezTo>
                  <a:pt x="3107" y="1443"/>
                  <a:pt x="3108" y="1443"/>
                  <a:pt x="3108" y="1441"/>
                </a:cubicBezTo>
                <a:cubicBezTo>
                  <a:pt x="3108" y="1441"/>
                  <a:pt x="3110" y="1440"/>
                  <a:pt x="3112" y="1440"/>
                </a:cubicBezTo>
                <a:cubicBezTo>
                  <a:pt x="3113" y="1438"/>
                  <a:pt x="3115" y="1436"/>
                  <a:pt x="3116" y="1435"/>
                </a:cubicBezTo>
                <a:cubicBezTo>
                  <a:pt x="3116" y="1433"/>
                  <a:pt x="3116" y="1433"/>
                  <a:pt x="3116" y="1433"/>
                </a:cubicBezTo>
                <a:cubicBezTo>
                  <a:pt x="3118" y="1432"/>
                  <a:pt x="3118" y="1432"/>
                  <a:pt x="3118" y="1432"/>
                </a:cubicBezTo>
                <a:cubicBezTo>
                  <a:pt x="3118" y="1430"/>
                  <a:pt x="3120" y="1430"/>
                  <a:pt x="3120" y="1428"/>
                </a:cubicBezTo>
                <a:cubicBezTo>
                  <a:pt x="3120" y="1428"/>
                  <a:pt x="3121" y="1427"/>
                  <a:pt x="3123" y="1427"/>
                </a:cubicBezTo>
                <a:cubicBezTo>
                  <a:pt x="3123" y="1425"/>
                  <a:pt x="3123" y="1425"/>
                  <a:pt x="3123" y="1425"/>
                </a:cubicBezTo>
                <a:cubicBezTo>
                  <a:pt x="3125" y="1422"/>
                  <a:pt x="3126" y="1420"/>
                  <a:pt x="3128" y="1419"/>
                </a:cubicBezTo>
                <a:cubicBezTo>
                  <a:pt x="3129" y="1417"/>
                  <a:pt x="3133" y="1415"/>
                  <a:pt x="3134" y="1414"/>
                </a:cubicBezTo>
                <a:cubicBezTo>
                  <a:pt x="3134" y="1412"/>
                  <a:pt x="3134" y="1412"/>
                  <a:pt x="3134" y="1411"/>
                </a:cubicBezTo>
                <a:cubicBezTo>
                  <a:pt x="3136" y="1411"/>
                  <a:pt x="3136" y="1409"/>
                  <a:pt x="3137" y="1409"/>
                </a:cubicBezTo>
                <a:cubicBezTo>
                  <a:pt x="3137" y="1407"/>
                  <a:pt x="3139" y="1407"/>
                  <a:pt x="3139" y="1406"/>
                </a:cubicBezTo>
                <a:cubicBezTo>
                  <a:pt x="3141" y="1404"/>
                  <a:pt x="3141" y="1404"/>
                  <a:pt x="3141" y="1404"/>
                </a:cubicBezTo>
                <a:cubicBezTo>
                  <a:pt x="3141" y="1404"/>
                  <a:pt x="3141" y="1404"/>
                  <a:pt x="3142" y="1404"/>
                </a:cubicBezTo>
                <a:cubicBezTo>
                  <a:pt x="3142" y="1402"/>
                  <a:pt x="3144" y="1402"/>
                  <a:pt x="3146" y="1401"/>
                </a:cubicBezTo>
                <a:cubicBezTo>
                  <a:pt x="3146" y="1401"/>
                  <a:pt x="3147" y="1401"/>
                  <a:pt x="3147" y="1399"/>
                </a:cubicBezTo>
                <a:cubicBezTo>
                  <a:pt x="3149" y="1399"/>
                  <a:pt x="3149" y="1399"/>
                  <a:pt x="3149" y="1398"/>
                </a:cubicBezTo>
                <a:cubicBezTo>
                  <a:pt x="3150" y="1398"/>
                  <a:pt x="3150" y="1398"/>
                  <a:pt x="3150" y="1398"/>
                </a:cubicBezTo>
                <a:cubicBezTo>
                  <a:pt x="3152" y="1398"/>
                  <a:pt x="3152" y="1398"/>
                  <a:pt x="3152" y="1398"/>
                </a:cubicBezTo>
                <a:cubicBezTo>
                  <a:pt x="3152" y="1396"/>
                  <a:pt x="3154" y="1396"/>
                  <a:pt x="3154" y="1394"/>
                </a:cubicBezTo>
                <a:cubicBezTo>
                  <a:pt x="3155" y="1394"/>
                  <a:pt x="3155" y="1394"/>
                  <a:pt x="3155" y="1394"/>
                </a:cubicBezTo>
                <a:cubicBezTo>
                  <a:pt x="3157" y="1393"/>
                  <a:pt x="3158" y="1391"/>
                  <a:pt x="3158" y="1391"/>
                </a:cubicBezTo>
                <a:cubicBezTo>
                  <a:pt x="3160" y="1388"/>
                  <a:pt x="3160" y="1386"/>
                  <a:pt x="3162" y="1385"/>
                </a:cubicBezTo>
                <a:cubicBezTo>
                  <a:pt x="3163" y="1385"/>
                  <a:pt x="3163" y="1385"/>
                  <a:pt x="3165" y="1383"/>
                </a:cubicBezTo>
                <a:cubicBezTo>
                  <a:pt x="3166" y="1380"/>
                  <a:pt x="3168" y="1377"/>
                  <a:pt x="3170" y="1375"/>
                </a:cubicBezTo>
                <a:cubicBezTo>
                  <a:pt x="3171" y="1373"/>
                  <a:pt x="3171" y="1372"/>
                  <a:pt x="3171" y="1370"/>
                </a:cubicBezTo>
                <a:cubicBezTo>
                  <a:pt x="3171" y="1370"/>
                  <a:pt x="3171" y="1369"/>
                  <a:pt x="3173" y="1369"/>
                </a:cubicBezTo>
                <a:cubicBezTo>
                  <a:pt x="3175" y="1367"/>
                  <a:pt x="3176" y="1365"/>
                  <a:pt x="3178" y="1362"/>
                </a:cubicBezTo>
                <a:cubicBezTo>
                  <a:pt x="3178" y="1361"/>
                  <a:pt x="3179" y="1361"/>
                  <a:pt x="3181" y="1359"/>
                </a:cubicBezTo>
                <a:cubicBezTo>
                  <a:pt x="3181" y="1357"/>
                  <a:pt x="3181" y="1356"/>
                  <a:pt x="3181" y="1354"/>
                </a:cubicBezTo>
                <a:cubicBezTo>
                  <a:pt x="3183" y="1352"/>
                  <a:pt x="3183" y="1352"/>
                  <a:pt x="3184" y="1351"/>
                </a:cubicBezTo>
                <a:cubicBezTo>
                  <a:pt x="3184" y="1349"/>
                  <a:pt x="3186" y="1349"/>
                  <a:pt x="3187" y="1348"/>
                </a:cubicBezTo>
                <a:cubicBezTo>
                  <a:pt x="3187" y="1346"/>
                  <a:pt x="3189" y="1344"/>
                  <a:pt x="3189" y="1343"/>
                </a:cubicBezTo>
                <a:cubicBezTo>
                  <a:pt x="3189" y="1343"/>
                  <a:pt x="3187" y="1341"/>
                  <a:pt x="3189" y="1341"/>
                </a:cubicBezTo>
                <a:cubicBezTo>
                  <a:pt x="3187" y="1341"/>
                  <a:pt x="3189" y="1340"/>
                  <a:pt x="3189" y="1338"/>
                </a:cubicBezTo>
                <a:cubicBezTo>
                  <a:pt x="3189" y="1336"/>
                  <a:pt x="3189" y="1336"/>
                  <a:pt x="3189" y="1335"/>
                </a:cubicBezTo>
                <a:cubicBezTo>
                  <a:pt x="3189" y="1333"/>
                  <a:pt x="3189" y="1333"/>
                  <a:pt x="3189" y="1333"/>
                </a:cubicBezTo>
                <a:cubicBezTo>
                  <a:pt x="3189" y="1331"/>
                  <a:pt x="3189" y="1331"/>
                  <a:pt x="3189" y="1331"/>
                </a:cubicBezTo>
                <a:cubicBezTo>
                  <a:pt x="3191" y="1330"/>
                  <a:pt x="3191" y="1330"/>
                  <a:pt x="3191" y="1328"/>
                </a:cubicBezTo>
                <a:cubicBezTo>
                  <a:pt x="3189" y="1328"/>
                  <a:pt x="3189" y="1328"/>
                  <a:pt x="3189" y="1328"/>
                </a:cubicBezTo>
                <a:cubicBezTo>
                  <a:pt x="3189" y="1327"/>
                  <a:pt x="3187" y="1327"/>
                  <a:pt x="3187" y="1325"/>
                </a:cubicBezTo>
                <a:cubicBezTo>
                  <a:pt x="3187" y="1323"/>
                  <a:pt x="3189" y="1323"/>
                  <a:pt x="3189" y="1322"/>
                </a:cubicBezTo>
                <a:cubicBezTo>
                  <a:pt x="3191" y="1322"/>
                  <a:pt x="3191" y="1322"/>
                  <a:pt x="3191" y="1320"/>
                </a:cubicBezTo>
                <a:cubicBezTo>
                  <a:pt x="3192" y="1320"/>
                  <a:pt x="3191" y="1319"/>
                  <a:pt x="3191" y="1317"/>
                </a:cubicBezTo>
                <a:cubicBezTo>
                  <a:pt x="3191" y="1315"/>
                  <a:pt x="3192" y="1315"/>
                  <a:pt x="3192" y="1314"/>
                </a:cubicBezTo>
                <a:cubicBezTo>
                  <a:pt x="3192" y="1314"/>
                  <a:pt x="3192" y="1314"/>
                  <a:pt x="3192" y="1312"/>
                </a:cubicBezTo>
                <a:cubicBezTo>
                  <a:pt x="3194" y="1312"/>
                  <a:pt x="3194" y="1312"/>
                  <a:pt x="3194" y="1312"/>
                </a:cubicBezTo>
                <a:cubicBezTo>
                  <a:pt x="3194" y="1311"/>
                  <a:pt x="3194" y="1311"/>
                  <a:pt x="3194" y="1309"/>
                </a:cubicBezTo>
                <a:cubicBezTo>
                  <a:pt x="3192" y="1309"/>
                  <a:pt x="3192" y="1307"/>
                  <a:pt x="3192" y="1306"/>
                </a:cubicBezTo>
                <a:cubicBezTo>
                  <a:pt x="3194" y="1304"/>
                  <a:pt x="3194" y="1304"/>
                  <a:pt x="3194" y="1304"/>
                </a:cubicBezTo>
                <a:cubicBezTo>
                  <a:pt x="3196" y="1304"/>
                  <a:pt x="3197" y="1302"/>
                  <a:pt x="3197" y="1301"/>
                </a:cubicBezTo>
                <a:close/>
                <a:moveTo>
                  <a:pt x="3378" y="1191"/>
                </a:moveTo>
                <a:cubicBezTo>
                  <a:pt x="3378" y="1193"/>
                  <a:pt x="3378" y="1193"/>
                  <a:pt x="3378" y="1193"/>
                </a:cubicBezTo>
                <a:cubicBezTo>
                  <a:pt x="3379" y="1193"/>
                  <a:pt x="3379" y="1193"/>
                  <a:pt x="3379" y="1191"/>
                </a:cubicBezTo>
                <a:cubicBezTo>
                  <a:pt x="3379" y="1191"/>
                  <a:pt x="3379" y="1191"/>
                  <a:pt x="3381" y="1191"/>
                </a:cubicBezTo>
                <a:cubicBezTo>
                  <a:pt x="3381" y="1189"/>
                  <a:pt x="3381" y="1189"/>
                  <a:pt x="3381" y="1189"/>
                </a:cubicBezTo>
                <a:cubicBezTo>
                  <a:pt x="3381" y="1189"/>
                  <a:pt x="3381" y="1189"/>
                  <a:pt x="3379" y="1189"/>
                </a:cubicBezTo>
                <a:cubicBezTo>
                  <a:pt x="3379" y="1188"/>
                  <a:pt x="3379" y="1188"/>
                  <a:pt x="3379" y="1188"/>
                </a:cubicBezTo>
                <a:cubicBezTo>
                  <a:pt x="3378" y="1188"/>
                  <a:pt x="3378" y="1189"/>
                  <a:pt x="3378" y="1189"/>
                </a:cubicBezTo>
                <a:cubicBezTo>
                  <a:pt x="3378" y="1191"/>
                  <a:pt x="3378" y="1191"/>
                  <a:pt x="3378" y="1191"/>
                </a:cubicBezTo>
                <a:close/>
                <a:moveTo>
                  <a:pt x="3378" y="1185"/>
                </a:moveTo>
                <a:cubicBezTo>
                  <a:pt x="3378" y="1183"/>
                  <a:pt x="3376" y="1183"/>
                  <a:pt x="3376" y="1185"/>
                </a:cubicBezTo>
                <a:cubicBezTo>
                  <a:pt x="3376" y="1186"/>
                  <a:pt x="3376" y="1186"/>
                  <a:pt x="3376" y="1186"/>
                </a:cubicBezTo>
                <a:cubicBezTo>
                  <a:pt x="3376" y="1186"/>
                  <a:pt x="3376" y="1186"/>
                  <a:pt x="3376" y="1188"/>
                </a:cubicBezTo>
                <a:cubicBezTo>
                  <a:pt x="3376" y="1188"/>
                  <a:pt x="3376" y="1188"/>
                  <a:pt x="3378" y="1188"/>
                </a:cubicBezTo>
                <a:cubicBezTo>
                  <a:pt x="3378" y="1186"/>
                  <a:pt x="3378" y="1186"/>
                  <a:pt x="3378" y="1185"/>
                </a:cubicBezTo>
                <a:close/>
                <a:moveTo>
                  <a:pt x="3373" y="1180"/>
                </a:moveTo>
                <a:cubicBezTo>
                  <a:pt x="3373" y="1181"/>
                  <a:pt x="3375" y="1180"/>
                  <a:pt x="3376" y="1181"/>
                </a:cubicBezTo>
                <a:cubicBezTo>
                  <a:pt x="3376" y="1183"/>
                  <a:pt x="3376" y="1183"/>
                  <a:pt x="3376" y="1183"/>
                </a:cubicBezTo>
                <a:cubicBezTo>
                  <a:pt x="3378" y="1185"/>
                  <a:pt x="3378" y="1181"/>
                  <a:pt x="3378" y="1180"/>
                </a:cubicBezTo>
                <a:cubicBezTo>
                  <a:pt x="3376" y="1180"/>
                  <a:pt x="3378" y="1178"/>
                  <a:pt x="3378" y="1177"/>
                </a:cubicBezTo>
                <a:cubicBezTo>
                  <a:pt x="3378" y="1175"/>
                  <a:pt x="3378" y="1175"/>
                  <a:pt x="3378" y="1175"/>
                </a:cubicBezTo>
                <a:cubicBezTo>
                  <a:pt x="3378" y="1173"/>
                  <a:pt x="3378" y="1173"/>
                  <a:pt x="3378" y="1173"/>
                </a:cubicBezTo>
                <a:cubicBezTo>
                  <a:pt x="3376" y="1172"/>
                  <a:pt x="3376" y="1173"/>
                  <a:pt x="3376" y="1173"/>
                </a:cubicBezTo>
                <a:cubicBezTo>
                  <a:pt x="3375" y="1173"/>
                  <a:pt x="3375" y="1173"/>
                  <a:pt x="3375" y="1173"/>
                </a:cubicBezTo>
                <a:cubicBezTo>
                  <a:pt x="3375" y="1172"/>
                  <a:pt x="3375" y="1172"/>
                  <a:pt x="3375" y="1172"/>
                </a:cubicBezTo>
                <a:cubicBezTo>
                  <a:pt x="3375" y="1170"/>
                  <a:pt x="3375" y="1168"/>
                  <a:pt x="3373" y="1168"/>
                </a:cubicBezTo>
                <a:cubicBezTo>
                  <a:pt x="3371" y="1170"/>
                  <a:pt x="3371" y="1172"/>
                  <a:pt x="3371" y="1173"/>
                </a:cubicBezTo>
                <a:cubicBezTo>
                  <a:pt x="3371" y="1175"/>
                  <a:pt x="3371" y="1175"/>
                  <a:pt x="3371" y="1175"/>
                </a:cubicBezTo>
                <a:cubicBezTo>
                  <a:pt x="3371" y="1177"/>
                  <a:pt x="3371" y="1177"/>
                  <a:pt x="3371" y="1177"/>
                </a:cubicBezTo>
                <a:cubicBezTo>
                  <a:pt x="3371" y="1178"/>
                  <a:pt x="3371" y="1180"/>
                  <a:pt x="3373" y="1180"/>
                </a:cubicBezTo>
                <a:close/>
                <a:moveTo>
                  <a:pt x="3363" y="1251"/>
                </a:moveTo>
                <a:cubicBezTo>
                  <a:pt x="3365" y="1249"/>
                  <a:pt x="3365" y="1249"/>
                  <a:pt x="3365" y="1249"/>
                </a:cubicBezTo>
                <a:cubicBezTo>
                  <a:pt x="3365" y="1248"/>
                  <a:pt x="3365" y="1246"/>
                  <a:pt x="3363" y="1246"/>
                </a:cubicBezTo>
                <a:cubicBezTo>
                  <a:pt x="3363" y="1244"/>
                  <a:pt x="3362" y="1248"/>
                  <a:pt x="3362" y="1248"/>
                </a:cubicBezTo>
                <a:cubicBezTo>
                  <a:pt x="3362" y="1249"/>
                  <a:pt x="3362" y="1249"/>
                  <a:pt x="3362" y="1249"/>
                </a:cubicBezTo>
                <a:cubicBezTo>
                  <a:pt x="3362" y="1251"/>
                  <a:pt x="3363" y="1251"/>
                  <a:pt x="3363" y="1251"/>
                </a:cubicBezTo>
                <a:close/>
                <a:moveTo>
                  <a:pt x="3310" y="1099"/>
                </a:moveTo>
                <a:cubicBezTo>
                  <a:pt x="3310" y="1099"/>
                  <a:pt x="3308" y="1099"/>
                  <a:pt x="3308" y="1101"/>
                </a:cubicBezTo>
                <a:cubicBezTo>
                  <a:pt x="3307" y="1101"/>
                  <a:pt x="3307" y="1101"/>
                  <a:pt x="3307" y="1101"/>
                </a:cubicBezTo>
                <a:cubicBezTo>
                  <a:pt x="3307" y="1101"/>
                  <a:pt x="3307" y="1101"/>
                  <a:pt x="3305" y="1099"/>
                </a:cubicBezTo>
                <a:cubicBezTo>
                  <a:pt x="3305" y="1099"/>
                  <a:pt x="3305" y="1099"/>
                  <a:pt x="3304" y="1099"/>
                </a:cubicBezTo>
                <a:cubicBezTo>
                  <a:pt x="3304" y="1101"/>
                  <a:pt x="3304" y="1101"/>
                  <a:pt x="3304" y="1102"/>
                </a:cubicBezTo>
                <a:cubicBezTo>
                  <a:pt x="3305" y="1104"/>
                  <a:pt x="3305" y="1104"/>
                  <a:pt x="3305" y="1104"/>
                </a:cubicBezTo>
                <a:cubicBezTo>
                  <a:pt x="3304" y="1106"/>
                  <a:pt x="3304" y="1106"/>
                  <a:pt x="3304" y="1106"/>
                </a:cubicBezTo>
                <a:cubicBezTo>
                  <a:pt x="3304" y="1107"/>
                  <a:pt x="3304" y="1107"/>
                  <a:pt x="3304" y="1107"/>
                </a:cubicBezTo>
                <a:cubicBezTo>
                  <a:pt x="3305" y="1110"/>
                  <a:pt x="3307" y="1109"/>
                  <a:pt x="3308" y="1107"/>
                </a:cubicBezTo>
                <a:cubicBezTo>
                  <a:pt x="3310" y="1107"/>
                  <a:pt x="3310" y="1107"/>
                  <a:pt x="3310" y="1107"/>
                </a:cubicBezTo>
                <a:cubicBezTo>
                  <a:pt x="3312" y="1107"/>
                  <a:pt x="3312" y="1107"/>
                  <a:pt x="3313" y="1107"/>
                </a:cubicBezTo>
                <a:cubicBezTo>
                  <a:pt x="3313" y="1107"/>
                  <a:pt x="3313" y="1107"/>
                  <a:pt x="3315" y="1107"/>
                </a:cubicBezTo>
                <a:cubicBezTo>
                  <a:pt x="3315" y="1109"/>
                  <a:pt x="3315" y="1109"/>
                  <a:pt x="3315" y="1109"/>
                </a:cubicBezTo>
                <a:cubicBezTo>
                  <a:pt x="3316" y="1109"/>
                  <a:pt x="3316" y="1109"/>
                  <a:pt x="3318" y="1109"/>
                </a:cubicBezTo>
                <a:cubicBezTo>
                  <a:pt x="3318" y="1107"/>
                  <a:pt x="3318" y="1107"/>
                  <a:pt x="3318" y="1107"/>
                </a:cubicBezTo>
                <a:cubicBezTo>
                  <a:pt x="3318" y="1106"/>
                  <a:pt x="3318" y="1106"/>
                  <a:pt x="3318" y="1106"/>
                </a:cubicBezTo>
                <a:cubicBezTo>
                  <a:pt x="3318" y="1106"/>
                  <a:pt x="3316" y="1106"/>
                  <a:pt x="3316" y="1104"/>
                </a:cubicBezTo>
                <a:cubicBezTo>
                  <a:pt x="3315" y="1104"/>
                  <a:pt x="3315" y="1104"/>
                  <a:pt x="3313" y="1102"/>
                </a:cubicBezTo>
                <a:cubicBezTo>
                  <a:pt x="3313" y="1101"/>
                  <a:pt x="3313" y="1101"/>
                  <a:pt x="3313" y="1101"/>
                </a:cubicBezTo>
                <a:cubicBezTo>
                  <a:pt x="3312" y="1099"/>
                  <a:pt x="3312" y="1099"/>
                  <a:pt x="3310" y="1099"/>
                </a:cubicBezTo>
                <a:close/>
                <a:moveTo>
                  <a:pt x="3370" y="1256"/>
                </a:moveTo>
                <a:cubicBezTo>
                  <a:pt x="3371" y="1256"/>
                  <a:pt x="3371" y="1256"/>
                  <a:pt x="3371" y="1256"/>
                </a:cubicBezTo>
                <a:cubicBezTo>
                  <a:pt x="3371" y="1254"/>
                  <a:pt x="3370" y="1254"/>
                  <a:pt x="3370" y="1254"/>
                </a:cubicBezTo>
                <a:cubicBezTo>
                  <a:pt x="3370" y="1252"/>
                  <a:pt x="3368" y="1252"/>
                  <a:pt x="3368" y="1254"/>
                </a:cubicBezTo>
                <a:cubicBezTo>
                  <a:pt x="3368" y="1256"/>
                  <a:pt x="3368" y="1256"/>
                  <a:pt x="3370" y="1257"/>
                </a:cubicBezTo>
                <a:lnTo>
                  <a:pt x="3370" y="1256"/>
                </a:lnTo>
                <a:close/>
                <a:moveTo>
                  <a:pt x="3318" y="1501"/>
                </a:moveTo>
                <a:cubicBezTo>
                  <a:pt x="3318" y="1499"/>
                  <a:pt x="3315" y="1501"/>
                  <a:pt x="3315" y="1501"/>
                </a:cubicBezTo>
                <a:cubicBezTo>
                  <a:pt x="3315" y="1503"/>
                  <a:pt x="3315" y="1503"/>
                  <a:pt x="3313" y="1504"/>
                </a:cubicBezTo>
                <a:cubicBezTo>
                  <a:pt x="3312" y="1504"/>
                  <a:pt x="3310" y="1503"/>
                  <a:pt x="3308" y="1504"/>
                </a:cubicBezTo>
                <a:cubicBezTo>
                  <a:pt x="3308" y="1503"/>
                  <a:pt x="3308" y="1503"/>
                  <a:pt x="3308" y="1501"/>
                </a:cubicBezTo>
                <a:cubicBezTo>
                  <a:pt x="3310" y="1501"/>
                  <a:pt x="3312" y="1499"/>
                  <a:pt x="3312" y="1499"/>
                </a:cubicBezTo>
                <a:cubicBezTo>
                  <a:pt x="3312" y="1498"/>
                  <a:pt x="3310" y="1498"/>
                  <a:pt x="3310" y="1496"/>
                </a:cubicBezTo>
                <a:cubicBezTo>
                  <a:pt x="3312" y="1494"/>
                  <a:pt x="3312" y="1494"/>
                  <a:pt x="3312" y="1494"/>
                </a:cubicBezTo>
                <a:cubicBezTo>
                  <a:pt x="3308" y="1494"/>
                  <a:pt x="3308" y="1494"/>
                  <a:pt x="3308" y="1494"/>
                </a:cubicBezTo>
                <a:cubicBezTo>
                  <a:pt x="3307" y="1494"/>
                  <a:pt x="3304" y="1496"/>
                  <a:pt x="3304" y="1498"/>
                </a:cubicBezTo>
                <a:cubicBezTo>
                  <a:pt x="3302" y="1499"/>
                  <a:pt x="3300" y="1501"/>
                  <a:pt x="3300" y="1503"/>
                </a:cubicBezTo>
                <a:cubicBezTo>
                  <a:pt x="3299" y="1503"/>
                  <a:pt x="3297" y="1504"/>
                  <a:pt x="3296" y="1504"/>
                </a:cubicBezTo>
                <a:cubicBezTo>
                  <a:pt x="3294" y="1506"/>
                  <a:pt x="3292" y="1507"/>
                  <a:pt x="3291" y="1507"/>
                </a:cubicBezTo>
                <a:cubicBezTo>
                  <a:pt x="3291" y="1509"/>
                  <a:pt x="3289" y="1511"/>
                  <a:pt x="3287" y="1511"/>
                </a:cubicBezTo>
                <a:cubicBezTo>
                  <a:pt x="3286" y="1511"/>
                  <a:pt x="3284" y="1511"/>
                  <a:pt x="3284" y="1514"/>
                </a:cubicBezTo>
                <a:cubicBezTo>
                  <a:pt x="3283" y="1514"/>
                  <a:pt x="3283" y="1515"/>
                  <a:pt x="3283" y="1517"/>
                </a:cubicBezTo>
                <a:cubicBezTo>
                  <a:pt x="3281" y="1517"/>
                  <a:pt x="3279" y="1519"/>
                  <a:pt x="3278" y="1519"/>
                </a:cubicBezTo>
                <a:cubicBezTo>
                  <a:pt x="3276" y="1520"/>
                  <a:pt x="3276" y="1522"/>
                  <a:pt x="3275" y="1522"/>
                </a:cubicBezTo>
                <a:cubicBezTo>
                  <a:pt x="3273" y="1524"/>
                  <a:pt x="3271" y="1524"/>
                  <a:pt x="3270" y="1525"/>
                </a:cubicBezTo>
                <a:cubicBezTo>
                  <a:pt x="3268" y="1525"/>
                  <a:pt x="3266" y="1525"/>
                  <a:pt x="3263" y="1525"/>
                </a:cubicBezTo>
                <a:cubicBezTo>
                  <a:pt x="3262" y="1527"/>
                  <a:pt x="3260" y="1527"/>
                  <a:pt x="3258" y="1528"/>
                </a:cubicBezTo>
                <a:cubicBezTo>
                  <a:pt x="3257" y="1528"/>
                  <a:pt x="3255" y="1530"/>
                  <a:pt x="3255" y="1530"/>
                </a:cubicBezTo>
                <a:cubicBezTo>
                  <a:pt x="3254" y="1532"/>
                  <a:pt x="3252" y="1532"/>
                  <a:pt x="3250" y="1533"/>
                </a:cubicBezTo>
                <a:cubicBezTo>
                  <a:pt x="3249" y="1533"/>
                  <a:pt x="3249" y="1535"/>
                  <a:pt x="3247" y="1535"/>
                </a:cubicBezTo>
                <a:cubicBezTo>
                  <a:pt x="3246" y="1535"/>
                  <a:pt x="3246" y="1535"/>
                  <a:pt x="3244" y="1535"/>
                </a:cubicBezTo>
                <a:cubicBezTo>
                  <a:pt x="3241" y="1536"/>
                  <a:pt x="3239" y="1538"/>
                  <a:pt x="3236" y="1538"/>
                </a:cubicBezTo>
                <a:cubicBezTo>
                  <a:pt x="3236" y="1538"/>
                  <a:pt x="3233" y="1538"/>
                  <a:pt x="3233" y="1540"/>
                </a:cubicBezTo>
                <a:cubicBezTo>
                  <a:pt x="3231" y="1540"/>
                  <a:pt x="3229" y="1541"/>
                  <a:pt x="3228" y="1541"/>
                </a:cubicBezTo>
                <a:cubicBezTo>
                  <a:pt x="3226" y="1543"/>
                  <a:pt x="3225" y="1543"/>
                  <a:pt x="3225" y="1545"/>
                </a:cubicBezTo>
                <a:cubicBezTo>
                  <a:pt x="3223" y="1545"/>
                  <a:pt x="3221" y="1546"/>
                  <a:pt x="3220" y="1548"/>
                </a:cubicBezTo>
                <a:cubicBezTo>
                  <a:pt x="3216" y="1549"/>
                  <a:pt x="3215" y="1551"/>
                  <a:pt x="3213" y="1551"/>
                </a:cubicBezTo>
                <a:cubicBezTo>
                  <a:pt x="3212" y="1553"/>
                  <a:pt x="3212" y="1553"/>
                  <a:pt x="3212" y="1553"/>
                </a:cubicBezTo>
                <a:cubicBezTo>
                  <a:pt x="3210" y="1554"/>
                  <a:pt x="3210" y="1554"/>
                  <a:pt x="3210" y="1556"/>
                </a:cubicBezTo>
                <a:cubicBezTo>
                  <a:pt x="3208" y="1556"/>
                  <a:pt x="3207" y="1557"/>
                  <a:pt x="3205" y="1557"/>
                </a:cubicBezTo>
                <a:cubicBezTo>
                  <a:pt x="3204" y="1557"/>
                  <a:pt x="3204" y="1557"/>
                  <a:pt x="3204" y="1557"/>
                </a:cubicBezTo>
                <a:cubicBezTo>
                  <a:pt x="3204" y="1559"/>
                  <a:pt x="3202" y="1559"/>
                  <a:pt x="3202" y="1561"/>
                </a:cubicBezTo>
                <a:cubicBezTo>
                  <a:pt x="3200" y="1561"/>
                  <a:pt x="3200" y="1562"/>
                  <a:pt x="3200" y="1562"/>
                </a:cubicBezTo>
                <a:cubicBezTo>
                  <a:pt x="3199" y="1564"/>
                  <a:pt x="3199" y="1564"/>
                  <a:pt x="3199" y="1565"/>
                </a:cubicBezTo>
                <a:cubicBezTo>
                  <a:pt x="3197" y="1567"/>
                  <a:pt x="3196" y="1567"/>
                  <a:pt x="3196" y="1569"/>
                </a:cubicBezTo>
                <a:cubicBezTo>
                  <a:pt x="3199" y="1569"/>
                  <a:pt x="3200" y="1567"/>
                  <a:pt x="3204" y="1565"/>
                </a:cubicBezTo>
                <a:cubicBezTo>
                  <a:pt x="3205" y="1565"/>
                  <a:pt x="3205" y="1567"/>
                  <a:pt x="3205" y="1569"/>
                </a:cubicBezTo>
                <a:cubicBezTo>
                  <a:pt x="3207" y="1569"/>
                  <a:pt x="3208" y="1569"/>
                  <a:pt x="3208" y="1569"/>
                </a:cubicBezTo>
                <a:cubicBezTo>
                  <a:pt x="3210" y="1570"/>
                  <a:pt x="3212" y="1569"/>
                  <a:pt x="3212" y="1570"/>
                </a:cubicBezTo>
                <a:cubicBezTo>
                  <a:pt x="3213" y="1570"/>
                  <a:pt x="3213" y="1572"/>
                  <a:pt x="3215" y="1572"/>
                </a:cubicBezTo>
                <a:cubicBezTo>
                  <a:pt x="3215" y="1572"/>
                  <a:pt x="3216" y="1570"/>
                  <a:pt x="3218" y="1570"/>
                </a:cubicBezTo>
                <a:cubicBezTo>
                  <a:pt x="3218" y="1570"/>
                  <a:pt x="3220" y="1569"/>
                  <a:pt x="3220" y="1570"/>
                </a:cubicBezTo>
                <a:cubicBezTo>
                  <a:pt x="3221" y="1570"/>
                  <a:pt x="3220" y="1570"/>
                  <a:pt x="3221" y="1570"/>
                </a:cubicBezTo>
                <a:cubicBezTo>
                  <a:pt x="3221" y="1572"/>
                  <a:pt x="3221" y="1570"/>
                  <a:pt x="3223" y="1570"/>
                </a:cubicBezTo>
                <a:cubicBezTo>
                  <a:pt x="3225" y="1570"/>
                  <a:pt x="3226" y="1569"/>
                  <a:pt x="3229" y="1567"/>
                </a:cubicBezTo>
                <a:cubicBezTo>
                  <a:pt x="3231" y="1565"/>
                  <a:pt x="3233" y="1565"/>
                  <a:pt x="3234" y="1565"/>
                </a:cubicBezTo>
                <a:cubicBezTo>
                  <a:pt x="3236" y="1565"/>
                  <a:pt x="3239" y="1564"/>
                  <a:pt x="3242" y="1562"/>
                </a:cubicBezTo>
                <a:cubicBezTo>
                  <a:pt x="3246" y="1559"/>
                  <a:pt x="3247" y="1557"/>
                  <a:pt x="3250" y="1554"/>
                </a:cubicBezTo>
                <a:cubicBezTo>
                  <a:pt x="3252" y="1553"/>
                  <a:pt x="3255" y="1551"/>
                  <a:pt x="3257" y="1549"/>
                </a:cubicBezTo>
                <a:cubicBezTo>
                  <a:pt x="3258" y="1548"/>
                  <a:pt x="3258" y="1546"/>
                  <a:pt x="3260" y="1545"/>
                </a:cubicBezTo>
                <a:cubicBezTo>
                  <a:pt x="3260" y="1543"/>
                  <a:pt x="3260" y="1543"/>
                  <a:pt x="3260" y="1541"/>
                </a:cubicBezTo>
                <a:cubicBezTo>
                  <a:pt x="3262" y="1541"/>
                  <a:pt x="3263" y="1540"/>
                  <a:pt x="3265" y="1540"/>
                </a:cubicBezTo>
                <a:cubicBezTo>
                  <a:pt x="3266" y="1540"/>
                  <a:pt x="3268" y="1540"/>
                  <a:pt x="3271" y="1538"/>
                </a:cubicBezTo>
                <a:cubicBezTo>
                  <a:pt x="3273" y="1538"/>
                  <a:pt x="3273" y="1538"/>
                  <a:pt x="3273" y="1538"/>
                </a:cubicBezTo>
                <a:cubicBezTo>
                  <a:pt x="3273" y="1536"/>
                  <a:pt x="3273" y="1536"/>
                  <a:pt x="3275" y="1536"/>
                </a:cubicBezTo>
                <a:cubicBezTo>
                  <a:pt x="3276" y="1535"/>
                  <a:pt x="3279" y="1536"/>
                  <a:pt x="3281" y="1536"/>
                </a:cubicBezTo>
                <a:cubicBezTo>
                  <a:pt x="3283" y="1536"/>
                  <a:pt x="3283" y="1536"/>
                  <a:pt x="3283" y="1536"/>
                </a:cubicBezTo>
                <a:cubicBezTo>
                  <a:pt x="3284" y="1535"/>
                  <a:pt x="3284" y="1533"/>
                  <a:pt x="3284" y="1533"/>
                </a:cubicBezTo>
                <a:cubicBezTo>
                  <a:pt x="3284" y="1532"/>
                  <a:pt x="3284" y="1530"/>
                  <a:pt x="3284" y="1530"/>
                </a:cubicBezTo>
                <a:cubicBezTo>
                  <a:pt x="3284" y="1528"/>
                  <a:pt x="3286" y="1528"/>
                  <a:pt x="3287" y="1528"/>
                </a:cubicBezTo>
                <a:cubicBezTo>
                  <a:pt x="3289" y="1528"/>
                  <a:pt x="3291" y="1527"/>
                  <a:pt x="3291" y="1527"/>
                </a:cubicBezTo>
                <a:cubicBezTo>
                  <a:pt x="3292" y="1525"/>
                  <a:pt x="3294" y="1525"/>
                  <a:pt x="3296" y="1524"/>
                </a:cubicBezTo>
                <a:cubicBezTo>
                  <a:pt x="3296" y="1524"/>
                  <a:pt x="3296" y="1524"/>
                  <a:pt x="3297" y="1524"/>
                </a:cubicBezTo>
                <a:cubicBezTo>
                  <a:pt x="3299" y="1522"/>
                  <a:pt x="3299" y="1524"/>
                  <a:pt x="3299" y="1522"/>
                </a:cubicBezTo>
                <a:cubicBezTo>
                  <a:pt x="3302" y="1522"/>
                  <a:pt x="3305" y="1519"/>
                  <a:pt x="3307" y="1517"/>
                </a:cubicBezTo>
                <a:cubicBezTo>
                  <a:pt x="3308" y="1517"/>
                  <a:pt x="3310" y="1515"/>
                  <a:pt x="3312" y="1515"/>
                </a:cubicBezTo>
                <a:cubicBezTo>
                  <a:pt x="3313" y="1515"/>
                  <a:pt x="3316" y="1514"/>
                  <a:pt x="3315" y="1511"/>
                </a:cubicBezTo>
                <a:cubicBezTo>
                  <a:pt x="3315" y="1511"/>
                  <a:pt x="3313" y="1509"/>
                  <a:pt x="3315" y="1507"/>
                </a:cubicBezTo>
                <a:cubicBezTo>
                  <a:pt x="3315" y="1507"/>
                  <a:pt x="3315" y="1507"/>
                  <a:pt x="3315" y="1506"/>
                </a:cubicBezTo>
                <a:cubicBezTo>
                  <a:pt x="3316" y="1506"/>
                  <a:pt x="3318" y="1504"/>
                  <a:pt x="3318" y="1503"/>
                </a:cubicBezTo>
                <a:cubicBezTo>
                  <a:pt x="3320" y="1503"/>
                  <a:pt x="3320" y="1503"/>
                  <a:pt x="3320" y="1501"/>
                </a:cubicBezTo>
                <a:cubicBezTo>
                  <a:pt x="3320" y="1499"/>
                  <a:pt x="3320" y="1499"/>
                  <a:pt x="3320" y="1499"/>
                </a:cubicBezTo>
                <a:cubicBezTo>
                  <a:pt x="3318" y="1499"/>
                  <a:pt x="3318" y="1499"/>
                  <a:pt x="3318" y="1499"/>
                </a:cubicBezTo>
                <a:cubicBezTo>
                  <a:pt x="3318" y="1499"/>
                  <a:pt x="3318" y="1499"/>
                  <a:pt x="3318" y="1501"/>
                </a:cubicBezTo>
                <a:close/>
                <a:moveTo>
                  <a:pt x="3391" y="1230"/>
                </a:moveTo>
                <a:cubicBezTo>
                  <a:pt x="3391" y="1228"/>
                  <a:pt x="3391" y="1228"/>
                  <a:pt x="3389" y="1228"/>
                </a:cubicBezTo>
                <a:cubicBezTo>
                  <a:pt x="3389" y="1228"/>
                  <a:pt x="3389" y="1228"/>
                  <a:pt x="3389" y="1230"/>
                </a:cubicBezTo>
                <a:cubicBezTo>
                  <a:pt x="3389" y="1231"/>
                  <a:pt x="3389" y="1231"/>
                  <a:pt x="3389" y="1231"/>
                </a:cubicBezTo>
                <a:cubicBezTo>
                  <a:pt x="3391" y="1231"/>
                  <a:pt x="3391" y="1231"/>
                  <a:pt x="3391" y="1231"/>
                </a:cubicBezTo>
                <a:cubicBezTo>
                  <a:pt x="3391" y="1231"/>
                  <a:pt x="3391" y="1231"/>
                  <a:pt x="3391" y="1230"/>
                </a:cubicBezTo>
                <a:close/>
                <a:moveTo>
                  <a:pt x="3391" y="1220"/>
                </a:moveTo>
                <a:cubicBezTo>
                  <a:pt x="3391" y="1220"/>
                  <a:pt x="3391" y="1219"/>
                  <a:pt x="3389" y="1219"/>
                </a:cubicBezTo>
                <a:cubicBezTo>
                  <a:pt x="3389" y="1219"/>
                  <a:pt x="3389" y="1220"/>
                  <a:pt x="3389" y="1222"/>
                </a:cubicBezTo>
                <a:cubicBezTo>
                  <a:pt x="3389" y="1222"/>
                  <a:pt x="3389" y="1222"/>
                  <a:pt x="3389" y="1223"/>
                </a:cubicBezTo>
                <a:cubicBezTo>
                  <a:pt x="3391" y="1223"/>
                  <a:pt x="3391" y="1222"/>
                  <a:pt x="3391" y="1220"/>
                </a:cubicBezTo>
                <a:close/>
                <a:moveTo>
                  <a:pt x="3060" y="1488"/>
                </a:moveTo>
                <a:cubicBezTo>
                  <a:pt x="3060" y="1488"/>
                  <a:pt x="3060" y="1488"/>
                  <a:pt x="3060" y="1490"/>
                </a:cubicBezTo>
                <a:cubicBezTo>
                  <a:pt x="3060" y="1490"/>
                  <a:pt x="3062" y="1490"/>
                  <a:pt x="3062" y="1491"/>
                </a:cubicBezTo>
                <a:cubicBezTo>
                  <a:pt x="3062" y="1491"/>
                  <a:pt x="3060" y="1491"/>
                  <a:pt x="3060" y="1493"/>
                </a:cubicBezTo>
                <a:cubicBezTo>
                  <a:pt x="3060" y="1494"/>
                  <a:pt x="3060" y="1494"/>
                  <a:pt x="3060" y="1494"/>
                </a:cubicBezTo>
                <a:cubicBezTo>
                  <a:pt x="3060" y="1496"/>
                  <a:pt x="3060" y="1496"/>
                  <a:pt x="3060" y="1496"/>
                </a:cubicBezTo>
                <a:cubicBezTo>
                  <a:pt x="3062" y="1496"/>
                  <a:pt x="3063" y="1496"/>
                  <a:pt x="3063" y="1494"/>
                </a:cubicBezTo>
                <a:cubicBezTo>
                  <a:pt x="3063" y="1493"/>
                  <a:pt x="3063" y="1493"/>
                  <a:pt x="3063" y="1493"/>
                </a:cubicBezTo>
                <a:cubicBezTo>
                  <a:pt x="3065" y="1491"/>
                  <a:pt x="3065" y="1490"/>
                  <a:pt x="3063" y="1490"/>
                </a:cubicBezTo>
                <a:cubicBezTo>
                  <a:pt x="3063" y="1488"/>
                  <a:pt x="3065" y="1488"/>
                  <a:pt x="3065" y="1486"/>
                </a:cubicBezTo>
                <a:cubicBezTo>
                  <a:pt x="3065" y="1486"/>
                  <a:pt x="3065" y="1486"/>
                  <a:pt x="3065" y="1485"/>
                </a:cubicBezTo>
                <a:cubicBezTo>
                  <a:pt x="3062" y="1485"/>
                  <a:pt x="3062" y="1485"/>
                  <a:pt x="3062" y="1485"/>
                </a:cubicBezTo>
                <a:cubicBezTo>
                  <a:pt x="3060" y="1485"/>
                  <a:pt x="3060" y="1486"/>
                  <a:pt x="3060" y="1488"/>
                </a:cubicBezTo>
                <a:close/>
                <a:moveTo>
                  <a:pt x="3384" y="1210"/>
                </a:moveTo>
                <a:cubicBezTo>
                  <a:pt x="3386" y="1210"/>
                  <a:pt x="3386" y="1210"/>
                  <a:pt x="3387" y="1210"/>
                </a:cubicBezTo>
                <a:cubicBezTo>
                  <a:pt x="3387" y="1209"/>
                  <a:pt x="3387" y="1209"/>
                  <a:pt x="3387" y="1207"/>
                </a:cubicBezTo>
                <a:cubicBezTo>
                  <a:pt x="3389" y="1207"/>
                  <a:pt x="3389" y="1206"/>
                  <a:pt x="3387" y="1206"/>
                </a:cubicBezTo>
                <a:cubicBezTo>
                  <a:pt x="3387" y="1204"/>
                  <a:pt x="3386" y="1204"/>
                  <a:pt x="3384" y="1204"/>
                </a:cubicBezTo>
                <a:cubicBezTo>
                  <a:pt x="3384" y="1206"/>
                  <a:pt x="3384" y="1206"/>
                  <a:pt x="3383" y="1206"/>
                </a:cubicBezTo>
                <a:cubicBezTo>
                  <a:pt x="3383" y="1207"/>
                  <a:pt x="3383" y="1207"/>
                  <a:pt x="3383" y="1207"/>
                </a:cubicBezTo>
                <a:cubicBezTo>
                  <a:pt x="3383" y="1209"/>
                  <a:pt x="3383" y="1209"/>
                  <a:pt x="3383" y="1209"/>
                </a:cubicBezTo>
                <a:cubicBezTo>
                  <a:pt x="3384" y="1209"/>
                  <a:pt x="3384" y="1210"/>
                  <a:pt x="3384" y="1210"/>
                </a:cubicBezTo>
                <a:close/>
                <a:moveTo>
                  <a:pt x="3386" y="1189"/>
                </a:moveTo>
                <a:cubicBezTo>
                  <a:pt x="3386" y="1188"/>
                  <a:pt x="3386" y="1188"/>
                  <a:pt x="3386" y="1188"/>
                </a:cubicBezTo>
                <a:cubicBezTo>
                  <a:pt x="3384" y="1188"/>
                  <a:pt x="3384" y="1189"/>
                  <a:pt x="3386" y="1189"/>
                </a:cubicBezTo>
                <a:close/>
                <a:moveTo>
                  <a:pt x="3329" y="1239"/>
                </a:moveTo>
                <a:cubicBezTo>
                  <a:pt x="3329" y="1241"/>
                  <a:pt x="3329" y="1241"/>
                  <a:pt x="3331" y="1243"/>
                </a:cubicBezTo>
                <a:cubicBezTo>
                  <a:pt x="3331" y="1243"/>
                  <a:pt x="3333" y="1244"/>
                  <a:pt x="3333" y="1246"/>
                </a:cubicBezTo>
                <a:cubicBezTo>
                  <a:pt x="3334" y="1248"/>
                  <a:pt x="3334" y="1248"/>
                  <a:pt x="3334" y="1249"/>
                </a:cubicBezTo>
                <a:cubicBezTo>
                  <a:pt x="3336" y="1251"/>
                  <a:pt x="3336" y="1251"/>
                  <a:pt x="3337" y="1251"/>
                </a:cubicBezTo>
                <a:cubicBezTo>
                  <a:pt x="3337" y="1252"/>
                  <a:pt x="3339" y="1254"/>
                  <a:pt x="3339" y="1254"/>
                </a:cubicBezTo>
                <a:cubicBezTo>
                  <a:pt x="3341" y="1256"/>
                  <a:pt x="3342" y="1257"/>
                  <a:pt x="3344" y="1259"/>
                </a:cubicBezTo>
                <a:cubicBezTo>
                  <a:pt x="3345" y="1260"/>
                  <a:pt x="3345" y="1262"/>
                  <a:pt x="3347" y="1262"/>
                </a:cubicBezTo>
                <a:cubicBezTo>
                  <a:pt x="3349" y="1264"/>
                  <a:pt x="3350" y="1264"/>
                  <a:pt x="3350" y="1265"/>
                </a:cubicBezTo>
                <a:cubicBezTo>
                  <a:pt x="3350" y="1267"/>
                  <a:pt x="3350" y="1267"/>
                  <a:pt x="3352" y="1269"/>
                </a:cubicBezTo>
                <a:cubicBezTo>
                  <a:pt x="3354" y="1269"/>
                  <a:pt x="3355" y="1269"/>
                  <a:pt x="3355" y="1269"/>
                </a:cubicBezTo>
                <a:cubicBezTo>
                  <a:pt x="3357" y="1267"/>
                  <a:pt x="3355" y="1265"/>
                  <a:pt x="3357" y="1265"/>
                </a:cubicBezTo>
                <a:cubicBezTo>
                  <a:pt x="3357" y="1264"/>
                  <a:pt x="3358" y="1264"/>
                  <a:pt x="3358" y="1264"/>
                </a:cubicBezTo>
                <a:cubicBezTo>
                  <a:pt x="3358" y="1262"/>
                  <a:pt x="3357" y="1260"/>
                  <a:pt x="3355" y="1260"/>
                </a:cubicBezTo>
                <a:cubicBezTo>
                  <a:pt x="3354" y="1259"/>
                  <a:pt x="3352" y="1257"/>
                  <a:pt x="3350" y="1256"/>
                </a:cubicBezTo>
                <a:cubicBezTo>
                  <a:pt x="3349" y="1254"/>
                  <a:pt x="3347" y="1254"/>
                  <a:pt x="3344" y="1252"/>
                </a:cubicBezTo>
                <a:cubicBezTo>
                  <a:pt x="3344" y="1252"/>
                  <a:pt x="3342" y="1251"/>
                  <a:pt x="3342" y="1249"/>
                </a:cubicBezTo>
                <a:cubicBezTo>
                  <a:pt x="3341" y="1248"/>
                  <a:pt x="3341" y="1248"/>
                  <a:pt x="3339" y="1246"/>
                </a:cubicBezTo>
                <a:cubicBezTo>
                  <a:pt x="3337" y="1244"/>
                  <a:pt x="3337" y="1244"/>
                  <a:pt x="3337" y="1244"/>
                </a:cubicBezTo>
                <a:cubicBezTo>
                  <a:pt x="3337" y="1243"/>
                  <a:pt x="3337" y="1241"/>
                  <a:pt x="3336" y="1241"/>
                </a:cubicBezTo>
                <a:cubicBezTo>
                  <a:pt x="3334" y="1239"/>
                  <a:pt x="3334" y="1239"/>
                  <a:pt x="3333" y="1238"/>
                </a:cubicBezTo>
                <a:cubicBezTo>
                  <a:pt x="3331" y="1238"/>
                  <a:pt x="3329" y="1238"/>
                  <a:pt x="3329" y="1239"/>
                </a:cubicBezTo>
                <a:close/>
                <a:moveTo>
                  <a:pt x="1495" y="282"/>
                </a:moveTo>
                <a:cubicBezTo>
                  <a:pt x="1495" y="284"/>
                  <a:pt x="1495" y="284"/>
                  <a:pt x="1495" y="284"/>
                </a:cubicBezTo>
                <a:cubicBezTo>
                  <a:pt x="1496" y="284"/>
                  <a:pt x="1496" y="284"/>
                  <a:pt x="1496" y="284"/>
                </a:cubicBezTo>
                <a:cubicBezTo>
                  <a:pt x="1498" y="282"/>
                  <a:pt x="1498" y="282"/>
                  <a:pt x="1498" y="282"/>
                </a:cubicBezTo>
                <a:cubicBezTo>
                  <a:pt x="1496" y="282"/>
                  <a:pt x="1496" y="282"/>
                  <a:pt x="1496" y="282"/>
                </a:cubicBezTo>
                <a:cubicBezTo>
                  <a:pt x="1495" y="282"/>
                  <a:pt x="1495" y="282"/>
                  <a:pt x="1495" y="282"/>
                </a:cubicBezTo>
                <a:close/>
                <a:moveTo>
                  <a:pt x="1492" y="285"/>
                </a:moveTo>
                <a:cubicBezTo>
                  <a:pt x="1490" y="285"/>
                  <a:pt x="1490" y="285"/>
                  <a:pt x="1490" y="285"/>
                </a:cubicBezTo>
                <a:cubicBezTo>
                  <a:pt x="1492" y="285"/>
                  <a:pt x="1492" y="287"/>
                  <a:pt x="1492" y="287"/>
                </a:cubicBezTo>
                <a:cubicBezTo>
                  <a:pt x="1493" y="287"/>
                  <a:pt x="1493" y="287"/>
                  <a:pt x="1493" y="287"/>
                </a:cubicBezTo>
                <a:cubicBezTo>
                  <a:pt x="1493" y="287"/>
                  <a:pt x="1493" y="285"/>
                  <a:pt x="1495" y="285"/>
                </a:cubicBezTo>
                <a:cubicBezTo>
                  <a:pt x="1495" y="284"/>
                  <a:pt x="1495" y="284"/>
                  <a:pt x="1495" y="284"/>
                </a:cubicBezTo>
                <a:cubicBezTo>
                  <a:pt x="1493" y="284"/>
                  <a:pt x="1493" y="284"/>
                  <a:pt x="1493" y="284"/>
                </a:cubicBezTo>
                <a:cubicBezTo>
                  <a:pt x="1493" y="285"/>
                  <a:pt x="1492" y="285"/>
                  <a:pt x="1492" y="285"/>
                </a:cubicBezTo>
                <a:close/>
                <a:moveTo>
                  <a:pt x="1488" y="261"/>
                </a:moveTo>
                <a:cubicBezTo>
                  <a:pt x="1490" y="261"/>
                  <a:pt x="1490" y="261"/>
                  <a:pt x="1492" y="259"/>
                </a:cubicBezTo>
                <a:cubicBezTo>
                  <a:pt x="1492" y="259"/>
                  <a:pt x="1492" y="259"/>
                  <a:pt x="1492" y="258"/>
                </a:cubicBezTo>
                <a:cubicBezTo>
                  <a:pt x="1493" y="258"/>
                  <a:pt x="1493" y="258"/>
                  <a:pt x="1495" y="256"/>
                </a:cubicBezTo>
                <a:cubicBezTo>
                  <a:pt x="1496" y="255"/>
                  <a:pt x="1496" y="255"/>
                  <a:pt x="1496" y="255"/>
                </a:cubicBezTo>
                <a:cubicBezTo>
                  <a:pt x="1495" y="253"/>
                  <a:pt x="1495" y="253"/>
                  <a:pt x="1493" y="255"/>
                </a:cubicBezTo>
                <a:cubicBezTo>
                  <a:pt x="1493" y="255"/>
                  <a:pt x="1492" y="255"/>
                  <a:pt x="1492" y="256"/>
                </a:cubicBezTo>
                <a:cubicBezTo>
                  <a:pt x="1490" y="256"/>
                  <a:pt x="1490" y="256"/>
                  <a:pt x="1490" y="258"/>
                </a:cubicBezTo>
                <a:cubicBezTo>
                  <a:pt x="1488" y="258"/>
                  <a:pt x="1488" y="258"/>
                  <a:pt x="1488" y="259"/>
                </a:cubicBezTo>
                <a:cubicBezTo>
                  <a:pt x="1488" y="261"/>
                  <a:pt x="1487" y="261"/>
                  <a:pt x="1488" y="261"/>
                </a:cubicBezTo>
                <a:close/>
                <a:moveTo>
                  <a:pt x="1495" y="267"/>
                </a:moveTo>
                <a:cubicBezTo>
                  <a:pt x="1495" y="267"/>
                  <a:pt x="1495" y="267"/>
                  <a:pt x="1495" y="266"/>
                </a:cubicBezTo>
                <a:cubicBezTo>
                  <a:pt x="1495" y="264"/>
                  <a:pt x="1495" y="264"/>
                  <a:pt x="1495" y="264"/>
                </a:cubicBezTo>
                <a:cubicBezTo>
                  <a:pt x="1495" y="263"/>
                  <a:pt x="1495" y="263"/>
                  <a:pt x="1495" y="263"/>
                </a:cubicBezTo>
                <a:cubicBezTo>
                  <a:pt x="1493" y="261"/>
                  <a:pt x="1493" y="263"/>
                  <a:pt x="1493" y="263"/>
                </a:cubicBezTo>
                <a:cubicBezTo>
                  <a:pt x="1493" y="264"/>
                  <a:pt x="1493" y="264"/>
                  <a:pt x="1493" y="264"/>
                </a:cubicBezTo>
                <a:cubicBezTo>
                  <a:pt x="1493" y="266"/>
                  <a:pt x="1493" y="269"/>
                  <a:pt x="1495" y="269"/>
                </a:cubicBezTo>
                <a:cubicBezTo>
                  <a:pt x="1495" y="269"/>
                  <a:pt x="1495" y="269"/>
                  <a:pt x="1495" y="267"/>
                </a:cubicBezTo>
                <a:close/>
                <a:moveTo>
                  <a:pt x="1492" y="280"/>
                </a:moveTo>
                <a:cubicBezTo>
                  <a:pt x="1493" y="280"/>
                  <a:pt x="1493" y="279"/>
                  <a:pt x="1495" y="279"/>
                </a:cubicBezTo>
                <a:cubicBezTo>
                  <a:pt x="1496" y="279"/>
                  <a:pt x="1496" y="277"/>
                  <a:pt x="1498" y="277"/>
                </a:cubicBezTo>
                <a:cubicBezTo>
                  <a:pt x="1498" y="277"/>
                  <a:pt x="1498" y="275"/>
                  <a:pt x="1500" y="275"/>
                </a:cubicBezTo>
                <a:cubicBezTo>
                  <a:pt x="1501" y="275"/>
                  <a:pt x="1501" y="275"/>
                  <a:pt x="1501" y="275"/>
                </a:cubicBezTo>
                <a:cubicBezTo>
                  <a:pt x="1501" y="277"/>
                  <a:pt x="1500" y="277"/>
                  <a:pt x="1500" y="279"/>
                </a:cubicBezTo>
                <a:cubicBezTo>
                  <a:pt x="1500" y="279"/>
                  <a:pt x="1500" y="280"/>
                  <a:pt x="1498" y="280"/>
                </a:cubicBezTo>
                <a:cubicBezTo>
                  <a:pt x="1498" y="280"/>
                  <a:pt x="1498" y="280"/>
                  <a:pt x="1498" y="282"/>
                </a:cubicBezTo>
                <a:cubicBezTo>
                  <a:pt x="1498" y="282"/>
                  <a:pt x="1498" y="282"/>
                  <a:pt x="1500" y="282"/>
                </a:cubicBezTo>
                <a:cubicBezTo>
                  <a:pt x="1501" y="282"/>
                  <a:pt x="1500" y="284"/>
                  <a:pt x="1500" y="284"/>
                </a:cubicBezTo>
                <a:cubicBezTo>
                  <a:pt x="1500" y="284"/>
                  <a:pt x="1500" y="285"/>
                  <a:pt x="1500" y="285"/>
                </a:cubicBezTo>
                <a:cubicBezTo>
                  <a:pt x="1501" y="284"/>
                  <a:pt x="1501" y="284"/>
                  <a:pt x="1501" y="282"/>
                </a:cubicBezTo>
                <a:cubicBezTo>
                  <a:pt x="1503" y="282"/>
                  <a:pt x="1503" y="282"/>
                  <a:pt x="1504" y="282"/>
                </a:cubicBezTo>
                <a:cubicBezTo>
                  <a:pt x="1504" y="284"/>
                  <a:pt x="1504" y="284"/>
                  <a:pt x="1504" y="284"/>
                </a:cubicBezTo>
                <a:cubicBezTo>
                  <a:pt x="1504" y="285"/>
                  <a:pt x="1504" y="285"/>
                  <a:pt x="1504" y="287"/>
                </a:cubicBezTo>
                <a:cubicBezTo>
                  <a:pt x="1504" y="287"/>
                  <a:pt x="1506" y="287"/>
                  <a:pt x="1506" y="288"/>
                </a:cubicBezTo>
                <a:cubicBezTo>
                  <a:pt x="1506" y="288"/>
                  <a:pt x="1506" y="290"/>
                  <a:pt x="1508" y="290"/>
                </a:cubicBezTo>
                <a:cubicBezTo>
                  <a:pt x="1508" y="290"/>
                  <a:pt x="1506" y="290"/>
                  <a:pt x="1506" y="292"/>
                </a:cubicBezTo>
                <a:cubicBezTo>
                  <a:pt x="1504" y="292"/>
                  <a:pt x="1504" y="292"/>
                  <a:pt x="1503" y="292"/>
                </a:cubicBezTo>
                <a:cubicBezTo>
                  <a:pt x="1503" y="292"/>
                  <a:pt x="1503" y="292"/>
                  <a:pt x="1503" y="293"/>
                </a:cubicBezTo>
                <a:cubicBezTo>
                  <a:pt x="1501" y="295"/>
                  <a:pt x="1501" y="295"/>
                  <a:pt x="1501" y="295"/>
                </a:cubicBezTo>
                <a:cubicBezTo>
                  <a:pt x="1500" y="295"/>
                  <a:pt x="1501" y="295"/>
                  <a:pt x="1501" y="296"/>
                </a:cubicBezTo>
                <a:cubicBezTo>
                  <a:pt x="1503" y="296"/>
                  <a:pt x="1503" y="298"/>
                  <a:pt x="1504" y="298"/>
                </a:cubicBezTo>
                <a:cubicBezTo>
                  <a:pt x="1506" y="298"/>
                  <a:pt x="1506" y="298"/>
                  <a:pt x="1506" y="298"/>
                </a:cubicBezTo>
                <a:cubicBezTo>
                  <a:pt x="1508" y="298"/>
                  <a:pt x="1508" y="298"/>
                  <a:pt x="1508" y="298"/>
                </a:cubicBezTo>
                <a:cubicBezTo>
                  <a:pt x="1508" y="300"/>
                  <a:pt x="1506" y="300"/>
                  <a:pt x="1508" y="300"/>
                </a:cubicBezTo>
                <a:cubicBezTo>
                  <a:pt x="1509" y="300"/>
                  <a:pt x="1509" y="300"/>
                  <a:pt x="1509" y="300"/>
                </a:cubicBezTo>
                <a:cubicBezTo>
                  <a:pt x="1509" y="298"/>
                  <a:pt x="1509" y="296"/>
                  <a:pt x="1509" y="296"/>
                </a:cubicBezTo>
                <a:cubicBezTo>
                  <a:pt x="1511" y="296"/>
                  <a:pt x="1511" y="296"/>
                  <a:pt x="1511" y="298"/>
                </a:cubicBezTo>
                <a:cubicBezTo>
                  <a:pt x="1513" y="298"/>
                  <a:pt x="1513" y="298"/>
                  <a:pt x="1513" y="298"/>
                </a:cubicBezTo>
                <a:cubicBezTo>
                  <a:pt x="1513" y="298"/>
                  <a:pt x="1514" y="298"/>
                  <a:pt x="1514" y="296"/>
                </a:cubicBezTo>
                <a:cubicBezTo>
                  <a:pt x="1514" y="296"/>
                  <a:pt x="1514" y="296"/>
                  <a:pt x="1516" y="296"/>
                </a:cubicBezTo>
                <a:cubicBezTo>
                  <a:pt x="1516" y="295"/>
                  <a:pt x="1519" y="295"/>
                  <a:pt x="1519" y="295"/>
                </a:cubicBezTo>
                <a:cubicBezTo>
                  <a:pt x="1519" y="296"/>
                  <a:pt x="1519" y="296"/>
                  <a:pt x="1519" y="298"/>
                </a:cubicBezTo>
                <a:cubicBezTo>
                  <a:pt x="1517" y="298"/>
                  <a:pt x="1517" y="298"/>
                  <a:pt x="1517" y="298"/>
                </a:cubicBezTo>
                <a:cubicBezTo>
                  <a:pt x="1517" y="298"/>
                  <a:pt x="1516" y="298"/>
                  <a:pt x="1516" y="300"/>
                </a:cubicBezTo>
                <a:cubicBezTo>
                  <a:pt x="1516" y="300"/>
                  <a:pt x="1516" y="300"/>
                  <a:pt x="1516" y="301"/>
                </a:cubicBezTo>
                <a:cubicBezTo>
                  <a:pt x="1516" y="303"/>
                  <a:pt x="1516" y="303"/>
                  <a:pt x="1517" y="303"/>
                </a:cubicBezTo>
                <a:cubicBezTo>
                  <a:pt x="1517" y="303"/>
                  <a:pt x="1519" y="303"/>
                  <a:pt x="1519" y="304"/>
                </a:cubicBezTo>
                <a:cubicBezTo>
                  <a:pt x="1521" y="304"/>
                  <a:pt x="1521" y="304"/>
                  <a:pt x="1521" y="304"/>
                </a:cubicBezTo>
                <a:cubicBezTo>
                  <a:pt x="1522" y="304"/>
                  <a:pt x="1522" y="306"/>
                  <a:pt x="1522" y="306"/>
                </a:cubicBezTo>
                <a:cubicBezTo>
                  <a:pt x="1522" y="308"/>
                  <a:pt x="1521" y="308"/>
                  <a:pt x="1521" y="308"/>
                </a:cubicBezTo>
                <a:cubicBezTo>
                  <a:pt x="1521" y="309"/>
                  <a:pt x="1521" y="309"/>
                  <a:pt x="1521" y="309"/>
                </a:cubicBezTo>
                <a:cubicBezTo>
                  <a:pt x="1519" y="311"/>
                  <a:pt x="1519" y="311"/>
                  <a:pt x="1519" y="313"/>
                </a:cubicBezTo>
                <a:cubicBezTo>
                  <a:pt x="1519" y="314"/>
                  <a:pt x="1517" y="314"/>
                  <a:pt x="1517" y="314"/>
                </a:cubicBezTo>
                <a:cubicBezTo>
                  <a:pt x="1517" y="314"/>
                  <a:pt x="1517" y="314"/>
                  <a:pt x="1516" y="314"/>
                </a:cubicBezTo>
                <a:cubicBezTo>
                  <a:pt x="1516" y="314"/>
                  <a:pt x="1516" y="314"/>
                  <a:pt x="1514" y="314"/>
                </a:cubicBezTo>
                <a:cubicBezTo>
                  <a:pt x="1514" y="314"/>
                  <a:pt x="1514" y="314"/>
                  <a:pt x="1513" y="314"/>
                </a:cubicBezTo>
                <a:cubicBezTo>
                  <a:pt x="1513" y="314"/>
                  <a:pt x="1513" y="314"/>
                  <a:pt x="1511" y="316"/>
                </a:cubicBezTo>
                <a:cubicBezTo>
                  <a:pt x="1511" y="314"/>
                  <a:pt x="1509" y="314"/>
                  <a:pt x="1509" y="314"/>
                </a:cubicBezTo>
                <a:cubicBezTo>
                  <a:pt x="1508" y="314"/>
                  <a:pt x="1508" y="314"/>
                  <a:pt x="1508" y="314"/>
                </a:cubicBezTo>
                <a:cubicBezTo>
                  <a:pt x="1506" y="314"/>
                  <a:pt x="1506" y="314"/>
                  <a:pt x="1506" y="314"/>
                </a:cubicBezTo>
                <a:cubicBezTo>
                  <a:pt x="1506" y="316"/>
                  <a:pt x="1508" y="316"/>
                  <a:pt x="1508" y="317"/>
                </a:cubicBezTo>
                <a:cubicBezTo>
                  <a:pt x="1508" y="319"/>
                  <a:pt x="1508" y="319"/>
                  <a:pt x="1508" y="321"/>
                </a:cubicBezTo>
                <a:cubicBezTo>
                  <a:pt x="1508" y="322"/>
                  <a:pt x="1509" y="322"/>
                  <a:pt x="1509" y="322"/>
                </a:cubicBezTo>
                <a:cubicBezTo>
                  <a:pt x="1509" y="324"/>
                  <a:pt x="1509" y="324"/>
                  <a:pt x="1509" y="324"/>
                </a:cubicBezTo>
                <a:cubicBezTo>
                  <a:pt x="1509" y="325"/>
                  <a:pt x="1508" y="325"/>
                  <a:pt x="1508" y="327"/>
                </a:cubicBezTo>
                <a:cubicBezTo>
                  <a:pt x="1508" y="327"/>
                  <a:pt x="1508" y="327"/>
                  <a:pt x="1506" y="327"/>
                </a:cubicBezTo>
                <a:cubicBezTo>
                  <a:pt x="1504" y="329"/>
                  <a:pt x="1504" y="329"/>
                  <a:pt x="1504" y="329"/>
                </a:cubicBezTo>
                <a:cubicBezTo>
                  <a:pt x="1503" y="329"/>
                  <a:pt x="1503" y="329"/>
                  <a:pt x="1503" y="330"/>
                </a:cubicBezTo>
                <a:cubicBezTo>
                  <a:pt x="1501" y="330"/>
                  <a:pt x="1501" y="330"/>
                  <a:pt x="1501" y="330"/>
                </a:cubicBezTo>
                <a:cubicBezTo>
                  <a:pt x="1500" y="329"/>
                  <a:pt x="1500" y="329"/>
                  <a:pt x="1500" y="329"/>
                </a:cubicBezTo>
                <a:cubicBezTo>
                  <a:pt x="1498" y="330"/>
                  <a:pt x="1498" y="330"/>
                  <a:pt x="1498" y="330"/>
                </a:cubicBezTo>
                <a:cubicBezTo>
                  <a:pt x="1496" y="330"/>
                  <a:pt x="1498" y="332"/>
                  <a:pt x="1498" y="332"/>
                </a:cubicBezTo>
                <a:cubicBezTo>
                  <a:pt x="1496" y="332"/>
                  <a:pt x="1496" y="332"/>
                  <a:pt x="1496" y="334"/>
                </a:cubicBezTo>
                <a:cubicBezTo>
                  <a:pt x="1496" y="334"/>
                  <a:pt x="1496" y="335"/>
                  <a:pt x="1496" y="337"/>
                </a:cubicBezTo>
                <a:cubicBezTo>
                  <a:pt x="1498" y="338"/>
                  <a:pt x="1500" y="335"/>
                  <a:pt x="1501" y="334"/>
                </a:cubicBezTo>
                <a:cubicBezTo>
                  <a:pt x="1501" y="334"/>
                  <a:pt x="1501" y="334"/>
                  <a:pt x="1503" y="334"/>
                </a:cubicBezTo>
                <a:cubicBezTo>
                  <a:pt x="1504" y="334"/>
                  <a:pt x="1504" y="334"/>
                  <a:pt x="1504" y="334"/>
                </a:cubicBezTo>
                <a:cubicBezTo>
                  <a:pt x="1506" y="334"/>
                  <a:pt x="1506" y="334"/>
                  <a:pt x="1506" y="334"/>
                </a:cubicBezTo>
                <a:cubicBezTo>
                  <a:pt x="1506" y="335"/>
                  <a:pt x="1506" y="335"/>
                  <a:pt x="1506" y="335"/>
                </a:cubicBezTo>
                <a:cubicBezTo>
                  <a:pt x="1506" y="335"/>
                  <a:pt x="1506" y="335"/>
                  <a:pt x="1508" y="337"/>
                </a:cubicBezTo>
                <a:cubicBezTo>
                  <a:pt x="1509" y="335"/>
                  <a:pt x="1509" y="335"/>
                  <a:pt x="1509" y="335"/>
                </a:cubicBezTo>
                <a:cubicBezTo>
                  <a:pt x="1509" y="337"/>
                  <a:pt x="1511" y="337"/>
                  <a:pt x="1511" y="337"/>
                </a:cubicBezTo>
                <a:cubicBezTo>
                  <a:pt x="1513" y="337"/>
                  <a:pt x="1513" y="337"/>
                  <a:pt x="1513" y="338"/>
                </a:cubicBezTo>
                <a:cubicBezTo>
                  <a:pt x="1513" y="338"/>
                  <a:pt x="1513" y="338"/>
                  <a:pt x="1514" y="338"/>
                </a:cubicBezTo>
                <a:cubicBezTo>
                  <a:pt x="1516" y="338"/>
                  <a:pt x="1516" y="338"/>
                  <a:pt x="1516" y="338"/>
                </a:cubicBezTo>
                <a:cubicBezTo>
                  <a:pt x="1516" y="337"/>
                  <a:pt x="1516" y="337"/>
                  <a:pt x="1517" y="337"/>
                </a:cubicBezTo>
                <a:cubicBezTo>
                  <a:pt x="1519" y="337"/>
                  <a:pt x="1521" y="335"/>
                  <a:pt x="1521" y="335"/>
                </a:cubicBezTo>
                <a:cubicBezTo>
                  <a:pt x="1522" y="335"/>
                  <a:pt x="1522" y="334"/>
                  <a:pt x="1524" y="334"/>
                </a:cubicBezTo>
                <a:cubicBezTo>
                  <a:pt x="1522" y="335"/>
                  <a:pt x="1522" y="335"/>
                  <a:pt x="1522" y="335"/>
                </a:cubicBezTo>
                <a:cubicBezTo>
                  <a:pt x="1521" y="337"/>
                  <a:pt x="1519" y="338"/>
                  <a:pt x="1517" y="338"/>
                </a:cubicBezTo>
                <a:cubicBezTo>
                  <a:pt x="1517" y="340"/>
                  <a:pt x="1516" y="340"/>
                  <a:pt x="1516" y="340"/>
                </a:cubicBezTo>
                <a:cubicBezTo>
                  <a:pt x="1514" y="342"/>
                  <a:pt x="1514" y="342"/>
                  <a:pt x="1513" y="342"/>
                </a:cubicBezTo>
                <a:cubicBezTo>
                  <a:pt x="1513" y="340"/>
                  <a:pt x="1513" y="340"/>
                  <a:pt x="1513" y="340"/>
                </a:cubicBezTo>
                <a:cubicBezTo>
                  <a:pt x="1513" y="338"/>
                  <a:pt x="1511" y="338"/>
                  <a:pt x="1511" y="338"/>
                </a:cubicBezTo>
                <a:cubicBezTo>
                  <a:pt x="1509" y="338"/>
                  <a:pt x="1508" y="340"/>
                  <a:pt x="1506" y="340"/>
                </a:cubicBezTo>
                <a:cubicBezTo>
                  <a:pt x="1506" y="340"/>
                  <a:pt x="1506" y="340"/>
                  <a:pt x="1506" y="342"/>
                </a:cubicBezTo>
                <a:cubicBezTo>
                  <a:pt x="1504" y="342"/>
                  <a:pt x="1504" y="342"/>
                  <a:pt x="1504" y="342"/>
                </a:cubicBezTo>
                <a:cubicBezTo>
                  <a:pt x="1504" y="343"/>
                  <a:pt x="1504" y="343"/>
                  <a:pt x="1503" y="343"/>
                </a:cubicBezTo>
                <a:cubicBezTo>
                  <a:pt x="1503" y="343"/>
                  <a:pt x="1503" y="343"/>
                  <a:pt x="1503" y="345"/>
                </a:cubicBezTo>
                <a:cubicBezTo>
                  <a:pt x="1501" y="345"/>
                  <a:pt x="1501" y="346"/>
                  <a:pt x="1500" y="346"/>
                </a:cubicBezTo>
                <a:cubicBezTo>
                  <a:pt x="1500" y="348"/>
                  <a:pt x="1498" y="348"/>
                  <a:pt x="1498" y="350"/>
                </a:cubicBezTo>
                <a:cubicBezTo>
                  <a:pt x="1496" y="350"/>
                  <a:pt x="1495" y="351"/>
                  <a:pt x="1495" y="351"/>
                </a:cubicBezTo>
                <a:cubicBezTo>
                  <a:pt x="1493" y="353"/>
                  <a:pt x="1493" y="353"/>
                  <a:pt x="1493" y="353"/>
                </a:cubicBezTo>
                <a:cubicBezTo>
                  <a:pt x="1492" y="353"/>
                  <a:pt x="1492" y="353"/>
                  <a:pt x="1490" y="353"/>
                </a:cubicBezTo>
                <a:cubicBezTo>
                  <a:pt x="1490" y="353"/>
                  <a:pt x="1488" y="354"/>
                  <a:pt x="1490" y="354"/>
                </a:cubicBezTo>
                <a:cubicBezTo>
                  <a:pt x="1492" y="354"/>
                  <a:pt x="1492" y="354"/>
                  <a:pt x="1492" y="354"/>
                </a:cubicBezTo>
                <a:cubicBezTo>
                  <a:pt x="1493" y="354"/>
                  <a:pt x="1493" y="354"/>
                  <a:pt x="1493" y="356"/>
                </a:cubicBezTo>
                <a:cubicBezTo>
                  <a:pt x="1495" y="356"/>
                  <a:pt x="1495" y="354"/>
                  <a:pt x="1496" y="356"/>
                </a:cubicBezTo>
                <a:cubicBezTo>
                  <a:pt x="1496" y="354"/>
                  <a:pt x="1496" y="354"/>
                  <a:pt x="1496" y="354"/>
                </a:cubicBezTo>
                <a:cubicBezTo>
                  <a:pt x="1495" y="354"/>
                  <a:pt x="1495" y="354"/>
                  <a:pt x="1495" y="354"/>
                </a:cubicBezTo>
                <a:cubicBezTo>
                  <a:pt x="1496" y="353"/>
                  <a:pt x="1496" y="353"/>
                  <a:pt x="1498" y="353"/>
                </a:cubicBezTo>
                <a:cubicBezTo>
                  <a:pt x="1498" y="353"/>
                  <a:pt x="1498" y="353"/>
                  <a:pt x="1498" y="351"/>
                </a:cubicBezTo>
                <a:cubicBezTo>
                  <a:pt x="1498" y="351"/>
                  <a:pt x="1498" y="351"/>
                  <a:pt x="1500" y="351"/>
                </a:cubicBezTo>
                <a:cubicBezTo>
                  <a:pt x="1500" y="351"/>
                  <a:pt x="1500" y="351"/>
                  <a:pt x="1501" y="350"/>
                </a:cubicBezTo>
                <a:cubicBezTo>
                  <a:pt x="1503" y="350"/>
                  <a:pt x="1503" y="350"/>
                  <a:pt x="1503" y="350"/>
                </a:cubicBezTo>
                <a:cubicBezTo>
                  <a:pt x="1503" y="350"/>
                  <a:pt x="1503" y="350"/>
                  <a:pt x="1504" y="350"/>
                </a:cubicBezTo>
                <a:cubicBezTo>
                  <a:pt x="1506" y="350"/>
                  <a:pt x="1506" y="350"/>
                  <a:pt x="1506" y="350"/>
                </a:cubicBezTo>
                <a:cubicBezTo>
                  <a:pt x="1506" y="350"/>
                  <a:pt x="1506" y="351"/>
                  <a:pt x="1508" y="351"/>
                </a:cubicBezTo>
                <a:cubicBezTo>
                  <a:pt x="1508" y="351"/>
                  <a:pt x="1508" y="351"/>
                  <a:pt x="1508" y="353"/>
                </a:cubicBezTo>
                <a:cubicBezTo>
                  <a:pt x="1509" y="353"/>
                  <a:pt x="1509" y="353"/>
                  <a:pt x="1509" y="353"/>
                </a:cubicBezTo>
                <a:cubicBezTo>
                  <a:pt x="1509" y="354"/>
                  <a:pt x="1509" y="354"/>
                  <a:pt x="1509" y="354"/>
                </a:cubicBezTo>
                <a:cubicBezTo>
                  <a:pt x="1511" y="354"/>
                  <a:pt x="1511" y="353"/>
                  <a:pt x="1511" y="353"/>
                </a:cubicBezTo>
                <a:cubicBezTo>
                  <a:pt x="1511" y="351"/>
                  <a:pt x="1511" y="351"/>
                  <a:pt x="1511" y="350"/>
                </a:cubicBezTo>
                <a:cubicBezTo>
                  <a:pt x="1511" y="348"/>
                  <a:pt x="1511" y="348"/>
                  <a:pt x="1511" y="348"/>
                </a:cubicBezTo>
                <a:cubicBezTo>
                  <a:pt x="1513" y="346"/>
                  <a:pt x="1513" y="346"/>
                  <a:pt x="1513" y="346"/>
                </a:cubicBezTo>
                <a:cubicBezTo>
                  <a:pt x="1514" y="346"/>
                  <a:pt x="1514" y="346"/>
                  <a:pt x="1514" y="346"/>
                </a:cubicBezTo>
                <a:cubicBezTo>
                  <a:pt x="1516" y="346"/>
                  <a:pt x="1516" y="346"/>
                  <a:pt x="1516" y="346"/>
                </a:cubicBezTo>
                <a:cubicBezTo>
                  <a:pt x="1516" y="346"/>
                  <a:pt x="1516" y="346"/>
                  <a:pt x="1517" y="346"/>
                </a:cubicBezTo>
                <a:cubicBezTo>
                  <a:pt x="1517" y="346"/>
                  <a:pt x="1519" y="346"/>
                  <a:pt x="1521" y="346"/>
                </a:cubicBezTo>
                <a:cubicBezTo>
                  <a:pt x="1521" y="348"/>
                  <a:pt x="1521" y="348"/>
                  <a:pt x="1521" y="348"/>
                </a:cubicBezTo>
                <a:cubicBezTo>
                  <a:pt x="1522" y="348"/>
                  <a:pt x="1524" y="348"/>
                  <a:pt x="1524" y="348"/>
                </a:cubicBezTo>
                <a:cubicBezTo>
                  <a:pt x="1525" y="348"/>
                  <a:pt x="1525" y="348"/>
                  <a:pt x="1527" y="348"/>
                </a:cubicBezTo>
                <a:cubicBezTo>
                  <a:pt x="1529" y="348"/>
                  <a:pt x="1529" y="348"/>
                  <a:pt x="1529" y="348"/>
                </a:cubicBezTo>
                <a:cubicBezTo>
                  <a:pt x="1529" y="348"/>
                  <a:pt x="1530" y="348"/>
                  <a:pt x="1530" y="346"/>
                </a:cubicBezTo>
                <a:cubicBezTo>
                  <a:pt x="1530" y="345"/>
                  <a:pt x="1532" y="345"/>
                  <a:pt x="1532" y="345"/>
                </a:cubicBezTo>
                <a:cubicBezTo>
                  <a:pt x="1532" y="346"/>
                  <a:pt x="1532" y="346"/>
                  <a:pt x="1532" y="346"/>
                </a:cubicBezTo>
                <a:cubicBezTo>
                  <a:pt x="1532" y="348"/>
                  <a:pt x="1532" y="348"/>
                  <a:pt x="1532" y="348"/>
                </a:cubicBezTo>
                <a:cubicBezTo>
                  <a:pt x="1533" y="348"/>
                  <a:pt x="1533" y="348"/>
                  <a:pt x="1533" y="348"/>
                </a:cubicBezTo>
                <a:cubicBezTo>
                  <a:pt x="1535" y="348"/>
                  <a:pt x="1537" y="348"/>
                  <a:pt x="1537" y="348"/>
                </a:cubicBezTo>
                <a:cubicBezTo>
                  <a:pt x="1535" y="346"/>
                  <a:pt x="1535" y="346"/>
                  <a:pt x="1535" y="346"/>
                </a:cubicBezTo>
                <a:cubicBezTo>
                  <a:pt x="1533" y="346"/>
                  <a:pt x="1537" y="345"/>
                  <a:pt x="1538" y="345"/>
                </a:cubicBezTo>
                <a:cubicBezTo>
                  <a:pt x="1540" y="345"/>
                  <a:pt x="1540" y="345"/>
                  <a:pt x="1540" y="345"/>
                </a:cubicBezTo>
                <a:cubicBezTo>
                  <a:pt x="1542" y="345"/>
                  <a:pt x="1542" y="345"/>
                  <a:pt x="1542" y="345"/>
                </a:cubicBezTo>
                <a:cubicBezTo>
                  <a:pt x="1542" y="345"/>
                  <a:pt x="1542" y="345"/>
                  <a:pt x="1543" y="345"/>
                </a:cubicBezTo>
                <a:cubicBezTo>
                  <a:pt x="1543" y="346"/>
                  <a:pt x="1545" y="345"/>
                  <a:pt x="1545" y="345"/>
                </a:cubicBezTo>
                <a:cubicBezTo>
                  <a:pt x="1548" y="345"/>
                  <a:pt x="1550" y="345"/>
                  <a:pt x="1551" y="343"/>
                </a:cubicBezTo>
                <a:cubicBezTo>
                  <a:pt x="1554" y="343"/>
                  <a:pt x="1554" y="343"/>
                  <a:pt x="1554" y="343"/>
                </a:cubicBezTo>
                <a:cubicBezTo>
                  <a:pt x="1556" y="343"/>
                  <a:pt x="1556" y="343"/>
                  <a:pt x="1556" y="343"/>
                </a:cubicBezTo>
                <a:cubicBezTo>
                  <a:pt x="1558" y="342"/>
                  <a:pt x="1558" y="342"/>
                  <a:pt x="1558" y="342"/>
                </a:cubicBezTo>
                <a:cubicBezTo>
                  <a:pt x="1559" y="342"/>
                  <a:pt x="1559" y="342"/>
                  <a:pt x="1561" y="342"/>
                </a:cubicBezTo>
                <a:cubicBezTo>
                  <a:pt x="1559" y="340"/>
                  <a:pt x="1559" y="340"/>
                  <a:pt x="1559" y="340"/>
                </a:cubicBezTo>
                <a:cubicBezTo>
                  <a:pt x="1561" y="340"/>
                  <a:pt x="1561" y="340"/>
                  <a:pt x="1561" y="340"/>
                </a:cubicBezTo>
                <a:cubicBezTo>
                  <a:pt x="1561" y="338"/>
                  <a:pt x="1559" y="338"/>
                  <a:pt x="1559" y="338"/>
                </a:cubicBezTo>
                <a:cubicBezTo>
                  <a:pt x="1558" y="338"/>
                  <a:pt x="1558" y="338"/>
                  <a:pt x="1558" y="338"/>
                </a:cubicBezTo>
                <a:cubicBezTo>
                  <a:pt x="1556" y="338"/>
                  <a:pt x="1556" y="338"/>
                  <a:pt x="1554" y="338"/>
                </a:cubicBezTo>
                <a:cubicBezTo>
                  <a:pt x="1554" y="338"/>
                  <a:pt x="1554" y="338"/>
                  <a:pt x="1553" y="338"/>
                </a:cubicBezTo>
                <a:cubicBezTo>
                  <a:pt x="1551" y="338"/>
                  <a:pt x="1551" y="338"/>
                  <a:pt x="1550" y="337"/>
                </a:cubicBezTo>
                <a:cubicBezTo>
                  <a:pt x="1550" y="335"/>
                  <a:pt x="1553" y="337"/>
                  <a:pt x="1554" y="337"/>
                </a:cubicBezTo>
                <a:cubicBezTo>
                  <a:pt x="1554" y="335"/>
                  <a:pt x="1553" y="335"/>
                  <a:pt x="1553" y="335"/>
                </a:cubicBezTo>
                <a:cubicBezTo>
                  <a:pt x="1553" y="335"/>
                  <a:pt x="1554" y="335"/>
                  <a:pt x="1554" y="334"/>
                </a:cubicBezTo>
                <a:cubicBezTo>
                  <a:pt x="1556" y="334"/>
                  <a:pt x="1556" y="334"/>
                  <a:pt x="1558" y="334"/>
                </a:cubicBezTo>
                <a:cubicBezTo>
                  <a:pt x="1558" y="332"/>
                  <a:pt x="1558" y="332"/>
                  <a:pt x="1558" y="332"/>
                </a:cubicBezTo>
                <a:cubicBezTo>
                  <a:pt x="1559" y="332"/>
                  <a:pt x="1559" y="330"/>
                  <a:pt x="1561" y="330"/>
                </a:cubicBezTo>
                <a:cubicBezTo>
                  <a:pt x="1561" y="330"/>
                  <a:pt x="1563" y="330"/>
                  <a:pt x="1563" y="329"/>
                </a:cubicBezTo>
                <a:cubicBezTo>
                  <a:pt x="1563" y="327"/>
                  <a:pt x="1563" y="327"/>
                  <a:pt x="1563" y="327"/>
                </a:cubicBezTo>
                <a:cubicBezTo>
                  <a:pt x="1563" y="325"/>
                  <a:pt x="1566" y="325"/>
                  <a:pt x="1564" y="324"/>
                </a:cubicBezTo>
                <a:cubicBezTo>
                  <a:pt x="1564" y="322"/>
                  <a:pt x="1564" y="322"/>
                  <a:pt x="1563" y="322"/>
                </a:cubicBezTo>
                <a:cubicBezTo>
                  <a:pt x="1563" y="322"/>
                  <a:pt x="1561" y="322"/>
                  <a:pt x="1561" y="321"/>
                </a:cubicBezTo>
                <a:cubicBezTo>
                  <a:pt x="1561" y="321"/>
                  <a:pt x="1561" y="321"/>
                  <a:pt x="1561" y="319"/>
                </a:cubicBezTo>
                <a:cubicBezTo>
                  <a:pt x="1561" y="319"/>
                  <a:pt x="1561" y="319"/>
                  <a:pt x="1559" y="319"/>
                </a:cubicBezTo>
                <a:cubicBezTo>
                  <a:pt x="1558" y="319"/>
                  <a:pt x="1556" y="319"/>
                  <a:pt x="1554" y="319"/>
                </a:cubicBezTo>
                <a:cubicBezTo>
                  <a:pt x="1553" y="319"/>
                  <a:pt x="1553" y="319"/>
                  <a:pt x="1553" y="321"/>
                </a:cubicBezTo>
                <a:cubicBezTo>
                  <a:pt x="1551" y="321"/>
                  <a:pt x="1551" y="321"/>
                  <a:pt x="1550" y="321"/>
                </a:cubicBezTo>
                <a:cubicBezTo>
                  <a:pt x="1550" y="322"/>
                  <a:pt x="1548" y="322"/>
                  <a:pt x="1548" y="321"/>
                </a:cubicBezTo>
                <a:cubicBezTo>
                  <a:pt x="1548" y="321"/>
                  <a:pt x="1548" y="321"/>
                  <a:pt x="1548" y="319"/>
                </a:cubicBezTo>
                <a:cubicBezTo>
                  <a:pt x="1548" y="319"/>
                  <a:pt x="1549" y="319"/>
                  <a:pt x="1550" y="319"/>
                </a:cubicBezTo>
                <a:cubicBezTo>
                  <a:pt x="1550" y="317"/>
                  <a:pt x="1550" y="317"/>
                  <a:pt x="1550" y="317"/>
                </a:cubicBezTo>
                <a:cubicBezTo>
                  <a:pt x="1550" y="316"/>
                  <a:pt x="1551" y="316"/>
                  <a:pt x="1550" y="316"/>
                </a:cubicBezTo>
                <a:cubicBezTo>
                  <a:pt x="1550" y="314"/>
                  <a:pt x="1550" y="313"/>
                  <a:pt x="1548" y="313"/>
                </a:cubicBezTo>
                <a:cubicBezTo>
                  <a:pt x="1548" y="313"/>
                  <a:pt x="1546" y="311"/>
                  <a:pt x="1548" y="309"/>
                </a:cubicBezTo>
                <a:cubicBezTo>
                  <a:pt x="1546" y="309"/>
                  <a:pt x="1546" y="309"/>
                  <a:pt x="1546" y="309"/>
                </a:cubicBezTo>
                <a:cubicBezTo>
                  <a:pt x="1546" y="309"/>
                  <a:pt x="1546" y="309"/>
                  <a:pt x="1546" y="308"/>
                </a:cubicBezTo>
                <a:cubicBezTo>
                  <a:pt x="1546" y="306"/>
                  <a:pt x="1546" y="306"/>
                  <a:pt x="1546" y="304"/>
                </a:cubicBezTo>
                <a:cubicBezTo>
                  <a:pt x="1546" y="304"/>
                  <a:pt x="1545" y="304"/>
                  <a:pt x="1545" y="303"/>
                </a:cubicBezTo>
                <a:cubicBezTo>
                  <a:pt x="1545" y="301"/>
                  <a:pt x="1545" y="301"/>
                  <a:pt x="1545" y="301"/>
                </a:cubicBezTo>
                <a:cubicBezTo>
                  <a:pt x="1543" y="301"/>
                  <a:pt x="1543" y="301"/>
                  <a:pt x="1543" y="301"/>
                </a:cubicBezTo>
                <a:cubicBezTo>
                  <a:pt x="1542" y="301"/>
                  <a:pt x="1542" y="300"/>
                  <a:pt x="1542" y="300"/>
                </a:cubicBezTo>
                <a:cubicBezTo>
                  <a:pt x="1542" y="298"/>
                  <a:pt x="1538" y="300"/>
                  <a:pt x="1538" y="300"/>
                </a:cubicBezTo>
                <a:cubicBezTo>
                  <a:pt x="1538" y="298"/>
                  <a:pt x="1538" y="298"/>
                  <a:pt x="1537" y="298"/>
                </a:cubicBezTo>
                <a:cubicBezTo>
                  <a:pt x="1535" y="296"/>
                  <a:pt x="1535" y="296"/>
                  <a:pt x="1535" y="295"/>
                </a:cubicBezTo>
                <a:cubicBezTo>
                  <a:pt x="1533" y="293"/>
                  <a:pt x="1533" y="292"/>
                  <a:pt x="1535" y="290"/>
                </a:cubicBezTo>
                <a:cubicBezTo>
                  <a:pt x="1535" y="290"/>
                  <a:pt x="1535" y="290"/>
                  <a:pt x="1535" y="288"/>
                </a:cubicBezTo>
                <a:cubicBezTo>
                  <a:pt x="1535" y="288"/>
                  <a:pt x="1535" y="288"/>
                  <a:pt x="1533" y="288"/>
                </a:cubicBezTo>
                <a:cubicBezTo>
                  <a:pt x="1533" y="287"/>
                  <a:pt x="1533" y="287"/>
                  <a:pt x="1533" y="287"/>
                </a:cubicBezTo>
                <a:cubicBezTo>
                  <a:pt x="1532" y="287"/>
                  <a:pt x="1532" y="287"/>
                  <a:pt x="1532" y="287"/>
                </a:cubicBezTo>
                <a:cubicBezTo>
                  <a:pt x="1532" y="285"/>
                  <a:pt x="1532" y="285"/>
                  <a:pt x="1532" y="285"/>
                </a:cubicBezTo>
                <a:cubicBezTo>
                  <a:pt x="1530" y="285"/>
                  <a:pt x="1530" y="285"/>
                  <a:pt x="1530" y="284"/>
                </a:cubicBezTo>
                <a:cubicBezTo>
                  <a:pt x="1530" y="282"/>
                  <a:pt x="1529" y="284"/>
                  <a:pt x="1527" y="284"/>
                </a:cubicBezTo>
                <a:cubicBezTo>
                  <a:pt x="1527" y="282"/>
                  <a:pt x="1525" y="282"/>
                  <a:pt x="1525" y="282"/>
                </a:cubicBezTo>
                <a:cubicBezTo>
                  <a:pt x="1525" y="282"/>
                  <a:pt x="1525" y="282"/>
                  <a:pt x="1524" y="282"/>
                </a:cubicBezTo>
                <a:cubicBezTo>
                  <a:pt x="1522" y="282"/>
                  <a:pt x="1522" y="282"/>
                  <a:pt x="1522" y="282"/>
                </a:cubicBezTo>
                <a:cubicBezTo>
                  <a:pt x="1521" y="282"/>
                  <a:pt x="1521" y="282"/>
                  <a:pt x="1521" y="282"/>
                </a:cubicBezTo>
                <a:cubicBezTo>
                  <a:pt x="1519" y="282"/>
                  <a:pt x="1519" y="282"/>
                  <a:pt x="1519" y="282"/>
                </a:cubicBezTo>
                <a:cubicBezTo>
                  <a:pt x="1517" y="280"/>
                  <a:pt x="1521" y="280"/>
                  <a:pt x="1522" y="279"/>
                </a:cubicBezTo>
                <a:cubicBezTo>
                  <a:pt x="1524" y="279"/>
                  <a:pt x="1524" y="279"/>
                  <a:pt x="1524" y="279"/>
                </a:cubicBezTo>
                <a:cubicBezTo>
                  <a:pt x="1524" y="277"/>
                  <a:pt x="1525" y="277"/>
                  <a:pt x="1525" y="275"/>
                </a:cubicBezTo>
                <a:cubicBezTo>
                  <a:pt x="1527" y="275"/>
                  <a:pt x="1527" y="275"/>
                  <a:pt x="1527" y="274"/>
                </a:cubicBezTo>
                <a:cubicBezTo>
                  <a:pt x="1529" y="274"/>
                  <a:pt x="1529" y="274"/>
                  <a:pt x="1530" y="272"/>
                </a:cubicBezTo>
                <a:cubicBezTo>
                  <a:pt x="1532" y="271"/>
                  <a:pt x="1532" y="269"/>
                  <a:pt x="1532" y="267"/>
                </a:cubicBezTo>
                <a:cubicBezTo>
                  <a:pt x="1533" y="266"/>
                  <a:pt x="1533" y="266"/>
                  <a:pt x="1533" y="266"/>
                </a:cubicBezTo>
                <a:cubicBezTo>
                  <a:pt x="1533" y="264"/>
                  <a:pt x="1535" y="264"/>
                  <a:pt x="1535" y="264"/>
                </a:cubicBezTo>
                <a:cubicBezTo>
                  <a:pt x="1537" y="263"/>
                  <a:pt x="1535" y="263"/>
                  <a:pt x="1535" y="263"/>
                </a:cubicBezTo>
                <a:cubicBezTo>
                  <a:pt x="1533" y="263"/>
                  <a:pt x="1532" y="261"/>
                  <a:pt x="1530" y="261"/>
                </a:cubicBezTo>
                <a:cubicBezTo>
                  <a:pt x="1527" y="261"/>
                  <a:pt x="1525" y="263"/>
                  <a:pt x="1524" y="263"/>
                </a:cubicBezTo>
                <a:cubicBezTo>
                  <a:pt x="1522" y="263"/>
                  <a:pt x="1521" y="261"/>
                  <a:pt x="1519" y="263"/>
                </a:cubicBezTo>
                <a:cubicBezTo>
                  <a:pt x="1517" y="263"/>
                  <a:pt x="1517" y="263"/>
                  <a:pt x="1517" y="263"/>
                </a:cubicBezTo>
                <a:cubicBezTo>
                  <a:pt x="1516" y="264"/>
                  <a:pt x="1516" y="264"/>
                  <a:pt x="1514" y="264"/>
                </a:cubicBezTo>
                <a:cubicBezTo>
                  <a:pt x="1514" y="264"/>
                  <a:pt x="1513" y="264"/>
                  <a:pt x="1511" y="264"/>
                </a:cubicBezTo>
                <a:cubicBezTo>
                  <a:pt x="1513" y="263"/>
                  <a:pt x="1513" y="263"/>
                  <a:pt x="1513" y="263"/>
                </a:cubicBezTo>
                <a:cubicBezTo>
                  <a:pt x="1513" y="261"/>
                  <a:pt x="1513" y="261"/>
                  <a:pt x="1513" y="261"/>
                </a:cubicBezTo>
                <a:cubicBezTo>
                  <a:pt x="1513" y="261"/>
                  <a:pt x="1513" y="261"/>
                  <a:pt x="1514" y="261"/>
                </a:cubicBezTo>
                <a:cubicBezTo>
                  <a:pt x="1514" y="259"/>
                  <a:pt x="1516" y="259"/>
                  <a:pt x="1516" y="259"/>
                </a:cubicBezTo>
                <a:cubicBezTo>
                  <a:pt x="1517" y="259"/>
                  <a:pt x="1517" y="259"/>
                  <a:pt x="1517" y="259"/>
                </a:cubicBezTo>
                <a:cubicBezTo>
                  <a:pt x="1517" y="258"/>
                  <a:pt x="1517" y="258"/>
                  <a:pt x="1517" y="258"/>
                </a:cubicBezTo>
                <a:cubicBezTo>
                  <a:pt x="1519" y="258"/>
                  <a:pt x="1521" y="258"/>
                  <a:pt x="1521" y="256"/>
                </a:cubicBezTo>
                <a:cubicBezTo>
                  <a:pt x="1521" y="256"/>
                  <a:pt x="1521" y="256"/>
                  <a:pt x="1521" y="255"/>
                </a:cubicBezTo>
                <a:cubicBezTo>
                  <a:pt x="1522" y="253"/>
                  <a:pt x="1522" y="253"/>
                  <a:pt x="1522" y="253"/>
                </a:cubicBezTo>
                <a:cubicBezTo>
                  <a:pt x="1524" y="253"/>
                  <a:pt x="1524" y="253"/>
                  <a:pt x="1524" y="251"/>
                </a:cubicBezTo>
                <a:cubicBezTo>
                  <a:pt x="1522" y="251"/>
                  <a:pt x="1521" y="251"/>
                  <a:pt x="1519" y="251"/>
                </a:cubicBezTo>
                <a:cubicBezTo>
                  <a:pt x="1517" y="251"/>
                  <a:pt x="1517" y="251"/>
                  <a:pt x="1516" y="251"/>
                </a:cubicBezTo>
                <a:cubicBezTo>
                  <a:pt x="1516" y="253"/>
                  <a:pt x="1514" y="253"/>
                  <a:pt x="1513" y="253"/>
                </a:cubicBezTo>
                <a:cubicBezTo>
                  <a:pt x="1511" y="253"/>
                  <a:pt x="1511" y="253"/>
                  <a:pt x="1511" y="253"/>
                </a:cubicBezTo>
                <a:cubicBezTo>
                  <a:pt x="1511" y="253"/>
                  <a:pt x="1511" y="253"/>
                  <a:pt x="1511" y="251"/>
                </a:cubicBezTo>
                <a:cubicBezTo>
                  <a:pt x="1509" y="251"/>
                  <a:pt x="1509" y="251"/>
                  <a:pt x="1508" y="251"/>
                </a:cubicBezTo>
                <a:cubicBezTo>
                  <a:pt x="1508" y="251"/>
                  <a:pt x="1506" y="251"/>
                  <a:pt x="1506" y="253"/>
                </a:cubicBezTo>
                <a:cubicBezTo>
                  <a:pt x="1506" y="255"/>
                  <a:pt x="1506" y="255"/>
                  <a:pt x="1506" y="255"/>
                </a:cubicBezTo>
                <a:cubicBezTo>
                  <a:pt x="1506" y="256"/>
                  <a:pt x="1506" y="256"/>
                  <a:pt x="1506" y="256"/>
                </a:cubicBezTo>
                <a:cubicBezTo>
                  <a:pt x="1504" y="256"/>
                  <a:pt x="1504" y="256"/>
                  <a:pt x="1504" y="256"/>
                </a:cubicBezTo>
                <a:cubicBezTo>
                  <a:pt x="1503" y="256"/>
                  <a:pt x="1503" y="256"/>
                  <a:pt x="1503" y="258"/>
                </a:cubicBezTo>
                <a:cubicBezTo>
                  <a:pt x="1503" y="259"/>
                  <a:pt x="1504" y="259"/>
                  <a:pt x="1504" y="259"/>
                </a:cubicBezTo>
                <a:cubicBezTo>
                  <a:pt x="1504" y="259"/>
                  <a:pt x="1506" y="261"/>
                  <a:pt x="1504" y="261"/>
                </a:cubicBezTo>
                <a:cubicBezTo>
                  <a:pt x="1504" y="261"/>
                  <a:pt x="1503" y="261"/>
                  <a:pt x="1501" y="261"/>
                </a:cubicBezTo>
                <a:cubicBezTo>
                  <a:pt x="1500" y="261"/>
                  <a:pt x="1500" y="261"/>
                  <a:pt x="1498" y="261"/>
                </a:cubicBezTo>
                <a:cubicBezTo>
                  <a:pt x="1498" y="263"/>
                  <a:pt x="1500" y="263"/>
                  <a:pt x="1500" y="263"/>
                </a:cubicBezTo>
                <a:cubicBezTo>
                  <a:pt x="1500" y="264"/>
                  <a:pt x="1498" y="264"/>
                  <a:pt x="1500" y="264"/>
                </a:cubicBezTo>
                <a:cubicBezTo>
                  <a:pt x="1500" y="266"/>
                  <a:pt x="1500" y="266"/>
                  <a:pt x="1500" y="266"/>
                </a:cubicBezTo>
                <a:cubicBezTo>
                  <a:pt x="1498" y="267"/>
                  <a:pt x="1498" y="267"/>
                  <a:pt x="1498" y="267"/>
                </a:cubicBezTo>
                <a:cubicBezTo>
                  <a:pt x="1500" y="267"/>
                  <a:pt x="1500" y="267"/>
                  <a:pt x="1500" y="267"/>
                </a:cubicBezTo>
                <a:cubicBezTo>
                  <a:pt x="1501" y="266"/>
                  <a:pt x="1501" y="266"/>
                  <a:pt x="1501" y="266"/>
                </a:cubicBezTo>
                <a:cubicBezTo>
                  <a:pt x="1501" y="267"/>
                  <a:pt x="1500" y="269"/>
                  <a:pt x="1500" y="269"/>
                </a:cubicBezTo>
                <a:cubicBezTo>
                  <a:pt x="1498" y="269"/>
                  <a:pt x="1498" y="269"/>
                  <a:pt x="1498" y="271"/>
                </a:cubicBezTo>
                <a:cubicBezTo>
                  <a:pt x="1498" y="272"/>
                  <a:pt x="1498" y="272"/>
                  <a:pt x="1498" y="272"/>
                </a:cubicBezTo>
                <a:cubicBezTo>
                  <a:pt x="1498" y="272"/>
                  <a:pt x="1498" y="272"/>
                  <a:pt x="1498" y="274"/>
                </a:cubicBezTo>
                <a:cubicBezTo>
                  <a:pt x="1498" y="274"/>
                  <a:pt x="1496" y="274"/>
                  <a:pt x="1496" y="275"/>
                </a:cubicBezTo>
                <a:cubicBezTo>
                  <a:pt x="1495" y="277"/>
                  <a:pt x="1492" y="277"/>
                  <a:pt x="1492" y="280"/>
                </a:cubicBezTo>
                <a:close/>
                <a:moveTo>
                  <a:pt x="1969" y="108"/>
                </a:moveTo>
                <a:cubicBezTo>
                  <a:pt x="1971" y="109"/>
                  <a:pt x="1974" y="109"/>
                  <a:pt x="1977" y="109"/>
                </a:cubicBezTo>
                <a:cubicBezTo>
                  <a:pt x="1981" y="109"/>
                  <a:pt x="1981" y="114"/>
                  <a:pt x="1984" y="114"/>
                </a:cubicBezTo>
                <a:cubicBezTo>
                  <a:pt x="1984" y="113"/>
                  <a:pt x="1982" y="113"/>
                  <a:pt x="1982" y="111"/>
                </a:cubicBezTo>
                <a:cubicBezTo>
                  <a:pt x="1982" y="109"/>
                  <a:pt x="1982" y="109"/>
                  <a:pt x="1982" y="109"/>
                </a:cubicBezTo>
                <a:cubicBezTo>
                  <a:pt x="1984" y="109"/>
                  <a:pt x="1984" y="109"/>
                  <a:pt x="1984" y="109"/>
                </a:cubicBezTo>
                <a:cubicBezTo>
                  <a:pt x="1985" y="111"/>
                  <a:pt x="1985" y="111"/>
                  <a:pt x="1985" y="111"/>
                </a:cubicBezTo>
                <a:cubicBezTo>
                  <a:pt x="1985" y="113"/>
                  <a:pt x="1985" y="113"/>
                  <a:pt x="1985" y="113"/>
                </a:cubicBezTo>
                <a:cubicBezTo>
                  <a:pt x="1987" y="114"/>
                  <a:pt x="1987" y="114"/>
                  <a:pt x="1987" y="114"/>
                </a:cubicBezTo>
                <a:cubicBezTo>
                  <a:pt x="1987" y="116"/>
                  <a:pt x="1987" y="116"/>
                  <a:pt x="1985" y="116"/>
                </a:cubicBezTo>
                <a:cubicBezTo>
                  <a:pt x="1987" y="116"/>
                  <a:pt x="1989" y="117"/>
                  <a:pt x="1990" y="117"/>
                </a:cubicBezTo>
                <a:cubicBezTo>
                  <a:pt x="1993" y="117"/>
                  <a:pt x="1995" y="117"/>
                  <a:pt x="1997" y="117"/>
                </a:cubicBezTo>
                <a:cubicBezTo>
                  <a:pt x="1998" y="117"/>
                  <a:pt x="1998" y="117"/>
                  <a:pt x="2000" y="117"/>
                </a:cubicBezTo>
                <a:cubicBezTo>
                  <a:pt x="2000" y="119"/>
                  <a:pt x="2002" y="119"/>
                  <a:pt x="2002" y="119"/>
                </a:cubicBezTo>
                <a:cubicBezTo>
                  <a:pt x="2003" y="119"/>
                  <a:pt x="2005" y="117"/>
                  <a:pt x="2006" y="117"/>
                </a:cubicBezTo>
                <a:cubicBezTo>
                  <a:pt x="2008" y="117"/>
                  <a:pt x="2008" y="117"/>
                  <a:pt x="2008" y="117"/>
                </a:cubicBezTo>
                <a:cubicBezTo>
                  <a:pt x="2010" y="117"/>
                  <a:pt x="2010" y="117"/>
                  <a:pt x="2011" y="117"/>
                </a:cubicBezTo>
                <a:cubicBezTo>
                  <a:pt x="2011" y="117"/>
                  <a:pt x="2013" y="117"/>
                  <a:pt x="2014" y="117"/>
                </a:cubicBezTo>
                <a:cubicBezTo>
                  <a:pt x="2014" y="119"/>
                  <a:pt x="2016" y="119"/>
                  <a:pt x="2016" y="119"/>
                </a:cubicBezTo>
                <a:cubicBezTo>
                  <a:pt x="2018" y="121"/>
                  <a:pt x="2019" y="119"/>
                  <a:pt x="2019" y="119"/>
                </a:cubicBezTo>
                <a:cubicBezTo>
                  <a:pt x="2019" y="117"/>
                  <a:pt x="2019" y="117"/>
                  <a:pt x="2019" y="117"/>
                </a:cubicBezTo>
                <a:cubicBezTo>
                  <a:pt x="2018" y="116"/>
                  <a:pt x="2018" y="116"/>
                  <a:pt x="2016" y="116"/>
                </a:cubicBezTo>
                <a:cubicBezTo>
                  <a:pt x="2016" y="116"/>
                  <a:pt x="2016" y="116"/>
                  <a:pt x="2014" y="116"/>
                </a:cubicBezTo>
                <a:cubicBezTo>
                  <a:pt x="2014" y="114"/>
                  <a:pt x="2013" y="114"/>
                  <a:pt x="2013" y="114"/>
                </a:cubicBezTo>
                <a:cubicBezTo>
                  <a:pt x="2011" y="114"/>
                  <a:pt x="2011" y="113"/>
                  <a:pt x="2010" y="113"/>
                </a:cubicBezTo>
                <a:cubicBezTo>
                  <a:pt x="2010" y="113"/>
                  <a:pt x="2008" y="111"/>
                  <a:pt x="2006" y="111"/>
                </a:cubicBezTo>
                <a:cubicBezTo>
                  <a:pt x="2006" y="111"/>
                  <a:pt x="2005" y="109"/>
                  <a:pt x="2003" y="109"/>
                </a:cubicBezTo>
                <a:cubicBezTo>
                  <a:pt x="2002" y="108"/>
                  <a:pt x="2002" y="108"/>
                  <a:pt x="2002" y="108"/>
                </a:cubicBezTo>
                <a:cubicBezTo>
                  <a:pt x="2000" y="106"/>
                  <a:pt x="1998" y="106"/>
                  <a:pt x="1998" y="106"/>
                </a:cubicBezTo>
                <a:cubicBezTo>
                  <a:pt x="1997" y="105"/>
                  <a:pt x="1998" y="105"/>
                  <a:pt x="1998" y="103"/>
                </a:cubicBezTo>
                <a:cubicBezTo>
                  <a:pt x="1998" y="103"/>
                  <a:pt x="1997" y="101"/>
                  <a:pt x="1995" y="101"/>
                </a:cubicBezTo>
                <a:cubicBezTo>
                  <a:pt x="1997" y="100"/>
                  <a:pt x="1997" y="100"/>
                  <a:pt x="1997" y="100"/>
                </a:cubicBezTo>
                <a:cubicBezTo>
                  <a:pt x="1997" y="100"/>
                  <a:pt x="1997" y="100"/>
                  <a:pt x="1997" y="98"/>
                </a:cubicBezTo>
                <a:cubicBezTo>
                  <a:pt x="1995" y="96"/>
                  <a:pt x="1998" y="96"/>
                  <a:pt x="2000" y="96"/>
                </a:cubicBezTo>
                <a:cubicBezTo>
                  <a:pt x="2000" y="95"/>
                  <a:pt x="2000" y="95"/>
                  <a:pt x="2000" y="93"/>
                </a:cubicBezTo>
                <a:cubicBezTo>
                  <a:pt x="2002" y="93"/>
                  <a:pt x="2002" y="92"/>
                  <a:pt x="2003" y="92"/>
                </a:cubicBezTo>
                <a:cubicBezTo>
                  <a:pt x="2003" y="90"/>
                  <a:pt x="2005" y="90"/>
                  <a:pt x="2005" y="90"/>
                </a:cubicBezTo>
                <a:cubicBezTo>
                  <a:pt x="2005" y="88"/>
                  <a:pt x="2005" y="88"/>
                  <a:pt x="2005" y="88"/>
                </a:cubicBezTo>
                <a:cubicBezTo>
                  <a:pt x="2006" y="88"/>
                  <a:pt x="2006" y="88"/>
                  <a:pt x="2006" y="87"/>
                </a:cubicBezTo>
                <a:cubicBezTo>
                  <a:pt x="2006" y="85"/>
                  <a:pt x="2008" y="85"/>
                  <a:pt x="2008" y="85"/>
                </a:cubicBezTo>
                <a:cubicBezTo>
                  <a:pt x="2010" y="84"/>
                  <a:pt x="2008" y="84"/>
                  <a:pt x="2010" y="82"/>
                </a:cubicBezTo>
                <a:cubicBezTo>
                  <a:pt x="2010" y="80"/>
                  <a:pt x="2010" y="80"/>
                  <a:pt x="2010" y="80"/>
                </a:cubicBezTo>
                <a:cubicBezTo>
                  <a:pt x="2010" y="80"/>
                  <a:pt x="2010" y="80"/>
                  <a:pt x="2011" y="80"/>
                </a:cubicBezTo>
                <a:cubicBezTo>
                  <a:pt x="2014" y="77"/>
                  <a:pt x="2018" y="76"/>
                  <a:pt x="2021" y="76"/>
                </a:cubicBezTo>
                <a:cubicBezTo>
                  <a:pt x="2023" y="76"/>
                  <a:pt x="2024" y="74"/>
                  <a:pt x="2026" y="74"/>
                </a:cubicBezTo>
                <a:cubicBezTo>
                  <a:pt x="2026" y="74"/>
                  <a:pt x="2027" y="72"/>
                  <a:pt x="2029" y="72"/>
                </a:cubicBezTo>
                <a:cubicBezTo>
                  <a:pt x="2034" y="69"/>
                  <a:pt x="2040" y="67"/>
                  <a:pt x="2045" y="67"/>
                </a:cubicBezTo>
                <a:cubicBezTo>
                  <a:pt x="2050" y="66"/>
                  <a:pt x="2053" y="66"/>
                  <a:pt x="2056" y="64"/>
                </a:cubicBezTo>
                <a:cubicBezTo>
                  <a:pt x="2058" y="64"/>
                  <a:pt x="2061" y="64"/>
                  <a:pt x="2063" y="63"/>
                </a:cubicBezTo>
                <a:cubicBezTo>
                  <a:pt x="2066" y="63"/>
                  <a:pt x="2068" y="63"/>
                  <a:pt x="2069" y="63"/>
                </a:cubicBezTo>
                <a:cubicBezTo>
                  <a:pt x="2071" y="63"/>
                  <a:pt x="2074" y="61"/>
                  <a:pt x="2074" y="59"/>
                </a:cubicBezTo>
                <a:cubicBezTo>
                  <a:pt x="2074" y="56"/>
                  <a:pt x="2071" y="56"/>
                  <a:pt x="2069" y="56"/>
                </a:cubicBezTo>
                <a:cubicBezTo>
                  <a:pt x="2064" y="56"/>
                  <a:pt x="2061" y="56"/>
                  <a:pt x="2058" y="56"/>
                </a:cubicBezTo>
                <a:cubicBezTo>
                  <a:pt x="2055" y="56"/>
                  <a:pt x="2053" y="56"/>
                  <a:pt x="2052" y="58"/>
                </a:cubicBezTo>
                <a:cubicBezTo>
                  <a:pt x="2050" y="61"/>
                  <a:pt x="2047" y="61"/>
                  <a:pt x="2045" y="61"/>
                </a:cubicBezTo>
                <a:cubicBezTo>
                  <a:pt x="2042" y="61"/>
                  <a:pt x="2039" y="61"/>
                  <a:pt x="2035" y="63"/>
                </a:cubicBezTo>
                <a:cubicBezTo>
                  <a:pt x="2032" y="63"/>
                  <a:pt x="2029" y="63"/>
                  <a:pt x="2026" y="63"/>
                </a:cubicBezTo>
                <a:cubicBezTo>
                  <a:pt x="2024" y="61"/>
                  <a:pt x="2021" y="61"/>
                  <a:pt x="2019" y="61"/>
                </a:cubicBezTo>
                <a:cubicBezTo>
                  <a:pt x="2018" y="63"/>
                  <a:pt x="2018" y="63"/>
                  <a:pt x="2016" y="63"/>
                </a:cubicBezTo>
                <a:cubicBezTo>
                  <a:pt x="2014" y="64"/>
                  <a:pt x="2014" y="64"/>
                  <a:pt x="2013" y="64"/>
                </a:cubicBezTo>
                <a:cubicBezTo>
                  <a:pt x="2010" y="66"/>
                  <a:pt x="2008" y="66"/>
                  <a:pt x="2005" y="67"/>
                </a:cubicBezTo>
                <a:cubicBezTo>
                  <a:pt x="2002" y="67"/>
                  <a:pt x="2000" y="69"/>
                  <a:pt x="1997" y="69"/>
                </a:cubicBezTo>
                <a:cubicBezTo>
                  <a:pt x="1993" y="71"/>
                  <a:pt x="1990" y="71"/>
                  <a:pt x="1990" y="74"/>
                </a:cubicBezTo>
                <a:cubicBezTo>
                  <a:pt x="1989" y="76"/>
                  <a:pt x="1990" y="77"/>
                  <a:pt x="1989" y="79"/>
                </a:cubicBezTo>
                <a:cubicBezTo>
                  <a:pt x="1989" y="80"/>
                  <a:pt x="1985" y="82"/>
                  <a:pt x="1984" y="82"/>
                </a:cubicBezTo>
                <a:cubicBezTo>
                  <a:pt x="1984" y="82"/>
                  <a:pt x="1984" y="84"/>
                  <a:pt x="1982" y="84"/>
                </a:cubicBezTo>
                <a:cubicBezTo>
                  <a:pt x="1981" y="84"/>
                  <a:pt x="1981" y="84"/>
                  <a:pt x="1979" y="85"/>
                </a:cubicBezTo>
                <a:cubicBezTo>
                  <a:pt x="1977" y="85"/>
                  <a:pt x="1976" y="85"/>
                  <a:pt x="1976" y="87"/>
                </a:cubicBezTo>
                <a:cubicBezTo>
                  <a:pt x="1976" y="87"/>
                  <a:pt x="1977" y="87"/>
                  <a:pt x="1979" y="87"/>
                </a:cubicBezTo>
                <a:cubicBezTo>
                  <a:pt x="1979" y="87"/>
                  <a:pt x="1982" y="87"/>
                  <a:pt x="1982" y="88"/>
                </a:cubicBezTo>
                <a:cubicBezTo>
                  <a:pt x="1982" y="90"/>
                  <a:pt x="1981" y="90"/>
                  <a:pt x="1981" y="90"/>
                </a:cubicBezTo>
                <a:cubicBezTo>
                  <a:pt x="1979" y="90"/>
                  <a:pt x="1979" y="92"/>
                  <a:pt x="1977" y="92"/>
                </a:cubicBezTo>
                <a:cubicBezTo>
                  <a:pt x="1977" y="92"/>
                  <a:pt x="1977" y="92"/>
                  <a:pt x="1976" y="93"/>
                </a:cubicBezTo>
                <a:cubicBezTo>
                  <a:pt x="1976" y="95"/>
                  <a:pt x="1976" y="95"/>
                  <a:pt x="1976" y="95"/>
                </a:cubicBezTo>
                <a:cubicBezTo>
                  <a:pt x="1974" y="95"/>
                  <a:pt x="1972" y="95"/>
                  <a:pt x="1972" y="96"/>
                </a:cubicBezTo>
                <a:cubicBezTo>
                  <a:pt x="1971" y="96"/>
                  <a:pt x="1972" y="98"/>
                  <a:pt x="1972" y="98"/>
                </a:cubicBezTo>
                <a:cubicBezTo>
                  <a:pt x="1974" y="98"/>
                  <a:pt x="1976" y="96"/>
                  <a:pt x="1976" y="98"/>
                </a:cubicBezTo>
                <a:cubicBezTo>
                  <a:pt x="1976" y="98"/>
                  <a:pt x="1974" y="100"/>
                  <a:pt x="1974" y="101"/>
                </a:cubicBezTo>
                <a:cubicBezTo>
                  <a:pt x="1974" y="101"/>
                  <a:pt x="1974" y="103"/>
                  <a:pt x="1972" y="103"/>
                </a:cubicBezTo>
                <a:cubicBezTo>
                  <a:pt x="1972" y="105"/>
                  <a:pt x="1971" y="105"/>
                  <a:pt x="1969" y="105"/>
                </a:cubicBezTo>
                <a:cubicBezTo>
                  <a:pt x="1968" y="105"/>
                  <a:pt x="1966" y="106"/>
                  <a:pt x="1966" y="106"/>
                </a:cubicBezTo>
                <a:cubicBezTo>
                  <a:pt x="1966" y="108"/>
                  <a:pt x="1968" y="108"/>
                  <a:pt x="1969" y="108"/>
                </a:cubicBezTo>
                <a:close/>
                <a:moveTo>
                  <a:pt x="2040" y="124"/>
                </a:moveTo>
                <a:cubicBezTo>
                  <a:pt x="2039" y="124"/>
                  <a:pt x="2039" y="124"/>
                  <a:pt x="2039" y="124"/>
                </a:cubicBezTo>
                <a:cubicBezTo>
                  <a:pt x="2039" y="122"/>
                  <a:pt x="2039" y="122"/>
                  <a:pt x="2037" y="122"/>
                </a:cubicBezTo>
                <a:cubicBezTo>
                  <a:pt x="2037" y="122"/>
                  <a:pt x="2037" y="122"/>
                  <a:pt x="2035" y="121"/>
                </a:cubicBezTo>
                <a:cubicBezTo>
                  <a:pt x="2034" y="121"/>
                  <a:pt x="2034" y="121"/>
                  <a:pt x="2034" y="121"/>
                </a:cubicBezTo>
                <a:cubicBezTo>
                  <a:pt x="2032" y="121"/>
                  <a:pt x="2034" y="121"/>
                  <a:pt x="2032" y="121"/>
                </a:cubicBezTo>
                <a:cubicBezTo>
                  <a:pt x="2032" y="119"/>
                  <a:pt x="2031" y="121"/>
                  <a:pt x="2031" y="121"/>
                </a:cubicBezTo>
                <a:cubicBezTo>
                  <a:pt x="2031" y="121"/>
                  <a:pt x="2029" y="121"/>
                  <a:pt x="2029" y="122"/>
                </a:cubicBezTo>
                <a:cubicBezTo>
                  <a:pt x="2027" y="124"/>
                  <a:pt x="2031" y="124"/>
                  <a:pt x="2031" y="124"/>
                </a:cubicBezTo>
                <a:cubicBezTo>
                  <a:pt x="2032" y="124"/>
                  <a:pt x="2032" y="126"/>
                  <a:pt x="2032" y="126"/>
                </a:cubicBezTo>
                <a:cubicBezTo>
                  <a:pt x="2034" y="126"/>
                  <a:pt x="2034" y="126"/>
                  <a:pt x="2034" y="126"/>
                </a:cubicBezTo>
                <a:cubicBezTo>
                  <a:pt x="2035" y="127"/>
                  <a:pt x="2035" y="127"/>
                  <a:pt x="2035" y="127"/>
                </a:cubicBezTo>
                <a:cubicBezTo>
                  <a:pt x="2037" y="127"/>
                  <a:pt x="2037" y="127"/>
                  <a:pt x="2037" y="127"/>
                </a:cubicBezTo>
                <a:cubicBezTo>
                  <a:pt x="2037" y="127"/>
                  <a:pt x="2037" y="127"/>
                  <a:pt x="2039" y="127"/>
                </a:cubicBezTo>
                <a:cubicBezTo>
                  <a:pt x="2039" y="129"/>
                  <a:pt x="2040" y="127"/>
                  <a:pt x="2040" y="127"/>
                </a:cubicBezTo>
                <a:cubicBezTo>
                  <a:pt x="2040" y="129"/>
                  <a:pt x="2040" y="129"/>
                  <a:pt x="2042" y="129"/>
                </a:cubicBezTo>
                <a:cubicBezTo>
                  <a:pt x="2044" y="129"/>
                  <a:pt x="2044" y="127"/>
                  <a:pt x="2044" y="127"/>
                </a:cubicBezTo>
                <a:cubicBezTo>
                  <a:pt x="2044" y="127"/>
                  <a:pt x="2044" y="129"/>
                  <a:pt x="2045" y="129"/>
                </a:cubicBezTo>
                <a:cubicBezTo>
                  <a:pt x="2045" y="127"/>
                  <a:pt x="2045" y="127"/>
                  <a:pt x="2045" y="127"/>
                </a:cubicBezTo>
                <a:cubicBezTo>
                  <a:pt x="2045" y="127"/>
                  <a:pt x="2045" y="127"/>
                  <a:pt x="2047" y="127"/>
                </a:cubicBezTo>
                <a:cubicBezTo>
                  <a:pt x="2048" y="127"/>
                  <a:pt x="2048" y="127"/>
                  <a:pt x="2048" y="127"/>
                </a:cubicBezTo>
                <a:cubicBezTo>
                  <a:pt x="2048" y="126"/>
                  <a:pt x="2047" y="126"/>
                  <a:pt x="2045" y="126"/>
                </a:cubicBezTo>
                <a:cubicBezTo>
                  <a:pt x="2045" y="126"/>
                  <a:pt x="2045" y="126"/>
                  <a:pt x="2044" y="126"/>
                </a:cubicBezTo>
                <a:cubicBezTo>
                  <a:pt x="2044" y="126"/>
                  <a:pt x="2044" y="126"/>
                  <a:pt x="2042" y="126"/>
                </a:cubicBezTo>
                <a:cubicBezTo>
                  <a:pt x="2042" y="126"/>
                  <a:pt x="2042" y="126"/>
                  <a:pt x="2042" y="124"/>
                </a:cubicBezTo>
                <a:lnTo>
                  <a:pt x="2040" y="124"/>
                </a:lnTo>
                <a:close/>
                <a:moveTo>
                  <a:pt x="1450" y="330"/>
                </a:moveTo>
                <a:cubicBezTo>
                  <a:pt x="1450" y="332"/>
                  <a:pt x="1450" y="332"/>
                  <a:pt x="1450" y="332"/>
                </a:cubicBezTo>
                <a:cubicBezTo>
                  <a:pt x="1448" y="334"/>
                  <a:pt x="1448" y="334"/>
                  <a:pt x="1448" y="334"/>
                </a:cubicBezTo>
                <a:cubicBezTo>
                  <a:pt x="1448" y="335"/>
                  <a:pt x="1450" y="334"/>
                  <a:pt x="1450" y="334"/>
                </a:cubicBezTo>
                <a:cubicBezTo>
                  <a:pt x="1451" y="334"/>
                  <a:pt x="1450" y="335"/>
                  <a:pt x="1450" y="335"/>
                </a:cubicBezTo>
                <a:cubicBezTo>
                  <a:pt x="1451" y="335"/>
                  <a:pt x="1453" y="335"/>
                  <a:pt x="1453" y="335"/>
                </a:cubicBezTo>
                <a:cubicBezTo>
                  <a:pt x="1454" y="335"/>
                  <a:pt x="1454" y="335"/>
                  <a:pt x="1456" y="335"/>
                </a:cubicBezTo>
                <a:cubicBezTo>
                  <a:pt x="1458" y="334"/>
                  <a:pt x="1458" y="334"/>
                  <a:pt x="1458" y="334"/>
                </a:cubicBezTo>
                <a:cubicBezTo>
                  <a:pt x="1459" y="335"/>
                  <a:pt x="1456" y="337"/>
                  <a:pt x="1456" y="337"/>
                </a:cubicBezTo>
                <a:cubicBezTo>
                  <a:pt x="1454" y="337"/>
                  <a:pt x="1454" y="337"/>
                  <a:pt x="1454" y="337"/>
                </a:cubicBezTo>
                <a:cubicBezTo>
                  <a:pt x="1454" y="338"/>
                  <a:pt x="1454" y="338"/>
                  <a:pt x="1454" y="338"/>
                </a:cubicBezTo>
                <a:cubicBezTo>
                  <a:pt x="1456" y="338"/>
                  <a:pt x="1458" y="337"/>
                  <a:pt x="1458" y="337"/>
                </a:cubicBezTo>
                <a:cubicBezTo>
                  <a:pt x="1459" y="337"/>
                  <a:pt x="1459" y="337"/>
                  <a:pt x="1459" y="337"/>
                </a:cubicBezTo>
                <a:cubicBezTo>
                  <a:pt x="1461" y="337"/>
                  <a:pt x="1462" y="337"/>
                  <a:pt x="1462" y="337"/>
                </a:cubicBezTo>
                <a:cubicBezTo>
                  <a:pt x="1464" y="335"/>
                  <a:pt x="1464" y="335"/>
                  <a:pt x="1464" y="335"/>
                </a:cubicBezTo>
                <a:cubicBezTo>
                  <a:pt x="1466" y="335"/>
                  <a:pt x="1466" y="335"/>
                  <a:pt x="1467" y="334"/>
                </a:cubicBezTo>
                <a:cubicBezTo>
                  <a:pt x="1467" y="334"/>
                  <a:pt x="1467" y="335"/>
                  <a:pt x="1469" y="334"/>
                </a:cubicBezTo>
                <a:cubicBezTo>
                  <a:pt x="1469" y="334"/>
                  <a:pt x="1471" y="334"/>
                  <a:pt x="1471" y="332"/>
                </a:cubicBezTo>
                <a:cubicBezTo>
                  <a:pt x="1471" y="330"/>
                  <a:pt x="1472" y="330"/>
                  <a:pt x="1472" y="330"/>
                </a:cubicBezTo>
                <a:cubicBezTo>
                  <a:pt x="1474" y="330"/>
                  <a:pt x="1474" y="330"/>
                  <a:pt x="1474" y="330"/>
                </a:cubicBezTo>
                <a:cubicBezTo>
                  <a:pt x="1475" y="330"/>
                  <a:pt x="1475" y="330"/>
                  <a:pt x="1477" y="329"/>
                </a:cubicBezTo>
                <a:cubicBezTo>
                  <a:pt x="1477" y="327"/>
                  <a:pt x="1479" y="329"/>
                  <a:pt x="1480" y="329"/>
                </a:cubicBezTo>
                <a:cubicBezTo>
                  <a:pt x="1480" y="329"/>
                  <a:pt x="1480" y="329"/>
                  <a:pt x="1482" y="329"/>
                </a:cubicBezTo>
                <a:cubicBezTo>
                  <a:pt x="1482" y="327"/>
                  <a:pt x="1482" y="327"/>
                  <a:pt x="1482" y="327"/>
                </a:cubicBezTo>
                <a:cubicBezTo>
                  <a:pt x="1483" y="327"/>
                  <a:pt x="1483" y="327"/>
                  <a:pt x="1483" y="327"/>
                </a:cubicBezTo>
                <a:cubicBezTo>
                  <a:pt x="1485" y="327"/>
                  <a:pt x="1485" y="327"/>
                  <a:pt x="1485" y="327"/>
                </a:cubicBezTo>
                <a:cubicBezTo>
                  <a:pt x="1485" y="327"/>
                  <a:pt x="1487" y="327"/>
                  <a:pt x="1487" y="329"/>
                </a:cubicBezTo>
                <a:cubicBezTo>
                  <a:pt x="1487" y="327"/>
                  <a:pt x="1488" y="325"/>
                  <a:pt x="1488" y="325"/>
                </a:cubicBezTo>
                <a:cubicBezTo>
                  <a:pt x="1488" y="324"/>
                  <a:pt x="1488" y="325"/>
                  <a:pt x="1487" y="324"/>
                </a:cubicBezTo>
                <a:cubicBezTo>
                  <a:pt x="1487" y="324"/>
                  <a:pt x="1488" y="324"/>
                  <a:pt x="1488" y="322"/>
                </a:cubicBezTo>
                <a:cubicBezTo>
                  <a:pt x="1488" y="322"/>
                  <a:pt x="1488" y="322"/>
                  <a:pt x="1488" y="321"/>
                </a:cubicBezTo>
                <a:cubicBezTo>
                  <a:pt x="1490" y="321"/>
                  <a:pt x="1492" y="321"/>
                  <a:pt x="1490" y="319"/>
                </a:cubicBezTo>
                <a:cubicBezTo>
                  <a:pt x="1490" y="317"/>
                  <a:pt x="1490" y="317"/>
                  <a:pt x="1490" y="317"/>
                </a:cubicBezTo>
                <a:cubicBezTo>
                  <a:pt x="1492" y="317"/>
                  <a:pt x="1492" y="316"/>
                  <a:pt x="1492" y="316"/>
                </a:cubicBezTo>
                <a:cubicBezTo>
                  <a:pt x="1492" y="314"/>
                  <a:pt x="1492" y="314"/>
                  <a:pt x="1492" y="314"/>
                </a:cubicBezTo>
                <a:cubicBezTo>
                  <a:pt x="1490" y="313"/>
                  <a:pt x="1490" y="313"/>
                  <a:pt x="1490" y="313"/>
                </a:cubicBezTo>
                <a:cubicBezTo>
                  <a:pt x="1490" y="311"/>
                  <a:pt x="1490" y="311"/>
                  <a:pt x="1490" y="311"/>
                </a:cubicBezTo>
                <a:cubicBezTo>
                  <a:pt x="1490" y="309"/>
                  <a:pt x="1490" y="309"/>
                  <a:pt x="1490" y="309"/>
                </a:cubicBezTo>
                <a:cubicBezTo>
                  <a:pt x="1490" y="309"/>
                  <a:pt x="1490" y="309"/>
                  <a:pt x="1488" y="308"/>
                </a:cubicBezTo>
                <a:cubicBezTo>
                  <a:pt x="1488" y="306"/>
                  <a:pt x="1488" y="306"/>
                  <a:pt x="1488" y="306"/>
                </a:cubicBezTo>
                <a:cubicBezTo>
                  <a:pt x="1492" y="306"/>
                  <a:pt x="1492" y="306"/>
                  <a:pt x="1492" y="306"/>
                </a:cubicBezTo>
                <a:cubicBezTo>
                  <a:pt x="1492" y="306"/>
                  <a:pt x="1493" y="306"/>
                  <a:pt x="1495" y="306"/>
                </a:cubicBezTo>
                <a:cubicBezTo>
                  <a:pt x="1493" y="304"/>
                  <a:pt x="1493" y="304"/>
                  <a:pt x="1493" y="304"/>
                </a:cubicBezTo>
                <a:cubicBezTo>
                  <a:pt x="1495" y="304"/>
                  <a:pt x="1495" y="304"/>
                  <a:pt x="1495" y="303"/>
                </a:cubicBezTo>
                <a:cubicBezTo>
                  <a:pt x="1495" y="303"/>
                  <a:pt x="1495" y="303"/>
                  <a:pt x="1496" y="303"/>
                </a:cubicBezTo>
                <a:cubicBezTo>
                  <a:pt x="1496" y="303"/>
                  <a:pt x="1496" y="303"/>
                  <a:pt x="1498" y="303"/>
                </a:cubicBezTo>
                <a:cubicBezTo>
                  <a:pt x="1500" y="303"/>
                  <a:pt x="1498" y="300"/>
                  <a:pt x="1496" y="300"/>
                </a:cubicBezTo>
                <a:cubicBezTo>
                  <a:pt x="1496" y="298"/>
                  <a:pt x="1496" y="298"/>
                  <a:pt x="1496" y="298"/>
                </a:cubicBezTo>
                <a:cubicBezTo>
                  <a:pt x="1496" y="296"/>
                  <a:pt x="1495" y="296"/>
                  <a:pt x="1495" y="296"/>
                </a:cubicBezTo>
                <a:cubicBezTo>
                  <a:pt x="1493" y="296"/>
                  <a:pt x="1493" y="296"/>
                  <a:pt x="1493" y="295"/>
                </a:cubicBezTo>
                <a:cubicBezTo>
                  <a:pt x="1493" y="293"/>
                  <a:pt x="1493" y="293"/>
                  <a:pt x="1493" y="293"/>
                </a:cubicBezTo>
                <a:cubicBezTo>
                  <a:pt x="1493" y="292"/>
                  <a:pt x="1492" y="292"/>
                  <a:pt x="1492" y="292"/>
                </a:cubicBezTo>
                <a:cubicBezTo>
                  <a:pt x="1490" y="292"/>
                  <a:pt x="1488" y="292"/>
                  <a:pt x="1487" y="293"/>
                </a:cubicBezTo>
                <a:cubicBezTo>
                  <a:pt x="1485" y="293"/>
                  <a:pt x="1485" y="293"/>
                  <a:pt x="1483" y="293"/>
                </a:cubicBezTo>
                <a:cubicBezTo>
                  <a:pt x="1483" y="292"/>
                  <a:pt x="1483" y="292"/>
                  <a:pt x="1483" y="290"/>
                </a:cubicBezTo>
                <a:cubicBezTo>
                  <a:pt x="1483" y="288"/>
                  <a:pt x="1480" y="288"/>
                  <a:pt x="1479" y="290"/>
                </a:cubicBezTo>
                <a:cubicBezTo>
                  <a:pt x="1477" y="290"/>
                  <a:pt x="1475" y="292"/>
                  <a:pt x="1474" y="293"/>
                </a:cubicBezTo>
                <a:cubicBezTo>
                  <a:pt x="1472" y="293"/>
                  <a:pt x="1471" y="295"/>
                  <a:pt x="1471" y="295"/>
                </a:cubicBezTo>
                <a:cubicBezTo>
                  <a:pt x="1469" y="295"/>
                  <a:pt x="1469" y="295"/>
                  <a:pt x="1469" y="295"/>
                </a:cubicBezTo>
                <a:cubicBezTo>
                  <a:pt x="1471" y="293"/>
                  <a:pt x="1471" y="293"/>
                  <a:pt x="1471" y="293"/>
                </a:cubicBezTo>
                <a:cubicBezTo>
                  <a:pt x="1471" y="292"/>
                  <a:pt x="1467" y="292"/>
                  <a:pt x="1467" y="293"/>
                </a:cubicBezTo>
                <a:cubicBezTo>
                  <a:pt x="1467" y="295"/>
                  <a:pt x="1467" y="295"/>
                  <a:pt x="1467" y="295"/>
                </a:cubicBezTo>
                <a:cubicBezTo>
                  <a:pt x="1466" y="296"/>
                  <a:pt x="1466" y="296"/>
                  <a:pt x="1466" y="296"/>
                </a:cubicBezTo>
                <a:cubicBezTo>
                  <a:pt x="1466" y="296"/>
                  <a:pt x="1467" y="296"/>
                  <a:pt x="1467" y="298"/>
                </a:cubicBezTo>
                <a:cubicBezTo>
                  <a:pt x="1467" y="298"/>
                  <a:pt x="1466" y="298"/>
                  <a:pt x="1466" y="300"/>
                </a:cubicBezTo>
                <a:cubicBezTo>
                  <a:pt x="1467" y="300"/>
                  <a:pt x="1467" y="300"/>
                  <a:pt x="1467" y="300"/>
                </a:cubicBezTo>
                <a:cubicBezTo>
                  <a:pt x="1469" y="300"/>
                  <a:pt x="1469" y="300"/>
                  <a:pt x="1469" y="300"/>
                </a:cubicBezTo>
                <a:cubicBezTo>
                  <a:pt x="1469" y="301"/>
                  <a:pt x="1469" y="301"/>
                  <a:pt x="1469" y="301"/>
                </a:cubicBezTo>
                <a:cubicBezTo>
                  <a:pt x="1469" y="301"/>
                  <a:pt x="1469" y="301"/>
                  <a:pt x="1469" y="303"/>
                </a:cubicBezTo>
                <a:cubicBezTo>
                  <a:pt x="1467" y="303"/>
                  <a:pt x="1467" y="304"/>
                  <a:pt x="1467" y="304"/>
                </a:cubicBezTo>
                <a:cubicBezTo>
                  <a:pt x="1466" y="304"/>
                  <a:pt x="1466" y="303"/>
                  <a:pt x="1466" y="303"/>
                </a:cubicBezTo>
                <a:cubicBezTo>
                  <a:pt x="1464" y="303"/>
                  <a:pt x="1464" y="303"/>
                  <a:pt x="1462" y="303"/>
                </a:cubicBezTo>
                <a:cubicBezTo>
                  <a:pt x="1461" y="303"/>
                  <a:pt x="1461" y="303"/>
                  <a:pt x="1461" y="303"/>
                </a:cubicBezTo>
                <a:cubicBezTo>
                  <a:pt x="1459" y="303"/>
                  <a:pt x="1458" y="303"/>
                  <a:pt x="1456" y="303"/>
                </a:cubicBezTo>
                <a:cubicBezTo>
                  <a:pt x="1454" y="303"/>
                  <a:pt x="1454" y="303"/>
                  <a:pt x="1454" y="303"/>
                </a:cubicBezTo>
                <a:cubicBezTo>
                  <a:pt x="1453" y="304"/>
                  <a:pt x="1456" y="306"/>
                  <a:pt x="1456" y="306"/>
                </a:cubicBezTo>
                <a:cubicBezTo>
                  <a:pt x="1454" y="306"/>
                  <a:pt x="1454" y="306"/>
                  <a:pt x="1454" y="306"/>
                </a:cubicBezTo>
                <a:cubicBezTo>
                  <a:pt x="1454" y="306"/>
                  <a:pt x="1453" y="306"/>
                  <a:pt x="1453" y="308"/>
                </a:cubicBezTo>
                <a:cubicBezTo>
                  <a:pt x="1454" y="308"/>
                  <a:pt x="1454" y="308"/>
                  <a:pt x="1454" y="308"/>
                </a:cubicBezTo>
                <a:cubicBezTo>
                  <a:pt x="1456" y="308"/>
                  <a:pt x="1456" y="308"/>
                  <a:pt x="1456" y="308"/>
                </a:cubicBezTo>
                <a:cubicBezTo>
                  <a:pt x="1458" y="308"/>
                  <a:pt x="1456" y="309"/>
                  <a:pt x="1456" y="309"/>
                </a:cubicBezTo>
                <a:cubicBezTo>
                  <a:pt x="1454" y="309"/>
                  <a:pt x="1454" y="311"/>
                  <a:pt x="1454" y="311"/>
                </a:cubicBezTo>
                <a:cubicBezTo>
                  <a:pt x="1454" y="313"/>
                  <a:pt x="1451" y="313"/>
                  <a:pt x="1451" y="313"/>
                </a:cubicBezTo>
                <a:cubicBezTo>
                  <a:pt x="1453" y="313"/>
                  <a:pt x="1453" y="313"/>
                  <a:pt x="1453" y="313"/>
                </a:cubicBezTo>
                <a:cubicBezTo>
                  <a:pt x="1453" y="314"/>
                  <a:pt x="1453" y="314"/>
                  <a:pt x="1453" y="314"/>
                </a:cubicBezTo>
                <a:cubicBezTo>
                  <a:pt x="1453" y="314"/>
                  <a:pt x="1454" y="314"/>
                  <a:pt x="1456" y="314"/>
                </a:cubicBezTo>
                <a:cubicBezTo>
                  <a:pt x="1456" y="316"/>
                  <a:pt x="1456" y="316"/>
                  <a:pt x="1456" y="316"/>
                </a:cubicBezTo>
                <a:cubicBezTo>
                  <a:pt x="1456" y="316"/>
                  <a:pt x="1456" y="316"/>
                  <a:pt x="1458" y="316"/>
                </a:cubicBezTo>
                <a:cubicBezTo>
                  <a:pt x="1458" y="316"/>
                  <a:pt x="1458" y="316"/>
                  <a:pt x="1458" y="317"/>
                </a:cubicBezTo>
                <a:cubicBezTo>
                  <a:pt x="1458" y="317"/>
                  <a:pt x="1456" y="317"/>
                  <a:pt x="1456" y="319"/>
                </a:cubicBezTo>
                <a:cubicBezTo>
                  <a:pt x="1456" y="319"/>
                  <a:pt x="1456" y="319"/>
                  <a:pt x="1456" y="321"/>
                </a:cubicBezTo>
                <a:cubicBezTo>
                  <a:pt x="1456" y="321"/>
                  <a:pt x="1456" y="321"/>
                  <a:pt x="1456" y="322"/>
                </a:cubicBezTo>
                <a:cubicBezTo>
                  <a:pt x="1456" y="322"/>
                  <a:pt x="1456" y="322"/>
                  <a:pt x="1456" y="324"/>
                </a:cubicBezTo>
                <a:cubicBezTo>
                  <a:pt x="1456" y="324"/>
                  <a:pt x="1456" y="324"/>
                  <a:pt x="1454" y="325"/>
                </a:cubicBezTo>
                <a:cubicBezTo>
                  <a:pt x="1454" y="325"/>
                  <a:pt x="1454" y="327"/>
                  <a:pt x="1453" y="327"/>
                </a:cubicBezTo>
                <a:cubicBezTo>
                  <a:pt x="1451" y="327"/>
                  <a:pt x="1450" y="327"/>
                  <a:pt x="1450" y="327"/>
                </a:cubicBezTo>
                <a:cubicBezTo>
                  <a:pt x="1448" y="329"/>
                  <a:pt x="1448" y="329"/>
                  <a:pt x="1448" y="329"/>
                </a:cubicBezTo>
                <a:cubicBezTo>
                  <a:pt x="1448" y="329"/>
                  <a:pt x="1446" y="329"/>
                  <a:pt x="1446" y="330"/>
                </a:cubicBezTo>
                <a:cubicBezTo>
                  <a:pt x="1445" y="330"/>
                  <a:pt x="1445" y="330"/>
                  <a:pt x="1445" y="330"/>
                </a:cubicBezTo>
                <a:cubicBezTo>
                  <a:pt x="1446" y="332"/>
                  <a:pt x="1448" y="330"/>
                  <a:pt x="1450" y="330"/>
                </a:cubicBezTo>
                <a:close/>
                <a:moveTo>
                  <a:pt x="1540" y="232"/>
                </a:moveTo>
                <a:cubicBezTo>
                  <a:pt x="1540" y="234"/>
                  <a:pt x="1540" y="234"/>
                  <a:pt x="1540" y="234"/>
                </a:cubicBezTo>
                <a:cubicBezTo>
                  <a:pt x="1540" y="234"/>
                  <a:pt x="1541" y="234"/>
                  <a:pt x="1542" y="234"/>
                </a:cubicBezTo>
                <a:cubicBezTo>
                  <a:pt x="1540" y="235"/>
                  <a:pt x="1540" y="235"/>
                  <a:pt x="1540" y="235"/>
                </a:cubicBezTo>
                <a:cubicBezTo>
                  <a:pt x="1540" y="237"/>
                  <a:pt x="1540" y="237"/>
                  <a:pt x="1540" y="237"/>
                </a:cubicBezTo>
                <a:cubicBezTo>
                  <a:pt x="1542" y="237"/>
                  <a:pt x="1542" y="237"/>
                  <a:pt x="1542" y="238"/>
                </a:cubicBezTo>
                <a:cubicBezTo>
                  <a:pt x="1543" y="238"/>
                  <a:pt x="1543" y="235"/>
                  <a:pt x="1543" y="235"/>
                </a:cubicBezTo>
                <a:cubicBezTo>
                  <a:pt x="1543" y="234"/>
                  <a:pt x="1543" y="234"/>
                  <a:pt x="1543" y="232"/>
                </a:cubicBezTo>
                <a:cubicBezTo>
                  <a:pt x="1543" y="232"/>
                  <a:pt x="1543" y="232"/>
                  <a:pt x="1545" y="230"/>
                </a:cubicBezTo>
                <a:cubicBezTo>
                  <a:pt x="1545" y="230"/>
                  <a:pt x="1545" y="229"/>
                  <a:pt x="1546" y="229"/>
                </a:cubicBezTo>
                <a:cubicBezTo>
                  <a:pt x="1546" y="227"/>
                  <a:pt x="1546" y="227"/>
                  <a:pt x="1546" y="227"/>
                </a:cubicBezTo>
                <a:cubicBezTo>
                  <a:pt x="1548" y="225"/>
                  <a:pt x="1548" y="225"/>
                  <a:pt x="1546" y="225"/>
                </a:cubicBezTo>
                <a:cubicBezTo>
                  <a:pt x="1545" y="225"/>
                  <a:pt x="1545" y="227"/>
                  <a:pt x="1545" y="227"/>
                </a:cubicBezTo>
                <a:cubicBezTo>
                  <a:pt x="1543" y="229"/>
                  <a:pt x="1543" y="229"/>
                  <a:pt x="1543" y="229"/>
                </a:cubicBezTo>
                <a:cubicBezTo>
                  <a:pt x="1542" y="229"/>
                  <a:pt x="1540" y="229"/>
                  <a:pt x="1540" y="230"/>
                </a:cubicBezTo>
                <a:cubicBezTo>
                  <a:pt x="1538" y="230"/>
                  <a:pt x="1538" y="232"/>
                  <a:pt x="1540" y="232"/>
                </a:cubicBezTo>
                <a:close/>
                <a:moveTo>
                  <a:pt x="1651" y="35"/>
                </a:moveTo>
                <a:cubicBezTo>
                  <a:pt x="1653" y="35"/>
                  <a:pt x="1653" y="37"/>
                  <a:pt x="1653" y="37"/>
                </a:cubicBezTo>
                <a:cubicBezTo>
                  <a:pt x="1653" y="38"/>
                  <a:pt x="1653" y="38"/>
                  <a:pt x="1653" y="38"/>
                </a:cubicBezTo>
                <a:cubicBezTo>
                  <a:pt x="1653" y="40"/>
                  <a:pt x="1656" y="40"/>
                  <a:pt x="1658" y="42"/>
                </a:cubicBezTo>
                <a:cubicBezTo>
                  <a:pt x="1659" y="42"/>
                  <a:pt x="1659" y="42"/>
                  <a:pt x="1659" y="42"/>
                </a:cubicBezTo>
                <a:cubicBezTo>
                  <a:pt x="1661" y="43"/>
                  <a:pt x="1661" y="43"/>
                  <a:pt x="1661" y="43"/>
                </a:cubicBezTo>
                <a:cubicBezTo>
                  <a:pt x="1663" y="45"/>
                  <a:pt x="1664" y="45"/>
                  <a:pt x="1666" y="45"/>
                </a:cubicBezTo>
                <a:cubicBezTo>
                  <a:pt x="1667" y="45"/>
                  <a:pt x="1671" y="45"/>
                  <a:pt x="1672" y="43"/>
                </a:cubicBezTo>
                <a:cubicBezTo>
                  <a:pt x="1674" y="42"/>
                  <a:pt x="1674" y="40"/>
                  <a:pt x="1676" y="38"/>
                </a:cubicBezTo>
                <a:cubicBezTo>
                  <a:pt x="1677" y="38"/>
                  <a:pt x="1679" y="38"/>
                  <a:pt x="1680" y="40"/>
                </a:cubicBezTo>
                <a:cubicBezTo>
                  <a:pt x="1682" y="40"/>
                  <a:pt x="1682" y="40"/>
                  <a:pt x="1682" y="40"/>
                </a:cubicBezTo>
                <a:cubicBezTo>
                  <a:pt x="1684" y="40"/>
                  <a:pt x="1684" y="40"/>
                  <a:pt x="1684" y="40"/>
                </a:cubicBezTo>
                <a:cubicBezTo>
                  <a:pt x="1685" y="42"/>
                  <a:pt x="1684" y="42"/>
                  <a:pt x="1684" y="43"/>
                </a:cubicBezTo>
                <a:cubicBezTo>
                  <a:pt x="1682" y="43"/>
                  <a:pt x="1682" y="43"/>
                  <a:pt x="1680" y="43"/>
                </a:cubicBezTo>
                <a:cubicBezTo>
                  <a:pt x="1680" y="43"/>
                  <a:pt x="1680" y="43"/>
                  <a:pt x="1679" y="43"/>
                </a:cubicBezTo>
                <a:cubicBezTo>
                  <a:pt x="1679" y="45"/>
                  <a:pt x="1679" y="45"/>
                  <a:pt x="1679" y="45"/>
                </a:cubicBezTo>
                <a:cubicBezTo>
                  <a:pt x="1677" y="45"/>
                  <a:pt x="1677" y="45"/>
                  <a:pt x="1676" y="45"/>
                </a:cubicBezTo>
                <a:cubicBezTo>
                  <a:pt x="1674" y="45"/>
                  <a:pt x="1674" y="45"/>
                  <a:pt x="1674" y="45"/>
                </a:cubicBezTo>
                <a:cubicBezTo>
                  <a:pt x="1672" y="45"/>
                  <a:pt x="1672" y="45"/>
                  <a:pt x="1671" y="45"/>
                </a:cubicBezTo>
                <a:cubicBezTo>
                  <a:pt x="1669" y="45"/>
                  <a:pt x="1667" y="48"/>
                  <a:pt x="1667" y="50"/>
                </a:cubicBezTo>
                <a:cubicBezTo>
                  <a:pt x="1667" y="53"/>
                  <a:pt x="1671" y="53"/>
                  <a:pt x="1672" y="55"/>
                </a:cubicBezTo>
                <a:cubicBezTo>
                  <a:pt x="1674" y="55"/>
                  <a:pt x="1676" y="55"/>
                  <a:pt x="1679" y="55"/>
                </a:cubicBezTo>
                <a:cubicBezTo>
                  <a:pt x="1680" y="55"/>
                  <a:pt x="1680" y="55"/>
                  <a:pt x="1680" y="55"/>
                </a:cubicBezTo>
                <a:cubicBezTo>
                  <a:pt x="1682" y="55"/>
                  <a:pt x="1684" y="55"/>
                  <a:pt x="1684" y="55"/>
                </a:cubicBezTo>
                <a:cubicBezTo>
                  <a:pt x="1685" y="56"/>
                  <a:pt x="1685" y="58"/>
                  <a:pt x="1687" y="59"/>
                </a:cubicBezTo>
                <a:cubicBezTo>
                  <a:pt x="1688" y="61"/>
                  <a:pt x="1690" y="59"/>
                  <a:pt x="1692" y="58"/>
                </a:cubicBezTo>
                <a:cubicBezTo>
                  <a:pt x="1693" y="56"/>
                  <a:pt x="1695" y="55"/>
                  <a:pt x="1697" y="53"/>
                </a:cubicBezTo>
                <a:cubicBezTo>
                  <a:pt x="1697" y="51"/>
                  <a:pt x="1697" y="50"/>
                  <a:pt x="1698" y="50"/>
                </a:cubicBezTo>
                <a:cubicBezTo>
                  <a:pt x="1700" y="50"/>
                  <a:pt x="1700" y="50"/>
                  <a:pt x="1700" y="50"/>
                </a:cubicBezTo>
                <a:cubicBezTo>
                  <a:pt x="1703" y="51"/>
                  <a:pt x="1701" y="47"/>
                  <a:pt x="1703" y="47"/>
                </a:cubicBezTo>
                <a:cubicBezTo>
                  <a:pt x="1703" y="45"/>
                  <a:pt x="1703" y="45"/>
                  <a:pt x="1705" y="45"/>
                </a:cubicBezTo>
                <a:cubicBezTo>
                  <a:pt x="1705" y="45"/>
                  <a:pt x="1705" y="45"/>
                  <a:pt x="1706" y="45"/>
                </a:cubicBezTo>
                <a:cubicBezTo>
                  <a:pt x="1706" y="43"/>
                  <a:pt x="1706" y="43"/>
                  <a:pt x="1706" y="43"/>
                </a:cubicBezTo>
                <a:cubicBezTo>
                  <a:pt x="1706" y="42"/>
                  <a:pt x="1708" y="42"/>
                  <a:pt x="1708" y="42"/>
                </a:cubicBezTo>
                <a:cubicBezTo>
                  <a:pt x="1709" y="40"/>
                  <a:pt x="1713" y="40"/>
                  <a:pt x="1714" y="40"/>
                </a:cubicBezTo>
                <a:cubicBezTo>
                  <a:pt x="1716" y="40"/>
                  <a:pt x="1717" y="42"/>
                  <a:pt x="1717" y="42"/>
                </a:cubicBezTo>
                <a:cubicBezTo>
                  <a:pt x="1719" y="42"/>
                  <a:pt x="1719" y="42"/>
                  <a:pt x="1721" y="43"/>
                </a:cubicBezTo>
                <a:cubicBezTo>
                  <a:pt x="1721" y="43"/>
                  <a:pt x="1722" y="43"/>
                  <a:pt x="1724" y="45"/>
                </a:cubicBezTo>
                <a:cubicBezTo>
                  <a:pt x="1726" y="45"/>
                  <a:pt x="1724" y="47"/>
                  <a:pt x="1724" y="48"/>
                </a:cubicBezTo>
                <a:cubicBezTo>
                  <a:pt x="1722" y="48"/>
                  <a:pt x="1719" y="50"/>
                  <a:pt x="1721" y="50"/>
                </a:cubicBezTo>
                <a:cubicBezTo>
                  <a:pt x="1722" y="51"/>
                  <a:pt x="1724" y="51"/>
                  <a:pt x="1726" y="51"/>
                </a:cubicBezTo>
                <a:cubicBezTo>
                  <a:pt x="1727" y="51"/>
                  <a:pt x="1727" y="51"/>
                  <a:pt x="1729" y="51"/>
                </a:cubicBezTo>
                <a:cubicBezTo>
                  <a:pt x="1730" y="50"/>
                  <a:pt x="1732" y="50"/>
                  <a:pt x="1734" y="50"/>
                </a:cubicBezTo>
                <a:cubicBezTo>
                  <a:pt x="1734" y="50"/>
                  <a:pt x="1735" y="50"/>
                  <a:pt x="1735" y="51"/>
                </a:cubicBezTo>
                <a:cubicBezTo>
                  <a:pt x="1735" y="51"/>
                  <a:pt x="1734" y="51"/>
                  <a:pt x="1734" y="53"/>
                </a:cubicBezTo>
                <a:cubicBezTo>
                  <a:pt x="1735" y="53"/>
                  <a:pt x="1737" y="53"/>
                  <a:pt x="1738" y="51"/>
                </a:cubicBezTo>
                <a:cubicBezTo>
                  <a:pt x="1740" y="51"/>
                  <a:pt x="1740" y="51"/>
                  <a:pt x="1742" y="51"/>
                </a:cubicBezTo>
                <a:cubicBezTo>
                  <a:pt x="1743" y="51"/>
                  <a:pt x="1743" y="51"/>
                  <a:pt x="1743" y="50"/>
                </a:cubicBezTo>
                <a:cubicBezTo>
                  <a:pt x="1745" y="50"/>
                  <a:pt x="1745" y="50"/>
                  <a:pt x="1745" y="50"/>
                </a:cubicBezTo>
                <a:cubicBezTo>
                  <a:pt x="1747" y="48"/>
                  <a:pt x="1747" y="48"/>
                  <a:pt x="1747" y="48"/>
                </a:cubicBezTo>
                <a:cubicBezTo>
                  <a:pt x="1748" y="48"/>
                  <a:pt x="1748" y="48"/>
                  <a:pt x="1750" y="48"/>
                </a:cubicBezTo>
                <a:cubicBezTo>
                  <a:pt x="1750" y="47"/>
                  <a:pt x="1748" y="47"/>
                  <a:pt x="1748" y="47"/>
                </a:cubicBezTo>
                <a:cubicBezTo>
                  <a:pt x="1747" y="47"/>
                  <a:pt x="1747" y="47"/>
                  <a:pt x="1745" y="47"/>
                </a:cubicBezTo>
                <a:cubicBezTo>
                  <a:pt x="1743" y="47"/>
                  <a:pt x="1740" y="47"/>
                  <a:pt x="1738" y="47"/>
                </a:cubicBezTo>
                <a:cubicBezTo>
                  <a:pt x="1738" y="47"/>
                  <a:pt x="1738" y="47"/>
                  <a:pt x="1738" y="45"/>
                </a:cubicBezTo>
                <a:cubicBezTo>
                  <a:pt x="1738" y="45"/>
                  <a:pt x="1738" y="45"/>
                  <a:pt x="1738" y="43"/>
                </a:cubicBezTo>
                <a:cubicBezTo>
                  <a:pt x="1738" y="43"/>
                  <a:pt x="1738" y="43"/>
                  <a:pt x="1737" y="43"/>
                </a:cubicBezTo>
                <a:cubicBezTo>
                  <a:pt x="1737" y="43"/>
                  <a:pt x="1735" y="43"/>
                  <a:pt x="1734" y="43"/>
                </a:cubicBezTo>
                <a:cubicBezTo>
                  <a:pt x="1734" y="43"/>
                  <a:pt x="1732" y="43"/>
                  <a:pt x="1730" y="42"/>
                </a:cubicBezTo>
                <a:cubicBezTo>
                  <a:pt x="1729" y="40"/>
                  <a:pt x="1729" y="40"/>
                  <a:pt x="1729" y="40"/>
                </a:cubicBezTo>
                <a:cubicBezTo>
                  <a:pt x="1727" y="40"/>
                  <a:pt x="1727" y="40"/>
                  <a:pt x="1726" y="40"/>
                </a:cubicBezTo>
                <a:cubicBezTo>
                  <a:pt x="1726" y="40"/>
                  <a:pt x="1726" y="40"/>
                  <a:pt x="1724" y="40"/>
                </a:cubicBezTo>
                <a:cubicBezTo>
                  <a:pt x="1724" y="38"/>
                  <a:pt x="1724" y="38"/>
                  <a:pt x="1724" y="38"/>
                </a:cubicBezTo>
                <a:cubicBezTo>
                  <a:pt x="1722" y="38"/>
                  <a:pt x="1722" y="38"/>
                  <a:pt x="1721" y="38"/>
                </a:cubicBezTo>
                <a:cubicBezTo>
                  <a:pt x="1721" y="38"/>
                  <a:pt x="1719" y="38"/>
                  <a:pt x="1717" y="38"/>
                </a:cubicBezTo>
                <a:cubicBezTo>
                  <a:pt x="1716" y="37"/>
                  <a:pt x="1716" y="37"/>
                  <a:pt x="1716" y="37"/>
                </a:cubicBezTo>
                <a:cubicBezTo>
                  <a:pt x="1714" y="37"/>
                  <a:pt x="1713" y="37"/>
                  <a:pt x="1711" y="37"/>
                </a:cubicBezTo>
                <a:cubicBezTo>
                  <a:pt x="1711" y="37"/>
                  <a:pt x="1709" y="35"/>
                  <a:pt x="1708" y="35"/>
                </a:cubicBezTo>
                <a:cubicBezTo>
                  <a:pt x="1706" y="35"/>
                  <a:pt x="1706" y="35"/>
                  <a:pt x="1705" y="34"/>
                </a:cubicBezTo>
                <a:cubicBezTo>
                  <a:pt x="1705" y="34"/>
                  <a:pt x="1703" y="32"/>
                  <a:pt x="1701" y="32"/>
                </a:cubicBezTo>
                <a:cubicBezTo>
                  <a:pt x="1700" y="30"/>
                  <a:pt x="1700" y="32"/>
                  <a:pt x="1698" y="32"/>
                </a:cubicBezTo>
                <a:cubicBezTo>
                  <a:pt x="1697" y="34"/>
                  <a:pt x="1697" y="34"/>
                  <a:pt x="1695" y="34"/>
                </a:cubicBezTo>
                <a:cubicBezTo>
                  <a:pt x="1695" y="32"/>
                  <a:pt x="1695" y="32"/>
                  <a:pt x="1695" y="32"/>
                </a:cubicBezTo>
                <a:cubicBezTo>
                  <a:pt x="1695" y="30"/>
                  <a:pt x="1695" y="30"/>
                  <a:pt x="1695" y="30"/>
                </a:cubicBezTo>
                <a:cubicBezTo>
                  <a:pt x="1697" y="30"/>
                  <a:pt x="1697" y="30"/>
                  <a:pt x="1697" y="30"/>
                </a:cubicBezTo>
                <a:cubicBezTo>
                  <a:pt x="1697" y="29"/>
                  <a:pt x="1697" y="29"/>
                  <a:pt x="1695" y="29"/>
                </a:cubicBezTo>
                <a:cubicBezTo>
                  <a:pt x="1693" y="29"/>
                  <a:pt x="1693" y="29"/>
                  <a:pt x="1693" y="29"/>
                </a:cubicBezTo>
                <a:cubicBezTo>
                  <a:pt x="1693" y="29"/>
                  <a:pt x="1693" y="29"/>
                  <a:pt x="1692" y="29"/>
                </a:cubicBezTo>
                <a:cubicBezTo>
                  <a:pt x="1692" y="29"/>
                  <a:pt x="1692" y="29"/>
                  <a:pt x="1690" y="27"/>
                </a:cubicBezTo>
                <a:cubicBezTo>
                  <a:pt x="1688" y="27"/>
                  <a:pt x="1688" y="27"/>
                  <a:pt x="1688" y="27"/>
                </a:cubicBezTo>
                <a:cubicBezTo>
                  <a:pt x="1688" y="27"/>
                  <a:pt x="1687" y="27"/>
                  <a:pt x="1685" y="27"/>
                </a:cubicBezTo>
                <a:cubicBezTo>
                  <a:pt x="1685" y="29"/>
                  <a:pt x="1684" y="29"/>
                  <a:pt x="1684" y="30"/>
                </a:cubicBezTo>
                <a:cubicBezTo>
                  <a:pt x="1684" y="30"/>
                  <a:pt x="1685" y="30"/>
                  <a:pt x="1685" y="32"/>
                </a:cubicBezTo>
                <a:cubicBezTo>
                  <a:pt x="1687" y="32"/>
                  <a:pt x="1688" y="34"/>
                  <a:pt x="1688" y="35"/>
                </a:cubicBezTo>
                <a:cubicBezTo>
                  <a:pt x="1687" y="37"/>
                  <a:pt x="1684" y="35"/>
                  <a:pt x="1682" y="34"/>
                </a:cubicBezTo>
                <a:cubicBezTo>
                  <a:pt x="1680" y="32"/>
                  <a:pt x="1680" y="32"/>
                  <a:pt x="1680" y="32"/>
                </a:cubicBezTo>
                <a:cubicBezTo>
                  <a:pt x="1679" y="30"/>
                  <a:pt x="1679" y="30"/>
                  <a:pt x="1677" y="29"/>
                </a:cubicBezTo>
                <a:cubicBezTo>
                  <a:pt x="1676" y="29"/>
                  <a:pt x="1674" y="30"/>
                  <a:pt x="1672" y="32"/>
                </a:cubicBezTo>
                <a:cubicBezTo>
                  <a:pt x="1671" y="32"/>
                  <a:pt x="1669" y="32"/>
                  <a:pt x="1667" y="32"/>
                </a:cubicBezTo>
                <a:cubicBezTo>
                  <a:pt x="1666" y="30"/>
                  <a:pt x="1664" y="30"/>
                  <a:pt x="1663" y="30"/>
                </a:cubicBezTo>
                <a:cubicBezTo>
                  <a:pt x="1661" y="29"/>
                  <a:pt x="1658" y="30"/>
                  <a:pt x="1656" y="30"/>
                </a:cubicBezTo>
                <a:cubicBezTo>
                  <a:pt x="1655" y="30"/>
                  <a:pt x="1655" y="29"/>
                  <a:pt x="1653" y="30"/>
                </a:cubicBezTo>
                <a:cubicBezTo>
                  <a:pt x="1651" y="30"/>
                  <a:pt x="1651" y="30"/>
                  <a:pt x="1650" y="30"/>
                </a:cubicBezTo>
                <a:cubicBezTo>
                  <a:pt x="1650" y="30"/>
                  <a:pt x="1648" y="30"/>
                  <a:pt x="1648" y="32"/>
                </a:cubicBezTo>
                <a:cubicBezTo>
                  <a:pt x="1650" y="34"/>
                  <a:pt x="1650" y="34"/>
                  <a:pt x="1650" y="34"/>
                </a:cubicBezTo>
                <a:cubicBezTo>
                  <a:pt x="1650" y="34"/>
                  <a:pt x="1651" y="34"/>
                  <a:pt x="1651" y="35"/>
                </a:cubicBezTo>
                <a:close/>
                <a:moveTo>
                  <a:pt x="1955" y="135"/>
                </a:moveTo>
                <a:cubicBezTo>
                  <a:pt x="1953" y="137"/>
                  <a:pt x="1953" y="137"/>
                  <a:pt x="1953" y="137"/>
                </a:cubicBezTo>
                <a:cubicBezTo>
                  <a:pt x="1953" y="140"/>
                  <a:pt x="1956" y="140"/>
                  <a:pt x="1958" y="140"/>
                </a:cubicBezTo>
                <a:cubicBezTo>
                  <a:pt x="1960" y="138"/>
                  <a:pt x="1960" y="138"/>
                  <a:pt x="1961" y="138"/>
                </a:cubicBezTo>
                <a:cubicBezTo>
                  <a:pt x="1963" y="138"/>
                  <a:pt x="1963" y="138"/>
                  <a:pt x="1963" y="138"/>
                </a:cubicBezTo>
                <a:cubicBezTo>
                  <a:pt x="1964" y="138"/>
                  <a:pt x="1964" y="138"/>
                  <a:pt x="1966" y="137"/>
                </a:cubicBezTo>
                <a:cubicBezTo>
                  <a:pt x="1966" y="137"/>
                  <a:pt x="1966" y="135"/>
                  <a:pt x="1968" y="135"/>
                </a:cubicBezTo>
                <a:cubicBezTo>
                  <a:pt x="1969" y="135"/>
                  <a:pt x="1969" y="135"/>
                  <a:pt x="1969" y="135"/>
                </a:cubicBezTo>
                <a:cubicBezTo>
                  <a:pt x="1971" y="135"/>
                  <a:pt x="1971" y="134"/>
                  <a:pt x="1969" y="132"/>
                </a:cubicBezTo>
                <a:cubicBezTo>
                  <a:pt x="1968" y="132"/>
                  <a:pt x="1968" y="132"/>
                  <a:pt x="1968" y="132"/>
                </a:cubicBezTo>
                <a:cubicBezTo>
                  <a:pt x="1966" y="132"/>
                  <a:pt x="1964" y="132"/>
                  <a:pt x="1963" y="132"/>
                </a:cubicBezTo>
                <a:cubicBezTo>
                  <a:pt x="1961" y="132"/>
                  <a:pt x="1963" y="130"/>
                  <a:pt x="1961" y="130"/>
                </a:cubicBezTo>
                <a:cubicBezTo>
                  <a:pt x="1961" y="129"/>
                  <a:pt x="1960" y="130"/>
                  <a:pt x="1958" y="130"/>
                </a:cubicBezTo>
                <a:cubicBezTo>
                  <a:pt x="1958" y="130"/>
                  <a:pt x="1956" y="130"/>
                  <a:pt x="1955" y="130"/>
                </a:cubicBezTo>
                <a:cubicBezTo>
                  <a:pt x="1955" y="130"/>
                  <a:pt x="1950" y="132"/>
                  <a:pt x="1952" y="134"/>
                </a:cubicBezTo>
                <a:cubicBezTo>
                  <a:pt x="1953" y="134"/>
                  <a:pt x="1955" y="134"/>
                  <a:pt x="1955" y="135"/>
                </a:cubicBezTo>
                <a:close/>
                <a:moveTo>
                  <a:pt x="1708" y="30"/>
                </a:moveTo>
                <a:cubicBezTo>
                  <a:pt x="1709" y="30"/>
                  <a:pt x="1711" y="30"/>
                  <a:pt x="1714" y="30"/>
                </a:cubicBezTo>
                <a:cubicBezTo>
                  <a:pt x="1716" y="30"/>
                  <a:pt x="1719" y="29"/>
                  <a:pt x="1721" y="30"/>
                </a:cubicBezTo>
                <a:cubicBezTo>
                  <a:pt x="1719" y="32"/>
                  <a:pt x="1719" y="32"/>
                  <a:pt x="1719" y="32"/>
                </a:cubicBezTo>
                <a:cubicBezTo>
                  <a:pt x="1722" y="32"/>
                  <a:pt x="1726" y="32"/>
                  <a:pt x="1729" y="32"/>
                </a:cubicBezTo>
                <a:cubicBezTo>
                  <a:pt x="1729" y="32"/>
                  <a:pt x="1729" y="32"/>
                  <a:pt x="1730" y="32"/>
                </a:cubicBezTo>
                <a:cubicBezTo>
                  <a:pt x="1730" y="34"/>
                  <a:pt x="1730" y="34"/>
                  <a:pt x="1732" y="34"/>
                </a:cubicBezTo>
                <a:cubicBezTo>
                  <a:pt x="1734" y="35"/>
                  <a:pt x="1737" y="35"/>
                  <a:pt x="1738" y="35"/>
                </a:cubicBezTo>
                <a:cubicBezTo>
                  <a:pt x="1740" y="35"/>
                  <a:pt x="1742" y="35"/>
                  <a:pt x="1742" y="34"/>
                </a:cubicBezTo>
                <a:cubicBezTo>
                  <a:pt x="1743" y="34"/>
                  <a:pt x="1743" y="34"/>
                  <a:pt x="1743" y="34"/>
                </a:cubicBezTo>
                <a:cubicBezTo>
                  <a:pt x="1745" y="34"/>
                  <a:pt x="1747" y="34"/>
                  <a:pt x="1748" y="34"/>
                </a:cubicBezTo>
                <a:cubicBezTo>
                  <a:pt x="1750" y="34"/>
                  <a:pt x="1751" y="34"/>
                  <a:pt x="1751" y="32"/>
                </a:cubicBezTo>
                <a:cubicBezTo>
                  <a:pt x="1753" y="32"/>
                  <a:pt x="1753" y="32"/>
                  <a:pt x="1753" y="32"/>
                </a:cubicBezTo>
                <a:cubicBezTo>
                  <a:pt x="1755" y="30"/>
                  <a:pt x="1755" y="30"/>
                  <a:pt x="1756" y="30"/>
                </a:cubicBezTo>
                <a:cubicBezTo>
                  <a:pt x="1756" y="30"/>
                  <a:pt x="1758" y="29"/>
                  <a:pt x="1759" y="29"/>
                </a:cubicBezTo>
                <a:cubicBezTo>
                  <a:pt x="1761" y="29"/>
                  <a:pt x="1761" y="29"/>
                  <a:pt x="1761" y="29"/>
                </a:cubicBezTo>
                <a:cubicBezTo>
                  <a:pt x="1763" y="27"/>
                  <a:pt x="1758" y="27"/>
                  <a:pt x="1758" y="27"/>
                </a:cubicBezTo>
                <a:cubicBezTo>
                  <a:pt x="1755" y="26"/>
                  <a:pt x="1753" y="27"/>
                  <a:pt x="1751" y="27"/>
                </a:cubicBezTo>
                <a:cubicBezTo>
                  <a:pt x="1750" y="27"/>
                  <a:pt x="1748" y="26"/>
                  <a:pt x="1747" y="26"/>
                </a:cubicBezTo>
                <a:cubicBezTo>
                  <a:pt x="1745" y="24"/>
                  <a:pt x="1743" y="24"/>
                  <a:pt x="1742" y="26"/>
                </a:cubicBezTo>
                <a:cubicBezTo>
                  <a:pt x="1740" y="26"/>
                  <a:pt x="1738" y="27"/>
                  <a:pt x="1737" y="27"/>
                </a:cubicBezTo>
                <a:cubicBezTo>
                  <a:pt x="1735" y="26"/>
                  <a:pt x="1734" y="24"/>
                  <a:pt x="1732" y="24"/>
                </a:cubicBezTo>
                <a:cubicBezTo>
                  <a:pt x="1730" y="24"/>
                  <a:pt x="1729" y="24"/>
                  <a:pt x="1729" y="26"/>
                </a:cubicBezTo>
                <a:cubicBezTo>
                  <a:pt x="1727" y="26"/>
                  <a:pt x="1727" y="27"/>
                  <a:pt x="1727" y="27"/>
                </a:cubicBezTo>
                <a:cubicBezTo>
                  <a:pt x="1726" y="27"/>
                  <a:pt x="1726" y="27"/>
                  <a:pt x="1726" y="26"/>
                </a:cubicBezTo>
                <a:cubicBezTo>
                  <a:pt x="1724" y="26"/>
                  <a:pt x="1721" y="26"/>
                  <a:pt x="1719" y="26"/>
                </a:cubicBezTo>
                <a:cubicBezTo>
                  <a:pt x="1717" y="26"/>
                  <a:pt x="1716" y="26"/>
                  <a:pt x="1716" y="26"/>
                </a:cubicBezTo>
                <a:cubicBezTo>
                  <a:pt x="1714" y="26"/>
                  <a:pt x="1714" y="26"/>
                  <a:pt x="1714" y="24"/>
                </a:cubicBezTo>
                <a:cubicBezTo>
                  <a:pt x="1713" y="24"/>
                  <a:pt x="1713" y="24"/>
                  <a:pt x="1713" y="24"/>
                </a:cubicBezTo>
                <a:cubicBezTo>
                  <a:pt x="1711" y="24"/>
                  <a:pt x="1709" y="24"/>
                  <a:pt x="1709" y="24"/>
                </a:cubicBezTo>
                <a:cubicBezTo>
                  <a:pt x="1708" y="24"/>
                  <a:pt x="1706" y="24"/>
                  <a:pt x="1706" y="26"/>
                </a:cubicBezTo>
                <a:cubicBezTo>
                  <a:pt x="1705" y="26"/>
                  <a:pt x="1705" y="26"/>
                  <a:pt x="1703" y="26"/>
                </a:cubicBezTo>
                <a:cubicBezTo>
                  <a:pt x="1701" y="26"/>
                  <a:pt x="1701" y="26"/>
                  <a:pt x="1700" y="26"/>
                </a:cubicBezTo>
                <a:cubicBezTo>
                  <a:pt x="1698" y="26"/>
                  <a:pt x="1698" y="27"/>
                  <a:pt x="1700" y="29"/>
                </a:cubicBezTo>
                <a:cubicBezTo>
                  <a:pt x="1701" y="30"/>
                  <a:pt x="1705" y="30"/>
                  <a:pt x="1708" y="30"/>
                </a:cubicBezTo>
                <a:close/>
                <a:moveTo>
                  <a:pt x="1500" y="287"/>
                </a:moveTo>
                <a:cubicBezTo>
                  <a:pt x="1498" y="287"/>
                  <a:pt x="1498" y="287"/>
                  <a:pt x="1498" y="288"/>
                </a:cubicBezTo>
                <a:cubicBezTo>
                  <a:pt x="1496" y="288"/>
                  <a:pt x="1496" y="288"/>
                  <a:pt x="1496" y="290"/>
                </a:cubicBezTo>
                <a:cubicBezTo>
                  <a:pt x="1496" y="292"/>
                  <a:pt x="1498" y="290"/>
                  <a:pt x="1498" y="290"/>
                </a:cubicBezTo>
                <a:cubicBezTo>
                  <a:pt x="1500" y="290"/>
                  <a:pt x="1500" y="288"/>
                  <a:pt x="1500" y="288"/>
                </a:cubicBezTo>
                <a:cubicBezTo>
                  <a:pt x="1500" y="287"/>
                  <a:pt x="1500" y="287"/>
                  <a:pt x="1500" y="287"/>
                </a:cubicBezTo>
                <a:close/>
                <a:moveTo>
                  <a:pt x="1708" y="267"/>
                </a:moveTo>
                <a:cubicBezTo>
                  <a:pt x="1706" y="267"/>
                  <a:pt x="1706" y="269"/>
                  <a:pt x="1706" y="269"/>
                </a:cubicBezTo>
                <a:cubicBezTo>
                  <a:pt x="1708" y="269"/>
                  <a:pt x="1708" y="267"/>
                  <a:pt x="1708" y="267"/>
                </a:cubicBezTo>
                <a:close/>
                <a:moveTo>
                  <a:pt x="1705" y="275"/>
                </a:moveTo>
                <a:cubicBezTo>
                  <a:pt x="1705" y="274"/>
                  <a:pt x="1705" y="274"/>
                  <a:pt x="1705" y="274"/>
                </a:cubicBezTo>
                <a:cubicBezTo>
                  <a:pt x="1706" y="272"/>
                  <a:pt x="1706" y="271"/>
                  <a:pt x="1706" y="269"/>
                </a:cubicBezTo>
                <a:cubicBezTo>
                  <a:pt x="1705" y="271"/>
                  <a:pt x="1705" y="271"/>
                  <a:pt x="1705" y="271"/>
                </a:cubicBezTo>
                <a:cubicBezTo>
                  <a:pt x="1705" y="272"/>
                  <a:pt x="1705" y="272"/>
                  <a:pt x="1705" y="272"/>
                </a:cubicBezTo>
                <a:cubicBezTo>
                  <a:pt x="1703" y="274"/>
                  <a:pt x="1703" y="274"/>
                  <a:pt x="1703" y="274"/>
                </a:cubicBezTo>
                <a:cubicBezTo>
                  <a:pt x="1703" y="275"/>
                  <a:pt x="1703" y="275"/>
                  <a:pt x="1701" y="277"/>
                </a:cubicBezTo>
                <a:cubicBezTo>
                  <a:pt x="1701" y="277"/>
                  <a:pt x="1701" y="279"/>
                  <a:pt x="1701" y="280"/>
                </a:cubicBezTo>
                <a:cubicBezTo>
                  <a:pt x="1703" y="279"/>
                  <a:pt x="1703" y="277"/>
                  <a:pt x="1703" y="275"/>
                </a:cubicBezTo>
                <a:lnTo>
                  <a:pt x="1705" y="275"/>
                </a:lnTo>
                <a:close/>
                <a:moveTo>
                  <a:pt x="1755" y="258"/>
                </a:moveTo>
                <a:cubicBezTo>
                  <a:pt x="1755" y="258"/>
                  <a:pt x="1756" y="256"/>
                  <a:pt x="1758" y="256"/>
                </a:cubicBezTo>
                <a:cubicBezTo>
                  <a:pt x="1759" y="256"/>
                  <a:pt x="1761" y="255"/>
                  <a:pt x="1761" y="253"/>
                </a:cubicBezTo>
                <a:cubicBezTo>
                  <a:pt x="1759" y="253"/>
                  <a:pt x="1758" y="253"/>
                  <a:pt x="1756" y="251"/>
                </a:cubicBezTo>
                <a:cubicBezTo>
                  <a:pt x="1756" y="251"/>
                  <a:pt x="1755" y="251"/>
                  <a:pt x="1753" y="253"/>
                </a:cubicBezTo>
                <a:cubicBezTo>
                  <a:pt x="1753" y="253"/>
                  <a:pt x="1751" y="253"/>
                  <a:pt x="1751" y="255"/>
                </a:cubicBezTo>
                <a:cubicBezTo>
                  <a:pt x="1751" y="256"/>
                  <a:pt x="1751" y="256"/>
                  <a:pt x="1751" y="256"/>
                </a:cubicBezTo>
                <a:cubicBezTo>
                  <a:pt x="1751" y="258"/>
                  <a:pt x="1751" y="258"/>
                  <a:pt x="1751" y="258"/>
                </a:cubicBezTo>
                <a:cubicBezTo>
                  <a:pt x="1751" y="259"/>
                  <a:pt x="1753" y="259"/>
                  <a:pt x="1755" y="258"/>
                </a:cubicBezTo>
                <a:close/>
                <a:moveTo>
                  <a:pt x="1653" y="296"/>
                </a:moveTo>
                <a:cubicBezTo>
                  <a:pt x="1653" y="298"/>
                  <a:pt x="1655" y="298"/>
                  <a:pt x="1656" y="298"/>
                </a:cubicBezTo>
                <a:cubicBezTo>
                  <a:pt x="1658" y="300"/>
                  <a:pt x="1658" y="300"/>
                  <a:pt x="1658" y="300"/>
                </a:cubicBezTo>
                <a:cubicBezTo>
                  <a:pt x="1658" y="300"/>
                  <a:pt x="1659" y="298"/>
                  <a:pt x="1658" y="298"/>
                </a:cubicBezTo>
                <a:cubicBezTo>
                  <a:pt x="1658" y="296"/>
                  <a:pt x="1656" y="296"/>
                  <a:pt x="1656" y="296"/>
                </a:cubicBezTo>
                <a:cubicBezTo>
                  <a:pt x="1655" y="295"/>
                  <a:pt x="1655" y="295"/>
                  <a:pt x="1655" y="295"/>
                </a:cubicBezTo>
                <a:cubicBezTo>
                  <a:pt x="1653" y="295"/>
                  <a:pt x="1653" y="295"/>
                  <a:pt x="1653" y="295"/>
                </a:cubicBezTo>
                <a:cubicBezTo>
                  <a:pt x="1653" y="296"/>
                  <a:pt x="1653" y="296"/>
                  <a:pt x="1653" y="296"/>
                </a:cubicBezTo>
                <a:close/>
                <a:moveTo>
                  <a:pt x="1658" y="292"/>
                </a:moveTo>
                <a:cubicBezTo>
                  <a:pt x="1658" y="293"/>
                  <a:pt x="1658" y="295"/>
                  <a:pt x="1659" y="295"/>
                </a:cubicBezTo>
                <a:cubicBezTo>
                  <a:pt x="1659" y="295"/>
                  <a:pt x="1659" y="293"/>
                  <a:pt x="1659" y="292"/>
                </a:cubicBezTo>
                <a:cubicBezTo>
                  <a:pt x="1661" y="290"/>
                  <a:pt x="1661" y="290"/>
                  <a:pt x="1661" y="288"/>
                </a:cubicBezTo>
                <a:cubicBezTo>
                  <a:pt x="1661" y="287"/>
                  <a:pt x="1661" y="285"/>
                  <a:pt x="1659" y="285"/>
                </a:cubicBezTo>
                <a:cubicBezTo>
                  <a:pt x="1659" y="285"/>
                  <a:pt x="1659" y="285"/>
                  <a:pt x="1658" y="285"/>
                </a:cubicBezTo>
                <a:cubicBezTo>
                  <a:pt x="1656" y="285"/>
                  <a:pt x="1656" y="285"/>
                  <a:pt x="1656" y="285"/>
                </a:cubicBezTo>
                <a:cubicBezTo>
                  <a:pt x="1655" y="285"/>
                  <a:pt x="1655" y="285"/>
                  <a:pt x="1655" y="285"/>
                </a:cubicBezTo>
                <a:cubicBezTo>
                  <a:pt x="1655" y="287"/>
                  <a:pt x="1655" y="287"/>
                  <a:pt x="1655" y="287"/>
                </a:cubicBezTo>
                <a:cubicBezTo>
                  <a:pt x="1655" y="288"/>
                  <a:pt x="1653" y="290"/>
                  <a:pt x="1655" y="290"/>
                </a:cubicBezTo>
                <a:cubicBezTo>
                  <a:pt x="1656" y="290"/>
                  <a:pt x="1658" y="290"/>
                  <a:pt x="1658" y="292"/>
                </a:cubicBezTo>
                <a:close/>
                <a:moveTo>
                  <a:pt x="1761" y="253"/>
                </a:moveTo>
                <a:cubicBezTo>
                  <a:pt x="1763" y="253"/>
                  <a:pt x="1763" y="253"/>
                  <a:pt x="1763" y="253"/>
                </a:cubicBezTo>
                <a:cubicBezTo>
                  <a:pt x="1761" y="251"/>
                  <a:pt x="1761" y="253"/>
                  <a:pt x="1761" y="253"/>
                </a:cubicBezTo>
                <a:close/>
                <a:moveTo>
                  <a:pt x="1697" y="501"/>
                </a:moveTo>
                <a:cubicBezTo>
                  <a:pt x="1695" y="503"/>
                  <a:pt x="1692" y="503"/>
                  <a:pt x="1690" y="504"/>
                </a:cubicBezTo>
                <a:cubicBezTo>
                  <a:pt x="1688" y="504"/>
                  <a:pt x="1688" y="504"/>
                  <a:pt x="1687" y="504"/>
                </a:cubicBezTo>
                <a:cubicBezTo>
                  <a:pt x="1687" y="504"/>
                  <a:pt x="1685" y="504"/>
                  <a:pt x="1685" y="503"/>
                </a:cubicBezTo>
                <a:cubicBezTo>
                  <a:pt x="1684" y="503"/>
                  <a:pt x="1684" y="503"/>
                  <a:pt x="1682" y="503"/>
                </a:cubicBezTo>
                <a:cubicBezTo>
                  <a:pt x="1682" y="504"/>
                  <a:pt x="1680" y="504"/>
                  <a:pt x="1680" y="504"/>
                </a:cubicBezTo>
                <a:cubicBezTo>
                  <a:pt x="1679" y="503"/>
                  <a:pt x="1679" y="503"/>
                  <a:pt x="1679" y="503"/>
                </a:cubicBezTo>
                <a:cubicBezTo>
                  <a:pt x="1679" y="501"/>
                  <a:pt x="1677" y="501"/>
                  <a:pt x="1676" y="501"/>
                </a:cubicBezTo>
                <a:cubicBezTo>
                  <a:pt x="1674" y="503"/>
                  <a:pt x="1674" y="503"/>
                  <a:pt x="1674" y="503"/>
                </a:cubicBezTo>
                <a:cubicBezTo>
                  <a:pt x="1672" y="503"/>
                  <a:pt x="1672" y="503"/>
                  <a:pt x="1671" y="503"/>
                </a:cubicBezTo>
                <a:cubicBezTo>
                  <a:pt x="1671" y="503"/>
                  <a:pt x="1671" y="501"/>
                  <a:pt x="1669" y="503"/>
                </a:cubicBezTo>
                <a:cubicBezTo>
                  <a:pt x="1669" y="503"/>
                  <a:pt x="1669" y="504"/>
                  <a:pt x="1669" y="506"/>
                </a:cubicBezTo>
                <a:cubicBezTo>
                  <a:pt x="1667" y="508"/>
                  <a:pt x="1669" y="509"/>
                  <a:pt x="1671" y="509"/>
                </a:cubicBezTo>
                <a:cubicBezTo>
                  <a:pt x="1672" y="511"/>
                  <a:pt x="1674" y="509"/>
                  <a:pt x="1676" y="511"/>
                </a:cubicBezTo>
                <a:cubicBezTo>
                  <a:pt x="1677" y="512"/>
                  <a:pt x="1677" y="514"/>
                  <a:pt x="1680" y="514"/>
                </a:cubicBezTo>
                <a:cubicBezTo>
                  <a:pt x="1680" y="514"/>
                  <a:pt x="1682" y="514"/>
                  <a:pt x="1684" y="516"/>
                </a:cubicBezTo>
                <a:cubicBezTo>
                  <a:pt x="1685" y="516"/>
                  <a:pt x="1685" y="517"/>
                  <a:pt x="1687" y="517"/>
                </a:cubicBezTo>
                <a:cubicBezTo>
                  <a:pt x="1688" y="519"/>
                  <a:pt x="1690" y="519"/>
                  <a:pt x="1690" y="521"/>
                </a:cubicBezTo>
                <a:cubicBezTo>
                  <a:pt x="1692" y="522"/>
                  <a:pt x="1693" y="522"/>
                  <a:pt x="1693" y="521"/>
                </a:cubicBezTo>
                <a:cubicBezTo>
                  <a:pt x="1695" y="521"/>
                  <a:pt x="1695" y="521"/>
                  <a:pt x="1695" y="521"/>
                </a:cubicBezTo>
                <a:cubicBezTo>
                  <a:pt x="1697" y="519"/>
                  <a:pt x="1697" y="519"/>
                  <a:pt x="1697" y="519"/>
                </a:cubicBezTo>
                <a:cubicBezTo>
                  <a:pt x="1698" y="517"/>
                  <a:pt x="1697" y="516"/>
                  <a:pt x="1697" y="514"/>
                </a:cubicBezTo>
                <a:cubicBezTo>
                  <a:pt x="1697" y="512"/>
                  <a:pt x="1695" y="512"/>
                  <a:pt x="1695" y="511"/>
                </a:cubicBezTo>
                <a:cubicBezTo>
                  <a:pt x="1695" y="509"/>
                  <a:pt x="1697" y="508"/>
                  <a:pt x="1697" y="506"/>
                </a:cubicBezTo>
                <a:cubicBezTo>
                  <a:pt x="1698" y="506"/>
                  <a:pt x="1698" y="504"/>
                  <a:pt x="1700" y="504"/>
                </a:cubicBezTo>
                <a:cubicBezTo>
                  <a:pt x="1700" y="503"/>
                  <a:pt x="1698" y="501"/>
                  <a:pt x="1697" y="501"/>
                </a:cubicBezTo>
                <a:close/>
                <a:moveTo>
                  <a:pt x="1356" y="175"/>
                </a:moveTo>
                <a:cubicBezTo>
                  <a:pt x="1358" y="175"/>
                  <a:pt x="1358" y="174"/>
                  <a:pt x="1358" y="174"/>
                </a:cubicBezTo>
                <a:cubicBezTo>
                  <a:pt x="1359" y="172"/>
                  <a:pt x="1359" y="172"/>
                  <a:pt x="1361" y="172"/>
                </a:cubicBezTo>
                <a:cubicBezTo>
                  <a:pt x="1361" y="172"/>
                  <a:pt x="1361" y="172"/>
                  <a:pt x="1362" y="172"/>
                </a:cubicBezTo>
                <a:cubicBezTo>
                  <a:pt x="1362" y="172"/>
                  <a:pt x="1362" y="172"/>
                  <a:pt x="1364" y="172"/>
                </a:cubicBezTo>
                <a:cubicBezTo>
                  <a:pt x="1366" y="172"/>
                  <a:pt x="1367" y="172"/>
                  <a:pt x="1367" y="172"/>
                </a:cubicBezTo>
                <a:cubicBezTo>
                  <a:pt x="1369" y="172"/>
                  <a:pt x="1370" y="174"/>
                  <a:pt x="1370" y="174"/>
                </a:cubicBezTo>
                <a:cubicBezTo>
                  <a:pt x="1372" y="175"/>
                  <a:pt x="1372" y="175"/>
                  <a:pt x="1372" y="175"/>
                </a:cubicBezTo>
                <a:cubicBezTo>
                  <a:pt x="1370" y="177"/>
                  <a:pt x="1369" y="177"/>
                  <a:pt x="1369" y="177"/>
                </a:cubicBezTo>
                <a:cubicBezTo>
                  <a:pt x="1370" y="179"/>
                  <a:pt x="1369" y="180"/>
                  <a:pt x="1366" y="180"/>
                </a:cubicBezTo>
                <a:cubicBezTo>
                  <a:pt x="1364" y="180"/>
                  <a:pt x="1361" y="180"/>
                  <a:pt x="1359" y="180"/>
                </a:cubicBezTo>
                <a:cubicBezTo>
                  <a:pt x="1358" y="180"/>
                  <a:pt x="1356" y="180"/>
                  <a:pt x="1354" y="180"/>
                </a:cubicBezTo>
                <a:cubicBezTo>
                  <a:pt x="1353" y="180"/>
                  <a:pt x="1354" y="182"/>
                  <a:pt x="1356" y="182"/>
                </a:cubicBezTo>
                <a:cubicBezTo>
                  <a:pt x="1358" y="182"/>
                  <a:pt x="1361" y="182"/>
                  <a:pt x="1364" y="182"/>
                </a:cubicBezTo>
                <a:cubicBezTo>
                  <a:pt x="1366" y="182"/>
                  <a:pt x="1367" y="182"/>
                  <a:pt x="1369" y="184"/>
                </a:cubicBezTo>
                <a:cubicBezTo>
                  <a:pt x="1369" y="184"/>
                  <a:pt x="1369" y="184"/>
                  <a:pt x="1367" y="185"/>
                </a:cubicBezTo>
                <a:cubicBezTo>
                  <a:pt x="1366" y="187"/>
                  <a:pt x="1366" y="187"/>
                  <a:pt x="1366" y="187"/>
                </a:cubicBezTo>
                <a:cubicBezTo>
                  <a:pt x="1366" y="188"/>
                  <a:pt x="1366" y="188"/>
                  <a:pt x="1364" y="190"/>
                </a:cubicBezTo>
                <a:cubicBezTo>
                  <a:pt x="1361" y="192"/>
                  <a:pt x="1361" y="192"/>
                  <a:pt x="1361" y="192"/>
                </a:cubicBezTo>
                <a:cubicBezTo>
                  <a:pt x="1362" y="193"/>
                  <a:pt x="1364" y="193"/>
                  <a:pt x="1366" y="193"/>
                </a:cubicBezTo>
                <a:cubicBezTo>
                  <a:pt x="1369" y="192"/>
                  <a:pt x="1370" y="190"/>
                  <a:pt x="1374" y="192"/>
                </a:cubicBezTo>
                <a:cubicBezTo>
                  <a:pt x="1377" y="193"/>
                  <a:pt x="1379" y="195"/>
                  <a:pt x="1382" y="195"/>
                </a:cubicBezTo>
                <a:cubicBezTo>
                  <a:pt x="1383" y="195"/>
                  <a:pt x="1387" y="195"/>
                  <a:pt x="1390" y="196"/>
                </a:cubicBezTo>
                <a:cubicBezTo>
                  <a:pt x="1391" y="196"/>
                  <a:pt x="1393" y="196"/>
                  <a:pt x="1395" y="196"/>
                </a:cubicBezTo>
                <a:cubicBezTo>
                  <a:pt x="1396" y="196"/>
                  <a:pt x="1398" y="196"/>
                  <a:pt x="1400" y="196"/>
                </a:cubicBezTo>
                <a:cubicBezTo>
                  <a:pt x="1401" y="196"/>
                  <a:pt x="1401" y="193"/>
                  <a:pt x="1404" y="193"/>
                </a:cubicBezTo>
                <a:cubicBezTo>
                  <a:pt x="1406" y="193"/>
                  <a:pt x="1409" y="193"/>
                  <a:pt x="1411" y="193"/>
                </a:cubicBezTo>
                <a:cubicBezTo>
                  <a:pt x="1416" y="193"/>
                  <a:pt x="1416" y="190"/>
                  <a:pt x="1419" y="188"/>
                </a:cubicBezTo>
                <a:cubicBezTo>
                  <a:pt x="1421" y="188"/>
                  <a:pt x="1421" y="188"/>
                  <a:pt x="1421" y="188"/>
                </a:cubicBezTo>
                <a:cubicBezTo>
                  <a:pt x="1422" y="187"/>
                  <a:pt x="1424" y="187"/>
                  <a:pt x="1424" y="187"/>
                </a:cubicBezTo>
                <a:cubicBezTo>
                  <a:pt x="1425" y="187"/>
                  <a:pt x="1427" y="187"/>
                  <a:pt x="1427" y="187"/>
                </a:cubicBezTo>
                <a:cubicBezTo>
                  <a:pt x="1429" y="188"/>
                  <a:pt x="1430" y="187"/>
                  <a:pt x="1430" y="185"/>
                </a:cubicBezTo>
                <a:cubicBezTo>
                  <a:pt x="1432" y="185"/>
                  <a:pt x="1432" y="184"/>
                  <a:pt x="1433" y="184"/>
                </a:cubicBezTo>
                <a:cubicBezTo>
                  <a:pt x="1435" y="184"/>
                  <a:pt x="1437" y="184"/>
                  <a:pt x="1437" y="182"/>
                </a:cubicBezTo>
                <a:cubicBezTo>
                  <a:pt x="1440" y="182"/>
                  <a:pt x="1441" y="180"/>
                  <a:pt x="1441" y="179"/>
                </a:cubicBezTo>
                <a:cubicBezTo>
                  <a:pt x="1441" y="179"/>
                  <a:pt x="1441" y="175"/>
                  <a:pt x="1443" y="175"/>
                </a:cubicBezTo>
                <a:cubicBezTo>
                  <a:pt x="1443" y="174"/>
                  <a:pt x="1445" y="172"/>
                  <a:pt x="1443" y="172"/>
                </a:cubicBezTo>
                <a:cubicBezTo>
                  <a:pt x="1441" y="171"/>
                  <a:pt x="1440" y="172"/>
                  <a:pt x="1438" y="172"/>
                </a:cubicBezTo>
                <a:cubicBezTo>
                  <a:pt x="1438" y="171"/>
                  <a:pt x="1438" y="171"/>
                  <a:pt x="1437" y="171"/>
                </a:cubicBezTo>
                <a:cubicBezTo>
                  <a:pt x="1437" y="169"/>
                  <a:pt x="1433" y="171"/>
                  <a:pt x="1433" y="171"/>
                </a:cubicBezTo>
                <a:cubicBezTo>
                  <a:pt x="1433" y="169"/>
                  <a:pt x="1435" y="169"/>
                  <a:pt x="1435" y="169"/>
                </a:cubicBezTo>
                <a:cubicBezTo>
                  <a:pt x="1435" y="167"/>
                  <a:pt x="1433" y="167"/>
                  <a:pt x="1432" y="166"/>
                </a:cubicBezTo>
                <a:cubicBezTo>
                  <a:pt x="1433" y="166"/>
                  <a:pt x="1437" y="166"/>
                  <a:pt x="1437" y="164"/>
                </a:cubicBezTo>
                <a:cubicBezTo>
                  <a:pt x="1435" y="164"/>
                  <a:pt x="1433" y="164"/>
                  <a:pt x="1432" y="164"/>
                </a:cubicBezTo>
                <a:cubicBezTo>
                  <a:pt x="1430" y="166"/>
                  <a:pt x="1430" y="166"/>
                  <a:pt x="1429" y="166"/>
                </a:cubicBezTo>
                <a:cubicBezTo>
                  <a:pt x="1427" y="166"/>
                  <a:pt x="1427" y="166"/>
                  <a:pt x="1427" y="166"/>
                </a:cubicBezTo>
                <a:cubicBezTo>
                  <a:pt x="1425" y="164"/>
                  <a:pt x="1425" y="164"/>
                  <a:pt x="1424" y="163"/>
                </a:cubicBezTo>
                <a:cubicBezTo>
                  <a:pt x="1425" y="161"/>
                  <a:pt x="1419" y="161"/>
                  <a:pt x="1419" y="164"/>
                </a:cubicBezTo>
                <a:cubicBezTo>
                  <a:pt x="1419" y="164"/>
                  <a:pt x="1422" y="167"/>
                  <a:pt x="1421" y="167"/>
                </a:cubicBezTo>
                <a:cubicBezTo>
                  <a:pt x="1421" y="169"/>
                  <a:pt x="1419" y="169"/>
                  <a:pt x="1419" y="167"/>
                </a:cubicBezTo>
                <a:cubicBezTo>
                  <a:pt x="1417" y="167"/>
                  <a:pt x="1417" y="167"/>
                  <a:pt x="1416" y="166"/>
                </a:cubicBezTo>
                <a:cubicBezTo>
                  <a:pt x="1416" y="166"/>
                  <a:pt x="1416" y="166"/>
                  <a:pt x="1414" y="166"/>
                </a:cubicBezTo>
                <a:cubicBezTo>
                  <a:pt x="1412" y="166"/>
                  <a:pt x="1412" y="167"/>
                  <a:pt x="1412" y="169"/>
                </a:cubicBezTo>
                <a:cubicBezTo>
                  <a:pt x="1411" y="169"/>
                  <a:pt x="1409" y="169"/>
                  <a:pt x="1408" y="167"/>
                </a:cubicBezTo>
                <a:cubicBezTo>
                  <a:pt x="1408" y="167"/>
                  <a:pt x="1408" y="166"/>
                  <a:pt x="1406" y="167"/>
                </a:cubicBezTo>
                <a:cubicBezTo>
                  <a:pt x="1404" y="167"/>
                  <a:pt x="1404" y="169"/>
                  <a:pt x="1406" y="169"/>
                </a:cubicBezTo>
                <a:cubicBezTo>
                  <a:pt x="1406" y="171"/>
                  <a:pt x="1406" y="171"/>
                  <a:pt x="1406" y="172"/>
                </a:cubicBezTo>
                <a:cubicBezTo>
                  <a:pt x="1406" y="172"/>
                  <a:pt x="1404" y="174"/>
                  <a:pt x="1404" y="172"/>
                </a:cubicBezTo>
                <a:cubicBezTo>
                  <a:pt x="1403" y="172"/>
                  <a:pt x="1403" y="171"/>
                  <a:pt x="1403" y="169"/>
                </a:cubicBezTo>
                <a:cubicBezTo>
                  <a:pt x="1403" y="167"/>
                  <a:pt x="1403" y="167"/>
                  <a:pt x="1401" y="166"/>
                </a:cubicBezTo>
                <a:cubicBezTo>
                  <a:pt x="1400" y="166"/>
                  <a:pt x="1395" y="166"/>
                  <a:pt x="1395" y="169"/>
                </a:cubicBezTo>
                <a:cubicBezTo>
                  <a:pt x="1395" y="169"/>
                  <a:pt x="1395" y="171"/>
                  <a:pt x="1395" y="172"/>
                </a:cubicBezTo>
                <a:cubicBezTo>
                  <a:pt x="1393" y="172"/>
                  <a:pt x="1391" y="172"/>
                  <a:pt x="1391" y="172"/>
                </a:cubicBezTo>
                <a:cubicBezTo>
                  <a:pt x="1390" y="169"/>
                  <a:pt x="1390" y="166"/>
                  <a:pt x="1387" y="167"/>
                </a:cubicBezTo>
                <a:cubicBezTo>
                  <a:pt x="1385" y="167"/>
                  <a:pt x="1387" y="169"/>
                  <a:pt x="1387" y="169"/>
                </a:cubicBezTo>
                <a:cubicBezTo>
                  <a:pt x="1387" y="171"/>
                  <a:pt x="1387" y="172"/>
                  <a:pt x="1387" y="172"/>
                </a:cubicBezTo>
                <a:cubicBezTo>
                  <a:pt x="1385" y="172"/>
                  <a:pt x="1385" y="172"/>
                  <a:pt x="1385" y="174"/>
                </a:cubicBezTo>
                <a:cubicBezTo>
                  <a:pt x="1383" y="174"/>
                  <a:pt x="1383" y="174"/>
                  <a:pt x="1382" y="174"/>
                </a:cubicBezTo>
                <a:cubicBezTo>
                  <a:pt x="1380" y="174"/>
                  <a:pt x="1379" y="174"/>
                  <a:pt x="1377" y="175"/>
                </a:cubicBezTo>
                <a:cubicBezTo>
                  <a:pt x="1379" y="174"/>
                  <a:pt x="1379" y="174"/>
                  <a:pt x="1377" y="172"/>
                </a:cubicBezTo>
                <a:cubicBezTo>
                  <a:pt x="1377" y="172"/>
                  <a:pt x="1377" y="172"/>
                  <a:pt x="1377" y="171"/>
                </a:cubicBezTo>
                <a:cubicBezTo>
                  <a:pt x="1377" y="169"/>
                  <a:pt x="1380" y="171"/>
                  <a:pt x="1379" y="167"/>
                </a:cubicBezTo>
                <a:cubicBezTo>
                  <a:pt x="1377" y="167"/>
                  <a:pt x="1377" y="166"/>
                  <a:pt x="1375" y="164"/>
                </a:cubicBezTo>
                <a:cubicBezTo>
                  <a:pt x="1374" y="163"/>
                  <a:pt x="1372" y="163"/>
                  <a:pt x="1370" y="163"/>
                </a:cubicBezTo>
                <a:cubicBezTo>
                  <a:pt x="1370" y="163"/>
                  <a:pt x="1367" y="163"/>
                  <a:pt x="1366" y="163"/>
                </a:cubicBezTo>
                <a:cubicBezTo>
                  <a:pt x="1364" y="164"/>
                  <a:pt x="1369" y="164"/>
                  <a:pt x="1369" y="166"/>
                </a:cubicBezTo>
                <a:cubicBezTo>
                  <a:pt x="1370" y="166"/>
                  <a:pt x="1370" y="167"/>
                  <a:pt x="1370" y="169"/>
                </a:cubicBezTo>
                <a:cubicBezTo>
                  <a:pt x="1369" y="171"/>
                  <a:pt x="1367" y="169"/>
                  <a:pt x="1367" y="169"/>
                </a:cubicBezTo>
                <a:cubicBezTo>
                  <a:pt x="1366" y="167"/>
                  <a:pt x="1366" y="167"/>
                  <a:pt x="1364" y="167"/>
                </a:cubicBezTo>
                <a:cubicBezTo>
                  <a:pt x="1364" y="167"/>
                  <a:pt x="1362" y="166"/>
                  <a:pt x="1361" y="166"/>
                </a:cubicBezTo>
                <a:cubicBezTo>
                  <a:pt x="1359" y="166"/>
                  <a:pt x="1359" y="166"/>
                  <a:pt x="1359" y="166"/>
                </a:cubicBezTo>
                <a:cubicBezTo>
                  <a:pt x="1358" y="166"/>
                  <a:pt x="1359" y="167"/>
                  <a:pt x="1359" y="167"/>
                </a:cubicBezTo>
                <a:cubicBezTo>
                  <a:pt x="1358" y="169"/>
                  <a:pt x="1358" y="169"/>
                  <a:pt x="1358" y="169"/>
                </a:cubicBezTo>
                <a:cubicBezTo>
                  <a:pt x="1358" y="171"/>
                  <a:pt x="1358" y="169"/>
                  <a:pt x="1356" y="169"/>
                </a:cubicBezTo>
                <a:cubicBezTo>
                  <a:pt x="1356" y="171"/>
                  <a:pt x="1354" y="172"/>
                  <a:pt x="1354" y="172"/>
                </a:cubicBezTo>
                <a:cubicBezTo>
                  <a:pt x="1353" y="172"/>
                  <a:pt x="1351" y="172"/>
                  <a:pt x="1351" y="174"/>
                </a:cubicBezTo>
                <a:cubicBezTo>
                  <a:pt x="1351" y="175"/>
                  <a:pt x="1356" y="175"/>
                  <a:pt x="1356" y="175"/>
                </a:cubicBezTo>
                <a:close/>
                <a:moveTo>
                  <a:pt x="1719" y="271"/>
                </a:moveTo>
                <a:cubicBezTo>
                  <a:pt x="1721" y="269"/>
                  <a:pt x="1722" y="269"/>
                  <a:pt x="1722" y="267"/>
                </a:cubicBezTo>
                <a:cubicBezTo>
                  <a:pt x="1722" y="266"/>
                  <a:pt x="1722" y="266"/>
                  <a:pt x="1722" y="264"/>
                </a:cubicBezTo>
                <a:cubicBezTo>
                  <a:pt x="1722" y="263"/>
                  <a:pt x="1722" y="263"/>
                  <a:pt x="1722" y="263"/>
                </a:cubicBezTo>
                <a:cubicBezTo>
                  <a:pt x="1724" y="263"/>
                  <a:pt x="1724" y="263"/>
                  <a:pt x="1724" y="263"/>
                </a:cubicBezTo>
                <a:cubicBezTo>
                  <a:pt x="1724" y="261"/>
                  <a:pt x="1724" y="259"/>
                  <a:pt x="1722" y="259"/>
                </a:cubicBezTo>
                <a:cubicBezTo>
                  <a:pt x="1721" y="261"/>
                  <a:pt x="1721" y="261"/>
                  <a:pt x="1719" y="263"/>
                </a:cubicBezTo>
                <a:cubicBezTo>
                  <a:pt x="1717" y="263"/>
                  <a:pt x="1717" y="264"/>
                  <a:pt x="1716" y="266"/>
                </a:cubicBezTo>
                <a:cubicBezTo>
                  <a:pt x="1716" y="266"/>
                  <a:pt x="1717" y="267"/>
                  <a:pt x="1717" y="269"/>
                </a:cubicBezTo>
                <a:cubicBezTo>
                  <a:pt x="1717" y="271"/>
                  <a:pt x="1717" y="271"/>
                  <a:pt x="1717" y="271"/>
                </a:cubicBezTo>
                <a:cubicBezTo>
                  <a:pt x="1717" y="272"/>
                  <a:pt x="1719" y="271"/>
                  <a:pt x="1719" y="271"/>
                </a:cubicBezTo>
                <a:close/>
                <a:moveTo>
                  <a:pt x="1556" y="492"/>
                </a:moveTo>
                <a:cubicBezTo>
                  <a:pt x="1556" y="492"/>
                  <a:pt x="1556" y="490"/>
                  <a:pt x="1554" y="490"/>
                </a:cubicBezTo>
                <a:cubicBezTo>
                  <a:pt x="1553" y="488"/>
                  <a:pt x="1551" y="490"/>
                  <a:pt x="1551" y="492"/>
                </a:cubicBezTo>
                <a:cubicBezTo>
                  <a:pt x="1551" y="493"/>
                  <a:pt x="1551" y="493"/>
                  <a:pt x="1553" y="493"/>
                </a:cubicBezTo>
                <a:cubicBezTo>
                  <a:pt x="1553" y="493"/>
                  <a:pt x="1554" y="493"/>
                  <a:pt x="1556" y="492"/>
                </a:cubicBezTo>
                <a:close/>
                <a:moveTo>
                  <a:pt x="1632" y="466"/>
                </a:moveTo>
                <a:cubicBezTo>
                  <a:pt x="1630" y="467"/>
                  <a:pt x="1630" y="467"/>
                  <a:pt x="1630" y="467"/>
                </a:cubicBezTo>
                <a:cubicBezTo>
                  <a:pt x="1629" y="469"/>
                  <a:pt x="1627" y="469"/>
                  <a:pt x="1625" y="467"/>
                </a:cubicBezTo>
                <a:cubicBezTo>
                  <a:pt x="1624" y="467"/>
                  <a:pt x="1622" y="467"/>
                  <a:pt x="1622" y="469"/>
                </a:cubicBezTo>
                <a:cubicBezTo>
                  <a:pt x="1622" y="471"/>
                  <a:pt x="1625" y="471"/>
                  <a:pt x="1625" y="472"/>
                </a:cubicBezTo>
                <a:cubicBezTo>
                  <a:pt x="1627" y="474"/>
                  <a:pt x="1625" y="475"/>
                  <a:pt x="1625" y="477"/>
                </a:cubicBezTo>
                <a:cubicBezTo>
                  <a:pt x="1625" y="477"/>
                  <a:pt x="1625" y="477"/>
                  <a:pt x="1627" y="477"/>
                </a:cubicBezTo>
                <a:cubicBezTo>
                  <a:pt x="1627" y="479"/>
                  <a:pt x="1625" y="480"/>
                  <a:pt x="1625" y="480"/>
                </a:cubicBezTo>
                <a:cubicBezTo>
                  <a:pt x="1625" y="482"/>
                  <a:pt x="1625" y="482"/>
                  <a:pt x="1625" y="482"/>
                </a:cubicBezTo>
                <a:cubicBezTo>
                  <a:pt x="1625" y="482"/>
                  <a:pt x="1625" y="482"/>
                  <a:pt x="1625" y="483"/>
                </a:cubicBezTo>
                <a:cubicBezTo>
                  <a:pt x="1627" y="483"/>
                  <a:pt x="1625" y="485"/>
                  <a:pt x="1625" y="487"/>
                </a:cubicBezTo>
                <a:cubicBezTo>
                  <a:pt x="1625" y="488"/>
                  <a:pt x="1625" y="490"/>
                  <a:pt x="1627" y="490"/>
                </a:cubicBezTo>
                <a:cubicBezTo>
                  <a:pt x="1627" y="492"/>
                  <a:pt x="1629" y="493"/>
                  <a:pt x="1629" y="493"/>
                </a:cubicBezTo>
                <a:cubicBezTo>
                  <a:pt x="1632" y="495"/>
                  <a:pt x="1632" y="493"/>
                  <a:pt x="1632" y="492"/>
                </a:cubicBezTo>
                <a:cubicBezTo>
                  <a:pt x="1632" y="490"/>
                  <a:pt x="1634" y="487"/>
                  <a:pt x="1635" y="488"/>
                </a:cubicBezTo>
                <a:cubicBezTo>
                  <a:pt x="1635" y="490"/>
                  <a:pt x="1637" y="492"/>
                  <a:pt x="1638" y="490"/>
                </a:cubicBezTo>
                <a:cubicBezTo>
                  <a:pt x="1638" y="487"/>
                  <a:pt x="1637" y="485"/>
                  <a:pt x="1638" y="483"/>
                </a:cubicBezTo>
                <a:cubicBezTo>
                  <a:pt x="1640" y="482"/>
                  <a:pt x="1640" y="482"/>
                  <a:pt x="1640" y="482"/>
                </a:cubicBezTo>
                <a:cubicBezTo>
                  <a:pt x="1640" y="480"/>
                  <a:pt x="1640" y="479"/>
                  <a:pt x="1640" y="477"/>
                </a:cubicBezTo>
                <a:cubicBezTo>
                  <a:pt x="1640" y="475"/>
                  <a:pt x="1640" y="474"/>
                  <a:pt x="1640" y="472"/>
                </a:cubicBezTo>
                <a:cubicBezTo>
                  <a:pt x="1640" y="471"/>
                  <a:pt x="1640" y="469"/>
                  <a:pt x="1638" y="467"/>
                </a:cubicBezTo>
                <a:cubicBezTo>
                  <a:pt x="1638" y="467"/>
                  <a:pt x="1638" y="467"/>
                  <a:pt x="1638" y="466"/>
                </a:cubicBezTo>
                <a:cubicBezTo>
                  <a:pt x="1637" y="466"/>
                  <a:pt x="1637" y="464"/>
                  <a:pt x="1637" y="464"/>
                </a:cubicBezTo>
                <a:cubicBezTo>
                  <a:pt x="1637" y="464"/>
                  <a:pt x="1636" y="463"/>
                  <a:pt x="1634" y="463"/>
                </a:cubicBezTo>
                <a:cubicBezTo>
                  <a:pt x="1634" y="463"/>
                  <a:pt x="1634" y="463"/>
                  <a:pt x="1634" y="462"/>
                </a:cubicBezTo>
                <a:cubicBezTo>
                  <a:pt x="1634" y="464"/>
                  <a:pt x="1634" y="464"/>
                  <a:pt x="1634" y="464"/>
                </a:cubicBezTo>
                <a:cubicBezTo>
                  <a:pt x="1632" y="466"/>
                  <a:pt x="1632" y="466"/>
                  <a:pt x="1632" y="466"/>
                </a:cubicBezTo>
                <a:close/>
                <a:moveTo>
                  <a:pt x="1650" y="295"/>
                </a:moveTo>
                <a:cubicBezTo>
                  <a:pt x="1650" y="293"/>
                  <a:pt x="1650" y="293"/>
                  <a:pt x="1650" y="292"/>
                </a:cubicBezTo>
                <a:cubicBezTo>
                  <a:pt x="1651" y="290"/>
                  <a:pt x="1651" y="288"/>
                  <a:pt x="1650" y="288"/>
                </a:cubicBezTo>
                <a:cubicBezTo>
                  <a:pt x="1650" y="287"/>
                  <a:pt x="1648" y="287"/>
                  <a:pt x="1646" y="288"/>
                </a:cubicBezTo>
                <a:cubicBezTo>
                  <a:pt x="1646" y="288"/>
                  <a:pt x="1646" y="288"/>
                  <a:pt x="1645" y="288"/>
                </a:cubicBezTo>
                <a:cubicBezTo>
                  <a:pt x="1645" y="288"/>
                  <a:pt x="1645" y="288"/>
                  <a:pt x="1643" y="290"/>
                </a:cubicBezTo>
                <a:cubicBezTo>
                  <a:pt x="1643" y="290"/>
                  <a:pt x="1643" y="292"/>
                  <a:pt x="1643" y="293"/>
                </a:cubicBezTo>
                <a:cubicBezTo>
                  <a:pt x="1643" y="295"/>
                  <a:pt x="1645" y="293"/>
                  <a:pt x="1645" y="293"/>
                </a:cubicBezTo>
                <a:cubicBezTo>
                  <a:pt x="1646" y="293"/>
                  <a:pt x="1646" y="293"/>
                  <a:pt x="1646" y="293"/>
                </a:cubicBezTo>
                <a:cubicBezTo>
                  <a:pt x="1648" y="293"/>
                  <a:pt x="1646" y="295"/>
                  <a:pt x="1646" y="295"/>
                </a:cubicBezTo>
                <a:cubicBezTo>
                  <a:pt x="1646" y="296"/>
                  <a:pt x="1648" y="296"/>
                  <a:pt x="1650" y="295"/>
                </a:cubicBezTo>
                <a:close/>
                <a:moveTo>
                  <a:pt x="1788" y="538"/>
                </a:moveTo>
                <a:cubicBezTo>
                  <a:pt x="1790" y="538"/>
                  <a:pt x="1792" y="540"/>
                  <a:pt x="1792" y="540"/>
                </a:cubicBezTo>
                <a:cubicBezTo>
                  <a:pt x="1793" y="540"/>
                  <a:pt x="1795" y="540"/>
                  <a:pt x="1795" y="541"/>
                </a:cubicBezTo>
                <a:cubicBezTo>
                  <a:pt x="1797" y="541"/>
                  <a:pt x="1797" y="543"/>
                  <a:pt x="1798" y="543"/>
                </a:cubicBezTo>
                <a:cubicBezTo>
                  <a:pt x="1798" y="543"/>
                  <a:pt x="1800" y="543"/>
                  <a:pt x="1801" y="541"/>
                </a:cubicBezTo>
                <a:cubicBezTo>
                  <a:pt x="1803" y="541"/>
                  <a:pt x="1805" y="541"/>
                  <a:pt x="1806" y="541"/>
                </a:cubicBezTo>
                <a:cubicBezTo>
                  <a:pt x="1808" y="541"/>
                  <a:pt x="1808" y="541"/>
                  <a:pt x="1809" y="541"/>
                </a:cubicBezTo>
                <a:cubicBezTo>
                  <a:pt x="1811" y="541"/>
                  <a:pt x="1811" y="541"/>
                  <a:pt x="1813" y="541"/>
                </a:cubicBezTo>
                <a:cubicBezTo>
                  <a:pt x="1813" y="541"/>
                  <a:pt x="1814" y="541"/>
                  <a:pt x="1816" y="541"/>
                </a:cubicBezTo>
                <a:cubicBezTo>
                  <a:pt x="1816" y="540"/>
                  <a:pt x="1816" y="538"/>
                  <a:pt x="1814" y="538"/>
                </a:cubicBezTo>
                <a:cubicBezTo>
                  <a:pt x="1813" y="538"/>
                  <a:pt x="1811" y="540"/>
                  <a:pt x="1809" y="540"/>
                </a:cubicBezTo>
                <a:cubicBezTo>
                  <a:pt x="1809" y="540"/>
                  <a:pt x="1808" y="540"/>
                  <a:pt x="1808" y="538"/>
                </a:cubicBezTo>
                <a:cubicBezTo>
                  <a:pt x="1806" y="537"/>
                  <a:pt x="1805" y="538"/>
                  <a:pt x="1805" y="538"/>
                </a:cubicBezTo>
                <a:cubicBezTo>
                  <a:pt x="1801" y="538"/>
                  <a:pt x="1800" y="538"/>
                  <a:pt x="1798" y="538"/>
                </a:cubicBezTo>
                <a:cubicBezTo>
                  <a:pt x="1797" y="537"/>
                  <a:pt x="1797" y="538"/>
                  <a:pt x="1795" y="538"/>
                </a:cubicBezTo>
                <a:cubicBezTo>
                  <a:pt x="1793" y="538"/>
                  <a:pt x="1792" y="538"/>
                  <a:pt x="1792" y="537"/>
                </a:cubicBezTo>
                <a:cubicBezTo>
                  <a:pt x="1792" y="535"/>
                  <a:pt x="1790" y="535"/>
                  <a:pt x="1788" y="535"/>
                </a:cubicBezTo>
                <a:cubicBezTo>
                  <a:pt x="1788" y="535"/>
                  <a:pt x="1787" y="535"/>
                  <a:pt x="1785" y="535"/>
                </a:cubicBezTo>
                <a:cubicBezTo>
                  <a:pt x="1784" y="537"/>
                  <a:pt x="1782" y="537"/>
                  <a:pt x="1782" y="537"/>
                </a:cubicBezTo>
                <a:cubicBezTo>
                  <a:pt x="1780" y="538"/>
                  <a:pt x="1784" y="538"/>
                  <a:pt x="1785" y="538"/>
                </a:cubicBezTo>
                <a:cubicBezTo>
                  <a:pt x="1787" y="538"/>
                  <a:pt x="1787" y="538"/>
                  <a:pt x="1788" y="538"/>
                </a:cubicBezTo>
                <a:close/>
                <a:moveTo>
                  <a:pt x="1635" y="458"/>
                </a:moveTo>
                <a:cubicBezTo>
                  <a:pt x="1635" y="456"/>
                  <a:pt x="1635" y="453"/>
                  <a:pt x="1637" y="453"/>
                </a:cubicBezTo>
                <a:cubicBezTo>
                  <a:pt x="1637" y="451"/>
                  <a:pt x="1638" y="451"/>
                  <a:pt x="1638" y="451"/>
                </a:cubicBezTo>
                <a:cubicBezTo>
                  <a:pt x="1638" y="450"/>
                  <a:pt x="1637" y="450"/>
                  <a:pt x="1637" y="448"/>
                </a:cubicBezTo>
                <a:cubicBezTo>
                  <a:pt x="1637" y="445"/>
                  <a:pt x="1637" y="445"/>
                  <a:pt x="1637" y="445"/>
                </a:cubicBezTo>
                <a:cubicBezTo>
                  <a:pt x="1637" y="443"/>
                  <a:pt x="1637" y="443"/>
                  <a:pt x="1637" y="443"/>
                </a:cubicBezTo>
                <a:cubicBezTo>
                  <a:pt x="1635" y="443"/>
                  <a:pt x="1635" y="443"/>
                  <a:pt x="1634" y="445"/>
                </a:cubicBezTo>
                <a:cubicBezTo>
                  <a:pt x="1634" y="445"/>
                  <a:pt x="1634" y="445"/>
                  <a:pt x="1632" y="446"/>
                </a:cubicBezTo>
                <a:cubicBezTo>
                  <a:pt x="1632" y="446"/>
                  <a:pt x="1630" y="446"/>
                  <a:pt x="1630" y="448"/>
                </a:cubicBezTo>
                <a:cubicBezTo>
                  <a:pt x="1630" y="446"/>
                  <a:pt x="1630" y="446"/>
                  <a:pt x="1630" y="446"/>
                </a:cubicBezTo>
                <a:cubicBezTo>
                  <a:pt x="1629" y="448"/>
                  <a:pt x="1629" y="448"/>
                  <a:pt x="1629" y="450"/>
                </a:cubicBezTo>
                <a:cubicBezTo>
                  <a:pt x="1629" y="451"/>
                  <a:pt x="1629" y="451"/>
                  <a:pt x="1629" y="451"/>
                </a:cubicBezTo>
                <a:cubicBezTo>
                  <a:pt x="1629" y="453"/>
                  <a:pt x="1629" y="453"/>
                  <a:pt x="1629" y="453"/>
                </a:cubicBezTo>
                <a:cubicBezTo>
                  <a:pt x="1629" y="454"/>
                  <a:pt x="1630" y="454"/>
                  <a:pt x="1630" y="454"/>
                </a:cubicBezTo>
                <a:cubicBezTo>
                  <a:pt x="1629" y="456"/>
                  <a:pt x="1629" y="456"/>
                  <a:pt x="1629" y="456"/>
                </a:cubicBezTo>
                <a:cubicBezTo>
                  <a:pt x="1629" y="458"/>
                  <a:pt x="1629" y="458"/>
                  <a:pt x="1629" y="458"/>
                </a:cubicBezTo>
                <a:cubicBezTo>
                  <a:pt x="1630" y="459"/>
                  <a:pt x="1630" y="459"/>
                  <a:pt x="1632" y="459"/>
                </a:cubicBezTo>
                <a:cubicBezTo>
                  <a:pt x="1632" y="461"/>
                  <a:pt x="1632" y="461"/>
                  <a:pt x="1634" y="462"/>
                </a:cubicBezTo>
                <a:cubicBezTo>
                  <a:pt x="1634" y="462"/>
                  <a:pt x="1634" y="463"/>
                  <a:pt x="1634" y="463"/>
                </a:cubicBezTo>
                <a:cubicBezTo>
                  <a:pt x="1635" y="462"/>
                  <a:pt x="1635" y="458"/>
                  <a:pt x="1635" y="458"/>
                </a:cubicBezTo>
                <a:close/>
                <a:moveTo>
                  <a:pt x="1582" y="480"/>
                </a:moveTo>
                <a:cubicBezTo>
                  <a:pt x="1584" y="482"/>
                  <a:pt x="1584" y="480"/>
                  <a:pt x="1584" y="479"/>
                </a:cubicBezTo>
                <a:cubicBezTo>
                  <a:pt x="1582" y="477"/>
                  <a:pt x="1579" y="477"/>
                  <a:pt x="1579" y="479"/>
                </a:cubicBezTo>
                <a:cubicBezTo>
                  <a:pt x="1579" y="480"/>
                  <a:pt x="1579" y="480"/>
                  <a:pt x="1580" y="480"/>
                </a:cubicBezTo>
                <a:cubicBezTo>
                  <a:pt x="1582" y="480"/>
                  <a:pt x="1582" y="480"/>
                  <a:pt x="1582" y="480"/>
                </a:cubicBezTo>
                <a:close/>
                <a:moveTo>
                  <a:pt x="1571" y="479"/>
                </a:moveTo>
                <a:cubicBezTo>
                  <a:pt x="1569" y="480"/>
                  <a:pt x="1567" y="482"/>
                  <a:pt x="1567" y="482"/>
                </a:cubicBezTo>
                <a:cubicBezTo>
                  <a:pt x="1566" y="483"/>
                  <a:pt x="1564" y="483"/>
                  <a:pt x="1564" y="485"/>
                </a:cubicBezTo>
                <a:cubicBezTo>
                  <a:pt x="1564" y="487"/>
                  <a:pt x="1564" y="485"/>
                  <a:pt x="1566" y="485"/>
                </a:cubicBezTo>
                <a:cubicBezTo>
                  <a:pt x="1567" y="487"/>
                  <a:pt x="1567" y="487"/>
                  <a:pt x="1567" y="487"/>
                </a:cubicBezTo>
                <a:cubicBezTo>
                  <a:pt x="1567" y="487"/>
                  <a:pt x="1567" y="487"/>
                  <a:pt x="1569" y="488"/>
                </a:cubicBezTo>
                <a:cubicBezTo>
                  <a:pt x="1569" y="488"/>
                  <a:pt x="1569" y="488"/>
                  <a:pt x="1571" y="488"/>
                </a:cubicBezTo>
                <a:cubicBezTo>
                  <a:pt x="1572" y="488"/>
                  <a:pt x="1574" y="488"/>
                  <a:pt x="1572" y="487"/>
                </a:cubicBezTo>
                <a:cubicBezTo>
                  <a:pt x="1572" y="485"/>
                  <a:pt x="1572" y="485"/>
                  <a:pt x="1572" y="485"/>
                </a:cubicBezTo>
                <a:cubicBezTo>
                  <a:pt x="1572" y="483"/>
                  <a:pt x="1574" y="483"/>
                  <a:pt x="1574" y="483"/>
                </a:cubicBezTo>
                <a:cubicBezTo>
                  <a:pt x="1574" y="483"/>
                  <a:pt x="1574" y="483"/>
                  <a:pt x="1572" y="485"/>
                </a:cubicBezTo>
                <a:cubicBezTo>
                  <a:pt x="1574" y="483"/>
                  <a:pt x="1574" y="483"/>
                  <a:pt x="1575" y="483"/>
                </a:cubicBezTo>
                <a:cubicBezTo>
                  <a:pt x="1574" y="480"/>
                  <a:pt x="1574" y="483"/>
                  <a:pt x="1572" y="482"/>
                </a:cubicBezTo>
                <a:cubicBezTo>
                  <a:pt x="1572" y="480"/>
                  <a:pt x="1572" y="480"/>
                  <a:pt x="1572" y="480"/>
                </a:cubicBezTo>
                <a:cubicBezTo>
                  <a:pt x="1572" y="479"/>
                  <a:pt x="1571" y="479"/>
                  <a:pt x="1571" y="479"/>
                </a:cubicBezTo>
                <a:close/>
                <a:moveTo>
                  <a:pt x="1777" y="509"/>
                </a:moveTo>
                <a:cubicBezTo>
                  <a:pt x="1779" y="511"/>
                  <a:pt x="1779" y="512"/>
                  <a:pt x="1780" y="514"/>
                </a:cubicBezTo>
                <a:cubicBezTo>
                  <a:pt x="1780" y="514"/>
                  <a:pt x="1780" y="512"/>
                  <a:pt x="1780" y="511"/>
                </a:cubicBezTo>
                <a:cubicBezTo>
                  <a:pt x="1780" y="509"/>
                  <a:pt x="1780" y="509"/>
                  <a:pt x="1779" y="508"/>
                </a:cubicBezTo>
                <a:cubicBezTo>
                  <a:pt x="1777" y="506"/>
                  <a:pt x="1776" y="506"/>
                  <a:pt x="1776" y="504"/>
                </a:cubicBezTo>
                <a:cubicBezTo>
                  <a:pt x="1772" y="504"/>
                  <a:pt x="1771" y="503"/>
                  <a:pt x="1769" y="501"/>
                </a:cubicBezTo>
                <a:cubicBezTo>
                  <a:pt x="1768" y="501"/>
                  <a:pt x="1766" y="501"/>
                  <a:pt x="1764" y="501"/>
                </a:cubicBezTo>
                <a:cubicBezTo>
                  <a:pt x="1763" y="501"/>
                  <a:pt x="1761" y="503"/>
                  <a:pt x="1759" y="503"/>
                </a:cubicBezTo>
                <a:cubicBezTo>
                  <a:pt x="1759" y="504"/>
                  <a:pt x="1761" y="506"/>
                  <a:pt x="1761" y="508"/>
                </a:cubicBezTo>
                <a:cubicBezTo>
                  <a:pt x="1763" y="509"/>
                  <a:pt x="1763" y="511"/>
                  <a:pt x="1764" y="512"/>
                </a:cubicBezTo>
                <a:cubicBezTo>
                  <a:pt x="1764" y="514"/>
                  <a:pt x="1764" y="516"/>
                  <a:pt x="1764" y="516"/>
                </a:cubicBezTo>
                <a:cubicBezTo>
                  <a:pt x="1764" y="517"/>
                  <a:pt x="1764" y="519"/>
                  <a:pt x="1766" y="521"/>
                </a:cubicBezTo>
                <a:cubicBezTo>
                  <a:pt x="1768" y="522"/>
                  <a:pt x="1768" y="514"/>
                  <a:pt x="1769" y="517"/>
                </a:cubicBezTo>
                <a:cubicBezTo>
                  <a:pt x="1771" y="519"/>
                  <a:pt x="1771" y="521"/>
                  <a:pt x="1771" y="522"/>
                </a:cubicBezTo>
                <a:cubicBezTo>
                  <a:pt x="1771" y="522"/>
                  <a:pt x="1771" y="524"/>
                  <a:pt x="1771" y="525"/>
                </a:cubicBezTo>
                <a:cubicBezTo>
                  <a:pt x="1772" y="525"/>
                  <a:pt x="1772" y="524"/>
                  <a:pt x="1774" y="524"/>
                </a:cubicBezTo>
                <a:cubicBezTo>
                  <a:pt x="1774" y="522"/>
                  <a:pt x="1774" y="522"/>
                  <a:pt x="1774" y="521"/>
                </a:cubicBezTo>
                <a:cubicBezTo>
                  <a:pt x="1774" y="521"/>
                  <a:pt x="1774" y="519"/>
                  <a:pt x="1776" y="519"/>
                </a:cubicBezTo>
                <a:cubicBezTo>
                  <a:pt x="1776" y="521"/>
                  <a:pt x="1776" y="521"/>
                  <a:pt x="1776" y="521"/>
                </a:cubicBezTo>
                <a:cubicBezTo>
                  <a:pt x="1777" y="522"/>
                  <a:pt x="1777" y="522"/>
                  <a:pt x="1777" y="522"/>
                </a:cubicBezTo>
                <a:cubicBezTo>
                  <a:pt x="1777" y="524"/>
                  <a:pt x="1777" y="524"/>
                  <a:pt x="1777" y="524"/>
                </a:cubicBezTo>
                <a:cubicBezTo>
                  <a:pt x="1777" y="524"/>
                  <a:pt x="1777" y="525"/>
                  <a:pt x="1779" y="525"/>
                </a:cubicBezTo>
                <a:cubicBezTo>
                  <a:pt x="1780" y="525"/>
                  <a:pt x="1780" y="525"/>
                  <a:pt x="1780" y="525"/>
                </a:cubicBezTo>
                <a:cubicBezTo>
                  <a:pt x="1782" y="524"/>
                  <a:pt x="1779" y="524"/>
                  <a:pt x="1779" y="522"/>
                </a:cubicBezTo>
                <a:cubicBezTo>
                  <a:pt x="1779" y="521"/>
                  <a:pt x="1779" y="521"/>
                  <a:pt x="1779" y="521"/>
                </a:cubicBezTo>
                <a:cubicBezTo>
                  <a:pt x="1779" y="519"/>
                  <a:pt x="1777" y="517"/>
                  <a:pt x="1777" y="516"/>
                </a:cubicBezTo>
                <a:cubicBezTo>
                  <a:pt x="1777" y="514"/>
                  <a:pt x="1777" y="514"/>
                  <a:pt x="1776" y="512"/>
                </a:cubicBezTo>
                <a:cubicBezTo>
                  <a:pt x="1776" y="511"/>
                  <a:pt x="1776" y="509"/>
                  <a:pt x="1777" y="509"/>
                </a:cubicBezTo>
                <a:close/>
                <a:moveTo>
                  <a:pt x="1880" y="546"/>
                </a:moveTo>
                <a:cubicBezTo>
                  <a:pt x="1882" y="548"/>
                  <a:pt x="1882" y="548"/>
                  <a:pt x="1882" y="548"/>
                </a:cubicBezTo>
                <a:cubicBezTo>
                  <a:pt x="1884" y="548"/>
                  <a:pt x="1885" y="546"/>
                  <a:pt x="1885" y="546"/>
                </a:cubicBezTo>
                <a:cubicBezTo>
                  <a:pt x="1887" y="545"/>
                  <a:pt x="1887" y="546"/>
                  <a:pt x="1889" y="546"/>
                </a:cubicBezTo>
                <a:cubicBezTo>
                  <a:pt x="1890" y="545"/>
                  <a:pt x="1890" y="545"/>
                  <a:pt x="1890" y="545"/>
                </a:cubicBezTo>
                <a:cubicBezTo>
                  <a:pt x="1892" y="543"/>
                  <a:pt x="1892" y="543"/>
                  <a:pt x="1893" y="543"/>
                </a:cubicBezTo>
                <a:cubicBezTo>
                  <a:pt x="1893" y="543"/>
                  <a:pt x="1895" y="543"/>
                  <a:pt x="1895" y="541"/>
                </a:cubicBezTo>
                <a:cubicBezTo>
                  <a:pt x="1897" y="541"/>
                  <a:pt x="1897" y="540"/>
                  <a:pt x="1897" y="538"/>
                </a:cubicBezTo>
                <a:cubicBezTo>
                  <a:pt x="1897" y="538"/>
                  <a:pt x="1897" y="537"/>
                  <a:pt x="1898" y="537"/>
                </a:cubicBezTo>
                <a:cubicBezTo>
                  <a:pt x="1900" y="537"/>
                  <a:pt x="1900" y="533"/>
                  <a:pt x="1901" y="532"/>
                </a:cubicBezTo>
                <a:cubicBezTo>
                  <a:pt x="1900" y="532"/>
                  <a:pt x="1900" y="533"/>
                  <a:pt x="1898" y="533"/>
                </a:cubicBezTo>
                <a:cubicBezTo>
                  <a:pt x="1898" y="535"/>
                  <a:pt x="1897" y="535"/>
                  <a:pt x="1897" y="537"/>
                </a:cubicBezTo>
                <a:cubicBezTo>
                  <a:pt x="1895" y="537"/>
                  <a:pt x="1893" y="537"/>
                  <a:pt x="1892" y="538"/>
                </a:cubicBezTo>
                <a:cubicBezTo>
                  <a:pt x="1890" y="538"/>
                  <a:pt x="1890" y="538"/>
                  <a:pt x="1890" y="538"/>
                </a:cubicBezTo>
                <a:cubicBezTo>
                  <a:pt x="1889" y="537"/>
                  <a:pt x="1887" y="537"/>
                  <a:pt x="1887" y="537"/>
                </a:cubicBezTo>
                <a:cubicBezTo>
                  <a:pt x="1885" y="537"/>
                  <a:pt x="1884" y="538"/>
                  <a:pt x="1884" y="538"/>
                </a:cubicBezTo>
                <a:cubicBezTo>
                  <a:pt x="1882" y="540"/>
                  <a:pt x="1880" y="540"/>
                  <a:pt x="1879" y="541"/>
                </a:cubicBezTo>
                <a:cubicBezTo>
                  <a:pt x="1877" y="541"/>
                  <a:pt x="1877" y="541"/>
                  <a:pt x="1877" y="541"/>
                </a:cubicBezTo>
                <a:cubicBezTo>
                  <a:pt x="1876" y="543"/>
                  <a:pt x="1877" y="543"/>
                  <a:pt x="1877" y="543"/>
                </a:cubicBezTo>
                <a:cubicBezTo>
                  <a:pt x="1877" y="545"/>
                  <a:pt x="1879" y="545"/>
                  <a:pt x="1880" y="546"/>
                </a:cubicBezTo>
                <a:close/>
                <a:moveTo>
                  <a:pt x="2813" y="1092"/>
                </a:moveTo>
                <a:cubicBezTo>
                  <a:pt x="2813" y="1090"/>
                  <a:pt x="2813" y="1090"/>
                  <a:pt x="2815" y="1090"/>
                </a:cubicBezTo>
                <a:cubicBezTo>
                  <a:pt x="2815" y="1090"/>
                  <a:pt x="2815" y="1090"/>
                  <a:pt x="2817" y="1090"/>
                </a:cubicBezTo>
                <a:cubicBezTo>
                  <a:pt x="2817" y="1088"/>
                  <a:pt x="2817" y="1088"/>
                  <a:pt x="2815" y="1088"/>
                </a:cubicBezTo>
                <a:cubicBezTo>
                  <a:pt x="2815" y="1087"/>
                  <a:pt x="2815" y="1087"/>
                  <a:pt x="2813" y="1087"/>
                </a:cubicBezTo>
                <a:cubicBezTo>
                  <a:pt x="2813" y="1087"/>
                  <a:pt x="2813" y="1085"/>
                  <a:pt x="2812" y="1085"/>
                </a:cubicBezTo>
                <a:cubicBezTo>
                  <a:pt x="2812" y="1085"/>
                  <a:pt x="2813" y="1084"/>
                  <a:pt x="2812" y="1084"/>
                </a:cubicBezTo>
                <a:cubicBezTo>
                  <a:pt x="2810" y="1084"/>
                  <a:pt x="2810" y="1084"/>
                  <a:pt x="2810" y="1084"/>
                </a:cubicBezTo>
                <a:cubicBezTo>
                  <a:pt x="2809" y="1085"/>
                  <a:pt x="2807" y="1085"/>
                  <a:pt x="2805" y="1085"/>
                </a:cubicBezTo>
                <a:cubicBezTo>
                  <a:pt x="2804" y="1085"/>
                  <a:pt x="2802" y="1087"/>
                  <a:pt x="2804" y="1087"/>
                </a:cubicBezTo>
                <a:cubicBezTo>
                  <a:pt x="2805" y="1088"/>
                  <a:pt x="2807" y="1090"/>
                  <a:pt x="2810" y="1090"/>
                </a:cubicBezTo>
                <a:cubicBezTo>
                  <a:pt x="2810" y="1090"/>
                  <a:pt x="2810" y="1092"/>
                  <a:pt x="2812" y="1092"/>
                </a:cubicBezTo>
                <a:cubicBezTo>
                  <a:pt x="2812" y="1093"/>
                  <a:pt x="2812" y="1093"/>
                  <a:pt x="2812" y="1093"/>
                </a:cubicBezTo>
                <a:cubicBezTo>
                  <a:pt x="2813" y="1093"/>
                  <a:pt x="2813" y="1092"/>
                  <a:pt x="2813" y="1092"/>
                </a:cubicBezTo>
                <a:close/>
                <a:moveTo>
                  <a:pt x="3007" y="428"/>
                </a:moveTo>
                <a:cubicBezTo>
                  <a:pt x="3009" y="427"/>
                  <a:pt x="3009" y="427"/>
                  <a:pt x="3009" y="425"/>
                </a:cubicBezTo>
                <a:cubicBezTo>
                  <a:pt x="3010" y="423"/>
                  <a:pt x="3010" y="423"/>
                  <a:pt x="3010" y="423"/>
                </a:cubicBezTo>
                <a:cubicBezTo>
                  <a:pt x="3012" y="422"/>
                  <a:pt x="3010" y="422"/>
                  <a:pt x="3010" y="420"/>
                </a:cubicBezTo>
                <a:cubicBezTo>
                  <a:pt x="3009" y="420"/>
                  <a:pt x="3007" y="420"/>
                  <a:pt x="3007" y="420"/>
                </a:cubicBezTo>
                <a:cubicBezTo>
                  <a:pt x="3006" y="422"/>
                  <a:pt x="3007" y="423"/>
                  <a:pt x="3006" y="425"/>
                </a:cubicBezTo>
                <a:cubicBezTo>
                  <a:pt x="3006" y="427"/>
                  <a:pt x="3006" y="427"/>
                  <a:pt x="3006" y="428"/>
                </a:cubicBezTo>
                <a:cubicBezTo>
                  <a:pt x="3007" y="430"/>
                  <a:pt x="3007" y="428"/>
                  <a:pt x="3007" y="428"/>
                </a:cubicBezTo>
                <a:close/>
                <a:moveTo>
                  <a:pt x="2981" y="1003"/>
                </a:moveTo>
                <a:cubicBezTo>
                  <a:pt x="2980" y="1003"/>
                  <a:pt x="2980" y="1005"/>
                  <a:pt x="2980" y="1005"/>
                </a:cubicBezTo>
                <a:cubicBezTo>
                  <a:pt x="2978" y="1005"/>
                  <a:pt x="2978" y="1005"/>
                  <a:pt x="2978" y="1005"/>
                </a:cubicBezTo>
                <a:cubicBezTo>
                  <a:pt x="2977" y="1005"/>
                  <a:pt x="2977" y="1006"/>
                  <a:pt x="2977" y="1006"/>
                </a:cubicBezTo>
                <a:cubicBezTo>
                  <a:pt x="2977" y="1006"/>
                  <a:pt x="2977" y="1006"/>
                  <a:pt x="2977" y="1008"/>
                </a:cubicBezTo>
                <a:cubicBezTo>
                  <a:pt x="2978" y="1008"/>
                  <a:pt x="2978" y="1008"/>
                  <a:pt x="2978" y="1008"/>
                </a:cubicBezTo>
                <a:cubicBezTo>
                  <a:pt x="2980" y="1009"/>
                  <a:pt x="2980" y="1009"/>
                  <a:pt x="2980" y="1009"/>
                </a:cubicBezTo>
                <a:cubicBezTo>
                  <a:pt x="2981" y="1009"/>
                  <a:pt x="2981" y="1009"/>
                  <a:pt x="2983" y="1008"/>
                </a:cubicBezTo>
                <a:cubicBezTo>
                  <a:pt x="2985" y="1008"/>
                  <a:pt x="2985" y="1008"/>
                  <a:pt x="2985" y="1008"/>
                </a:cubicBezTo>
                <a:cubicBezTo>
                  <a:pt x="2986" y="1008"/>
                  <a:pt x="2985" y="1006"/>
                  <a:pt x="2985" y="1006"/>
                </a:cubicBezTo>
                <a:cubicBezTo>
                  <a:pt x="2985" y="1006"/>
                  <a:pt x="2985" y="1006"/>
                  <a:pt x="2985" y="1005"/>
                </a:cubicBezTo>
                <a:cubicBezTo>
                  <a:pt x="2983" y="1003"/>
                  <a:pt x="2981" y="1003"/>
                  <a:pt x="2981" y="1003"/>
                </a:cubicBezTo>
                <a:close/>
                <a:moveTo>
                  <a:pt x="2744" y="746"/>
                </a:moveTo>
                <a:cubicBezTo>
                  <a:pt x="2744" y="745"/>
                  <a:pt x="2746" y="746"/>
                  <a:pt x="2746" y="745"/>
                </a:cubicBezTo>
                <a:cubicBezTo>
                  <a:pt x="2746" y="743"/>
                  <a:pt x="2746" y="743"/>
                  <a:pt x="2746" y="743"/>
                </a:cubicBezTo>
                <a:cubicBezTo>
                  <a:pt x="2746" y="741"/>
                  <a:pt x="2746" y="741"/>
                  <a:pt x="2746" y="740"/>
                </a:cubicBezTo>
                <a:cubicBezTo>
                  <a:pt x="2744" y="738"/>
                  <a:pt x="2746" y="738"/>
                  <a:pt x="2746" y="737"/>
                </a:cubicBezTo>
                <a:cubicBezTo>
                  <a:pt x="2747" y="737"/>
                  <a:pt x="2747" y="735"/>
                  <a:pt x="2747" y="733"/>
                </a:cubicBezTo>
                <a:cubicBezTo>
                  <a:pt x="2749" y="732"/>
                  <a:pt x="2749" y="732"/>
                  <a:pt x="2749" y="730"/>
                </a:cubicBezTo>
                <a:cubicBezTo>
                  <a:pt x="2749" y="728"/>
                  <a:pt x="2746" y="727"/>
                  <a:pt x="2746" y="728"/>
                </a:cubicBezTo>
                <a:cubicBezTo>
                  <a:pt x="2744" y="728"/>
                  <a:pt x="2744" y="730"/>
                  <a:pt x="2742" y="728"/>
                </a:cubicBezTo>
                <a:cubicBezTo>
                  <a:pt x="2741" y="728"/>
                  <a:pt x="2741" y="728"/>
                  <a:pt x="2741" y="728"/>
                </a:cubicBezTo>
                <a:cubicBezTo>
                  <a:pt x="2739" y="730"/>
                  <a:pt x="2739" y="730"/>
                  <a:pt x="2737" y="730"/>
                </a:cubicBezTo>
                <a:cubicBezTo>
                  <a:pt x="2736" y="730"/>
                  <a:pt x="2736" y="730"/>
                  <a:pt x="2734" y="730"/>
                </a:cubicBezTo>
                <a:cubicBezTo>
                  <a:pt x="2733" y="730"/>
                  <a:pt x="2733" y="730"/>
                  <a:pt x="2731" y="730"/>
                </a:cubicBezTo>
                <a:cubicBezTo>
                  <a:pt x="2731" y="730"/>
                  <a:pt x="2729" y="730"/>
                  <a:pt x="2728" y="732"/>
                </a:cubicBezTo>
                <a:cubicBezTo>
                  <a:pt x="2728" y="733"/>
                  <a:pt x="2728" y="733"/>
                  <a:pt x="2728" y="733"/>
                </a:cubicBezTo>
                <a:cubicBezTo>
                  <a:pt x="2728" y="735"/>
                  <a:pt x="2726" y="735"/>
                  <a:pt x="2726" y="735"/>
                </a:cubicBezTo>
                <a:cubicBezTo>
                  <a:pt x="2726" y="737"/>
                  <a:pt x="2726" y="735"/>
                  <a:pt x="2725" y="737"/>
                </a:cubicBezTo>
                <a:cubicBezTo>
                  <a:pt x="2725" y="738"/>
                  <a:pt x="2725" y="738"/>
                  <a:pt x="2725" y="738"/>
                </a:cubicBezTo>
                <a:cubicBezTo>
                  <a:pt x="2723" y="738"/>
                  <a:pt x="2723" y="738"/>
                  <a:pt x="2723" y="740"/>
                </a:cubicBezTo>
                <a:cubicBezTo>
                  <a:pt x="2723" y="741"/>
                  <a:pt x="2725" y="741"/>
                  <a:pt x="2725" y="741"/>
                </a:cubicBezTo>
                <a:cubicBezTo>
                  <a:pt x="2725" y="741"/>
                  <a:pt x="2725" y="743"/>
                  <a:pt x="2723" y="743"/>
                </a:cubicBezTo>
                <a:cubicBezTo>
                  <a:pt x="2723" y="743"/>
                  <a:pt x="2725" y="743"/>
                  <a:pt x="2725" y="745"/>
                </a:cubicBezTo>
                <a:cubicBezTo>
                  <a:pt x="2725" y="745"/>
                  <a:pt x="2725" y="745"/>
                  <a:pt x="2725" y="746"/>
                </a:cubicBezTo>
                <a:cubicBezTo>
                  <a:pt x="2725" y="746"/>
                  <a:pt x="2725" y="746"/>
                  <a:pt x="2726" y="746"/>
                </a:cubicBezTo>
                <a:cubicBezTo>
                  <a:pt x="2726" y="746"/>
                  <a:pt x="2726" y="748"/>
                  <a:pt x="2725" y="748"/>
                </a:cubicBezTo>
                <a:cubicBezTo>
                  <a:pt x="2725" y="749"/>
                  <a:pt x="2725" y="749"/>
                  <a:pt x="2725" y="749"/>
                </a:cubicBezTo>
                <a:cubicBezTo>
                  <a:pt x="2725" y="751"/>
                  <a:pt x="2726" y="751"/>
                  <a:pt x="2728" y="751"/>
                </a:cubicBezTo>
                <a:cubicBezTo>
                  <a:pt x="2729" y="749"/>
                  <a:pt x="2729" y="749"/>
                  <a:pt x="2729" y="749"/>
                </a:cubicBezTo>
                <a:cubicBezTo>
                  <a:pt x="2729" y="751"/>
                  <a:pt x="2731" y="751"/>
                  <a:pt x="2731" y="751"/>
                </a:cubicBezTo>
                <a:cubicBezTo>
                  <a:pt x="2731" y="751"/>
                  <a:pt x="2731" y="753"/>
                  <a:pt x="2733" y="753"/>
                </a:cubicBezTo>
                <a:cubicBezTo>
                  <a:pt x="2733" y="753"/>
                  <a:pt x="2734" y="751"/>
                  <a:pt x="2736" y="753"/>
                </a:cubicBezTo>
                <a:cubicBezTo>
                  <a:pt x="2736" y="754"/>
                  <a:pt x="2736" y="754"/>
                  <a:pt x="2736" y="754"/>
                </a:cubicBezTo>
                <a:cubicBezTo>
                  <a:pt x="2737" y="754"/>
                  <a:pt x="2737" y="753"/>
                  <a:pt x="2737" y="751"/>
                </a:cubicBezTo>
                <a:cubicBezTo>
                  <a:pt x="2737" y="749"/>
                  <a:pt x="2737" y="749"/>
                  <a:pt x="2737" y="749"/>
                </a:cubicBezTo>
                <a:cubicBezTo>
                  <a:pt x="2739" y="749"/>
                  <a:pt x="2739" y="749"/>
                  <a:pt x="2739" y="749"/>
                </a:cubicBezTo>
                <a:cubicBezTo>
                  <a:pt x="2742" y="751"/>
                  <a:pt x="2741" y="748"/>
                  <a:pt x="2741" y="746"/>
                </a:cubicBezTo>
                <a:cubicBezTo>
                  <a:pt x="2742" y="746"/>
                  <a:pt x="2744" y="748"/>
                  <a:pt x="2744" y="746"/>
                </a:cubicBezTo>
                <a:close/>
                <a:moveTo>
                  <a:pt x="2592" y="775"/>
                </a:moveTo>
                <a:cubicBezTo>
                  <a:pt x="2590" y="775"/>
                  <a:pt x="2590" y="777"/>
                  <a:pt x="2589" y="777"/>
                </a:cubicBezTo>
                <a:cubicBezTo>
                  <a:pt x="2587" y="777"/>
                  <a:pt x="2587" y="777"/>
                  <a:pt x="2587" y="777"/>
                </a:cubicBezTo>
                <a:cubicBezTo>
                  <a:pt x="2586" y="779"/>
                  <a:pt x="2586" y="779"/>
                  <a:pt x="2586" y="780"/>
                </a:cubicBezTo>
                <a:cubicBezTo>
                  <a:pt x="2584" y="780"/>
                  <a:pt x="2584" y="780"/>
                  <a:pt x="2584" y="780"/>
                </a:cubicBezTo>
                <a:cubicBezTo>
                  <a:pt x="2584" y="782"/>
                  <a:pt x="2584" y="783"/>
                  <a:pt x="2582" y="782"/>
                </a:cubicBezTo>
                <a:cubicBezTo>
                  <a:pt x="2581" y="782"/>
                  <a:pt x="2581" y="780"/>
                  <a:pt x="2579" y="780"/>
                </a:cubicBezTo>
                <a:cubicBezTo>
                  <a:pt x="2579" y="780"/>
                  <a:pt x="2579" y="780"/>
                  <a:pt x="2579" y="782"/>
                </a:cubicBezTo>
                <a:cubicBezTo>
                  <a:pt x="2577" y="782"/>
                  <a:pt x="2577" y="783"/>
                  <a:pt x="2577" y="783"/>
                </a:cubicBezTo>
                <a:cubicBezTo>
                  <a:pt x="2576" y="783"/>
                  <a:pt x="2576" y="783"/>
                  <a:pt x="2576" y="782"/>
                </a:cubicBezTo>
                <a:cubicBezTo>
                  <a:pt x="2576" y="780"/>
                  <a:pt x="2576" y="780"/>
                  <a:pt x="2576" y="780"/>
                </a:cubicBezTo>
                <a:cubicBezTo>
                  <a:pt x="2574" y="780"/>
                  <a:pt x="2574" y="783"/>
                  <a:pt x="2573" y="783"/>
                </a:cubicBezTo>
                <a:cubicBezTo>
                  <a:pt x="2573" y="782"/>
                  <a:pt x="2573" y="780"/>
                  <a:pt x="2573" y="780"/>
                </a:cubicBezTo>
                <a:cubicBezTo>
                  <a:pt x="2573" y="779"/>
                  <a:pt x="2573" y="779"/>
                  <a:pt x="2573" y="779"/>
                </a:cubicBezTo>
                <a:cubicBezTo>
                  <a:pt x="2573" y="779"/>
                  <a:pt x="2573" y="779"/>
                  <a:pt x="2571" y="779"/>
                </a:cubicBezTo>
                <a:cubicBezTo>
                  <a:pt x="2571" y="780"/>
                  <a:pt x="2571" y="780"/>
                  <a:pt x="2571" y="780"/>
                </a:cubicBezTo>
                <a:cubicBezTo>
                  <a:pt x="2571" y="780"/>
                  <a:pt x="2571" y="782"/>
                  <a:pt x="2569" y="782"/>
                </a:cubicBezTo>
                <a:cubicBezTo>
                  <a:pt x="2569" y="780"/>
                  <a:pt x="2569" y="780"/>
                  <a:pt x="2569" y="780"/>
                </a:cubicBezTo>
                <a:cubicBezTo>
                  <a:pt x="2569" y="779"/>
                  <a:pt x="2569" y="779"/>
                  <a:pt x="2569" y="777"/>
                </a:cubicBezTo>
                <a:cubicBezTo>
                  <a:pt x="2569" y="775"/>
                  <a:pt x="2569" y="775"/>
                  <a:pt x="2569" y="774"/>
                </a:cubicBezTo>
                <a:cubicBezTo>
                  <a:pt x="2569" y="774"/>
                  <a:pt x="2569" y="772"/>
                  <a:pt x="2569" y="770"/>
                </a:cubicBezTo>
                <a:cubicBezTo>
                  <a:pt x="2571" y="770"/>
                  <a:pt x="2571" y="769"/>
                  <a:pt x="2571" y="769"/>
                </a:cubicBezTo>
                <a:cubicBezTo>
                  <a:pt x="2571" y="767"/>
                  <a:pt x="2571" y="767"/>
                  <a:pt x="2571" y="766"/>
                </a:cubicBezTo>
                <a:cubicBezTo>
                  <a:pt x="2571" y="764"/>
                  <a:pt x="2571" y="764"/>
                  <a:pt x="2571" y="762"/>
                </a:cubicBezTo>
                <a:cubicBezTo>
                  <a:pt x="2571" y="761"/>
                  <a:pt x="2571" y="761"/>
                  <a:pt x="2571" y="761"/>
                </a:cubicBezTo>
                <a:cubicBezTo>
                  <a:pt x="2569" y="758"/>
                  <a:pt x="2569" y="754"/>
                  <a:pt x="2568" y="751"/>
                </a:cubicBezTo>
                <a:cubicBezTo>
                  <a:pt x="2568" y="749"/>
                  <a:pt x="2568" y="748"/>
                  <a:pt x="2566" y="748"/>
                </a:cubicBezTo>
                <a:cubicBezTo>
                  <a:pt x="2566" y="746"/>
                  <a:pt x="2566" y="745"/>
                  <a:pt x="2565" y="745"/>
                </a:cubicBezTo>
                <a:cubicBezTo>
                  <a:pt x="2563" y="745"/>
                  <a:pt x="2563" y="745"/>
                  <a:pt x="2561" y="746"/>
                </a:cubicBezTo>
                <a:cubicBezTo>
                  <a:pt x="2561" y="746"/>
                  <a:pt x="2561" y="748"/>
                  <a:pt x="2560" y="748"/>
                </a:cubicBezTo>
                <a:cubicBezTo>
                  <a:pt x="2558" y="746"/>
                  <a:pt x="2558" y="745"/>
                  <a:pt x="2558" y="745"/>
                </a:cubicBezTo>
                <a:cubicBezTo>
                  <a:pt x="2558" y="743"/>
                  <a:pt x="2558" y="743"/>
                  <a:pt x="2558" y="743"/>
                </a:cubicBezTo>
                <a:cubicBezTo>
                  <a:pt x="2558" y="741"/>
                  <a:pt x="2558" y="741"/>
                  <a:pt x="2558" y="741"/>
                </a:cubicBezTo>
                <a:cubicBezTo>
                  <a:pt x="2558" y="740"/>
                  <a:pt x="2558" y="740"/>
                  <a:pt x="2558" y="740"/>
                </a:cubicBezTo>
                <a:cubicBezTo>
                  <a:pt x="2556" y="738"/>
                  <a:pt x="2555" y="738"/>
                  <a:pt x="2556" y="737"/>
                </a:cubicBezTo>
                <a:cubicBezTo>
                  <a:pt x="2556" y="737"/>
                  <a:pt x="2556" y="737"/>
                  <a:pt x="2558" y="738"/>
                </a:cubicBezTo>
                <a:cubicBezTo>
                  <a:pt x="2558" y="738"/>
                  <a:pt x="2558" y="738"/>
                  <a:pt x="2560" y="738"/>
                </a:cubicBezTo>
                <a:cubicBezTo>
                  <a:pt x="2560" y="740"/>
                  <a:pt x="2560" y="738"/>
                  <a:pt x="2561" y="740"/>
                </a:cubicBezTo>
                <a:cubicBezTo>
                  <a:pt x="2561" y="740"/>
                  <a:pt x="2563" y="740"/>
                  <a:pt x="2563" y="738"/>
                </a:cubicBezTo>
                <a:cubicBezTo>
                  <a:pt x="2561" y="737"/>
                  <a:pt x="2561" y="737"/>
                  <a:pt x="2561" y="737"/>
                </a:cubicBezTo>
                <a:cubicBezTo>
                  <a:pt x="2560" y="735"/>
                  <a:pt x="2560" y="733"/>
                  <a:pt x="2558" y="733"/>
                </a:cubicBezTo>
                <a:cubicBezTo>
                  <a:pt x="2558" y="732"/>
                  <a:pt x="2555" y="728"/>
                  <a:pt x="2555" y="730"/>
                </a:cubicBezTo>
                <a:cubicBezTo>
                  <a:pt x="2553" y="730"/>
                  <a:pt x="2553" y="733"/>
                  <a:pt x="2552" y="732"/>
                </a:cubicBezTo>
                <a:cubicBezTo>
                  <a:pt x="2552" y="732"/>
                  <a:pt x="2552" y="732"/>
                  <a:pt x="2552" y="730"/>
                </a:cubicBezTo>
                <a:cubicBezTo>
                  <a:pt x="2550" y="730"/>
                  <a:pt x="2550" y="728"/>
                  <a:pt x="2550" y="728"/>
                </a:cubicBezTo>
                <a:cubicBezTo>
                  <a:pt x="2548" y="727"/>
                  <a:pt x="2547" y="727"/>
                  <a:pt x="2547" y="725"/>
                </a:cubicBezTo>
                <a:cubicBezTo>
                  <a:pt x="2545" y="724"/>
                  <a:pt x="2544" y="720"/>
                  <a:pt x="2542" y="719"/>
                </a:cubicBezTo>
                <a:cubicBezTo>
                  <a:pt x="2542" y="719"/>
                  <a:pt x="2540" y="717"/>
                  <a:pt x="2539" y="717"/>
                </a:cubicBezTo>
                <a:cubicBezTo>
                  <a:pt x="2539" y="717"/>
                  <a:pt x="2539" y="717"/>
                  <a:pt x="2539" y="716"/>
                </a:cubicBezTo>
                <a:cubicBezTo>
                  <a:pt x="2537" y="716"/>
                  <a:pt x="2537" y="714"/>
                  <a:pt x="2537" y="712"/>
                </a:cubicBezTo>
                <a:cubicBezTo>
                  <a:pt x="2537" y="712"/>
                  <a:pt x="2537" y="712"/>
                  <a:pt x="2535" y="711"/>
                </a:cubicBezTo>
                <a:cubicBezTo>
                  <a:pt x="2535" y="711"/>
                  <a:pt x="2535" y="711"/>
                  <a:pt x="2535" y="709"/>
                </a:cubicBezTo>
                <a:cubicBezTo>
                  <a:pt x="2534" y="709"/>
                  <a:pt x="2535" y="707"/>
                  <a:pt x="2535" y="707"/>
                </a:cubicBezTo>
                <a:cubicBezTo>
                  <a:pt x="2537" y="706"/>
                  <a:pt x="2537" y="706"/>
                  <a:pt x="2537" y="704"/>
                </a:cubicBezTo>
                <a:cubicBezTo>
                  <a:pt x="2535" y="704"/>
                  <a:pt x="2535" y="704"/>
                  <a:pt x="2535" y="703"/>
                </a:cubicBezTo>
                <a:cubicBezTo>
                  <a:pt x="2535" y="701"/>
                  <a:pt x="2535" y="701"/>
                  <a:pt x="2535" y="701"/>
                </a:cubicBezTo>
                <a:cubicBezTo>
                  <a:pt x="2535" y="699"/>
                  <a:pt x="2535" y="699"/>
                  <a:pt x="2535" y="699"/>
                </a:cubicBezTo>
                <a:cubicBezTo>
                  <a:pt x="2534" y="699"/>
                  <a:pt x="2534" y="698"/>
                  <a:pt x="2534" y="698"/>
                </a:cubicBezTo>
                <a:cubicBezTo>
                  <a:pt x="2532" y="698"/>
                  <a:pt x="2532" y="696"/>
                  <a:pt x="2531" y="695"/>
                </a:cubicBezTo>
                <a:cubicBezTo>
                  <a:pt x="2531" y="695"/>
                  <a:pt x="2529" y="695"/>
                  <a:pt x="2527" y="695"/>
                </a:cubicBezTo>
                <a:cubicBezTo>
                  <a:pt x="2527" y="695"/>
                  <a:pt x="2527" y="693"/>
                  <a:pt x="2526" y="695"/>
                </a:cubicBezTo>
                <a:cubicBezTo>
                  <a:pt x="2526" y="695"/>
                  <a:pt x="2526" y="695"/>
                  <a:pt x="2524" y="695"/>
                </a:cubicBezTo>
                <a:cubicBezTo>
                  <a:pt x="2524" y="696"/>
                  <a:pt x="2523" y="695"/>
                  <a:pt x="2521" y="695"/>
                </a:cubicBezTo>
                <a:cubicBezTo>
                  <a:pt x="2521" y="695"/>
                  <a:pt x="2519" y="696"/>
                  <a:pt x="2521" y="696"/>
                </a:cubicBezTo>
                <a:cubicBezTo>
                  <a:pt x="2521" y="698"/>
                  <a:pt x="2523" y="696"/>
                  <a:pt x="2523" y="696"/>
                </a:cubicBezTo>
                <a:cubicBezTo>
                  <a:pt x="2523" y="698"/>
                  <a:pt x="2523" y="698"/>
                  <a:pt x="2523" y="698"/>
                </a:cubicBezTo>
                <a:cubicBezTo>
                  <a:pt x="2524" y="698"/>
                  <a:pt x="2524" y="698"/>
                  <a:pt x="2524" y="699"/>
                </a:cubicBezTo>
                <a:cubicBezTo>
                  <a:pt x="2526" y="699"/>
                  <a:pt x="2526" y="699"/>
                  <a:pt x="2526" y="701"/>
                </a:cubicBezTo>
                <a:cubicBezTo>
                  <a:pt x="2524" y="703"/>
                  <a:pt x="2524" y="703"/>
                  <a:pt x="2524" y="703"/>
                </a:cubicBezTo>
                <a:cubicBezTo>
                  <a:pt x="2524" y="704"/>
                  <a:pt x="2523" y="706"/>
                  <a:pt x="2521" y="704"/>
                </a:cubicBezTo>
                <a:cubicBezTo>
                  <a:pt x="2519" y="704"/>
                  <a:pt x="2519" y="704"/>
                  <a:pt x="2519" y="704"/>
                </a:cubicBezTo>
                <a:cubicBezTo>
                  <a:pt x="2518" y="706"/>
                  <a:pt x="2516" y="706"/>
                  <a:pt x="2516" y="706"/>
                </a:cubicBezTo>
                <a:cubicBezTo>
                  <a:pt x="2514" y="706"/>
                  <a:pt x="2514" y="706"/>
                  <a:pt x="2513" y="706"/>
                </a:cubicBezTo>
                <a:cubicBezTo>
                  <a:pt x="2513" y="706"/>
                  <a:pt x="2513" y="704"/>
                  <a:pt x="2511" y="704"/>
                </a:cubicBezTo>
                <a:cubicBezTo>
                  <a:pt x="2511" y="704"/>
                  <a:pt x="2511" y="706"/>
                  <a:pt x="2510" y="706"/>
                </a:cubicBezTo>
                <a:cubicBezTo>
                  <a:pt x="2510" y="706"/>
                  <a:pt x="2510" y="706"/>
                  <a:pt x="2510" y="707"/>
                </a:cubicBezTo>
                <a:cubicBezTo>
                  <a:pt x="2508" y="707"/>
                  <a:pt x="2508" y="709"/>
                  <a:pt x="2506" y="709"/>
                </a:cubicBezTo>
                <a:cubicBezTo>
                  <a:pt x="2506" y="709"/>
                  <a:pt x="2506" y="709"/>
                  <a:pt x="2505" y="709"/>
                </a:cubicBezTo>
                <a:cubicBezTo>
                  <a:pt x="2505" y="709"/>
                  <a:pt x="2503" y="709"/>
                  <a:pt x="2502" y="709"/>
                </a:cubicBezTo>
                <a:cubicBezTo>
                  <a:pt x="2500" y="709"/>
                  <a:pt x="2500" y="709"/>
                  <a:pt x="2498" y="709"/>
                </a:cubicBezTo>
                <a:cubicBezTo>
                  <a:pt x="2497" y="709"/>
                  <a:pt x="2495" y="711"/>
                  <a:pt x="2495" y="709"/>
                </a:cubicBezTo>
                <a:cubicBezTo>
                  <a:pt x="2493" y="709"/>
                  <a:pt x="2493" y="709"/>
                  <a:pt x="2493" y="709"/>
                </a:cubicBezTo>
                <a:cubicBezTo>
                  <a:pt x="2493" y="707"/>
                  <a:pt x="2493" y="707"/>
                  <a:pt x="2492" y="707"/>
                </a:cubicBezTo>
                <a:cubicBezTo>
                  <a:pt x="2492" y="707"/>
                  <a:pt x="2490" y="707"/>
                  <a:pt x="2490" y="709"/>
                </a:cubicBezTo>
                <a:cubicBezTo>
                  <a:pt x="2489" y="709"/>
                  <a:pt x="2489" y="709"/>
                  <a:pt x="2489" y="709"/>
                </a:cubicBezTo>
                <a:cubicBezTo>
                  <a:pt x="2487" y="709"/>
                  <a:pt x="2485" y="711"/>
                  <a:pt x="2484" y="711"/>
                </a:cubicBezTo>
                <a:cubicBezTo>
                  <a:pt x="2484" y="711"/>
                  <a:pt x="2482" y="712"/>
                  <a:pt x="2481" y="712"/>
                </a:cubicBezTo>
                <a:cubicBezTo>
                  <a:pt x="2481" y="714"/>
                  <a:pt x="2482" y="716"/>
                  <a:pt x="2482" y="717"/>
                </a:cubicBezTo>
                <a:cubicBezTo>
                  <a:pt x="2482" y="719"/>
                  <a:pt x="2482" y="719"/>
                  <a:pt x="2482" y="720"/>
                </a:cubicBezTo>
                <a:cubicBezTo>
                  <a:pt x="2484" y="720"/>
                  <a:pt x="2484" y="720"/>
                  <a:pt x="2484" y="720"/>
                </a:cubicBezTo>
                <a:cubicBezTo>
                  <a:pt x="2484" y="722"/>
                  <a:pt x="2484" y="722"/>
                  <a:pt x="2484" y="722"/>
                </a:cubicBezTo>
                <a:cubicBezTo>
                  <a:pt x="2482" y="722"/>
                  <a:pt x="2482" y="722"/>
                  <a:pt x="2482" y="724"/>
                </a:cubicBezTo>
                <a:cubicBezTo>
                  <a:pt x="2481" y="724"/>
                  <a:pt x="2481" y="725"/>
                  <a:pt x="2479" y="727"/>
                </a:cubicBezTo>
                <a:cubicBezTo>
                  <a:pt x="2479" y="728"/>
                  <a:pt x="2477" y="730"/>
                  <a:pt x="2476" y="732"/>
                </a:cubicBezTo>
                <a:cubicBezTo>
                  <a:pt x="2474" y="732"/>
                  <a:pt x="2474" y="733"/>
                  <a:pt x="2472" y="732"/>
                </a:cubicBezTo>
                <a:cubicBezTo>
                  <a:pt x="2471" y="732"/>
                  <a:pt x="2471" y="732"/>
                  <a:pt x="2471" y="732"/>
                </a:cubicBezTo>
                <a:cubicBezTo>
                  <a:pt x="2469" y="732"/>
                  <a:pt x="2469" y="733"/>
                  <a:pt x="2468" y="733"/>
                </a:cubicBezTo>
                <a:cubicBezTo>
                  <a:pt x="2468" y="735"/>
                  <a:pt x="2466" y="735"/>
                  <a:pt x="2466" y="735"/>
                </a:cubicBezTo>
                <a:cubicBezTo>
                  <a:pt x="2464" y="735"/>
                  <a:pt x="2464" y="735"/>
                  <a:pt x="2464" y="737"/>
                </a:cubicBezTo>
                <a:cubicBezTo>
                  <a:pt x="2464" y="737"/>
                  <a:pt x="2464" y="737"/>
                  <a:pt x="2463" y="738"/>
                </a:cubicBezTo>
                <a:cubicBezTo>
                  <a:pt x="2463" y="740"/>
                  <a:pt x="2461" y="740"/>
                  <a:pt x="2461" y="741"/>
                </a:cubicBezTo>
                <a:cubicBezTo>
                  <a:pt x="2461" y="743"/>
                  <a:pt x="2461" y="745"/>
                  <a:pt x="2460" y="746"/>
                </a:cubicBezTo>
                <a:cubicBezTo>
                  <a:pt x="2460" y="748"/>
                  <a:pt x="2458" y="748"/>
                  <a:pt x="2458" y="749"/>
                </a:cubicBezTo>
                <a:cubicBezTo>
                  <a:pt x="2456" y="749"/>
                  <a:pt x="2455" y="751"/>
                  <a:pt x="2455" y="751"/>
                </a:cubicBezTo>
                <a:cubicBezTo>
                  <a:pt x="2453" y="753"/>
                  <a:pt x="2453" y="753"/>
                  <a:pt x="2451" y="754"/>
                </a:cubicBezTo>
                <a:cubicBezTo>
                  <a:pt x="2450" y="754"/>
                  <a:pt x="2450" y="754"/>
                  <a:pt x="2448" y="756"/>
                </a:cubicBezTo>
                <a:cubicBezTo>
                  <a:pt x="2448" y="758"/>
                  <a:pt x="2448" y="758"/>
                  <a:pt x="2448" y="759"/>
                </a:cubicBezTo>
                <a:cubicBezTo>
                  <a:pt x="2448" y="761"/>
                  <a:pt x="2447" y="761"/>
                  <a:pt x="2445" y="761"/>
                </a:cubicBezTo>
                <a:cubicBezTo>
                  <a:pt x="2443" y="761"/>
                  <a:pt x="2443" y="761"/>
                  <a:pt x="2443" y="761"/>
                </a:cubicBezTo>
                <a:cubicBezTo>
                  <a:pt x="2442" y="761"/>
                  <a:pt x="2440" y="762"/>
                  <a:pt x="2440" y="762"/>
                </a:cubicBezTo>
                <a:cubicBezTo>
                  <a:pt x="2439" y="764"/>
                  <a:pt x="2439" y="764"/>
                  <a:pt x="2437" y="766"/>
                </a:cubicBezTo>
                <a:cubicBezTo>
                  <a:pt x="2437" y="766"/>
                  <a:pt x="2435" y="766"/>
                  <a:pt x="2435" y="767"/>
                </a:cubicBezTo>
                <a:cubicBezTo>
                  <a:pt x="2435" y="769"/>
                  <a:pt x="2439" y="769"/>
                  <a:pt x="2437" y="770"/>
                </a:cubicBezTo>
                <a:cubicBezTo>
                  <a:pt x="2437" y="772"/>
                  <a:pt x="2437" y="772"/>
                  <a:pt x="2435" y="774"/>
                </a:cubicBezTo>
                <a:cubicBezTo>
                  <a:pt x="2435" y="774"/>
                  <a:pt x="2434" y="775"/>
                  <a:pt x="2432" y="775"/>
                </a:cubicBezTo>
                <a:cubicBezTo>
                  <a:pt x="2432" y="775"/>
                  <a:pt x="2430" y="775"/>
                  <a:pt x="2429" y="775"/>
                </a:cubicBezTo>
                <a:cubicBezTo>
                  <a:pt x="2429" y="775"/>
                  <a:pt x="2429" y="775"/>
                  <a:pt x="2429" y="777"/>
                </a:cubicBezTo>
                <a:cubicBezTo>
                  <a:pt x="2427" y="777"/>
                  <a:pt x="2427" y="777"/>
                  <a:pt x="2426" y="777"/>
                </a:cubicBezTo>
                <a:cubicBezTo>
                  <a:pt x="2426" y="779"/>
                  <a:pt x="2426" y="780"/>
                  <a:pt x="2426" y="780"/>
                </a:cubicBezTo>
                <a:cubicBezTo>
                  <a:pt x="2424" y="782"/>
                  <a:pt x="2424" y="783"/>
                  <a:pt x="2422" y="783"/>
                </a:cubicBezTo>
                <a:cubicBezTo>
                  <a:pt x="2422" y="782"/>
                  <a:pt x="2421" y="780"/>
                  <a:pt x="2419" y="782"/>
                </a:cubicBezTo>
                <a:cubicBezTo>
                  <a:pt x="2416" y="783"/>
                  <a:pt x="2414" y="787"/>
                  <a:pt x="2414" y="790"/>
                </a:cubicBezTo>
                <a:cubicBezTo>
                  <a:pt x="2414" y="791"/>
                  <a:pt x="2416" y="793"/>
                  <a:pt x="2416" y="796"/>
                </a:cubicBezTo>
                <a:cubicBezTo>
                  <a:pt x="2418" y="800"/>
                  <a:pt x="2418" y="804"/>
                  <a:pt x="2418" y="808"/>
                </a:cubicBezTo>
                <a:cubicBezTo>
                  <a:pt x="2418" y="809"/>
                  <a:pt x="2418" y="809"/>
                  <a:pt x="2419" y="811"/>
                </a:cubicBezTo>
                <a:cubicBezTo>
                  <a:pt x="2419" y="812"/>
                  <a:pt x="2419" y="812"/>
                  <a:pt x="2419" y="812"/>
                </a:cubicBezTo>
                <a:cubicBezTo>
                  <a:pt x="2421" y="816"/>
                  <a:pt x="2419" y="819"/>
                  <a:pt x="2419" y="820"/>
                </a:cubicBezTo>
                <a:cubicBezTo>
                  <a:pt x="2419" y="824"/>
                  <a:pt x="2418" y="825"/>
                  <a:pt x="2416" y="827"/>
                </a:cubicBezTo>
                <a:cubicBezTo>
                  <a:pt x="2414" y="830"/>
                  <a:pt x="2414" y="833"/>
                  <a:pt x="2414" y="837"/>
                </a:cubicBezTo>
                <a:cubicBezTo>
                  <a:pt x="2416" y="840"/>
                  <a:pt x="2416" y="845"/>
                  <a:pt x="2416" y="848"/>
                </a:cubicBezTo>
                <a:cubicBezTo>
                  <a:pt x="2414" y="850"/>
                  <a:pt x="2414" y="851"/>
                  <a:pt x="2414" y="851"/>
                </a:cubicBezTo>
                <a:cubicBezTo>
                  <a:pt x="2413" y="853"/>
                  <a:pt x="2413" y="853"/>
                  <a:pt x="2411" y="853"/>
                </a:cubicBezTo>
                <a:cubicBezTo>
                  <a:pt x="2409" y="854"/>
                  <a:pt x="2409" y="858"/>
                  <a:pt x="2408" y="859"/>
                </a:cubicBezTo>
                <a:cubicBezTo>
                  <a:pt x="2408" y="861"/>
                  <a:pt x="2408" y="862"/>
                  <a:pt x="2408" y="864"/>
                </a:cubicBezTo>
                <a:cubicBezTo>
                  <a:pt x="2408" y="864"/>
                  <a:pt x="2408" y="866"/>
                  <a:pt x="2406" y="866"/>
                </a:cubicBezTo>
                <a:cubicBezTo>
                  <a:pt x="2405" y="867"/>
                  <a:pt x="2403" y="866"/>
                  <a:pt x="2401" y="867"/>
                </a:cubicBezTo>
                <a:cubicBezTo>
                  <a:pt x="2400" y="869"/>
                  <a:pt x="2398" y="872"/>
                  <a:pt x="2398" y="874"/>
                </a:cubicBezTo>
                <a:cubicBezTo>
                  <a:pt x="2397" y="877"/>
                  <a:pt x="2395" y="880"/>
                  <a:pt x="2393" y="880"/>
                </a:cubicBezTo>
                <a:cubicBezTo>
                  <a:pt x="2390" y="882"/>
                  <a:pt x="2388" y="880"/>
                  <a:pt x="2387" y="877"/>
                </a:cubicBezTo>
                <a:cubicBezTo>
                  <a:pt x="2384" y="874"/>
                  <a:pt x="2382" y="871"/>
                  <a:pt x="2379" y="867"/>
                </a:cubicBezTo>
                <a:cubicBezTo>
                  <a:pt x="2379" y="866"/>
                  <a:pt x="2377" y="866"/>
                  <a:pt x="2377" y="864"/>
                </a:cubicBezTo>
                <a:cubicBezTo>
                  <a:pt x="2377" y="862"/>
                  <a:pt x="2377" y="861"/>
                  <a:pt x="2377" y="859"/>
                </a:cubicBezTo>
                <a:cubicBezTo>
                  <a:pt x="2376" y="854"/>
                  <a:pt x="2376" y="850"/>
                  <a:pt x="2372" y="846"/>
                </a:cubicBezTo>
                <a:cubicBezTo>
                  <a:pt x="2372" y="845"/>
                  <a:pt x="2371" y="843"/>
                  <a:pt x="2371" y="841"/>
                </a:cubicBezTo>
                <a:cubicBezTo>
                  <a:pt x="2369" y="840"/>
                  <a:pt x="2367" y="837"/>
                  <a:pt x="2366" y="835"/>
                </a:cubicBezTo>
                <a:cubicBezTo>
                  <a:pt x="2364" y="833"/>
                  <a:pt x="2364" y="833"/>
                  <a:pt x="2364" y="833"/>
                </a:cubicBezTo>
                <a:cubicBezTo>
                  <a:pt x="2364" y="832"/>
                  <a:pt x="2364" y="832"/>
                  <a:pt x="2364" y="832"/>
                </a:cubicBezTo>
                <a:cubicBezTo>
                  <a:pt x="2364" y="830"/>
                  <a:pt x="2363" y="830"/>
                  <a:pt x="2363" y="829"/>
                </a:cubicBezTo>
                <a:cubicBezTo>
                  <a:pt x="2363" y="827"/>
                  <a:pt x="2361" y="827"/>
                  <a:pt x="2361" y="825"/>
                </a:cubicBezTo>
                <a:cubicBezTo>
                  <a:pt x="2359" y="824"/>
                  <a:pt x="2359" y="822"/>
                  <a:pt x="2358" y="819"/>
                </a:cubicBezTo>
                <a:cubicBezTo>
                  <a:pt x="2358" y="817"/>
                  <a:pt x="2356" y="816"/>
                  <a:pt x="2356" y="814"/>
                </a:cubicBezTo>
                <a:cubicBezTo>
                  <a:pt x="2356" y="812"/>
                  <a:pt x="2356" y="812"/>
                  <a:pt x="2356" y="812"/>
                </a:cubicBezTo>
                <a:cubicBezTo>
                  <a:pt x="2356" y="811"/>
                  <a:pt x="2355" y="809"/>
                  <a:pt x="2355" y="808"/>
                </a:cubicBezTo>
                <a:cubicBezTo>
                  <a:pt x="2355" y="806"/>
                  <a:pt x="2353" y="806"/>
                  <a:pt x="2353" y="804"/>
                </a:cubicBezTo>
                <a:cubicBezTo>
                  <a:pt x="2353" y="803"/>
                  <a:pt x="2353" y="803"/>
                  <a:pt x="2353" y="803"/>
                </a:cubicBezTo>
                <a:cubicBezTo>
                  <a:pt x="2351" y="801"/>
                  <a:pt x="2351" y="800"/>
                  <a:pt x="2351" y="798"/>
                </a:cubicBezTo>
                <a:cubicBezTo>
                  <a:pt x="2350" y="796"/>
                  <a:pt x="2350" y="795"/>
                  <a:pt x="2348" y="795"/>
                </a:cubicBezTo>
                <a:cubicBezTo>
                  <a:pt x="2348" y="793"/>
                  <a:pt x="2348" y="793"/>
                  <a:pt x="2346" y="791"/>
                </a:cubicBezTo>
                <a:cubicBezTo>
                  <a:pt x="2346" y="791"/>
                  <a:pt x="2346" y="790"/>
                  <a:pt x="2346" y="788"/>
                </a:cubicBezTo>
                <a:cubicBezTo>
                  <a:pt x="2345" y="787"/>
                  <a:pt x="2345" y="785"/>
                  <a:pt x="2343" y="785"/>
                </a:cubicBezTo>
                <a:cubicBezTo>
                  <a:pt x="2343" y="783"/>
                  <a:pt x="2343" y="782"/>
                  <a:pt x="2342" y="782"/>
                </a:cubicBezTo>
                <a:cubicBezTo>
                  <a:pt x="2342" y="780"/>
                  <a:pt x="2340" y="780"/>
                  <a:pt x="2340" y="779"/>
                </a:cubicBezTo>
                <a:cubicBezTo>
                  <a:pt x="2338" y="779"/>
                  <a:pt x="2338" y="777"/>
                  <a:pt x="2338" y="775"/>
                </a:cubicBezTo>
                <a:cubicBezTo>
                  <a:pt x="2338" y="774"/>
                  <a:pt x="2338" y="772"/>
                  <a:pt x="2337" y="770"/>
                </a:cubicBezTo>
                <a:cubicBezTo>
                  <a:pt x="2337" y="770"/>
                  <a:pt x="2337" y="769"/>
                  <a:pt x="2337" y="767"/>
                </a:cubicBezTo>
                <a:cubicBezTo>
                  <a:pt x="2337" y="766"/>
                  <a:pt x="2337" y="766"/>
                  <a:pt x="2337" y="766"/>
                </a:cubicBezTo>
                <a:cubicBezTo>
                  <a:pt x="2337" y="764"/>
                  <a:pt x="2337" y="764"/>
                  <a:pt x="2337" y="762"/>
                </a:cubicBezTo>
                <a:cubicBezTo>
                  <a:pt x="2337" y="761"/>
                  <a:pt x="2335" y="759"/>
                  <a:pt x="2335" y="759"/>
                </a:cubicBezTo>
                <a:cubicBezTo>
                  <a:pt x="2334" y="754"/>
                  <a:pt x="2332" y="751"/>
                  <a:pt x="2330" y="746"/>
                </a:cubicBezTo>
                <a:cubicBezTo>
                  <a:pt x="2330" y="746"/>
                  <a:pt x="2330" y="745"/>
                  <a:pt x="2330" y="743"/>
                </a:cubicBezTo>
                <a:cubicBezTo>
                  <a:pt x="2332" y="743"/>
                  <a:pt x="2330" y="741"/>
                  <a:pt x="2330" y="741"/>
                </a:cubicBezTo>
                <a:cubicBezTo>
                  <a:pt x="2330" y="740"/>
                  <a:pt x="2330" y="738"/>
                  <a:pt x="2329" y="737"/>
                </a:cubicBezTo>
                <a:cubicBezTo>
                  <a:pt x="2329" y="735"/>
                  <a:pt x="2329" y="733"/>
                  <a:pt x="2329" y="733"/>
                </a:cubicBezTo>
                <a:cubicBezTo>
                  <a:pt x="2329" y="732"/>
                  <a:pt x="2327" y="732"/>
                  <a:pt x="2327" y="732"/>
                </a:cubicBezTo>
                <a:cubicBezTo>
                  <a:pt x="2327" y="730"/>
                  <a:pt x="2327" y="730"/>
                  <a:pt x="2327" y="730"/>
                </a:cubicBezTo>
                <a:cubicBezTo>
                  <a:pt x="2327" y="728"/>
                  <a:pt x="2329" y="728"/>
                  <a:pt x="2329" y="727"/>
                </a:cubicBezTo>
                <a:cubicBezTo>
                  <a:pt x="2329" y="727"/>
                  <a:pt x="2329" y="725"/>
                  <a:pt x="2329" y="724"/>
                </a:cubicBezTo>
                <a:cubicBezTo>
                  <a:pt x="2329" y="724"/>
                  <a:pt x="2329" y="722"/>
                  <a:pt x="2329" y="720"/>
                </a:cubicBezTo>
                <a:cubicBezTo>
                  <a:pt x="2329" y="719"/>
                  <a:pt x="2329" y="719"/>
                  <a:pt x="2329" y="719"/>
                </a:cubicBezTo>
                <a:cubicBezTo>
                  <a:pt x="2327" y="717"/>
                  <a:pt x="2327" y="717"/>
                  <a:pt x="2327" y="716"/>
                </a:cubicBezTo>
                <a:cubicBezTo>
                  <a:pt x="2325" y="716"/>
                  <a:pt x="2325" y="714"/>
                  <a:pt x="2325" y="712"/>
                </a:cubicBezTo>
                <a:cubicBezTo>
                  <a:pt x="2325" y="711"/>
                  <a:pt x="2327" y="711"/>
                  <a:pt x="2327" y="709"/>
                </a:cubicBezTo>
                <a:cubicBezTo>
                  <a:pt x="2327" y="709"/>
                  <a:pt x="2325" y="709"/>
                  <a:pt x="2324" y="711"/>
                </a:cubicBezTo>
                <a:cubicBezTo>
                  <a:pt x="2324" y="709"/>
                  <a:pt x="2325" y="707"/>
                  <a:pt x="2325" y="707"/>
                </a:cubicBezTo>
                <a:cubicBezTo>
                  <a:pt x="2325" y="706"/>
                  <a:pt x="2325" y="704"/>
                  <a:pt x="2324" y="703"/>
                </a:cubicBezTo>
                <a:cubicBezTo>
                  <a:pt x="2324" y="701"/>
                  <a:pt x="2324" y="701"/>
                  <a:pt x="2324" y="701"/>
                </a:cubicBezTo>
                <a:cubicBezTo>
                  <a:pt x="2322" y="701"/>
                  <a:pt x="2322" y="701"/>
                  <a:pt x="2322" y="701"/>
                </a:cubicBezTo>
                <a:cubicBezTo>
                  <a:pt x="2321" y="701"/>
                  <a:pt x="2321" y="701"/>
                  <a:pt x="2321" y="701"/>
                </a:cubicBezTo>
                <a:cubicBezTo>
                  <a:pt x="2319" y="703"/>
                  <a:pt x="2319" y="704"/>
                  <a:pt x="2319" y="706"/>
                </a:cubicBezTo>
                <a:cubicBezTo>
                  <a:pt x="2319" y="706"/>
                  <a:pt x="2319" y="707"/>
                  <a:pt x="2321" y="709"/>
                </a:cubicBezTo>
                <a:cubicBezTo>
                  <a:pt x="2321" y="709"/>
                  <a:pt x="2321" y="709"/>
                  <a:pt x="2321" y="711"/>
                </a:cubicBezTo>
                <a:cubicBezTo>
                  <a:pt x="2321" y="711"/>
                  <a:pt x="2322" y="712"/>
                  <a:pt x="2321" y="712"/>
                </a:cubicBezTo>
                <a:cubicBezTo>
                  <a:pt x="2321" y="714"/>
                  <a:pt x="2319" y="714"/>
                  <a:pt x="2317" y="716"/>
                </a:cubicBezTo>
                <a:cubicBezTo>
                  <a:pt x="2316" y="717"/>
                  <a:pt x="2314" y="717"/>
                  <a:pt x="2313" y="719"/>
                </a:cubicBezTo>
                <a:cubicBezTo>
                  <a:pt x="2311" y="719"/>
                  <a:pt x="2309" y="720"/>
                  <a:pt x="2308" y="720"/>
                </a:cubicBezTo>
                <a:cubicBezTo>
                  <a:pt x="2306" y="720"/>
                  <a:pt x="2304" y="722"/>
                  <a:pt x="2303" y="720"/>
                </a:cubicBezTo>
                <a:cubicBezTo>
                  <a:pt x="2301" y="720"/>
                  <a:pt x="2301" y="719"/>
                  <a:pt x="2300" y="719"/>
                </a:cubicBezTo>
                <a:cubicBezTo>
                  <a:pt x="2300" y="717"/>
                  <a:pt x="2298" y="716"/>
                  <a:pt x="2298" y="716"/>
                </a:cubicBezTo>
                <a:cubicBezTo>
                  <a:pt x="2296" y="714"/>
                  <a:pt x="2296" y="714"/>
                  <a:pt x="2295" y="712"/>
                </a:cubicBezTo>
                <a:cubicBezTo>
                  <a:pt x="2293" y="712"/>
                  <a:pt x="2293" y="712"/>
                  <a:pt x="2293" y="711"/>
                </a:cubicBezTo>
                <a:cubicBezTo>
                  <a:pt x="2292" y="709"/>
                  <a:pt x="2290" y="707"/>
                  <a:pt x="2288" y="706"/>
                </a:cubicBezTo>
                <a:cubicBezTo>
                  <a:pt x="2288" y="704"/>
                  <a:pt x="2288" y="703"/>
                  <a:pt x="2287" y="703"/>
                </a:cubicBezTo>
                <a:cubicBezTo>
                  <a:pt x="2285" y="701"/>
                  <a:pt x="2283" y="701"/>
                  <a:pt x="2283" y="699"/>
                </a:cubicBezTo>
                <a:cubicBezTo>
                  <a:pt x="2283" y="698"/>
                  <a:pt x="2285" y="698"/>
                  <a:pt x="2287" y="698"/>
                </a:cubicBezTo>
                <a:cubicBezTo>
                  <a:pt x="2288" y="699"/>
                  <a:pt x="2288" y="699"/>
                  <a:pt x="2290" y="701"/>
                </a:cubicBezTo>
                <a:cubicBezTo>
                  <a:pt x="2292" y="701"/>
                  <a:pt x="2292" y="701"/>
                  <a:pt x="2293" y="699"/>
                </a:cubicBezTo>
                <a:cubicBezTo>
                  <a:pt x="2295" y="699"/>
                  <a:pt x="2295" y="698"/>
                  <a:pt x="2296" y="698"/>
                </a:cubicBezTo>
                <a:cubicBezTo>
                  <a:pt x="2298" y="696"/>
                  <a:pt x="2298" y="696"/>
                  <a:pt x="2300" y="695"/>
                </a:cubicBezTo>
                <a:cubicBezTo>
                  <a:pt x="2301" y="693"/>
                  <a:pt x="2301" y="693"/>
                  <a:pt x="2301" y="693"/>
                </a:cubicBezTo>
                <a:cubicBezTo>
                  <a:pt x="2300" y="693"/>
                  <a:pt x="2300" y="693"/>
                  <a:pt x="2300" y="693"/>
                </a:cubicBezTo>
                <a:cubicBezTo>
                  <a:pt x="2298" y="693"/>
                  <a:pt x="2296" y="693"/>
                  <a:pt x="2296" y="695"/>
                </a:cubicBezTo>
                <a:cubicBezTo>
                  <a:pt x="2295" y="696"/>
                  <a:pt x="2292" y="696"/>
                  <a:pt x="2290" y="695"/>
                </a:cubicBezTo>
                <a:cubicBezTo>
                  <a:pt x="2288" y="695"/>
                  <a:pt x="2285" y="693"/>
                  <a:pt x="2283" y="693"/>
                </a:cubicBezTo>
                <a:cubicBezTo>
                  <a:pt x="2283" y="691"/>
                  <a:pt x="2282" y="691"/>
                  <a:pt x="2280" y="690"/>
                </a:cubicBezTo>
                <a:cubicBezTo>
                  <a:pt x="2279" y="688"/>
                  <a:pt x="2277" y="688"/>
                  <a:pt x="2275" y="686"/>
                </a:cubicBezTo>
                <a:cubicBezTo>
                  <a:pt x="2275" y="685"/>
                  <a:pt x="2275" y="685"/>
                  <a:pt x="2274" y="683"/>
                </a:cubicBezTo>
                <a:cubicBezTo>
                  <a:pt x="2274" y="683"/>
                  <a:pt x="2274" y="683"/>
                  <a:pt x="2274" y="682"/>
                </a:cubicBezTo>
                <a:cubicBezTo>
                  <a:pt x="2272" y="682"/>
                  <a:pt x="2272" y="682"/>
                  <a:pt x="2272" y="682"/>
                </a:cubicBezTo>
                <a:cubicBezTo>
                  <a:pt x="2271" y="682"/>
                  <a:pt x="2271" y="682"/>
                  <a:pt x="2271" y="682"/>
                </a:cubicBezTo>
                <a:cubicBezTo>
                  <a:pt x="2269" y="682"/>
                  <a:pt x="2269" y="682"/>
                  <a:pt x="2267" y="682"/>
                </a:cubicBezTo>
                <a:cubicBezTo>
                  <a:pt x="2267" y="682"/>
                  <a:pt x="2267" y="680"/>
                  <a:pt x="2266" y="678"/>
                </a:cubicBezTo>
                <a:cubicBezTo>
                  <a:pt x="2266" y="678"/>
                  <a:pt x="2266" y="677"/>
                  <a:pt x="2266" y="675"/>
                </a:cubicBezTo>
                <a:cubicBezTo>
                  <a:pt x="2264" y="674"/>
                  <a:pt x="2262" y="672"/>
                  <a:pt x="2262" y="670"/>
                </a:cubicBezTo>
                <a:cubicBezTo>
                  <a:pt x="2261" y="669"/>
                  <a:pt x="2261" y="669"/>
                  <a:pt x="2259" y="669"/>
                </a:cubicBezTo>
                <a:cubicBezTo>
                  <a:pt x="2258" y="667"/>
                  <a:pt x="2256" y="667"/>
                  <a:pt x="2256" y="666"/>
                </a:cubicBezTo>
                <a:cubicBezTo>
                  <a:pt x="2254" y="664"/>
                  <a:pt x="2254" y="664"/>
                  <a:pt x="2254" y="662"/>
                </a:cubicBezTo>
                <a:cubicBezTo>
                  <a:pt x="2253" y="661"/>
                  <a:pt x="2251" y="661"/>
                  <a:pt x="2250" y="661"/>
                </a:cubicBezTo>
                <a:cubicBezTo>
                  <a:pt x="2248" y="661"/>
                  <a:pt x="2246" y="661"/>
                  <a:pt x="2245" y="661"/>
                </a:cubicBezTo>
                <a:cubicBezTo>
                  <a:pt x="2243" y="662"/>
                  <a:pt x="2240" y="662"/>
                  <a:pt x="2238" y="662"/>
                </a:cubicBezTo>
                <a:cubicBezTo>
                  <a:pt x="2237" y="664"/>
                  <a:pt x="2235" y="664"/>
                  <a:pt x="2235" y="664"/>
                </a:cubicBezTo>
                <a:cubicBezTo>
                  <a:pt x="2232" y="662"/>
                  <a:pt x="2230" y="662"/>
                  <a:pt x="2229" y="662"/>
                </a:cubicBezTo>
                <a:cubicBezTo>
                  <a:pt x="2225" y="662"/>
                  <a:pt x="2224" y="662"/>
                  <a:pt x="2222" y="662"/>
                </a:cubicBezTo>
                <a:cubicBezTo>
                  <a:pt x="2220" y="664"/>
                  <a:pt x="2219" y="664"/>
                  <a:pt x="2217" y="664"/>
                </a:cubicBezTo>
                <a:cubicBezTo>
                  <a:pt x="2216" y="664"/>
                  <a:pt x="2212" y="664"/>
                  <a:pt x="2211" y="664"/>
                </a:cubicBezTo>
                <a:cubicBezTo>
                  <a:pt x="2209" y="664"/>
                  <a:pt x="2209" y="664"/>
                  <a:pt x="2208" y="664"/>
                </a:cubicBezTo>
                <a:cubicBezTo>
                  <a:pt x="2206" y="664"/>
                  <a:pt x="2206" y="664"/>
                  <a:pt x="2204" y="666"/>
                </a:cubicBezTo>
                <a:cubicBezTo>
                  <a:pt x="2203" y="666"/>
                  <a:pt x="2203" y="666"/>
                  <a:pt x="2203" y="666"/>
                </a:cubicBezTo>
                <a:cubicBezTo>
                  <a:pt x="2201" y="664"/>
                  <a:pt x="2201" y="664"/>
                  <a:pt x="2199" y="664"/>
                </a:cubicBezTo>
                <a:cubicBezTo>
                  <a:pt x="2198" y="664"/>
                  <a:pt x="2198" y="664"/>
                  <a:pt x="2196" y="664"/>
                </a:cubicBezTo>
                <a:cubicBezTo>
                  <a:pt x="2195" y="664"/>
                  <a:pt x="2195" y="664"/>
                  <a:pt x="2195" y="664"/>
                </a:cubicBezTo>
                <a:cubicBezTo>
                  <a:pt x="2193" y="664"/>
                  <a:pt x="2193" y="664"/>
                  <a:pt x="2191" y="664"/>
                </a:cubicBezTo>
                <a:cubicBezTo>
                  <a:pt x="2191" y="664"/>
                  <a:pt x="2190" y="664"/>
                  <a:pt x="2188" y="664"/>
                </a:cubicBezTo>
                <a:cubicBezTo>
                  <a:pt x="2187" y="662"/>
                  <a:pt x="2187" y="662"/>
                  <a:pt x="2187" y="662"/>
                </a:cubicBezTo>
                <a:cubicBezTo>
                  <a:pt x="2185" y="662"/>
                  <a:pt x="2183" y="662"/>
                  <a:pt x="2182" y="662"/>
                </a:cubicBezTo>
                <a:cubicBezTo>
                  <a:pt x="2182" y="662"/>
                  <a:pt x="2182" y="662"/>
                  <a:pt x="2180" y="662"/>
                </a:cubicBezTo>
                <a:cubicBezTo>
                  <a:pt x="2178" y="662"/>
                  <a:pt x="2177" y="662"/>
                  <a:pt x="2177" y="662"/>
                </a:cubicBezTo>
                <a:cubicBezTo>
                  <a:pt x="2175" y="662"/>
                  <a:pt x="2175" y="662"/>
                  <a:pt x="2174" y="662"/>
                </a:cubicBezTo>
                <a:cubicBezTo>
                  <a:pt x="2172" y="662"/>
                  <a:pt x="2172" y="662"/>
                  <a:pt x="2172" y="662"/>
                </a:cubicBezTo>
                <a:cubicBezTo>
                  <a:pt x="2172" y="661"/>
                  <a:pt x="2172" y="661"/>
                  <a:pt x="2172" y="661"/>
                </a:cubicBezTo>
                <a:cubicBezTo>
                  <a:pt x="2170" y="661"/>
                  <a:pt x="2170" y="661"/>
                  <a:pt x="2170" y="661"/>
                </a:cubicBezTo>
                <a:cubicBezTo>
                  <a:pt x="2169" y="659"/>
                  <a:pt x="2169" y="659"/>
                  <a:pt x="2167" y="659"/>
                </a:cubicBezTo>
                <a:cubicBezTo>
                  <a:pt x="2166" y="657"/>
                  <a:pt x="2166" y="659"/>
                  <a:pt x="2164" y="659"/>
                </a:cubicBezTo>
                <a:cubicBezTo>
                  <a:pt x="2162" y="659"/>
                  <a:pt x="2159" y="659"/>
                  <a:pt x="2157" y="657"/>
                </a:cubicBezTo>
                <a:cubicBezTo>
                  <a:pt x="2156" y="657"/>
                  <a:pt x="2156" y="657"/>
                  <a:pt x="2154" y="657"/>
                </a:cubicBezTo>
                <a:cubicBezTo>
                  <a:pt x="2154" y="656"/>
                  <a:pt x="2154" y="656"/>
                  <a:pt x="2154" y="656"/>
                </a:cubicBezTo>
                <a:cubicBezTo>
                  <a:pt x="2154" y="656"/>
                  <a:pt x="2154" y="656"/>
                  <a:pt x="2154" y="654"/>
                </a:cubicBezTo>
                <a:cubicBezTo>
                  <a:pt x="2153" y="653"/>
                  <a:pt x="2153" y="653"/>
                  <a:pt x="2151" y="651"/>
                </a:cubicBezTo>
                <a:cubicBezTo>
                  <a:pt x="2151" y="651"/>
                  <a:pt x="2151" y="651"/>
                  <a:pt x="2149" y="651"/>
                </a:cubicBezTo>
                <a:cubicBezTo>
                  <a:pt x="2151" y="649"/>
                  <a:pt x="2149" y="648"/>
                  <a:pt x="2149" y="646"/>
                </a:cubicBezTo>
                <a:cubicBezTo>
                  <a:pt x="2148" y="643"/>
                  <a:pt x="2148" y="641"/>
                  <a:pt x="2146" y="640"/>
                </a:cubicBezTo>
                <a:cubicBezTo>
                  <a:pt x="2145" y="640"/>
                  <a:pt x="2141" y="638"/>
                  <a:pt x="2140" y="638"/>
                </a:cubicBezTo>
                <a:cubicBezTo>
                  <a:pt x="2138" y="640"/>
                  <a:pt x="2138" y="640"/>
                  <a:pt x="2138" y="641"/>
                </a:cubicBezTo>
                <a:cubicBezTo>
                  <a:pt x="2138" y="641"/>
                  <a:pt x="2138" y="641"/>
                  <a:pt x="2138" y="643"/>
                </a:cubicBezTo>
                <a:cubicBezTo>
                  <a:pt x="2136" y="645"/>
                  <a:pt x="2136" y="645"/>
                  <a:pt x="2135" y="645"/>
                </a:cubicBezTo>
                <a:cubicBezTo>
                  <a:pt x="2135" y="646"/>
                  <a:pt x="2133" y="646"/>
                  <a:pt x="2133" y="646"/>
                </a:cubicBezTo>
                <a:cubicBezTo>
                  <a:pt x="2132" y="646"/>
                  <a:pt x="2132" y="645"/>
                  <a:pt x="2132" y="645"/>
                </a:cubicBezTo>
                <a:cubicBezTo>
                  <a:pt x="2130" y="643"/>
                  <a:pt x="2128" y="643"/>
                  <a:pt x="2128" y="645"/>
                </a:cubicBezTo>
                <a:cubicBezTo>
                  <a:pt x="2127" y="645"/>
                  <a:pt x="2127" y="645"/>
                  <a:pt x="2127" y="646"/>
                </a:cubicBezTo>
                <a:cubicBezTo>
                  <a:pt x="2127" y="646"/>
                  <a:pt x="2127" y="646"/>
                  <a:pt x="2125" y="646"/>
                </a:cubicBezTo>
                <a:cubicBezTo>
                  <a:pt x="2125" y="648"/>
                  <a:pt x="2124" y="648"/>
                  <a:pt x="2124" y="646"/>
                </a:cubicBezTo>
                <a:cubicBezTo>
                  <a:pt x="2122" y="646"/>
                  <a:pt x="2120" y="646"/>
                  <a:pt x="2120" y="646"/>
                </a:cubicBezTo>
                <a:cubicBezTo>
                  <a:pt x="2119" y="645"/>
                  <a:pt x="2119" y="645"/>
                  <a:pt x="2117" y="645"/>
                </a:cubicBezTo>
                <a:cubicBezTo>
                  <a:pt x="2115" y="645"/>
                  <a:pt x="2114" y="645"/>
                  <a:pt x="2112" y="643"/>
                </a:cubicBezTo>
                <a:cubicBezTo>
                  <a:pt x="2112" y="643"/>
                  <a:pt x="2111" y="641"/>
                  <a:pt x="2109" y="641"/>
                </a:cubicBezTo>
                <a:cubicBezTo>
                  <a:pt x="2109" y="641"/>
                  <a:pt x="2107" y="640"/>
                  <a:pt x="2106" y="640"/>
                </a:cubicBezTo>
                <a:cubicBezTo>
                  <a:pt x="2106" y="640"/>
                  <a:pt x="2104" y="640"/>
                  <a:pt x="2103" y="638"/>
                </a:cubicBezTo>
                <a:cubicBezTo>
                  <a:pt x="2103" y="638"/>
                  <a:pt x="2101" y="636"/>
                  <a:pt x="2099" y="635"/>
                </a:cubicBezTo>
                <a:cubicBezTo>
                  <a:pt x="2099" y="635"/>
                  <a:pt x="2098" y="633"/>
                  <a:pt x="2096" y="633"/>
                </a:cubicBezTo>
                <a:cubicBezTo>
                  <a:pt x="2096" y="632"/>
                  <a:pt x="2094" y="632"/>
                  <a:pt x="2094" y="632"/>
                </a:cubicBezTo>
                <a:cubicBezTo>
                  <a:pt x="2093" y="632"/>
                  <a:pt x="2091" y="632"/>
                  <a:pt x="2090" y="632"/>
                </a:cubicBezTo>
                <a:cubicBezTo>
                  <a:pt x="2090" y="632"/>
                  <a:pt x="2088" y="630"/>
                  <a:pt x="2088" y="628"/>
                </a:cubicBezTo>
                <a:cubicBezTo>
                  <a:pt x="2088" y="628"/>
                  <a:pt x="2088" y="628"/>
                  <a:pt x="2086" y="627"/>
                </a:cubicBezTo>
                <a:cubicBezTo>
                  <a:pt x="2086" y="625"/>
                  <a:pt x="2085" y="624"/>
                  <a:pt x="2085" y="624"/>
                </a:cubicBezTo>
                <a:cubicBezTo>
                  <a:pt x="2083" y="622"/>
                  <a:pt x="2082" y="619"/>
                  <a:pt x="2080" y="617"/>
                </a:cubicBezTo>
                <a:cubicBezTo>
                  <a:pt x="2080" y="615"/>
                  <a:pt x="2078" y="614"/>
                  <a:pt x="2077" y="612"/>
                </a:cubicBezTo>
                <a:cubicBezTo>
                  <a:pt x="2075" y="611"/>
                  <a:pt x="2075" y="609"/>
                  <a:pt x="2073" y="607"/>
                </a:cubicBezTo>
                <a:cubicBezTo>
                  <a:pt x="2073" y="607"/>
                  <a:pt x="2072" y="606"/>
                  <a:pt x="2072" y="604"/>
                </a:cubicBezTo>
                <a:cubicBezTo>
                  <a:pt x="2072" y="604"/>
                  <a:pt x="2072" y="603"/>
                  <a:pt x="2070" y="601"/>
                </a:cubicBezTo>
                <a:cubicBezTo>
                  <a:pt x="2069" y="599"/>
                  <a:pt x="2067" y="603"/>
                  <a:pt x="2067" y="603"/>
                </a:cubicBezTo>
                <a:cubicBezTo>
                  <a:pt x="2065" y="604"/>
                  <a:pt x="2065" y="604"/>
                  <a:pt x="2065" y="604"/>
                </a:cubicBezTo>
                <a:cubicBezTo>
                  <a:pt x="2064" y="604"/>
                  <a:pt x="2064" y="603"/>
                  <a:pt x="2062" y="603"/>
                </a:cubicBezTo>
                <a:cubicBezTo>
                  <a:pt x="2061" y="603"/>
                  <a:pt x="2061" y="603"/>
                  <a:pt x="2059" y="601"/>
                </a:cubicBezTo>
                <a:cubicBezTo>
                  <a:pt x="2059" y="601"/>
                  <a:pt x="2059" y="599"/>
                  <a:pt x="2057" y="598"/>
                </a:cubicBezTo>
                <a:cubicBezTo>
                  <a:pt x="2056" y="601"/>
                  <a:pt x="2056" y="601"/>
                  <a:pt x="2056" y="601"/>
                </a:cubicBezTo>
                <a:cubicBezTo>
                  <a:pt x="2056" y="603"/>
                  <a:pt x="2056" y="603"/>
                  <a:pt x="2054" y="603"/>
                </a:cubicBezTo>
                <a:cubicBezTo>
                  <a:pt x="2054" y="604"/>
                  <a:pt x="2054" y="604"/>
                  <a:pt x="2054" y="604"/>
                </a:cubicBezTo>
                <a:cubicBezTo>
                  <a:pt x="2054" y="604"/>
                  <a:pt x="2054" y="604"/>
                  <a:pt x="2052" y="604"/>
                </a:cubicBezTo>
                <a:cubicBezTo>
                  <a:pt x="2052" y="606"/>
                  <a:pt x="2052" y="606"/>
                  <a:pt x="2052" y="606"/>
                </a:cubicBezTo>
                <a:cubicBezTo>
                  <a:pt x="2052" y="606"/>
                  <a:pt x="2051" y="606"/>
                  <a:pt x="2051" y="607"/>
                </a:cubicBezTo>
                <a:cubicBezTo>
                  <a:pt x="2049" y="607"/>
                  <a:pt x="2048" y="606"/>
                  <a:pt x="2048" y="604"/>
                </a:cubicBezTo>
                <a:cubicBezTo>
                  <a:pt x="2048" y="606"/>
                  <a:pt x="2048" y="606"/>
                  <a:pt x="2048" y="606"/>
                </a:cubicBezTo>
                <a:cubicBezTo>
                  <a:pt x="2048" y="607"/>
                  <a:pt x="2048" y="607"/>
                  <a:pt x="2046" y="607"/>
                </a:cubicBezTo>
                <a:cubicBezTo>
                  <a:pt x="2046" y="609"/>
                  <a:pt x="2048" y="609"/>
                  <a:pt x="2048" y="609"/>
                </a:cubicBezTo>
                <a:cubicBezTo>
                  <a:pt x="2048" y="611"/>
                  <a:pt x="2048" y="611"/>
                  <a:pt x="2048" y="612"/>
                </a:cubicBezTo>
                <a:cubicBezTo>
                  <a:pt x="2049" y="612"/>
                  <a:pt x="2049" y="614"/>
                  <a:pt x="2049" y="615"/>
                </a:cubicBezTo>
                <a:cubicBezTo>
                  <a:pt x="2049" y="617"/>
                  <a:pt x="2049" y="617"/>
                  <a:pt x="2051" y="619"/>
                </a:cubicBezTo>
                <a:cubicBezTo>
                  <a:pt x="2051" y="619"/>
                  <a:pt x="2052" y="620"/>
                  <a:pt x="2052" y="622"/>
                </a:cubicBezTo>
                <a:cubicBezTo>
                  <a:pt x="2054" y="624"/>
                  <a:pt x="2054" y="624"/>
                  <a:pt x="2054" y="624"/>
                </a:cubicBezTo>
                <a:cubicBezTo>
                  <a:pt x="2054" y="625"/>
                  <a:pt x="2054" y="625"/>
                  <a:pt x="2056" y="625"/>
                </a:cubicBezTo>
                <a:cubicBezTo>
                  <a:pt x="2056" y="627"/>
                  <a:pt x="2056" y="627"/>
                  <a:pt x="2056" y="627"/>
                </a:cubicBezTo>
                <a:cubicBezTo>
                  <a:pt x="2056" y="628"/>
                  <a:pt x="2057" y="630"/>
                  <a:pt x="2059" y="632"/>
                </a:cubicBezTo>
                <a:cubicBezTo>
                  <a:pt x="2061" y="633"/>
                  <a:pt x="2061" y="633"/>
                  <a:pt x="2061" y="633"/>
                </a:cubicBezTo>
                <a:cubicBezTo>
                  <a:pt x="2062" y="635"/>
                  <a:pt x="2062" y="635"/>
                  <a:pt x="2062" y="636"/>
                </a:cubicBezTo>
                <a:cubicBezTo>
                  <a:pt x="2065" y="638"/>
                  <a:pt x="2067" y="640"/>
                  <a:pt x="2069" y="641"/>
                </a:cubicBezTo>
                <a:cubicBezTo>
                  <a:pt x="2069" y="643"/>
                  <a:pt x="2070" y="643"/>
                  <a:pt x="2070" y="645"/>
                </a:cubicBezTo>
                <a:cubicBezTo>
                  <a:pt x="2072" y="645"/>
                  <a:pt x="2072" y="646"/>
                  <a:pt x="2073" y="646"/>
                </a:cubicBezTo>
                <a:cubicBezTo>
                  <a:pt x="2073" y="648"/>
                  <a:pt x="2075" y="648"/>
                  <a:pt x="2075" y="649"/>
                </a:cubicBezTo>
                <a:cubicBezTo>
                  <a:pt x="2075" y="651"/>
                  <a:pt x="2075" y="651"/>
                  <a:pt x="2075" y="651"/>
                </a:cubicBezTo>
                <a:cubicBezTo>
                  <a:pt x="2075" y="651"/>
                  <a:pt x="2077" y="651"/>
                  <a:pt x="2077" y="653"/>
                </a:cubicBezTo>
                <a:cubicBezTo>
                  <a:pt x="2075" y="653"/>
                  <a:pt x="2075" y="653"/>
                  <a:pt x="2073" y="654"/>
                </a:cubicBezTo>
                <a:cubicBezTo>
                  <a:pt x="2073" y="656"/>
                  <a:pt x="2075" y="657"/>
                  <a:pt x="2075" y="657"/>
                </a:cubicBezTo>
                <a:cubicBezTo>
                  <a:pt x="2077" y="659"/>
                  <a:pt x="2077" y="661"/>
                  <a:pt x="2078" y="662"/>
                </a:cubicBezTo>
                <a:cubicBezTo>
                  <a:pt x="2080" y="662"/>
                  <a:pt x="2080" y="664"/>
                  <a:pt x="2080" y="664"/>
                </a:cubicBezTo>
                <a:cubicBezTo>
                  <a:pt x="2082" y="664"/>
                  <a:pt x="2082" y="664"/>
                  <a:pt x="2082" y="664"/>
                </a:cubicBezTo>
                <a:cubicBezTo>
                  <a:pt x="2082" y="662"/>
                  <a:pt x="2082" y="662"/>
                  <a:pt x="2082" y="662"/>
                </a:cubicBezTo>
                <a:cubicBezTo>
                  <a:pt x="2083" y="661"/>
                  <a:pt x="2083" y="659"/>
                  <a:pt x="2083" y="656"/>
                </a:cubicBezTo>
                <a:cubicBezTo>
                  <a:pt x="2083" y="656"/>
                  <a:pt x="2083" y="654"/>
                  <a:pt x="2085" y="654"/>
                </a:cubicBezTo>
                <a:cubicBezTo>
                  <a:pt x="2085" y="653"/>
                  <a:pt x="2085" y="651"/>
                  <a:pt x="2085" y="651"/>
                </a:cubicBezTo>
                <a:cubicBezTo>
                  <a:pt x="2086" y="651"/>
                  <a:pt x="2086" y="651"/>
                  <a:pt x="2086" y="653"/>
                </a:cubicBezTo>
                <a:cubicBezTo>
                  <a:pt x="2088" y="653"/>
                  <a:pt x="2088" y="653"/>
                  <a:pt x="2088" y="654"/>
                </a:cubicBezTo>
                <a:cubicBezTo>
                  <a:pt x="2088" y="654"/>
                  <a:pt x="2088" y="654"/>
                  <a:pt x="2090" y="654"/>
                </a:cubicBezTo>
                <a:cubicBezTo>
                  <a:pt x="2090" y="656"/>
                  <a:pt x="2090" y="657"/>
                  <a:pt x="2090" y="657"/>
                </a:cubicBezTo>
                <a:cubicBezTo>
                  <a:pt x="2090" y="659"/>
                  <a:pt x="2091" y="659"/>
                  <a:pt x="2091" y="659"/>
                </a:cubicBezTo>
                <a:cubicBezTo>
                  <a:pt x="2091" y="661"/>
                  <a:pt x="2091" y="661"/>
                  <a:pt x="2091" y="661"/>
                </a:cubicBezTo>
                <a:cubicBezTo>
                  <a:pt x="2091" y="661"/>
                  <a:pt x="2093" y="661"/>
                  <a:pt x="2093" y="662"/>
                </a:cubicBezTo>
                <a:cubicBezTo>
                  <a:pt x="2093" y="664"/>
                  <a:pt x="2093" y="664"/>
                  <a:pt x="2093" y="664"/>
                </a:cubicBezTo>
                <a:cubicBezTo>
                  <a:pt x="2091" y="666"/>
                  <a:pt x="2091" y="666"/>
                  <a:pt x="2091" y="667"/>
                </a:cubicBezTo>
                <a:cubicBezTo>
                  <a:pt x="2091" y="669"/>
                  <a:pt x="2091" y="669"/>
                  <a:pt x="2090" y="670"/>
                </a:cubicBezTo>
                <a:cubicBezTo>
                  <a:pt x="2088" y="672"/>
                  <a:pt x="2088" y="672"/>
                  <a:pt x="2088" y="672"/>
                </a:cubicBezTo>
                <a:cubicBezTo>
                  <a:pt x="2090" y="674"/>
                  <a:pt x="2090" y="674"/>
                  <a:pt x="2090" y="674"/>
                </a:cubicBezTo>
                <a:cubicBezTo>
                  <a:pt x="2090" y="674"/>
                  <a:pt x="2090" y="674"/>
                  <a:pt x="2091" y="674"/>
                </a:cubicBezTo>
                <a:cubicBezTo>
                  <a:pt x="2091" y="674"/>
                  <a:pt x="2091" y="674"/>
                  <a:pt x="2091" y="675"/>
                </a:cubicBezTo>
                <a:cubicBezTo>
                  <a:pt x="2093" y="677"/>
                  <a:pt x="2093" y="677"/>
                  <a:pt x="2094" y="678"/>
                </a:cubicBezTo>
                <a:cubicBezTo>
                  <a:pt x="2096" y="678"/>
                  <a:pt x="2096" y="678"/>
                  <a:pt x="2096" y="678"/>
                </a:cubicBezTo>
                <a:cubicBezTo>
                  <a:pt x="2098" y="678"/>
                  <a:pt x="2099" y="678"/>
                  <a:pt x="2099" y="678"/>
                </a:cubicBezTo>
                <a:cubicBezTo>
                  <a:pt x="2101" y="678"/>
                  <a:pt x="2101" y="678"/>
                  <a:pt x="2103" y="678"/>
                </a:cubicBezTo>
                <a:cubicBezTo>
                  <a:pt x="2106" y="677"/>
                  <a:pt x="2109" y="674"/>
                  <a:pt x="2111" y="675"/>
                </a:cubicBezTo>
                <a:cubicBezTo>
                  <a:pt x="2112" y="675"/>
                  <a:pt x="2112" y="677"/>
                  <a:pt x="2114" y="677"/>
                </a:cubicBezTo>
                <a:cubicBezTo>
                  <a:pt x="2115" y="677"/>
                  <a:pt x="2117" y="677"/>
                  <a:pt x="2117" y="677"/>
                </a:cubicBezTo>
                <a:cubicBezTo>
                  <a:pt x="2119" y="677"/>
                  <a:pt x="2120" y="677"/>
                  <a:pt x="2122" y="675"/>
                </a:cubicBezTo>
                <a:cubicBezTo>
                  <a:pt x="2124" y="675"/>
                  <a:pt x="2124" y="674"/>
                  <a:pt x="2124" y="674"/>
                </a:cubicBezTo>
                <a:cubicBezTo>
                  <a:pt x="2124" y="670"/>
                  <a:pt x="2125" y="667"/>
                  <a:pt x="2128" y="666"/>
                </a:cubicBezTo>
                <a:cubicBezTo>
                  <a:pt x="2130" y="664"/>
                  <a:pt x="2132" y="662"/>
                  <a:pt x="2133" y="661"/>
                </a:cubicBezTo>
                <a:cubicBezTo>
                  <a:pt x="2135" y="661"/>
                  <a:pt x="2136" y="659"/>
                  <a:pt x="2136" y="659"/>
                </a:cubicBezTo>
                <a:cubicBezTo>
                  <a:pt x="2138" y="657"/>
                  <a:pt x="2138" y="657"/>
                  <a:pt x="2138" y="656"/>
                </a:cubicBezTo>
                <a:cubicBezTo>
                  <a:pt x="2138" y="654"/>
                  <a:pt x="2138" y="654"/>
                  <a:pt x="2140" y="653"/>
                </a:cubicBezTo>
                <a:cubicBezTo>
                  <a:pt x="2140" y="651"/>
                  <a:pt x="2140" y="649"/>
                  <a:pt x="2141" y="649"/>
                </a:cubicBezTo>
                <a:cubicBezTo>
                  <a:pt x="2143" y="651"/>
                  <a:pt x="2143" y="651"/>
                  <a:pt x="2143" y="651"/>
                </a:cubicBezTo>
                <a:cubicBezTo>
                  <a:pt x="2145" y="653"/>
                  <a:pt x="2143" y="656"/>
                  <a:pt x="2143" y="657"/>
                </a:cubicBezTo>
                <a:cubicBezTo>
                  <a:pt x="2143" y="659"/>
                  <a:pt x="2143" y="659"/>
                  <a:pt x="2143" y="659"/>
                </a:cubicBezTo>
                <a:cubicBezTo>
                  <a:pt x="2143" y="661"/>
                  <a:pt x="2145" y="662"/>
                  <a:pt x="2145" y="664"/>
                </a:cubicBezTo>
                <a:cubicBezTo>
                  <a:pt x="2145" y="666"/>
                  <a:pt x="2145" y="667"/>
                  <a:pt x="2145" y="669"/>
                </a:cubicBezTo>
                <a:cubicBezTo>
                  <a:pt x="2145" y="670"/>
                  <a:pt x="2146" y="670"/>
                  <a:pt x="2146" y="672"/>
                </a:cubicBezTo>
                <a:cubicBezTo>
                  <a:pt x="2148" y="674"/>
                  <a:pt x="2148" y="675"/>
                  <a:pt x="2149" y="675"/>
                </a:cubicBezTo>
                <a:cubicBezTo>
                  <a:pt x="2151" y="677"/>
                  <a:pt x="2151" y="677"/>
                  <a:pt x="2153" y="677"/>
                </a:cubicBezTo>
                <a:cubicBezTo>
                  <a:pt x="2154" y="678"/>
                  <a:pt x="2156" y="680"/>
                  <a:pt x="2157" y="680"/>
                </a:cubicBezTo>
                <a:cubicBezTo>
                  <a:pt x="2161" y="682"/>
                  <a:pt x="2164" y="683"/>
                  <a:pt x="2166" y="683"/>
                </a:cubicBezTo>
                <a:cubicBezTo>
                  <a:pt x="2167" y="685"/>
                  <a:pt x="2170" y="685"/>
                  <a:pt x="2172" y="685"/>
                </a:cubicBezTo>
                <a:cubicBezTo>
                  <a:pt x="2172" y="686"/>
                  <a:pt x="2172" y="686"/>
                  <a:pt x="2174" y="688"/>
                </a:cubicBezTo>
                <a:cubicBezTo>
                  <a:pt x="2174" y="690"/>
                  <a:pt x="2174" y="690"/>
                  <a:pt x="2175" y="691"/>
                </a:cubicBezTo>
                <a:cubicBezTo>
                  <a:pt x="2175" y="693"/>
                  <a:pt x="2177" y="695"/>
                  <a:pt x="2178" y="695"/>
                </a:cubicBezTo>
                <a:cubicBezTo>
                  <a:pt x="2180" y="696"/>
                  <a:pt x="2182" y="696"/>
                  <a:pt x="2183" y="698"/>
                </a:cubicBezTo>
                <a:cubicBezTo>
                  <a:pt x="2185" y="699"/>
                  <a:pt x="2183" y="703"/>
                  <a:pt x="2183" y="704"/>
                </a:cubicBezTo>
                <a:cubicBezTo>
                  <a:pt x="2182" y="704"/>
                  <a:pt x="2182" y="706"/>
                  <a:pt x="2182" y="707"/>
                </a:cubicBezTo>
                <a:cubicBezTo>
                  <a:pt x="2180" y="709"/>
                  <a:pt x="2180" y="711"/>
                  <a:pt x="2178" y="712"/>
                </a:cubicBezTo>
                <a:cubicBezTo>
                  <a:pt x="2177" y="714"/>
                  <a:pt x="2177" y="714"/>
                  <a:pt x="2177" y="716"/>
                </a:cubicBezTo>
                <a:cubicBezTo>
                  <a:pt x="2175" y="716"/>
                  <a:pt x="2175" y="717"/>
                  <a:pt x="2175" y="717"/>
                </a:cubicBezTo>
                <a:cubicBezTo>
                  <a:pt x="2175" y="719"/>
                  <a:pt x="2174" y="719"/>
                  <a:pt x="2174" y="720"/>
                </a:cubicBezTo>
                <a:cubicBezTo>
                  <a:pt x="2175" y="720"/>
                  <a:pt x="2177" y="720"/>
                  <a:pt x="2177" y="722"/>
                </a:cubicBezTo>
                <a:cubicBezTo>
                  <a:pt x="2177" y="724"/>
                  <a:pt x="2177" y="724"/>
                  <a:pt x="2177" y="724"/>
                </a:cubicBezTo>
                <a:cubicBezTo>
                  <a:pt x="2175" y="725"/>
                  <a:pt x="2175" y="727"/>
                  <a:pt x="2175" y="727"/>
                </a:cubicBezTo>
                <a:cubicBezTo>
                  <a:pt x="2174" y="728"/>
                  <a:pt x="2174" y="728"/>
                  <a:pt x="2172" y="728"/>
                </a:cubicBezTo>
                <a:cubicBezTo>
                  <a:pt x="2172" y="727"/>
                  <a:pt x="2172" y="725"/>
                  <a:pt x="2174" y="725"/>
                </a:cubicBezTo>
                <a:cubicBezTo>
                  <a:pt x="2174" y="724"/>
                  <a:pt x="2174" y="722"/>
                  <a:pt x="2174" y="722"/>
                </a:cubicBezTo>
                <a:cubicBezTo>
                  <a:pt x="2174" y="720"/>
                  <a:pt x="2172" y="722"/>
                  <a:pt x="2172" y="722"/>
                </a:cubicBezTo>
                <a:cubicBezTo>
                  <a:pt x="2172" y="724"/>
                  <a:pt x="2172" y="724"/>
                  <a:pt x="2170" y="725"/>
                </a:cubicBezTo>
                <a:cubicBezTo>
                  <a:pt x="2169" y="725"/>
                  <a:pt x="2169" y="725"/>
                  <a:pt x="2169" y="725"/>
                </a:cubicBezTo>
                <a:cubicBezTo>
                  <a:pt x="2169" y="724"/>
                  <a:pt x="2170" y="722"/>
                  <a:pt x="2169" y="720"/>
                </a:cubicBezTo>
                <a:cubicBezTo>
                  <a:pt x="2167" y="722"/>
                  <a:pt x="2167" y="722"/>
                  <a:pt x="2167" y="722"/>
                </a:cubicBezTo>
                <a:cubicBezTo>
                  <a:pt x="2167" y="724"/>
                  <a:pt x="2167" y="724"/>
                  <a:pt x="2167" y="725"/>
                </a:cubicBezTo>
                <a:cubicBezTo>
                  <a:pt x="2167" y="727"/>
                  <a:pt x="2166" y="727"/>
                  <a:pt x="2166" y="728"/>
                </a:cubicBezTo>
                <a:cubicBezTo>
                  <a:pt x="2166" y="730"/>
                  <a:pt x="2164" y="732"/>
                  <a:pt x="2164" y="733"/>
                </a:cubicBezTo>
                <a:cubicBezTo>
                  <a:pt x="2164" y="735"/>
                  <a:pt x="2164" y="735"/>
                  <a:pt x="2164" y="735"/>
                </a:cubicBezTo>
                <a:cubicBezTo>
                  <a:pt x="2164" y="737"/>
                  <a:pt x="2164" y="738"/>
                  <a:pt x="2164" y="740"/>
                </a:cubicBezTo>
                <a:cubicBezTo>
                  <a:pt x="2166" y="743"/>
                  <a:pt x="2166" y="743"/>
                  <a:pt x="2166" y="743"/>
                </a:cubicBezTo>
                <a:cubicBezTo>
                  <a:pt x="2164" y="745"/>
                  <a:pt x="2164" y="743"/>
                  <a:pt x="2164" y="743"/>
                </a:cubicBezTo>
                <a:cubicBezTo>
                  <a:pt x="2162" y="743"/>
                  <a:pt x="2161" y="743"/>
                  <a:pt x="2159" y="743"/>
                </a:cubicBezTo>
                <a:cubicBezTo>
                  <a:pt x="2157" y="745"/>
                  <a:pt x="2156" y="746"/>
                  <a:pt x="2154" y="746"/>
                </a:cubicBezTo>
                <a:cubicBezTo>
                  <a:pt x="2153" y="748"/>
                  <a:pt x="2153" y="751"/>
                  <a:pt x="2153" y="753"/>
                </a:cubicBezTo>
                <a:cubicBezTo>
                  <a:pt x="2151" y="754"/>
                  <a:pt x="2151" y="756"/>
                  <a:pt x="2149" y="756"/>
                </a:cubicBezTo>
                <a:cubicBezTo>
                  <a:pt x="2148" y="754"/>
                  <a:pt x="2148" y="754"/>
                  <a:pt x="2148" y="754"/>
                </a:cubicBezTo>
                <a:cubicBezTo>
                  <a:pt x="2146" y="754"/>
                  <a:pt x="2145" y="756"/>
                  <a:pt x="2145" y="756"/>
                </a:cubicBezTo>
                <a:cubicBezTo>
                  <a:pt x="2143" y="756"/>
                  <a:pt x="2141" y="756"/>
                  <a:pt x="2141" y="758"/>
                </a:cubicBezTo>
                <a:cubicBezTo>
                  <a:pt x="2140" y="759"/>
                  <a:pt x="2140" y="761"/>
                  <a:pt x="2140" y="761"/>
                </a:cubicBezTo>
                <a:cubicBezTo>
                  <a:pt x="2140" y="764"/>
                  <a:pt x="2138" y="767"/>
                  <a:pt x="2136" y="769"/>
                </a:cubicBezTo>
                <a:cubicBezTo>
                  <a:pt x="2135" y="769"/>
                  <a:pt x="2135" y="767"/>
                  <a:pt x="2133" y="767"/>
                </a:cubicBezTo>
                <a:cubicBezTo>
                  <a:pt x="2133" y="767"/>
                  <a:pt x="2133" y="767"/>
                  <a:pt x="2132" y="766"/>
                </a:cubicBezTo>
                <a:cubicBezTo>
                  <a:pt x="2130" y="766"/>
                  <a:pt x="2128" y="767"/>
                  <a:pt x="2127" y="767"/>
                </a:cubicBezTo>
                <a:cubicBezTo>
                  <a:pt x="2125" y="769"/>
                  <a:pt x="2122" y="769"/>
                  <a:pt x="2120" y="770"/>
                </a:cubicBezTo>
                <a:cubicBezTo>
                  <a:pt x="2119" y="770"/>
                  <a:pt x="2117" y="770"/>
                  <a:pt x="2117" y="770"/>
                </a:cubicBezTo>
                <a:cubicBezTo>
                  <a:pt x="2115" y="770"/>
                  <a:pt x="2115" y="770"/>
                  <a:pt x="2115" y="770"/>
                </a:cubicBezTo>
                <a:cubicBezTo>
                  <a:pt x="2114" y="770"/>
                  <a:pt x="2114" y="770"/>
                  <a:pt x="2114" y="772"/>
                </a:cubicBezTo>
                <a:cubicBezTo>
                  <a:pt x="2112" y="772"/>
                  <a:pt x="2112" y="772"/>
                  <a:pt x="2111" y="774"/>
                </a:cubicBezTo>
                <a:cubicBezTo>
                  <a:pt x="2111" y="774"/>
                  <a:pt x="2109" y="775"/>
                  <a:pt x="2109" y="777"/>
                </a:cubicBezTo>
                <a:cubicBezTo>
                  <a:pt x="2107" y="777"/>
                  <a:pt x="2107" y="777"/>
                  <a:pt x="2107" y="779"/>
                </a:cubicBezTo>
                <a:cubicBezTo>
                  <a:pt x="2106" y="780"/>
                  <a:pt x="2106" y="783"/>
                  <a:pt x="2107" y="785"/>
                </a:cubicBezTo>
                <a:cubicBezTo>
                  <a:pt x="2106" y="785"/>
                  <a:pt x="2106" y="785"/>
                  <a:pt x="2104" y="787"/>
                </a:cubicBezTo>
                <a:cubicBezTo>
                  <a:pt x="2103" y="788"/>
                  <a:pt x="2101" y="788"/>
                  <a:pt x="2099" y="790"/>
                </a:cubicBezTo>
                <a:cubicBezTo>
                  <a:pt x="2098" y="790"/>
                  <a:pt x="2096" y="790"/>
                  <a:pt x="2096" y="790"/>
                </a:cubicBezTo>
                <a:cubicBezTo>
                  <a:pt x="2094" y="790"/>
                  <a:pt x="2094" y="791"/>
                  <a:pt x="2094" y="791"/>
                </a:cubicBezTo>
                <a:cubicBezTo>
                  <a:pt x="2093" y="791"/>
                  <a:pt x="2091" y="791"/>
                  <a:pt x="2091" y="793"/>
                </a:cubicBezTo>
                <a:cubicBezTo>
                  <a:pt x="2090" y="793"/>
                  <a:pt x="2088" y="793"/>
                  <a:pt x="2088" y="793"/>
                </a:cubicBezTo>
                <a:cubicBezTo>
                  <a:pt x="2086" y="793"/>
                  <a:pt x="2085" y="793"/>
                  <a:pt x="2085" y="795"/>
                </a:cubicBezTo>
                <a:cubicBezTo>
                  <a:pt x="2083" y="795"/>
                  <a:pt x="2082" y="795"/>
                  <a:pt x="2082" y="796"/>
                </a:cubicBezTo>
                <a:cubicBezTo>
                  <a:pt x="2080" y="796"/>
                  <a:pt x="2078" y="796"/>
                  <a:pt x="2078" y="798"/>
                </a:cubicBezTo>
                <a:cubicBezTo>
                  <a:pt x="2075" y="800"/>
                  <a:pt x="2073" y="801"/>
                  <a:pt x="2070" y="803"/>
                </a:cubicBezTo>
                <a:cubicBezTo>
                  <a:pt x="2069" y="804"/>
                  <a:pt x="2069" y="804"/>
                  <a:pt x="2069" y="804"/>
                </a:cubicBezTo>
                <a:cubicBezTo>
                  <a:pt x="2069" y="806"/>
                  <a:pt x="2067" y="806"/>
                  <a:pt x="2067" y="806"/>
                </a:cubicBezTo>
                <a:cubicBezTo>
                  <a:pt x="2064" y="804"/>
                  <a:pt x="2059" y="804"/>
                  <a:pt x="2057" y="808"/>
                </a:cubicBezTo>
                <a:cubicBezTo>
                  <a:pt x="2056" y="809"/>
                  <a:pt x="2054" y="811"/>
                  <a:pt x="2052" y="811"/>
                </a:cubicBezTo>
                <a:cubicBezTo>
                  <a:pt x="2051" y="812"/>
                  <a:pt x="2051" y="812"/>
                  <a:pt x="2049" y="814"/>
                </a:cubicBezTo>
                <a:cubicBezTo>
                  <a:pt x="2048" y="814"/>
                  <a:pt x="2044" y="814"/>
                  <a:pt x="2043" y="814"/>
                </a:cubicBezTo>
                <a:cubicBezTo>
                  <a:pt x="2041" y="814"/>
                  <a:pt x="2038" y="812"/>
                  <a:pt x="2036" y="812"/>
                </a:cubicBezTo>
                <a:cubicBezTo>
                  <a:pt x="2035" y="814"/>
                  <a:pt x="2033" y="816"/>
                  <a:pt x="2031" y="817"/>
                </a:cubicBezTo>
                <a:cubicBezTo>
                  <a:pt x="2031" y="819"/>
                  <a:pt x="2030" y="820"/>
                  <a:pt x="2028" y="820"/>
                </a:cubicBezTo>
                <a:cubicBezTo>
                  <a:pt x="2028" y="820"/>
                  <a:pt x="2027" y="820"/>
                  <a:pt x="2027" y="822"/>
                </a:cubicBezTo>
                <a:cubicBezTo>
                  <a:pt x="2025" y="822"/>
                  <a:pt x="2025" y="824"/>
                  <a:pt x="2023" y="824"/>
                </a:cubicBezTo>
                <a:cubicBezTo>
                  <a:pt x="2022" y="824"/>
                  <a:pt x="2022" y="824"/>
                  <a:pt x="2022" y="824"/>
                </a:cubicBezTo>
                <a:cubicBezTo>
                  <a:pt x="2020" y="824"/>
                  <a:pt x="2020" y="822"/>
                  <a:pt x="2019" y="822"/>
                </a:cubicBezTo>
                <a:cubicBezTo>
                  <a:pt x="2017" y="822"/>
                  <a:pt x="2014" y="822"/>
                  <a:pt x="2012" y="820"/>
                </a:cubicBezTo>
                <a:cubicBezTo>
                  <a:pt x="2010" y="819"/>
                  <a:pt x="2010" y="817"/>
                  <a:pt x="2010" y="816"/>
                </a:cubicBezTo>
                <a:cubicBezTo>
                  <a:pt x="2010" y="814"/>
                  <a:pt x="2010" y="814"/>
                  <a:pt x="2009" y="812"/>
                </a:cubicBezTo>
                <a:cubicBezTo>
                  <a:pt x="2009" y="811"/>
                  <a:pt x="2009" y="808"/>
                  <a:pt x="2007" y="806"/>
                </a:cubicBezTo>
                <a:cubicBezTo>
                  <a:pt x="2007" y="803"/>
                  <a:pt x="2006" y="801"/>
                  <a:pt x="2006" y="798"/>
                </a:cubicBezTo>
                <a:cubicBezTo>
                  <a:pt x="2004" y="795"/>
                  <a:pt x="2004" y="793"/>
                  <a:pt x="2002" y="791"/>
                </a:cubicBezTo>
                <a:cubicBezTo>
                  <a:pt x="2002" y="788"/>
                  <a:pt x="2001" y="787"/>
                  <a:pt x="2001" y="785"/>
                </a:cubicBezTo>
                <a:cubicBezTo>
                  <a:pt x="2001" y="783"/>
                  <a:pt x="2002" y="782"/>
                  <a:pt x="2002" y="780"/>
                </a:cubicBezTo>
                <a:cubicBezTo>
                  <a:pt x="2002" y="779"/>
                  <a:pt x="2002" y="777"/>
                  <a:pt x="2001" y="775"/>
                </a:cubicBezTo>
                <a:cubicBezTo>
                  <a:pt x="2001" y="774"/>
                  <a:pt x="2001" y="774"/>
                  <a:pt x="2001" y="774"/>
                </a:cubicBezTo>
                <a:cubicBezTo>
                  <a:pt x="1999" y="770"/>
                  <a:pt x="1999" y="769"/>
                  <a:pt x="1998" y="766"/>
                </a:cubicBezTo>
                <a:cubicBezTo>
                  <a:pt x="1998" y="766"/>
                  <a:pt x="1998" y="766"/>
                  <a:pt x="1996" y="764"/>
                </a:cubicBezTo>
                <a:cubicBezTo>
                  <a:pt x="1994" y="762"/>
                  <a:pt x="1993" y="761"/>
                  <a:pt x="1993" y="759"/>
                </a:cubicBezTo>
                <a:cubicBezTo>
                  <a:pt x="1991" y="758"/>
                  <a:pt x="1989" y="754"/>
                  <a:pt x="1988" y="753"/>
                </a:cubicBezTo>
                <a:cubicBezTo>
                  <a:pt x="1988" y="753"/>
                  <a:pt x="1988" y="753"/>
                  <a:pt x="1986" y="751"/>
                </a:cubicBezTo>
                <a:cubicBezTo>
                  <a:pt x="1986" y="751"/>
                  <a:pt x="1986" y="751"/>
                  <a:pt x="1986" y="749"/>
                </a:cubicBezTo>
                <a:cubicBezTo>
                  <a:pt x="1985" y="748"/>
                  <a:pt x="1985" y="746"/>
                  <a:pt x="1985" y="745"/>
                </a:cubicBezTo>
                <a:cubicBezTo>
                  <a:pt x="1983" y="745"/>
                  <a:pt x="1981" y="743"/>
                  <a:pt x="1981" y="741"/>
                </a:cubicBezTo>
                <a:cubicBezTo>
                  <a:pt x="1980" y="740"/>
                  <a:pt x="1980" y="738"/>
                  <a:pt x="1978" y="737"/>
                </a:cubicBezTo>
                <a:cubicBezTo>
                  <a:pt x="1977" y="735"/>
                  <a:pt x="1975" y="733"/>
                  <a:pt x="1973" y="732"/>
                </a:cubicBezTo>
                <a:cubicBezTo>
                  <a:pt x="1973" y="732"/>
                  <a:pt x="1973" y="730"/>
                  <a:pt x="1972" y="728"/>
                </a:cubicBezTo>
                <a:cubicBezTo>
                  <a:pt x="1970" y="727"/>
                  <a:pt x="1970" y="727"/>
                  <a:pt x="1970" y="727"/>
                </a:cubicBezTo>
                <a:cubicBezTo>
                  <a:pt x="1968" y="725"/>
                  <a:pt x="1968" y="725"/>
                  <a:pt x="1968" y="725"/>
                </a:cubicBezTo>
                <a:cubicBezTo>
                  <a:pt x="1967" y="725"/>
                  <a:pt x="1967" y="725"/>
                  <a:pt x="1967" y="725"/>
                </a:cubicBezTo>
                <a:cubicBezTo>
                  <a:pt x="1965" y="725"/>
                  <a:pt x="1965" y="725"/>
                  <a:pt x="1965" y="725"/>
                </a:cubicBezTo>
                <a:cubicBezTo>
                  <a:pt x="1964" y="724"/>
                  <a:pt x="1964" y="722"/>
                  <a:pt x="1964" y="722"/>
                </a:cubicBezTo>
                <a:cubicBezTo>
                  <a:pt x="1964" y="720"/>
                  <a:pt x="1962" y="720"/>
                  <a:pt x="1962" y="720"/>
                </a:cubicBezTo>
                <a:cubicBezTo>
                  <a:pt x="1962" y="719"/>
                  <a:pt x="1960" y="719"/>
                  <a:pt x="1960" y="719"/>
                </a:cubicBezTo>
                <a:cubicBezTo>
                  <a:pt x="1960" y="717"/>
                  <a:pt x="1960" y="717"/>
                  <a:pt x="1959" y="716"/>
                </a:cubicBezTo>
                <a:cubicBezTo>
                  <a:pt x="1959" y="714"/>
                  <a:pt x="1959" y="714"/>
                  <a:pt x="1959" y="714"/>
                </a:cubicBezTo>
                <a:cubicBezTo>
                  <a:pt x="1959" y="712"/>
                  <a:pt x="1959" y="711"/>
                  <a:pt x="1959" y="709"/>
                </a:cubicBezTo>
                <a:cubicBezTo>
                  <a:pt x="1959" y="707"/>
                  <a:pt x="1959" y="707"/>
                  <a:pt x="1959" y="707"/>
                </a:cubicBezTo>
                <a:cubicBezTo>
                  <a:pt x="1959" y="706"/>
                  <a:pt x="1959" y="704"/>
                  <a:pt x="1959" y="703"/>
                </a:cubicBezTo>
                <a:cubicBezTo>
                  <a:pt x="1959" y="701"/>
                  <a:pt x="1957" y="699"/>
                  <a:pt x="1956" y="698"/>
                </a:cubicBezTo>
                <a:cubicBezTo>
                  <a:pt x="1956" y="696"/>
                  <a:pt x="1956" y="693"/>
                  <a:pt x="1954" y="691"/>
                </a:cubicBezTo>
                <a:cubicBezTo>
                  <a:pt x="1954" y="690"/>
                  <a:pt x="1954" y="690"/>
                  <a:pt x="1954" y="690"/>
                </a:cubicBezTo>
                <a:cubicBezTo>
                  <a:pt x="1954" y="688"/>
                  <a:pt x="1952" y="688"/>
                  <a:pt x="1952" y="686"/>
                </a:cubicBezTo>
                <a:cubicBezTo>
                  <a:pt x="1951" y="686"/>
                  <a:pt x="1951" y="685"/>
                  <a:pt x="1949" y="683"/>
                </a:cubicBezTo>
                <a:cubicBezTo>
                  <a:pt x="1947" y="682"/>
                  <a:pt x="1947" y="682"/>
                  <a:pt x="1947" y="682"/>
                </a:cubicBezTo>
                <a:cubicBezTo>
                  <a:pt x="1947" y="680"/>
                  <a:pt x="1946" y="680"/>
                  <a:pt x="1946" y="678"/>
                </a:cubicBezTo>
                <a:cubicBezTo>
                  <a:pt x="1944" y="677"/>
                  <a:pt x="1943" y="675"/>
                  <a:pt x="1939" y="675"/>
                </a:cubicBezTo>
                <a:cubicBezTo>
                  <a:pt x="1938" y="675"/>
                  <a:pt x="1938" y="675"/>
                  <a:pt x="1938" y="675"/>
                </a:cubicBezTo>
                <a:cubicBezTo>
                  <a:pt x="1938" y="675"/>
                  <a:pt x="1936" y="674"/>
                  <a:pt x="1936" y="672"/>
                </a:cubicBezTo>
                <a:cubicBezTo>
                  <a:pt x="1936" y="670"/>
                  <a:pt x="1935" y="669"/>
                  <a:pt x="1935" y="667"/>
                </a:cubicBezTo>
                <a:cubicBezTo>
                  <a:pt x="1936" y="667"/>
                  <a:pt x="1936" y="666"/>
                  <a:pt x="1936" y="666"/>
                </a:cubicBezTo>
                <a:cubicBezTo>
                  <a:pt x="1936" y="664"/>
                  <a:pt x="1935" y="662"/>
                  <a:pt x="1935" y="662"/>
                </a:cubicBezTo>
                <a:cubicBezTo>
                  <a:pt x="1933" y="661"/>
                  <a:pt x="1931" y="659"/>
                  <a:pt x="1931" y="657"/>
                </a:cubicBezTo>
                <a:cubicBezTo>
                  <a:pt x="1931" y="657"/>
                  <a:pt x="1933" y="657"/>
                  <a:pt x="1931" y="656"/>
                </a:cubicBezTo>
                <a:cubicBezTo>
                  <a:pt x="1931" y="654"/>
                  <a:pt x="1930" y="654"/>
                  <a:pt x="1930" y="653"/>
                </a:cubicBezTo>
                <a:cubicBezTo>
                  <a:pt x="1926" y="649"/>
                  <a:pt x="1925" y="646"/>
                  <a:pt x="1922" y="643"/>
                </a:cubicBezTo>
                <a:cubicBezTo>
                  <a:pt x="1920" y="641"/>
                  <a:pt x="1920" y="640"/>
                  <a:pt x="1918" y="638"/>
                </a:cubicBezTo>
                <a:cubicBezTo>
                  <a:pt x="1918" y="636"/>
                  <a:pt x="1918" y="635"/>
                  <a:pt x="1917" y="635"/>
                </a:cubicBezTo>
                <a:cubicBezTo>
                  <a:pt x="1917" y="633"/>
                  <a:pt x="1915" y="632"/>
                  <a:pt x="1914" y="630"/>
                </a:cubicBezTo>
                <a:cubicBezTo>
                  <a:pt x="1912" y="628"/>
                  <a:pt x="1910" y="628"/>
                  <a:pt x="1909" y="627"/>
                </a:cubicBezTo>
                <a:cubicBezTo>
                  <a:pt x="1907" y="627"/>
                  <a:pt x="1907" y="627"/>
                  <a:pt x="1907" y="625"/>
                </a:cubicBezTo>
                <a:cubicBezTo>
                  <a:pt x="1907" y="624"/>
                  <a:pt x="1907" y="624"/>
                  <a:pt x="1907" y="624"/>
                </a:cubicBezTo>
                <a:cubicBezTo>
                  <a:pt x="1907" y="620"/>
                  <a:pt x="1907" y="619"/>
                  <a:pt x="1909" y="615"/>
                </a:cubicBezTo>
                <a:cubicBezTo>
                  <a:pt x="1909" y="614"/>
                  <a:pt x="1909" y="612"/>
                  <a:pt x="1909" y="612"/>
                </a:cubicBezTo>
                <a:cubicBezTo>
                  <a:pt x="1909" y="611"/>
                  <a:pt x="1909" y="611"/>
                  <a:pt x="1909" y="609"/>
                </a:cubicBezTo>
                <a:cubicBezTo>
                  <a:pt x="1907" y="609"/>
                  <a:pt x="1907" y="609"/>
                  <a:pt x="1907" y="610"/>
                </a:cubicBezTo>
                <a:cubicBezTo>
                  <a:pt x="1908" y="611"/>
                  <a:pt x="1908" y="611"/>
                  <a:pt x="1908" y="612"/>
                </a:cubicBezTo>
                <a:cubicBezTo>
                  <a:pt x="1908" y="613"/>
                  <a:pt x="1906" y="615"/>
                  <a:pt x="1906" y="617"/>
                </a:cubicBezTo>
                <a:cubicBezTo>
                  <a:pt x="1906" y="618"/>
                  <a:pt x="1906" y="620"/>
                  <a:pt x="1906" y="622"/>
                </a:cubicBezTo>
                <a:cubicBezTo>
                  <a:pt x="1906" y="622"/>
                  <a:pt x="1906" y="623"/>
                  <a:pt x="1905" y="625"/>
                </a:cubicBezTo>
                <a:cubicBezTo>
                  <a:pt x="1905" y="626"/>
                  <a:pt x="1905" y="628"/>
                  <a:pt x="1903" y="630"/>
                </a:cubicBezTo>
                <a:cubicBezTo>
                  <a:pt x="1903" y="630"/>
                  <a:pt x="1903" y="631"/>
                  <a:pt x="1903" y="633"/>
                </a:cubicBezTo>
                <a:cubicBezTo>
                  <a:pt x="1902" y="633"/>
                  <a:pt x="1900" y="630"/>
                  <a:pt x="1900" y="630"/>
                </a:cubicBezTo>
                <a:cubicBezTo>
                  <a:pt x="1898" y="628"/>
                  <a:pt x="1897" y="626"/>
                  <a:pt x="1895" y="625"/>
                </a:cubicBezTo>
                <a:cubicBezTo>
                  <a:pt x="1892" y="623"/>
                  <a:pt x="1892" y="622"/>
                  <a:pt x="1890" y="618"/>
                </a:cubicBezTo>
                <a:cubicBezTo>
                  <a:pt x="1887" y="613"/>
                  <a:pt x="1885" y="609"/>
                  <a:pt x="1881" y="604"/>
                </a:cubicBezTo>
                <a:cubicBezTo>
                  <a:pt x="1881" y="605"/>
                  <a:pt x="1881" y="605"/>
                  <a:pt x="1881" y="607"/>
                </a:cubicBezTo>
                <a:cubicBezTo>
                  <a:pt x="1881" y="607"/>
                  <a:pt x="1881" y="609"/>
                  <a:pt x="1882" y="610"/>
                </a:cubicBezTo>
                <a:cubicBezTo>
                  <a:pt x="1882" y="612"/>
                  <a:pt x="1882" y="612"/>
                  <a:pt x="1882" y="612"/>
                </a:cubicBezTo>
                <a:cubicBezTo>
                  <a:pt x="1884" y="613"/>
                  <a:pt x="1884" y="615"/>
                  <a:pt x="1885" y="615"/>
                </a:cubicBezTo>
                <a:cubicBezTo>
                  <a:pt x="1885" y="617"/>
                  <a:pt x="1885" y="618"/>
                  <a:pt x="1885" y="618"/>
                </a:cubicBezTo>
                <a:cubicBezTo>
                  <a:pt x="1887" y="620"/>
                  <a:pt x="1887" y="620"/>
                  <a:pt x="1887" y="622"/>
                </a:cubicBezTo>
                <a:cubicBezTo>
                  <a:pt x="1889" y="623"/>
                  <a:pt x="1889" y="625"/>
                  <a:pt x="1890" y="625"/>
                </a:cubicBezTo>
                <a:cubicBezTo>
                  <a:pt x="1890" y="626"/>
                  <a:pt x="1890" y="626"/>
                  <a:pt x="1890" y="628"/>
                </a:cubicBezTo>
                <a:cubicBezTo>
                  <a:pt x="1892" y="630"/>
                  <a:pt x="1893" y="630"/>
                  <a:pt x="1895" y="631"/>
                </a:cubicBezTo>
                <a:cubicBezTo>
                  <a:pt x="1897" y="633"/>
                  <a:pt x="1900" y="634"/>
                  <a:pt x="1900" y="636"/>
                </a:cubicBezTo>
                <a:cubicBezTo>
                  <a:pt x="1898" y="636"/>
                  <a:pt x="1898" y="636"/>
                  <a:pt x="1898" y="636"/>
                </a:cubicBezTo>
                <a:cubicBezTo>
                  <a:pt x="1898" y="638"/>
                  <a:pt x="1898" y="638"/>
                  <a:pt x="1898" y="638"/>
                </a:cubicBezTo>
                <a:cubicBezTo>
                  <a:pt x="1900" y="639"/>
                  <a:pt x="1900" y="639"/>
                  <a:pt x="1900" y="639"/>
                </a:cubicBezTo>
                <a:cubicBezTo>
                  <a:pt x="1900" y="641"/>
                  <a:pt x="1900" y="641"/>
                  <a:pt x="1900" y="642"/>
                </a:cubicBezTo>
                <a:cubicBezTo>
                  <a:pt x="1902" y="644"/>
                  <a:pt x="1902" y="646"/>
                  <a:pt x="1903" y="647"/>
                </a:cubicBezTo>
                <a:cubicBezTo>
                  <a:pt x="1903" y="649"/>
                  <a:pt x="1905" y="652"/>
                  <a:pt x="1905" y="654"/>
                </a:cubicBezTo>
                <a:cubicBezTo>
                  <a:pt x="1905" y="655"/>
                  <a:pt x="1906" y="657"/>
                  <a:pt x="1906" y="659"/>
                </a:cubicBezTo>
                <a:cubicBezTo>
                  <a:pt x="1908" y="660"/>
                  <a:pt x="1908" y="662"/>
                  <a:pt x="1910" y="663"/>
                </a:cubicBezTo>
                <a:cubicBezTo>
                  <a:pt x="1910" y="665"/>
                  <a:pt x="1910" y="665"/>
                  <a:pt x="1910" y="665"/>
                </a:cubicBezTo>
                <a:cubicBezTo>
                  <a:pt x="1910" y="667"/>
                  <a:pt x="1911" y="667"/>
                  <a:pt x="1911" y="667"/>
                </a:cubicBezTo>
                <a:cubicBezTo>
                  <a:pt x="1911" y="668"/>
                  <a:pt x="1911" y="668"/>
                  <a:pt x="1911" y="668"/>
                </a:cubicBezTo>
                <a:cubicBezTo>
                  <a:pt x="1913" y="670"/>
                  <a:pt x="1914" y="671"/>
                  <a:pt x="1914" y="673"/>
                </a:cubicBezTo>
                <a:cubicBezTo>
                  <a:pt x="1916" y="675"/>
                  <a:pt x="1918" y="676"/>
                  <a:pt x="1919" y="678"/>
                </a:cubicBezTo>
                <a:cubicBezTo>
                  <a:pt x="1919" y="678"/>
                  <a:pt x="1919" y="678"/>
                  <a:pt x="1919" y="680"/>
                </a:cubicBezTo>
                <a:cubicBezTo>
                  <a:pt x="1919" y="680"/>
                  <a:pt x="1919" y="680"/>
                  <a:pt x="1919" y="681"/>
                </a:cubicBezTo>
                <a:cubicBezTo>
                  <a:pt x="1919" y="681"/>
                  <a:pt x="1919" y="681"/>
                  <a:pt x="1918" y="681"/>
                </a:cubicBezTo>
                <a:cubicBezTo>
                  <a:pt x="1918" y="683"/>
                  <a:pt x="1918" y="683"/>
                  <a:pt x="1918" y="684"/>
                </a:cubicBezTo>
                <a:cubicBezTo>
                  <a:pt x="1918" y="684"/>
                  <a:pt x="1918" y="686"/>
                  <a:pt x="1919" y="686"/>
                </a:cubicBezTo>
                <a:cubicBezTo>
                  <a:pt x="1919" y="688"/>
                  <a:pt x="1919" y="688"/>
                  <a:pt x="1919" y="688"/>
                </a:cubicBezTo>
                <a:cubicBezTo>
                  <a:pt x="1919" y="688"/>
                  <a:pt x="1919" y="688"/>
                  <a:pt x="1919" y="689"/>
                </a:cubicBezTo>
                <a:cubicBezTo>
                  <a:pt x="1919" y="689"/>
                  <a:pt x="1919" y="689"/>
                  <a:pt x="1919" y="691"/>
                </a:cubicBezTo>
                <a:cubicBezTo>
                  <a:pt x="1919" y="691"/>
                  <a:pt x="1919" y="691"/>
                  <a:pt x="1919" y="692"/>
                </a:cubicBezTo>
                <a:cubicBezTo>
                  <a:pt x="1921" y="692"/>
                  <a:pt x="1921" y="692"/>
                  <a:pt x="1921" y="692"/>
                </a:cubicBezTo>
                <a:cubicBezTo>
                  <a:pt x="1921" y="694"/>
                  <a:pt x="1923" y="694"/>
                  <a:pt x="1924" y="696"/>
                </a:cubicBezTo>
                <a:cubicBezTo>
                  <a:pt x="1924" y="696"/>
                  <a:pt x="1924" y="697"/>
                  <a:pt x="1926" y="697"/>
                </a:cubicBezTo>
                <a:cubicBezTo>
                  <a:pt x="1926" y="699"/>
                  <a:pt x="1927" y="699"/>
                  <a:pt x="1927" y="700"/>
                </a:cubicBezTo>
                <a:cubicBezTo>
                  <a:pt x="1931" y="702"/>
                  <a:pt x="1932" y="704"/>
                  <a:pt x="1934" y="705"/>
                </a:cubicBezTo>
                <a:cubicBezTo>
                  <a:pt x="1934" y="707"/>
                  <a:pt x="1934" y="707"/>
                  <a:pt x="1936" y="707"/>
                </a:cubicBezTo>
                <a:cubicBezTo>
                  <a:pt x="1936" y="709"/>
                  <a:pt x="1936" y="709"/>
                  <a:pt x="1936" y="709"/>
                </a:cubicBezTo>
                <a:cubicBezTo>
                  <a:pt x="1936" y="710"/>
                  <a:pt x="1936" y="712"/>
                  <a:pt x="1936" y="712"/>
                </a:cubicBezTo>
                <a:cubicBezTo>
                  <a:pt x="1936" y="713"/>
                  <a:pt x="1936" y="713"/>
                  <a:pt x="1937" y="715"/>
                </a:cubicBezTo>
                <a:cubicBezTo>
                  <a:pt x="1937" y="717"/>
                  <a:pt x="1937" y="717"/>
                  <a:pt x="1937" y="717"/>
                </a:cubicBezTo>
                <a:cubicBezTo>
                  <a:pt x="1939" y="718"/>
                  <a:pt x="1939" y="718"/>
                  <a:pt x="1939" y="718"/>
                </a:cubicBezTo>
                <a:cubicBezTo>
                  <a:pt x="1939" y="720"/>
                  <a:pt x="1939" y="720"/>
                  <a:pt x="1939" y="721"/>
                </a:cubicBezTo>
                <a:cubicBezTo>
                  <a:pt x="1939" y="721"/>
                  <a:pt x="1939" y="721"/>
                  <a:pt x="1939" y="723"/>
                </a:cubicBezTo>
                <a:cubicBezTo>
                  <a:pt x="1939" y="725"/>
                  <a:pt x="1939" y="725"/>
                  <a:pt x="1939" y="725"/>
                </a:cubicBezTo>
                <a:cubicBezTo>
                  <a:pt x="1939" y="726"/>
                  <a:pt x="1937" y="726"/>
                  <a:pt x="1937" y="726"/>
                </a:cubicBezTo>
                <a:cubicBezTo>
                  <a:pt x="1937" y="728"/>
                  <a:pt x="1937" y="728"/>
                  <a:pt x="1937" y="728"/>
                </a:cubicBezTo>
                <a:cubicBezTo>
                  <a:pt x="1937" y="729"/>
                  <a:pt x="1937" y="729"/>
                  <a:pt x="1939" y="731"/>
                </a:cubicBezTo>
                <a:cubicBezTo>
                  <a:pt x="1939" y="733"/>
                  <a:pt x="1939" y="733"/>
                  <a:pt x="1939" y="734"/>
                </a:cubicBezTo>
                <a:cubicBezTo>
                  <a:pt x="1939" y="736"/>
                  <a:pt x="1939" y="736"/>
                  <a:pt x="1939" y="736"/>
                </a:cubicBezTo>
                <a:cubicBezTo>
                  <a:pt x="1939" y="738"/>
                  <a:pt x="1939" y="738"/>
                  <a:pt x="1940" y="739"/>
                </a:cubicBezTo>
                <a:cubicBezTo>
                  <a:pt x="1940" y="739"/>
                  <a:pt x="1940" y="741"/>
                  <a:pt x="1942" y="742"/>
                </a:cubicBezTo>
                <a:cubicBezTo>
                  <a:pt x="1942" y="742"/>
                  <a:pt x="1942" y="742"/>
                  <a:pt x="1944" y="744"/>
                </a:cubicBezTo>
                <a:cubicBezTo>
                  <a:pt x="1944" y="744"/>
                  <a:pt x="1944" y="744"/>
                  <a:pt x="1945" y="746"/>
                </a:cubicBezTo>
                <a:cubicBezTo>
                  <a:pt x="1947" y="747"/>
                  <a:pt x="1948" y="749"/>
                  <a:pt x="1950" y="749"/>
                </a:cubicBezTo>
                <a:cubicBezTo>
                  <a:pt x="1952" y="750"/>
                  <a:pt x="1953" y="752"/>
                  <a:pt x="1953" y="754"/>
                </a:cubicBezTo>
                <a:cubicBezTo>
                  <a:pt x="1955" y="755"/>
                  <a:pt x="1955" y="755"/>
                  <a:pt x="1957" y="757"/>
                </a:cubicBezTo>
                <a:cubicBezTo>
                  <a:pt x="1957" y="757"/>
                  <a:pt x="1957" y="757"/>
                  <a:pt x="1957" y="758"/>
                </a:cubicBezTo>
                <a:cubicBezTo>
                  <a:pt x="1958" y="758"/>
                  <a:pt x="1958" y="758"/>
                  <a:pt x="1958" y="758"/>
                </a:cubicBezTo>
                <a:cubicBezTo>
                  <a:pt x="1960" y="760"/>
                  <a:pt x="1960" y="762"/>
                  <a:pt x="1960" y="762"/>
                </a:cubicBezTo>
                <a:cubicBezTo>
                  <a:pt x="1960" y="763"/>
                  <a:pt x="1960" y="763"/>
                  <a:pt x="1960" y="765"/>
                </a:cubicBezTo>
                <a:cubicBezTo>
                  <a:pt x="1960" y="765"/>
                  <a:pt x="1960" y="765"/>
                  <a:pt x="1960" y="767"/>
                </a:cubicBezTo>
                <a:cubicBezTo>
                  <a:pt x="1960" y="770"/>
                  <a:pt x="1960" y="771"/>
                  <a:pt x="1961" y="773"/>
                </a:cubicBezTo>
                <a:cubicBezTo>
                  <a:pt x="1961" y="775"/>
                  <a:pt x="1961" y="776"/>
                  <a:pt x="1963" y="778"/>
                </a:cubicBezTo>
                <a:cubicBezTo>
                  <a:pt x="1963" y="779"/>
                  <a:pt x="1965" y="779"/>
                  <a:pt x="1965" y="781"/>
                </a:cubicBezTo>
                <a:cubicBezTo>
                  <a:pt x="1965" y="783"/>
                  <a:pt x="1966" y="783"/>
                  <a:pt x="1966" y="784"/>
                </a:cubicBezTo>
                <a:cubicBezTo>
                  <a:pt x="1968" y="786"/>
                  <a:pt x="1969" y="787"/>
                  <a:pt x="1971" y="789"/>
                </a:cubicBezTo>
                <a:cubicBezTo>
                  <a:pt x="1971" y="789"/>
                  <a:pt x="1971" y="791"/>
                  <a:pt x="1973" y="791"/>
                </a:cubicBezTo>
                <a:cubicBezTo>
                  <a:pt x="1973" y="792"/>
                  <a:pt x="1973" y="792"/>
                  <a:pt x="1973" y="792"/>
                </a:cubicBezTo>
                <a:cubicBezTo>
                  <a:pt x="1974" y="792"/>
                  <a:pt x="1974" y="792"/>
                  <a:pt x="1974" y="792"/>
                </a:cubicBezTo>
                <a:cubicBezTo>
                  <a:pt x="1974" y="794"/>
                  <a:pt x="1974" y="794"/>
                  <a:pt x="1976" y="794"/>
                </a:cubicBezTo>
                <a:cubicBezTo>
                  <a:pt x="1976" y="794"/>
                  <a:pt x="1976" y="794"/>
                  <a:pt x="1978" y="794"/>
                </a:cubicBezTo>
                <a:cubicBezTo>
                  <a:pt x="1979" y="796"/>
                  <a:pt x="1979" y="796"/>
                  <a:pt x="1979" y="796"/>
                </a:cubicBezTo>
                <a:cubicBezTo>
                  <a:pt x="1981" y="796"/>
                  <a:pt x="1981" y="796"/>
                  <a:pt x="1981" y="796"/>
                </a:cubicBezTo>
                <a:cubicBezTo>
                  <a:pt x="1982" y="796"/>
                  <a:pt x="1982" y="796"/>
                  <a:pt x="1982" y="796"/>
                </a:cubicBezTo>
                <a:cubicBezTo>
                  <a:pt x="1982" y="797"/>
                  <a:pt x="1982" y="797"/>
                  <a:pt x="1982" y="797"/>
                </a:cubicBezTo>
                <a:cubicBezTo>
                  <a:pt x="1984" y="797"/>
                  <a:pt x="1984" y="797"/>
                  <a:pt x="1984" y="799"/>
                </a:cubicBezTo>
                <a:cubicBezTo>
                  <a:pt x="1984" y="799"/>
                  <a:pt x="1986" y="799"/>
                  <a:pt x="1986" y="800"/>
                </a:cubicBezTo>
                <a:cubicBezTo>
                  <a:pt x="1987" y="802"/>
                  <a:pt x="1990" y="804"/>
                  <a:pt x="1994" y="805"/>
                </a:cubicBezTo>
                <a:cubicBezTo>
                  <a:pt x="1994" y="807"/>
                  <a:pt x="1995" y="807"/>
                  <a:pt x="1995" y="808"/>
                </a:cubicBezTo>
                <a:cubicBezTo>
                  <a:pt x="1997" y="810"/>
                  <a:pt x="1997" y="810"/>
                  <a:pt x="1997" y="810"/>
                </a:cubicBezTo>
                <a:cubicBezTo>
                  <a:pt x="1997" y="812"/>
                  <a:pt x="1997" y="812"/>
                  <a:pt x="1997" y="812"/>
                </a:cubicBezTo>
                <a:cubicBezTo>
                  <a:pt x="1997" y="813"/>
                  <a:pt x="1997" y="813"/>
                  <a:pt x="1999" y="813"/>
                </a:cubicBezTo>
                <a:cubicBezTo>
                  <a:pt x="1999" y="816"/>
                  <a:pt x="2000" y="816"/>
                  <a:pt x="2002" y="818"/>
                </a:cubicBezTo>
                <a:cubicBezTo>
                  <a:pt x="2003" y="818"/>
                  <a:pt x="2005" y="820"/>
                  <a:pt x="2007" y="821"/>
                </a:cubicBezTo>
                <a:cubicBezTo>
                  <a:pt x="2007" y="823"/>
                  <a:pt x="2007" y="823"/>
                  <a:pt x="2007" y="823"/>
                </a:cubicBezTo>
                <a:cubicBezTo>
                  <a:pt x="2008" y="823"/>
                  <a:pt x="2008" y="823"/>
                  <a:pt x="2010" y="823"/>
                </a:cubicBezTo>
                <a:cubicBezTo>
                  <a:pt x="2010" y="825"/>
                  <a:pt x="2011" y="825"/>
                  <a:pt x="2011" y="826"/>
                </a:cubicBezTo>
                <a:cubicBezTo>
                  <a:pt x="2011" y="828"/>
                  <a:pt x="2013" y="829"/>
                  <a:pt x="2011" y="833"/>
                </a:cubicBezTo>
                <a:cubicBezTo>
                  <a:pt x="2011" y="833"/>
                  <a:pt x="2011" y="834"/>
                  <a:pt x="2010" y="834"/>
                </a:cubicBezTo>
                <a:cubicBezTo>
                  <a:pt x="2008" y="834"/>
                  <a:pt x="2007" y="836"/>
                  <a:pt x="2005" y="836"/>
                </a:cubicBezTo>
                <a:cubicBezTo>
                  <a:pt x="2003" y="837"/>
                  <a:pt x="2003" y="837"/>
                  <a:pt x="2003" y="837"/>
                </a:cubicBezTo>
                <a:cubicBezTo>
                  <a:pt x="2003" y="839"/>
                  <a:pt x="2005" y="837"/>
                  <a:pt x="2005" y="837"/>
                </a:cubicBezTo>
                <a:cubicBezTo>
                  <a:pt x="2007" y="837"/>
                  <a:pt x="2007" y="836"/>
                  <a:pt x="2008" y="837"/>
                </a:cubicBezTo>
                <a:cubicBezTo>
                  <a:pt x="2008" y="837"/>
                  <a:pt x="2008" y="837"/>
                  <a:pt x="2008" y="839"/>
                </a:cubicBezTo>
                <a:cubicBezTo>
                  <a:pt x="2008" y="839"/>
                  <a:pt x="2008" y="839"/>
                  <a:pt x="2010" y="839"/>
                </a:cubicBezTo>
                <a:cubicBezTo>
                  <a:pt x="2010" y="841"/>
                  <a:pt x="2010" y="841"/>
                  <a:pt x="2011" y="841"/>
                </a:cubicBezTo>
                <a:cubicBezTo>
                  <a:pt x="2013" y="842"/>
                  <a:pt x="2015" y="844"/>
                  <a:pt x="2016" y="844"/>
                </a:cubicBezTo>
                <a:cubicBezTo>
                  <a:pt x="2016" y="845"/>
                  <a:pt x="2018" y="847"/>
                  <a:pt x="2020" y="847"/>
                </a:cubicBezTo>
                <a:cubicBezTo>
                  <a:pt x="2020" y="847"/>
                  <a:pt x="2021" y="847"/>
                  <a:pt x="2021" y="849"/>
                </a:cubicBezTo>
                <a:cubicBezTo>
                  <a:pt x="2021" y="849"/>
                  <a:pt x="2021" y="850"/>
                  <a:pt x="2023" y="850"/>
                </a:cubicBezTo>
                <a:cubicBezTo>
                  <a:pt x="2024" y="850"/>
                  <a:pt x="2024" y="850"/>
                  <a:pt x="2024" y="850"/>
                </a:cubicBezTo>
                <a:cubicBezTo>
                  <a:pt x="2026" y="850"/>
                  <a:pt x="2026" y="852"/>
                  <a:pt x="2028" y="850"/>
                </a:cubicBezTo>
                <a:cubicBezTo>
                  <a:pt x="2028" y="850"/>
                  <a:pt x="2029" y="850"/>
                  <a:pt x="2029" y="849"/>
                </a:cubicBezTo>
                <a:cubicBezTo>
                  <a:pt x="2031" y="849"/>
                  <a:pt x="2031" y="849"/>
                  <a:pt x="2031" y="849"/>
                </a:cubicBezTo>
                <a:cubicBezTo>
                  <a:pt x="2032" y="849"/>
                  <a:pt x="2034" y="847"/>
                  <a:pt x="2036" y="847"/>
                </a:cubicBezTo>
                <a:cubicBezTo>
                  <a:pt x="2037" y="845"/>
                  <a:pt x="2037" y="845"/>
                  <a:pt x="2037" y="845"/>
                </a:cubicBezTo>
                <a:cubicBezTo>
                  <a:pt x="2037" y="845"/>
                  <a:pt x="2037" y="847"/>
                  <a:pt x="2039" y="847"/>
                </a:cubicBezTo>
                <a:cubicBezTo>
                  <a:pt x="2041" y="847"/>
                  <a:pt x="2042" y="847"/>
                  <a:pt x="2042" y="847"/>
                </a:cubicBezTo>
                <a:cubicBezTo>
                  <a:pt x="2044" y="847"/>
                  <a:pt x="2044" y="847"/>
                  <a:pt x="2044" y="849"/>
                </a:cubicBezTo>
                <a:cubicBezTo>
                  <a:pt x="2044" y="849"/>
                  <a:pt x="2044" y="849"/>
                  <a:pt x="2045" y="849"/>
                </a:cubicBezTo>
                <a:cubicBezTo>
                  <a:pt x="2045" y="847"/>
                  <a:pt x="2045" y="847"/>
                  <a:pt x="2047" y="847"/>
                </a:cubicBezTo>
                <a:cubicBezTo>
                  <a:pt x="2047" y="847"/>
                  <a:pt x="2049" y="847"/>
                  <a:pt x="2049" y="845"/>
                </a:cubicBezTo>
                <a:cubicBezTo>
                  <a:pt x="2050" y="845"/>
                  <a:pt x="2052" y="845"/>
                  <a:pt x="2052" y="844"/>
                </a:cubicBezTo>
                <a:cubicBezTo>
                  <a:pt x="2053" y="842"/>
                  <a:pt x="2055" y="842"/>
                  <a:pt x="2057" y="842"/>
                </a:cubicBezTo>
                <a:cubicBezTo>
                  <a:pt x="2058" y="842"/>
                  <a:pt x="2060" y="842"/>
                  <a:pt x="2062" y="842"/>
                </a:cubicBezTo>
                <a:cubicBezTo>
                  <a:pt x="2063" y="842"/>
                  <a:pt x="2063" y="842"/>
                  <a:pt x="2063" y="842"/>
                </a:cubicBezTo>
                <a:cubicBezTo>
                  <a:pt x="2065" y="842"/>
                  <a:pt x="2065" y="841"/>
                  <a:pt x="2066" y="841"/>
                </a:cubicBezTo>
                <a:cubicBezTo>
                  <a:pt x="2066" y="841"/>
                  <a:pt x="2066" y="841"/>
                  <a:pt x="2068" y="841"/>
                </a:cubicBezTo>
                <a:cubicBezTo>
                  <a:pt x="2070" y="841"/>
                  <a:pt x="2070" y="841"/>
                  <a:pt x="2071" y="841"/>
                </a:cubicBezTo>
                <a:cubicBezTo>
                  <a:pt x="2073" y="841"/>
                  <a:pt x="2073" y="841"/>
                  <a:pt x="2073" y="841"/>
                </a:cubicBezTo>
                <a:cubicBezTo>
                  <a:pt x="2075" y="841"/>
                  <a:pt x="2075" y="841"/>
                  <a:pt x="2075" y="841"/>
                </a:cubicBezTo>
                <a:cubicBezTo>
                  <a:pt x="2075" y="839"/>
                  <a:pt x="2075" y="839"/>
                  <a:pt x="2075" y="839"/>
                </a:cubicBezTo>
                <a:cubicBezTo>
                  <a:pt x="2076" y="839"/>
                  <a:pt x="2078" y="839"/>
                  <a:pt x="2079" y="839"/>
                </a:cubicBezTo>
                <a:cubicBezTo>
                  <a:pt x="2081" y="839"/>
                  <a:pt x="2084" y="839"/>
                  <a:pt x="2084" y="837"/>
                </a:cubicBezTo>
                <a:cubicBezTo>
                  <a:pt x="2086" y="837"/>
                  <a:pt x="2086" y="836"/>
                  <a:pt x="2086" y="836"/>
                </a:cubicBezTo>
                <a:cubicBezTo>
                  <a:pt x="2087" y="836"/>
                  <a:pt x="2087" y="836"/>
                  <a:pt x="2089" y="836"/>
                </a:cubicBezTo>
                <a:cubicBezTo>
                  <a:pt x="2089" y="834"/>
                  <a:pt x="2089" y="834"/>
                  <a:pt x="2091" y="834"/>
                </a:cubicBezTo>
                <a:cubicBezTo>
                  <a:pt x="2091" y="833"/>
                  <a:pt x="2091" y="833"/>
                  <a:pt x="2092" y="831"/>
                </a:cubicBezTo>
                <a:cubicBezTo>
                  <a:pt x="2092" y="831"/>
                  <a:pt x="2094" y="831"/>
                  <a:pt x="2096" y="831"/>
                </a:cubicBezTo>
                <a:cubicBezTo>
                  <a:pt x="2096" y="833"/>
                  <a:pt x="2097" y="833"/>
                  <a:pt x="2097" y="834"/>
                </a:cubicBezTo>
                <a:cubicBezTo>
                  <a:pt x="2099" y="836"/>
                  <a:pt x="2097" y="837"/>
                  <a:pt x="2097" y="841"/>
                </a:cubicBezTo>
                <a:cubicBezTo>
                  <a:pt x="2097" y="841"/>
                  <a:pt x="2097" y="842"/>
                  <a:pt x="2097" y="844"/>
                </a:cubicBezTo>
                <a:cubicBezTo>
                  <a:pt x="2097" y="844"/>
                  <a:pt x="2097" y="845"/>
                  <a:pt x="2097" y="847"/>
                </a:cubicBezTo>
                <a:cubicBezTo>
                  <a:pt x="2097" y="849"/>
                  <a:pt x="2097" y="850"/>
                  <a:pt x="2096" y="852"/>
                </a:cubicBezTo>
                <a:cubicBezTo>
                  <a:pt x="2096" y="854"/>
                  <a:pt x="2096" y="854"/>
                  <a:pt x="2096" y="855"/>
                </a:cubicBezTo>
                <a:cubicBezTo>
                  <a:pt x="2096" y="858"/>
                  <a:pt x="2094" y="862"/>
                  <a:pt x="2094" y="865"/>
                </a:cubicBezTo>
                <a:cubicBezTo>
                  <a:pt x="2092" y="866"/>
                  <a:pt x="2092" y="868"/>
                  <a:pt x="2092" y="868"/>
                </a:cubicBezTo>
                <a:cubicBezTo>
                  <a:pt x="2091" y="871"/>
                  <a:pt x="2091" y="873"/>
                  <a:pt x="2089" y="874"/>
                </a:cubicBezTo>
                <a:cubicBezTo>
                  <a:pt x="2089" y="874"/>
                  <a:pt x="2087" y="876"/>
                  <a:pt x="2087" y="878"/>
                </a:cubicBezTo>
                <a:cubicBezTo>
                  <a:pt x="2087" y="879"/>
                  <a:pt x="2087" y="879"/>
                  <a:pt x="2087" y="879"/>
                </a:cubicBezTo>
                <a:cubicBezTo>
                  <a:pt x="2086" y="881"/>
                  <a:pt x="2087" y="881"/>
                  <a:pt x="2086" y="883"/>
                </a:cubicBezTo>
                <a:cubicBezTo>
                  <a:pt x="2086" y="884"/>
                  <a:pt x="2084" y="887"/>
                  <a:pt x="2083" y="889"/>
                </a:cubicBezTo>
                <a:cubicBezTo>
                  <a:pt x="2081" y="892"/>
                  <a:pt x="2081" y="894"/>
                  <a:pt x="2079" y="895"/>
                </a:cubicBezTo>
                <a:cubicBezTo>
                  <a:pt x="2078" y="897"/>
                  <a:pt x="2078" y="900"/>
                  <a:pt x="2076" y="902"/>
                </a:cubicBezTo>
                <a:cubicBezTo>
                  <a:pt x="2075" y="903"/>
                  <a:pt x="2075" y="905"/>
                  <a:pt x="2073" y="907"/>
                </a:cubicBezTo>
                <a:cubicBezTo>
                  <a:pt x="2073" y="908"/>
                  <a:pt x="2073" y="910"/>
                  <a:pt x="2071" y="912"/>
                </a:cubicBezTo>
                <a:cubicBezTo>
                  <a:pt x="2071" y="915"/>
                  <a:pt x="2071" y="916"/>
                  <a:pt x="2070" y="918"/>
                </a:cubicBezTo>
                <a:cubicBezTo>
                  <a:pt x="2070" y="920"/>
                  <a:pt x="2068" y="921"/>
                  <a:pt x="2066" y="923"/>
                </a:cubicBezTo>
                <a:cubicBezTo>
                  <a:pt x="2065" y="928"/>
                  <a:pt x="2060" y="931"/>
                  <a:pt x="2057" y="934"/>
                </a:cubicBezTo>
                <a:cubicBezTo>
                  <a:pt x="2055" y="937"/>
                  <a:pt x="2053" y="939"/>
                  <a:pt x="2052" y="941"/>
                </a:cubicBezTo>
                <a:cubicBezTo>
                  <a:pt x="2050" y="944"/>
                  <a:pt x="2049" y="945"/>
                  <a:pt x="2047" y="947"/>
                </a:cubicBezTo>
                <a:cubicBezTo>
                  <a:pt x="2045" y="949"/>
                  <a:pt x="2044" y="949"/>
                  <a:pt x="2044" y="950"/>
                </a:cubicBezTo>
                <a:cubicBezTo>
                  <a:pt x="2042" y="952"/>
                  <a:pt x="2042" y="952"/>
                  <a:pt x="2041" y="953"/>
                </a:cubicBezTo>
                <a:cubicBezTo>
                  <a:pt x="2039" y="957"/>
                  <a:pt x="2037" y="958"/>
                  <a:pt x="2034" y="958"/>
                </a:cubicBezTo>
                <a:cubicBezTo>
                  <a:pt x="2034" y="958"/>
                  <a:pt x="2034" y="958"/>
                  <a:pt x="2032" y="958"/>
                </a:cubicBezTo>
                <a:cubicBezTo>
                  <a:pt x="2031" y="960"/>
                  <a:pt x="2031" y="960"/>
                  <a:pt x="2031" y="960"/>
                </a:cubicBezTo>
                <a:cubicBezTo>
                  <a:pt x="2028" y="961"/>
                  <a:pt x="2024" y="965"/>
                  <a:pt x="2021" y="968"/>
                </a:cubicBezTo>
                <a:cubicBezTo>
                  <a:pt x="2021" y="970"/>
                  <a:pt x="2020" y="970"/>
                  <a:pt x="2020" y="971"/>
                </a:cubicBezTo>
                <a:cubicBezTo>
                  <a:pt x="2018" y="973"/>
                  <a:pt x="2018" y="974"/>
                  <a:pt x="2016" y="974"/>
                </a:cubicBezTo>
                <a:cubicBezTo>
                  <a:pt x="2015" y="978"/>
                  <a:pt x="2011" y="979"/>
                  <a:pt x="2010" y="981"/>
                </a:cubicBezTo>
                <a:cubicBezTo>
                  <a:pt x="2007" y="984"/>
                  <a:pt x="2005" y="986"/>
                  <a:pt x="2003" y="989"/>
                </a:cubicBezTo>
                <a:cubicBezTo>
                  <a:pt x="2003" y="989"/>
                  <a:pt x="2002" y="991"/>
                  <a:pt x="2002" y="992"/>
                </a:cubicBezTo>
                <a:cubicBezTo>
                  <a:pt x="1999" y="995"/>
                  <a:pt x="1997" y="999"/>
                  <a:pt x="1995" y="1002"/>
                </a:cubicBezTo>
                <a:cubicBezTo>
                  <a:pt x="1995" y="1003"/>
                  <a:pt x="1995" y="1003"/>
                  <a:pt x="1995" y="1003"/>
                </a:cubicBezTo>
                <a:cubicBezTo>
                  <a:pt x="1994" y="1003"/>
                  <a:pt x="1994" y="1005"/>
                  <a:pt x="1994" y="1005"/>
                </a:cubicBezTo>
                <a:cubicBezTo>
                  <a:pt x="1992" y="1005"/>
                  <a:pt x="1992" y="1007"/>
                  <a:pt x="1990" y="1007"/>
                </a:cubicBezTo>
                <a:cubicBezTo>
                  <a:pt x="1990" y="1007"/>
                  <a:pt x="1989" y="1007"/>
                  <a:pt x="1989" y="1008"/>
                </a:cubicBezTo>
                <a:cubicBezTo>
                  <a:pt x="1989" y="1008"/>
                  <a:pt x="1987" y="1008"/>
                  <a:pt x="1987" y="1010"/>
                </a:cubicBezTo>
                <a:cubicBezTo>
                  <a:pt x="1987" y="1010"/>
                  <a:pt x="1986" y="1011"/>
                  <a:pt x="1984" y="1013"/>
                </a:cubicBezTo>
                <a:cubicBezTo>
                  <a:pt x="1984" y="1013"/>
                  <a:pt x="1984" y="1013"/>
                  <a:pt x="1982" y="1013"/>
                </a:cubicBezTo>
                <a:cubicBezTo>
                  <a:pt x="1982" y="1013"/>
                  <a:pt x="1981" y="1013"/>
                  <a:pt x="1981" y="1015"/>
                </a:cubicBezTo>
                <a:cubicBezTo>
                  <a:pt x="1979" y="1015"/>
                  <a:pt x="1979" y="1016"/>
                  <a:pt x="1978" y="1016"/>
                </a:cubicBezTo>
                <a:cubicBezTo>
                  <a:pt x="1976" y="1016"/>
                  <a:pt x="1976" y="1016"/>
                  <a:pt x="1976" y="1016"/>
                </a:cubicBezTo>
                <a:cubicBezTo>
                  <a:pt x="1976" y="1018"/>
                  <a:pt x="1976" y="1018"/>
                  <a:pt x="1976" y="1020"/>
                </a:cubicBezTo>
                <a:cubicBezTo>
                  <a:pt x="1976" y="1021"/>
                  <a:pt x="1974" y="1023"/>
                  <a:pt x="1974" y="1024"/>
                </a:cubicBezTo>
                <a:cubicBezTo>
                  <a:pt x="1974" y="1026"/>
                  <a:pt x="1973" y="1028"/>
                  <a:pt x="1971" y="1029"/>
                </a:cubicBezTo>
                <a:cubicBezTo>
                  <a:pt x="1971" y="1031"/>
                  <a:pt x="1969" y="1034"/>
                  <a:pt x="1969" y="1036"/>
                </a:cubicBezTo>
                <a:cubicBezTo>
                  <a:pt x="1968" y="1036"/>
                  <a:pt x="1968" y="1037"/>
                  <a:pt x="1968" y="1037"/>
                </a:cubicBezTo>
                <a:cubicBezTo>
                  <a:pt x="1966" y="1039"/>
                  <a:pt x="1966" y="1039"/>
                  <a:pt x="1966" y="1039"/>
                </a:cubicBezTo>
                <a:cubicBezTo>
                  <a:pt x="1966" y="1040"/>
                  <a:pt x="1966" y="1040"/>
                  <a:pt x="1966" y="1040"/>
                </a:cubicBezTo>
                <a:cubicBezTo>
                  <a:pt x="1966" y="1042"/>
                  <a:pt x="1966" y="1042"/>
                  <a:pt x="1966" y="1042"/>
                </a:cubicBezTo>
                <a:cubicBezTo>
                  <a:pt x="1966" y="1044"/>
                  <a:pt x="1966" y="1044"/>
                  <a:pt x="1966" y="1045"/>
                </a:cubicBezTo>
                <a:cubicBezTo>
                  <a:pt x="1965" y="1050"/>
                  <a:pt x="1961" y="1053"/>
                  <a:pt x="1961" y="1058"/>
                </a:cubicBezTo>
                <a:cubicBezTo>
                  <a:pt x="1961" y="1060"/>
                  <a:pt x="1961" y="1063"/>
                  <a:pt x="1963" y="1065"/>
                </a:cubicBezTo>
                <a:cubicBezTo>
                  <a:pt x="1965" y="1066"/>
                  <a:pt x="1965" y="1066"/>
                  <a:pt x="1965" y="1066"/>
                </a:cubicBezTo>
                <a:cubicBezTo>
                  <a:pt x="1966" y="1068"/>
                  <a:pt x="1968" y="1068"/>
                  <a:pt x="1968" y="1069"/>
                </a:cubicBezTo>
                <a:cubicBezTo>
                  <a:pt x="1969" y="1071"/>
                  <a:pt x="1968" y="1073"/>
                  <a:pt x="1968" y="1073"/>
                </a:cubicBezTo>
                <a:cubicBezTo>
                  <a:pt x="1968" y="1074"/>
                  <a:pt x="1968" y="1076"/>
                  <a:pt x="1968" y="1076"/>
                </a:cubicBezTo>
                <a:cubicBezTo>
                  <a:pt x="1968" y="1078"/>
                  <a:pt x="1966" y="1079"/>
                  <a:pt x="1968" y="1079"/>
                </a:cubicBezTo>
                <a:cubicBezTo>
                  <a:pt x="1968" y="1081"/>
                  <a:pt x="1969" y="1082"/>
                  <a:pt x="1969" y="1084"/>
                </a:cubicBezTo>
                <a:cubicBezTo>
                  <a:pt x="1969" y="1086"/>
                  <a:pt x="1968" y="1086"/>
                  <a:pt x="1968" y="1087"/>
                </a:cubicBezTo>
                <a:cubicBezTo>
                  <a:pt x="1968" y="1089"/>
                  <a:pt x="1968" y="1090"/>
                  <a:pt x="1968" y="1090"/>
                </a:cubicBezTo>
                <a:cubicBezTo>
                  <a:pt x="1966" y="1094"/>
                  <a:pt x="1969" y="1097"/>
                  <a:pt x="1971" y="1100"/>
                </a:cubicBezTo>
                <a:cubicBezTo>
                  <a:pt x="1971" y="1102"/>
                  <a:pt x="1971" y="1105"/>
                  <a:pt x="1971" y="1107"/>
                </a:cubicBezTo>
                <a:cubicBezTo>
                  <a:pt x="1971" y="1108"/>
                  <a:pt x="1971" y="1108"/>
                  <a:pt x="1971" y="1108"/>
                </a:cubicBezTo>
                <a:cubicBezTo>
                  <a:pt x="1969" y="1110"/>
                  <a:pt x="1969" y="1110"/>
                  <a:pt x="1971" y="1111"/>
                </a:cubicBezTo>
                <a:cubicBezTo>
                  <a:pt x="1973" y="1111"/>
                  <a:pt x="1973" y="1111"/>
                  <a:pt x="1974" y="1111"/>
                </a:cubicBezTo>
                <a:cubicBezTo>
                  <a:pt x="1976" y="1111"/>
                  <a:pt x="1978" y="1113"/>
                  <a:pt x="1978" y="1113"/>
                </a:cubicBezTo>
                <a:cubicBezTo>
                  <a:pt x="1978" y="1115"/>
                  <a:pt x="1979" y="1115"/>
                  <a:pt x="1979" y="1115"/>
                </a:cubicBezTo>
                <a:cubicBezTo>
                  <a:pt x="1979" y="1115"/>
                  <a:pt x="1979" y="1115"/>
                  <a:pt x="1979" y="1116"/>
                </a:cubicBezTo>
                <a:cubicBezTo>
                  <a:pt x="1981" y="1116"/>
                  <a:pt x="1981" y="1116"/>
                  <a:pt x="1981" y="1116"/>
                </a:cubicBezTo>
                <a:cubicBezTo>
                  <a:pt x="1981" y="1118"/>
                  <a:pt x="1981" y="1119"/>
                  <a:pt x="1981" y="1121"/>
                </a:cubicBezTo>
                <a:cubicBezTo>
                  <a:pt x="1981" y="1123"/>
                  <a:pt x="1981" y="1124"/>
                  <a:pt x="1981" y="1126"/>
                </a:cubicBezTo>
                <a:cubicBezTo>
                  <a:pt x="1979" y="1127"/>
                  <a:pt x="1979" y="1129"/>
                  <a:pt x="1979" y="1131"/>
                </a:cubicBezTo>
                <a:cubicBezTo>
                  <a:pt x="1979" y="1132"/>
                  <a:pt x="1979" y="1136"/>
                  <a:pt x="1981" y="1137"/>
                </a:cubicBezTo>
                <a:cubicBezTo>
                  <a:pt x="1981" y="1139"/>
                  <a:pt x="1981" y="1142"/>
                  <a:pt x="1981" y="1144"/>
                </a:cubicBezTo>
                <a:cubicBezTo>
                  <a:pt x="1981" y="1148"/>
                  <a:pt x="1979" y="1152"/>
                  <a:pt x="1979" y="1156"/>
                </a:cubicBezTo>
                <a:cubicBezTo>
                  <a:pt x="1979" y="1158"/>
                  <a:pt x="1979" y="1160"/>
                  <a:pt x="1979" y="1161"/>
                </a:cubicBezTo>
                <a:cubicBezTo>
                  <a:pt x="1979" y="1163"/>
                  <a:pt x="1981" y="1165"/>
                  <a:pt x="1981" y="1166"/>
                </a:cubicBezTo>
                <a:cubicBezTo>
                  <a:pt x="1982" y="1168"/>
                  <a:pt x="1982" y="1168"/>
                  <a:pt x="1982" y="1168"/>
                </a:cubicBezTo>
                <a:cubicBezTo>
                  <a:pt x="1981" y="1169"/>
                  <a:pt x="1981" y="1171"/>
                  <a:pt x="1981" y="1171"/>
                </a:cubicBezTo>
                <a:cubicBezTo>
                  <a:pt x="1979" y="1173"/>
                  <a:pt x="1979" y="1173"/>
                  <a:pt x="1979" y="1173"/>
                </a:cubicBezTo>
                <a:cubicBezTo>
                  <a:pt x="1979" y="1174"/>
                  <a:pt x="1979" y="1174"/>
                  <a:pt x="1979" y="1176"/>
                </a:cubicBezTo>
                <a:cubicBezTo>
                  <a:pt x="1979" y="1177"/>
                  <a:pt x="1979" y="1177"/>
                  <a:pt x="1979" y="1177"/>
                </a:cubicBezTo>
                <a:cubicBezTo>
                  <a:pt x="1979" y="1177"/>
                  <a:pt x="1978" y="1177"/>
                  <a:pt x="1978" y="1179"/>
                </a:cubicBezTo>
                <a:cubicBezTo>
                  <a:pt x="1976" y="1181"/>
                  <a:pt x="1976" y="1181"/>
                  <a:pt x="1976" y="1181"/>
                </a:cubicBezTo>
                <a:cubicBezTo>
                  <a:pt x="1976" y="1182"/>
                  <a:pt x="1974" y="1182"/>
                  <a:pt x="1974" y="1182"/>
                </a:cubicBezTo>
                <a:cubicBezTo>
                  <a:pt x="1974" y="1184"/>
                  <a:pt x="1974" y="1184"/>
                  <a:pt x="1974" y="1185"/>
                </a:cubicBezTo>
                <a:cubicBezTo>
                  <a:pt x="1973" y="1187"/>
                  <a:pt x="1971" y="1187"/>
                  <a:pt x="1969" y="1189"/>
                </a:cubicBezTo>
                <a:cubicBezTo>
                  <a:pt x="1968" y="1190"/>
                  <a:pt x="1966" y="1192"/>
                  <a:pt x="1965" y="1194"/>
                </a:cubicBezTo>
                <a:cubicBezTo>
                  <a:pt x="1965" y="1195"/>
                  <a:pt x="1963" y="1195"/>
                  <a:pt x="1961" y="1197"/>
                </a:cubicBezTo>
                <a:cubicBezTo>
                  <a:pt x="1960" y="1198"/>
                  <a:pt x="1960" y="1198"/>
                  <a:pt x="1960" y="1198"/>
                </a:cubicBezTo>
                <a:cubicBezTo>
                  <a:pt x="1958" y="1198"/>
                  <a:pt x="1958" y="1198"/>
                  <a:pt x="1957" y="1198"/>
                </a:cubicBezTo>
                <a:cubicBezTo>
                  <a:pt x="1957" y="1197"/>
                  <a:pt x="1955" y="1198"/>
                  <a:pt x="1955" y="1198"/>
                </a:cubicBezTo>
                <a:cubicBezTo>
                  <a:pt x="1953" y="1198"/>
                  <a:pt x="1953" y="1198"/>
                  <a:pt x="1953" y="1198"/>
                </a:cubicBezTo>
                <a:cubicBezTo>
                  <a:pt x="1952" y="1200"/>
                  <a:pt x="1952" y="1200"/>
                  <a:pt x="1950" y="1202"/>
                </a:cubicBezTo>
                <a:cubicBezTo>
                  <a:pt x="1950" y="1202"/>
                  <a:pt x="1950" y="1202"/>
                  <a:pt x="1948" y="1202"/>
                </a:cubicBezTo>
                <a:cubicBezTo>
                  <a:pt x="1947" y="1203"/>
                  <a:pt x="1945" y="1203"/>
                  <a:pt x="1945" y="1205"/>
                </a:cubicBezTo>
                <a:cubicBezTo>
                  <a:pt x="1944" y="1206"/>
                  <a:pt x="1940" y="1208"/>
                  <a:pt x="1939" y="1210"/>
                </a:cubicBezTo>
                <a:cubicBezTo>
                  <a:pt x="1937" y="1211"/>
                  <a:pt x="1936" y="1213"/>
                  <a:pt x="1934" y="1214"/>
                </a:cubicBezTo>
                <a:cubicBezTo>
                  <a:pt x="1934" y="1216"/>
                  <a:pt x="1932" y="1216"/>
                  <a:pt x="1931" y="1218"/>
                </a:cubicBezTo>
                <a:cubicBezTo>
                  <a:pt x="1931" y="1218"/>
                  <a:pt x="1931" y="1218"/>
                  <a:pt x="1931" y="1219"/>
                </a:cubicBezTo>
                <a:cubicBezTo>
                  <a:pt x="1929" y="1221"/>
                  <a:pt x="1929" y="1221"/>
                  <a:pt x="1929" y="1221"/>
                </a:cubicBezTo>
                <a:cubicBezTo>
                  <a:pt x="1927" y="1221"/>
                  <a:pt x="1927" y="1219"/>
                  <a:pt x="1927" y="1219"/>
                </a:cubicBezTo>
                <a:cubicBezTo>
                  <a:pt x="1926" y="1221"/>
                  <a:pt x="1923" y="1221"/>
                  <a:pt x="1921" y="1223"/>
                </a:cubicBezTo>
                <a:cubicBezTo>
                  <a:pt x="1919" y="1224"/>
                  <a:pt x="1918" y="1227"/>
                  <a:pt x="1916" y="1229"/>
                </a:cubicBezTo>
                <a:cubicBezTo>
                  <a:pt x="1916" y="1231"/>
                  <a:pt x="1914" y="1232"/>
                  <a:pt x="1914" y="1234"/>
                </a:cubicBezTo>
                <a:cubicBezTo>
                  <a:pt x="1913" y="1234"/>
                  <a:pt x="1913" y="1235"/>
                  <a:pt x="1911" y="1237"/>
                </a:cubicBezTo>
                <a:cubicBezTo>
                  <a:pt x="1911" y="1237"/>
                  <a:pt x="1911" y="1239"/>
                  <a:pt x="1911" y="1240"/>
                </a:cubicBezTo>
                <a:cubicBezTo>
                  <a:pt x="1913" y="1240"/>
                  <a:pt x="1913" y="1242"/>
                  <a:pt x="1913" y="1243"/>
                </a:cubicBezTo>
                <a:cubicBezTo>
                  <a:pt x="1914" y="1243"/>
                  <a:pt x="1914" y="1245"/>
                  <a:pt x="1916" y="1245"/>
                </a:cubicBezTo>
                <a:cubicBezTo>
                  <a:pt x="1916" y="1247"/>
                  <a:pt x="1916" y="1248"/>
                  <a:pt x="1916" y="1250"/>
                </a:cubicBezTo>
                <a:cubicBezTo>
                  <a:pt x="1916" y="1250"/>
                  <a:pt x="1916" y="1252"/>
                  <a:pt x="1918" y="1253"/>
                </a:cubicBezTo>
                <a:cubicBezTo>
                  <a:pt x="1918" y="1253"/>
                  <a:pt x="1918" y="1253"/>
                  <a:pt x="1919" y="1253"/>
                </a:cubicBezTo>
                <a:cubicBezTo>
                  <a:pt x="1919" y="1255"/>
                  <a:pt x="1919" y="1255"/>
                  <a:pt x="1919" y="1255"/>
                </a:cubicBezTo>
                <a:cubicBezTo>
                  <a:pt x="1919" y="1258"/>
                  <a:pt x="1919" y="1260"/>
                  <a:pt x="1919" y="1263"/>
                </a:cubicBezTo>
                <a:cubicBezTo>
                  <a:pt x="1919" y="1266"/>
                  <a:pt x="1919" y="1269"/>
                  <a:pt x="1919" y="1274"/>
                </a:cubicBezTo>
                <a:cubicBezTo>
                  <a:pt x="1918" y="1276"/>
                  <a:pt x="1916" y="1279"/>
                  <a:pt x="1916" y="1282"/>
                </a:cubicBezTo>
                <a:cubicBezTo>
                  <a:pt x="1918" y="1284"/>
                  <a:pt x="1918" y="1284"/>
                  <a:pt x="1918" y="1284"/>
                </a:cubicBezTo>
                <a:cubicBezTo>
                  <a:pt x="1918" y="1285"/>
                  <a:pt x="1918" y="1289"/>
                  <a:pt x="1918" y="1290"/>
                </a:cubicBezTo>
                <a:cubicBezTo>
                  <a:pt x="1916" y="1290"/>
                  <a:pt x="1916" y="1292"/>
                  <a:pt x="1914" y="1293"/>
                </a:cubicBezTo>
                <a:cubicBezTo>
                  <a:pt x="1913" y="1293"/>
                  <a:pt x="1911" y="1295"/>
                  <a:pt x="1910" y="1295"/>
                </a:cubicBezTo>
                <a:cubicBezTo>
                  <a:pt x="1908" y="1297"/>
                  <a:pt x="1906" y="1297"/>
                  <a:pt x="1905" y="1297"/>
                </a:cubicBezTo>
                <a:cubicBezTo>
                  <a:pt x="1902" y="1298"/>
                  <a:pt x="1900" y="1298"/>
                  <a:pt x="1897" y="1300"/>
                </a:cubicBezTo>
                <a:cubicBezTo>
                  <a:pt x="1897" y="1300"/>
                  <a:pt x="1895" y="1300"/>
                  <a:pt x="1893" y="1300"/>
                </a:cubicBezTo>
                <a:cubicBezTo>
                  <a:pt x="1893" y="1301"/>
                  <a:pt x="1892" y="1301"/>
                  <a:pt x="1890" y="1303"/>
                </a:cubicBezTo>
                <a:cubicBezTo>
                  <a:pt x="1889" y="1305"/>
                  <a:pt x="1889" y="1305"/>
                  <a:pt x="1889" y="1305"/>
                </a:cubicBezTo>
                <a:cubicBezTo>
                  <a:pt x="1887" y="1306"/>
                  <a:pt x="1887" y="1306"/>
                  <a:pt x="1887" y="1306"/>
                </a:cubicBezTo>
                <a:cubicBezTo>
                  <a:pt x="1887" y="1308"/>
                  <a:pt x="1887" y="1310"/>
                  <a:pt x="1887" y="1311"/>
                </a:cubicBezTo>
                <a:cubicBezTo>
                  <a:pt x="1887" y="1313"/>
                  <a:pt x="1887" y="1313"/>
                  <a:pt x="1887" y="1314"/>
                </a:cubicBezTo>
                <a:cubicBezTo>
                  <a:pt x="1887" y="1314"/>
                  <a:pt x="1887" y="1314"/>
                  <a:pt x="1889" y="1314"/>
                </a:cubicBezTo>
                <a:cubicBezTo>
                  <a:pt x="1889" y="1314"/>
                  <a:pt x="1889" y="1314"/>
                  <a:pt x="1889" y="1316"/>
                </a:cubicBezTo>
                <a:cubicBezTo>
                  <a:pt x="1889" y="1318"/>
                  <a:pt x="1889" y="1318"/>
                  <a:pt x="1889" y="1318"/>
                </a:cubicBezTo>
                <a:cubicBezTo>
                  <a:pt x="1889" y="1319"/>
                  <a:pt x="1889" y="1321"/>
                  <a:pt x="1889" y="1322"/>
                </a:cubicBezTo>
                <a:cubicBezTo>
                  <a:pt x="1887" y="1322"/>
                  <a:pt x="1887" y="1322"/>
                  <a:pt x="1887" y="1322"/>
                </a:cubicBezTo>
                <a:cubicBezTo>
                  <a:pt x="1887" y="1326"/>
                  <a:pt x="1885" y="1329"/>
                  <a:pt x="1884" y="1332"/>
                </a:cubicBezTo>
                <a:cubicBezTo>
                  <a:pt x="1884" y="1334"/>
                  <a:pt x="1884" y="1335"/>
                  <a:pt x="1884" y="1337"/>
                </a:cubicBezTo>
                <a:cubicBezTo>
                  <a:pt x="1884" y="1339"/>
                  <a:pt x="1884" y="1340"/>
                  <a:pt x="1882" y="1342"/>
                </a:cubicBezTo>
                <a:cubicBezTo>
                  <a:pt x="1882" y="1343"/>
                  <a:pt x="1881" y="1343"/>
                  <a:pt x="1881" y="1345"/>
                </a:cubicBezTo>
                <a:cubicBezTo>
                  <a:pt x="1879" y="1345"/>
                  <a:pt x="1877" y="1347"/>
                  <a:pt x="1877" y="1347"/>
                </a:cubicBezTo>
                <a:cubicBezTo>
                  <a:pt x="1876" y="1347"/>
                  <a:pt x="1876" y="1347"/>
                  <a:pt x="1876" y="1347"/>
                </a:cubicBezTo>
                <a:cubicBezTo>
                  <a:pt x="1874" y="1347"/>
                  <a:pt x="1874" y="1348"/>
                  <a:pt x="1874" y="1348"/>
                </a:cubicBezTo>
                <a:cubicBezTo>
                  <a:pt x="1872" y="1350"/>
                  <a:pt x="1872" y="1350"/>
                  <a:pt x="1871" y="1351"/>
                </a:cubicBezTo>
                <a:cubicBezTo>
                  <a:pt x="1869" y="1353"/>
                  <a:pt x="1869" y="1355"/>
                  <a:pt x="1868" y="1356"/>
                </a:cubicBezTo>
                <a:cubicBezTo>
                  <a:pt x="1868" y="1358"/>
                  <a:pt x="1866" y="1359"/>
                  <a:pt x="1866" y="1361"/>
                </a:cubicBezTo>
                <a:cubicBezTo>
                  <a:pt x="1864" y="1363"/>
                  <a:pt x="1864" y="1363"/>
                  <a:pt x="1864" y="1363"/>
                </a:cubicBezTo>
                <a:cubicBezTo>
                  <a:pt x="1864" y="1364"/>
                  <a:pt x="1863" y="1364"/>
                  <a:pt x="1863" y="1366"/>
                </a:cubicBezTo>
                <a:cubicBezTo>
                  <a:pt x="1861" y="1368"/>
                  <a:pt x="1860" y="1369"/>
                  <a:pt x="1858" y="1372"/>
                </a:cubicBezTo>
                <a:cubicBezTo>
                  <a:pt x="1856" y="1376"/>
                  <a:pt x="1855" y="1379"/>
                  <a:pt x="1851" y="1382"/>
                </a:cubicBezTo>
                <a:cubicBezTo>
                  <a:pt x="1848" y="1385"/>
                  <a:pt x="1845" y="1387"/>
                  <a:pt x="1843" y="1390"/>
                </a:cubicBezTo>
                <a:cubicBezTo>
                  <a:pt x="1843" y="1392"/>
                  <a:pt x="1842" y="1393"/>
                  <a:pt x="1840" y="1395"/>
                </a:cubicBezTo>
                <a:cubicBezTo>
                  <a:pt x="1839" y="1397"/>
                  <a:pt x="1835" y="1398"/>
                  <a:pt x="1834" y="1400"/>
                </a:cubicBezTo>
                <a:cubicBezTo>
                  <a:pt x="1829" y="1401"/>
                  <a:pt x="1824" y="1405"/>
                  <a:pt x="1818" y="1409"/>
                </a:cubicBezTo>
                <a:cubicBezTo>
                  <a:pt x="1818" y="1409"/>
                  <a:pt x="1816" y="1411"/>
                  <a:pt x="1814" y="1411"/>
                </a:cubicBezTo>
                <a:cubicBezTo>
                  <a:pt x="1813" y="1409"/>
                  <a:pt x="1813" y="1409"/>
                  <a:pt x="1813" y="1409"/>
                </a:cubicBezTo>
                <a:cubicBezTo>
                  <a:pt x="1811" y="1408"/>
                  <a:pt x="1808" y="1409"/>
                  <a:pt x="1806" y="1409"/>
                </a:cubicBezTo>
                <a:cubicBezTo>
                  <a:pt x="1805" y="1411"/>
                  <a:pt x="1805" y="1411"/>
                  <a:pt x="1803" y="1411"/>
                </a:cubicBezTo>
                <a:cubicBezTo>
                  <a:pt x="1801" y="1411"/>
                  <a:pt x="1801" y="1411"/>
                  <a:pt x="1801" y="1411"/>
                </a:cubicBezTo>
                <a:cubicBezTo>
                  <a:pt x="1800" y="1411"/>
                  <a:pt x="1798" y="1414"/>
                  <a:pt x="1797" y="1414"/>
                </a:cubicBezTo>
                <a:cubicBezTo>
                  <a:pt x="1797" y="1416"/>
                  <a:pt x="1795" y="1416"/>
                  <a:pt x="1793" y="1414"/>
                </a:cubicBezTo>
                <a:cubicBezTo>
                  <a:pt x="1792" y="1414"/>
                  <a:pt x="1790" y="1414"/>
                  <a:pt x="1788" y="1414"/>
                </a:cubicBezTo>
                <a:cubicBezTo>
                  <a:pt x="1787" y="1413"/>
                  <a:pt x="1784" y="1413"/>
                  <a:pt x="1780" y="1414"/>
                </a:cubicBezTo>
                <a:cubicBezTo>
                  <a:pt x="1779" y="1414"/>
                  <a:pt x="1777" y="1414"/>
                  <a:pt x="1774" y="1414"/>
                </a:cubicBezTo>
                <a:cubicBezTo>
                  <a:pt x="1772" y="1413"/>
                  <a:pt x="1769" y="1413"/>
                  <a:pt x="1767" y="1416"/>
                </a:cubicBezTo>
                <a:cubicBezTo>
                  <a:pt x="1766" y="1417"/>
                  <a:pt x="1766" y="1421"/>
                  <a:pt x="1763" y="1421"/>
                </a:cubicBezTo>
                <a:cubicBezTo>
                  <a:pt x="1759" y="1419"/>
                  <a:pt x="1756" y="1417"/>
                  <a:pt x="1753" y="1419"/>
                </a:cubicBezTo>
                <a:cubicBezTo>
                  <a:pt x="1751" y="1419"/>
                  <a:pt x="1750" y="1421"/>
                  <a:pt x="1748" y="1421"/>
                </a:cubicBezTo>
                <a:cubicBezTo>
                  <a:pt x="1748" y="1422"/>
                  <a:pt x="1746" y="1424"/>
                  <a:pt x="1745" y="1424"/>
                </a:cubicBezTo>
                <a:cubicBezTo>
                  <a:pt x="1745" y="1424"/>
                  <a:pt x="1743" y="1424"/>
                  <a:pt x="1742" y="1424"/>
                </a:cubicBezTo>
                <a:cubicBezTo>
                  <a:pt x="1742" y="1422"/>
                  <a:pt x="1740" y="1421"/>
                  <a:pt x="1738" y="1419"/>
                </a:cubicBezTo>
                <a:cubicBezTo>
                  <a:pt x="1737" y="1417"/>
                  <a:pt x="1733" y="1414"/>
                  <a:pt x="1732" y="1411"/>
                </a:cubicBezTo>
                <a:cubicBezTo>
                  <a:pt x="1732" y="1409"/>
                  <a:pt x="1730" y="1408"/>
                  <a:pt x="1730" y="1406"/>
                </a:cubicBezTo>
                <a:cubicBezTo>
                  <a:pt x="1729" y="1406"/>
                  <a:pt x="1729" y="1405"/>
                  <a:pt x="1727" y="1403"/>
                </a:cubicBezTo>
                <a:cubicBezTo>
                  <a:pt x="1725" y="1403"/>
                  <a:pt x="1724" y="1401"/>
                  <a:pt x="1724" y="1400"/>
                </a:cubicBezTo>
                <a:cubicBezTo>
                  <a:pt x="1722" y="1398"/>
                  <a:pt x="1722" y="1398"/>
                  <a:pt x="1722" y="1397"/>
                </a:cubicBezTo>
                <a:cubicBezTo>
                  <a:pt x="1722" y="1397"/>
                  <a:pt x="1724" y="1397"/>
                  <a:pt x="1725" y="1397"/>
                </a:cubicBezTo>
                <a:cubicBezTo>
                  <a:pt x="1725" y="1397"/>
                  <a:pt x="1725" y="1397"/>
                  <a:pt x="1727" y="1397"/>
                </a:cubicBezTo>
                <a:cubicBezTo>
                  <a:pt x="1729" y="1397"/>
                  <a:pt x="1729" y="1395"/>
                  <a:pt x="1729" y="1395"/>
                </a:cubicBezTo>
                <a:cubicBezTo>
                  <a:pt x="1729" y="1393"/>
                  <a:pt x="1729" y="1392"/>
                  <a:pt x="1730" y="1392"/>
                </a:cubicBezTo>
                <a:cubicBezTo>
                  <a:pt x="1730" y="1388"/>
                  <a:pt x="1729" y="1387"/>
                  <a:pt x="1727" y="1385"/>
                </a:cubicBezTo>
                <a:cubicBezTo>
                  <a:pt x="1727" y="1384"/>
                  <a:pt x="1725" y="1382"/>
                  <a:pt x="1725" y="1382"/>
                </a:cubicBezTo>
                <a:cubicBezTo>
                  <a:pt x="1724" y="1379"/>
                  <a:pt x="1724" y="1377"/>
                  <a:pt x="1722" y="1376"/>
                </a:cubicBezTo>
                <a:cubicBezTo>
                  <a:pt x="1721" y="1371"/>
                  <a:pt x="1719" y="1368"/>
                  <a:pt x="1717" y="1363"/>
                </a:cubicBezTo>
                <a:cubicBezTo>
                  <a:pt x="1716" y="1359"/>
                  <a:pt x="1716" y="1356"/>
                  <a:pt x="1714" y="1353"/>
                </a:cubicBezTo>
                <a:cubicBezTo>
                  <a:pt x="1714" y="1351"/>
                  <a:pt x="1712" y="1350"/>
                  <a:pt x="1712" y="1350"/>
                </a:cubicBezTo>
                <a:cubicBezTo>
                  <a:pt x="1711" y="1348"/>
                  <a:pt x="1711" y="1347"/>
                  <a:pt x="1709" y="1347"/>
                </a:cubicBezTo>
                <a:cubicBezTo>
                  <a:pt x="1709" y="1345"/>
                  <a:pt x="1709" y="1345"/>
                  <a:pt x="1709" y="1343"/>
                </a:cubicBezTo>
                <a:cubicBezTo>
                  <a:pt x="1708" y="1343"/>
                  <a:pt x="1708" y="1343"/>
                  <a:pt x="1708" y="1342"/>
                </a:cubicBezTo>
                <a:cubicBezTo>
                  <a:pt x="1706" y="1340"/>
                  <a:pt x="1706" y="1340"/>
                  <a:pt x="1704" y="1339"/>
                </a:cubicBezTo>
                <a:cubicBezTo>
                  <a:pt x="1704" y="1339"/>
                  <a:pt x="1704" y="1337"/>
                  <a:pt x="1703" y="1337"/>
                </a:cubicBezTo>
                <a:cubicBezTo>
                  <a:pt x="1703" y="1335"/>
                  <a:pt x="1703" y="1335"/>
                  <a:pt x="1701" y="1334"/>
                </a:cubicBezTo>
                <a:cubicBezTo>
                  <a:pt x="1701" y="1334"/>
                  <a:pt x="1700" y="1332"/>
                  <a:pt x="1700" y="1330"/>
                </a:cubicBezTo>
                <a:cubicBezTo>
                  <a:pt x="1700" y="1329"/>
                  <a:pt x="1700" y="1329"/>
                  <a:pt x="1700" y="1329"/>
                </a:cubicBezTo>
                <a:cubicBezTo>
                  <a:pt x="1698" y="1327"/>
                  <a:pt x="1698" y="1327"/>
                  <a:pt x="1698" y="1326"/>
                </a:cubicBezTo>
                <a:cubicBezTo>
                  <a:pt x="1698" y="1324"/>
                  <a:pt x="1698" y="1324"/>
                  <a:pt x="1698" y="1324"/>
                </a:cubicBezTo>
                <a:cubicBezTo>
                  <a:pt x="1696" y="1322"/>
                  <a:pt x="1696" y="1322"/>
                  <a:pt x="1696" y="1321"/>
                </a:cubicBezTo>
                <a:cubicBezTo>
                  <a:pt x="1696" y="1321"/>
                  <a:pt x="1695" y="1319"/>
                  <a:pt x="1696" y="1318"/>
                </a:cubicBezTo>
                <a:cubicBezTo>
                  <a:pt x="1696" y="1316"/>
                  <a:pt x="1696" y="1316"/>
                  <a:pt x="1696" y="1314"/>
                </a:cubicBezTo>
                <a:cubicBezTo>
                  <a:pt x="1696" y="1313"/>
                  <a:pt x="1696" y="1311"/>
                  <a:pt x="1695" y="1310"/>
                </a:cubicBezTo>
                <a:cubicBezTo>
                  <a:pt x="1695" y="1308"/>
                  <a:pt x="1695" y="1306"/>
                  <a:pt x="1695" y="1305"/>
                </a:cubicBezTo>
                <a:cubicBezTo>
                  <a:pt x="1695" y="1303"/>
                  <a:pt x="1695" y="1301"/>
                  <a:pt x="1695" y="1300"/>
                </a:cubicBezTo>
                <a:cubicBezTo>
                  <a:pt x="1695" y="1298"/>
                  <a:pt x="1695" y="1297"/>
                  <a:pt x="1693" y="1297"/>
                </a:cubicBezTo>
                <a:cubicBezTo>
                  <a:pt x="1693" y="1295"/>
                  <a:pt x="1693" y="1295"/>
                  <a:pt x="1693" y="1293"/>
                </a:cubicBezTo>
                <a:cubicBezTo>
                  <a:pt x="1691" y="1292"/>
                  <a:pt x="1690" y="1290"/>
                  <a:pt x="1690" y="1289"/>
                </a:cubicBezTo>
                <a:cubicBezTo>
                  <a:pt x="1690" y="1285"/>
                  <a:pt x="1690" y="1282"/>
                  <a:pt x="1690" y="1281"/>
                </a:cubicBezTo>
                <a:cubicBezTo>
                  <a:pt x="1690" y="1279"/>
                  <a:pt x="1688" y="1277"/>
                  <a:pt x="1688" y="1277"/>
                </a:cubicBezTo>
                <a:cubicBezTo>
                  <a:pt x="1688" y="1276"/>
                  <a:pt x="1688" y="1274"/>
                  <a:pt x="1688" y="1274"/>
                </a:cubicBezTo>
                <a:cubicBezTo>
                  <a:pt x="1688" y="1272"/>
                  <a:pt x="1688" y="1271"/>
                  <a:pt x="1690" y="1271"/>
                </a:cubicBezTo>
                <a:cubicBezTo>
                  <a:pt x="1690" y="1269"/>
                  <a:pt x="1690" y="1271"/>
                  <a:pt x="1690" y="1269"/>
                </a:cubicBezTo>
                <a:cubicBezTo>
                  <a:pt x="1690" y="1268"/>
                  <a:pt x="1690" y="1268"/>
                  <a:pt x="1690" y="1268"/>
                </a:cubicBezTo>
                <a:cubicBezTo>
                  <a:pt x="1688" y="1266"/>
                  <a:pt x="1688" y="1264"/>
                  <a:pt x="1687" y="1263"/>
                </a:cubicBezTo>
                <a:cubicBezTo>
                  <a:pt x="1685" y="1261"/>
                  <a:pt x="1683" y="1258"/>
                  <a:pt x="1683" y="1255"/>
                </a:cubicBezTo>
                <a:cubicBezTo>
                  <a:pt x="1682" y="1252"/>
                  <a:pt x="1680" y="1248"/>
                  <a:pt x="1679" y="1245"/>
                </a:cubicBezTo>
                <a:cubicBezTo>
                  <a:pt x="1679" y="1243"/>
                  <a:pt x="1677" y="1240"/>
                  <a:pt x="1675" y="1239"/>
                </a:cubicBezTo>
                <a:cubicBezTo>
                  <a:pt x="1674" y="1235"/>
                  <a:pt x="1672" y="1232"/>
                  <a:pt x="1670" y="1229"/>
                </a:cubicBezTo>
                <a:cubicBezTo>
                  <a:pt x="1670" y="1227"/>
                  <a:pt x="1670" y="1227"/>
                  <a:pt x="1669" y="1226"/>
                </a:cubicBezTo>
                <a:cubicBezTo>
                  <a:pt x="1669" y="1224"/>
                  <a:pt x="1667" y="1223"/>
                  <a:pt x="1667" y="1221"/>
                </a:cubicBezTo>
                <a:cubicBezTo>
                  <a:pt x="1666" y="1219"/>
                  <a:pt x="1666" y="1218"/>
                  <a:pt x="1664" y="1216"/>
                </a:cubicBezTo>
                <a:cubicBezTo>
                  <a:pt x="1662" y="1214"/>
                  <a:pt x="1662" y="1213"/>
                  <a:pt x="1662" y="1213"/>
                </a:cubicBezTo>
                <a:cubicBezTo>
                  <a:pt x="1661" y="1213"/>
                  <a:pt x="1661" y="1211"/>
                  <a:pt x="1661" y="1211"/>
                </a:cubicBezTo>
                <a:cubicBezTo>
                  <a:pt x="1659" y="1210"/>
                  <a:pt x="1659" y="1210"/>
                  <a:pt x="1659" y="1210"/>
                </a:cubicBezTo>
                <a:cubicBezTo>
                  <a:pt x="1659" y="1208"/>
                  <a:pt x="1659" y="1208"/>
                  <a:pt x="1659" y="1206"/>
                </a:cubicBezTo>
                <a:cubicBezTo>
                  <a:pt x="1659" y="1205"/>
                  <a:pt x="1659" y="1203"/>
                  <a:pt x="1659" y="1202"/>
                </a:cubicBezTo>
                <a:cubicBezTo>
                  <a:pt x="1659" y="1200"/>
                  <a:pt x="1659" y="1200"/>
                  <a:pt x="1659" y="1200"/>
                </a:cubicBezTo>
                <a:cubicBezTo>
                  <a:pt x="1661" y="1197"/>
                  <a:pt x="1659" y="1192"/>
                  <a:pt x="1659" y="1189"/>
                </a:cubicBezTo>
                <a:cubicBezTo>
                  <a:pt x="1659" y="1187"/>
                  <a:pt x="1659" y="1185"/>
                  <a:pt x="1659" y="1184"/>
                </a:cubicBezTo>
                <a:cubicBezTo>
                  <a:pt x="1661" y="1182"/>
                  <a:pt x="1661" y="1181"/>
                  <a:pt x="1662" y="1181"/>
                </a:cubicBezTo>
                <a:cubicBezTo>
                  <a:pt x="1664" y="1177"/>
                  <a:pt x="1666" y="1173"/>
                  <a:pt x="1666" y="1169"/>
                </a:cubicBezTo>
                <a:cubicBezTo>
                  <a:pt x="1666" y="1166"/>
                  <a:pt x="1666" y="1163"/>
                  <a:pt x="1667" y="1160"/>
                </a:cubicBezTo>
                <a:cubicBezTo>
                  <a:pt x="1667" y="1158"/>
                  <a:pt x="1669" y="1155"/>
                  <a:pt x="1669" y="1153"/>
                </a:cubicBezTo>
                <a:cubicBezTo>
                  <a:pt x="1670" y="1150"/>
                  <a:pt x="1670" y="1147"/>
                  <a:pt x="1674" y="1145"/>
                </a:cubicBezTo>
                <a:cubicBezTo>
                  <a:pt x="1675" y="1144"/>
                  <a:pt x="1677" y="1142"/>
                  <a:pt x="1679" y="1140"/>
                </a:cubicBezTo>
                <a:cubicBezTo>
                  <a:pt x="1680" y="1140"/>
                  <a:pt x="1680" y="1139"/>
                  <a:pt x="1682" y="1139"/>
                </a:cubicBezTo>
                <a:cubicBezTo>
                  <a:pt x="1682" y="1137"/>
                  <a:pt x="1682" y="1137"/>
                  <a:pt x="1682" y="1136"/>
                </a:cubicBezTo>
                <a:cubicBezTo>
                  <a:pt x="1682" y="1134"/>
                  <a:pt x="1683" y="1132"/>
                  <a:pt x="1683" y="1131"/>
                </a:cubicBezTo>
                <a:cubicBezTo>
                  <a:pt x="1683" y="1127"/>
                  <a:pt x="1683" y="1124"/>
                  <a:pt x="1682" y="1121"/>
                </a:cubicBezTo>
                <a:cubicBezTo>
                  <a:pt x="1682" y="1118"/>
                  <a:pt x="1682" y="1116"/>
                  <a:pt x="1680" y="1115"/>
                </a:cubicBezTo>
                <a:cubicBezTo>
                  <a:pt x="1679" y="1113"/>
                  <a:pt x="1679" y="1111"/>
                  <a:pt x="1677" y="1110"/>
                </a:cubicBezTo>
                <a:cubicBezTo>
                  <a:pt x="1677" y="1108"/>
                  <a:pt x="1677" y="1107"/>
                  <a:pt x="1677" y="1105"/>
                </a:cubicBezTo>
                <a:cubicBezTo>
                  <a:pt x="1675" y="1102"/>
                  <a:pt x="1675" y="1100"/>
                  <a:pt x="1674" y="1097"/>
                </a:cubicBezTo>
                <a:cubicBezTo>
                  <a:pt x="1674" y="1095"/>
                  <a:pt x="1674" y="1094"/>
                  <a:pt x="1675" y="1094"/>
                </a:cubicBezTo>
                <a:cubicBezTo>
                  <a:pt x="1675" y="1094"/>
                  <a:pt x="1677" y="1094"/>
                  <a:pt x="1679" y="1094"/>
                </a:cubicBezTo>
                <a:cubicBezTo>
                  <a:pt x="1680" y="1094"/>
                  <a:pt x="1679" y="1092"/>
                  <a:pt x="1679" y="1090"/>
                </a:cubicBezTo>
                <a:cubicBezTo>
                  <a:pt x="1677" y="1087"/>
                  <a:pt x="1677" y="1086"/>
                  <a:pt x="1677" y="1082"/>
                </a:cubicBezTo>
                <a:cubicBezTo>
                  <a:pt x="1677" y="1081"/>
                  <a:pt x="1675" y="1079"/>
                  <a:pt x="1675" y="1079"/>
                </a:cubicBezTo>
                <a:cubicBezTo>
                  <a:pt x="1675" y="1078"/>
                  <a:pt x="1674" y="1076"/>
                  <a:pt x="1674" y="1074"/>
                </a:cubicBezTo>
                <a:cubicBezTo>
                  <a:pt x="1672" y="1073"/>
                  <a:pt x="1672" y="1071"/>
                  <a:pt x="1670" y="1069"/>
                </a:cubicBezTo>
                <a:cubicBezTo>
                  <a:pt x="1670" y="1068"/>
                  <a:pt x="1670" y="1068"/>
                  <a:pt x="1670" y="1066"/>
                </a:cubicBezTo>
                <a:cubicBezTo>
                  <a:pt x="1669" y="1066"/>
                  <a:pt x="1669" y="1065"/>
                  <a:pt x="1669" y="1063"/>
                </a:cubicBezTo>
                <a:cubicBezTo>
                  <a:pt x="1669" y="1063"/>
                  <a:pt x="1667" y="1063"/>
                  <a:pt x="1667" y="1061"/>
                </a:cubicBezTo>
                <a:cubicBezTo>
                  <a:pt x="1669" y="1060"/>
                  <a:pt x="1669" y="1061"/>
                  <a:pt x="1669" y="1060"/>
                </a:cubicBezTo>
                <a:cubicBezTo>
                  <a:pt x="1667" y="1058"/>
                  <a:pt x="1667" y="1058"/>
                  <a:pt x="1667" y="1058"/>
                </a:cubicBezTo>
                <a:cubicBezTo>
                  <a:pt x="1666" y="1057"/>
                  <a:pt x="1666" y="1057"/>
                  <a:pt x="1666" y="1057"/>
                </a:cubicBezTo>
                <a:cubicBezTo>
                  <a:pt x="1666" y="1057"/>
                  <a:pt x="1666" y="1057"/>
                  <a:pt x="1666" y="1055"/>
                </a:cubicBezTo>
                <a:cubicBezTo>
                  <a:pt x="1666" y="1053"/>
                  <a:pt x="1666" y="1053"/>
                  <a:pt x="1666" y="1053"/>
                </a:cubicBezTo>
                <a:cubicBezTo>
                  <a:pt x="1666" y="1052"/>
                  <a:pt x="1664" y="1049"/>
                  <a:pt x="1664" y="1047"/>
                </a:cubicBezTo>
                <a:cubicBezTo>
                  <a:pt x="1664" y="1045"/>
                  <a:pt x="1664" y="1045"/>
                  <a:pt x="1664" y="1045"/>
                </a:cubicBezTo>
                <a:cubicBezTo>
                  <a:pt x="1662" y="1044"/>
                  <a:pt x="1662" y="1044"/>
                  <a:pt x="1661" y="1042"/>
                </a:cubicBezTo>
                <a:cubicBezTo>
                  <a:pt x="1661" y="1042"/>
                  <a:pt x="1661" y="1040"/>
                  <a:pt x="1659" y="1040"/>
                </a:cubicBezTo>
                <a:cubicBezTo>
                  <a:pt x="1659" y="1039"/>
                  <a:pt x="1659" y="1039"/>
                  <a:pt x="1658" y="1039"/>
                </a:cubicBezTo>
                <a:cubicBezTo>
                  <a:pt x="1658" y="1037"/>
                  <a:pt x="1658" y="1037"/>
                  <a:pt x="1656" y="1037"/>
                </a:cubicBezTo>
                <a:cubicBezTo>
                  <a:pt x="1656" y="1037"/>
                  <a:pt x="1656" y="1036"/>
                  <a:pt x="1654" y="1036"/>
                </a:cubicBezTo>
                <a:cubicBezTo>
                  <a:pt x="1653" y="1034"/>
                  <a:pt x="1653" y="1034"/>
                  <a:pt x="1653" y="1034"/>
                </a:cubicBezTo>
                <a:cubicBezTo>
                  <a:pt x="1653" y="1032"/>
                  <a:pt x="1653" y="1032"/>
                  <a:pt x="1653" y="1032"/>
                </a:cubicBezTo>
                <a:cubicBezTo>
                  <a:pt x="1651" y="1032"/>
                  <a:pt x="1649" y="1031"/>
                  <a:pt x="1649" y="1031"/>
                </a:cubicBezTo>
                <a:cubicBezTo>
                  <a:pt x="1648" y="1029"/>
                  <a:pt x="1646" y="1028"/>
                  <a:pt x="1645" y="1026"/>
                </a:cubicBezTo>
                <a:cubicBezTo>
                  <a:pt x="1645" y="1024"/>
                  <a:pt x="1645" y="1024"/>
                  <a:pt x="1643" y="1024"/>
                </a:cubicBezTo>
                <a:cubicBezTo>
                  <a:pt x="1643" y="1024"/>
                  <a:pt x="1643" y="1024"/>
                  <a:pt x="1641" y="1023"/>
                </a:cubicBezTo>
                <a:cubicBezTo>
                  <a:pt x="1641" y="1023"/>
                  <a:pt x="1641" y="1023"/>
                  <a:pt x="1640" y="1021"/>
                </a:cubicBezTo>
                <a:cubicBezTo>
                  <a:pt x="1640" y="1021"/>
                  <a:pt x="1640" y="1020"/>
                  <a:pt x="1638" y="1018"/>
                </a:cubicBezTo>
                <a:cubicBezTo>
                  <a:pt x="1637" y="1016"/>
                  <a:pt x="1637" y="1015"/>
                  <a:pt x="1635" y="1013"/>
                </a:cubicBezTo>
                <a:cubicBezTo>
                  <a:pt x="1635" y="1011"/>
                  <a:pt x="1633" y="1010"/>
                  <a:pt x="1633" y="1008"/>
                </a:cubicBezTo>
                <a:cubicBezTo>
                  <a:pt x="1633" y="1007"/>
                  <a:pt x="1632" y="1005"/>
                  <a:pt x="1632" y="1002"/>
                </a:cubicBezTo>
                <a:cubicBezTo>
                  <a:pt x="1630" y="1000"/>
                  <a:pt x="1628" y="999"/>
                  <a:pt x="1628" y="997"/>
                </a:cubicBezTo>
                <a:cubicBezTo>
                  <a:pt x="1627" y="995"/>
                  <a:pt x="1627" y="995"/>
                  <a:pt x="1625" y="994"/>
                </a:cubicBezTo>
                <a:cubicBezTo>
                  <a:pt x="1625" y="992"/>
                  <a:pt x="1625" y="992"/>
                  <a:pt x="1625" y="992"/>
                </a:cubicBezTo>
                <a:cubicBezTo>
                  <a:pt x="1627" y="994"/>
                  <a:pt x="1628" y="994"/>
                  <a:pt x="1630" y="994"/>
                </a:cubicBezTo>
                <a:cubicBezTo>
                  <a:pt x="1632" y="992"/>
                  <a:pt x="1632" y="989"/>
                  <a:pt x="1632" y="987"/>
                </a:cubicBezTo>
                <a:cubicBezTo>
                  <a:pt x="1632" y="986"/>
                  <a:pt x="1633" y="984"/>
                  <a:pt x="1633" y="982"/>
                </a:cubicBezTo>
                <a:cubicBezTo>
                  <a:pt x="1635" y="982"/>
                  <a:pt x="1635" y="981"/>
                  <a:pt x="1635" y="981"/>
                </a:cubicBezTo>
                <a:cubicBezTo>
                  <a:pt x="1637" y="979"/>
                  <a:pt x="1637" y="978"/>
                  <a:pt x="1637" y="978"/>
                </a:cubicBezTo>
                <a:cubicBezTo>
                  <a:pt x="1635" y="976"/>
                  <a:pt x="1635" y="976"/>
                  <a:pt x="1635" y="976"/>
                </a:cubicBezTo>
                <a:cubicBezTo>
                  <a:pt x="1635" y="974"/>
                  <a:pt x="1635" y="973"/>
                  <a:pt x="1635" y="973"/>
                </a:cubicBezTo>
                <a:cubicBezTo>
                  <a:pt x="1637" y="971"/>
                  <a:pt x="1637" y="971"/>
                  <a:pt x="1635" y="971"/>
                </a:cubicBezTo>
                <a:cubicBezTo>
                  <a:pt x="1635" y="970"/>
                  <a:pt x="1635" y="970"/>
                  <a:pt x="1633" y="970"/>
                </a:cubicBezTo>
                <a:cubicBezTo>
                  <a:pt x="1633" y="968"/>
                  <a:pt x="1633" y="968"/>
                  <a:pt x="1633" y="968"/>
                </a:cubicBezTo>
                <a:cubicBezTo>
                  <a:pt x="1635" y="966"/>
                  <a:pt x="1635" y="965"/>
                  <a:pt x="1637" y="965"/>
                </a:cubicBezTo>
                <a:cubicBezTo>
                  <a:pt x="1637" y="963"/>
                  <a:pt x="1638" y="961"/>
                  <a:pt x="1638" y="960"/>
                </a:cubicBezTo>
                <a:cubicBezTo>
                  <a:pt x="1640" y="958"/>
                  <a:pt x="1640" y="957"/>
                  <a:pt x="1640" y="955"/>
                </a:cubicBezTo>
                <a:cubicBezTo>
                  <a:pt x="1640" y="955"/>
                  <a:pt x="1640" y="955"/>
                  <a:pt x="1640" y="953"/>
                </a:cubicBezTo>
                <a:cubicBezTo>
                  <a:pt x="1638" y="953"/>
                  <a:pt x="1638" y="952"/>
                  <a:pt x="1638" y="950"/>
                </a:cubicBezTo>
                <a:cubicBezTo>
                  <a:pt x="1638" y="950"/>
                  <a:pt x="1638" y="950"/>
                  <a:pt x="1638" y="949"/>
                </a:cubicBezTo>
                <a:cubicBezTo>
                  <a:pt x="1640" y="949"/>
                  <a:pt x="1640" y="949"/>
                  <a:pt x="1640" y="949"/>
                </a:cubicBezTo>
                <a:cubicBezTo>
                  <a:pt x="1640" y="947"/>
                  <a:pt x="1640" y="947"/>
                  <a:pt x="1640" y="947"/>
                </a:cubicBezTo>
                <a:cubicBezTo>
                  <a:pt x="1638" y="947"/>
                  <a:pt x="1638" y="945"/>
                  <a:pt x="1638" y="945"/>
                </a:cubicBezTo>
                <a:cubicBezTo>
                  <a:pt x="1638" y="944"/>
                  <a:pt x="1638" y="942"/>
                  <a:pt x="1638" y="941"/>
                </a:cubicBezTo>
                <a:cubicBezTo>
                  <a:pt x="1638" y="939"/>
                  <a:pt x="1637" y="939"/>
                  <a:pt x="1637" y="937"/>
                </a:cubicBezTo>
                <a:cubicBezTo>
                  <a:pt x="1635" y="937"/>
                  <a:pt x="1635" y="937"/>
                  <a:pt x="1635" y="937"/>
                </a:cubicBezTo>
                <a:cubicBezTo>
                  <a:pt x="1635" y="936"/>
                  <a:pt x="1637" y="936"/>
                  <a:pt x="1637" y="936"/>
                </a:cubicBezTo>
                <a:cubicBezTo>
                  <a:pt x="1637" y="934"/>
                  <a:pt x="1638" y="934"/>
                  <a:pt x="1637" y="934"/>
                </a:cubicBezTo>
                <a:cubicBezTo>
                  <a:pt x="1637" y="932"/>
                  <a:pt x="1635" y="932"/>
                  <a:pt x="1633" y="932"/>
                </a:cubicBezTo>
                <a:cubicBezTo>
                  <a:pt x="1633" y="932"/>
                  <a:pt x="1633" y="934"/>
                  <a:pt x="1632" y="932"/>
                </a:cubicBezTo>
                <a:cubicBezTo>
                  <a:pt x="1632" y="932"/>
                  <a:pt x="1630" y="931"/>
                  <a:pt x="1628" y="929"/>
                </a:cubicBezTo>
                <a:cubicBezTo>
                  <a:pt x="1627" y="928"/>
                  <a:pt x="1627" y="926"/>
                  <a:pt x="1627" y="924"/>
                </a:cubicBezTo>
                <a:cubicBezTo>
                  <a:pt x="1625" y="924"/>
                  <a:pt x="1625" y="924"/>
                  <a:pt x="1625" y="924"/>
                </a:cubicBezTo>
                <a:cubicBezTo>
                  <a:pt x="1624" y="924"/>
                  <a:pt x="1624" y="924"/>
                  <a:pt x="1624" y="924"/>
                </a:cubicBezTo>
                <a:cubicBezTo>
                  <a:pt x="1624" y="926"/>
                  <a:pt x="1624" y="926"/>
                  <a:pt x="1624" y="926"/>
                </a:cubicBezTo>
                <a:cubicBezTo>
                  <a:pt x="1622" y="926"/>
                  <a:pt x="1622" y="926"/>
                  <a:pt x="1622" y="926"/>
                </a:cubicBezTo>
                <a:cubicBezTo>
                  <a:pt x="1620" y="926"/>
                  <a:pt x="1620" y="926"/>
                  <a:pt x="1619" y="926"/>
                </a:cubicBezTo>
                <a:cubicBezTo>
                  <a:pt x="1617" y="926"/>
                  <a:pt x="1617" y="926"/>
                  <a:pt x="1615" y="926"/>
                </a:cubicBezTo>
                <a:cubicBezTo>
                  <a:pt x="1612" y="926"/>
                  <a:pt x="1607" y="928"/>
                  <a:pt x="1604" y="928"/>
                </a:cubicBezTo>
                <a:cubicBezTo>
                  <a:pt x="1603" y="928"/>
                  <a:pt x="1601" y="928"/>
                  <a:pt x="1601" y="928"/>
                </a:cubicBezTo>
                <a:cubicBezTo>
                  <a:pt x="1599" y="928"/>
                  <a:pt x="1599" y="928"/>
                  <a:pt x="1598" y="928"/>
                </a:cubicBezTo>
                <a:cubicBezTo>
                  <a:pt x="1596" y="928"/>
                  <a:pt x="1596" y="929"/>
                  <a:pt x="1594" y="928"/>
                </a:cubicBezTo>
                <a:cubicBezTo>
                  <a:pt x="1593" y="928"/>
                  <a:pt x="1593" y="926"/>
                  <a:pt x="1593" y="924"/>
                </a:cubicBezTo>
                <a:cubicBezTo>
                  <a:pt x="1591" y="923"/>
                  <a:pt x="1590" y="920"/>
                  <a:pt x="1590" y="918"/>
                </a:cubicBezTo>
                <a:cubicBezTo>
                  <a:pt x="1590" y="916"/>
                  <a:pt x="1588" y="915"/>
                  <a:pt x="1588" y="913"/>
                </a:cubicBezTo>
                <a:cubicBezTo>
                  <a:pt x="1588" y="912"/>
                  <a:pt x="1586" y="910"/>
                  <a:pt x="1586" y="910"/>
                </a:cubicBezTo>
                <a:cubicBezTo>
                  <a:pt x="1585" y="907"/>
                  <a:pt x="1582" y="905"/>
                  <a:pt x="1580" y="903"/>
                </a:cubicBezTo>
                <a:cubicBezTo>
                  <a:pt x="1578" y="903"/>
                  <a:pt x="1578" y="903"/>
                  <a:pt x="1577" y="903"/>
                </a:cubicBezTo>
                <a:cubicBezTo>
                  <a:pt x="1575" y="903"/>
                  <a:pt x="1575" y="903"/>
                  <a:pt x="1575" y="903"/>
                </a:cubicBezTo>
                <a:cubicBezTo>
                  <a:pt x="1573" y="902"/>
                  <a:pt x="1573" y="902"/>
                  <a:pt x="1572" y="902"/>
                </a:cubicBezTo>
                <a:cubicBezTo>
                  <a:pt x="1570" y="902"/>
                  <a:pt x="1570" y="902"/>
                  <a:pt x="1570" y="902"/>
                </a:cubicBezTo>
                <a:cubicBezTo>
                  <a:pt x="1569" y="902"/>
                  <a:pt x="1567" y="902"/>
                  <a:pt x="1567" y="902"/>
                </a:cubicBezTo>
                <a:cubicBezTo>
                  <a:pt x="1564" y="902"/>
                  <a:pt x="1562" y="902"/>
                  <a:pt x="1561" y="902"/>
                </a:cubicBezTo>
                <a:cubicBezTo>
                  <a:pt x="1557" y="903"/>
                  <a:pt x="1552" y="905"/>
                  <a:pt x="1549" y="905"/>
                </a:cubicBezTo>
                <a:cubicBezTo>
                  <a:pt x="1548" y="907"/>
                  <a:pt x="1546" y="908"/>
                  <a:pt x="1543" y="910"/>
                </a:cubicBezTo>
                <a:cubicBezTo>
                  <a:pt x="1543" y="910"/>
                  <a:pt x="1543" y="910"/>
                  <a:pt x="1541" y="910"/>
                </a:cubicBezTo>
                <a:cubicBezTo>
                  <a:pt x="1540" y="910"/>
                  <a:pt x="1540" y="910"/>
                  <a:pt x="1540" y="910"/>
                </a:cubicBezTo>
                <a:cubicBezTo>
                  <a:pt x="1538" y="910"/>
                  <a:pt x="1535" y="910"/>
                  <a:pt x="1533" y="912"/>
                </a:cubicBezTo>
                <a:cubicBezTo>
                  <a:pt x="1530" y="912"/>
                  <a:pt x="1527" y="913"/>
                  <a:pt x="1523" y="915"/>
                </a:cubicBezTo>
                <a:cubicBezTo>
                  <a:pt x="1522" y="915"/>
                  <a:pt x="1520" y="916"/>
                  <a:pt x="1519" y="916"/>
                </a:cubicBezTo>
                <a:cubicBezTo>
                  <a:pt x="1517" y="918"/>
                  <a:pt x="1515" y="920"/>
                  <a:pt x="1514" y="921"/>
                </a:cubicBezTo>
                <a:cubicBezTo>
                  <a:pt x="1514" y="923"/>
                  <a:pt x="1512" y="924"/>
                  <a:pt x="1509" y="924"/>
                </a:cubicBezTo>
                <a:cubicBezTo>
                  <a:pt x="1506" y="926"/>
                  <a:pt x="1504" y="923"/>
                  <a:pt x="1501" y="921"/>
                </a:cubicBezTo>
                <a:cubicBezTo>
                  <a:pt x="1499" y="920"/>
                  <a:pt x="1498" y="920"/>
                  <a:pt x="1496" y="920"/>
                </a:cubicBezTo>
                <a:cubicBezTo>
                  <a:pt x="1494" y="920"/>
                  <a:pt x="1494" y="918"/>
                  <a:pt x="1493" y="918"/>
                </a:cubicBezTo>
                <a:cubicBezTo>
                  <a:pt x="1488" y="916"/>
                  <a:pt x="1481" y="918"/>
                  <a:pt x="1477" y="918"/>
                </a:cubicBezTo>
                <a:cubicBezTo>
                  <a:pt x="1473" y="918"/>
                  <a:pt x="1470" y="918"/>
                  <a:pt x="1467" y="918"/>
                </a:cubicBezTo>
                <a:cubicBezTo>
                  <a:pt x="1465" y="920"/>
                  <a:pt x="1464" y="920"/>
                  <a:pt x="1460" y="921"/>
                </a:cubicBezTo>
                <a:cubicBezTo>
                  <a:pt x="1459" y="921"/>
                  <a:pt x="1459" y="921"/>
                  <a:pt x="1457" y="923"/>
                </a:cubicBezTo>
                <a:cubicBezTo>
                  <a:pt x="1454" y="924"/>
                  <a:pt x="1452" y="924"/>
                  <a:pt x="1449" y="926"/>
                </a:cubicBezTo>
                <a:cubicBezTo>
                  <a:pt x="1449" y="928"/>
                  <a:pt x="1447" y="928"/>
                  <a:pt x="1446" y="928"/>
                </a:cubicBezTo>
                <a:cubicBezTo>
                  <a:pt x="1446" y="928"/>
                  <a:pt x="1446" y="928"/>
                  <a:pt x="1446" y="929"/>
                </a:cubicBezTo>
                <a:cubicBezTo>
                  <a:pt x="1446" y="929"/>
                  <a:pt x="1446" y="929"/>
                  <a:pt x="1444" y="929"/>
                </a:cubicBezTo>
                <a:cubicBezTo>
                  <a:pt x="1444" y="929"/>
                  <a:pt x="1444" y="929"/>
                  <a:pt x="1443" y="928"/>
                </a:cubicBezTo>
                <a:cubicBezTo>
                  <a:pt x="1443" y="928"/>
                  <a:pt x="1441" y="928"/>
                  <a:pt x="1441" y="926"/>
                </a:cubicBezTo>
                <a:cubicBezTo>
                  <a:pt x="1439" y="926"/>
                  <a:pt x="1438" y="924"/>
                  <a:pt x="1436" y="923"/>
                </a:cubicBezTo>
                <a:cubicBezTo>
                  <a:pt x="1431" y="920"/>
                  <a:pt x="1425" y="916"/>
                  <a:pt x="1420" y="912"/>
                </a:cubicBezTo>
                <a:cubicBezTo>
                  <a:pt x="1415" y="908"/>
                  <a:pt x="1412" y="903"/>
                  <a:pt x="1407" y="900"/>
                </a:cubicBezTo>
                <a:cubicBezTo>
                  <a:pt x="1405" y="899"/>
                  <a:pt x="1404" y="899"/>
                  <a:pt x="1402" y="897"/>
                </a:cubicBezTo>
                <a:cubicBezTo>
                  <a:pt x="1401" y="895"/>
                  <a:pt x="1399" y="895"/>
                  <a:pt x="1397" y="894"/>
                </a:cubicBezTo>
                <a:cubicBezTo>
                  <a:pt x="1396" y="894"/>
                  <a:pt x="1394" y="892"/>
                  <a:pt x="1392" y="891"/>
                </a:cubicBezTo>
                <a:cubicBezTo>
                  <a:pt x="1391" y="891"/>
                  <a:pt x="1389" y="889"/>
                  <a:pt x="1389" y="887"/>
                </a:cubicBezTo>
                <a:cubicBezTo>
                  <a:pt x="1388" y="886"/>
                  <a:pt x="1388" y="884"/>
                  <a:pt x="1386" y="881"/>
                </a:cubicBezTo>
                <a:cubicBezTo>
                  <a:pt x="1384" y="879"/>
                  <a:pt x="1384" y="878"/>
                  <a:pt x="1384" y="874"/>
                </a:cubicBezTo>
                <a:cubicBezTo>
                  <a:pt x="1384" y="873"/>
                  <a:pt x="1383" y="871"/>
                  <a:pt x="1383" y="870"/>
                </a:cubicBezTo>
                <a:cubicBezTo>
                  <a:pt x="1383" y="868"/>
                  <a:pt x="1383" y="865"/>
                  <a:pt x="1381" y="865"/>
                </a:cubicBezTo>
                <a:cubicBezTo>
                  <a:pt x="1380" y="862"/>
                  <a:pt x="1376" y="860"/>
                  <a:pt x="1375" y="858"/>
                </a:cubicBezTo>
                <a:cubicBezTo>
                  <a:pt x="1373" y="857"/>
                  <a:pt x="1373" y="855"/>
                  <a:pt x="1371" y="855"/>
                </a:cubicBezTo>
                <a:cubicBezTo>
                  <a:pt x="1371" y="854"/>
                  <a:pt x="1370" y="854"/>
                  <a:pt x="1368" y="852"/>
                </a:cubicBezTo>
                <a:cubicBezTo>
                  <a:pt x="1367" y="850"/>
                  <a:pt x="1367" y="850"/>
                  <a:pt x="1367" y="850"/>
                </a:cubicBezTo>
                <a:cubicBezTo>
                  <a:pt x="1367" y="849"/>
                  <a:pt x="1367" y="849"/>
                  <a:pt x="1367" y="847"/>
                </a:cubicBezTo>
                <a:cubicBezTo>
                  <a:pt x="1365" y="845"/>
                  <a:pt x="1365" y="845"/>
                  <a:pt x="1363" y="844"/>
                </a:cubicBezTo>
                <a:cubicBezTo>
                  <a:pt x="1363" y="844"/>
                  <a:pt x="1363" y="842"/>
                  <a:pt x="1362" y="842"/>
                </a:cubicBezTo>
                <a:cubicBezTo>
                  <a:pt x="1362" y="842"/>
                  <a:pt x="1360" y="842"/>
                  <a:pt x="1359" y="841"/>
                </a:cubicBezTo>
                <a:cubicBezTo>
                  <a:pt x="1357" y="839"/>
                  <a:pt x="1357" y="837"/>
                  <a:pt x="1359" y="837"/>
                </a:cubicBezTo>
                <a:cubicBezTo>
                  <a:pt x="1360" y="836"/>
                  <a:pt x="1362" y="836"/>
                  <a:pt x="1362" y="834"/>
                </a:cubicBezTo>
                <a:cubicBezTo>
                  <a:pt x="1362" y="834"/>
                  <a:pt x="1362" y="833"/>
                  <a:pt x="1360" y="833"/>
                </a:cubicBezTo>
                <a:cubicBezTo>
                  <a:pt x="1359" y="831"/>
                  <a:pt x="1357" y="833"/>
                  <a:pt x="1355" y="833"/>
                </a:cubicBezTo>
                <a:cubicBezTo>
                  <a:pt x="1354" y="833"/>
                  <a:pt x="1352" y="833"/>
                  <a:pt x="1350" y="833"/>
                </a:cubicBezTo>
                <a:cubicBezTo>
                  <a:pt x="1350" y="831"/>
                  <a:pt x="1349" y="831"/>
                  <a:pt x="1347" y="831"/>
                </a:cubicBezTo>
                <a:cubicBezTo>
                  <a:pt x="1346" y="831"/>
                  <a:pt x="1346" y="829"/>
                  <a:pt x="1344" y="828"/>
                </a:cubicBezTo>
                <a:cubicBezTo>
                  <a:pt x="1344" y="826"/>
                  <a:pt x="1344" y="823"/>
                  <a:pt x="1344" y="821"/>
                </a:cubicBezTo>
                <a:cubicBezTo>
                  <a:pt x="1344" y="820"/>
                  <a:pt x="1344" y="818"/>
                  <a:pt x="1344" y="815"/>
                </a:cubicBezTo>
                <a:cubicBezTo>
                  <a:pt x="1344" y="813"/>
                  <a:pt x="1344" y="812"/>
                  <a:pt x="1344" y="808"/>
                </a:cubicBezTo>
                <a:cubicBezTo>
                  <a:pt x="1344" y="807"/>
                  <a:pt x="1344" y="805"/>
                  <a:pt x="1344" y="804"/>
                </a:cubicBezTo>
                <a:cubicBezTo>
                  <a:pt x="1342" y="802"/>
                  <a:pt x="1342" y="802"/>
                  <a:pt x="1342" y="802"/>
                </a:cubicBezTo>
                <a:cubicBezTo>
                  <a:pt x="1341" y="800"/>
                  <a:pt x="1341" y="799"/>
                  <a:pt x="1341" y="797"/>
                </a:cubicBezTo>
                <a:cubicBezTo>
                  <a:pt x="1339" y="792"/>
                  <a:pt x="1342" y="787"/>
                  <a:pt x="1346" y="784"/>
                </a:cubicBezTo>
                <a:cubicBezTo>
                  <a:pt x="1347" y="783"/>
                  <a:pt x="1349" y="783"/>
                  <a:pt x="1349" y="781"/>
                </a:cubicBezTo>
                <a:cubicBezTo>
                  <a:pt x="1349" y="779"/>
                  <a:pt x="1349" y="779"/>
                  <a:pt x="1349" y="779"/>
                </a:cubicBezTo>
                <a:cubicBezTo>
                  <a:pt x="1349" y="778"/>
                  <a:pt x="1349" y="776"/>
                  <a:pt x="1349" y="775"/>
                </a:cubicBezTo>
                <a:cubicBezTo>
                  <a:pt x="1349" y="773"/>
                  <a:pt x="1350" y="773"/>
                  <a:pt x="1350" y="771"/>
                </a:cubicBezTo>
                <a:cubicBezTo>
                  <a:pt x="1350" y="770"/>
                  <a:pt x="1350" y="768"/>
                  <a:pt x="1352" y="767"/>
                </a:cubicBezTo>
                <a:cubicBezTo>
                  <a:pt x="1352" y="765"/>
                  <a:pt x="1354" y="763"/>
                  <a:pt x="1354" y="760"/>
                </a:cubicBezTo>
                <a:cubicBezTo>
                  <a:pt x="1354" y="758"/>
                  <a:pt x="1354" y="757"/>
                  <a:pt x="1354" y="755"/>
                </a:cubicBezTo>
                <a:cubicBezTo>
                  <a:pt x="1354" y="754"/>
                  <a:pt x="1354" y="750"/>
                  <a:pt x="1354" y="749"/>
                </a:cubicBezTo>
                <a:cubicBezTo>
                  <a:pt x="1352" y="747"/>
                  <a:pt x="1352" y="747"/>
                  <a:pt x="1352" y="747"/>
                </a:cubicBezTo>
                <a:cubicBezTo>
                  <a:pt x="1352" y="746"/>
                  <a:pt x="1352" y="744"/>
                  <a:pt x="1352" y="742"/>
                </a:cubicBezTo>
                <a:cubicBezTo>
                  <a:pt x="1352" y="741"/>
                  <a:pt x="1352" y="741"/>
                  <a:pt x="1352" y="741"/>
                </a:cubicBezTo>
                <a:cubicBezTo>
                  <a:pt x="1350" y="739"/>
                  <a:pt x="1349" y="739"/>
                  <a:pt x="1350" y="738"/>
                </a:cubicBezTo>
                <a:cubicBezTo>
                  <a:pt x="1350" y="736"/>
                  <a:pt x="1350" y="734"/>
                  <a:pt x="1352" y="734"/>
                </a:cubicBezTo>
                <a:cubicBezTo>
                  <a:pt x="1352" y="733"/>
                  <a:pt x="1352" y="733"/>
                  <a:pt x="1350" y="731"/>
                </a:cubicBezTo>
                <a:cubicBezTo>
                  <a:pt x="1350" y="731"/>
                  <a:pt x="1352" y="729"/>
                  <a:pt x="1350" y="729"/>
                </a:cubicBezTo>
                <a:cubicBezTo>
                  <a:pt x="1350" y="728"/>
                  <a:pt x="1350" y="726"/>
                  <a:pt x="1350" y="726"/>
                </a:cubicBezTo>
                <a:cubicBezTo>
                  <a:pt x="1350" y="725"/>
                  <a:pt x="1350" y="725"/>
                  <a:pt x="1350" y="725"/>
                </a:cubicBezTo>
                <a:cubicBezTo>
                  <a:pt x="1350" y="723"/>
                  <a:pt x="1350" y="723"/>
                  <a:pt x="1349" y="723"/>
                </a:cubicBezTo>
                <a:cubicBezTo>
                  <a:pt x="1349" y="721"/>
                  <a:pt x="1349" y="721"/>
                  <a:pt x="1349" y="721"/>
                </a:cubicBezTo>
                <a:cubicBezTo>
                  <a:pt x="1347" y="721"/>
                  <a:pt x="1347" y="720"/>
                  <a:pt x="1346" y="720"/>
                </a:cubicBezTo>
                <a:cubicBezTo>
                  <a:pt x="1346" y="720"/>
                  <a:pt x="1346" y="720"/>
                  <a:pt x="1346" y="718"/>
                </a:cubicBezTo>
                <a:cubicBezTo>
                  <a:pt x="1344" y="718"/>
                  <a:pt x="1344" y="718"/>
                  <a:pt x="1344" y="717"/>
                </a:cubicBezTo>
                <a:cubicBezTo>
                  <a:pt x="1344" y="715"/>
                  <a:pt x="1344" y="715"/>
                  <a:pt x="1344" y="715"/>
                </a:cubicBezTo>
                <a:cubicBezTo>
                  <a:pt x="1344" y="713"/>
                  <a:pt x="1344" y="713"/>
                  <a:pt x="1344" y="713"/>
                </a:cubicBezTo>
                <a:cubicBezTo>
                  <a:pt x="1344" y="713"/>
                  <a:pt x="1344" y="713"/>
                  <a:pt x="1346" y="712"/>
                </a:cubicBezTo>
                <a:cubicBezTo>
                  <a:pt x="1346" y="710"/>
                  <a:pt x="1346" y="710"/>
                  <a:pt x="1346" y="709"/>
                </a:cubicBezTo>
                <a:cubicBezTo>
                  <a:pt x="1346" y="707"/>
                  <a:pt x="1346" y="705"/>
                  <a:pt x="1346" y="705"/>
                </a:cubicBezTo>
                <a:cubicBezTo>
                  <a:pt x="1346" y="705"/>
                  <a:pt x="1346" y="705"/>
                  <a:pt x="1347" y="704"/>
                </a:cubicBezTo>
                <a:cubicBezTo>
                  <a:pt x="1347" y="704"/>
                  <a:pt x="1347" y="704"/>
                  <a:pt x="1347" y="702"/>
                </a:cubicBezTo>
                <a:cubicBezTo>
                  <a:pt x="1349" y="702"/>
                  <a:pt x="1349" y="702"/>
                  <a:pt x="1349" y="700"/>
                </a:cubicBezTo>
                <a:cubicBezTo>
                  <a:pt x="1350" y="700"/>
                  <a:pt x="1350" y="700"/>
                  <a:pt x="1350" y="700"/>
                </a:cubicBezTo>
                <a:cubicBezTo>
                  <a:pt x="1352" y="699"/>
                  <a:pt x="1352" y="697"/>
                  <a:pt x="1352" y="696"/>
                </a:cubicBezTo>
                <a:cubicBezTo>
                  <a:pt x="1354" y="692"/>
                  <a:pt x="1354" y="691"/>
                  <a:pt x="1355" y="689"/>
                </a:cubicBezTo>
                <a:cubicBezTo>
                  <a:pt x="1355" y="688"/>
                  <a:pt x="1355" y="688"/>
                  <a:pt x="1357" y="688"/>
                </a:cubicBezTo>
                <a:cubicBezTo>
                  <a:pt x="1357" y="688"/>
                  <a:pt x="1357" y="688"/>
                  <a:pt x="1359" y="686"/>
                </a:cubicBezTo>
                <a:cubicBezTo>
                  <a:pt x="1359" y="684"/>
                  <a:pt x="1360" y="683"/>
                  <a:pt x="1362" y="683"/>
                </a:cubicBezTo>
                <a:cubicBezTo>
                  <a:pt x="1362" y="681"/>
                  <a:pt x="1363" y="680"/>
                  <a:pt x="1365" y="678"/>
                </a:cubicBezTo>
                <a:cubicBezTo>
                  <a:pt x="1365" y="678"/>
                  <a:pt x="1365" y="676"/>
                  <a:pt x="1367" y="676"/>
                </a:cubicBezTo>
                <a:cubicBezTo>
                  <a:pt x="1368" y="676"/>
                  <a:pt x="1368" y="675"/>
                  <a:pt x="1368" y="673"/>
                </a:cubicBezTo>
                <a:cubicBezTo>
                  <a:pt x="1368" y="671"/>
                  <a:pt x="1370" y="670"/>
                  <a:pt x="1370" y="668"/>
                </a:cubicBezTo>
                <a:cubicBezTo>
                  <a:pt x="1370" y="667"/>
                  <a:pt x="1370" y="665"/>
                  <a:pt x="1368" y="663"/>
                </a:cubicBezTo>
                <a:cubicBezTo>
                  <a:pt x="1368" y="662"/>
                  <a:pt x="1370" y="660"/>
                  <a:pt x="1370" y="660"/>
                </a:cubicBezTo>
                <a:cubicBezTo>
                  <a:pt x="1370" y="659"/>
                  <a:pt x="1371" y="659"/>
                  <a:pt x="1371" y="657"/>
                </a:cubicBezTo>
                <a:cubicBezTo>
                  <a:pt x="1373" y="655"/>
                  <a:pt x="1373" y="655"/>
                  <a:pt x="1373" y="655"/>
                </a:cubicBezTo>
                <a:cubicBezTo>
                  <a:pt x="1373" y="654"/>
                  <a:pt x="1375" y="652"/>
                  <a:pt x="1376" y="652"/>
                </a:cubicBezTo>
                <a:cubicBezTo>
                  <a:pt x="1378" y="652"/>
                  <a:pt x="1378" y="651"/>
                  <a:pt x="1378" y="651"/>
                </a:cubicBezTo>
                <a:cubicBezTo>
                  <a:pt x="1380" y="651"/>
                  <a:pt x="1380" y="651"/>
                  <a:pt x="1380" y="649"/>
                </a:cubicBezTo>
                <a:cubicBezTo>
                  <a:pt x="1381" y="649"/>
                  <a:pt x="1381" y="649"/>
                  <a:pt x="1381" y="647"/>
                </a:cubicBezTo>
                <a:cubicBezTo>
                  <a:pt x="1383" y="646"/>
                  <a:pt x="1383" y="644"/>
                  <a:pt x="1384" y="642"/>
                </a:cubicBezTo>
                <a:cubicBezTo>
                  <a:pt x="1386" y="641"/>
                  <a:pt x="1386" y="639"/>
                  <a:pt x="1388" y="636"/>
                </a:cubicBezTo>
                <a:cubicBezTo>
                  <a:pt x="1388" y="634"/>
                  <a:pt x="1388" y="634"/>
                  <a:pt x="1388" y="634"/>
                </a:cubicBezTo>
                <a:cubicBezTo>
                  <a:pt x="1389" y="633"/>
                  <a:pt x="1389" y="633"/>
                  <a:pt x="1391" y="633"/>
                </a:cubicBezTo>
                <a:cubicBezTo>
                  <a:pt x="1391" y="633"/>
                  <a:pt x="1392" y="633"/>
                  <a:pt x="1394" y="631"/>
                </a:cubicBezTo>
                <a:cubicBezTo>
                  <a:pt x="1394" y="631"/>
                  <a:pt x="1396" y="631"/>
                  <a:pt x="1397" y="631"/>
                </a:cubicBezTo>
                <a:cubicBezTo>
                  <a:pt x="1399" y="630"/>
                  <a:pt x="1401" y="630"/>
                  <a:pt x="1402" y="630"/>
                </a:cubicBezTo>
                <a:cubicBezTo>
                  <a:pt x="1404" y="628"/>
                  <a:pt x="1404" y="628"/>
                  <a:pt x="1405" y="628"/>
                </a:cubicBezTo>
                <a:cubicBezTo>
                  <a:pt x="1405" y="626"/>
                  <a:pt x="1405" y="626"/>
                  <a:pt x="1407" y="626"/>
                </a:cubicBezTo>
                <a:cubicBezTo>
                  <a:pt x="1409" y="625"/>
                  <a:pt x="1410" y="623"/>
                  <a:pt x="1413" y="622"/>
                </a:cubicBezTo>
                <a:cubicBezTo>
                  <a:pt x="1415" y="620"/>
                  <a:pt x="1417" y="620"/>
                  <a:pt x="1418" y="618"/>
                </a:cubicBezTo>
                <a:cubicBezTo>
                  <a:pt x="1420" y="618"/>
                  <a:pt x="1422" y="617"/>
                  <a:pt x="1423" y="615"/>
                </a:cubicBezTo>
                <a:cubicBezTo>
                  <a:pt x="1423" y="613"/>
                  <a:pt x="1423" y="613"/>
                  <a:pt x="1425" y="612"/>
                </a:cubicBezTo>
                <a:cubicBezTo>
                  <a:pt x="1425" y="610"/>
                  <a:pt x="1425" y="610"/>
                  <a:pt x="1426" y="609"/>
                </a:cubicBezTo>
                <a:cubicBezTo>
                  <a:pt x="1428" y="607"/>
                  <a:pt x="1428" y="605"/>
                  <a:pt x="1430" y="604"/>
                </a:cubicBezTo>
                <a:cubicBezTo>
                  <a:pt x="1430" y="604"/>
                  <a:pt x="1431" y="602"/>
                  <a:pt x="1431" y="601"/>
                </a:cubicBezTo>
                <a:cubicBezTo>
                  <a:pt x="1431" y="601"/>
                  <a:pt x="1430" y="601"/>
                  <a:pt x="1430" y="599"/>
                </a:cubicBezTo>
                <a:cubicBezTo>
                  <a:pt x="1430" y="597"/>
                  <a:pt x="1430" y="597"/>
                  <a:pt x="1430" y="596"/>
                </a:cubicBezTo>
                <a:cubicBezTo>
                  <a:pt x="1428" y="594"/>
                  <a:pt x="1430" y="594"/>
                  <a:pt x="1428" y="593"/>
                </a:cubicBezTo>
                <a:cubicBezTo>
                  <a:pt x="1428" y="591"/>
                  <a:pt x="1428" y="591"/>
                  <a:pt x="1428" y="591"/>
                </a:cubicBezTo>
                <a:cubicBezTo>
                  <a:pt x="1426" y="591"/>
                  <a:pt x="1426" y="591"/>
                  <a:pt x="1426" y="591"/>
                </a:cubicBezTo>
                <a:cubicBezTo>
                  <a:pt x="1426" y="589"/>
                  <a:pt x="1426" y="589"/>
                  <a:pt x="1426" y="588"/>
                </a:cubicBezTo>
                <a:cubicBezTo>
                  <a:pt x="1428" y="588"/>
                  <a:pt x="1428" y="586"/>
                  <a:pt x="1428" y="584"/>
                </a:cubicBezTo>
                <a:cubicBezTo>
                  <a:pt x="1428" y="584"/>
                  <a:pt x="1430" y="583"/>
                  <a:pt x="1431" y="583"/>
                </a:cubicBezTo>
                <a:cubicBezTo>
                  <a:pt x="1434" y="581"/>
                  <a:pt x="1436" y="578"/>
                  <a:pt x="1436" y="575"/>
                </a:cubicBezTo>
                <a:cubicBezTo>
                  <a:pt x="1436" y="573"/>
                  <a:pt x="1436" y="573"/>
                  <a:pt x="1436" y="573"/>
                </a:cubicBezTo>
                <a:cubicBezTo>
                  <a:pt x="1436" y="572"/>
                  <a:pt x="1436" y="572"/>
                  <a:pt x="1438" y="572"/>
                </a:cubicBezTo>
                <a:cubicBezTo>
                  <a:pt x="1438" y="570"/>
                  <a:pt x="1439" y="570"/>
                  <a:pt x="1439" y="568"/>
                </a:cubicBezTo>
                <a:cubicBezTo>
                  <a:pt x="1441" y="568"/>
                  <a:pt x="1443" y="567"/>
                  <a:pt x="1444" y="565"/>
                </a:cubicBezTo>
                <a:cubicBezTo>
                  <a:pt x="1444" y="565"/>
                  <a:pt x="1444" y="564"/>
                  <a:pt x="1446" y="564"/>
                </a:cubicBezTo>
                <a:cubicBezTo>
                  <a:pt x="1447" y="562"/>
                  <a:pt x="1447" y="562"/>
                  <a:pt x="1449" y="562"/>
                </a:cubicBezTo>
                <a:cubicBezTo>
                  <a:pt x="1449" y="562"/>
                  <a:pt x="1451" y="560"/>
                  <a:pt x="1452" y="560"/>
                </a:cubicBezTo>
                <a:cubicBezTo>
                  <a:pt x="1452" y="559"/>
                  <a:pt x="1454" y="559"/>
                  <a:pt x="1454" y="559"/>
                </a:cubicBezTo>
                <a:cubicBezTo>
                  <a:pt x="1455" y="559"/>
                  <a:pt x="1455" y="559"/>
                  <a:pt x="1457" y="559"/>
                </a:cubicBezTo>
                <a:cubicBezTo>
                  <a:pt x="1457" y="559"/>
                  <a:pt x="1457" y="557"/>
                  <a:pt x="1459" y="557"/>
                </a:cubicBezTo>
                <a:cubicBezTo>
                  <a:pt x="1460" y="555"/>
                  <a:pt x="1460" y="555"/>
                  <a:pt x="1460" y="555"/>
                </a:cubicBezTo>
                <a:cubicBezTo>
                  <a:pt x="1462" y="554"/>
                  <a:pt x="1464" y="554"/>
                  <a:pt x="1465" y="552"/>
                </a:cubicBezTo>
                <a:cubicBezTo>
                  <a:pt x="1465" y="551"/>
                  <a:pt x="1465" y="549"/>
                  <a:pt x="1465" y="549"/>
                </a:cubicBezTo>
                <a:cubicBezTo>
                  <a:pt x="1465" y="547"/>
                  <a:pt x="1465" y="546"/>
                  <a:pt x="1467" y="546"/>
                </a:cubicBezTo>
                <a:cubicBezTo>
                  <a:pt x="1467" y="544"/>
                  <a:pt x="1468" y="541"/>
                  <a:pt x="1470" y="539"/>
                </a:cubicBezTo>
                <a:cubicBezTo>
                  <a:pt x="1470" y="538"/>
                  <a:pt x="1470" y="538"/>
                  <a:pt x="1470" y="536"/>
                </a:cubicBezTo>
                <a:cubicBezTo>
                  <a:pt x="1470" y="536"/>
                  <a:pt x="1472" y="535"/>
                  <a:pt x="1472" y="533"/>
                </a:cubicBezTo>
                <a:cubicBezTo>
                  <a:pt x="1472" y="533"/>
                  <a:pt x="1472" y="533"/>
                  <a:pt x="1473" y="533"/>
                </a:cubicBezTo>
                <a:cubicBezTo>
                  <a:pt x="1473" y="531"/>
                  <a:pt x="1473" y="531"/>
                  <a:pt x="1475" y="531"/>
                </a:cubicBezTo>
                <a:cubicBezTo>
                  <a:pt x="1477" y="531"/>
                  <a:pt x="1477" y="531"/>
                  <a:pt x="1477" y="531"/>
                </a:cubicBezTo>
                <a:cubicBezTo>
                  <a:pt x="1478" y="531"/>
                  <a:pt x="1478" y="531"/>
                  <a:pt x="1478" y="531"/>
                </a:cubicBezTo>
                <a:cubicBezTo>
                  <a:pt x="1480" y="531"/>
                  <a:pt x="1480" y="531"/>
                  <a:pt x="1480" y="531"/>
                </a:cubicBezTo>
                <a:cubicBezTo>
                  <a:pt x="1481" y="533"/>
                  <a:pt x="1481" y="533"/>
                  <a:pt x="1481" y="533"/>
                </a:cubicBezTo>
                <a:cubicBezTo>
                  <a:pt x="1483" y="535"/>
                  <a:pt x="1483" y="535"/>
                  <a:pt x="1485" y="536"/>
                </a:cubicBezTo>
                <a:cubicBezTo>
                  <a:pt x="1486" y="538"/>
                  <a:pt x="1486" y="538"/>
                  <a:pt x="1486" y="538"/>
                </a:cubicBezTo>
                <a:cubicBezTo>
                  <a:pt x="1486" y="538"/>
                  <a:pt x="1486" y="538"/>
                  <a:pt x="1486" y="539"/>
                </a:cubicBezTo>
                <a:cubicBezTo>
                  <a:pt x="1488" y="539"/>
                  <a:pt x="1489" y="539"/>
                  <a:pt x="1489" y="539"/>
                </a:cubicBezTo>
                <a:cubicBezTo>
                  <a:pt x="1491" y="539"/>
                  <a:pt x="1491" y="539"/>
                  <a:pt x="1491" y="539"/>
                </a:cubicBezTo>
                <a:cubicBezTo>
                  <a:pt x="1493" y="538"/>
                  <a:pt x="1493" y="538"/>
                  <a:pt x="1493" y="538"/>
                </a:cubicBezTo>
                <a:cubicBezTo>
                  <a:pt x="1493" y="538"/>
                  <a:pt x="1493" y="538"/>
                  <a:pt x="1494" y="538"/>
                </a:cubicBezTo>
                <a:cubicBezTo>
                  <a:pt x="1496" y="538"/>
                  <a:pt x="1496" y="538"/>
                  <a:pt x="1498" y="538"/>
                </a:cubicBezTo>
                <a:cubicBezTo>
                  <a:pt x="1499" y="538"/>
                  <a:pt x="1501" y="538"/>
                  <a:pt x="1501" y="538"/>
                </a:cubicBezTo>
                <a:cubicBezTo>
                  <a:pt x="1502" y="538"/>
                  <a:pt x="1502" y="536"/>
                  <a:pt x="1504" y="536"/>
                </a:cubicBezTo>
                <a:cubicBezTo>
                  <a:pt x="1506" y="536"/>
                  <a:pt x="1506" y="538"/>
                  <a:pt x="1506" y="538"/>
                </a:cubicBezTo>
                <a:cubicBezTo>
                  <a:pt x="1506" y="539"/>
                  <a:pt x="1506" y="539"/>
                  <a:pt x="1506" y="539"/>
                </a:cubicBezTo>
                <a:cubicBezTo>
                  <a:pt x="1507" y="539"/>
                  <a:pt x="1507" y="538"/>
                  <a:pt x="1507" y="538"/>
                </a:cubicBezTo>
                <a:cubicBezTo>
                  <a:pt x="1509" y="538"/>
                  <a:pt x="1509" y="538"/>
                  <a:pt x="1509" y="538"/>
                </a:cubicBezTo>
                <a:cubicBezTo>
                  <a:pt x="1509" y="539"/>
                  <a:pt x="1510" y="539"/>
                  <a:pt x="1510" y="541"/>
                </a:cubicBezTo>
                <a:cubicBezTo>
                  <a:pt x="1512" y="541"/>
                  <a:pt x="1514" y="541"/>
                  <a:pt x="1514" y="539"/>
                </a:cubicBezTo>
                <a:cubicBezTo>
                  <a:pt x="1515" y="539"/>
                  <a:pt x="1515" y="539"/>
                  <a:pt x="1515" y="539"/>
                </a:cubicBezTo>
                <a:cubicBezTo>
                  <a:pt x="1519" y="538"/>
                  <a:pt x="1520" y="536"/>
                  <a:pt x="1523" y="535"/>
                </a:cubicBezTo>
                <a:cubicBezTo>
                  <a:pt x="1525" y="533"/>
                  <a:pt x="1527" y="533"/>
                  <a:pt x="1528" y="531"/>
                </a:cubicBezTo>
                <a:cubicBezTo>
                  <a:pt x="1530" y="531"/>
                  <a:pt x="1530" y="530"/>
                  <a:pt x="1531" y="530"/>
                </a:cubicBezTo>
                <a:cubicBezTo>
                  <a:pt x="1533" y="528"/>
                  <a:pt x="1531" y="531"/>
                  <a:pt x="1533" y="531"/>
                </a:cubicBezTo>
                <a:cubicBezTo>
                  <a:pt x="1535" y="530"/>
                  <a:pt x="1535" y="530"/>
                  <a:pt x="1535" y="530"/>
                </a:cubicBezTo>
                <a:cubicBezTo>
                  <a:pt x="1536" y="528"/>
                  <a:pt x="1536" y="528"/>
                  <a:pt x="1536" y="528"/>
                </a:cubicBezTo>
                <a:cubicBezTo>
                  <a:pt x="1540" y="526"/>
                  <a:pt x="1541" y="526"/>
                  <a:pt x="1543" y="525"/>
                </a:cubicBezTo>
                <a:cubicBezTo>
                  <a:pt x="1544" y="525"/>
                  <a:pt x="1546" y="523"/>
                  <a:pt x="1548" y="523"/>
                </a:cubicBezTo>
                <a:cubicBezTo>
                  <a:pt x="1549" y="522"/>
                  <a:pt x="1552" y="522"/>
                  <a:pt x="1556" y="522"/>
                </a:cubicBezTo>
                <a:cubicBezTo>
                  <a:pt x="1557" y="522"/>
                  <a:pt x="1559" y="522"/>
                  <a:pt x="1562" y="522"/>
                </a:cubicBezTo>
                <a:cubicBezTo>
                  <a:pt x="1562" y="522"/>
                  <a:pt x="1564" y="520"/>
                  <a:pt x="1565" y="522"/>
                </a:cubicBezTo>
                <a:cubicBezTo>
                  <a:pt x="1565" y="522"/>
                  <a:pt x="1567" y="522"/>
                  <a:pt x="1569" y="522"/>
                </a:cubicBezTo>
                <a:cubicBezTo>
                  <a:pt x="1570" y="522"/>
                  <a:pt x="1570" y="522"/>
                  <a:pt x="1572" y="522"/>
                </a:cubicBezTo>
                <a:cubicBezTo>
                  <a:pt x="1572" y="520"/>
                  <a:pt x="1573" y="520"/>
                  <a:pt x="1575" y="518"/>
                </a:cubicBezTo>
                <a:cubicBezTo>
                  <a:pt x="1575" y="518"/>
                  <a:pt x="1577" y="517"/>
                  <a:pt x="1578" y="517"/>
                </a:cubicBezTo>
                <a:cubicBezTo>
                  <a:pt x="1578" y="517"/>
                  <a:pt x="1580" y="517"/>
                  <a:pt x="1582" y="517"/>
                </a:cubicBezTo>
                <a:cubicBezTo>
                  <a:pt x="1583" y="517"/>
                  <a:pt x="1583" y="517"/>
                  <a:pt x="1583" y="517"/>
                </a:cubicBezTo>
                <a:cubicBezTo>
                  <a:pt x="1585" y="517"/>
                  <a:pt x="1585" y="517"/>
                  <a:pt x="1586" y="517"/>
                </a:cubicBezTo>
                <a:cubicBezTo>
                  <a:pt x="1586" y="517"/>
                  <a:pt x="1588" y="517"/>
                  <a:pt x="1590" y="518"/>
                </a:cubicBezTo>
                <a:cubicBezTo>
                  <a:pt x="1590" y="518"/>
                  <a:pt x="1590" y="520"/>
                  <a:pt x="1591" y="520"/>
                </a:cubicBezTo>
                <a:cubicBezTo>
                  <a:pt x="1591" y="520"/>
                  <a:pt x="1591" y="520"/>
                  <a:pt x="1591" y="522"/>
                </a:cubicBezTo>
                <a:cubicBezTo>
                  <a:pt x="1593" y="520"/>
                  <a:pt x="1593" y="520"/>
                  <a:pt x="1593" y="520"/>
                </a:cubicBezTo>
                <a:cubicBezTo>
                  <a:pt x="1594" y="520"/>
                  <a:pt x="1594" y="520"/>
                  <a:pt x="1594" y="520"/>
                </a:cubicBezTo>
                <a:cubicBezTo>
                  <a:pt x="1594" y="518"/>
                  <a:pt x="1594" y="518"/>
                  <a:pt x="1594" y="518"/>
                </a:cubicBezTo>
                <a:cubicBezTo>
                  <a:pt x="1596" y="518"/>
                  <a:pt x="1596" y="518"/>
                  <a:pt x="1596" y="518"/>
                </a:cubicBezTo>
                <a:cubicBezTo>
                  <a:pt x="1598" y="518"/>
                  <a:pt x="1598" y="517"/>
                  <a:pt x="1599" y="518"/>
                </a:cubicBezTo>
                <a:cubicBezTo>
                  <a:pt x="1601" y="518"/>
                  <a:pt x="1601" y="517"/>
                  <a:pt x="1601" y="517"/>
                </a:cubicBezTo>
                <a:cubicBezTo>
                  <a:pt x="1599" y="517"/>
                  <a:pt x="1599" y="517"/>
                  <a:pt x="1599" y="517"/>
                </a:cubicBezTo>
                <a:cubicBezTo>
                  <a:pt x="1599" y="515"/>
                  <a:pt x="1601" y="515"/>
                  <a:pt x="1601" y="515"/>
                </a:cubicBezTo>
                <a:cubicBezTo>
                  <a:pt x="1603" y="515"/>
                  <a:pt x="1603" y="515"/>
                  <a:pt x="1604" y="515"/>
                </a:cubicBezTo>
                <a:cubicBezTo>
                  <a:pt x="1604" y="515"/>
                  <a:pt x="1606" y="517"/>
                  <a:pt x="1607" y="517"/>
                </a:cubicBezTo>
                <a:cubicBezTo>
                  <a:pt x="1607" y="517"/>
                  <a:pt x="1609" y="517"/>
                  <a:pt x="1611" y="517"/>
                </a:cubicBezTo>
                <a:cubicBezTo>
                  <a:pt x="1612" y="515"/>
                  <a:pt x="1612" y="514"/>
                  <a:pt x="1615" y="517"/>
                </a:cubicBezTo>
                <a:cubicBezTo>
                  <a:pt x="1615" y="517"/>
                  <a:pt x="1617" y="518"/>
                  <a:pt x="1619" y="517"/>
                </a:cubicBezTo>
                <a:cubicBezTo>
                  <a:pt x="1620" y="517"/>
                  <a:pt x="1620" y="515"/>
                  <a:pt x="1622" y="517"/>
                </a:cubicBezTo>
                <a:cubicBezTo>
                  <a:pt x="1624" y="517"/>
                  <a:pt x="1625" y="517"/>
                  <a:pt x="1627" y="517"/>
                </a:cubicBezTo>
                <a:cubicBezTo>
                  <a:pt x="1627" y="515"/>
                  <a:pt x="1627" y="515"/>
                  <a:pt x="1628" y="515"/>
                </a:cubicBezTo>
                <a:cubicBezTo>
                  <a:pt x="1630" y="515"/>
                  <a:pt x="1632" y="514"/>
                  <a:pt x="1633" y="514"/>
                </a:cubicBezTo>
                <a:cubicBezTo>
                  <a:pt x="1635" y="512"/>
                  <a:pt x="1638" y="512"/>
                  <a:pt x="1640" y="512"/>
                </a:cubicBezTo>
                <a:cubicBezTo>
                  <a:pt x="1641" y="514"/>
                  <a:pt x="1641" y="515"/>
                  <a:pt x="1641" y="515"/>
                </a:cubicBezTo>
                <a:cubicBezTo>
                  <a:pt x="1643" y="517"/>
                  <a:pt x="1645" y="518"/>
                  <a:pt x="1646" y="517"/>
                </a:cubicBezTo>
                <a:cubicBezTo>
                  <a:pt x="1646" y="517"/>
                  <a:pt x="1648" y="517"/>
                  <a:pt x="1648" y="515"/>
                </a:cubicBezTo>
                <a:cubicBezTo>
                  <a:pt x="1649" y="514"/>
                  <a:pt x="1649" y="514"/>
                  <a:pt x="1649" y="514"/>
                </a:cubicBezTo>
                <a:cubicBezTo>
                  <a:pt x="1651" y="514"/>
                  <a:pt x="1651" y="515"/>
                  <a:pt x="1651" y="517"/>
                </a:cubicBezTo>
                <a:cubicBezTo>
                  <a:pt x="1651" y="520"/>
                  <a:pt x="1648" y="523"/>
                  <a:pt x="1646" y="526"/>
                </a:cubicBezTo>
                <a:cubicBezTo>
                  <a:pt x="1646" y="528"/>
                  <a:pt x="1646" y="531"/>
                  <a:pt x="1648" y="533"/>
                </a:cubicBezTo>
                <a:cubicBezTo>
                  <a:pt x="1648" y="535"/>
                  <a:pt x="1651" y="535"/>
                  <a:pt x="1651" y="536"/>
                </a:cubicBezTo>
                <a:cubicBezTo>
                  <a:pt x="1653" y="538"/>
                  <a:pt x="1653" y="539"/>
                  <a:pt x="1651" y="541"/>
                </a:cubicBezTo>
                <a:cubicBezTo>
                  <a:pt x="1651" y="543"/>
                  <a:pt x="1649" y="544"/>
                  <a:pt x="1649" y="544"/>
                </a:cubicBezTo>
                <a:cubicBezTo>
                  <a:pt x="1648" y="546"/>
                  <a:pt x="1646" y="546"/>
                  <a:pt x="1645" y="547"/>
                </a:cubicBezTo>
                <a:cubicBezTo>
                  <a:pt x="1643" y="549"/>
                  <a:pt x="1641" y="551"/>
                  <a:pt x="1641" y="552"/>
                </a:cubicBezTo>
                <a:cubicBezTo>
                  <a:pt x="1641" y="552"/>
                  <a:pt x="1641" y="552"/>
                  <a:pt x="1641" y="554"/>
                </a:cubicBezTo>
                <a:cubicBezTo>
                  <a:pt x="1641" y="554"/>
                  <a:pt x="1641" y="555"/>
                  <a:pt x="1641" y="557"/>
                </a:cubicBezTo>
                <a:cubicBezTo>
                  <a:pt x="1643" y="559"/>
                  <a:pt x="1643" y="559"/>
                  <a:pt x="1643" y="559"/>
                </a:cubicBezTo>
                <a:cubicBezTo>
                  <a:pt x="1645" y="559"/>
                  <a:pt x="1645" y="559"/>
                  <a:pt x="1646" y="559"/>
                </a:cubicBezTo>
                <a:cubicBezTo>
                  <a:pt x="1646" y="560"/>
                  <a:pt x="1646" y="560"/>
                  <a:pt x="1648" y="560"/>
                </a:cubicBezTo>
                <a:cubicBezTo>
                  <a:pt x="1649" y="559"/>
                  <a:pt x="1649" y="559"/>
                  <a:pt x="1649" y="559"/>
                </a:cubicBezTo>
                <a:cubicBezTo>
                  <a:pt x="1649" y="559"/>
                  <a:pt x="1649" y="559"/>
                  <a:pt x="1649" y="560"/>
                </a:cubicBezTo>
                <a:cubicBezTo>
                  <a:pt x="1651" y="560"/>
                  <a:pt x="1651" y="560"/>
                  <a:pt x="1651" y="560"/>
                </a:cubicBezTo>
                <a:cubicBezTo>
                  <a:pt x="1651" y="560"/>
                  <a:pt x="1651" y="562"/>
                  <a:pt x="1653" y="562"/>
                </a:cubicBezTo>
                <a:cubicBezTo>
                  <a:pt x="1653" y="564"/>
                  <a:pt x="1654" y="565"/>
                  <a:pt x="1656" y="565"/>
                </a:cubicBezTo>
                <a:cubicBezTo>
                  <a:pt x="1658" y="565"/>
                  <a:pt x="1658" y="565"/>
                  <a:pt x="1658" y="565"/>
                </a:cubicBezTo>
                <a:cubicBezTo>
                  <a:pt x="1659" y="565"/>
                  <a:pt x="1659" y="565"/>
                  <a:pt x="1659" y="565"/>
                </a:cubicBezTo>
                <a:cubicBezTo>
                  <a:pt x="1661" y="567"/>
                  <a:pt x="1661" y="567"/>
                  <a:pt x="1662" y="567"/>
                </a:cubicBezTo>
                <a:cubicBezTo>
                  <a:pt x="1664" y="567"/>
                  <a:pt x="1666" y="568"/>
                  <a:pt x="1667" y="568"/>
                </a:cubicBezTo>
                <a:cubicBezTo>
                  <a:pt x="1669" y="568"/>
                  <a:pt x="1670" y="568"/>
                  <a:pt x="1672" y="568"/>
                </a:cubicBezTo>
                <a:cubicBezTo>
                  <a:pt x="1672" y="568"/>
                  <a:pt x="1674" y="568"/>
                  <a:pt x="1675" y="568"/>
                </a:cubicBezTo>
                <a:cubicBezTo>
                  <a:pt x="1675" y="568"/>
                  <a:pt x="1677" y="568"/>
                  <a:pt x="1679" y="568"/>
                </a:cubicBezTo>
                <a:cubicBezTo>
                  <a:pt x="1679" y="568"/>
                  <a:pt x="1680" y="568"/>
                  <a:pt x="1682" y="568"/>
                </a:cubicBezTo>
                <a:cubicBezTo>
                  <a:pt x="1683" y="568"/>
                  <a:pt x="1685" y="570"/>
                  <a:pt x="1687" y="572"/>
                </a:cubicBezTo>
                <a:cubicBezTo>
                  <a:pt x="1688" y="572"/>
                  <a:pt x="1688" y="572"/>
                  <a:pt x="1690" y="573"/>
                </a:cubicBezTo>
                <a:cubicBezTo>
                  <a:pt x="1691" y="573"/>
                  <a:pt x="1693" y="573"/>
                  <a:pt x="1695" y="573"/>
                </a:cubicBezTo>
                <a:cubicBezTo>
                  <a:pt x="1696" y="575"/>
                  <a:pt x="1696" y="576"/>
                  <a:pt x="1696" y="578"/>
                </a:cubicBezTo>
                <a:cubicBezTo>
                  <a:pt x="1696" y="580"/>
                  <a:pt x="1698" y="580"/>
                  <a:pt x="1698" y="581"/>
                </a:cubicBezTo>
                <a:cubicBezTo>
                  <a:pt x="1698" y="583"/>
                  <a:pt x="1698" y="583"/>
                  <a:pt x="1698" y="583"/>
                </a:cubicBezTo>
                <a:cubicBezTo>
                  <a:pt x="1698" y="586"/>
                  <a:pt x="1700" y="588"/>
                  <a:pt x="1701" y="588"/>
                </a:cubicBezTo>
                <a:cubicBezTo>
                  <a:pt x="1703" y="588"/>
                  <a:pt x="1703" y="588"/>
                  <a:pt x="1704" y="588"/>
                </a:cubicBezTo>
                <a:cubicBezTo>
                  <a:pt x="1706" y="588"/>
                  <a:pt x="1706" y="588"/>
                  <a:pt x="1708" y="588"/>
                </a:cubicBezTo>
                <a:cubicBezTo>
                  <a:pt x="1709" y="589"/>
                  <a:pt x="1709" y="589"/>
                  <a:pt x="1709" y="589"/>
                </a:cubicBezTo>
                <a:cubicBezTo>
                  <a:pt x="1711" y="589"/>
                  <a:pt x="1712" y="589"/>
                  <a:pt x="1712" y="589"/>
                </a:cubicBezTo>
                <a:cubicBezTo>
                  <a:pt x="1716" y="589"/>
                  <a:pt x="1717" y="591"/>
                  <a:pt x="1721" y="593"/>
                </a:cubicBezTo>
                <a:cubicBezTo>
                  <a:pt x="1722" y="594"/>
                  <a:pt x="1724" y="594"/>
                  <a:pt x="1725" y="596"/>
                </a:cubicBezTo>
                <a:cubicBezTo>
                  <a:pt x="1727" y="596"/>
                  <a:pt x="1727" y="596"/>
                  <a:pt x="1729" y="596"/>
                </a:cubicBezTo>
                <a:cubicBezTo>
                  <a:pt x="1729" y="597"/>
                  <a:pt x="1730" y="597"/>
                  <a:pt x="1732" y="597"/>
                </a:cubicBezTo>
                <a:cubicBezTo>
                  <a:pt x="1732" y="599"/>
                  <a:pt x="1732" y="599"/>
                  <a:pt x="1732" y="599"/>
                </a:cubicBezTo>
                <a:cubicBezTo>
                  <a:pt x="1733" y="599"/>
                  <a:pt x="1733" y="599"/>
                  <a:pt x="1733" y="601"/>
                </a:cubicBezTo>
                <a:cubicBezTo>
                  <a:pt x="1733" y="601"/>
                  <a:pt x="1733" y="601"/>
                  <a:pt x="1735" y="602"/>
                </a:cubicBezTo>
                <a:cubicBezTo>
                  <a:pt x="1738" y="604"/>
                  <a:pt x="1740" y="601"/>
                  <a:pt x="1742" y="599"/>
                </a:cubicBezTo>
                <a:cubicBezTo>
                  <a:pt x="1743" y="597"/>
                  <a:pt x="1745" y="596"/>
                  <a:pt x="1745" y="596"/>
                </a:cubicBezTo>
                <a:cubicBezTo>
                  <a:pt x="1746" y="594"/>
                  <a:pt x="1746" y="593"/>
                  <a:pt x="1748" y="593"/>
                </a:cubicBezTo>
                <a:cubicBezTo>
                  <a:pt x="1748" y="591"/>
                  <a:pt x="1748" y="589"/>
                  <a:pt x="1748" y="588"/>
                </a:cubicBezTo>
                <a:cubicBezTo>
                  <a:pt x="1748" y="588"/>
                  <a:pt x="1748" y="586"/>
                  <a:pt x="1746" y="586"/>
                </a:cubicBezTo>
                <a:cubicBezTo>
                  <a:pt x="1745" y="586"/>
                  <a:pt x="1745" y="584"/>
                  <a:pt x="1745" y="583"/>
                </a:cubicBezTo>
                <a:cubicBezTo>
                  <a:pt x="1745" y="581"/>
                  <a:pt x="1745" y="581"/>
                  <a:pt x="1745" y="580"/>
                </a:cubicBezTo>
                <a:cubicBezTo>
                  <a:pt x="1745" y="578"/>
                  <a:pt x="1746" y="576"/>
                  <a:pt x="1746" y="576"/>
                </a:cubicBezTo>
                <a:cubicBezTo>
                  <a:pt x="1748" y="575"/>
                  <a:pt x="1750" y="575"/>
                  <a:pt x="1750" y="573"/>
                </a:cubicBezTo>
                <a:cubicBezTo>
                  <a:pt x="1751" y="573"/>
                  <a:pt x="1753" y="572"/>
                  <a:pt x="1754" y="572"/>
                </a:cubicBezTo>
                <a:cubicBezTo>
                  <a:pt x="1756" y="570"/>
                  <a:pt x="1756" y="570"/>
                  <a:pt x="1756" y="570"/>
                </a:cubicBezTo>
                <a:cubicBezTo>
                  <a:pt x="1761" y="568"/>
                  <a:pt x="1766" y="567"/>
                  <a:pt x="1769" y="567"/>
                </a:cubicBezTo>
                <a:cubicBezTo>
                  <a:pt x="1771" y="567"/>
                  <a:pt x="1771" y="567"/>
                  <a:pt x="1772" y="568"/>
                </a:cubicBezTo>
                <a:cubicBezTo>
                  <a:pt x="1774" y="570"/>
                  <a:pt x="1776" y="570"/>
                  <a:pt x="1777" y="570"/>
                </a:cubicBezTo>
                <a:cubicBezTo>
                  <a:pt x="1777" y="570"/>
                  <a:pt x="1779" y="570"/>
                  <a:pt x="1779" y="572"/>
                </a:cubicBezTo>
                <a:cubicBezTo>
                  <a:pt x="1780" y="573"/>
                  <a:pt x="1779" y="575"/>
                  <a:pt x="1780" y="576"/>
                </a:cubicBezTo>
                <a:cubicBezTo>
                  <a:pt x="1782" y="576"/>
                  <a:pt x="1784" y="576"/>
                  <a:pt x="1784" y="576"/>
                </a:cubicBezTo>
                <a:cubicBezTo>
                  <a:pt x="1785" y="578"/>
                  <a:pt x="1787" y="578"/>
                  <a:pt x="1787" y="578"/>
                </a:cubicBezTo>
                <a:cubicBezTo>
                  <a:pt x="1788" y="578"/>
                  <a:pt x="1788" y="578"/>
                  <a:pt x="1790" y="578"/>
                </a:cubicBezTo>
                <a:cubicBezTo>
                  <a:pt x="1792" y="580"/>
                  <a:pt x="1793" y="578"/>
                  <a:pt x="1795" y="580"/>
                </a:cubicBezTo>
                <a:cubicBezTo>
                  <a:pt x="1797" y="580"/>
                  <a:pt x="1798" y="580"/>
                  <a:pt x="1798" y="580"/>
                </a:cubicBezTo>
                <a:cubicBezTo>
                  <a:pt x="1800" y="581"/>
                  <a:pt x="1800" y="583"/>
                  <a:pt x="1800" y="583"/>
                </a:cubicBezTo>
                <a:cubicBezTo>
                  <a:pt x="1800" y="583"/>
                  <a:pt x="1800" y="584"/>
                  <a:pt x="1801" y="584"/>
                </a:cubicBezTo>
                <a:cubicBezTo>
                  <a:pt x="1801" y="584"/>
                  <a:pt x="1801" y="584"/>
                  <a:pt x="1803" y="584"/>
                </a:cubicBezTo>
                <a:cubicBezTo>
                  <a:pt x="1805" y="584"/>
                  <a:pt x="1805" y="583"/>
                  <a:pt x="1806" y="583"/>
                </a:cubicBezTo>
                <a:cubicBezTo>
                  <a:pt x="1808" y="583"/>
                  <a:pt x="1808" y="584"/>
                  <a:pt x="1809" y="584"/>
                </a:cubicBezTo>
                <a:cubicBezTo>
                  <a:pt x="1811" y="584"/>
                  <a:pt x="1811" y="584"/>
                  <a:pt x="1813" y="584"/>
                </a:cubicBezTo>
                <a:cubicBezTo>
                  <a:pt x="1814" y="584"/>
                  <a:pt x="1814" y="584"/>
                  <a:pt x="1814" y="584"/>
                </a:cubicBezTo>
                <a:cubicBezTo>
                  <a:pt x="1816" y="584"/>
                  <a:pt x="1819" y="584"/>
                  <a:pt x="1821" y="586"/>
                </a:cubicBezTo>
                <a:cubicBezTo>
                  <a:pt x="1821" y="586"/>
                  <a:pt x="1821" y="586"/>
                  <a:pt x="1821" y="588"/>
                </a:cubicBezTo>
                <a:cubicBezTo>
                  <a:pt x="1822" y="588"/>
                  <a:pt x="1822" y="588"/>
                  <a:pt x="1822" y="588"/>
                </a:cubicBezTo>
                <a:cubicBezTo>
                  <a:pt x="1824" y="588"/>
                  <a:pt x="1826" y="589"/>
                  <a:pt x="1827" y="589"/>
                </a:cubicBezTo>
                <a:cubicBezTo>
                  <a:pt x="1827" y="589"/>
                  <a:pt x="1829" y="589"/>
                  <a:pt x="1830" y="589"/>
                </a:cubicBezTo>
                <a:cubicBezTo>
                  <a:pt x="1830" y="589"/>
                  <a:pt x="1830" y="589"/>
                  <a:pt x="1832" y="589"/>
                </a:cubicBezTo>
                <a:cubicBezTo>
                  <a:pt x="1832" y="591"/>
                  <a:pt x="1832" y="591"/>
                  <a:pt x="1832" y="591"/>
                </a:cubicBezTo>
                <a:cubicBezTo>
                  <a:pt x="1832" y="591"/>
                  <a:pt x="1832" y="591"/>
                  <a:pt x="1834" y="591"/>
                </a:cubicBezTo>
                <a:cubicBezTo>
                  <a:pt x="1834" y="589"/>
                  <a:pt x="1834" y="591"/>
                  <a:pt x="1835" y="591"/>
                </a:cubicBezTo>
                <a:cubicBezTo>
                  <a:pt x="1837" y="591"/>
                  <a:pt x="1839" y="593"/>
                  <a:pt x="1840" y="593"/>
                </a:cubicBezTo>
                <a:cubicBezTo>
                  <a:pt x="1842" y="594"/>
                  <a:pt x="1845" y="594"/>
                  <a:pt x="1847" y="593"/>
                </a:cubicBezTo>
                <a:cubicBezTo>
                  <a:pt x="1848" y="591"/>
                  <a:pt x="1850" y="589"/>
                  <a:pt x="1851" y="589"/>
                </a:cubicBezTo>
                <a:cubicBezTo>
                  <a:pt x="1853" y="588"/>
                  <a:pt x="1855" y="586"/>
                  <a:pt x="1858" y="586"/>
                </a:cubicBezTo>
                <a:cubicBezTo>
                  <a:pt x="1861" y="584"/>
                  <a:pt x="1868" y="584"/>
                  <a:pt x="1871" y="586"/>
                </a:cubicBezTo>
                <a:cubicBezTo>
                  <a:pt x="1874" y="588"/>
                  <a:pt x="1876" y="589"/>
                  <a:pt x="1877" y="591"/>
                </a:cubicBezTo>
                <a:cubicBezTo>
                  <a:pt x="1882" y="593"/>
                  <a:pt x="1885" y="591"/>
                  <a:pt x="1890" y="591"/>
                </a:cubicBezTo>
                <a:cubicBezTo>
                  <a:pt x="1892" y="591"/>
                  <a:pt x="1897" y="591"/>
                  <a:pt x="1898" y="589"/>
                </a:cubicBezTo>
                <a:cubicBezTo>
                  <a:pt x="1898" y="589"/>
                  <a:pt x="1898" y="589"/>
                  <a:pt x="1898" y="589"/>
                </a:cubicBezTo>
                <a:cubicBezTo>
                  <a:pt x="1898" y="589"/>
                  <a:pt x="1898" y="588"/>
                  <a:pt x="1897" y="588"/>
                </a:cubicBezTo>
                <a:cubicBezTo>
                  <a:pt x="1901" y="585"/>
                  <a:pt x="1901" y="582"/>
                  <a:pt x="1902" y="578"/>
                </a:cubicBezTo>
                <a:cubicBezTo>
                  <a:pt x="1902" y="575"/>
                  <a:pt x="1904" y="572"/>
                  <a:pt x="1905" y="569"/>
                </a:cubicBezTo>
                <a:cubicBezTo>
                  <a:pt x="1905" y="567"/>
                  <a:pt x="1905" y="565"/>
                  <a:pt x="1905" y="564"/>
                </a:cubicBezTo>
                <a:cubicBezTo>
                  <a:pt x="1907" y="562"/>
                  <a:pt x="1909" y="559"/>
                  <a:pt x="1909" y="556"/>
                </a:cubicBezTo>
                <a:cubicBezTo>
                  <a:pt x="1910" y="552"/>
                  <a:pt x="1912" y="549"/>
                  <a:pt x="1912" y="546"/>
                </a:cubicBezTo>
                <a:cubicBezTo>
                  <a:pt x="1912" y="546"/>
                  <a:pt x="1912" y="546"/>
                  <a:pt x="1912" y="544"/>
                </a:cubicBezTo>
                <a:cubicBezTo>
                  <a:pt x="1914" y="543"/>
                  <a:pt x="1914" y="541"/>
                  <a:pt x="1914" y="540"/>
                </a:cubicBezTo>
                <a:cubicBezTo>
                  <a:pt x="1912" y="536"/>
                  <a:pt x="1912" y="535"/>
                  <a:pt x="1910" y="532"/>
                </a:cubicBezTo>
                <a:cubicBezTo>
                  <a:pt x="1910" y="530"/>
                  <a:pt x="1910" y="530"/>
                  <a:pt x="1910" y="530"/>
                </a:cubicBezTo>
                <a:cubicBezTo>
                  <a:pt x="1910" y="527"/>
                  <a:pt x="1912" y="525"/>
                  <a:pt x="1912" y="522"/>
                </a:cubicBezTo>
                <a:cubicBezTo>
                  <a:pt x="1912" y="522"/>
                  <a:pt x="1912" y="520"/>
                  <a:pt x="1912" y="519"/>
                </a:cubicBezTo>
                <a:cubicBezTo>
                  <a:pt x="1912" y="517"/>
                  <a:pt x="1910" y="517"/>
                  <a:pt x="1910" y="519"/>
                </a:cubicBezTo>
                <a:cubicBezTo>
                  <a:pt x="1907" y="519"/>
                  <a:pt x="1904" y="519"/>
                  <a:pt x="1901" y="519"/>
                </a:cubicBezTo>
                <a:cubicBezTo>
                  <a:pt x="1899" y="520"/>
                  <a:pt x="1896" y="520"/>
                  <a:pt x="1894" y="522"/>
                </a:cubicBezTo>
                <a:cubicBezTo>
                  <a:pt x="1891" y="523"/>
                  <a:pt x="1888" y="525"/>
                  <a:pt x="1884" y="527"/>
                </a:cubicBezTo>
                <a:cubicBezTo>
                  <a:pt x="1881" y="527"/>
                  <a:pt x="1878" y="527"/>
                  <a:pt x="1876" y="525"/>
                </a:cubicBezTo>
                <a:cubicBezTo>
                  <a:pt x="1873" y="522"/>
                  <a:pt x="1870" y="520"/>
                  <a:pt x="1867" y="519"/>
                </a:cubicBezTo>
                <a:cubicBezTo>
                  <a:pt x="1865" y="519"/>
                  <a:pt x="1863" y="519"/>
                  <a:pt x="1863" y="517"/>
                </a:cubicBezTo>
                <a:cubicBezTo>
                  <a:pt x="1862" y="517"/>
                  <a:pt x="1860" y="517"/>
                  <a:pt x="1859" y="517"/>
                </a:cubicBezTo>
                <a:cubicBezTo>
                  <a:pt x="1857" y="517"/>
                  <a:pt x="1857" y="517"/>
                  <a:pt x="1855" y="517"/>
                </a:cubicBezTo>
                <a:cubicBezTo>
                  <a:pt x="1855" y="517"/>
                  <a:pt x="1854" y="519"/>
                  <a:pt x="1854" y="520"/>
                </a:cubicBezTo>
                <a:cubicBezTo>
                  <a:pt x="1855" y="522"/>
                  <a:pt x="1855" y="522"/>
                  <a:pt x="1855" y="522"/>
                </a:cubicBezTo>
                <a:cubicBezTo>
                  <a:pt x="1855" y="523"/>
                  <a:pt x="1855" y="523"/>
                  <a:pt x="1854" y="525"/>
                </a:cubicBezTo>
                <a:cubicBezTo>
                  <a:pt x="1852" y="525"/>
                  <a:pt x="1849" y="523"/>
                  <a:pt x="1847" y="525"/>
                </a:cubicBezTo>
                <a:cubicBezTo>
                  <a:pt x="1847" y="525"/>
                  <a:pt x="1846" y="527"/>
                  <a:pt x="1844" y="525"/>
                </a:cubicBezTo>
                <a:cubicBezTo>
                  <a:pt x="1842" y="523"/>
                  <a:pt x="1842" y="523"/>
                  <a:pt x="1842" y="523"/>
                </a:cubicBezTo>
                <a:cubicBezTo>
                  <a:pt x="1842" y="522"/>
                  <a:pt x="1841" y="522"/>
                  <a:pt x="1841" y="522"/>
                </a:cubicBezTo>
                <a:cubicBezTo>
                  <a:pt x="1839" y="520"/>
                  <a:pt x="1838" y="520"/>
                  <a:pt x="1836" y="520"/>
                </a:cubicBezTo>
                <a:cubicBezTo>
                  <a:pt x="1836" y="519"/>
                  <a:pt x="1836" y="517"/>
                  <a:pt x="1834" y="517"/>
                </a:cubicBezTo>
                <a:cubicBezTo>
                  <a:pt x="1833" y="517"/>
                  <a:pt x="1833" y="517"/>
                  <a:pt x="1833" y="517"/>
                </a:cubicBezTo>
                <a:cubicBezTo>
                  <a:pt x="1833" y="519"/>
                  <a:pt x="1831" y="519"/>
                  <a:pt x="1831" y="517"/>
                </a:cubicBezTo>
                <a:cubicBezTo>
                  <a:pt x="1830" y="517"/>
                  <a:pt x="1828" y="517"/>
                  <a:pt x="1826" y="517"/>
                </a:cubicBezTo>
                <a:cubicBezTo>
                  <a:pt x="1826" y="517"/>
                  <a:pt x="1826" y="515"/>
                  <a:pt x="1825" y="515"/>
                </a:cubicBezTo>
                <a:cubicBezTo>
                  <a:pt x="1821" y="515"/>
                  <a:pt x="1821" y="515"/>
                  <a:pt x="1821" y="515"/>
                </a:cubicBezTo>
                <a:cubicBezTo>
                  <a:pt x="1821" y="515"/>
                  <a:pt x="1823" y="515"/>
                  <a:pt x="1823" y="514"/>
                </a:cubicBezTo>
                <a:cubicBezTo>
                  <a:pt x="1823" y="514"/>
                  <a:pt x="1823" y="514"/>
                  <a:pt x="1825" y="512"/>
                </a:cubicBezTo>
                <a:cubicBezTo>
                  <a:pt x="1825" y="512"/>
                  <a:pt x="1823" y="511"/>
                  <a:pt x="1821" y="511"/>
                </a:cubicBezTo>
                <a:cubicBezTo>
                  <a:pt x="1821" y="509"/>
                  <a:pt x="1820" y="509"/>
                  <a:pt x="1820" y="509"/>
                </a:cubicBezTo>
                <a:cubicBezTo>
                  <a:pt x="1820" y="507"/>
                  <a:pt x="1820" y="506"/>
                  <a:pt x="1820" y="506"/>
                </a:cubicBezTo>
                <a:cubicBezTo>
                  <a:pt x="1818" y="506"/>
                  <a:pt x="1818" y="504"/>
                  <a:pt x="1818" y="504"/>
                </a:cubicBezTo>
                <a:cubicBezTo>
                  <a:pt x="1818" y="502"/>
                  <a:pt x="1817" y="502"/>
                  <a:pt x="1817" y="501"/>
                </a:cubicBezTo>
                <a:cubicBezTo>
                  <a:pt x="1815" y="501"/>
                  <a:pt x="1815" y="501"/>
                  <a:pt x="1813" y="501"/>
                </a:cubicBezTo>
                <a:cubicBezTo>
                  <a:pt x="1813" y="501"/>
                  <a:pt x="1815" y="501"/>
                  <a:pt x="1815" y="499"/>
                </a:cubicBezTo>
                <a:cubicBezTo>
                  <a:pt x="1815" y="499"/>
                  <a:pt x="1813" y="499"/>
                  <a:pt x="1815" y="498"/>
                </a:cubicBezTo>
                <a:cubicBezTo>
                  <a:pt x="1815" y="496"/>
                  <a:pt x="1815" y="496"/>
                  <a:pt x="1815" y="496"/>
                </a:cubicBezTo>
                <a:cubicBezTo>
                  <a:pt x="1815" y="496"/>
                  <a:pt x="1815" y="496"/>
                  <a:pt x="1815" y="494"/>
                </a:cubicBezTo>
                <a:cubicBezTo>
                  <a:pt x="1813" y="494"/>
                  <a:pt x="1813" y="494"/>
                  <a:pt x="1813" y="494"/>
                </a:cubicBezTo>
                <a:cubicBezTo>
                  <a:pt x="1815" y="493"/>
                  <a:pt x="1815" y="493"/>
                  <a:pt x="1815" y="493"/>
                </a:cubicBezTo>
                <a:cubicBezTo>
                  <a:pt x="1815" y="491"/>
                  <a:pt x="1813" y="491"/>
                  <a:pt x="1813" y="491"/>
                </a:cubicBezTo>
                <a:cubicBezTo>
                  <a:pt x="1813" y="490"/>
                  <a:pt x="1813" y="488"/>
                  <a:pt x="1813" y="486"/>
                </a:cubicBezTo>
                <a:cubicBezTo>
                  <a:pt x="1813" y="485"/>
                  <a:pt x="1813" y="485"/>
                  <a:pt x="1812" y="483"/>
                </a:cubicBezTo>
                <a:cubicBezTo>
                  <a:pt x="1812" y="481"/>
                  <a:pt x="1812" y="481"/>
                  <a:pt x="1812" y="481"/>
                </a:cubicBezTo>
                <a:cubicBezTo>
                  <a:pt x="1810" y="481"/>
                  <a:pt x="1810" y="483"/>
                  <a:pt x="1810" y="483"/>
                </a:cubicBezTo>
                <a:cubicBezTo>
                  <a:pt x="1810" y="483"/>
                  <a:pt x="1810" y="483"/>
                  <a:pt x="1809" y="483"/>
                </a:cubicBezTo>
                <a:cubicBezTo>
                  <a:pt x="1809" y="485"/>
                  <a:pt x="1807" y="485"/>
                  <a:pt x="1807" y="483"/>
                </a:cubicBezTo>
                <a:cubicBezTo>
                  <a:pt x="1807" y="481"/>
                  <a:pt x="1807" y="481"/>
                  <a:pt x="1807" y="481"/>
                </a:cubicBezTo>
                <a:cubicBezTo>
                  <a:pt x="1807" y="480"/>
                  <a:pt x="1807" y="477"/>
                  <a:pt x="1807" y="475"/>
                </a:cubicBezTo>
                <a:cubicBezTo>
                  <a:pt x="1808" y="474"/>
                  <a:pt x="1808" y="473"/>
                  <a:pt x="1810" y="472"/>
                </a:cubicBezTo>
                <a:cubicBezTo>
                  <a:pt x="1810" y="472"/>
                  <a:pt x="1809" y="472"/>
                  <a:pt x="1809" y="471"/>
                </a:cubicBezTo>
                <a:cubicBezTo>
                  <a:pt x="1808" y="469"/>
                  <a:pt x="1808" y="469"/>
                  <a:pt x="1808" y="469"/>
                </a:cubicBezTo>
                <a:cubicBezTo>
                  <a:pt x="1806" y="467"/>
                  <a:pt x="1805" y="467"/>
                  <a:pt x="1805" y="467"/>
                </a:cubicBezTo>
                <a:cubicBezTo>
                  <a:pt x="1803" y="467"/>
                  <a:pt x="1801" y="467"/>
                  <a:pt x="1801" y="467"/>
                </a:cubicBezTo>
                <a:cubicBezTo>
                  <a:pt x="1800" y="467"/>
                  <a:pt x="1798" y="469"/>
                  <a:pt x="1798" y="469"/>
                </a:cubicBezTo>
                <a:cubicBezTo>
                  <a:pt x="1797" y="469"/>
                  <a:pt x="1795" y="469"/>
                  <a:pt x="1795" y="469"/>
                </a:cubicBezTo>
                <a:cubicBezTo>
                  <a:pt x="1795" y="471"/>
                  <a:pt x="1795" y="471"/>
                  <a:pt x="1793" y="471"/>
                </a:cubicBezTo>
                <a:cubicBezTo>
                  <a:pt x="1792" y="472"/>
                  <a:pt x="1792" y="472"/>
                  <a:pt x="1792" y="472"/>
                </a:cubicBezTo>
                <a:cubicBezTo>
                  <a:pt x="1790" y="472"/>
                  <a:pt x="1792" y="469"/>
                  <a:pt x="1792" y="469"/>
                </a:cubicBezTo>
                <a:cubicBezTo>
                  <a:pt x="1793" y="469"/>
                  <a:pt x="1793" y="467"/>
                  <a:pt x="1793" y="467"/>
                </a:cubicBezTo>
                <a:cubicBezTo>
                  <a:pt x="1792" y="467"/>
                  <a:pt x="1792" y="467"/>
                  <a:pt x="1792" y="467"/>
                </a:cubicBezTo>
                <a:cubicBezTo>
                  <a:pt x="1790" y="467"/>
                  <a:pt x="1788" y="467"/>
                  <a:pt x="1788" y="469"/>
                </a:cubicBezTo>
                <a:cubicBezTo>
                  <a:pt x="1787" y="469"/>
                  <a:pt x="1787" y="469"/>
                  <a:pt x="1787" y="471"/>
                </a:cubicBezTo>
                <a:cubicBezTo>
                  <a:pt x="1785" y="471"/>
                  <a:pt x="1785" y="469"/>
                  <a:pt x="1785" y="471"/>
                </a:cubicBezTo>
                <a:cubicBezTo>
                  <a:pt x="1785" y="471"/>
                  <a:pt x="1784" y="471"/>
                  <a:pt x="1784" y="471"/>
                </a:cubicBezTo>
                <a:cubicBezTo>
                  <a:pt x="1784" y="472"/>
                  <a:pt x="1785" y="474"/>
                  <a:pt x="1784" y="475"/>
                </a:cubicBezTo>
                <a:cubicBezTo>
                  <a:pt x="1784" y="475"/>
                  <a:pt x="1782" y="475"/>
                  <a:pt x="1780" y="475"/>
                </a:cubicBezTo>
                <a:cubicBezTo>
                  <a:pt x="1780" y="475"/>
                  <a:pt x="1779" y="475"/>
                  <a:pt x="1779" y="474"/>
                </a:cubicBezTo>
                <a:cubicBezTo>
                  <a:pt x="1777" y="474"/>
                  <a:pt x="1777" y="472"/>
                  <a:pt x="1776" y="472"/>
                </a:cubicBezTo>
                <a:cubicBezTo>
                  <a:pt x="1774" y="471"/>
                  <a:pt x="1771" y="472"/>
                  <a:pt x="1771" y="475"/>
                </a:cubicBezTo>
                <a:cubicBezTo>
                  <a:pt x="1771" y="479"/>
                  <a:pt x="1772" y="480"/>
                  <a:pt x="1774" y="482"/>
                </a:cubicBezTo>
                <a:cubicBezTo>
                  <a:pt x="1774" y="485"/>
                  <a:pt x="1776" y="487"/>
                  <a:pt x="1776" y="490"/>
                </a:cubicBezTo>
                <a:cubicBezTo>
                  <a:pt x="1776" y="492"/>
                  <a:pt x="1776" y="492"/>
                  <a:pt x="1776" y="492"/>
                </a:cubicBezTo>
                <a:cubicBezTo>
                  <a:pt x="1776" y="493"/>
                  <a:pt x="1776" y="493"/>
                  <a:pt x="1776" y="495"/>
                </a:cubicBezTo>
                <a:cubicBezTo>
                  <a:pt x="1777" y="496"/>
                  <a:pt x="1780" y="498"/>
                  <a:pt x="1784" y="500"/>
                </a:cubicBezTo>
                <a:cubicBezTo>
                  <a:pt x="1785" y="500"/>
                  <a:pt x="1788" y="503"/>
                  <a:pt x="1787" y="504"/>
                </a:cubicBezTo>
                <a:cubicBezTo>
                  <a:pt x="1785" y="508"/>
                  <a:pt x="1782" y="508"/>
                  <a:pt x="1780" y="506"/>
                </a:cubicBezTo>
                <a:cubicBezTo>
                  <a:pt x="1780" y="504"/>
                  <a:pt x="1780" y="504"/>
                  <a:pt x="1779" y="503"/>
                </a:cubicBezTo>
                <a:cubicBezTo>
                  <a:pt x="1777" y="503"/>
                  <a:pt x="1777" y="503"/>
                  <a:pt x="1777" y="503"/>
                </a:cubicBezTo>
                <a:cubicBezTo>
                  <a:pt x="1774" y="501"/>
                  <a:pt x="1771" y="500"/>
                  <a:pt x="1768" y="500"/>
                </a:cubicBezTo>
                <a:cubicBezTo>
                  <a:pt x="1766" y="500"/>
                  <a:pt x="1763" y="500"/>
                  <a:pt x="1759" y="498"/>
                </a:cubicBezTo>
                <a:cubicBezTo>
                  <a:pt x="1758" y="498"/>
                  <a:pt x="1758" y="495"/>
                  <a:pt x="1758" y="493"/>
                </a:cubicBezTo>
                <a:cubicBezTo>
                  <a:pt x="1756" y="492"/>
                  <a:pt x="1753" y="492"/>
                  <a:pt x="1751" y="490"/>
                </a:cubicBezTo>
                <a:cubicBezTo>
                  <a:pt x="1750" y="488"/>
                  <a:pt x="1750" y="485"/>
                  <a:pt x="1748" y="482"/>
                </a:cubicBezTo>
                <a:cubicBezTo>
                  <a:pt x="1747" y="482"/>
                  <a:pt x="1747" y="480"/>
                  <a:pt x="1747" y="480"/>
                </a:cubicBezTo>
                <a:cubicBezTo>
                  <a:pt x="1743" y="479"/>
                  <a:pt x="1740" y="477"/>
                  <a:pt x="1738" y="475"/>
                </a:cubicBezTo>
                <a:cubicBezTo>
                  <a:pt x="1737" y="474"/>
                  <a:pt x="1737" y="472"/>
                  <a:pt x="1737" y="471"/>
                </a:cubicBezTo>
                <a:cubicBezTo>
                  <a:pt x="1738" y="469"/>
                  <a:pt x="1738" y="466"/>
                  <a:pt x="1738" y="464"/>
                </a:cubicBezTo>
                <a:cubicBezTo>
                  <a:pt x="1738" y="462"/>
                  <a:pt x="1738" y="461"/>
                  <a:pt x="1738" y="459"/>
                </a:cubicBezTo>
                <a:cubicBezTo>
                  <a:pt x="1738" y="459"/>
                  <a:pt x="1737" y="458"/>
                  <a:pt x="1737" y="456"/>
                </a:cubicBezTo>
                <a:cubicBezTo>
                  <a:pt x="1737" y="456"/>
                  <a:pt x="1737" y="456"/>
                  <a:pt x="1737" y="454"/>
                </a:cubicBezTo>
                <a:cubicBezTo>
                  <a:pt x="1735" y="454"/>
                  <a:pt x="1735" y="454"/>
                  <a:pt x="1735" y="453"/>
                </a:cubicBezTo>
                <a:cubicBezTo>
                  <a:pt x="1734" y="453"/>
                  <a:pt x="1734" y="453"/>
                  <a:pt x="1734" y="451"/>
                </a:cubicBezTo>
                <a:cubicBezTo>
                  <a:pt x="1732" y="451"/>
                  <a:pt x="1732" y="451"/>
                  <a:pt x="1732" y="451"/>
                </a:cubicBezTo>
                <a:cubicBezTo>
                  <a:pt x="1732" y="450"/>
                  <a:pt x="1732" y="450"/>
                  <a:pt x="1730" y="450"/>
                </a:cubicBezTo>
                <a:cubicBezTo>
                  <a:pt x="1730" y="448"/>
                  <a:pt x="1730" y="448"/>
                  <a:pt x="1729" y="448"/>
                </a:cubicBezTo>
                <a:cubicBezTo>
                  <a:pt x="1727" y="446"/>
                  <a:pt x="1727" y="446"/>
                  <a:pt x="1727" y="446"/>
                </a:cubicBezTo>
                <a:cubicBezTo>
                  <a:pt x="1727" y="446"/>
                  <a:pt x="1727" y="446"/>
                  <a:pt x="1726" y="446"/>
                </a:cubicBezTo>
                <a:cubicBezTo>
                  <a:pt x="1726" y="445"/>
                  <a:pt x="1726" y="445"/>
                  <a:pt x="1726" y="445"/>
                </a:cubicBezTo>
                <a:cubicBezTo>
                  <a:pt x="1724" y="445"/>
                  <a:pt x="1724" y="445"/>
                  <a:pt x="1724" y="445"/>
                </a:cubicBezTo>
                <a:cubicBezTo>
                  <a:pt x="1722" y="443"/>
                  <a:pt x="1722" y="443"/>
                  <a:pt x="1722" y="442"/>
                </a:cubicBezTo>
                <a:cubicBezTo>
                  <a:pt x="1721" y="442"/>
                  <a:pt x="1721" y="442"/>
                  <a:pt x="1719" y="440"/>
                </a:cubicBezTo>
                <a:cubicBezTo>
                  <a:pt x="1719" y="438"/>
                  <a:pt x="1717" y="438"/>
                  <a:pt x="1716" y="438"/>
                </a:cubicBezTo>
                <a:cubicBezTo>
                  <a:pt x="1714" y="437"/>
                  <a:pt x="1714" y="437"/>
                  <a:pt x="1713" y="438"/>
                </a:cubicBezTo>
                <a:cubicBezTo>
                  <a:pt x="1711" y="438"/>
                  <a:pt x="1711" y="438"/>
                  <a:pt x="1711" y="438"/>
                </a:cubicBezTo>
                <a:cubicBezTo>
                  <a:pt x="1709" y="438"/>
                  <a:pt x="1709" y="438"/>
                  <a:pt x="1708" y="437"/>
                </a:cubicBezTo>
                <a:cubicBezTo>
                  <a:pt x="1706" y="437"/>
                  <a:pt x="1706" y="437"/>
                  <a:pt x="1706" y="437"/>
                </a:cubicBezTo>
                <a:cubicBezTo>
                  <a:pt x="1703" y="435"/>
                  <a:pt x="1701" y="433"/>
                  <a:pt x="1701" y="432"/>
                </a:cubicBezTo>
                <a:cubicBezTo>
                  <a:pt x="1700" y="432"/>
                  <a:pt x="1698" y="430"/>
                  <a:pt x="1698" y="430"/>
                </a:cubicBezTo>
                <a:cubicBezTo>
                  <a:pt x="1697" y="430"/>
                  <a:pt x="1695" y="430"/>
                  <a:pt x="1695" y="429"/>
                </a:cubicBezTo>
                <a:cubicBezTo>
                  <a:pt x="1697" y="429"/>
                  <a:pt x="1697" y="427"/>
                  <a:pt x="1698" y="427"/>
                </a:cubicBezTo>
                <a:cubicBezTo>
                  <a:pt x="1697" y="427"/>
                  <a:pt x="1697" y="427"/>
                  <a:pt x="1695" y="427"/>
                </a:cubicBezTo>
                <a:cubicBezTo>
                  <a:pt x="1695" y="425"/>
                  <a:pt x="1695" y="425"/>
                  <a:pt x="1695" y="425"/>
                </a:cubicBezTo>
                <a:cubicBezTo>
                  <a:pt x="1693" y="424"/>
                  <a:pt x="1693" y="422"/>
                  <a:pt x="1692" y="422"/>
                </a:cubicBezTo>
                <a:cubicBezTo>
                  <a:pt x="1692" y="421"/>
                  <a:pt x="1690" y="421"/>
                  <a:pt x="1690" y="419"/>
                </a:cubicBezTo>
                <a:cubicBezTo>
                  <a:pt x="1690" y="417"/>
                  <a:pt x="1688" y="417"/>
                  <a:pt x="1688" y="416"/>
                </a:cubicBezTo>
                <a:cubicBezTo>
                  <a:pt x="1688" y="416"/>
                  <a:pt x="1688" y="416"/>
                  <a:pt x="1688" y="414"/>
                </a:cubicBezTo>
                <a:cubicBezTo>
                  <a:pt x="1687" y="413"/>
                  <a:pt x="1685" y="414"/>
                  <a:pt x="1685" y="416"/>
                </a:cubicBezTo>
                <a:cubicBezTo>
                  <a:pt x="1685" y="416"/>
                  <a:pt x="1684" y="419"/>
                  <a:pt x="1682" y="419"/>
                </a:cubicBezTo>
                <a:cubicBezTo>
                  <a:pt x="1680" y="419"/>
                  <a:pt x="1680" y="417"/>
                  <a:pt x="1680" y="417"/>
                </a:cubicBezTo>
                <a:cubicBezTo>
                  <a:pt x="1680" y="417"/>
                  <a:pt x="1679" y="417"/>
                  <a:pt x="1679" y="416"/>
                </a:cubicBezTo>
                <a:cubicBezTo>
                  <a:pt x="1677" y="416"/>
                  <a:pt x="1676" y="414"/>
                  <a:pt x="1676" y="414"/>
                </a:cubicBezTo>
                <a:cubicBezTo>
                  <a:pt x="1677" y="413"/>
                  <a:pt x="1677" y="413"/>
                  <a:pt x="1679" y="413"/>
                </a:cubicBezTo>
                <a:cubicBezTo>
                  <a:pt x="1679" y="411"/>
                  <a:pt x="1680" y="411"/>
                  <a:pt x="1680" y="409"/>
                </a:cubicBezTo>
                <a:cubicBezTo>
                  <a:pt x="1680" y="409"/>
                  <a:pt x="1680" y="409"/>
                  <a:pt x="1680" y="408"/>
                </a:cubicBezTo>
                <a:cubicBezTo>
                  <a:pt x="1679" y="408"/>
                  <a:pt x="1679" y="406"/>
                  <a:pt x="1679" y="406"/>
                </a:cubicBezTo>
                <a:cubicBezTo>
                  <a:pt x="1677" y="406"/>
                  <a:pt x="1677" y="406"/>
                  <a:pt x="1677" y="406"/>
                </a:cubicBezTo>
                <a:cubicBezTo>
                  <a:pt x="1677" y="406"/>
                  <a:pt x="1677" y="406"/>
                  <a:pt x="1677" y="408"/>
                </a:cubicBezTo>
                <a:cubicBezTo>
                  <a:pt x="1676" y="408"/>
                  <a:pt x="1676" y="408"/>
                  <a:pt x="1676" y="408"/>
                </a:cubicBezTo>
                <a:cubicBezTo>
                  <a:pt x="1674" y="408"/>
                  <a:pt x="1672" y="409"/>
                  <a:pt x="1671" y="409"/>
                </a:cubicBezTo>
                <a:cubicBezTo>
                  <a:pt x="1669" y="411"/>
                  <a:pt x="1667" y="411"/>
                  <a:pt x="1666" y="413"/>
                </a:cubicBezTo>
                <a:cubicBezTo>
                  <a:pt x="1666" y="413"/>
                  <a:pt x="1664" y="413"/>
                  <a:pt x="1664" y="414"/>
                </a:cubicBezTo>
                <a:cubicBezTo>
                  <a:pt x="1666" y="416"/>
                  <a:pt x="1666" y="416"/>
                  <a:pt x="1666" y="416"/>
                </a:cubicBezTo>
                <a:cubicBezTo>
                  <a:pt x="1667" y="416"/>
                  <a:pt x="1667" y="417"/>
                  <a:pt x="1666" y="417"/>
                </a:cubicBezTo>
                <a:cubicBezTo>
                  <a:pt x="1666" y="419"/>
                  <a:pt x="1666" y="419"/>
                  <a:pt x="1666" y="419"/>
                </a:cubicBezTo>
                <a:cubicBezTo>
                  <a:pt x="1664" y="421"/>
                  <a:pt x="1664" y="421"/>
                  <a:pt x="1664" y="421"/>
                </a:cubicBezTo>
                <a:cubicBezTo>
                  <a:pt x="1664" y="422"/>
                  <a:pt x="1664" y="422"/>
                  <a:pt x="1664" y="422"/>
                </a:cubicBezTo>
                <a:cubicBezTo>
                  <a:pt x="1664" y="424"/>
                  <a:pt x="1664" y="424"/>
                  <a:pt x="1664" y="424"/>
                </a:cubicBezTo>
                <a:cubicBezTo>
                  <a:pt x="1666" y="424"/>
                  <a:pt x="1666" y="425"/>
                  <a:pt x="1666" y="425"/>
                </a:cubicBezTo>
                <a:cubicBezTo>
                  <a:pt x="1666" y="427"/>
                  <a:pt x="1666" y="427"/>
                  <a:pt x="1666" y="427"/>
                </a:cubicBezTo>
                <a:cubicBezTo>
                  <a:pt x="1666" y="429"/>
                  <a:pt x="1667" y="429"/>
                  <a:pt x="1669" y="429"/>
                </a:cubicBezTo>
                <a:cubicBezTo>
                  <a:pt x="1671" y="430"/>
                  <a:pt x="1671" y="430"/>
                  <a:pt x="1671" y="430"/>
                </a:cubicBezTo>
                <a:cubicBezTo>
                  <a:pt x="1672" y="430"/>
                  <a:pt x="1672" y="430"/>
                  <a:pt x="1672" y="430"/>
                </a:cubicBezTo>
                <a:cubicBezTo>
                  <a:pt x="1674" y="432"/>
                  <a:pt x="1674" y="432"/>
                  <a:pt x="1676" y="432"/>
                </a:cubicBezTo>
                <a:cubicBezTo>
                  <a:pt x="1677" y="433"/>
                  <a:pt x="1679" y="432"/>
                  <a:pt x="1680" y="433"/>
                </a:cubicBezTo>
                <a:cubicBezTo>
                  <a:pt x="1680" y="437"/>
                  <a:pt x="1680" y="437"/>
                  <a:pt x="1680" y="437"/>
                </a:cubicBezTo>
                <a:cubicBezTo>
                  <a:pt x="1680" y="438"/>
                  <a:pt x="1680" y="438"/>
                  <a:pt x="1682" y="440"/>
                </a:cubicBezTo>
                <a:cubicBezTo>
                  <a:pt x="1682" y="440"/>
                  <a:pt x="1682" y="442"/>
                  <a:pt x="1682" y="443"/>
                </a:cubicBezTo>
                <a:cubicBezTo>
                  <a:pt x="1682" y="443"/>
                  <a:pt x="1682" y="443"/>
                  <a:pt x="1684" y="445"/>
                </a:cubicBezTo>
                <a:cubicBezTo>
                  <a:pt x="1684" y="446"/>
                  <a:pt x="1684" y="446"/>
                  <a:pt x="1684" y="446"/>
                </a:cubicBezTo>
                <a:cubicBezTo>
                  <a:pt x="1684" y="448"/>
                  <a:pt x="1685" y="448"/>
                  <a:pt x="1687" y="448"/>
                </a:cubicBezTo>
                <a:cubicBezTo>
                  <a:pt x="1688" y="448"/>
                  <a:pt x="1690" y="450"/>
                  <a:pt x="1692" y="451"/>
                </a:cubicBezTo>
                <a:cubicBezTo>
                  <a:pt x="1692" y="453"/>
                  <a:pt x="1692" y="454"/>
                  <a:pt x="1693" y="454"/>
                </a:cubicBezTo>
                <a:cubicBezTo>
                  <a:pt x="1695" y="454"/>
                  <a:pt x="1695" y="454"/>
                  <a:pt x="1697" y="454"/>
                </a:cubicBezTo>
                <a:cubicBezTo>
                  <a:pt x="1697" y="454"/>
                  <a:pt x="1698" y="454"/>
                  <a:pt x="1700" y="454"/>
                </a:cubicBezTo>
                <a:cubicBezTo>
                  <a:pt x="1700" y="454"/>
                  <a:pt x="1701" y="454"/>
                  <a:pt x="1703" y="454"/>
                </a:cubicBezTo>
                <a:cubicBezTo>
                  <a:pt x="1705" y="454"/>
                  <a:pt x="1705" y="454"/>
                  <a:pt x="1705" y="454"/>
                </a:cubicBezTo>
                <a:cubicBezTo>
                  <a:pt x="1705" y="454"/>
                  <a:pt x="1706" y="454"/>
                  <a:pt x="1706" y="456"/>
                </a:cubicBezTo>
                <a:cubicBezTo>
                  <a:pt x="1705" y="458"/>
                  <a:pt x="1705" y="458"/>
                  <a:pt x="1705" y="458"/>
                </a:cubicBezTo>
                <a:cubicBezTo>
                  <a:pt x="1703" y="459"/>
                  <a:pt x="1701" y="461"/>
                  <a:pt x="1703" y="462"/>
                </a:cubicBezTo>
                <a:cubicBezTo>
                  <a:pt x="1705" y="462"/>
                  <a:pt x="1705" y="462"/>
                  <a:pt x="1706" y="462"/>
                </a:cubicBezTo>
                <a:cubicBezTo>
                  <a:pt x="1706" y="462"/>
                  <a:pt x="1706" y="462"/>
                  <a:pt x="1708" y="464"/>
                </a:cubicBezTo>
                <a:cubicBezTo>
                  <a:pt x="1709" y="464"/>
                  <a:pt x="1709" y="464"/>
                  <a:pt x="1709" y="464"/>
                </a:cubicBezTo>
                <a:cubicBezTo>
                  <a:pt x="1711" y="464"/>
                  <a:pt x="1711" y="466"/>
                  <a:pt x="1711" y="466"/>
                </a:cubicBezTo>
                <a:cubicBezTo>
                  <a:pt x="1713" y="466"/>
                  <a:pt x="1713" y="466"/>
                  <a:pt x="1714" y="466"/>
                </a:cubicBezTo>
                <a:cubicBezTo>
                  <a:pt x="1716" y="466"/>
                  <a:pt x="1716" y="466"/>
                  <a:pt x="1716" y="466"/>
                </a:cubicBezTo>
                <a:cubicBezTo>
                  <a:pt x="1717" y="467"/>
                  <a:pt x="1719" y="467"/>
                  <a:pt x="1721" y="467"/>
                </a:cubicBezTo>
                <a:cubicBezTo>
                  <a:pt x="1722" y="469"/>
                  <a:pt x="1722" y="469"/>
                  <a:pt x="1722" y="469"/>
                </a:cubicBezTo>
                <a:cubicBezTo>
                  <a:pt x="1724" y="471"/>
                  <a:pt x="1724" y="471"/>
                  <a:pt x="1726" y="472"/>
                </a:cubicBezTo>
                <a:cubicBezTo>
                  <a:pt x="1727" y="474"/>
                  <a:pt x="1727" y="474"/>
                  <a:pt x="1727" y="474"/>
                </a:cubicBezTo>
                <a:cubicBezTo>
                  <a:pt x="1727" y="474"/>
                  <a:pt x="1727" y="474"/>
                  <a:pt x="1729" y="475"/>
                </a:cubicBezTo>
                <a:cubicBezTo>
                  <a:pt x="1730" y="475"/>
                  <a:pt x="1730" y="477"/>
                  <a:pt x="1730" y="477"/>
                </a:cubicBezTo>
                <a:cubicBezTo>
                  <a:pt x="1730" y="479"/>
                  <a:pt x="1730" y="480"/>
                  <a:pt x="1729" y="480"/>
                </a:cubicBezTo>
                <a:cubicBezTo>
                  <a:pt x="1729" y="482"/>
                  <a:pt x="1727" y="482"/>
                  <a:pt x="1726" y="482"/>
                </a:cubicBezTo>
                <a:cubicBezTo>
                  <a:pt x="1726" y="482"/>
                  <a:pt x="1726" y="480"/>
                  <a:pt x="1724" y="479"/>
                </a:cubicBezTo>
                <a:cubicBezTo>
                  <a:pt x="1724" y="475"/>
                  <a:pt x="1724" y="475"/>
                  <a:pt x="1724" y="475"/>
                </a:cubicBezTo>
                <a:cubicBezTo>
                  <a:pt x="1722" y="474"/>
                  <a:pt x="1721" y="475"/>
                  <a:pt x="1719" y="475"/>
                </a:cubicBezTo>
                <a:cubicBezTo>
                  <a:pt x="1717" y="475"/>
                  <a:pt x="1717" y="474"/>
                  <a:pt x="1716" y="472"/>
                </a:cubicBezTo>
                <a:cubicBezTo>
                  <a:pt x="1716" y="472"/>
                  <a:pt x="1714" y="474"/>
                  <a:pt x="1713" y="474"/>
                </a:cubicBezTo>
                <a:cubicBezTo>
                  <a:pt x="1713" y="475"/>
                  <a:pt x="1711" y="477"/>
                  <a:pt x="1711" y="477"/>
                </a:cubicBezTo>
                <a:cubicBezTo>
                  <a:pt x="1711" y="479"/>
                  <a:pt x="1711" y="480"/>
                  <a:pt x="1711" y="482"/>
                </a:cubicBezTo>
                <a:cubicBezTo>
                  <a:pt x="1711" y="485"/>
                  <a:pt x="1716" y="485"/>
                  <a:pt x="1716" y="488"/>
                </a:cubicBezTo>
                <a:cubicBezTo>
                  <a:pt x="1716" y="490"/>
                  <a:pt x="1716" y="490"/>
                  <a:pt x="1716" y="490"/>
                </a:cubicBezTo>
                <a:cubicBezTo>
                  <a:pt x="1716" y="492"/>
                  <a:pt x="1716" y="492"/>
                  <a:pt x="1716" y="492"/>
                </a:cubicBezTo>
                <a:cubicBezTo>
                  <a:pt x="1716" y="493"/>
                  <a:pt x="1714" y="493"/>
                  <a:pt x="1714" y="493"/>
                </a:cubicBezTo>
                <a:cubicBezTo>
                  <a:pt x="1713" y="493"/>
                  <a:pt x="1711" y="493"/>
                  <a:pt x="1711" y="495"/>
                </a:cubicBezTo>
                <a:cubicBezTo>
                  <a:pt x="1711" y="496"/>
                  <a:pt x="1711" y="498"/>
                  <a:pt x="1711" y="500"/>
                </a:cubicBezTo>
                <a:cubicBezTo>
                  <a:pt x="1709" y="500"/>
                  <a:pt x="1708" y="501"/>
                  <a:pt x="1708" y="501"/>
                </a:cubicBezTo>
                <a:cubicBezTo>
                  <a:pt x="1708" y="503"/>
                  <a:pt x="1708" y="503"/>
                  <a:pt x="1706" y="504"/>
                </a:cubicBezTo>
                <a:cubicBezTo>
                  <a:pt x="1706" y="504"/>
                  <a:pt x="1705" y="506"/>
                  <a:pt x="1703" y="506"/>
                </a:cubicBezTo>
                <a:cubicBezTo>
                  <a:pt x="1701" y="506"/>
                  <a:pt x="1700" y="506"/>
                  <a:pt x="1700" y="504"/>
                </a:cubicBezTo>
                <a:cubicBezTo>
                  <a:pt x="1700" y="504"/>
                  <a:pt x="1700" y="503"/>
                  <a:pt x="1701" y="503"/>
                </a:cubicBezTo>
                <a:cubicBezTo>
                  <a:pt x="1701" y="501"/>
                  <a:pt x="1701" y="501"/>
                  <a:pt x="1701" y="501"/>
                </a:cubicBezTo>
                <a:cubicBezTo>
                  <a:pt x="1703" y="500"/>
                  <a:pt x="1703" y="500"/>
                  <a:pt x="1703" y="500"/>
                </a:cubicBezTo>
                <a:cubicBezTo>
                  <a:pt x="1703" y="498"/>
                  <a:pt x="1703" y="498"/>
                  <a:pt x="1703" y="498"/>
                </a:cubicBezTo>
                <a:cubicBezTo>
                  <a:pt x="1705" y="498"/>
                  <a:pt x="1705" y="498"/>
                  <a:pt x="1705" y="496"/>
                </a:cubicBezTo>
                <a:cubicBezTo>
                  <a:pt x="1706" y="496"/>
                  <a:pt x="1706" y="495"/>
                  <a:pt x="1706" y="495"/>
                </a:cubicBezTo>
                <a:cubicBezTo>
                  <a:pt x="1706" y="493"/>
                  <a:pt x="1708" y="492"/>
                  <a:pt x="1706" y="492"/>
                </a:cubicBezTo>
                <a:cubicBezTo>
                  <a:pt x="1706" y="490"/>
                  <a:pt x="1705" y="490"/>
                  <a:pt x="1705" y="490"/>
                </a:cubicBezTo>
                <a:cubicBezTo>
                  <a:pt x="1703" y="488"/>
                  <a:pt x="1703" y="488"/>
                  <a:pt x="1703" y="487"/>
                </a:cubicBezTo>
                <a:cubicBezTo>
                  <a:pt x="1703" y="487"/>
                  <a:pt x="1703" y="487"/>
                  <a:pt x="1703" y="485"/>
                </a:cubicBezTo>
                <a:cubicBezTo>
                  <a:pt x="1703" y="483"/>
                  <a:pt x="1703" y="483"/>
                  <a:pt x="1703" y="482"/>
                </a:cubicBezTo>
                <a:cubicBezTo>
                  <a:pt x="1703" y="480"/>
                  <a:pt x="1703" y="480"/>
                  <a:pt x="1703" y="480"/>
                </a:cubicBezTo>
                <a:cubicBezTo>
                  <a:pt x="1701" y="479"/>
                  <a:pt x="1701" y="479"/>
                  <a:pt x="1700" y="479"/>
                </a:cubicBezTo>
                <a:cubicBezTo>
                  <a:pt x="1700" y="479"/>
                  <a:pt x="1698" y="479"/>
                  <a:pt x="1698" y="477"/>
                </a:cubicBezTo>
                <a:cubicBezTo>
                  <a:pt x="1697" y="477"/>
                  <a:pt x="1695" y="477"/>
                  <a:pt x="1693" y="477"/>
                </a:cubicBezTo>
                <a:cubicBezTo>
                  <a:pt x="1693" y="477"/>
                  <a:pt x="1692" y="477"/>
                  <a:pt x="1693" y="475"/>
                </a:cubicBezTo>
                <a:cubicBezTo>
                  <a:pt x="1693" y="475"/>
                  <a:pt x="1693" y="475"/>
                  <a:pt x="1693" y="474"/>
                </a:cubicBezTo>
                <a:cubicBezTo>
                  <a:pt x="1695" y="472"/>
                  <a:pt x="1693" y="471"/>
                  <a:pt x="1692" y="471"/>
                </a:cubicBezTo>
                <a:cubicBezTo>
                  <a:pt x="1692" y="471"/>
                  <a:pt x="1690" y="472"/>
                  <a:pt x="1688" y="471"/>
                </a:cubicBezTo>
                <a:cubicBezTo>
                  <a:pt x="1687" y="471"/>
                  <a:pt x="1687" y="471"/>
                  <a:pt x="1687" y="471"/>
                </a:cubicBezTo>
                <a:cubicBezTo>
                  <a:pt x="1685" y="471"/>
                  <a:pt x="1685" y="471"/>
                  <a:pt x="1685" y="469"/>
                </a:cubicBezTo>
                <a:cubicBezTo>
                  <a:pt x="1684" y="469"/>
                  <a:pt x="1684" y="469"/>
                  <a:pt x="1684" y="469"/>
                </a:cubicBezTo>
                <a:cubicBezTo>
                  <a:pt x="1684" y="467"/>
                  <a:pt x="1684" y="467"/>
                  <a:pt x="1682" y="467"/>
                </a:cubicBezTo>
                <a:cubicBezTo>
                  <a:pt x="1682" y="466"/>
                  <a:pt x="1682" y="466"/>
                  <a:pt x="1682" y="466"/>
                </a:cubicBezTo>
                <a:cubicBezTo>
                  <a:pt x="1680" y="466"/>
                  <a:pt x="1680" y="466"/>
                  <a:pt x="1680" y="466"/>
                </a:cubicBezTo>
                <a:cubicBezTo>
                  <a:pt x="1680" y="464"/>
                  <a:pt x="1680" y="464"/>
                  <a:pt x="1679" y="464"/>
                </a:cubicBezTo>
                <a:cubicBezTo>
                  <a:pt x="1679" y="462"/>
                  <a:pt x="1677" y="464"/>
                  <a:pt x="1677" y="464"/>
                </a:cubicBezTo>
                <a:cubicBezTo>
                  <a:pt x="1676" y="464"/>
                  <a:pt x="1676" y="464"/>
                  <a:pt x="1676" y="464"/>
                </a:cubicBezTo>
                <a:cubicBezTo>
                  <a:pt x="1676" y="464"/>
                  <a:pt x="1676" y="464"/>
                  <a:pt x="1674" y="464"/>
                </a:cubicBezTo>
                <a:cubicBezTo>
                  <a:pt x="1674" y="462"/>
                  <a:pt x="1672" y="462"/>
                  <a:pt x="1672" y="462"/>
                </a:cubicBezTo>
                <a:cubicBezTo>
                  <a:pt x="1671" y="462"/>
                  <a:pt x="1671" y="461"/>
                  <a:pt x="1671" y="461"/>
                </a:cubicBezTo>
                <a:cubicBezTo>
                  <a:pt x="1669" y="459"/>
                  <a:pt x="1669" y="459"/>
                  <a:pt x="1669" y="459"/>
                </a:cubicBezTo>
                <a:cubicBezTo>
                  <a:pt x="1667" y="458"/>
                  <a:pt x="1667" y="458"/>
                  <a:pt x="1666" y="458"/>
                </a:cubicBezTo>
                <a:cubicBezTo>
                  <a:pt x="1664" y="456"/>
                  <a:pt x="1664" y="456"/>
                  <a:pt x="1663" y="456"/>
                </a:cubicBezTo>
                <a:cubicBezTo>
                  <a:pt x="1663" y="454"/>
                  <a:pt x="1663" y="454"/>
                  <a:pt x="1663" y="454"/>
                </a:cubicBezTo>
                <a:cubicBezTo>
                  <a:pt x="1661" y="453"/>
                  <a:pt x="1661" y="451"/>
                  <a:pt x="1659" y="451"/>
                </a:cubicBezTo>
                <a:cubicBezTo>
                  <a:pt x="1659" y="451"/>
                  <a:pt x="1659" y="450"/>
                  <a:pt x="1658" y="450"/>
                </a:cubicBezTo>
                <a:cubicBezTo>
                  <a:pt x="1656" y="448"/>
                  <a:pt x="1656" y="448"/>
                  <a:pt x="1656" y="448"/>
                </a:cubicBezTo>
                <a:cubicBezTo>
                  <a:pt x="1655" y="446"/>
                  <a:pt x="1655" y="446"/>
                  <a:pt x="1655" y="446"/>
                </a:cubicBezTo>
                <a:cubicBezTo>
                  <a:pt x="1653" y="446"/>
                  <a:pt x="1653" y="445"/>
                  <a:pt x="1651" y="445"/>
                </a:cubicBezTo>
                <a:cubicBezTo>
                  <a:pt x="1651" y="443"/>
                  <a:pt x="1651" y="443"/>
                  <a:pt x="1650" y="443"/>
                </a:cubicBezTo>
                <a:cubicBezTo>
                  <a:pt x="1648" y="443"/>
                  <a:pt x="1650" y="442"/>
                  <a:pt x="1648" y="440"/>
                </a:cubicBezTo>
                <a:cubicBezTo>
                  <a:pt x="1648" y="440"/>
                  <a:pt x="1648" y="440"/>
                  <a:pt x="1648" y="438"/>
                </a:cubicBezTo>
                <a:cubicBezTo>
                  <a:pt x="1648" y="438"/>
                  <a:pt x="1648" y="437"/>
                  <a:pt x="1648" y="435"/>
                </a:cubicBezTo>
                <a:cubicBezTo>
                  <a:pt x="1648" y="435"/>
                  <a:pt x="1648" y="435"/>
                  <a:pt x="1648" y="433"/>
                </a:cubicBezTo>
                <a:cubicBezTo>
                  <a:pt x="1646" y="433"/>
                  <a:pt x="1646" y="433"/>
                  <a:pt x="1645" y="432"/>
                </a:cubicBezTo>
                <a:cubicBezTo>
                  <a:pt x="1645" y="432"/>
                  <a:pt x="1645" y="432"/>
                  <a:pt x="1645" y="430"/>
                </a:cubicBezTo>
                <a:cubicBezTo>
                  <a:pt x="1645" y="429"/>
                  <a:pt x="1645" y="427"/>
                  <a:pt x="1643" y="427"/>
                </a:cubicBezTo>
                <a:cubicBezTo>
                  <a:pt x="1642" y="425"/>
                  <a:pt x="1640" y="425"/>
                  <a:pt x="1638" y="425"/>
                </a:cubicBezTo>
                <a:cubicBezTo>
                  <a:pt x="1637" y="425"/>
                  <a:pt x="1637" y="424"/>
                  <a:pt x="1635" y="424"/>
                </a:cubicBezTo>
                <a:cubicBezTo>
                  <a:pt x="1634" y="424"/>
                  <a:pt x="1634" y="424"/>
                  <a:pt x="1634" y="424"/>
                </a:cubicBezTo>
                <a:cubicBezTo>
                  <a:pt x="1632" y="424"/>
                  <a:pt x="1630" y="424"/>
                  <a:pt x="1630" y="425"/>
                </a:cubicBezTo>
                <a:cubicBezTo>
                  <a:pt x="1629" y="425"/>
                  <a:pt x="1629" y="425"/>
                  <a:pt x="1629" y="427"/>
                </a:cubicBezTo>
                <a:cubicBezTo>
                  <a:pt x="1627" y="429"/>
                  <a:pt x="1627" y="429"/>
                  <a:pt x="1627" y="429"/>
                </a:cubicBezTo>
                <a:cubicBezTo>
                  <a:pt x="1624" y="430"/>
                  <a:pt x="1622" y="430"/>
                  <a:pt x="1619" y="432"/>
                </a:cubicBezTo>
                <a:cubicBezTo>
                  <a:pt x="1619" y="432"/>
                  <a:pt x="1619" y="432"/>
                  <a:pt x="1617" y="432"/>
                </a:cubicBezTo>
                <a:cubicBezTo>
                  <a:pt x="1616" y="432"/>
                  <a:pt x="1616" y="433"/>
                  <a:pt x="1614" y="435"/>
                </a:cubicBezTo>
                <a:cubicBezTo>
                  <a:pt x="1613" y="435"/>
                  <a:pt x="1613" y="435"/>
                  <a:pt x="1611" y="437"/>
                </a:cubicBezTo>
                <a:cubicBezTo>
                  <a:pt x="1611" y="437"/>
                  <a:pt x="1609" y="437"/>
                  <a:pt x="1609" y="438"/>
                </a:cubicBezTo>
                <a:cubicBezTo>
                  <a:pt x="1609" y="438"/>
                  <a:pt x="1608" y="440"/>
                  <a:pt x="1606" y="442"/>
                </a:cubicBezTo>
                <a:cubicBezTo>
                  <a:pt x="1605" y="442"/>
                  <a:pt x="1605" y="442"/>
                  <a:pt x="1605" y="442"/>
                </a:cubicBezTo>
                <a:cubicBezTo>
                  <a:pt x="1603" y="440"/>
                  <a:pt x="1601" y="440"/>
                  <a:pt x="1601" y="440"/>
                </a:cubicBezTo>
                <a:cubicBezTo>
                  <a:pt x="1600" y="440"/>
                  <a:pt x="1600" y="438"/>
                  <a:pt x="1598" y="438"/>
                </a:cubicBezTo>
                <a:cubicBezTo>
                  <a:pt x="1598" y="438"/>
                  <a:pt x="1596" y="438"/>
                  <a:pt x="1595" y="438"/>
                </a:cubicBezTo>
                <a:cubicBezTo>
                  <a:pt x="1595" y="437"/>
                  <a:pt x="1595" y="437"/>
                  <a:pt x="1595" y="437"/>
                </a:cubicBezTo>
                <a:cubicBezTo>
                  <a:pt x="1595" y="437"/>
                  <a:pt x="1595" y="437"/>
                  <a:pt x="1595" y="435"/>
                </a:cubicBezTo>
                <a:cubicBezTo>
                  <a:pt x="1593" y="435"/>
                  <a:pt x="1593" y="435"/>
                  <a:pt x="1592" y="435"/>
                </a:cubicBezTo>
                <a:cubicBezTo>
                  <a:pt x="1590" y="435"/>
                  <a:pt x="1590" y="435"/>
                  <a:pt x="1588" y="435"/>
                </a:cubicBezTo>
                <a:cubicBezTo>
                  <a:pt x="1588" y="435"/>
                  <a:pt x="1588" y="435"/>
                  <a:pt x="1587" y="435"/>
                </a:cubicBezTo>
                <a:cubicBezTo>
                  <a:pt x="1587" y="435"/>
                  <a:pt x="1587" y="435"/>
                  <a:pt x="1585" y="435"/>
                </a:cubicBezTo>
                <a:cubicBezTo>
                  <a:pt x="1585" y="435"/>
                  <a:pt x="1585" y="435"/>
                  <a:pt x="1584" y="435"/>
                </a:cubicBezTo>
                <a:cubicBezTo>
                  <a:pt x="1582" y="435"/>
                  <a:pt x="1582" y="435"/>
                  <a:pt x="1582" y="435"/>
                </a:cubicBezTo>
                <a:cubicBezTo>
                  <a:pt x="1580" y="435"/>
                  <a:pt x="1580" y="435"/>
                  <a:pt x="1580" y="435"/>
                </a:cubicBezTo>
                <a:cubicBezTo>
                  <a:pt x="1579" y="435"/>
                  <a:pt x="1579" y="435"/>
                  <a:pt x="1577" y="435"/>
                </a:cubicBezTo>
                <a:cubicBezTo>
                  <a:pt x="1577" y="437"/>
                  <a:pt x="1575" y="438"/>
                  <a:pt x="1575" y="438"/>
                </a:cubicBezTo>
                <a:cubicBezTo>
                  <a:pt x="1572" y="442"/>
                  <a:pt x="1572" y="445"/>
                  <a:pt x="1572" y="448"/>
                </a:cubicBezTo>
                <a:cubicBezTo>
                  <a:pt x="1574" y="450"/>
                  <a:pt x="1574" y="450"/>
                  <a:pt x="1574" y="451"/>
                </a:cubicBezTo>
                <a:cubicBezTo>
                  <a:pt x="1574" y="453"/>
                  <a:pt x="1574" y="454"/>
                  <a:pt x="1572" y="454"/>
                </a:cubicBezTo>
                <a:cubicBezTo>
                  <a:pt x="1572" y="456"/>
                  <a:pt x="1571" y="456"/>
                  <a:pt x="1569" y="458"/>
                </a:cubicBezTo>
                <a:cubicBezTo>
                  <a:pt x="1567" y="458"/>
                  <a:pt x="1566" y="459"/>
                  <a:pt x="1564" y="459"/>
                </a:cubicBezTo>
                <a:cubicBezTo>
                  <a:pt x="1563" y="461"/>
                  <a:pt x="1559" y="462"/>
                  <a:pt x="1556" y="464"/>
                </a:cubicBezTo>
                <a:cubicBezTo>
                  <a:pt x="1554" y="464"/>
                  <a:pt x="1553" y="466"/>
                  <a:pt x="1551" y="466"/>
                </a:cubicBezTo>
                <a:cubicBezTo>
                  <a:pt x="1550" y="467"/>
                  <a:pt x="1550" y="467"/>
                  <a:pt x="1548" y="469"/>
                </a:cubicBezTo>
                <a:cubicBezTo>
                  <a:pt x="1546" y="472"/>
                  <a:pt x="1543" y="474"/>
                  <a:pt x="1542" y="477"/>
                </a:cubicBezTo>
                <a:cubicBezTo>
                  <a:pt x="1540" y="479"/>
                  <a:pt x="1537" y="483"/>
                  <a:pt x="1537" y="487"/>
                </a:cubicBezTo>
                <a:cubicBezTo>
                  <a:pt x="1537" y="488"/>
                  <a:pt x="1537" y="490"/>
                  <a:pt x="1538" y="492"/>
                </a:cubicBezTo>
                <a:cubicBezTo>
                  <a:pt x="1538" y="493"/>
                  <a:pt x="1540" y="493"/>
                  <a:pt x="1540" y="495"/>
                </a:cubicBezTo>
                <a:cubicBezTo>
                  <a:pt x="1540" y="496"/>
                  <a:pt x="1537" y="500"/>
                  <a:pt x="1535" y="501"/>
                </a:cubicBezTo>
                <a:cubicBezTo>
                  <a:pt x="1533" y="501"/>
                  <a:pt x="1533" y="503"/>
                  <a:pt x="1532" y="504"/>
                </a:cubicBezTo>
                <a:cubicBezTo>
                  <a:pt x="1530" y="506"/>
                  <a:pt x="1530" y="508"/>
                  <a:pt x="1529" y="509"/>
                </a:cubicBezTo>
                <a:cubicBezTo>
                  <a:pt x="1527" y="509"/>
                  <a:pt x="1527" y="509"/>
                  <a:pt x="1525" y="509"/>
                </a:cubicBezTo>
                <a:cubicBezTo>
                  <a:pt x="1524" y="511"/>
                  <a:pt x="1524" y="511"/>
                  <a:pt x="1522" y="511"/>
                </a:cubicBezTo>
                <a:cubicBezTo>
                  <a:pt x="1521" y="512"/>
                  <a:pt x="1519" y="514"/>
                  <a:pt x="1517" y="517"/>
                </a:cubicBezTo>
                <a:cubicBezTo>
                  <a:pt x="1516" y="519"/>
                  <a:pt x="1516" y="519"/>
                  <a:pt x="1516" y="519"/>
                </a:cubicBezTo>
                <a:cubicBezTo>
                  <a:pt x="1514" y="521"/>
                  <a:pt x="1513" y="521"/>
                  <a:pt x="1513" y="521"/>
                </a:cubicBezTo>
                <a:cubicBezTo>
                  <a:pt x="1509" y="521"/>
                  <a:pt x="1508" y="522"/>
                  <a:pt x="1504" y="521"/>
                </a:cubicBezTo>
                <a:cubicBezTo>
                  <a:pt x="1503" y="521"/>
                  <a:pt x="1501" y="519"/>
                  <a:pt x="1498" y="519"/>
                </a:cubicBezTo>
                <a:cubicBezTo>
                  <a:pt x="1496" y="519"/>
                  <a:pt x="1495" y="519"/>
                  <a:pt x="1493" y="521"/>
                </a:cubicBezTo>
                <a:cubicBezTo>
                  <a:pt x="1492" y="521"/>
                  <a:pt x="1490" y="521"/>
                  <a:pt x="1488" y="522"/>
                </a:cubicBezTo>
                <a:cubicBezTo>
                  <a:pt x="1487" y="522"/>
                  <a:pt x="1485" y="524"/>
                  <a:pt x="1483" y="525"/>
                </a:cubicBezTo>
                <a:cubicBezTo>
                  <a:pt x="1483" y="527"/>
                  <a:pt x="1482" y="529"/>
                  <a:pt x="1480" y="530"/>
                </a:cubicBezTo>
                <a:cubicBezTo>
                  <a:pt x="1479" y="532"/>
                  <a:pt x="1477" y="530"/>
                  <a:pt x="1477" y="529"/>
                </a:cubicBezTo>
                <a:cubicBezTo>
                  <a:pt x="1475" y="527"/>
                  <a:pt x="1472" y="524"/>
                  <a:pt x="1471" y="522"/>
                </a:cubicBezTo>
                <a:cubicBezTo>
                  <a:pt x="1471" y="521"/>
                  <a:pt x="1471" y="519"/>
                  <a:pt x="1469" y="519"/>
                </a:cubicBezTo>
                <a:cubicBezTo>
                  <a:pt x="1467" y="517"/>
                  <a:pt x="1467" y="517"/>
                  <a:pt x="1466" y="516"/>
                </a:cubicBezTo>
                <a:cubicBezTo>
                  <a:pt x="1466" y="516"/>
                  <a:pt x="1464" y="514"/>
                  <a:pt x="1462" y="514"/>
                </a:cubicBezTo>
                <a:cubicBezTo>
                  <a:pt x="1461" y="514"/>
                  <a:pt x="1461" y="514"/>
                  <a:pt x="1461" y="514"/>
                </a:cubicBezTo>
                <a:cubicBezTo>
                  <a:pt x="1459" y="514"/>
                  <a:pt x="1459" y="514"/>
                  <a:pt x="1458" y="514"/>
                </a:cubicBezTo>
                <a:cubicBezTo>
                  <a:pt x="1456" y="516"/>
                  <a:pt x="1454" y="516"/>
                  <a:pt x="1451" y="517"/>
                </a:cubicBezTo>
                <a:cubicBezTo>
                  <a:pt x="1450" y="517"/>
                  <a:pt x="1446" y="517"/>
                  <a:pt x="1445" y="519"/>
                </a:cubicBezTo>
                <a:cubicBezTo>
                  <a:pt x="1445" y="516"/>
                  <a:pt x="1446" y="514"/>
                  <a:pt x="1446" y="512"/>
                </a:cubicBezTo>
                <a:cubicBezTo>
                  <a:pt x="1448" y="509"/>
                  <a:pt x="1448" y="508"/>
                  <a:pt x="1448" y="504"/>
                </a:cubicBezTo>
                <a:cubicBezTo>
                  <a:pt x="1448" y="503"/>
                  <a:pt x="1448" y="501"/>
                  <a:pt x="1446" y="500"/>
                </a:cubicBezTo>
                <a:cubicBezTo>
                  <a:pt x="1445" y="498"/>
                  <a:pt x="1441" y="498"/>
                  <a:pt x="1440" y="496"/>
                </a:cubicBezTo>
                <a:cubicBezTo>
                  <a:pt x="1440" y="496"/>
                  <a:pt x="1440" y="493"/>
                  <a:pt x="1441" y="492"/>
                </a:cubicBezTo>
                <a:cubicBezTo>
                  <a:pt x="1441" y="490"/>
                  <a:pt x="1443" y="488"/>
                  <a:pt x="1445" y="487"/>
                </a:cubicBezTo>
                <a:cubicBezTo>
                  <a:pt x="1445" y="483"/>
                  <a:pt x="1446" y="482"/>
                  <a:pt x="1450" y="480"/>
                </a:cubicBezTo>
                <a:cubicBezTo>
                  <a:pt x="1450" y="479"/>
                  <a:pt x="1451" y="477"/>
                  <a:pt x="1451" y="475"/>
                </a:cubicBezTo>
                <a:cubicBezTo>
                  <a:pt x="1453" y="474"/>
                  <a:pt x="1453" y="472"/>
                  <a:pt x="1453" y="471"/>
                </a:cubicBezTo>
                <a:cubicBezTo>
                  <a:pt x="1453" y="469"/>
                  <a:pt x="1451" y="467"/>
                  <a:pt x="1451" y="466"/>
                </a:cubicBezTo>
                <a:cubicBezTo>
                  <a:pt x="1451" y="464"/>
                  <a:pt x="1451" y="462"/>
                  <a:pt x="1451" y="462"/>
                </a:cubicBezTo>
                <a:cubicBezTo>
                  <a:pt x="1451" y="459"/>
                  <a:pt x="1451" y="458"/>
                  <a:pt x="1451" y="456"/>
                </a:cubicBezTo>
                <a:cubicBezTo>
                  <a:pt x="1451" y="454"/>
                  <a:pt x="1451" y="451"/>
                  <a:pt x="1451" y="450"/>
                </a:cubicBezTo>
                <a:cubicBezTo>
                  <a:pt x="1451" y="450"/>
                  <a:pt x="1453" y="448"/>
                  <a:pt x="1451" y="446"/>
                </a:cubicBezTo>
                <a:cubicBezTo>
                  <a:pt x="1450" y="445"/>
                  <a:pt x="1450" y="445"/>
                  <a:pt x="1450" y="445"/>
                </a:cubicBezTo>
                <a:cubicBezTo>
                  <a:pt x="1448" y="443"/>
                  <a:pt x="1446" y="443"/>
                  <a:pt x="1446" y="442"/>
                </a:cubicBezTo>
                <a:cubicBezTo>
                  <a:pt x="1446" y="442"/>
                  <a:pt x="1446" y="440"/>
                  <a:pt x="1448" y="440"/>
                </a:cubicBezTo>
                <a:cubicBezTo>
                  <a:pt x="1450" y="438"/>
                  <a:pt x="1451" y="437"/>
                  <a:pt x="1453" y="437"/>
                </a:cubicBezTo>
                <a:cubicBezTo>
                  <a:pt x="1454" y="437"/>
                  <a:pt x="1458" y="438"/>
                  <a:pt x="1458" y="437"/>
                </a:cubicBezTo>
                <a:cubicBezTo>
                  <a:pt x="1459" y="435"/>
                  <a:pt x="1458" y="435"/>
                  <a:pt x="1459" y="433"/>
                </a:cubicBezTo>
                <a:cubicBezTo>
                  <a:pt x="1459" y="433"/>
                  <a:pt x="1459" y="432"/>
                  <a:pt x="1461" y="432"/>
                </a:cubicBezTo>
                <a:cubicBezTo>
                  <a:pt x="1462" y="432"/>
                  <a:pt x="1464" y="430"/>
                  <a:pt x="1466" y="432"/>
                </a:cubicBezTo>
                <a:cubicBezTo>
                  <a:pt x="1467" y="433"/>
                  <a:pt x="1467" y="435"/>
                  <a:pt x="1469" y="435"/>
                </a:cubicBezTo>
                <a:cubicBezTo>
                  <a:pt x="1471" y="437"/>
                  <a:pt x="1471" y="435"/>
                  <a:pt x="1472" y="435"/>
                </a:cubicBezTo>
                <a:cubicBezTo>
                  <a:pt x="1472" y="435"/>
                  <a:pt x="1474" y="435"/>
                  <a:pt x="1475" y="435"/>
                </a:cubicBezTo>
                <a:cubicBezTo>
                  <a:pt x="1479" y="435"/>
                  <a:pt x="1482" y="433"/>
                  <a:pt x="1485" y="435"/>
                </a:cubicBezTo>
                <a:cubicBezTo>
                  <a:pt x="1487" y="435"/>
                  <a:pt x="1488" y="437"/>
                  <a:pt x="1492" y="437"/>
                </a:cubicBezTo>
                <a:cubicBezTo>
                  <a:pt x="1493" y="437"/>
                  <a:pt x="1495" y="437"/>
                  <a:pt x="1498" y="435"/>
                </a:cubicBezTo>
                <a:cubicBezTo>
                  <a:pt x="1501" y="435"/>
                  <a:pt x="1506" y="435"/>
                  <a:pt x="1511" y="437"/>
                </a:cubicBezTo>
                <a:cubicBezTo>
                  <a:pt x="1514" y="438"/>
                  <a:pt x="1517" y="438"/>
                  <a:pt x="1521" y="438"/>
                </a:cubicBezTo>
                <a:cubicBezTo>
                  <a:pt x="1522" y="438"/>
                  <a:pt x="1522" y="438"/>
                  <a:pt x="1524" y="437"/>
                </a:cubicBezTo>
                <a:cubicBezTo>
                  <a:pt x="1525" y="435"/>
                  <a:pt x="1527" y="432"/>
                  <a:pt x="1527" y="430"/>
                </a:cubicBezTo>
                <a:cubicBezTo>
                  <a:pt x="1529" y="427"/>
                  <a:pt x="1529" y="425"/>
                  <a:pt x="1529" y="422"/>
                </a:cubicBezTo>
                <a:cubicBezTo>
                  <a:pt x="1530" y="421"/>
                  <a:pt x="1532" y="419"/>
                  <a:pt x="1532" y="417"/>
                </a:cubicBezTo>
                <a:cubicBezTo>
                  <a:pt x="1532" y="416"/>
                  <a:pt x="1532" y="414"/>
                  <a:pt x="1532" y="413"/>
                </a:cubicBezTo>
                <a:cubicBezTo>
                  <a:pt x="1532" y="409"/>
                  <a:pt x="1533" y="408"/>
                  <a:pt x="1533" y="406"/>
                </a:cubicBezTo>
                <a:cubicBezTo>
                  <a:pt x="1533" y="404"/>
                  <a:pt x="1532" y="403"/>
                  <a:pt x="1532" y="401"/>
                </a:cubicBezTo>
                <a:cubicBezTo>
                  <a:pt x="1530" y="401"/>
                  <a:pt x="1530" y="400"/>
                  <a:pt x="1529" y="398"/>
                </a:cubicBezTo>
                <a:cubicBezTo>
                  <a:pt x="1527" y="396"/>
                  <a:pt x="1525" y="396"/>
                  <a:pt x="1524" y="396"/>
                </a:cubicBezTo>
                <a:cubicBezTo>
                  <a:pt x="1521" y="395"/>
                  <a:pt x="1522" y="393"/>
                  <a:pt x="1524" y="392"/>
                </a:cubicBezTo>
                <a:cubicBezTo>
                  <a:pt x="1524" y="392"/>
                  <a:pt x="1525" y="390"/>
                  <a:pt x="1524" y="390"/>
                </a:cubicBezTo>
                <a:cubicBezTo>
                  <a:pt x="1524" y="390"/>
                  <a:pt x="1524" y="390"/>
                  <a:pt x="1522" y="390"/>
                </a:cubicBezTo>
                <a:cubicBezTo>
                  <a:pt x="1521" y="390"/>
                  <a:pt x="1519" y="388"/>
                  <a:pt x="1519" y="387"/>
                </a:cubicBezTo>
                <a:cubicBezTo>
                  <a:pt x="1519" y="385"/>
                  <a:pt x="1519" y="385"/>
                  <a:pt x="1517" y="383"/>
                </a:cubicBezTo>
                <a:cubicBezTo>
                  <a:pt x="1516" y="383"/>
                  <a:pt x="1514" y="383"/>
                  <a:pt x="1513" y="383"/>
                </a:cubicBezTo>
                <a:cubicBezTo>
                  <a:pt x="1511" y="382"/>
                  <a:pt x="1509" y="382"/>
                  <a:pt x="1508" y="382"/>
                </a:cubicBezTo>
                <a:cubicBezTo>
                  <a:pt x="1506" y="382"/>
                  <a:pt x="1503" y="383"/>
                  <a:pt x="1501" y="382"/>
                </a:cubicBezTo>
                <a:cubicBezTo>
                  <a:pt x="1500" y="380"/>
                  <a:pt x="1501" y="380"/>
                  <a:pt x="1501" y="379"/>
                </a:cubicBezTo>
                <a:cubicBezTo>
                  <a:pt x="1501" y="377"/>
                  <a:pt x="1500" y="375"/>
                  <a:pt x="1498" y="374"/>
                </a:cubicBezTo>
                <a:cubicBezTo>
                  <a:pt x="1498" y="374"/>
                  <a:pt x="1496" y="374"/>
                  <a:pt x="1498" y="372"/>
                </a:cubicBezTo>
                <a:cubicBezTo>
                  <a:pt x="1500" y="372"/>
                  <a:pt x="1500" y="372"/>
                  <a:pt x="1500" y="372"/>
                </a:cubicBezTo>
                <a:cubicBezTo>
                  <a:pt x="1503" y="371"/>
                  <a:pt x="1504" y="371"/>
                  <a:pt x="1506" y="371"/>
                </a:cubicBezTo>
                <a:cubicBezTo>
                  <a:pt x="1508" y="371"/>
                  <a:pt x="1509" y="369"/>
                  <a:pt x="1511" y="369"/>
                </a:cubicBezTo>
                <a:cubicBezTo>
                  <a:pt x="1513" y="369"/>
                  <a:pt x="1514" y="369"/>
                  <a:pt x="1516" y="371"/>
                </a:cubicBezTo>
                <a:cubicBezTo>
                  <a:pt x="1516" y="372"/>
                  <a:pt x="1517" y="374"/>
                  <a:pt x="1519" y="372"/>
                </a:cubicBezTo>
                <a:cubicBezTo>
                  <a:pt x="1521" y="372"/>
                  <a:pt x="1522" y="372"/>
                  <a:pt x="1524" y="372"/>
                </a:cubicBezTo>
                <a:cubicBezTo>
                  <a:pt x="1525" y="372"/>
                  <a:pt x="1529" y="374"/>
                  <a:pt x="1530" y="372"/>
                </a:cubicBezTo>
                <a:cubicBezTo>
                  <a:pt x="1532" y="371"/>
                  <a:pt x="1530" y="369"/>
                  <a:pt x="1530" y="367"/>
                </a:cubicBezTo>
                <a:cubicBezTo>
                  <a:pt x="1530" y="366"/>
                  <a:pt x="1530" y="366"/>
                  <a:pt x="1529" y="364"/>
                </a:cubicBezTo>
                <a:cubicBezTo>
                  <a:pt x="1527" y="363"/>
                  <a:pt x="1525" y="363"/>
                  <a:pt x="1525" y="359"/>
                </a:cubicBezTo>
                <a:cubicBezTo>
                  <a:pt x="1525" y="358"/>
                  <a:pt x="1529" y="358"/>
                  <a:pt x="1530" y="358"/>
                </a:cubicBezTo>
                <a:cubicBezTo>
                  <a:pt x="1532" y="359"/>
                  <a:pt x="1533" y="361"/>
                  <a:pt x="1533" y="361"/>
                </a:cubicBezTo>
                <a:cubicBezTo>
                  <a:pt x="1535" y="363"/>
                  <a:pt x="1537" y="363"/>
                  <a:pt x="1538" y="363"/>
                </a:cubicBezTo>
                <a:cubicBezTo>
                  <a:pt x="1540" y="363"/>
                  <a:pt x="1542" y="363"/>
                  <a:pt x="1542" y="363"/>
                </a:cubicBezTo>
                <a:cubicBezTo>
                  <a:pt x="1543" y="363"/>
                  <a:pt x="1543" y="363"/>
                  <a:pt x="1545" y="363"/>
                </a:cubicBezTo>
                <a:cubicBezTo>
                  <a:pt x="1545" y="363"/>
                  <a:pt x="1548" y="363"/>
                  <a:pt x="1546" y="361"/>
                </a:cubicBezTo>
                <a:cubicBezTo>
                  <a:pt x="1546" y="361"/>
                  <a:pt x="1546" y="361"/>
                  <a:pt x="1546" y="359"/>
                </a:cubicBezTo>
                <a:cubicBezTo>
                  <a:pt x="1546" y="359"/>
                  <a:pt x="1546" y="359"/>
                  <a:pt x="1548" y="359"/>
                </a:cubicBezTo>
                <a:cubicBezTo>
                  <a:pt x="1548" y="358"/>
                  <a:pt x="1550" y="358"/>
                  <a:pt x="1550" y="358"/>
                </a:cubicBezTo>
                <a:cubicBezTo>
                  <a:pt x="1551" y="358"/>
                  <a:pt x="1551" y="356"/>
                  <a:pt x="1553" y="356"/>
                </a:cubicBezTo>
                <a:cubicBezTo>
                  <a:pt x="1553" y="356"/>
                  <a:pt x="1553" y="356"/>
                  <a:pt x="1554" y="356"/>
                </a:cubicBezTo>
                <a:cubicBezTo>
                  <a:pt x="1554" y="356"/>
                  <a:pt x="1554" y="356"/>
                  <a:pt x="1556" y="354"/>
                </a:cubicBezTo>
                <a:cubicBezTo>
                  <a:pt x="1558" y="354"/>
                  <a:pt x="1558" y="354"/>
                  <a:pt x="1558" y="354"/>
                </a:cubicBezTo>
                <a:cubicBezTo>
                  <a:pt x="1559" y="353"/>
                  <a:pt x="1561" y="353"/>
                  <a:pt x="1561" y="351"/>
                </a:cubicBezTo>
                <a:cubicBezTo>
                  <a:pt x="1561" y="350"/>
                  <a:pt x="1561" y="350"/>
                  <a:pt x="1561" y="350"/>
                </a:cubicBezTo>
                <a:cubicBezTo>
                  <a:pt x="1559" y="348"/>
                  <a:pt x="1561" y="348"/>
                  <a:pt x="1561" y="346"/>
                </a:cubicBezTo>
                <a:cubicBezTo>
                  <a:pt x="1563" y="346"/>
                  <a:pt x="1563" y="346"/>
                  <a:pt x="1563" y="346"/>
                </a:cubicBezTo>
                <a:cubicBezTo>
                  <a:pt x="1563" y="345"/>
                  <a:pt x="1563" y="345"/>
                  <a:pt x="1563" y="345"/>
                </a:cubicBezTo>
                <a:cubicBezTo>
                  <a:pt x="1564" y="345"/>
                  <a:pt x="1564" y="343"/>
                  <a:pt x="1566" y="343"/>
                </a:cubicBezTo>
                <a:cubicBezTo>
                  <a:pt x="1566" y="343"/>
                  <a:pt x="1566" y="343"/>
                  <a:pt x="1567" y="343"/>
                </a:cubicBezTo>
                <a:cubicBezTo>
                  <a:pt x="1569" y="343"/>
                  <a:pt x="1569" y="343"/>
                  <a:pt x="1571" y="343"/>
                </a:cubicBezTo>
                <a:cubicBezTo>
                  <a:pt x="1571" y="343"/>
                  <a:pt x="1572" y="342"/>
                  <a:pt x="1574" y="342"/>
                </a:cubicBezTo>
                <a:cubicBezTo>
                  <a:pt x="1574" y="342"/>
                  <a:pt x="1575" y="343"/>
                  <a:pt x="1575" y="342"/>
                </a:cubicBezTo>
                <a:cubicBezTo>
                  <a:pt x="1577" y="342"/>
                  <a:pt x="1577" y="340"/>
                  <a:pt x="1579" y="340"/>
                </a:cubicBezTo>
                <a:cubicBezTo>
                  <a:pt x="1579" y="340"/>
                  <a:pt x="1579" y="340"/>
                  <a:pt x="1580" y="338"/>
                </a:cubicBezTo>
                <a:cubicBezTo>
                  <a:pt x="1580" y="337"/>
                  <a:pt x="1582" y="337"/>
                  <a:pt x="1582" y="337"/>
                </a:cubicBezTo>
                <a:cubicBezTo>
                  <a:pt x="1582" y="337"/>
                  <a:pt x="1582" y="337"/>
                  <a:pt x="1582" y="335"/>
                </a:cubicBezTo>
                <a:cubicBezTo>
                  <a:pt x="1582" y="335"/>
                  <a:pt x="1582" y="334"/>
                  <a:pt x="1584" y="334"/>
                </a:cubicBezTo>
                <a:cubicBezTo>
                  <a:pt x="1584" y="332"/>
                  <a:pt x="1584" y="332"/>
                  <a:pt x="1585" y="332"/>
                </a:cubicBezTo>
                <a:cubicBezTo>
                  <a:pt x="1585" y="330"/>
                  <a:pt x="1585" y="330"/>
                  <a:pt x="1585" y="330"/>
                </a:cubicBezTo>
                <a:cubicBezTo>
                  <a:pt x="1587" y="330"/>
                  <a:pt x="1587" y="330"/>
                  <a:pt x="1587" y="330"/>
                </a:cubicBezTo>
                <a:cubicBezTo>
                  <a:pt x="1588" y="330"/>
                  <a:pt x="1588" y="329"/>
                  <a:pt x="1588" y="329"/>
                </a:cubicBezTo>
                <a:cubicBezTo>
                  <a:pt x="1590" y="329"/>
                  <a:pt x="1590" y="329"/>
                  <a:pt x="1590" y="327"/>
                </a:cubicBezTo>
                <a:cubicBezTo>
                  <a:pt x="1590" y="325"/>
                  <a:pt x="1592" y="325"/>
                  <a:pt x="1592" y="324"/>
                </a:cubicBezTo>
                <a:cubicBezTo>
                  <a:pt x="1592" y="322"/>
                  <a:pt x="1592" y="322"/>
                  <a:pt x="1592" y="321"/>
                </a:cubicBezTo>
                <a:cubicBezTo>
                  <a:pt x="1593" y="321"/>
                  <a:pt x="1595" y="319"/>
                  <a:pt x="1596" y="321"/>
                </a:cubicBezTo>
                <a:cubicBezTo>
                  <a:pt x="1596" y="321"/>
                  <a:pt x="1595" y="322"/>
                  <a:pt x="1596" y="322"/>
                </a:cubicBezTo>
                <a:cubicBezTo>
                  <a:pt x="1596" y="324"/>
                  <a:pt x="1596" y="324"/>
                  <a:pt x="1598" y="324"/>
                </a:cubicBezTo>
                <a:cubicBezTo>
                  <a:pt x="1598" y="324"/>
                  <a:pt x="1598" y="324"/>
                  <a:pt x="1598" y="322"/>
                </a:cubicBezTo>
                <a:cubicBezTo>
                  <a:pt x="1600" y="322"/>
                  <a:pt x="1600" y="322"/>
                  <a:pt x="1600" y="322"/>
                </a:cubicBezTo>
                <a:cubicBezTo>
                  <a:pt x="1600" y="321"/>
                  <a:pt x="1600" y="319"/>
                  <a:pt x="1600" y="319"/>
                </a:cubicBezTo>
                <a:cubicBezTo>
                  <a:pt x="1598" y="317"/>
                  <a:pt x="1598" y="317"/>
                  <a:pt x="1598" y="316"/>
                </a:cubicBezTo>
                <a:cubicBezTo>
                  <a:pt x="1600" y="314"/>
                  <a:pt x="1600" y="316"/>
                  <a:pt x="1601" y="316"/>
                </a:cubicBezTo>
                <a:cubicBezTo>
                  <a:pt x="1601" y="316"/>
                  <a:pt x="1603" y="314"/>
                  <a:pt x="1605" y="314"/>
                </a:cubicBezTo>
                <a:cubicBezTo>
                  <a:pt x="1605" y="314"/>
                  <a:pt x="1606" y="314"/>
                  <a:pt x="1608" y="314"/>
                </a:cubicBezTo>
                <a:cubicBezTo>
                  <a:pt x="1608" y="314"/>
                  <a:pt x="1608" y="314"/>
                  <a:pt x="1609" y="314"/>
                </a:cubicBezTo>
                <a:cubicBezTo>
                  <a:pt x="1611" y="314"/>
                  <a:pt x="1611" y="314"/>
                  <a:pt x="1613" y="314"/>
                </a:cubicBezTo>
                <a:cubicBezTo>
                  <a:pt x="1613" y="316"/>
                  <a:pt x="1614" y="316"/>
                  <a:pt x="1616" y="314"/>
                </a:cubicBezTo>
                <a:cubicBezTo>
                  <a:pt x="1616" y="313"/>
                  <a:pt x="1616" y="313"/>
                  <a:pt x="1616" y="313"/>
                </a:cubicBezTo>
                <a:cubicBezTo>
                  <a:pt x="1616" y="311"/>
                  <a:pt x="1617" y="309"/>
                  <a:pt x="1619" y="309"/>
                </a:cubicBezTo>
                <a:cubicBezTo>
                  <a:pt x="1621" y="309"/>
                  <a:pt x="1621" y="309"/>
                  <a:pt x="1621" y="309"/>
                </a:cubicBezTo>
                <a:cubicBezTo>
                  <a:pt x="1622" y="309"/>
                  <a:pt x="1622" y="309"/>
                  <a:pt x="1622" y="309"/>
                </a:cubicBezTo>
                <a:cubicBezTo>
                  <a:pt x="1624" y="308"/>
                  <a:pt x="1624" y="309"/>
                  <a:pt x="1624" y="311"/>
                </a:cubicBezTo>
                <a:cubicBezTo>
                  <a:pt x="1627" y="313"/>
                  <a:pt x="1627" y="313"/>
                  <a:pt x="1627" y="313"/>
                </a:cubicBezTo>
                <a:cubicBezTo>
                  <a:pt x="1629" y="313"/>
                  <a:pt x="1629" y="311"/>
                  <a:pt x="1629" y="311"/>
                </a:cubicBezTo>
                <a:cubicBezTo>
                  <a:pt x="1630" y="311"/>
                  <a:pt x="1630" y="311"/>
                  <a:pt x="1630" y="309"/>
                </a:cubicBezTo>
                <a:cubicBezTo>
                  <a:pt x="1630" y="308"/>
                  <a:pt x="1630" y="308"/>
                  <a:pt x="1632" y="308"/>
                </a:cubicBezTo>
                <a:cubicBezTo>
                  <a:pt x="1634" y="308"/>
                  <a:pt x="1634" y="308"/>
                  <a:pt x="1634" y="308"/>
                </a:cubicBezTo>
                <a:cubicBezTo>
                  <a:pt x="1634" y="306"/>
                  <a:pt x="1634" y="306"/>
                  <a:pt x="1634" y="306"/>
                </a:cubicBezTo>
                <a:cubicBezTo>
                  <a:pt x="1632" y="304"/>
                  <a:pt x="1634" y="304"/>
                  <a:pt x="1634" y="304"/>
                </a:cubicBezTo>
                <a:cubicBezTo>
                  <a:pt x="1634" y="303"/>
                  <a:pt x="1632" y="303"/>
                  <a:pt x="1632" y="301"/>
                </a:cubicBezTo>
                <a:cubicBezTo>
                  <a:pt x="1632" y="301"/>
                  <a:pt x="1632" y="300"/>
                  <a:pt x="1632" y="298"/>
                </a:cubicBezTo>
                <a:cubicBezTo>
                  <a:pt x="1632" y="298"/>
                  <a:pt x="1632" y="296"/>
                  <a:pt x="1630" y="296"/>
                </a:cubicBezTo>
                <a:cubicBezTo>
                  <a:pt x="1630" y="296"/>
                  <a:pt x="1629" y="295"/>
                  <a:pt x="1627" y="295"/>
                </a:cubicBezTo>
                <a:cubicBezTo>
                  <a:pt x="1629" y="295"/>
                  <a:pt x="1629" y="293"/>
                  <a:pt x="1629" y="292"/>
                </a:cubicBezTo>
                <a:cubicBezTo>
                  <a:pt x="1627" y="292"/>
                  <a:pt x="1627" y="290"/>
                  <a:pt x="1625" y="290"/>
                </a:cubicBezTo>
                <a:cubicBezTo>
                  <a:pt x="1624" y="288"/>
                  <a:pt x="1624" y="287"/>
                  <a:pt x="1625" y="285"/>
                </a:cubicBezTo>
                <a:cubicBezTo>
                  <a:pt x="1625" y="284"/>
                  <a:pt x="1625" y="282"/>
                  <a:pt x="1625" y="280"/>
                </a:cubicBezTo>
                <a:cubicBezTo>
                  <a:pt x="1625" y="277"/>
                  <a:pt x="1625" y="275"/>
                  <a:pt x="1627" y="272"/>
                </a:cubicBezTo>
                <a:cubicBezTo>
                  <a:pt x="1629" y="271"/>
                  <a:pt x="1630" y="269"/>
                  <a:pt x="1634" y="269"/>
                </a:cubicBezTo>
                <a:cubicBezTo>
                  <a:pt x="1635" y="269"/>
                  <a:pt x="1638" y="267"/>
                  <a:pt x="1640" y="266"/>
                </a:cubicBezTo>
                <a:cubicBezTo>
                  <a:pt x="1642" y="264"/>
                  <a:pt x="1643" y="261"/>
                  <a:pt x="1645" y="261"/>
                </a:cubicBezTo>
                <a:cubicBezTo>
                  <a:pt x="1648" y="261"/>
                  <a:pt x="1646" y="266"/>
                  <a:pt x="1646" y="266"/>
                </a:cubicBezTo>
                <a:cubicBezTo>
                  <a:pt x="1646" y="267"/>
                  <a:pt x="1646" y="269"/>
                  <a:pt x="1646" y="269"/>
                </a:cubicBezTo>
                <a:cubicBezTo>
                  <a:pt x="1646" y="271"/>
                  <a:pt x="1645" y="272"/>
                  <a:pt x="1645" y="272"/>
                </a:cubicBezTo>
                <a:cubicBezTo>
                  <a:pt x="1645" y="274"/>
                  <a:pt x="1643" y="274"/>
                  <a:pt x="1643" y="275"/>
                </a:cubicBezTo>
                <a:cubicBezTo>
                  <a:pt x="1643" y="277"/>
                  <a:pt x="1643" y="277"/>
                  <a:pt x="1645" y="279"/>
                </a:cubicBezTo>
                <a:cubicBezTo>
                  <a:pt x="1645" y="280"/>
                  <a:pt x="1645" y="284"/>
                  <a:pt x="1646" y="285"/>
                </a:cubicBezTo>
                <a:cubicBezTo>
                  <a:pt x="1645" y="285"/>
                  <a:pt x="1645" y="287"/>
                  <a:pt x="1643" y="287"/>
                </a:cubicBezTo>
                <a:cubicBezTo>
                  <a:pt x="1643" y="287"/>
                  <a:pt x="1642" y="287"/>
                  <a:pt x="1642" y="288"/>
                </a:cubicBezTo>
                <a:cubicBezTo>
                  <a:pt x="1642" y="288"/>
                  <a:pt x="1642" y="290"/>
                  <a:pt x="1640" y="290"/>
                </a:cubicBezTo>
                <a:cubicBezTo>
                  <a:pt x="1640" y="290"/>
                  <a:pt x="1640" y="290"/>
                  <a:pt x="1640" y="292"/>
                </a:cubicBezTo>
                <a:cubicBezTo>
                  <a:pt x="1638" y="293"/>
                  <a:pt x="1638" y="293"/>
                  <a:pt x="1640" y="293"/>
                </a:cubicBezTo>
                <a:cubicBezTo>
                  <a:pt x="1640" y="295"/>
                  <a:pt x="1642" y="295"/>
                  <a:pt x="1642" y="295"/>
                </a:cubicBezTo>
                <a:cubicBezTo>
                  <a:pt x="1643" y="295"/>
                  <a:pt x="1642" y="295"/>
                  <a:pt x="1643" y="296"/>
                </a:cubicBezTo>
                <a:cubicBezTo>
                  <a:pt x="1645" y="296"/>
                  <a:pt x="1645" y="296"/>
                  <a:pt x="1645" y="298"/>
                </a:cubicBezTo>
                <a:cubicBezTo>
                  <a:pt x="1645" y="300"/>
                  <a:pt x="1645" y="300"/>
                  <a:pt x="1645" y="300"/>
                </a:cubicBezTo>
                <a:cubicBezTo>
                  <a:pt x="1646" y="301"/>
                  <a:pt x="1646" y="301"/>
                  <a:pt x="1646" y="301"/>
                </a:cubicBezTo>
                <a:cubicBezTo>
                  <a:pt x="1648" y="301"/>
                  <a:pt x="1648" y="301"/>
                  <a:pt x="1648" y="301"/>
                </a:cubicBezTo>
                <a:cubicBezTo>
                  <a:pt x="1650" y="303"/>
                  <a:pt x="1651" y="303"/>
                  <a:pt x="1651" y="304"/>
                </a:cubicBezTo>
                <a:cubicBezTo>
                  <a:pt x="1650" y="304"/>
                  <a:pt x="1648" y="306"/>
                  <a:pt x="1648" y="308"/>
                </a:cubicBezTo>
                <a:cubicBezTo>
                  <a:pt x="1650" y="308"/>
                  <a:pt x="1651" y="306"/>
                  <a:pt x="1653" y="306"/>
                </a:cubicBezTo>
                <a:cubicBezTo>
                  <a:pt x="1655" y="306"/>
                  <a:pt x="1655" y="306"/>
                  <a:pt x="1655" y="306"/>
                </a:cubicBezTo>
                <a:cubicBezTo>
                  <a:pt x="1656" y="306"/>
                  <a:pt x="1656" y="306"/>
                  <a:pt x="1656" y="306"/>
                </a:cubicBezTo>
                <a:cubicBezTo>
                  <a:pt x="1659" y="304"/>
                  <a:pt x="1663" y="304"/>
                  <a:pt x="1666" y="303"/>
                </a:cubicBezTo>
                <a:cubicBezTo>
                  <a:pt x="1666" y="303"/>
                  <a:pt x="1666" y="303"/>
                  <a:pt x="1667" y="303"/>
                </a:cubicBezTo>
                <a:cubicBezTo>
                  <a:pt x="1667" y="301"/>
                  <a:pt x="1669" y="301"/>
                  <a:pt x="1669" y="301"/>
                </a:cubicBezTo>
                <a:cubicBezTo>
                  <a:pt x="1669" y="301"/>
                  <a:pt x="1669" y="300"/>
                  <a:pt x="1671" y="300"/>
                </a:cubicBezTo>
                <a:cubicBezTo>
                  <a:pt x="1671" y="300"/>
                  <a:pt x="1672" y="300"/>
                  <a:pt x="1674" y="300"/>
                </a:cubicBezTo>
                <a:cubicBezTo>
                  <a:pt x="1674" y="300"/>
                  <a:pt x="1676" y="300"/>
                  <a:pt x="1676" y="301"/>
                </a:cubicBezTo>
                <a:cubicBezTo>
                  <a:pt x="1676" y="301"/>
                  <a:pt x="1676" y="301"/>
                  <a:pt x="1676" y="303"/>
                </a:cubicBezTo>
                <a:cubicBezTo>
                  <a:pt x="1676" y="303"/>
                  <a:pt x="1676" y="303"/>
                  <a:pt x="1674" y="303"/>
                </a:cubicBezTo>
                <a:cubicBezTo>
                  <a:pt x="1674" y="304"/>
                  <a:pt x="1674" y="304"/>
                  <a:pt x="1674" y="304"/>
                </a:cubicBezTo>
                <a:cubicBezTo>
                  <a:pt x="1676" y="306"/>
                  <a:pt x="1676" y="306"/>
                  <a:pt x="1676" y="306"/>
                </a:cubicBezTo>
                <a:cubicBezTo>
                  <a:pt x="1677" y="306"/>
                  <a:pt x="1677" y="306"/>
                  <a:pt x="1677" y="306"/>
                </a:cubicBezTo>
                <a:cubicBezTo>
                  <a:pt x="1677" y="306"/>
                  <a:pt x="1679" y="304"/>
                  <a:pt x="1680" y="306"/>
                </a:cubicBezTo>
                <a:cubicBezTo>
                  <a:pt x="1682" y="306"/>
                  <a:pt x="1682" y="306"/>
                  <a:pt x="1682" y="306"/>
                </a:cubicBezTo>
                <a:cubicBezTo>
                  <a:pt x="1682" y="306"/>
                  <a:pt x="1682" y="306"/>
                  <a:pt x="1682" y="308"/>
                </a:cubicBezTo>
                <a:cubicBezTo>
                  <a:pt x="1684" y="308"/>
                  <a:pt x="1684" y="308"/>
                  <a:pt x="1684" y="308"/>
                </a:cubicBezTo>
                <a:cubicBezTo>
                  <a:pt x="1685" y="308"/>
                  <a:pt x="1687" y="308"/>
                  <a:pt x="1687" y="308"/>
                </a:cubicBezTo>
                <a:cubicBezTo>
                  <a:pt x="1688" y="308"/>
                  <a:pt x="1690" y="308"/>
                  <a:pt x="1690" y="308"/>
                </a:cubicBezTo>
                <a:cubicBezTo>
                  <a:pt x="1692" y="308"/>
                  <a:pt x="1692" y="306"/>
                  <a:pt x="1693" y="306"/>
                </a:cubicBezTo>
                <a:cubicBezTo>
                  <a:pt x="1695" y="306"/>
                  <a:pt x="1695" y="306"/>
                  <a:pt x="1695" y="306"/>
                </a:cubicBezTo>
                <a:cubicBezTo>
                  <a:pt x="1697" y="306"/>
                  <a:pt x="1698" y="304"/>
                  <a:pt x="1700" y="303"/>
                </a:cubicBezTo>
                <a:cubicBezTo>
                  <a:pt x="1701" y="303"/>
                  <a:pt x="1701" y="303"/>
                  <a:pt x="1703" y="303"/>
                </a:cubicBezTo>
                <a:cubicBezTo>
                  <a:pt x="1703" y="301"/>
                  <a:pt x="1703" y="301"/>
                  <a:pt x="1705" y="301"/>
                </a:cubicBezTo>
                <a:cubicBezTo>
                  <a:pt x="1706" y="301"/>
                  <a:pt x="1706" y="301"/>
                  <a:pt x="1706" y="301"/>
                </a:cubicBezTo>
                <a:cubicBezTo>
                  <a:pt x="1708" y="301"/>
                  <a:pt x="1708" y="300"/>
                  <a:pt x="1709" y="300"/>
                </a:cubicBezTo>
                <a:cubicBezTo>
                  <a:pt x="1709" y="298"/>
                  <a:pt x="1711" y="298"/>
                  <a:pt x="1713" y="298"/>
                </a:cubicBezTo>
                <a:cubicBezTo>
                  <a:pt x="1714" y="296"/>
                  <a:pt x="1717" y="296"/>
                  <a:pt x="1719" y="296"/>
                </a:cubicBezTo>
                <a:cubicBezTo>
                  <a:pt x="1721" y="296"/>
                  <a:pt x="1721" y="298"/>
                  <a:pt x="1721" y="298"/>
                </a:cubicBezTo>
                <a:cubicBezTo>
                  <a:pt x="1722" y="298"/>
                  <a:pt x="1722" y="300"/>
                  <a:pt x="1722" y="300"/>
                </a:cubicBezTo>
                <a:cubicBezTo>
                  <a:pt x="1724" y="300"/>
                  <a:pt x="1722" y="301"/>
                  <a:pt x="1722" y="301"/>
                </a:cubicBezTo>
                <a:cubicBezTo>
                  <a:pt x="1724" y="303"/>
                  <a:pt x="1724" y="303"/>
                  <a:pt x="1726" y="303"/>
                </a:cubicBezTo>
                <a:cubicBezTo>
                  <a:pt x="1726" y="303"/>
                  <a:pt x="1726" y="304"/>
                  <a:pt x="1727" y="304"/>
                </a:cubicBezTo>
                <a:cubicBezTo>
                  <a:pt x="1729" y="304"/>
                  <a:pt x="1730" y="304"/>
                  <a:pt x="1730" y="303"/>
                </a:cubicBezTo>
                <a:cubicBezTo>
                  <a:pt x="1730" y="303"/>
                  <a:pt x="1730" y="303"/>
                  <a:pt x="1732" y="301"/>
                </a:cubicBezTo>
                <a:cubicBezTo>
                  <a:pt x="1732" y="301"/>
                  <a:pt x="1732" y="300"/>
                  <a:pt x="1734" y="300"/>
                </a:cubicBezTo>
                <a:cubicBezTo>
                  <a:pt x="1735" y="298"/>
                  <a:pt x="1735" y="298"/>
                  <a:pt x="1735" y="298"/>
                </a:cubicBezTo>
                <a:cubicBezTo>
                  <a:pt x="1735" y="298"/>
                  <a:pt x="1737" y="293"/>
                  <a:pt x="1737" y="295"/>
                </a:cubicBezTo>
                <a:cubicBezTo>
                  <a:pt x="1737" y="293"/>
                  <a:pt x="1740" y="295"/>
                  <a:pt x="1740" y="293"/>
                </a:cubicBezTo>
                <a:cubicBezTo>
                  <a:pt x="1742" y="293"/>
                  <a:pt x="1742" y="293"/>
                  <a:pt x="1742" y="293"/>
                </a:cubicBezTo>
                <a:cubicBezTo>
                  <a:pt x="1742" y="293"/>
                  <a:pt x="1743" y="293"/>
                  <a:pt x="1743" y="295"/>
                </a:cubicBezTo>
                <a:cubicBezTo>
                  <a:pt x="1743" y="295"/>
                  <a:pt x="1745" y="295"/>
                  <a:pt x="1745" y="293"/>
                </a:cubicBezTo>
                <a:cubicBezTo>
                  <a:pt x="1747" y="292"/>
                  <a:pt x="1747" y="292"/>
                  <a:pt x="1747" y="292"/>
                </a:cubicBezTo>
                <a:cubicBezTo>
                  <a:pt x="1747" y="290"/>
                  <a:pt x="1747" y="290"/>
                  <a:pt x="1745" y="290"/>
                </a:cubicBezTo>
                <a:cubicBezTo>
                  <a:pt x="1745" y="290"/>
                  <a:pt x="1745" y="290"/>
                  <a:pt x="1745" y="288"/>
                </a:cubicBezTo>
                <a:cubicBezTo>
                  <a:pt x="1747" y="287"/>
                  <a:pt x="1747" y="284"/>
                  <a:pt x="1745" y="282"/>
                </a:cubicBezTo>
                <a:cubicBezTo>
                  <a:pt x="1743" y="280"/>
                  <a:pt x="1743" y="280"/>
                  <a:pt x="1743" y="280"/>
                </a:cubicBezTo>
                <a:cubicBezTo>
                  <a:pt x="1743" y="279"/>
                  <a:pt x="1743" y="279"/>
                  <a:pt x="1743" y="279"/>
                </a:cubicBezTo>
                <a:cubicBezTo>
                  <a:pt x="1743" y="277"/>
                  <a:pt x="1742" y="277"/>
                  <a:pt x="1742" y="277"/>
                </a:cubicBezTo>
                <a:cubicBezTo>
                  <a:pt x="1742" y="275"/>
                  <a:pt x="1742" y="275"/>
                  <a:pt x="1743" y="274"/>
                </a:cubicBezTo>
                <a:cubicBezTo>
                  <a:pt x="1745" y="272"/>
                  <a:pt x="1745" y="271"/>
                  <a:pt x="1747" y="269"/>
                </a:cubicBezTo>
                <a:cubicBezTo>
                  <a:pt x="1748" y="267"/>
                  <a:pt x="1750" y="266"/>
                  <a:pt x="1750" y="266"/>
                </a:cubicBezTo>
                <a:cubicBezTo>
                  <a:pt x="1750" y="264"/>
                  <a:pt x="1751" y="263"/>
                  <a:pt x="1753" y="263"/>
                </a:cubicBezTo>
                <a:cubicBezTo>
                  <a:pt x="1755" y="263"/>
                  <a:pt x="1756" y="263"/>
                  <a:pt x="1758" y="263"/>
                </a:cubicBezTo>
                <a:cubicBezTo>
                  <a:pt x="1758" y="264"/>
                  <a:pt x="1758" y="264"/>
                  <a:pt x="1759" y="264"/>
                </a:cubicBezTo>
                <a:cubicBezTo>
                  <a:pt x="1759" y="266"/>
                  <a:pt x="1761" y="266"/>
                  <a:pt x="1761" y="266"/>
                </a:cubicBezTo>
                <a:cubicBezTo>
                  <a:pt x="1763" y="266"/>
                  <a:pt x="1763" y="266"/>
                  <a:pt x="1763" y="266"/>
                </a:cubicBezTo>
                <a:cubicBezTo>
                  <a:pt x="1764" y="267"/>
                  <a:pt x="1764" y="266"/>
                  <a:pt x="1766" y="267"/>
                </a:cubicBezTo>
                <a:cubicBezTo>
                  <a:pt x="1766" y="267"/>
                  <a:pt x="1766" y="267"/>
                  <a:pt x="1768" y="267"/>
                </a:cubicBezTo>
                <a:cubicBezTo>
                  <a:pt x="1768" y="267"/>
                  <a:pt x="1768" y="267"/>
                  <a:pt x="1769" y="267"/>
                </a:cubicBezTo>
                <a:cubicBezTo>
                  <a:pt x="1769" y="267"/>
                  <a:pt x="1769" y="269"/>
                  <a:pt x="1769" y="271"/>
                </a:cubicBezTo>
                <a:cubicBezTo>
                  <a:pt x="1771" y="272"/>
                  <a:pt x="1772" y="272"/>
                  <a:pt x="1772" y="271"/>
                </a:cubicBezTo>
                <a:cubicBezTo>
                  <a:pt x="1776" y="269"/>
                  <a:pt x="1776" y="267"/>
                  <a:pt x="1774" y="264"/>
                </a:cubicBezTo>
                <a:cubicBezTo>
                  <a:pt x="1774" y="264"/>
                  <a:pt x="1774" y="263"/>
                  <a:pt x="1774" y="261"/>
                </a:cubicBezTo>
                <a:cubicBezTo>
                  <a:pt x="1776" y="261"/>
                  <a:pt x="1777" y="259"/>
                  <a:pt x="1777" y="259"/>
                </a:cubicBezTo>
                <a:cubicBezTo>
                  <a:pt x="1777" y="258"/>
                  <a:pt x="1777" y="256"/>
                  <a:pt x="1776" y="256"/>
                </a:cubicBezTo>
                <a:cubicBezTo>
                  <a:pt x="1772" y="256"/>
                  <a:pt x="1771" y="258"/>
                  <a:pt x="1769" y="259"/>
                </a:cubicBezTo>
                <a:cubicBezTo>
                  <a:pt x="1769" y="256"/>
                  <a:pt x="1766" y="256"/>
                  <a:pt x="1766" y="255"/>
                </a:cubicBezTo>
                <a:cubicBezTo>
                  <a:pt x="1764" y="253"/>
                  <a:pt x="1764" y="250"/>
                  <a:pt x="1764" y="248"/>
                </a:cubicBezTo>
                <a:cubicBezTo>
                  <a:pt x="1764" y="246"/>
                  <a:pt x="1766" y="245"/>
                  <a:pt x="1768" y="245"/>
                </a:cubicBezTo>
                <a:cubicBezTo>
                  <a:pt x="1768" y="243"/>
                  <a:pt x="1769" y="243"/>
                  <a:pt x="1771" y="242"/>
                </a:cubicBezTo>
                <a:cubicBezTo>
                  <a:pt x="1774" y="242"/>
                  <a:pt x="1776" y="242"/>
                  <a:pt x="1777" y="243"/>
                </a:cubicBezTo>
                <a:cubicBezTo>
                  <a:pt x="1779" y="243"/>
                  <a:pt x="1779" y="242"/>
                  <a:pt x="1780" y="242"/>
                </a:cubicBezTo>
                <a:cubicBezTo>
                  <a:pt x="1782" y="242"/>
                  <a:pt x="1782" y="242"/>
                  <a:pt x="1782" y="242"/>
                </a:cubicBezTo>
                <a:cubicBezTo>
                  <a:pt x="1784" y="242"/>
                  <a:pt x="1784" y="242"/>
                  <a:pt x="1785" y="242"/>
                </a:cubicBezTo>
                <a:cubicBezTo>
                  <a:pt x="1787" y="242"/>
                  <a:pt x="1787" y="242"/>
                  <a:pt x="1788" y="242"/>
                </a:cubicBezTo>
                <a:cubicBezTo>
                  <a:pt x="1790" y="242"/>
                  <a:pt x="1792" y="242"/>
                  <a:pt x="1793" y="243"/>
                </a:cubicBezTo>
                <a:cubicBezTo>
                  <a:pt x="1795" y="243"/>
                  <a:pt x="1795" y="243"/>
                  <a:pt x="1795" y="243"/>
                </a:cubicBezTo>
                <a:cubicBezTo>
                  <a:pt x="1797" y="243"/>
                  <a:pt x="1797" y="243"/>
                  <a:pt x="1798" y="243"/>
                </a:cubicBezTo>
                <a:cubicBezTo>
                  <a:pt x="1800" y="242"/>
                  <a:pt x="1801" y="243"/>
                  <a:pt x="1805" y="243"/>
                </a:cubicBezTo>
                <a:cubicBezTo>
                  <a:pt x="1805" y="242"/>
                  <a:pt x="1805" y="242"/>
                  <a:pt x="1805" y="242"/>
                </a:cubicBezTo>
                <a:cubicBezTo>
                  <a:pt x="1805" y="242"/>
                  <a:pt x="1803" y="242"/>
                  <a:pt x="1803" y="240"/>
                </a:cubicBezTo>
                <a:cubicBezTo>
                  <a:pt x="1805" y="240"/>
                  <a:pt x="1806" y="238"/>
                  <a:pt x="1806" y="238"/>
                </a:cubicBezTo>
                <a:cubicBezTo>
                  <a:pt x="1808" y="238"/>
                  <a:pt x="1809" y="240"/>
                  <a:pt x="1809" y="240"/>
                </a:cubicBezTo>
                <a:cubicBezTo>
                  <a:pt x="1811" y="240"/>
                  <a:pt x="1813" y="240"/>
                  <a:pt x="1813" y="238"/>
                </a:cubicBezTo>
                <a:cubicBezTo>
                  <a:pt x="1814" y="238"/>
                  <a:pt x="1814" y="238"/>
                  <a:pt x="1816" y="237"/>
                </a:cubicBezTo>
                <a:cubicBezTo>
                  <a:pt x="1818" y="237"/>
                  <a:pt x="1819" y="237"/>
                  <a:pt x="1821" y="237"/>
                </a:cubicBezTo>
                <a:cubicBezTo>
                  <a:pt x="1824" y="238"/>
                  <a:pt x="1822" y="235"/>
                  <a:pt x="1821" y="235"/>
                </a:cubicBezTo>
                <a:cubicBezTo>
                  <a:pt x="1819" y="234"/>
                  <a:pt x="1818" y="235"/>
                  <a:pt x="1814" y="235"/>
                </a:cubicBezTo>
                <a:cubicBezTo>
                  <a:pt x="1813" y="234"/>
                  <a:pt x="1813" y="234"/>
                  <a:pt x="1813" y="234"/>
                </a:cubicBezTo>
                <a:cubicBezTo>
                  <a:pt x="1811" y="234"/>
                  <a:pt x="1811" y="232"/>
                  <a:pt x="1811" y="232"/>
                </a:cubicBezTo>
                <a:cubicBezTo>
                  <a:pt x="1809" y="232"/>
                  <a:pt x="1809" y="232"/>
                  <a:pt x="1808" y="230"/>
                </a:cubicBezTo>
                <a:cubicBezTo>
                  <a:pt x="1806" y="230"/>
                  <a:pt x="1806" y="230"/>
                  <a:pt x="1805" y="230"/>
                </a:cubicBezTo>
                <a:cubicBezTo>
                  <a:pt x="1803" y="229"/>
                  <a:pt x="1801" y="230"/>
                  <a:pt x="1798" y="230"/>
                </a:cubicBezTo>
                <a:cubicBezTo>
                  <a:pt x="1798" y="230"/>
                  <a:pt x="1798" y="230"/>
                  <a:pt x="1797" y="230"/>
                </a:cubicBezTo>
                <a:cubicBezTo>
                  <a:pt x="1793" y="232"/>
                  <a:pt x="1790" y="230"/>
                  <a:pt x="1787" y="232"/>
                </a:cubicBezTo>
                <a:cubicBezTo>
                  <a:pt x="1787" y="232"/>
                  <a:pt x="1785" y="232"/>
                  <a:pt x="1784" y="232"/>
                </a:cubicBezTo>
                <a:cubicBezTo>
                  <a:pt x="1782" y="232"/>
                  <a:pt x="1780" y="234"/>
                  <a:pt x="1779" y="234"/>
                </a:cubicBezTo>
                <a:cubicBezTo>
                  <a:pt x="1776" y="235"/>
                  <a:pt x="1772" y="234"/>
                  <a:pt x="1769" y="235"/>
                </a:cubicBezTo>
                <a:cubicBezTo>
                  <a:pt x="1768" y="235"/>
                  <a:pt x="1766" y="237"/>
                  <a:pt x="1766" y="237"/>
                </a:cubicBezTo>
                <a:cubicBezTo>
                  <a:pt x="1764" y="237"/>
                  <a:pt x="1763" y="237"/>
                  <a:pt x="1761" y="237"/>
                </a:cubicBezTo>
                <a:cubicBezTo>
                  <a:pt x="1759" y="237"/>
                  <a:pt x="1759" y="237"/>
                  <a:pt x="1759" y="237"/>
                </a:cubicBezTo>
                <a:cubicBezTo>
                  <a:pt x="1758" y="235"/>
                  <a:pt x="1758" y="235"/>
                  <a:pt x="1758" y="234"/>
                </a:cubicBezTo>
                <a:cubicBezTo>
                  <a:pt x="1756" y="232"/>
                  <a:pt x="1755" y="232"/>
                  <a:pt x="1751" y="230"/>
                </a:cubicBezTo>
                <a:cubicBezTo>
                  <a:pt x="1750" y="230"/>
                  <a:pt x="1750" y="230"/>
                  <a:pt x="1748" y="230"/>
                </a:cubicBezTo>
                <a:cubicBezTo>
                  <a:pt x="1747" y="229"/>
                  <a:pt x="1747" y="230"/>
                  <a:pt x="1745" y="229"/>
                </a:cubicBezTo>
                <a:cubicBezTo>
                  <a:pt x="1743" y="229"/>
                  <a:pt x="1745" y="225"/>
                  <a:pt x="1745" y="224"/>
                </a:cubicBezTo>
                <a:cubicBezTo>
                  <a:pt x="1745" y="222"/>
                  <a:pt x="1745" y="221"/>
                  <a:pt x="1743" y="221"/>
                </a:cubicBezTo>
                <a:cubicBezTo>
                  <a:pt x="1743" y="219"/>
                  <a:pt x="1743" y="217"/>
                  <a:pt x="1743" y="216"/>
                </a:cubicBezTo>
                <a:cubicBezTo>
                  <a:pt x="1743" y="214"/>
                  <a:pt x="1742" y="211"/>
                  <a:pt x="1740" y="209"/>
                </a:cubicBezTo>
                <a:cubicBezTo>
                  <a:pt x="1740" y="208"/>
                  <a:pt x="1740" y="205"/>
                  <a:pt x="1740" y="203"/>
                </a:cubicBezTo>
                <a:cubicBezTo>
                  <a:pt x="1742" y="201"/>
                  <a:pt x="1743" y="201"/>
                  <a:pt x="1745" y="200"/>
                </a:cubicBezTo>
                <a:cubicBezTo>
                  <a:pt x="1745" y="198"/>
                  <a:pt x="1745" y="198"/>
                  <a:pt x="1747" y="198"/>
                </a:cubicBezTo>
                <a:cubicBezTo>
                  <a:pt x="1748" y="198"/>
                  <a:pt x="1750" y="198"/>
                  <a:pt x="1750" y="196"/>
                </a:cubicBezTo>
                <a:cubicBezTo>
                  <a:pt x="1750" y="195"/>
                  <a:pt x="1750" y="195"/>
                  <a:pt x="1751" y="195"/>
                </a:cubicBezTo>
                <a:cubicBezTo>
                  <a:pt x="1753" y="193"/>
                  <a:pt x="1755" y="193"/>
                  <a:pt x="1756" y="192"/>
                </a:cubicBezTo>
                <a:cubicBezTo>
                  <a:pt x="1758" y="192"/>
                  <a:pt x="1759" y="190"/>
                  <a:pt x="1759" y="190"/>
                </a:cubicBezTo>
                <a:cubicBezTo>
                  <a:pt x="1761" y="188"/>
                  <a:pt x="1761" y="187"/>
                  <a:pt x="1763" y="187"/>
                </a:cubicBezTo>
                <a:cubicBezTo>
                  <a:pt x="1763" y="185"/>
                  <a:pt x="1764" y="185"/>
                  <a:pt x="1764" y="184"/>
                </a:cubicBezTo>
                <a:cubicBezTo>
                  <a:pt x="1766" y="184"/>
                  <a:pt x="1766" y="182"/>
                  <a:pt x="1768" y="180"/>
                </a:cubicBezTo>
                <a:cubicBezTo>
                  <a:pt x="1769" y="179"/>
                  <a:pt x="1774" y="182"/>
                  <a:pt x="1774" y="177"/>
                </a:cubicBezTo>
                <a:cubicBezTo>
                  <a:pt x="1772" y="175"/>
                  <a:pt x="1771" y="172"/>
                  <a:pt x="1769" y="172"/>
                </a:cubicBezTo>
                <a:cubicBezTo>
                  <a:pt x="1766" y="172"/>
                  <a:pt x="1764" y="172"/>
                  <a:pt x="1763" y="172"/>
                </a:cubicBezTo>
                <a:cubicBezTo>
                  <a:pt x="1761" y="171"/>
                  <a:pt x="1761" y="171"/>
                  <a:pt x="1759" y="171"/>
                </a:cubicBezTo>
                <a:cubicBezTo>
                  <a:pt x="1759" y="171"/>
                  <a:pt x="1759" y="171"/>
                  <a:pt x="1758" y="171"/>
                </a:cubicBezTo>
                <a:cubicBezTo>
                  <a:pt x="1756" y="171"/>
                  <a:pt x="1755" y="171"/>
                  <a:pt x="1753" y="172"/>
                </a:cubicBezTo>
                <a:cubicBezTo>
                  <a:pt x="1753" y="172"/>
                  <a:pt x="1751" y="172"/>
                  <a:pt x="1750" y="172"/>
                </a:cubicBezTo>
                <a:cubicBezTo>
                  <a:pt x="1747" y="172"/>
                  <a:pt x="1743" y="172"/>
                  <a:pt x="1742" y="175"/>
                </a:cubicBezTo>
                <a:cubicBezTo>
                  <a:pt x="1740" y="177"/>
                  <a:pt x="1738" y="180"/>
                  <a:pt x="1738" y="182"/>
                </a:cubicBezTo>
                <a:cubicBezTo>
                  <a:pt x="1738" y="184"/>
                  <a:pt x="1742" y="182"/>
                  <a:pt x="1742" y="185"/>
                </a:cubicBezTo>
                <a:cubicBezTo>
                  <a:pt x="1740" y="187"/>
                  <a:pt x="1740" y="187"/>
                  <a:pt x="1740" y="187"/>
                </a:cubicBezTo>
                <a:cubicBezTo>
                  <a:pt x="1738" y="187"/>
                  <a:pt x="1738" y="188"/>
                  <a:pt x="1737" y="190"/>
                </a:cubicBezTo>
                <a:cubicBezTo>
                  <a:pt x="1737" y="190"/>
                  <a:pt x="1735" y="190"/>
                  <a:pt x="1735" y="192"/>
                </a:cubicBezTo>
                <a:cubicBezTo>
                  <a:pt x="1735" y="192"/>
                  <a:pt x="1735" y="193"/>
                  <a:pt x="1734" y="193"/>
                </a:cubicBezTo>
                <a:cubicBezTo>
                  <a:pt x="1732" y="193"/>
                  <a:pt x="1732" y="193"/>
                  <a:pt x="1732" y="193"/>
                </a:cubicBezTo>
                <a:cubicBezTo>
                  <a:pt x="1732" y="193"/>
                  <a:pt x="1732" y="193"/>
                  <a:pt x="1730" y="195"/>
                </a:cubicBezTo>
                <a:cubicBezTo>
                  <a:pt x="1730" y="195"/>
                  <a:pt x="1730" y="195"/>
                  <a:pt x="1729" y="195"/>
                </a:cubicBezTo>
                <a:cubicBezTo>
                  <a:pt x="1727" y="195"/>
                  <a:pt x="1727" y="196"/>
                  <a:pt x="1726" y="196"/>
                </a:cubicBezTo>
                <a:cubicBezTo>
                  <a:pt x="1726" y="196"/>
                  <a:pt x="1726" y="196"/>
                  <a:pt x="1724" y="196"/>
                </a:cubicBezTo>
                <a:cubicBezTo>
                  <a:pt x="1722" y="198"/>
                  <a:pt x="1722" y="200"/>
                  <a:pt x="1721" y="200"/>
                </a:cubicBezTo>
                <a:cubicBezTo>
                  <a:pt x="1721" y="200"/>
                  <a:pt x="1721" y="200"/>
                  <a:pt x="1719" y="200"/>
                </a:cubicBezTo>
                <a:cubicBezTo>
                  <a:pt x="1717" y="201"/>
                  <a:pt x="1717" y="201"/>
                  <a:pt x="1717" y="201"/>
                </a:cubicBezTo>
                <a:cubicBezTo>
                  <a:pt x="1716" y="203"/>
                  <a:pt x="1714" y="201"/>
                  <a:pt x="1713" y="203"/>
                </a:cubicBezTo>
                <a:cubicBezTo>
                  <a:pt x="1711" y="203"/>
                  <a:pt x="1711" y="203"/>
                  <a:pt x="1711" y="203"/>
                </a:cubicBezTo>
                <a:cubicBezTo>
                  <a:pt x="1709" y="203"/>
                  <a:pt x="1709" y="203"/>
                  <a:pt x="1709" y="203"/>
                </a:cubicBezTo>
                <a:cubicBezTo>
                  <a:pt x="1709" y="205"/>
                  <a:pt x="1709" y="205"/>
                  <a:pt x="1711" y="206"/>
                </a:cubicBezTo>
                <a:cubicBezTo>
                  <a:pt x="1709" y="208"/>
                  <a:pt x="1709" y="208"/>
                  <a:pt x="1709" y="208"/>
                </a:cubicBezTo>
                <a:cubicBezTo>
                  <a:pt x="1708" y="209"/>
                  <a:pt x="1709" y="211"/>
                  <a:pt x="1708" y="211"/>
                </a:cubicBezTo>
                <a:cubicBezTo>
                  <a:pt x="1708" y="213"/>
                  <a:pt x="1708" y="213"/>
                  <a:pt x="1708" y="214"/>
                </a:cubicBezTo>
                <a:cubicBezTo>
                  <a:pt x="1706" y="214"/>
                  <a:pt x="1706" y="214"/>
                  <a:pt x="1706" y="216"/>
                </a:cubicBezTo>
                <a:cubicBezTo>
                  <a:pt x="1706" y="217"/>
                  <a:pt x="1706" y="217"/>
                  <a:pt x="1706" y="217"/>
                </a:cubicBezTo>
                <a:cubicBezTo>
                  <a:pt x="1706" y="219"/>
                  <a:pt x="1706" y="219"/>
                  <a:pt x="1708" y="221"/>
                </a:cubicBezTo>
                <a:cubicBezTo>
                  <a:pt x="1708" y="221"/>
                  <a:pt x="1706" y="221"/>
                  <a:pt x="1706" y="222"/>
                </a:cubicBezTo>
                <a:cubicBezTo>
                  <a:pt x="1706" y="225"/>
                  <a:pt x="1706" y="225"/>
                  <a:pt x="1706" y="225"/>
                </a:cubicBezTo>
                <a:cubicBezTo>
                  <a:pt x="1706" y="227"/>
                  <a:pt x="1706" y="227"/>
                  <a:pt x="1708" y="227"/>
                </a:cubicBezTo>
                <a:cubicBezTo>
                  <a:pt x="1708" y="227"/>
                  <a:pt x="1709" y="227"/>
                  <a:pt x="1709" y="229"/>
                </a:cubicBezTo>
                <a:cubicBezTo>
                  <a:pt x="1711" y="229"/>
                  <a:pt x="1713" y="229"/>
                  <a:pt x="1714" y="230"/>
                </a:cubicBezTo>
                <a:cubicBezTo>
                  <a:pt x="1716" y="230"/>
                  <a:pt x="1716" y="230"/>
                  <a:pt x="1717" y="232"/>
                </a:cubicBezTo>
                <a:cubicBezTo>
                  <a:pt x="1721" y="234"/>
                  <a:pt x="1722" y="238"/>
                  <a:pt x="1721" y="242"/>
                </a:cubicBezTo>
                <a:cubicBezTo>
                  <a:pt x="1719" y="243"/>
                  <a:pt x="1717" y="245"/>
                  <a:pt x="1716" y="246"/>
                </a:cubicBezTo>
                <a:cubicBezTo>
                  <a:pt x="1714" y="248"/>
                  <a:pt x="1713" y="251"/>
                  <a:pt x="1709" y="250"/>
                </a:cubicBezTo>
                <a:cubicBezTo>
                  <a:pt x="1709" y="250"/>
                  <a:pt x="1709" y="250"/>
                  <a:pt x="1708" y="250"/>
                </a:cubicBezTo>
                <a:cubicBezTo>
                  <a:pt x="1706" y="251"/>
                  <a:pt x="1706" y="251"/>
                  <a:pt x="1706" y="251"/>
                </a:cubicBezTo>
                <a:cubicBezTo>
                  <a:pt x="1705" y="251"/>
                  <a:pt x="1703" y="253"/>
                  <a:pt x="1703" y="255"/>
                </a:cubicBezTo>
                <a:cubicBezTo>
                  <a:pt x="1703" y="256"/>
                  <a:pt x="1703" y="256"/>
                  <a:pt x="1703" y="258"/>
                </a:cubicBezTo>
                <a:cubicBezTo>
                  <a:pt x="1703" y="259"/>
                  <a:pt x="1703" y="259"/>
                  <a:pt x="1703" y="259"/>
                </a:cubicBezTo>
                <a:cubicBezTo>
                  <a:pt x="1703" y="263"/>
                  <a:pt x="1703" y="264"/>
                  <a:pt x="1703" y="267"/>
                </a:cubicBezTo>
                <a:cubicBezTo>
                  <a:pt x="1703" y="269"/>
                  <a:pt x="1703" y="271"/>
                  <a:pt x="1701" y="272"/>
                </a:cubicBezTo>
                <a:cubicBezTo>
                  <a:pt x="1700" y="275"/>
                  <a:pt x="1700" y="277"/>
                  <a:pt x="1698" y="279"/>
                </a:cubicBezTo>
                <a:cubicBezTo>
                  <a:pt x="1698" y="280"/>
                  <a:pt x="1698" y="282"/>
                  <a:pt x="1697" y="282"/>
                </a:cubicBezTo>
                <a:cubicBezTo>
                  <a:pt x="1695" y="284"/>
                  <a:pt x="1693" y="284"/>
                  <a:pt x="1692" y="284"/>
                </a:cubicBezTo>
                <a:cubicBezTo>
                  <a:pt x="1688" y="282"/>
                  <a:pt x="1684" y="280"/>
                  <a:pt x="1684" y="285"/>
                </a:cubicBezTo>
                <a:cubicBezTo>
                  <a:pt x="1684" y="287"/>
                  <a:pt x="1684" y="288"/>
                  <a:pt x="1682" y="290"/>
                </a:cubicBezTo>
                <a:cubicBezTo>
                  <a:pt x="1682" y="290"/>
                  <a:pt x="1679" y="290"/>
                  <a:pt x="1677" y="290"/>
                </a:cubicBezTo>
                <a:cubicBezTo>
                  <a:pt x="1676" y="290"/>
                  <a:pt x="1672" y="290"/>
                  <a:pt x="1671" y="290"/>
                </a:cubicBezTo>
                <a:cubicBezTo>
                  <a:pt x="1669" y="290"/>
                  <a:pt x="1669" y="290"/>
                  <a:pt x="1667" y="288"/>
                </a:cubicBezTo>
                <a:cubicBezTo>
                  <a:pt x="1667" y="288"/>
                  <a:pt x="1667" y="288"/>
                  <a:pt x="1667" y="287"/>
                </a:cubicBezTo>
                <a:cubicBezTo>
                  <a:pt x="1667" y="285"/>
                  <a:pt x="1667" y="285"/>
                  <a:pt x="1666" y="284"/>
                </a:cubicBezTo>
                <a:cubicBezTo>
                  <a:pt x="1666" y="284"/>
                  <a:pt x="1666" y="282"/>
                  <a:pt x="1667" y="282"/>
                </a:cubicBezTo>
                <a:cubicBezTo>
                  <a:pt x="1667" y="280"/>
                  <a:pt x="1669" y="280"/>
                  <a:pt x="1669" y="279"/>
                </a:cubicBezTo>
                <a:cubicBezTo>
                  <a:pt x="1669" y="279"/>
                  <a:pt x="1667" y="277"/>
                  <a:pt x="1667" y="275"/>
                </a:cubicBezTo>
                <a:cubicBezTo>
                  <a:pt x="1667" y="275"/>
                  <a:pt x="1666" y="274"/>
                  <a:pt x="1664" y="272"/>
                </a:cubicBezTo>
                <a:cubicBezTo>
                  <a:pt x="1664" y="272"/>
                  <a:pt x="1663" y="271"/>
                  <a:pt x="1661" y="271"/>
                </a:cubicBezTo>
                <a:cubicBezTo>
                  <a:pt x="1661" y="269"/>
                  <a:pt x="1659" y="267"/>
                  <a:pt x="1659" y="266"/>
                </a:cubicBezTo>
                <a:cubicBezTo>
                  <a:pt x="1658" y="264"/>
                  <a:pt x="1658" y="263"/>
                  <a:pt x="1658" y="261"/>
                </a:cubicBezTo>
                <a:cubicBezTo>
                  <a:pt x="1656" y="259"/>
                  <a:pt x="1656" y="258"/>
                  <a:pt x="1656" y="256"/>
                </a:cubicBezTo>
                <a:cubicBezTo>
                  <a:pt x="1655" y="256"/>
                  <a:pt x="1655" y="255"/>
                  <a:pt x="1655" y="255"/>
                </a:cubicBezTo>
                <a:cubicBezTo>
                  <a:pt x="1655" y="253"/>
                  <a:pt x="1655" y="253"/>
                  <a:pt x="1655" y="253"/>
                </a:cubicBezTo>
                <a:cubicBezTo>
                  <a:pt x="1653" y="251"/>
                  <a:pt x="1651" y="251"/>
                  <a:pt x="1653" y="250"/>
                </a:cubicBezTo>
                <a:cubicBezTo>
                  <a:pt x="1653" y="248"/>
                  <a:pt x="1653" y="246"/>
                  <a:pt x="1653" y="246"/>
                </a:cubicBezTo>
                <a:cubicBezTo>
                  <a:pt x="1653" y="246"/>
                  <a:pt x="1653" y="246"/>
                  <a:pt x="1651" y="246"/>
                </a:cubicBezTo>
                <a:cubicBezTo>
                  <a:pt x="1650" y="245"/>
                  <a:pt x="1650" y="246"/>
                  <a:pt x="1648" y="246"/>
                </a:cubicBezTo>
                <a:cubicBezTo>
                  <a:pt x="1648" y="248"/>
                  <a:pt x="1646" y="248"/>
                  <a:pt x="1646" y="248"/>
                </a:cubicBezTo>
                <a:cubicBezTo>
                  <a:pt x="1645" y="248"/>
                  <a:pt x="1645" y="248"/>
                  <a:pt x="1645" y="248"/>
                </a:cubicBezTo>
                <a:cubicBezTo>
                  <a:pt x="1642" y="248"/>
                  <a:pt x="1638" y="250"/>
                  <a:pt x="1637" y="251"/>
                </a:cubicBezTo>
                <a:cubicBezTo>
                  <a:pt x="1635" y="253"/>
                  <a:pt x="1634" y="255"/>
                  <a:pt x="1630" y="256"/>
                </a:cubicBezTo>
                <a:cubicBezTo>
                  <a:pt x="1627" y="258"/>
                  <a:pt x="1622" y="259"/>
                  <a:pt x="1619" y="259"/>
                </a:cubicBezTo>
                <a:cubicBezTo>
                  <a:pt x="1616" y="259"/>
                  <a:pt x="1613" y="256"/>
                  <a:pt x="1609" y="255"/>
                </a:cubicBezTo>
                <a:cubicBezTo>
                  <a:pt x="1608" y="253"/>
                  <a:pt x="1603" y="253"/>
                  <a:pt x="1603" y="250"/>
                </a:cubicBezTo>
                <a:cubicBezTo>
                  <a:pt x="1603" y="248"/>
                  <a:pt x="1605" y="246"/>
                  <a:pt x="1603" y="246"/>
                </a:cubicBezTo>
                <a:cubicBezTo>
                  <a:pt x="1601" y="246"/>
                  <a:pt x="1600" y="246"/>
                  <a:pt x="1598" y="245"/>
                </a:cubicBezTo>
                <a:cubicBezTo>
                  <a:pt x="1598" y="242"/>
                  <a:pt x="1600" y="240"/>
                  <a:pt x="1600" y="238"/>
                </a:cubicBezTo>
                <a:cubicBezTo>
                  <a:pt x="1600" y="235"/>
                  <a:pt x="1600" y="234"/>
                  <a:pt x="1600" y="232"/>
                </a:cubicBezTo>
                <a:cubicBezTo>
                  <a:pt x="1600" y="230"/>
                  <a:pt x="1600" y="229"/>
                  <a:pt x="1598" y="227"/>
                </a:cubicBezTo>
                <a:cubicBezTo>
                  <a:pt x="1598" y="225"/>
                  <a:pt x="1596" y="222"/>
                  <a:pt x="1596" y="221"/>
                </a:cubicBezTo>
                <a:cubicBezTo>
                  <a:pt x="1596" y="217"/>
                  <a:pt x="1596" y="216"/>
                  <a:pt x="1598" y="214"/>
                </a:cubicBezTo>
                <a:cubicBezTo>
                  <a:pt x="1601" y="213"/>
                  <a:pt x="1605" y="211"/>
                  <a:pt x="1606" y="211"/>
                </a:cubicBezTo>
                <a:cubicBezTo>
                  <a:pt x="1608" y="209"/>
                  <a:pt x="1611" y="208"/>
                  <a:pt x="1613" y="206"/>
                </a:cubicBezTo>
                <a:cubicBezTo>
                  <a:pt x="1614" y="203"/>
                  <a:pt x="1617" y="203"/>
                  <a:pt x="1621" y="201"/>
                </a:cubicBezTo>
                <a:cubicBezTo>
                  <a:pt x="1622" y="201"/>
                  <a:pt x="1624" y="201"/>
                  <a:pt x="1625" y="198"/>
                </a:cubicBezTo>
                <a:cubicBezTo>
                  <a:pt x="1625" y="196"/>
                  <a:pt x="1625" y="195"/>
                  <a:pt x="1629" y="195"/>
                </a:cubicBezTo>
                <a:cubicBezTo>
                  <a:pt x="1630" y="193"/>
                  <a:pt x="1634" y="195"/>
                  <a:pt x="1635" y="195"/>
                </a:cubicBezTo>
                <a:cubicBezTo>
                  <a:pt x="1637" y="195"/>
                  <a:pt x="1638" y="193"/>
                  <a:pt x="1640" y="193"/>
                </a:cubicBezTo>
                <a:cubicBezTo>
                  <a:pt x="1643" y="192"/>
                  <a:pt x="1645" y="188"/>
                  <a:pt x="1648" y="187"/>
                </a:cubicBezTo>
                <a:cubicBezTo>
                  <a:pt x="1650" y="185"/>
                  <a:pt x="1653" y="184"/>
                  <a:pt x="1655" y="184"/>
                </a:cubicBezTo>
                <a:cubicBezTo>
                  <a:pt x="1655" y="182"/>
                  <a:pt x="1655" y="182"/>
                  <a:pt x="1655" y="182"/>
                </a:cubicBezTo>
                <a:cubicBezTo>
                  <a:pt x="1655" y="180"/>
                  <a:pt x="1656" y="180"/>
                  <a:pt x="1656" y="179"/>
                </a:cubicBezTo>
                <a:cubicBezTo>
                  <a:pt x="1658" y="179"/>
                  <a:pt x="1659" y="177"/>
                  <a:pt x="1661" y="175"/>
                </a:cubicBezTo>
                <a:cubicBezTo>
                  <a:pt x="1661" y="174"/>
                  <a:pt x="1661" y="174"/>
                  <a:pt x="1661" y="174"/>
                </a:cubicBezTo>
                <a:cubicBezTo>
                  <a:pt x="1663" y="172"/>
                  <a:pt x="1664" y="171"/>
                  <a:pt x="1666" y="169"/>
                </a:cubicBezTo>
                <a:cubicBezTo>
                  <a:pt x="1666" y="169"/>
                  <a:pt x="1666" y="167"/>
                  <a:pt x="1666" y="166"/>
                </a:cubicBezTo>
                <a:cubicBezTo>
                  <a:pt x="1666" y="164"/>
                  <a:pt x="1667" y="164"/>
                  <a:pt x="1669" y="163"/>
                </a:cubicBezTo>
                <a:cubicBezTo>
                  <a:pt x="1669" y="163"/>
                  <a:pt x="1671" y="161"/>
                  <a:pt x="1671" y="159"/>
                </a:cubicBezTo>
                <a:cubicBezTo>
                  <a:pt x="1672" y="159"/>
                  <a:pt x="1672" y="159"/>
                  <a:pt x="1674" y="158"/>
                </a:cubicBezTo>
                <a:cubicBezTo>
                  <a:pt x="1674" y="158"/>
                  <a:pt x="1676" y="158"/>
                  <a:pt x="1677" y="156"/>
                </a:cubicBezTo>
                <a:cubicBezTo>
                  <a:pt x="1677" y="156"/>
                  <a:pt x="1679" y="156"/>
                  <a:pt x="1680" y="155"/>
                </a:cubicBezTo>
                <a:cubicBezTo>
                  <a:pt x="1680" y="153"/>
                  <a:pt x="1680" y="153"/>
                  <a:pt x="1680" y="153"/>
                </a:cubicBezTo>
                <a:cubicBezTo>
                  <a:pt x="1680" y="151"/>
                  <a:pt x="1680" y="151"/>
                  <a:pt x="1680" y="151"/>
                </a:cubicBezTo>
                <a:cubicBezTo>
                  <a:pt x="1680" y="150"/>
                  <a:pt x="1680" y="150"/>
                  <a:pt x="1680" y="150"/>
                </a:cubicBezTo>
                <a:cubicBezTo>
                  <a:pt x="1682" y="148"/>
                  <a:pt x="1685" y="146"/>
                  <a:pt x="1687" y="145"/>
                </a:cubicBezTo>
                <a:cubicBezTo>
                  <a:pt x="1688" y="145"/>
                  <a:pt x="1690" y="143"/>
                  <a:pt x="1692" y="143"/>
                </a:cubicBezTo>
                <a:cubicBezTo>
                  <a:pt x="1692" y="143"/>
                  <a:pt x="1695" y="143"/>
                  <a:pt x="1695" y="142"/>
                </a:cubicBezTo>
                <a:cubicBezTo>
                  <a:pt x="1693" y="142"/>
                  <a:pt x="1692" y="142"/>
                  <a:pt x="1690" y="142"/>
                </a:cubicBezTo>
                <a:cubicBezTo>
                  <a:pt x="1688" y="143"/>
                  <a:pt x="1685" y="143"/>
                  <a:pt x="1684" y="143"/>
                </a:cubicBezTo>
                <a:cubicBezTo>
                  <a:pt x="1682" y="143"/>
                  <a:pt x="1679" y="145"/>
                  <a:pt x="1677" y="145"/>
                </a:cubicBezTo>
                <a:cubicBezTo>
                  <a:pt x="1676" y="146"/>
                  <a:pt x="1674" y="146"/>
                  <a:pt x="1671" y="146"/>
                </a:cubicBezTo>
                <a:cubicBezTo>
                  <a:pt x="1671" y="146"/>
                  <a:pt x="1669" y="146"/>
                  <a:pt x="1667" y="148"/>
                </a:cubicBezTo>
                <a:cubicBezTo>
                  <a:pt x="1667" y="148"/>
                  <a:pt x="1666" y="148"/>
                  <a:pt x="1664" y="148"/>
                </a:cubicBezTo>
                <a:cubicBezTo>
                  <a:pt x="1663" y="148"/>
                  <a:pt x="1663" y="148"/>
                  <a:pt x="1664" y="146"/>
                </a:cubicBezTo>
                <a:cubicBezTo>
                  <a:pt x="1664" y="146"/>
                  <a:pt x="1666" y="146"/>
                  <a:pt x="1667" y="145"/>
                </a:cubicBezTo>
                <a:cubicBezTo>
                  <a:pt x="1667" y="145"/>
                  <a:pt x="1669" y="145"/>
                  <a:pt x="1671" y="143"/>
                </a:cubicBezTo>
                <a:cubicBezTo>
                  <a:pt x="1671" y="143"/>
                  <a:pt x="1672" y="143"/>
                  <a:pt x="1674" y="143"/>
                </a:cubicBezTo>
                <a:cubicBezTo>
                  <a:pt x="1676" y="143"/>
                  <a:pt x="1676" y="142"/>
                  <a:pt x="1677" y="142"/>
                </a:cubicBezTo>
                <a:cubicBezTo>
                  <a:pt x="1679" y="142"/>
                  <a:pt x="1680" y="142"/>
                  <a:pt x="1680" y="140"/>
                </a:cubicBezTo>
                <a:cubicBezTo>
                  <a:pt x="1680" y="140"/>
                  <a:pt x="1679" y="140"/>
                  <a:pt x="1679" y="138"/>
                </a:cubicBezTo>
                <a:cubicBezTo>
                  <a:pt x="1679" y="138"/>
                  <a:pt x="1679" y="137"/>
                  <a:pt x="1680" y="137"/>
                </a:cubicBezTo>
                <a:cubicBezTo>
                  <a:pt x="1680" y="135"/>
                  <a:pt x="1682" y="137"/>
                  <a:pt x="1684" y="137"/>
                </a:cubicBezTo>
                <a:cubicBezTo>
                  <a:pt x="1684" y="137"/>
                  <a:pt x="1685" y="135"/>
                  <a:pt x="1687" y="135"/>
                </a:cubicBezTo>
                <a:cubicBezTo>
                  <a:pt x="1687" y="134"/>
                  <a:pt x="1690" y="132"/>
                  <a:pt x="1690" y="134"/>
                </a:cubicBezTo>
                <a:cubicBezTo>
                  <a:pt x="1690" y="135"/>
                  <a:pt x="1690" y="137"/>
                  <a:pt x="1690" y="137"/>
                </a:cubicBezTo>
                <a:cubicBezTo>
                  <a:pt x="1690" y="138"/>
                  <a:pt x="1692" y="138"/>
                  <a:pt x="1693" y="138"/>
                </a:cubicBezTo>
                <a:cubicBezTo>
                  <a:pt x="1695" y="138"/>
                  <a:pt x="1695" y="138"/>
                  <a:pt x="1695" y="138"/>
                </a:cubicBezTo>
                <a:cubicBezTo>
                  <a:pt x="1697" y="138"/>
                  <a:pt x="1697" y="140"/>
                  <a:pt x="1698" y="140"/>
                </a:cubicBezTo>
                <a:cubicBezTo>
                  <a:pt x="1700" y="140"/>
                  <a:pt x="1701" y="137"/>
                  <a:pt x="1700" y="135"/>
                </a:cubicBezTo>
                <a:cubicBezTo>
                  <a:pt x="1698" y="135"/>
                  <a:pt x="1697" y="135"/>
                  <a:pt x="1698" y="134"/>
                </a:cubicBezTo>
                <a:cubicBezTo>
                  <a:pt x="1698" y="132"/>
                  <a:pt x="1700" y="132"/>
                  <a:pt x="1701" y="130"/>
                </a:cubicBezTo>
                <a:cubicBezTo>
                  <a:pt x="1701" y="130"/>
                  <a:pt x="1703" y="129"/>
                  <a:pt x="1705" y="129"/>
                </a:cubicBezTo>
                <a:cubicBezTo>
                  <a:pt x="1705" y="129"/>
                  <a:pt x="1706" y="130"/>
                  <a:pt x="1706" y="129"/>
                </a:cubicBezTo>
                <a:cubicBezTo>
                  <a:pt x="1708" y="129"/>
                  <a:pt x="1708" y="129"/>
                  <a:pt x="1709" y="129"/>
                </a:cubicBezTo>
                <a:cubicBezTo>
                  <a:pt x="1711" y="127"/>
                  <a:pt x="1711" y="127"/>
                  <a:pt x="1713" y="127"/>
                </a:cubicBezTo>
                <a:cubicBezTo>
                  <a:pt x="1714" y="126"/>
                  <a:pt x="1714" y="126"/>
                  <a:pt x="1716" y="126"/>
                </a:cubicBezTo>
                <a:cubicBezTo>
                  <a:pt x="1716" y="124"/>
                  <a:pt x="1717" y="121"/>
                  <a:pt x="1721" y="122"/>
                </a:cubicBezTo>
                <a:cubicBezTo>
                  <a:pt x="1721" y="122"/>
                  <a:pt x="1721" y="122"/>
                  <a:pt x="1721" y="124"/>
                </a:cubicBezTo>
                <a:cubicBezTo>
                  <a:pt x="1719" y="124"/>
                  <a:pt x="1719" y="126"/>
                  <a:pt x="1719" y="126"/>
                </a:cubicBezTo>
                <a:cubicBezTo>
                  <a:pt x="1719" y="127"/>
                  <a:pt x="1717" y="129"/>
                  <a:pt x="1719" y="129"/>
                </a:cubicBezTo>
                <a:cubicBezTo>
                  <a:pt x="1721" y="129"/>
                  <a:pt x="1721" y="129"/>
                  <a:pt x="1722" y="127"/>
                </a:cubicBezTo>
                <a:cubicBezTo>
                  <a:pt x="1722" y="127"/>
                  <a:pt x="1724" y="127"/>
                  <a:pt x="1724" y="126"/>
                </a:cubicBezTo>
                <a:cubicBezTo>
                  <a:pt x="1726" y="124"/>
                  <a:pt x="1727" y="121"/>
                  <a:pt x="1729" y="122"/>
                </a:cubicBezTo>
                <a:cubicBezTo>
                  <a:pt x="1730" y="124"/>
                  <a:pt x="1727" y="126"/>
                  <a:pt x="1727" y="127"/>
                </a:cubicBezTo>
                <a:cubicBezTo>
                  <a:pt x="1729" y="127"/>
                  <a:pt x="1729" y="127"/>
                  <a:pt x="1729" y="127"/>
                </a:cubicBezTo>
                <a:cubicBezTo>
                  <a:pt x="1729" y="127"/>
                  <a:pt x="1730" y="127"/>
                  <a:pt x="1730" y="126"/>
                </a:cubicBezTo>
                <a:cubicBezTo>
                  <a:pt x="1732" y="126"/>
                  <a:pt x="1732" y="126"/>
                  <a:pt x="1732" y="124"/>
                </a:cubicBezTo>
                <a:cubicBezTo>
                  <a:pt x="1734" y="124"/>
                  <a:pt x="1732" y="122"/>
                  <a:pt x="1734" y="122"/>
                </a:cubicBezTo>
                <a:cubicBezTo>
                  <a:pt x="1735" y="122"/>
                  <a:pt x="1735" y="122"/>
                  <a:pt x="1737" y="121"/>
                </a:cubicBezTo>
                <a:cubicBezTo>
                  <a:pt x="1737" y="121"/>
                  <a:pt x="1738" y="121"/>
                  <a:pt x="1740" y="121"/>
                </a:cubicBezTo>
                <a:cubicBezTo>
                  <a:pt x="1740" y="121"/>
                  <a:pt x="1742" y="122"/>
                  <a:pt x="1743" y="122"/>
                </a:cubicBezTo>
                <a:cubicBezTo>
                  <a:pt x="1743" y="122"/>
                  <a:pt x="1745" y="122"/>
                  <a:pt x="1745" y="121"/>
                </a:cubicBezTo>
                <a:cubicBezTo>
                  <a:pt x="1747" y="121"/>
                  <a:pt x="1748" y="121"/>
                  <a:pt x="1747" y="122"/>
                </a:cubicBezTo>
                <a:cubicBezTo>
                  <a:pt x="1747" y="124"/>
                  <a:pt x="1747" y="124"/>
                  <a:pt x="1747" y="124"/>
                </a:cubicBezTo>
                <a:cubicBezTo>
                  <a:pt x="1748" y="126"/>
                  <a:pt x="1750" y="124"/>
                  <a:pt x="1750" y="124"/>
                </a:cubicBezTo>
                <a:cubicBezTo>
                  <a:pt x="1750" y="122"/>
                  <a:pt x="1751" y="122"/>
                  <a:pt x="1751" y="121"/>
                </a:cubicBezTo>
                <a:cubicBezTo>
                  <a:pt x="1751" y="119"/>
                  <a:pt x="1750" y="119"/>
                  <a:pt x="1751" y="117"/>
                </a:cubicBezTo>
                <a:cubicBezTo>
                  <a:pt x="1753" y="116"/>
                  <a:pt x="1756" y="117"/>
                  <a:pt x="1759" y="116"/>
                </a:cubicBezTo>
                <a:cubicBezTo>
                  <a:pt x="1761" y="116"/>
                  <a:pt x="1763" y="114"/>
                  <a:pt x="1763" y="114"/>
                </a:cubicBezTo>
                <a:cubicBezTo>
                  <a:pt x="1764" y="113"/>
                  <a:pt x="1768" y="111"/>
                  <a:pt x="1769" y="113"/>
                </a:cubicBezTo>
                <a:cubicBezTo>
                  <a:pt x="1769" y="114"/>
                  <a:pt x="1768" y="116"/>
                  <a:pt x="1766" y="117"/>
                </a:cubicBezTo>
                <a:cubicBezTo>
                  <a:pt x="1764" y="119"/>
                  <a:pt x="1764" y="119"/>
                  <a:pt x="1763" y="121"/>
                </a:cubicBezTo>
                <a:cubicBezTo>
                  <a:pt x="1763" y="121"/>
                  <a:pt x="1761" y="122"/>
                  <a:pt x="1761" y="124"/>
                </a:cubicBezTo>
                <a:cubicBezTo>
                  <a:pt x="1761" y="124"/>
                  <a:pt x="1761" y="124"/>
                  <a:pt x="1763" y="124"/>
                </a:cubicBezTo>
                <a:cubicBezTo>
                  <a:pt x="1764" y="124"/>
                  <a:pt x="1764" y="122"/>
                  <a:pt x="1764" y="122"/>
                </a:cubicBezTo>
                <a:cubicBezTo>
                  <a:pt x="1766" y="121"/>
                  <a:pt x="1768" y="119"/>
                  <a:pt x="1769" y="117"/>
                </a:cubicBezTo>
                <a:cubicBezTo>
                  <a:pt x="1771" y="116"/>
                  <a:pt x="1772" y="114"/>
                  <a:pt x="1776" y="114"/>
                </a:cubicBezTo>
                <a:cubicBezTo>
                  <a:pt x="1776" y="114"/>
                  <a:pt x="1776" y="115"/>
                  <a:pt x="1776" y="116"/>
                </a:cubicBezTo>
                <a:cubicBezTo>
                  <a:pt x="1776" y="116"/>
                  <a:pt x="1776" y="117"/>
                  <a:pt x="1776" y="117"/>
                </a:cubicBezTo>
                <a:cubicBezTo>
                  <a:pt x="1774" y="119"/>
                  <a:pt x="1772" y="121"/>
                  <a:pt x="1774" y="121"/>
                </a:cubicBezTo>
                <a:cubicBezTo>
                  <a:pt x="1776" y="121"/>
                  <a:pt x="1776" y="119"/>
                  <a:pt x="1776" y="117"/>
                </a:cubicBezTo>
                <a:cubicBezTo>
                  <a:pt x="1776" y="117"/>
                  <a:pt x="1776" y="116"/>
                  <a:pt x="1776" y="116"/>
                </a:cubicBezTo>
                <a:cubicBezTo>
                  <a:pt x="1778" y="114"/>
                  <a:pt x="1781" y="113"/>
                  <a:pt x="1782" y="113"/>
                </a:cubicBezTo>
                <a:cubicBezTo>
                  <a:pt x="1784" y="113"/>
                  <a:pt x="1787" y="113"/>
                  <a:pt x="1788" y="114"/>
                </a:cubicBezTo>
                <a:cubicBezTo>
                  <a:pt x="1788" y="116"/>
                  <a:pt x="1787" y="117"/>
                  <a:pt x="1787" y="117"/>
                </a:cubicBezTo>
                <a:cubicBezTo>
                  <a:pt x="1785" y="119"/>
                  <a:pt x="1787" y="121"/>
                  <a:pt x="1788" y="119"/>
                </a:cubicBezTo>
                <a:cubicBezTo>
                  <a:pt x="1790" y="119"/>
                  <a:pt x="1788" y="117"/>
                  <a:pt x="1790" y="117"/>
                </a:cubicBezTo>
                <a:cubicBezTo>
                  <a:pt x="1790" y="114"/>
                  <a:pt x="1793" y="116"/>
                  <a:pt x="1795" y="116"/>
                </a:cubicBezTo>
                <a:cubicBezTo>
                  <a:pt x="1798" y="117"/>
                  <a:pt x="1803" y="117"/>
                  <a:pt x="1806" y="119"/>
                </a:cubicBezTo>
                <a:cubicBezTo>
                  <a:pt x="1808" y="119"/>
                  <a:pt x="1809" y="119"/>
                  <a:pt x="1811" y="119"/>
                </a:cubicBezTo>
                <a:cubicBezTo>
                  <a:pt x="1811" y="119"/>
                  <a:pt x="1813" y="121"/>
                  <a:pt x="1811" y="122"/>
                </a:cubicBezTo>
                <a:cubicBezTo>
                  <a:pt x="1811" y="122"/>
                  <a:pt x="1808" y="122"/>
                  <a:pt x="1806" y="124"/>
                </a:cubicBezTo>
                <a:cubicBezTo>
                  <a:pt x="1805" y="124"/>
                  <a:pt x="1805" y="124"/>
                  <a:pt x="1803" y="124"/>
                </a:cubicBezTo>
                <a:cubicBezTo>
                  <a:pt x="1801" y="124"/>
                  <a:pt x="1800" y="124"/>
                  <a:pt x="1798" y="126"/>
                </a:cubicBezTo>
                <a:cubicBezTo>
                  <a:pt x="1798" y="126"/>
                  <a:pt x="1797" y="127"/>
                  <a:pt x="1798" y="127"/>
                </a:cubicBezTo>
                <a:cubicBezTo>
                  <a:pt x="1800" y="127"/>
                  <a:pt x="1801" y="127"/>
                  <a:pt x="1801" y="127"/>
                </a:cubicBezTo>
                <a:cubicBezTo>
                  <a:pt x="1803" y="126"/>
                  <a:pt x="1806" y="127"/>
                  <a:pt x="1808" y="127"/>
                </a:cubicBezTo>
                <a:cubicBezTo>
                  <a:pt x="1809" y="127"/>
                  <a:pt x="1809" y="127"/>
                  <a:pt x="1809" y="127"/>
                </a:cubicBezTo>
                <a:cubicBezTo>
                  <a:pt x="1811" y="127"/>
                  <a:pt x="1811" y="127"/>
                  <a:pt x="1813" y="127"/>
                </a:cubicBezTo>
                <a:cubicBezTo>
                  <a:pt x="1814" y="127"/>
                  <a:pt x="1816" y="127"/>
                  <a:pt x="1818" y="126"/>
                </a:cubicBezTo>
                <a:cubicBezTo>
                  <a:pt x="1821" y="126"/>
                  <a:pt x="1822" y="126"/>
                  <a:pt x="1826" y="126"/>
                </a:cubicBezTo>
                <a:cubicBezTo>
                  <a:pt x="1826" y="127"/>
                  <a:pt x="1827" y="127"/>
                  <a:pt x="1826" y="129"/>
                </a:cubicBezTo>
                <a:cubicBezTo>
                  <a:pt x="1824" y="129"/>
                  <a:pt x="1822" y="129"/>
                  <a:pt x="1822" y="130"/>
                </a:cubicBezTo>
                <a:cubicBezTo>
                  <a:pt x="1824" y="130"/>
                  <a:pt x="1827" y="130"/>
                  <a:pt x="1829" y="130"/>
                </a:cubicBezTo>
                <a:cubicBezTo>
                  <a:pt x="1830" y="130"/>
                  <a:pt x="1834" y="132"/>
                  <a:pt x="1835" y="132"/>
                </a:cubicBezTo>
                <a:cubicBezTo>
                  <a:pt x="1840" y="132"/>
                  <a:pt x="1845" y="130"/>
                  <a:pt x="1850" y="132"/>
                </a:cubicBezTo>
                <a:cubicBezTo>
                  <a:pt x="1853" y="134"/>
                  <a:pt x="1856" y="135"/>
                  <a:pt x="1860" y="137"/>
                </a:cubicBezTo>
                <a:cubicBezTo>
                  <a:pt x="1864" y="138"/>
                  <a:pt x="1868" y="140"/>
                  <a:pt x="1872" y="142"/>
                </a:cubicBezTo>
                <a:cubicBezTo>
                  <a:pt x="1880" y="145"/>
                  <a:pt x="1889" y="145"/>
                  <a:pt x="1897" y="150"/>
                </a:cubicBezTo>
                <a:cubicBezTo>
                  <a:pt x="1900" y="151"/>
                  <a:pt x="1905" y="155"/>
                  <a:pt x="1903" y="159"/>
                </a:cubicBezTo>
                <a:cubicBezTo>
                  <a:pt x="1901" y="163"/>
                  <a:pt x="1897" y="164"/>
                  <a:pt x="1892" y="166"/>
                </a:cubicBezTo>
                <a:cubicBezTo>
                  <a:pt x="1887" y="167"/>
                  <a:pt x="1882" y="167"/>
                  <a:pt x="1876" y="167"/>
                </a:cubicBezTo>
                <a:cubicBezTo>
                  <a:pt x="1874" y="166"/>
                  <a:pt x="1872" y="166"/>
                  <a:pt x="1869" y="166"/>
                </a:cubicBezTo>
                <a:cubicBezTo>
                  <a:pt x="1868" y="164"/>
                  <a:pt x="1866" y="164"/>
                  <a:pt x="1863" y="164"/>
                </a:cubicBezTo>
                <a:cubicBezTo>
                  <a:pt x="1856" y="164"/>
                  <a:pt x="1850" y="164"/>
                  <a:pt x="1843" y="161"/>
                </a:cubicBezTo>
                <a:cubicBezTo>
                  <a:pt x="1842" y="159"/>
                  <a:pt x="1840" y="159"/>
                  <a:pt x="1839" y="158"/>
                </a:cubicBezTo>
                <a:cubicBezTo>
                  <a:pt x="1837" y="158"/>
                  <a:pt x="1837" y="158"/>
                  <a:pt x="1835" y="158"/>
                </a:cubicBezTo>
                <a:cubicBezTo>
                  <a:pt x="1835" y="158"/>
                  <a:pt x="1834" y="158"/>
                  <a:pt x="1834" y="156"/>
                </a:cubicBezTo>
                <a:cubicBezTo>
                  <a:pt x="1834" y="156"/>
                  <a:pt x="1834" y="156"/>
                  <a:pt x="1832" y="156"/>
                </a:cubicBezTo>
                <a:cubicBezTo>
                  <a:pt x="1830" y="156"/>
                  <a:pt x="1830" y="156"/>
                  <a:pt x="1830" y="156"/>
                </a:cubicBezTo>
                <a:cubicBezTo>
                  <a:pt x="1830" y="155"/>
                  <a:pt x="1830" y="155"/>
                  <a:pt x="1830" y="155"/>
                </a:cubicBezTo>
                <a:cubicBezTo>
                  <a:pt x="1829" y="155"/>
                  <a:pt x="1829" y="155"/>
                  <a:pt x="1829" y="155"/>
                </a:cubicBezTo>
                <a:cubicBezTo>
                  <a:pt x="1827" y="155"/>
                  <a:pt x="1826" y="155"/>
                  <a:pt x="1826" y="155"/>
                </a:cubicBezTo>
                <a:cubicBezTo>
                  <a:pt x="1824" y="155"/>
                  <a:pt x="1824" y="155"/>
                  <a:pt x="1824" y="156"/>
                </a:cubicBezTo>
                <a:cubicBezTo>
                  <a:pt x="1826" y="156"/>
                  <a:pt x="1826" y="156"/>
                  <a:pt x="1827" y="158"/>
                </a:cubicBezTo>
                <a:cubicBezTo>
                  <a:pt x="1827" y="158"/>
                  <a:pt x="1827" y="158"/>
                  <a:pt x="1829" y="158"/>
                </a:cubicBezTo>
                <a:cubicBezTo>
                  <a:pt x="1829" y="159"/>
                  <a:pt x="1829" y="159"/>
                  <a:pt x="1829" y="159"/>
                </a:cubicBezTo>
                <a:cubicBezTo>
                  <a:pt x="1830" y="159"/>
                  <a:pt x="1830" y="159"/>
                  <a:pt x="1830" y="159"/>
                </a:cubicBezTo>
                <a:cubicBezTo>
                  <a:pt x="1832" y="159"/>
                  <a:pt x="1832" y="159"/>
                  <a:pt x="1834" y="161"/>
                </a:cubicBezTo>
                <a:cubicBezTo>
                  <a:pt x="1834" y="161"/>
                  <a:pt x="1834" y="161"/>
                  <a:pt x="1835" y="161"/>
                </a:cubicBezTo>
                <a:cubicBezTo>
                  <a:pt x="1835" y="163"/>
                  <a:pt x="1835" y="163"/>
                  <a:pt x="1835" y="163"/>
                </a:cubicBezTo>
                <a:cubicBezTo>
                  <a:pt x="1835" y="164"/>
                  <a:pt x="1837" y="164"/>
                  <a:pt x="1837" y="164"/>
                </a:cubicBezTo>
                <a:cubicBezTo>
                  <a:pt x="1839" y="164"/>
                  <a:pt x="1839" y="164"/>
                  <a:pt x="1839" y="164"/>
                </a:cubicBezTo>
                <a:cubicBezTo>
                  <a:pt x="1840" y="166"/>
                  <a:pt x="1842" y="166"/>
                  <a:pt x="1843" y="166"/>
                </a:cubicBezTo>
                <a:cubicBezTo>
                  <a:pt x="1845" y="166"/>
                  <a:pt x="1845" y="164"/>
                  <a:pt x="1847" y="166"/>
                </a:cubicBezTo>
                <a:cubicBezTo>
                  <a:pt x="1848" y="166"/>
                  <a:pt x="1848" y="166"/>
                  <a:pt x="1848" y="166"/>
                </a:cubicBezTo>
                <a:cubicBezTo>
                  <a:pt x="1850" y="167"/>
                  <a:pt x="1850" y="167"/>
                  <a:pt x="1850" y="169"/>
                </a:cubicBezTo>
                <a:cubicBezTo>
                  <a:pt x="1851" y="171"/>
                  <a:pt x="1850" y="171"/>
                  <a:pt x="1851" y="171"/>
                </a:cubicBezTo>
                <a:cubicBezTo>
                  <a:pt x="1851" y="171"/>
                  <a:pt x="1851" y="171"/>
                  <a:pt x="1851" y="172"/>
                </a:cubicBezTo>
                <a:cubicBezTo>
                  <a:pt x="1851" y="172"/>
                  <a:pt x="1851" y="172"/>
                  <a:pt x="1850" y="172"/>
                </a:cubicBezTo>
                <a:cubicBezTo>
                  <a:pt x="1850" y="174"/>
                  <a:pt x="1848" y="174"/>
                  <a:pt x="1848" y="174"/>
                </a:cubicBezTo>
                <a:cubicBezTo>
                  <a:pt x="1847" y="175"/>
                  <a:pt x="1848" y="175"/>
                  <a:pt x="1848" y="175"/>
                </a:cubicBezTo>
                <a:cubicBezTo>
                  <a:pt x="1848" y="175"/>
                  <a:pt x="1848" y="177"/>
                  <a:pt x="1850" y="177"/>
                </a:cubicBezTo>
                <a:cubicBezTo>
                  <a:pt x="1850" y="179"/>
                  <a:pt x="1850" y="179"/>
                  <a:pt x="1850" y="179"/>
                </a:cubicBezTo>
                <a:cubicBezTo>
                  <a:pt x="1851" y="179"/>
                  <a:pt x="1851" y="179"/>
                  <a:pt x="1851" y="180"/>
                </a:cubicBezTo>
                <a:cubicBezTo>
                  <a:pt x="1851" y="180"/>
                  <a:pt x="1851" y="182"/>
                  <a:pt x="1853" y="182"/>
                </a:cubicBezTo>
                <a:cubicBezTo>
                  <a:pt x="1853" y="182"/>
                  <a:pt x="1853" y="184"/>
                  <a:pt x="1855" y="184"/>
                </a:cubicBezTo>
                <a:cubicBezTo>
                  <a:pt x="1855" y="185"/>
                  <a:pt x="1855" y="185"/>
                  <a:pt x="1856" y="185"/>
                </a:cubicBezTo>
                <a:cubicBezTo>
                  <a:pt x="1858" y="185"/>
                  <a:pt x="1858" y="185"/>
                  <a:pt x="1858" y="185"/>
                </a:cubicBezTo>
                <a:cubicBezTo>
                  <a:pt x="1860" y="185"/>
                  <a:pt x="1860" y="185"/>
                  <a:pt x="1860" y="185"/>
                </a:cubicBezTo>
                <a:cubicBezTo>
                  <a:pt x="1860" y="187"/>
                  <a:pt x="1861" y="187"/>
                  <a:pt x="1861" y="187"/>
                </a:cubicBezTo>
                <a:cubicBezTo>
                  <a:pt x="1863" y="187"/>
                  <a:pt x="1863" y="187"/>
                  <a:pt x="1863" y="187"/>
                </a:cubicBezTo>
                <a:cubicBezTo>
                  <a:pt x="1864" y="187"/>
                  <a:pt x="1864" y="188"/>
                  <a:pt x="1864" y="188"/>
                </a:cubicBezTo>
                <a:cubicBezTo>
                  <a:pt x="1866" y="188"/>
                  <a:pt x="1866" y="188"/>
                  <a:pt x="1866" y="190"/>
                </a:cubicBezTo>
                <a:cubicBezTo>
                  <a:pt x="1868" y="190"/>
                  <a:pt x="1868" y="190"/>
                  <a:pt x="1868" y="190"/>
                </a:cubicBezTo>
                <a:cubicBezTo>
                  <a:pt x="1868" y="190"/>
                  <a:pt x="1869" y="190"/>
                  <a:pt x="1871" y="190"/>
                </a:cubicBezTo>
                <a:cubicBezTo>
                  <a:pt x="1871" y="188"/>
                  <a:pt x="1871" y="190"/>
                  <a:pt x="1872" y="190"/>
                </a:cubicBezTo>
                <a:cubicBezTo>
                  <a:pt x="1874" y="190"/>
                  <a:pt x="1876" y="190"/>
                  <a:pt x="1877" y="192"/>
                </a:cubicBezTo>
                <a:cubicBezTo>
                  <a:pt x="1879" y="192"/>
                  <a:pt x="1879" y="192"/>
                  <a:pt x="1879" y="192"/>
                </a:cubicBezTo>
                <a:cubicBezTo>
                  <a:pt x="1880" y="192"/>
                  <a:pt x="1880" y="192"/>
                  <a:pt x="1880" y="192"/>
                </a:cubicBezTo>
                <a:cubicBezTo>
                  <a:pt x="1882" y="190"/>
                  <a:pt x="1882" y="190"/>
                  <a:pt x="1882" y="188"/>
                </a:cubicBezTo>
                <a:cubicBezTo>
                  <a:pt x="1882" y="188"/>
                  <a:pt x="1880" y="188"/>
                  <a:pt x="1880" y="187"/>
                </a:cubicBezTo>
                <a:cubicBezTo>
                  <a:pt x="1879" y="187"/>
                  <a:pt x="1879" y="187"/>
                  <a:pt x="1879" y="187"/>
                </a:cubicBezTo>
                <a:cubicBezTo>
                  <a:pt x="1877" y="185"/>
                  <a:pt x="1877" y="185"/>
                  <a:pt x="1876" y="185"/>
                </a:cubicBezTo>
                <a:cubicBezTo>
                  <a:pt x="1876" y="185"/>
                  <a:pt x="1874" y="187"/>
                  <a:pt x="1874" y="185"/>
                </a:cubicBezTo>
                <a:cubicBezTo>
                  <a:pt x="1872" y="184"/>
                  <a:pt x="1872" y="184"/>
                  <a:pt x="1871" y="184"/>
                </a:cubicBezTo>
                <a:cubicBezTo>
                  <a:pt x="1871" y="182"/>
                  <a:pt x="1869" y="182"/>
                  <a:pt x="1868" y="182"/>
                </a:cubicBezTo>
                <a:cubicBezTo>
                  <a:pt x="1868" y="180"/>
                  <a:pt x="1868" y="180"/>
                  <a:pt x="1868" y="180"/>
                </a:cubicBezTo>
                <a:cubicBezTo>
                  <a:pt x="1869" y="179"/>
                  <a:pt x="1869" y="179"/>
                  <a:pt x="1869" y="179"/>
                </a:cubicBezTo>
                <a:cubicBezTo>
                  <a:pt x="1871" y="179"/>
                  <a:pt x="1871" y="179"/>
                  <a:pt x="1871" y="179"/>
                </a:cubicBezTo>
                <a:cubicBezTo>
                  <a:pt x="1872" y="177"/>
                  <a:pt x="1872" y="177"/>
                  <a:pt x="1874" y="177"/>
                </a:cubicBezTo>
                <a:cubicBezTo>
                  <a:pt x="1874" y="177"/>
                  <a:pt x="1876" y="177"/>
                  <a:pt x="1877" y="177"/>
                </a:cubicBezTo>
                <a:cubicBezTo>
                  <a:pt x="1877" y="179"/>
                  <a:pt x="1877" y="179"/>
                  <a:pt x="1877" y="179"/>
                </a:cubicBezTo>
                <a:cubicBezTo>
                  <a:pt x="1879" y="180"/>
                  <a:pt x="1879" y="180"/>
                  <a:pt x="1879" y="180"/>
                </a:cubicBezTo>
                <a:cubicBezTo>
                  <a:pt x="1880" y="180"/>
                  <a:pt x="1880" y="180"/>
                  <a:pt x="1880" y="180"/>
                </a:cubicBezTo>
                <a:cubicBezTo>
                  <a:pt x="1882" y="180"/>
                  <a:pt x="1884" y="180"/>
                  <a:pt x="1885" y="182"/>
                </a:cubicBezTo>
                <a:cubicBezTo>
                  <a:pt x="1887" y="182"/>
                  <a:pt x="1887" y="182"/>
                  <a:pt x="1887" y="182"/>
                </a:cubicBezTo>
                <a:cubicBezTo>
                  <a:pt x="1889" y="184"/>
                  <a:pt x="1892" y="184"/>
                  <a:pt x="1893" y="184"/>
                </a:cubicBezTo>
                <a:cubicBezTo>
                  <a:pt x="1895" y="184"/>
                  <a:pt x="1895" y="184"/>
                  <a:pt x="1897" y="184"/>
                </a:cubicBezTo>
                <a:cubicBezTo>
                  <a:pt x="1898" y="184"/>
                  <a:pt x="1900" y="184"/>
                  <a:pt x="1901" y="184"/>
                </a:cubicBezTo>
                <a:cubicBezTo>
                  <a:pt x="1903" y="184"/>
                  <a:pt x="1903" y="184"/>
                  <a:pt x="1903" y="184"/>
                </a:cubicBezTo>
                <a:cubicBezTo>
                  <a:pt x="1903" y="184"/>
                  <a:pt x="1903" y="184"/>
                  <a:pt x="1903" y="182"/>
                </a:cubicBezTo>
                <a:cubicBezTo>
                  <a:pt x="1901" y="182"/>
                  <a:pt x="1901" y="180"/>
                  <a:pt x="1900" y="180"/>
                </a:cubicBezTo>
                <a:cubicBezTo>
                  <a:pt x="1900" y="180"/>
                  <a:pt x="1900" y="179"/>
                  <a:pt x="1898" y="179"/>
                </a:cubicBezTo>
                <a:cubicBezTo>
                  <a:pt x="1898" y="177"/>
                  <a:pt x="1897" y="177"/>
                  <a:pt x="1897" y="177"/>
                </a:cubicBezTo>
                <a:cubicBezTo>
                  <a:pt x="1895" y="177"/>
                  <a:pt x="1893" y="175"/>
                  <a:pt x="1892" y="174"/>
                </a:cubicBezTo>
                <a:cubicBezTo>
                  <a:pt x="1893" y="172"/>
                  <a:pt x="1893" y="172"/>
                  <a:pt x="1893" y="172"/>
                </a:cubicBezTo>
                <a:cubicBezTo>
                  <a:pt x="1895" y="172"/>
                  <a:pt x="1895" y="171"/>
                  <a:pt x="1897" y="171"/>
                </a:cubicBezTo>
                <a:cubicBezTo>
                  <a:pt x="1897" y="171"/>
                  <a:pt x="1897" y="171"/>
                  <a:pt x="1898" y="171"/>
                </a:cubicBezTo>
                <a:cubicBezTo>
                  <a:pt x="1900" y="169"/>
                  <a:pt x="1900" y="167"/>
                  <a:pt x="1901" y="167"/>
                </a:cubicBezTo>
                <a:cubicBezTo>
                  <a:pt x="1903" y="167"/>
                  <a:pt x="1903" y="167"/>
                  <a:pt x="1903" y="167"/>
                </a:cubicBezTo>
                <a:cubicBezTo>
                  <a:pt x="1905" y="167"/>
                  <a:pt x="1905" y="167"/>
                  <a:pt x="1905" y="167"/>
                </a:cubicBezTo>
                <a:cubicBezTo>
                  <a:pt x="1906" y="167"/>
                  <a:pt x="1906" y="166"/>
                  <a:pt x="1906" y="166"/>
                </a:cubicBezTo>
                <a:cubicBezTo>
                  <a:pt x="1908" y="164"/>
                  <a:pt x="1910" y="161"/>
                  <a:pt x="1911" y="163"/>
                </a:cubicBezTo>
                <a:cubicBezTo>
                  <a:pt x="1913" y="163"/>
                  <a:pt x="1913" y="163"/>
                  <a:pt x="1914" y="163"/>
                </a:cubicBezTo>
                <a:cubicBezTo>
                  <a:pt x="1914" y="164"/>
                  <a:pt x="1914" y="164"/>
                  <a:pt x="1916" y="164"/>
                </a:cubicBezTo>
                <a:cubicBezTo>
                  <a:pt x="1916" y="164"/>
                  <a:pt x="1918" y="163"/>
                  <a:pt x="1918" y="164"/>
                </a:cubicBezTo>
                <a:cubicBezTo>
                  <a:pt x="1919" y="164"/>
                  <a:pt x="1919" y="164"/>
                  <a:pt x="1919" y="164"/>
                </a:cubicBezTo>
                <a:cubicBezTo>
                  <a:pt x="1921" y="164"/>
                  <a:pt x="1921" y="164"/>
                  <a:pt x="1922" y="166"/>
                </a:cubicBezTo>
                <a:cubicBezTo>
                  <a:pt x="1921" y="167"/>
                  <a:pt x="1921" y="167"/>
                  <a:pt x="1922" y="167"/>
                </a:cubicBezTo>
                <a:cubicBezTo>
                  <a:pt x="1922" y="167"/>
                  <a:pt x="1926" y="166"/>
                  <a:pt x="1927" y="167"/>
                </a:cubicBezTo>
                <a:cubicBezTo>
                  <a:pt x="1927" y="167"/>
                  <a:pt x="1927" y="169"/>
                  <a:pt x="1929" y="167"/>
                </a:cubicBezTo>
                <a:cubicBezTo>
                  <a:pt x="1931" y="167"/>
                  <a:pt x="1929" y="167"/>
                  <a:pt x="1927" y="166"/>
                </a:cubicBezTo>
                <a:cubicBezTo>
                  <a:pt x="1927" y="166"/>
                  <a:pt x="1929" y="166"/>
                  <a:pt x="1929" y="164"/>
                </a:cubicBezTo>
                <a:cubicBezTo>
                  <a:pt x="1929" y="164"/>
                  <a:pt x="1929" y="163"/>
                  <a:pt x="1929" y="161"/>
                </a:cubicBezTo>
                <a:cubicBezTo>
                  <a:pt x="1929" y="161"/>
                  <a:pt x="1929" y="159"/>
                  <a:pt x="1929" y="158"/>
                </a:cubicBezTo>
                <a:cubicBezTo>
                  <a:pt x="1929" y="158"/>
                  <a:pt x="1929" y="158"/>
                  <a:pt x="1927" y="158"/>
                </a:cubicBezTo>
                <a:cubicBezTo>
                  <a:pt x="1927" y="156"/>
                  <a:pt x="1927" y="156"/>
                  <a:pt x="1926" y="156"/>
                </a:cubicBezTo>
                <a:cubicBezTo>
                  <a:pt x="1924" y="156"/>
                  <a:pt x="1924" y="156"/>
                  <a:pt x="1922" y="156"/>
                </a:cubicBezTo>
                <a:cubicBezTo>
                  <a:pt x="1921" y="156"/>
                  <a:pt x="1922" y="155"/>
                  <a:pt x="1921" y="155"/>
                </a:cubicBezTo>
                <a:cubicBezTo>
                  <a:pt x="1921" y="153"/>
                  <a:pt x="1921" y="153"/>
                  <a:pt x="1921" y="151"/>
                </a:cubicBezTo>
                <a:cubicBezTo>
                  <a:pt x="1921" y="151"/>
                  <a:pt x="1922" y="151"/>
                  <a:pt x="1922" y="150"/>
                </a:cubicBezTo>
                <a:cubicBezTo>
                  <a:pt x="1922" y="148"/>
                  <a:pt x="1922" y="148"/>
                  <a:pt x="1922" y="148"/>
                </a:cubicBezTo>
                <a:cubicBezTo>
                  <a:pt x="1922" y="148"/>
                  <a:pt x="1922" y="148"/>
                  <a:pt x="1922" y="146"/>
                </a:cubicBezTo>
                <a:cubicBezTo>
                  <a:pt x="1922" y="145"/>
                  <a:pt x="1922" y="145"/>
                  <a:pt x="1922" y="145"/>
                </a:cubicBezTo>
                <a:cubicBezTo>
                  <a:pt x="1922" y="143"/>
                  <a:pt x="1922" y="143"/>
                  <a:pt x="1922" y="143"/>
                </a:cubicBezTo>
                <a:cubicBezTo>
                  <a:pt x="1921" y="142"/>
                  <a:pt x="1919" y="142"/>
                  <a:pt x="1919" y="142"/>
                </a:cubicBezTo>
                <a:cubicBezTo>
                  <a:pt x="1918" y="140"/>
                  <a:pt x="1914" y="138"/>
                  <a:pt x="1913" y="138"/>
                </a:cubicBezTo>
                <a:cubicBezTo>
                  <a:pt x="1914" y="138"/>
                  <a:pt x="1914" y="138"/>
                  <a:pt x="1914" y="138"/>
                </a:cubicBezTo>
                <a:cubicBezTo>
                  <a:pt x="1916" y="138"/>
                  <a:pt x="1916" y="138"/>
                  <a:pt x="1916" y="138"/>
                </a:cubicBezTo>
                <a:cubicBezTo>
                  <a:pt x="1918" y="138"/>
                  <a:pt x="1918" y="140"/>
                  <a:pt x="1919" y="140"/>
                </a:cubicBezTo>
                <a:cubicBezTo>
                  <a:pt x="1921" y="140"/>
                  <a:pt x="1921" y="140"/>
                  <a:pt x="1921" y="140"/>
                </a:cubicBezTo>
                <a:cubicBezTo>
                  <a:pt x="1921" y="140"/>
                  <a:pt x="1921" y="140"/>
                  <a:pt x="1922" y="140"/>
                </a:cubicBezTo>
                <a:cubicBezTo>
                  <a:pt x="1922" y="140"/>
                  <a:pt x="1922" y="140"/>
                  <a:pt x="1924" y="140"/>
                </a:cubicBezTo>
                <a:cubicBezTo>
                  <a:pt x="1926" y="140"/>
                  <a:pt x="1926" y="140"/>
                  <a:pt x="1926" y="140"/>
                </a:cubicBezTo>
                <a:cubicBezTo>
                  <a:pt x="1926" y="140"/>
                  <a:pt x="1926" y="140"/>
                  <a:pt x="1927" y="140"/>
                </a:cubicBezTo>
                <a:cubicBezTo>
                  <a:pt x="1927" y="140"/>
                  <a:pt x="1927" y="140"/>
                  <a:pt x="1929" y="140"/>
                </a:cubicBezTo>
                <a:cubicBezTo>
                  <a:pt x="1931" y="140"/>
                  <a:pt x="1931" y="140"/>
                  <a:pt x="1931" y="140"/>
                </a:cubicBezTo>
                <a:cubicBezTo>
                  <a:pt x="1932" y="140"/>
                  <a:pt x="1932" y="140"/>
                  <a:pt x="1934" y="140"/>
                </a:cubicBezTo>
                <a:cubicBezTo>
                  <a:pt x="1935" y="142"/>
                  <a:pt x="1934" y="142"/>
                  <a:pt x="1935" y="142"/>
                </a:cubicBezTo>
                <a:cubicBezTo>
                  <a:pt x="1937" y="142"/>
                  <a:pt x="1937" y="142"/>
                  <a:pt x="1937" y="142"/>
                </a:cubicBezTo>
                <a:cubicBezTo>
                  <a:pt x="1939" y="142"/>
                  <a:pt x="1939" y="143"/>
                  <a:pt x="1939" y="143"/>
                </a:cubicBezTo>
                <a:cubicBezTo>
                  <a:pt x="1940" y="143"/>
                  <a:pt x="1940" y="145"/>
                  <a:pt x="1940" y="145"/>
                </a:cubicBezTo>
                <a:cubicBezTo>
                  <a:pt x="1942" y="145"/>
                  <a:pt x="1942" y="145"/>
                  <a:pt x="1942" y="146"/>
                </a:cubicBezTo>
                <a:cubicBezTo>
                  <a:pt x="1943" y="146"/>
                  <a:pt x="1943" y="146"/>
                  <a:pt x="1943" y="148"/>
                </a:cubicBezTo>
                <a:cubicBezTo>
                  <a:pt x="1943" y="148"/>
                  <a:pt x="1943" y="148"/>
                  <a:pt x="1942" y="148"/>
                </a:cubicBezTo>
                <a:cubicBezTo>
                  <a:pt x="1942" y="150"/>
                  <a:pt x="1940" y="150"/>
                  <a:pt x="1940" y="150"/>
                </a:cubicBezTo>
                <a:cubicBezTo>
                  <a:pt x="1939" y="148"/>
                  <a:pt x="1939" y="148"/>
                  <a:pt x="1937" y="148"/>
                </a:cubicBezTo>
                <a:cubicBezTo>
                  <a:pt x="1935" y="148"/>
                  <a:pt x="1935" y="150"/>
                  <a:pt x="1934" y="150"/>
                </a:cubicBezTo>
                <a:cubicBezTo>
                  <a:pt x="1932" y="151"/>
                  <a:pt x="1932" y="151"/>
                  <a:pt x="1932" y="151"/>
                </a:cubicBezTo>
                <a:cubicBezTo>
                  <a:pt x="1931" y="151"/>
                  <a:pt x="1929" y="153"/>
                  <a:pt x="1931" y="155"/>
                </a:cubicBezTo>
                <a:cubicBezTo>
                  <a:pt x="1931" y="155"/>
                  <a:pt x="1931" y="155"/>
                  <a:pt x="1932" y="155"/>
                </a:cubicBezTo>
                <a:cubicBezTo>
                  <a:pt x="1932" y="155"/>
                  <a:pt x="1932" y="156"/>
                  <a:pt x="1934" y="156"/>
                </a:cubicBezTo>
                <a:cubicBezTo>
                  <a:pt x="1934" y="156"/>
                  <a:pt x="1934" y="156"/>
                  <a:pt x="1935" y="156"/>
                </a:cubicBezTo>
                <a:cubicBezTo>
                  <a:pt x="1937" y="156"/>
                  <a:pt x="1937" y="156"/>
                  <a:pt x="1937" y="156"/>
                </a:cubicBezTo>
                <a:cubicBezTo>
                  <a:pt x="1939" y="156"/>
                  <a:pt x="1939" y="156"/>
                  <a:pt x="1940" y="158"/>
                </a:cubicBezTo>
                <a:cubicBezTo>
                  <a:pt x="1942" y="159"/>
                  <a:pt x="1945" y="159"/>
                  <a:pt x="1948" y="159"/>
                </a:cubicBezTo>
                <a:cubicBezTo>
                  <a:pt x="1950" y="159"/>
                  <a:pt x="1953" y="159"/>
                  <a:pt x="1955" y="158"/>
                </a:cubicBezTo>
                <a:cubicBezTo>
                  <a:pt x="1955" y="156"/>
                  <a:pt x="1955" y="156"/>
                  <a:pt x="1955" y="155"/>
                </a:cubicBezTo>
                <a:cubicBezTo>
                  <a:pt x="1956" y="153"/>
                  <a:pt x="1956" y="153"/>
                  <a:pt x="1956" y="153"/>
                </a:cubicBezTo>
                <a:cubicBezTo>
                  <a:pt x="1955" y="151"/>
                  <a:pt x="1955" y="151"/>
                  <a:pt x="1955" y="151"/>
                </a:cubicBezTo>
                <a:cubicBezTo>
                  <a:pt x="1955" y="150"/>
                  <a:pt x="1956" y="150"/>
                  <a:pt x="1956" y="150"/>
                </a:cubicBezTo>
                <a:cubicBezTo>
                  <a:pt x="1958" y="150"/>
                  <a:pt x="1958" y="148"/>
                  <a:pt x="1958" y="148"/>
                </a:cubicBezTo>
                <a:cubicBezTo>
                  <a:pt x="1960" y="148"/>
                  <a:pt x="1960" y="150"/>
                  <a:pt x="1961" y="150"/>
                </a:cubicBezTo>
                <a:cubicBezTo>
                  <a:pt x="1963" y="150"/>
                  <a:pt x="1963" y="150"/>
                  <a:pt x="1963" y="150"/>
                </a:cubicBezTo>
                <a:cubicBezTo>
                  <a:pt x="1964" y="150"/>
                  <a:pt x="1964" y="150"/>
                  <a:pt x="1966" y="148"/>
                </a:cubicBezTo>
                <a:cubicBezTo>
                  <a:pt x="1968" y="148"/>
                  <a:pt x="1968" y="146"/>
                  <a:pt x="1969" y="145"/>
                </a:cubicBezTo>
                <a:cubicBezTo>
                  <a:pt x="1971" y="145"/>
                  <a:pt x="1972" y="145"/>
                  <a:pt x="1974" y="145"/>
                </a:cubicBezTo>
                <a:cubicBezTo>
                  <a:pt x="1974" y="145"/>
                  <a:pt x="1974" y="143"/>
                  <a:pt x="1976" y="143"/>
                </a:cubicBezTo>
                <a:cubicBezTo>
                  <a:pt x="1976" y="143"/>
                  <a:pt x="1976" y="143"/>
                  <a:pt x="1977" y="143"/>
                </a:cubicBezTo>
                <a:cubicBezTo>
                  <a:pt x="1979" y="142"/>
                  <a:pt x="1979" y="142"/>
                  <a:pt x="1981" y="142"/>
                </a:cubicBezTo>
                <a:cubicBezTo>
                  <a:pt x="1982" y="142"/>
                  <a:pt x="1984" y="140"/>
                  <a:pt x="1985" y="140"/>
                </a:cubicBezTo>
                <a:cubicBezTo>
                  <a:pt x="1987" y="140"/>
                  <a:pt x="1987" y="142"/>
                  <a:pt x="1987" y="143"/>
                </a:cubicBezTo>
                <a:cubicBezTo>
                  <a:pt x="1989" y="143"/>
                  <a:pt x="1989" y="143"/>
                  <a:pt x="1990" y="142"/>
                </a:cubicBezTo>
                <a:cubicBezTo>
                  <a:pt x="1990" y="142"/>
                  <a:pt x="1992" y="142"/>
                  <a:pt x="1992" y="140"/>
                </a:cubicBezTo>
                <a:cubicBezTo>
                  <a:pt x="1990" y="140"/>
                  <a:pt x="1990" y="140"/>
                  <a:pt x="1990" y="140"/>
                </a:cubicBezTo>
                <a:cubicBezTo>
                  <a:pt x="1990" y="138"/>
                  <a:pt x="1990" y="138"/>
                  <a:pt x="1992" y="138"/>
                </a:cubicBezTo>
                <a:cubicBezTo>
                  <a:pt x="1992" y="137"/>
                  <a:pt x="1995" y="137"/>
                  <a:pt x="1997" y="135"/>
                </a:cubicBezTo>
                <a:cubicBezTo>
                  <a:pt x="1997" y="135"/>
                  <a:pt x="1998" y="135"/>
                  <a:pt x="2000" y="135"/>
                </a:cubicBezTo>
                <a:cubicBezTo>
                  <a:pt x="2002" y="135"/>
                  <a:pt x="2002" y="135"/>
                  <a:pt x="2002" y="135"/>
                </a:cubicBezTo>
                <a:cubicBezTo>
                  <a:pt x="2003" y="135"/>
                  <a:pt x="2002" y="137"/>
                  <a:pt x="2002" y="138"/>
                </a:cubicBezTo>
                <a:cubicBezTo>
                  <a:pt x="2000" y="138"/>
                  <a:pt x="2000" y="138"/>
                  <a:pt x="1998" y="138"/>
                </a:cubicBezTo>
                <a:cubicBezTo>
                  <a:pt x="1997" y="140"/>
                  <a:pt x="2000" y="140"/>
                  <a:pt x="2000" y="142"/>
                </a:cubicBezTo>
                <a:cubicBezTo>
                  <a:pt x="2000" y="143"/>
                  <a:pt x="1998" y="143"/>
                  <a:pt x="1997" y="145"/>
                </a:cubicBezTo>
                <a:cubicBezTo>
                  <a:pt x="1998" y="145"/>
                  <a:pt x="1998" y="143"/>
                  <a:pt x="2000" y="143"/>
                </a:cubicBezTo>
                <a:cubicBezTo>
                  <a:pt x="2000" y="143"/>
                  <a:pt x="2002" y="143"/>
                  <a:pt x="2002" y="145"/>
                </a:cubicBezTo>
                <a:cubicBezTo>
                  <a:pt x="2003" y="145"/>
                  <a:pt x="2003" y="145"/>
                  <a:pt x="2005" y="143"/>
                </a:cubicBezTo>
                <a:cubicBezTo>
                  <a:pt x="2006" y="143"/>
                  <a:pt x="2006" y="143"/>
                  <a:pt x="2006" y="143"/>
                </a:cubicBezTo>
                <a:cubicBezTo>
                  <a:pt x="2008" y="143"/>
                  <a:pt x="2008" y="145"/>
                  <a:pt x="2008" y="145"/>
                </a:cubicBezTo>
                <a:cubicBezTo>
                  <a:pt x="2010" y="145"/>
                  <a:pt x="2010" y="145"/>
                  <a:pt x="2010" y="145"/>
                </a:cubicBezTo>
                <a:cubicBezTo>
                  <a:pt x="2010" y="143"/>
                  <a:pt x="2010" y="143"/>
                  <a:pt x="2010" y="143"/>
                </a:cubicBezTo>
                <a:cubicBezTo>
                  <a:pt x="2010" y="142"/>
                  <a:pt x="2010" y="142"/>
                  <a:pt x="2010" y="142"/>
                </a:cubicBezTo>
                <a:cubicBezTo>
                  <a:pt x="2011" y="142"/>
                  <a:pt x="2011" y="140"/>
                  <a:pt x="2011" y="140"/>
                </a:cubicBezTo>
                <a:cubicBezTo>
                  <a:pt x="2013" y="140"/>
                  <a:pt x="2013" y="140"/>
                  <a:pt x="2013" y="140"/>
                </a:cubicBezTo>
                <a:cubicBezTo>
                  <a:pt x="2014" y="140"/>
                  <a:pt x="2014" y="140"/>
                  <a:pt x="2016" y="140"/>
                </a:cubicBezTo>
                <a:cubicBezTo>
                  <a:pt x="2018" y="140"/>
                  <a:pt x="2018" y="140"/>
                  <a:pt x="2019" y="140"/>
                </a:cubicBezTo>
                <a:cubicBezTo>
                  <a:pt x="2021" y="140"/>
                  <a:pt x="2021" y="140"/>
                  <a:pt x="2023" y="140"/>
                </a:cubicBezTo>
                <a:cubicBezTo>
                  <a:pt x="2023" y="140"/>
                  <a:pt x="2024" y="140"/>
                  <a:pt x="2026" y="140"/>
                </a:cubicBezTo>
                <a:cubicBezTo>
                  <a:pt x="2027" y="140"/>
                  <a:pt x="2027" y="140"/>
                  <a:pt x="2027" y="140"/>
                </a:cubicBezTo>
                <a:cubicBezTo>
                  <a:pt x="2027" y="140"/>
                  <a:pt x="2027" y="140"/>
                  <a:pt x="2029" y="140"/>
                </a:cubicBezTo>
                <a:cubicBezTo>
                  <a:pt x="2029" y="140"/>
                  <a:pt x="2029" y="140"/>
                  <a:pt x="2029" y="138"/>
                </a:cubicBezTo>
                <a:cubicBezTo>
                  <a:pt x="2031" y="138"/>
                  <a:pt x="2031" y="137"/>
                  <a:pt x="2032" y="137"/>
                </a:cubicBezTo>
                <a:cubicBezTo>
                  <a:pt x="2032" y="138"/>
                  <a:pt x="2034" y="138"/>
                  <a:pt x="2034" y="138"/>
                </a:cubicBezTo>
                <a:cubicBezTo>
                  <a:pt x="2035" y="138"/>
                  <a:pt x="2034" y="137"/>
                  <a:pt x="2034" y="137"/>
                </a:cubicBezTo>
                <a:cubicBezTo>
                  <a:pt x="2034" y="137"/>
                  <a:pt x="2034" y="137"/>
                  <a:pt x="2035" y="137"/>
                </a:cubicBezTo>
                <a:cubicBezTo>
                  <a:pt x="2035" y="135"/>
                  <a:pt x="2035" y="135"/>
                  <a:pt x="2037" y="135"/>
                </a:cubicBezTo>
                <a:cubicBezTo>
                  <a:pt x="2037" y="137"/>
                  <a:pt x="2037" y="137"/>
                  <a:pt x="2039" y="135"/>
                </a:cubicBezTo>
                <a:cubicBezTo>
                  <a:pt x="2039" y="135"/>
                  <a:pt x="2042" y="135"/>
                  <a:pt x="2042" y="137"/>
                </a:cubicBezTo>
                <a:cubicBezTo>
                  <a:pt x="2042" y="138"/>
                  <a:pt x="2042" y="138"/>
                  <a:pt x="2042" y="138"/>
                </a:cubicBezTo>
                <a:cubicBezTo>
                  <a:pt x="2044" y="138"/>
                  <a:pt x="2044" y="138"/>
                  <a:pt x="2044" y="138"/>
                </a:cubicBezTo>
                <a:cubicBezTo>
                  <a:pt x="2044" y="140"/>
                  <a:pt x="2042" y="142"/>
                  <a:pt x="2042" y="142"/>
                </a:cubicBezTo>
                <a:cubicBezTo>
                  <a:pt x="2042" y="143"/>
                  <a:pt x="2044" y="143"/>
                  <a:pt x="2044" y="143"/>
                </a:cubicBezTo>
                <a:cubicBezTo>
                  <a:pt x="2045" y="143"/>
                  <a:pt x="2045" y="142"/>
                  <a:pt x="2045" y="142"/>
                </a:cubicBezTo>
                <a:cubicBezTo>
                  <a:pt x="2047" y="142"/>
                  <a:pt x="2047" y="142"/>
                  <a:pt x="2047" y="142"/>
                </a:cubicBezTo>
                <a:cubicBezTo>
                  <a:pt x="2048" y="142"/>
                  <a:pt x="2053" y="142"/>
                  <a:pt x="2050" y="140"/>
                </a:cubicBezTo>
                <a:cubicBezTo>
                  <a:pt x="2048" y="138"/>
                  <a:pt x="2048" y="138"/>
                  <a:pt x="2048" y="138"/>
                </a:cubicBezTo>
                <a:cubicBezTo>
                  <a:pt x="2050" y="138"/>
                  <a:pt x="2050" y="138"/>
                  <a:pt x="2050" y="138"/>
                </a:cubicBezTo>
                <a:cubicBezTo>
                  <a:pt x="2052" y="138"/>
                  <a:pt x="2053" y="138"/>
                  <a:pt x="2055" y="137"/>
                </a:cubicBezTo>
                <a:cubicBezTo>
                  <a:pt x="2055" y="137"/>
                  <a:pt x="2056" y="137"/>
                  <a:pt x="2056" y="135"/>
                </a:cubicBezTo>
                <a:cubicBezTo>
                  <a:pt x="2055" y="134"/>
                  <a:pt x="2055" y="134"/>
                  <a:pt x="2053" y="134"/>
                </a:cubicBezTo>
                <a:cubicBezTo>
                  <a:pt x="2053" y="134"/>
                  <a:pt x="2052" y="132"/>
                  <a:pt x="2050" y="132"/>
                </a:cubicBezTo>
                <a:cubicBezTo>
                  <a:pt x="2050" y="132"/>
                  <a:pt x="2047" y="132"/>
                  <a:pt x="2047" y="130"/>
                </a:cubicBezTo>
                <a:cubicBezTo>
                  <a:pt x="2047" y="129"/>
                  <a:pt x="2048" y="129"/>
                  <a:pt x="2048" y="129"/>
                </a:cubicBezTo>
                <a:cubicBezTo>
                  <a:pt x="2050" y="129"/>
                  <a:pt x="2050" y="129"/>
                  <a:pt x="2052" y="127"/>
                </a:cubicBezTo>
                <a:cubicBezTo>
                  <a:pt x="2052" y="126"/>
                  <a:pt x="2052" y="126"/>
                  <a:pt x="2053" y="126"/>
                </a:cubicBezTo>
                <a:cubicBezTo>
                  <a:pt x="2055" y="126"/>
                  <a:pt x="2056" y="126"/>
                  <a:pt x="2056" y="127"/>
                </a:cubicBezTo>
                <a:cubicBezTo>
                  <a:pt x="2058" y="127"/>
                  <a:pt x="2060" y="127"/>
                  <a:pt x="2061" y="127"/>
                </a:cubicBezTo>
                <a:cubicBezTo>
                  <a:pt x="2063" y="127"/>
                  <a:pt x="2064" y="129"/>
                  <a:pt x="2066" y="129"/>
                </a:cubicBezTo>
                <a:cubicBezTo>
                  <a:pt x="2069" y="129"/>
                  <a:pt x="2071" y="129"/>
                  <a:pt x="2073" y="129"/>
                </a:cubicBezTo>
                <a:cubicBezTo>
                  <a:pt x="2074" y="129"/>
                  <a:pt x="2076" y="130"/>
                  <a:pt x="2077" y="130"/>
                </a:cubicBezTo>
                <a:cubicBezTo>
                  <a:pt x="2079" y="130"/>
                  <a:pt x="2079" y="130"/>
                  <a:pt x="2081" y="130"/>
                </a:cubicBezTo>
                <a:cubicBezTo>
                  <a:pt x="2082" y="130"/>
                  <a:pt x="2084" y="130"/>
                  <a:pt x="2085" y="132"/>
                </a:cubicBezTo>
                <a:cubicBezTo>
                  <a:pt x="2087" y="134"/>
                  <a:pt x="2089" y="134"/>
                  <a:pt x="2092" y="134"/>
                </a:cubicBezTo>
                <a:cubicBezTo>
                  <a:pt x="2093" y="135"/>
                  <a:pt x="2095" y="137"/>
                  <a:pt x="2098" y="138"/>
                </a:cubicBezTo>
                <a:cubicBezTo>
                  <a:pt x="2098" y="138"/>
                  <a:pt x="2097" y="137"/>
                  <a:pt x="2096" y="136"/>
                </a:cubicBezTo>
                <a:cubicBezTo>
                  <a:pt x="2093" y="134"/>
                  <a:pt x="2091" y="133"/>
                  <a:pt x="2090" y="131"/>
                </a:cubicBezTo>
                <a:cubicBezTo>
                  <a:pt x="2091" y="131"/>
                  <a:pt x="2093" y="133"/>
                  <a:pt x="2094" y="133"/>
                </a:cubicBezTo>
                <a:cubicBezTo>
                  <a:pt x="2096" y="133"/>
                  <a:pt x="2096" y="133"/>
                  <a:pt x="2098" y="134"/>
                </a:cubicBezTo>
                <a:cubicBezTo>
                  <a:pt x="2099" y="134"/>
                  <a:pt x="2101" y="136"/>
                  <a:pt x="2103" y="136"/>
                </a:cubicBezTo>
                <a:cubicBezTo>
                  <a:pt x="2106" y="136"/>
                  <a:pt x="2107" y="136"/>
                  <a:pt x="2109" y="138"/>
                </a:cubicBezTo>
                <a:cubicBezTo>
                  <a:pt x="2111" y="138"/>
                  <a:pt x="2112" y="138"/>
                  <a:pt x="2114" y="139"/>
                </a:cubicBezTo>
                <a:cubicBezTo>
                  <a:pt x="2114" y="141"/>
                  <a:pt x="2115" y="141"/>
                  <a:pt x="2117" y="142"/>
                </a:cubicBezTo>
                <a:cubicBezTo>
                  <a:pt x="2119" y="142"/>
                  <a:pt x="2119" y="139"/>
                  <a:pt x="2120" y="138"/>
                </a:cubicBezTo>
                <a:cubicBezTo>
                  <a:pt x="2120" y="138"/>
                  <a:pt x="2122" y="136"/>
                  <a:pt x="2120" y="134"/>
                </a:cubicBezTo>
                <a:cubicBezTo>
                  <a:pt x="2120" y="133"/>
                  <a:pt x="2119" y="133"/>
                  <a:pt x="2119" y="133"/>
                </a:cubicBezTo>
                <a:cubicBezTo>
                  <a:pt x="2117" y="133"/>
                  <a:pt x="2115" y="133"/>
                  <a:pt x="2114" y="133"/>
                </a:cubicBezTo>
                <a:cubicBezTo>
                  <a:pt x="2112" y="133"/>
                  <a:pt x="2112" y="133"/>
                  <a:pt x="2112" y="133"/>
                </a:cubicBezTo>
                <a:cubicBezTo>
                  <a:pt x="2111" y="131"/>
                  <a:pt x="2111" y="131"/>
                  <a:pt x="2111" y="130"/>
                </a:cubicBezTo>
                <a:cubicBezTo>
                  <a:pt x="2109" y="130"/>
                  <a:pt x="2109" y="130"/>
                  <a:pt x="2107" y="128"/>
                </a:cubicBezTo>
                <a:cubicBezTo>
                  <a:pt x="2107" y="128"/>
                  <a:pt x="2107" y="128"/>
                  <a:pt x="2106" y="126"/>
                </a:cubicBezTo>
                <a:cubicBezTo>
                  <a:pt x="2106" y="126"/>
                  <a:pt x="2104" y="128"/>
                  <a:pt x="2103" y="128"/>
                </a:cubicBezTo>
                <a:cubicBezTo>
                  <a:pt x="2101" y="128"/>
                  <a:pt x="2101" y="128"/>
                  <a:pt x="2101" y="128"/>
                </a:cubicBezTo>
                <a:cubicBezTo>
                  <a:pt x="2099" y="128"/>
                  <a:pt x="2099" y="128"/>
                  <a:pt x="2098" y="128"/>
                </a:cubicBezTo>
                <a:cubicBezTo>
                  <a:pt x="2098" y="126"/>
                  <a:pt x="2098" y="126"/>
                  <a:pt x="2098" y="126"/>
                </a:cubicBezTo>
                <a:cubicBezTo>
                  <a:pt x="2098" y="125"/>
                  <a:pt x="2096" y="125"/>
                  <a:pt x="2096" y="123"/>
                </a:cubicBezTo>
                <a:cubicBezTo>
                  <a:pt x="2098" y="123"/>
                  <a:pt x="2098" y="123"/>
                  <a:pt x="2098" y="123"/>
                </a:cubicBezTo>
                <a:cubicBezTo>
                  <a:pt x="2098" y="123"/>
                  <a:pt x="2099" y="123"/>
                  <a:pt x="2099" y="121"/>
                </a:cubicBezTo>
                <a:cubicBezTo>
                  <a:pt x="2098" y="121"/>
                  <a:pt x="2098" y="121"/>
                  <a:pt x="2098" y="121"/>
                </a:cubicBezTo>
                <a:cubicBezTo>
                  <a:pt x="2098" y="121"/>
                  <a:pt x="2098" y="121"/>
                  <a:pt x="2096" y="120"/>
                </a:cubicBezTo>
                <a:cubicBezTo>
                  <a:pt x="2096" y="120"/>
                  <a:pt x="2096" y="120"/>
                  <a:pt x="2096" y="118"/>
                </a:cubicBezTo>
                <a:cubicBezTo>
                  <a:pt x="2096" y="117"/>
                  <a:pt x="2096" y="117"/>
                  <a:pt x="2096" y="115"/>
                </a:cubicBezTo>
                <a:cubicBezTo>
                  <a:pt x="2096" y="113"/>
                  <a:pt x="2094" y="113"/>
                  <a:pt x="2094" y="113"/>
                </a:cubicBezTo>
                <a:cubicBezTo>
                  <a:pt x="2093" y="113"/>
                  <a:pt x="2091" y="115"/>
                  <a:pt x="2090" y="115"/>
                </a:cubicBezTo>
                <a:cubicBezTo>
                  <a:pt x="2090" y="113"/>
                  <a:pt x="2090" y="113"/>
                  <a:pt x="2090" y="113"/>
                </a:cubicBezTo>
                <a:cubicBezTo>
                  <a:pt x="2088" y="112"/>
                  <a:pt x="2088" y="110"/>
                  <a:pt x="2088" y="110"/>
                </a:cubicBezTo>
                <a:cubicBezTo>
                  <a:pt x="2090" y="109"/>
                  <a:pt x="2090" y="109"/>
                  <a:pt x="2090" y="109"/>
                </a:cubicBezTo>
                <a:cubicBezTo>
                  <a:pt x="2091" y="109"/>
                  <a:pt x="2091" y="109"/>
                  <a:pt x="2091" y="109"/>
                </a:cubicBezTo>
                <a:cubicBezTo>
                  <a:pt x="2093" y="109"/>
                  <a:pt x="2093" y="109"/>
                  <a:pt x="2093" y="109"/>
                </a:cubicBezTo>
                <a:cubicBezTo>
                  <a:pt x="2094" y="107"/>
                  <a:pt x="2094" y="107"/>
                  <a:pt x="2096" y="105"/>
                </a:cubicBezTo>
                <a:cubicBezTo>
                  <a:pt x="2098" y="105"/>
                  <a:pt x="2098" y="105"/>
                  <a:pt x="2098" y="105"/>
                </a:cubicBezTo>
                <a:cubicBezTo>
                  <a:pt x="2099" y="104"/>
                  <a:pt x="2099" y="102"/>
                  <a:pt x="2099" y="100"/>
                </a:cubicBezTo>
                <a:cubicBezTo>
                  <a:pt x="2099" y="99"/>
                  <a:pt x="2099" y="99"/>
                  <a:pt x="2098" y="97"/>
                </a:cubicBezTo>
                <a:cubicBezTo>
                  <a:pt x="2098" y="96"/>
                  <a:pt x="2096" y="96"/>
                  <a:pt x="2098" y="94"/>
                </a:cubicBezTo>
                <a:cubicBezTo>
                  <a:pt x="2098" y="92"/>
                  <a:pt x="2098" y="92"/>
                  <a:pt x="2098" y="92"/>
                </a:cubicBezTo>
                <a:cubicBezTo>
                  <a:pt x="2099" y="91"/>
                  <a:pt x="2099" y="91"/>
                  <a:pt x="2101" y="91"/>
                </a:cubicBezTo>
                <a:cubicBezTo>
                  <a:pt x="2103" y="91"/>
                  <a:pt x="2103" y="91"/>
                  <a:pt x="2103" y="91"/>
                </a:cubicBezTo>
                <a:cubicBezTo>
                  <a:pt x="2103" y="91"/>
                  <a:pt x="2101" y="91"/>
                  <a:pt x="2101" y="89"/>
                </a:cubicBezTo>
                <a:cubicBezTo>
                  <a:pt x="2101" y="89"/>
                  <a:pt x="2103" y="89"/>
                  <a:pt x="2103" y="88"/>
                </a:cubicBezTo>
                <a:cubicBezTo>
                  <a:pt x="2101" y="88"/>
                  <a:pt x="2101" y="88"/>
                  <a:pt x="2101" y="88"/>
                </a:cubicBezTo>
                <a:cubicBezTo>
                  <a:pt x="2101" y="86"/>
                  <a:pt x="2101" y="86"/>
                  <a:pt x="2101" y="86"/>
                </a:cubicBezTo>
                <a:cubicBezTo>
                  <a:pt x="2103" y="86"/>
                  <a:pt x="2103" y="86"/>
                  <a:pt x="2104" y="84"/>
                </a:cubicBezTo>
                <a:cubicBezTo>
                  <a:pt x="2106" y="84"/>
                  <a:pt x="2107" y="86"/>
                  <a:pt x="2109" y="86"/>
                </a:cubicBezTo>
                <a:cubicBezTo>
                  <a:pt x="2109" y="86"/>
                  <a:pt x="2109" y="86"/>
                  <a:pt x="2111" y="86"/>
                </a:cubicBezTo>
                <a:cubicBezTo>
                  <a:pt x="2111" y="86"/>
                  <a:pt x="2111" y="86"/>
                  <a:pt x="2112" y="88"/>
                </a:cubicBezTo>
                <a:cubicBezTo>
                  <a:pt x="2114" y="89"/>
                  <a:pt x="2114" y="88"/>
                  <a:pt x="2115" y="89"/>
                </a:cubicBezTo>
                <a:cubicBezTo>
                  <a:pt x="2115" y="91"/>
                  <a:pt x="2115" y="91"/>
                  <a:pt x="2114" y="91"/>
                </a:cubicBezTo>
                <a:cubicBezTo>
                  <a:pt x="2114" y="91"/>
                  <a:pt x="2114" y="91"/>
                  <a:pt x="2114" y="92"/>
                </a:cubicBezTo>
                <a:cubicBezTo>
                  <a:pt x="2115" y="92"/>
                  <a:pt x="2115" y="92"/>
                  <a:pt x="2117" y="92"/>
                </a:cubicBezTo>
                <a:cubicBezTo>
                  <a:pt x="2117" y="92"/>
                  <a:pt x="2117" y="94"/>
                  <a:pt x="2119" y="94"/>
                </a:cubicBezTo>
                <a:cubicBezTo>
                  <a:pt x="2120" y="94"/>
                  <a:pt x="2120" y="94"/>
                  <a:pt x="2120" y="94"/>
                </a:cubicBezTo>
                <a:cubicBezTo>
                  <a:pt x="2122" y="94"/>
                  <a:pt x="2122" y="94"/>
                  <a:pt x="2124" y="92"/>
                </a:cubicBezTo>
                <a:cubicBezTo>
                  <a:pt x="2125" y="92"/>
                  <a:pt x="2125" y="92"/>
                  <a:pt x="2127" y="94"/>
                </a:cubicBezTo>
                <a:cubicBezTo>
                  <a:pt x="2127" y="96"/>
                  <a:pt x="2127" y="96"/>
                  <a:pt x="2127" y="96"/>
                </a:cubicBezTo>
                <a:cubicBezTo>
                  <a:pt x="2128" y="96"/>
                  <a:pt x="2128" y="96"/>
                  <a:pt x="2128" y="97"/>
                </a:cubicBezTo>
                <a:cubicBezTo>
                  <a:pt x="2130" y="97"/>
                  <a:pt x="2130" y="97"/>
                  <a:pt x="2130" y="99"/>
                </a:cubicBezTo>
                <a:cubicBezTo>
                  <a:pt x="2130" y="100"/>
                  <a:pt x="2130" y="100"/>
                  <a:pt x="2130" y="102"/>
                </a:cubicBezTo>
                <a:cubicBezTo>
                  <a:pt x="2130" y="104"/>
                  <a:pt x="2130" y="105"/>
                  <a:pt x="2130" y="105"/>
                </a:cubicBezTo>
                <a:cubicBezTo>
                  <a:pt x="2130" y="105"/>
                  <a:pt x="2130" y="105"/>
                  <a:pt x="2128" y="107"/>
                </a:cubicBezTo>
                <a:cubicBezTo>
                  <a:pt x="2127" y="107"/>
                  <a:pt x="2127" y="107"/>
                  <a:pt x="2127" y="107"/>
                </a:cubicBezTo>
                <a:cubicBezTo>
                  <a:pt x="2125" y="109"/>
                  <a:pt x="2127" y="109"/>
                  <a:pt x="2127" y="109"/>
                </a:cubicBezTo>
                <a:cubicBezTo>
                  <a:pt x="2128" y="109"/>
                  <a:pt x="2128" y="109"/>
                  <a:pt x="2130" y="109"/>
                </a:cubicBezTo>
                <a:cubicBezTo>
                  <a:pt x="2132" y="110"/>
                  <a:pt x="2132" y="110"/>
                  <a:pt x="2132" y="110"/>
                </a:cubicBezTo>
                <a:cubicBezTo>
                  <a:pt x="2133" y="110"/>
                  <a:pt x="2133" y="110"/>
                  <a:pt x="2133" y="110"/>
                </a:cubicBezTo>
                <a:cubicBezTo>
                  <a:pt x="2135" y="110"/>
                  <a:pt x="2135" y="110"/>
                  <a:pt x="2136" y="112"/>
                </a:cubicBezTo>
                <a:cubicBezTo>
                  <a:pt x="2136" y="112"/>
                  <a:pt x="2136" y="113"/>
                  <a:pt x="2138" y="113"/>
                </a:cubicBezTo>
                <a:cubicBezTo>
                  <a:pt x="2138" y="113"/>
                  <a:pt x="2140" y="115"/>
                  <a:pt x="2140" y="117"/>
                </a:cubicBezTo>
                <a:cubicBezTo>
                  <a:pt x="2140" y="117"/>
                  <a:pt x="2140" y="118"/>
                  <a:pt x="2140" y="120"/>
                </a:cubicBezTo>
                <a:cubicBezTo>
                  <a:pt x="2140" y="120"/>
                  <a:pt x="2140" y="120"/>
                  <a:pt x="2141" y="120"/>
                </a:cubicBezTo>
                <a:cubicBezTo>
                  <a:pt x="2141" y="121"/>
                  <a:pt x="2141" y="121"/>
                  <a:pt x="2141" y="121"/>
                </a:cubicBezTo>
                <a:cubicBezTo>
                  <a:pt x="2143" y="121"/>
                  <a:pt x="2143" y="121"/>
                  <a:pt x="2143" y="121"/>
                </a:cubicBezTo>
                <a:cubicBezTo>
                  <a:pt x="2143" y="123"/>
                  <a:pt x="2143" y="123"/>
                  <a:pt x="2143" y="125"/>
                </a:cubicBezTo>
                <a:cubicBezTo>
                  <a:pt x="2143" y="126"/>
                  <a:pt x="2143" y="126"/>
                  <a:pt x="2143" y="126"/>
                </a:cubicBezTo>
                <a:cubicBezTo>
                  <a:pt x="2143" y="128"/>
                  <a:pt x="2145" y="128"/>
                  <a:pt x="2145" y="130"/>
                </a:cubicBezTo>
                <a:cubicBezTo>
                  <a:pt x="2145" y="130"/>
                  <a:pt x="2146" y="131"/>
                  <a:pt x="2146" y="133"/>
                </a:cubicBezTo>
                <a:cubicBezTo>
                  <a:pt x="2148" y="133"/>
                  <a:pt x="2148" y="133"/>
                  <a:pt x="2148" y="133"/>
                </a:cubicBezTo>
                <a:cubicBezTo>
                  <a:pt x="2149" y="134"/>
                  <a:pt x="2149" y="134"/>
                  <a:pt x="2149" y="134"/>
                </a:cubicBezTo>
                <a:cubicBezTo>
                  <a:pt x="2151" y="134"/>
                  <a:pt x="2151" y="134"/>
                  <a:pt x="2151" y="134"/>
                </a:cubicBezTo>
                <a:cubicBezTo>
                  <a:pt x="2151" y="134"/>
                  <a:pt x="2153" y="134"/>
                  <a:pt x="2153" y="136"/>
                </a:cubicBezTo>
                <a:cubicBezTo>
                  <a:pt x="2154" y="136"/>
                  <a:pt x="2156" y="136"/>
                  <a:pt x="2156" y="136"/>
                </a:cubicBezTo>
                <a:cubicBezTo>
                  <a:pt x="2157" y="138"/>
                  <a:pt x="2157" y="138"/>
                  <a:pt x="2157" y="139"/>
                </a:cubicBezTo>
                <a:cubicBezTo>
                  <a:pt x="2157" y="141"/>
                  <a:pt x="2157" y="142"/>
                  <a:pt x="2157" y="142"/>
                </a:cubicBezTo>
                <a:cubicBezTo>
                  <a:pt x="2157" y="144"/>
                  <a:pt x="2157" y="146"/>
                  <a:pt x="2157" y="147"/>
                </a:cubicBezTo>
                <a:cubicBezTo>
                  <a:pt x="2157" y="149"/>
                  <a:pt x="2156" y="152"/>
                  <a:pt x="2154" y="154"/>
                </a:cubicBezTo>
                <a:cubicBezTo>
                  <a:pt x="2153" y="154"/>
                  <a:pt x="2151" y="155"/>
                  <a:pt x="2151" y="155"/>
                </a:cubicBezTo>
                <a:cubicBezTo>
                  <a:pt x="2149" y="155"/>
                  <a:pt x="2149" y="155"/>
                  <a:pt x="2148" y="155"/>
                </a:cubicBezTo>
                <a:cubicBezTo>
                  <a:pt x="2146" y="155"/>
                  <a:pt x="2146" y="157"/>
                  <a:pt x="2146" y="157"/>
                </a:cubicBezTo>
                <a:cubicBezTo>
                  <a:pt x="2146" y="159"/>
                  <a:pt x="2145" y="159"/>
                  <a:pt x="2145" y="159"/>
                </a:cubicBezTo>
                <a:cubicBezTo>
                  <a:pt x="2143" y="159"/>
                  <a:pt x="2141" y="159"/>
                  <a:pt x="2141" y="159"/>
                </a:cubicBezTo>
                <a:cubicBezTo>
                  <a:pt x="2140" y="159"/>
                  <a:pt x="2140" y="157"/>
                  <a:pt x="2138" y="157"/>
                </a:cubicBezTo>
                <a:cubicBezTo>
                  <a:pt x="2138" y="155"/>
                  <a:pt x="2136" y="155"/>
                  <a:pt x="2135" y="155"/>
                </a:cubicBezTo>
                <a:cubicBezTo>
                  <a:pt x="2133" y="155"/>
                  <a:pt x="2132" y="155"/>
                  <a:pt x="2132" y="157"/>
                </a:cubicBezTo>
                <a:cubicBezTo>
                  <a:pt x="2130" y="157"/>
                  <a:pt x="2132" y="159"/>
                  <a:pt x="2132" y="159"/>
                </a:cubicBezTo>
                <a:cubicBezTo>
                  <a:pt x="2133" y="160"/>
                  <a:pt x="2136" y="160"/>
                  <a:pt x="2138" y="162"/>
                </a:cubicBezTo>
                <a:cubicBezTo>
                  <a:pt x="2140" y="162"/>
                  <a:pt x="2141" y="163"/>
                  <a:pt x="2143" y="163"/>
                </a:cubicBezTo>
                <a:cubicBezTo>
                  <a:pt x="2146" y="163"/>
                  <a:pt x="2149" y="162"/>
                  <a:pt x="2153" y="162"/>
                </a:cubicBezTo>
                <a:cubicBezTo>
                  <a:pt x="2154" y="162"/>
                  <a:pt x="2156" y="163"/>
                  <a:pt x="2156" y="163"/>
                </a:cubicBezTo>
                <a:cubicBezTo>
                  <a:pt x="2157" y="163"/>
                  <a:pt x="2157" y="165"/>
                  <a:pt x="2159" y="165"/>
                </a:cubicBezTo>
                <a:cubicBezTo>
                  <a:pt x="2161" y="165"/>
                  <a:pt x="2161" y="162"/>
                  <a:pt x="2161" y="160"/>
                </a:cubicBezTo>
                <a:cubicBezTo>
                  <a:pt x="2162" y="159"/>
                  <a:pt x="2164" y="159"/>
                  <a:pt x="2167" y="157"/>
                </a:cubicBezTo>
                <a:cubicBezTo>
                  <a:pt x="2167" y="157"/>
                  <a:pt x="2169" y="155"/>
                  <a:pt x="2169" y="154"/>
                </a:cubicBezTo>
                <a:cubicBezTo>
                  <a:pt x="2169" y="152"/>
                  <a:pt x="2169" y="152"/>
                  <a:pt x="2169" y="152"/>
                </a:cubicBezTo>
                <a:cubicBezTo>
                  <a:pt x="2169" y="150"/>
                  <a:pt x="2170" y="149"/>
                  <a:pt x="2170" y="149"/>
                </a:cubicBezTo>
                <a:cubicBezTo>
                  <a:pt x="2172" y="147"/>
                  <a:pt x="2172" y="147"/>
                  <a:pt x="2174" y="147"/>
                </a:cubicBezTo>
                <a:cubicBezTo>
                  <a:pt x="2174" y="144"/>
                  <a:pt x="2170" y="142"/>
                  <a:pt x="2169" y="141"/>
                </a:cubicBezTo>
                <a:cubicBezTo>
                  <a:pt x="2167" y="141"/>
                  <a:pt x="2164" y="139"/>
                  <a:pt x="2164" y="136"/>
                </a:cubicBezTo>
                <a:cubicBezTo>
                  <a:pt x="2166" y="134"/>
                  <a:pt x="2169" y="134"/>
                  <a:pt x="2170" y="134"/>
                </a:cubicBezTo>
                <a:cubicBezTo>
                  <a:pt x="2174" y="134"/>
                  <a:pt x="2177" y="133"/>
                  <a:pt x="2178" y="133"/>
                </a:cubicBezTo>
                <a:cubicBezTo>
                  <a:pt x="2180" y="134"/>
                  <a:pt x="2183" y="134"/>
                  <a:pt x="2183" y="136"/>
                </a:cubicBezTo>
                <a:cubicBezTo>
                  <a:pt x="2185" y="136"/>
                  <a:pt x="2185" y="136"/>
                  <a:pt x="2185" y="136"/>
                </a:cubicBezTo>
                <a:cubicBezTo>
                  <a:pt x="2187" y="136"/>
                  <a:pt x="2187" y="136"/>
                  <a:pt x="2187" y="136"/>
                </a:cubicBezTo>
                <a:cubicBezTo>
                  <a:pt x="2188" y="138"/>
                  <a:pt x="2188" y="138"/>
                  <a:pt x="2188" y="138"/>
                </a:cubicBezTo>
                <a:cubicBezTo>
                  <a:pt x="2190" y="139"/>
                  <a:pt x="2191" y="139"/>
                  <a:pt x="2191" y="141"/>
                </a:cubicBezTo>
                <a:cubicBezTo>
                  <a:pt x="2191" y="142"/>
                  <a:pt x="2191" y="142"/>
                  <a:pt x="2191" y="142"/>
                </a:cubicBezTo>
                <a:cubicBezTo>
                  <a:pt x="2191" y="142"/>
                  <a:pt x="2190" y="142"/>
                  <a:pt x="2190" y="144"/>
                </a:cubicBezTo>
                <a:cubicBezTo>
                  <a:pt x="2190" y="144"/>
                  <a:pt x="2190" y="144"/>
                  <a:pt x="2191" y="146"/>
                </a:cubicBezTo>
                <a:cubicBezTo>
                  <a:pt x="2191" y="146"/>
                  <a:pt x="2191" y="146"/>
                  <a:pt x="2191" y="147"/>
                </a:cubicBezTo>
                <a:cubicBezTo>
                  <a:pt x="2193" y="147"/>
                  <a:pt x="2193" y="149"/>
                  <a:pt x="2195" y="149"/>
                </a:cubicBezTo>
                <a:cubicBezTo>
                  <a:pt x="2196" y="149"/>
                  <a:pt x="2196" y="147"/>
                  <a:pt x="2198" y="147"/>
                </a:cubicBezTo>
                <a:cubicBezTo>
                  <a:pt x="2198" y="147"/>
                  <a:pt x="2199" y="147"/>
                  <a:pt x="2199" y="149"/>
                </a:cubicBezTo>
                <a:cubicBezTo>
                  <a:pt x="2201" y="149"/>
                  <a:pt x="2201" y="149"/>
                  <a:pt x="2201" y="149"/>
                </a:cubicBezTo>
                <a:cubicBezTo>
                  <a:pt x="2203" y="149"/>
                  <a:pt x="2204" y="149"/>
                  <a:pt x="2204" y="149"/>
                </a:cubicBezTo>
                <a:cubicBezTo>
                  <a:pt x="2206" y="149"/>
                  <a:pt x="2208" y="149"/>
                  <a:pt x="2209" y="149"/>
                </a:cubicBezTo>
                <a:cubicBezTo>
                  <a:pt x="2209" y="147"/>
                  <a:pt x="2209" y="147"/>
                  <a:pt x="2208" y="147"/>
                </a:cubicBezTo>
                <a:cubicBezTo>
                  <a:pt x="2206" y="147"/>
                  <a:pt x="2206" y="147"/>
                  <a:pt x="2206" y="147"/>
                </a:cubicBezTo>
                <a:cubicBezTo>
                  <a:pt x="2204" y="147"/>
                  <a:pt x="2204" y="147"/>
                  <a:pt x="2203" y="147"/>
                </a:cubicBezTo>
                <a:cubicBezTo>
                  <a:pt x="2203" y="147"/>
                  <a:pt x="2203" y="149"/>
                  <a:pt x="2201" y="147"/>
                </a:cubicBezTo>
                <a:cubicBezTo>
                  <a:pt x="2201" y="147"/>
                  <a:pt x="2201" y="147"/>
                  <a:pt x="2199" y="147"/>
                </a:cubicBezTo>
                <a:cubicBezTo>
                  <a:pt x="2198" y="147"/>
                  <a:pt x="2198" y="147"/>
                  <a:pt x="2198" y="147"/>
                </a:cubicBezTo>
                <a:cubicBezTo>
                  <a:pt x="2196" y="147"/>
                  <a:pt x="2196" y="147"/>
                  <a:pt x="2195" y="147"/>
                </a:cubicBezTo>
                <a:cubicBezTo>
                  <a:pt x="2195" y="146"/>
                  <a:pt x="2195" y="146"/>
                  <a:pt x="2195" y="146"/>
                </a:cubicBezTo>
                <a:cubicBezTo>
                  <a:pt x="2195" y="144"/>
                  <a:pt x="2195" y="144"/>
                  <a:pt x="2195" y="142"/>
                </a:cubicBezTo>
                <a:cubicBezTo>
                  <a:pt x="2196" y="141"/>
                  <a:pt x="2196" y="142"/>
                  <a:pt x="2196" y="142"/>
                </a:cubicBezTo>
                <a:cubicBezTo>
                  <a:pt x="2196" y="141"/>
                  <a:pt x="2196" y="141"/>
                  <a:pt x="2196" y="139"/>
                </a:cubicBezTo>
                <a:cubicBezTo>
                  <a:pt x="2195" y="138"/>
                  <a:pt x="2193" y="138"/>
                  <a:pt x="2191" y="136"/>
                </a:cubicBezTo>
                <a:cubicBezTo>
                  <a:pt x="2191" y="136"/>
                  <a:pt x="2190" y="136"/>
                  <a:pt x="2190" y="134"/>
                </a:cubicBezTo>
                <a:cubicBezTo>
                  <a:pt x="2190" y="134"/>
                  <a:pt x="2190" y="134"/>
                  <a:pt x="2188" y="134"/>
                </a:cubicBezTo>
                <a:cubicBezTo>
                  <a:pt x="2188" y="134"/>
                  <a:pt x="2187" y="134"/>
                  <a:pt x="2185" y="133"/>
                </a:cubicBezTo>
                <a:cubicBezTo>
                  <a:pt x="2183" y="133"/>
                  <a:pt x="2183" y="133"/>
                  <a:pt x="2182" y="133"/>
                </a:cubicBezTo>
                <a:cubicBezTo>
                  <a:pt x="2182" y="131"/>
                  <a:pt x="2180" y="131"/>
                  <a:pt x="2180" y="131"/>
                </a:cubicBezTo>
                <a:cubicBezTo>
                  <a:pt x="2178" y="131"/>
                  <a:pt x="2177" y="131"/>
                  <a:pt x="2175" y="131"/>
                </a:cubicBezTo>
                <a:cubicBezTo>
                  <a:pt x="2175" y="131"/>
                  <a:pt x="2174" y="131"/>
                  <a:pt x="2172" y="131"/>
                </a:cubicBezTo>
                <a:cubicBezTo>
                  <a:pt x="2172" y="131"/>
                  <a:pt x="2172" y="131"/>
                  <a:pt x="2170" y="131"/>
                </a:cubicBezTo>
                <a:cubicBezTo>
                  <a:pt x="2169" y="131"/>
                  <a:pt x="2169" y="131"/>
                  <a:pt x="2169" y="131"/>
                </a:cubicBezTo>
                <a:cubicBezTo>
                  <a:pt x="2167" y="131"/>
                  <a:pt x="2167" y="131"/>
                  <a:pt x="2167" y="131"/>
                </a:cubicBezTo>
                <a:cubicBezTo>
                  <a:pt x="2167" y="133"/>
                  <a:pt x="2166" y="133"/>
                  <a:pt x="2164" y="133"/>
                </a:cubicBezTo>
                <a:cubicBezTo>
                  <a:pt x="2164" y="133"/>
                  <a:pt x="2164" y="133"/>
                  <a:pt x="2162" y="133"/>
                </a:cubicBezTo>
                <a:cubicBezTo>
                  <a:pt x="2161" y="131"/>
                  <a:pt x="2161" y="131"/>
                  <a:pt x="2161" y="131"/>
                </a:cubicBezTo>
                <a:cubicBezTo>
                  <a:pt x="2161" y="131"/>
                  <a:pt x="2161" y="131"/>
                  <a:pt x="2159" y="131"/>
                </a:cubicBezTo>
                <a:cubicBezTo>
                  <a:pt x="2157" y="133"/>
                  <a:pt x="2156" y="133"/>
                  <a:pt x="2157" y="131"/>
                </a:cubicBezTo>
                <a:cubicBezTo>
                  <a:pt x="2157" y="130"/>
                  <a:pt x="2157" y="130"/>
                  <a:pt x="2157" y="130"/>
                </a:cubicBezTo>
                <a:cubicBezTo>
                  <a:pt x="2156" y="130"/>
                  <a:pt x="2156" y="128"/>
                  <a:pt x="2156" y="128"/>
                </a:cubicBezTo>
                <a:cubicBezTo>
                  <a:pt x="2154" y="126"/>
                  <a:pt x="2153" y="128"/>
                  <a:pt x="2153" y="126"/>
                </a:cubicBezTo>
                <a:cubicBezTo>
                  <a:pt x="2151" y="126"/>
                  <a:pt x="2151" y="125"/>
                  <a:pt x="2151" y="125"/>
                </a:cubicBezTo>
                <a:cubicBezTo>
                  <a:pt x="2151" y="123"/>
                  <a:pt x="2151" y="123"/>
                  <a:pt x="2151" y="123"/>
                </a:cubicBezTo>
                <a:cubicBezTo>
                  <a:pt x="2151" y="121"/>
                  <a:pt x="2151" y="121"/>
                  <a:pt x="2151" y="121"/>
                </a:cubicBezTo>
                <a:cubicBezTo>
                  <a:pt x="2151" y="120"/>
                  <a:pt x="2151" y="120"/>
                  <a:pt x="2151" y="120"/>
                </a:cubicBezTo>
                <a:cubicBezTo>
                  <a:pt x="2151" y="120"/>
                  <a:pt x="2151" y="120"/>
                  <a:pt x="2153" y="118"/>
                </a:cubicBezTo>
                <a:cubicBezTo>
                  <a:pt x="2153" y="117"/>
                  <a:pt x="2153" y="117"/>
                  <a:pt x="2153" y="117"/>
                </a:cubicBezTo>
                <a:cubicBezTo>
                  <a:pt x="2151" y="117"/>
                  <a:pt x="2151" y="117"/>
                  <a:pt x="2151" y="115"/>
                </a:cubicBezTo>
                <a:cubicBezTo>
                  <a:pt x="2151" y="115"/>
                  <a:pt x="2151" y="115"/>
                  <a:pt x="2149" y="113"/>
                </a:cubicBezTo>
                <a:cubicBezTo>
                  <a:pt x="2149" y="113"/>
                  <a:pt x="2148" y="113"/>
                  <a:pt x="2146" y="112"/>
                </a:cubicBezTo>
                <a:cubicBezTo>
                  <a:pt x="2145" y="112"/>
                  <a:pt x="2145" y="112"/>
                  <a:pt x="2145" y="112"/>
                </a:cubicBezTo>
                <a:cubicBezTo>
                  <a:pt x="2143" y="110"/>
                  <a:pt x="2143" y="110"/>
                  <a:pt x="2141" y="110"/>
                </a:cubicBezTo>
                <a:cubicBezTo>
                  <a:pt x="2140" y="109"/>
                  <a:pt x="2138" y="109"/>
                  <a:pt x="2136" y="109"/>
                </a:cubicBezTo>
                <a:cubicBezTo>
                  <a:pt x="2136" y="107"/>
                  <a:pt x="2140" y="107"/>
                  <a:pt x="2140" y="105"/>
                </a:cubicBezTo>
                <a:cubicBezTo>
                  <a:pt x="2140" y="104"/>
                  <a:pt x="2140" y="104"/>
                  <a:pt x="2140" y="104"/>
                </a:cubicBezTo>
                <a:cubicBezTo>
                  <a:pt x="2140" y="104"/>
                  <a:pt x="2140" y="102"/>
                  <a:pt x="2141" y="102"/>
                </a:cubicBezTo>
                <a:cubicBezTo>
                  <a:pt x="2143" y="102"/>
                  <a:pt x="2145" y="102"/>
                  <a:pt x="2146" y="100"/>
                </a:cubicBezTo>
                <a:cubicBezTo>
                  <a:pt x="2148" y="100"/>
                  <a:pt x="2148" y="100"/>
                  <a:pt x="2148" y="99"/>
                </a:cubicBezTo>
                <a:cubicBezTo>
                  <a:pt x="2148" y="99"/>
                  <a:pt x="2146" y="99"/>
                  <a:pt x="2146" y="97"/>
                </a:cubicBezTo>
                <a:cubicBezTo>
                  <a:pt x="2145" y="97"/>
                  <a:pt x="2145" y="96"/>
                  <a:pt x="2143" y="96"/>
                </a:cubicBezTo>
                <a:cubicBezTo>
                  <a:pt x="2143" y="94"/>
                  <a:pt x="2141" y="94"/>
                  <a:pt x="2141" y="94"/>
                </a:cubicBezTo>
                <a:cubicBezTo>
                  <a:pt x="2141" y="92"/>
                  <a:pt x="2141" y="92"/>
                  <a:pt x="2141" y="92"/>
                </a:cubicBezTo>
                <a:cubicBezTo>
                  <a:pt x="2143" y="92"/>
                  <a:pt x="2143" y="92"/>
                  <a:pt x="2143" y="92"/>
                </a:cubicBezTo>
                <a:cubicBezTo>
                  <a:pt x="2145" y="94"/>
                  <a:pt x="2145" y="94"/>
                  <a:pt x="2146" y="94"/>
                </a:cubicBezTo>
                <a:cubicBezTo>
                  <a:pt x="2148" y="94"/>
                  <a:pt x="2148" y="94"/>
                  <a:pt x="2148" y="94"/>
                </a:cubicBezTo>
                <a:cubicBezTo>
                  <a:pt x="2149" y="96"/>
                  <a:pt x="2149" y="96"/>
                  <a:pt x="2151" y="96"/>
                </a:cubicBezTo>
                <a:cubicBezTo>
                  <a:pt x="2151" y="97"/>
                  <a:pt x="2153" y="97"/>
                  <a:pt x="2153" y="99"/>
                </a:cubicBezTo>
                <a:cubicBezTo>
                  <a:pt x="2153" y="100"/>
                  <a:pt x="2151" y="100"/>
                  <a:pt x="2151" y="100"/>
                </a:cubicBezTo>
                <a:cubicBezTo>
                  <a:pt x="2151" y="102"/>
                  <a:pt x="2151" y="102"/>
                  <a:pt x="2151" y="104"/>
                </a:cubicBezTo>
                <a:cubicBezTo>
                  <a:pt x="2151" y="105"/>
                  <a:pt x="2151" y="105"/>
                  <a:pt x="2151" y="105"/>
                </a:cubicBezTo>
                <a:cubicBezTo>
                  <a:pt x="2153" y="105"/>
                  <a:pt x="2153" y="105"/>
                  <a:pt x="2153" y="105"/>
                </a:cubicBezTo>
                <a:cubicBezTo>
                  <a:pt x="2154" y="105"/>
                  <a:pt x="2156" y="105"/>
                  <a:pt x="2156" y="107"/>
                </a:cubicBezTo>
                <a:cubicBezTo>
                  <a:pt x="2154" y="107"/>
                  <a:pt x="2154" y="109"/>
                  <a:pt x="2154" y="109"/>
                </a:cubicBezTo>
                <a:cubicBezTo>
                  <a:pt x="2156" y="109"/>
                  <a:pt x="2156" y="109"/>
                  <a:pt x="2157" y="109"/>
                </a:cubicBezTo>
                <a:cubicBezTo>
                  <a:pt x="2159" y="109"/>
                  <a:pt x="2159" y="109"/>
                  <a:pt x="2159" y="109"/>
                </a:cubicBezTo>
                <a:cubicBezTo>
                  <a:pt x="2161" y="109"/>
                  <a:pt x="2162" y="109"/>
                  <a:pt x="2164" y="109"/>
                </a:cubicBezTo>
                <a:cubicBezTo>
                  <a:pt x="2166" y="110"/>
                  <a:pt x="2166" y="110"/>
                  <a:pt x="2166" y="110"/>
                </a:cubicBezTo>
                <a:cubicBezTo>
                  <a:pt x="2167" y="110"/>
                  <a:pt x="2169" y="110"/>
                  <a:pt x="2169" y="110"/>
                </a:cubicBezTo>
                <a:cubicBezTo>
                  <a:pt x="2170" y="110"/>
                  <a:pt x="2170" y="110"/>
                  <a:pt x="2172" y="110"/>
                </a:cubicBezTo>
                <a:cubicBezTo>
                  <a:pt x="2174" y="110"/>
                  <a:pt x="2175" y="110"/>
                  <a:pt x="2177" y="110"/>
                </a:cubicBezTo>
                <a:cubicBezTo>
                  <a:pt x="2178" y="112"/>
                  <a:pt x="2178" y="112"/>
                  <a:pt x="2180" y="112"/>
                </a:cubicBezTo>
                <a:cubicBezTo>
                  <a:pt x="2180" y="113"/>
                  <a:pt x="2180" y="113"/>
                  <a:pt x="2180" y="113"/>
                </a:cubicBezTo>
                <a:cubicBezTo>
                  <a:pt x="2180" y="115"/>
                  <a:pt x="2182" y="115"/>
                  <a:pt x="2183" y="115"/>
                </a:cubicBezTo>
                <a:cubicBezTo>
                  <a:pt x="2185" y="115"/>
                  <a:pt x="2187" y="113"/>
                  <a:pt x="2188" y="113"/>
                </a:cubicBezTo>
                <a:cubicBezTo>
                  <a:pt x="2188" y="112"/>
                  <a:pt x="2188" y="112"/>
                  <a:pt x="2188" y="112"/>
                </a:cubicBezTo>
                <a:cubicBezTo>
                  <a:pt x="2187" y="112"/>
                  <a:pt x="2185" y="112"/>
                  <a:pt x="2183" y="112"/>
                </a:cubicBezTo>
                <a:cubicBezTo>
                  <a:pt x="2183" y="110"/>
                  <a:pt x="2182" y="110"/>
                  <a:pt x="2182" y="110"/>
                </a:cubicBezTo>
                <a:cubicBezTo>
                  <a:pt x="2180" y="110"/>
                  <a:pt x="2180" y="110"/>
                  <a:pt x="2180" y="110"/>
                </a:cubicBezTo>
                <a:cubicBezTo>
                  <a:pt x="2178" y="110"/>
                  <a:pt x="2178" y="109"/>
                  <a:pt x="2177" y="109"/>
                </a:cubicBezTo>
                <a:cubicBezTo>
                  <a:pt x="2175" y="109"/>
                  <a:pt x="2174" y="109"/>
                  <a:pt x="2172" y="109"/>
                </a:cubicBezTo>
                <a:cubicBezTo>
                  <a:pt x="2170" y="109"/>
                  <a:pt x="2170" y="107"/>
                  <a:pt x="2169" y="107"/>
                </a:cubicBezTo>
                <a:cubicBezTo>
                  <a:pt x="2167" y="107"/>
                  <a:pt x="2166" y="107"/>
                  <a:pt x="2166" y="107"/>
                </a:cubicBezTo>
                <a:cubicBezTo>
                  <a:pt x="2164" y="107"/>
                  <a:pt x="2164" y="107"/>
                  <a:pt x="2162" y="107"/>
                </a:cubicBezTo>
                <a:cubicBezTo>
                  <a:pt x="2161" y="105"/>
                  <a:pt x="2157" y="104"/>
                  <a:pt x="2159" y="102"/>
                </a:cubicBezTo>
                <a:cubicBezTo>
                  <a:pt x="2161" y="100"/>
                  <a:pt x="2164" y="100"/>
                  <a:pt x="2166" y="100"/>
                </a:cubicBezTo>
                <a:cubicBezTo>
                  <a:pt x="2167" y="102"/>
                  <a:pt x="2167" y="102"/>
                  <a:pt x="2167" y="102"/>
                </a:cubicBezTo>
                <a:cubicBezTo>
                  <a:pt x="2169" y="104"/>
                  <a:pt x="2169" y="104"/>
                  <a:pt x="2169" y="104"/>
                </a:cubicBezTo>
                <a:cubicBezTo>
                  <a:pt x="2169" y="104"/>
                  <a:pt x="2170" y="104"/>
                  <a:pt x="2172" y="104"/>
                </a:cubicBezTo>
                <a:cubicBezTo>
                  <a:pt x="2172" y="104"/>
                  <a:pt x="2174" y="104"/>
                  <a:pt x="2174" y="102"/>
                </a:cubicBezTo>
                <a:cubicBezTo>
                  <a:pt x="2174" y="102"/>
                  <a:pt x="2174" y="102"/>
                  <a:pt x="2172" y="102"/>
                </a:cubicBezTo>
                <a:cubicBezTo>
                  <a:pt x="2172" y="102"/>
                  <a:pt x="2172" y="100"/>
                  <a:pt x="2170" y="100"/>
                </a:cubicBezTo>
                <a:cubicBezTo>
                  <a:pt x="2169" y="99"/>
                  <a:pt x="2169" y="99"/>
                  <a:pt x="2169" y="99"/>
                </a:cubicBezTo>
                <a:cubicBezTo>
                  <a:pt x="2170" y="99"/>
                  <a:pt x="2170" y="99"/>
                  <a:pt x="2170" y="99"/>
                </a:cubicBezTo>
                <a:cubicBezTo>
                  <a:pt x="2172" y="99"/>
                  <a:pt x="2172" y="99"/>
                  <a:pt x="2172" y="99"/>
                </a:cubicBezTo>
                <a:cubicBezTo>
                  <a:pt x="2174" y="97"/>
                  <a:pt x="2175" y="97"/>
                  <a:pt x="2177" y="97"/>
                </a:cubicBezTo>
                <a:cubicBezTo>
                  <a:pt x="2180" y="97"/>
                  <a:pt x="2183" y="99"/>
                  <a:pt x="2187" y="99"/>
                </a:cubicBezTo>
                <a:cubicBezTo>
                  <a:pt x="2187" y="100"/>
                  <a:pt x="2187" y="100"/>
                  <a:pt x="2187" y="100"/>
                </a:cubicBezTo>
                <a:cubicBezTo>
                  <a:pt x="2188" y="100"/>
                  <a:pt x="2190" y="100"/>
                  <a:pt x="2191" y="102"/>
                </a:cubicBezTo>
                <a:cubicBezTo>
                  <a:pt x="2193" y="102"/>
                  <a:pt x="2193" y="104"/>
                  <a:pt x="2195" y="104"/>
                </a:cubicBezTo>
                <a:cubicBezTo>
                  <a:pt x="2196" y="104"/>
                  <a:pt x="2198" y="104"/>
                  <a:pt x="2199" y="105"/>
                </a:cubicBezTo>
                <a:cubicBezTo>
                  <a:pt x="2201" y="105"/>
                  <a:pt x="2203" y="105"/>
                  <a:pt x="2204" y="105"/>
                </a:cubicBezTo>
                <a:cubicBezTo>
                  <a:pt x="2206" y="105"/>
                  <a:pt x="2206" y="105"/>
                  <a:pt x="2208" y="105"/>
                </a:cubicBezTo>
                <a:cubicBezTo>
                  <a:pt x="2209" y="105"/>
                  <a:pt x="2211" y="105"/>
                  <a:pt x="2211" y="104"/>
                </a:cubicBezTo>
                <a:cubicBezTo>
                  <a:pt x="2211" y="104"/>
                  <a:pt x="2209" y="102"/>
                  <a:pt x="2208" y="102"/>
                </a:cubicBezTo>
                <a:cubicBezTo>
                  <a:pt x="2208" y="102"/>
                  <a:pt x="2206" y="102"/>
                  <a:pt x="2206" y="100"/>
                </a:cubicBezTo>
                <a:cubicBezTo>
                  <a:pt x="2204" y="100"/>
                  <a:pt x="2204" y="100"/>
                  <a:pt x="2204" y="99"/>
                </a:cubicBezTo>
                <a:cubicBezTo>
                  <a:pt x="2203" y="99"/>
                  <a:pt x="2201" y="99"/>
                  <a:pt x="2201" y="99"/>
                </a:cubicBezTo>
                <a:cubicBezTo>
                  <a:pt x="2199" y="99"/>
                  <a:pt x="2199" y="99"/>
                  <a:pt x="2198" y="99"/>
                </a:cubicBezTo>
                <a:cubicBezTo>
                  <a:pt x="2196" y="99"/>
                  <a:pt x="2196" y="99"/>
                  <a:pt x="2195" y="99"/>
                </a:cubicBezTo>
                <a:cubicBezTo>
                  <a:pt x="2195" y="99"/>
                  <a:pt x="2193" y="99"/>
                  <a:pt x="2191" y="99"/>
                </a:cubicBezTo>
                <a:cubicBezTo>
                  <a:pt x="2191" y="97"/>
                  <a:pt x="2191" y="97"/>
                  <a:pt x="2191" y="97"/>
                </a:cubicBezTo>
                <a:cubicBezTo>
                  <a:pt x="2190" y="96"/>
                  <a:pt x="2190" y="96"/>
                  <a:pt x="2190" y="96"/>
                </a:cubicBezTo>
                <a:cubicBezTo>
                  <a:pt x="2190" y="96"/>
                  <a:pt x="2190" y="94"/>
                  <a:pt x="2188" y="94"/>
                </a:cubicBezTo>
                <a:cubicBezTo>
                  <a:pt x="2187" y="92"/>
                  <a:pt x="2187" y="92"/>
                  <a:pt x="2187" y="92"/>
                </a:cubicBezTo>
                <a:cubicBezTo>
                  <a:pt x="2185" y="92"/>
                  <a:pt x="2185" y="92"/>
                  <a:pt x="2185" y="92"/>
                </a:cubicBezTo>
                <a:cubicBezTo>
                  <a:pt x="2185" y="91"/>
                  <a:pt x="2185" y="91"/>
                  <a:pt x="2185" y="91"/>
                </a:cubicBezTo>
                <a:cubicBezTo>
                  <a:pt x="2185" y="89"/>
                  <a:pt x="2183" y="89"/>
                  <a:pt x="2183" y="89"/>
                </a:cubicBezTo>
                <a:cubicBezTo>
                  <a:pt x="2182" y="89"/>
                  <a:pt x="2180" y="89"/>
                  <a:pt x="2180" y="88"/>
                </a:cubicBezTo>
                <a:cubicBezTo>
                  <a:pt x="2182" y="86"/>
                  <a:pt x="2182" y="88"/>
                  <a:pt x="2182" y="86"/>
                </a:cubicBezTo>
                <a:cubicBezTo>
                  <a:pt x="2183" y="86"/>
                  <a:pt x="2183" y="86"/>
                  <a:pt x="2183" y="86"/>
                </a:cubicBezTo>
                <a:cubicBezTo>
                  <a:pt x="2183" y="86"/>
                  <a:pt x="2183" y="86"/>
                  <a:pt x="2183" y="84"/>
                </a:cubicBezTo>
                <a:cubicBezTo>
                  <a:pt x="2185" y="84"/>
                  <a:pt x="2187" y="84"/>
                  <a:pt x="2187" y="84"/>
                </a:cubicBezTo>
                <a:cubicBezTo>
                  <a:pt x="2188" y="84"/>
                  <a:pt x="2190" y="84"/>
                  <a:pt x="2191" y="84"/>
                </a:cubicBezTo>
                <a:cubicBezTo>
                  <a:pt x="2193" y="84"/>
                  <a:pt x="2193" y="83"/>
                  <a:pt x="2193" y="84"/>
                </a:cubicBezTo>
                <a:cubicBezTo>
                  <a:pt x="2195" y="84"/>
                  <a:pt x="2195" y="84"/>
                  <a:pt x="2195" y="84"/>
                </a:cubicBezTo>
                <a:cubicBezTo>
                  <a:pt x="2196" y="84"/>
                  <a:pt x="2196" y="84"/>
                  <a:pt x="2196" y="84"/>
                </a:cubicBezTo>
                <a:cubicBezTo>
                  <a:pt x="2198" y="84"/>
                  <a:pt x="2198" y="84"/>
                  <a:pt x="2199" y="84"/>
                </a:cubicBezTo>
                <a:cubicBezTo>
                  <a:pt x="2201" y="84"/>
                  <a:pt x="2203" y="83"/>
                  <a:pt x="2204" y="83"/>
                </a:cubicBezTo>
                <a:cubicBezTo>
                  <a:pt x="2206" y="83"/>
                  <a:pt x="2208" y="84"/>
                  <a:pt x="2209" y="84"/>
                </a:cubicBezTo>
                <a:cubicBezTo>
                  <a:pt x="2211" y="84"/>
                  <a:pt x="2211" y="84"/>
                  <a:pt x="2211" y="84"/>
                </a:cubicBezTo>
                <a:cubicBezTo>
                  <a:pt x="2211" y="84"/>
                  <a:pt x="2211" y="84"/>
                  <a:pt x="2212" y="84"/>
                </a:cubicBezTo>
                <a:cubicBezTo>
                  <a:pt x="2214" y="84"/>
                  <a:pt x="2214" y="84"/>
                  <a:pt x="2214" y="84"/>
                </a:cubicBezTo>
                <a:cubicBezTo>
                  <a:pt x="2216" y="84"/>
                  <a:pt x="2217" y="84"/>
                  <a:pt x="2219" y="84"/>
                </a:cubicBezTo>
                <a:cubicBezTo>
                  <a:pt x="2220" y="84"/>
                  <a:pt x="2222" y="84"/>
                  <a:pt x="2224" y="84"/>
                </a:cubicBezTo>
                <a:cubicBezTo>
                  <a:pt x="2225" y="84"/>
                  <a:pt x="2227" y="84"/>
                  <a:pt x="2227" y="84"/>
                </a:cubicBezTo>
                <a:cubicBezTo>
                  <a:pt x="2229" y="83"/>
                  <a:pt x="2230" y="83"/>
                  <a:pt x="2230" y="83"/>
                </a:cubicBezTo>
                <a:cubicBezTo>
                  <a:pt x="2230" y="83"/>
                  <a:pt x="2229" y="83"/>
                  <a:pt x="2229" y="81"/>
                </a:cubicBezTo>
                <a:cubicBezTo>
                  <a:pt x="2227" y="81"/>
                  <a:pt x="2227" y="81"/>
                  <a:pt x="2227" y="81"/>
                </a:cubicBezTo>
                <a:cubicBezTo>
                  <a:pt x="2225" y="81"/>
                  <a:pt x="2225" y="79"/>
                  <a:pt x="2224" y="79"/>
                </a:cubicBezTo>
                <a:cubicBezTo>
                  <a:pt x="2222" y="79"/>
                  <a:pt x="2220" y="79"/>
                  <a:pt x="2219" y="79"/>
                </a:cubicBezTo>
                <a:cubicBezTo>
                  <a:pt x="2219" y="79"/>
                  <a:pt x="2219" y="79"/>
                  <a:pt x="2217" y="78"/>
                </a:cubicBezTo>
                <a:cubicBezTo>
                  <a:pt x="2216" y="78"/>
                  <a:pt x="2216" y="78"/>
                  <a:pt x="2216" y="78"/>
                </a:cubicBezTo>
                <a:cubicBezTo>
                  <a:pt x="2220" y="75"/>
                  <a:pt x="2220" y="75"/>
                  <a:pt x="2220" y="75"/>
                </a:cubicBezTo>
                <a:cubicBezTo>
                  <a:pt x="2220" y="73"/>
                  <a:pt x="2220" y="73"/>
                  <a:pt x="2220" y="73"/>
                </a:cubicBezTo>
                <a:cubicBezTo>
                  <a:pt x="2220" y="71"/>
                  <a:pt x="2220" y="71"/>
                  <a:pt x="2220" y="71"/>
                </a:cubicBezTo>
                <a:cubicBezTo>
                  <a:pt x="2219" y="71"/>
                  <a:pt x="2219" y="71"/>
                  <a:pt x="2219" y="71"/>
                </a:cubicBezTo>
                <a:cubicBezTo>
                  <a:pt x="2219" y="70"/>
                  <a:pt x="2220" y="70"/>
                  <a:pt x="2220" y="70"/>
                </a:cubicBezTo>
                <a:cubicBezTo>
                  <a:pt x="2222" y="70"/>
                  <a:pt x="2222" y="70"/>
                  <a:pt x="2222" y="70"/>
                </a:cubicBezTo>
                <a:cubicBezTo>
                  <a:pt x="2224" y="70"/>
                  <a:pt x="2224" y="70"/>
                  <a:pt x="2225" y="70"/>
                </a:cubicBezTo>
                <a:cubicBezTo>
                  <a:pt x="2227" y="70"/>
                  <a:pt x="2227" y="70"/>
                  <a:pt x="2227" y="70"/>
                </a:cubicBezTo>
                <a:cubicBezTo>
                  <a:pt x="2227" y="68"/>
                  <a:pt x="2227" y="68"/>
                  <a:pt x="2227" y="68"/>
                </a:cubicBezTo>
                <a:cubicBezTo>
                  <a:pt x="2229" y="68"/>
                  <a:pt x="2229" y="68"/>
                  <a:pt x="2230" y="67"/>
                </a:cubicBezTo>
                <a:cubicBezTo>
                  <a:pt x="2232" y="67"/>
                  <a:pt x="2232" y="67"/>
                  <a:pt x="2232" y="67"/>
                </a:cubicBezTo>
                <a:cubicBezTo>
                  <a:pt x="2233" y="67"/>
                  <a:pt x="2233" y="67"/>
                  <a:pt x="2233" y="67"/>
                </a:cubicBezTo>
                <a:cubicBezTo>
                  <a:pt x="2233" y="67"/>
                  <a:pt x="2233" y="67"/>
                  <a:pt x="2235" y="67"/>
                </a:cubicBezTo>
                <a:cubicBezTo>
                  <a:pt x="2237" y="67"/>
                  <a:pt x="2238" y="67"/>
                  <a:pt x="2238" y="67"/>
                </a:cubicBezTo>
                <a:cubicBezTo>
                  <a:pt x="2240" y="67"/>
                  <a:pt x="2240" y="67"/>
                  <a:pt x="2240" y="67"/>
                </a:cubicBezTo>
                <a:cubicBezTo>
                  <a:pt x="2240" y="67"/>
                  <a:pt x="2240" y="67"/>
                  <a:pt x="2241" y="67"/>
                </a:cubicBezTo>
                <a:cubicBezTo>
                  <a:pt x="2241" y="65"/>
                  <a:pt x="2241" y="65"/>
                  <a:pt x="2241" y="65"/>
                </a:cubicBezTo>
                <a:cubicBezTo>
                  <a:pt x="2243" y="65"/>
                  <a:pt x="2243" y="65"/>
                  <a:pt x="2243" y="65"/>
                </a:cubicBezTo>
                <a:cubicBezTo>
                  <a:pt x="2245" y="65"/>
                  <a:pt x="2245" y="65"/>
                  <a:pt x="2246" y="65"/>
                </a:cubicBezTo>
                <a:cubicBezTo>
                  <a:pt x="2248" y="65"/>
                  <a:pt x="2250" y="65"/>
                  <a:pt x="2251" y="65"/>
                </a:cubicBezTo>
                <a:cubicBezTo>
                  <a:pt x="2251" y="63"/>
                  <a:pt x="2253" y="63"/>
                  <a:pt x="2253" y="63"/>
                </a:cubicBezTo>
                <a:cubicBezTo>
                  <a:pt x="2251" y="63"/>
                  <a:pt x="2253" y="62"/>
                  <a:pt x="2253" y="62"/>
                </a:cubicBezTo>
                <a:cubicBezTo>
                  <a:pt x="2253" y="60"/>
                  <a:pt x="2254" y="60"/>
                  <a:pt x="2254" y="60"/>
                </a:cubicBezTo>
                <a:cubicBezTo>
                  <a:pt x="2256" y="60"/>
                  <a:pt x="2256" y="60"/>
                  <a:pt x="2258" y="60"/>
                </a:cubicBezTo>
                <a:cubicBezTo>
                  <a:pt x="2258" y="60"/>
                  <a:pt x="2258" y="60"/>
                  <a:pt x="2259" y="60"/>
                </a:cubicBezTo>
                <a:cubicBezTo>
                  <a:pt x="2261" y="60"/>
                  <a:pt x="2261" y="60"/>
                  <a:pt x="2261" y="60"/>
                </a:cubicBezTo>
                <a:cubicBezTo>
                  <a:pt x="2262" y="60"/>
                  <a:pt x="2264" y="60"/>
                  <a:pt x="2264" y="60"/>
                </a:cubicBezTo>
                <a:cubicBezTo>
                  <a:pt x="2266" y="60"/>
                  <a:pt x="2266" y="62"/>
                  <a:pt x="2266" y="62"/>
                </a:cubicBezTo>
                <a:cubicBezTo>
                  <a:pt x="2266" y="60"/>
                  <a:pt x="2267" y="60"/>
                  <a:pt x="2267" y="60"/>
                </a:cubicBezTo>
                <a:cubicBezTo>
                  <a:pt x="2269" y="58"/>
                  <a:pt x="2271" y="58"/>
                  <a:pt x="2272" y="58"/>
                </a:cubicBezTo>
                <a:cubicBezTo>
                  <a:pt x="2274" y="58"/>
                  <a:pt x="2274" y="60"/>
                  <a:pt x="2274" y="60"/>
                </a:cubicBezTo>
                <a:cubicBezTo>
                  <a:pt x="2275" y="60"/>
                  <a:pt x="2275" y="60"/>
                  <a:pt x="2277" y="60"/>
                </a:cubicBezTo>
                <a:cubicBezTo>
                  <a:pt x="2277" y="62"/>
                  <a:pt x="2277" y="62"/>
                  <a:pt x="2277" y="62"/>
                </a:cubicBezTo>
                <a:cubicBezTo>
                  <a:pt x="2277" y="62"/>
                  <a:pt x="2277" y="62"/>
                  <a:pt x="2279" y="62"/>
                </a:cubicBezTo>
                <a:cubicBezTo>
                  <a:pt x="2279" y="63"/>
                  <a:pt x="2279" y="63"/>
                  <a:pt x="2279" y="63"/>
                </a:cubicBezTo>
                <a:cubicBezTo>
                  <a:pt x="2280" y="63"/>
                  <a:pt x="2280" y="62"/>
                  <a:pt x="2282" y="62"/>
                </a:cubicBezTo>
                <a:cubicBezTo>
                  <a:pt x="2282" y="62"/>
                  <a:pt x="2283" y="62"/>
                  <a:pt x="2285" y="62"/>
                </a:cubicBezTo>
                <a:cubicBezTo>
                  <a:pt x="2287" y="60"/>
                  <a:pt x="2287" y="60"/>
                  <a:pt x="2288" y="60"/>
                </a:cubicBezTo>
                <a:cubicBezTo>
                  <a:pt x="2290" y="60"/>
                  <a:pt x="2290" y="58"/>
                  <a:pt x="2290" y="58"/>
                </a:cubicBezTo>
                <a:cubicBezTo>
                  <a:pt x="2292" y="58"/>
                  <a:pt x="2292" y="58"/>
                  <a:pt x="2292" y="58"/>
                </a:cubicBezTo>
                <a:cubicBezTo>
                  <a:pt x="2293" y="57"/>
                  <a:pt x="2295" y="57"/>
                  <a:pt x="2295" y="57"/>
                </a:cubicBezTo>
                <a:cubicBezTo>
                  <a:pt x="2296" y="57"/>
                  <a:pt x="2296" y="57"/>
                  <a:pt x="2296" y="57"/>
                </a:cubicBezTo>
                <a:cubicBezTo>
                  <a:pt x="2298" y="57"/>
                  <a:pt x="2298" y="58"/>
                  <a:pt x="2300" y="58"/>
                </a:cubicBezTo>
                <a:cubicBezTo>
                  <a:pt x="2300" y="58"/>
                  <a:pt x="2300" y="58"/>
                  <a:pt x="2300" y="60"/>
                </a:cubicBezTo>
                <a:cubicBezTo>
                  <a:pt x="2303" y="58"/>
                  <a:pt x="2303" y="58"/>
                  <a:pt x="2303" y="58"/>
                </a:cubicBezTo>
                <a:cubicBezTo>
                  <a:pt x="2301" y="58"/>
                  <a:pt x="2301" y="58"/>
                  <a:pt x="2301" y="58"/>
                </a:cubicBezTo>
                <a:cubicBezTo>
                  <a:pt x="2301" y="57"/>
                  <a:pt x="2303" y="57"/>
                  <a:pt x="2303" y="57"/>
                </a:cubicBezTo>
                <a:cubicBezTo>
                  <a:pt x="2304" y="57"/>
                  <a:pt x="2306" y="57"/>
                  <a:pt x="2308" y="57"/>
                </a:cubicBezTo>
                <a:cubicBezTo>
                  <a:pt x="2309" y="57"/>
                  <a:pt x="2309" y="57"/>
                  <a:pt x="2309" y="57"/>
                </a:cubicBezTo>
                <a:cubicBezTo>
                  <a:pt x="2311" y="58"/>
                  <a:pt x="2313" y="58"/>
                  <a:pt x="2314" y="57"/>
                </a:cubicBezTo>
                <a:cubicBezTo>
                  <a:pt x="2313" y="57"/>
                  <a:pt x="2311" y="57"/>
                  <a:pt x="2309" y="55"/>
                </a:cubicBezTo>
                <a:cubicBezTo>
                  <a:pt x="2308" y="55"/>
                  <a:pt x="2308" y="55"/>
                  <a:pt x="2308" y="55"/>
                </a:cubicBezTo>
                <a:cubicBezTo>
                  <a:pt x="2308" y="55"/>
                  <a:pt x="2308" y="55"/>
                  <a:pt x="2308" y="54"/>
                </a:cubicBezTo>
                <a:cubicBezTo>
                  <a:pt x="2308" y="54"/>
                  <a:pt x="2308" y="52"/>
                  <a:pt x="2306" y="52"/>
                </a:cubicBezTo>
                <a:cubicBezTo>
                  <a:pt x="2304" y="52"/>
                  <a:pt x="2304" y="52"/>
                  <a:pt x="2304" y="52"/>
                </a:cubicBezTo>
                <a:cubicBezTo>
                  <a:pt x="2304" y="52"/>
                  <a:pt x="2304" y="50"/>
                  <a:pt x="2306" y="50"/>
                </a:cubicBezTo>
                <a:cubicBezTo>
                  <a:pt x="2306" y="50"/>
                  <a:pt x="2306" y="50"/>
                  <a:pt x="2306" y="49"/>
                </a:cubicBezTo>
                <a:cubicBezTo>
                  <a:pt x="2308" y="47"/>
                  <a:pt x="2308" y="47"/>
                  <a:pt x="2309" y="47"/>
                </a:cubicBezTo>
                <a:cubicBezTo>
                  <a:pt x="2311" y="46"/>
                  <a:pt x="2313" y="44"/>
                  <a:pt x="2314" y="46"/>
                </a:cubicBezTo>
                <a:cubicBezTo>
                  <a:pt x="2316" y="46"/>
                  <a:pt x="2316" y="46"/>
                  <a:pt x="2317" y="46"/>
                </a:cubicBezTo>
                <a:cubicBezTo>
                  <a:pt x="2319" y="46"/>
                  <a:pt x="2319" y="46"/>
                  <a:pt x="2319" y="46"/>
                </a:cubicBezTo>
                <a:cubicBezTo>
                  <a:pt x="2321" y="46"/>
                  <a:pt x="2324" y="46"/>
                  <a:pt x="2325" y="46"/>
                </a:cubicBezTo>
                <a:cubicBezTo>
                  <a:pt x="2327" y="46"/>
                  <a:pt x="2329" y="46"/>
                  <a:pt x="2330" y="46"/>
                </a:cubicBezTo>
                <a:cubicBezTo>
                  <a:pt x="2332" y="46"/>
                  <a:pt x="2332" y="46"/>
                  <a:pt x="2332" y="46"/>
                </a:cubicBezTo>
                <a:cubicBezTo>
                  <a:pt x="2334" y="46"/>
                  <a:pt x="2334" y="46"/>
                  <a:pt x="2334" y="46"/>
                </a:cubicBezTo>
                <a:cubicBezTo>
                  <a:pt x="2335" y="47"/>
                  <a:pt x="2335" y="46"/>
                  <a:pt x="2337" y="47"/>
                </a:cubicBezTo>
                <a:cubicBezTo>
                  <a:pt x="2335" y="47"/>
                  <a:pt x="2334" y="47"/>
                  <a:pt x="2334" y="49"/>
                </a:cubicBezTo>
                <a:cubicBezTo>
                  <a:pt x="2332" y="49"/>
                  <a:pt x="2332" y="49"/>
                  <a:pt x="2332" y="49"/>
                </a:cubicBezTo>
                <a:cubicBezTo>
                  <a:pt x="2330" y="49"/>
                  <a:pt x="2330" y="49"/>
                  <a:pt x="2329" y="49"/>
                </a:cubicBezTo>
                <a:cubicBezTo>
                  <a:pt x="2327" y="50"/>
                  <a:pt x="2325" y="50"/>
                  <a:pt x="2325" y="52"/>
                </a:cubicBezTo>
                <a:cubicBezTo>
                  <a:pt x="2325" y="52"/>
                  <a:pt x="2327" y="50"/>
                  <a:pt x="2327" y="52"/>
                </a:cubicBezTo>
                <a:cubicBezTo>
                  <a:pt x="2329" y="52"/>
                  <a:pt x="2329" y="52"/>
                  <a:pt x="2329" y="52"/>
                </a:cubicBezTo>
                <a:cubicBezTo>
                  <a:pt x="2330" y="52"/>
                  <a:pt x="2330" y="52"/>
                  <a:pt x="2330" y="52"/>
                </a:cubicBezTo>
                <a:cubicBezTo>
                  <a:pt x="2332" y="52"/>
                  <a:pt x="2334" y="50"/>
                  <a:pt x="2334" y="52"/>
                </a:cubicBezTo>
                <a:cubicBezTo>
                  <a:pt x="2335" y="52"/>
                  <a:pt x="2335" y="52"/>
                  <a:pt x="2335" y="52"/>
                </a:cubicBezTo>
                <a:cubicBezTo>
                  <a:pt x="2337" y="52"/>
                  <a:pt x="2337" y="52"/>
                  <a:pt x="2337" y="52"/>
                </a:cubicBezTo>
                <a:cubicBezTo>
                  <a:pt x="2340" y="52"/>
                  <a:pt x="2342" y="50"/>
                  <a:pt x="2343" y="50"/>
                </a:cubicBezTo>
                <a:cubicBezTo>
                  <a:pt x="2345" y="50"/>
                  <a:pt x="2345" y="50"/>
                  <a:pt x="2345" y="50"/>
                </a:cubicBezTo>
                <a:cubicBezTo>
                  <a:pt x="2346" y="50"/>
                  <a:pt x="2346" y="50"/>
                  <a:pt x="2346" y="52"/>
                </a:cubicBezTo>
                <a:cubicBezTo>
                  <a:pt x="2348" y="52"/>
                  <a:pt x="2348" y="52"/>
                  <a:pt x="2348" y="52"/>
                </a:cubicBezTo>
                <a:cubicBezTo>
                  <a:pt x="2350" y="52"/>
                  <a:pt x="2350" y="52"/>
                  <a:pt x="2350" y="52"/>
                </a:cubicBezTo>
                <a:cubicBezTo>
                  <a:pt x="2350" y="54"/>
                  <a:pt x="2348" y="54"/>
                  <a:pt x="2348" y="55"/>
                </a:cubicBezTo>
                <a:cubicBezTo>
                  <a:pt x="2348" y="55"/>
                  <a:pt x="2345" y="57"/>
                  <a:pt x="2346" y="57"/>
                </a:cubicBezTo>
                <a:cubicBezTo>
                  <a:pt x="2346" y="58"/>
                  <a:pt x="2346" y="57"/>
                  <a:pt x="2348" y="57"/>
                </a:cubicBezTo>
                <a:cubicBezTo>
                  <a:pt x="2348" y="57"/>
                  <a:pt x="2348" y="57"/>
                  <a:pt x="2350" y="57"/>
                </a:cubicBezTo>
                <a:cubicBezTo>
                  <a:pt x="2351" y="57"/>
                  <a:pt x="2353" y="57"/>
                  <a:pt x="2355" y="57"/>
                </a:cubicBezTo>
                <a:cubicBezTo>
                  <a:pt x="2356" y="57"/>
                  <a:pt x="2358" y="57"/>
                  <a:pt x="2358" y="57"/>
                </a:cubicBezTo>
                <a:cubicBezTo>
                  <a:pt x="2358" y="55"/>
                  <a:pt x="2358" y="55"/>
                  <a:pt x="2358" y="55"/>
                </a:cubicBezTo>
                <a:cubicBezTo>
                  <a:pt x="2358" y="54"/>
                  <a:pt x="2359" y="54"/>
                  <a:pt x="2359" y="54"/>
                </a:cubicBezTo>
                <a:cubicBezTo>
                  <a:pt x="2361" y="54"/>
                  <a:pt x="2363" y="54"/>
                  <a:pt x="2363" y="54"/>
                </a:cubicBezTo>
                <a:cubicBezTo>
                  <a:pt x="2364" y="54"/>
                  <a:pt x="2364" y="54"/>
                  <a:pt x="2366" y="54"/>
                </a:cubicBezTo>
                <a:cubicBezTo>
                  <a:pt x="2366" y="54"/>
                  <a:pt x="2366" y="54"/>
                  <a:pt x="2367" y="54"/>
                </a:cubicBezTo>
                <a:cubicBezTo>
                  <a:pt x="2367" y="55"/>
                  <a:pt x="2369" y="54"/>
                  <a:pt x="2371" y="54"/>
                </a:cubicBezTo>
                <a:cubicBezTo>
                  <a:pt x="2372" y="54"/>
                  <a:pt x="2374" y="54"/>
                  <a:pt x="2377" y="54"/>
                </a:cubicBezTo>
                <a:cubicBezTo>
                  <a:pt x="2379" y="54"/>
                  <a:pt x="2380" y="54"/>
                  <a:pt x="2384" y="54"/>
                </a:cubicBezTo>
                <a:cubicBezTo>
                  <a:pt x="2384" y="54"/>
                  <a:pt x="2385" y="55"/>
                  <a:pt x="2387" y="55"/>
                </a:cubicBezTo>
                <a:cubicBezTo>
                  <a:pt x="2387" y="55"/>
                  <a:pt x="2388" y="55"/>
                  <a:pt x="2390" y="55"/>
                </a:cubicBezTo>
                <a:cubicBezTo>
                  <a:pt x="2392" y="55"/>
                  <a:pt x="2392" y="57"/>
                  <a:pt x="2392" y="57"/>
                </a:cubicBezTo>
                <a:cubicBezTo>
                  <a:pt x="2393" y="57"/>
                  <a:pt x="2393" y="57"/>
                  <a:pt x="2393" y="57"/>
                </a:cubicBezTo>
                <a:cubicBezTo>
                  <a:pt x="2395" y="58"/>
                  <a:pt x="2397" y="58"/>
                  <a:pt x="2397" y="58"/>
                </a:cubicBezTo>
                <a:cubicBezTo>
                  <a:pt x="2398" y="58"/>
                  <a:pt x="2400" y="58"/>
                  <a:pt x="2400" y="58"/>
                </a:cubicBezTo>
                <a:cubicBezTo>
                  <a:pt x="2401" y="58"/>
                  <a:pt x="2401" y="58"/>
                  <a:pt x="2403" y="58"/>
                </a:cubicBezTo>
                <a:cubicBezTo>
                  <a:pt x="2405" y="60"/>
                  <a:pt x="2406" y="60"/>
                  <a:pt x="2406" y="62"/>
                </a:cubicBezTo>
                <a:cubicBezTo>
                  <a:pt x="2406" y="62"/>
                  <a:pt x="2406" y="62"/>
                  <a:pt x="2408" y="62"/>
                </a:cubicBezTo>
                <a:cubicBezTo>
                  <a:pt x="2409" y="62"/>
                  <a:pt x="2411" y="62"/>
                  <a:pt x="2411" y="63"/>
                </a:cubicBezTo>
                <a:cubicBezTo>
                  <a:pt x="2411" y="63"/>
                  <a:pt x="2411" y="63"/>
                  <a:pt x="2411" y="65"/>
                </a:cubicBezTo>
                <a:cubicBezTo>
                  <a:pt x="2413" y="65"/>
                  <a:pt x="2413" y="65"/>
                  <a:pt x="2413" y="65"/>
                </a:cubicBezTo>
                <a:cubicBezTo>
                  <a:pt x="2413" y="67"/>
                  <a:pt x="2414" y="67"/>
                  <a:pt x="2414" y="67"/>
                </a:cubicBezTo>
                <a:cubicBezTo>
                  <a:pt x="2414" y="67"/>
                  <a:pt x="2413" y="67"/>
                  <a:pt x="2414" y="68"/>
                </a:cubicBezTo>
                <a:cubicBezTo>
                  <a:pt x="2416" y="68"/>
                  <a:pt x="2416" y="68"/>
                  <a:pt x="2416" y="68"/>
                </a:cubicBezTo>
                <a:cubicBezTo>
                  <a:pt x="2414" y="70"/>
                  <a:pt x="2414" y="70"/>
                  <a:pt x="2414" y="70"/>
                </a:cubicBezTo>
                <a:cubicBezTo>
                  <a:pt x="2414" y="70"/>
                  <a:pt x="2413" y="70"/>
                  <a:pt x="2413" y="71"/>
                </a:cubicBezTo>
                <a:cubicBezTo>
                  <a:pt x="2411" y="73"/>
                  <a:pt x="2409" y="71"/>
                  <a:pt x="2409" y="73"/>
                </a:cubicBezTo>
                <a:cubicBezTo>
                  <a:pt x="2408" y="73"/>
                  <a:pt x="2408" y="73"/>
                  <a:pt x="2408" y="73"/>
                </a:cubicBezTo>
                <a:cubicBezTo>
                  <a:pt x="2406" y="75"/>
                  <a:pt x="2406" y="75"/>
                  <a:pt x="2406" y="75"/>
                </a:cubicBezTo>
                <a:cubicBezTo>
                  <a:pt x="2405" y="75"/>
                  <a:pt x="2403" y="75"/>
                  <a:pt x="2403" y="76"/>
                </a:cubicBezTo>
                <a:cubicBezTo>
                  <a:pt x="2401" y="78"/>
                  <a:pt x="2401" y="78"/>
                  <a:pt x="2400" y="78"/>
                </a:cubicBezTo>
                <a:cubicBezTo>
                  <a:pt x="2400" y="78"/>
                  <a:pt x="2400" y="78"/>
                  <a:pt x="2398" y="78"/>
                </a:cubicBezTo>
                <a:cubicBezTo>
                  <a:pt x="2398" y="79"/>
                  <a:pt x="2398" y="79"/>
                  <a:pt x="2397" y="79"/>
                </a:cubicBezTo>
                <a:cubicBezTo>
                  <a:pt x="2397" y="79"/>
                  <a:pt x="2397" y="79"/>
                  <a:pt x="2395" y="79"/>
                </a:cubicBezTo>
                <a:cubicBezTo>
                  <a:pt x="2395" y="81"/>
                  <a:pt x="2395" y="81"/>
                  <a:pt x="2395" y="81"/>
                </a:cubicBezTo>
                <a:cubicBezTo>
                  <a:pt x="2393" y="83"/>
                  <a:pt x="2393" y="83"/>
                  <a:pt x="2393" y="83"/>
                </a:cubicBezTo>
                <a:cubicBezTo>
                  <a:pt x="2393" y="83"/>
                  <a:pt x="2393" y="83"/>
                  <a:pt x="2392" y="84"/>
                </a:cubicBezTo>
                <a:cubicBezTo>
                  <a:pt x="2390" y="84"/>
                  <a:pt x="2390" y="84"/>
                  <a:pt x="2390" y="84"/>
                </a:cubicBezTo>
                <a:cubicBezTo>
                  <a:pt x="2388" y="84"/>
                  <a:pt x="2388" y="84"/>
                  <a:pt x="2388" y="84"/>
                </a:cubicBezTo>
                <a:cubicBezTo>
                  <a:pt x="2387" y="86"/>
                  <a:pt x="2387" y="86"/>
                  <a:pt x="2385" y="86"/>
                </a:cubicBezTo>
                <a:cubicBezTo>
                  <a:pt x="2384" y="86"/>
                  <a:pt x="2384" y="86"/>
                  <a:pt x="2384" y="88"/>
                </a:cubicBezTo>
                <a:cubicBezTo>
                  <a:pt x="2384" y="88"/>
                  <a:pt x="2384" y="88"/>
                  <a:pt x="2382" y="88"/>
                </a:cubicBezTo>
                <a:cubicBezTo>
                  <a:pt x="2380" y="88"/>
                  <a:pt x="2380" y="88"/>
                  <a:pt x="2380" y="88"/>
                </a:cubicBezTo>
                <a:cubicBezTo>
                  <a:pt x="2379" y="89"/>
                  <a:pt x="2379" y="89"/>
                  <a:pt x="2379" y="89"/>
                </a:cubicBezTo>
                <a:cubicBezTo>
                  <a:pt x="2379" y="91"/>
                  <a:pt x="2379" y="91"/>
                  <a:pt x="2377" y="92"/>
                </a:cubicBezTo>
                <a:cubicBezTo>
                  <a:pt x="2377" y="92"/>
                  <a:pt x="2376" y="94"/>
                  <a:pt x="2374" y="94"/>
                </a:cubicBezTo>
                <a:cubicBezTo>
                  <a:pt x="2376" y="94"/>
                  <a:pt x="2376" y="94"/>
                  <a:pt x="2376" y="94"/>
                </a:cubicBezTo>
                <a:cubicBezTo>
                  <a:pt x="2377" y="94"/>
                  <a:pt x="2379" y="94"/>
                  <a:pt x="2380" y="94"/>
                </a:cubicBezTo>
                <a:cubicBezTo>
                  <a:pt x="2382" y="94"/>
                  <a:pt x="2382" y="94"/>
                  <a:pt x="2382" y="92"/>
                </a:cubicBezTo>
                <a:cubicBezTo>
                  <a:pt x="2380" y="92"/>
                  <a:pt x="2380" y="91"/>
                  <a:pt x="2382" y="91"/>
                </a:cubicBezTo>
                <a:cubicBezTo>
                  <a:pt x="2384" y="91"/>
                  <a:pt x="2384" y="91"/>
                  <a:pt x="2385" y="91"/>
                </a:cubicBezTo>
                <a:cubicBezTo>
                  <a:pt x="2385" y="89"/>
                  <a:pt x="2387" y="91"/>
                  <a:pt x="2387" y="91"/>
                </a:cubicBezTo>
                <a:cubicBezTo>
                  <a:pt x="2388" y="91"/>
                  <a:pt x="2388" y="89"/>
                  <a:pt x="2390" y="89"/>
                </a:cubicBezTo>
                <a:cubicBezTo>
                  <a:pt x="2392" y="91"/>
                  <a:pt x="2392" y="91"/>
                  <a:pt x="2392" y="91"/>
                </a:cubicBezTo>
                <a:cubicBezTo>
                  <a:pt x="2393" y="89"/>
                  <a:pt x="2393" y="89"/>
                  <a:pt x="2395" y="89"/>
                </a:cubicBezTo>
                <a:cubicBezTo>
                  <a:pt x="2395" y="89"/>
                  <a:pt x="2395" y="89"/>
                  <a:pt x="2397" y="89"/>
                </a:cubicBezTo>
                <a:cubicBezTo>
                  <a:pt x="2397" y="88"/>
                  <a:pt x="2398" y="88"/>
                  <a:pt x="2398" y="88"/>
                </a:cubicBezTo>
                <a:cubicBezTo>
                  <a:pt x="2400" y="88"/>
                  <a:pt x="2400" y="86"/>
                  <a:pt x="2401" y="88"/>
                </a:cubicBezTo>
                <a:cubicBezTo>
                  <a:pt x="2403" y="88"/>
                  <a:pt x="2403" y="88"/>
                  <a:pt x="2405" y="88"/>
                </a:cubicBezTo>
                <a:cubicBezTo>
                  <a:pt x="2406" y="88"/>
                  <a:pt x="2406" y="88"/>
                  <a:pt x="2406" y="88"/>
                </a:cubicBezTo>
                <a:cubicBezTo>
                  <a:pt x="2408" y="88"/>
                  <a:pt x="2408" y="88"/>
                  <a:pt x="2409" y="88"/>
                </a:cubicBezTo>
                <a:cubicBezTo>
                  <a:pt x="2409" y="86"/>
                  <a:pt x="2411" y="86"/>
                  <a:pt x="2411" y="84"/>
                </a:cubicBezTo>
                <a:cubicBezTo>
                  <a:pt x="2408" y="84"/>
                  <a:pt x="2406" y="84"/>
                  <a:pt x="2405" y="84"/>
                </a:cubicBezTo>
                <a:cubicBezTo>
                  <a:pt x="2405" y="84"/>
                  <a:pt x="2403" y="84"/>
                  <a:pt x="2401" y="84"/>
                </a:cubicBezTo>
                <a:cubicBezTo>
                  <a:pt x="2400" y="83"/>
                  <a:pt x="2400" y="83"/>
                  <a:pt x="2400" y="83"/>
                </a:cubicBezTo>
                <a:cubicBezTo>
                  <a:pt x="2400" y="81"/>
                  <a:pt x="2401" y="81"/>
                  <a:pt x="2401" y="81"/>
                </a:cubicBezTo>
                <a:cubicBezTo>
                  <a:pt x="2403" y="81"/>
                  <a:pt x="2403" y="81"/>
                  <a:pt x="2403" y="81"/>
                </a:cubicBezTo>
                <a:cubicBezTo>
                  <a:pt x="2405" y="81"/>
                  <a:pt x="2406" y="81"/>
                  <a:pt x="2406" y="81"/>
                </a:cubicBezTo>
                <a:cubicBezTo>
                  <a:pt x="2408" y="81"/>
                  <a:pt x="2408" y="81"/>
                  <a:pt x="2409" y="81"/>
                </a:cubicBezTo>
                <a:cubicBezTo>
                  <a:pt x="2411" y="81"/>
                  <a:pt x="2413" y="81"/>
                  <a:pt x="2414" y="81"/>
                </a:cubicBezTo>
                <a:cubicBezTo>
                  <a:pt x="2416" y="81"/>
                  <a:pt x="2416" y="81"/>
                  <a:pt x="2416" y="81"/>
                </a:cubicBezTo>
                <a:cubicBezTo>
                  <a:pt x="2416" y="83"/>
                  <a:pt x="2416" y="83"/>
                  <a:pt x="2416" y="83"/>
                </a:cubicBezTo>
                <a:cubicBezTo>
                  <a:pt x="2418" y="84"/>
                  <a:pt x="2418" y="84"/>
                  <a:pt x="2419" y="84"/>
                </a:cubicBezTo>
                <a:cubicBezTo>
                  <a:pt x="2419" y="84"/>
                  <a:pt x="2421" y="84"/>
                  <a:pt x="2422" y="84"/>
                </a:cubicBezTo>
                <a:cubicBezTo>
                  <a:pt x="2422" y="84"/>
                  <a:pt x="2422" y="84"/>
                  <a:pt x="2424" y="84"/>
                </a:cubicBezTo>
                <a:cubicBezTo>
                  <a:pt x="2424" y="84"/>
                  <a:pt x="2426" y="84"/>
                  <a:pt x="2426" y="83"/>
                </a:cubicBezTo>
                <a:cubicBezTo>
                  <a:pt x="2426" y="83"/>
                  <a:pt x="2424" y="83"/>
                  <a:pt x="2424" y="81"/>
                </a:cubicBezTo>
                <a:cubicBezTo>
                  <a:pt x="2426" y="81"/>
                  <a:pt x="2426" y="81"/>
                  <a:pt x="2426" y="81"/>
                </a:cubicBezTo>
                <a:cubicBezTo>
                  <a:pt x="2426" y="81"/>
                  <a:pt x="2427" y="81"/>
                  <a:pt x="2429" y="83"/>
                </a:cubicBezTo>
                <a:cubicBezTo>
                  <a:pt x="2429" y="83"/>
                  <a:pt x="2429" y="83"/>
                  <a:pt x="2429" y="84"/>
                </a:cubicBezTo>
                <a:cubicBezTo>
                  <a:pt x="2430" y="84"/>
                  <a:pt x="2430" y="84"/>
                  <a:pt x="2432" y="84"/>
                </a:cubicBezTo>
                <a:cubicBezTo>
                  <a:pt x="2432" y="86"/>
                  <a:pt x="2434" y="84"/>
                  <a:pt x="2434" y="86"/>
                </a:cubicBezTo>
                <a:cubicBezTo>
                  <a:pt x="2434" y="86"/>
                  <a:pt x="2434" y="88"/>
                  <a:pt x="2435" y="88"/>
                </a:cubicBezTo>
                <a:cubicBezTo>
                  <a:pt x="2435" y="88"/>
                  <a:pt x="2437" y="88"/>
                  <a:pt x="2439" y="88"/>
                </a:cubicBezTo>
                <a:cubicBezTo>
                  <a:pt x="2437" y="88"/>
                  <a:pt x="2437" y="88"/>
                  <a:pt x="2437" y="86"/>
                </a:cubicBezTo>
                <a:cubicBezTo>
                  <a:pt x="2439" y="86"/>
                  <a:pt x="2439" y="86"/>
                  <a:pt x="2440" y="86"/>
                </a:cubicBezTo>
                <a:cubicBezTo>
                  <a:pt x="2440" y="86"/>
                  <a:pt x="2440" y="86"/>
                  <a:pt x="2442" y="86"/>
                </a:cubicBezTo>
                <a:cubicBezTo>
                  <a:pt x="2442" y="84"/>
                  <a:pt x="2443" y="84"/>
                  <a:pt x="2445" y="84"/>
                </a:cubicBezTo>
                <a:cubicBezTo>
                  <a:pt x="2447" y="84"/>
                  <a:pt x="2448" y="84"/>
                  <a:pt x="2451" y="84"/>
                </a:cubicBezTo>
                <a:cubicBezTo>
                  <a:pt x="2453" y="84"/>
                  <a:pt x="2456" y="84"/>
                  <a:pt x="2458" y="84"/>
                </a:cubicBezTo>
                <a:cubicBezTo>
                  <a:pt x="2458" y="84"/>
                  <a:pt x="2460" y="84"/>
                  <a:pt x="2461" y="86"/>
                </a:cubicBezTo>
                <a:cubicBezTo>
                  <a:pt x="2461" y="86"/>
                  <a:pt x="2461" y="86"/>
                  <a:pt x="2463" y="86"/>
                </a:cubicBezTo>
                <a:cubicBezTo>
                  <a:pt x="2464" y="86"/>
                  <a:pt x="2466" y="84"/>
                  <a:pt x="2468" y="86"/>
                </a:cubicBezTo>
                <a:cubicBezTo>
                  <a:pt x="2468" y="86"/>
                  <a:pt x="2469" y="86"/>
                  <a:pt x="2471" y="86"/>
                </a:cubicBezTo>
                <a:cubicBezTo>
                  <a:pt x="2472" y="86"/>
                  <a:pt x="2472" y="86"/>
                  <a:pt x="2472" y="86"/>
                </a:cubicBezTo>
                <a:cubicBezTo>
                  <a:pt x="2474" y="86"/>
                  <a:pt x="2476" y="84"/>
                  <a:pt x="2476" y="86"/>
                </a:cubicBezTo>
                <a:cubicBezTo>
                  <a:pt x="2474" y="88"/>
                  <a:pt x="2474" y="88"/>
                  <a:pt x="2474" y="88"/>
                </a:cubicBezTo>
                <a:cubicBezTo>
                  <a:pt x="2472" y="88"/>
                  <a:pt x="2472" y="88"/>
                  <a:pt x="2472" y="88"/>
                </a:cubicBezTo>
                <a:cubicBezTo>
                  <a:pt x="2472" y="89"/>
                  <a:pt x="2474" y="88"/>
                  <a:pt x="2476" y="89"/>
                </a:cubicBezTo>
                <a:cubicBezTo>
                  <a:pt x="2476" y="89"/>
                  <a:pt x="2476" y="89"/>
                  <a:pt x="2477" y="91"/>
                </a:cubicBezTo>
                <a:cubicBezTo>
                  <a:pt x="2477" y="91"/>
                  <a:pt x="2479" y="91"/>
                  <a:pt x="2481" y="91"/>
                </a:cubicBezTo>
                <a:cubicBezTo>
                  <a:pt x="2482" y="91"/>
                  <a:pt x="2484" y="89"/>
                  <a:pt x="2485" y="91"/>
                </a:cubicBezTo>
                <a:cubicBezTo>
                  <a:pt x="2485" y="91"/>
                  <a:pt x="2485" y="92"/>
                  <a:pt x="2487" y="92"/>
                </a:cubicBezTo>
                <a:cubicBezTo>
                  <a:pt x="2489" y="92"/>
                  <a:pt x="2489" y="92"/>
                  <a:pt x="2489" y="92"/>
                </a:cubicBezTo>
                <a:cubicBezTo>
                  <a:pt x="2492" y="92"/>
                  <a:pt x="2493" y="91"/>
                  <a:pt x="2497" y="92"/>
                </a:cubicBezTo>
                <a:cubicBezTo>
                  <a:pt x="2498" y="92"/>
                  <a:pt x="2498" y="92"/>
                  <a:pt x="2498" y="92"/>
                </a:cubicBezTo>
                <a:cubicBezTo>
                  <a:pt x="2500" y="92"/>
                  <a:pt x="2502" y="92"/>
                  <a:pt x="2502" y="92"/>
                </a:cubicBezTo>
                <a:cubicBezTo>
                  <a:pt x="2503" y="91"/>
                  <a:pt x="2505" y="92"/>
                  <a:pt x="2505" y="91"/>
                </a:cubicBezTo>
                <a:cubicBezTo>
                  <a:pt x="2506" y="91"/>
                  <a:pt x="2506" y="91"/>
                  <a:pt x="2508" y="91"/>
                </a:cubicBezTo>
                <a:cubicBezTo>
                  <a:pt x="2510" y="91"/>
                  <a:pt x="2511" y="91"/>
                  <a:pt x="2513" y="91"/>
                </a:cubicBezTo>
                <a:cubicBezTo>
                  <a:pt x="2513" y="91"/>
                  <a:pt x="2516" y="92"/>
                  <a:pt x="2516" y="91"/>
                </a:cubicBezTo>
                <a:cubicBezTo>
                  <a:pt x="2516" y="91"/>
                  <a:pt x="2516" y="91"/>
                  <a:pt x="2514" y="89"/>
                </a:cubicBezTo>
                <a:cubicBezTo>
                  <a:pt x="2513" y="89"/>
                  <a:pt x="2513" y="89"/>
                  <a:pt x="2513" y="88"/>
                </a:cubicBezTo>
                <a:cubicBezTo>
                  <a:pt x="2513" y="88"/>
                  <a:pt x="2513" y="88"/>
                  <a:pt x="2511" y="86"/>
                </a:cubicBezTo>
                <a:cubicBezTo>
                  <a:pt x="2511" y="86"/>
                  <a:pt x="2510" y="86"/>
                  <a:pt x="2508" y="86"/>
                </a:cubicBezTo>
                <a:cubicBezTo>
                  <a:pt x="2510" y="84"/>
                  <a:pt x="2510" y="84"/>
                  <a:pt x="2510" y="84"/>
                </a:cubicBezTo>
                <a:cubicBezTo>
                  <a:pt x="2510" y="84"/>
                  <a:pt x="2511" y="84"/>
                  <a:pt x="2511" y="83"/>
                </a:cubicBezTo>
                <a:cubicBezTo>
                  <a:pt x="2511" y="83"/>
                  <a:pt x="2511" y="83"/>
                  <a:pt x="2513" y="83"/>
                </a:cubicBezTo>
                <a:cubicBezTo>
                  <a:pt x="2514" y="83"/>
                  <a:pt x="2514" y="83"/>
                  <a:pt x="2514" y="83"/>
                </a:cubicBezTo>
                <a:cubicBezTo>
                  <a:pt x="2516" y="83"/>
                  <a:pt x="2516" y="83"/>
                  <a:pt x="2516" y="83"/>
                </a:cubicBezTo>
                <a:cubicBezTo>
                  <a:pt x="2518" y="83"/>
                  <a:pt x="2518" y="84"/>
                  <a:pt x="2519" y="84"/>
                </a:cubicBezTo>
                <a:cubicBezTo>
                  <a:pt x="2521" y="84"/>
                  <a:pt x="2521" y="84"/>
                  <a:pt x="2521" y="84"/>
                </a:cubicBezTo>
                <a:cubicBezTo>
                  <a:pt x="2523" y="86"/>
                  <a:pt x="2523" y="86"/>
                  <a:pt x="2524" y="86"/>
                </a:cubicBezTo>
                <a:cubicBezTo>
                  <a:pt x="2524" y="86"/>
                  <a:pt x="2526" y="86"/>
                  <a:pt x="2526" y="88"/>
                </a:cubicBezTo>
                <a:cubicBezTo>
                  <a:pt x="2529" y="88"/>
                  <a:pt x="2531" y="88"/>
                  <a:pt x="2532" y="88"/>
                </a:cubicBezTo>
                <a:cubicBezTo>
                  <a:pt x="2534" y="89"/>
                  <a:pt x="2534" y="89"/>
                  <a:pt x="2534" y="89"/>
                </a:cubicBezTo>
                <a:cubicBezTo>
                  <a:pt x="2535" y="88"/>
                  <a:pt x="2537" y="88"/>
                  <a:pt x="2537" y="88"/>
                </a:cubicBezTo>
                <a:cubicBezTo>
                  <a:pt x="2537" y="86"/>
                  <a:pt x="2537" y="86"/>
                  <a:pt x="2537" y="86"/>
                </a:cubicBezTo>
                <a:cubicBezTo>
                  <a:pt x="2539" y="86"/>
                  <a:pt x="2539" y="86"/>
                  <a:pt x="2539" y="86"/>
                </a:cubicBezTo>
                <a:cubicBezTo>
                  <a:pt x="2540" y="86"/>
                  <a:pt x="2542" y="86"/>
                  <a:pt x="2544" y="86"/>
                </a:cubicBezTo>
                <a:cubicBezTo>
                  <a:pt x="2544" y="86"/>
                  <a:pt x="2544" y="86"/>
                  <a:pt x="2544" y="88"/>
                </a:cubicBezTo>
                <a:cubicBezTo>
                  <a:pt x="2545" y="88"/>
                  <a:pt x="2547" y="88"/>
                  <a:pt x="2547" y="88"/>
                </a:cubicBezTo>
                <a:cubicBezTo>
                  <a:pt x="2548" y="89"/>
                  <a:pt x="2548" y="89"/>
                  <a:pt x="2550" y="89"/>
                </a:cubicBezTo>
                <a:cubicBezTo>
                  <a:pt x="2552" y="91"/>
                  <a:pt x="2552" y="91"/>
                  <a:pt x="2553" y="91"/>
                </a:cubicBezTo>
                <a:cubicBezTo>
                  <a:pt x="2553" y="92"/>
                  <a:pt x="2555" y="92"/>
                  <a:pt x="2556" y="92"/>
                </a:cubicBezTo>
                <a:cubicBezTo>
                  <a:pt x="2558" y="92"/>
                  <a:pt x="2560" y="92"/>
                  <a:pt x="2561" y="94"/>
                </a:cubicBezTo>
                <a:cubicBezTo>
                  <a:pt x="2561" y="94"/>
                  <a:pt x="2561" y="96"/>
                  <a:pt x="2563" y="96"/>
                </a:cubicBezTo>
                <a:cubicBezTo>
                  <a:pt x="2563" y="96"/>
                  <a:pt x="2565" y="97"/>
                  <a:pt x="2566" y="97"/>
                </a:cubicBezTo>
                <a:cubicBezTo>
                  <a:pt x="2566" y="97"/>
                  <a:pt x="2568" y="97"/>
                  <a:pt x="2569" y="97"/>
                </a:cubicBezTo>
                <a:cubicBezTo>
                  <a:pt x="2571" y="97"/>
                  <a:pt x="2571" y="99"/>
                  <a:pt x="2573" y="99"/>
                </a:cubicBezTo>
                <a:cubicBezTo>
                  <a:pt x="2574" y="100"/>
                  <a:pt x="2574" y="100"/>
                  <a:pt x="2574" y="100"/>
                </a:cubicBezTo>
                <a:cubicBezTo>
                  <a:pt x="2574" y="100"/>
                  <a:pt x="2573" y="100"/>
                  <a:pt x="2573" y="102"/>
                </a:cubicBezTo>
                <a:cubicBezTo>
                  <a:pt x="2573" y="100"/>
                  <a:pt x="2573" y="100"/>
                  <a:pt x="2573" y="100"/>
                </a:cubicBezTo>
                <a:cubicBezTo>
                  <a:pt x="2571" y="100"/>
                  <a:pt x="2569" y="100"/>
                  <a:pt x="2569" y="100"/>
                </a:cubicBezTo>
                <a:cubicBezTo>
                  <a:pt x="2568" y="100"/>
                  <a:pt x="2566" y="99"/>
                  <a:pt x="2566" y="99"/>
                </a:cubicBezTo>
                <a:cubicBezTo>
                  <a:pt x="2565" y="99"/>
                  <a:pt x="2565" y="100"/>
                  <a:pt x="2565" y="100"/>
                </a:cubicBezTo>
                <a:cubicBezTo>
                  <a:pt x="2566" y="100"/>
                  <a:pt x="2566" y="100"/>
                  <a:pt x="2566" y="100"/>
                </a:cubicBezTo>
                <a:cubicBezTo>
                  <a:pt x="2566" y="100"/>
                  <a:pt x="2568" y="100"/>
                  <a:pt x="2568" y="102"/>
                </a:cubicBezTo>
                <a:cubicBezTo>
                  <a:pt x="2569" y="102"/>
                  <a:pt x="2569" y="102"/>
                  <a:pt x="2569" y="102"/>
                </a:cubicBezTo>
                <a:cubicBezTo>
                  <a:pt x="2571" y="104"/>
                  <a:pt x="2571" y="104"/>
                  <a:pt x="2573" y="104"/>
                </a:cubicBezTo>
                <a:cubicBezTo>
                  <a:pt x="2574" y="104"/>
                  <a:pt x="2574" y="104"/>
                  <a:pt x="2576" y="105"/>
                </a:cubicBezTo>
                <a:cubicBezTo>
                  <a:pt x="2576" y="105"/>
                  <a:pt x="2576" y="107"/>
                  <a:pt x="2577" y="107"/>
                </a:cubicBezTo>
                <a:cubicBezTo>
                  <a:pt x="2579" y="107"/>
                  <a:pt x="2579" y="107"/>
                  <a:pt x="2579" y="107"/>
                </a:cubicBezTo>
                <a:cubicBezTo>
                  <a:pt x="2579" y="107"/>
                  <a:pt x="2579" y="109"/>
                  <a:pt x="2581" y="109"/>
                </a:cubicBezTo>
                <a:cubicBezTo>
                  <a:pt x="2581" y="110"/>
                  <a:pt x="2582" y="110"/>
                  <a:pt x="2582" y="110"/>
                </a:cubicBezTo>
                <a:cubicBezTo>
                  <a:pt x="2584" y="110"/>
                  <a:pt x="2586" y="110"/>
                  <a:pt x="2586" y="110"/>
                </a:cubicBezTo>
                <a:cubicBezTo>
                  <a:pt x="2587" y="110"/>
                  <a:pt x="2589" y="110"/>
                  <a:pt x="2590" y="112"/>
                </a:cubicBezTo>
                <a:cubicBezTo>
                  <a:pt x="2592" y="112"/>
                  <a:pt x="2594" y="110"/>
                  <a:pt x="2595" y="112"/>
                </a:cubicBezTo>
                <a:cubicBezTo>
                  <a:pt x="2595" y="112"/>
                  <a:pt x="2595" y="112"/>
                  <a:pt x="2595" y="113"/>
                </a:cubicBezTo>
                <a:cubicBezTo>
                  <a:pt x="2597" y="113"/>
                  <a:pt x="2597" y="113"/>
                  <a:pt x="2598" y="113"/>
                </a:cubicBezTo>
                <a:cubicBezTo>
                  <a:pt x="2600" y="113"/>
                  <a:pt x="2602" y="115"/>
                  <a:pt x="2605" y="115"/>
                </a:cubicBezTo>
                <a:cubicBezTo>
                  <a:pt x="2605" y="113"/>
                  <a:pt x="2605" y="113"/>
                  <a:pt x="2605" y="113"/>
                </a:cubicBezTo>
                <a:cubicBezTo>
                  <a:pt x="2605" y="112"/>
                  <a:pt x="2605" y="112"/>
                  <a:pt x="2605" y="112"/>
                </a:cubicBezTo>
                <a:cubicBezTo>
                  <a:pt x="2605" y="112"/>
                  <a:pt x="2605" y="110"/>
                  <a:pt x="2603" y="110"/>
                </a:cubicBezTo>
                <a:cubicBezTo>
                  <a:pt x="2603" y="109"/>
                  <a:pt x="2603" y="109"/>
                  <a:pt x="2603" y="109"/>
                </a:cubicBezTo>
                <a:cubicBezTo>
                  <a:pt x="2602" y="109"/>
                  <a:pt x="2602" y="109"/>
                  <a:pt x="2602" y="109"/>
                </a:cubicBezTo>
                <a:cubicBezTo>
                  <a:pt x="2602" y="107"/>
                  <a:pt x="2602" y="107"/>
                  <a:pt x="2602" y="107"/>
                </a:cubicBezTo>
                <a:cubicBezTo>
                  <a:pt x="2602" y="105"/>
                  <a:pt x="2600" y="105"/>
                  <a:pt x="2600" y="104"/>
                </a:cubicBezTo>
                <a:cubicBezTo>
                  <a:pt x="2600" y="102"/>
                  <a:pt x="2602" y="102"/>
                  <a:pt x="2602" y="102"/>
                </a:cubicBezTo>
                <a:cubicBezTo>
                  <a:pt x="2603" y="104"/>
                  <a:pt x="2603" y="104"/>
                  <a:pt x="2603" y="104"/>
                </a:cubicBezTo>
                <a:cubicBezTo>
                  <a:pt x="2605" y="104"/>
                  <a:pt x="2605" y="104"/>
                  <a:pt x="2605" y="104"/>
                </a:cubicBezTo>
                <a:cubicBezTo>
                  <a:pt x="2608" y="105"/>
                  <a:pt x="2610" y="105"/>
                  <a:pt x="2611" y="107"/>
                </a:cubicBezTo>
                <a:cubicBezTo>
                  <a:pt x="2613" y="107"/>
                  <a:pt x="2613" y="107"/>
                  <a:pt x="2613" y="107"/>
                </a:cubicBezTo>
                <a:cubicBezTo>
                  <a:pt x="2615" y="107"/>
                  <a:pt x="2615" y="107"/>
                  <a:pt x="2615" y="107"/>
                </a:cubicBezTo>
                <a:cubicBezTo>
                  <a:pt x="2615" y="109"/>
                  <a:pt x="2615" y="109"/>
                  <a:pt x="2616" y="109"/>
                </a:cubicBezTo>
                <a:cubicBezTo>
                  <a:pt x="2616" y="109"/>
                  <a:pt x="2616" y="109"/>
                  <a:pt x="2618" y="109"/>
                </a:cubicBezTo>
                <a:cubicBezTo>
                  <a:pt x="2618" y="107"/>
                  <a:pt x="2619" y="107"/>
                  <a:pt x="2621" y="107"/>
                </a:cubicBezTo>
                <a:cubicBezTo>
                  <a:pt x="2623" y="107"/>
                  <a:pt x="2623" y="107"/>
                  <a:pt x="2623" y="107"/>
                </a:cubicBezTo>
                <a:cubicBezTo>
                  <a:pt x="2624" y="107"/>
                  <a:pt x="2626" y="107"/>
                  <a:pt x="2626" y="107"/>
                </a:cubicBezTo>
                <a:cubicBezTo>
                  <a:pt x="2628" y="105"/>
                  <a:pt x="2629" y="105"/>
                  <a:pt x="2631" y="105"/>
                </a:cubicBezTo>
                <a:cubicBezTo>
                  <a:pt x="2632" y="105"/>
                  <a:pt x="2634" y="105"/>
                  <a:pt x="2636" y="105"/>
                </a:cubicBezTo>
                <a:cubicBezTo>
                  <a:pt x="2637" y="105"/>
                  <a:pt x="2637" y="105"/>
                  <a:pt x="2639" y="105"/>
                </a:cubicBezTo>
                <a:cubicBezTo>
                  <a:pt x="2640" y="107"/>
                  <a:pt x="2642" y="107"/>
                  <a:pt x="2644" y="107"/>
                </a:cubicBezTo>
                <a:cubicBezTo>
                  <a:pt x="2644" y="109"/>
                  <a:pt x="2645" y="109"/>
                  <a:pt x="2647" y="109"/>
                </a:cubicBezTo>
                <a:cubicBezTo>
                  <a:pt x="2649" y="110"/>
                  <a:pt x="2650" y="110"/>
                  <a:pt x="2652" y="112"/>
                </a:cubicBezTo>
                <a:cubicBezTo>
                  <a:pt x="2652" y="112"/>
                  <a:pt x="2653" y="112"/>
                  <a:pt x="2653" y="110"/>
                </a:cubicBezTo>
                <a:cubicBezTo>
                  <a:pt x="2652" y="109"/>
                  <a:pt x="2652" y="109"/>
                  <a:pt x="2652" y="109"/>
                </a:cubicBezTo>
                <a:cubicBezTo>
                  <a:pt x="2652" y="109"/>
                  <a:pt x="2650" y="107"/>
                  <a:pt x="2649" y="107"/>
                </a:cubicBezTo>
                <a:cubicBezTo>
                  <a:pt x="2649" y="107"/>
                  <a:pt x="2649" y="107"/>
                  <a:pt x="2649" y="105"/>
                </a:cubicBezTo>
                <a:cubicBezTo>
                  <a:pt x="2649" y="105"/>
                  <a:pt x="2650" y="105"/>
                  <a:pt x="2652" y="105"/>
                </a:cubicBezTo>
                <a:cubicBezTo>
                  <a:pt x="2652" y="105"/>
                  <a:pt x="2653" y="105"/>
                  <a:pt x="2655" y="105"/>
                </a:cubicBezTo>
                <a:cubicBezTo>
                  <a:pt x="2655" y="107"/>
                  <a:pt x="2657" y="107"/>
                  <a:pt x="2657" y="107"/>
                </a:cubicBezTo>
                <a:cubicBezTo>
                  <a:pt x="2658" y="109"/>
                  <a:pt x="2658" y="109"/>
                  <a:pt x="2660" y="109"/>
                </a:cubicBezTo>
                <a:cubicBezTo>
                  <a:pt x="2661" y="107"/>
                  <a:pt x="2663" y="107"/>
                  <a:pt x="2663" y="107"/>
                </a:cubicBezTo>
                <a:cubicBezTo>
                  <a:pt x="2665" y="107"/>
                  <a:pt x="2665" y="107"/>
                  <a:pt x="2665" y="107"/>
                </a:cubicBezTo>
                <a:cubicBezTo>
                  <a:pt x="2665" y="105"/>
                  <a:pt x="2663" y="105"/>
                  <a:pt x="2663" y="105"/>
                </a:cubicBezTo>
                <a:cubicBezTo>
                  <a:pt x="2661" y="105"/>
                  <a:pt x="2661" y="105"/>
                  <a:pt x="2661" y="105"/>
                </a:cubicBezTo>
                <a:cubicBezTo>
                  <a:pt x="2660" y="104"/>
                  <a:pt x="2658" y="104"/>
                  <a:pt x="2658" y="104"/>
                </a:cubicBezTo>
                <a:cubicBezTo>
                  <a:pt x="2657" y="104"/>
                  <a:pt x="2655" y="104"/>
                  <a:pt x="2655" y="102"/>
                </a:cubicBezTo>
                <a:cubicBezTo>
                  <a:pt x="2653" y="102"/>
                  <a:pt x="2653" y="102"/>
                  <a:pt x="2653" y="100"/>
                </a:cubicBezTo>
                <a:cubicBezTo>
                  <a:pt x="2652" y="100"/>
                  <a:pt x="2652" y="100"/>
                  <a:pt x="2650" y="100"/>
                </a:cubicBezTo>
                <a:cubicBezTo>
                  <a:pt x="2649" y="100"/>
                  <a:pt x="2649" y="100"/>
                  <a:pt x="2649" y="100"/>
                </a:cubicBezTo>
                <a:cubicBezTo>
                  <a:pt x="2649" y="99"/>
                  <a:pt x="2649" y="99"/>
                  <a:pt x="2649" y="99"/>
                </a:cubicBezTo>
                <a:cubicBezTo>
                  <a:pt x="2649" y="99"/>
                  <a:pt x="2649" y="99"/>
                  <a:pt x="2649" y="97"/>
                </a:cubicBezTo>
                <a:cubicBezTo>
                  <a:pt x="2649" y="97"/>
                  <a:pt x="2650" y="97"/>
                  <a:pt x="2652" y="97"/>
                </a:cubicBezTo>
                <a:cubicBezTo>
                  <a:pt x="2653" y="97"/>
                  <a:pt x="2658" y="99"/>
                  <a:pt x="2657" y="96"/>
                </a:cubicBezTo>
                <a:cubicBezTo>
                  <a:pt x="2655" y="94"/>
                  <a:pt x="2653" y="94"/>
                  <a:pt x="2653" y="94"/>
                </a:cubicBezTo>
                <a:cubicBezTo>
                  <a:pt x="2652" y="94"/>
                  <a:pt x="2650" y="94"/>
                  <a:pt x="2650" y="92"/>
                </a:cubicBezTo>
                <a:cubicBezTo>
                  <a:pt x="2652" y="92"/>
                  <a:pt x="2652" y="92"/>
                  <a:pt x="2652" y="92"/>
                </a:cubicBezTo>
                <a:cubicBezTo>
                  <a:pt x="2653" y="92"/>
                  <a:pt x="2655" y="94"/>
                  <a:pt x="2657" y="94"/>
                </a:cubicBezTo>
                <a:cubicBezTo>
                  <a:pt x="2657" y="94"/>
                  <a:pt x="2657" y="94"/>
                  <a:pt x="2658" y="94"/>
                </a:cubicBezTo>
                <a:cubicBezTo>
                  <a:pt x="2658" y="94"/>
                  <a:pt x="2660" y="94"/>
                  <a:pt x="2661" y="94"/>
                </a:cubicBezTo>
                <a:cubicBezTo>
                  <a:pt x="2663" y="94"/>
                  <a:pt x="2663" y="94"/>
                  <a:pt x="2663" y="94"/>
                </a:cubicBezTo>
                <a:cubicBezTo>
                  <a:pt x="2663" y="96"/>
                  <a:pt x="2663" y="96"/>
                  <a:pt x="2663" y="96"/>
                </a:cubicBezTo>
                <a:cubicBezTo>
                  <a:pt x="2663" y="96"/>
                  <a:pt x="2665" y="96"/>
                  <a:pt x="2666" y="96"/>
                </a:cubicBezTo>
                <a:cubicBezTo>
                  <a:pt x="2666" y="96"/>
                  <a:pt x="2668" y="94"/>
                  <a:pt x="2670" y="94"/>
                </a:cubicBezTo>
                <a:cubicBezTo>
                  <a:pt x="2671" y="94"/>
                  <a:pt x="2671" y="94"/>
                  <a:pt x="2673" y="96"/>
                </a:cubicBezTo>
                <a:cubicBezTo>
                  <a:pt x="2674" y="96"/>
                  <a:pt x="2674" y="96"/>
                  <a:pt x="2676" y="96"/>
                </a:cubicBezTo>
                <a:cubicBezTo>
                  <a:pt x="2676" y="94"/>
                  <a:pt x="2676" y="94"/>
                  <a:pt x="2676" y="94"/>
                </a:cubicBezTo>
                <a:cubicBezTo>
                  <a:pt x="2678" y="94"/>
                  <a:pt x="2679" y="94"/>
                  <a:pt x="2681" y="96"/>
                </a:cubicBezTo>
                <a:cubicBezTo>
                  <a:pt x="2682" y="96"/>
                  <a:pt x="2682" y="96"/>
                  <a:pt x="2684" y="96"/>
                </a:cubicBezTo>
                <a:cubicBezTo>
                  <a:pt x="2686" y="97"/>
                  <a:pt x="2687" y="97"/>
                  <a:pt x="2689" y="97"/>
                </a:cubicBezTo>
                <a:cubicBezTo>
                  <a:pt x="2691" y="97"/>
                  <a:pt x="2691" y="97"/>
                  <a:pt x="2691" y="97"/>
                </a:cubicBezTo>
                <a:cubicBezTo>
                  <a:pt x="2691" y="99"/>
                  <a:pt x="2689" y="99"/>
                  <a:pt x="2689" y="99"/>
                </a:cubicBezTo>
                <a:cubicBezTo>
                  <a:pt x="2689" y="100"/>
                  <a:pt x="2691" y="100"/>
                  <a:pt x="2692" y="100"/>
                </a:cubicBezTo>
                <a:cubicBezTo>
                  <a:pt x="2694" y="100"/>
                  <a:pt x="2694" y="100"/>
                  <a:pt x="2694" y="100"/>
                </a:cubicBezTo>
                <a:cubicBezTo>
                  <a:pt x="2694" y="100"/>
                  <a:pt x="2694" y="100"/>
                  <a:pt x="2694" y="99"/>
                </a:cubicBezTo>
                <a:cubicBezTo>
                  <a:pt x="2695" y="99"/>
                  <a:pt x="2695" y="97"/>
                  <a:pt x="2695" y="97"/>
                </a:cubicBezTo>
                <a:cubicBezTo>
                  <a:pt x="2697" y="97"/>
                  <a:pt x="2699" y="96"/>
                  <a:pt x="2700" y="97"/>
                </a:cubicBezTo>
                <a:cubicBezTo>
                  <a:pt x="2700" y="97"/>
                  <a:pt x="2700" y="97"/>
                  <a:pt x="2700" y="99"/>
                </a:cubicBezTo>
                <a:cubicBezTo>
                  <a:pt x="2700" y="100"/>
                  <a:pt x="2700" y="100"/>
                  <a:pt x="2700" y="100"/>
                </a:cubicBezTo>
                <a:cubicBezTo>
                  <a:pt x="2700" y="102"/>
                  <a:pt x="2700" y="102"/>
                  <a:pt x="2700" y="102"/>
                </a:cubicBezTo>
                <a:cubicBezTo>
                  <a:pt x="2699" y="102"/>
                  <a:pt x="2699" y="104"/>
                  <a:pt x="2700" y="104"/>
                </a:cubicBezTo>
                <a:cubicBezTo>
                  <a:pt x="2702" y="104"/>
                  <a:pt x="2702" y="104"/>
                  <a:pt x="2702" y="104"/>
                </a:cubicBezTo>
                <a:cubicBezTo>
                  <a:pt x="2704" y="104"/>
                  <a:pt x="2704" y="104"/>
                  <a:pt x="2705" y="104"/>
                </a:cubicBezTo>
                <a:cubicBezTo>
                  <a:pt x="2707" y="104"/>
                  <a:pt x="2707" y="104"/>
                  <a:pt x="2707" y="104"/>
                </a:cubicBezTo>
                <a:cubicBezTo>
                  <a:pt x="2707" y="104"/>
                  <a:pt x="2708" y="104"/>
                  <a:pt x="2708" y="102"/>
                </a:cubicBezTo>
                <a:cubicBezTo>
                  <a:pt x="2710" y="102"/>
                  <a:pt x="2710" y="102"/>
                  <a:pt x="2710" y="102"/>
                </a:cubicBezTo>
                <a:cubicBezTo>
                  <a:pt x="2710" y="100"/>
                  <a:pt x="2710" y="100"/>
                  <a:pt x="2710" y="100"/>
                </a:cubicBezTo>
                <a:cubicBezTo>
                  <a:pt x="2710" y="99"/>
                  <a:pt x="2710" y="99"/>
                  <a:pt x="2710" y="99"/>
                </a:cubicBezTo>
                <a:cubicBezTo>
                  <a:pt x="2710" y="97"/>
                  <a:pt x="2712" y="97"/>
                  <a:pt x="2712" y="97"/>
                </a:cubicBezTo>
                <a:cubicBezTo>
                  <a:pt x="2713" y="97"/>
                  <a:pt x="2713" y="97"/>
                  <a:pt x="2713" y="97"/>
                </a:cubicBezTo>
                <a:cubicBezTo>
                  <a:pt x="2715" y="97"/>
                  <a:pt x="2715" y="97"/>
                  <a:pt x="2716" y="97"/>
                </a:cubicBezTo>
                <a:cubicBezTo>
                  <a:pt x="2716" y="97"/>
                  <a:pt x="2716" y="97"/>
                  <a:pt x="2718" y="97"/>
                </a:cubicBezTo>
                <a:cubicBezTo>
                  <a:pt x="2718" y="97"/>
                  <a:pt x="2718" y="97"/>
                  <a:pt x="2720" y="99"/>
                </a:cubicBezTo>
                <a:cubicBezTo>
                  <a:pt x="2721" y="99"/>
                  <a:pt x="2721" y="99"/>
                  <a:pt x="2723" y="99"/>
                </a:cubicBezTo>
                <a:cubicBezTo>
                  <a:pt x="2725" y="100"/>
                  <a:pt x="2725" y="100"/>
                  <a:pt x="2726" y="100"/>
                </a:cubicBezTo>
                <a:cubicBezTo>
                  <a:pt x="2726" y="100"/>
                  <a:pt x="2726" y="100"/>
                  <a:pt x="2728" y="100"/>
                </a:cubicBezTo>
                <a:cubicBezTo>
                  <a:pt x="2729" y="100"/>
                  <a:pt x="2729" y="100"/>
                  <a:pt x="2729" y="100"/>
                </a:cubicBezTo>
                <a:cubicBezTo>
                  <a:pt x="2731" y="100"/>
                  <a:pt x="2731" y="100"/>
                  <a:pt x="2731" y="100"/>
                </a:cubicBezTo>
                <a:cubicBezTo>
                  <a:pt x="2733" y="100"/>
                  <a:pt x="2733" y="100"/>
                  <a:pt x="2734" y="100"/>
                </a:cubicBezTo>
                <a:cubicBezTo>
                  <a:pt x="2736" y="100"/>
                  <a:pt x="2736" y="100"/>
                  <a:pt x="2736" y="100"/>
                </a:cubicBezTo>
                <a:cubicBezTo>
                  <a:pt x="2736" y="100"/>
                  <a:pt x="2737" y="100"/>
                  <a:pt x="2737" y="102"/>
                </a:cubicBezTo>
                <a:cubicBezTo>
                  <a:pt x="2737" y="102"/>
                  <a:pt x="2736" y="102"/>
                  <a:pt x="2736" y="104"/>
                </a:cubicBezTo>
                <a:cubicBezTo>
                  <a:pt x="2734" y="104"/>
                  <a:pt x="2734" y="104"/>
                  <a:pt x="2734" y="104"/>
                </a:cubicBezTo>
                <a:cubicBezTo>
                  <a:pt x="2733" y="104"/>
                  <a:pt x="2733" y="104"/>
                  <a:pt x="2733" y="104"/>
                </a:cubicBezTo>
                <a:cubicBezTo>
                  <a:pt x="2731" y="104"/>
                  <a:pt x="2731" y="104"/>
                  <a:pt x="2729" y="104"/>
                </a:cubicBezTo>
                <a:cubicBezTo>
                  <a:pt x="2729" y="105"/>
                  <a:pt x="2729" y="105"/>
                  <a:pt x="2729" y="105"/>
                </a:cubicBezTo>
                <a:cubicBezTo>
                  <a:pt x="2731" y="105"/>
                  <a:pt x="2731" y="107"/>
                  <a:pt x="2731" y="107"/>
                </a:cubicBezTo>
                <a:cubicBezTo>
                  <a:pt x="2733" y="107"/>
                  <a:pt x="2733" y="107"/>
                  <a:pt x="2734" y="107"/>
                </a:cubicBezTo>
                <a:cubicBezTo>
                  <a:pt x="2736" y="107"/>
                  <a:pt x="2736" y="107"/>
                  <a:pt x="2736" y="107"/>
                </a:cubicBezTo>
                <a:cubicBezTo>
                  <a:pt x="2737" y="105"/>
                  <a:pt x="2737" y="105"/>
                  <a:pt x="2737" y="105"/>
                </a:cubicBezTo>
                <a:cubicBezTo>
                  <a:pt x="2739" y="105"/>
                  <a:pt x="2741" y="105"/>
                  <a:pt x="2742" y="107"/>
                </a:cubicBezTo>
                <a:cubicBezTo>
                  <a:pt x="2742" y="107"/>
                  <a:pt x="2744" y="107"/>
                  <a:pt x="2746" y="107"/>
                </a:cubicBezTo>
                <a:cubicBezTo>
                  <a:pt x="2747" y="109"/>
                  <a:pt x="2749" y="109"/>
                  <a:pt x="2750" y="109"/>
                </a:cubicBezTo>
                <a:cubicBezTo>
                  <a:pt x="2752" y="109"/>
                  <a:pt x="2752" y="109"/>
                  <a:pt x="2754" y="109"/>
                </a:cubicBezTo>
                <a:cubicBezTo>
                  <a:pt x="2755" y="109"/>
                  <a:pt x="2755" y="109"/>
                  <a:pt x="2757" y="109"/>
                </a:cubicBezTo>
                <a:cubicBezTo>
                  <a:pt x="2758" y="109"/>
                  <a:pt x="2758" y="109"/>
                  <a:pt x="2758" y="109"/>
                </a:cubicBezTo>
                <a:cubicBezTo>
                  <a:pt x="2760" y="109"/>
                  <a:pt x="2760" y="109"/>
                  <a:pt x="2760" y="109"/>
                </a:cubicBezTo>
                <a:cubicBezTo>
                  <a:pt x="2762" y="109"/>
                  <a:pt x="2762" y="109"/>
                  <a:pt x="2763" y="110"/>
                </a:cubicBezTo>
                <a:cubicBezTo>
                  <a:pt x="2765" y="110"/>
                  <a:pt x="2765" y="110"/>
                  <a:pt x="2765" y="110"/>
                </a:cubicBezTo>
                <a:cubicBezTo>
                  <a:pt x="2765" y="112"/>
                  <a:pt x="2765" y="112"/>
                  <a:pt x="2765" y="112"/>
                </a:cubicBezTo>
                <a:cubicBezTo>
                  <a:pt x="2767" y="113"/>
                  <a:pt x="2768" y="113"/>
                  <a:pt x="2770" y="113"/>
                </a:cubicBezTo>
                <a:cubicBezTo>
                  <a:pt x="2770" y="113"/>
                  <a:pt x="2771" y="113"/>
                  <a:pt x="2773" y="113"/>
                </a:cubicBezTo>
                <a:cubicBezTo>
                  <a:pt x="2775" y="115"/>
                  <a:pt x="2775" y="115"/>
                  <a:pt x="2775" y="115"/>
                </a:cubicBezTo>
                <a:cubicBezTo>
                  <a:pt x="2776" y="115"/>
                  <a:pt x="2776" y="115"/>
                  <a:pt x="2778" y="115"/>
                </a:cubicBezTo>
                <a:cubicBezTo>
                  <a:pt x="2779" y="115"/>
                  <a:pt x="2781" y="113"/>
                  <a:pt x="2781" y="113"/>
                </a:cubicBezTo>
                <a:cubicBezTo>
                  <a:pt x="2783" y="113"/>
                  <a:pt x="2783" y="112"/>
                  <a:pt x="2783" y="112"/>
                </a:cubicBezTo>
                <a:cubicBezTo>
                  <a:pt x="2784" y="112"/>
                  <a:pt x="2784" y="112"/>
                  <a:pt x="2786" y="112"/>
                </a:cubicBezTo>
                <a:cubicBezTo>
                  <a:pt x="2788" y="112"/>
                  <a:pt x="2788" y="112"/>
                  <a:pt x="2788" y="112"/>
                </a:cubicBezTo>
                <a:cubicBezTo>
                  <a:pt x="2789" y="112"/>
                  <a:pt x="2789" y="112"/>
                  <a:pt x="2791" y="112"/>
                </a:cubicBezTo>
                <a:cubicBezTo>
                  <a:pt x="2791" y="110"/>
                  <a:pt x="2792" y="110"/>
                  <a:pt x="2792" y="112"/>
                </a:cubicBezTo>
                <a:cubicBezTo>
                  <a:pt x="2792" y="112"/>
                  <a:pt x="2792" y="112"/>
                  <a:pt x="2794" y="112"/>
                </a:cubicBezTo>
                <a:cubicBezTo>
                  <a:pt x="2796" y="112"/>
                  <a:pt x="2796" y="112"/>
                  <a:pt x="2796" y="112"/>
                </a:cubicBezTo>
                <a:cubicBezTo>
                  <a:pt x="2797" y="112"/>
                  <a:pt x="2797" y="112"/>
                  <a:pt x="2797" y="112"/>
                </a:cubicBezTo>
                <a:cubicBezTo>
                  <a:pt x="2799" y="112"/>
                  <a:pt x="2800" y="112"/>
                  <a:pt x="2800" y="112"/>
                </a:cubicBezTo>
                <a:cubicBezTo>
                  <a:pt x="2802" y="110"/>
                  <a:pt x="2804" y="110"/>
                  <a:pt x="2804" y="110"/>
                </a:cubicBezTo>
                <a:cubicBezTo>
                  <a:pt x="2805" y="110"/>
                  <a:pt x="2805" y="110"/>
                  <a:pt x="2805" y="110"/>
                </a:cubicBezTo>
                <a:cubicBezTo>
                  <a:pt x="2807" y="110"/>
                  <a:pt x="2807" y="110"/>
                  <a:pt x="2807" y="110"/>
                </a:cubicBezTo>
                <a:cubicBezTo>
                  <a:pt x="2809" y="110"/>
                  <a:pt x="2809" y="112"/>
                  <a:pt x="2809" y="112"/>
                </a:cubicBezTo>
                <a:cubicBezTo>
                  <a:pt x="2810" y="112"/>
                  <a:pt x="2810" y="112"/>
                  <a:pt x="2810" y="112"/>
                </a:cubicBezTo>
                <a:cubicBezTo>
                  <a:pt x="2810" y="113"/>
                  <a:pt x="2812" y="113"/>
                  <a:pt x="2812" y="113"/>
                </a:cubicBezTo>
                <a:cubicBezTo>
                  <a:pt x="2812" y="113"/>
                  <a:pt x="2813" y="112"/>
                  <a:pt x="2813" y="113"/>
                </a:cubicBezTo>
                <a:cubicBezTo>
                  <a:pt x="2813" y="113"/>
                  <a:pt x="2813" y="113"/>
                  <a:pt x="2815" y="113"/>
                </a:cubicBezTo>
                <a:cubicBezTo>
                  <a:pt x="2815" y="113"/>
                  <a:pt x="2817" y="112"/>
                  <a:pt x="2817" y="113"/>
                </a:cubicBezTo>
                <a:cubicBezTo>
                  <a:pt x="2818" y="113"/>
                  <a:pt x="2818" y="112"/>
                  <a:pt x="2820" y="112"/>
                </a:cubicBezTo>
                <a:cubicBezTo>
                  <a:pt x="2820" y="112"/>
                  <a:pt x="2821" y="112"/>
                  <a:pt x="2821" y="113"/>
                </a:cubicBezTo>
                <a:cubicBezTo>
                  <a:pt x="2823" y="113"/>
                  <a:pt x="2825" y="113"/>
                  <a:pt x="2826" y="113"/>
                </a:cubicBezTo>
                <a:cubicBezTo>
                  <a:pt x="2828" y="113"/>
                  <a:pt x="2828" y="115"/>
                  <a:pt x="2830" y="115"/>
                </a:cubicBezTo>
                <a:cubicBezTo>
                  <a:pt x="2830" y="115"/>
                  <a:pt x="2830" y="115"/>
                  <a:pt x="2831" y="115"/>
                </a:cubicBezTo>
                <a:cubicBezTo>
                  <a:pt x="2831" y="115"/>
                  <a:pt x="2831" y="115"/>
                  <a:pt x="2833" y="117"/>
                </a:cubicBezTo>
                <a:cubicBezTo>
                  <a:pt x="2833" y="117"/>
                  <a:pt x="2833" y="117"/>
                  <a:pt x="2834" y="117"/>
                </a:cubicBezTo>
                <a:cubicBezTo>
                  <a:pt x="2834" y="118"/>
                  <a:pt x="2834" y="118"/>
                  <a:pt x="2834" y="118"/>
                </a:cubicBezTo>
                <a:cubicBezTo>
                  <a:pt x="2836" y="120"/>
                  <a:pt x="2836" y="120"/>
                  <a:pt x="2838" y="120"/>
                </a:cubicBezTo>
                <a:cubicBezTo>
                  <a:pt x="2841" y="120"/>
                  <a:pt x="2842" y="121"/>
                  <a:pt x="2844" y="123"/>
                </a:cubicBezTo>
                <a:cubicBezTo>
                  <a:pt x="2844" y="123"/>
                  <a:pt x="2844" y="123"/>
                  <a:pt x="2844" y="125"/>
                </a:cubicBezTo>
                <a:cubicBezTo>
                  <a:pt x="2846" y="126"/>
                  <a:pt x="2846" y="126"/>
                  <a:pt x="2846" y="126"/>
                </a:cubicBezTo>
                <a:cubicBezTo>
                  <a:pt x="2847" y="125"/>
                  <a:pt x="2847" y="125"/>
                  <a:pt x="2849" y="125"/>
                </a:cubicBezTo>
                <a:cubicBezTo>
                  <a:pt x="2849" y="126"/>
                  <a:pt x="2851" y="126"/>
                  <a:pt x="2851" y="126"/>
                </a:cubicBezTo>
                <a:cubicBezTo>
                  <a:pt x="2852" y="126"/>
                  <a:pt x="2854" y="126"/>
                  <a:pt x="2854" y="126"/>
                </a:cubicBezTo>
                <a:cubicBezTo>
                  <a:pt x="2855" y="126"/>
                  <a:pt x="2857" y="126"/>
                  <a:pt x="2857" y="126"/>
                </a:cubicBezTo>
                <a:cubicBezTo>
                  <a:pt x="2859" y="128"/>
                  <a:pt x="2860" y="126"/>
                  <a:pt x="2860" y="126"/>
                </a:cubicBezTo>
                <a:cubicBezTo>
                  <a:pt x="2862" y="126"/>
                  <a:pt x="2863" y="126"/>
                  <a:pt x="2863" y="126"/>
                </a:cubicBezTo>
                <a:cubicBezTo>
                  <a:pt x="2865" y="126"/>
                  <a:pt x="2865" y="126"/>
                  <a:pt x="2865" y="126"/>
                </a:cubicBezTo>
                <a:cubicBezTo>
                  <a:pt x="2867" y="126"/>
                  <a:pt x="2867" y="126"/>
                  <a:pt x="2867" y="126"/>
                </a:cubicBezTo>
                <a:cubicBezTo>
                  <a:pt x="2868" y="126"/>
                  <a:pt x="2868" y="126"/>
                  <a:pt x="2868" y="126"/>
                </a:cubicBezTo>
                <a:cubicBezTo>
                  <a:pt x="2870" y="126"/>
                  <a:pt x="2870" y="126"/>
                  <a:pt x="2870" y="126"/>
                </a:cubicBezTo>
                <a:cubicBezTo>
                  <a:pt x="2872" y="125"/>
                  <a:pt x="2872" y="126"/>
                  <a:pt x="2873" y="126"/>
                </a:cubicBezTo>
                <a:cubicBezTo>
                  <a:pt x="2875" y="126"/>
                  <a:pt x="2876" y="125"/>
                  <a:pt x="2878" y="126"/>
                </a:cubicBezTo>
                <a:cubicBezTo>
                  <a:pt x="2880" y="126"/>
                  <a:pt x="2880" y="126"/>
                  <a:pt x="2880" y="126"/>
                </a:cubicBezTo>
                <a:cubicBezTo>
                  <a:pt x="2880" y="126"/>
                  <a:pt x="2880" y="126"/>
                  <a:pt x="2881" y="126"/>
                </a:cubicBezTo>
                <a:cubicBezTo>
                  <a:pt x="2881" y="126"/>
                  <a:pt x="2881" y="126"/>
                  <a:pt x="2883" y="126"/>
                </a:cubicBezTo>
                <a:cubicBezTo>
                  <a:pt x="2883" y="126"/>
                  <a:pt x="2884" y="128"/>
                  <a:pt x="2884" y="126"/>
                </a:cubicBezTo>
                <a:cubicBezTo>
                  <a:pt x="2886" y="126"/>
                  <a:pt x="2888" y="125"/>
                  <a:pt x="2889" y="126"/>
                </a:cubicBezTo>
                <a:cubicBezTo>
                  <a:pt x="2891" y="126"/>
                  <a:pt x="2894" y="126"/>
                  <a:pt x="2896" y="126"/>
                </a:cubicBezTo>
                <a:cubicBezTo>
                  <a:pt x="2897" y="126"/>
                  <a:pt x="2897" y="126"/>
                  <a:pt x="2899" y="128"/>
                </a:cubicBezTo>
                <a:cubicBezTo>
                  <a:pt x="2901" y="126"/>
                  <a:pt x="2901" y="126"/>
                  <a:pt x="2901" y="126"/>
                </a:cubicBezTo>
                <a:cubicBezTo>
                  <a:pt x="2902" y="126"/>
                  <a:pt x="2902" y="128"/>
                  <a:pt x="2904" y="128"/>
                </a:cubicBezTo>
                <a:cubicBezTo>
                  <a:pt x="2905" y="128"/>
                  <a:pt x="2905" y="128"/>
                  <a:pt x="2907" y="126"/>
                </a:cubicBezTo>
                <a:cubicBezTo>
                  <a:pt x="2907" y="126"/>
                  <a:pt x="2907" y="125"/>
                  <a:pt x="2907" y="123"/>
                </a:cubicBezTo>
                <a:cubicBezTo>
                  <a:pt x="2907" y="123"/>
                  <a:pt x="2907" y="123"/>
                  <a:pt x="2907" y="121"/>
                </a:cubicBezTo>
                <a:cubicBezTo>
                  <a:pt x="2909" y="121"/>
                  <a:pt x="2909" y="121"/>
                  <a:pt x="2909" y="121"/>
                </a:cubicBezTo>
                <a:cubicBezTo>
                  <a:pt x="2909" y="121"/>
                  <a:pt x="2909" y="121"/>
                  <a:pt x="2910" y="121"/>
                </a:cubicBezTo>
                <a:cubicBezTo>
                  <a:pt x="2910" y="123"/>
                  <a:pt x="2910" y="123"/>
                  <a:pt x="2910" y="123"/>
                </a:cubicBezTo>
                <a:cubicBezTo>
                  <a:pt x="2914" y="123"/>
                  <a:pt x="2915" y="123"/>
                  <a:pt x="2917" y="123"/>
                </a:cubicBezTo>
                <a:cubicBezTo>
                  <a:pt x="2918" y="123"/>
                  <a:pt x="2918" y="123"/>
                  <a:pt x="2918" y="123"/>
                </a:cubicBezTo>
                <a:cubicBezTo>
                  <a:pt x="2918" y="123"/>
                  <a:pt x="2918" y="125"/>
                  <a:pt x="2920" y="125"/>
                </a:cubicBezTo>
                <a:cubicBezTo>
                  <a:pt x="2922" y="125"/>
                  <a:pt x="2922" y="125"/>
                  <a:pt x="2922" y="125"/>
                </a:cubicBezTo>
                <a:cubicBezTo>
                  <a:pt x="2923" y="125"/>
                  <a:pt x="2925" y="125"/>
                  <a:pt x="2925" y="126"/>
                </a:cubicBezTo>
                <a:cubicBezTo>
                  <a:pt x="2923" y="126"/>
                  <a:pt x="2923" y="126"/>
                  <a:pt x="2923" y="126"/>
                </a:cubicBezTo>
                <a:cubicBezTo>
                  <a:pt x="2922" y="126"/>
                  <a:pt x="2920" y="128"/>
                  <a:pt x="2920" y="126"/>
                </a:cubicBezTo>
                <a:cubicBezTo>
                  <a:pt x="2918" y="126"/>
                  <a:pt x="2918" y="126"/>
                  <a:pt x="2917" y="126"/>
                </a:cubicBezTo>
                <a:cubicBezTo>
                  <a:pt x="2917" y="128"/>
                  <a:pt x="2917" y="128"/>
                  <a:pt x="2917" y="128"/>
                </a:cubicBezTo>
                <a:cubicBezTo>
                  <a:pt x="2918" y="128"/>
                  <a:pt x="2918" y="128"/>
                  <a:pt x="2918" y="128"/>
                </a:cubicBezTo>
                <a:cubicBezTo>
                  <a:pt x="2920" y="128"/>
                  <a:pt x="2920" y="130"/>
                  <a:pt x="2922" y="130"/>
                </a:cubicBezTo>
                <a:cubicBezTo>
                  <a:pt x="2922" y="130"/>
                  <a:pt x="2922" y="130"/>
                  <a:pt x="2923" y="130"/>
                </a:cubicBezTo>
                <a:cubicBezTo>
                  <a:pt x="2923" y="131"/>
                  <a:pt x="2923" y="131"/>
                  <a:pt x="2923" y="131"/>
                </a:cubicBezTo>
                <a:cubicBezTo>
                  <a:pt x="2925" y="131"/>
                  <a:pt x="2925" y="131"/>
                  <a:pt x="2925" y="131"/>
                </a:cubicBezTo>
                <a:cubicBezTo>
                  <a:pt x="2925" y="131"/>
                  <a:pt x="2925" y="131"/>
                  <a:pt x="2926" y="131"/>
                </a:cubicBezTo>
                <a:cubicBezTo>
                  <a:pt x="2926" y="133"/>
                  <a:pt x="2928" y="131"/>
                  <a:pt x="2928" y="131"/>
                </a:cubicBezTo>
                <a:cubicBezTo>
                  <a:pt x="2930" y="131"/>
                  <a:pt x="2930" y="131"/>
                  <a:pt x="2931" y="131"/>
                </a:cubicBezTo>
                <a:cubicBezTo>
                  <a:pt x="2933" y="131"/>
                  <a:pt x="2933" y="133"/>
                  <a:pt x="2935" y="133"/>
                </a:cubicBezTo>
                <a:cubicBezTo>
                  <a:pt x="2936" y="134"/>
                  <a:pt x="2936" y="134"/>
                  <a:pt x="2936" y="134"/>
                </a:cubicBezTo>
                <a:cubicBezTo>
                  <a:pt x="2938" y="134"/>
                  <a:pt x="2938" y="134"/>
                  <a:pt x="2938" y="134"/>
                </a:cubicBezTo>
                <a:cubicBezTo>
                  <a:pt x="2938" y="134"/>
                  <a:pt x="2938" y="136"/>
                  <a:pt x="2939" y="136"/>
                </a:cubicBezTo>
                <a:cubicBezTo>
                  <a:pt x="2939" y="136"/>
                  <a:pt x="2939" y="136"/>
                  <a:pt x="2941" y="136"/>
                </a:cubicBezTo>
                <a:cubicBezTo>
                  <a:pt x="2943" y="136"/>
                  <a:pt x="2943" y="136"/>
                  <a:pt x="2943" y="136"/>
                </a:cubicBezTo>
                <a:cubicBezTo>
                  <a:pt x="2944" y="136"/>
                  <a:pt x="2944" y="136"/>
                  <a:pt x="2944" y="136"/>
                </a:cubicBezTo>
                <a:cubicBezTo>
                  <a:pt x="2946" y="136"/>
                  <a:pt x="2946" y="136"/>
                  <a:pt x="2946" y="136"/>
                </a:cubicBezTo>
                <a:cubicBezTo>
                  <a:pt x="2946" y="136"/>
                  <a:pt x="2946" y="134"/>
                  <a:pt x="2946" y="133"/>
                </a:cubicBezTo>
                <a:cubicBezTo>
                  <a:pt x="2946" y="133"/>
                  <a:pt x="2946" y="133"/>
                  <a:pt x="2944" y="131"/>
                </a:cubicBezTo>
                <a:cubicBezTo>
                  <a:pt x="2943" y="131"/>
                  <a:pt x="2943" y="131"/>
                  <a:pt x="2943" y="131"/>
                </a:cubicBezTo>
                <a:cubicBezTo>
                  <a:pt x="2941" y="131"/>
                  <a:pt x="2941" y="130"/>
                  <a:pt x="2939" y="130"/>
                </a:cubicBezTo>
                <a:cubicBezTo>
                  <a:pt x="2938" y="128"/>
                  <a:pt x="2938" y="128"/>
                  <a:pt x="2936" y="128"/>
                </a:cubicBezTo>
                <a:cubicBezTo>
                  <a:pt x="2935" y="126"/>
                  <a:pt x="2931" y="126"/>
                  <a:pt x="2930" y="125"/>
                </a:cubicBezTo>
                <a:cubicBezTo>
                  <a:pt x="2928" y="123"/>
                  <a:pt x="2928" y="123"/>
                  <a:pt x="2928" y="123"/>
                </a:cubicBezTo>
                <a:cubicBezTo>
                  <a:pt x="2926" y="123"/>
                  <a:pt x="2926" y="121"/>
                  <a:pt x="2926" y="121"/>
                </a:cubicBezTo>
                <a:cubicBezTo>
                  <a:pt x="2928" y="121"/>
                  <a:pt x="2928" y="121"/>
                  <a:pt x="2928" y="121"/>
                </a:cubicBezTo>
                <a:cubicBezTo>
                  <a:pt x="2930" y="121"/>
                  <a:pt x="2930" y="121"/>
                  <a:pt x="2930" y="121"/>
                </a:cubicBezTo>
                <a:cubicBezTo>
                  <a:pt x="2931" y="121"/>
                  <a:pt x="2933" y="121"/>
                  <a:pt x="2933" y="121"/>
                </a:cubicBezTo>
                <a:cubicBezTo>
                  <a:pt x="2935" y="121"/>
                  <a:pt x="2935" y="121"/>
                  <a:pt x="2936" y="121"/>
                </a:cubicBezTo>
                <a:cubicBezTo>
                  <a:pt x="2938" y="121"/>
                  <a:pt x="2938" y="121"/>
                  <a:pt x="2938" y="121"/>
                </a:cubicBezTo>
                <a:cubicBezTo>
                  <a:pt x="2943" y="121"/>
                  <a:pt x="2946" y="121"/>
                  <a:pt x="2949" y="123"/>
                </a:cubicBezTo>
                <a:cubicBezTo>
                  <a:pt x="2952" y="123"/>
                  <a:pt x="2956" y="123"/>
                  <a:pt x="2959" y="123"/>
                </a:cubicBezTo>
                <a:cubicBezTo>
                  <a:pt x="2960" y="123"/>
                  <a:pt x="2964" y="123"/>
                  <a:pt x="2965" y="123"/>
                </a:cubicBezTo>
                <a:cubicBezTo>
                  <a:pt x="2968" y="125"/>
                  <a:pt x="2972" y="123"/>
                  <a:pt x="2975" y="125"/>
                </a:cubicBezTo>
                <a:cubicBezTo>
                  <a:pt x="2977" y="123"/>
                  <a:pt x="2978" y="123"/>
                  <a:pt x="2978" y="123"/>
                </a:cubicBezTo>
                <a:cubicBezTo>
                  <a:pt x="2980" y="125"/>
                  <a:pt x="2981" y="123"/>
                  <a:pt x="2983" y="125"/>
                </a:cubicBezTo>
                <a:cubicBezTo>
                  <a:pt x="2985" y="125"/>
                  <a:pt x="2985" y="125"/>
                  <a:pt x="2985" y="125"/>
                </a:cubicBezTo>
                <a:cubicBezTo>
                  <a:pt x="2986" y="125"/>
                  <a:pt x="2986" y="125"/>
                  <a:pt x="2986" y="125"/>
                </a:cubicBezTo>
                <a:cubicBezTo>
                  <a:pt x="2986" y="125"/>
                  <a:pt x="2988" y="125"/>
                  <a:pt x="2988" y="126"/>
                </a:cubicBezTo>
                <a:cubicBezTo>
                  <a:pt x="2989" y="126"/>
                  <a:pt x="2989" y="126"/>
                  <a:pt x="2989" y="126"/>
                </a:cubicBezTo>
                <a:cubicBezTo>
                  <a:pt x="2991" y="126"/>
                  <a:pt x="2991" y="126"/>
                  <a:pt x="2991" y="126"/>
                </a:cubicBezTo>
                <a:cubicBezTo>
                  <a:pt x="2993" y="126"/>
                  <a:pt x="2994" y="128"/>
                  <a:pt x="2996" y="128"/>
                </a:cubicBezTo>
                <a:cubicBezTo>
                  <a:pt x="2998" y="128"/>
                  <a:pt x="2998" y="128"/>
                  <a:pt x="2998" y="128"/>
                </a:cubicBezTo>
                <a:cubicBezTo>
                  <a:pt x="2999" y="128"/>
                  <a:pt x="2999" y="128"/>
                  <a:pt x="2999" y="128"/>
                </a:cubicBezTo>
                <a:cubicBezTo>
                  <a:pt x="3001" y="130"/>
                  <a:pt x="3001" y="130"/>
                  <a:pt x="3001" y="130"/>
                </a:cubicBezTo>
                <a:cubicBezTo>
                  <a:pt x="3002" y="130"/>
                  <a:pt x="3002" y="130"/>
                  <a:pt x="3002" y="130"/>
                </a:cubicBezTo>
                <a:cubicBezTo>
                  <a:pt x="3002" y="130"/>
                  <a:pt x="3002" y="130"/>
                  <a:pt x="3004" y="130"/>
                </a:cubicBezTo>
                <a:cubicBezTo>
                  <a:pt x="3006" y="128"/>
                  <a:pt x="3006" y="128"/>
                  <a:pt x="3007" y="128"/>
                </a:cubicBezTo>
                <a:cubicBezTo>
                  <a:pt x="3007" y="130"/>
                  <a:pt x="3007" y="130"/>
                  <a:pt x="3009" y="130"/>
                </a:cubicBezTo>
                <a:cubicBezTo>
                  <a:pt x="3010" y="130"/>
                  <a:pt x="3010" y="130"/>
                  <a:pt x="3010" y="130"/>
                </a:cubicBezTo>
                <a:cubicBezTo>
                  <a:pt x="3012" y="130"/>
                  <a:pt x="3012" y="131"/>
                  <a:pt x="3014" y="131"/>
                </a:cubicBezTo>
                <a:cubicBezTo>
                  <a:pt x="3015" y="131"/>
                  <a:pt x="3015" y="131"/>
                  <a:pt x="3015" y="131"/>
                </a:cubicBezTo>
                <a:cubicBezTo>
                  <a:pt x="3015" y="133"/>
                  <a:pt x="3015" y="133"/>
                  <a:pt x="3015" y="133"/>
                </a:cubicBezTo>
                <a:cubicBezTo>
                  <a:pt x="3017" y="133"/>
                  <a:pt x="3017" y="133"/>
                  <a:pt x="3017" y="133"/>
                </a:cubicBezTo>
                <a:cubicBezTo>
                  <a:pt x="3019" y="131"/>
                  <a:pt x="3019" y="133"/>
                  <a:pt x="3020" y="133"/>
                </a:cubicBezTo>
                <a:cubicBezTo>
                  <a:pt x="3022" y="133"/>
                  <a:pt x="3022" y="134"/>
                  <a:pt x="3023" y="134"/>
                </a:cubicBezTo>
                <a:cubicBezTo>
                  <a:pt x="3023" y="134"/>
                  <a:pt x="3025" y="133"/>
                  <a:pt x="3025" y="134"/>
                </a:cubicBezTo>
                <a:cubicBezTo>
                  <a:pt x="3027" y="134"/>
                  <a:pt x="3027" y="134"/>
                  <a:pt x="3027" y="134"/>
                </a:cubicBezTo>
                <a:cubicBezTo>
                  <a:pt x="3028" y="134"/>
                  <a:pt x="3028" y="134"/>
                  <a:pt x="3028" y="136"/>
                </a:cubicBezTo>
                <a:cubicBezTo>
                  <a:pt x="3030" y="136"/>
                  <a:pt x="3030" y="136"/>
                  <a:pt x="3030" y="136"/>
                </a:cubicBezTo>
                <a:cubicBezTo>
                  <a:pt x="3031" y="136"/>
                  <a:pt x="3031" y="136"/>
                  <a:pt x="3033" y="136"/>
                </a:cubicBezTo>
                <a:cubicBezTo>
                  <a:pt x="3035" y="136"/>
                  <a:pt x="3035" y="136"/>
                  <a:pt x="3035" y="136"/>
                </a:cubicBezTo>
                <a:cubicBezTo>
                  <a:pt x="3036" y="136"/>
                  <a:pt x="3036" y="136"/>
                  <a:pt x="3038" y="138"/>
                </a:cubicBezTo>
                <a:cubicBezTo>
                  <a:pt x="3040" y="138"/>
                  <a:pt x="3040" y="138"/>
                  <a:pt x="3040" y="138"/>
                </a:cubicBezTo>
                <a:cubicBezTo>
                  <a:pt x="3041" y="138"/>
                  <a:pt x="3041" y="138"/>
                  <a:pt x="3041" y="138"/>
                </a:cubicBezTo>
                <a:cubicBezTo>
                  <a:pt x="3041" y="138"/>
                  <a:pt x="3041" y="138"/>
                  <a:pt x="3043" y="138"/>
                </a:cubicBezTo>
                <a:cubicBezTo>
                  <a:pt x="3043" y="139"/>
                  <a:pt x="3044" y="139"/>
                  <a:pt x="3044" y="139"/>
                </a:cubicBezTo>
                <a:cubicBezTo>
                  <a:pt x="3044" y="138"/>
                  <a:pt x="3046" y="139"/>
                  <a:pt x="3046" y="139"/>
                </a:cubicBezTo>
                <a:cubicBezTo>
                  <a:pt x="3048" y="139"/>
                  <a:pt x="3048" y="139"/>
                  <a:pt x="3049" y="139"/>
                </a:cubicBezTo>
                <a:cubicBezTo>
                  <a:pt x="3051" y="139"/>
                  <a:pt x="3051" y="139"/>
                  <a:pt x="3051" y="139"/>
                </a:cubicBezTo>
                <a:cubicBezTo>
                  <a:pt x="3052" y="139"/>
                  <a:pt x="3052" y="139"/>
                  <a:pt x="3052" y="141"/>
                </a:cubicBezTo>
                <a:cubicBezTo>
                  <a:pt x="3054" y="141"/>
                  <a:pt x="3054" y="141"/>
                  <a:pt x="3056" y="141"/>
                </a:cubicBezTo>
                <a:cubicBezTo>
                  <a:pt x="3057" y="141"/>
                  <a:pt x="3057" y="141"/>
                  <a:pt x="3057" y="141"/>
                </a:cubicBezTo>
                <a:cubicBezTo>
                  <a:pt x="3059" y="141"/>
                  <a:pt x="3059" y="141"/>
                  <a:pt x="3059" y="141"/>
                </a:cubicBezTo>
                <a:cubicBezTo>
                  <a:pt x="3061" y="141"/>
                  <a:pt x="3061" y="141"/>
                  <a:pt x="3061" y="141"/>
                </a:cubicBezTo>
                <a:cubicBezTo>
                  <a:pt x="3062" y="141"/>
                  <a:pt x="3062" y="141"/>
                  <a:pt x="3062" y="141"/>
                </a:cubicBezTo>
                <a:cubicBezTo>
                  <a:pt x="3062" y="142"/>
                  <a:pt x="3062" y="142"/>
                  <a:pt x="3064" y="142"/>
                </a:cubicBezTo>
                <a:cubicBezTo>
                  <a:pt x="3065" y="142"/>
                  <a:pt x="3065" y="142"/>
                  <a:pt x="3065" y="142"/>
                </a:cubicBezTo>
                <a:cubicBezTo>
                  <a:pt x="3067" y="142"/>
                  <a:pt x="3067" y="142"/>
                  <a:pt x="3067" y="142"/>
                </a:cubicBezTo>
                <a:cubicBezTo>
                  <a:pt x="3067" y="144"/>
                  <a:pt x="3067" y="144"/>
                  <a:pt x="3067" y="144"/>
                </a:cubicBezTo>
                <a:cubicBezTo>
                  <a:pt x="3069" y="144"/>
                  <a:pt x="3069" y="144"/>
                  <a:pt x="3069" y="144"/>
                </a:cubicBezTo>
                <a:cubicBezTo>
                  <a:pt x="3070" y="144"/>
                  <a:pt x="3070" y="144"/>
                  <a:pt x="3070" y="146"/>
                </a:cubicBezTo>
                <a:cubicBezTo>
                  <a:pt x="3072" y="146"/>
                  <a:pt x="3072" y="146"/>
                  <a:pt x="3072" y="146"/>
                </a:cubicBezTo>
                <a:cubicBezTo>
                  <a:pt x="3073" y="146"/>
                  <a:pt x="3073" y="146"/>
                  <a:pt x="3073" y="146"/>
                </a:cubicBezTo>
                <a:cubicBezTo>
                  <a:pt x="3075" y="146"/>
                  <a:pt x="3075" y="146"/>
                  <a:pt x="3075" y="146"/>
                </a:cubicBezTo>
                <a:cubicBezTo>
                  <a:pt x="3075" y="147"/>
                  <a:pt x="3075" y="147"/>
                  <a:pt x="3077" y="147"/>
                </a:cubicBezTo>
                <a:cubicBezTo>
                  <a:pt x="3077" y="147"/>
                  <a:pt x="3078" y="147"/>
                  <a:pt x="3080" y="147"/>
                </a:cubicBezTo>
                <a:cubicBezTo>
                  <a:pt x="3080" y="149"/>
                  <a:pt x="3082" y="149"/>
                  <a:pt x="3082" y="150"/>
                </a:cubicBezTo>
                <a:cubicBezTo>
                  <a:pt x="3083" y="150"/>
                  <a:pt x="3083" y="150"/>
                  <a:pt x="3085" y="150"/>
                </a:cubicBezTo>
                <a:cubicBezTo>
                  <a:pt x="3085" y="150"/>
                  <a:pt x="3086" y="150"/>
                  <a:pt x="3088" y="150"/>
                </a:cubicBezTo>
                <a:cubicBezTo>
                  <a:pt x="3088" y="150"/>
                  <a:pt x="3090" y="152"/>
                  <a:pt x="3091" y="152"/>
                </a:cubicBezTo>
                <a:cubicBezTo>
                  <a:pt x="3091" y="154"/>
                  <a:pt x="3091" y="154"/>
                  <a:pt x="3091" y="154"/>
                </a:cubicBezTo>
                <a:cubicBezTo>
                  <a:pt x="3093" y="154"/>
                  <a:pt x="3093" y="154"/>
                  <a:pt x="3094" y="154"/>
                </a:cubicBezTo>
                <a:cubicBezTo>
                  <a:pt x="3094" y="155"/>
                  <a:pt x="3094" y="155"/>
                  <a:pt x="3094" y="155"/>
                </a:cubicBezTo>
                <a:cubicBezTo>
                  <a:pt x="3096" y="155"/>
                  <a:pt x="3096" y="155"/>
                  <a:pt x="3096" y="157"/>
                </a:cubicBezTo>
                <a:cubicBezTo>
                  <a:pt x="3098" y="157"/>
                  <a:pt x="3098" y="157"/>
                  <a:pt x="3098" y="157"/>
                </a:cubicBezTo>
                <a:cubicBezTo>
                  <a:pt x="3099" y="159"/>
                  <a:pt x="3103" y="159"/>
                  <a:pt x="3104" y="160"/>
                </a:cubicBezTo>
                <a:cubicBezTo>
                  <a:pt x="3106" y="160"/>
                  <a:pt x="3106" y="160"/>
                  <a:pt x="3106" y="160"/>
                </a:cubicBezTo>
                <a:cubicBezTo>
                  <a:pt x="3107" y="160"/>
                  <a:pt x="3107" y="160"/>
                  <a:pt x="3109" y="162"/>
                </a:cubicBezTo>
                <a:cubicBezTo>
                  <a:pt x="3109" y="162"/>
                  <a:pt x="3114" y="163"/>
                  <a:pt x="3114" y="162"/>
                </a:cubicBezTo>
                <a:cubicBezTo>
                  <a:pt x="3114" y="160"/>
                  <a:pt x="3112" y="160"/>
                  <a:pt x="3111" y="160"/>
                </a:cubicBezTo>
                <a:cubicBezTo>
                  <a:pt x="3109" y="160"/>
                  <a:pt x="3107" y="159"/>
                  <a:pt x="3106" y="157"/>
                </a:cubicBezTo>
                <a:cubicBezTo>
                  <a:pt x="3106" y="157"/>
                  <a:pt x="3104" y="157"/>
                  <a:pt x="3103" y="157"/>
                </a:cubicBezTo>
                <a:cubicBezTo>
                  <a:pt x="3103" y="155"/>
                  <a:pt x="3103" y="155"/>
                  <a:pt x="3103" y="155"/>
                </a:cubicBezTo>
                <a:cubicBezTo>
                  <a:pt x="3101" y="155"/>
                  <a:pt x="3101" y="154"/>
                  <a:pt x="3099" y="154"/>
                </a:cubicBezTo>
                <a:cubicBezTo>
                  <a:pt x="3099" y="154"/>
                  <a:pt x="3098" y="154"/>
                  <a:pt x="3096" y="152"/>
                </a:cubicBezTo>
                <a:cubicBezTo>
                  <a:pt x="3098" y="152"/>
                  <a:pt x="3098" y="152"/>
                  <a:pt x="3099" y="152"/>
                </a:cubicBezTo>
                <a:cubicBezTo>
                  <a:pt x="3099" y="152"/>
                  <a:pt x="3099" y="150"/>
                  <a:pt x="3101" y="152"/>
                </a:cubicBezTo>
                <a:cubicBezTo>
                  <a:pt x="3103" y="152"/>
                  <a:pt x="3103" y="152"/>
                  <a:pt x="3103" y="152"/>
                </a:cubicBezTo>
                <a:cubicBezTo>
                  <a:pt x="3103" y="152"/>
                  <a:pt x="3103" y="152"/>
                  <a:pt x="3104" y="154"/>
                </a:cubicBezTo>
                <a:cubicBezTo>
                  <a:pt x="3106" y="154"/>
                  <a:pt x="3106" y="154"/>
                  <a:pt x="3106" y="154"/>
                </a:cubicBezTo>
                <a:cubicBezTo>
                  <a:pt x="3107" y="154"/>
                  <a:pt x="3107" y="154"/>
                  <a:pt x="3107" y="154"/>
                </a:cubicBezTo>
                <a:cubicBezTo>
                  <a:pt x="3109" y="154"/>
                  <a:pt x="3109" y="154"/>
                  <a:pt x="3109" y="154"/>
                </a:cubicBezTo>
                <a:cubicBezTo>
                  <a:pt x="3111" y="154"/>
                  <a:pt x="3111" y="154"/>
                  <a:pt x="3112" y="154"/>
                </a:cubicBezTo>
                <a:cubicBezTo>
                  <a:pt x="3114" y="154"/>
                  <a:pt x="3114" y="154"/>
                  <a:pt x="3114" y="154"/>
                </a:cubicBezTo>
                <a:cubicBezTo>
                  <a:pt x="3115" y="154"/>
                  <a:pt x="3115" y="154"/>
                  <a:pt x="3115" y="155"/>
                </a:cubicBezTo>
                <a:cubicBezTo>
                  <a:pt x="3117" y="155"/>
                  <a:pt x="3117" y="155"/>
                  <a:pt x="3117" y="155"/>
                </a:cubicBezTo>
                <a:cubicBezTo>
                  <a:pt x="3119" y="154"/>
                  <a:pt x="3119" y="154"/>
                  <a:pt x="3119" y="154"/>
                </a:cubicBezTo>
                <a:cubicBezTo>
                  <a:pt x="3119" y="155"/>
                  <a:pt x="3119" y="155"/>
                  <a:pt x="3119" y="155"/>
                </a:cubicBezTo>
                <a:cubicBezTo>
                  <a:pt x="3120" y="155"/>
                  <a:pt x="3120" y="155"/>
                  <a:pt x="3120" y="155"/>
                </a:cubicBezTo>
                <a:cubicBezTo>
                  <a:pt x="3120" y="155"/>
                  <a:pt x="3120" y="155"/>
                  <a:pt x="3122" y="155"/>
                </a:cubicBezTo>
                <a:cubicBezTo>
                  <a:pt x="3124" y="155"/>
                  <a:pt x="3124" y="155"/>
                  <a:pt x="3124" y="155"/>
                </a:cubicBezTo>
                <a:cubicBezTo>
                  <a:pt x="3125" y="155"/>
                  <a:pt x="3125" y="155"/>
                  <a:pt x="3125" y="157"/>
                </a:cubicBezTo>
                <a:cubicBezTo>
                  <a:pt x="3127" y="157"/>
                  <a:pt x="3127" y="157"/>
                  <a:pt x="3127" y="157"/>
                </a:cubicBezTo>
                <a:cubicBezTo>
                  <a:pt x="3128" y="157"/>
                  <a:pt x="3128" y="157"/>
                  <a:pt x="3128" y="159"/>
                </a:cubicBezTo>
                <a:cubicBezTo>
                  <a:pt x="3130" y="157"/>
                  <a:pt x="3130" y="159"/>
                  <a:pt x="3130" y="159"/>
                </a:cubicBezTo>
                <a:cubicBezTo>
                  <a:pt x="3130" y="159"/>
                  <a:pt x="3130" y="159"/>
                  <a:pt x="3132" y="159"/>
                </a:cubicBezTo>
                <a:cubicBezTo>
                  <a:pt x="3133" y="159"/>
                  <a:pt x="3133" y="159"/>
                  <a:pt x="3133" y="159"/>
                </a:cubicBezTo>
                <a:cubicBezTo>
                  <a:pt x="3135" y="160"/>
                  <a:pt x="3135" y="160"/>
                  <a:pt x="3135" y="160"/>
                </a:cubicBezTo>
                <a:cubicBezTo>
                  <a:pt x="3136" y="160"/>
                  <a:pt x="3136" y="160"/>
                  <a:pt x="3136" y="162"/>
                </a:cubicBezTo>
                <a:cubicBezTo>
                  <a:pt x="3138" y="162"/>
                  <a:pt x="3140" y="162"/>
                  <a:pt x="3140" y="162"/>
                </a:cubicBezTo>
                <a:cubicBezTo>
                  <a:pt x="3141" y="162"/>
                  <a:pt x="3141" y="162"/>
                  <a:pt x="3141" y="162"/>
                </a:cubicBezTo>
                <a:cubicBezTo>
                  <a:pt x="3143" y="163"/>
                  <a:pt x="3143" y="163"/>
                  <a:pt x="3143" y="163"/>
                </a:cubicBezTo>
                <a:cubicBezTo>
                  <a:pt x="3143" y="163"/>
                  <a:pt x="3145" y="162"/>
                  <a:pt x="3146" y="162"/>
                </a:cubicBezTo>
                <a:cubicBezTo>
                  <a:pt x="3148" y="162"/>
                  <a:pt x="3148" y="162"/>
                  <a:pt x="3148" y="162"/>
                </a:cubicBezTo>
                <a:cubicBezTo>
                  <a:pt x="3149" y="163"/>
                  <a:pt x="3149" y="163"/>
                  <a:pt x="3149" y="163"/>
                </a:cubicBezTo>
                <a:cubicBezTo>
                  <a:pt x="3149" y="165"/>
                  <a:pt x="3149" y="165"/>
                  <a:pt x="3149" y="165"/>
                </a:cubicBezTo>
                <a:cubicBezTo>
                  <a:pt x="3149" y="167"/>
                  <a:pt x="3148" y="167"/>
                  <a:pt x="3148" y="167"/>
                </a:cubicBezTo>
                <a:cubicBezTo>
                  <a:pt x="3149" y="168"/>
                  <a:pt x="3149" y="168"/>
                  <a:pt x="3151" y="168"/>
                </a:cubicBezTo>
                <a:cubicBezTo>
                  <a:pt x="3153" y="170"/>
                  <a:pt x="3153" y="170"/>
                  <a:pt x="3153" y="170"/>
                </a:cubicBezTo>
                <a:cubicBezTo>
                  <a:pt x="3151" y="171"/>
                  <a:pt x="3151" y="171"/>
                  <a:pt x="3149" y="170"/>
                </a:cubicBezTo>
                <a:cubicBezTo>
                  <a:pt x="3149" y="170"/>
                  <a:pt x="3148" y="170"/>
                  <a:pt x="3146" y="170"/>
                </a:cubicBezTo>
                <a:cubicBezTo>
                  <a:pt x="3146" y="168"/>
                  <a:pt x="3146" y="168"/>
                  <a:pt x="3146" y="168"/>
                </a:cubicBezTo>
                <a:cubicBezTo>
                  <a:pt x="3145" y="168"/>
                  <a:pt x="3145" y="168"/>
                  <a:pt x="3145" y="168"/>
                </a:cubicBezTo>
                <a:cubicBezTo>
                  <a:pt x="3143" y="168"/>
                  <a:pt x="3143" y="170"/>
                  <a:pt x="3141" y="170"/>
                </a:cubicBezTo>
                <a:cubicBezTo>
                  <a:pt x="3140" y="170"/>
                  <a:pt x="3140" y="170"/>
                  <a:pt x="3140" y="170"/>
                </a:cubicBezTo>
                <a:cubicBezTo>
                  <a:pt x="3138" y="170"/>
                  <a:pt x="3138" y="170"/>
                  <a:pt x="3138" y="170"/>
                </a:cubicBezTo>
                <a:cubicBezTo>
                  <a:pt x="3136" y="168"/>
                  <a:pt x="3136" y="168"/>
                  <a:pt x="3135" y="168"/>
                </a:cubicBezTo>
                <a:cubicBezTo>
                  <a:pt x="3135" y="170"/>
                  <a:pt x="3135" y="170"/>
                  <a:pt x="3135" y="170"/>
                </a:cubicBezTo>
                <a:cubicBezTo>
                  <a:pt x="3135" y="171"/>
                  <a:pt x="3136" y="171"/>
                  <a:pt x="3138" y="171"/>
                </a:cubicBezTo>
                <a:cubicBezTo>
                  <a:pt x="3138" y="173"/>
                  <a:pt x="3138" y="173"/>
                  <a:pt x="3138" y="173"/>
                </a:cubicBezTo>
                <a:cubicBezTo>
                  <a:pt x="3140" y="173"/>
                  <a:pt x="3140" y="173"/>
                  <a:pt x="3140" y="173"/>
                </a:cubicBezTo>
                <a:cubicBezTo>
                  <a:pt x="3141" y="173"/>
                  <a:pt x="3141" y="173"/>
                  <a:pt x="3141" y="173"/>
                </a:cubicBezTo>
                <a:cubicBezTo>
                  <a:pt x="3141" y="173"/>
                  <a:pt x="3143" y="173"/>
                  <a:pt x="3143" y="175"/>
                </a:cubicBezTo>
                <a:cubicBezTo>
                  <a:pt x="3145" y="175"/>
                  <a:pt x="3145" y="175"/>
                  <a:pt x="3145" y="175"/>
                </a:cubicBezTo>
                <a:cubicBezTo>
                  <a:pt x="3145" y="176"/>
                  <a:pt x="3145" y="176"/>
                  <a:pt x="3146" y="176"/>
                </a:cubicBezTo>
                <a:cubicBezTo>
                  <a:pt x="3146" y="178"/>
                  <a:pt x="3148" y="176"/>
                  <a:pt x="3149" y="178"/>
                </a:cubicBezTo>
                <a:cubicBezTo>
                  <a:pt x="3149" y="178"/>
                  <a:pt x="3149" y="180"/>
                  <a:pt x="3151" y="181"/>
                </a:cubicBezTo>
                <a:cubicBezTo>
                  <a:pt x="3151" y="181"/>
                  <a:pt x="3153" y="181"/>
                  <a:pt x="3153" y="183"/>
                </a:cubicBezTo>
                <a:cubicBezTo>
                  <a:pt x="3154" y="183"/>
                  <a:pt x="3154" y="183"/>
                  <a:pt x="3154" y="183"/>
                </a:cubicBezTo>
                <a:cubicBezTo>
                  <a:pt x="3154" y="183"/>
                  <a:pt x="3154" y="183"/>
                  <a:pt x="3154" y="184"/>
                </a:cubicBezTo>
                <a:cubicBezTo>
                  <a:pt x="3154" y="184"/>
                  <a:pt x="3154" y="186"/>
                  <a:pt x="3153" y="186"/>
                </a:cubicBezTo>
                <a:cubicBezTo>
                  <a:pt x="3153" y="184"/>
                  <a:pt x="3151" y="184"/>
                  <a:pt x="3151" y="183"/>
                </a:cubicBezTo>
                <a:cubicBezTo>
                  <a:pt x="3149" y="183"/>
                  <a:pt x="3149" y="183"/>
                  <a:pt x="3149" y="183"/>
                </a:cubicBezTo>
                <a:cubicBezTo>
                  <a:pt x="3148" y="183"/>
                  <a:pt x="3148" y="184"/>
                  <a:pt x="3146" y="184"/>
                </a:cubicBezTo>
                <a:cubicBezTo>
                  <a:pt x="3145" y="184"/>
                  <a:pt x="3145" y="184"/>
                  <a:pt x="3145" y="184"/>
                </a:cubicBezTo>
                <a:cubicBezTo>
                  <a:pt x="3145" y="184"/>
                  <a:pt x="3145" y="184"/>
                  <a:pt x="3143" y="184"/>
                </a:cubicBezTo>
                <a:cubicBezTo>
                  <a:pt x="3143" y="183"/>
                  <a:pt x="3143" y="184"/>
                  <a:pt x="3141" y="184"/>
                </a:cubicBezTo>
                <a:cubicBezTo>
                  <a:pt x="3141" y="183"/>
                  <a:pt x="3141" y="183"/>
                  <a:pt x="3141" y="183"/>
                </a:cubicBezTo>
                <a:cubicBezTo>
                  <a:pt x="3141" y="183"/>
                  <a:pt x="3141" y="183"/>
                  <a:pt x="3140" y="183"/>
                </a:cubicBezTo>
                <a:cubicBezTo>
                  <a:pt x="3138" y="183"/>
                  <a:pt x="3138" y="183"/>
                  <a:pt x="3138" y="183"/>
                </a:cubicBezTo>
                <a:cubicBezTo>
                  <a:pt x="3138" y="181"/>
                  <a:pt x="3138" y="181"/>
                  <a:pt x="3138" y="181"/>
                </a:cubicBezTo>
                <a:cubicBezTo>
                  <a:pt x="3136" y="181"/>
                  <a:pt x="3136" y="181"/>
                  <a:pt x="3135" y="181"/>
                </a:cubicBezTo>
                <a:cubicBezTo>
                  <a:pt x="3135" y="181"/>
                  <a:pt x="3135" y="181"/>
                  <a:pt x="3133" y="181"/>
                </a:cubicBezTo>
                <a:cubicBezTo>
                  <a:pt x="3132" y="180"/>
                  <a:pt x="3132" y="180"/>
                  <a:pt x="3130" y="180"/>
                </a:cubicBezTo>
                <a:cubicBezTo>
                  <a:pt x="3128" y="180"/>
                  <a:pt x="3127" y="180"/>
                  <a:pt x="3125" y="180"/>
                </a:cubicBezTo>
                <a:cubicBezTo>
                  <a:pt x="3124" y="180"/>
                  <a:pt x="3124" y="180"/>
                  <a:pt x="3124" y="180"/>
                </a:cubicBezTo>
                <a:cubicBezTo>
                  <a:pt x="3122" y="180"/>
                  <a:pt x="3122" y="180"/>
                  <a:pt x="3120" y="180"/>
                </a:cubicBezTo>
                <a:cubicBezTo>
                  <a:pt x="3120" y="180"/>
                  <a:pt x="3120" y="180"/>
                  <a:pt x="3119" y="180"/>
                </a:cubicBezTo>
                <a:cubicBezTo>
                  <a:pt x="3119" y="178"/>
                  <a:pt x="3119" y="178"/>
                  <a:pt x="3119" y="178"/>
                </a:cubicBezTo>
                <a:cubicBezTo>
                  <a:pt x="3117" y="176"/>
                  <a:pt x="3117" y="176"/>
                  <a:pt x="3117" y="176"/>
                </a:cubicBezTo>
                <a:cubicBezTo>
                  <a:pt x="3115" y="176"/>
                  <a:pt x="3114" y="175"/>
                  <a:pt x="3114" y="175"/>
                </a:cubicBezTo>
                <a:cubicBezTo>
                  <a:pt x="3112" y="175"/>
                  <a:pt x="3112" y="173"/>
                  <a:pt x="3112" y="173"/>
                </a:cubicBezTo>
                <a:cubicBezTo>
                  <a:pt x="3112" y="173"/>
                  <a:pt x="3111" y="173"/>
                  <a:pt x="3111" y="171"/>
                </a:cubicBezTo>
                <a:cubicBezTo>
                  <a:pt x="3111" y="171"/>
                  <a:pt x="3111" y="171"/>
                  <a:pt x="3109" y="171"/>
                </a:cubicBezTo>
                <a:cubicBezTo>
                  <a:pt x="3107" y="171"/>
                  <a:pt x="3107" y="171"/>
                  <a:pt x="3106" y="170"/>
                </a:cubicBezTo>
                <a:cubicBezTo>
                  <a:pt x="3106" y="170"/>
                  <a:pt x="3106" y="170"/>
                  <a:pt x="3104" y="170"/>
                </a:cubicBezTo>
                <a:cubicBezTo>
                  <a:pt x="3103" y="170"/>
                  <a:pt x="3103" y="170"/>
                  <a:pt x="3101" y="171"/>
                </a:cubicBezTo>
                <a:cubicBezTo>
                  <a:pt x="3101" y="171"/>
                  <a:pt x="3099" y="171"/>
                  <a:pt x="3099" y="170"/>
                </a:cubicBezTo>
                <a:cubicBezTo>
                  <a:pt x="3098" y="170"/>
                  <a:pt x="3098" y="170"/>
                  <a:pt x="3098" y="170"/>
                </a:cubicBezTo>
                <a:cubicBezTo>
                  <a:pt x="3096" y="170"/>
                  <a:pt x="3096" y="170"/>
                  <a:pt x="3096" y="170"/>
                </a:cubicBezTo>
                <a:cubicBezTo>
                  <a:pt x="3096" y="171"/>
                  <a:pt x="3094" y="171"/>
                  <a:pt x="3094" y="171"/>
                </a:cubicBezTo>
                <a:cubicBezTo>
                  <a:pt x="3093" y="171"/>
                  <a:pt x="3093" y="171"/>
                  <a:pt x="3091" y="171"/>
                </a:cubicBezTo>
                <a:cubicBezTo>
                  <a:pt x="3090" y="171"/>
                  <a:pt x="3090" y="171"/>
                  <a:pt x="3090" y="171"/>
                </a:cubicBezTo>
                <a:cubicBezTo>
                  <a:pt x="3088" y="171"/>
                  <a:pt x="3088" y="171"/>
                  <a:pt x="3088" y="171"/>
                </a:cubicBezTo>
                <a:cubicBezTo>
                  <a:pt x="3086" y="170"/>
                  <a:pt x="3086" y="170"/>
                  <a:pt x="3085" y="170"/>
                </a:cubicBezTo>
                <a:cubicBezTo>
                  <a:pt x="3085" y="168"/>
                  <a:pt x="3085" y="168"/>
                  <a:pt x="3085" y="168"/>
                </a:cubicBezTo>
                <a:cubicBezTo>
                  <a:pt x="3085" y="167"/>
                  <a:pt x="3083" y="167"/>
                  <a:pt x="3083" y="167"/>
                </a:cubicBezTo>
                <a:cubicBezTo>
                  <a:pt x="3082" y="167"/>
                  <a:pt x="3077" y="168"/>
                  <a:pt x="3078" y="167"/>
                </a:cubicBezTo>
                <a:cubicBezTo>
                  <a:pt x="3077" y="167"/>
                  <a:pt x="3077" y="167"/>
                  <a:pt x="3077" y="167"/>
                </a:cubicBezTo>
                <a:cubicBezTo>
                  <a:pt x="3077" y="165"/>
                  <a:pt x="3077" y="165"/>
                  <a:pt x="3077" y="163"/>
                </a:cubicBezTo>
                <a:cubicBezTo>
                  <a:pt x="3075" y="163"/>
                  <a:pt x="3075" y="163"/>
                  <a:pt x="3075" y="162"/>
                </a:cubicBezTo>
                <a:cubicBezTo>
                  <a:pt x="3073" y="162"/>
                  <a:pt x="3073" y="162"/>
                  <a:pt x="3073" y="162"/>
                </a:cubicBezTo>
                <a:cubicBezTo>
                  <a:pt x="3072" y="162"/>
                  <a:pt x="3072" y="162"/>
                  <a:pt x="3070" y="163"/>
                </a:cubicBezTo>
                <a:cubicBezTo>
                  <a:pt x="3070" y="163"/>
                  <a:pt x="3070" y="163"/>
                  <a:pt x="3069" y="163"/>
                </a:cubicBezTo>
                <a:cubicBezTo>
                  <a:pt x="3067" y="163"/>
                  <a:pt x="3067" y="163"/>
                  <a:pt x="3067" y="163"/>
                </a:cubicBezTo>
                <a:cubicBezTo>
                  <a:pt x="3067" y="163"/>
                  <a:pt x="3067" y="163"/>
                  <a:pt x="3069" y="165"/>
                </a:cubicBezTo>
                <a:cubicBezTo>
                  <a:pt x="3070" y="167"/>
                  <a:pt x="3070" y="167"/>
                  <a:pt x="3070" y="167"/>
                </a:cubicBezTo>
                <a:cubicBezTo>
                  <a:pt x="3072" y="167"/>
                  <a:pt x="3072" y="167"/>
                  <a:pt x="3072" y="167"/>
                </a:cubicBezTo>
                <a:cubicBezTo>
                  <a:pt x="3072" y="167"/>
                  <a:pt x="3072" y="167"/>
                  <a:pt x="3073" y="167"/>
                </a:cubicBezTo>
                <a:cubicBezTo>
                  <a:pt x="3073" y="168"/>
                  <a:pt x="3073" y="168"/>
                  <a:pt x="3073" y="170"/>
                </a:cubicBezTo>
                <a:cubicBezTo>
                  <a:pt x="3075" y="170"/>
                  <a:pt x="3077" y="168"/>
                  <a:pt x="3077" y="170"/>
                </a:cubicBezTo>
                <a:cubicBezTo>
                  <a:pt x="3077" y="170"/>
                  <a:pt x="3077" y="171"/>
                  <a:pt x="3078" y="171"/>
                </a:cubicBezTo>
                <a:cubicBezTo>
                  <a:pt x="3080" y="171"/>
                  <a:pt x="3080" y="171"/>
                  <a:pt x="3080" y="171"/>
                </a:cubicBezTo>
                <a:cubicBezTo>
                  <a:pt x="3080" y="171"/>
                  <a:pt x="3080" y="171"/>
                  <a:pt x="3080" y="173"/>
                </a:cubicBezTo>
                <a:cubicBezTo>
                  <a:pt x="3082" y="173"/>
                  <a:pt x="3082" y="173"/>
                  <a:pt x="3082" y="175"/>
                </a:cubicBezTo>
                <a:cubicBezTo>
                  <a:pt x="3082" y="176"/>
                  <a:pt x="3082" y="176"/>
                  <a:pt x="3082" y="176"/>
                </a:cubicBezTo>
                <a:cubicBezTo>
                  <a:pt x="3082" y="178"/>
                  <a:pt x="3082" y="178"/>
                  <a:pt x="3082" y="178"/>
                </a:cubicBezTo>
                <a:cubicBezTo>
                  <a:pt x="3080" y="178"/>
                  <a:pt x="3080" y="178"/>
                  <a:pt x="3080" y="178"/>
                </a:cubicBezTo>
                <a:cubicBezTo>
                  <a:pt x="3078" y="180"/>
                  <a:pt x="3078" y="180"/>
                  <a:pt x="3078" y="180"/>
                </a:cubicBezTo>
                <a:cubicBezTo>
                  <a:pt x="3077" y="181"/>
                  <a:pt x="3077" y="181"/>
                  <a:pt x="3077" y="181"/>
                </a:cubicBezTo>
                <a:cubicBezTo>
                  <a:pt x="3075" y="181"/>
                  <a:pt x="3075" y="181"/>
                  <a:pt x="3073" y="181"/>
                </a:cubicBezTo>
                <a:cubicBezTo>
                  <a:pt x="3073" y="181"/>
                  <a:pt x="3073" y="180"/>
                  <a:pt x="3072" y="180"/>
                </a:cubicBezTo>
                <a:cubicBezTo>
                  <a:pt x="3072" y="180"/>
                  <a:pt x="3070" y="180"/>
                  <a:pt x="3069" y="180"/>
                </a:cubicBezTo>
                <a:cubicBezTo>
                  <a:pt x="3067" y="180"/>
                  <a:pt x="3067" y="180"/>
                  <a:pt x="3067" y="180"/>
                </a:cubicBezTo>
                <a:cubicBezTo>
                  <a:pt x="3066" y="180"/>
                  <a:pt x="3066" y="180"/>
                  <a:pt x="3065" y="180"/>
                </a:cubicBezTo>
                <a:cubicBezTo>
                  <a:pt x="3065" y="180"/>
                  <a:pt x="3065" y="180"/>
                  <a:pt x="3067" y="181"/>
                </a:cubicBezTo>
                <a:cubicBezTo>
                  <a:pt x="3069" y="181"/>
                  <a:pt x="3069" y="181"/>
                  <a:pt x="3069" y="181"/>
                </a:cubicBezTo>
                <a:cubicBezTo>
                  <a:pt x="3069" y="183"/>
                  <a:pt x="3069" y="181"/>
                  <a:pt x="3069" y="183"/>
                </a:cubicBezTo>
                <a:cubicBezTo>
                  <a:pt x="3070" y="183"/>
                  <a:pt x="3070" y="184"/>
                  <a:pt x="3072" y="184"/>
                </a:cubicBezTo>
                <a:cubicBezTo>
                  <a:pt x="3073" y="184"/>
                  <a:pt x="3073" y="184"/>
                  <a:pt x="3075" y="184"/>
                </a:cubicBezTo>
                <a:cubicBezTo>
                  <a:pt x="3075" y="186"/>
                  <a:pt x="3075" y="186"/>
                  <a:pt x="3075" y="186"/>
                </a:cubicBezTo>
                <a:cubicBezTo>
                  <a:pt x="3077" y="184"/>
                  <a:pt x="3077" y="184"/>
                  <a:pt x="3078" y="184"/>
                </a:cubicBezTo>
                <a:cubicBezTo>
                  <a:pt x="3080" y="184"/>
                  <a:pt x="3080" y="184"/>
                  <a:pt x="3080" y="184"/>
                </a:cubicBezTo>
                <a:cubicBezTo>
                  <a:pt x="3082" y="186"/>
                  <a:pt x="3080" y="186"/>
                  <a:pt x="3082" y="186"/>
                </a:cubicBezTo>
                <a:cubicBezTo>
                  <a:pt x="3083" y="186"/>
                  <a:pt x="3083" y="188"/>
                  <a:pt x="3083" y="188"/>
                </a:cubicBezTo>
                <a:cubicBezTo>
                  <a:pt x="3085" y="188"/>
                  <a:pt x="3085" y="188"/>
                  <a:pt x="3085" y="188"/>
                </a:cubicBezTo>
                <a:cubicBezTo>
                  <a:pt x="3086" y="188"/>
                  <a:pt x="3086" y="189"/>
                  <a:pt x="3088" y="189"/>
                </a:cubicBezTo>
                <a:cubicBezTo>
                  <a:pt x="3088" y="191"/>
                  <a:pt x="3088" y="191"/>
                  <a:pt x="3088" y="191"/>
                </a:cubicBezTo>
                <a:cubicBezTo>
                  <a:pt x="3090" y="191"/>
                  <a:pt x="3090" y="192"/>
                  <a:pt x="3090" y="192"/>
                </a:cubicBezTo>
                <a:cubicBezTo>
                  <a:pt x="3091" y="192"/>
                  <a:pt x="3091" y="192"/>
                  <a:pt x="3093" y="194"/>
                </a:cubicBezTo>
                <a:cubicBezTo>
                  <a:pt x="3093" y="194"/>
                  <a:pt x="3093" y="194"/>
                  <a:pt x="3094" y="196"/>
                </a:cubicBezTo>
                <a:cubicBezTo>
                  <a:pt x="3094" y="196"/>
                  <a:pt x="3094" y="196"/>
                  <a:pt x="3096" y="196"/>
                </a:cubicBezTo>
                <a:cubicBezTo>
                  <a:pt x="3098" y="196"/>
                  <a:pt x="3098" y="196"/>
                  <a:pt x="3098" y="196"/>
                </a:cubicBezTo>
                <a:cubicBezTo>
                  <a:pt x="3099" y="196"/>
                  <a:pt x="3099" y="196"/>
                  <a:pt x="3099" y="196"/>
                </a:cubicBezTo>
                <a:cubicBezTo>
                  <a:pt x="3101" y="196"/>
                  <a:pt x="3103" y="196"/>
                  <a:pt x="3103" y="196"/>
                </a:cubicBezTo>
                <a:cubicBezTo>
                  <a:pt x="3103" y="197"/>
                  <a:pt x="3103" y="197"/>
                  <a:pt x="3103" y="197"/>
                </a:cubicBezTo>
                <a:cubicBezTo>
                  <a:pt x="3104" y="197"/>
                  <a:pt x="3104" y="197"/>
                  <a:pt x="3106" y="197"/>
                </a:cubicBezTo>
                <a:cubicBezTo>
                  <a:pt x="3106" y="199"/>
                  <a:pt x="3106" y="199"/>
                  <a:pt x="3106" y="199"/>
                </a:cubicBezTo>
                <a:cubicBezTo>
                  <a:pt x="3107" y="201"/>
                  <a:pt x="3107" y="201"/>
                  <a:pt x="3107" y="201"/>
                </a:cubicBezTo>
                <a:cubicBezTo>
                  <a:pt x="3109" y="201"/>
                  <a:pt x="3109" y="201"/>
                  <a:pt x="3111" y="201"/>
                </a:cubicBezTo>
                <a:cubicBezTo>
                  <a:pt x="3111" y="202"/>
                  <a:pt x="3111" y="202"/>
                  <a:pt x="3111" y="202"/>
                </a:cubicBezTo>
                <a:cubicBezTo>
                  <a:pt x="3112" y="202"/>
                  <a:pt x="3112" y="202"/>
                  <a:pt x="3114" y="202"/>
                </a:cubicBezTo>
                <a:cubicBezTo>
                  <a:pt x="3114" y="204"/>
                  <a:pt x="3114" y="204"/>
                  <a:pt x="3114" y="204"/>
                </a:cubicBezTo>
                <a:cubicBezTo>
                  <a:pt x="3114" y="205"/>
                  <a:pt x="3115" y="205"/>
                  <a:pt x="3114" y="205"/>
                </a:cubicBezTo>
                <a:cubicBezTo>
                  <a:pt x="3114" y="205"/>
                  <a:pt x="3114" y="205"/>
                  <a:pt x="3114" y="207"/>
                </a:cubicBezTo>
                <a:cubicBezTo>
                  <a:pt x="3112" y="207"/>
                  <a:pt x="3112" y="207"/>
                  <a:pt x="3112" y="207"/>
                </a:cubicBezTo>
                <a:cubicBezTo>
                  <a:pt x="3111" y="207"/>
                  <a:pt x="3111" y="205"/>
                  <a:pt x="3111" y="205"/>
                </a:cubicBezTo>
                <a:cubicBezTo>
                  <a:pt x="3109" y="207"/>
                  <a:pt x="3107" y="207"/>
                  <a:pt x="3106" y="205"/>
                </a:cubicBezTo>
                <a:cubicBezTo>
                  <a:pt x="3106" y="205"/>
                  <a:pt x="3106" y="205"/>
                  <a:pt x="3104" y="205"/>
                </a:cubicBezTo>
                <a:cubicBezTo>
                  <a:pt x="3104" y="204"/>
                  <a:pt x="3103" y="205"/>
                  <a:pt x="3103" y="205"/>
                </a:cubicBezTo>
                <a:cubicBezTo>
                  <a:pt x="3101" y="204"/>
                  <a:pt x="3101" y="204"/>
                  <a:pt x="3101" y="204"/>
                </a:cubicBezTo>
                <a:cubicBezTo>
                  <a:pt x="3099" y="204"/>
                  <a:pt x="3099" y="204"/>
                  <a:pt x="3099" y="204"/>
                </a:cubicBezTo>
                <a:cubicBezTo>
                  <a:pt x="3098" y="204"/>
                  <a:pt x="3098" y="205"/>
                  <a:pt x="3096" y="205"/>
                </a:cubicBezTo>
                <a:cubicBezTo>
                  <a:pt x="3096" y="205"/>
                  <a:pt x="3096" y="205"/>
                  <a:pt x="3094" y="205"/>
                </a:cubicBezTo>
                <a:cubicBezTo>
                  <a:pt x="3094" y="204"/>
                  <a:pt x="3094" y="204"/>
                  <a:pt x="3094" y="204"/>
                </a:cubicBezTo>
                <a:cubicBezTo>
                  <a:pt x="3093" y="202"/>
                  <a:pt x="3093" y="202"/>
                  <a:pt x="3093" y="202"/>
                </a:cubicBezTo>
                <a:cubicBezTo>
                  <a:pt x="3091" y="201"/>
                  <a:pt x="3091" y="201"/>
                  <a:pt x="3091" y="201"/>
                </a:cubicBezTo>
                <a:cubicBezTo>
                  <a:pt x="3091" y="201"/>
                  <a:pt x="3088" y="201"/>
                  <a:pt x="3088" y="202"/>
                </a:cubicBezTo>
                <a:cubicBezTo>
                  <a:pt x="3088" y="202"/>
                  <a:pt x="3090" y="202"/>
                  <a:pt x="3090" y="204"/>
                </a:cubicBezTo>
                <a:cubicBezTo>
                  <a:pt x="3090" y="204"/>
                  <a:pt x="3090" y="204"/>
                  <a:pt x="3091" y="204"/>
                </a:cubicBezTo>
                <a:cubicBezTo>
                  <a:pt x="3091" y="205"/>
                  <a:pt x="3091" y="205"/>
                  <a:pt x="3090" y="207"/>
                </a:cubicBezTo>
                <a:cubicBezTo>
                  <a:pt x="3090" y="207"/>
                  <a:pt x="3090" y="209"/>
                  <a:pt x="3088" y="209"/>
                </a:cubicBezTo>
                <a:cubicBezTo>
                  <a:pt x="3088" y="209"/>
                  <a:pt x="3088" y="209"/>
                  <a:pt x="3086" y="209"/>
                </a:cubicBezTo>
                <a:cubicBezTo>
                  <a:pt x="3086" y="209"/>
                  <a:pt x="3085" y="209"/>
                  <a:pt x="3085" y="210"/>
                </a:cubicBezTo>
                <a:cubicBezTo>
                  <a:pt x="3085" y="210"/>
                  <a:pt x="3085" y="210"/>
                  <a:pt x="3083" y="210"/>
                </a:cubicBezTo>
                <a:cubicBezTo>
                  <a:pt x="3082" y="210"/>
                  <a:pt x="3082" y="212"/>
                  <a:pt x="3082" y="210"/>
                </a:cubicBezTo>
                <a:cubicBezTo>
                  <a:pt x="3082" y="212"/>
                  <a:pt x="3082" y="212"/>
                  <a:pt x="3080" y="212"/>
                </a:cubicBezTo>
                <a:cubicBezTo>
                  <a:pt x="3080" y="213"/>
                  <a:pt x="3078" y="213"/>
                  <a:pt x="3078" y="213"/>
                </a:cubicBezTo>
                <a:cubicBezTo>
                  <a:pt x="3077" y="215"/>
                  <a:pt x="3077" y="215"/>
                  <a:pt x="3075" y="215"/>
                </a:cubicBezTo>
                <a:cubicBezTo>
                  <a:pt x="3075" y="215"/>
                  <a:pt x="3075" y="215"/>
                  <a:pt x="3073" y="215"/>
                </a:cubicBezTo>
                <a:cubicBezTo>
                  <a:pt x="3073" y="217"/>
                  <a:pt x="3073" y="217"/>
                  <a:pt x="3073" y="217"/>
                </a:cubicBezTo>
                <a:cubicBezTo>
                  <a:pt x="3073" y="218"/>
                  <a:pt x="3073" y="218"/>
                  <a:pt x="3073" y="218"/>
                </a:cubicBezTo>
                <a:cubicBezTo>
                  <a:pt x="3073" y="220"/>
                  <a:pt x="3073" y="220"/>
                  <a:pt x="3073" y="220"/>
                </a:cubicBezTo>
                <a:cubicBezTo>
                  <a:pt x="3073" y="222"/>
                  <a:pt x="3073" y="222"/>
                  <a:pt x="3073" y="222"/>
                </a:cubicBezTo>
                <a:cubicBezTo>
                  <a:pt x="3073" y="223"/>
                  <a:pt x="3073" y="223"/>
                  <a:pt x="3073" y="223"/>
                </a:cubicBezTo>
                <a:cubicBezTo>
                  <a:pt x="3072" y="225"/>
                  <a:pt x="3072" y="225"/>
                  <a:pt x="3070" y="226"/>
                </a:cubicBezTo>
                <a:cubicBezTo>
                  <a:pt x="3070" y="226"/>
                  <a:pt x="3069" y="226"/>
                  <a:pt x="3069" y="228"/>
                </a:cubicBezTo>
                <a:cubicBezTo>
                  <a:pt x="3069" y="230"/>
                  <a:pt x="3069" y="230"/>
                  <a:pt x="3070" y="230"/>
                </a:cubicBezTo>
                <a:cubicBezTo>
                  <a:pt x="3070" y="231"/>
                  <a:pt x="3072" y="233"/>
                  <a:pt x="3073" y="234"/>
                </a:cubicBezTo>
                <a:cubicBezTo>
                  <a:pt x="3072" y="234"/>
                  <a:pt x="3070" y="234"/>
                  <a:pt x="3069" y="234"/>
                </a:cubicBezTo>
                <a:cubicBezTo>
                  <a:pt x="3067" y="234"/>
                  <a:pt x="3067" y="233"/>
                  <a:pt x="3067" y="233"/>
                </a:cubicBezTo>
                <a:cubicBezTo>
                  <a:pt x="3065" y="233"/>
                  <a:pt x="3065" y="233"/>
                  <a:pt x="3065" y="233"/>
                </a:cubicBezTo>
                <a:cubicBezTo>
                  <a:pt x="3064" y="233"/>
                  <a:pt x="3064" y="233"/>
                  <a:pt x="3064" y="231"/>
                </a:cubicBezTo>
                <a:cubicBezTo>
                  <a:pt x="3064" y="231"/>
                  <a:pt x="3062" y="231"/>
                  <a:pt x="3062" y="230"/>
                </a:cubicBezTo>
                <a:cubicBezTo>
                  <a:pt x="3061" y="228"/>
                  <a:pt x="3059" y="228"/>
                  <a:pt x="3056" y="228"/>
                </a:cubicBezTo>
                <a:cubicBezTo>
                  <a:pt x="3056" y="228"/>
                  <a:pt x="3054" y="226"/>
                  <a:pt x="3052" y="226"/>
                </a:cubicBezTo>
                <a:cubicBezTo>
                  <a:pt x="3052" y="226"/>
                  <a:pt x="3051" y="226"/>
                  <a:pt x="3049" y="226"/>
                </a:cubicBezTo>
                <a:cubicBezTo>
                  <a:pt x="3049" y="228"/>
                  <a:pt x="3048" y="226"/>
                  <a:pt x="3046" y="226"/>
                </a:cubicBezTo>
                <a:cubicBezTo>
                  <a:pt x="3046" y="226"/>
                  <a:pt x="3044" y="226"/>
                  <a:pt x="3043" y="226"/>
                </a:cubicBezTo>
                <a:cubicBezTo>
                  <a:pt x="3041" y="228"/>
                  <a:pt x="3041" y="228"/>
                  <a:pt x="3040" y="228"/>
                </a:cubicBezTo>
                <a:cubicBezTo>
                  <a:pt x="3038" y="228"/>
                  <a:pt x="3038" y="230"/>
                  <a:pt x="3036" y="230"/>
                </a:cubicBezTo>
                <a:cubicBezTo>
                  <a:pt x="3035" y="230"/>
                  <a:pt x="3035" y="230"/>
                  <a:pt x="3035" y="230"/>
                </a:cubicBezTo>
                <a:cubicBezTo>
                  <a:pt x="3035" y="231"/>
                  <a:pt x="3036" y="231"/>
                  <a:pt x="3036" y="231"/>
                </a:cubicBezTo>
                <a:cubicBezTo>
                  <a:pt x="3036" y="233"/>
                  <a:pt x="3036" y="233"/>
                  <a:pt x="3036" y="233"/>
                </a:cubicBezTo>
                <a:cubicBezTo>
                  <a:pt x="3036" y="234"/>
                  <a:pt x="3036" y="234"/>
                  <a:pt x="3036" y="236"/>
                </a:cubicBezTo>
                <a:cubicBezTo>
                  <a:pt x="3035" y="236"/>
                  <a:pt x="3035" y="236"/>
                  <a:pt x="3035" y="236"/>
                </a:cubicBezTo>
                <a:cubicBezTo>
                  <a:pt x="3033" y="234"/>
                  <a:pt x="3031" y="234"/>
                  <a:pt x="3031" y="234"/>
                </a:cubicBezTo>
                <a:cubicBezTo>
                  <a:pt x="3030" y="233"/>
                  <a:pt x="3030" y="231"/>
                  <a:pt x="3030" y="230"/>
                </a:cubicBezTo>
                <a:cubicBezTo>
                  <a:pt x="3028" y="230"/>
                  <a:pt x="3028" y="228"/>
                  <a:pt x="3027" y="228"/>
                </a:cubicBezTo>
                <a:cubicBezTo>
                  <a:pt x="3027" y="228"/>
                  <a:pt x="3025" y="228"/>
                  <a:pt x="3025" y="230"/>
                </a:cubicBezTo>
                <a:cubicBezTo>
                  <a:pt x="3023" y="230"/>
                  <a:pt x="3023" y="231"/>
                  <a:pt x="3023" y="231"/>
                </a:cubicBezTo>
                <a:cubicBezTo>
                  <a:pt x="3022" y="233"/>
                  <a:pt x="3027" y="234"/>
                  <a:pt x="3025" y="236"/>
                </a:cubicBezTo>
                <a:cubicBezTo>
                  <a:pt x="3023" y="236"/>
                  <a:pt x="3022" y="236"/>
                  <a:pt x="3022" y="236"/>
                </a:cubicBezTo>
                <a:cubicBezTo>
                  <a:pt x="3020" y="236"/>
                  <a:pt x="3020" y="234"/>
                  <a:pt x="3020" y="234"/>
                </a:cubicBezTo>
                <a:cubicBezTo>
                  <a:pt x="3019" y="233"/>
                  <a:pt x="3019" y="233"/>
                  <a:pt x="3017" y="233"/>
                </a:cubicBezTo>
                <a:cubicBezTo>
                  <a:pt x="3015" y="233"/>
                  <a:pt x="3015" y="233"/>
                  <a:pt x="3015" y="233"/>
                </a:cubicBezTo>
                <a:cubicBezTo>
                  <a:pt x="3014" y="233"/>
                  <a:pt x="3014" y="233"/>
                  <a:pt x="3012" y="233"/>
                </a:cubicBezTo>
                <a:cubicBezTo>
                  <a:pt x="3010" y="233"/>
                  <a:pt x="3010" y="233"/>
                  <a:pt x="3010" y="233"/>
                </a:cubicBezTo>
                <a:cubicBezTo>
                  <a:pt x="3009" y="233"/>
                  <a:pt x="3009" y="234"/>
                  <a:pt x="3009" y="234"/>
                </a:cubicBezTo>
                <a:cubicBezTo>
                  <a:pt x="3010" y="236"/>
                  <a:pt x="3010" y="236"/>
                  <a:pt x="3010" y="238"/>
                </a:cubicBezTo>
                <a:cubicBezTo>
                  <a:pt x="3012" y="239"/>
                  <a:pt x="3012" y="239"/>
                  <a:pt x="3014" y="241"/>
                </a:cubicBezTo>
                <a:cubicBezTo>
                  <a:pt x="3015" y="243"/>
                  <a:pt x="3015" y="243"/>
                  <a:pt x="3015" y="243"/>
                </a:cubicBezTo>
                <a:cubicBezTo>
                  <a:pt x="3015" y="243"/>
                  <a:pt x="3017" y="243"/>
                  <a:pt x="3017" y="244"/>
                </a:cubicBezTo>
                <a:cubicBezTo>
                  <a:pt x="3017" y="246"/>
                  <a:pt x="3017" y="246"/>
                  <a:pt x="3017" y="246"/>
                </a:cubicBezTo>
                <a:cubicBezTo>
                  <a:pt x="3015" y="247"/>
                  <a:pt x="3015" y="247"/>
                  <a:pt x="3015" y="247"/>
                </a:cubicBezTo>
                <a:cubicBezTo>
                  <a:pt x="3015" y="249"/>
                  <a:pt x="3015" y="249"/>
                  <a:pt x="3015" y="249"/>
                </a:cubicBezTo>
                <a:cubicBezTo>
                  <a:pt x="3015" y="251"/>
                  <a:pt x="3015" y="251"/>
                  <a:pt x="3015" y="251"/>
                </a:cubicBezTo>
                <a:cubicBezTo>
                  <a:pt x="3015" y="251"/>
                  <a:pt x="3015" y="251"/>
                  <a:pt x="3017" y="252"/>
                </a:cubicBezTo>
                <a:cubicBezTo>
                  <a:pt x="3017" y="252"/>
                  <a:pt x="3017" y="252"/>
                  <a:pt x="3017" y="254"/>
                </a:cubicBezTo>
                <a:cubicBezTo>
                  <a:pt x="3019" y="254"/>
                  <a:pt x="3019" y="254"/>
                  <a:pt x="3019" y="254"/>
                </a:cubicBezTo>
                <a:cubicBezTo>
                  <a:pt x="3020" y="255"/>
                  <a:pt x="3020" y="257"/>
                  <a:pt x="3022" y="257"/>
                </a:cubicBezTo>
                <a:cubicBezTo>
                  <a:pt x="3023" y="259"/>
                  <a:pt x="3023" y="259"/>
                  <a:pt x="3025" y="259"/>
                </a:cubicBezTo>
                <a:cubicBezTo>
                  <a:pt x="3027" y="259"/>
                  <a:pt x="3027" y="259"/>
                  <a:pt x="3027" y="259"/>
                </a:cubicBezTo>
                <a:cubicBezTo>
                  <a:pt x="3027" y="257"/>
                  <a:pt x="3027" y="257"/>
                  <a:pt x="3028" y="257"/>
                </a:cubicBezTo>
                <a:cubicBezTo>
                  <a:pt x="3030" y="257"/>
                  <a:pt x="3030" y="257"/>
                  <a:pt x="3030" y="257"/>
                </a:cubicBezTo>
                <a:cubicBezTo>
                  <a:pt x="3031" y="259"/>
                  <a:pt x="3031" y="259"/>
                  <a:pt x="3033" y="259"/>
                </a:cubicBezTo>
                <a:cubicBezTo>
                  <a:pt x="3035" y="259"/>
                  <a:pt x="3035" y="259"/>
                  <a:pt x="3035" y="259"/>
                </a:cubicBezTo>
                <a:cubicBezTo>
                  <a:pt x="3035" y="260"/>
                  <a:pt x="3035" y="260"/>
                  <a:pt x="3035" y="262"/>
                </a:cubicBezTo>
                <a:cubicBezTo>
                  <a:pt x="3036" y="262"/>
                  <a:pt x="3036" y="262"/>
                  <a:pt x="3036" y="262"/>
                </a:cubicBezTo>
                <a:cubicBezTo>
                  <a:pt x="3036" y="264"/>
                  <a:pt x="3036" y="264"/>
                  <a:pt x="3036" y="265"/>
                </a:cubicBezTo>
                <a:cubicBezTo>
                  <a:pt x="3036" y="267"/>
                  <a:pt x="3038" y="267"/>
                  <a:pt x="3038" y="267"/>
                </a:cubicBezTo>
                <a:cubicBezTo>
                  <a:pt x="3038" y="268"/>
                  <a:pt x="3040" y="268"/>
                  <a:pt x="3041" y="270"/>
                </a:cubicBezTo>
                <a:cubicBezTo>
                  <a:pt x="3043" y="272"/>
                  <a:pt x="3043" y="272"/>
                  <a:pt x="3043" y="272"/>
                </a:cubicBezTo>
                <a:cubicBezTo>
                  <a:pt x="3044" y="272"/>
                  <a:pt x="3048" y="272"/>
                  <a:pt x="3049" y="272"/>
                </a:cubicBezTo>
                <a:cubicBezTo>
                  <a:pt x="3049" y="273"/>
                  <a:pt x="3049" y="273"/>
                  <a:pt x="3049" y="273"/>
                </a:cubicBezTo>
                <a:cubicBezTo>
                  <a:pt x="3049" y="275"/>
                  <a:pt x="3049" y="273"/>
                  <a:pt x="3049" y="275"/>
                </a:cubicBezTo>
                <a:cubicBezTo>
                  <a:pt x="3051" y="275"/>
                  <a:pt x="3051" y="275"/>
                  <a:pt x="3051" y="275"/>
                </a:cubicBezTo>
                <a:cubicBezTo>
                  <a:pt x="3052" y="275"/>
                  <a:pt x="3052" y="275"/>
                  <a:pt x="3052" y="275"/>
                </a:cubicBezTo>
                <a:cubicBezTo>
                  <a:pt x="3054" y="276"/>
                  <a:pt x="3054" y="276"/>
                  <a:pt x="3054" y="276"/>
                </a:cubicBezTo>
                <a:cubicBezTo>
                  <a:pt x="3054" y="278"/>
                  <a:pt x="3054" y="278"/>
                  <a:pt x="3054" y="278"/>
                </a:cubicBezTo>
                <a:cubicBezTo>
                  <a:pt x="3054" y="278"/>
                  <a:pt x="3054" y="278"/>
                  <a:pt x="3054" y="280"/>
                </a:cubicBezTo>
                <a:cubicBezTo>
                  <a:pt x="3052" y="280"/>
                  <a:pt x="3052" y="280"/>
                  <a:pt x="3052" y="280"/>
                </a:cubicBezTo>
                <a:cubicBezTo>
                  <a:pt x="3052" y="280"/>
                  <a:pt x="3052" y="280"/>
                  <a:pt x="3051" y="280"/>
                </a:cubicBezTo>
                <a:cubicBezTo>
                  <a:pt x="3049" y="278"/>
                  <a:pt x="3049" y="278"/>
                  <a:pt x="3049" y="278"/>
                </a:cubicBezTo>
                <a:cubicBezTo>
                  <a:pt x="3049" y="278"/>
                  <a:pt x="3051" y="276"/>
                  <a:pt x="3049" y="276"/>
                </a:cubicBezTo>
                <a:cubicBezTo>
                  <a:pt x="3049" y="275"/>
                  <a:pt x="3049" y="275"/>
                  <a:pt x="3048" y="275"/>
                </a:cubicBezTo>
                <a:cubicBezTo>
                  <a:pt x="3046" y="276"/>
                  <a:pt x="3046" y="276"/>
                  <a:pt x="3046" y="278"/>
                </a:cubicBezTo>
                <a:cubicBezTo>
                  <a:pt x="3044" y="278"/>
                  <a:pt x="3044" y="278"/>
                  <a:pt x="3044" y="278"/>
                </a:cubicBezTo>
                <a:cubicBezTo>
                  <a:pt x="3043" y="280"/>
                  <a:pt x="3044" y="280"/>
                  <a:pt x="3044" y="281"/>
                </a:cubicBezTo>
                <a:cubicBezTo>
                  <a:pt x="3046" y="283"/>
                  <a:pt x="3046" y="283"/>
                  <a:pt x="3046" y="283"/>
                </a:cubicBezTo>
                <a:cubicBezTo>
                  <a:pt x="3046" y="284"/>
                  <a:pt x="3048" y="284"/>
                  <a:pt x="3048" y="286"/>
                </a:cubicBezTo>
                <a:cubicBezTo>
                  <a:pt x="3049" y="288"/>
                  <a:pt x="3051" y="289"/>
                  <a:pt x="3052" y="291"/>
                </a:cubicBezTo>
                <a:cubicBezTo>
                  <a:pt x="3054" y="291"/>
                  <a:pt x="3054" y="293"/>
                  <a:pt x="3056" y="293"/>
                </a:cubicBezTo>
                <a:cubicBezTo>
                  <a:pt x="3057" y="293"/>
                  <a:pt x="3057" y="293"/>
                  <a:pt x="3059" y="294"/>
                </a:cubicBezTo>
                <a:cubicBezTo>
                  <a:pt x="3061" y="294"/>
                  <a:pt x="3061" y="297"/>
                  <a:pt x="3061" y="299"/>
                </a:cubicBezTo>
                <a:cubicBezTo>
                  <a:pt x="3061" y="297"/>
                  <a:pt x="3059" y="297"/>
                  <a:pt x="3057" y="299"/>
                </a:cubicBezTo>
                <a:cubicBezTo>
                  <a:pt x="3056" y="299"/>
                  <a:pt x="3054" y="299"/>
                  <a:pt x="3054" y="299"/>
                </a:cubicBezTo>
                <a:cubicBezTo>
                  <a:pt x="3052" y="299"/>
                  <a:pt x="3051" y="297"/>
                  <a:pt x="3051" y="299"/>
                </a:cubicBezTo>
                <a:cubicBezTo>
                  <a:pt x="3049" y="299"/>
                  <a:pt x="3048" y="301"/>
                  <a:pt x="3048" y="301"/>
                </a:cubicBezTo>
                <a:cubicBezTo>
                  <a:pt x="3048" y="304"/>
                  <a:pt x="3051" y="305"/>
                  <a:pt x="3052" y="305"/>
                </a:cubicBezTo>
                <a:cubicBezTo>
                  <a:pt x="3052" y="307"/>
                  <a:pt x="3054" y="309"/>
                  <a:pt x="3056" y="309"/>
                </a:cubicBezTo>
                <a:cubicBezTo>
                  <a:pt x="3056" y="310"/>
                  <a:pt x="3057" y="310"/>
                  <a:pt x="3059" y="312"/>
                </a:cubicBezTo>
                <a:cubicBezTo>
                  <a:pt x="3059" y="312"/>
                  <a:pt x="3062" y="314"/>
                  <a:pt x="3061" y="314"/>
                </a:cubicBezTo>
                <a:cubicBezTo>
                  <a:pt x="3061" y="314"/>
                  <a:pt x="3061" y="314"/>
                  <a:pt x="3059" y="314"/>
                </a:cubicBezTo>
                <a:cubicBezTo>
                  <a:pt x="3057" y="314"/>
                  <a:pt x="3057" y="314"/>
                  <a:pt x="3057" y="314"/>
                </a:cubicBezTo>
                <a:cubicBezTo>
                  <a:pt x="3056" y="315"/>
                  <a:pt x="3052" y="312"/>
                  <a:pt x="3051" y="315"/>
                </a:cubicBezTo>
                <a:cubicBezTo>
                  <a:pt x="3049" y="315"/>
                  <a:pt x="3049" y="317"/>
                  <a:pt x="3049" y="317"/>
                </a:cubicBezTo>
                <a:cubicBezTo>
                  <a:pt x="3049" y="318"/>
                  <a:pt x="3049" y="320"/>
                  <a:pt x="3051" y="320"/>
                </a:cubicBezTo>
                <a:cubicBezTo>
                  <a:pt x="3051" y="322"/>
                  <a:pt x="3052" y="323"/>
                  <a:pt x="3052" y="323"/>
                </a:cubicBezTo>
                <a:cubicBezTo>
                  <a:pt x="3054" y="325"/>
                  <a:pt x="3056" y="325"/>
                  <a:pt x="3056" y="326"/>
                </a:cubicBezTo>
                <a:cubicBezTo>
                  <a:pt x="3056" y="328"/>
                  <a:pt x="3056" y="328"/>
                  <a:pt x="3056" y="328"/>
                </a:cubicBezTo>
                <a:cubicBezTo>
                  <a:pt x="3057" y="330"/>
                  <a:pt x="3057" y="331"/>
                  <a:pt x="3057" y="331"/>
                </a:cubicBezTo>
                <a:cubicBezTo>
                  <a:pt x="3057" y="333"/>
                  <a:pt x="3056" y="333"/>
                  <a:pt x="3056" y="335"/>
                </a:cubicBezTo>
                <a:cubicBezTo>
                  <a:pt x="3054" y="335"/>
                  <a:pt x="3054" y="336"/>
                  <a:pt x="3054" y="336"/>
                </a:cubicBezTo>
                <a:cubicBezTo>
                  <a:pt x="3054" y="338"/>
                  <a:pt x="3054" y="339"/>
                  <a:pt x="3052" y="339"/>
                </a:cubicBezTo>
                <a:cubicBezTo>
                  <a:pt x="3052" y="341"/>
                  <a:pt x="3052" y="341"/>
                  <a:pt x="3052" y="341"/>
                </a:cubicBezTo>
                <a:cubicBezTo>
                  <a:pt x="3051" y="341"/>
                  <a:pt x="3051" y="339"/>
                  <a:pt x="3051" y="339"/>
                </a:cubicBezTo>
                <a:cubicBezTo>
                  <a:pt x="3049" y="338"/>
                  <a:pt x="3048" y="336"/>
                  <a:pt x="3046" y="335"/>
                </a:cubicBezTo>
                <a:cubicBezTo>
                  <a:pt x="3046" y="333"/>
                  <a:pt x="3044" y="333"/>
                  <a:pt x="3043" y="331"/>
                </a:cubicBezTo>
                <a:cubicBezTo>
                  <a:pt x="3041" y="330"/>
                  <a:pt x="3040" y="328"/>
                  <a:pt x="3038" y="326"/>
                </a:cubicBezTo>
                <a:cubicBezTo>
                  <a:pt x="3036" y="325"/>
                  <a:pt x="3035" y="325"/>
                  <a:pt x="3035" y="323"/>
                </a:cubicBezTo>
                <a:cubicBezTo>
                  <a:pt x="3033" y="323"/>
                  <a:pt x="3033" y="323"/>
                  <a:pt x="3033" y="323"/>
                </a:cubicBezTo>
                <a:cubicBezTo>
                  <a:pt x="3031" y="322"/>
                  <a:pt x="3031" y="322"/>
                  <a:pt x="3031" y="322"/>
                </a:cubicBezTo>
                <a:cubicBezTo>
                  <a:pt x="3030" y="320"/>
                  <a:pt x="3028" y="320"/>
                  <a:pt x="3028" y="318"/>
                </a:cubicBezTo>
                <a:cubicBezTo>
                  <a:pt x="3027" y="317"/>
                  <a:pt x="3025" y="315"/>
                  <a:pt x="3023" y="315"/>
                </a:cubicBezTo>
                <a:cubicBezTo>
                  <a:pt x="3022" y="314"/>
                  <a:pt x="3020" y="314"/>
                  <a:pt x="3020" y="312"/>
                </a:cubicBezTo>
                <a:cubicBezTo>
                  <a:pt x="3017" y="310"/>
                  <a:pt x="3014" y="307"/>
                  <a:pt x="3012" y="305"/>
                </a:cubicBezTo>
                <a:cubicBezTo>
                  <a:pt x="3010" y="304"/>
                  <a:pt x="3007" y="302"/>
                  <a:pt x="3006" y="301"/>
                </a:cubicBezTo>
                <a:cubicBezTo>
                  <a:pt x="3004" y="299"/>
                  <a:pt x="3004" y="297"/>
                  <a:pt x="3002" y="297"/>
                </a:cubicBezTo>
                <a:cubicBezTo>
                  <a:pt x="3001" y="296"/>
                  <a:pt x="2999" y="294"/>
                  <a:pt x="2999" y="293"/>
                </a:cubicBezTo>
                <a:cubicBezTo>
                  <a:pt x="2998" y="293"/>
                  <a:pt x="2996" y="291"/>
                  <a:pt x="2994" y="291"/>
                </a:cubicBezTo>
                <a:cubicBezTo>
                  <a:pt x="2994" y="289"/>
                  <a:pt x="2993" y="289"/>
                  <a:pt x="2993" y="289"/>
                </a:cubicBezTo>
                <a:cubicBezTo>
                  <a:pt x="2991" y="288"/>
                  <a:pt x="2991" y="288"/>
                  <a:pt x="2991" y="286"/>
                </a:cubicBezTo>
                <a:cubicBezTo>
                  <a:pt x="2989" y="286"/>
                  <a:pt x="2989" y="284"/>
                  <a:pt x="2989" y="284"/>
                </a:cubicBezTo>
                <a:cubicBezTo>
                  <a:pt x="2988" y="283"/>
                  <a:pt x="2988" y="283"/>
                  <a:pt x="2988" y="283"/>
                </a:cubicBezTo>
                <a:cubicBezTo>
                  <a:pt x="2986" y="281"/>
                  <a:pt x="2986" y="280"/>
                  <a:pt x="2985" y="280"/>
                </a:cubicBezTo>
                <a:cubicBezTo>
                  <a:pt x="2985" y="278"/>
                  <a:pt x="2983" y="276"/>
                  <a:pt x="2983" y="276"/>
                </a:cubicBezTo>
                <a:cubicBezTo>
                  <a:pt x="2981" y="275"/>
                  <a:pt x="2981" y="275"/>
                  <a:pt x="2981" y="273"/>
                </a:cubicBezTo>
                <a:cubicBezTo>
                  <a:pt x="2981" y="273"/>
                  <a:pt x="2981" y="273"/>
                  <a:pt x="2981" y="272"/>
                </a:cubicBezTo>
                <a:cubicBezTo>
                  <a:pt x="2981" y="272"/>
                  <a:pt x="2983" y="270"/>
                  <a:pt x="2983" y="268"/>
                </a:cubicBezTo>
                <a:cubicBezTo>
                  <a:pt x="2983" y="268"/>
                  <a:pt x="2983" y="268"/>
                  <a:pt x="2983" y="267"/>
                </a:cubicBezTo>
                <a:cubicBezTo>
                  <a:pt x="2981" y="267"/>
                  <a:pt x="2981" y="265"/>
                  <a:pt x="2980" y="264"/>
                </a:cubicBezTo>
                <a:cubicBezTo>
                  <a:pt x="2980" y="264"/>
                  <a:pt x="2978" y="262"/>
                  <a:pt x="2977" y="262"/>
                </a:cubicBezTo>
                <a:cubicBezTo>
                  <a:pt x="2977" y="260"/>
                  <a:pt x="2975" y="260"/>
                  <a:pt x="2975" y="260"/>
                </a:cubicBezTo>
                <a:cubicBezTo>
                  <a:pt x="2975" y="259"/>
                  <a:pt x="2975" y="259"/>
                  <a:pt x="2977" y="259"/>
                </a:cubicBezTo>
                <a:cubicBezTo>
                  <a:pt x="2977" y="260"/>
                  <a:pt x="2977" y="260"/>
                  <a:pt x="2978" y="260"/>
                </a:cubicBezTo>
                <a:cubicBezTo>
                  <a:pt x="2980" y="260"/>
                  <a:pt x="2980" y="260"/>
                  <a:pt x="2980" y="260"/>
                </a:cubicBezTo>
                <a:cubicBezTo>
                  <a:pt x="2980" y="259"/>
                  <a:pt x="2980" y="259"/>
                  <a:pt x="2980" y="259"/>
                </a:cubicBezTo>
                <a:cubicBezTo>
                  <a:pt x="2981" y="259"/>
                  <a:pt x="2981" y="259"/>
                  <a:pt x="2983" y="259"/>
                </a:cubicBezTo>
                <a:cubicBezTo>
                  <a:pt x="2985" y="257"/>
                  <a:pt x="2985" y="257"/>
                  <a:pt x="2985" y="257"/>
                </a:cubicBezTo>
                <a:cubicBezTo>
                  <a:pt x="2986" y="257"/>
                  <a:pt x="2986" y="257"/>
                  <a:pt x="2986" y="257"/>
                </a:cubicBezTo>
                <a:cubicBezTo>
                  <a:pt x="2986" y="255"/>
                  <a:pt x="2988" y="255"/>
                  <a:pt x="2988" y="255"/>
                </a:cubicBezTo>
                <a:cubicBezTo>
                  <a:pt x="2988" y="254"/>
                  <a:pt x="2988" y="254"/>
                  <a:pt x="2988" y="254"/>
                </a:cubicBezTo>
                <a:cubicBezTo>
                  <a:pt x="2988" y="252"/>
                  <a:pt x="2988" y="252"/>
                  <a:pt x="2988" y="252"/>
                </a:cubicBezTo>
                <a:cubicBezTo>
                  <a:pt x="2989" y="252"/>
                  <a:pt x="2989" y="251"/>
                  <a:pt x="2989" y="249"/>
                </a:cubicBezTo>
                <a:cubicBezTo>
                  <a:pt x="2989" y="247"/>
                  <a:pt x="2989" y="247"/>
                  <a:pt x="2989" y="247"/>
                </a:cubicBezTo>
                <a:cubicBezTo>
                  <a:pt x="2989" y="247"/>
                  <a:pt x="2988" y="247"/>
                  <a:pt x="2988" y="246"/>
                </a:cubicBezTo>
                <a:cubicBezTo>
                  <a:pt x="2988" y="244"/>
                  <a:pt x="2988" y="244"/>
                  <a:pt x="2988" y="243"/>
                </a:cubicBezTo>
                <a:cubicBezTo>
                  <a:pt x="2988" y="241"/>
                  <a:pt x="2988" y="239"/>
                  <a:pt x="2989" y="238"/>
                </a:cubicBezTo>
                <a:cubicBezTo>
                  <a:pt x="2991" y="238"/>
                  <a:pt x="2991" y="236"/>
                  <a:pt x="2991" y="236"/>
                </a:cubicBezTo>
                <a:cubicBezTo>
                  <a:pt x="2991" y="236"/>
                  <a:pt x="2991" y="234"/>
                  <a:pt x="2989" y="234"/>
                </a:cubicBezTo>
                <a:cubicBezTo>
                  <a:pt x="2989" y="233"/>
                  <a:pt x="2989" y="233"/>
                  <a:pt x="2991" y="231"/>
                </a:cubicBezTo>
                <a:cubicBezTo>
                  <a:pt x="2991" y="230"/>
                  <a:pt x="2989" y="230"/>
                  <a:pt x="2989" y="230"/>
                </a:cubicBezTo>
                <a:cubicBezTo>
                  <a:pt x="2991" y="228"/>
                  <a:pt x="2991" y="228"/>
                  <a:pt x="2991" y="228"/>
                </a:cubicBezTo>
                <a:cubicBezTo>
                  <a:pt x="2993" y="228"/>
                  <a:pt x="2993" y="226"/>
                  <a:pt x="2994" y="226"/>
                </a:cubicBezTo>
                <a:cubicBezTo>
                  <a:pt x="2996" y="225"/>
                  <a:pt x="2998" y="226"/>
                  <a:pt x="2998" y="226"/>
                </a:cubicBezTo>
                <a:cubicBezTo>
                  <a:pt x="2999" y="226"/>
                  <a:pt x="3001" y="223"/>
                  <a:pt x="2999" y="223"/>
                </a:cubicBezTo>
                <a:cubicBezTo>
                  <a:pt x="2999" y="222"/>
                  <a:pt x="2998" y="222"/>
                  <a:pt x="2998" y="222"/>
                </a:cubicBezTo>
                <a:cubicBezTo>
                  <a:pt x="2996" y="222"/>
                  <a:pt x="2994" y="222"/>
                  <a:pt x="2994" y="220"/>
                </a:cubicBezTo>
                <a:cubicBezTo>
                  <a:pt x="2996" y="220"/>
                  <a:pt x="2996" y="220"/>
                  <a:pt x="2996" y="220"/>
                </a:cubicBezTo>
                <a:cubicBezTo>
                  <a:pt x="2996" y="218"/>
                  <a:pt x="2996" y="218"/>
                  <a:pt x="2996" y="218"/>
                </a:cubicBezTo>
                <a:cubicBezTo>
                  <a:pt x="2994" y="217"/>
                  <a:pt x="2993" y="218"/>
                  <a:pt x="2993" y="217"/>
                </a:cubicBezTo>
                <a:cubicBezTo>
                  <a:pt x="2991" y="217"/>
                  <a:pt x="2991" y="215"/>
                  <a:pt x="2991" y="215"/>
                </a:cubicBezTo>
                <a:cubicBezTo>
                  <a:pt x="2989" y="213"/>
                  <a:pt x="2989" y="213"/>
                  <a:pt x="2989" y="212"/>
                </a:cubicBezTo>
                <a:cubicBezTo>
                  <a:pt x="2988" y="210"/>
                  <a:pt x="2986" y="209"/>
                  <a:pt x="2985" y="207"/>
                </a:cubicBezTo>
                <a:cubicBezTo>
                  <a:pt x="2986" y="207"/>
                  <a:pt x="2988" y="205"/>
                  <a:pt x="2989" y="205"/>
                </a:cubicBezTo>
                <a:cubicBezTo>
                  <a:pt x="2991" y="205"/>
                  <a:pt x="2993" y="205"/>
                  <a:pt x="2994" y="205"/>
                </a:cubicBezTo>
                <a:cubicBezTo>
                  <a:pt x="2996" y="205"/>
                  <a:pt x="2996" y="205"/>
                  <a:pt x="2996" y="205"/>
                </a:cubicBezTo>
                <a:cubicBezTo>
                  <a:pt x="2996" y="204"/>
                  <a:pt x="2994" y="204"/>
                  <a:pt x="2994" y="204"/>
                </a:cubicBezTo>
                <a:cubicBezTo>
                  <a:pt x="2993" y="204"/>
                  <a:pt x="2991" y="204"/>
                  <a:pt x="2989" y="204"/>
                </a:cubicBezTo>
                <a:cubicBezTo>
                  <a:pt x="2986" y="204"/>
                  <a:pt x="2985" y="204"/>
                  <a:pt x="2981" y="204"/>
                </a:cubicBezTo>
                <a:cubicBezTo>
                  <a:pt x="2981" y="204"/>
                  <a:pt x="2981" y="204"/>
                  <a:pt x="2980" y="204"/>
                </a:cubicBezTo>
                <a:cubicBezTo>
                  <a:pt x="2978" y="204"/>
                  <a:pt x="2978" y="204"/>
                  <a:pt x="2977" y="204"/>
                </a:cubicBezTo>
                <a:cubicBezTo>
                  <a:pt x="2977" y="204"/>
                  <a:pt x="2975" y="204"/>
                  <a:pt x="2973" y="205"/>
                </a:cubicBezTo>
                <a:cubicBezTo>
                  <a:pt x="2973" y="205"/>
                  <a:pt x="2973" y="205"/>
                  <a:pt x="2975" y="205"/>
                </a:cubicBezTo>
                <a:cubicBezTo>
                  <a:pt x="2975" y="207"/>
                  <a:pt x="2977" y="209"/>
                  <a:pt x="2978" y="209"/>
                </a:cubicBezTo>
                <a:cubicBezTo>
                  <a:pt x="2978" y="210"/>
                  <a:pt x="2980" y="210"/>
                  <a:pt x="2980" y="212"/>
                </a:cubicBezTo>
                <a:cubicBezTo>
                  <a:pt x="2981" y="212"/>
                  <a:pt x="2981" y="212"/>
                  <a:pt x="2981" y="213"/>
                </a:cubicBezTo>
                <a:cubicBezTo>
                  <a:pt x="2981" y="215"/>
                  <a:pt x="2985" y="213"/>
                  <a:pt x="2985" y="215"/>
                </a:cubicBezTo>
                <a:cubicBezTo>
                  <a:pt x="2986" y="217"/>
                  <a:pt x="2983" y="215"/>
                  <a:pt x="2983" y="215"/>
                </a:cubicBezTo>
                <a:cubicBezTo>
                  <a:pt x="2981" y="215"/>
                  <a:pt x="2980" y="215"/>
                  <a:pt x="2980" y="215"/>
                </a:cubicBezTo>
                <a:cubicBezTo>
                  <a:pt x="2978" y="215"/>
                  <a:pt x="2978" y="217"/>
                  <a:pt x="2977" y="218"/>
                </a:cubicBezTo>
                <a:cubicBezTo>
                  <a:pt x="2977" y="220"/>
                  <a:pt x="2977" y="222"/>
                  <a:pt x="2975" y="223"/>
                </a:cubicBezTo>
                <a:cubicBezTo>
                  <a:pt x="2975" y="223"/>
                  <a:pt x="2975" y="226"/>
                  <a:pt x="2973" y="226"/>
                </a:cubicBezTo>
                <a:cubicBezTo>
                  <a:pt x="2972" y="226"/>
                  <a:pt x="2972" y="225"/>
                  <a:pt x="2972" y="225"/>
                </a:cubicBezTo>
                <a:cubicBezTo>
                  <a:pt x="2970" y="225"/>
                  <a:pt x="2970" y="225"/>
                  <a:pt x="2968" y="225"/>
                </a:cubicBezTo>
                <a:cubicBezTo>
                  <a:pt x="2968" y="223"/>
                  <a:pt x="2968" y="222"/>
                  <a:pt x="2967" y="223"/>
                </a:cubicBezTo>
                <a:cubicBezTo>
                  <a:pt x="2965" y="223"/>
                  <a:pt x="2965" y="223"/>
                  <a:pt x="2965" y="223"/>
                </a:cubicBezTo>
                <a:cubicBezTo>
                  <a:pt x="2964" y="223"/>
                  <a:pt x="2964" y="223"/>
                  <a:pt x="2964" y="223"/>
                </a:cubicBezTo>
                <a:cubicBezTo>
                  <a:pt x="2962" y="222"/>
                  <a:pt x="2960" y="222"/>
                  <a:pt x="2960" y="220"/>
                </a:cubicBezTo>
                <a:cubicBezTo>
                  <a:pt x="2960" y="218"/>
                  <a:pt x="2960" y="218"/>
                  <a:pt x="2960" y="218"/>
                </a:cubicBezTo>
                <a:cubicBezTo>
                  <a:pt x="2960" y="217"/>
                  <a:pt x="2960" y="217"/>
                  <a:pt x="2960" y="215"/>
                </a:cubicBezTo>
                <a:cubicBezTo>
                  <a:pt x="2959" y="215"/>
                  <a:pt x="2959" y="213"/>
                  <a:pt x="2957" y="213"/>
                </a:cubicBezTo>
                <a:cubicBezTo>
                  <a:pt x="2957" y="213"/>
                  <a:pt x="2957" y="212"/>
                  <a:pt x="2956" y="212"/>
                </a:cubicBezTo>
                <a:cubicBezTo>
                  <a:pt x="2954" y="212"/>
                  <a:pt x="2954" y="215"/>
                  <a:pt x="2952" y="215"/>
                </a:cubicBezTo>
                <a:cubicBezTo>
                  <a:pt x="2952" y="213"/>
                  <a:pt x="2951" y="213"/>
                  <a:pt x="2951" y="213"/>
                </a:cubicBezTo>
                <a:cubicBezTo>
                  <a:pt x="2949" y="213"/>
                  <a:pt x="2949" y="213"/>
                  <a:pt x="2947" y="213"/>
                </a:cubicBezTo>
                <a:cubicBezTo>
                  <a:pt x="2946" y="212"/>
                  <a:pt x="2944" y="212"/>
                  <a:pt x="2943" y="212"/>
                </a:cubicBezTo>
                <a:cubicBezTo>
                  <a:pt x="2943" y="213"/>
                  <a:pt x="2941" y="213"/>
                  <a:pt x="2941" y="213"/>
                </a:cubicBezTo>
                <a:cubicBezTo>
                  <a:pt x="2939" y="213"/>
                  <a:pt x="2938" y="213"/>
                  <a:pt x="2938" y="213"/>
                </a:cubicBezTo>
                <a:cubicBezTo>
                  <a:pt x="2936" y="213"/>
                  <a:pt x="2935" y="213"/>
                  <a:pt x="2933" y="213"/>
                </a:cubicBezTo>
                <a:cubicBezTo>
                  <a:pt x="2931" y="213"/>
                  <a:pt x="2931" y="213"/>
                  <a:pt x="2931" y="213"/>
                </a:cubicBezTo>
                <a:cubicBezTo>
                  <a:pt x="2930" y="215"/>
                  <a:pt x="2930" y="217"/>
                  <a:pt x="2930" y="218"/>
                </a:cubicBezTo>
                <a:cubicBezTo>
                  <a:pt x="2931" y="218"/>
                  <a:pt x="2933" y="218"/>
                  <a:pt x="2931" y="220"/>
                </a:cubicBezTo>
                <a:cubicBezTo>
                  <a:pt x="2931" y="222"/>
                  <a:pt x="2931" y="222"/>
                  <a:pt x="2931" y="222"/>
                </a:cubicBezTo>
                <a:cubicBezTo>
                  <a:pt x="2931" y="223"/>
                  <a:pt x="2931" y="223"/>
                  <a:pt x="2931" y="223"/>
                </a:cubicBezTo>
                <a:cubicBezTo>
                  <a:pt x="2933" y="226"/>
                  <a:pt x="2931" y="226"/>
                  <a:pt x="2930" y="228"/>
                </a:cubicBezTo>
                <a:cubicBezTo>
                  <a:pt x="2928" y="230"/>
                  <a:pt x="2928" y="231"/>
                  <a:pt x="2930" y="233"/>
                </a:cubicBezTo>
                <a:cubicBezTo>
                  <a:pt x="2930" y="234"/>
                  <a:pt x="2930" y="236"/>
                  <a:pt x="2931" y="238"/>
                </a:cubicBezTo>
                <a:cubicBezTo>
                  <a:pt x="2933" y="239"/>
                  <a:pt x="2936" y="239"/>
                  <a:pt x="2938" y="239"/>
                </a:cubicBezTo>
                <a:cubicBezTo>
                  <a:pt x="2939" y="239"/>
                  <a:pt x="2943" y="239"/>
                  <a:pt x="2944" y="241"/>
                </a:cubicBezTo>
                <a:cubicBezTo>
                  <a:pt x="2944" y="243"/>
                  <a:pt x="2944" y="244"/>
                  <a:pt x="2943" y="244"/>
                </a:cubicBezTo>
                <a:cubicBezTo>
                  <a:pt x="2941" y="244"/>
                  <a:pt x="2941" y="244"/>
                  <a:pt x="2941" y="244"/>
                </a:cubicBezTo>
                <a:cubicBezTo>
                  <a:pt x="2939" y="244"/>
                  <a:pt x="2938" y="244"/>
                  <a:pt x="2936" y="244"/>
                </a:cubicBezTo>
                <a:cubicBezTo>
                  <a:pt x="2936" y="244"/>
                  <a:pt x="2935" y="244"/>
                  <a:pt x="2933" y="244"/>
                </a:cubicBezTo>
                <a:cubicBezTo>
                  <a:pt x="2931" y="243"/>
                  <a:pt x="2931" y="243"/>
                  <a:pt x="2930" y="243"/>
                </a:cubicBezTo>
                <a:cubicBezTo>
                  <a:pt x="2928" y="244"/>
                  <a:pt x="2926" y="246"/>
                  <a:pt x="2925" y="246"/>
                </a:cubicBezTo>
                <a:cubicBezTo>
                  <a:pt x="2923" y="244"/>
                  <a:pt x="2923" y="244"/>
                  <a:pt x="2923" y="244"/>
                </a:cubicBezTo>
                <a:cubicBezTo>
                  <a:pt x="2922" y="244"/>
                  <a:pt x="2922" y="244"/>
                  <a:pt x="2920" y="246"/>
                </a:cubicBezTo>
                <a:cubicBezTo>
                  <a:pt x="2920" y="246"/>
                  <a:pt x="2918" y="246"/>
                  <a:pt x="2917" y="246"/>
                </a:cubicBezTo>
                <a:cubicBezTo>
                  <a:pt x="2917" y="246"/>
                  <a:pt x="2915" y="246"/>
                  <a:pt x="2914" y="246"/>
                </a:cubicBezTo>
                <a:cubicBezTo>
                  <a:pt x="2912" y="246"/>
                  <a:pt x="2909" y="244"/>
                  <a:pt x="2907" y="243"/>
                </a:cubicBezTo>
                <a:cubicBezTo>
                  <a:pt x="2909" y="243"/>
                  <a:pt x="2909" y="243"/>
                  <a:pt x="2909" y="243"/>
                </a:cubicBezTo>
                <a:cubicBezTo>
                  <a:pt x="2910" y="243"/>
                  <a:pt x="2910" y="243"/>
                  <a:pt x="2910" y="243"/>
                </a:cubicBezTo>
                <a:cubicBezTo>
                  <a:pt x="2910" y="243"/>
                  <a:pt x="2910" y="243"/>
                  <a:pt x="2912" y="244"/>
                </a:cubicBezTo>
                <a:cubicBezTo>
                  <a:pt x="2912" y="244"/>
                  <a:pt x="2912" y="244"/>
                  <a:pt x="2914" y="244"/>
                </a:cubicBezTo>
                <a:cubicBezTo>
                  <a:pt x="2914" y="244"/>
                  <a:pt x="2914" y="244"/>
                  <a:pt x="2915" y="244"/>
                </a:cubicBezTo>
                <a:cubicBezTo>
                  <a:pt x="2915" y="243"/>
                  <a:pt x="2917" y="243"/>
                  <a:pt x="2917" y="243"/>
                </a:cubicBezTo>
                <a:cubicBezTo>
                  <a:pt x="2917" y="241"/>
                  <a:pt x="2917" y="241"/>
                  <a:pt x="2915" y="241"/>
                </a:cubicBezTo>
                <a:cubicBezTo>
                  <a:pt x="2914" y="241"/>
                  <a:pt x="2914" y="239"/>
                  <a:pt x="2914" y="239"/>
                </a:cubicBezTo>
                <a:cubicBezTo>
                  <a:pt x="2912" y="239"/>
                  <a:pt x="2912" y="239"/>
                  <a:pt x="2910" y="239"/>
                </a:cubicBezTo>
                <a:cubicBezTo>
                  <a:pt x="2909" y="239"/>
                  <a:pt x="2909" y="239"/>
                  <a:pt x="2909" y="239"/>
                </a:cubicBezTo>
                <a:cubicBezTo>
                  <a:pt x="2907" y="239"/>
                  <a:pt x="2907" y="239"/>
                  <a:pt x="2907" y="238"/>
                </a:cubicBezTo>
                <a:cubicBezTo>
                  <a:pt x="2905" y="238"/>
                  <a:pt x="2905" y="238"/>
                  <a:pt x="2904" y="238"/>
                </a:cubicBezTo>
                <a:cubicBezTo>
                  <a:pt x="2904" y="238"/>
                  <a:pt x="2904" y="238"/>
                  <a:pt x="2902" y="238"/>
                </a:cubicBezTo>
                <a:cubicBezTo>
                  <a:pt x="2902" y="239"/>
                  <a:pt x="2901" y="239"/>
                  <a:pt x="2901" y="239"/>
                </a:cubicBezTo>
                <a:cubicBezTo>
                  <a:pt x="2899" y="239"/>
                  <a:pt x="2899" y="239"/>
                  <a:pt x="2899" y="239"/>
                </a:cubicBezTo>
                <a:cubicBezTo>
                  <a:pt x="2897" y="239"/>
                  <a:pt x="2897" y="239"/>
                  <a:pt x="2896" y="238"/>
                </a:cubicBezTo>
                <a:cubicBezTo>
                  <a:pt x="2894" y="238"/>
                  <a:pt x="2894" y="238"/>
                  <a:pt x="2894" y="238"/>
                </a:cubicBezTo>
                <a:cubicBezTo>
                  <a:pt x="2893" y="236"/>
                  <a:pt x="2893" y="236"/>
                  <a:pt x="2891" y="236"/>
                </a:cubicBezTo>
                <a:cubicBezTo>
                  <a:pt x="2891" y="236"/>
                  <a:pt x="2891" y="238"/>
                  <a:pt x="2889" y="238"/>
                </a:cubicBezTo>
                <a:cubicBezTo>
                  <a:pt x="2888" y="238"/>
                  <a:pt x="2888" y="238"/>
                  <a:pt x="2888" y="238"/>
                </a:cubicBezTo>
                <a:cubicBezTo>
                  <a:pt x="2886" y="238"/>
                  <a:pt x="2886" y="238"/>
                  <a:pt x="2886" y="238"/>
                </a:cubicBezTo>
                <a:cubicBezTo>
                  <a:pt x="2886" y="239"/>
                  <a:pt x="2886" y="239"/>
                  <a:pt x="2886" y="239"/>
                </a:cubicBezTo>
                <a:cubicBezTo>
                  <a:pt x="2886" y="239"/>
                  <a:pt x="2888" y="241"/>
                  <a:pt x="2888" y="243"/>
                </a:cubicBezTo>
                <a:cubicBezTo>
                  <a:pt x="2888" y="243"/>
                  <a:pt x="2888" y="243"/>
                  <a:pt x="2886" y="243"/>
                </a:cubicBezTo>
                <a:cubicBezTo>
                  <a:pt x="2886" y="243"/>
                  <a:pt x="2884" y="243"/>
                  <a:pt x="2883" y="243"/>
                </a:cubicBezTo>
                <a:cubicBezTo>
                  <a:pt x="2881" y="243"/>
                  <a:pt x="2881" y="243"/>
                  <a:pt x="2881" y="243"/>
                </a:cubicBezTo>
                <a:cubicBezTo>
                  <a:pt x="2881" y="241"/>
                  <a:pt x="2880" y="241"/>
                  <a:pt x="2880" y="241"/>
                </a:cubicBezTo>
                <a:cubicBezTo>
                  <a:pt x="2878" y="241"/>
                  <a:pt x="2878" y="241"/>
                  <a:pt x="2878" y="243"/>
                </a:cubicBezTo>
                <a:cubicBezTo>
                  <a:pt x="2876" y="243"/>
                  <a:pt x="2875" y="243"/>
                  <a:pt x="2873" y="243"/>
                </a:cubicBezTo>
                <a:cubicBezTo>
                  <a:pt x="2873" y="243"/>
                  <a:pt x="2875" y="243"/>
                  <a:pt x="2875" y="241"/>
                </a:cubicBezTo>
                <a:cubicBezTo>
                  <a:pt x="2873" y="241"/>
                  <a:pt x="2873" y="241"/>
                  <a:pt x="2872" y="241"/>
                </a:cubicBezTo>
                <a:cubicBezTo>
                  <a:pt x="2870" y="241"/>
                  <a:pt x="2870" y="241"/>
                  <a:pt x="2870" y="241"/>
                </a:cubicBezTo>
                <a:cubicBezTo>
                  <a:pt x="2868" y="241"/>
                  <a:pt x="2868" y="241"/>
                  <a:pt x="2867" y="241"/>
                </a:cubicBezTo>
                <a:cubicBezTo>
                  <a:pt x="2865" y="241"/>
                  <a:pt x="2865" y="241"/>
                  <a:pt x="2865" y="241"/>
                </a:cubicBezTo>
                <a:cubicBezTo>
                  <a:pt x="2865" y="243"/>
                  <a:pt x="2865" y="243"/>
                  <a:pt x="2865" y="243"/>
                </a:cubicBezTo>
                <a:cubicBezTo>
                  <a:pt x="2863" y="243"/>
                  <a:pt x="2863" y="243"/>
                  <a:pt x="2863" y="243"/>
                </a:cubicBezTo>
                <a:cubicBezTo>
                  <a:pt x="2863" y="243"/>
                  <a:pt x="2863" y="243"/>
                  <a:pt x="2862" y="243"/>
                </a:cubicBezTo>
                <a:cubicBezTo>
                  <a:pt x="2862" y="241"/>
                  <a:pt x="2860" y="241"/>
                  <a:pt x="2859" y="241"/>
                </a:cubicBezTo>
                <a:cubicBezTo>
                  <a:pt x="2857" y="241"/>
                  <a:pt x="2855" y="241"/>
                  <a:pt x="2852" y="241"/>
                </a:cubicBezTo>
                <a:cubicBezTo>
                  <a:pt x="2852" y="241"/>
                  <a:pt x="2851" y="241"/>
                  <a:pt x="2849" y="241"/>
                </a:cubicBezTo>
                <a:cubicBezTo>
                  <a:pt x="2847" y="241"/>
                  <a:pt x="2846" y="241"/>
                  <a:pt x="2846" y="241"/>
                </a:cubicBezTo>
                <a:cubicBezTo>
                  <a:pt x="2844" y="241"/>
                  <a:pt x="2842" y="243"/>
                  <a:pt x="2842" y="243"/>
                </a:cubicBezTo>
                <a:cubicBezTo>
                  <a:pt x="2841" y="243"/>
                  <a:pt x="2839" y="243"/>
                  <a:pt x="2838" y="243"/>
                </a:cubicBezTo>
                <a:cubicBezTo>
                  <a:pt x="2836" y="243"/>
                  <a:pt x="2836" y="243"/>
                  <a:pt x="2836" y="243"/>
                </a:cubicBezTo>
                <a:cubicBezTo>
                  <a:pt x="2834" y="241"/>
                  <a:pt x="2834" y="241"/>
                  <a:pt x="2834" y="241"/>
                </a:cubicBezTo>
                <a:cubicBezTo>
                  <a:pt x="2833" y="241"/>
                  <a:pt x="2833" y="241"/>
                  <a:pt x="2831" y="243"/>
                </a:cubicBezTo>
                <a:cubicBezTo>
                  <a:pt x="2831" y="243"/>
                  <a:pt x="2831" y="243"/>
                  <a:pt x="2830" y="244"/>
                </a:cubicBezTo>
                <a:cubicBezTo>
                  <a:pt x="2830" y="244"/>
                  <a:pt x="2830" y="244"/>
                  <a:pt x="2830" y="246"/>
                </a:cubicBezTo>
                <a:cubicBezTo>
                  <a:pt x="2828" y="246"/>
                  <a:pt x="2828" y="246"/>
                  <a:pt x="2828" y="246"/>
                </a:cubicBezTo>
                <a:cubicBezTo>
                  <a:pt x="2828" y="246"/>
                  <a:pt x="2828" y="247"/>
                  <a:pt x="2828" y="249"/>
                </a:cubicBezTo>
                <a:cubicBezTo>
                  <a:pt x="2828" y="249"/>
                  <a:pt x="2828" y="249"/>
                  <a:pt x="2828" y="251"/>
                </a:cubicBezTo>
                <a:cubicBezTo>
                  <a:pt x="2826" y="251"/>
                  <a:pt x="2826" y="251"/>
                  <a:pt x="2826" y="252"/>
                </a:cubicBezTo>
                <a:cubicBezTo>
                  <a:pt x="2826" y="252"/>
                  <a:pt x="2825" y="252"/>
                  <a:pt x="2825" y="254"/>
                </a:cubicBezTo>
                <a:cubicBezTo>
                  <a:pt x="2825" y="255"/>
                  <a:pt x="2826" y="255"/>
                  <a:pt x="2826" y="257"/>
                </a:cubicBezTo>
                <a:cubicBezTo>
                  <a:pt x="2828" y="259"/>
                  <a:pt x="2828" y="259"/>
                  <a:pt x="2828" y="259"/>
                </a:cubicBezTo>
                <a:cubicBezTo>
                  <a:pt x="2828" y="260"/>
                  <a:pt x="2828" y="260"/>
                  <a:pt x="2826" y="260"/>
                </a:cubicBezTo>
                <a:cubicBezTo>
                  <a:pt x="2826" y="260"/>
                  <a:pt x="2825" y="259"/>
                  <a:pt x="2825" y="260"/>
                </a:cubicBezTo>
                <a:cubicBezTo>
                  <a:pt x="2823" y="260"/>
                  <a:pt x="2823" y="262"/>
                  <a:pt x="2823" y="262"/>
                </a:cubicBezTo>
                <a:cubicBezTo>
                  <a:pt x="2823" y="264"/>
                  <a:pt x="2823" y="264"/>
                  <a:pt x="2823" y="264"/>
                </a:cubicBezTo>
                <a:cubicBezTo>
                  <a:pt x="2823" y="264"/>
                  <a:pt x="2823" y="264"/>
                  <a:pt x="2823" y="265"/>
                </a:cubicBezTo>
                <a:cubicBezTo>
                  <a:pt x="2823" y="265"/>
                  <a:pt x="2821" y="265"/>
                  <a:pt x="2821" y="267"/>
                </a:cubicBezTo>
                <a:cubicBezTo>
                  <a:pt x="2820" y="267"/>
                  <a:pt x="2820" y="267"/>
                  <a:pt x="2820" y="267"/>
                </a:cubicBezTo>
                <a:cubicBezTo>
                  <a:pt x="2820" y="267"/>
                  <a:pt x="2820" y="267"/>
                  <a:pt x="2820" y="268"/>
                </a:cubicBezTo>
                <a:cubicBezTo>
                  <a:pt x="2820" y="270"/>
                  <a:pt x="2820" y="270"/>
                  <a:pt x="2820" y="270"/>
                </a:cubicBezTo>
                <a:cubicBezTo>
                  <a:pt x="2820" y="270"/>
                  <a:pt x="2818" y="272"/>
                  <a:pt x="2818" y="273"/>
                </a:cubicBezTo>
                <a:cubicBezTo>
                  <a:pt x="2818" y="273"/>
                  <a:pt x="2818" y="273"/>
                  <a:pt x="2820" y="275"/>
                </a:cubicBezTo>
                <a:cubicBezTo>
                  <a:pt x="2820" y="276"/>
                  <a:pt x="2820" y="276"/>
                  <a:pt x="2820" y="276"/>
                </a:cubicBezTo>
                <a:cubicBezTo>
                  <a:pt x="2820" y="278"/>
                  <a:pt x="2820" y="278"/>
                  <a:pt x="2818" y="280"/>
                </a:cubicBezTo>
                <a:cubicBezTo>
                  <a:pt x="2817" y="281"/>
                  <a:pt x="2817" y="281"/>
                  <a:pt x="2817" y="281"/>
                </a:cubicBezTo>
                <a:cubicBezTo>
                  <a:pt x="2817" y="283"/>
                  <a:pt x="2817" y="284"/>
                  <a:pt x="2815" y="284"/>
                </a:cubicBezTo>
                <a:cubicBezTo>
                  <a:pt x="2815" y="283"/>
                  <a:pt x="2815" y="283"/>
                  <a:pt x="2815" y="283"/>
                </a:cubicBezTo>
                <a:cubicBezTo>
                  <a:pt x="2813" y="284"/>
                  <a:pt x="2813" y="284"/>
                  <a:pt x="2813" y="284"/>
                </a:cubicBezTo>
                <a:cubicBezTo>
                  <a:pt x="2813" y="284"/>
                  <a:pt x="2813" y="286"/>
                  <a:pt x="2813" y="288"/>
                </a:cubicBezTo>
                <a:cubicBezTo>
                  <a:pt x="2812" y="288"/>
                  <a:pt x="2812" y="288"/>
                  <a:pt x="2812" y="288"/>
                </a:cubicBezTo>
                <a:cubicBezTo>
                  <a:pt x="2810" y="289"/>
                  <a:pt x="2810" y="289"/>
                  <a:pt x="2810" y="291"/>
                </a:cubicBezTo>
                <a:cubicBezTo>
                  <a:pt x="2809" y="291"/>
                  <a:pt x="2807" y="294"/>
                  <a:pt x="2809" y="294"/>
                </a:cubicBezTo>
                <a:cubicBezTo>
                  <a:pt x="2809" y="296"/>
                  <a:pt x="2809" y="296"/>
                  <a:pt x="2809" y="296"/>
                </a:cubicBezTo>
                <a:cubicBezTo>
                  <a:pt x="2810" y="296"/>
                  <a:pt x="2810" y="296"/>
                  <a:pt x="2812" y="296"/>
                </a:cubicBezTo>
                <a:cubicBezTo>
                  <a:pt x="2813" y="296"/>
                  <a:pt x="2813" y="296"/>
                  <a:pt x="2813" y="296"/>
                </a:cubicBezTo>
                <a:cubicBezTo>
                  <a:pt x="2815" y="297"/>
                  <a:pt x="2815" y="299"/>
                  <a:pt x="2817" y="297"/>
                </a:cubicBezTo>
                <a:cubicBezTo>
                  <a:pt x="2817" y="296"/>
                  <a:pt x="2817" y="296"/>
                  <a:pt x="2817" y="296"/>
                </a:cubicBezTo>
                <a:cubicBezTo>
                  <a:pt x="2817" y="294"/>
                  <a:pt x="2818" y="296"/>
                  <a:pt x="2818" y="296"/>
                </a:cubicBezTo>
                <a:cubicBezTo>
                  <a:pt x="2820" y="296"/>
                  <a:pt x="2821" y="296"/>
                  <a:pt x="2821" y="296"/>
                </a:cubicBezTo>
                <a:cubicBezTo>
                  <a:pt x="2823" y="296"/>
                  <a:pt x="2823" y="296"/>
                  <a:pt x="2825" y="296"/>
                </a:cubicBezTo>
                <a:cubicBezTo>
                  <a:pt x="2826" y="297"/>
                  <a:pt x="2826" y="297"/>
                  <a:pt x="2826" y="297"/>
                </a:cubicBezTo>
                <a:cubicBezTo>
                  <a:pt x="2828" y="299"/>
                  <a:pt x="2828" y="299"/>
                  <a:pt x="2828" y="299"/>
                </a:cubicBezTo>
                <a:cubicBezTo>
                  <a:pt x="2830" y="301"/>
                  <a:pt x="2831" y="302"/>
                  <a:pt x="2831" y="304"/>
                </a:cubicBezTo>
                <a:cubicBezTo>
                  <a:pt x="2831" y="305"/>
                  <a:pt x="2833" y="307"/>
                  <a:pt x="2834" y="307"/>
                </a:cubicBezTo>
                <a:cubicBezTo>
                  <a:pt x="2834" y="307"/>
                  <a:pt x="2834" y="305"/>
                  <a:pt x="2836" y="305"/>
                </a:cubicBezTo>
                <a:cubicBezTo>
                  <a:pt x="2838" y="305"/>
                  <a:pt x="2838" y="305"/>
                  <a:pt x="2838" y="305"/>
                </a:cubicBezTo>
                <a:cubicBezTo>
                  <a:pt x="2838" y="304"/>
                  <a:pt x="2838" y="304"/>
                  <a:pt x="2838" y="304"/>
                </a:cubicBezTo>
                <a:cubicBezTo>
                  <a:pt x="2839" y="304"/>
                  <a:pt x="2839" y="304"/>
                  <a:pt x="2839" y="304"/>
                </a:cubicBezTo>
                <a:cubicBezTo>
                  <a:pt x="2841" y="304"/>
                  <a:pt x="2841" y="305"/>
                  <a:pt x="2841" y="305"/>
                </a:cubicBezTo>
                <a:cubicBezTo>
                  <a:pt x="2841" y="305"/>
                  <a:pt x="2841" y="305"/>
                  <a:pt x="2841" y="307"/>
                </a:cubicBezTo>
                <a:cubicBezTo>
                  <a:pt x="2841" y="307"/>
                  <a:pt x="2841" y="307"/>
                  <a:pt x="2841" y="309"/>
                </a:cubicBezTo>
                <a:cubicBezTo>
                  <a:pt x="2841" y="310"/>
                  <a:pt x="2841" y="310"/>
                  <a:pt x="2841" y="310"/>
                </a:cubicBezTo>
                <a:cubicBezTo>
                  <a:pt x="2842" y="312"/>
                  <a:pt x="2844" y="310"/>
                  <a:pt x="2844" y="310"/>
                </a:cubicBezTo>
                <a:cubicBezTo>
                  <a:pt x="2846" y="310"/>
                  <a:pt x="2846" y="310"/>
                  <a:pt x="2846" y="309"/>
                </a:cubicBezTo>
                <a:cubicBezTo>
                  <a:pt x="2847" y="309"/>
                  <a:pt x="2847" y="307"/>
                  <a:pt x="2847" y="307"/>
                </a:cubicBezTo>
                <a:cubicBezTo>
                  <a:pt x="2849" y="307"/>
                  <a:pt x="2849" y="307"/>
                  <a:pt x="2849" y="307"/>
                </a:cubicBezTo>
                <a:cubicBezTo>
                  <a:pt x="2847" y="307"/>
                  <a:pt x="2847" y="309"/>
                  <a:pt x="2847" y="309"/>
                </a:cubicBezTo>
                <a:cubicBezTo>
                  <a:pt x="2849" y="310"/>
                  <a:pt x="2849" y="310"/>
                  <a:pt x="2849" y="310"/>
                </a:cubicBezTo>
                <a:cubicBezTo>
                  <a:pt x="2849" y="310"/>
                  <a:pt x="2849" y="310"/>
                  <a:pt x="2851" y="310"/>
                </a:cubicBezTo>
                <a:cubicBezTo>
                  <a:pt x="2851" y="310"/>
                  <a:pt x="2851" y="310"/>
                  <a:pt x="2852" y="310"/>
                </a:cubicBezTo>
                <a:cubicBezTo>
                  <a:pt x="2852" y="310"/>
                  <a:pt x="2852" y="309"/>
                  <a:pt x="2854" y="309"/>
                </a:cubicBezTo>
                <a:cubicBezTo>
                  <a:pt x="2854" y="307"/>
                  <a:pt x="2852" y="307"/>
                  <a:pt x="2852" y="305"/>
                </a:cubicBezTo>
                <a:cubicBezTo>
                  <a:pt x="2852" y="305"/>
                  <a:pt x="2852" y="305"/>
                  <a:pt x="2851" y="304"/>
                </a:cubicBezTo>
                <a:cubicBezTo>
                  <a:pt x="2851" y="304"/>
                  <a:pt x="2851" y="304"/>
                  <a:pt x="2849" y="304"/>
                </a:cubicBezTo>
                <a:cubicBezTo>
                  <a:pt x="2849" y="302"/>
                  <a:pt x="2849" y="302"/>
                  <a:pt x="2849" y="302"/>
                </a:cubicBezTo>
                <a:cubicBezTo>
                  <a:pt x="2849" y="302"/>
                  <a:pt x="2849" y="302"/>
                  <a:pt x="2847" y="302"/>
                </a:cubicBezTo>
                <a:cubicBezTo>
                  <a:pt x="2847" y="301"/>
                  <a:pt x="2847" y="301"/>
                  <a:pt x="2847" y="299"/>
                </a:cubicBezTo>
                <a:cubicBezTo>
                  <a:pt x="2849" y="299"/>
                  <a:pt x="2849" y="299"/>
                  <a:pt x="2849" y="301"/>
                </a:cubicBezTo>
                <a:cubicBezTo>
                  <a:pt x="2851" y="301"/>
                  <a:pt x="2851" y="301"/>
                  <a:pt x="2851" y="301"/>
                </a:cubicBezTo>
                <a:cubicBezTo>
                  <a:pt x="2851" y="302"/>
                  <a:pt x="2851" y="302"/>
                  <a:pt x="2852" y="302"/>
                </a:cubicBezTo>
                <a:cubicBezTo>
                  <a:pt x="2852" y="302"/>
                  <a:pt x="2852" y="302"/>
                  <a:pt x="2854" y="302"/>
                </a:cubicBezTo>
                <a:cubicBezTo>
                  <a:pt x="2855" y="302"/>
                  <a:pt x="2855" y="302"/>
                  <a:pt x="2855" y="302"/>
                </a:cubicBezTo>
                <a:cubicBezTo>
                  <a:pt x="2857" y="302"/>
                  <a:pt x="2857" y="301"/>
                  <a:pt x="2857" y="301"/>
                </a:cubicBezTo>
                <a:cubicBezTo>
                  <a:pt x="2859" y="301"/>
                  <a:pt x="2859" y="301"/>
                  <a:pt x="2860" y="301"/>
                </a:cubicBezTo>
                <a:cubicBezTo>
                  <a:pt x="2860" y="302"/>
                  <a:pt x="2860" y="302"/>
                  <a:pt x="2860" y="302"/>
                </a:cubicBezTo>
                <a:cubicBezTo>
                  <a:pt x="2862" y="304"/>
                  <a:pt x="2862" y="304"/>
                  <a:pt x="2862" y="304"/>
                </a:cubicBezTo>
                <a:cubicBezTo>
                  <a:pt x="2863" y="304"/>
                  <a:pt x="2863" y="302"/>
                  <a:pt x="2863" y="304"/>
                </a:cubicBezTo>
                <a:cubicBezTo>
                  <a:pt x="2865" y="304"/>
                  <a:pt x="2865" y="304"/>
                  <a:pt x="2865" y="304"/>
                </a:cubicBezTo>
                <a:cubicBezTo>
                  <a:pt x="2865" y="305"/>
                  <a:pt x="2865" y="305"/>
                  <a:pt x="2867" y="305"/>
                </a:cubicBezTo>
                <a:cubicBezTo>
                  <a:pt x="2868" y="307"/>
                  <a:pt x="2868" y="309"/>
                  <a:pt x="2870" y="309"/>
                </a:cubicBezTo>
                <a:cubicBezTo>
                  <a:pt x="2872" y="309"/>
                  <a:pt x="2873" y="309"/>
                  <a:pt x="2875" y="309"/>
                </a:cubicBezTo>
                <a:cubicBezTo>
                  <a:pt x="2875" y="309"/>
                  <a:pt x="2875" y="309"/>
                  <a:pt x="2876" y="310"/>
                </a:cubicBezTo>
                <a:cubicBezTo>
                  <a:pt x="2876" y="310"/>
                  <a:pt x="2876" y="310"/>
                  <a:pt x="2878" y="310"/>
                </a:cubicBezTo>
                <a:cubicBezTo>
                  <a:pt x="2878" y="312"/>
                  <a:pt x="2878" y="312"/>
                  <a:pt x="2880" y="312"/>
                </a:cubicBezTo>
                <a:cubicBezTo>
                  <a:pt x="2880" y="314"/>
                  <a:pt x="2881" y="314"/>
                  <a:pt x="2881" y="314"/>
                </a:cubicBezTo>
                <a:cubicBezTo>
                  <a:pt x="2883" y="315"/>
                  <a:pt x="2883" y="315"/>
                  <a:pt x="2883" y="317"/>
                </a:cubicBezTo>
                <a:cubicBezTo>
                  <a:pt x="2883" y="317"/>
                  <a:pt x="2883" y="317"/>
                  <a:pt x="2884" y="317"/>
                </a:cubicBezTo>
                <a:cubicBezTo>
                  <a:pt x="2884" y="318"/>
                  <a:pt x="2883" y="318"/>
                  <a:pt x="2884" y="320"/>
                </a:cubicBezTo>
                <a:cubicBezTo>
                  <a:pt x="2884" y="320"/>
                  <a:pt x="2886" y="320"/>
                  <a:pt x="2886" y="322"/>
                </a:cubicBezTo>
                <a:cubicBezTo>
                  <a:pt x="2888" y="322"/>
                  <a:pt x="2888" y="322"/>
                  <a:pt x="2888" y="322"/>
                </a:cubicBezTo>
                <a:cubicBezTo>
                  <a:pt x="2888" y="322"/>
                  <a:pt x="2889" y="322"/>
                  <a:pt x="2889" y="323"/>
                </a:cubicBezTo>
                <a:cubicBezTo>
                  <a:pt x="2889" y="323"/>
                  <a:pt x="2889" y="323"/>
                  <a:pt x="2891" y="325"/>
                </a:cubicBezTo>
                <a:cubicBezTo>
                  <a:pt x="2891" y="325"/>
                  <a:pt x="2893" y="325"/>
                  <a:pt x="2893" y="326"/>
                </a:cubicBezTo>
                <a:cubicBezTo>
                  <a:pt x="2894" y="326"/>
                  <a:pt x="2894" y="326"/>
                  <a:pt x="2894" y="328"/>
                </a:cubicBezTo>
                <a:cubicBezTo>
                  <a:pt x="2894" y="330"/>
                  <a:pt x="2894" y="330"/>
                  <a:pt x="2894" y="330"/>
                </a:cubicBezTo>
                <a:cubicBezTo>
                  <a:pt x="2896" y="331"/>
                  <a:pt x="2894" y="333"/>
                  <a:pt x="2896" y="335"/>
                </a:cubicBezTo>
                <a:cubicBezTo>
                  <a:pt x="2896" y="336"/>
                  <a:pt x="2896" y="336"/>
                  <a:pt x="2896" y="338"/>
                </a:cubicBezTo>
                <a:cubicBezTo>
                  <a:pt x="2897" y="339"/>
                  <a:pt x="2897" y="339"/>
                  <a:pt x="2897" y="341"/>
                </a:cubicBezTo>
                <a:cubicBezTo>
                  <a:pt x="2897" y="341"/>
                  <a:pt x="2897" y="343"/>
                  <a:pt x="2899" y="344"/>
                </a:cubicBezTo>
                <a:cubicBezTo>
                  <a:pt x="2899" y="344"/>
                  <a:pt x="2899" y="346"/>
                  <a:pt x="2901" y="346"/>
                </a:cubicBezTo>
                <a:cubicBezTo>
                  <a:pt x="2901" y="347"/>
                  <a:pt x="2902" y="349"/>
                  <a:pt x="2904" y="349"/>
                </a:cubicBezTo>
                <a:cubicBezTo>
                  <a:pt x="2904" y="352"/>
                  <a:pt x="2905" y="354"/>
                  <a:pt x="2907" y="356"/>
                </a:cubicBezTo>
                <a:cubicBezTo>
                  <a:pt x="2909" y="357"/>
                  <a:pt x="2909" y="357"/>
                  <a:pt x="2909" y="357"/>
                </a:cubicBezTo>
                <a:cubicBezTo>
                  <a:pt x="2909" y="359"/>
                  <a:pt x="2910" y="359"/>
                  <a:pt x="2910" y="360"/>
                </a:cubicBezTo>
                <a:cubicBezTo>
                  <a:pt x="2910" y="360"/>
                  <a:pt x="2910" y="362"/>
                  <a:pt x="2910" y="364"/>
                </a:cubicBezTo>
                <a:cubicBezTo>
                  <a:pt x="2910" y="364"/>
                  <a:pt x="2910" y="365"/>
                  <a:pt x="2912" y="365"/>
                </a:cubicBezTo>
                <a:cubicBezTo>
                  <a:pt x="2912" y="367"/>
                  <a:pt x="2914" y="368"/>
                  <a:pt x="2914" y="368"/>
                </a:cubicBezTo>
                <a:cubicBezTo>
                  <a:pt x="2914" y="370"/>
                  <a:pt x="2915" y="370"/>
                  <a:pt x="2914" y="370"/>
                </a:cubicBezTo>
                <a:cubicBezTo>
                  <a:pt x="2914" y="372"/>
                  <a:pt x="2914" y="372"/>
                  <a:pt x="2914" y="372"/>
                </a:cubicBezTo>
                <a:cubicBezTo>
                  <a:pt x="2914" y="373"/>
                  <a:pt x="2914" y="373"/>
                  <a:pt x="2914" y="375"/>
                </a:cubicBezTo>
                <a:cubicBezTo>
                  <a:pt x="2914" y="375"/>
                  <a:pt x="2914" y="375"/>
                  <a:pt x="2912" y="377"/>
                </a:cubicBezTo>
                <a:cubicBezTo>
                  <a:pt x="2912" y="377"/>
                  <a:pt x="2912" y="378"/>
                  <a:pt x="2912" y="380"/>
                </a:cubicBezTo>
                <a:cubicBezTo>
                  <a:pt x="2912" y="381"/>
                  <a:pt x="2912" y="383"/>
                  <a:pt x="2912" y="385"/>
                </a:cubicBezTo>
                <a:cubicBezTo>
                  <a:pt x="2912" y="385"/>
                  <a:pt x="2912" y="385"/>
                  <a:pt x="2912" y="386"/>
                </a:cubicBezTo>
                <a:cubicBezTo>
                  <a:pt x="2912" y="386"/>
                  <a:pt x="2912" y="386"/>
                  <a:pt x="2912" y="388"/>
                </a:cubicBezTo>
                <a:cubicBezTo>
                  <a:pt x="2912" y="388"/>
                  <a:pt x="2912" y="389"/>
                  <a:pt x="2912" y="391"/>
                </a:cubicBezTo>
                <a:cubicBezTo>
                  <a:pt x="2912" y="393"/>
                  <a:pt x="2912" y="393"/>
                  <a:pt x="2912" y="393"/>
                </a:cubicBezTo>
                <a:cubicBezTo>
                  <a:pt x="2912" y="394"/>
                  <a:pt x="2912" y="394"/>
                  <a:pt x="2912" y="394"/>
                </a:cubicBezTo>
                <a:cubicBezTo>
                  <a:pt x="2912" y="396"/>
                  <a:pt x="2912" y="398"/>
                  <a:pt x="2912" y="398"/>
                </a:cubicBezTo>
                <a:cubicBezTo>
                  <a:pt x="2912" y="399"/>
                  <a:pt x="2912" y="401"/>
                  <a:pt x="2912" y="402"/>
                </a:cubicBezTo>
                <a:cubicBezTo>
                  <a:pt x="2910" y="402"/>
                  <a:pt x="2910" y="404"/>
                  <a:pt x="2910" y="406"/>
                </a:cubicBezTo>
                <a:cubicBezTo>
                  <a:pt x="2910" y="407"/>
                  <a:pt x="2910" y="407"/>
                  <a:pt x="2910" y="407"/>
                </a:cubicBezTo>
                <a:cubicBezTo>
                  <a:pt x="2910" y="409"/>
                  <a:pt x="2910" y="409"/>
                  <a:pt x="2910" y="409"/>
                </a:cubicBezTo>
                <a:cubicBezTo>
                  <a:pt x="2910" y="409"/>
                  <a:pt x="2910" y="409"/>
                  <a:pt x="2910" y="410"/>
                </a:cubicBezTo>
                <a:cubicBezTo>
                  <a:pt x="2910" y="410"/>
                  <a:pt x="2909" y="412"/>
                  <a:pt x="2909" y="414"/>
                </a:cubicBezTo>
                <a:cubicBezTo>
                  <a:pt x="2907" y="415"/>
                  <a:pt x="2907" y="418"/>
                  <a:pt x="2905" y="420"/>
                </a:cubicBezTo>
                <a:cubicBezTo>
                  <a:pt x="2905" y="422"/>
                  <a:pt x="2905" y="422"/>
                  <a:pt x="2905" y="423"/>
                </a:cubicBezTo>
                <a:cubicBezTo>
                  <a:pt x="2905" y="425"/>
                  <a:pt x="2905" y="427"/>
                  <a:pt x="2904" y="428"/>
                </a:cubicBezTo>
                <a:cubicBezTo>
                  <a:pt x="2904" y="428"/>
                  <a:pt x="2902" y="428"/>
                  <a:pt x="2902" y="430"/>
                </a:cubicBezTo>
                <a:cubicBezTo>
                  <a:pt x="2902" y="430"/>
                  <a:pt x="2902" y="431"/>
                  <a:pt x="2901" y="431"/>
                </a:cubicBezTo>
                <a:cubicBezTo>
                  <a:pt x="2901" y="433"/>
                  <a:pt x="2901" y="433"/>
                  <a:pt x="2901" y="435"/>
                </a:cubicBezTo>
                <a:cubicBezTo>
                  <a:pt x="2901" y="436"/>
                  <a:pt x="2899" y="436"/>
                  <a:pt x="2899" y="438"/>
                </a:cubicBezTo>
                <a:cubicBezTo>
                  <a:pt x="2897" y="438"/>
                  <a:pt x="2897" y="438"/>
                  <a:pt x="2897" y="438"/>
                </a:cubicBezTo>
                <a:cubicBezTo>
                  <a:pt x="2896" y="438"/>
                  <a:pt x="2896" y="439"/>
                  <a:pt x="2894" y="439"/>
                </a:cubicBezTo>
                <a:cubicBezTo>
                  <a:pt x="2894" y="439"/>
                  <a:pt x="2894" y="441"/>
                  <a:pt x="2893" y="441"/>
                </a:cubicBezTo>
                <a:cubicBezTo>
                  <a:pt x="2893" y="441"/>
                  <a:pt x="2893" y="441"/>
                  <a:pt x="2891" y="441"/>
                </a:cubicBezTo>
                <a:cubicBezTo>
                  <a:pt x="2891" y="441"/>
                  <a:pt x="2891" y="443"/>
                  <a:pt x="2889" y="443"/>
                </a:cubicBezTo>
                <a:cubicBezTo>
                  <a:pt x="2888" y="443"/>
                  <a:pt x="2888" y="443"/>
                  <a:pt x="2888" y="443"/>
                </a:cubicBezTo>
                <a:cubicBezTo>
                  <a:pt x="2888" y="443"/>
                  <a:pt x="2886" y="443"/>
                  <a:pt x="2886" y="441"/>
                </a:cubicBezTo>
                <a:cubicBezTo>
                  <a:pt x="2884" y="441"/>
                  <a:pt x="2884" y="441"/>
                  <a:pt x="2884" y="441"/>
                </a:cubicBezTo>
                <a:cubicBezTo>
                  <a:pt x="2884" y="441"/>
                  <a:pt x="2884" y="441"/>
                  <a:pt x="2884" y="439"/>
                </a:cubicBezTo>
                <a:cubicBezTo>
                  <a:pt x="2883" y="441"/>
                  <a:pt x="2880" y="441"/>
                  <a:pt x="2880" y="439"/>
                </a:cubicBezTo>
                <a:cubicBezTo>
                  <a:pt x="2880" y="439"/>
                  <a:pt x="2880" y="438"/>
                  <a:pt x="2878" y="438"/>
                </a:cubicBezTo>
                <a:cubicBezTo>
                  <a:pt x="2876" y="438"/>
                  <a:pt x="2876" y="438"/>
                  <a:pt x="2876" y="438"/>
                </a:cubicBezTo>
                <a:cubicBezTo>
                  <a:pt x="2875" y="436"/>
                  <a:pt x="2875" y="436"/>
                  <a:pt x="2875" y="436"/>
                </a:cubicBezTo>
                <a:cubicBezTo>
                  <a:pt x="2873" y="436"/>
                  <a:pt x="2872" y="436"/>
                  <a:pt x="2872" y="436"/>
                </a:cubicBezTo>
                <a:cubicBezTo>
                  <a:pt x="2870" y="438"/>
                  <a:pt x="2872" y="439"/>
                  <a:pt x="2872" y="441"/>
                </a:cubicBezTo>
                <a:cubicBezTo>
                  <a:pt x="2872" y="443"/>
                  <a:pt x="2872" y="444"/>
                  <a:pt x="2868" y="444"/>
                </a:cubicBezTo>
                <a:cubicBezTo>
                  <a:pt x="2867" y="444"/>
                  <a:pt x="2867" y="444"/>
                  <a:pt x="2867" y="444"/>
                </a:cubicBezTo>
                <a:cubicBezTo>
                  <a:pt x="2867" y="446"/>
                  <a:pt x="2867" y="446"/>
                  <a:pt x="2867" y="446"/>
                </a:cubicBezTo>
                <a:cubicBezTo>
                  <a:pt x="2867" y="448"/>
                  <a:pt x="2867" y="448"/>
                  <a:pt x="2867" y="448"/>
                </a:cubicBezTo>
                <a:cubicBezTo>
                  <a:pt x="2867" y="449"/>
                  <a:pt x="2867" y="448"/>
                  <a:pt x="2865" y="449"/>
                </a:cubicBezTo>
                <a:cubicBezTo>
                  <a:pt x="2863" y="449"/>
                  <a:pt x="2863" y="449"/>
                  <a:pt x="2863" y="449"/>
                </a:cubicBezTo>
                <a:cubicBezTo>
                  <a:pt x="2863" y="451"/>
                  <a:pt x="2863" y="451"/>
                  <a:pt x="2863" y="452"/>
                </a:cubicBezTo>
                <a:cubicBezTo>
                  <a:pt x="2862" y="452"/>
                  <a:pt x="2862" y="454"/>
                  <a:pt x="2862" y="456"/>
                </a:cubicBezTo>
                <a:cubicBezTo>
                  <a:pt x="2862" y="456"/>
                  <a:pt x="2863" y="456"/>
                  <a:pt x="2863" y="457"/>
                </a:cubicBezTo>
                <a:cubicBezTo>
                  <a:pt x="2862" y="457"/>
                  <a:pt x="2862" y="457"/>
                  <a:pt x="2862" y="457"/>
                </a:cubicBezTo>
                <a:cubicBezTo>
                  <a:pt x="2862" y="459"/>
                  <a:pt x="2863" y="459"/>
                  <a:pt x="2865" y="460"/>
                </a:cubicBezTo>
                <a:cubicBezTo>
                  <a:pt x="2865" y="460"/>
                  <a:pt x="2863" y="462"/>
                  <a:pt x="2865" y="462"/>
                </a:cubicBezTo>
                <a:cubicBezTo>
                  <a:pt x="2865" y="464"/>
                  <a:pt x="2865" y="464"/>
                  <a:pt x="2865" y="464"/>
                </a:cubicBezTo>
                <a:cubicBezTo>
                  <a:pt x="2867" y="464"/>
                  <a:pt x="2867" y="464"/>
                  <a:pt x="2867" y="465"/>
                </a:cubicBezTo>
                <a:cubicBezTo>
                  <a:pt x="2867" y="465"/>
                  <a:pt x="2867" y="465"/>
                  <a:pt x="2865" y="465"/>
                </a:cubicBezTo>
                <a:cubicBezTo>
                  <a:pt x="2865" y="467"/>
                  <a:pt x="2865" y="467"/>
                  <a:pt x="2865" y="467"/>
                </a:cubicBezTo>
                <a:cubicBezTo>
                  <a:pt x="2865" y="467"/>
                  <a:pt x="2865" y="469"/>
                  <a:pt x="2863" y="469"/>
                </a:cubicBezTo>
                <a:cubicBezTo>
                  <a:pt x="2863" y="469"/>
                  <a:pt x="2863" y="470"/>
                  <a:pt x="2862" y="470"/>
                </a:cubicBezTo>
                <a:cubicBezTo>
                  <a:pt x="2860" y="470"/>
                  <a:pt x="2860" y="470"/>
                  <a:pt x="2860" y="470"/>
                </a:cubicBezTo>
                <a:cubicBezTo>
                  <a:pt x="2860" y="472"/>
                  <a:pt x="2860" y="472"/>
                  <a:pt x="2860" y="473"/>
                </a:cubicBezTo>
                <a:cubicBezTo>
                  <a:pt x="2859" y="473"/>
                  <a:pt x="2859" y="473"/>
                  <a:pt x="2859" y="473"/>
                </a:cubicBezTo>
                <a:cubicBezTo>
                  <a:pt x="2859" y="475"/>
                  <a:pt x="2859" y="475"/>
                  <a:pt x="2859" y="477"/>
                </a:cubicBezTo>
                <a:cubicBezTo>
                  <a:pt x="2859" y="477"/>
                  <a:pt x="2857" y="477"/>
                  <a:pt x="2857" y="475"/>
                </a:cubicBezTo>
                <a:cubicBezTo>
                  <a:pt x="2855" y="475"/>
                  <a:pt x="2855" y="477"/>
                  <a:pt x="2854" y="477"/>
                </a:cubicBezTo>
                <a:cubicBezTo>
                  <a:pt x="2852" y="477"/>
                  <a:pt x="2852" y="477"/>
                  <a:pt x="2852" y="477"/>
                </a:cubicBezTo>
                <a:cubicBezTo>
                  <a:pt x="2852" y="478"/>
                  <a:pt x="2852" y="478"/>
                  <a:pt x="2852" y="478"/>
                </a:cubicBezTo>
                <a:cubicBezTo>
                  <a:pt x="2852" y="480"/>
                  <a:pt x="2852" y="480"/>
                  <a:pt x="2852" y="480"/>
                </a:cubicBezTo>
                <a:cubicBezTo>
                  <a:pt x="2852" y="481"/>
                  <a:pt x="2852" y="481"/>
                  <a:pt x="2852" y="481"/>
                </a:cubicBezTo>
                <a:cubicBezTo>
                  <a:pt x="2852" y="481"/>
                  <a:pt x="2852" y="481"/>
                  <a:pt x="2852" y="483"/>
                </a:cubicBezTo>
                <a:cubicBezTo>
                  <a:pt x="2854" y="483"/>
                  <a:pt x="2854" y="483"/>
                  <a:pt x="2854" y="483"/>
                </a:cubicBezTo>
                <a:cubicBezTo>
                  <a:pt x="2854" y="485"/>
                  <a:pt x="2854" y="483"/>
                  <a:pt x="2854" y="485"/>
                </a:cubicBezTo>
                <a:cubicBezTo>
                  <a:pt x="2852" y="485"/>
                  <a:pt x="2852" y="485"/>
                  <a:pt x="2852" y="485"/>
                </a:cubicBezTo>
                <a:cubicBezTo>
                  <a:pt x="2854" y="486"/>
                  <a:pt x="2854" y="486"/>
                  <a:pt x="2854" y="486"/>
                </a:cubicBezTo>
                <a:cubicBezTo>
                  <a:pt x="2855" y="486"/>
                  <a:pt x="2855" y="488"/>
                  <a:pt x="2857" y="488"/>
                </a:cubicBezTo>
                <a:cubicBezTo>
                  <a:pt x="2857" y="490"/>
                  <a:pt x="2859" y="490"/>
                  <a:pt x="2859" y="490"/>
                </a:cubicBezTo>
                <a:cubicBezTo>
                  <a:pt x="2860" y="490"/>
                  <a:pt x="2860" y="491"/>
                  <a:pt x="2862" y="491"/>
                </a:cubicBezTo>
                <a:cubicBezTo>
                  <a:pt x="2863" y="491"/>
                  <a:pt x="2863" y="491"/>
                  <a:pt x="2863" y="491"/>
                </a:cubicBezTo>
                <a:cubicBezTo>
                  <a:pt x="2865" y="493"/>
                  <a:pt x="2865" y="493"/>
                  <a:pt x="2865" y="493"/>
                </a:cubicBezTo>
                <a:cubicBezTo>
                  <a:pt x="2865" y="493"/>
                  <a:pt x="2865" y="493"/>
                  <a:pt x="2867" y="493"/>
                </a:cubicBezTo>
                <a:cubicBezTo>
                  <a:pt x="2867" y="494"/>
                  <a:pt x="2867" y="494"/>
                  <a:pt x="2868" y="494"/>
                </a:cubicBezTo>
                <a:cubicBezTo>
                  <a:pt x="2868" y="494"/>
                  <a:pt x="2868" y="494"/>
                  <a:pt x="2868" y="496"/>
                </a:cubicBezTo>
                <a:cubicBezTo>
                  <a:pt x="2868" y="498"/>
                  <a:pt x="2870" y="498"/>
                  <a:pt x="2870" y="498"/>
                </a:cubicBezTo>
                <a:cubicBezTo>
                  <a:pt x="2870" y="499"/>
                  <a:pt x="2870" y="499"/>
                  <a:pt x="2870" y="499"/>
                </a:cubicBezTo>
                <a:cubicBezTo>
                  <a:pt x="2872" y="499"/>
                  <a:pt x="2872" y="499"/>
                  <a:pt x="2872" y="501"/>
                </a:cubicBezTo>
                <a:cubicBezTo>
                  <a:pt x="2873" y="501"/>
                  <a:pt x="2872" y="501"/>
                  <a:pt x="2873" y="502"/>
                </a:cubicBezTo>
                <a:cubicBezTo>
                  <a:pt x="2875" y="502"/>
                  <a:pt x="2875" y="502"/>
                  <a:pt x="2875" y="502"/>
                </a:cubicBezTo>
                <a:cubicBezTo>
                  <a:pt x="2876" y="504"/>
                  <a:pt x="2876" y="504"/>
                  <a:pt x="2876" y="504"/>
                </a:cubicBezTo>
                <a:cubicBezTo>
                  <a:pt x="2876" y="506"/>
                  <a:pt x="2878" y="506"/>
                  <a:pt x="2878" y="506"/>
                </a:cubicBezTo>
                <a:cubicBezTo>
                  <a:pt x="2880" y="506"/>
                  <a:pt x="2880" y="506"/>
                  <a:pt x="2880" y="506"/>
                </a:cubicBezTo>
                <a:cubicBezTo>
                  <a:pt x="2880" y="507"/>
                  <a:pt x="2880" y="507"/>
                  <a:pt x="2880" y="507"/>
                </a:cubicBezTo>
                <a:cubicBezTo>
                  <a:pt x="2881" y="509"/>
                  <a:pt x="2881" y="509"/>
                  <a:pt x="2881" y="509"/>
                </a:cubicBezTo>
                <a:cubicBezTo>
                  <a:pt x="2883" y="511"/>
                  <a:pt x="2883" y="512"/>
                  <a:pt x="2884" y="512"/>
                </a:cubicBezTo>
                <a:cubicBezTo>
                  <a:pt x="2884" y="514"/>
                  <a:pt x="2884" y="514"/>
                  <a:pt x="2886" y="514"/>
                </a:cubicBezTo>
                <a:cubicBezTo>
                  <a:pt x="2886" y="515"/>
                  <a:pt x="2886" y="515"/>
                  <a:pt x="2886" y="515"/>
                </a:cubicBezTo>
                <a:cubicBezTo>
                  <a:pt x="2886" y="515"/>
                  <a:pt x="2886" y="515"/>
                  <a:pt x="2886" y="517"/>
                </a:cubicBezTo>
                <a:cubicBezTo>
                  <a:pt x="2888" y="517"/>
                  <a:pt x="2888" y="519"/>
                  <a:pt x="2889" y="519"/>
                </a:cubicBezTo>
                <a:cubicBezTo>
                  <a:pt x="2889" y="520"/>
                  <a:pt x="2889" y="520"/>
                  <a:pt x="2889" y="520"/>
                </a:cubicBezTo>
                <a:cubicBezTo>
                  <a:pt x="2889" y="522"/>
                  <a:pt x="2889" y="522"/>
                  <a:pt x="2891" y="523"/>
                </a:cubicBezTo>
                <a:cubicBezTo>
                  <a:pt x="2891" y="525"/>
                  <a:pt x="2891" y="525"/>
                  <a:pt x="2891" y="525"/>
                </a:cubicBezTo>
                <a:cubicBezTo>
                  <a:pt x="2893" y="525"/>
                  <a:pt x="2893" y="527"/>
                  <a:pt x="2893" y="527"/>
                </a:cubicBezTo>
                <a:cubicBezTo>
                  <a:pt x="2893" y="527"/>
                  <a:pt x="2894" y="527"/>
                  <a:pt x="2894" y="528"/>
                </a:cubicBezTo>
                <a:cubicBezTo>
                  <a:pt x="2894" y="528"/>
                  <a:pt x="2894" y="528"/>
                  <a:pt x="2894" y="530"/>
                </a:cubicBezTo>
                <a:cubicBezTo>
                  <a:pt x="2896" y="530"/>
                  <a:pt x="2896" y="530"/>
                  <a:pt x="2896" y="530"/>
                </a:cubicBezTo>
                <a:cubicBezTo>
                  <a:pt x="2896" y="532"/>
                  <a:pt x="2896" y="532"/>
                  <a:pt x="2896" y="532"/>
                </a:cubicBezTo>
                <a:cubicBezTo>
                  <a:pt x="2894" y="533"/>
                  <a:pt x="2894" y="533"/>
                  <a:pt x="2894" y="535"/>
                </a:cubicBezTo>
                <a:cubicBezTo>
                  <a:pt x="2894" y="535"/>
                  <a:pt x="2894" y="536"/>
                  <a:pt x="2894" y="538"/>
                </a:cubicBezTo>
                <a:cubicBezTo>
                  <a:pt x="2894" y="540"/>
                  <a:pt x="2893" y="540"/>
                  <a:pt x="2893" y="538"/>
                </a:cubicBezTo>
                <a:cubicBezTo>
                  <a:pt x="2891" y="538"/>
                  <a:pt x="2891" y="538"/>
                  <a:pt x="2891" y="538"/>
                </a:cubicBezTo>
                <a:cubicBezTo>
                  <a:pt x="2891" y="540"/>
                  <a:pt x="2891" y="540"/>
                  <a:pt x="2889" y="540"/>
                </a:cubicBezTo>
                <a:cubicBezTo>
                  <a:pt x="2889" y="538"/>
                  <a:pt x="2889" y="538"/>
                  <a:pt x="2889" y="538"/>
                </a:cubicBezTo>
                <a:cubicBezTo>
                  <a:pt x="2888" y="538"/>
                  <a:pt x="2888" y="540"/>
                  <a:pt x="2888" y="540"/>
                </a:cubicBezTo>
                <a:cubicBezTo>
                  <a:pt x="2888" y="541"/>
                  <a:pt x="2888" y="541"/>
                  <a:pt x="2888" y="543"/>
                </a:cubicBezTo>
                <a:cubicBezTo>
                  <a:pt x="2888" y="543"/>
                  <a:pt x="2888" y="543"/>
                  <a:pt x="2888" y="544"/>
                </a:cubicBezTo>
                <a:cubicBezTo>
                  <a:pt x="2886" y="544"/>
                  <a:pt x="2886" y="541"/>
                  <a:pt x="2886" y="541"/>
                </a:cubicBezTo>
                <a:cubicBezTo>
                  <a:pt x="2884" y="541"/>
                  <a:pt x="2884" y="543"/>
                  <a:pt x="2884" y="543"/>
                </a:cubicBezTo>
                <a:cubicBezTo>
                  <a:pt x="2883" y="543"/>
                  <a:pt x="2883" y="541"/>
                  <a:pt x="2883" y="541"/>
                </a:cubicBezTo>
                <a:cubicBezTo>
                  <a:pt x="2883" y="541"/>
                  <a:pt x="2883" y="541"/>
                  <a:pt x="2883" y="543"/>
                </a:cubicBezTo>
                <a:cubicBezTo>
                  <a:pt x="2883" y="543"/>
                  <a:pt x="2881" y="543"/>
                  <a:pt x="2881" y="544"/>
                </a:cubicBezTo>
                <a:cubicBezTo>
                  <a:pt x="2881" y="543"/>
                  <a:pt x="2883" y="541"/>
                  <a:pt x="2881" y="541"/>
                </a:cubicBezTo>
                <a:cubicBezTo>
                  <a:pt x="2880" y="543"/>
                  <a:pt x="2880" y="543"/>
                  <a:pt x="2880" y="544"/>
                </a:cubicBezTo>
                <a:cubicBezTo>
                  <a:pt x="2878" y="544"/>
                  <a:pt x="2878" y="546"/>
                  <a:pt x="2878" y="546"/>
                </a:cubicBezTo>
                <a:cubicBezTo>
                  <a:pt x="2876" y="546"/>
                  <a:pt x="2876" y="546"/>
                  <a:pt x="2876" y="546"/>
                </a:cubicBezTo>
                <a:cubicBezTo>
                  <a:pt x="2876" y="546"/>
                  <a:pt x="2876" y="544"/>
                  <a:pt x="2875" y="544"/>
                </a:cubicBezTo>
                <a:cubicBezTo>
                  <a:pt x="2875" y="546"/>
                  <a:pt x="2875" y="546"/>
                  <a:pt x="2875" y="546"/>
                </a:cubicBezTo>
                <a:cubicBezTo>
                  <a:pt x="2873" y="548"/>
                  <a:pt x="2873" y="548"/>
                  <a:pt x="2873" y="549"/>
                </a:cubicBezTo>
                <a:cubicBezTo>
                  <a:pt x="2873" y="549"/>
                  <a:pt x="2872" y="551"/>
                  <a:pt x="2872" y="549"/>
                </a:cubicBezTo>
                <a:cubicBezTo>
                  <a:pt x="2872" y="548"/>
                  <a:pt x="2872" y="548"/>
                  <a:pt x="2872" y="546"/>
                </a:cubicBezTo>
                <a:cubicBezTo>
                  <a:pt x="2870" y="546"/>
                  <a:pt x="2870" y="548"/>
                  <a:pt x="2870" y="548"/>
                </a:cubicBezTo>
                <a:cubicBezTo>
                  <a:pt x="2868" y="548"/>
                  <a:pt x="2867" y="549"/>
                  <a:pt x="2867" y="549"/>
                </a:cubicBezTo>
                <a:cubicBezTo>
                  <a:pt x="2865" y="549"/>
                  <a:pt x="2865" y="548"/>
                  <a:pt x="2867" y="546"/>
                </a:cubicBezTo>
                <a:cubicBezTo>
                  <a:pt x="2867" y="546"/>
                  <a:pt x="2867" y="546"/>
                  <a:pt x="2867" y="544"/>
                </a:cubicBezTo>
                <a:cubicBezTo>
                  <a:pt x="2867" y="543"/>
                  <a:pt x="2867" y="543"/>
                  <a:pt x="2867" y="543"/>
                </a:cubicBezTo>
                <a:cubicBezTo>
                  <a:pt x="2865" y="543"/>
                  <a:pt x="2865" y="543"/>
                  <a:pt x="2865" y="543"/>
                </a:cubicBezTo>
                <a:cubicBezTo>
                  <a:pt x="2865" y="541"/>
                  <a:pt x="2865" y="541"/>
                  <a:pt x="2865" y="541"/>
                </a:cubicBezTo>
                <a:cubicBezTo>
                  <a:pt x="2865" y="541"/>
                  <a:pt x="2865" y="541"/>
                  <a:pt x="2863" y="540"/>
                </a:cubicBezTo>
                <a:cubicBezTo>
                  <a:pt x="2865" y="538"/>
                  <a:pt x="2865" y="538"/>
                  <a:pt x="2865" y="538"/>
                </a:cubicBezTo>
                <a:cubicBezTo>
                  <a:pt x="2865" y="536"/>
                  <a:pt x="2863" y="536"/>
                  <a:pt x="2863" y="536"/>
                </a:cubicBezTo>
                <a:cubicBezTo>
                  <a:pt x="2863" y="535"/>
                  <a:pt x="2865" y="535"/>
                  <a:pt x="2865" y="535"/>
                </a:cubicBezTo>
                <a:cubicBezTo>
                  <a:pt x="2865" y="535"/>
                  <a:pt x="2865" y="535"/>
                  <a:pt x="2863" y="535"/>
                </a:cubicBezTo>
                <a:cubicBezTo>
                  <a:pt x="2863" y="533"/>
                  <a:pt x="2863" y="533"/>
                  <a:pt x="2863" y="533"/>
                </a:cubicBezTo>
                <a:cubicBezTo>
                  <a:pt x="2865" y="532"/>
                  <a:pt x="2865" y="532"/>
                  <a:pt x="2865" y="532"/>
                </a:cubicBezTo>
                <a:cubicBezTo>
                  <a:pt x="2865" y="532"/>
                  <a:pt x="2865" y="532"/>
                  <a:pt x="2863" y="532"/>
                </a:cubicBezTo>
                <a:cubicBezTo>
                  <a:pt x="2863" y="530"/>
                  <a:pt x="2863" y="530"/>
                  <a:pt x="2863" y="530"/>
                </a:cubicBezTo>
                <a:cubicBezTo>
                  <a:pt x="2863" y="528"/>
                  <a:pt x="2863" y="528"/>
                  <a:pt x="2863" y="528"/>
                </a:cubicBezTo>
                <a:cubicBezTo>
                  <a:pt x="2862" y="527"/>
                  <a:pt x="2862" y="527"/>
                  <a:pt x="2862" y="527"/>
                </a:cubicBezTo>
                <a:cubicBezTo>
                  <a:pt x="2862" y="525"/>
                  <a:pt x="2860" y="525"/>
                  <a:pt x="2860" y="525"/>
                </a:cubicBezTo>
                <a:cubicBezTo>
                  <a:pt x="2860" y="523"/>
                  <a:pt x="2860" y="523"/>
                  <a:pt x="2860" y="523"/>
                </a:cubicBezTo>
                <a:cubicBezTo>
                  <a:pt x="2859" y="523"/>
                  <a:pt x="2859" y="523"/>
                  <a:pt x="2859" y="523"/>
                </a:cubicBezTo>
                <a:cubicBezTo>
                  <a:pt x="2859" y="522"/>
                  <a:pt x="2859" y="522"/>
                  <a:pt x="2859" y="522"/>
                </a:cubicBezTo>
                <a:cubicBezTo>
                  <a:pt x="2857" y="522"/>
                  <a:pt x="2857" y="522"/>
                  <a:pt x="2857" y="520"/>
                </a:cubicBezTo>
                <a:cubicBezTo>
                  <a:pt x="2855" y="520"/>
                  <a:pt x="2855" y="520"/>
                  <a:pt x="2854" y="520"/>
                </a:cubicBezTo>
                <a:cubicBezTo>
                  <a:pt x="2852" y="519"/>
                  <a:pt x="2852" y="519"/>
                  <a:pt x="2852" y="519"/>
                </a:cubicBezTo>
                <a:cubicBezTo>
                  <a:pt x="2852" y="519"/>
                  <a:pt x="2852" y="517"/>
                  <a:pt x="2854" y="517"/>
                </a:cubicBezTo>
                <a:cubicBezTo>
                  <a:pt x="2855" y="515"/>
                  <a:pt x="2855" y="515"/>
                  <a:pt x="2855" y="515"/>
                </a:cubicBezTo>
                <a:cubicBezTo>
                  <a:pt x="2857" y="515"/>
                  <a:pt x="2857" y="515"/>
                  <a:pt x="2857" y="515"/>
                </a:cubicBezTo>
                <a:cubicBezTo>
                  <a:pt x="2859" y="517"/>
                  <a:pt x="2859" y="517"/>
                  <a:pt x="2859" y="517"/>
                </a:cubicBezTo>
                <a:cubicBezTo>
                  <a:pt x="2860" y="517"/>
                  <a:pt x="2860" y="517"/>
                  <a:pt x="2860" y="517"/>
                </a:cubicBezTo>
                <a:cubicBezTo>
                  <a:pt x="2860" y="515"/>
                  <a:pt x="2860" y="515"/>
                  <a:pt x="2860" y="515"/>
                </a:cubicBezTo>
                <a:cubicBezTo>
                  <a:pt x="2859" y="514"/>
                  <a:pt x="2859" y="514"/>
                  <a:pt x="2857" y="512"/>
                </a:cubicBezTo>
                <a:cubicBezTo>
                  <a:pt x="2855" y="511"/>
                  <a:pt x="2855" y="511"/>
                  <a:pt x="2855" y="511"/>
                </a:cubicBezTo>
                <a:cubicBezTo>
                  <a:pt x="2855" y="511"/>
                  <a:pt x="2854" y="511"/>
                  <a:pt x="2854" y="509"/>
                </a:cubicBezTo>
                <a:cubicBezTo>
                  <a:pt x="2854" y="509"/>
                  <a:pt x="2854" y="509"/>
                  <a:pt x="2854" y="507"/>
                </a:cubicBezTo>
                <a:cubicBezTo>
                  <a:pt x="2852" y="507"/>
                  <a:pt x="2852" y="507"/>
                  <a:pt x="2852" y="507"/>
                </a:cubicBezTo>
                <a:cubicBezTo>
                  <a:pt x="2852" y="506"/>
                  <a:pt x="2852" y="506"/>
                  <a:pt x="2852" y="506"/>
                </a:cubicBezTo>
                <a:cubicBezTo>
                  <a:pt x="2852" y="506"/>
                  <a:pt x="2852" y="506"/>
                  <a:pt x="2851" y="506"/>
                </a:cubicBezTo>
                <a:cubicBezTo>
                  <a:pt x="2849" y="506"/>
                  <a:pt x="2849" y="506"/>
                  <a:pt x="2847" y="506"/>
                </a:cubicBezTo>
                <a:cubicBezTo>
                  <a:pt x="2847" y="504"/>
                  <a:pt x="2847" y="504"/>
                  <a:pt x="2847" y="504"/>
                </a:cubicBezTo>
                <a:cubicBezTo>
                  <a:pt x="2847" y="504"/>
                  <a:pt x="2847" y="504"/>
                  <a:pt x="2846" y="504"/>
                </a:cubicBezTo>
                <a:cubicBezTo>
                  <a:pt x="2844" y="502"/>
                  <a:pt x="2844" y="504"/>
                  <a:pt x="2842" y="506"/>
                </a:cubicBezTo>
                <a:cubicBezTo>
                  <a:pt x="2841" y="506"/>
                  <a:pt x="2839" y="506"/>
                  <a:pt x="2839" y="504"/>
                </a:cubicBezTo>
                <a:cubicBezTo>
                  <a:pt x="2838" y="502"/>
                  <a:pt x="2838" y="502"/>
                  <a:pt x="2838" y="502"/>
                </a:cubicBezTo>
                <a:cubicBezTo>
                  <a:pt x="2838" y="501"/>
                  <a:pt x="2838" y="501"/>
                  <a:pt x="2838" y="501"/>
                </a:cubicBezTo>
                <a:cubicBezTo>
                  <a:pt x="2836" y="501"/>
                  <a:pt x="2834" y="501"/>
                  <a:pt x="2834" y="501"/>
                </a:cubicBezTo>
                <a:cubicBezTo>
                  <a:pt x="2833" y="501"/>
                  <a:pt x="2831" y="502"/>
                  <a:pt x="2831" y="501"/>
                </a:cubicBezTo>
                <a:cubicBezTo>
                  <a:pt x="2831" y="499"/>
                  <a:pt x="2833" y="498"/>
                  <a:pt x="2831" y="498"/>
                </a:cubicBezTo>
                <a:cubicBezTo>
                  <a:pt x="2831" y="496"/>
                  <a:pt x="2831" y="496"/>
                  <a:pt x="2831" y="496"/>
                </a:cubicBezTo>
                <a:cubicBezTo>
                  <a:pt x="2833" y="494"/>
                  <a:pt x="2833" y="494"/>
                  <a:pt x="2834" y="494"/>
                </a:cubicBezTo>
                <a:cubicBezTo>
                  <a:pt x="2836" y="494"/>
                  <a:pt x="2836" y="494"/>
                  <a:pt x="2836" y="494"/>
                </a:cubicBezTo>
                <a:cubicBezTo>
                  <a:pt x="2838" y="494"/>
                  <a:pt x="2838" y="494"/>
                  <a:pt x="2838" y="494"/>
                </a:cubicBezTo>
                <a:cubicBezTo>
                  <a:pt x="2839" y="493"/>
                  <a:pt x="2836" y="493"/>
                  <a:pt x="2836" y="493"/>
                </a:cubicBezTo>
                <a:cubicBezTo>
                  <a:pt x="2834" y="493"/>
                  <a:pt x="2834" y="493"/>
                  <a:pt x="2834" y="493"/>
                </a:cubicBezTo>
                <a:cubicBezTo>
                  <a:pt x="2833" y="491"/>
                  <a:pt x="2833" y="491"/>
                  <a:pt x="2833" y="491"/>
                </a:cubicBezTo>
                <a:cubicBezTo>
                  <a:pt x="2831" y="491"/>
                  <a:pt x="2833" y="490"/>
                  <a:pt x="2833" y="490"/>
                </a:cubicBezTo>
                <a:cubicBezTo>
                  <a:pt x="2833" y="488"/>
                  <a:pt x="2833" y="488"/>
                  <a:pt x="2831" y="486"/>
                </a:cubicBezTo>
                <a:cubicBezTo>
                  <a:pt x="2831" y="485"/>
                  <a:pt x="2830" y="485"/>
                  <a:pt x="2828" y="483"/>
                </a:cubicBezTo>
                <a:cubicBezTo>
                  <a:pt x="2826" y="481"/>
                  <a:pt x="2826" y="481"/>
                  <a:pt x="2826" y="481"/>
                </a:cubicBezTo>
                <a:cubicBezTo>
                  <a:pt x="2825" y="481"/>
                  <a:pt x="2823" y="481"/>
                  <a:pt x="2821" y="480"/>
                </a:cubicBezTo>
                <a:cubicBezTo>
                  <a:pt x="2820" y="480"/>
                  <a:pt x="2818" y="480"/>
                  <a:pt x="2817" y="480"/>
                </a:cubicBezTo>
                <a:cubicBezTo>
                  <a:pt x="2815" y="480"/>
                  <a:pt x="2815" y="480"/>
                  <a:pt x="2815" y="480"/>
                </a:cubicBezTo>
                <a:cubicBezTo>
                  <a:pt x="2813" y="480"/>
                  <a:pt x="2812" y="478"/>
                  <a:pt x="2810" y="478"/>
                </a:cubicBezTo>
                <a:cubicBezTo>
                  <a:pt x="2809" y="480"/>
                  <a:pt x="2807" y="480"/>
                  <a:pt x="2807" y="481"/>
                </a:cubicBezTo>
                <a:cubicBezTo>
                  <a:pt x="2805" y="481"/>
                  <a:pt x="2805" y="481"/>
                  <a:pt x="2804" y="483"/>
                </a:cubicBezTo>
                <a:cubicBezTo>
                  <a:pt x="2802" y="483"/>
                  <a:pt x="2802" y="483"/>
                  <a:pt x="2802" y="483"/>
                </a:cubicBezTo>
                <a:cubicBezTo>
                  <a:pt x="2800" y="485"/>
                  <a:pt x="2800" y="485"/>
                  <a:pt x="2800" y="486"/>
                </a:cubicBezTo>
                <a:cubicBezTo>
                  <a:pt x="2800" y="488"/>
                  <a:pt x="2800" y="488"/>
                  <a:pt x="2800" y="488"/>
                </a:cubicBezTo>
                <a:cubicBezTo>
                  <a:pt x="2800" y="488"/>
                  <a:pt x="2799" y="490"/>
                  <a:pt x="2797" y="490"/>
                </a:cubicBezTo>
                <a:cubicBezTo>
                  <a:pt x="2797" y="490"/>
                  <a:pt x="2797" y="490"/>
                  <a:pt x="2796" y="491"/>
                </a:cubicBezTo>
                <a:cubicBezTo>
                  <a:pt x="2794" y="491"/>
                  <a:pt x="2794" y="491"/>
                  <a:pt x="2794" y="491"/>
                </a:cubicBezTo>
                <a:cubicBezTo>
                  <a:pt x="2794" y="493"/>
                  <a:pt x="2792" y="493"/>
                  <a:pt x="2792" y="493"/>
                </a:cubicBezTo>
                <a:cubicBezTo>
                  <a:pt x="2792" y="493"/>
                  <a:pt x="2792" y="493"/>
                  <a:pt x="2792" y="491"/>
                </a:cubicBezTo>
                <a:cubicBezTo>
                  <a:pt x="2792" y="491"/>
                  <a:pt x="2792" y="491"/>
                  <a:pt x="2794" y="490"/>
                </a:cubicBezTo>
                <a:cubicBezTo>
                  <a:pt x="2794" y="488"/>
                  <a:pt x="2794" y="488"/>
                  <a:pt x="2794" y="488"/>
                </a:cubicBezTo>
                <a:cubicBezTo>
                  <a:pt x="2794" y="486"/>
                  <a:pt x="2794" y="486"/>
                  <a:pt x="2794" y="486"/>
                </a:cubicBezTo>
                <a:cubicBezTo>
                  <a:pt x="2794" y="486"/>
                  <a:pt x="2794" y="486"/>
                  <a:pt x="2792" y="486"/>
                </a:cubicBezTo>
                <a:cubicBezTo>
                  <a:pt x="2792" y="485"/>
                  <a:pt x="2792" y="485"/>
                  <a:pt x="2792" y="485"/>
                </a:cubicBezTo>
                <a:cubicBezTo>
                  <a:pt x="2792" y="486"/>
                  <a:pt x="2791" y="486"/>
                  <a:pt x="2791" y="485"/>
                </a:cubicBezTo>
                <a:cubicBezTo>
                  <a:pt x="2789" y="485"/>
                  <a:pt x="2789" y="485"/>
                  <a:pt x="2789" y="485"/>
                </a:cubicBezTo>
                <a:cubicBezTo>
                  <a:pt x="2789" y="483"/>
                  <a:pt x="2788" y="483"/>
                  <a:pt x="2788" y="483"/>
                </a:cubicBezTo>
                <a:cubicBezTo>
                  <a:pt x="2788" y="481"/>
                  <a:pt x="2788" y="481"/>
                  <a:pt x="2788" y="481"/>
                </a:cubicBezTo>
                <a:cubicBezTo>
                  <a:pt x="2789" y="480"/>
                  <a:pt x="2789" y="480"/>
                  <a:pt x="2789" y="480"/>
                </a:cubicBezTo>
                <a:cubicBezTo>
                  <a:pt x="2789" y="478"/>
                  <a:pt x="2789" y="478"/>
                  <a:pt x="2791" y="478"/>
                </a:cubicBezTo>
                <a:cubicBezTo>
                  <a:pt x="2791" y="478"/>
                  <a:pt x="2791" y="478"/>
                  <a:pt x="2792" y="477"/>
                </a:cubicBezTo>
                <a:cubicBezTo>
                  <a:pt x="2792" y="477"/>
                  <a:pt x="2792" y="477"/>
                  <a:pt x="2792" y="475"/>
                </a:cubicBezTo>
                <a:cubicBezTo>
                  <a:pt x="2792" y="473"/>
                  <a:pt x="2792" y="473"/>
                  <a:pt x="2792" y="473"/>
                </a:cubicBezTo>
                <a:cubicBezTo>
                  <a:pt x="2792" y="472"/>
                  <a:pt x="2792" y="472"/>
                  <a:pt x="2792" y="472"/>
                </a:cubicBezTo>
                <a:cubicBezTo>
                  <a:pt x="2791" y="472"/>
                  <a:pt x="2791" y="472"/>
                  <a:pt x="2791" y="472"/>
                </a:cubicBezTo>
                <a:cubicBezTo>
                  <a:pt x="2791" y="470"/>
                  <a:pt x="2791" y="470"/>
                  <a:pt x="2791" y="470"/>
                </a:cubicBezTo>
                <a:cubicBezTo>
                  <a:pt x="2789" y="470"/>
                  <a:pt x="2789" y="470"/>
                  <a:pt x="2789" y="469"/>
                </a:cubicBezTo>
                <a:cubicBezTo>
                  <a:pt x="2789" y="469"/>
                  <a:pt x="2789" y="469"/>
                  <a:pt x="2788" y="469"/>
                </a:cubicBezTo>
                <a:cubicBezTo>
                  <a:pt x="2788" y="467"/>
                  <a:pt x="2788" y="467"/>
                  <a:pt x="2788" y="467"/>
                </a:cubicBezTo>
                <a:cubicBezTo>
                  <a:pt x="2786" y="467"/>
                  <a:pt x="2786" y="467"/>
                  <a:pt x="2786" y="467"/>
                </a:cubicBezTo>
                <a:cubicBezTo>
                  <a:pt x="2786" y="467"/>
                  <a:pt x="2786" y="467"/>
                  <a:pt x="2786" y="465"/>
                </a:cubicBezTo>
                <a:cubicBezTo>
                  <a:pt x="2784" y="465"/>
                  <a:pt x="2784" y="465"/>
                  <a:pt x="2784" y="465"/>
                </a:cubicBezTo>
                <a:cubicBezTo>
                  <a:pt x="2783" y="465"/>
                  <a:pt x="2783" y="465"/>
                  <a:pt x="2783" y="465"/>
                </a:cubicBezTo>
                <a:cubicBezTo>
                  <a:pt x="2781" y="465"/>
                  <a:pt x="2781" y="465"/>
                  <a:pt x="2779" y="465"/>
                </a:cubicBezTo>
                <a:cubicBezTo>
                  <a:pt x="2778" y="467"/>
                  <a:pt x="2778" y="467"/>
                  <a:pt x="2776" y="469"/>
                </a:cubicBezTo>
                <a:cubicBezTo>
                  <a:pt x="2776" y="469"/>
                  <a:pt x="2776" y="469"/>
                  <a:pt x="2776" y="470"/>
                </a:cubicBezTo>
                <a:cubicBezTo>
                  <a:pt x="2776" y="470"/>
                  <a:pt x="2776" y="470"/>
                  <a:pt x="2776" y="472"/>
                </a:cubicBezTo>
                <a:cubicBezTo>
                  <a:pt x="2776" y="473"/>
                  <a:pt x="2776" y="473"/>
                  <a:pt x="2775" y="475"/>
                </a:cubicBezTo>
                <a:cubicBezTo>
                  <a:pt x="2775" y="475"/>
                  <a:pt x="2775" y="475"/>
                  <a:pt x="2773" y="475"/>
                </a:cubicBezTo>
                <a:cubicBezTo>
                  <a:pt x="2773" y="475"/>
                  <a:pt x="2773" y="477"/>
                  <a:pt x="2771" y="477"/>
                </a:cubicBezTo>
                <a:cubicBezTo>
                  <a:pt x="2771" y="477"/>
                  <a:pt x="2771" y="475"/>
                  <a:pt x="2770" y="477"/>
                </a:cubicBezTo>
                <a:cubicBezTo>
                  <a:pt x="2768" y="477"/>
                  <a:pt x="2768" y="477"/>
                  <a:pt x="2768" y="477"/>
                </a:cubicBezTo>
                <a:cubicBezTo>
                  <a:pt x="2768" y="478"/>
                  <a:pt x="2767" y="478"/>
                  <a:pt x="2767" y="480"/>
                </a:cubicBezTo>
                <a:cubicBezTo>
                  <a:pt x="2767" y="481"/>
                  <a:pt x="2767" y="481"/>
                  <a:pt x="2767" y="483"/>
                </a:cubicBezTo>
                <a:cubicBezTo>
                  <a:pt x="2767" y="485"/>
                  <a:pt x="2767" y="485"/>
                  <a:pt x="2767" y="486"/>
                </a:cubicBezTo>
                <a:cubicBezTo>
                  <a:pt x="2767" y="488"/>
                  <a:pt x="2767" y="488"/>
                  <a:pt x="2767" y="488"/>
                </a:cubicBezTo>
                <a:cubicBezTo>
                  <a:pt x="2765" y="488"/>
                  <a:pt x="2765" y="488"/>
                  <a:pt x="2765" y="488"/>
                </a:cubicBezTo>
                <a:cubicBezTo>
                  <a:pt x="2763" y="490"/>
                  <a:pt x="2763" y="490"/>
                  <a:pt x="2763" y="490"/>
                </a:cubicBezTo>
                <a:cubicBezTo>
                  <a:pt x="2762" y="488"/>
                  <a:pt x="2763" y="486"/>
                  <a:pt x="2762" y="488"/>
                </a:cubicBezTo>
                <a:cubicBezTo>
                  <a:pt x="2760" y="488"/>
                  <a:pt x="2760" y="488"/>
                  <a:pt x="2758" y="490"/>
                </a:cubicBezTo>
                <a:cubicBezTo>
                  <a:pt x="2757" y="490"/>
                  <a:pt x="2757" y="488"/>
                  <a:pt x="2757" y="488"/>
                </a:cubicBezTo>
                <a:cubicBezTo>
                  <a:pt x="2757" y="488"/>
                  <a:pt x="2757" y="486"/>
                  <a:pt x="2755" y="486"/>
                </a:cubicBezTo>
                <a:cubicBezTo>
                  <a:pt x="2755" y="486"/>
                  <a:pt x="2755" y="486"/>
                  <a:pt x="2754" y="486"/>
                </a:cubicBezTo>
                <a:cubicBezTo>
                  <a:pt x="2754" y="488"/>
                  <a:pt x="2754" y="488"/>
                  <a:pt x="2754" y="488"/>
                </a:cubicBezTo>
                <a:cubicBezTo>
                  <a:pt x="2754" y="490"/>
                  <a:pt x="2754" y="490"/>
                  <a:pt x="2754" y="491"/>
                </a:cubicBezTo>
                <a:cubicBezTo>
                  <a:pt x="2754" y="493"/>
                  <a:pt x="2754" y="493"/>
                  <a:pt x="2754" y="493"/>
                </a:cubicBezTo>
                <a:cubicBezTo>
                  <a:pt x="2755" y="494"/>
                  <a:pt x="2755" y="494"/>
                  <a:pt x="2755" y="494"/>
                </a:cubicBezTo>
                <a:cubicBezTo>
                  <a:pt x="2755" y="496"/>
                  <a:pt x="2755" y="498"/>
                  <a:pt x="2757" y="498"/>
                </a:cubicBezTo>
                <a:cubicBezTo>
                  <a:pt x="2757" y="499"/>
                  <a:pt x="2758" y="499"/>
                  <a:pt x="2760" y="499"/>
                </a:cubicBezTo>
                <a:cubicBezTo>
                  <a:pt x="2762" y="501"/>
                  <a:pt x="2762" y="501"/>
                  <a:pt x="2762" y="501"/>
                </a:cubicBezTo>
                <a:cubicBezTo>
                  <a:pt x="2763" y="501"/>
                  <a:pt x="2765" y="502"/>
                  <a:pt x="2767" y="501"/>
                </a:cubicBezTo>
                <a:cubicBezTo>
                  <a:pt x="2767" y="501"/>
                  <a:pt x="2770" y="499"/>
                  <a:pt x="2770" y="501"/>
                </a:cubicBezTo>
                <a:cubicBezTo>
                  <a:pt x="2770" y="499"/>
                  <a:pt x="2773" y="501"/>
                  <a:pt x="2773" y="501"/>
                </a:cubicBezTo>
                <a:cubicBezTo>
                  <a:pt x="2775" y="502"/>
                  <a:pt x="2775" y="502"/>
                  <a:pt x="2775" y="504"/>
                </a:cubicBezTo>
                <a:cubicBezTo>
                  <a:pt x="2775" y="504"/>
                  <a:pt x="2775" y="506"/>
                  <a:pt x="2775" y="507"/>
                </a:cubicBezTo>
                <a:cubicBezTo>
                  <a:pt x="2775" y="507"/>
                  <a:pt x="2773" y="509"/>
                  <a:pt x="2775" y="511"/>
                </a:cubicBezTo>
                <a:cubicBezTo>
                  <a:pt x="2775" y="512"/>
                  <a:pt x="2776" y="512"/>
                  <a:pt x="2776" y="512"/>
                </a:cubicBezTo>
                <a:cubicBezTo>
                  <a:pt x="2778" y="512"/>
                  <a:pt x="2778" y="512"/>
                  <a:pt x="2779" y="512"/>
                </a:cubicBezTo>
                <a:cubicBezTo>
                  <a:pt x="2781" y="512"/>
                  <a:pt x="2781" y="512"/>
                  <a:pt x="2781" y="512"/>
                </a:cubicBezTo>
                <a:cubicBezTo>
                  <a:pt x="2783" y="514"/>
                  <a:pt x="2783" y="514"/>
                  <a:pt x="2784" y="514"/>
                </a:cubicBezTo>
                <a:cubicBezTo>
                  <a:pt x="2784" y="512"/>
                  <a:pt x="2784" y="512"/>
                  <a:pt x="2786" y="512"/>
                </a:cubicBezTo>
                <a:cubicBezTo>
                  <a:pt x="2786" y="511"/>
                  <a:pt x="2786" y="511"/>
                  <a:pt x="2786" y="511"/>
                </a:cubicBezTo>
                <a:cubicBezTo>
                  <a:pt x="2786" y="509"/>
                  <a:pt x="2786" y="509"/>
                  <a:pt x="2786" y="509"/>
                </a:cubicBezTo>
                <a:cubicBezTo>
                  <a:pt x="2788" y="509"/>
                  <a:pt x="2788" y="507"/>
                  <a:pt x="2788" y="506"/>
                </a:cubicBezTo>
                <a:cubicBezTo>
                  <a:pt x="2789" y="506"/>
                  <a:pt x="2789" y="504"/>
                  <a:pt x="2791" y="504"/>
                </a:cubicBezTo>
                <a:cubicBezTo>
                  <a:pt x="2792" y="504"/>
                  <a:pt x="2792" y="504"/>
                  <a:pt x="2794" y="504"/>
                </a:cubicBezTo>
                <a:cubicBezTo>
                  <a:pt x="2794" y="504"/>
                  <a:pt x="2794" y="506"/>
                  <a:pt x="2796" y="506"/>
                </a:cubicBezTo>
                <a:cubicBezTo>
                  <a:pt x="2796" y="507"/>
                  <a:pt x="2796" y="507"/>
                  <a:pt x="2797" y="507"/>
                </a:cubicBezTo>
                <a:cubicBezTo>
                  <a:pt x="2799" y="507"/>
                  <a:pt x="2799" y="507"/>
                  <a:pt x="2799" y="507"/>
                </a:cubicBezTo>
                <a:cubicBezTo>
                  <a:pt x="2799" y="509"/>
                  <a:pt x="2799" y="509"/>
                  <a:pt x="2800" y="509"/>
                </a:cubicBezTo>
                <a:cubicBezTo>
                  <a:pt x="2802" y="509"/>
                  <a:pt x="2802" y="509"/>
                  <a:pt x="2802" y="509"/>
                </a:cubicBezTo>
                <a:cubicBezTo>
                  <a:pt x="2804" y="509"/>
                  <a:pt x="2804" y="509"/>
                  <a:pt x="2804" y="509"/>
                </a:cubicBezTo>
                <a:cubicBezTo>
                  <a:pt x="2804" y="509"/>
                  <a:pt x="2805" y="509"/>
                  <a:pt x="2805" y="507"/>
                </a:cubicBezTo>
                <a:cubicBezTo>
                  <a:pt x="2807" y="506"/>
                  <a:pt x="2807" y="506"/>
                  <a:pt x="2807" y="506"/>
                </a:cubicBezTo>
                <a:cubicBezTo>
                  <a:pt x="2809" y="507"/>
                  <a:pt x="2809" y="507"/>
                  <a:pt x="2809" y="509"/>
                </a:cubicBezTo>
                <a:cubicBezTo>
                  <a:pt x="2809" y="509"/>
                  <a:pt x="2809" y="509"/>
                  <a:pt x="2810" y="509"/>
                </a:cubicBezTo>
                <a:cubicBezTo>
                  <a:pt x="2810" y="509"/>
                  <a:pt x="2812" y="509"/>
                  <a:pt x="2812" y="511"/>
                </a:cubicBezTo>
                <a:cubicBezTo>
                  <a:pt x="2813" y="512"/>
                  <a:pt x="2815" y="512"/>
                  <a:pt x="2815" y="512"/>
                </a:cubicBezTo>
                <a:cubicBezTo>
                  <a:pt x="2813" y="514"/>
                  <a:pt x="2813" y="514"/>
                  <a:pt x="2813" y="514"/>
                </a:cubicBezTo>
                <a:cubicBezTo>
                  <a:pt x="2813" y="515"/>
                  <a:pt x="2813" y="517"/>
                  <a:pt x="2813" y="517"/>
                </a:cubicBezTo>
                <a:cubicBezTo>
                  <a:pt x="2812" y="517"/>
                  <a:pt x="2812" y="515"/>
                  <a:pt x="2810" y="515"/>
                </a:cubicBezTo>
                <a:cubicBezTo>
                  <a:pt x="2809" y="514"/>
                  <a:pt x="2807" y="517"/>
                  <a:pt x="2807" y="517"/>
                </a:cubicBezTo>
                <a:cubicBezTo>
                  <a:pt x="2805" y="517"/>
                  <a:pt x="2805" y="517"/>
                  <a:pt x="2805" y="517"/>
                </a:cubicBezTo>
                <a:cubicBezTo>
                  <a:pt x="2805" y="517"/>
                  <a:pt x="2805" y="517"/>
                  <a:pt x="2804" y="517"/>
                </a:cubicBezTo>
                <a:cubicBezTo>
                  <a:pt x="2804" y="517"/>
                  <a:pt x="2804" y="517"/>
                  <a:pt x="2802" y="517"/>
                </a:cubicBezTo>
                <a:cubicBezTo>
                  <a:pt x="2802" y="519"/>
                  <a:pt x="2802" y="519"/>
                  <a:pt x="2802" y="519"/>
                </a:cubicBezTo>
                <a:cubicBezTo>
                  <a:pt x="2800" y="519"/>
                  <a:pt x="2800" y="519"/>
                  <a:pt x="2800" y="519"/>
                </a:cubicBezTo>
                <a:cubicBezTo>
                  <a:pt x="2800" y="519"/>
                  <a:pt x="2799" y="519"/>
                  <a:pt x="2799" y="520"/>
                </a:cubicBezTo>
                <a:cubicBezTo>
                  <a:pt x="2797" y="520"/>
                  <a:pt x="2799" y="520"/>
                  <a:pt x="2799" y="522"/>
                </a:cubicBezTo>
                <a:cubicBezTo>
                  <a:pt x="2799" y="522"/>
                  <a:pt x="2799" y="523"/>
                  <a:pt x="2797" y="523"/>
                </a:cubicBezTo>
                <a:cubicBezTo>
                  <a:pt x="2797" y="525"/>
                  <a:pt x="2797" y="525"/>
                  <a:pt x="2797" y="525"/>
                </a:cubicBezTo>
                <a:cubicBezTo>
                  <a:pt x="2797" y="527"/>
                  <a:pt x="2796" y="527"/>
                  <a:pt x="2796" y="528"/>
                </a:cubicBezTo>
                <a:cubicBezTo>
                  <a:pt x="2794" y="528"/>
                  <a:pt x="2794" y="528"/>
                  <a:pt x="2794" y="530"/>
                </a:cubicBezTo>
                <a:cubicBezTo>
                  <a:pt x="2794" y="532"/>
                  <a:pt x="2794" y="532"/>
                  <a:pt x="2792" y="533"/>
                </a:cubicBezTo>
                <a:cubicBezTo>
                  <a:pt x="2791" y="533"/>
                  <a:pt x="2791" y="535"/>
                  <a:pt x="2791" y="535"/>
                </a:cubicBezTo>
                <a:cubicBezTo>
                  <a:pt x="2791" y="536"/>
                  <a:pt x="2791" y="536"/>
                  <a:pt x="2791" y="536"/>
                </a:cubicBezTo>
                <a:cubicBezTo>
                  <a:pt x="2791" y="538"/>
                  <a:pt x="2791" y="538"/>
                  <a:pt x="2791" y="540"/>
                </a:cubicBezTo>
                <a:cubicBezTo>
                  <a:pt x="2789" y="540"/>
                  <a:pt x="2789" y="541"/>
                  <a:pt x="2789" y="541"/>
                </a:cubicBezTo>
                <a:cubicBezTo>
                  <a:pt x="2789" y="543"/>
                  <a:pt x="2789" y="543"/>
                  <a:pt x="2789" y="543"/>
                </a:cubicBezTo>
                <a:cubicBezTo>
                  <a:pt x="2791" y="543"/>
                  <a:pt x="2791" y="543"/>
                  <a:pt x="2791" y="543"/>
                </a:cubicBezTo>
                <a:cubicBezTo>
                  <a:pt x="2792" y="544"/>
                  <a:pt x="2792" y="544"/>
                  <a:pt x="2792" y="544"/>
                </a:cubicBezTo>
                <a:cubicBezTo>
                  <a:pt x="2792" y="543"/>
                  <a:pt x="2792" y="543"/>
                  <a:pt x="2792" y="543"/>
                </a:cubicBezTo>
                <a:cubicBezTo>
                  <a:pt x="2794" y="543"/>
                  <a:pt x="2794" y="543"/>
                  <a:pt x="2794" y="544"/>
                </a:cubicBezTo>
                <a:cubicBezTo>
                  <a:pt x="2794" y="544"/>
                  <a:pt x="2794" y="544"/>
                  <a:pt x="2796" y="544"/>
                </a:cubicBezTo>
                <a:cubicBezTo>
                  <a:pt x="2796" y="546"/>
                  <a:pt x="2796" y="544"/>
                  <a:pt x="2797" y="544"/>
                </a:cubicBezTo>
                <a:cubicBezTo>
                  <a:pt x="2799" y="544"/>
                  <a:pt x="2799" y="544"/>
                  <a:pt x="2799" y="546"/>
                </a:cubicBezTo>
                <a:cubicBezTo>
                  <a:pt x="2800" y="546"/>
                  <a:pt x="2800" y="546"/>
                  <a:pt x="2800" y="546"/>
                </a:cubicBezTo>
                <a:cubicBezTo>
                  <a:pt x="2800" y="546"/>
                  <a:pt x="2802" y="546"/>
                  <a:pt x="2802" y="548"/>
                </a:cubicBezTo>
                <a:cubicBezTo>
                  <a:pt x="2804" y="548"/>
                  <a:pt x="2804" y="549"/>
                  <a:pt x="2804" y="549"/>
                </a:cubicBezTo>
                <a:cubicBezTo>
                  <a:pt x="2805" y="549"/>
                  <a:pt x="2805" y="551"/>
                  <a:pt x="2807" y="552"/>
                </a:cubicBezTo>
                <a:cubicBezTo>
                  <a:pt x="2807" y="552"/>
                  <a:pt x="2807" y="552"/>
                  <a:pt x="2809" y="552"/>
                </a:cubicBezTo>
                <a:cubicBezTo>
                  <a:pt x="2809" y="554"/>
                  <a:pt x="2809" y="556"/>
                  <a:pt x="2809" y="556"/>
                </a:cubicBezTo>
                <a:cubicBezTo>
                  <a:pt x="2810" y="557"/>
                  <a:pt x="2812" y="557"/>
                  <a:pt x="2812" y="559"/>
                </a:cubicBezTo>
                <a:cubicBezTo>
                  <a:pt x="2812" y="561"/>
                  <a:pt x="2812" y="562"/>
                  <a:pt x="2813" y="562"/>
                </a:cubicBezTo>
                <a:cubicBezTo>
                  <a:pt x="2815" y="564"/>
                  <a:pt x="2817" y="564"/>
                  <a:pt x="2817" y="565"/>
                </a:cubicBezTo>
                <a:cubicBezTo>
                  <a:pt x="2817" y="567"/>
                  <a:pt x="2817" y="567"/>
                  <a:pt x="2817" y="569"/>
                </a:cubicBezTo>
                <a:cubicBezTo>
                  <a:pt x="2818" y="570"/>
                  <a:pt x="2818" y="570"/>
                  <a:pt x="2818" y="570"/>
                </a:cubicBezTo>
                <a:cubicBezTo>
                  <a:pt x="2820" y="570"/>
                  <a:pt x="2820" y="570"/>
                  <a:pt x="2820" y="570"/>
                </a:cubicBezTo>
                <a:cubicBezTo>
                  <a:pt x="2821" y="570"/>
                  <a:pt x="2821" y="572"/>
                  <a:pt x="2823" y="572"/>
                </a:cubicBezTo>
                <a:cubicBezTo>
                  <a:pt x="2825" y="573"/>
                  <a:pt x="2825" y="573"/>
                  <a:pt x="2825" y="573"/>
                </a:cubicBezTo>
                <a:cubicBezTo>
                  <a:pt x="2826" y="575"/>
                  <a:pt x="2826" y="577"/>
                  <a:pt x="2828" y="578"/>
                </a:cubicBezTo>
                <a:cubicBezTo>
                  <a:pt x="2828" y="578"/>
                  <a:pt x="2830" y="578"/>
                  <a:pt x="2830" y="580"/>
                </a:cubicBezTo>
                <a:cubicBezTo>
                  <a:pt x="2831" y="580"/>
                  <a:pt x="2831" y="582"/>
                  <a:pt x="2831" y="582"/>
                </a:cubicBezTo>
                <a:cubicBezTo>
                  <a:pt x="2831" y="583"/>
                  <a:pt x="2830" y="582"/>
                  <a:pt x="2830" y="582"/>
                </a:cubicBezTo>
                <a:cubicBezTo>
                  <a:pt x="2830" y="582"/>
                  <a:pt x="2830" y="580"/>
                  <a:pt x="2828" y="580"/>
                </a:cubicBezTo>
                <a:cubicBezTo>
                  <a:pt x="2826" y="580"/>
                  <a:pt x="2826" y="580"/>
                  <a:pt x="2825" y="580"/>
                </a:cubicBezTo>
                <a:cubicBezTo>
                  <a:pt x="2825" y="580"/>
                  <a:pt x="2825" y="580"/>
                  <a:pt x="2823" y="580"/>
                </a:cubicBezTo>
                <a:cubicBezTo>
                  <a:pt x="2821" y="580"/>
                  <a:pt x="2821" y="580"/>
                  <a:pt x="2821" y="580"/>
                </a:cubicBezTo>
                <a:cubicBezTo>
                  <a:pt x="2820" y="578"/>
                  <a:pt x="2818" y="578"/>
                  <a:pt x="2818" y="578"/>
                </a:cubicBezTo>
                <a:cubicBezTo>
                  <a:pt x="2818" y="580"/>
                  <a:pt x="2818" y="580"/>
                  <a:pt x="2818" y="580"/>
                </a:cubicBezTo>
                <a:cubicBezTo>
                  <a:pt x="2820" y="580"/>
                  <a:pt x="2820" y="580"/>
                  <a:pt x="2820" y="580"/>
                </a:cubicBezTo>
                <a:cubicBezTo>
                  <a:pt x="2821" y="580"/>
                  <a:pt x="2821" y="582"/>
                  <a:pt x="2821" y="582"/>
                </a:cubicBezTo>
                <a:cubicBezTo>
                  <a:pt x="2823" y="582"/>
                  <a:pt x="2823" y="583"/>
                  <a:pt x="2823" y="583"/>
                </a:cubicBezTo>
                <a:cubicBezTo>
                  <a:pt x="2825" y="583"/>
                  <a:pt x="2825" y="585"/>
                  <a:pt x="2826" y="585"/>
                </a:cubicBezTo>
                <a:cubicBezTo>
                  <a:pt x="2828" y="585"/>
                  <a:pt x="2828" y="585"/>
                  <a:pt x="2828" y="585"/>
                </a:cubicBezTo>
                <a:cubicBezTo>
                  <a:pt x="2828" y="585"/>
                  <a:pt x="2828" y="586"/>
                  <a:pt x="2830" y="586"/>
                </a:cubicBezTo>
                <a:cubicBezTo>
                  <a:pt x="2830" y="586"/>
                  <a:pt x="2830" y="586"/>
                  <a:pt x="2831" y="588"/>
                </a:cubicBezTo>
                <a:cubicBezTo>
                  <a:pt x="2833" y="588"/>
                  <a:pt x="2838" y="590"/>
                  <a:pt x="2836" y="593"/>
                </a:cubicBezTo>
                <a:cubicBezTo>
                  <a:pt x="2836" y="593"/>
                  <a:pt x="2834" y="593"/>
                  <a:pt x="2833" y="593"/>
                </a:cubicBezTo>
                <a:cubicBezTo>
                  <a:pt x="2831" y="593"/>
                  <a:pt x="2830" y="593"/>
                  <a:pt x="2828" y="594"/>
                </a:cubicBezTo>
                <a:cubicBezTo>
                  <a:pt x="2828" y="594"/>
                  <a:pt x="2828" y="596"/>
                  <a:pt x="2826" y="596"/>
                </a:cubicBezTo>
                <a:cubicBezTo>
                  <a:pt x="2826" y="596"/>
                  <a:pt x="2826" y="596"/>
                  <a:pt x="2825" y="596"/>
                </a:cubicBezTo>
                <a:cubicBezTo>
                  <a:pt x="2823" y="598"/>
                  <a:pt x="2825" y="599"/>
                  <a:pt x="2826" y="601"/>
                </a:cubicBezTo>
                <a:cubicBezTo>
                  <a:pt x="2828" y="601"/>
                  <a:pt x="2828" y="599"/>
                  <a:pt x="2830" y="599"/>
                </a:cubicBezTo>
                <a:cubicBezTo>
                  <a:pt x="2831" y="599"/>
                  <a:pt x="2833" y="598"/>
                  <a:pt x="2833" y="599"/>
                </a:cubicBezTo>
                <a:cubicBezTo>
                  <a:pt x="2834" y="599"/>
                  <a:pt x="2834" y="601"/>
                  <a:pt x="2836" y="601"/>
                </a:cubicBezTo>
                <a:cubicBezTo>
                  <a:pt x="2836" y="601"/>
                  <a:pt x="2836" y="601"/>
                  <a:pt x="2838" y="603"/>
                </a:cubicBezTo>
                <a:cubicBezTo>
                  <a:pt x="2839" y="603"/>
                  <a:pt x="2841" y="601"/>
                  <a:pt x="2842" y="601"/>
                </a:cubicBezTo>
                <a:cubicBezTo>
                  <a:pt x="2842" y="603"/>
                  <a:pt x="2842" y="603"/>
                  <a:pt x="2842" y="603"/>
                </a:cubicBezTo>
                <a:cubicBezTo>
                  <a:pt x="2841" y="604"/>
                  <a:pt x="2841" y="604"/>
                  <a:pt x="2841" y="606"/>
                </a:cubicBezTo>
                <a:cubicBezTo>
                  <a:pt x="2841" y="606"/>
                  <a:pt x="2841" y="606"/>
                  <a:pt x="2839" y="606"/>
                </a:cubicBezTo>
                <a:cubicBezTo>
                  <a:pt x="2839" y="607"/>
                  <a:pt x="2839" y="607"/>
                  <a:pt x="2839" y="607"/>
                </a:cubicBezTo>
                <a:cubicBezTo>
                  <a:pt x="2838" y="607"/>
                  <a:pt x="2838" y="607"/>
                  <a:pt x="2839" y="609"/>
                </a:cubicBezTo>
                <a:cubicBezTo>
                  <a:pt x="2841" y="609"/>
                  <a:pt x="2841" y="609"/>
                  <a:pt x="2841" y="611"/>
                </a:cubicBezTo>
                <a:cubicBezTo>
                  <a:pt x="2841" y="612"/>
                  <a:pt x="2841" y="612"/>
                  <a:pt x="2841" y="612"/>
                </a:cubicBezTo>
                <a:cubicBezTo>
                  <a:pt x="2839" y="612"/>
                  <a:pt x="2839" y="612"/>
                  <a:pt x="2839" y="612"/>
                </a:cubicBezTo>
                <a:cubicBezTo>
                  <a:pt x="2839" y="612"/>
                  <a:pt x="2838" y="614"/>
                  <a:pt x="2839" y="614"/>
                </a:cubicBezTo>
                <a:cubicBezTo>
                  <a:pt x="2839" y="615"/>
                  <a:pt x="2839" y="615"/>
                  <a:pt x="2839" y="615"/>
                </a:cubicBezTo>
                <a:cubicBezTo>
                  <a:pt x="2839" y="615"/>
                  <a:pt x="2839" y="615"/>
                  <a:pt x="2839" y="617"/>
                </a:cubicBezTo>
                <a:cubicBezTo>
                  <a:pt x="2839" y="617"/>
                  <a:pt x="2841" y="619"/>
                  <a:pt x="2839" y="619"/>
                </a:cubicBezTo>
                <a:cubicBezTo>
                  <a:pt x="2839" y="619"/>
                  <a:pt x="2838" y="619"/>
                  <a:pt x="2838" y="620"/>
                </a:cubicBezTo>
                <a:cubicBezTo>
                  <a:pt x="2839" y="620"/>
                  <a:pt x="2839" y="620"/>
                  <a:pt x="2839" y="620"/>
                </a:cubicBezTo>
                <a:cubicBezTo>
                  <a:pt x="2841" y="620"/>
                  <a:pt x="2841" y="620"/>
                  <a:pt x="2841" y="620"/>
                </a:cubicBezTo>
                <a:cubicBezTo>
                  <a:pt x="2841" y="622"/>
                  <a:pt x="2841" y="622"/>
                  <a:pt x="2841" y="622"/>
                </a:cubicBezTo>
                <a:cubicBezTo>
                  <a:pt x="2842" y="622"/>
                  <a:pt x="2841" y="622"/>
                  <a:pt x="2841" y="624"/>
                </a:cubicBezTo>
                <a:cubicBezTo>
                  <a:pt x="2841" y="624"/>
                  <a:pt x="2841" y="625"/>
                  <a:pt x="2839" y="625"/>
                </a:cubicBezTo>
                <a:cubicBezTo>
                  <a:pt x="2839" y="625"/>
                  <a:pt x="2839" y="625"/>
                  <a:pt x="2838" y="625"/>
                </a:cubicBezTo>
                <a:cubicBezTo>
                  <a:pt x="2836" y="625"/>
                  <a:pt x="2836" y="625"/>
                  <a:pt x="2836" y="627"/>
                </a:cubicBezTo>
                <a:cubicBezTo>
                  <a:pt x="2836" y="628"/>
                  <a:pt x="2834" y="628"/>
                  <a:pt x="2834" y="628"/>
                </a:cubicBezTo>
                <a:cubicBezTo>
                  <a:pt x="2834" y="630"/>
                  <a:pt x="2834" y="630"/>
                  <a:pt x="2834" y="630"/>
                </a:cubicBezTo>
                <a:cubicBezTo>
                  <a:pt x="2836" y="630"/>
                  <a:pt x="2834" y="632"/>
                  <a:pt x="2834" y="632"/>
                </a:cubicBezTo>
                <a:cubicBezTo>
                  <a:pt x="2834" y="633"/>
                  <a:pt x="2834" y="633"/>
                  <a:pt x="2834" y="635"/>
                </a:cubicBezTo>
                <a:cubicBezTo>
                  <a:pt x="2836" y="635"/>
                  <a:pt x="2834" y="635"/>
                  <a:pt x="2834" y="636"/>
                </a:cubicBezTo>
                <a:cubicBezTo>
                  <a:pt x="2833" y="636"/>
                  <a:pt x="2834" y="638"/>
                  <a:pt x="2834" y="638"/>
                </a:cubicBezTo>
                <a:cubicBezTo>
                  <a:pt x="2833" y="638"/>
                  <a:pt x="2833" y="640"/>
                  <a:pt x="2833" y="640"/>
                </a:cubicBezTo>
                <a:cubicBezTo>
                  <a:pt x="2833" y="640"/>
                  <a:pt x="2833" y="640"/>
                  <a:pt x="2831" y="640"/>
                </a:cubicBezTo>
                <a:cubicBezTo>
                  <a:pt x="2831" y="641"/>
                  <a:pt x="2831" y="641"/>
                  <a:pt x="2831" y="641"/>
                </a:cubicBezTo>
                <a:cubicBezTo>
                  <a:pt x="2831" y="641"/>
                  <a:pt x="2831" y="643"/>
                  <a:pt x="2830" y="643"/>
                </a:cubicBezTo>
                <a:cubicBezTo>
                  <a:pt x="2830" y="645"/>
                  <a:pt x="2830" y="645"/>
                  <a:pt x="2830" y="645"/>
                </a:cubicBezTo>
                <a:cubicBezTo>
                  <a:pt x="2828" y="645"/>
                  <a:pt x="2828" y="643"/>
                  <a:pt x="2828" y="643"/>
                </a:cubicBezTo>
                <a:cubicBezTo>
                  <a:pt x="2828" y="643"/>
                  <a:pt x="2826" y="643"/>
                  <a:pt x="2826" y="645"/>
                </a:cubicBezTo>
                <a:cubicBezTo>
                  <a:pt x="2828" y="645"/>
                  <a:pt x="2828" y="645"/>
                  <a:pt x="2830" y="646"/>
                </a:cubicBezTo>
                <a:cubicBezTo>
                  <a:pt x="2830" y="646"/>
                  <a:pt x="2830" y="646"/>
                  <a:pt x="2830" y="648"/>
                </a:cubicBezTo>
                <a:cubicBezTo>
                  <a:pt x="2830" y="648"/>
                  <a:pt x="2830" y="648"/>
                  <a:pt x="2830" y="649"/>
                </a:cubicBezTo>
                <a:cubicBezTo>
                  <a:pt x="2828" y="649"/>
                  <a:pt x="2828" y="649"/>
                  <a:pt x="2828" y="649"/>
                </a:cubicBezTo>
                <a:cubicBezTo>
                  <a:pt x="2828" y="651"/>
                  <a:pt x="2826" y="651"/>
                  <a:pt x="2826" y="651"/>
                </a:cubicBezTo>
                <a:cubicBezTo>
                  <a:pt x="2825" y="651"/>
                  <a:pt x="2825" y="651"/>
                  <a:pt x="2825" y="651"/>
                </a:cubicBezTo>
                <a:cubicBezTo>
                  <a:pt x="2825" y="651"/>
                  <a:pt x="2825" y="653"/>
                  <a:pt x="2825" y="654"/>
                </a:cubicBezTo>
                <a:cubicBezTo>
                  <a:pt x="2825" y="654"/>
                  <a:pt x="2825" y="654"/>
                  <a:pt x="2826" y="654"/>
                </a:cubicBezTo>
                <a:cubicBezTo>
                  <a:pt x="2826" y="654"/>
                  <a:pt x="2826" y="654"/>
                  <a:pt x="2828" y="654"/>
                </a:cubicBezTo>
                <a:cubicBezTo>
                  <a:pt x="2828" y="656"/>
                  <a:pt x="2828" y="656"/>
                  <a:pt x="2828" y="656"/>
                </a:cubicBezTo>
                <a:cubicBezTo>
                  <a:pt x="2828" y="657"/>
                  <a:pt x="2828" y="659"/>
                  <a:pt x="2828" y="659"/>
                </a:cubicBezTo>
                <a:cubicBezTo>
                  <a:pt x="2828" y="659"/>
                  <a:pt x="2828" y="661"/>
                  <a:pt x="2826" y="661"/>
                </a:cubicBezTo>
                <a:cubicBezTo>
                  <a:pt x="2825" y="662"/>
                  <a:pt x="2823" y="662"/>
                  <a:pt x="2823" y="664"/>
                </a:cubicBezTo>
                <a:cubicBezTo>
                  <a:pt x="2825" y="666"/>
                  <a:pt x="2825" y="666"/>
                  <a:pt x="2825" y="666"/>
                </a:cubicBezTo>
                <a:cubicBezTo>
                  <a:pt x="2825" y="669"/>
                  <a:pt x="2825" y="669"/>
                  <a:pt x="2825" y="669"/>
                </a:cubicBezTo>
                <a:cubicBezTo>
                  <a:pt x="2823" y="669"/>
                  <a:pt x="2821" y="667"/>
                  <a:pt x="2821" y="669"/>
                </a:cubicBezTo>
                <a:cubicBezTo>
                  <a:pt x="2820" y="669"/>
                  <a:pt x="2820" y="669"/>
                  <a:pt x="2820" y="669"/>
                </a:cubicBezTo>
                <a:cubicBezTo>
                  <a:pt x="2820" y="670"/>
                  <a:pt x="2820" y="669"/>
                  <a:pt x="2821" y="670"/>
                </a:cubicBezTo>
                <a:cubicBezTo>
                  <a:pt x="2821" y="670"/>
                  <a:pt x="2821" y="672"/>
                  <a:pt x="2820" y="672"/>
                </a:cubicBezTo>
                <a:cubicBezTo>
                  <a:pt x="2820" y="674"/>
                  <a:pt x="2820" y="674"/>
                  <a:pt x="2820" y="674"/>
                </a:cubicBezTo>
                <a:cubicBezTo>
                  <a:pt x="2818" y="674"/>
                  <a:pt x="2818" y="674"/>
                  <a:pt x="2818" y="674"/>
                </a:cubicBezTo>
                <a:cubicBezTo>
                  <a:pt x="2817" y="674"/>
                  <a:pt x="2817" y="674"/>
                  <a:pt x="2817" y="675"/>
                </a:cubicBezTo>
                <a:cubicBezTo>
                  <a:pt x="2815" y="675"/>
                  <a:pt x="2815" y="675"/>
                  <a:pt x="2815" y="677"/>
                </a:cubicBezTo>
                <a:cubicBezTo>
                  <a:pt x="2815" y="677"/>
                  <a:pt x="2815" y="677"/>
                  <a:pt x="2815" y="678"/>
                </a:cubicBezTo>
                <a:cubicBezTo>
                  <a:pt x="2813" y="678"/>
                  <a:pt x="2813" y="678"/>
                  <a:pt x="2813" y="680"/>
                </a:cubicBezTo>
                <a:cubicBezTo>
                  <a:pt x="2812" y="680"/>
                  <a:pt x="2812" y="680"/>
                  <a:pt x="2810" y="682"/>
                </a:cubicBezTo>
                <a:cubicBezTo>
                  <a:pt x="2810" y="683"/>
                  <a:pt x="2810" y="683"/>
                  <a:pt x="2810" y="683"/>
                </a:cubicBezTo>
                <a:cubicBezTo>
                  <a:pt x="2809" y="685"/>
                  <a:pt x="2809" y="685"/>
                  <a:pt x="2809" y="685"/>
                </a:cubicBezTo>
                <a:cubicBezTo>
                  <a:pt x="2807" y="685"/>
                  <a:pt x="2807" y="685"/>
                  <a:pt x="2807" y="685"/>
                </a:cubicBezTo>
                <a:cubicBezTo>
                  <a:pt x="2805" y="685"/>
                  <a:pt x="2805" y="685"/>
                  <a:pt x="2805" y="686"/>
                </a:cubicBezTo>
                <a:cubicBezTo>
                  <a:pt x="2805" y="686"/>
                  <a:pt x="2804" y="686"/>
                  <a:pt x="2804" y="688"/>
                </a:cubicBezTo>
                <a:cubicBezTo>
                  <a:pt x="2802" y="688"/>
                  <a:pt x="2802" y="688"/>
                  <a:pt x="2802" y="688"/>
                </a:cubicBezTo>
                <a:cubicBezTo>
                  <a:pt x="2802" y="690"/>
                  <a:pt x="2802" y="690"/>
                  <a:pt x="2802" y="690"/>
                </a:cubicBezTo>
                <a:cubicBezTo>
                  <a:pt x="2802" y="691"/>
                  <a:pt x="2802" y="691"/>
                  <a:pt x="2802" y="691"/>
                </a:cubicBezTo>
                <a:cubicBezTo>
                  <a:pt x="2802" y="693"/>
                  <a:pt x="2802" y="693"/>
                  <a:pt x="2802" y="693"/>
                </a:cubicBezTo>
                <a:cubicBezTo>
                  <a:pt x="2800" y="693"/>
                  <a:pt x="2800" y="693"/>
                  <a:pt x="2800" y="693"/>
                </a:cubicBezTo>
                <a:cubicBezTo>
                  <a:pt x="2799" y="693"/>
                  <a:pt x="2799" y="693"/>
                  <a:pt x="2799" y="693"/>
                </a:cubicBezTo>
                <a:cubicBezTo>
                  <a:pt x="2797" y="693"/>
                  <a:pt x="2797" y="693"/>
                  <a:pt x="2797" y="693"/>
                </a:cubicBezTo>
                <a:cubicBezTo>
                  <a:pt x="2796" y="693"/>
                  <a:pt x="2796" y="693"/>
                  <a:pt x="2796" y="693"/>
                </a:cubicBezTo>
                <a:cubicBezTo>
                  <a:pt x="2794" y="693"/>
                  <a:pt x="2794" y="693"/>
                  <a:pt x="2794" y="693"/>
                </a:cubicBezTo>
                <a:cubicBezTo>
                  <a:pt x="2794" y="693"/>
                  <a:pt x="2792" y="695"/>
                  <a:pt x="2791" y="695"/>
                </a:cubicBezTo>
                <a:cubicBezTo>
                  <a:pt x="2791" y="695"/>
                  <a:pt x="2791" y="695"/>
                  <a:pt x="2791" y="693"/>
                </a:cubicBezTo>
                <a:cubicBezTo>
                  <a:pt x="2789" y="693"/>
                  <a:pt x="2789" y="695"/>
                  <a:pt x="2789" y="695"/>
                </a:cubicBezTo>
                <a:cubicBezTo>
                  <a:pt x="2788" y="693"/>
                  <a:pt x="2788" y="695"/>
                  <a:pt x="2786" y="696"/>
                </a:cubicBezTo>
                <a:cubicBezTo>
                  <a:pt x="2786" y="696"/>
                  <a:pt x="2786" y="696"/>
                  <a:pt x="2784" y="696"/>
                </a:cubicBezTo>
                <a:cubicBezTo>
                  <a:pt x="2784" y="695"/>
                  <a:pt x="2784" y="695"/>
                  <a:pt x="2784" y="695"/>
                </a:cubicBezTo>
                <a:cubicBezTo>
                  <a:pt x="2783" y="695"/>
                  <a:pt x="2783" y="695"/>
                  <a:pt x="2783" y="695"/>
                </a:cubicBezTo>
                <a:cubicBezTo>
                  <a:pt x="2783" y="696"/>
                  <a:pt x="2783" y="696"/>
                  <a:pt x="2783" y="696"/>
                </a:cubicBezTo>
                <a:cubicBezTo>
                  <a:pt x="2783" y="696"/>
                  <a:pt x="2783" y="698"/>
                  <a:pt x="2781" y="698"/>
                </a:cubicBezTo>
                <a:cubicBezTo>
                  <a:pt x="2779" y="699"/>
                  <a:pt x="2779" y="699"/>
                  <a:pt x="2779" y="699"/>
                </a:cubicBezTo>
                <a:cubicBezTo>
                  <a:pt x="2778" y="699"/>
                  <a:pt x="2776" y="699"/>
                  <a:pt x="2776" y="698"/>
                </a:cubicBezTo>
                <a:cubicBezTo>
                  <a:pt x="2775" y="698"/>
                  <a:pt x="2773" y="698"/>
                  <a:pt x="2773" y="698"/>
                </a:cubicBezTo>
                <a:cubicBezTo>
                  <a:pt x="2773" y="698"/>
                  <a:pt x="2773" y="698"/>
                  <a:pt x="2771" y="696"/>
                </a:cubicBezTo>
                <a:cubicBezTo>
                  <a:pt x="2771" y="695"/>
                  <a:pt x="2771" y="695"/>
                  <a:pt x="2771" y="695"/>
                </a:cubicBezTo>
                <a:cubicBezTo>
                  <a:pt x="2770" y="695"/>
                  <a:pt x="2771" y="693"/>
                  <a:pt x="2771" y="691"/>
                </a:cubicBezTo>
                <a:cubicBezTo>
                  <a:pt x="2771" y="691"/>
                  <a:pt x="2771" y="691"/>
                  <a:pt x="2771" y="690"/>
                </a:cubicBezTo>
                <a:cubicBezTo>
                  <a:pt x="2770" y="690"/>
                  <a:pt x="2770" y="690"/>
                  <a:pt x="2770" y="690"/>
                </a:cubicBezTo>
                <a:cubicBezTo>
                  <a:pt x="2770" y="690"/>
                  <a:pt x="2770" y="691"/>
                  <a:pt x="2768" y="691"/>
                </a:cubicBezTo>
                <a:cubicBezTo>
                  <a:pt x="2768" y="691"/>
                  <a:pt x="2768" y="691"/>
                  <a:pt x="2767" y="693"/>
                </a:cubicBezTo>
                <a:cubicBezTo>
                  <a:pt x="2768" y="693"/>
                  <a:pt x="2768" y="693"/>
                  <a:pt x="2768" y="693"/>
                </a:cubicBezTo>
                <a:cubicBezTo>
                  <a:pt x="2768" y="695"/>
                  <a:pt x="2768" y="695"/>
                  <a:pt x="2768" y="695"/>
                </a:cubicBezTo>
                <a:cubicBezTo>
                  <a:pt x="2770" y="695"/>
                  <a:pt x="2770" y="696"/>
                  <a:pt x="2770" y="696"/>
                </a:cubicBezTo>
                <a:cubicBezTo>
                  <a:pt x="2770" y="698"/>
                  <a:pt x="2768" y="698"/>
                  <a:pt x="2770" y="698"/>
                </a:cubicBezTo>
                <a:cubicBezTo>
                  <a:pt x="2770" y="699"/>
                  <a:pt x="2771" y="698"/>
                  <a:pt x="2771" y="698"/>
                </a:cubicBezTo>
                <a:cubicBezTo>
                  <a:pt x="2773" y="699"/>
                  <a:pt x="2771" y="699"/>
                  <a:pt x="2771" y="699"/>
                </a:cubicBezTo>
                <a:cubicBezTo>
                  <a:pt x="2771" y="699"/>
                  <a:pt x="2771" y="699"/>
                  <a:pt x="2771" y="701"/>
                </a:cubicBezTo>
                <a:cubicBezTo>
                  <a:pt x="2771" y="703"/>
                  <a:pt x="2770" y="701"/>
                  <a:pt x="2770" y="701"/>
                </a:cubicBezTo>
                <a:cubicBezTo>
                  <a:pt x="2770" y="701"/>
                  <a:pt x="2770" y="701"/>
                  <a:pt x="2768" y="703"/>
                </a:cubicBezTo>
                <a:cubicBezTo>
                  <a:pt x="2767" y="704"/>
                  <a:pt x="2767" y="704"/>
                  <a:pt x="2767" y="704"/>
                </a:cubicBezTo>
                <a:cubicBezTo>
                  <a:pt x="2767" y="704"/>
                  <a:pt x="2767" y="704"/>
                  <a:pt x="2765" y="704"/>
                </a:cubicBezTo>
                <a:cubicBezTo>
                  <a:pt x="2765" y="706"/>
                  <a:pt x="2763" y="706"/>
                  <a:pt x="2763" y="704"/>
                </a:cubicBezTo>
                <a:cubicBezTo>
                  <a:pt x="2762" y="706"/>
                  <a:pt x="2762" y="706"/>
                  <a:pt x="2762" y="706"/>
                </a:cubicBezTo>
                <a:cubicBezTo>
                  <a:pt x="2762" y="707"/>
                  <a:pt x="2760" y="707"/>
                  <a:pt x="2760" y="707"/>
                </a:cubicBezTo>
                <a:cubicBezTo>
                  <a:pt x="2758" y="706"/>
                  <a:pt x="2758" y="706"/>
                  <a:pt x="2758" y="706"/>
                </a:cubicBezTo>
                <a:cubicBezTo>
                  <a:pt x="2757" y="706"/>
                  <a:pt x="2757" y="706"/>
                  <a:pt x="2755" y="707"/>
                </a:cubicBezTo>
                <a:cubicBezTo>
                  <a:pt x="2755" y="707"/>
                  <a:pt x="2755" y="707"/>
                  <a:pt x="2754" y="707"/>
                </a:cubicBezTo>
                <a:cubicBezTo>
                  <a:pt x="2754" y="707"/>
                  <a:pt x="2754" y="707"/>
                  <a:pt x="2752" y="707"/>
                </a:cubicBezTo>
                <a:cubicBezTo>
                  <a:pt x="2752" y="709"/>
                  <a:pt x="2752" y="709"/>
                  <a:pt x="2752" y="711"/>
                </a:cubicBezTo>
                <a:cubicBezTo>
                  <a:pt x="2752" y="711"/>
                  <a:pt x="2752" y="714"/>
                  <a:pt x="2750" y="714"/>
                </a:cubicBezTo>
                <a:cubicBezTo>
                  <a:pt x="2749" y="714"/>
                  <a:pt x="2750" y="712"/>
                  <a:pt x="2749" y="712"/>
                </a:cubicBezTo>
                <a:cubicBezTo>
                  <a:pt x="2747" y="712"/>
                  <a:pt x="2747" y="712"/>
                  <a:pt x="2747" y="712"/>
                </a:cubicBezTo>
                <a:cubicBezTo>
                  <a:pt x="2746" y="712"/>
                  <a:pt x="2746" y="712"/>
                  <a:pt x="2746" y="712"/>
                </a:cubicBezTo>
                <a:cubicBezTo>
                  <a:pt x="2744" y="712"/>
                  <a:pt x="2742" y="712"/>
                  <a:pt x="2741" y="714"/>
                </a:cubicBezTo>
                <a:cubicBezTo>
                  <a:pt x="2739" y="714"/>
                  <a:pt x="2739" y="714"/>
                  <a:pt x="2739" y="714"/>
                </a:cubicBezTo>
                <a:cubicBezTo>
                  <a:pt x="2739" y="716"/>
                  <a:pt x="2739" y="716"/>
                  <a:pt x="2739" y="716"/>
                </a:cubicBezTo>
                <a:cubicBezTo>
                  <a:pt x="2739" y="717"/>
                  <a:pt x="2737" y="716"/>
                  <a:pt x="2737" y="717"/>
                </a:cubicBezTo>
                <a:cubicBezTo>
                  <a:pt x="2737" y="717"/>
                  <a:pt x="2737" y="717"/>
                  <a:pt x="2737" y="719"/>
                </a:cubicBezTo>
                <a:cubicBezTo>
                  <a:pt x="2739" y="719"/>
                  <a:pt x="2739" y="719"/>
                  <a:pt x="2739" y="719"/>
                </a:cubicBezTo>
                <a:cubicBezTo>
                  <a:pt x="2741" y="719"/>
                  <a:pt x="2739" y="720"/>
                  <a:pt x="2741" y="720"/>
                </a:cubicBezTo>
                <a:cubicBezTo>
                  <a:pt x="2741" y="722"/>
                  <a:pt x="2741" y="722"/>
                  <a:pt x="2741" y="722"/>
                </a:cubicBezTo>
                <a:cubicBezTo>
                  <a:pt x="2741" y="724"/>
                  <a:pt x="2741" y="724"/>
                  <a:pt x="2741" y="724"/>
                </a:cubicBezTo>
                <a:cubicBezTo>
                  <a:pt x="2742" y="724"/>
                  <a:pt x="2742" y="724"/>
                  <a:pt x="2742" y="724"/>
                </a:cubicBezTo>
                <a:cubicBezTo>
                  <a:pt x="2742" y="725"/>
                  <a:pt x="2741" y="725"/>
                  <a:pt x="2741" y="725"/>
                </a:cubicBezTo>
                <a:cubicBezTo>
                  <a:pt x="2739" y="727"/>
                  <a:pt x="2737" y="725"/>
                  <a:pt x="2737" y="725"/>
                </a:cubicBezTo>
                <a:cubicBezTo>
                  <a:pt x="2737" y="725"/>
                  <a:pt x="2737" y="725"/>
                  <a:pt x="2736" y="725"/>
                </a:cubicBezTo>
                <a:cubicBezTo>
                  <a:pt x="2736" y="724"/>
                  <a:pt x="2736" y="724"/>
                  <a:pt x="2736" y="724"/>
                </a:cubicBezTo>
                <a:cubicBezTo>
                  <a:pt x="2736" y="724"/>
                  <a:pt x="2736" y="722"/>
                  <a:pt x="2734" y="722"/>
                </a:cubicBezTo>
                <a:cubicBezTo>
                  <a:pt x="2733" y="722"/>
                  <a:pt x="2733" y="720"/>
                  <a:pt x="2733" y="720"/>
                </a:cubicBezTo>
                <a:cubicBezTo>
                  <a:pt x="2731" y="720"/>
                  <a:pt x="2731" y="719"/>
                  <a:pt x="2731" y="719"/>
                </a:cubicBezTo>
                <a:cubicBezTo>
                  <a:pt x="2729" y="719"/>
                  <a:pt x="2729" y="719"/>
                  <a:pt x="2729" y="717"/>
                </a:cubicBezTo>
                <a:cubicBezTo>
                  <a:pt x="2729" y="714"/>
                  <a:pt x="2734" y="716"/>
                  <a:pt x="2734" y="714"/>
                </a:cubicBezTo>
                <a:cubicBezTo>
                  <a:pt x="2736" y="712"/>
                  <a:pt x="2736" y="712"/>
                  <a:pt x="2734" y="711"/>
                </a:cubicBezTo>
                <a:cubicBezTo>
                  <a:pt x="2734" y="711"/>
                  <a:pt x="2734" y="711"/>
                  <a:pt x="2733" y="709"/>
                </a:cubicBezTo>
                <a:cubicBezTo>
                  <a:pt x="2731" y="709"/>
                  <a:pt x="2731" y="709"/>
                  <a:pt x="2731" y="709"/>
                </a:cubicBezTo>
                <a:cubicBezTo>
                  <a:pt x="2731" y="709"/>
                  <a:pt x="2731" y="709"/>
                  <a:pt x="2729" y="709"/>
                </a:cubicBezTo>
                <a:cubicBezTo>
                  <a:pt x="2728" y="711"/>
                  <a:pt x="2728" y="711"/>
                  <a:pt x="2726" y="711"/>
                </a:cubicBezTo>
                <a:cubicBezTo>
                  <a:pt x="2726" y="711"/>
                  <a:pt x="2723" y="712"/>
                  <a:pt x="2723" y="711"/>
                </a:cubicBezTo>
                <a:cubicBezTo>
                  <a:pt x="2723" y="711"/>
                  <a:pt x="2723" y="711"/>
                  <a:pt x="2723" y="709"/>
                </a:cubicBezTo>
                <a:cubicBezTo>
                  <a:pt x="2721" y="707"/>
                  <a:pt x="2721" y="707"/>
                  <a:pt x="2720" y="707"/>
                </a:cubicBezTo>
                <a:cubicBezTo>
                  <a:pt x="2720" y="706"/>
                  <a:pt x="2718" y="706"/>
                  <a:pt x="2718" y="706"/>
                </a:cubicBezTo>
                <a:cubicBezTo>
                  <a:pt x="2718" y="706"/>
                  <a:pt x="2716" y="706"/>
                  <a:pt x="2716" y="707"/>
                </a:cubicBezTo>
                <a:cubicBezTo>
                  <a:pt x="2716" y="707"/>
                  <a:pt x="2716" y="709"/>
                  <a:pt x="2715" y="709"/>
                </a:cubicBezTo>
                <a:cubicBezTo>
                  <a:pt x="2715" y="711"/>
                  <a:pt x="2713" y="709"/>
                  <a:pt x="2712" y="709"/>
                </a:cubicBezTo>
                <a:cubicBezTo>
                  <a:pt x="2712" y="711"/>
                  <a:pt x="2712" y="711"/>
                  <a:pt x="2712" y="711"/>
                </a:cubicBezTo>
                <a:cubicBezTo>
                  <a:pt x="2712" y="711"/>
                  <a:pt x="2712" y="711"/>
                  <a:pt x="2710" y="711"/>
                </a:cubicBezTo>
                <a:cubicBezTo>
                  <a:pt x="2710" y="712"/>
                  <a:pt x="2710" y="712"/>
                  <a:pt x="2708" y="712"/>
                </a:cubicBezTo>
                <a:cubicBezTo>
                  <a:pt x="2708" y="714"/>
                  <a:pt x="2707" y="714"/>
                  <a:pt x="2707" y="714"/>
                </a:cubicBezTo>
                <a:cubicBezTo>
                  <a:pt x="2707" y="716"/>
                  <a:pt x="2707" y="717"/>
                  <a:pt x="2707" y="717"/>
                </a:cubicBezTo>
                <a:cubicBezTo>
                  <a:pt x="2705" y="717"/>
                  <a:pt x="2705" y="717"/>
                  <a:pt x="2705" y="717"/>
                </a:cubicBezTo>
                <a:cubicBezTo>
                  <a:pt x="2704" y="717"/>
                  <a:pt x="2704" y="719"/>
                  <a:pt x="2702" y="719"/>
                </a:cubicBezTo>
                <a:cubicBezTo>
                  <a:pt x="2702" y="719"/>
                  <a:pt x="2702" y="719"/>
                  <a:pt x="2700" y="719"/>
                </a:cubicBezTo>
                <a:cubicBezTo>
                  <a:pt x="2700" y="719"/>
                  <a:pt x="2700" y="720"/>
                  <a:pt x="2699" y="720"/>
                </a:cubicBezTo>
                <a:cubicBezTo>
                  <a:pt x="2699" y="722"/>
                  <a:pt x="2699" y="722"/>
                  <a:pt x="2699" y="722"/>
                </a:cubicBezTo>
                <a:cubicBezTo>
                  <a:pt x="2699" y="722"/>
                  <a:pt x="2699" y="724"/>
                  <a:pt x="2697" y="724"/>
                </a:cubicBezTo>
                <a:cubicBezTo>
                  <a:pt x="2697" y="725"/>
                  <a:pt x="2699" y="725"/>
                  <a:pt x="2697" y="725"/>
                </a:cubicBezTo>
                <a:cubicBezTo>
                  <a:pt x="2695" y="727"/>
                  <a:pt x="2695" y="727"/>
                  <a:pt x="2695" y="727"/>
                </a:cubicBezTo>
                <a:cubicBezTo>
                  <a:pt x="2695" y="728"/>
                  <a:pt x="2695" y="728"/>
                  <a:pt x="2695" y="728"/>
                </a:cubicBezTo>
                <a:cubicBezTo>
                  <a:pt x="2695" y="728"/>
                  <a:pt x="2695" y="730"/>
                  <a:pt x="2694" y="730"/>
                </a:cubicBezTo>
                <a:cubicBezTo>
                  <a:pt x="2694" y="730"/>
                  <a:pt x="2694" y="730"/>
                  <a:pt x="2692" y="732"/>
                </a:cubicBezTo>
                <a:cubicBezTo>
                  <a:pt x="2692" y="732"/>
                  <a:pt x="2692" y="733"/>
                  <a:pt x="2692" y="735"/>
                </a:cubicBezTo>
                <a:cubicBezTo>
                  <a:pt x="2691" y="737"/>
                  <a:pt x="2691" y="737"/>
                  <a:pt x="2691" y="737"/>
                </a:cubicBezTo>
                <a:cubicBezTo>
                  <a:pt x="2691" y="738"/>
                  <a:pt x="2691" y="738"/>
                  <a:pt x="2691" y="738"/>
                </a:cubicBezTo>
                <a:cubicBezTo>
                  <a:pt x="2691" y="740"/>
                  <a:pt x="2691" y="740"/>
                  <a:pt x="2691" y="740"/>
                </a:cubicBezTo>
                <a:cubicBezTo>
                  <a:pt x="2691" y="741"/>
                  <a:pt x="2692" y="743"/>
                  <a:pt x="2692" y="745"/>
                </a:cubicBezTo>
                <a:cubicBezTo>
                  <a:pt x="2692" y="746"/>
                  <a:pt x="2694" y="746"/>
                  <a:pt x="2695" y="748"/>
                </a:cubicBezTo>
                <a:cubicBezTo>
                  <a:pt x="2697" y="749"/>
                  <a:pt x="2699" y="751"/>
                  <a:pt x="2699" y="753"/>
                </a:cubicBezTo>
                <a:cubicBezTo>
                  <a:pt x="2700" y="753"/>
                  <a:pt x="2700" y="754"/>
                  <a:pt x="2700" y="754"/>
                </a:cubicBezTo>
                <a:cubicBezTo>
                  <a:pt x="2702" y="754"/>
                  <a:pt x="2702" y="754"/>
                  <a:pt x="2702" y="756"/>
                </a:cubicBezTo>
                <a:cubicBezTo>
                  <a:pt x="2700" y="756"/>
                  <a:pt x="2700" y="756"/>
                  <a:pt x="2700" y="756"/>
                </a:cubicBezTo>
                <a:cubicBezTo>
                  <a:pt x="2700" y="758"/>
                  <a:pt x="2702" y="758"/>
                  <a:pt x="2702" y="759"/>
                </a:cubicBezTo>
                <a:cubicBezTo>
                  <a:pt x="2704" y="759"/>
                  <a:pt x="2704" y="759"/>
                  <a:pt x="2704" y="759"/>
                </a:cubicBezTo>
                <a:cubicBezTo>
                  <a:pt x="2704" y="761"/>
                  <a:pt x="2704" y="761"/>
                  <a:pt x="2705" y="761"/>
                </a:cubicBezTo>
                <a:cubicBezTo>
                  <a:pt x="2705" y="762"/>
                  <a:pt x="2705" y="762"/>
                  <a:pt x="2705" y="762"/>
                </a:cubicBezTo>
                <a:cubicBezTo>
                  <a:pt x="2705" y="762"/>
                  <a:pt x="2707" y="762"/>
                  <a:pt x="2707" y="764"/>
                </a:cubicBezTo>
                <a:cubicBezTo>
                  <a:pt x="2708" y="764"/>
                  <a:pt x="2708" y="766"/>
                  <a:pt x="2710" y="767"/>
                </a:cubicBezTo>
                <a:cubicBezTo>
                  <a:pt x="2712" y="767"/>
                  <a:pt x="2712" y="767"/>
                  <a:pt x="2713" y="769"/>
                </a:cubicBezTo>
                <a:cubicBezTo>
                  <a:pt x="2713" y="770"/>
                  <a:pt x="2713" y="770"/>
                  <a:pt x="2713" y="770"/>
                </a:cubicBezTo>
                <a:cubicBezTo>
                  <a:pt x="2715" y="770"/>
                  <a:pt x="2715" y="772"/>
                  <a:pt x="2716" y="774"/>
                </a:cubicBezTo>
                <a:cubicBezTo>
                  <a:pt x="2718" y="774"/>
                  <a:pt x="2718" y="774"/>
                  <a:pt x="2718" y="774"/>
                </a:cubicBezTo>
                <a:cubicBezTo>
                  <a:pt x="2718" y="774"/>
                  <a:pt x="2718" y="775"/>
                  <a:pt x="2720" y="775"/>
                </a:cubicBezTo>
                <a:cubicBezTo>
                  <a:pt x="2721" y="777"/>
                  <a:pt x="2723" y="777"/>
                  <a:pt x="2725" y="779"/>
                </a:cubicBezTo>
                <a:cubicBezTo>
                  <a:pt x="2725" y="779"/>
                  <a:pt x="2725" y="779"/>
                  <a:pt x="2726" y="780"/>
                </a:cubicBezTo>
                <a:cubicBezTo>
                  <a:pt x="2726" y="782"/>
                  <a:pt x="2726" y="782"/>
                  <a:pt x="2726" y="782"/>
                </a:cubicBezTo>
                <a:cubicBezTo>
                  <a:pt x="2726" y="783"/>
                  <a:pt x="2728" y="783"/>
                  <a:pt x="2728" y="783"/>
                </a:cubicBezTo>
                <a:cubicBezTo>
                  <a:pt x="2728" y="785"/>
                  <a:pt x="2729" y="785"/>
                  <a:pt x="2729" y="787"/>
                </a:cubicBezTo>
                <a:cubicBezTo>
                  <a:pt x="2729" y="787"/>
                  <a:pt x="2731" y="787"/>
                  <a:pt x="2731" y="788"/>
                </a:cubicBezTo>
                <a:cubicBezTo>
                  <a:pt x="2733" y="788"/>
                  <a:pt x="2733" y="788"/>
                  <a:pt x="2733" y="788"/>
                </a:cubicBezTo>
                <a:cubicBezTo>
                  <a:pt x="2733" y="790"/>
                  <a:pt x="2733" y="791"/>
                  <a:pt x="2733" y="791"/>
                </a:cubicBezTo>
                <a:cubicBezTo>
                  <a:pt x="2734" y="793"/>
                  <a:pt x="2734" y="793"/>
                  <a:pt x="2734" y="793"/>
                </a:cubicBezTo>
                <a:cubicBezTo>
                  <a:pt x="2734" y="793"/>
                  <a:pt x="2734" y="793"/>
                  <a:pt x="2736" y="793"/>
                </a:cubicBezTo>
                <a:cubicBezTo>
                  <a:pt x="2736" y="795"/>
                  <a:pt x="2736" y="795"/>
                  <a:pt x="2736" y="795"/>
                </a:cubicBezTo>
                <a:cubicBezTo>
                  <a:pt x="2737" y="796"/>
                  <a:pt x="2736" y="796"/>
                  <a:pt x="2736" y="798"/>
                </a:cubicBezTo>
                <a:cubicBezTo>
                  <a:pt x="2736" y="798"/>
                  <a:pt x="2736" y="798"/>
                  <a:pt x="2736" y="800"/>
                </a:cubicBezTo>
                <a:cubicBezTo>
                  <a:pt x="2736" y="800"/>
                  <a:pt x="2736" y="800"/>
                  <a:pt x="2736" y="801"/>
                </a:cubicBezTo>
                <a:cubicBezTo>
                  <a:pt x="2736" y="801"/>
                  <a:pt x="2737" y="801"/>
                  <a:pt x="2737" y="803"/>
                </a:cubicBezTo>
                <a:cubicBezTo>
                  <a:pt x="2737" y="803"/>
                  <a:pt x="2737" y="803"/>
                  <a:pt x="2739" y="804"/>
                </a:cubicBezTo>
                <a:cubicBezTo>
                  <a:pt x="2739" y="806"/>
                  <a:pt x="2739" y="806"/>
                  <a:pt x="2739" y="808"/>
                </a:cubicBezTo>
                <a:cubicBezTo>
                  <a:pt x="2739" y="809"/>
                  <a:pt x="2739" y="809"/>
                  <a:pt x="2739" y="811"/>
                </a:cubicBezTo>
                <a:cubicBezTo>
                  <a:pt x="2739" y="812"/>
                  <a:pt x="2739" y="812"/>
                  <a:pt x="2739" y="812"/>
                </a:cubicBezTo>
                <a:cubicBezTo>
                  <a:pt x="2739" y="814"/>
                  <a:pt x="2739" y="814"/>
                  <a:pt x="2739" y="814"/>
                </a:cubicBezTo>
                <a:cubicBezTo>
                  <a:pt x="2741" y="814"/>
                  <a:pt x="2741" y="816"/>
                  <a:pt x="2741" y="816"/>
                </a:cubicBezTo>
                <a:cubicBezTo>
                  <a:pt x="2741" y="817"/>
                  <a:pt x="2742" y="817"/>
                  <a:pt x="2742" y="817"/>
                </a:cubicBezTo>
                <a:cubicBezTo>
                  <a:pt x="2742" y="819"/>
                  <a:pt x="2742" y="820"/>
                  <a:pt x="2742" y="820"/>
                </a:cubicBezTo>
                <a:cubicBezTo>
                  <a:pt x="2742" y="820"/>
                  <a:pt x="2741" y="820"/>
                  <a:pt x="2739" y="820"/>
                </a:cubicBezTo>
                <a:cubicBezTo>
                  <a:pt x="2741" y="822"/>
                  <a:pt x="2741" y="824"/>
                  <a:pt x="2741" y="825"/>
                </a:cubicBezTo>
                <a:cubicBezTo>
                  <a:pt x="2741" y="827"/>
                  <a:pt x="2741" y="827"/>
                  <a:pt x="2741" y="827"/>
                </a:cubicBezTo>
                <a:cubicBezTo>
                  <a:pt x="2741" y="829"/>
                  <a:pt x="2741" y="829"/>
                  <a:pt x="2741" y="830"/>
                </a:cubicBezTo>
                <a:cubicBezTo>
                  <a:pt x="2741" y="832"/>
                  <a:pt x="2741" y="830"/>
                  <a:pt x="2741" y="832"/>
                </a:cubicBezTo>
                <a:cubicBezTo>
                  <a:pt x="2739" y="832"/>
                  <a:pt x="2739" y="832"/>
                  <a:pt x="2739" y="833"/>
                </a:cubicBezTo>
                <a:cubicBezTo>
                  <a:pt x="2741" y="833"/>
                  <a:pt x="2741" y="835"/>
                  <a:pt x="2739" y="835"/>
                </a:cubicBezTo>
                <a:cubicBezTo>
                  <a:pt x="2739" y="837"/>
                  <a:pt x="2739" y="837"/>
                  <a:pt x="2739" y="837"/>
                </a:cubicBezTo>
                <a:cubicBezTo>
                  <a:pt x="2737" y="838"/>
                  <a:pt x="2739" y="840"/>
                  <a:pt x="2737" y="840"/>
                </a:cubicBezTo>
                <a:cubicBezTo>
                  <a:pt x="2737" y="840"/>
                  <a:pt x="2737" y="840"/>
                  <a:pt x="2737" y="840"/>
                </a:cubicBezTo>
                <a:cubicBezTo>
                  <a:pt x="2736" y="840"/>
                  <a:pt x="2736" y="840"/>
                  <a:pt x="2736" y="840"/>
                </a:cubicBezTo>
                <a:cubicBezTo>
                  <a:pt x="2736" y="841"/>
                  <a:pt x="2736" y="841"/>
                  <a:pt x="2736" y="841"/>
                </a:cubicBezTo>
                <a:cubicBezTo>
                  <a:pt x="2736" y="841"/>
                  <a:pt x="2734" y="841"/>
                  <a:pt x="2733" y="843"/>
                </a:cubicBezTo>
                <a:cubicBezTo>
                  <a:pt x="2733" y="843"/>
                  <a:pt x="2731" y="843"/>
                  <a:pt x="2731" y="845"/>
                </a:cubicBezTo>
                <a:cubicBezTo>
                  <a:pt x="2729" y="845"/>
                  <a:pt x="2729" y="845"/>
                  <a:pt x="2729" y="845"/>
                </a:cubicBezTo>
                <a:cubicBezTo>
                  <a:pt x="2729" y="846"/>
                  <a:pt x="2729" y="846"/>
                  <a:pt x="2728" y="848"/>
                </a:cubicBezTo>
                <a:cubicBezTo>
                  <a:pt x="2726" y="848"/>
                  <a:pt x="2726" y="848"/>
                  <a:pt x="2726" y="848"/>
                </a:cubicBezTo>
                <a:cubicBezTo>
                  <a:pt x="2726" y="850"/>
                  <a:pt x="2725" y="850"/>
                  <a:pt x="2725" y="850"/>
                </a:cubicBezTo>
                <a:cubicBezTo>
                  <a:pt x="2723" y="850"/>
                  <a:pt x="2723" y="850"/>
                  <a:pt x="2723" y="850"/>
                </a:cubicBezTo>
                <a:cubicBezTo>
                  <a:pt x="2721" y="851"/>
                  <a:pt x="2721" y="851"/>
                  <a:pt x="2721" y="853"/>
                </a:cubicBezTo>
                <a:cubicBezTo>
                  <a:pt x="2720" y="853"/>
                  <a:pt x="2720" y="853"/>
                  <a:pt x="2720" y="853"/>
                </a:cubicBezTo>
                <a:cubicBezTo>
                  <a:pt x="2720" y="853"/>
                  <a:pt x="2720" y="853"/>
                  <a:pt x="2720" y="851"/>
                </a:cubicBezTo>
                <a:cubicBezTo>
                  <a:pt x="2718" y="850"/>
                  <a:pt x="2718" y="850"/>
                  <a:pt x="2718" y="848"/>
                </a:cubicBezTo>
                <a:cubicBezTo>
                  <a:pt x="2716" y="848"/>
                  <a:pt x="2716" y="848"/>
                  <a:pt x="2716" y="848"/>
                </a:cubicBezTo>
                <a:cubicBezTo>
                  <a:pt x="2716" y="850"/>
                  <a:pt x="2716" y="850"/>
                  <a:pt x="2716" y="850"/>
                </a:cubicBezTo>
                <a:cubicBezTo>
                  <a:pt x="2716" y="851"/>
                  <a:pt x="2716" y="851"/>
                  <a:pt x="2716" y="851"/>
                </a:cubicBezTo>
                <a:cubicBezTo>
                  <a:pt x="2715" y="851"/>
                  <a:pt x="2715" y="851"/>
                  <a:pt x="2715" y="853"/>
                </a:cubicBezTo>
                <a:cubicBezTo>
                  <a:pt x="2715" y="853"/>
                  <a:pt x="2715" y="853"/>
                  <a:pt x="2716" y="853"/>
                </a:cubicBezTo>
                <a:cubicBezTo>
                  <a:pt x="2716" y="854"/>
                  <a:pt x="2716" y="854"/>
                  <a:pt x="2716" y="854"/>
                </a:cubicBezTo>
                <a:cubicBezTo>
                  <a:pt x="2716" y="854"/>
                  <a:pt x="2716" y="854"/>
                  <a:pt x="2716" y="856"/>
                </a:cubicBezTo>
                <a:cubicBezTo>
                  <a:pt x="2716" y="856"/>
                  <a:pt x="2716" y="856"/>
                  <a:pt x="2715" y="856"/>
                </a:cubicBezTo>
                <a:cubicBezTo>
                  <a:pt x="2715" y="856"/>
                  <a:pt x="2715" y="856"/>
                  <a:pt x="2715" y="858"/>
                </a:cubicBezTo>
                <a:cubicBezTo>
                  <a:pt x="2713" y="858"/>
                  <a:pt x="2713" y="858"/>
                  <a:pt x="2713" y="858"/>
                </a:cubicBezTo>
                <a:cubicBezTo>
                  <a:pt x="2713" y="859"/>
                  <a:pt x="2713" y="859"/>
                  <a:pt x="2713" y="859"/>
                </a:cubicBezTo>
                <a:cubicBezTo>
                  <a:pt x="2713" y="861"/>
                  <a:pt x="2713" y="861"/>
                  <a:pt x="2713" y="861"/>
                </a:cubicBezTo>
                <a:cubicBezTo>
                  <a:pt x="2713" y="862"/>
                  <a:pt x="2713" y="862"/>
                  <a:pt x="2713" y="862"/>
                </a:cubicBezTo>
                <a:cubicBezTo>
                  <a:pt x="2712" y="862"/>
                  <a:pt x="2712" y="862"/>
                  <a:pt x="2712" y="862"/>
                </a:cubicBezTo>
                <a:cubicBezTo>
                  <a:pt x="2710" y="862"/>
                  <a:pt x="2710" y="862"/>
                  <a:pt x="2710" y="862"/>
                </a:cubicBezTo>
                <a:cubicBezTo>
                  <a:pt x="2710" y="864"/>
                  <a:pt x="2710" y="864"/>
                  <a:pt x="2710" y="864"/>
                </a:cubicBezTo>
                <a:cubicBezTo>
                  <a:pt x="2708" y="864"/>
                  <a:pt x="2708" y="864"/>
                  <a:pt x="2708" y="864"/>
                </a:cubicBezTo>
                <a:cubicBezTo>
                  <a:pt x="2708" y="866"/>
                  <a:pt x="2708" y="866"/>
                  <a:pt x="2707" y="866"/>
                </a:cubicBezTo>
                <a:cubicBezTo>
                  <a:pt x="2707" y="866"/>
                  <a:pt x="2707" y="866"/>
                  <a:pt x="2705" y="866"/>
                </a:cubicBezTo>
                <a:cubicBezTo>
                  <a:pt x="2704" y="866"/>
                  <a:pt x="2702" y="866"/>
                  <a:pt x="2700" y="866"/>
                </a:cubicBezTo>
                <a:cubicBezTo>
                  <a:pt x="2702" y="867"/>
                  <a:pt x="2702" y="867"/>
                  <a:pt x="2702" y="869"/>
                </a:cubicBezTo>
                <a:cubicBezTo>
                  <a:pt x="2702" y="871"/>
                  <a:pt x="2702" y="871"/>
                  <a:pt x="2702" y="871"/>
                </a:cubicBezTo>
                <a:cubicBezTo>
                  <a:pt x="2700" y="872"/>
                  <a:pt x="2700" y="872"/>
                  <a:pt x="2699" y="874"/>
                </a:cubicBezTo>
                <a:cubicBezTo>
                  <a:pt x="2697" y="874"/>
                  <a:pt x="2697" y="874"/>
                  <a:pt x="2695" y="874"/>
                </a:cubicBezTo>
                <a:cubicBezTo>
                  <a:pt x="2695" y="874"/>
                  <a:pt x="2695" y="874"/>
                  <a:pt x="2694" y="874"/>
                </a:cubicBezTo>
                <a:cubicBezTo>
                  <a:pt x="2694" y="872"/>
                  <a:pt x="2694" y="872"/>
                  <a:pt x="2694" y="872"/>
                </a:cubicBezTo>
                <a:cubicBezTo>
                  <a:pt x="2695" y="872"/>
                  <a:pt x="2695" y="871"/>
                  <a:pt x="2695" y="871"/>
                </a:cubicBezTo>
                <a:cubicBezTo>
                  <a:pt x="2695" y="869"/>
                  <a:pt x="2694" y="867"/>
                  <a:pt x="2694" y="867"/>
                </a:cubicBezTo>
                <a:cubicBezTo>
                  <a:pt x="2694" y="866"/>
                  <a:pt x="2694" y="866"/>
                  <a:pt x="2694" y="864"/>
                </a:cubicBezTo>
                <a:cubicBezTo>
                  <a:pt x="2694" y="862"/>
                  <a:pt x="2694" y="861"/>
                  <a:pt x="2694" y="861"/>
                </a:cubicBezTo>
                <a:cubicBezTo>
                  <a:pt x="2695" y="859"/>
                  <a:pt x="2695" y="859"/>
                  <a:pt x="2695" y="859"/>
                </a:cubicBezTo>
                <a:cubicBezTo>
                  <a:pt x="2697" y="858"/>
                  <a:pt x="2697" y="858"/>
                  <a:pt x="2697" y="858"/>
                </a:cubicBezTo>
                <a:cubicBezTo>
                  <a:pt x="2697" y="856"/>
                  <a:pt x="2695" y="854"/>
                  <a:pt x="2694" y="854"/>
                </a:cubicBezTo>
                <a:cubicBezTo>
                  <a:pt x="2692" y="853"/>
                  <a:pt x="2691" y="854"/>
                  <a:pt x="2689" y="853"/>
                </a:cubicBezTo>
                <a:cubicBezTo>
                  <a:pt x="2689" y="851"/>
                  <a:pt x="2689" y="851"/>
                  <a:pt x="2689" y="850"/>
                </a:cubicBezTo>
                <a:cubicBezTo>
                  <a:pt x="2687" y="850"/>
                  <a:pt x="2687" y="850"/>
                  <a:pt x="2687" y="850"/>
                </a:cubicBezTo>
                <a:cubicBezTo>
                  <a:pt x="2687" y="848"/>
                  <a:pt x="2687" y="848"/>
                  <a:pt x="2686" y="848"/>
                </a:cubicBezTo>
                <a:cubicBezTo>
                  <a:pt x="2686" y="846"/>
                  <a:pt x="2686" y="846"/>
                  <a:pt x="2684" y="846"/>
                </a:cubicBezTo>
                <a:cubicBezTo>
                  <a:pt x="2682" y="845"/>
                  <a:pt x="2682" y="845"/>
                  <a:pt x="2682" y="845"/>
                </a:cubicBezTo>
                <a:cubicBezTo>
                  <a:pt x="2682" y="845"/>
                  <a:pt x="2682" y="843"/>
                  <a:pt x="2681" y="843"/>
                </a:cubicBezTo>
                <a:cubicBezTo>
                  <a:pt x="2679" y="843"/>
                  <a:pt x="2679" y="843"/>
                  <a:pt x="2679" y="843"/>
                </a:cubicBezTo>
                <a:cubicBezTo>
                  <a:pt x="2679" y="843"/>
                  <a:pt x="2678" y="841"/>
                  <a:pt x="2678" y="843"/>
                </a:cubicBezTo>
                <a:cubicBezTo>
                  <a:pt x="2676" y="843"/>
                  <a:pt x="2674" y="845"/>
                  <a:pt x="2673" y="845"/>
                </a:cubicBezTo>
                <a:cubicBezTo>
                  <a:pt x="2673" y="843"/>
                  <a:pt x="2673" y="843"/>
                  <a:pt x="2674" y="841"/>
                </a:cubicBezTo>
                <a:cubicBezTo>
                  <a:pt x="2674" y="840"/>
                  <a:pt x="2674" y="840"/>
                  <a:pt x="2674" y="840"/>
                </a:cubicBezTo>
                <a:cubicBezTo>
                  <a:pt x="2674" y="838"/>
                  <a:pt x="2674" y="838"/>
                  <a:pt x="2674" y="838"/>
                </a:cubicBezTo>
                <a:cubicBezTo>
                  <a:pt x="2674" y="835"/>
                  <a:pt x="2671" y="835"/>
                  <a:pt x="2671" y="835"/>
                </a:cubicBezTo>
                <a:cubicBezTo>
                  <a:pt x="2670" y="833"/>
                  <a:pt x="2670" y="833"/>
                  <a:pt x="2670" y="832"/>
                </a:cubicBezTo>
                <a:cubicBezTo>
                  <a:pt x="2670" y="832"/>
                  <a:pt x="2670" y="832"/>
                  <a:pt x="2670" y="830"/>
                </a:cubicBezTo>
                <a:cubicBezTo>
                  <a:pt x="2670" y="830"/>
                  <a:pt x="2670" y="830"/>
                  <a:pt x="2668" y="830"/>
                </a:cubicBezTo>
                <a:cubicBezTo>
                  <a:pt x="2668" y="830"/>
                  <a:pt x="2668" y="830"/>
                  <a:pt x="2666" y="830"/>
                </a:cubicBezTo>
                <a:cubicBezTo>
                  <a:pt x="2665" y="830"/>
                  <a:pt x="2665" y="830"/>
                  <a:pt x="2665" y="830"/>
                </a:cubicBezTo>
                <a:cubicBezTo>
                  <a:pt x="2665" y="829"/>
                  <a:pt x="2663" y="829"/>
                  <a:pt x="2663" y="827"/>
                </a:cubicBezTo>
                <a:cubicBezTo>
                  <a:pt x="2663" y="827"/>
                  <a:pt x="2663" y="827"/>
                  <a:pt x="2663" y="825"/>
                </a:cubicBezTo>
                <a:cubicBezTo>
                  <a:pt x="2661" y="825"/>
                  <a:pt x="2661" y="825"/>
                  <a:pt x="2661" y="825"/>
                </a:cubicBezTo>
                <a:cubicBezTo>
                  <a:pt x="2661" y="824"/>
                  <a:pt x="2660" y="824"/>
                  <a:pt x="2660" y="824"/>
                </a:cubicBezTo>
                <a:cubicBezTo>
                  <a:pt x="2658" y="824"/>
                  <a:pt x="2658" y="824"/>
                  <a:pt x="2658" y="824"/>
                </a:cubicBezTo>
                <a:cubicBezTo>
                  <a:pt x="2658" y="822"/>
                  <a:pt x="2657" y="822"/>
                  <a:pt x="2657" y="822"/>
                </a:cubicBezTo>
                <a:cubicBezTo>
                  <a:pt x="2655" y="822"/>
                  <a:pt x="2653" y="824"/>
                  <a:pt x="2652" y="822"/>
                </a:cubicBezTo>
                <a:cubicBezTo>
                  <a:pt x="2650" y="822"/>
                  <a:pt x="2650" y="822"/>
                  <a:pt x="2650" y="822"/>
                </a:cubicBezTo>
                <a:cubicBezTo>
                  <a:pt x="2649" y="822"/>
                  <a:pt x="2649" y="822"/>
                  <a:pt x="2649" y="822"/>
                </a:cubicBezTo>
                <a:cubicBezTo>
                  <a:pt x="2647" y="822"/>
                  <a:pt x="2647" y="822"/>
                  <a:pt x="2647" y="820"/>
                </a:cubicBezTo>
                <a:cubicBezTo>
                  <a:pt x="2647" y="820"/>
                  <a:pt x="2647" y="820"/>
                  <a:pt x="2647" y="819"/>
                </a:cubicBezTo>
                <a:cubicBezTo>
                  <a:pt x="2647" y="819"/>
                  <a:pt x="2647" y="819"/>
                  <a:pt x="2647" y="817"/>
                </a:cubicBezTo>
                <a:cubicBezTo>
                  <a:pt x="2647" y="816"/>
                  <a:pt x="2647" y="816"/>
                  <a:pt x="2647" y="816"/>
                </a:cubicBezTo>
                <a:cubicBezTo>
                  <a:pt x="2647" y="814"/>
                  <a:pt x="2647" y="812"/>
                  <a:pt x="2647" y="812"/>
                </a:cubicBezTo>
                <a:cubicBezTo>
                  <a:pt x="2647" y="812"/>
                  <a:pt x="2647" y="812"/>
                  <a:pt x="2645" y="812"/>
                </a:cubicBezTo>
                <a:cubicBezTo>
                  <a:pt x="2645" y="811"/>
                  <a:pt x="2645" y="811"/>
                  <a:pt x="2645" y="811"/>
                </a:cubicBezTo>
                <a:cubicBezTo>
                  <a:pt x="2644" y="811"/>
                  <a:pt x="2642" y="812"/>
                  <a:pt x="2642" y="812"/>
                </a:cubicBezTo>
                <a:cubicBezTo>
                  <a:pt x="2640" y="812"/>
                  <a:pt x="2639" y="812"/>
                  <a:pt x="2637" y="812"/>
                </a:cubicBezTo>
                <a:cubicBezTo>
                  <a:pt x="2637" y="814"/>
                  <a:pt x="2637" y="814"/>
                  <a:pt x="2637" y="816"/>
                </a:cubicBezTo>
                <a:cubicBezTo>
                  <a:pt x="2637" y="816"/>
                  <a:pt x="2637" y="816"/>
                  <a:pt x="2637" y="817"/>
                </a:cubicBezTo>
                <a:cubicBezTo>
                  <a:pt x="2639" y="817"/>
                  <a:pt x="2640" y="817"/>
                  <a:pt x="2639" y="819"/>
                </a:cubicBezTo>
                <a:cubicBezTo>
                  <a:pt x="2639" y="820"/>
                  <a:pt x="2639" y="820"/>
                  <a:pt x="2639" y="820"/>
                </a:cubicBezTo>
                <a:cubicBezTo>
                  <a:pt x="2637" y="822"/>
                  <a:pt x="2637" y="822"/>
                  <a:pt x="2637" y="822"/>
                </a:cubicBezTo>
                <a:cubicBezTo>
                  <a:pt x="2637" y="824"/>
                  <a:pt x="2637" y="824"/>
                  <a:pt x="2637" y="824"/>
                </a:cubicBezTo>
                <a:cubicBezTo>
                  <a:pt x="2637" y="824"/>
                  <a:pt x="2637" y="825"/>
                  <a:pt x="2639" y="825"/>
                </a:cubicBezTo>
                <a:cubicBezTo>
                  <a:pt x="2639" y="827"/>
                  <a:pt x="2639" y="827"/>
                  <a:pt x="2639" y="827"/>
                </a:cubicBezTo>
                <a:cubicBezTo>
                  <a:pt x="2639" y="829"/>
                  <a:pt x="2639" y="829"/>
                  <a:pt x="2639" y="829"/>
                </a:cubicBezTo>
                <a:cubicBezTo>
                  <a:pt x="2637" y="830"/>
                  <a:pt x="2637" y="830"/>
                  <a:pt x="2637" y="832"/>
                </a:cubicBezTo>
                <a:cubicBezTo>
                  <a:pt x="2637" y="832"/>
                  <a:pt x="2637" y="833"/>
                  <a:pt x="2636" y="833"/>
                </a:cubicBezTo>
                <a:cubicBezTo>
                  <a:pt x="2636" y="835"/>
                  <a:pt x="2636" y="835"/>
                  <a:pt x="2636" y="835"/>
                </a:cubicBezTo>
                <a:cubicBezTo>
                  <a:pt x="2636" y="837"/>
                  <a:pt x="2634" y="837"/>
                  <a:pt x="2634" y="838"/>
                </a:cubicBezTo>
                <a:cubicBezTo>
                  <a:pt x="2634" y="838"/>
                  <a:pt x="2634" y="838"/>
                  <a:pt x="2634" y="840"/>
                </a:cubicBezTo>
                <a:cubicBezTo>
                  <a:pt x="2634" y="841"/>
                  <a:pt x="2634" y="841"/>
                  <a:pt x="2634" y="841"/>
                </a:cubicBezTo>
                <a:cubicBezTo>
                  <a:pt x="2634" y="843"/>
                  <a:pt x="2634" y="843"/>
                  <a:pt x="2634" y="843"/>
                </a:cubicBezTo>
                <a:cubicBezTo>
                  <a:pt x="2634" y="845"/>
                  <a:pt x="2634" y="845"/>
                  <a:pt x="2634" y="846"/>
                </a:cubicBezTo>
                <a:cubicBezTo>
                  <a:pt x="2632" y="846"/>
                  <a:pt x="2632" y="846"/>
                  <a:pt x="2632" y="848"/>
                </a:cubicBezTo>
                <a:cubicBezTo>
                  <a:pt x="2632" y="850"/>
                  <a:pt x="2631" y="850"/>
                  <a:pt x="2631" y="851"/>
                </a:cubicBezTo>
                <a:cubicBezTo>
                  <a:pt x="2631" y="853"/>
                  <a:pt x="2631" y="853"/>
                  <a:pt x="2631" y="854"/>
                </a:cubicBezTo>
                <a:cubicBezTo>
                  <a:pt x="2631" y="856"/>
                  <a:pt x="2631" y="856"/>
                  <a:pt x="2631" y="856"/>
                </a:cubicBezTo>
                <a:cubicBezTo>
                  <a:pt x="2631" y="858"/>
                  <a:pt x="2631" y="858"/>
                  <a:pt x="2631" y="858"/>
                </a:cubicBezTo>
                <a:cubicBezTo>
                  <a:pt x="2631" y="859"/>
                  <a:pt x="2631" y="859"/>
                  <a:pt x="2631" y="859"/>
                </a:cubicBezTo>
                <a:cubicBezTo>
                  <a:pt x="2631" y="861"/>
                  <a:pt x="2632" y="861"/>
                  <a:pt x="2632" y="861"/>
                </a:cubicBezTo>
                <a:cubicBezTo>
                  <a:pt x="2632" y="862"/>
                  <a:pt x="2632" y="862"/>
                  <a:pt x="2632" y="862"/>
                </a:cubicBezTo>
                <a:cubicBezTo>
                  <a:pt x="2632" y="864"/>
                  <a:pt x="2632" y="864"/>
                  <a:pt x="2632" y="864"/>
                </a:cubicBezTo>
                <a:cubicBezTo>
                  <a:pt x="2632" y="866"/>
                  <a:pt x="2632" y="866"/>
                  <a:pt x="2634" y="866"/>
                </a:cubicBezTo>
                <a:cubicBezTo>
                  <a:pt x="2634" y="866"/>
                  <a:pt x="2634" y="866"/>
                  <a:pt x="2636" y="866"/>
                </a:cubicBezTo>
                <a:cubicBezTo>
                  <a:pt x="2636" y="864"/>
                  <a:pt x="2636" y="864"/>
                  <a:pt x="2636" y="864"/>
                </a:cubicBezTo>
                <a:cubicBezTo>
                  <a:pt x="2637" y="864"/>
                  <a:pt x="2637" y="864"/>
                  <a:pt x="2637" y="864"/>
                </a:cubicBezTo>
                <a:cubicBezTo>
                  <a:pt x="2639" y="864"/>
                  <a:pt x="2639" y="864"/>
                  <a:pt x="2639" y="864"/>
                </a:cubicBezTo>
                <a:cubicBezTo>
                  <a:pt x="2639" y="866"/>
                  <a:pt x="2639" y="867"/>
                  <a:pt x="2640" y="869"/>
                </a:cubicBezTo>
                <a:cubicBezTo>
                  <a:pt x="2640" y="869"/>
                  <a:pt x="2640" y="869"/>
                  <a:pt x="2640" y="871"/>
                </a:cubicBezTo>
                <a:cubicBezTo>
                  <a:pt x="2640" y="872"/>
                  <a:pt x="2640" y="872"/>
                  <a:pt x="2640" y="872"/>
                </a:cubicBezTo>
                <a:cubicBezTo>
                  <a:pt x="2642" y="874"/>
                  <a:pt x="2642" y="874"/>
                  <a:pt x="2642" y="874"/>
                </a:cubicBezTo>
                <a:cubicBezTo>
                  <a:pt x="2644" y="875"/>
                  <a:pt x="2644" y="875"/>
                  <a:pt x="2644" y="877"/>
                </a:cubicBezTo>
                <a:cubicBezTo>
                  <a:pt x="2645" y="879"/>
                  <a:pt x="2645" y="880"/>
                  <a:pt x="2645" y="882"/>
                </a:cubicBezTo>
                <a:cubicBezTo>
                  <a:pt x="2645" y="882"/>
                  <a:pt x="2645" y="883"/>
                  <a:pt x="2645" y="885"/>
                </a:cubicBezTo>
                <a:cubicBezTo>
                  <a:pt x="2645" y="885"/>
                  <a:pt x="2645" y="885"/>
                  <a:pt x="2645" y="887"/>
                </a:cubicBezTo>
                <a:cubicBezTo>
                  <a:pt x="2645" y="888"/>
                  <a:pt x="2647" y="888"/>
                  <a:pt x="2647" y="888"/>
                </a:cubicBezTo>
                <a:cubicBezTo>
                  <a:pt x="2647" y="888"/>
                  <a:pt x="2647" y="888"/>
                  <a:pt x="2647" y="890"/>
                </a:cubicBezTo>
                <a:cubicBezTo>
                  <a:pt x="2647" y="890"/>
                  <a:pt x="2647" y="890"/>
                  <a:pt x="2649" y="890"/>
                </a:cubicBezTo>
                <a:cubicBezTo>
                  <a:pt x="2649" y="890"/>
                  <a:pt x="2649" y="890"/>
                  <a:pt x="2649" y="892"/>
                </a:cubicBezTo>
                <a:cubicBezTo>
                  <a:pt x="2650" y="892"/>
                  <a:pt x="2650" y="892"/>
                  <a:pt x="2650" y="893"/>
                </a:cubicBezTo>
                <a:cubicBezTo>
                  <a:pt x="2652" y="893"/>
                  <a:pt x="2652" y="893"/>
                  <a:pt x="2652" y="893"/>
                </a:cubicBezTo>
                <a:cubicBezTo>
                  <a:pt x="2652" y="895"/>
                  <a:pt x="2652" y="895"/>
                  <a:pt x="2652" y="895"/>
                </a:cubicBezTo>
                <a:cubicBezTo>
                  <a:pt x="2653" y="895"/>
                  <a:pt x="2653" y="895"/>
                  <a:pt x="2653" y="895"/>
                </a:cubicBezTo>
                <a:cubicBezTo>
                  <a:pt x="2655" y="895"/>
                  <a:pt x="2655" y="895"/>
                  <a:pt x="2655" y="895"/>
                </a:cubicBezTo>
                <a:cubicBezTo>
                  <a:pt x="2657" y="895"/>
                  <a:pt x="2657" y="895"/>
                  <a:pt x="2657" y="895"/>
                </a:cubicBezTo>
                <a:cubicBezTo>
                  <a:pt x="2658" y="895"/>
                  <a:pt x="2658" y="895"/>
                  <a:pt x="2658" y="895"/>
                </a:cubicBezTo>
                <a:cubicBezTo>
                  <a:pt x="2660" y="896"/>
                  <a:pt x="2660" y="896"/>
                  <a:pt x="2661" y="896"/>
                </a:cubicBezTo>
                <a:cubicBezTo>
                  <a:pt x="2661" y="898"/>
                  <a:pt x="2661" y="898"/>
                  <a:pt x="2661" y="898"/>
                </a:cubicBezTo>
                <a:cubicBezTo>
                  <a:pt x="2661" y="900"/>
                  <a:pt x="2661" y="900"/>
                  <a:pt x="2661" y="900"/>
                </a:cubicBezTo>
                <a:cubicBezTo>
                  <a:pt x="2663" y="900"/>
                  <a:pt x="2663" y="901"/>
                  <a:pt x="2663" y="901"/>
                </a:cubicBezTo>
                <a:cubicBezTo>
                  <a:pt x="2665" y="901"/>
                  <a:pt x="2665" y="901"/>
                  <a:pt x="2665" y="901"/>
                </a:cubicBezTo>
                <a:cubicBezTo>
                  <a:pt x="2665" y="903"/>
                  <a:pt x="2665" y="903"/>
                  <a:pt x="2665" y="903"/>
                </a:cubicBezTo>
                <a:cubicBezTo>
                  <a:pt x="2666" y="903"/>
                  <a:pt x="2666" y="903"/>
                  <a:pt x="2666" y="903"/>
                </a:cubicBezTo>
                <a:cubicBezTo>
                  <a:pt x="2666" y="903"/>
                  <a:pt x="2666" y="903"/>
                  <a:pt x="2668" y="903"/>
                </a:cubicBezTo>
                <a:cubicBezTo>
                  <a:pt x="2668" y="903"/>
                  <a:pt x="2670" y="904"/>
                  <a:pt x="2670" y="906"/>
                </a:cubicBezTo>
                <a:cubicBezTo>
                  <a:pt x="2671" y="906"/>
                  <a:pt x="2671" y="906"/>
                  <a:pt x="2671" y="908"/>
                </a:cubicBezTo>
                <a:cubicBezTo>
                  <a:pt x="2673" y="908"/>
                  <a:pt x="2673" y="909"/>
                  <a:pt x="2673" y="909"/>
                </a:cubicBezTo>
                <a:cubicBezTo>
                  <a:pt x="2673" y="909"/>
                  <a:pt x="2673" y="909"/>
                  <a:pt x="2674" y="909"/>
                </a:cubicBezTo>
                <a:cubicBezTo>
                  <a:pt x="2676" y="911"/>
                  <a:pt x="2676" y="911"/>
                  <a:pt x="2676" y="911"/>
                </a:cubicBezTo>
                <a:cubicBezTo>
                  <a:pt x="2678" y="913"/>
                  <a:pt x="2678" y="913"/>
                  <a:pt x="2679" y="913"/>
                </a:cubicBezTo>
                <a:cubicBezTo>
                  <a:pt x="2679" y="914"/>
                  <a:pt x="2679" y="914"/>
                  <a:pt x="2679" y="916"/>
                </a:cubicBezTo>
                <a:cubicBezTo>
                  <a:pt x="2681" y="916"/>
                  <a:pt x="2681" y="917"/>
                  <a:pt x="2681" y="919"/>
                </a:cubicBezTo>
                <a:cubicBezTo>
                  <a:pt x="2681" y="921"/>
                  <a:pt x="2681" y="921"/>
                  <a:pt x="2681" y="921"/>
                </a:cubicBezTo>
                <a:cubicBezTo>
                  <a:pt x="2682" y="922"/>
                  <a:pt x="2682" y="924"/>
                  <a:pt x="2682" y="925"/>
                </a:cubicBezTo>
                <a:cubicBezTo>
                  <a:pt x="2682" y="927"/>
                  <a:pt x="2684" y="929"/>
                  <a:pt x="2684" y="930"/>
                </a:cubicBezTo>
                <a:cubicBezTo>
                  <a:pt x="2684" y="934"/>
                  <a:pt x="2682" y="937"/>
                  <a:pt x="2682" y="940"/>
                </a:cubicBezTo>
                <a:cubicBezTo>
                  <a:pt x="2682" y="948"/>
                  <a:pt x="2689" y="953"/>
                  <a:pt x="2691" y="959"/>
                </a:cubicBezTo>
                <a:cubicBezTo>
                  <a:pt x="2691" y="961"/>
                  <a:pt x="2692" y="961"/>
                  <a:pt x="2691" y="963"/>
                </a:cubicBezTo>
                <a:cubicBezTo>
                  <a:pt x="2691" y="964"/>
                  <a:pt x="2691" y="964"/>
                  <a:pt x="2691" y="966"/>
                </a:cubicBezTo>
                <a:cubicBezTo>
                  <a:pt x="2689" y="966"/>
                  <a:pt x="2689" y="966"/>
                  <a:pt x="2689" y="966"/>
                </a:cubicBezTo>
                <a:cubicBezTo>
                  <a:pt x="2687" y="966"/>
                  <a:pt x="2687" y="966"/>
                  <a:pt x="2686" y="966"/>
                </a:cubicBezTo>
                <a:cubicBezTo>
                  <a:pt x="2684" y="966"/>
                  <a:pt x="2684" y="966"/>
                  <a:pt x="2684" y="966"/>
                </a:cubicBezTo>
                <a:cubicBezTo>
                  <a:pt x="2684" y="964"/>
                  <a:pt x="2684" y="964"/>
                  <a:pt x="2682" y="964"/>
                </a:cubicBezTo>
                <a:cubicBezTo>
                  <a:pt x="2682" y="963"/>
                  <a:pt x="2681" y="963"/>
                  <a:pt x="2681" y="963"/>
                </a:cubicBezTo>
                <a:cubicBezTo>
                  <a:pt x="2679" y="961"/>
                  <a:pt x="2679" y="961"/>
                  <a:pt x="2678" y="961"/>
                </a:cubicBezTo>
                <a:cubicBezTo>
                  <a:pt x="2678" y="961"/>
                  <a:pt x="2676" y="959"/>
                  <a:pt x="2674" y="959"/>
                </a:cubicBezTo>
                <a:cubicBezTo>
                  <a:pt x="2673" y="958"/>
                  <a:pt x="2673" y="956"/>
                  <a:pt x="2671" y="954"/>
                </a:cubicBezTo>
                <a:cubicBezTo>
                  <a:pt x="2670" y="953"/>
                  <a:pt x="2666" y="951"/>
                  <a:pt x="2665" y="950"/>
                </a:cubicBezTo>
                <a:cubicBezTo>
                  <a:pt x="2663" y="948"/>
                  <a:pt x="2660" y="946"/>
                  <a:pt x="2658" y="945"/>
                </a:cubicBezTo>
                <a:cubicBezTo>
                  <a:pt x="2658" y="943"/>
                  <a:pt x="2658" y="942"/>
                  <a:pt x="2657" y="940"/>
                </a:cubicBezTo>
                <a:cubicBezTo>
                  <a:pt x="2657" y="940"/>
                  <a:pt x="2657" y="938"/>
                  <a:pt x="2657" y="937"/>
                </a:cubicBezTo>
                <a:cubicBezTo>
                  <a:pt x="2655" y="934"/>
                  <a:pt x="2652" y="932"/>
                  <a:pt x="2652" y="929"/>
                </a:cubicBezTo>
                <a:cubicBezTo>
                  <a:pt x="2650" y="927"/>
                  <a:pt x="2652" y="924"/>
                  <a:pt x="2650" y="922"/>
                </a:cubicBezTo>
                <a:cubicBezTo>
                  <a:pt x="2650" y="919"/>
                  <a:pt x="2647" y="917"/>
                  <a:pt x="2645" y="916"/>
                </a:cubicBezTo>
                <a:cubicBezTo>
                  <a:pt x="2644" y="914"/>
                  <a:pt x="2645" y="913"/>
                  <a:pt x="2647" y="911"/>
                </a:cubicBezTo>
                <a:cubicBezTo>
                  <a:pt x="2647" y="911"/>
                  <a:pt x="2647" y="909"/>
                  <a:pt x="2647" y="908"/>
                </a:cubicBezTo>
                <a:cubicBezTo>
                  <a:pt x="2647" y="908"/>
                  <a:pt x="2647" y="906"/>
                  <a:pt x="2645" y="906"/>
                </a:cubicBezTo>
                <a:cubicBezTo>
                  <a:pt x="2645" y="904"/>
                  <a:pt x="2645" y="904"/>
                  <a:pt x="2645" y="903"/>
                </a:cubicBezTo>
                <a:cubicBezTo>
                  <a:pt x="2645" y="903"/>
                  <a:pt x="2645" y="901"/>
                  <a:pt x="2644" y="901"/>
                </a:cubicBezTo>
                <a:cubicBezTo>
                  <a:pt x="2644" y="900"/>
                  <a:pt x="2644" y="900"/>
                  <a:pt x="2644" y="898"/>
                </a:cubicBezTo>
                <a:cubicBezTo>
                  <a:pt x="2642" y="898"/>
                  <a:pt x="2640" y="896"/>
                  <a:pt x="2640" y="895"/>
                </a:cubicBezTo>
                <a:cubicBezTo>
                  <a:pt x="2639" y="893"/>
                  <a:pt x="2639" y="893"/>
                  <a:pt x="2639" y="893"/>
                </a:cubicBezTo>
                <a:cubicBezTo>
                  <a:pt x="2637" y="893"/>
                  <a:pt x="2637" y="893"/>
                  <a:pt x="2637" y="893"/>
                </a:cubicBezTo>
                <a:cubicBezTo>
                  <a:pt x="2637" y="892"/>
                  <a:pt x="2637" y="890"/>
                  <a:pt x="2636" y="890"/>
                </a:cubicBezTo>
                <a:cubicBezTo>
                  <a:pt x="2636" y="888"/>
                  <a:pt x="2636" y="887"/>
                  <a:pt x="2634" y="887"/>
                </a:cubicBezTo>
                <a:cubicBezTo>
                  <a:pt x="2634" y="887"/>
                  <a:pt x="2634" y="888"/>
                  <a:pt x="2632" y="888"/>
                </a:cubicBezTo>
                <a:cubicBezTo>
                  <a:pt x="2631" y="888"/>
                  <a:pt x="2631" y="887"/>
                  <a:pt x="2631" y="887"/>
                </a:cubicBezTo>
                <a:cubicBezTo>
                  <a:pt x="2631" y="885"/>
                  <a:pt x="2631" y="883"/>
                  <a:pt x="2631" y="883"/>
                </a:cubicBezTo>
                <a:cubicBezTo>
                  <a:pt x="2631" y="882"/>
                  <a:pt x="2629" y="882"/>
                  <a:pt x="2629" y="882"/>
                </a:cubicBezTo>
                <a:cubicBezTo>
                  <a:pt x="2626" y="883"/>
                  <a:pt x="2629" y="877"/>
                  <a:pt x="2626" y="877"/>
                </a:cubicBezTo>
                <a:cubicBezTo>
                  <a:pt x="2624" y="877"/>
                  <a:pt x="2624" y="880"/>
                  <a:pt x="2624" y="882"/>
                </a:cubicBezTo>
                <a:cubicBezTo>
                  <a:pt x="2624" y="883"/>
                  <a:pt x="2624" y="887"/>
                  <a:pt x="2621" y="887"/>
                </a:cubicBezTo>
                <a:cubicBezTo>
                  <a:pt x="2621" y="887"/>
                  <a:pt x="2623" y="885"/>
                  <a:pt x="2623" y="883"/>
                </a:cubicBezTo>
                <a:cubicBezTo>
                  <a:pt x="2623" y="883"/>
                  <a:pt x="2623" y="882"/>
                  <a:pt x="2623" y="880"/>
                </a:cubicBezTo>
                <a:cubicBezTo>
                  <a:pt x="2621" y="879"/>
                  <a:pt x="2621" y="879"/>
                  <a:pt x="2621" y="879"/>
                </a:cubicBezTo>
                <a:cubicBezTo>
                  <a:pt x="2621" y="877"/>
                  <a:pt x="2621" y="877"/>
                  <a:pt x="2621" y="875"/>
                </a:cubicBezTo>
                <a:cubicBezTo>
                  <a:pt x="2621" y="875"/>
                  <a:pt x="2621" y="875"/>
                  <a:pt x="2621" y="874"/>
                </a:cubicBezTo>
                <a:cubicBezTo>
                  <a:pt x="2621" y="872"/>
                  <a:pt x="2621" y="871"/>
                  <a:pt x="2621" y="869"/>
                </a:cubicBezTo>
                <a:cubicBezTo>
                  <a:pt x="2623" y="867"/>
                  <a:pt x="2623" y="867"/>
                  <a:pt x="2623" y="867"/>
                </a:cubicBezTo>
                <a:cubicBezTo>
                  <a:pt x="2623" y="866"/>
                  <a:pt x="2623" y="866"/>
                  <a:pt x="2623" y="866"/>
                </a:cubicBezTo>
                <a:cubicBezTo>
                  <a:pt x="2623" y="864"/>
                  <a:pt x="2623" y="864"/>
                  <a:pt x="2623" y="864"/>
                </a:cubicBezTo>
                <a:cubicBezTo>
                  <a:pt x="2623" y="862"/>
                  <a:pt x="2624" y="862"/>
                  <a:pt x="2624" y="861"/>
                </a:cubicBezTo>
                <a:cubicBezTo>
                  <a:pt x="2624" y="859"/>
                  <a:pt x="2624" y="859"/>
                  <a:pt x="2624" y="858"/>
                </a:cubicBezTo>
                <a:cubicBezTo>
                  <a:pt x="2624" y="856"/>
                  <a:pt x="2626" y="854"/>
                  <a:pt x="2626" y="853"/>
                </a:cubicBezTo>
                <a:cubicBezTo>
                  <a:pt x="2626" y="853"/>
                  <a:pt x="2626" y="853"/>
                  <a:pt x="2626" y="851"/>
                </a:cubicBezTo>
                <a:cubicBezTo>
                  <a:pt x="2626" y="850"/>
                  <a:pt x="2626" y="850"/>
                  <a:pt x="2626" y="848"/>
                </a:cubicBezTo>
                <a:cubicBezTo>
                  <a:pt x="2624" y="848"/>
                  <a:pt x="2624" y="846"/>
                  <a:pt x="2624" y="846"/>
                </a:cubicBezTo>
                <a:cubicBezTo>
                  <a:pt x="2623" y="845"/>
                  <a:pt x="2623" y="843"/>
                  <a:pt x="2624" y="841"/>
                </a:cubicBezTo>
                <a:cubicBezTo>
                  <a:pt x="2624" y="841"/>
                  <a:pt x="2624" y="840"/>
                  <a:pt x="2626" y="840"/>
                </a:cubicBezTo>
                <a:cubicBezTo>
                  <a:pt x="2624" y="838"/>
                  <a:pt x="2624" y="835"/>
                  <a:pt x="2624" y="833"/>
                </a:cubicBezTo>
                <a:cubicBezTo>
                  <a:pt x="2626" y="832"/>
                  <a:pt x="2626" y="830"/>
                  <a:pt x="2624" y="829"/>
                </a:cubicBezTo>
                <a:cubicBezTo>
                  <a:pt x="2624" y="827"/>
                  <a:pt x="2624" y="825"/>
                  <a:pt x="2624" y="825"/>
                </a:cubicBezTo>
                <a:cubicBezTo>
                  <a:pt x="2624" y="824"/>
                  <a:pt x="2624" y="824"/>
                  <a:pt x="2624" y="822"/>
                </a:cubicBezTo>
                <a:cubicBezTo>
                  <a:pt x="2623" y="822"/>
                  <a:pt x="2623" y="820"/>
                  <a:pt x="2623" y="820"/>
                </a:cubicBezTo>
                <a:cubicBezTo>
                  <a:pt x="2623" y="819"/>
                  <a:pt x="2623" y="819"/>
                  <a:pt x="2623" y="819"/>
                </a:cubicBezTo>
                <a:cubicBezTo>
                  <a:pt x="2621" y="819"/>
                  <a:pt x="2621" y="817"/>
                  <a:pt x="2621" y="817"/>
                </a:cubicBezTo>
                <a:cubicBezTo>
                  <a:pt x="2621" y="816"/>
                  <a:pt x="2621" y="814"/>
                  <a:pt x="2619" y="814"/>
                </a:cubicBezTo>
                <a:cubicBezTo>
                  <a:pt x="2619" y="812"/>
                  <a:pt x="2619" y="812"/>
                  <a:pt x="2619" y="812"/>
                </a:cubicBezTo>
                <a:cubicBezTo>
                  <a:pt x="2618" y="811"/>
                  <a:pt x="2618" y="811"/>
                  <a:pt x="2618" y="811"/>
                </a:cubicBezTo>
                <a:cubicBezTo>
                  <a:pt x="2616" y="809"/>
                  <a:pt x="2616" y="809"/>
                  <a:pt x="2616" y="808"/>
                </a:cubicBezTo>
                <a:cubicBezTo>
                  <a:pt x="2615" y="808"/>
                  <a:pt x="2615" y="806"/>
                  <a:pt x="2615" y="806"/>
                </a:cubicBezTo>
                <a:cubicBezTo>
                  <a:pt x="2616" y="804"/>
                  <a:pt x="2616" y="804"/>
                  <a:pt x="2615" y="804"/>
                </a:cubicBezTo>
                <a:cubicBezTo>
                  <a:pt x="2615" y="803"/>
                  <a:pt x="2615" y="803"/>
                  <a:pt x="2615" y="803"/>
                </a:cubicBezTo>
                <a:cubicBezTo>
                  <a:pt x="2615" y="801"/>
                  <a:pt x="2615" y="801"/>
                  <a:pt x="2613" y="801"/>
                </a:cubicBezTo>
                <a:cubicBezTo>
                  <a:pt x="2613" y="800"/>
                  <a:pt x="2613" y="800"/>
                  <a:pt x="2613" y="798"/>
                </a:cubicBezTo>
                <a:cubicBezTo>
                  <a:pt x="2611" y="798"/>
                  <a:pt x="2611" y="798"/>
                  <a:pt x="2611" y="796"/>
                </a:cubicBezTo>
                <a:cubicBezTo>
                  <a:pt x="2611" y="796"/>
                  <a:pt x="2611" y="796"/>
                  <a:pt x="2611" y="795"/>
                </a:cubicBezTo>
                <a:cubicBezTo>
                  <a:pt x="2611" y="795"/>
                  <a:pt x="2610" y="793"/>
                  <a:pt x="2610" y="791"/>
                </a:cubicBezTo>
                <a:cubicBezTo>
                  <a:pt x="2608" y="790"/>
                  <a:pt x="2608" y="788"/>
                  <a:pt x="2608" y="787"/>
                </a:cubicBezTo>
                <a:cubicBezTo>
                  <a:pt x="2608" y="785"/>
                  <a:pt x="2608" y="783"/>
                  <a:pt x="2608" y="782"/>
                </a:cubicBezTo>
                <a:cubicBezTo>
                  <a:pt x="2608" y="780"/>
                  <a:pt x="2607" y="779"/>
                  <a:pt x="2607" y="777"/>
                </a:cubicBezTo>
                <a:cubicBezTo>
                  <a:pt x="2607" y="777"/>
                  <a:pt x="2607" y="775"/>
                  <a:pt x="2605" y="775"/>
                </a:cubicBezTo>
                <a:cubicBezTo>
                  <a:pt x="2605" y="775"/>
                  <a:pt x="2605" y="775"/>
                  <a:pt x="2605" y="774"/>
                </a:cubicBezTo>
                <a:cubicBezTo>
                  <a:pt x="2605" y="774"/>
                  <a:pt x="2605" y="774"/>
                  <a:pt x="2603" y="774"/>
                </a:cubicBezTo>
                <a:cubicBezTo>
                  <a:pt x="2603" y="774"/>
                  <a:pt x="2603" y="772"/>
                  <a:pt x="2602" y="772"/>
                </a:cubicBezTo>
                <a:cubicBezTo>
                  <a:pt x="2602" y="770"/>
                  <a:pt x="2602" y="770"/>
                  <a:pt x="2600" y="769"/>
                </a:cubicBezTo>
                <a:cubicBezTo>
                  <a:pt x="2600" y="769"/>
                  <a:pt x="2600" y="767"/>
                  <a:pt x="2600" y="766"/>
                </a:cubicBezTo>
                <a:cubicBezTo>
                  <a:pt x="2598" y="764"/>
                  <a:pt x="2598" y="764"/>
                  <a:pt x="2597" y="764"/>
                </a:cubicBezTo>
                <a:cubicBezTo>
                  <a:pt x="2597" y="766"/>
                  <a:pt x="2597" y="766"/>
                  <a:pt x="2598" y="767"/>
                </a:cubicBezTo>
                <a:cubicBezTo>
                  <a:pt x="2598" y="769"/>
                  <a:pt x="2597" y="769"/>
                  <a:pt x="2597" y="770"/>
                </a:cubicBezTo>
                <a:cubicBezTo>
                  <a:pt x="2595" y="770"/>
                  <a:pt x="2595" y="772"/>
                  <a:pt x="2595" y="772"/>
                </a:cubicBezTo>
                <a:cubicBezTo>
                  <a:pt x="2595" y="774"/>
                  <a:pt x="2595" y="774"/>
                  <a:pt x="2595" y="774"/>
                </a:cubicBezTo>
                <a:cubicBezTo>
                  <a:pt x="2595" y="775"/>
                  <a:pt x="2592" y="775"/>
                  <a:pt x="2592" y="775"/>
                </a:cubicBezTo>
                <a:close/>
                <a:moveTo>
                  <a:pt x="3051" y="176"/>
                </a:moveTo>
                <a:cubicBezTo>
                  <a:pt x="3052" y="178"/>
                  <a:pt x="3052" y="178"/>
                  <a:pt x="3052" y="178"/>
                </a:cubicBezTo>
                <a:cubicBezTo>
                  <a:pt x="3054" y="178"/>
                  <a:pt x="3054" y="178"/>
                  <a:pt x="3054" y="178"/>
                </a:cubicBezTo>
                <a:cubicBezTo>
                  <a:pt x="3054" y="180"/>
                  <a:pt x="3056" y="180"/>
                  <a:pt x="3056" y="180"/>
                </a:cubicBezTo>
                <a:cubicBezTo>
                  <a:pt x="3056" y="181"/>
                  <a:pt x="3054" y="181"/>
                  <a:pt x="3054" y="183"/>
                </a:cubicBezTo>
                <a:cubicBezTo>
                  <a:pt x="3056" y="183"/>
                  <a:pt x="3057" y="181"/>
                  <a:pt x="3057" y="181"/>
                </a:cubicBezTo>
                <a:cubicBezTo>
                  <a:pt x="3059" y="181"/>
                  <a:pt x="3059" y="181"/>
                  <a:pt x="3059" y="181"/>
                </a:cubicBezTo>
                <a:cubicBezTo>
                  <a:pt x="3061" y="181"/>
                  <a:pt x="3061" y="180"/>
                  <a:pt x="3061" y="180"/>
                </a:cubicBezTo>
                <a:cubicBezTo>
                  <a:pt x="3062" y="180"/>
                  <a:pt x="3062" y="180"/>
                  <a:pt x="3062" y="180"/>
                </a:cubicBezTo>
                <a:cubicBezTo>
                  <a:pt x="3064" y="180"/>
                  <a:pt x="3064" y="180"/>
                  <a:pt x="3064" y="180"/>
                </a:cubicBezTo>
                <a:cubicBezTo>
                  <a:pt x="3062" y="178"/>
                  <a:pt x="3062" y="178"/>
                  <a:pt x="3062" y="178"/>
                </a:cubicBezTo>
                <a:cubicBezTo>
                  <a:pt x="3061" y="178"/>
                  <a:pt x="3061" y="178"/>
                  <a:pt x="3061" y="178"/>
                </a:cubicBezTo>
                <a:cubicBezTo>
                  <a:pt x="3059" y="178"/>
                  <a:pt x="3057" y="176"/>
                  <a:pt x="3057" y="176"/>
                </a:cubicBezTo>
                <a:cubicBezTo>
                  <a:pt x="3056" y="176"/>
                  <a:pt x="3056" y="176"/>
                  <a:pt x="3054" y="176"/>
                </a:cubicBezTo>
                <a:cubicBezTo>
                  <a:pt x="3052" y="175"/>
                  <a:pt x="3052" y="175"/>
                  <a:pt x="3052" y="175"/>
                </a:cubicBezTo>
                <a:lnTo>
                  <a:pt x="3051" y="176"/>
                </a:lnTo>
                <a:close/>
                <a:moveTo>
                  <a:pt x="1901" y="593"/>
                </a:moveTo>
                <a:cubicBezTo>
                  <a:pt x="1901" y="593"/>
                  <a:pt x="1901" y="593"/>
                  <a:pt x="1901" y="593"/>
                </a:cubicBezTo>
                <a:cubicBezTo>
                  <a:pt x="1901" y="593"/>
                  <a:pt x="1901" y="593"/>
                  <a:pt x="1901" y="593"/>
                </a:cubicBezTo>
                <a:cubicBezTo>
                  <a:pt x="1901" y="593"/>
                  <a:pt x="1901" y="593"/>
                  <a:pt x="1901" y="593"/>
                </a:cubicBezTo>
                <a:close/>
                <a:moveTo>
                  <a:pt x="1907" y="610"/>
                </a:moveTo>
                <a:cubicBezTo>
                  <a:pt x="1907" y="610"/>
                  <a:pt x="1907" y="610"/>
                  <a:pt x="1907" y="609"/>
                </a:cubicBezTo>
                <a:cubicBezTo>
                  <a:pt x="1907" y="610"/>
                  <a:pt x="1907" y="610"/>
                  <a:pt x="1907" y="610"/>
                </a:cubicBezTo>
                <a:close/>
                <a:moveTo>
                  <a:pt x="2119" y="332"/>
                </a:moveTo>
                <a:cubicBezTo>
                  <a:pt x="2119" y="333"/>
                  <a:pt x="2121" y="333"/>
                  <a:pt x="2123" y="332"/>
                </a:cubicBezTo>
                <a:cubicBezTo>
                  <a:pt x="2122" y="332"/>
                  <a:pt x="2122" y="332"/>
                  <a:pt x="2122" y="331"/>
                </a:cubicBezTo>
                <a:cubicBezTo>
                  <a:pt x="2121" y="331"/>
                  <a:pt x="2121" y="331"/>
                  <a:pt x="2122" y="330"/>
                </a:cubicBezTo>
                <a:cubicBezTo>
                  <a:pt x="2120" y="331"/>
                  <a:pt x="2119" y="332"/>
                  <a:pt x="2119" y="332"/>
                </a:cubicBezTo>
                <a:close/>
                <a:moveTo>
                  <a:pt x="2136" y="339"/>
                </a:moveTo>
                <a:cubicBezTo>
                  <a:pt x="2136" y="339"/>
                  <a:pt x="2136" y="339"/>
                  <a:pt x="2136" y="339"/>
                </a:cubicBezTo>
                <a:cubicBezTo>
                  <a:pt x="2136" y="339"/>
                  <a:pt x="2136" y="339"/>
                  <a:pt x="2136" y="339"/>
                </a:cubicBezTo>
                <a:close/>
                <a:moveTo>
                  <a:pt x="2127" y="333"/>
                </a:moveTo>
                <a:cubicBezTo>
                  <a:pt x="2125" y="333"/>
                  <a:pt x="2125" y="333"/>
                  <a:pt x="2125" y="333"/>
                </a:cubicBezTo>
                <a:cubicBezTo>
                  <a:pt x="2125" y="333"/>
                  <a:pt x="2125" y="333"/>
                  <a:pt x="2124" y="333"/>
                </a:cubicBezTo>
                <a:cubicBezTo>
                  <a:pt x="2124" y="333"/>
                  <a:pt x="2123" y="334"/>
                  <a:pt x="2124" y="334"/>
                </a:cubicBezTo>
                <a:cubicBezTo>
                  <a:pt x="2124" y="335"/>
                  <a:pt x="2126" y="334"/>
                  <a:pt x="2126" y="335"/>
                </a:cubicBezTo>
                <a:cubicBezTo>
                  <a:pt x="2127" y="335"/>
                  <a:pt x="2127" y="335"/>
                  <a:pt x="2127" y="335"/>
                </a:cubicBezTo>
                <a:cubicBezTo>
                  <a:pt x="2127" y="335"/>
                  <a:pt x="2127" y="335"/>
                  <a:pt x="2129" y="335"/>
                </a:cubicBezTo>
                <a:cubicBezTo>
                  <a:pt x="2131" y="337"/>
                  <a:pt x="2132" y="337"/>
                  <a:pt x="2134" y="337"/>
                </a:cubicBezTo>
                <a:cubicBezTo>
                  <a:pt x="2134" y="338"/>
                  <a:pt x="2135" y="338"/>
                  <a:pt x="2136" y="338"/>
                </a:cubicBezTo>
                <a:cubicBezTo>
                  <a:pt x="2136" y="338"/>
                  <a:pt x="2136" y="338"/>
                  <a:pt x="2135" y="338"/>
                </a:cubicBezTo>
                <a:cubicBezTo>
                  <a:pt x="2135" y="338"/>
                  <a:pt x="2133" y="336"/>
                  <a:pt x="2135" y="336"/>
                </a:cubicBezTo>
                <a:cubicBezTo>
                  <a:pt x="2133" y="336"/>
                  <a:pt x="2132" y="336"/>
                  <a:pt x="2132" y="335"/>
                </a:cubicBezTo>
                <a:cubicBezTo>
                  <a:pt x="2130" y="335"/>
                  <a:pt x="2128" y="335"/>
                  <a:pt x="2127" y="333"/>
                </a:cubicBezTo>
                <a:close/>
                <a:moveTo>
                  <a:pt x="2125" y="322"/>
                </a:moveTo>
                <a:cubicBezTo>
                  <a:pt x="2125" y="322"/>
                  <a:pt x="2124" y="322"/>
                  <a:pt x="2124" y="322"/>
                </a:cubicBezTo>
                <a:cubicBezTo>
                  <a:pt x="2124" y="322"/>
                  <a:pt x="2124" y="322"/>
                  <a:pt x="2124" y="322"/>
                </a:cubicBezTo>
                <a:cubicBezTo>
                  <a:pt x="2124" y="322"/>
                  <a:pt x="2124" y="322"/>
                  <a:pt x="2125" y="322"/>
                </a:cubicBezTo>
                <a:cubicBezTo>
                  <a:pt x="2125" y="322"/>
                  <a:pt x="2125" y="322"/>
                  <a:pt x="2125" y="322"/>
                </a:cubicBezTo>
                <a:close/>
                <a:moveTo>
                  <a:pt x="2124" y="320"/>
                </a:moveTo>
                <a:cubicBezTo>
                  <a:pt x="2123" y="320"/>
                  <a:pt x="2122" y="320"/>
                  <a:pt x="2122" y="320"/>
                </a:cubicBezTo>
                <a:cubicBezTo>
                  <a:pt x="2123" y="320"/>
                  <a:pt x="2123" y="321"/>
                  <a:pt x="2124" y="321"/>
                </a:cubicBezTo>
                <a:cubicBezTo>
                  <a:pt x="2124" y="320"/>
                  <a:pt x="2124" y="320"/>
                  <a:pt x="2124" y="320"/>
                </a:cubicBezTo>
                <a:close/>
                <a:moveTo>
                  <a:pt x="2119" y="317"/>
                </a:moveTo>
                <a:cubicBezTo>
                  <a:pt x="2119" y="317"/>
                  <a:pt x="2118" y="317"/>
                  <a:pt x="2118" y="317"/>
                </a:cubicBezTo>
                <a:cubicBezTo>
                  <a:pt x="2118" y="318"/>
                  <a:pt x="2119" y="318"/>
                  <a:pt x="2121" y="319"/>
                </a:cubicBezTo>
                <a:cubicBezTo>
                  <a:pt x="2121" y="319"/>
                  <a:pt x="2122" y="320"/>
                  <a:pt x="2122" y="320"/>
                </a:cubicBezTo>
                <a:cubicBezTo>
                  <a:pt x="2122" y="318"/>
                  <a:pt x="2122" y="318"/>
                  <a:pt x="2122" y="318"/>
                </a:cubicBezTo>
                <a:cubicBezTo>
                  <a:pt x="2120" y="318"/>
                  <a:pt x="2120" y="318"/>
                  <a:pt x="2119" y="317"/>
                </a:cubicBezTo>
                <a:close/>
                <a:moveTo>
                  <a:pt x="2103" y="297"/>
                </a:moveTo>
                <a:cubicBezTo>
                  <a:pt x="2098" y="303"/>
                  <a:pt x="2094" y="305"/>
                  <a:pt x="2090" y="302"/>
                </a:cubicBezTo>
                <a:cubicBezTo>
                  <a:pt x="2095" y="308"/>
                  <a:pt x="2099" y="307"/>
                  <a:pt x="2105" y="300"/>
                </a:cubicBezTo>
                <a:cubicBezTo>
                  <a:pt x="2109" y="295"/>
                  <a:pt x="2112" y="294"/>
                  <a:pt x="2116" y="296"/>
                </a:cubicBezTo>
                <a:cubicBezTo>
                  <a:pt x="2112" y="291"/>
                  <a:pt x="2107" y="291"/>
                  <a:pt x="2103" y="297"/>
                </a:cubicBezTo>
                <a:close/>
                <a:moveTo>
                  <a:pt x="2045" y="385"/>
                </a:moveTo>
                <a:cubicBezTo>
                  <a:pt x="2046" y="385"/>
                  <a:pt x="2046" y="386"/>
                  <a:pt x="2047" y="387"/>
                </a:cubicBezTo>
                <a:cubicBezTo>
                  <a:pt x="2047" y="387"/>
                  <a:pt x="2047" y="387"/>
                  <a:pt x="2048" y="388"/>
                </a:cubicBezTo>
                <a:cubicBezTo>
                  <a:pt x="2049" y="388"/>
                  <a:pt x="2048" y="386"/>
                  <a:pt x="2045" y="385"/>
                </a:cubicBezTo>
                <a:close/>
                <a:moveTo>
                  <a:pt x="2092" y="261"/>
                </a:moveTo>
                <a:cubicBezTo>
                  <a:pt x="2092" y="261"/>
                  <a:pt x="2092" y="261"/>
                  <a:pt x="2091" y="260"/>
                </a:cubicBezTo>
                <a:cubicBezTo>
                  <a:pt x="2091" y="260"/>
                  <a:pt x="2091" y="260"/>
                  <a:pt x="2090" y="259"/>
                </a:cubicBezTo>
                <a:cubicBezTo>
                  <a:pt x="2091" y="260"/>
                  <a:pt x="2092" y="261"/>
                  <a:pt x="2092" y="261"/>
                </a:cubicBezTo>
                <a:close/>
                <a:moveTo>
                  <a:pt x="2070" y="346"/>
                </a:moveTo>
                <a:cubicBezTo>
                  <a:pt x="2071" y="346"/>
                  <a:pt x="2071" y="346"/>
                  <a:pt x="2072" y="346"/>
                </a:cubicBezTo>
                <a:cubicBezTo>
                  <a:pt x="2072" y="346"/>
                  <a:pt x="2072" y="346"/>
                  <a:pt x="2072" y="345"/>
                </a:cubicBezTo>
                <a:cubicBezTo>
                  <a:pt x="2072" y="345"/>
                  <a:pt x="2072" y="345"/>
                  <a:pt x="2072" y="344"/>
                </a:cubicBezTo>
                <a:cubicBezTo>
                  <a:pt x="2072" y="344"/>
                  <a:pt x="2072" y="344"/>
                  <a:pt x="2072" y="344"/>
                </a:cubicBezTo>
                <a:cubicBezTo>
                  <a:pt x="2071" y="344"/>
                  <a:pt x="2071" y="344"/>
                  <a:pt x="2070" y="343"/>
                </a:cubicBezTo>
                <a:cubicBezTo>
                  <a:pt x="2070" y="344"/>
                  <a:pt x="2069" y="344"/>
                  <a:pt x="2069" y="344"/>
                </a:cubicBezTo>
                <a:cubicBezTo>
                  <a:pt x="2067" y="346"/>
                  <a:pt x="2069" y="346"/>
                  <a:pt x="2070" y="346"/>
                </a:cubicBezTo>
                <a:close/>
                <a:moveTo>
                  <a:pt x="2075" y="344"/>
                </a:moveTo>
                <a:cubicBezTo>
                  <a:pt x="2075" y="344"/>
                  <a:pt x="2075" y="344"/>
                  <a:pt x="2075" y="344"/>
                </a:cubicBezTo>
                <a:cubicBezTo>
                  <a:pt x="2077" y="346"/>
                  <a:pt x="2077" y="346"/>
                  <a:pt x="2077" y="346"/>
                </a:cubicBezTo>
                <a:cubicBezTo>
                  <a:pt x="2077" y="347"/>
                  <a:pt x="2078" y="347"/>
                  <a:pt x="2078" y="347"/>
                </a:cubicBezTo>
                <a:cubicBezTo>
                  <a:pt x="2077" y="346"/>
                  <a:pt x="2077" y="346"/>
                  <a:pt x="2077" y="346"/>
                </a:cubicBezTo>
                <a:cubicBezTo>
                  <a:pt x="2077" y="345"/>
                  <a:pt x="2076" y="344"/>
                  <a:pt x="2075" y="344"/>
                </a:cubicBezTo>
                <a:close/>
                <a:moveTo>
                  <a:pt x="2098" y="342"/>
                </a:moveTo>
                <a:cubicBezTo>
                  <a:pt x="2098" y="343"/>
                  <a:pt x="2098" y="343"/>
                  <a:pt x="2098" y="343"/>
                </a:cubicBezTo>
                <a:cubicBezTo>
                  <a:pt x="2098" y="343"/>
                  <a:pt x="2098" y="343"/>
                  <a:pt x="2098" y="343"/>
                </a:cubicBezTo>
                <a:cubicBezTo>
                  <a:pt x="2098" y="343"/>
                  <a:pt x="2098" y="343"/>
                  <a:pt x="2098" y="342"/>
                </a:cubicBezTo>
                <a:close/>
                <a:moveTo>
                  <a:pt x="1844" y="469"/>
                </a:moveTo>
                <a:cubicBezTo>
                  <a:pt x="1842" y="467"/>
                  <a:pt x="1842" y="467"/>
                  <a:pt x="1841" y="467"/>
                </a:cubicBezTo>
                <a:cubicBezTo>
                  <a:pt x="1839" y="467"/>
                  <a:pt x="1839" y="465"/>
                  <a:pt x="1838" y="465"/>
                </a:cubicBezTo>
                <a:cubicBezTo>
                  <a:pt x="1837" y="465"/>
                  <a:pt x="1836" y="465"/>
                  <a:pt x="1836" y="465"/>
                </a:cubicBezTo>
                <a:cubicBezTo>
                  <a:pt x="1835" y="465"/>
                  <a:pt x="1835" y="466"/>
                  <a:pt x="1835" y="466"/>
                </a:cubicBezTo>
                <a:cubicBezTo>
                  <a:pt x="1835" y="466"/>
                  <a:pt x="1834" y="466"/>
                  <a:pt x="1832" y="466"/>
                </a:cubicBezTo>
                <a:cubicBezTo>
                  <a:pt x="1830" y="466"/>
                  <a:pt x="1830" y="466"/>
                  <a:pt x="1830" y="466"/>
                </a:cubicBezTo>
                <a:cubicBezTo>
                  <a:pt x="1829" y="466"/>
                  <a:pt x="1827" y="466"/>
                  <a:pt x="1827" y="467"/>
                </a:cubicBezTo>
                <a:cubicBezTo>
                  <a:pt x="1826" y="467"/>
                  <a:pt x="1826" y="467"/>
                  <a:pt x="1824" y="467"/>
                </a:cubicBezTo>
                <a:cubicBezTo>
                  <a:pt x="1824" y="467"/>
                  <a:pt x="1824" y="467"/>
                  <a:pt x="1822" y="467"/>
                </a:cubicBezTo>
                <a:cubicBezTo>
                  <a:pt x="1822" y="469"/>
                  <a:pt x="1822" y="469"/>
                  <a:pt x="1822" y="469"/>
                </a:cubicBezTo>
                <a:cubicBezTo>
                  <a:pt x="1821" y="471"/>
                  <a:pt x="1819" y="471"/>
                  <a:pt x="1819" y="472"/>
                </a:cubicBezTo>
                <a:cubicBezTo>
                  <a:pt x="1818" y="472"/>
                  <a:pt x="1818" y="472"/>
                  <a:pt x="1816" y="472"/>
                </a:cubicBezTo>
                <a:cubicBezTo>
                  <a:pt x="1816" y="472"/>
                  <a:pt x="1816" y="472"/>
                  <a:pt x="1814" y="472"/>
                </a:cubicBezTo>
                <a:cubicBezTo>
                  <a:pt x="1813" y="471"/>
                  <a:pt x="1812" y="471"/>
                  <a:pt x="1812" y="472"/>
                </a:cubicBezTo>
                <a:cubicBezTo>
                  <a:pt x="1812" y="472"/>
                  <a:pt x="1812" y="472"/>
                  <a:pt x="1812" y="472"/>
                </a:cubicBezTo>
                <a:cubicBezTo>
                  <a:pt x="1812" y="472"/>
                  <a:pt x="1813" y="472"/>
                  <a:pt x="1813" y="473"/>
                </a:cubicBezTo>
                <a:cubicBezTo>
                  <a:pt x="1815" y="473"/>
                  <a:pt x="1815" y="473"/>
                  <a:pt x="1817" y="473"/>
                </a:cubicBezTo>
                <a:cubicBezTo>
                  <a:pt x="1818" y="473"/>
                  <a:pt x="1820" y="473"/>
                  <a:pt x="1821" y="473"/>
                </a:cubicBezTo>
                <a:cubicBezTo>
                  <a:pt x="1823" y="472"/>
                  <a:pt x="1825" y="472"/>
                  <a:pt x="1825" y="472"/>
                </a:cubicBezTo>
                <a:cubicBezTo>
                  <a:pt x="1826" y="472"/>
                  <a:pt x="1826" y="470"/>
                  <a:pt x="1828" y="470"/>
                </a:cubicBezTo>
                <a:cubicBezTo>
                  <a:pt x="1828" y="470"/>
                  <a:pt x="1830" y="470"/>
                  <a:pt x="1831" y="470"/>
                </a:cubicBezTo>
                <a:cubicBezTo>
                  <a:pt x="1831" y="470"/>
                  <a:pt x="1834" y="472"/>
                  <a:pt x="1834" y="470"/>
                </a:cubicBezTo>
                <a:cubicBezTo>
                  <a:pt x="1834" y="470"/>
                  <a:pt x="1834" y="470"/>
                  <a:pt x="1834" y="469"/>
                </a:cubicBezTo>
                <a:cubicBezTo>
                  <a:pt x="1834" y="469"/>
                  <a:pt x="1834" y="469"/>
                  <a:pt x="1836" y="469"/>
                </a:cubicBezTo>
                <a:cubicBezTo>
                  <a:pt x="1838" y="469"/>
                  <a:pt x="1838" y="469"/>
                  <a:pt x="1838" y="469"/>
                </a:cubicBezTo>
                <a:cubicBezTo>
                  <a:pt x="1839" y="469"/>
                  <a:pt x="1841" y="469"/>
                  <a:pt x="1844" y="469"/>
                </a:cubicBezTo>
                <a:close/>
                <a:moveTo>
                  <a:pt x="1960" y="448"/>
                </a:moveTo>
                <a:cubicBezTo>
                  <a:pt x="1959" y="444"/>
                  <a:pt x="1956" y="441"/>
                  <a:pt x="1952" y="439"/>
                </a:cubicBezTo>
                <a:cubicBezTo>
                  <a:pt x="1949" y="438"/>
                  <a:pt x="1946" y="436"/>
                  <a:pt x="1943" y="435"/>
                </a:cubicBezTo>
                <a:cubicBezTo>
                  <a:pt x="1943" y="434"/>
                  <a:pt x="1943" y="434"/>
                  <a:pt x="1943" y="434"/>
                </a:cubicBezTo>
                <a:cubicBezTo>
                  <a:pt x="1940" y="433"/>
                  <a:pt x="1936" y="431"/>
                  <a:pt x="1934" y="429"/>
                </a:cubicBezTo>
                <a:cubicBezTo>
                  <a:pt x="1932" y="427"/>
                  <a:pt x="1929" y="424"/>
                  <a:pt x="1926" y="422"/>
                </a:cubicBezTo>
                <a:cubicBezTo>
                  <a:pt x="1924" y="422"/>
                  <a:pt x="1921" y="422"/>
                  <a:pt x="1919" y="422"/>
                </a:cubicBezTo>
                <a:cubicBezTo>
                  <a:pt x="1918" y="421"/>
                  <a:pt x="1916" y="421"/>
                  <a:pt x="1916" y="419"/>
                </a:cubicBezTo>
                <a:cubicBezTo>
                  <a:pt x="1914" y="419"/>
                  <a:pt x="1914" y="417"/>
                  <a:pt x="1913" y="417"/>
                </a:cubicBezTo>
                <a:cubicBezTo>
                  <a:pt x="1911" y="417"/>
                  <a:pt x="1906" y="414"/>
                  <a:pt x="1908" y="413"/>
                </a:cubicBezTo>
                <a:cubicBezTo>
                  <a:pt x="1910" y="413"/>
                  <a:pt x="1913" y="413"/>
                  <a:pt x="1913" y="413"/>
                </a:cubicBezTo>
                <a:cubicBezTo>
                  <a:pt x="1914" y="414"/>
                  <a:pt x="1916" y="414"/>
                  <a:pt x="1918" y="413"/>
                </a:cubicBezTo>
                <a:cubicBezTo>
                  <a:pt x="1918" y="413"/>
                  <a:pt x="1918" y="411"/>
                  <a:pt x="1918" y="409"/>
                </a:cubicBezTo>
                <a:cubicBezTo>
                  <a:pt x="1918" y="408"/>
                  <a:pt x="1919" y="408"/>
                  <a:pt x="1919" y="406"/>
                </a:cubicBezTo>
                <a:cubicBezTo>
                  <a:pt x="1919" y="406"/>
                  <a:pt x="1921" y="408"/>
                  <a:pt x="1921" y="406"/>
                </a:cubicBezTo>
                <a:cubicBezTo>
                  <a:pt x="1921" y="404"/>
                  <a:pt x="1921" y="404"/>
                  <a:pt x="1921" y="404"/>
                </a:cubicBezTo>
                <a:cubicBezTo>
                  <a:pt x="1922" y="404"/>
                  <a:pt x="1922" y="404"/>
                  <a:pt x="1922" y="403"/>
                </a:cubicBezTo>
                <a:cubicBezTo>
                  <a:pt x="1924" y="403"/>
                  <a:pt x="1926" y="404"/>
                  <a:pt x="1927" y="404"/>
                </a:cubicBezTo>
                <a:cubicBezTo>
                  <a:pt x="1926" y="403"/>
                  <a:pt x="1924" y="403"/>
                  <a:pt x="1924" y="401"/>
                </a:cubicBezTo>
                <a:cubicBezTo>
                  <a:pt x="1922" y="400"/>
                  <a:pt x="1922" y="400"/>
                  <a:pt x="1921" y="400"/>
                </a:cubicBezTo>
                <a:cubicBezTo>
                  <a:pt x="1919" y="400"/>
                  <a:pt x="1916" y="398"/>
                  <a:pt x="1918" y="396"/>
                </a:cubicBezTo>
                <a:cubicBezTo>
                  <a:pt x="1919" y="395"/>
                  <a:pt x="1921" y="396"/>
                  <a:pt x="1922" y="396"/>
                </a:cubicBezTo>
                <a:cubicBezTo>
                  <a:pt x="1924" y="396"/>
                  <a:pt x="1924" y="395"/>
                  <a:pt x="1926" y="395"/>
                </a:cubicBezTo>
                <a:cubicBezTo>
                  <a:pt x="1926" y="395"/>
                  <a:pt x="1927" y="393"/>
                  <a:pt x="1929" y="393"/>
                </a:cubicBezTo>
                <a:cubicBezTo>
                  <a:pt x="1929" y="392"/>
                  <a:pt x="1931" y="392"/>
                  <a:pt x="1932" y="392"/>
                </a:cubicBezTo>
                <a:cubicBezTo>
                  <a:pt x="1932" y="390"/>
                  <a:pt x="1932" y="390"/>
                  <a:pt x="1932" y="390"/>
                </a:cubicBezTo>
                <a:cubicBezTo>
                  <a:pt x="1931" y="388"/>
                  <a:pt x="1929" y="390"/>
                  <a:pt x="1927" y="390"/>
                </a:cubicBezTo>
                <a:cubicBezTo>
                  <a:pt x="1926" y="390"/>
                  <a:pt x="1924" y="390"/>
                  <a:pt x="1922" y="390"/>
                </a:cubicBezTo>
                <a:cubicBezTo>
                  <a:pt x="1922" y="390"/>
                  <a:pt x="1922" y="390"/>
                  <a:pt x="1921" y="390"/>
                </a:cubicBezTo>
                <a:cubicBezTo>
                  <a:pt x="1919" y="390"/>
                  <a:pt x="1919" y="390"/>
                  <a:pt x="1918" y="390"/>
                </a:cubicBezTo>
                <a:cubicBezTo>
                  <a:pt x="1916" y="390"/>
                  <a:pt x="1914" y="390"/>
                  <a:pt x="1914" y="392"/>
                </a:cubicBezTo>
                <a:cubicBezTo>
                  <a:pt x="1913" y="393"/>
                  <a:pt x="1913" y="393"/>
                  <a:pt x="1911" y="393"/>
                </a:cubicBezTo>
                <a:cubicBezTo>
                  <a:pt x="1910" y="393"/>
                  <a:pt x="1908" y="393"/>
                  <a:pt x="1905" y="395"/>
                </a:cubicBezTo>
                <a:cubicBezTo>
                  <a:pt x="1905" y="395"/>
                  <a:pt x="1903" y="396"/>
                  <a:pt x="1901" y="396"/>
                </a:cubicBezTo>
                <a:cubicBezTo>
                  <a:pt x="1901" y="396"/>
                  <a:pt x="1900" y="396"/>
                  <a:pt x="1898" y="398"/>
                </a:cubicBezTo>
                <a:cubicBezTo>
                  <a:pt x="1898" y="398"/>
                  <a:pt x="1897" y="398"/>
                  <a:pt x="1895" y="398"/>
                </a:cubicBezTo>
                <a:cubicBezTo>
                  <a:pt x="1893" y="400"/>
                  <a:pt x="1892" y="400"/>
                  <a:pt x="1890" y="401"/>
                </a:cubicBezTo>
                <a:cubicBezTo>
                  <a:pt x="1890" y="401"/>
                  <a:pt x="1889" y="401"/>
                  <a:pt x="1889" y="403"/>
                </a:cubicBezTo>
                <a:cubicBezTo>
                  <a:pt x="1887" y="403"/>
                  <a:pt x="1887" y="401"/>
                  <a:pt x="1887" y="403"/>
                </a:cubicBezTo>
                <a:cubicBezTo>
                  <a:pt x="1885" y="403"/>
                  <a:pt x="1885" y="404"/>
                  <a:pt x="1887" y="404"/>
                </a:cubicBezTo>
                <a:cubicBezTo>
                  <a:pt x="1889" y="406"/>
                  <a:pt x="1889" y="406"/>
                  <a:pt x="1890" y="408"/>
                </a:cubicBezTo>
                <a:cubicBezTo>
                  <a:pt x="1890" y="408"/>
                  <a:pt x="1892" y="408"/>
                  <a:pt x="1892" y="409"/>
                </a:cubicBezTo>
                <a:cubicBezTo>
                  <a:pt x="1893" y="409"/>
                  <a:pt x="1893" y="409"/>
                  <a:pt x="1893" y="409"/>
                </a:cubicBezTo>
                <a:cubicBezTo>
                  <a:pt x="1893" y="411"/>
                  <a:pt x="1893" y="411"/>
                  <a:pt x="1895" y="411"/>
                </a:cubicBezTo>
                <a:cubicBezTo>
                  <a:pt x="1895" y="413"/>
                  <a:pt x="1897" y="411"/>
                  <a:pt x="1897" y="411"/>
                </a:cubicBezTo>
                <a:cubicBezTo>
                  <a:pt x="1900" y="413"/>
                  <a:pt x="1901" y="413"/>
                  <a:pt x="1903" y="411"/>
                </a:cubicBezTo>
                <a:cubicBezTo>
                  <a:pt x="1905" y="411"/>
                  <a:pt x="1906" y="411"/>
                  <a:pt x="1908" y="413"/>
                </a:cubicBezTo>
                <a:cubicBezTo>
                  <a:pt x="1908" y="413"/>
                  <a:pt x="1906" y="413"/>
                  <a:pt x="1906" y="414"/>
                </a:cubicBezTo>
                <a:cubicBezTo>
                  <a:pt x="1906" y="414"/>
                  <a:pt x="1906" y="414"/>
                  <a:pt x="1906" y="416"/>
                </a:cubicBezTo>
                <a:cubicBezTo>
                  <a:pt x="1905" y="417"/>
                  <a:pt x="1903" y="416"/>
                  <a:pt x="1903" y="416"/>
                </a:cubicBezTo>
                <a:cubicBezTo>
                  <a:pt x="1901" y="416"/>
                  <a:pt x="1900" y="416"/>
                  <a:pt x="1900" y="414"/>
                </a:cubicBezTo>
                <a:cubicBezTo>
                  <a:pt x="1898" y="416"/>
                  <a:pt x="1898" y="416"/>
                  <a:pt x="1897" y="416"/>
                </a:cubicBezTo>
                <a:cubicBezTo>
                  <a:pt x="1897" y="417"/>
                  <a:pt x="1897" y="417"/>
                  <a:pt x="1897" y="419"/>
                </a:cubicBezTo>
                <a:cubicBezTo>
                  <a:pt x="1895" y="419"/>
                  <a:pt x="1895" y="419"/>
                  <a:pt x="1895" y="419"/>
                </a:cubicBezTo>
                <a:cubicBezTo>
                  <a:pt x="1893" y="417"/>
                  <a:pt x="1892" y="417"/>
                  <a:pt x="1890" y="417"/>
                </a:cubicBezTo>
                <a:cubicBezTo>
                  <a:pt x="1889" y="419"/>
                  <a:pt x="1889" y="419"/>
                  <a:pt x="1889" y="419"/>
                </a:cubicBezTo>
                <a:cubicBezTo>
                  <a:pt x="1887" y="421"/>
                  <a:pt x="1889" y="421"/>
                  <a:pt x="1887" y="422"/>
                </a:cubicBezTo>
                <a:cubicBezTo>
                  <a:pt x="1887" y="424"/>
                  <a:pt x="1885" y="424"/>
                  <a:pt x="1884" y="425"/>
                </a:cubicBezTo>
                <a:cubicBezTo>
                  <a:pt x="1882" y="425"/>
                  <a:pt x="1882" y="424"/>
                  <a:pt x="1880" y="424"/>
                </a:cubicBezTo>
                <a:cubicBezTo>
                  <a:pt x="1879" y="424"/>
                  <a:pt x="1879" y="424"/>
                  <a:pt x="1877" y="424"/>
                </a:cubicBezTo>
                <a:cubicBezTo>
                  <a:pt x="1877" y="422"/>
                  <a:pt x="1876" y="422"/>
                  <a:pt x="1876" y="421"/>
                </a:cubicBezTo>
                <a:cubicBezTo>
                  <a:pt x="1877" y="419"/>
                  <a:pt x="1879" y="416"/>
                  <a:pt x="1877" y="414"/>
                </a:cubicBezTo>
                <a:cubicBezTo>
                  <a:pt x="1877" y="413"/>
                  <a:pt x="1876" y="414"/>
                  <a:pt x="1874" y="414"/>
                </a:cubicBezTo>
                <a:cubicBezTo>
                  <a:pt x="1874" y="414"/>
                  <a:pt x="1872" y="414"/>
                  <a:pt x="1871" y="413"/>
                </a:cubicBezTo>
                <a:cubicBezTo>
                  <a:pt x="1871" y="413"/>
                  <a:pt x="1869" y="414"/>
                  <a:pt x="1868" y="413"/>
                </a:cubicBezTo>
                <a:cubicBezTo>
                  <a:pt x="1868" y="411"/>
                  <a:pt x="1868" y="411"/>
                  <a:pt x="1868" y="411"/>
                </a:cubicBezTo>
                <a:cubicBezTo>
                  <a:pt x="1868" y="409"/>
                  <a:pt x="1869" y="409"/>
                  <a:pt x="1871" y="409"/>
                </a:cubicBezTo>
                <a:cubicBezTo>
                  <a:pt x="1871" y="409"/>
                  <a:pt x="1872" y="409"/>
                  <a:pt x="1872" y="408"/>
                </a:cubicBezTo>
                <a:cubicBezTo>
                  <a:pt x="1874" y="408"/>
                  <a:pt x="1874" y="408"/>
                  <a:pt x="1874" y="408"/>
                </a:cubicBezTo>
                <a:cubicBezTo>
                  <a:pt x="1874" y="406"/>
                  <a:pt x="1876" y="406"/>
                  <a:pt x="1876" y="406"/>
                </a:cubicBezTo>
                <a:cubicBezTo>
                  <a:pt x="1877" y="406"/>
                  <a:pt x="1877" y="404"/>
                  <a:pt x="1877" y="404"/>
                </a:cubicBezTo>
                <a:cubicBezTo>
                  <a:pt x="1877" y="404"/>
                  <a:pt x="1879" y="403"/>
                  <a:pt x="1877" y="403"/>
                </a:cubicBezTo>
                <a:cubicBezTo>
                  <a:pt x="1876" y="401"/>
                  <a:pt x="1874" y="403"/>
                  <a:pt x="1872" y="403"/>
                </a:cubicBezTo>
                <a:cubicBezTo>
                  <a:pt x="1871" y="403"/>
                  <a:pt x="1871" y="403"/>
                  <a:pt x="1871" y="403"/>
                </a:cubicBezTo>
                <a:cubicBezTo>
                  <a:pt x="1871" y="403"/>
                  <a:pt x="1871" y="403"/>
                  <a:pt x="1869" y="403"/>
                </a:cubicBezTo>
                <a:cubicBezTo>
                  <a:pt x="1869" y="403"/>
                  <a:pt x="1869" y="403"/>
                  <a:pt x="1868" y="403"/>
                </a:cubicBezTo>
                <a:cubicBezTo>
                  <a:pt x="1866" y="403"/>
                  <a:pt x="1866" y="403"/>
                  <a:pt x="1866" y="403"/>
                </a:cubicBezTo>
                <a:cubicBezTo>
                  <a:pt x="1864" y="403"/>
                  <a:pt x="1864" y="404"/>
                  <a:pt x="1864" y="403"/>
                </a:cubicBezTo>
                <a:cubicBezTo>
                  <a:pt x="1863" y="403"/>
                  <a:pt x="1863" y="401"/>
                  <a:pt x="1863" y="401"/>
                </a:cubicBezTo>
                <a:cubicBezTo>
                  <a:pt x="1861" y="401"/>
                  <a:pt x="1860" y="401"/>
                  <a:pt x="1860" y="401"/>
                </a:cubicBezTo>
                <a:cubicBezTo>
                  <a:pt x="1860" y="401"/>
                  <a:pt x="1863" y="400"/>
                  <a:pt x="1863" y="398"/>
                </a:cubicBezTo>
                <a:cubicBezTo>
                  <a:pt x="1861" y="396"/>
                  <a:pt x="1861" y="396"/>
                  <a:pt x="1861" y="396"/>
                </a:cubicBezTo>
                <a:cubicBezTo>
                  <a:pt x="1860" y="396"/>
                  <a:pt x="1858" y="396"/>
                  <a:pt x="1856" y="395"/>
                </a:cubicBezTo>
                <a:cubicBezTo>
                  <a:pt x="1853" y="395"/>
                  <a:pt x="1851" y="396"/>
                  <a:pt x="1850" y="398"/>
                </a:cubicBezTo>
                <a:cubicBezTo>
                  <a:pt x="1847" y="401"/>
                  <a:pt x="1847" y="404"/>
                  <a:pt x="1843" y="406"/>
                </a:cubicBezTo>
                <a:cubicBezTo>
                  <a:pt x="1842" y="408"/>
                  <a:pt x="1840" y="408"/>
                  <a:pt x="1839" y="411"/>
                </a:cubicBezTo>
                <a:cubicBezTo>
                  <a:pt x="1839" y="413"/>
                  <a:pt x="1839" y="413"/>
                  <a:pt x="1839" y="413"/>
                </a:cubicBezTo>
                <a:cubicBezTo>
                  <a:pt x="1839" y="414"/>
                  <a:pt x="1839" y="416"/>
                  <a:pt x="1837" y="419"/>
                </a:cubicBezTo>
                <a:cubicBezTo>
                  <a:pt x="1837" y="421"/>
                  <a:pt x="1835" y="421"/>
                  <a:pt x="1834" y="421"/>
                </a:cubicBezTo>
                <a:cubicBezTo>
                  <a:pt x="1830" y="422"/>
                  <a:pt x="1830" y="425"/>
                  <a:pt x="1830" y="429"/>
                </a:cubicBezTo>
                <a:cubicBezTo>
                  <a:pt x="1830" y="430"/>
                  <a:pt x="1830" y="432"/>
                  <a:pt x="1829" y="433"/>
                </a:cubicBezTo>
                <a:cubicBezTo>
                  <a:pt x="1829" y="433"/>
                  <a:pt x="1829" y="433"/>
                  <a:pt x="1829" y="435"/>
                </a:cubicBezTo>
                <a:cubicBezTo>
                  <a:pt x="1827" y="435"/>
                  <a:pt x="1827" y="435"/>
                  <a:pt x="1827" y="435"/>
                </a:cubicBezTo>
                <a:cubicBezTo>
                  <a:pt x="1826" y="435"/>
                  <a:pt x="1826" y="437"/>
                  <a:pt x="1826" y="437"/>
                </a:cubicBezTo>
                <a:cubicBezTo>
                  <a:pt x="1824" y="438"/>
                  <a:pt x="1824" y="442"/>
                  <a:pt x="1822" y="443"/>
                </a:cubicBezTo>
                <a:cubicBezTo>
                  <a:pt x="1822" y="445"/>
                  <a:pt x="1821" y="445"/>
                  <a:pt x="1819" y="446"/>
                </a:cubicBezTo>
                <a:cubicBezTo>
                  <a:pt x="1819" y="450"/>
                  <a:pt x="1821" y="451"/>
                  <a:pt x="1822" y="453"/>
                </a:cubicBezTo>
                <a:cubicBezTo>
                  <a:pt x="1822" y="453"/>
                  <a:pt x="1822" y="454"/>
                  <a:pt x="1824" y="454"/>
                </a:cubicBezTo>
                <a:cubicBezTo>
                  <a:pt x="1824" y="456"/>
                  <a:pt x="1824" y="456"/>
                  <a:pt x="1824" y="456"/>
                </a:cubicBezTo>
                <a:cubicBezTo>
                  <a:pt x="1826" y="458"/>
                  <a:pt x="1826" y="458"/>
                  <a:pt x="1826" y="458"/>
                </a:cubicBezTo>
                <a:cubicBezTo>
                  <a:pt x="1827" y="460"/>
                  <a:pt x="1831" y="461"/>
                  <a:pt x="1834" y="462"/>
                </a:cubicBezTo>
                <a:cubicBezTo>
                  <a:pt x="1834" y="461"/>
                  <a:pt x="1834" y="460"/>
                  <a:pt x="1833" y="460"/>
                </a:cubicBezTo>
                <a:cubicBezTo>
                  <a:pt x="1836" y="460"/>
                  <a:pt x="1838" y="462"/>
                  <a:pt x="1841" y="462"/>
                </a:cubicBezTo>
                <a:cubicBezTo>
                  <a:pt x="1842" y="462"/>
                  <a:pt x="1846" y="462"/>
                  <a:pt x="1847" y="464"/>
                </a:cubicBezTo>
                <a:cubicBezTo>
                  <a:pt x="1849" y="464"/>
                  <a:pt x="1849" y="464"/>
                  <a:pt x="1851" y="464"/>
                </a:cubicBezTo>
                <a:cubicBezTo>
                  <a:pt x="1852" y="464"/>
                  <a:pt x="1854" y="464"/>
                  <a:pt x="1855" y="464"/>
                </a:cubicBezTo>
                <a:cubicBezTo>
                  <a:pt x="1855" y="464"/>
                  <a:pt x="1855" y="465"/>
                  <a:pt x="1857" y="465"/>
                </a:cubicBezTo>
                <a:cubicBezTo>
                  <a:pt x="1859" y="465"/>
                  <a:pt x="1860" y="464"/>
                  <a:pt x="1860" y="464"/>
                </a:cubicBezTo>
                <a:cubicBezTo>
                  <a:pt x="1862" y="462"/>
                  <a:pt x="1863" y="460"/>
                  <a:pt x="1865" y="459"/>
                </a:cubicBezTo>
                <a:cubicBezTo>
                  <a:pt x="1865" y="459"/>
                  <a:pt x="1867" y="457"/>
                  <a:pt x="1868" y="456"/>
                </a:cubicBezTo>
                <a:cubicBezTo>
                  <a:pt x="1868" y="456"/>
                  <a:pt x="1868" y="456"/>
                  <a:pt x="1870" y="456"/>
                </a:cubicBezTo>
                <a:cubicBezTo>
                  <a:pt x="1872" y="454"/>
                  <a:pt x="1873" y="454"/>
                  <a:pt x="1875" y="454"/>
                </a:cubicBezTo>
                <a:cubicBezTo>
                  <a:pt x="1876" y="454"/>
                  <a:pt x="1878" y="452"/>
                  <a:pt x="1880" y="452"/>
                </a:cubicBezTo>
                <a:cubicBezTo>
                  <a:pt x="1883" y="454"/>
                  <a:pt x="1884" y="454"/>
                  <a:pt x="1886" y="454"/>
                </a:cubicBezTo>
                <a:cubicBezTo>
                  <a:pt x="1888" y="454"/>
                  <a:pt x="1889" y="454"/>
                  <a:pt x="1891" y="454"/>
                </a:cubicBezTo>
                <a:cubicBezTo>
                  <a:pt x="1891" y="452"/>
                  <a:pt x="1893" y="451"/>
                  <a:pt x="1894" y="451"/>
                </a:cubicBezTo>
                <a:cubicBezTo>
                  <a:pt x="1896" y="451"/>
                  <a:pt x="1897" y="452"/>
                  <a:pt x="1897" y="454"/>
                </a:cubicBezTo>
                <a:cubicBezTo>
                  <a:pt x="1899" y="454"/>
                  <a:pt x="1899" y="456"/>
                  <a:pt x="1901" y="456"/>
                </a:cubicBezTo>
                <a:cubicBezTo>
                  <a:pt x="1904" y="457"/>
                  <a:pt x="1907" y="456"/>
                  <a:pt x="1909" y="457"/>
                </a:cubicBezTo>
                <a:cubicBezTo>
                  <a:pt x="1910" y="459"/>
                  <a:pt x="1910" y="460"/>
                  <a:pt x="1912" y="460"/>
                </a:cubicBezTo>
                <a:cubicBezTo>
                  <a:pt x="1914" y="462"/>
                  <a:pt x="1915" y="462"/>
                  <a:pt x="1917" y="464"/>
                </a:cubicBezTo>
                <a:cubicBezTo>
                  <a:pt x="1918" y="464"/>
                  <a:pt x="1920" y="464"/>
                  <a:pt x="1922" y="464"/>
                </a:cubicBezTo>
                <a:cubicBezTo>
                  <a:pt x="1923" y="464"/>
                  <a:pt x="1925" y="464"/>
                  <a:pt x="1926" y="465"/>
                </a:cubicBezTo>
                <a:cubicBezTo>
                  <a:pt x="1928" y="465"/>
                  <a:pt x="1930" y="465"/>
                  <a:pt x="1931" y="465"/>
                </a:cubicBezTo>
                <a:cubicBezTo>
                  <a:pt x="1933" y="465"/>
                  <a:pt x="1935" y="464"/>
                  <a:pt x="1936" y="464"/>
                </a:cubicBezTo>
                <a:cubicBezTo>
                  <a:pt x="1939" y="462"/>
                  <a:pt x="1941" y="464"/>
                  <a:pt x="1944" y="465"/>
                </a:cubicBezTo>
                <a:cubicBezTo>
                  <a:pt x="1946" y="465"/>
                  <a:pt x="1947" y="467"/>
                  <a:pt x="1949" y="465"/>
                </a:cubicBezTo>
                <a:cubicBezTo>
                  <a:pt x="1951" y="465"/>
                  <a:pt x="1952" y="465"/>
                  <a:pt x="1954" y="464"/>
                </a:cubicBezTo>
                <a:cubicBezTo>
                  <a:pt x="1957" y="462"/>
                  <a:pt x="1960" y="460"/>
                  <a:pt x="1962" y="459"/>
                </a:cubicBezTo>
                <a:cubicBezTo>
                  <a:pt x="1962" y="459"/>
                  <a:pt x="1962" y="457"/>
                  <a:pt x="1964" y="457"/>
                </a:cubicBezTo>
                <a:cubicBezTo>
                  <a:pt x="1965" y="454"/>
                  <a:pt x="1964" y="449"/>
                  <a:pt x="1960" y="448"/>
                </a:cubicBezTo>
                <a:close/>
                <a:moveTo>
                  <a:pt x="1979" y="441"/>
                </a:moveTo>
                <a:cubicBezTo>
                  <a:pt x="1979" y="440"/>
                  <a:pt x="1978" y="440"/>
                  <a:pt x="1978" y="440"/>
                </a:cubicBezTo>
                <a:cubicBezTo>
                  <a:pt x="1978" y="440"/>
                  <a:pt x="1978" y="441"/>
                  <a:pt x="1979" y="441"/>
                </a:cubicBezTo>
                <a:close/>
                <a:moveTo>
                  <a:pt x="1982" y="445"/>
                </a:moveTo>
                <a:cubicBezTo>
                  <a:pt x="1982" y="444"/>
                  <a:pt x="1982" y="444"/>
                  <a:pt x="1982" y="443"/>
                </a:cubicBezTo>
                <a:cubicBezTo>
                  <a:pt x="1981" y="443"/>
                  <a:pt x="1981" y="442"/>
                  <a:pt x="1980" y="442"/>
                </a:cubicBezTo>
                <a:cubicBezTo>
                  <a:pt x="1980" y="443"/>
                  <a:pt x="1980" y="443"/>
                  <a:pt x="1981" y="444"/>
                </a:cubicBezTo>
                <a:cubicBezTo>
                  <a:pt x="1982" y="444"/>
                  <a:pt x="1982" y="444"/>
                  <a:pt x="1982" y="445"/>
                </a:cubicBezTo>
                <a:close/>
                <a:moveTo>
                  <a:pt x="1983" y="446"/>
                </a:moveTo>
                <a:cubicBezTo>
                  <a:pt x="1983" y="446"/>
                  <a:pt x="1983" y="446"/>
                  <a:pt x="1983" y="446"/>
                </a:cubicBezTo>
                <a:cubicBezTo>
                  <a:pt x="1983" y="446"/>
                  <a:pt x="1983" y="446"/>
                  <a:pt x="1983" y="445"/>
                </a:cubicBezTo>
                <a:cubicBezTo>
                  <a:pt x="1983" y="446"/>
                  <a:pt x="1983" y="446"/>
                  <a:pt x="1983" y="446"/>
                </a:cubicBezTo>
                <a:close/>
                <a:moveTo>
                  <a:pt x="2004" y="451"/>
                </a:moveTo>
                <a:cubicBezTo>
                  <a:pt x="2006" y="451"/>
                  <a:pt x="2006" y="451"/>
                  <a:pt x="2006" y="451"/>
                </a:cubicBezTo>
                <a:cubicBezTo>
                  <a:pt x="2006" y="451"/>
                  <a:pt x="2006" y="451"/>
                  <a:pt x="2006" y="451"/>
                </a:cubicBezTo>
                <a:cubicBezTo>
                  <a:pt x="2006" y="451"/>
                  <a:pt x="2006" y="450"/>
                  <a:pt x="2006" y="450"/>
                </a:cubicBezTo>
                <a:cubicBezTo>
                  <a:pt x="2006" y="448"/>
                  <a:pt x="2006" y="448"/>
                  <a:pt x="2006" y="448"/>
                </a:cubicBezTo>
                <a:cubicBezTo>
                  <a:pt x="2005" y="448"/>
                  <a:pt x="2005" y="448"/>
                  <a:pt x="2005" y="448"/>
                </a:cubicBezTo>
                <a:cubicBezTo>
                  <a:pt x="2004" y="448"/>
                  <a:pt x="2004" y="448"/>
                  <a:pt x="2004" y="448"/>
                </a:cubicBezTo>
                <a:cubicBezTo>
                  <a:pt x="2004" y="449"/>
                  <a:pt x="2002" y="449"/>
                  <a:pt x="2002" y="449"/>
                </a:cubicBezTo>
                <a:lnTo>
                  <a:pt x="2004" y="451"/>
                </a:lnTo>
                <a:close/>
                <a:moveTo>
                  <a:pt x="2020" y="459"/>
                </a:moveTo>
                <a:cubicBezTo>
                  <a:pt x="2021" y="459"/>
                  <a:pt x="2021" y="459"/>
                  <a:pt x="2022" y="459"/>
                </a:cubicBezTo>
                <a:cubicBezTo>
                  <a:pt x="2021" y="459"/>
                  <a:pt x="2021" y="458"/>
                  <a:pt x="2021" y="458"/>
                </a:cubicBezTo>
                <a:cubicBezTo>
                  <a:pt x="2020" y="458"/>
                  <a:pt x="2020" y="457"/>
                  <a:pt x="2019" y="457"/>
                </a:cubicBezTo>
                <a:cubicBezTo>
                  <a:pt x="2020" y="458"/>
                  <a:pt x="2020" y="458"/>
                  <a:pt x="2020" y="459"/>
                </a:cubicBezTo>
                <a:close/>
                <a:moveTo>
                  <a:pt x="2022" y="460"/>
                </a:moveTo>
                <a:cubicBezTo>
                  <a:pt x="2022" y="460"/>
                  <a:pt x="2022" y="460"/>
                  <a:pt x="2022" y="460"/>
                </a:cubicBezTo>
                <a:cubicBezTo>
                  <a:pt x="2022" y="460"/>
                  <a:pt x="2022" y="459"/>
                  <a:pt x="2022" y="459"/>
                </a:cubicBezTo>
                <a:cubicBezTo>
                  <a:pt x="2022" y="459"/>
                  <a:pt x="2022" y="460"/>
                  <a:pt x="2022" y="460"/>
                </a:cubicBezTo>
                <a:close/>
                <a:moveTo>
                  <a:pt x="2023" y="462"/>
                </a:moveTo>
                <a:cubicBezTo>
                  <a:pt x="2023" y="462"/>
                  <a:pt x="2023" y="462"/>
                  <a:pt x="2024" y="462"/>
                </a:cubicBezTo>
                <a:cubicBezTo>
                  <a:pt x="2024" y="461"/>
                  <a:pt x="2024" y="461"/>
                  <a:pt x="2023" y="461"/>
                </a:cubicBezTo>
                <a:cubicBezTo>
                  <a:pt x="2023" y="461"/>
                  <a:pt x="2023" y="461"/>
                  <a:pt x="2023" y="462"/>
                </a:cubicBezTo>
                <a:close/>
                <a:moveTo>
                  <a:pt x="2078" y="464"/>
                </a:moveTo>
                <a:cubicBezTo>
                  <a:pt x="2080" y="462"/>
                  <a:pt x="2080" y="464"/>
                  <a:pt x="2080" y="464"/>
                </a:cubicBezTo>
                <a:cubicBezTo>
                  <a:pt x="2080" y="465"/>
                  <a:pt x="2082" y="465"/>
                  <a:pt x="2082" y="465"/>
                </a:cubicBezTo>
                <a:cubicBezTo>
                  <a:pt x="2083" y="467"/>
                  <a:pt x="2083" y="467"/>
                  <a:pt x="2083" y="467"/>
                </a:cubicBezTo>
                <a:cubicBezTo>
                  <a:pt x="2085" y="467"/>
                  <a:pt x="2085" y="467"/>
                  <a:pt x="2086" y="467"/>
                </a:cubicBezTo>
                <a:cubicBezTo>
                  <a:pt x="2088" y="467"/>
                  <a:pt x="2088" y="467"/>
                  <a:pt x="2088" y="467"/>
                </a:cubicBezTo>
                <a:cubicBezTo>
                  <a:pt x="2090" y="467"/>
                  <a:pt x="2090" y="469"/>
                  <a:pt x="2091" y="470"/>
                </a:cubicBezTo>
                <a:cubicBezTo>
                  <a:pt x="2091" y="469"/>
                  <a:pt x="2093" y="469"/>
                  <a:pt x="2094" y="469"/>
                </a:cubicBezTo>
                <a:cubicBezTo>
                  <a:pt x="2094" y="467"/>
                  <a:pt x="2094" y="465"/>
                  <a:pt x="2096" y="465"/>
                </a:cubicBezTo>
                <a:cubicBezTo>
                  <a:pt x="2098" y="465"/>
                  <a:pt x="2099" y="467"/>
                  <a:pt x="2099" y="467"/>
                </a:cubicBezTo>
                <a:cubicBezTo>
                  <a:pt x="2101" y="465"/>
                  <a:pt x="2099" y="465"/>
                  <a:pt x="2099" y="465"/>
                </a:cubicBezTo>
                <a:cubicBezTo>
                  <a:pt x="2098" y="465"/>
                  <a:pt x="2098" y="464"/>
                  <a:pt x="2096" y="464"/>
                </a:cubicBezTo>
                <a:cubicBezTo>
                  <a:pt x="2096" y="462"/>
                  <a:pt x="2094" y="462"/>
                  <a:pt x="2093" y="462"/>
                </a:cubicBezTo>
                <a:cubicBezTo>
                  <a:pt x="2093" y="460"/>
                  <a:pt x="2093" y="460"/>
                  <a:pt x="2091" y="460"/>
                </a:cubicBezTo>
                <a:cubicBezTo>
                  <a:pt x="2090" y="459"/>
                  <a:pt x="2090" y="460"/>
                  <a:pt x="2090" y="459"/>
                </a:cubicBezTo>
                <a:cubicBezTo>
                  <a:pt x="2088" y="457"/>
                  <a:pt x="2088" y="454"/>
                  <a:pt x="2086" y="452"/>
                </a:cubicBezTo>
                <a:cubicBezTo>
                  <a:pt x="2085" y="451"/>
                  <a:pt x="2085" y="451"/>
                  <a:pt x="2085" y="451"/>
                </a:cubicBezTo>
                <a:cubicBezTo>
                  <a:pt x="2083" y="451"/>
                  <a:pt x="2080" y="451"/>
                  <a:pt x="2078" y="451"/>
                </a:cubicBezTo>
                <a:cubicBezTo>
                  <a:pt x="2078" y="451"/>
                  <a:pt x="2077" y="451"/>
                  <a:pt x="2077" y="452"/>
                </a:cubicBezTo>
                <a:cubicBezTo>
                  <a:pt x="2078" y="454"/>
                  <a:pt x="2078" y="456"/>
                  <a:pt x="2078" y="457"/>
                </a:cubicBezTo>
                <a:cubicBezTo>
                  <a:pt x="2078" y="457"/>
                  <a:pt x="2080" y="460"/>
                  <a:pt x="2078" y="460"/>
                </a:cubicBezTo>
                <a:cubicBezTo>
                  <a:pt x="2077" y="460"/>
                  <a:pt x="2077" y="460"/>
                  <a:pt x="2077" y="460"/>
                </a:cubicBezTo>
                <a:cubicBezTo>
                  <a:pt x="2077" y="460"/>
                  <a:pt x="2077" y="460"/>
                  <a:pt x="2077" y="459"/>
                </a:cubicBezTo>
                <a:cubicBezTo>
                  <a:pt x="2075" y="459"/>
                  <a:pt x="2075" y="459"/>
                  <a:pt x="2075" y="459"/>
                </a:cubicBezTo>
                <a:cubicBezTo>
                  <a:pt x="2075" y="457"/>
                  <a:pt x="2075" y="457"/>
                  <a:pt x="2075" y="457"/>
                </a:cubicBezTo>
                <a:cubicBezTo>
                  <a:pt x="2075" y="457"/>
                  <a:pt x="2073" y="457"/>
                  <a:pt x="2073" y="456"/>
                </a:cubicBezTo>
                <a:cubicBezTo>
                  <a:pt x="2073" y="454"/>
                  <a:pt x="2073" y="454"/>
                  <a:pt x="2073" y="454"/>
                </a:cubicBezTo>
                <a:cubicBezTo>
                  <a:pt x="2072" y="452"/>
                  <a:pt x="2073" y="451"/>
                  <a:pt x="2072" y="449"/>
                </a:cubicBezTo>
                <a:cubicBezTo>
                  <a:pt x="2072" y="446"/>
                  <a:pt x="2072" y="443"/>
                  <a:pt x="2070" y="443"/>
                </a:cubicBezTo>
                <a:cubicBezTo>
                  <a:pt x="2069" y="441"/>
                  <a:pt x="2067" y="439"/>
                  <a:pt x="2064" y="439"/>
                </a:cubicBezTo>
                <a:cubicBezTo>
                  <a:pt x="2062" y="439"/>
                  <a:pt x="2062" y="439"/>
                  <a:pt x="2061" y="438"/>
                </a:cubicBezTo>
                <a:cubicBezTo>
                  <a:pt x="2061" y="436"/>
                  <a:pt x="2059" y="435"/>
                  <a:pt x="2057" y="435"/>
                </a:cubicBezTo>
                <a:cubicBezTo>
                  <a:pt x="2056" y="435"/>
                  <a:pt x="2056" y="436"/>
                  <a:pt x="2056" y="435"/>
                </a:cubicBezTo>
                <a:cubicBezTo>
                  <a:pt x="2056" y="433"/>
                  <a:pt x="2056" y="431"/>
                  <a:pt x="2054" y="430"/>
                </a:cubicBezTo>
                <a:cubicBezTo>
                  <a:pt x="2054" y="430"/>
                  <a:pt x="2052" y="430"/>
                  <a:pt x="2051" y="428"/>
                </a:cubicBezTo>
                <a:cubicBezTo>
                  <a:pt x="2051" y="427"/>
                  <a:pt x="2051" y="427"/>
                  <a:pt x="2051" y="425"/>
                </a:cubicBezTo>
                <a:cubicBezTo>
                  <a:pt x="2051" y="425"/>
                  <a:pt x="2049" y="423"/>
                  <a:pt x="2048" y="423"/>
                </a:cubicBezTo>
                <a:cubicBezTo>
                  <a:pt x="2048" y="423"/>
                  <a:pt x="2046" y="423"/>
                  <a:pt x="2044" y="422"/>
                </a:cubicBezTo>
                <a:cubicBezTo>
                  <a:pt x="2044" y="422"/>
                  <a:pt x="2043" y="422"/>
                  <a:pt x="2041" y="422"/>
                </a:cubicBezTo>
                <a:cubicBezTo>
                  <a:pt x="2041" y="422"/>
                  <a:pt x="2040" y="422"/>
                  <a:pt x="2041" y="420"/>
                </a:cubicBezTo>
                <a:cubicBezTo>
                  <a:pt x="2043" y="418"/>
                  <a:pt x="2048" y="418"/>
                  <a:pt x="2049" y="418"/>
                </a:cubicBezTo>
                <a:cubicBezTo>
                  <a:pt x="2051" y="420"/>
                  <a:pt x="2052" y="420"/>
                  <a:pt x="2052" y="420"/>
                </a:cubicBezTo>
                <a:cubicBezTo>
                  <a:pt x="2054" y="420"/>
                  <a:pt x="2054" y="420"/>
                  <a:pt x="2054" y="420"/>
                </a:cubicBezTo>
                <a:cubicBezTo>
                  <a:pt x="2056" y="422"/>
                  <a:pt x="2057" y="422"/>
                  <a:pt x="2057" y="422"/>
                </a:cubicBezTo>
                <a:cubicBezTo>
                  <a:pt x="2057" y="420"/>
                  <a:pt x="2057" y="420"/>
                  <a:pt x="2057" y="420"/>
                </a:cubicBezTo>
                <a:cubicBezTo>
                  <a:pt x="2057" y="420"/>
                  <a:pt x="2056" y="420"/>
                  <a:pt x="2056" y="418"/>
                </a:cubicBezTo>
                <a:cubicBezTo>
                  <a:pt x="2054" y="418"/>
                  <a:pt x="2054" y="417"/>
                  <a:pt x="2052" y="417"/>
                </a:cubicBezTo>
                <a:cubicBezTo>
                  <a:pt x="2051" y="415"/>
                  <a:pt x="2051" y="415"/>
                  <a:pt x="2051" y="415"/>
                </a:cubicBezTo>
                <a:cubicBezTo>
                  <a:pt x="2051" y="414"/>
                  <a:pt x="2051" y="414"/>
                  <a:pt x="2052" y="414"/>
                </a:cubicBezTo>
                <a:cubicBezTo>
                  <a:pt x="2052" y="412"/>
                  <a:pt x="2052" y="412"/>
                  <a:pt x="2052" y="412"/>
                </a:cubicBezTo>
                <a:cubicBezTo>
                  <a:pt x="2052" y="410"/>
                  <a:pt x="2054" y="410"/>
                  <a:pt x="2056" y="410"/>
                </a:cubicBezTo>
                <a:cubicBezTo>
                  <a:pt x="2059" y="410"/>
                  <a:pt x="2061" y="410"/>
                  <a:pt x="2062" y="412"/>
                </a:cubicBezTo>
                <a:cubicBezTo>
                  <a:pt x="2062" y="412"/>
                  <a:pt x="2064" y="412"/>
                  <a:pt x="2065" y="412"/>
                </a:cubicBezTo>
                <a:cubicBezTo>
                  <a:pt x="2069" y="410"/>
                  <a:pt x="2070" y="412"/>
                  <a:pt x="2072" y="412"/>
                </a:cubicBezTo>
                <a:cubicBezTo>
                  <a:pt x="2073" y="412"/>
                  <a:pt x="2075" y="412"/>
                  <a:pt x="2077" y="412"/>
                </a:cubicBezTo>
                <a:cubicBezTo>
                  <a:pt x="2077" y="412"/>
                  <a:pt x="2080" y="412"/>
                  <a:pt x="2080" y="410"/>
                </a:cubicBezTo>
                <a:cubicBezTo>
                  <a:pt x="2078" y="409"/>
                  <a:pt x="2077" y="410"/>
                  <a:pt x="2077" y="410"/>
                </a:cubicBezTo>
                <a:cubicBezTo>
                  <a:pt x="2073" y="410"/>
                  <a:pt x="2072" y="410"/>
                  <a:pt x="2070" y="409"/>
                </a:cubicBezTo>
                <a:cubicBezTo>
                  <a:pt x="2070" y="409"/>
                  <a:pt x="2069" y="407"/>
                  <a:pt x="2069" y="406"/>
                </a:cubicBezTo>
                <a:cubicBezTo>
                  <a:pt x="2069" y="404"/>
                  <a:pt x="2070" y="402"/>
                  <a:pt x="2069" y="401"/>
                </a:cubicBezTo>
                <a:cubicBezTo>
                  <a:pt x="2069" y="399"/>
                  <a:pt x="2069" y="398"/>
                  <a:pt x="2067" y="396"/>
                </a:cubicBezTo>
                <a:cubicBezTo>
                  <a:pt x="2067" y="394"/>
                  <a:pt x="2065" y="393"/>
                  <a:pt x="2065" y="391"/>
                </a:cubicBezTo>
                <a:cubicBezTo>
                  <a:pt x="2064" y="389"/>
                  <a:pt x="2061" y="389"/>
                  <a:pt x="2059" y="391"/>
                </a:cubicBezTo>
                <a:cubicBezTo>
                  <a:pt x="2059" y="391"/>
                  <a:pt x="2057" y="393"/>
                  <a:pt x="2056" y="393"/>
                </a:cubicBezTo>
                <a:cubicBezTo>
                  <a:pt x="2054" y="393"/>
                  <a:pt x="2054" y="391"/>
                  <a:pt x="2052" y="391"/>
                </a:cubicBezTo>
                <a:cubicBezTo>
                  <a:pt x="2051" y="390"/>
                  <a:pt x="2049" y="389"/>
                  <a:pt x="2048" y="388"/>
                </a:cubicBezTo>
                <a:cubicBezTo>
                  <a:pt x="2049" y="389"/>
                  <a:pt x="2050" y="390"/>
                  <a:pt x="2050" y="390"/>
                </a:cubicBezTo>
                <a:cubicBezTo>
                  <a:pt x="2048" y="390"/>
                  <a:pt x="2048" y="390"/>
                  <a:pt x="2048" y="390"/>
                </a:cubicBezTo>
                <a:cubicBezTo>
                  <a:pt x="2045" y="392"/>
                  <a:pt x="2044" y="393"/>
                  <a:pt x="2042" y="395"/>
                </a:cubicBezTo>
                <a:cubicBezTo>
                  <a:pt x="2040" y="396"/>
                  <a:pt x="2039" y="396"/>
                  <a:pt x="2039" y="398"/>
                </a:cubicBezTo>
                <a:cubicBezTo>
                  <a:pt x="2037" y="398"/>
                  <a:pt x="2035" y="398"/>
                  <a:pt x="2034" y="398"/>
                </a:cubicBezTo>
                <a:cubicBezTo>
                  <a:pt x="2032" y="398"/>
                  <a:pt x="2032" y="398"/>
                  <a:pt x="2031" y="398"/>
                </a:cubicBezTo>
                <a:cubicBezTo>
                  <a:pt x="2031" y="400"/>
                  <a:pt x="2031" y="400"/>
                  <a:pt x="2031" y="400"/>
                </a:cubicBezTo>
                <a:cubicBezTo>
                  <a:pt x="2031" y="401"/>
                  <a:pt x="2031" y="401"/>
                  <a:pt x="2031" y="401"/>
                </a:cubicBezTo>
                <a:cubicBezTo>
                  <a:pt x="2031" y="403"/>
                  <a:pt x="2029" y="403"/>
                  <a:pt x="2029" y="403"/>
                </a:cubicBezTo>
                <a:cubicBezTo>
                  <a:pt x="2027" y="403"/>
                  <a:pt x="2027" y="403"/>
                  <a:pt x="2027" y="404"/>
                </a:cubicBezTo>
                <a:cubicBezTo>
                  <a:pt x="2027" y="406"/>
                  <a:pt x="2026" y="406"/>
                  <a:pt x="2024" y="406"/>
                </a:cubicBezTo>
                <a:cubicBezTo>
                  <a:pt x="2024" y="406"/>
                  <a:pt x="2023" y="408"/>
                  <a:pt x="2021" y="408"/>
                </a:cubicBezTo>
                <a:cubicBezTo>
                  <a:pt x="2019" y="408"/>
                  <a:pt x="2019" y="408"/>
                  <a:pt x="2019" y="408"/>
                </a:cubicBezTo>
                <a:cubicBezTo>
                  <a:pt x="2018" y="408"/>
                  <a:pt x="2016" y="408"/>
                  <a:pt x="2014" y="408"/>
                </a:cubicBezTo>
                <a:cubicBezTo>
                  <a:pt x="2014" y="409"/>
                  <a:pt x="2016" y="411"/>
                  <a:pt x="2016" y="411"/>
                </a:cubicBezTo>
                <a:cubicBezTo>
                  <a:pt x="2016" y="413"/>
                  <a:pt x="2016" y="416"/>
                  <a:pt x="2014" y="417"/>
                </a:cubicBezTo>
                <a:cubicBezTo>
                  <a:pt x="2014" y="417"/>
                  <a:pt x="2013" y="417"/>
                  <a:pt x="2013" y="419"/>
                </a:cubicBezTo>
                <a:cubicBezTo>
                  <a:pt x="2013" y="419"/>
                  <a:pt x="2011" y="421"/>
                  <a:pt x="2011" y="422"/>
                </a:cubicBezTo>
                <a:cubicBezTo>
                  <a:pt x="2010" y="424"/>
                  <a:pt x="2010" y="424"/>
                  <a:pt x="2010" y="424"/>
                </a:cubicBezTo>
                <a:cubicBezTo>
                  <a:pt x="2011" y="425"/>
                  <a:pt x="2011" y="427"/>
                  <a:pt x="2013" y="427"/>
                </a:cubicBezTo>
                <a:cubicBezTo>
                  <a:pt x="2014" y="427"/>
                  <a:pt x="2016" y="429"/>
                  <a:pt x="2018" y="429"/>
                </a:cubicBezTo>
                <a:cubicBezTo>
                  <a:pt x="2019" y="429"/>
                  <a:pt x="2019" y="430"/>
                  <a:pt x="2019" y="432"/>
                </a:cubicBezTo>
                <a:cubicBezTo>
                  <a:pt x="2019" y="430"/>
                  <a:pt x="2021" y="430"/>
                  <a:pt x="2021" y="430"/>
                </a:cubicBezTo>
                <a:cubicBezTo>
                  <a:pt x="2021" y="432"/>
                  <a:pt x="2021" y="433"/>
                  <a:pt x="2021" y="435"/>
                </a:cubicBezTo>
                <a:cubicBezTo>
                  <a:pt x="2021" y="435"/>
                  <a:pt x="2021" y="437"/>
                  <a:pt x="2023" y="438"/>
                </a:cubicBezTo>
                <a:cubicBezTo>
                  <a:pt x="2023" y="440"/>
                  <a:pt x="2023" y="442"/>
                  <a:pt x="2023" y="442"/>
                </a:cubicBezTo>
                <a:cubicBezTo>
                  <a:pt x="2023" y="443"/>
                  <a:pt x="2023" y="443"/>
                  <a:pt x="2023" y="445"/>
                </a:cubicBezTo>
                <a:cubicBezTo>
                  <a:pt x="2024" y="445"/>
                  <a:pt x="2026" y="446"/>
                  <a:pt x="2026" y="446"/>
                </a:cubicBezTo>
                <a:cubicBezTo>
                  <a:pt x="2027" y="448"/>
                  <a:pt x="2027" y="448"/>
                  <a:pt x="2029" y="448"/>
                </a:cubicBezTo>
                <a:cubicBezTo>
                  <a:pt x="2031" y="450"/>
                  <a:pt x="2031" y="450"/>
                  <a:pt x="2031" y="451"/>
                </a:cubicBezTo>
                <a:cubicBezTo>
                  <a:pt x="2032" y="453"/>
                  <a:pt x="2034" y="454"/>
                  <a:pt x="2035" y="456"/>
                </a:cubicBezTo>
                <a:cubicBezTo>
                  <a:pt x="2035" y="456"/>
                  <a:pt x="2035" y="456"/>
                  <a:pt x="2035" y="456"/>
                </a:cubicBezTo>
                <a:cubicBezTo>
                  <a:pt x="2038" y="459"/>
                  <a:pt x="2040" y="463"/>
                  <a:pt x="2043" y="465"/>
                </a:cubicBezTo>
                <a:cubicBezTo>
                  <a:pt x="2043" y="467"/>
                  <a:pt x="2044" y="467"/>
                  <a:pt x="2044" y="469"/>
                </a:cubicBezTo>
                <a:cubicBezTo>
                  <a:pt x="2044" y="469"/>
                  <a:pt x="2044" y="470"/>
                  <a:pt x="2046" y="470"/>
                </a:cubicBezTo>
                <a:cubicBezTo>
                  <a:pt x="2048" y="469"/>
                  <a:pt x="2048" y="470"/>
                  <a:pt x="2049" y="470"/>
                </a:cubicBezTo>
                <a:cubicBezTo>
                  <a:pt x="2049" y="470"/>
                  <a:pt x="2049" y="472"/>
                  <a:pt x="2051" y="472"/>
                </a:cubicBezTo>
                <a:cubicBezTo>
                  <a:pt x="2052" y="472"/>
                  <a:pt x="2052" y="473"/>
                  <a:pt x="2051" y="475"/>
                </a:cubicBezTo>
                <a:cubicBezTo>
                  <a:pt x="2049" y="475"/>
                  <a:pt x="2046" y="473"/>
                  <a:pt x="2046" y="477"/>
                </a:cubicBezTo>
                <a:cubicBezTo>
                  <a:pt x="2046" y="478"/>
                  <a:pt x="2046" y="478"/>
                  <a:pt x="2046" y="478"/>
                </a:cubicBezTo>
                <a:cubicBezTo>
                  <a:pt x="2046" y="480"/>
                  <a:pt x="2046" y="480"/>
                  <a:pt x="2046" y="480"/>
                </a:cubicBezTo>
                <a:cubicBezTo>
                  <a:pt x="2046" y="481"/>
                  <a:pt x="2048" y="483"/>
                  <a:pt x="2046" y="485"/>
                </a:cubicBezTo>
                <a:cubicBezTo>
                  <a:pt x="2046" y="485"/>
                  <a:pt x="2046" y="485"/>
                  <a:pt x="2046" y="486"/>
                </a:cubicBezTo>
                <a:cubicBezTo>
                  <a:pt x="2044" y="486"/>
                  <a:pt x="2044" y="486"/>
                  <a:pt x="2044" y="486"/>
                </a:cubicBezTo>
                <a:cubicBezTo>
                  <a:pt x="2044" y="488"/>
                  <a:pt x="2043" y="488"/>
                  <a:pt x="2044" y="490"/>
                </a:cubicBezTo>
                <a:cubicBezTo>
                  <a:pt x="2043" y="491"/>
                  <a:pt x="2041" y="490"/>
                  <a:pt x="2040" y="490"/>
                </a:cubicBezTo>
                <a:cubicBezTo>
                  <a:pt x="2041" y="491"/>
                  <a:pt x="2043" y="494"/>
                  <a:pt x="2043" y="496"/>
                </a:cubicBezTo>
                <a:cubicBezTo>
                  <a:pt x="2043" y="498"/>
                  <a:pt x="2044" y="499"/>
                  <a:pt x="2044" y="501"/>
                </a:cubicBezTo>
                <a:cubicBezTo>
                  <a:pt x="2044" y="502"/>
                  <a:pt x="2044" y="502"/>
                  <a:pt x="2044" y="502"/>
                </a:cubicBezTo>
                <a:cubicBezTo>
                  <a:pt x="2044" y="502"/>
                  <a:pt x="2043" y="504"/>
                  <a:pt x="2044" y="504"/>
                </a:cubicBezTo>
                <a:cubicBezTo>
                  <a:pt x="2044" y="506"/>
                  <a:pt x="2046" y="506"/>
                  <a:pt x="2048" y="507"/>
                </a:cubicBezTo>
                <a:cubicBezTo>
                  <a:pt x="2048" y="507"/>
                  <a:pt x="2049" y="507"/>
                  <a:pt x="2049" y="509"/>
                </a:cubicBezTo>
                <a:cubicBezTo>
                  <a:pt x="2051" y="509"/>
                  <a:pt x="2051" y="509"/>
                  <a:pt x="2051" y="507"/>
                </a:cubicBezTo>
                <a:cubicBezTo>
                  <a:pt x="2052" y="507"/>
                  <a:pt x="2052" y="507"/>
                  <a:pt x="2054" y="507"/>
                </a:cubicBezTo>
                <a:cubicBezTo>
                  <a:pt x="2056" y="507"/>
                  <a:pt x="2056" y="509"/>
                  <a:pt x="2057" y="509"/>
                </a:cubicBezTo>
                <a:cubicBezTo>
                  <a:pt x="2061" y="511"/>
                  <a:pt x="2061" y="512"/>
                  <a:pt x="2064" y="514"/>
                </a:cubicBezTo>
                <a:cubicBezTo>
                  <a:pt x="2065" y="515"/>
                  <a:pt x="2067" y="517"/>
                  <a:pt x="2070" y="519"/>
                </a:cubicBezTo>
                <a:cubicBezTo>
                  <a:pt x="2073" y="519"/>
                  <a:pt x="2075" y="519"/>
                  <a:pt x="2078" y="520"/>
                </a:cubicBezTo>
                <a:cubicBezTo>
                  <a:pt x="2080" y="520"/>
                  <a:pt x="2083" y="520"/>
                  <a:pt x="2085" y="519"/>
                </a:cubicBezTo>
                <a:cubicBezTo>
                  <a:pt x="2088" y="519"/>
                  <a:pt x="2091" y="517"/>
                  <a:pt x="2093" y="517"/>
                </a:cubicBezTo>
                <a:cubicBezTo>
                  <a:pt x="2094" y="517"/>
                  <a:pt x="2096" y="517"/>
                  <a:pt x="2096" y="517"/>
                </a:cubicBezTo>
                <a:cubicBezTo>
                  <a:pt x="2098" y="517"/>
                  <a:pt x="2099" y="517"/>
                  <a:pt x="2099" y="517"/>
                </a:cubicBezTo>
                <a:cubicBezTo>
                  <a:pt x="2101" y="515"/>
                  <a:pt x="2099" y="514"/>
                  <a:pt x="2098" y="512"/>
                </a:cubicBezTo>
                <a:cubicBezTo>
                  <a:pt x="2098" y="511"/>
                  <a:pt x="2098" y="511"/>
                  <a:pt x="2098" y="511"/>
                </a:cubicBezTo>
                <a:cubicBezTo>
                  <a:pt x="2096" y="507"/>
                  <a:pt x="2096" y="504"/>
                  <a:pt x="2094" y="502"/>
                </a:cubicBezTo>
                <a:cubicBezTo>
                  <a:pt x="2094" y="498"/>
                  <a:pt x="2094" y="494"/>
                  <a:pt x="2093" y="491"/>
                </a:cubicBezTo>
                <a:cubicBezTo>
                  <a:pt x="2093" y="488"/>
                  <a:pt x="2093" y="486"/>
                  <a:pt x="2091" y="485"/>
                </a:cubicBezTo>
                <a:cubicBezTo>
                  <a:pt x="2090" y="483"/>
                  <a:pt x="2088" y="483"/>
                  <a:pt x="2086" y="483"/>
                </a:cubicBezTo>
                <a:cubicBezTo>
                  <a:pt x="2086" y="481"/>
                  <a:pt x="2086" y="481"/>
                  <a:pt x="2086" y="481"/>
                </a:cubicBezTo>
                <a:cubicBezTo>
                  <a:pt x="2088" y="480"/>
                  <a:pt x="2086" y="480"/>
                  <a:pt x="2086" y="480"/>
                </a:cubicBezTo>
                <a:cubicBezTo>
                  <a:pt x="2086" y="478"/>
                  <a:pt x="2086" y="478"/>
                  <a:pt x="2086" y="478"/>
                </a:cubicBezTo>
                <a:cubicBezTo>
                  <a:pt x="2086" y="477"/>
                  <a:pt x="2085" y="477"/>
                  <a:pt x="2085" y="477"/>
                </a:cubicBezTo>
                <a:cubicBezTo>
                  <a:pt x="2083" y="477"/>
                  <a:pt x="2083" y="477"/>
                  <a:pt x="2082" y="477"/>
                </a:cubicBezTo>
                <a:cubicBezTo>
                  <a:pt x="2082" y="477"/>
                  <a:pt x="2082" y="477"/>
                  <a:pt x="2080" y="477"/>
                </a:cubicBezTo>
                <a:cubicBezTo>
                  <a:pt x="2078" y="477"/>
                  <a:pt x="2078" y="477"/>
                  <a:pt x="2078" y="477"/>
                </a:cubicBezTo>
                <a:cubicBezTo>
                  <a:pt x="2078" y="477"/>
                  <a:pt x="2078" y="475"/>
                  <a:pt x="2077" y="475"/>
                </a:cubicBezTo>
                <a:cubicBezTo>
                  <a:pt x="2075" y="473"/>
                  <a:pt x="2075" y="473"/>
                  <a:pt x="2075" y="473"/>
                </a:cubicBezTo>
                <a:cubicBezTo>
                  <a:pt x="2075" y="472"/>
                  <a:pt x="2075" y="472"/>
                  <a:pt x="2077" y="470"/>
                </a:cubicBezTo>
                <a:cubicBezTo>
                  <a:pt x="2077" y="470"/>
                  <a:pt x="2077" y="470"/>
                  <a:pt x="2078" y="470"/>
                </a:cubicBezTo>
                <a:cubicBezTo>
                  <a:pt x="2080" y="470"/>
                  <a:pt x="2080" y="469"/>
                  <a:pt x="2080" y="469"/>
                </a:cubicBezTo>
                <a:cubicBezTo>
                  <a:pt x="2082" y="467"/>
                  <a:pt x="2078" y="465"/>
                  <a:pt x="2078" y="464"/>
                </a:cubicBezTo>
                <a:close/>
                <a:moveTo>
                  <a:pt x="2113" y="344"/>
                </a:moveTo>
                <a:cubicBezTo>
                  <a:pt x="2113" y="343"/>
                  <a:pt x="2113" y="343"/>
                  <a:pt x="2111" y="343"/>
                </a:cubicBezTo>
                <a:cubicBezTo>
                  <a:pt x="2111" y="342"/>
                  <a:pt x="2111" y="342"/>
                  <a:pt x="2111" y="342"/>
                </a:cubicBezTo>
                <a:cubicBezTo>
                  <a:pt x="2111" y="343"/>
                  <a:pt x="2111" y="343"/>
                  <a:pt x="2111" y="343"/>
                </a:cubicBezTo>
                <a:cubicBezTo>
                  <a:pt x="2111" y="343"/>
                  <a:pt x="2111" y="343"/>
                  <a:pt x="2111" y="344"/>
                </a:cubicBezTo>
                <a:cubicBezTo>
                  <a:pt x="2111" y="344"/>
                  <a:pt x="2112" y="344"/>
                  <a:pt x="2113" y="344"/>
                </a:cubicBezTo>
                <a:close/>
                <a:moveTo>
                  <a:pt x="2119" y="347"/>
                </a:moveTo>
                <a:cubicBezTo>
                  <a:pt x="2119" y="347"/>
                  <a:pt x="2119" y="347"/>
                  <a:pt x="2119" y="347"/>
                </a:cubicBezTo>
                <a:cubicBezTo>
                  <a:pt x="2118" y="346"/>
                  <a:pt x="2118" y="346"/>
                  <a:pt x="2118" y="346"/>
                </a:cubicBezTo>
                <a:cubicBezTo>
                  <a:pt x="2118" y="346"/>
                  <a:pt x="2117" y="346"/>
                  <a:pt x="2117" y="346"/>
                </a:cubicBezTo>
                <a:cubicBezTo>
                  <a:pt x="2117" y="347"/>
                  <a:pt x="2118" y="347"/>
                  <a:pt x="2119" y="347"/>
                </a:cubicBezTo>
                <a:close/>
                <a:moveTo>
                  <a:pt x="2846" y="1093"/>
                </a:moveTo>
                <a:cubicBezTo>
                  <a:pt x="2847" y="1095"/>
                  <a:pt x="2847" y="1095"/>
                  <a:pt x="2847" y="1095"/>
                </a:cubicBezTo>
                <a:cubicBezTo>
                  <a:pt x="2847" y="1095"/>
                  <a:pt x="2849" y="1095"/>
                  <a:pt x="2851" y="1095"/>
                </a:cubicBezTo>
                <a:cubicBezTo>
                  <a:pt x="2851" y="1095"/>
                  <a:pt x="2851" y="1095"/>
                  <a:pt x="2851" y="1093"/>
                </a:cubicBezTo>
                <a:cubicBezTo>
                  <a:pt x="2852" y="1093"/>
                  <a:pt x="2852" y="1093"/>
                  <a:pt x="2852" y="1093"/>
                </a:cubicBezTo>
                <a:cubicBezTo>
                  <a:pt x="2854" y="1093"/>
                  <a:pt x="2854" y="1093"/>
                  <a:pt x="2854" y="1092"/>
                </a:cubicBezTo>
                <a:cubicBezTo>
                  <a:pt x="2855" y="1092"/>
                  <a:pt x="2855" y="1092"/>
                  <a:pt x="2855" y="1092"/>
                </a:cubicBezTo>
                <a:cubicBezTo>
                  <a:pt x="2857" y="1090"/>
                  <a:pt x="2855" y="1090"/>
                  <a:pt x="2855" y="1090"/>
                </a:cubicBezTo>
                <a:cubicBezTo>
                  <a:pt x="2854" y="1090"/>
                  <a:pt x="2854" y="1090"/>
                  <a:pt x="2854" y="1088"/>
                </a:cubicBezTo>
                <a:cubicBezTo>
                  <a:pt x="2854" y="1088"/>
                  <a:pt x="2854" y="1088"/>
                  <a:pt x="2855" y="1087"/>
                </a:cubicBezTo>
                <a:cubicBezTo>
                  <a:pt x="2855" y="1085"/>
                  <a:pt x="2855" y="1085"/>
                  <a:pt x="2854" y="1085"/>
                </a:cubicBezTo>
                <a:cubicBezTo>
                  <a:pt x="2852" y="1085"/>
                  <a:pt x="2851" y="1087"/>
                  <a:pt x="2849" y="1087"/>
                </a:cubicBezTo>
                <a:cubicBezTo>
                  <a:pt x="2847" y="1087"/>
                  <a:pt x="2846" y="1087"/>
                  <a:pt x="2846" y="1087"/>
                </a:cubicBezTo>
                <a:cubicBezTo>
                  <a:pt x="2842" y="1088"/>
                  <a:pt x="2844" y="1087"/>
                  <a:pt x="2844" y="1085"/>
                </a:cubicBezTo>
                <a:cubicBezTo>
                  <a:pt x="2841" y="1085"/>
                  <a:pt x="2841" y="1085"/>
                  <a:pt x="2841" y="1085"/>
                </a:cubicBezTo>
                <a:cubicBezTo>
                  <a:pt x="2841" y="1085"/>
                  <a:pt x="2839" y="1085"/>
                  <a:pt x="2839" y="1087"/>
                </a:cubicBezTo>
                <a:cubicBezTo>
                  <a:pt x="2838" y="1088"/>
                  <a:pt x="2841" y="1088"/>
                  <a:pt x="2842" y="1090"/>
                </a:cubicBezTo>
                <a:cubicBezTo>
                  <a:pt x="2844" y="1090"/>
                  <a:pt x="2844" y="1090"/>
                  <a:pt x="2844" y="1090"/>
                </a:cubicBezTo>
                <a:cubicBezTo>
                  <a:pt x="2846" y="1090"/>
                  <a:pt x="2846" y="1090"/>
                  <a:pt x="2847" y="1092"/>
                </a:cubicBezTo>
                <a:cubicBezTo>
                  <a:pt x="2847" y="1092"/>
                  <a:pt x="2846" y="1092"/>
                  <a:pt x="2846" y="1093"/>
                </a:cubicBezTo>
                <a:close/>
                <a:moveTo>
                  <a:pt x="2828" y="1016"/>
                </a:moveTo>
                <a:cubicBezTo>
                  <a:pt x="2828" y="1014"/>
                  <a:pt x="2830" y="1014"/>
                  <a:pt x="2830" y="1014"/>
                </a:cubicBezTo>
                <a:cubicBezTo>
                  <a:pt x="2830" y="1013"/>
                  <a:pt x="2830" y="1013"/>
                  <a:pt x="2830" y="1011"/>
                </a:cubicBezTo>
                <a:cubicBezTo>
                  <a:pt x="2828" y="1011"/>
                  <a:pt x="2828" y="1011"/>
                  <a:pt x="2828" y="1009"/>
                </a:cubicBezTo>
                <a:cubicBezTo>
                  <a:pt x="2828" y="1009"/>
                  <a:pt x="2830" y="1009"/>
                  <a:pt x="2828" y="1008"/>
                </a:cubicBezTo>
                <a:cubicBezTo>
                  <a:pt x="2826" y="1008"/>
                  <a:pt x="2826" y="1006"/>
                  <a:pt x="2826" y="1005"/>
                </a:cubicBezTo>
                <a:cubicBezTo>
                  <a:pt x="2826" y="1005"/>
                  <a:pt x="2826" y="1003"/>
                  <a:pt x="2828" y="1003"/>
                </a:cubicBezTo>
                <a:cubicBezTo>
                  <a:pt x="2828" y="1003"/>
                  <a:pt x="2828" y="1003"/>
                  <a:pt x="2828" y="1001"/>
                </a:cubicBezTo>
                <a:cubicBezTo>
                  <a:pt x="2828" y="1000"/>
                  <a:pt x="2828" y="1000"/>
                  <a:pt x="2830" y="1000"/>
                </a:cubicBezTo>
                <a:cubicBezTo>
                  <a:pt x="2831" y="998"/>
                  <a:pt x="2833" y="998"/>
                  <a:pt x="2834" y="998"/>
                </a:cubicBezTo>
                <a:cubicBezTo>
                  <a:pt x="2834" y="998"/>
                  <a:pt x="2834" y="996"/>
                  <a:pt x="2836" y="996"/>
                </a:cubicBezTo>
                <a:cubicBezTo>
                  <a:pt x="2836" y="995"/>
                  <a:pt x="2836" y="995"/>
                  <a:pt x="2838" y="995"/>
                </a:cubicBezTo>
                <a:cubicBezTo>
                  <a:pt x="2839" y="995"/>
                  <a:pt x="2839" y="993"/>
                  <a:pt x="2841" y="992"/>
                </a:cubicBezTo>
                <a:cubicBezTo>
                  <a:pt x="2841" y="992"/>
                  <a:pt x="2842" y="988"/>
                  <a:pt x="2841" y="988"/>
                </a:cubicBezTo>
                <a:cubicBezTo>
                  <a:pt x="2841" y="987"/>
                  <a:pt x="2839" y="987"/>
                  <a:pt x="2839" y="987"/>
                </a:cubicBezTo>
                <a:cubicBezTo>
                  <a:pt x="2839" y="985"/>
                  <a:pt x="2839" y="985"/>
                  <a:pt x="2841" y="985"/>
                </a:cubicBezTo>
                <a:cubicBezTo>
                  <a:pt x="2841" y="984"/>
                  <a:pt x="2841" y="984"/>
                  <a:pt x="2841" y="982"/>
                </a:cubicBezTo>
                <a:cubicBezTo>
                  <a:pt x="2841" y="980"/>
                  <a:pt x="2841" y="980"/>
                  <a:pt x="2841" y="980"/>
                </a:cubicBezTo>
                <a:cubicBezTo>
                  <a:pt x="2841" y="979"/>
                  <a:pt x="2841" y="977"/>
                  <a:pt x="2842" y="975"/>
                </a:cubicBezTo>
                <a:cubicBezTo>
                  <a:pt x="2842" y="974"/>
                  <a:pt x="2842" y="974"/>
                  <a:pt x="2842" y="974"/>
                </a:cubicBezTo>
                <a:cubicBezTo>
                  <a:pt x="2842" y="974"/>
                  <a:pt x="2842" y="972"/>
                  <a:pt x="2844" y="972"/>
                </a:cubicBezTo>
                <a:cubicBezTo>
                  <a:pt x="2846" y="972"/>
                  <a:pt x="2846" y="971"/>
                  <a:pt x="2847" y="971"/>
                </a:cubicBezTo>
                <a:cubicBezTo>
                  <a:pt x="2849" y="972"/>
                  <a:pt x="2849" y="972"/>
                  <a:pt x="2849" y="972"/>
                </a:cubicBezTo>
                <a:cubicBezTo>
                  <a:pt x="2851" y="972"/>
                  <a:pt x="2852" y="972"/>
                  <a:pt x="2852" y="972"/>
                </a:cubicBezTo>
                <a:cubicBezTo>
                  <a:pt x="2854" y="972"/>
                  <a:pt x="2855" y="972"/>
                  <a:pt x="2855" y="972"/>
                </a:cubicBezTo>
                <a:cubicBezTo>
                  <a:pt x="2857" y="972"/>
                  <a:pt x="2859" y="971"/>
                  <a:pt x="2857" y="971"/>
                </a:cubicBezTo>
                <a:cubicBezTo>
                  <a:pt x="2857" y="971"/>
                  <a:pt x="2857" y="971"/>
                  <a:pt x="2857" y="969"/>
                </a:cubicBezTo>
                <a:cubicBezTo>
                  <a:pt x="2857" y="967"/>
                  <a:pt x="2855" y="967"/>
                  <a:pt x="2855" y="966"/>
                </a:cubicBezTo>
                <a:cubicBezTo>
                  <a:pt x="2854" y="966"/>
                  <a:pt x="2854" y="964"/>
                  <a:pt x="2854" y="964"/>
                </a:cubicBezTo>
                <a:cubicBezTo>
                  <a:pt x="2854" y="963"/>
                  <a:pt x="2854" y="963"/>
                  <a:pt x="2854" y="963"/>
                </a:cubicBezTo>
                <a:cubicBezTo>
                  <a:pt x="2852" y="961"/>
                  <a:pt x="2852" y="961"/>
                  <a:pt x="2851" y="963"/>
                </a:cubicBezTo>
                <a:cubicBezTo>
                  <a:pt x="2851" y="963"/>
                  <a:pt x="2851" y="963"/>
                  <a:pt x="2849" y="963"/>
                </a:cubicBezTo>
                <a:cubicBezTo>
                  <a:pt x="2847" y="961"/>
                  <a:pt x="2847" y="961"/>
                  <a:pt x="2847" y="961"/>
                </a:cubicBezTo>
                <a:cubicBezTo>
                  <a:pt x="2846" y="961"/>
                  <a:pt x="2846" y="959"/>
                  <a:pt x="2846" y="959"/>
                </a:cubicBezTo>
                <a:cubicBezTo>
                  <a:pt x="2844" y="959"/>
                  <a:pt x="2844" y="959"/>
                  <a:pt x="2844" y="959"/>
                </a:cubicBezTo>
                <a:cubicBezTo>
                  <a:pt x="2842" y="958"/>
                  <a:pt x="2842" y="958"/>
                  <a:pt x="2844" y="958"/>
                </a:cubicBezTo>
                <a:cubicBezTo>
                  <a:pt x="2844" y="958"/>
                  <a:pt x="2844" y="956"/>
                  <a:pt x="2844" y="954"/>
                </a:cubicBezTo>
                <a:cubicBezTo>
                  <a:pt x="2844" y="953"/>
                  <a:pt x="2844" y="953"/>
                  <a:pt x="2844" y="953"/>
                </a:cubicBezTo>
                <a:cubicBezTo>
                  <a:pt x="2846" y="953"/>
                  <a:pt x="2846" y="953"/>
                  <a:pt x="2846" y="951"/>
                </a:cubicBezTo>
                <a:cubicBezTo>
                  <a:pt x="2847" y="951"/>
                  <a:pt x="2846" y="950"/>
                  <a:pt x="2846" y="950"/>
                </a:cubicBezTo>
                <a:cubicBezTo>
                  <a:pt x="2846" y="948"/>
                  <a:pt x="2844" y="948"/>
                  <a:pt x="2844" y="948"/>
                </a:cubicBezTo>
                <a:cubicBezTo>
                  <a:pt x="2842" y="946"/>
                  <a:pt x="2842" y="946"/>
                  <a:pt x="2842" y="946"/>
                </a:cubicBezTo>
                <a:cubicBezTo>
                  <a:pt x="2841" y="945"/>
                  <a:pt x="2839" y="945"/>
                  <a:pt x="2839" y="943"/>
                </a:cubicBezTo>
                <a:cubicBezTo>
                  <a:pt x="2839" y="942"/>
                  <a:pt x="2839" y="942"/>
                  <a:pt x="2839" y="942"/>
                </a:cubicBezTo>
                <a:cubicBezTo>
                  <a:pt x="2839" y="940"/>
                  <a:pt x="2838" y="940"/>
                  <a:pt x="2838" y="940"/>
                </a:cubicBezTo>
                <a:cubicBezTo>
                  <a:pt x="2838" y="938"/>
                  <a:pt x="2836" y="938"/>
                  <a:pt x="2836" y="938"/>
                </a:cubicBezTo>
                <a:cubicBezTo>
                  <a:pt x="2836" y="938"/>
                  <a:pt x="2836" y="937"/>
                  <a:pt x="2838" y="937"/>
                </a:cubicBezTo>
                <a:cubicBezTo>
                  <a:pt x="2838" y="937"/>
                  <a:pt x="2839" y="938"/>
                  <a:pt x="2841" y="937"/>
                </a:cubicBezTo>
                <a:cubicBezTo>
                  <a:pt x="2841" y="937"/>
                  <a:pt x="2841" y="937"/>
                  <a:pt x="2841" y="935"/>
                </a:cubicBezTo>
                <a:cubicBezTo>
                  <a:pt x="2839" y="934"/>
                  <a:pt x="2839" y="934"/>
                  <a:pt x="2839" y="934"/>
                </a:cubicBezTo>
                <a:cubicBezTo>
                  <a:pt x="2842" y="932"/>
                  <a:pt x="2842" y="932"/>
                  <a:pt x="2842" y="932"/>
                </a:cubicBezTo>
                <a:cubicBezTo>
                  <a:pt x="2842" y="932"/>
                  <a:pt x="2842" y="932"/>
                  <a:pt x="2842" y="930"/>
                </a:cubicBezTo>
                <a:cubicBezTo>
                  <a:pt x="2842" y="929"/>
                  <a:pt x="2846" y="929"/>
                  <a:pt x="2847" y="929"/>
                </a:cubicBezTo>
                <a:cubicBezTo>
                  <a:pt x="2849" y="929"/>
                  <a:pt x="2849" y="929"/>
                  <a:pt x="2849" y="927"/>
                </a:cubicBezTo>
                <a:cubicBezTo>
                  <a:pt x="2851" y="927"/>
                  <a:pt x="2852" y="927"/>
                  <a:pt x="2852" y="925"/>
                </a:cubicBezTo>
                <a:cubicBezTo>
                  <a:pt x="2854" y="924"/>
                  <a:pt x="2851" y="924"/>
                  <a:pt x="2849" y="922"/>
                </a:cubicBezTo>
                <a:cubicBezTo>
                  <a:pt x="2847" y="921"/>
                  <a:pt x="2847" y="921"/>
                  <a:pt x="2847" y="921"/>
                </a:cubicBezTo>
                <a:cubicBezTo>
                  <a:pt x="2847" y="919"/>
                  <a:pt x="2849" y="919"/>
                  <a:pt x="2849" y="919"/>
                </a:cubicBezTo>
                <a:cubicBezTo>
                  <a:pt x="2851" y="919"/>
                  <a:pt x="2851" y="919"/>
                  <a:pt x="2852" y="919"/>
                </a:cubicBezTo>
                <a:cubicBezTo>
                  <a:pt x="2852" y="921"/>
                  <a:pt x="2854" y="919"/>
                  <a:pt x="2854" y="919"/>
                </a:cubicBezTo>
                <a:cubicBezTo>
                  <a:pt x="2855" y="917"/>
                  <a:pt x="2857" y="917"/>
                  <a:pt x="2859" y="917"/>
                </a:cubicBezTo>
                <a:cubicBezTo>
                  <a:pt x="2859" y="917"/>
                  <a:pt x="2859" y="917"/>
                  <a:pt x="2859" y="916"/>
                </a:cubicBezTo>
                <a:cubicBezTo>
                  <a:pt x="2857" y="914"/>
                  <a:pt x="2857" y="914"/>
                  <a:pt x="2857" y="914"/>
                </a:cubicBezTo>
                <a:cubicBezTo>
                  <a:pt x="2855" y="914"/>
                  <a:pt x="2855" y="914"/>
                  <a:pt x="2854" y="913"/>
                </a:cubicBezTo>
                <a:cubicBezTo>
                  <a:pt x="2852" y="913"/>
                  <a:pt x="2852" y="913"/>
                  <a:pt x="2852" y="913"/>
                </a:cubicBezTo>
                <a:cubicBezTo>
                  <a:pt x="2852" y="911"/>
                  <a:pt x="2851" y="911"/>
                  <a:pt x="2851" y="911"/>
                </a:cubicBezTo>
                <a:cubicBezTo>
                  <a:pt x="2849" y="911"/>
                  <a:pt x="2846" y="913"/>
                  <a:pt x="2846" y="909"/>
                </a:cubicBezTo>
                <a:cubicBezTo>
                  <a:pt x="2846" y="909"/>
                  <a:pt x="2846" y="908"/>
                  <a:pt x="2844" y="908"/>
                </a:cubicBezTo>
                <a:cubicBezTo>
                  <a:pt x="2844" y="908"/>
                  <a:pt x="2842" y="908"/>
                  <a:pt x="2841" y="908"/>
                </a:cubicBezTo>
                <a:cubicBezTo>
                  <a:pt x="2841" y="908"/>
                  <a:pt x="2841" y="908"/>
                  <a:pt x="2841" y="906"/>
                </a:cubicBezTo>
                <a:cubicBezTo>
                  <a:pt x="2841" y="904"/>
                  <a:pt x="2841" y="904"/>
                  <a:pt x="2841" y="903"/>
                </a:cubicBezTo>
                <a:cubicBezTo>
                  <a:pt x="2841" y="901"/>
                  <a:pt x="2841" y="901"/>
                  <a:pt x="2841" y="901"/>
                </a:cubicBezTo>
                <a:cubicBezTo>
                  <a:pt x="2839" y="900"/>
                  <a:pt x="2838" y="900"/>
                  <a:pt x="2836" y="898"/>
                </a:cubicBezTo>
                <a:cubicBezTo>
                  <a:pt x="2836" y="898"/>
                  <a:pt x="2834" y="898"/>
                  <a:pt x="2833" y="898"/>
                </a:cubicBezTo>
                <a:cubicBezTo>
                  <a:pt x="2833" y="898"/>
                  <a:pt x="2834" y="898"/>
                  <a:pt x="2834" y="896"/>
                </a:cubicBezTo>
                <a:cubicBezTo>
                  <a:pt x="2834" y="895"/>
                  <a:pt x="2834" y="893"/>
                  <a:pt x="2834" y="892"/>
                </a:cubicBezTo>
                <a:cubicBezTo>
                  <a:pt x="2833" y="893"/>
                  <a:pt x="2833" y="895"/>
                  <a:pt x="2831" y="895"/>
                </a:cubicBezTo>
                <a:cubicBezTo>
                  <a:pt x="2831" y="895"/>
                  <a:pt x="2831" y="896"/>
                  <a:pt x="2831" y="897"/>
                </a:cubicBezTo>
                <a:cubicBezTo>
                  <a:pt x="2831" y="898"/>
                  <a:pt x="2831" y="898"/>
                  <a:pt x="2831" y="898"/>
                </a:cubicBezTo>
                <a:cubicBezTo>
                  <a:pt x="2831" y="898"/>
                  <a:pt x="2831" y="898"/>
                  <a:pt x="2831" y="898"/>
                </a:cubicBezTo>
                <a:cubicBezTo>
                  <a:pt x="2831" y="899"/>
                  <a:pt x="2830" y="900"/>
                  <a:pt x="2830" y="900"/>
                </a:cubicBezTo>
                <a:cubicBezTo>
                  <a:pt x="2830" y="900"/>
                  <a:pt x="2830" y="898"/>
                  <a:pt x="2831" y="898"/>
                </a:cubicBezTo>
                <a:cubicBezTo>
                  <a:pt x="2831" y="898"/>
                  <a:pt x="2831" y="898"/>
                  <a:pt x="2831" y="897"/>
                </a:cubicBezTo>
                <a:cubicBezTo>
                  <a:pt x="2831" y="896"/>
                  <a:pt x="2830" y="895"/>
                  <a:pt x="2830" y="893"/>
                </a:cubicBezTo>
                <a:cubicBezTo>
                  <a:pt x="2828" y="895"/>
                  <a:pt x="2828" y="895"/>
                  <a:pt x="2828" y="895"/>
                </a:cubicBezTo>
                <a:cubicBezTo>
                  <a:pt x="2828" y="896"/>
                  <a:pt x="2828" y="896"/>
                  <a:pt x="2828" y="896"/>
                </a:cubicBezTo>
                <a:cubicBezTo>
                  <a:pt x="2828" y="898"/>
                  <a:pt x="2826" y="898"/>
                  <a:pt x="2826" y="900"/>
                </a:cubicBezTo>
                <a:cubicBezTo>
                  <a:pt x="2826" y="901"/>
                  <a:pt x="2825" y="901"/>
                  <a:pt x="2825" y="901"/>
                </a:cubicBezTo>
                <a:cubicBezTo>
                  <a:pt x="2823" y="903"/>
                  <a:pt x="2823" y="904"/>
                  <a:pt x="2823" y="906"/>
                </a:cubicBezTo>
                <a:cubicBezTo>
                  <a:pt x="2821" y="906"/>
                  <a:pt x="2821" y="908"/>
                  <a:pt x="2820" y="908"/>
                </a:cubicBezTo>
                <a:cubicBezTo>
                  <a:pt x="2820" y="909"/>
                  <a:pt x="2820" y="909"/>
                  <a:pt x="2820" y="911"/>
                </a:cubicBezTo>
                <a:cubicBezTo>
                  <a:pt x="2820" y="913"/>
                  <a:pt x="2820" y="913"/>
                  <a:pt x="2818" y="913"/>
                </a:cubicBezTo>
                <a:cubicBezTo>
                  <a:pt x="2818" y="913"/>
                  <a:pt x="2818" y="913"/>
                  <a:pt x="2817" y="913"/>
                </a:cubicBezTo>
                <a:cubicBezTo>
                  <a:pt x="2817" y="911"/>
                  <a:pt x="2817" y="911"/>
                  <a:pt x="2815" y="913"/>
                </a:cubicBezTo>
                <a:cubicBezTo>
                  <a:pt x="2815" y="914"/>
                  <a:pt x="2815" y="916"/>
                  <a:pt x="2815" y="916"/>
                </a:cubicBezTo>
                <a:cubicBezTo>
                  <a:pt x="2817" y="916"/>
                  <a:pt x="2818" y="916"/>
                  <a:pt x="2817" y="917"/>
                </a:cubicBezTo>
                <a:cubicBezTo>
                  <a:pt x="2817" y="919"/>
                  <a:pt x="2817" y="919"/>
                  <a:pt x="2815" y="921"/>
                </a:cubicBezTo>
                <a:cubicBezTo>
                  <a:pt x="2813" y="921"/>
                  <a:pt x="2813" y="921"/>
                  <a:pt x="2813" y="919"/>
                </a:cubicBezTo>
                <a:cubicBezTo>
                  <a:pt x="2813" y="919"/>
                  <a:pt x="2813" y="919"/>
                  <a:pt x="2812" y="917"/>
                </a:cubicBezTo>
                <a:cubicBezTo>
                  <a:pt x="2810" y="917"/>
                  <a:pt x="2809" y="919"/>
                  <a:pt x="2807" y="919"/>
                </a:cubicBezTo>
                <a:cubicBezTo>
                  <a:pt x="2807" y="921"/>
                  <a:pt x="2807" y="921"/>
                  <a:pt x="2807" y="921"/>
                </a:cubicBezTo>
                <a:cubicBezTo>
                  <a:pt x="2807" y="921"/>
                  <a:pt x="2807" y="921"/>
                  <a:pt x="2805" y="921"/>
                </a:cubicBezTo>
                <a:cubicBezTo>
                  <a:pt x="2805" y="922"/>
                  <a:pt x="2804" y="922"/>
                  <a:pt x="2804" y="922"/>
                </a:cubicBezTo>
                <a:cubicBezTo>
                  <a:pt x="2802" y="924"/>
                  <a:pt x="2802" y="924"/>
                  <a:pt x="2802" y="924"/>
                </a:cubicBezTo>
                <a:cubicBezTo>
                  <a:pt x="2800" y="924"/>
                  <a:pt x="2800" y="924"/>
                  <a:pt x="2800" y="924"/>
                </a:cubicBezTo>
                <a:cubicBezTo>
                  <a:pt x="2800" y="925"/>
                  <a:pt x="2800" y="925"/>
                  <a:pt x="2800" y="925"/>
                </a:cubicBezTo>
                <a:cubicBezTo>
                  <a:pt x="2800" y="927"/>
                  <a:pt x="2800" y="927"/>
                  <a:pt x="2800" y="927"/>
                </a:cubicBezTo>
                <a:cubicBezTo>
                  <a:pt x="2800" y="929"/>
                  <a:pt x="2799" y="930"/>
                  <a:pt x="2799" y="930"/>
                </a:cubicBezTo>
                <a:cubicBezTo>
                  <a:pt x="2797" y="932"/>
                  <a:pt x="2797" y="932"/>
                  <a:pt x="2797" y="934"/>
                </a:cubicBezTo>
                <a:cubicBezTo>
                  <a:pt x="2796" y="934"/>
                  <a:pt x="2796" y="934"/>
                  <a:pt x="2794" y="935"/>
                </a:cubicBezTo>
                <a:cubicBezTo>
                  <a:pt x="2794" y="937"/>
                  <a:pt x="2794" y="937"/>
                  <a:pt x="2792" y="937"/>
                </a:cubicBezTo>
                <a:cubicBezTo>
                  <a:pt x="2792" y="938"/>
                  <a:pt x="2792" y="938"/>
                  <a:pt x="2792" y="940"/>
                </a:cubicBezTo>
                <a:cubicBezTo>
                  <a:pt x="2792" y="942"/>
                  <a:pt x="2789" y="942"/>
                  <a:pt x="2788" y="943"/>
                </a:cubicBezTo>
                <a:cubicBezTo>
                  <a:pt x="2788" y="943"/>
                  <a:pt x="2788" y="943"/>
                  <a:pt x="2786" y="943"/>
                </a:cubicBezTo>
                <a:cubicBezTo>
                  <a:pt x="2786" y="945"/>
                  <a:pt x="2784" y="945"/>
                  <a:pt x="2784" y="945"/>
                </a:cubicBezTo>
                <a:cubicBezTo>
                  <a:pt x="2783" y="945"/>
                  <a:pt x="2781" y="946"/>
                  <a:pt x="2781" y="946"/>
                </a:cubicBezTo>
                <a:cubicBezTo>
                  <a:pt x="2779" y="946"/>
                  <a:pt x="2778" y="946"/>
                  <a:pt x="2775" y="946"/>
                </a:cubicBezTo>
                <a:cubicBezTo>
                  <a:pt x="2775" y="946"/>
                  <a:pt x="2773" y="945"/>
                  <a:pt x="2771" y="946"/>
                </a:cubicBezTo>
                <a:cubicBezTo>
                  <a:pt x="2771" y="948"/>
                  <a:pt x="2771" y="950"/>
                  <a:pt x="2771" y="950"/>
                </a:cubicBezTo>
                <a:cubicBezTo>
                  <a:pt x="2770" y="950"/>
                  <a:pt x="2770" y="950"/>
                  <a:pt x="2768" y="951"/>
                </a:cubicBezTo>
                <a:cubicBezTo>
                  <a:pt x="2768" y="951"/>
                  <a:pt x="2768" y="951"/>
                  <a:pt x="2768" y="953"/>
                </a:cubicBezTo>
                <a:cubicBezTo>
                  <a:pt x="2768" y="954"/>
                  <a:pt x="2768" y="954"/>
                  <a:pt x="2768" y="954"/>
                </a:cubicBezTo>
                <a:cubicBezTo>
                  <a:pt x="2768" y="954"/>
                  <a:pt x="2768" y="954"/>
                  <a:pt x="2768" y="956"/>
                </a:cubicBezTo>
                <a:cubicBezTo>
                  <a:pt x="2768" y="956"/>
                  <a:pt x="2768" y="956"/>
                  <a:pt x="2770" y="958"/>
                </a:cubicBezTo>
                <a:cubicBezTo>
                  <a:pt x="2768" y="958"/>
                  <a:pt x="2768" y="958"/>
                  <a:pt x="2768" y="958"/>
                </a:cubicBezTo>
                <a:cubicBezTo>
                  <a:pt x="2768" y="959"/>
                  <a:pt x="2768" y="959"/>
                  <a:pt x="2768" y="961"/>
                </a:cubicBezTo>
                <a:cubicBezTo>
                  <a:pt x="2768" y="961"/>
                  <a:pt x="2768" y="963"/>
                  <a:pt x="2767" y="963"/>
                </a:cubicBezTo>
                <a:cubicBezTo>
                  <a:pt x="2767" y="963"/>
                  <a:pt x="2765" y="963"/>
                  <a:pt x="2763" y="963"/>
                </a:cubicBezTo>
                <a:cubicBezTo>
                  <a:pt x="2762" y="961"/>
                  <a:pt x="2762" y="961"/>
                  <a:pt x="2760" y="963"/>
                </a:cubicBezTo>
                <a:cubicBezTo>
                  <a:pt x="2760" y="963"/>
                  <a:pt x="2758" y="963"/>
                  <a:pt x="2758" y="961"/>
                </a:cubicBezTo>
                <a:cubicBezTo>
                  <a:pt x="2757" y="961"/>
                  <a:pt x="2757" y="961"/>
                  <a:pt x="2757" y="961"/>
                </a:cubicBezTo>
                <a:cubicBezTo>
                  <a:pt x="2755" y="959"/>
                  <a:pt x="2755" y="961"/>
                  <a:pt x="2754" y="959"/>
                </a:cubicBezTo>
                <a:cubicBezTo>
                  <a:pt x="2754" y="958"/>
                  <a:pt x="2754" y="956"/>
                  <a:pt x="2752" y="956"/>
                </a:cubicBezTo>
                <a:cubicBezTo>
                  <a:pt x="2752" y="958"/>
                  <a:pt x="2752" y="958"/>
                  <a:pt x="2752" y="958"/>
                </a:cubicBezTo>
                <a:cubicBezTo>
                  <a:pt x="2750" y="958"/>
                  <a:pt x="2750" y="958"/>
                  <a:pt x="2750" y="958"/>
                </a:cubicBezTo>
                <a:cubicBezTo>
                  <a:pt x="2750" y="959"/>
                  <a:pt x="2750" y="959"/>
                  <a:pt x="2749" y="961"/>
                </a:cubicBezTo>
                <a:cubicBezTo>
                  <a:pt x="2747" y="961"/>
                  <a:pt x="2747" y="961"/>
                  <a:pt x="2747" y="961"/>
                </a:cubicBezTo>
                <a:cubicBezTo>
                  <a:pt x="2746" y="963"/>
                  <a:pt x="2747" y="963"/>
                  <a:pt x="2747" y="964"/>
                </a:cubicBezTo>
                <a:cubicBezTo>
                  <a:pt x="2747" y="964"/>
                  <a:pt x="2747" y="964"/>
                  <a:pt x="2746" y="964"/>
                </a:cubicBezTo>
                <a:cubicBezTo>
                  <a:pt x="2744" y="964"/>
                  <a:pt x="2744" y="964"/>
                  <a:pt x="2744" y="964"/>
                </a:cubicBezTo>
                <a:cubicBezTo>
                  <a:pt x="2744" y="966"/>
                  <a:pt x="2744" y="966"/>
                  <a:pt x="2744" y="967"/>
                </a:cubicBezTo>
                <a:cubicBezTo>
                  <a:pt x="2744" y="969"/>
                  <a:pt x="2744" y="969"/>
                  <a:pt x="2744" y="969"/>
                </a:cubicBezTo>
                <a:cubicBezTo>
                  <a:pt x="2744" y="971"/>
                  <a:pt x="2744" y="972"/>
                  <a:pt x="2744" y="974"/>
                </a:cubicBezTo>
                <a:cubicBezTo>
                  <a:pt x="2746" y="975"/>
                  <a:pt x="2746" y="977"/>
                  <a:pt x="2746" y="979"/>
                </a:cubicBezTo>
                <a:cubicBezTo>
                  <a:pt x="2746" y="980"/>
                  <a:pt x="2746" y="980"/>
                  <a:pt x="2747" y="982"/>
                </a:cubicBezTo>
                <a:cubicBezTo>
                  <a:pt x="2747" y="982"/>
                  <a:pt x="2747" y="982"/>
                  <a:pt x="2747" y="984"/>
                </a:cubicBezTo>
                <a:cubicBezTo>
                  <a:pt x="2747" y="984"/>
                  <a:pt x="2746" y="984"/>
                  <a:pt x="2746" y="985"/>
                </a:cubicBezTo>
                <a:cubicBezTo>
                  <a:pt x="2746" y="987"/>
                  <a:pt x="2746" y="987"/>
                  <a:pt x="2746" y="987"/>
                </a:cubicBezTo>
                <a:cubicBezTo>
                  <a:pt x="2746" y="988"/>
                  <a:pt x="2746" y="988"/>
                  <a:pt x="2746" y="988"/>
                </a:cubicBezTo>
                <a:cubicBezTo>
                  <a:pt x="2747" y="990"/>
                  <a:pt x="2747" y="990"/>
                  <a:pt x="2747" y="990"/>
                </a:cubicBezTo>
                <a:cubicBezTo>
                  <a:pt x="2749" y="992"/>
                  <a:pt x="2749" y="992"/>
                  <a:pt x="2749" y="993"/>
                </a:cubicBezTo>
                <a:cubicBezTo>
                  <a:pt x="2749" y="993"/>
                  <a:pt x="2749" y="993"/>
                  <a:pt x="2750" y="995"/>
                </a:cubicBezTo>
                <a:cubicBezTo>
                  <a:pt x="2750" y="995"/>
                  <a:pt x="2750" y="995"/>
                  <a:pt x="2750" y="996"/>
                </a:cubicBezTo>
                <a:cubicBezTo>
                  <a:pt x="2750" y="998"/>
                  <a:pt x="2750" y="998"/>
                  <a:pt x="2750" y="998"/>
                </a:cubicBezTo>
                <a:cubicBezTo>
                  <a:pt x="2752" y="998"/>
                  <a:pt x="2752" y="998"/>
                  <a:pt x="2752" y="996"/>
                </a:cubicBezTo>
                <a:cubicBezTo>
                  <a:pt x="2752" y="996"/>
                  <a:pt x="2752" y="996"/>
                  <a:pt x="2754" y="996"/>
                </a:cubicBezTo>
                <a:cubicBezTo>
                  <a:pt x="2754" y="998"/>
                  <a:pt x="2754" y="998"/>
                  <a:pt x="2754" y="998"/>
                </a:cubicBezTo>
                <a:cubicBezTo>
                  <a:pt x="2755" y="1000"/>
                  <a:pt x="2755" y="1000"/>
                  <a:pt x="2757" y="1001"/>
                </a:cubicBezTo>
                <a:cubicBezTo>
                  <a:pt x="2757" y="1001"/>
                  <a:pt x="2755" y="1001"/>
                  <a:pt x="2755" y="1003"/>
                </a:cubicBezTo>
                <a:cubicBezTo>
                  <a:pt x="2754" y="1003"/>
                  <a:pt x="2754" y="1003"/>
                  <a:pt x="2755" y="1005"/>
                </a:cubicBezTo>
                <a:cubicBezTo>
                  <a:pt x="2755" y="1006"/>
                  <a:pt x="2757" y="1006"/>
                  <a:pt x="2757" y="1008"/>
                </a:cubicBezTo>
                <a:cubicBezTo>
                  <a:pt x="2757" y="1008"/>
                  <a:pt x="2757" y="1009"/>
                  <a:pt x="2757" y="1011"/>
                </a:cubicBezTo>
                <a:cubicBezTo>
                  <a:pt x="2757" y="1013"/>
                  <a:pt x="2757" y="1013"/>
                  <a:pt x="2757" y="1013"/>
                </a:cubicBezTo>
                <a:cubicBezTo>
                  <a:pt x="2757" y="1014"/>
                  <a:pt x="2757" y="1014"/>
                  <a:pt x="2757" y="1014"/>
                </a:cubicBezTo>
                <a:cubicBezTo>
                  <a:pt x="2757" y="1016"/>
                  <a:pt x="2757" y="1016"/>
                  <a:pt x="2757" y="1017"/>
                </a:cubicBezTo>
                <a:cubicBezTo>
                  <a:pt x="2757" y="1017"/>
                  <a:pt x="2757" y="1019"/>
                  <a:pt x="2757" y="1021"/>
                </a:cubicBezTo>
                <a:cubicBezTo>
                  <a:pt x="2758" y="1021"/>
                  <a:pt x="2758" y="1021"/>
                  <a:pt x="2758" y="1021"/>
                </a:cubicBezTo>
                <a:cubicBezTo>
                  <a:pt x="2760" y="1021"/>
                  <a:pt x="2762" y="1021"/>
                  <a:pt x="2763" y="1021"/>
                </a:cubicBezTo>
                <a:cubicBezTo>
                  <a:pt x="2765" y="1021"/>
                  <a:pt x="2765" y="1021"/>
                  <a:pt x="2767" y="1022"/>
                </a:cubicBezTo>
                <a:cubicBezTo>
                  <a:pt x="2767" y="1021"/>
                  <a:pt x="2768" y="1021"/>
                  <a:pt x="2768" y="1021"/>
                </a:cubicBezTo>
                <a:cubicBezTo>
                  <a:pt x="2770" y="1021"/>
                  <a:pt x="2770" y="1019"/>
                  <a:pt x="2771" y="1019"/>
                </a:cubicBezTo>
                <a:cubicBezTo>
                  <a:pt x="2773" y="1019"/>
                  <a:pt x="2773" y="1019"/>
                  <a:pt x="2773" y="1019"/>
                </a:cubicBezTo>
                <a:cubicBezTo>
                  <a:pt x="2773" y="1019"/>
                  <a:pt x="2773" y="1019"/>
                  <a:pt x="2775" y="1019"/>
                </a:cubicBezTo>
                <a:cubicBezTo>
                  <a:pt x="2776" y="1019"/>
                  <a:pt x="2776" y="1019"/>
                  <a:pt x="2776" y="1019"/>
                </a:cubicBezTo>
                <a:cubicBezTo>
                  <a:pt x="2776" y="1019"/>
                  <a:pt x="2776" y="1019"/>
                  <a:pt x="2776" y="1021"/>
                </a:cubicBezTo>
                <a:cubicBezTo>
                  <a:pt x="2776" y="1022"/>
                  <a:pt x="2776" y="1022"/>
                  <a:pt x="2776" y="1022"/>
                </a:cubicBezTo>
                <a:cubicBezTo>
                  <a:pt x="2775" y="1022"/>
                  <a:pt x="2776" y="1022"/>
                  <a:pt x="2776" y="1024"/>
                </a:cubicBezTo>
                <a:cubicBezTo>
                  <a:pt x="2776" y="1026"/>
                  <a:pt x="2776" y="1026"/>
                  <a:pt x="2776" y="1026"/>
                </a:cubicBezTo>
                <a:cubicBezTo>
                  <a:pt x="2776" y="1027"/>
                  <a:pt x="2776" y="1027"/>
                  <a:pt x="2776" y="1027"/>
                </a:cubicBezTo>
                <a:cubicBezTo>
                  <a:pt x="2775" y="1029"/>
                  <a:pt x="2775" y="1029"/>
                  <a:pt x="2775" y="1029"/>
                </a:cubicBezTo>
                <a:cubicBezTo>
                  <a:pt x="2776" y="1029"/>
                  <a:pt x="2776" y="1029"/>
                  <a:pt x="2778" y="1027"/>
                </a:cubicBezTo>
                <a:cubicBezTo>
                  <a:pt x="2778" y="1027"/>
                  <a:pt x="2778" y="1027"/>
                  <a:pt x="2779" y="1027"/>
                </a:cubicBezTo>
                <a:cubicBezTo>
                  <a:pt x="2781" y="1026"/>
                  <a:pt x="2781" y="1026"/>
                  <a:pt x="2781" y="1026"/>
                </a:cubicBezTo>
                <a:cubicBezTo>
                  <a:pt x="2783" y="1026"/>
                  <a:pt x="2783" y="1026"/>
                  <a:pt x="2784" y="1026"/>
                </a:cubicBezTo>
                <a:cubicBezTo>
                  <a:pt x="2784" y="1026"/>
                  <a:pt x="2786" y="1026"/>
                  <a:pt x="2786" y="1024"/>
                </a:cubicBezTo>
                <a:cubicBezTo>
                  <a:pt x="2788" y="1024"/>
                  <a:pt x="2788" y="1024"/>
                  <a:pt x="2788" y="1022"/>
                </a:cubicBezTo>
                <a:cubicBezTo>
                  <a:pt x="2788" y="1022"/>
                  <a:pt x="2788" y="1021"/>
                  <a:pt x="2789" y="1021"/>
                </a:cubicBezTo>
                <a:cubicBezTo>
                  <a:pt x="2789" y="1019"/>
                  <a:pt x="2791" y="1021"/>
                  <a:pt x="2791" y="1022"/>
                </a:cubicBezTo>
                <a:cubicBezTo>
                  <a:pt x="2791" y="1022"/>
                  <a:pt x="2792" y="1022"/>
                  <a:pt x="2794" y="1024"/>
                </a:cubicBezTo>
                <a:cubicBezTo>
                  <a:pt x="2796" y="1024"/>
                  <a:pt x="2796" y="1022"/>
                  <a:pt x="2796" y="1024"/>
                </a:cubicBezTo>
                <a:cubicBezTo>
                  <a:pt x="2796" y="1024"/>
                  <a:pt x="2796" y="1024"/>
                  <a:pt x="2796" y="1026"/>
                </a:cubicBezTo>
                <a:cubicBezTo>
                  <a:pt x="2796" y="1026"/>
                  <a:pt x="2797" y="1026"/>
                  <a:pt x="2797" y="1024"/>
                </a:cubicBezTo>
                <a:cubicBezTo>
                  <a:pt x="2799" y="1024"/>
                  <a:pt x="2799" y="1024"/>
                  <a:pt x="2799" y="1024"/>
                </a:cubicBezTo>
                <a:cubicBezTo>
                  <a:pt x="2800" y="1024"/>
                  <a:pt x="2800" y="1024"/>
                  <a:pt x="2800" y="1024"/>
                </a:cubicBezTo>
                <a:cubicBezTo>
                  <a:pt x="2800" y="1024"/>
                  <a:pt x="2802" y="1022"/>
                  <a:pt x="2802" y="1024"/>
                </a:cubicBezTo>
                <a:cubicBezTo>
                  <a:pt x="2804" y="1024"/>
                  <a:pt x="2804" y="1026"/>
                  <a:pt x="2804" y="1026"/>
                </a:cubicBezTo>
                <a:cubicBezTo>
                  <a:pt x="2805" y="1026"/>
                  <a:pt x="2805" y="1027"/>
                  <a:pt x="2805" y="1027"/>
                </a:cubicBezTo>
                <a:cubicBezTo>
                  <a:pt x="2807" y="1029"/>
                  <a:pt x="2807" y="1029"/>
                  <a:pt x="2807" y="1029"/>
                </a:cubicBezTo>
                <a:cubicBezTo>
                  <a:pt x="2807" y="1030"/>
                  <a:pt x="2807" y="1032"/>
                  <a:pt x="2807" y="1032"/>
                </a:cubicBezTo>
                <a:cubicBezTo>
                  <a:pt x="2807" y="1034"/>
                  <a:pt x="2807" y="1035"/>
                  <a:pt x="2807" y="1035"/>
                </a:cubicBezTo>
                <a:cubicBezTo>
                  <a:pt x="2809" y="1034"/>
                  <a:pt x="2809" y="1034"/>
                  <a:pt x="2810" y="1034"/>
                </a:cubicBezTo>
                <a:cubicBezTo>
                  <a:pt x="2813" y="1032"/>
                  <a:pt x="2815" y="1032"/>
                  <a:pt x="2817" y="1030"/>
                </a:cubicBezTo>
                <a:cubicBezTo>
                  <a:pt x="2818" y="1030"/>
                  <a:pt x="2818" y="1030"/>
                  <a:pt x="2820" y="1029"/>
                </a:cubicBezTo>
                <a:cubicBezTo>
                  <a:pt x="2821" y="1029"/>
                  <a:pt x="2821" y="1029"/>
                  <a:pt x="2821" y="1029"/>
                </a:cubicBezTo>
                <a:cubicBezTo>
                  <a:pt x="2821" y="1029"/>
                  <a:pt x="2821" y="1029"/>
                  <a:pt x="2823" y="1029"/>
                </a:cubicBezTo>
                <a:cubicBezTo>
                  <a:pt x="2823" y="1030"/>
                  <a:pt x="2823" y="1030"/>
                  <a:pt x="2823" y="1030"/>
                </a:cubicBezTo>
                <a:cubicBezTo>
                  <a:pt x="2823" y="1032"/>
                  <a:pt x="2825" y="1032"/>
                  <a:pt x="2825" y="1034"/>
                </a:cubicBezTo>
                <a:cubicBezTo>
                  <a:pt x="2825" y="1032"/>
                  <a:pt x="2825" y="1032"/>
                  <a:pt x="2826" y="1032"/>
                </a:cubicBezTo>
                <a:cubicBezTo>
                  <a:pt x="2826" y="1030"/>
                  <a:pt x="2826" y="1029"/>
                  <a:pt x="2828" y="1029"/>
                </a:cubicBezTo>
                <a:cubicBezTo>
                  <a:pt x="2828" y="1027"/>
                  <a:pt x="2828" y="1026"/>
                  <a:pt x="2828" y="1024"/>
                </a:cubicBezTo>
                <a:cubicBezTo>
                  <a:pt x="2828" y="1022"/>
                  <a:pt x="2826" y="1021"/>
                  <a:pt x="2826" y="1021"/>
                </a:cubicBezTo>
                <a:cubicBezTo>
                  <a:pt x="2826" y="1019"/>
                  <a:pt x="2826" y="1019"/>
                  <a:pt x="2826" y="1017"/>
                </a:cubicBezTo>
                <a:cubicBezTo>
                  <a:pt x="2826" y="1017"/>
                  <a:pt x="2828" y="1017"/>
                  <a:pt x="2828" y="1016"/>
                </a:cubicBezTo>
                <a:close/>
                <a:moveTo>
                  <a:pt x="2573" y="892"/>
                </a:moveTo>
                <a:cubicBezTo>
                  <a:pt x="2573" y="893"/>
                  <a:pt x="2573" y="893"/>
                  <a:pt x="2573" y="893"/>
                </a:cubicBezTo>
                <a:cubicBezTo>
                  <a:pt x="2573" y="893"/>
                  <a:pt x="2573" y="893"/>
                  <a:pt x="2573" y="895"/>
                </a:cubicBezTo>
                <a:cubicBezTo>
                  <a:pt x="2573" y="895"/>
                  <a:pt x="2573" y="896"/>
                  <a:pt x="2574" y="896"/>
                </a:cubicBezTo>
                <a:cubicBezTo>
                  <a:pt x="2576" y="896"/>
                  <a:pt x="2574" y="895"/>
                  <a:pt x="2574" y="893"/>
                </a:cubicBezTo>
                <a:cubicBezTo>
                  <a:pt x="2574" y="893"/>
                  <a:pt x="2573" y="893"/>
                  <a:pt x="2573" y="892"/>
                </a:cubicBezTo>
                <a:close/>
                <a:moveTo>
                  <a:pt x="2828" y="1092"/>
                </a:moveTo>
                <a:cubicBezTo>
                  <a:pt x="2828" y="1092"/>
                  <a:pt x="2828" y="1092"/>
                  <a:pt x="2828" y="1090"/>
                </a:cubicBezTo>
                <a:cubicBezTo>
                  <a:pt x="2826" y="1090"/>
                  <a:pt x="2826" y="1090"/>
                  <a:pt x="2826" y="1088"/>
                </a:cubicBezTo>
                <a:cubicBezTo>
                  <a:pt x="2825" y="1085"/>
                  <a:pt x="2823" y="1087"/>
                  <a:pt x="2821" y="1087"/>
                </a:cubicBezTo>
                <a:cubicBezTo>
                  <a:pt x="2821" y="1088"/>
                  <a:pt x="2821" y="1088"/>
                  <a:pt x="2820" y="1088"/>
                </a:cubicBezTo>
                <a:cubicBezTo>
                  <a:pt x="2820" y="1090"/>
                  <a:pt x="2820" y="1090"/>
                  <a:pt x="2820" y="1090"/>
                </a:cubicBezTo>
                <a:cubicBezTo>
                  <a:pt x="2820" y="1092"/>
                  <a:pt x="2820" y="1092"/>
                  <a:pt x="2820" y="1092"/>
                </a:cubicBezTo>
                <a:cubicBezTo>
                  <a:pt x="2820" y="1093"/>
                  <a:pt x="2820" y="1093"/>
                  <a:pt x="2820" y="1093"/>
                </a:cubicBezTo>
                <a:cubicBezTo>
                  <a:pt x="2818" y="1095"/>
                  <a:pt x="2820" y="1095"/>
                  <a:pt x="2821" y="1095"/>
                </a:cubicBezTo>
                <a:cubicBezTo>
                  <a:pt x="2821" y="1095"/>
                  <a:pt x="2823" y="1095"/>
                  <a:pt x="2823" y="1097"/>
                </a:cubicBezTo>
                <a:cubicBezTo>
                  <a:pt x="2825" y="1097"/>
                  <a:pt x="2825" y="1097"/>
                  <a:pt x="2825" y="1097"/>
                </a:cubicBezTo>
                <a:cubicBezTo>
                  <a:pt x="2826" y="1095"/>
                  <a:pt x="2825" y="1095"/>
                  <a:pt x="2825" y="1093"/>
                </a:cubicBezTo>
                <a:cubicBezTo>
                  <a:pt x="2825" y="1093"/>
                  <a:pt x="2825" y="1093"/>
                  <a:pt x="2826" y="1092"/>
                </a:cubicBezTo>
                <a:lnTo>
                  <a:pt x="2828" y="1092"/>
                </a:lnTo>
                <a:close/>
                <a:moveTo>
                  <a:pt x="2905" y="557"/>
                </a:moveTo>
                <a:cubicBezTo>
                  <a:pt x="2905" y="557"/>
                  <a:pt x="2905" y="559"/>
                  <a:pt x="2907" y="561"/>
                </a:cubicBezTo>
                <a:cubicBezTo>
                  <a:pt x="2907" y="561"/>
                  <a:pt x="2907" y="561"/>
                  <a:pt x="2907" y="562"/>
                </a:cubicBezTo>
                <a:cubicBezTo>
                  <a:pt x="2905" y="564"/>
                  <a:pt x="2907" y="564"/>
                  <a:pt x="2907" y="564"/>
                </a:cubicBezTo>
                <a:cubicBezTo>
                  <a:pt x="2909" y="565"/>
                  <a:pt x="2909" y="565"/>
                  <a:pt x="2910" y="567"/>
                </a:cubicBezTo>
                <a:cubicBezTo>
                  <a:pt x="2910" y="569"/>
                  <a:pt x="2910" y="569"/>
                  <a:pt x="2910" y="569"/>
                </a:cubicBezTo>
                <a:cubicBezTo>
                  <a:pt x="2910" y="570"/>
                  <a:pt x="2912" y="570"/>
                  <a:pt x="2912" y="570"/>
                </a:cubicBezTo>
                <a:cubicBezTo>
                  <a:pt x="2912" y="572"/>
                  <a:pt x="2914" y="572"/>
                  <a:pt x="2914" y="570"/>
                </a:cubicBezTo>
                <a:cubicBezTo>
                  <a:pt x="2914" y="570"/>
                  <a:pt x="2912" y="569"/>
                  <a:pt x="2914" y="569"/>
                </a:cubicBezTo>
                <a:cubicBezTo>
                  <a:pt x="2914" y="569"/>
                  <a:pt x="2915" y="569"/>
                  <a:pt x="2915" y="567"/>
                </a:cubicBezTo>
                <a:cubicBezTo>
                  <a:pt x="2915" y="565"/>
                  <a:pt x="2915" y="565"/>
                  <a:pt x="2915" y="565"/>
                </a:cubicBezTo>
                <a:cubicBezTo>
                  <a:pt x="2915" y="565"/>
                  <a:pt x="2915" y="564"/>
                  <a:pt x="2917" y="565"/>
                </a:cubicBezTo>
                <a:cubicBezTo>
                  <a:pt x="2917" y="565"/>
                  <a:pt x="2917" y="565"/>
                  <a:pt x="2918" y="567"/>
                </a:cubicBezTo>
                <a:cubicBezTo>
                  <a:pt x="2920" y="567"/>
                  <a:pt x="2922" y="569"/>
                  <a:pt x="2922" y="569"/>
                </a:cubicBezTo>
                <a:cubicBezTo>
                  <a:pt x="2922" y="570"/>
                  <a:pt x="2922" y="572"/>
                  <a:pt x="2922" y="572"/>
                </a:cubicBezTo>
                <a:cubicBezTo>
                  <a:pt x="2922" y="573"/>
                  <a:pt x="2922" y="573"/>
                  <a:pt x="2920" y="575"/>
                </a:cubicBezTo>
                <a:cubicBezTo>
                  <a:pt x="2920" y="575"/>
                  <a:pt x="2920" y="575"/>
                  <a:pt x="2920" y="577"/>
                </a:cubicBezTo>
                <a:cubicBezTo>
                  <a:pt x="2918" y="578"/>
                  <a:pt x="2920" y="578"/>
                  <a:pt x="2920" y="578"/>
                </a:cubicBezTo>
                <a:cubicBezTo>
                  <a:pt x="2922" y="580"/>
                  <a:pt x="2922" y="580"/>
                  <a:pt x="2923" y="582"/>
                </a:cubicBezTo>
                <a:cubicBezTo>
                  <a:pt x="2923" y="583"/>
                  <a:pt x="2923" y="583"/>
                  <a:pt x="2923" y="583"/>
                </a:cubicBezTo>
                <a:cubicBezTo>
                  <a:pt x="2923" y="585"/>
                  <a:pt x="2923" y="585"/>
                  <a:pt x="2923" y="585"/>
                </a:cubicBezTo>
                <a:cubicBezTo>
                  <a:pt x="2923" y="586"/>
                  <a:pt x="2922" y="586"/>
                  <a:pt x="2923" y="586"/>
                </a:cubicBezTo>
                <a:cubicBezTo>
                  <a:pt x="2925" y="586"/>
                  <a:pt x="2925" y="586"/>
                  <a:pt x="2925" y="586"/>
                </a:cubicBezTo>
                <a:cubicBezTo>
                  <a:pt x="2925" y="585"/>
                  <a:pt x="2925" y="585"/>
                  <a:pt x="2925" y="585"/>
                </a:cubicBezTo>
                <a:cubicBezTo>
                  <a:pt x="2925" y="583"/>
                  <a:pt x="2925" y="583"/>
                  <a:pt x="2925" y="582"/>
                </a:cubicBezTo>
                <a:cubicBezTo>
                  <a:pt x="2926" y="582"/>
                  <a:pt x="2926" y="582"/>
                  <a:pt x="2926" y="582"/>
                </a:cubicBezTo>
                <a:cubicBezTo>
                  <a:pt x="2928" y="583"/>
                  <a:pt x="2928" y="583"/>
                  <a:pt x="2928" y="585"/>
                </a:cubicBezTo>
                <a:cubicBezTo>
                  <a:pt x="2928" y="585"/>
                  <a:pt x="2928" y="585"/>
                  <a:pt x="2928" y="586"/>
                </a:cubicBezTo>
                <a:cubicBezTo>
                  <a:pt x="2928" y="588"/>
                  <a:pt x="2928" y="588"/>
                  <a:pt x="2930" y="588"/>
                </a:cubicBezTo>
                <a:cubicBezTo>
                  <a:pt x="2930" y="590"/>
                  <a:pt x="2930" y="590"/>
                  <a:pt x="2930" y="591"/>
                </a:cubicBezTo>
                <a:cubicBezTo>
                  <a:pt x="2931" y="591"/>
                  <a:pt x="2931" y="591"/>
                  <a:pt x="2931" y="591"/>
                </a:cubicBezTo>
                <a:cubicBezTo>
                  <a:pt x="2931" y="590"/>
                  <a:pt x="2931" y="590"/>
                  <a:pt x="2931" y="590"/>
                </a:cubicBezTo>
                <a:cubicBezTo>
                  <a:pt x="2931" y="588"/>
                  <a:pt x="2931" y="588"/>
                  <a:pt x="2931" y="586"/>
                </a:cubicBezTo>
                <a:cubicBezTo>
                  <a:pt x="2931" y="586"/>
                  <a:pt x="2931" y="586"/>
                  <a:pt x="2931" y="585"/>
                </a:cubicBezTo>
                <a:cubicBezTo>
                  <a:pt x="2933" y="585"/>
                  <a:pt x="2933" y="585"/>
                  <a:pt x="2933" y="585"/>
                </a:cubicBezTo>
                <a:cubicBezTo>
                  <a:pt x="2933" y="585"/>
                  <a:pt x="2935" y="586"/>
                  <a:pt x="2935" y="585"/>
                </a:cubicBezTo>
                <a:cubicBezTo>
                  <a:pt x="2936" y="585"/>
                  <a:pt x="2935" y="582"/>
                  <a:pt x="2935" y="582"/>
                </a:cubicBezTo>
                <a:cubicBezTo>
                  <a:pt x="2935" y="580"/>
                  <a:pt x="2933" y="580"/>
                  <a:pt x="2933" y="578"/>
                </a:cubicBezTo>
                <a:cubicBezTo>
                  <a:pt x="2935" y="577"/>
                  <a:pt x="2935" y="575"/>
                  <a:pt x="2935" y="575"/>
                </a:cubicBezTo>
                <a:cubicBezTo>
                  <a:pt x="2935" y="572"/>
                  <a:pt x="2935" y="570"/>
                  <a:pt x="2935" y="567"/>
                </a:cubicBezTo>
                <a:cubicBezTo>
                  <a:pt x="2935" y="565"/>
                  <a:pt x="2933" y="565"/>
                  <a:pt x="2931" y="564"/>
                </a:cubicBezTo>
                <a:cubicBezTo>
                  <a:pt x="2931" y="562"/>
                  <a:pt x="2931" y="562"/>
                  <a:pt x="2930" y="562"/>
                </a:cubicBezTo>
                <a:cubicBezTo>
                  <a:pt x="2930" y="562"/>
                  <a:pt x="2928" y="561"/>
                  <a:pt x="2926" y="561"/>
                </a:cubicBezTo>
                <a:cubicBezTo>
                  <a:pt x="2928" y="561"/>
                  <a:pt x="2928" y="561"/>
                  <a:pt x="2928" y="559"/>
                </a:cubicBezTo>
                <a:cubicBezTo>
                  <a:pt x="2928" y="557"/>
                  <a:pt x="2928" y="557"/>
                  <a:pt x="2928" y="557"/>
                </a:cubicBezTo>
                <a:cubicBezTo>
                  <a:pt x="2926" y="557"/>
                  <a:pt x="2926" y="557"/>
                  <a:pt x="2926" y="557"/>
                </a:cubicBezTo>
                <a:cubicBezTo>
                  <a:pt x="2925" y="557"/>
                  <a:pt x="2923" y="559"/>
                  <a:pt x="2923" y="559"/>
                </a:cubicBezTo>
                <a:cubicBezTo>
                  <a:pt x="2922" y="557"/>
                  <a:pt x="2922" y="557"/>
                  <a:pt x="2922" y="557"/>
                </a:cubicBezTo>
                <a:cubicBezTo>
                  <a:pt x="2920" y="557"/>
                  <a:pt x="2920" y="556"/>
                  <a:pt x="2920" y="556"/>
                </a:cubicBezTo>
                <a:cubicBezTo>
                  <a:pt x="2918" y="556"/>
                  <a:pt x="2918" y="556"/>
                  <a:pt x="2918" y="554"/>
                </a:cubicBezTo>
                <a:cubicBezTo>
                  <a:pt x="2917" y="554"/>
                  <a:pt x="2917" y="554"/>
                  <a:pt x="2915" y="554"/>
                </a:cubicBezTo>
                <a:cubicBezTo>
                  <a:pt x="2914" y="554"/>
                  <a:pt x="2914" y="554"/>
                  <a:pt x="2914" y="554"/>
                </a:cubicBezTo>
                <a:cubicBezTo>
                  <a:pt x="2914" y="556"/>
                  <a:pt x="2914" y="556"/>
                  <a:pt x="2914" y="557"/>
                </a:cubicBezTo>
                <a:cubicBezTo>
                  <a:pt x="2912" y="557"/>
                  <a:pt x="2910" y="559"/>
                  <a:pt x="2910" y="559"/>
                </a:cubicBezTo>
                <a:cubicBezTo>
                  <a:pt x="2909" y="559"/>
                  <a:pt x="2909" y="561"/>
                  <a:pt x="2907" y="559"/>
                </a:cubicBezTo>
                <a:cubicBezTo>
                  <a:pt x="2907" y="557"/>
                  <a:pt x="2907" y="557"/>
                  <a:pt x="2907" y="557"/>
                </a:cubicBezTo>
                <a:cubicBezTo>
                  <a:pt x="2907" y="556"/>
                  <a:pt x="2905" y="556"/>
                  <a:pt x="2905" y="557"/>
                </a:cubicBezTo>
                <a:close/>
                <a:moveTo>
                  <a:pt x="2957" y="975"/>
                </a:moveTo>
                <a:cubicBezTo>
                  <a:pt x="2959" y="975"/>
                  <a:pt x="2959" y="977"/>
                  <a:pt x="2960" y="977"/>
                </a:cubicBezTo>
                <a:cubicBezTo>
                  <a:pt x="2962" y="979"/>
                  <a:pt x="2964" y="977"/>
                  <a:pt x="2965" y="977"/>
                </a:cubicBezTo>
                <a:cubicBezTo>
                  <a:pt x="2965" y="979"/>
                  <a:pt x="2965" y="979"/>
                  <a:pt x="2967" y="979"/>
                </a:cubicBezTo>
                <a:cubicBezTo>
                  <a:pt x="2967" y="979"/>
                  <a:pt x="2967" y="979"/>
                  <a:pt x="2968" y="980"/>
                </a:cubicBezTo>
                <a:cubicBezTo>
                  <a:pt x="2968" y="980"/>
                  <a:pt x="2968" y="980"/>
                  <a:pt x="2970" y="980"/>
                </a:cubicBezTo>
                <a:cubicBezTo>
                  <a:pt x="2970" y="980"/>
                  <a:pt x="2970" y="982"/>
                  <a:pt x="2972" y="982"/>
                </a:cubicBezTo>
                <a:cubicBezTo>
                  <a:pt x="2972" y="982"/>
                  <a:pt x="2972" y="981"/>
                  <a:pt x="2972" y="980"/>
                </a:cubicBezTo>
                <a:cubicBezTo>
                  <a:pt x="2970" y="979"/>
                  <a:pt x="2970" y="979"/>
                  <a:pt x="2970" y="979"/>
                </a:cubicBezTo>
                <a:cubicBezTo>
                  <a:pt x="2968" y="977"/>
                  <a:pt x="2967" y="977"/>
                  <a:pt x="2967" y="975"/>
                </a:cubicBezTo>
                <a:cubicBezTo>
                  <a:pt x="2967" y="974"/>
                  <a:pt x="2965" y="974"/>
                  <a:pt x="2965" y="974"/>
                </a:cubicBezTo>
                <a:cubicBezTo>
                  <a:pt x="2964" y="974"/>
                  <a:pt x="2964" y="974"/>
                  <a:pt x="2962" y="974"/>
                </a:cubicBezTo>
                <a:cubicBezTo>
                  <a:pt x="2960" y="974"/>
                  <a:pt x="2960" y="974"/>
                  <a:pt x="2960" y="972"/>
                </a:cubicBezTo>
                <a:cubicBezTo>
                  <a:pt x="2960" y="972"/>
                  <a:pt x="2960" y="971"/>
                  <a:pt x="2962" y="971"/>
                </a:cubicBezTo>
                <a:cubicBezTo>
                  <a:pt x="2962" y="971"/>
                  <a:pt x="2964" y="971"/>
                  <a:pt x="2964" y="969"/>
                </a:cubicBezTo>
                <a:cubicBezTo>
                  <a:pt x="2965" y="969"/>
                  <a:pt x="2965" y="967"/>
                  <a:pt x="2965" y="966"/>
                </a:cubicBezTo>
                <a:cubicBezTo>
                  <a:pt x="2965" y="964"/>
                  <a:pt x="2965" y="961"/>
                  <a:pt x="2962" y="963"/>
                </a:cubicBezTo>
                <a:cubicBezTo>
                  <a:pt x="2960" y="964"/>
                  <a:pt x="2959" y="966"/>
                  <a:pt x="2959" y="969"/>
                </a:cubicBezTo>
                <a:cubicBezTo>
                  <a:pt x="2957" y="971"/>
                  <a:pt x="2957" y="972"/>
                  <a:pt x="2956" y="972"/>
                </a:cubicBezTo>
                <a:cubicBezTo>
                  <a:pt x="2956" y="972"/>
                  <a:pt x="2956" y="972"/>
                  <a:pt x="2956" y="971"/>
                </a:cubicBezTo>
                <a:cubicBezTo>
                  <a:pt x="2956" y="971"/>
                  <a:pt x="2956" y="971"/>
                  <a:pt x="2954" y="969"/>
                </a:cubicBezTo>
                <a:cubicBezTo>
                  <a:pt x="2954" y="969"/>
                  <a:pt x="2954" y="969"/>
                  <a:pt x="2954" y="967"/>
                </a:cubicBezTo>
                <a:cubicBezTo>
                  <a:pt x="2956" y="967"/>
                  <a:pt x="2956" y="967"/>
                  <a:pt x="2956" y="967"/>
                </a:cubicBezTo>
                <a:cubicBezTo>
                  <a:pt x="2956" y="967"/>
                  <a:pt x="2956" y="966"/>
                  <a:pt x="2957" y="966"/>
                </a:cubicBezTo>
                <a:cubicBezTo>
                  <a:pt x="2957" y="964"/>
                  <a:pt x="2957" y="964"/>
                  <a:pt x="2957" y="964"/>
                </a:cubicBezTo>
                <a:cubicBezTo>
                  <a:pt x="2957" y="963"/>
                  <a:pt x="2959" y="961"/>
                  <a:pt x="2957" y="961"/>
                </a:cubicBezTo>
                <a:cubicBezTo>
                  <a:pt x="2957" y="959"/>
                  <a:pt x="2956" y="959"/>
                  <a:pt x="2956" y="959"/>
                </a:cubicBezTo>
                <a:cubicBezTo>
                  <a:pt x="2956" y="958"/>
                  <a:pt x="2956" y="958"/>
                  <a:pt x="2957" y="958"/>
                </a:cubicBezTo>
                <a:cubicBezTo>
                  <a:pt x="2957" y="956"/>
                  <a:pt x="2957" y="956"/>
                  <a:pt x="2957" y="954"/>
                </a:cubicBezTo>
                <a:cubicBezTo>
                  <a:pt x="2956" y="954"/>
                  <a:pt x="2956" y="954"/>
                  <a:pt x="2956" y="954"/>
                </a:cubicBezTo>
                <a:cubicBezTo>
                  <a:pt x="2954" y="956"/>
                  <a:pt x="2954" y="958"/>
                  <a:pt x="2954" y="958"/>
                </a:cubicBezTo>
                <a:cubicBezTo>
                  <a:pt x="2954" y="959"/>
                  <a:pt x="2954" y="959"/>
                  <a:pt x="2954" y="961"/>
                </a:cubicBezTo>
                <a:cubicBezTo>
                  <a:pt x="2952" y="963"/>
                  <a:pt x="2952" y="963"/>
                  <a:pt x="2952" y="963"/>
                </a:cubicBezTo>
                <a:cubicBezTo>
                  <a:pt x="2952" y="964"/>
                  <a:pt x="2952" y="964"/>
                  <a:pt x="2952" y="966"/>
                </a:cubicBezTo>
                <a:cubicBezTo>
                  <a:pt x="2952" y="967"/>
                  <a:pt x="2952" y="967"/>
                  <a:pt x="2952" y="967"/>
                </a:cubicBezTo>
                <a:cubicBezTo>
                  <a:pt x="2951" y="969"/>
                  <a:pt x="2951" y="969"/>
                  <a:pt x="2951" y="969"/>
                </a:cubicBezTo>
                <a:cubicBezTo>
                  <a:pt x="2952" y="971"/>
                  <a:pt x="2952" y="971"/>
                  <a:pt x="2952" y="971"/>
                </a:cubicBezTo>
                <a:cubicBezTo>
                  <a:pt x="2952" y="971"/>
                  <a:pt x="2952" y="971"/>
                  <a:pt x="2954" y="971"/>
                </a:cubicBezTo>
                <a:cubicBezTo>
                  <a:pt x="2954" y="972"/>
                  <a:pt x="2956" y="974"/>
                  <a:pt x="2954" y="975"/>
                </a:cubicBezTo>
                <a:cubicBezTo>
                  <a:pt x="2954" y="975"/>
                  <a:pt x="2951" y="977"/>
                  <a:pt x="2952" y="979"/>
                </a:cubicBezTo>
                <a:cubicBezTo>
                  <a:pt x="2954" y="979"/>
                  <a:pt x="2954" y="980"/>
                  <a:pt x="2954" y="982"/>
                </a:cubicBezTo>
                <a:cubicBezTo>
                  <a:pt x="2956" y="984"/>
                  <a:pt x="2954" y="985"/>
                  <a:pt x="2954" y="987"/>
                </a:cubicBezTo>
                <a:cubicBezTo>
                  <a:pt x="2954" y="988"/>
                  <a:pt x="2956" y="988"/>
                  <a:pt x="2957" y="990"/>
                </a:cubicBezTo>
                <a:cubicBezTo>
                  <a:pt x="2959" y="990"/>
                  <a:pt x="2959" y="992"/>
                  <a:pt x="2960" y="993"/>
                </a:cubicBezTo>
                <a:cubicBezTo>
                  <a:pt x="2960" y="995"/>
                  <a:pt x="2962" y="995"/>
                  <a:pt x="2962" y="993"/>
                </a:cubicBezTo>
                <a:cubicBezTo>
                  <a:pt x="2962" y="992"/>
                  <a:pt x="2959" y="990"/>
                  <a:pt x="2959" y="990"/>
                </a:cubicBezTo>
                <a:cubicBezTo>
                  <a:pt x="2957" y="988"/>
                  <a:pt x="2957" y="987"/>
                  <a:pt x="2956" y="985"/>
                </a:cubicBezTo>
                <a:cubicBezTo>
                  <a:pt x="2956" y="984"/>
                  <a:pt x="2957" y="984"/>
                  <a:pt x="2956" y="982"/>
                </a:cubicBezTo>
                <a:cubicBezTo>
                  <a:pt x="2956" y="980"/>
                  <a:pt x="2954" y="977"/>
                  <a:pt x="2957" y="975"/>
                </a:cubicBezTo>
                <a:close/>
                <a:moveTo>
                  <a:pt x="2999" y="423"/>
                </a:moveTo>
                <a:cubicBezTo>
                  <a:pt x="2999" y="425"/>
                  <a:pt x="2999" y="425"/>
                  <a:pt x="2999" y="425"/>
                </a:cubicBezTo>
                <a:cubicBezTo>
                  <a:pt x="2998" y="427"/>
                  <a:pt x="2998" y="427"/>
                  <a:pt x="2998" y="428"/>
                </a:cubicBezTo>
                <a:cubicBezTo>
                  <a:pt x="2996" y="428"/>
                  <a:pt x="2996" y="430"/>
                  <a:pt x="2994" y="430"/>
                </a:cubicBezTo>
                <a:cubicBezTo>
                  <a:pt x="2993" y="428"/>
                  <a:pt x="2993" y="428"/>
                  <a:pt x="2993" y="428"/>
                </a:cubicBezTo>
                <a:cubicBezTo>
                  <a:pt x="2991" y="428"/>
                  <a:pt x="2991" y="428"/>
                  <a:pt x="2991" y="428"/>
                </a:cubicBezTo>
                <a:cubicBezTo>
                  <a:pt x="2989" y="427"/>
                  <a:pt x="2988" y="427"/>
                  <a:pt x="2986" y="427"/>
                </a:cubicBezTo>
                <a:cubicBezTo>
                  <a:pt x="2985" y="425"/>
                  <a:pt x="2985" y="425"/>
                  <a:pt x="2983" y="425"/>
                </a:cubicBezTo>
                <a:cubicBezTo>
                  <a:pt x="2981" y="423"/>
                  <a:pt x="2981" y="423"/>
                  <a:pt x="2980" y="423"/>
                </a:cubicBezTo>
                <a:cubicBezTo>
                  <a:pt x="2980" y="422"/>
                  <a:pt x="2978" y="422"/>
                  <a:pt x="2978" y="422"/>
                </a:cubicBezTo>
                <a:cubicBezTo>
                  <a:pt x="2977" y="422"/>
                  <a:pt x="2977" y="422"/>
                  <a:pt x="2977" y="420"/>
                </a:cubicBezTo>
                <a:cubicBezTo>
                  <a:pt x="2975" y="420"/>
                  <a:pt x="2973" y="420"/>
                  <a:pt x="2973" y="418"/>
                </a:cubicBezTo>
                <a:cubicBezTo>
                  <a:pt x="2972" y="417"/>
                  <a:pt x="2968" y="415"/>
                  <a:pt x="2967" y="414"/>
                </a:cubicBezTo>
                <a:cubicBezTo>
                  <a:pt x="2967" y="412"/>
                  <a:pt x="2965" y="412"/>
                  <a:pt x="2964" y="412"/>
                </a:cubicBezTo>
                <a:cubicBezTo>
                  <a:pt x="2962" y="410"/>
                  <a:pt x="2962" y="410"/>
                  <a:pt x="2962" y="410"/>
                </a:cubicBezTo>
                <a:cubicBezTo>
                  <a:pt x="2960" y="410"/>
                  <a:pt x="2959" y="409"/>
                  <a:pt x="2957" y="409"/>
                </a:cubicBezTo>
                <a:cubicBezTo>
                  <a:pt x="2956" y="407"/>
                  <a:pt x="2954" y="409"/>
                  <a:pt x="2952" y="409"/>
                </a:cubicBezTo>
                <a:cubicBezTo>
                  <a:pt x="2952" y="410"/>
                  <a:pt x="2954" y="410"/>
                  <a:pt x="2954" y="412"/>
                </a:cubicBezTo>
                <a:cubicBezTo>
                  <a:pt x="2956" y="414"/>
                  <a:pt x="2957" y="414"/>
                  <a:pt x="2957" y="415"/>
                </a:cubicBezTo>
                <a:cubicBezTo>
                  <a:pt x="2957" y="415"/>
                  <a:pt x="2959" y="415"/>
                  <a:pt x="2959" y="417"/>
                </a:cubicBezTo>
                <a:cubicBezTo>
                  <a:pt x="2959" y="417"/>
                  <a:pt x="2960" y="418"/>
                  <a:pt x="2962" y="418"/>
                </a:cubicBezTo>
                <a:cubicBezTo>
                  <a:pt x="2962" y="420"/>
                  <a:pt x="2964" y="420"/>
                  <a:pt x="2962" y="422"/>
                </a:cubicBezTo>
                <a:cubicBezTo>
                  <a:pt x="2962" y="423"/>
                  <a:pt x="2962" y="423"/>
                  <a:pt x="2964" y="423"/>
                </a:cubicBezTo>
                <a:cubicBezTo>
                  <a:pt x="2964" y="425"/>
                  <a:pt x="2965" y="425"/>
                  <a:pt x="2965" y="427"/>
                </a:cubicBezTo>
                <a:cubicBezTo>
                  <a:pt x="2965" y="428"/>
                  <a:pt x="2965" y="428"/>
                  <a:pt x="2965" y="428"/>
                </a:cubicBezTo>
                <a:cubicBezTo>
                  <a:pt x="2965" y="428"/>
                  <a:pt x="2964" y="428"/>
                  <a:pt x="2964" y="430"/>
                </a:cubicBezTo>
                <a:cubicBezTo>
                  <a:pt x="2964" y="430"/>
                  <a:pt x="2965" y="430"/>
                  <a:pt x="2965" y="431"/>
                </a:cubicBezTo>
                <a:cubicBezTo>
                  <a:pt x="2967" y="431"/>
                  <a:pt x="2967" y="433"/>
                  <a:pt x="2967" y="435"/>
                </a:cubicBezTo>
                <a:cubicBezTo>
                  <a:pt x="2968" y="435"/>
                  <a:pt x="2968" y="436"/>
                  <a:pt x="2968" y="436"/>
                </a:cubicBezTo>
                <a:cubicBezTo>
                  <a:pt x="2968" y="438"/>
                  <a:pt x="2968" y="438"/>
                  <a:pt x="2968" y="438"/>
                </a:cubicBezTo>
                <a:cubicBezTo>
                  <a:pt x="2968" y="439"/>
                  <a:pt x="2965" y="438"/>
                  <a:pt x="2964" y="438"/>
                </a:cubicBezTo>
                <a:cubicBezTo>
                  <a:pt x="2962" y="436"/>
                  <a:pt x="2960" y="435"/>
                  <a:pt x="2959" y="435"/>
                </a:cubicBezTo>
                <a:cubicBezTo>
                  <a:pt x="2957" y="435"/>
                  <a:pt x="2957" y="435"/>
                  <a:pt x="2957" y="435"/>
                </a:cubicBezTo>
                <a:cubicBezTo>
                  <a:pt x="2959" y="436"/>
                  <a:pt x="2959" y="436"/>
                  <a:pt x="2960" y="438"/>
                </a:cubicBezTo>
                <a:cubicBezTo>
                  <a:pt x="2960" y="438"/>
                  <a:pt x="2962" y="439"/>
                  <a:pt x="2962" y="441"/>
                </a:cubicBezTo>
                <a:cubicBezTo>
                  <a:pt x="2960" y="443"/>
                  <a:pt x="2959" y="443"/>
                  <a:pt x="2957" y="444"/>
                </a:cubicBezTo>
                <a:cubicBezTo>
                  <a:pt x="2956" y="444"/>
                  <a:pt x="2956" y="446"/>
                  <a:pt x="2957" y="446"/>
                </a:cubicBezTo>
                <a:cubicBezTo>
                  <a:pt x="2957" y="448"/>
                  <a:pt x="2959" y="448"/>
                  <a:pt x="2959" y="448"/>
                </a:cubicBezTo>
                <a:cubicBezTo>
                  <a:pt x="2960" y="449"/>
                  <a:pt x="2962" y="449"/>
                  <a:pt x="2962" y="451"/>
                </a:cubicBezTo>
                <a:cubicBezTo>
                  <a:pt x="2962" y="451"/>
                  <a:pt x="2962" y="451"/>
                  <a:pt x="2964" y="452"/>
                </a:cubicBezTo>
                <a:cubicBezTo>
                  <a:pt x="2964" y="452"/>
                  <a:pt x="2964" y="452"/>
                  <a:pt x="2965" y="452"/>
                </a:cubicBezTo>
                <a:cubicBezTo>
                  <a:pt x="2965" y="454"/>
                  <a:pt x="2967" y="456"/>
                  <a:pt x="2967" y="457"/>
                </a:cubicBezTo>
                <a:cubicBezTo>
                  <a:pt x="2967" y="457"/>
                  <a:pt x="2965" y="459"/>
                  <a:pt x="2967" y="459"/>
                </a:cubicBezTo>
                <a:cubicBezTo>
                  <a:pt x="2967" y="459"/>
                  <a:pt x="2968" y="460"/>
                  <a:pt x="2970" y="460"/>
                </a:cubicBezTo>
                <a:cubicBezTo>
                  <a:pt x="2970" y="459"/>
                  <a:pt x="2970" y="459"/>
                  <a:pt x="2970" y="459"/>
                </a:cubicBezTo>
                <a:cubicBezTo>
                  <a:pt x="2970" y="457"/>
                  <a:pt x="2968" y="457"/>
                  <a:pt x="2970" y="456"/>
                </a:cubicBezTo>
                <a:cubicBezTo>
                  <a:pt x="2970" y="456"/>
                  <a:pt x="2970" y="456"/>
                  <a:pt x="2972" y="454"/>
                </a:cubicBezTo>
                <a:cubicBezTo>
                  <a:pt x="2973" y="456"/>
                  <a:pt x="2975" y="457"/>
                  <a:pt x="2977" y="456"/>
                </a:cubicBezTo>
                <a:cubicBezTo>
                  <a:pt x="2980" y="454"/>
                  <a:pt x="2973" y="452"/>
                  <a:pt x="2973" y="452"/>
                </a:cubicBezTo>
                <a:cubicBezTo>
                  <a:pt x="2972" y="452"/>
                  <a:pt x="2970" y="451"/>
                  <a:pt x="2970" y="451"/>
                </a:cubicBezTo>
                <a:cubicBezTo>
                  <a:pt x="2968" y="451"/>
                  <a:pt x="2968" y="451"/>
                  <a:pt x="2967" y="451"/>
                </a:cubicBezTo>
                <a:cubicBezTo>
                  <a:pt x="2965" y="449"/>
                  <a:pt x="2962" y="448"/>
                  <a:pt x="2964" y="446"/>
                </a:cubicBezTo>
                <a:cubicBezTo>
                  <a:pt x="2964" y="444"/>
                  <a:pt x="2965" y="444"/>
                  <a:pt x="2967" y="444"/>
                </a:cubicBezTo>
                <a:cubicBezTo>
                  <a:pt x="2967" y="446"/>
                  <a:pt x="2967" y="446"/>
                  <a:pt x="2968" y="446"/>
                </a:cubicBezTo>
                <a:cubicBezTo>
                  <a:pt x="2968" y="448"/>
                  <a:pt x="2970" y="448"/>
                  <a:pt x="2970" y="448"/>
                </a:cubicBezTo>
                <a:cubicBezTo>
                  <a:pt x="2972" y="449"/>
                  <a:pt x="2973" y="446"/>
                  <a:pt x="2973" y="446"/>
                </a:cubicBezTo>
                <a:cubicBezTo>
                  <a:pt x="2975" y="444"/>
                  <a:pt x="2978" y="444"/>
                  <a:pt x="2981" y="444"/>
                </a:cubicBezTo>
                <a:cubicBezTo>
                  <a:pt x="2983" y="446"/>
                  <a:pt x="2985" y="446"/>
                  <a:pt x="2986" y="448"/>
                </a:cubicBezTo>
                <a:cubicBezTo>
                  <a:pt x="2988" y="449"/>
                  <a:pt x="2989" y="449"/>
                  <a:pt x="2991" y="449"/>
                </a:cubicBezTo>
                <a:cubicBezTo>
                  <a:pt x="2991" y="451"/>
                  <a:pt x="2993" y="451"/>
                  <a:pt x="2994" y="451"/>
                </a:cubicBezTo>
                <a:cubicBezTo>
                  <a:pt x="2994" y="452"/>
                  <a:pt x="2996" y="452"/>
                  <a:pt x="2996" y="452"/>
                </a:cubicBezTo>
                <a:cubicBezTo>
                  <a:pt x="2996" y="451"/>
                  <a:pt x="2996" y="451"/>
                  <a:pt x="2994" y="449"/>
                </a:cubicBezTo>
                <a:cubicBezTo>
                  <a:pt x="2994" y="448"/>
                  <a:pt x="2994" y="448"/>
                  <a:pt x="2994" y="448"/>
                </a:cubicBezTo>
                <a:cubicBezTo>
                  <a:pt x="2994" y="446"/>
                  <a:pt x="2994" y="446"/>
                  <a:pt x="2994" y="446"/>
                </a:cubicBezTo>
                <a:cubicBezTo>
                  <a:pt x="2996" y="444"/>
                  <a:pt x="2996" y="443"/>
                  <a:pt x="2996" y="443"/>
                </a:cubicBezTo>
                <a:cubicBezTo>
                  <a:pt x="2998" y="441"/>
                  <a:pt x="2998" y="439"/>
                  <a:pt x="2999" y="439"/>
                </a:cubicBezTo>
                <a:cubicBezTo>
                  <a:pt x="3001" y="439"/>
                  <a:pt x="3002" y="441"/>
                  <a:pt x="3004" y="441"/>
                </a:cubicBezTo>
                <a:cubicBezTo>
                  <a:pt x="3006" y="441"/>
                  <a:pt x="3006" y="441"/>
                  <a:pt x="3006" y="441"/>
                </a:cubicBezTo>
                <a:cubicBezTo>
                  <a:pt x="3007" y="439"/>
                  <a:pt x="3007" y="439"/>
                  <a:pt x="3007" y="439"/>
                </a:cubicBezTo>
                <a:cubicBezTo>
                  <a:pt x="3009" y="439"/>
                  <a:pt x="3010" y="438"/>
                  <a:pt x="3012" y="438"/>
                </a:cubicBezTo>
                <a:cubicBezTo>
                  <a:pt x="3012" y="438"/>
                  <a:pt x="3014" y="438"/>
                  <a:pt x="3014" y="436"/>
                </a:cubicBezTo>
                <a:cubicBezTo>
                  <a:pt x="3014" y="436"/>
                  <a:pt x="3015" y="436"/>
                  <a:pt x="3015" y="435"/>
                </a:cubicBezTo>
                <a:cubicBezTo>
                  <a:pt x="3014" y="435"/>
                  <a:pt x="3014" y="435"/>
                  <a:pt x="3012" y="435"/>
                </a:cubicBezTo>
                <a:cubicBezTo>
                  <a:pt x="3010" y="435"/>
                  <a:pt x="3010" y="435"/>
                  <a:pt x="3009" y="435"/>
                </a:cubicBezTo>
                <a:cubicBezTo>
                  <a:pt x="3007" y="435"/>
                  <a:pt x="3007" y="435"/>
                  <a:pt x="3006" y="433"/>
                </a:cubicBezTo>
                <a:cubicBezTo>
                  <a:pt x="3006" y="433"/>
                  <a:pt x="3006" y="433"/>
                  <a:pt x="3006" y="431"/>
                </a:cubicBezTo>
                <a:cubicBezTo>
                  <a:pt x="3004" y="431"/>
                  <a:pt x="3004" y="430"/>
                  <a:pt x="3002" y="430"/>
                </a:cubicBezTo>
                <a:cubicBezTo>
                  <a:pt x="3002" y="430"/>
                  <a:pt x="3002" y="428"/>
                  <a:pt x="3001" y="428"/>
                </a:cubicBezTo>
                <a:cubicBezTo>
                  <a:pt x="3001" y="427"/>
                  <a:pt x="3001" y="425"/>
                  <a:pt x="3001" y="423"/>
                </a:cubicBezTo>
                <a:lnTo>
                  <a:pt x="2999" y="423"/>
                </a:lnTo>
                <a:close/>
                <a:moveTo>
                  <a:pt x="2922" y="552"/>
                </a:moveTo>
                <a:cubicBezTo>
                  <a:pt x="2925" y="552"/>
                  <a:pt x="2926" y="552"/>
                  <a:pt x="2930" y="554"/>
                </a:cubicBezTo>
                <a:cubicBezTo>
                  <a:pt x="2931" y="556"/>
                  <a:pt x="2931" y="556"/>
                  <a:pt x="2931" y="556"/>
                </a:cubicBezTo>
                <a:cubicBezTo>
                  <a:pt x="2931" y="552"/>
                  <a:pt x="2931" y="552"/>
                  <a:pt x="2931" y="552"/>
                </a:cubicBezTo>
                <a:cubicBezTo>
                  <a:pt x="2931" y="551"/>
                  <a:pt x="2931" y="546"/>
                  <a:pt x="2935" y="548"/>
                </a:cubicBezTo>
                <a:cubicBezTo>
                  <a:pt x="2935" y="549"/>
                  <a:pt x="2935" y="549"/>
                  <a:pt x="2936" y="549"/>
                </a:cubicBezTo>
                <a:cubicBezTo>
                  <a:pt x="2938" y="551"/>
                  <a:pt x="2939" y="549"/>
                  <a:pt x="2939" y="549"/>
                </a:cubicBezTo>
                <a:cubicBezTo>
                  <a:pt x="2941" y="548"/>
                  <a:pt x="2943" y="548"/>
                  <a:pt x="2944" y="546"/>
                </a:cubicBezTo>
                <a:cubicBezTo>
                  <a:pt x="2944" y="546"/>
                  <a:pt x="2946" y="546"/>
                  <a:pt x="2947" y="544"/>
                </a:cubicBezTo>
                <a:cubicBezTo>
                  <a:pt x="2951" y="544"/>
                  <a:pt x="2952" y="543"/>
                  <a:pt x="2956" y="543"/>
                </a:cubicBezTo>
                <a:cubicBezTo>
                  <a:pt x="2957" y="543"/>
                  <a:pt x="2959" y="543"/>
                  <a:pt x="2959" y="543"/>
                </a:cubicBezTo>
                <a:cubicBezTo>
                  <a:pt x="2960" y="543"/>
                  <a:pt x="2962" y="543"/>
                  <a:pt x="2962" y="544"/>
                </a:cubicBezTo>
                <a:cubicBezTo>
                  <a:pt x="2962" y="548"/>
                  <a:pt x="2960" y="549"/>
                  <a:pt x="2962" y="552"/>
                </a:cubicBezTo>
                <a:cubicBezTo>
                  <a:pt x="2964" y="552"/>
                  <a:pt x="2965" y="554"/>
                  <a:pt x="2965" y="554"/>
                </a:cubicBezTo>
                <a:cubicBezTo>
                  <a:pt x="2967" y="556"/>
                  <a:pt x="2968" y="556"/>
                  <a:pt x="2970" y="557"/>
                </a:cubicBezTo>
                <a:cubicBezTo>
                  <a:pt x="2970" y="557"/>
                  <a:pt x="2970" y="559"/>
                  <a:pt x="2972" y="559"/>
                </a:cubicBezTo>
                <a:cubicBezTo>
                  <a:pt x="2973" y="561"/>
                  <a:pt x="2973" y="559"/>
                  <a:pt x="2973" y="559"/>
                </a:cubicBezTo>
                <a:cubicBezTo>
                  <a:pt x="2975" y="557"/>
                  <a:pt x="2973" y="554"/>
                  <a:pt x="2973" y="552"/>
                </a:cubicBezTo>
                <a:cubicBezTo>
                  <a:pt x="2973" y="552"/>
                  <a:pt x="2973" y="551"/>
                  <a:pt x="2975" y="549"/>
                </a:cubicBezTo>
                <a:cubicBezTo>
                  <a:pt x="2975" y="549"/>
                  <a:pt x="2977" y="549"/>
                  <a:pt x="2977" y="548"/>
                </a:cubicBezTo>
                <a:cubicBezTo>
                  <a:pt x="2978" y="548"/>
                  <a:pt x="2977" y="546"/>
                  <a:pt x="2975" y="544"/>
                </a:cubicBezTo>
                <a:cubicBezTo>
                  <a:pt x="2975" y="544"/>
                  <a:pt x="2973" y="543"/>
                  <a:pt x="2973" y="541"/>
                </a:cubicBezTo>
                <a:cubicBezTo>
                  <a:pt x="2973" y="540"/>
                  <a:pt x="2975" y="538"/>
                  <a:pt x="2977" y="540"/>
                </a:cubicBezTo>
                <a:cubicBezTo>
                  <a:pt x="2978" y="540"/>
                  <a:pt x="2978" y="541"/>
                  <a:pt x="2978" y="541"/>
                </a:cubicBezTo>
                <a:cubicBezTo>
                  <a:pt x="2980" y="543"/>
                  <a:pt x="2980" y="543"/>
                  <a:pt x="2978" y="543"/>
                </a:cubicBezTo>
                <a:cubicBezTo>
                  <a:pt x="2980" y="544"/>
                  <a:pt x="2981" y="543"/>
                  <a:pt x="2983" y="543"/>
                </a:cubicBezTo>
                <a:cubicBezTo>
                  <a:pt x="2983" y="543"/>
                  <a:pt x="2985" y="543"/>
                  <a:pt x="2985" y="544"/>
                </a:cubicBezTo>
                <a:cubicBezTo>
                  <a:pt x="2985" y="544"/>
                  <a:pt x="2985" y="544"/>
                  <a:pt x="2985" y="546"/>
                </a:cubicBezTo>
                <a:cubicBezTo>
                  <a:pt x="2988" y="546"/>
                  <a:pt x="2989" y="544"/>
                  <a:pt x="2991" y="544"/>
                </a:cubicBezTo>
                <a:cubicBezTo>
                  <a:pt x="2993" y="544"/>
                  <a:pt x="2993" y="544"/>
                  <a:pt x="2993" y="544"/>
                </a:cubicBezTo>
                <a:cubicBezTo>
                  <a:pt x="2993" y="543"/>
                  <a:pt x="2993" y="543"/>
                  <a:pt x="2993" y="541"/>
                </a:cubicBezTo>
                <a:cubicBezTo>
                  <a:pt x="2993" y="540"/>
                  <a:pt x="2993" y="540"/>
                  <a:pt x="2993" y="540"/>
                </a:cubicBezTo>
                <a:cubicBezTo>
                  <a:pt x="2994" y="540"/>
                  <a:pt x="2994" y="540"/>
                  <a:pt x="2996" y="540"/>
                </a:cubicBezTo>
                <a:cubicBezTo>
                  <a:pt x="2996" y="540"/>
                  <a:pt x="2998" y="540"/>
                  <a:pt x="2998" y="541"/>
                </a:cubicBezTo>
                <a:cubicBezTo>
                  <a:pt x="2998" y="543"/>
                  <a:pt x="2998" y="543"/>
                  <a:pt x="2998" y="543"/>
                </a:cubicBezTo>
                <a:cubicBezTo>
                  <a:pt x="2998" y="544"/>
                  <a:pt x="2998" y="544"/>
                  <a:pt x="2998" y="544"/>
                </a:cubicBezTo>
                <a:cubicBezTo>
                  <a:pt x="2999" y="544"/>
                  <a:pt x="2999" y="544"/>
                  <a:pt x="2999" y="544"/>
                </a:cubicBezTo>
                <a:cubicBezTo>
                  <a:pt x="3001" y="544"/>
                  <a:pt x="3001" y="543"/>
                  <a:pt x="3001" y="543"/>
                </a:cubicBezTo>
                <a:cubicBezTo>
                  <a:pt x="3001" y="541"/>
                  <a:pt x="3001" y="540"/>
                  <a:pt x="3001" y="540"/>
                </a:cubicBezTo>
                <a:cubicBezTo>
                  <a:pt x="2999" y="540"/>
                  <a:pt x="2999" y="540"/>
                  <a:pt x="2999" y="538"/>
                </a:cubicBezTo>
                <a:cubicBezTo>
                  <a:pt x="2999" y="538"/>
                  <a:pt x="2999" y="538"/>
                  <a:pt x="2999" y="536"/>
                </a:cubicBezTo>
                <a:cubicBezTo>
                  <a:pt x="3001" y="536"/>
                  <a:pt x="3001" y="536"/>
                  <a:pt x="3002" y="536"/>
                </a:cubicBezTo>
                <a:cubicBezTo>
                  <a:pt x="3002" y="536"/>
                  <a:pt x="3002" y="536"/>
                  <a:pt x="3002" y="538"/>
                </a:cubicBezTo>
                <a:cubicBezTo>
                  <a:pt x="3004" y="538"/>
                  <a:pt x="3006" y="536"/>
                  <a:pt x="3006" y="536"/>
                </a:cubicBezTo>
                <a:cubicBezTo>
                  <a:pt x="3006" y="538"/>
                  <a:pt x="3006" y="538"/>
                  <a:pt x="3007" y="538"/>
                </a:cubicBezTo>
                <a:cubicBezTo>
                  <a:pt x="3007" y="540"/>
                  <a:pt x="3007" y="540"/>
                  <a:pt x="3009" y="540"/>
                </a:cubicBezTo>
                <a:cubicBezTo>
                  <a:pt x="3009" y="541"/>
                  <a:pt x="3009" y="541"/>
                  <a:pt x="3009" y="541"/>
                </a:cubicBezTo>
                <a:cubicBezTo>
                  <a:pt x="3009" y="543"/>
                  <a:pt x="3010" y="540"/>
                  <a:pt x="3010" y="540"/>
                </a:cubicBezTo>
                <a:cubicBezTo>
                  <a:pt x="3010" y="538"/>
                  <a:pt x="3010" y="536"/>
                  <a:pt x="3010" y="536"/>
                </a:cubicBezTo>
                <a:cubicBezTo>
                  <a:pt x="3010" y="535"/>
                  <a:pt x="3012" y="535"/>
                  <a:pt x="3012" y="533"/>
                </a:cubicBezTo>
                <a:cubicBezTo>
                  <a:pt x="3012" y="533"/>
                  <a:pt x="3012" y="532"/>
                  <a:pt x="3012" y="530"/>
                </a:cubicBezTo>
                <a:cubicBezTo>
                  <a:pt x="3014" y="530"/>
                  <a:pt x="3012" y="528"/>
                  <a:pt x="3012" y="528"/>
                </a:cubicBezTo>
                <a:cubicBezTo>
                  <a:pt x="3010" y="528"/>
                  <a:pt x="3009" y="527"/>
                  <a:pt x="3009" y="527"/>
                </a:cubicBezTo>
                <a:cubicBezTo>
                  <a:pt x="3009" y="525"/>
                  <a:pt x="3009" y="525"/>
                  <a:pt x="3007" y="523"/>
                </a:cubicBezTo>
                <a:cubicBezTo>
                  <a:pt x="3007" y="523"/>
                  <a:pt x="3007" y="523"/>
                  <a:pt x="3007" y="522"/>
                </a:cubicBezTo>
                <a:cubicBezTo>
                  <a:pt x="3007" y="522"/>
                  <a:pt x="3007" y="522"/>
                  <a:pt x="3007" y="520"/>
                </a:cubicBezTo>
                <a:cubicBezTo>
                  <a:pt x="3006" y="520"/>
                  <a:pt x="3006" y="519"/>
                  <a:pt x="3006" y="519"/>
                </a:cubicBezTo>
                <a:cubicBezTo>
                  <a:pt x="3006" y="517"/>
                  <a:pt x="3007" y="515"/>
                  <a:pt x="3007" y="514"/>
                </a:cubicBezTo>
                <a:cubicBezTo>
                  <a:pt x="3007" y="514"/>
                  <a:pt x="3007" y="512"/>
                  <a:pt x="3006" y="511"/>
                </a:cubicBezTo>
                <a:cubicBezTo>
                  <a:pt x="3006" y="509"/>
                  <a:pt x="3006" y="509"/>
                  <a:pt x="3004" y="507"/>
                </a:cubicBezTo>
                <a:cubicBezTo>
                  <a:pt x="3004" y="506"/>
                  <a:pt x="3002" y="504"/>
                  <a:pt x="3002" y="504"/>
                </a:cubicBezTo>
                <a:cubicBezTo>
                  <a:pt x="3002" y="504"/>
                  <a:pt x="3001" y="504"/>
                  <a:pt x="3001" y="502"/>
                </a:cubicBezTo>
                <a:cubicBezTo>
                  <a:pt x="2999" y="501"/>
                  <a:pt x="2999" y="501"/>
                  <a:pt x="2999" y="501"/>
                </a:cubicBezTo>
                <a:cubicBezTo>
                  <a:pt x="2999" y="499"/>
                  <a:pt x="2999" y="498"/>
                  <a:pt x="2999" y="498"/>
                </a:cubicBezTo>
                <a:cubicBezTo>
                  <a:pt x="2999" y="498"/>
                  <a:pt x="2999" y="496"/>
                  <a:pt x="3001" y="496"/>
                </a:cubicBezTo>
                <a:cubicBezTo>
                  <a:pt x="3002" y="496"/>
                  <a:pt x="3002" y="496"/>
                  <a:pt x="3002" y="496"/>
                </a:cubicBezTo>
                <a:cubicBezTo>
                  <a:pt x="3004" y="496"/>
                  <a:pt x="3002" y="494"/>
                  <a:pt x="3002" y="494"/>
                </a:cubicBezTo>
                <a:cubicBezTo>
                  <a:pt x="3002" y="493"/>
                  <a:pt x="3002" y="493"/>
                  <a:pt x="3002" y="491"/>
                </a:cubicBezTo>
                <a:cubicBezTo>
                  <a:pt x="3002" y="490"/>
                  <a:pt x="3002" y="490"/>
                  <a:pt x="3002" y="490"/>
                </a:cubicBezTo>
                <a:cubicBezTo>
                  <a:pt x="3002" y="488"/>
                  <a:pt x="3002" y="488"/>
                  <a:pt x="3002" y="486"/>
                </a:cubicBezTo>
                <a:cubicBezTo>
                  <a:pt x="3002" y="485"/>
                  <a:pt x="3004" y="485"/>
                  <a:pt x="3002" y="483"/>
                </a:cubicBezTo>
                <a:cubicBezTo>
                  <a:pt x="3002" y="481"/>
                  <a:pt x="3001" y="481"/>
                  <a:pt x="3001" y="480"/>
                </a:cubicBezTo>
                <a:cubicBezTo>
                  <a:pt x="2999" y="480"/>
                  <a:pt x="2999" y="478"/>
                  <a:pt x="2998" y="477"/>
                </a:cubicBezTo>
                <a:cubicBezTo>
                  <a:pt x="2996" y="475"/>
                  <a:pt x="2996" y="475"/>
                  <a:pt x="2996" y="475"/>
                </a:cubicBezTo>
                <a:cubicBezTo>
                  <a:pt x="2994" y="473"/>
                  <a:pt x="2994" y="473"/>
                  <a:pt x="2993" y="472"/>
                </a:cubicBezTo>
                <a:cubicBezTo>
                  <a:pt x="2993" y="472"/>
                  <a:pt x="2993" y="472"/>
                  <a:pt x="2991" y="472"/>
                </a:cubicBezTo>
                <a:cubicBezTo>
                  <a:pt x="2991" y="472"/>
                  <a:pt x="2991" y="472"/>
                  <a:pt x="2991" y="470"/>
                </a:cubicBezTo>
                <a:cubicBezTo>
                  <a:pt x="2991" y="470"/>
                  <a:pt x="2989" y="470"/>
                  <a:pt x="2989" y="469"/>
                </a:cubicBezTo>
                <a:cubicBezTo>
                  <a:pt x="2989" y="469"/>
                  <a:pt x="2989" y="469"/>
                  <a:pt x="2988" y="469"/>
                </a:cubicBezTo>
                <a:cubicBezTo>
                  <a:pt x="2988" y="467"/>
                  <a:pt x="2988" y="467"/>
                  <a:pt x="2988" y="467"/>
                </a:cubicBezTo>
                <a:cubicBezTo>
                  <a:pt x="2986" y="467"/>
                  <a:pt x="2986" y="467"/>
                  <a:pt x="2986" y="465"/>
                </a:cubicBezTo>
                <a:cubicBezTo>
                  <a:pt x="2986" y="464"/>
                  <a:pt x="2985" y="462"/>
                  <a:pt x="2985" y="462"/>
                </a:cubicBezTo>
                <a:cubicBezTo>
                  <a:pt x="2985" y="460"/>
                  <a:pt x="2985" y="459"/>
                  <a:pt x="2983" y="459"/>
                </a:cubicBezTo>
                <a:cubicBezTo>
                  <a:pt x="2983" y="460"/>
                  <a:pt x="2983" y="460"/>
                  <a:pt x="2983" y="460"/>
                </a:cubicBezTo>
                <a:cubicBezTo>
                  <a:pt x="2981" y="460"/>
                  <a:pt x="2981" y="460"/>
                  <a:pt x="2981" y="460"/>
                </a:cubicBezTo>
                <a:cubicBezTo>
                  <a:pt x="2980" y="459"/>
                  <a:pt x="2978" y="459"/>
                  <a:pt x="2978" y="460"/>
                </a:cubicBezTo>
                <a:cubicBezTo>
                  <a:pt x="2978" y="462"/>
                  <a:pt x="2978" y="462"/>
                  <a:pt x="2978" y="462"/>
                </a:cubicBezTo>
                <a:cubicBezTo>
                  <a:pt x="2980" y="462"/>
                  <a:pt x="2980" y="462"/>
                  <a:pt x="2980" y="462"/>
                </a:cubicBezTo>
                <a:cubicBezTo>
                  <a:pt x="2981" y="462"/>
                  <a:pt x="2981" y="462"/>
                  <a:pt x="2981" y="462"/>
                </a:cubicBezTo>
                <a:cubicBezTo>
                  <a:pt x="2983" y="462"/>
                  <a:pt x="2983" y="462"/>
                  <a:pt x="2983" y="462"/>
                </a:cubicBezTo>
                <a:cubicBezTo>
                  <a:pt x="2985" y="462"/>
                  <a:pt x="2985" y="464"/>
                  <a:pt x="2983" y="465"/>
                </a:cubicBezTo>
                <a:cubicBezTo>
                  <a:pt x="2983" y="465"/>
                  <a:pt x="2983" y="465"/>
                  <a:pt x="2983" y="467"/>
                </a:cubicBezTo>
                <a:cubicBezTo>
                  <a:pt x="2981" y="467"/>
                  <a:pt x="2981" y="467"/>
                  <a:pt x="2981" y="467"/>
                </a:cubicBezTo>
                <a:cubicBezTo>
                  <a:pt x="2980" y="467"/>
                  <a:pt x="2980" y="467"/>
                  <a:pt x="2980" y="467"/>
                </a:cubicBezTo>
                <a:cubicBezTo>
                  <a:pt x="2980" y="465"/>
                  <a:pt x="2980" y="465"/>
                  <a:pt x="2978" y="465"/>
                </a:cubicBezTo>
                <a:cubicBezTo>
                  <a:pt x="2978" y="464"/>
                  <a:pt x="2977" y="464"/>
                  <a:pt x="2977" y="464"/>
                </a:cubicBezTo>
                <a:cubicBezTo>
                  <a:pt x="2975" y="464"/>
                  <a:pt x="2975" y="462"/>
                  <a:pt x="2973" y="462"/>
                </a:cubicBezTo>
                <a:cubicBezTo>
                  <a:pt x="2973" y="464"/>
                  <a:pt x="2973" y="464"/>
                  <a:pt x="2973" y="465"/>
                </a:cubicBezTo>
                <a:cubicBezTo>
                  <a:pt x="2975" y="465"/>
                  <a:pt x="2975" y="467"/>
                  <a:pt x="2975" y="467"/>
                </a:cubicBezTo>
                <a:cubicBezTo>
                  <a:pt x="2973" y="469"/>
                  <a:pt x="2972" y="470"/>
                  <a:pt x="2973" y="470"/>
                </a:cubicBezTo>
                <a:cubicBezTo>
                  <a:pt x="2973" y="472"/>
                  <a:pt x="2975" y="472"/>
                  <a:pt x="2975" y="472"/>
                </a:cubicBezTo>
                <a:cubicBezTo>
                  <a:pt x="2977" y="473"/>
                  <a:pt x="2977" y="473"/>
                  <a:pt x="2977" y="475"/>
                </a:cubicBezTo>
                <a:cubicBezTo>
                  <a:pt x="2977" y="477"/>
                  <a:pt x="2977" y="477"/>
                  <a:pt x="2977" y="477"/>
                </a:cubicBezTo>
                <a:cubicBezTo>
                  <a:pt x="2975" y="478"/>
                  <a:pt x="2975" y="478"/>
                  <a:pt x="2975" y="478"/>
                </a:cubicBezTo>
                <a:cubicBezTo>
                  <a:pt x="2978" y="478"/>
                  <a:pt x="2980" y="480"/>
                  <a:pt x="2980" y="481"/>
                </a:cubicBezTo>
                <a:cubicBezTo>
                  <a:pt x="2981" y="483"/>
                  <a:pt x="2981" y="486"/>
                  <a:pt x="2983" y="488"/>
                </a:cubicBezTo>
                <a:cubicBezTo>
                  <a:pt x="2983" y="490"/>
                  <a:pt x="2985" y="491"/>
                  <a:pt x="2985" y="493"/>
                </a:cubicBezTo>
                <a:cubicBezTo>
                  <a:pt x="2985" y="494"/>
                  <a:pt x="2983" y="496"/>
                  <a:pt x="2983" y="498"/>
                </a:cubicBezTo>
                <a:cubicBezTo>
                  <a:pt x="2983" y="498"/>
                  <a:pt x="2983" y="499"/>
                  <a:pt x="2983" y="501"/>
                </a:cubicBezTo>
                <a:cubicBezTo>
                  <a:pt x="2983" y="502"/>
                  <a:pt x="2983" y="502"/>
                  <a:pt x="2983" y="502"/>
                </a:cubicBezTo>
                <a:cubicBezTo>
                  <a:pt x="2981" y="504"/>
                  <a:pt x="2981" y="504"/>
                  <a:pt x="2980" y="506"/>
                </a:cubicBezTo>
                <a:cubicBezTo>
                  <a:pt x="2980" y="507"/>
                  <a:pt x="2980" y="507"/>
                  <a:pt x="2980" y="509"/>
                </a:cubicBezTo>
                <a:cubicBezTo>
                  <a:pt x="2980" y="511"/>
                  <a:pt x="2980" y="511"/>
                  <a:pt x="2978" y="512"/>
                </a:cubicBezTo>
                <a:cubicBezTo>
                  <a:pt x="2977" y="514"/>
                  <a:pt x="2973" y="515"/>
                  <a:pt x="2972" y="515"/>
                </a:cubicBezTo>
                <a:cubicBezTo>
                  <a:pt x="2970" y="517"/>
                  <a:pt x="2970" y="517"/>
                  <a:pt x="2968" y="517"/>
                </a:cubicBezTo>
                <a:cubicBezTo>
                  <a:pt x="2968" y="519"/>
                  <a:pt x="2968" y="519"/>
                  <a:pt x="2967" y="519"/>
                </a:cubicBezTo>
                <a:cubicBezTo>
                  <a:pt x="2965" y="517"/>
                  <a:pt x="2965" y="517"/>
                  <a:pt x="2965" y="517"/>
                </a:cubicBezTo>
                <a:cubicBezTo>
                  <a:pt x="2964" y="515"/>
                  <a:pt x="2964" y="514"/>
                  <a:pt x="2965" y="512"/>
                </a:cubicBezTo>
                <a:cubicBezTo>
                  <a:pt x="2965" y="512"/>
                  <a:pt x="2967" y="509"/>
                  <a:pt x="2965" y="509"/>
                </a:cubicBezTo>
                <a:cubicBezTo>
                  <a:pt x="2964" y="509"/>
                  <a:pt x="2960" y="511"/>
                  <a:pt x="2962" y="512"/>
                </a:cubicBezTo>
                <a:cubicBezTo>
                  <a:pt x="2962" y="514"/>
                  <a:pt x="2962" y="514"/>
                  <a:pt x="2962" y="514"/>
                </a:cubicBezTo>
                <a:cubicBezTo>
                  <a:pt x="2964" y="515"/>
                  <a:pt x="2964" y="515"/>
                  <a:pt x="2964" y="517"/>
                </a:cubicBezTo>
                <a:cubicBezTo>
                  <a:pt x="2964" y="519"/>
                  <a:pt x="2964" y="519"/>
                  <a:pt x="2964" y="519"/>
                </a:cubicBezTo>
                <a:cubicBezTo>
                  <a:pt x="2964" y="520"/>
                  <a:pt x="2964" y="520"/>
                  <a:pt x="2964" y="522"/>
                </a:cubicBezTo>
                <a:cubicBezTo>
                  <a:pt x="2962" y="522"/>
                  <a:pt x="2962" y="523"/>
                  <a:pt x="2962" y="523"/>
                </a:cubicBezTo>
                <a:cubicBezTo>
                  <a:pt x="2962" y="525"/>
                  <a:pt x="2962" y="527"/>
                  <a:pt x="2962" y="528"/>
                </a:cubicBezTo>
                <a:cubicBezTo>
                  <a:pt x="2964" y="530"/>
                  <a:pt x="2964" y="533"/>
                  <a:pt x="2962" y="533"/>
                </a:cubicBezTo>
                <a:cubicBezTo>
                  <a:pt x="2960" y="533"/>
                  <a:pt x="2959" y="533"/>
                  <a:pt x="2957" y="532"/>
                </a:cubicBezTo>
                <a:cubicBezTo>
                  <a:pt x="2956" y="532"/>
                  <a:pt x="2956" y="532"/>
                  <a:pt x="2956" y="532"/>
                </a:cubicBezTo>
                <a:cubicBezTo>
                  <a:pt x="2954" y="530"/>
                  <a:pt x="2954" y="530"/>
                  <a:pt x="2954" y="530"/>
                </a:cubicBezTo>
                <a:cubicBezTo>
                  <a:pt x="2952" y="530"/>
                  <a:pt x="2952" y="532"/>
                  <a:pt x="2952" y="532"/>
                </a:cubicBezTo>
                <a:cubicBezTo>
                  <a:pt x="2951" y="532"/>
                  <a:pt x="2949" y="530"/>
                  <a:pt x="2949" y="530"/>
                </a:cubicBezTo>
                <a:cubicBezTo>
                  <a:pt x="2947" y="530"/>
                  <a:pt x="2947" y="530"/>
                  <a:pt x="2947" y="530"/>
                </a:cubicBezTo>
                <a:cubicBezTo>
                  <a:pt x="2946" y="532"/>
                  <a:pt x="2946" y="532"/>
                  <a:pt x="2944" y="533"/>
                </a:cubicBezTo>
                <a:cubicBezTo>
                  <a:pt x="2944" y="533"/>
                  <a:pt x="2943" y="532"/>
                  <a:pt x="2941" y="533"/>
                </a:cubicBezTo>
                <a:cubicBezTo>
                  <a:pt x="2939" y="533"/>
                  <a:pt x="2939" y="533"/>
                  <a:pt x="2939" y="533"/>
                </a:cubicBezTo>
                <a:cubicBezTo>
                  <a:pt x="2938" y="533"/>
                  <a:pt x="2938" y="535"/>
                  <a:pt x="2936" y="535"/>
                </a:cubicBezTo>
                <a:cubicBezTo>
                  <a:pt x="2935" y="535"/>
                  <a:pt x="2933" y="532"/>
                  <a:pt x="2931" y="533"/>
                </a:cubicBezTo>
                <a:cubicBezTo>
                  <a:pt x="2930" y="535"/>
                  <a:pt x="2930" y="536"/>
                  <a:pt x="2928" y="536"/>
                </a:cubicBezTo>
                <a:cubicBezTo>
                  <a:pt x="2928" y="538"/>
                  <a:pt x="2926" y="538"/>
                  <a:pt x="2925" y="540"/>
                </a:cubicBezTo>
                <a:cubicBezTo>
                  <a:pt x="2925" y="541"/>
                  <a:pt x="2925" y="541"/>
                  <a:pt x="2923" y="543"/>
                </a:cubicBezTo>
                <a:cubicBezTo>
                  <a:pt x="2923" y="544"/>
                  <a:pt x="2922" y="546"/>
                  <a:pt x="2920" y="546"/>
                </a:cubicBezTo>
                <a:cubicBezTo>
                  <a:pt x="2920" y="548"/>
                  <a:pt x="2918" y="548"/>
                  <a:pt x="2917" y="549"/>
                </a:cubicBezTo>
                <a:cubicBezTo>
                  <a:pt x="2917" y="551"/>
                  <a:pt x="2917" y="551"/>
                  <a:pt x="2917" y="552"/>
                </a:cubicBezTo>
                <a:cubicBezTo>
                  <a:pt x="2917" y="552"/>
                  <a:pt x="2917" y="554"/>
                  <a:pt x="2918" y="554"/>
                </a:cubicBezTo>
                <a:cubicBezTo>
                  <a:pt x="2918" y="554"/>
                  <a:pt x="2918" y="554"/>
                  <a:pt x="2920" y="554"/>
                </a:cubicBezTo>
                <a:cubicBezTo>
                  <a:pt x="2920" y="554"/>
                  <a:pt x="2922" y="554"/>
                  <a:pt x="2922" y="552"/>
                </a:cubicBezTo>
                <a:close/>
                <a:moveTo>
                  <a:pt x="3017" y="428"/>
                </a:moveTo>
                <a:cubicBezTo>
                  <a:pt x="3017" y="430"/>
                  <a:pt x="3017" y="430"/>
                  <a:pt x="3017" y="430"/>
                </a:cubicBezTo>
                <a:cubicBezTo>
                  <a:pt x="3019" y="430"/>
                  <a:pt x="3019" y="430"/>
                  <a:pt x="3019" y="430"/>
                </a:cubicBezTo>
                <a:cubicBezTo>
                  <a:pt x="3020" y="430"/>
                  <a:pt x="3020" y="430"/>
                  <a:pt x="3022" y="430"/>
                </a:cubicBezTo>
                <a:cubicBezTo>
                  <a:pt x="3022" y="428"/>
                  <a:pt x="3022" y="428"/>
                  <a:pt x="3022" y="428"/>
                </a:cubicBezTo>
                <a:cubicBezTo>
                  <a:pt x="3022" y="427"/>
                  <a:pt x="3020" y="427"/>
                  <a:pt x="3020" y="427"/>
                </a:cubicBezTo>
                <a:cubicBezTo>
                  <a:pt x="3019" y="425"/>
                  <a:pt x="3019" y="427"/>
                  <a:pt x="3017" y="428"/>
                </a:cubicBezTo>
                <a:close/>
                <a:moveTo>
                  <a:pt x="3015" y="414"/>
                </a:moveTo>
                <a:cubicBezTo>
                  <a:pt x="3015" y="414"/>
                  <a:pt x="3015" y="414"/>
                  <a:pt x="3015" y="415"/>
                </a:cubicBezTo>
                <a:cubicBezTo>
                  <a:pt x="3014" y="415"/>
                  <a:pt x="3014" y="415"/>
                  <a:pt x="3014" y="417"/>
                </a:cubicBezTo>
                <a:cubicBezTo>
                  <a:pt x="3014" y="418"/>
                  <a:pt x="3014" y="418"/>
                  <a:pt x="3014" y="418"/>
                </a:cubicBezTo>
                <a:cubicBezTo>
                  <a:pt x="3014" y="420"/>
                  <a:pt x="3015" y="420"/>
                  <a:pt x="3015" y="420"/>
                </a:cubicBezTo>
                <a:cubicBezTo>
                  <a:pt x="3017" y="418"/>
                  <a:pt x="3017" y="418"/>
                  <a:pt x="3017" y="417"/>
                </a:cubicBezTo>
                <a:cubicBezTo>
                  <a:pt x="3019" y="415"/>
                  <a:pt x="3019" y="415"/>
                  <a:pt x="3019" y="415"/>
                </a:cubicBezTo>
                <a:cubicBezTo>
                  <a:pt x="3020" y="415"/>
                  <a:pt x="3022" y="414"/>
                  <a:pt x="3020" y="412"/>
                </a:cubicBezTo>
                <a:cubicBezTo>
                  <a:pt x="3020" y="410"/>
                  <a:pt x="3019" y="410"/>
                  <a:pt x="3019" y="410"/>
                </a:cubicBezTo>
                <a:cubicBezTo>
                  <a:pt x="3019" y="409"/>
                  <a:pt x="3019" y="409"/>
                  <a:pt x="3017" y="409"/>
                </a:cubicBezTo>
                <a:cubicBezTo>
                  <a:pt x="3015" y="409"/>
                  <a:pt x="3017" y="412"/>
                  <a:pt x="3017" y="412"/>
                </a:cubicBezTo>
                <a:cubicBezTo>
                  <a:pt x="3017" y="414"/>
                  <a:pt x="3015" y="414"/>
                  <a:pt x="3015" y="414"/>
                </a:cubicBezTo>
                <a:close/>
                <a:moveTo>
                  <a:pt x="2842" y="678"/>
                </a:moveTo>
                <a:cubicBezTo>
                  <a:pt x="2841" y="680"/>
                  <a:pt x="2841" y="680"/>
                  <a:pt x="2841" y="682"/>
                </a:cubicBezTo>
                <a:cubicBezTo>
                  <a:pt x="2839" y="683"/>
                  <a:pt x="2839" y="685"/>
                  <a:pt x="2841" y="688"/>
                </a:cubicBezTo>
                <a:cubicBezTo>
                  <a:pt x="2842" y="690"/>
                  <a:pt x="2842" y="690"/>
                  <a:pt x="2842" y="690"/>
                </a:cubicBezTo>
                <a:cubicBezTo>
                  <a:pt x="2842" y="691"/>
                  <a:pt x="2842" y="693"/>
                  <a:pt x="2842" y="695"/>
                </a:cubicBezTo>
                <a:cubicBezTo>
                  <a:pt x="2842" y="696"/>
                  <a:pt x="2846" y="696"/>
                  <a:pt x="2847" y="698"/>
                </a:cubicBezTo>
                <a:cubicBezTo>
                  <a:pt x="2849" y="699"/>
                  <a:pt x="2847" y="703"/>
                  <a:pt x="2851" y="704"/>
                </a:cubicBezTo>
                <a:cubicBezTo>
                  <a:pt x="2852" y="703"/>
                  <a:pt x="2851" y="699"/>
                  <a:pt x="2851" y="696"/>
                </a:cubicBezTo>
                <a:cubicBezTo>
                  <a:pt x="2852" y="695"/>
                  <a:pt x="2852" y="695"/>
                  <a:pt x="2852" y="695"/>
                </a:cubicBezTo>
                <a:cubicBezTo>
                  <a:pt x="2852" y="693"/>
                  <a:pt x="2852" y="693"/>
                  <a:pt x="2852" y="693"/>
                </a:cubicBezTo>
                <a:cubicBezTo>
                  <a:pt x="2854" y="691"/>
                  <a:pt x="2855" y="690"/>
                  <a:pt x="2855" y="688"/>
                </a:cubicBezTo>
                <a:cubicBezTo>
                  <a:pt x="2855" y="688"/>
                  <a:pt x="2855" y="686"/>
                  <a:pt x="2855" y="685"/>
                </a:cubicBezTo>
                <a:cubicBezTo>
                  <a:pt x="2855" y="685"/>
                  <a:pt x="2855" y="683"/>
                  <a:pt x="2855" y="682"/>
                </a:cubicBezTo>
                <a:cubicBezTo>
                  <a:pt x="2855" y="680"/>
                  <a:pt x="2855" y="678"/>
                  <a:pt x="2855" y="677"/>
                </a:cubicBezTo>
                <a:cubicBezTo>
                  <a:pt x="2855" y="675"/>
                  <a:pt x="2857" y="674"/>
                  <a:pt x="2857" y="672"/>
                </a:cubicBezTo>
                <a:cubicBezTo>
                  <a:pt x="2857" y="672"/>
                  <a:pt x="2857" y="670"/>
                  <a:pt x="2855" y="670"/>
                </a:cubicBezTo>
                <a:cubicBezTo>
                  <a:pt x="2854" y="670"/>
                  <a:pt x="2854" y="669"/>
                  <a:pt x="2855" y="669"/>
                </a:cubicBezTo>
                <a:cubicBezTo>
                  <a:pt x="2855" y="667"/>
                  <a:pt x="2855" y="667"/>
                  <a:pt x="2855" y="666"/>
                </a:cubicBezTo>
                <a:cubicBezTo>
                  <a:pt x="2855" y="664"/>
                  <a:pt x="2854" y="664"/>
                  <a:pt x="2854" y="664"/>
                </a:cubicBezTo>
                <a:cubicBezTo>
                  <a:pt x="2854" y="662"/>
                  <a:pt x="2854" y="662"/>
                  <a:pt x="2854" y="662"/>
                </a:cubicBezTo>
                <a:cubicBezTo>
                  <a:pt x="2852" y="662"/>
                  <a:pt x="2851" y="662"/>
                  <a:pt x="2851" y="662"/>
                </a:cubicBezTo>
                <a:cubicBezTo>
                  <a:pt x="2851" y="662"/>
                  <a:pt x="2851" y="664"/>
                  <a:pt x="2849" y="664"/>
                </a:cubicBezTo>
                <a:cubicBezTo>
                  <a:pt x="2847" y="666"/>
                  <a:pt x="2847" y="666"/>
                  <a:pt x="2847" y="666"/>
                </a:cubicBezTo>
                <a:cubicBezTo>
                  <a:pt x="2846" y="666"/>
                  <a:pt x="2846" y="667"/>
                  <a:pt x="2846" y="669"/>
                </a:cubicBezTo>
                <a:cubicBezTo>
                  <a:pt x="2846" y="669"/>
                  <a:pt x="2844" y="670"/>
                  <a:pt x="2846" y="670"/>
                </a:cubicBezTo>
                <a:cubicBezTo>
                  <a:pt x="2844" y="672"/>
                  <a:pt x="2842" y="674"/>
                  <a:pt x="2842" y="675"/>
                </a:cubicBezTo>
                <a:cubicBezTo>
                  <a:pt x="2842" y="677"/>
                  <a:pt x="2842" y="677"/>
                  <a:pt x="2842" y="678"/>
                </a:cubicBezTo>
                <a:close/>
                <a:moveTo>
                  <a:pt x="2875" y="754"/>
                </a:moveTo>
                <a:cubicBezTo>
                  <a:pt x="2875" y="753"/>
                  <a:pt x="2875" y="751"/>
                  <a:pt x="2875" y="749"/>
                </a:cubicBezTo>
                <a:cubicBezTo>
                  <a:pt x="2875" y="748"/>
                  <a:pt x="2875" y="748"/>
                  <a:pt x="2875" y="748"/>
                </a:cubicBezTo>
                <a:cubicBezTo>
                  <a:pt x="2873" y="748"/>
                  <a:pt x="2873" y="748"/>
                  <a:pt x="2873" y="748"/>
                </a:cubicBezTo>
                <a:cubicBezTo>
                  <a:pt x="2872" y="749"/>
                  <a:pt x="2872" y="749"/>
                  <a:pt x="2870" y="751"/>
                </a:cubicBezTo>
                <a:cubicBezTo>
                  <a:pt x="2868" y="753"/>
                  <a:pt x="2867" y="751"/>
                  <a:pt x="2865" y="749"/>
                </a:cubicBezTo>
                <a:cubicBezTo>
                  <a:pt x="2863" y="748"/>
                  <a:pt x="2862" y="746"/>
                  <a:pt x="2859" y="746"/>
                </a:cubicBezTo>
                <a:cubicBezTo>
                  <a:pt x="2857" y="746"/>
                  <a:pt x="2855" y="748"/>
                  <a:pt x="2855" y="749"/>
                </a:cubicBezTo>
                <a:cubicBezTo>
                  <a:pt x="2854" y="751"/>
                  <a:pt x="2855" y="753"/>
                  <a:pt x="2855" y="754"/>
                </a:cubicBezTo>
                <a:cubicBezTo>
                  <a:pt x="2857" y="756"/>
                  <a:pt x="2855" y="756"/>
                  <a:pt x="2855" y="758"/>
                </a:cubicBezTo>
                <a:cubicBezTo>
                  <a:pt x="2855" y="759"/>
                  <a:pt x="2855" y="761"/>
                  <a:pt x="2855" y="761"/>
                </a:cubicBezTo>
                <a:cubicBezTo>
                  <a:pt x="2855" y="762"/>
                  <a:pt x="2855" y="762"/>
                  <a:pt x="2855" y="764"/>
                </a:cubicBezTo>
                <a:cubicBezTo>
                  <a:pt x="2855" y="766"/>
                  <a:pt x="2857" y="766"/>
                  <a:pt x="2857" y="767"/>
                </a:cubicBezTo>
                <a:cubicBezTo>
                  <a:pt x="2857" y="767"/>
                  <a:pt x="2857" y="769"/>
                  <a:pt x="2857" y="770"/>
                </a:cubicBezTo>
                <a:cubicBezTo>
                  <a:pt x="2857" y="772"/>
                  <a:pt x="2857" y="772"/>
                  <a:pt x="2857" y="772"/>
                </a:cubicBezTo>
                <a:cubicBezTo>
                  <a:pt x="2857" y="774"/>
                  <a:pt x="2857" y="774"/>
                  <a:pt x="2857" y="775"/>
                </a:cubicBezTo>
                <a:cubicBezTo>
                  <a:pt x="2855" y="777"/>
                  <a:pt x="2857" y="779"/>
                  <a:pt x="2857" y="780"/>
                </a:cubicBezTo>
                <a:cubicBezTo>
                  <a:pt x="2857" y="780"/>
                  <a:pt x="2859" y="782"/>
                  <a:pt x="2857" y="782"/>
                </a:cubicBezTo>
                <a:cubicBezTo>
                  <a:pt x="2857" y="782"/>
                  <a:pt x="2855" y="780"/>
                  <a:pt x="2854" y="780"/>
                </a:cubicBezTo>
                <a:cubicBezTo>
                  <a:pt x="2854" y="779"/>
                  <a:pt x="2849" y="774"/>
                  <a:pt x="2849" y="777"/>
                </a:cubicBezTo>
                <a:cubicBezTo>
                  <a:pt x="2847" y="779"/>
                  <a:pt x="2851" y="780"/>
                  <a:pt x="2852" y="782"/>
                </a:cubicBezTo>
                <a:cubicBezTo>
                  <a:pt x="2854" y="782"/>
                  <a:pt x="2854" y="785"/>
                  <a:pt x="2854" y="785"/>
                </a:cubicBezTo>
                <a:cubicBezTo>
                  <a:pt x="2854" y="787"/>
                  <a:pt x="2855" y="788"/>
                  <a:pt x="2855" y="790"/>
                </a:cubicBezTo>
                <a:cubicBezTo>
                  <a:pt x="2855" y="791"/>
                  <a:pt x="2855" y="793"/>
                  <a:pt x="2857" y="795"/>
                </a:cubicBezTo>
                <a:cubicBezTo>
                  <a:pt x="2859" y="796"/>
                  <a:pt x="2860" y="796"/>
                  <a:pt x="2860" y="798"/>
                </a:cubicBezTo>
                <a:cubicBezTo>
                  <a:pt x="2860" y="798"/>
                  <a:pt x="2860" y="800"/>
                  <a:pt x="2862" y="800"/>
                </a:cubicBezTo>
                <a:cubicBezTo>
                  <a:pt x="2863" y="798"/>
                  <a:pt x="2862" y="796"/>
                  <a:pt x="2865" y="796"/>
                </a:cubicBezTo>
                <a:cubicBezTo>
                  <a:pt x="2867" y="795"/>
                  <a:pt x="2868" y="798"/>
                  <a:pt x="2868" y="800"/>
                </a:cubicBezTo>
                <a:cubicBezTo>
                  <a:pt x="2867" y="800"/>
                  <a:pt x="2867" y="801"/>
                  <a:pt x="2865" y="801"/>
                </a:cubicBezTo>
                <a:cubicBezTo>
                  <a:pt x="2865" y="803"/>
                  <a:pt x="2865" y="803"/>
                  <a:pt x="2865" y="804"/>
                </a:cubicBezTo>
                <a:cubicBezTo>
                  <a:pt x="2865" y="806"/>
                  <a:pt x="2865" y="806"/>
                  <a:pt x="2865" y="806"/>
                </a:cubicBezTo>
                <a:cubicBezTo>
                  <a:pt x="2865" y="808"/>
                  <a:pt x="2865" y="808"/>
                  <a:pt x="2867" y="808"/>
                </a:cubicBezTo>
                <a:cubicBezTo>
                  <a:pt x="2868" y="808"/>
                  <a:pt x="2868" y="808"/>
                  <a:pt x="2870" y="808"/>
                </a:cubicBezTo>
                <a:cubicBezTo>
                  <a:pt x="2872" y="809"/>
                  <a:pt x="2872" y="809"/>
                  <a:pt x="2872" y="809"/>
                </a:cubicBezTo>
                <a:cubicBezTo>
                  <a:pt x="2873" y="809"/>
                  <a:pt x="2873" y="809"/>
                  <a:pt x="2873" y="808"/>
                </a:cubicBezTo>
                <a:cubicBezTo>
                  <a:pt x="2875" y="806"/>
                  <a:pt x="2875" y="806"/>
                  <a:pt x="2876" y="808"/>
                </a:cubicBezTo>
                <a:cubicBezTo>
                  <a:pt x="2878" y="806"/>
                  <a:pt x="2880" y="808"/>
                  <a:pt x="2881" y="808"/>
                </a:cubicBezTo>
                <a:cubicBezTo>
                  <a:pt x="2881" y="809"/>
                  <a:pt x="2881" y="809"/>
                  <a:pt x="2883" y="809"/>
                </a:cubicBezTo>
                <a:cubicBezTo>
                  <a:pt x="2883" y="811"/>
                  <a:pt x="2883" y="811"/>
                  <a:pt x="2884" y="811"/>
                </a:cubicBezTo>
                <a:cubicBezTo>
                  <a:pt x="2884" y="812"/>
                  <a:pt x="2884" y="814"/>
                  <a:pt x="2886" y="816"/>
                </a:cubicBezTo>
                <a:cubicBezTo>
                  <a:pt x="2886" y="816"/>
                  <a:pt x="2889" y="817"/>
                  <a:pt x="2888" y="814"/>
                </a:cubicBezTo>
                <a:cubicBezTo>
                  <a:pt x="2886" y="812"/>
                  <a:pt x="2886" y="812"/>
                  <a:pt x="2886" y="812"/>
                </a:cubicBezTo>
                <a:cubicBezTo>
                  <a:pt x="2886" y="811"/>
                  <a:pt x="2886" y="811"/>
                  <a:pt x="2884" y="809"/>
                </a:cubicBezTo>
                <a:cubicBezTo>
                  <a:pt x="2884" y="809"/>
                  <a:pt x="2883" y="808"/>
                  <a:pt x="2884" y="808"/>
                </a:cubicBezTo>
                <a:cubicBezTo>
                  <a:pt x="2884" y="806"/>
                  <a:pt x="2886" y="806"/>
                  <a:pt x="2886" y="806"/>
                </a:cubicBezTo>
                <a:cubicBezTo>
                  <a:pt x="2888" y="806"/>
                  <a:pt x="2889" y="808"/>
                  <a:pt x="2889" y="809"/>
                </a:cubicBezTo>
                <a:cubicBezTo>
                  <a:pt x="2891" y="809"/>
                  <a:pt x="2891" y="809"/>
                  <a:pt x="2891" y="811"/>
                </a:cubicBezTo>
                <a:cubicBezTo>
                  <a:pt x="2893" y="811"/>
                  <a:pt x="2893" y="811"/>
                  <a:pt x="2894" y="811"/>
                </a:cubicBezTo>
                <a:cubicBezTo>
                  <a:pt x="2894" y="812"/>
                  <a:pt x="2894" y="812"/>
                  <a:pt x="2894" y="812"/>
                </a:cubicBezTo>
                <a:cubicBezTo>
                  <a:pt x="2896" y="814"/>
                  <a:pt x="2896" y="817"/>
                  <a:pt x="2897" y="817"/>
                </a:cubicBezTo>
                <a:cubicBezTo>
                  <a:pt x="2897" y="819"/>
                  <a:pt x="2899" y="819"/>
                  <a:pt x="2899" y="819"/>
                </a:cubicBezTo>
                <a:cubicBezTo>
                  <a:pt x="2900" y="819"/>
                  <a:pt x="2900" y="819"/>
                  <a:pt x="2901" y="819"/>
                </a:cubicBezTo>
                <a:cubicBezTo>
                  <a:pt x="2901" y="820"/>
                  <a:pt x="2901" y="820"/>
                  <a:pt x="2902" y="820"/>
                </a:cubicBezTo>
                <a:cubicBezTo>
                  <a:pt x="2904" y="822"/>
                  <a:pt x="2904" y="822"/>
                  <a:pt x="2904" y="822"/>
                </a:cubicBezTo>
                <a:cubicBezTo>
                  <a:pt x="2904" y="822"/>
                  <a:pt x="2904" y="822"/>
                  <a:pt x="2905" y="822"/>
                </a:cubicBezTo>
                <a:cubicBezTo>
                  <a:pt x="2905" y="822"/>
                  <a:pt x="2905" y="820"/>
                  <a:pt x="2905" y="819"/>
                </a:cubicBezTo>
                <a:cubicBezTo>
                  <a:pt x="2905" y="819"/>
                  <a:pt x="2905" y="819"/>
                  <a:pt x="2905" y="817"/>
                </a:cubicBezTo>
                <a:cubicBezTo>
                  <a:pt x="2907" y="817"/>
                  <a:pt x="2907" y="817"/>
                  <a:pt x="2907" y="817"/>
                </a:cubicBezTo>
                <a:cubicBezTo>
                  <a:pt x="2907" y="816"/>
                  <a:pt x="2905" y="816"/>
                  <a:pt x="2904" y="816"/>
                </a:cubicBezTo>
                <a:cubicBezTo>
                  <a:pt x="2904" y="814"/>
                  <a:pt x="2904" y="814"/>
                  <a:pt x="2902" y="812"/>
                </a:cubicBezTo>
                <a:cubicBezTo>
                  <a:pt x="2902" y="812"/>
                  <a:pt x="2902" y="812"/>
                  <a:pt x="2901" y="812"/>
                </a:cubicBezTo>
                <a:cubicBezTo>
                  <a:pt x="2901" y="811"/>
                  <a:pt x="2901" y="811"/>
                  <a:pt x="2901" y="811"/>
                </a:cubicBezTo>
                <a:cubicBezTo>
                  <a:pt x="2901" y="811"/>
                  <a:pt x="2899" y="811"/>
                  <a:pt x="2899" y="809"/>
                </a:cubicBezTo>
                <a:cubicBezTo>
                  <a:pt x="2899" y="809"/>
                  <a:pt x="2901" y="809"/>
                  <a:pt x="2902" y="809"/>
                </a:cubicBezTo>
                <a:cubicBezTo>
                  <a:pt x="2902" y="809"/>
                  <a:pt x="2904" y="808"/>
                  <a:pt x="2902" y="808"/>
                </a:cubicBezTo>
                <a:cubicBezTo>
                  <a:pt x="2902" y="806"/>
                  <a:pt x="2901" y="806"/>
                  <a:pt x="2899" y="806"/>
                </a:cubicBezTo>
                <a:cubicBezTo>
                  <a:pt x="2897" y="806"/>
                  <a:pt x="2897" y="804"/>
                  <a:pt x="2897" y="804"/>
                </a:cubicBezTo>
                <a:cubicBezTo>
                  <a:pt x="2897" y="803"/>
                  <a:pt x="2896" y="803"/>
                  <a:pt x="2896" y="803"/>
                </a:cubicBezTo>
                <a:cubicBezTo>
                  <a:pt x="2894" y="804"/>
                  <a:pt x="2896" y="806"/>
                  <a:pt x="2896" y="806"/>
                </a:cubicBezTo>
                <a:cubicBezTo>
                  <a:pt x="2896" y="808"/>
                  <a:pt x="2896" y="808"/>
                  <a:pt x="2896" y="809"/>
                </a:cubicBezTo>
                <a:cubicBezTo>
                  <a:pt x="2894" y="809"/>
                  <a:pt x="2894" y="809"/>
                  <a:pt x="2894" y="809"/>
                </a:cubicBezTo>
                <a:cubicBezTo>
                  <a:pt x="2893" y="809"/>
                  <a:pt x="2891" y="808"/>
                  <a:pt x="2891" y="808"/>
                </a:cubicBezTo>
                <a:cubicBezTo>
                  <a:pt x="2891" y="806"/>
                  <a:pt x="2891" y="806"/>
                  <a:pt x="2891" y="804"/>
                </a:cubicBezTo>
                <a:cubicBezTo>
                  <a:pt x="2891" y="803"/>
                  <a:pt x="2891" y="803"/>
                  <a:pt x="2889" y="803"/>
                </a:cubicBezTo>
                <a:cubicBezTo>
                  <a:pt x="2888" y="801"/>
                  <a:pt x="2886" y="801"/>
                  <a:pt x="2884" y="801"/>
                </a:cubicBezTo>
                <a:cubicBezTo>
                  <a:pt x="2883" y="801"/>
                  <a:pt x="2883" y="803"/>
                  <a:pt x="2883" y="803"/>
                </a:cubicBezTo>
                <a:cubicBezTo>
                  <a:pt x="2881" y="803"/>
                  <a:pt x="2881" y="804"/>
                  <a:pt x="2881" y="804"/>
                </a:cubicBezTo>
                <a:cubicBezTo>
                  <a:pt x="2883" y="806"/>
                  <a:pt x="2883" y="806"/>
                  <a:pt x="2883" y="806"/>
                </a:cubicBezTo>
                <a:cubicBezTo>
                  <a:pt x="2881" y="806"/>
                  <a:pt x="2880" y="806"/>
                  <a:pt x="2880" y="804"/>
                </a:cubicBezTo>
                <a:cubicBezTo>
                  <a:pt x="2878" y="804"/>
                  <a:pt x="2878" y="804"/>
                  <a:pt x="2876" y="803"/>
                </a:cubicBezTo>
                <a:cubicBezTo>
                  <a:pt x="2876" y="801"/>
                  <a:pt x="2876" y="801"/>
                  <a:pt x="2875" y="801"/>
                </a:cubicBezTo>
                <a:cubicBezTo>
                  <a:pt x="2875" y="800"/>
                  <a:pt x="2875" y="800"/>
                  <a:pt x="2875" y="800"/>
                </a:cubicBezTo>
                <a:cubicBezTo>
                  <a:pt x="2875" y="800"/>
                  <a:pt x="2876" y="798"/>
                  <a:pt x="2875" y="798"/>
                </a:cubicBezTo>
                <a:cubicBezTo>
                  <a:pt x="2873" y="796"/>
                  <a:pt x="2875" y="796"/>
                  <a:pt x="2875" y="796"/>
                </a:cubicBezTo>
                <a:cubicBezTo>
                  <a:pt x="2875" y="795"/>
                  <a:pt x="2873" y="793"/>
                  <a:pt x="2873" y="791"/>
                </a:cubicBezTo>
                <a:cubicBezTo>
                  <a:pt x="2873" y="790"/>
                  <a:pt x="2872" y="790"/>
                  <a:pt x="2872" y="788"/>
                </a:cubicBezTo>
                <a:cubicBezTo>
                  <a:pt x="2872" y="787"/>
                  <a:pt x="2872" y="787"/>
                  <a:pt x="2872" y="785"/>
                </a:cubicBezTo>
                <a:cubicBezTo>
                  <a:pt x="2872" y="783"/>
                  <a:pt x="2872" y="782"/>
                  <a:pt x="2872" y="782"/>
                </a:cubicBezTo>
                <a:cubicBezTo>
                  <a:pt x="2873" y="780"/>
                  <a:pt x="2873" y="780"/>
                  <a:pt x="2873" y="780"/>
                </a:cubicBezTo>
                <a:cubicBezTo>
                  <a:pt x="2873" y="780"/>
                  <a:pt x="2873" y="779"/>
                  <a:pt x="2875" y="779"/>
                </a:cubicBezTo>
                <a:cubicBezTo>
                  <a:pt x="2875" y="779"/>
                  <a:pt x="2875" y="779"/>
                  <a:pt x="2876" y="779"/>
                </a:cubicBezTo>
                <a:cubicBezTo>
                  <a:pt x="2878" y="779"/>
                  <a:pt x="2878" y="779"/>
                  <a:pt x="2878" y="779"/>
                </a:cubicBezTo>
                <a:cubicBezTo>
                  <a:pt x="2880" y="779"/>
                  <a:pt x="2878" y="775"/>
                  <a:pt x="2878" y="774"/>
                </a:cubicBezTo>
                <a:cubicBezTo>
                  <a:pt x="2878" y="774"/>
                  <a:pt x="2880" y="774"/>
                  <a:pt x="2880" y="772"/>
                </a:cubicBezTo>
                <a:cubicBezTo>
                  <a:pt x="2880" y="772"/>
                  <a:pt x="2880" y="772"/>
                  <a:pt x="2880" y="770"/>
                </a:cubicBezTo>
                <a:cubicBezTo>
                  <a:pt x="2880" y="770"/>
                  <a:pt x="2880" y="770"/>
                  <a:pt x="2881" y="769"/>
                </a:cubicBezTo>
                <a:cubicBezTo>
                  <a:pt x="2881" y="769"/>
                  <a:pt x="2881" y="767"/>
                  <a:pt x="2881" y="766"/>
                </a:cubicBezTo>
                <a:cubicBezTo>
                  <a:pt x="2880" y="764"/>
                  <a:pt x="2880" y="764"/>
                  <a:pt x="2878" y="764"/>
                </a:cubicBezTo>
                <a:cubicBezTo>
                  <a:pt x="2876" y="764"/>
                  <a:pt x="2876" y="764"/>
                  <a:pt x="2876" y="762"/>
                </a:cubicBezTo>
                <a:cubicBezTo>
                  <a:pt x="2876" y="761"/>
                  <a:pt x="2876" y="761"/>
                  <a:pt x="2876" y="761"/>
                </a:cubicBezTo>
                <a:cubicBezTo>
                  <a:pt x="2876" y="761"/>
                  <a:pt x="2875" y="761"/>
                  <a:pt x="2875" y="759"/>
                </a:cubicBezTo>
                <a:cubicBezTo>
                  <a:pt x="2875" y="758"/>
                  <a:pt x="2875" y="758"/>
                  <a:pt x="2875" y="756"/>
                </a:cubicBezTo>
                <a:lnTo>
                  <a:pt x="2875" y="754"/>
                </a:lnTo>
                <a:close/>
                <a:moveTo>
                  <a:pt x="2894" y="325"/>
                </a:moveTo>
                <a:cubicBezTo>
                  <a:pt x="2896" y="326"/>
                  <a:pt x="2896" y="326"/>
                  <a:pt x="2896" y="328"/>
                </a:cubicBezTo>
                <a:cubicBezTo>
                  <a:pt x="2897" y="328"/>
                  <a:pt x="2897" y="328"/>
                  <a:pt x="2899" y="330"/>
                </a:cubicBezTo>
                <a:cubicBezTo>
                  <a:pt x="2901" y="331"/>
                  <a:pt x="2901" y="331"/>
                  <a:pt x="2901" y="331"/>
                </a:cubicBezTo>
                <a:cubicBezTo>
                  <a:pt x="2902" y="331"/>
                  <a:pt x="2904" y="331"/>
                  <a:pt x="2905" y="333"/>
                </a:cubicBezTo>
                <a:cubicBezTo>
                  <a:pt x="2907" y="335"/>
                  <a:pt x="2907" y="336"/>
                  <a:pt x="2910" y="338"/>
                </a:cubicBezTo>
                <a:cubicBezTo>
                  <a:pt x="2910" y="339"/>
                  <a:pt x="2910" y="339"/>
                  <a:pt x="2912" y="341"/>
                </a:cubicBezTo>
                <a:cubicBezTo>
                  <a:pt x="2912" y="341"/>
                  <a:pt x="2914" y="343"/>
                  <a:pt x="2914" y="344"/>
                </a:cubicBezTo>
                <a:cubicBezTo>
                  <a:pt x="2914" y="344"/>
                  <a:pt x="2914" y="346"/>
                  <a:pt x="2915" y="346"/>
                </a:cubicBezTo>
                <a:cubicBezTo>
                  <a:pt x="2915" y="347"/>
                  <a:pt x="2917" y="349"/>
                  <a:pt x="2917" y="349"/>
                </a:cubicBezTo>
                <a:cubicBezTo>
                  <a:pt x="2920" y="352"/>
                  <a:pt x="2923" y="354"/>
                  <a:pt x="2925" y="357"/>
                </a:cubicBezTo>
                <a:cubicBezTo>
                  <a:pt x="2925" y="359"/>
                  <a:pt x="2926" y="360"/>
                  <a:pt x="2926" y="362"/>
                </a:cubicBezTo>
                <a:cubicBezTo>
                  <a:pt x="2928" y="364"/>
                  <a:pt x="2928" y="364"/>
                  <a:pt x="2928" y="365"/>
                </a:cubicBezTo>
                <a:cubicBezTo>
                  <a:pt x="2928" y="367"/>
                  <a:pt x="2928" y="367"/>
                  <a:pt x="2928" y="367"/>
                </a:cubicBezTo>
                <a:cubicBezTo>
                  <a:pt x="2930" y="368"/>
                  <a:pt x="2930" y="370"/>
                  <a:pt x="2930" y="370"/>
                </a:cubicBezTo>
                <a:cubicBezTo>
                  <a:pt x="2931" y="372"/>
                  <a:pt x="2931" y="372"/>
                  <a:pt x="2931" y="372"/>
                </a:cubicBezTo>
                <a:cubicBezTo>
                  <a:pt x="2933" y="372"/>
                  <a:pt x="2933" y="372"/>
                  <a:pt x="2933" y="372"/>
                </a:cubicBezTo>
                <a:cubicBezTo>
                  <a:pt x="2935" y="372"/>
                  <a:pt x="2935" y="373"/>
                  <a:pt x="2936" y="373"/>
                </a:cubicBezTo>
                <a:cubicBezTo>
                  <a:pt x="2936" y="375"/>
                  <a:pt x="2936" y="377"/>
                  <a:pt x="2938" y="378"/>
                </a:cubicBezTo>
                <a:cubicBezTo>
                  <a:pt x="2938" y="378"/>
                  <a:pt x="2938" y="378"/>
                  <a:pt x="2938" y="380"/>
                </a:cubicBezTo>
                <a:cubicBezTo>
                  <a:pt x="2939" y="381"/>
                  <a:pt x="2939" y="381"/>
                  <a:pt x="2939" y="381"/>
                </a:cubicBezTo>
                <a:cubicBezTo>
                  <a:pt x="2939" y="383"/>
                  <a:pt x="2939" y="383"/>
                  <a:pt x="2939" y="383"/>
                </a:cubicBezTo>
                <a:cubicBezTo>
                  <a:pt x="2938" y="385"/>
                  <a:pt x="2939" y="385"/>
                  <a:pt x="2939" y="385"/>
                </a:cubicBezTo>
                <a:cubicBezTo>
                  <a:pt x="2939" y="386"/>
                  <a:pt x="2941" y="386"/>
                  <a:pt x="2941" y="386"/>
                </a:cubicBezTo>
                <a:cubicBezTo>
                  <a:pt x="2943" y="386"/>
                  <a:pt x="2943" y="386"/>
                  <a:pt x="2943" y="386"/>
                </a:cubicBezTo>
                <a:cubicBezTo>
                  <a:pt x="2944" y="388"/>
                  <a:pt x="2944" y="388"/>
                  <a:pt x="2946" y="388"/>
                </a:cubicBezTo>
                <a:cubicBezTo>
                  <a:pt x="2946" y="389"/>
                  <a:pt x="2946" y="389"/>
                  <a:pt x="2946" y="391"/>
                </a:cubicBezTo>
                <a:cubicBezTo>
                  <a:pt x="2946" y="391"/>
                  <a:pt x="2946" y="393"/>
                  <a:pt x="2947" y="393"/>
                </a:cubicBezTo>
                <a:cubicBezTo>
                  <a:pt x="2947" y="394"/>
                  <a:pt x="2947" y="394"/>
                  <a:pt x="2947" y="394"/>
                </a:cubicBezTo>
                <a:cubicBezTo>
                  <a:pt x="2947" y="396"/>
                  <a:pt x="2947" y="396"/>
                  <a:pt x="2947" y="396"/>
                </a:cubicBezTo>
                <a:cubicBezTo>
                  <a:pt x="2949" y="398"/>
                  <a:pt x="2949" y="398"/>
                  <a:pt x="2949" y="398"/>
                </a:cubicBezTo>
                <a:cubicBezTo>
                  <a:pt x="2949" y="399"/>
                  <a:pt x="2949" y="399"/>
                  <a:pt x="2951" y="399"/>
                </a:cubicBezTo>
                <a:cubicBezTo>
                  <a:pt x="2951" y="401"/>
                  <a:pt x="2952" y="402"/>
                  <a:pt x="2954" y="402"/>
                </a:cubicBezTo>
                <a:cubicBezTo>
                  <a:pt x="2954" y="404"/>
                  <a:pt x="2954" y="404"/>
                  <a:pt x="2954" y="404"/>
                </a:cubicBezTo>
                <a:cubicBezTo>
                  <a:pt x="2956" y="404"/>
                  <a:pt x="2954" y="402"/>
                  <a:pt x="2954" y="401"/>
                </a:cubicBezTo>
                <a:cubicBezTo>
                  <a:pt x="2954" y="401"/>
                  <a:pt x="2954" y="401"/>
                  <a:pt x="2954" y="399"/>
                </a:cubicBezTo>
                <a:cubicBezTo>
                  <a:pt x="2954" y="398"/>
                  <a:pt x="2954" y="398"/>
                  <a:pt x="2954" y="398"/>
                </a:cubicBezTo>
                <a:cubicBezTo>
                  <a:pt x="2952" y="396"/>
                  <a:pt x="2952" y="396"/>
                  <a:pt x="2952" y="396"/>
                </a:cubicBezTo>
                <a:cubicBezTo>
                  <a:pt x="2952" y="394"/>
                  <a:pt x="2954" y="394"/>
                  <a:pt x="2954" y="393"/>
                </a:cubicBezTo>
                <a:cubicBezTo>
                  <a:pt x="2954" y="393"/>
                  <a:pt x="2954" y="393"/>
                  <a:pt x="2954" y="394"/>
                </a:cubicBezTo>
                <a:cubicBezTo>
                  <a:pt x="2956" y="394"/>
                  <a:pt x="2956" y="394"/>
                  <a:pt x="2956" y="394"/>
                </a:cubicBezTo>
                <a:cubicBezTo>
                  <a:pt x="2956" y="394"/>
                  <a:pt x="2956" y="394"/>
                  <a:pt x="2957" y="394"/>
                </a:cubicBezTo>
                <a:cubicBezTo>
                  <a:pt x="2959" y="394"/>
                  <a:pt x="2959" y="394"/>
                  <a:pt x="2959" y="394"/>
                </a:cubicBezTo>
                <a:cubicBezTo>
                  <a:pt x="2960" y="394"/>
                  <a:pt x="2960" y="394"/>
                  <a:pt x="2960" y="394"/>
                </a:cubicBezTo>
                <a:cubicBezTo>
                  <a:pt x="2962" y="396"/>
                  <a:pt x="2962" y="396"/>
                  <a:pt x="2964" y="396"/>
                </a:cubicBezTo>
                <a:cubicBezTo>
                  <a:pt x="2964" y="398"/>
                  <a:pt x="2964" y="398"/>
                  <a:pt x="2965" y="399"/>
                </a:cubicBezTo>
                <a:cubicBezTo>
                  <a:pt x="2967" y="401"/>
                  <a:pt x="2967" y="401"/>
                  <a:pt x="2967" y="401"/>
                </a:cubicBezTo>
                <a:cubicBezTo>
                  <a:pt x="2967" y="402"/>
                  <a:pt x="2967" y="404"/>
                  <a:pt x="2968" y="402"/>
                </a:cubicBezTo>
                <a:cubicBezTo>
                  <a:pt x="2968" y="399"/>
                  <a:pt x="2965" y="398"/>
                  <a:pt x="2964" y="394"/>
                </a:cubicBezTo>
                <a:cubicBezTo>
                  <a:pt x="2964" y="393"/>
                  <a:pt x="2964" y="393"/>
                  <a:pt x="2962" y="391"/>
                </a:cubicBezTo>
                <a:cubicBezTo>
                  <a:pt x="2960" y="391"/>
                  <a:pt x="2960" y="391"/>
                  <a:pt x="2960" y="391"/>
                </a:cubicBezTo>
                <a:cubicBezTo>
                  <a:pt x="2959" y="391"/>
                  <a:pt x="2959" y="391"/>
                  <a:pt x="2959" y="391"/>
                </a:cubicBezTo>
                <a:cubicBezTo>
                  <a:pt x="2957" y="391"/>
                  <a:pt x="2957" y="391"/>
                  <a:pt x="2956" y="391"/>
                </a:cubicBezTo>
                <a:cubicBezTo>
                  <a:pt x="2954" y="389"/>
                  <a:pt x="2954" y="388"/>
                  <a:pt x="2954" y="388"/>
                </a:cubicBezTo>
                <a:cubicBezTo>
                  <a:pt x="2952" y="386"/>
                  <a:pt x="2951" y="386"/>
                  <a:pt x="2951" y="385"/>
                </a:cubicBezTo>
                <a:cubicBezTo>
                  <a:pt x="2949" y="385"/>
                  <a:pt x="2947" y="381"/>
                  <a:pt x="2946" y="381"/>
                </a:cubicBezTo>
                <a:cubicBezTo>
                  <a:pt x="2946" y="383"/>
                  <a:pt x="2944" y="383"/>
                  <a:pt x="2944" y="381"/>
                </a:cubicBezTo>
                <a:cubicBezTo>
                  <a:pt x="2944" y="380"/>
                  <a:pt x="2943" y="380"/>
                  <a:pt x="2943" y="378"/>
                </a:cubicBezTo>
                <a:cubicBezTo>
                  <a:pt x="2943" y="377"/>
                  <a:pt x="2943" y="377"/>
                  <a:pt x="2941" y="375"/>
                </a:cubicBezTo>
                <a:cubicBezTo>
                  <a:pt x="2941" y="373"/>
                  <a:pt x="2941" y="373"/>
                  <a:pt x="2941" y="373"/>
                </a:cubicBezTo>
                <a:cubicBezTo>
                  <a:pt x="2939" y="372"/>
                  <a:pt x="2939" y="372"/>
                  <a:pt x="2939" y="370"/>
                </a:cubicBezTo>
                <a:cubicBezTo>
                  <a:pt x="2939" y="368"/>
                  <a:pt x="2939" y="367"/>
                  <a:pt x="2939" y="365"/>
                </a:cubicBezTo>
                <a:cubicBezTo>
                  <a:pt x="2938" y="364"/>
                  <a:pt x="2938" y="364"/>
                  <a:pt x="2938" y="362"/>
                </a:cubicBezTo>
                <a:cubicBezTo>
                  <a:pt x="2938" y="360"/>
                  <a:pt x="2939" y="360"/>
                  <a:pt x="2939" y="360"/>
                </a:cubicBezTo>
                <a:cubicBezTo>
                  <a:pt x="2941" y="362"/>
                  <a:pt x="2941" y="362"/>
                  <a:pt x="2941" y="362"/>
                </a:cubicBezTo>
                <a:cubicBezTo>
                  <a:pt x="2941" y="362"/>
                  <a:pt x="2941" y="362"/>
                  <a:pt x="2943" y="362"/>
                </a:cubicBezTo>
                <a:cubicBezTo>
                  <a:pt x="2943" y="362"/>
                  <a:pt x="2943" y="362"/>
                  <a:pt x="2944" y="362"/>
                </a:cubicBezTo>
                <a:cubicBezTo>
                  <a:pt x="2946" y="362"/>
                  <a:pt x="2946" y="362"/>
                  <a:pt x="2946" y="362"/>
                </a:cubicBezTo>
                <a:cubicBezTo>
                  <a:pt x="2947" y="362"/>
                  <a:pt x="2947" y="364"/>
                  <a:pt x="2949" y="364"/>
                </a:cubicBezTo>
                <a:cubicBezTo>
                  <a:pt x="2949" y="365"/>
                  <a:pt x="2951" y="365"/>
                  <a:pt x="2952" y="367"/>
                </a:cubicBezTo>
                <a:cubicBezTo>
                  <a:pt x="2954" y="367"/>
                  <a:pt x="2954" y="368"/>
                  <a:pt x="2956" y="368"/>
                </a:cubicBezTo>
                <a:cubicBezTo>
                  <a:pt x="2957" y="370"/>
                  <a:pt x="2957" y="370"/>
                  <a:pt x="2957" y="370"/>
                </a:cubicBezTo>
                <a:cubicBezTo>
                  <a:pt x="2959" y="368"/>
                  <a:pt x="2952" y="365"/>
                  <a:pt x="2951" y="364"/>
                </a:cubicBezTo>
                <a:cubicBezTo>
                  <a:pt x="2949" y="362"/>
                  <a:pt x="2947" y="360"/>
                  <a:pt x="2946" y="359"/>
                </a:cubicBezTo>
                <a:cubicBezTo>
                  <a:pt x="2944" y="359"/>
                  <a:pt x="2944" y="357"/>
                  <a:pt x="2944" y="357"/>
                </a:cubicBezTo>
                <a:cubicBezTo>
                  <a:pt x="2943" y="356"/>
                  <a:pt x="2943" y="356"/>
                  <a:pt x="2941" y="354"/>
                </a:cubicBezTo>
                <a:cubicBezTo>
                  <a:pt x="2941" y="354"/>
                  <a:pt x="2941" y="354"/>
                  <a:pt x="2939" y="352"/>
                </a:cubicBezTo>
                <a:cubicBezTo>
                  <a:pt x="2939" y="352"/>
                  <a:pt x="2939" y="352"/>
                  <a:pt x="2938" y="352"/>
                </a:cubicBezTo>
                <a:cubicBezTo>
                  <a:pt x="2936" y="351"/>
                  <a:pt x="2936" y="351"/>
                  <a:pt x="2936" y="351"/>
                </a:cubicBezTo>
                <a:cubicBezTo>
                  <a:pt x="2935" y="349"/>
                  <a:pt x="2933" y="347"/>
                  <a:pt x="2931" y="346"/>
                </a:cubicBezTo>
                <a:cubicBezTo>
                  <a:pt x="2930" y="346"/>
                  <a:pt x="2930" y="346"/>
                  <a:pt x="2930" y="346"/>
                </a:cubicBezTo>
                <a:cubicBezTo>
                  <a:pt x="2928" y="344"/>
                  <a:pt x="2926" y="343"/>
                  <a:pt x="2926" y="341"/>
                </a:cubicBezTo>
                <a:cubicBezTo>
                  <a:pt x="2923" y="338"/>
                  <a:pt x="2920" y="335"/>
                  <a:pt x="2917" y="331"/>
                </a:cubicBezTo>
                <a:cubicBezTo>
                  <a:pt x="2915" y="331"/>
                  <a:pt x="2915" y="331"/>
                  <a:pt x="2915" y="331"/>
                </a:cubicBezTo>
                <a:cubicBezTo>
                  <a:pt x="2914" y="330"/>
                  <a:pt x="2914" y="330"/>
                  <a:pt x="2914" y="330"/>
                </a:cubicBezTo>
                <a:cubicBezTo>
                  <a:pt x="2914" y="330"/>
                  <a:pt x="2912" y="330"/>
                  <a:pt x="2912" y="328"/>
                </a:cubicBezTo>
                <a:cubicBezTo>
                  <a:pt x="2910" y="328"/>
                  <a:pt x="2910" y="328"/>
                  <a:pt x="2910" y="326"/>
                </a:cubicBezTo>
                <a:cubicBezTo>
                  <a:pt x="2909" y="326"/>
                  <a:pt x="2909" y="325"/>
                  <a:pt x="2909" y="325"/>
                </a:cubicBezTo>
                <a:cubicBezTo>
                  <a:pt x="2909" y="323"/>
                  <a:pt x="2909" y="323"/>
                  <a:pt x="2907" y="322"/>
                </a:cubicBezTo>
                <a:cubicBezTo>
                  <a:pt x="2907" y="320"/>
                  <a:pt x="2905" y="318"/>
                  <a:pt x="2904" y="318"/>
                </a:cubicBezTo>
                <a:cubicBezTo>
                  <a:pt x="2902" y="317"/>
                  <a:pt x="2901" y="315"/>
                  <a:pt x="2899" y="315"/>
                </a:cubicBezTo>
                <a:cubicBezTo>
                  <a:pt x="2899" y="314"/>
                  <a:pt x="2897" y="314"/>
                  <a:pt x="2897" y="312"/>
                </a:cubicBezTo>
                <a:cubicBezTo>
                  <a:pt x="2896" y="312"/>
                  <a:pt x="2896" y="310"/>
                  <a:pt x="2896" y="310"/>
                </a:cubicBezTo>
                <a:cubicBezTo>
                  <a:pt x="2894" y="309"/>
                  <a:pt x="2894" y="309"/>
                  <a:pt x="2894" y="309"/>
                </a:cubicBezTo>
                <a:cubicBezTo>
                  <a:pt x="2893" y="307"/>
                  <a:pt x="2893" y="307"/>
                  <a:pt x="2893" y="305"/>
                </a:cubicBezTo>
                <a:cubicBezTo>
                  <a:pt x="2891" y="305"/>
                  <a:pt x="2891" y="305"/>
                  <a:pt x="2891" y="305"/>
                </a:cubicBezTo>
                <a:cubicBezTo>
                  <a:pt x="2889" y="305"/>
                  <a:pt x="2889" y="305"/>
                  <a:pt x="2889" y="304"/>
                </a:cubicBezTo>
                <a:cubicBezTo>
                  <a:pt x="2889" y="302"/>
                  <a:pt x="2886" y="302"/>
                  <a:pt x="2884" y="301"/>
                </a:cubicBezTo>
                <a:cubicBezTo>
                  <a:pt x="2884" y="301"/>
                  <a:pt x="2884" y="301"/>
                  <a:pt x="2884" y="299"/>
                </a:cubicBezTo>
                <a:cubicBezTo>
                  <a:pt x="2883" y="299"/>
                  <a:pt x="2883" y="299"/>
                  <a:pt x="2883" y="299"/>
                </a:cubicBezTo>
                <a:cubicBezTo>
                  <a:pt x="2881" y="301"/>
                  <a:pt x="2881" y="301"/>
                  <a:pt x="2881" y="301"/>
                </a:cubicBezTo>
                <a:cubicBezTo>
                  <a:pt x="2880" y="301"/>
                  <a:pt x="2881" y="301"/>
                  <a:pt x="2881" y="302"/>
                </a:cubicBezTo>
                <a:cubicBezTo>
                  <a:pt x="2883" y="304"/>
                  <a:pt x="2884" y="305"/>
                  <a:pt x="2888" y="307"/>
                </a:cubicBezTo>
                <a:cubicBezTo>
                  <a:pt x="2888" y="307"/>
                  <a:pt x="2889" y="307"/>
                  <a:pt x="2891" y="309"/>
                </a:cubicBezTo>
                <a:cubicBezTo>
                  <a:pt x="2891" y="310"/>
                  <a:pt x="2891" y="310"/>
                  <a:pt x="2889" y="312"/>
                </a:cubicBezTo>
                <a:cubicBezTo>
                  <a:pt x="2889" y="312"/>
                  <a:pt x="2889" y="310"/>
                  <a:pt x="2888" y="310"/>
                </a:cubicBezTo>
                <a:cubicBezTo>
                  <a:pt x="2888" y="310"/>
                  <a:pt x="2886" y="310"/>
                  <a:pt x="2886" y="312"/>
                </a:cubicBezTo>
                <a:cubicBezTo>
                  <a:pt x="2888" y="312"/>
                  <a:pt x="2888" y="312"/>
                  <a:pt x="2888" y="312"/>
                </a:cubicBezTo>
                <a:cubicBezTo>
                  <a:pt x="2888" y="314"/>
                  <a:pt x="2888" y="314"/>
                  <a:pt x="2889" y="315"/>
                </a:cubicBezTo>
                <a:cubicBezTo>
                  <a:pt x="2889" y="315"/>
                  <a:pt x="2891" y="317"/>
                  <a:pt x="2891" y="318"/>
                </a:cubicBezTo>
                <a:cubicBezTo>
                  <a:pt x="2893" y="318"/>
                  <a:pt x="2893" y="320"/>
                  <a:pt x="2893" y="322"/>
                </a:cubicBezTo>
                <a:cubicBezTo>
                  <a:pt x="2893" y="323"/>
                  <a:pt x="2893" y="323"/>
                  <a:pt x="2893" y="323"/>
                </a:cubicBezTo>
                <a:cubicBezTo>
                  <a:pt x="2894" y="323"/>
                  <a:pt x="2894" y="325"/>
                  <a:pt x="2894" y="325"/>
                </a:cubicBezTo>
                <a:close/>
                <a:moveTo>
                  <a:pt x="2868" y="1113"/>
                </a:moveTo>
                <a:cubicBezTo>
                  <a:pt x="2870" y="1113"/>
                  <a:pt x="2870" y="1111"/>
                  <a:pt x="2872" y="1111"/>
                </a:cubicBezTo>
                <a:cubicBezTo>
                  <a:pt x="2873" y="1109"/>
                  <a:pt x="2873" y="1109"/>
                  <a:pt x="2873" y="1109"/>
                </a:cubicBezTo>
                <a:cubicBezTo>
                  <a:pt x="2873" y="1108"/>
                  <a:pt x="2873" y="1106"/>
                  <a:pt x="2872" y="1106"/>
                </a:cubicBezTo>
                <a:cubicBezTo>
                  <a:pt x="2870" y="1106"/>
                  <a:pt x="2870" y="1106"/>
                  <a:pt x="2868" y="1105"/>
                </a:cubicBezTo>
                <a:cubicBezTo>
                  <a:pt x="2868" y="1105"/>
                  <a:pt x="2867" y="1105"/>
                  <a:pt x="2865" y="1103"/>
                </a:cubicBezTo>
                <a:cubicBezTo>
                  <a:pt x="2863" y="1103"/>
                  <a:pt x="2863" y="1103"/>
                  <a:pt x="2863" y="1103"/>
                </a:cubicBezTo>
                <a:cubicBezTo>
                  <a:pt x="2862" y="1101"/>
                  <a:pt x="2862" y="1101"/>
                  <a:pt x="2862" y="1101"/>
                </a:cubicBezTo>
                <a:cubicBezTo>
                  <a:pt x="2860" y="1100"/>
                  <a:pt x="2860" y="1101"/>
                  <a:pt x="2859" y="1101"/>
                </a:cubicBezTo>
                <a:cubicBezTo>
                  <a:pt x="2859" y="1101"/>
                  <a:pt x="2857" y="1101"/>
                  <a:pt x="2855" y="1101"/>
                </a:cubicBezTo>
                <a:cubicBezTo>
                  <a:pt x="2854" y="1101"/>
                  <a:pt x="2852" y="1101"/>
                  <a:pt x="2851" y="1103"/>
                </a:cubicBezTo>
                <a:cubicBezTo>
                  <a:pt x="2851" y="1105"/>
                  <a:pt x="2852" y="1106"/>
                  <a:pt x="2854" y="1106"/>
                </a:cubicBezTo>
                <a:cubicBezTo>
                  <a:pt x="2854" y="1106"/>
                  <a:pt x="2855" y="1106"/>
                  <a:pt x="2857" y="1106"/>
                </a:cubicBezTo>
                <a:cubicBezTo>
                  <a:pt x="2859" y="1106"/>
                  <a:pt x="2859" y="1106"/>
                  <a:pt x="2860" y="1106"/>
                </a:cubicBezTo>
                <a:cubicBezTo>
                  <a:pt x="2862" y="1106"/>
                  <a:pt x="2862" y="1106"/>
                  <a:pt x="2863" y="1108"/>
                </a:cubicBezTo>
                <a:cubicBezTo>
                  <a:pt x="2863" y="1109"/>
                  <a:pt x="2863" y="1109"/>
                  <a:pt x="2863" y="1109"/>
                </a:cubicBezTo>
                <a:cubicBezTo>
                  <a:pt x="2863" y="1113"/>
                  <a:pt x="2867" y="1113"/>
                  <a:pt x="2868" y="1113"/>
                </a:cubicBezTo>
                <a:close/>
                <a:moveTo>
                  <a:pt x="2618" y="967"/>
                </a:moveTo>
                <a:cubicBezTo>
                  <a:pt x="2618" y="966"/>
                  <a:pt x="2618" y="964"/>
                  <a:pt x="2616" y="964"/>
                </a:cubicBezTo>
                <a:cubicBezTo>
                  <a:pt x="2615" y="963"/>
                  <a:pt x="2613" y="963"/>
                  <a:pt x="2613" y="964"/>
                </a:cubicBezTo>
                <a:cubicBezTo>
                  <a:pt x="2613" y="966"/>
                  <a:pt x="2613" y="966"/>
                  <a:pt x="2613" y="966"/>
                </a:cubicBezTo>
                <a:cubicBezTo>
                  <a:pt x="2613" y="967"/>
                  <a:pt x="2615" y="967"/>
                  <a:pt x="2615" y="969"/>
                </a:cubicBezTo>
                <a:cubicBezTo>
                  <a:pt x="2616" y="969"/>
                  <a:pt x="2616" y="969"/>
                  <a:pt x="2616" y="971"/>
                </a:cubicBezTo>
                <a:cubicBezTo>
                  <a:pt x="2616" y="971"/>
                  <a:pt x="2618" y="971"/>
                  <a:pt x="2618" y="972"/>
                </a:cubicBezTo>
                <a:cubicBezTo>
                  <a:pt x="2619" y="974"/>
                  <a:pt x="2619" y="974"/>
                  <a:pt x="2619" y="975"/>
                </a:cubicBezTo>
                <a:cubicBezTo>
                  <a:pt x="2621" y="975"/>
                  <a:pt x="2621" y="974"/>
                  <a:pt x="2621" y="974"/>
                </a:cubicBezTo>
                <a:cubicBezTo>
                  <a:pt x="2623" y="972"/>
                  <a:pt x="2623" y="972"/>
                  <a:pt x="2621" y="971"/>
                </a:cubicBezTo>
                <a:cubicBezTo>
                  <a:pt x="2621" y="969"/>
                  <a:pt x="2619" y="967"/>
                  <a:pt x="2618" y="967"/>
                </a:cubicBezTo>
                <a:close/>
                <a:moveTo>
                  <a:pt x="2605" y="951"/>
                </a:moveTo>
                <a:cubicBezTo>
                  <a:pt x="2605" y="951"/>
                  <a:pt x="2605" y="950"/>
                  <a:pt x="2603" y="950"/>
                </a:cubicBezTo>
                <a:cubicBezTo>
                  <a:pt x="2603" y="950"/>
                  <a:pt x="2602" y="948"/>
                  <a:pt x="2600" y="948"/>
                </a:cubicBezTo>
                <a:cubicBezTo>
                  <a:pt x="2600" y="946"/>
                  <a:pt x="2598" y="943"/>
                  <a:pt x="2597" y="946"/>
                </a:cubicBezTo>
                <a:cubicBezTo>
                  <a:pt x="2595" y="946"/>
                  <a:pt x="2595" y="948"/>
                  <a:pt x="2597" y="948"/>
                </a:cubicBezTo>
                <a:cubicBezTo>
                  <a:pt x="2598" y="950"/>
                  <a:pt x="2598" y="950"/>
                  <a:pt x="2598" y="950"/>
                </a:cubicBezTo>
                <a:cubicBezTo>
                  <a:pt x="2600" y="950"/>
                  <a:pt x="2600" y="951"/>
                  <a:pt x="2602" y="951"/>
                </a:cubicBezTo>
                <a:cubicBezTo>
                  <a:pt x="2603" y="951"/>
                  <a:pt x="2603" y="951"/>
                  <a:pt x="2603" y="951"/>
                </a:cubicBezTo>
                <a:cubicBezTo>
                  <a:pt x="2603" y="953"/>
                  <a:pt x="2603" y="953"/>
                  <a:pt x="2605" y="953"/>
                </a:cubicBezTo>
                <a:cubicBezTo>
                  <a:pt x="2605" y="953"/>
                  <a:pt x="2607" y="951"/>
                  <a:pt x="2605" y="951"/>
                </a:cubicBezTo>
                <a:close/>
                <a:moveTo>
                  <a:pt x="2639" y="1008"/>
                </a:moveTo>
                <a:cubicBezTo>
                  <a:pt x="2639" y="1009"/>
                  <a:pt x="2640" y="1011"/>
                  <a:pt x="2640" y="1011"/>
                </a:cubicBezTo>
                <a:cubicBezTo>
                  <a:pt x="2640" y="1013"/>
                  <a:pt x="2640" y="1013"/>
                  <a:pt x="2642" y="1013"/>
                </a:cubicBezTo>
                <a:cubicBezTo>
                  <a:pt x="2644" y="1011"/>
                  <a:pt x="2642" y="1009"/>
                  <a:pt x="2642" y="1009"/>
                </a:cubicBezTo>
                <a:cubicBezTo>
                  <a:pt x="2642" y="1008"/>
                  <a:pt x="2639" y="1006"/>
                  <a:pt x="2639" y="1008"/>
                </a:cubicBezTo>
                <a:close/>
                <a:moveTo>
                  <a:pt x="2713" y="1019"/>
                </a:moveTo>
                <a:cubicBezTo>
                  <a:pt x="2715" y="1019"/>
                  <a:pt x="2715" y="1019"/>
                  <a:pt x="2715" y="1019"/>
                </a:cubicBezTo>
                <a:cubicBezTo>
                  <a:pt x="2716" y="1021"/>
                  <a:pt x="2716" y="1021"/>
                  <a:pt x="2716" y="1021"/>
                </a:cubicBezTo>
                <a:cubicBezTo>
                  <a:pt x="2718" y="1022"/>
                  <a:pt x="2720" y="1021"/>
                  <a:pt x="2720" y="1021"/>
                </a:cubicBezTo>
                <a:cubicBezTo>
                  <a:pt x="2721" y="1021"/>
                  <a:pt x="2721" y="1021"/>
                  <a:pt x="2723" y="1021"/>
                </a:cubicBezTo>
                <a:cubicBezTo>
                  <a:pt x="2723" y="1019"/>
                  <a:pt x="2720" y="1019"/>
                  <a:pt x="2720" y="1017"/>
                </a:cubicBezTo>
                <a:cubicBezTo>
                  <a:pt x="2720" y="1016"/>
                  <a:pt x="2720" y="1016"/>
                  <a:pt x="2720" y="1016"/>
                </a:cubicBezTo>
                <a:cubicBezTo>
                  <a:pt x="2720" y="1014"/>
                  <a:pt x="2718" y="1014"/>
                  <a:pt x="2718" y="1014"/>
                </a:cubicBezTo>
                <a:cubicBezTo>
                  <a:pt x="2716" y="1014"/>
                  <a:pt x="2715" y="1013"/>
                  <a:pt x="2715" y="1013"/>
                </a:cubicBezTo>
                <a:cubicBezTo>
                  <a:pt x="2715" y="1013"/>
                  <a:pt x="2715" y="1011"/>
                  <a:pt x="2715" y="1009"/>
                </a:cubicBezTo>
                <a:cubicBezTo>
                  <a:pt x="2715" y="1009"/>
                  <a:pt x="2715" y="1009"/>
                  <a:pt x="2715" y="1008"/>
                </a:cubicBezTo>
                <a:cubicBezTo>
                  <a:pt x="2713" y="1008"/>
                  <a:pt x="2713" y="1008"/>
                  <a:pt x="2713" y="1006"/>
                </a:cubicBezTo>
                <a:cubicBezTo>
                  <a:pt x="2713" y="1006"/>
                  <a:pt x="2713" y="1006"/>
                  <a:pt x="2713" y="1005"/>
                </a:cubicBezTo>
                <a:cubicBezTo>
                  <a:pt x="2713" y="1005"/>
                  <a:pt x="2713" y="1001"/>
                  <a:pt x="2712" y="1001"/>
                </a:cubicBezTo>
                <a:cubicBezTo>
                  <a:pt x="2710" y="1003"/>
                  <a:pt x="2710" y="1003"/>
                  <a:pt x="2710" y="1003"/>
                </a:cubicBezTo>
                <a:cubicBezTo>
                  <a:pt x="2710" y="1005"/>
                  <a:pt x="2708" y="1005"/>
                  <a:pt x="2708" y="1005"/>
                </a:cubicBezTo>
                <a:cubicBezTo>
                  <a:pt x="2708" y="1005"/>
                  <a:pt x="2708" y="1003"/>
                  <a:pt x="2708" y="1001"/>
                </a:cubicBezTo>
                <a:cubicBezTo>
                  <a:pt x="2707" y="1001"/>
                  <a:pt x="2707" y="1001"/>
                  <a:pt x="2707" y="1001"/>
                </a:cubicBezTo>
                <a:cubicBezTo>
                  <a:pt x="2705" y="1003"/>
                  <a:pt x="2705" y="1003"/>
                  <a:pt x="2705" y="1005"/>
                </a:cubicBezTo>
                <a:cubicBezTo>
                  <a:pt x="2705" y="1005"/>
                  <a:pt x="2705" y="1005"/>
                  <a:pt x="2704" y="1006"/>
                </a:cubicBezTo>
                <a:cubicBezTo>
                  <a:pt x="2702" y="1006"/>
                  <a:pt x="2702" y="1006"/>
                  <a:pt x="2702" y="1006"/>
                </a:cubicBezTo>
                <a:cubicBezTo>
                  <a:pt x="2702" y="1008"/>
                  <a:pt x="2702" y="1009"/>
                  <a:pt x="2702" y="1009"/>
                </a:cubicBezTo>
                <a:cubicBezTo>
                  <a:pt x="2704" y="1011"/>
                  <a:pt x="2707" y="1008"/>
                  <a:pt x="2708" y="1009"/>
                </a:cubicBezTo>
                <a:cubicBezTo>
                  <a:pt x="2710" y="1009"/>
                  <a:pt x="2710" y="1011"/>
                  <a:pt x="2710" y="1011"/>
                </a:cubicBezTo>
                <a:cubicBezTo>
                  <a:pt x="2710" y="1013"/>
                  <a:pt x="2712" y="1014"/>
                  <a:pt x="2712" y="1016"/>
                </a:cubicBezTo>
                <a:cubicBezTo>
                  <a:pt x="2712" y="1016"/>
                  <a:pt x="2713" y="1016"/>
                  <a:pt x="2713" y="1017"/>
                </a:cubicBezTo>
                <a:cubicBezTo>
                  <a:pt x="2713" y="1017"/>
                  <a:pt x="2712" y="1017"/>
                  <a:pt x="2713" y="1019"/>
                </a:cubicBezTo>
                <a:close/>
                <a:moveTo>
                  <a:pt x="2699" y="1055"/>
                </a:moveTo>
                <a:cubicBezTo>
                  <a:pt x="2700" y="1055"/>
                  <a:pt x="2700" y="1055"/>
                  <a:pt x="2700" y="1055"/>
                </a:cubicBezTo>
                <a:cubicBezTo>
                  <a:pt x="2702" y="1055"/>
                  <a:pt x="2700" y="1053"/>
                  <a:pt x="2702" y="1053"/>
                </a:cubicBezTo>
                <a:cubicBezTo>
                  <a:pt x="2704" y="1053"/>
                  <a:pt x="2704" y="1053"/>
                  <a:pt x="2704" y="1053"/>
                </a:cubicBezTo>
                <a:cubicBezTo>
                  <a:pt x="2705" y="1055"/>
                  <a:pt x="2705" y="1055"/>
                  <a:pt x="2705" y="1056"/>
                </a:cubicBezTo>
                <a:cubicBezTo>
                  <a:pt x="2707" y="1055"/>
                  <a:pt x="2707" y="1055"/>
                  <a:pt x="2708" y="1053"/>
                </a:cubicBezTo>
                <a:cubicBezTo>
                  <a:pt x="2708" y="1050"/>
                  <a:pt x="2708" y="1048"/>
                  <a:pt x="2708" y="1045"/>
                </a:cubicBezTo>
                <a:cubicBezTo>
                  <a:pt x="2708" y="1043"/>
                  <a:pt x="2710" y="1040"/>
                  <a:pt x="2708" y="1037"/>
                </a:cubicBezTo>
                <a:cubicBezTo>
                  <a:pt x="2708" y="1035"/>
                  <a:pt x="2708" y="1035"/>
                  <a:pt x="2708" y="1035"/>
                </a:cubicBezTo>
                <a:cubicBezTo>
                  <a:pt x="2708" y="1034"/>
                  <a:pt x="2708" y="1034"/>
                  <a:pt x="2708" y="1032"/>
                </a:cubicBezTo>
                <a:cubicBezTo>
                  <a:pt x="2710" y="1032"/>
                  <a:pt x="2710" y="1030"/>
                  <a:pt x="2710" y="1030"/>
                </a:cubicBezTo>
                <a:cubicBezTo>
                  <a:pt x="2710" y="1029"/>
                  <a:pt x="2710" y="1029"/>
                  <a:pt x="2708" y="1029"/>
                </a:cubicBezTo>
                <a:cubicBezTo>
                  <a:pt x="2708" y="1027"/>
                  <a:pt x="2710" y="1026"/>
                  <a:pt x="2710" y="1024"/>
                </a:cubicBezTo>
                <a:cubicBezTo>
                  <a:pt x="2712" y="1022"/>
                  <a:pt x="2712" y="1019"/>
                  <a:pt x="2710" y="1019"/>
                </a:cubicBezTo>
                <a:cubicBezTo>
                  <a:pt x="2710" y="1017"/>
                  <a:pt x="2708" y="1017"/>
                  <a:pt x="2708" y="1017"/>
                </a:cubicBezTo>
                <a:cubicBezTo>
                  <a:pt x="2708" y="1016"/>
                  <a:pt x="2708" y="1016"/>
                  <a:pt x="2708" y="1014"/>
                </a:cubicBezTo>
                <a:cubicBezTo>
                  <a:pt x="2707" y="1014"/>
                  <a:pt x="2705" y="1013"/>
                  <a:pt x="2704" y="1013"/>
                </a:cubicBezTo>
                <a:cubicBezTo>
                  <a:pt x="2702" y="1011"/>
                  <a:pt x="2700" y="1011"/>
                  <a:pt x="2699" y="1013"/>
                </a:cubicBezTo>
                <a:cubicBezTo>
                  <a:pt x="2699" y="1011"/>
                  <a:pt x="2699" y="1011"/>
                  <a:pt x="2699" y="1011"/>
                </a:cubicBezTo>
                <a:cubicBezTo>
                  <a:pt x="2699" y="1011"/>
                  <a:pt x="2699" y="1011"/>
                  <a:pt x="2699" y="1009"/>
                </a:cubicBezTo>
                <a:cubicBezTo>
                  <a:pt x="2699" y="1009"/>
                  <a:pt x="2699" y="1009"/>
                  <a:pt x="2697" y="1009"/>
                </a:cubicBezTo>
                <a:cubicBezTo>
                  <a:pt x="2697" y="1008"/>
                  <a:pt x="2697" y="1008"/>
                  <a:pt x="2695" y="1008"/>
                </a:cubicBezTo>
                <a:cubicBezTo>
                  <a:pt x="2695" y="1006"/>
                  <a:pt x="2695" y="1006"/>
                  <a:pt x="2695" y="1005"/>
                </a:cubicBezTo>
                <a:cubicBezTo>
                  <a:pt x="2694" y="1005"/>
                  <a:pt x="2694" y="1003"/>
                  <a:pt x="2694" y="1003"/>
                </a:cubicBezTo>
                <a:cubicBezTo>
                  <a:pt x="2694" y="1001"/>
                  <a:pt x="2694" y="1001"/>
                  <a:pt x="2694" y="1001"/>
                </a:cubicBezTo>
                <a:cubicBezTo>
                  <a:pt x="2694" y="1000"/>
                  <a:pt x="2694" y="1000"/>
                  <a:pt x="2694" y="1000"/>
                </a:cubicBezTo>
                <a:cubicBezTo>
                  <a:pt x="2692" y="1000"/>
                  <a:pt x="2692" y="998"/>
                  <a:pt x="2692" y="998"/>
                </a:cubicBezTo>
                <a:cubicBezTo>
                  <a:pt x="2692" y="996"/>
                  <a:pt x="2692" y="996"/>
                  <a:pt x="2691" y="996"/>
                </a:cubicBezTo>
                <a:cubicBezTo>
                  <a:pt x="2691" y="995"/>
                  <a:pt x="2691" y="995"/>
                  <a:pt x="2689" y="995"/>
                </a:cubicBezTo>
                <a:cubicBezTo>
                  <a:pt x="2687" y="995"/>
                  <a:pt x="2687" y="995"/>
                  <a:pt x="2687" y="995"/>
                </a:cubicBezTo>
                <a:cubicBezTo>
                  <a:pt x="2686" y="995"/>
                  <a:pt x="2682" y="993"/>
                  <a:pt x="2682" y="992"/>
                </a:cubicBezTo>
                <a:cubicBezTo>
                  <a:pt x="2682" y="990"/>
                  <a:pt x="2686" y="988"/>
                  <a:pt x="2687" y="988"/>
                </a:cubicBezTo>
                <a:cubicBezTo>
                  <a:pt x="2687" y="987"/>
                  <a:pt x="2687" y="987"/>
                  <a:pt x="2687" y="987"/>
                </a:cubicBezTo>
                <a:cubicBezTo>
                  <a:pt x="2687" y="985"/>
                  <a:pt x="2687" y="985"/>
                  <a:pt x="2687" y="985"/>
                </a:cubicBezTo>
                <a:cubicBezTo>
                  <a:pt x="2686" y="985"/>
                  <a:pt x="2684" y="985"/>
                  <a:pt x="2682" y="985"/>
                </a:cubicBezTo>
                <a:cubicBezTo>
                  <a:pt x="2684" y="984"/>
                  <a:pt x="2684" y="984"/>
                  <a:pt x="2684" y="984"/>
                </a:cubicBezTo>
                <a:cubicBezTo>
                  <a:pt x="2684" y="982"/>
                  <a:pt x="2684" y="982"/>
                  <a:pt x="2684" y="982"/>
                </a:cubicBezTo>
                <a:cubicBezTo>
                  <a:pt x="2686" y="982"/>
                  <a:pt x="2686" y="982"/>
                  <a:pt x="2686" y="982"/>
                </a:cubicBezTo>
                <a:cubicBezTo>
                  <a:pt x="2684" y="980"/>
                  <a:pt x="2686" y="980"/>
                  <a:pt x="2686" y="979"/>
                </a:cubicBezTo>
                <a:cubicBezTo>
                  <a:pt x="2686" y="979"/>
                  <a:pt x="2686" y="979"/>
                  <a:pt x="2684" y="977"/>
                </a:cubicBezTo>
                <a:cubicBezTo>
                  <a:pt x="2682" y="977"/>
                  <a:pt x="2682" y="975"/>
                  <a:pt x="2682" y="975"/>
                </a:cubicBezTo>
                <a:cubicBezTo>
                  <a:pt x="2682" y="975"/>
                  <a:pt x="2682" y="975"/>
                  <a:pt x="2681" y="975"/>
                </a:cubicBezTo>
                <a:cubicBezTo>
                  <a:pt x="2681" y="977"/>
                  <a:pt x="2679" y="977"/>
                  <a:pt x="2678" y="975"/>
                </a:cubicBezTo>
                <a:cubicBezTo>
                  <a:pt x="2678" y="974"/>
                  <a:pt x="2678" y="974"/>
                  <a:pt x="2678" y="972"/>
                </a:cubicBezTo>
                <a:cubicBezTo>
                  <a:pt x="2679" y="972"/>
                  <a:pt x="2679" y="971"/>
                  <a:pt x="2678" y="971"/>
                </a:cubicBezTo>
                <a:cubicBezTo>
                  <a:pt x="2678" y="969"/>
                  <a:pt x="2678" y="969"/>
                  <a:pt x="2678" y="969"/>
                </a:cubicBezTo>
                <a:cubicBezTo>
                  <a:pt x="2676" y="969"/>
                  <a:pt x="2676" y="969"/>
                  <a:pt x="2676" y="969"/>
                </a:cubicBezTo>
                <a:cubicBezTo>
                  <a:pt x="2674" y="969"/>
                  <a:pt x="2674" y="969"/>
                  <a:pt x="2674" y="969"/>
                </a:cubicBezTo>
                <a:cubicBezTo>
                  <a:pt x="2674" y="969"/>
                  <a:pt x="2674" y="969"/>
                  <a:pt x="2673" y="969"/>
                </a:cubicBezTo>
                <a:cubicBezTo>
                  <a:pt x="2673" y="969"/>
                  <a:pt x="2671" y="969"/>
                  <a:pt x="2671" y="967"/>
                </a:cubicBezTo>
                <a:cubicBezTo>
                  <a:pt x="2670" y="967"/>
                  <a:pt x="2671" y="966"/>
                  <a:pt x="2671" y="966"/>
                </a:cubicBezTo>
                <a:cubicBezTo>
                  <a:pt x="2671" y="964"/>
                  <a:pt x="2671" y="964"/>
                  <a:pt x="2670" y="963"/>
                </a:cubicBezTo>
                <a:cubicBezTo>
                  <a:pt x="2668" y="963"/>
                  <a:pt x="2668" y="963"/>
                  <a:pt x="2668" y="963"/>
                </a:cubicBezTo>
                <a:cubicBezTo>
                  <a:pt x="2668" y="961"/>
                  <a:pt x="2666" y="961"/>
                  <a:pt x="2666" y="963"/>
                </a:cubicBezTo>
                <a:cubicBezTo>
                  <a:pt x="2666" y="963"/>
                  <a:pt x="2666" y="963"/>
                  <a:pt x="2665" y="963"/>
                </a:cubicBezTo>
                <a:cubicBezTo>
                  <a:pt x="2663" y="963"/>
                  <a:pt x="2663" y="963"/>
                  <a:pt x="2663" y="963"/>
                </a:cubicBezTo>
                <a:cubicBezTo>
                  <a:pt x="2663" y="961"/>
                  <a:pt x="2663" y="959"/>
                  <a:pt x="2663" y="959"/>
                </a:cubicBezTo>
                <a:cubicBezTo>
                  <a:pt x="2663" y="959"/>
                  <a:pt x="2665" y="959"/>
                  <a:pt x="2665" y="958"/>
                </a:cubicBezTo>
                <a:cubicBezTo>
                  <a:pt x="2665" y="956"/>
                  <a:pt x="2665" y="956"/>
                  <a:pt x="2665" y="956"/>
                </a:cubicBezTo>
                <a:cubicBezTo>
                  <a:pt x="2663" y="956"/>
                  <a:pt x="2663" y="956"/>
                  <a:pt x="2663" y="956"/>
                </a:cubicBezTo>
                <a:cubicBezTo>
                  <a:pt x="2661" y="956"/>
                  <a:pt x="2661" y="956"/>
                  <a:pt x="2661" y="956"/>
                </a:cubicBezTo>
                <a:cubicBezTo>
                  <a:pt x="2660" y="956"/>
                  <a:pt x="2660" y="958"/>
                  <a:pt x="2658" y="958"/>
                </a:cubicBezTo>
                <a:cubicBezTo>
                  <a:pt x="2658" y="956"/>
                  <a:pt x="2658" y="956"/>
                  <a:pt x="2658" y="956"/>
                </a:cubicBezTo>
                <a:cubicBezTo>
                  <a:pt x="2658" y="956"/>
                  <a:pt x="2658" y="954"/>
                  <a:pt x="2657" y="954"/>
                </a:cubicBezTo>
                <a:cubicBezTo>
                  <a:pt x="2657" y="954"/>
                  <a:pt x="2655" y="951"/>
                  <a:pt x="2655" y="953"/>
                </a:cubicBezTo>
                <a:cubicBezTo>
                  <a:pt x="2655" y="954"/>
                  <a:pt x="2655" y="954"/>
                  <a:pt x="2655" y="954"/>
                </a:cubicBezTo>
                <a:cubicBezTo>
                  <a:pt x="2655" y="956"/>
                  <a:pt x="2655" y="956"/>
                  <a:pt x="2655" y="956"/>
                </a:cubicBezTo>
                <a:cubicBezTo>
                  <a:pt x="2655" y="958"/>
                  <a:pt x="2655" y="958"/>
                  <a:pt x="2655" y="959"/>
                </a:cubicBezTo>
                <a:cubicBezTo>
                  <a:pt x="2655" y="959"/>
                  <a:pt x="2655" y="959"/>
                  <a:pt x="2653" y="959"/>
                </a:cubicBezTo>
                <a:cubicBezTo>
                  <a:pt x="2653" y="959"/>
                  <a:pt x="2655" y="958"/>
                  <a:pt x="2653" y="958"/>
                </a:cubicBezTo>
                <a:cubicBezTo>
                  <a:pt x="2653" y="958"/>
                  <a:pt x="2653" y="958"/>
                  <a:pt x="2653" y="956"/>
                </a:cubicBezTo>
                <a:cubicBezTo>
                  <a:pt x="2653" y="956"/>
                  <a:pt x="2652" y="954"/>
                  <a:pt x="2650" y="954"/>
                </a:cubicBezTo>
                <a:cubicBezTo>
                  <a:pt x="2650" y="953"/>
                  <a:pt x="2650" y="953"/>
                  <a:pt x="2649" y="953"/>
                </a:cubicBezTo>
                <a:cubicBezTo>
                  <a:pt x="2649" y="951"/>
                  <a:pt x="2649" y="951"/>
                  <a:pt x="2649" y="950"/>
                </a:cubicBezTo>
                <a:cubicBezTo>
                  <a:pt x="2647" y="950"/>
                  <a:pt x="2647" y="950"/>
                  <a:pt x="2647" y="950"/>
                </a:cubicBezTo>
                <a:cubicBezTo>
                  <a:pt x="2647" y="950"/>
                  <a:pt x="2647" y="950"/>
                  <a:pt x="2645" y="950"/>
                </a:cubicBezTo>
                <a:cubicBezTo>
                  <a:pt x="2645" y="950"/>
                  <a:pt x="2645" y="948"/>
                  <a:pt x="2644" y="948"/>
                </a:cubicBezTo>
                <a:cubicBezTo>
                  <a:pt x="2644" y="946"/>
                  <a:pt x="2644" y="946"/>
                  <a:pt x="2644" y="946"/>
                </a:cubicBezTo>
                <a:cubicBezTo>
                  <a:pt x="2644" y="946"/>
                  <a:pt x="2644" y="946"/>
                  <a:pt x="2642" y="945"/>
                </a:cubicBezTo>
                <a:cubicBezTo>
                  <a:pt x="2642" y="945"/>
                  <a:pt x="2642" y="945"/>
                  <a:pt x="2642" y="943"/>
                </a:cubicBezTo>
                <a:cubicBezTo>
                  <a:pt x="2640" y="943"/>
                  <a:pt x="2640" y="943"/>
                  <a:pt x="2640" y="943"/>
                </a:cubicBezTo>
                <a:cubicBezTo>
                  <a:pt x="2640" y="942"/>
                  <a:pt x="2639" y="942"/>
                  <a:pt x="2639" y="940"/>
                </a:cubicBezTo>
                <a:cubicBezTo>
                  <a:pt x="2637" y="938"/>
                  <a:pt x="2637" y="938"/>
                  <a:pt x="2637" y="938"/>
                </a:cubicBezTo>
                <a:cubicBezTo>
                  <a:pt x="2636" y="938"/>
                  <a:pt x="2636" y="938"/>
                  <a:pt x="2636" y="937"/>
                </a:cubicBezTo>
                <a:cubicBezTo>
                  <a:pt x="2634" y="937"/>
                  <a:pt x="2634" y="937"/>
                  <a:pt x="2634" y="937"/>
                </a:cubicBezTo>
                <a:cubicBezTo>
                  <a:pt x="2632" y="935"/>
                  <a:pt x="2632" y="935"/>
                  <a:pt x="2632" y="935"/>
                </a:cubicBezTo>
                <a:cubicBezTo>
                  <a:pt x="2631" y="934"/>
                  <a:pt x="2631" y="934"/>
                  <a:pt x="2631" y="932"/>
                </a:cubicBezTo>
                <a:cubicBezTo>
                  <a:pt x="2631" y="932"/>
                  <a:pt x="2631" y="932"/>
                  <a:pt x="2629" y="932"/>
                </a:cubicBezTo>
                <a:cubicBezTo>
                  <a:pt x="2628" y="930"/>
                  <a:pt x="2626" y="930"/>
                  <a:pt x="2626" y="930"/>
                </a:cubicBezTo>
                <a:cubicBezTo>
                  <a:pt x="2624" y="930"/>
                  <a:pt x="2624" y="929"/>
                  <a:pt x="2623" y="929"/>
                </a:cubicBezTo>
                <a:cubicBezTo>
                  <a:pt x="2623" y="927"/>
                  <a:pt x="2623" y="927"/>
                  <a:pt x="2623" y="927"/>
                </a:cubicBezTo>
                <a:cubicBezTo>
                  <a:pt x="2623" y="925"/>
                  <a:pt x="2621" y="925"/>
                  <a:pt x="2621" y="925"/>
                </a:cubicBezTo>
                <a:cubicBezTo>
                  <a:pt x="2621" y="925"/>
                  <a:pt x="2621" y="924"/>
                  <a:pt x="2621" y="922"/>
                </a:cubicBezTo>
                <a:cubicBezTo>
                  <a:pt x="2621" y="922"/>
                  <a:pt x="2621" y="922"/>
                  <a:pt x="2619" y="922"/>
                </a:cubicBezTo>
                <a:cubicBezTo>
                  <a:pt x="2619" y="922"/>
                  <a:pt x="2619" y="922"/>
                  <a:pt x="2619" y="921"/>
                </a:cubicBezTo>
                <a:cubicBezTo>
                  <a:pt x="2619" y="921"/>
                  <a:pt x="2618" y="921"/>
                  <a:pt x="2618" y="919"/>
                </a:cubicBezTo>
                <a:cubicBezTo>
                  <a:pt x="2618" y="919"/>
                  <a:pt x="2618" y="917"/>
                  <a:pt x="2616" y="917"/>
                </a:cubicBezTo>
                <a:cubicBezTo>
                  <a:pt x="2616" y="917"/>
                  <a:pt x="2616" y="916"/>
                  <a:pt x="2615" y="916"/>
                </a:cubicBezTo>
                <a:cubicBezTo>
                  <a:pt x="2613" y="917"/>
                  <a:pt x="2613" y="917"/>
                  <a:pt x="2613" y="917"/>
                </a:cubicBezTo>
                <a:cubicBezTo>
                  <a:pt x="2611" y="917"/>
                  <a:pt x="2611" y="917"/>
                  <a:pt x="2611" y="917"/>
                </a:cubicBezTo>
                <a:cubicBezTo>
                  <a:pt x="2610" y="916"/>
                  <a:pt x="2610" y="916"/>
                  <a:pt x="2610" y="916"/>
                </a:cubicBezTo>
                <a:cubicBezTo>
                  <a:pt x="2608" y="916"/>
                  <a:pt x="2608" y="916"/>
                  <a:pt x="2608" y="916"/>
                </a:cubicBezTo>
                <a:cubicBezTo>
                  <a:pt x="2607" y="916"/>
                  <a:pt x="2607" y="916"/>
                  <a:pt x="2605" y="916"/>
                </a:cubicBezTo>
                <a:cubicBezTo>
                  <a:pt x="2603" y="916"/>
                  <a:pt x="2602" y="917"/>
                  <a:pt x="2600" y="917"/>
                </a:cubicBezTo>
                <a:cubicBezTo>
                  <a:pt x="2598" y="916"/>
                  <a:pt x="2598" y="916"/>
                  <a:pt x="2598" y="916"/>
                </a:cubicBezTo>
                <a:cubicBezTo>
                  <a:pt x="2598" y="914"/>
                  <a:pt x="2598" y="914"/>
                  <a:pt x="2597" y="914"/>
                </a:cubicBezTo>
                <a:cubicBezTo>
                  <a:pt x="2597" y="913"/>
                  <a:pt x="2597" y="913"/>
                  <a:pt x="2595" y="913"/>
                </a:cubicBezTo>
                <a:cubicBezTo>
                  <a:pt x="2595" y="913"/>
                  <a:pt x="2594" y="911"/>
                  <a:pt x="2592" y="911"/>
                </a:cubicBezTo>
                <a:cubicBezTo>
                  <a:pt x="2592" y="913"/>
                  <a:pt x="2590" y="913"/>
                  <a:pt x="2590" y="914"/>
                </a:cubicBezTo>
                <a:cubicBezTo>
                  <a:pt x="2590" y="916"/>
                  <a:pt x="2590" y="917"/>
                  <a:pt x="2592" y="919"/>
                </a:cubicBezTo>
                <a:cubicBezTo>
                  <a:pt x="2592" y="921"/>
                  <a:pt x="2594" y="922"/>
                  <a:pt x="2594" y="924"/>
                </a:cubicBezTo>
                <a:cubicBezTo>
                  <a:pt x="2595" y="925"/>
                  <a:pt x="2597" y="927"/>
                  <a:pt x="2598" y="929"/>
                </a:cubicBezTo>
                <a:cubicBezTo>
                  <a:pt x="2600" y="930"/>
                  <a:pt x="2600" y="930"/>
                  <a:pt x="2600" y="930"/>
                </a:cubicBezTo>
                <a:cubicBezTo>
                  <a:pt x="2600" y="932"/>
                  <a:pt x="2600" y="932"/>
                  <a:pt x="2600" y="934"/>
                </a:cubicBezTo>
                <a:cubicBezTo>
                  <a:pt x="2602" y="934"/>
                  <a:pt x="2602" y="934"/>
                  <a:pt x="2603" y="934"/>
                </a:cubicBezTo>
                <a:cubicBezTo>
                  <a:pt x="2603" y="934"/>
                  <a:pt x="2603" y="934"/>
                  <a:pt x="2605" y="934"/>
                </a:cubicBezTo>
                <a:cubicBezTo>
                  <a:pt x="2607" y="934"/>
                  <a:pt x="2608" y="935"/>
                  <a:pt x="2608" y="937"/>
                </a:cubicBezTo>
                <a:cubicBezTo>
                  <a:pt x="2610" y="937"/>
                  <a:pt x="2610" y="937"/>
                  <a:pt x="2610" y="938"/>
                </a:cubicBezTo>
                <a:cubicBezTo>
                  <a:pt x="2611" y="938"/>
                  <a:pt x="2611" y="938"/>
                  <a:pt x="2611" y="940"/>
                </a:cubicBezTo>
                <a:cubicBezTo>
                  <a:pt x="2613" y="940"/>
                  <a:pt x="2613" y="940"/>
                  <a:pt x="2613" y="942"/>
                </a:cubicBezTo>
                <a:cubicBezTo>
                  <a:pt x="2613" y="942"/>
                  <a:pt x="2613" y="943"/>
                  <a:pt x="2615" y="943"/>
                </a:cubicBezTo>
                <a:cubicBezTo>
                  <a:pt x="2615" y="945"/>
                  <a:pt x="2615" y="945"/>
                  <a:pt x="2615" y="945"/>
                </a:cubicBezTo>
                <a:cubicBezTo>
                  <a:pt x="2616" y="946"/>
                  <a:pt x="2616" y="946"/>
                  <a:pt x="2618" y="948"/>
                </a:cubicBezTo>
                <a:cubicBezTo>
                  <a:pt x="2618" y="950"/>
                  <a:pt x="2618" y="950"/>
                  <a:pt x="2618" y="950"/>
                </a:cubicBezTo>
                <a:cubicBezTo>
                  <a:pt x="2618" y="951"/>
                  <a:pt x="2618" y="951"/>
                  <a:pt x="2618" y="951"/>
                </a:cubicBezTo>
                <a:cubicBezTo>
                  <a:pt x="2619" y="951"/>
                  <a:pt x="2619" y="951"/>
                  <a:pt x="2619" y="951"/>
                </a:cubicBezTo>
                <a:cubicBezTo>
                  <a:pt x="2621" y="953"/>
                  <a:pt x="2621" y="953"/>
                  <a:pt x="2621" y="953"/>
                </a:cubicBezTo>
                <a:cubicBezTo>
                  <a:pt x="2623" y="954"/>
                  <a:pt x="2623" y="954"/>
                  <a:pt x="2624" y="954"/>
                </a:cubicBezTo>
                <a:cubicBezTo>
                  <a:pt x="2624" y="956"/>
                  <a:pt x="2624" y="956"/>
                  <a:pt x="2626" y="956"/>
                </a:cubicBezTo>
                <a:cubicBezTo>
                  <a:pt x="2626" y="958"/>
                  <a:pt x="2628" y="958"/>
                  <a:pt x="2628" y="959"/>
                </a:cubicBezTo>
                <a:cubicBezTo>
                  <a:pt x="2629" y="959"/>
                  <a:pt x="2629" y="959"/>
                  <a:pt x="2631" y="959"/>
                </a:cubicBezTo>
                <a:cubicBezTo>
                  <a:pt x="2631" y="961"/>
                  <a:pt x="2631" y="963"/>
                  <a:pt x="2631" y="963"/>
                </a:cubicBezTo>
                <a:cubicBezTo>
                  <a:pt x="2631" y="964"/>
                  <a:pt x="2631" y="966"/>
                  <a:pt x="2631" y="967"/>
                </a:cubicBezTo>
                <a:cubicBezTo>
                  <a:pt x="2632" y="969"/>
                  <a:pt x="2632" y="969"/>
                  <a:pt x="2634" y="971"/>
                </a:cubicBezTo>
                <a:cubicBezTo>
                  <a:pt x="2634" y="971"/>
                  <a:pt x="2634" y="971"/>
                  <a:pt x="2636" y="972"/>
                </a:cubicBezTo>
                <a:cubicBezTo>
                  <a:pt x="2636" y="974"/>
                  <a:pt x="2636" y="974"/>
                  <a:pt x="2636" y="974"/>
                </a:cubicBezTo>
                <a:cubicBezTo>
                  <a:pt x="2636" y="975"/>
                  <a:pt x="2636" y="975"/>
                  <a:pt x="2636" y="977"/>
                </a:cubicBezTo>
                <a:cubicBezTo>
                  <a:pt x="2636" y="979"/>
                  <a:pt x="2634" y="979"/>
                  <a:pt x="2632" y="980"/>
                </a:cubicBezTo>
                <a:cubicBezTo>
                  <a:pt x="2634" y="982"/>
                  <a:pt x="2636" y="980"/>
                  <a:pt x="2636" y="980"/>
                </a:cubicBezTo>
                <a:cubicBezTo>
                  <a:pt x="2637" y="980"/>
                  <a:pt x="2637" y="982"/>
                  <a:pt x="2639" y="980"/>
                </a:cubicBezTo>
                <a:cubicBezTo>
                  <a:pt x="2640" y="980"/>
                  <a:pt x="2640" y="980"/>
                  <a:pt x="2640" y="982"/>
                </a:cubicBezTo>
                <a:cubicBezTo>
                  <a:pt x="2642" y="982"/>
                  <a:pt x="2642" y="982"/>
                  <a:pt x="2642" y="982"/>
                </a:cubicBezTo>
                <a:cubicBezTo>
                  <a:pt x="2644" y="984"/>
                  <a:pt x="2644" y="984"/>
                  <a:pt x="2644" y="985"/>
                </a:cubicBezTo>
                <a:cubicBezTo>
                  <a:pt x="2645" y="987"/>
                  <a:pt x="2645" y="988"/>
                  <a:pt x="2647" y="990"/>
                </a:cubicBezTo>
                <a:cubicBezTo>
                  <a:pt x="2647" y="992"/>
                  <a:pt x="2649" y="993"/>
                  <a:pt x="2649" y="993"/>
                </a:cubicBezTo>
                <a:cubicBezTo>
                  <a:pt x="2649" y="995"/>
                  <a:pt x="2650" y="996"/>
                  <a:pt x="2650" y="996"/>
                </a:cubicBezTo>
                <a:cubicBezTo>
                  <a:pt x="2650" y="998"/>
                  <a:pt x="2652" y="1000"/>
                  <a:pt x="2652" y="1001"/>
                </a:cubicBezTo>
                <a:cubicBezTo>
                  <a:pt x="2652" y="1003"/>
                  <a:pt x="2653" y="1003"/>
                  <a:pt x="2653" y="1005"/>
                </a:cubicBezTo>
                <a:cubicBezTo>
                  <a:pt x="2655" y="1006"/>
                  <a:pt x="2655" y="1008"/>
                  <a:pt x="2655" y="1011"/>
                </a:cubicBezTo>
                <a:cubicBezTo>
                  <a:pt x="2655" y="1013"/>
                  <a:pt x="2655" y="1013"/>
                  <a:pt x="2655" y="1013"/>
                </a:cubicBezTo>
                <a:cubicBezTo>
                  <a:pt x="2657" y="1013"/>
                  <a:pt x="2657" y="1014"/>
                  <a:pt x="2657" y="1014"/>
                </a:cubicBezTo>
                <a:cubicBezTo>
                  <a:pt x="2657" y="1014"/>
                  <a:pt x="2658" y="1016"/>
                  <a:pt x="2660" y="1016"/>
                </a:cubicBezTo>
                <a:cubicBezTo>
                  <a:pt x="2660" y="1017"/>
                  <a:pt x="2660" y="1017"/>
                  <a:pt x="2661" y="1019"/>
                </a:cubicBezTo>
                <a:cubicBezTo>
                  <a:pt x="2661" y="1021"/>
                  <a:pt x="2661" y="1021"/>
                  <a:pt x="2661" y="1021"/>
                </a:cubicBezTo>
                <a:cubicBezTo>
                  <a:pt x="2661" y="1022"/>
                  <a:pt x="2661" y="1024"/>
                  <a:pt x="2663" y="1024"/>
                </a:cubicBezTo>
                <a:cubicBezTo>
                  <a:pt x="2663" y="1026"/>
                  <a:pt x="2665" y="1026"/>
                  <a:pt x="2666" y="1027"/>
                </a:cubicBezTo>
                <a:cubicBezTo>
                  <a:pt x="2666" y="1027"/>
                  <a:pt x="2666" y="1027"/>
                  <a:pt x="2668" y="1029"/>
                </a:cubicBezTo>
                <a:cubicBezTo>
                  <a:pt x="2670" y="1030"/>
                  <a:pt x="2670" y="1030"/>
                  <a:pt x="2671" y="1032"/>
                </a:cubicBezTo>
                <a:cubicBezTo>
                  <a:pt x="2671" y="1034"/>
                  <a:pt x="2671" y="1034"/>
                  <a:pt x="2671" y="1034"/>
                </a:cubicBezTo>
                <a:cubicBezTo>
                  <a:pt x="2673" y="1037"/>
                  <a:pt x="2676" y="1038"/>
                  <a:pt x="2678" y="1038"/>
                </a:cubicBezTo>
                <a:cubicBezTo>
                  <a:pt x="2678" y="1040"/>
                  <a:pt x="2679" y="1040"/>
                  <a:pt x="2679" y="1040"/>
                </a:cubicBezTo>
                <a:cubicBezTo>
                  <a:pt x="2681" y="1042"/>
                  <a:pt x="2682" y="1043"/>
                  <a:pt x="2682" y="1043"/>
                </a:cubicBezTo>
                <a:cubicBezTo>
                  <a:pt x="2684" y="1045"/>
                  <a:pt x="2684" y="1047"/>
                  <a:pt x="2686" y="1047"/>
                </a:cubicBezTo>
                <a:cubicBezTo>
                  <a:pt x="2686" y="1048"/>
                  <a:pt x="2687" y="1048"/>
                  <a:pt x="2687" y="1050"/>
                </a:cubicBezTo>
                <a:cubicBezTo>
                  <a:pt x="2687" y="1051"/>
                  <a:pt x="2687" y="1051"/>
                  <a:pt x="2689" y="1053"/>
                </a:cubicBezTo>
                <a:cubicBezTo>
                  <a:pt x="2689" y="1053"/>
                  <a:pt x="2689" y="1055"/>
                  <a:pt x="2691" y="1055"/>
                </a:cubicBezTo>
                <a:cubicBezTo>
                  <a:pt x="2691" y="1056"/>
                  <a:pt x="2692" y="1056"/>
                  <a:pt x="2692" y="1058"/>
                </a:cubicBezTo>
                <a:cubicBezTo>
                  <a:pt x="2692" y="1058"/>
                  <a:pt x="2692" y="1058"/>
                  <a:pt x="2694" y="1058"/>
                </a:cubicBezTo>
                <a:cubicBezTo>
                  <a:pt x="2695" y="1058"/>
                  <a:pt x="2695" y="1058"/>
                  <a:pt x="2695" y="1058"/>
                </a:cubicBezTo>
                <a:cubicBezTo>
                  <a:pt x="2695" y="1056"/>
                  <a:pt x="2695" y="1056"/>
                  <a:pt x="2695" y="1056"/>
                </a:cubicBezTo>
                <a:cubicBezTo>
                  <a:pt x="2695" y="1055"/>
                  <a:pt x="2694" y="1055"/>
                  <a:pt x="2694" y="1053"/>
                </a:cubicBezTo>
                <a:cubicBezTo>
                  <a:pt x="2695" y="1053"/>
                  <a:pt x="2695" y="1053"/>
                  <a:pt x="2695" y="1053"/>
                </a:cubicBezTo>
                <a:cubicBezTo>
                  <a:pt x="2697" y="1053"/>
                  <a:pt x="2697" y="1053"/>
                  <a:pt x="2699" y="1055"/>
                </a:cubicBezTo>
                <a:close/>
                <a:moveTo>
                  <a:pt x="2757" y="1085"/>
                </a:moveTo>
                <a:cubicBezTo>
                  <a:pt x="2758" y="1085"/>
                  <a:pt x="2758" y="1085"/>
                  <a:pt x="2758" y="1085"/>
                </a:cubicBezTo>
                <a:cubicBezTo>
                  <a:pt x="2762" y="1085"/>
                  <a:pt x="2765" y="1087"/>
                  <a:pt x="2768" y="1087"/>
                </a:cubicBezTo>
                <a:cubicBezTo>
                  <a:pt x="2771" y="1087"/>
                  <a:pt x="2773" y="1087"/>
                  <a:pt x="2775" y="1087"/>
                </a:cubicBezTo>
                <a:cubicBezTo>
                  <a:pt x="2776" y="1087"/>
                  <a:pt x="2778" y="1087"/>
                  <a:pt x="2778" y="1087"/>
                </a:cubicBezTo>
                <a:cubicBezTo>
                  <a:pt x="2779" y="1087"/>
                  <a:pt x="2781" y="1087"/>
                  <a:pt x="2781" y="1087"/>
                </a:cubicBezTo>
                <a:cubicBezTo>
                  <a:pt x="2781" y="1088"/>
                  <a:pt x="2783" y="1088"/>
                  <a:pt x="2783" y="1088"/>
                </a:cubicBezTo>
                <a:cubicBezTo>
                  <a:pt x="2784" y="1088"/>
                  <a:pt x="2786" y="1087"/>
                  <a:pt x="2788" y="1087"/>
                </a:cubicBezTo>
                <a:cubicBezTo>
                  <a:pt x="2789" y="1087"/>
                  <a:pt x="2789" y="1087"/>
                  <a:pt x="2791" y="1087"/>
                </a:cubicBezTo>
                <a:cubicBezTo>
                  <a:pt x="2792" y="1088"/>
                  <a:pt x="2792" y="1088"/>
                  <a:pt x="2792" y="1088"/>
                </a:cubicBezTo>
                <a:cubicBezTo>
                  <a:pt x="2792" y="1090"/>
                  <a:pt x="2794" y="1090"/>
                  <a:pt x="2796" y="1090"/>
                </a:cubicBezTo>
                <a:cubicBezTo>
                  <a:pt x="2796" y="1090"/>
                  <a:pt x="2797" y="1092"/>
                  <a:pt x="2799" y="1092"/>
                </a:cubicBezTo>
                <a:cubicBezTo>
                  <a:pt x="2802" y="1093"/>
                  <a:pt x="2802" y="1093"/>
                  <a:pt x="2802" y="1093"/>
                </a:cubicBezTo>
                <a:cubicBezTo>
                  <a:pt x="2804" y="1092"/>
                  <a:pt x="2804" y="1090"/>
                  <a:pt x="2802" y="1090"/>
                </a:cubicBezTo>
                <a:cubicBezTo>
                  <a:pt x="2802" y="1088"/>
                  <a:pt x="2802" y="1088"/>
                  <a:pt x="2800" y="1087"/>
                </a:cubicBezTo>
                <a:cubicBezTo>
                  <a:pt x="2800" y="1085"/>
                  <a:pt x="2800" y="1085"/>
                  <a:pt x="2800" y="1085"/>
                </a:cubicBezTo>
                <a:cubicBezTo>
                  <a:pt x="2802" y="1084"/>
                  <a:pt x="2802" y="1082"/>
                  <a:pt x="2802" y="1082"/>
                </a:cubicBezTo>
                <a:cubicBezTo>
                  <a:pt x="2800" y="1080"/>
                  <a:pt x="2800" y="1080"/>
                  <a:pt x="2800" y="1079"/>
                </a:cubicBezTo>
                <a:cubicBezTo>
                  <a:pt x="2800" y="1079"/>
                  <a:pt x="2797" y="1080"/>
                  <a:pt x="2797" y="1079"/>
                </a:cubicBezTo>
                <a:cubicBezTo>
                  <a:pt x="2797" y="1079"/>
                  <a:pt x="2799" y="1077"/>
                  <a:pt x="2797" y="1077"/>
                </a:cubicBezTo>
                <a:cubicBezTo>
                  <a:pt x="2797" y="1076"/>
                  <a:pt x="2796" y="1077"/>
                  <a:pt x="2796" y="1077"/>
                </a:cubicBezTo>
                <a:cubicBezTo>
                  <a:pt x="2794" y="1077"/>
                  <a:pt x="2794" y="1077"/>
                  <a:pt x="2794" y="1077"/>
                </a:cubicBezTo>
                <a:cubicBezTo>
                  <a:pt x="2792" y="1077"/>
                  <a:pt x="2791" y="1079"/>
                  <a:pt x="2789" y="1079"/>
                </a:cubicBezTo>
                <a:cubicBezTo>
                  <a:pt x="2789" y="1079"/>
                  <a:pt x="2789" y="1079"/>
                  <a:pt x="2788" y="1079"/>
                </a:cubicBezTo>
                <a:cubicBezTo>
                  <a:pt x="2788" y="1079"/>
                  <a:pt x="2786" y="1079"/>
                  <a:pt x="2784" y="1079"/>
                </a:cubicBezTo>
                <a:cubicBezTo>
                  <a:pt x="2783" y="1077"/>
                  <a:pt x="2783" y="1077"/>
                  <a:pt x="2783" y="1077"/>
                </a:cubicBezTo>
                <a:cubicBezTo>
                  <a:pt x="2784" y="1076"/>
                  <a:pt x="2784" y="1076"/>
                  <a:pt x="2786" y="1076"/>
                </a:cubicBezTo>
                <a:cubicBezTo>
                  <a:pt x="2788" y="1076"/>
                  <a:pt x="2791" y="1076"/>
                  <a:pt x="2792" y="1074"/>
                </a:cubicBezTo>
                <a:cubicBezTo>
                  <a:pt x="2794" y="1074"/>
                  <a:pt x="2796" y="1072"/>
                  <a:pt x="2796" y="1072"/>
                </a:cubicBezTo>
                <a:cubicBezTo>
                  <a:pt x="2797" y="1071"/>
                  <a:pt x="2799" y="1071"/>
                  <a:pt x="2800" y="1069"/>
                </a:cubicBezTo>
                <a:cubicBezTo>
                  <a:pt x="2799" y="1069"/>
                  <a:pt x="2797" y="1069"/>
                  <a:pt x="2797" y="1069"/>
                </a:cubicBezTo>
                <a:cubicBezTo>
                  <a:pt x="2796" y="1069"/>
                  <a:pt x="2796" y="1069"/>
                  <a:pt x="2794" y="1069"/>
                </a:cubicBezTo>
                <a:cubicBezTo>
                  <a:pt x="2794" y="1069"/>
                  <a:pt x="2792" y="1069"/>
                  <a:pt x="2791" y="1069"/>
                </a:cubicBezTo>
                <a:cubicBezTo>
                  <a:pt x="2791" y="1071"/>
                  <a:pt x="2789" y="1071"/>
                  <a:pt x="2789" y="1071"/>
                </a:cubicBezTo>
                <a:cubicBezTo>
                  <a:pt x="2788" y="1071"/>
                  <a:pt x="2786" y="1071"/>
                  <a:pt x="2786" y="1071"/>
                </a:cubicBezTo>
                <a:cubicBezTo>
                  <a:pt x="2784" y="1069"/>
                  <a:pt x="2784" y="1069"/>
                  <a:pt x="2784" y="1069"/>
                </a:cubicBezTo>
                <a:cubicBezTo>
                  <a:pt x="2783" y="1069"/>
                  <a:pt x="2783" y="1069"/>
                  <a:pt x="2783" y="1069"/>
                </a:cubicBezTo>
                <a:cubicBezTo>
                  <a:pt x="2781" y="1071"/>
                  <a:pt x="2779" y="1071"/>
                  <a:pt x="2778" y="1071"/>
                </a:cubicBezTo>
                <a:cubicBezTo>
                  <a:pt x="2776" y="1071"/>
                  <a:pt x="2776" y="1071"/>
                  <a:pt x="2775" y="1071"/>
                </a:cubicBezTo>
                <a:cubicBezTo>
                  <a:pt x="2773" y="1069"/>
                  <a:pt x="2773" y="1069"/>
                  <a:pt x="2773" y="1069"/>
                </a:cubicBezTo>
                <a:cubicBezTo>
                  <a:pt x="2773" y="1069"/>
                  <a:pt x="2773" y="1069"/>
                  <a:pt x="2771" y="1069"/>
                </a:cubicBezTo>
                <a:cubicBezTo>
                  <a:pt x="2771" y="1068"/>
                  <a:pt x="2771" y="1068"/>
                  <a:pt x="2770" y="1068"/>
                </a:cubicBezTo>
                <a:cubicBezTo>
                  <a:pt x="2768" y="1068"/>
                  <a:pt x="2768" y="1068"/>
                  <a:pt x="2768" y="1068"/>
                </a:cubicBezTo>
                <a:cubicBezTo>
                  <a:pt x="2767" y="1068"/>
                  <a:pt x="2767" y="1068"/>
                  <a:pt x="2767" y="1068"/>
                </a:cubicBezTo>
                <a:cubicBezTo>
                  <a:pt x="2767" y="1066"/>
                  <a:pt x="2767" y="1066"/>
                  <a:pt x="2767" y="1066"/>
                </a:cubicBezTo>
                <a:cubicBezTo>
                  <a:pt x="2767" y="1064"/>
                  <a:pt x="2767" y="1064"/>
                  <a:pt x="2765" y="1064"/>
                </a:cubicBezTo>
                <a:cubicBezTo>
                  <a:pt x="2763" y="1063"/>
                  <a:pt x="2763" y="1063"/>
                  <a:pt x="2763" y="1063"/>
                </a:cubicBezTo>
                <a:cubicBezTo>
                  <a:pt x="2762" y="1064"/>
                  <a:pt x="2762" y="1064"/>
                  <a:pt x="2762" y="1064"/>
                </a:cubicBezTo>
                <a:cubicBezTo>
                  <a:pt x="2760" y="1066"/>
                  <a:pt x="2760" y="1069"/>
                  <a:pt x="2758" y="1069"/>
                </a:cubicBezTo>
                <a:cubicBezTo>
                  <a:pt x="2758" y="1071"/>
                  <a:pt x="2758" y="1071"/>
                  <a:pt x="2757" y="1071"/>
                </a:cubicBezTo>
                <a:cubicBezTo>
                  <a:pt x="2755" y="1071"/>
                  <a:pt x="2755" y="1071"/>
                  <a:pt x="2754" y="1071"/>
                </a:cubicBezTo>
                <a:cubicBezTo>
                  <a:pt x="2752" y="1069"/>
                  <a:pt x="2752" y="1069"/>
                  <a:pt x="2752" y="1069"/>
                </a:cubicBezTo>
                <a:cubicBezTo>
                  <a:pt x="2750" y="1069"/>
                  <a:pt x="2750" y="1069"/>
                  <a:pt x="2749" y="1069"/>
                </a:cubicBezTo>
                <a:cubicBezTo>
                  <a:pt x="2747" y="1069"/>
                  <a:pt x="2747" y="1071"/>
                  <a:pt x="2746" y="1071"/>
                </a:cubicBezTo>
                <a:cubicBezTo>
                  <a:pt x="2744" y="1071"/>
                  <a:pt x="2742" y="1071"/>
                  <a:pt x="2741" y="1071"/>
                </a:cubicBezTo>
                <a:cubicBezTo>
                  <a:pt x="2741" y="1069"/>
                  <a:pt x="2739" y="1069"/>
                  <a:pt x="2739" y="1069"/>
                </a:cubicBezTo>
                <a:cubicBezTo>
                  <a:pt x="2739" y="1068"/>
                  <a:pt x="2739" y="1068"/>
                  <a:pt x="2737" y="1068"/>
                </a:cubicBezTo>
                <a:cubicBezTo>
                  <a:pt x="2737" y="1066"/>
                  <a:pt x="2736" y="1066"/>
                  <a:pt x="2736" y="1064"/>
                </a:cubicBezTo>
                <a:cubicBezTo>
                  <a:pt x="2737" y="1064"/>
                  <a:pt x="2737" y="1064"/>
                  <a:pt x="2737" y="1064"/>
                </a:cubicBezTo>
                <a:cubicBezTo>
                  <a:pt x="2737" y="1063"/>
                  <a:pt x="2736" y="1061"/>
                  <a:pt x="2734" y="1061"/>
                </a:cubicBezTo>
                <a:cubicBezTo>
                  <a:pt x="2733" y="1059"/>
                  <a:pt x="2731" y="1061"/>
                  <a:pt x="2729" y="1061"/>
                </a:cubicBezTo>
                <a:cubicBezTo>
                  <a:pt x="2728" y="1059"/>
                  <a:pt x="2728" y="1059"/>
                  <a:pt x="2728" y="1059"/>
                </a:cubicBezTo>
                <a:cubicBezTo>
                  <a:pt x="2726" y="1059"/>
                  <a:pt x="2726" y="1059"/>
                  <a:pt x="2726" y="1059"/>
                </a:cubicBezTo>
                <a:cubicBezTo>
                  <a:pt x="2725" y="1059"/>
                  <a:pt x="2725" y="1059"/>
                  <a:pt x="2725" y="1059"/>
                </a:cubicBezTo>
                <a:cubicBezTo>
                  <a:pt x="2725" y="1059"/>
                  <a:pt x="2725" y="1058"/>
                  <a:pt x="2723" y="1058"/>
                </a:cubicBezTo>
                <a:cubicBezTo>
                  <a:pt x="2723" y="1059"/>
                  <a:pt x="2723" y="1059"/>
                  <a:pt x="2723" y="1059"/>
                </a:cubicBezTo>
                <a:cubicBezTo>
                  <a:pt x="2721" y="1059"/>
                  <a:pt x="2721" y="1059"/>
                  <a:pt x="2721" y="1059"/>
                </a:cubicBezTo>
                <a:cubicBezTo>
                  <a:pt x="2720" y="1059"/>
                  <a:pt x="2720" y="1059"/>
                  <a:pt x="2720" y="1059"/>
                </a:cubicBezTo>
                <a:cubicBezTo>
                  <a:pt x="2718" y="1059"/>
                  <a:pt x="2718" y="1059"/>
                  <a:pt x="2718" y="1058"/>
                </a:cubicBezTo>
                <a:cubicBezTo>
                  <a:pt x="2716" y="1058"/>
                  <a:pt x="2715" y="1058"/>
                  <a:pt x="2713" y="1058"/>
                </a:cubicBezTo>
                <a:cubicBezTo>
                  <a:pt x="2712" y="1058"/>
                  <a:pt x="2712" y="1058"/>
                  <a:pt x="2710" y="1059"/>
                </a:cubicBezTo>
                <a:cubicBezTo>
                  <a:pt x="2708" y="1059"/>
                  <a:pt x="2708" y="1059"/>
                  <a:pt x="2707" y="1061"/>
                </a:cubicBezTo>
                <a:cubicBezTo>
                  <a:pt x="2707" y="1063"/>
                  <a:pt x="2707" y="1063"/>
                  <a:pt x="2707" y="1063"/>
                </a:cubicBezTo>
                <a:cubicBezTo>
                  <a:pt x="2705" y="1064"/>
                  <a:pt x="2704" y="1064"/>
                  <a:pt x="2704" y="1064"/>
                </a:cubicBezTo>
                <a:cubicBezTo>
                  <a:pt x="2702" y="1064"/>
                  <a:pt x="2700" y="1064"/>
                  <a:pt x="2699" y="1064"/>
                </a:cubicBezTo>
                <a:cubicBezTo>
                  <a:pt x="2697" y="1064"/>
                  <a:pt x="2697" y="1066"/>
                  <a:pt x="2697" y="1068"/>
                </a:cubicBezTo>
                <a:cubicBezTo>
                  <a:pt x="2697" y="1069"/>
                  <a:pt x="2697" y="1069"/>
                  <a:pt x="2699" y="1069"/>
                </a:cubicBezTo>
                <a:cubicBezTo>
                  <a:pt x="2700" y="1069"/>
                  <a:pt x="2702" y="1069"/>
                  <a:pt x="2704" y="1069"/>
                </a:cubicBezTo>
                <a:cubicBezTo>
                  <a:pt x="2705" y="1069"/>
                  <a:pt x="2707" y="1069"/>
                  <a:pt x="2708" y="1069"/>
                </a:cubicBezTo>
                <a:cubicBezTo>
                  <a:pt x="2710" y="1069"/>
                  <a:pt x="2713" y="1069"/>
                  <a:pt x="2715" y="1071"/>
                </a:cubicBezTo>
                <a:cubicBezTo>
                  <a:pt x="2715" y="1071"/>
                  <a:pt x="2713" y="1072"/>
                  <a:pt x="2713" y="1074"/>
                </a:cubicBezTo>
                <a:cubicBezTo>
                  <a:pt x="2712" y="1076"/>
                  <a:pt x="2715" y="1077"/>
                  <a:pt x="2716" y="1077"/>
                </a:cubicBezTo>
                <a:cubicBezTo>
                  <a:pt x="2718" y="1076"/>
                  <a:pt x="2720" y="1076"/>
                  <a:pt x="2723" y="1077"/>
                </a:cubicBezTo>
                <a:cubicBezTo>
                  <a:pt x="2725" y="1077"/>
                  <a:pt x="2726" y="1079"/>
                  <a:pt x="2729" y="1080"/>
                </a:cubicBezTo>
                <a:cubicBezTo>
                  <a:pt x="2729" y="1080"/>
                  <a:pt x="2731" y="1082"/>
                  <a:pt x="2733" y="1082"/>
                </a:cubicBezTo>
                <a:cubicBezTo>
                  <a:pt x="2734" y="1082"/>
                  <a:pt x="2734" y="1082"/>
                  <a:pt x="2736" y="1082"/>
                </a:cubicBezTo>
                <a:cubicBezTo>
                  <a:pt x="2737" y="1082"/>
                  <a:pt x="2737" y="1080"/>
                  <a:pt x="2737" y="1080"/>
                </a:cubicBezTo>
                <a:cubicBezTo>
                  <a:pt x="2739" y="1079"/>
                  <a:pt x="2742" y="1080"/>
                  <a:pt x="2744" y="1080"/>
                </a:cubicBezTo>
                <a:cubicBezTo>
                  <a:pt x="2746" y="1082"/>
                  <a:pt x="2747" y="1082"/>
                  <a:pt x="2749" y="1082"/>
                </a:cubicBezTo>
                <a:cubicBezTo>
                  <a:pt x="2750" y="1082"/>
                  <a:pt x="2752" y="1082"/>
                  <a:pt x="2754" y="1082"/>
                </a:cubicBezTo>
                <a:cubicBezTo>
                  <a:pt x="2755" y="1084"/>
                  <a:pt x="2755" y="1085"/>
                  <a:pt x="2757" y="1085"/>
                </a:cubicBezTo>
                <a:close/>
                <a:moveTo>
                  <a:pt x="2694" y="1066"/>
                </a:moveTo>
                <a:cubicBezTo>
                  <a:pt x="2692" y="1066"/>
                  <a:pt x="2692" y="1068"/>
                  <a:pt x="2692" y="1068"/>
                </a:cubicBezTo>
                <a:cubicBezTo>
                  <a:pt x="2692" y="1069"/>
                  <a:pt x="2692" y="1069"/>
                  <a:pt x="2692" y="1069"/>
                </a:cubicBezTo>
                <a:cubicBezTo>
                  <a:pt x="2694" y="1069"/>
                  <a:pt x="2694" y="1069"/>
                  <a:pt x="2694" y="1069"/>
                </a:cubicBezTo>
                <a:cubicBezTo>
                  <a:pt x="2694" y="1068"/>
                  <a:pt x="2695" y="1066"/>
                  <a:pt x="2694" y="1066"/>
                </a:cubicBezTo>
                <a:close/>
                <a:moveTo>
                  <a:pt x="2649" y="1019"/>
                </a:moveTo>
                <a:cubicBezTo>
                  <a:pt x="2647" y="1019"/>
                  <a:pt x="2645" y="1017"/>
                  <a:pt x="2645" y="1017"/>
                </a:cubicBezTo>
                <a:cubicBezTo>
                  <a:pt x="2645" y="1016"/>
                  <a:pt x="2645" y="1016"/>
                  <a:pt x="2644" y="1016"/>
                </a:cubicBezTo>
                <a:cubicBezTo>
                  <a:pt x="2644" y="1017"/>
                  <a:pt x="2644" y="1017"/>
                  <a:pt x="2644" y="1017"/>
                </a:cubicBezTo>
                <a:cubicBezTo>
                  <a:pt x="2645" y="1017"/>
                  <a:pt x="2645" y="1019"/>
                  <a:pt x="2647" y="1019"/>
                </a:cubicBezTo>
                <a:cubicBezTo>
                  <a:pt x="2647" y="1021"/>
                  <a:pt x="2647" y="1026"/>
                  <a:pt x="2650" y="1024"/>
                </a:cubicBezTo>
                <a:cubicBezTo>
                  <a:pt x="2650" y="1024"/>
                  <a:pt x="2650" y="1022"/>
                  <a:pt x="2650" y="1021"/>
                </a:cubicBezTo>
                <a:cubicBezTo>
                  <a:pt x="2649" y="1021"/>
                  <a:pt x="2649" y="1021"/>
                  <a:pt x="2649" y="1019"/>
                </a:cubicBezTo>
                <a:close/>
                <a:moveTo>
                  <a:pt x="2632" y="995"/>
                </a:moveTo>
                <a:cubicBezTo>
                  <a:pt x="2632" y="993"/>
                  <a:pt x="2631" y="993"/>
                  <a:pt x="2629" y="993"/>
                </a:cubicBezTo>
                <a:cubicBezTo>
                  <a:pt x="2628" y="993"/>
                  <a:pt x="2629" y="995"/>
                  <a:pt x="2629" y="996"/>
                </a:cubicBezTo>
                <a:cubicBezTo>
                  <a:pt x="2629" y="998"/>
                  <a:pt x="2629" y="998"/>
                  <a:pt x="2631" y="1000"/>
                </a:cubicBezTo>
                <a:cubicBezTo>
                  <a:pt x="2632" y="1000"/>
                  <a:pt x="2632" y="1001"/>
                  <a:pt x="2632" y="1003"/>
                </a:cubicBezTo>
                <a:cubicBezTo>
                  <a:pt x="2632" y="1003"/>
                  <a:pt x="2634" y="1006"/>
                  <a:pt x="2636" y="1006"/>
                </a:cubicBezTo>
                <a:cubicBezTo>
                  <a:pt x="2636" y="1003"/>
                  <a:pt x="2636" y="1003"/>
                  <a:pt x="2636" y="1003"/>
                </a:cubicBezTo>
                <a:cubicBezTo>
                  <a:pt x="2636" y="1001"/>
                  <a:pt x="2634" y="1000"/>
                  <a:pt x="2634" y="998"/>
                </a:cubicBezTo>
                <a:cubicBezTo>
                  <a:pt x="2632" y="998"/>
                  <a:pt x="2632" y="996"/>
                  <a:pt x="2632" y="995"/>
                </a:cubicBezTo>
                <a:close/>
                <a:moveTo>
                  <a:pt x="2571" y="892"/>
                </a:moveTo>
                <a:cubicBezTo>
                  <a:pt x="2571" y="892"/>
                  <a:pt x="2571" y="892"/>
                  <a:pt x="2573" y="892"/>
                </a:cubicBezTo>
                <a:cubicBezTo>
                  <a:pt x="2573" y="890"/>
                  <a:pt x="2573" y="890"/>
                  <a:pt x="2573" y="890"/>
                </a:cubicBezTo>
                <a:cubicBezTo>
                  <a:pt x="2571" y="890"/>
                  <a:pt x="2571" y="892"/>
                  <a:pt x="2571" y="892"/>
                </a:cubicBezTo>
                <a:close/>
                <a:moveTo>
                  <a:pt x="2733" y="1022"/>
                </a:moveTo>
                <a:cubicBezTo>
                  <a:pt x="2734" y="1022"/>
                  <a:pt x="2734" y="1022"/>
                  <a:pt x="2736" y="1022"/>
                </a:cubicBezTo>
                <a:cubicBezTo>
                  <a:pt x="2736" y="1022"/>
                  <a:pt x="2736" y="1021"/>
                  <a:pt x="2737" y="1019"/>
                </a:cubicBezTo>
                <a:cubicBezTo>
                  <a:pt x="2737" y="1017"/>
                  <a:pt x="2737" y="1017"/>
                  <a:pt x="2737" y="1017"/>
                </a:cubicBezTo>
                <a:cubicBezTo>
                  <a:pt x="2736" y="1016"/>
                  <a:pt x="2736" y="1016"/>
                  <a:pt x="2736" y="1016"/>
                </a:cubicBezTo>
                <a:cubicBezTo>
                  <a:pt x="2734" y="1016"/>
                  <a:pt x="2734" y="1016"/>
                  <a:pt x="2734" y="1016"/>
                </a:cubicBezTo>
                <a:cubicBezTo>
                  <a:pt x="2733" y="1014"/>
                  <a:pt x="2729" y="1014"/>
                  <a:pt x="2729" y="1016"/>
                </a:cubicBezTo>
                <a:cubicBezTo>
                  <a:pt x="2729" y="1017"/>
                  <a:pt x="2729" y="1017"/>
                  <a:pt x="2728" y="1017"/>
                </a:cubicBezTo>
                <a:cubicBezTo>
                  <a:pt x="2728" y="1017"/>
                  <a:pt x="2728" y="1017"/>
                  <a:pt x="2726" y="1017"/>
                </a:cubicBezTo>
                <a:cubicBezTo>
                  <a:pt x="2725" y="1019"/>
                  <a:pt x="2728" y="1019"/>
                  <a:pt x="2728" y="1019"/>
                </a:cubicBezTo>
                <a:cubicBezTo>
                  <a:pt x="2729" y="1019"/>
                  <a:pt x="2729" y="1019"/>
                  <a:pt x="2729" y="1021"/>
                </a:cubicBezTo>
                <a:cubicBezTo>
                  <a:pt x="2729" y="1022"/>
                  <a:pt x="2729" y="1022"/>
                  <a:pt x="2729" y="1022"/>
                </a:cubicBezTo>
                <a:cubicBezTo>
                  <a:pt x="2731" y="1022"/>
                  <a:pt x="2731" y="1022"/>
                  <a:pt x="2733" y="1022"/>
                </a:cubicBezTo>
                <a:close/>
                <a:moveTo>
                  <a:pt x="3030" y="1055"/>
                </a:moveTo>
                <a:cubicBezTo>
                  <a:pt x="3030" y="1053"/>
                  <a:pt x="3030" y="1051"/>
                  <a:pt x="3028" y="1051"/>
                </a:cubicBezTo>
                <a:cubicBezTo>
                  <a:pt x="3028" y="1051"/>
                  <a:pt x="3028" y="1053"/>
                  <a:pt x="3027" y="1053"/>
                </a:cubicBezTo>
                <a:cubicBezTo>
                  <a:pt x="3027" y="1055"/>
                  <a:pt x="3027" y="1055"/>
                  <a:pt x="3027" y="1055"/>
                </a:cubicBezTo>
                <a:cubicBezTo>
                  <a:pt x="3027" y="1056"/>
                  <a:pt x="3027" y="1056"/>
                  <a:pt x="3027" y="1058"/>
                </a:cubicBezTo>
                <a:cubicBezTo>
                  <a:pt x="3027" y="1059"/>
                  <a:pt x="3027" y="1059"/>
                  <a:pt x="3027" y="1059"/>
                </a:cubicBezTo>
                <a:cubicBezTo>
                  <a:pt x="3027" y="1061"/>
                  <a:pt x="3028" y="1063"/>
                  <a:pt x="3028" y="1061"/>
                </a:cubicBezTo>
                <a:cubicBezTo>
                  <a:pt x="3030" y="1061"/>
                  <a:pt x="3030" y="1059"/>
                  <a:pt x="3030" y="1059"/>
                </a:cubicBezTo>
                <a:cubicBezTo>
                  <a:pt x="3030" y="1058"/>
                  <a:pt x="3028" y="1058"/>
                  <a:pt x="3028" y="1058"/>
                </a:cubicBezTo>
                <a:cubicBezTo>
                  <a:pt x="3028" y="1058"/>
                  <a:pt x="3028" y="1058"/>
                  <a:pt x="3028" y="1056"/>
                </a:cubicBezTo>
                <a:lnTo>
                  <a:pt x="3030" y="1055"/>
                </a:lnTo>
                <a:close/>
                <a:moveTo>
                  <a:pt x="3023" y="1063"/>
                </a:moveTo>
                <a:cubicBezTo>
                  <a:pt x="3022" y="1063"/>
                  <a:pt x="3022" y="1064"/>
                  <a:pt x="3022" y="1066"/>
                </a:cubicBezTo>
                <a:cubicBezTo>
                  <a:pt x="3022" y="1068"/>
                  <a:pt x="3022" y="1068"/>
                  <a:pt x="3022" y="1068"/>
                </a:cubicBezTo>
                <a:cubicBezTo>
                  <a:pt x="3022" y="1069"/>
                  <a:pt x="3022" y="1069"/>
                  <a:pt x="3022" y="1069"/>
                </a:cubicBezTo>
                <a:cubicBezTo>
                  <a:pt x="3022" y="1069"/>
                  <a:pt x="3022" y="1071"/>
                  <a:pt x="3023" y="1071"/>
                </a:cubicBezTo>
                <a:cubicBezTo>
                  <a:pt x="3023" y="1071"/>
                  <a:pt x="3023" y="1069"/>
                  <a:pt x="3025" y="1069"/>
                </a:cubicBezTo>
                <a:cubicBezTo>
                  <a:pt x="3025" y="1069"/>
                  <a:pt x="3025" y="1068"/>
                  <a:pt x="3027" y="1068"/>
                </a:cubicBezTo>
                <a:cubicBezTo>
                  <a:pt x="3027" y="1066"/>
                  <a:pt x="3027" y="1066"/>
                  <a:pt x="3027" y="1064"/>
                </a:cubicBezTo>
                <a:cubicBezTo>
                  <a:pt x="3025" y="1064"/>
                  <a:pt x="3025" y="1064"/>
                  <a:pt x="3025" y="1064"/>
                </a:cubicBezTo>
                <a:cubicBezTo>
                  <a:pt x="3025" y="1063"/>
                  <a:pt x="3025" y="1063"/>
                  <a:pt x="3025" y="1063"/>
                </a:cubicBezTo>
                <a:lnTo>
                  <a:pt x="3023" y="1063"/>
                </a:lnTo>
                <a:close/>
                <a:moveTo>
                  <a:pt x="2568" y="882"/>
                </a:moveTo>
                <a:cubicBezTo>
                  <a:pt x="2569" y="883"/>
                  <a:pt x="2569" y="882"/>
                  <a:pt x="2569" y="882"/>
                </a:cubicBezTo>
                <a:cubicBezTo>
                  <a:pt x="2569" y="880"/>
                  <a:pt x="2569" y="880"/>
                  <a:pt x="2569" y="880"/>
                </a:cubicBezTo>
                <a:cubicBezTo>
                  <a:pt x="2569" y="879"/>
                  <a:pt x="2568" y="880"/>
                  <a:pt x="2568" y="882"/>
                </a:cubicBezTo>
                <a:close/>
                <a:moveTo>
                  <a:pt x="2434" y="877"/>
                </a:moveTo>
                <a:cubicBezTo>
                  <a:pt x="2434" y="874"/>
                  <a:pt x="2432" y="872"/>
                  <a:pt x="2430" y="871"/>
                </a:cubicBezTo>
                <a:cubicBezTo>
                  <a:pt x="2429" y="869"/>
                  <a:pt x="2429" y="867"/>
                  <a:pt x="2427" y="866"/>
                </a:cubicBezTo>
                <a:cubicBezTo>
                  <a:pt x="2427" y="864"/>
                  <a:pt x="2426" y="862"/>
                  <a:pt x="2424" y="862"/>
                </a:cubicBezTo>
                <a:cubicBezTo>
                  <a:pt x="2424" y="866"/>
                  <a:pt x="2424" y="866"/>
                  <a:pt x="2424" y="866"/>
                </a:cubicBezTo>
                <a:cubicBezTo>
                  <a:pt x="2424" y="864"/>
                  <a:pt x="2422" y="859"/>
                  <a:pt x="2421" y="859"/>
                </a:cubicBezTo>
                <a:cubicBezTo>
                  <a:pt x="2418" y="859"/>
                  <a:pt x="2419" y="864"/>
                  <a:pt x="2419" y="866"/>
                </a:cubicBezTo>
                <a:cubicBezTo>
                  <a:pt x="2418" y="869"/>
                  <a:pt x="2418" y="874"/>
                  <a:pt x="2416" y="877"/>
                </a:cubicBezTo>
                <a:cubicBezTo>
                  <a:pt x="2416" y="879"/>
                  <a:pt x="2414" y="880"/>
                  <a:pt x="2416" y="882"/>
                </a:cubicBezTo>
                <a:cubicBezTo>
                  <a:pt x="2416" y="883"/>
                  <a:pt x="2418" y="885"/>
                  <a:pt x="2418" y="887"/>
                </a:cubicBezTo>
                <a:cubicBezTo>
                  <a:pt x="2418" y="890"/>
                  <a:pt x="2418" y="892"/>
                  <a:pt x="2418" y="893"/>
                </a:cubicBezTo>
                <a:cubicBezTo>
                  <a:pt x="2418" y="896"/>
                  <a:pt x="2418" y="898"/>
                  <a:pt x="2418" y="900"/>
                </a:cubicBezTo>
                <a:cubicBezTo>
                  <a:pt x="2419" y="903"/>
                  <a:pt x="2422" y="908"/>
                  <a:pt x="2427" y="906"/>
                </a:cubicBezTo>
                <a:cubicBezTo>
                  <a:pt x="2429" y="906"/>
                  <a:pt x="2430" y="904"/>
                  <a:pt x="2432" y="904"/>
                </a:cubicBezTo>
                <a:cubicBezTo>
                  <a:pt x="2434" y="903"/>
                  <a:pt x="2435" y="903"/>
                  <a:pt x="2437" y="903"/>
                </a:cubicBezTo>
                <a:cubicBezTo>
                  <a:pt x="2442" y="901"/>
                  <a:pt x="2442" y="896"/>
                  <a:pt x="2442" y="893"/>
                </a:cubicBezTo>
                <a:cubicBezTo>
                  <a:pt x="2442" y="888"/>
                  <a:pt x="2439" y="885"/>
                  <a:pt x="2437" y="882"/>
                </a:cubicBezTo>
                <a:cubicBezTo>
                  <a:pt x="2435" y="880"/>
                  <a:pt x="2434" y="879"/>
                  <a:pt x="2434" y="877"/>
                </a:cubicBezTo>
                <a:close/>
                <a:moveTo>
                  <a:pt x="2556" y="846"/>
                </a:moveTo>
                <a:cubicBezTo>
                  <a:pt x="2555" y="846"/>
                  <a:pt x="2555" y="846"/>
                  <a:pt x="2555" y="846"/>
                </a:cubicBezTo>
                <a:cubicBezTo>
                  <a:pt x="2555" y="848"/>
                  <a:pt x="2555" y="848"/>
                  <a:pt x="2555" y="848"/>
                </a:cubicBezTo>
                <a:cubicBezTo>
                  <a:pt x="2555" y="848"/>
                  <a:pt x="2555" y="850"/>
                  <a:pt x="2556" y="848"/>
                </a:cubicBezTo>
                <a:cubicBezTo>
                  <a:pt x="2556" y="848"/>
                  <a:pt x="2558" y="846"/>
                  <a:pt x="2556" y="846"/>
                </a:cubicBezTo>
                <a:close/>
                <a:moveTo>
                  <a:pt x="2560" y="812"/>
                </a:moveTo>
                <a:cubicBezTo>
                  <a:pt x="2560" y="811"/>
                  <a:pt x="2560" y="809"/>
                  <a:pt x="2558" y="809"/>
                </a:cubicBezTo>
                <a:cubicBezTo>
                  <a:pt x="2558" y="809"/>
                  <a:pt x="2558" y="811"/>
                  <a:pt x="2558" y="812"/>
                </a:cubicBezTo>
                <a:cubicBezTo>
                  <a:pt x="2558" y="814"/>
                  <a:pt x="2558" y="816"/>
                  <a:pt x="2558" y="817"/>
                </a:cubicBezTo>
                <a:cubicBezTo>
                  <a:pt x="2556" y="819"/>
                  <a:pt x="2556" y="819"/>
                  <a:pt x="2556" y="819"/>
                </a:cubicBezTo>
                <a:cubicBezTo>
                  <a:pt x="2556" y="819"/>
                  <a:pt x="2555" y="819"/>
                  <a:pt x="2555" y="820"/>
                </a:cubicBezTo>
                <a:cubicBezTo>
                  <a:pt x="2556" y="820"/>
                  <a:pt x="2556" y="820"/>
                  <a:pt x="2556" y="820"/>
                </a:cubicBezTo>
                <a:cubicBezTo>
                  <a:pt x="2556" y="822"/>
                  <a:pt x="2556" y="822"/>
                  <a:pt x="2556" y="824"/>
                </a:cubicBezTo>
                <a:cubicBezTo>
                  <a:pt x="2556" y="825"/>
                  <a:pt x="2556" y="825"/>
                  <a:pt x="2556" y="825"/>
                </a:cubicBezTo>
                <a:cubicBezTo>
                  <a:pt x="2556" y="827"/>
                  <a:pt x="2556" y="827"/>
                  <a:pt x="2556" y="829"/>
                </a:cubicBezTo>
                <a:cubicBezTo>
                  <a:pt x="2556" y="830"/>
                  <a:pt x="2556" y="830"/>
                  <a:pt x="2556" y="830"/>
                </a:cubicBezTo>
                <a:cubicBezTo>
                  <a:pt x="2556" y="832"/>
                  <a:pt x="2556" y="832"/>
                  <a:pt x="2556" y="832"/>
                </a:cubicBezTo>
                <a:cubicBezTo>
                  <a:pt x="2556" y="835"/>
                  <a:pt x="2556" y="837"/>
                  <a:pt x="2556" y="838"/>
                </a:cubicBezTo>
                <a:cubicBezTo>
                  <a:pt x="2558" y="837"/>
                  <a:pt x="2558" y="832"/>
                  <a:pt x="2558" y="830"/>
                </a:cubicBezTo>
                <a:cubicBezTo>
                  <a:pt x="2558" y="829"/>
                  <a:pt x="2558" y="827"/>
                  <a:pt x="2558" y="825"/>
                </a:cubicBezTo>
                <a:cubicBezTo>
                  <a:pt x="2558" y="825"/>
                  <a:pt x="2558" y="825"/>
                  <a:pt x="2558" y="824"/>
                </a:cubicBezTo>
                <a:cubicBezTo>
                  <a:pt x="2558" y="822"/>
                  <a:pt x="2558" y="822"/>
                  <a:pt x="2558" y="822"/>
                </a:cubicBezTo>
                <a:cubicBezTo>
                  <a:pt x="2558" y="822"/>
                  <a:pt x="2558" y="822"/>
                  <a:pt x="2558" y="820"/>
                </a:cubicBezTo>
                <a:cubicBezTo>
                  <a:pt x="2558" y="819"/>
                  <a:pt x="2560" y="817"/>
                  <a:pt x="2560" y="817"/>
                </a:cubicBezTo>
                <a:cubicBezTo>
                  <a:pt x="2561" y="816"/>
                  <a:pt x="2560" y="816"/>
                  <a:pt x="2560" y="814"/>
                </a:cubicBezTo>
                <a:lnTo>
                  <a:pt x="2560" y="812"/>
                </a:lnTo>
                <a:close/>
                <a:moveTo>
                  <a:pt x="2836" y="869"/>
                </a:moveTo>
                <a:cubicBezTo>
                  <a:pt x="2836" y="871"/>
                  <a:pt x="2834" y="871"/>
                  <a:pt x="2834" y="872"/>
                </a:cubicBezTo>
                <a:cubicBezTo>
                  <a:pt x="2833" y="872"/>
                  <a:pt x="2834" y="874"/>
                  <a:pt x="2833" y="874"/>
                </a:cubicBezTo>
                <a:cubicBezTo>
                  <a:pt x="2833" y="875"/>
                  <a:pt x="2831" y="875"/>
                  <a:pt x="2831" y="877"/>
                </a:cubicBezTo>
                <a:cubicBezTo>
                  <a:pt x="2831" y="879"/>
                  <a:pt x="2833" y="877"/>
                  <a:pt x="2834" y="877"/>
                </a:cubicBezTo>
                <a:cubicBezTo>
                  <a:pt x="2836" y="875"/>
                  <a:pt x="2838" y="872"/>
                  <a:pt x="2839" y="871"/>
                </a:cubicBezTo>
                <a:cubicBezTo>
                  <a:pt x="2841" y="871"/>
                  <a:pt x="2841" y="871"/>
                  <a:pt x="2841" y="869"/>
                </a:cubicBezTo>
                <a:cubicBezTo>
                  <a:pt x="2841" y="867"/>
                  <a:pt x="2841" y="867"/>
                  <a:pt x="2842" y="867"/>
                </a:cubicBezTo>
                <a:cubicBezTo>
                  <a:pt x="2842" y="866"/>
                  <a:pt x="2844" y="866"/>
                  <a:pt x="2844" y="867"/>
                </a:cubicBezTo>
                <a:cubicBezTo>
                  <a:pt x="2846" y="867"/>
                  <a:pt x="2846" y="866"/>
                  <a:pt x="2847" y="864"/>
                </a:cubicBezTo>
                <a:cubicBezTo>
                  <a:pt x="2847" y="864"/>
                  <a:pt x="2849" y="862"/>
                  <a:pt x="2849" y="861"/>
                </a:cubicBezTo>
                <a:cubicBezTo>
                  <a:pt x="2849" y="861"/>
                  <a:pt x="2849" y="861"/>
                  <a:pt x="2849" y="859"/>
                </a:cubicBezTo>
                <a:cubicBezTo>
                  <a:pt x="2849" y="858"/>
                  <a:pt x="2849" y="859"/>
                  <a:pt x="2847" y="858"/>
                </a:cubicBezTo>
                <a:cubicBezTo>
                  <a:pt x="2847" y="856"/>
                  <a:pt x="2849" y="856"/>
                  <a:pt x="2851" y="856"/>
                </a:cubicBezTo>
                <a:cubicBezTo>
                  <a:pt x="2852" y="856"/>
                  <a:pt x="2852" y="856"/>
                  <a:pt x="2852" y="856"/>
                </a:cubicBezTo>
                <a:cubicBezTo>
                  <a:pt x="2852" y="854"/>
                  <a:pt x="2852" y="854"/>
                  <a:pt x="2852" y="854"/>
                </a:cubicBezTo>
                <a:cubicBezTo>
                  <a:pt x="2854" y="854"/>
                  <a:pt x="2855" y="853"/>
                  <a:pt x="2857" y="853"/>
                </a:cubicBezTo>
                <a:cubicBezTo>
                  <a:pt x="2857" y="851"/>
                  <a:pt x="2857" y="851"/>
                  <a:pt x="2859" y="850"/>
                </a:cubicBezTo>
                <a:cubicBezTo>
                  <a:pt x="2859" y="850"/>
                  <a:pt x="2859" y="850"/>
                  <a:pt x="2859" y="848"/>
                </a:cubicBezTo>
                <a:cubicBezTo>
                  <a:pt x="2857" y="848"/>
                  <a:pt x="2857" y="848"/>
                  <a:pt x="2857" y="848"/>
                </a:cubicBezTo>
                <a:cubicBezTo>
                  <a:pt x="2857" y="846"/>
                  <a:pt x="2857" y="846"/>
                  <a:pt x="2857" y="846"/>
                </a:cubicBezTo>
                <a:cubicBezTo>
                  <a:pt x="2857" y="845"/>
                  <a:pt x="2857" y="845"/>
                  <a:pt x="2857" y="843"/>
                </a:cubicBezTo>
                <a:cubicBezTo>
                  <a:pt x="2857" y="841"/>
                  <a:pt x="2857" y="841"/>
                  <a:pt x="2857" y="841"/>
                </a:cubicBezTo>
                <a:cubicBezTo>
                  <a:pt x="2857" y="840"/>
                  <a:pt x="2857" y="840"/>
                  <a:pt x="2857" y="840"/>
                </a:cubicBezTo>
                <a:cubicBezTo>
                  <a:pt x="2857" y="838"/>
                  <a:pt x="2857" y="838"/>
                  <a:pt x="2855" y="838"/>
                </a:cubicBezTo>
                <a:cubicBezTo>
                  <a:pt x="2855" y="838"/>
                  <a:pt x="2855" y="838"/>
                  <a:pt x="2855" y="840"/>
                </a:cubicBezTo>
                <a:cubicBezTo>
                  <a:pt x="2854" y="840"/>
                  <a:pt x="2854" y="841"/>
                  <a:pt x="2854" y="843"/>
                </a:cubicBezTo>
                <a:cubicBezTo>
                  <a:pt x="2854" y="843"/>
                  <a:pt x="2854" y="843"/>
                  <a:pt x="2854" y="845"/>
                </a:cubicBezTo>
                <a:cubicBezTo>
                  <a:pt x="2852" y="845"/>
                  <a:pt x="2852" y="845"/>
                  <a:pt x="2852" y="845"/>
                </a:cubicBezTo>
                <a:cubicBezTo>
                  <a:pt x="2852" y="846"/>
                  <a:pt x="2854" y="846"/>
                  <a:pt x="2854" y="846"/>
                </a:cubicBezTo>
                <a:cubicBezTo>
                  <a:pt x="2855" y="848"/>
                  <a:pt x="2855" y="848"/>
                  <a:pt x="2854" y="848"/>
                </a:cubicBezTo>
                <a:cubicBezTo>
                  <a:pt x="2854" y="850"/>
                  <a:pt x="2852" y="851"/>
                  <a:pt x="2852" y="851"/>
                </a:cubicBezTo>
                <a:cubicBezTo>
                  <a:pt x="2851" y="853"/>
                  <a:pt x="2851" y="853"/>
                  <a:pt x="2849" y="853"/>
                </a:cubicBezTo>
                <a:cubicBezTo>
                  <a:pt x="2847" y="854"/>
                  <a:pt x="2846" y="856"/>
                  <a:pt x="2846" y="858"/>
                </a:cubicBezTo>
                <a:cubicBezTo>
                  <a:pt x="2846" y="859"/>
                  <a:pt x="2846" y="859"/>
                  <a:pt x="2844" y="861"/>
                </a:cubicBezTo>
                <a:cubicBezTo>
                  <a:pt x="2844" y="862"/>
                  <a:pt x="2842" y="862"/>
                  <a:pt x="2841" y="864"/>
                </a:cubicBezTo>
                <a:cubicBezTo>
                  <a:pt x="2841" y="866"/>
                  <a:pt x="2839" y="866"/>
                  <a:pt x="2839" y="867"/>
                </a:cubicBezTo>
                <a:cubicBezTo>
                  <a:pt x="2838" y="867"/>
                  <a:pt x="2838" y="869"/>
                  <a:pt x="2836" y="869"/>
                </a:cubicBezTo>
                <a:close/>
                <a:moveTo>
                  <a:pt x="3041" y="990"/>
                </a:moveTo>
                <a:cubicBezTo>
                  <a:pt x="3040" y="992"/>
                  <a:pt x="3041" y="992"/>
                  <a:pt x="3043" y="992"/>
                </a:cubicBezTo>
                <a:cubicBezTo>
                  <a:pt x="3043" y="990"/>
                  <a:pt x="3043" y="990"/>
                  <a:pt x="3041" y="990"/>
                </a:cubicBezTo>
                <a:close/>
                <a:moveTo>
                  <a:pt x="3031" y="407"/>
                </a:moveTo>
                <a:cubicBezTo>
                  <a:pt x="3031" y="409"/>
                  <a:pt x="3033" y="407"/>
                  <a:pt x="3033" y="407"/>
                </a:cubicBezTo>
                <a:cubicBezTo>
                  <a:pt x="3035" y="406"/>
                  <a:pt x="3035" y="404"/>
                  <a:pt x="3035" y="404"/>
                </a:cubicBezTo>
                <a:cubicBezTo>
                  <a:pt x="3035" y="402"/>
                  <a:pt x="3036" y="402"/>
                  <a:pt x="3036" y="401"/>
                </a:cubicBezTo>
                <a:cubicBezTo>
                  <a:pt x="3036" y="399"/>
                  <a:pt x="3036" y="399"/>
                  <a:pt x="3036" y="399"/>
                </a:cubicBezTo>
                <a:cubicBezTo>
                  <a:pt x="3035" y="399"/>
                  <a:pt x="3035" y="399"/>
                  <a:pt x="3035" y="399"/>
                </a:cubicBezTo>
                <a:cubicBezTo>
                  <a:pt x="3033" y="401"/>
                  <a:pt x="3033" y="401"/>
                  <a:pt x="3033" y="402"/>
                </a:cubicBezTo>
                <a:cubicBezTo>
                  <a:pt x="3031" y="402"/>
                  <a:pt x="3031" y="402"/>
                  <a:pt x="3031" y="402"/>
                </a:cubicBezTo>
                <a:cubicBezTo>
                  <a:pt x="3031" y="404"/>
                  <a:pt x="3031" y="404"/>
                  <a:pt x="3030" y="404"/>
                </a:cubicBezTo>
                <a:cubicBezTo>
                  <a:pt x="3030" y="406"/>
                  <a:pt x="3030" y="407"/>
                  <a:pt x="3031" y="407"/>
                </a:cubicBezTo>
                <a:close/>
                <a:moveTo>
                  <a:pt x="3049" y="1003"/>
                </a:moveTo>
                <a:cubicBezTo>
                  <a:pt x="3048" y="1003"/>
                  <a:pt x="3048" y="1003"/>
                  <a:pt x="3046" y="1003"/>
                </a:cubicBezTo>
                <a:cubicBezTo>
                  <a:pt x="3044" y="1003"/>
                  <a:pt x="3044" y="1001"/>
                  <a:pt x="3043" y="1001"/>
                </a:cubicBezTo>
                <a:cubicBezTo>
                  <a:pt x="3043" y="1001"/>
                  <a:pt x="3041" y="1001"/>
                  <a:pt x="3041" y="1003"/>
                </a:cubicBezTo>
                <a:cubicBezTo>
                  <a:pt x="3043" y="1003"/>
                  <a:pt x="3043" y="1003"/>
                  <a:pt x="3043" y="1003"/>
                </a:cubicBezTo>
                <a:cubicBezTo>
                  <a:pt x="3044" y="1005"/>
                  <a:pt x="3046" y="1005"/>
                  <a:pt x="3048" y="1005"/>
                </a:cubicBezTo>
                <a:cubicBezTo>
                  <a:pt x="3049" y="1005"/>
                  <a:pt x="3049" y="1005"/>
                  <a:pt x="3051" y="1005"/>
                </a:cubicBezTo>
                <a:cubicBezTo>
                  <a:pt x="3051" y="1006"/>
                  <a:pt x="3051" y="1006"/>
                  <a:pt x="3052" y="1006"/>
                </a:cubicBezTo>
                <a:cubicBezTo>
                  <a:pt x="3052" y="1006"/>
                  <a:pt x="3054" y="1006"/>
                  <a:pt x="3056" y="1005"/>
                </a:cubicBezTo>
                <a:cubicBezTo>
                  <a:pt x="3056" y="1005"/>
                  <a:pt x="3057" y="1003"/>
                  <a:pt x="3056" y="1003"/>
                </a:cubicBezTo>
                <a:cubicBezTo>
                  <a:pt x="3054" y="1003"/>
                  <a:pt x="3054" y="1003"/>
                  <a:pt x="3054" y="1003"/>
                </a:cubicBezTo>
                <a:cubicBezTo>
                  <a:pt x="3052" y="1003"/>
                  <a:pt x="3052" y="1003"/>
                  <a:pt x="3052" y="1003"/>
                </a:cubicBezTo>
                <a:cubicBezTo>
                  <a:pt x="3051" y="1003"/>
                  <a:pt x="3051" y="1003"/>
                  <a:pt x="3049" y="1003"/>
                </a:cubicBezTo>
                <a:close/>
                <a:moveTo>
                  <a:pt x="3049" y="362"/>
                </a:moveTo>
                <a:cubicBezTo>
                  <a:pt x="3051" y="364"/>
                  <a:pt x="3051" y="362"/>
                  <a:pt x="3051" y="360"/>
                </a:cubicBezTo>
                <a:cubicBezTo>
                  <a:pt x="3051" y="359"/>
                  <a:pt x="3051" y="357"/>
                  <a:pt x="3049" y="357"/>
                </a:cubicBezTo>
                <a:cubicBezTo>
                  <a:pt x="3048" y="357"/>
                  <a:pt x="3046" y="357"/>
                  <a:pt x="3046" y="360"/>
                </a:cubicBezTo>
                <a:cubicBezTo>
                  <a:pt x="3048" y="360"/>
                  <a:pt x="3048" y="362"/>
                  <a:pt x="3049" y="362"/>
                </a:cubicBezTo>
                <a:close/>
                <a:moveTo>
                  <a:pt x="3052" y="347"/>
                </a:moveTo>
                <a:cubicBezTo>
                  <a:pt x="3052" y="346"/>
                  <a:pt x="3051" y="347"/>
                  <a:pt x="3051" y="346"/>
                </a:cubicBezTo>
                <a:cubicBezTo>
                  <a:pt x="3049" y="346"/>
                  <a:pt x="3051" y="344"/>
                  <a:pt x="3049" y="344"/>
                </a:cubicBezTo>
                <a:cubicBezTo>
                  <a:pt x="3049" y="343"/>
                  <a:pt x="3049" y="344"/>
                  <a:pt x="3048" y="343"/>
                </a:cubicBezTo>
                <a:cubicBezTo>
                  <a:pt x="3048" y="344"/>
                  <a:pt x="3048" y="344"/>
                  <a:pt x="3048" y="346"/>
                </a:cubicBezTo>
                <a:cubicBezTo>
                  <a:pt x="3048" y="347"/>
                  <a:pt x="3048" y="347"/>
                  <a:pt x="3048" y="347"/>
                </a:cubicBezTo>
                <a:cubicBezTo>
                  <a:pt x="3046" y="347"/>
                  <a:pt x="3046" y="347"/>
                  <a:pt x="3046" y="349"/>
                </a:cubicBezTo>
                <a:cubicBezTo>
                  <a:pt x="3046" y="351"/>
                  <a:pt x="3046" y="351"/>
                  <a:pt x="3046" y="352"/>
                </a:cubicBezTo>
                <a:cubicBezTo>
                  <a:pt x="3048" y="354"/>
                  <a:pt x="3049" y="351"/>
                  <a:pt x="3051" y="351"/>
                </a:cubicBezTo>
                <a:cubicBezTo>
                  <a:pt x="3052" y="351"/>
                  <a:pt x="3052" y="351"/>
                  <a:pt x="3052" y="351"/>
                </a:cubicBezTo>
                <a:cubicBezTo>
                  <a:pt x="3052" y="349"/>
                  <a:pt x="3054" y="347"/>
                  <a:pt x="3052" y="347"/>
                </a:cubicBezTo>
                <a:close/>
                <a:moveTo>
                  <a:pt x="2954" y="561"/>
                </a:moveTo>
                <a:cubicBezTo>
                  <a:pt x="2956" y="562"/>
                  <a:pt x="2956" y="559"/>
                  <a:pt x="2957" y="559"/>
                </a:cubicBezTo>
                <a:cubicBezTo>
                  <a:pt x="2957" y="557"/>
                  <a:pt x="2959" y="556"/>
                  <a:pt x="2959" y="554"/>
                </a:cubicBezTo>
                <a:cubicBezTo>
                  <a:pt x="2957" y="552"/>
                  <a:pt x="2957" y="552"/>
                  <a:pt x="2957" y="552"/>
                </a:cubicBezTo>
                <a:cubicBezTo>
                  <a:pt x="2957" y="551"/>
                  <a:pt x="2956" y="551"/>
                  <a:pt x="2954" y="549"/>
                </a:cubicBezTo>
                <a:cubicBezTo>
                  <a:pt x="2952" y="548"/>
                  <a:pt x="2952" y="548"/>
                  <a:pt x="2951" y="548"/>
                </a:cubicBezTo>
                <a:cubicBezTo>
                  <a:pt x="2949" y="548"/>
                  <a:pt x="2947" y="549"/>
                  <a:pt x="2947" y="549"/>
                </a:cubicBezTo>
                <a:cubicBezTo>
                  <a:pt x="2946" y="549"/>
                  <a:pt x="2946" y="549"/>
                  <a:pt x="2946" y="549"/>
                </a:cubicBezTo>
                <a:cubicBezTo>
                  <a:pt x="2946" y="551"/>
                  <a:pt x="2946" y="552"/>
                  <a:pt x="2946" y="552"/>
                </a:cubicBezTo>
                <a:cubicBezTo>
                  <a:pt x="2944" y="554"/>
                  <a:pt x="2943" y="554"/>
                  <a:pt x="2941" y="554"/>
                </a:cubicBezTo>
                <a:cubicBezTo>
                  <a:pt x="2941" y="552"/>
                  <a:pt x="2941" y="552"/>
                  <a:pt x="2939" y="552"/>
                </a:cubicBezTo>
                <a:cubicBezTo>
                  <a:pt x="2939" y="552"/>
                  <a:pt x="2939" y="552"/>
                  <a:pt x="2938" y="554"/>
                </a:cubicBezTo>
                <a:cubicBezTo>
                  <a:pt x="2938" y="556"/>
                  <a:pt x="2938" y="557"/>
                  <a:pt x="2936" y="557"/>
                </a:cubicBezTo>
                <a:cubicBezTo>
                  <a:pt x="2936" y="559"/>
                  <a:pt x="2936" y="559"/>
                  <a:pt x="2935" y="559"/>
                </a:cubicBezTo>
                <a:cubicBezTo>
                  <a:pt x="2935" y="559"/>
                  <a:pt x="2935" y="559"/>
                  <a:pt x="2933" y="559"/>
                </a:cubicBezTo>
                <a:cubicBezTo>
                  <a:pt x="2933" y="559"/>
                  <a:pt x="2933" y="562"/>
                  <a:pt x="2935" y="561"/>
                </a:cubicBezTo>
                <a:cubicBezTo>
                  <a:pt x="2936" y="561"/>
                  <a:pt x="2936" y="559"/>
                  <a:pt x="2938" y="561"/>
                </a:cubicBezTo>
                <a:cubicBezTo>
                  <a:pt x="2938" y="562"/>
                  <a:pt x="2938" y="562"/>
                  <a:pt x="2939" y="564"/>
                </a:cubicBezTo>
                <a:cubicBezTo>
                  <a:pt x="2939" y="565"/>
                  <a:pt x="2941" y="567"/>
                  <a:pt x="2943" y="569"/>
                </a:cubicBezTo>
                <a:cubicBezTo>
                  <a:pt x="2943" y="569"/>
                  <a:pt x="2946" y="570"/>
                  <a:pt x="2946" y="569"/>
                </a:cubicBezTo>
                <a:cubicBezTo>
                  <a:pt x="2946" y="567"/>
                  <a:pt x="2946" y="565"/>
                  <a:pt x="2946" y="565"/>
                </a:cubicBezTo>
                <a:cubicBezTo>
                  <a:pt x="2946" y="564"/>
                  <a:pt x="2946" y="562"/>
                  <a:pt x="2946" y="561"/>
                </a:cubicBezTo>
                <a:cubicBezTo>
                  <a:pt x="2947" y="559"/>
                  <a:pt x="2949" y="559"/>
                  <a:pt x="2951" y="559"/>
                </a:cubicBezTo>
                <a:cubicBezTo>
                  <a:pt x="2952" y="559"/>
                  <a:pt x="2952" y="561"/>
                  <a:pt x="2954" y="561"/>
                </a:cubicBezTo>
                <a:close/>
                <a:moveTo>
                  <a:pt x="2951" y="1005"/>
                </a:moveTo>
                <a:cubicBezTo>
                  <a:pt x="2951" y="1005"/>
                  <a:pt x="2952" y="1005"/>
                  <a:pt x="2954" y="1005"/>
                </a:cubicBezTo>
                <a:cubicBezTo>
                  <a:pt x="2954" y="1005"/>
                  <a:pt x="2956" y="1003"/>
                  <a:pt x="2956" y="1005"/>
                </a:cubicBezTo>
                <a:cubicBezTo>
                  <a:pt x="2957" y="1005"/>
                  <a:pt x="2957" y="1005"/>
                  <a:pt x="2959" y="1005"/>
                </a:cubicBezTo>
                <a:cubicBezTo>
                  <a:pt x="2960" y="1005"/>
                  <a:pt x="2960" y="1005"/>
                  <a:pt x="2960" y="1005"/>
                </a:cubicBezTo>
                <a:cubicBezTo>
                  <a:pt x="2962" y="1003"/>
                  <a:pt x="2960" y="1001"/>
                  <a:pt x="2959" y="1001"/>
                </a:cubicBezTo>
                <a:cubicBezTo>
                  <a:pt x="2959" y="1001"/>
                  <a:pt x="2959" y="1000"/>
                  <a:pt x="2957" y="1000"/>
                </a:cubicBezTo>
                <a:cubicBezTo>
                  <a:pt x="2956" y="1000"/>
                  <a:pt x="2956" y="1000"/>
                  <a:pt x="2956" y="1000"/>
                </a:cubicBezTo>
                <a:cubicBezTo>
                  <a:pt x="2954" y="1000"/>
                  <a:pt x="2954" y="998"/>
                  <a:pt x="2954" y="998"/>
                </a:cubicBezTo>
                <a:cubicBezTo>
                  <a:pt x="2954" y="996"/>
                  <a:pt x="2954" y="996"/>
                  <a:pt x="2952" y="996"/>
                </a:cubicBezTo>
                <a:cubicBezTo>
                  <a:pt x="2952" y="996"/>
                  <a:pt x="2951" y="996"/>
                  <a:pt x="2951" y="998"/>
                </a:cubicBezTo>
                <a:cubicBezTo>
                  <a:pt x="2952" y="998"/>
                  <a:pt x="2952" y="998"/>
                  <a:pt x="2952" y="1000"/>
                </a:cubicBezTo>
                <a:cubicBezTo>
                  <a:pt x="2952" y="1000"/>
                  <a:pt x="2952" y="1000"/>
                  <a:pt x="2952" y="1001"/>
                </a:cubicBezTo>
                <a:cubicBezTo>
                  <a:pt x="2951" y="1001"/>
                  <a:pt x="2951" y="1001"/>
                  <a:pt x="2951" y="1001"/>
                </a:cubicBezTo>
                <a:cubicBezTo>
                  <a:pt x="2951" y="1003"/>
                  <a:pt x="2951" y="1003"/>
                  <a:pt x="2951" y="1003"/>
                </a:cubicBezTo>
                <a:cubicBezTo>
                  <a:pt x="2951" y="1003"/>
                  <a:pt x="2949" y="1005"/>
                  <a:pt x="2951" y="1005"/>
                </a:cubicBezTo>
                <a:close/>
                <a:moveTo>
                  <a:pt x="3025" y="410"/>
                </a:moveTo>
                <a:cubicBezTo>
                  <a:pt x="3027" y="410"/>
                  <a:pt x="3028" y="407"/>
                  <a:pt x="3027" y="407"/>
                </a:cubicBezTo>
                <a:cubicBezTo>
                  <a:pt x="3027" y="406"/>
                  <a:pt x="3025" y="406"/>
                  <a:pt x="3025" y="407"/>
                </a:cubicBezTo>
                <a:cubicBezTo>
                  <a:pt x="3023" y="407"/>
                  <a:pt x="3023" y="409"/>
                  <a:pt x="3022" y="409"/>
                </a:cubicBezTo>
                <a:cubicBezTo>
                  <a:pt x="3022" y="410"/>
                  <a:pt x="3022" y="410"/>
                  <a:pt x="3022" y="410"/>
                </a:cubicBezTo>
                <a:cubicBezTo>
                  <a:pt x="3023" y="412"/>
                  <a:pt x="3025" y="412"/>
                  <a:pt x="3025" y="410"/>
                </a:cubicBezTo>
                <a:close/>
                <a:moveTo>
                  <a:pt x="2962" y="1029"/>
                </a:moveTo>
                <a:cubicBezTo>
                  <a:pt x="2964" y="1029"/>
                  <a:pt x="2964" y="1029"/>
                  <a:pt x="2965" y="1029"/>
                </a:cubicBezTo>
                <a:cubicBezTo>
                  <a:pt x="2965" y="1027"/>
                  <a:pt x="2965" y="1027"/>
                  <a:pt x="2965" y="1026"/>
                </a:cubicBezTo>
                <a:cubicBezTo>
                  <a:pt x="2967" y="1024"/>
                  <a:pt x="2967" y="1024"/>
                  <a:pt x="2967" y="1024"/>
                </a:cubicBezTo>
                <a:cubicBezTo>
                  <a:pt x="2967" y="1022"/>
                  <a:pt x="2968" y="1024"/>
                  <a:pt x="2968" y="1024"/>
                </a:cubicBezTo>
                <a:cubicBezTo>
                  <a:pt x="2970" y="1024"/>
                  <a:pt x="2970" y="1024"/>
                  <a:pt x="2970" y="1024"/>
                </a:cubicBezTo>
                <a:cubicBezTo>
                  <a:pt x="2970" y="1026"/>
                  <a:pt x="2970" y="1026"/>
                  <a:pt x="2972" y="1026"/>
                </a:cubicBezTo>
                <a:cubicBezTo>
                  <a:pt x="2972" y="1027"/>
                  <a:pt x="2973" y="1026"/>
                  <a:pt x="2975" y="1026"/>
                </a:cubicBezTo>
                <a:cubicBezTo>
                  <a:pt x="2977" y="1024"/>
                  <a:pt x="2978" y="1026"/>
                  <a:pt x="2980" y="1026"/>
                </a:cubicBezTo>
                <a:cubicBezTo>
                  <a:pt x="2980" y="1026"/>
                  <a:pt x="2981" y="1026"/>
                  <a:pt x="2983" y="1026"/>
                </a:cubicBezTo>
                <a:cubicBezTo>
                  <a:pt x="2985" y="1027"/>
                  <a:pt x="2985" y="1027"/>
                  <a:pt x="2985" y="1027"/>
                </a:cubicBezTo>
                <a:cubicBezTo>
                  <a:pt x="2985" y="1029"/>
                  <a:pt x="2983" y="1029"/>
                  <a:pt x="2983" y="1029"/>
                </a:cubicBezTo>
                <a:cubicBezTo>
                  <a:pt x="2983" y="1030"/>
                  <a:pt x="2983" y="1030"/>
                  <a:pt x="2985" y="1030"/>
                </a:cubicBezTo>
                <a:cubicBezTo>
                  <a:pt x="2985" y="1032"/>
                  <a:pt x="2986" y="1032"/>
                  <a:pt x="2986" y="1032"/>
                </a:cubicBezTo>
                <a:cubicBezTo>
                  <a:pt x="2988" y="1032"/>
                  <a:pt x="2989" y="1032"/>
                  <a:pt x="2989" y="1030"/>
                </a:cubicBezTo>
                <a:cubicBezTo>
                  <a:pt x="2989" y="1029"/>
                  <a:pt x="2989" y="1027"/>
                  <a:pt x="2988" y="1026"/>
                </a:cubicBezTo>
                <a:cubicBezTo>
                  <a:pt x="2988" y="1024"/>
                  <a:pt x="2988" y="1024"/>
                  <a:pt x="2988" y="1022"/>
                </a:cubicBezTo>
                <a:cubicBezTo>
                  <a:pt x="2986" y="1021"/>
                  <a:pt x="2986" y="1019"/>
                  <a:pt x="2985" y="1019"/>
                </a:cubicBezTo>
                <a:cubicBezTo>
                  <a:pt x="2983" y="1019"/>
                  <a:pt x="2983" y="1021"/>
                  <a:pt x="2981" y="1021"/>
                </a:cubicBezTo>
                <a:cubicBezTo>
                  <a:pt x="2980" y="1021"/>
                  <a:pt x="2978" y="1019"/>
                  <a:pt x="2978" y="1019"/>
                </a:cubicBezTo>
                <a:cubicBezTo>
                  <a:pt x="2977" y="1017"/>
                  <a:pt x="2977" y="1017"/>
                  <a:pt x="2975" y="1016"/>
                </a:cubicBezTo>
                <a:cubicBezTo>
                  <a:pt x="2973" y="1016"/>
                  <a:pt x="2972" y="1017"/>
                  <a:pt x="2972" y="1017"/>
                </a:cubicBezTo>
                <a:cubicBezTo>
                  <a:pt x="2970" y="1017"/>
                  <a:pt x="2970" y="1017"/>
                  <a:pt x="2968" y="1017"/>
                </a:cubicBezTo>
                <a:cubicBezTo>
                  <a:pt x="2967" y="1017"/>
                  <a:pt x="2965" y="1017"/>
                  <a:pt x="2965" y="1017"/>
                </a:cubicBezTo>
                <a:cubicBezTo>
                  <a:pt x="2962" y="1017"/>
                  <a:pt x="2959" y="1017"/>
                  <a:pt x="2959" y="1021"/>
                </a:cubicBezTo>
                <a:cubicBezTo>
                  <a:pt x="2957" y="1021"/>
                  <a:pt x="2957" y="1022"/>
                  <a:pt x="2959" y="1022"/>
                </a:cubicBezTo>
                <a:cubicBezTo>
                  <a:pt x="2959" y="1022"/>
                  <a:pt x="2960" y="1022"/>
                  <a:pt x="2960" y="1024"/>
                </a:cubicBezTo>
                <a:cubicBezTo>
                  <a:pt x="2960" y="1026"/>
                  <a:pt x="2960" y="1026"/>
                  <a:pt x="2960" y="1026"/>
                </a:cubicBezTo>
                <a:cubicBezTo>
                  <a:pt x="2959" y="1027"/>
                  <a:pt x="2957" y="1027"/>
                  <a:pt x="2957" y="1027"/>
                </a:cubicBezTo>
                <a:cubicBezTo>
                  <a:pt x="2956" y="1027"/>
                  <a:pt x="2956" y="1029"/>
                  <a:pt x="2956" y="1030"/>
                </a:cubicBezTo>
                <a:cubicBezTo>
                  <a:pt x="2957" y="1030"/>
                  <a:pt x="2957" y="1029"/>
                  <a:pt x="2959" y="1029"/>
                </a:cubicBezTo>
                <a:cubicBezTo>
                  <a:pt x="2960" y="1029"/>
                  <a:pt x="2960" y="1029"/>
                  <a:pt x="2962" y="1029"/>
                </a:cubicBezTo>
                <a:close/>
                <a:moveTo>
                  <a:pt x="2576" y="68"/>
                </a:moveTo>
                <a:cubicBezTo>
                  <a:pt x="2576" y="68"/>
                  <a:pt x="2576" y="70"/>
                  <a:pt x="2577" y="70"/>
                </a:cubicBezTo>
                <a:cubicBezTo>
                  <a:pt x="2579" y="70"/>
                  <a:pt x="2577" y="67"/>
                  <a:pt x="2579" y="68"/>
                </a:cubicBezTo>
                <a:cubicBezTo>
                  <a:pt x="2579" y="68"/>
                  <a:pt x="2579" y="68"/>
                  <a:pt x="2581" y="68"/>
                </a:cubicBezTo>
                <a:cubicBezTo>
                  <a:pt x="2581" y="67"/>
                  <a:pt x="2581" y="67"/>
                  <a:pt x="2581" y="67"/>
                </a:cubicBezTo>
                <a:cubicBezTo>
                  <a:pt x="2581" y="65"/>
                  <a:pt x="2579" y="65"/>
                  <a:pt x="2579" y="65"/>
                </a:cubicBezTo>
                <a:cubicBezTo>
                  <a:pt x="2577" y="65"/>
                  <a:pt x="2577" y="63"/>
                  <a:pt x="2576" y="63"/>
                </a:cubicBezTo>
                <a:cubicBezTo>
                  <a:pt x="2576" y="63"/>
                  <a:pt x="2576" y="65"/>
                  <a:pt x="2574" y="65"/>
                </a:cubicBezTo>
                <a:cubicBezTo>
                  <a:pt x="2574" y="63"/>
                  <a:pt x="2573" y="62"/>
                  <a:pt x="2573" y="63"/>
                </a:cubicBezTo>
                <a:cubicBezTo>
                  <a:pt x="2571" y="65"/>
                  <a:pt x="2574" y="67"/>
                  <a:pt x="2576" y="68"/>
                </a:cubicBezTo>
                <a:close/>
                <a:moveTo>
                  <a:pt x="2592" y="79"/>
                </a:moveTo>
                <a:cubicBezTo>
                  <a:pt x="2594" y="79"/>
                  <a:pt x="2594" y="79"/>
                  <a:pt x="2594" y="79"/>
                </a:cubicBezTo>
                <a:cubicBezTo>
                  <a:pt x="2594" y="79"/>
                  <a:pt x="2592" y="78"/>
                  <a:pt x="2592" y="79"/>
                </a:cubicBezTo>
                <a:close/>
                <a:moveTo>
                  <a:pt x="2598" y="79"/>
                </a:moveTo>
                <a:cubicBezTo>
                  <a:pt x="2598" y="78"/>
                  <a:pt x="2595" y="79"/>
                  <a:pt x="2594" y="79"/>
                </a:cubicBezTo>
                <a:cubicBezTo>
                  <a:pt x="2595" y="81"/>
                  <a:pt x="2595" y="81"/>
                  <a:pt x="2597" y="81"/>
                </a:cubicBezTo>
                <a:cubicBezTo>
                  <a:pt x="2597" y="81"/>
                  <a:pt x="2597" y="81"/>
                  <a:pt x="2598" y="81"/>
                </a:cubicBezTo>
                <a:cubicBezTo>
                  <a:pt x="2600" y="83"/>
                  <a:pt x="2602" y="84"/>
                  <a:pt x="2605" y="83"/>
                </a:cubicBezTo>
                <a:cubicBezTo>
                  <a:pt x="2605" y="81"/>
                  <a:pt x="2605" y="81"/>
                  <a:pt x="2605" y="81"/>
                </a:cubicBezTo>
                <a:cubicBezTo>
                  <a:pt x="2603" y="81"/>
                  <a:pt x="2603" y="81"/>
                  <a:pt x="2602" y="81"/>
                </a:cubicBezTo>
                <a:cubicBezTo>
                  <a:pt x="2602" y="81"/>
                  <a:pt x="2600" y="81"/>
                  <a:pt x="2598" y="79"/>
                </a:cubicBezTo>
                <a:close/>
                <a:moveTo>
                  <a:pt x="2949" y="1027"/>
                </a:moveTo>
                <a:cubicBezTo>
                  <a:pt x="2949" y="1026"/>
                  <a:pt x="2951" y="1026"/>
                  <a:pt x="2949" y="1024"/>
                </a:cubicBezTo>
                <a:cubicBezTo>
                  <a:pt x="2947" y="1024"/>
                  <a:pt x="2947" y="1024"/>
                  <a:pt x="2947" y="1024"/>
                </a:cubicBezTo>
                <a:cubicBezTo>
                  <a:pt x="2946" y="1024"/>
                  <a:pt x="2946" y="1024"/>
                  <a:pt x="2946" y="1022"/>
                </a:cubicBezTo>
                <a:cubicBezTo>
                  <a:pt x="2946" y="1022"/>
                  <a:pt x="2944" y="1022"/>
                  <a:pt x="2944" y="1021"/>
                </a:cubicBezTo>
                <a:cubicBezTo>
                  <a:pt x="2943" y="1021"/>
                  <a:pt x="2941" y="1022"/>
                  <a:pt x="2939" y="1021"/>
                </a:cubicBezTo>
                <a:cubicBezTo>
                  <a:pt x="2938" y="1021"/>
                  <a:pt x="2938" y="1021"/>
                  <a:pt x="2936" y="1022"/>
                </a:cubicBezTo>
                <a:cubicBezTo>
                  <a:pt x="2935" y="1022"/>
                  <a:pt x="2935" y="1022"/>
                  <a:pt x="2935" y="1022"/>
                </a:cubicBezTo>
                <a:cubicBezTo>
                  <a:pt x="2933" y="1024"/>
                  <a:pt x="2935" y="1027"/>
                  <a:pt x="2936" y="1027"/>
                </a:cubicBezTo>
                <a:cubicBezTo>
                  <a:pt x="2938" y="1027"/>
                  <a:pt x="2939" y="1027"/>
                  <a:pt x="2939" y="1029"/>
                </a:cubicBezTo>
                <a:cubicBezTo>
                  <a:pt x="2939" y="1030"/>
                  <a:pt x="2939" y="1030"/>
                  <a:pt x="2939" y="1030"/>
                </a:cubicBezTo>
                <a:cubicBezTo>
                  <a:pt x="2941" y="1032"/>
                  <a:pt x="2943" y="1030"/>
                  <a:pt x="2943" y="1030"/>
                </a:cubicBezTo>
                <a:cubicBezTo>
                  <a:pt x="2944" y="1030"/>
                  <a:pt x="2944" y="1030"/>
                  <a:pt x="2946" y="1030"/>
                </a:cubicBezTo>
                <a:cubicBezTo>
                  <a:pt x="2946" y="1029"/>
                  <a:pt x="2947" y="1029"/>
                  <a:pt x="2947" y="1027"/>
                </a:cubicBezTo>
                <a:cubicBezTo>
                  <a:pt x="2949" y="1027"/>
                  <a:pt x="2949" y="1027"/>
                  <a:pt x="2949" y="1027"/>
                </a:cubicBezTo>
                <a:close/>
                <a:moveTo>
                  <a:pt x="2587" y="65"/>
                </a:moveTo>
                <a:cubicBezTo>
                  <a:pt x="2589" y="67"/>
                  <a:pt x="2589" y="67"/>
                  <a:pt x="2589" y="68"/>
                </a:cubicBezTo>
                <a:cubicBezTo>
                  <a:pt x="2590" y="68"/>
                  <a:pt x="2590" y="68"/>
                  <a:pt x="2590" y="68"/>
                </a:cubicBezTo>
                <a:cubicBezTo>
                  <a:pt x="2590" y="70"/>
                  <a:pt x="2590" y="70"/>
                  <a:pt x="2590" y="70"/>
                </a:cubicBezTo>
                <a:cubicBezTo>
                  <a:pt x="2592" y="70"/>
                  <a:pt x="2592" y="70"/>
                  <a:pt x="2592" y="70"/>
                </a:cubicBezTo>
                <a:cubicBezTo>
                  <a:pt x="2592" y="70"/>
                  <a:pt x="2592" y="70"/>
                  <a:pt x="2594" y="70"/>
                </a:cubicBezTo>
                <a:cubicBezTo>
                  <a:pt x="2592" y="71"/>
                  <a:pt x="2592" y="71"/>
                  <a:pt x="2592" y="71"/>
                </a:cubicBezTo>
                <a:cubicBezTo>
                  <a:pt x="2594" y="71"/>
                  <a:pt x="2594" y="71"/>
                  <a:pt x="2594" y="71"/>
                </a:cubicBezTo>
                <a:cubicBezTo>
                  <a:pt x="2595" y="71"/>
                  <a:pt x="2595" y="71"/>
                  <a:pt x="2597" y="73"/>
                </a:cubicBezTo>
                <a:cubicBezTo>
                  <a:pt x="2597" y="73"/>
                  <a:pt x="2597" y="73"/>
                  <a:pt x="2598" y="73"/>
                </a:cubicBezTo>
                <a:cubicBezTo>
                  <a:pt x="2598" y="73"/>
                  <a:pt x="2600" y="73"/>
                  <a:pt x="2602" y="73"/>
                </a:cubicBezTo>
                <a:cubicBezTo>
                  <a:pt x="2602" y="73"/>
                  <a:pt x="2602" y="71"/>
                  <a:pt x="2603" y="73"/>
                </a:cubicBezTo>
                <a:cubicBezTo>
                  <a:pt x="2605" y="73"/>
                  <a:pt x="2605" y="73"/>
                  <a:pt x="2605" y="73"/>
                </a:cubicBezTo>
                <a:cubicBezTo>
                  <a:pt x="2607" y="73"/>
                  <a:pt x="2607" y="73"/>
                  <a:pt x="2607" y="73"/>
                </a:cubicBezTo>
                <a:cubicBezTo>
                  <a:pt x="2608" y="75"/>
                  <a:pt x="2608" y="75"/>
                  <a:pt x="2610" y="75"/>
                </a:cubicBezTo>
                <a:cubicBezTo>
                  <a:pt x="2610" y="75"/>
                  <a:pt x="2611" y="76"/>
                  <a:pt x="2613" y="76"/>
                </a:cubicBezTo>
                <a:cubicBezTo>
                  <a:pt x="2613" y="76"/>
                  <a:pt x="2613" y="75"/>
                  <a:pt x="2615" y="75"/>
                </a:cubicBezTo>
                <a:cubicBezTo>
                  <a:pt x="2615" y="75"/>
                  <a:pt x="2615" y="75"/>
                  <a:pt x="2616" y="75"/>
                </a:cubicBezTo>
                <a:cubicBezTo>
                  <a:pt x="2616" y="75"/>
                  <a:pt x="2616" y="75"/>
                  <a:pt x="2616" y="73"/>
                </a:cubicBezTo>
                <a:cubicBezTo>
                  <a:pt x="2615" y="73"/>
                  <a:pt x="2615" y="73"/>
                  <a:pt x="2615" y="73"/>
                </a:cubicBezTo>
                <a:cubicBezTo>
                  <a:pt x="2615" y="73"/>
                  <a:pt x="2615" y="73"/>
                  <a:pt x="2615" y="71"/>
                </a:cubicBezTo>
                <a:cubicBezTo>
                  <a:pt x="2616" y="71"/>
                  <a:pt x="2616" y="71"/>
                  <a:pt x="2616" y="71"/>
                </a:cubicBezTo>
                <a:cubicBezTo>
                  <a:pt x="2618" y="71"/>
                  <a:pt x="2618" y="71"/>
                  <a:pt x="2618" y="71"/>
                </a:cubicBezTo>
                <a:cubicBezTo>
                  <a:pt x="2618" y="73"/>
                  <a:pt x="2618" y="73"/>
                  <a:pt x="2618" y="73"/>
                </a:cubicBezTo>
                <a:cubicBezTo>
                  <a:pt x="2618" y="73"/>
                  <a:pt x="2619" y="73"/>
                  <a:pt x="2621" y="73"/>
                </a:cubicBezTo>
                <a:cubicBezTo>
                  <a:pt x="2623" y="73"/>
                  <a:pt x="2624" y="73"/>
                  <a:pt x="2624" y="73"/>
                </a:cubicBezTo>
                <a:cubicBezTo>
                  <a:pt x="2626" y="73"/>
                  <a:pt x="2626" y="73"/>
                  <a:pt x="2628" y="73"/>
                </a:cubicBezTo>
                <a:cubicBezTo>
                  <a:pt x="2628" y="73"/>
                  <a:pt x="2628" y="73"/>
                  <a:pt x="2629" y="73"/>
                </a:cubicBezTo>
                <a:cubicBezTo>
                  <a:pt x="2631" y="73"/>
                  <a:pt x="2631" y="73"/>
                  <a:pt x="2631" y="73"/>
                </a:cubicBezTo>
                <a:cubicBezTo>
                  <a:pt x="2632" y="73"/>
                  <a:pt x="2632" y="73"/>
                  <a:pt x="2632" y="71"/>
                </a:cubicBezTo>
                <a:cubicBezTo>
                  <a:pt x="2634" y="71"/>
                  <a:pt x="2634" y="71"/>
                  <a:pt x="2634" y="71"/>
                </a:cubicBezTo>
                <a:cubicBezTo>
                  <a:pt x="2634" y="71"/>
                  <a:pt x="2634" y="71"/>
                  <a:pt x="2634" y="70"/>
                </a:cubicBezTo>
                <a:cubicBezTo>
                  <a:pt x="2632" y="70"/>
                  <a:pt x="2632" y="70"/>
                  <a:pt x="2632" y="70"/>
                </a:cubicBezTo>
                <a:cubicBezTo>
                  <a:pt x="2631" y="68"/>
                  <a:pt x="2631" y="68"/>
                  <a:pt x="2631" y="68"/>
                </a:cubicBezTo>
                <a:cubicBezTo>
                  <a:pt x="2629" y="68"/>
                  <a:pt x="2629" y="70"/>
                  <a:pt x="2628" y="68"/>
                </a:cubicBezTo>
                <a:cubicBezTo>
                  <a:pt x="2626" y="68"/>
                  <a:pt x="2626" y="68"/>
                  <a:pt x="2626" y="68"/>
                </a:cubicBezTo>
                <a:cubicBezTo>
                  <a:pt x="2626" y="67"/>
                  <a:pt x="2624" y="67"/>
                  <a:pt x="2624" y="67"/>
                </a:cubicBezTo>
                <a:cubicBezTo>
                  <a:pt x="2624" y="65"/>
                  <a:pt x="2626" y="65"/>
                  <a:pt x="2628" y="65"/>
                </a:cubicBezTo>
                <a:cubicBezTo>
                  <a:pt x="2629" y="65"/>
                  <a:pt x="2629" y="65"/>
                  <a:pt x="2629" y="65"/>
                </a:cubicBezTo>
                <a:cubicBezTo>
                  <a:pt x="2629" y="67"/>
                  <a:pt x="2629" y="67"/>
                  <a:pt x="2629" y="67"/>
                </a:cubicBezTo>
                <a:cubicBezTo>
                  <a:pt x="2629" y="67"/>
                  <a:pt x="2629" y="67"/>
                  <a:pt x="2631" y="67"/>
                </a:cubicBezTo>
                <a:cubicBezTo>
                  <a:pt x="2629" y="68"/>
                  <a:pt x="2629" y="68"/>
                  <a:pt x="2629" y="68"/>
                </a:cubicBezTo>
                <a:cubicBezTo>
                  <a:pt x="2631" y="68"/>
                  <a:pt x="2631" y="68"/>
                  <a:pt x="2631" y="68"/>
                </a:cubicBezTo>
                <a:cubicBezTo>
                  <a:pt x="2632" y="68"/>
                  <a:pt x="2632" y="68"/>
                  <a:pt x="2634" y="70"/>
                </a:cubicBezTo>
                <a:cubicBezTo>
                  <a:pt x="2634" y="70"/>
                  <a:pt x="2634" y="70"/>
                  <a:pt x="2636" y="70"/>
                </a:cubicBezTo>
                <a:cubicBezTo>
                  <a:pt x="2636" y="70"/>
                  <a:pt x="2637" y="71"/>
                  <a:pt x="2636" y="71"/>
                </a:cubicBezTo>
                <a:cubicBezTo>
                  <a:pt x="2636" y="71"/>
                  <a:pt x="2634" y="71"/>
                  <a:pt x="2634" y="73"/>
                </a:cubicBezTo>
                <a:cubicBezTo>
                  <a:pt x="2636" y="73"/>
                  <a:pt x="2636" y="73"/>
                  <a:pt x="2636" y="73"/>
                </a:cubicBezTo>
                <a:cubicBezTo>
                  <a:pt x="2637" y="73"/>
                  <a:pt x="2639" y="73"/>
                  <a:pt x="2640" y="73"/>
                </a:cubicBezTo>
                <a:cubicBezTo>
                  <a:pt x="2640" y="73"/>
                  <a:pt x="2640" y="73"/>
                  <a:pt x="2642" y="73"/>
                </a:cubicBezTo>
                <a:cubicBezTo>
                  <a:pt x="2644" y="73"/>
                  <a:pt x="2644" y="73"/>
                  <a:pt x="2644" y="73"/>
                </a:cubicBezTo>
                <a:cubicBezTo>
                  <a:pt x="2645" y="73"/>
                  <a:pt x="2645" y="73"/>
                  <a:pt x="2645" y="73"/>
                </a:cubicBezTo>
                <a:cubicBezTo>
                  <a:pt x="2647" y="73"/>
                  <a:pt x="2647" y="73"/>
                  <a:pt x="2647" y="73"/>
                </a:cubicBezTo>
                <a:cubicBezTo>
                  <a:pt x="2647" y="71"/>
                  <a:pt x="2647" y="71"/>
                  <a:pt x="2647" y="71"/>
                </a:cubicBezTo>
                <a:cubicBezTo>
                  <a:pt x="2649" y="71"/>
                  <a:pt x="2649" y="71"/>
                  <a:pt x="2650" y="71"/>
                </a:cubicBezTo>
                <a:cubicBezTo>
                  <a:pt x="2650" y="71"/>
                  <a:pt x="2652" y="71"/>
                  <a:pt x="2652" y="70"/>
                </a:cubicBezTo>
                <a:cubicBezTo>
                  <a:pt x="2650" y="70"/>
                  <a:pt x="2650" y="70"/>
                  <a:pt x="2650" y="70"/>
                </a:cubicBezTo>
                <a:cubicBezTo>
                  <a:pt x="2649" y="70"/>
                  <a:pt x="2649" y="70"/>
                  <a:pt x="2649" y="70"/>
                </a:cubicBezTo>
                <a:cubicBezTo>
                  <a:pt x="2649" y="68"/>
                  <a:pt x="2649" y="68"/>
                  <a:pt x="2649" y="68"/>
                </a:cubicBezTo>
                <a:cubicBezTo>
                  <a:pt x="2649" y="67"/>
                  <a:pt x="2650" y="67"/>
                  <a:pt x="2650" y="67"/>
                </a:cubicBezTo>
                <a:cubicBezTo>
                  <a:pt x="2650" y="67"/>
                  <a:pt x="2649" y="67"/>
                  <a:pt x="2649" y="65"/>
                </a:cubicBezTo>
                <a:cubicBezTo>
                  <a:pt x="2647" y="65"/>
                  <a:pt x="2645" y="65"/>
                  <a:pt x="2645" y="65"/>
                </a:cubicBezTo>
                <a:cubicBezTo>
                  <a:pt x="2644" y="65"/>
                  <a:pt x="2642" y="65"/>
                  <a:pt x="2642" y="65"/>
                </a:cubicBezTo>
                <a:cubicBezTo>
                  <a:pt x="2640" y="63"/>
                  <a:pt x="2640" y="63"/>
                  <a:pt x="2640" y="63"/>
                </a:cubicBezTo>
                <a:cubicBezTo>
                  <a:pt x="2639" y="63"/>
                  <a:pt x="2639" y="63"/>
                  <a:pt x="2637" y="63"/>
                </a:cubicBezTo>
                <a:cubicBezTo>
                  <a:pt x="2636" y="63"/>
                  <a:pt x="2636" y="63"/>
                  <a:pt x="2636" y="63"/>
                </a:cubicBezTo>
                <a:cubicBezTo>
                  <a:pt x="2634" y="63"/>
                  <a:pt x="2632" y="63"/>
                  <a:pt x="2631" y="63"/>
                </a:cubicBezTo>
                <a:cubicBezTo>
                  <a:pt x="2629" y="63"/>
                  <a:pt x="2629" y="63"/>
                  <a:pt x="2629" y="63"/>
                </a:cubicBezTo>
                <a:cubicBezTo>
                  <a:pt x="2628" y="63"/>
                  <a:pt x="2628" y="63"/>
                  <a:pt x="2626" y="63"/>
                </a:cubicBezTo>
                <a:cubicBezTo>
                  <a:pt x="2624" y="63"/>
                  <a:pt x="2624" y="63"/>
                  <a:pt x="2624" y="63"/>
                </a:cubicBezTo>
                <a:cubicBezTo>
                  <a:pt x="2623" y="63"/>
                  <a:pt x="2621" y="63"/>
                  <a:pt x="2619" y="62"/>
                </a:cubicBezTo>
                <a:cubicBezTo>
                  <a:pt x="2616" y="60"/>
                  <a:pt x="2616" y="60"/>
                  <a:pt x="2616" y="60"/>
                </a:cubicBezTo>
                <a:cubicBezTo>
                  <a:pt x="2615" y="60"/>
                  <a:pt x="2613" y="60"/>
                  <a:pt x="2613" y="60"/>
                </a:cubicBezTo>
                <a:cubicBezTo>
                  <a:pt x="2611" y="60"/>
                  <a:pt x="2611" y="62"/>
                  <a:pt x="2611" y="62"/>
                </a:cubicBezTo>
                <a:cubicBezTo>
                  <a:pt x="2610" y="63"/>
                  <a:pt x="2613" y="63"/>
                  <a:pt x="2613" y="63"/>
                </a:cubicBezTo>
                <a:cubicBezTo>
                  <a:pt x="2613" y="65"/>
                  <a:pt x="2613" y="65"/>
                  <a:pt x="2613" y="65"/>
                </a:cubicBezTo>
                <a:cubicBezTo>
                  <a:pt x="2613" y="65"/>
                  <a:pt x="2615" y="65"/>
                  <a:pt x="2615" y="67"/>
                </a:cubicBezTo>
                <a:cubicBezTo>
                  <a:pt x="2611" y="67"/>
                  <a:pt x="2610" y="63"/>
                  <a:pt x="2607" y="63"/>
                </a:cubicBezTo>
                <a:cubicBezTo>
                  <a:pt x="2605" y="63"/>
                  <a:pt x="2605" y="63"/>
                  <a:pt x="2605" y="63"/>
                </a:cubicBezTo>
                <a:cubicBezTo>
                  <a:pt x="2603" y="63"/>
                  <a:pt x="2603" y="63"/>
                  <a:pt x="2603" y="63"/>
                </a:cubicBezTo>
                <a:cubicBezTo>
                  <a:pt x="2603" y="62"/>
                  <a:pt x="2602" y="62"/>
                  <a:pt x="2600" y="62"/>
                </a:cubicBezTo>
                <a:cubicBezTo>
                  <a:pt x="2600" y="62"/>
                  <a:pt x="2598" y="62"/>
                  <a:pt x="2597" y="62"/>
                </a:cubicBezTo>
                <a:cubicBezTo>
                  <a:pt x="2595" y="62"/>
                  <a:pt x="2595" y="62"/>
                  <a:pt x="2595" y="62"/>
                </a:cubicBezTo>
                <a:cubicBezTo>
                  <a:pt x="2595" y="60"/>
                  <a:pt x="2594" y="60"/>
                  <a:pt x="2594" y="60"/>
                </a:cubicBezTo>
                <a:cubicBezTo>
                  <a:pt x="2594" y="58"/>
                  <a:pt x="2594" y="58"/>
                  <a:pt x="2592" y="58"/>
                </a:cubicBezTo>
                <a:cubicBezTo>
                  <a:pt x="2590" y="58"/>
                  <a:pt x="2590" y="58"/>
                  <a:pt x="2590" y="58"/>
                </a:cubicBezTo>
                <a:cubicBezTo>
                  <a:pt x="2590" y="58"/>
                  <a:pt x="2589" y="58"/>
                  <a:pt x="2589" y="60"/>
                </a:cubicBezTo>
                <a:cubicBezTo>
                  <a:pt x="2587" y="60"/>
                  <a:pt x="2587" y="62"/>
                  <a:pt x="2587" y="62"/>
                </a:cubicBezTo>
                <a:cubicBezTo>
                  <a:pt x="2587" y="62"/>
                  <a:pt x="2587" y="62"/>
                  <a:pt x="2586" y="62"/>
                </a:cubicBezTo>
                <a:cubicBezTo>
                  <a:pt x="2586" y="63"/>
                  <a:pt x="2584" y="63"/>
                  <a:pt x="2586" y="65"/>
                </a:cubicBezTo>
                <a:lnTo>
                  <a:pt x="2587" y="65"/>
                </a:lnTo>
                <a:close/>
                <a:moveTo>
                  <a:pt x="2665" y="70"/>
                </a:moveTo>
                <a:cubicBezTo>
                  <a:pt x="2666" y="70"/>
                  <a:pt x="2666" y="70"/>
                  <a:pt x="2666" y="71"/>
                </a:cubicBezTo>
                <a:cubicBezTo>
                  <a:pt x="2668" y="71"/>
                  <a:pt x="2666" y="71"/>
                  <a:pt x="2668" y="71"/>
                </a:cubicBezTo>
                <a:cubicBezTo>
                  <a:pt x="2668" y="71"/>
                  <a:pt x="2670" y="71"/>
                  <a:pt x="2671" y="71"/>
                </a:cubicBezTo>
                <a:cubicBezTo>
                  <a:pt x="2673" y="71"/>
                  <a:pt x="2673" y="71"/>
                  <a:pt x="2674" y="71"/>
                </a:cubicBezTo>
                <a:cubicBezTo>
                  <a:pt x="2676" y="73"/>
                  <a:pt x="2678" y="73"/>
                  <a:pt x="2678" y="73"/>
                </a:cubicBezTo>
                <a:cubicBezTo>
                  <a:pt x="2681" y="73"/>
                  <a:pt x="2682" y="73"/>
                  <a:pt x="2684" y="73"/>
                </a:cubicBezTo>
                <a:cubicBezTo>
                  <a:pt x="2682" y="75"/>
                  <a:pt x="2682" y="75"/>
                  <a:pt x="2682" y="75"/>
                </a:cubicBezTo>
                <a:cubicBezTo>
                  <a:pt x="2684" y="75"/>
                  <a:pt x="2686" y="75"/>
                  <a:pt x="2687" y="75"/>
                </a:cubicBezTo>
                <a:cubicBezTo>
                  <a:pt x="2689" y="75"/>
                  <a:pt x="2689" y="75"/>
                  <a:pt x="2691" y="75"/>
                </a:cubicBezTo>
                <a:cubicBezTo>
                  <a:pt x="2692" y="75"/>
                  <a:pt x="2692" y="75"/>
                  <a:pt x="2692" y="75"/>
                </a:cubicBezTo>
                <a:cubicBezTo>
                  <a:pt x="2694" y="75"/>
                  <a:pt x="2695" y="75"/>
                  <a:pt x="2695" y="75"/>
                </a:cubicBezTo>
                <a:cubicBezTo>
                  <a:pt x="2697" y="75"/>
                  <a:pt x="2697" y="75"/>
                  <a:pt x="2697" y="75"/>
                </a:cubicBezTo>
                <a:cubicBezTo>
                  <a:pt x="2697" y="73"/>
                  <a:pt x="2697" y="73"/>
                  <a:pt x="2697" y="73"/>
                </a:cubicBezTo>
                <a:cubicBezTo>
                  <a:pt x="2699" y="73"/>
                  <a:pt x="2699" y="73"/>
                  <a:pt x="2699" y="73"/>
                </a:cubicBezTo>
                <a:cubicBezTo>
                  <a:pt x="2700" y="71"/>
                  <a:pt x="2700" y="71"/>
                  <a:pt x="2700" y="71"/>
                </a:cubicBezTo>
                <a:cubicBezTo>
                  <a:pt x="2699" y="71"/>
                  <a:pt x="2697" y="71"/>
                  <a:pt x="2695" y="71"/>
                </a:cubicBezTo>
                <a:cubicBezTo>
                  <a:pt x="2694" y="71"/>
                  <a:pt x="2694" y="71"/>
                  <a:pt x="2694" y="71"/>
                </a:cubicBezTo>
                <a:cubicBezTo>
                  <a:pt x="2692" y="71"/>
                  <a:pt x="2692" y="70"/>
                  <a:pt x="2692" y="70"/>
                </a:cubicBezTo>
                <a:cubicBezTo>
                  <a:pt x="2692" y="70"/>
                  <a:pt x="2692" y="70"/>
                  <a:pt x="2691" y="70"/>
                </a:cubicBezTo>
                <a:cubicBezTo>
                  <a:pt x="2689" y="70"/>
                  <a:pt x="2689" y="70"/>
                  <a:pt x="2687" y="70"/>
                </a:cubicBezTo>
                <a:cubicBezTo>
                  <a:pt x="2686" y="70"/>
                  <a:pt x="2682" y="70"/>
                  <a:pt x="2681" y="70"/>
                </a:cubicBezTo>
                <a:cubicBezTo>
                  <a:pt x="2679" y="70"/>
                  <a:pt x="2678" y="70"/>
                  <a:pt x="2678" y="68"/>
                </a:cubicBezTo>
                <a:cubicBezTo>
                  <a:pt x="2676" y="68"/>
                  <a:pt x="2676" y="68"/>
                  <a:pt x="2676" y="68"/>
                </a:cubicBezTo>
                <a:cubicBezTo>
                  <a:pt x="2674" y="67"/>
                  <a:pt x="2674" y="67"/>
                  <a:pt x="2674" y="67"/>
                </a:cubicBezTo>
                <a:cubicBezTo>
                  <a:pt x="2673" y="67"/>
                  <a:pt x="2671" y="67"/>
                  <a:pt x="2670" y="67"/>
                </a:cubicBezTo>
                <a:cubicBezTo>
                  <a:pt x="2670" y="67"/>
                  <a:pt x="2670" y="67"/>
                  <a:pt x="2668" y="67"/>
                </a:cubicBezTo>
                <a:cubicBezTo>
                  <a:pt x="2666" y="67"/>
                  <a:pt x="2666" y="67"/>
                  <a:pt x="2666" y="67"/>
                </a:cubicBezTo>
                <a:cubicBezTo>
                  <a:pt x="2665" y="67"/>
                  <a:pt x="2665" y="67"/>
                  <a:pt x="2665" y="67"/>
                </a:cubicBezTo>
                <a:cubicBezTo>
                  <a:pt x="2663" y="67"/>
                  <a:pt x="2663" y="67"/>
                  <a:pt x="2663" y="67"/>
                </a:cubicBezTo>
                <a:cubicBezTo>
                  <a:pt x="2663" y="68"/>
                  <a:pt x="2663" y="68"/>
                  <a:pt x="2663" y="68"/>
                </a:cubicBezTo>
                <a:cubicBezTo>
                  <a:pt x="2661" y="68"/>
                  <a:pt x="2661" y="68"/>
                  <a:pt x="2661" y="68"/>
                </a:cubicBezTo>
                <a:cubicBezTo>
                  <a:pt x="2661" y="65"/>
                  <a:pt x="2657" y="65"/>
                  <a:pt x="2657" y="68"/>
                </a:cubicBezTo>
                <a:cubicBezTo>
                  <a:pt x="2658" y="68"/>
                  <a:pt x="2658" y="70"/>
                  <a:pt x="2660" y="70"/>
                </a:cubicBezTo>
                <a:cubicBezTo>
                  <a:pt x="2661" y="71"/>
                  <a:pt x="2663" y="70"/>
                  <a:pt x="2665" y="70"/>
                </a:cubicBezTo>
                <a:close/>
                <a:moveTo>
                  <a:pt x="2639" y="79"/>
                </a:moveTo>
                <a:cubicBezTo>
                  <a:pt x="2637" y="79"/>
                  <a:pt x="2637" y="79"/>
                  <a:pt x="2637" y="79"/>
                </a:cubicBezTo>
                <a:cubicBezTo>
                  <a:pt x="2636" y="79"/>
                  <a:pt x="2636" y="79"/>
                  <a:pt x="2634" y="79"/>
                </a:cubicBezTo>
                <a:cubicBezTo>
                  <a:pt x="2634" y="79"/>
                  <a:pt x="2632" y="78"/>
                  <a:pt x="2631" y="79"/>
                </a:cubicBezTo>
                <a:cubicBezTo>
                  <a:pt x="2631" y="81"/>
                  <a:pt x="2631" y="81"/>
                  <a:pt x="2631" y="81"/>
                </a:cubicBezTo>
                <a:cubicBezTo>
                  <a:pt x="2631" y="81"/>
                  <a:pt x="2631" y="81"/>
                  <a:pt x="2632" y="81"/>
                </a:cubicBezTo>
                <a:cubicBezTo>
                  <a:pt x="2632" y="83"/>
                  <a:pt x="2634" y="81"/>
                  <a:pt x="2636" y="81"/>
                </a:cubicBezTo>
                <a:cubicBezTo>
                  <a:pt x="2637" y="81"/>
                  <a:pt x="2637" y="81"/>
                  <a:pt x="2637" y="81"/>
                </a:cubicBezTo>
                <a:cubicBezTo>
                  <a:pt x="2639" y="81"/>
                  <a:pt x="2640" y="79"/>
                  <a:pt x="2639" y="79"/>
                </a:cubicBezTo>
                <a:close/>
                <a:moveTo>
                  <a:pt x="3043" y="992"/>
                </a:moveTo>
                <a:cubicBezTo>
                  <a:pt x="3043" y="993"/>
                  <a:pt x="3044" y="993"/>
                  <a:pt x="3044" y="993"/>
                </a:cubicBezTo>
                <a:cubicBezTo>
                  <a:pt x="3046" y="993"/>
                  <a:pt x="3046" y="995"/>
                  <a:pt x="3046" y="995"/>
                </a:cubicBezTo>
                <a:cubicBezTo>
                  <a:pt x="3046" y="995"/>
                  <a:pt x="3046" y="995"/>
                  <a:pt x="3046" y="996"/>
                </a:cubicBezTo>
                <a:cubicBezTo>
                  <a:pt x="3046" y="996"/>
                  <a:pt x="3046" y="996"/>
                  <a:pt x="3046" y="998"/>
                </a:cubicBezTo>
                <a:cubicBezTo>
                  <a:pt x="3048" y="998"/>
                  <a:pt x="3049" y="998"/>
                  <a:pt x="3049" y="996"/>
                </a:cubicBezTo>
                <a:cubicBezTo>
                  <a:pt x="3050" y="996"/>
                  <a:pt x="3050" y="996"/>
                  <a:pt x="3051" y="996"/>
                </a:cubicBezTo>
                <a:cubicBezTo>
                  <a:pt x="3051" y="995"/>
                  <a:pt x="3051" y="995"/>
                  <a:pt x="3051" y="995"/>
                </a:cubicBezTo>
                <a:cubicBezTo>
                  <a:pt x="3049" y="995"/>
                  <a:pt x="3048" y="995"/>
                  <a:pt x="3048" y="993"/>
                </a:cubicBezTo>
                <a:cubicBezTo>
                  <a:pt x="3046" y="992"/>
                  <a:pt x="3046" y="992"/>
                  <a:pt x="3044" y="992"/>
                </a:cubicBezTo>
                <a:cubicBezTo>
                  <a:pt x="3044" y="992"/>
                  <a:pt x="3044" y="992"/>
                  <a:pt x="3043" y="992"/>
                </a:cubicBezTo>
                <a:close/>
                <a:moveTo>
                  <a:pt x="2965" y="950"/>
                </a:moveTo>
                <a:cubicBezTo>
                  <a:pt x="2965" y="948"/>
                  <a:pt x="2962" y="948"/>
                  <a:pt x="2962" y="950"/>
                </a:cubicBezTo>
                <a:cubicBezTo>
                  <a:pt x="2962" y="951"/>
                  <a:pt x="2962" y="951"/>
                  <a:pt x="2962" y="951"/>
                </a:cubicBezTo>
                <a:cubicBezTo>
                  <a:pt x="2960" y="953"/>
                  <a:pt x="2959" y="953"/>
                  <a:pt x="2960" y="954"/>
                </a:cubicBezTo>
                <a:cubicBezTo>
                  <a:pt x="2960" y="956"/>
                  <a:pt x="2960" y="956"/>
                  <a:pt x="2960" y="956"/>
                </a:cubicBezTo>
                <a:cubicBezTo>
                  <a:pt x="2962" y="958"/>
                  <a:pt x="2962" y="958"/>
                  <a:pt x="2962" y="958"/>
                </a:cubicBezTo>
                <a:cubicBezTo>
                  <a:pt x="2964" y="958"/>
                  <a:pt x="2964" y="958"/>
                  <a:pt x="2965" y="956"/>
                </a:cubicBezTo>
                <a:cubicBezTo>
                  <a:pt x="2965" y="954"/>
                  <a:pt x="2965" y="954"/>
                  <a:pt x="2965" y="954"/>
                </a:cubicBezTo>
                <a:cubicBezTo>
                  <a:pt x="2965" y="953"/>
                  <a:pt x="2964" y="953"/>
                  <a:pt x="2964" y="953"/>
                </a:cubicBezTo>
                <a:cubicBezTo>
                  <a:pt x="2964" y="951"/>
                  <a:pt x="2967" y="950"/>
                  <a:pt x="2965" y="950"/>
                </a:cubicBezTo>
                <a:close/>
                <a:moveTo>
                  <a:pt x="2650" y="83"/>
                </a:moveTo>
                <a:cubicBezTo>
                  <a:pt x="2649" y="81"/>
                  <a:pt x="2649" y="81"/>
                  <a:pt x="2649" y="81"/>
                </a:cubicBezTo>
                <a:cubicBezTo>
                  <a:pt x="2647" y="81"/>
                  <a:pt x="2644" y="81"/>
                  <a:pt x="2644" y="83"/>
                </a:cubicBezTo>
                <a:cubicBezTo>
                  <a:pt x="2644" y="83"/>
                  <a:pt x="2642" y="83"/>
                  <a:pt x="2642" y="84"/>
                </a:cubicBezTo>
                <a:cubicBezTo>
                  <a:pt x="2640" y="84"/>
                  <a:pt x="2640" y="84"/>
                  <a:pt x="2640" y="84"/>
                </a:cubicBezTo>
                <a:cubicBezTo>
                  <a:pt x="2640" y="84"/>
                  <a:pt x="2642" y="84"/>
                  <a:pt x="2642" y="86"/>
                </a:cubicBezTo>
                <a:cubicBezTo>
                  <a:pt x="2640" y="86"/>
                  <a:pt x="2640" y="86"/>
                  <a:pt x="2640" y="86"/>
                </a:cubicBezTo>
                <a:cubicBezTo>
                  <a:pt x="2639" y="86"/>
                  <a:pt x="2637" y="86"/>
                  <a:pt x="2636" y="88"/>
                </a:cubicBezTo>
                <a:cubicBezTo>
                  <a:pt x="2637" y="88"/>
                  <a:pt x="2637" y="88"/>
                  <a:pt x="2637" y="88"/>
                </a:cubicBezTo>
                <a:cubicBezTo>
                  <a:pt x="2639" y="88"/>
                  <a:pt x="2640" y="88"/>
                  <a:pt x="2642" y="88"/>
                </a:cubicBezTo>
                <a:cubicBezTo>
                  <a:pt x="2644" y="88"/>
                  <a:pt x="2645" y="88"/>
                  <a:pt x="2647" y="88"/>
                </a:cubicBezTo>
                <a:cubicBezTo>
                  <a:pt x="2649" y="88"/>
                  <a:pt x="2649" y="86"/>
                  <a:pt x="2650" y="86"/>
                </a:cubicBezTo>
                <a:cubicBezTo>
                  <a:pt x="2650" y="88"/>
                  <a:pt x="2652" y="88"/>
                  <a:pt x="2652" y="88"/>
                </a:cubicBezTo>
                <a:cubicBezTo>
                  <a:pt x="2653" y="88"/>
                  <a:pt x="2653" y="88"/>
                  <a:pt x="2653" y="88"/>
                </a:cubicBezTo>
                <a:cubicBezTo>
                  <a:pt x="2653" y="89"/>
                  <a:pt x="2653" y="89"/>
                  <a:pt x="2653" y="89"/>
                </a:cubicBezTo>
                <a:cubicBezTo>
                  <a:pt x="2657" y="89"/>
                  <a:pt x="2660" y="89"/>
                  <a:pt x="2663" y="91"/>
                </a:cubicBezTo>
                <a:cubicBezTo>
                  <a:pt x="2663" y="91"/>
                  <a:pt x="2665" y="91"/>
                  <a:pt x="2666" y="91"/>
                </a:cubicBezTo>
                <a:cubicBezTo>
                  <a:pt x="2668" y="91"/>
                  <a:pt x="2668" y="91"/>
                  <a:pt x="2668" y="91"/>
                </a:cubicBezTo>
                <a:cubicBezTo>
                  <a:pt x="2670" y="91"/>
                  <a:pt x="2670" y="89"/>
                  <a:pt x="2670" y="89"/>
                </a:cubicBezTo>
                <a:cubicBezTo>
                  <a:pt x="2670" y="89"/>
                  <a:pt x="2670" y="89"/>
                  <a:pt x="2670" y="88"/>
                </a:cubicBezTo>
                <a:cubicBezTo>
                  <a:pt x="2668" y="88"/>
                  <a:pt x="2666" y="88"/>
                  <a:pt x="2666" y="88"/>
                </a:cubicBezTo>
                <a:cubicBezTo>
                  <a:pt x="2665" y="88"/>
                  <a:pt x="2665" y="86"/>
                  <a:pt x="2665" y="86"/>
                </a:cubicBezTo>
                <a:cubicBezTo>
                  <a:pt x="2663" y="86"/>
                  <a:pt x="2663" y="86"/>
                  <a:pt x="2661" y="86"/>
                </a:cubicBezTo>
                <a:cubicBezTo>
                  <a:pt x="2661" y="86"/>
                  <a:pt x="2660" y="84"/>
                  <a:pt x="2658" y="84"/>
                </a:cubicBezTo>
                <a:cubicBezTo>
                  <a:pt x="2657" y="84"/>
                  <a:pt x="2655" y="84"/>
                  <a:pt x="2653" y="84"/>
                </a:cubicBezTo>
                <a:cubicBezTo>
                  <a:pt x="2652" y="84"/>
                  <a:pt x="2652" y="84"/>
                  <a:pt x="2652" y="84"/>
                </a:cubicBezTo>
                <a:cubicBezTo>
                  <a:pt x="2650" y="83"/>
                  <a:pt x="2650" y="84"/>
                  <a:pt x="2650" y="83"/>
                </a:cubicBezTo>
                <a:close/>
                <a:moveTo>
                  <a:pt x="2980" y="113"/>
                </a:moveTo>
                <a:cubicBezTo>
                  <a:pt x="2980" y="113"/>
                  <a:pt x="2980" y="113"/>
                  <a:pt x="2981" y="113"/>
                </a:cubicBezTo>
                <a:cubicBezTo>
                  <a:pt x="2983" y="115"/>
                  <a:pt x="2985" y="115"/>
                  <a:pt x="2985" y="115"/>
                </a:cubicBezTo>
                <a:cubicBezTo>
                  <a:pt x="2986" y="113"/>
                  <a:pt x="2988" y="113"/>
                  <a:pt x="2988" y="113"/>
                </a:cubicBezTo>
                <a:cubicBezTo>
                  <a:pt x="2989" y="112"/>
                  <a:pt x="2989" y="112"/>
                  <a:pt x="2991" y="112"/>
                </a:cubicBezTo>
                <a:cubicBezTo>
                  <a:pt x="2991" y="113"/>
                  <a:pt x="2991" y="113"/>
                  <a:pt x="2993" y="113"/>
                </a:cubicBezTo>
                <a:cubicBezTo>
                  <a:pt x="2993" y="113"/>
                  <a:pt x="2994" y="113"/>
                  <a:pt x="2996" y="112"/>
                </a:cubicBezTo>
                <a:cubicBezTo>
                  <a:pt x="2996" y="112"/>
                  <a:pt x="2998" y="112"/>
                  <a:pt x="2999" y="112"/>
                </a:cubicBezTo>
                <a:cubicBezTo>
                  <a:pt x="3001" y="112"/>
                  <a:pt x="3004" y="112"/>
                  <a:pt x="3006" y="112"/>
                </a:cubicBezTo>
                <a:cubicBezTo>
                  <a:pt x="3004" y="110"/>
                  <a:pt x="3002" y="110"/>
                  <a:pt x="3002" y="110"/>
                </a:cubicBezTo>
                <a:cubicBezTo>
                  <a:pt x="3002" y="109"/>
                  <a:pt x="3002" y="109"/>
                  <a:pt x="3002" y="109"/>
                </a:cubicBezTo>
                <a:cubicBezTo>
                  <a:pt x="3001" y="107"/>
                  <a:pt x="2999" y="107"/>
                  <a:pt x="2998" y="107"/>
                </a:cubicBezTo>
                <a:cubicBezTo>
                  <a:pt x="2996" y="107"/>
                  <a:pt x="2996" y="107"/>
                  <a:pt x="2996" y="107"/>
                </a:cubicBezTo>
                <a:cubicBezTo>
                  <a:pt x="2994" y="107"/>
                  <a:pt x="2994" y="107"/>
                  <a:pt x="2993" y="107"/>
                </a:cubicBezTo>
                <a:cubicBezTo>
                  <a:pt x="2993" y="107"/>
                  <a:pt x="2993" y="107"/>
                  <a:pt x="2991" y="107"/>
                </a:cubicBezTo>
                <a:cubicBezTo>
                  <a:pt x="2991" y="107"/>
                  <a:pt x="2989" y="107"/>
                  <a:pt x="2988" y="107"/>
                </a:cubicBezTo>
                <a:cubicBezTo>
                  <a:pt x="2986" y="107"/>
                  <a:pt x="2985" y="107"/>
                  <a:pt x="2981" y="107"/>
                </a:cubicBezTo>
                <a:cubicBezTo>
                  <a:pt x="2980" y="107"/>
                  <a:pt x="2980" y="107"/>
                  <a:pt x="2980" y="107"/>
                </a:cubicBezTo>
                <a:cubicBezTo>
                  <a:pt x="2978" y="107"/>
                  <a:pt x="2978" y="109"/>
                  <a:pt x="2978" y="109"/>
                </a:cubicBezTo>
                <a:cubicBezTo>
                  <a:pt x="2977" y="109"/>
                  <a:pt x="2977" y="110"/>
                  <a:pt x="2977" y="110"/>
                </a:cubicBezTo>
                <a:cubicBezTo>
                  <a:pt x="2975" y="110"/>
                  <a:pt x="2977" y="112"/>
                  <a:pt x="2977" y="112"/>
                </a:cubicBezTo>
                <a:cubicBezTo>
                  <a:pt x="2978" y="112"/>
                  <a:pt x="2978" y="112"/>
                  <a:pt x="2980" y="113"/>
                </a:cubicBezTo>
                <a:close/>
                <a:moveTo>
                  <a:pt x="2899" y="1000"/>
                </a:moveTo>
                <a:cubicBezTo>
                  <a:pt x="2899" y="1000"/>
                  <a:pt x="2899" y="1000"/>
                  <a:pt x="2901" y="1001"/>
                </a:cubicBezTo>
                <a:cubicBezTo>
                  <a:pt x="2901" y="1003"/>
                  <a:pt x="2902" y="1001"/>
                  <a:pt x="2902" y="1000"/>
                </a:cubicBezTo>
                <a:cubicBezTo>
                  <a:pt x="2902" y="998"/>
                  <a:pt x="2902" y="998"/>
                  <a:pt x="2902" y="998"/>
                </a:cubicBezTo>
                <a:cubicBezTo>
                  <a:pt x="2901" y="996"/>
                  <a:pt x="2901" y="998"/>
                  <a:pt x="2899" y="1000"/>
                </a:cubicBezTo>
                <a:close/>
                <a:moveTo>
                  <a:pt x="2905" y="1000"/>
                </a:moveTo>
                <a:cubicBezTo>
                  <a:pt x="2904" y="1001"/>
                  <a:pt x="2905" y="1001"/>
                  <a:pt x="2907" y="1001"/>
                </a:cubicBezTo>
                <a:cubicBezTo>
                  <a:pt x="2907" y="1000"/>
                  <a:pt x="2907" y="1000"/>
                  <a:pt x="2907" y="998"/>
                </a:cubicBezTo>
                <a:cubicBezTo>
                  <a:pt x="2907" y="998"/>
                  <a:pt x="2905" y="998"/>
                  <a:pt x="2905" y="1000"/>
                </a:cubicBezTo>
                <a:close/>
                <a:moveTo>
                  <a:pt x="2899" y="975"/>
                </a:moveTo>
                <a:cubicBezTo>
                  <a:pt x="2901" y="975"/>
                  <a:pt x="2901" y="975"/>
                  <a:pt x="2901" y="975"/>
                </a:cubicBezTo>
                <a:cubicBezTo>
                  <a:pt x="2902" y="977"/>
                  <a:pt x="2902" y="975"/>
                  <a:pt x="2902" y="977"/>
                </a:cubicBezTo>
                <a:cubicBezTo>
                  <a:pt x="2902" y="977"/>
                  <a:pt x="2904" y="977"/>
                  <a:pt x="2904" y="979"/>
                </a:cubicBezTo>
                <a:cubicBezTo>
                  <a:pt x="2904" y="979"/>
                  <a:pt x="2904" y="979"/>
                  <a:pt x="2905" y="979"/>
                </a:cubicBezTo>
                <a:cubicBezTo>
                  <a:pt x="2905" y="979"/>
                  <a:pt x="2905" y="979"/>
                  <a:pt x="2907" y="977"/>
                </a:cubicBezTo>
                <a:cubicBezTo>
                  <a:pt x="2909" y="977"/>
                  <a:pt x="2909" y="977"/>
                  <a:pt x="2909" y="977"/>
                </a:cubicBezTo>
                <a:cubicBezTo>
                  <a:pt x="2910" y="977"/>
                  <a:pt x="2910" y="977"/>
                  <a:pt x="2912" y="977"/>
                </a:cubicBezTo>
                <a:cubicBezTo>
                  <a:pt x="2914" y="977"/>
                  <a:pt x="2914" y="977"/>
                  <a:pt x="2914" y="977"/>
                </a:cubicBezTo>
                <a:cubicBezTo>
                  <a:pt x="2915" y="977"/>
                  <a:pt x="2915" y="977"/>
                  <a:pt x="2915" y="977"/>
                </a:cubicBezTo>
                <a:cubicBezTo>
                  <a:pt x="2917" y="977"/>
                  <a:pt x="2918" y="977"/>
                  <a:pt x="2918" y="977"/>
                </a:cubicBezTo>
                <a:cubicBezTo>
                  <a:pt x="2918" y="975"/>
                  <a:pt x="2918" y="975"/>
                  <a:pt x="2918" y="974"/>
                </a:cubicBezTo>
                <a:cubicBezTo>
                  <a:pt x="2920" y="972"/>
                  <a:pt x="2920" y="972"/>
                  <a:pt x="2920" y="972"/>
                </a:cubicBezTo>
                <a:cubicBezTo>
                  <a:pt x="2922" y="971"/>
                  <a:pt x="2922" y="971"/>
                  <a:pt x="2922" y="969"/>
                </a:cubicBezTo>
                <a:cubicBezTo>
                  <a:pt x="2923" y="969"/>
                  <a:pt x="2923" y="969"/>
                  <a:pt x="2923" y="967"/>
                </a:cubicBezTo>
                <a:cubicBezTo>
                  <a:pt x="2923" y="966"/>
                  <a:pt x="2923" y="966"/>
                  <a:pt x="2923" y="966"/>
                </a:cubicBezTo>
                <a:cubicBezTo>
                  <a:pt x="2925" y="966"/>
                  <a:pt x="2925" y="966"/>
                  <a:pt x="2926" y="964"/>
                </a:cubicBezTo>
                <a:cubicBezTo>
                  <a:pt x="2926" y="963"/>
                  <a:pt x="2926" y="963"/>
                  <a:pt x="2926" y="963"/>
                </a:cubicBezTo>
                <a:cubicBezTo>
                  <a:pt x="2926" y="961"/>
                  <a:pt x="2925" y="961"/>
                  <a:pt x="2923" y="961"/>
                </a:cubicBezTo>
                <a:cubicBezTo>
                  <a:pt x="2923" y="961"/>
                  <a:pt x="2922" y="963"/>
                  <a:pt x="2920" y="963"/>
                </a:cubicBezTo>
                <a:cubicBezTo>
                  <a:pt x="2920" y="964"/>
                  <a:pt x="2920" y="964"/>
                  <a:pt x="2918" y="966"/>
                </a:cubicBezTo>
                <a:cubicBezTo>
                  <a:pt x="2917" y="967"/>
                  <a:pt x="2917" y="967"/>
                  <a:pt x="2917" y="967"/>
                </a:cubicBezTo>
                <a:cubicBezTo>
                  <a:pt x="2917" y="969"/>
                  <a:pt x="2915" y="969"/>
                  <a:pt x="2915" y="971"/>
                </a:cubicBezTo>
                <a:cubicBezTo>
                  <a:pt x="2914" y="971"/>
                  <a:pt x="2914" y="971"/>
                  <a:pt x="2914" y="972"/>
                </a:cubicBezTo>
                <a:cubicBezTo>
                  <a:pt x="2912" y="972"/>
                  <a:pt x="2912" y="972"/>
                  <a:pt x="2912" y="972"/>
                </a:cubicBezTo>
                <a:cubicBezTo>
                  <a:pt x="2910" y="972"/>
                  <a:pt x="2910" y="972"/>
                  <a:pt x="2909" y="972"/>
                </a:cubicBezTo>
                <a:cubicBezTo>
                  <a:pt x="2907" y="972"/>
                  <a:pt x="2907" y="971"/>
                  <a:pt x="2905" y="971"/>
                </a:cubicBezTo>
                <a:cubicBezTo>
                  <a:pt x="2904" y="971"/>
                  <a:pt x="2904" y="971"/>
                  <a:pt x="2904" y="971"/>
                </a:cubicBezTo>
                <a:cubicBezTo>
                  <a:pt x="2904" y="971"/>
                  <a:pt x="2904" y="971"/>
                  <a:pt x="2902" y="971"/>
                </a:cubicBezTo>
                <a:cubicBezTo>
                  <a:pt x="2902" y="971"/>
                  <a:pt x="2901" y="971"/>
                  <a:pt x="2901" y="972"/>
                </a:cubicBezTo>
                <a:cubicBezTo>
                  <a:pt x="2899" y="972"/>
                  <a:pt x="2899" y="971"/>
                  <a:pt x="2899" y="971"/>
                </a:cubicBezTo>
                <a:cubicBezTo>
                  <a:pt x="2897" y="969"/>
                  <a:pt x="2897" y="971"/>
                  <a:pt x="2896" y="969"/>
                </a:cubicBezTo>
                <a:cubicBezTo>
                  <a:pt x="2894" y="969"/>
                  <a:pt x="2894" y="969"/>
                  <a:pt x="2894" y="969"/>
                </a:cubicBezTo>
                <a:cubicBezTo>
                  <a:pt x="2893" y="969"/>
                  <a:pt x="2893" y="969"/>
                  <a:pt x="2893" y="969"/>
                </a:cubicBezTo>
                <a:cubicBezTo>
                  <a:pt x="2891" y="969"/>
                  <a:pt x="2889" y="971"/>
                  <a:pt x="2889" y="969"/>
                </a:cubicBezTo>
                <a:cubicBezTo>
                  <a:pt x="2888" y="969"/>
                  <a:pt x="2886" y="971"/>
                  <a:pt x="2884" y="969"/>
                </a:cubicBezTo>
                <a:cubicBezTo>
                  <a:pt x="2883" y="969"/>
                  <a:pt x="2883" y="967"/>
                  <a:pt x="2883" y="967"/>
                </a:cubicBezTo>
                <a:cubicBezTo>
                  <a:pt x="2881" y="967"/>
                  <a:pt x="2881" y="967"/>
                  <a:pt x="2881" y="967"/>
                </a:cubicBezTo>
                <a:cubicBezTo>
                  <a:pt x="2880" y="967"/>
                  <a:pt x="2880" y="966"/>
                  <a:pt x="2880" y="966"/>
                </a:cubicBezTo>
                <a:cubicBezTo>
                  <a:pt x="2878" y="966"/>
                  <a:pt x="2878" y="966"/>
                  <a:pt x="2876" y="966"/>
                </a:cubicBezTo>
                <a:cubicBezTo>
                  <a:pt x="2876" y="966"/>
                  <a:pt x="2876" y="967"/>
                  <a:pt x="2875" y="967"/>
                </a:cubicBezTo>
                <a:cubicBezTo>
                  <a:pt x="2875" y="967"/>
                  <a:pt x="2875" y="969"/>
                  <a:pt x="2875" y="971"/>
                </a:cubicBezTo>
                <a:cubicBezTo>
                  <a:pt x="2875" y="971"/>
                  <a:pt x="2875" y="972"/>
                  <a:pt x="2875" y="974"/>
                </a:cubicBezTo>
                <a:cubicBezTo>
                  <a:pt x="2873" y="972"/>
                  <a:pt x="2873" y="972"/>
                  <a:pt x="2873" y="971"/>
                </a:cubicBezTo>
                <a:cubicBezTo>
                  <a:pt x="2872" y="971"/>
                  <a:pt x="2872" y="971"/>
                  <a:pt x="2870" y="971"/>
                </a:cubicBezTo>
                <a:cubicBezTo>
                  <a:pt x="2870" y="972"/>
                  <a:pt x="2872" y="974"/>
                  <a:pt x="2870" y="974"/>
                </a:cubicBezTo>
                <a:cubicBezTo>
                  <a:pt x="2868" y="974"/>
                  <a:pt x="2868" y="975"/>
                  <a:pt x="2868" y="975"/>
                </a:cubicBezTo>
                <a:cubicBezTo>
                  <a:pt x="2868" y="975"/>
                  <a:pt x="2868" y="975"/>
                  <a:pt x="2867" y="975"/>
                </a:cubicBezTo>
                <a:cubicBezTo>
                  <a:pt x="2867" y="977"/>
                  <a:pt x="2867" y="977"/>
                  <a:pt x="2867" y="979"/>
                </a:cubicBezTo>
                <a:cubicBezTo>
                  <a:pt x="2865" y="979"/>
                  <a:pt x="2865" y="979"/>
                  <a:pt x="2865" y="979"/>
                </a:cubicBezTo>
                <a:cubicBezTo>
                  <a:pt x="2865" y="980"/>
                  <a:pt x="2865" y="980"/>
                  <a:pt x="2865" y="980"/>
                </a:cubicBezTo>
                <a:cubicBezTo>
                  <a:pt x="2865" y="980"/>
                  <a:pt x="2863" y="980"/>
                  <a:pt x="2863" y="982"/>
                </a:cubicBezTo>
                <a:cubicBezTo>
                  <a:pt x="2863" y="982"/>
                  <a:pt x="2865" y="982"/>
                  <a:pt x="2865" y="984"/>
                </a:cubicBezTo>
                <a:cubicBezTo>
                  <a:pt x="2867" y="984"/>
                  <a:pt x="2867" y="985"/>
                  <a:pt x="2867" y="985"/>
                </a:cubicBezTo>
                <a:cubicBezTo>
                  <a:pt x="2867" y="985"/>
                  <a:pt x="2867" y="985"/>
                  <a:pt x="2867" y="987"/>
                </a:cubicBezTo>
                <a:cubicBezTo>
                  <a:pt x="2867" y="987"/>
                  <a:pt x="2867" y="987"/>
                  <a:pt x="2865" y="987"/>
                </a:cubicBezTo>
                <a:cubicBezTo>
                  <a:pt x="2865" y="990"/>
                  <a:pt x="2865" y="992"/>
                  <a:pt x="2865" y="993"/>
                </a:cubicBezTo>
                <a:cubicBezTo>
                  <a:pt x="2863" y="995"/>
                  <a:pt x="2865" y="995"/>
                  <a:pt x="2863" y="995"/>
                </a:cubicBezTo>
                <a:cubicBezTo>
                  <a:pt x="2862" y="995"/>
                  <a:pt x="2860" y="996"/>
                  <a:pt x="2860" y="996"/>
                </a:cubicBezTo>
                <a:cubicBezTo>
                  <a:pt x="2860" y="998"/>
                  <a:pt x="2860" y="998"/>
                  <a:pt x="2860" y="1000"/>
                </a:cubicBezTo>
                <a:cubicBezTo>
                  <a:pt x="2862" y="1001"/>
                  <a:pt x="2862" y="1001"/>
                  <a:pt x="2862" y="1001"/>
                </a:cubicBezTo>
                <a:cubicBezTo>
                  <a:pt x="2862" y="1003"/>
                  <a:pt x="2862" y="1003"/>
                  <a:pt x="2860" y="1005"/>
                </a:cubicBezTo>
                <a:cubicBezTo>
                  <a:pt x="2860" y="1005"/>
                  <a:pt x="2860" y="1005"/>
                  <a:pt x="2860" y="1006"/>
                </a:cubicBezTo>
                <a:cubicBezTo>
                  <a:pt x="2860" y="1006"/>
                  <a:pt x="2860" y="1008"/>
                  <a:pt x="2859" y="1008"/>
                </a:cubicBezTo>
                <a:cubicBezTo>
                  <a:pt x="2859" y="1009"/>
                  <a:pt x="2859" y="1009"/>
                  <a:pt x="2859" y="1009"/>
                </a:cubicBezTo>
                <a:cubicBezTo>
                  <a:pt x="2859" y="1011"/>
                  <a:pt x="2859" y="1011"/>
                  <a:pt x="2859" y="1013"/>
                </a:cubicBezTo>
                <a:cubicBezTo>
                  <a:pt x="2857" y="1014"/>
                  <a:pt x="2857" y="1014"/>
                  <a:pt x="2857" y="1014"/>
                </a:cubicBezTo>
                <a:cubicBezTo>
                  <a:pt x="2855" y="1014"/>
                  <a:pt x="2855" y="1014"/>
                  <a:pt x="2855" y="1014"/>
                </a:cubicBezTo>
                <a:cubicBezTo>
                  <a:pt x="2854" y="1016"/>
                  <a:pt x="2854" y="1016"/>
                  <a:pt x="2855" y="1017"/>
                </a:cubicBezTo>
                <a:cubicBezTo>
                  <a:pt x="2855" y="1019"/>
                  <a:pt x="2855" y="1019"/>
                  <a:pt x="2855" y="1019"/>
                </a:cubicBezTo>
                <a:cubicBezTo>
                  <a:pt x="2855" y="1021"/>
                  <a:pt x="2855" y="1021"/>
                  <a:pt x="2855" y="1021"/>
                </a:cubicBezTo>
                <a:cubicBezTo>
                  <a:pt x="2855" y="1022"/>
                  <a:pt x="2855" y="1022"/>
                  <a:pt x="2854" y="1022"/>
                </a:cubicBezTo>
                <a:cubicBezTo>
                  <a:pt x="2854" y="1022"/>
                  <a:pt x="2854" y="1024"/>
                  <a:pt x="2854" y="1026"/>
                </a:cubicBezTo>
                <a:cubicBezTo>
                  <a:pt x="2854" y="1026"/>
                  <a:pt x="2852" y="1027"/>
                  <a:pt x="2854" y="1027"/>
                </a:cubicBezTo>
                <a:cubicBezTo>
                  <a:pt x="2854" y="1029"/>
                  <a:pt x="2855" y="1027"/>
                  <a:pt x="2855" y="1027"/>
                </a:cubicBezTo>
                <a:cubicBezTo>
                  <a:pt x="2857" y="1027"/>
                  <a:pt x="2857" y="1026"/>
                  <a:pt x="2859" y="1026"/>
                </a:cubicBezTo>
                <a:cubicBezTo>
                  <a:pt x="2859" y="1024"/>
                  <a:pt x="2860" y="1024"/>
                  <a:pt x="2860" y="1026"/>
                </a:cubicBezTo>
                <a:cubicBezTo>
                  <a:pt x="2860" y="1026"/>
                  <a:pt x="2860" y="1026"/>
                  <a:pt x="2862" y="1027"/>
                </a:cubicBezTo>
                <a:cubicBezTo>
                  <a:pt x="2862" y="1027"/>
                  <a:pt x="2860" y="1027"/>
                  <a:pt x="2862" y="1029"/>
                </a:cubicBezTo>
                <a:cubicBezTo>
                  <a:pt x="2862" y="1029"/>
                  <a:pt x="2862" y="1029"/>
                  <a:pt x="2862" y="1030"/>
                </a:cubicBezTo>
                <a:cubicBezTo>
                  <a:pt x="2862" y="1032"/>
                  <a:pt x="2862" y="1032"/>
                  <a:pt x="2862" y="1032"/>
                </a:cubicBezTo>
                <a:cubicBezTo>
                  <a:pt x="2862" y="1032"/>
                  <a:pt x="2862" y="1032"/>
                  <a:pt x="2862" y="1034"/>
                </a:cubicBezTo>
                <a:cubicBezTo>
                  <a:pt x="2863" y="1035"/>
                  <a:pt x="2862" y="1037"/>
                  <a:pt x="2862" y="1038"/>
                </a:cubicBezTo>
                <a:cubicBezTo>
                  <a:pt x="2863" y="1038"/>
                  <a:pt x="2863" y="1040"/>
                  <a:pt x="2862" y="1040"/>
                </a:cubicBezTo>
                <a:cubicBezTo>
                  <a:pt x="2862" y="1042"/>
                  <a:pt x="2860" y="1042"/>
                  <a:pt x="2860" y="1043"/>
                </a:cubicBezTo>
                <a:cubicBezTo>
                  <a:pt x="2860" y="1045"/>
                  <a:pt x="2860" y="1045"/>
                  <a:pt x="2860" y="1045"/>
                </a:cubicBezTo>
                <a:cubicBezTo>
                  <a:pt x="2859" y="1047"/>
                  <a:pt x="2859" y="1047"/>
                  <a:pt x="2860" y="1048"/>
                </a:cubicBezTo>
                <a:cubicBezTo>
                  <a:pt x="2859" y="1048"/>
                  <a:pt x="2859" y="1048"/>
                  <a:pt x="2859" y="1048"/>
                </a:cubicBezTo>
                <a:cubicBezTo>
                  <a:pt x="2857" y="1050"/>
                  <a:pt x="2859" y="1050"/>
                  <a:pt x="2859" y="1050"/>
                </a:cubicBezTo>
                <a:cubicBezTo>
                  <a:pt x="2860" y="1051"/>
                  <a:pt x="2860" y="1051"/>
                  <a:pt x="2862" y="1053"/>
                </a:cubicBezTo>
                <a:cubicBezTo>
                  <a:pt x="2863" y="1055"/>
                  <a:pt x="2865" y="1053"/>
                  <a:pt x="2868" y="1053"/>
                </a:cubicBezTo>
                <a:cubicBezTo>
                  <a:pt x="2868" y="1053"/>
                  <a:pt x="2868" y="1051"/>
                  <a:pt x="2870" y="1051"/>
                </a:cubicBezTo>
                <a:cubicBezTo>
                  <a:pt x="2872" y="1053"/>
                  <a:pt x="2872" y="1053"/>
                  <a:pt x="2872" y="1053"/>
                </a:cubicBezTo>
                <a:cubicBezTo>
                  <a:pt x="2872" y="1051"/>
                  <a:pt x="2872" y="1051"/>
                  <a:pt x="2872" y="1051"/>
                </a:cubicBezTo>
                <a:cubicBezTo>
                  <a:pt x="2872" y="1050"/>
                  <a:pt x="2872" y="1050"/>
                  <a:pt x="2873" y="1050"/>
                </a:cubicBezTo>
                <a:cubicBezTo>
                  <a:pt x="2873" y="1048"/>
                  <a:pt x="2873" y="1048"/>
                  <a:pt x="2873" y="1047"/>
                </a:cubicBezTo>
                <a:cubicBezTo>
                  <a:pt x="2872" y="1045"/>
                  <a:pt x="2872" y="1045"/>
                  <a:pt x="2872" y="1043"/>
                </a:cubicBezTo>
                <a:cubicBezTo>
                  <a:pt x="2873" y="1043"/>
                  <a:pt x="2873" y="1043"/>
                  <a:pt x="2873" y="1043"/>
                </a:cubicBezTo>
                <a:cubicBezTo>
                  <a:pt x="2872" y="1042"/>
                  <a:pt x="2872" y="1042"/>
                  <a:pt x="2872" y="1040"/>
                </a:cubicBezTo>
                <a:cubicBezTo>
                  <a:pt x="2872" y="1037"/>
                  <a:pt x="2870" y="1035"/>
                  <a:pt x="2872" y="1034"/>
                </a:cubicBezTo>
                <a:cubicBezTo>
                  <a:pt x="2872" y="1032"/>
                  <a:pt x="2873" y="1030"/>
                  <a:pt x="2873" y="1029"/>
                </a:cubicBezTo>
                <a:cubicBezTo>
                  <a:pt x="2873" y="1027"/>
                  <a:pt x="2872" y="1027"/>
                  <a:pt x="2872" y="1026"/>
                </a:cubicBezTo>
                <a:cubicBezTo>
                  <a:pt x="2872" y="1024"/>
                  <a:pt x="2872" y="1024"/>
                  <a:pt x="2872" y="1024"/>
                </a:cubicBezTo>
                <a:cubicBezTo>
                  <a:pt x="2872" y="1022"/>
                  <a:pt x="2872" y="1022"/>
                  <a:pt x="2872" y="1022"/>
                </a:cubicBezTo>
                <a:cubicBezTo>
                  <a:pt x="2872" y="1021"/>
                  <a:pt x="2870" y="1021"/>
                  <a:pt x="2870" y="1021"/>
                </a:cubicBezTo>
                <a:cubicBezTo>
                  <a:pt x="2870" y="1019"/>
                  <a:pt x="2872" y="1017"/>
                  <a:pt x="2872" y="1017"/>
                </a:cubicBezTo>
                <a:cubicBezTo>
                  <a:pt x="2873" y="1016"/>
                  <a:pt x="2876" y="1014"/>
                  <a:pt x="2878" y="1016"/>
                </a:cubicBezTo>
                <a:cubicBezTo>
                  <a:pt x="2878" y="1016"/>
                  <a:pt x="2878" y="1017"/>
                  <a:pt x="2878" y="1019"/>
                </a:cubicBezTo>
                <a:cubicBezTo>
                  <a:pt x="2878" y="1021"/>
                  <a:pt x="2880" y="1021"/>
                  <a:pt x="2880" y="1022"/>
                </a:cubicBezTo>
                <a:cubicBezTo>
                  <a:pt x="2880" y="1024"/>
                  <a:pt x="2878" y="1024"/>
                  <a:pt x="2876" y="1026"/>
                </a:cubicBezTo>
                <a:cubicBezTo>
                  <a:pt x="2876" y="1027"/>
                  <a:pt x="2878" y="1029"/>
                  <a:pt x="2880" y="1029"/>
                </a:cubicBezTo>
                <a:cubicBezTo>
                  <a:pt x="2880" y="1030"/>
                  <a:pt x="2881" y="1032"/>
                  <a:pt x="2881" y="1032"/>
                </a:cubicBezTo>
                <a:cubicBezTo>
                  <a:pt x="2883" y="1034"/>
                  <a:pt x="2884" y="1034"/>
                  <a:pt x="2884" y="1035"/>
                </a:cubicBezTo>
                <a:cubicBezTo>
                  <a:pt x="2884" y="1037"/>
                  <a:pt x="2883" y="1038"/>
                  <a:pt x="2883" y="1040"/>
                </a:cubicBezTo>
                <a:cubicBezTo>
                  <a:pt x="2883" y="1042"/>
                  <a:pt x="2883" y="1042"/>
                  <a:pt x="2884" y="1043"/>
                </a:cubicBezTo>
                <a:cubicBezTo>
                  <a:pt x="2886" y="1043"/>
                  <a:pt x="2888" y="1045"/>
                  <a:pt x="2889" y="1043"/>
                </a:cubicBezTo>
                <a:cubicBezTo>
                  <a:pt x="2891" y="1043"/>
                  <a:pt x="2889" y="1042"/>
                  <a:pt x="2889" y="1040"/>
                </a:cubicBezTo>
                <a:cubicBezTo>
                  <a:pt x="2889" y="1040"/>
                  <a:pt x="2891" y="1040"/>
                  <a:pt x="2891" y="1038"/>
                </a:cubicBezTo>
                <a:cubicBezTo>
                  <a:pt x="2893" y="1038"/>
                  <a:pt x="2893" y="1038"/>
                  <a:pt x="2894" y="1038"/>
                </a:cubicBezTo>
                <a:cubicBezTo>
                  <a:pt x="2896" y="1038"/>
                  <a:pt x="2897" y="1038"/>
                  <a:pt x="2899" y="1038"/>
                </a:cubicBezTo>
                <a:cubicBezTo>
                  <a:pt x="2899" y="1037"/>
                  <a:pt x="2899" y="1037"/>
                  <a:pt x="2899" y="1037"/>
                </a:cubicBezTo>
                <a:cubicBezTo>
                  <a:pt x="2899" y="1035"/>
                  <a:pt x="2899" y="1035"/>
                  <a:pt x="2899" y="1035"/>
                </a:cubicBezTo>
                <a:cubicBezTo>
                  <a:pt x="2897" y="1035"/>
                  <a:pt x="2897" y="1035"/>
                  <a:pt x="2897" y="1035"/>
                </a:cubicBezTo>
                <a:cubicBezTo>
                  <a:pt x="2897" y="1034"/>
                  <a:pt x="2897" y="1034"/>
                  <a:pt x="2897" y="1034"/>
                </a:cubicBezTo>
                <a:cubicBezTo>
                  <a:pt x="2897" y="1032"/>
                  <a:pt x="2897" y="1034"/>
                  <a:pt x="2896" y="1032"/>
                </a:cubicBezTo>
                <a:cubicBezTo>
                  <a:pt x="2894" y="1030"/>
                  <a:pt x="2894" y="1030"/>
                  <a:pt x="2894" y="1030"/>
                </a:cubicBezTo>
                <a:cubicBezTo>
                  <a:pt x="2894" y="1029"/>
                  <a:pt x="2894" y="1029"/>
                  <a:pt x="2893" y="1029"/>
                </a:cubicBezTo>
                <a:cubicBezTo>
                  <a:pt x="2893" y="1029"/>
                  <a:pt x="2893" y="1029"/>
                  <a:pt x="2893" y="1027"/>
                </a:cubicBezTo>
                <a:cubicBezTo>
                  <a:pt x="2893" y="1026"/>
                  <a:pt x="2893" y="1026"/>
                  <a:pt x="2893" y="1026"/>
                </a:cubicBezTo>
                <a:cubicBezTo>
                  <a:pt x="2893" y="1024"/>
                  <a:pt x="2894" y="1026"/>
                  <a:pt x="2894" y="1024"/>
                </a:cubicBezTo>
                <a:cubicBezTo>
                  <a:pt x="2894" y="1024"/>
                  <a:pt x="2894" y="1022"/>
                  <a:pt x="2894" y="1021"/>
                </a:cubicBezTo>
                <a:cubicBezTo>
                  <a:pt x="2893" y="1021"/>
                  <a:pt x="2893" y="1021"/>
                  <a:pt x="2893" y="1019"/>
                </a:cubicBezTo>
                <a:cubicBezTo>
                  <a:pt x="2893" y="1017"/>
                  <a:pt x="2893" y="1017"/>
                  <a:pt x="2893" y="1017"/>
                </a:cubicBezTo>
                <a:cubicBezTo>
                  <a:pt x="2891" y="1017"/>
                  <a:pt x="2891" y="1017"/>
                  <a:pt x="2891" y="1017"/>
                </a:cubicBezTo>
                <a:cubicBezTo>
                  <a:pt x="2891" y="1017"/>
                  <a:pt x="2891" y="1016"/>
                  <a:pt x="2889" y="1016"/>
                </a:cubicBezTo>
                <a:cubicBezTo>
                  <a:pt x="2889" y="1016"/>
                  <a:pt x="2889" y="1016"/>
                  <a:pt x="2889" y="1014"/>
                </a:cubicBezTo>
                <a:cubicBezTo>
                  <a:pt x="2889" y="1013"/>
                  <a:pt x="2889" y="1013"/>
                  <a:pt x="2889" y="1013"/>
                </a:cubicBezTo>
                <a:cubicBezTo>
                  <a:pt x="2888" y="1013"/>
                  <a:pt x="2889" y="1011"/>
                  <a:pt x="2888" y="1011"/>
                </a:cubicBezTo>
                <a:cubicBezTo>
                  <a:pt x="2888" y="1011"/>
                  <a:pt x="2888" y="1011"/>
                  <a:pt x="2886" y="1011"/>
                </a:cubicBezTo>
                <a:cubicBezTo>
                  <a:pt x="2886" y="1011"/>
                  <a:pt x="2886" y="1011"/>
                  <a:pt x="2884" y="1011"/>
                </a:cubicBezTo>
                <a:cubicBezTo>
                  <a:pt x="2884" y="1009"/>
                  <a:pt x="2884" y="1009"/>
                  <a:pt x="2883" y="1009"/>
                </a:cubicBezTo>
                <a:cubicBezTo>
                  <a:pt x="2883" y="1008"/>
                  <a:pt x="2883" y="1008"/>
                  <a:pt x="2883" y="1006"/>
                </a:cubicBezTo>
                <a:cubicBezTo>
                  <a:pt x="2883" y="1005"/>
                  <a:pt x="2883" y="1005"/>
                  <a:pt x="2883" y="1005"/>
                </a:cubicBezTo>
                <a:cubicBezTo>
                  <a:pt x="2884" y="1005"/>
                  <a:pt x="2884" y="1005"/>
                  <a:pt x="2884" y="1006"/>
                </a:cubicBezTo>
                <a:cubicBezTo>
                  <a:pt x="2884" y="1006"/>
                  <a:pt x="2884" y="1006"/>
                  <a:pt x="2886" y="1006"/>
                </a:cubicBezTo>
                <a:cubicBezTo>
                  <a:pt x="2888" y="1006"/>
                  <a:pt x="2888" y="1006"/>
                  <a:pt x="2889" y="1005"/>
                </a:cubicBezTo>
                <a:cubicBezTo>
                  <a:pt x="2891" y="1005"/>
                  <a:pt x="2891" y="1003"/>
                  <a:pt x="2891" y="1003"/>
                </a:cubicBezTo>
                <a:cubicBezTo>
                  <a:pt x="2891" y="1001"/>
                  <a:pt x="2893" y="1001"/>
                  <a:pt x="2893" y="1001"/>
                </a:cubicBezTo>
                <a:cubicBezTo>
                  <a:pt x="2894" y="1001"/>
                  <a:pt x="2894" y="1000"/>
                  <a:pt x="2896" y="1000"/>
                </a:cubicBezTo>
                <a:cubicBezTo>
                  <a:pt x="2896" y="998"/>
                  <a:pt x="2897" y="998"/>
                  <a:pt x="2897" y="996"/>
                </a:cubicBezTo>
                <a:cubicBezTo>
                  <a:pt x="2899" y="996"/>
                  <a:pt x="2899" y="995"/>
                  <a:pt x="2899" y="995"/>
                </a:cubicBezTo>
                <a:cubicBezTo>
                  <a:pt x="2901" y="995"/>
                  <a:pt x="2901" y="995"/>
                  <a:pt x="2902" y="995"/>
                </a:cubicBezTo>
                <a:cubicBezTo>
                  <a:pt x="2902" y="995"/>
                  <a:pt x="2902" y="993"/>
                  <a:pt x="2904" y="995"/>
                </a:cubicBezTo>
                <a:cubicBezTo>
                  <a:pt x="2904" y="993"/>
                  <a:pt x="2904" y="993"/>
                  <a:pt x="2904" y="993"/>
                </a:cubicBezTo>
                <a:cubicBezTo>
                  <a:pt x="2905" y="993"/>
                  <a:pt x="2905" y="993"/>
                  <a:pt x="2905" y="993"/>
                </a:cubicBezTo>
                <a:cubicBezTo>
                  <a:pt x="2907" y="993"/>
                  <a:pt x="2905" y="992"/>
                  <a:pt x="2905" y="990"/>
                </a:cubicBezTo>
                <a:cubicBezTo>
                  <a:pt x="2904" y="990"/>
                  <a:pt x="2902" y="988"/>
                  <a:pt x="2902" y="990"/>
                </a:cubicBezTo>
                <a:cubicBezTo>
                  <a:pt x="2902" y="992"/>
                  <a:pt x="2902" y="993"/>
                  <a:pt x="2901" y="992"/>
                </a:cubicBezTo>
                <a:cubicBezTo>
                  <a:pt x="2899" y="992"/>
                  <a:pt x="2899" y="992"/>
                  <a:pt x="2899" y="992"/>
                </a:cubicBezTo>
                <a:cubicBezTo>
                  <a:pt x="2897" y="992"/>
                  <a:pt x="2897" y="992"/>
                  <a:pt x="2897" y="992"/>
                </a:cubicBezTo>
                <a:cubicBezTo>
                  <a:pt x="2896" y="992"/>
                  <a:pt x="2896" y="990"/>
                  <a:pt x="2894" y="992"/>
                </a:cubicBezTo>
                <a:cubicBezTo>
                  <a:pt x="2894" y="993"/>
                  <a:pt x="2893" y="993"/>
                  <a:pt x="2893" y="995"/>
                </a:cubicBezTo>
                <a:cubicBezTo>
                  <a:pt x="2891" y="995"/>
                  <a:pt x="2889" y="995"/>
                  <a:pt x="2889" y="995"/>
                </a:cubicBezTo>
                <a:cubicBezTo>
                  <a:pt x="2888" y="995"/>
                  <a:pt x="2888" y="995"/>
                  <a:pt x="2888" y="995"/>
                </a:cubicBezTo>
                <a:cubicBezTo>
                  <a:pt x="2888" y="993"/>
                  <a:pt x="2888" y="993"/>
                  <a:pt x="2886" y="993"/>
                </a:cubicBezTo>
                <a:cubicBezTo>
                  <a:pt x="2884" y="993"/>
                  <a:pt x="2884" y="993"/>
                  <a:pt x="2884" y="993"/>
                </a:cubicBezTo>
                <a:cubicBezTo>
                  <a:pt x="2884" y="995"/>
                  <a:pt x="2884" y="995"/>
                  <a:pt x="2883" y="996"/>
                </a:cubicBezTo>
                <a:cubicBezTo>
                  <a:pt x="2883" y="998"/>
                  <a:pt x="2883" y="998"/>
                  <a:pt x="2881" y="1000"/>
                </a:cubicBezTo>
                <a:cubicBezTo>
                  <a:pt x="2880" y="1000"/>
                  <a:pt x="2880" y="1000"/>
                  <a:pt x="2880" y="1000"/>
                </a:cubicBezTo>
                <a:cubicBezTo>
                  <a:pt x="2878" y="1000"/>
                  <a:pt x="2878" y="998"/>
                  <a:pt x="2876" y="998"/>
                </a:cubicBezTo>
                <a:cubicBezTo>
                  <a:pt x="2876" y="998"/>
                  <a:pt x="2875" y="998"/>
                  <a:pt x="2875" y="996"/>
                </a:cubicBezTo>
                <a:cubicBezTo>
                  <a:pt x="2873" y="996"/>
                  <a:pt x="2875" y="995"/>
                  <a:pt x="2873" y="995"/>
                </a:cubicBezTo>
                <a:cubicBezTo>
                  <a:pt x="2873" y="993"/>
                  <a:pt x="2873" y="993"/>
                  <a:pt x="2873" y="993"/>
                </a:cubicBezTo>
                <a:cubicBezTo>
                  <a:pt x="2872" y="993"/>
                  <a:pt x="2872" y="993"/>
                  <a:pt x="2872" y="993"/>
                </a:cubicBezTo>
                <a:cubicBezTo>
                  <a:pt x="2872" y="992"/>
                  <a:pt x="2870" y="992"/>
                  <a:pt x="2870" y="992"/>
                </a:cubicBezTo>
                <a:cubicBezTo>
                  <a:pt x="2868" y="990"/>
                  <a:pt x="2868" y="988"/>
                  <a:pt x="2868" y="988"/>
                </a:cubicBezTo>
                <a:cubicBezTo>
                  <a:pt x="2868" y="987"/>
                  <a:pt x="2868" y="987"/>
                  <a:pt x="2868" y="985"/>
                </a:cubicBezTo>
                <a:cubicBezTo>
                  <a:pt x="2868" y="984"/>
                  <a:pt x="2868" y="984"/>
                  <a:pt x="2868" y="984"/>
                </a:cubicBezTo>
                <a:cubicBezTo>
                  <a:pt x="2870" y="980"/>
                  <a:pt x="2872" y="980"/>
                  <a:pt x="2873" y="979"/>
                </a:cubicBezTo>
                <a:cubicBezTo>
                  <a:pt x="2873" y="977"/>
                  <a:pt x="2873" y="977"/>
                  <a:pt x="2873" y="977"/>
                </a:cubicBezTo>
                <a:cubicBezTo>
                  <a:pt x="2873" y="975"/>
                  <a:pt x="2875" y="975"/>
                  <a:pt x="2876" y="975"/>
                </a:cubicBezTo>
                <a:cubicBezTo>
                  <a:pt x="2876" y="975"/>
                  <a:pt x="2878" y="977"/>
                  <a:pt x="2880" y="975"/>
                </a:cubicBezTo>
                <a:cubicBezTo>
                  <a:pt x="2881" y="975"/>
                  <a:pt x="2881" y="975"/>
                  <a:pt x="2884" y="975"/>
                </a:cubicBezTo>
                <a:cubicBezTo>
                  <a:pt x="2886" y="977"/>
                  <a:pt x="2886" y="977"/>
                  <a:pt x="2886" y="977"/>
                </a:cubicBezTo>
                <a:cubicBezTo>
                  <a:pt x="2888" y="977"/>
                  <a:pt x="2888" y="977"/>
                  <a:pt x="2888" y="977"/>
                </a:cubicBezTo>
                <a:cubicBezTo>
                  <a:pt x="2889" y="977"/>
                  <a:pt x="2888" y="977"/>
                  <a:pt x="2888" y="975"/>
                </a:cubicBezTo>
                <a:cubicBezTo>
                  <a:pt x="2893" y="975"/>
                  <a:pt x="2893" y="975"/>
                  <a:pt x="2893" y="975"/>
                </a:cubicBezTo>
                <a:cubicBezTo>
                  <a:pt x="2896" y="974"/>
                  <a:pt x="2897" y="974"/>
                  <a:pt x="2899" y="975"/>
                </a:cubicBezTo>
                <a:close/>
                <a:moveTo>
                  <a:pt x="2896" y="1043"/>
                </a:moveTo>
                <a:cubicBezTo>
                  <a:pt x="2896" y="1042"/>
                  <a:pt x="2896" y="1042"/>
                  <a:pt x="2894" y="1042"/>
                </a:cubicBezTo>
                <a:cubicBezTo>
                  <a:pt x="2893" y="1043"/>
                  <a:pt x="2893" y="1045"/>
                  <a:pt x="2893" y="1047"/>
                </a:cubicBezTo>
                <a:cubicBezTo>
                  <a:pt x="2893" y="1048"/>
                  <a:pt x="2893" y="1050"/>
                  <a:pt x="2893" y="1050"/>
                </a:cubicBezTo>
                <a:cubicBezTo>
                  <a:pt x="2893" y="1051"/>
                  <a:pt x="2894" y="1050"/>
                  <a:pt x="2894" y="1050"/>
                </a:cubicBezTo>
                <a:cubicBezTo>
                  <a:pt x="2896" y="1048"/>
                  <a:pt x="2896" y="1047"/>
                  <a:pt x="2896" y="1045"/>
                </a:cubicBezTo>
                <a:cubicBezTo>
                  <a:pt x="2896" y="1045"/>
                  <a:pt x="2897" y="1043"/>
                  <a:pt x="2896" y="1043"/>
                </a:cubicBezTo>
                <a:close/>
                <a:moveTo>
                  <a:pt x="2935" y="880"/>
                </a:moveTo>
                <a:cubicBezTo>
                  <a:pt x="2935" y="879"/>
                  <a:pt x="2936" y="877"/>
                  <a:pt x="2936" y="877"/>
                </a:cubicBezTo>
                <a:cubicBezTo>
                  <a:pt x="2936" y="875"/>
                  <a:pt x="2935" y="877"/>
                  <a:pt x="2935" y="875"/>
                </a:cubicBezTo>
                <a:cubicBezTo>
                  <a:pt x="2935" y="875"/>
                  <a:pt x="2935" y="875"/>
                  <a:pt x="2935" y="874"/>
                </a:cubicBezTo>
                <a:cubicBezTo>
                  <a:pt x="2933" y="874"/>
                  <a:pt x="2931" y="874"/>
                  <a:pt x="2930" y="874"/>
                </a:cubicBezTo>
                <a:cubicBezTo>
                  <a:pt x="2931" y="872"/>
                  <a:pt x="2931" y="872"/>
                  <a:pt x="2933" y="872"/>
                </a:cubicBezTo>
                <a:cubicBezTo>
                  <a:pt x="2933" y="871"/>
                  <a:pt x="2933" y="869"/>
                  <a:pt x="2933" y="869"/>
                </a:cubicBezTo>
                <a:cubicBezTo>
                  <a:pt x="2933" y="867"/>
                  <a:pt x="2933" y="867"/>
                  <a:pt x="2933" y="866"/>
                </a:cubicBezTo>
                <a:cubicBezTo>
                  <a:pt x="2931" y="866"/>
                  <a:pt x="2931" y="866"/>
                  <a:pt x="2931" y="866"/>
                </a:cubicBezTo>
                <a:cubicBezTo>
                  <a:pt x="2930" y="864"/>
                  <a:pt x="2930" y="864"/>
                  <a:pt x="2928" y="864"/>
                </a:cubicBezTo>
                <a:cubicBezTo>
                  <a:pt x="2928" y="862"/>
                  <a:pt x="2930" y="862"/>
                  <a:pt x="2928" y="862"/>
                </a:cubicBezTo>
                <a:cubicBezTo>
                  <a:pt x="2926" y="861"/>
                  <a:pt x="2926" y="861"/>
                  <a:pt x="2926" y="861"/>
                </a:cubicBezTo>
                <a:cubicBezTo>
                  <a:pt x="2926" y="861"/>
                  <a:pt x="2926" y="861"/>
                  <a:pt x="2926" y="859"/>
                </a:cubicBezTo>
                <a:cubicBezTo>
                  <a:pt x="2925" y="859"/>
                  <a:pt x="2925" y="858"/>
                  <a:pt x="2923" y="859"/>
                </a:cubicBezTo>
                <a:cubicBezTo>
                  <a:pt x="2923" y="859"/>
                  <a:pt x="2923" y="861"/>
                  <a:pt x="2923" y="862"/>
                </a:cubicBezTo>
                <a:cubicBezTo>
                  <a:pt x="2923" y="862"/>
                  <a:pt x="2923" y="864"/>
                  <a:pt x="2925" y="864"/>
                </a:cubicBezTo>
                <a:cubicBezTo>
                  <a:pt x="2925" y="866"/>
                  <a:pt x="2925" y="866"/>
                  <a:pt x="2925" y="867"/>
                </a:cubicBezTo>
                <a:cubicBezTo>
                  <a:pt x="2925" y="869"/>
                  <a:pt x="2926" y="869"/>
                  <a:pt x="2926" y="869"/>
                </a:cubicBezTo>
                <a:cubicBezTo>
                  <a:pt x="2925" y="871"/>
                  <a:pt x="2925" y="871"/>
                  <a:pt x="2923" y="871"/>
                </a:cubicBezTo>
                <a:cubicBezTo>
                  <a:pt x="2923" y="869"/>
                  <a:pt x="2923" y="869"/>
                  <a:pt x="2923" y="869"/>
                </a:cubicBezTo>
                <a:cubicBezTo>
                  <a:pt x="2922" y="869"/>
                  <a:pt x="2922" y="867"/>
                  <a:pt x="2922" y="867"/>
                </a:cubicBezTo>
                <a:cubicBezTo>
                  <a:pt x="2922" y="871"/>
                  <a:pt x="2922" y="871"/>
                  <a:pt x="2922" y="871"/>
                </a:cubicBezTo>
                <a:cubicBezTo>
                  <a:pt x="2920" y="871"/>
                  <a:pt x="2920" y="871"/>
                  <a:pt x="2920" y="871"/>
                </a:cubicBezTo>
                <a:cubicBezTo>
                  <a:pt x="2918" y="871"/>
                  <a:pt x="2918" y="871"/>
                  <a:pt x="2918" y="871"/>
                </a:cubicBezTo>
                <a:cubicBezTo>
                  <a:pt x="2918" y="869"/>
                  <a:pt x="2918" y="869"/>
                  <a:pt x="2918" y="869"/>
                </a:cubicBezTo>
                <a:cubicBezTo>
                  <a:pt x="2918" y="869"/>
                  <a:pt x="2917" y="867"/>
                  <a:pt x="2917" y="869"/>
                </a:cubicBezTo>
                <a:cubicBezTo>
                  <a:pt x="2915" y="869"/>
                  <a:pt x="2915" y="871"/>
                  <a:pt x="2917" y="871"/>
                </a:cubicBezTo>
                <a:cubicBezTo>
                  <a:pt x="2917" y="872"/>
                  <a:pt x="2917" y="874"/>
                  <a:pt x="2915" y="874"/>
                </a:cubicBezTo>
                <a:cubicBezTo>
                  <a:pt x="2915" y="874"/>
                  <a:pt x="2914" y="875"/>
                  <a:pt x="2914" y="874"/>
                </a:cubicBezTo>
                <a:cubicBezTo>
                  <a:pt x="2914" y="874"/>
                  <a:pt x="2914" y="874"/>
                  <a:pt x="2912" y="874"/>
                </a:cubicBezTo>
                <a:cubicBezTo>
                  <a:pt x="2912" y="875"/>
                  <a:pt x="2912" y="875"/>
                  <a:pt x="2912" y="875"/>
                </a:cubicBezTo>
                <a:cubicBezTo>
                  <a:pt x="2912" y="877"/>
                  <a:pt x="2912" y="877"/>
                  <a:pt x="2912" y="877"/>
                </a:cubicBezTo>
                <a:cubicBezTo>
                  <a:pt x="2910" y="879"/>
                  <a:pt x="2910" y="879"/>
                  <a:pt x="2909" y="879"/>
                </a:cubicBezTo>
                <a:cubicBezTo>
                  <a:pt x="2907" y="879"/>
                  <a:pt x="2907" y="879"/>
                  <a:pt x="2907" y="879"/>
                </a:cubicBezTo>
                <a:cubicBezTo>
                  <a:pt x="2907" y="877"/>
                  <a:pt x="2907" y="875"/>
                  <a:pt x="2905" y="874"/>
                </a:cubicBezTo>
                <a:cubicBezTo>
                  <a:pt x="2904" y="874"/>
                  <a:pt x="2902" y="872"/>
                  <a:pt x="2901" y="874"/>
                </a:cubicBezTo>
                <a:cubicBezTo>
                  <a:pt x="2899" y="874"/>
                  <a:pt x="2899" y="874"/>
                  <a:pt x="2899" y="874"/>
                </a:cubicBezTo>
                <a:cubicBezTo>
                  <a:pt x="2897" y="875"/>
                  <a:pt x="2897" y="875"/>
                  <a:pt x="2897" y="875"/>
                </a:cubicBezTo>
                <a:cubicBezTo>
                  <a:pt x="2897" y="877"/>
                  <a:pt x="2897" y="877"/>
                  <a:pt x="2897" y="877"/>
                </a:cubicBezTo>
                <a:cubicBezTo>
                  <a:pt x="2897" y="879"/>
                  <a:pt x="2897" y="879"/>
                  <a:pt x="2897" y="880"/>
                </a:cubicBezTo>
                <a:cubicBezTo>
                  <a:pt x="2896" y="882"/>
                  <a:pt x="2894" y="880"/>
                  <a:pt x="2893" y="880"/>
                </a:cubicBezTo>
                <a:cubicBezTo>
                  <a:pt x="2891" y="880"/>
                  <a:pt x="2891" y="880"/>
                  <a:pt x="2889" y="882"/>
                </a:cubicBezTo>
                <a:cubicBezTo>
                  <a:pt x="2888" y="883"/>
                  <a:pt x="2888" y="885"/>
                  <a:pt x="2888" y="887"/>
                </a:cubicBezTo>
                <a:cubicBezTo>
                  <a:pt x="2889" y="887"/>
                  <a:pt x="2889" y="887"/>
                  <a:pt x="2889" y="888"/>
                </a:cubicBezTo>
                <a:cubicBezTo>
                  <a:pt x="2888" y="888"/>
                  <a:pt x="2888" y="888"/>
                  <a:pt x="2888" y="890"/>
                </a:cubicBezTo>
                <a:cubicBezTo>
                  <a:pt x="2886" y="890"/>
                  <a:pt x="2886" y="892"/>
                  <a:pt x="2886" y="893"/>
                </a:cubicBezTo>
                <a:cubicBezTo>
                  <a:pt x="2886" y="895"/>
                  <a:pt x="2888" y="895"/>
                  <a:pt x="2888" y="895"/>
                </a:cubicBezTo>
                <a:cubicBezTo>
                  <a:pt x="2889" y="896"/>
                  <a:pt x="2889" y="896"/>
                  <a:pt x="2889" y="898"/>
                </a:cubicBezTo>
                <a:cubicBezTo>
                  <a:pt x="2889" y="898"/>
                  <a:pt x="2889" y="898"/>
                  <a:pt x="2891" y="898"/>
                </a:cubicBezTo>
                <a:cubicBezTo>
                  <a:pt x="2893" y="896"/>
                  <a:pt x="2891" y="895"/>
                  <a:pt x="2891" y="895"/>
                </a:cubicBezTo>
                <a:cubicBezTo>
                  <a:pt x="2889" y="893"/>
                  <a:pt x="2889" y="892"/>
                  <a:pt x="2889" y="890"/>
                </a:cubicBezTo>
                <a:cubicBezTo>
                  <a:pt x="2889" y="888"/>
                  <a:pt x="2891" y="888"/>
                  <a:pt x="2891" y="887"/>
                </a:cubicBezTo>
                <a:cubicBezTo>
                  <a:pt x="2893" y="885"/>
                  <a:pt x="2893" y="885"/>
                  <a:pt x="2894" y="885"/>
                </a:cubicBezTo>
                <a:cubicBezTo>
                  <a:pt x="2894" y="883"/>
                  <a:pt x="2896" y="883"/>
                  <a:pt x="2897" y="885"/>
                </a:cubicBezTo>
                <a:cubicBezTo>
                  <a:pt x="2899" y="885"/>
                  <a:pt x="2894" y="887"/>
                  <a:pt x="2896" y="888"/>
                </a:cubicBezTo>
                <a:cubicBezTo>
                  <a:pt x="2897" y="888"/>
                  <a:pt x="2897" y="887"/>
                  <a:pt x="2897" y="887"/>
                </a:cubicBezTo>
                <a:cubicBezTo>
                  <a:pt x="2899" y="887"/>
                  <a:pt x="2899" y="885"/>
                  <a:pt x="2901" y="885"/>
                </a:cubicBezTo>
                <a:cubicBezTo>
                  <a:pt x="2902" y="885"/>
                  <a:pt x="2901" y="888"/>
                  <a:pt x="2902" y="888"/>
                </a:cubicBezTo>
                <a:cubicBezTo>
                  <a:pt x="2904" y="888"/>
                  <a:pt x="2904" y="888"/>
                  <a:pt x="2905" y="887"/>
                </a:cubicBezTo>
                <a:cubicBezTo>
                  <a:pt x="2905" y="885"/>
                  <a:pt x="2904" y="885"/>
                  <a:pt x="2902" y="883"/>
                </a:cubicBezTo>
                <a:cubicBezTo>
                  <a:pt x="2904" y="883"/>
                  <a:pt x="2905" y="883"/>
                  <a:pt x="2905" y="885"/>
                </a:cubicBezTo>
                <a:cubicBezTo>
                  <a:pt x="2907" y="885"/>
                  <a:pt x="2909" y="885"/>
                  <a:pt x="2910" y="887"/>
                </a:cubicBezTo>
                <a:cubicBezTo>
                  <a:pt x="2912" y="887"/>
                  <a:pt x="2912" y="887"/>
                  <a:pt x="2912" y="887"/>
                </a:cubicBezTo>
                <a:cubicBezTo>
                  <a:pt x="2914" y="887"/>
                  <a:pt x="2914" y="888"/>
                  <a:pt x="2914" y="890"/>
                </a:cubicBezTo>
                <a:cubicBezTo>
                  <a:pt x="2912" y="890"/>
                  <a:pt x="2912" y="890"/>
                  <a:pt x="2912" y="892"/>
                </a:cubicBezTo>
                <a:cubicBezTo>
                  <a:pt x="2910" y="892"/>
                  <a:pt x="2910" y="892"/>
                  <a:pt x="2910" y="892"/>
                </a:cubicBezTo>
                <a:cubicBezTo>
                  <a:pt x="2910" y="893"/>
                  <a:pt x="2910" y="893"/>
                  <a:pt x="2910" y="893"/>
                </a:cubicBezTo>
                <a:cubicBezTo>
                  <a:pt x="2910" y="895"/>
                  <a:pt x="2910" y="896"/>
                  <a:pt x="2910" y="898"/>
                </a:cubicBezTo>
                <a:cubicBezTo>
                  <a:pt x="2910" y="900"/>
                  <a:pt x="2910" y="901"/>
                  <a:pt x="2910" y="903"/>
                </a:cubicBezTo>
                <a:cubicBezTo>
                  <a:pt x="2912" y="903"/>
                  <a:pt x="2912" y="903"/>
                  <a:pt x="2912" y="903"/>
                </a:cubicBezTo>
                <a:cubicBezTo>
                  <a:pt x="2912" y="904"/>
                  <a:pt x="2912" y="904"/>
                  <a:pt x="2912" y="904"/>
                </a:cubicBezTo>
                <a:cubicBezTo>
                  <a:pt x="2914" y="904"/>
                  <a:pt x="2914" y="904"/>
                  <a:pt x="2914" y="904"/>
                </a:cubicBezTo>
                <a:cubicBezTo>
                  <a:pt x="2915" y="906"/>
                  <a:pt x="2915" y="906"/>
                  <a:pt x="2915" y="906"/>
                </a:cubicBezTo>
                <a:cubicBezTo>
                  <a:pt x="2917" y="906"/>
                  <a:pt x="2917" y="906"/>
                  <a:pt x="2917" y="906"/>
                </a:cubicBezTo>
                <a:cubicBezTo>
                  <a:pt x="2918" y="908"/>
                  <a:pt x="2918" y="908"/>
                  <a:pt x="2918" y="908"/>
                </a:cubicBezTo>
                <a:cubicBezTo>
                  <a:pt x="2918" y="908"/>
                  <a:pt x="2918" y="908"/>
                  <a:pt x="2920" y="908"/>
                </a:cubicBezTo>
                <a:cubicBezTo>
                  <a:pt x="2920" y="909"/>
                  <a:pt x="2920" y="909"/>
                  <a:pt x="2920" y="909"/>
                </a:cubicBezTo>
                <a:cubicBezTo>
                  <a:pt x="2922" y="911"/>
                  <a:pt x="2922" y="908"/>
                  <a:pt x="2923" y="908"/>
                </a:cubicBezTo>
                <a:cubicBezTo>
                  <a:pt x="2923" y="906"/>
                  <a:pt x="2923" y="906"/>
                  <a:pt x="2925" y="904"/>
                </a:cubicBezTo>
                <a:cubicBezTo>
                  <a:pt x="2926" y="906"/>
                  <a:pt x="2925" y="906"/>
                  <a:pt x="2926" y="906"/>
                </a:cubicBezTo>
                <a:cubicBezTo>
                  <a:pt x="2926" y="908"/>
                  <a:pt x="2926" y="908"/>
                  <a:pt x="2926" y="908"/>
                </a:cubicBezTo>
                <a:cubicBezTo>
                  <a:pt x="2926" y="908"/>
                  <a:pt x="2926" y="908"/>
                  <a:pt x="2925" y="908"/>
                </a:cubicBezTo>
                <a:cubicBezTo>
                  <a:pt x="2925" y="909"/>
                  <a:pt x="2925" y="909"/>
                  <a:pt x="2925" y="909"/>
                </a:cubicBezTo>
                <a:cubicBezTo>
                  <a:pt x="2923" y="911"/>
                  <a:pt x="2923" y="911"/>
                  <a:pt x="2923" y="911"/>
                </a:cubicBezTo>
                <a:cubicBezTo>
                  <a:pt x="2925" y="911"/>
                  <a:pt x="2925" y="911"/>
                  <a:pt x="2925" y="911"/>
                </a:cubicBezTo>
                <a:cubicBezTo>
                  <a:pt x="2925" y="913"/>
                  <a:pt x="2925" y="913"/>
                  <a:pt x="2925" y="914"/>
                </a:cubicBezTo>
                <a:cubicBezTo>
                  <a:pt x="2926" y="914"/>
                  <a:pt x="2928" y="911"/>
                  <a:pt x="2928" y="909"/>
                </a:cubicBezTo>
                <a:cubicBezTo>
                  <a:pt x="2928" y="908"/>
                  <a:pt x="2930" y="906"/>
                  <a:pt x="2930" y="904"/>
                </a:cubicBezTo>
                <a:cubicBezTo>
                  <a:pt x="2930" y="904"/>
                  <a:pt x="2931" y="903"/>
                  <a:pt x="2930" y="903"/>
                </a:cubicBezTo>
                <a:cubicBezTo>
                  <a:pt x="2930" y="901"/>
                  <a:pt x="2930" y="901"/>
                  <a:pt x="2930" y="901"/>
                </a:cubicBezTo>
                <a:cubicBezTo>
                  <a:pt x="2928" y="901"/>
                  <a:pt x="2928" y="901"/>
                  <a:pt x="2926" y="901"/>
                </a:cubicBezTo>
                <a:cubicBezTo>
                  <a:pt x="2926" y="900"/>
                  <a:pt x="2925" y="900"/>
                  <a:pt x="2925" y="898"/>
                </a:cubicBezTo>
                <a:cubicBezTo>
                  <a:pt x="2925" y="896"/>
                  <a:pt x="2925" y="896"/>
                  <a:pt x="2925" y="896"/>
                </a:cubicBezTo>
                <a:cubicBezTo>
                  <a:pt x="2925" y="896"/>
                  <a:pt x="2925" y="896"/>
                  <a:pt x="2925" y="895"/>
                </a:cubicBezTo>
                <a:cubicBezTo>
                  <a:pt x="2926" y="893"/>
                  <a:pt x="2926" y="893"/>
                  <a:pt x="2926" y="892"/>
                </a:cubicBezTo>
                <a:cubicBezTo>
                  <a:pt x="2926" y="892"/>
                  <a:pt x="2926" y="890"/>
                  <a:pt x="2928" y="890"/>
                </a:cubicBezTo>
                <a:cubicBezTo>
                  <a:pt x="2928" y="888"/>
                  <a:pt x="2930" y="887"/>
                  <a:pt x="2931" y="888"/>
                </a:cubicBezTo>
                <a:cubicBezTo>
                  <a:pt x="2933" y="890"/>
                  <a:pt x="2933" y="892"/>
                  <a:pt x="2933" y="893"/>
                </a:cubicBezTo>
                <a:cubicBezTo>
                  <a:pt x="2933" y="893"/>
                  <a:pt x="2933" y="893"/>
                  <a:pt x="2931" y="895"/>
                </a:cubicBezTo>
                <a:cubicBezTo>
                  <a:pt x="2931" y="895"/>
                  <a:pt x="2931" y="896"/>
                  <a:pt x="2933" y="896"/>
                </a:cubicBezTo>
                <a:cubicBezTo>
                  <a:pt x="2933" y="898"/>
                  <a:pt x="2933" y="898"/>
                  <a:pt x="2933" y="900"/>
                </a:cubicBezTo>
                <a:cubicBezTo>
                  <a:pt x="2933" y="900"/>
                  <a:pt x="2931" y="901"/>
                  <a:pt x="2933" y="901"/>
                </a:cubicBezTo>
                <a:cubicBezTo>
                  <a:pt x="2933" y="903"/>
                  <a:pt x="2935" y="900"/>
                  <a:pt x="2935" y="900"/>
                </a:cubicBezTo>
                <a:cubicBezTo>
                  <a:pt x="2935" y="898"/>
                  <a:pt x="2935" y="896"/>
                  <a:pt x="2935" y="895"/>
                </a:cubicBezTo>
                <a:cubicBezTo>
                  <a:pt x="2935" y="895"/>
                  <a:pt x="2936" y="893"/>
                  <a:pt x="2936" y="892"/>
                </a:cubicBezTo>
                <a:cubicBezTo>
                  <a:pt x="2936" y="892"/>
                  <a:pt x="2936" y="890"/>
                  <a:pt x="2938" y="888"/>
                </a:cubicBezTo>
                <a:cubicBezTo>
                  <a:pt x="2936" y="887"/>
                  <a:pt x="2936" y="887"/>
                  <a:pt x="2936" y="887"/>
                </a:cubicBezTo>
                <a:cubicBezTo>
                  <a:pt x="2936" y="885"/>
                  <a:pt x="2936" y="883"/>
                  <a:pt x="2935" y="883"/>
                </a:cubicBezTo>
                <a:cubicBezTo>
                  <a:pt x="2935" y="883"/>
                  <a:pt x="2935" y="883"/>
                  <a:pt x="2935" y="882"/>
                </a:cubicBezTo>
                <a:cubicBezTo>
                  <a:pt x="2933" y="880"/>
                  <a:pt x="2935" y="882"/>
                  <a:pt x="2935" y="880"/>
                </a:cubicBezTo>
                <a:close/>
                <a:moveTo>
                  <a:pt x="2935" y="1014"/>
                </a:moveTo>
                <a:cubicBezTo>
                  <a:pt x="2935" y="1016"/>
                  <a:pt x="2936" y="1013"/>
                  <a:pt x="2936" y="1013"/>
                </a:cubicBezTo>
                <a:cubicBezTo>
                  <a:pt x="2936" y="1011"/>
                  <a:pt x="2935" y="1011"/>
                  <a:pt x="2935" y="1009"/>
                </a:cubicBezTo>
                <a:cubicBezTo>
                  <a:pt x="2935" y="1011"/>
                  <a:pt x="2935" y="1011"/>
                  <a:pt x="2935" y="1013"/>
                </a:cubicBezTo>
                <a:lnTo>
                  <a:pt x="2935" y="1014"/>
                </a:lnTo>
                <a:close/>
                <a:moveTo>
                  <a:pt x="2867" y="819"/>
                </a:moveTo>
                <a:cubicBezTo>
                  <a:pt x="2868" y="820"/>
                  <a:pt x="2868" y="822"/>
                  <a:pt x="2870" y="824"/>
                </a:cubicBezTo>
                <a:cubicBezTo>
                  <a:pt x="2870" y="825"/>
                  <a:pt x="2872" y="829"/>
                  <a:pt x="2873" y="829"/>
                </a:cubicBezTo>
                <a:cubicBezTo>
                  <a:pt x="2875" y="827"/>
                  <a:pt x="2875" y="827"/>
                  <a:pt x="2875" y="825"/>
                </a:cubicBezTo>
                <a:cubicBezTo>
                  <a:pt x="2875" y="824"/>
                  <a:pt x="2875" y="824"/>
                  <a:pt x="2875" y="822"/>
                </a:cubicBezTo>
                <a:cubicBezTo>
                  <a:pt x="2875" y="822"/>
                  <a:pt x="2876" y="819"/>
                  <a:pt x="2876" y="817"/>
                </a:cubicBezTo>
                <a:cubicBezTo>
                  <a:pt x="2876" y="817"/>
                  <a:pt x="2876" y="817"/>
                  <a:pt x="2875" y="816"/>
                </a:cubicBezTo>
                <a:cubicBezTo>
                  <a:pt x="2875" y="816"/>
                  <a:pt x="2875" y="814"/>
                  <a:pt x="2873" y="814"/>
                </a:cubicBezTo>
                <a:cubicBezTo>
                  <a:pt x="2873" y="812"/>
                  <a:pt x="2872" y="812"/>
                  <a:pt x="2872" y="812"/>
                </a:cubicBezTo>
                <a:cubicBezTo>
                  <a:pt x="2870" y="812"/>
                  <a:pt x="2868" y="812"/>
                  <a:pt x="2867" y="812"/>
                </a:cubicBezTo>
                <a:cubicBezTo>
                  <a:pt x="2865" y="811"/>
                  <a:pt x="2863" y="812"/>
                  <a:pt x="2862" y="812"/>
                </a:cubicBezTo>
                <a:cubicBezTo>
                  <a:pt x="2860" y="812"/>
                  <a:pt x="2860" y="812"/>
                  <a:pt x="2860" y="812"/>
                </a:cubicBezTo>
                <a:cubicBezTo>
                  <a:pt x="2860" y="814"/>
                  <a:pt x="2863" y="812"/>
                  <a:pt x="2865" y="814"/>
                </a:cubicBezTo>
                <a:cubicBezTo>
                  <a:pt x="2865" y="814"/>
                  <a:pt x="2865" y="816"/>
                  <a:pt x="2865" y="817"/>
                </a:cubicBezTo>
                <a:cubicBezTo>
                  <a:pt x="2867" y="817"/>
                  <a:pt x="2867" y="819"/>
                  <a:pt x="2867" y="819"/>
                </a:cubicBezTo>
                <a:close/>
                <a:moveTo>
                  <a:pt x="2938" y="1008"/>
                </a:moveTo>
                <a:cubicBezTo>
                  <a:pt x="2939" y="1006"/>
                  <a:pt x="2939" y="1008"/>
                  <a:pt x="2941" y="1006"/>
                </a:cubicBezTo>
                <a:cubicBezTo>
                  <a:pt x="2941" y="1006"/>
                  <a:pt x="2941" y="1006"/>
                  <a:pt x="2941" y="1005"/>
                </a:cubicBezTo>
                <a:cubicBezTo>
                  <a:pt x="2941" y="1005"/>
                  <a:pt x="2941" y="1003"/>
                  <a:pt x="2939" y="1005"/>
                </a:cubicBezTo>
                <a:cubicBezTo>
                  <a:pt x="2938" y="1005"/>
                  <a:pt x="2936" y="1005"/>
                  <a:pt x="2936" y="1005"/>
                </a:cubicBezTo>
                <a:cubicBezTo>
                  <a:pt x="2935" y="1005"/>
                  <a:pt x="2935" y="1005"/>
                  <a:pt x="2935" y="1005"/>
                </a:cubicBezTo>
                <a:cubicBezTo>
                  <a:pt x="2933" y="1005"/>
                  <a:pt x="2933" y="1005"/>
                  <a:pt x="2931" y="1005"/>
                </a:cubicBezTo>
                <a:cubicBezTo>
                  <a:pt x="2930" y="1005"/>
                  <a:pt x="2930" y="1005"/>
                  <a:pt x="2930" y="1005"/>
                </a:cubicBezTo>
                <a:cubicBezTo>
                  <a:pt x="2928" y="1003"/>
                  <a:pt x="2926" y="1005"/>
                  <a:pt x="2925" y="1003"/>
                </a:cubicBezTo>
                <a:cubicBezTo>
                  <a:pt x="2925" y="1003"/>
                  <a:pt x="2923" y="1003"/>
                  <a:pt x="2922" y="1003"/>
                </a:cubicBezTo>
                <a:cubicBezTo>
                  <a:pt x="2920" y="1001"/>
                  <a:pt x="2920" y="1003"/>
                  <a:pt x="2918" y="1003"/>
                </a:cubicBezTo>
                <a:cubicBezTo>
                  <a:pt x="2917" y="1001"/>
                  <a:pt x="2917" y="1003"/>
                  <a:pt x="2915" y="1003"/>
                </a:cubicBezTo>
                <a:cubicBezTo>
                  <a:pt x="2914" y="1005"/>
                  <a:pt x="2915" y="1005"/>
                  <a:pt x="2917" y="1006"/>
                </a:cubicBezTo>
                <a:cubicBezTo>
                  <a:pt x="2917" y="1008"/>
                  <a:pt x="2917" y="1008"/>
                  <a:pt x="2917" y="1008"/>
                </a:cubicBezTo>
                <a:cubicBezTo>
                  <a:pt x="2917" y="1008"/>
                  <a:pt x="2917" y="1008"/>
                  <a:pt x="2917" y="1009"/>
                </a:cubicBezTo>
                <a:cubicBezTo>
                  <a:pt x="2918" y="1009"/>
                  <a:pt x="2920" y="1008"/>
                  <a:pt x="2920" y="1008"/>
                </a:cubicBezTo>
                <a:cubicBezTo>
                  <a:pt x="2922" y="1006"/>
                  <a:pt x="2922" y="1006"/>
                  <a:pt x="2922" y="1006"/>
                </a:cubicBezTo>
                <a:cubicBezTo>
                  <a:pt x="2923" y="1006"/>
                  <a:pt x="2925" y="1006"/>
                  <a:pt x="2926" y="1006"/>
                </a:cubicBezTo>
                <a:cubicBezTo>
                  <a:pt x="2928" y="1006"/>
                  <a:pt x="2928" y="1006"/>
                  <a:pt x="2928" y="1006"/>
                </a:cubicBezTo>
                <a:cubicBezTo>
                  <a:pt x="2930" y="1006"/>
                  <a:pt x="2931" y="1006"/>
                  <a:pt x="2931" y="1006"/>
                </a:cubicBezTo>
                <a:cubicBezTo>
                  <a:pt x="2931" y="1008"/>
                  <a:pt x="2931" y="1008"/>
                  <a:pt x="2933" y="1008"/>
                </a:cubicBezTo>
                <a:cubicBezTo>
                  <a:pt x="2933" y="1009"/>
                  <a:pt x="2935" y="1009"/>
                  <a:pt x="2935" y="1009"/>
                </a:cubicBezTo>
                <a:cubicBezTo>
                  <a:pt x="2936" y="1008"/>
                  <a:pt x="2936" y="1008"/>
                  <a:pt x="2936" y="1008"/>
                </a:cubicBezTo>
                <a:lnTo>
                  <a:pt x="2938" y="1008"/>
                </a:lnTo>
                <a:close/>
                <a:moveTo>
                  <a:pt x="2897" y="1045"/>
                </a:moveTo>
                <a:cubicBezTo>
                  <a:pt x="2899" y="1047"/>
                  <a:pt x="2899" y="1047"/>
                  <a:pt x="2899" y="1047"/>
                </a:cubicBezTo>
                <a:cubicBezTo>
                  <a:pt x="2899" y="1047"/>
                  <a:pt x="2899" y="1047"/>
                  <a:pt x="2897" y="1047"/>
                </a:cubicBezTo>
                <a:cubicBezTo>
                  <a:pt x="2897" y="1048"/>
                  <a:pt x="2897" y="1048"/>
                  <a:pt x="2897" y="1048"/>
                </a:cubicBezTo>
                <a:cubicBezTo>
                  <a:pt x="2897" y="1050"/>
                  <a:pt x="2897" y="1050"/>
                  <a:pt x="2896" y="1051"/>
                </a:cubicBezTo>
                <a:cubicBezTo>
                  <a:pt x="2896" y="1051"/>
                  <a:pt x="2896" y="1053"/>
                  <a:pt x="2896" y="1055"/>
                </a:cubicBezTo>
                <a:cubicBezTo>
                  <a:pt x="2899" y="1055"/>
                  <a:pt x="2899" y="1051"/>
                  <a:pt x="2899" y="1051"/>
                </a:cubicBezTo>
                <a:cubicBezTo>
                  <a:pt x="2899" y="1050"/>
                  <a:pt x="2901" y="1050"/>
                  <a:pt x="2901" y="1050"/>
                </a:cubicBezTo>
                <a:cubicBezTo>
                  <a:pt x="2902" y="1050"/>
                  <a:pt x="2902" y="1048"/>
                  <a:pt x="2902" y="1048"/>
                </a:cubicBezTo>
                <a:cubicBezTo>
                  <a:pt x="2902" y="1048"/>
                  <a:pt x="2902" y="1047"/>
                  <a:pt x="2901" y="1047"/>
                </a:cubicBezTo>
                <a:cubicBezTo>
                  <a:pt x="2899" y="1047"/>
                  <a:pt x="2899" y="1045"/>
                  <a:pt x="2901" y="1043"/>
                </a:cubicBezTo>
                <a:cubicBezTo>
                  <a:pt x="2901" y="1043"/>
                  <a:pt x="2902" y="1042"/>
                  <a:pt x="2902" y="1040"/>
                </a:cubicBezTo>
                <a:cubicBezTo>
                  <a:pt x="2902" y="1038"/>
                  <a:pt x="2901" y="1038"/>
                  <a:pt x="2899" y="1038"/>
                </a:cubicBezTo>
                <a:cubicBezTo>
                  <a:pt x="2899" y="1040"/>
                  <a:pt x="2899" y="1042"/>
                  <a:pt x="2899" y="1043"/>
                </a:cubicBezTo>
                <a:cubicBezTo>
                  <a:pt x="2899" y="1043"/>
                  <a:pt x="2896" y="1045"/>
                  <a:pt x="2897" y="1045"/>
                </a:cubicBezTo>
                <a:close/>
                <a:moveTo>
                  <a:pt x="2836" y="1095"/>
                </a:moveTo>
                <a:cubicBezTo>
                  <a:pt x="2838" y="1097"/>
                  <a:pt x="2839" y="1095"/>
                  <a:pt x="2839" y="1095"/>
                </a:cubicBezTo>
                <a:cubicBezTo>
                  <a:pt x="2841" y="1095"/>
                  <a:pt x="2842" y="1095"/>
                  <a:pt x="2844" y="1095"/>
                </a:cubicBezTo>
                <a:cubicBezTo>
                  <a:pt x="2846" y="1093"/>
                  <a:pt x="2844" y="1093"/>
                  <a:pt x="2842" y="1093"/>
                </a:cubicBezTo>
                <a:cubicBezTo>
                  <a:pt x="2842" y="1092"/>
                  <a:pt x="2841" y="1093"/>
                  <a:pt x="2839" y="1093"/>
                </a:cubicBezTo>
                <a:cubicBezTo>
                  <a:pt x="2839" y="1092"/>
                  <a:pt x="2839" y="1092"/>
                  <a:pt x="2838" y="1092"/>
                </a:cubicBezTo>
                <a:cubicBezTo>
                  <a:pt x="2836" y="1090"/>
                  <a:pt x="2834" y="1088"/>
                  <a:pt x="2831" y="1088"/>
                </a:cubicBezTo>
                <a:cubicBezTo>
                  <a:pt x="2831" y="1090"/>
                  <a:pt x="2831" y="1090"/>
                  <a:pt x="2830" y="1090"/>
                </a:cubicBezTo>
                <a:cubicBezTo>
                  <a:pt x="2830" y="1092"/>
                  <a:pt x="2830" y="1092"/>
                  <a:pt x="2830" y="1092"/>
                </a:cubicBezTo>
                <a:cubicBezTo>
                  <a:pt x="2830" y="1093"/>
                  <a:pt x="2830" y="1093"/>
                  <a:pt x="2830" y="1093"/>
                </a:cubicBezTo>
                <a:cubicBezTo>
                  <a:pt x="2830" y="1095"/>
                  <a:pt x="2830" y="1095"/>
                  <a:pt x="2830" y="1097"/>
                </a:cubicBezTo>
                <a:cubicBezTo>
                  <a:pt x="2831" y="1097"/>
                  <a:pt x="2833" y="1097"/>
                  <a:pt x="2834" y="1097"/>
                </a:cubicBezTo>
                <a:cubicBezTo>
                  <a:pt x="2836" y="1097"/>
                  <a:pt x="2836" y="1095"/>
                  <a:pt x="2836" y="1095"/>
                </a:cubicBezTo>
                <a:close/>
                <a:moveTo>
                  <a:pt x="2894" y="850"/>
                </a:moveTo>
                <a:cubicBezTo>
                  <a:pt x="2894" y="851"/>
                  <a:pt x="2893" y="851"/>
                  <a:pt x="2893" y="853"/>
                </a:cubicBezTo>
                <a:cubicBezTo>
                  <a:pt x="2893" y="854"/>
                  <a:pt x="2896" y="856"/>
                  <a:pt x="2893" y="856"/>
                </a:cubicBezTo>
                <a:cubicBezTo>
                  <a:pt x="2893" y="856"/>
                  <a:pt x="2891" y="856"/>
                  <a:pt x="2891" y="858"/>
                </a:cubicBezTo>
                <a:cubicBezTo>
                  <a:pt x="2889" y="858"/>
                  <a:pt x="2889" y="859"/>
                  <a:pt x="2889" y="859"/>
                </a:cubicBezTo>
                <a:cubicBezTo>
                  <a:pt x="2889" y="861"/>
                  <a:pt x="2891" y="861"/>
                  <a:pt x="2891" y="862"/>
                </a:cubicBezTo>
                <a:cubicBezTo>
                  <a:pt x="2893" y="862"/>
                  <a:pt x="2893" y="864"/>
                  <a:pt x="2893" y="864"/>
                </a:cubicBezTo>
                <a:cubicBezTo>
                  <a:pt x="2893" y="866"/>
                  <a:pt x="2894" y="866"/>
                  <a:pt x="2894" y="866"/>
                </a:cubicBezTo>
                <a:cubicBezTo>
                  <a:pt x="2896" y="866"/>
                  <a:pt x="2896" y="866"/>
                  <a:pt x="2897" y="867"/>
                </a:cubicBezTo>
                <a:cubicBezTo>
                  <a:pt x="2897" y="869"/>
                  <a:pt x="2897" y="869"/>
                  <a:pt x="2899" y="869"/>
                </a:cubicBezTo>
                <a:cubicBezTo>
                  <a:pt x="2901" y="869"/>
                  <a:pt x="2901" y="867"/>
                  <a:pt x="2901" y="866"/>
                </a:cubicBezTo>
                <a:cubicBezTo>
                  <a:pt x="2902" y="864"/>
                  <a:pt x="2901" y="862"/>
                  <a:pt x="2899" y="862"/>
                </a:cubicBezTo>
                <a:cubicBezTo>
                  <a:pt x="2897" y="862"/>
                  <a:pt x="2897" y="862"/>
                  <a:pt x="2897" y="861"/>
                </a:cubicBezTo>
                <a:cubicBezTo>
                  <a:pt x="2897" y="859"/>
                  <a:pt x="2897" y="859"/>
                  <a:pt x="2897" y="859"/>
                </a:cubicBezTo>
                <a:cubicBezTo>
                  <a:pt x="2897" y="858"/>
                  <a:pt x="2897" y="858"/>
                  <a:pt x="2897" y="856"/>
                </a:cubicBezTo>
                <a:cubicBezTo>
                  <a:pt x="2897" y="856"/>
                  <a:pt x="2897" y="856"/>
                  <a:pt x="2897" y="854"/>
                </a:cubicBezTo>
                <a:cubicBezTo>
                  <a:pt x="2899" y="854"/>
                  <a:pt x="2899" y="854"/>
                  <a:pt x="2899" y="854"/>
                </a:cubicBezTo>
                <a:cubicBezTo>
                  <a:pt x="2899" y="853"/>
                  <a:pt x="2899" y="853"/>
                  <a:pt x="2899" y="851"/>
                </a:cubicBezTo>
                <a:cubicBezTo>
                  <a:pt x="2901" y="851"/>
                  <a:pt x="2901" y="850"/>
                  <a:pt x="2901" y="850"/>
                </a:cubicBezTo>
                <a:cubicBezTo>
                  <a:pt x="2901" y="848"/>
                  <a:pt x="2901" y="848"/>
                  <a:pt x="2901" y="848"/>
                </a:cubicBezTo>
                <a:cubicBezTo>
                  <a:pt x="2901" y="846"/>
                  <a:pt x="2901" y="846"/>
                  <a:pt x="2901" y="846"/>
                </a:cubicBezTo>
                <a:cubicBezTo>
                  <a:pt x="2901" y="845"/>
                  <a:pt x="2901" y="845"/>
                  <a:pt x="2901" y="845"/>
                </a:cubicBezTo>
                <a:cubicBezTo>
                  <a:pt x="2897" y="845"/>
                  <a:pt x="2896" y="845"/>
                  <a:pt x="2894" y="846"/>
                </a:cubicBezTo>
                <a:cubicBezTo>
                  <a:pt x="2894" y="848"/>
                  <a:pt x="2894" y="848"/>
                  <a:pt x="2894" y="850"/>
                </a:cubicBezTo>
                <a:close/>
                <a:moveTo>
                  <a:pt x="2905" y="841"/>
                </a:moveTo>
                <a:cubicBezTo>
                  <a:pt x="2905" y="841"/>
                  <a:pt x="2905" y="843"/>
                  <a:pt x="2905" y="845"/>
                </a:cubicBezTo>
                <a:cubicBezTo>
                  <a:pt x="2904" y="846"/>
                  <a:pt x="2904" y="846"/>
                  <a:pt x="2904" y="846"/>
                </a:cubicBezTo>
                <a:cubicBezTo>
                  <a:pt x="2904" y="848"/>
                  <a:pt x="2902" y="848"/>
                  <a:pt x="2902" y="850"/>
                </a:cubicBezTo>
                <a:cubicBezTo>
                  <a:pt x="2902" y="851"/>
                  <a:pt x="2902" y="851"/>
                  <a:pt x="2902" y="851"/>
                </a:cubicBezTo>
                <a:cubicBezTo>
                  <a:pt x="2902" y="853"/>
                  <a:pt x="2902" y="853"/>
                  <a:pt x="2902" y="854"/>
                </a:cubicBezTo>
                <a:cubicBezTo>
                  <a:pt x="2902" y="856"/>
                  <a:pt x="2902" y="856"/>
                  <a:pt x="2902" y="856"/>
                </a:cubicBezTo>
                <a:cubicBezTo>
                  <a:pt x="2901" y="858"/>
                  <a:pt x="2901" y="859"/>
                  <a:pt x="2901" y="862"/>
                </a:cubicBezTo>
                <a:cubicBezTo>
                  <a:pt x="2902" y="861"/>
                  <a:pt x="2902" y="858"/>
                  <a:pt x="2904" y="858"/>
                </a:cubicBezTo>
                <a:cubicBezTo>
                  <a:pt x="2904" y="856"/>
                  <a:pt x="2904" y="854"/>
                  <a:pt x="2905" y="853"/>
                </a:cubicBezTo>
                <a:cubicBezTo>
                  <a:pt x="2907" y="853"/>
                  <a:pt x="2907" y="853"/>
                  <a:pt x="2907" y="853"/>
                </a:cubicBezTo>
                <a:cubicBezTo>
                  <a:pt x="2909" y="853"/>
                  <a:pt x="2909" y="851"/>
                  <a:pt x="2909" y="851"/>
                </a:cubicBezTo>
                <a:cubicBezTo>
                  <a:pt x="2909" y="850"/>
                  <a:pt x="2907" y="850"/>
                  <a:pt x="2907" y="848"/>
                </a:cubicBezTo>
                <a:cubicBezTo>
                  <a:pt x="2907" y="848"/>
                  <a:pt x="2907" y="848"/>
                  <a:pt x="2907" y="846"/>
                </a:cubicBezTo>
                <a:cubicBezTo>
                  <a:pt x="2907" y="846"/>
                  <a:pt x="2907" y="846"/>
                  <a:pt x="2907" y="845"/>
                </a:cubicBezTo>
                <a:cubicBezTo>
                  <a:pt x="2907" y="845"/>
                  <a:pt x="2907" y="845"/>
                  <a:pt x="2907" y="843"/>
                </a:cubicBezTo>
                <a:cubicBezTo>
                  <a:pt x="2907" y="843"/>
                  <a:pt x="2907" y="843"/>
                  <a:pt x="2907" y="841"/>
                </a:cubicBezTo>
                <a:cubicBezTo>
                  <a:pt x="2907" y="841"/>
                  <a:pt x="2909" y="840"/>
                  <a:pt x="2907" y="840"/>
                </a:cubicBezTo>
                <a:cubicBezTo>
                  <a:pt x="2907" y="840"/>
                  <a:pt x="2905" y="840"/>
                  <a:pt x="2905" y="841"/>
                </a:cubicBezTo>
                <a:close/>
                <a:moveTo>
                  <a:pt x="2899" y="1114"/>
                </a:moveTo>
                <a:cubicBezTo>
                  <a:pt x="2901" y="1114"/>
                  <a:pt x="2901" y="1114"/>
                  <a:pt x="2902" y="1114"/>
                </a:cubicBezTo>
                <a:cubicBezTo>
                  <a:pt x="2902" y="1114"/>
                  <a:pt x="2904" y="1114"/>
                  <a:pt x="2905" y="1113"/>
                </a:cubicBezTo>
                <a:cubicBezTo>
                  <a:pt x="2905" y="1113"/>
                  <a:pt x="2907" y="1111"/>
                  <a:pt x="2907" y="1113"/>
                </a:cubicBezTo>
                <a:cubicBezTo>
                  <a:pt x="2909" y="1113"/>
                  <a:pt x="2909" y="1113"/>
                  <a:pt x="2910" y="1113"/>
                </a:cubicBezTo>
                <a:cubicBezTo>
                  <a:pt x="2912" y="1111"/>
                  <a:pt x="2914" y="1111"/>
                  <a:pt x="2915" y="1109"/>
                </a:cubicBezTo>
                <a:cubicBezTo>
                  <a:pt x="2915" y="1108"/>
                  <a:pt x="2917" y="1106"/>
                  <a:pt x="2917" y="1105"/>
                </a:cubicBezTo>
                <a:cubicBezTo>
                  <a:pt x="2918" y="1105"/>
                  <a:pt x="2918" y="1105"/>
                  <a:pt x="2918" y="1105"/>
                </a:cubicBezTo>
                <a:cubicBezTo>
                  <a:pt x="2918" y="1105"/>
                  <a:pt x="2918" y="1103"/>
                  <a:pt x="2920" y="1103"/>
                </a:cubicBezTo>
                <a:cubicBezTo>
                  <a:pt x="2920" y="1103"/>
                  <a:pt x="2920" y="1103"/>
                  <a:pt x="2922" y="1103"/>
                </a:cubicBezTo>
                <a:cubicBezTo>
                  <a:pt x="2922" y="1101"/>
                  <a:pt x="2922" y="1101"/>
                  <a:pt x="2923" y="1101"/>
                </a:cubicBezTo>
                <a:cubicBezTo>
                  <a:pt x="2925" y="1100"/>
                  <a:pt x="2925" y="1100"/>
                  <a:pt x="2926" y="1100"/>
                </a:cubicBezTo>
                <a:cubicBezTo>
                  <a:pt x="2926" y="1098"/>
                  <a:pt x="2926" y="1100"/>
                  <a:pt x="2928" y="1100"/>
                </a:cubicBezTo>
                <a:cubicBezTo>
                  <a:pt x="2928" y="1100"/>
                  <a:pt x="2928" y="1100"/>
                  <a:pt x="2930" y="1098"/>
                </a:cubicBezTo>
                <a:cubicBezTo>
                  <a:pt x="2930" y="1098"/>
                  <a:pt x="2931" y="1097"/>
                  <a:pt x="2933" y="1095"/>
                </a:cubicBezTo>
                <a:cubicBezTo>
                  <a:pt x="2933" y="1095"/>
                  <a:pt x="2935" y="1095"/>
                  <a:pt x="2935" y="1093"/>
                </a:cubicBezTo>
                <a:cubicBezTo>
                  <a:pt x="2938" y="1093"/>
                  <a:pt x="2939" y="1093"/>
                  <a:pt x="2941" y="1092"/>
                </a:cubicBezTo>
                <a:cubicBezTo>
                  <a:pt x="2943" y="1092"/>
                  <a:pt x="2947" y="1090"/>
                  <a:pt x="2946" y="1087"/>
                </a:cubicBezTo>
                <a:cubicBezTo>
                  <a:pt x="2946" y="1087"/>
                  <a:pt x="2944" y="1088"/>
                  <a:pt x="2943" y="1088"/>
                </a:cubicBezTo>
                <a:cubicBezTo>
                  <a:pt x="2941" y="1088"/>
                  <a:pt x="2941" y="1090"/>
                  <a:pt x="2939" y="1090"/>
                </a:cubicBezTo>
                <a:cubicBezTo>
                  <a:pt x="2939" y="1090"/>
                  <a:pt x="2938" y="1090"/>
                  <a:pt x="2936" y="1090"/>
                </a:cubicBezTo>
                <a:cubicBezTo>
                  <a:pt x="2935" y="1090"/>
                  <a:pt x="2935" y="1090"/>
                  <a:pt x="2935" y="1090"/>
                </a:cubicBezTo>
                <a:cubicBezTo>
                  <a:pt x="2933" y="1090"/>
                  <a:pt x="2933" y="1090"/>
                  <a:pt x="2931" y="1090"/>
                </a:cubicBezTo>
                <a:cubicBezTo>
                  <a:pt x="2930" y="1090"/>
                  <a:pt x="2930" y="1090"/>
                  <a:pt x="2930" y="1090"/>
                </a:cubicBezTo>
                <a:cubicBezTo>
                  <a:pt x="2928" y="1090"/>
                  <a:pt x="2928" y="1088"/>
                  <a:pt x="2926" y="1088"/>
                </a:cubicBezTo>
                <a:cubicBezTo>
                  <a:pt x="2925" y="1088"/>
                  <a:pt x="2925" y="1090"/>
                  <a:pt x="2923" y="1090"/>
                </a:cubicBezTo>
                <a:cubicBezTo>
                  <a:pt x="2923" y="1090"/>
                  <a:pt x="2922" y="1090"/>
                  <a:pt x="2922" y="1092"/>
                </a:cubicBezTo>
                <a:cubicBezTo>
                  <a:pt x="2922" y="1092"/>
                  <a:pt x="2922" y="1092"/>
                  <a:pt x="2920" y="1092"/>
                </a:cubicBezTo>
                <a:cubicBezTo>
                  <a:pt x="2920" y="1092"/>
                  <a:pt x="2918" y="1092"/>
                  <a:pt x="2918" y="1093"/>
                </a:cubicBezTo>
                <a:cubicBezTo>
                  <a:pt x="2918" y="1093"/>
                  <a:pt x="2920" y="1093"/>
                  <a:pt x="2920" y="1095"/>
                </a:cubicBezTo>
                <a:cubicBezTo>
                  <a:pt x="2918" y="1095"/>
                  <a:pt x="2918" y="1095"/>
                  <a:pt x="2918" y="1095"/>
                </a:cubicBezTo>
                <a:cubicBezTo>
                  <a:pt x="2917" y="1097"/>
                  <a:pt x="2917" y="1097"/>
                  <a:pt x="2917" y="1097"/>
                </a:cubicBezTo>
                <a:cubicBezTo>
                  <a:pt x="2915" y="1098"/>
                  <a:pt x="2915" y="1098"/>
                  <a:pt x="2915" y="1098"/>
                </a:cubicBezTo>
                <a:cubicBezTo>
                  <a:pt x="2914" y="1098"/>
                  <a:pt x="2914" y="1098"/>
                  <a:pt x="2914" y="1098"/>
                </a:cubicBezTo>
                <a:cubicBezTo>
                  <a:pt x="2912" y="1098"/>
                  <a:pt x="2912" y="1100"/>
                  <a:pt x="2912" y="1100"/>
                </a:cubicBezTo>
                <a:cubicBezTo>
                  <a:pt x="2910" y="1100"/>
                  <a:pt x="2910" y="1100"/>
                  <a:pt x="2909" y="1100"/>
                </a:cubicBezTo>
                <a:cubicBezTo>
                  <a:pt x="2907" y="1100"/>
                  <a:pt x="2907" y="1101"/>
                  <a:pt x="2907" y="1101"/>
                </a:cubicBezTo>
                <a:cubicBezTo>
                  <a:pt x="2905" y="1103"/>
                  <a:pt x="2905" y="1103"/>
                  <a:pt x="2905" y="1103"/>
                </a:cubicBezTo>
                <a:cubicBezTo>
                  <a:pt x="2905" y="1105"/>
                  <a:pt x="2904" y="1105"/>
                  <a:pt x="2904" y="1105"/>
                </a:cubicBezTo>
                <a:cubicBezTo>
                  <a:pt x="2902" y="1106"/>
                  <a:pt x="2902" y="1106"/>
                  <a:pt x="2902" y="1106"/>
                </a:cubicBezTo>
                <a:cubicBezTo>
                  <a:pt x="2901" y="1106"/>
                  <a:pt x="2902" y="1108"/>
                  <a:pt x="2902" y="1109"/>
                </a:cubicBezTo>
                <a:cubicBezTo>
                  <a:pt x="2902" y="1109"/>
                  <a:pt x="2902" y="1109"/>
                  <a:pt x="2902" y="1111"/>
                </a:cubicBezTo>
                <a:cubicBezTo>
                  <a:pt x="2901" y="1111"/>
                  <a:pt x="2901" y="1111"/>
                  <a:pt x="2901" y="1111"/>
                </a:cubicBezTo>
                <a:cubicBezTo>
                  <a:pt x="2899" y="1113"/>
                  <a:pt x="2899" y="1113"/>
                  <a:pt x="2899" y="1113"/>
                </a:cubicBezTo>
                <a:cubicBezTo>
                  <a:pt x="2897" y="1113"/>
                  <a:pt x="2897" y="1114"/>
                  <a:pt x="2897" y="1114"/>
                </a:cubicBezTo>
                <a:cubicBezTo>
                  <a:pt x="2897" y="1116"/>
                  <a:pt x="2899" y="1114"/>
                  <a:pt x="2899" y="1114"/>
                </a:cubicBezTo>
                <a:close/>
                <a:moveTo>
                  <a:pt x="2859" y="827"/>
                </a:moveTo>
                <a:cubicBezTo>
                  <a:pt x="2857" y="829"/>
                  <a:pt x="2859" y="830"/>
                  <a:pt x="2860" y="830"/>
                </a:cubicBezTo>
                <a:cubicBezTo>
                  <a:pt x="2860" y="832"/>
                  <a:pt x="2863" y="833"/>
                  <a:pt x="2863" y="830"/>
                </a:cubicBezTo>
                <a:cubicBezTo>
                  <a:pt x="2863" y="829"/>
                  <a:pt x="2863" y="829"/>
                  <a:pt x="2863" y="829"/>
                </a:cubicBezTo>
                <a:cubicBezTo>
                  <a:pt x="2863" y="827"/>
                  <a:pt x="2862" y="827"/>
                  <a:pt x="2862" y="827"/>
                </a:cubicBezTo>
                <a:cubicBezTo>
                  <a:pt x="2860" y="827"/>
                  <a:pt x="2859" y="825"/>
                  <a:pt x="2859" y="827"/>
                </a:cubicBezTo>
                <a:close/>
                <a:moveTo>
                  <a:pt x="2875" y="1097"/>
                </a:moveTo>
                <a:cubicBezTo>
                  <a:pt x="2875" y="1095"/>
                  <a:pt x="2876" y="1095"/>
                  <a:pt x="2876" y="1095"/>
                </a:cubicBezTo>
                <a:cubicBezTo>
                  <a:pt x="2878" y="1095"/>
                  <a:pt x="2880" y="1093"/>
                  <a:pt x="2880" y="1093"/>
                </a:cubicBezTo>
                <a:cubicBezTo>
                  <a:pt x="2881" y="1093"/>
                  <a:pt x="2881" y="1093"/>
                  <a:pt x="2883" y="1093"/>
                </a:cubicBezTo>
                <a:cubicBezTo>
                  <a:pt x="2884" y="1095"/>
                  <a:pt x="2886" y="1095"/>
                  <a:pt x="2886" y="1093"/>
                </a:cubicBezTo>
                <a:cubicBezTo>
                  <a:pt x="2888" y="1093"/>
                  <a:pt x="2888" y="1092"/>
                  <a:pt x="2889" y="1092"/>
                </a:cubicBezTo>
                <a:cubicBezTo>
                  <a:pt x="2889" y="1092"/>
                  <a:pt x="2894" y="1093"/>
                  <a:pt x="2894" y="1092"/>
                </a:cubicBezTo>
                <a:cubicBezTo>
                  <a:pt x="2894" y="1090"/>
                  <a:pt x="2894" y="1090"/>
                  <a:pt x="2894" y="1090"/>
                </a:cubicBezTo>
                <a:cubicBezTo>
                  <a:pt x="2896" y="1090"/>
                  <a:pt x="2896" y="1088"/>
                  <a:pt x="2896" y="1088"/>
                </a:cubicBezTo>
                <a:cubicBezTo>
                  <a:pt x="2897" y="1088"/>
                  <a:pt x="2897" y="1088"/>
                  <a:pt x="2897" y="1088"/>
                </a:cubicBezTo>
                <a:cubicBezTo>
                  <a:pt x="2899" y="1088"/>
                  <a:pt x="2899" y="1088"/>
                  <a:pt x="2901" y="1088"/>
                </a:cubicBezTo>
                <a:cubicBezTo>
                  <a:pt x="2902" y="1090"/>
                  <a:pt x="2899" y="1090"/>
                  <a:pt x="2901" y="1092"/>
                </a:cubicBezTo>
                <a:cubicBezTo>
                  <a:pt x="2902" y="1092"/>
                  <a:pt x="2904" y="1092"/>
                  <a:pt x="2904" y="1090"/>
                </a:cubicBezTo>
                <a:cubicBezTo>
                  <a:pt x="2904" y="1088"/>
                  <a:pt x="2904" y="1088"/>
                  <a:pt x="2904" y="1088"/>
                </a:cubicBezTo>
                <a:cubicBezTo>
                  <a:pt x="2905" y="1088"/>
                  <a:pt x="2905" y="1088"/>
                  <a:pt x="2907" y="1088"/>
                </a:cubicBezTo>
                <a:cubicBezTo>
                  <a:pt x="2907" y="1090"/>
                  <a:pt x="2907" y="1090"/>
                  <a:pt x="2907" y="1090"/>
                </a:cubicBezTo>
                <a:cubicBezTo>
                  <a:pt x="2909" y="1090"/>
                  <a:pt x="2910" y="1090"/>
                  <a:pt x="2910" y="1088"/>
                </a:cubicBezTo>
                <a:cubicBezTo>
                  <a:pt x="2912" y="1088"/>
                  <a:pt x="2912" y="1088"/>
                  <a:pt x="2914" y="1088"/>
                </a:cubicBezTo>
                <a:cubicBezTo>
                  <a:pt x="2915" y="1088"/>
                  <a:pt x="2917" y="1088"/>
                  <a:pt x="2917" y="1088"/>
                </a:cubicBezTo>
                <a:cubicBezTo>
                  <a:pt x="2918" y="1087"/>
                  <a:pt x="2920" y="1087"/>
                  <a:pt x="2920" y="1085"/>
                </a:cubicBezTo>
                <a:cubicBezTo>
                  <a:pt x="2920" y="1084"/>
                  <a:pt x="2917" y="1085"/>
                  <a:pt x="2915" y="1085"/>
                </a:cubicBezTo>
                <a:cubicBezTo>
                  <a:pt x="2915" y="1085"/>
                  <a:pt x="2914" y="1087"/>
                  <a:pt x="2912" y="1087"/>
                </a:cubicBezTo>
                <a:cubicBezTo>
                  <a:pt x="2912" y="1087"/>
                  <a:pt x="2910" y="1087"/>
                  <a:pt x="2909" y="1087"/>
                </a:cubicBezTo>
                <a:cubicBezTo>
                  <a:pt x="2907" y="1087"/>
                  <a:pt x="2907" y="1087"/>
                  <a:pt x="2907" y="1087"/>
                </a:cubicBezTo>
                <a:cubicBezTo>
                  <a:pt x="2905" y="1085"/>
                  <a:pt x="2904" y="1087"/>
                  <a:pt x="2902" y="1087"/>
                </a:cubicBezTo>
                <a:cubicBezTo>
                  <a:pt x="2902" y="1087"/>
                  <a:pt x="2901" y="1087"/>
                  <a:pt x="2899" y="1087"/>
                </a:cubicBezTo>
                <a:cubicBezTo>
                  <a:pt x="2897" y="1087"/>
                  <a:pt x="2899" y="1085"/>
                  <a:pt x="2897" y="1085"/>
                </a:cubicBezTo>
                <a:cubicBezTo>
                  <a:pt x="2897" y="1084"/>
                  <a:pt x="2896" y="1084"/>
                  <a:pt x="2894" y="1085"/>
                </a:cubicBezTo>
                <a:cubicBezTo>
                  <a:pt x="2894" y="1087"/>
                  <a:pt x="2894" y="1087"/>
                  <a:pt x="2894" y="1087"/>
                </a:cubicBezTo>
                <a:cubicBezTo>
                  <a:pt x="2893" y="1090"/>
                  <a:pt x="2891" y="1090"/>
                  <a:pt x="2888" y="1090"/>
                </a:cubicBezTo>
                <a:cubicBezTo>
                  <a:pt x="2886" y="1092"/>
                  <a:pt x="2886" y="1090"/>
                  <a:pt x="2886" y="1090"/>
                </a:cubicBezTo>
                <a:cubicBezTo>
                  <a:pt x="2884" y="1088"/>
                  <a:pt x="2883" y="1090"/>
                  <a:pt x="2881" y="1090"/>
                </a:cubicBezTo>
                <a:cubicBezTo>
                  <a:pt x="2878" y="1092"/>
                  <a:pt x="2876" y="1088"/>
                  <a:pt x="2875" y="1088"/>
                </a:cubicBezTo>
                <a:cubicBezTo>
                  <a:pt x="2873" y="1088"/>
                  <a:pt x="2873" y="1087"/>
                  <a:pt x="2872" y="1087"/>
                </a:cubicBezTo>
                <a:cubicBezTo>
                  <a:pt x="2872" y="1085"/>
                  <a:pt x="2872" y="1085"/>
                  <a:pt x="2870" y="1087"/>
                </a:cubicBezTo>
                <a:cubicBezTo>
                  <a:pt x="2868" y="1087"/>
                  <a:pt x="2868" y="1087"/>
                  <a:pt x="2868" y="1087"/>
                </a:cubicBezTo>
                <a:cubicBezTo>
                  <a:pt x="2868" y="1087"/>
                  <a:pt x="2868" y="1087"/>
                  <a:pt x="2867" y="1085"/>
                </a:cubicBezTo>
                <a:cubicBezTo>
                  <a:pt x="2867" y="1085"/>
                  <a:pt x="2865" y="1087"/>
                  <a:pt x="2865" y="1088"/>
                </a:cubicBezTo>
                <a:cubicBezTo>
                  <a:pt x="2863" y="1088"/>
                  <a:pt x="2863" y="1088"/>
                  <a:pt x="2862" y="1090"/>
                </a:cubicBezTo>
                <a:cubicBezTo>
                  <a:pt x="2860" y="1090"/>
                  <a:pt x="2862" y="1092"/>
                  <a:pt x="2862" y="1093"/>
                </a:cubicBezTo>
                <a:cubicBezTo>
                  <a:pt x="2862" y="1093"/>
                  <a:pt x="2860" y="1093"/>
                  <a:pt x="2862" y="1095"/>
                </a:cubicBezTo>
                <a:cubicBezTo>
                  <a:pt x="2863" y="1093"/>
                  <a:pt x="2865" y="1093"/>
                  <a:pt x="2867" y="1093"/>
                </a:cubicBezTo>
                <a:cubicBezTo>
                  <a:pt x="2870" y="1093"/>
                  <a:pt x="2872" y="1093"/>
                  <a:pt x="2873" y="1095"/>
                </a:cubicBezTo>
                <a:cubicBezTo>
                  <a:pt x="2873" y="1095"/>
                  <a:pt x="2873" y="1097"/>
                  <a:pt x="2875" y="1097"/>
                </a:cubicBezTo>
                <a:close/>
                <a:moveTo>
                  <a:pt x="2917" y="856"/>
                </a:moveTo>
                <a:cubicBezTo>
                  <a:pt x="2917" y="854"/>
                  <a:pt x="2917" y="854"/>
                  <a:pt x="2917" y="854"/>
                </a:cubicBezTo>
                <a:cubicBezTo>
                  <a:pt x="2917" y="854"/>
                  <a:pt x="2917" y="853"/>
                  <a:pt x="2918" y="853"/>
                </a:cubicBezTo>
                <a:cubicBezTo>
                  <a:pt x="2918" y="853"/>
                  <a:pt x="2918" y="853"/>
                  <a:pt x="2920" y="853"/>
                </a:cubicBezTo>
                <a:cubicBezTo>
                  <a:pt x="2922" y="853"/>
                  <a:pt x="2920" y="848"/>
                  <a:pt x="2918" y="848"/>
                </a:cubicBezTo>
                <a:cubicBezTo>
                  <a:pt x="2918" y="846"/>
                  <a:pt x="2918" y="846"/>
                  <a:pt x="2918" y="845"/>
                </a:cubicBezTo>
                <a:cubicBezTo>
                  <a:pt x="2917" y="843"/>
                  <a:pt x="2917" y="843"/>
                  <a:pt x="2917" y="843"/>
                </a:cubicBezTo>
                <a:cubicBezTo>
                  <a:pt x="2917" y="841"/>
                  <a:pt x="2918" y="840"/>
                  <a:pt x="2917" y="840"/>
                </a:cubicBezTo>
                <a:cubicBezTo>
                  <a:pt x="2915" y="840"/>
                  <a:pt x="2915" y="840"/>
                  <a:pt x="2915" y="840"/>
                </a:cubicBezTo>
                <a:cubicBezTo>
                  <a:pt x="2915" y="838"/>
                  <a:pt x="2914" y="838"/>
                  <a:pt x="2914" y="838"/>
                </a:cubicBezTo>
                <a:cubicBezTo>
                  <a:pt x="2912" y="838"/>
                  <a:pt x="2910" y="838"/>
                  <a:pt x="2910" y="838"/>
                </a:cubicBezTo>
                <a:cubicBezTo>
                  <a:pt x="2909" y="838"/>
                  <a:pt x="2910" y="840"/>
                  <a:pt x="2910" y="840"/>
                </a:cubicBezTo>
                <a:cubicBezTo>
                  <a:pt x="2910" y="841"/>
                  <a:pt x="2912" y="841"/>
                  <a:pt x="2910" y="843"/>
                </a:cubicBezTo>
                <a:cubicBezTo>
                  <a:pt x="2910" y="843"/>
                  <a:pt x="2910" y="845"/>
                  <a:pt x="2912" y="845"/>
                </a:cubicBezTo>
                <a:cubicBezTo>
                  <a:pt x="2914" y="845"/>
                  <a:pt x="2914" y="845"/>
                  <a:pt x="2914" y="845"/>
                </a:cubicBezTo>
                <a:cubicBezTo>
                  <a:pt x="2914" y="846"/>
                  <a:pt x="2914" y="846"/>
                  <a:pt x="2914" y="846"/>
                </a:cubicBezTo>
                <a:cubicBezTo>
                  <a:pt x="2914" y="848"/>
                  <a:pt x="2915" y="848"/>
                  <a:pt x="2915" y="850"/>
                </a:cubicBezTo>
                <a:cubicBezTo>
                  <a:pt x="2915" y="850"/>
                  <a:pt x="2915" y="851"/>
                  <a:pt x="2915" y="853"/>
                </a:cubicBezTo>
                <a:cubicBezTo>
                  <a:pt x="2915" y="854"/>
                  <a:pt x="2915" y="854"/>
                  <a:pt x="2917" y="856"/>
                </a:cubicBezTo>
                <a:close/>
                <a:moveTo>
                  <a:pt x="2888" y="837"/>
                </a:moveTo>
                <a:cubicBezTo>
                  <a:pt x="2888" y="835"/>
                  <a:pt x="2886" y="835"/>
                  <a:pt x="2886" y="833"/>
                </a:cubicBezTo>
                <a:cubicBezTo>
                  <a:pt x="2884" y="832"/>
                  <a:pt x="2883" y="832"/>
                  <a:pt x="2883" y="833"/>
                </a:cubicBezTo>
                <a:cubicBezTo>
                  <a:pt x="2881" y="835"/>
                  <a:pt x="2883" y="835"/>
                  <a:pt x="2883" y="835"/>
                </a:cubicBezTo>
                <a:cubicBezTo>
                  <a:pt x="2883" y="837"/>
                  <a:pt x="2883" y="838"/>
                  <a:pt x="2883" y="838"/>
                </a:cubicBezTo>
                <a:cubicBezTo>
                  <a:pt x="2883" y="840"/>
                  <a:pt x="2883" y="840"/>
                  <a:pt x="2883" y="840"/>
                </a:cubicBezTo>
                <a:cubicBezTo>
                  <a:pt x="2883" y="840"/>
                  <a:pt x="2883" y="840"/>
                  <a:pt x="2883" y="841"/>
                </a:cubicBezTo>
                <a:cubicBezTo>
                  <a:pt x="2883" y="841"/>
                  <a:pt x="2883" y="841"/>
                  <a:pt x="2884" y="843"/>
                </a:cubicBezTo>
                <a:cubicBezTo>
                  <a:pt x="2884" y="843"/>
                  <a:pt x="2884" y="845"/>
                  <a:pt x="2884" y="846"/>
                </a:cubicBezTo>
                <a:cubicBezTo>
                  <a:pt x="2884" y="846"/>
                  <a:pt x="2884" y="848"/>
                  <a:pt x="2883" y="848"/>
                </a:cubicBezTo>
                <a:cubicBezTo>
                  <a:pt x="2883" y="850"/>
                  <a:pt x="2883" y="850"/>
                  <a:pt x="2883" y="851"/>
                </a:cubicBezTo>
                <a:cubicBezTo>
                  <a:pt x="2884" y="850"/>
                  <a:pt x="2886" y="850"/>
                  <a:pt x="2886" y="848"/>
                </a:cubicBezTo>
                <a:cubicBezTo>
                  <a:pt x="2888" y="846"/>
                  <a:pt x="2888" y="846"/>
                  <a:pt x="2889" y="846"/>
                </a:cubicBezTo>
                <a:cubicBezTo>
                  <a:pt x="2889" y="848"/>
                  <a:pt x="2889" y="848"/>
                  <a:pt x="2889" y="848"/>
                </a:cubicBezTo>
                <a:cubicBezTo>
                  <a:pt x="2889" y="850"/>
                  <a:pt x="2891" y="850"/>
                  <a:pt x="2889" y="851"/>
                </a:cubicBezTo>
                <a:cubicBezTo>
                  <a:pt x="2891" y="851"/>
                  <a:pt x="2891" y="850"/>
                  <a:pt x="2891" y="848"/>
                </a:cubicBezTo>
                <a:cubicBezTo>
                  <a:pt x="2893" y="848"/>
                  <a:pt x="2893" y="846"/>
                  <a:pt x="2893" y="845"/>
                </a:cubicBezTo>
                <a:cubicBezTo>
                  <a:pt x="2893" y="845"/>
                  <a:pt x="2893" y="845"/>
                  <a:pt x="2893" y="843"/>
                </a:cubicBezTo>
                <a:cubicBezTo>
                  <a:pt x="2893" y="843"/>
                  <a:pt x="2893" y="843"/>
                  <a:pt x="2893" y="841"/>
                </a:cubicBezTo>
                <a:cubicBezTo>
                  <a:pt x="2894" y="841"/>
                  <a:pt x="2894" y="841"/>
                  <a:pt x="2894" y="841"/>
                </a:cubicBezTo>
                <a:cubicBezTo>
                  <a:pt x="2894" y="841"/>
                  <a:pt x="2894" y="840"/>
                  <a:pt x="2896" y="840"/>
                </a:cubicBezTo>
                <a:cubicBezTo>
                  <a:pt x="2896" y="840"/>
                  <a:pt x="2896" y="840"/>
                  <a:pt x="2896" y="838"/>
                </a:cubicBezTo>
                <a:cubicBezTo>
                  <a:pt x="2896" y="837"/>
                  <a:pt x="2896" y="837"/>
                  <a:pt x="2896" y="837"/>
                </a:cubicBezTo>
                <a:cubicBezTo>
                  <a:pt x="2894" y="835"/>
                  <a:pt x="2893" y="838"/>
                  <a:pt x="2891" y="838"/>
                </a:cubicBezTo>
                <a:cubicBezTo>
                  <a:pt x="2891" y="837"/>
                  <a:pt x="2891" y="837"/>
                  <a:pt x="2891" y="837"/>
                </a:cubicBezTo>
                <a:cubicBezTo>
                  <a:pt x="2889" y="835"/>
                  <a:pt x="2888" y="837"/>
                  <a:pt x="2888" y="837"/>
                </a:cubicBezTo>
                <a:close/>
                <a:moveTo>
                  <a:pt x="2922" y="827"/>
                </a:moveTo>
                <a:cubicBezTo>
                  <a:pt x="2920" y="827"/>
                  <a:pt x="2920" y="827"/>
                  <a:pt x="2918" y="825"/>
                </a:cubicBezTo>
                <a:cubicBezTo>
                  <a:pt x="2918" y="825"/>
                  <a:pt x="2918" y="824"/>
                  <a:pt x="2917" y="824"/>
                </a:cubicBezTo>
                <a:cubicBezTo>
                  <a:pt x="2915" y="824"/>
                  <a:pt x="2914" y="824"/>
                  <a:pt x="2914" y="824"/>
                </a:cubicBezTo>
                <a:cubicBezTo>
                  <a:pt x="2912" y="824"/>
                  <a:pt x="2910" y="825"/>
                  <a:pt x="2910" y="825"/>
                </a:cubicBezTo>
                <a:cubicBezTo>
                  <a:pt x="2909" y="825"/>
                  <a:pt x="2909" y="824"/>
                  <a:pt x="2909" y="824"/>
                </a:cubicBezTo>
                <a:cubicBezTo>
                  <a:pt x="2907" y="824"/>
                  <a:pt x="2907" y="825"/>
                  <a:pt x="2907" y="825"/>
                </a:cubicBezTo>
                <a:cubicBezTo>
                  <a:pt x="2907" y="827"/>
                  <a:pt x="2907" y="827"/>
                  <a:pt x="2907" y="827"/>
                </a:cubicBezTo>
                <a:cubicBezTo>
                  <a:pt x="2907" y="829"/>
                  <a:pt x="2909" y="829"/>
                  <a:pt x="2909" y="829"/>
                </a:cubicBezTo>
                <a:cubicBezTo>
                  <a:pt x="2910" y="830"/>
                  <a:pt x="2910" y="830"/>
                  <a:pt x="2912" y="832"/>
                </a:cubicBezTo>
                <a:cubicBezTo>
                  <a:pt x="2914" y="832"/>
                  <a:pt x="2914" y="833"/>
                  <a:pt x="2915" y="833"/>
                </a:cubicBezTo>
                <a:cubicBezTo>
                  <a:pt x="2915" y="835"/>
                  <a:pt x="2915" y="835"/>
                  <a:pt x="2915" y="835"/>
                </a:cubicBezTo>
                <a:cubicBezTo>
                  <a:pt x="2915" y="837"/>
                  <a:pt x="2915" y="837"/>
                  <a:pt x="2915" y="838"/>
                </a:cubicBezTo>
                <a:cubicBezTo>
                  <a:pt x="2915" y="838"/>
                  <a:pt x="2917" y="838"/>
                  <a:pt x="2918" y="840"/>
                </a:cubicBezTo>
                <a:cubicBezTo>
                  <a:pt x="2920" y="841"/>
                  <a:pt x="2920" y="841"/>
                  <a:pt x="2920" y="841"/>
                </a:cubicBezTo>
                <a:cubicBezTo>
                  <a:pt x="2922" y="843"/>
                  <a:pt x="2923" y="841"/>
                  <a:pt x="2925" y="843"/>
                </a:cubicBezTo>
                <a:cubicBezTo>
                  <a:pt x="2925" y="841"/>
                  <a:pt x="2925" y="840"/>
                  <a:pt x="2923" y="840"/>
                </a:cubicBezTo>
                <a:cubicBezTo>
                  <a:pt x="2923" y="838"/>
                  <a:pt x="2922" y="838"/>
                  <a:pt x="2922" y="838"/>
                </a:cubicBezTo>
                <a:cubicBezTo>
                  <a:pt x="2922" y="837"/>
                  <a:pt x="2922" y="837"/>
                  <a:pt x="2922" y="837"/>
                </a:cubicBezTo>
                <a:cubicBezTo>
                  <a:pt x="2922" y="837"/>
                  <a:pt x="2922" y="835"/>
                  <a:pt x="2920" y="835"/>
                </a:cubicBezTo>
                <a:cubicBezTo>
                  <a:pt x="2920" y="833"/>
                  <a:pt x="2920" y="832"/>
                  <a:pt x="2920" y="832"/>
                </a:cubicBezTo>
                <a:cubicBezTo>
                  <a:pt x="2920" y="830"/>
                  <a:pt x="2923" y="829"/>
                  <a:pt x="2922" y="827"/>
                </a:cubicBezTo>
                <a:close/>
              </a:path>
            </a:pathLst>
          </a:custGeom>
          <a:solidFill>
            <a:schemeClr val="accent4">
              <a:alpha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45" name="Łącznik prostoliniowy 60">
            <a:extLst>
              <a:ext uri="{FF2B5EF4-FFF2-40B4-BE49-F238E27FC236}">
                <a16:creationId xmlns:a16="http://schemas.microsoft.com/office/drawing/2014/main" id="{A49D88DD-D085-4987-8BAA-B0AD98F30AD0}"/>
              </a:ext>
            </a:extLst>
          </p:cNvPr>
          <p:cNvCxnSpPr>
            <a:cxnSpLocks/>
          </p:cNvCxnSpPr>
          <p:nvPr/>
        </p:nvCxnSpPr>
        <p:spPr>
          <a:xfrm>
            <a:off x="5826305" y="2198476"/>
            <a:ext cx="2645959" cy="875764"/>
          </a:xfrm>
          <a:prstGeom prst="line">
            <a:avLst/>
          </a:prstGeom>
          <a:ln w="57150" cmpd="sng">
            <a:solidFill>
              <a:schemeClr val="accent4">
                <a:lumMod val="75000"/>
              </a:schemeClr>
            </a:solidFill>
            <a:prstDash val="sysDot"/>
            <a:headEnd type="oval" w="med" len="med"/>
            <a:tailEnd type="none" w="med" len="med"/>
          </a:ln>
          <a:effectLst/>
        </p:spPr>
        <p:style>
          <a:lnRef idx="3">
            <a:schemeClr val="accent2"/>
          </a:lnRef>
          <a:fillRef idx="0">
            <a:schemeClr val="accent2"/>
          </a:fillRef>
          <a:effectRef idx="2">
            <a:schemeClr val="accent2"/>
          </a:effectRef>
          <a:fontRef idx="minor">
            <a:schemeClr val="tx1"/>
          </a:fontRef>
        </p:style>
      </p:cxnSp>
      <p:cxnSp>
        <p:nvCxnSpPr>
          <p:cNvPr id="46" name="Łącznik prostoliniowy 67">
            <a:extLst>
              <a:ext uri="{FF2B5EF4-FFF2-40B4-BE49-F238E27FC236}">
                <a16:creationId xmlns:a16="http://schemas.microsoft.com/office/drawing/2014/main" id="{BCFBB6AB-FC0B-4738-A70C-DC9FF7B7585E}"/>
              </a:ext>
            </a:extLst>
          </p:cNvPr>
          <p:cNvCxnSpPr>
            <a:cxnSpLocks/>
            <a:endCxn id="5" idx="51"/>
          </p:cNvCxnSpPr>
          <p:nvPr/>
        </p:nvCxnSpPr>
        <p:spPr>
          <a:xfrm flipV="1">
            <a:off x="8472264" y="2759766"/>
            <a:ext cx="1318789" cy="314476"/>
          </a:xfrm>
          <a:prstGeom prst="straightConnector1">
            <a:avLst/>
          </a:prstGeom>
          <a:ln w="57150" cmpd="sng">
            <a:solidFill>
              <a:schemeClr val="accent4">
                <a:lumMod val="75000"/>
              </a:schemeClr>
            </a:solidFill>
            <a:prstDash val="sysDot"/>
            <a:headEnd type="oval" w="med" len="med"/>
            <a:tailEnd type="triangle" w="med" len="med"/>
          </a:ln>
          <a:effectLst/>
        </p:spPr>
        <p:style>
          <a:lnRef idx="3">
            <a:schemeClr val="accent2"/>
          </a:lnRef>
          <a:fillRef idx="0">
            <a:schemeClr val="accent2"/>
          </a:fillRef>
          <a:effectRef idx="2">
            <a:schemeClr val="accent2"/>
          </a:effectRef>
          <a:fontRef idx="minor">
            <a:schemeClr val="tx1"/>
          </a:fontRef>
        </p:style>
      </p:cxnSp>
      <p:sp>
        <p:nvSpPr>
          <p:cNvPr id="47" name="Freeform 6">
            <a:extLst>
              <a:ext uri="{FF2B5EF4-FFF2-40B4-BE49-F238E27FC236}">
                <a16:creationId xmlns:a16="http://schemas.microsoft.com/office/drawing/2014/main" id="{0E0A9E13-DEE7-4361-8316-F48B1B85FB3C}"/>
              </a:ext>
            </a:extLst>
          </p:cNvPr>
          <p:cNvSpPr>
            <a:spLocks/>
          </p:cNvSpPr>
          <p:nvPr/>
        </p:nvSpPr>
        <p:spPr bwMode="auto">
          <a:xfrm>
            <a:off x="8256240" y="2295586"/>
            <a:ext cx="432048" cy="625771"/>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5"/>
          </a:solidFill>
          <a:ln>
            <a:noFill/>
          </a:ln>
        </p:spPr>
        <p:txBody>
          <a:bodyPr vert="horz" wrap="square" lIns="91440" tIns="45720" rIns="91440" bIns="180000" numCol="1" anchor="ctr" anchorCtr="0" compatLnSpc="1">
            <a:prstTxWarp prst="textNoShape">
              <a:avLst/>
            </a:prstTxWarp>
          </a:bodyPr>
          <a:lstStyle/>
          <a:p>
            <a:pPr algn="ctr"/>
            <a:r>
              <a:rPr lang="en-US" sz="2400" b="1" dirty="0">
                <a:solidFill>
                  <a:schemeClr val="bg1"/>
                </a:solidFill>
              </a:rPr>
              <a:t>B</a:t>
            </a:r>
          </a:p>
        </p:txBody>
      </p:sp>
      <p:sp>
        <p:nvSpPr>
          <p:cNvPr id="49" name="Freeform 6">
            <a:extLst>
              <a:ext uri="{FF2B5EF4-FFF2-40B4-BE49-F238E27FC236}">
                <a16:creationId xmlns:a16="http://schemas.microsoft.com/office/drawing/2014/main" id="{4807F4E7-B1AA-4508-B1BD-09AE8976A1C6}"/>
              </a:ext>
            </a:extLst>
          </p:cNvPr>
          <p:cNvSpPr>
            <a:spLocks/>
          </p:cNvSpPr>
          <p:nvPr/>
        </p:nvSpPr>
        <p:spPr bwMode="auto">
          <a:xfrm>
            <a:off x="5610281" y="1578157"/>
            <a:ext cx="432048" cy="625771"/>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2"/>
          </a:solidFill>
          <a:ln>
            <a:noFill/>
          </a:ln>
        </p:spPr>
        <p:txBody>
          <a:bodyPr vert="horz" wrap="square" lIns="91440" tIns="45720" rIns="91440" bIns="180000" numCol="1" anchor="ctr" anchorCtr="0" compatLnSpc="1">
            <a:prstTxWarp prst="textNoShape">
              <a:avLst/>
            </a:prstTxWarp>
          </a:bodyPr>
          <a:lstStyle/>
          <a:p>
            <a:pPr algn="ctr"/>
            <a:r>
              <a:rPr lang="en-US" sz="2400" b="1" dirty="0">
                <a:solidFill>
                  <a:schemeClr val="bg1"/>
                </a:solidFill>
              </a:rPr>
              <a:t>A</a:t>
            </a:r>
          </a:p>
        </p:txBody>
      </p:sp>
      <p:cxnSp>
        <p:nvCxnSpPr>
          <p:cNvPr id="51" name="Łącznik prosty ze strzałką 50">
            <a:extLst>
              <a:ext uri="{FF2B5EF4-FFF2-40B4-BE49-F238E27FC236}">
                <a16:creationId xmlns:a16="http://schemas.microsoft.com/office/drawing/2014/main" id="{69AB1A0D-AD17-4771-8931-4101E4710F1F}"/>
              </a:ext>
            </a:extLst>
          </p:cNvPr>
          <p:cNvCxnSpPr>
            <a:cxnSpLocks/>
          </p:cNvCxnSpPr>
          <p:nvPr/>
        </p:nvCxnSpPr>
        <p:spPr>
          <a:xfrm>
            <a:off x="8472264" y="3074240"/>
            <a:ext cx="1656970" cy="2238654"/>
          </a:xfrm>
          <a:prstGeom prst="straightConnector1">
            <a:avLst/>
          </a:prstGeom>
          <a:ln w="57150" cmpd="sng">
            <a:solidFill>
              <a:schemeClr val="accent4">
                <a:lumMod val="75000"/>
              </a:schemeClr>
            </a:solidFill>
            <a:prstDash val="sysDot"/>
            <a:headEnd type="none" w="med" len="med"/>
            <a:tailEnd type="triangle" w="med" len="med"/>
          </a:ln>
          <a:effectLst/>
        </p:spPr>
        <p:style>
          <a:lnRef idx="3">
            <a:schemeClr val="accent2"/>
          </a:lnRef>
          <a:fillRef idx="0">
            <a:schemeClr val="accent2"/>
          </a:fillRef>
          <a:effectRef idx="2">
            <a:schemeClr val="accent2"/>
          </a:effectRef>
          <a:fontRef idx="minor">
            <a:schemeClr val="tx1"/>
          </a:fontRef>
        </p:style>
      </p:cxnSp>
      <p:grpSp>
        <p:nvGrpSpPr>
          <p:cNvPr id="105" name="Group 23">
            <a:extLst>
              <a:ext uri="{FF2B5EF4-FFF2-40B4-BE49-F238E27FC236}">
                <a16:creationId xmlns:a16="http://schemas.microsoft.com/office/drawing/2014/main" id="{ACC356EC-4ED8-498F-AFF3-53287FC3CB8D}"/>
              </a:ext>
            </a:extLst>
          </p:cNvPr>
          <p:cNvGrpSpPr/>
          <p:nvPr/>
        </p:nvGrpSpPr>
        <p:grpSpPr>
          <a:xfrm>
            <a:off x="623888" y="1329161"/>
            <a:ext cx="3527896" cy="2099839"/>
            <a:chOff x="702558" y="1911764"/>
            <a:chExt cx="2985216" cy="2099839"/>
          </a:xfrm>
        </p:grpSpPr>
        <p:sp>
          <p:nvSpPr>
            <p:cNvPr id="107" name="Rectangle 92">
              <a:extLst>
                <a:ext uri="{FF2B5EF4-FFF2-40B4-BE49-F238E27FC236}">
                  <a16:creationId xmlns:a16="http://schemas.microsoft.com/office/drawing/2014/main" id="{07D1F855-51B2-4D99-8E33-7A30269963F0}"/>
                </a:ext>
              </a:extLst>
            </p:cNvPr>
            <p:cNvSpPr/>
            <p:nvPr/>
          </p:nvSpPr>
          <p:spPr>
            <a:xfrm>
              <a:off x="702558" y="1932007"/>
              <a:ext cx="2985216" cy="2079596"/>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16000" tIns="216000" rIns="216000" bIns="216000" rtlCol="0" anchor="ctr" anchorCtr="0"/>
            <a:lstStyle/>
            <a:p>
              <a:pPr algn="ctr">
                <a:spcAft>
                  <a:spcPts val="600"/>
                </a:spcAft>
              </a:pPr>
              <a:r>
                <a:rPr lang="en-US" sz="2400" dirty="0">
                  <a:solidFill>
                    <a:schemeClr val="accent2"/>
                  </a:solidFill>
                </a:rPr>
                <a:t>Header 1</a:t>
              </a:r>
            </a:p>
            <a:p>
              <a:pPr lvl="0" algn="ctr">
                <a:spcAft>
                  <a:spcPts val="600"/>
                </a:spcAft>
              </a:pPr>
              <a:r>
                <a:rPr lang="en-US" dirty="0">
                  <a:solidFill>
                    <a:prstClr val="black"/>
                  </a:solidFill>
                </a:rPr>
                <a:t>Write your text here. Add your description of an item. Fill the textbox with your description.</a:t>
              </a:r>
            </a:p>
          </p:txBody>
        </p:sp>
        <p:sp>
          <p:nvSpPr>
            <p:cNvPr id="108" name="Rectangle 95">
              <a:extLst>
                <a:ext uri="{FF2B5EF4-FFF2-40B4-BE49-F238E27FC236}">
                  <a16:creationId xmlns:a16="http://schemas.microsoft.com/office/drawing/2014/main" id="{6B78534A-1836-4529-A8C6-3E7A8864CE39}"/>
                </a:ext>
              </a:extLst>
            </p:cNvPr>
            <p:cNvSpPr/>
            <p:nvPr/>
          </p:nvSpPr>
          <p:spPr>
            <a:xfrm>
              <a:off x="702558" y="3935991"/>
              <a:ext cx="2985216" cy="7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95">
              <a:extLst>
                <a:ext uri="{FF2B5EF4-FFF2-40B4-BE49-F238E27FC236}">
                  <a16:creationId xmlns:a16="http://schemas.microsoft.com/office/drawing/2014/main" id="{44200411-9C6E-4AD2-B41A-E114E821767C}"/>
                </a:ext>
              </a:extLst>
            </p:cNvPr>
            <p:cNvSpPr/>
            <p:nvPr/>
          </p:nvSpPr>
          <p:spPr>
            <a:xfrm>
              <a:off x="702558" y="1911764"/>
              <a:ext cx="2985216" cy="7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61">
            <a:extLst>
              <a:ext uri="{FF2B5EF4-FFF2-40B4-BE49-F238E27FC236}">
                <a16:creationId xmlns:a16="http://schemas.microsoft.com/office/drawing/2014/main" id="{506DE8CF-719F-4ECA-BDBC-7E9F80D4C6DC}"/>
              </a:ext>
            </a:extLst>
          </p:cNvPr>
          <p:cNvGrpSpPr/>
          <p:nvPr/>
        </p:nvGrpSpPr>
        <p:grpSpPr>
          <a:xfrm flipH="1">
            <a:off x="7332758" y="1797278"/>
            <a:ext cx="1727190" cy="581799"/>
            <a:chOff x="473488" y="3921232"/>
            <a:chExt cx="1317723" cy="443872"/>
          </a:xfrm>
        </p:grpSpPr>
        <p:sp>
          <p:nvSpPr>
            <p:cNvPr id="38" name="pole tekstowe 93">
              <a:extLst>
                <a:ext uri="{FF2B5EF4-FFF2-40B4-BE49-F238E27FC236}">
                  <a16:creationId xmlns:a16="http://schemas.microsoft.com/office/drawing/2014/main" id="{333945AE-0135-4E76-8544-4DD0F753B4C4}"/>
                </a:ext>
              </a:extLst>
            </p:cNvPr>
            <p:cNvSpPr txBox="1"/>
            <p:nvPr/>
          </p:nvSpPr>
          <p:spPr>
            <a:xfrm>
              <a:off x="473488" y="3921232"/>
              <a:ext cx="1317723" cy="307777"/>
            </a:xfrm>
            <a:prstGeom prst="rect">
              <a:avLst/>
            </a:prstGeom>
            <a:solidFill>
              <a:schemeClr val="accent5"/>
            </a:solidFill>
          </p:spPr>
          <p:txBody>
            <a:bodyPr wrap="square" lIns="36000" tIns="0" rIns="36000" bIns="0" rtlCol="0" anchor="ctr">
              <a:noAutofit/>
            </a:bodyPr>
            <a:lstStyle/>
            <a:p>
              <a:pPr algn="ctr"/>
              <a:r>
                <a:rPr lang="en-US" sz="1600" dirty="0">
                  <a:solidFill>
                    <a:schemeClr val="bg1"/>
                  </a:solidFill>
                </a:rPr>
                <a:t>Header</a:t>
              </a:r>
            </a:p>
          </p:txBody>
        </p:sp>
        <p:sp>
          <p:nvSpPr>
            <p:cNvPr id="39" name="Right Triangle 63">
              <a:extLst>
                <a:ext uri="{FF2B5EF4-FFF2-40B4-BE49-F238E27FC236}">
                  <a16:creationId xmlns:a16="http://schemas.microsoft.com/office/drawing/2014/main" id="{2D363E3E-21DC-4301-9DAB-A671779F6F37}"/>
                </a:ext>
              </a:extLst>
            </p:cNvPr>
            <p:cNvSpPr/>
            <p:nvPr/>
          </p:nvSpPr>
          <p:spPr>
            <a:xfrm flipH="1" flipV="1">
              <a:off x="473488" y="4228996"/>
              <a:ext cx="152813" cy="136108"/>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algn="ctr"/>
              <a:endParaRPr lang="en-US" sz="3600" dirty="0">
                <a:solidFill>
                  <a:schemeClr val="bg1"/>
                </a:solidFill>
              </a:endParaRPr>
            </a:p>
          </p:txBody>
        </p:sp>
      </p:grpSp>
      <p:grpSp>
        <p:nvGrpSpPr>
          <p:cNvPr id="40" name="Group 61">
            <a:extLst>
              <a:ext uri="{FF2B5EF4-FFF2-40B4-BE49-F238E27FC236}">
                <a16:creationId xmlns:a16="http://schemas.microsoft.com/office/drawing/2014/main" id="{BB9296E9-CDD2-4D56-A287-66C00CC36EAE}"/>
              </a:ext>
            </a:extLst>
          </p:cNvPr>
          <p:cNvGrpSpPr/>
          <p:nvPr/>
        </p:nvGrpSpPr>
        <p:grpSpPr>
          <a:xfrm flipH="1" flipV="1">
            <a:off x="4549183" y="2204417"/>
            <a:ext cx="1727190" cy="581799"/>
            <a:chOff x="473488" y="3921232"/>
            <a:chExt cx="1317723" cy="443872"/>
          </a:xfrm>
        </p:grpSpPr>
        <p:sp>
          <p:nvSpPr>
            <p:cNvPr id="41" name="pole tekstowe 93">
              <a:extLst>
                <a:ext uri="{FF2B5EF4-FFF2-40B4-BE49-F238E27FC236}">
                  <a16:creationId xmlns:a16="http://schemas.microsoft.com/office/drawing/2014/main" id="{A8ACCB00-B52C-4C25-8453-46C98BF90712}"/>
                </a:ext>
              </a:extLst>
            </p:cNvPr>
            <p:cNvSpPr txBox="1"/>
            <p:nvPr/>
          </p:nvSpPr>
          <p:spPr>
            <a:xfrm flipV="1">
              <a:off x="473488" y="3921232"/>
              <a:ext cx="1317723" cy="307777"/>
            </a:xfrm>
            <a:prstGeom prst="rect">
              <a:avLst/>
            </a:prstGeom>
            <a:solidFill>
              <a:schemeClr val="accent2"/>
            </a:solidFill>
          </p:spPr>
          <p:txBody>
            <a:bodyPr wrap="square" lIns="36000" tIns="0" rIns="36000" bIns="0" rtlCol="0" anchor="ctr">
              <a:noAutofit/>
            </a:bodyPr>
            <a:lstStyle/>
            <a:p>
              <a:pPr algn="ctr"/>
              <a:r>
                <a:rPr lang="en-US" sz="1600" dirty="0">
                  <a:solidFill>
                    <a:schemeClr val="bg1"/>
                  </a:solidFill>
                </a:rPr>
                <a:t>Header</a:t>
              </a:r>
            </a:p>
          </p:txBody>
        </p:sp>
        <p:sp>
          <p:nvSpPr>
            <p:cNvPr id="42" name="Right Triangle 63">
              <a:extLst>
                <a:ext uri="{FF2B5EF4-FFF2-40B4-BE49-F238E27FC236}">
                  <a16:creationId xmlns:a16="http://schemas.microsoft.com/office/drawing/2014/main" id="{0BA3EE6A-0CD2-4D33-895A-6DEEB2D9466B}"/>
                </a:ext>
              </a:extLst>
            </p:cNvPr>
            <p:cNvSpPr/>
            <p:nvPr/>
          </p:nvSpPr>
          <p:spPr>
            <a:xfrm flipH="1" flipV="1">
              <a:off x="473488" y="4228996"/>
              <a:ext cx="152813" cy="136108"/>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algn="ctr"/>
              <a:endParaRPr lang="en-US" sz="3600" dirty="0">
                <a:solidFill>
                  <a:schemeClr val="bg1"/>
                </a:solidFill>
              </a:endParaRPr>
            </a:p>
          </p:txBody>
        </p:sp>
      </p:grpSp>
      <p:sp>
        <p:nvSpPr>
          <p:cNvPr id="50" name="Freeform 6">
            <a:extLst>
              <a:ext uri="{FF2B5EF4-FFF2-40B4-BE49-F238E27FC236}">
                <a16:creationId xmlns:a16="http://schemas.microsoft.com/office/drawing/2014/main" id="{ABB23D7F-01F7-4C58-9066-5CF80F4DF98C}"/>
              </a:ext>
            </a:extLst>
          </p:cNvPr>
          <p:cNvSpPr>
            <a:spLocks/>
          </p:cNvSpPr>
          <p:nvPr/>
        </p:nvSpPr>
        <p:spPr bwMode="auto">
          <a:xfrm>
            <a:off x="9612088" y="2143350"/>
            <a:ext cx="432048" cy="625771"/>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2"/>
          </a:solidFill>
          <a:ln>
            <a:noFill/>
          </a:ln>
        </p:spPr>
        <p:txBody>
          <a:bodyPr vert="horz" wrap="square" lIns="91440" tIns="45720" rIns="91440" bIns="180000" numCol="1" anchor="ctr" anchorCtr="0" compatLnSpc="1">
            <a:prstTxWarp prst="textNoShape">
              <a:avLst/>
            </a:prstTxWarp>
          </a:bodyPr>
          <a:lstStyle/>
          <a:p>
            <a:pPr algn="ctr"/>
            <a:r>
              <a:rPr lang="en-US" sz="2400" b="1" dirty="0">
                <a:solidFill>
                  <a:schemeClr val="bg1"/>
                </a:solidFill>
              </a:rPr>
              <a:t>C</a:t>
            </a:r>
          </a:p>
        </p:txBody>
      </p:sp>
      <p:grpSp>
        <p:nvGrpSpPr>
          <p:cNvPr id="53" name="Group 61">
            <a:extLst>
              <a:ext uri="{FF2B5EF4-FFF2-40B4-BE49-F238E27FC236}">
                <a16:creationId xmlns:a16="http://schemas.microsoft.com/office/drawing/2014/main" id="{57FC0859-024C-4E7C-A05B-0A9297899A61}"/>
              </a:ext>
            </a:extLst>
          </p:cNvPr>
          <p:cNvGrpSpPr/>
          <p:nvPr/>
        </p:nvGrpSpPr>
        <p:grpSpPr>
          <a:xfrm flipV="1">
            <a:off x="9647631" y="2845563"/>
            <a:ext cx="1727190" cy="581799"/>
            <a:chOff x="473488" y="3921232"/>
            <a:chExt cx="1317723" cy="443872"/>
          </a:xfrm>
        </p:grpSpPr>
        <p:sp>
          <p:nvSpPr>
            <p:cNvPr id="54" name="pole tekstowe 93">
              <a:extLst>
                <a:ext uri="{FF2B5EF4-FFF2-40B4-BE49-F238E27FC236}">
                  <a16:creationId xmlns:a16="http://schemas.microsoft.com/office/drawing/2014/main" id="{869CECC5-8ED2-45B9-BB8E-3A580EABE1D4}"/>
                </a:ext>
              </a:extLst>
            </p:cNvPr>
            <p:cNvSpPr txBox="1"/>
            <p:nvPr/>
          </p:nvSpPr>
          <p:spPr>
            <a:xfrm flipV="1">
              <a:off x="473488" y="3921232"/>
              <a:ext cx="1317723" cy="307777"/>
            </a:xfrm>
            <a:prstGeom prst="rect">
              <a:avLst/>
            </a:prstGeom>
            <a:solidFill>
              <a:schemeClr val="accent2"/>
            </a:solidFill>
          </p:spPr>
          <p:txBody>
            <a:bodyPr wrap="square" lIns="36000" tIns="0" rIns="36000" bIns="0" rtlCol="0" anchor="ctr">
              <a:noAutofit/>
            </a:bodyPr>
            <a:lstStyle/>
            <a:p>
              <a:pPr algn="ctr"/>
              <a:r>
                <a:rPr lang="en-US" sz="1600" dirty="0">
                  <a:solidFill>
                    <a:schemeClr val="bg1"/>
                  </a:solidFill>
                </a:rPr>
                <a:t>Header</a:t>
              </a:r>
            </a:p>
          </p:txBody>
        </p:sp>
        <p:sp>
          <p:nvSpPr>
            <p:cNvPr id="57" name="Right Triangle 63">
              <a:extLst>
                <a:ext uri="{FF2B5EF4-FFF2-40B4-BE49-F238E27FC236}">
                  <a16:creationId xmlns:a16="http://schemas.microsoft.com/office/drawing/2014/main" id="{59A9CB6E-77E0-4FD1-9D8E-0881B7AB7F45}"/>
                </a:ext>
              </a:extLst>
            </p:cNvPr>
            <p:cNvSpPr/>
            <p:nvPr/>
          </p:nvSpPr>
          <p:spPr>
            <a:xfrm flipH="1" flipV="1">
              <a:off x="473488" y="4228996"/>
              <a:ext cx="152813" cy="136108"/>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algn="ctr"/>
              <a:endParaRPr lang="en-US" sz="3600" dirty="0">
                <a:solidFill>
                  <a:schemeClr val="bg1"/>
                </a:solidFill>
              </a:endParaRPr>
            </a:p>
          </p:txBody>
        </p:sp>
      </p:grpSp>
      <p:grpSp>
        <p:nvGrpSpPr>
          <p:cNvPr id="61" name="Group 61">
            <a:extLst>
              <a:ext uri="{FF2B5EF4-FFF2-40B4-BE49-F238E27FC236}">
                <a16:creationId xmlns:a16="http://schemas.microsoft.com/office/drawing/2014/main" id="{514C2589-1A9A-4EF3-967A-36B9B2F7C309}"/>
              </a:ext>
            </a:extLst>
          </p:cNvPr>
          <p:cNvGrpSpPr/>
          <p:nvPr/>
        </p:nvGrpSpPr>
        <p:grpSpPr>
          <a:xfrm flipH="1" flipV="1">
            <a:off x="9048829" y="5400489"/>
            <a:ext cx="1727190" cy="581799"/>
            <a:chOff x="473488" y="3921232"/>
            <a:chExt cx="1317723" cy="443872"/>
          </a:xfrm>
        </p:grpSpPr>
        <p:sp>
          <p:nvSpPr>
            <p:cNvPr id="62" name="pole tekstowe 93">
              <a:extLst>
                <a:ext uri="{FF2B5EF4-FFF2-40B4-BE49-F238E27FC236}">
                  <a16:creationId xmlns:a16="http://schemas.microsoft.com/office/drawing/2014/main" id="{65FC0425-0F63-4891-A23E-73EC3607C92C}"/>
                </a:ext>
              </a:extLst>
            </p:cNvPr>
            <p:cNvSpPr txBox="1"/>
            <p:nvPr/>
          </p:nvSpPr>
          <p:spPr>
            <a:xfrm flipV="1">
              <a:off x="473488" y="3921232"/>
              <a:ext cx="1317723" cy="307777"/>
            </a:xfrm>
            <a:prstGeom prst="rect">
              <a:avLst/>
            </a:prstGeom>
            <a:solidFill>
              <a:schemeClr val="accent5"/>
            </a:solidFill>
          </p:spPr>
          <p:txBody>
            <a:bodyPr wrap="square" lIns="36000" tIns="0" rIns="36000" bIns="0" rtlCol="0" anchor="ctr">
              <a:noAutofit/>
            </a:bodyPr>
            <a:lstStyle/>
            <a:p>
              <a:pPr algn="ctr"/>
              <a:r>
                <a:rPr lang="en-US" sz="1600" dirty="0">
                  <a:solidFill>
                    <a:schemeClr val="bg1"/>
                  </a:solidFill>
                </a:rPr>
                <a:t>Header</a:t>
              </a:r>
            </a:p>
          </p:txBody>
        </p:sp>
        <p:sp>
          <p:nvSpPr>
            <p:cNvPr id="63" name="Right Triangle 63">
              <a:extLst>
                <a:ext uri="{FF2B5EF4-FFF2-40B4-BE49-F238E27FC236}">
                  <a16:creationId xmlns:a16="http://schemas.microsoft.com/office/drawing/2014/main" id="{40247865-11B0-4F9A-AF7C-00129D8DD8F5}"/>
                </a:ext>
              </a:extLst>
            </p:cNvPr>
            <p:cNvSpPr/>
            <p:nvPr/>
          </p:nvSpPr>
          <p:spPr>
            <a:xfrm flipH="1" flipV="1">
              <a:off x="473488" y="4228996"/>
              <a:ext cx="152813" cy="136108"/>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algn="ctr"/>
              <a:endParaRPr lang="en-US" sz="3600" dirty="0">
                <a:solidFill>
                  <a:schemeClr val="bg1"/>
                </a:solidFill>
              </a:endParaRPr>
            </a:p>
          </p:txBody>
        </p:sp>
      </p:grpSp>
      <p:sp>
        <p:nvSpPr>
          <p:cNvPr id="64" name="Freeform 6">
            <a:extLst>
              <a:ext uri="{FF2B5EF4-FFF2-40B4-BE49-F238E27FC236}">
                <a16:creationId xmlns:a16="http://schemas.microsoft.com/office/drawing/2014/main" id="{F7126094-5251-42D1-8CD4-C486624894FE}"/>
              </a:ext>
            </a:extLst>
          </p:cNvPr>
          <p:cNvSpPr>
            <a:spLocks/>
          </p:cNvSpPr>
          <p:nvPr/>
        </p:nvSpPr>
        <p:spPr bwMode="auto">
          <a:xfrm>
            <a:off x="10103955" y="4687123"/>
            <a:ext cx="432048" cy="625771"/>
          </a:xfrm>
          <a:custGeom>
            <a:avLst/>
            <a:gdLst>
              <a:gd name="T0" fmla="*/ 138 w 275"/>
              <a:gd name="T1" fmla="*/ 398 h 398"/>
              <a:gd name="T2" fmla="*/ 260 w 275"/>
              <a:gd name="T3" fmla="*/ 200 h 398"/>
              <a:gd name="T4" fmla="*/ 275 w 275"/>
              <a:gd name="T5" fmla="*/ 137 h 398"/>
              <a:gd name="T6" fmla="*/ 138 w 275"/>
              <a:gd name="T7" fmla="*/ 0 h 398"/>
              <a:gd name="T8" fmla="*/ 0 w 275"/>
              <a:gd name="T9" fmla="*/ 137 h 398"/>
              <a:gd name="T10" fmla="*/ 15 w 275"/>
              <a:gd name="T11" fmla="*/ 200 h 398"/>
              <a:gd name="T12" fmla="*/ 138 w 275"/>
              <a:gd name="T13" fmla="*/ 398 h 398"/>
            </a:gdLst>
            <a:ahLst/>
            <a:cxnLst>
              <a:cxn ang="0">
                <a:pos x="T0" y="T1"/>
              </a:cxn>
              <a:cxn ang="0">
                <a:pos x="T2" y="T3"/>
              </a:cxn>
              <a:cxn ang="0">
                <a:pos x="T4" y="T5"/>
              </a:cxn>
              <a:cxn ang="0">
                <a:pos x="T6" y="T7"/>
              </a:cxn>
              <a:cxn ang="0">
                <a:pos x="T8" y="T9"/>
              </a:cxn>
              <a:cxn ang="0">
                <a:pos x="T10" y="T11"/>
              </a:cxn>
              <a:cxn ang="0">
                <a:pos x="T12" y="T13"/>
              </a:cxn>
            </a:cxnLst>
            <a:rect l="0" t="0" r="r" b="b"/>
            <a:pathLst>
              <a:path w="275" h="398">
                <a:moveTo>
                  <a:pt x="138" y="398"/>
                </a:moveTo>
                <a:cubicBezTo>
                  <a:pt x="260" y="200"/>
                  <a:pt x="260" y="200"/>
                  <a:pt x="260" y="200"/>
                </a:cubicBezTo>
                <a:cubicBezTo>
                  <a:pt x="270" y="180"/>
                  <a:pt x="275" y="159"/>
                  <a:pt x="275" y="137"/>
                </a:cubicBezTo>
                <a:cubicBezTo>
                  <a:pt x="275" y="61"/>
                  <a:pt x="214" y="0"/>
                  <a:pt x="138" y="0"/>
                </a:cubicBezTo>
                <a:cubicBezTo>
                  <a:pt x="62" y="0"/>
                  <a:pt x="0" y="61"/>
                  <a:pt x="0" y="137"/>
                </a:cubicBezTo>
                <a:cubicBezTo>
                  <a:pt x="0" y="159"/>
                  <a:pt x="5" y="180"/>
                  <a:pt x="15" y="200"/>
                </a:cubicBezTo>
                <a:lnTo>
                  <a:pt x="138" y="398"/>
                </a:lnTo>
                <a:close/>
              </a:path>
            </a:pathLst>
          </a:custGeom>
          <a:solidFill>
            <a:schemeClr val="accent5"/>
          </a:solidFill>
          <a:ln>
            <a:noFill/>
          </a:ln>
        </p:spPr>
        <p:txBody>
          <a:bodyPr vert="horz" wrap="square" lIns="91440" tIns="45720" rIns="91440" bIns="180000" numCol="1" anchor="ctr" anchorCtr="0" compatLnSpc="1">
            <a:prstTxWarp prst="textNoShape">
              <a:avLst/>
            </a:prstTxWarp>
          </a:bodyPr>
          <a:lstStyle/>
          <a:p>
            <a:pPr algn="ctr"/>
            <a:r>
              <a:rPr lang="en-US" sz="2400" b="1" dirty="0">
                <a:solidFill>
                  <a:schemeClr val="bg1"/>
                </a:solidFill>
              </a:rPr>
              <a:t>D</a:t>
            </a:r>
          </a:p>
        </p:txBody>
      </p:sp>
      <p:grpSp>
        <p:nvGrpSpPr>
          <p:cNvPr id="65" name="Group 23">
            <a:extLst>
              <a:ext uri="{FF2B5EF4-FFF2-40B4-BE49-F238E27FC236}">
                <a16:creationId xmlns:a16="http://schemas.microsoft.com/office/drawing/2014/main" id="{CE2B3227-9DC3-43E2-9B97-6392474BCE00}"/>
              </a:ext>
            </a:extLst>
          </p:cNvPr>
          <p:cNvGrpSpPr/>
          <p:nvPr/>
        </p:nvGrpSpPr>
        <p:grpSpPr>
          <a:xfrm>
            <a:off x="623888" y="3944338"/>
            <a:ext cx="3527896" cy="2099839"/>
            <a:chOff x="702558" y="1911764"/>
            <a:chExt cx="2985216" cy="2099839"/>
          </a:xfrm>
        </p:grpSpPr>
        <p:sp>
          <p:nvSpPr>
            <p:cNvPr id="66" name="Rectangle 92">
              <a:extLst>
                <a:ext uri="{FF2B5EF4-FFF2-40B4-BE49-F238E27FC236}">
                  <a16:creationId xmlns:a16="http://schemas.microsoft.com/office/drawing/2014/main" id="{C79A4B0A-B314-44CC-9C6F-205DABC873B5}"/>
                </a:ext>
              </a:extLst>
            </p:cNvPr>
            <p:cNvSpPr/>
            <p:nvPr/>
          </p:nvSpPr>
          <p:spPr>
            <a:xfrm>
              <a:off x="702558" y="1932007"/>
              <a:ext cx="2985216" cy="2079596"/>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16000" tIns="216000" rIns="216000" bIns="216000" rtlCol="0" anchor="ctr" anchorCtr="0"/>
            <a:lstStyle/>
            <a:p>
              <a:pPr algn="ctr">
                <a:spcAft>
                  <a:spcPts val="600"/>
                </a:spcAft>
              </a:pPr>
              <a:r>
                <a:rPr lang="en-US" sz="2400" dirty="0">
                  <a:solidFill>
                    <a:schemeClr val="accent5">
                      <a:lumMod val="75000"/>
                    </a:schemeClr>
                  </a:solidFill>
                </a:rPr>
                <a:t>Header 2</a:t>
              </a:r>
            </a:p>
            <a:p>
              <a:pPr lvl="0" algn="ctr">
                <a:spcAft>
                  <a:spcPts val="600"/>
                </a:spcAft>
              </a:pPr>
              <a:r>
                <a:rPr lang="en-US" dirty="0">
                  <a:solidFill>
                    <a:prstClr val="black"/>
                  </a:solidFill>
                </a:rPr>
                <a:t>Write your text here. Add your description of an item. Fill the textbox with your description.</a:t>
              </a:r>
            </a:p>
          </p:txBody>
        </p:sp>
        <p:sp>
          <p:nvSpPr>
            <p:cNvPr id="67" name="Rectangle 95">
              <a:extLst>
                <a:ext uri="{FF2B5EF4-FFF2-40B4-BE49-F238E27FC236}">
                  <a16:creationId xmlns:a16="http://schemas.microsoft.com/office/drawing/2014/main" id="{8F14D7EF-C8A8-4D36-83DE-08DCF8A27114}"/>
                </a:ext>
              </a:extLst>
            </p:cNvPr>
            <p:cNvSpPr/>
            <p:nvPr/>
          </p:nvSpPr>
          <p:spPr>
            <a:xfrm>
              <a:off x="702558" y="3935991"/>
              <a:ext cx="2985216" cy="7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95">
              <a:extLst>
                <a:ext uri="{FF2B5EF4-FFF2-40B4-BE49-F238E27FC236}">
                  <a16:creationId xmlns:a16="http://schemas.microsoft.com/office/drawing/2014/main" id="{9979B7F1-4ADD-44F6-B320-4E581E2B039E}"/>
                </a:ext>
              </a:extLst>
            </p:cNvPr>
            <p:cNvSpPr/>
            <p:nvPr/>
          </p:nvSpPr>
          <p:spPr>
            <a:xfrm>
              <a:off x="702558" y="1911764"/>
              <a:ext cx="2985216" cy="7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581433800"/>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World Map Infographics Template </a:t>
            </a:r>
            <a:br>
              <a:rPr lang="en-US" dirty="0"/>
            </a:br>
            <a:r>
              <a:rPr lang="en-US" sz="2700" dirty="0"/>
              <a:t>with America – Europe &amp; Africa Routes Example</a:t>
            </a:r>
          </a:p>
        </p:txBody>
      </p:sp>
      <p:sp>
        <p:nvSpPr>
          <p:cNvPr id="5" name="Freeform 5">
            <a:extLst>
              <a:ext uri="{FF2B5EF4-FFF2-40B4-BE49-F238E27FC236}">
                <a16:creationId xmlns:a16="http://schemas.microsoft.com/office/drawing/2014/main" id="{3A2CD192-B0D3-49A4-8707-82EB08438E87}"/>
              </a:ext>
            </a:extLst>
          </p:cNvPr>
          <p:cNvSpPr>
            <a:spLocks noEditPoints="1"/>
          </p:cNvSpPr>
          <p:nvPr/>
        </p:nvSpPr>
        <p:spPr bwMode="auto">
          <a:xfrm>
            <a:off x="630006" y="1289533"/>
            <a:ext cx="10281656" cy="4916033"/>
          </a:xfrm>
          <a:custGeom>
            <a:avLst/>
            <a:gdLst>
              <a:gd name="T0" fmla="*/ 961 w 3518"/>
              <a:gd name="T1" fmla="*/ 944 h 1680"/>
              <a:gd name="T2" fmla="*/ 621 w 3518"/>
              <a:gd name="T3" fmla="*/ 871 h 1680"/>
              <a:gd name="T4" fmla="*/ 583 w 3518"/>
              <a:gd name="T5" fmla="*/ 601 h 1680"/>
              <a:gd name="T6" fmla="*/ 822 w 3518"/>
              <a:gd name="T7" fmla="*/ 443 h 1680"/>
              <a:gd name="T8" fmla="*/ 1007 w 3518"/>
              <a:gd name="T9" fmla="*/ 301 h 1680"/>
              <a:gd name="T10" fmla="*/ 785 w 3518"/>
              <a:gd name="T11" fmla="*/ 336 h 1680"/>
              <a:gd name="T12" fmla="*/ 851 w 3518"/>
              <a:gd name="T13" fmla="*/ 145 h 1680"/>
              <a:gd name="T14" fmla="*/ 694 w 3518"/>
              <a:gd name="T15" fmla="*/ 141 h 1680"/>
              <a:gd name="T16" fmla="*/ 197 w 3518"/>
              <a:gd name="T17" fmla="*/ 166 h 1680"/>
              <a:gd name="T18" fmla="*/ 257 w 3518"/>
              <a:gd name="T19" fmla="*/ 228 h 1680"/>
              <a:gd name="T20" fmla="*/ 315 w 3518"/>
              <a:gd name="T21" fmla="*/ 401 h 1680"/>
              <a:gd name="T22" fmla="*/ 350 w 3518"/>
              <a:gd name="T23" fmla="*/ 661 h 1680"/>
              <a:gd name="T24" fmla="*/ 670 w 3518"/>
              <a:gd name="T25" fmla="*/ 941 h 1680"/>
              <a:gd name="T26" fmla="*/ 778 w 3518"/>
              <a:gd name="T27" fmla="*/ 1419 h 1680"/>
              <a:gd name="T28" fmla="*/ 883 w 3518"/>
              <a:gd name="T29" fmla="*/ 1614 h 1680"/>
              <a:gd name="T30" fmla="*/ 1040 w 3518"/>
              <a:gd name="T31" fmla="*/ 1282 h 1680"/>
              <a:gd name="T32" fmla="*/ 2076 w 3518"/>
              <a:gd name="T33" fmla="*/ 1137 h 1680"/>
              <a:gd name="T34" fmla="*/ 988 w 3518"/>
              <a:gd name="T35" fmla="*/ 391 h 1680"/>
              <a:gd name="T36" fmla="*/ 821 w 3518"/>
              <a:gd name="T37" fmla="*/ 123 h 1680"/>
              <a:gd name="T38" fmla="*/ 975 w 3518"/>
              <a:gd name="T39" fmla="*/ 197 h 1680"/>
              <a:gd name="T40" fmla="*/ 891 w 3518"/>
              <a:gd name="T41" fmla="*/ 45 h 1680"/>
              <a:gd name="T42" fmla="*/ 767 w 3518"/>
              <a:gd name="T43" fmla="*/ 61 h 1680"/>
              <a:gd name="T44" fmla="*/ 778 w 3518"/>
              <a:gd name="T45" fmla="*/ 105 h 1680"/>
              <a:gd name="T46" fmla="*/ 770 w 3518"/>
              <a:gd name="T47" fmla="*/ 39 h 1680"/>
              <a:gd name="T48" fmla="*/ 743 w 3518"/>
              <a:gd name="T49" fmla="*/ 45 h 1680"/>
              <a:gd name="T50" fmla="*/ 1007 w 3518"/>
              <a:gd name="T51" fmla="*/ 5 h 1680"/>
              <a:gd name="T52" fmla="*/ 982 w 3518"/>
              <a:gd name="T53" fmla="*/ 61 h 1680"/>
              <a:gd name="T54" fmla="*/ 659 w 3518"/>
              <a:gd name="T55" fmla="*/ 709 h 1680"/>
              <a:gd name="T56" fmla="*/ 3220 w 3518"/>
              <a:gd name="T57" fmla="*/ 1044 h 1680"/>
              <a:gd name="T58" fmla="*/ 3065 w 3518"/>
              <a:gd name="T59" fmla="*/ 1001 h 1680"/>
              <a:gd name="T60" fmla="*/ 3155 w 3518"/>
              <a:gd name="T61" fmla="*/ 1049 h 1680"/>
              <a:gd name="T62" fmla="*/ 2894 w 3518"/>
              <a:gd name="T63" fmla="*/ 1194 h 1680"/>
              <a:gd name="T64" fmla="*/ 3021 w 3518"/>
              <a:gd name="T65" fmla="*/ 1472 h 1680"/>
              <a:gd name="T66" fmla="*/ 3386 w 3518"/>
              <a:gd name="T67" fmla="*/ 1188 h 1680"/>
              <a:gd name="T68" fmla="*/ 1519 w 3518"/>
              <a:gd name="T69" fmla="*/ 251 h 1680"/>
              <a:gd name="T70" fmla="*/ 1692 w 3518"/>
              <a:gd name="T71" fmla="*/ 58 h 1680"/>
              <a:gd name="T72" fmla="*/ 1364 w 3518"/>
              <a:gd name="T73" fmla="*/ 167 h 1680"/>
              <a:gd name="T74" fmla="*/ 2558 w 3518"/>
              <a:gd name="T75" fmla="*/ 740 h 1680"/>
              <a:gd name="T76" fmla="*/ 2056 w 3518"/>
              <a:gd name="T77" fmla="*/ 627 h 1680"/>
              <a:gd name="T78" fmla="*/ 1982 w 3518"/>
              <a:gd name="T79" fmla="*/ 797 h 1680"/>
              <a:gd name="T80" fmla="*/ 1659 w 3518"/>
              <a:gd name="T81" fmla="*/ 1210 h 1680"/>
              <a:gd name="T82" fmla="*/ 1533 w 3518"/>
              <a:gd name="T83" fmla="*/ 531 h 1680"/>
              <a:gd name="T84" fmla="*/ 1664 w 3518"/>
              <a:gd name="T85" fmla="*/ 424 h 1680"/>
              <a:gd name="T86" fmla="*/ 1624 w 3518"/>
              <a:gd name="T87" fmla="*/ 311 h 1680"/>
              <a:gd name="T88" fmla="*/ 1667 w 3518"/>
              <a:gd name="T89" fmla="*/ 148 h 1680"/>
              <a:gd name="T90" fmla="*/ 2042 w 3518"/>
              <a:gd name="T91" fmla="*/ 137 h 1680"/>
              <a:gd name="T92" fmla="*/ 2191 w 3518"/>
              <a:gd name="T93" fmla="*/ 84 h 1680"/>
              <a:gd name="T94" fmla="*/ 2605 w 3518"/>
              <a:gd name="T95" fmla="*/ 104 h 1680"/>
              <a:gd name="T96" fmla="*/ 3099 w 3518"/>
              <a:gd name="T97" fmla="*/ 154 h 1680"/>
              <a:gd name="T98" fmla="*/ 3056 w 3518"/>
              <a:gd name="T99" fmla="*/ 326 h 1680"/>
              <a:gd name="T100" fmla="*/ 2914 w 3518"/>
              <a:gd name="T101" fmla="*/ 375 h 1680"/>
              <a:gd name="T102" fmla="*/ 2815 w 3518"/>
              <a:gd name="T103" fmla="*/ 512 h 1680"/>
              <a:gd name="T104" fmla="*/ 2742 w 3518"/>
              <a:gd name="T105" fmla="*/ 820 h 1680"/>
              <a:gd name="T106" fmla="*/ 2122 w 3518"/>
              <a:gd name="T107" fmla="*/ 331 h 1680"/>
              <a:gd name="T108" fmla="*/ 2078 w 3518"/>
              <a:gd name="T109" fmla="*/ 457 h 1680"/>
              <a:gd name="T110" fmla="*/ 2771 w 3518"/>
              <a:gd name="T111" fmla="*/ 946 h 1680"/>
              <a:gd name="T112" fmla="*/ 2970 w 3518"/>
              <a:gd name="T113" fmla="*/ 448 h 1680"/>
              <a:gd name="T114" fmla="*/ 2907 w 3518"/>
              <a:gd name="T115" fmla="*/ 817 h 1680"/>
              <a:gd name="T116" fmla="*/ 2674 w 3518"/>
              <a:gd name="T117" fmla="*/ 969 h 1680"/>
              <a:gd name="T118" fmla="*/ 3025 w 3518"/>
              <a:gd name="T119" fmla="*/ 1063 h 1680"/>
              <a:gd name="T120" fmla="*/ 2632 w 3518"/>
              <a:gd name="T121" fmla="*/ 70 h 1680"/>
              <a:gd name="T122" fmla="*/ 2873 w 3518"/>
              <a:gd name="T123" fmla="*/ 1050 h 1680"/>
              <a:gd name="T124" fmla="*/ 2831 w 3518"/>
              <a:gd name="T125" fmla="*/ 1088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8" h="1680">
                <a:moveTo>
                  <a:pt x="818" y="1616"/>
                </a:moveTo>
                <a:cubicBezTo>
                  <a:pt x="817" y="1616"/>
                  <a:pt x="817" y="1616"/>
                  <a:pt x="817" y="1616"/>
                </a:cubicBezTo>
                <a:cubicBezTo>
                  <a:pt x="817" y="1614"/>
                  <a:pt x="817" y="1614"/>
                  <a:pt x="817" y="1614"/>
                </a:cubicBezTo>
                <a:cubicBezTo>
                  <a:pt x="817" y="1614"/>
                  <a:pt x="818" y="1612"/>
                  <a:pt x="818" y="1614"/>
                </a:cubicBezTo>
                <a:cubicBezTo>
                  <a:pt x="818" y="1614"/>
                  <a:pt x="820" y="1614"/>
                  <a:pt x="818" y="1616"/>
                </a:cubicBezTo>
                <a:close/>
                <a:moveTo>
                  <a:pt x="802" y="1549"/>
                </a:moveTo>
                <a:cubicBezTo>
                  <a:pt x="800" y="1549"/>
                  <a:pt x="800" y="1549"/>
                  <a:pt x="800" y="1551"/>
                </a:cubicBezTo>
                <a:cubicBezTo>
                  <a:pt x="802" y="1553"/>
                  <a:pt x="802" y="1553"/>
                  <a:pt x="804" y="1553"/>
                </a:cubicBezTo>
                <a:cubicBezTo>
                  <a:pt x="804" y="1554"/>
                  <a:pt x="804" y="1554"/>
                  <a:pt x="804" y="1554"/>
                </a:cubicBezTo>
                <a:cubicBezTo>
                  <a:pt x="804" y="1556"/>
                  <a:pt x="805" y="1554"/>
                  <a:pt x="805" y="1554"/>
                </a:cubicBezTo>
                <a:cubicBezTo>
                  <a:pt x="805" y="1553"/>
                  <a:pt x="805" y="1553"/>
                  <a:pt x="805" y="1551"/>
                </a:cubicBezTo>
                <a:cubicBezTo>
                  <a:pt x="804" y="1551"/>
                  <a:pt x="804" y="1551"/>
                  <a:pt x="804" y="1551"/>
                </a:cubicBezTo>
                <a:cubicBezTo>
                  <a:pt x="804" y="1551"/>
                  <a:pt x="804" y="1551"/>
                  <a:pt x="804" y="1549"/>
                </a:cubicBezTo>
                <a:lnTo>
                  <a:pt x="802" y="1549"/>
                </a:lnTo>
                <a:close/>
                <a:moveTo>
                  <a:pt x="820" y="1609"/>
                </a:moveTo>
                <a:cubicBezTo>
                  <a:pt x="820" y="1609"/>
                  <a:pt x="820" y="1609"/>
                  <a:pt x="820" y="1611"/>
                </a:cubicBezTo>
                <a:cubicBezTo>
                  <a:pt x="820" y="1611"/>
                  <a:pt x="820" y="1611"/>
                  <a:pt x="821" y="1611"/>
                </a:cubicBezTo>
                <a:cubicBezTo>
                  <a:pt x="821" y="1609"/>
                  <a:pt x="821" y="1609"/>
                  <a:pt x="821" y="1609"/>
                </a:cubicBezTo>
                <a:cubicBezTo>
                  <a:pt x="821" y="1607"/>
                  <a:pt x="821" y="1607"/>
                  <a:pt x="821" y="1607"/>
                </a:cubicBezTo>
                <a:cubicBezTo>
                  <a:pt x="820" y="1607"/>
                  <a:pt x="820" y="1607"/>
                  <a:pt x="820" y="1607"/>
                </a:cubicBezTo>
                <a:cubicBezTo>
                  <a:pt x="820" y="1609"/>
                  <a:pt x="820" y="1609"/>
                  <a:pt x="820" y="1609"/>
                </a:cubicBezTo>
                <a:close/>
                <a:moveTo>
                  <a:pt x="818" y="1617"/>
                </a:moveTo>
                <a:cubicBezTo>
                  <a:pt x="818" y="1619"/>
                  <a:pt x="818" y="1619"/>
                  <a:pt x="818" y="1619"/>
                </a:cubicBezTo>
                <a:cubicBezTo>
                  <a:pt x="818" y="1619"/>
                  <a:pt x="818" y="1620"/>
                  <a:pt x="820" y="1620"/>
                </a:cubicBezTo>
                <a:cubicBezTo>
                  <a:pt x="820" y="1619"/>
                  <a:pt x="820" y="1619"/>
                  <a:pt x="820" y="1619"/>
                </a:cubicBezTo>
                <a:cubicBezTo>
                  <a:pt x="820" y="1617"/>
                  <a:pt x="820" y="1617"/>
                  <a:pt x="818" y="1617"/>
                </a:cubicBezTo>
                <a:close/>
                <a:moveTo>
                  <a:pt x="800" y="1546"/>
                </a:moveTo>
                <a:cubicBezTo>
                  <a:pt x="799" y="1545"/>
                  <a:pt x="799" y="1545"/>
                  <a:pt x="799" y="1546"/>
                </a:cubicBezTo>
                <a:cubicBezTo>
                  <a:pt x="797" y="1546"/>
                  <a:pt x="797" y="1546"/>
                  <a:pt x="797" y="1546"/>
                </a:cubicBezTo>
                <a:cubicBezTo>
                  <a:pt x="797" y="1548"/>
                  <a:pt x="797" y="1548"/>
                  <a:pt x="797" y="1548"/>
                </a:cubicBezTo>
                <a:cubicBezTo>
                  <a:pt x="799" y="1548"/>
                  <a:pt x="800" y="1548"/>
                  <a:pt x="800" y="1548"/>
                </a:cubicBezTo>
                <a:cubicBezTo>
                  <a:pt x="802" y="1546"/>
                  <a:pt x="800" y="1546"/>
                  <a:pt x="800" y="1546"/>
                </a:cubicBezTo>
                <a:close/>
                <a:moveTo>
                  <a:pt x="805" y="1588"/>
                </a:moveTo>
                <a:cubicBezTo>
                  <a:pt x="804" y="1588"/>
                  <a:pt x="804" y="1588"/>
                  <a:pt x="804" y="1588"/>
                </a:cubicBezTo>
                <a:cubicBezTo>
                  <a:pt x="804" y="1590"/>
                  <a:pt x="804" y="1590"/>
                  <a:pt x="804" y="1590"/>
                </a:cubicBezTo>
                <a:cubicBezTo>
                  <a:pt x="804" y="1591"/>
                  <a:pt x="804" y="1591"/>
                  <a:pt x="804" y="1591"/>
                </a:cubicBezTo>
                <a:cubicBezTo>
                  <a:pt x="805" y="1591"/>
                  <a:pt x="805" y="1591"/>
                  <a:pt x="805" y="1591"/>
                </a:cubicBezTo>
                <a:cubicBezTo>
                  <a:pt x="805" y="1591"/>
                  <a:pt x="805" y="1590"/>
                  <a:pt x="807" y="1590"/>
                </a:cubicBezTo>
                <a:cubicBezTo>
                  <a:pt x="807" y="1588"/>
                  <a:pt x="807" y="1588"/>
                  <a:pt x="805" y="1588"/>
                </a:cubicBezTo>
                <a:close/>
                <a:moveTo>
                  <a:pt x="796" y="1530"/>
                </a:moveTo>
                <a:cubicBezTo>
                  <a:pt x="796" y="1529"/>
                  <a:pt x="796" y="1527"/>
                  <a:pt x="796" y="1527"/>
                </a:cubicBezTo>
                <a:cubicBezTo>
                  <a:pt x="796" y="1525"/>
                  <a:pt x="796" y="1524"/>
                  <a:pt x="794" y="1524"/>
                </a:cubicBezTo>
                <a:cubicBezTo>
                  <a:pt x="794" y="1524"/>
                  <a:pt x="794" y="1522"/>
                  <a:pt x="792" y="1522"/>
                </a:cubicBezTo>
                <a:cubicBezTo>
                  <a:pt x="792" y="1520"/>
                  <a:pt x="792" y="1519"/>
                  <a:pt x="792" y="1519"/>
                </a:cubicBezTo>
                <a:cubicBezTo>
                  <a:pt x="792" y="1517"/>
                  <a:pt x="792" y="1517"/>
                  <a:pt x="792" y="1517"/>
                </a:cubicBezTo>
                <a:cubicBezTo>
                  <a:pt x="794" y="1517"/>
                  <a:pt x="794" y="1517"/>
                  <a:pt x="794" y="1516"/>
                </a:cubicBezTo>
                <a:cubicBezTo>
                  <a:pt x="794" y="1516"/>
                  <a:pt x="794" y="1516"/>
                  <a:pt x="792" y="1514"/>
                </a:cubicBezTo>
                <a:cubicBezTo>
                  <a:pt x="791" y="1514"/>
                  <a:pt x="791" y="1514"/>
                  <a:pt x="791" y="1514"/>
                </a:cubicBezTo>
                <a:cubicBezTo>
                  <a:pt x="791" y="1512"/>
                  <a:pt x="789" y="1512"/>
                  <a:pt x="789" y="1512"/>
                </a:cubicBezTo>
                <a:cubicBezTo>
                  <a:pt x="788" y="1512"/>
                  <a:pt x="788" y="1512"/>
                  <a:pt x="788" y="1512"/>
                </a:cubicBezTo>
                <a:cubicBezTo>
                  <a:pt x="786" y="1514"/>
                  <a:pt x="788" y="1516"/>
                  <a:pt x="788" y="1516"/>
                </a:cubicBezTo>
                <a:cubicBezTo>
                  <a:pt x="788" y="1517"/>
                  <a:pt x="788" y="1519"/>
                  <a:pt x="788" y="1519"/>
                </a:cubicBezTo>
                <a:cubicBezTo>
                  <a:pt x="789" y="1520"/>
                  <a:pt x="789" y="1520"/>
                  <a:pt x="789" y="1522"/>
                </a:cubicBezTo>
                <a:cubicBezTo>
                  <a:pt x="789" y="1522"/>
                  <a:pt x="789" y="1522"/>
                  <a:pt x="789" y="1524"/>
                </a:cubicBezTo>
                <a:cubicBezTo>
                  <a:pt x="789" y="1524"/>
                  <a:pt x="789" y="1524"/>
                  <a:pt x="789" y="1525"/>
                </a:cubicBezTo>
                <a:cubicBezTo>
                  <a:pt x="789" y="1525"/>
                  <a:pt x="789" y="1527"/>
                  <a:pt x="789" y="1529"/>
                </a:cubicBezTo>
                <a:cubicBezTo>
                  <a:pt x="791" y="1529"/>
                  <a:pt x="791" y="1529"/>
                  <a:pt x="791" y="1529"/>
                </a:cubicBezTo>
                <a:cubicBezTo>
                  <a:pt x="791" y="1530"/>
                  <a:pt x="792" y="1530"/>
                  <a:pt x="792" y="1530"/>
                </a:cubicBezTo>
                <a:cubicBezTo>
                  <a:pt x="794" y="1530"/>
                  <a:pt x="796" y="1532"/>
                  <a:pt x="796" y="1530"/>
                </a:cubicBezTo>
                <a:close/>
                <a:moveTo>
                  <a:pt x="817" y="1607"/>
                </a:moveTo>
                <a:cubicBezTo>
                  <a:pt x="817" y="1606"/>
                  <a:pt x="817" y="1606"/>
                  <a:pt x="817" y="1606"/>
                </a:cubicBezTo>
                <a:cubicBezTo>
                  <a:pt x="815" y="1604"/>
                  <a:pt x="815" y="1604"/>
                  <a:pt x="815" y="1606"/>
                </a:cubicBezTo>
                <a:cubicBezTo>
                  <a:pt x="813" y="1606"/>
                  <a:pt x="813" y="1606"/>
                  <a:pt x="813" y="1606"/>
                </a:cubicBezTo>
                <a:cubicBezTo>
                  <a:pt x="813" y="1607"/>
                  <a:pt x="813" y="1607"/>
                  <a:pt x="813" y="1607"/>
                </a:cubicBezTo>
                <a:cubicBezTo>
                  <a:pt x="813" y="1607"/>
                  <a:pt x="812" y="1607"/>
                  <a:pt x="812" y="1609"/>
                </a:cubicBezTo>
                <a:cubicBezTo>
                  <a:pt x="812" y="1609"/>
                  <a:pt x="812" y="1611"/>
                  <a:pt x="813" y="1611"/>
                </a:cubicBezTo>
                <a:cubicBezTo>
                  <a:pt x="815" y="1609"/>
                  <a:pt x="815" y="1609"/>
                  <a:pt x="815" y="1609"/>
                </a:cubicBezTo>
                <a:cubicBezTo>
                  <a:pt x="817" y="1609"/>
                  <a:pt x="817" y="1609"/>
                  <a:pt x="817" y="1609"/>
                </a:cubicBezTo>
                <a:lnTo>
                  <a:pt x="817" y="1607"/>
                </a:lnTo>
                <a:close/>
                <a:moveTo>
                  <a:pt x="809" y="1590"/>
                </a:moveTo>
                <a:cubicBezTo>
                  <a:pt x="809" y="1590"/>
                  <a:pt x="807" y="1590"/>
                  <a:pt x="809" y="1591"/>
                </a:cubicBezTo>
                <a:cubicBezTo>
                  <a:pt x="810" y="1591"/>
                  <a:pt x="810" y="1591"/>
                  <a:pt x="810" y="1591"/>
                </a:cubicBezTo>
                <a:cubicBezTo>
                  <a:pt x="810" y="1590"/>
                  <a:pt x="810" y="1590"/>
                  <a:pt x="809" y="1590"/>
                </a:cubicBezTo>
                <a:close/>
                <a:moveTo>
                  <a:pt x="786" y="1535"/>
                </a:moveTo>
                <a:cubicBezTo>
                  <a:pt x="788" y="1535"/>
                  <a:pt x="788" y="1535"/>
                  <a:pt x="788" y="1535"/>
                </a:cubicBezTo>
                <a:cubicBezTo>
                  <a:pt x="789" y="1535"/>
                  <a:pt x="789" y="1533"/>
                  <a:pt x="789" y="1533"/>
                </a:cubicBezTo>
                <a:cubicBezTo>
                  <a:pt x="788" y="1533"/>
                  <a:pt x="788" y="1533"/>
                  <a:pt x="788" y="1533"/>
                </a:cubicBezTo>
                <a:cubicBezTo>
                  <a:pt x="786" y="1533"/>
                  <a:pt x="786" y="1533"/>
                  <a:pt x="786" y="1535"/>
                </a:cubicBezTo>
                <a:close/>
                <a:moveTo>
                  <a:pt x="1140" y="1074"/>
                </a:moveTo>
                <a:cubicBezTo>
                  <a:pt x="1140" y="1073"/>
                  <a:pt x="1140" y="1073"/>
                  <a:pt x="1140" y="1073"/>
                </a:cubicBezTo>
                <a:cubicBezTo>
                  <a:pt x="1140" y="1071"/>
                  <a:pt x="1140" y="1071"/>
                  <a:pt x="1140" y="1071"/>
                </a:cubicBezTo>
                <a:cubicBezTo>
                  <a:pt x="1140" y="1070"/>
                  <a:pt x="1138" y="1070"/>
                  <a:pt x="1138" y="1070"/>
                </a:cubicBezTo>
                <a:cubicBezTo>
                  <a:pt x="1138" y="1068"/>
                  <a:pt x="1140" y="1068"/>
                  <a:pt x="1140" y="1066"/>
                </a:cubicBezTo>
                <a:cubicBezTo>
                  <a:pt x="1138" y="1065"/>
                  <a:pt x="1138" y="1065"/>
                  <a:pt x="1138" y="1065"/>
                </a:cubicBezTo>
                <a:cubicBezTo>
                  <a:pt x="1138" y="1063"/>
                  <a:pt x="1138" y="1061"/>
                  <a:pt x="1138" y="1060"/>
                </a:cubicBezTo>
                <a:cubicBezTo>
                  <a:pt x="1138" y="1060"/>
                  <a:pt x="1138" y="1058"/>
                  <a:pt x="1138" y="1057"/>
                </a:cubicBezTo>
                <a:cubicBezTo>
                  <a:pt x="1138" y="1057"/>
                  <a:pt x="1137" y="1055"/>
                  <a:pt x="1137" y="1053"/>
                </a:cubicBezTo>
                <a:cubicBezTo>
                  <a:pt x="1137" y="1053"/>
                  <a:pt x="1135" y="1053"/>
                  <a:pt x="1135" y="1052"/>
                </a:cubicBezTo>
                <a:cubicBezTo>
                  <a:pt x="1135" y="1050"/>
                  <a:pt x="1135" y="1050"/>
                  <a:pt x="1135" y="1050"/>
                </a:cubicBezTo>
                <a:cubicBezTo>
                  <a:pt x="1134" y="1049"/>
                  <a:pt x="1132" y="1050"/>
                  <a:pt x="1132" y="1050"/>
                </a:cubicBezTo>
                <a:cubicBezTo>
                  <a:pt x="1130" y="1049"/>
                  <a:pt x="1130" y="1047"/>
                  <a:pt x="1129" y="1045"/>
                </a:cubicBezTo>
                <a:cubicBezTo>
                  <a:pt x="1127" y="1047"/>
                  <a:pt x="1127" y="1047"/>
                  <a:pt x="1127" y="1047"/>
                </a:cubicBezTo>
                <a:cubicBezTo>
                  <a:pt x="1126" y="1047"/>
                  <a:pt x="1124" y="1047"/>
                  <a:pt x="1124" y="1049"/>
                </a:cubicBezTo>
                <a:cubicBezTo>
                  <a:pt x="1124" y="1047"/>
                  <a:pt x="1124" y="1047"/>
                  <a:pt x="1122" y="1047"/>
                </a:cubicBezTo>
                <a:cubicBezTo>
                  <a:pt x="1122" y="1045"/>
                  <a:pt x="1121" y="1047"/>
                  <a:pt x="1121" y="1047"/>
                </a:cubicBezTo>
                <a:cubicBezTo>
                  <a:pt x="1119" y="1047"/>
                  <a:pt x="1119" y="1047"/>
                  <a:pt x="1117" y="1047"/>
                </a:cubicBezTo>
                <a:cubicBezTo>
                  <a:pt x="1117" y="1047"/>
                  <a:pt x="1117" y="1047"/>
                  <a:pt x="1117" y="1045"/>
                </a:cubicBezTo>
                <a:cubicBezTo>
                  <a:pt x="1116" y="1045"/>
                  <a:pt x="1114" y="1045"/>
                  <a:pt x="1114" y="1045"/>
                </a:cubicBezTo>
                <a:cubicBezTo>
                  <a:pt x="1113" y="1045"/>
                  <a:pt x="1113" y="1044"/>
                  <a:pt x="1111" y="1044"/>
                </a:cubicBezTo>
                <a:cubicBezTo>
                  <a:pt x="1111" y="1042"/>
                  <a:pt x="1109" y="1042"/>
                  <a:pt x="1109" y="1041"/>
                </a:cubicBezTo>
                <a:cubicBezTo>
                  <a:pt x="1108" y="1041"/>
                  <a:pt x="1108" y="1039"/>
                  <a:pt x="1106" y="1039"/>
                </a:cubicBezTo>
                <a:cubicBezTo>
                  <a:pt x="1105" y="1037"/>
                  <a:pt x="1105" y="1037"/>
                  <a:pt x="1105" y="1037"/>
                </a:cubicBezTo>
                <a:cubicBezTo>
                  <a:pt x="1105" y="1037"/>
                  <a:pt x="1103" y="1037"/>
                  <a:pt x="1103" y="1036"/>
                </a:cubicBezTo>
                <a:cubicBezTo>
                  <a:pt x="1101" y="1034"/>
                  <a:pt x="1101" y="1034"/>
                  <a:pt x="1101" y="1034"/>
                </a:cubicBezTo>
                <a:cubicBezTo>
                  <a:pt x="1101" y="1034"/>
                  <a:pt x="1101" y="1032"/>
                  <a:pt x="1100" y="1032"/>
                </a:cubicBezTo>
                <a:cubicBezTo>
                  <a:pt x="1098" y="1032"/>
                  <a:pt x="1098" y="1032"/>
                  <a:pt x="1097" y="1031"/>
                </a:cubicBezTo>
                <a:cubicBezTo>
                  <a:pt x="1097" y="1029"/>
                  <a:pt x="1097" y="1029"/>
                  <a:pt x="1097" y="1029"/>
                </a:cubicBezTo>
                <a:cubicBezTo>
                  <a:pt x="1095" y="1029"/>
                  <a:pt x="1095" y="1029"/>
                  <a:pt x="1095" y="1029"/>
                </a:cubicBezTo>
                <a:cubicBezTo>
                  <a:pt x="1093" y="1028"/>
                  <a:pt x="1093" y="1028"/>
                  <a:pt x="1092" y="1028"/>
                </a:cubicBezTo>
                <a:cubicBezTo>
                  <a:pt x="1092" y="1026"/>
                  <a:pt x="1092" y="1026"/>
                  <a:pt x="1092" y="1026"/>
                </a:cubicBezTo>
                <a:cubicBezTo>
                  <a:pt x="1090" y="1026"/>
                  <a:pt x="1090" y="1024"/>
                  <a:pt x="1090" y="1024"/>
                </a:cubicBezTo>
                <a:cubicBezTo>
                  <a:pt x="1090" y="1023"/>
                  <a:pt x="1089" y="1023"/>
                  <a:pt x="1089" y="1023"/>
                </a:cubicBezTo>
                <a:cubicBezTo>
                  <a:pt x="1087" y="1021"/>
                  <a:pt x="1085" y="1023"/>
                  <a:pt x="1084" y="1021"/>
                </a:cubicBezTo>
                <a:cubicBezTo>
                  <a:pt x="1082" y="1021"/>
                  <a:pt x="1080" y="1020"/>
                  <a:pt x="1079" y="1020"/>
                </a:cubicBezTo>
                <a:cubicBezTo>
                  <a:pt x="1077" y="1020"/>
                  <a:pt x="1077" y="1020"/>
                  <a:pt x="1077" y="1020"/>
                </a:cubicBezTo>
                <a:cubicBezTo>
                  <a:pt x="1076" y="1020"/>
                  <a:pt x="1074" y="1020"/>
                  <a:pt x="1072" y="1020"/>
                </a:cubicBezTo>
                <a:cubicBezTo>
                  <a:pt x="1072" y="1020"/>
                  <a:pt x="1072" y="1020"/>
                  <a:pt x="1071" y="1020"/>
                </a:cubicBezTo>
                <a:cubicBezTo>
                  <a:pt x="1069" y="1021"/>
                  <a:pt x="1069" y="1021"/>
                  <a:pt x="1069" y="1023"/>
                </a:cubicBezTo>
                <a:cubicBezTo>
                  <a:pt x="1068" y="1023"/>
                  <a:pt x="1068" y="1023"/>
                  <a:pt x="1068" y="1023"/>
                </a:cubicBezTo>
                <a:cubicBezTo>
                  <a:pt x="1068" y="1021"/>
                  <a:pt x="1068" y="1021"/>
                  <a:pt x="1068" y="1021"/>
                </a:cubicBezTo>
                <a:cubicBezTo>
                  <a:pt x="1066" y="1021"/>
                  <a:pt x="1066" y="1021"/>
                  <a:pt x="1066" y="1021"/>
                </a:cubicBezTo>
                <a:cubicBezTo>
                  <a:pt x="1066" y="1020"/>
                  <a:pt x="1064" y="1020"/>
                  <a:pt x="1064" y="1020"/>
                </a:cubicBezTo>
                <a:cubicBezTo>
                  <a:pt x="1063" y="1020"/>
                  <a:pt x="1063" y="1020"/>
                  <a:pt x="1063" y="1020"/>
                </a:cubicBezTo>
                <a:cubicBezTo>
                  <a:pt x="1061" y="1020"/>
                  <a:pt x="1061" y="1021"/>
                  <a:pt x="1060" y="1021"/>
                </a:cubicBezTo>
                <a:cubicBezTo>
                  <a:pt x="1060" y="1021"/>
                  <a:pt x="1060" y="1021"/>
                  <a:pt x="1058" y="1021"/>
                </a:cubicBezTo>
                <a:cubicBezTo>
                  <a:pt x="1056" y="1020"/>
                  <a:pt x="1056" y="1020"/>
                  <a:pt x="1056" y="1020"/>
                </a:cubicBezTo>
                <a:cubicBezTo>
                  <a:pt x="1055" y="1020"/>
                  <a:pt x="1053" y="1018"/>
                  <a:pt x="1051" y="1016"/>
                </a:cubicBezTo>
                <a:cubicBezTo>
                  <a:pt x="1051" y="1016"/>
                  <a:pt x="1050" y="1016"/>
                  <a:pt x="1048" y="1015"/>
                </a:cubicBezTo>
                <a:cubicBezTo>
                  <a:pt x="1047" y="1015"/>
                  <a:pt x="1047" y="1015"/>
                  <a:pt x="1047" y="1015"/>
                </a:cubicBezTo>
                <a:cubicBezTo>
                  <a:pt x="1047" y="1013"/>
                  <a:pt x="1047" y="1013"/>
                  <a:pt x="1047" y="1013"/>
                </a:cubicBezTo>
                <a:cubicBezTo>
                  <a:pt x="1045" y="1013"/>
                  <a:pt x="1045" y="1015"/>
                  <a:pt x="1045" y="1015"/>
                </a:cubicBezTo>
                <a:cubicBezTo>
                  <a:pt x="1043" y="1015"/>
                  <a:pt x="1043" y="1016"/>
                  <a:pt x="1043" y="1016"/>
                </a:cubicBezTo>
                <a:cubicBezTo>
                  <a:pt x="1042" y="1016"/>
                  <a:pt x="1042" y="1016"/>
                  <a:pt x="1042" y="1016"/>
                </a:cubicBezTo>
                <a:cubicBezTo>
                  <a:pt x="1040" y="1016"/>
                  <a:pt x="1040" y="1018"/>
                  <a:pt x="1039" y="1018"/>
                </a:cubicBezTo>
                <a:cubicBezTo>
                  <a:pt x="1039" y="1018"/>
                  <a:pt x="1037" y="1020"/>
                  <a:pt x="1035" y="1020"/>
                </a:cubicBezTo>
                <a:cubicBezTo>
                  <a:pt x="1035" y="1020"/>
                  <a:pt x="1035" y="1020"/>
                  <a:pt x="1034" y="1021"/>
                </a:cubicBezTo>
                <a:cubicBezTo>
                  <a:pt x="1034" y="1021"/>
                  <a:pt x="1034" y="1023"/>
                  <a:pt x="1032" y="1023"/>
                </a:cubicBezTo>
                <a:cubicBezTo>
                  <a:pt x="1032" y="1024"/>
                  <a:pt x="1032" y="1024"/>
                  <a:pt x="1031" y="1024"/>
                </a:cubicBezTo>
                <a:cubicBezTo>
                  <a:pt x="1031" y="1023"/>
                  <a:pt x="1031" y="1022"/>
                  <a:pt x="1031" y="1021"/>
                </a:cubicBezTo>
                <a:cubicBezTo>
                  <a:pt x="1031" y="1021"/>
                  <a:pt x="1031" y="1020"/>
                  <a:pt x="1031" y="1018"/>
                </a:cubicBezTo>
                <a:cubicBezTo>
                  <a:pt x="1032" y="1018"/>
                  <a:pt x="1032" y="1018"/>
                  <a:pt x="1034" y="1018"/>
                </a:cubicBezTo>
                <a:cubicBezTo>
                  <a:pt x="1034" y="1016"/>
                  <a:pt x="1034" y="1016"/>
                  <a:pt x="1034" y="1016"/>
                </a:cubicBezTo>
                <a:cubicBezTo>
                  <a:pt x="1035" y="1016"/>
                  <a:pt x="1035" y="1015"/>
                  <a:pt x="1034" y="1013"/>
                </a:cubicBezTo>
                <a:cubicBezTo>
                  <a:pt x="1034" y="1013"/>
                  <a:pt x="1034" y="1013"/>
                  <a:pt x="1032" y="1013"/>
                </a:cubicBezTo>
                <a:cubicBezTo>
                  <a:pt x="1032" y="1012"/>
                  <a:pt x="1032" y="1012"/>
                  <a:pt x="1032" y="1012"/>
                </a:cubicBezTo>
                <a:cubicBezTo>
                  <a:pt x="1032" y="1010"/>
                  <a:pt x="1034" y="1008"/>
                  <a:pt x="1032" y="1008"/>
                </a:cubicBezTo>
                <a:cubicBezTo>
                  <a:pt x="1032" y="1007"/>
                  <a:pt x="1031" y="1007"/>
                  <a:pt x="1031" y="1007"/>
                </a:cubicBezTo>
                <a:cubicBezTo>
                  <a:pt x="1031" y="1005"/>
                  <a:pt x="1031" y="1005"/>
                  <a:pt x="1031" y="1005"/>
                </a:cubicBezTo>
                <a:cubicBezTo>
                  <a:pt x="1029" y="1005"/>
                  <a:pt x="1029" y="1003"/>
                  <a:pt x="1027" y="1003"/>
                </a:cubicBezTo>
                <a:cubicBezTo>
                  <a:pt x="1026" y="1003"/>
                  <a:pt x="1024" y="1003"/>
                  <a:pt x="1024" y="1005"/>
                </a:cubicBezTo>
                <a:cubicBezTo>
                  <a:pt x="1024" y="1003"/>
                  <a:pt x="1024" y="1003"/>
                  <a:pt x="1024" y="1003"/>
                </a:cubicBezTo>
                <a:cubicBezTo>
                  <a:pt x="1024" y="1002"/>
                  <a:pt x="1024" y="1002"/>
                  <a:pt x="1024" y="1002"/>
                </a:cubicBezTo>
                <a:cubicBezTo>
                  <a:pt x="1023" y="1000"/>
                  <a:pt x="1023" y="1002"/>
                  <a:pt x="1021" y="1002"/>
                </a:cubicBezTo>
                <a:cubicBezTo>
                  <a:pt x="1021" y="1002"/>
                  <a:pt x="1021" y="1002"/>
                  <a:pt x="1019" y="1002"/>
                </a:cubicBezTo>
                <a:cubicBezTo>
                  <a:pt x="1019" y="1002"/>
                  <a:pt x="1019" y="1002"/>
                  <a:pt x="1018" y="1002"/>
                </a:cubicBezTo>
                <a:cubicBezTo>
                  <a:pt x="1018" y="1000"/>
                  <a:pt x="1018" y="1000"/>
                  <a:pt x="1016" y="1000"/>
                </a:cubicBezTo>
                <a:cubicBezTo>
                  <a:pt x="1016" y="1000"/>
                  <a:pt x="1016" y="1000"/>
                  <a:pt x="1014" y="1000"/>
                </a:cubicBezTo>
                <a:cubicBezTo>
                  <a:pt x="1014" y="999"/>
                  <a:pt x="1013" y="999"/>
                  <a:pt x="1013" y="999"/>
                </a:cubicBezTo>
                <a:cubicBezTo>
                  <a:pt x="1011" y="999"/>
                  <a:pt x="1011" y="997"/>
                  <a:pt x="1011" y="997"/>
                </a:cubicBezTo>
                <a:cubicBezTo>
                  <a:pt x="1010" y="997"/>
                  <a:pt x="1010" y="997"/>
                  <a:pt x="1010" y="997"/>
                </a:cubicBezTo>
                <a:cubicBezTo>
                  <a:pt x="1010" y="995"/>
                  <a:pt x="1010" y="995"/>
                  <a:pt x="1010" y="995"/>
                </a:cubicBezTo>
                <a:cubicBezTo>
                  <a:pt x="1008" y="995"/>
                  <a:pt x="1008" y="995"/>
                  <a:pt x="1008" y="995"/>
                </a:cubicBezTo>
                <a:cubicBezTo>
                  <a:pt x="1006" y="995"/>
                  <a:pt x="1006" y="995"/>
                  <a:pt x="1005" y="995"/>
                </a:cubicBezTo>
                <a:cubicBezTo>
                  <a:pt x="1005" y="994"/>
                  <a:pt x="1003" y="994"/>
                  <a:pt x="1002" y="994"/>
                </a:cubicBezTo>
                <a:cubicBezTo>
                  <a:pt x="1000" y="994"/>
                  <a:pt x="1000" y="994"/>
                  <a:pt x="1000" y="994"/>
                </a:cubicBezTo>
                <a:cubicBezTo>
                  <a:pt x="998" y="994"/>
                  <a:pt x="998" y="994"/>
                  <a:pt x="998" y="994"/>
                </a:cubicBezTo>
                <a:cubicBezTo>
                  <a:pt x="998" y="994"/>
                  <a:pt x="998" y="994"/>
                  <a:pt x="997" y="994"/>
                </a:cubicBezTo>
                <a:cubicBezTo>
                  <a:pt x="995" y="994"/>
                  <a:pt x="995" y="994"/>
                  <a:pt x="995" y="994"/>
                </a:cubicBezTo>
                <a:cubicBezTo>
                  <a:pt x="994" y="994"/>
                  <a:pt x="994" y="994"/>
                  <a:pt x="994" y="995"/>
                </a:cubicBezTo>
                <a:cubicBezTo>
                  <a:pt x="992" y="995"/>
                  <a:pt x="992" y="995"/>
                  <a:pt x="992" y="997"/>
                </a:cubicBezTo>
                <a:cubicBezTo>
                  <a:pt x="992" y="999"/>
                  <a:pt x="992" y="999"/>
                  <a:pt x="992" y="999"/>
                </a:cubicBezTo>
                <a:cubicBezTo>
                  <a:pt x="992" y="1000"/>
                  <a:pt x="990" y="1000"/>
                  <a:pt x="990" y="1000"/>
                </a:cubicBezTo>
                <a:cubicBezTo>
                  <a:pt x="990" y="1002"/>
                  <a:pt x="990" y="1002"/>
                  <a:pt x="989" y="1002"/>
                </a:cubicBezTo>
                <a:cubicBezTo>
                  <a:pt x="989" y="1003"/>
                  <a:pt x="987" y="1003"/>
                  <a:pt x="987" y="1003"/>
                </a:cubicBezTo>
                <a:cubicBezTo>
                  <a:pt x="984" y="1005"/>
                  <a:pt x="982" y="1007"/>
                  <a:pt x="981" y="1008"/>
                </a:cubicBezTo>
                <a:cubicBezTo>
                  <a:pt x="979" y="1010"/>
                  <a:pt x="979" y="1012"/>
                  <a:pt x="979" y="1012"/>
                </a:cubicBezTo>
                <a:cubicBezTo>
                  <a:pt x="977" y="1013"/>
                  <a:pt x="977" y="1015"/>
                  <a:pt x="977" y="1016"/>
                </a:cubicBezTo>
                <a:cubicBezTo>
                  <a:pt x="977" y="1016"/>
                  <a:pt x="977" y="1018"/>
                  <a:pt x="976" y="1018"/>
                </a:cubicBezTo>
                <a:cubicBezTo>
                  <a:pt x="976" y="1016"/>
                  <a:pt x="976" y="1016"/>
                  <a:pt x="976" y="1015"/>
                </a:cubicBezTo>
                <a:cubicBezTo>
                  <a:pt x="977" y="1013"/>
                  <a:pt x="977" y="1012"/>
                  <a:pt x="977" y="1008"/>
                </a:cubicBezTo>
                <a:cubicBezTo>
                  <a:pt x="977" y="1007"/>
                  <a:pt x="977" y="1007"/>
                  <a:pt x="977" y="1007"/>
                </a:cubicBezTo>
                <a:cubicBezTo>
                  <a:pt x="979" y="1005"/>
                  <a:pt x="979" y="1005"/>
                  <a:pt x="979" y="1005"/>
                </a:cubicBezTo>
                <a:cubicBezTo>
                  <a:pt x="977" y="1005"/>
                  <a:pt x="977" y="1005"/>
                  <a:pt x="979" y="1003"/>
                </a:cubicBezTo>
                <a:cubicBezTo>
                  <a:pt x="981" y="1003"/>
                  <a:pt x="982" y="1003"/>
                  <a:pt x="982" y="1002"/>
                </a:cubicBezTo>
                <a:cubicBezTo>
                  <a:pt x="984" y="1002"/>
                  <a:pt x="984" y="1002"/>
                  <a:pt x="984" y="1002"/>
                </a:cubicBezTo>
                <a:cubicBezTo>
                  <a:pt x="986" y="1002"/>
                  <a:pt x="986" y="1000"/>
                  <a:pt x="986" y="999"/>
                </a:cubicBezTo>
                <a:cubicBezTo>
                  <a:pt x="986" y="999"/>
                  <a:pt x="987" y="999"/>
                  <a:pt x="987" y="997"/>
                </a:cubicBezTo>
                <a:cubicBezTo>
                  <a:pt x="987" y="995"/>
                  <a:pt x="987" y="995"/>
                  <a:pt x="987" y="995"/>
                </a:cubicBezTo>
                <a:cubicBezTo>
                  <a:pt x="987" y="994"/>
                  <a:pt x="987" y="994"/>
                  <a:pt x="987" y="994"/>
                </a:cubicBezTo>
                <a:cubicBezTo>
                  <a:pt x="987" y="992"/>
                  <a:pt x="989" y="992"/>
                  <a:pt x="989" y="992"/>
                </a:cubicBezTo>
                <a:cubicBezTo>
                  <a:pt x="989" y="992"/>
                  <a:pt x="989" y="991"/>
                  <a:pt x="990" y="991"/>
                </a:cubicBezTo>
                <a:cubicBezTo>
                  <a:pt x="990" y="989"/>
                  <a:pt x="990" y="989"/>
                  <a:pt x="990" y="989"/>
                </a:cubicBezTo>
                <a:cubicBezTo>
                  <a:pt x="990" y="987"/>
                  <a:pt x="990" y="987"/>
                  <a:pt x="990" y="987"/>
                </a:cubicBezTo>
                <a:cubicBezTo>
                  <a:pt x="989" y="987"/>
                  <a:pt x="989" y="987"/>
                  <a:pt x="989" y="987"/>
                </a:cubicBezTo>
                <a:cubicBezTo>
                  <a:pt x="987" y="986"/>
                  <a:pt x="986" y="987"/>
                  <a:pt x="986" y="987"/>
                </a:cubicBezTo>
                <a:cubicBezTo>
                  <a:pt x="984" y="987"/>
                  <a:pt x="984" y="987"/>
                  <a:pt x="984" y="987"/>
                </a:cubicBezTo>
                <a:cubicBezTo>
                  <a:pt x="984" y="986"/>
                  <a:pt x="982" y="986"/>
                  <a:pt x="981" y="987"/>
                </a:cubicBezTo>
                <a:cubicBezTo>
                  <a:pt x="981" y="987"/>
                  <a:pt x="981" y="987"/>
                  <a:pt x="981" y="986"/>
                </a:cubicBezTo>
                <a:cubicBezTo>
                  <a:pt x="979" y="986"/>
                  <a:pt x="979" y="986"/>
                  <a:pt x="977" y="986"/>
                </a:cubicBezTo>
                <a:cubicBezTo>
                  <a:pt x="977" y="986"/>
                  <a:pt x="977" y="986"/>
                  <a:pt x="977" y="984"/>
                </a:cubicBezTo>
                <a:cubicBezTo>
                  <a:pt x="977" y="984"/>
                  <a:pt x="977" y="984"/>
                  <a:pt x="977" y="983"/>
                </a:cubicBezTo>
                <a:cubicBezTo>
                  <a:pt x="977" y="983"/>
                  <a:pt x="977" y="984"/>
                  <a:pt x="976" y="983"/>
                </a:cubicBezTo>
                <a:cubicBezTo>
                  <a:pt x="976" y="983"/>
                  <a:pt x="976" y="983"/>
                  <a:pt x="976" y="981"/>
                </a:cubicBezTo>
                <a:cubicBezTo>
                  <a:pt x="974" y="981"/>
                  <a:pt x="974" y="981"/>
                  <a:pt x="974" y="981"/>
                </a:cubicBezTo>
                <a:cubicBezTo>
                  <a:pt x="973" y="981"/>
                  <a:pt x="971" y="981"/>
                  <a:pt x="971" y="981"/>
                </a:cubicBezTo>
                <a:cubicBezTo>
                  <a:pt x="969" y="981"/>
                  <a:pt x="969" y="981"/>
                  <a:pt x="969" y="983"/>
                </a:cubicBezTo>
                <a:cubicBezTo>
                  <a:pt x="969" y="983"/>
                  <a:pt x="969" y="984"/>
                  <a:pt x="971" y="984"/>
                </a:cubicBezTo>
                <a:cubicBezTo>
                  <a:pt x="971" y="984"/>
                  <a:pt x="971" y="984"/>
                  <a:pt x="973" y="984"/>
                </a:cubicBezTo>
                <a:cubicBezTo>
                  <a:pt x="973" y="986"/>
                  <a:pt x="973" y="986"/>
                  <a:pt x="973" y="986"/>
                </a:cubicBezTo>
                <a:cubicBezTo>
                  <a:pt x="971" y="986"/>
                  <a:pt x="969" y="986"/>
                  <a:pt x="968" y="986"/>
                </a:cubicBezTo>
                <a:cubicBezTo>
                  <a:pt x="969" y="987"/>
                  <a:pt x="969" y="987"/>
                  <a:pt x="969" y="987"/>
                </a:cubicBezTo>
                <a:cubicBezTo>
                  <a:pt x="968" y="987"/>
                  <a:pt x="968" y="987"/>
                  <a:pt x="968" y="987"/>
                </a:cubicBezTo>
                <a:cubicBezTo>
                  <a:pt x="966" y="987"/>
                  <a:pt x="966" y="987"/>
                  <a:pt x="966" y="989"/>
                </a:cubicBezTo>
                <a:cubicBezTo>
                  <a:pt x="965" y="989"/>
                  <a:pt x="965" y="989"/>
                  <a:pt x="965" y="991"/>
                </a:cubicBezTo>
                <a:cubicBezTo>
                  <a:pt x="965" y="991"/>
                  <a:pt x="965" y="991"/>
                  <a:pt x="963" y="991"/>
                </a:cubicBezTo>
                <a:cubicBezTo>
                  <a:pt x="965" y="992"/>
                  <a:pt x="965" y="992"/>
                  <a:pt x="965" y="992"/>
                </a:cubicBezTo>
                <a:cubicBezTo>
                  <a:pt x="965" y="994"/>
                  <a:pt x="963" y="992"/>
                  <a:pt x="963" y="994"/>
                </a:cubicBezTo>
                <a:cubicBezTo>
                  <a:pt x="963" y="994"/>
                  <a:pt x="961" y="994"/>
                  <a:pt x="961" y="995"/>
                </a:cubicBezTo>
                <a:cubicBezTo>
                  <a:pt x="962" y="995"/>
                  <a:pt x="963" y="995"/>
                  <a:pt x="963" y="995"/>
                </a:cubicBezTo>
                <a:cubicBezTo>
                  <a:pt x="961" y="997"/>
                  <a:pt x="961" y="997"/>
                  <a:pt x="961" y="997"/>
                </a:cubicBezTo>
                <a:cubicBezTo>
                  <a:pt x="961" y="997"/>
                  <a:pt x="963" y="997"/>
                  <a:pt x="963" y="999"/>
                </a:cubicBezTo>
                <a:cubicBezTo>
                  <a:pt x="961" y="999"/>
                  <a:pt x="960" y="999"/>
                  <a:pt x="960" y="999"/>
                </a:cubicBezTo>
                <a:cubicBezTo>
                  <a:pt x="958" y="999"/>
                  <a:pt x="958" y="999"/>
                  <a:pt x="958" y="999"/>
                </a:cubicBezTo>
                <a:cubicBezTo>
                  <a:pt x="958" y="1000"/>
                  <a:pt x="958" y="1000"/>
                  <a:pt x="957" y="1000"/>
                </a:cubicBezTo>
                <a:cubicBezTo>
                  <a:pt x="955" y="1000"/>
                  <a:pt x="955" y="1000"/>
                  <a:pt x="955" y="1002"/>
                </a:cubicBezTo>
                <a:cubicBezTo>
                  <a:pt x="953" y="1000"/>
                  <a:pt x="953" y="1000"/>
                  <a:pt x="953" y="1002"/>
                </a:cubicBezTo>
                <a:cubicBezTo>
                  <a:pt x="953" y="1002"/>
                  <a:pt x="953" y="1002"/>
                  <a:pt x="953" y="1003"/>
                </a:cubicBezTo>
                <a:cubicBezTo>
                  <a:pt x="952" y="1003"/>
                  <a:pt x="952" y="1002"/>
                  <a:pt x="952" y="1003"/>
                </a:cubicBezTo>
                <a:cubicBezTo>
                  <a:pt x="950" y="1005"/>
                  <a:pt x="949" y="1005"/>
                  <a:pt x="949" y="1005"/>
                </a:cubicBezTo>
                <a:cubicBezTo>
                  <a:pt x="947" y="1005"/>
                  <a:pt x="947" y="1005"/>
                  <a:pt x="947" y="1005"/>
                </a:cubicBezTo>
                <a:cubicBezTo>
                  <a:pt x="945" y="1005"/>
                  <a:pt x="945" y="1005"/>
                  <a:pt x="944" y="1005"/>
                </a:cubicBezTo>
                <a:cubicBezTo>
                  <a:pt x="942" y="1005"/>
                  <a:pt x="942" y="1005"/>
                  <a:pt x="942" y="1005"/>
                </a:cubicBezTo>
                <a:cubicBezTo>
                  <a:pt x="940" y="1005"/>
                  <a:pt x="940" y="1005"/>
                  <a:pt x="939" y="1005"/>
                </a:cubicBezTo>
                <a:cubicBezTo>
                  <a:pt x="940" y="1003"/>
                  <a:pt x="940" y="1003"/>
                  <a:pt x="940" y="1003"/>
                </a:cubicBezTo>
                <a:cubicBezTo>
                  <a:pt x="940" y="1003"/>
                  <a:pt x="940" y="1003"/>
                  <a:pt x="942" y="1002"/>
                </a:cubicBezTo>
                <a:cubicBezTo>
                  <a:pt x="944" y="1002"/>
                  <a:pt x="945" y="1000"/>
                  <a:pt x="947" y="1000"/>
                </a:cubicBezTo>
                <a:cubicBezTo>
                  <a:pt x="949" y="1000"/>
                  <a:pt x="949" y="1000"/>
                  <a:pt x="949" y="1000"/>
                </a:cubicBezTo>
                <a:cubicBezTo>
                  <a:pt x="950" y="1000"/>
                  <a:pt x="950" y="1000"/>
                  <a:pt x="950" y="1000"/>
                </a:cubicBezTo>
                <a:cubicBezTo>
                  <a:pt x="950" y="1000"/>
                  <a:pt x="950" y="1000"/>
                  <a:pt x="952" y="1000"/>
                </a:cubicBezTo>
                <a:cubicBezTo>
                  <a:pt x="952" y="1000"/>
                  <a:pt x="953" y="999"/>
                  <a:pt x="955" y="999"/>
                </a:cubicBezTo>
                <a:cubicBezTo>
                  <a:pt x="955" y="999"/>
                  <a:pt x="955" y="999"/>
                  <a:pt x="955" y="1000"/>
                </a:cubicBezTo>
                <a:cubicBezTo>
                  <a:pt x="957" y="999"/>
                  <a:pt x="958" y="997"/>
                  <a:pt x="958" y="995"/>
                </a:cubicBezTo>
                <a:cubicBezTo>
                  <a:pt x="960" y="995"/>
                  <a:pt x="961" y="994"/>
                  <a:pt x="961" y="992"/>
                </a:cubicBezTo>
                <a:cubicBezTo>
                  <a:pt x="961" y="992"/>
                  <a:pt x="960" y="992"/>
                  <a:pt x="958" y="992"/>
                </a:cubicBezTo>
                <a:cubicBezTo>
                  <a:pt x="958" y="992"/>
                  <a:pt x="958" y="992"/>
                  <a:pt x="958" y="991"/>
                </a:cubicBezTo>
                <a:cubicBezTo>
                  <a:pt x="958" y="991"/>
                  <a:pt x="958" y="991"/>
                  <a:pt x="957" y="991"/>
                </a:cubicBezTo>
                <a:cubicBezTo>
                  <a:pt x="957" y="991"/>
                  <a:pt x="960" y="991"/>
                  <a:pt x="960" y="989"/>
                </a:cubicBezTo>
                <a:cubicBezTo>
                  <a:pt x="960" y="989"/>
                  <a:pt x="958" y="989"/>
                  <a:pt x="958" y="987"/>
                </a:cubicBezTo>
                <a:cubicBezTo>
                  <a:pt x="960" y="987"/>
                  <a:pt x="960" y="987"/>
                  <a:pt x="961" y="987"/>
                </a:cubicBezTo>
                <a:cubicBezTo>
                  <a:pt x="961" y="987"/>
                  <a:pt x="961" y="987"/>
                  <a:pt x="961" y="986"/>
                </a:cubicBezTo>
                <a:cubicBezTo>
                  <a:pt x="960" y="984"/>
                  <a:pt x="960" y="984"/>
                  <a:pt x="960" y="984"/>
                </a:cubicBezTo>
                <a:cubicBezTo>
                  <a:pt x="961" y="984"/>
                  <a:pt x="961" y="984"/>
                  <a:pt x="961" y="984"/>
                </a:cubicBezTo>
                <a:cubicBezTo>
                  <a:pt x="963" y="983"/>
                  <a:pt x="963" y="983"/>
                  <a:pt x="963" y="983"/>
                </a:cubicBezTo>
                <a:cubicBezTo>
                  <a:pt x="965" y="983"/>
                  <a:pt x="966" y="981"/>
                  <a:pt x="966" y="981"/>
                </a:cubicBezTo>
                <a:cubicBezTo>
                  <a:pt x="966" y="979"/>
                  <a:pt x="966" y="979"/>
                  <a:pt x="966" y="979"/>
                </a:cubicBezTo>
                <a:cubicBezTo>
                  <a:pt x="968" y="979"/>
                  <a:pt x="969" y="978"/>
                  <a:pt x="969" y="976"/>
                </a:cubicBezTo>
                <a:cubicBezTo>
                  <a:pt x="969" y="975"/>
                  <a:pt x="969" y="975"/>
                  <a:pt x="969" y="973"/>
                </a:cubicBezTo>
                <a:cubicBezTo>
                  <a:pt x="969" y="973"/>
                  <a:pt x="969" y="973"/>
                  <a:pt x="971" y="973"/>
                </a:cubicBezTo>
                <a:cubicBezTo>
                  <a:pt x="971" y="971"/>
                  <a:pt x="971" y="971"/>
                  <a:pt x="971" y="971"/>
                </a:cubicBezTo>
                <a:cubicBezTo>
                  <a:pt x="973" y="971"/>
                  <a:pt x="973" y="971"/>
                  <a:pt x="973" y="971"/>
                </a:cubicBezTo>
                <a:cubicBezTo>
                  <a:pt x="973" y="970"/>
                  <a:pt x="973" y="970"/>
                  <a:pt x="973" y="970"/>
                </a:cubicBezTo>
                <a:cubicBezTo>
                  <a:pt x="973" y="968"/>
                  <a:pt x="973" y="966"/>
                  <a:pt x="973" y="966"/>
                </a:cubicBezTo>
                <a:cubicBezTo>
                  <a:pt x="974" y="965"/>
                  <a:pt x="974" y="965"/>
                  <a:pt x="974" y="965"/>
                </a:cubicBezTo>
                <a:cubicBezTo>
                  <a:pt x="974" y="963"/>
                  <a:pt x="973" y="963"/>
                  <a:pt x="973" y="963"/>
                </a:cubicBezTo>
                <a:cubicBezTo>
                  <a:pt x="973" y="962"/>
                  <a:pt x="973" y="962"/>
                  <a:pt x="973" y="962"/>
                </a:cubicBezTo>
                <a:cubicBezTo>
                  <a:pt x="973" y="962"/>
                  <a:pt x="973" y="962"/>
                  <a:pt x="971" y="962"/>
                </a:cubicBezTo>
                <a:cubicBezTo>
                  <a:pt x="971" y="962"/>
                  <a:pt x="969" y="960"/>
                  <a:pt x="969" y="962"/>
                </a:cubicBezTo>
                <a:cubicBezTo>
                  <a:pt x="968" y="960"/>
                  <a:pt x="969" y="960"/>
                  <a:pt x="969" y="958"/>
                </a:cubicBezTo>
                <a:cubicBezTo>
                  <a:pt x="969" y="957"/>
                  <a:pt x="966" y="957"/>
                  <a:pt x="966" y="957"/>
                </a:cubicBezTo>
                <a:cubicBezTo>
                  <a:pt x="965" y="957"/>
                  <a:pt x="965" y="957"/>
                  <a:pt x="965" y="957"/>
                </a:cubicBezTo>
                <a:cubicBezTo>
                  <a:pt x="963" y="955"/>
                  <a:pt x="963" y="955"/>
                  <a:pt x="963" y="955"/>
                </a:cubicBezTo>
                <a:cubicBezTo>
                  <a:pt x="961" y="954"/>
                  <a:pt x="961" y="954"/>
                  <a:pt x="963" y="952"/>
                </a:cubicBezTo>
                <a:cubicBezTo>
                  <a:pt x="963" y="950"/>
                  <a:pt x="961" y="950"/>
                  <a:pt x="961" y="949"/>
                </a:cubicBezTo>
                <a:cubicBezTo>
                  <a:pt x="961" y="947"/>
                  <a:pt x="961" y="947"/>
                  <a:pt x="961" y="947"/>
                </a:cubicBezTo>
                <a:cubicBezTo>
                  <a:pt x="961" y="946"/>
                  <a:pt x="961" y="946"/>
                  <a:pt x="961" y="946"/>
                </a:cubicBezTo>
                <a:cubicBezTo>
                  <a:pt x="961" y="944"/>
                  <a:pt x="961" y="944"/>
                  <a:pt x="961" y="944"/>
                </a:cubicBezTo>
                <a:cubicBezTo>
                  <a:pt x="960" y="944"/>
                  <a:pt x="960" y="944"/>
                  <a:pt x="960" y="942"/>
                </a:cubicBezTo>
                <a:cubicBezTo>
                  <a:pt x="960" y="942"/>
                  <a:pt x="960" y="942"/>
                  <a:pt x="960" y="941"/>
                </a:cubicBezTo>
                <a:cubicBezTo>
                  <a:pt x="960" y="939"/>
                  <a:pt x="960" y="939"/>
                  <a:pt x="960" y="939"/>
                </a:cubicBezTo>
                <a:cubicBezTo>
                  <a:pt x="960" y="937"/>
                  <a:pt x="960" y="937"/>
                  <a:pt x="960" y="937"/>
                </a:cubicBezTo>
                <a:cubicBezTo>
                  <a:pt x="960" y="936"/>
                  <a:pt x="960" y="936"/>
                  <a:pt x="960" y="936"/>
                </a:cubicBezTo>
                <a:cubicBezTo>
                  <a:pt x="960" y="936"/>
                  <a:pt x="960" y="934"/>
                  <a:pt x="960" y="933"/>
                </a:cubicBezTo>
                <a:cubicBezTo>
                  <a:pt x="960" y="933"/>
                  <a:pt x="961" y="931"/>
                  <a:pt x="960" y="929"/>
                </a:cubicBezTo>
                <a:cubicBezTo>
                  <a:pt x="958" y="929"/>
                  <a:pt x="958" y="929"/>
                  <a:pt x="958" y="929"/>
                </a:cubicBezTo>
                <a:cubicBezTo>
                  <a:pt x="957" y="929"/>
                  <a:pt x="957" y="931"/>
                  <a:pt x="957" y="931"/>
                </a:cubicBezTo>
                <a:cubicBezTo>
                  <a:pt x="955" y="931"/>
                  <a:pt x="955" y="931"/>
                  <a:pt x="955" y="931"/>
                </a:cubicBezTo>
                <a:cubicBezTo>
                  <a:pt x="953" y="931"/>
                  <a:pt x="955" y="931"/>
                  <a:pt x="953" y="929"/>
                </a:cubicBezTo>
                <a:cubicBezTo>
                  <a:pt x="953" y="928"/>
                  <a:pt x="953" y="928"/>
                  <a:pt x="953" y="928"/>
                </a:cubicBezTo>
                <a:cubicBezTo>
                  <a:pt x="952" y="926"/>
                  <a:pt x="952" y="926"/>
                  <a:pt x="952" y="926"/>
                </a:cubicBezTo>
                <a:cubicBezTo>
                  <a:pt x="952" y="926"/>
                  <a:pt x="950" y="926"/>
                  <a:pt x="950" y="925"/>
                </a:cubicBezTo>
                <a:cubicBezTo>
                  <a:pt x="949" y="925"/>
                  <a:pt x="949" y="923"/>
                  <a:pt x="947" y="923"/>
                </a:cubicBezTo>
                <a:cubicBezTo>
                  <a:pt x="947" y="921"/>
                  <a:pt x="947" y="921"/>
                  <a:pt x="947" y="921"/>
                </a:cubicBezTo>
                <a:cubicBezTo>
                  <a:pt x="945" y="921"/>
                  <a:pt x="945" y="920"/>
                  <a:pt x="945" y="920"/>
                </a:cubicBezTo>
                <a:cubicBezTo>
                  <a:pt x="944" y="918"/>
                  <a:pt x="944" y="917"/>
                  <a:pt x="942" y="917"/>
                </a:cubicBezTo>
                <a:cubicBezTo>
                  <a:pt x="940" y="917"/>
                  <a:pt x="940" y="917"/>
                  <a:pt x="940" y="917"/>
                </a:cubicBezTo>
                <a:cubicBezTo>
                  <a:pt x="940" y="915"/>
                  <a:pt x="940" y="915"/>
                  <a:pt x="940" y="915"/>
                </a:cubicBezTo>
                <a:cubicBezTo>
                  <a:pt x="939" y="915"/>
                  <a:pt x="939" y="915"/>
                  <a:pt x="939" y="915"/>
                </a:cubicBezTo>
                <a:cubicBezTo>
                  <a:pt x="939" y="913"/>
                  <a:pt x="937" y="913"/>
                  <a:pt x="937" y="915"/>
                </a:cubicBezTo>
                <a:cubicBezTo>
                  <a:pt x="936" y="915"/>
                  <a:pt x="936" y="915"/>
                  <a:pt x="936" y="915"/>
                </a:cubicBezTo>
                <a:cubicBezTo>
                  <a:pt x="936" y="913"/>
                  <a:pt x="936" y="913"/>
                  <a:pt x="936" y="913"/>
                </a:cubicBezTo>
                <a:cubicBezTo>
                  <a:pt x="934" y="915"/>
                  <a:pt x="934" y="915"/>
                  <a:pt x="934" y="915"/>
                </a:cubicBezTo>
                <a:cubicBezTo>
                  <a:pt x="934" y="913"/>
                  <a:pt x="934" y="913"/>
                  <a:pt x="932" y="913"/>
                </a:cubicBezTo>
                <a:cubicBezTo>
                  <a:pt x="931" y="913"/>
                  <a:pt x="931" y="913"/>
                  <a:pt x="931" y="913"/>
                </a:cubicBezTo>
                <a:cubicBezTo>
                  <a:pt x="931" y="912"/>
                  <a:pt x="931" y="912"/>
                  <a:pt x="931" y="912"/>
                </a:cubicBezTo>
                <a:cubicBezTo>
                  <a:pt x="929" y="912"/>
                  <a:pt x="929" y="912"/>
                  <a:pt x="929" y="912"/>
                </a:cubicBezTo>
                <a:cubicBezTo>
                  <a:pt x="929" y="912"/>
                  <a:pt x="929" y="912"/>
                  <a:pt x="928" y="912"/>
                </a:cubicBezTo>
                <a:cubicBezTo>
                  <a:pt x="928" y="910"/>
                  <a:pt x="928" y="910"/>
                  <a:pt x="928" y="908"/>
                </a:cubicBezTo>
                <a:cubicBezTo>
                  <a:pt x="926" y="908"/>
                  <a:pt x="924" y="910"/>
                  <a:pt x="924" y="910"/>
                </a:cubicBezTo>
                <a:cubicBezTo>
                  <a:pt x="923" y="908"/>
                  <a:pt x="924" y="908"/>
                  <a:pt x="923" y="908"/>
                </a:cubicBezTo>
                <a:cubicBezTo>
                  <a:pt x="923" y="908"/>
                  <a:pt x="923" y="908"/>
                  <a:pt x="921" y="908"/>
                </a:cubicBezTo>
                <a:cubicBezTo>
                  <a:pt x="921" y="910"/>
                  <a:pt x="921" y="910"/>
                  <a:pt x="921" y="910"/>
                </a:cubicBezTo>
                <a:cubicBezTo>
                  <a:pt x="920" y="908"/>
                  <a:pt x="920" y="908"/>
                  <a:pt x="920" y="908"/>
                </a:cubicBezTo>
                <a:cubicBezTo>
                  <a:pt x="918" y="908"/>
                  <a:pt x="918" y="908"/>
                  <a:pt x="916" y="910"/>
                </a:cubicBezTo>
                <a:cubicBezTo>
                  <a:pt x="916" y="907"/>
                  <a:pt x="913" y="910"/>
                  <a:pt x="913" y="910"/>
                </a:cubicBezTo>
                <a:cubicBezTo>
                  <a:pt x="912" y="910"/>
                  <a:pt x="912" y="908"/>
                  <a:pt x="912" y="908"/>
                </a:cubicBezTo>
                <a:cubicBezTo>
                  <a:pt x="910" y="908"/>
                  <a:pt x="910" y="908"/>
                  <a:pt x="910" y="908"/>
                </a:cubicBezTo>
                <a:cubicBezTo>
                  <a:pt x="908" y="910"/>
                  <a:pt x="908" y="910"/>
                  <a:pt x="908" y="910"/>
                </a:cubicBezTo>
                <a:cubicBezTo>
                  <a:pt x="907" y="910"/>
                  <a:pt x="907" y="910"/>
                  <a:pt x="907" y="910"/>
                </a:cubicBezTo>
                <a:cubicBezTo>
                  <a:pt x="907" y="908"/>
                  <a:pt x="905" y="910"/>
                  <a:pt x="905" y="910"/>
                </a:cubicBezTo>
                <a:cubicBezTo>
                  <a:pt x="903" y="910"/>
                  <a:pt x="902" y="910"/>
                  <a:pt x="902" y="910"/>
                </a:cubicBezTo>
                <a:cubicBezTo>
                  <a:pt x="900" y="910"/>
                  <a:pt x="900" y="910"/>
                  <a:pt x="899" y="908"/>
                </a:cubicBezTo>
                <a:cubicBezTo>
                  <a:pt x="897" y="908"/>
                  <a:pt x="895" y="908"/>
                  <a:pt x="894" y="908"/>
                </a:cubicBezTo>
                <a:cubicBezTo>
                  <a:pt x="892" y="908"/>
                  <a:pt x="892" y="907"/>
                  <a:pt x="892" y="907"/>
                </a:cubicBezTo>
                <a:cubicBezTo>
                  <a:pt x="892" y="905"/>
                  <a:pt x="891" y="905"/>
                  <a:pt x="891" y="905"/>
                </a:cubicBezTo>
                <a:cubicBezTo>
                  <a:pt x="889" y="904"/>
                  <a:pt x="889" y="904"/>
                  <a:pt x="887" y="902"/>
                </a:cubicBezTo>
                <a:cubicBezTo>
                  <a:pt x="887" y="902"/>
                  <a:pt x="887" y="900"/>
                  <a:pt x="886" y="900"/>
                </a:cubicBezTo>
                <a:cubicBezTo>
                  <a:pt x="886" y="900"/>
                  <a:pt x="884" y="900"/>
                  <a:pt x="884" y="899"/>
                </a:cubicBezTo>
                <a:cubicBezTo>
                  <a:pt x="884" y="899"/>
                  <a:pt x="884" y="897"/>
                  <a:pt x="883" y="897"/>
                </a:cubicBezTo>
                <a:cubicBezTo>
                  <a:pt x="883" y="896"/>
                  <a:pt x="883" y="896"/>
                  <a:pt x="883" y="896"/>
                </a:cubicBezTo>
                <a:cubicBezTo>
                  <a:pt x="881" y="896"/>
                  <a:pt x="881" y="896"/>
                  <a:pt x="881" y="897"/>
                </a:cubicBezTo>
                <a:cubicBezTo>
                  <a:pt x="879" y="897"/>
                  <a:pt x="879" y="897"/>
                  <a:pt x="879" y="897"/>
                </a:cubicBezTo>
                <a:cubicBezTo>
                  <a:pt x="879" y="899"/>
                  <a:pt x="879" y="899"/>
                  <a:pt x="879" y="899"/>
                </a:cubicBezTo>
                <a:cubicBezTo>
                  <a:pt x="879" y="899"/>
                  <a:pt x="879" y="899"/>
                  <a:pt x="881" y="900"/>
                </a:cubicBezTo>
                <a:cubicBezTo>
                  <a:pt x="881" y="902"/>
                  <a:pt x="881" y="902"/>
                  <a:pt x="881" y="902"/>
                </a:cubicBezTo>
                <a:cubicBezTo>
                  <a:pt x="879" y="902"/>
                  <a:pt x="879" y="904"/>
                  <a:pt x="878" y="904"/>
                </a:cubicBezTo>
                <a:cubicBezTo>
                  <a:pt x="876" y="905"/>
                  <a:pt x="876" y="905"/>
                  <a:pt x="876" y="905"/>
                </a:cubicBezTo>
                <a:cubicBezTo>
                  <a:pt x="876" y="904"/>
                  <a:pt x="876" y="904"/>
                  <a:pt x="876" y="904"/>
                </a:cubicBezTo>
                <a:cubicBezTo>
                  <a:pt x="876" y="904"/>
                  <a:pt x="874" y="902"/>
                  <a:pt x="876" y="902"/>
                </a:cubicBezTo>
                <a:cubicBezTo>
                  <a:pt x="876" y="900"/>
                  <a:pt x="876" y="900"/>
                  <a:pt x="876" y="900"/>
                </a:cubicBezTo>
                <a:cubicBezTo>
                  <a:pt x="878" y="899"/>
                  <a:pt x="878" y="899"/>
                  <a:pt x="878" y="899"/>
                </a:cubicBezTo>
                <a:cubicBezTo>
                  <a:pt x="876" y="899"/>
                  <a:pt x="876" y="897"/>
                  <a:pt x="876" y="897"/>
                </a:cubicBezTo>
                <a:cubicBezTo>
                  <a:pt x="878" y="896"/>
                  <a:pt x="879" y="896"/>
                  <a:pt x="879" y="894"/>
                </a:cubicBezTo>
                <a:cubicBezTo>
                  <a:pt x="881" y="894"/>
                  <a:pt x="881" y="894"/>
                  <a:pt x="881" y="892"/>
                </a:cubicBezTo>
                <a:cubicBezTo>
                  <a:pt x="879" y="892"/>
                  <a:pt x="879" y="892"/>
                  <a:pt x="879" y="892"/>
                </a:cubicBezTo>
                <a:cubicBezTo>
                  <a:pt x="879" y="892"/>
                  <a:pt x="881" y="891"/>
                  <a:pt x="879" y="891"/>
                </a:cubicBezTo>
                <a:cubicBezTo>
                  <a:pt x="879" y="889"/>
                  <a:pt x="879" y="889"/>
                  <a:pt x="879" y="889"/>
                </a:cubicBezTo>
                <a:cubicBezTo>
                  <a:pt x="878" y="889"/>
                  <a:pt x="878" y="888"/>
                  <a:pt x="876" y="888"/>
                </a:cubicBezTo>
                <a:cubicBezTo>
                  <a:pt x="876" y="888"/>
                  <a:pt x="874" y="886"/>
                  <a:pt x="874" y="884"/>
                </a:cubicBezTo>
                <a:cubicBezTo>
                  <a:pt x="874" y="883"/>
                  <a:pt x="873" y="883"/>
                  <a:pt x="873" y="883"/>
                </a:cubicBezTo>
                <a:cubicBezTo>
                  <a:pt x="873" y="883"/>
                  <a:pt x="871" y="883"/>
                  <a:pt x="870" y="883"/>
                </a:cubicBezTo>
                <a:cubicBezTo>
                  <a:pt x="870" y="883"/>
                  <a:pt x="868" y="883"/>
                  <a:pt x="868" y="881"/>
                </a:cubicBezTo>
                <a:cubicBezTo>
                  <a:pt x="868" y="879"/>
                  <a:pt x="868" y="879"/>
                  <a:pt x="868" y="879"/>
                </a:cubicBezTo>
                <a:cubicBezTo>
                  <a:pt x="866" y="879"/>
                  <a:pt x="866" y="879"/>
                  <a:pt x="865" y="879"/>
                </a:cubicBezTo>
                <a:cubicBezTo>
                  <a:pt x="865" y="878"/>
                  <a:pt x="863" y="878"/>
                  <a:pt x="863" y="878"/>
                </a:cubicBezTo>
                <a:cubicBezTo>
                  <a:pt x="862" y="878"/>
                  <a:pt x="862" y="878"/>
                  <a:pt x="862" y="878"/>
                </a:cubicBezTo>
                <a:cubicBezTo>
                  <a:pt x="860" y="876"/>
                  <a:pt x="858" y="876"/>
                  <a:pt x="857" y="876"/>
                </a:cubicBezTo>
                <a:cubicBezTo>
                  <a:pt x="855" y="876"/>
                  <a:pt x="855" y="876"/>
                  <a:pt x="855" y="876"/>
                </a:cubicBezTo>
                <a:cubicBezTo>
                  <a:pt x="855" y="878"/>
                  <a:pt x="855" y="878"/>
                  <a:pt x="854" y="878"/>
                </a:cubicBezTo>
                <a:cubicBezTo>
                  <a:pt x="852" y="878"/>
                  <a:pt x="852" y="878"/>
                  <a:pt x="852" y="878"/>
                </a:cubicBezTo>
                <a:cubicBezTo>
                  <a:pt x="850" y="878"/>
                  <a:pt x="852" y="878"/>
                  <a:pt x="850" y="878"/>
                </a:cubicBezTo>
                <a:cubicBezTo>
                  <a:pt x="850" y="878"/>
                  <a:pt x="850" y="878"/>
                  <a:pt x="849" y="878"/>
                </a:cubicBezTo>
                <a:cubicBezTo>
                  <a:pt x="849" y="878"/>
                  <a:pt x="849" y="878"/>
                  <a:pt x="847" y="878"/>
                </a:cubicBezTo>
                <a:cubicBezTo>
                  <a:pt x="847" y="876"/>
                  <a:pt x="847" y="876"/>
                  <a:pt x="847" y="876"/>
                </a:cubicBezTo>
                <a:cubicBezTo>
                  <a:pt x="849" y="876"/>
                  <a:pt x="849" y="876"/>
                  <a:pt x="850" y="876"/>
                </a:cubicBezTo>
                <a:cubicBezTo>
                  <a:pt x="850" y="876"/>
                  <a:pt x="850" y="876"/>
                  <a:pt x="850" y="875"/>
                </a:cubicBezTo>
                <a:cubicBezTo>
                  <a:pt x="850" y="873"/>
                  <a:pt x="852" y="871"/>
                  <a:pt x="854" y="871"/>
                </a:cubicBezTo>
                <a:cubicBezTo>
                  <a:pt x="857" y="870"/>
                  <a:pt x="857" y="870"/>
                  <a:pt x="857" y="870"/>
                </a:cubicBezTo>
                <a:cubicBezTo>
                  <a:pt x="855" y="870"/>
                  <a:pt x="855" y="870"/>
                  <a:pt x="855" y="870"/>
                </a:cubicBezTo>
                <a:cubicBezTo>
                  <a:pt x="855" y="870"/>
                  <a:pt x="855" y="870"/>
                  <a:pt x="854" y="870"/>
                </a:cubicBezTo>
                <a:cubicBezTo>
                  <a:pt x="855" y="870"/>
                  <a:pt x="855" y="868"/>
                  <a:pt x="855" y="868"/>
                </a:cubicBezTo>
                <a:cubicBezTo>
                  <a:pt x="855" y="867"/>
                  <a:pt x="855" y="867"/>
                  <a:pt x="855" y="867"/>
                </a:cubicBezTo>
                <a:cubicBezTo>
                  <a:pt x="855" y="867"/>
                  <a:pt x="857" y="865"/>
                  <a:pt x="855" y="863"/>
                </a:cubicBezTo>
                <a:cubicBezTo>
                  <a:pt x="854" y="863"/>
                  <a:pt x="852" y="863"/>
                  <a:pt x="852" y="865"/>
                </a:cubicBezTo>
                <a:cubicBezTo>
                  <a:pt x="852" y="863"/>
                  <a:pt x="850" y="863"/>
                  <a:pt x="849" y="863"/>
                </a:cubicBezTo>
                <a:cubicBezTo>
                  <a:pt x="849" y="862"/>
                  <a:pt x="850" y="862"/>
                  <a:pt x="849" y="862"/>
                </a:cubicBezTo>
                <a:cubicBezTo>
                  <a:pt x="847" y="860"/>
                  <a:pt x="847" y="860"/>
                  <a:pt x="846" y="860"/>
                </a:cubicBezTo>
                <a:cubicBezTo>
                  <a:pt x="846" y="862"/>
                  <a:pt x="846" y="862"/>
                  <a:pt x="846" y="862"/>
                </a:cubicBezTo>
                <a:cubicBezTo>
                  <a:pt x="846" y="863"/>
                  <a:pt x="844" y="862"/>
                  <a:pt x="844" y="862"/>
                </a:cubicBezTo>
                <a:cubicBezTo>
                  <a:pt x="842" y="862"/>
                  <a:pt x="842" y="862"/>
                  <a:pt x="842" y="862"/>
                </a:cubicBezTo>
                <a:cubicBezTo>
                  <a:pt x="841" y="862"/>
                  <a:pt x="842" y="860"/>
                  <a:pt x="842" y="860"/>
                </a:cubicBezTo>
                <a:cubicBezTo>
                  <a:pt x="841" y="859"/>
                  <a:pt x="841" y="859"/>
                  <a:pt x="841" y="859"/>
                </a:cubicBezTo>
                <a:cubicBezTo>
                  <a:pt x="841" y="859"/>
                  <a:pt x="841" y="860"/>
                  <a:pt x="839" y="860"/>
                </a:cubicBezTo>
                <a:cubicBezTo>
                  <a:pt x="839" y="860"/>
                  <a:pt x="839" y="862"/>
                  <a:pt x="837" y="862"/>
                </a:cubicBezTo>
                <a:cubicBezTo>
                  <a:pt x="837" y="862"/>
                  <a:pt x="837" y="862"/>
                  <a:pt x="836" y="862"/>
                </a:cubicBezTo>
                <a:cubicBezTo>
                  <a:pt x="836" y="860"/>
                  <a:pt x="836" y="860"/>
                  <a:pt x="836" y="859"/>
                </a:cubicBezTo>
                <a:cubicBezTo>
                  <a:pt x="836" y="857"/>
                  <a:pt x="837" y="857"/>
                  <a:pt x="837" y="855"/>
                </a:cubicBezTo>
                <a:cubicBezTo>
                  <a:pt x="836" y="855"/>
                  <a:pt x="836" y="855"/>
                  <a:pt x="836" y="855"/>
                </a:cubicBezTo>
                <a:cubicBezTo>
                  <a:pt x="834" y="857"/>
                  <a:pt x="834" y="857"/>
                  <a:pt x="834" y="857"/>
                </a:cubicBezTo>
                <a:cubicBezTo>
                  <a:pt x="833" y="857"/>
                  <a:pt x="834" y="855"/>
                  <a:pt x="834" y="855"/>
                </a:cubicBezTo>
                <a:cubicBezTo>
                  <a:pt x="834" y="855"/>
                  <a:pt x="833" y="855"/>
                  <a:pt x="833" y="854"/>
                </a:cubicBezTo>
                <a:cubicBezTo>
                  <a:pt x="833" y="854"/>
                  <a:pt x="834" y="852"/>
                  <a:pt x="836" y="852"/>
                </a:cubicBezTo>
                <a:cubicBezTo>
                  <a:pt x="836" y="850"/>
                  <a:pt x="837" y="850"/>
                  <a:pt x="837" y="850"/>
                </a:cubicBezTo>
                <a:cubicBezTo>
                  <a:pt x="839" y="850"/>
                  <a:pt x="839" y="850"/>
                  <a:pt x="841" y="849"/>
                </a:cubicBezTo>
                <a:cubicBezTo>
                  <a:pt x="839" y="849"/>
                  <a:pt x="837" y="849"/>
                  <a:pt x="836" y="849"/>
                </a:cubicBezTo>
                <a:cubicBezTo>
                  <a:pt x="834" y="849"/>
                  <a:pt x="833" y="849"/>
                  <a:pt x="831" y="849"/>
                </a:cubicBezTo>
                <a:cubicBezTo>
                  <a:pt x="831" y="849"/>
                  <a:pt x="829" y="850"/>
                  <a:pt x="828" y="850"/>
                </a:cubicBezTo>
                <a:cubicBezTo>
                  <a:pt x="826" y="850"/>
                  <a:pt x="826" y="850"/>
                  <a:pt x="825" y="850"/>
                </a:cubicBezTo>
                <a:cubicBezTo>
                  <a:pt x="823" y="849"/>
                  <a:pt x="823" y="849"/>
                  <a:pt x="823" y="849"/>
                </a:cubicBezTo>
                <a:cubicBezTo>
                  <a:pt x="823" y="849"/>
                  <a:pt x="823" y="849"/>
                  <a:pt x="821" y="849"/>
                </a:cubicBezTo>
                <a:cubicBezTo>
                  <a:pt x="821" y="850"/>
                  <a:pt x="820" y="850"/>
                  <a:pt x="818" y="850"/>
                </a:cubicBezTo>
                <a:cubicBezTo>
                  <a:pt x="820" y="850"/>
                  <a:pt x="820" y="850"/>
                  <a:pt x="820" y="850"/>
                </a:cubicBezTo>
                <a:cubicBezTo>
                  <a:pt x="820" y="852"/>
                  <a:pt x="818" y="854"/>
                  <a:pt x="818" y="854"/>
                </a:cubicBezTo>
                <a:cubicBezTo>
                  <a:pt x="817" y="854"/>
                  <a:pt x="817" y="852"/>
                  <a:pt x="817" y="854"/>
                </a:cubicBezTo>
                <a:cubicBezTo>
                  <a:pt x="815" y="854"/>
                  <a:pt x="815" y="854"/>
                  <a:pt x="815" y="854"/>
                </a:cubicBezTo>
                <a:cubicBezTo>
                  <a:pt x="813" y="854"/>
                  <a:pt x="813" y="854"/>
                  <a:pt x="813" y="854"/>
                </a:cubicBezTo>
                <a:cubicBezTo>
                  <a:pt x="813" y="855"/>
                  <a:pt x="813" y="855"/>
                  <a:pt x="813" y="855"/>
                </a:cubicBezTo>
                <a:cubicBezTo>
                  <a:pt x="813" y="855"/>
                  <a:pt x="813" y="855"/>
                  <a:pt x="812" y="857"/>
                </a:cubicBezTo>
                <a:cubicBezTo>
                  <a:pt x="810" y="857"/>
                  <a:pt x="810" y="857"/>
                  <a:pt x="810" y="857"/>
                </a:cubicBezTo>
                <a:cubicBezTo>
                  <a:pt x="809" y="859"/>
                  <a:pt x="809" y="859"/>
                  <a:pt x="809" y="859"/>
                </a:cubicBezTo>
                <a:cubicBezTo>
                  <a:pt x="809" y="859"/>
                  <a:pt x="809" y="859"/>
                  <a:pt x="809" y="857"/>
                </a:cubicBezTo>
                <a:cubicBezTo>
                  <a:pt x="807" y="857"/>
                  <a:pt x="807" y="857"/>
                  <a:pt x="807" y="857"/>
                </a:cubicBezTo>
                <a:cubicBezTo>
                  <a:pt x="805" y="857"/>
                  <a:pt x="804" y="857"/>
                  <a:pt x="802" y="857"/>
                </a:cubicBezTo>
                <a:cubicBezTo>
                  <a:pt x="800" y="857"/>
                  <a:pt x="800" y="857"/>
                  <a:pt x="800" y="857"/>
                </a:cubicBezTo>
                <a:cubicBezTo>
                  <a:pt x="800" y="855"/>
                  <a:pt x="800" y="855"/>
                  <a:pt x="799" y="855"/>
                </a:cubicBezTo>
                <a:cubicBezTo>
                  <a:pt x="799" y="854"/>
                  <a:pt x="799" y="854"/>
                  <a:pt x="797" y="854"/>
                </a:cubicBezTo>
                <a:cubicBezTo>
                  <a:pt x="797" y="854"/>
                  <a:pt x="797" y="854"/>
                  <a:pt x="797" y="852"/>
                </a:cubicBezTo>
                <a:cubicBezTo>
                  <a:pt x="797" y="850"/>
                  <a:pt x="796" y="850"/>
                  <a:pt x="796" y="850"/>
                </a:cubicBezTo>
                <a:cubicBezTo>
                  <a:pt x="794" y="850"/>
                  <a:pt x="794" y="850"/>
                  <a:pt x="792" y="850"/>
                </a:cubicBezTo>
                <a:cubicBezTo>
                  <a:pt x="792" y="852"/>
                  <a:pt x="791" y="852"/>
                  <a:pt x="789" y="852"/>
                </a:cubicBezTo>
                <a:cubicBezTo>
                  <a:pt x="789" y="850"/>
                  <a:pt x="789" y="850"/>
                  <a:pt x="789" y="850"/>
                </a:cubicBezTo>
                <a:cubicBezTo>
                  <a:pt x="789" y="850"/>
                  <a:pt x="789" y="850"/>
                  <a:pt x="788" y="850"/>
                </a:cubicBezTo>
                <a:cubicBezTo>
                  <a:pt x="786" y="850"/>
                  <a:pt x="786" y="850"/>
                  <a:pt x="786" y="850"/>
                </a:cubicBezTo>
                <a:cubicBezTo>
                  <a:pt x="784" y="850"/>
                  <a:pt x="783" y="852"/>
                  <a:pt x="783" y="852"/>
                </a:cubicBezTo>
                <a:cubicBezTo>
                  <a:pt x="781" y="852"/>
                  <a:pt x="781" y="854"/>
                  <a:pt x="780" y="852"/>
                </a:cubicBezTo>
                <a:cubicBezTo>
                  <a:pt x="780" y="852"/>
                  <a:pt x="778" y="852"/>
                  <a:pt x="776" y="852"/>
                </a:cubicBezTo>
                <a:cubicBezTo>
                  <a:pt x="776" y="852"/>
                  <a:pt x="776" y="852"/>
                  <a:pt x="775" y="852"/>
                </a:cubicBezTo>
                <a:cubicBezTo>
                  <a:pt x="773" y="852"/>
                  <a:pt x="773" y="852"/>
                  <a:pt x="773" y="852"/>
                </a:cubicBezTo>
                <a:cubicBezTo>
                  <a:pt x="772" y="852"/>
                  <a:pt x="772" y="850"/>
                  <a:pt x="772" y="850"/>
                </a:cubicBezTo>
                <a:cubicBezTo>
                  <a:pt x="772" y="849"/>
                  <a:pt x="772" y="849"/>
                  <a:pt x="773" y="849"/>
                </a:cubicBezTo>
                <a:cubicBezTo>
                  <a:pt x="773" y="847"/>
                  <a:pt x="773" y="847"/>
                  <a:pt x="773" y="847"/>
                </a:cubicBezTo>
                <a:cubicBezTo>
                  <a:pt x="773" y="846"/>
                  <a:pt x="773" y="846"/>
                  <a:pt x="773" y="846"/>
                </a:cubicBezTo>
                <a:cubicBezTo>
                  <a:pt x="773" y="844"/>
                  <a:pt x="773" y="844"/>
                  <a:pt x="773" y="844"/>
                </a:cubicBezTo>
                <a:cubicBezTo>
                  <a:pt x="772" y="844"/>
                  <a:pt x="770" y="842"/>
                  <a:pt x="770" y="842"/>
                </a:cubicBezTo>
                <a:cubicBezTo>
                  <a:pt x="770" y="842"/>
                  <a:pt x="770" y="842"/>
                  <a:pt x="768" y="841"/>
                </a:cubicBezTo>
                <a:cubicBezTo>
                  <a:pt x="768" y="841"/>
                  <a:pt x="768" y="839"/>
                  <a:pt x="767" y="839"/>
                </a:cubicBezTo>
                <a:cubicBezTo>
                  <a:pt x="767" y="839"/>
                  <a:pt x="765" y="839"/>
                  <a:pt x="763" y="839"/>
                </a:cubicBezTo>
                <a:cubicBezTo>
                  <a:pt x="762" y="839"/>
                  <a:pt x="762" y="839"/>
                  <a:pt x="760" y="839"/>
                </a:cubicBezTo>
                <a:cubicBezTo>
                  <a:pt x="759" y="841"/>
                  <a:pt x="755" y="839"/>
                  <a:pt x="754" y="839"/>
                </a:cubicBezTo>
                <a:cubicBezTo>
                  <a:pt x="752" y="841"/>
                  <a:pt x="751" y="841"/>
                  <a:pt x="751" y="841"/>
                </a:cubicBezTo>
                <a:cubicBezTo>
                  <a:pt x="749" y="841"/>
                  <a:pt x="749" y="842"/>
                  <a:pt x="747" y="842"/>
                </a:cubicBezTo>
                <a:cubicBezTo>
                  <a:pt x="746" y="842"/>
                  <a:pt x="746" y="842"/>
                  <a:pt x="746" y="842"/>
                </a:cubicBezTo>
                <a:cubicBezTo>
                  <a:pt x="744" y="842"/>
                  <a:pt x="744" y="844"/>
                  <a:pt x="744" y="844"/>
                </a:cubicBezTo>
                <a:cubicBezTo>
                  <a:pt x="743" y="844"/>
                  <a:pt x="743" y="844"/>
                  <a:pt x="743" y="844"/>
                </a:cubicBezTo>
                <a:cubicBezTo>
                  <a:pt x="741" y="844"/>
                  <a:pt x="741" y="844"/>
                  <a:pt x="741" y="844"/>
                </a:cubicBezTo>
                <a:cubicBezTo>
                  <a:pt x="739" y="846"/>
                  <a:pt x="739" y="846"/>
                  <a:pt x="739" y="846"/>
                </a:cubicBezTo>
                <a:cubicBezTo>
                  <a:pt x="738" y="847"/>
                  <a:pt x="738" y="847"/>
                  <a:pt x="738" y="847"/>
                </a:cubicBezTo>
                <a:cubicBezTo>
                  <a:pt x="738" y="847"/>
                  <a:pt x="738" y="847"/>
                  <a:pt x="738" y="849"/>
                </a:cubicBezTo>
                <a:cubicBezTo>
                  <a:pt x="738" y="849"/>
                  <a:pt x="738" y="849"/>
                  <a:pt x="736" y="849"/>
                </a:cubicBezTo>
                <a:cubicBezTo>
                  <a:pt x="736" y="850"/>
                  <a:pt x="738" y="850"/>
                  <a:pt x="738" y="850"/>
                </a:cubicBezTo>
                <a:cubicBezTo>
                  <a:pt x="739" y="852"/>
                  <a:pt x="736" y="852"/>
                  <a:pt x="738" y="854"/>
                </a:cubicBezTo>
                <a:cubicBezTo>
                  <a:pt x="738" y="855"/>
                  <a:pt x="738" y="855"/>
                  <a:pt x="738" y="855"/>
                </a:cubicBezTo>
                <a:cubicBezTo>
                  <a:pt x="739" y="855"/>
                  <a:pt x="739" y="857"/>
                  <a:pt x="739" y="857"/>
                </a:cubicBezTo>
                <a:cubicBezTo>
                  <a:pt x="739" y="859"/>
                  <a:pt x="739" y="859"/>
                  <a:pt x="739" y="859"/>
                </a:cubicBezTo>
                <a:cubicBezTo>
                  <a:pt x="739" y="860"/>
                  <a:pt x="741" y="859"/>
                  <a:pt x="741" y="860"/>
                </a:cubicBezTo>
                <a:cubicBezTo>
                  <a:pt x="741" y="862"/>
                  <a:pt x="741" y="862"/>
                  <a:pt x="741" y="862"/>
                </a:cubicBezTo>
                <a:cubicBezTo>
                  <a:pt x="741" y="863"/>
                  <a:pt x="741" y="863"/>
                  <a:pt x="741" y="863"/>
                </a:cubicBezTo>
                <a:cubicBezTo>
                  <a:pt x="741" y="865"/>
                  <a:pt x="741" y="865"/>
                  <a:pt x="741" y="865"/>
                </a:cubicBezTo>
                <a:cubicBezTo>
                  <a:pt x="743" y="867"/>
                  <a:pt x="743" y="867"/>
                  <a:pt x="743" y="867"/>
                </a:cubicBezTo>
                <a:cubicBezTo>
                  <a:pt x="743" y="868"/>
                  <a:pt x="741" y="868"/>
                  <a:pt x="741" y="870"/>
                </a:cubicBezTo>
                <a:cubicBezTo>
                  <a:pt x="739" y="870"/>
                  <a:pt x="738" y="870"/>
                  <a:pt x="738" y="870"/>
                </a:cubicBezTo>
                <a:cubicBezTo>
                  <a:pt x="736" y="870"/>
                  <a:pt x="735" y="870"/>
                  <a:pt x="733" y="870"/>
                </a:cubicBezTo>
                <a:cubicBezTo>
                  <a:pt x="733" y="870"/>
                  <a:pt x="735" y="868"/>
                  <a:pt x="733" y="868"/>
                </a:cubicBezTo>
                <a:cubicBezTo>
                  <a:pt x="733" y="867"/>
                  <a:pt x="733" y="867"/>
                  <a:pt x="733" y="867"/>
                </a:cubicBezTo>
                <a:cubicBezTo>
                  <a:pt x="731" y="865"/>
                  <a:pt x="731" y="865"/>
                  <a:pt x="731" y="863"/>
                </a:cubicBezTo>
                <a:cubicBezTo>
                  <a:pt x="730" y="862"/>
                  <a:pt x="731" y="862"/>
                  <a:pt x="731" y="860"/>
                </a:cubicBezTo>
                <a:cubicBezTo>
                  <a:pt x="730" y="860"/>
                  <a:pt x="730" y="860"/>
                  <a:pt x="730" y="860"/>
                </a:cubicBezTo>
                <a:cubicBezTo>
                  <a:pt x="731" y="859"/>
                  <a:pt x="731" y="859"/>
                  <a:pt x="731" y="859"/>
                </a:cubicBezTo>
                <a:cubicBezTo>
                  <a:pt x="731" y="857"/>
                  <a:pt x="731" y="857"/>
                  <a:pt x="731" y="857"/>
                </a:cubicBezTo>
                <a:cubicBezTo>
                  <a:pt x="733" y="855"/>
                  <a:pt x="735" y="855"/>
                  <a:pt x="735" y="854"/>
                </a:cubicBezTo>
                <a:cubicBezTo>
                  <a:pt x="735" y="852"/>
                  <a:pt x="735" y="852"/>
                  <a:pt x="735" y="852"/>
                </a:cubicBezTo>
                <a:cubicBezTo>
                  <a:pt x="735" y="850"/>
                  <a:pt x="735" y="850"/>
                  <a:pt x="735" y="849"/>
                </a:cubicBezTo>
                <a:cubicBezTo>
                  <a:pt x="735" y="849"/>
                  <a:pt x="735" y="849"/>
                  <a:pt x="735" y="847"/>
                </a:cubicBezTo>
                <a:cubicBezTo>
                  <a:pt x="736" y="847"/>
                  <a:pt x="736" y="847"/>
                  <a:pt x="736" y="846"/>
                </a:cubicBezTo>
                <a:cubicBezTo>
                  <a:pt x="736" y="844"/>
                  <a:pt x="736" y="844"/>
                  <a:pt x="736" y="842"/>
                </a:cubicBezTo>
                <a:cubicBezTo>
                  <a:pt x="736" y="842"/>
                  <a:pt x="736" y="844"/>
                  <a:pt x="735" y="842"/>
                </a:cubicBezTo>
                <a:cubicBezTo>
                  <a:pt x="735" y="842"/>
                  <a:pt x="735" y="842"/>
                  <a:pt x="733" y="842"/>
                </a:cubicBezTo>
                <a:cubicBezTo>
                  <a:pt x="733" y="841"/>
                  <a:pt x="733" y="841"/>
                  <a:pt x="733" y="841"/>
                </a:cubicBezTo>
                <a:cubicBezTo>
                  <a:pt x="733" y="841"/>
                  <a:pt x="733" y="841"/>
                  <a:pt x="733" y="839"/>
                </a:cubicBezTo>
                <a:cubicBezTo>
                  <a:pt x="733" y="839"/>
                  <a:pt x="735" y="839"/>
                  <a:pt x="735" y="838"/>
                </a:cubicBezTo>
                <a:cubicBezTo>
                  <a:pt x="735" y="836"/>
                  <a:pt x="736" y="836"/>
                  <a:pt x="738" y="836"/>
                </a:cubicBezTo>
                <a:cubicBezTo>
                  <a:pt x="738" y="836"/>
                  <a:pt x="739" y="836"/>
                  <a:pt x="741" y="836"/>
                </a:cubicBezTo>
                <a:cubicBezTo>
                  <a:pt x="743" y="834"/>
                  <a:pt x="743" y="834"/>
                  <a:pt x="743" y="833"/>
                </a:cubicBezTo>
                <a:cubicBezTo>
                  <a:pt x="743" y="831"/>
                  <a:pt x="743" y="831"/>
                  <a:pt x="743" y="830"/>
                </a:cubicBezTo>
                <a:cubicBezTo>
                  <a:pt x="741" y="830"/>
                  <a:pt x="741" y="828"/>
                  <a:pt x="739" y="828"/>
                </a:cubicBezTo>
                <a:cubicBezTo>
                  <a:pt x="738" y="828"/>
                  <a:pt x="736" y="828"/>
                  <a:pt x="735" y="830"/>
                </a:cubicBezTo>
                <a:cubicBezTo>
                  <a:pt x="735" y="831"/>
                  <a:pt x="735" y="831"/>
                  <a:pt x="735" y="831"/>
                </a:cubicBezTo>
                <a:cubicBezTo>
                  <a:pt x="733" y="833"/>
                  <a:pt x="731" y="833"/>
                  <a:pt x="731" y="834"/>
                </a:cubicBezTo>
                <a:cubicBezTo>
                  <a:pt x="731" y="834"/>
                  <a:pt x="731" y="836"/>
                  <a:pt x="730" y="836"/>
                </a:cubicBezTo>
                <a:cubicBezTo>
                  <a:pt x="728" y="836"/>
                  <a:pt x="728" y="836"/>
                  <a:pt x="726" y="836"/>
                </a:cubicBezTo>
                <a:cubicBezTo>
                  <a:pt x="726" y="836"/>
                  <a:pt x="726" y="838"/>
                  <a:pt x="725" y="838"/>
                </a:cubicBezTo>
                <a:cubicBezTo>
                  <a:pt x="723" y="838"/>
                  <a:pt x="723" y="838"/>
                  <a:pt x="722" y="838"/>
                </a:cubicBezTo>
                <a:cubicBezTo>
                  <a:pt x="720" y="839"/>
                  <a:pt x="720" y="839"/>
                  <a:pt x="718" y="841"/>
                </a:cubicBezTo>
                <a:cubicBezTo>
                  <a:pt x="718" y="841"/>
                  <a:pt x="717" y="841"/>
                  <a:pt x="717" y="842"/>
                </a:cubicBezTo>
                <a:cubicBezTo>
                  <a:pt x="715" y="842"/>
                  <a:pt x="715" y="842"/>
                  <a:pt x="715" y="842"/>
                </a:cubicBezTo>
                <a:cubicBezTo>
                  <a:pt x="714" y="842"/>
                  <a:pt x="712" y="842"/>
                  <a:pt x="710" y="842"/>
                </a:cubicBezTo>
                <a:cubicBezTo>
                  <a:pt x="709" y="842"/>
                  <a:pt x="709" y="842"/>
                  <a:pt x="709" y="842"/>
                </a:cubicBezTo>
                <a:cubicBezTo>
                  <a:pt x="709" y="842"/>
                  <a:pt x="707" y="841"/>
                  <a:pt x="707" y="842"/>
                </a:cubicBezTo>
                <a:cubicBezTo>
                  <a:pt x="706" y="844"/>
                  <a:pt x="707" y="844"/>
                  <a:pt x="707" y="844"/>
                </a:cubicBezTo>
                <a:cubicBezTo>
                  <a:pt x="707" y="846"/>
                  <a:pt x="706" y="847"/>
                  <a:pt x="706" y="847"/>
                </a:cubicBezTo>
                <a:cubicBezTo>
                  <a:pt x="704" y="849"/>
                  <a:pt x="704" y="849"/>
                  <a:pt x="702" y="847"/>
                </a:cubicBezTo>
                <a:cubicBezTo>
                  <a:pt x="702" y="846"/>
                  <a:pt x="702" y="846"/>
                  <a:pt x="702" y="846"/>
                </a:cubicBezTo>
                <a:cubicBezTo>
                  <a:pt x="701" y="844"/>
                  <a:pt x="697" y="847"/>
                  <a:pt x="696" y="847"/>
                </a:cubicBezTo>
                <a:cubicBezTo>
                  <a:pt x="694" y="849"/>
                  <a:pt x="693" y="850"/>
                  <a:pt x="689" y="852"/>
                </a:cubicBezTo>
                <a:cubicBezTo>
                  <a:pt x="691" y="852"/>
                  <a:pt x="691" y="852"/>
                  <a:pt x="691" y="852"/>
                </a:cubicBezTo>
                <a:cubicBezTo>
                  <a:pt x="693" y="852"/>
                  <a:pt x="693" y="854"/>
                  <a:pt x="693" y="854"/>
                </a:cubicBezTo>
                <a:cubicBezTo>
                  <a:pt x="693" y="855"/>
                  <a:pt x="693" y="857"/>
                  <a:pt x="691" y="857"/>
                </a:cubicBezTo>
                <a:cubicBezTo>
                  <a:pt x="691" y="859"/>
                  <a:pt x="691" y="860"/>
                  <a:pt x="691" y="862"/>
                </a:cubicBezTo>
                <a:cubicBezTo>
                  <a:pt x="691" y="863"/>
                  <a:pt x="691" y="863"/>
                  <a:pt x="691" y="863"/>
                </a:cubicBezTo>
                <a:cubicBezTo>
                  <a:pt x="689" y="865"/>
                  <a:pt x="689" y="865"/>
                  <a:pt x="689" y="867"/>
                </a:cubicBezTo>
                <a:cubicBezTo>
                  <a:pt x="686" y="865"/>
                  <a:pt x="686" y="867"/>
                  <a:pt x="685" y="870"/>
                </a:cubicBezTo>
                <a:cubicBezTo>
                  <a:pt x="683" y="871"/>
                  <a:pt x="683" y="873"/>
                  <a:pt x="681" y="873"/>
                </a:cubicBezTo>
                <a:cubicBezTo>
                  <a:pt x="680" y="875"/>
                  <a:pt x="680" y="875"/>
                  <a:pt x="680" y="875"/>
                </a:cubicBezTo>
                <a:cubicBezTo>
                  <a:pt x="680" y="875"/>
                  <a:pt x="680" y="875"/>
                  <a:pt x="678" y="875"/>
                </a:cubicBezTo>
                <a:cubicBezTo>
                  <a:pt x="677" y="875"/>
                  <a:pt x="677" y="876"/>
                  <a:pt x="677" y="878"/>
                </a:cubicBezTo>
                <a:cubicBezTo>
                  <a:pt x="675" y="878"/>
                  <a:pt x="675" y="879"/>
                  <a:pt x="677" y="881"/>
                </a:cubicBezTo>
                <a:cubicBezTo>
                  <a:pt x="677" y="883"/>
                  <a:pt x="677" y="883"/>
                  <a:pt x="675" y="883"/>
                </a:cubicBezTo>
                <a:cubicBezTo>
                  <a:pt x="675" y="881"/>
                  <a:pt x="673" y="881"/>
                  <a:pt x="673" y="879"/>
                </a:cubicBezTo>
                <a:cubicBezTo>
                  <a:pt x="672" y="878"/>
                  <a:pt x="672" y="878"/>
                  <a:pt x="670" y="876"/>
                </a:cubicBezTo>
                <a:cubicBezTo>
                  <a:pt x="670" y="878"/>
                  <a:pt x="670" y="881"/>
                  <a:pt x="672" y="883"/>
                </a:cubicBezTo>
                <a:cubicBezTo>
                  <a:pt x="672" y="884"/>
                  <a:pt x="672" y="884"/>
                  <a:pt x="672" y="884"/>
                </a:cubicBezTo>
                <a:cubicBezTo>
                  <a:pt x="672" y="886"/>
                  <a:pt x="672" y="886"/>
                  <a:pt x="672" y="886"/>
                </a:cubicBezTo>
                <a:cubicBezTo>
                  <a:pt x="670" y="886"/>
                  <a:pt x="670" y="888"/>
                  <a:pt x="670" y="889"/>
                </a:cubicBezTo>
                <a:cubicBezTo>
                  <a:pt x="669" y="889"/>
                  <a:pt x="669" y="888"/>
                  <a:pt x="669" y="888"/>
                </a:cubicBezTo>
                <a:cubicBezTo>
                  <a:pt x="669" y="888"/>
                  <a:pt x="668" y="888"/>
                  <a:pt x="668" y="888"/>
                </a:cubicBezTo>
                <a:cubicBezTo>
                  <a:pt x="668" y="886"/>
                  <a:pt x="669" y="885"/>
                  <a:pt x="670" y="885"/>
                </a:cubicBezTo>
                <a:cubicBezTo>
                  <a:pt x="670" y="885"/>
                  <a:pt x="670" y="885"/>
                  <a:pt x="670" y="884"/>
                </a:cubicBezTo>
                <a:cubicBezTo>
                  <a:pt x="670" y="882"/>
                  <a:pt x="670" y="882"/>
                  <a:pt x="670" y="882"/>
                </a:cubicBezTo>
                <a:cubicBezTo>
                  <a:pt x="668" y="881"/>
                  <a:pt x="668" y="877"/>
                  <a:pt x="668" y="876"/>
                </a:cubicBezTo>
                <a:cubicBezTo>
                  <a:pt x="668" y="874"/>
                  <a:pt x="668" y="874"/>
                  <a:pt x="667" y="874"/>
                </a:cubicBezTo>
                <a:cubicBezTo>
                  <a:pt x="667" y="873"/>
                  <a:pt x="665" y="873"/>
                  <a:pt x="663" y="871"/>
                </a:cubicBezTo>
                <a:cubicBezTo>
                  <a:pt x="663" y="871"/>
                  <a:pt x="663" y="869"/>
                  <a:pt x="662" y="869"/>
                </a:cubicBezTo>
                <a:cubicBezTo>
                  <a:pt x="662" y="868"/>
                  <a:pt x="662" y="868"/>
                  <a:pt x="662" y="868"/>
                </a:cubicBezTo>
                <a:cubicBezTo>
                  <a:pt x="660" y="868"/>
                  <a:pt x="660" y="868"/>
                  <a:pt x="660" y="868"/>
                </a:cubicBezTo>
                <a:cubicBezTo>
                  <a:pt x="659" y="868"/>
                  <a:pt x="657" y="868"/>
                  <a:pt x="655" y="866"/>
                </a:cubicBezTo>
                <a:cubicBezTo>
                  <a:pt x="655" y="866"/>
                  <a:pt x="654" y="866"/>
                  <a:pt x="652" y="866"/>
                </a:cubicBezTo>
                <a:cubicBezTo>
                  <a:pt x="652" y="866"/>
                  <a:pt x="652" y="866"/>
                  <a:pt x="652" y="864"/>
                </a:cubicBezTo>
                <a:cubicBezTo>
                  <a:pt x="651" y="864"/>
                  <a:pt x="651" y="866"/>
                  <a:pt x="651" y="866"/>
                </a:cubicBezTo>
                <a:cubicBezTo>
                  <a:pt x="651" y="864"/>
                  <a:pt x="651" y="863"/>
                  <a:pt x="649" y="863"/>
                </a:cubicBezTo>
                <a:cubicBezTo>
                  <a:pt x="647" y="863"/>
                  <a:pt x="647" y="863"/>
                  <a:pt x="647" y="863"/>
                </a:cubicBezTo>
                <a:cubicBezTo>
                  <a:pt x="647" y="863"/>
                  <a:pt x="647" y="863"/>
                  <a:pt x="646" y="863"/>
                </a:cubicBezTo>
                <a:cubicBezTo>
                  <a:pt x="644" y="863"/>
                  <a:pt x="642" y="864"/>
                  <a:pt x="641" y="864"/>
                </a:cubicBezTo>
                <a:cubicBezTo>
                  <a:pt x="641" y="866"/>
                  <a:pt x="641" y="866"/>
                  <a:pt x="641" y="866"/>
                </a:cubicBezTo>
                <a:cubicBezTo>
                  <a:pt x="639" y="866"/>
                  <a:pt x="639" y="868"/>
                  <a:pt x="639" y="868"/>
                </a:cubicBezTo>
                <a:cubicBezTo>
                  <a:pt x="638" y="868"/>
                  <a:pt x="636" y="868"/>
                  <a:pt x="636" y="868"/>
                </a:cubicBezTo>
                <a:cubicBezTo>
                  <a:pt x="634" y="869"/>
                  <a:pt x="634" y="869"/>
                  <a:pt x="633" y="869"/>
                </a:cubicBezTo>
                <a:cubicBezTo>
                  <a:pt x="633" y="869"/>
                  <a:pt x="631" y="869"/>
                  <a:pt x="631" y="871"/>
                </a:cubicBezTo>
                <a:cubicBezTo>
                  <a:pt x="630" y="871"/>
                  <a:pt x="630" y="871"/>
                  <a:pt x="630" y="871"/>
                </a:cubicBezTo>
                <a:cubicBezTo>
                  <a:pt x="628" y="871"/>
                  <a:pt x="628" y="871"/>
                  <a:pt x="628" y="871"/>
                </a:cubicBezTo>
                <a:cubicBezTo>
                  <a:pt x="626" y="871"/>
                  <a:pt x="626" y="871"/>
                  <a:pt x="626" y="871"/>
                </a:cubicBezTo>
                <a:cubicBezTo>
                  <a:pt x="625" y="873"/>
                  <a:pt x="625" y="873"/>
                  <a:pt x="625" y="873"/>
                </a:cubicBezTo>
                <a:cubicBezTo>
                  <a:pt x="623" y="873"/>
                  <a:pt x="623" y="871"/>
                  <a:pt x="623" y="871"/>
                </a:cubicBezTo>
                <a:cubicBezTo>
                  <a:pt x="623" y="871"/>
                  <a:pt x="623" y="871"/>
                  <a:pt x="621" y="871"/>
                </a:cubicBezTo>
                <a:cubicBezTo>
                  <a:pt x="621" y="869"/>
                  <a:pt x="621" y="869"/>
                  <a:pt x="621" y="869"/>
                </a:cubicBezTo>
                <a:cubicBezTo>
                  <a:pt x="620" y="868"/>
                  <a:pt x="620" y="868"/>
                  <a:pt x="618" y="868"/>
                </a:cubicBezTo>
                <a:cubicBezTo>
                  <a:pt x="618" y="869"/>
                  <a:pt x="617" y="869"/>
                  <a:pt x="617" y="871"/>
                </a:cubicBezTo>
                <a:cubicBezTo>
                  <a:pt x="617" y="869"/>
                  <a:pt x="617" y="869"/>
                  <a:pt x="617" y="869"/>
                </a:cubicBezTo>
                <a:cubicBezTo>
                  <a:pt x="615" y="868"/>
                  <a:pt x="615" y="868"/>
                  <a:pt x="615" y="868"/>
                </a:cubicBezTo>
                <a:cubicBezTo>
                  <a:pt x="615" y="868"/>
                  <a:pt x="615" y="868"/>
                  <a:pt x="615" y="866"/>
                </a:cubicBezTo>
                <a:cubicBezTo>
                  <a:pt x="617" y="866"/>
                  <a:pt x="617" y="864"/>
                  <a:pt x="615" y="864"/>
                </a:cubicBezTo>
                <a:cubicBezTo>
                  <a:pt x="615" y="864"/>
                  <a:pt x="613" y="864"/>
                  <a:pt x="613" y="863"/>
                </a:cubicBezTo>
                <a:cubicBezTo>
                  <a:pt x="613" y="863"/>
                  <a:pt x="613" y="863"/>
                  <a:pt x="612" y="863"/>
                </a:cubicBezTo>
                <a:cubicBezTo>
                  <a:pt x="612" y="863"/>
                  <a:pt x="610" y="863"/>
                  <a:pt x="610" y="861"/>
                </a:cubicBezTo>
                <a:cubicBezTo>
                  <a:pt x="610" y="861"/>
                  <a:pt x="610" y="861"/>
                  <a:pt x="609" y="861"/>
                </a:cubicBezTo>
                <a:cubicBezTo>
                  <a:pt x="609" y="861"/>
                  <a:pt x="607" y="860"/>
                  <a:pt x="607" y="858"/>
                </a:cubicBezTo>
                <a:cubicBezTo>
                  <a:pt x="607" y="858"/>
                  <a:pt x="607" y="858"/>
                  <a:pt x="607" y="856"/>
                </a:cubicBezTo>
                <a:cubicBezTo>
                  <a:pt x="605" y="856"/>
                  <a:pt x="605" y="855"/>
                  <a:pt x="605" y="855"/>
                </a:cubicBezTo>
                <a:cubicBezTo>
                  <a:pt x="605" y="853"/>
                  <a:pt x="604" y="853"/>
                  <a:pt x="604" y="852"/>
                </a:cubicBezTo>
                <a:cubicBezTo>
                  <a:pt x="604" y="850"/>
                  <a:pt x="604" y="850"/>
                  <a:pt x="604" y="850"/>
                </a:cubicBezTo>
                <a:cubicBezTo>
                  <a:pt x="604" y="848"/>
                  <a:pt x="602" y="848"/>
                  <a:pt x="602" y="848"/>
                </a:cubicBezTo>
                <a:cubicBezTo>
                  <a:pt x="600" y="848"/>
                  <a:pt x="600" y="848"/>
                  <a:pt x="599" y="847"/>
                </a:cubicBezTo>
                <a:cubicBezTo>
                  <a:pt x="599" y="843"/>
                  <a:pt x="599" y="843"/>
                  <a:pt x="599" y="843"/>
                </a:cubicBezTo>
                <a:cubicBezTo>
                  <a:pt x="599" y="842"/>
                  <a:pt x="599" y="842"/>
                  <a:pt x="599" y="840"/>
                </a:cubicBezTo>
                <a:cubicBezTo>
                  <a:pt x="599" y="839"/>
                  <a:pt x="599" y="839"/>
                  <a:pt x="599" y="839"/>
                </a:cubicBezTo>
                <a:cubicBezTo>
                  <a:pt x="600" y="839"/>
                  <a:pt x="600" y="839"/>
                  <a:pt x="600" y="839"/>
                </a:cubicBezTo>
                <a:cubicBezTo>
                  <a:pt x="600" y="839"/>
                  <a:pt x="600" y="839"/>
                  <a:pt x="600" y="837"/>
                </a:cubicBezTo>
                <a:cubicBezTo>
                  <a:pt x="602" y="837"/>
                  <a:pt x="600" y="837"/>
                  <a:pt x="602" y="835"/>
                </a:cubicBezTo>
                <a:cubicBezTo>
                  <a:pt x="602" y="835"/>
                  <a:pt x="602" y="835"/>
                  <a:pt x="602" y="834"/>
                </a:cubicBezTo>
                <a:cubicBezTo>
                  <a:pt x="602" y="832"/>
                  <a:pt x="602" y="832"/>
                  <a:pt x="602" y="831"/>
                </a:cubicBezTo>
                <a:cubicBezTo>
                  <a:pt x="602" y="829"/>
                  <a:pt x="602" y="829"/>
                  <a:pt x="602" y="827"/>
                </a:cubicBezTo>
                <a:cubicBezTo>
                  <a:pt x="602" y="827"/>
                  <a:pt x="602" y="827"/>
                  <a:pt x="602" y="826"/>
                </a:cubicBezTo>
                <a:cubicBezTo>
                  <a:pt x="604" y="824"/>
                  <a:pt x="602" y="822"/>
                  <a:pt x="602" y="821"/>
                </a:cubicBezTo>
                <a:cubicBezTo>
                  <a:pt x="602" y="819"/>
                  <a:pt x="604" y="819"/>
                  <a:pt x="604" y="818"/>
                </a:cubicBezTo>
                <a:cubicBezTo>
                  <a:pt x="605" y="816"/>
                  <a:pt x="605" y="814"/>
                  <a:pt x="605" y="813"/>
                </a:cubicBezTo>
                <a:cubicBezTo>
                  <a:pt x="605" y="811"/>
                  <a:pt x="605" y="811"/>
                  <a:pt x="605" y="811"/>
                </a:cubicBezTo>
                <a:cubicBezTo>
                  <a:pt x="605" y="810"/>
                  <a:pt x="607" y="810"/>
                  <a:pt x="605" y="808"/>
                </a:cubicBezTo>
                <a:cubicBezTo>
                  <a:pt x="607" y="808"/>
                  <a:pt x="607" y="808"/>
                  <a:pt x="607" y="808"/>
                </a:cubicBezTo>
                <a:cubicBezTo>
                  <a:pt x="607" y="806"/>
                  <a:pt x="607" y="806"/>
                  <a:pt x="607" y="806"/>
                </a:cubicBezTo>
                <a:cubicBezTo>
                  <a:pt x="609" y="805"/>
                  <a:pt x="609" y="805"/>
                  <a:pt x="609" y="805"/>
                </a:cubicBezTo>
                <a:cubicBezTo>
                  <a:pt x="609" y="803"/>
                  <a:pt x="609" y="803"/>
                  <a:pt x="610" y="801"/>
                </a:cubicBezTo>
                <a:cubicBezTo>
                  <a:pt x="610" y="801"/>
                  <a:pt x="610" y="800"/>
                  <a:pt x="610" y="798"/>
                </a:cubicBezTo>
                <a:cubicBezTo>
                  <a:pt x="610" y="798"/>
                  <a:pt x="609" y="800"/>
                  <a:pt x="609" y="798"/>
                </a:cubicBezTo>
                <a:cubicBezTo>
                  <a:pt x="609" y="797"/>
                  <a:pt x="609" y="797"/>
                  <a:pt x="609" y="797"/>
                </a:cubicBezTo>
                <a:cubicBezTo>
                  <a:pt x="609" y="795"/>
                  <a:pt x="609" y="795"/>
                  <a:pt x="609" y="795"/>
                </a:cubicBezTo>
                <a:cubicBezTo>
                  <a:pt x="609" y="795"/>
                  <a:pt x="610" y="795"/>
                  <a:pt x="610" y="793"/>
                </a:cubicBezTo>
                <a:cubicBezTo>
                  <a:pt x="612" y="793"/>
                  <a:pt x="612" y="792"/>
                  <a:pt x="612" y="792"/>
                </a:cubicBezTo>
                <a:cubicBezTo>
                  <a:pt x="610" y="792"/>
                  <a:pt x="610" y="792"/>
                  <a:pt x="610" y="792"/>
                </a:cubicBezTo>
                <a:cubicBezTo>
                  <a:pt x="609" y="792"/>
                  <a:pt x="609" y="792"/>
                  <a:pt x="609" y="792"/>
                </a:cubicBezTo>
                <a:cubicBezTo>
                  <a:pt x="609" y="792"/>
                  <a:pt x="609" y="792"/>
                  <a:pt x="607" y="792"/>
                </a:cubicBezTo>
                <a:cubicBezTo>
                  <a:pt x="605" y="792"/>
                  <a:pt x="605" y="790"/>
                  <a:pt x="604" y="789"/>
                </a:cubicBezTo>
                <a:cubicBezTo>
                  <a:pt x="604" y="789"/>
                  <a:pt x="602" y="787"/>
                  <a:pt x="600" y="787"/>
                </a:cubicBezTo>
                <a:cubicBezTo>
                  <a:pt x="600" y="785"/>
                  <a:pt x="599" y="785"/>
                  <a:pt x="599" y="785"/>
                </a:cubicBezTo>
                <a:cubicBezTo>
                  <a:pt x="597" y="785"/>
                  <a:pt x="597" y="785"/>
                  <a:pt x="597" y="785"/>
                </a:cubicBezTo>
                <a:cubicBezTo>
                  <a:pt x="597" y="784"/>
                  <a:pt x="596" y="785"/>
                  <a:pt x="594" y="785"/>
                </a:cubicBezTo>
                <a:cubicBezTo>
                  <a:pt x="592" y="784"/>
                  <a:pt x="592" y="784"/>
                  <a:pt x="591" y="784"/>
                </a:cubicBezTo>
                <a:cubicBezTo>
                  <a:pt x="591" y="782"/>
                  <a:pt x="591" y="784"/>
                  <a:pt x="589" y="784"/>
                </a:cubicBezTo>
                <a:cubicBezTo>
                  <a:pt x="588" y="784"/>
                  <a:pt x="588" y="784"/>
                  <a:pt x="588" y="784"/>
                </a:cubicBezTo>
                <a:cubicBezTo>
                  <a:pt x="586" y="782"/>
                  <a:pt x="586" y="782"/>
                  <a:pt x="584" y="782"/>
                </a:cubicBezTo>
                <a:cubicBezTo>
                  <a:pt x="584" y="782"/>
                  <a:pt x="584" y="782"/>
                  <a:pt x="583" y="782"/>
                </a:cubicBezTo>
                <a:cubicBezTo>
                  <a:pt x="581" y="782"/>
                  <a:pt x="581" y="782"/>
                  <a:pt x="581" y="782"/>
                </a:cubicBezTo>
                <a:cubicBezTo>
                  <a:pt x="579" y="782"/>
                  <a:pt x="578" y="782"/>
                  <a:pt x="578" y="784"/>
                </a:cubicBezTo>
                <a:cubicBezTo>
                  <a:pt x="576" y="784"/>
                  <a:pt x="576" y="784"/>
                  <a:pt x="576" y="785"/>
                </a:cubicBezTo>
                <a:cubicBezTo>
                  <a:pt x="575" y="785"/>
                  <a:pt x="575" y="785"/>
                  <a:pt x="575" y="785"/>
                </a:cubicBezTo>
                <a:cubicBezTo>
                  <a:pt x="573" y="785"/>
                  <a:pt x="573" y="785"/>
                  <a:pt x="573" y="785"/>
                </a:cubicBezTo>
                <a:cubicBezTo>
                  <a:pt x="571" y="785"/>
                  <a:pt x="571" y="785"/>
                  <a:pt x="571" y="785"/>
                </a:cubicBezTo>
                <a:cubicBezTo>
                  <a:pt x="570" y="785"/>
                  <a:pt x="570" y="784"/>
                  <a:pt x="570" y="784"/>
                </a:cubicBezTo>
                <a:cubicBezTo>
                  <a:pt x="568" y="784"/>
                  <a:pt x="568" y="785"/>
                  <a:pt x="567" y="785"/>
                </a:cubicBezTo>
                <a:cubicBezTo>
                  <a:pt x="565" y="785"/>
                  <a:pt x="565" y="785"/>
                  <a:pt x="563" y="784"/>
                </a:cubicBezTo>
                <a:cubicBezTo>
                  <a:pt x="563" y="784"/>
                  <a:pt x="562" y="784"/>
                  <a:pt x="560" y="784"/>
                </a:cubicBezTo>
                <a:cubicBezTo>
                  <a:pt x="558" y="784"/>
                  <a:pt x="558" y="784"/>
                  <a:pt x="558" y="784"/>
                </a:cubicBezTo>
                <a:cubicBezTo>
                  <a:pt x="557" y="784"/>
                  <a:pt x="557" y="784"/>
                  <a:pt x="557" y="784"/>
                </a:cubicBezTo>
                <a:cubicBezTo>
                  <a:pt x="555" y="784"/>
                  <a:pt x="555" y="785"/>
                  <a:pt x="555" y="785"/>
                </a:cubicBezTo>
                <a:cubicBezTo>
                  <a:pt x="555" y="784"/>
                  <a:pt x="552" y="784"/>
                  <a:pt x="550" y="784"/>
                </a:cubicBezTo>
                <a:cubicBezTo>
                  <a:pt x="547" y="784"/>
                  <a:pt x="547" y="784"/>
                  <a:pt x="547" y="784"/>
                </a:cubicBezTo>
                <a:cubicBezTo>
                  <a:pt x="547" y="784"/>
                  <a:pt x="547" y="784"/>
                  <a:pt x="546" y="784"/>
                </a:cubicBezTo>
                <a:cubicBezTo>
                  <a:pt x="547" y="782"/>
                  <a:pt x="549" y="780"/>
                  <a:pt x="550" y="780"/>
                </a:cubicBezTo>
                <a:cubicBezTo>
                  <a:pt x="552" y="780"/>
                  <a:pt x="552" y="780"/>
                  <a:pt x="552" y="780"/>
                </a:cubicBezTo>
                <a:cubicBezTo>
                  <a:pt x="554" y="780"/>
                  <a:pt x="554" y="779"/>
                  <a:pt x="554" y="777"/>
                </a:cubicBezTo>
                <a:cubicBezTo>
                  <a:pt x="555" y="776"/>
                  <a:pt x="555" y="776"/>
                  <a:pt x="555" y="776"/>
                </a:cubicBezTo>
                <a:cubicBezTo>
                  <a:pt x="557" y="776"/>
                  <a:pt x="557" y="774"/>
                  <a:pt x="557" y="774"/>
                </a:cubicBezTo>
                <a:cubicBezTo>
                  <a:pt x="557" y="772"/>
                  <a:pt x="555" y="772"/>
                  <a:pt x="555" y="772"/>
                </a:cubicBezTo>
                <a:cubicBezTo>
                  <a:pt x="557" y="771"/>
                  <a:pt x="557" y="771"/>
                  <a:pt x="557" y="771"/>
                </a:cubicBezTo>
                <a:cubicBezTo>
                  <a:pt x="557" y="771"/>
                  <a:pt x="558" y="769"/>
                  <a:pt x="558" y="768"/>
                </a:cubicBezTo>
                <a:cubicBezTo>
                  <a:pt x="558" y="766"/>
                  <a:pt x="558" y="766"/>
                  <a:pt x="558" y="766"/>
                </a:cubicBezTo>
                <a:cubicBezTo>
                  <a:pt x="558" y="764"/>
                  <a:pt x="558" y="764"/>
                  <a:pt x="560" y="764"/>
                </a:cubicBezTo>
                <a:cubicBezTo>
                  <a:pt x="560" y="763"/>
                  <a:pt x="560" y="763"/>
                  <a:pt x="560" y="763"/>
                </a:cubicBezTo>
                <a:cubicBezTo>
                  <a:pt x="562" y="763"/>
                  <a:pt x="562" y="763"/>
                  <a:pt x="562" y="763"/>
                </a:cubicBezTo>
                <a:cubicBezTo>
                  <a:pt x="563" y="761"/>
                  <a:pt x="565" y="761"/>
                  <a:pt x="565" y="759"/>
                </a:cubicBezTo>
                <a:cubicBezTo>
                  <a:pt x="563" y="759"/>
                  <a:pt x="563" y="759"/>
                  <a:pt x="562" y="759"/>
                </a:cubicBezTo>
                <a:cubicBezTo>
                  <a:pt x="562" y="758"/>
                  <a:pt x="563" y="756"/>
                  <a:pt x="563" y="756"/>
                </a:cubicBezTo>
                <a:cubicBezTo>
                  <a:pt x="563" y="756"/>
                  <a:pt x="563" y="756"/>
                  <a:pt x="563" y="755"/>
                </a:cubicBezTo>
                <a:cubicBezTo>
                  <a:pt x="562" y="755"/>
                  <a:pt x="563" y="755"/>
                  <a:pt x="563" y="753"/>
                </a:cubicBezTo>
                <a:cubicBezTo>
                  <a:pt x="563" y="753"/>
                  <a:pt x="563" y="753"/>
                  <a:pt x="563" y="751"/>
                </a:cubicBezTo>
                <a:cubicBezTo>
                  <a:pt x="563" y="751"/>
                  <a:pt x="563" y="751"/>
                  <a:pt x="562" y="751"/>
                </a:cubicBezTo>
                <a:cubicBezTo>
                  <a:pt x="562" y="750"/>
                  <a:pt x="562" y="748"/>
                  <a:pt x="562" y="748"/>
                </a:cubicBezTo>
                <a:cubicBezTo>
                  <a:pt x="562" y="747"/>
                  <a:pt x="562" y="745"/>
                  <a:pt x="563" y="745"/>
                </a:cubicBezTo>
                <a:cubicBezTo>
                  <a:pt x="565" y="745"/>
                  <a:pt x="567" y="748"/>
                  <a:pt x="567" y="750"/>
                </a:cubicBezTo>
                <a:cubicBezTo>
                  <a:pt x="568" y="750"/>
                  <a:pt x="568" y="748"/>
                  <a:pt x="568" y="748"/>
                </a:cubicBezTo>
                <a:cubicBezTo>
                  <a:pt x="568" y="747"/>
                  <a:pt x="568" y="747"/>
                  <a:pt x="568" y="747"/>
                </a:cubicBezTo>
                <a:cubicBezTo>
                  <a:pt x="568" y="745"/>
                  <a:pt x="568" y="745"/>
                  <a:pt x="568" y="745"/>
                </a:cubicBezTo>
                <a:cubicBezTo>
                  <a:pt x="570" y="743"/>
                  <a:pt x="570" y="743"/>
                  <a:pt x="570" y="743"/>
                </a:cubicBezTo>
                <a:cubicBezTo>
                  <a:pt x="571" y="743"/>
                  <a:pt x="571" y="743"/>
                  <a:pt x="573" y="742"/>
                </a:cubicBezTo>
                <a:cubicBezTo>
                  <a:pt x="571" y="742"/>
                  <a:pt x="570" y="742"/>
                  <a:pt x="570" y="742"/>
                </a:cubicBezTo>
                <a:cubicBezTo>
                  <a:pt x="570" y="740"/>
                  <a:pt x="570" y="740"/>
                  <a:pt x="571" y="740"/>
                </a:cubicBezTo>
                <a:cubicBezTo>
                  <a:pt x="571" y="738"/>
                  <a:pt x="573" y="738"/>
                  <a:pt x="573" y="738"/>
                </a:cubicBezTo>
                <a:cubicBezTo>
                  <a:pt x="571" y="738"/>
                  <a:pt x="570" y="738"/>
                  <a:pt x="570" y="737"/>
                </a:cubicBezTo>
                <a:cubicBezTo>
                  <a:pt x="570" y="737"/>
                  <a:pt x="570" y="737"/>
                  <a:pt x="570" y="735"/>
                </a:cubicBezTo>
                <a:cubicBezTo>
                  <a:pt x="570" y="734"/>
                  <a:pt x="570" y="734"/>
                  <a:pt x="571" y="734"/>
                </a:cubicBezTo>
                <a:cubicBezTo>
                  <a:pt x="573" y="734"/>
                  <a:pt x="573" y="734"/>
                  <a:pt x="573" y="734"/>
                </a:cubicBezTo>
                <a:cubicBezTo>
                  <a:pt x="573" y="732"/>
                  <a:pt x="571" y="732"/>
                  <a:pt x="571" y="730"/>
                </a:cubicBezTo>
                <a:cubicBezTo>
                  <a:pt x="571" y="730"/>
                  <a:pt x="571" y="729"/>
                  <a:pt x="573" y="729"/>
                </a:cubicBezTo>
                <a:cubicBezTo>
                  <a:pt x="573" y="727"/>
                  <a:pt x="575" y="727"/>
                  <a:pt x="575" y="727"/>
                </a:cubicBezTo>
                <a:cubicBezTo>
                  <a:pt x="576" y="726"/>
                  <a:pt x="576" y="726"/>
                  <a:pt x="576" y="726"/>
                </a:cubicBezTo>
                <a:cubicBezTo>
                  <a:pt x="576" y="724"/>
                  <a:pt x="576" y="724"/>
                  <a:pt x="576" y="724"/>
                </a:cubicBezTo>
                <a:cubicBezTo>
                  <a:pt x="578" y="722"/>
                  <a:pt x="581" y="722"/>
                  <a:pt x="581" y="719"/>
                </a:cubicBezTo>
                <a:cubicBezTo>
                  <a:pt x="581" y="719"/>
                  <a:pt x="581" y="717"/>
                  <a:pt x="581" y="716"/>
                </a:cubicBezTo>
                <a:cubicBezTo>
                  <a:pt x="581" y="714"/>
                  <a:pt x="579" y="713"/>
                  <a:pt x="579" y="711"/>
                </a:cubicBezTo>
                <a:cubicBezTo>
                  <a:pt x="579" y="711"/>
                  <a:pt x="579" y="709"/>
                  <a:pt x="578" y="711"/>
                </a:cubicBezTo>
                <a:cubicBezTo>
                  <a:pt x="576" y="711"/>
                  <a:pt x="576" y="713"/>
                  <a:pt x="575" y="713"/>
                </a:cubicBezTo>
                <a:cubicBezTo>
                  <a:pt x="573" y="713"/>
                  <a:pt x="571" y="713"/>
                  <a:pt x="570" y="713"/>
                </a:cubicBezTo>
                <a:cubicBezTo>
                  <a:pt x="570" y="711"/>
                  <a:pt x="568" y="711"/>
                  <a:pt x="567" y="711"/>
                </a:cubicBezTo>
                <a:cubicBezTo>
                  <a:pt x="565" y="711"/>
                  <a:pt x="565" y="711"/>
                  <a:pt x="563" y="711"/>
                </a:cubicBezTo>
                <a:cubicBezTo>
                  <a:pt x="562" y="711"/>
                  <a:pt x="562" y="711"/>
                  <a:pt x="560" y="713"/>
                </a:cubicBezTo>
                <a:cubicBezTo>
                  <a:pt x="558" y="713"/>
                  <a:pt x="558" y="714"/>
                  <a:pt x="557" y="714"/>
                </a:cubicBezTo>
                <a:cubicBezTo>
                  <a:pt x="555" y="714"/>
                  <a:pt x="554" y="714"/>
                  <a:pt x="552" y="714"/>
                </a:cubicBezTo>
                <a:cubicBezTo>
                  <a:pt x="550" y="714"/>
                  <a:pt x="549" y="714"/>
                  <a:pt x="547" y="714"/>
                </a:cubicBezTo>
                <a:cubicBezTo>
                  <a:pt x="546" y="714"/>
                  <a:pt x="544" y="716"/>
                  <a:pt x="542" y="717"/>
                </a:cubicBezTo>
                <a:cubicBezTo>
                  <a:pt x="542" y="717"/>
                  <a:pt x="542" y="719"/>
                  <a:pt x="542" y="721"/>
                </a:cubicBezTo>
                <a:cubicBezTo>
                  <a:pt x="541" y="721"/>
                  <a:pt x="541" y="722"/>
                  <a:pt x="539" y="724"/>
                </a:cubicBezTo>
                <a:cubicBezTo>
                  <a:pt x="539" y="726"/>
                  <a:pt x="537" y="726"/>
                  <a:pt x="537" y="727"/>
                </a:cubicBezTo>
                <a:cubicBezTo>
                  <a:pt x="537" y="729"/>
                  <a:pt x="539" y="730"/>
                  <a:pt x="537" y="732"/>
                </a:cubicBezTo>
                <a:cubicBezTo>
                  <a:pt x="536" y="734"/>
                  <a:pt x="533" y="735"/>
                  <a:pt x="534" y="737"/>
                </a:cubicBezTo>
                <a:cubicBezTo>
                  <a:pt x="534" y="738"/>
                  <a:pt x="536" y="740"/>
                  <a:pt x="534" y="742"/>
                </a:cubicBezTo>
                <a:cubicBezTo>
                  <a:pt x="534" y="743"/>
                  <a:pt x="533" y="743"/>
                  <a:pt x="531" y="743"/>
                </a:cubicBezTo>
                <a:cubicBezTo>
                  <a:pt x="531" y="745"/>
                  <a:pt x="529" y="745"/>
                  <a:pt x="529" y="745"/>
                </a:cubicBezTo>
                <a:cubicBezTo>
                  <a:pt x="529" y="747"/>
                  <a:pt x="528" y="747"/>
                  <a:pt x="528" y="748"/>
                </a:cubicBezTo>
                <a:cubicBezTo>
                  <a:pt x="528" y="748"/>
                  <a:pt x="528" y="748"/>
                  <a:pt x="528" y="750"/>
                </a:cubicBezTo>
                <a:cubicBezTo>
                  <a:pt x="528" y="751"/>
                  <a:pt x="525" y="751"/>
                  <a:pt x="525" y="753"/>
                </a:cubicBezTo>
                <a:cubicBezTo>
                  <a:pt x="523" y="753"/>
                  <a:pt x="521" y="753"/>
                  <a:pt x="520" y="751"/>
                </a:cubicBezTo>
                <a:cubicBezTo>
                  <a:pt x="518" y="751"/>
                  <a:pt x="520" y="750"/>
                  <a:pt x="518" y="748"/>
                </a:cubicBezTo>
                <a:cubicBezTo>
                  <a:pt x="518" y="747"/>
                  <a:pt x="516" y="747"/>
                  <a:pt x="515" y="748"/>
                </a:cubicBezTo>
                <a:cubicBezTo>
                  <a:pt x="515" y="748"/>
                  <a:pt x="515" y="748"/>
                  <a:pt x="513" y="748"/>
                </a:cubicBezTo>
                <a:cubicBezTo>
                  <a:pt x="513" y="748"/>
                  <a:pt x="513" y="748"/>
                  <a:pt x="512" y="750"/>
                </a:cubicBezTo>
                <a:cubicBezTo>
                  <a:pt x="510" y="750"/>
                  <a:pt x="510" y="750"/>
                  <a:pt x="510" y="750"/>
                </a:cubicBezTo>
                <a:cubicBezTo>
                  <a:pt x="508" y="750"/>
                  <a:pt x="508" y="751"/>
                  <a:pt x="507" y="751"/>
                </a:cubicBezTo>
                <a:cubicBezTo>
                  <a:pt x="507" y="751"/>
                  <a:pt x="507" y="751"/>
                  <a:pt x="505" y="751"/>
                </a:cubicBezTo>
                <a:cubicBezTo>
                  <a:pt x="505" y="751"/>
                  <a:pt x="505" y="751"/>
                  <a:pt x="504" y="751"/>
                </a:cubicBezTo>
                <a:cubicBezTo>
                  <a:pt x="504" y="751"/>
                  <a:pt x="504" y="751"/>
                  <a:pt x="502" y="751"/>
                </a:cubicBezTo>
                <a:cubicBezTo>
                  <a:pt x="500" y="751"/>
                  <a:pt x="500" y="751"/>
                  <a:pt x="500" y="751"/>
                </a:cubicBezTo>
                <a:cubicBezTo>
                  <a:pt x="500" y="753"/>
                  <a:pt x="500" y="753"/>
                  <a:pt x="500" y="753"/>
                </a:cubicBezTo>
                <a:cubicBezTo>
                  <a:pt x="499" y="753"/>
                  <a:pt x="499" y="753"/>
                  <a:pt x="497" y="753"/>
                </a:cubicBezTo>
                <a:cubicBezTo>
                  <a:pt x="497" y="755"/>
                  <a:pt x="494" y="755"/>
                  <a:pt x="494" y="755"/>
                </a:cubicBezTo>
                <a:cubicBezTo>
                  <a:pt x="492" y="753"/>
                  <a:pt x="492" y="753"/>
                  <a:pt x="492" y="753"/>
                </a:cubicBezTo>
                <a:cubicBezTo>
                  <a:pt x="491" y="753"/>
                  <a:pt x="491" y="753"/>
                  <a:pt x="489" y="753"/>
                </a:cubicBezTo>
                <a:cubicBezTo>
                  <a:pt x="487" y="753"/>
                  <a:pt x="487" y="750"/>
                  <a:pt x="487" y="750"/>
                </a:cubicBezTo>
                <a:cubicBezTo>
                  <a:pt x="486" y="748"/>
                  <a:pt x="484" y="748"/>
                  <a:pt x="483" y="748"/>
                </a:cubicBezTo>
                <a:cubicBezTo>
                  <a:pt x="481" y="748"/>
                  <a:pt x="479" y="747"/>
                  <a:pt x="478" y="747"/>
                </a:cubicBezTo>
                <a:cubicBezTo>
                  <a:pt x="476" y="747"/>
                  <a:pt x="476" y="747"/>
                  <a:pt x="476" y="747"/>
                </a:cubicBezTo>
                <a:cubicBezTo>
                  <a:pt x="476" y="745"/>
                  <a:pt x="476" y="745"/>
                  <a:pt x="476" y="745"/>
                </a:cubicBezTo>
                <a:cubicBezTo>
                  <a:pt x="476" y="743"/>
                  <a:pt x="474" y="743"/>
                  <a:pt x="474" y="742"/>
                </a:cubicBezTo>
                <a:cubicBezTo>
                  <a:pt x="474" y="742"/>
                  <a:pt x="474" y="742"/>
                  <a:pt x="474" y="740"/>
                </a:cubicBezTo>
                <a:cubicBezTo>
                  <a:pt x="474" y="738"/>
                  <a:pt x="474" y="738"/>
                  <a:pt x="474" y="737"/>
                </a:cubicBezTo>
                <a:cubicBezTo>
                  <a:pt x="473" y="735"/>
                  <a:pt x="473" y="734"/>
                  <a:pt x="471" y="732"/>
                </a:cubicBezTo>
                <a:cubicBezTo>
                  <a:pt x="471" y="730"/>
                  <a:pt x="471" y="730"/>
                  <a:pt x="471" y="730"/>
                </a:cubicBezTo>
                <a:cubicBezTo>
                  <a:pt x="470" y="729"/>
                  <a:pt x="470" y="729"/>
                  <a:pt x="470" y="729"/>
                </a:cubicBezTo>
                <a:cubicBezTo>
                  <a:pt x="470" y="729"/>
                  <a:pt x="470" y="727"/>
                  <a:pt x="468" y="727"/>
                </a:cubicBezTo>
                <a:cubicBezTo>
                  <a:pt x="468" y="726"/>
                  <a:pt x="468" y="726"/>
                  <a:pt x="468" y="724"/>
                </a:cubicBezTo>
                <a:cubicBezTo>
                  <a:pt x="468" y="724"/>
                  <a:pt x="466" y="724"/>
                  <a:pt x="466" y="722"/>
                </a:cubicBezTo>
                <a:cubicBezTo>
                  <a:pt x="466" y="721"/>
                  <a:pt x="466" y="721"/>
                  <a:pt x="466" y="721"/>
                </a:cubicBezTo>
                <a:cubicBezTo>
                  <a:pt x="466" y="719"/>
                  <a:pt x="466" y="717"/>
                  <a:pt x="466" y="716"/>
                </a:cubicBezTo>
                <a:cubicBezTo>
                  <a:pt x="465" y="716"/>
                  <a:pt x="465" y="716"/>
                  <a:pt x="465" y="716"/>
                </a:cubicBezTo>
                <a:cubicBezTo>
                  <a:pt x="465" y="714"/>
                  <a:pt x="465" y="714"/>
                  <a:pt x="465" y="714"/>
                </a:cubicBezTo>
                <a:cubicBezTo>
                  <a:pt x="465" y="713"/>
                  <a:pt x="465" y="713"/>
                  <a:pt x="466" y="713"/>
                </a:cubicBezTo>
                <a:cubicBezTo>
                  <a:pt x="466" y="709"/>
                  <a:pt x="465" y="708"/>
                  <a:pt x="465" y="706"/>
                </a:cubicBezTo>
                <a:cubicBezTo>
                  <a:pt x="465" y="706"/>
                  <a:pt x="465" y="706"/>
                  <a:pt x="463" y="706"/>
                </a:cubicBezTo>
                <a:cubicBezTo>
                  <a:pt x="463" y="704"/>
                  <a:pt x="465" y="704"/>
                  <a:pt x="465" y="704"/>
                </a:cubicBezTo>
                <a:cubicBezTo>
                  <a:pt x="463" y="703"/>
                  <a:pt x="463" y="701"/>
                  <a:pt x="463" y="700"/>
                </a:cubicBezTo>
                <a:cubicBezTo>
                  <a:pt x="463" y="698"/>
                  <a:pt x="463" y="698"/>
                  <a:pt x="465" y="698"/>
                </a:cubicBezTo>
                <a:cubicBezTo>
                  <a:pt x="465" y="696"/>
                  <a:pt x="465" y="696"/>
                  <a:pt x="465" y="695"/>
                </a:cubicBezTo>
                <a:cubicBezTo>
                  <a:pt x="465" y="693"/>
                  <a:pt x="465" y="693"/>
                  <a:pt x="465" y="693"/>
                </a:cubicBezTo>
                <a:cubicBezTo>
                  <a:pt x="466" y="692"/>
                  <a:pt x="466" y="688"/>
                  <a:pt x="466" y="687"/>
                </a:cubicBezTo>
                <a:cubicBezTo>
                  <a:pt x="466" y="685"/>
                  <a:pt x="466" y="685"/>
                  <a:pt x="468" y="683"/>
                </a:cubicBezTo>
                <a:cubicBezTo>
                  <a:pt x="466" y="682"/>
                  <a:pt x="466" y="682"/>
                  <a:pt x="466" y="682"/>
                </a:cubicBezTo>
                <a:cubicBezTo>
                  <a:pt x="468" y="680"/>
                  <a:pt x="468" y="680"/>
                  <a:pt x="468" y="680"/>
                </a:cubicBezTo>
                <a:cubicBezTo>
                  <a:pt x="468" y="679"/>
                  <a:pt x="468" y="679"/>
                  <a:pt x="468" y="677"/>
                </a:cubicBezTo>
                <a:cubicBezTo>
                  <a:pt x="468" y="675"/>
                  <a:pt x="468" y="675"/>
                  <a:pt x="468" y="675"/>
                </a:cubicBezTo>
                <a:cubicBezTo>
                  <a:pt x="470" y="674"/>
                  <a:pt x="470" y="674"/>
                  <a:pt x="470" y="672"/>
                </a:cubicBezTo>
                <a:cubicBezTo>
                  <a:pt x="471" y="671"/>
                  <a:pt x="471" y="667"/>
                  <a:pt x="471" y="666"/>
                </a:cubicBezTo>
                <a:cubicBezTo>
                  <a:pt x="471" y="666"/>
                  <a:pt x="473" y="664"/>
                  <a:pt x="473" y="662"/>
                </a:cubicBezTo>
                <a:cubicBezTo>
                  <a:pt x="474" y="661"/>
                  <a:pt x="474" y="662"/>
                  <a:pt x="474" y="662"/>
                </a:cubicBezTo>
                <a:cubicBezTo>
                  <a:pt x="474" y="664"/>
                  <a:pt x="476" y="662"/>
                  <a:pt x="476" y="662"/>
                </a:cubicBezTo>
                <a:cubicBezTo>
                  <a:pt x="478" y="661"/>
                  <a:pt x="478" y="661"/>
                  <a:pt x="478" y="661"/>
                </a:cubicBezTo>
                <a:cubicBezTo>
                  <a:pt x="479" y="659"/>
                  <a:pt x="479" y="659"/>
                  <a:pt x="479" y="658"/>
                </a:cubicBezTo>
                <a:cubicBezTo>
                  <a:pt x="479" y="656"/>
                  <a:pt x="479" y="654"/>
                  <a:pt x="479" y="653"/>
                </a:cubicBezTo>
                <a:cubicBezTo>
                  <a:pt x="479" y="651"/>
                  <a:pt x="479" y="651"/>
                  <a:pt x="479" y="650"/>
                </a:cubicBezTo>
                <a:cubicBezTo>
                  <a:pt x="479" y="648"/>
                  <a:pt x="481" y="646"/>
                  <a:pt x="479" y="645"/>
                </a:cubicBezTo>
                <a:cubicBezTo>
                  <a:pt x="479" y="645"/>
                  <a:pt x="479" y="645"/>
                  <a:pt x="479" y="643"/>
                </a:cubicBezTo>
                <a:cubicBezTo>
                  <a:pt x="479" y="641"/>
                  <a:pt x="479" y="641"/>
                  <a:pt x="479" y="641"/>
                </a:cubicBezTo>
                <a:cubicBezTo>
                  <a:pt x="478" y="641"/>
                  <a:pt x="478" y="641"/>
                  <a:pt x="478" y="640"/>
                </a:cubicBezTo>
                <a:cubicBezTo>
                  <a:pt x="478" y="640"/>
                  <a:pt x="479" y="638"/>
                  <a:pt x="481" y="638"/>
                </a:cubicBezTo>
                <a:cubicBezTo>
                  <a:pt x="481" y="638"/>
                  <a:pt x="481" y="638"/>
                  <a:pt x="483" y="638"/>
                </a:cubicBezTo>
                <a:cubicBezTo>
                  <a:pt x="483" y="637"/>
                  <a:pt x="483" y="637"/>
                  <a:pt x="483" y="637"/>
                </a:cubicBezTo>
                <a:cubicBezTo>
                  <a:pt x="484" y="637"/>
                  <a:pt x="484" y="637"/>
                  <a:pt x="484" y="637"/>
                </a:cubicBezTo>
                <a:cubicBezTo>
                  <a:pt x="484" y="635"/>
                  <a:pt x="484" y="635"/>
                  <a:pt x="484" y="635"/>
                </a:cubicBezTo>
                <a:cubicBezTo>
                  <a:pt x="486" y="633"/>
                  <a:pt x="486" y="633"/>
                  <a:pt x="486" y="633"/>
                </a:cubicBezTo>
                <a:cubicBezTo>
                  <a:pt x="484" y="632"/>
                  <a:pt x="484" y="632"/>
                  <a:pt x="484" y="632"/>
                </a:cubicBezTo>
                <a:cubicBezTo>
                  <a:pt x="486" y="633"/>
                  <a:pt x="487" y="630"/>
                  <a:pt x="489" y="629"/>
                </a:cubicBezTo>
                <a:cubicBezTo>
                  <a:pt x="489" y="630"/>
                  <a:pt x="489" y="630"/>
                  <a:pt x="489" y="630"/>
                </a:cubicBezTo>
                <a:cubicBezTo>
                  <a:pt x="491" y="630"/>
                  <a:pt x="492" y="629"/>
                  <a:pt x="492" y="627"/>
                </a:cubicBezTo>
                <a:cubicBezTo>
                  <a:pt x="492" y="627"/>
                  <a:pt x="492" y="627"/>
                  <a:pt x="494" y="625"/>
                </a:cubicBezTo>
                <a:cubicBezTo>
                  <a:pt x="494" y="625"/>
                  <a:pt x="495" y="624"/>
                  <a:pt x="495" y="622"/>
                </a:cubicBezTo>
                <a:cubicBezTo>
                  <a:pt x="495" y="622"/>
                  <a:pt x="497" y="624"/>
                  <a:pt x="497" y="622"/>
                </a:cubicBezTo>
                <a:cubicBezTo>
                  <a:pt x="499" y="620"/>
                  <a:pt x="499" y="620"/>
                  <a:pt x="499" y="620"/>
                </a:cubicBezTo>
                <a:cubicBezTo>
                  <a:pt x="499" y="622"/>
                  <a:pt x="500" y="622"/>
                  <a:pt x="500" y="622"/>
                </a:cubicBezTo>
                <a:cubicBezTo>
                  <a:pt x="502" y="622"/>
                  <a:pt x="504" y="622"/>
                  <a:pt x="504" y="620"/>
                </a:cubicBezTo>
                <a:cubicBezTo>
                  <a:pt x="505" y="620"/>
                  <a:pt x="505" y="620"/>
                  <a:pt x="505" y="620"/>
                </a:cubicBezTo>
                <a:cubicBezTo>
                  <a:pt x="507" y="619"/>
                  <a:pt x="507" y="619"/>
                  <a:pt x="507" y="619"/>
                </a:cubicBezTo>
                <a:cubicBezTo>
                  <a:pt x="508" y="617"/>
                  <a:pt x="508" y="617"/>
                  <a:pt x="510" y="617"/>
                </a:cubicBezTo>
                <a:cubicBezTo>
                  <a:pt x="512" y="617"/>
                  <a:pt x="512" y="617"/>
                  <a:pt x="512" y="616"/>
                </a:cubicBezTo>
                <a:cubicBezTo>
                  <a:pt x="513" y="616"/>
                  <a:pt x="513" y="616"/>
                  <a:pt x="513" y="614"/>
                </a:cubicBezTo>
                <a:cubicBezTo>
                  <a:pt x="515" y="612"/>
                  <a:pt x="515" y="612"/>
                  <a:pt x="515" y="612"/>
                </a:cubicBezTo>
                <a:cubicBezTo>
                  <a:pt x="515" y="611"/>
                  <a:pt x="513" y="611"/>
                  <a:pt x="513" y="611"/>
                </a:cubicBezTo>
                <a:cubicBezTo>
                  <a:pt x="513" y="609"/>
                  <a:pt x="516" y="608"/>
                  <a:pt x="518" y="609"/>
                </a:cubicBezTo>
                <a:cubicBezTo>
                  <a:pt x="518" y="609"/>
                  <a:pt x="520" y="609"/>
                  <a:pt x="520" y="611"/>
                </a:cubicBezTo>
                <a:cubicBezTo>
                  <a:pt x="520" y="611"/>
                  <a:pt x="520" y="611"/>
                  <a:pt x="520" y="612"/>
                </a:cubicBezTo>
                <a:cubicBezTo>
                  <a:pt x="520" y="612"/>
                  <a:pt x="521" y="611"/>
                  <a:pt x="523" y="611"/>
                </a:cubicBezTo>
                <a:cubicBezTo>
                  <a:pt x="525" y="611"/>
                  <a:pt x="525" y="611"/>
                  <a:pt x="525" y="611"/>
                </a:cubicBezTo>
                <a:cubicBezTo>
                  <a:pt x="525" y="609"/>
                  <a:pt x="526" y="609"/>
                  <a:pt x="526" y="609"/>
                </a:cubicBezTo>
                <a:cubicBezTo>
                  <a:pt x="528" y="608"/>
                  <a:pt x="528" y="608"/>
                  <a:pt x="528" y="608"/>
                </a:cubicBezTo>
                <a:cubicBezTo>
                  <a:pt x="528" y="606"/>
                  <a:pt x="528" y="606"/>
                  <a:pt x="528" y="606"/>
                </a:cubicBezTo>
                <a:cubicBezTo>
                  <a:pt x="528" y="606"/>
                  <a:pt x="529" y="606"/>
                  <a:pt x="529" y="604"/>
                </a:cubicBezTo>
                <a:cubicBezTo>
                  <a:pt x="529" y="606"/>
                  <a:pt x="529" y="608"/>
                  <a:pt x="529" y="608"/>
                </a:cubicBezTo>
                <a:cubicBezTo>
                  <a:pt x="531" y="608"/>
                  <a:pt x="531" y="608"/>
                  <a:pt x="531" y="608"/>
                </a:cubicBezTo>
                <a:cubicBezTo>
                  <a:pt x="531" y="608"/>
                  <a:pt x="531" y="608"/>
                  <a:pt x="531" y="606"/>
                </a:cubicBezTo>
                <a:cubicBezTo>
                  <a:pt x="533" y="606"/>
                  <a:pt x="533" y="606"/>
                  <a:pt x="533" y="606"/>
                </a:cubicBezTo>
                <a:cubicBezTo>
                  <a:pt x="533" y="608"/>
                  <a:pt x="533" y="608"/>
                  <a:pt x="533" y="608"/>
                </a:cubicBezTo>
                <a:cubicBezTo>
                  <a:pt x="534" y="608"/>
                  <a:pt x="534" y="608"/>
                  <a:pt x="534" y="608"/>
                </a:cubicBezTo>
                <a:cubicBezTo>
                  <a:pt x="536" y="608"/>
                  <a:pt x="536" y="608"/>
                  <a:pt x="537" y="608"/>
                </a:cubicBezTo>
                <a:cubicBezTo>
                  <a:pt x="536" y="609"/>
                  <a:pt x="539" y="608"/>
                  <a:pt x="539" y="609"/>
                </a:cubicBezTo>
                <a:cubicBezTo>
                  <a:pt x="541" y="609"/>
                  <a:pt x="541" y="609"/>
                  <a:pt x="541" y="609"/>
                </a:cubicBezTo>
                <a:cubicBezTo>
                  <a:pt x="542" y="609"/>
                  <a:pt x="542" y="609"/>
                  <a:pt x="542" y="609"/>
                </a:cubicBezTo>
                <a:cubicBezTo>
                  <a:pt x="544" y="611"/>
                  <a:pt x="544" y="611"/>
                  <a:pt x="546" y="611"/>
                </a:cubicBezTo>
                <a:cubicBezTo>
                  <a:pt x="547" y="611"/>
                  <a:pt x="547" y="609"/>
                  <a:pt x="547" y="609"/>
                </a:cubicBezTo>
                <a:cubicBezTo>
                  <a:pt x="549" y="609"/>
                  <a:pt x="549" y="608"/>
                  <a:pt x="549" y="608"/>
                </a:cubicBezTo>
                <a:cubicBezTo>
                  <a:pt x="549" y="608"/>
                  <a:pt x="549" y="608"/>
                  <a:pt x="549" y="609"/>
                </a:cubicBezTo>
                <a:cubicBezTo>
                  <a:pt x="550" y="609"/>
                  <a:pt x="550" y="609"/>
                  <a:pt x="550" y="609"/>
                </a:cubicBezTo>
                <a:cubicBezTo>
                  <a:pt x="550" y="611"/>
                  <a:pt x="552" y="611"/>
                  <a:pt x="554" y="611"/>
                </a:cubicBezTo>
                <a:cubicBezTo>
                  <a:pt x="554" y="612"/>
                  <a:pt x="554" y="612"/>
                  <a:pt x="554" y="612"/>
                </a:cubicBezTo>
                <a:cubicBezTo>
                  <a:pt x="554" y="614"/>
                  <a:pt x="554" y="614"/>
                  <a:pt x="554" y="614"/>
                </a:cubicBezTo>
                <a:cubicBezTo>
                  <a:pt x="554" y="616"/>
                  <a:pt x="557" y="616"/>
                  <a:pt x="557" y="616"/>
                </a:cubicBezTo>
                <a:cubicBezTo>
                  <a:pt x="558" y="616"/>
                  <a:pt x="560" y="616"/>
                  <a:pt x="560" y="616"/>
                </a:cubicBezTo>
                <a:cubicBezTo>
                  <a:pt x="562" y="616"/>
                  <a:pt x="563" y="616"/>
                  <a:pt x="563" y="616"/>
                </a:cubicBezTo>
                <a:cubicBezTo>
                  <a:pt x="565" y="616"/>
                  <a:pt x="565" y="616"/>
                  <a:pt x="565" y="614"/>
                </a:cubicBezTo>
                <a:cubicBezTo>
                  <a:pt x="565" y="614"/>
                  <a:pt x="565" y="614"/>
                  <a:pt x="565" y="612"/>
                </a:cubicBezTo>
                <a:cubicBezTo>
                  <a:pt x="565" y="614"/>
                  <a:pt x="567" y="616"/>
                  <a:pt x="568" y="614"/>
                </a:cubicBezTo>
                <a:cubicBezTo>
                  <a:pt x="568" y="614"/>
                  <a:pt x="568" y="612"/>
                  <a:pt x="570" y="611"/>
                </a:cubicBezTo>
                <a:cubicBezTo>
                  <a:pt x="570" y="611"/>
                  <a:pt x="570" y="611"/>
                  <a:pt x="570" y="612"/>
                </a:cubicBezTo>
                <a:cubicBezTo>
                  <a:pt x="571" y="612"/>
                  <a:pt x="571" y="614"/>
                  <a:pt x="571" y="614"/>
                </a:cubicBezTo>
                <a:cubicBezTo>
                  <a:pt x="573" y="616"/>
                  <a:pt x="573" y="616"/>
                  <a:pt x="573" y="617"/>
                </a:cubicBezTo>
                <a:cubicBezTo>
                  <a:pt x="575" y="617"/>
                  <a:pt x="575" y="617"/>
                  <a:pt x="575" y="617"/>
                </a:cubicBezTo>
                <a:cubicBezTo>
                  <a:pt x="576" y="617"/>
                  <a:pt x="578" y="616"/>
                  <a:pt x="576" y="616"/>
                </a:cubicBezTo>
                <a:cubicBezTo>
                  <a:pt x="576" y="612"/>
                  <a:pt x="573" y="612"/>
                  <a:pt x="573" y="611"/>
                </a:cubicBezTo>
                <a:cubicBezTo>
                  <a:pt x="575" y="609"/>
                  <a:pt x="578" y="608"/>
                  <a:pt x="576" y="606"/>
                </a:cubicBezTo>
                <a:cubicBezTo>
                  <a:pt x="576" y="604"/>
                  <a:pt x="575" y="604"/>
                  <a:pt x="575" y="604"/>
                </a:cubicBezTo>
                <a:cubicBezTo>
                  <a:pt x="573" y="604"/>
                  <a:pt x="573" y="604"/>
                  <a:pt x="573" y="604"/>
                </a:cubicBezTo>
                <a:cubicBezTo>
                  <a:pt x="571" y="604"/>
                  <a:pt x="571" y="604"/>
                  <a:pt x="571" y="604"/>
                </a:cubicBezTo>
                <a:cubicBezTo>
                  <a:pt x="570" y="604"/>
                  <a:pt x="570" y="604"/>
                  <a:pt x="568" y="604"/>
                </a:cubicBezTo>
                <a:cubicBezTo>
                  <a:pt x="568" y="604"/>
                  <a:pt x="568" y="604"/>
                  <a:pt x="567" y="604"/>
                </a:cubicBezTo>
                <a:cubicBezTo>
                  <a:pt x="565" y="604"/>
                  <a:pt x="563" y="604"/>
                  <a:pt x="565" y="603"/>
                </a:cubicBezTo>
                <a:cubicBezTo>
                  <a:pt x="567" y="599"/>
                  <a:pt x="567" y="599"/>
                  <a:pt x="567" y="599"/>
                </a:cubicBezTo>
                <a:cubicBezTo>
                  <a:pt x="568" y="601"/>
                  <a:pt x="568" y="601"/>
                  <a:pt x="568" y="601"/>
                </a:cubicBezTo>
                <a:cubicBezTo>
                  <a:pt x="570" y="601"/>
                  <a:pt x="570" y="601"/>
                  <a:pt x="570" y="601"/>
                </a:cubicBezTo>
                <a:cubicBezTo>
                  <a:pt x="571" y="601"/>
                  <a:pt x="571" y="601"/>
                  <a:pt x="573" y="601"/>
                </a:cubicBezTo>
                <a:cubicBezTo>
                  <a:pt x="573" y="603"/>
                  <a:pt x="573" y="603"/>
                  <a:pt x="573" y="603"/>
                </a:cubicBezTo>
                <a:cubicBezTo>
                  <a:pt x="573" y="603"/>
                  <a:pt x="575" y="603"/>
                  <a:pt x="575" y="601"/>
                </a:cubicBezTo>
                <a:cubicBezTo>
                  <a:pt x="576" y="601"/>
                  <a:pt x="576" y="601"/>
                  <a:pt x="578" y="601"/>
                </a:cubicBezTo>
                <a:cubicBezTo>
                  <a:pt x="578" y="601"/>
                  <a:pt x="578" y="601"/>
                  <a:pt x="579" y="601"/>
                </a:cubicBezTo>
                <a:cubicBezTo>
                  <a:pt x="579" y="601"/>
                  <a:pt x="579" y="601"/>
                  <a:pt x="581" y="601"/>
                </a:cubicBezTo>
                <a:cubicBezTo>
                  <a:pt x="583" y="601"/>
                  <a:pt x="583" y="601"/>
                  <a:pt x="583" y="601"/>
                </a:cubicBezTo>
                <a:cubicBezTo>
                  <a:pt x="583" y="601"/>
                  <a:pt x="584" y="599"/>
                  <a:pt x="586" y="599"/>
                </a:cubicBezTo>
                <a:cubicBezTo>
                  <a:pt x="586" y="599"/>
                  <a:pt x="586" y="599"/>
                  <a:pt x="588" y="601"/>
                </a:cubicBezTo>
                <a:cubicBezTo>
                  <a:pt x="588" y="601"/>
                  <a:pt x="588" y="601"/>
                  <a:pt x="589" y="601"/>
                </a:cubicBezTo>
                <a:cubicBezTo>
                  <a:pt x="589" y="603"/>
                  <a:pt x="589" y="603"/>
                  <a:pt x="589" y="603"/>
                </a:cubicBezTo>
                <a:cubicBezTo>
                  <a:pt x="591" y="601"/>
                  <a:pt x="592" y="601"/>
                  <a:pt x="592" y="599"/>
                </a:cubicBezTo>
                <a:cubicBezTo>
                  <a:pt x="592" y="598"/>
                  <a:pt x="592" y="598"/>
                  <a:pt x="592" y="598"/>
                </a:cubicBezTo>
                <a:cubicBezTo>
                  <a:pt x="592" y="596"/>
                  <a:pt x="592" y="596"/>
                  <a:pt x="592" y="596"/>
                </a:cubicBezTo>
                <a:cubicBezTo>
                  <a:pt x="596" y="596"/>
                  <a:pt x="594" y="598"/>
                  <a:pt x="594" y="599"/>
                </a:cubicBezTo>
                <a:cubicBezTo>
                  <a:pt x="596" y="601"/>
                  <a:pt x="596" y="601"/>
                  <a:pt x="596" y="601"/>
                </a:cubicBezTo>
                <a:cubicBezTo>
                  <a:pt x="596" y="603"/>
                  <a:pt x="597" y="601"/>
                  <a:pt x="597" y="601"/>
                </a:cubicBezTo>
                <a:cubicBezTo>
                  <a:pt x="599" y="601"/>
                  <a:pt x="599" y="599"/>
                  <a:pt x="599" y="599"/>
                </a:cubicBezTo>
                <a:cubicBezTo>
                  <a:pt x="600" y="599"/>
                  <a:pt x="602" y="599"/>
                  <a:pt x="602" y="599"/>
                </a:cubicBezTo>
                <a:cubicBezTo>
                  <a:pt x="604" y="599"/>
                  <a:pt x="605" y="598"/>
                  <a:pt x="607" y="599"/>
                </a:cubicBezTo>
                <a:cubicBezTo>
                  <a:pt x="607" y="599"/>
                  <a:pt x="607" y="599"/>
                  <a:pt x="609" y="599"/>
                </a:cubicBezTo>
                <a:cubicBezTo>
                  <a:pt x="610" y="599"/>
                  <a:pt x="610" y="599"/>
                  <a:pt x="610" y="599"/>
                </a:cubicBezTo>
                <a:cubicBezTo>
                  <a:pt x="610" y="599"/>
                  <a:pt x="610" y="599"/>
                  <a:pt x="612" y="599"/>
                </a:cubicBezTo>
                <a:cubicBezTo>
                  <a:pt x="613" y="599"/>
                  <a:pt x="613" y="599"/>
                  <a:pt x="613" y="599"/>
                </a:cubicBezTo>
                <a:cubicBezTo>
                  <a:pt x="615" y="599"/>
                  <a:pt x="613" y="601"/>
                  <a:pt x="613" y="601"/>
                </a:cubicBezTo>
                <a:cubicBezTo>
                  <a:pt x="615" y="601"/>
                  <a:pt x="615" y="601"/>
                  <a:pt x="617" y="601"/>
                </a:cubicBezTo>
                <a:cubicBezTo>
                  <a:pt x="617" y="603"/>
                  <a:pt x="618" y="603"/>
                  <a:pt x="618" y="604"/>
                </a:cubicBezTo>
                <a:cubicBezTo>
                  <a:pt x="618" y="604"/>
                  <a:pt x="617" y="606"/>
                  <a:pt x="618" y="606"/>
                </a:cubicBezTo>
                <a:cubicBezTo>
                  <a:pt x="618" y="608"/>
                  <a:pt x="618" y="608"/>
                  <a:pt x="620" y="608"/>
                </a:cubicBezTo>
                <a:cubicBezTo>
                  <a:pt x="620" y="609"/>
                  <a:pt x="620" y="609"/>
                  <a:pt x="620" y="609"/>
                </a:cubicBezTo>
                <a:cubicBezTo>
                  <a:pt x="620" y="609"/>
                  <a:pt x="620" y="609"/>
                  <a:pt x="621" y="609"/>
                </a:cubicBezTo>
                <a:cubicBezTo>
                  <a:pt x="623" y="609"/>
                  <a:pt x="623" y="608"/>
                  <a:pt x="625" y="608"/>
                </a:cubicBezTo>
                <a:cubicBezTo>
                  <a:pt x="625" y="608"/>
                  <a:pt x="626" y="608"/>
                  <a:pt x="628" y="606"/>
                </a:cubicBezTo>
                <a:cubicBezTo>
                  <a:pt x="628" y="604"/>
                  <a:pt x="630" y="606"/>
                  <a:pt x="630" y="606"/>
                </a:cubicBezTo>
                <a:cubicBezTo>
                  <a:pt x="631" y="606"/>
                  <a:pt x="631" y="604"/>
                  <a:pt x="633" y="604"/>
                </a:cubicBezTo>
                <a:cubicBezTo>
                  <a:pt x="633" y="604"/>
                  <a:pt x="634" y="604"/>
                  <a:pt x="636" y="604"/>
                </a:cubicBezTo>
                <a:cubicBezTo>
                  <a:pt x="638" y="606"/>
                  <a:pt x="636" y="608"/>
                  <a:pt x="638" y="609"/>
                </a:cubicBezTo>
                <a:cubicBezTo>
                  <a:pt x="639" y="611"/>
                  <a:pt x="639" y="611"/>
                  <a:pt x="639" y="612"/>
                </a:cubicBezTo>
                <a:cubicBezTo>
                  <a:pt x="639" y="612"/>
                  <a:pt x="639" y="612"/>
                  <a:pt x="641" y="614"/>
                </a:cubicBezTo>
                <a:cubicBezTo>
                  <a:pt x="641" y="614"/>
                  <a:pt x="641" y="614"/>
                  <a:pt x="641" y="616"/>
                </a:cubicBezTo>
                <a:cubicBezTo>
                  <a:pt x="641" y="616"/>
                  <a:pt x="641" y="616"/>
                  <a:pt x="642" y="616"/>
                </a:cubicBezTo>
                <a:cubicBezTo>
                  <a:pt x="642" y="617"/>
                  <a:pt x="642" y="617"/>
                  <a:pt x="644" y="617"/>
                </a:cubicBezTo>
                <a:cubicBezTo>
                  <a:pt x="644" y="619"/>
                  <a:pt x="644" y="619"/>
                  <a:pt x="644" y="620"/>
                </a:cubicBezTo>
                <a:cubicBezTo>
                  <a:pt x="644" y="620"/>
                  <a:pt x="642" y="620"/>
                  <a:pt x="642" y="622"/>
                </a:cubicBezTo>
                <a:cubicBezTo>
                  <a:pt x="642" y="624"/>
                  <a:pt x="642" y="624"/>
                  <a:pt x="642" y="624"/>
                </a:cubicBezTo>
                <a:cubicBezTo>
                  <a:pt x="642" y="625"/>
                  <a:pt x="642" y="625"/>
                  <a:pt x="642" y="625"/>
                </a:cubicBezTo>
                <a:cubicBezTo>
                  <a:pt x="641" y="627"/>
                  <a:pt x="642" y="627"/>
                  <a:pt x="642" y="627"/>
                </a:cubicBezTo>
                <a:cubicBezTo>
                  <a:pt x="641" y="629"/>
                  <a:pt x="641" y="629"/>
                  <a:pt x="641" y="630"/>
                </a:cubicBezTo>
                <a:cubicBezTo>
                  <a:pt x="641" y="630"/>
                  <a:pt x="641" y="632"/>
                  <a:pt x="641" y="633"/>
                </a:cubicBezTo>
                <a:cubicBezTo>
                  <a:pt x="642" y="633"/>
                  <a:pt x="642" y="632"/>
                  <a:pt x="642" y="632"/>
                </a:cubicBezTo>
                <a:cubicBezTo>
                  <a:pt x="644" y="633"/>
                  <a:pt x="642" y="633"/>
                  <a:pt x="642" y="635"/>
                </a:cubicBezTo>
                <a:cubicBezTo>
                  <a:pt x="642" y="635"/>
                  <a:pt x="641" y="635"/>
                  <a:pt x="641" y="637"/>
                </a:cubicBezTo>
                <a:cubicBezTo>
                  <a:pt x="641" y="638"/>
                  <a:pt x="641" y="638"/>
                  <a:pt x="641" y="638"/>
                </a:cubicBezTo>
                <a:cubicBezTo>
                  <a:pt x="641" y="640"/>
                  <a:pt x="641" y="640"/>
                  <a:pt x="641" y="640"/>
                </a:cubicBezTo>
                <a:cubicBezTo>
                  <a:pt x="641" y="641"/>
                  <a:pt x="641" y="641"/>
                  <a:pt x="642" y="643"/>
                </a:cubicBezTo>
                <a:cubicBezTo>
                  <a:pt x="642" y="643"/>
                  <a:pt x="642" y="646"/>
                  <a:pt x="644" y="646"/>
                </a:cubicBezTo>
                <a:cubicBezTo>
                  <a:pt x="644" y="646"/>
                  <a:pt x="644" y="646"/>
                  <a:pt x="646" y="648"/>
                </a:cubicBezTo>
                <a:cubicBezTo>
                  <a:pt x="646" y="648"/>
                  <a:pt x="646" y="648"/>
                  <a:pt x="646" y="650"/>
                </a:cubicBezTo>
                <a:cubicBezTo>
                  <a:pt x="646" y="651"/>
                  <a:pt x="646" y="651"/>
                  <a:pt x="646" y="651"/>
                </a:cubicBezTo>
                <a:cubicBezTo>
                  <a:pt x="646" y="653"/>
                  <a:pt x="646" y="654"/>
                  <a:pt x="646" y="654"/>
                </a:cubicBezTo>
                <a:cubicBezTo>
                  <a:pt x="647" y="656"/>
                  <a:pt x="647" y="656"/>
                  <a:pt x="647" y="656"/>
                </a:cubicBezTo>
                <a:cubicBezTo>
                  <a:pt x="649" y="656"/>
                  <a:pt x="649" y="656"/>
                  <a:pt x="649" y="656"/>
                </a:cubicBezTo>
                <a:cubicBezTo>
                  <a:pt x="649" y="656"/>
                  <a:pt x="649" y="658"/>
                  <a:pt x="651" y="658"/>
                </a:cubicBezTo>
                <a:cubicBezTo>
                  <a:pt x="651" y="659"/>
                  <a:pt x="651" y="659"/>
                  <a:pt x="651" y="659"/>
                </a:cubicBezTo>
                <a:cubicBezTo>
                  <a:pt x="651" y="661"/>
                  <a:pt x="651" y="661"/>
                  <a:pt x="651" y="661"/>
                </a:cubicBezTo>
                <a:cubicBezTo>
                  <a:pt x="651" y="661"/>
                  <a:pt x="651" y="661"/>
                  <a:pt x="651" y="662"/>
                </a:cubicBezTo>
                <a:cubicBezTo>
                  <a:pt x="652" y="662"/>
                  <a:pt x="652" y="662"/>
                  <a:pt x="652" y="662"/>
                </a:cubicBezTo>
                <a:cubicBezTo>
                  <a:pt x="652" y="664"/>
                  <a:pt x="652" y="664"/>
                  <a:pt x="652" y="664"/>
                </a:cubicBezTo>
                <a:cubicBezTo>
                  <a:pt x="652" y="666"/>
                  <a:pt x="652" y="666"/>
                  <a:pt x="652" y="667"/>
                </a:cubicBezTo>
                <a:cubicBezTo>
                  <a:pt x="654" y="667"/>
                  <a:pt x="654" y="667"/>
                  <a:pt x="654" y="666"/>
                </a:cubicBezTo>
                <a:cubicBezTo>
                  <a:pt x="655" y="666"/>
                  <a:pt x="655" y="666"/>
                  <a:pt x="657" y="667"/>
                </a:cubicBezTo>
                <a:cubicBezTo>
                  <a:pt x="659" y="667"/>
                  <a:pt x="659" y="667"/>
                  <a:pt x="659" y="667"/>
                </a:cubicBezTo>
                <a:cubicBezTo>
                  <a:pt x="660" y="667"/>
                  <a:pt x="660" y="666"/>
                  <a:pt x="660" y="664"/>
                </a:cubicBezTo>
                <a:cubicBezTo>
                  <a:pt x="660" y="664"/>
                  <a:pt x="662" y="662"/>
                  <a:pt x="662" y="661"/>
                </a:cubicBezTo>
                <a:cubicBezTo>
                  <a:pt x="662" y="661"/>
                  <a:pt x="662" y="659"/>
                  <a:pt x="660" y="659"/>
                </a:cubicBezTo>
                <a:cubicBezTo>
                  <a:pt x="662" y="659"/>
                  <a:pt x="662" y="659"/>
                  <a:pt x="662" y="659"/>
                </a:cubicBezTo>
                <a:cubicBezTo>
                  <a:pt x="662" y="659"/>
                  <a:pt x="663" y="659"/>
                  <a:pt x="663" y="658"/>
                </a:cubicBezTo>
                <a:cubicBezTo>
                  <a:pt x="663" y="656"/>
                  <a:pt x="663" y="656"/>
                  <a:pt x="663" y="656"/>
                </a:cubicBezTo>
                <a:cubicBezTo>
                  <a:pt x="665" y="654"/>
                  <a:pt x="667" y="654"/>
                  <a:pt x="667" y="653"/>
                </a:cubicBezTo>
                <a:cubicBezTo>
                  <a:pt x="667" y="653"/>
                  <a:pt x="665" y="653"/>
                  <a:pt x="665" y="651"/>
                </a:cubicBezTo>
                <a:cubicBezTo>
                  <a:pt x="665" y="651"/>
                  <a:pt x="667" y="651"/>
                  <a:pt x="667" y="650"/>
                </a:cubicBezTo>
                <a:cubicBezTo>
                  <a:pt x="667" y="648"/>
                  <a:pt x="667" y="648"/>
                  <a:pt x="667" y="648"/>
                </a:cubicBezTo>
                <a:cubicBezTo>
                  <a:pt x="667" y="646"/>
                  <a:pt x="668" y="646"/>
                  <a:pt x="668" y="646"/>
                </a:cubicBezTo>
                <a:cubicBezTo>
                  <a:pt x="667" y="645"/>
                  <a:pt x="667" y="645"/>
                  <a:pt x="667" y="645"/>
                </a:cubicBezTo>
                <a:cubicBezTo>
                  <a:pt x="667" y="645"/>
                  <a:pt x="667" y="645"/>
                  <a:pt x="667" y="643"/>
                </a:cubicBezTo>
                <a:cubicBezTo>
                  <a:pt x="668" y="641"/>
                  <a:pt x="668" y="641"/>
                  <a:pt x="668" y="641"/>
                </a:cubicBezTo>
                <a:cubicBezTo>
                  <a:pt x="668" y="640"/>
                  <a:pt x="667" y="641"/>
                  <a:pt x="667" y="640"/>
                </a:cubicBezTo>
                <a:cubicBezTo>
                  <a:pt x="667" y="638"/>
                  <a:pt x="665" y="638"/>
                  <a:pt x="665" y="638"/>
                </a:cubicBezTo>
                <a:cubicBezTo>
                  <a:pt x="665" y="638"/>
                  <a:pt x="665" y="637"/>
                  <a:pt x="665" y="635"/>
                </a:cubicBezTo>
                <a:cubicBezTo>
                  <a:pt x="665" y="633"/>
                  <a:pt x="665" y="633"/>
                  <a:pt x="665" y="632"/>
                </a:cubicBezTo>
                <a:cubicBezTo>
                  <a:pt x="665" y="630"/>
                  <a:pt x="665" y="630"/>
                  <a:pt x="665" y="629"/>
                </a:cubicBezTo>
                <a:cubicBezTo>
                  <a:pt x="665" y="629"/>
                  <a:pt x="665" y="629"/>
                  <a:pt x="665" y="627"/>
                </a:cubicBezTo>
                <a:cubicBezTo>
                  <a:pt x="663" y="627"/>
                  <a:pt x="663" y="627"/>
                  <a:pt x="663" y="627"/>
                </a:cubicBezTo>
                <a:cubicBezTo>
                  <a:pt x="663" y="625"/>
                  <a:pt x="665" y="625"/>
                  <a:pt x="665" y="625"/>
                </a:cubicBezTo>
                <a:cubicBezTo>
                  <a:pt x="663" y="624"/>
                  <a:pt x="663" y="622"/>
                  <a:pt x="663" y="620"/>
                </a:cubicBezTo>
                <a:cubicBezTo>
                  <a:pt x="665" y="620"/>
                  <a:pt x="663" y="617"/>
                  <a:pt x="663" y="616"/>
                </a:cubicBezTo>
                <a:cubicBezTo>
                  <a:pt x="663" y="616"/>
                  <a:pt x="663" y="614"/>
                  <a:pt x="663" y="612"/>
                </a:cubicBezTo>
                <a:cubicBezTo>
                  <a:pt x="663" y="612"/>
                  <a:pt x="663" y="611"/>
                  <a:pt x="663" y="609"/>
                </a:cubicBezTo>
                <a:cubicBezTo>
                  <a:pt x="663" y="608"/>
                  <a:pt x="663" y="604"/>
                  <a:pt x="663" y="603"/>
                </a:cubicBezTo>
                <a:cubicBezTo>
                  <a:pt x="663" y="601"/>
                  <a:pt x="665" y="599"/>
                  <a:pt x="665" y="598"/>
                </a:cubicBezTo>
                <a:cubicBezTo>
                  <a:pt x="665" y="596"/>
                  <a:pt x="665" y="596"/>
                  <a:pt x="665" y="595"/>
                </a:cubicBezTo>
                <a:cubicBezTo>
                  <a:pt x="665" y="595"/>
                  <a:pt x="663" y="595"/>
                  <a:pt x="663" y="593"/>
                </a:cubicBezTo>
                <a:cubicBezTo>
                  <a:pt x="663" y="591"/>
                  <a:pt x="663" y="591"/>
                  <a:pt x="665" y="590"/>
                </a:cubicBezTo>
                <a:cubicBezTo>
                  <a:pt x="665" y="588"/>
                  <a:pt x="665" y="588"/>
                  <a:pt x="665" y="588"/>
                </a:cubicBezTo>
                <a:cubicBezTo>
                  <a:pt x="667" y="587"/>
                  <a:pt x="667" y="585"/>
                  <a:pt x="668" y="583"/>
                </a:cubicBezTo>
                <a:cubicBezTo>
                  <a:pt x="668" y="583"/>
                  <a:pt x="668" y="583"/>
                  <a:pt x="670" y="583"/>
                </a:cubicBezTo>
                <a:cubicBezTo>
                  <a:pt x="670" y="583"/>
                  <a:pt x="670" y="582"/>
                  <a:pt x="671" y="582"/>
                </a:cubicBezTo>
                <a:cubicBezTo>
                  <a:pt x="671" y="582"/>
                  <a:pt x="673" y="582"/>
                  <a:pt x="673" y="580"/>
                </a:cubicBezTo>
                <a:cubicBezTo>
                  <a:pt x="675" y="580"/>
                  <a:pt x="675" y="578"/>
                  <a:pt x="676" y="577"/>
                </a:cubicBezTo>
                <a:cubicBezTo>
                  <a:pt x="676" y="575"/>
                  <a:pt x="676" y="575"/>
                  <a:pt x="676" y="575"/>
                </a:cubicBezTo>
                <a:cubicBezTo>
                  <a:pt x="678" y="575"/>
                  <a:pt x="678" y="574"/>
                  <a:pt x="678" y="574"/>
                </a:cubicBezTo>
                <a:cubicBezTo>
                  <a:pt x="678" y="574"/>
                  <a:pt x="678" y="574"/>
                  <a:pt x="680" y="574"/>
                </a:cubicBezTo>
                <a:cubicBezTo>
                  <a:pt x="680" y="574"/>
                  <a:pt x="680" y="574"/>
                  <a:pt x="681" y="574"/>
                </a:cubicBezTo>
                <a:cubicBezTo>
                  <a:pt x="681" y="574"/>
                  <a:pt x="681" y="572"/>
                  <a:pt x="683" y="572"/>
                </a:cubicBezTo>
                <a:cubicBezTo>
                  <a:pt x="684" y="570"/>
                  <a:pt x="684" y="570"/>
                  <a:pt x="684" y="570"/>
                </a:cubicBezTo>
                <a:cubicBezTo>
                  <a:pt x="686" y="570"/>
                  <a:pt x="688" y="569"/>
                  <a:pt x="689" y="569"/>
                </a:cubicBezTo>
                <a:cubicBezTo>
                  <a:pt x="691" y="567"/>
                  <a:pt x="691" y="567"/>
                  <a:pt x="692" y="566"/>
                </a:cubicBezTo>
                <a:cubicBezTo>
                  <a:pt x="694" y="566"/>
                  <a:pt x="694" y="566"/>
                  <a:pt x="694" y="566"/>
                </a:cubicBezTo>
                <a:cubicBezTo>
                  <a:pt x="696" y="566"/>
                  <a:pt x="696" y="566"/>
                  <a:pt x="696" y="566"/>
                </a:cubicBezTo>
                <a:cubicBezTo>
                  <a:pt x="696" y="566"/>
                  <a:pt x="697" y="564"/>
                  <a:pt x="696" y="562"/>
                </a:cubicBezTo>
                <a:cubicBezTo>
                  <a:pt x="696" y="561"/>
                  <a:pt x="697" y="561"/>
                  <a:pt x="697" y="561"/>
                </a:cubicBezTo>
                <a:cubicBezTo>
                  <a:pt x="699" y="559"/>
                  <a:pt x="701" y="559"/>
                  <a:pt x="702" y="557"/>
                </a:cubicBezTo>
                <a:cubicBezTo>
                  <a:pt x="702" y="557"/>
                  <a:pt x="702" y="557"/>
                  <a:pt x="704" y="556"/>
                </a:cubicBezTo>
                <a:cubicBezTo>
                  <a:pt x="705" y="556"/>
                  <a:pt x="707" y="556"/>
                  <a:pt x="707" y="556"/>
                </a:cubicBezTo>
                <a:cubicBezTo>
                  <a:pt x="709" y="556"/>
                  <a:pt x="710" y="554"/>
                  <a:pt x="710" y="554"/>
                </a:cubicBezTo>
                <a:cubicBezTo>
                  <a:pt x="710" y="557"/>
                  <a:pt x="713" y="554"/>
                  <a:pt x="713" y="554"/>
                </a:cubicBezTo>
                <a:cubicBezTo>
                  <a:pt x="715" y="553"/>
                  <a:pt x="715" y="551"/>
                  <a:pt x="717" y="549"/>
                </a:cubicBezTo>
                <a:cubicBezTo>
                  <a:pt x="717" y="549"/>
                  <a:pt x="718" y="549"/>
                  <a:pt x="718" y="548"/>
                </a:cubicBezTo>
                <a:cubicBezTo>
                  <a:pt x="718" y="548"/>
                  <a:pt x="720" y="548"/>
                  <a:pt x="720" y="546"/>
                </a:cubicBezTo>
                <a:cubicBezTo>
                  <a:pt x="720" y="546"/>
                  <a:pt x="722" y="546"/>
                  <a:pt x="723" y="545"/>
                </a:cubicBezTo>
                <a:cubicBezTo>
                  <a:pt x="725" y="545"/>
                  <a:pt x="725" y="545"/>
                  <a:pt x="725" y="545"/>
                </a:cubicBezTo>
                <a:cubicBezTo>
                  <a:pt x="726" y="545"/>
                  <a:pt x="726" y="545"/>
                  <a:pt x="726" y="545"/>
                </a:cubicBezTo>
                <a:cubicBezTo>
                  <a:pt x="728" y="545"/>
                  <a:pt x="728" y="545"/>
                  <a:pt x="728" y="545"/>
                </a:cubicBezTo>
                <a:cubicBezTo>
                  <a:pt x="728" y="545"/>
                  <a:pt x="728" y="546"/>
                  <a:pt x="730" y="546"/>
                </a:cubicBezTo>
                <a:cubicBezTo>
                  <a:pt x="730" y="546"/>
                  <a:pt x="730" y="546"/>
                  <a:pt x="731" y="545"/>
                </a:cubicBezTo>
                <a:cubicBezTo>
                  <a:pt x="733" y="545"/>
                  <a:pt x="733" y="545"/>
                  <a:pt x="733" y="545"/>
                </a:cubicBezTo>
                <a:cubicBezTo>
                  <a:pt x="734" y="543"/>
                  <a:pt x="731" y="543"/>
                  <a:pt x="731" y="543"/>
                </a:cubicBezTo>
                <a:cubicBezTo>
                  <a:pt x="730" y="541"/>
                  <a:pt x="731" y="541"/>
                  <a:pt x="731" y="541"/>
                </a:cubicBezTo>
                <a:cubicBezTo>
                  <a:pt x="730" y="541"/>
                  <a:pt x="730" y="541"/>
                  <a:pt x="730" y="541"/>
                </a:cubicBezTo>
                <a:cubicBezTo>
                  <a:pt x="730" y="540"/>
                  <a:pt x="730" y="540"/>
                  <a:pt x="730" y="538"/>
                </a:cubicBezTo>
                <a:cubicBezTo>
                  <a:pt x="730" y="538"/>
                  <a:pt x="730" y="538"/>
                  <a:pt x="730" y="536"/>
                </a:cubicBezTo>
                <a:cubicBezTo>
                  <a:pt x="731" y="535"/>
                  <a:pt x="731" y="535"/>
                  <a:pt x="733" y="536"/>
                </a:cubicBezTo>
                <a:cubicBezTo>
                  <a:pt x="733" y="536"/>
                  <a:pt x="733" y="538"/>
                  <a:pt x="734" y="538"/>
                </a:cubicBezTo>
                <a:cubicBezTo>
                  <a:pt x="734" y="538"/>
                  <a:pt x="736" y="536"/>
                  <a:pt x="738" y="536"/>
                </a:cubicBezTo>
                <a:cubicBezTo>
                  <a:pt x="738" y="536"/>
                  <a:pt x="739" y="535"/>
                  <a:pt x="741" y="535"/>
                </a:cubicBezTo>
                <a:cubicBezTo>
                  <a:pt x="743" y="533"/>
                  <a:pt x="743" y="533"/>
                  <a:pt x="743" y="533"/>
                </a:cubicBezTo>
                <a:cubicBezTo>
                  <a:pt x="743" y="532"/>
                  <a:pt x="743" y="532"/>
                  <a:pt x="743" y="532"/>
                </a:cubicBezTo>
                <a:cubicBezTo>
                  <a:pt x="743" y="530"/>
                  <a:pt x="743" y="530"/>
                  <a:pt x="741" y="530"/>
                </a:cubicBezTo>
                <a:cubicBezTo>
                  <a:pt x="741" y="530"/>
                  <a:pt x="741" y="530"/>
                  <a:pt x="739" y="530"/>
                </a:cubicBezTo>
                <a:cubicBezTo>
                  <a:pt x="738" y="530"/>
                  <a:pt x="738" y="530"/>
                  <a:pt x="738" y="530"/>
                </a:cubicBezTo>
                <a:cubicBezTo>
                  <a:pt x="736" y="528"/>
                  <a:pt x="736" y="528"/>
                  <a:pt x="734" y="528"/>
                </a:cubicBezTo>
                <a:cubicBezTo>
                  <a:pt x="734" y="528"/>
                  <a:pt x="734" y="528"/>
                  <a:pt x="733" y="527"/>
                </a:cubicBezTo>
                <a:cubicBezTo>
                  <a:pt x="733" y="527"/>
                  <a:pt x="731" y="527"/>
                  <a:pt x="731" y="525"/>
                </a:cubicBezTo>
                <a:cubicBezTo>
                  <a:pt x="733" y="525"/>
                  <a:pt x="733" y="527"/>
                  <a:pt x="733" y="527"/>
                </a:cubicBezTo>
                <a:cubicBezTo>
                  <a:pt x="734" y="527"/>
                  <a:pt x="734" y="527"/>
                  <a:pt x="734" y="527"/>
                </a:cubicBezTo>
                <a:cubicBezTo>
                  <a:pt x="736" y="527"/>
                  <a:pt x="736" y="527"/>
                  <a:pt x="736" y="527"/>
                </a:cubicBezTo>
                <a:cubicBezTo>
                  <a:pt x="738" y="528"/>
                  <a:pt x="739" y="527"/>
                  <a:pt x="739" y="527"/>
                </a:cubicBezTo>
                <a:cubicBezTo>
                  <a:pt x="741" y="527"/>
                  <a:pt x="741" y="527"/>
                  <a:pt x="741" y="527"/>
                </a:cubicBezTo>
                <a:cubicBezTo>
                  <a:pt x="741" y="525"/>
                  <a:pt x="741" y="525"/>
                  <a:pt x="741" y="525"/>
                </a:cubicBezTo>
                <a:cubicBezTo>
                  <a:pt x="743" y="524"/>
                  <a:pt x="743" y="524"/>
                  <a:pt x="743" y="522"/>
                </a:cubicBezTo>
                <a:cubicBezTo>
                  <a:pt x="743" y="520"/>
                  <a:pt x="743" y="520"/>
                  <a:pt x="743" y="520"/>
                </a:cubicBezTo>
                <a:cubicBezTo>
                  <a:pt x="743" y="519"/>
                  <a:pt x="741" y="519"/>
                  <a:pt x="739" y="519"/>
                </a:cubicBezTo>
                <a:cubicBezTo>
                  <a:pt x="739" y="519"/>
                  <a:pt x="739" y="519"/>
                  <a:pt x="739" y="517"/>
                </a:cubicBezTo>
                <a:cubicBezTo>
                  <a:pt x="738" y="517"/>
                  <a:pt x="738" y="517"/>
                  <a:pt x="738" y="517"/>
                </a:cubicBezTo>
                <a:cubicBezTo>
                  <a:pt x="739" y="515"/>
                  <a:pt x="739" y="517"/>
                  <a:pt x="739" y="515"/>
                </a:cubicBezTo>
                <a:cubicBezTo>
                  <a:pt x="741" y="515"/>
                  <a:pt x="739" y="514"/>
                  <a:pt x="739" y="514"/>
                </a:cubicBezTo>
                <a:cubicBezTo>
                  <a:pt x="739" y="512"/>
                  <a:pt x="739" y="512"/>
                  <a:pt x="741" y="512"/>
                </a:cubicBezTo>
                <a:cubicBezTo>
                  <a:pt x="741" y="512"/>
                  <a:pt x="741" y="512"/>
                  <a:pt x="741" y="511"/>
                </a:cubicBezTo>
                <a:cubicBezTo>
                  <a:pt x="741" y="509"/>
                  <a:pt x="741" y="509"/>
                  <a:pt x="741" y="509"/>
                </a:cubicBezTo>
                <a:cubicBezTo>
                  <a:pt x="743" y="509"/>
                  <a:pt x="743" y="509"/>
                  <a:pt x="743" y="509"/>
                </a:cubicBezTo>
                <a:cubicBezTo>
                  <a:pt x="743" y="507"/>
                  <a:pt x="741" y="507"/>
                  <a:pt x="741" y="507"/>
                </a:cubicBezTo>
                <a:cubicBezTo>
                  <a:pt x="743" y="506"/>
                  <a:pt x="743" y="506"/>
                  <a:pt x="743" y="506"/>
                </a:cubicBezTo>
                <a:cubicBezTo>
                  <a:pt x="741" y="506"/>
                  <a:pt x="741" y="504"/>
                  <a:pt x="741" y="504"/>
                </a:cubicBezTo>
                <a:cubicBezTo>
                  <a:pt x="743" y="503"/>
                  <a:pt x="741" y="503"/>
                  <a:pt x="739" y="503"/>
                </a:cubicBezTo>
                <a:cubicBezTo>
                  <a:pt x="739" y="501"/>
                  <a:pt x="738" y="501"/>
                  <a:pt x="738" y="499"/>
                </a:cubicBezTo>
                <a:cubicBezTo>
                  <a:pt x="736" y="498"/>
                  <a:pt x="736" y="498"/>
                  <a:pt x="736" y="498"/>
                </a:cubicBezTo>
                <a:cubicBezTo>
                  <a:pt x="738" y="496"/>
                  <a:pt x="739" y="498"/>
                  <a:pt x="739" y="498"/>
                </a:cubicBezTo>
                <a:cubicBezTo>
                  <a:pt x="741" y="499"/>
                  <a:pt x="741" y="499"/>
                  <a:pt x="741" y="499"/>
                </a:cubicBezTo>
                <a:cubicBezTo>
                  <a:pt x="741" y="499"/>
                  <a:pt x="741" y="499"/>
                  <a:pt x="741" y="501"/>
                </a:cubicBezTo>
                <a:cubicBezTo>
                  <a:pt x="743" y="501"/>
                  <a:pt x="743" y="501"/>
                  <a:pt x="743" y="501"/>
                </a:cubicBezTo>
                <a:cubicBezTo>
                  <a:pt x="743" y="501"/>
                  <a:pt x="743" y="501"/>
                  <a:pt x="744" y="503"/>
                </a:cubicBezTo>
                <a:cubicBezTo>
                  <a:pt x="744" y="501"/>
                  <a:pt x="744" y="499"/>
                  <a:pt x="744" y="499"/>
                </a:cubicBezTo>
                <a:cubicBezTo>
                  <a:pt x="744" y="498"/>
                  <a:pt x="744" y="498"/>
                  <a:pt x="744" y="498"/>
                </a:cubicBezTo>
                <a:cubicBezTo>
                  <a:pt x="744" y="498"/>
                  <a:pt x="746" y="498"/>
                  <a:pt x="746" y="496"/>
                </a:cubicBezTo>
                <a:cubicBezTo>
                  <a:pt x="746" y="496"/>
                  <a:pt x="746" y="496"/>
                  <a:pt x="744" y="496"/>
                </a:cubicBezTo>
                <a:cubicBezTo>
                  <a:pt x="746" y="494"/>
                  <a:pt x="746" y="494"/>
                  <a:pt x="746" y="494"/>
                </a:cubicBezTo>
                <a:cubicBezTo>
                  <a:pt x="746" y="494"/>
                  <a:pt x="746" y="494"/>
                  <a:pt x="744" y="494"/>
                </a:cubicBezTo>
                <a:cubicBezTo>
                  <a:pt x="744" y="493"/>
                  <a:pt x="746" y="493"/>
                  <a:pt x="746" y="491"/>
                </a:cubicBezTo>
                <a:cubicBezTo>
                  <a:pt x="746" y="491"/>
                  <a:pt x="747" y="491"/>
                  <a:pt x="747" y="490"/>
                </a:cubicBezTo>
                <a:cubicBezTo>
                  <a:pt x="747" y="490"/>
                  <a:pt x="747" y="490"/>
                  <a:pt x="747" y="488"/>
                </a:cubicBezTo>
                <a:cubicBezTo>
                  <a:pt x="749" y="488"/>
                  <a:pt x="751" y="488"/>
                  <a:pt x="751" y="486"/>
                </a:cubicBezTo>
                <a:cubicBezTo>
                  <a:pt x="752" y="486"/>
                  <a:pt x="752" y="486"/>
                  <a:pt x="752" y="486"/>
                </a:cubicBezTo>
                <a:cubicBezTo>
                  <a:pt x="752" y="488"/>
                  <a:pt x="752" y="488"/>
                  <a:pt x="752" y="488"/>
                </a:cubicBezTo>
                <a:cubicBezTo>
                  <a:pt x="751" y="490"/>
                  <a:pt x="751" y="490"/>
                  <a:pt x="749" y="491"/>
                </a:cubicBezTo>
                <a:cubicBezTo>
                  <a:pt x="751" y="491"/>
                  <a:pt x="751" y="491"/>
                  <a:pt x="751" y="491"/>
                </a:cubicBezTo>
                <a:cubicBezTo>
                  <a:pt x="751" y="493"/>
                  <a:pt x="749" y="493"/>
                  <a:pt x="749" y="494"/>
                </a:cubicBezTo>
                <a:cubicBezTo>
                  <a:pt x="749" y="496"/>
                  <a:pt x="749" y="496"/>
                  <a:pt x="749" y="496"/>
                </a:cubicBezTo>
                <a:cubicBezTo>
                  <a:pt x="751" y="496"/>
                  <a:pt x="749" y="496"/>
                  <a:pt x="749" y="498"/>
                </a:cubicBezTo>
                <a:cubicBezTo>
                  <a:pt x="749" y="499"/>
                  <a:pt x="747" y="499"/>
                  <a:pt x="747" y="499"/>
                </a:cubicBezTo>
                <a:cubicBezTo>
                  <a:pt x="747" y="501"/>
                  <a:pt x="747" y="501"/>
                  <a:pt x="749" y="501"/>
                </a:cubicBezTo>
                <a:cubicBezTo>
                  <a:pt x="749" y="503"/>
                  <a:pt x="749" y="503"/>
                  <a:pt x="749" y="503"/>
                </a:cubicBezTo>
                <a:cubicBezTo>
                  <a:pt x="751" y="503"/>
                  <a:pt x="751" y="503"/>
                  <a:pt x="751" y="503"/>
                </a:cubicBezTo>
                <a:cubicBezTo>
                  <a:pt x="751" y="503"/>
                  <a:pt x="751" y="504"/>
                  <a:pt x="749" y="504"/>
                </a:cubicBezTo>
                <a:cubicBezTo>
                  <a:pt x="749" y="506"/>
                  <a:pt x="749" y="506"/>
                  <a:pt x="749" y="506"/>
                </a:cubicBezTo>
                <a:cubicBezTo>
                  <a:pt x="747" y="507"/>
                  <a:pt x="747" y="507"/>
                  <a:pt x="747" y="509"/>
                </a:cubicBezTo>
                <a:cubicBezTo>
                  <a:pt x="747" y="511"/>
                  <a:pt x="746" y="511"/>
                  <a:pt x="746" y="512"/>
                </a:cubicBezTo>
                <a:cubicBezTo>
                  <a:pt x="746" y="512"/>
                  <a:pt x="746" y="514"/>
                  <a:pt x="746" y="515"/>
                </a:cubicBezTo>
                <a:cubicBezTo>
                  <a:pt x="746" y="515"/>
                  <a:pt x="747" y="514"/>
                  <a:pt x="747" y="512"/>
                </a:cubicBezTo>
                <a:cubicBezTo>
                  <a:pt x="747" y="512"/>
                  <a:pt x="749" y="511"/>
                  <a:pt x="749" y="509"/>
                </a:cubicBezTo>
                <a:cubicBezTo>
                  <a:pt x="751" y="509"/>
                  <a:pt x="751" y="507"/>
                  <a:pt x="752" y="507"/>
                </a:cubicBezTo>
                <a:cubicBezTo>
                  <a:pt x="752" y="506"/>
                  <a:pt x="752" y="506"/>
                  <a:pt x="752" y="506"/>
                </a:cubicBezTo>
                <a:cubicBezTo>
                  <a:pt x="754" y="504"/>
                  <a:pt x="754" y="504"/>
                  <a:pt x="754" y="504"/>
                </a:cubicBezTo>
                <a:cubicBezTo>
                  <a:pt x="754" y="503"/>
                  <a:pt x="755" y="503"/>
                  <a:pt x="755" y="503"/>
                </a:cubicBezTo>
                <a:cubicBezTo>
                  <a:pt x="755" y="501"/>
                  <a:pt x="757" y="501"/>
                  <a:pt x="757" y="499"/>
                </a:cubicBezTo>
                <a:cubicBezTo>
                  <a:pt x="759" y="498"/>
                  <a:pt x="759" y="498"/>
                  <a:pt x="759" y="498"/>
                </a:cubicBezTo>
                <a:cubicBezTo>
                  <a:pt x="759" y="498"/>
                  <a:pt x="759" y="498"/>
                  <a:pt x="759" y="496"/>
                </a:cubicBezTo>
                <a:cubicBezTo>
                  <a:pt x="759" y="494"/>
                  <a:pt x="759" y="494"/>
                  <a:pt x="759" y="494"/>
                </a:cubicBezTo>
                <a:cubicBezTo>
                  <a:pt x="760" y="494"/>
                  <a:pt x="760" y="494"/>
                  <a:pt x="760" y="494"/>
                </a:cubicBezTo>
                <a:cubicBezTo>
                  <a:pt x="759" y="493"/>
                  <a:pt x="757" y="493"/>
                  <a:pt x="759" y="491"/>
                </a:cubicBezTo>
                <a:cubicBezTo>
                  <a:pt x="759" y="490"/>
                  <a:pt x="759" y="491"/>
                  <a:pt x="759" y="490"/>
                </a:cubicBezTo>
                <a:cubicBezTo>
                  <a:pt x="759" y="490"/>
                  <a:pt x="757" y="488"/>
                  <a:pt x="759" y="488"/>
                </a:cubicBezTo>
                <a:cubicBezTo>
                  <a:pt x="759" y="486"/>
                  <a:pt x="759" y="486"/>
                  <a:pt x="759" y="486"/>
                </a:cubicBezTo>
                <a:cubicBezTo>
                  <a:pt x="759" y="485"/>
                  <a:pt x="759" y="485"/>
                  <a:pt x="759" y="485"/>
                </a:cubicBezTo>
                <a:cubicBezTo>
                  <a:pt x="759" y="485"/>
                  <a:pt x="759" y="481"/>
                  <a:pt x="760" y="481"/>
                </a:cubicBezTo>
                <a:cubicBezTo>
                  <a:pt x="762" y="483"/>
                  <a:pt x="760" y="485"/>
                  <a:pt x="760" y="486"/>
                </a:cubicBezTo>
                <a:cubicBezTo>
                  <a:pt x="760" y="486"/>
                  <a:pt x="762" y="486"/>
                  <a:pt x="760" y="488"/>
                </a:cubicBezTo>
                <a:cubicBezTo>
                  <a:pt x="760" y="488"/>
                  <a:pt x="760" y="488"/>
                  <a:pt x="760" y="490"/>
                </a:cubicBezTo>
                <a:cubicBezTo>
                  <a:pt x="762" y="490"/>
                  <a:pt x="762" y="490"/>
                  <a:pt x="762" y="490"/>
                </a:cubicBezTo>
                <a:cubicBezTo>
                  <a:pt x="764" y="490"/>
                  <a:pt x="762" y="491"/>
                  <a:pt x="762" y="491"/>
                </a:cubicBezTo>
                <a:cubicBezTo>
                  <a:pt x="764" y="491"/>
                  <a:pt x="764" y="493"/>
                  <a:pt x="764" y="493"/>
                </a:cubicBezTo>
                <a:cubicBezTo>
                  <a:pt x="764" y="491"/>
                  <a:pt x="765" y="491"/>
                  <a:pt x="765" y="491"/>
                </a:cubicBezTo>
                <a:cubicBezTo>
                  <a:pt x="765" y="490"/>
                  <a:pt x="767" y="490"/>
                  <a:pt x="767" y="490"/>
                </a:cubicBezTo>
                <a:cubicBezTo>
                  <a:pt x="768" y="488"/>
                  <a:pt x="768" y="488"/>
                  <a:pt x="768" y="486"/>
                </a:cubicBezTo>
                <a:cubicBezTo>
                  <a:pt x="768" y="486"/>
                  <a:pt x="768" y="485"/>
                  <a:pt x="770" y="485"/>
                </a:cubicBezTo>
                <a:cubicBezTo>
                  <a:pt x="770" y="485"/>
                  <a:pt x="772" y="485"/>
                  <a:pt x="772" y="483"/>
                </a:cubicBezTo>
                <a:cubicBezTo>
                  <a:pt x="772" y="483"/>
                  <a:pt x="772" y="483"/>
                  <a:pt x="773" y="483"/>
                </a:cubicBezTo>
                <a:cubicBezTo>
                  <a:pt x="773" y="481"/>
                  <a:pt x="775" y="481"/>
                  <a:pt x="775" y="480"/>
                </a:cubicBezTo>
                <a:cubicBezTo>
                  <a:pt x="775" y="480"/>
                  <a:pt x="775" y="480"/>
                  <a:pt x="776" y="480"/>
                </a:cubicBezTo>
                <a:cubicBezTo>
                  <a:pt x="776" y="478"/>
                  <a:pt x="776" y="478"/>
                  <a:pt x="776" y="478"/>
                </a:cubicBezTo>
                <a:cubicBezTo>
                  <a:pt x="776" y="477"/>
                  <a:pt x="778" y="477"/>
                  <a:pt x="778" y="477"/>
                </a:cubicBezTo>
                <a:cubicBezTo>
                  <a:pt x="780" y="475"/>
                  <a:pt x="780" y="475"/>
                  <a:pt x="780" y="475"/>
                </a:cubicBezTo>
                <a:cubicBezTo>
                  <a:pt x="778" y="473"/>
                  <a:pt x="778" y="473"/>
                  <a:pt x="776" y="473"/>
                </a:cubicBezTo>
                <a:cubicBezTo>
                  <a:pt x="776" y="472"/>
                  <a:pt x="776" y="472"/>
                  <a:pt x="776" y="472"/>
                </a:cubicBezTo>
                <a:cubicBezTo>
                  <a:pt x="776" y="470"/>
                  <a:pt x="776" y="470"/>
                  <a:pt x="778" y="470"/>
                </a:cubicBezTo>
                <a:cubicBezTo>
                  <a:pt x="778" y="470"/>
                  <a:pt x="778" y="469"/>
                  <a:pt x="780" y="469"/>
                </a:cubicBezTo>
                <a:cubicBezTo>
                  <a:pt x="781" y="469"/>
                  <a:pt x="781" y="469"/>
                  <a:pt x="781" y="469"/>
                </a:cubicBezTo>
                <a:cubicBezTo>
                  <a:pt x="781" y="470"/>
                  <a:pt x="781" y="470"/>
                  <a:pt x="781" y="470"/>
                </a:cubicBezTo>
                <a:cubicBezTo>
                  <a:pt x="783" y="470"/>
                  <a:pt x="783" y="470"/>
                  <a:pt x="783" y="470"/>
                </a:cubicBezTo>
                <a:cubicBezTo>
                  <a:pt x="785" y="470"/>
                  <a:pt x="785" y="470"/>
                  <a:pt x="785" y="470"/>
                </a:cubicBezTo>
                <a:cubicBezTo>
                  <a:pt x="785" y="472"/>
                  <a:pt x="785" y="470"/>
                  <a:pt x="786" y="470"/>
                </a:cubicBezTo>
                <a:cubicBezTo>
                  <a:pt x="788" y="470"/>
                  <a:pt x="788" y="470"/>
                  <a:pt x="788" y="470"/>
                </a:cubicBezTo>
                <a:cubicBezTo>
                  <a:pt x="789" y="469"/>
                  <a:pt x="789" y="469"/>
                  <a:pt x="789" y="469"/>
                </a:cubicBezTo>
                <a:cubicBezTo>
                  <a:pt x="788" y="469"/>
                  <a:pt x="788" y="469"/>
                  <a:pt x="788" y="469"/>
                </a:cubicBezTo>
                <a:cubicBezTo>
                  <a:pt x="788" y="469"/>
                  <a:pt x="786" y="469"/>
                  <a:pt x="786" y="467"/>
                </a:cubicBezTo>
                <a:cubicBezTo>
                  <a:pt x="788" y="467"/>
                  <a:pt x="788" y="467"/>
                  <a:pt x="788" y="467"/>
                </a:cubicBezTo>
                <a:cubicBezTo>
                  <a:pt x="789" y="465"/>
                  <a:pt x="789" y="465"/>
                  <a:pt x="791" y="465"/>
                </a:cubicBezTo>
                <a:cubicBezTo>
                  <a:pt x="793" y="464"/>
                  <a:pt x="793" y="464"/>
                  <a:pt x="793" y="464"/>
                </a:cubicBezTo>
                <a:cubicBezTo>
                  <a:pt x="794" y="464"/>
                  <a:pt x="794" y="464"/>
                  <a:pt x="794" y="464"/>
                </a:cubicBezTo>
                <a:cubicBezTo>
                  <a:pt x="796" y="464"/>
                  <a:pt x="796" y="464"/>
                  <a:pt x="796" y="464"/>
                </a:cubicBezTo>
                <a:cubicBezTo>
                  <a:pt x="797" y="464"/>
                  <a:pt x="797" y="464"/>
                  <a:pt x="797" y="464"/>
                </a:cubicBezTo>
                <a:cubicBezTo>
                  <a:pt x="799" y="464"/>
                  <a:pt x="799" y="464"/>
                  <a:pt x="799" y="464"/>
                </a:cubicBezTo>
                <a:cubicBezTo>
                  <a:pt x="801" y="462"/>
                  <a:pt x="801" y="462"/>
                  <a:pt x="801" y="462"/>
                </a:cubicBezTo>
                <a:cubicBezTo>
                  <a:pt x="802" y="462"/>
                  <a:pt x="802" y="462"/>
                  <a:pt x="802" y="462"/>
                </a:cubicBezTo>
                <a:cubicBezTo>
                  <a:pt x="802" y="462"/>
                  <a:pt x="802" y="462"/>
                  <a:pt x="804" y="462"/>
                </a:cubicBezTo>
                <a:cubicBezTo>
                  <a:pt x="806" y="462"/>
                  <a:pt x="806" y="460"/>
                  <a:pt x="806" y="460"/>
                </a:cubicBezTo>
                <a:cubicBezTo>
                  <a:pt x="807" y="460"/>
                  <a:pt x="809" y="460"/>
                  <a:pt x="809" y="459"/>
                </a:cubicBezTo>
                <a:cubicBezTo>
                  <a:pt x="809" y="459"/>
                  <a:pt x="809" y="459"/>
                  <a:pt x="810" y="459"/>
                </a:cubicBezTo>
                <a:cubicBezTo>
                  <a:pt x="812" y="459"/>
                  <a:pt x="812" y="459"/>
                  <a:pt x="812" y="459"/>
                </a:cubicBezTo>
                <a:cubicBezTo>
                  <a:pt x="812" y="459"/>
                  <a:pt x="814" y="457"/>
                  <a:pt x="814" y="459"/>
                </a:cubicBezTo>
                <a:cubicBezTo>
                  <a:pt x="814" y="459"/>
                  <a:pt x="814" y="459"/>
                  <a:pt x="815" y="459"/>
                </a:cubicBezTo>
                <a:cubicBezTo>
                  <a:pt x="817" y="459"/>
                  <a:pt x="817" y="459"/>
                  <a:pt x="817" y="459"/>
                </a:cubicBezTo>
                <a:cubicBezTo>
                  <a:pt x="818" y="459"/>
                  <a:pt x="818" y="458"/>
                  <a:pt x="818" y="458"/>
                </a:cubicBezTo>
                <a:cubicBezTo>
                  <a:pt x="818" y="459"/>
                  <a:pt x="817" y="460"/>
                  <a:pt x="818" y="460"/>
                </a:cubicBezTo>
                <a:cubicBezTo>
                  <a:pt x="820" y="460"/>
                  <a:pt x="822" y="459"/>
                  <a:pt x="822" y="457"/>
                </a:cubicBezTo>
                <a:cubicBezTo>
                  <a:pt x="822" y="457"/>
                  <a:pt x="822" y="457"/>
                  <a:pt x="820" y="457"/>
                </a:cubicBezTo>
                <a:cubicBezTo>
                  <a:pt x="820" y="457"/>
                  <a:pt x="820" y="457"/>
                  <a:pt x="820" y="456"/>
                </a:cubicBezTo>
                <a:cubicBezTo>
                  <a:pt x="820" y="456"/>
                  <a:pt x="820" y="454"/>
                  <a:pt x="822" y="454"/>
                </a:cubicBezTo>
                <a:cubicBezTo>
                  <a:pt x="822" y="452"/>
                  <a:pt x="818" y="454"/>
                  <a:pt x="818" y="452"/>
                </a:cubicBezTo>
                <a:cubicBezTo>
                  <a:pt x="818" y="451"/>
                  <a:pt x="820" y="451"/>
                  <a:pt x="820" y="451"/>
                </a:cubicBezTo>
                <a:cubicBezTo>
                  <a:pt x="820" y="449"/>
                  <a:pt x="820" y="449"/>
                  <a:pt x="820" y="449"/>
                </a:cubicBezTo>
                <a:cubicBezTo>
                  <a:pt x="820" y="448"/>
                  <a:pt x="822" y="448"/>
                  <a:pt x="822" y="448"/>
                </a:cubicBezTo>
                <a:cubicBezTo>
                  <a:pt x="823" y="446"/>
                  <a:pt x="823" y="446"/>
                  <a:pt x="825" y="446"/>
                </a:cubicBezTo>
                <a:cubicBezTo>
                  <a:pt x="825" y="446"/>
                  <a:pt x="822" y="444"/>
                  <a:pt x="822" y="443"/>
                </a:cubicBezTo>
                <a:cubicBezTo>
                  <a:pt x="820" y="443"/>
                  <a:pt x="822" y="441"/>
                  <a:pt x="822" y="441"/>
                </a:cubicBezTo>
                <a:cubicBezTo>
                  <a:pt x="823" y="441"/>
                  <a:pt x="823" y="439"/>
                  <a:pt x="825" y="439"/>
                </a:cubicBezTo>
                <a:cubicBezTo>
                  <a:pt x="825" y="439"/>
                  <a:pt x="827" y="438"/>
                  <a:pt x="827" y="436"/>
                </a:cubicBezTo>
                <a:cubicBezTo>
                  <a:pt x="827" y="436"/>
                  <a:pt x="828" y="436"/>
                  <a:pt x="828" y="435"/>
                </a:cubicBezTo>
                <a:cubicBezTo>
                  <a:pt x="830" y="435"/>
                  <a:pt x="830" y="435"/>
                  <a:pt x="831" y="433"/>
                </a:cubicBezTo>
                <a:cubicBezTo>
                  <a:pt x="833" y="431"/>
                  <a:pt x="835" y="431"/>
                  <a:pt x="835" y="431"/>
                </a:cubicBezTo>
                <a:cubicBezTo>
                  <a:pt x="836" y="431"/>
                  <a:pt x="836" y="431"/>
                  <a:pt x="836" y="431"/>
                </a:cubicBezTo>
                <a:cubicBezTo>
                  <a:pt x="836" y="431"/>
                  <a:pt x="838" y="431"/>
                  <a:pt x="838" y="433"/>
                </a:cubicBezTo>
                <a:cubicBezTo>
                  <a:pt x="838" y="431"/>
                  <a:pt x="838" y="431"/>
                  <a:pt x="838" y="431"/>
                </a:cubicBezTo>
                <a:cubicBezTo>
                  <a:pt x="839" y="431"/>
                  <a:pt x="839" y="430"/>
                  <a:pt x="841" y="430"/>
                </a:cubicBezTo>
                <a:cubicBezTo>
                  <a:pt x="843" y="430"/>
                  <a:pt x="843" y="428"/>
                  <a:pt x="844" y="428"/>
                </a:cubicBezTo>
                <a:cubicBezTo>
                  <a:pt x="844" y="428"/>
                  <a:pt x="844" y="428"/>
                  <a:pt x="844" y="427"/>
                </a:cubicBezTo>
                <a:cubicBezTo>
                  <a:pt x="846" y="427"/>
                  <a:pt x="846" y="427"/>
                  <a:pt x="847" y="427"/>
                </a:cubicBezTo>
                <a:cubicBezTo>
                  <a:pt x="849" y="425"/>
                  <a:pt x="851" y="425"/>
                  <a:pt x="852" y="425"/>
                </a:cubicBezTo>
                <a:cubicBezTo>
                  <a:pt x="852" y="423"/>
                  <a:pt x="854" y="423"/>
                  <a:pt x="854" y="423"/>
                </a:cubicBezTo>
                <a:cubicBezTo>
                  <a:pt x="854" y="423"/>
                  <a:pt x="856" y="422"/>
                  <a:pt x="857" y="422"/>
                </a:cubicBezTo>
                <a:cubicBezTo>
                  <a:pt x="857" y="423"/>
                  <a:pt x="857" y="423"/>
                  <a:pt x="857" y="423"/>
                </a:cubicBezTo>
                <a:cubicBezTo>
                  <a:pt x="859" y="423"/>
                  <a:pt x="859" y="423"/>
                  <a:pt x="859" y="422"/>
                </a:cubicBezTo>
                <a:cubicBezTo>
                  <a:pt x="860" y="422"/>
                  <a:pt x="860" y="422"/>
                  <a:pt x="862" y="422"/>
                </a:cubicBezTo>
                <a:cubicBezTo>
                  <a:pt x="864" y="420"/>
                  <a:pt x="864" y="420"/>
                  <a:pt x="865" y="420"/>
                </a:cubicBezTo>
                <a:cubicBezTo>
                  <a:pt x="867" y="420"/>
                  <a:pt x="867" y="420"/>
                  <a:pt x="868" y="420"/>
                </a:cubicBezTo>
                <a:cubicBezTo>
                  <a:pt x="870" y="420"/>
                  <a:pt x="870" y="420"/>
                  <a:pt x="870" y="420"/>
                </a:cubicBezTo>
                <a:cubicBezTo>
                  <a:pt x="870" y="420"/>
                  <a:pt x="872" y="420"/>
                  <a:pt x="872" y="418"/>
                </a:cubicBezTo>
                <a:cubicBezTo>
                  <a:pt x="872" y="418"/>
                  <a:pt x="872" y="418"/>
                  <a:pt x="872" y="417"/>
                </a:cubicBezTo>
                <a:cubicBezTo>
                  <a:pt x="872" y="415"/>
                  <a:pt x="872" y="415"/>
                  <a:pt x="873" y="415"/>
                </a:cubicBezTo>
                <a:cubicBezTo>
                  <a:pt x="875" y="415"/>
                  <a:pt x="875" y="415"/>
                  <a:pt x="875" y="415"/>
                </a:cubicBezTo>
                <a:cubicBezTo>
                  <a:pt x="877" y="415"/>
                  <a:pt x="877" y="415"/>
                  <a:pt x="878" y="415"/>
                </a:cubicBezTo>
                <a:cubicBezTo>
                  <a:pt x="878" y="414"/>
                  <a:pt x="880" y="414"/>
                  <a:pt x="880" y="414"/>
                </a:cubicBezTo>
                <a:cubicBezTo>
                  <a:pt x="881" y="414"/>
                  <a:pt x="881" y="414"/>
                  <a:pt x="883" y="414"/>
                </a:cubicBezTo>
                <a:cubicBezTo>
                  <a:pt x="883" y="414"/>
                  <a:pt x="883" y="412"/>
                  <a:pt x="885" y="412"/>
                </a:cubicBezTo>
                <a:cubicBezTo>
                  <a:pt x="886" y="412"/>
                  <a:pt x="886" y="412"/>
                  <a:pt x="886" y="412"/>
                </a:cubicBezTo>
                <a:cubicBezTo>
                  <a:pt x="888" y="412"/>
                  <a:pt x="888" y="412"/>
                  <a:pt x="888" y="412"/>
                </a:cubicBezTo>
                <a:cubicBezTo>
                  <a:pt x="889" y="412"/>
                  <a:pt x="891" y="412"/>
                  <a:pt x="891" y="410"/>
                </a:cubicBezTo>
                <a:cubicBezTo>
                  <a:pt x="893" y="409"/>
                  <a:pt x="896" y="409"/>
                  <a:pt x="898" y="407"/>
                </a:cubicBezTo>
                <a:cubicBezTo>
                  <a:pt x="898" y="407"/>
                  <a:pt x="898" y="406"/>
                  <a:pt x="899" y="406"/>
                </a:cubicBezTo>
                <a:cubicBezTo>
                  <a:pt x="901" y="406"/>
                  <a:pt x="901" y="406"/>
                  <a:pt x="901" y="406"/>
                </a:cubicBezTo>
                <a:cubicBezTo>
                  <a:pt x="902" y="406"/>
                  <a:pt x="899" y="409"/>
                  <a:pt x="899" y="409"/>
                </a:cubicBezTo>
                <a:cubicBezTo>
                  <a:pt x="898" y="409"/>
                  <a:pt x="896" y="410"/>
                  <a:pt x="894" y="410"/>
                </a:cubicBezTo>
                <a:cubicBezTo>
                  <a:pt x="894" y="412"/>
                  <a:pt x="894" y="412"/>
                  <a:pt x="894" y="412"/>
                </a:cubicBezTo>
                <a:cubicBezTo>
                  <a:pt x="894" y="412"/>
                  <a:pt x="894" y="412"/>
                  <a:pt x="896" y="412"/>
                </a:cubicBezTo>
                <a:cubicBezTo>
                  <a:pt x="896" y="412"/>
                  <a:pt x="898" y="412"/>
                  <a:pt x="899" y="412"/>
                </a:cubicBezTo>
                <a:cubicBezTo>
                  <a:pt x="901" y="412"/>
                  <a:pt x="902" y="412"/>
                  <a:pt x="904" y="412"/>
                </a:cubicBezTo>
                <a:cubicBezTo>
                  <a:pt x="904" y="412"/>
                  <a:pt x="906" y="410"/>
                  <a:pt x="906" y="412"/>
                </a:cubicBezTo>
                <a:cubicBezTo>
                  <a:pt x="906" y="412"/>
                  <a:pt x="906" y="412"/>
                  <a:pt x="904" y="412"/>
                </a:cubicBezTo>
                <a:cubicBezTo>
                  <a:pt x="902" y="414"/>
                  <a:pt x="902" y="414"/>
                  <a:pt x="902" y="414"/>
                </a:cubicBezTo>
                <a:cubicBezTo>
                  <a:pt x="901" y="414"/>
                  <a:pt x="901" y="414"/>
                  <a:pt x="901" y="415"/>
                </a:cubicBezTo>
                <a:cubicBezTo>
                  <a:pt x="899" y="415"/>
                  <a:pt x="899" y="417"/>
                  <a:pt x="898" y="415"/>
                </a:cubicBezTo>
                <a:cubicBezTo>
                  <a:pt x="898" y="415"/>
                  <a:pt x="898" y="415"/>
                  <a:pt x="898" y="414"/>
                </a:cubicBezTo>
                <a:cubicBezTo>
                  <a:pt x="896" y="414"/>
                  <a:pt x="896" y="414"/>
                  <a:pt x="896" y="414"/>
                </a:cubicBezTo>
                <a:cubicBezTo>
                  <a:pt x="896" y="414"/>
                  <a:pt x="896" y="415"/>
                  <a:pt x="894" y="415"/>
                </a:cubicBezTo>
                <a:cubicBezTo>
                  <a:pt x="893" y="415"/>
                  <a:pt x="893" y="415"/>
                  <a:pt x="891" y="415"/>
                </a:cubicBezTo>
                <a:cubicBezTo>
                  <a:pt x="891" y="415"/>
                  <a:pt x="889" y="417"/>
                  <a:pt x="888" y="417"/>
                </a:cubicBezTo>
                <a:cubicBezTo>
                  <a:pt x="886" y="417"/>
                  <a:pt x="886" y="418"/>
                  <a:pt x="885" y="418"/>
                </a:cubicBezTo>
                <a:cubicBezTo>
                  <a:pt x="883" y="420"/>
                  <a:pt x="883" y="420"/>
                  <a:pt x="881" y="420"/>
                </a:cubicBezTo>
                <a:cubicBezTo>
                  <a:pt x="881" y="422"/>
                  <a:pt x="880" y="420"/>
                  <a:pt x="880" y="420"/>
                </a:cubicBezTo>
                <a:cubicBezTo>
                  <a:pt x="878" y="422"/>
                  <a:pt x="878" y="422"/>
                  <a:pt x="877" y="423"/>
                </a:cubicBezTo>
                <a:cubicBezTo>
                  <a:pt x="877" y="425"/>
                  <a:pt x="877" y="425"/>
                  <a:pt x="877" y="427"/>
                </a:cubicBezTo>
                <a:cubicBezTo>
                  <a:pt x="875" y="427"/>
                  <a:pt x="875" y="428"/>
                  <a:pt x="875" y="428"/>
                </a:cubicBezTo>
                <a:cubicBezTo>
                  <a:pt x="873" y="430"/>
                  <a:pt x="873" y="430"/>
                  <a:pt x="873" y="430"/>
                </a:cubicBezTo>
                <a:cubicBezTo>
                  <a:pt x="873" y="431"/>
                  <a:pt x="873" y="431"/>
                  <a:pt x="873" y="431"/>
                </a:cubicBezTo>
                <a:cubicBezTo>
                  <a:pt x="873" y="433"/>
                  <a:pt x="875" y="431"/>
                  <a:pt x="875" y="431"/>
                </a:cubicBezTo>
                <a:cubicBezTo>
                  <a:pt x="877" y="431"/>
                  <a:pt x="877" y="431"/>
                  <a:pt x="877" y="431"/>
                </a:cubicBezTo>
                <a:cubicBezTo>
                  <a:pt x="877" y="433"/>
                  <a:pt x="877" y="433"/>
                  <a:pt x="877" y="433"/>
                </a:cubicBezTo>
                <a:cubicBezTo>
                  <a:pt x="877" y="435"/>
                  <a:pt x="877" y="435"/>
                  <a:pt x="877" y="435"/>
                </a:cubicBezTo>
                <a:cubicBezTo>
                  <a:pt x="878" y="435"/>
                  <a:pt x="878" y="435"/>
                  <a:pt x="878" y="435"/>
                </a:cubicBezTo>
                <a:cubicBezTo>
                  <a:pt x="880" y="435"/>
                  <a:pt x="878" y="435"/>
                  <a:pt x="880" y="435"/>
                </a:cubicBezTo>
                <a:cubicBezTo>
                  <a:pt x="880" y="435"/>
                  <a:pt x="881" y="433"/>
                  <a:pt x="883" y="433"/>
                </a:cubicBezTo>
                <a:cubicBezTo>
                  <a:pt x="885" y="431"/>
                  <a:pt x="888" y="430"/>
                  <a:pt x="889" y="428"/>
                </a:cubicBezTo>
                <a:cubicBezTo>
                  <a:pt x="891" y="428"/>
                  <a:pt x="893" y="428"/>
                  <a:pt x="893" y="427"/>
                </a:cubicBezTo>
                <a:cubicBezTo>
                  <a:pt x="894" y="425"/>
                  <a:pt x="894" y="425"/>
                  <a:pt x="896" y="423"/>
                </a:cubicBezTo>
                <a:cubicBezTo>
                  <a:pt x="898" y="423"/>
                  <a:pt x="899" y="423"/>
                  <a:pt x="899" y="422"/>
                </a:cubicBezTo>
                <a:cubicBezTo>
                  <a:pt x="901" y="422"/>
                  <a:pt x="902" y="420"/>
                  <a:pt x="904" y="420"/>
                </a:cubicBezTo>
                <a:cubicBezTo>
                  <a:pt x="906" y="420"/>
                  <a:pt x="906" y="420"/>
                  <a:pt x="906" y="420"/>
                </a:cubicBezTo>
                <a:cubicBezTo>
                  <a:pt x="906" y="420"/>
                  <a:pt x="906" y="420"/>
                  <a:pt x="907" y="420"/>
                </a:cubicBezTo>
                <a:cubicBezTo>
                  <a:pt x="909" y="420"/>
                  <a:pt x="909" y="420"/>
                  <a:pt x="909" y="420"/>
                </a:cubicBezTo>
                <a:cubicBezTo>
                  <a:pt x="912" y="418"/>
                  <a:pt x="914" y="417"/>
                  <a:pt x="917" y="417"/>
                </a:cubicBezTo>
                <a:cubicBezTo>
                  <a:pt x="917" y="417"/>
                  <a:pt x="917" y="415"/>
                  <a:pt x="919" y="415"/>
                </a:cubicBezTo>
                <a:cubicBezTo>
                  <a:pt x="920" y="415"/>
                  <a:pt x="920" y="415"/>
                  <a:pt x="920" y="415"/>
                </a:cubicBezTo>
                <a:cubicBezTo>
                  <a:pt x="922" y="415"/>
                  <a:pt x="925" y="414"/>
                  <a:pt x="927" y="414"/>
                </a:cubicBezTo>
                <a:cubicBezTo>
                  <a:pt x="928" y="414"/>
                  <a:pt x="928" y="414"/>
                  <a:pt x="928" y="414"/>
                </a:cubicBezTo>
                <a:cubicBezTo>
                  <a:pt x="930" y="414"/>
                  <a:pt x="931" y="414"/>
                  <a:pt x="931" y="412"/>
                </a:cubicBezTo>
                <a:cubicBezTo>
                  <a:pt x="933" y="412"/>
                  <a:pt x="933" y="412"/>
                  <a:pt x="933" y="410"/>
                </a:cubicBezTo>
                <a:cubicBezTo>
                  <a:pt x="933" y="410"/>
                  <a:pt x="933" y="410"/>
                  <a:pt x="931" y="410"/>
                </a:cubicBezTo>
                <a:cubicBezTo>
                  <a:pt x="930" y="410"/>
                  <a:pt x="930" y="410"/>
                  <a:pt x="930" y="410"/>
                </a:cubicBezTo>
                <a:cubicBezTo>
                  <a:pt x="931" y="409"/>
                  <a:pt x="933" y="409"/>
                  <a:pt x="935" y="407"/>
                </a:cubicBezTo>
                <a:cubicBezTo>
                  <a:pt x="935" y="406"/>
                  <a:pt x="935" y="406"/>
                  <a:pt x="935" y="406"/>
                </a:cubicBezTo>
                <a:cubicBezTo>
                  <a:pt x="936" y="406"/>
                  <a:pt x="936" y="406"/>
                  <a:pt x="936" y="404"/>
                </a:cubicBezTo>
                <a:cubicBezTo>
                  <a:pt x="938" y="404"/>
                  <a:pt x="938" y="402"/>
                  <a:pt x="938" y="404"/>
                </a:cubicBezTo>
                <a:cubicBezTo>
                  <a:pt x="938" y="406"/>
                  <a:pt x="936" y="407"/>
                  <a:pt x="936" y="409"/>
                </a:cubicBezTo>
                <a:cubicBezTo>
                  <a:pt x="938" y="409"/>
                  <a:pt x="941" y="406"/>
                  <a:pt x="943" y="406"/>
                </a:cubicBezTo>
                <a:cubicBezTo>
                  <a:pt x="943" y="404"/>
                  <a:pt x="944" y="404"/>
                  <a:pt x="944" y="404"/>
                </a:cubicBezTo>
                <a:cubicBezTo>
                  <a:pt x="946" y="404"/>
                  <a:pt x="946" y="404"/>
                  <a:pt x="946" y="404"/>
                </a:cubicBezTo>
                <a:cubicBezTo>
                  <a:pt x="946" y="402"/>
                  <a:pt x="948" y="402"/>
                  <a:pt x="948" y="401"/>
                </a:cubicBezTo>
                <a:cubicBezTo>
                  <a:pt x="946" y="401"/>
                  <a:pt x="946" y="401"/>
                  <a:pt x="944" y="401"/>
                </a:cubicBezTo>
                <a:cubicBezTo>
                  <a:pt x="943" y="401"/>
                  <a:pt x="943" y="401"/>
                  <a:pt x="943" y="401"/>
                </a:cubicBezTo>
                <a:cubicBezTo>
                  <a:pt x="943" y="401"/>
                  <a:pt x="943" y="401"/>
                  <a:pt x="943" y="399"/>
                </a:cubicBezTo>
                <a:cubicBezTo>
                  <a:pt x="943" y="397"/>
                  <a:pt x="943" y="397"/>
                  <a:pt x="943" y="397"/>
                </a:cubicBezTo>
                <a:cubicBezTo>
                  <a:pt x="944" y="396"/>
                  <a:pt x="944" y="396"/>
                  <a:pt x="944" y="394"/>
                </a:cubicBezTo>
                <a:cubicBezTo>
                  <a:pt x="944" y="393"/>
                  <a:pt x="946" y="391"/>
                  <a:pt x="946" y="389"/>
                </a:cubicBezTo>
                <a:cubicBezTo>
                  <a:pt x="946" y="389"/>
                  <a:pt x="944" y="389"/>
                  <a:pt x="944" y="391"/>
                </a:cubicBezTo>
                <a:cubicBezTo>
                  <a:pt x="943" y="391"/>
                  <a:pt x="941" y="393"/>
                  <a:pt x="940" y="394"/>
                </a:cubicBezTo>
                <a:cubicBezTo>
                  <a:pt x="940" y="394"/>
                  <a:pt x="940" y="396"/>
                  <a:pt x="938" y="396"/>
                </a:cubicBezTo>
                <a:cubicBezTo>
                  <a:pt x="938" y="397"/>
                  <a:pt x="936" y="397"/>
                  <a:pt x="936" y="397"/>
                </a:cubicBezTo>
                <a:cubicBezTo>
                  <a:pt x="935" y="399"/>
                  <a:pt x="935" y="399"/>
                  <a:pt x="933" y="401"/>
                </a:cubicBezTo>
                <a:cubicBezTo>
                  <a:pt x="931" y="401"/>
                  <a:pt x="931" y="401"/>
                  <a:pt x="931" y="401"/>
                </a:cubicBezTo>
                <a:cubicBezTo>
                  <a:pt x="931" y="402"/>
                  <a:pt x="930" y="402"/>
                  <a:pt x="930" y="402"/>
                </a:cubicBezTo>
                <a:cubicBezTo>
                  <a:pt x="930" y="402"/>
                  <a:pt x="928" y="402"/>
                  <a:pt x="928" y="404"/>
                </a:cubicBezTo>
                <a:cubicBezTo>
                  <a:pt x="928" y="404"/>
                  <a:pt x="928" y="404"/>
                  <a:pt x="930" y="406"/>
                </a:cubicBezTo>
                <a:cubicBezTo>
                  <a:pt x="930" y="407"/>
                  <a:pt x="930" y="407"/>
                  <a:pt x="928" y="407"/>
                </a:cubicBezTo>
                <a:cubicBezTo>
                  <a:pt x="928" y="409"/>
                  <a:pt x="927" y="409"/>
                  <a:pt x="927" y="409"/>
                </a:cubicBezTo>
                <a:cubicBezTo>
                  <a:pt x="927" y="409"/>
                  <a:pt x="927" y="410"/>
                  <a:pt x="925" y="410"/>
                </a:cubicBezTo>
                <a:cubicBezTo>
                  <a:pt x="925" y="409"/>
                  <a:pt x="925" y="409"/>
                  <a:pt x="925" y="409"/>
                </a:cubicBezTo>
                <a:cubicBezTo>
                  <a:pt x="925" y="407"/>
                  <a:pt x="925" y="407"/>
                  <a:pt x="923" y="407"/>
                </a:cubicBezTo>
                <a:cubicBezTo>
                  <a:pt x="923" y="407"/>
                  <a:pt x="923" y="407"/>
                  <a:pt x="922" y="407"/>
                </a:cubicBezTo>
                <a:cubicBezTo>
                  <a:pt x="922" y="407"/>
                  <a:pt x="922" y="407"/>
                  <a:pt x="920" y="409"/>
                </a:cubicBezTo>
                <a:cubicBezTo>
                  <a:pt x="919" y="409"/>
                  <a:pt x="917" y="409"/>
                  <a:pt x="917" y="409"/>
                </a:cubicBezTo>
                <a:cubicBezTo>
                  <a:pt x="915" y="409"/>
                  <a:pt x="915" y="409"/>
                  <a:pt x="915" y="409"/>
                </a:cubicBezTo>
                <a:cubicBezTo>
                  <a:pt x="915" y="406"/>
                  <a:pt x="912" y="407"/>
                  <a:pt x="910" y="407"/>
                </a:cubicBezTo>
                <a:cubicBezTo>
                  <a:pt x="909" y="406"/>
                  <a:pt x="909" y="407"/>
                  <a:pt x="907" y="407"/>
                </a:cubicBezTo>
                <a:cubicBezTo>
                  <a:pt x="906" y="407"/>
                  <a:pt x="906" y="406"/>
                  <a:pt x="906" y="406"/>
                </a:cubicBezTo>
                <a:cubicBezTo>
                  <a:pt x="904" y="406"/>
                  <a:pt x="904" y="406"/>
                  <a:pt x="904" y="406"/>
                </a:cubicBezTo>
                <a:cubicBezTo>
                  <a:pt x="904" y="404"/>
                  <a:pt x="904" y="404"/>
                  <a:pt x="904" y="404"/>
                </a:cubicBezTo>
                <a:cubicBezTo>
                  <a:pt x="906" y="402"/>
                  <a:pt x="906" y="402"/>
                  <a:pt x="906" y="402"/>
                </a:cubicBezTo>
                <a:cubicBezTo>
                  <a:pt x="907" y="402"/>
                  <a:pt x="907" y="402"/>
                  <a:pt x="907" y="402"/>
                </a:cubicBezTo>
                <a:cubicBezTo>
                  <a:pt x="907" y="401"/>
                  <a:pt x="907" y="401"/>
                  <a:pt x="906" y="401"/>
                </a:cubicBezTo>
                <a:cubicBezTo>
                  <a:pt x="906" y="401"/>
                  <a:pt x="904" y="401"/>
                  <a:pt x="902" y="401"/>
                </a:cubicBezTo>
                <a:cubicBezTo>
                  <a:pt x="902" y="401"/>
                  <a:pt x="901" y="401"/>
                  <a:pt x="901" y="399"/>
                </a:cubicBezTo>
                <a:cubicBezTo>
                  <a:pt x="901" y="399"/>
                  <a:pt x="901" y="399"/>
                  <a:pt x="901" y="397"/>
                </a:cubicBezTo>
                <a:cubicBezTo>
                  <a:pt x="899" y="397"/>
                  <a:pt x="899" y="397"/>
                  <a:pt x="899" y="396"/>
                </a:cubicBezTo>
                <a:cubicBezTo>
                  <a:pt x="899" y="394"/>
                  <a:pt x="901" y="394"/>
                  <a:pt x="901" y="393"/>
                </a:cubicBezTo>
                <a:cubicBezTo>
                  <a:pt x="901" y="391"/>
                  <a:pt x="901" y="391"/>
                  <a:pt x="901" y="391"/>
                </a:cubicBezTo>
                <a:cubicBezTo>
                  <a:pt x="899" y="389"/>
                  <a:pt x="898" y="391"/>
                  <a:pt x="898" y="391"/>
                </a:cubicBezTo>
                <a:cubicBezTo>
                  <a:pt x="898" y="389"/>
                  <a:pt x="898" y="389"/>
                  <a:pt x="899" y="388"/>
                </a:cubicBezTo>
                <a:cubicBezTo>
                  <a:pt x="901" y="388"/>
                  <a:pt x="901" y="388"/>
                  <a:pt x="901" y="388"/>
                </a:cubicBezTo>
                <a:cubicBezTo>
                  <a:pt x="901" y="386"/>
                  <a:pt x="901" y="386"/>
                  <a:pt x="902" y="386"/>
                </a:cubicBezTo>
                <a:cubicBezTo>
                  <a:pt x="904" y="386"/>
                  <a:pt x="904" y="386"/>
                  <a:pt x="904" y="386"/>
                </a:cubicBezTo>
                <a:cubicBezTo>
                  <a:pt x="906" y="385"/>
                  <a:pt x="906" y="383"/>
                  <a:pt x="907" y="383"/>
                </a:cubicBezTo>
                <a:cubicBezTo>
                  <a:pt x="909" y="381"/>
                  <a:pt x="909" y="381"/>
                  <a:pt x="910" y="381"/>
                </a:cubicBezTo>
                <a:cubicBezTo>
                  <a:pt x="909" y="380"/>
                  <a:pt x="906" y="381"/>
                  <a:pt x="906" y="381"/>
                </a:cubicBezTo>
                <a:cubicBezTo>
                  <a:pt x="904" y="381"/>
                  <a:pt x="902" y="383"/>
                  <a:pt x="902" y="381"/>
                </a:cubicBezTo>
                <a:cubicBezTo>
                  <a:pt x="901" y="381"/>
                  <a:pt x="901" y="381"/>
                  <a:pt x="901" y="381"/>
                </a:cubicBezTo>
                <a:cubicBezTo>
                  <a:pt x="899" y="381"/>
                  <a:pt x="899" y="383"/>
                  <a:pt x="898" y="383"/>
                </a:cubicBezTo>
                <a:cubicBezTo>
                  <a:pt x="898" y="381"/>
                  <a:pt x="898" y="381"/>
                  <a:pt x="896" y="381"/>
                </a:cubicBezTo>
                <a:cubicBezTo>
                  <a:pt x="896" y="381"/>
                  <a:pt x="896" y="380"/>
                  <a:pt x="894" y="380"/>
                </a:cubicBezTo>
                <a:cubicBezTo>
                  <a:pt x="893" y="380"/>
                  <a:pt x="893" y="380"/>
                  <a:pt x="891" y="380"/>
                </a:cubicBezTo>
                <a:cubicBezTo>
                  <a:pt x="889" y="378"/>
                  <a:pt x="889" y="380"/>
                  <a:pt x="888" y="380"/>
                </a:cubicBezTo>
                <a:cubicBezTo>
                  <a:pt x="889" y="378"/>
                  <a:pt x="891" y="378"/>
                  <a:pt x="893" y="376"/>
                </a:cubicBezTo>
                <a:cubicBezTo>
                  <a:pt x="894" y="376"/>
                  <a:pt x="894" y="376"/>
                  <a:pt x="894" y="376"/>
                </a:cubicBezTo>
                <a:cubicBezTo>
                  <a:pt x="894" y="376"/>
                  <a:pt x="894" y="376"/>
                  <a:pt x="896" y="376"/>
                </a:cubicBezTo>
                <a:cubicBezTo>
                  <a:pt x="896" y="378"/>
                  <a:pt x="896" y="378"/>
                  <a:pt x="898" y="378"/>
                </a:cubicBezTo>
                <a:cubicBezTo>
                  <a:pt x="898" y="378"/>
                  <a:pt x="899" y="378"/>
                  <a:pt x="898" y="380"/>
                </a:cubicBezTo>
                <a:cubicBezTo>
                  <a:pt x="899" y="380"/>
                  <a:pt x="899" y="378"/>
                  <a:pt x="899" y="378"/>
                </a:cubicBezTo>
                <a:cubicBezTo>
                  <a:pt x="901" y="378"/>
                  <a:pt x="901" y="378"/>
                  <a:pt x="901" y="378"/>
                </a:cubicBezTo>
                <a:cubicBezTo>
                  <a:pt x="902" y="380"/>
                  <a:pt x="906" y="378"/>
                  <a:pt x="907" y="376"/>
                </a:cubicBezTo>
                <a:cubicBezTo>
                  <a:pt x="907" y="375"/>
                  <a:pt x="909" y="375"/>
                  <a:pt x="909" y="375"/>
                </a:cubicBezTo>
                <a:cubicBezTo>
                  <a:pt x="910" y="375"/>
                  <a:pt x="910" y="375"/>
                  <a:pt x="910" y="375"/>
                </a:cubicBezTo>
                <a:cubicBezTo>
                  <a:pt x="910" y="373"/>
                  <a:pt x="912" y="373"/>
                  <a:pt x="912" y="373"/>
                </a:cubicBezTo>
                <a:cubicBezTo>
                  <a:pt x="912" y="375"/>
                  <a:pt x="912" y="375"/>
                  <a:pt x="914" y="373"/>
                </a:cubicBezTo>
                <a:cubicBezTo>
                  <a:pt x="914" y="373"/>
                  <a:pt x="915" y="372"/>
                  <a:pt x="915" y="370"/>
                </a:cubicBezTo>
                <a:cubicBezTo>
                  <a:pt x="915" y="368"/>
                  <a:pt x="915" y="368"/>
                  <a:pt x="915" y="368"/>
                </a:cubicBezTo>
                <a:cubicBezTo>
                  <a:pt x="915" y="367"/>
                  <a:pt x="915" y="367"/>
                  <a:pt x="915" y="367"/>
                </a:cubicBezTo>
                <a:cubicBezTo>
                  <a:pt x="915" y="367"/>
                  <a:pt x="917" y="367"/>
                  <a:pt x="917" y="365"/>
                </a:cubicBezTo>
                <a:cubicBezTo>
                  <a:pt x="912" y="365"/>
                  <a:pt x="912" y="365"/>
                  <a:pt x="912" y="365"/>
                </a:cubicBezTo>
                <a:cubicBezTo>
                  <a:pt x="910" y="365"/>
                  <a:pt x="909" y="364"/>
                  <a:pt x="907" y="364"/>
                </a:cubicBezTo>
                <a:cubicBezTo>
                  <a:pt x="906" y="364"/>
                  <a:pt x="904" y="364"/>
                  <a:pt x="902" y="364"/>
                </a:cubicBezTo>
                <a:cubicBezTo>
                  <a:pt x="901" y="364"/>
                  <a:pt x="899" y="365"/>
                  <a:pt x="898" y="365"/>
                </a:cubicBezTo>
                <a:cubicBezTo>
                  <a:pt x="894" y="365"/>
                  <a:pt x="893" y="367"/>
                  <a:pt x="889" y="367"/>
                </a:cubicBezTo>
                <a:cubicBezTo>
                  <a:pt x="888" y="367"/>
                  <a:pt x="888" y="367"/>
                  <a:pt x="886" y="367"/>
                </a:cubicBezTo>
                <a:cubicBezTo>
                  <a:pt x="885" y="367"/>
                  <a:pt x="883" y="368"/>
                  <a:pt x="883" y="368"/>
                </a:cubicBezTo>
                <a:cubicBezTo>
                  <a:pt x="881" y="368"/>
                  <a:pt x="878" y="370"/>
                  <a:pt x="877" y="370"/>
                </a:cubicBezTo>
                <a:cubicBezTo>
                  <a:pt x="875" y="372"/>
                  <a:pt x="873" y="372"/>
                  <a:pt x="872" y="373"/>
                </a:cubicBezTo>
                <a:cubicBezTo>
                  <a:pt x="868" y="375"/>
                  <a:pt x="865" y="376"/>
                  <a:pt x="864" y="378"/>
                </a:cubicBezTo>
                <a:cubicBezTo>
                  <a:pt x="860" y="381"/>
                  <a:pt x="857" y="381"/>
                  <a:pt x="854" y="383"/>
                </a:cubicBezTo>
                <a:cubicBezTo>
                  <a:pt x="852" y="385"/>
                  <a:pt x="852" y="385"/>
                  <a:pt x="851" y="386"/>
                </a:cubicBezTo>
                <a:cubicBezTo>
                  <a:pt x="851" y="386"/>
                  <a:pt x="849" y="388"/>
                  <a:pt x="847" y="388"/>
                </a:cubicBezTo>
                <a:cubicBezTo>
                  <a:pt x="847" y="389"/>
                  <a:pt x="847" y="389"/>
                  <a:pt x="847" y="389"/>
                </a:cubicBezTo>
                <a:cubicBezTo>
                  <a:pt x="844" y="391"/>
                  <a:pt x="843" y="393"/>
                  <a:pt x="841" y="394"/>
                </a:cubicBezTo>
                <a:cubicBezTo>
                  <a:pt x="839" y="394"/>
                  <a:pt x="839" y="396"/>
                  <a:pt x="838" y="396"/>
                </a:cubicBezTo>
                <a:cubicBezTo>
                  <a:pt x="839" y="393"/>
                  <a:pt x="843" y="389"/>
                  <a:pt x="846" y="386"/>
                </a:cubicBezTo>
                <a:cubicBezTo>
                  <a:pt x="847" y="385"/>
                  <a:pt x="849" y="383"/>
                  <a:pt x="851" y="383"/>
                </a:cubicBezTo>
                <a:cubicBezTo>
                  <a:pt x="851" y="381"/>
                  <a:pt x="852" y="380"/>
                  <a:pt x="854" y="380"/>
                </a:cubicBezTo>
                <a:cubicBezTo>
                  <a:pt x="857" y="378"/>
                  <a:pt x="859" y="376"/>
                  <a:pt x="860" y="375"/>
                </a:cubicBezTo>
                <a:cubicBezTo>
                  <a:pt x="864" y="373"/>
                  <a:pt x="868" y="370"/>
                  <a:pt x="873" y="367"/>
                </a:cubicBezTo>
                <a:cubicBezTo>
                  <a:pt x="875" y="367"/>
                  <a:pt x="877" y="365"/>
                  <a:pt x="878" y="364"/>
                </a:cubicBezTo>
                <a:cubicBezTo>
                  <a:pt x="880" y="364"/>
                  <a:pt x="880" y="364"/>
                  <a:pt x="880" y="364"/>
                </a:cubicBezTo>
                <a:cubicBezTo>
                  <a:pt x="881" y="364"/>
                  <a:pt x="881" y="362"/>
                  <a:pt x="883" y="362"/>
                </a:cubicBezTo>
                <a:cubicBezTo>
                  <a:pt x="885" y="362"/>
                  <a:pt x="885" y="362"/>
                  <a:pt x="885" y="362"/>
                </a:cubicBezTo>
                <a:cubicBezTo>
                  <a:pt x="886" y="362"/>
                  <a:pt x="886" y="362"/>
                  <a:pt x="886" y="362"/>
                </a:cubicBezTo>
                <a:cubicBezTo>
                  <a:pt x="888" y="362"/>
                  <a:pt x="889" y="362"/>
                  <a:pt x="891" y="362"/>
                </a:cubicBezTo>
                <a:cubicBezTo>
                  <a:pt x="893" y="360"/>
                  <a:pt x="894" y="359"/>
                  <a:pt x="896" y="355"/>
                </a:cubicBezTo>
                <a:cubicBezTo>
                  <a:pt x="896" y="355"/>
                  <a:pt x="896" y="355"/>
                  <a:pt x="898" y="354"/>
                </a:cubicBezTo>
                <a:cubicBezTo>
                  <a:pt x="899" y="354"/>
                  <a:pt x="899" y="354"/>
                  <a:pt x="899" y="354"/>
                </a:cubicBezTo>
                <a:cubicBezTo>
                  <a:pt x="901" y="354"/>
                  <a:pt x="901" y="352"/>
                  <a:pt x="902" y="352"/>
                </a:cubicBezTo>
                <a:cubicBezTo>
                  <a:pt x="904" y="352"/>
                  <a:pt x="906" y="352"/>
                  <a:pt x="906" y="352"/>
                </a:cubicBezTo>
                <a:cubicBezTo>
                  <a:pt x="907" y="352"/>
                  <a:pt x="909" y="351"/>
                  <a:pt x="910" y="351"/>
                </a:cubicBezTo>
                <a:cubicBezTo>
                  <a:pt x="912" y="351"/>
                  <a:pt x="914" y="351"/>
                  <a:pt x="915" y="351"/>
                </a:cubicBezTo>
                <a:cubicBezTo>
                  <a:pt x="917" y="351"/>
                  <a:pt x="919" y="351"/>
                  <a:pt x="920" y="349"/>
                </a:cubicBezTo>
                <a:cubicBezTo>
                  <a:pt x="922" y="349"/>
                  <a:pt x="923" y="349"/>
                  <a:pt x="923" y="349"/>
                </a:cubicBezTo>
                <a:cubicBezTo>
                  <a:pt x="925" y="349"/>
                  <a:pt x="925" y="349"/>
                  <a:pt x="927" y="349"/>
                </a:cubicBezTo>
                <a:cubicBezTo>
                  <a:pt x="928" y="349"/>
                  <a:pt x="928" y="351"/>
                  <a:pt x="928" y="351"/>
                </a:cubicBezTo>
                <a:cubicBezTo>
                  <a:pt x="930" y="351"/>
                  <a:pt x="931" y="351"/>
                  <a:pt x="931" y="352"/>
                </a:cubicBezTo>
                <a:cubicBezTo>
                  <a:pt x="933" y="352"/>
                  <a:pt x="935" y="352"/>
                  <a:pt x="936" y="351"/>
                </a:cubicBezTo>
                <a:cubicBezTo>
                  <a:pt x="938" y="351"/>
                  <a:pt x="940" y="351"/>
                  <a:pt x="941" y="351"/>
                </a:cubicBezTo>
                <a:cubicBezTo>
                  <a:pt x="941" y="352"/>
                  <a:pt x="943" y="352"/>
                  <a:pt x="943" y="352"/>
                </a:cubicBezTo>
                <a:cubicBezTo>
                  <a:pt x="944" y="352"/>
                  <a:pt x="944" y="352"/>
                  <a:pt x="944" y="352"/>
                </a:cubicBezTo>
                <a:cubicBezTo>
                  <a:pt x="946" y="352"/>
                  <a:pt x="946" y="352"/>
                  <a:pt x="946" y="352"/>
                </a:cubicBezTo>
                <a:cubicBezTo>
                  <a:pt x="948" y="352"/>
                  <a:pt x="951" y="352"/>
                  <a:pt x="952" y="352"/>
                </a:cubicBezTo>
                <a:cubicBezTo>
                  <a:pt x="954" y="352"/>
                  <a:pt x="954" y="352"/>
                  <a:pt x="956" y="352"/>
                </a:cubicBezTo>
                <a:cubicBezTo>
                  <a:pt x="956" y="352"/>
                  <a:pt x="957" y="352"/>
                  <a:pt x="959" y="352"/>
                </a:cubicBezTo>
                <a:cubicBezTo>
                  <a:pt x="961" y="352"/>
                  <a:pt x="961" y="352"/>
                  <a:pt x="961" y="352"/>
                </a:cubicBezTo>
                <a:cubicBezTo>
                  <a:pt x="962" y="352"/>
                  <a:pt x="962" y="352"/>
                  <a:pt x="962" y="352"/>
                </a:cubicBezTo>
                <a:cubicBezTo>
                  <a:pt x="964" y="352"/>
                  <a:pt x="964" y="352"/>
                  <a:pt x="964" y="352"/>
                </a:cubicBezTo>
                <a:cubicBezTo>
                  <a:pt x="964" y="352"/>
                  <a:pt x="964" y="352"/>
                  <a:pt x="965" y="352"/>
                </a:cubicBezTo>
                <a:cubicBezTo>
                  <a:pt x="967" y="351"/>
                  <a:pt x="969" y="349"/>
                  <a:pt x="972" y="347"/>
                </a:cubicBezTo>
                <a:cubicBezTo>
                  <a:pt x="973" y="346"/>
                  <a:pt x="975" y="344"/>
                  <a:pt x="977" y="343"/>
                </a:cubicBezTo>
                <a:cubicBezTo>
                  <a:pt x="978" y="341"/>
                  <a:pt x="978" y="341"/>
                  <a:pt x="980" y="341"/>
                </a:cubicBezTo>
                <a:cubicBezTo>
                  <a:pt x="982" y="339"/>
                  <a:pt x="982" y="339"/>
                  <a:pt x="982" y="339"/>
                </a:cubicBezTo>
                <a:cubicBezTo>
                  <a:pt x="986" y="338"/>
                  <a:pt x="991" y="336"/>
                  <a:pt x="996" y="336"/>
                </a:cubicBezTo>
                <a:cubicBezTo>
                  <a:pt x="996" y="338"/>
                  <a:pt x="994" y="338"/>
                  <a:pt x="994" y="338"/>
                </a:cubicBezTo>
                <a:cubicBezTo>
                  <a:pt x="996" y="338"/>
                  <a:pt x="998" y="338"/>
                  <a:pt x="998" y="336"/>
                </a:cubicBezTo>
                <a:cubicBezTo>
                  <a:pt x="1001" y="336"/>
                  <a:pt x="1003" y="334"/>
                  <a:pt x="1006" y="333"/>
                </a:cubicBezTo>
                <a:cubicBezTo>
                  <a:pt x="1007" y="333"/>
                  <a:pt x="1009" y="333"/>
                  <a:pt x="1011" y="331"/>
                </a:cubicBezTo>
                <a:cubicBezTo>
                  <a:pt x="1011" y="331"/>
                  <a:pt x="1011" y="331"/>
                  <a:pt x="1012" y="331"/>
                </a:cubicBezTo>
                <a:cubicBezTo>
                  <a:pt x="1012" y="330"/>
                  <a:pt x="1014" y="330"/>
                  <a:pt x="1014" y="330"/>
                </a:cubicBezTo>
                <a:cubicBezTo>
                  <a:pt x="1014" y="330"/>
                  <a:pt x="1015" y="328"/>
                  <a:pt x="1015" y="326"/>
                </a:cubicBezTo>
                <a:cubicBezTo>
                  <a:pt x="1015" y="325"/>
                  <a:pt x="1015" y="325"/>
                  <a:pt x="1014" y="325"/>
                </a:cubicBezTo>
                <a:cubicBezTo>
                  <a:pt x="1012" y="325"/>
                  <a:pt x="1012" y="325"/>
                  <a:pt x="1012" y="325"/>
                </a:cubicBezTo>
                <a:cubicBezTo>
                  <a:pt x="1012" y="325"/>
                  <a:pt x="1011" y="325"/>
                  <a:pt x="1011" y="323"/>
                </a:cubicBezTo>
                <a:cubicBezTo>
                  <a:pt x="1011" y="323"/>
                  <a:pt x="1011" y="323"/>
                  <a:pt x="1009" y="323"/>
                </a:cubicBezTo>
                <a:cubicBezTo>
                  <a:pt x="1011" y="322"/>
                  <a:pt x="1012" y="322"/>
                  <a:pt x="1014" y="320"/>
                </a:cubicBezTo>
                <a:cubicBezTo>
                  <a:pt x="1014" y="320"/>
                  <a:pt x="1015" y="320"/>
                  <a:pt x="1015" y="318"/>
                </a:cubicBezTo>
                <a:cubicBezTo>
                  <a:pt x="1017" y="318"/>
                  <a:pt x="1017" y="318"/>
                  <a:pt x="1017" y="318"/>
                </a:cubicBezTo>
                <a:cubicBezTo>
                  <a:pt x="1017" y="317"/>
                  <a:pt x="1017" y="317"/>
                  <a:pt x="1017" y="317"/>
                </a:cubicBezTo>
                <a:cubicBezTo>
                  <a:pt x="1019" y="317"/>
                  <a:pt x="1019" y="315"/>
                  <a:pt x="1019" y="313"/>
                </a:cubicBezTo>
                <a:cubicBezTo>
                  <a:pt x="1019" y="312"/>
                  <a:pt x="1019" y="313"/>
                  <a:pt x="1017" y="313"/>
                </a:cubicBezTo>
                <a:cubicBezTo>
                  <a:pt x="1017" y="313"/>
                  <a:pt x="1017" y="313"/>
                  <a:pt x="1017" y="312"/>
                </a:cubicBezTo>
                <a:cubicBezTo>
                  <a:pt x="1017" y="310"/>
                  <a:pt x="1017" y="310"/>
                  <a:pt x="1015" y="310"/>
                </a:cubicBezTo>
                <a:cubicBezTo>
                  <a:pt x="1015" y="310"/>
                  <a:pt x="1015" y="312"/>
                  <a:pt x="1014" y="310"/>
                </a:cubicBezTo>
                <a:cubicBezTo>
                  <a:pt x="1014" y="309"/>
                  <a:pt x="1014" y="309"/>
                  <a:pt x="1014" y="309"/>
                </a:cubicBezTo>
                <a:cubicBezTo>
                  <a:pt x="1014" y="307"/>
                  <a:pt x="1012" y="309"/>
                  <a:pt x="1012" y="309"/>
                </a:cubicBezTo>
                <a:cubicBezTo>
                  <a:pt x="1011" y="309"/>
                  <a:pt x="1011" y="309"/>
                  <a:pt x="1011" y="309"/>
                </a:cubicBezTo>
                <a:cubicBezTo>
                  <a:pt x="1011" y="309"/>
                  <a:pt x="1009" y="309"/>
                  <a:pt x="1009" y="310"/>
                </a:cubicBezTo>
                <a:cubicBezTo>
                  <a:pt x="1009" y="312"/>
                  <a:pt x="1007" y="312"/>
                  <a:pt x="1007" y="312"/>
                </a:cubicBezTo>
                <a:cubicBezTo>
                  <a:pt x="1006" y="313"/>
                  <a:pt x="1006" y="313"/>
                  <a:pt x="1006" y="313"/>
                </a:cubicBezTo>
                <a:cubicBezTo>
                  <a:pt x="1006" y="313"/>
                  <a:pt x="1006" y="312"/>
                  <a:pt x="1004" y="312"/>
                </a:cubicBezTo>
                <a:cubicBezTo>
                  <a:pt x="1004" y="310"/>
                  <a:pt x="1004" y="310"/>
                  <a:pt x="1004" y="310"/>
                </a:cubicBezTo>
                <a:cubicBezTo>
                  <a:pt x="1006" y="310"/>
                  <a:pt x="1006" y="310"/>
                  <a:pt x="1006" y="309"/>
                </a:cubicBezTo>
                <a:cubicBezTo>
                  <a:pt x="1007" y="309"/>
                  <a:pt x="1009" y="309"/>
                  <a:pt x="1009" y="307"/>
                </a:cubicBezTo>
                <a:cubicBezTo>
                  <a:pt x="1009" y="305"/>
                  <a:pt x="1009" y="305"/>
                  <a:pt x="1009" y="305"/>
                </a:cubicBezTo>
                <a:cubicBezTo>
                  <a:pt x="1009" y="304"/>
                  <a:pt x="1009" y="304"/>
                  <a:pt x="1007" y="304"/>
                </a:cubicBezTo>
                <a:cubicBezTo>
                  <a:pt x="1007" y="304"/>
                  <a:pt x="1006" y="304"/>
                  <a:pt x="1004" y="304"/>
                </a:cubicBezTo>
                <a:cubicBezTo>
                  <a:pt x="1003" y="304"/>
                  <a:pt x="1003" y="304"/>
                  <a:pt x="1003" y="304"/>
                </a:cubicBezTo>
                <a:cubicBezTo>
                  <a:pt x="1003" y="304"/>
                  <a:pt x="1001" y="305"/>
                  <a:pt x="999" y="305"/>
                </a:cubicBezTo>
                <a:cubicBezTo>
                  <a:pt x="999" y="305"/>
                  <a:pt x="998" y="305"/>
                  <a:pt x="998" y="307"/>
                </a:cubicBezTo>
                <a:cubicBezTo>
                  <a:pt x="996" y="307"/>
                  <a:pt x="996" y="307"/>
                  <a:pt x="996" y="307"/>
                </a:cubicBezTo>
                <a:cubicBezTo>
                  <a:pt x="996" y="305"/>
                  <a:pt x="996" y="305"/>
                  <a:pt x="996" y="305"/>
                </a:cubicBezTo>
                <a:cubicBezTo>
                  <a:pt x="994" y="305"/>
                  <a:pt x="993" y="307"/>
                  <a:pt x="993" y="307"/>
                </a:cubicBezTo>
                <a:cubicBezTo>
                  <a:pt x="991" y="307"/>
                  <a:pt x="991" y="307"/>
                  <a:pt x="991" y="307"/>
                </a:cubicBezTo>
                <a:cubicBezTo>
                  <a:pt x="991" y="309"/>
                  <a:pt x="990" y="309"/>
                  <a:pt x="990" y="310"/>
                </a:cubicBezTo>
                <a:cubicBezTo>
                  <a:pt x="988" y="310"/>
                  <a:pt x="988" y="310"/>
                  <a:pt x="988" y="310"/>
                </a:cubicBezTo>
                <a:cubicBezTo>
                  <a:pt x="986" y="310"/>
                  <a:pt x="986" y="310"/>
                  <a:pt x="985" y="312"/>
                </a:cubicBezTo>
                <a:cubicBezTo>
                  <a:pt x="985" y="310"/>
                  <a:pt x="982" y="313"/>
                  <a:pt x="980" y="312"/>
                </a:cubicBezTo>
                <a:cubicBezTo>
                  <a:pt x="980" y="310"/>
                  <a:pt x="980" y="310"/>
                  <a:pt x="980" y="310"/>
                </a:cubicBezTo>
                <a:cubicBezTo>
                  <a:pt x="980" y="309"/>
                  <a:pt x="980" y="309"/>
                  <a:pt x="982" y="309"/>
                </a:cubicBezTo>
                <a:cubicBezTo>
                  <a:pt x="982" y="307"/>
                  <a:pt x="982" y="307"/>
                  <a:pt x="982" y="307"/>
                </a:cubicBezTo>
                <a:cubicBezTo>
                  <a:pt x="983" y="307"/>
                  <a:pt x="983" y="307"/>
                  <a:pt x="983" y="307"/>
                </a:cubicBezTo>
                <a:cubicBezTo>
                  <a:pt x="985" y="307"/>
                  <a:pt x="985" y="307"/>
                  <a:pt x="985" y="307"/>
                </a:cubicBezTo>
                <a:cubicBezTo>
                  <a:pt x="986" y="307"/>
                  <a:pt x="988" y="307"/>
                  <a:pt x="990" y="305"/>
                </a:cubicBezTo>
                <a:cubicBezTo>
                  <a:pt x="990" y="305"/>
                  <a:pt x="990" y="305"/>
                  <a:pt x="991" y="304"/>
                </a:cubicBezTo>
                <a:cubicBezTo>
                  <a:pt x="993" y="304"/>
                  <a:pt x="993" y="304"/>
                  <a:pt x="994" y="304"/>
                </a:cubicBezTo>
                <a:cubicBezTo>
                  <a:pt x="996" y="304"/>
                  <a:pt x="996" y="304"/>
                  <a:pt x="996" y="304"/>
                </a:cubicBezTo>
                <a:cubicBezTo>
                  <a:pt x="998" y="304"/>
                  <a:pt x="998" y="304"/>
                  <a:pt x="998" y="304"/>
                </a:cubicBezTo>
                <a:cubicBezTo>
                  <a:pt x="999" y="304"/>
                  <a:pt x="999" y="304"/>
                  <a:pt x="999" y="304"/>
                </a:cubicBezTo>
                <a:cubicBezTo>
                  <a:pt x="999" y="304"/>
                  <a:pt x="1001" y="302"/>
                  <a:pt x="1003" y="302"/>
                </a:cubicBezTo>
                <a:cubicBezTo>
                  <a:pt x="1003" y="301"/>
                  <a:pt x="1003" y="301"/>
                  <a:pt x="1004" y="301"/>
                </a:cubicBezTo>
                <a:cubicBezTo>
                  <a:pt x="1006" y="301"/>
                  <a:pt x="1006" y="301"/>
                  <a:pt x="1007" y="301"/>
                </a:cubicBezTo>
                <a:cubicBezTo>
                  <a:pt x="1007" y="301"/>
                  <a:pt x="1009" y="301"/>
                  <a:pt x="1011" y="301"/>
                </a:cubicBezTo>
                <a:cubicBezTo>
                  <a:pt x="1011" y="301"/>
                  <a:pt x="1011" y="301"/>
                  <a:pt x="1012" y="301"/>
                </a:cubicBezTo>
                <a:cubicBezTo>
                  <a:pt x="1012" y="299"/>
                  <a:pt x="1012" y="299"/>
                  <a:pt x="1011" y="299"/>
                </a:cubicBezTo>
                <a:cubicBezTo>
                  <a:pt x="1011" y="299"/>
                  <a:pt x="1011" y="299"/>
                  <a:pt x="1009" y="299"/>
                </a:cubicBezTo>
                <a:cubicBezTo>
                  <a:pt x="1009" y="299"/>
                  <a:pt x="1009" y="299"/>
                  <a:pt x="1009" y="297"/>
                </a:cubicBezTo>
                <a:cubicBezTo>
                  <a:pt x="1007" y="297"/>
                  <a:pt x="1007" y="297"/>
                  <a:pt x="1007" y="297"/>
                </a:cubicBezTo>
                <a:cubicBezTo>
                  <a:pt x="1007" y="297"/>
                  <a:pt x="1006" y="297"/>
                  <a:pt x="1006" y="296"/>
                </a:cubicBezTo>
                <a:cubicBezTo>
                  <a:pt x="1006" y="294"/>
                  <a:pt x="1004" y="296"/>
                  <a:pt x="1004" y="296"/>
                </a:cubicBezTo>
                <a:cubicBezTo>
                  <a:pt x="1003" y="296"/>
                  <a:pt x="1003" y="296"/>
                  <a:pt x="1003" y="296"/>
                </a:cubicBezTo>
                <a:cubicBezTo>
                  <a:pt x="1001" y="296"/>
                  <a:pt x="1001" y="297"/>
                  <a:pt x="1001" y="297"/>
                </a:cubicBezTo>
                <a:cubicBezTo>
                  <a:pt x="1001" y="296"/>
                  <a:pt x="1001" y="296"/>
                  <a:pt x="999" y="296"/>
                </a:cubicBezTo>
                <a:cubicBezTo>
                  <a:pt x="998" y="296"/>
                  <a:pt x="998" y="294"/>
                  <a:pt x="998" y="294"/>
                </a:cubicBezTo>
                <a:cubicBezTo>
                  <a:pt x="998" y="292"/>
                  <a:pt x="998" y="292"/>
                  <a:pt x="998" y="292"/>
                </a:cubicBezTo>
                <a:cubicBezTo>
                  <a:pt x="998" y="292"/>
                  <a:pt x="998" y="292"/>
                  <a:pt x="998" y="291"/>
                </a:cubicBezTo>
                <a:cubicBezTo>
                  <a:pt x="998" y="291"/>
                  <a:pt x="996" y="291"/>
                  <a:pt x="994" y="291"/>
                </a:cubicBezTo>
                <a:cubicBezTo>
                  <a:pt x="993" y="292"/>
                  <a:pt x="993" y="292"/>
                  <a:pt x="993" y="292"/>
                </a:cubicBezTo>
                <a:cubicBezTo>
                  <a:pt x="991" y="292"/>
                  <a:pt x="991" y="294"/>
                  <a:pt x="991" y="294"/>
                </a:cubicBezTo>
                <a:cubicBezTo>
                  <a:pt x="991" y="294"/>
                  <a:pt x="991" y="294"/>
                  <a:pt x="991" y="292"/>
                </a:cubicBezTo>
                <a:cubicBezTo>
                  <a:pt x="990" y="292"/>
                  <a:pt x="990" y="292"/>
                  <a:pt x="990" y="292"/>
                </a:cubicBezTo>
                <a:cubicBezTo>
                  <a:pt x="990" y="291"/>
                  <a:pt x="990" y="291"/>
                  <a:pt x="990" y="291"/>
                </a:cubicBezTo>
                <a:cubicBezTo>
                  <a:pt x="988" y="291"/>
                  <a:pt x="988" y="292"/>
                  <a:pt x="987" y="292"/>
                </a:cubicBezTo>
                <a:cubicBezTo>
                  <a:pt x="988" y="292"/>
                  <a:pt x="988" y="292"/>
                  <a:pt x="988" y="292"/>
                </a:cubicBezTo>
                <a:cubicBezTo>
                  <a:pt x="988" y="292"/>
                  <a:pt x="988" y="292"/>
                  <a:pt x="986" y="292"/>
                </a:cubicBezTo>
                <a:cubicBezTo>
                  <a:pt x="987" y="292"/>
                  <a:pt x="987" y="292"/>
                  <a:pt x="987" y="292"/>
                </a:cubicBezTo>
                <a:cubicBezTo>
                  <a:pt x="986" y="291"/>
                  <a:pt x="985" y="292"/>
                  <a:pt x="985" y="292"/>
                </a:cubicBezTo>
                <a:cubicBezTo>
                  <a:pt x="983" y="292"/>
                  <a:pt x="983" y="294"/>
                  <a:pt x="983" y="294"/>
                </a:cubicBezTo>
                <a:cubicBezTo>
                  <a:pt x="983" y="292"/>
                  <a:pt x="983" y="291"/>
                  <a:pt x="985" y="291"/>
                </a:cubicBezTo>
                <a:cubicBezTo>
                  <a:pt x="986" y="289"/>
                  <a:pt x="986" y="289"/>
                  <a:pt x="986" y="289"/>
                </a:cubicBezTo>
                <a:cubicBezTo>
                  <a:pt x="988" y="288"/>
                  <a:pt x="988" y="288"/>
                  <a:pt x="988" y="286"/>
                </a:cubicBezTo>
                <a:cubicBezTo>
                  <a:pt x="988" y="286"/>
                  <a:pt x="988" y="284"/>
                  <a:pt x="986" y="284"/>
                </a:cubicBezTo>
                <a:cubicBezTo>
                  <a:pt x="985" y="284"/>
                  <a:pt x="985" y="284"/>
                  <a:pt x="985" y="284"/>
                </a:cubicBezTo>
                <a:cubicBezTo>
                  <a:pt x="985" y="284"/>
                  <a:pt x="985" y="283"/>
                  <a:pt x="983" y="283"/>
                </a:cubicBezTo>
                <a:cubicBezTo>
                  <a:pt x="982" y="283"/>
                  <a:pt x="982" y="283"/>
                  <a:pt x="982" y="283"/>
                </a:cubicBezTo>
                <a:cubicBezTo>
                  <a:pt x="982" y="283"/>
                  <a:pt x="982" y="283"/>
                  <a:pt x="982" y="281"/>
                </a:cubicBezTo>
                <a:cubicBezTo>
                  <a:pt x="982" y="281"/>
                  <a:pt x="982" y="281"/>
                  <a:pt x="980" y="281"/>
                </a:cubicBezTo>
                <a:cubicBezTo>
                  <a:pt x="980" y="281"/>
                  <a:pt x="980" y="281"/>
                  <a:pt x="980" y="280"/>
                </a:cubicBezTo>
                <a:cubicBezTo>
                  <a:pt x="978" y="280"/>
                  <a:pt x="980" y="280"/>
                  <a:pt x="980" y="278"/>
                </a:cubicBezTo>
                <a:cubicBezTo>
                  <a:pt x="980" y="278"/>
                  <a:pt x="978" y="278"/>
                  <a:pt x="977" y="278"/>
                </a:cubicBezTo>
                <a:cubicBezTo>
                  <a:pt x="977" y="278"/>
                  <a:pt x="975" y="280"/>
                  <a:pt x="975" y="278"/>
                </a:cubicBezTo>
                <a:cubicBezTo>
                  <a:pt x="975" y="278"/>
                  <a:pt x="978" y="278"/>
                  <a:pt x="978" y="276"/>
                </a:cubicBezTo>
                <a:cubicBezTo>
                  <a:pt x="978" y="276"/>
                  <a:pt x="977" y="276"/>
                  <a:pt x="977" y="275"/>
                </a:cubicBezTo>
                <a:cubicBezTo>
                  <a:pt x="978" y="275"/>
                  <a:pt x="978" y="275"/>
                  <a:pt x="980" y="275"/>
                </a:cubicBezTo>
                <a:cubicBezTo>
                  <a:pt x="980" y="275"/>
                  <a:pt x="980" y="275"/>
                  <a:pt x="982" y="275"/>
                </a:cubicBezTo>
                <a:cubicBezTo>
                  <a:pt x="983" y="273"/>
                  <a:pt x="983" y="273"/>
                  <a:pt x="983" y="273"/>
                </a:cubicBezTo>
                <a:cubicBezTo>
                  <a:pt x="983" y="273"/>
                  <a:pt x="985" y="275"/>
                  <a:pt x="985" y="273"/>
                </a:cubicBezTo>
                <a:cubicBezTo>
                  <a:pt x="985" y="273"/>
                  <a:pt x="985" y="273"/>
                  <a:pt x="985" y="271"/>
                </a:cubicBezTo>
                <a:cubicBezTo>
                  <a:pt x="985" y="271"/>
                  <a:pt x="986" y="271"/>
                  <a:pt x="986" y="270"/>
                </a:cubicBezTo>
                <a:cubicBezTo>
                  <a:pt x="988" y="270"/>
                  <a:pt x="988" y="270"/>
                  <a:pt x="988" y="270"/>
                </a:cubicBezTo>
                <a:cubicBezTo>
                  <a:pt x="986" y="268"/>
                  <a:pt x="986" y="268"/>
                  <a:pt x="986" y="268"/>
                </a:cubicBezTo>
                <a:cubicBezTo>
                  <a:pt x="985" y="268"/>
                  <a:pt x="985" y="268"/>
                  <a:pt x="985" y="268"/>
                </a:cubicBezTo>
                <a:cubicBezTo>
                  <a:pt x="983" y="268"/>
                  <a:pt x="985" y="267"/>
                  <a:pt x="985" y="267"/>
                </a:cubicBezTo>
                <a:cubicBezTo>
                  <a:pt x="985" y="267"/>
                  <a:pt x="985" y="267"/>
                  <a:pt x="983" y="265"/>
                </a:cubicBezTo>
                <a:cubicBezTo>
                  <a:pt x="982" y="265"/>
                  <a:pt x="982" y="265"/>
                  <a:pt x="982" y="265"/>
                </a:cubicBezTo>
                <a:cubicBezTo>
                  <a:pt x="980" y="265"/>
                  <a:pt x="980" y="265"/>
                  <a:pt x="980" y="265"/>
                </a:cubicBezTo>
                <a:cubicBezTo>
                  <a:pt x="980" y="263"/>
                  <a:pt x="982" y="263"/>
                  <a:pt x="982" y="263"/>
                </a:cubicBezTo>
                <a:cubicBezTo>
                  <a:pt x="983" y="263"/>
                  <a:pt x="983" y="263"/>
                  <a:pt x="983" y="263"/>
                </a:cubicBezTo>
                <a:cubicBezTo>
                  <a:pt x="985" y="263"/>
                  <a:pt x="985" y="263"/>
                  <a:pt x="985" y="262"/>
                </a:cubicBezTo>
                <a:cubicBezTo>
                  <a:pt x="985" y="262"/>
                  <a:pt x="986" y="262"/>
                  <a:pt x="986" y="260"/>
                </a:cubicBezTo>
                <a:cubicBezTo>
                  <a:pt x="985" y="260"/>
                  <a:pt x="985" y="260"/>
                  <a:pt x="985" y="260"/>
                </a:cubicBezTo>
                <a:cubicBezTo>
                  <a:pt x="985" y="260"/>
                  <a:pt x="985" y="260"/>
                  <a:pt x="985" y="258"/>
                </a:cubicBezTo>
                <a:cubicBezTo>
                  <a:pt x="985" y="258"/>
                  <a:pt x="985" y="258"/>
                  <a:pt x="983" y="258"/>
                </a:cubicBezTo>
                <a:cubicBezTo>
                  <a:pt x="983" y="257"/>
                  <a:pt x="983" y="257"/>
                  <a:pt x="983" y="257"/>
                </a:cubicBezTo>
                <a:cubicBezTo>
                  <a:pt x="983" y="257"/>
                  <a:pt x="985" y="257"/>
                  <a:pt x="983" y="255"/>
                </a:cubicBezTo>
                <a:cubicBezTo>
                  <a:pt x="982" y="257"/>
                  <a:pt x="982" y="257"/>
                  <a:pt x="982" y="257"/>
                </a:cubicBezTo>
                <a:cubicBezTo>
                  <a:pt x="982" y="255"/>
                  <a:pt x="982" y="255"/>
                  <a:pt x="982" y="255"/>
                </a:cubicBezTo>
                <a:cubicBezTo>
                  <a:pt x="980" y="255"/>
                  <a:pt x="980" y="255"/>
                  <a:pt x="980" y="255"/>
                </a:cubicBezTo>
                <a:cubicBezTo>
                  <a:pt x="978" y="254"/>
                  <a:pt x="982" y="254"/>
                  <a:pt x="982" y="252"/>
                </a:cubicBezTo>
                <a:cubicBezTo>
                  <a:pt x="982" y="252"/>
                  <a:pt x="982" y="252"/>
                  <a:pt x="980" y="252"/>
                </a:cubicBezTo>
                <a:cubicBezTo>
                  <a:pt x="980" y="250"/>
                  <a:pt x="982" y="250"/>
                  <a:pt x="982" y="250"/>
                </a:cubicBezTo>
                <a:cubicBezTo>
                  <a:pt x="982" y="249"/>
                  <a:pt x="982" y="249"/>
                  <a:pt x="982" y="247"/>
                </a:cubicBezTo>
                <a:cubicBezTo>
                  <a:pt x="980" y="247"/>
                  <a:pt x="980" y="247"/>
                  <a:pt x="980" y="247"/>
                </a:cubicBezTo>
                <a:cubicBezTo>
                  <a:pt x="980" y="247"/>
                  <a:pt x="980" y="246"/>
                  <a:pt x="980" y="244"/>
                </a:cubicBezTo>
                <a:cubicBezTo>
                  <a:pt x="980" y="244"/>
                  <a:pt x="980" y="244"/>
                  <a:pt x="980" y="242"/>
                </a:cubicBezTo>
                <a:cubicBezTo>
                  <a:pt x="978" y="242"/>
                  <a:pt x="978" y="242"/>
                  <a:pt x="978" y="242"/>
                </a:cubicBezTo>
                <a:cubicBezTo>
                  <a:pt x="978" y="242"/>
                  <a:pt x="978" y="242"/>
                  <a:pt x="978" y="241"/>
                </a:cubicBezTo>
                <a:cubicBezTo>
                  <a:pt x="978" y="239"/>
                  <a:pt x="978" y="239"/>
                  <a:pt x="978" y="239"/>
                </a:cubicBezTo>
                <a:cubicBezTo>
                  <a:pt x="978" y="237"/>
                  <a:pt x="978" y="237"/>
                  <a:pt x="980" y="237"/>
                </a:cubicBezTo>
                <a:cubicBezTo>
                  <a:pt x="980" y="236"/>
                  <a:pt x="980" y="236"/>
                  <a:pt x="980" y="236"/>
                </a:cubicBezTo>
                <a:cubicBezTo>
                  <a:pt x="978" y="236"/>
                  <a:pt x="978" y="236"/>
                  <a:pt x="978" y="236"/>
                </a:cubicBezTo>
                <a:cubicBezTo>
                  <a:pt x="978" y="236"/>
                  <a:pt x="978" y="236"/>
                  <a:pt x="978" y="234"/>
                </a:cubicBezTo>
                <a:cubicBezTo>
                  <a:pt x="978" y="233"/>
                  <a:pt x="978" y="233"/>
                  <a:pt x="978" y="233"/>
                </a:cubicBezTo>
                <a:cubicBezTo>
                  <a:pt x="980" y="233"/>
                  <a:pt x="980" y="233"/>
                  <a:pt x="980" y="231"/>
                </a:cubicBezTo>
                <a:cubicBezTo>
                  <a:pt x="978" y="231"/>
                  <a:pt x="978" y="231"/>
                  <a:pt x="978" y="231"/>
                </a:cubicBezTo>
                <a:cubicBezTo>
                  <a:pt x="978" y="229"/>
                  <a:pt x="978" y="229"/>
                  <a:pt x="978" y="229"/>
                </a:cubicBezTo>
                <a:cubicBezTo>
                  <a:pt x="977" y="229"/>
                  <a:pt x="977" y="229"/>
                  <a:pt x="977" y="229"/>
                </a:cubicBezTo>
                <a:cubicBezTo>
                  <a:pt x="975" y="229"/>
                  <a:pt x="975" y="229"/>
                  <a:pt x="975" y="229"/>
                </a:cubicBezTo>
                <a:cubicBezTo>
                  <a:pt x="975" y="231"/>
                  <a:pt x="975" y="231"/>
                  <a:pt x="975" y="233"/>
                </a:cubicBezTo>
                <a:cubicBezTo>
                  <a:pt x="975" y="233"/>
                  <a:pt x="975" y="233"/>
                  <a:pt x="973" y="233"/>
                </a:cubicBezTo>
                <a:cubicBezTo>
                  <a:pt x="973" y="234"/>
                  <a:pt x="973" y="234"/>
                  <a:pt x="973" y="234"/>
                </a:cubicBezTo>
                <a:cubicBezTo>
                  <a:pt x="973" y="234"/>
                  <a:pt x="972" y="233"/>
                  <a:pt x="972" y="234"/>
                </a:cubicBezTo>
                <a:cubicBezTo>
                  <a:pt x="970" y="234"/>
                  <a:pt x="970" y="234"/>
                  <a:pt x="970" y="234"/>
                </a:cubicBezTo>
                <a:cubicBezTo>
                  <a:pt x="970" y="236"/>
                  <a:pt x="970" y="236"/>
                  <a:pt x="970" y="236"/>
                </a:cubicBezTo>
                <a:cubicBezTo>
                  <a:pt x="970" y="237"/>
                  <a:pt x="970" y="237"/>
                  <a:pt x="970" y="237"/>
                </a:cubicBezTo>
                <a:cubicBezTo>
                  <a:pt x="969" y="237"/>
                  <a:pt x="969" y="237"/>
                  <a:pt x="969" y="237"/>
                </a:cubicBezTo>
                <a:cubicBezTo>
                  <a:pt x="967" y="236"/>
                  <a:pt x="967" y="236"/>
                  <a:pt x="967" y="237"/>
                </a:cubicBezTo>
                <a:cubicBezTo>
                  <a:pt x="965" y="237"/>
                  <a:pt x="965" y="239"/>
                  <a:pt x="967" y="239"/>
                </a:cubicBezTo>
                <a:cubicBezTo>
                  <a:pt x="967" y="241"/>
                  <a:pt x="967" y="241"/>
                  <a:pt x="967" y="241"/>
                </a:cubicBezTo>
                <a:cubicBezTo>
                  <a:pt x="967" y="241"/>
                  <a:pt x="965" y="241"/>
                  <a:pt x="965" y="242"/>
                </a:cubicBezTo>
                <a:cubicBezTo>
                  <a:pt x="964" y="242"/>
                  <a:pt x="964" y="242"/>
                  <a:pt x="964" y="242"/>
                </a:cubicBezTo>
                <a:cubicBezTo>
                  <a:pt x="964" y="244"/>
                  <a:pt x="964" y="244"/>
                  <a:pt x="964" y="244"/>
                </a:cubicBezTo>
                <a:cubicBezTo>
                  <a:pt x="962" y="246"/>
                  <a:pt x="962" y="244"/>
                  <a:pt x="961" y="244"/>
                </a:cubicBezTo>
                <a:cubicBezTo>
                  <a:pt x="961" y="246"/>
                  <a:pt x="961" y="246"/>
                  <a:pt x="961" y="246"/>
                </a:cubicBezTo>
                <a:cubicBezTo>
                  <a:pt x="961" y="246"/>
                  <a:pt x="961" y="246"/>
                  <a:pt x="961" y="247"/>
                </a:cubicBezTo>
                <a:cubicBezTo>
                  <a:pt x="959" y="247"/>
                  <a:pt x="959" y="247"/>
                  <a:pt x="959" y="247"/>
                </a:cubicBezTo>
                <a:cubicBezTo>
                  <a:pt x="959" y="247"/>
                  <a:pt x="957" y="247"/>
                  <a:pt x="957" y="249"/>
                </a:cubicBezTo>
                <a:cubicBezTo>
                  <a:pt x="956" y="249"/>
                  <a:pt x="956" y="249"/>
                  <a:pt x="956" y="249"/>
                </a:cubicBezTo>
                <a:cubicBezTo>
                  <a:pt x="954" y="250"/>
                  <a:pt x="954" y="250"/>
                  <a:pt x="954" y="250"/>
                </a:cubicBezTo>
                <a:cubicBezTo>
                  <a:pt x="952" y="250"/>
                  <a:pt x="952" y="249"/>
                  <a:pt x="952" y="249"/>
                </a:cubicBezTo>
                <a:cubicBezTo>
                  <a:pt x="951" y="249"/>
                  <a:pt x="951" y="250"/>
                  <a:pt x="951" y="250"/>
                </a:cubicBezTo>
                <a:cubicBezTo>
                  <a:pt x="949" y="250"/>
                  <a:pt x="949" y="252"/>
                  <a:pt x="949" y="252"/>
                </a:cubicBezTo>
                <a:cubicBezTo>
                  <a:pt x="948" y="252"/>
                  <a:pt x="948" y="252"/>
                  <a:pt x="948" y="252"/>
                </a:cubicBezTo>
                <a:cubicBezTo>
                  <a:pt x="946" y="254"/>
                  <a:pt x="946" y="254"/>
                  <a:pt x="946" y="254"/>
                </a:cubicBezTo>
                <a:cubicBezTo>
                  <a:pt x="946" y="252"/>
                  <a:pt x="943" y="254"/>
                  <a:pt x="943" y="254"/>
                </a:cubicBezTo>
                <a:cubicBezTo>
                  <a:pt x="943" y="254"/>
                  <a:pt x="941" y="254"/>
                  <a:pt x="941" y="255"/>
                </a:cubicBezTo>
                <a:cubicBezTo>
                  <a:pt x="940" y="255"/>
                  <a:pt x="940" y="255"/>
                  <a:pt x="940" y="255"/>
                </a:cubicBezTo>
                <a:cubicBezTo>
                  <a:pt x="940" y="255"/>
                  <a:pt x="938" y="255"/>
                  <a:pt x="938" y="257"/>
                </a:cubicBezTo>
                <a:cubicBezTo>
                  <a:pt x="938" y="257"/>
                  <a:pt x="938" y="257"/>
                  <a:pt x="938" y="255"/>
                </a:cubicBezTo>
                <a:cubicBezTo>
                  <a:pt x="938" y="255"/>
                  <a:pt x="938" y="254"/>
                  <a:pt x="936" y="254"/>
                </a:cubicBezTo>
                <a:cubicBezTo>
                  <a:pt x="935" y="254"/>
                  <a:pt x="933" y="254"/>
                  <a:pt x="933" y="252"/>
                </a:cubicBezTo>
                <a:cubicBezTo>
                  <a:pt x="933" y="252"/>
                  <a:pt x="931" y="252"/>
                  <a:pt x="931" y="250"/>
                </a:cubicBezTo>
                <a:cubicBezTo>
                  <a:pt x="931" y="250"/>
                  <a:pt x="933" y="250"/>
                  <a:pt x="933" y="249"/>
                </a:cubicBezTo>
                <a:cubicBezTo>
                  <a:pt x="933" y="249"/>
                  <a:pt x="933" y="249"/>
                  <a:pt x="931" y="249"/>
                </a:cubicBezTo>
                <a:cubicBezTo>
                  <a:pt x="930" y="249"/>
                  <a:pt x="930" y="249"/>
                  <a:pt x="930" y="249"/>
                </a:cubicBezTo>
                <a:cubicBezTo>
                  <a:pt x="928" y="249"/>
                  <a:pt x="928" y="249"/>
                  <a:pt x="927" y="249"/>
                </a:cubicBezTo>
                <a:cubicBezTo>
                  <a:pt x="927" y="249"/>
                  <a:pt x="927" y="249"/>
                  <a:pt x="925" y="247"/>
                </a:cubicBezTo>
                <a:cubicBezTo>
                  <a:pt x="923" y="247"/>
                  <a:pt x="923" y="249"/>
                  <a:pt x="923" y="249"/>
                </a:cubicBezTo>
                <a:cubicBezTo>
                  <a:pt x="923" y="250"/>
                  <a:pt x="923" y="250"/>
                  <a:pt x="922" y="250"/>
                </a:cubicBezTo>
                <a:cubicBezTo>
                  <a:pt x="920" y="250"/>
                  <a:pt x="920" y="250"/>
                  <a:pt x="920" y="250"/>
                </a:cubicBezTo>
                <a:cubicBezTo>
                  <a:pt x="920" y="249"/>
                  <a:pt x="920" y="249"/>
                  <a:pt x="920" y="249"/>
                </a:cubicBezTo>
                <a:cubicBezTo>
                  <a:pt x="920" y="247"/>
                  <a:pt x="920" y="247"/>
                  <a:pt x="920" y="247"/>
                </a:cubicBezTo>
                <a:cubicBezTo>
                  <a:pt x="922" y="247"/>
                  <a:pt x="922" y="246"/>
                  <a:pt x="923" y="246"/>
                </a:cubicBezTo>
                <a:cubicBezTo>
                  <a:pt x="923" y="246"/>
                  <a:pt x="923" y="247"/>
                  <a:pt x="925" y="247"/>
                </a:cubicBezTo>
                <a:cubicBezTo>
                  <a:pt x="925" y="246"/>
                  <a:pt x="925" y="246"/>
                  <a:pt x="925" y="246"/>
                </a:cubicBezTo>
                <a:cubicBezTo>
                  <a:pt x="927" y="246"/>
                  <a:pt x="927" y="246"/>
                  <a:pt x="928" y="244"/>
                </a:cubicBezTo>
                <a:cubicBezTo>
                  <a:pt x="928" y="242"/>
                  <a:pt x="927" y="242"/>
                  <a:pt x="927" y="242"/>
                </a:cubicBezTo>
                <a:cubicBezTo>
                  <a:pt x="928" y="241"/>
                  <a:pt x="927" y="241"/>
                  <a:pt x="927" y="241"/>
                </a:cubicBezTo>
                <a:cubicBezTo>
                  <a:pt x="928" y="241"/>
                  <a:pt x="928" y="241"/>
                  <a:pt x="930" y="239"/>
                </a:cubicBezTo>
                <a:cubicBezTo>
                  <a:pt x="928" y="239"/>
                  <a:pt x="928" y="239"/>
                  <a:pt x="928" y="239"/>
                </a:cubicBezTo>
                <a:cubicBezTo>
                  <a:pt x="928" y="237"/>
                  <a:pt x="930" y="237"/>
                  <a:pt x="930" y="237"/>
                </a:cubicBezTo>
                <a:cubicBezTo>
                  <a:pt x="930" y="237"/>
                  <a:pt x="930" y="237"/>
                  <a:pt x="930" y="236"/>
                </a:cubicBezTo>
                <a:cubicBezTo>
                  <a:pt x="930" y="236"/>
                  <a:pt x="930" y="236"/>
                  <a:pt x="931" y="234"/>
                </a:cubicBezTo>
                <a:cubicBezTo>
                  <a:pt x="931" y="233"/>
                  <a:pt x="933" y="233"/>
                  <a:pt x="933" y="233"/>
                </a:cubicBezTo>
                <a:cubicBezTo>
                  <a:pt x="933" y="233"/>
                  <a:pt x="933" y="231"/>
                  <a:pt x="933" y="229"/>
                </a:cubicBezTo>
                <a:cubicBezTo>
                  <a:pt x="933" y="228"/>
                  <a:pt x="933" y="228"/>
                  <a:pt x="933" y="228"/>
                </a:cubicBezTo>
                <a:cubicBezTo>
                  <a:pt x="935" y="228"/>
                  <a:pt x="935" y="228"/>
                  <a:pt x="935" y="228"/>
                </a:cubicBezTo>
                <a:cubicBezTo>
                  <a:pt x="935" y="228"/>
                  <a:pt x="935" y="228"/>
                  <a:pt x="936" y="228"/>
                </a:cubicBezTo>
                <a:cubicBezTo>
                  <a:pt x="936" y="226"/>
                  <a:pt x="938" y="226"/>
                  <a:pt x="938" y="225"/>
                </a:cubicBezTo>
                <a:cubicBezTo>
                  <a:pt x="940" y="225"/>
                  <a:pt x="940" y="223"/>
                  <a:pt x="940" y="223"/>
                </a:cubicBezTo>
                <a:cubicBezTo>
                  <a:pt x="938" y="223"/>
                  <a:pt x="936" y="225"/>
                  <a:pt x="935" y="225"/>
                </a:cubicBezTo>
                <a:cubicBezTo>
                  <a:pt x="935" y="225"/>
                  <a:pt x="933" y="226"/>
                  <a:pt x="933" y="225"/>
                </a:cubicBezTo>
                <a:cubicBezTo>
                  <a:pt x="933" y="225"/>
                  <a:pt x="935" y="223"/>
                  <a:pt x="933" y="223"/>
                </a:cubicBezTo>
                <a:cubicBezTo>
                  <a:pt x="931" y="223"/>
                  <a:pt x="931" y="223"/>
                  <a:pt x="931" y="223"/>
                </a:cubicBezTo>
                <a:cubicBezTo>
                  <a:pt x="930" y="225"/>
                  <a:pt x="930" y="225"/>
                  <a:pt x="930" y="225"/>
                </a:cubicBezTo>
                <a:cubicBezTo>
                  <a:pt x="928" y="225"/>
                  <a:pt x="928" y="225"/>
                  <a:pt x="928" y="225"/>
                </a:cubicBezTo>
                <a:cubicBezTo>
                  <a:pt x="928" y="223"/>
                  <a:pt x="928" y="223"/>
                  <a:pt x="928" y="223"/>
                </a:cubicBezTo>
                <a:cubicBezTo>
                  <a:pt x="928" y="223"/>
                  <a:pt x="928" y="223"/>
                  <a:pt x="927" y="223"/>
                </a:cubicBezTo>
                <a:cubicBezTo>
                  <a:pt x="927" y="223"/>
                  <a:pt x="927" y="223"/>
                  <a:pt x="925" y="223"/>
                </a:cubicBezTo>
                <a:cubicBezTo>
                  <a:pt x="923" y="223"/>
                  <a:pt x="923" y="223"/>
                  <a:pt x="923" y="223"/>
                </a:cubicBezTo>
                <a:cubicBezTo>
                  <a:pt x="923" y="223"/>
                  <a:pt x="923" y="223"/>
                  <a:pt x="922" y="223"/>
                </a:cubicBezTo>
                <a:cubicBezTo>
                  <a:pt x="922" y="221"/>
                  <a:pt x="920" y="221"/>
                  <a:pt x="920" y="220"/>
                </a:cubicBezTo>
                <a:cubicBezTo>
                  <a:pt x="922" y="220"/>
                  <a:pt x="922" y="220"/>
                  <a:pt x="922" y="218"/>
                </a:cubicBezTo>
                <a:cubicBezTo>
                  <a:pt x="922" y="218"/>
                  <a:pt x="922" y="218"/>
                  <a:pt x="923" y="218"/>
                </a:cubicBezTo>
                <a:cubicBezTo>
                  <a:pt x="923" y="216"/>
                  <a:pt x="923" y="216"/>
                  <a:pt x="923" y="216"/>
                </a:cubicBezTo>
                <a:cubicBezTo>
                  <a:pt x="923" y="216"/>
                  <a:pt x="923" y="216"/>
                  <a:pt x="922" y="216"/>
                </a:cubicBezTo>
                <a:cubicBezTo>
                  <a:pt x="922" y="216"/>
                  <a:pt x="922" y="216"/>
                  <a:pt x="920" y="215"/>
                </a:cubicBezTo>
                <a:cubicBezTo>
                  <a:pt x="919" y="213"/>
                  <a:pt x="919" y="213"/>
                  <a:pt x="919" y="213"/>
                </a:cubicBezTo>
                <a:cubicBezTo>
                  <a:pt x="919" y="212"/>
                  <a:pt x="917" y="212"/>
                  <a:pt x="917" y="212"/>
                </a:cubicBezTo>
                <a:cubicBezTo>
                  <a:pt x="917" y="210"/>
                  <a:pt x="915" y="212"/>
                  <a:pt x="915" y="212"/>
                </a:cubicBezTo>
                <a:cubicBezTo>
                  <a:pt x="915" y="210"/>
                  <a:pt x="915" y="210"/>
                  <a:pt x="915" y="208"/>
                </a:cubicBezTo>
                <a:cubicBezTo>
                  <a:pt x="915" y="208"/>
                  <a:pt x="914" y="208"/>
                  <a:pt x="914" y="207"/>
                </a:cubicBezTo>
                <a:cubicBezTo>
                  <a:pt x="912" y="207"/>
                  <a:pt x="912" y="207"/>
                  <a:pt x="912" y="207"/>
                </a:cubicBezTo>
                <a:cubicBezTo>
                  <a:pt x="910" y="207"/>
                  <a:pt x="910" y="207"/>
                  <a:pt x="910" y="207"/>
                </a:cubicBezTo>
                <a:cubicBezTo>
                  <a:pt x="909" y="208"/>
                  <a:pt x="907" y="207"/>
                  <a:pt x="907" y="208"/>
                </a:cubicBezTo>
                <a:cubicBezTo>
                  <a:pt x="907" y="208"/>
                  <a:pt x="907" y="208"/>
                  <a:pt x="906" y="208"/>
                </a:cubicBezTo>
                <a:cubicBezTo>
                  <a:pt x="906" y="208"/>
                  <a:pt x="904" y="208"/>
                  <a:pt x="904" y="210"/>
                </a:cubicBezTo>
                <a:cubicBezTo>
                  <a:pt x="904" y="210"/>
                  <a:pt x="904" y="210"/>
                  <a:pt x="902" y="210"/>
                </a:cubicBezTo>
                <a:cubicBezTo>
                  <a:pt x="902" y="210"/>
                  <a:pt x="902" y="210"/>
                  <a:pt x="901" y="210"/>
                </a:cubicBezTo>
                <a:cubicBezTo>
                  <a:pt x="901" y="210"/>
                  <a:pt x="901" y="210"/>
                  <a:pt x="899" y="210"/>
                </a:cubicBezTo>
                <a:cubicBezTo>
                  <a:pt x="899" y="210"/>
                  <a:pt x="899" y="208"/>
                  <a:pt x="898" y="208"/>
                </a:cubicBezTo>
                <a:cubicBezTo>
                  <a:pt x="896" y="208"/>
                  <a:pt x="896" y="208"/>
                  <a:pt x="896" y="208"/>
                </a:cubicBezTo>
                <a:cubicBezTo>
                  <a:pt x="896" y="208"/>
                  <a:pt x="896" y="210"/>
                  <a:pt x="894" y="210"/>
                </a:cubicBezTo>
                <a:cubicBezTo>
                  <a:pt x="893" y="210"/>
                  <a:pt x="893" y="210"/>
                  <a:pt x="893" y="210"/>
                </a:cubicBezTo>
                <a:cubicBezTo>
                  <a:pt x="891" y="210"/>
                  <a:pt x="891" y="210"/>
                  <a:pt x="891" y="210"/>
                </a:cubicBezTo>
                <a:cubicBezTo>
                  <a:pt x="889" y="210"/>
                  <a:pt x="889" y="208"/>
                  <a:pt x="889" y="208"/>
                </a:cubicBezTo>
                <a:cubicBezTo>
                  <a:pt x="889" y="207"/>
                  <a:pt x="888" y="207"/>
                  <a:pt x="888" y="207"/>
                </a:cubicBezTo>
                <a:cubicBezTo>
                  <a:pt x="886" y="207"/>
                  <a:pt x="886" y="207"/>
                  <a:pt x="886" y="207"/>
                </a:cubicBezTo>
                <a:cubicBezTo>
                  <a:pt x="885" y="207"/>
                  <a:pt x="885" y="205"/>
                  <a:pt x="885" y="205"/>
                </a:cubicBezTo>
                <a:cubicBezTo>
                  <a:pt x="883" y="205"/>
                  <a:pt x="883" y="207"/>
                  <a:pt x="881" y="207"/>
                </a:cubicBezTo>
                <a:cubicBezTo>
                  <a:pt x="881" y="205"/>
                  <a:pt x="881" y="205"/>
                  <a:pt x="880" y="205"/>
                </a:cubicBezTo>
                <a:cubicBezTo>
                  <a:pt x="878" y="205"/>
                  <a:pt x="878" y="205"/>
                  <a:pt x="878" y="205"/>
                </a:cubicBezTo>
                <a:cubicBezTo>
                  <a:pt x="877" y="207"/>
                  <a:pt x="877" y="207"/>
                  <a:pt x="877" y="207"/>
                </a:cubicBezTo>
                <a:cubicBezTo>
                  <a:pt x="875" y="207"/>
                  <a:pt x="873" y="207"/>
                  <a:pt x="873" y="208"/>
                </a:cubicBezTo>
                <a:cubicBezTo>
                  <a:pt x="872" y="208"/>
                  <a:pt x="872" y="208"/>
                  <a:pt x="872" y="208"/>
                </a:cubicBezTo>
                <a:cubicBezTo>
                  <a:pt x="870" y="210"/>
                  <a:pt x="870" y="210"/>
                  <a:pt x="870" y="212"/>
                </a:cubicBezTo>
                <a:cubicBezTo>
                  <a:pt x="870" y="212"/>
                  <a:pt x="870" y="212"/>
                  <a:pt x="870" y="213"/>
                </a:cubicBezTo>
                <a:cubicBezTo>
                  <a:pt x="868" y="215"/>
                  <a:pt x="868" y="215"/>
                  <a:pt x="868" y="215"/>
                </a:cubicBezTo>
                <a:cubicBezTo>
                  <a:pt x="870" y="215"/>
                  <a:pt x="872" y="215"/>
                  <a:pt x="872" y="215"/>
                </a:cubicBezTo>
                <a:cubicBezTo>
                  <a:pt x="872" y="216"/>
                  <a:pt x="870" y="218"/>
                  <a:pt x="870" y="218"/>
                </a:cubicBezTo>
                <a:cubicBezTo>
                  <a:pt x="868" y="218"/>
                  <a:pt x="868" y="220"/>
                  <a:pt x="868" y="220"/>
                </a:cubicBezTo>
                <a:cubicBezTo>
                  <a:pt x="868" y="221"/>
                  <a:pt x="867" y="221"/>
                  <a:pt x="867" y="223"/>
                </a:cubicBezTo>
                <a:cubicBezTo>
                  <a:pt x="867" y="223"/>
                  <a:pt x="865" y="223"/>
                  <a:pt x="865" y="225"/>
                </a:cubicBezTo>
                <a:cubicBezTo>
                  <a:pt x="865" y="225"/>
                  <a:pt x="865" y="225"/>
                  <a:pt x="864" y="225"/>
                </a:cubicBezTo>
                <a:cubicBezTo>
                  <a:pt x="862" y="225"/>
                  <a:pt x="862" y="225"/>
                  <a:pt x="862" y="225"/>
                </a:cubicBezTo>
                <a:cubicBezTo>
                  <a:pt x="862" y="226"/>
                  <a:pt x="860" y="226"/>
                  <a:pt x="862" y="226"/>
                </a:cubicBezTo>
                <a:cubicBezTo>
                  <a:pt x="864" y="226"/>
                  <a:pt x="864" y="226"/>
                  <a:pt x="864" y="226"/>
                </a:cubicBezTo>
                <a:cubicBezTo>
                  <a:pt x="864" y="228"/>
                  <a:pt x="864" y="228"/>
                  <a:pt x="864" y="228"/>
                </a:cubicBezTo>
                <a:cubicBezTo>
                  <a:pt x="862" y="228"/>
                  <a:pt x="862" y="228"/>
                  <a:pt x="862" y="229"/>
                </a:cubicBezTo>
                <a:cubicBezTo>
                  <a:pt x="862" y="229"/>
                  <a:pt x="862" y="231"/>
                  <a:pt x="862" y="233"/>
                </a:cubicBezTo>
                <a:cubicBezTo>
                  <a:pt x="862" y="233"/>
                  <a:pt x="862" y="233"/>
                  <a:pt x="862" y="234"/>
                </a:cubicBezTo>
                <a:cubicBezTo>
                  <a:pt x="862" y="234"/>
                  <a:pt x="862" y="234"/>
                  <a:pt x="862" y="236"/>
                </a:cubicBezTo>
                <a:cubicBezTo>
                  <a:pt x="862" y="237"/>
                  <a:pt x="860" y="237"/>
                  <a:pt x="859" y="237"/>
                </a:cubicBezTo>
                <a:cubicBezTo>
                  <a:pt x="859" y="239"/>
                  <a:pt x="859" y="239"/>
                  <a:pt x="859" y="239"/>
                </a:cubicBezTo>
                <a:cubicBezTo>
                  <a:pt x="857" y="241"/>
                  <a:pt x="857" y="241"/>
                  <a:pt x="856" y="241"/>
                </a:cubicBezTo>
                <a:cubicBezTo>
                  <a:pt x="856" y="242"/>
                  <a:pt x="856" y="242"/>
                  <a:pt x="854" y="242"/>
                </a:cubicBezTo>
                <a:cubicBezTo>
                  <a:pt x="852" y="242"/>
                  <a:pt x="852" y="244"/>
                  <a:pt x="851" y="244"/>
                </a:cubicBezTo>
                <a:cubicBezTo>
                  <a:pt x="851" y="246"/>
                  <a:pt x="851" y="246"/>
                  <a:pt x="849" y="246"/>
                </a:cubicBezTo>
                <a:cubicBezTo>
                  <a:pt x="847" y="246"/>
                  <a:pt x="846" y="247"/>
                  <a:pt x="846" y="247"/>
                </a:cubicBezTo>
                <a:cubicBezTo>
                  <a:pt x="844" y="247"/>
                  <a:pt x="844" y="249"/>
                  <a:pt x="843" y="249"/>
                </a:cubicBezTo>
                <a:cubicBezTo>
                  <a:pt x="843" y="250"/>
                  <a:pt x="843" y="250"/>
                  <a:pt x="841" y="252"/>
                </a:cubicBezTo>
                <a:cubicBezTo>
                  <a:pt x="843" y="252"/>
                  <a:pt x="843" y="254"/>
                  <a:pt x="843" y="254"/>
                </a:cubicBezTo>
                <a:cubicBezTo>
                  <a:pt x="844" y="254"/>
                  <a:pt x="844" y="255"/>
                  <a:pt x="844" y="255"/>
                </a:cubicBezTo>
                <a:cubicBezTo>
                  <a:pt x="846" y="255"/>
                  <a:pt x="846" y="255"/>
                  <a:pt x="846" y="255"/>
                </a:cubicBezTo>
                <a:cubicBezTo>
                  <a:pt x="847" y="255"/>
                  <a:pt x="847" y="255"/>
                  <a:pt x="847" y="257"/>
                </a:cubicBezTo>
                <a:cubicBezTo>
                  <a:pt x="847" y="257"/>
                  <a:pt x="847" y="257"/>
                  <a:pt x="849" y="258"/>
                </a:cubicBezTo>
                <a:cubicBezTo>
                  <a:pt x="849" y="260"/>
                  <a:pt x="849" y="260"/>
                  <a:pt x="849" y="260"/>
                </a:cubicBezTo>
                <a:cubicBezTo>
                  <a:pt x="849" y="263"/>
                  <a:pt x="849" y="265"/>
                  <a:pt x="849" y="267"/>
                </a:cubicBezTo>
                <a:cubicBezTo>
                  <a:pt x="849" y="268"/>
                  <a:pt x="847" y="268"/>
                  <a:pt x="847" y="270"/>
                </a:cubicBezTo>
                <a:cubicBezTo>
                  <a:pt x="847" y="271"/>
                  <a:pt x="846" y="275"/>
                  <a:pt x="846" y="276"/>
                </a:cubicBezTo>
                <a:cubicBezTo>
                  <a:pt x="844" y="276"/>
                  <a:pt x="844" y="276"/>
                  <a:pt x="844" y="276"/>
                </a:cubicBezTo>
                <a:cubicBezTo>
                  <a:pt x="844" y="276"/>
                  <a:pt x="844" y="278"/>
                  <a:pt x="843" y="278"/>
                </a:cubicBezTo>
                <a:cubicBezTo>
                  <a:pt x="843" y="278"/>
                  <a:pt x="841" y="278"/>
                  <a:pt x="841" y="280"/>
                </a:cubicBezTo>
                <a:cubicBezTo>
                  <a:pt x="839" y="281"/>
                  <a:pt x="839" y="281"/>
                  <a:pt x="839" y="281"/>
                </a:cubicBezTo>
                <a:cubicBezTo>
                  <a:pt x="839" y="283"/>
                  <a:pt x="839" y="283"/>
                  <a:pt x="839" y="283"/>
                </a:cubicBezTo>
                <a:cubicBezTo>
                  <a:pt x="839" y="283"/>
                  <a:pt x="839" y="283"/>
                  <a:pt x="839" y="284"/>
                </a:cubicBezTo>
                <a:cubicBezTo>
                  <a:pt x="838" y="284"/>
                  <a:pt x="838" y="284"/>
                  <a:pt x="836" y="284"/>
                </a:cubicBezTo>
                <a:cubicBezTo>
                  <a:pt x="836" y="286"/>
                  <a:pt x="835" y="286"/>
                  <a:pt x="835" y="286"/>
                </a:cubicBezTo>
                <a:cubicBezTo>
                  <a:pt x="833" y="286"/>
                  <a:pt x="833" y="288"/>
                  <a:pt x="831" y="288"/>
                </a:cubicBezTo>
                <a:cubicBezTo>
                  <a:pt x="831" y="288"/>
                  <a:pt x="831" y="288"/>
                  <a:pt x="830" y="288"/>
                </a:cubicBezTo>
                <a:cubicBezTo>
                  <a:pt x="830" y="289"/>
                  <a:pt x="830" y="289"/>
                  <a:pt x="828" y="289"/>
                </a:cubicBezTo>
                <a:cubicBezTo>
                  <a:pt x="827" y="291"/>
                  <a:pt x="827" y="291"/>
                  <a:pt x="825" y="291"/>
                </a:cubicBezTo>
                <a:cubicBezTo>
                  <a:pt x="823" y="292"/>
                  <a:pt x="822" y="292"/>
                  <a:pt x="820" y="292"/>
                </a:cubicBezTo>
                <a:cubicBezTo>
                  <a:pt x="820" y="292"/>
                  <a:pt x="818" y="294"/>
                  <a:pt x="817" y="294"/>
                </a:cubicBezTo>
                <a:cubicBezTo>
                  <a:pt x="815" y="294"/>
                  <a:pt x="815" y="294"/>
                  <a:pt x="815" y="294"/>
                </a:cubicBezTo>
                <a:cubicBezTo>
                  <a:pt x="814" y="294"/>
                  <a:pt x="814" y="296"/>
                  <a:pt x="814" y="296"/>
                </a:cubicBezTo>
                <a:cubicBezTo>
                  <a:pt x="812" y="296"/>
                  <a:pt x="812" y="296"/>
                  <a:pt x="810" y="296"/>
                </a:cubicBezTo>
                <a:cubicBezTo>
                  <a:pt x="810" y="297"/>
                  <a:pt x="810" y="297"/>
                  <a:pt x="809" y="297"/>
                </a:cubicBezTo>
                <a:cubicBezTo>
                  <a:pt x="809" y="296"/>
                  <a:pt x="807" y="297"/>
                  <a:pt x="807" y="297"/>
                </a:cubicBezTo>
                <a:cubicBezTo>
                  <a:pt x="806" y="297"/>
                  <a:pt x="806" y="297"/>
                  <a:pt x="806" y="297"/>
                </a:cubicBezTo>
                <a:cubicBezTo>
                  <a:pt x="804" y="297"/>
                  <a:pt x="804" y="297"/>
                  <a:pt x="804" y="297"/>
                </a:cubicBezTo>
                <a:cubicBezTo>
                  <a:pt x="802" y="297"/>
                  <a:pt x="802" y="297"/>
                  <a:pt x="802" y="299"/>
                </a:cubicBezTo>
                <a:cubicBezTo>
                  <a:pt x="802" y="301"/>
                  <a:pt x="802" y="301"/>
                  <a:pt x="802" y="301"/>
                </a:cubicBezTo>
                <a:cubicBezTo>
                  <a:pt x="802" y="301"/>
                  <a:pt x="802" y="301"/>
                  <a:pt x="802" y="302"/>
                </a:cubicBezTo>
                <a:cubicBezTo>
                  <a:pt x="804" y="302"/>
                  <a:pt x="802" y="304"/>
                  <a:pt x="802" y="304"/>
                </a:cubicBezTo>
                <a:cubicBezTo>
                  <a:pt x="804" y="304"/>
                  <a:pt x="804" y="304"/>
                  <a:pt x="804" y="305"/>
                </a:cubicBezTo>
                <a:cubicBezTo>
                  <a:pt x="804" y="307"/>
                  <a:pt x="802" y="307"/>
                  <a:pt x="804" y="307"/>
                </a:cubicBezTo>
                <a:cubicBezTo>
                  <a:pt x="804" y="307"/>
                  <a:pt x="804" y="307"/>
                  <a:pt x="802" y="309"/>
                </a:cubicBezTo>
                <a:cubicBezTo>
                  <a:pt x="802" y="309"/>
                  <a:pt x="802" y="309"/>
                  <a:pt x="802" y="310"/>
                </a:cubicBezTo>
                <a:cubicBezTo>
                  <a:pt x="801" y="310"/>
                  <a:pt x="801" y="312"/>
                  <a:pt x="799" y="313"/>
                </a:cubicBezTo>
                <a:cubicBezTo>
                  <a:pt x="799" y="313"/>
                  <a:pt x="799" y="313"/>
                  <a:pt x="799" y="315"/>
                </a:cubicBezTo>
                <a:cubicBezTo>
                  <a:pt x="799" y="317"/>
                  <a:pt x="799" y="315"/>
                  <a:pt x="799" y="317"/>
                </a:cubicBezTo>
                <a:cubicBezTo>
                  <a:pt x="799" y="317"/>
                  <a:pt x="799" y="318"/>
                  <a:pt x="797" y="318"/>
                </a:cubicBezTo>
                <a:cubicBezTo>
                  <a:pt x="797" y="320"/>
                  <a:pt x="797" y="322"/>
                  <a:pt x="796" y="322"/>
                </a:cubicBezTo>
                <a:cubicBezTo>
                  <a:pt x="796" y="323"/>
                  <a:pt x="797" y="323"/>
                  <a:pt x="797" y="323"/>
                </a:cubicBezTo>
                <a:cubicBezTo>
                  <a:pt x="797" y="325"/>
                  <a:pt x="797" y="325"/>
                  <a:pt x="797" y="325"/>
                </a:cubicBezTo>
                <a:cubicBezTo>
                  <a:pt x="797" y="326"/>
                  <a:pt x="796" y="328"/>
                  <a:pt x="796" y="330"/>
                </a:cubicBezTo>
                <a:cubicBezTo>
                  <a:pt x="794" y="331"/>
                  <a:pt x="794" y="331"/>
                  <a:pt x="793" y="331"/>
                </a:cubicBezTo>
                <a:cubicBezTo>
                  <a:pt x="793" y="333"/>
                  <a:pt x="793" y="333"/>
                  <a:pt x="793" y="333"/>
                </a:cubicBezTo>
                <a:cubicBezTo>
                  <a:pt x="791" y="333"/>
                  <a:pt x="791" y="333"/>
                  <a:pt x="789" y="334"/>
                </a:cubicBezTo>
                <a:cubicBezTo>
                  <a:pt x="789" y="334"/>
                  <a:pt x="789" y="334"/>
                  <a:pt x="789" y="336"/>
                </a:cubicBezTo>
                <a:cubicBezTo>
                  <a:pt x="789" y="338"/>
                  <a:pt x="789" y="338"/>
                  <a:pt x="789" y="338"/>
                </a:cubicBezTo>
                <a:cubicBezTo>
                  <a:pt x="788" y="339"/>
                  <a:pt x="788" y="339"/>
                  <a:pt x="788" y="339"/>
                </a:cubicBezTo>
                <a:cubicBezTo>
                  <a:pt x="786" y="341"/>
                  <a:pt x="786" y="341"/>
                  <a:pt x="786" y="341"/>
                </a:cubicBezTo>
                <a:cubicBezTo>
                  <a:pt x="786" y="343"/>
                  <a:pt x="786" y="343"/>
                  <a:pt x="786" y="343"/>
                </a:cubicBezTo>
                <a:cubicBezTo>
                  <a:pt x="785" y="341"/>
                  <a:pt x="786" y="341"/>
                  <a:pt x="786" y="339"/>
                </a:cubicBezTo>
                <a:cubicBezTo>
                  <a:pt x="785" y="338"/>
                  <a:pt x="785" y="338"/>
                  <a:pt x="785" y="338"/>
                </a:cubicBezTo>
                <a:cubicBezTo>
                  <a:pt x="785" y="336"/>
                  <a:pt x="785" y="336"/>
                  <a:pt x="785" y="336"/>
                </a:cubicBezTo>
                <a:cubicBezTo>
                  <a:pt x="785" y="334"/>
                  <a:pt x="785" y="334"/>
                  <a:pt x="785" y="334"/>
                </a:cubicBezTo>
                <a:cubicBezTo>
                  <a:pt x="783" y="336"/>
                  <a:pt x="783" y="336"/>
                  <a:pt x="781" y="338"/>
                </a:cubicBezTo>
                <a:cubicBezTo>
                  <a:pt x="780" y="339"/>
                  <a:pt x="780" y="339"/>
                  <a:pt x="778" y="341"/>
                </a:cubicBezTo>
                <a:cubicBezTo>
                  <a:pt x="776" y="341"/>
                  <a:pt x="776" y="341"/>
                  <a:pt x="776" y="341"/>
                </a:cubicBezTo>
                <a:cubicBezTo>
                  <a:pt x="776" y="341"/>
                  <a:pt x="776" y="341"/>
                  <a:pt x="776" y="339"/>
                </a:cubicBezTo>
                <a:cubicBezTo>
                  <a:pt x="775" y="339"/>
                  <a:pt x="775" y="339"/>
                  <a:pt x="775" y="339"/>
                </a:cubicBezTo>
                <a:cubicBezTo>
                  <a:pt x="773" y="339"/>
                  <a:pt x="773" y="339"/>
                  <a:pt x="773" y="339"/>
                </a:cubicBezTo>
                <a:cubicBezTo>
                  <a:pt x="772" y="338"/>
                  <a:pt x="773" y="336"/>
                  <a:pt x="775" y="336"/>
                </a:cubicBezTo>
                <a:cubicBezTo>
                  <a:pt x="775" y="334"/>
                  <a:pt x="775" y="334"/>
                  <a:pt x="775" y="334"/>
                </a:cubicBezTo>
                <a:cubicBezTo>
                  <a:pt x="773" y="334"/>
                  <a:pt x="773" y="334"/>
                  <a:pt x="773" y="334"/>
                </a:cubicBezTo>
                <a:cubicBezTo>
                  <a:pt x="773" y="334"/>
                  <a:pt x="773" y="334"/>
                  <a:pt x="773" y="333"/>
                </a:cubicBezTo>
                <a:cubicBezTo>
                  <a:pt x="773" y="333"/>
                  <a:pt x="773" y="333"/>
                  <a:pt x="773" y="331"/>
                </a:cubicBezTo>
                <a:cubicBezTo>
                  <a:pt x="772" y="331"/>
                  <a:pt x="772" y="330"/>
                  <a:pt x="772" y="330"/>
                </a:cubicBezTo>
                <a:cubicBezTo>
                  <a:pt x="770" y="330"/>
                  <a:pt x="770" y="330"/>
                  <a:pt x="770" y="330"/>
                </a:cubicBezTo>
                <a:cubicBezTo>
                  <a:pt x="770" y="330"/>
                  <a:pt x="770" y="330"/>
                  <a:pt x="768" y="330"/>
                </a:cubicBezTo>
                <a:cubicBezTo>
                  <a:pt x="768" y="330"/>
                  <a:pt x="768" y="330"/>
                  <a:pt x="768" y="328"/>
                </a:cubicBezTo>
                <a:cubicBezTo>
                  <a:pt x="768" y="326"/>
                  <a:pt x="768" y="326"/>
                  <a:pt x="767" y="328"/>
                </a:cubicBezTo>
                <a:cubicBezTo>
                  <a:pt x="767" y="328"/>
                  <a:pt x="767" y="328"/>
                  <a:pt x="765" y="328"/>
                </a:cubicBezTo>
                <a:cubicBezTo>
                  <a:pt x="767" y="326"/>
                  <a:pt x="767" y="326"/>
                  <a:pt x="767" y="326"/>
                </a:cubicBezTo>
                <a:cubicBezTo>
                  <a:pt x="768" y="325"/>
                  <a:pt x="768" y="325"/>
                  <a:pt x="768" y="325"/>
                </a:cubicBezTo>
                <a:cubicBezTo>
                  <a:pt x="768" y="325"/>
                  <a:pt x="768" y="325"/>
                  <a:pt x="768" y="323"/>
                </a:cubicBezTo>
                <a:cubicBezTo>
                  <a:pt x="768" y="323"/>
                  <a:pt x="768" y="323"/>
                  <a:pt x="768" y="322"/>
                </a:cubicBezTo>
                <a:cubicBezTo>
                  <a:pt x="768" y="322"/>
                  <a:pt x="768" y="320"/>
                  <a:pt x="767" y="318"/>
                </a:cubicBezTo>
                <a:cubicBezTo>
                  <a:pt x="767" y="318"/>
                  <a:pt x="765" y="318"/>
                  <a:pt x="767" y="317"/>
                </a:cubicBezTo>
                <a:cubicBezTo>
                  <a:pt x="767" y="315"/>
                  <a:pt x="767" y="315"/>
                  <a:pt x="767" y="315"/>
                </a:cubicBezTo>
                <a:cubicBezTo>
                  <a:pt x="767" y="315"/>
                  <a:pt x="767" y="315"/>
                  <a:pt x="768" y="315"/>
                </a:cubicBezTo>
                <a:cubicBezTo>
                  <a:pt x="770" y="315"/>
                  <a:pt x="770" y="313"/>
                  <a:pt x="770" y="313"/>
                </a:cubicBezTo>
                <a:cubicBezTo>
                  <a:pt x="770" y="312"/>
                  <a:pt x="770" y="312"/>
                  <a:pt x="770" y="312"/>
                </a:cubicBezTo>
                <a:cubicBezTo>
                  <a:pt x="770" y="312"/>
                  <a:pt x="770" y="312"/>
                  <a:pt x="772" y="312"/>
                </a:cubicBezTo>
                <a:cubicBezTo>
                  <a:pt x="772" y="312"/>
                  <a:pt x="773" y="310"/>
                  <a:pt x="773" y="309"/>
                </a:cubicBezTo>
                <a:cubicBezTo>
                  <a:pt x="775" y="305"/>
                  <a:pt x="775" y="305"/>
                  <a:pt x="775" y="305"/>
                </a:cubicBezTo>
                <a:cubicBezTo>
                  <a:pt x="775" y="304"/>
                  <a:pt x="775" y="304"/>
                  <a:pt x="775" y="304"/>
                </a:cubicBezTo>
                <a:cubicBezTo>
                  <a:pt x="775" y="302"/>
                  <a:pt x="775" y="302"/>
                  <a:pt x="775" y="302"/>
                </a:cubicBezTo>
                <a:cubicBezTo>
                  <a:pt x="775" y="301"/>
                  <a:pt x="775" y="301"/>
                  <a:pt x="775" y="301"/>
                </a:cubicBezTo>
                <a:cubicBezTo>
                  <a:pt x="776" y="299"/>
                  <a:pt x="776" y="297"/>
                  <a:pt x="778" y="297"/>
                </a:cubicBezTo>
                <a:cubicBezTo>
                  <a:pt x="778" y="297"/>
                  <a:pt x="778" y="297"/>
                  <a:pt x="780" y="297"/>
                </a:cubicBezTo>
                <a:cubicBezTo>
                  <a:pt x="780" y="296"/>
                  <a:pt x="780" y="296"/>
                  <a:pt x="781" y="294"/>
                </a:cubicBezTo>
                <a:cubicBezTo>
                  <a:pt x="781" y="294"/>
                  <a:pt x="783" y="294"/>
                  <a:pt x="781" y="292"/>
                </a:cubicBezTo>
                <a:cubicBezTo>
                  <a:pt x="781" y="291"/>
                  <a:pt x="781" y="291"/>
                  <a:pt x="780" y="292"/>
                </a:cubicBezTo>
                <a:cubicBezTo>
                  <a:pt x="778" y="292"/>
                  <a:pt x="778" y="292"/>
                  <a:pt x="778" y="292"/>
                </a:cubicBezTo>
                <a:cubicBezTo>
                  <a:pt x="776" y="292"/>
                  <a:pt x="776" y="292"/>
                  <a:pt x="776" y="292"/>
                </a:cubicBezTo>
                <a:cubicBezTo>
                  <a:pt x="775" y="291"/>
                  <a:pt x="775" y="291"/>
                  <a:pt x="773" y="291"/>
                </a:cubicBezTo>
                <a:cubicBezTo>
                  <a:pt x="773" y="292"/>
                  <a:pt x="772" y="292"/>
                  <a:pt x="772" y="292"/>
                </a:cubicBezTo>
                <a:cubicBezTo>
                  <a:pt x="772" y="292"/>
                  <a:pt x="772" y="292"/>
                  <a:pt x="770" y="292"/>
                </a:cubicBezTo>
                <a:cubicBezTo>
                  <a:pt x="770" y="291"/>
                  <a:pt x="768" y="292"/>
                  <a:pt x="768" y="292"/>
                </a:cubicBezTo>
                <a:cubicBezTo>
                  <a:pt x="767" y="292"/>
                  <a:pt x="765" y="291"/>
                  <a:pt x="765" y="291"/>
                </a:cubicBezTo>
                <a:cubicBezTo>
                  <a:pt x="764" y="291"/>
                  <a:pt x="762" y="291"/>
                  <a:pt x="762" y="291"/>
                </a:cubicBezTo>
                <a:cubicBezTo>
                  <a:pt x="760" y="291"/>
                  <a:pt x="760" y="291"/>
                  <a:pt x="760" y="291"/>
                </a:cubicBezTo>
                <a:cubicBezTo>
                  <a:pt x="759" y="291"/>
                  <a:pt x="759" y="292"/>
                  <a:pt x="759" y="292"/>
                </a:cubicBezTo>
                <a:cubicBezTo>
                  <a:pt x="757" y="292"/>
                  <a:pt x="757" y="292"/>
                  <a:pt x="757" y="292"/>
                </a:cubicBezTo>
                <a:cubicBezTo>
                  <a:pt x="755" y="292"/>
                  <a:pt x="755" y="291"/>
                  <a:pt x="755" y="291"/>
                </a:cubicBezTo>
                <a:cubicBezTo>
                  <a:pt x="755" y="289"/>
                  <a:pt x="755" y="289"/>
                  <a:pt x="754" y="289"/>
                </a:cubicBezTo>
                <a:cubicBezTo>
                  <a:pt x="754" y="289"/>
                  <a:pt x="754" y="288"/>
                  <a:pt x="752" y="288"/>
                </a:cubicBezTo>
                <a:cubicBezTo>
                  <a:pt x="752" y="286"/>
                  <a:pt x="752" y="286"/>
                  <a:pt x="752" y="286"/>
                </a:cubicBezTo>
                <a:cubicBezTo>
                  <a:pt x="751" y="286"/>
                  <a:pt x="751" y="286"/>
                  <a:pt x="751" y="286"/>
                </a:cubicBezTo>
                <a:cubicBezTo>
                  <a:pt x="749" y="286"/>
                  <a:pt x="749" y="286"/>
                  <a:pt x="749" y="284"/>
                </a:cubicBezTo>
                <a:cubicBezTo>
                  <a:pt x="747" y="284"/>
                  <a:pt x="746" y="284"/>
                  <a:pt x="746" y="284"/>
                </a:cubicBezTo>
                <a:cubicBezTo>
                  <a:pt x="744" y="284"/>
                  <a:pt x="743" y="284"/>
                  <a:pt x="743" y="284"/>
                </a:cubicBezTo>
                <a:cubicBezTo>
                  <a:pt x="741" y="283"/>
                  <a:pt x="741" y="283"/>
                  <a:pt x="739" y="283"/>
                </a:cubicBezTo>
                <a:cubicBezTo>
                  <a:pt x="739" y="281"/>
                  <a:pt x="739" y="281"/>
                  <a:pt x="739" y="280"/>
                </a:cubicBezTo>
                <a:cubicBezTo>
                  <a:pt x="741" y="280"/>
                  <a:pt x="741" y="280"/>
                  <a:pt x="741" y="280"/>
                </a:cubicBezTo>
                <a:cubicBezTo>
                  <a:pt x="741" y="278"/>
                  <a:pt x="739" y="278"/>
                  <a:pt x="739" y="278"/>
                </a:cubicBezTo>
                <a:cubicBezTo>
                  <a:pt x="739" y="276"/>
                  <a:pt x="738" y="276"/>
                  <a:pt x="736" y="276"/>
                </a:cubicBezTo>
                <a:cubicBezTo>
                  <a:pt x="736" y="275"/>
                  <a:pt x="736" y="275"/>
                  <a:pt x="736" y="275"/>
                </a:cubicBezTo>
                <a:cubicBezTo>
                  <a:pt x="734" y="275"/>
                  <a:pt x="734" y="275"/>
                  <a:pt x="734" y="275"/>
                </a:cubicBezTo>
                <a:cubicBezTo>
                  <a:pt x="734" y="273"/>
                  <a:pt x="734" y="273"/>
                  <a:pt x="733" y="273"/>
                </a:cubicBezTo>
                <a:cubicBezTo>
                  <a:pt x="733" y="271"/>
                  <a:pt x="734" y="270"/>
                  <a:pt x="733" y="270"/>
                </a:cubicBezTo>
                <a:cubicBezTo>
                  <a:pt x="733" y="268"/>
                  <a:pt x="731" y="270"/>
                  <a:pt x="730" y="270"/>
                </a:cubicBezTo>
                <a:cubicBezTo>
                  <a:pt x="728" y="270"/>
                  <a:pt x="728" y="270"/>
                  <a:pt x="726" y="270"/>
                </a:cubicBezTo>
                <a:cubicBezTo>
                  <a:pt x="725" y="270"/>
                  <a:pt x="725" y="270"/>
                  <a:pt x="725" y="270"/>
                </a:cubicBezTo>
                <a:cubicBezTo>
                  <a:pt x="723" y="270"/>
                  <a:pt x="723" y="270"/>
                  <a:pt x="723" y="270"/>
                </a:cubicBezTo>
                <a:cubicBezTo>
                  <a:pt x="722" y="270"/>
                  <a:pt x="723" y="268"/>
                  <a:pt x="722" y="268"/>
                </a:cubicBezTo>
                <a:cubicBezTo>
                  <a:pt x="720" y="268"/>
                  <a:pt x="720" y="268"/>
                  <a:pt x="720" y="268"/>
                </a:cubicBezTo>
                <a:cubicBezTo>
                  <a:pt x="718" y="267"/>
                  <a:pt x="718" y="268"/>
                  <a:pt x="717" y="268"/>
                </a:cubicBezTo>
                <a:cubicBezTo>
                  <a:pt x="715" y="268"/>
                  <a:pt x="715" y="268"/>
                  <a:pt x="715" y="268"/>
                </a:cubicBezTo>
                <a:cubicBezTo>
                  <a:pt x="713" y="268"/>
                  <a:pt x="713" y="268"/>
                  <a:pt x="713" y="268"/>
                </a:cubicBezTo>
                <a:cubicBezTo>
                  <a:pt x="712" y="268"/>
                  <a:pt x="712" y="268"/>
                  <a:pt x="712" y="268"/>
                </a:cubicBezTo>
                <a:cubicBezTo>
                  <a:pt x="710" y="270"/>
                  <a:pt x="710" y="270"/>
                  <a:pt x="709" y="270"/>
                </a:cubicBezTo>
                <a:cubicBezTo>
                  <a:pt x="709" y="270"/>
                  <a:pt x="709" y="270"/>
                  <a:pt x="707" y="270"/>
                </a:cubicBezTo>
                <a:cubicBezTo>
                  <a:pt x="705" y="270"/>
                  <a:pt x="705" y="270"/>
                  <a:pt x="705" y="270"/>
                </a:cubicBezTo>
                <a:cubicBezTo>
                  <a:pt x="704" y="270"/>
                  <a:pt x="704" y="270"/>
                  <a:pt x="702" y="270"/>
                </a:cubicBezTo>
                <a:cubicBezTo>
                  <a:pt x="701" y="271"/>
                  <a:pt x="701" y="271"/>
                  <a:pt x="701" y="271"/>
                </a:cubicBezTo>
                <a:cubicBezTo>
                  <a:pt x="701" y="270"/>
                  <a:pt x="701" y="270"/>
                  <a:pt x="701" y="270"/>
                </a:cubicBezTo>
                <a:cubicBezTo>
                  <a:pt x="702" y="268"/>
                  <a:pt x="704" y="267"/>
                  <a:pt x="704" y="267"/>
                </a:cubicBezTo>
                <a:cubicBezTo>
                  <a:pt x="705" y="265"/>
                  <a:pt x="705" y="265"/>
                  <a:pt x="705" y="265"/>
                </a:cubicBezTo>
                <a:cubicBezTo>
                  <a:pt x="705" y="265"/>
                  <a:pt x="705" y="265"/>
                  <a:pt x="705" y="263"/>
                </a:cubicBezTo>
                <a:cubicBezTo>
                  <a:pt x="705" y="263"/>
                  <a:pt x="705" y="262"/>
                  <a:pt x="707" y="260"/>
                </a:cubicBezTo>
                <a:cubicBezTo>
                  <a:pt x="707" y="258"/>
                  <a:pt x="707" y="257"/>
                  <a:pt x="707" y="255"/>
                </a:cubicBezTo>
                <a:cubicBezTo>
                  <a:pt x="707" y="254"/>
                  <a:pt x="707" y="254"/>
                  <a:pt x="707" y="254"/>
                </a:cubicBezTo>
                <a:cubicBezTo>
                  <a:pt x="707" y="252"/>
                  <a:pt x="707" y="252"/>
                  <a:pt x="707" y="252"/>
                </a:cubicBezTo>
                <a:cubicBezTo>
                  <a:pt x="707" y="252"/>
                  <a:pt x="707" y="252"/>
                  <a:pt x="709" y="250"/>
                </a:cubicBezTo>
                <a:cubicBezTo>
                  <a:pt x="709" y="249"/>
                  <a:pt x="710" y="249"/>
                  <a:pt x="710" y="247"/>
                </a:cubicBezTo>
                <a:cubicBezTo>
                  <a:pt x="709" y="247"/>
                  <a:pt x="709" y="249"/>
                  <a:pt x="707" y="249"/>
                </a:cubicBezTo>
                <a:cubicBezTo>
                  <a:pt x="705" y="249"/>
                  <a:pt x="705" y="249"/>
                  <a:pt x="705" y="249"/>
                </a:cubicBezTo>
                <a:cubicBezTo>
                  <a:pt x="704" y="249"/>
                  <a:pt x="704" y="249"/>
                  <a:pt x="704" y="249"/>
                </a:cubicBezTo>
                <a:cubicBezTo>
                  <a:pt x="702" y="249"/>
                  <a:pt x="702" y="249"/>
                  <a:pt x="702" y="249"/>
                </a:cubicBezTo>
                <a:cubicBezTo>
                  <a:pt x="701" y="249"/>
                  <a:pt x="701" y="249"/>
                  <a:pt x="701" y="249"/>
                </a:cubicBezTo>
                <a:cubicBezTo>
                  <a:pt x="699" y="249"/>
                  <a:pt x="699" y="249"/>
                  <a:pt x="699" y="249"/>
                </a:cubicBezTo>
                <a:cubicBezTo>
                  <a:pt x="697" y="249"/>
                  <a:pt x="697" y="249"/>
                  <a:pt x="697" y="247"/>
                </a:cubicBezTo>
                <a:cubicBezTo>
                  <a:pt x="699" y="246"/>
                  <a:pt x="701" y="244"/>
                  <a:pt x="702" y="242"/>
                </a:cubicBezTo>
                <a:cubicBezTo>
                  <a:pt x="702" y="241"/>
                  <a:pt x="704" y="239"/>
                  <a:pt x="704" y="239"/>
                </a:cubicBezTo>
                <a:cubicBezTo>
                  <a:pt x="704" y="237"/>
                  <a:pt x="704" y="237"/>
                  <a:pt x="705" y="237"/>
                </a:cubicBezTo>
                <a:cubicBezTo>
                  <a:pt x="705" y="237"/>
                  <a:pt x="705" y="236"/>
                  <a:pt x="707" y="236"/>
                </a:cubicBezTo>
                <a:cubicBezTo>
                  <a:pt x="707" y="234"/>
                  <a:pt x="707" y="234"/>
                  <a:pt x="709" y="233"/>
                </a:cubicBezTo>
                <a:cubicBezTo>
                  <a:pt x="710" y="231"/>
                  <a:pt x="710" y="231"/>
                  <a:pt x="710" y="231"/>
                </a:cubicBezTo>
                <a:cubicBezTo>
                  <a:pt x="712" y="229"/>
                  <a:pt x="713" y="228"/>
                  <a:pt x="715" y="226"/>
                </a:cubicBezTo>
                <a:cubicBezTo>
                  <a:pt x="717" y="226"/>
                  <a:pt x="717" y="226"/>
                  <a:pt x="718" y="226"/>
                </a:cubicBezTo>
                <a:cubicBezTo>
                  <a:pt x="718" y="225"/>
                  <a:pt x="720" y="225"/>
                  <a:pt x="722" y="223"/>
                </a:cubicBezTo>
                <a:cubicBezTo>
                  <a:pt x="723" y="221"/>
                  <a:pt x="725" y="221"/>
                  <a:pt x="726" y="220"/>
                </a:cubicBezTo>
                <a:cubicBezTo>
                  <a:pt x="728" y="218"/>
                  <a:pt x="730" y="218"/>
                  <a:pt x="731" y="216"/>
                </a:cubicBezTo>
                <a:cubicBezTo>
                  <a:pt x="731" y="216"/>
                  <a:pt x="733" y="215"/>
                  <a:pt x="734" y="215"/>
                </a:cubicBezTo>
                <a:cubicBezTo>
                  <a:pt x="736" y="213"/>
                  <a:pt x="736" y="212"/>
                  <a:pt x="739" y="212"/>
                </a:cubicBezTo>
                <a:cubicBezTo>
                  <a:pt x="739" y="210"/>
                  <a:pt x="741" y="210"/>
                  <a:pt x="741" y="210"/>
                </a:cubicBezTo>
                <a:cubicBezTo>
                  <a:pt x="743" y="208"/>
                  <a:pt x="743" y="208"/>
                  <a:pt x="743" y="208"/>
                </a:cubicBezTo>
                <a:cubicBezTo>
                  <a:pt x="744" y="208"/>
                  <a:pt x="744" y="208"/>
                  <a:pt x="744" y="208"/>
                </a:cubicBezTo>
                <a:cubicBezTo>
                  <a:pt x="744" y="208"/>
                  <a:pt x="746" y="210"/>
                  <a:pt x="746" y="208"/>
                </a:cubicBezTo>
                <a:cubicBezTo>
                  <a:pt x="746" y="208"/>
                  <a:pt x="746" y="208"/>
                  <a:pt x="747" y="208"/>
                </a:cubicBezTo>
                <a:cubicBezTo>
                  <a:pt x="747" y="207"/>
                  <a:pt x="747" y="207"/>
                  <a:pt x="749" y="207"/>
                </a:cubicBezTo>
                <a:cubicBezTo>
                  <a:pt x="751" y="207"/>
                  <a:pt x="751" y="205"/>
                  <a:pt x="752" y="205"/>
                </a:cubicBezTo>
                <a:cubicBezTo>
                  <a:pt x="752" y="205"/>
                  <a:pt x="754" y="204"/>
                  <a:pt x="755" y="204"/>
                </a:cubicBezTo>
                <a:cubicBezTo>
                  <a:pt x="757" y="204"/>
                  <a:pt x="757" y="204"/>
                  <a:pt x="757" y="204"/>
                </a:cubicBezTo>
                <a:cubicBezTo>
                  <a:pt x="759" y="204"/>
                  <a:pt x="759" y="204"/>
                  <a:pt x="759" y="204"/>
                </a:cubicBezTo>
                <a:cubicBezTo>
                  <a:pt x="760" y="204"/>
                  <a:pt x="760" y="204"/>
                  <a:pt x="762" y="204"/>
                </a:cubicBezTo>
                <a:cubicBezTo>
                  <a:pt x="764" y="204"/>
                  <a:pt x="764" y="204"/>
                  <a:pt x="764" y="204"/>
                </a:cubicBezTo>
                <a:cubicBezTo>
                  <a:pt x="765" y="204"/>
                  <a:pt x="765" y="202"/>
                  <a:pt x="767" y="202"/>
                </a:cubicBezTo>
                <a:cubicBezTo>
                  <a:pt x="767" y="200"/>
                  <a:pt x="767" y="202"/>
                  <a:pt x="767" y="200"/>
                </a:cubicBezTo>
                <a:cubicBezTo>
                  <a:pt x="768" y="200"/>
                  <a:pt x="768" y="200"/>
                  <a:pt x="768" y="200"/>
                </a:cubicBezTo>
                <a:cubicBezTo>
                  <a:pt x="770" y="199"/>
                  <a:pt x="772" y="200"/>
                  <a:pt x="772" y="199"/>
                </a:cubicBezTo>
                <a:cubicBezTo>
                  <a:pt x="773" y="197"/>
                  <a:pt x="768" y="197"/>
                  <a:pt x="768" y="197"/>
                </a:cubicBezTo>
                <a:cubicBezTo>
                  <a:pt x="768" y="195"/>
                  <a:pt x="768" y="195"/>
                  <a:pt x="768" y="195"/>
                </a:cubicBezTo>
                <a:cubicBezTo>
                  <a:pt x="767" y="195"/>
                  <a:pt x="767" y="195"/>
                  <a:pt x="767" y="195"/>
                </a:cubicBezTo>
                <a:cubicBezTo>
                  <a:pt x="767" y="194"/>
                  <a:pt x="767" y="194"/>
                  <a:pt x="767" y="194"/>
                </a:cubicBezTo>
                <a:cubicBezTo>
                  <a:pt x="765" y="194"/>
                  <a:pt x="765" y="194"/>
                  <a:pt x="765" y="194"/>
                </a:cubicBezTo>
                <a:cubicBezTo>
                  <a:pt x="764" y="192"/>
                  <a:pt x="762" y="192"/>
                  <a:pt x="762" y="192"/>
                </a:cubicBezTo>
                <a:cubicBezTo>
                  <a:pt x="762" y="192"/>
                  <a:pt x="764" y="192"/>
                  <a:pt x="765" y="192"/>
                </a:cubicBezTo>
                <a:cubicBezTo>
                  <a:pt x="767" y="192"/>
                  <a:pt x="767" y="192"/>
                  <a:pt x="767" y="192"/>
                </a:cubicBezTo>
                <a:cubicBezTo>
                  <a:pt x="768" y="192"/>
                  <a:pt x="768" y="192"/>
                  <a:pt x="768" y="194"/>
                </a:cubicBezTo>
                <a:cubicBezTo>
                  <a:pt x="768" y="194"/>
                  <a:pt x="768" y="194"/>
                  <a:pt x="770" y="194"/>
                </a:cubicBezTo>
                <a:cubicBezTo>
                  <a:pt x="772" y="195"/>
                  <a:pt x="773" y="194"/>
                  <a:pt x="775" y="194"/>
                </a:cubicBezTo>
                <a:cubicBezTo>
                  <a:pt x="776" y="194"/>
                  <a:pt x="776" y="192"/>
                  <a:pt x="776" y="194"/>
                </a:cubicBezTo>
                <a:cubicBezTo>
                  <a:pt x="776" y="194"/>
                  <a:pt x="776" y="194"/>
                  <a:pt x="778" y="194"/>
                </a:cubicBezTo>
                <a:cubicBezTo>
                  <a:pt x="778" y="194"/>
                  <a:pt x="778" y="194"/>
                  <a:pt x="778" y="192"/>
                </a:cubicBezTo>
                <a:cubicBezTo>
                  <a:pt x="780" y="192"/>
                  <a:pt x="780" y="192"/>
                  <a:pt x="780" y="192"/>
                </a:cubicBezTo>
                <a:cubicBezTo>
                  <a:pt x="781" y="191"/>
                  <a:pt x="781" y="191"/>
                  <a:pt x="783" y="191"/>
                </a:cubicBezTo>
                <a:cubicBezTo>
                  <a:pt x="783" y="189"/>
                  <a:pt x="783" y="189"/>
                  <a:pt x="785" y="191"/>
                </a:cubicBezTo>
                <a:cubicBezTo>
                  <a:pt x="786" y="191"/>
                  <a:pt x="789" y="189"/>
                  <a:pt x="791" y="189"/>
                </a:cubicBezTo>
                <a:cubicBezTo>
                  <a:pt x="793" y="189"/>
                  <a:pt x="793" y="189"/>
                  <a:pt x="794" y="189"/>
                </a:cubicBezTo>
                <a:cubicBezTo>
                  <a:pt x="796" y="189"/>
                  <a:pt x="796" y="189"/>
                  <a:pt x="796" y="189"/>
                </a:cubicBezTo>
                <a:cubicBezTo>
                  <a:pt x="797" y="189"/>
                  <a:pt x="799" y="187"/>
                  <a:pt x="801" y="187"/>
                </a:cubicBezTo>
                <a:cubicBezTo>
                  <a:pt x="802" y="186"/>
                  <a:pt x="804" y="186"/>
                  <a:pt x="806" y="186"/>
                </a:cubicBezTo>
                <a:cubicBezTo>
                  <a:pt x="806" y="184"/>
                  <a:pt x="806" y="184"/>
                  <a:pt x="807" y="184"/>
                </a:cubicBezTo>
                <a:cubicBezTo>
                  <a:pt x="807" y="184"/>
                  <a:pt x="807" y="184"/>
                  <a:pt x="809" y="184"/>
                </a:cubicBezTo>
                <a:cubicBezTo>
                  <a:pt x="809" y="183"/>
                  <a:pt x="810" y="183"/>
                  <a:pt x="810" y="183"/>
                </a:cubicBezTo>
                <a:cubicBezTo>
                  <a:pt x="812" y="181"/>
                  <a:pt x="814" y="181"/>
                  <a:pt x="815" y="181"/>
                </a:cubicBezTo>
                <a:cubicBezTo>
                  <a:pt x="815" y="179"/>
                  <a:pt x="818" y="179"/>
                  <a:pt x="818" y="178"/>
                </a:cubicBezTo>
                <a:cubicBezTo>
                  <a:pt x="820" y="178"/>
                  <a:pt x="820" y="178"/>
                  <a:pt x="820" y="176"/>
                </a:cubicBezTo>
                <a:cubicBezTo>
                  <a:pt x="820" y="176"/>
                  <a:pt x="820" y="176"/>
                  <a:pt x="818" y="176"/>
                </a:cubicBezTo>
                <a:cubicBezTo>
                  <a:pt x="818" y="176"/>
                  <a:pt x="818" y="176"/>
                  <a:pt x="817" y="176"/>
                </a:cubicBezTo>
                <a:cubicBezTo>
                  <a:pt x="815" y="176"/>
                  <a:pt x="815" y="176"/>
                  <a:pt x="815" y="176"/>
                </a:cubicBezTo>
                <a:cubicBezTo>
                  <a:pt x="815" y="176"/>
                  <a:pt x="815" y="176"/>
                  <a:pt x="814" y="176"/>
                </a:cubicBezTo>
                <a:cubicBezTo>
                  <a:pt x="814" y="176"/>
                  <a:pt x="812" y="176"/>
                  <a:pt x="810" y="176"/>
                </a:cubicBezTo>
                <a:cubicBezTo>
                  <a:pt x="810" y="174"/>
                  <a:pt x="809" y="174"/>
                  <a:pt x="807" y="174"/>
                </a:cubicBezTo>
                <a:cubicBezTo>
                  <a:pt x="806" y="174"/>
                  <a:pt x="806" y="174"/>
                  <a:pt x="806" y="173"/>
                </a:cubicBezTo>
                <a:cubicBezTo>
                  <a:pt x="806" y="173"/>
                  <a:pt x="806" y="173"/>
                  <a:pt x="804" y="173"/>
                </a:cubicBezTo>
                <a:cubicBezTo>
                  <a:pt x="802" y="171"/>
                  <a:pt x="802" y="171"/>
                  <a:pt x="802" y="170"/>
                </a:cubicBezTo>
                <a:cubicBezTo>
                  <a:pt x="801" y="170"/>
                  <a:pt x="801" y="170"/>
                  <a:pt x="801" y="170"/>
                </a:cubicBezTo>
                <a:cubicBezTo>
                  <a:pt x="801" y="170"/>
                  <a:pt x="801" y="170"/>
                  <a:pt x="801" y="168"/>
                </a:cubicBezTo>
                <a:cubicBezTo>
                  <a:pt x="801" y="168"/>
                  <a:pt x="801" y="168"/>
                  <a:pt x="802" y="168"/>
                </a:cubicBezTo>
                <a:cubicBezTo>
                  <a:pt x="802" y="168"/>
                  <a:pt x="804" y="168"/>
                  <a:pt x="806" y="168"/>
                </a:cubicBezTo>
                <a:cubicBezTo>
                  <a:pt x="806" y="168"/>
                  <a:pt x="806" y="168"/>
                  <a:pt x="807" y="168"/>
                </a:cubicBezTo>
                <a:cubicBezTo>
                  <a:pt x="807" y="168"/>
                  <a:pt x="807" y="170"/>
                  <a:pt x="809" y="170"/>
                </a:cubicBezTo>
                <a:cubicBezTo>
                  <a:pt x="809" y="170"/>
                  <a:pt x="809" y="170"/>
                  <a:pt x="810" y="171"/>
                </a:cubicBezTo>
                <a:cubicBezTo>
                  <a:pt x="810" y="171"/>
                  <a:pt x="810" y="171"/>
                  <a:pt x="812" y="171"/>
                </a:cubicBezTo>
                <a:cubicBezTo>
                  <a:pt x="812" y="173"/>
                  <a:pt x="812" y="173"/>
                  <a:pt x="812" y="173"/>
                </a:cubicBezTo>
                <a:cubicBezTo>
                  <a:pt x="812" y="174"/>
                  <a:pt x="812" y="174"/>
                  <a:pt x="814" y="174"/>
                </a:cubicBezTo>
                <a:cubicBezTo>
                  <a:pt x="815" y="174"/>
                  <a:pt x="815" y="174"/>
                  <a:pt x="815" y="174"/>
                </a:cubicBezTo>
                <a:cubicBezTo>
                  <a:pt x="815" y="174"/>
                  <a:pt x="815" y="174"/>
                  <a:pt x="817" y="174"/>
                </a:cubicBezTo>
                <a:cubicBezTo>
                  <a:pt x="818" y="174"/>
                  <a:pt x="818" y="174"/>
                  <a:pt x="818" y="174"/>
                </a:cubicBezTo>
                <a:cubicBezTo>
                  <a:pt x="820" y="174"/>
                  <a:pt x="822" y="173"/>
                  <a:pt x="823" y="173"/>
                </a:cubicBezTo>
                <a:cubicBezTo>
                  <a:pt x="825" y="171"/>
                  <a:pt x="825" y="171"/>
                  <a:pt x="827" y="171"/>
                </a:cubicBezTo>
                <a:cubicBezTo>
                  <a:pt x="827" y="171"/>
                  <a:pt x="827" y="171"/>
                  <a:pt x="828" y="170"/>
                </a:cubicBezTo>
                <a:cubicBezTo>
                  <a:pt x="828" y="170"/>
                  <a:pt x="830" y="170"/>
                  <a:pt x="831" y="168"/>
                </a:cubicBezTo>
                <a:cubicBezTo>
                  <a:pt x="833" y="168"/>
                  <a:pt x="833" y="170"/>
                  <a:pt x="833" y="168"/>
                </a:cubicBezTo>
                <a:cubicBezTo>
                  <a:pt x="835" y="168"/>
                  <a:pt x="835" y="168"/>
                  <a:pt x="835" y="168"/>
                </a:cubicBezTo>
                <a:cubicBezTo>
                  <a:pt x="835" y="168"/>
                  <a:pt x="835" y="168"/>
                  <a:pt x="836" y="168"/>
                </a:cubicBezTo>
                <a:cubicBezTo>
                  <a:pt x="836" y="166"/>
                  <a:pt x="836" y="166"/>
                  <a:pt x="838" y="166"/>
                </a:cubicBezTo>
                <a:cubicBezTo>
                  <a:pt x="838" y="166"/>
                  <a:pt x="839" y="166"/>
                  <a:pt x="839" y="165"/>
                </a:cubicBezTo>
                <a:cubicBezTo>
                  <a:pt x="838" y="165"/>
                  <a:pt x="838" y="165"/>
                  <a:pt x="838" y="165"/>
                </a:cubicBezTo>
                <a:cubicBezTo>
                  <a:pt x="836" y="165"/>
                  <a:pt x="835" y="165"/>
                  <a:pt x="835" y="163"/>
                </a:cubicBezTo>
                <a:cubicBezTo>
                  <a:pt x="833" y="163"/>
                  <a:pt x="833" y="163"/>
                  <a:pt x="831" y="162"/>
                </a:cubicBezTo>
                <a:cubicBezTo>
                  <a:pt x="835" y="160"/>
                  <a:pt x="835" y="160"/>
                  <a:pt x="835" y="160"/>
                </a:cubicBezTo>
                <a:cubicBezTo>
                  <a:pt x="836" y="160"/>
                  <a:pt x="838" y="160"/>
                  <a:pt x="839" y="160"/>
                </a:cubicBezTo>
                <a:cubicBezTo>
                  <a:pt x="841" y="160"/>
                  <a:pt x="841" y="162"/>
                  <a:pt x="843" y="162"/>
                </a:cubicBezTo>
                <a:cubicBezTo>
                  <a:pt x="843" y="162"/>
                  <a:pt x="843" y="162"/>
                  <a:pt x="843" y="163"/>
                </a:cubicBezTo>
                <a:cubicBezTo>
                  <a:pt x="844" y="163"/>
                  <a:pt x="844" y="162"/>
                  <a:pt x="844" y="162"/>
                </a:cubicBezTo>
                <a:cubicBezTo>
                  <a:pt x="846" y="162"/>
                  <a:pt x="846" y="162"/>
                  <a:pt x="846" y="163"/>
                </a:cubicBezTo>
                <a:cubicBezTo>
                  <a:pt x="847" y="163"/>
                  <a:pt x="849" y="163"/>
                  <a:pt x="849" y="165"/>
                </a:cubicBezTo>
                <a:cubicBezTo>
                  <a:pt x="849" y="166"/>
                  <a:pt x="849" y="166"/>
                  <a:pt x="849" y="166"/>
                </a:cubicBezTo>
                <a:cubicBezTo>
                  <a:pt x="849" y="166"/>
                  <a:pt x="849" y="166"/>
                  <a:pt x="851" y="168"/>
                </a:cubicBezTo>
                <a:cubicBezTo>
                  <a:pt x="851" y="168"/>
                  <a:pt x="851" y="168"/>
                  <a:pt x="851" y="170"/>
                </a:cubicBezTo>
                <a:cubicBezTo>
                  <a:pt x="851" y="171"/>
                  <a:pt x="852" y="170"/>
                  <a:pt x="852" y="170"/>
                </a:cubicBezTo>
                <a:cubicBezTo>
                  <a:pt x="854" y="170"/>
                  <a:pt x="854" y="171"/>
                  <a:pt x="854" y="171"/>
                </a:cubicBezTo>
                <a:cubicBezTo>
                  <a:pt x="856" y="171"/>
                  <a:pt x="856" y="171"/>
                  <a:pt x="856" y="171"/>
                </a:cubicBezTo>
                <a:cubicBezTo>
                  <a:pt x="856" y="171"/>
                  <a:pt x="856" y="171"/>
                  <a:pt x="856" y="170"/>
                </a:cubicBezTo>
                <a:cubicBezTo>
                  <a:pt x="856" y="170"/>
                  <a:pt x="854" y="170"/>
                  <a:pt x="854" y="168"/>
                </a:cubicBezTo>
                <a:cubicBezTo>
                  <a:pt x="854" y="168"/>
                  <a:pt x="854" y="168"/>
                  <a:pt x="854" y="166"/>
                </a:cubicBezTo>
                <a:cubicBezTo>
                  <a:pt x="854" y="166"/>
                  <a:pt x="854" y="166"/>
                  <a:pt x="852" y="165"/>
                </a:cubicBezTo>
                <a:cubicBezTo>
                  <a:pt x="852" y="165"/>
                  <a:pt x="852" y="165"/>
                  <a:pt x="851" y="165"/>
                </a:cubicBezTo>
                <a:cubicBezTo>
                  <a:pt x="851" y="163"/>
                  <a:pt x="851" y="163"/>
                  <a:pt x="851" y="163"/>
                </a:cubicBezTo>
                <a:cubicBezTo>
                  <a:pt x="851" y="163"/>
                  <a:pt x="851" y="163"/>
                  <a:pt x="852" y="163"/>
                </a:cubicBezTo>
                <a:cubicBezTo>
                  <a:pt x="854" y="163"/>
                  <a:pt x="854" y="163"/>
                  <a:pt x="854" y="163"/>
                </a:cubicBezTo>
                <a:cubicBezTo>
                  <a:pt x="854" y="165"/>
                  <a:pt x="856" y="165"/>
                  <a:pt x="856" y="165"/>
                </a:cubicBezTo>
                <a:cubicBezTo>
                  <a:pt x="857" y="165"/>
                  <a:pt x="857" y="163"/>
                  <a:pt x="857" y="162"/>
                </a:cubicBezTo>
                <a:cubicBezTo>
                  <a:pt x="857" y="162"/>
                  <a:pt x="857" y="162"/>
                  <a:pt x="859" y="162"/>
                </a:cubicBezTo>
                <a:cubicBezTo>
                  <a:pt x="859" y="162"/>
                  <a:pt x="859" y="162"/>
                  <a:pt x="859" y="163"/>
                </a:cubicBezTo>
                <a:cubicBezTo>
                  <a:pt x="860" y="165"/>
                  <a:pt x="860" y="163"/>
                  <a:pt x="860" y="163"/>
                </a:cubicBezTo>
                <a:cubicBezTo>
                  <a:pt x="862" y="163"/>
                  <a:pt x="862" y="163"/>
                  <a:pt x="864" y="162"/>
                </a:cubicBezTo>
                <a:cubicBezTo>
                  <a:pt x="865" y="162"/>
                  <a:pt x="865" y="162"/>
                  <a:pt x="865" y="162"/>
                </a:cubicBezTo>
                <a:cubicBezTo>
                  <a:pt x="867" y="162"/>
                  <a:pt x="867" y="162"/>
                  <a:pt x="867" y="162"/>
                </a:cubicBezTo>
                <a:cubicBezTo>
                  <a:pt x="868" y="160"/>
                  <a:pt x="870" y="160"/>
                  <a:pt x="872" y="160"/>
                </a:cubicBezTo>
                <a:cubicBezTo>
                  <a:pt x="872" y="160"/>
                  <a:pt x="873" y="160"/>
                  <a:pt x="873" y="158"/>
                </a:cubicBezTo>
                <a:cubicBezTo>
                  <a:pt x="875" y="158"/>
                  <a:pt x="875" y="158"/>
                  <a:pt x="875" y="158"/>
                </a:cubicBezTo>
                <a:cubicBezTo>
                  <a:pt x="875" y="158"/>
                  <a:pt x="875" y="158"/>
                  <a:pt x="877" y="157"/>
                </a:cubicBezTo>
                <a:cubicBezTo>
                  <a:pt x="878" y="157"/>
                  <a:pt x="878" y="157"/>
                  <a:pt x="880" y="157"/>
                </a:cubicBezTo>
                <a:cubicBezTo>
                  <a:pt x="880" y="157"/>
                  <a:pt x="881" y="157"/>
                  <a:pt x="881" y="155"/>
                </a:cubicBezTo>
                <a:cubicBezTo>
                  <a:pt x="883" y="155"/>
                  <a:pt x="883" y="155"/>
                  <a:pt x="885" y="153"/>
                </a:cubicBezTo>
                <a:cubicBezTo>
                  <a:pt x="885" y="153"/>
                  <a:pt x="886" y="153"/>
                  <a:pt x="888" y="153"/>
                </a:cubicBezTo>
                <a:cubicBezTo>
                  <a:pt x="888" y="152"/>
                  <a:pt x="888" y="152"/>
                  <a:pt x="888" y="152"/>
                </a:cubicBezTo>
                <a:cubicBezTo>
                  <a:pt x="888" y="150"/>
                  <a:pt x="888" y="150"/>
                  <a:pt x="888" y="150"/>
                </a:cubicBezTo>
                <a:cubicBezTo>
                  <a:pt x="886" y="150"/>
                  <a:pt x="886" y="150"/>
                  <a:pt x="886" y="150"/>
                </a:cubicBezTo>
                <a:cubicBezTo>
                  <a:pt x="886" y="149"/>
                  <a:pt x="886" y="150"/>
                  <a:pt x="886" y="149"/>
                </a:cubicBezTo>
                <a:cubicBezTo>
                  <a:pt x="886" y="147"/>
                  <a:pt x="886" y="147"/>
                  <a:pt x="886" y="147"/>
                </a:cubicBezTo>
                <a:cubicBezTo>
                  <a:pt x="885" y="147"/>
                  <a:pt x="885" y="147"/>
                  <a:pt x="885" y="147"/>
                </a:cubicBezTo>
                <a:cubicBezTo>
                  <a:pt x="885" y="147"/>
                  <a:pt x="885" y="147"/>
                  <a:pt x="885" y="145"/>
                </a:cubicBezTo>
                <a:cubicBezTo>
                  <a:pt x="886" y="145"/>
                  <a:pt x="885" y="145"/>
                  <a:pt x="886" y="145"/>
                </a:cubicBezTo>
                <a:cubicBezTo>
                  <a:pt x="888" y="144"/>
                  <a:pt x="888" y="144"/>
                  <a:pt x="888" y="144"/>
                </a:cubicBezTo>
                <a:cubicBezTo>
                  <a:pt x="886" y="144"/>
                  <a:pt x="886" y="142"/>
                  <a:pt x="886" y="142"/>
                </a:cubicBezTo>
                <a:cubicBezTo>
                  <a:pt x="885" y="142"/>
                  <a:pt x="885" y="142"/>
                  <a:pt x="885" y="142"/>
                </a:cubicBezTo>
                <a:cubicBezTo>
                  <a:pt x="883" y="141"/>
                  <a:pt x="885" y="141"/>
                  <a:pt x="886" y="141"/>
                </a:cubicBezTo>
                <a:cubicBezTo>
                  <a:pt x="886" y="139"/>
                  <a:pt x="886" y="139"/>
                  <a:pt x="888" y="139"/>
                </a:cubicBezTo>
                <a:cubicBezTo>
                  <a:pt x="888" y="141"/>
                  <a:pt x="888" y="141"/>
                  <a:pt x="889" y="139"/>
                </a:cubicBezTo>
                <a:cubicBezTo>
                  <a:pt x="891" y="139"/>
                  <a:pt x="891" y="141"/>
                  <a:pt x="891" y="141"/>
                </a:cubicBezTo>
                <a:cubicBezTo>
                  <a:pt x="893" y="141"/>
                  <a:pt x="893" y="141"/>
                  <a:pt x="894" y="141"/>
                </a:cubicBezTo>
                <a:cubicBezTo>
                  <a:pt x="896" y="141"/>
                  <a:pt x="896" y="141"/>
                  <a:pt x="896" y="141"/>
                </a:cubicBezTo>
                <a:cubicBezTo>
                  <a:pt x="898" y="139"/>
                  <a:pt x="898" y="139"/>
                  <a:pt x="899" y="137"/>
                </a:cubicBezTo>
                <a:cubicBezTo>
                  <a:pt x="898" y="137"/>
                  <a:pt x="898" y="137"/>
                  <a:pt x="896" y="137"/>
                </a:cubicBezTo>
                <a:cubicBezTo>
                  <a:pt x="898" y="136"/>
                  <a:pt x="899" y="134"/>
                  <a:pt x="899" y="134"/>
                </a:cubicBezTo>
                <a:cubicBezTo>
                  <a:pt x="901" y="134"/>
                  <a:pt x="901" y="132"/>
                  <a:pt x="902" y="132"/>
                </a:cubicBezTo>
                <a:cubicBezTo>
                  <a:pt x="902" y="132"/>
                  <a:pt x="902" y="132"/>
                  <a:pt x="901" y="132"/>
                </a:cubicBezTo>
                <a:cubicBezTo>
                  <a:pt x="899" y="131"/>
                  <a:pt x="899" y="131"/>
                  <a:pt x="898" y="131"/>
                </a:cubicBezTo>
                <a:cubicBezTo>
                  <a:pt x="896" y="131"/>
                  <a:pt x="896" y="131"/>
                  <a:pt x="896" y="131"/>
                </a:cubicBezTo>
                <a:cubicBezTo>
                  <a:pt x="896" y="129"/>
                  <a:pt x="896" y="128"/>
                  <a:pt x="894" y="128"/>
                </a:cubicBezTo>
                <a:cubicBezTo>
                  <a:pt x="893" y="128"/>
                  <a:pt x="893" y="128"/>
                  <a:pt x="891" y="128"/>
                </a:cubicBezTo>
                <a:cubicBezTo>
                  <a:pt x="891" y="128"/>
                  <a:pt x="891" y="128"/>
                  <a:pt x="889" y="128"/>
                </a:cubicBezTo>
                <a:cubicBezTo>
                  <a:pt x="889" y="126"/>
                  <a:pt x="889" y="126"/>
                  <a:pt x="888" y="126"/>
                </a:cubicBezTo>
                <a:cubicBezTo>
                  <a:pt x="888" y="126"/>
                  <a:pt x="888" y="126"/>
                  <a:pt x="886" y="126"/>
                </a:cubicBezTo>
                <a:cubicBezTo>
                  <a:pt x="885" y="126"/>
                  <a:pt x="885" y="126"/>
                  <a:pt x="885" y="126"/>
                </a:cubicBezTo>
                <a:cubicBezTo>
                  <a:pt x="883" y="126"/>
                  <a:pt x="883" y="126"/>
                  <a:pt x="881" y="126"/>
                </a:cubicBezTo>
                <a:cubicBezTo>
                  <a:pt x="880" y="124"/>
                  <a:pt x="880" y="124"/>
                  <a:pt x="880" y="124"/>
                </a:cubicBezTo>
                <a:cubicBezTo>
                  <a:pt x="878" y="126"/>
                  <a:pt x="878" y="126"/>
                  <a:pt x="878" y="126"/>
                </a:cubicBezTo>
                <a:cubicBezTo>
                  <a:pt x="877" y="126"/>
                  <a:pt x="875" y="126"/>
                  <a:pt x="873" y="128"/>
                </a:cubicBezTo>
                <a:cubicBezTo>
                  <a:pt x="872" y="128"/>
                  <a:pt x="872" y="128"/>
                  <a:pt x="872" y="128"/>
                </a:cubicBezTo>
                <a:cubicBezTo>
                  <a:pt x="872" y="129"/>
                  <a:pt x="872" y="129"/>
                  <a:pt x="872" y="129"/>
                </a:cubicBezTo>
                <a:cubicBezTo>
                  <a:pt x="870" y="129"/>
                  <a:pt x="870" y="131"/>
                  <a:pt x="870" y="132"/>
                </a:cubicBezTo>
                <a:cubicBezTo>
                  <a:pt x="872" y="132"/>
                  <a:pt x="872" y="134"/>
                  <a:pt x="872" y="134"/>
                </a:cubicBezTo>
                <a:cubicBezTo>
                  <a:pt x="873" y="134"/>
                  <a:pt x="873" y="134"/>
                  <a:pt x="873" y="134"/>
                </a:cubicBezTo>
                <a:cubicBezTo>
                  <a:pt x="873" y="134"/>
                  <a:pt x="870" y="136"/>
                  <a:pt x="868" y="137"/>
                </a:cubicBezTo>
                <a:cubicBezTo>
                  <a:pt x="867" y="137"/>
                  <a:pt x="867" y="137"/>
                  <a:pt x="867" y="137"/>
                </a:cubicBezTo>
                <a:cubicBezTo>
                  <a:pt x="865" y="137"/>
                  <a:pt x="865" y="137"/>
                  <a:pt x="865" y="137"/>
                </a:cubicBezTo>
                <a:cubicBezTo>
                  <a:pt x="864" y="137"/>
                  <a:pt x="864" y="137"/>
                  <a:pt x="864" y="137"/>
                </a:cubicBezTo>
                <a:cubicBezTo>
                  <a:pt x="862" y="137"/>
                  <a:pt x="862" y="137"/>
                  <a:pt x="862" y="139"/>
                </a:cubicBezTo>
                <a:cubicBezTo>
                  <a:pt x="860" y="139"/>
                  <a:pt x="860" y="141"/>
                  <a:pt x="859" y="141"/>
                </a:cubicBezTo>
                <a:cubicBezTo>
                  <a:pt x="859" y="142"/>
                  <a:pt x="859" y="142"/>
                  <a:pt x="857" y="142"/>
                </a:cubicBezTo>
                <a:cubicBezTo>
                  <a:pt x="856" y="142"/>
                  <a:pt x="856" y="144"/>
                  <a:pt x="854" y="144"/>
                </a:cubicBezTo>
                <a:cubicBezTo>
                  <a:pt x="854" y="145"/>
                  <a:pt x="854" y="145"/>
                  <a:pt x="852" y="145"/>
                </a:cubicBezTo>
                <a:cubicBezTo>
                  <a:pt x="851" y="145"/>
                  <a:pt x="851" y="145"/>
                  <a:pt x="851" y="145"/>
                </a:cubicBezTo>
                <a:cubicBezTo>
                  <a:pt x="849" y="144"/>
                  <a:pt x="852" y="142"/>
                  <a:pt x="852" y="142"/>
                </a:cubicBezTo>
                <a:cubicBezTo>
                  <a:pt x="851" y="141"/>
                  <a:pt x="851" y="142"/>
                  <a:pt x="851" y="142"/>
                </a:cubicBezTo>
                <a:cubicBezTo>
                  <a:pt x="849" y="142"/>
                  <a:pt x="849" y="142"/>
                  <a:pt x="847" y="144"/>
                </a:cubicBezTo>
                <a:cubicBezTo>
                  <a:pt x="847" y="144"/>
                  <a:pt x="846" y="144"/>
                  <a:pt x="846" y="145"/>
                </a:cubicBezTo>
                <a:cubicBezTo>
                  <a:pt x="846" y="145"/>
                  <a:pt x="846" y="145"/>
                  <a:pt x="844" y="145"/>
                </a:cubicBezTo>
                <a:cubicBezTo>
                  <a:pt x="844" y="147"/>
                  <a:pt x="844" y="147"/>
                  <a:pt x="844" y="147"/>
                </a:cubicBezTo>
                <a:cubicBezTo>
                  <a:pt x="846" y="147"/>
                  <a:pt x="846" y="147"/>
                  <a:pt x="846" y="149"/>
                </a:cubicBezTo>
                <a:cubicBezTo>
                  <a:pt x="846" y="150"/>
                  <a:pt x="846" y="150"/>
                  <a:pt x="846" y="150"/>
                </a:cubicBezTo>
                <a:cubicBezTo>
                  <a:pt x="846" y="150"/>
                  <a:pt x="846" y="152"/>
                  <a:pt x="844" y="152"/>
                </a:cubicBezTo>
                <a:cubicBezTo>
                  <a:pt x="844" y="152"/>
                  <a:pt x="844" y="152"/>
                  <a:pt x="843" y="152"/>
                </a:cubicBezTo>
                <a:cubicBezTo>
                  <a:pt x="843" y="152"/>
                  <a:pt x="843" y="153"/>
                  <a:pt x="841" y="153"/>
                </a:cubicBezTo>
                <a:cubicBezTo>
                  <a:pt x="841" y="152"/>
                  <a:pt x="841" y="152"/>
                  <a:pt x="841" y="152"/>
                </a:cubicBezTo>
                <a:cubicBezTo>
                  <a:pt x="839" y="152"/>
                  <a:pt x="838" y="153"/>
                  <a:pt x="838" y="153"/>
                </a:cubicBezTo>
                <a:cubicBezTo>
                  <a:pt x="836" y="153"/>
                  <a:pt x="836" y="153"/>
                  <a:pt x="836" y="153"/>
                </a:cubicBezTo>
                <a:cubicBezTo>
                  <a:pt x="835" y="153"/>
                  <a:pt x="835" y="155"/>
                  <a:pt x="835" y="155"/>
                </a:cubicBezTo>
                <a:cubicBezTo>
                  <a:pt x="835" y="153"/>
                  <a:pt x="835" y="153"/>
                  <a:pt x="835" y="153"/>
                </a:cubicBezTo>
                <a:cubicBezTo>
                  <a:pt x="835" y="152"/>
                  <a:pt x="835" y="152"/>
                  <a:pt x="835" y="152"/>
                </a:cubicBezTo>
                <a:cubicBezTo>
                  <a:pt x="833" y="150"/>
                  <a:pt x="833" y="150"/>
                  <a:pt x="833" y="150"/>
                </a:cubicBezTo>
                <a:cubicBezTo>
                  <a:pt x="831" y="150"/>
                  <a:pt x="831" y="149"/>
                  <a:pt x="831" y="147"/>
                </a:cubicBezTo>
                <a:cubicBezTo>
                  <a:pt x="831" y="145"/>
                  <a:pt x="833" y="145"/>
                  <a:pt x="835" y="144"/>
                </a:cubicBezTo>
                <a:cubicBezTo>
                  <a:pt x="835" y="142"/>
                  <a:pt x="835" y="142"/>
                  <a:pt x="836" y="142"/>
                </a:cubicBezTo>
                <a:cubicBezTo>
                  <a:pt x="838" y="142"/>
                  <a:pt x="838" y="142"/>
                  <a:pt x="838" y="142"/>
                </a:cubicBezTo>
                <a:cubicBezTo>
                  <a:pt x="839" y="142"/>
                  <a:pt x="838" y="144"/>
                  <a:pt x="838" y="144"/>
                </a:cubicBezTo>
                <a:cubicBezTo>
                  <a:pt x="839" y="144"/>
                  <a:pt x="839" y="144"/>
                  <a:pt x="841" y="144"/>
                </a:cubicBezTo>
                <a:cubicBezTo>
                  <a:pt x="841" y="142"/>
                  <a:pt x="841" y="142"/>
                  <a:pt x="841" y="141"/>
                </a:cubicBezTo>
                <a:cubicBezTo>
                  <a:pt x="841" y="141"/>
                  <a:pt x="843" y="141"/>
                  <a:pt x="844" y="139"/>
                </a:cubicBezTo>
                <a:cubicBezTo>
                  <a:pt x="844" y="139"/>
                  <a:pt x="844" y="139"/>
                  <a:pt x="844" y="137"/>
                </a:cubicBezTo>
                <a:cubicBezTo>
                  <a:pt x="844" y="137"/>
                  <a:pt x="844" y="137"/>
                  <a:pt x="844" y="136"/>
                </a:cubicBezTo>
                <a:cubicBezTo>
                  <a:pt x="844" y="134"/>
                  <a:pt x="841" y="136"/>
                  <a:pt x="839" y="134"/>
                </a:cubicBezTo>
                <a:cubicBezTo>
                  <a:pt x="839" y="132"/>
                  <a:pt x="839" y="132"/>
                  <a:pt x="839" y="132"/>
                </a:cubicBezTo>
                <a:cubicBezTo>
                  <a:pt x="839" y="131"/>
                  <a:pt x="839" y="131"/>
                  <a:pt x="839" y="131"/>
                </a:cubicBezTo>
                <a:cubicBezTo>
                  <a:pt x="839" y="131"/>
                  <a:pt x="839" y="131"/>
                  <a:pt x="838" y="131"/>
                </a:cubicBezTo>
                <a:cubicBezTo>
                  <a:pt x="836" y="131"/>
                  <a:pt x="836" y="131"/>
                  <a:pt x="836" y="131"/>
                </a:cubicBezTo>
                <a:cubicBezTo>
                  <a:pt x="835" y="131"/>
                  <a:pt x="833" y="131"/>
                  <a:pt x="833" y="132"/>
                </a:cubicBezTo>
                <a:cubicBezTo>
                  <a:pt x="833" y="134"/>
                  <a:pt x="831" y="134"/>
                  <a:pt x="831" y="136"/>
                </a:cubicBezTo>
                <a:cubicBezTo>
                  <a:pt x="831" y="136"/>
                  <a:pt x="830" y="136"/>
                  <a:pt x="830" y="137"/>
                </a:cubicBezTo>
                <a:cubicBezTo>
                  <a:pt x="828" y="137"/>
                  <a:pt x="828" y="137"/>
                  <a:pt x="828" y="137"/>
                </a:cubicBezTo>
                <a:cubicBezTo>
                  <a:pt x="828" y="139"/>
                  <a:pt x="828" y="139"/>
                  <a:pt x="827" y="139"/>
                </a:cubicBezTo>
                <a:cubicBezTo>
                  <a:pt x="825" y="139"/>
                  <a:pt x="825" y="141"/>
                  <a:pt x="823" y="141"/>
                </a:cubicBezTo>
                <a:cubicBezTo>
                  <a:pt x="823" y="141"/>
                  <a:pt x="823" y="141"/>
                  <a:pt x="822" y="142"/>
                </a:cubicBezTo>
                <a:cubicBezTo>
                  <a:pt x="822" y="142"/>
                  <a:pt x="822" y="142"/>
                  <a:pt x="820" y="142"/>
                </a:cubicBezTo>
                <a:cubicBezTo>
                  <a:pt x="820" y="141"/>
                  <a:pt x="820" y="139"/>
                  <a:pt x="820" y="139"/>
                </a:cubicBezTo>
                <a:cubicBezTo>
                  <a:pt x="822" y="139"/>
                  <a:pt x="822" y="139"/>
                  <a:pt x="822" y="139"/>
                </a:cubicBezTo>
                <a:cubicBezTo>
                  <a:pt x="822" y="137"/>
                  <a:pt x="822" y="137"/>
                  <a:pt x="822" y="137"/>
                </a:cubicBezTo>
                <a:cubicBezTo>
                  <a:pt x="822" y="137"/>
                  <a:pt x="823" y="137"/>
                  <a:pt x="823" y="136"/>
                </a:cubicBezTo>
                <a:cubicBezTo>
                  <a:pt x="823" y="134"/>
                  <a:pt x="823" y="134"/>
                  <a:pt x="823" y="134"/>
                </a:cubicBezTo>
                <a:cubicBezTo>
                  <a:pt x="823" y="132"/>
                  <a:pt x="822" y="132"/>
                  <a:pt x="822" y="131"/>
                </a:cubicBezTo>
                <a:cubicBezTo>
                  <a:pt x="823" y="131"/>
                  <a:pt x="823" y="131"/>
                  <a:pt x="823" y="131"/>
                </a:cubicBezTo>
                <a:cubicBezTo>
                  <a:pt x="825" y="131"/>
                  <a:pt x="825" y="131"/>
                  <a:pt x="825" y="131"/>
                </a:cubicBezTo>
                <a:cubicBezTo>
                  <a:pt x="827" y="131"/>
                  <a:pt x="827" y="131"/>
                  <a:pt x="827" y="131"/>
                </a:cubicBezTo>
                <a:cubicBezTo>
                  <a:pt x="827" y="131"/>
                  <a:pt x="827" y="131"/>
                  <a:pt x="828" y="131"/>
                </a:cubicBezTo>
                <a:cubicBezTo>
                  <a:pt x="828" y="129"/>
                  <a:pt x="825" y="129"/>
                  <a:pt x="825" y="129"/>
                </a:cubicBezTo>
                <a:cubicBezTo>
                  <a:pt x="823" y="129"/>
                  <a:pt x="823" y="129"/>
                  <a:pt x="822" y="128"/>
                </a:cubicBezTo>
                <a:cubicBezTo>
                  <a:pt x="820" y="129"/>
                  <a:pt x="820" y="129"/>
                  <a:pt x="820" y="129"/>
                </a:cubicBezTo>
                <a:cubicBezTo>
                  <a:pt x="818" y="129"/>
                  <a:pt x="818" y="129"/>
                  <a:pt x="818" y="129"/>
                </a:cubicBezTo>
                <a:cubicBezTo>
                  <a:pt x="817" y="129"/>
                  <a:pt x="817" y="129"/>
                  <a:pt x="815" y="128"/>
                </a:cubicBezTo>
                <a:cubicBezTo>
                  <a:pt x="814" y="128"/>
                  <a:pt x="814" y="128"/>
                  <a:pt x="814" y="128"/>
                </a:cubicBezTo>
                <a:cubicBezTo>
                  <a:pt x="815" y="128"/>
                  <a:pt x="817" y="126"/>
                  <a:pt x="818" y="124"/>
                </a:cubicBezTo>
                <a:cubicBezTo>
                  <a:pt x="820" y="124"/>
                  <a:pt x="820" y="124"/>
                  <a:pt x="820" y="124"/>
                </a:cubicBezTo>
                <a:cubicBezTo>
                  <a:pt x="820" y="124"/>
                  <a:pt x="820" y="123"/>
                  <a:pt x="821" y="123"/>
                </a:cubicBezTo>
                <a:cubicBezTo>
                  <a:pt x="820" y="123"/>
                  <a:pt x="820" y="123"/>
                  <a:pt x="820" y="123"/>
                </a:cubicBezTo>
                <a:cubicBezTo>
                  <a:pt x="820" y="123"/>
                  <a:pt x="820" y="123"/>
                  <a:pt x="822" y="123"/>
                </a:cubicBezTo>
                <a:cubicBezTo>
                  <a:pt x="822" y="123"/>
                  <a:pt x="823" y="123"/>
                  <a:pt x="825" y="123"/>
                </a:cubicBezTo>
                <a:cubicBezTo>
                  <a:pt x="827" y="123"/>
                  <a:pt x="827" y="123"/>
                  <a:pt x="827" y="123"/>
                </a:cubicBezTo>
                <a:cubicBezTo>
                  <a:pt x="828" y="123"/>
                  <a:pt x="828" y="123"/>
                  <a:pt x="828" y="123"/>
                </a:cubicBezTo>
                <a:cubicBezTo>
                  <a:pt x="830" y="121"/>
                  <a:pt x="827" y="121"/>
                  <a:pt x="827" y="120"/>
                </a:cubicBezTo>
                <a:cubicBezTo>
                  <a:pt x="825" y="118"/>
                  <a:pt x="825" y="118"/>
                  <a:pt x="825" y="118"/>
                </a:cubicBezTo>
                <a:cubicBezTo>
                  <a:pt x="825" y="118"/>
                  <a:pt x="825" y="118"/>
                  <a:pt x="825" y="116"/>
                </a:cubicBezTo>
                <a:cubicBezTo>
                  <a:pt x="823" y="116"/>
                  <a:pt x="823" y="116"/>
                  <a:pt x="823" y="116"/>
                </a:cubicBezTo>
                <a:cubicBezTo>
                  <a:pt x="823" y="115"/>
                  <a:pt x="823" y="115"/>
                  <a:pt x="823" y="115"/>
                </a:cubicBezTo>
                <a:cubicBezTo>
                  <a:pt x="825" y="115"/>
                  <a:pt x="825" y="115"/>
                  <a:pt x="825" y="113"/>
                </a:cubicBezTo>
                <a:cubicBezTo>
                  <a:pt x="827" y="113"/>
                  <a:pt x="827" y="113"/>
                  <a:pt x="827" y="113"/>
                </a:cubicBezTo>
                <a:cubicBezTo>
                  <a:pt x="827" y="111"/>
                  <a:pt x="827" y="111"/>
                  <a:pt x="827" y="111"/>
                </a:cubicBezTo>
                <a:cubicBezTo>
                  <a:pt x="827" y="110"/>
                  <a:pt x="828" y="110"/>
                  <a:pt x="828" y="108"/>
                </a:cubicBezTo>
                <a:cubicBezTo>
                  <a:pt x="828" y="108"/>
                  <a:pt x="828" y="108"/>
                  <a:pt x="827" y="108"/>
                </a:cubicBezTo>
                <a:cubicBezTo>
                  <a:pt x="827" y="107"/>
                  <a:pt x="825" y="107"/>
                  <a:pt x="825" y="107"/>
                </a:cubicBezTo>
                <a:cubicBezTo>
                  <a:pt x="823" y="107"/>
                  <a:pt x="823" y="107"/>
                  <a:pt x="823" y="107"/>
                </a:cubicBezTo>
                <a:cubicBezTo>
                  <a:pt x="823" y="107"/>
                  <a:pt x="822" y="107"/>
                  <a:pt x="820" y="107"/>
                </a:cubicBezTo>
                <a:cubicBezTo>
                  <a:pt x="820" y="105"/>
                  <a:pt x="822" y="105"/>
                  <a:pt x="822" y="105"/>
                </a:cubicBezTo>
                <a:cubicBezTo>
                  <a:pt x="822" y="103"/>
                  <a:pt x="822" y="103"/>
                  <a:pt x="823" y="103"/>
                </a:cubicBezTo>
                <a:cubicBezTo>
                  <a:pt x="823" y="103"/>
                  <a:pt x="825" y="103"/>
                  <a:pt x="827" y="103"/>
                </a:cubicBezTo>
                <a:cubicBezTo>
                  <a:pt x="827" y="103"/>
                  <a:pt x="827" y="103"/>
                  <a:pt x="828" y="103"/>
                </a:cubicBezTo>
                <a:cubicBezTo>
                  <a:pt x="828" y="103"/>
                  <a:pt x="830" y="103"/>
                  <a:pt x="830" y="102"/>
                </a:cubicBezTo>
                <a:cubicBezTo>
                  <a:pt x="831" y="102"/>
                  <a:pt x="831" y="102"/>
                  <a:pt x="833" y="102"/>
                </a:cubicBezTo>
                <a:cubicBezTo>
                  <a:pt x="833" y="100"/>
                  <a:pt x="835" y="100"/>
                  <a:pt x="835" y="100"/>
                </a:cubicBezTo>
                <a:cubicBezTo>
                  <a:pt x="835" y="99"/>
                  <a:pt x="836" y="99"/>
                  <a:pt x="836" y="99"/>
                </a:cubicBezTo>
                <a:cubicBezTo>
                  <a:pt x="838" y="97"/>
                  <a:pt x="835" y="97"/>
                  <a:pt x="835" y="97"/>
                </a:cubicBezTo>
                <a:cubicBezTo>
                  <a:pt x="833" y="97"/>
                  <a:pt x="835" y="95"/>
                  <a:pt x="836" y="95"/>
                </a:cubicBezTo>
                <a:cubicBezTo>
                  <a:pt x="836" y="95"/>
                  <a:pt x="838" y="95"/>
                  <a:pt x="839" y="95"/>
                </a:cubicBezTo>
                <a:cubicBezTo>
                  <a:pt x="841" y="95"/>
                  <a:pt x="841" y="95"/>
                  <a:pt x="843" y="95"/>
                </a:cubicBezTo>
                <a:cubicBezTo>
                  <a:pt x="844" y="95"/>
                  <a:pt x="844" y="95"/>
                  <a:pt x="844" y="95"/>
                </a:cubicBezTo>
                <a:cubicBezTo>
                  <a:pt x="846" y="95"/>
                  <a:pt x="846" y="95"/>
                  <a:pt x="846" y="95"/>
                </a:cubicBezTo>
                <a:cubicBezTo>
                  <a:pt x="846" y="95"/>
                  <a:pt x="846" y="95"/>
                  <a:pt x="847" y="95"/>
                </a:cubicBezTo>
                <a:cubicBezTo>
                  <a:pt x="849" y="95"/>
                  <a:pt x="849" y="95"/>
                  <a:pt x="851" y="94"/>
                </a:cubicBezTo>
                <a:cubicBezTo>
                  <a:pt x="852" y="94"/>
                  <a:pt x="852" y="94"/>
                  <a:pt x="854" y="94"/>
                </a:cubicBezTo>
                <a:cubicBezTo>
                  <a:pt x="856" y="92"/>
                  <a:pt x="856" y="92"/>
                  <a:pt x="856" y="92"/>
                </a:cubicBezTo>
                <a:cubicBezTo>
                  <a:pt x="859" y="90"/>
                  <a:pt x="862" y="89"/>
                  <a:pt x="864" y="89"/>
                </a:cubicBezTo>
                <a:cubicBezTo>
                  <a:pt x="865" y="89"/>
                  <a:pt x="867" y="87"/>
                  <a:pt x="867" y="87"/>
                </a:cubicBezTo>
                <a:cubicBezTo>
                  <a:pt x="868" y="87"/>
                  <a:pt x="868" y="87"/>
                  <a:pt x="870" y="87"/>
                </a:cubicBezTo>
                <a:cubicBezTo>
                  <a:pt x="872" y="87"/>
                  <a:pt x="872" y="86"/>
                  <a:pt x="873" y="86"/>
                </a:cubicBezTo>
                <a:cubicBezTo>
                  <a:pt x="875" y="86"/>
                  <a:pt x="875" y="86"/>
                  <a:pt x="875" y="86"/>
                </a:cubicBezTo>
                <a:cubicBezTo>
                  <a:pt x="877" y="86"/>
                  <a:pt x="877" y="84"/>
                  <a:pt x="877" y="84"/>
                </a:cubicBezTo>
                <a:cubicBezTo>
                  <a:pt x="875" y="84"/>
                  <a:pt x="875" y="84"/>
                  <a:pt x="875" y="84"/>
                </a:cubicBezTo>
                <a:cubicBezTo>
                  <a:pt x="873" y="84"/>
                  <a:pt x="872" y="84"/>
                  <a:pt x="870" y="82"/>
                </a:cubicBezTo>
                <a:cubicBezTo>
                  <a:pt x="870" y="82"/>
                  <a:pt x="868" y="82"/>
                  <a:pt x="867" y="82"/>
                </a:cubicBezTo>
                <a:cubicBezTo>
                  <a:pt x="865" y="82"/>
                  <a:pt x="862" y="82"/>
                  <a:pt x="860" y="82"/>
                </a:cubicBezTo>
                <a:cubicBezTo>
                  <a:pt x="860" y="82"/>
                  <a:pt x="859" y="82"/>
                  <a:pt x="857" y="82"/>
                </a:cubicBezTo>
                <a:cubicBezTo>
                  <a:pt x="857" y="82"/>
                  <a:pt x="857" y="82"/>
                  <a:pt x="856" y="82"/>
                </a:cubicBezTo>
                <a:cubicBezTo>
                  <a:pt x="856" y="82"/>
                  <a:pt x="854" y="82"/>
                  <a:pt x="852" y="82"/>
                </a:cubicBezTo>
                <a:cubicBezTo>
                  <a:pt x="851" y="82"/>
                  <a:pt x="851" y="82"/>
                  <a:pt x="851" y="82"/>
                </a:cubicBezTo>
                <a:cubicBezTo>
                  <a:pt x="849" y="82"/>
                  <a:pt x="849" y="82"/>
                  <a:pt x="849" y="82"/>
                </a:cubicBezTo>
                <a:cubicBezTo>
                  <a:pt x="847" y="81"/>
                  <a:pt x="847" y="81"/>
                  <a:pt x="847" y="81"/>
                </a:cubicBezTo>
                <a:cubicBezTo>
                  <a:pt x="847" y="81"/>
                  <a:pt x="847" y="81"/>
                  <a:pt x="846" y="82"/>
                </a:cubicBezTo>
                <a:cubicBezTo>
                  <a:pt x="846" y="82"/>
                  <a:pt x="846" y="82"/>
                  <a:pt x="844" y="82"/>
                </a:cubicBezTo>
                <a:cubicBezTo>
                  <a:pt x="844" y="82"/>
                  <a:pt x="844" y="82"/>
                  <a:pt x="843" y="82"/>
                </a:cubicBezTo>
                <a:cubicBezTo>
                  <a:pt x="841" y="82"/>
                  <a:pt x="841" y="82"/>
                  <a:pt x="841" y="82"/>
                </a:cubicBezTo>
                <a:cubicBezTo>
                  <a:pt x="839" y="82"/>
                  <a:pt x="838" y="82"/>
                  <a:pt x="836" y="84"/>
                </a:cubicBezTo>
                <a:cubicBezTo>
                  <a:pt x="836" y="84"/>
                  <a:pt x="836" y="84"/>
                  <a:pt x="838" y="86"/>
                </a:cubicBezTo>
                <a:cubicBezTo>
                  <a:pt x="838" y="86"/>
                  <a:pt x="838" y="86"/>
                  <a:pt x="836" y="87"/>
                </a:cubicBezTo>
                <a:cubicBezTo>
                  <a:pt x="835" y="87"/>
                  <a:pt x="835" y="87"/>
                  <a:pt x="835" y="87"/>
                </a:cubicBezTo>
                <a:cubicBezTo>
                  <a:pt x="833" y="87"/>
                  <a:pt x="833" y="86"/>
                  <a:pt x="831" y="87"/>
                </a:cubicBezTo>
                <a:cubicBezTo>
                  <a:pt x="830" y="87"/>
                  <a:pt x="830" y="89"/>
                  <a:pt x="830" y="90"/>
                </a:cubicBezTo>
                <a:cubicBezTo>
                  <a:pt x="828" y="90"/>
                  <a:pt x="828" y="90"/>
                  <a:pt x="827" y="92"/>
                </a:cubicBezTo>
                <a:cubicBezTo>
                  <a:pt x="827" y="92"/>
                  <a:pt x="825" y="92"/>
                  <a:pt x="825" y="94"/>
                </a:cubicBezTo>
                <a:cubicBezTo>
                  <a:pt x="823" y="94"/>
                  <a:pt x="823" y="94"/>
                  <a:pt x="823" y="94"/>
                </a:cubicBezTo>
                <a:cubicBezTo>
                  <a:pt x="823" y="94"/>
                  <a:pt x="825" y="95"/>
                  <a:pt x="823" y="95"/>
                </a:cubicBezTo>
                <a:cubicBezTo>
                  <a:pt x="823" y="97"/>
                  <a:pt x="823" y="97"/>
                  <a:pt x="823" y="97"/>
                </a:cubicBezTo>
                <a:cubicBezTo>
                  <a:pt x="823" y="99"/>
                  <a:pt x="822" y="99"/>
                  <a:pt x="822" y="100"/>
                </a:cubicBezTo>
                <a:cubicBezTo>
                  <a:pt x="820" y="100"/>
                  <a:pt x="820" y="100"/>
                  <a:pt x="820" y="102"/>
                </a:cubicBezTo>
                <a:cubicBezTo>
                  <a:pt x="818" y="102"/>
                  <a:pt x="818" y="102"/>
                  <a:pt x="818" y="102"/>
                </a:cubicBezTo>
                <a:cubicBezTo>
                  <a:pt x="817" y="103"/>
                  <a:pt x="817" y="103"/>
                  <a:pt x="817" y="103"/>
                </a:cubicBezTo>
                <a:cubicBezTo>
                  <a:pt x="817" y="103"/>
                  <a:pt x="817" y="105"/>
                  <a:pt x="815" y="105"/>
                </a:cubicBezTo>
                <a:cubicBezTo>
                  <a:pt x="814" y="105"/>
                  <a:pt x="814" y="107"/>
                  <a:pt x="814" y="107"/>
                </a:cubicBezTo>
                <a:cubicBezTo>
                  <a:pt x="814" y="107"/>
                  <a:pt x="814" y="107"/>
                  <a:pt x="812" y="107"/>
                </a:cubicBezTo>
                <a:cubicBezTo>
                  <a:pt x="812" y="107"/>
                  <a:pt x="812" y="107"/>
                  <a:pt x="810" y="107"/>
                </a:cubicBezTo>
                <a:cubicBezTo>
                  <a:pt x="810" y="107"/>
                  <a:pt x="810" y="108"/>
                  <a:pt x="809" y="108"/>
                </a:cubicBezTo>
                <a:cubicBezTo>
                  <a:pt x="807" y="108"/>
                  <a:pt x="807" y="108"/>
                  <a:pt x="809" y="110"/>
                </a:cubicBezTo>
                <a:cubicBezTo>
                  <a:pt x="809" y="110"/>
                  <a:pt x="807" y="110"/>
                  <a:pt x="807" y="111"/>
                </a:cubicBezTo>
                <a:cubicBezTo>
                  <a:pt x="806" y="111"/>
                  <a:pt x="806" y="111"/>
                  <a:pt x="806" y="111"/>
                </a:cubicBezTo>
                <a:cubicBezTo>
                  <a:pt x="806" y="110"/>
                  <a:pt x="806" y="110"/>
                  <a:pt x="806" y="110"/>
                </a:cubicBezTo>
                <a:cubicBezTo>
                  <a:pt x="806" y="108"/>
                  <a:pt x="804" y="110"/>
                  <a:pt x="804" y="110"/>
                </a:cubicBezTo>
                <a:cubicBezTo>
                  <a:pt x="802" y="110"/>
                  <a:pt x="802" y="110"/>
                  <a:pt x="802" y="110"/>
                </a:cubicBezTo>
                <a:cubicBezTo>
                  <a:pt x="801" y="110"/>
                  <a:pt x="801" y="111"/>
                  <a:pt x="799" y="111"/>
                </a:cubicBezTo>
                <a:cubicBezTo>
                  <a:pt x="799" y="111"/>
                  <a:pt x="799" y="113"/>
                  <a:pt x="797" y="113"/>
                </a:cubicBezTo>
                <a:cubicBezTo>
                  <a:pt x="797" y="115"/>
                  <a:pt x="796" y="115"/>
                  <a:pt x="796" y="115"/>
                </a:cubicBezTo>
                <a:cubicBezTo>
                  <a:pt x="796" y="115"/>
                  <a:pt x="796" y="116"/>
                  <a:pt x="794" y="116"/>
                </a:cubicBezTo>
                <a:cubicBezTo>
                  <a:pt x="794" y="116"/>
                  <a:pt x="794" y="116"/>
                  <a:pt x="796" y="116"/>
                </a:cubicBezTo>
                <a:cubicBezTo>
                  <a:pt x="794" y="118"/>
                  <a:pt x="794" y="120"/>
                  <a:pt x="793" y="120"/>
                </a:cubicBezTo>
                <a:cubicBezTo>
                  <a:pt x="793" y="120"/>
                  <a:pt x="791" y="120"/>
                  <a:pt x="791" y="121"/>
                </a:cubicBezTo>
                <a:cubicBezTo>
                  <a:pt x="791" y="121"/>
                  <a:pt x="789" y="121"/>
                  <a:pt x="789" y="123"/>
                </a:cubicBezTo>
                <a:cubicBezTo>
                  <a:pt x="788" y="123"/>
                  <a:pt x="788" y="124"/>
                  <a:pt x="788" y="124"/>
                </a:cubicBezTo>
                <a:cubicBezTo>
                  <a:pt x="789" y="126"/>
                  <a:pt x="788" y="126"/>
                  <a:pt x="789" y="126"/>
                </a:cubicBezTo>
                <a:cubicBezTo>
                  <a:pt x="789" y="128"/>
                  <a:pt x="791" y="126"/>
                  <a:pt x="791" y="126"/>
                </a:cubicBezTo>
                <a:cubicBezTo>
                  <a:pt x="793" y="126"/>
                  <a:pt x="793" y="128"/>
                  <a:pt x="793" y="128"/>
                </a:cubicBezTo>
                <a:cubicBezTo>
                  <a:pt x="793" y="129"/>
                  <a:pt x="793" y="129"/>
                  <a:pt x="794" y="129"/>
                </a:cubicBezTo>
                <a:cubicBezTo>
                  <a:pt x="794" y="129"/>
                  <a:pt x="794" y="129"/>
                  <a:pt x="796" y="129"/>
                </a:cubicBezTo>
                <a:cubicBezTo>
                  <a:pt x="796" y="129"/>
                  <a:pt x="796" y="128"/>
                  <a:pt x="797" y="128"/>
                </a:cubicBezTo>
                <a:cubicBezTo>
                  <a:pt x="797" y="128"/>
                  <a:pt x="797" y="128"/>
                  <a:pt x="799" y="128"/>
                </a:cubicBezTo>
                <a:cubicBezTo>
                  <a:pt x="801" y="129"/>
                  <a:pt x="801" y="128"/>
                  <a:pt x="801" y="129"/>
                </a:cubicBezTo>
                <a:cubicBezTo>
                  <a:pt x="802" y="129"/>
                  <a:pt x="802" y="129"/>
                  <a:pt x="802" y="129"/>
                </a:cubicBezTo>
                <a:cubicBezTo>
                  <a:pt x="801" y="131"/>
                  <a:pt x="801" y="131"/>
                  <a:pt x="801" y="131"/>
                </a:cubicBezTo>
                <a:cubicBezTo>
                  <a:pt x="799" y="131"/>
                  <a:pt x="799" y="131"/>
                  <a:pt x="797" y="132"/>
                </a:cubicBezTo>
                <a:cubicBezTo>
                  <a:pt x="797" y="132"/>
                  <a:pt x="797" y="132"/>
                  <a:pt x="796" y="132"/>
                </a:cubicBezTo>
                <a:cubicBezTo>
                  <a:pt x="796" y="134"/>
                  <a:pt x="796" y="134"/>
                  <a:pt x="794" y="134"/>
                </a:cubicBezTo>
                <a:cubicBezTo>
                  <a:pt x="794" y="134"/>
                  <a:pt x="793" y="134"/>
                  <a:pt x="793" y="136"/>
                </a:cubicBezTo>
                <a:cubicBezTo>
                  <a:pt x="791" y="136"/>
                  <a:pt x="791" y="137"/>
                  <a:pt x="791" y="137"/>
                </a:cubicBezTo>
                <a:cubicBezTo>
                  <a:pt x="793" y="137"/>
                  <a:pt x="794" y="136"/>
                  <a:pt x="796" y="136"/>
                </a:cubicBezTo>
                <a:cubicBezTo>
                  <a:pt x="797" y="136"/>
                  <a:pt x="797" y="136"/>
                  <a:pt x="797" y="136"/>
                </a:cubicBezTo>
                <a:cubicBezTo>
                  <a:pt x="797" y="137"/>
                  <a:pt x="797" y="137"/>
                  <a:pt x="797" y="137"/>
                </a:cubicBezTo>
                <a:cubicBezTo>
                  <a:pt x="796" y="139"/>
                  <a:pt x="794" y="139"/>
                  <a:pt x="794" y="139"/>
                </a:cubicBezTo>
                <a:cubicBezTo>
                  <a:pt x="793" y="141"/>
                  <a:pt x="793" y="141"/>
                  <a:pt x="791" y="141"/>
                </a:cubicBezTo>
                <a:cubicBezTo>
                  <a:pt x="789" y="141"/>
                  <a:pt x="789" y="142"/>
                  <a:pt x="788" y="142"/>
                </a:cubicBezTo>
                <a:cubicBezTo>
                  <a:pt x="788" y="144"/>
                  <a:pt x="786" y="144"/>
                  <a:pt x="785" y="144"/>
                </a:cubicBezTo>
                <a:cubicBezTo>
                  <a:pt x="783" y="144"/>
                  <a:pt x="783" y="144"/>
                  <a:pt x="783" y="144"/>
                </a:cubicBezTo>
                <a:cubicBezTo>
                  <a:pt x="781" y="145"/>
                  <a:pt x="780" y="144"/>
                  <a:pt x="780" y="144"/>
                </a:cubicBezTo>
                <a:cubicBezTo>
                  <a:pt x="778" y="144"/>
                  <a:pt x="778" y="144"/>
                  <a:pt x="776" y="144"/>
                </a:cubicBezTo>
                <a:cubicBezTo>
                  <a:pt x="776" y="144"/>
                  <a:pt x="776" y="144"/>
                  <a:pt x="775" y="145"/>
                </a:cubicBezTo>
                <a:cubicBezTo>
                  <a:pt x="775" y="145"/>
                  <a:pt x="775" y="145"/>
                  <a:pt x="773" y="145"/>
                </a:cubicBezTo>
                <a:cubicBezTo>
                  <a:pt x="773" y="147"/>
                  <a:pt x="773" y="147"/>
                  <a:pt x="772" y="147"/>
                </a:cubicBezTo>
                <a:cubicBezTo>
                  <a:pt x="772" y="149"/>
                  <a:pt x="770" y="149"/>
                  <a:pt x="772" y="150"/>
                </a:cubicBezTo>
                <a:cubicBezTo>
                  <a:pt x="772" y="152"/>
                  <a:pt x="770" y="152"/>
                  <a:pt x="770" y="153"/>
                </a:cubicBezTo>
                <a:cubicBezTo>
                  <a:pt x="770" y="153"/>
                  <a:pt x="770" y="153"/>
                  <a:pt x="770" y="155"/>
                </a:cubicBezTo>
                <a:cubicBezTo>
                  <a:pt x="768" y="155"/>
                  <a:pt x="768" y="155"/>
                  <a:pt x="768" y="155"/>
                </a:cubicBezTo>
                <a:cubicBezTo>
                  <a:pt x="768" y="155"/>
                  <a:pt x="768" y="155"/>
                  <a:pt x="767" y="155"/>
                </a:cubicBezTo>
                <a:cubicBezTo>
                  <a:pt x="767" y="155"/>
                  <a:pt x="765" y="155"/>
                  <a:pt x="765" y="153"/>
                </a:cubicBezTo>
                <a:cubicBezTo>
                  <a:pt x="765" y="153"/>
                  <a:pt x="765" y="153"/>
                  <a:pt x="764" y="153"/>
                </a:cubicBezTo>
                <a:cubicBezTo>
                  <a:pt x="764" y="152"/>
                  <a:pt x="764" y="152"/>
                  <a:pt x="764" y="152"/>
                </a:cubicBezTo>
                <a:cubicBezTo>
                  <a:pt x="762" y="152"/>
                  <a:pt x="762" y="152"/>
                  <a:pt x="760" y="152"/>
                </a:cubicBezTo>
                <a:cubicBezTo>
                  <a:pt x="762" y="152"/>
                  <a:pt x="762" y="150"/>
                  <a:pt x="764" y="150"/>
                </a:cubicBezTo>
                <a:cubicBezTo>
                  <a:pt x="765" y="150"/>
                  <a:pt x="765" y="149"/>
                  <a:pt x="767" y="149"/>
                </a:cubicBezTo>
                <a:cubicBezTo>
                  <a:pt x="768" y="147"/>
                  <a:pt x="770" y="147"/>
                  <a:pt x="770" y="145"/>
                </a:cubicBezTo>
                <a:cubicBezTo>
                  <a:pt x="771" y="145"/>
                  <a:pt x="771" y="145"/>
                  <a:pt x="771" y="145"/>
                </a:cubicBezTo>
                <a:cubicBezTo>
                  <a:pt x="770" y="144"/>
                  <a:pt x="772" y="144"/>
                  <a:pt x="770" y="144"/>
                </a:cubicBezTo>
                <a:cubicBezTo>
                  <a:pt x="770" y="144"/>
                  <a:pt x="770" y="144"/>
                  <a:pt x="768" y="144"/>
                </a:cubicBezTo>
                <a:cubicBezTo>
                  <a:pt x="768" y="144"/>
                  <a:pt x="768" y="144"/>
                  <a:pt x="767" y="144"/>
                </a:cubicBezTo>
                <a:cubicBezTo>
                  <a:pt x="765" y="144"/>
                  <a:pt x="765" y="144"/>
                  <a:pt x="765" y="144"/>
                </a:cubicBezTo>
                <a:cubicBezTo>
                  <a:pt x="765" y="142"/>
                  <a:pt x="765" y="142"/>
                  <a:pt x="765" y="142"/>
                </a:cubicBezTo>
                <a:cubicBezTo>
                  <a:pt x="765" y="141"/>
                  <a:pt x="765" y="141"/>
                  <a:pt x="765" y="141"/>
                </a:cubicBezTo>
                <a:cubicBezTo>
                  <a:pt x="767" y="141"/>
                  <a:pt x="767" y="141"/>
                  <a:pt x="768" y="141"/>
                </a:cubicBezTo>
                <a:cubicBezTo>
                  <a:pt x="768" y="141"/>
                  <a:pt x="770" y="139"/>
                  <a:pt x="772" y="141"/>
                </a:cubicBezTo>
                <a:cubicBezTo>
                  <a:pt x="772" y="141"/>
                  <a:pt x="773" y="141"/>
                  <a:pt x="775" y="141"/>
                </a:cubicBezTo>
                <a:cubicBezTo>
                  <a:pt x="775" y="139"/>
                  <a:pt x="775" y="139"/>
                  <a:pt x="775" y="139"/>
                </a:cubicBezTo>
                <a:cubicBezTo>
                  <a:pt x="776" y="139"/>
                  <a:pt x="778" y="137"/>
                  <a:pt x="778" y="137"/>
                </a:cubicBezTo>
                <a:cubicBezTo>
                  <a:pt x="780" y="137"/>
                  <a:pt x="781" y="137"/>
                  <a:pt x="783" y="137"/>
                </a:cubicBezTo>
                <a:cubicBezTo>
                  <a:pt x="783" y="137"/>
                  <a:pt x="783" y="137"/>
                  <a:pt x="785" y="136"/>
                </a:cubicBezTo>
                <a:cubicBezTo>
                  <a:pt x="783" y="136"/>
                  <a:pt x="783" y="136"/>
                  <a:pt x="781" y="136"/>
                </a:cubicBezTo>
                <a:cubicBezTo>
                  <a:pt x="781" y="136"/>
                  <a:pt x="781" y="136"/>
                  <a:pt x="780" y="134"/>
                </a:cubicBezTo>
                <a:cubicBezTo>
                  <a:pt x="780" y="132"/>
                  <a:pt x="780" y="132"/>
                  <a:pt x="780" y="132"/>
                </a:cubicBezTo>
                <a:cubicBezTo>
                  <a:pt x="780" y="131"/>
                  <a:pt x="780" y="131"/>
                  <a:pt x="780" y="131"/>
                </a:cubicBezTo>
                <a:cubicBezTo>
                  <a:pt x="780" y="129"/>
                  <a:pt x="778" y="129"/>
                  <a:pt x="778" y="129"/>
                </a:cubicBezTo>
                <a:cubicBezTo>
                  <a:pt x="776" y="129"/>
                  <a:pt x="778" y="128"/>
                  <a:pt x="776" y="126"/>
                </a:cubicBezTo>
                <a:cubicBezTo>
                  <a:pt x="775" y="126"/>
                  <a:pt x="775" y="126"/>
                  <a:pt x="775" y="126"/>
                </a:cubicBezTo>
                <a:cubicBezTo>
                  <a:pt x="775" y="126"/>
                  <a:pt x="775" y="126"/>
                  <a:pt x="773" y="126"/>
                </a:cubicBezTo>
                <a:cubicBezTo>
                  <a:pt x="772" y="126"/>
                  <a:pt x="772" y="126"/>
                  <a:pt x="772" y="126"/>
                </a:cubicBezTo>
                <a:cubicBezTo>
                  <a:pt x="770" y="126"/>
                  <a:pt x="770" y="126"/>
                  <a:pt x="770" y="126"/>
                </a:cubicBezTo>
                <a:cubicBezTo>
                  <a:pt x="770" y="126"/>
                  <a:pt x="770" y="126"/>
                  <a:pt x="768" y="128"/>
                </a:cubicBezTo>
                <a:cubicBezTo>
                  <a:pt x="767" y="128"/>
                  <a:pt x="767" y="128"/>
                  <a:pt x="767" y="128"/>
                </a:cubicBezTo>
                <a:cubicBezTo>
                  <a:pt x="767" y="129"/>
                  <a:pt x="768" y="129"/>
                  <a:pt x="768" y="129"/>
                </a:cubicBezTo>
                <a:cubicBezTo>
                  <a:pt x="767" y="129"/>
                  <a:pt x="765" y="129"/>
                  <a:pt x="765" y="129"/>
                </a:cubicBezTo>
                <a:cubicBezTo>
                  <a:pt x="764" y="129"/>
                  <a:pt x="764" y="129"/>
                  <a:pt x="764" y="131"/>
                </a:cubicBezTo>
                <a:cubicBezTo>
                  <a:pt x="762" y="131"/>
                  <a:pt x="762" y="131"/>
                  <a:pt x="762" y="131"/>
                </a:cubicBezTo>
                <a:cubicBezTo>
                  <a:pt x="762" y="132"/>
                  <a:pt x="762" y="132"/>
                  <a:pt x="760" y="132"/>
                </a:cubicBezTo>
                <a:cubicBezTo>
                  <a:pt x="760" y="132"/>
                  <a:pt x="760" y="132"/>
                  <a:pt x="759" y="132"/>
                </a:cubicBezTo>
                <a:cubicBezTo>
                  <a:pt x="757" y="132"/>
                  <a:pt x="755" y="134"/>
                  <a:pt x="754" y="134"/>
                </a:cubicBezTo>
                <a:cubicBezTo>
                  <a:pt x="752" y="134"/>
                  <a:pt x="752" y="134"/>
                  <a:pt x="752" y="136"/>
                </a:cubicBezTo>
                <a:cubicBezTo>
                  <a:pt x="754" y="136"/>
                  <a:pt x="755" y="136"/>
                  <a:pt x="757" y="136"/>
                </a:cubicBezTo>
                <a:cubicBezTo>
                  <a:pt x="759" y="136"/>
                  <a:pt x="759" y="136"/>
                  <a:pt x="759" y="136"/>
                </a:cubicBezTo>
                <a:cubicBezTo>
                  <a:pt x="760" y="137"/>
                  <a:pt x="760" y="137"/>
                  <a:pt x="760" y="137"/>
                </a:cubicBezTo>
                <a:cubicBezTo>
                  <a:pt x="760" y="137"/>
                  <a:pt x="764" y="137"/>
                  <a:pt x="762" y="139"/>
                </a:cubicBezTo>
                <a:cubicBezTo>
                  <a:pt x="762" y="141"/>
                  <a:pt x="760" y="141"/>
                  <a:pt x="760" y="141"/>
                </a:cubicBezTo>
                <a:cubicBezTo>
                  <a:pt x="760" y="142"/>
                  <a:pt x="759" y="142"/>
                  <a:pt x="759" y="142"/>
                </a:cubicBezTo>
                <a:cubicBezTo>
                  <a:pt x="757" y="142"/>
                  <a:pt x="757" y="142"/>
                  <a:pt x="757" y="142"/>
                </a:cubicBezTo>
                <a:cubicBezTo>
                  <a:pt x="757" y="142"/>
                  <a:pt x="757" y="142"/>
                  <a:pt x="755" y="142"/>
                </a:cubicBezTo>
                <a:cubicBezTo>
                  <a:pt x="755" y="142"/>
                  <a:pt x="754" y="142"/>
                  <a:pt x="752" y="142"/>
                </a:cubicBezTo>
                <a:cubicBezTo>
                  <a:pt x="752" y="144"/>
                  <a:pt x="752" y="144"/>
                  <a:pt x="752" y="144"/>
                </a:cubicBezTo>
                <a:cubicBezTo>
                  <a:pt x="751" y="144"/>
                  <a:pt x="751" y="144"/>
                  <a:pt x="751" y="144"/>
                </a:cubicBezTo>
                <a:cubicBezTo>
                  <a:pt x="751" y="144"/>
                  <a:pt x="751" y="144"/>
                  <a:pt x="749" y="145"/>
                </a:cubicBezTo>
                <a:cubicBezTo>
                  <a:pt x="749" y="145"/>
                  <a:pt x="749" y="145"/>
                  <a:pt x="747" y="145"/>
                </a:cubicBezTo>
                <a:cubicBezTo>
                  <a:pt x="747" y="147"/>
                  <a:pt x="747" y="147"/>
                  <a:pt x="747" y="147"/>
                </a:cubicBezTo>
                <a:cubicBezTo>
                  <a:pt x="746" y="149"/>
                  <a:pt x="746" y="149"/>
                  <a:pt x="746" y="149"/>
                </a:cubicBezTo>
                <a:cubicBezTo>
                  <a:pt x="744" y="149"/>
                  <a:pt x="743" y="150"/>
                  <a:pt x="741" y="149"/>
                </a:cubicBezTo>
                <a:cubicBezTo>
                  <a:pt x="739" y="149"/>
                  <a:pt x="739" y="147"/>
                  <a:pt x="738" y="147"/>
                </a:cubicBezTo>
                <a:cubicBezTo>
                  <a:pt x="736" y="147"/>
                  <a:pt x="736" y="147"/>
                  <a:pt x="736" y="147"/>
                </a:cubicBezTo>
                <a:cubicBezTo>
                  <a:pt x="734" y="147"/>
                  <a:pt x="733" y="147"/>
                  <a:pt x="733" y="147"/>
                </a:cubicBezTo>
                <a:cubicBezTo>
                  <a:pt x="731" y="147"/>
                  <a:pt x="731" y="147"/>
                  <a:pt x="731" y="147"/>
                </a:cubicBezTo>
                <a:cubicBezTo>
                  <a:pt x="730" y="147"/>
                  <a:pt x="730" y="147"/>
                  <a:pt x="730" y="147"/>
                </a:cubicBezTo>
                <a:cubicBezTo>
                  <a:pt x="728" y="147"/>
                  <a:pt x="726" y="149"/>
                  <a:pt x="725" y="149"/>
                </a:cubicBezTo>
                <a:cubicBezTo>
                  <a:pt x="723" y="149"/>
                  <a:pt x="722" y="149"/>
                  <a:pt x="720" y="149"/>
                </a:cubicBezTo>
                <a:cubicBezTo>
                  <a:pt x="720" y="149"/>
                  <a:pt x="718" y="149"/>
                  <a:pt x="717" y="149"/>
                </a:cubicBezTo>
                <a:cubicBezTo>
                  <a:pt x="715" y="149"/>
                  <a:pt x="715" y="147"/>
                  <a:pt x="713" y="145"/>
                </a:cubicBezTo>
                <a:cubicBezTo>
                  <a:pt x="713" y="145"/>
                  <a:pt x="712" y="145"/>
                  <a:pt x="710" y="145"/>
                </a:cubicBezTo>
                <a:cubicBezTo>
                  <a:pt x="710" y="145"/>
                  <a:pt x="710" y="145"/>
                  <a:pt x="709" y="145"/>
                </a:cubicBezTo>
                <a:cubicBezTo>
                  <a:pt x="707" y="145"/>
                  <a:pt x="707" y="145"/>
                  <a:pt x="707" y="145"/>
                </a:cubicBezTo>
                <a:cubicBezTo>
                  <a:pt x="705" y="145"/>
                  <a:pt x="704" y="147"/>
                  <a:pt x="704" y="145"/>
                </a:cubicBezTo>
                <a:cubicBezTo>
                  <a:pt x="704" y="144"/>
                  <a:pt x="702" y="145"/>
                  <a:pt x="702" y="145"/>
                </a:cubicBezTo>
                <a:cubicBezTo>
                  <a:pt x="701" y="145"/>
                  <a:pt x="701" y="144"/>
                  <a:pt x="701" y="144"/>
                </a:cubicBezTo>
                <a:cubicBezTo>
                  <a:pt x="701" y="142"/>
                  <a:pt x="701" y="142"/>
                  <a:pt x="699" y="142"/>
                </a:cubicBezTo>
                <a:cubicBezTo>
                  <a:pt x="699" y="142"/>
                  <a:pt x="699" y="142"/>
                  <a:pt x="699" y="141"/>
                </a:cubicBezTo>
                <a:cubicBezTo>
                  <a:pt x="699" y="139"/>
                  <a:pt x="699" y="139"/>
                  <a:pt x="699" y="139"/>
                </a:cubicBezTo>
                <a:cubicBezTo>
                  <a:pt x="699" y="137"/>
                  <a:pt x="699" y="137"/>
                  <a:pt x="697" y="137"/>
                </a:cubicBezTo>
                <a:cubicBezTo>
                  <a:pt x="694" y="137"/>
                  <a:pt x="694" y="137"/>
                  <a:pt x="694" y="137"/>
                </a:cubicBezTo>
                <a:cubicBezTo>
                  <a:pt x="692" y="137"/>
                  <a:pt x="691" y="137"/>
                  <a:pt x="689" y="137"/>
                </a:cubicBezTo>
                <a:cubicBezTo>
                  <a:pt x="688" y="139"/>
                  <a:pt x="686" y="139"/>
                  <a:pt x="684" y="139"/>
                </a:cubicBezTo>
                <a:cubicBezTo>
                  <a:pt x="683" y="139"/>
                  <a:pt x="681" y="139"/>
                  <a:pt x="680" y="139"/>
                </a:cubicBezTo>
                <a:cubicBezTo>
                  <a:pt x="678" y="139"/>
                  <a:pt x="676" y="139"/>
                  <a:pt x="675" y="139"/>
                </a:cubicBezTo>
                <a:cubicBezTo>
                  <a:pt x="673" y="139"/>
                  <a:pt x="673" y="141"/>
                  <a:pt x="671" y="141"/>
                </a:cubicBezTo>
                <a:cubicBezTo>
                  <a:pt x="670" y="141"/>
                  <a:pt x="670" y="141"/>
                  <a:pt x="670" y="141"/>
                </a:cubicBezTo>
                <a:cubicBezTo>
                  <a:pt x="668" y="142"/>
                  <a:pt x="668" y="142"/>
                  <a:pt x="670" y="142"/>
                </a:cubicBezTo>
                <a:cubicBezTo>
                  <a:pt x="670" y="142"/>
                  <a:pt x="671" y="142"/>
                  <a:pt x="673" y="142"/>
                </a:cubicBezTo>
                <a:cubicBezTo>
                  <a:pt x="675" y="142"/>
                  <a:pt x="675" y="142"/>
                  <a:pt x="675" y="142"/>
                </a:cubicBezTo>
                <a:cubicBezTo>
                  <a:pt x="676" y="142"/>
                  <a:pt x="676" y="142"/>
                  <a:pt x="678" y="142"/>
                </a:cubicBezTo>
                <a:cubicBezTo>
                  <a:pt x="680" y="142"/>
                  <a:pt x="681" y="142"/>
                  <a:pt x="683" y="142"/>
                </a:cubicBezTo>
                <a:cubicBezTo>
                  <a:pt x="684" y="142"/>
                  <a:pt x="686" y="142"/>
                  <a:pt x="688" y="141"/>
                </a:cubicBezTo>
                <a:cubicBezTo>
                  <a:pt x="689" y="141"/>
                  <a:pt x="689" y="141"/>
                  <a:pt x="689" y="141"/>
                </a:cubicBezTo>
                <a:cubicBezTo>
                  <a:pt x="691" y="141"/>
                  <a:pt x="691" y="141"/>
                  <a:pt x="691" y="141"/>
                </a:cubicBezTo>
                <a:cubicBezTo>
                  <a:pt x="692" y="141"/>
                  <a:pt x="694" y="141"/>
                  <a:pt x="694" y="141"/>
                </a:cubicBezTo>
                <a:cubicBezTo>
                  <a:pt x="691" y="142"/>
                  <a:pt x="691" y="142"/>
                  <a:pt x="691" y="142"/>
                </a:cubicBezTo>
                <a:cubicBezTo>
                  <a:pt x="689" y="142"/>
                  <a:pt x="688" y="142"/>
                  <a:pt x="688" y="142"/>
                </a:cubicBezTo>
                <a:cubicBezTo>
                  <a:pt x="688" y="144"/>
                  <a:pt x="686" y="144"/>
                  <a:pt x="686" y="144"/>
                </a:cubicBezTo>
                <a:cubicBezTo>
                  <a:pt x="684" y="145"/>
                  <a:pt x="683" y="145"/>
                  <a:pt x="680" y="145"/>
                </a:cubicBezTo>
                <a:cubicBezTo>
                  <a:pt x="678" y="145"/>
                  <a:pt x="678" y="145"/>
                  <a:pt x="678" y="145"/>
                </a:cubicBezTo>
                <a:cubicBezTo>
                  <a:pt x="676" y="145"/>
                  <a:pt x="676" y="145"/>
                  <a:pt x="676" y="145"/>
                </a:cubicBezTo>
                <a:cubicBezTo>
                  <a:pt x="675" y="145"/>
                  <a:pt x="675" y="145"/>
                  <a:pt x="673" y="147"/>
                </a:cubicBezTo>
                <a:cubicBezTo>
                  <a:pt x="671" y="149"/>
                  <a:pt x="671" y="149"/>
                  <a:pt x="671" y="149"/>
                </a:cubicBezTo>
                <a:cubicBezTo>
                  <a:pt x="670" y="149"/>
                  <a:pt x="667" y="149"/>
                  <a:pt x="668" y="150"/>
                </a:cubicBezTo>
                <a:cubicBezTo>
                  <a:pt x="668" y="150"/>
                  <a:pt x="668" y="150"/>
                  <a:pt x="668" y="152"/>
                </a:cubicBezTo>
                <a:cubicBezTo>
                  <a:pt x="668" y="153"/>
                  <a:pt x="668" y="153"/>
                  <a:pt x="668" y="153"/>
                </a:cubicBezTo>
                <a:cubicBezTo>
                  <a:pt x="668" y="155"/>
                  <a:pt x="668" y="155"/>
                  <a:pt x="668" y="155"/>
                </a:cubicBezTo>
                <a:cubicBezTo>
                  <a:pt x="668" y="155"/>
                  <a:pt x="668" y="157"/>
                  <a:pt x="667" y="157"/>
                </a:cubicBezTo>
                <a:cubicBezTo>
                  <a:pt x="665" y="157"/>
                  <a:pt x="665" y="157"/>
                  <a:pt x="665" y="158"/>
                </a:cubicBezTo>
                <a:cubicBezTo>
                  <a:pt x="663" y="158"/>
                  <a:pt x="663" y="160"/>
                  <a:pt x="662" y="162"/>
                </a:cubicBezTo>
                <a:cubicBezTo>
                  <a:pt x="662" y="163"/>
                  <a:pt x="662" y="163"/>
                  <a:pt x="660" y="165"/>
                </a:cubicBezTo>
                <a:cubicBezTo>
                  <a:pt x="660" y="163"/>
                  <a:pt x="660" y="163"/>
                  <a:pt x="660" y="163"/>
                </a:cubicBezTo>
                <a:cubicBezTo>
                  <a:pt x="660" y="163"/>
                  <a:pt x="660" y="162"/>
                  <a:pt x="659" y="162"/>
                </a:cubicBezTo>
                <a:cubicBezTo>
                  <a:pt x="659" y="160"/>
                  <a:pt x="659" y="158"/>
                  <a:pt x="659" y="158"/>
                </a:cubicBezTo>
                <a:cubicBezTo>
                  <a:pt x="659" y="157"/>
                  <a:pt x="657" y="157"/>
                  <a:pt x="659" y="157"/>
                </a:cubicBezTo>
                <a:cubicBezTo>
                  <a:pt x="659" y="155"/>
                  <a:pt x="660" y="155"/>
                  <a:pt x="660" y="155"/>
                </a:cubicBezTo>
                <a:cubicBezTo>
                  <a:pt x="662" y="155"/>
                  <a:pt x="662" y="155"/>
                  <a:pt x="662" y="155"/>
                </a:cubicBezTo>
                <a:cubicBezTo>
                  <a:pt x="663" y="155"/>
                  <a:pt x="663" y="155"/>
                  <a:pt x="663" y="153"/>
                </a:cubicBezTo>
                <a:cubicBezTo>
                  <a:pt x="665" y="153"/>
                  <a:pt x="663" y="153"/>
                  <a:pt x="663" y="152"/>
                </a:cubicBezTo>
                <a:cubicBezTo>
                  <a:pt x="663" y="150"/>
                  <a:pt x="665" y="150"/>
                  <a:pt x="663" y="150"/>
                </a:cubicBezTo>
                <a:cubicBezTo>
                  <a:pt x="662" y="150"/>
                  <a:pt x="662" y="150"/>
                  <a:pt x="662" y="150"/>
                </a:cubicBezTo>
                <a:cubicBezTo>
                  <a:pt x="662" y="150"/>
                  <a:pt x="662" y="150"/>
                  <a:pt x="660" y="150"/>
                </a:cubicBezTo>
                <a:cubicBezTo>
                  <a:pt x="659" y="150"/>
                  <a:pt x="659" y="149"/>
                  <a:pt x="659" y="149"/>
                </a:cubicBezTo>
                <a:cubicBezTo>
                  <a:pt x="657" y="147"/>
                  <a:pt x="657" y="147"/>
                  <a:pt x="655" y="147"/>
                </a:cubicBezTo>
                <a:cubicBezTo>
                  <a:pt x="655" y="145"/>
                  <a:pt x="655" y="145"/>
                  <a:pt x="654" y="145"/>
                </a:cubicBezTo>
                <a:cubicBezTo>
                  <a:pt x="652" y="145"/>
                  <a:pt x="652" y="145"/>
                  <a:pt x="652" y="145"/>
                </a:cubicBezTo>
                <a:cubicBezTo>
                  <a:pt x="651" y="145"/>
                  <a:pt x="649" y="147"/>
                  <a:pt x="647" y="147"/>
                </a:cubicBezTo>
                <a:cubicBezTo>
                  <a:pt x="646" y="147"/>
                  <a:pt x="644" y="147"/>
                  <a:pt x="642" y="149"/>
                </a:cubicBezTo>
                <a:cubicBezTo>
                  <a:pt x="641" y="149"/>
                  <a:pt x="639" y="149"/>
                  <a:pt x="638" y="149"/>
                </a:cubicBezTo>
                <a:cubicBezTo>
                  <a:pt x="638" y="149"/>
                  <a:pt x="638" y="149"/>
                  <a:pt x="636" y="149"/>
                </a:cubicBezTo>
                <a:cubicBezTo>
                  <a:pt x="634" y="149"/>
                  <a:pt x="634" y="149"/>
                  <a:pt x="634" y="149"/>
                </a:cubicBezTo>
                <a:cubicBezTo>
                  <a:pt x="633" y="149"/>
                  <a:pt x="633" y="149"/>
                  <a:pt x="633" y="149"/>
                </a:cubicBezTo>
                <a:cubicBezTo>
                  <a:pt x="631" y="149"/>
                  <a:pt x="631" y="149"/>
                  <a:pt x="630" y="149"/>
                </a:cubicBezTo>
                <a:cubicBezTo>
                  <a:pt x="630" y="149"/>
                  <a:pt x="628" y="150"/>
                  <a:pt x="626" y="150"/>
                </a:cubicBezTo>
                <a:cubicBezTo>
                  <a:pt x="625" y="150"/>
                  <a:pt x="625" y="150"/>
                  <a:pt x="625" y="150"/>
                </a:cubicBezTo>
                <a:cubicBezTo>
                  <a:pt x="623" y="150"/>
                  <a:pt x="623" y="150"/>
                  <a:pt x="621" y="150"/>
                </a:cubicBezTo>
                <a:cubicBezTo>
                  <a:pt x="620" y="150"/>
                  <a:pt x="620" y="150"/>
                  <a:pt x="620" y="149"/>
                </a:cubicBezTo>
                <a:cubicBezTo>
                  <a:pt x="618" y="149"/>
                  <a:pt x="618" y="149"/>
                  <a:pt x="618" y="149"/>
                </a:cubicBezTo>
                <a:cubicBezTo>
                  <a:pt x="618" y="149"/>
                  <a:pt x="618" y="149"/>
                  <a:pt x="617" y="147"/>
                </a:cubicBezTo>
                <a:cubicBezTo>
                  <a:pt x="615" y="147"/>
                  <a:pt x="615" y="147"/>
                  <a:pt x="615" y="147"/>
                </a:cubicBezTo>
                <a:cubicBezTo>
                  <a:pt x="613" y="147"/>
                  <a:pt x="613" y="147"/>
                  <a:pt x="612" y="147"/>
                </a:cubicBezTo>
                <a:cubicBezTo>
                  <a:pt x="612" y="147"/>
                  <a:pt x="610" y="147"/>
                  <a:pt x="609" y="147"/>
                </a:cubicBezTo>
                <a:cubicBezTo>
                  <a:pt x="610" y="145"/>
                  <a:pt x="612" y="145"/>
                  <a:pt x="613" y="144"/>
                </a:cubicBezTo>
                <a:cubicBezTo>
                  <a:pt x="615" y="144"/>
                  <a:pt x="615" y="144"/>
                  <a:pt x="615" y="144"/>
                </a:cubicBezTo>
                <a:cubicBezTo>
                  <a:pt x="617" y="142"/>
                  <a:pt x="617" y="142"/>
                  <a:pt x="618" y="142"/>
                </a:cubicBezTo>
                <a:cubicBezTo>
                  <a:pt x="618" y="142"/>
                  <a:pt x="618" y="142"/>
                  <a:pt x="620" y="144"/>
                </a:cubicBezTo>
                <a:cubicBezTo>
                  <a:pt x="621" y="142"/>
                  <a:pt x="621" y="142"/>
                  <a:pt x="621" y="142"/>
                </a:cubicBezTo>
                <a:cubicBezTo>
                  <a:pt x="623" y="142"/>
                  <a:pt x="623" y="142"/>
                  <a:pt x="623" y="142"/>
                </a:cubicBezTo>
                <a:cubicBezTo>
                  <a:pt x="625" y="142"/>
                  <a:pt x="626" y="142"/>
                  <a:pt x="628" y="142"/>
                </a:cubicBezTo>
                <a:cubicBezTo>
                  <a:pt x="630" y="141"/>
                  <a:pt x="630" y="141"/>
                  <a:pt x="630" y="141"/>
                </a:cubicBezTo>
                <a:cubicBezTo>
                  <a:pt x="630" y="139"/>
                  <a:pt x="628" y="139"/>
                  <a:pt x="626" y="139"/>
                </a:cubicBezTo>
                <a:cubicBezTo>
                  <a:pt x="626" y="137"/>
                  <a:pt x="626" y="137"/>
                  <a:pt x="626" y="137"/>
                </a:cubicBezTo>
                <a:cubicBezTo>
                  <a:pt x="625" y="137"/>
                  <a:pt x="625" y="137"/>
                  <a:pt x="625" y="136"/>
                </a:cubicBezTo>
                <a:cubicBezTo>
                  <a:pt x="623" y="136"/>
                  <a:pt x="623" y="136"/>
                  <a:pt x="623" y="136"/>
                </a:cubicBezTo>
                <a:cubicBezTo>
                  <a:pt x="621" y="134"/>
                  <a:pt x="618" y="134"/>
                  <a:pt x="617" y="136"/>
                </a:cubicBezTo>
                <a:cubicBezTo>
                  <a:pt x="615" y="136"/>
                  <a:pt x="615" y="136"/>
                  <a:pt x="615" y="136"/>
                </a:cubicBezTo>
                <a:cubicBezTo>
                  <a:pt x="613" y="136"/>
                  <a:pt x="613" y="136"/>
                  <a:pt x="613" y="136"/>
                </a:cubicBezTo>
                <a:cubicBezTo>
                  <a:pt x="612" y="136"/>
                  <a:pt x="612" y="136"/>
                  <a:pt x="612" y="136"/>
                </a:cubicBezTo>
                <a:cubicBezTo>
                  <a:pt x="610" y="136"/>
                  <a:pt x="610" y="136"/>
                  <a:pt x="610" y="136"/>
                </a:cubicBezTo>
                <a:cubicBezTo>
                  <a:pt x="609" y="136"/>
                  <a:pt x="609" y="136"/>
                  <a:pt x="607" y="136"/>
                </a:cubicBezTo>
                <a:cubicBezTo>
                  <a:pt x="607" y="136"/>
                  <a:pt x="607" y="136"/>
                  <a:pt x="605" y="136"/>
                </a:cubicBezTo>
                <a:cubicBezTo>
                  <a:pt x="604" y="134"/>
                  <a:pt x="604" y="134"/>
                  <a:pt x="602" y="132"/>
                </a:cubicBezTo>
                <a:cubicBezTo>
                  <a:pt x="600" y="132"/>
                  <a:pt x="600" y="132"/>
                  <a:pt x="599" y="132"/>
                </a:cubicBezTo>
                <a:cubicBezTo>
                  <a:pt x="599" y="131"/>
                  <a:pt x="599" y="131"/>
                  <a:pt x="597" y="131"/>
                </a:cubicBezTo>
                <a:cubicBezTo>
                  <a:pt x="596" y="131"/>
                  <a:pt x="596" y="131"/>
                  <a:pt x="596" y="131"/>
                </a:cubicBezTo>
                <a:cubicBezTo>
                  <a:pt x="594" y="131"/>
                  <a:pt x="594" y="131"/>
                  <a:pt x="594" y="131"/>
                </a:cubicBezTo>
                <a:cubicBezTo>
                  <a:pt x="592" y="131"/>
                  <a:pt x="592" y="131"/>
                  <a:pt x="592" y="131"/>
                </a:cubicBezTo>
                <a:cubicBezTo>
                  <a:pt x="591" y="131"/>
                  <a:pt x="589" y="131"/>
                  <a:pt x="589" y="131"/>
                </a:cubicBezTo>
                <a:cubicBezTo>
                  <a:pt x="588" y="129"/>
                  <a:pt x="588" y="129"/>
                  <a:pt x="588" y="129"/>
                </a:cubicBezTo>
                <a:cubicBezTo>
                  <a:pt x="588" y="129"/>
                  <a:pt x="588" y="129"/>
                  <a:pt x="586" y="128"/>
                </a:cubicBezTo>
                <a:cubicBezTo>
                  <a:pt x="586" y="128"/>
                  <a:pt x="584" y="128"/>
                  <a:pt x="583" y="128"/>
                </a:cubicBezTo>
                <a:cubicBezTo>
                  <a:pt x="581" y="126"/>
                  <a:pt x="581" y="126"/>
                  <a:pt x="581" y="126"/>
                </a:cubicBezTo>
                <a:cubicBezTo>
                  <a:pt x="579" y="126"/>
                  <a:pt x="579" y="126"/>
                  <a:pt x="578" y="126"/>
                </a:cubicBezTo>
                <a:cubicBezTo>
                  <a:pt x="576" y="126"/>
                  <a:pt x="576" y="126"/>
                  <a:pt x="575" y="126"/>
                </a:cubicBezTo>
                <a:cubicBezTo>
                  <a:pt x="573" y="126"/>
                  <a:pt x="573" y="126"/>
                  <a:pt x="573" y="126"/>
                </a:cubicBezTo>
                <a:cubicBezTo>
                  <a:pt x="571" y="124"/>
                  <a:pt x="570" y="126"/>
                  <a:pt x="570" y="126"/>
                </a:cubicBezTo>
                <a:cubicBezTo>
                  <a:pt x="568" y="126"/>
                  <a:pt x="568" y="126"/>
                  <a:pt x="568" y="128"/>
                </a:cubicBezTo>
                <a:cubicBezTo>
                  <a:pt x="567" y="128"/>
                  <a:pt x="567" y="128"/>
                  <a:pt x="567" y="128"/>
                </a:cubicBezTo>
                <a:cubicBezTo>
                  <a:pt x="567" y="129"/>
                  <a:pt x="565" y="129"/>
                  <a:pt x="565" y="129"/>
                </a:cubicBezTo>
                <a:cubicBezTo>
                  <a:pt x="563" y="129"/>
                  <a:pt x="563" y="129"/>
                  <a:pt x="563" y="129"/>
                </a:cubicBezTo>
                <a:cubicBezTo>
                  <a:pt x="562" y="131"/>
                  <a:pt x="562" y="131"/>
                  <a:pt x="562" y="131"/>
                </a:cubicBezTo>
                <a:cubicBezTo>
                  <a:pt x="560" y="131"/>
                  <a:pt x="560" y="131"/>
                  <a:pt x="560" y="131"/>
                </a:cubicBezTo>
                <a:cubicBezTo>
                  <a:pt x="558" y="131"/>
                  <a:pt x="558" y="131"/>
                  <a:pt x="558" y="131"/>
                </a:cubicBezTo>
                <a:cubicBezTo>
                  <a:pt x="558" y="131"/>
                  <a:pt x="557" y="132"/>
                  <a:pt x="555" y="132"/>
                </a:cubicBezTo>
                <a:cubicBezTo>
                  <a:pt x="554" y="132"/>
                  <a:pt x="554" y="132"/>
                  <a:pt x="554" y="132"/>
                </a:cubicBezTo>
                <a:cubicBezTo>
                  <a:pt x="555" y="131"/>
                  <a:pt x="557" y="129"/>
                  <a:pt x="560" y="128"/>
                </a:cubicBezTo>
                <a:cubicBezTo>
                  <a:pt x="562" y="128"/>
                  <a:pt x="560" y="128"/>
                  <a:pt x="562" y="126"/>
                </a:cubicBezTo>
                <a:cubicBezTo>
                  <a:pt x="562" y="126"/>
                  <a:pt x="563" y="126"/>
                  <a:pt x="563" y="124"/>
                </a:cubicBezTo>
                <a:cubicBezTo>
                  <a:pt x="563" y="123"/>
                  <a:pt x="563" y="123"/>
                  <a:pt x="563" y="123"/>
                </a:cubicBezTo>
                <a:cubicBezTo>
                  <a:pt x="563" y="121"/>
                  <a:pt x="563" y="121"/>
                  <a:pt x="563" y="121"/>
                </a:cubicBezTo>
                <a:cubicBezTo>
                  <a:pt x="562" y="123"/>
                  <a:pt x="562" y="123"/>
                  <a:pt x="562" y="123"/>
                </a:cubicBezTo>
                <a:cubicBezTo>
                  <a:pt x="560" y="123"/>
                  <a:pt x="558" y="123"/>
                  <a:pt x="557" y="124"/>
                </a:cubicBezTo>
                <a:cubicBezTo>
                  <a:pt x="555" y="124"/>
                  <a:pt x="555" y="124"/>
                  <a:pt x="554" y="124"/>
                </a:cubicBezTo>
                <a:cubicBezTo>
                  <a:pt x="554" y="124"/>
                  <a:pt x="554" y="124"/>
                  <a:pt x="552" y="126"/>
                </a:cubicBezTo>
                <a:cubicBezTo>
                  <a:pt x="552" y="128"/>
                  <a:pt x="552" y="128"/>
                  <a:pt x="552" y="128"/>
                </a:cubicBezTo>
                <a:cubicBezTo>
                  <a:pt x="550" y="128"/>
                  <a:pt x="550" y="128"/>
                  <a:pt x="549" y="129"/>
                </a:cubicBezTo>
                <a:cubicBezTo>
                  <a:pt x="547" y="129"/>
                  <a:pt x="547" y="129"/>
                  <a:pt x="547" y="129"/>
                </a:cubicBezTo>
                <a:cubicBezTo>
                  <a:pt x="547" y="131"/>
                  <a:pt x="546" y="131"/>
                  <a:pt x="546" y="131"/>
                </a:cubicBezTo>
                <a:cubicBezTo>
                  <a:pt x="544" y="131"/>
                  <a:pt x="542" y="131"/>
                  <a:pt x="542" y="131"/>
                </a:cubicBezTo>
                <a:cubicBezTo>
                  <a:pt x="541" y="131"/>
                  <a:pt x="541" y="129"/>
                  <a:pt x="541" y="129"/>
                </a:cubicBezTo>
                <a:cubicBezTo>
                  <a:pt x="541" y="129"/>
                  <a:pt x="541" y="129"/>
                  <a:pt x="541" y="128"/>
                </a:cubicBezTo>
                <a:cubicBezTo>
                  <a:pt x="541" y="126"/>
                  <a:pt x="542" y="126"/>
                  <a:pt x="542" y="126"/>
                </a:cubicBezTo>
                <a:cubicBezTo>
                  <a:pt x="542" y="124"/>
                  <a:pt x="542" y="124"/>
                  <a:pt x="542" y="124"/>
                </a:cubicBezTo>
                <a:cubicBezTo>
                  <a:pt x="544" y="124"/>
                  <a:pt x="544" y="124"/>
                  <a:pt x="546" y="123"/>
                </a:cubicBezTo>
                <a:cubicBezTo>
                  <a:pt x="546" y="121"/>
                  <a:pt x="546" y="121"/>
                  <a:pt x="546" y="121"/>
                </a:cubicBezTo>
                <a:cubicBezTo>
                  <a:pt x="546" y="120"/>
                  <a:pt x="546" y="120"/>
                  <a:pt x="544" y="118"/>
                </a:cubicBezTo>
                <a:cubicBezTo>
                  <a:pt x="542" y="118"/>
                  <a:pt x="542" y="118"/>
                  <a:pt x="542" y="118"/>
                </a:cubicBezTo>
                <a:cubicBezTo>
                  <a:pt x="541" y="118"/>
                  <a:pt x="541" y="118"/>
                  <a:pt x="539" y="118"/>
                </a:cubicBezTo>
                <a:cubicBezTo>
                  <a:pt x="537" y="118"/>
                  <a:pt x="537" y="118"/>
                  <a:pt x="537" y="118"/>
                </a:cubicBezTo>
                <a:cubicBezTo>
                  <a:pt x="536" y="118"/>
                  <a:pt x="536" y="118"/>
                  <a:pt x="536" y="120"/>
                </a:cubicBezTo>
                <a:cubicBezTo>
                  <a:pt x="536" y="121"/>
                  <a:pt x="536" y="121"/>
                  <a:pt x="536" y="121"/>
                </a:cubicBezTo>
                <a:cubicBezTo>
                  <a:pt x="536" y="123"/>
                  <a:pt x="536" y="123"/>
                  <a:pt x="536" y="123"/>
                </a:cubicBezTo>
                <a:cubicBezTo>
                  <a:pt x="534" y="123"/>
                  <a:pt x="534" y="123"/>
                  <a:pt x="533" y="124"/>
                </a:cubicBezTo>
                <a:cubicBezTo>
                  <a:pt x="531" y="124"/>
                  <a:pt x="531" y="124"/>
                  <a:pt x="531" y="124"/>
                </a:cubicBezTo>
                <a:cubicBezTo>
                  <a:pt x="529" y="124"/>
                  <a:pt x="528" y="124"/>
                  <a:pt x="526" y="126"/>
                </a:cubicBezTo>
                <a:cubicBezTo>
                  <a:pt x="526" y="126"/>
                  <a:pt x="526" y="126"/>
                  <a:pt x="525" y="126"/>
                </a:cubicBezTo>
                <a:cubicBezTo>
                  <a:pt x="523" y="126"/>
                  <a:pt x="523" y="126"/>
                  <a:pt x="521" y="126"/>
                </a:cubicBezTo>
                <a:cubicBezTo>
                  <a:pt x="520" y="126"/>
                  <a:pt x="518" y="128"/>
                  <a:pt x="518" y="128"/>
                </a:cubicBezTo>
                <a:cubicBezTo>
                  <a:pt x="518" y="128"/>
                  <a:pt x="518" y="126"/>
                  <a:pt x="516" y="126"/>
                </a:cubicBezTo>
                <a:cubicBezTo>
                  <a:pt x="516" y="128"/>
                  <a:pt x="516" y="128"/>
                  <a:pt x="516" y="128"/>
                </a:cubicBezTo>
                <a:cubicBezTo>
                  <a:pt x="515" y="128"/>
                  <a:pt x="515" y="128"/>
                  <a:pt x="513" y="128"/>
                </a:cubicBezTo>
                <a:cubicBezTo>
                  <a:pt x="512" y="128"/>
                  <a:pt x="512" y="128"/>
                  <a:pt x="512" y="128"/>
                </a:cubicBezTo>
                <a:cubicBezTo>
                  <a:pt x="510" y="128"/>
                  <a:pt x="508" y="129"/>
                  <a:pt x="507" y="129"/>
                </a:cubicBezTo>
                <a:cubicBezTo>
                  <a:pt x="505" y="129"/>
                  <a:pt x="504" y="131"/>
                  <a:pt x="504" y="131"/>
                </a:cubicBezTo>
                <a:cubicBezTo>
                  <a:pt x="502" y="131"/>
                  <a:pt x="502" y="132"/>
                  <a:pt x="500" y="132"/>
                </a:cubicBezTo>
                <a:cubicBezTo>
                  <a:pt x="500" y="132"/>
                  <a:pt x="500" y="132"/>
                  <a:pt x="499" y="134"/>
                </a:cubicBezTo>
                <a:cubicBezTo>
                  <a:pt x="497" y="132"/>
                  <a:pt x="497" y="132"/>
                  <a:pt x="497" y="132"/>
                </a:cubicBezTo>
                <a:cubicBezTo>
                  <a:pt x="497" y="132"/>
                  <a:pt x="497" y="132"/>
                  <a:pt x="495" y="132"/>
                </a:cubicBezTo>
                <a:cubicBezTo>
                  <a:pt x="494" y="132"/>
                  <a:pt x="494" y="132"/>
                  <a:pt x="492" y="132"/>
                </a:cubicBezTo>
                <a:cubicBezTo>
                  <a:pt x="491" y="132"/>
                  <a:pt x="491" y="134"/>
                  <a:pt x="489" y="134"/>
                </a:cubicBezTo>
                <a:cubicBezTo>
                  <a:pt x="487" y="134"/>
                  <a:pt x="487" y="134"/>
                  <a:pt x="487" y="134"/>
                </a:cubicBezTo>
                <a:cubicBezTo>
                  <a:pt x="486" y="134"/>
                  <a:pt x="486" y="134"/>
                  <a:pt x="486" y="134"/>
                </a:cubicBezTo>
                <a:cubicBezTo>
                  <a:pt x="484" y="134"/>
                  <a:pt x="484" y="134"/>
                  <a:pt x="483" y="136"/>
                </a:cubicBezTo>
                <a:cubicBezTo>
                  <a:pt x="483" y="136"/>
                  <a:pt x="481" y="136"/>
                  <a:pt x="481" y="137"/>
                </a:cubicBezTo>
                <a:cubicBezTo>
                  <a:pt x="479" y="137"/>
                  <a:pt x="479" y="137"/>
                  <a:pt x="479" y="137"/>
                </a:cubicBezTo>
                <a:cubicBezTo>
                  <a:pt x="479" y="137"/>
                  <a:pt x="479" y="139"/>
                  <a:pt x="478" y="139"/>
                </a:cubicBezTo>
                <a:cubicBezTo>
                  <a:pt x="476" y="139"/>
                  <a:pt x="474" y="139"/>
                  <a:pt x="474" y="139"/>
                </a:cubicBezTo>
                <a:cubicBezTo>
                  <a:pt x="474" y="139"/>
                  <a:pt x="474" y="139"/>
                  <a:pt x="473" y="137"/>
                </a:cubicBezTo>
                <a:cubicBezTo>
                  <a:pt x="474" y="136"/>
                  <a:pt x="478" y="134"/>
                  <a:pt x="479" y="134"/>
                </a:cubicBezTo>
                <a:cubicBezTo>
                  <a:pt x="481" y="134"/>
                  <a:pt x="483" y="134"/>
                  <a:pt x="484" y="132"/>
                </a:cubicBezTo>
                <a:cubicBezTo>
                  <a:pt x="487" y="132"/>
                  <a:pt x="489" y="131"/>
                  <a:pt x="491" y="131"/>
                </a:cubicBezTo>
                <a:cubicBezTo>
                  <a:pt x="494" y="129"/>
                  <a:pt x="495" y="128"/>
                  <a:pt x="499" y="128"/>
                </a:cubicBezTo>
                <a:cubicBezTo>
                  <a:pt x="499" y="128"/>
                  <a:pt x="499" y="128"/>
                  <a:pt x="500" y="129"/>
                </a:cubicBezTo>
                <a:cubicBezTo>
                  <a:pt x="500" y="129"/>
                  <a:pt x="500" y="129"/>
                  <a:pt x="502" y="129"/>
                </a:cubicBezTo>
                <a:cubicBezTo>
                  <a:pt x="502" y="129"/>
                  <a:pt x="504" y="128"/>
                  <a:pt x="505" y="128"/>
                </a:cubicBezTo>
                <a:cubicBezTo>
                  <a:pt x="507" y="128"/>
                  <a:pt x="508" y="128"/>
                  <a:pt x="510" y="126"/>
                </a:cubicBezTo>
                <a:cubicBezTo>
                  <a:pt x="512" y="126"/>
                  <a:pt x="513" y="126"/>
                  <a:pt x="515" y="124"/>
                </a:cubicBezTo>
                <a:cubicBezTo>
                  <a:pt x="518" y="124"/>
                  <a:pt x="521" y="124"/>
                  <a:pt x="523" y="123"/>
                </a:cubicBezTo>
                <a:cubicBezTo>
                  <a:pt x="525" y="123"/>
                  <a:pt x="525" y="121"/>
                  <a:pt x="523" y="121"/>
                </a:cubicBezTo>
                <a:cubicBezTo>
                  <a:pt x="521" y="121"/>
                  <a:pt x="520" y="121"/>
                  <a:pt x="516" y="121"/>
                </a:cubicBezTo>
                <a:cubicBezTo>
                  <a:pt x="513" y="123"/>
                  <a:pt x="510" y="124"/>
                  <a:pt x="507" y="124"/>
                </a:cubicBezTo>
                <a:cubicBezTo>
                  <a:pt x="504" y="126"/>
                  <a:pt x="500" y="126"/>
                  <a:pt x="497" y="126"/>
                </a:cubicBezTo>
                <a:cubicBezTo>
                  <a:pt x="494" y="128"/>
                  <a:pt x="492" y="128"/>
                  <a:pt x="491" y="128"/>
                </a:cubicBezTo>
                <a:cubicBezTo>
                  <a:pt x="489" y="128"/>
                  <a:pt x="487" y="129"/>
                  <a:pt x="486" y="129"/>
                </a:cubicBezTo>
                <a:cubicBezTo>
                  <a:pt x="484" y="131"/>
                  <a:pt x="481" y="132"/>
                  <a:pt x="481" y="129"/>
                </a:cubicBezTo>
                <a:cubicBezTo>
                  <a:pt x="479" y="128"/>
                  <a:pt x="481" y="126"/>
                  <a:pt x="479" y="126"/>
                </a:cubicBezTo>
                <a:cubicBezTo>
                  <a:pt x="476" y="126"/>
                  <a:pt x="474" y="128"/>
                  <a:pt x="471" y="129"/>
                </a:cubicBezTo>
                <a:cubicBezTo>
                  <a:pt x="471" y="129"/>
                  <a:pt x="470" y="129"/>
                  <a:pt x="470" y="131"/>
                </a:cubicBezTo>
                <a:cubicBezTo>
                  <a:pt x="468" y="131"/>
                  <a:pt x="468" y="131"/>
                  <a:pt x="468" y="131"/>
                </a:cubicBezTo>
                <a:cubicBezTo>
                  <a:pt x="466" y="131"/>
                  <a:pt x="465" y="131"/>
                  <a:pt x="463" y="131"/>
                </a:cubicBezTo>
                <a:cubicBezTo>
                  <a:pt x="462" y="131"/>
                  <a:pt x="460" y="132"/>
                  <a:pt x="458" y="132"/>
                </a:cubicBezTo>
                <a:cubicBezTo>
                  <a:pt x="457" y="132"/>
                  <a:pt x="457" y="134"/>
                  <a:pt x="457" y="134"/>
                </a:cubicBezTo>
                <a:cubicBezTo>
                  <a:pt x="457" y="136"/>
                  <a:pt x="458" y="136"/>
                  <a:pt x="458" y="137"/>
                </a:cubicBezTo>
                <a:cubicBezTo>
                  <a:pt x="457" y="137"/>
                  <a:pt x="457" y="137"/>
                  <a:pt x="457" y="137"/>
                </a:cubicBezTo>
                <a:cubicBezTo>
                  <a:pt x="455" y="136"/>
                  <a:pt x="455" y="136"/>
                  <a:pt x="455" y="136"/>
                </a:cubicBezTo>
                <a:cubicBezTo>
                  <a:pt x="454" y="136"/>
                  <a:pt x="454" y="136"/>
                  <a:pt x="452" y="136"/>
                </a:cubicBezTo>
                <a:cubicBezTo>
                  <a:pt x="450" y="137"/>
                  <a:pt x="450" y="137"/>
                  <a:pt x="449" y="136"/>
                </a:cubicBezTo>
                <a:cubicBezTo>
                  <a:pt x="447" y="136"/>
                  <a:pt x="447" y="136"/>
                  <a:pt x="445" y="136"/>
                </a:cubicBezTo>
                <a:cubicBezTo>
                  <a:pt x="444" y="136"/>
                  <a:pt x="444" y="136"/>
                  <a:pt x="444" y="136"/>
                </a:cubicBezTo>
                <a:cubicBezTo>
                  <a:pt x="442" y="136"/>
                  <a:pt x="442" y="134"/>
                  <a:pt x="441" y="134"/>
                </a:cubicBezTo>
                <a:cubicBezTo>
                  <a:pt x="441" y="132"/>
                  <a:pt x="441" y="132"/>
                  <a:pt x="441" y="132"/>
                </a:cubicBezTo>
                <a:cubicBezTo>
                  <a:pt x="441" y="132"/>
                  <a:pt x="441" y="132"/>
                  <a:pt x="439" y="132"/>
                </a:cubicBezTo>
                <a:cubicBezTo>
                  <a:pt x="439" y="131"/>
                  <a:pt x="439" y="131"/>
                  <a:pt x="439" y="131"/>
                </a:cubicBezTo>
                <a:cubicBezTo>
                  <a:pt x="437" y="131"/>
                  <a:pt x="437" y="131"/>
                  <a:pt x="437" y="131"/>
                </a:cubicBezTo>
                <a:cubicBezTo>
                  <a:pt x="437" y="129"/>
                  <a:pt x="439" y="129"/>
                  <a:pt x="439" y="128"/>
                </a:cubicBezTo>
                <a:cubicBezTo>
                  <a:pt x="439" y="128"/>
                  <a:pt x="437" y="128"/>
                  <a:pt x="436" y="128"/>
                </a:cubicBezTo>
                <a:cubicBezTo>
                  <a:pt x="434" y="128"/>
                  <a:pt x="433" y="128"/>
                  <a:pt x="431" y="128"/>
                </a:cubicBezTo>
                <a:cubicBezTo>
                  <a:pt x="429" y="128"/>
                  <a:pt x="429" y="128"/>
                  <a:pt x="429" y="128"/>
                </a:cubicBezTo>
                <a:cubicBezTo>
                  <a:pt x="428" y="128"/>
                  <a:pt x="426" y="128"/>
                  <a:pt x="426" y="128"/>
                </a:cubicBezTo>
                <a:cubicBezTo>
                  <a:pt x="424" y="129"/>
                  <a:pt x="424" y="128"/>
                  <a:pt x="423" y="128"/>
                </a:cubicBezTo>
                <a:cubicBezTo>
                  <a:pt x="421" y="128"/>
                  <a:pt x="421" y="126"/>
                  <a:pt x="420" y="126"/>
                </a:cubicBezTo>
                <a:cubicBezTo>
                  <a:pt x="418" y="124"/>
                  <a:pt x="416" y="123"/>
                  <a:pt x="415" y="123"/>
                </a:cubicBezTo>
                <a:cubicBezTo>
                  <a:pt x="412" y="121"/>
                  <a:pt x="410" y="123"/>
                  <a:pt x="408" y="123"/>
                </a:cubicBezTo>
                <a:cubicBezTo>
                  <a:pt x="407" y="123"/>
                  <a:pt x="407" y="123"/>
                  <a:pt x="407" y="124"/>
                </a:cubicBezTo>
                <a:cubicBezTo>
                  <a:pt x="405" y="124"/>
                  <a:pt x="405" y="124"/>
                  <a:pt x="405" y="124"/>
                </a:cubicBezTo>
                <a:cubicBezTo>
                  <a:pt x="403" y="124"/>
                  <a:pt x="403" y="124"/>
                  <a:pt x="403" y="124"/>
                </a:cubicBezTo>
                <a:cubicBezTo>
                  <a:pt x="400" y="126"/>
                  <a:pt x="399" y="124"/>
                  <a:pt x="397" y="124"/>
                </a:cubicBezTo>
                <a:cubicBezTo>
                  <a:pt x="395" y="124"/>
                  <a:pt x="395" y="124"/>
                  <a:pt x="394" y="123"/>
                </a:cubicBezTo>
                <a:cubicBezTo>
                  <a:pt x="392" y="123"/>
                  <a:pt x="392" y="123"/>
                  <a:pt x="392" y="123"/>
                </a:cubicBezTo>
                <a:cubicBezTo>
                  <a:pt x="391" y="123"/>
                  <a:pt x="389" y="123"/>
                  <a:pt x="387" y="123"/>
                </a:cubicBezTo>
                <a:cubicBezTo>
                  <a:pt x="386" y="123"/>
                  <a:pt x="382" y="123"/>
                  <a:pt x="381" y="121"/>
                </a:cubicBezTo>
                <a:cubicBezTo>
                  <a:pt x="379" y="120"/>
                  <a:pt x="379" y="120"/>
                  <a:pt x="378" y="120"/>
                </a:cubicBezTo>
                <a:cubicBezTo>
                  <a:pt x="376" y="120"/>
                  <a:pt x="376" y="120"/>
                  <a:pt x="376" y="120"/>
                </a:cubicBezTo>
                <a:cubicBezTo>
                  <a:pt x="374" y="120"/>
                  <a:pt x="373" y="120"/>
                  <a:pt x="373" y="118"/>
                </a:cubicBezTo>
                <a:cubicBezTo>
                  <a:pt x="371" y="118"/>
                  <a:pt x="371" y="118"/>
                  <a:pt x="370" y="118"/>
                </a:cubicBezTo>
                <a:cubicBezTo>
                  <a:pt x="370" y="118"/>
                  <a:pt x="370" y="118"/>
                  <a:pt x="368" y="118"/>
                </a:cubicBezTo>
                <a:cubicBezTo>
                  <a:pt x="366" y="118"/>
                  <a:pt x="366" y="118"/>
                  <a:pt x="366" y="118"/>
                </a:cubicBezTo>
                <a:cubicBezTo>
                  <a:pt x="363" y="120"/>
                  <a:pt x="360" y="120"/>
                  <a:pt x="357" y="120"/>
                </a:cubicBezTo>
                <a:cubicBezTo>
                  <a:pt x="355" y="118"/>
                  <a:pt x="355" y="118"/>
                  <a:pt x="355" y="118"/>
                </a:cubicBezTo>
                <a:cubicBezTo>
                  <a:pt x="353" y="118"/>
                  <a:pt x="353" y="118"/>
                  <a:pt x="352" y="118"/>
                </a:cubicBezTo>
                <a:cubicBezTo>
                  <a:pt x="350" y="118"/>
                  <a:pt x="350" y="118"/>
                  <a:pt x="349" y="118"/>
                </a:cubicBezTo>
                <a:cubicBezTo>
                  <a:pt x="349" y="118"/>
                  <a:pt x="347" y="118"/>
                  <a:pt x="349" y="116"/>
                </a:cubicBezTo>
                <a:cubicBezTo>
                  <a:pt x="349" y="116"/>
                  <a:pt x="349" y="116"/>
                  <a:pt x="350" y="116"/>
                </a:cubicBezTo>
                <a:cubicBezTo>
                  <a:pt x="350" y="115"/>
                  <a:pt x="350" y="115"/>
                  <a:pt x="350" y="115"/>
                </a:cubicBezTo>
                <a:cubicBezTo>
                  <a:pt x="349" y="115"/>
                  <a:pt x="347" y="115"/>
                  <a:pt x="345" y="115"/>
                </a:cubicBezTo>
                <a:cubicBezTo>
                  <a:pt x="344" y="116"/>
                  <a:pt x="340" y="115"/>
                  <a:pt x="339" y="115"/>
                </a:cubicBezTo>
                <a:cubicBezTo>
                  <a:pt x="339" y="115"/>
                  <a:pt x="337" y="116"/>
                  <a:pt x="337" y="115"/>
                </a:cubicBezTo>
                <a:cubicBezTo>
                  <a:pt x="337" y="113"/>
                  <a:pt x="337" y="113"/>
                  <a:pt x="337" y="113"/>
                </a:cubicBezTo>
                <a:cubicBezTo>
                  <a:pt x="336" y="113"/>
                  <a:pt x="336" y="113"/>
                  <a:pt x="336" y="113"/>
                </a:cubicBezTo>
                <a:cubicBezTo>
                  <a:pt x="334" y="113"/>
                  <a:pt x="334" y="113"/>
                  <a:pt x="334" y="113"/>
                </a:cubicBezTo>
                <a:cubicBezTo>
                  <a:pt x="332" y="113"/>
                  <a:pt x="331" y="113"/>
                  <a:pt x="329" y="113"/>
                </a:cubicBezTo>
                <a:cubicBezTo>
                  <a:pt x="329" y="115"/>
                  <a:pt x="329" y="115"/>
                  <a:pt x="329" y="115"/>
                </a:cubicBezTo>
                <a:cubicBezTo>
                  <a:pt x="328" y="115"/>
                  <a:pt x="328" y="115"/>
                  <a:pt x="328" y="115"/>
                </a:cubicBezTo>
                <a:cubicBezTo>
                  <a:pt x="326" y="115"/>
                  <a:pt x="326" y="115"/>
                  <a:pt x="324" y="115"/>
                </a:cubicBezTo>
                <a:cubicBezTo>
                  <a:pt x="324" y="115"/>
                  <a:pt x="324" y="115"/>
                  <a:pt x="323" y="115"/>
                </a:cubicBezTo>
                <a:cubicBezTo>
                  <a:pt x="324" y="115"/>
                  <a:pt x="324" y="115"/>
                  <a:pt x="326" y="113"/>
                </a:cubicBezTo>
                <a:cubicBezTo>
                  <a:pt x="326" y="113"/>
                  <a:pt x="328" y="113"/>
                  <a:pt x="328" y="111"/>
                </a:cubicBezTo>
                <a:cubicBezTo>
                  <a:pt x="328" y="111"/>
                  <a:pt x="326" y="113"/>
                  <a:pt x="326" y="111"/>
                </a:cubicBezTo>
                <a:cubicBezTo>
                  <a:pt x="324" y="110"/>
                  <a:pt x="324" y="110"/>
                  <a:pt x="324" y="110"/>
                </a:cubicBezTo>
                <a:cubicBezTo>
                  <a:pt x="324" y="110"/>
                  <a:pt x="324" y="110"/>
                  <a:pt x="323" y="111"/>
                </a:cubicBezTo>
                <a:cubicBezTo>
                  <a:pt x="323" y="111"/>
                  <a:pt x="321" y="111"/>
                  <a:pt x="319" y="111"/>
                </a:cubicBezTo>
                <a:cubicBezTo>
                  <a:pt x="319" y="113"/>
                  <a:pt x="318" y="113"/>
                  <a:pt x="318" y="113"/>
                </a:cubicBezTo>
                <a:cubicBezTo>
                  <a:pt x="316" y="113"/>
                  <a:pt x="316" y="113"/>
                  <a:pt x="316" y="113"/>
                </a:cubicBezTo>
                <a:cubicBezTo>
                  <a:pt x="315" y="115"/>
                  <a:pt x="313" y="115"/>
                  <a:pt x="311" y="115"/>
                </a:cubicBezTo>
                <a:cubicBezTo>
                  <a:pt x="310" y="115"/>
                  <a:pt x="310" y="115"/>
                  <a:pt x="308" y="116"/>
                </a:cubicBezTo>
                <a:cubicBezTo>
                  <a:pt x="307" y="116"/>
                  <a:pt x="305" y="116"/>
                  <a:pt x="303" y="116"/>
                </a:cubicBezTo>
                <a:cubicBezTo>
                  <a:pt x="303" y="116"/>
                  <a:pt x="302" y="116"/>
                  <a:pt x="300" y="116"/>
                </a:cubicBezTo>
                <a:cubicBezTo>
                  <a:pt x="298" y="116"/>
                  <a:pt x="298" y="116"/>
                  <a:pt x="297" y="116"/>
                </a:cubicBezTo>
                <a:cubicBezTo>
                  <a:pt x="297" y="115"/>
                  <a:pt x="295" y="115"/>
                  <a:pt x="294" y="116"/>
                </a:cubicBezTo>
                <a:cubicBezTo>
                  <a:pt x="292" y="116"/>
                  <a:pt x="292" y="116"/>
                  <a:pt x="292" y="116"/>
                </a:cubicBezTo>
                <a:cubicBezTo>
                  <a:pt x="290" y="116"/>
                  <a:pt x="290" y="116"/>
                  <a:pt x="289" y="118"/>
                </a:cubicBezTo>
                <a:cubicBezTo>
                  <a:pt x="289" y="118"/>
                  <a:pt x="287" y="118"/>
                  <a:pt x="286" y="118"/>
                </a:cubicBezTo>
                <a:cubicBezTo>
                  <a:pt x="284" y="118"/>
                  <a:pt x="281" y="118"/>
                  <a:pt x="279" y="120"/>
                </a:cubicBezTo>
                <a:cubicBezTo>
                  <a:pt x="276" y="120"/>
                  <a:pt x="273" y="121"/>
                  <a:pt x="271" y="121"/>
                </a:cubicBezTo>
                <a:cubicBezTo>
                  <a:pt x="269" y="121"/>
                  <a:pt x="269" y="121"/>
                  <a:pt x="268" y="121"/>
                </a:cubicBezTo>
                <a:cubicBezTo>
                  <a:pt x="266" y="121"/>
                  <a:pt x="265" y="121"/>
                  <a:pt x="265" y="121"/>
                </a:cubicBezTo>
                <a:cubicBezTo>
                  <a:pt x="261" y="123"/>
                  <a:pt x="260" y="123"/>
                  <a:pt x="258" y="123"/>
                </a:cubicBezTo>
                <a:cubicBezTo>
                  <a:pt x="253" y="124"/>
                  <a:pt x="248" y="126"/>
                  <a:pt x="244" y="128"/>
                </a:cubicBezTo>
                <a:cubicBezTo>
                  <a:pt x="242" y="128"/>
                  <a:pt x="240" y="129"/>
                  <a:pt x="240" y="129"/>
                </a:cubicBezTo>
                <a:cubicBezTo>
                  <a:pt x="239" y="129"/>
                  <a:pt x="239" y="131"/>
                  <a:pt x="239" y="131"/>
                </a:cubicBezTo>
                <a:cubicBezTo>
                  <a:pt x="236" y="132"/>
                  <a:pt x="234" y="132"/>
                  <a:pt x="232" y="132"/>
                </a:cubicBezTo>
                <a:cubicBezTo>
                  <a:pt x="229" y="132"/>
                  <a:pt x="226" y="134"/>
                  <a:pt x="224" y="134"/>
                </a:cubicBezTo>
                <a:cubicBezTo>
                  <a:pt x="221" y="134"/>
                  <a:pt x="219" y="134"/>
                  <a:pt x="216" y="134"/>
                </a:cubicBezTo>
                <a:cubicBezTo>
                  <a:pt x="215" y="134"/>
                  <a:pt x="213" y="134"/>
                  <a:pt x="211" y="134"/>
                </a:cubicBezTo>
                <a:cubicBezTo>
                  <a:pt x="210" y="136"/>
                  <a:pt x="208" y="136"/>
                  <a:pt x="206" y="137"/>
                </a:cubicBezTo>
                <a:cubicBezTo>
                  <a:pt x="203" y="139"/>
                  <a:pt x="200" y="141"/>
                  <a:pt x="197" y="142"/>
                </a:cubicBezTo>
                <a:cubicBezTo>
                  <a:pt x="198" y="144"/>
                  <a:pt x="200" y="144"/>
                  <a:pt x="202" y="145"/>
                </a:cubicBezTo>
                <a:cubicBezTo>
                  <a:pt x="203" y="145"/>
                  <a:pt x="205" y="147"/>
                  <a:pt x="205" y="147"/>
                </a:cubicBezTo>
                <a:cubicBezTo>
                  <a:pt x="205" y="149"/>
                  <a:pt x="205" y="150"/>
                  <a:pt x="203" y="150"/>
                </a:cubicBezTo>
                <a:cubicBezTo>
                  <a:pt x="203" y="152"/>
                  <a:pt x="202" y="152"/>
                  <a:pt x="202" y="153"/>
                </a:cubicBezTo>
                <a:cubicBezTo>
                  <a:pt x="200" y="153"/>
                  <a:pt x="200" y="153"/>
                  <a:pt x="198" y="155"/>
                </a:cubicBezTo>
                <a:cubicBezTo>
                  <a:pt x="198" y="157"/>
                  <a:pt x="203" y="155"/>
                  <a:pt x="203" y="155"/>
                </a:cubicBezTo>
                <a:cubicBezTo>
                  <a:pt x="203" y="157"/>
                  <a:pt x="203" y="157"/>
                  <a:pt x="205" y="158"/>
                </a:cubicBezTo>
                <a:cubicBezTo>
                  <a:pt x="206" y="158"/>
                  <a:pt x="206" y="158"/>
                  <a:pt x="206" y="158"/>
                </a:cubicBezTo>
                <a:cubicBezTo>
                  <a:pt x="206" y="158"/>
                  <a:pt x="208" y="158"/>
                  <a:pt x="208" y="157"/>
                </a:cubicBezTo>
                <a:cubicBezTo>
                  <a:pt x="210" y="157"/>
                  <a:pt x="210" y="157"/>
                  <a:pt x="210" y="157"/>
                </a:cubicBezTo>
                <a:cubicBezTo>
                  <a:pt x="211" y="157"/>
                  <a:pt x="211" y="157"/>
                  <a:pt x="211" y="157"/>
                </a:cubicBezTo>
                <a:cubicBezTo>
                  <a:pt x="213" y="157"/>
                  <a:pt x="213" y="157"/>
                  <a:pt x="213" y="157"/>
                </a:cubicBezTo>
                <a:cubicBezTo>
                  <a:pt x="215" y="157"/>
                  <a:pt x="215" y="157"/>
                  <a:pt x="215" y="157"/>
                </a:cubicBezTo>
                <a:cubicBezTo>
                  <a:pt x="215" y="158"/>
                  <a:pt x="213" y="158"/>
                  <a:pt x="213" y="158"/>
                </a:cubicBezTo>
                <a:cubicBezTo>
                  <a:pt x="213" y="160"/>
                  <a:pt x="213" y="160"/>
                  <a:pt x="213" y="160"/>
                </a:cubicBezTo>
                <a:cubicBezTo>
                  <a:pt x="213" y="160"/>
                  <a:pt x="215" y="160"/>
                  <a:pt x="216" y="160"/>
                </a:cubicBezTo>
                <a:cubicBezTo>
                  <a:pt x="216" y="160"/>
                  <a:pt x="218" y="160"/>
                  <a:pt x="219" y="160"/>
                </a:cubicBezTo>
                <a:cubicBezTo>
                  <a:pt x="219" y="162"/>
                  <a:pt x="221" y="162"/>
                  <a:pt x="221" y="162"/>
                </a:cubicBezTo>
                <a:cubicBezTo>
                  <a:pt x="221" y="163"/>
                  <a:pt x="219" y="163"/>
                  <a:pt x="219" y="163"/>
                </a:cubicBezTo>
                <a:cubicBezTo>
                  <a:pt x="218" y="163"/>
                  <a:pt x="218" y="163"/>
                  <a:pt x="216" y="163"/>
                </a:cubicBezTo>
                <a:cubicBezTo>
                  <a:pt x="215" y="162"/>
                  <a:pt x="213" y="163"/>
                  <a:pt x="211" y="163"/>
                </a:cubicBezTo>
                <a:cubicBezTo>
                  <a:pt x="211" y="163"/>
                  <a:pt x="210" y="163"/>
                  <a:pt x="210" y="165"/>
                </a:cubicBezTo>
                <a:cubicBezTo>
                  <a:pt x="208" y="165"/>
                  <a:pt x="208" y="165"/>
                  <a:pt x="206" y="163"/>
                </a:cubicBezTo>
                <a:cubicBezTo>
                  <a:pt x="205" y="163"/>
                  <a:pt x="202" y="165"/>
                  <a:pt x="200" y="166"/>
                </a:cubicBezTo>
                <a:cubicBezTo>
                  <a:pt x="198" y="166"/>
                  <a:pt x="198" y="166"/>
                  <a:pt x="197" y="166"/>
                </a:cubicBezTo>
                <a:cubicBezTo>
                  <a:pt x="195" y="166"/>
                  <a:pt x="194" y="166"/>
                  <a:pt x="190" y="166"/>
                </a:cubicBezTo>
                <a:cubicBezTo>
                  <a:pt x="189" y="166"/>
                  <a:pt x="187" y="166"/>
                  <a:pt x="185" y="166"/>
                </a:cubicBezTo>
                <a:cubicBezTo>
                  <a:pt x="184" y="166"/>
                  <a:pt x="184" y="166"/>
                  <a:pt x="184" y="166"/>
                </a:cubicBezTo>
                <a:cubicBezTo>
                  <a:pt x="184" y="166"/>
                  <a:pt x="184" y="165"/>
                  <a:pt x="185" y="165"/>
                </a:cubicBezTo>
                <a:cubicBezTo>
                  <a:pt x="185" y="165"/>
                  <a:pt x="187" y="165"/>
                  <a:pt x="187" y="163"/>
                </a:cubicBezTo>
                <a:cubicBezTo>
                  <a:pt x="189" y="163"/>
                  <a:pt x="189" y="163"/>
                  <a:pt x="189" y="163"/>
                </a:cubicBezTo>
                <a:cubicBezTo>
                  <a:pt x="189" y="163"/>
                  <a:pt x="189" y="163"/>
                  <a:pt x="190" y="163"/>
                </a:cubicBezTo>
                <a:cubicBezTo>
                  <a:pt x="190" y="162"/>
                  <a:pt x="190" y="162"/>
                  <a:pt x="189" y="162"/>
                </a:cubicBezTo>
                <a:cubicBezTo>
                  <a:pt x="189" y="160"/>
                  <a:pt x="189" y="160"/>
                  <a:pt x="187" y="160"/>
                </a:cubicBezTo>
                <a:cubicBezTo>
                  <a:pt x="185" y="160"/>
                  <a:pt x="185" y="160"/>
                  <a:pt x="185" y="160"/>
                </a:cubicBezTo>
                <a:cubicBezTo>
                  <a:pt x="184" y="160"/>
                  <a:pt x="184" y="162"/>
                  <a:pt x="184" y="162"/>
                </a:cubicBezTo>
                <a:cubicBezTo>
                  <a:pt x="182" y="162"/>
                  <a:pt x="182" y="162"/>
                  <a:pt x="181" y="162"/>
                </a:cubicBezTo>
                <a:cubicBezTo>
                  <a:pt x="181" y="162"/>
                  <a:pt x="179" y="162"/>
                  <a:pt x="179" y="163"/>
                </a:cubicBezTo>
                <a:cubicBezTo>
                  <a:pt x="177" y="163"/>
                  <a:pt x="177" y="163"/>
                  <a:pt x="177" y="163"/>
                </a:cubicBezTo>
                <a:cubicBezTo>
                  <a:pt x="176" y="163"/>
                  <a:pt x="176" y="163"/>
                  <a:pt x="176" y="163"/>
                </a:cubicBezTo>
                <a:cubicBezTo>
                  <a:pt x="174" y="163"/>
                  <a:pt x="173" y="163"/>
                  <a:pt x="173" y="165"/>
                </a:cubicBezTo>
                <a:cubicBezTo>
                  <a:pt x="171" y="165"/>
                  <a:pt x="169" y="165"/>
                  <a:pt x="168" y="166"/>
                </a:cubicBezTo>
                <a:cubicBezTo>
                  <a:pt x="168" y="166"/>
                  <a:pt x="168" y="166"/>
                  <a:pt x="166" y="166"/>
                </a:cubicBezTo>
                <a:cubicBezTo>
                  <a:pt x="163" y="165"/>
                  <a:pt x="161" y="166"/>
                  <a:pt x="160" y="166"/>
                </a:cubicBezTo>
                <a:cubicBezTo>
                  <a:pt x="160" y="168"/>
                  <a:pt x="158" y="168"/>
                  <a:pt x="158" y="168"/>
                </a:cubicBezTo>
                <a:cubicBezTo>
                  <a:pt x="156" y="168"/>
                  <a:pt x="156" y="168"/>
                  <a:pt x="156" y="168"/>
                </a:cubicBezTo>
                <a:cubicBezTo>
                  <a:pt x="155" y="168"/>
                  <a:pt x="153" y="168"/>
                  <a:pt x="153" y="168"/>
                </a:cubicBezTo>
                <a:cubicBezTo>
                  <a:pt x="152" y="170"/>
                  <a:pt x="150" y="170"/>
                  <a:pt x="150" y="170"/>
                </a:cubicBezTo>
                <a:cubicBezTo>
                  <a:pt x="148" y="170"/>
                  <a:pt x="148" y="170"/>
                  <a:pt x="147" y="170"/>
                </a:cubicBezTo>
                <a:cubicBezTo>
                  <a:pt x="145" y="170"/>
                  <a:pt x="143" y="170"/>
                  <a:pt x="142" y="171"/>
                </a:cubicBezTo>
                <a:cubicBezTo>
                  <a:pt x="142" y="171"/>
                  <a:pt x="139" y="173"/>
                  <a:pt x="140" y="173"/>
                </a:cubicBezTo>
                <a:cubicBezTo>
                  <a:pt x="140" y="173"/>
                  <a:pt x="140" y="173"/>
                  <a:pt x="142" y="173"/>
                </a:cubicBezTo>
                <a:cubicBezTo>
                  <a:pt x="142" y="173"/>
                  <a:pt x="143" y="173"/>
                  <a:pt x="143" y="174"/>
                </a:cubicBezTo>
                <a:cubicBezTo>
                  <a:pt x="145" y="174"/>
                  <a:pt x="145" y="174"/>
                  <a:pt x="147" y="174"/>
                </a:cubicBezTo>
                <a:cubicBezTo>
                  <a:pt x="147" y="174"/>
                  <a:pt x="150" y="174"/>
                  <a:pt x="150" y="176"/>
                </a:cubicBezTo>
                <a:cubicBezTo>
                  <a:pt x="148" y="176"/>
                  <a:pt x="148" y="176"/>
                  <a:pt x="147" y="178"/>
                </a:cubicBezTo>
                <a:cubicBezTo>
                  <a:pt x="145" y="178"/>
                  <a:pt x="145" y="178"/>
                  <a:pt x="143" y="178"/>
                </a:cubicBezTo>
                <a:cubicBezTo>
                  <a:pt x="142" y="178"/>
                  <a:pt x="142" y="178"/>
                  <a:pt x="142" y="178"/>
                </a:cubicBezTo>
                <a:cubicBezTo>
                  <a:pt x="142" y="179"/>
                  <a:pt x="142" y="179"/>
                  <a:pt x="142" y="179"/>
                </a:cubicBezTo>
                <a:cubicBezTo>
                  <a:pt x="142" y="181"/>
                  <a:pt x="140" y="181"/>
                  <a:pt x="140" y="181"/>
                </a:cubicBezTo>
                <a:cubicBezTo>
                  <a:pt x="140" y="181"/>
                  <a:pt x="139" y="181"/>
                  <a:pt x="139" y="183"/>
                </a:cubicBezTo>
                <a:cubicBezTo>
                  <a:pt x="142" y="183"/>
                  <a:pt x="142" y="183"/>
                  <a:pt x="142" y="183"/>
                </a:cubicBezTo>
                <a:cubicBezTo>
                  <a:pt x="143" y="184"/>
                  <a:pt x="145" y="184"/>
                  <a:pt x="147" y="184"/>
                </a:cubicBezTo>
                <a:cubicBezTo>
                  <a:pt x="148" y="184"/>
                  <a:pt x="150" y="186"/>
                  <a:pt x="152" y="186"/>
                </a:cubicBezTo>
                <a:cubicBezTo>
                  <a:pt x="153" y="186"/>
                  <a:pt x="153" y="184"/>
                  <a:pt x="155" y="184"/>
                </a:cubicBezTo>
                <a:cubicBezTo>
                  <a:pt x="156" y="183"/>
                  <a:pt x="158" y="183"/>
                  <a:pt x="160" y="184"/>
                </a:cubicBezTo>
                <a:cubicBezTo>
                  <a:pt x="161" y="184"/>
                  <a:pt x="163" y="184"/>
                  <a:pt x="164" y="184"/>
                </a:cubicBezTo>
                <a:cubicBezTo>
                  <a:pt x="166" y="184"/>
                  <a:pt x="166" y="186"/>
                  <a:pt x="168" y="184"/>
                </a:cubicBezTo>
                <a:cubicBezTo>
                  <a:pt x="169" y="184"/>
                  <a:pt x="171" y="183"/>
                  <a:pt x="173" y="183"/>
                </a:cubicBezTo>
                <a:cubicBezTo>
                  <a:pt x="174" y="183"/>
                  <a:pt x="176" y="183"/>
                  <a:pt x="176" y="183"/>
                </a:cubicBezTo>
                <a:cubicBezTo>
                  <a:pt x="179" y="183"/>
                  <a:pt x="179" y="181"/>
                  <a:pt x="181" y="181"/>
                </a:cubicBezTo>
                <a:cubicBezTo>
                  <a:pt x="182" y="179"/>
                  <a:pt x="182" y="179"/>
                  <a:pt x="184" y="179"/>
                </a:cubicBezTo>
                <a:cubicBezTo>
                  <a:pt x="185" y="179"/>
                  <a:pt x="185" y="179"/>
                  <a:pt x="187" y="179"/>
                </a:cubicBezTo>
                <a:cubicBezTo>
                  <a:pt x="189" y="179"/>
                  <a:pt x="190" y="179"/>
                  <a:pt x="190" y="181"/>
                </a:cubicBezTo>
                <a:cubicBezTo>
                  <a:pt x="189" y="183"/>
                  <a:pt x="187" y="183"/>
                  <a:pt x="185" y="183"/>
                </a:cubicBezTo>
                <a:cubicBezTo>
                  <a:pt x="184" y="184"/>
                  <a:pt x="184" y="184"/>
                  <a:pt x="182" y="184"/>
                </a:cubicBezTo>
                <a:cubicBezTo>
                  <a:pt x="181" y="184"/>
                  <a:pt x="181" y="184"/>
                  <a:pt x="179" y="184"/>
                </a:cubicBezTo>
                <a:cubicBezTo>
                  <a:pt x="177" y="186"/>
                  <a:pt x="177" y="186"/>
                  <a:pt x="177" y="187"/>
                </a:cubicBezTo>
                <a:cubicBezTo>
                  <a:pt x="176" y="189"/>
                  <a:pt x="174" y="191"/>
                  <a:pt x="174" y="192"/>
                </a:cubicBezTo>
                <a:cubicBezTo>
                  <a:pt x="173" y="194"/>
                  <a:pt x="171" y="194"/>
                  <a:pt x="169" y="194"/>
                </a:cubicBezTo>
                <a:cubicBezTo>
                  <a:pt x="168" y="194"/>
                  <a:pt x="164" y="194"/>
                  <a:pt x="163" y="195"/>
                </a:cubicBezTo>
                <a:cubicBezTo>
                  <a:pt x="161" y="195"/>
                  <a:pt x="160" y="195"/>
                  <a:pt x="160" y="195"/>
                </a:cubicBezTo>
                <a:cubicBezTo>
                  <a:pt x="158" y="195"/>
                  <a:pt x="158" y="195"/>
                  <a:pt x="158" y="195"/>
                </a:cubicBezTo>
                <a:cubicBezTo>
                  <a:pt x="156" y="195"/>
                  <a:pt x="156" y="195"/>
                  <a:pt x="156" y="195"/>
                </a:cubicBezTo>
                <a:cubicBezTo>
                  <a:pt x="153" y="195"/>
                  <a:pt x="152" y="197"/>
                  <a:pt x="150" y="197"/>
                </a:cubicBezTo>
                <a:cubicBezTo>
                  <a:pt x="150" y="197"/>
                  <a:pt x="148" y="197"/>
                  <a:pt x="148" y="199"/>
                </a:cubicBezTo>
                <a:cubicBezTo>
                  <a:pt x="148" y="199"/>
                  <a:pt x="147" y="199"/>
                  <a:pt x="145" y="199"/>
                </a:cubicBezTo>
                <a:cubicBezTo>
                  <a:pt x="145" y="200"/>
                  <a:pt x="143" y="200"/>
                  <a:pt x="142" y="200"/>
                </a:cubicBezTo>
                <a:cubicBezTo>
                  <a:pt x="142" y="200"/>
                  <a:pt x="140" y="200"/>
                  <a:pt x="139" y="200"/>
                </a:cubicBezTo>
                <a:cubicBezTo>
                  <a:pt x="139" y="200"/>
                  <a:pt x="139" y="200"/>
                  <a:pt x="139" y="199"/>
                </a:cubicBezTo>
                <a:cubicBezTo>
                  <a:pt x="139" y="197"/>
                  <a:pt x="135" y="197"/>
                  <a:pt x="135" y="197"/>
                </a:cubicBezTo>
                <a:cubicBezTo>
                  <a:pt x="134" y="197"/>
                  <a:pt x="134" y="197"/>
                  <a:pt x="134" y="197"/>
                </a:cubicBezTo>
                <a:cubicBezTo>
                  <a:pt x="132" y="197"/>
                  <a:pt x="132" y="199"/>
                  <a:pt x="131" y="199"/>
                </a:cubicBezTo>
                <a:cubicBezTo>
                  <a:pt x="131" y="199"/>
                  <a:pt x="129" y="200"/>
                  <a:pt x="127" y="200"/>
                </a:cubicBezTo>
                <a:cubicBezTo>
                  <a:pt x="126" y="202"/>
                  <a:pt x="126" y="202"/>
                  <a:pt x="124" y="204"/>
                </a:cubicBezTo>
                <a:cubicBezTo>
                  <a:pt x="122" y="204"/>
                  <a:pt x="122" y="204"/>
                  <a:pt x="121" y="205"/>
                </a:cubicBezTo>
                <a:cubicBezTo>
                  <a:pt x="121" y="205"/>
                  <a:pt x="121" y="205"/>
                  <a:pt x="119" y="207"/>
                </a:cubicBezTo>
                <a:cubicBezTo>
                  <a:pt x="118" y="207"/>
                  <a:pt x="118" y="207"/>
                  <a:pt x="116" y="207"/>
                </a:cubicBezTo>
                <a:cubicBezTo>
                  <a:pt x="114" y="207"/>
                  <a:pt x="113" y="208"/>
                  <a:pt x="110" y="208"/>
                </a:cubicBezTo>
                <a:cubicBezTo>
                  <a:pt x="108" y="210"/>
                  <a:pt x="105" y="212"/>
                  <a:pt x="103" y="213"/>
                </a:cubicBezTo>
                <a:cubicBezTo>
                  <a:pt x="102" y="213"/>
                  <a:pt x="102" y="215"/>
                  <a:pt x="100" y="215"/>
                </a:cubicBezTo>
                <a:cubicBezTo>
                  <a:pt x="98" y="215"/>
                  <a:pt x="98" y="215"/>
                  <a:pt x="98" y="215"/>
                </a:cubicBezTo>
                <a:cubicBezTo>
                  <a:pt x="98" y="215"/>
                  <a:pt x="98" y="215"/>
                  <a:pt x="97" y="215"/>
                </a:cubicBezTo>
                <a:cubicBezTo>
                  <a:pt x="97" y="215"/>
                  <a:pt x="97" y="215"/>
                  <a:pt x="95" y="215"/>
                </a:cubicBezTo>
                <a:cubicBezTo>
                  <a:pt x="95" y="215"/>
                  <a:pt x="95" y="215"/>
                  <a:pt x="93" y="216"/>
                </a:cubicBezTo>
                <a:cubicBezTo>
                  <a:pt x="92" y="216"/>
                  <a:pt x="92" y="218"/>
                  <a:pt x="92" y="218"/>
                </a:cubicBezTo>
                <a:cubicBezTo>
                  <a:pt x="92" y="220"/>
                  <a:pt x="92" y="220"/>
                  <a:pt x="92" y="220"/>
                </a:cubicBezTo>
                <a:cubicBezTo>
                  <a:pt x="92" y="221"/>
                  <a:pt x="92" y="221"/>
                  <a:pt x="92" y="221"/>
                </a:cubicBezTo>
                <a:cubicBezTo>
                  <a:pt x="92" y="221"/>
                  <a:pt x="90" y="223"/>
                  <a:pt x="90" y="225"/>
                </a:cubicBezTo>
                <a:cubicBezTo>
                  <a:pt x="92" y="225"/>
                  <a:pt x="93" y="223"/>
                  <a:pt x="93" y="223"/>
                </a:cubicBezTo>
                <a:cubicBezTo>
                  <a:pt x="95" y="225"/>
                  <a:pt x="95" y="225"/>
                  <a:pt x="95" y="225"/>
                </a:cubicBezTo>
                <a:cubicBezTo>
                  <a:pt x="95" y="226"/>
                  <a:pt x="93" y="226"/>
                  <a:pt x="92" y="226"/>
                </a:cubicBezTo>
                <a:cubicBezTo>
                  <a:pt x="92" y="228"/>
                  <a:pt x="90" y="228"/>
                  <a:pt x="89" y="228"/>
                </a:cubicBezTo>
                <a:cubicBezTo>
                  <a:pt x="89" y="228"/>
                  <a:pt x="89" y="228"/>
                  <a:pt x="87" y="228"/>
                </a:cubicBezTo>
                <a:cubicBezTo>
                  <a:pt x="87" y="228"/>
                  <a:pt x="85" y="228"/>
                  <a:pt x="85" y="229"/>
                </a:cubicBezTo>
                <a:cubicBezTo>
                  <a:pt x="85" y="231"/>
                  <a:pt x="85" y="231"/>
                  <a:pt x="87" y="231"/>
                </a:cubicBezTo>
                <a:cubicBezTo>
                  <a:pt x="89" y="233"/>
                  <a:pt x="87" y="236"/>
                  <a:pt x="85" y="237"/>
                </a:cubicBezTo>
                <a:cubicBezTo>
                  <a:pt x="85" y="239"/>
                  <a:pt x="87" y="239"/>
                  <a:pt x="87" y="239"/>
                </a:cubicBezTo>
                <a:cubicBezTo>
                  <a:pt x="89" y="237"/>
                  <a:pt x="90" y="237"/>
                  <a:pt x="92" y="237"/>
                </a:cubicBezTo>
                <a:cubicBezTo>
                  <a:pt x="93" y="237"/>
                  <a:pt x="93" y="237"/>
                  <a:pt x="95" y="237"/>
                </a:cubicBezTo>
                <a:cubicBezTo>
                  <a:pt x="95" y="237"/>
                  <a:pt x="97" y="236"/>
                  <a:pt x="98" y="236"/>
                </a:cubicBezTo>
                <a:cubicBezTo>
                  <a:pt x="102" y="236"/>
                  <a:pt x="105" y="233"/>
                  <a:pt x="108" y="231"/>
                </a:cubicBezTo>
                <a:cubicBezTo>
                  <a:pt x="110" y="231"/>
                  <a:pt x="111" y="231"/>
                  <a:pt x="111" y="229"/>
                </a:cubicBezTo>
                <a:cubicBezTo>
                  <a:pt x="112" y="229"/>
                  <a:pt x="113" y="229"/>
                  <a:pt x="114" y="229"/>
                </a:cubicBezTo>
                <a:cubicBezTo>
                  <a:pt x="114" y="229"/>
                  <a:pt x="114" y="228"/>
                  <a:pt x="114" y="228"/>
                </a:cubicBezTo>
                <a:cubicBezTo>
                  <a:pt x="114" y="228"/>
                  <a:pt x="114" y="229"/>
                  <a:pt x="114" y="229"/>
                </a:cubicBezTo>
                <a:cubicBezTo>
                  <a:pt x="112" y="232"/>
                  <a:pt x="109" y="234"/>
                  <a:pt x="106" y="236"/>
                </a:cubicBezTo>
                <a:cubicBezTo>
                  <a:pt x="105" y="237"/>
                  <a:pt x="105" y="237"/>
                  <a:pt x="105" y="237"/>
                </a:cubicBezTo>
                <a:cubicBezTo>
                  <a:pt x="103" y="239"/>
                  <a:pt x="102" y="239"/>
                  <a:pt x="102" y="239"/>
                </a:cubicBezTo>
                <a:cubicBezTo>
                  <a:pt x="98" y="241"/>
                  <a:pt x="97" y="242"/>
                  <a:pt x="95" y="244"/>
                </a:cubicBezTo>
                <a:cubicBezTo>
                  <a:pt x="95" y="246"/>
                  <a:pt x="93" y="247"/>
                  <a:pt x="93" y="247"/>
                </a:cubicBezTo>
                <a:cubicBezTo>
                  <a:pt x="92" y="247"/>
                  <a:pt x="92" y="249"/>
                  <a:pt x="92" y="249"/>
                </a:cubicBezTo>
                <a:cubicBezTo>
                  <a:pt x="90" y="249"/>
                  <a:pt x="90" y="250"/>
                  <a:pt x="90" y="250"/>
                </a:cubicBezTo>
                <a:cubicBezTo>
                  <a:pt x="87" y="250"/>
                  <a:pt x="87" y="250"/>
                  <a:pt x="87" y="250"/>
                </a:cubicBezTo>
                <a:cubicBezTo>
                  <a:pt x="87" y="252"/>
                  <a:pt x="90" y="252"/>
                  <a:pt x="90" y="252"/>
                </a:cubicBezTo>
                <a:cubicBezTo>
                  <a:pt x="92" y="252"/>
                  <a:pt x="93" y="252"/>
                  <a:pt x="95" y="252"/>
                </a:cubicBezTo>
                <a:cubicBezTo>
                  <a:pt x="95" y="252"/>
                  <a:pt x="95" y="252"/>
                  <a:pt x="97" y="252"/>
                </a:cubicBezTo>
                <a:cubicBezTo>
                  <a:pt x="98" y="252"/>
                  <a:pt x="98" y="250"/>
                  <a:pt x="100" y="250"/>
                </a:cubicBezTo>
                <a:cubicBezTo>
                  <a:pt x="102" y="250"/>
                  <a:pt x="103" y="250"/>
                  <a:pt x="105" y="249"/>
                </a:cubicBezTo>
                <a:cubicBezTo>
                  <a:pt x="106" y="249"/>
                  <a:pt x="106" y="247"/>
                  <a:pt x="108" y="247"/>
                </a:cubicBezTo>
                <a:cubicBezTo>
                  <a:pt x="108" y="247"/>
                  <a:pt x="108" y="247"/>
                  <a:pt x="110" y="247"/>
                </a:cubicBezTo>
                <a:cubicBezTo>
                  <a:pt x="110" y="249"/>
                  <a:pt x="108" y="249"/>
                  <a:pt x="110" y="249"/>
                </a:cubicBezTo>
                <a:cubicBezTo>
                  <a:pt x="110" y="250"/>
                  <a:pt x="111" y="249"/>
                  <a:pt x="111" y="249"/>
                </a:cubicBezTo>
                <a:cubicBezTo>
                  <a:pt x="111" y="250"/>
                  <a:pt x="111" y="250"/>
                  <a:pt x="111" y="250"/>
                </a:cubicBezTo>
                <a:cubicBezTo>
                  <a:pt x="111" y="250"/>
                  <a:pt x="111" y="250"/>
                  <a:pt x="111" y="252"/>
                </a:cubicBezTo>
                <a:cubicBezTo>
                  <a:pt x="111" y="254"/>
                  <a:pt x="111" y="254"/>
                  <a:pt x="111" y="254"/>
                </a:cubicBezTo>
                <a:cubicBezTo>
                  <a:pt x="113" y="254"/>
                  <a:pt x="111" y="254"/>
                  <a:pt x="113" y="255"/>
                </a:cubicBezTo>
                <a:cubicBezTo>
                  <a:pt x="113" y="255"/>
                  <a:pt x="113" y="254"/>
                  <a:pt x="114" y="254"/>
                </a:cubicBezTo>
                <a:cubicBezTo>
                  <a:pt x="114" y="252"/>
                  <a:pt x="116" y="252"/>
                  <a:pt x="118" y="250"/>
                </a:cubicBezTo>
                <a:cubicBezTo>
                  <a:pt x="119" y="250"/>
                  <a:pt x="121" y="247"/>
                  <a:pt x="122" y="247"/>
                </a:cubicBezTo>
                <a:cubicBezTo>
                  <a:pt x="122" y="249"/>
                  <a:pt x="122" y="249"/>
                  <a:pt x="122" y="249"/>
                </a:cubicBezTo>
                <a:cubicBezTo>
                  <a:pt x="122" y="250"/>
                  <a:pt x="121" y="250"/>
                  <a:pt x="121" y="250"/>
                </a:cubicBezTo>
                <a:cubicBezTo>
                  <a:pt x="122" y="252"/>
                  <a:pt x="122" y="252"/>
                  <a:pt x="122" y="252"/>
                </a:cubicBezTo>
                <a:cubicBezTo>
                  <a:pt x="124" y="250"/>
                  <a:pt x="126" y="250"/>
                  <a:pt x="127" y="250"/>
                </a:cubicBezTo>
                <a:cubicBezTo>
                  <a:pt x="131" y="249"/>
                  <a:pt x="132" y="249"/>
                  <a:pt x="135" y="247"/>
                </a:cubicBezTo>
                <a:cubicBezTo>
                  <a:pt x="137" y="247"/>
                  <a:pt x="137" y="247"/>
                  <a:pt x="137" y="247"/>
                </a:cubicBezTo>
                <a:cubicBezTo>
                  <a:pt x="139" y="247"/>
                  <a:pt x="137" y="249"/>
                  <a:pt x="137" y="249"/>
                </a:cubicBezTo>
                <a:cubicBezTo>
                  <a:pt x="134" y="250"/>
                  <a:pt x="132" y="250"/>
                  <a:pt x="129" y="252"/>
                </a:cubicBezTo>
                <a:cubicBezTo>
                  <a:pt x="127" y="252"/>
                  <a:pt x="124" y="254"/>
                  <a:pt x="122" y="255"/>
                </a:cubicBezTo>
                <a:cubicBezTo>
                  <a:pt x="119" y="257"/>
                  <a:pt x="116" y="258"/>
                  <a:pt x="113" y="260"/>
                </a:cubicBezTo>
                <a:cubicBezTo>
                  <a:pt x="113" y="262"/>
                  <a:pt x="113" y="262"/>
                  <a:pt x="111" y="263"/>
                </a:cubicBezTo>
                <a:cubicBezTo>
                  <a:pt x="111" y="263"/>
                  <a:pt x="110" y="263"/>
                  <a:pt x="108" y="263"/>
                </a:cubicBezTo>
                <a:cubicBezTo>
                  <a:pt x="105" y="263"/>
                  <a:pt x="102" y="265"/>
                  <a:pt x="98" y="268"/>
                </a:cubicBezTo>
                <a:cubicBezTo>
                  <a:pt x="97" y="268"/>
                  <a:pt x="97" y="270"/>
                  <a:pt x="95" y="270"/>
                </a:cubicBezTo>
                <a:cubicBezTo>
                  <a:pt x="95" y="271"/>
                  <a:pt x="93" y="271"/>
                  <a:pt x="93" y="271"/>
                </a:cubicBezTo>
                <a:cubicBezTo>
                  <a:pt x="92" y="273"/>
                  <a:pt x="92" y="273"/>
                  <a:pt x="90" y="273"/>
                </a:cubicBezTo>
                <a:cubicBezTo>
                  <a:pt x="89" y="273"/>
                  <a:pt x="89" y="273"/>
                  <a:pt x="89" y="273"/>
                </a:cubicBezTo>
                <a:cubicBezTo>
                  <a:pt x="87" y="273"/>
                  <a:pt x="87" y="273"/>
                  <a:pt x="87" y="273"/>
                </a:cubicBezTo>
                <a:cubicBezTo>
                  <a:pt x="85" y="273"/>
                  <a:pt x="84" y="275"/>
                  <a:pt x="84" y="275"/>
                </a:cubicBezTo>
                <a:cubicBezTo>
                  <a:pt x="82" y="275"/>
                  <a:pt x="82" y="275"/>
                  <a:pt x="81" y="276"/>
                </a:cubicBezTo>
                <a:cubicBezTo>
                  <a:pt x="79" y="276"/>
                  <a:pt x="79" y="276"/>
                  <a:pt x="77" y="276"/>
                </a:cubicBezTo>
                <a:cubicBezTo>
                  <a:pt x="77" y="276"/>
                  <a:pt x="76" y="276"/>
                  <a:pt x="74" y="278"/>
                </a:cubicBezTo>
                <a:cubicBezTo>
                  <a:pt x="72" y="278"/>
                  <a:pt x="69" y="280"/>
                  <a:pt x="68" y="281"/>
                </a:cubicBezTo>
                <a:cubicBezTo>
                  <a:pt x="66" y="281"/>
                  <a:pt x="66" y="283"/>
                  <a:pt x="64" y="283"/>
                </a:cubicBezTo>
                <a:cubicBezTo>
                  <a:pt x="64" y="283"/>
                  <a:pt x="63" y="284"/>
                  <a:pt x="61" y="284"/>
                </a:cubicBezTo>
                <a:cubicBezTo>
                  <a:pt x="60" y="284"/>
                  <a:pt x="60" y="284"/>
                  <a:pt x="60" y="284"/>
                </a:cubicBezTo>
                <a:cubicBezTo>
                  <a:pt x="58" y="284"/>
                  <a:pt x="58" y="284"/>
                  <a:pt x="56" y="284"/>
                </a:cubicBezTo>
                <a:cubicBezTo>
                  <a:pt x="56" y="283"/>
                  <a:pt x="56" y="283"/>
                  <a:pt x="55" y="283"/>
                </a:cubicBezTo>
                <a:cubicBezTo>
                  <a:pt x="51" y="284"/>
                  <a:pt x="50" y="284"/>
                  <a:pt x="47" y="286"/>
                </a:cubicBezTo>
                <a:cubicBezTo>
                  <a:pt x="45" y="286"/>
                  <a:pt x="43" y="286"/>
                  <a:pt x="42" y="288"/>
                </a:cubicBezTo>
                <a:cubicBezTo>
                  <a:pt x="40" y="289"/>
                  <a:pt x="39" y="289"/>
                  <a:pt x="37" y="291"/>
                </a:cubicBezTo>
                <a:cubicBezTo>
                  <a:pt x="35" y="291"/>
                  <a:pt x="34" y="292"/>
                  <a:pt x="32" y="292"/>
                </a:cubicBezTo>
                <a:cubicBezTo>
                  <a:pt x="29" y="292"/>
                  <a:pt x="27" y="292"/>
                  <a:pt x="24" y="292"/>
                </a:cubicBezTo>
                <a:cubicBezTo>
                  <a:pt x="22" y="294"/>
                  <a:pt x="21" y="294"/>
                  <a:pt x="19" y="294"/>
                </a:cubicBezTo>
                <a:cubicBezTo>
                  <a:pt x="18" y="294"/>
                  <a:pt x="18" y="294"/>
                  <a:pt x="16" y="294"/>
                </a:cubicBezTo>
                <a:cubicBezTo>
                  <a:pt x="13" y="294"/>
                  <a:pt x="9" y="296"/>
                  <a:pt x="6" y="297"/>
                </a:cubicBezTo>
                <a:cubicBezTo>
                  <a:pt x="6" y="297"/>
                  <a:pt x="0" y="301"/>
                  <a:pt x="1" y="302"/>
                </a:cubicBezTo>
                <a:cubicBezTo>
                  <a:pt x="3" y="302"/>
                  <a:pt x="5" y="302"/>
                  <a:pt x="6" y="302"/>
                </a:cubicBezTo>
                <a:cubicBezTo>
                  <a:pt x="8" y="302"/>
                  <a:pt x="9" y="302"/>
                  <a:pt x="11" y="301"/>
                </a:cubicBezTo>
                <a:cubicBezTo>
                  <a:pt x="11" y="299"/>
                  <a:pt x="13" y="299"/>
                  <a:pt x="14" y="299"/>
                </a:cubicBezTo>
                <a:cubicBezTo>
                  <a:pt x="16" y="299"/>
                  <a:pt x="16" y="299"/>
                  <a:pt x="18" y="299"/>
                </a:cubicBezTo>
                <a:cubicBezTo>
                  <a:pt x="19" y="299"/>
                  <a:pt x="21" y="299"/>
                  <a:pt x="22" y="297"/>
                </a:cubicBezTo>
                <a:cubicBezTo>
                  <a:pt x="24" y="296"/>
                  <a:pt x="26" y="296"/>
                  <a:pt x="27" y="296"/>
                </a:cubicBezTo>
                <a:cubicBezTo>
                  <a:pt x="29" y="294"/>
                  <a:pt x="32" y="292"/>
                  <a:pt x="34" y="294"/>
                </a:cubicBezTo>
                <a:cubicBezTo>
                  <a:pt x="35" y="294"/>
                  <a:pt x="35" y="294"/>
                  <a:pt x="35" y="294"/>
                </a:cubicBezTo>
                <a:cubicBezTo>
                  <a:pt x="37" y="292"/>
                  <a:pt x="39" y="292"/>
                  <a:pt x="40" y="291"/>
                </a:cubicBezTo>
                <a:cubicBezTo>
                  <a:pt x="42" y="291"/>
                  <a:pt x="43" y="289"/>
                  <a:pt x="47" y="289"/>
                </a:cubicBezTo>
                <a:cubicBezTo>
                  <a:pt x="47" y="289"/>
                  <a:pt x="47" y="289"/>
                  <a:pt x="48" y="288"/>
                </a:cubicBezTo>
                <a:cubicBezTo>
                  <a:pt x="48" y="288"/>
                  <a:pt x="50" y="288"/>
                  <a:pt x="51" y="288"/>
                </a:cubicBezTo>
                <a:cubicBezTo>
                  <a:pt x="51" y="289"/>
                  <a:pt x="50" y="289"/>
                  <a:pt x="50" y="289"/>
                </a:cubicBezTo>
                <a:cubicBezTo>
                  <a:pt x="48" y="291"/>
                  <a:pt x="48" y="291"/>
                  <a:pt x="48" y="291"/>
                </a:cubicBezTo>
                <a:cubicBezTo>
                  <a:pt x="50" y="291"/>
                  <a:pt x="50" y="289"/>
                  <a:pt x="51" y="291"/>
                </a:cubicBezTo>
                <a:cubicBezTo>
                  <a:pt x="51" y="292"/>
                  <a:pt x="50" y="292"/>
                  <a:pt x="50" y="292"/>
                </a:cubicBezTo>
                <a:cubicBezTo>
                  <a:pt x="50" y="294"/>
                  <a:pt x="53" y="292"/>
                  <a:pt x="53" y="292"/>
                </a:cubicBezTo>
                <a:cubicBezTo>
                  <a:pt x="55" y="292"/>
                  <a:pt x="56" y="292"/>
                  <a:pt x="58" y="291"/>
                </a:cubicBezTo>
                <a:cubicBezTo>
                  <a:pt x="58" y="289"/>
                  <a:pt x="58" y="289"/>
                  <a:pt x="58" y="289"/>
                </a:cubicBezTo>
                <a:cubicBezTo>
                  <a:pt x="56" y="288"/>
                  <a:pt x="56" y="288"/>
                  <a:pt x="58" y="288"/>
                </a:cubicBezTo>
                <a:cubicBezTo>
                  <a:pt x="60" y="288"/>
                  <a:pt x="60" y="286"/>
                  <a:pt x="60" y="286"/>
                </a:cubicBezTo>
                <a:cubicBezTo>
                  <a:pt x="61" y="286"/>
                  <a:pt x="61" y="286"/>
                  <a:pt x="61" y="286"/>
                </a:cubicBezTo>
                <a:cubicBezTo>
                  <a:pt x="61" y="286"/>
                  <a:pt x="63" y="286"/>
                  <a:pt x="64" y="286"/>
                </a:cubicBezTo>
                <a:cubicBezTo>
                  <a:pt x="64" y="286"/>
                  <a:pt x="66" y="284"/>
                  <a:pt x="66" y="286"/>
                </a:cubicBezTo>
                <a:cubicBezTo>
                  <a:pt x="66" y="286"/>
                  <a:pt x="68" y="286"/>
                  <a:pt x="68" y="288"/>
                </a:cubicBezTo>
                <a:cubicBezTo>
                  <a:pt x="68" y="288"/>
                  <a:pt x="68" y="288"/>
                  <a:pt x="68" y="289"/>
                </a:cubicBezTo>
                <a:cubicBezTo>
                  <a:pt x="68" y="289"/>
                  <a:pt x="68" y="288"/>
                  <a:pt x="69" y="288"/>
                </a:cubicBezTo>
                <a:cubicBezTo>
                  <a:pt x="69" y="288"/>
                  <a:pt x="71" y="288"/>
                  <a:pt x="72" y="286"/>
                </a:cubicBezTo>
                <a:cubicBezTo>
                  <a:pt x="74" y="286"/>
                  <a:pt x="76" y="284"/>
                  <a:pt x="79" y="284"/>
                </a:cubicBezTo>
                <a:cubicBezTo>
                  <a:pt x="79" y="283"/>
                  <a:pt x="81" y="283"/>
                  <a:pt x="81" y="283"/>
                </a:cubicBezTo>
                <a:cubicBezTo>
                  <a:pt x="82" y="283"/>
                  <a:pt x="82" y="283"/>
                  <a:pt x="84" y="283"/>
                </a:cubicBezTo>
                <a:cubicBezTo>
                  <a:pt x="85" y="281"/>
                  <a:pt x="87" y="281"/>
                  <a:pt x="89" y="281"/>
                </a:cubicBezTo>
                <a:cubicBezTo>
                  <a:pt x="89" y="280"/>
                  <a:pt x="92" y="280"/>
                  <a:pt x="90" y="278"/>
                </a:cubicBezTo>
                <a:cubicBezTo>
                  <a:pt x="90" y="278"/>
                  <a:pt x="90" y="278"/>
                  <a:pt x="89" y="278"/>
                </a:cubicBezTo>
                <a:cubicBezTo>
                  <a:pt x="90" y="278"/>
                  <a:pt x="90" y="278"/>
                  <a:pt x="90" y="276"/>
                </a:cubicBezTo>
                <a:cubicBezTo>
                  <a:pt x="92" y="276"/>
                  <a:pt x="92" y="276"/>
                  <a:pt x="93" y="276"/>
                </a:cubicBezTo>
                <a:cubicBezTo>
                  <a:pt x="95" y="276"/>
                  <a:pt x="95" y="276"/>
                  <a:pt x="95" y="276"/>
                </a:cubicBezTo>
                <a:cubicBezTo>
                  <a:pt x="97" y="276"/>
                  <a:pt x="97" y="276"/>
                  <a:pt x="97" y="276"/>
                </a:cubicBezTo>
                <a:cubicBezTo>
                  <a:pt x="98" y="276"/>
                  <a:pt x="98" y="276"/>
                  <a:pt x="98" y="276"/>
                </a:cubicBezTo>
                <a:cubicBezTo>
                  <a:pt x="100" y="275"/>
                  <a:pt x="100" y="275"/>
                  <a:pt x="100" y="275"/>
                </a:cubicBezTo>
                <a:cubicBezTo>
                  <a:pt x="100" y="275"/>
                  <a:pt x="100" y="275"/>
                  <a:pt x="102" y="275"/>
                </a:cubicBezTo>
                <a:cubicBezTo>
                  <a:pt x="103" y="273"/>
                  <a:pt x="103" y="273"/>
                  <a:pt x="103" y="273"/>
                </a:cubicBezTo>
                <a:cubicBezTo>
                  <a:pt x="105" y="273"/>
                  <a:pt x="105" y="273"/>
                  <a:pt x="105" y="273"/>
                </a:cubicBezTo>
                <a:cubicBezTo>
                  <a:pt x="106" y="273"/>
                  <a:pt x="108" y="271"/>
                  <a:pt x="110" y="271"/>
                </a:cubicBezTo>
                <a:cubicBezTo>
                  <a:pt x="111" y="271"/>
                  <a:pt x="111" y="271"/>
                  <a:pt x="113" y="270"/>
                </a:cubicBezTo>
                <a:cubicBezTo>
                  <a:pt x="114" y="270"/>
                  <a:pt x="114" y="270"/>
                  <a:pt x="114" y="270"/>
                </a:cubicBezTo>
                <a:cubicBezTo>
                  <a:pt x="116" y="268"/>
                  <a:pt x="116" y="268"/>
                  <a:pt x="116" y="268"/>
                </a:cubicBezTo>
                <a:cubicBezTo>
                  <a:pt x="118" y="268"/>
                  <a:pt x="119" y="268"/>
                  <a:pt x="121" y="268"/>
                </a:cubicBezTo>
                <a:cubicBezTo>
                  <a:pt x="121" y="267"/>
                  <a:pt x="122" y="267"/>
                  <a:pt x="124" y="265"/>
                </a:cubicBezTo>
                <a:cubicBezTo>
                  <a:pt x="126" y="265"/>
                  <a:pt x="127" y="265"/>
                  <a:pt x="129" y="265"/>
                </a:cubicBezTo>
                <a:cubicBezTo>
                  <a:pt x="131" y="263"/>
                  <a:pt x="132" y="263"/>
                  <a:pt x="134" y="263"/>
                </a:cubicBezTo>
                <a:cubicBezTo>
                  <a:pt x="135" y="262"/>
                  <a:pt x="135" y="260"/>
                  <a:pt x="137" y="260"/>
                </a:cubicBezTo>
                <a:cubicBezTo>
                  <a:pt x="139" y="260"/>
                  <a:pt x="139" y="260"/>
                  <a:pt x="139" y="258"/>
                </a:cubicBezTo>
                <a:cubicBezTo>
                  <a:pt x="140" y="258"/>
                  <a:pt x="142" y="258"/>
                  <a:pt x="142" y="258"/>
                </a:cubicBezTo>
                <a:cubicBezTo>
                  <a:pt x="143" y="257"/>
                  <a:pt x="145" y="257"/>
                  <a:pt x="145" y="257"/>
                </a:cubicBezTo>
                <a:cubicBezTo>
                  <a:pt x="147" y="257"/>
                  <a:pt x="148" y="257"/>
                  <a:pt x="148" y="255"/>
                </a:cubicBezTo>
                <a:cubicBezTo>
                  <a:pt x="150" y="255"/>
                  <a:pt x="150" y="255"/>
                  <a:pt x="150" y="255"/>
                </a:cubicBezTo>
                <a:cubicBezTo>
                  <a:pt x="152" y="255"/>
                  <a:pt x="152" y="255"/>
                  <a:pt x="152" y="255"/>
                </a:cubicBezTo>
                <a:cubicBezTo>
                  <a:pt x="153" y="254"/>
                  <a:pt x="155" y="254"/>
                  <a:pt x="156" y="254"/>
                </a:cubicBezTo>
                <a:cubicBezTo>
                  <a:pt x="158" y="252"/>
                  <a:pt x="160" y="252"/>
                  <a:pt x="161" y="250"/>
                </a:cubicBezTo>
                <a:cubicBezTo>
                  <a:pt x="163" y="250"/>
                  <a:pt x="164" y="249"/>
                  <a:pt x="166" y="249"/>
                </a:cubicBezTo>
                <a:cubicBezTo>
                  <a:pt x="168" y="249"/>
                  <a:pt x="168" y="249"/>
                  <a:pt x="169" y="247"/>
                </a:cubicBezTo>
                <a:cubicBezTo>
                  <a:pt x="171" y="247"/>
                  <a:pt x="169" y="247"/>
                  <a:pt x="169" y="246"/>
                </a:cubicBezTo>
                <a:cubicBezTo>
                  <a:pt x="168" y="246"/>
                  <a:pt x="166" y="246"/>
                  <a:pt x="164" y="246"/>
                </a:cubicBezTo>
                <a:cubicBezTo>
                  <a:pt x="168" y="244"/>
                  <a:pt x="171" y="242"/>
                  <a:pt x="174" y="241"/>
                </a:cubicBezTo>
                <a:cubicBezTo>
                  <a:pt x="176" y="241"/>
                  <a:pt x="179" y="239"/>
                  <a:pt x="182" y="239"/>
                </a:cubicBezTo>
                <a:cubicBezTo>
                  <a:pt x="184" y="237"/>
                  <a:pt x="187" y="237"/>
                  <a:pt x="190" y="236"/>
                </a:cubicBezTo>
                <a:cubicBezTo>
                  <a:pt x="192" y="234"/>
                  <a:pt x="195" y="233"/>
                  <a:pt x="197" y="231"/>
                </a:cubicBezTo>
                <a:cubicBezTo>
                  <a:pt x="198" y="231"/>
                  <a:pt x="202" y="229"/>
                  <a:pt x="203" y="229"/>
                </a:cubicBezTo>
                <a:cubicBezTo>
                  <a:pt x="205" y="228"/>
                  <a:pt x="206" y="228"/>
                  <a:pt x="210" y="226"/>
                </a:cubicBezTo>
                <a:cubicBezTo>
                  <a:pt x="211" y="225"/>
                  <a:pt x="215" y="225"/>
                  <a:pt x="216" y="225"/>
                </a:cubicBezTo>
                <a:cubicBezTo>
                  <a:pt x="219" y="223"/>
                  <a:pt x="221" y="223"/>
                  <a:pt x="224" y="221"/>
                </a:cubicBezTo>
                <a:cubicBezTo>
                  <a:pt x="224" y="221"/>
                  <a:pt x="226" y="220"/>
                  <a:pt x="227" y="220"/>
                </a:cubicBezTo>
                <a:cubicBezTo>
                  <a:pt x="227" y="220"/>
                  <a:pt x="229" y="220"/>
                  <a:pt x="231" y="221"/>
                </a:cubicBezTo>
                <a:cubicBezTo>
                  <a:pt x="231" y="221"/>
                  <a:pt x="231" y="223"/>
                  <a:pt x="229" y="223"/>
                </a:cubicBezTo>
                <a:cubicBezTo>
                  <a:pt x="227" y="223"/>
                  <a:pt x="226" y="225"/>
                  <a:pt x="224" y="225"/>
                </a:cubicBezTo>
                <a:cubicBezTo>
                  <a:pt x="223" y="225"/>
                  <a:pt x="223" y="225"/>
                  <a:pt x="221" y="225"/>
                </a:cubicBezTo>
                <a:cubicBezTo>
                  <a:pt x="219" y="226"/>
                  <a:pt x="218" y="226"/>
                  <a:pt x="216" y="226"/>
                </a:cubicBezTo>
                <a:cubicBezTo>
                  <a:pt x="213" y="228"/>
                  <a:pt x="210" y="229"/>
                  <a:pt x="206" y="231"/>
                </a:cubicBezTo>
                <a:cubicBezTo>
                  <a:pt x="205" y="233"/>
                  <a:pt x="202" y="234"/>
                  <a:pt x="200" y="236"/>
                </a:cubicBezTo>
                <a:cubicBezTo>
                  <a:pt x="198" y="236"/>
                  <a:pt x="197" y="236"/>
                  <a:pt x="195" y="237"/>
                </a:cubicBezTo>
                <a:cubicBezTo>
                  <a:pt x="195" y="239"/>
                  <a:pt x="197" y="237"/>
                  <a:pt x="197" y="237"/>
                </a:cubicBezTo>
                <a:cubicBezTo>
                  <a:pt x="197" y="241"/>
                  <a:pt x="194" y="241"/>
                  <a:pt x="192" y="241"/>
                </a:cubicBezTo>
                <a:cubicBezTo>
                  <a:pt x="190" y="241"/>
                  <a:pt x="190" y="241"/>
                  <a:pt x="189" y="242"/>
                </a:cubicBezTo>
                <a:cubicBezTo>
                  <a:pt x="189" y="242"/>
                  <a:pt x="189" y="242"/>
                  <a:pt x="187" y="242"/>
                </a:cubicBezTo>
                <a:cubicBezTo>
                  <a:pt x="187" y="244"/>
                  <a:pt x="187" y="244"/>
                  <a:pt x="187" y="244"/>
                </a:cubicBezTo>
                <a:cubicBezTo>
                  <a:pt x="187" y="244"/>
                  <a:pt x="187" y="244"/>
                  <a:pt x="189" y="244"/>
                </a:cubicBezTo>
                <a:cubicBezTo>
                  <a:pt x="189" y="244"/>
                  <a:pt x="190" y="244"/>
                  <a:pt x="192" y="244"/>
                </a:cubicBezTo>
                <a:cubicBezTo>
                  <a:pt x="194" y="244"/>
                  <a:pt x="197" y="244"/>
                  <a:pt x="198" y="242"/>
                </a:cubicBezTo>
                <a:cubicBezTo>
                  <a:pt x="200" y="242"/>
                  <a:pt x="200" y="241"/>
                  <a:pt x="202" y="241"/>
                </a:cubicBezTo>
                <a:cubicBezTo>
                  <a:pt x="203" y="241"/>
                  <a:pt x="205" y="239"/>
                  <a:pt x="206" y="239"/>
                </a:cubicBezTo>
                <a:cubicBezTo>
                  <a:pt x="208" y="239"/>
                  <a:pt x="210" y="239"/>
                  <a:pt x="211" y="239"/>
                </a:cubicBezTo>
                <a:cubicBezTo>
                  <a:pt x="213" y="239"/>
                  <a:pt x="213" y="237"/>
                  <a:pt x="215" y="237"/>
                </a:cubicBezTo>
                <a:cubicBezTo>
                  <a:pt x="216" y="237"/>
                  <a:pt x="218" y="237"/>
                  <a:pt x="219" y="236"/>
                </a:cubicBezTo>
                <a:cubicBezTo>
                  <a:pt x="219" y="236"/>
                  <a:pt x="221" y="236"/>
                  <a:pt x="223" y="236"/>
                </a:cubicBezTo>
                <a:cubicBezTo>
                  <a:pt x="224" y="236"/>
                  <a:pt x="226" y="236"/>
                  <a:pt x="227" y="234"/>
                </a:cubicBezTo>
                <a:cubicBezTo>
                  <a:pt x="229" y="234"/>
                  <a:pt x="231" y="234"/>
                  <a:pt x="231" y="234"/>
                </a:cubicBezTo>
                <a:cubicBezTo>
                  <a:pt x="232" y="233"/>
                  <a:pt x="232" y="233"/>
                  <a:pt x="234" y="233"/>
                </a:cubicBezTo>
                <a:cubicBezTo>
                  <a:pt x="236" y="233"/>
                  <a:pt x="236" y="233"/>
                  <a:pt x="236" y="233"/>
                </a:cubicBezTo>
                <a:cubicBezTo>
                  <a:pt x="237" y="233"/>
                  <a:pt x="237" y="231"/>
                  <a:pt x="237" y="229"/>
                </a:cubicBezTo>
                <a:cubicBezTo>
                  <a:pt x="237" y="228"/>
                  <a:pt x="239" y="228"/>
                  <a:pt x="239" y="228"/>
                </a:cubicBezTo>
                <a:cubicBezTo>
                  <a:pt x="240" y="226"/>
                  <a:pt x="240" y="225"/>
                  <a:pt x="240" y="225"/>
                </a:cubicBezTo>
                <a:cubicBezTo>
                  <a:pt x="242" y="225"/>
                  <a:pt x="242" y="225"/>
                  <a:pt x="242" y="225"/>
                </a:cubicBezTo>
                <a:cubicBezTo>
                  <a:pt x="243" y="225"/>
                  <a:pt x="244" y="225"/>
                  <a:pt x="245" y="225"/>
                </a:cubicBezTo>
                <a:cubicBezTo>
                  <a:pt x="244" y="225"/>
                  <a:pt x="245" y="225"/>
                  <a:pt x="245" y="225"/>
                </a:cubicBezTo>
                <a:cubicBezTo>
                  <a:pt x="245" y="226"/>
                  <a:pt x="247" y="225"/>
                  <a:pt x="247" y="225"/>
                </a:cubicBezTo>
                <a:cubicBezTo>
                  <a:pt x="248" y="225"/>
                  <a:pt x="248" y="225"/>
                  <a:pt x="248" y="225"/>
                </a:cubicBezTo>
                <a:cubicBezTo>
                  <a:pt x="250" y="225"/>
                  <a:pt x="250" y="225"/>
                  <a:pt x="252" y="223"/>
                </a:cubicBezTo>
                <a:cubicBezTo>
                  <a:pt x="252" y="223"/>
                  <a:pt x="252" y="223"/>
                  <a:pt x="252" y="225"/>
                </a:cubicBezTo>
                <a:cubicBezTo>
                  <a:pt x="253" y="225"/>
                  <a:pt x="253" y="225"/>
                  <a:pt x="255" y="225"/>
                </a:cubicBezTo>
                <a:cubicBezTo>
                  <a:pt x="257" y="223"/>
                  <a:pt x="257" y="223"/>
                  <a:pt x="257" y="223"/>
                </a:cubicBezTo>
                <a:cubicBezTo>
                  <a:pt x="257" y="225"/>
                  <a:pt x="257" y="225"/>
                  <a:pt x="257" y="225"/>
                </a:cubicBezTo>
                <a:cubicBezTo>
                  <a:pt x="257" y="226"/>
                  <a:pt x="257" y="226"/>
                  <a:pt x="257" y="226"/>
                </a:cubicBezTo>
                <a:cubicBezTo>
                  <a:pt x="257" y="226"/>
                  <a:pt x="257" y="226"/>
                  <a:pt x="257" y="228"/>
                </a:cubicBezTo>
                <a:cubicBezTo>
                  <a:pt x="258" y="228"/>
                  <a:pt x="258" y="228"/>
                  <a:pt x="258" y="228"/>
                </a:cubicBezTo>
                <a:cubicBezTo>
                  <a:pt x="260" y="228"/>
                  <a:pt x="258" y="229"/>
                  <a:pt x="258" y="229"/>
                </a:cubicBezTo>
                <a:cubicBezTo>
                  <a:pt x="258" y="229"/>
                  <a:pt x="257" y="231"/>
                  <a:pt x="258" y="231"/>
                </a:cubicBezTo>
                <a:cubicBezTo>
                  <a:pt x="260" y="231"/>
                  <a:pt x="260" y="231"/>
                  <a:pt x="260" y="231"/>
                </a:cubicBezTo>
                <a:cubicBezTo>
                  <a:pt x="261" y="231"/>
                  <a:pt x="261" y="229"/>
                  <a:pt x="263" y="229"/>
                </a:cubicBezTo>
                <a:cubicBezTo>
                  <a:pt x="263" y="231"/>
                  <a:pt x="263" y="231"/>
                  <a:pt x="263" y="231"/>
                </a:cubicBezTo>
                <a:cubicBezTo>
                  <a:pt x="265" y="231"/>
                  <a:pt x="265" y="231"/>
                  <a:pt x="265" y="231"/>
                </a:cubicBezTo>
                <a:cubicBezTo>
                  <a:pt x="265" y="233"/>
                  <a:pt x="266" y="233"/>
                  <a:pt x="266" y="233"/>
                </a:cubicBezTo>
                <a:cubicBezTo>
                  <a:pt x="268" y="234"/>
                  <a:pt x="268" y="234"/>
                  <a:pt x="269" y="234"/>
                </a:cubicBezTo>
                <a:cubicBezTo>
                  <a:pt x="271" y="233"/>
                  <a:pt x="271" y="233"/>
                  <a:pt x="273" y="233"/>
                </a:cubicBezTo>
                <a:cubicBezTo>
                  <a:pt x="274" y="233"/>
                  <a:pt x="274" y="233"/>
                  <a:pt x="274" y="233"/>
                </a:cubicBezTo>
                <a:cubicBezTo>
                  <a:pt x="274" y="234"/>
                  <a:pt x="274" y="234"/>
                  <a:pt x="274" y="234"/>
                </a:cubicBezTo>
                <a:cubicBezTo>
                  <a:pt x="273" y="236"/>
                  <a:pt x="273" y="236"/>
                  <a:pt x="273" y="236"/>
                </a:cubicBezTo>
                <a:cubicBezTo>
                  <a:pt x="273" y="236"/>
                  <a:pt x="273" y="236"/>
                  <a:pt x="274" y="236"/>
                </a:cubicBezTo>
                <a:cubicBezTo>
                  <a:pt x="276" y="236"/>
                  <a:pt x="278" y="234"/>
                  <a:pt x="279" y="234"/>
                </a:cubicBezTo>
                <a:cubicBezTo>
                  <a:pt x="281" y="234"/>
                  <a:pt x="282" y="234"/>
                  <a:pt x="282" y="234"/>
                </a:cubicBezTo>
                <a:cubicBezTo>
                  <a:pt x="284" y="234"/>
                  <a:pt x="284" y="234"/>
                  <a:pt x="284" y="234"/>
                </a:cubicBezTo>
                <a:cubicBezTo>
                  <a:pt x="286" y="234"/>
                  <a:pt x="286" y="234"/>
                  <a:pt x="286" y="234"/>
                </a:cubicBezTo>
                <a:cubicBezTo>
                  <a:pt x="286" y="234"/>
                  <a:pt x="287" y="234"/>
                  <a:pt x="287" y="236"/>
                </a:cubicBezTo>
                <a:cubicBezTo>
                  <a:pt x="287" y="236"/>
                  <a:pt x="287" y="236"/>
                  <a:pt x="289" y="236"/>
                </a:cubicBezTo>
                <a:cubicBezTo>
                  <a:pt x="289" y="236"/>
                  <a:pt x="289" y="236"/>
                  <a:pt x="290" y="236"/>
                </a:cubicBezTo>
                <a:cubicBezTo>
                  <a:pt x="290" y="237"/>
                  <a:pt x="289" y="237"/>
                  <a:pt x="290" y="237"/>
                </a:cubicBezTo>
                <a:cubicBezTo>
                  <a:pt x="292" y="237"/>
                  <a:pt x="292" y="237"/>
                  <a:pt x="292" y="237"/>
                </a:cubicBezTo>
                <a:cubicBezTo>
                  <a:pt x="294" y="237"/>
                  <a:pt x="294" y="237"/>
                  <a:pt x="294" y="237"/>
                </a:cubicBezTo>
                <a:cubicBezTo>
                  <a:pt x="295" y="237"/>
                  <a:pt x="295" y="237"/>
                  <a:pt x="295" y="237"/>
                </a:cubicBezTo>
                <a:cubicBezTo>
                  <a:pt x="297" y="237"/>
                  <a:pt x="298" y="237"/>
                  <a:pt x="298" y="236"/>
                </a:cubicBezTo>
                <a:cubicBezTo>
                  <a:pt x="300" y="236"/>
                  <a:pt x="300" y="236"/>
                  <a:pt x="300" y="236"/>
                </a:cubicBezTo>
                <a:cubicBezTo>
                  <a:pt x="302" y="236"/>
                  <a:pt x="302" y="236"/>
                  <a:pt x="302" y="236"/>
                </a:cubicBezTo>
                <a:cubicBezTo>
                  <a:pt x="303" y="236"/>
                  <a:pt x="303" y="236"/>
                  <a:pt x="303" y="236"/>
                </a:cubicBezTo>
                <a:cubicBezTo>
                  <a:pt x="305" y="236"/>
                  <a:pt x="305" y="236"/>
                  <a:pt x="305" y="236"/>
                </a:cubicBezTo>
                <a:cubicBezTo>
                  <a:pt x="305" y="237"/>
                  <a:pt x="307" y="236"/>
                  <a:pt x="308" y="236"/>
                </a:cubicBezTo>
                <a:cubicBezTo>
                  <a:pt x="307" y="237"/>
                  <a:pt x="307" y="239"/>
                  <a:pt x="305" y="239"/>
                </a:cubicBezTo>
                <a:cubicBezTo>
                  <a:pt x="305" y="239"/>
                  <a:pt x="303" y="239"/>
                  <a:pt x="303" y="241"/>
                </a:cubicBezTo>
                <a:cubicBezTo>
                  <a:pt x="302" y="241"/>
                  <a:pt x="300" y="241"/>
                  <a:pt x="300" y="241"/>
                </a:cubicBezTo>
                <a:cubicBezTo>
                  <a:pt x="300" y="241"/>
                  <a:pt x="298" y="241"/>
                  <a:pt x="298" y="242"/>
                </a:cubicBezTo>
                <a:cubicBezTo>
                  <a:pt x="300" y="242"/>
                  <a:pt x="300" y="242"/>
                  <a:pt x="300" y="242"/>
                </a:cubicBezTo>
                <a:cubicBezTo>
                  <a:pt x="302" y="242"/>
                  <a:pt x="302" y="244"/>
                  <a:pt x="303" y="244"/>
                </a:cubicBezTo>
                <a:cubicBezTo>
                  <a:pt x="305" y="244"/>
                  <a:pt x="305" y="244"/>
                  <a:pt x="307" y="244"/>
                </a:cubicBezTo>
                <a:cubicBezTo>
                  <a:pt x="307" y="246"/>
                  <a:pt x="308" y="246"/>
                  <a:pt x="308" y="246"/>
                </a:cubicBezTo>
                <a:cubicBezTo>
                  <a:pt x="308" y="247"/>
                  <a:pt x="307" y="247"/>
                  <a:pt x="307" y="249"/>
                </a:cubicBezTo>
                <a:cubicBezTo>
                  <a:pt x="308" y="249"/>
                  <a:pt x="308" y="249"/>
                  <a:pt x="308" y="249"/>
                </a:cubicBezTo>
                <a:cubicBezTo>
                  <a:pt x="308" y="250"/>
                  <a:pt x="308" y="250"/>
                  <a:pt x="308" y="250"/>
                </a:cubicBezTo>
                <a:cubicBezTo>
                  <a:pt x="308" y="252"/>
                  <a:pt x="308" y="252"/>
                  <a:pt x="308" y="252"/>
                </a:cubicBezTo>
                <a:cubicBezTo>
                  <a:pt x="310" y="252"/>
                  <a:pt x="308" y="254"/>
                  <a:pt x="310" y="254"/>
                </a:cubicBezTo>
                <a:cubicBezTo>
                  <a:pt x="311" y="254"/>
                  <a:pt x="311" y="254"/>
                  <a:pt x="311" y="254"/>
                </a:cubicBezTo>
                <a:cubicBezTo>
                  <a:pt x="313" y="254"/>
                  <a:pt x="315" y="252"/>
                  <a:pt x="315" y="252"/>
                </a:cubicBezTo>
                <a:cubicBezTo>
                  <a:pt x="315" y="252"/>
                  <a:pt x="315" y="254"/>
                  <a:pt x="316" y="254"/>
                </a:cubicBezTo>
                <a:cubicBezTo>
                  <a:pt x="316" y="254"/>
                  <a:pt x="316" y="254"/>
                  <a:pt x="318" y="254"/>
                </a:cubicBezTo>
                <a:cubicBezTo>
                  <a:pt x="318" y="252"/>
                  <a:pt x="318" y="252"/>
                  <a:pt x="318" y="252"/>
                </a:cubicBezTo>
                <a:cubicBezTo>
                  <a:pt x="318" y="252"/>
                  <a:pt x="318" y="254"/>
                  <a:pt x="319" y="254"/>
                </a:cubicBezTo>
                <a:cubicBezTo>
                  <a:pt x="319" y="252"/>
                  <a:pt x="319" y="252"/>
                  <a:pt x="319" y="252"/>
                </a:cubicBezTo>
                <a:cubicBezTo>
                  <a:pt x="319" y="250"/>
                  <a:pt x="319" y="250"/>
                  <a:pt x="319" y="250"/>
                </a:cubicBezTo>
                <a:cubicBezTo>
                  <a:pt x="319" y="250"/>
                  <a:pt x="319" y="250"/>
                  <a:pt x="321" y="250"/>
                </a:cubicBezTo>
                <a:cubicBezTo>
                  <a:pt x="321" y="250"/>
                  <a:pt x="321" y="249"/>
                  <a:pt x="323" y="249"/>
                </a:cubicBezTo>
                <a:cubicBezTo>
                  <a:pt x="323" y="250"/>
                  <a:pt x="323" y="250"/>
                  <a:pt x="323" y="250"/>
                </a:cubicBezTo>
                <a:cubicBezTo>
                  <a:pt x="323" y="252"/>
                  <a:pt x="323" y="252"/>
                  <a:pt x="324" y="252"/>
                </a:cubicBezTo>
                <a:cubicBezTo>
                  <a:pt x="324" y="254"/>
                  <a:pt x="324" y="254"/>
                  <a:pt x="324" y="254"/>
                </a:cubicBezTo>
                <a:cubicBezTo>
                  <a:pt x="326" y="254"/>
                  <a:pt x="328" y="254"/>
                  <a:pt x="328" y="252"/>
                </a:cubicBezTo>
                <a:cubicBezTo>
                  <a:pt x="329" y="252"/>
                  <a:pt x="329" y="250"/>
                  <a:pt x="331" y="250"/>
                </a:cubicBezTo>
                <a:cubicBezTo>
                  <a:pt x="332" y="249"/>
                  <a:pt x="332" y="247"/>
                  <a:pt x="334" y="246"/>
                </a:cubicBezTo>
                <a:cubicBezTo>
                  <a:pt x="336" y="246"/>
                  <a:pt x="336" y="244"/>
                  <a:pt x="337" y="244"/>
                </a:cubicBezTo>
                <a:cubicBezTo>
                  <a:pt x="337" y="242"/>
                  <a:pt x="337" y="241"/>
                  <a:pt x="339" y="242"/>
                </a:cubicBezTo>
                <a:cubicBezTo>
                  <a:pt x="337" y="244"/>
                  <a:pt x="337" y="244"/>
                  <a:pt x="337" y="244"/>
                </a:cubicBezTo>
                <a:cubicBezTo>
                  <a:pt x="337" y="246"/>
                  <a:pt x="336" y="247"/>
                  <a:pt x="336" y="249"/>
                </a:cubicBezTo>
                <a:cubicBezTo>
                  <a:pt x="334" y="249"/>
                  <a:pt x="332" y="250"/>
                  <a:pt x="332" y="252"/>
                </a:cubicBezTo>
                <a:cubicBezTo>
                  <a:pt x="331" y="254"/>
                  <a:pt x="331" y="254"/>
                  <a:pt x="331" y="254"/>
                </a:cubicBezTo>
                <a:cubicBezTo>
                  <a:pt x="329" y="254"/>
                  <a:pt x="328" y="255"/>
                  <a:pt x="328" y="255"/>
                </a:cubicBezTo>
                <a:cubicBezTo>
                  <a:pt x="326" y="257"/>
                  <a:pt x="324" y="257"/>
                  <a:pt x="324" y="258"/>
                </a:cubicBezTo>
                <a:cubicBezTo>
                  <a:pt x="326" y="258"/>
                  <a:pt x="326" y="258"/>
                  <a:pt x="326" y="258"/>
                </a:cubicBezTo>
                <a:cubicBezTo>
                  <a:pt x="324" y="260"/>
                  <a:pt x="324" y="260"/>
                  <a:pt x="324" y="260"/>
                </a:cubicBezTo>
                <a:cubicBezTo>
                  <a:pt x="324" y="260"/>
                  <a:pt x="324" y="260"/>
                  <a:pt x="324" y="262"/>
                </a:cubicBezTo>
                <a:cubicBezTo>
                  <a:pt x="324" y="262"/>
                  <a:pt x="323" y="263"/>
                  <a:pt x="321" y="263"/>
                </a:cubicBezTo>
                <a:cubicBezTo>
                  <a:pt x="321" y="265"/>
                  <a:pt x="321" y="265"/>
                  <a:pt x="321" y="267"/>
                </a:cubicBezTo>
                <a:cubicBezTo>
                  <a:pt x="319" y="268"/>
                  <a:pt x="319" y="268"/>
                  <a:pt x="319" y="268"/>
                </a:cubicBezTo>
                <a:cubicBezTo>
                  <a:pt x="319" y="268"/>
                  <a:pt x="319" y="268"/>
                  <a:pt x="318" y="270"/>
                </a:cubicBezTo>
                <a:cubicBezTo>
                  <a:pt x="321" y="268"/>
                  <a:pt x="323" y="268"/>
                  <a:pt x="324" y="267"/>
                </a:cubicBezTo>
                <a:cubicBezTo>
                  <a:pt x="326" y="265"/>
                  <a:pt x="326" y="265"/>
                  <a:pt x="328" y="265"/>
                </a:cubicBezTo>
                <a:cubicBezTo>
                  <a:pt x="329" y="263"/>
                  <a:pt x="331" y="263"/>
                  <a:pt x="331" y="262"/>
                </a:cubicBezTo>
                <a:cubicBezTo>
                  <a:pt x="332" y="260"/>
                  <a:pt x="332" y="260"/>
                  <a:pt x="332" y="260"/>
                </a:cubicBezTo>
                <a:cubicBezTo>
                  <a:pt x="332" y="258"/>
                  <a:pt x="334" y="258"/>
                  <a:pt x="334" y="258"/>
                </a:cubicBezTo>
                <a:cubicBezTo>
                  <a:pt x="336" y="257"/>
                  <a:pt x="336" y="257"/>
                  <a:pt x="336" y="257"/>
                </a:cubicBezTo>
                <a:cubicBezTo>
                  <a:pt x="337" y="255"/>
                  <a:pt x="337" y="255"/>
                  <a:pt x="337" y="255"/>
                </a:cubicBezTo>
                <a:cubicBezTo>
                  <a:pt x="337" y="255"/>
                  <a:pt x="337" y="254"/>
                  <a:pt x="339" y="254"/>
                </a:cubicBezTo>
                <a:cubicBezTo>
                  <a:pt x="339" y="255"/>
                  <a:pt x="339" y="255"/>
                  <a:pt x="339" y="255"/>
                </a:cubicBezTo>
                <a:cubicBezTo>
                  <a:pt x="337" y="257"/>
                  <a:pt x="336" y="258"/>
                  <a:pt x="334" y="260"/>
                </a:cubicBezTo>
                <a:cubicBezTo>
                  <a:pt x="336" y="260"/>
                  <a:pt x="336" y="260"/>
                  <a:pt x="336" y="260"/>
                </a:cubicBezTo>
                <a:cubicBezTo>
                  <a:pt x="336" y="262"/>
                  <a:pt x="334" y="262"/>
                  <a:pt x="334" y="263"/>
                </a:cubicBezTo>
                <a:cubicBezTo>
                  <a:pt x="334" y="263"/>
                  <a:pt x="334" y="263"/>
                  <a:pt x="334" y="265"/>
                </a:cubicBezTo>
                <a:cubicBezTo>
                  <a:pt x="332" y="265"/>
                  <a:pt x="332" y="265"/>
                  <a:pt x="332" y="265"/>
                </a:cubicBezTo>
                <a:cubicBezTo>
                  <a:pt x="331" y="267"/>
                  <a:pt x="331" y="267"/>
                  <a:pt x="331" y="267"/>
                </a:cubicBezTo>
                <a:cubicBezTo>
                  <a:pt x="332" y="267"/>
                  <a:pt x="332" y="267"/>
                  <a:pt x="332" y="267"/>
                </a:cubicBezTo>
                <a:cubicBezTo>
                  <a:pt x="332" y="268"/>
                  <a:pt x="329" y="268"/>
                  <a:pt x="329" y="268"/>
                </a:cubicBezTo>
                <a:cubicBezTo>
                  <a:pt x="331" y="268"/>
                  <a:pt x="331" y="270"/>
                  <a:pt x="332" y="270"/>
                </a:cubicBezTo>
                <a:cubicBezTo>
                  <a:pt x="332" y="271"/>
                  <a:pt x="332" y="271"/>
                  <a:pt x="332" y="271"/>
                </a:cubicBezTo>
                <a:cubicBezTo>
                  <a:pt x="332" y="271"/>
                  <a:pt x="331" y="271"/>
                  <a:pt x="329" y="271"/>
                </a:cubicBezTo>
                <a:cubicBezTo>
                  <a:pt x="329" y="273"/>
                  <a:pt x="329" y="273"/>
                  <a:pt x="329" y="273"/>
                </a:cubicBezTo>
                <a:cubicBezTo>
                  <a:pt x="331" y="273"/>
                  <a:pt x="331" y="273"/>
                  <a:pt x="331" y="273"/>
                </a:cubicBezTo>
                <a:cubicBezTo>
                  <a:pt x="331" y="273"/>
                  <a:pt x="331" y="273"/>
                  <a:pt x="331" y="275"/>
                </a:cubicBezTo>
                <a:cubicBezTo>
                  <a:pt x="331" y="276"/>
                  <a:pt x="331" y="276"/>
                  <a:pt x="331" y="276"/>
                </a:cubicBezTo>
                <a:cubicBezTo>
                  <a:pt x="329" y="278"/>
                  <a:pt x="329" y="278"/>
                  <a:pt x="329" y="278"/>
                </a:cubicBezTo>
                <a:cubicBezTo>
                  <a:pt x="329" y="280"/>
                  <a:pt x="328" y="280"/>
                  <a:pt x="328" y="280"/>
                </a:cubicBezTo>
                <a:cubicBezTo>
                  <a:pt x="326" y="280"/>
                  <a:pt x="324" y="280"/>
                  <a:pt x="324" y="281"/>
                </a:cubicBezTo>
                <a:cubicBezTo>
                  <a:pt x="324" y="283"/>
                  <a:pt x="328" y="281"/>
                  <a:pt x="328" y="281"/>
                </a:cubicBezTo>
                <a:cubicBezTo>
                  <a:pt x="326" y="283"/>
                  <a:pt x="326" y="283"/>
                  <a:pt x="326" y="283"/>
                </a:cubicBezTo>
                <a:cubicBezTo>
                  <a:pt x="326" y="284"/>
                  <a:pt x="326" y="284"/>
                  <a:pt x="328" y="284"/>
                </a:cubicBezTo>
                <a:cubicBezTo>
                  <a:pt x="328" y="284"/>
                  <a:pt x="324" y="284"/>
                  <a:pt x="326" y="286"/>
                </a:cubicBezTo>
                <a:cubicBezTo>
                  <a:pt x="328" y="286"/>
                  <a:pt x="329" y="284"/>
                  <a:pt x="331" y="284"/>
                </a:cubicBezTo>
                <a:cubicBezTo>
                  <a:pt x="331" y="284"/>
                  <a:pt x="331" y="286"/>
                  <a:pt x="329" y="286"/>
                </a:cubicBezTo>
                <a:cubicBezTo>
                  <a:pt x="329" y="288"/>
                  <a:pt x="329" y="288"/>
                  <a:pt x="329" y="288"/>
                </a:cubicBezTo>
                <a:cubicBezTo>
                  <a:pt x="328" y="288"/>
                  <a:pt x="327" y="289"/>
                  <a:pt x="326" y="289"/>
                </a:cubicBezTo>
                <a:cubicBezTo>
                  <a:pt x="326" y="290"/>
                  <a:pt x="325" y="290"/>
                  <a:pt x="324" y="289"/>
                </a:cubicBezTo>
                <a:cubicBezTo>
                  <a:pt x="324" y="291"/>
                  <a:pt x="323" y="291"/>
                  <a:pt x="323" y="291"/>
                </a:cubicBezTo>
                <a:cubicBezTo>
                  <a:pt x="324" y="292"/>
                  <a:pt x="326" y="292"/>
                  <a:pt x="326" y="291"/>
                </a:cubicBezTo>
                <a:cubicBezTo>
                  <a:pt x="328" y="291"/>
                  <a:pt x="328" y="291"/>
                  <a:pt x="328" y="291"/>
                </a:cubicBezTo>
                <a:cubicBezTo>
                  <a:pt x="329" y="291"/>
                  <a:pt x="329" y="291"/>
                  <a:pt x="329" y="291"/>
                </a:cubicBezTo>
                <a:cubicBezTo>
                  <a:pt x="329" y="292"/>
                  <a:pt x="328" y="292"/>
                  <a:pt x="328" y="292"/>
                </a:cubicBezTo>
                <a:cubicBezTo>
                  <a:pt x="326" y="292"/>
                  <a:pt x="324" y="294"/>
                  <a:pt x="324" y="294"/>
                </a:cubicBezTo>
                <a:cubicBezTo>
                  <a:pt x="324" y="296"/>
                  <a:pt x="329" y="296"/>
                  <a:pt x="329" y="294"/>
                </a:cubicBezTo>
                <a:cubicBezTo>
                  <a:pt x="329" y="296"/>
                  <a:pt x="328" y="296"/>
                  <a:pt x="328" y="297"/>
                </a:cubicBezTo>
                <a:cubicBezTo>
                  <a:pt x="326" y="297"/>
                  <a:pt x="326" y="297"/>
                  <a:pt x="326" y="297"/>
                </a:cubicBezTo>
                <a:cubicBezTo>
                  <a:pt x="326" y="299"/>
                  <a:pt x="328" y="299"/>
                  <a:pt x="328" y="299"/>
                </a:cubicBezTo>
                <a:cubicBezTo>
                  <a:pt x="328" y="301"/>
                  <a:pt x="326" y="301"/>
                  <a:pt x="326" y="301"/>
                </a:cubicBezTo>
                <a:cubicBezTo>
                  <a:pt x="326" y="302"/>
                  <a:pt x="328" y="302"/>
                  <a:pt x="328" y="302"/>
                </a:cubicBezTo>
                <a:cubicBezTo>
                  <a:pt x="328" y="302"/>
                  <a:pt x="328" y="304"/>
                  <a:pt x="326" y="304"/>
                </a:cubicBezTo>
                <a:cubicBezTo>
                  <a:pt x="326" y="304"/>
                  <a:pt x="326" y="304"/>
                  <a:pt x="326" y="305"/>
                </a:cubicBezTo>
                <a:cubicBezTo>
                  <a:pt x="326" y="305"/>
                  <a:pt x="326" y="305"/>
                  <a:pt x="326" y="307"/>
                </a:cubicBezTo>
                <a:cubicBezTo>
                  <a:pt x="324" y="307"/>
                  <a:pt x="324" y="307"/>
                  <a:pt x="324" y="307"/>
                </a:cubicBezTo>
                <a:cubicBezTo>
                  <a:pt x="324" y="305"/>
                  <a:pt x="323" y="305"/>
                  <a:pt x="323" y="305"/>
                </a:cubicBezTo>
                <a:cubicBezTo>
                  <a:pt x="321" y="305"/>
                  <a:pt x="321" y="307"/>
                  <a:pt x="319" y="307"/>
                </a:cubicBezTo>
                <a:cubicBezTo>
                  <a:pt x="319" y="305"/>
                  <a:pt x="319" y="305"/>
                  <a:pt x="319" y="305"/>
                </a:cubicBezTo>
                <a:cubicBezTo>
                  <a:pt x="318" y="305"/>
                  <a:pt x="318" y="307"/>
                  <a:pt x="316" y="307"/>
                </a:cubicBezTo>
                <a:cubicBezTo>
                  <a:pt x="316" y="309"/>
                  <a:pt x="316" y="309"/>
                  <a:pt x="316" y="309"/>
                </a:cubicBezTo>
                <a:cubicBezTo>
                  <a:pt x="318" y="309"/>
                  <a:pt x="318" y="309"/>
                  <a:pt x="319" y="309"/>
                </a:cubicBezTo>
                <a:cubicBezTo>
                  <a:pt x="321" y="309"/>
                  <a:pt x="321" y="309"/>
                  <a:pt x="321" y="309"/>
                </a:cubicBezTo>
                <a:cubicBezTo>
                  <a:pt x="321" y="310"/>
                  <a:pt x="319" y="310"/>
                  <a:pt x="319" y="310"/>
                </a:cubicBezTo>
                <a:cubicBezTo>
                  <a:pt x="319" y="310"/>
                  <a:pt x="319" y="312"/>
                  <a:pt x="318" y="312"/>
                </a:cubicBezTo>
                <a:cubicBezTo>
                  <a:pt x="316" y="312"/>
                  <a:pt x="316" y="312"/>
                  <a:pt x="316" y="312"/>
                </a:cubicBezTo>
                <a:cubicBezTo>
                  <a:pt x="316" y="313"/>
                  <a:pt x="316" y="313"/>
                  <a:pt x="316" y="313"/>
                </a:cubicBezTo>
                <a:cubicBezTo>
                  <a:pt x="316" y="315"/>
                  <a:pt x="318" y="315"/>
                  <a:pt x="318" y="315"/>
                </a:cubicBezTo>
                <a:cubicBezTo>
                  <a:pt x="319" y="315"/>
                  <a:pt x="318" y="315"/>
                  <a:pt x="318" y="317"/>
                </a:cubicBezTo>
                <a:cubicBezTo>
                  <a:pt x="319" y="317"/>
                  <a:pt x="323" y="315"/>
                  <a:pt x="323" y="315"/>
                </a:cubicBezTo>
                <a:cubicBezTo>
                  <a:pt x="324" y="313"/>
                  <a:pt x="326" y="313"/>
                  <a:pt x="326" y="312"/>
                </a:cubicBezTo>
                <a:cubicBezTo>
                  <a:pt x="328" y="310"/>
                  <a:pt x="329" y="309"/>
                  <a:pt x="331" y="309"/>
                </a:cubicBezTo>
                <a:cubicBezTo>
                  <a:pt x="334" y="307"/>
                  <a:pt x="336" y="307"/>
                  <a:pt x="337" y="305"/>
                </a:cubicBezTo>
                <a:cubicBezTo>
                  <a:pt x="337" y="307"/>
                  <a:pt x="337" y="307"/>
                  <a:pt x="337" y="307"/>
                </a:cubicBezTo>
                <a:cubicBezTo>
                  <a:pt x="336" y="307"/>
                  <a:pt x="334" y="309"/>
                  <a:pt x="334" y="309"/>
                </a:cubicBezTo>
                <a:cubicBezTo>
                  <a:pt x="332" y="310"/>
                  <a:pt x="332" y="310"/>
                  <a:pt x="331" y="312"/>
                </a:cubicBezTo>
                <a:cubicBezTo>
                  <a:pt x="331" y="313"/>
                  <a:pt x="331" y="313"/>
                  <a:pt x="331" y="313"/>
                </a:cubicBezTo>
                <a:cubicBezTo>
                  <a:pt x="329" y="313"/>
                  <a:pt x="329" y="313"/>
                  <a:pt x="329" y="313"/>
                </a:cubicBezTo>
                <a:cubicBezTo>
                  <a:pt x="328" y="315"/>
                  <a:pt x="326" y="315"/>
                  <a:pt x="324" y="315"/>
                </a:cubicBezTo>
                <a:cubicBezTo>
                  <a:pt x="324" y="317"/>
                  <a:pt x="324" y="317"/>
                  <a:pt x="324" y="317"/>
                </a:cubicBezTo>
                <a:cubicBezTo>
                  <a:pt x="324" y="318"/>
                  <a:pt x="324" y="318"/>
                  <a:pt x="324" y="318"/>
                </a:cubicBezTo>
                <a:cubicBezTo>
                  <a:pt x="323" y="320"/>
                  <a:pt x="321" y="320"/>
                  <a:pt x="319" y="322"/>
                </a:cubicBezTo>
                <a:cubicBezTo>
                  <a:pt x="319" y="322"/>
                  <a:pt x="319" y="323"/>
                  <a:pt x="318" y="323"/>
                </a:cubicBezTo>
                <a:cubicBezTo>
                  <a:pt x="318" y="325"/>
                  <a:pt x="318" y="325"/>
                  <a:pt x="318" y="325"/>
                </a:cubicBezTo>
                <a:cubicBezTo>
                  <a:pt x="318" y="326"/>
                  <a:pt x="319" y="325"/>
                  <a:pt x="319" y="325"/>
                </a:cubicBezTo>
                <a:cubicBezTo>
                  <a:pt x="321" y="325"/>
                  <a:pt x="321" y="325"/>
                  <a:pt x="321" y="325"/>
                </a:cubicBezTo>
                <a:cubicBezTo>
                  <a:pt x="323" y="325"/>
                  <a:pt x="323" y="323"/>
                  <a:pt x="323" y="325"/>
                </a:cubicBezTo>
                <a:cubicBezTo>
                  <a:pt x="323" y="326"/>
                  <a:pt x="323" y="326"/>
                  <a:pt x="324" y="326"/>
                </a:cubicBezTo>
                <a:cubicBezTo>
                  <a:pt x="326" y="325"/>
                  <a:pt x="326" y="325"/>
                  <a:pt x="326" y="325"/>
                </a:cubicBezTo>
                <a:cubicBezTo>
                  <a:pt x="328" y="325"/>
                  <a:pt x="329" y="323"/>
                  <a:pt x="329" y="325"/>
                </a:cubicBezTo>
                <a:cubicBezTo>
                  <a:pt x="329" y="325"/>
                  <a:pt x="328" y="326"/>
                  <a:pt x="328" y="328"/>
                </a:cubicBezTo>
                <a:cubicBezTo>
                  <a:pt x="326" y="328"/>
                  <a:pt x="324" y="328"/>
                  <a:pt x="324" y="330"/>
                </a:cubicBezTo>
                <a:cubicBezTo>
                  <a:pt x="323" y="330"/>
                  <a:pt x="323" y="330"/>
                  <a:pt x="323" y="330"/>
                </a:cubicBezTo>
                <a:cubicBezTo>
                  <a:pt x="321" y="330"/>
                  <a:pt x="321" y="330"/>
                  <a:pt x="321" y="330"/>
                </a:cubicBezTo>
                <a:cubicBezTo>
                  <a:pt x="321" y="331"/>
                  <a:pt x="321" y="331"/>
                  <a:pt x="321" y="331"/>
                </a:cubicBezTo>
                <a:cubicBezTo>
                  <a:pt x="321" y="333"/>
                  <a:pt x="321" y="333"/>
                  <a:pt x="321" y="333"/>
                </a:cubicBezTo>
                <a:cubicBezTo>
                  <a:pt x="321" y="334"/>
                  <a:pt x="319" y="334"/>
                  <a:pt x="319" y="336"/>
                </a:cubicBezTo>
                <a:cubicBezTo>
                  <a:pt x="319" y="338"/>
                  <a:pt x="318" y="338"/>
                  <a:pt x="318" y="338"/>
                </a:cubicBezTo>
                <a:cubicBezTo>
                  <a:pt x="319" y="339"/>
                  <a:pt x="319" y="339"/>
                  <a:pt x="319" y="339"/>
                </a:cubicBezTo>
                <a:cubicBezTo>
                  <a:pt x="319" y="339"/>
                  <a:pt x="319" y="339"/>
                  <a:pt x="319" y="341"/>
                </a:cubicBezTo>
                <a:cubicBezTo>
                  <a:pt x="319" y="341"/>
                  <a:pt x="318" y="341"/>
                  <a:pt x="318" y="343"/>
                </a:cubicBezTo>
                <a:cubicBezTo>
                  <a:pt x="319" y="343"/>
                  <a:pt x="319" y="343"/>
                  <a:pt x="319" y="343"/>
                </a:cubicBezTo>
                <a:cubicBezTo>
                  <a:pt x="321" y="343"/>
                  <a:pt x="321" y="343"/>
                  <a:pt x="321" y="343"/>
                </a:cubicBezTo>
                <a:cubicBezTo>
                  <a:pt x="323" y="343"/>
                  <a:pt x="323" y="343"/>
                  <a:pt x="323" y="344"/>
                </a:cubicBezTo>
                <a:cubicBezTo>
                  <a:pt x="324" y="344"/>
                  <a:pt x="324" y="344"/>
                  <a:pt x="324" y="346"/>
                </a:cubicBezTo>
                <a:cubicBezTo>
                  <a:pt x="326" y="344"/>
                  <a:pt x="326" y="344"/>
                  <a:pt x="326" y="344"/>
                </a:cubicBezTo>
                <a:cubicBezTo>
                  <a:pt x="328" y="344"/>
                  <a:pt x="328" y="344"/>
                  <a:pt x="328" y="344"/>
                </a:cubicBezTo>
                <a:cubicBezTo>
                  <a:pt x="329" y="344"/>
                  <a:pt x="329" y="344"/>
                  <a:pt x="329" y="344"/>
                </a:cubicBezTo>
                <a:cubicBezTo>
                  <a:pt x="329" y="346"/>
                  <a:pt x="328" y="347"/>
                  <a:pt x="328" y="347"/>
                </a:cubicBezTo>
                <a:cubicBezTo>
                  <a:pt x="328" y="347"/>
                  <a:pt x="326" y="347"/>
                  <a:pt x="326" y="349"/>
                </a:cubicBezTo>
                <a:cubicBezTo>
                  <a:pt x="328" y="349"/>
                  <a:pt x="328" y="349"/>
                  <a:pt x="328" y="349"/>
                </a:cubicBezTo>
                <a:cubicBezTo>
                  <a:pt x="329" y="347"/>
                  <a:pt x="329" y="347"/>
                  <a:pt x="329" y="347"/>
                </a:cubicBezTo>
                <a:cubicBezTo>
                  <a:pt x="331" y="347"/>
                  <a:pt x="331" y="347"/>
                  <a:pt x="331" y="347"/>
                </a:cubicBezTo>
                <a:cubicBezTo>
                  <a:pt x="332" y="346"/>
                  <a:pt x="332" y="346"/>
                  <a:pt x="332" y="346"/>
                </a:cubicBezTo>
                <a:cubicBezTo>
                  <a:pt x="332" y="347"/>
                  <a:pt x="331" y="349"/>
                  <a:pt x="331" y="349"/>
                </a:cubicBezTo>
                <a:cubicBezTo>
                  <a:pt x="332" y="349"/>
                  <a:pt x="332" y="349"/>
                  <a:pt x="334" y="349"/>
                </a:cubicBezTo>
                <a:cubicBezTo>
                  <a:pt x="334" y="349"/>
                  <a:pt x="334" y="347"/>
                  <a:pt x="336" y="347"/>
                </a:cubicBezTo>
                <a:cubicBezTo>
                  <a:pt x="336" y="347"/>
                  <a:pt x="336" y="347"/>
                  <a:pt x="337" y="347"/>
                </a:cubicBezTo>
                <a:cubicBezTo>
                  <a:pt x="339" y="347"/>
                  <a:pt x="339" y="347"/>
                  <a:pt x="339" y="347"/>
                </a:cubicBezTo>
                <a:cubicBezTo>
                  <a:pt x="340" y="346"/>
                  <a:pt x="340" y="346"/>
                  <a:pt x="342" y="346"/>
                </a:cubicBezTo>
                <a:cubicBezTo>
                  <a:pt x="342" y="347"/>
                  <a:pt x="340" y="347"/>
                  <a:pt x="340" y="349"/>
                </a:cubicBezTo>
                <a:cubicBezTo>
                  <a:pt x="339" y="349"/>
                  <a:pt x="339" y="349"/>
                  <a:pt x="339" y="349"/>
                </a:cubicBezTo>
                <a:cubicBezTo>
                  <a:pt x="339" y="351"/>
                  <a:pt x="339" y="351"/>
                  <a:pt x="339" y="351"/>
                </a:cubicBezTo>
                <a:cubicBezTo>
                  <a:pt x="339" y="352"/>
                  <a:pt x="339" y="354"/>
                  <a:pt x="337" y="354"/>
                </a:cubicBezTo>
                <a:cubicBezTo>
                  <a:pt x="337" y="355"/>
                  <a:pt x="337" y="355"/>
                  <a:pt x="336" y="355"/>
                </a:cubicBezTo>
                <a:cubicBezTo>
                  <a:pt x="336" y="357"/>
                  <a:pt x="336" y="357"/>
                  <a:pt x="336" y="357"/>
                </a:cubicBezTo>
                <a:cubicBezTo>
                  <a:pt x="337" y="359"/>
                  <a:pt x="337" y="357"/>
                  <a:pt x="339" y="357"/>
                </a:cubicBezTo>
                <a:cubicBezTo>
                  <a:pt x="339" y="357"/>
                  <a:pt x="339" y="357"/>
                  <a:pt x="340" y="357"/>
                </a:cubicBezTo>
                <a:cubicBezTo>
                  <a:pt x="340" y="357"/>
                  <a:pt x="340" y="357"/>
                  <a:pt x="340" y="359"/>
                </a:cubicBezTo>
                <a:cubicBezTo>
                  <a:pt x="340" y="360"/>
                  <a:pt x="340" y="360"/>
                  <a:pt x="340" y="360"/>
                </a:cubicBezTo>
                <a:cubicBezTo>
                  <a:pt x="340" y="360"/>
                  <a:pt x="342" y="360"/>
                  <a:pt x="342" y="362"/>
                </a:cubicBezTo>
                <a:cubicBezTo>
                  <a:pt x="344" y="364"/>
                  <a:pt x="340" y="362"/>
                  <a:pt x="340" y="364"/>
                </a:cubicBezTo>
                <a:cubicBezTo>
                  <a:pt x="342" y="364"/>
                  <a:pt x="344" y="364"/>
                  <a:pt x="344" y="365"/>
                </a:cubicBezTo>
                <a:cubicBezTo>
                  <a:pt x="344" y="365"/>
                  <a:pt x="344" y="365"/>
                  <a:pt x="342" y="365"/>
                </a:cubicBezTo>
                <a:cubicBezTo>
                  <a:pt x="342" y="367"/>
                  <a:pt x="342" y="367"/>
                  <a:pt x="342" y="367"/>
                </a:cubicBezTo>
                <a:cubicBezTo>
                  <a:pt x="342" y="367"/>
                  <a:pt x="342" y="367"/>
                  <a:pt x="340" y="367"/>
                </a:cubicBezTo>
                <a:cubicBezTo>
                  <a:pt x="340" y="367"/>
                  <a:pt x="339" y="370"/>
                  <a:pt x="336" y="373"/>
                </a:cubicBezTo>
                <a:cubicBezTo>
                  <a:pt x="336" y="373"/>
                  <a:pt x="336" y="375"/>
                  <a:pt x="334" y="375"/>
                </a:cubicBezTo>
                <a:cubicBezTo>
                  <a:pt x="334" y="373"/>
                  <a:pt x="336" y="373"/>
                  <a:pt x="336" y="372"/>
                </a:cubicBezTo>
                <a:cubicBezTo>
                  <a:pt x="336" y="370"/>
                  <a:pt x="336" y="370"/>
                  <a:pt x="336" y="370"/>
                </a:cubicBezTo>
                <a:cubicBezTo>
                  <a:pt x="336" y="368"/>
                  <a:pt x="336" y="368"/>
                  <a:pt x="336" y="368"/>
                </a:cubicBezTo>
                <a:cubicBezTo>
                  <a:pt x="336" y="367"/>
                  <a:pt x="336" y="367"/>
                  <a:pt x="336" y="367"/>
                </a:cubicBezTo>
                <a:cubicBezTo>
                  <a:pt x="336" y="365"/>
                  <a:pt x="336" y="365"/>
                  <a:pt x="336" y="364"/>
                </a:cubicBezTo>
                <a:cubicBezTo>
                  <a:pt x="334" y="364"/>
                  <a:pt x="334" y="362"/>
                  <a:pt x="334" y="362"/>
                </a:cubicBezTo>
                <a:cubicBezTo>
                  <a:pt x="332" y="362"/>
                  <a:pt x="332" y="362"/>
                  <a:pt x="331" y="362"/>
                </a:cubicBezTo>
                <a:cubicBezTo>
                  <a:pt x="329" y="362"/>
                  <a:pt x="329" y="360"/>
                  <a:pt x="329" y="360"/>
                </a:cubicBezTo>
                <a:cubicBezTo>
                  <a:pt x="329" y="360"/>
                  <a:pt x="329" y="359"/>
                  <a:pt x="329" y="357"/>
                </a:cubicBezTo>
                <a:cubicBezTo>
                  <a:pt x="329" y="357"/>
                  <a:pt x="331" y="357"/>
                  <a:pt x="331" y="355"/>
                </a:cubicBezTo>
                <a:cubicBezTo>
                  <a:pt x="331" y="354"/>
                  <a:pt x="331" y="354"/>
                  <a:pt x="331" y="354"/>
                </a:cubicBezTo>
                <a:cubicBezTo>
                  <a:pt x="331" y="352"/>
                  <a:pt x="331" y="352"/>
                  <a:pt x="331" y="352"/>
                </a:cubicBezTo>
                <a:cubicBezTo>
                  <a:pt x="329" y="351"/>
                  <a:pt x="329" y="351"/>
                  <a:pt x="328" y="351"/>
                </a:cubicBezTo>
                <a:cubicBezTo>
                  <a:pt x="328" y="351"/>
                  <a:pt x="328" y="351"/>
                  <a:pt x="326" y="351"/>
                </a:cubicBezTo>
                <a:cubicBezTo>
                  <a:pt x="326" y="351"/>
                  <a:pt x="326" y="349"/>
                  <a:pt x="324" y="349"/>
                </a:cubicBezTo>
                <a:cubicBezTo>
                  <a:pt x="323" y="349"/>
                  <a:pt x="323" y="349"/>
                  <a:pt x="323" y="349"/>
                </a:cubicBezTo>
                <a:cubicBezTo>
                  <a:pt x="321" y="349"/>
                  <a:pt x="321" y="349"/>
                  <a:pt x="321" y="349"/>
                </a:cubicBezTo>
                <a:cubicBezTo>
                  <a:pt x="319" y="347"/>
                  <a:pt x="319" y="347"/>
                  <a:pt x="318" y="347"/>
                </a:cubicBezTo>
                <a:cubicBezTo>
                  <a:pt x="316" y="347"/>
                  <a:pt x="316" y="346"/>
                  <a:pt x="315" y="346"/>
                </a:cubicBezTo>
                <a:cubicBezTo>
                  <a:pt x="315" y="346"/>
                  <a:pt x="315" y="344"/>
                  <a:pt x="313" y="344"/>
                </a:cubicBezTo>
                <a:cubicBezTo>
                  <a:pt x="311" y="344"/>
                  <a:pt x="311" y="344"/>
                  <a:pt x="311" y="344"/>
                </a:cubicBezTo>
                <a:cubicBezTo>
                  <a:pt x="310" y="344"/>
                  <a:pt x="310" y="344"/>
                  <a:pt x="308" y="344"/>
                </a:cubicBezTo>
                <a:cubicBezTo>
                  <a:pt x="308" y="346"/>
                  <a:pt x="308" y="346"/>
                  <a:pt x="308" y="346"/>
                </a:cubicBezTo>
                <a:cubicBezTo>
                  <a:pt x="307" y="346"/>
                  <a:pt x="307" y="346"/>
                  <a:pt x="307" y="346"/>
                </a:cubicBezTo>
                <a:cubicBezTo>
                  <a:pt x="307" y="347"/>
                  <a:pt x="308" y="347"/>
                  <a:pt x="310" y="347"/>
                </a:cubicBezTo>
                <a:cubicBezTo>
                  <a:pt x="310" y="349"/>
                  <a:pt x="308" y="349"/>
                  <a:pt x="308" y="349"/>
                </a:cubicBezTo>
                <a:cubicBezTo>
                  <a:pt x="308" y="349"/>
                  <a:pt x="308" y="351"/>
                  <a:pt x="307" y="351"/>
                </a:cubicBezTo>
                <a:cubicBezTo>
                  <a:pt x="307" y="352"/>
                  <a:pt x="307" y="352"/>
                  <a:pt x="307" y="352"/>
                </a:cubicBezTo>
                <a:cubicBezTo>
                  <a:pt x="307" y="354"/>
                  <a:pt x="305" y="354"/>
                  <a:pt x="305" y="355"/>
                </a:cubicBezTo>
                <a:cubicBezTo>
                  <a:pt x="307" y="355"/>
                  <a:pt x="307" y="355"/>
                  <a:pt x="308" y="354"/>
                </a:cubicBezTo>
                <a:cubicBezTo>
                  <a:pt x="310" y="354"/>
                  <a:pt x="310" y="354"/>
                  <a:pt x="310" y="354"/>
                </a:cubicBezTo>
                <a:cubicBezTo>
                  <a:pt x="310" y="354"/>
                  <a:pt x="310" y="354"/>
                  <a:pt x="310" y="355"/>
                </a:cubicBezTo>
                <a:cubicBezTo>
                  <a:pt x="310" y="357"/>
                  <a:pt x="310" y="357"/>
                  <a:pt x="311" y="357"/>
                </a:cubicBezTo>
                <a:cubicBezTo>
                  <a:pt x="311" y="359"/>
                  <a:pt x="311" y="359"/>
                  <a:pt x="311" y="359"/>
                </a:cubicBezTo>
                <a:cubicBezTo>
                  <a:pt x="311" y="360"/>
                  <a:pt x="311" y="359"/>
                  <a:pt x="311" y="360"/>
                </a:cubicBezTo>
                <a:cubicBezTo>
                  <a:pt x="313" y="360"/>
                  <a:pt x="311" y="362"/>
                  <a:pt x="311" y="362"/>
                </a:cubicBezTo>
                <a:cubicBezTo>
                  <a:pt x="313" y="360"/>
                  <a:pt x="313" y="360"/>
                  <a:pt x="313" y="360"/>
                </a:cubicBezTo>
                <a:cubicBezTo>
                  <a:pt x="315" y="360"/>
                  <a:pt x="315" y="360"/>
                  <a:pt x="315" y="359"/>
                </a:cubicBezTo>
                <a:cubicBezTo>
                  <a:pt x="316" y="359"/>
                  <a:pt x="316" y="359"/>
                  <a:pt x="316" y="359"/>
                </a:cubicBezTo>
                <a:cubicBezTo>
                  <a:pt x="318" y="360"/>
                  <a:pt x="315" y="362"/>
                  <a:pt x="315" y="362"/>
                </a:cubicBezTo>
                <a:cubicBezTo>
                  <a:pt x="315" y="362"/>
                  <a:pt x="315" y="362"/>
                  <a:pt x="315" y="364"/>
                </a:cubicBezTo>
                <a:cubicBezTo>
                  <a:pt x="315" y="364"/>
                  <a:pt x="315" y="364"/>
                  <a:pt x="316" y="364"/>
                </a:cubicBezTo>
                <a:cubicBezTo>
                  <a:pt x="318" y="364"/>
                  <a:pt x="318" y="364"/>
                  <a:pt x="318" y="364"/>
                </a:cubicBezTo>
                <a:cubicBezTo>
                  <a:pt x="318" y="365"/>
                  <a:pt x="318" y="365"/>
                  <a:pt x="318" y="365"/>
                </a:cubicBezTo>
                <a:cubicBezTo>
                  <a:pt x="318" y="365"/>
                  <a:pt x="318" y="365"/>
                  <a:pt x="318" y="367"/>
                </a:cubicBezTo>
                <a:cubicBezTo>
                  <a:pt x="318" y="368"/>
                  <a:pt x="318" y="368"/>
                  <a:pt x="319" y="368"/>
                </a:cubicBezTo>
                <a:cubicBezTo>
                  <a:pt x="321" y="368"/>
                  <a:pt x="323" y="367"/>
                  <a:pt x="324" y="367"/>
                </a:cubicBezTo>
                <a:cubicBezTo>
                  <a:pt x="326" y="367"/>
                  <a:pt x="326" y="367"/>
                  <a:pt x="326" y="367"/>
                </a:cubicBezTo>
                <a:cubicBezTo>
                  <a:pt x="324" y="368"/>
                  <a:pt x="324" y="368"/>
                  <a:pt x="323" y="368"/>
                </a:cubicBezTo>
                <a:cubicBezTo>
                  <a:pt x="321" y="370"/>
                  <a:pt x="321" y="370"/>
                  <a:pt x="321" y="370"/>
                </a:cubicBezTo>
                <a:cubicBezTo>
                  <a:pt x="321" y="370"/>
                  <a:pt x="323" y="370"/>
                  <a:pt x="323" y="372"/>
                </a:cubicBezTo>
                <a:cubicBezTo>
                  <a:pt x="323" y="372"/>
                  <a:pt x="323" y="372"/>
                  <a:pt x="323" y="373"/>
                </a:cubicBezTo>
                <a:cubicBezTo>
                  <a:pt x="323" y="373"/>
                  <a:pt x="323" y="373"/>
                  <a:pt x="321" y="373"/>
                </a:cubicBezTo>
                <a:cubicBezTo>
                  <a:pt x="321" y="375"/>
                  <a:pt x="321" y="375"/>
                  <a:pt x="321" y="375"/>
                </a:cubicBezTo>
                <a:cubicBezTo>
                  <a:pt x="321" y="375"/>
                  <a:pt x="321" y="376"/>
                  <a:pt x="319" y="376"/>
                </a:cubicBezTo>
                <a:cubicBezTo>
                  <a:pt x="319" y="376"/>
                  <a:pt x="319" y="376"/>
                  <a:pt x="319" y="375"/>
                </a:cubicBezTo>
                <a:cubicBezTo>
                  <a:pt x="319" y="376"/>
                  <a:pt x="318" y="378"/>
                  <a:pt x="318" y="380"/>
                </a:cubicBezTo>
                <a:cubicBezTo>
                  <a:pt x="318" y="381"/>
                  <a:pt x="318" y="385"/>
                  <a:pt x="316" y="386"/>
                </a:cubicBezTo>
                <a:cubicBezTo>
                  <a:pt x="316" y="388"/>
                  <a:pt x="316" y="388"/>
                  <a:pt x="316" y="389"/>
                </a:cubicBezTo>
                <a:cubicBezTo>
                  <a:pt x="316" y="391"/>
                  <a:pt x="316" y="391"/>
                  <a:pt x="316" y="391"/>
                </a:cubicBezTo>
                <a:cubicBezTo>
                  <a:pt x="315" y="391"/>
                  <a:pt x="315" y="391"/>
                  <a:pt x="315" y="391"/>
                </a:cubicBezTo>
                <a:cubicBezTo>
                  <a:pt x="313" y="393"/>
                  <a:pt x="313" y="393"/>
                  <a:pt x="315" y="393"/>
                </a:cubicBezTo>
                <a:cubicBezTo>
                  <a:pt x="315" y="394"/>
                  <a:pt x="315" y="394"/>
                  <a:pt x="315" y="396"/>
                </a:cubicBezTo>
                <a:cubicBezTo>
                  <a:pt x="313" y="396"/>
                  <a:pt x="313" y="396"/>
                  <a:pt x="313" y="397"/>
                </a:cubicBezTo>
                <a:cubicBezTo>
                  <a:pt x="313" y="399"/>
                  <a:pt x="313" y="399"/>
                  <a:pt x="313" y="399"/>
                </a:cubicBezTo>
                <a:cubicBezTo>
                  <a:pt x="313" y="399"/>
                  <a:pt x="313" y="399"/>
                  <a:pt x="315" y="399"/>
                </a:cubicBezTo>
                <a:cubicBezTo>
                  <a:pt x="315" y="399"/>
                  <a:pt x="315" y="399"/>
                  <a:pt x="315" y="401"/>
                </a:cubicBezTo>
                <a:cubicBezTo>
                  <a:pt x="313" y="401"/>
                  <a:pt x="313" y="401"/>
                  <a:pt x="313" y="401"/>
                </a:cubicBezTo>
                <a:cubicBezTo>
                  <a:pt x="311" y="401"/>
                  <a:pt x="310" y="402"/>
                  <a:pt x="308" y="404"/>
                </a:cubicBezTo>
                <a:cubicBezTo>
                  <a:pt x="308" y="406"/>
                  <a:pt x="308" y="406"/>
                  <a:pt x="307" y="406"/>
                </a:cubicBezTo>
                <a:cubicBezTo>
                  <a:pt x="307" y="407"/>
                  <a:pt x="307" y="407"/>
                  <a:pt x="305" y="409"/>
                </a:cubicBezTo>
                <a:cubicBezTo>
                  <a:pt x="305" y="410"/>
                  <a:pt x="305" y="412"/>
                  <a:pt x="303" y="412"/>
                </a:cubicBezTo>
                <a:cubicBezTo>
                  <a:pt x="302" y="414"/>
                  <a:pt x="302" y="415"/>
                  <a:pt x="302" y="415"/>
                </a:cubicBezTo>
                <a:cubicBezTo>
                  <a:pt x="300" y="418"/>
                  <a:pt x="297" y="420"/>
                  <a:pt x="295" y="423"/>
                </a:cubicBezTo>
                <a:cubicBezTo>
                  <a:pt x="295" y="425"/>
                  <a:pt x="294" y="427"/>
                  <a:pt x="292" y="427"/>
                </a:cubicBezTo>
                <a:cubicBezTo>
                  <a:pt x="292" y="428"/>
                  <a:pt x="292" y="428"/>
                  <a:pt x="290" y="430"/>
                </a:cubicBezTo>
                <a:cubicBezTo>
                  <a:pt x="290" y="431"/>
                  <a:pt x="290" y="431"/>
                  <a:pt x="290" y="431"/>
                </a:cubicBezTo>
                <a:cubicBezTo>
                  <a:pt x="287" y="435"/>
                  <a:pt x="286" y="436"/>
                  <a:pt x="284" y="438"/>
                </a:cubicBezTo>
                <a:cubicBezTo>
                  <a:pt x="282" y="439"/>
                  <a:pt x="281" y="439"/>
                  <a:pt x="281" y="441"/>
                </a:cubicBezTo>
                <a:cubicBezTo>
                  <a:pt x="279" y="441"/>
                  <a:pt x="279" y="441"/>
                  <a:pt x="279" y="441"/>
                </a:cubicBezTo>
                <a:cubicBezTo>
                  <a:pt x="278" y="441"/>
                  <a:pt x="278" y="441"/>
                  <a:pt x="278" y="441"/>
                </a:cubicBezTo>
                <a:cubicBezTo>
                  <a:pt x="276" y="441"/>
                  <a:pt x="276" y="443"/>
                  <a:pt x="278" y="443"/>
                </a:cubicBezTo>
                <a:cubicBezTo>
                  <a:pt x="278" y="444"/>
                  <a:pt x="278" y="444"/>
                  <a:pt x="279" y="444"/>
                </a:cubicBezTo>
                <a:cubicBezTo>
                  <a:pt x="279" y="446"/>
                  <a:pt x="279" y="446"/>
                  <a:pt x="278" y="446"/>
                </a:cubicBezTo>
                <a:cubicBezTo>
                  <a:pt x="278" y="448"/>
                  <a:pt x="276" y="448"/>
                  <a:pt x="276" y="448"/>
                </a:cubicBezTo>
                <a:cubicBezTo>
                  <a:pt x="276" y="449"/>
                  <a:pt x="276" y="449"/>
                  <a:pt x="276" y="449"/>
                </a:cubicBezTo>
                <a:cubicBezTo>
                  <a:pt x="276" y="451"/>
                  <a:pt x="276" y="451"/>
                  <a:pt x="274" y="451"/>
                </a:cubicBezTo>
                <a:cubicBezTo>
                  <a:pt x="274" y="452"/>
                  <a:pt x="274" y="452"/>
                  <a:pt x="274" y="454"/>
                </a:cubicBezTo>
                <a:cubicBezTo>
                  <a:pt x="274" y="456"/>
                  <a:pt x="274" y="456"/>
                  <a:pt x="273" y="457"/>
                </a:cubicBezTo>
                <a:cubicBezTo>
                  <a:pt x="273" y="459"/>
                  <a:pt x="273" y="459"/>
                  <a:pt x="273" y="459"/>
                </a:cubicBezTo>
                <a:cubicBezTo>
                  <a:pt x="273" y="460"/>
                  <a:pt x="273" y="460"/>
                  <a:pt x="273" y="460"/>
                </a:cubicBezTo>
                <a:cubicBezTo>
                  <a:pt x="271" y="462"/>
                  <a:pt x="269" y="464"/>
                  <a:pt x="268" y="465"/>
                </a:cubicBezTo>
                <a:cubicBezTo>
                  <a:pt x="266" y="467"/>
                  <a:pt x="265" y="469"/>
                  <a:pt x="263" y="472"/>
                </a:cubicBezTo>
                <a:cubicBezTo>
                  <a:pt x="261" y="473"/>
                  <a:pt x="261" y="473"/>
                  <a:pt x="261" y="473"/>
                </a:cubicBezTo>
                <a:cubicBezTo>
                  <a:pt x="260" y="475"/>
                  <a:pt x="261" y="477"/>
                  <a:pt x="261" y="478"/>
                </a:cubicBezTo>
                <a:cubicBezTo>
                  <a:pt x="261" y="478"/>
                  <a:pt x="263" y="478"/>
                  <a:pt x="263" y="480"/>
                </a:cubicBezTo>
                <a:cubicBezTo>
                  <a:pt x="261" y="481"/>
                  <a:pt x="261" y="483"/>
                  <a:pt x="261" y="483"/>
                </a:cubicBezTo>
                <a:cubicBezTo>
                  <a:pt x="261" y="485"/>
                  <a:pt x="261" y="486"/>
                  <a:pt x="260" y="486"/>
                </a:cubicBezTo>
                <a:cubicBezTo>
                  <a:pt x="260" y="488"/>
                  <a:pt x="261" y="490"/>
                  <a:pt x="260" y="491"/>
                </a:cubicBezTo>
                <a:cubicBezTo>
                  <a:pt x="260" y="491"/>
                  <a:pt x="260" y="491"/>
                  <a:pt x="258" y="491"/>
                </a:cubicBezTo>
                <a:cubicBezTo>
                  <a:pt x="258" y="493"/>
                  <a:pt x="258" y="493"/>
                  <a:pt x="258" y="493"/>
                </a:cubicBezTo>
                <a:cubicBezTo>
                  <a:pt x="258" y="494"/>
                  <a:pt x="258" y="494"/>
                  <a:pt x="258" y="494"/>
                </a:cubicBezTo>
                <a:cubicBezTo>
                  <a:pt x="260" y="496"/>
                  <a:pt x="260" y="496"/>
                  <a:pt x="260" y="498"/>
                </a:cubicBezTo>
                <a:cubicBezTo>
                  <a:pt x="261" y="498"/>
                  <a:pt x="261" y="498"/>
                  <a:pt x="261" y="499"/>
                </a:cubicBezTo>
                <a:cubicBezTo>
                  <a:pt x="261" y="501"/>
                  <a:pt x="261" y="501"/>
                  <a:pt x="261" y="503"/>
                </a:cubicBezTo>
                <a:cubicBezTo>
                  <a:pt x="261" y="504"/>
                  <a:pt x="261" y="506"/>
                  <a:pt x="261" y="506"/>
                </a:cubicBezTo>
                <a:cubicBezTo>
                  <a:pt x="263" y="507"/>
                  <a:pt x="263" y="507"/>
                  <a:pt x="263" y="507"/>
                </a:cubicBezTo>
                <a:cubicBezTo>
                  <a:pt x="265" y="509"/>
                  <a:pt x="265" y="504"/>
                  <a:pt x="265" y="503"/>
                </a:cubicBezTo>
                <a:cubicBezTo>
                  <a:pt x="266" y="504"/>
                  <a:pt x="268" y="503"/>
                  <a:pt x="268" y="503"/>
                </a:cubicBezTo>
                <a:cubicBezTo>
                  <a:pt x="269" y="503"/>
                  <a:pt x="269" y="503"/>
                  <a:pt x="269" y="503"/>
                </a:cubicBezTo>
                <a:cubicBezTo>
                  <a:pt x="271" y="503"/>
                  <a:pt x="271" y="503"/>
                  <a:pt x="271" y="503"/>
                </a:cubicBezTo>
                <a:cubicBezTo>
                  <a:pt x="271" y="503"/>
                  <a:pt x="273" y="503"/>
                  <a:pt x="274" y="503"/>
                </a:cubicBezTo>
                <a:cubicBezTo>
                  <a:pt x="278" y="503"/>
                  <a:pt x="278" y="503"/>
                  <a:pt x="278" y="503"/>
                </a:cubicBezTo>
                <a:cubicBezTo>
                  <a:pt x="276" y="506"/>
                  <a:pt x="271" y="506"/>
                  <a:pt x="268" y="506"/>
                </a:cubicBezTo>
                <a:cubicBezTo>
                  <a:pt x="266" y="507"/>
                  <a:pt x="266" y="507"/>
                  <a:pt x="266" y="509"/>
                </a:cubicBezTo>
                <a:cubicBezTo>
                  <a:pt x="266" y="511"/>
                  <a:pt x="266" y="511"/>
                  <a:pt x="266" y="511"/>
                </a:cubicBezTo>
                <a:cubicBezTo>
                  <a:pt x="266" y="511"/>
                  <a:pt x="266" y="511"/>
                  <a:pt x="265" y="509"/>
                </a:cubicBezTo>
                <a:cubicBezTo>
                  <a:pt x="265" y="509"/>
                  <a:pt x="265" y="509"/>
                  <a:pt x="263" y="509"/>
                </a:cubicBezTo>
                <a:cubicBezTo>
                  <a:pt x="263" y="509"/>
                  <a:pt x="263" y="509"/>
                  <a:pt x="263" y="511"/>
                </a:cubicBezTo>
                <a:cubicBezTo>
                  <a:pt x="263" y="511"/>
                  <a:pt x="263" y="512"/>
                  <a:pt x="261" y="514"/>
                </a:cubicBezTo>
                <a:cubicBezTo>
                  <a:pt x="261" y="514"/>
                  <a:pt x="260" y="514"/>
                  <a:pt x="260" y="515"/>
                </a:cubicBezTo>
                <a:cubicBezTo>
                  <a:pt x="260" y="515"/>
                  <a:pt x="258" y="515"/>
                  <a:pt x="260" y="517"/>
                </a:cubicBezTo>
                <a:cubicBezTo>
                  <a:pt x="261" y="517"/>
                  <a:pt x="261" y="517"/>
                  <a:pt x="261" y="517"/>
                </a:cubicBezTo>
                <a:cubicBezTo>
                  <a:pt x="263" y="517"/>
                  <a:pt x="263" y="517"/>
                  <a:pt x="263" y="517"/>
                </a:cubicBezTo>
                <a:cubicBezTo>
                  <a:pt x="265" y="517"/>
                  <a:pt x="265" y="517"/>
                  <a:pt x="265" y="517"/>
                </a:cubicBezTo>
                <a:cubicBezTo>
                  <a:pt x="265" y="517"/>
                  <a:pt x="266" y="517"/>
                  <a:pt x="266" y="519"/>
                </a:cubicBezTo>
                <a:cubicBezTo>
                  <a:pt x="265" y="519"/>
                  <a:pt x="265" y="519"/>
                  <a:pt x="265" y="520"/>
                </a:cubicBezTo>
                <a:cubicBezTo>
                  <a:pt x="265" y="520"/>
                  <a:pt x="263" y="520"/>
                  <a:pt x="263" y="522"/>
                </a:cubicBezTo>
                <a:cubicBezTo>
                  <a:pt x="261" y="522"/>
                  <a:pt x="261" y="522"/>
                  <a:pt x="261" y="522"/>
                </a:cubicBezTo>
                <a:cubicBezTo>
                  <a:pt x="261" y="524"/>
                  <a:pt x="261" y="524"/>
                  <a:pt x="261" y="524"/>
                </a:cubicBezTo>
                <a:cubicBezTo>
                  <a:pt x="260" y="525"/>
                  <a:pt x="260" y="525"/>
                  <a:pt x="260" y="525"/>
                </a:cubicBezTo>
                <a:cubicBezTo>
                  <a:pt x="260" y="527"/>
                  <a:pt x="263" y="525"/>
                  <a:pt x="263" y="527"/>
                </a:cubicBezTo>
                <a:cubicBezTo>
                  <a:pt x="263" y="528"/>
                  <a:pt x="263" y="528"/>
                  <a:pt x="263" y="528"/>
                </a:cubicBezTo>
                <a:cubicBezTo>
                  <a:pt x="263" y="530"/>
                  <a:pt x="263" y="530"/>
                  <a:pt x="265" y="530"/>
                </a:cubicBezTo>
                <a:cubicBezTo>
                  <a:pt x="265" y="530"/>
                  <a:pt x="265" y="532"/>
                  <a:pt x="265" y="533"/>
                </a:cubicBezTo>
                <a:cubicBezTo>
                  <a:pt x="266" y="535"/>
                  <a:pt x="266" y="536"/>
                  <a:pt x="266" y="538"/>
                </a:cubicBezTo>
                <a:cubicBezTo>
                  <a:pt x="266" y="540"/>
                  <a:pt x="266" y="540"/>
                  <a:pt x="266" y="540"/>
                </a:cubicBezTo>
                <a:cubicBezTo>
                  <a:pt x="266" y="540"/>
                  <a:pt x="266" y="541"/>
                  <a:pt x="268" y="541"/>
                </a:cubicBezTo>
                <a:cubicBezTo>
                  <a:pt x="268" y="543"/>
                  <a:pt x="268" y="543"/>
                  <a:pt x="268" y="543"/>
                </a:cubicBezTo>
                <a:cubicBezTo>
                  <a:pt x="268" y="545"/>
                  <a:pt x="268" y="545"/>
                  <a:pt x="268" y="545"/>
                </a:cubicBezTo>
                <a:cubicBezTo>
                  <a:pt x="268" y="545"/>
                  <a:pt x="268" y="546"/>
                  <a:pt x="266" y="546"/>
                </a:cubicBezTo>
                <a:cubicBezTo>
                  <a:pt x="266" y="546"/>
                  <a:pt x="266" y="546"/>
                  <a:pt x="265" y="548"/>
                </a:cubicBezTo>
                <a:cubicBezTo>
                  <a:pt x="265" y="548"/>
                  <a:pt x="265" y="548"/>
                  <a:pt x="265" y="549"/>
                </a:cubicBezTo>
                <a:cubicBezTo>
                  <a:pt x="265" y="549"/>
                  <a:pt x="265" y="549"/>
                  <a:pt x="266" y="549"/>
                </a:cubicBezTo>
                <a:cubicBezTo>
                  <a:pt x="268" y="549"/>
                  <a:pt x="268" y="549"/>
                  <a:pt x="268" y="549"/>
                </a:cubicBezTo>
                <a:cubicBezTo>
                  <a:pt x="269" y="549"/>
                  <a:pt x="271" y="548"/>
                  <a:pt x="273" y="549"/>
                </a:cubicBezTo>
                <a:cubicBezTo>
                  <a:pt x="274" y="551"/>
                  <a:pt x="274" y="551"/>
                  <a:pt x="274" y="551"/>
                </a:cubicBezTo>
                <a:cubicBezTo>
                  <a:pt x="276" y="551"/>
                  <a:pt x="276" y="553"/>
                  <a:pt x="276" y="553"/>
                </a:cubicBezTo>
                <a:cubicBezTo>
                  <a:pt x="276" y="554"/>
                  <a:pt x="278" y="554"/>
                  <a:pt x="278" y="556"/>
                </a:cubicBezTo>
                <a:cubicBezTo>
                  <a:pt x="279" y="556"/>
                  <a:pt x="279" y="556"/>
                  <a:pt x="279" y="556"/>
                </a:cubicBezTo>
                <a:cubicBezTo>
                  <a:pt x="279" y="556"/>
                  <a:pt x="281" y="556"/>
                  <a:pt x="282" y="556"/>
                </a:cubicBezTo>
                <a:cubicBezTo>
                  <a:pt x="282" y="556"/>
                  <a:pt x="282" y="556"/>
                  <a:pt x="284" y="556"/>
                </a:cubicBezTo>
                <a:cubicBezTo>
                  <a:pt x="282" y="557"/>
                  <a:pt x="282" y="557"/>
                  <a:pt x="282" y="557"/>
                </a:cubicBezTo>
                <a:cubicBezTo>
                  <a:pt x="284" y="559"/>
                  <a:pt x="286" y="557"/>
                  <a:pt x="287" y="557"/>
                </a:cubicBezTo>
                <a:cubicBezTo>
                  <a:pt x="289" y="559"/>
                  <a:pt x="287" y="559"/>
                  <a:pt x="289" y="559"/>
                </a:cubicBezTo>
                <a:cubicBezTo>
                  <a:pt x="289" y="559"/>
                  <a:pt x="289" y="561"/>
                  <a:pt x="289" y="562"/>
                </a:cubicBezTo>
                <a:cubicBezTo>
                  <a:pt x="290" y="562"/>
                  <a:pt x="290" y="564"/>
                  <a:pt x="292" y="564"/>
                </a:cubicBezTo>
                <a:cubicBezTo>
                  <a:pt x="292" y="566"/>
                  <a:pt x="292" y="566"/>
                  <a:pt x="292" y="567"/>
                </a:cubicBezTo>
                <a:cubicBezTo>
                  <a:pt x="292" y="567"/>
                  <a:pt x="292" y="567"/>
                  <a:pt x="294" y="567"/>
                </a:cubicBezTo>
                <a:cubicBezTo>
                  <a:pt x="292" y="569"/>
                  <a:pt x="292" y="569"/>
                  <a:pt x="292" y="569"/>
                </a:cubicBezTo>
                <a:cubicBezTo>
                  <a:pt x="292" y="570"/>
                  <a:pt x="292" y="570"/>
                  <a:pt x="292" y="570"/>
                </a:cubicBezTo>
                <a:cubicBezTo>
                  <a:pt x="290" y="570"/>
                  <a:pt x="290" y="570"/>
                  <a:pt x="290" y="572"/>
                </a:cubicBezTo>
                <a:cubicBezTo>
                  <a:pt x="290" y="572"/>
                  <a:pt x="290" y="574"/>
                  <a:pt x="290" y="575"/>
                </a:cubicBezTo>
                <a:cubicBezTo>
                  <a:pt x="290" y="575"/>
                  <a:pt x="292" y="575"/>
                  <a:pt x="292" y="577"/>
                </a:cubicBezTo>
                <a:cubicBezTo>
                  <a:pt x="292" y="577"/>
                  <a:pt x="292" y="578"/>
                  <a:pt x="292" y="580"/>
                </a:cubicBezTo>
                <a:cubicBezTo>
                  <a:pt x="292" y="580"/>
                  <a:pt x="292" y="580"/>
                  <a:pt x="292" y="582"/>
                </a:cubicBezTo>
                <a:cubicBezTo>
                  <a:pt x="292" y="582"/>
                  <a:pt x="292" y="583"/>
                  <a:pt x="292" y="585"/>
                </a:cubicBezTo>
                <a:cubicBezTo>
                  <a:pt x="290" y="585"/>
                  <a:pt x="292" y="587"/>
                  <a:pt x="292" y="588"/>
                </a:cubicBezTo>
                <a:cubicBezTo>
                  <a:pt x="292" y="590"/>
                  <a:pt x="292" y="590"/>
                  <a:pt x="292" y="590"/>
                </a:cubicBezTo>
                <a:cubicBezTo>
                  <a:pt x="292" y="591"/>
                  <a:pt x="292" y="591"/>
                  <a:pt x="292" y="591"/>
                </a:cubicBezTo>
                <a:cubicBezTo>
                  <a:pt x="292" y="593"/>
                  <a:pt x="292" y="593"/>
                  <a:pt x="292" y="593"/>
                </a:cubicBezTo>
                <a:cubicBezTo>
                  <a:pt x="292" y="595"/>
                  <a:pt x="292" y="595"/>
                  <a:pt x="292" y="595"/>
                </a:cubicBezTo>
                <a:cubicBezTo>
                  <a:pt x="292" y="596"/>
                  <a:pt x="292" y="596"/>
                  <a:pt x="292" y="596"/>
                </a:cubicBezTo>
                <a:cubicBezTo>
                  <a:pt x="292" y="598"/>
                  <a:pt x="294" y="596"/>
                  <a:pt x="294" y="596"/>
                </a:cubicBezTo>
                <a:cubicBezTo>
                  <a:pt x="294" y="598"/>
                  <a:pt x="294" y="598"/>
                  <a:pt x="294" y="598"/>
                </a:cubicBezTo>
                <a:cubicBezTo>
                  <a:pt x="294" y="599"/>
                  <a:pt x="294" y="599"/>
                  <a:pt x="294" y="599"/>
                </a:cubicBezTo>
                <a:cubicBezTo>
                  <a:pt x="294" y="601"/>
                  <a:pt x="294" y="601"/>
                  <a:pt x="294" y="601"/>
                </a:cubicBezTo>
                <a:cubicBezTo>
                  <a:pt x="294" y="601"/>
                  <a:pt x="294" y="601"/>
                  <a:pt x="294" y="603"/>
                </a:cubicBezTo>
                <a:cubicBezTo>
                  <a:pt x="294" y="604"/>
                  <a:pt x="294" y="604"/>
                  <a:pt x="294" y="604"/>
                </a:cubicBezTo>
                <a:cubicBezTo>
                  <a:pt x="294" y="604"/>
                  <a:pt x="294" y="604"/>
                  <a:pt x="294" y="606"/>
                </a:cubicBezTo>
                <a:cubicBezTo>
                  <a:pt x="294" y="606"/>
                  <a:pt x="294" y="606"/>
                  <a:pt x="294" y="608"/>
                </a:cubicBezTo>
                <a:cubicBezTo>
                  <a:pt x="292" y="609"/>
                  <a:pt x="294" y="609"/>
                  <a:pt x="294" y="609"/>
                </a:cubicBezTo>
                <a:cubicBezTo>
                  <a:pt x="294" y="611"/>
                  <a:pt x="294" y="611"/>
                  <a:pt x="294" y="611"/>
                </a:cubicBezTo>
                <a:cubicBezTo>
                  <a:pt x="295" y="611"/>
                  <a:pt x="295" y="611"/>
                  <a:pt x="295" y="611"/>
                </a:cubicBezTo>
                <a:cubicBezTo>
                  <a:pt x="297" y="612"/>
                  <a:pt x="298" y="614"/>
                  <a:pt x="298" y="614"/>
                </a:cubicBezTo>
                <a:cubicBezTo>
                  <a:pt x="300" y="616"/>
                  <a:pt x="300" y="616"/>
                  <a:pt x="300" y="616"/>
                </a:cubicBezTo>
                <a:cubicBezTo>
                  <a:pt x="300" y="617"/>
                  <a:pt x="302" y="617"/>
                  <a:pt x="302" y="617"/>
                </a:cubicBezTo>
                <a:cubicBezTo>
                  <a:pt x="302" y="619"/>
                  <a:pt x="302" y="619"/>
                  <a:pt x="303" y="619"/>
                </a:cubicBezTo>
                <a:cubicBezTo>
                  <a:pt x="303" y="619"/>
                  <a:pt x="303" y="619"/>
                  <a:pt x="303" y="620"/>
                </a:cubicBezTo>
                <a:cubicBezTo>
                  <a:pt x="305" y="620"/>
                  <a:pt x="305" y="622"/>
                  <a:pt x="305" y="624"/>
                </a:cubicBezTo>
                <a:cubicBezTo>
                  <a:pt x="305" y="624"/>
                  <a:pt x="305" y="624"/>
                  <a:pt x="305" y="625"/>
                </a:cubicBezTo>
                <a:cubicBezTo>
                  <a:pt x="305" y="625"/>
                  <a:pt x="305" y="627"/>
                  <a:pt x="305" y="629"/>
                </a:cubicBezTo>
                <a:cubicBezTo>
                  <a:pt x="305" y="629"/>
                  <a:pt x="305" y="629"/>
                  <a:pt x="303" y="629"/>
                </a:cubicBezTo>
                <a:cubicBezTo>
                  <a:pt x="303" y="630"/>
                  <a:pt x="303" y="630"/>
                  <a:pt x="303" y="630"/>
                </a:cubicBezTo>
                <a:cubicBezTo>
                  <a:pt x="305" y="632"/>
                  <a:pt x="305" y="632"/>
                  <a:pt x="305" y="633"/>
                </a:cubicBezTo>
                <a:cubicBezTo>
                  <a:pt x="305" y="633"/>
                  <a:pt x="305" y="633"/>
                  <a:pt x="305" y="635"/>
                </a:cubicBezTo>
                <a:cubicBezTo>
                  <a:pt x="305" y="637"/>
                  <a:pt x="305" y="637"/>
                  <a:pt x="305" y="637"/>
                </a:cubicBezTo>
                <a:cubicBezTo>
                  <a:pt x="303" y="637"/>
                  <a:pt x="303" y="637"/>
                  <a:pt x="303" y="637"/>
                </a:cubicBezTo>
                <a:cubicBezTo>
                  <a:pt x="303" y="635"/>
                  <a:pt x="302" y="635"/>
                  <a:pt x="302" y="635"/>
                </a:cubicBezTo>
                <a:cubicBezTo>
                  <a:pt x="302" y="635"/>
                  <a:pt x="300" y="635"/>
                  <a:pt x="300" y="633"/>
                </a:cubicBezTo>
                <a:cubicBezTo>
                  <a:pt x="298" y="633"/>
                  <a:pt x="298" y="633"/>
                  <a:pt x="298" y="633"/>
                </a:cubicBezTo>
                <a:cubicBezTo>
                  <a:pt x="297" y="633"/>
                  <a:pt x="297" y="633"/>
                  <a:pt x="295" y="633"/>
                </a:cubicBezTo>
                <a:cubicBezTo>
                  <a:pt x="294" y="633"/>
                  <a:pt x="294" y="633"/>
                  <a:pt x="294" y="633"/>
                </a:cubicBezTo>
                <a:cubicBezTo>
                  <a:pt x="292" y="633"/>
                  <a:pt x="292" y="633"/>
                  <a:pt x="292" y="633"/>
                </a:cubicBezTo>
                <a:cubicBezTo>
                  <a:pt x="292" y="633"/>
                  <a:pt x="292" y="635"/>
                  <a:pt x="294" y="635"/>
                </a:cubicBezTo>
                <a:cubicBezTo>
                  <a:pt x="294" y="635"/>
                  <a:pt x="294" y="635"/>
                  <a:pt x="295" y="637"/>
                </a:cubicBezTo>
                <a:cubicBezTo>
                  <a:pt x="295" y="637"/>
                  <a:pt x="297" y="637"/>
                  <a:pt x="297" y="638"/>
                </a:cubicBezTo>
                <a:cubicBezTo>
                  <a:pt x="298" y="638"/>
                  <a:pt x="298" y="638"/>
                  <a:pt x="298" y="640"/>
                </a:cubicBezTo>
                <a:cubicBezTo>
                  <a:pt x="298" y="640"/>
                  <a:pt x="298" y="640"/>
                  <a:pt x="298" y="641"/>
                </a:cubicBezTo>
                <a:cubicBezTo>
                  <a:pt x="300" y="643"/>
                  <a:pt x="300" y="643"/>
                  <a:pt x="300" y="643"/>
                </a:cubicBezTo>
                <a:cubicBezTo>
                  <a:pt x="302" y="643"/>
                  <a:pt x="302" y="645"/>
                  <a:pt x="303" y="645"/>
                </a:cubicBezTo>
                <a:cubicBezTo>
                  <a:pt x="305" y="646"/>
                  <a:pt x="305" y="646"/>
                  <a:pt x="305" y="646"/>
                </a:cubicBezTo>
                <a:cubicBezTo>
                  <a:pt x="305" y="646"/>
                  <a:pt x="305" y="646"/>
                  <a:pt x="307" y="646"/>
                </a:cubicBezTo>
                <a:cubicBezTo>
                  <a:pt x="307" y="646"/>
                  <a:pt x="307" y="645"/>
                  <a:pt x="308" y="645"/>
                </a:cubicBezTo>
                <a:cubicBezTo>
                  <a:pt x="310" y="643"/>
                  <a:pt x="310" y="646"/>
                  <a:pt x="310" y="646"/>
                </a:cubicBezTo>
                <a:cubicBezTo>
                  <a:pt x="310" y="648"/>
                  <a:pt x="310" y="650"/>
                  <a:pt x="311" y="650"/>
                </a:cubicBezTo>
                <a:cubicBezTo>
                  <a:pt x="313" y="651"/>
                  <a:pt x="313" y="651"/>
                  <a:pt x="315" y="653"/>
                </a:cubicBezTo>
                <a:cubicBezTo>
                  <a:pt x="315" y="654"/>
                  <a:pt x="316" y="656"/>
                  <a:pt x="316" y="656"/>
                </a:cubicBezTo>
                <a:cubicBezTo>
                  <a:pt x="318" y="659"/>
                  <a:pt x="316" y="661"/>
                  <a:pt x="316" y="662"/>
                </a:cubicBezTo>
                <a:cubicBezTo>
                  <a:pt x="316" y="664"/>
                  <a:pt x="315" y="666"/>
                  <a:pt x="315" y="666"/>
                </a:cubicBezTo>
                <a:cubicBezTo>
                  <a:pt x="313" y="667"/>
                  <a:pt x="311" y="669"/>
                  <a:pt x="311" y="671"/>
                </a:cubicBezTo>
                <a:cubicBezTo>
                  <a:pt x="313" y="671"/>
                  <a:pt x="313" y="671"/>
                  <a:pt x="313" y="671"/>
                </a:cubicBezTo>
                <a:cubicBezTo>
                  <a:pt x="315" y="671"/>
                  <a:pt x="315" y="672"/>
                  <a:pt x="316" y="672"/>
                </a:cubicBezTo>
                <a:cubicBezTo>
                  <a:pt x="318" y="672"/>
                  <a:pt x="319" y="674"/>
                  <a:pt x="319" y="675"/>
                </a:cubicBezTo>
                <a:cubicBezTo>
                  <a:pt x="321" y="677"/>
                  <a:pt x="323" y="679"/>
                  <a:pt x="324" y="680"/>
                </a:cubicBezTo>
                <a:cubicBezTo>
                  <a:pt x="326" y="682"/>
                  <a:pt x="326" y="682"/>
                  <a:pt x="328" y="683"/>
                </a:cubicBezTo>
                <a:cubicBezTo>
                  <a:pt x="329" y="685"/>
                  <a:pt x="329" y="687"/>
                  <a:pt x="331" y="688"/>
                </a:cubicBezTo>
                <a:cubicBezTo>
                  <a:pt x="331" y="688"/>
                  <a:pt x="331" y="688"/>
                  <a:pt x="332" y="688"/>
                </a:cubicBezTo>
                <a:cubicBezTo>
                  <a:pt x="332" y="690"/>
                  <a:pt x="332" y="690"/>
                  <a:pt x="332" y="692"/>
                </a:cubicBezTo>
                <a:cubicBezTo>
                  <a:pt x="332" y="695"/>
                  <a:pt x="332" y="695"/>
                  <a:pt x="332" y="695"/>
                </a:cubicBezTo>
                <a:cubicBezTo>
                  <a:pt x="334" y="695"/>
                  <a:pt x="334" y="693"/>
                  <a:pt x="334" y="693"/>
                </a:cubicBezTo>
                <a:cubicBezTo>
                  <a:pt x="336" y="693"/>
                  <a:pt x="336" y="693"/>
                  <a:pt x="337" y="693"/>
                </a:cubicBezTo>
                <a:cubicBezTo>
                  <a:pt x="337" y="692"/>
                  <a:pt x="339" y="692"/>
                  <a:pt x="339" y="690"/>
                </a:cubicBezTo>
                <a:cubicBezTo>
                  <a:pt x="340" y="688"/>
                  <a:pt x="340" y="688"/>
                  <a:pt x="340" y="688"/>
                </a:cubicBezTo>
                <a:cubicBezTo>
                  <a:pt x="340" y="687"/>
                  <a:pt x="340" y="687"/>
                  <a:pt x="340" y="687"/>
                </a:cubicBezTo>
                <a:cubicBezTo>
                  <a:pt x="339" y="687"/>
                  <a:pt x="339" y="687"/>
                  <a:pt x="337" y="685"/>
                </a:cubicBezTo>
                <a:cubicBezTo>
                  <a:pt x="337" y="685"/>
                  <a:pt x="336" y="685"/>
                  <a:pt x="336" y="683"/>
                </a:cubicBezTo>
                <a:cubicBezTo>
                  <a:pt x="336" y="682"/>
                  <a:pt x="336" y="682"/>
                  <a:pt x="336" y="682"/>
                </a:cubicBezTo>
                <a:cubicBezTo>
                  <a:pt x="337" y="680"/>
                  <a:pt x="337" y="679"/>
                  <a:pt x="337" y="677"/>
                </a:cubicBezTo>
                <a:cubicBezTo>
                  <a:pt x="336" y="677"/>
                  <a:pt x="336" y="677"/>
                  <a:pt x="336" y="677"/>
                </a:cubicBezTo>
                <a:cubicBezTo>
                  <a:pt x="334" y="679"/>
                  <a:pt x="334" y="679"/>
                  <a:pt x="332" y="679"/>
                </a:cubicBezTo>
                <a:cubicBezTo>
                  <a:pt x="332" y="675"/>
                  <a:pt x="332" y="675"/>
                  <a:pt x="332" y="675"/>
                </a:cubicBezTo>
                <a:cubicBezTo>
                  <a:pt x="332" y="675"/>
                  <a:pt x="332" y="677"/>
                  <a:pt x="331" y="677"/>
                </a:cubicBezTo>
                <a:cubicBezTo>
                  <a:pt x="331" y="679"/>
                  <a:pt x="331" y="679"/>
                  <a:pt x="331" y="679"/>
                </a:cubicBezTo>
                <a:cubicBezTo>
                  <a:pt x="329" y="679"/>
                  <a:pt x="329" y="677"/>
                  <a:pt x="329" y="677"/>
                </a:cubicBezTo>
                <a:cubicBezTo>
                  <a:pt x="329" y="677"/>
                  <a:pt x="329" y="677"/>
                  <a:pt x="329" y="675"/>
                </a:cubicBezTo>
                <a:cubicBezTo>
                  <a:pt x="328" y="675"/>
                  <a:pt x="328" y="674"/>
                  <a:pt x="328" y="672"/>
                </a:cubicBezTo>
                <a:cubicBezTo>
                  <a:pt x="328" y="671"/>
                  <a:pt x="329" y="671"/>
                  <a:pt x="329" y="671"/>
                </a:cubicBezTo>
                <a:cubicBezTo>
                  <a:pt x="329" y="671"/>
                  <a:pt x="329" y="671"/>
                  <a:pt x="331" y="671"/>
                </a:cubicBezTo>
                <a:cubicBezTo>
                  <a:pt x="331" y="669"/>
                  <a:pt x="331" y="669"/>
                  <a:pt x="331" y="669"/>
                </a:cubicBezTo>
                <a:cubicBezTo>
                  <a:pt x="331" y="669"/>
                  <a:pt x="332" y="669"/>
                  <a:pt x="332" y="667"/>
                </a:cubicBezTo>
                <a:cubicBezTo>
                  <a:pt x="331" y="667"/>
                  <a:pt x="331" y="667"/>
                  <a:pt x="329" y="666"/>
                </a:cubicBezTo>
                <a:cubicBezTo>
                  <a:pt x="328" y="666"/>
                  <a:pt x="328" y="664"/>
                  <a:pt x="326" y="661"/>
                </a:cubicBezTo>
                <a:cubicBezTo>
                  <a:pt x="326" y="659"/>
                  <a:pt x="326" y="659"/>
                  <a:pt x="326" y="659"/>
                </a:cubicBezTo>
                <a:cubicBezTo>
                  <a:pt x="324" y="658"/>
                  <a:pt x="324" y="658"/>
                  <a:pt x="326" y="656"/>
                </a:cubicBezTo>
                <a:cubicBezTo>
                  <a:pt x="326" y="656"/>
                  <a:pt x="326" y="656"/>
                  <a:pt x="328" y="656"/>
                </a:cubicBezTo>
                <a:cubicBezTo>
                  <a:pt x="328" y="656"/>
                  <a:pt x="328" y="656"/>
                  <a:pt x="328" y="654"/>
                </a:cubicBezTo>
                <a:cubicBezTo>
                  <a:pt x="326" y="654"/>
                  <a:pt x="326" y="653"/>
                  <a:pt x="326" y="651"/>
                </a:cubicBezTo>
                <a:cubicBezTo>
                  <a:pt x="326" y="651"/>
                  <a:pt x="326" y="651"/>
                  <a:pt x="326" y="650"/>
                </a:cubicBezTo>
                <a:cubicBezTo>
                  <a:pt x="324" y="648"/>
                  <a:pt x="326" y="646"/>
                  <a:pt x="326" y="646"/>
                </a:cubicBezTo>
                <a:cubicBezTo>
                  <a:pt x="324" y="645"/>
                  <a:pt x="323" y="646"/>
                  <a:pt x="323" y="646"/>
                </a:cubicBezTo>
                <a:cubicBezTo>
                  <a:pt x="323" y="645"/>
                  <a:pt x="323" y="645"/>
                  <a:pt x="323" y="643"/>
                </a:cubicBezTo>
                <a:cubicBezTo>
                  <a:pt x="321" y="643"/>
                  <a:pt x="321" y="643"/>
                  <a:pt x="321" y="643"/>
                </a:cubicBezTo>
                <a:cubicBezTo>
                  <a:pt x="321" y="641"/>
                  <a:pt x="321" y="641"/>
                  <a:pt x="321" y="641"/>
                </a:cubicBezTo>
                <a:cubicBezTo>
                  <a:pt x="319" y="641"/>
                  <a:pt x="319" y="641"/>
                  <a:pt x="319" y="640"/>
                </a:cubicBezTo>
                <a:cubicBezTo>
                  <a:pt x="319" y="640"/>
                  <a:pt x="319" y="640"/>
                  <a:pt x="319" y="638"/>
                </a:cubicBezTo>
                <a:cubicBezTo>
                  <a:pt x="319" y="637"/>
                  <a:pt x="319" y="637"/>
                  <a:pt x="319" y="637"/>
                </a:cubicBezTo>
                <a:cubicBezTo>
                  <a:pt x="319" y="635"/>
                  <a:pt x="319" y="635"/>
                  <a:pt x="319" y="635"/>
                </a:cubicBezTo>
                <a:cubicBezTo>
                  <a:pt x="318" y="633"/>
                  <a:pt x="318" y="633"/>
                  <a:pt x="318" y="633"/>
                </a:cubicBezTo>
                <a:cubicBezTo>
                  <a:pt x="318" y="632"/>
                  <a:pt x="318" y="632"/>
                  <a:pt x="318" y="630"/>
                </a:cubicBezTo>
                <a:cubicBezTo>
                  <a:pt x="318" y="629"/>
                  <a:pt x="318" y="629"/>
                  <a:pt x="318" y="627"/>
                </a:cubicBezTo>
                <a:cubicBezTo>
                  <a:pt x="318" y="625"/>
                  <a:pt x="318" y="625"/>
                  <a:pt x="318" y="625"/>
                </a:cubicBezTo>
                <a:cubicBezTo>
                  <a:pt x="318" y="624"/>
                  <a:pt x="316" y="624"/>
                  <a:pt x="316" y="622"/>
                </a:cubicBezTo>
                <a:cubicBezTo>
                  <a:pt x="316" y="622"/>
                  <a:pt x="316" y="620"/>
                  <a:pt x="315" y="620"/>
                </a:cubicBezTo>
                <a:cubicBezTo>
                  <a:pt x="315" y="620"/>
                  <a:pt x="315" y="619"/>
                  <a:pt x="313" y="619"/>
                </a:cubicBezTo>
                <a:cubicBezTo>
                  <a:pt x="313" y="619"/>
                  <a:pt x="313" y="617"/>
                  <a:pt x="313" y="616"/>
                </a:cubicBezTo>
                <a:cubicBezTo>
                  <a:pt x="311" y="616"/>
                  <a:pt x="311" y="616"/>
                  <a:pt x="311" y="616"/>
                </a:cubicBezTo>
                <a:cubicBezTo>
                  <a:pt x="311" y="614"/>
                  <a:pt x="311" y="614"/>
                  <a:pt x="311" y="614"/>
                </a:cubicBezTo>
                <a:cubicBezTo>
                  <a:pt x="311" y="612"/>
                  <a:pt x="311" y="612"/>
                  <a:pt x="311" y="612"/>
                </a:cubicBezTo>
                <a:cubicBezTo>
                  <a:pt x="311" y="611"/>
                  <a:pt x="311" y="611"/>
                  <a:pt x="311" y="611"/>
                </a:cubicBezTo>
                <a:cubicBezTo>
                  <a:pt x="311" y="609"/>
                  <a:pt x="311" y="609"/>
                  <a:pt x="310" y="609"/>
                </a:cubicBezTo>
                <a:cubicBezTo>
                  <a:pt x="310" y="608"/>
                  <a:pt x="310" y="608"/>
                  <a:pt x="310" y="608"/>
                </a:cubicBezTo>
                <a:cubicBezTo>
                  <a:pt x="308" y="608"/>
                  <a:pt x="308" y="606"/>
                  <a:pt x="307" y="604"/>
                </a:cubicBezTo>
                <a:cubicBezTo>
                  <a:pt x="305" y="603"/>
                  <a:pt x="307" y="603"/>
                  <a:pt x="307" y="603"/>
                </a:cubicBezTo>
                <a:cubicBezTo>
                  <a:pt x="307" y="601"/>
                  <a:pt x="308" y="599"/>
                  <a:pt x="308" y="598"/>
                </a:cubicBezTo>
                <a:cubicBezTo>
                  <a:pt x="308" y="596"/>
                  <a:pt x="307" y="595"/>
                  <a:pt x="307" y="593"/>
                </a:cubicBezTo>
                <a:cubicBezTo>
                  <a:pt x="308" y="593"/>
                  <a:pt x="308" y="593"/>
                  <a:pt x="308" y="593"/>
                </a:cubicBezTo>
                <a:cubicBezTo>
                  <a:pt x="308" y="591"/>
                  <a:pt x="308" y="590"/>
                  <a:pt x="308" y="590"/>
                </a:cubicBezTo>
                <a:cubicBezTo>
                  <a:pt x="310" y="590"/>
                  <a:pt x="310" y="588"/>
                  <a:pt x="310" y="588"/>
                </a:cubicBezTo>
                <a:cubicBezTo>
                  <a:pt x="310" y="587"/>
                  <a:pt x="310" y="587"/>
                  <a:pt x="310" y="585"/>
                </a:cubicBezTo>
                <a:cubicBezTo>
                  <a:pt x="311" y="585"/>
                  <a:pt x="311" y="585"/>
                  <a:pt x="311" y="585"/>
                </a:cubicBezTo>
                <a:cubicBezTo>
                  <a:pt x="311" y="583"/>
                  <a:pt x="311" y="583"/>
                  <a:pt x="311" y="583"/>
                </a:cubicBezTo>
                <a:cubicBezTo>
                  <a:pt x="313" y="583"/>
                  <a:pt x="313" y="583"/>
                  <a:pt x="313" y="583"/>
                </a:cubicBezTo>
                <a:cubicBezTo>
                  <a:pt x="315" y="583"/>
                  <a:pt x="315" y="583"/>
                  <a:pt x="315" y="583"/>
                </a:cubicBezTo>
                <a:cubicBezTo>
                  <a:pt x="315" y="583"/>
                  <a:pt x="315" y="583"/>
                  <a:pt x="316" y="583"/>
                </a:cubicBezTo>
                <a:cubicBezTo>
                  <a:pt x="316" y="583"/>
                  <a:pt x="316" y="585"/>
                  <a:pt x="318" y="585"/>
                </a:cubicBezTo>
                <a:cubicBezTo>
                  <a:pt x="318" y="587"/>
                  <a:pt x="319" y="587"/>
                  <a:pt x="319" y="585"/>
                </a:cubicBezTo>
                <a:cubicBezTo>
                  <a:pt x="321" y="585"/>
                  <a:pt x="321" y="585"/>
                  <a:pt x="321" y="585"/>
                </a:cubicBezTo>
                <a:cubicBezTo>
                  <a:pt x="321" y="587"/>
                  <a:pt x="321" y="587"/>
                  <a:pt x="321" y="587"/>
                </a:cubicBezTo>
                <a:cubicBezTo>
                  <a:pt x="321" y="588"/>
                  <a:pt x="321" y="588"/>
                  <a:pt x="321" y="588"/>
                </a:cubicBezTo>
                <a:cubicBezTo>
                  <a:pt x="323" y="588"/>
                  <a:pt x="323" y="588"/>
                  <a:pt x="324" y="588"/>
                </a:cubicBezTo>
                <a:cubicBezTo>
                  <a:pt x="326" y="587"/>
                  <a:pt x="326" y="587"/>
                  <a:pt x="326" y="587"/>
                </a:cubicBezTo>
                <a:cubicBezTo>
                  <a:pt x="326" y="588"/>
                  <a:pt x="326" y="588"/>
                  <a:pt x="326" y="588"/>
                </a:cubicBezTo>
                <a:cubicBezTo>
                  <a:pt x="326" y="590"/>
                  <a:pt x="326" y="590"/>
                  <a:pt x="326" y="590"/>
                </a:cubicBezTo>
                <a:cubicBezTo>
                  <a:pt x="328" y="590"/>
                  <a:pt x="328" y="590"/>
                  <a:pt x="328" y="590"/>
                </a:cubicBezTo>
                <a:cubicBezTo>
                  <a:pt x="328" y="591"/>
                  <a:pt x="328" y="591"/>
                  <a:pt x="328" y="591"/>
                </a:cubicBezTo>
                <a:cubicBezTo>
                  <a:pt x="326" y="593"/>
                  <a:pt x="326" y="593"/>
                  <a:pt x="326" y="593"/>
                </a:cubicBezTo>
                <a:cubicBezTo>
                  <a:pt x="326" y="593"/>
                  <a:pt x="326" y="593"/>
                  <a:pt x="326" y="595"/>
                </a:cubicBezTo>
                <a:cubicBezTo>
                  <a:pt x="324" y="595"/>
                  <a:pt x="326" y="595"/>
                  <a:pt x="326" y="596"/>
                </a:cubicBezTo>
                <a:cubicBezTo>
                  <a:pt x="326" y="598"/>
                  <a:pt x="326" y="598"/>
                  <a:pt x="326" y="598"/>
                </a:cubicBezTo>
                <a:cubicBezTo>
                  <a:pt x="326" y="599"/>
                  <a:pt x="326" y="599"/>
                  <a:pt x="326" y="599"/>
                </a:cubicBezTo>
                <a:cubicBezTo>
                  <a:pt x="326" y="601"/>
                  <a:pt x="326" y="601"/>
                  <a:pt x="326" y="603"/>
                </a:cubicBezTo>
                <a:cubicBezTo>
                  <a:pt x="326" y="603"/>
                  <a:pt x="326" y="604"/>
                  <a:pt x="326" y="606"/>
                </a:cubicBezTo>
                <a:cubicBezTo>
                  <a:pt x="328" y="608"/>
                  <a:pt x="326" y="608"/>
                  <a:pt x="328" y="609"/>
                </a:cubicBezTo>
                <a:cubicBezTo>
                  <a:pt x="328" y="611"/>
                  <a:pt x="328" y="611"/>
                  <a:pt x="328" y="611"/>
                </a:cubicBezTo>
                <a:cubicBezTo>
                  <a:pt x="328" y="612"/>
                  <a:pt x="328" y="614"/>
                  <a:pt x="328" y="614"/>
                </a:cubicBezTo>
                <a:cubicBezTo>
                  <a:pt x="326" y="614"/>
                  <a:pt x="326" y="616"/>
                  <a:pt x="324" y="616"/>
                </a:cubicBezTo>
                <a:cubicBezTo>
                  <a:pt x="324" y="617"/>
                  <a:pt x="323" y="620"/>
                  <a:pt x="323" y="620"/>
                </a:cubicBezTo>
                <a:cubicBezTo>
                  <a:pt x="324" y="620"/>
                  <a:pt x="324" y="620"/>
                  <a:pt x="326" y="620"/>
                </a:cubicBezTo>
                <a:cubicBezTo>
                  <a:pt x="326" y="620"/>
                  <a:pt x="326" y="620"/>
                  <a:pt x="328" y="620"/>
                </a:cubicBezTo>
                <a:cubicBezTo>
                  <a:pt x="329" y="620"/>
                  <a:pt x="329" y="622"/>
                  <a:pt x="329" y="622"/>
                </a:cubicBezTo>
                <a:cubicBezTo>
                  <a:pt x="329" y="622"/>
                  <a:pt x="329" y="622"/>
                  <a:pt x="329" y="624"/>
                </a:cubicBezTo>
                <a:cubicBezTo>
                  <a:pt x="331" y="624"/>
                  <a:pt x="331" y="624"/>
                  <a:pt x="331" y="624"/>
                </a:cubicBezTo>
                <a:cubicBezTo>
                  <a:pt x="332" y="625"/>
                  <a:pt x="332" y="625"/>
                  <a:pt x="332" y="627"/>
                </a:cubicBezTo>
                <a:cubicBezTo>
                  <a:pt x="332" y="629"/>
                  <a:pt x="334" y="630"/>
                  <a:pt x="336" y="632"/>
                </a:cubicBezTo>
                <a:cubicBezTo>
                  <a:pt x="336" y="632"/>
                  <a:pt x="336" y="632"/>
                  <a:pt x="337" y="632"/>
                </a:cubicBezTo>
                <a:cubicBezTo>
                  <a:pt x="337" y="632"/>
                  <a:pt x="337" y="630"/>
                  <a:pt x="339" y="632"/>
                </a:cubicBezTo>
                <a:cubicBezTo>
                  <a:pt x="339" y="633"/>
                  <a:pt x="339" y="633"/>
                  <a:pt x="339" y="633"/>
                </a:cubicBezTo>
                <a:cubicBezTo>
                  <a:pt x="339" y="635"/>
                  <a:pt x="339" y="637"/>
                  <a:pt x="339" y="638"/>
                </a:cubicBezTo>
                <a:cubicBezTo>
                  <a:pt x="339" y="638"/>
                  <a:pt x="339" y="641"/>
                  <a:pt x="340" y="641"/>
                </a:cubicBezTo>
                <a:cubicBezTo>
                  <a:pt x="340" y="640"/>
                  <a:pt x="340" y="640"/>
                  <a:pt x="340" y="640"/>
                </a:cubicBezTo>
                <a:cubicBezTo>
                  <a:pt x="342" y="640"/>
                  <a:pt x="342" y="641"/>
                  <a:pt x="342" y="641"/>
                </a:cubicBezTo>
                <a:cubicBezTo>
                  <a:pt x="342" y="641"/>
                  <a:pt x="344" y="641"/>
                  <a:pt x="344" y="643"/>
                </a:cubicBezTo>
                <a:cubicBezTo>
                  <a:pt x="344" y="645"/>
                  <a:pt x="344" y="645"/>
                  <a:pt x="345" y="645"/>
                </a:cubicBezTo>
                <a:cubicBezTo>
                  <a:pt x="345" y="645"/>
                  <a:pt x="345" y="646"/>
                  <a:pt x="347" y="646"/>
                </a:cubicBezTo>
                <a:cubicBezTo>
                  <a:pt x="349" y="648"/>
                  <a:pt x="350" y="648"/>
                  <a:pt x="350" y="650"/>
                </a:cubicBezTo>
                <a:cubicBezTo>
                  <a:pt x="352" y="651"/>
                  <a:pt x="352" y="651"/>
                  <a:pt x="352" y="651"/>
                </a:cubicBezTo>
                <a:cubicBezTo>
                  <a:pt x="350" y="651"/>
                  <a:pt x="350" y="651"/>
                  <a:pt x="350" y="651"/>
                </a:cubicBezTo>
                <a:cubicBezTo>
                  <a:pt x="349" y="653"/>
                  <a:pt x="349" y="653"/>
                  <a:pt x="347" y="653"/>
                </a:cubicBezTo>
                <a:cubicBezTo>
                  <a:pt x="347" y="654"/>
                  <a:pt x="345" y="654"/>
                  <a:pt x="345" y="656"/>
                </a:cubicBezTo>
                <a:cubicBezTo>
                  <a:pt x="345" y="656"/>
                  <a:pt x="344" y="658"/>
                  <a:pt x="345" y="659"/>
                </a:cubicBezTo>
                <a:cubicBezTo>
                  <a:pt x="345" y="659"/>
                  <a:pt x="345" y="659"/>
                  <a:pt x="347" y="659"/>
                </a:cubicBezTo>
                <a:cubicBezTo>
                  <a:pt x="349" y="659"/>
                  <a:pt x="350" y="659"/>
                  <a:pt x="350" y="661"/>
                </a:cubicBezTo>
                <a:cubicBezTo>
                  <a:pt x="352" y="661"/>
                  <a:pt x="352" y="662"/>
                  <a:pt x="352" y="662"/>
                </a:cubicBezTo>
                <a:cubicBezTo>
                  <a:pt x="352" y="664"/>
                  <a:pt x="352" y="664"/>
                  <a:pt x="352" y="664"/>
                </a:cubicBezTo>
                <a:cubicBezTo>
                  <a:pt x="352" y="664"/>
                  <a:pt x="352" y="664"/>
                  <a:pt x="353" y="664"/>
                </a:cubicBezTo>
                <a:cubicBezTo>
                  <a:pt x="353" y="664"/>
                  <a:pt x="353" y="664"/>
                  <a:pt x="353" y="666"/>
                </a:cubicBezTo>
                <a:cubicBezTo>
                  <a:pt x="353" y="666"/>
                  <a:pt x="355" y="666"/>
                  <a:pt x="357" y="667"/>
                </a:cubicBezTo>
                <a:cubicBezTo>
                  <a:pt x="357" y="667"/>
                  <a:pt x="357" y="667"/>
                  <a:pt x="358" y="667"/>
                </a:cubicBezTo>
                <a:cubicBezTo>
                  <a:pt x="360" y="669"/>
                  <a:pt x="358" y="669"/>
                  <a:pt x="360" y="671"/>
                </a:cubicBezTo>
                <a:cubicBezTo>
                  <a:pt x="360" y="672"/>
                  <a:pt x="360" y="672"/>
                  <a:pt x="360" y="672"/>
                </a:cubicBezTo>
                <a:cubicBezTo>
                  <a:pt x="360" y="674"/>
                  <a:pt x="360" y="674"/>
                  <a:pt x="360" y="674"/>
                </a:cubicBezTo>
                <a:cubicBezTo>
                  <a:pt x="360" y="675"/>
                  <a:pt x="361" y="675"/>
                  <a:pt x="361" y="675"/>
                </a:cubicBezTo>
                <a:cubicBezTo>
                  <a:pt x="361" y="675"/>
                  <a:pt x="363" y="675"/>
                  <a:pt x="363" y="677"/>
                </a:cubicBezTo>
                <a:cubicBezTo>
                  <a:pt x="365" y="679"/>
                  <a:pt x="366" y="680"/>
                  <a:pt x="368" y="682"/>
                </a:cubicBezTo>
                <a:cubicBezTo>
                  <a:pt x="368" y="683"/>
                  <a:pt x="368" y="683"/>
                  <a:pt x="370" y="683"/>
                </a:cubicBezTo>
                <a:cubicBezTo>
                  <a:pt x="370" y="685"/>
                  <a:pt x="370" y="685"/>
                  <a:pt x="371" y="687"/>
                </a:cubicBezTo>
                <a:cubicBezTo>
                  <a:pt x="371" y="688"/>
                  <a:pt x="371" y="690"/>
                  <a:pt x="371" y="692"/>
                </a:cubicBezTo>
                <a:cubicBezTo>
                  <a:pt x="373" y="692"/>
                  <a:pt x="373" y="692"/>
                  <a:pt x="373" y="692"/>
                </a:cubicBezTo>
                <a:cubicBezTo>
                  <a:pt x="373" y="692"/>
                  <a:pt x="374" y="692"/>
                  <a:pt x="374" y="693"/>
                </a:cubicBezTo>
                <a:cubicBezTo>
                  <a:pt x="374" y="693"/>
                  <a:pt x="376" y="695"/>
                  <a:pt x="376" y="696"/>
                </a:cubicBezTo>
                <a:cubicBezTo>
                  <a:pt x="376" y="696"/>
                  <a:pt x="376" y="696"/>
                  <a:pt x="376" y="698"/>
                </a:cubicBezTo>
                <a:cubicBezTo>
                  <a:pt x="376" y="698"/>
                  <a:pt x="378" y="700"/>
                  <a:pt x="378" y="701"/>
                </a:cubicBezTo>
                <a:cubicBezTo>
                  <a:pt x="378" y="703"/>
                  <a:pt x="378" y="704"/>
                  <a:pt x="378" y="706"/>
                </a:cubicBezTo>
                <a:cubicBezTo>
                  <a:pt x="379" y="708"/>
                  <a:pt x="379" y="709"/>
                  <a:pt x="381" y="711"/>
                </a:cubicBezTo>
                <a:cubicBezTo>
                  <a:pt x="381" y="713"/>
                  <a:pt x="381" y="713"/>
                  <a:pt x="381" y="714"/>
                </a:cubicBezTo>
                <a:cubicBezTo>
                  <a:pt x="381" y="716"/>
                  <a:pt x="382" y="717"/>
                  <a:pt x="382" y="719"/>
                </a:cubicBezTo>
                <a:cubicBezTo>
                  <a:pt x="381" y="719"/>
                  <a:pt x="381" y="719"/>
                  <a:pt x="381" y="719"/>
                </a:cubicBezTo>
                <a:cubicBezTo>
                  <a:pt x="379" y="717"/>
                  <a:pt x="379" y="717"/>
                  <a:pt x="379" y="719"/>
                </a:cubicBezTo>
                <a:cubicBezTo>
                  <a:pt x="379" y="721"/>
                  <a:pt x="379" y="721"/>
                  <a:pt x="379" y="721"/>
                </a:cubicBezTo>
                <a:cubicBezTo>
                  <a:pt x="379" y="722"/>
                  <a:pt x="379" y="722"/>
                  <a:pt x="379" y="724"/>
                </a:cubicBezTo>
                <a:cubicBezTo>
                  <a:pt x="378" y="724"/>
                  <a:pt x="378" y="724"/>
                  <a:pt x="378" y="724"/>
                </a:cubicBezTo>
                <a:cubicBezTo>
                  <a:pt x="376" y="724"/>
                  <a:pt x="374" y="724"/>
                  <a:pt x="374" y="724"/>
                </a:cubicBezTo>
                <a:cubicBezTo>
                  <a:pt x="374" y="726"/>
                  <a:pt x="373" y="726"/>
                  <a:pt x="373" y="726"/>
                </a:cubicBezTo>
                <a:cubicBezTo>
                  <a:pt x="373" y="726"/>
                  <a:pt x="373" y="727"/>
                  <a:pt x="371" y="727"/>
                </a:cubicBezTo>
                <a:cubicBezTo>
                  <a:pt x="373" y="729"/>
                  <a:pt x="373" y="729"/>
                  <a:pt x="373" y="729"/>
                </a:cubicBezTo>
                <a:cubicBezTo>
                  <a:pt x="374" y="730"/>
                  <a:pt x="374" y="734"/>
                  <a:pt x="376" y="734"/>
                </a:cubicBezTo>
                <a:cubicBezTo>
                  <a:pt x="376" y="735"/>
                  <a:pt x="376" y="735"/>
                  <a:pt x="376" y="735"/>
                </a:cubicBezTo>
                <a:cubicBezTo>
                  <a:pt x="378" y="737"/>
                  <a:pt x="378" y="740"/>
                  <a:pt x="379" y="742"/>
                </a:cubicBezTo>
                <a:cubicBezTo>
                  <a:pt x="381" y="742"/>
                  <a:pt x="382" y="742"/>
                  <a:pt x="382" y="742"/>
                </a:cubicBezTo>
                <a:cubicBezTo>
                  <a:pt x="384" y="743"/>
                  <a:pt x="386" y="743"/>
                  <a:pt x="387" y="743"/>
                </a:cubicBezTo>
                <a:cubicBezTo>
                  <a:pt x="389" y="745"/>
                  <a:pt x="389" y="745"/>
                  <a:pt x="391" y="747"/>
                </a:cubicBezTo>
                <a:cubicBezTo>
                  <a:pt x="391" y="748"/>
                  <a:pt x="391" y="748"/>
                  <a:pt x="391" y="748"/>
                </a:cubicBezTo>
                <a:cubicBezTo>
                  <a:pt x="391" y="750"/>
                  <a:pt x="392" y="750"/>
                  <a:pt x="392" y="750"/>
                </a:cubicBezTo>
                <a:cubicBezTo>
                  <a:pt x="392" y="751"/>
                  <a:pt x="392" y="753"/>
                  <a:pt x="394" y="753"/>
                </a:cubicBezTo>
                <a:cubicBezTo>
                  <a:pt x="395" y="753"/>
                  <a:pt x="395" y="753"/>
                  <a:pt x="397" y="753"/>
                </a:cubicBezTo>
                <a:cubicBezTo>
                  <a:pt x="399" y="753"/>
                  <a:pt x="400" y="755"/>
                  <a:pt x="402" y="755"/>
                </a:cubicBezTo>
                <a:cubicBezTo>
                  <a:pt x="403" y="755"/>
                  <a:pt x="403" y="756"/>
                  <a:pt x="403" y="756"/>
                </a:cubicBezTo>
                <a:cubicBezTo>
                  <a:pt x="405" y="756"/>
                  <a:pt x="405" y="758"/>
                  <a:pt x="405" y="756"/>
                </a:cubicBezTo>
                <a:cubicBezTo>
                  <a:pt x="407" y="756"/>
                  <a:pt x="407" y="756"/>
                  <a:pt x="408" y="756"/>
                </a:cubicBezTo>
                <a:cubicBezTo>
                  <a:pt x="410" y="756"/>
                  <a:pt x="410" y="756"/>
                  <a:pt x="410" y="756"/>
                </a:cubicBezTo>
                <a:cubicBezTo>
                  <a:pt x="412" y="756"/>
                  <a:pt x="410" y="758"/>
                  <a:pt x="412" y="758"/>
                </a:cubicBezTo>
                <a:cubicBezTo>
                  <a:pt x="412" y="759"/>
                  <a:pt x="412" y="761"/>
                  <a:pt x="413" y="761"/>
                </a:cubicBezTo>
                <a:cubicBezTo>
                  <a:pt x="415" y="763"/>
                  <a:pt x="415" y="763"/>
                  <a:pt x="415" y="763"/>
                </a:cubicBezTo>
                <a:cubicBezTo>
                  <a:pt x="416" y="763"/>
                  <a:pt x="418" y="764"/>
                  <a:pt x="418" y="764"/>
                </a:cubicBezTo>
                <a:cubicBezTo>
                  <a:pt x="420" y="766"/>
                  <a:pt x="420" y="766"/>
                  <a:pt x="421" y="766"/>
                </a:cubicBezTo>
                <a:cubicBezTo>
                  <a:pt x="423" y="768"/>
                  <a:pt x="426" y="768"/>
                  <a:pt x="428" y="769"/>
                </a:cubicBezTo>
                <a:cubicBezTo>
                  <a:pt x="429" y="769"/>
                  <a:pt x="429" y="769"/>
                  <a:pt x="429" y="771"/>
                </a:cubicBezTo>
                <a:cubicBezTo>
                  <a:pt x="429" y="772"/>
                  <a:pt x="431" y="772"/>
                  <a:pt x="433" y="772"/>
                </a:cubicBezTo>
                <a:cubicBezTo>
                  <a:pt x="434" y="774"/>
                  <a:pt x="434" y="774"/>
                  <a:pt x="434" y="774"/>
                </a:cubicBezTo>
                <a:cubicBezTo>
                  <a:pt x="436" y="774"/>
                  <a:pt x="437" y="774"/>
                  <a:pt x="437" y="774"/>
                </a:cubicBezTo>
                <a:cubicBezTo>
                  <a:pt x="437" y="774"/>
                  <a:pt x="437" y="776"/>
                  <a:pt x="439" y="776"/>
                </a:cubicBezTo>
                <a:cubicBezTo>
                  <a:pt x="439" y="776"/>
                  <a:pt x="441" y="776"/>
                  <a:pt x="442" y="776"/>
                </a:cubicBezTo>
                <a:cubicBezTo>
                  <a:pt x="444" y="776"/>
                  <a:pt x="444" y="776"/>
                  <a:pt x="444" y="777"/>
                </a:cubicBezTo>
                <a:cubicBezTo>
                  <a:pt x="445" y="779"/>
                  <a:pt x="447" y="779"/>
                  <a:pt x="447" y="779"/>
                </a:cubicBezTo>
                <a:cubicBezTo>
                  <a:pt x="449" y="779"/>
                  <a:pt x="449" y="779"/>
                  <a:pt x="449" y="780"/>
                </a:cubicBezTo>
                <a:cubicBezTo>
                  <a:pt x="450" y="780"/>
                  <a:pt x="450" y="780"/>
                  <a:pt x="452" y="780"/>
                </a:cubicBezTo>
                <a:cubicBezTo>
                  <a:pt x="452" y="780"/>
                  <a:pt x="452" y="782"/>
                  <a:pt x="454" y="782"/>
                </a:cubicBezTo>
                <a:cubicBezTo>
                  <a:pt x="455" y="782"/>
                  <a:pt x="457" y="782"/>
                  <a:pt x="458" y="784"/>
                </a:cubicBezTo>
                <a:cubicBezTo>
                  <a:pt x="458" y="784"/>
                  <a:pt x="458" y="784"/>
                  <a:pt x="460" y="785"/>
                </a:cubicBezTo>
                <a:cubicBezTo>
                  <a:pt x="462" y="785"/>
                  <a:pt x="462" y="785"/>
                  <a:pt x="462" y="785"/>
                </a:cubicBezTo>
                <a:cubicBezTo>
                  <a:pt x="463" y="785"/>
                  <a:pt x="463" y="787"/>
                  <a:pt x="463" y="787"/>
                </a:cubicBezTo>
                <a:cubicBezTo>
                  <a:pt x="465" y="787"/>
                  <a:pt x="465" y="787"/>
                  <a:pt x="466" y="787"/>
                </a:cubicBezTo>
                <a:cubicBezTo>
                  <a:pt x="468" y="787"/>
                  <a:pt x="468" y="787"/>
                  <a:pt x="468" y="787"/>
                </a:cubicBezTo>
                <a:cubicBezTo>
                  <a:pt x="470" y="785"/>
                  <a:pt x="471" y="785"/>
                  <a:pt x="471" y="785"/>
                </a:cubicBezTo>
                <a:cubicBezTo>
                  <a:pt x="474" y="784"/>
                  <a:pt x="476" y="782"/>
                  <a:pt x="479" y="782"/>
                </a:cubicBezTo>
                <a:cubicBezTo>
                  <a:pt x="479" y="782"/>
                  <a:pt x="479" y="782"/>
                  <a:pt x="481" y="780"/>
                </a:cubicBezTo>
                <a:cubicBezTo>
                  <a:pt x="483" y="780"/>
                  <a:pt x="483" y="779"/>
                  <a:pt x="484" y="779"/>
                </a:cubicBezTo>
                <a:cubicBezTo>
                  <a:pt x="486" y="779"/>
                  <a:pt x="486" y="779"/>
                  <a:pt x="486" y="779"/>
                </a:cubicBezTo>
                <a:cubicBezTo>
                  <a:pt x="486" y="777"/>
                  <a:pt x="487" y="777"/>
                  <a:pt x="489" y="779"/>
                </a:cubicBezTo>
                <a:cubicBezTo>
                  <a:pt x="491" y="779"/>
                  <a:pt x="492" y="780"/>
                  <a:pt x="494" y="780"/>
                </a:cubicBezTo>
                <a:cubicBezTo>
                  <a:pt x="495" y="782"/>
                  <a:pt x="495" y="784"/>
                  <a:pt x="497" y="784"/>
                </a:cubicBezTo>
                <a:cubicBezTo>
                  <a:pt x="497" y="785"/>
                  <a:pt x="499" y="785"/>
                  <a:pt x="500" y="787"/>
                </a:cubicBezTo>
                <a:cubicBezTo>
                  <a:pt x="502" y="787"/>
                  <a:pt x="504" y="789"/>
                  <a:pt x="505" y="790"/>
                </a:cubicBezTo>
                <a:cubicBezTo>
                  <a:pt x="505" y="792"/>
                  <a:pt x="507" y="792"/>
                  <a:pt x="507" y="793"/>
                </a:cubicBezTo>
                <a:cubicBezTo>
                  <a:pt x="507" y="793"/>
                  <a:pt x="507" y="793"/>
                  <a:pt x="507" y="795"/>
                </a:cubicBezTo>
                <a:cubicBezTo>
                  <a:pt x="507" y="795"/>
                  <a:pt x="508" y="795"/>
                  <a:pt x="508" y="797"/>
                </a:cubicBezTo>
                <a:cubicBezTo>
                  <a:pt x="510" y="797"/>
                  <a:pt x="508" y="797"/>
                  <a:pt x="508" y="798"/>
                </a:cubicBezTo>
                <a:cubicBezTo>
                  <a:pt x="508" y="798"/>
                  <a:pt x="510" y="798"/>
                  <a:pt x="510" y="800"/>
                </a:cubicBezTo>
                <a:cubicBezTo>
                  <a:pt x="510" y="800"/>
                  <a:pt x="510" y="800"/>
                  <a:pt x="512" y="801"/>
                </a:cubicBezTo>
                <a:cubicBezTo>
                  <a:pt x="513" y="803"/>
                  <a:pt x="515" y="803"/>
                  <a:pt x="516" y="805"/>
                </a:cubicBezTo>
                <a:cubicBezTo>
                  <a:pt x="516" y="805"/>
                  <a:pt x="518" y="806"/>
                  <a:pt x="520" y="806"/>
                </a:cubicBezTo>
                <a:cubicBezTo>
                  <a:pt x="520" y="806"/>
                  <a:pt x="521" y="806"/>
                  <a:pt x="523" y="808"/>
                </a:cubicBezTo>
                <a:cubicBezTo>
                  <a:pt x="525" y="808"/>
                  <a:pt x="525" y="808"/>
                  <a:pt x="525" y="808"/>
                </a:cubicBezTo>
                <a:cubicBezTo>
                  <a:pt x="526" y="808"/>
                  <a:pt x="526" y="810"/>
                  <a:pt x="528" y="810"/>
                </a:cubicBezTo>
                <a:cubicBezTo>
                  <a:pt x="529" y="808"/>
                  <a:pt x="529" y="808"/>
                  <a:pt x="531" y="808"/>
                </a:cubicBezTo>
                <a:cubicBezTo>
                  <a:pt x="531" y="810"/>
                  <a:pt x="531" y="810"/>
                  <a:pt x="531" y="810"/>
                </a:cubicBezTo>
                <a:cubicBezTo>
                  <a:pt x="533" y="810"/>
                  <a:pt x="533" y="810"/>
                  <a:pt x="533" y="810"/>
                </a:cubicBezTo>
                <a:cubicBezTo>
                  <a:pt x="533" y="811"/>
                  <a:pt x="533" y="811"/>
                  <a:pt x="533" y="811"/>
                </a:cubicBezTo>
                <a:cubicBezTo>
                  <a:pt x="534" y="811"/>
                  <a:pt x="534" y="811"/>
                  <a:pt x="534" y="813"/>
                </a:cubicBezTo>
                <a:cubicBezTo>
                  <a:pt x="536" y="813"/>
                  <a:pt x="536" y="813"/>
                  <a:pt x="537" y="813"/>
                </a:cubicBezTo>
                <a:cubicBezTo>
                  <a:pt x="539" y="813"/>
                  <a:pt x="541" y="813"/>
                  <a:pt x="541" y="813"/>
                </a:cubicBezTo>
                <a:cubicBezTo>
                  <a:pt x="542" y="813"/>
                  <a:pt x="542" y="814"/>
                  <a:pt x="542" y="814"/>
                </a:cubicBezTo>
                <a:cubicBezTo>
                  <a:pt x="544" y="814"/>
                  <a:pt x="544" y="816"/>
                  <a:pt x="544" y="816"/>
                </a:cubicBezTo>
                <a:cubicBezTo>
                  <a:pt x="546" y="816"/>
                  <a:pt x="546" y="816"/>
                  <a:pt x="546" y="816"/>
                </a:cubicBezTo>
                <a:cubicBezTo>
                  <a:pt x="547" y="816"/>
                  <a:pt x="547" y="816"/>
                  <a:pt x="547" y="816"/>
                </a:cubicBezTo>
                <a:cubicBezTo>
                  <a:pt x="549" y="818"/>
                  <a:pt x="549" y="818"/>
                  <a:pt x="549" y="818"/>
                </a:cubicBezTo>
                <a:cubicBezTo>
                  <a:pt x="550" y="818"/>
                  <a:pt x="552" y="816"/>
                  <a:pt x="552" y="816"/>
                </a:cubicBezTo>
                <a:cubicBezTo>
                  <a:pt x="554" y="818"/>
                  <a:pt x="555" y="818"/>
                  <a:pt x="555" y="818"/>
                </a:cubicBezTo>
                <a:cubicBezTo>
                  <a:pt x="557" y="818"/>
                  <a:pt x="558" y="818"/>
                  <a:pt x="558" y="818"/>
                </a:cubicBezTo>
                <a:cubicBezTo>
                  <a:pt x="558" y="816"/>
                  <a:pt x="558" y="816"/>
                  <a:pt x="558" y="816"/>
                </a:cubicBezTo>
                <a:cubicBezTo>
                  <a:pt x="560" y="814"/>
                  <a:pt x="560" y="814"/>
                  <a:pt x="560" y="814"/>
                </a:cubicBezTo>
                <a:cubicBezTo>
                  <a:pt x="562" y="814"/>
                  <a:pt x="562" y="816"/>
                  <a:pt x="563" y="816"/>
                </a:cubicBezTo>
                <a:cubicBezTo>
                  <a:pt x="563" y="818"/>
                  <a:pt x="565" y="818"/>
                  <a:pt x="565" y="819"/>
                </a:cubicBezTo>
                <a:cubicBezTo>
                  <a:pt x="565" y="821"/>
                  <a:pt x="563" y="821"/>
                  <a:pt x="563" y="821"/>
                </a:cubicBezTo>
                <a:cubicBezTo>
                  <a:pt x="562" y="821"/>
                  <a:pt x="562" y="821"/>
                  <a:pt x="562" y="821"/>
                </a:cubicBezTo>
                <a:cubicBezTo>
                  <a:pt x="562" y="821"/>
                  <a:pt x="558" y="821"/>
                  <a:pt x="558" y="822"/>
                </a:cubicBezTo>
                <a:cubicBezTo>
                  <a:pt x="560" y="824"/>
                  <a:pt x="560" y="824"/>
                  <a:pt x="560" y="824"/>
                </a:cubicBezTo>
                <a:cubicBezTo>
                  <a:pt x="562" y="826"/>
                  <a:pt x="563" y="827"/>
                  <a:pt x="565" y="827"/>
                </a:cubicBezTo>
                <a:cubicBezTo>
                  <a:pt x="567" y="829"/>
                  <a:pt x="567" y="831"/>
                  <a:pt x="568" y="831"/>
                </a:cubicBezTo>
                <a:cubicBezTo>
                  <a:pt x="570" y="832"/>
                  <a:pt x="570" y="834"/>
                  <a:pt x="571" y="835"/>
                </a:cubicBezTo>
                <a:cubicBezTo>
                  <a:pt x="573" y="835"/>
                  <a:pt x="575" y="837"/>
                  <a:pt x="576" y="839"/>
                </a:cubicBezTo>
                <a:cubicBezTo>
                  <a:pt x="578" y="840"/>
                  <a:pt x="578" y="840"/>
                  <a:pt x="579" y="842"/>
                </a:cubicBezTo>
                <a:cubicBezTo>
                  <a:pt x="579" y="840"/>
                  <a:pt x="579" y="839"/>
                  <a:pt x="579" y="837"/>
                </a:cubicBezTo>
                <a:cubicBezTo>
                  <a:pt x="578" y="835"/>
                  <a:pt x="578" y="835"/>
                  <a:pt x="578" y="834"/>
                </a:cubicBezTo>
                <a:cubicBezTo>
                  <a:pt x="578" y="834"/>
                  <a:pt x="578" y="832"/>
                  <a:pt x="579" y="832"/>
                </a:cubicBezTo>
                <a:cubicBezTo>
                  <a:pt x="581" y="832"/>
                  <a:pt x="581" y="834"/>
                  <a:pt x="581" y="834"/>
                </a:cubicBezTo>
                <a:cubicBezTo>
                  <a:pt x="583" y="834"/>
                  <a:pt x="583" y="835"/>
                  <a:pt x="584" y="835"/>
                </a:cubicBezTo>
                <a:cubicBezTo>
                  <a:pt x="584" y="835"/>
                  <a:pt x="586" y="835"/>
                  <a:pt x="588" y="837"/>
                </a:cubicBezTo>
                <a:cubicBezTo>
                  <a:pt x="588" y="839"/>
                  <a:pt x="588" y="842"/>
                  <a:pt x="588" y="843"/>
                </a:cubicBezTo>
                <a:cubicBezTo>
                  <a:pt x="589" y="843"/>
                  <a:pt x="589" y="843"/>
                  <a:pt x="589" y="845"/>
                </a:cubicBezTo>
                <a:cubicBezTo>
                  <a:pt x="589" y="845"/>
                  <a:pt x="589" y="845"/>
                  <a:pt x="591" y="845"/>
                </a:cubicBezTo>
                <a:cubicBezTo>
                  <a:pt x="591" y="847"/>
                  <a:pt x="589" y="847"/>
                  <a:pt x="589" y="847"/>
                </a:cubicBezTo>
                <a:cubicBezTo>
                  <a:pt x="588" y="847"/>
                  <a:pt x="588" y="847"/>
                  <a:pt x="586" y="845"/>
                </a:cubicBezTo>
                <a:cubicBezTo>
                  <a:pt x="586" y="845"/>
                  <a:pt x="584" y="845"/>
                  <a:pt x="584" y="843"/>
                </a:cubicBezTo>
                <a:cubicBezTo>
                  <a:pt x="583" y="843"/>
                  <a:pt x="583" y="843"/>
                  <a:pt x="581" y="843"/>
                </a:cubicBezTo>
                <a:cubicBezTo>
                  <a:pt x="581" y="842"/>
                  <a:pt x="581" y="842"/>
                  <a:pt x="579" y="842"/>
                </a:cubicBezTo>
                <a:cubicBezTo>
                  <a:pt x="579" y="842"/>
                  <a:pt x="579" y="842"/>
                  <a:pt x="578" y="842"/>
                </a:cubicBezTo>
                <a:cubicBezTo>
                  <a:pt x="578" y="843"/>
                  <a:pt x="578" y="843"/>
                  <a:pt x="578" y="845"/>
                </a:cubicBezTo>
                <a:cubicBezTo>
                  <a:pt x="579" y="845"/>
                  <a:pt x="578" y="847"/>
                  <a:pt x="578" y="847"/>
                </a:cubicBezTo>
                <a:cubicBezTo>
                  <a:pt x="576" y="847"/>
                  <a:pt x="576" y="847"/>
                  <a:pt x="575" y="847"/>
                </a:cubicBezTo>
                <a:cubicBezTo>
                  <a:pt x="576" y="847"/>
                  <a:pt x="576" y="847"/>
                  <a:pt x="576" y="848"/>
                </a:cubicBezTo>
                <a:cubicBezTo>
                  <a:pt x="578" y="848"/>
                  <a:pt x="578" y="848"/>
                  <a:pt x="578" y="848"/>
                </a:cubicBezTo>
                <a:cubicBezTo>
                  <a:pt x="579" y="848"/>
                  <a:pt x="579" y="848"/>
                  <a:pt x="579" y="848"/>
                </a:cubicBezTo>
                <a:cubicBezTo>
                  <a:pt x="579" y="850"/>
                  <a:pt x="578" y="850"/>
                  <a:pt x="578" y="850"/>
                </a:cubicBezTo>
                <a:cubicBezTo>
                  <a:pt x="578" y="852"/>
                  <a:pt x="578" y="852"/>
                  <a:pt x="578" y="852"/>
                </a:cubicBezTo>
                <a:cubicBezTo>
                  <a:pt x="578" y="853"/>
                  <a:pt x="578" y="853"/>
                  <a:pt x="578" y="853"/>
                </a:cubicBezTo>
                <a:cubicBezTo>
                  <a:pt x="576" y="853"/>
                  <a:pt x="576" y="853"/>
                  <a:pt x="576" y="853"/>
                </a:cubicBezTo>
                <a:cubicBezTo>
                  <a:pt x="575" y="855"/>
                  <a:pt x="576" y="855"/>
                  <a:pt x="576" y="856"/>
                </a:cubicBezTo>
                <a:cubicBezTo>
                  <a:pt x="578" y="856"/>
                  <a:pt x="578" y="856"/>
                  <a:pt x="578" y="858"/>
                </a:cubicBezTo>
                <a:cubicBezTo>
                  <a:pt x="579" y="858"/>
                  <a:pt x="579" y="858"/>
                  <a:pt x="579" y="858"/>
                </a:cubicBezTo>
                <a:cubicBezTo>
                  <a:pt x="581" y="858"/>
                  <a:pt x="581" y="860"/>
                  <a:pt x="581" y="860"/>
                </a:cubicBezTo>
                <a:cubicBezTo>
                  <a:pt x="581" y="861"/>
                  <a:pt x="583" y="861"/>
                  <a:pt x="583" y="861"/>
                </a:cubicBezTo>
                <a:cubicBezTo>
                  <a:pt x="584" y="861"/>
                  <a:pt x="584" y="861"/>
                  <a:pt x="584" y="863"/>
                </a:cubicBezTo>
                <a:cubicBezTo>
                  <a:pt x="584" y="863"/>
                  <a:pt x="584" y="863"/>
                  <a:pt x="586" y="863"/>
                </a:cubicBezTo>
                <a:cubicBezTo>
                  <a:pt x="586" y="861"/>
                  <a:pt x="586" y="861"/>
                  <a:pt x="586" y="861"/>
                </a:cubicBezTo>
                <a:cubicBezTo>
                  <a:pt x="586" y="860"/>
                  <a:pt x="586" y="860"/>
                  <a:pt x="586" y="860"/>
                </a:cubicBezTo>
                <a:cubicBezTo>
                  <a:pt x="584" y="860"/>
                  <a:pt x="584" y="860"/>
                  <a:pt x="584" y="858"/>
                </a:cubicBezTo>
                <a:cubicBezTo>
                  <a:pt x="583" y="858"/>
                  <a:pt x="583" y="858"/>
                  <a:pt x="583" y="858"/>
                </a:cubicBezTo>
                <a:cubicBezTo>
                  <a:pt x="581" y="856"/>
                  <a:pt x="581" y="856"/>
                  <a:pt x="583" y="855"/>
                </a:cubicBezTo>
                <a:cubicBezTo>
                  <a:pt x="584" y="855"/>
                  <a:pt x="584" y="855"/>
                  <a:pt x="584" y="855"/>
                </a:cubicBezTo>
                <a:cubicBezTo>
                  <a:pt x="586" y="855"/>
                  <a:pt x="586" y="856"/>
                  <a:pt x="586" y="856"/>
                </a:cubicBezTo>
                <a:cubicBezTo>
                  <a:pt x="586" y="858"/>
                  <a:pt x="588" y="858"/>
                  <a:pt x="588" y="858"/>
                </a:cubicBezTo>
                <a:cubicBezTo>
                  <a:pt x="588" y="858"/>
                  <a:pt x="588" y="858"/>
                  <a:pt x="589" y="858"/>
                </a:cubicBezTo>
                <a:cubicBezTo>
                  <a:pt x="589" y="860"/>
                  <a:pt x="589" y="860"/>
                  <a:pt x="589" y="860"/>
                </a:cubicBezTo>
                <a:cubicBezTo>
                  <a:pt x="591" y="860"/>
                  <a:pt x="591" y="860"/>
                  <a:pt x="591" y="861"/>
                </a:cubicBezTo>
                <a:cubicBezTo>
                  <a:pt x="591" y="861"/>
                  <a:pt x="591" y="861"/>
                  <a:pt x="591" y="863"/>
                </a:cubicBezTo>
                <a:cubicBezTo>
                  <a:pt x="591" y="863"/>
                  <a:pt x="589" y="863"/>
                  <a:pt x="589" y="864"/>
                </a:cubicBezTo>
                <a:cubicBezTo>
                  <a:pt x="591" y="864"/>
                  <a:pt x="591" y="864"/>
                  <a:pt x="591" y="864"/>
                </a:cubicBezTo>
                <a:cubicBezTo>
                  <a:pt x="592" y="864"/>
                  <a:pt x="592" y="864"/>
                  <a:pt x="594" y="864"/>
                </a:cubicBezTo>
                <a:cubicBezTo>
                  <a:pt x="594" y="866"/>
                  <a:pt x="594" y="866"/>
                  <a:pt x="596" y="866"/>
                </a:cubicBezTo>
                <a:cubicBezTo>
                  <a:pt x="596" y="866"/>
                  <a:pt x="596" y="866"/>
                  <a:pt x="597" y="866"/>
                </a:cubicBezTo>
                <a:cubicBezTo>
                  <a:pt x="597" y="868"/>
                  <a:pt x="599" y="868"/>
                  <a:pt x="599" y="868"/>
                </a:cubicBezTo>
                <a:cubicBezTo>
                  <a:pt x="600" y="869"/>
                  <a:pt x="600" y="871"/>
                  <a:pt x="600" y="873"/>
                </a:cubicBezTo>
                <a:cubicBezTo>
                  <a:pt x="600" y="873"/>
                  <a:pt x="600" y="873"/>
                  <a:pt x="600" y="874"/>
                </a:cubicBezTo>
                <a:cubicBezTo>
                  <a:pt x="600" y="876"/>
                  <a:pt x="599" y="876"/>
                  <a:pt x="599" y="877"/>
                </a:cubicBezTo>
                <a:cubicBezTo>
                  <a:pt x="599" y="877"/>
                  <a:pt x="600" y="877"/>
                  <a:pt x="600" y="879"/>
                </a:cubicBezTo>
                <a:cubicBezTo>
                  <a:pt x="602" y="879"/>
                  <a:pt x="602" y="879"/>
                  <a:pt x="604" y="879"/>
                </a:cubicBezTo>
                <a:cubicBezTo>
                  <a:pt x="604" y="877"/>
                  <a:pt x="604" y="877"/>
                  <a:pt x="604" y="876"/>
                </a:cubicBezTo>
                <a:cubicBezTo>
                  <a:pt x="604" y="874"/>
                  <a:pt x="604" y="874"/>
                  <a:pt x="604" y="874"/>
                </a:cubicBezTo>
                <a:cubicBezTo>
                  <a:pt x="605" y="876"/>
                  <a:pt x="605" y="876"/>
                  <a:pt x="605" y="876"/>
                </a:cubicBezTo>
                <a:cubicBezTo>
                  <a:pt x="605" y="876"/>
                  <a:pt x="605" y="877"/>
                  <a:pt x="607" y="877"/>
                </a:cubicBezTo>
                <a:cubicBezTo>
                  <a:pt x="607" y="879"/>
                  <a:pt x="607" y="879"/>
                  <a:pt x="607" y="879"/>
                </a:cubicBezTo>
                <a:cubicBezTo>
                  <a:pt x="607" y="881"/>
                  <a:pt x="607" y="881"/>
                  <a:pt x="607" y="881"/>
                </a:cubicBezTo>
                <a:cubicBezTo>
                  <a:pt x="609" y="881"/>
                  <a:pt x="609" y="881"/>
                  <a:pt x="609" y="881"/>
                </a:cubicBezTo>
                <a:cubicBezTo>
                  <a:pt x="610" y="882"/>
                  <a:pt x="612" y="879"/>
                  <a:pt x="613" y="879"/>
                </a:cubicBezTo>
                <a:cubicBezTo>
                  <a:pt x="615" y="881"/>
                  <a:pt x="615" y="881"/>
                  <a:pt x="615" y="881"/>
                </a:cubicBezTo>
                <a:cubicBezTo>
                  <a:pt x="615" y="881"/>
                  <a:pt x="617" y="881"/>
                  <a:pt x="617" y="882"/>
                </a:cubicBezTo>
                <a:cubicBezTo>
                  <a:pt x="618" y="882"/>
                  <a:pt x="618" y="882"/>
                  <a:pt x="618" y="882"/>
                </a:cubicBezTo>
                <a:cubicBezTo>
                  <a:pt x="618" y="882"/>
                  <a:pt x="618" y="882"/>
                  <a:pt x="620" y="882"/>
                </a:cubicBezTo>
                <a:cubicBezTo>
                  <a:pt x="621" y="882"/>
                  <a:pt x="621" y="882"/>
                  <a:pt x="621" y="882"/>
                </a:cubicBezTo>
                <a:cubicBezTo>
                  <a:pt x="623" y="882"/>
                  <a:pt x="623" y="884"/>
                  <a:pt x="623" y="884"/>
                </a:cubicBezTo>
                <a:cubicBezTo>
                  <a:pt x="623" y="885"/>
                  <a:pt x="623" y="885"/>
                  <a:pt x="623" y="885"/>
                </a:cubicBezTo>
                <a:cubicBezTo>
                  <a:pt x="621" y="887"/>
                  <a:pt x="621" y="887"/>
                  <a:pt x="621" y="887"/>
                </a:cubicBezTo>
                <a:cubicBezTo>
                  <a:pt x="623" y="887"/>
                  <a:pt x="623" y="887"/>
                  <a:pt x="623" y="887"/>
                </a:cubicBezTo>
                <a:cubicBezTo>
                  <a:pt x="623" y="887"/>
                  <a:pt x="623" y="887"/>
                  <a:pt x="625" y="887"/>
                </a:cubicBezTo>
                <a:cubicBezTo>
                  <a:pt x="626" y="887"/>
                  <a:pt x="625" y="884"/>
                  <a:pt x="626" y="884"/>
                </a:cubicBezTo>
                <a:cubicBezTo>
                  <a:pt x="628" y="884"/>
                  <a:pt x="628" y="885"/>
                  <a:pt x="628" y="885"/>
                </a:cubicBezTo>
                <a:cubicBezTo>
                  <a:pt x="628" y="887"/>
                  <a:pt x="628" y="887"/>
                  <a:pt x="628" y="887"/>
                </a:cubicBezTo>
                <a:cubicBezTo>
                  <a:pt x="628" y="889"/>
                  <a:pt x="628" y="889"/>
                  <a:pt x="628" y="889"/>
                </a:cubicBezTo>
                <a:cubicBezTo>
                  <a:pt x="628" y="890"/>
                  <a:pt x="628" y="890"/>
                  <a:pt x="628" y="890"/>
                </a:cubicBezTo>
                <a:cubicBezTo>
                  <a:pt x="630" y="890"/>
                  <a:pt x="628" y="892"/>
                  <a:pt x="630" y="892"/>
                </a:cubicBezTo>
                <a:cubicBezTo>
                  <a:pt x="631" y="892"/>
                  <a:pt x="631" y="892"/>
                  <a:pt x="631" y="892"/>
                </a:cubicBezTo>
                <a:cubicBezTo>
                  <a:pt x="633" y="892"/>
                  <a:pt x="633" y="892"/>
                  <a:pt x="633" y="892"/>
                </a:cubicBezTo>
                <a:cubicBezTo>
                  <a:pt x="634" y="892"/>
                  <a:pt x="634" y="890"/>
                  <a:pt x="634" y="890"/>
                </a:cubicBezTo>
                <a:cubicBezTo>
                  <a:pt x="636" y="890"/>
                  <a:pt x="636" y="890"/>
                  <a:pt x="636" y="890"/>
                </a:cubicBezTo>
                <a:cubicBezTo>
                  <a:pt x="638" y="890"/>
                  <a:pt x="638" y="890"/>
                  <a:pt x="638" y="890"/>
                </a:cubicBezTo>
                <a:cubicBezTo>
                  <a:pt x="638" y="890"/>
                  <a:pt x="639" y="890"/>
                  <a:pt x="639" y="889"/>
                </a:cubicBezTo>
                <a:cubicBezTo>
                  <a:pt x="639" y="889"/>
                  <a:pt x="639" y="889"/>
                  <a:pt x="639" y="887"/>
                </a:cubicBezTo>
                <a:cubicBezTo>
                  <a:pt x="638" y="887"/>
                  <a:pt x="638" y="887"/>
                  <a:pt x="638" y="887"/>
                </a:cubicBezTo>
                <a:cubicBezTo>
                  <a:pt x="638" y="885"/>
                  <a:pt x="638" y="885"/>
                  <a:pt x="638" y="885"/>
                </a:cubicBezTo>
                <a:cubicBezTo>
                  <a:pt x="638" y="884"/>
                  <a:pt x="636" y="884"/>
                  <a:pt x="636" y="884"/>
                </a:cubicBezTo>
                <a:cubicBezTo>
                  <a:pt x="636" y="882"/>
                  <a:pt x="634" y="882"/>
                  <a:pt x="634" y="881"/>
                </a:cubicBezTo>
                <a:cubicBezTo>
                  <a:pt x="636" y="881"/>
                  <a:pt x="636" y="881"/>
                  <a:pt x="636" y="881"/>
                </a:cubicBezTo>
                <a:cubicBezTo>
                  <a:pt x="638" y="881"/>
                  <a:pt x="638" y="881"/>
                  <a:pt x="638" y="879"/>
                </a:cubicBezTo>
                <a:cubicBezTo>
                  <a:pt x="639" y="879"/>
                  <a:pt x="639" y="879"/>
                  <a:pt x="639" y="879"/>
                </a:cubicBezTo>
                <a:cubicBezTo>
                  <a:pt x="639" y="877"/>
                  <a:pt x="639" y="877"/>
                  <a:pt x="639" y="877"/>
                </a:cubicBezTo>
                <a:cubicBezTo>
                  <a:pt x="641" y="877"/>
                  <a:pt x="641" y="877"/>
                  <a:pt x="641" y="877"/>
                </a:cubicBezTo>
                <a:cubicBezTo>
                  <a:pt x="641" y="877"/>
                  <a:pt x="641" y="877"/>
                  <a:pt x="642" y="876"/>
                </a:cubicBezTo>
                <a:cubicBezTo>
                  <a:pt x="642" y="874"/>
                  <a:pt x="644" y="874"/>
                  <a:pt x="644" y="874"/>
                </a:cubicBezTo>
                <a:cubicBezTo>
                  <a:pt x="646" y="873"/>
                  <a:pt x="646" y="873"/>
                  <a:pt x="646" y="873"/>
                </a:cubicBezTo>
                <a:cubicBezTo>
                  <a:pt x="646" y="873"/>
                  <a:pt x="646" y="871"/>
                  <a:pt x="647" y="871"/>
                </a:cubicBezTo>
                <a:cubicBezTo>
                  <a:pt x="647" y="871"/>
                  <a:pt x="647" y="871"/>
                  <a:pt x="649" y="871"/>
                </a:cubicBezTo>
                <a:cubicBezTo>
                  <a:pt x="651" y="871"/>
                  <a:pt x="651" y="871"/>
                  <a:pt x="651" y="871"/>
                </a:cubicBezTo>
                <a:cubicBezTo>
                  <a:pt x="652" y="873"/>
                  <a:pt x="652" y="873"/>
                  <a:pt x="654" y="873"/>
                </a:cubicBezTo>
                <a:cubicBezTo>
                  <a:pt x="654" y="874"/>
                  <a:pt x="654" y="874"/>
                  <a:pt x="654" y="874"/>
                </a:cubicBezTo>
                <a:cubicBezTo>
                  <a:pt x="655" y="874"/>
                  <a:pt x="655" y="874"/>
                  <a:pt x="657" y="876"/>
                </a:cubicBezTo>
                <a:cubicBezTo>
                  <a:pt x="659" y="877"/>
                  <a:pt x="659" y="877"/>
                  <a:pt x="660" y="877"/>
                </a:cubicBezTo>
                <a:cubicBezTo>
                  <a:pt x="660" y="877"/>
                  <a:pt x="660" y="877"/>
                  <a:pt x="660" y="879"/>
                </a:cubicBezTo>
                <a:cubicBezTo>
                  <a:pt x="662" y="879"/>
                  <a:pt x="662" y="879"/>
                  <a:pt x="662" y="879"/>
                </a:cubicBezTo>
                <a:cubicBezTo>
                  <a:pt x="663" y="881"/>
                  <a:pt x="665" y="881"/>
                  <a:pt x="665" y="882"/>
                </a:cubicBezTo>
                <a:cubicBezTo>
                  <a:pt x="663" y="882"/>
                  <a:pt x="663" y="882"/>
                  <a:pt x="663" y="882"/>
                </a:cubicBezTo>
                <a:cubicBezTo>
                  <a:pt x="662" y="882"/>
                  <a:pt x="662" y="881"/>
                  <a:pt x="662" y="881"/>
                </a:cubicBezTo>
                <a:cubicBezTo>
                  <a:pt x="660" y="881"/>
                  <a:pt x="660" y="881"/>
                  <a:pt x="660" y="881"/>
                </a:cubicBezTo>
                <a:cubicBezTo>
                  <a:pt x="660" y="881"/>
                  <a:pt x="660" y="881"/>
                  <a:pt x="659" y="881"/>
                </a:cubicBezTo>
                <a:cubicBezTo>
                  <a:pt x="659" y="881"/>
                  <a:pt x="659" y="881"/>
                  <a:pt x="659" y="882"/>
                </a:cubicBezTo>
                <a:cubicBezTo>
                  <a:pt x="659" y="884"/>
                  <a:pt x="659" y="884"/>
                  <a:pt x="659" y="884"/>
                </a:cubicBezTo>
                <a:cubicBezTo>
                  <a:pt x="659" y="884"/>
                  <a:pt x="657" y="884"/>
                  <a:pt x="657" y="885"/>
                </a:cubicBezTo>
                <a:cubicBezTo>
                  <a:pt x="657" y="885"/>
                  <a:pt x="657" y="885"/>
                  <a:pt x="657" y="887"/>
                </a:cubicBezTo>
                <a:cubicBezTo>
                  <a:pt x="657" y="887"/>
                  <a:pt x="659" y="887"/>
                  <a:pt x="660" y="889"/>
                </a:cubicBezTo>
                <a:cubicBezTo>
                  <a:pt x="660" y="889"/>
                  <a:pt x="660" y="889"/>
                  <a:pt x="660" y="890"/>
                </a:cubicBezTo>
                <a:cubicBezTo>
                  <a:pt x="662" y="892"/>
                  <a:pt x="662" y="892"/>
                  <a:pt x="662" y="892"/>
                </a:cubicBezTo>
                <a:cubicBezTo>
                  <a:pt x="663" y="892"/>
                  <a:pt x="663" y="890"/>
                  <a:pt x="663" y="890"/>
                </a:cubicBezTo>
                <a:cubicBezTo>
                  <a:pt x="663" y="889"/>
                  <a:pt x="663" y="889"/>
                  <a:pt x="663" y="889"/>
                </a:cubicBezTo>
                <a:cubicBezTo>
                  <a:pt x="663" y="889"/>
                  <a:pt x="663" y="887"/>
                  <a:pt x="665" y="887"/>
                </a:cubicBezTo>
                <a:cubicBezTo>
                  <a:pt x="665" y="887"/>
                  <a:pt x="665" y="887"/>
                  <a:pt x="665" y="885"/>
                </a:cubicBezTo>
                <a:cubicBezTo>
                  <a:pt x="665" y="887"/>
                  <a:pt x="667" y="887"/>
                  <a:pt x="667" y="887"/>
                </a:cubicBezTo>
                <a:cubicBezTo>
                  <a:pt x="667" y="887"/>
                  <a:pt x="667" y="887"/>
                  <a:pt x="667" y="888"/>
                </a:cubicBezTo>
                <a:cubicBezTo>
                  <a:pt x="665" y="888"/>
                  <a:pt x="665" y="889"/>
                  <a:pt x="665" y="889"/>
                </a:cubicBezTo>
                <a:cubicBezTo>
                  <a:pt x="665" y="891"/>
                  <a:pt x="665" y="891"/>
                  <a:pt x="665" y="891"/>
                </a:cubicBezTo>
                <a:cubicBezTo>
                  <a:pt x="665" y="891"/>
                  <a:pt x="665" y="892"/>
                  <a:pt x="664" y="892"/>
                </a:cubicBezTo>
                <a:cubicBezTo>
                  <a:pt x="664" y="894"/>
                  <a:pt x="664" y="894"/>
                  <a:pt x="664" y="894"/>
                </a:cubicBezTo>
                <a:cubicBezTo>
                  <a:pt x="664" y="894"/>
                  <a:pt x="665" y="894"/>
                  <a:pt x="665" y="896"/>
                </a:cubicBezTo>
                <a:cubicBezTo>
                  <a:pt x="665" y="896"/>
                  <a:pt x="665" y="896"/>
                  <a:pt x="665" y="897"/>
                </a:cubicBezTo>
                <a:cubicBezTo>
                  <a:pt x="665" y="897"/>
                  <a:pt x="667" y="897"/>
                  <a:pt x="667" y="899"/>
                </a:cubicBezTo>
                <a:cubicBezTo>
                  <a:pt x="667" y="899"/>
                  <a:pt x="667" y="899"/>
                  <a:pt x="667" y="900"/>
                </a:cubicBezTo>
                <a:cubicBezTo>
                  <a:pt x="669" y="900"/>
                  <a:pt x="669" y="900"/>
                  <a:pt x="669" y="900"/>
                </a:cubicBezTo>
                <a:cubicBezTo>
                  <a:pt x="669" y="902"/>
                  <a:pt x="670" y="902"/>
                  <a:pt x="670" y="902"/>
                </a:cubicBezTo>
                <a:cubicBezTo>
                  <a:pt x="670" y="904"/>
                  <a:pt x="669" y="904"/>
                  <a:pt x="669" y="904"/>
                </a:cubicBezTo>
                <a:cubicBezTo>
                  <a:pt x="669" y="905"/>
                  <a:pt x="669" y="905"/>
                  <a:pt x="669" y="905"/>
                </a:cubicBezTo>
                <a:cubicBezTo>
                  <a:pt x="669" y="907"/>
                  <a:pt x="669" y="907"/>
                  <a:pt x="669" y="908"/>
                </a:cubicBezTo>
                <a:cubicBezTo>
                  <a:pt x="669" y="910"/>
                  <a:pt x="669" y="910"/>
                  <a:pt x="670" y="910"/>
                </a:cubicBezTo>
                <a:cubicBezTo>
                  <a:pt x="670" y="910"/>
                  <a:pt x="672" y="913"/>
                  <a:pt x="670" y="913"/>
                </a:cubicBezTo>
                <a:cubicBezTo>
                  <a:pt x="670" y="913"/>
                  <a:pt x="670" y="913"/>
                  <a:pt x="669" y="913"/>
                </a:cubicBezTo>
                <a:cubicBezTo>
                  <a:pt x="669" y="913"/>
                  <a:pt x="669" y="913"/>
                  <a:pt x="667" y="913"/>
                </a:cubicBezTo>
                <a:cubicBezTo>
                  <a:pt x="667" y="913"/>
                  <a:pt x="665" y="917"/>
                  <a:pt x="667" y="917"/>
                </a:cubicBezTo>
                <a:cubicBezTo>
                  <a:pt x="667" y="918"/>
                  <a:pt x="667" y="918"/>
                  <a:pt x="667" y="918"/>
                </a:cubicBezTo>
                <a:cubicBezTo>
                  <a:pt x="667" y="918"/>
                  <a:pt x="669" y="918"/>
                  <a:pt x="669" y="920"/>
                </a:cubicBezTo>
                <a:cubicBezTo>
                  <a:pt x="669" y="920"/>
                  <a:pt x="669" y="920"/>
                  <a:pt x="669" y="921"/>
                </a:cubicBezTo>
                <a:cubicBezTo>
                  <a:pt x="669" y="923"/>
                  <a:pt x="669" y="923"/>
                  <a:pt x="669" y="925"/>
                </a:cubicBezTo>
                <a:cubicBezTo>
                  <a:pt x="669" y="926"/>
                  <a:pt x="669" y="928"/>
                  <a:pt x="669" y="929"/>
                </a:cubicBezTo>
                <a:cubicBezTo>
                  <a:pt x="669" y="929"/>
                  <a:pt x="669" y="931"/>
                  <a:pt x="669" y="933"/>
                </a:cubicBezTo>
                <a:cubicBezTo>
                  <a:pt x="669" y="934"/>
                  <a:pt x="669" y="934"/>
                  <a:pt x="669" y="934"/>
                </a:cubicBezTo>
                <a:cubicBezTo>
                  <a:pt x="669" y="934"/>
                  <a:pt x="669" y="934"/>
                  <a:pt x="667" y="934"/>
                </a:cubicBezTo>
                <a:cubicBezTo>
                  <a:pt x="667" y="934"/>
                  <a:pt x="669" y="934"/>
                  <a:pt x="669" y="936"/>
                </a:cubicBezTo>
                <a:cubicBezTo>
                  <a:pt x="669" y="936"/>
                  <a:pt x="669" y="936"/>
                  <a:pt x="670" y="936"/>
                </a:cubicBezTo>
                <a:cubicBezTo>
                  <a:pt x="670" y="937"/>
                  <a:pt x="670" y="937"/>
                  <a:pt x="670" y="937"/>
                </a:cubicBezTo>
                <a:cubicBezTo>
                  <a:pt x="670" y="939"/>
                  <a:pt x="670" y="939"/>
                  <a:pt x="670" y="939"/>
                </a:cubicBezTo>
                <a:cubicBezTo>
                  <a:pt x="670" y="941"/>
                  <a:pt x="670" y="941"/>
                  <a:pt x="670" y="941"/>
                </a:cubicBezTo>
                <a:cubicBezTo>
                  <a:pt x="669" y="941"/>
                  <a:pt x="669" y="941"/>
                  <a:pt x="669" y="941"/>
                </a:cubicBezTo>
                <a:cubicBezTo>
                  <a:pt x="667" y="942"/>
                  <a:pt x="667" y="942"/>
                  <a:pt x="667" y="942"/>
                </a:cubicBezTo>
                <a:cubicBezTo>
                  <a:pt x="667" y="944"/>
                  <a:pt x="667" y="944"/>
                  <a:pt x="665" y="946"/>
                </a:cubicBezTo>
                <a:cubicBezTo>
                  <a:pt x="665" y="947"/>
                  <a:pt x="665" y="947"/>
                  <a:pt x="665" y="947"/>
                </a:cubicBezTo>
                <a:cubicBezTo>
                  <a:pt x="664" y="949"/>
                  <a:pt x="664" y="949"/>
                  <a:pt x="664" y="949"/>
                </a:cubicBezTo>
                <a:cubicBezTo>
                  <a:pt x="664" y="950"/>
                  <a:pt x="664" y="950"/>
                  <a:pt x="664" y="950"/>
                </a:cubicBezTo>
                <a:cubicBezTo>
                  <a:pt x="662" y="950"/>
                  <a:pt x="662" y="950"/>
                  <a:pt x="662" y="950"/>
                </a:cubicBezTo>
                <a:cubicBezTo>
                  <a:pt x="662" y="952"/>
                  <a:pt x="662" y="952"/>
                  <a:pt x="662" y="952"/>
                </a:cubicBezTo>
                <a:cubicBezTo>
                  <a:pt x="660" y="952"/>
                  <a:pt x="660" y="952"/>
                  <a:pt x="659" y="952"/>
                </a:cubicBezTo>
                <a:cubicBezTo>
                  <a:pt x="659" y="952"/>
                  <a:pt x="657" y="952"/>
                  <a:pt x="657" y="954"/>
                </a:cubicBezTo>
                <a:cubicBezTo>
                  <a:pt x="656" y="954"/>
                  <a:pt x="656" y="954"/>
                  <a:pt x="656" y="954"/>
                </a:cubicBezTo>
                <a:cubicBezTo>
                  <a:pt x="654" y="954"/>
                  <a:pt x="654" y="954"/>
                  <a:pt x="654" y="955"/>
                </a:cubicBezTo>
                <a:cubicBezTo>
                  <a:pt x="654" y="955"/>
                  <a:pt x="654" y="955"/>
                  <a:pt x="654" y="957"/>
                </a:cubicBezTo>
                <a:cubicBezTo>
                  <a:pt x="654" y="957"/>
                  <a:pt x="654" y="957"/>
                  <a:pt x="654" y="958"/>
                </a:cubicBezTo>
                <a:cubicBezTo>
                  <a:pt x="652" y="958"/>
                  <a:pt x="652" y="958"/>
                  <a:pt x="652" y="958"/>
                </a:cubicBezTo>
                <a:cubicBezTo>
                  <a:pt x="654" y="960"/>
                  <a:pt x="656" y="960"/>
                  <a:pt x="654" y="962"/>
                </a:cubicBezTo>
                <a:cubicBezTo>
                  <a:pt x="654" y="962"/>
                  <a:pt x="654" y="962"/>
                  <a:pt x="652" y="962"/>
                </a:cubicBezTo>
                <a:cubicBezTo>
                  <a:pt x="652" y="962"/>
                  <a:pt x="652" y="962"/>
                  <a:pt x="651" y="962"/>
                </a:cubicBezTo>
                <a:cubicBezTo>
                  <a:pt x="649" y="962"/>
                  <a:pt x="649" y="963"/>
                  <a:pt x="649" y="963"/>
                </a:cubicBezTo>
                <a:cubicBezTo>
                  <a:pt x="649" y="965"/>
                  <a:pt x="649" y="965"/>
                  <a:pt x="649" y="965"/>
                </a:cubicBezTo>
                <a:cubicBezTo>
                  <a:pt x="651" y="965"/>
                  <a:pt x="651" y="965"/>
                  <a:pt x="651" y="966"/>
                </a:cubicBezTo>
                <a:cubicBezTo>
                  <a:pt x="651" y="966"/>
                  <a:pt x="652" y="966"/>
                  <a:pt x="651" y="968"/>
                </a:cubicBezTo>
                <a:cubicBezTo>
                  <a:pt x="651" y="968"/>
                  <a:pt x="651" y="968"/>
                  <a:pt x="649" y="970"/>
                </a:cubicBezTo>
                <a:cubicBezTo>
                  <a:pt x="648" y="970"/>
                  <a:pt x="648" y="970"/>
                  <a:pt x="648" y="970"/>
                </a:cubicBezTo>
                <a:cubicBezTo>
                  <a:pt x="646" y="970"/>
                  <a:pt x="646" y="971"/>
                  <a:pt x="646" y="971"/>
                </a:cubicBezTo>
                <a:cubicBezTo>
                  <a:pt x="644" y="971"/>
                  <a:pt x="646" y="971"/>
                  <a:pt x="644" y="971"/>
                </a:cubicBezTo>
                <a:cubicBezTo>
                  <a:pt x="643" y="971"/>
                  <a:pt x="643" y="971"/>
                  <a:pt x="643" y="971"/>
                </a:cubicBezTo>
                <a:cubicBezTo>
                  <a:pt x="643" y="973"/>
                  <a:pt x="641" y="973"/>
                  <a:pt x="641" y="973"/>
                </a:cubicBezTo>
                <a:cubicBezTo>
                  <a:pt x="640" y="973"/>
                  <a:pt x="638" y="975"/>
                  <a:pt x="638" y="976"/>
                </a:cubicBezTo>
                <a:cubicBezTo>
                  <a:pt x="638" y="976"/>
                  <a:pt x="638" y="976"/>
                  <a:pt x="636" y="976"/>
                </a:cubicBezTo>
                <a:cubicBezTo>
                  <a:pt x="636" y="978"/>
                  <a:pt x="636" y="978"/>
                  <a:pt x="636" y="978"/>
                </a:cubicBezTo>
                <a:cubicBezTo>
                  <a:pt x="636" y="979"/>
                  <a:pt x="636" y="979"/>
                  <a:pt x="638" y="979"/>
                </a:cubicBezTo>
                <a:cubicBezTo>
                  <a:pt x="638" y="981"/>
                  <a:pt x="636" y="983"/>
                  <a:pt x="636" y="983"/>
                </a:cubicBezTo>
                <a:cubicBezTo>
                  <a:pt x="636" y="984"/>
                  <a:pt x="636" y="986"/>
                  <a:pt x="635" y="987"/>
                </a:cubicBezTo>
                <a:cubicBezTo>
                  <a:pt x="635" y="987"/>
                  <a:pt x="635" y="987"/>
                  <a:pt x="633" y="989"/>
                </a:cubicBezTo>
                <a:cubicBezTo>
                  <a:pt x="632" y="989"/>
                  <a:pt x="632" y="989"/>
                  <a:pt x="632" y="989"/>
                </a:cubicBezTo>
                <a:cubicBezTo>
                  <a:pt x="632" y="991"/>
                  <a:pt x="633" y="991"/>
                  <a:pt x="633" y="991"/>
                </a:cubicBezTo>
                <a:cubicBezTo>
                  <a:pt x="635" y="992"/>
                  <a:pt x="635" y="992"/>
                  <a:pt x="635" y="992"/>
                </a:cubicBezTo>
                <a:cubicBezTo>
                  <a:pt x="635" y="992"/>
                  <a:pt x="633" y="992"/>
                  <a:pt x="633" y="994"/>
                </a:cubicBezTo>
                <a:cubicBezTo>
                  <a:pt x="633" y="994"/>
                  <a:pt x="633" y="995"/>
                  <a:pt x="632" y="995"/>
                </a:cubicBezTo>
                <a:cubicBezTo>
                  <a:pt x="632" y="997"/>
                  <a:pt x="630" y="997"/>
                  <a:pt x="628" y="997"/>
                </a:cubicBezTo>
                <a:cubicBezTo>
                  <a:pt x="627" y="999"/>
                  <a:pt x="627" y="999"/>
                  <a:pt x="628" y="1000"/>
                </a:cubicBezTo>
                <a:cubicBezTo>
                  <a:pt x="628" y="1002"/>
                  <a:pt x="628" y="1002"/>
                  <a:pt x="628" y="1003"/>
                </a:cubicBezTo>
                <a:cubicBezTo>
                  <a:pt x="630" y="1005"/>
                  <a:pt x="630" y="1005"/>
                  <a:pt x="630" y="1005"/>
                </a:cubicBezTo>
                <a:cubicBezTo>
                  <a:pt x="630" y="1007"/>
                  <a:pt x="630" y="1007"/>
                  <a:pt x="630" y="1008"/>
                </a:cubicBezTo>
                <a:cubicBezTo>
                  <a:pt x="630" y="1010"/>
                  <a:pt x="630" y="1010"/>
                  <a:pt x="630" y="1010"/>
                </a:cubicBezTo>
                <a:cubicBezTo>
                  <a:pt x="630" y="1012"/>
                  <a:pt x="630" y="1012"/>
                  <a:pt x="630" y="1012"/>
                </a:cubicBezTo>
                <a:cubicBezTo>
                  <a:pt x="630" y="1012"/>
                  <a:pt x="630" y="1013"/>
                  <a:pt x="628" y="1015"/>
                </a:cubicBezTo>
                <a:cubicBezTo>
                  <a:pt x="630" y="1015"/>
                  <a:pt x="630" y="1015"/>
                  <a:pt x="630" y="1016"/>
                </a:cubicBezTo>
                <a:cubicBezTo>
                  <a:pt x="632" y="1016"/>
                  <a:pt x="632" y="1016"/>
                  <a:pt x="633" y="1016"/>
                </a:cubicBezTo>
                <a:cubicBezTo>
                  <a:pt x="633" y="1018"/>
                  <a:pt x="633" y="1018"/>
                  <a:pt x="633" y="1018"/>
                </a:cubicBezTo>
                <a:cubicBezTo>
                  <a:pt x="635" y="1018"/>
                  <a:pt x="635" y="1018"/>
                  <a:pt x="635" y="1020"/>
                </a:cubicBezTo>
                <a:cubicBezTo>
                  <a:pt x="635" y="1020"/>
                  <a:pt x="635" y="1020"/>
                  <a:pt x="636" y="1020"/>
                </a:cubicBezTo>
                <a:cubicBezTo>
                  <a:pt x="636" y="1018"/>
                  <a:pt x="636" y="1018"/>
                  <a:pt x="636" y="1016"/>
                </a:cubicBezTo>
                <a:cubicBezTo>
                  <a:pt x="635" y="1016"/>
                  <a:pt x="635" y="1016"/>
                  <a:pt x="635" y="1015"/>
                </a:cubicBezTo>
                <a:cubicBezTo>
                  <a:pt x="636" y="1015"/>
                  <a:pt x="636" y="1016"/>
                  <a:pt x="636" y="1016"/>
                </a:cubicBezTo>
                <a:cubicBezTo>
                  <a:pt x="638" y="1016"/>
                  <a:pt x="638" y="1016"/>
                  <a:pt x="638" y="1016"/>
                </a:cubicBezTo>
                <a:cubicBezTo>
                  <a:pt x="638" y="1016"/>
                  <a:pt x="638" y="1016"/>
                  <a:pt x="640" y="1016"/>
                </a:cubicBezTo>
                <a:cubicBezTo>
                  <a:pt x="640" y="1018"/>
                  <a:pt x="640" y="1018"/>
                  <a:pt x="640" y="1018"/>
                </a:cubicBezTo>
                <a:cubicBezTo>
                  <a:pt x="641" y="1018"/>
                  <a:pt x="641" y="1020"/>
                  <a:pt x="641" y="1020"/>
                </a:cubicBezTo>
                <a:cubicBezTo>
                  <a:pt x="641" y="1021"/>
                  <a:pt x="641" y="1021"/>
                  <a:pt x="641" y="1023"/>
                </a:cubicBezTo>
                <a:cubicBezTo>
                  <a:pt x="641" y="1024"/>
                  <a:pt x="640" y="1024"/>
                  <a:pt x="638" y="1024"/>
                </a:cubicBezTo>
                <a:cubicBezTo>
                  <a:pt x="638" y="1024"/>
                  <a:pt x="638" y="1026"/>
                  <a:pt x="636" y="1026"/>
                </a:cubicBezTo>
                <a:cubicBezTo>
                  <a:pt x="636" y="1028"/>
                  <a:pt x="636" y="1028"/>
                  <a:pt x="636" y="1028"/>
                </a:cubicBezTo>
                <a:cubicBezTo>
                  <a:pt x="635" y="1028"/>
                  <a:pt x="635" y="1028"/>
                  <a:pt x="633" y="1028"/>
                </a:cubicBezTo>
                <a:cubicBezTo>
                  <a:pt x="633" y="1029"/>
                  <a:pt x="633" y="1029"/>
                  <a:pt x="632" y="1031"/>
                </a:cubicBezTo>
                <a:cubicBezTo>
                  <a:pt x="630" y="1032"/>
                  <a:pt x="630" y="1032"/>
                  <a:pt x="630" y="1032"/>
                </a:cubicBezTo>
                <a:cubicBezTo>
                  <a:pt x="628" y="1034"/>
                  <a:pt x="628" y="1034"/>
                  <a:pt x="628" y="1034"/>
                </a:cubicBezTo>
                <a:cubicBezTo>
                  <a:pt x="628" y="1034"/>
                  <a:pt x="628" y="1034"/>
                  <a:pt x="627" y="1036"/>
                </a:cubicBezTo>
                <a:cubicBezTo>
                  <a:pt x="627" y="1036"/>
                  <a:pt x="627" y="1037"/>
                  <a:pt x="625" y="1037"/>
                </a:cubicBezTo>
                <a:cubicBezTo>
                  <a:pt x="625" y="1039"/>
                  <a:pt x="623" y="1041"/>
                  <a:pt x="625" y="1042"/>
                </a:cubicBezTo>
                <a:cubicBezTo>
                  <a:pt x="625" y="1042"/>
                  <a:pt x="625" y="1042"/>
                  <a:pt x="627" y="1042"/>
                </a:cubicBezTo>
                <a:cubicBezTo>
                  <a:pt x="627" y="1044"/>
                  <a:pt x="627" y="1044"/>
                  <a:pt x="627" y="1044"/>
                </a:cubicBezTo>
                <a:cubicBezTo>
                  <a:pt x="627" y="1045"/>
                  <a:pt x="627" y="1047"/>
                  <a:pt x="627" y="1047"/>
                </a:cubicBezTo>
                <a:cubicBezTo>
                  <a:pt x="628" y="1047"/>
                  <a:pt x="628" y="1047"/>
                  <a:pt x="628" y="1047"/>
                </a:cubicBezTo>
                <a:cubicBezTo>
                  <a:pt x="628" y="1049"/>
                  <a:pt x="628" y="1049"/>
                  <a:pt x="628" y="1049"/>
                </a:cubicBezTo>
                <a:cubicBezTo>
                  <a:pt x="627" y="1049"/>
                  <a:pt x="627" y="1049"/>
                  <a:pt x="627" y="1049"/>
                </a:cubicBezTo>
                <a:cubicBezTo>
                  <a:pt x="627" y="1049"/>
                  <a:pt x="627" y="1049"/>
                  <a:pt x="625" y="1049"/>
                </a:cubicBezTo>
                <a:cubicBezTo>
                  <a:pt x="627" y="1050"/>
                  <a:pt x="627" y="1050"/>
                  <a:pt x="627" y="1050"/>
                </a:cubicBezTo>
                <a:cubicBezTo>
                  <a:pt x="627" y="1052"/>
                  <a:pt x="628" y="1053"/>
                  <a:pt x="630" y="1055"/>
                </a:cubicBezTo>
                <a:cubicBezTo>
                  <a:pt x="630" y="1055"/>
                  <a:pt x="630" y="1055"/>
                  <a:pt x="630" y="1057"/>
                </a:cubicBezTo>
                <a:cubicBezTo>
                  <a:pt x="630" y="1057"/>
                  <a:pt x="632" y="1057"/>
                  <a:pt x="630" y="1058"/>
                </a:cubicBezTo>
                <a:cubicBezTo>
                  <a:pt x="628" y="1058"/>
                  <a:pt x="628" y="1058"/>
                  <a:pt x="628" y="1058"/>
                </a:cubicBezTo>
                <a:cubicBezTo>
                  <a:pt x="627" y="1058"/>
                  <a:pt x="627" y="1058"/>
                  <a:pt x="627" y="1058"/>
                </a:cubicBezTo>
                <a:cubicBezTo>
                  <a:pt x="627" y="1060"/>
                  <a:pt x="627" y="1060"/>
                  <a:pt x="627" y="1060"/>
                </a:cubicBezTo>
                <a:cubicBezTo>
                  <a:pt x="627" y="1061"/>
                  <a:pt x="627" y="1061"/>
                  <a:pt x="627" y="1061"/>
                </a:cubicBezTo>
                <a:cubicBezTo>
                  <a:pt x="628" y="1061"/>
                  <a:pt x="628" y="1063"/>
                  <a:pt x="630" y="1063"/>
                </a:cubicBezTo>
                <a:cubicBezTo>
                  <a:pt x="632" y="1063"/>
                  <a:pt x="632" y="1063"/>
                  <a:pt x="632" y="1063"/>
                </a:cubicBezTo>
                <a:cubicBezTo>
                  <a:pt x="633" y="1063"/>
                  <a:pt x="633" y="1065"/>
                  <a:pt x="635" y="1065"/>
                </a:cubicBezTo>
                <a:cubicBezTo>
                  <a:pt x="635" y="1065"/>
                  <a:pt x="636" y="1065"/>
                  <a:pt x="636" y="1066"/>
                </a:cubicBezTo>
                <a:cubicBezTo>
                  <a:pt x="636" y="1066"/>
                  <a:pt x="636" y="1066"/>
                  <a:pt x="636" y="1068"/>
                </a:cubicBezTo>
                <a:cubicBezTo>
                  <a:pt x="638" y="1068"/>
                  <a:pt x="638" y="1068"/>
                  <a:pt x="638" y="1068"/>
                </a:cubicBezTo>
                <a:cubicBezTo>
                  <a:pt x="640" y="1066"/>
                  <a:pt x="640" y="1068"/>
                  <a:pt x="640" y="1068"/>
                </a:cubicBezTo>
                <a:cubicBezTo>
                  <a:pt x="641" y="1070"/>
                  <a:pt x="641" y="1070"/>
                  <a:pt x="641" y="1070"/>
                </a:cubicBezTo>
                <a:cubicBezTo>
                  <a:pt x="641" y="1071"/>
                  <a:pt x="641" y="1071"/>
                  <a:pt x="641" y="1071"/>
                </a:cubicBezTo>
                <a:cubicBezTo>
                  <a:pt x="643" y="1071"/>
                  <a:pt x="643" y="1071"/>
                  <a:pt x="643" y="1071"/>
                </a:cubicBezTo>
                <a:cubicBezTo>
                  <a:pt x="643" y="1073"/>
                  <a:pt x="643" y="1073"/>
                  <a:pt x="644" y="1073"/>
                </a:cubicBezTo>
                <a:cubicBezTo>
                  <a:pt x="644" y="1074"/>
                  <a:pt x="644" y="1074"/>
                  <a:pt x="644" y="1074"/>
                </a:cubicBezTo>
                <a:cubicBezTo>
                  <a:pt x="644" y="1074"/>
                  <a:pt x="644" y="1074"/>
                  <a:pt x="644" y="1076"/>
                </a:cubicBezTo>
                <a:cubicBezTo>
                  <a:pt x="646" y="1078"/>
                  <a:pt x="646" y="1078"/>
                  <a:pt x="646" y="1078"/>
                </a:cubicBezTo>
                <a:cubicBezTo>
                  <a:pt x="648" y="1079"/>
                  <a:pt x="648" y="1079"/>
                  <a:pt x="648" y="1079"/>
                </a:cubicBezTo>
                <a:cubicBezTo>
                  <a:pt x="648" y="1081"/>
                  <a:pt x="648" y="1081"/>
                  <a:pt x="648" y="1081"/>
                </a:cubicBezTo>
                <a:cubicBezTo>
                  <a:pt x="648" y="1082"/>
                  <a:pt x="648" y="1082"/>
                  <a:pt x="648" y="1082"/>
                </a:cubicBezTo>
                <a:cubicBezTo>
                  <a:pt x="649" y="1084"/>
                  <a:pt x="649" y="1084"/>
                  <a:pt x="649" y="1086"/>
                </a:cubicBezTo>
                <a:cubicBezTo>
                  <a:pt x="649" y="1087"/>
                  <a:pt x="651" y="1087"/>
                  <a:pt x="652" y="1089"/>
                </a:cubicBezTo>
                <a:cubicBezTo>
                  <a:pt x="652" y="1089"/>
                  <a:pt x="654" y="1089"/>
                  <a:pt x="654" y="1090"/>
                </a:cubicBezTo>
                <a:cubicBezTo>
                  <a:pt x="656" y="1092"/>
                  <a:pt x="656" y="1092"/>
                  <a:pt x="656" y="1092"/>
                </a:cubicBezTo>
                <a:cubicBezTo>
                  <a:pt x="656" y="1094"/>
                  <a:pt x="657" y="1095"/>
                  <a:pt x="657" y="1095"/>
                </a:cubicBezTo>
                <a:cubicBezTo>
                  <a:pt x="657" y="1097"/>
                  <a:pt x="657" y="1097"/>
                  <a:pt x="657" y="1099"/>
                </a:cubicBezTo>
                <a:cubicBezTo>
                  <a:pt x="657" y="1099"/>
                  <a:pt x="657" y="1100"/>
                  <a:pt x="659" y="1100"/>
                </a:cubicBezTo>
                <a:cubicBezTo>
                  <a:pt x="659" y="1102"/>
                  <a:pt x="659" y="1102"/>
                  <a:pt x="659" y="1102"/>
                </a:cubicBezTo>
                <a:cubicBezTo>
                  <a:pt x="660" y="1103"/>
                  <a:pt x="660" y="1103"/>
                  <a:pt x="660" y="1103"/>
                </a:cubicBezTo>
                <a:cubicBezTo>
                  <a:pt x="660" y="1105"/>
                  <a:pt x="660" y="1105"/>
                  <a:pt x="660" y="1105"/>
                </a:cubicBezTo>
                <a:cubicBezTo>
                  <a:pt x="662" y="1107"/>
                  <a:pt x="662" y="1107"/>
                  <a:pt x="662" y="1108"/>
                </a:cubicBezTo>
                <a:cubicBezTo>
                  <a:pt x="662" y="1108"/>
                  <a:pt x="662" y="1110"/>
                  <a:pt x="664" y="1110"/>
                </a:cubicBezTo>
                <a:cubicBezTo>
                  <a:pt x="664" y="1111"/>
                  <a:pt x="665" y="1111"/>
                  <a:pt x="665" y="1113"/>
                </a:cubicBezTo>
                <a:cubicBezTo>
                  <a:pt x="665" y="1113"/>
                  <a:pt x="665" y="1115"/>
                  <a:pt x="667" y="1116"/>
                </a:cubicBezTo>
                <a:cubicBezTo>
                  <a:pt x="667" y="1116"/>
                  <a:pt x="667" y="1116"/>
                  <a:pt x="669" y="1118"/>
                </a:cubicBezTo>
                <a:cubicBezTo>
                  <a:pt x="669" y="1118"/>
                  <a:pt x="670" y="1119"/>
                  <a:pt x="670" y="1121"/>
                </a:cubicBezTo>
                <a:cubicBezTo>
                  <a:pt x="669" y="1123"/>
                  <a:pt x="669" y="1123"/>
                  <a:pt x="669" y="1123"/>
                </a:cubicBezTo>
                <a:cubicBezTo>
                  <a:pt x="670" y="1123"/>
                  <a:pt x="670" y="1123"/>
                  <a:pt x="670" y="1123"/>
                </a:cubicBezTo>
                <a:cubicBezTo>
                  <a:pt x="670" y="1124"/>
                  <a:pt x="670" y="1124"/>
                  <a:pt x="670" y="1124"/>
                </a:cubicBezTo>
                <a:cubicBezTo>
                  <a:pt x="670" y="1126"/>
                  <a:pt x="670" y="1126"/>
                  <a:pt x="670" y="1128"/>
                </a:cubicBezTo>
                <a:cubicBezTo>
                  <a:pt x="672" y="1128"/>
                  <a:pt x="672" y="1129"/>
                  <a:pt x="672" y="1129"/>
                </a:cubicBezTo>
                <a:cubicBezTo>
                  <a:pt x="673" y="1129"/>
                  <a:pt x="673" y="1129"/>
                  <a:pt x="675" y="1129"/>
                </a:cubicBezTo>
                <a:cubicBezTo>
                  <a:pt x="675" y="1131"/>
                  <a:pt x="675" y="1131"/>
                  <a:pt x="675" y="1131"/>
                </a:cubicBezTo>
                <a:cubicBezTo>
                  <a:pt x="675" y="1132"/>
                  <a:pt x="677" y="1132"/>
                  <a:pt x="677" y="1132"/>
                </a:cubicBezTo>
                <a:cubicBezTo>
                  <a:pt x="677" y="1134"/>
                  <a:pt x="677" y="1134"/>
                  <a:pt x="677" y="1134"/>
                </a:cubicBezTo>
                <a:cubicBezTo>
                  <a:pt x="677" y="1136"/>
                  <a:pt x="677" y="1136"/>
                  <a:pt x="677" y="1136"/>
                </a:cubicBezTo>
                <a:cubicBezTo>
                  <a:pt x="677" y="1137"/>
                  <a:pt x="678" y="1137"/>
                  <a:pt x="678" y="1137"/>
                </a:cubicBezTo>
                <a:cubicBezTo>
                  <a:pt x="678" y="1139"/>
                  <a:pt x="680" y="1139"/>
                  <a:pt x="680" y="1140"/>
                </a:cubicBezTo>
                <a:cubicBezTo>
                  <a:pt x="681" y="1142"/>
                  <a:pt x="681" y="1142"/>
                  <a:pt x="681" y="1142"/>
                </a:cubicBezTo>
                <a:cubicBezTo>
                  <a:pt x="683" y="1144"/>
                  <a:pt x="685" y="1145"/>
                  <a:pt x="685" y="1147"/>
                </a:cubicBezTo>
                <a:cubicBezTo>
                  <a:pt x="686" y="1148"/>
                  <a:pt x="686" y="1148"/>
                  <a:pt x="686" y="1150"/>
                </a:cubicBezTo>
                <a:cubicBezTo>
                  <a:pt x="688" y="1150"/>
                  <a:pt x="688" y="1152"/>
                  <a:pt x="688" y="1152"/>
                </a:cubicBezTo>
                <a:cubicBezTo>
                  <a:pt x="688" y="1153"/>
                  <a:pt x="688" y="1153"/>
                  <a:pt x="688" y="1153"/>
                </a:cubicBezTo>
                <a:cubicBezTo>
                  <a:pt x="688" y="1153"/>
                  <a:pt x="688" y="1153"/>
                  <a:pt x="688" y="1155"/>
                </a:cubicBezTo>
                <a:cubicBezTo>
                  <a:pt x="689" y="1155"/>
                  <a:pt x="691" y="1157"/>
                  <a:pt x="689" y="1158"/>
                </a:cubicBezTo>
                <a:cubicBezTo>
                  <a:pt x="688" y="1158"/>
                  <a:pt x="688" y="1158"/>
                  <a:pt x="688" y="1158"/>
                </a:cubicBezTo>
                <a:cubicBezTo>
                  <a:pt x="686" y="1158"/>
                  <a:pt x="686" y="1158"/>
                  <a:pt x="686" y="1158"/>
                </a:cubicBezTo>
                <a:cubicBezTo>
                  <a:pt x="686" y="1160"/>
                  <a:pt x="686" y="1160"/>
                  <a:pt x="686" y="1160"/>
                </a:cubicBezTo>
                <a:cubicBezTo>
                  <a:pt x="686" y="1161"/>
                  <a:pt x="686" y="1161"/>
                  <a:pt x="686" y="1161"/>
                </a:cubicBezTo>
                <a:cubicBezTo>
                  <a:pt x="686" y="1163"/>
                  <a:pt x="686" y="1163"/>
                  <a:pt x="686" y="1163"/>
                </a:cubicBezTo>
                <a:cubicBezTo>
                  <a:pt x="688" y="1163"/>
                  <a:pt x="688" y="1163"/>
                  <a:pt x="688" y="1163"/>
                </a:cubicBezTo>
                <a:cubicBezTo>
                  <a:pt x="688" y="1161"/>
                  <a:pt x="689" y="1163"/>
                  <a:pt x="689" y="1163"/>
                </a:cubicBezTo>
                <a:cubicBezTo>
                  <a:pt x="691" y="1165"/>
                  <a:pt x="693" y="1166"/>
                  <a:pt x="693" y="1166"/>
                </a:cubicBezTo>
                <a:cubicBezTo>
                  <a:pt x="694" y="1168"/>
                  <a:pt x="694" y="1168"/>
                  <a:pt x="694" y="1168"/>
                </a:cubicBezTo>
                <a:cubicBezTo>
                  <a:pt x="694" y="1169"/>
                  <a:pt x="694" y="1169"/>
                  <a:pt x="694" y="1169"/>
                </a:cubicBezTo>
                <a:cubicBezTo>
                  <a:pt x="694" y="1171"/>
                  <a:pt x="694" y="1171"/>
                  <a:pt x="696" y="1173"/>
                </a:cubicBezTo>
                <a:cubicBezTo>
                  <a:pt x="697" y="1173"/>
                  <a:pt x="699" y="1173"/>
                  <a:pt x="701" y="1176"/>
                </a:cubicBezTo>
                <a:cubicBezTo>
                  <a:pt x="702" y="1177"/>
                  <a:pt x="702" y="1177"/>
                  <a:pt x="702" y="1177"/>
                </a:cubicBezTo>
                <a:cubicBezTo>
                  <a:pt x="704" y="1179"/>
                  <a:pt x="706" y="1179"/>
                  <a:pt x="706" y="1181"/>
                </a:cubicBezTo>
                <a:cubicBezTo>
                  <a:pt x="707" y="1181"/>
                  <a:pt x="707" y="1182"/>
                  <a:pt x="709" y="1182"/>
                </a:cubicBezTo>
                <a:cubicBezTo>
                  <a:pt x="709" y="1184"/>
                  <a:pt x="709" y="1184"/>
                  <a:pt x="710" y="1184"/>
                </a:cubicBezTo>
                <a:cubicBezTo>
                  <a:pt x="712" y="1184"/>
                  <a:pt x="714" y="1184"/>
                  <a:pt x="714" y="1184"/>
                </a:cubicBezTo>
                <a:cubicBezTo>
                  <a:pt x="715" y="1185"/>
                  <a:pt x="717" y="1187"/>
                  <a:pt x="717" y="1187"/>
                </a:cubicBezTo>
                <a:cubicBezTo>
                  <a:pt x="718" y="1189"/>
                  <a:pt x="718" y="1189"/>
                  <a:pt x="720" y="1189"/>
                </a:cubicBezTo>
                <a:cubicBezTo>
                  <a:pt x="720" y="1190"/>
                  <a:pt x="720" y="1190"/>
                  <a:pt x="720" y="1190"/>
                </a:cubicBezTo>
                <a:cubicBezTo>
                  <a:pt x="720" y="1190"/>
                  <a:pt x="720" y="1190"/>
                  <a:pt x="722" y="1190"/>
                </a:cubicBezTo>
                <a:cubicBezTo>
                  <a:pt x="723" y="1192"/>
                  <a:pt x="725" y="1192"/>
                  <a:pt x="726" y="1194"/>
                </a:cubicBezTo>
                <a:cubicBezTo>
                  <a:pt x="728" y="1194"/>
                  <a:pt x="728" y="1194"/>
                  <a:pt x="728" y="1194"/>
                </a:cubicBezTo>
                <a:cubicBezTo>
                  <a:pt x="730" y="1194"/>
                  <a:pt x="731" y="1194"/>
                  <a:pt x="733" y="1195"/>
                </a:cubicBezTo>
                <a:cubicBezTo>
                  <a:pt x="733" y="1195"/>
                  <a:pt x="733" y="1195"/>
                  <a:pt x="733" y="1197"/>
                </a:cubicBezTo>
                <a:cubicBezTo>
                  <a:pt x="735" y="1197"/>
                  <a:pt x="735" y="1197"/>
                  <a:pt x="736" y="1198"/>
                </a:cubicBezTo>
                <a:cubicBezTo>
                  <a:pt x="738" y="1200"/>
                  <a:pt x="739" y="1200"/>
                  <a:pt x="741" y="1200"/>
                </a:cubicBezTo>
                <a:cubicBezTo>
                  <a:pt x="741" y="1200"/>
                  <a:pt x="743" y="1202"/>
                  <a:pt x="744" y="1202"/>
                </a:cubicBezTo>
                <a:cubicBezTo>
                  <a:pt x="746" y="1202"/>
                  <a:pt x="746" y="1202"/>
                  <a:pt x="746" y="1202"/>
                </a:cubicBezTo>
                <a:cubicBezTo>
                  <a:pt x="747" y="1202"/>
                  <a:pt x="747" y="1202"/>
                  <a:pt x="747" y="1203"/>
                </a:cubicBezTo>
                <a:cubicBezTo>
                  <a:pt x="747" y="1205"/>
                  <a:pt x="747" y="1205"/>
                  <a:pt x="747" y="1205"/>
                </a:cubicBezTo>
                <a:cubicBezTo>
                  <a:pt x="746" y="1205"/>
                  <a:pt x="746" y="1206"/>
                  <a:pt x="746" y="1206"/>
                </a:cubicBezTo>
                <a:cubicBezTo>
                  <a:pt x="746" y="1206"/>
                  <a:pt x="746" y="1206"/>
                  <a:pt x="746" y="1208"/>
                </a:cubicBezTo>
                <a:cubicBezTo>
                  <a:pt x="747" y="1208"/>
                  <a:pt x="749" y="1210"/>
                  <a:pt x="749" y="1210"/>
                </a:cubicBezTo>
                <a:cubicBezTo>
                  <a:pt x="751" y="1210"/>
                  <a:pt x="752" y="1210"/>
                  <a:pt x="752" y="1210"/>
                </a:cubicBezTo>
                <a:cubicBezTo>
                  <a:pt x="754" y="1211"/>
                  <a:pt x="754" y="1211"/>
                  <a:pt x="754" y="1213"/>
                </a:cubicBezTo>
                <a:cubicBezTo>
                  <a:pt x="755" y="1213"/>
                  <a:pt x="755" y="1213"/>
                  <a:pt x="755" y="1213"/>
                </a:cubicBezTo>
                <a:cubicBezTo>
                  <a:pt x="757" y="1213"/>
                  <a:pt x="757" y="1213"/>
                  <a:pt x="757" y="1213"/>
                </a:cubicBezTo>
                <a:cubicBezTo>
                  <a:pt x="757" y="1214"/>
                  <a:pt x="759" y="1214"/>
                  <a:pt x="759" y="1214"/>
                </a:cubicBezTo>
                <a:cubicBezTo>
                  <a:pt x="759" y="1214"/>
                  <a:pt x="759" y="1214"/>
                  <a:pt x="759" y="1216"/>
                </a:cubicBezTo>
                <a:cubicBezTo>
                  <a:pt x="759" y="1216"/>
                  <a:pt x="760" y="1216"/>
                  <a:pt x="760" y="1218"/>
                </a:cubicBezTo>
                <a:cubicBezTo>
                  <a:pt x="760" y="1219"/>
                  <a:pt x="760" y="1219"/>
                  <a:pt x="760" y="1219"/>
                </a:cubicBezTo>
                <a:cubicBezTo>
                  <a:pt x="760" y="1221"/>
                  <a:pt x="760" y="1223"/>
                  <a:pt x="760" y="1226"/>
                </a:cubicBezTo>
                <a:cubicBezTo>
                  <a:pt x="760" y="1227"/>
                  <a:pt x="760" y="1227"/>
                  <a:pt x="760" y="1227"/>
                </a:cubicBezTo>
                <a:cubicBezTo>
                  <a:pt x="762" y="1227"/>
                  <a:pt x="762" y="1229"/>
                  <a:pt x="762" y="1229"/>
                </a:cubicBezTo>
                <a:cubicBezTo>
                  <a:pt x="762" y="1231"/>
                  <a:pt x="762" y="1231"/>
                  <a:pt x="762" y="1231"/>
                </a:cubicBezTo>
                <a:cubicBezTo>
                  <a:pt x="762" y="1231"/>
                  <a:pt x="763" y="1231"/>
                  <a:pt x="763" y="1232"/>
                </a:cubicBezTo>
                <a:cubicBezTo>
                  <a:pt x="763" y="1234"/>
                  <a:pt x="763" y="1234"/>
                  <a:pt x="763" y="1234"/>
                </a:cubicBezTo>
                <a:cubicBezTo>
                  <a:pt x="762" y="1235"/>
                  <a:pt x="763" y="1235"/>
                  <a:pt x="763" y="1235"/>
                </a:cubicBezTo>
                <a:cubicBezTo>
                  <a:pt x="765" y="1237"/>
                  <a:pt x="763" y="1239"/>
                  <a:pt x="763" y="1240"/>
                </a:cubicBezTo>
                <a:cubicBezTo>
                  <a:pt x="763" y="1242"/>
                  <a:pt x="763" y="1242"/>
                  <a:pt x="763" y="1243"/>
                </a:cubicBezTo>
                <a:cubicBezTo>
                  <a:pt x="763" y="1245"/>
                  <a:pt x="765" y="1247"/>
                  <a:pt x="765" y="1248"/>
                </a:cubicBezTo>
                <a:cubicBezTo>
                  <a:pt x="765" y="1250"/>
                  <a:pt x="765" y="1250"/>
                  <a:pt x="765" y="1250"/>
                </a:cubicBezTo>
                <a:cubicBezTo>
                  <a:pt x="765" y="1252"/>
                  <a:pt x="765" y="1252"/>
                  <a:pt x="767" y="1253"/>
                </a:cubicBezTo>
                <a:cubicBezTo>
                  <a:pt x="767" y="1253"/>
                  <a:pt x="767" y="1255"/>
                  <a:pt x="767" y="1256"/>
                </a:cubicBezTo>
                <a:cubicBezTo>
                  <a:pt x="767" y="1258"/>
                  <a:pt x="767" y="1258"/>
                  <a:pt x="767" y="1258"/>
                </a:cubicBezTo>
                <a:cubicBezTo>
                  <a:pt x="767" y="1260"/>
                  <a:pt x="765" y="1260"/>
                  <a:pt x="765" y="1261"/>
                </a:cubicBezTo>
                <a:cubicBezTo>
                  <a:pt x="765" y="1263"/>
                  <a:pt x="765" y="1263"/>
                  <a:pt x="765" y="1263"/>
                </a:cubicBezTo>
                <a:cubicBezTo>
                  <a:pt x="765" y="1264"/>
                  <a:pt x="765" y="1266"/>
                  <a:pt x="765" y="1268"/>
                </a:cubicBezTo>
                <a:cubicBezTo>
                  <a:pt x="767" y="1269"/>
                  <a:pt x="767" y="1269"/>
                  <a:pt x="767" y="1271"/>
                </a:cubicBezTo>
                <a:cubicBezTo>
                  <a:pt x="767" y="1271"/>
                  <a:pt x="767" y="1271"/>
                  <a:pt x="767" y="1272"/>
                </a:cubicBezTo>
                <a:cubicBezTo>
                  <a:pt x="767" y="1272"/>
                  <a:pt x="767" y="1272"/>
                  <a:pt x="767" y="1274"/>
                </a:cubicBezTo>
                <a:cubicBezTo>
                  <a:pt x="767" y="1276"/>
                  <a:pt x="767" y="1276"/>
                  <a:pt x="765" y="1276"/>
                </a:cubicBezTo>
                <a:cubicBezTo>
                  <a:pt x="763" y="1276"/>
                  <a:pt x="763" y="1276"/>
                  <a:pt x="763" y="1277"/>
                </a:cubicBezTo>
                <a:cubicBezTo>
                  <a:pt x="763" y="1279"/>
                  <a:pt x="763" y="1279"/>
                  <a:pt x="763" y="1279"/>
                </a:cubicBezTo>
                <a:cubicBezTo>
                  <a:pt x="763" y="1281"/>
                  <a:pt x="763" y="1281"/>
                  <a:pt x="763" y="1282"/>
                </a:cubicBezTo>
                <a:cubicBezTo>
                  <a:pt x="763" y="1282"/>
                  <a:pt x="763" y="1282"/>
                  <a:pt x="765" y="1282"/>
                </a:cubicBezTo>
                <a:cubicBezTo>
                  <a:pt x="765" y="1282"/>
                  <a:pt x="765" y="1282"/>
                  <a:pt x="767" y="1282"/>
                </a:cubicBezTo>
                <a:cubicBezTo>
                  <a:pt x="767" y="1284"/>
                  <a:pt x="768" y="1285"/>
                  <a:pt x="768" y="1287"/>
                </a:cubicBezTo>
                <a:cubicBezTo>
                  <a:pt x="768" y="1289"/>
                  <a:pt x="767" y="1290"/>
                  <a:pt x="767" y="1292"/>
                </a:cubicBezTo>
                <a:cubicBezTo>
                  <a:pt x="767" y="1293"/>
                  <a:pt x="767" y="1295"/>
                  <a:pt x="765" y="1295"/>
                </a:cubicBezTo>
                <a:cubicBezTo>
                  <a:pt x="765" y="1297"/>
                  <a:pt x="765" y="1297"/>
                  <a:pt x="765" y="1298"/>
                </a:cubicBezTo>
                <a:cubicBezTo>
                  <a:pt x="767" y="1298"/>
                  <a:pt x="767" y="1298"/>
                  <a:pt x="767" y="1298"/>
                </a:cubicBezTo>
                <a:cubicBezTo>
                  <a:pt x="768" y="1300"/>
                  <a:pt x="768" y="1300"/>
                  <a:pt x="770" y="1300"/>
                </a:cubicBezTo>
                <a:cubicBezTo>
                  <a:pt x="770" y="1300"/>
                  <a:pt x="770" y="1300"/>
                  <a:pt x="770" y="1301"/>
                </a:cubicBezTo>
                <a:cubicBezTo>
                  <a:pt x="772" y="1301"/>
                  <a:pt x="770" y="1301"/>
                  <a:pt x="772" y="1301"/>
                </a:cubicBezTo>
                <a:cubicBezTo>
                  <a:pt x="772" y="1303"/>
                  <a:pt x="772" y="1303"/>
                  <a:pt x="772" y="1303"/>
                </a:cubicBezTo>
                <a:cubicBezTo>
                  <a:pt x="770" y="1303"/>
                  <a:pt x="770" y="1305"/>
                  <a:pt x="770" y="1305"/>
                </a:cubicBezTo>
                <a:cubicBezTo>
                  <a:pt x="770" y="1305"/>
                  <a:pt x="770" y="1305"/>
                  <a:pt x="770" y="1306"/>
                </a:cubicBezTo>
                <a:cubicBezTo>
                  <a:pt x="768" y="1306"/>
                  <a:pt x="768" y="1305"/>
                  <a:pt x="767" y="1306"/>
                </a:cubicBezTo>
                <a:cubicBezTo>
                  <a:pt x="767" y="1306"/>
                  <a:pt x="767" y="1308"/>
                  <a:pt x="767" y="1310"/>
                </a:cubicBezTo>
                <a:cubicBezTo>
                  <a:pt x="767" y="1310"/>
                  <a:pt x="767" y="1310"/>
                  <a:pt x="767" y="1311"/>
                </a:cubicBezTo>
                <a:cubicBezTo>
                  <a:pt x="768" y="1311"/>
                  <a:pt x="768" y="1310"/>
                  <a:pt x="770" y="1311"/>
                </a:cubicBezTo>
                <a:cubicBezTo>
                  <a:pt x="770" y="1311"/>
                  <a:pt x="770" y="1311"/>
                  <a:pt x="770" y="1313"/>
                </a:cubicBezTo>
                <a:cubicBezTo>
                  <a:pt x="770" y="1314"/>
                  <a:pt x="770" y="1314"/>
                  <a:pt x="770" y="1314"/>
                </a:cubicBezTo>
                <a:cubicBezTo>
                  <a:pt x="770" y="1316"/>
                  <a:pt x="770" y="1318"/>
                  <a:pt x="770" y="1319"/>
                </a:cubicBezTo>
                <a:cubicBezTo>
                  <a:pt x="770" y="1321"/>
                  <a:pt x="770" y="1322"/>
                  <a:pt x="770" y="1322"/>
                </a:cubicBezTo>
                <a:cubicBezTo>
                  <a:pt x="770" y="1324"/>
                  <a:pt x="770" y="1324"/>
                  <a:pt x="770" y="1326"/>
                </a:cubicBezTo>
                <a:cubicBezTo>
                  <a:pt x="768" y="1326"/>
                  <a:pt x="768" y="1326"/>
                  <a:pt x="768" y="1326"/>
                </a:cubicBezTo>
                <a:cubicBezTo>
                  <a:pt x="768" y="1326"/>
                  <a:pt x="768" y="1327"/>
                  <a:pt x="767" y="1327"/>
                </a:cubicBezTo>
                <a:cubicBezTo>
                  <a:pt x="767" y="1329"/>
                  <a:pt x="767" y="1329"/>
                  <a:pt x="767" y="1329"/>
                </a:cubicBezTo>
                <a:cubicBezTo>
                  <a:pt x="768" y="1330"/>
                  <a:pt x="768" y="1330"/>
                  <a:pt x="768" y="1330"/>
                </a:cubicBezTo>
                <a:cubicBezTo>
                  <a:pt x="768" y="1330"/>
                  <a:pt x="770" y="1329"/>
                  <a:pt x="770" y="1330"/>
                </a:cubicBezTo>
                <a:cubicBezTo>
                  <a:pt x="770" y="1332"/>
                  <a:pt x="770" y="1332"/>
                  <a:pt x="770" y="1332"/>
                </a:cubicBezTo>
                <a:cubicBezTo>
                  <a:pt x="770" y="1332"/>
                  <a:pt x="770" y="1332"/>
                  <a:pt x="770" y="1334"/>
                </a:cubicBezTo>
                <a:cubicBezTo>
                  <a:pt x="768" y="1334"/>
                  <a:pt x="768" y="1334"/>
                  <a:pt x="768" y="1334"/>
                </a:cubicBezTo>
                <a:cubicBezTo>
                  <a:pt x="768" y="1335"/>
                  <a:pt x="768" y="1335"/>
                  <a:pt x="767" y="1337"/>
                </a:cubicBezTo>
                <a:cubicBezTo>
                  <a:pt x="767" y="1338"/>
                  <a:pt x="767" y="1338"/>
                  <a:pt x="767" y="1340"/>
                </a:cubicBezTo>
                <a:cubicBezTo>
                  <a:pt x="767" y="1342"/>
                  <a:pt x="767" y="1343"/>
                  <a:pt x="767" y="1343"/>
                </a:cubicBezTo>
                <a:cubicBezTo>
                  <a:pt x="767" y="1345"/>
                  <a:pt x="767" y="1345"/>
                  <a:pt x="767" y="1347"/>
                </a:cubicBezTo>
                <a:cubicBezTo>
                  <a:pt x="767" y="1347"/>
                  <a:pt x="767" y="1348"/>
                  <a:pt x="765" y="1348"/>
                </a:cubicBezTo>
                <a:cubicBezTo>
                  <a:pt x="765" y="1350"/>
                  <a:pt x="767" y="1350"/>
                  <a:pt x="767" y="1350"/>
                </a:cubicBezTo>
                <a:cubicBezTo>
                  <a:pt x="767" y="1351"/>
                  <a:pt x="767" y="1351"/>
                  <a:pt x="767" y="1351"/>
                </a:cubicBezTo>
                <a:cubicBezTo>
                  <a:pt x="767" y="1353"/>
                  <a:pt x="767" y="1353"/>
                  <a:pt x="767" y="1353"/>
                </a:cubicBezTo>
                <a:cubicBezTo>
                  <a:pt x="767" y="1353"/>
                  <a:pt x="768" y="1353"/>
                  <a:pt x="768" y="1355"/>
                </a:cubicBezTo>
                <a:cubicBezTo>
                  <a:pt x="768" y="1356"/>
                  <a:pt x="768" y="1356"/>
                  <a:pt x="768" y="1356"/>
                </a:cubicBezTo>
                <a:cubicBezTo>
                  <a:pt x="770" y="1356"/>
                  <a:pt x="770" y="1356"/>
                  <a:pt x="770" y="1356"/>
                </a:cubicBezTo>
                <a:cubicBezTo>
                  <a:pt x="770" y="1358"/>
                  <a:pt x="770" y="1358"/>
                  <a:pt x="770" y="1358"/>
                </a:cubicBezTo>
                <a:cubicBezTo>
                  <a:pt x="772" y="1359"/>
                  <a:pt x="772" y="1359"/>
                  <a:pt x="772" y="1359"/>
                </a:cubicBezTo>
                <a:cubicBezTo>
                  <a:pt x="772" y="1361"/>
                  <a:pt x="772" y="1361"/>
                  <a:pt x="772" y="1363"/>
                </a:cubicBezTo>
                <a:cubicBezTo>
                  <a:pt x="772" y="1364"/>
                  <a:pt x="772" y="1366"/>
                  <a:pt x="772" y="1366"/>
                </a:cubicBezTo>
                <a:cubicBezTo>
                  <a:pt x="770" y="1366"/>
                  <a:pt x="770" y="1366"/>
                  <a:pt x="770" y="1366"/>
                </a:cubicBezTo>
                <a:cubicBezTo>
                  <a:pt x="768" y="1366"/>
                  <a:pt x="768" y="1366"/>
                  <a:pt x="768" y="1366"/>
                </a:cubicBezTo>
                <a:cubicBezTo>
                  <a:pt x="768" y="1366"/>
                  <a:pt x="768" y="1366"/>
                  <a:pt x="768" y="1367"/>
                </a:cubicBezTo>
                <a:cubicBezTo>
                  <a:pt x="768" y="1367"/>
                  <a:pt x="768" y="1369"/>
                  <a:pt x="768" y="1371"/>
                </a:cubicBezTo>
                <a:cubicBezTo>
                  <a:pt x="768" y="1372"/>
                  <a:pt x="768" y="1374"/>
                  <a:pt x="768" y="1376"/>
                </a:cubicBezTo>
                <a:cubicBezTo>
                  <a:pt x="768" y="1376"/>
                  <a:pt x="768" y="1377"/>
                  <a:pt x="770" y="1377"/>
                </a:cubicBezTo>
                <a:cubicBezTo>
                  <a:pt x="770" y="1379"/>
                  <a:pt x="770" y="1379"/>
                  <a:pt x="770" y="1379"/>
                </a:cubicBezTo>
                <a:cubicBezTo>
                  <a:pt x="772" y="1380"/>
                  <a:pt x="772" y="1380"/>
                  <a:pt x="772" y="1382"/>
                </a:cubicBezTo>
                <a:cubicBezTo>
                  <a:pt x="773" y="1384"/>
                  <a:pt x="773" y="1384"/>
                  <a:pt x="773" y="1384"/>
                </a:cubicBezTo>
                <a:cubicBezTo>
                  <a:pt x="775" y="1385"/>
                  <a:pt x="775" y="1385"/>
                  <a:pt x="775" y="1385"/>
                </a:cubicBezTo>
                <a:cubicBezTo>
                  <a:pt x="775" y="1387"/>
                  <a:pt x="775" y="1387"/>
                  <a:pt x="775" y="1387"/>
                </a:cubicBezTo>
                <a:cubicBezTo>
                  <a:pt x="775" y="1388"/>
                  <a:pt x="776" y="1388"/>
                  <a:pt x="776" y="1388"/>
                </a:cubicBezTo>
                <a:cubicBezTo>
                  <a:pt x="776" y="1390"/>
                  <a:pt x="775" y="1390"/>
                  <a:pt x="776" y="1390"/>
                </a:cubicBezTo>
                <a:cubicBezTo>
                  <a:pt x="776" y="1392"/>
                  <a:pt x="776" y="1392"/>
                  <a:pt x="776" y="1392"/>
                </a:cubicBezTo>
                <a:cubicBezTo>
                  <a:pt x="776" y="1392"/>
                  <a:pt x="776" y="1393"/>
                  <a:pt x="778" y="1393"/>
                </a:cubicBezTo>
                <a:cubicBezTo>
                  <a:pt x="780" y="1395"/>
                  <a:pt x="778" y="1395"/>
                  <a:pt x="778" y="1396"/>
                </a:cubicBezTo>
                <a:cubicBezTo>
                  <a:pt x="778" y="1396"/>
                  <a:pt x="778" y="1396"/>
                  <a:pt x="778" y="1398"/>
                </a:cubicBezTo>
                <a:cubicBezTo>
                  <a:pt x="778" y="1398"/>
                  <a:pt x="778" y="1398"/>
                  <a:pt x="778" y="1400"/>
                </a:cubicBezTo>
                <a:cubicBezTo>
                  <a:pt x="776" y="1400"/>
                  <a:pt x="776" y="1400"/>
                  <a:pt x="776" y="1401"/>
                </a:cubicBezTo>
                <a:cubicBezTo>
                  <a:pt x="776" y="1401"/>
                  <a:pt x="775" y="1403"/>
                  <a:pt x="776" y="1403"/>
                </a:cubicBezTo>
                <a:cubicBezTo>
                  <a:pt x="776" y="1405"/>
                  <a:pt x="776" y="1405"/>
                  <a:pt x="776" y="1406"/>
                </a:cubicBezTo>
                <a:cubicBezTo>
                  <a:pt x="776" y="1406"/>
                  <a:pt x="776" y="1408"/>
                  <a:pt x="778" y="1408"/>
                </a:cubicBezTo>
                <a:cubicBezTo>
                  <a:pt x="780" y="1409"/>
                  <a:pt x="780" y="1409"/>
                  <a:pt x="780" y="1409"/>
                </a:cubicBezTo>
                <a:cubicBezTo>
                  <a:pt x="780" y="1411"/>
                  <a:pt x="780" y="1411"/>
                  <a:pt x="780" y="1413"/>
                </a:cubicBezTo>
                <a:cubicBezTo>
                  <a:pt x="780" y="1413"/>
                  <a:pt x="780" y="1413"/>
                  <a:pt x="780" y="1414"/>
                </a:cubicBezTo>
                <a:cubicBezTo>
                  <a:pt x="778" y="1414"/>
                  <a:pt x="778" y="1416"/>
                  <a:pt x="778" y="1417"/>
                </a:cubicBezTo>
                <a:cubicBezTo>
                  <a:pt x="778" y="1417"/>
                  <a:pt x="778" y="1417"/>
                  <a:pt x="778" y="1419"/>
                </a:cubicBezTo>
                <a:cubicBezTo>
                  <a:pt x="778" y="1421"/>
                  <a:pt x="778" y="1421"/>
                  <a:pt x="778" y="1421"/>
                </a:cubicBezTo>
                <a:cubicBezTo>
                  <a:pt x="780" y="1422"/>
                  <a:pt x="780" y="1422"/>
                  <a:pt x="780" y="1422"/>
                </a:cubicBezTo>
                <a:cubicBezTo>
                  <a:pt x="780" y="1425"/>
                  <a:pt x="780" y="1427"/>
                  <a:pt x="778" y="1429"/>
                </a:cubicBezTo>
                <a:cubicBezTo>
                  <a:pt x="776" y="1430"/>
                  <a:pt x="776" y="1430"/>
                  <a:pt x="776" y="1430"/>
                </a:cubicBezTo>
                <a:cubicBezTo>
                  <a:pt x="776" y="1430"/>
                  <a:pt x="776" y="1432"/>
                  <a:pt x="776" y="1434"/>
                </a:cubicBezTo>
                <a:cubicBezTo>
                  <a:pt x="775" y="1434"/>
                  <a:pt x="775" y="1435"/>
                  <a:pt x="775" y="1435"/>
                </a:cubicBezTo>
                <a:cubicBezTo>
                  <a:pt x="775" y="1437"/>
                  <a:pt x="775" y="1437"/>
                  <a:pt x="775" y="1438"/>
                </a:cubicBezTo>
                <a:cubicBezTo>
                  <a:pt x="775" y="1438"/>
                  <a:pt x="775" y="1438"/>
                  <a:pt x="775" y="1440"/>
                </a:cubicBezTo>
                <a:cubicBezTo>
                  <a:pt x="775" y="1442"/>
                  <a:pt x="775" y="1442"/>
                  <a:pt x="775" y="1442"/>
                </a:cubicBezTo>
                <a:cubicBezTo>
                  <a:pt x="775" y="1442"/>
                  <a:pt x="776" y="1442"/>
                  <a:pt x="776" y="1443"/>
                </a:cubicBezTo>
                <a:cubicBezTo>
                  <a:pt x="776" y="1445"/>
                  <a:pt x="776" y="1446"/>
                  <a:pt x="776" y="1448"/>
                </a:cubicBezTo>
                <a:cubicBezTo>
                  <a:pt x="776" y="1448"/>
                  <a:pt x="775" y="1450"/>
                  <a:pt x="776" y="1450"/>
                </a:cubicBezTo>
                <a:cubicBezTo>
                  <a:pt x="776" y="1451"/>
                  <a:pt x="775" y="1451"/>
                  <a:pt x="775" y="1453"/>
                </a:cubicBezTo>
                <a:cubicBezTo>
                  <a:pt x="775" y="1453"/>
                  <a:pt x="775" y="1454"/>
                  <a:pt x="773" y="1454"/>
                </a:cubicBezTo>
                <a:cubicBezTo>
                  <a:pt x="773" y="1456"/>
                  <a:pt x="773" y="1454"/>
                  <a:pt x="772" y="1454"/>
                </a:cubicBezTo>
                <a:cubicBezTo>
                  <a:pt x="772" y="1454"/>
                  <a:pt x="772" y="1453"/>
                  <a:pt x="770" y="1453"/>
                </a:cubicBezTo>
                <a:cubicBezTo>
                  <a:pt x="770" y="1456"/>
                  <a:pt x="770" y="1456"/>
                  <a:pt x="770" y="1456"/>
                </a:cubicBezTo>
                <a:cubicBezTo>
                  <a:pt x="772" y="1458"/>
                  <a:pt x="772" y="1458"/>
                  <a:pt x="772" y="1459"/>
                </a:cubicBezTo>
                <a:cubicBezTo>
                  <a:pt x="772" y="1461"/>
                  <a:pt x="772" y="1461"/>
                  <a:pt x="772" y="1461"/>
                </a:cubicBezTo>
                <a:cubicBezTo>
                  <a:pt x="773" y="1463"/>
                  <a:pt x="773" y="1463"/>
                  <a:pt x="775" y="1463"/>
                </a:cubicBezTo>
                <a:cubicBezTo>
                  <a:pt x="775" y="1463"/>
                  <a:pt x="775" y="1464"/>
                  <a:pt x="776" y="1464"/>
                </a:cubicBezTo>
                <a:cubicBezTo>
                  <a:pt x="776" y="1464"/>
                  <a:pt x="778" y="1464"/>
                  <a:pt x="778" y="1466"/>
                </a:cubicBezTo>
                <a:cubicBezTo>
                  <a:pt x="778" y="1466"/>
                  <a:pt x="778" y="1467"/>
                  <a:pt x="778" y="1469"/>
                </a:cubicBezTo>
                <a:cubicBezTo>
                  <a:pt x="778" y="1471"/>
                  <a:pt x="778" y="1471"/>
                  <a:pt x="778" y="1471"/>
                </a:cubicBezTo>
                <a:cubicBezTo>
                  <a:pt x="778" y="1472"/>
                  <a:pt x="778" y="1472"/>
                  <a:pt x="778" y="1474"/>
                </a:cubicBezTo>
                <a:cubicBezTo>
                  <a:pt x="778" y="1474"/>
                  <a:pt x="780" y="1474"/>
                  <a:pt x="781" y="1475"/>
                </a:cubicBezTo>
                <a:cubicBezTo>
                  <a:pt x="781" y="1477"/>
                  <a:pt x="781" y="1477"/>
                  <a:pt x="781" y="1477"/>
                </a:cubicBezTo>
                <a:cubicBezTo>
                  <a:pt x="783" y="1479"/>
                  <a:pt x="783" y="1479"/>
                  <a:pt x="783" y="1480"/>
                </a:cubicBezTo>
                <a:cubicBezTo>
                  <a:pt x="784" y="1480"/>
                  <a:pt x="784" y="1482"/>
                  <a:pt x="784" y="1483"/>
                </a:cubicBezTo>
                <a:cubicBezTo>
                  <a:pt x="784" y="1485"/>
                  <a:pt x="784" y="1487"/>
                  <a:pt x="783" y="1487"/>
                </a:cubicBezTo>
                <a:cubicBezTo>
                  <a:pt x="781" y="1487"/>
                  <a:pt x="781" y="1488"/>
                  <a:pt x="781" y="1488"/>
                </a:cubicBezTo>
                <a:cubicBezTo>
                  <a:pt x="781" y="1490"/>
                  <a:pt x="781" y="1492"/>
                  <a:pt x="783" y="1492"/>
                </a:cubicBezTo>
                <a:cubicBezTo>
                  <a:pt x="783" y="1493"/>
                  <a:pt x="783" y="1493"/>
                  <a:pt x="783" y="1493"/>
                </a:cubicBezTo>
                <a:cubicBezTo>
                  <a:pt x="783" y="1495"/>
                  <a:pt x="783" y="1495"/>
                  <a:pt x="783" y="1495"/>
                </a:cubicBezTo>
                <a:cubicBezTo>
                  <a:pt x="784" y="1496"/>
                  <a:pt x="784" y="1496"/>
                  <a:pt x="784" y="1496"/>
                </a:cubicBezTo>
                <a:cubicBezTo>
                  <a:pt x="783" y="1498"/>
                  <a:pt x="783" y="1498"/>
                  <a:pt x="784" y="1500"/>
                </a:cubicBezTo>
                <a:cubicBezTo>
                  <a:pt x="784" y="1501"/>
                  <a:pt x="784" y="1501"/>
                  <a:pt x="784" y="1501"/>
                </a:cubicBezTo>
                <a:cubicBezTo>
                  <a:pt x="784" y="1503"/>
                  <a:pt x="783" y="1503"/>
                  <a:pt x="783" y="1503"/>
                </a:cubicBezTo>
                <a:cubicBezTo>
                  <a:pt x="784" y="1504"/>
                  <a:pt x="784" y="1504"/>
                  <a:pt x="784" y="1504"/>
                </a:cubicBezTo>
                <a:cubicBezTo>
                  <a:pt x="786" y="1504"/>
                  <a:pt x="788" y="1506"/>
                  <a:pt x="788" y="1508"/>
                </a:cubicBezTo>
                <a:cubicBezTo>
                  <a:pt x="789" y="1508"/>
                  <a:pt x="791" y="1508"/>
                  <a:pt x="791" y="1508"/>
                </a:cubicBezTo>
                <a:cubicBezTo>
                  <a:pt x="791" y="1509"/>
                  <a:pt x="791" y="1509"/>
                  <a:pt x="792" y="1511"/>
                </a:cubicBezTo>
                <a:cubicBezTo>
                  <a:pt x="792" y="1511"/>
                  <a:pt x="792" y="1511"/>
                  <a:pt x="794" y="1511"/>
                </a:cubicBezTo>
                <a:cubicBezTo>
                  <a:pt x="794" y="1511"/>
                  <a:pt x="794" y="1511"/>
                  <a:pt x="796" y="1511"/>
                </a:cubicBezTo>
                <a:cubicBezTo>
                  <a:pt x="796" y="1509"/>
                  <a:pt x="796" y="1509"/>
                  <a:pt x="796" y="1509"/>
                </a:cubicBezTo>
                <a:cubicBezTo>
                  <a:pt x="794" y="1508"/>
                  <a:pt x="794" y="1508"/>
                  <a:pt x="794" y="1508"/>
                </a:cubicBezTo>
                <a:cubicBezTo>
                  <a:pt x="796" y="1506"/>
                  <a:pt x="796" y="1508"/>
                  <a:pt x="797" y="1508"/>
                </a:cubicBezTo>
                <a:cubicBezTo>
                  <a:pt x="799" y="1509"/>
                  <a:pt x="799" y="1509"/>
                  <a:pt x="799" y="1509"/>
                </a:cubicBezTo>
                <a:cubicBezTo>
                  <a:pt x="800" y="1509"/>
                  <a:pt x="799" y="1508"/>
                  <a:pt x="800" y="1508"/>
                </a:cubicBezTo>
                <a:cubicBezTo>
                  <a:pt x="800" y="1506"/>
                  <a:pt x="802" y="1508"/>
                  <a:pt x="802" y="1508"/>
                </a:cubicBezTo>
                <a:cubicBezTo>
                  <a:pt x="802" y="1509"/>
                  <a:pt x="802" y="1509"/>
                  <a:pt x="800" y="1511"/>
                </a:cubicBezTo>
                <a:cubicBezTo>
                  <a:pt x="799" y="1511"/>
                  <a:pt x="799" y="1512"/>
                  <a:pt x="799" y="1512"/>
                </a:cubicBezTo>
                <a:cubicBezTo>
                  <a:pt x="799" y="1514"/>
                  <a:pt x="799" y="1514"/>
                  <a:pt x="799" y="1514"/>
                </a:cubicBezTo>
                <a:cubicBezTo>
                  <a:pt x="799" y="1514"/>
                  <a:pt x="800" y="1514"/>
                  <a:pt x="802" y="1514"/>
                </a:cubicBezTo>
                <a:cubicBezTo>
                  <a:pt x="804" y="1514"/>
                  <a:pt x="804" y="1514"/>
                  <a:pt x="804" y="1514"/>
                </a:cubicBezTo>
                <a:cubicBezTo>
                  <a:pt x="804" y="1516"/>
                  <a:pt x="804" y="1516"/>
                  <a:pt x="804" y="1516"/>
                </a:cubicBezTo>
                <a:cubicBezTo>
                  <a:pt x="805" y="1517"/>
                  <a:pt x="805" y="1517"/>
                  <a:pt x="805" y="1517"/>
                </a:cubicBezTo>
                <a:cubicBezTo>
                  <a:pt x="805" y="1517"/>
                  <a:pt x="805" y="1517"/>
                  <a:pt x="805" y="1519"/>
                </a:cubicBezTo>
                <a:cubicBezTo>
                  <a:pt x="804" y="1519"/>
                  <a:pt x="804" y="1517"/>
                  <a:pt x="804" y="1517"/>
                </a:cubicBezTo>
                <a:cubicBezTo>
                  <a:pt x="802" y="1517"/>
                  <a:pt x="802" y="1517"/>
                  <a:pt x="802" y="1517"/>
                </a:cubicBezTo>
                <a:cubicBezTo>
                  <a:pt x="802" y="1517"/>
                  <a:pt x="800" y="1517"/>
                  <a:pt x="800" y="1519"/>
                </a:cubicBezTo>
                <a:cubicBezTo>
                  <a:pt x="802" y="1519"/>
                  <a:pt x="802" y="1520"/>
                  <a:pt x="802" y="1520"/>
                </a:cubicBezTo>
                <a:cubicBezTo>
                  <a:pt x="804" y="1522"/>
                  <a:pt x="802" y="1522"/>
                  <a:pt x="802" y="1522"/>
                </a:cubicBezTo>
                <a:cubicBezTo>
                  <a:pt x="804" y="1522"/>
                  <a:pt x="804" y="1522"/>
                  <a:pt x="804" y="1522"/>
                </a:cubicBezTo>
                <a:cubicBezTo>
                  <a:pt x="804" y="1522"/>
                  <a:pt x="802" y="1524"/>
                  <a:pt x="804" y="1524"/>
                </a:cubicBezTo>
                <a:cubicBezTo>
                  <a:pt x="804" y="1524"/>
                  <a:pt x="804" y="1524"/>
                  <a:pt x="804" y="1525"/>
                </a:cubicBezTo>
                <a:cubicBezTo>
                  <a:pt x="804" y="1525"/>
                  <a:pt x="804" y="1525"/>
                  <a:pt x="804" y="1527"/>
                </a:cubicBezTo>
                <a:cubicBezTo>
                  <a:pt x="804" y="1527"/>
                  <a:pt x="805" y="1527"/>
                  <a:pt x="805" y="1529"/>
                </a:cubicBezTo>
                <a:cubicBezTo>
                  <a:pt x="804" y="1529"/>
                  <a:pt x="804" y="1529"/>
                  <a:pt x="804" y="1529"/>
                </a:cubicBezTo>
                <a:cubicBezTo>
                  <a:pt x="802" y="1529"/>
                  <a:pt x="802" y="1530"/>
                  <a:pt x="802" y="1532"/>
                </a:cubicBezTo>
                <a:cubicBezTo>
                  <a:pt x="802" y="1532"/>
                  <a:pt x="802" y="1532"/>
                  <a:pt x="804" y="1533"/>
                </a:cubicBezTo>
                <a:cubicBezTo>
                  <a:pt x="805" y="1533"/>
                  <a:pt x="805" y="1535"/>
                  <a:pt x="805" y="1535"/>
                </a:cubicBezTo>
                <a:cubicBezTo>
                  <a:pt x="807" y="1535"/>
                  <a:pt x="807" y="1535"/>
                  <a:pt x="807" y="1535"/>
                </a:cubicBezTo>
                <a:cubicBezTo>
                  <a:pt x="807" y="1537"/>
                  <a:pt x="807" y="1537"/>
                  <a:pt x="807" y="1537"/>
                </a:cubicBezTo>
                <a:cubicBezTo>
                  <a:pt x="809" y="1537"/>
                  <a:pt x="809" y="1537"/>
                  <a:pt x="809" y="1537"/>
                </a:cubicBezTo>
                <a:cubicBezTo>
                  <a:pt x="809" y="1538"/>
                  <a:pt x="809" y="1538"/>
                  <a:pt x="809" y="1538"/>
                </a:cubicBezTo>
                <a:cubicBezTo>
                  <a:pt x="809" y="1538"/>
                  <a:pt x="809" y="1538"/>
                  <a:pt x="807" y="1538"/>
                </a:cubicBezTo>
                <a:cubicBezTo>
                  <a:pt x="805" y="1538"/>
                  <a:pt x="805" y="1540"/>
                  <a:pt x="805" y="1540"/>
                </a:cubicBezTo>
                <a:cubicBezTo>
                  <a:pt x="805" y="1540"/>
                  <a:pt x="807" y="1540"/>
                  <a:pt x="807" y="1541"/>
                </a:cubicBezTo>
                <a:cubicBezTo>
                  <a:pt x="809" y="1541"/>
                  <a:pt x="809" y="1541"/>
                  <a:pt x="809" y="1541"/>
                </a:cubicBezTo>
                <a:cubicBezTo>
                  <a:pt x="810" y="1541"/>
                  <a:pt x="810" y="1541"/>
                  <a:pt x="810" y="1541"/>
                </a:cubicBezTo>
                <a:cubicBezTo>
                  <a:pt x="810" y="1541"/>
                  <a:pt x="810" y="1541"/>
                  <a:pt x="810" y="1543"/>
                </a:cubicBezTo>
                <a:cubicBezTo>
                  <a:pt x="812" y="1543"/>
                  <a:pt x="812" y="1543"/>
                  <a:pt x="813" y="1545"/>
                </a:cubicBezTo>
                <a:cubicBezTo>
                  <a:pt x="813" y="1545"/>
                  <a:pt x="815" y="1546"/>
                  <a:pt x="813" y="1548"/>
                </a:cubicBezTo>
                <a:cubicBezTo>
                  <a:pt x="813" y="1548"/>
                  <a:pt x="812" y="1548"/>
                  <a:pt x="812" y="1549"/>
                </a:cubicBezTo>
                <a:cubicBezTo>
                  <a:pt x="812" y="1549"/>
                  <a:pt x="812" y="1549"/>
                  <a:pt x="810" y="1549"/>
                </a:cubicBezTo>
                <a:cubicBezTo>
                  <a:pt x="810" y="1551"/>
                  <a:pt x="810" y="1551"/>
                  <a:pt x="810" y="1551"/>
                </a:cubicBezTo>
                <a:cubicBezTo>
                  <a:pt x="809" y="1551"/>
                  <a:pt x="809" y="1551"/>
                  <a:pt x="809" y="1551"/>
                </a:cubicBezTo>
                <a:cubicBezTo>
                  <a:pt x="809" y="1553"/>
                  <a:pt x="809" y="1553"/>
                  <a:pt x="810" y="1553"/>
                </a:cubicBezTo>
                <a:cubicBezTo>
                  <a:pt x="810" y="1553"/>
                  <a:pt x="810" y="1553"/>
                  <a:pt x="810" y="1554"/>
                </a:cubicBezTo>
                <a:cubicBezTo>
                  <a:pt x="810" y="1554"/>
                  <a:pt x="810" y="1554"/>
                  <a:pt x="812" y="1554"/>
                </a:cubicBezTo>
                <a:cubicBezTo>
                  <a:pt x="812" y="1556"/>
                  <a:pt x="813" y="1556"/>
                  <a:pt x="813" y="1556"/>
                </a:cubicBezTo>
                <a:cubicBezTo>
                  <a:pt x="812" y="1556"/>
                  <a:pt x="812" y="1556"/>
                  <a:pt x="810" y="1556"/>
                </a:cubicBezTo>
                <a:cubicBezTo>
                  <a:pt x="810" y="1558"/>
                  <a:pt x="810" y="1558"/>
                  <a:pt x="810" y="1558"/>
                </a:cubicBezTo>
                <a:cubicBezTo>
                  <a:pt x="810" y="1558"/>
                  <a:pt x="810" y="1558"/>
                  <a:pt x="810" y="1559"/>
                </a:cubicBezTo>
                <a:cubicBezTo>
                  <a:pt x="810" y="1561"/>
                  <a:pt x="810" y="1561"/>
                  <a:pt x="810" y="1561"/>
                </a:cubicBezTo>
                <a:cubicBezTo>
                  <a:pt x="812" y="1561"/>
                  <a:pt x="812" y="1561"/>
                  <a:pt x="812" y="1561"/>
                </a:cubicBezTo>
                <a:cubicBezTo>
                  <a:pt x="812" y="1562"/>
                  <a:pt x="810" y="1562"/>
                  <a:pt x="810" y="1562"/>
                </a:cubicBezTo>
                <a:cubicBezTo>
                  <a:pt x="812" y="1562"/>
                  <a:pt x="812" y="1562"/>
                  <a:pt x="812" y="1562"/>
                </a:cubicBezTo>
                <a:cubicBezTo>
                  <a:pt x="812" y="1564"/>
                  <a:pt x="812" y="1564"/>
                  <a:pt x="812" y="1564"/>
                </a:cubicBezTo>
                <a:cubicBezTo>
                  <a:pt x="812" y="1564"/>
                  <a:pt x="812" y="1564"/>
                  <a:pt x="813" y="1564"/>
                </a:cubicBezTo>
                <a:cubicBezTo>
                  <a:pt x="813" y="1566"/>
                  <a:pt x="813" y="1566"/>
                  <a:pt x="813" y="1566"/>
                </a:cubicBezTo>
                <a:cubicBezTo>
                  <a:pt x="813" y="1566"/>
                  <a:pt x="812" y="1567"/>
                  <a:pt x="812" y="1569"/>
                </a:cubicBezTo>
                <a:cubicBezTo>
                  <a:pt x="810" y="1570"/>
                  <a:pt x="810" y="1570"/>
                  <a:pt x="810" y="1570"/>
                </a:cubicBezTo>
                <a:cubicBezTo>
                  <a:pt x="810" y="1569"/>
                  <a:pt x="810" y="1569"/>
                  <a:pt x="810" y="1569"/>
                </a:cubicBezTo>
                <a:cubicBezTo>
                  <a:pt x="810" y="1569"/>
                  <a:pt x="810" y="1569"/>
                  <a:pt x="809" y="1569"/>
                </a:cubicBezTo>
                <a:cubicBezTo>
                  <a:pt x="809" y="1567"/>
                  <a:pt x="809" y="1567"/>
                  <a:pt x="809" y="1567"/>
                </a:cubicBezTo>
                <a:cubicBezTo>
                  <a:pt x="809" y="1567"/>
                  <a:pt x="809" y="1567"/>
                  <a:pt x="807" y="1567"/>
                </a:cubicBezTo>
                <a:cubicBezTo>
                  <a:pt x="807" y="1566"/>
                  <a:pt x="807" y="1566"/>
                  <a:pt x="807" y="1566"/>
                </a:cubicBezTo>
                <a:cubicBezTo>
                  <a:pt x="807" y="1564"/>
                  <a:pt x="807" y="1564"/>
                  <a:pt x="807" y="1564"/>
                </a:cubicBezTo>
                <a:cubicBezTo>
                  <a:pt x="805" y="1564"/>
                  <a:pt x="805" y="1564"/>
                  <a:pt x="805" y="1564"/>
                </a:cubicBezTo>
                <a:cubicBezTo>
                  <a:pt x="805" y="1564"/>
                  <a:pt x="805" y="1562"/>
                  <a:pt x="804" y="1562"/>
                </a:cubicBezTo>
                <a:cubicBezTo>
                  <a:pt x="804" y="1562"/>
                  <a:pt x="804" y="1562"/>
                  <a:pt x="802" y="1562"/>
                </a:cubicBezTo>
                <a:cubicBezTo>
                  <a:pt x="802" y="1562"/>
                  <a:pt x="802" y="1562"/>
                  <a:pt x="800" y="1562"/>
                </a:cubicBezTo>
                <a:cubicBezTo>
                  <a:pt x="799" y="1562"/>
                  <a:pt x="799" y="1562"/>
                  <a:pt x="799" y="1562"/>
                </a:cubicBezTo>
                <a:cubicBezTo>
                  <a:pt x="799" y="1562"/>
                  <a:pt x="799" y="1562"/>
                  <a:pt x="799" y="1564"/>
                </a:cubicBezTo>
                <a:cubicBezTo>
                  <a:pt x="799" y="1564"/>
                  <a:pt x="799" y="1564"/>
                  <a:pt x="799" y="1566"/>
                </a:cubicBezTo>
                <a:cubicBezTo>
                  <a:pt x="799" y="1566"/>
                  <a:pt x="799" y="1566"/>
                  <a:pt x="799" y="1567"/>
                </a:cubicBezTo>
                <a:cubicBezTo>
                  <a:pt x="797" y="1569"/>
                  <a:pt x="797" y="1567"/>
                  <a:pt x="796" y="1569"/>
                </a:cubicBezTo>
                <a:cubicBezTo>
                  <a:pt x="796" y="1569"/>
                  <a:pt x="794" y="1569"/>
                  <a:pt x="794" y="1570"/>
                </a:cubicBezTo>
                <a:cubicBezTo>
                  <a:pt x="794" y="1572"/>
                  <a:pt x="796" y="1570"/>
                  <a:pt x="796" y="1572"/>
                </a:cubicBezTo>
                <a:cubicBezTo>
                  <a:pt x="796" y="1574"/>
                  <a:pt x="796" y="1574"/>
                  <a:pt x="796" y="1574"/>
                </a:cubicBezTo>
                <a:cubicBezTo>
                  <a:pt x="796" y="1575"/>
                  <a:pt x="796" y="1575"/>
                  <a:pt x="796" y="1575"/>
                </a:cubicBezTo>
                <a:cubicBezTo>
                  <a:pt x="796" y="1575"/>
                  <a:pt x="796" y="1575"/>
                  <a:pt x="797" y="1575"/>
                </a:cubicBezTo>
                <a:cubicBezTo>
                  <a:pt x="797" y="1575"/>
                  <a:pt x="797" y="1574"/>
                  <a:pt x="799" y="1574"/>
                </a:cubicBezTo>
                <a:cubicBezTo>
                  <a:pt x="799" y="1574"/>
                  <a:pt x="799" y="1574"/>
                  <a:pt x="799" y="1572"/>
                </a:cubicBezTo>
                <a:cubicBezTo>
                  <a:pt x="800" y="1570"/>
                  <a:pt x="800" y="1570"/>
                  <a:pt x="802" y="1570"/>
                </a:cubicBezTo>
                <a:cubicBezTo>
                  <a:pt x="802" y="1572"/>
                  <a:pt x="802" y="1572"/>
                  <a:pt x="802" y="1572"/>
                </a:cubicBezTo>
                <a:cubicBezTo>
                  <a:pt x="802" y="1574"/>
                  <a:pt x="802" y="1574"/>
                  <a:pt x="804" y="1574"/>
                </a:cubicBezTo>
                <a:cubicBezTo>
                  <a:pt x="804" y="1574"/>
                  <a:pt x="805" y="1574"/>
                  <a:pt x="805" y="1575"/>
                </a:cubicBezTo>
                <a:cubicBezTo>
                  <a:pt x="805" y="1574"/>
                  <a:pt x="805" y="1574"/>
                  <a:pt x="807" y="1572"/>
                </a:cubicBezTo>
                <a:cubicBezTo>
                  <a:pt x="809" y="1572"/>
                  <a:pt x="809" y="1575"/>
                  <a:pt x="809" y="1575"/>
                </a:cubicBezTo>
                <a:cubicBezTo>
                  <a:pt x="810" y="1575"/>
                  <a:pt x="810" y="1575"/>
                  <a:pt x="810" y="1575"/>
                </a:cubicBezTo>
                <a:cubicBezTo>
                  <a:pt x="812" y="1577"/>
                  <a:pt x="812" y="1577"/>
                  <a:pt x="812" y="1577"/>
                </a:cubicBezTo>
                <a:cubicBezTo>
                  <a:pt x="813" y="1577"/>
                  <a:pt x="813" y="1577"/>
                  <a:pt x="813" y="1577"/>
                </a:cubicBezTo>
                <a:cubicBezTo>
                  <a:pt x="813" y="1578"/>
                  <a:pt x="812" y="1578"/>
                  <a:pt x="812" y="1578"/>
                </a:cubicBezTo>
                <a:cubicBezTo>
                  <a:pt x="810" y="1578"/>
                  <a:pt x="810" y="1578"/>
                  <a:pt x="810" y="1578"/>
                </a:cubicBezTo>
                <a:cubicBezTo>
                  <a:pt x="810" y="1580"/>
                  <a:pt x="810" y="1580"/>
                  <a:pt x="810" y="1580"/>
                </a:cubicBezTo>
                <a:cubicBezTo>
                  <a:pt x="810" y="1582"/>
                  <a:pt x="810" y="1582"/>
                  <a:pt x="810" y="1583"/>
                </a:cubicBezTo>
                <a:cubicBezTo>
                  <a:pt x="810" y="1585"/>
                  <a:pt x="810" y="1585"/>
                  <a:pt x="810" y="1585"/>
                </a:cubicBezTo>
                <a:cubicBezTo>
                  <a:pt x="810" y="1585"/>
                  <a:pt x="810" y="1585"/>
                  <a:pt x="812" y="1585"/>
                </a:cubicBezTo>
                <a:cubicBezTo>
                  <a:pt x="813" y="1585"/>
                  <a:pt x="813" y="1585"/>
                  <a:pt x="813" y="1585"/>
                </a:cubicBezTo>
                <a:cubicBezTo>
                  <a:pt x="813" y="1585"/>
                  <a:pt x="813" y="1585"/>
                  <a:pt x="815" y="1587"/>
                </a:cubicBezTo>
                <a:cubicBezTo>
                  <a:pt x="817" y="1587"/>
                  <a:pt x="817" y="1587"/>
                  <a:pt x="817" y="1588"/>
                </a:cubicBezTo>
                <a:cubicBezTo>
                  <a:pt x="817" y="1587"/>
                  <a:pt x="817" y="1587"/>
                  <a:pt x="817" y="1587"/>
                </a:cubicBezTo>
                <a:cubicBezTo>
                  <a:pt x="818" y="1585"/>
                  <a:pt x="818" y="1585"/>
                  <a:pt x="818" y="1585"/>
                </a:cubicBezTo>
                <a:cubicBezTo>
                  <a:pt x="820" y="1587"/>
                  <a:pt x="820" y="1587"/>
                  <a:pt x="820" y="1587"/>
                </a:cubicBezTo>
                <a:cubicBezTo>
                  <a:pt x="820" y="1588"/>
                  <a:pt x="820" y="1588"/>
                  <a:pt x="820" y="1588"/>
                </a:cubicBezTo>
                <a:cubicBezTo>
                  <a:pt x="821" y="1588"/>
                  <a:pt x="821" y="1588"/>
                  <a:pt x="821" y="1588"/>
                </a:cubicBezTo>
                <a:cubicBezTo>
                  <a:pt x="821" y="1590"/>
                  <a:pt x="821" y="1590"/>
                  <a:pt x="821" y="1590"/>
                </a:cubicBezTo>
                <a:cubicBezTo>
                  <a:pt x="821" y="1590"/>
                  <a:pt x="821" y="1590"/>
                  <a:pt x="820" y="1590"/>
                </a:cubicBezTo>
                <a:cubicBezTo>
                  <a:pt x="818" y="1590"/>
                  <a:pt x="818" y="1590"/>
                  <a:pt x="818" y="1590"/>
                </a:cubicBezTo>
                <a:cubicBezTo>
                  <a:pt x="817" y="1590"/>
                  <a:pt x="817" y="1590"/>
                  <a:pt x="817" y="1590"/>
                </a:cubicBezTo>
                <a:cubicBezTo>
                  <a:pt x="817" y="1591"/>
                  <a:pt x="817" y="1591"/>
                  <a:pt x="817" y="1591"/>
                </a:cubicBezTo>
                <a:cubicBezTo>
                  <a:pt x="817" y="1593"/>
                  <a:pt x="818" y="1593"/>
                  <a:pt x="818" y="1593"/>
                </a:cubicBezTo>
                <a:cubicBezTo>
                  <a:pt x="818" y="1593"/>
                  <a:pt x="820" y="1593"/>
                  <a:pt x="820" y="1595"/>
                </a:cubicBezTo>
                <a:cubicBezTo>
                  <a:pt x="820" y="1595"/>
                  <a:pt x="821" y="1595"/>
                  <a:pt x="821" y="1596"/>
                </a:cubicBezTo>
                <a:cubicBezTo>
                  <a:pt x="820" y="1596"/>
                  <a:pt x="820" y="1596"/>
                  <a:pt x="820" y="1596"/>
                </a:cubicBezTo>
                <a:cubicBezTo>
                  <a:pt x="818" y="1596"/>
                  <a:pt x="818" y="1598"/>
                  <a:pt x="818" y="1598"/>
                </a:cubicBezTo>
                <a:cubicBezTo>
                  <a:pt x="818" y="1598"/>
                  <a:pt x="818" y="1598"/>
                  <a:pt x="818" y="1599"/>
                </a:cubicBezTo>
                <a:cubicBezTo>
                  <a:pt x="818" y="1599"/>
                  <a:pt x="818" y="1599"/>
                  <a:pt x="818" y="1601"/>
                </a:cubicBezTo>
                <a:cubicBezTo>
                  <a:pt x="818" y="1601"/>
                  <a:pt x="818" y="1601"/>
                  <a:pt x="820" y="1601"/>
                </a:cubicBezTo>
                <a:cubicBezTo>
                  <a:pt x="820" y="1603"/>
                  <a:pt x="820" y="1603"/>
                  <a:pt x="820" y="1603"/>
                </a:cubicBezTo>
                <a:cubicBezTo>
                  <a:pt x="820" y="1604"/>
                  <a:pt x="820" y="1604"/>
                  <a:pt x="820" y="1604"/>
                </a:cubicBezTo>
                <a:cubicBezTo>
                  <a:pt x="821" y="1604"/>
                  <a:pt x="821" y="1604"/>
                  <a:pt x="821" y="1604"/>
                </a:cubicBezTo>
                <a:cubicBezTo>
                  <a:pt x="823" y="1603"/>
                  <a:pt x="823" y="1603"/>
                  <a:pt x="823" y="1603"/>
                </a:cubicBezTo>
                <a:cubicBezTo>
                  <a:pt x="825" y="1603"/>
                  <a:pt x="825" y="1604"/>
                  <a:pt x="825" y="1604"/>
                </a:cubicBezTo>
                <a:cubicBezTo>
                  <a:pt x="825" y="1604"/>
                  <a:pt x="825" y="1604"/>
                  <a:pt x="825" y="1606"/>
                </a:cubicBezTo>
                <a:cubicBezTo>
                  <a:pt x="825" y="1607"/>
                  <a:pt x="823" y="1607"/>
                  <a:pt x="823" y="1607"/>
                </a:cubicBezTo>
                <a:cubicBezTo>
                  <a:pt x="823" y="1609"/>
                  <a:pt x="825" y="1609"/>
                  <a:pt x="825" y="1609"/>
                </a:cubicBezTo>
                <a:cubicBezTo>
                  <a:pt x="826" y="1611"/>
                  <a:pt x="826" y="1611"/>
                  <a:pt x="826" y="1611"/>
                </a:cubicBezTo>
                <a:cubicBezTo>
                  <a:pt x="825" y="1611"/>
                  <a:pt x="825" y="1611"/>
                  <a:pt x="825" y="1612"/>
                </a:cubicBezTo>
                <a:cubicBezTo>
                  <a:pt x="826" y="1612"/>
                  <a:pt x="826" y="1612"/>
                  <a:pt x="826" y="1612"/>
                </a:cubicBezTo>
                <a:cubicBezTo>
                  <a:pt x="826" y="1614"/>
                  <a:pt x="826" y="1614"/>
                  <a:pt x="826" y="1614"/>
                </a:cubicBezTo>
                <a:cubicBezTo>
                  <a:pt x="826" y="1616"/>
                  <a:pt x="826" y="1614"/>
                  <a:pt x="826" y="1616"/>
                </a:cubicBezTo>
                <a:cubicBezTo>
                  <a:pt x="825" y="1616"/>
                  <a:pt x="825" y="1616"/>
                  <a:pt x="825" y="1616"/>
                </a:cubicBezTo>
                <a:cubicBezTo>
                  <a:pt x="825" y="1617"/>
                  <a:pt x="825" y="1619"/>
                  <a:pt x="826" y="1617"/>
                </a:cubicBezTo>
                <a:cubicBezTo>
                  <a:pt x="828" y="1617"/>
                  <a:pt x="828" y="1617"/>
                  <a:pt x="828" y="1617"/>
                </a:cubicBezTo>
                <a:cubicBezTo>
                  <a:pt x="829" y="1617"/>
                  <a:pt x="829" y="1617"/>
                  <a:pt x="829" y="1619"/>
                </a:cubicBezTo>
                <a:cubicBezTo>
                  <a:pt x="829" y="1620"/>
                  <a:pt x="829" y="1620"/>
                  <a:pt x="829" y="1620"/>
                </a:cubicBezTo>
                <a:cubicBezTo>
                  <a:pt x="829" y="1622"/>
                  <a:pt x="829" y="1622"/>
                  <a:pt x="829" y="1622"/>
                </a:cubicBezTo>
                <a:cubicBezTo>
                  <a:pt x="828" y="1622"/>
                  <a:pt x="828" y="1622"/>
                  <a:pt x="828" y="1622"/>
                </a:cubicBezTo>
                <a:cubicBezTo>
                  <a:pt x="828" y="1624"/>
                  <a:pt x="829" y="1624"/>
                  <a:pt x="829" y="1624"/>
                </a:cubicBezTo>
                <a:cubicBezTo>
                  <a:pt x="829" y="1624"/>
                  <a:pt x="829" y="1624"/>
                  <a:pt x="831" y="1624"/>
                </a:cubicBezTo>
                <a:cubicBezTo>
                  <a:pt x="833" y="1624"/>
                  <a:pt x="833" y="1624"/>
                  <a:pt x="833" y="1624"/>
                </a:cubicBezTo>
                <a:cubicBezTo>
                  <a:pt x="833" y="1624"/>
                  <a:pt x="833" y="1624"/>
                  <a:pt x="833" y="1622"/>
                </a:cubicBezTo>
                <a:cubicBezTo>
                  <a:pt x="833" y="1620"/>
                  <a:pt x="833" y="1620"/>
                  <a:pt x="833" y="1620"/>
                </a:cubicBezTo>
                <a:cubicBezTo>
                  <a:pt x="834" y="1620"/>
                  <a:pt x="834" y="1620"/>
                  <a:pt x="836" y="1620"/>
                </a:cubicBezTo>
                <a:cubicBezTo>
                  <a:pt x="836" y="1622"/>
                  <a:pt x="836" y="1622"/>
                  <a:pt x="836" y="1622"/>
                </a:cubicBezTo>
                <a:cubicBezTo>
                  <a:pt x="836" y="1624"/>
                  <a:pt x="836" y="1624"/>
                  <a:pt x="836" y="1624"/>
                </a:cubicBezTo>
                <a:cubicBezTo>
                  <a:pt x="834" y="1624"/>
                  <a:pt x="834" y="1624"/>
                  <a:pt x="834" y="1625"/>
                </a:cubicBezTo>
                <a:cubicBezTo>
                  <a:pt x="834" y="1625"/>
                  <a:pt x="834" y="1625"/>
                  <a:pt x="834" y="1627"/>
                </a:cubicBezTo>
                <a:cubicBezTo>
                  <a:pt x="836" y="1627"/>
                  <a:pt x="836" y="1627"/>
                  <a:pt x="837" y="1627"/>
                </a:cubicBezTo>
                <a:cubicBezTo>
                  <a:pt x="837" y="1625"/>
                  <a:pt x="837" y="1625"/>
                  <a:pt x="839" y="1625"/>
                </a:cubicBezTo>
                <a:cubicBezTo>
                  <a:pt x="839" y="1627"/>
                  <a:pt x="839" y="1627"/>
                  <a:pt x="841" y="1627"/>
                </a:cubicBezTo>
                <a:cubicBezTo>
                  <a:pt x="841" y="1628"/>
                  <a:pt x="841" y="1628"/>
                  <a:pt x="841" y="1628"/>
                </a:cubicBezTo>
                <a:cubicBezTo>
                  <a:pt x="841" y="1630"/>
                  <a:pt x="841" y="1630"/>
                  <a:pt x="841" y="1630"/>
                </a:cubicBezTo>
                <a:cubicBezTo>
                  <a:pt x="841" y="1632"/>
                  <a:pt x="842" y="1632"/>
                  <a:pt x="842" y="1632"/>
                </a:cubicBezTo>
                <a:cubicBezTo>
                  <a:pt x="844" y="1633"/>
                  <a:pt x="844" y="1633"/>
                  <a:pt x="844" y="1633"/>
                </a:cubicBezTo>
                <a:cubicBezTo>
                  <a:pt x="844" y="1633"/>
                  <a:pt x="844" y="1633"/>
                  <a:pt x="846" y="1633"/>
                </a:cubicBezTo>
                <a:cubicBezTo>
                  <a:pt x="846" y="1635"/>
                  <a:pt x="846" y="1635"/>
                  <a:pt x="846" y="1635"/>
                </a:cubicBezTo>
                <a:cubicBezTo>
                  <a:pt x="847" y="1635"/>
                  <a:pt x="847" y="1635"/>
                  <a:pt x="847" y="1635"/>
                </a:cubicBezTo>
                <a:cubicBezTo>
                  <a:pt x="847" y="1633"/>
                  <a:pt x="847" y="1633"/>
                  <a:pt x="847" y="1633"/>
                </a:cubicBezTo>
                <a:cubicBezTo>
                  <a:pt x="847" y="1633"/>
                  <a:pt x="846" y="1632"/>
                  <a:pt x="847" y="1632"/>
                </a:cubicBezTo>
                <a:cubicBezTo>
                  <a:pt x="849" y="1632"/>
                  <a:pt x="849" y="1632"/>
                  <a:pt x="849" y="1632"/>
                </a:cubicBezTo>
                <a:cubicBezTo>
                  <a:pt x="849" y="1632"/>
                  <a:pt x="850" y="1632"/>
                  <a:pt x="850" y="1633"/>
                </a:cubicBezTo>
                <a:cubicBezTo>
                  <a:pt x="852" y="1633"/>
                  <a:pt x="852" y="1633"/>
                  <a:pt x="852" y="1633"/>
                </a:cubicBezTo>
                <a:cubicBezTo>
                  <a:pt x="854" y="1633"/>
                  <a:pt x="854" y="1635"/>
                  <a:pt x="855" y="1635"/>
                </a:cubicBezTo>
                <a:cubicBezTo>
                  <a:pt x="855" y="1635"/>
                  <a:pt x="855" y="1635"/>
                  <a:pt x="855" y="1636"/>
                </a:cubicBezTo>
                <a:cubicBezTo>
                  <a:pt x="854" y="1636"/>
                  <a:pt x="854" y="1636"/>
                  <a:pt x="854" y="1636"/>
                </a:cubicBezTo>
                <a:cubicBezTo>
                  <a:pt x="852" y="1638"/>
                  <a:pt x="852" y="1636"/>
                  <a:pt x="850" y="1636"/>
                </a:cubicBezTo>
                <a:cubicBezTo>
                  <a:pt x="850" y="1638"/>
                  <a:pt x="850" y="1638"/>
                  <a:pt x="850" y="1638"/>
                </a:cubicBezTo>
                <a:cubicBezTo>
                  <a:pt x="849" y="1638"/>
                  <a:pt x="849" y="1638"/>
                  <a:pt x="849" y="1638"/>
                </a:cubicBezTo>
                <a:cubicBezTo>
                  <a:pt x="847" y="1638"/>
                  <a:pt x="847" y="1638"/>
                  <a:pt x="847" y="1638"/>
                </a:cubicBezTo>
                <a:cubicBezTo>
                  <a:pt x="847" y="1640"/>
                  <a:pt x="847" y="1640"/>
                  <a:pt x="847" y="1640"/>
                </a:cubicBezTo>
                <a:cubicBezTo>
                  <a:pt x="847" y="1641"/>
                  <a:pt x="847" y="1641"/>
                  <a:pt x="847" y="1641"/>
                </a:cubicBezTo>
                <a:cubicBezTo>
                  <a:pt x="847" y="1641"/>
                  <a:pt x="847" y="1643"/>
                  <a:pt x="849" y="1643"/>
                </a:cubicBezTo>
                <a:cubicBezTo>
                  <a:pt x="849" y="1646"/>
                  <a:pt x="850" y="1645"/>
                  <a:pt x="852" y="1643"/>
                </a:cubicBezTo>
                <a:cubicBezTo>
                  <a:pt x="854" y="1643"/>
                  <a:pt x="854" y="1645"/>
                  <a:pt x="854" y="1643"/>
                </a:cubicBezTo>
                <a:cubicBezTo>
                  <a:pt x="854" y="1641"/>
                  <a:pt x="854" y="1641"/>
                  <a:pt x="854" y="1641"/>
                </a:cubicBezTo>
                <a:cubicBezTo>
                  <a:pt x="854" y="1640"/>
                  <a:pt x="854" y="1640"/>
                  <a:pt x="854" y="1640"/>
                </a:cubicBezTo>
                <a:cubicBezTo>
                  <a:pt x="855" y="1640"/>
                  <a:pt x="855" y="1640"/>
                  <a:pt x="855" y="1640"/>
                </a:cubicBezTo>
                <a:cubicBezTo>
                  <a:pt x="857" y="1640"/>
                  <a:pt x="855" y="1640"/>
                  <a:pt x="857" y="1641"/>
                </a:cubicBezTo>
                <a:cubicBezTo>
                  <a:pt x="857" y="1641"/>
                  <a:pt x="857" y="1643"/>
                  <a:pt x="858" y="1643"/>
                </a:cubicBezTo>
                <a:cubicBezTo>
                  <a:pt x="858" y="1643"/>
                  <a:pt x="858" y="1643"/>
                  <a:pt x="857" y="1645"/>
                </a:cubicBezTo>
                <a:cubicBezTo>
                  <a:pt x="858" y="1645"/>
                  <a:pt x="858" y="1645"/>
                  <a:pt x="860" y="1645"/>
                </a:cubicBezTo>
                <a:cubicBezTo>
                  <a:pt x="860" y="1645"/>
                  <a:pt x="860" y="1645"/>
                  <a:pt x="862" y="1645"/>
                </a:cubicBezTo>
                <a:cubicBezTo>
                  <a:pt x="863" y="1645"/>
                  <a:pt x="863" y="1645"/>
                  <a:pt x="863" y="1645"/>
                </a:cubicBezTo>
                <a:cubicBezTo>
                  <a:pt x="865" y="1646"/>
                  <a:pt x="865" y="1646"/>
                  <a:pt x="865" y="1646"/>
                </a:cubicBezTo>
                <a:cubicBezTo>
                  <a:pt x="863" y="1646"/>
                  <a:pt x="862" y="1646"/>
                  <a:pt x="862" y="1646"/>
                </a:cubicBezTo>
                <a:cubicBezTo>
                  <a:pt x="862" y="1646"/>
                  <a:pt x="860" y="1646"/>
                  <a:pt x="860" y="1648"/>
                </a:cubicBezTo>
                <a:cubicBezTo>
                  <a:pt x="862" y="1648"/>
                  <a:pt x="862" y="1648"/>
                  <a:pt x="862" y="1648"/>
                </a:cubicBezTo>
                <a:cubicBezTo>
                  <a:pt x="862" y="1649"/>
                  <a:pt x="863" y="1648"/>
                  <a:pt x="863" y="1649"/>
                </a:cubicBezTo>
                <a:cubicBezTo>
                  <a:pt x="865" y="1649"/>
                  <a:pt x="865" y="1649"/>
                  <a:pt x="866" y="1649"/>
                </a:cubicBezTo>
                <a:cubicBezTo>
                  <a:pt x="866" y="1648"/>
                  <a:pt x="868" y="1648"/>
                  <a:pt x="868" y="1648"/>
                </a:cubicBezTo>
                <a:cubicBezTo>
                  <a:pt x="868" y="1646"/>
                  <a:pt x="870" y="1646"/>
                  <a:pt x="871" y="1648"/>
                </a:cubicBezTo>
                <a:cubicBezTo>
                  <a:pt x="871" y="1648"/>
                  <a:pt x="873" y="1649"/>
                  <a:pt x="871" y="1651"/>
                </a:cubicBezTo>
                <a:cubicBezTo>
                  <a:pt x="870" y="1651"/>
                  <a:pt x="870" y="1651"/>
                  <a:pt x="870" y="1653"/>
                </a:cubicBezTo>
                <a:cubicBezTo>
                  <a:pt x="868" y="1653"/>
                  <a:pt x="868" y="1653"/>
                  <a:pt x="868" y="1653"/>
                </a:cubicBezTo>
                <a:cubicBezTo>
                  <a:pt x="868" y="1654"/>
                  <a:pt x="866" y="1654"/>
                  <a:pt x="866" y="1654"/>
                </a:cubicBezTo>
                <a:cubicBezTo>
                  <a:pt x="866" y="1656"/>
                  <a:pt x="866" y="1656"/>
                  <a:pt x="868" y="1656"/>
                </a:cubicBezTo>
                <a:cubicBezTo>
                  <a:pt x="868" y="1657"/>
                  <a:pt x="870" y="1657"/>
                  <a:pt x="870" y="1657"/>
                </a:cubicBezTo>
                <a:cubicBezTo>
                  <a:pt x="871" y="1657"/>
                  <a:pt x="871" y="1657"/>
                  <a:pt x="871" y="1657"/>
                </a:cubicBezTo>
                <a:cubicBezTo>
                  <a:pt x="873" y="1657"/>
                  <a:pt x="873" y="1657"/>
                  <a:pt x="873" y="1657"/>
                </a:cubicBezTo>
                <a:cubicBezTo>
                  <a:pt x="873" y="1657"/>
                  <a:pt x="874" y="1659"/>
                  <a:pt x="876" y="1659"/>
                </a:cubicBezTo>
                <a:cubicBezTo>
                  <a:pt x="878" y="1659"/>
                  <a:pt x="878" y="1659"/>
                  <a:pt x="878" y="1659"/>
                </a:cubicBezTo>
                <a:cubicBezTo>
                  <a:pt x="879" y="1659"/>
                  <a:pt x="879" y="1659"/>
                  <a:pt x="879" y="1659"/>
                </a:cubicBezTo>
                <a:cubicBezTo>
                  <a:pt x="879" y="1657"/>
                  <a:pt x="878" y="1657"/>
                  <a:pt x="878" y="1657"/>
                </a:cubicBezTo>
                <a:cubicBezTo>
                  <a:pt x="878" y="1656"/>
                  <a:pt x="878" y="1656"/>
                  <a:pt x="878" y="1656"/>
                </a:cubicBezTo>
                <a:cubicBezTo>
                  <a:pt x="878" y="1654"/>
                  <a:pt x="878" y="1654"/>
                  <a:pt x="878" y="1654"/>
                </a:cubicBezTo>
                <a:cubicBezTo>
                  <a:pt x="878" y="1653"/>
                  <a:pt x="878" y="1653"/>
                  <a:pt x="878" y="1653"/>
                </a:cubicBezTo>
                <a:cubicBezTo>
                  <a:pt x="878" y="1651"/>
                  <a:pt x="878" y="1651"/>
                  <a:pt x="878" y="1651"/>
                </a:cubicBezTo>
                <a:cubicBezTo>
                  <a:pt x="878" y="1651"/>
                  <a:pt x="878" y="1651"/>
                  <a:pt x="878" y="1649"/>
                </a:cubicBezTo>
                <a:cubicBezTo>
                  <a:pt x="876" y="1649"/>
                  <a:pt x="876" y="1649"/>
                  <a:pt x="876" y="1648"/>
                </a:cubicBezTo>
                <a:cubicBezTo>
                  <a:pt x="876" y="1648"/>
                  <a:pt x="876" y="1648"/>
                  <a:pt x="876" y="1646"/>
                </a:cubicBezTo>
                <a:cubicBezTo>
                  <a:pt x="878" y="1646"/>
                  <a:pt x="878" y="1646"/>
                  <a:pt x="878" y="1646"/>
                </a:cubicBezTo>
                <a:cubicBezTo>
                  <a:pt x="879" y="1646"/>
                  <a:pt x="879" y="1646"/>
                  <a:pt x="879" y="1646"/>
                </a:cubicBezTo>
                <a:cubicBezTo>
                  <a:pt x="881" y="1645"/>
                  <a:pt x="881" y="1645"/>
                  <a:pt x="881" y="1645"/>
                </a:cubicBezTo>
                <a:cubicBezTo>
                  <a:pt x="881" y="1645"/>
                  <a:pt x="881" y="1643"/>
                  <a:pt x="883" y="1643"/>
                </a:cubicBezTo>
                <a:cubicBezTo>
                  <a:pt x="884" y="1643"/>
                  <a:pt x="884" y="1643"/>
                  <a:pt x="884" y="1643"/>
                </a:cubicBezTo>
                <a:cubicBezTo>
                  <a:pt x="884" y="1643"/>
                  <a:pt x="886" y="1643"/>
                  <a:pt x="886" y="1641"/>
                </a:cubicBezTo>
                <a:cubicBezTo>
                  <a:pt x="886" y="1640"/>
                  <a:pt x="886" y="1640"/>
                  <a:pt x="887" y="1640"/>
                </a:cubicBezTo>
                <a:cubicBezTo>
                  <a:pt x="889" y="1640"/>
                  <a:pt x="889" y="1640"/>
                  <a:pt x="889" y="1640"/>
                </a:cubicBezTo>
                <a:cubicBezTo>
                  <a:pt x="891" y="1640"/>
                  <a:pt x="891" y="1641"/>
                  <a:pt x="892" y="1641"/>
                </a:cubicBezTo>
                <a:cubicBezTo>
                  <a:pt x="894" y="1641"/>
                  <a:pt x="894" y="1641"/>
                  <a:pt x="894" y="1641"/>
                </a:cubicBezTo>
                <a:cubicBezTo>
                  <a:pt x="895" y="1640"/>
                  <a:pt x="894" y="1638"/>
                  <a:pt x="892" y="1636"/>
                </a:cubicBezTo>
                <a:cubicBezTo>
                  <a:pt x="891" y="1635"/>
                  <a:pt x="891" y="1635"/>
                  <a:pt x="891" y="1635"/>
                </a:cubicBezTo>
                <a:cubicBezTo>
                  <a:pt x="889" y="1633"/>
                  <a:pt x="887" y="1633"/>
                  <a:pt x="886" y="1632"/>
                </a:cubicBezTo>
                <a:cubicBezTo>
                  <a:pt x="886" y="1632"/>
                  <a:pt x="884" y="1630"/>
                  <a:pt x="884" y="1628"/>
                </a:cubicBezTo>
                <a:cubicBezTo>
                  <a:pt x="884" y="1628"/>
                  <a:pt x="883" y="1628"/>
                  <a:pt x="883" y="1627"/>
                </a:cubicBezTo>
                <a:cubicBezTo>
                  <a:pt x="883" y="1627"/>
                  <a:pt x="881" y="1627"/>
                  <a:pt x="881" y="1625"/>
                </a:cubicBezTo>
                <a:cubicBezTo>
                  <a:pt x="881" y="1624"/>
                  <a:pt x="881" y="1624"/>
                  <a:pt x="881" y="1622"/>
                </a:cubicBezTo>
                <a:cubicBezTo>
                  <a:pt x="879" y="1620"/>
                  <a:pt x="878" y="1619"/>
                  <a:pt x="878" y="1617"/>
                </a:cubicBezTo>
                <a:cubicBezTo>
                  <a:pt x="878" y="1616"/>
                  <a:pt x="878" y="1616"/>
                  <a:pt x="878" y="1616"/>
                </a:cubicBezTo>
                <a:cubicBezTo>
                  <a:pt x="879" y="1616"/>
                  <a:pt x="879" y="1616"/>
                  <a:pt x="879" y="1616"/>
                </a:cubicBezTo>
                <a:cubicBezTo>
                  <a:pt x="881" y="1616"/>
                  <a:pt x="881" y="1614"/>
                  <a:pt x="883" y="1614"/>
                </a:cubicBezTo>
                <a:cubicBezTo>
                  <a:pt x="883" y="1614"/>
                  <a:pt x="883" y="1614"/>
                  <a:pt x="884" y="1614"/>
                </a:cubicBezTo>
                <a:cubicBezTo>
                  <a:pt x="884" y="1614"/>
                  <a:pt x="884" y="1614"/>
                  <a:pt x="886" y="1614"/>
                </a:cubicBezTo>
                <a:cubicBezTo>
                  <a:pt x="886" y="1614"/>
                  <a:pt x="886" y="1614"/>
                  <a:pt x="887" y="1614"/>
                </a:cubicBezTo>
                <a:cubicBezTo>
                  <a:pt x="887" y="1612"/>
                  <a:pt x="887" y="1612"/>
                  <a:pt x="887" y="1612"/>
                </a:cubicBezTo>
                <a:cubicBezTo>
                  <a:pt x="889" y="1612"/>
                  <a:pt x="889" y="1612"/>
                  <a:pt x="889" y="1612"/>
                </a:cubicBezTo>
                <a:cubicBezTo>
                  <a:pt x="889" y="1611"/>
                  <a:pt x="889" y="1611"/>
                  <a:pt x="889" y="1611"/>
                </a:cubicBezTo>
                <a:cubicBezTo>
                  <a:pt x="887" y="1609"/>
                  <a:pt x="887" y="1607"/>
                  <a:pt x="887" y="1607"/>
                </a:cubicBezTo>
                <a:cubicBezTo>
                  <a:pt x="886" y="1606"/>
                  <a:pt x="886" y="1604"/>
                  <a:pt x="886" y="1604"/>
                </a:cubicBezTo>
                <a:cubicBezTo>
                  <a:pt x="886" y="1603"/>
                  <a:pt x="886" y="1603"/>
                  <a:pt x="886" y="1601"/>
                </a:cubicBezTo>
                <a:cubicBezTo>
                  <a:pt x="886" y="1599"/>
                  <a:pt x="886" y="1599"/>
                  <a:pt x="886" y="1599"/>
                </a:cubicBezTo>
                <a:cubicBezTo>
                  <a:pt x="886" y="1599"/>
                  <a:pt x="887" y="1599"/>
                  <a:pt x="887" y="1598"/>
                </a:cubicBezTo>
                <a:cubicBezTo>
                  <a:pt x="887" y="1596"/>
                  <a:pt x="887" y="1596"/>
                  <a:pt x="887" y="1596"/>
                </a:cubicBezTo>
                <a:cubicBezTo>
                  <a:pt x="887" y="1596"/>
                  <a:pt x="887" y="1596"/>
                  <a:pt x="889" y="1596"/>
                </a:cubicBezTo>
                <a:cubicBezTo>
                  <a:pt x="889" y="1596"/>
                  <a:pt x="889" y="1595"/>
                  <a:pt x="891" y="1595"/>
                </a:cubicBezTo>
                <a:cubicBezTo>
                  <a:pt x="891" y="1595"/>
                  <a:pt x="891" y="1595"/>
                  <a:pt x="891" y="1593"/>
                </a:cubicBezTo>
                <a:cubicBezTo>
                  <a:pt x="892" y="1593"/>
                  <a:pt x="892" y="1593"/>
                  <a:pt x="892" y="1593"/>
                </a:cubicBezTo>
                <a:cubicBezTo>
                  <a:pt x="894" y="1593"/>
                  <a:pt x="894" y="1593"/>
                  <a:pt x="894" y="1593"/>
                </a:cubicBezTo>
                <a:cubicBezTo>
                  <a:pt x="894" y="1593"/>
                  <a:pt x="894" y="1591"/>
                  <a:pt x="895" y="1591"/>
                </a:cubicBezTo>
                <a:cubicBezTo>
                  <a:pt x="895" y="1590"/>
                  <a:pt x="895" y="1590"/>
                  <a:pt x="895" y="1590"/>
                </a:cubicBezTo>
                <a:cubicBezTo>
                  <a:pt x="895" y="1588"/>
                  <a:pt x="899" y="1587"/>
                  <a:pt x="899" y="1585"/>
                </a:cubicBezTo>
                <a:cubicBezTo>
                  <a:pt x="899" y="1583"/>
                  <a:pt x="897" y="1583"/>
                  <a:pt x="897" y="1582"/>
                </a:cubicBezTo>
                <a:cubicBezTo>
                  <a:pt x="897" y="1580"/>
                  <a:pt x="897" y="1580"/>
                  <a:pt x="897" y="1578"/>
                </a:cubicBezTo>
                <a:cubicBezTo>
                  <a:pt x="897" y="1578"/>
                  <a:pt x="897" y="1578"/>
                  <a:pt x="895" y="1578"/>
                </a:cubicBezTo>
                <a:cubicBezTo>
                  <a:pt x="895" y="1578"/>
                  <a:pt x="895" y="1578"/>
                  <a:pt x="894" y="1578"/>
                </a:cubicBezTo>
                <a:cubicBezTo>
                  <a:pt x="894" y="1577"/>
                  <a:pt x="894" y="1577"/>
                  <a:pt x="894" y="1577"/>
                </a:cubicBezTo>
                <a:cubicBezTo>
                  <a:pt x="894" y="1577"/>
                  <a:pt x="894" y="1575"/>
                  <a:pt x="892" y="1577"/>
                </a:cubicBezTo>
                <a:cubicBezTo>
                  <a:pt x="891" y="1577"/>
                  <a:pt x="891" y="1577"/>
                  <a:pt x="891" y="1577"/>
                </a:cubicBezTo>
                <a:cubicBezTo>
                  <a:pt x="889" y="1577"/>
                  <a:pt x="887" y="1577"/>
                  <a:pt x="887" y="1575"/>
                </a:cubicBezTo>
                <a:cubicBezTo>
                  <a:pt x="886" y="1575"/>
                  <a:pt x="884" y="1575"/>
                  <a:pt x="883" y="1574"/>
                </a:cubicBezTo>
                <a:cubicBezTo>
                  <a:pt x="881" y="1572"/>
                  <a:pt x="881" y="1572"/>
                  <a:pt x="881" y="1572"/>
                </a:cubicBezTo>
                <a:cubicBezTo>
                  <a:pt x="879" y="1572"/>
                  <a:pt x="879" y="1572"/>
                  <a:pt x="879" y="1572"/>
                </a:cubicBezTo>
                <a:cubicBezTo>
                  <a:pt x="878" y="1570"/>
                  <a:pt x="876" y="1570"/>
                  <a:pt x="874" y="1569"/>
                </a:cubicBezTo>
                <a:cubicBezTo>
                  <a:pt x="874" y="1567"/>
                  <a:pt x="873" y="1567"/>
                  <a:pt x="873" y="1567"/>
                </a:cubicBezTo>
                <a:cubicBezTo>
                  <a:pt x="871" y="1566"/>
                  <a:pt x="870" y="1566"/>
                  <a:pt x="870" y="1566"/>
                </a:cubicBezTo>
                <a:cubicBezTo>
                  <a:pt x="871" y="1564"/>
                  <a:pt x="871" y="1564"/>
                  <a:pt x="871" y="1561"/>
                </a:cubicBezTo>
                <a:cubicBezTo>
                  <a:pt x="871" y="1559"/>
                  <a:pt x="871" y="1559"/>
                  <a:pt x="871" y="1559"/>
                </a:cubicBezTo>
                <a:cubicBezTo>
                  <a:pt x="871" y="1558"/>
                  <a:pt x="871" y="1558"/>
                  <a:pt x="871" y="1558"/>
                </a:cubicBezTo>
                <a:cubicBezTo>
                  <a:pt x="871" y="1556"/>
                  <a:pt x="871" y="1556"/>
                  <a:pt x="873" y="1556"/>
                </a:cubicBezTo>
                <a:cubicBezTo>
                  <a:pt x="873" y="1554"/>
                  <a:pt x="873" y="1554"/>
                  <a:pt x="874" y="1554"/>
                </a:cubicBezTo>
                <a:cubicBezTo>
                  <a:pt x="874" y="1554"/>
                  <a:pt x="874" y="1554"/>
                  <a:pt x="876" y="1554"/>
                </a:cubicBezTo>
                <a:cubicBezTo>
                  <a:pt x="876" y="1554"/>
                  <a:pt x="876" y="1553"/>
                  <a:pt x="878" y="1553"/>
                </a:cubicBezTo>
                <a:cubicBezTo>
                  <a:pt x="879" y="1553"/>
                  <a:pt x="879" y="1553"/>
                  <a:pt x="879" y="1553"/>
                </a:cubicBezTo>
                <a:cubicBezTo>
                  <a:pt x="879" y="1551"/>
                  <a:pt x="881" y="1551"/>
                  <a:pt x="881" y="1551"/>
                </a:cubicBezTo>
                <a:cubicBezTo>
                  <a:pt x="883" y="1551"/>
                  <a:pt x="883" y="1551"/>
                  <a:pt x="883" y="1551"/>
                </a:cubicBezTo>
                <a:cubicBezTo>
                  <a:pt x="884" y="1551"/>
                  <a:pt x="886" y="1551"/>
                  <a:pt x="886" y="1551"/>
                </a:cubicBezTo>
                <a:cubicBezTo>
                  <a:pt x="887" y="1551"/>
                  <a:pt x="889" y="1551"/>
                  <a:pt x="889" y="1549"/>
                </a:cubicBezTo>
                <a:cubicBezTo>
                  <a:pt x="887" y="1549"/>
                  <a:pt x="886" y="1549"/>
                  <a:pt x="886" y="1549"/>
                </a:cubicBezTo>
                <a:cubicBezTo>
                  <a:pt x="884" y="1549"/>
                  <a:pt x="884" y="1549"/>
                  <a:pt x="884" y="1548"/>
                </a:cubicBezTo>
                <a:cubicBezTo>
                  <a:pt x="886" y="1546"/>
                  <a:pt x="886" y="1546"/>
                  <a:pt x="886" y="1545"/>
                </a:cubicBezTo>
                <a:cubicBezTo>
                  <a:pt x="886" y="1545"/>
                  <a:pt x="886" y="1543"/>
                  <a:pt x="886" y="1541"/>
                </a:cubicBezTo>
                <a:cubicBezTo>
                  <a:pt x="886" y="1540"/>
                  <a:pt x="886" y="1540"/>
                  <a:pt x="884" y="1538"/>
                </a:cubicBezTo>
                <a:cubicBezTo>
                  <a:pt x="884" y="1537"/>
                  <a:pt x="884" y="1537"/>
                  <a:pt x="884" y="1537"/>
                </a:cubicBezTo>
                <a:cubicBezTo>
                  <a:pt x="883" y="1537"/>
                  <a:pt x="883" y="1537"/>
                  <a:pt x="883" y="1537"/>
                </a:cubicBezTo>
                <a:cubicBezTo>
                  <a:pt x="883" y="1537"/>
                  <a:pt x="881" y="1535"/>
                  <a:pt x="883" y="1535"/>
                </a:cubicBezTo>
                <a:cubicBezTo>
                  <a:pt x="883" y="1533"/>
                  <a:pt x="883" y="1533"/>
                  <a:pt x="883" y="1533"/>
                </a:cubicBezTo>
                <a:cubicBezTo>
                  <a:pt x="884" y="1533"/>
                  <a:pt x="886" y="1532"/>
                  <a:pt x="887" y="1530"/>
                </a:cubicBezTo>
                <a:cubicBezTo>
                  <a:pt x="887" y="1529"/>
                  <a:pt x="887" y="1529"/>
                  <a:pt x="887" y="1529"/>
                </a:cubicBezTo>
                <a:cubicBezTo>
                  <a:pt x="887" y="1529"/>
                  <a:pt x="887" y="1529"/>
                  <a:pt x="887" y="1527"/>
                </a:cubicBezTo>
                <a:cubicBezTo>
                  <a:pt x="889" y="1527"/>
                  <a:pt x="889" y="1527"/>
                  <a:pt x="889" y="1527"/>
                </a:cubicBezTo>
                <a:cubicBezTo>
                  <a:pt x="889" y="1525"/>
                  <a:pt x="889" y="1525"/>
                  <a:pt x="887" y="1525"/>
                </a:cubicBezTo>
                <a:cubicBezTo>
                  <a:pt x="887" y="1524"/>
                  <a:pt x="886" y="1525"/>
                  <a:pt x="884" y="1525"/>
                </a:cubicBezTo>
                <a:cubicBezTo>
                  <a:pt x="884" y="1525"/>
                  <a:pt x="884" y="1524"/>
                  <a:pt x="883" y="1524"/>
                </a:cubicBezTo>
                <a:cubicBezTo>
                  <a:pt x="883" y="1524"/>
                  <a:pt x="883" y="1524"/>
                  <a:pt x="881" y="1524"/>
                </a:cubicBezTo>
                <a:cubicBezTo>
                  <a:pt x="883" y="1524"/>
                  <a:pt x="883" y="1522"/>
                  <a:pt x="884" y="1522"/>
                </a:cubicBezTo>
                <a:cubicBezTo>
                  <a:pt x="884" y="1522"/>
                  <a:pt x="884" y="1522"/>
                  <a:pt x="884" y="1520"/>
                </a:cubicBezTo>
                <a:cubicBezTo>
                  <a:pt x="886" y="1520"/>
                  <a:pt x="886" y="1519"/>
                  <a:pt x="884" y="1517"/>
                </a:cubicBezTo>
                <a:cubicBezTo>
                  <a:pt x="884" y="1517"/>
                  <a:pt x="883" y="1517"/>
                  <a:pt x="883" y="1516"/>
                </a:cubicBezTo>
                <a:cubicBezTo>
                  <a:pt x="881" y="1516"/>
                  <a:pt x="879" y="1514"/>
                  <a:pt x="878" y="1512"/>
                </a:cubicBezTo>
                <a:cubicBezTo>
                  <a:pt x="878" y="1512"/>
                  <a:pt x="876" y="1512"/>
                  <a:pt x="876" y="1511"/>
                </a:cubicBezTo>
                <a:cubicBezTo>
                  <a:pt x="878" y="1511"/>
                  <a:pt x="878" y="1511"/>
                  <a:pt x="878" y="1511"/>
                </a:cubicBezTo>
                <a:cubicBezTo>
                  <a:pt x="878" y="1509"/>
                  <a:pt x="876" y="1509"/>
                  <a:pt x="876" y="1509"/>
                </a:cubicBezTo>
                <a:cubicBezTo>
                  <a:pt x="876" y="1508"/>
                  <a:pt x="876" y="1508"/>
                  <a:pt x="874" y="1508"/>
                </a:cubicBezTo>
                <a:cubicBezTo>
                  <a:pt x="874" y="1506"/>
                  <a:pt x="874" y="1504"/>
                  <a:pt x="873" y="1504"/>
                </a:cubicBezTo>
                <a:cubicBezTo>
                  <a:pt x="873" y="1503"/>
                  <a:pt x="873" y="1501"/>
                  <a:pt x="873" y="1501"/>
                </a:cubicBezTo>
                <a:cubicBezTo>
                  <a:pt x="873" y="1500"/>
                  <a:pt x="873" y="1500"/>
                  <a:pt x="873" y="1498"/>
                </a:cubicBezTo>
                <a:cubicBezTo>
                  <a:pt x="874" y="1498"/>
                  <a:pt x="874" y="1498"/>
                  <a:pt x="874" y="1498"/>
                </a:cubicBezTo>
                <a:cubicBezTo>
                  <a:pt x="876" y="1498"/>
                  <a:pt x="876" y="1498"/>
                  <a:pt x="876" y="1498"/>
                </a:cubicBezTo>
                <a:cubicBezTo>
                  <a:pt x="878" y="1500"/>
                  <a:pt x="878" y="1500"/>
                  <a:pt x="879" y="1501"/>
                </a:cubicBezTo>
                <a:cubicBezTo>
                  <a:pt x="881" y="1501"/>
                  <a:pt x="881" y="1501"/>
                  <a:pt x="881" y="1501"/>
                </a:cubicBezTo>
                <a:cubicBezTo>
                  <a:pt x="883" y="1501"/>
                  <a:pt x="883" y="1501"/>
                  <a:pt x="884" y="1501"/>
                </a:cubicBezTo>
                <a:cubicBezTo>
                  <a:pt x="884" y="1503"/>
                  <a:pt x="884" y="1503"/>
                  <a:pt x="886" y="1503"/>
                </a:cubicBezTo>
                <a:cubicBezTo>
                  <a:pt x="887" y="1501"/>
                  <a:pt x="887" y="1501"/>
                  <a:pt x="887" y="1501"/>
                </a:cubicBezTo>
                <a:cubicBezTo>
                  <a:pt x="889" y="1501"/>
                  <a:pt x="889" y="1501"/>
                  <a:pt x="889" y="1501"/>
                </a:cubicBezTo>
                <a:cubicBezTo>
                  <a:pt x="889" y="1501"/>
                  <a:pt x="889" y="1501"/>
                  <a:pt x="889" y="1503"/>
                </a:cubicBezTo>
                <a:cubicBezTo>
                  <a:pt x="889" y="1503"/>
                  <a:pt x="889" y="1503"/>
                  <a:pt x="891" y="1503"/>
                </a:cubicBezTo>
                <a:cubicBezTo>
                  <a:pt x="891" y="1503"/>
                  <a:pt x="891" y="1503"/>
                  <a:pt x="892" y="1503"/>
                </a:cubicBezTo>
                <a:cubicBezTo>
                  <a:pt x="892" y="1503"/>
                  <a:pt x="892" y="1503"/>
                  <a:pt x="894" y="1503"/>
                </a:cubicBezTo>
                <a:cubicBezTo>
                  <a:pt x="895" y="1501"/>
                  <a:pt x="895" y="1501"/>
                  <a:pt x="895" y="1501"/>
                </a:cubicBezTo>
                <a:cubicBezTo>
                  <a:pt x="895" y="1503"/>
                  <a:pt x="897" y="1501"/>
                  <a:pt x="897" y="1501"/>
                </a:cubicBezTo>
                <a:cubicBezTo>
                  <a:pt x="899" y="1501"/>
                  <a:pt x="899" y="1501"/>
                  <a:pt x="900" y="1501"/>
                </a:cubicBezTo>
                <a:cubicBezTo>
                  <a:pt x="900" y="1501"/>
                  <a:pt x="903" y="1501"/>
                  <a:pt x="902" y="1500"/>
                </a:cubicBezTo>
                <a:cubicBezTo>
                  <a:pt x="902" y="1498"/>
                  <a:pt x="902" y="1498"/>
                  <a:pt x="902" y="1498"/>
                </a:cubicBezTo>
                <a:cubicBezTo>
                  <a:pt x="900" y="1496"/>
                  <a:pt x="900" y="1496"/>
                  <a:pt x="900" y="1496"/>
                </a:cubicBezTo>
                <a:cubicBezTo>
                  <a:pt x="900" y="1495"/>
                  <a:pt x="900" y="1495"/>
                  <a:pt x="899" y="1495"/>
                </a:cubicBezTo>
                <a:cubicBezTo>
                  <a:pt x="899" y="1493"/>
                  <a:pt x="897" y="1493"/>
                  <a:pt x="897" y="1493"/>
                </a:cubicBezTo>
                <a:cubicBezTo>
                  <a:pt x="899" y="1492"/>
                  <a:pt x="900" y="1492"/>
                  <a:pt x="899" y="1490"/>
                </a:cubicBezTo>
                <a:cubicBezTo>
                  <a:pt x="899" y="1488"/>
                  <a:pt x="899" y="1488"/>
                  <a:pt x="899" y="1488"/>
                </a:cubicBezTo>
                <a:cubicBezTo>
                  <a:pt x="899" y="1488"/>
                  <a:pt x="899" y="1488"/>
                  <a:pt x="899" y="1487"/>
                </a:cubicBezTo>
                <a:cubicBezTo>
                  <a:pt x="899" y="1487"/>
                  <a:pt x="899" y="1487"/>
                  <a:pt x="899" y="1485"/>
                </a:cubicBezTo>
                <a:cubicBezTo>
                  <a:pt x="899" y="1483"/>
                  <a:pt x="899" y="1483"/>
                  <a:pt x="899" y="1482"/>
                </a:cubicBezTo>
                <a:cubicBezTo>
                  <a:pt x="897" y="1482"/>
                  <a:pt x="897" y="1482"/>
                  <a:pt x="897" y="1482"/>
                </a:cubicBezTo>
                <a:cubicBezTo>
                  <a:pt x="897" y="1480"/>
                  <a:pt x="897" y="1480"/>
                  <a:pt x="895" y="1479"/>
                </a:cubicBezTo>
                <a:cubicBezTo>
                  <a:pt x="895" y="1479"/>
                  <a:pt x="894" y="1477"/>
                  <a:pt x="894" y="1475"/>
                </a:cubicBezTo>
                <a:cubicBezTo>
                  <a:pt x="894" y="1475"/>
                  <a:pt x="894" y="1475"/>
                  <a:pt x="894" y="1474"/>
                </a:cubicBezTo>
                <a:cubicBezTo>
                  <a:pt x="897" y="1474"/>
                  <a:pt x="899" y="1477"/>
                  <a:pt x="902" y="1477"/>
                </a:cubicBezTo>
                <a:cubicBezTo>
                  <a:pt x="903" y="1477"/>
                  <a:pt x="903" y="1477"/>
                  <a:pt x="903" y="1477"/>
                </a:cubicBezTo>
                <a:cubicBezTo>
                  <a:pt x="905" y="1477"/>
                  <a:pt x="905" y="1477"/>
                  <a:pt x="907" y="1477"/>
                </a:cubicBezTo>
                <a:cubicBezTo>
                  <a:pt x="908" y="1477"/>
                  <a:pt x="908" y="1477"/>
                  <a:pt x="908" y="1477"/>
                </a:cubicBezTo>
                <a:cubicBezTo>
                  <a:pt x="910" y="1477"/>
                  <a:pt x="910" y="1477"/>
                  <a:pt x="912" y="1477"/>
                </a:cubicBezTo>
                <a:cubicBezTo>
                  <a:pt x="912" y="1477"/>
                  <a:pt x="912" y="1477"/>
                  <a:pt x="913" y="1477"/>
                </a:cubicBezTo>
                <a:cubicBezTo>
                  <a:pt x="915" y="1477"/>
                  <a:pt x="915" y="1475"/>
                  <a:pt x="916" y="1475"/>
                </a:cubicBezTo>
                <a:cubicBezTo>
                  <a:pt x="918" y="1475"/>
                  <a:pt x="920" y="1475"/>
                  <a:pt x="921" y="1474"/>
                </a:cubicBezTo>
                <a:cubicBezTo>
                  <a:pt x="923" y="1474"/>
                  <a:pt x="923" y="1474"/>
                  <a:pt x="924" y="1474"/>
                </a:cubicBezTo>
                <a:cubicBezTo>
                  <a:pt x="924" y="1472"/>
                  <a:pt x="926" y="1472"/>
                  <a:pt x="926" y="1472"/>
                </a:cubicBezTo>
                <a:cubicBezTo>
                  <a:pt x="928" y="1472"/>
                  <a:pt x="928" y="1472"/>
                  <a:pt x="928" y="1472"/>
                </a:cubicBezTo>
                <a:cubicBezTo>
                  <a:pt x="929" y="1472"/>
                  <a:pt x="929" y="1472"/>
                  <a:pt x="931" y="1471"/>
                </a:cubicBezTo>
                <a:cubicBezTo>
                  <a:pt x="931" y="1471"/>
                  <a:pt x="931" y="1471"/>
                  <a:pt x="932" y="1471"/>
                </a:cubicBezTo>
                <a:cubicBezTo>
                  <a:pt x="934" y="1471"/>
                  <a:pt x="934" y="1471"/>
                  <a:pt x="934" y="1471"/>
                </a:cubicBezTo>
                <a:cubicBezTo>
                  <a:pt x="936" y="1471"/>
                  <a:pt x="936" y="1471"/>
                  <a:pt x="936" y="1469"/>
                </a:cubicBezTo>
                <a:cubicBezTo>
                  <a:pt x="937" y="1469"/>
                  <a:pt x="937" y="1469"/>
                  <a:pt x="937" y="1469"/>
                </a:cubicBezTo>
                <a:cubicBezTo>
                  <a:pt x="939" y="1469"/>
                  <a:pt x="939" y="1467"/>
                  <a:pt x="939" y="1467"/>
                </a:cubicBezTo>
                <a:cubicBezTo>
                  <a:pt x="939" y="1467"/>
                  <a:pt x="939" y="1467"/>
                  <a:pt x="939" y="1466"/>
                </a:cubicBezTo>
                <a:cubicBezTo>
                  <a:pt x="940" y="1464"/>
                  <a:pt x="940" y="1464"/>
                  <a:pt x="940" y="1464"/>
                </a:cubicBezTo>
                <a:cubicBezTo>
                  <a:pt x="940" y="1464"/>
                  <a:pt x="940" y="1464"/>
                  <a:pt x="940" y="1463"/>
                </a:cubicBezTo>
                <a:cubicBezTo>
                  <a:pt x="940" y="1461"/>
                  <a:pt x="942" y="1461"/>
                  <a:pt x="942" y="1459"/>
                </a:cubicBezTo>
                <a:cubicBezTo>
                  <a:pt x="942" y="1458"/>
                  <a:pt x="942" y="1458"/>
                  <a:pt x="942" y="1458"/>
                </a:cubicBezTo>
                <a:cubicBezTo>
                  <a:pt x="942" y="1456"/>
                  <a:pt x="942" y="1456"/>
                  <a:pt x="942" y="1456"/>
                </a:cubicBezTo>
                <a:cubicBezTo>
                  <a:pt x="944" y="1456"/>
                  <a:pt x="944" y="1454"/>
                  <a:pt x="944" y="1454"/>
                </a:cubicBezTo>
                <a:cubicBezTo>
                  <a:pt x="944" y="1453"/>
                  <a:pt x="944" y="1453"/>
                  <a:pt x="944" y="1453"/>
                </a:cubicBezTo>
                <a:cubicBezTo>
                  <a:pt x="945" y="1453"/>
                  <a:pt x="945" y="1451"/>
                  <a:pt x="945" y="1450"/>
                </a:cubicBezTo>
                <a:cubicBezTo>
                  <a:pt x="945" y="1450"/>
                  <a:pt x="947" y="1448"/>
                  <a:pt x="945" y="1448"/>
                </a:cubicBezTo>
                <a:cubicBezTo>
                  <a:pt x="945" y="1446"/>
                  <a:pt x="944" y="1446"/>
                  <a:pt x="944" y="1445"/>
                </a:cubicBezTo>
                <a:cubicBezTo>
                  <a:pt x="945" y="1443"/>
                  <a:pt x="945" y="1443"/>
                  <a:pt x="945" y="1443"/>
                </a:cubicBezTo>
                <a:cubicBezTo>
                  <a:pt x="945" y="1442"/>
                  <a:pt x="944" y="1442"/>
                  <a:pt x="942" y="1442"/>
                </a:cubicBezTo>
                <a:cubicBezTo>
                  <a:pt x="942" y="1442"/>
                  <a:pt x="940" y="1443"/>
                  <a:pt x="940" y="1442"/>
                </a:cubicBezTo>
                <a:cubicBezTo>
                  <a:pt x="939" y="1442"/>
                  <a:pt x="937" y="1442"/>
                  <a:pt x="937" y="1440"/>
                </a:cubicBezTo>
                <a:cubicBezTo>
                  <a:pt x="937" y="1438"/>
                  <a:pt x="937" y="1438"/>
                  <a:pt x="937" y="1438"/>
                </a:cubicBezTo>
                <a:cubicBezTo>
                  <a:pt x="937" y="1438"/>
                  <a:pt x="936" y="1440"/>
                  <a:pt x="936" y="1438"/>
                </a:cubicBezTo>
                <a:cubicBezTo>
                  <a:pt x="936" y="1437"/>
                  <a:pt x="936" y="1437"/>
                  <a:pt x="936" y="1437"/>
                </a:cubicBezTo>
                <a:cubicBezTo>
                  <a:pt x="936" y="1435"/>
                  <a:pt x="936" y="1435"/>
                  <a:pt x="936" y="1435"/>
                </a:cubicBezTo>
                <a:cubicBezTo>
                  <a:pt x="936" y="1435"/>
                  <a:pt x="936" y="1435"/>
                  <a:pt x="937" y="1434"/>
                </a:cubicBezTo>
                <a:cubicBezTo>
                  <a:pt x="937" y="1434"/>
                  <a:pt x="936" y="1434"/>
                  <a:pt x="936" y="1432"/>
                </a:cubicBezTo>
                <a:cubicBezTo>
                  <a:pt x="936" y="1430"/>
                  <a:pt x="936" y="1430"/>
                  <a:pt x="934" y="1430"/>
                </a:cubicBezTo>
                <a:cubicBezTo>
                  <a:pt x="934" y="1429"/>
                  <a:pt x="934" y="1429"/>
                  <a:pt x="934" y="1429"/>
                </a:cubicBezTo>
                <a:cubicBezTo>
                  <a:pt x="932" y="1427"/>
                  <a:pt x="934" y="1427"/>
                  <a:pt x="932" y="1425"/>
                </a:cubicBezTo>
                <a:cubicBezTo>
                  <a:pt x="932" y="1425"/>
                  <a:pt x="931" y="1425"/>
                  <a:pt x="929" y="1425"/>
                </a:cubicBezTo>
                <a:cubicBezTo>
                  <a:pt x="929" y="1424"/>
                  <a:pt x="929" y="1424"/>
                  <a:pt x="929" y="1424"/>
                </a:cubicBezTo>
                <a:cubicBezTo>
                  <a:pt x="928" y="1422"/>
                  <a:pt x="926" y="1422"/>
                  <a:pt x="926" y="1422"/>
                </a:cubicBezTo>
                <a:cubicBezTo>
                  <a:pt x="924" y="1422"/>
                  <a:pt x="924" y="1422"/>
                  <a:pt x="924" y="1422"/>
                </a:cubicBezTo>
                <a:cubicBezTo>
                  <a:pt x="923" y="1422"/>
                  <a:pt x="923" y="1421"/>
                  <a:pt x="921" y="1421"/>
                </a:cubicBezTo>
                <a:cubicBezTo>
                  <a:pt x="920" y="1419"/>
                  <a:pt x="920" y="1419"/>
                  <a:pt x="920" y="1417"/>
                </a:cubicBezTo>
                <a:cubicBezTo>
                  <a:pt x="920" y="1416"/>
                  <a:pt x="920" y="1414"/>
                  <a:pt x="920" y="1414"/>
                </a:cubicBezTo>
                <a:cubicBezTo>
                  <a:pt x="921" y="1414"/>
                  <a:pt x="923" y="1414"/>
                  <a:pt x="923" y="1414"/>
                </a:cubicBezTo>
                <a:cubicBezTo>
                  <a:pt x="924" y="1414"/>
                  <a:pt x="924" y="1416"/>
                  <a:pt x="926" y="1416"/>
                </a:cubicBezTo>
                <a:cubicBezTo>
                  <a:pt x="926" y="1417"/>
                  <a:pt x="926" y="1419"/>
                  <a:pt x="928" y="1421"/>
                </a:cubicBezTo>
                <a:cubicBezTo>
                  <a:pt x="929" y="1421"/>
                  <a:pt x="929" y="1419"/>
                  <a:pt x="929" y="1419"/>
                </a:cubicBezTo>
                <a:cubicBezTo>
                  <a:pt x="931" y="1419"/>
                  <a:pt x="931" y="1421"/>
                  <a:pt x="931" y="1421"/>
                </a:cubicBezTo>
                <a:cubicBezTo>
                  <a:pt x="932" y="1421"/>
                  <a:pt x="934" y="1419"/>
                  <a:pt x="934" y="1419"/>
                </a:cubicBezTo>
                <a:cubicBezTo>
                  <a:pt x="934" y="1419"/>
                  <a:pt x="934" y="1421"/>
                  <a:pt x="936" y="1421"/>
                </a:cubicBezTo>
                <a:cubicBezTo>
                  <a:pt x="936" y="1421"/>
                  <a:pt x="937" y="1419"/>
                  <a:pt x="937" y="1421"/>
                </a:cubicBezTo>
                <a:cubicBezTo>
                  <a:pt x="937" y="1422"/>
                  <a:pt x="939" y="1422"/>
                  <a:pt x="939" y="1422"/>
                </a:cubicBezTo>
                <a:cubicBezTo>
                  <a:pt x="939" y="1424"/>
                  <a:pt x="939" y="1424"/>
                  <a:pt x="939" y="1424"/>
                </a:cubicBezTo>
                <a:cubicBezTo>
                  <a:pt x="940" y="1424"/>
                  <a:pt x="940" y="1424"/>
                  <a:pt x="942" y="1424"/>
                </a:cubicBezTo>
                <a:cubicBezTo>
                  <a:pt x="942" y="1424"/>
                  <a:pt x="942" y="1424"/>
                  <a:pt x="942" y="1425"/>
                </a:cubicBezTo>
                <a:cubicBezTo>
                  <a:pt x="944" y="1425"/>
                  <a:pt x="944" y="1425"/>
                  <a:pt x="944" y="1425"/>
                </a:cubicBezTo>
                <a:cubicBezTo>
                  <a:pt x="944" y="1425"/>
                  <a:pt x="944" y="1425"/>
                  <a:pt x="945" y="1425"/>
                </a:cubicBezTo>
                <a:cubicBezTo>
                  <a:pt x="947" y="1424"/>
                  <a:pt x="947" y="1424"/>
                  <a:pt x="947" y="1424"/>
                </a:cubicBezTo>
                <a:cubicBezTo>
                  <a:pt x="949" y="1424"/>
                  <a:pt x="950" y="1422"/>
                  <a:pt x="950" y="1422"/>
                </a:cubicBezTo>
                <a:cubicBezTo>
                  <a:pt x="952" y="1422"/>
                  <a:pt x="950" y="1422"/>
                  <a:pt x="952" y="1422"/>
                </a:cubicBezTo>
                <a:cubicBezTo>
                  <a:pt x="952" y="1424"/>
                  <a:pt x="953" y="1422"/>
                  <a:pt x="953" y="1422"/>
                </a:cubicBezTo>
                <a:cubicBezTo>
                  <a:pt x="955" y="1422"/>
                  <a:pt x="955" y="1424"/>
                  <a:pt x="955" y="1424"/>
                </a:cubicBezTo>
                <a:cubicBezTo>
                  <a:pt x="957" y="1424"/>
                  <a:pt x="957" y="1424"/>
                  <a:pt x="957" y="1424"/>
                </a:cubicBezTo>
                <a:cubicBezTo>
                  <a:pt x="957" y="1424"/>
                  <a:pt x="957" y="1424"/>
                  <a:pt x="958" y="1424"/>
                </a:cubicBezTo>
                <a:cubicBezTo>
                  <a:pt x="958" y="1424"/>
                  <a:pt x="957" y="1425"/>
                  <a:pt x="958" y="1425"/>
                </a:cubicBezTo>
                <a:cubicBezTo>
                  <a:pt x="958" y="1425"/>
                  <a:pt x="958" y="1425"/>
                  <a:pt x="960" y="1425"/>
                </a:cubicBezTo>
                <a:cubicBezTo>
                  <a:pt x="960" y="1425"/>
                  <a:pt x="960" y="1425"/>
                  <a:pt x="961" y="1425"/>
                </a:cubicBezTo>
                <a:cubicBezTo>
                  <a:pt x="961" y="1424"/>
                  <a:pt x="961" y="1422"/>
                  <a:pt x="963" y="1422"/>
                </a:cubicBezTo>
                <a:cubicBezTo>
                  <a:pt x="963" y="1421"/>
                  <a:pt x="963" y="1421"/>
                  <a:pt x="965" y="1421"/>
                </a:cubicBezTo>
                <a:cubicBezTo>
                  <a:pt x="965" y="1419"/>
                  <a:pt x="966" y="1419"/>
                  <a:pt x="966" y="1419"/>
                </a:cubicBezTo>
                <a:cubicBezTo>
                  <a:pt x="968" y="1419"/>
                  <a:pt x="968" y="1419"/>
                  <a:pt x="968" y="1419"/>
                </a:cubicBezTo>
                <a:cubicBezTo>
                  <a:pt x="969" y="1417"/>
                  <a:pt x="969" y="1417"/>
                  <a:pt x="969" y="1417"/>
                </a:cubicBezTo>
                <a:cubicBezTo>
                  <a:pt x="969" y="1416"/>
                  <a:pt x="969" y="1416"/>
                  <a:pt x="969" y="1416"/>
                </a:cubicBezTo>
                <a:cubicBezTo>
                  <a:pt x="969" y="1414"/>
                  <a:pt x="971" y="1414"/>
                  <a:pt x="971" y="1413"/>
                </a:cubicBezTo>
                <a:cubicBezTo>
                  <a:pt x="971" y="1411"/>
                  <a:pt x="971" y="1411"/>
                  <a:pt x="971" y="1411"/>
                </a:cubicBezTo>
                <a:cubicBezTo>
                  <a:pt x="971" y="1409"/>
                  <a:pt x="971" y="1409"/>
                  <a:pt x="973" y="1409"/>
                </a:cubicBezTo>
                <a:cubicBezTo>
                  <a:pt x="973" y="1408"/>
                  <a:pt x="973" y="1408"/>
                  <a:pt x="973" y="1408"/>
                </a:cubicBezTo>
                <a:cubicBezTo>
                  <a:pt x="974" y="1408"/>
                  <a:pt x="976" y="1408"/>
                  <a:pt x="976" y="1406"/>
                </a:cubicBezTo>
                <a:cubicBezTo>
                  <a:pt x="977" y="1405"/>
                  <a:pt x="977" y="1403"/>
                  <a:pt x="979" y="1401"/>
                </a:cubicBezTo>
                <a:cubicBezTo>
                  <a:pt x="979" y="1400"/>
                  <a:pt x="979" y="1400"/>
                  <a:pt x="979" y="1398"/>
                </a:cubicBezTo>
                <a:cubicBezTo>
                  <a:pt x="979" y="1396"/>
                  <a:pt x="979" y="1396"/>
                  <a:pt x="979" y="1396"/>
                </a:cubicBezTo>
                <a:cubicBezTo>
                  <a:pt x="979" y="1395"/>
                  <a:pt x="979" y="1395"/>
                  <a:pt x="979" y="1395"/>
                </a:cubicBezTo>
                <a:cubicBezTo>
                  <a:pt x="981" y="1393"/>
                  <a:pt x="981" y="1393"/>
                  <a:pt x="981" y="1393"/>
                </a:cubicBezTo>
                <a:cubicBezTo>
                  <a:pt x="981" y="1393"/>
                  <a:pt x="981" y="1393"/>
                  <a:pt x="981" y="1392"/>
                </a:cubicBezTo>
                <a:cubicBezTo>
                  <a:pt x="979" y="1392"/>
                  <a:pt x="979" y="1392"/>
                  <a:pt x="979" y="1392"/>
                </a:cubicBezTo>
                <a:cubicBezTo>
                  <a:pt x="979" y="1390"/>
                  <a:pt x="981" y="1390"/>
                  <a:pt x="981" y="1390"/>
                </a:cubicBezTo>
                <a:cubicBezTo>
                  <a:pt x="982" y="1388"/>
                  <a:pt x="982" y="1388"/>
                  <a:pt x="982" y="1388"/>
                </a:cubicBezTo>
                <a:cubicBezTo>
                  <a:pt x="984" y="1388"/>
                  <a:pt x="984" y="1388"/>
                  <a:pt x="984" y="1388"/>
                </a:cubicBezTo>
                <a:cubicBezTo>
                  <a:pt x="984" y="1387"/>
                  <a:pt x="984" y="1387"/>
                  <a:pt x="984" y="1387"/>
                </a:cubicBezTo>
                <a:cubicBezTo>
                  <a:pt x="984" y="1385"/>
                  <a:pt x="982" y="1387"/>
                  <a:pt x="982" y="1385"/>
                </a:cubicBezTo>
                <a:cubicBezTo>
                  <a:pt x="982" y="1385"/>
                  <a:pt x="982" y="1385"/>
                  <a:pt x="982" y="1384"/>
                </a:cubicBezTo>
                <a:cubicBezTo>
                  <a:pt x="982" y="1384"/>
                  <a:pt x="982" y="1384"/>
                  <a:pt x="981" y="1382"/>
                </a:cubicBezTo>
                <a:cubicBezTo>
                  <a:pt x="981" y="1382"/>
                  <a:pt x="981" y="1382"/>
                  <a:pt x="981" y="1380"/>
                </a:cubicBezTo>
                <a:cubicBezTo>
                  <a:pt x="982" y="1379"/>
                  <a:pt x="982" y="1377"/>
                  <a:pt x="984" y="1377"/>
                </a:cubicBezTo>
                <a:cubicBezTo>
                  <a:pt x="984" y="1376"/>
                  <a:pt x="986" y="1376"/>
                  <a:pt x="986" y="1376"/>
                </a:cubicBezTo>
                <a:cubicBezTo>
                  <a:pt x="986" y="1374"/>
                  <a:pt x="984" y="1374"/>
                  <a:pt x="984" y="1374"/>
                </a:cubicBezTo>
                <a:cubicBezTo>
                  <a:pt x="986" y="1374"/>
                  <a:pt x="986" y="1372"/>
                  <a:pt x="986" y="1371"/>
                </a:cubicBezTo>
                <a:cubicBezTo>
                  <a:pt x="986" y="1369"/>
                  <a:pt x="986" y="1371"/>
                  <a:pt x="987" y="1369"/>
                </a:cubicBezTo>
                <a:cubicBezTo>
                  <a:pt x="986" y="1367"/>
                  <a:pt x="986" y="1367"/>
                  <a:pt x="986" y="1367"/>
                </a:cubicBezTo>
                <a:cubicBezTo>
                  <a:pt x="986" y="1367"/>
                  <a:pt x="986" y="1366"/>
                  <a:pt x="987" y="1366"/>
                </a:cubicBezTo>
                <a:cubicBezTo>
                  <a:pt x="987" y="1366"/>
                  <a:pt x="989" y="1366"/>
                  <a:pt x="990" y="1366"/>
                </a:cubicBezTo>
                <a:cubicBezTo>
                  <a:pt x="990" y="1366"/>
                  <a:pt x="990" y="1366"/>
                  <a:pt x="992" y="1366"/>
                </a:cubicBezTo>
                <a:cubicBezTo>
                  <a:pt x="992" y="1367"/>
                  <a:pt x="992" y="1367"/>
                  <a:pt x="992" y="1367"/>
                </a:cubicBezTo>
                <a:cubicBezTo>
                  <a:pt x="994" y="1367"/>
                  <a:pt x="992" y="1369"/>
                  <a:pt x="992" y="1371"/>
                </a:cubicBezTo>
                <a:cubicBezTo>
                  <a:pt x="992" y="1372"/>
                  <a:pt x="992" y="1372"/>
                  <a:pt x="992" y="1372"/>
                </a:cubicBezTo>
                <a:cubicBezTo>
                  <a:pt x="992" y="1372"/>
                  <a:pt x="990" y="1372"/>
                  <a:pt x="990" y="1374"/>
                </a:cubicBezTo>
                <a:cubicBezTo>
                  <a:pt x="990" y="1376"/>
                  <a:pt x="990" y="1376"/>
                  <a:pt x="989" y="1376"/>
                </a:cubicBezTo>
                <a:cubicBezTo>
                  <a:pt x="989" y="1376"/>
                  <a:pt x="989" y="1376"/>
                  <a:pt x="989" y="1377"/>
                </a:cubicBezTo>
                <a:cubicBezTo>
                  <a:pt x="989" y="1379"/>
                  <a:pt x="989" y="1379"/>
                  <a:pt x="989" y="1379"/>
                </a:cubicBezTo>
                <a:cubicBezTo>
                  <a:pt x="989" y="1380"/>
                  <a:pt x="989" y="1380"/>
                  <a:pt x="989" y="1380"/>
                </a:cubicBezTo>
                <a:cubicBezTo>
                  <a:pt x="989" y="1382"/>
                  <a:pt x="989" y="1382"/>
                  <a:pt x="989" y="1382"/>
                </a:cubicBezTo>
                <a:cubicBezTo>
                  <a:pt x="989" y="1382"/>
                  <a:pt x="990" y="1382"/>
                  <a:pt x="990" y="1380"/>
                </a:cubicBezTo>
                <a:cubicBezTo>
                  <a:pt x="990" y="1380"/>
                  <a:pt x="992" y="1380"/>
                  <a:pt x="992" y="1379"/>
                </a:cubicBezTo>
                <a:cubicBezTo>
                  <a:pt x="992" y="1379"/>
                  <a:pt x="992" y="1377"/>
                  <a:pt x="994" y="1377"/>
                </a:cubicBezTo>
                <a:cubicBezTo>
                  <a:pt x="994" y="1377"/>
                  <a:pt x="994" y="1377"/>
                  <a:pt x="994" y="1376"/>
                </a:cubicBezTo>
                <a:cubicBezTo>
                  <a:pt x="994" y="1374"/>
                  <a:pt x="994" y="1374"/>
                  <a:pt x="994" y="1374"/>
                </a:cubicBezTo>
                <a:cubicBezTo>
                  <a:pt x="995" y="1372"/>
                  <a:pt x="995" y="1372"/>
                  <a:pt x="995" y="1372"/>
                </a:cubicBezTo>
                <a:cubicBezTo>
                  <a:pt x="995" y="1371"/>
                  <a:pt x="995" y="1371"/>
                  <a:pt x="995" y="1371"/>
                </a:cubicBezTo>
                <a:cubicBezTo>
                  <a:pt x="995" y="1369"/>
                  <a:pt x="995" y="1369"/>
                  <a:pt x="997" y="1369"/>
                </a:cubicBezTo>
                <a:cubicBezTo>
                  <a:pt x="998" y="1367"/>
                  <a:pt x="997" y="1367"/>
                  <a:pt x="997" y="1366"/>
                </a:cubicBezTo>
                <a:cubicBezTo>
                  <a:pt x="997" y="1364"/>
                  <a:pt x="997" y="1364"/>
                  <a:pt x="997" y="1364"/>
                </a:cubicBezTo>
                <a:cubicBezTo>
                  <a:pt x="997" y="1363"/>
                  <a:pt x="998" y="1363"/>
                  <a:pt x="998" y="1363"/>
                </a:cubicBezTo>
                <a:cubicBezTo>
                  <a:pt x="998" y="1361"/>
                  <a:pt x="997" y="1361"/>
                  <a:pt x="997" y="1361"/>
                </a:cubicBezTo>
                <a:cubicBezTo>
                  <a:pt x="997" y="1359"/>
                  <a:pt x="998" y="1359"/>
                  <a:pt x="998" y="1358"/>
                </a:cubicBezTo>
                <a:cubicBezTo>
                  <a:pt x="998" y="1356"/>
                  <a:pt x="998" y="1356"/>
                  <a:pt x="1000" y="1355"/>
                </a:cubicBezTo>
                <a:cubicBezTo>
                  <a:pt x="1002" y="1353"/>
                  <a:pt x="1002" y="1353"/>
                  <a:pt x="1002" y="1353"/>
                </a:cubicBezTo>
                <a:cubicBezTo>
                  <a:pt x="1002" y="1351"/>
                  <a:pt x="1003" y="1351"/>
                  <a:pt x="1005" y="1350"/>
                </a:cubicBezTo>
                <a:cubicBezTo>
                  <a:pt x="1005" y="1350"/>
                  <a:pt x="1005" y="1348"/>
                  <a:pt x="1006" y="1347"/>
                </a:cubicBezTo>
                <a:cubicBezTo>
                  <a:pt x="1006" y="1345"/>
                  <a:pt x="1006" y="1345"/>
                  <a:pt x="1006" y="1345"/>
                </a:cubicBezTo>
                <a:cubicBezTo>
                  <a:pt x="1006" y="1345"/>
                  <a:pt x="1006" y="1345"/>
                  <a:pt x="1008" y="1345"/>
                </a:cubicBezTo>
                <a:cubicBezTo>
                  <a:pt x="1008" y="1343"/>
                  <a:pt x="1008" y="1343"/>
                  <a:pt x="1008" y="1343"/>
                </a:cubicBezTo>
                <a:cubicBezTo>
                  <a:pt x="1008" y="1342"/>
                  <a:pt x="1010" y="1342"/>
                  <a:pt x="1010" y="1340"/>
                </a:cubicBezTo>
                <a:cubicBezTo>
                  <a:pt x="1008" y="1338"/>
                  <a:pt x="1010" y="1337"/>
                  <a:pt x="1010" y="1335"/>
                </a:cubicBezTo>
                <a:cubicBezTo>
                  <a:pt x="1010" y="1335"/>
                  <a:pt x="1011" y="1334"/>
                  <a:pt x="1011" y="1332"/>
                </a:cubicBezTo>
                <a:cubicBezTo>
                  <a:pt x="1011" y="1330"/>
                  <a:pt x="1011" y="1330"/>
                  <a:pt x="1011" y="1330"/>
                </a:cubicBezTo>
                <a:cubicBezTo>
                  <a:pt x="1011" y="1329"/>
                  <a:pt x="1011" y="1329"/>
                  <a:pt x="1011" y="1329"/>
                </a:cubicBezTo>
                <a:cubicBezTo>
                  <a:pt x="1010" y="1329"/>
                  <a:pt x="1010" y="1329"/>
                  <a:pt x="1010" y="1327"/>
                </a:cubicBezTo>
                <a:cubicBezTo>
                  <a:pt x="1008" y="1327"/>
                  <a:pt x="1010" y="1326"/>
                  <a:pt x="1010" y="1326"/>
                </a:cubicBezTo>
                <a:cubicBezTo>
                  <a:pt x="1008" y="1324"/>
                  <a:pt x="1008" y="1324"/>
                  <a:pt x="1008" y="1324"/>
                </a:cubicBezTo>
                <a:cubicBezTo>
                  <a:pt x="1008" y="1322"/>
                  <a:pt x="1008" y="1322"/>
                  <a:pt x="1008" y="1322"/>
                </a:cubicBezTo>
                <a:cubicBezTo>
                  <a:pt x="1008" y="1321"/>
                  <a:pt x="1006" y="1321"/>
                  <a:pt x="1006" y="1321"/>
                </a:cubicBezTo>
                <a:cubicBezTo>
                  <a:pt x="1006" y="1319"/>
                  <a:pt x="1006" y="1319"/>
                  <a:pt x="1006" y="1319"/>
                </a:cubicBezTo>
                <a:cubicBezTo>
                  <a:pt x="1006" y="1318"/>
                  <a:pt x="1006" y="1318"/>
                  <a:pt x="1006" y="1318"/>
                </a:cubicBezTo>
                <a:cubicBezTo>
                  <a:pt x="1010" y="1318"/>
                  <a:pt x="1006" y="1316"/>
                  <a:pt x="1006" y="1314"/>
                </a:cubicBezTo>
                <a:cubicBezTo>
                  <a:pt x="1008" y="1314"/>
                  <a:pt x="1008" y="1314"/>
                  <a:pt x="1008" y="1314"/>
                </a:cubicBezTo>
                <a:cubicBezTo>
                  <a:pt x="1008" y="1313"/>
                  <a:pt x="1008" y="1313"/>
                  <a:pt x="1008" y="1313"/>
                </a:cubicBezTo>
                <a:cubicBezTo>
                  <a:pt x="1006" y="1311"/>
                  <a:pt x="1006" y="1311"/>
                  <a:pt x="1006" y="1311"/>
                </a:cubicBezTo>
                <a:cubicBezTo>
                  <a:pt x="1006" y="1310"/>
                  <a:pt x="1008" y="1310"/>
                  <a:pt x="1008" y="1308"/>
                </a:cubicBezTo>
                <a:cubicBezTo>
                  <a:pt x="1008" y="1306"/>
                  <a:pt x="1006" y="1306"/>
                  <a:pt x="1006" y="1305"/>
                </a:cubicBezTo>
                <a:cubicBezTo>
                  <a:pt x="1006" y="1303"/>
                  <a:pt x="1006" y="1303"/>
                  <a:pt x="1006" y="1303"/>
                </a:cubicBezTo>
                <a:cubicBezTo>
                  <a:pt x="1008" y="1301"/>
                  <a:pt x="1010" y="1301"/>
                  <a:pt x="1010" y="1303"/>
                </a:cubicBezTo>
                <a:cubicBezTo>
                  <a:pt x="1010" y="1303"/>
                  <a:pt x="1010" y="1305"/>
                  <a:pt x="1011" y="1305"/>
                </a:cubicBezTo>
                <a:cubicBezTo>
                  <a:pt x="1013" y="1301"/>
                  <a:pt x="1013" y="1301"/>
                  <a:pt x="1013" y="1301"/>
                </a:cubicBezTo>
                <a:cubicBezTo>
                  <a:pt x="1013" y="1300"/>
                  <a:pt x="1013" y="1300"/>
                  <a:pt x="1014" y="1300"/>
                </a:cubicBezTo>
                <a:cubicBezTo>
                  <a:pt x="1014" y="1298"/>
                  <a:pt x="1014" y="1298"/>
                  <a:pt x="1016" y="1298"/>
                </a:cubicBezTo>
                <a:cubicBezTo>
                  <a:pt x="1016" y="1297"/>
                  <a:pt x="1016" y="1297"/>
                  <a:pt x="1016" y="1297"/>
                </a:cubicBezTo>
                <a:cubicBezTo>
                  <a:pt x="1018" y="1295"/>
                  <a:pt x="1018" y="1295"/>
                  <a:pt x="1018" y="1295"/>
                </a:cubicBezTo>
                <a:cubicBezTo>
                  <a:pt x="1019" y="1293"/>
                  <a:pt x="1021" y="1293"/>
                  <a:pt x="1023" y="1292"/>
                </a:cubicBezTo>
                <a:cubicBezTo>
                  <a:pt x="1024" y="1290"/>
                  <a:pt x="1026" y="1289"/>
                  <a:pt x="1027" y="1287"/>
                </a:cubicBezTo>
                <a:cubicBezTo>
                  <a:pt x="1029" y="1287"/>
                  <a:pt x="1031" y="1285"/>
                  <a:pt x="1032" y="1285"/>
                </a:cubicBezTo>
                <a:cubicBezTo>
                  <a:pt x="1032" y="1284"/>
                  <a:pt x="1034" y="1284"/>
                  <a:pt x="1034" y="1284"/>
                </a:cubicBezTo>
                <a:cubicBezTo>
                  <a:pt x="1035" y="1282"/>
                  <a:pt x="1035" y="1282"/>
                  <a:pt x="1035" y="1282"/>
                </a:cubicBezTo>
                <a:cubicBezTo>
                  <a:pt x="1035" y="1282"/>
                  <a:pt x="1037" y="1282"/>
                  <a:pt x="1037" y="1284"/>
                </a:cubicBezTo>
                <a:cubicBezTo>
                  <a:pt x="1039" y="1284"/>
                  <a:pt x="1039" y="1284"/>
                  <a:pt x="1039" y="1284"/>
                </a:cubicBezTo>
                <a:cubicBezTo>
                  <a:pt x="1039" y="1285"/>
                  <a:pt x="1039" y="1285"/>
                  <a:pt x="1039" y="1285"/>
                </a:cubicBezTo>
                <a:cubicBezTo>
                  <a:pt x="1040" y="1285"/>
                  <a:pt x="1040" y="1285"/>
                  <a:pt x="1040" y="1285"/>
                </a:cubicBezTo>
                <a:cubicBezTo>
                  <a:pt x="1040" y="1284"/>
                  <a:pt x="1040" y="1282"/>
                  <a:pt x="1040" y="1282"/>
                </a:cubicBezTo>
                <a:cubicBezTo>
                  <a:pt x="1042" y="1281"/>
                  <a:pt x="1042" y="1281"/>
                  <a:pt x="1043" y="1281"/>
                </a:cubicBezTo>
                <a:cubicBezTo>
                  <a:pt x="1045" y="1281"/>
                  <a:pt x="1045" y="1281"/>
                  <a:pt x="1047" y="1279"/>
                </a:cubicBezTo>
                <a:cubicBezTo>
                  <a:pt x="1045" y="1277"/>
                  <a:pt x="1045" y="1277"/>
                  <a:pt x="1045" y="1277"/>
                </a:cubicBezTo>
                <a:cubicBezTo>
                  <a:pt x="1045" y="1276"/>
                  <a:pt x="1045" y="1276"/>
                  <a:pt x="1045" y="1276"/>
                </a:cubicBezTo>
                <a:cubicBezTo>
                  <a:pt x="1047" y="1276"/>
                  <a:pt x="1047" y="1274"/>
                  <a:pt x="1048" y="1274"/>
                </a:cubicBezTo>
                <a:cubicBezTo>
                  <a:pt x="1048" y="1274"/>
                  <a:pt x="1048" y="1276"/>
                  <a:pt x="1050" y="1276"/>
                </a:cubicBezTo>
                <a:cubicBezTo>
                  <a:pt x="1050" y="1276"/>
                  <a:pt x="1050" y="1276"/>
                  <a:pt x="1051" y="1276"/>
                </a:cubicBezTo>
                <a:cubicBezTo>
                  <a:pt x="1053" y="1276"/>
                  <a:pt x="1055" y="1276"/>
                  <a:pt x="1055" y="1274"/>
                </a:cubicBezTo>
                <a:cubicBezTo>
                  <a:pt x="1056" y="1274"/>
                  <a:pt x="1058" y="1274"/>
                  <a:pt x="1058" y="1274"/>
                </a:cubicBezTo>
                <a:cubicBezTo>
                  <a:pt x="1060" y="1274"/>
                  <a:pt x="1060" y="1274"/>
                  <a:pt x="1061" y="1274"/>
                </a:cubicBezTo>
                <a:cubicBezTo>
                  <a:pt x="1063" y="1274"/>
                  <a:pt x="1064" y="1274"/>
                  <a:pt x="1066" y="1274"/>
                </a:cubicBezTo>
                <a:cubicBezTo>
                  <a:pt x="1068" y="1274"/>
                  <a:pt x="1068" y="1274"/>
                  <a:pt x="1069" y="1274"/>
                </a:cubicBezTo>
                <a:cubicBezTo>
                  <a:pt x="1071" y="1274"/>
                  <a:pt x="1072" y="1274"/>
                  <a:pt x="1074" y="1274"/>
                </a:cubicBezTo>
                <a:cubicBezTo>
                  <a:pt x="1076" y="1274"/>
                  <a:pt x="1076" y="1274"/>
                  <a:pt x="1076" y="1274"/>
                </a:cubicBezTo>
                <a:cubicBezTo>
                  <a:pt x="1077" y="1272"/>
                  <a:pt x="1076" y="1271"/>
                  <a:pt x="1076" y="1271"/>
                </a:cubicBezTo>
                <a:cubicBezTo>
                  <a:pt x="1076" y="1269"/>
                  <a:pt x="1076" y="1269"/>
                  <a:pt x="1076" y="1269"/>
                </a:cubicBezTo>
                <a:cubicBezTo>
                  <a:pt x="1076" y="1268"/>
                  <a:pt x="1076" y="1268"/>
                  <a:pt x="1076" y="1268"/>
                </a:cubicBezTo>
                <a:cubicBezTo>
                  <a:pt x="1076" y="1266"/>
                  <a:pt x="1076" y="1266"/>
                  <a:pt x="1077" y="1266"/>
                </a:cubicBezTo>
                <a:cubicBezTo>
                  <a:pt x="1079" y="1264"/>
                  <a:pt x="1079" y="1264"/>
                  <a:pt x="1079" y="1264"/>
                </a:cubicBezTo>
                <a:cubicBezTo>
                  <a:pt x="1080" y="1264"/>
                  <a:pt x="1080" y="1264"/>
                  <a:pt x="1082" y="1264"/>
                </a:cubicBezTo>
                <a:cubicBezTo>
                  <a:pt x="1084" y="1263"/>
                  <a:pt x="1084" y="1263"/>
                  <a:pt x="1084" y="1263"/>
                </a:cubicBezTo>
                <a:cubicBezTo>
                  <a:pt x="1084" y="1261"/>
                  <a:pt x="1084" y="1261"/>
                  <a:pt x="1084" y="1260"/>
                </a:cubicBezTo>
                <a:cubicBezTo>
                  <a:pt x="1082" y="1258"/>
                  <a:pt x="1084" y="1256"/>
                  <a:pt x="1084" y="1255"/>
                </a:cubicBezTo>
                <a:cubicBezTo>
                  <a:pt x="1084" y="1253"/>
                  <a:pt x="1084" y="1253"/>
                  <a:pt x="1084" y="1253"/>
                </a:cubicBezTo>
                <a:cubicBezTo>
                  <a:pt x="1084" y="1253"/>
                  <a:pt x="1084" y="1253"/>
                  <a:pt x="1084" y="1252"/>
                </a:cubicBezTo>
                <a:cubicBezTo>
                  <a:pt x="1084" y="1252"/>
                  <a:pt x="1084" y="1252"/>
                  <a:pt x="1084" y="1250"/>
                </a:cubicBezTo>
                <a:cubicBezTo>
                  <a:pt x="1084" y="1250"/>
                  <a:pt x="1085" y="1250"/>
                  <a:pt x="1085" y="1248"/>
                </a:cubicBezTo>
                <a:cubicBezTo>
                  <a:pt x="1085" y="1248"/>
                  <a:pt x="1085" y="1248"/>
                  <a:pt x="1087" y="1248"/>
                </a:cubicBezTo>
                <a:cubicBezTo>
                  <a:pt x="1087" y="1247"/>
                  <a:pt x="1087" y="1247"/>
                  <a:pt x="1089" y="1247"/>
                </a:cubicBezTo>
                <a:cubicBezTo>
                  <a:pt x="1089" y="1245"/>
                  <a:pt x="1089" y="1245"/>
                  <a:pt x="1089" y="1245"/>
                </a:cubicBezTo>
                <a:cubicBezTo>
                  <a:pt x="1089" y="1245"/>
                  <a:pt x="1089" y="1245"/>
                  <a:pt x="1089" y="1243"/>
                </a:cubicBezTo>
                <a:cubicBezTo>
                  <a:pt x="1089" y="1243"/>
                  <a:pt x="1087" y="1242"/>
                  <a:pt x="1089" y="1242"/>
                </a:cubicBezTo>
                <a:cubicBezTo>
                  <a:pt x="1089" y="1240"/>
                  <a:pt x="1089" y="1242"/>
                  <a:pt x="1089" y="1240"/>
                </a:cubicBezTo>
                <a:cubicBezTo>
                  <a:pt x="1090" y="1240"/>
                  <a:pt x="1090" y="1240"/>
                  <a:pt x="1090" y="1240"/>
                </a:cubicBezTo>
                <a:cubicBezTo>
                  <a:pt x="1090" y="1239"/>
                  <a:pt x="1090" y="1239"/>
                  <a:pt x="1090" y="1239"/>
                </a:cubicBezTo>
                <a:cubicBezTo>
                  <a:pt x="1090" y="1239"/>
                  <a:pt x="1090" y="1237"/>
                  <a:pt x="1092" y="1237"/>
                </a:cubicBezTo>
                <a:cubicBezTo>
                  <a:pt x="1092" y="1237"/>
                  <a:pt x="1092" y="1237"/>
                  <a:pt x="1092" y="1235"/>
                </a:cubicBezTo>
                <a:cubicBezTo>
                  <a:pt x="1093" y="1234"/>
                  <a:pt x="1093" y="1234"/>
                  <a:pt x="1093" y="1234"/>
                </a:cubicBezTo>
                <a:cubicBezTo>
                  <a:pt x="1093" y="1232"/>
                  <a:pt x="1095" y="1232"/>
                  <a:pt x="1095" y="1232"/>
                </a:cubicBezTo>
                <a:cubicBezTo>
                  <a:pt x="1095" y="1231"/>
                  <a:pt x="1095" y="1231"/>
                  <a:pt x="1095" y="1231"/>
                </a:cubicBezTo>
                <a:cubicBezTo>
                  <a:pt x="1093" y="1229"/>
                  <a:pt x="1095" y="1227"/>
                  <a:pt x="1095" y="1227"/>
                </a:cubicBezTo>
                <a:cubicBezTo>
                  <a:pt x="1095" y="1226"/>
                  <a:pt x="1095" y="1224"/>
                  <a:pt x="1095" y="1223"/>
                </a:cubicBezTo>
                <a:cubicBezTo>
                  <a:pt x="1097" y="1221"/>
                  <a:pt x="1097" y="1221"/>
                  <a:pt x="1097" y="1219"/>
                </a:cubicBezTo>
                <a:cubicBezTo>
                  <a:pt x="1095" y="1218"/>
                  <a:pt x="1097" y="1216"/>
                  <a:pt x="1097" y="1214"/>
                </a:cubicBezTo>
                <a:cubicBezTo>
                  <a:pt x="1097" y="1213"/>
                  <a:pt x="1097" y="1213"/>
                  <a:pt x="1097" y="1213"/>
                </a:cubicBezTo>
                <a:cubicBezTo>
                  <a:pt x="1097" y="1211"/>
                  <a:pt x="1097" y="1210"/>
                  <a:pt x="1098" y="1210"/>
                </a:cubicBezTo>
                <a:cubicBezTo>
                  <a:pt x="1098" y="1210"/>
                  <a:pt x="1098" y="1210"/>
                  <a:pt x="1100" y="1210"/>
                </a:cubicBezTo>
                <a:cubicBezTo>
                  <a:pt x="1101" y="1208"/>
                  <a:pt x="1101" y="1206"/>
                  <a:pt x="1101" y="1206"/>
                </a:cubicBezTo>
                <a:cubicBezTo>
                  <a:pt x="1101" y="1205"/>
                  <a:pt x="1100" y="1203"/>
                  <a:pt x="1100" y="1202"/>
                </a:cubicBezTo>
                <a:cubicBezTo>
                  <a:pt x="1100" y="1200"/>
                  <a:pt x="1100" y="1198"/>
                  <a:pt x="1100" y="1197"/>
                </a:cubicBezTo>
                <a:cubicBezTo>
                  <a:pt x="1101" y="1195"/>
                  <a:pt x="1101" y="1195"/>
                  <a:pt x="1101" y="1195"/>
                </a:cubicBezTo>
                <a:cubicBezTo>
                  <a:pt x="1101" y="1194"/>
                  <a:pt x="1101" y="1192"/>
                  <a:pt x="1101" y="1190"/>
                </a:cubicBezTo>
                <a:cubicBezTo>
                  <a:pt x="1101" y="1189"/>
                  <a:pt x="1101" y="1187"/>
                  <a:pt x="1101" y="1185"/>
                </a:cubicBezTo>
                <a:cubicBezTo>
                  <a:pt x="1103" y="1184"/>
                  <a:pt x="1101" y="1182"/>
                  <a:pt x="1101" y="1181"/>
                </a:cubicBezTo>
                <a:cubicBezTo>
                  <a:pt x="1101" y="1179"/>
                  <a:pt x="1101" y="1177"/>
                  <a:pt x="1101" y="1176"/>
                </a:cubicBezTo>
                <a:cubicBezTo>
                  <a:pt x="1101" y="1174"/>
                  <a:pt x="1101" y="1173"/>
                  <a:pt x="1100" y="1171"/>
                </a:cubicBezTo>
                <a:cubicBezTo>
                  <a:pt x="1100" y="1169"/>
                  <a:pt x="1098" y="1166"/>
                  <a:pt x="1098" y="1165"/>
                </a:cubicBezTo>
                <a:cubicBezTo>
                  <a:pt x="1098" y="1163"/>
                  <a:pt x="1098" y="1161"/>
                  <a:pt x="1098" y="1160"/>
                </a:cubicBezTo>
                <a:cubicBezTo>
                  <a:pt x="1098" y="1158"/>
                  <a:pt x="1098" y="1157"/>
                  <a:pt x="1100" y="1155"/>
                </a:cubicBezTo>
                <a:cubicBezTo>
                  <a:pt x="1100" y="1153"/>
                  <a:pt x="1100" y="1153"/>
                  <a:pt x="1100" y="1152"/>
                </a:cubicBezTo>
                <a:cubicBezTo>
                  <a:pt x="1100" y="1152"/>
                  <a:pt x="1100" y="1150"/>
                  <a:pt x="1100" y="1148"/>
                </a:cubicBezTo>
                <a:cubicBezTo>
                  <a:pt x="1100" y="1147"/>
                  <a:pt x="1100" y="1147"/>
                  <a:pt x="1100" y="1147"/>
                </a:cubicBezTo>
                <a:cubicBezTo>
                  <a:pt x="1098" y="1145"/>
                  <a:pt x="1098" y="1145"/>
                  <a:pt x="1098" y="1145"/>
                </a:cubicBezTo>
                <a:cubicBezTo>
                  <a:pt x="1098" y="1144"/>
                  <a:pt x="1100" y="1144"/>
                  <a:pt x="1101" y="1144"/>
                </a:cubicBezTo>
                <a:cubicBezTo>
                  <a:pt x="1103" y="1144"/>
                  <a:pt x="1103" y="1145"/>
                  <a:pt x="1105" y="1145"/>
                </a:cubicBezTo>
                <a:cubicBezTo>
                  <a:pt x="1106" y="1147"/>
                  <a:pt x="1106" y="1147"/>
                  <a:pt x="1106" y="1147"/>
                </a:cubicBezTo>
                <a:cubicBezTo>
                  <a:pt x="1106" y="1148"/>
                  <a:pt x="1106" y="1148"/>
                  <a:pt x="1106" y="1148"/>
                </a:cubicBezTo>
                <a:cubicBezTo>
                  <a:pt x="1108" y="1148"/>
                  <a:pt x="1108" y="1147"/>
                  <a:pt x="1109" y="1147"/>
                </a:cubicBezTo>
                <a:cubicBezTo>
                  <a:pt x="1109" y="1145"/>
                  <a:pt x="1111" y="1144"/>
                  <a:pt x="1113" y="1142"/>
                </a:cubicBezTo>
                <a:cubicBezTo>
                  <a:pt x="1113" y="1139"/>
                  <a:pt x="1114" y="1137"/>
                  <a:pt x="1116" y="1136"/>
                </a:cubicBezTo>
                <a:cubicBezTo>
                  <a:pt x="1116" y="1134"/>
                  <a:pt x="1116" y="1132"/>
                  <a:pt x="1116" y="1131"/>
                </a:cubicBezTo>
                <a:cubicBezTo>
                  <a:pt x="1114" y="1129"/>
                  <a:pt x="1114" y="1129"/>
                  <a:pt x="1116" y="1128"/>
                </a:cubicBezTo>
                <a:cubicBezTo>
                  <a:pt x="1116" y="1126"/>
                  <a:pt x="1116" y="1124"/>
                  <a:pt x="1117" y="1123"/>
                </a:cubicBezTo>
                <a:cubicBezTo>
                  <a:pt x="1117" y="1123"/>
                  <a:pt x="1119" y="1121"/>
                  <a:pt x="1121" y="1121"/>
                </a:cubicBezTo>
                <a:cubicBezTo>
                  <a:pt x="1122" y="1119"/>
                  <a:pt x="1124" y="1118"/>
                  <a:pt x="1126" y="1116"/>
                </a:cubicBezTo>
                <a:cubicBezTo>
                  <a:pt x="1126" y="1115"/>
                  <a:pt x="1127" y="1115"/>
                  <a:pt x="1129" y="1113"/>
                </a:cubicBezTo>
                <a:cubicBezTo>
                  <a:pt x="1129" y="1111"/>
                  <a:pt x="1130" y="1110"/>
                  <a:pt x="1130" y="1108"/>
                </a:cubicBezTo>
                <a:cubicBezTo>
                  <a:pt x="1132" y="1107"/>
                  <a:pt x="1134" y="1105"/>
                  <a:pt x="1134" y="1103"/>
                </a:cubicBezTo>
                <a:cubicBezTo>
                  <a:pt x="1135" y="1102"/>
                  <a:pt x="1138" y="1102"/>
                  <a:pt x="1137" y="1099"/>
                </a:cubicBezTo>
                <a:cubicBezTo>
                  <a:pt x="1137" y="1099"/>
                  <a:pt x="1137" y="1099"/>
                  <a:pt x="1137" y="1097"/>
                </a:cubicBezTo>
                <a:cubicBezTo>
                  <a:pt x="1137" y="1095"/>
                  <a:pt x="1138" y="1095"/>
                  <a:pt x="1138" y="1094"/>
                </a:cubicBezTo>
                <a:cubicBezTo>
                  <a:pt x="1138" y="1094"/>
                  <a:pt x="1140" y="1094"/>
                  <a:pt x="1140" y="1092"/>
                </a:cubicBezTo>
                <a:cubicBezTo>
                  <a:pt x="1140" y="1092"/>
                  <a:pt x="1140" y="1090"/>
                  <a:pt x="1140" y="1089"/>
                </a:cubicBezTo>
                <a:cubicBezTo>
                  <a:pt x="1142" y="1087"/>
                  <a:pt x="1142" y="1087"/>
                  <a:pt x="1142" y="1086"/>
                </a:cubicBezTo>
                <a:cubicBezTo>
                  <a:pt x="1142" y="1084"/>
                  <a:pt x="1142" y="1084"/>
                  <a:pt x="1142" y="1084"/>
                </a:cubicBezTo>
                <a:cubicBezTo>
                  <a:pt x="1142" y="1082"/>
                  <a:pt x="1142" y="1082"/>
                  <a:pt x="1142" y="1081"/>
                </a:cubicBezTo>
                <a:cubicBezTo>
                  <a:pt x="1143" y="1081"/>
                  <a:pt x="1143" y="1079"/>
                  <a:pt x="1143" y="1079"/>
                </a:cubicBezTo>
                <a:cubicBezTo>
                  <a:pt x="1142" y="1078"/>
                  <a:pt x="1142" y="1078"/>
                  <a:pt x="1142" y="1078"/>
                </a:cubicBezTo>
                <a:cubicBezTo>
                  <a:pt x="1140" y="1078"/>
                  <a:pt x="1140" y="1076"/>
                  <a:pt x="1140" y="1074"/>
                </a:cubicBezTo>
                <a:close/>
                <a:moveTo>
                  <a:pt x="937" y="1669"/>
                </a:moveTo>
                <a:cubicBezTo>
                  <a:pt x="936" y="1669"/>
                  <a:pt x="936" y="1669"/>
                  <a:pt x="936" y="1669"/>
                </a:cubicBezTo>
                <a:cubicBezTo>
                  <a:pt x="934" y="1667"/>
                  <a:pt x="934" y="1669"/>
                  <a:pt x="932" y="1669"/>
                </a:cubicBezTo>
                <a:cubicBezTo>
                  <a:pt x="931" y="1667"/>
                  <a:pt x="931" y="1667"/>
                  <a:pt x="931" y="1667"/>
                </a:cubicBezTo>
                <a:cubicBezTo>
                  <a:pt x="929" y="1667"/>
                  <a:pt x="929" y="1667"/>
                  <a:pt x="928" y="1667"/>
                </a:cubicBezTo>
                <a:cubicBezTo>
                  <a:pt x="928" y="1667"/>
                  <a:pt x="926" y="1667"/>
                  <a:pt x="924" y="1665"/>
                </a:cubicBezTo>
                <a:cubicBezTo>
                  <a:pt x="923" y="1665"/>
                  <a:pt x="923" y="1665"/>
                  <a:pt x="921" y="1664"/>
                </a:cubicBezTo>
                <a:cubicBezTo>
                  <a:pt x="920" y="1664"/>
                  <a:pt x="920" y="1664"/>
                  <a:pt x="920" y="1664"/>
                </a:cubicBezTo>
                <a:cubicBezTo>
                  <a:pt x="920" y="1664"/>
                  <a:pt x="920" y="1662"/>
                  <a:pt x="918" y="1662"/>
                </a:cubicBezTo>
                <a:cubicBezTo>
                  <a:pt x="918" y="1662"/>
                  <a:pt x="916" y="1662"/>
                  <a:pt x="916" y="1661"/>
                </a:cubicBezTo>
                <a:cubicBezTo>
                  <a:pt x="916" y="1661"/>
                  <a:pt x="916" y="1661"/>
                  <a:pt x="916" y="1659"/>
                </a:cubicBezTo>
                <a:cubicBezTo>
                  <a:pt x="915" y="1659"/>
                  <a:pt x="915" y="1659"/>
                  <a:pt x="913" y="1659"/>
                </a:cubicBezTo>
                <a:cubicBezTo>
                  <a:pt x="912" y="1659"/>
                  <a:pt x="912" y="1659"/>
                  <a:pt x="912" y="1659"/>
                </a:cubicBezTo>
                <a:cubicBezTo>
                  <a:pt x="910" y="1659"/>
                  <a:pt x="910" y="1659"/>
                  <a:pt x="910" y="1659"/>
                </a:cubicBezTo>
                <a:cubicBezTo>
                  <a:pt x="908" y="1657"/>
                  <a:pt x="908" y="1657"/>
                  <a:pt x="908" y="1657"/>
                </a:cubicBezTo>
                <a:cubicBezTo>
                  <a:pt x="908" y="1657"/>
                  <a:pt x="908" y="1657"/>
                  <a:pt x="907" y="1657"/>
                </a:cubicBezTo>
                <a:cubicBezTo>
                  <a:pt x="905" y="1656"/>
                  <a:pt x="905" y="1656"/>
                  <a:pt x="905" y="1656"/>
                </a:cubicBezTo>
                <a:cubicBezTo>
                  <a:pt x="905" y="1654"/>
                  <a:pt x="905" y="1653"/>
                  <a:pt x="905" y="1653"/>
                </a:cubicBezTo>
                <a:cubicBezTo>
                  <a:pt x="905" y="1651"/>
                  <a:pt x="903" y="1653"/>
                  <a:pt x="903" y="1653"/>
                </a:cubicBezTo>
                <a:cubicBezTo>
                  <a:pt x="902" y="1653"/>
                  <a:pt x="902" y="1653"/>
                  <a:pt x="902" y="1651"/>
                </a:cubicBezTo>
                <a:cubicBezTo>
                  <a:pt x="900" y="1651"/>
                  <a:pt x="900" y="1651"/>
                  <a:pt x="900" y="1651"/>
                </a:cubicBezTo>
                <a:cubicBezTo>
                  <a:pt x="902" y="1649"/>
                  <a:pt x="903" y="1649"/>
                  <a:pt x="902" y="1649"/>
                </a:cubicBezTo>
                <a:cubicBezTo>
                  <a:pt x="900" y="1649"/>
                  <a:pt x="900" y="1649"/>
                  <a:pt x="900" y="1648"/>
                </a:cubicBezTo>
                <a:cubicBezTo>
                  <a:pt x="899" y="1648"/>
                  <a:pt x="899" y="1648"/>
                  <a:pt x="899" y="1648"/>
                </a:cubicBezTo>
                <a:cubicBezTo>
                  <a:pt x="897" y="1646"/>
                  <a:pt x="899" y="1646"/>
                  <a:pt x="899" y="1646"/>
                </a:cubicBezTo>
                <a:cubicBezTo>
                  <a:pt x="899" y="1645"/>
                  <a:pt x="897" y="1646"/>
                  <a:pt x="895" y="1645"/>
                </a:cubicBezTo>
                <a:cubicBezTo>
                  <a:pt x="894" y="1645"/>
                  <a:pt x="894" y="1645"/>
                  <a:pt x="894" y="1645"/>
                </a:cubicBezTo>
                <a:cubicBezTo>
                  <a:pt x="892" y="1645"/>
                  <a:pt x="892" y="1645"/>
                  <a:pt x="892" y="1645"/>
                </a:cubicBezTo>
                <a:cubicBezTo>
                  <a:pt x="891" y="1645"/>
                  <a:pt x="891" y="1645"/>
                  <a:pt x="891" y="1645"/>
                </a:cubicBezTo>
                <a:cubicBezTo>
                  <a:pt x="891" y="1646"/>
                  <a:pt x="889" y="1646"/>
                  <a:pt x="887" y="1645"/>
                </a:cubicBezTo>
                <a:cubicBezTo>
                  <a:pt x="887" y="1645"/>
                  <a:pt x="887" y="1645"/>
                  <a:pt x="887" y="1643"/>
                </a:cubicBezTo>
                <a:cubicBezTo>
                  <a:pt x="886" y="1643"/>
                  <a:pt x="886" y="1645"/>
                  <a:pt x="886" y="1645"/>
                </a:cubicBezTo>
                <a:cubicBezTo>
                  <a:pt x="884" y="1645"/>
                  <a:pt x="884" y="1645"/>
                  <a:pt x="884" y="1646"/>
                </a:cubicBezTo>
                <a:cubicBezTo>
                  <a:pt x="884" y="1648"/>
                  <a:pt x="883" y="1646"/>
                  <a:pt x="883" y="1646"/>
                </a:cubicBezTo>
                <a:cubicBezTo>
                  <a:pt x="881" y="1648"/>
                  <a:pt x="883" y="1648"/>
                  <a:pt x="883" y="1648"/>
                </a:cubicBezTo>
                <a:cubicBezTo>
                  <a:pt x="881" y="1648"/>
                  <a:pt x="881" y="1648"/>
                  <a:pt x="881" y="1648"/>
                </a:cubicBezTo>
                <a:cubicBezTo>
                  <a:pt x="881" y="1649"/>
                  <a:pt x="883" y="1649"/>
                  <a:pt x="883" y="1649"/>
                </a:cubicBezTo>
                <a:cubicBezTo>
                  <a:pt x="881" y="1649"/>
                  <a:pt x="881" y="1649"/>
                  <a:pt x="881" y="1651"/>
                </a:cubicBezTo>
                <a:cubicBezTo>
                  <a:pt x="881" y="1653"/>
                  <a:pt x="881" y="1653"/>
                  <a:pt x="883" y="1654"/>
                </a:cubicBezTo>
                <a:cubicBezTo>
                  <a:pt x="883" y="1654"/>
                  <a:pt x="883" y="1654"/>
                  <a:pt x="884" y="1656"/>
                </a:cubicBezTo>
                <a:cubicBezTo>
                  <a:pt x="884" y="1656"/>
                  <a:pt x="884" y="1656"/>
                  <a:pt x="886" y="1656"/>
                </a:cubicBezTo>
                <a:cubicBezTo>
                  <a:pt x="886" y="1654"/>
                  <a:pt x="887" y="1654"/>
                  <a:pt x="887" y="1653"/>
                </a:cubicBezTo>
                <a:cubicBezTo>
                  <a:pt x="889" y="1653"/>
                  <a:pt x="891" y="1651"/>
                  <a:pt x="892" y="1653"/>
                </a:cubicBezTo>
                <a:cubicBezTo>
                  <a:pt x="894" y="1653"/>
                  <a:pt x="894" y="1653"/>
                  <a:pt x="894" y="1653"/>
                </a:cubicBezTo>
                <a:cubicBezTo>
                  <a:pt x="895" y="1654"/>
                  <a:pt x="894" y="1654"/>
                  <a:pt x="894" y="1656"/>
                </a:cubicBezTo>
                <a:cubicBezTo>
                  <a:pt x="892" y="1656"/>
                  <a:pt x="891" y="1657"/>
                  <a:pt x="891" y="1657"/>
                </a:cubicBezTo>
                <a:cubicBezTo>
                  <a:pt x="889" y="1657"/>
                  <a:pt x="889" y="1657"/>
                  <a:pt x="889" y="1657"/>
                </a:cubicBezTo>
                <a:cubicBezTo>
                  <a:pt x="887" y="1659"/>
                  <a:pt x="887" y="1659"/>
                  <a:pt x="887" y="1659"/>
                </a:cubicBezTo>
                <a:cubicBezTo>
                  <a:pt x="889" y="1661"/>
                  <a:pt x="891" y="1661"/>
                  <a:pt x="891" y="1662"/>
                </a:cubicBezTo>
                <a:cubicBezTo>
                  <a:pt x="891" y="1662"/>
                  <a:pt x="891" y="1662"/>
                  <a:pt x="892" y="1662"/>
                </a:cubicBezTo>
                <a:cubicBezTo>
                  <a:pt x="894" y="1662"/>
                  <a:pt x="894" y="1662"/>
                  <a:pt x="894" y="1662"/>
                </a:cubicBezTo>
                <a:cubicBezTo>
                  <a:pt x="895" y="1664"/>
                  <a:pt x="895" y="1664"/>
                  <a:pt x="895" y="1664"/>
                </a:cubicBezTo>
                <a:cubicBezTo>
                  <a:pt x="895" y="1664"/>
                  <a:pt x="895" y="1664"/>
                  <a:pt x="897" y="1664"/>
                </a:cubicBezTo>
                <a:cubicBezTo>
                  <a:pt x="897" y="1665"/>
                  <a:pt x="897" y="1665"/>
                  <a:pt x="897" y="1665"/>
                </a:cubicBezTo>
                <a:cubicBezTo>
                  <a:pt x="899" y="1665"/>
                  <a:pt x="899" y="1665"/>
                  <a:pt x="899" y="1665"/>
                </a:cubicBezTo>
                <a:cubicBezTo>
                  <a:pt x="899" y="1665"/>
                  <a:pt x="899" y="1665"/>
                  <a:pt x="900" y="1665"/>
                </a:cubicBezTo>
                <a:cubicBezTo>
                  <a:pt x="900" y="1667"/>
                  <a:pt x="899" y="1667"/>
                  <a:pt x="899" y="1667"/>
                </a:cubicBezTo>
                <a:cubicBezTo>
                  <a:pt x="897" y="1667"/>
                  <a:pt x="895" y="1667"/>
                  <a:pt x="894" y="1667"/>
                </a:cubicBezTo>
                <a:cubicBezTo>
                  <a:pt x="892" y="1665"/>
                  <a:pt x="891" y="1665"/>
                  <a:pt x="891" y="1664"/>
                </a:cubicBezTo>
                <a:cubicBezTo>
                  <a:pt x="889" y="1664"/>
                  <a:pt x="887" y="1664"/>
                  <a:pt x="887" y="1664"/>
                </a:cubicBezTo>
                <a:cubicBezTo>
                  <a:pt x="887" y="1664"/>
                  <a:pt x="887" y="1664"/>
                  <a:pt x="887" y="1665"/>
                </a:cubicBezTo>
                <a:cubicBezTo>
                  <a:pt x="886" y="1665"/>
                  <a:pt x="886" y="1664"/>
                  <a:pt x="884" y="1664"/>
                </a:cubicBezTo>
                <a:cubicBezTo>
                  <a:pt x="883" y="1664"/>
                  <a:pt x="883" y="1665"/>
                  <a:pt x="883" y="1665"/>
                </a:cubicBezTo>
                <a:cubicBezTo>
                  <a:pt x="883" y="1665"/>
                  <a:pt x="883" y="1665"/>
                  <a:pt x="881" y="1665"/>
                </a:cubicBezTo>
                <a:cubicBezTo>
                  <a:pt x="881" y="1665"/>
                  <a:pt x="881" y="1665"/>
                  <a:pt x="879" y="1667"/>
                </a:cubicBezTo>
                <a:cubicBezTo>
                  <a:pt x="884" y="1669"/>
                  <a:pt x="884" y="1669"/>
                  <a:pt x="884" y="1669"/>
                </a:cubicBezTo>
                <a:cubicBezTo>
                  <a:pt x="886" y="1669"/>
                  <a:pt x="887" y="1669"/>
                  <a:pt x="887" y="1669"/>
                </a:cubicBezTo>
                <a:cubicBezTo>
                  <a:pt x="889" y="1669"/>
                  <a:pt x="889" y="1669"/>
                  <a:pt x="889" y="1669"/>
                </a:cubicBezTo>
                <a:cubicBezTo>
                  <a:pt x="891" y="1669"/>
                  <a:pt x="891" y="1669"/>
                  <a:pt x="891" y="1669"/>
                </a:cubicBezTo>
                <a:cubicBezTo>
                  <a:pt x="891" y="1670"/>
                  <a:pt x="892" y="1670"/>
                  <a:pt x="892" y="1670"/>
                </a:cubicBezTo>
                <a:cubicBezTo>
                  <a:pt x="894" y="1670"/>
                  <a:pt x="894" y="1670"/>
                  <a:pt x="894" y="1670"/>
                </a:cubicBezTo>
                <a:cubicBezTo>
                  <a:pt x="895" y="1670"/>
                  <a:pt x="895" y="1670"/>
                  <a:pt x="895" y="1670"/>
                </a:cubicBezTo>
                <a:cubicBezTo>
                  <a:pt x="895" y="1670"/>
                  <a:pt x="897" y="1670"/>
                  <a:pt x="897" y="1672"/>
                </a:cubicBezTo>
                <a:cubicBezTo>
                  <a:pt x="899" y="1672"/>
                  <a:pt x="899" y="1672"/>
                  <a:pt x="899" y="1672"/>
                </a:cubicBezTo>
                <a:cubicBezTo>
                  <a:pt x="899" y="1672"/>
                  <a:pt x="897" y="1674"/>
                  <a:pt x="895" y="1674"/>
                </a:cubicBezTo>
                <a:cubicBezTo>
                  <a:pt x="897" y="1675"/>
                  <a:pt x="899" y="1675"/>
                  <a:pt x="900" y="1675"/>
                </a:cubicBezTo>
                <a:cubicBezTo>
                  <a:pt x="902" y="1675"/>
                  <a:pt x="902" y="1675"/>
                  <a:pt x="902" y="1675"/>
                </a:cubicBezTo>
                <a:cubicBezTo>
                  <a:pt x="903" y="1677"/>
                  <a:pt x="903" y="1677"/>
                  <a:pt x="905" y="1678"/>
                </a:cubicBezTo>
                <a:cubicBezTo>
                  <a:pt x="905" y="1677"/>
                  <a:pt x="905" y="1677"/>
                  <a:pt x="905" y="1675"/>
                </a:cubicBezTo>
                <a:cubicBezTo>
                  <a:pt x="907" y="1675"/>
                  <a:pt x="907" y="1675"/>
                  <a:pt x="907" y="1675"/>
                </a:cubicBezTo>
                <a:cubicBezTo>
                  <a:pt x="908" y="1675"/>
                  <a:pt x="908" y="1675"/>
                  <a:pt x="908" y="1675"/>
                </a:cubicBezTo>
                <a:cubicBezTo>
                  <a:pt x="910" y="1675"/>
                  <a:pt x="910" y="1675"/>
                  <a:pt x="910" y="1675"/>
                </a:cubicBezTo>
                <a:cubicBezTo>
                  <a:pt x="910" y="1675"/>
                  <a:pt x="910" y="1675"/>
                  <a:pt x="910" y="1674"/>
                </a:cubicBezTo>
                <a:cubicBezTo>
                  <a:pt x="910" y="1674"/>
                  <a:pt x="910" y="1674"/>
                  <a:pt x="912" y="1672"/>
                </a:cubicBezTo>
                <a:cubicBezTo>
                  <a:pt x="912" y="1672"/>
                  <a:pt x="912" y="1674"/>
                  <a:pt x="913" y="1674"/>
                </a:cubicBezTo>
                <a:cubicBezTo>
                  <a:pt x="913" y="1674"/>
                  <a:pt x="913" y="1674"/>
                  <a:pt x="915" y="1674"/>
                </a:cubicBezTo>
                <a:cubicBezTo>
                  <a:pt x="915" y="1674"/>
                  <a:pt x="915" y="1674"/>
                  <a:pt x="915" y="1675"/>
                </a:cubicBezTo>
                <a:cubicBezTo>
                  <a:pt x="916" y="1675"/>
                  <a:pt x="916" y="1675"/>
                  <a:pt x="918" y="1675"/>
                </a:cubicBezTo>
                <a:cubicBezTo>
                  <a:pt x="918" y="1675"/>
                  <a:pt x="918" y="1675"/>
                  <a:pt x="920" y="1675"/>
                </a:cubicBezTo>
                <a:cubicBezTo>
                  <a:pt x="920" y="1675"/>
                  <a:pt x="921" y="1677"/>
                  <a:pt x="923" y="1677"/>
                </a:cubicBezTo>
                <a:cubicBezTo>
                  <a:pt x="923" y="1677"/>
                  <a:pt x="924" y="1677"/>
                  <a:pt x="924" y="1675"/>
                </a:cubicBezTo>
                <a:cubicBezTo>
                  <a:pt x="926" y="1675"/>
                  <a:pt x="924" y="1675"/>
                  <a:pt x="924" y="1674"/>
                </a:cubicBezTo>
                <a:cubicBezTo>
                  <a:pt x="926" y="1674"/>
                  <a:pt x="926" y="1674"/>
                  <a:pt x="926" y="1674"/>
                </a:cubicBezTo>
                <a:cubicBezTo>
                  <a:pt x="928" y="1674"/>
                  <a:pt x="928" y="1674"/>
                  <a:pt x="928" y="1675"/>
                </a:cubicBezTo>
                <a:cubicBezTo>
                  <a:pt x="929" y="1675"/>
                  <a:pt x="929" y="1675"/>
                  <a:pt x="929" y="1675"/>
                </a:cubicBezTo>
                <a:cubicBezTo>
                  <a:pt x="931" y="1675"/>
                  <a:pt x="931" y="1675"/>
                  <a:pt x="931" y="1675"/>
                </a:cubicBezTo>
                <a:cubicBezTo>
                  <a:pt x="932" y="1675"/>
                  <a:pt x="932" y="1674"/>
                  <a:pt x="931" y="1674"/>
                </a:cubicBezTo>
                <a:cubicBezTo>
                  <a:pt x="932" y="1674"/>
                  <a:pt x="932" y="1674"/>
                  <a:pt x="932" y="1674"/>
                </a:cubicBezTo>
                <a:cubicBezTo>
                  <a:pt x="934" y="1674"/>
                  <a:pt x="934" y="1674"/>
                  <a:pt x="934" y="1674"/>
                </a:cubicBezTo>
                <a:cubicBezTo>
                  <a:pt x="936" y="1674"/>
                  <a:pt x="937" y="1672"/>
                  <a:pt x="939" y="1672"/>
                </a:cubicBezTo>
                <a:cubicBezTo>
                  <a:pt x="939" y="1672"/>
                  <a:pt x="942" y="1672"/>
                  <a:pt x="942" y="1670"/>
                </a:cubicBezTo>
                <a:cubicBezTo>
                  <a:pt x="940" y="1670"/>
                  <a:pt x="940" y="1670"/>
                  <a:pt x="940" y="1670"/>
                </a:cubicBezTo>
                <a:cubicBezTo>
                  <a:pt x="939" y="1669"/>
                  <a:pt x="939" y="1669"/>
                  <a:pt x="937" y="1669"/>
                </a:cubicBezTo>
                <a:close/>
                <a:moveTo>
                  <a:pt x="1040" y="1285"/>
                </a:moveTo>
                <a:cubicBezTo>
                  <a:pt x="1040" y="1287"/>
                  <a:pt x="1040" y="1287"/>
                  <a:pt x="1040" y="1287"/>
                </a:cubicBezTo>
                <a:cubicBezTo>
                  <a:pt x="1042" y="1287"/>
                  <a:pt x="1042" y="1285"/>
                  <a:pt x="1040" y="1285"/>
                </a:cubicBezTo>
                <a:close/>
                <a:moveTo>
                  <a:pt x="818" y="1603"/>
                </a:moveTo>
                <a:cubicBezTo>
                  <a:pt x="818" y="1601"/>
                  <a:pt x="817" y="1601"/>
                  <a:pt x="817" y="1601"/>
                </a:cubicBezTo>
                <a:cubicBezTo>
                  <a:pt x="817" y="1599"/>
                  <a:pt x="817" y="1599"/>
                  <a:pt x="815" y="1599"/>
                </a:cubicBezTo>
                <a:cubicBezTo>
                  <a:pt x="815" y="1598"/>
                  <a:pt x="815" y="1598"/>
                  <a:pt x="815" y="1598"/>
                </a:cubicBezTo>
                <a:cubicBezTo>
                  <a:pt x="815" y="1598"/>
                  <a:pt x="815" y="1598"/>
                  <a:pt x="815" y="1596"/>
                </a:cubicBezTo>
                <a:cubicBezTo>
                  <a:pt x="813" y="1596"/>
                  <a:pt x="813" y="1596"/>
                  <a:pt x="813" y="1595"/>
                </a:cubicBezTo>
                <a:cubicBezTo>
                  <a:pt x="813" y="1593"/>
                  <a:pt x="812" y="1593"/>
                  <a:pt x="812" y="1595"/>
                </a:cubicBezTo>
                <a:cubicBezTo>
                  <a:pt x="812" y="1596"/>
                  <a:pt x="812" y="1596"/>
                  <a:pt x="812" y="1596"/>
                </a:cubicBezTo>
                <a:cubicBezTo>
                  <a:pt x="812" y="1598"/>
                  <a:pt x="813" y="1598"/>
                  <a:pt x="813" y="1598"/>
                </a:cubicBezTo>
                <a:cubicBezTo>
                  <a:pt x="815" y="1599"/>
                  <a:pt x="815" y="1603"/>
                  <a:pt x="817" y="1604"/>
                </a:cubicBezTo>
                <a:cubicBezTo>
                  <a:pt x="817" y="1604"/>
                  <a:pt x="820" y="1606"/>
                  <a:pt x="820" y="1604"/>
                </a:cubicBezTo>
                <a:cubicBezTo>
                  <a:pt x="818" y="1604"/>
                  <a:pt x="818" y="1603"/>
                  <a:pt x="818" y="1603"/>
                </a:cubicBezTo>
                <a:close/>
                <a:moveTo>
                  <a:pt x="910" y="1678"/>
                </a:moveTo>
                <a:cubicBezTo>
                  <a:pt x="910" y="1678"/>
                  <a:pt x="910" y="1678"/>
                  <a:pt x="912" y="1678"/>
                </a:cubicBezTo>
                <a:cubicBezTo>
                  <a:pt x="913" y="1678"/>
                  <a:pt x="913" y="1678"/>
                  <a:pt x="913" y="1678"/>
                </a:cubicBezTo>
                <a:cubicBezTo>
                  <a:pt x="915" y="1678"/>
                  <a:pt x="915" y="1680"/>
                  <a:pt x="915" y="1680"/>
                </a:cubicBezTo>
                <a:cubicBezTo>
                  <a:pt x="916" y="1680"/>
                  <a:pt x="916" y="1680"/>
                  <a:pt x="916" y="1680"/>
                </a:cubicBezTo>
                <a:cubicBezTo>
                  <a:pt x="918" y="1680"/>
                  <a:pt x="918" y="1680"/>
                  <a:pt x="916" y="1678"/>
                </a:cubicBezTo>
                <a:cubicBezTo>
                  <a:pt x="915" y="1678"/>
                  <a:pt x="915" y="1677"/>
                  <a:pt x="915" y="1677"/>
                </a:cubicBezTo>
                <a:cubicBezTo>
                  <a:pt x="913" y="1677"/>
                  <a:pt x="913" y="1675"/>
                  <a:pt x="913" y="1675"/>
                </a:cubicBezTo>
                <a:cubicBezTo>
                  <a:pt x="912" y="1675"/>
                  <a:pt x="912" y="1675"/>
                  <a:pt x="912" y="1675"/>
                </a:cubicBezTo>
                <a:cubicBezTo>
                  <a:pt x="910" y="1675"/>
                  <a:pt x="910" y="1675"/>
                  <a:pt x="910" y="1675"/>
                </a:cubicBezTo>
                <a:cubicBezTo>
                  <a:pt x="908" y="1677"/>
                  <a:pt x="908" y="1677"/>
                  <a:pt x="910" y="1678"/>
                </a:cubicBezTo>
                <a:close/>
                <a:moveTo>
                  <a:pt x="854" y="1646"/>
                </a:moveTo>
                <a:cubicBezTo>
                  <a:pt x="852" y="1646"/>
                  <a:pt x="852" y="1646"/>
                  <a:pt x="852" y="1648"/>
                </a:cubicBezTo>
                <a:cubicBezTo>
                  <a:pt x="854" y="1648"/>
                  <a:pt x="854" y="1648"/>
                  <a:pt x="854" y="1648"/>
                </a:cubicBezTo>
                <a:cubicBezTo>
                  <a:pt x="854" y="1648"/>
                  <a:pt x="854" y="1648"/>
                  <a:pt x="854" y="1649"/>
                </a:cubicBezTo>
                <a:cubicBezTo>
                  <a:pt x="855" y="1649"/>
                  <a:pt x="855" y="1649"/>
                  <a:pt x="855" y="1649"/>
                </a:cubicBezTo>
                <a:cubicBezTo>
                  <a:pt x="855" y="1648"/>
                  <a:pt x="855" y="1648"/>
                  <a:pt x="855" y="1648"/>
                </a:cubicBezTo>
                <a:cubicBezTo>
                  <a:pt x="855" y="1646"/>
                  <a:pt x="855" y="1646"/>
                  <a:pt x="855" y="1645"/>
                </a:cubicBezTo>
                <a:cubicBezTo>
                  <a:pt x="855" y="1645"/>
                  <a:pt x="854" y="1645"/>
                  <a:pt x="854" y="1646"/>
                </a:cubicBezTo>
                <a:close/>
                <a:moveTo>
                  <a:pt x="862" y="1651"/>
                </a:moveTo>
                <a:cubicBezTo>
                  <a:pt x="862" y="1651"/>
                  <a:pt x="860" y="1651"/>
                  <a:pt x="860" y="1649"/>
                </a:cubicBezTo>
                <a:cubicBezTo>
                  <a:pt x="860" y="1649"/>
                  <a:pt x="860" y="1649"/>
                  <a:pt x="858" y="1649"/>
                </a:cubicBezTo>
                <a:cubicBezTo>
                  <a:pt x="857" y="1649"/>
                  <a:pt x="858" y="1649"/>
                  <a:pt x="858" y="1651"/>
                </a:cubicBezTo>
                <a:cubicBezTo>
                  <a:pt x="858" y="1651"/>
                  <a:pt x="858" y="1653"/>
                  <a:pt x="860" y="1653"/>
                </a:cubicBezTo>
                <a:cubicBezTo>
                  <a:pt x="860" y="1653"/>
                  <a:pt x="860" y="1653"/>
                  <a:pt x="862" y="1653"/>
                </a:cubicBezTo>
                <a:cubicBezTo>
                  <a:pt x="863" y="1653"/>
                  <a:pt x="863" y="1653"/>
                  <a:pt x="863" y="1653"/>
                </a:cubicBezTo>
                <a:lnTo>
                  <a:pt x="862" y="1651"/>
                </a:lnTo>
                <a:close/>
                <a:moveTo>
                  <a:pt x="863" y="1657"/>
                </a:moveTo>
                <a:cubicBezTo>
                  <a:pt x="863" y="1657"/>
                  <a:pt x="863" y="1657"/>
                  <a:pt x="863" y="1659"/>
                </a:cubicBezTo>
                <a:cubicBezTo>
                  <a:pt x="863" y="1659"/>
                  <a:pt x="863" y="1659"/>
                  <a:pt x="865" y="1659"/>
                </a:cubicBezTo>
                <a:cubicBezTo>
                  <a:pt x="865" y="1659"/>
                  <a:pt x="865" y="1659"/>
                  <a:pt x="865" y="1657"/>
                </a:cubicBezTo>
                <a:cubicBezTo>
                  <a:pt x="865" y="1657"/>
                  <a:pt x="865" y="1657"/>
                  <a:pt x="865" y="1656"/>
                </a:cubicBezTo>
                <a:cubicBezTo>
                  <a:pt x="863" y="1656"/>
                  <a:pt x="863" y="1656"/>
                  <a:pt x="863" y="1656"/>
                </a:cubicBezTo>
                <a:cubicBezTo>
                  <a:pt x="863" y="1656"/>
                  <a:pt x="863" y="1656"/>
                  <a:pt x="863" y="1657"/>
                </a:cubicBezTo>
                <a:close/>
                <a:moveTo>
                  <a:pt x="1627" y="941"/>
                </a:moveTo>
                <a:cubicBezTo>
                  <a:pt x="1627" y="941"/>
                  <a:pt x="1628" y="939"/>
                  <a:pt x="1628" y="937"/>
                </a:cubicBezTo>
                <a:cubicBezTo>
                  <a:pt x="1627" y="936"/>
                  <a:pt x="1627" y="936"/>
                  <a:pt x="1627" y="936"/>
                </a:cubicBezTo>
                <a:cubicBezTo>
                  <a:pt x="1625" y="936"/>
                  <a:pt x="1625" y="936"/>
                  <a:pt x="1625" y="936"/>
                </a:cubicBezTo>
                <a:cubicBezTo>
                  <a:pt x="1625" y="937"/>
                  <a:pt x="1625" y="937"/>
                  <a:pt x="1625" y="937"/>
                </a:cubicBezTo>
                <a:cubicBezTo>
                  <a:pt x="1625" y="939"/>
                  <a:pt x="1624" y="939"/>
                  <a:pt x="1624" y="941"/>
                </a:cubicBezTo>
                <a:cubicBezTo>
                  <a:pt x="1624" y="942"/>
                  <a:pt x="1624" y="942"/>
                  <a:pt x="1625" y="942"/>
                </a:cubicBezTo>
                <a:cubicBezTo>
                  <a:pt x="1625" y="942"/>
                  <a:pt x="1627" y="942"/>
                  <a:pt x="1627" y="941"/>
                </a:cubicBezTo>
                <a:close/>
                <a:moveTo>
                  <a:pt x="2087" y="1176"/>
                </a:moveTo>
                <a:cubicBezTo>
                  <a:pt x="2086" y="1174"/>
                  <a:pt x="2086" y="1174"/>
                  <a:pt x="2086" y="1173"/>
                </a:cubicBezTo>
                <a:cubicBezTo>
                  <a:pt x="2086" y="1171"/>
                  <a:pt x="2086" y="1171"/>
                  <a:pt x="2086" y="1171"/>
                </a:cubicBezTo>
                <a:cubicBezTo>
                  <a:pt x="2086" y="1171"/>
                  <a:pt x="2084" y="1171"/>
                  <a:pt x="2084" y="1169"/>
                </a:cubicBezTo>
                <a:cubicBezTo>
                  <a:pt x="2084" y="1168"/>
                  <a:pt x="2086" y="1168"/>
                  <a:pt x="2086" y="1168"/>
                </a:cubicBezTo>
                <a:cubicBezTo>
                  <a:pt x="2086" y="1168"/>
                  <a:pt x="2084" y="1166"/>
                  <a:pt x="2086" y="1166"/>
                </a:cubicBezTo>
                <a:cubicBezTo>
                  <a:pt x="2086" y="1165"/>
                  <a:pt x="2086" y="1165"/>
                  <a:pt x="2086" y="1165"/>
                </a:cubicBezTo>
                <a:cubicBezTo>
                  <a:pt x="2086" y="1163"/>
                  <a:pt x="2086" y="1163"/>
                  <a:pt x="2086" y="1163"/>
                </a:cubicBezTo>
                <a:cubicBezTo>
                  <a:pt x="2086" y="1161"/>
                  <a:pt x="2086" y="1160"/>
                  <a:pt x="2086" y="1160"/>
                </a:cubicBezTo>
                <a:cubicBezTo>
                  <a:pt x="2086" y="1158"/>
                  <a:pt x="2084" y="1158"/>
                  <a:pt x="2086" y="1158"/>
                </a:cubicBezTo>
                <a:cubicBezTo>
                  <a:pt x="2086" y="1156"/>
                  <a:pt x="2086" y="1156"/>
                  <a:pt x="2086" y="1156"/>
                </a:cubicBezTo>
                <a:cubicBezTo>
                  <a:pt x="2086" y="1156"/>
                  <a:pt x="2086" y="1156"/>
                  <a:pt x="2084" y="1155"/>
                </a:cubicBezTo>
                <a:cubicBezTo>
                  <a:pt x="2084" y="1156"/>
                  <a:pt x="2084" y="1156"/>
                  <a:pt x="2084" y="1156"/>
                </a:cubicBezTo>
                <a:cubicBezTo>
                  <a:pt x="2084" y="1155"/>
                  <a:pt x="2084" y="1155"/>
                  <a:pt x="2084" y="1155"/>
                </a:cubicBezTo>
                <a:cubicBezTo>
                  <a:pt x="2084" y="1155"/>
                  <a:pt x="2084" y="1155"/>
                  <a:pt x="2084" y="1155"/>
                </a:cubicBezTo>
                <a:cubicBezTo>
                  <a:pt x="2085" y="1154"/>
                  <a:pt x="2085" y="1153"/>
                  <a:pt x="2084" y="1153"/>
                </a:cubicBezTo>
                <a:cubicBezTo>
                  <a:pt x="2084" y="1152"/>
                  <a:pt x="2084" y="1152"/>
                  <a:pt x="2084" y="1152"/>
                </a:cubicBezTo>
                <a:cubicBezTo>
                  <a:pt x="2084" y="1150"/>
                  <a:pt x="2084" y="1150"/>
                  <a:pt x="2084" y="1148"/>
                </a:cubicBezTo>
                <a:cubicBezTo>
                  <a:pt x="2084" y="1148"/>
                  <a:pt x="2084" y="1147"/>
                  <a:pt x="2084" y="1145"/>
                </a:cubicBezTo>
                <a:cubicBezTo>
                  <a:pt x="2083" y="1145"/>
                  <a:pt x="2083" y="1145"/>
                  <a:pt x="2083" y="1145"/>
                </a:cubicBezTo>
                <a:cubicBezTo>
                  <a:pt x="2083" y="1144"/>
                  <a:pt x="2083" y="1144"/>
                  <a:pt x="2083" y="1144"/>
                </a:cubicBezTo>
                <a:cubicBezTo>
                  <a:pt x="2081" y="1144"/>
                  <a:pt x="2081" y="1144"/>
                  <a:pt x="2081" y="1144"/>
                </a:cubicBezTo>
                <a:cubicBezTo>
                  <a:pt x="2081" y="1144"/>
                  <a:pt x="2081" y="1144"/>
                  <a:pt x="2079" y="1144"/>
                </a:cubicBezTo>
                <a:cubicBezTo>
                  <a:pt x="2079" y="1144"/>
                  <a:pt x="2079" y="1144"/>
                  <a:pt x="2079" y="1142"/>
                </a:cubicBezTo>
                <a:cubicBezTo>
                  <a:pt x="2079" y="1140"/>
                  <a:pt x="2079" y="1140"/>
                  <a:pt x="2079" y="1140"/>
                </a:cubicBezTo>
                <a:cubicBezTo>
                  <a:pt x="2079" y="1139"/>
                  <a:pt x="2079" y="1139"/>
                  <a:pt x="2078" y="1139"/>
                </a:cubicBezTo>
                <a:cubicBezTo>
                  <a:pt x="2078" y="1139"/>
                  <a:pt x="2078" y="1139"/>
                  <a:pt x="2076" y="1137"/>
                </a:cubicBezTo>
                <a:cubicBezTo>
                  <a:pt x="2076" y="1136"/>
                  <a:pt x="2076" y="1136"/>
                  <a:pt x="2076" y="1136"/>
                </a:cubicBezTo>
                <a:cubicBezTo>
                  <a:pt x="2076" y="1134"/>
                  <a:pt x="2076" y="1134"/>
                  <a:pt x="2076" y="1134"/>
                </a:cubicBezTo>
                <a:cubicBezTo>
                  <a:pt x="2075" y="1134"/>
                  <a:pt x="2075" y="1134"/>
                  <a:pt x="2075" y="1134"/>
                </a:cubicBezTo>
                <a:cubicBezTo>
                  <a:pt x="2073" y="1136"/>
                  <a:pt x="2073" y="1137"/>
                  <a:pt x="2073" y="1137"/>
                </a:cubicBezTo>
                <a:cubicBezTo>
                  <a:pt x="2073" y="1139"/>
                  <a:pt x="2073" y="1139"/>
                  <a:pt x="2073" y="1139"/>
                </a:cubicBezTo>
                <a:cubicBezTo>
                  <a:pt x="2071" y="1139"/>
                  <a:pt x="2071" y="1139"/>
                  <a:pt x="2071" y="1139"/>
                </a:cubicBezTo>
                <a:cubicBezTo>
                  <a:pt x="2070" y="1140"/>
                  <a:pt x="2070" y="1140"/>
                  <a:pt x="2070" y="1140"/>
                </a:cubicBezTo>
                <a:cubicBezTo>
                  <a:pt x="2071" y="1142"/>
                  <a:pt x="2073" y="1142"/>
                  <a:pt x="2071" y="1142"/>
                </a:cubicBezTo>
                <a:cubicBezTo>
                  <a:pt x="2071" y="1144"/>
                  <a:pt x="2071" y="1144"/>
                  <a:pt x="2071" y="1144"/>
                </a:cubicBezTo>
                <a:cubicBezTo>
                  <a:pt x="2070" y="1145"/>
                  <a:pt x="2071" y="1147"/>
                  <a:pt x="2071" y="1147"/>
                </a:cubicBezTo>
                <a:cubicBezTo>
                  <a:pt x="2071" y="1148"/>
                  <a:pt x="2071" y="1148"/>
                  <a:pt x="2071" y="1148"/>
                </a:cubicBezTo>
                <a:cubicBezTo>
                  <a:pt x="2071" y="1148"/>
                  <a:pt x="2071" y="1148"/>
                  <a:pt x="2071" y="1150"/>
                </a:cubicBezTo>
                <a:cubicBezTo>
                  <a:pt x="2071" y="1152"/>
                  <a:pt x="2068" y="1152"/>
                  <a:pt x="2068" y="1152"/>
                </a:cubicBezTo>
                <a:cubicBezTo>
                  <a:pt x="2068" y="1152"/>
                  <a:pt x="2068" y="1153"/>
                  <a:pt x="2066" y="1153"/>
                </a:cubicBezTo>
                <a:cubicBezTo>
                  <a:pt x="2066" y="1155"/>
                  <a:pt x="2066" y="1155"/>
                  <a:pt x="2066" y="1155"/>
                </a:cubicBezTo>
                <a:cubicBezTo>
                  <a:pt x="2066" y="1155"/>
                  <a:pt x="2065" y="1156"/>
                  <a:pt x="2063" y="1156"/>
                </a:cubicBezTo>
                <a:cubicBezTo>
                  <a:pt x="2063" y="1156"/>
                  <a:pt x="2063" y="1155"/>
                  <a:pt x="2063" y="1155"/>
                </a:cubicBezTo>
                <a:cubicBezTo>
                  <a:pt x="2062" y="1153"/>
                  <a:pt x="2060" y="1155"/>
                  <a:pt x="2060" y="1155"/>
                </a:cubicBezTo>
                <a:cubicBezTo>
                  <a:pt x="2060" y="1156"/>
                  <a:pt x="2060" y="1156"/>
                  <a:pt x="2060" y="1156"/>
                </a:cubicBezTo>
                <a:cubicBezTo>
                  <a:pt x="2060" y="1158"/>
                  <a:pt x="2060" y="1158"/>
                  <a:pt x="2060" y="1158"/>
                </a:cubicBezTo>
                <a:cubicBezTo>
                  <a:pt x="2062" y="1158"/>
                  <a:pt x="2062" y="1158"/>
                  <a:pt x="2062" y="1158"/>
                </a:cubicBezTo>
                <a:cubicBezTo>
                  <a:pt x="2062" y="1160"/>
                  <a:pt x="2063" y="1161"/>
                  <a:pt x="2062" y="1161"/>
                </a:cubicBezTo>
                <a:cubicBezTo>
                  <a:pt x="2062" y="1163"/>
                  <a:pt x="2062" y="1163"/>
                  <a:pt x="2062" y="1163"/>
                </a:cubicBezTo>
                <a:cubicBezTo>
                  <a:pt x="2060" y="1163"/>
                  <a:pt x="2060" y="1163"/>
                  <a:pt x="2060" y="1163"/>
                </a:cubicBezTo>
                <a:cubicBezTo>
                  <a:pt x="2058" y="1161"/>
                  <a:pt x="2058" y="1165"/>
                  <a:pt x="2058" y="1165"/>
                </a:cubicBezTo>
                <a:cubicBezTo>
                  <a:pt x="2058" y="1166"/>
                  <a:pt x="2058" y="1166"/>
                  <a:pt x="2058" y="1166"/>
                </a:cubicBezTo>
                <a:cubicBezTo>
                  <a:pt x="2058" y="1168"/>
                  <a:pt x="2058" y="1168"/>
                  <a:pt x="2058" y="1168"/>
                </a:cubicBezTo>
                <a:cubicBezTo>
                  <a:pt x="2058" y="1169"/>
                  <a:pt x="2057" y="1169"/>
                  <a:pt x="2057" y="1171"/>
                </a:cubicBezTo>
                <a:cubicBezTo>
                  <a:pt x="2057" y="1171"/>
                  <a:pt x="2057" y="1173"/>
                  <a:pt x="2055" y="1173"/>
                </a:cubicBezTo>
                <a:cubicBezTo>
                  <a:pt x="2055" y="1173"/>
                  <a:pt x="2055" y="1173"/>
                  <a:pt x="2055" y="1171"/>
                </a:cubicBezTo>
                <a:cubicBezTo>
                  <a:pt x="2055" y="1171"/>
                  <a:pt x="2055" y="1171"/>
                  <a:pt x="2055" y="1169"/>
                </a:cubicBezTo>
                <a:cubicBezTo>
                  <a:pt x="2055" y="1168"/>
                  <a:pt x="2055" y="1169"/>
                  <a:pt x="2053" y="1169"/>
                </a:cubicBezTo>
                <a:cubicBezTo>
                  <a:pt x="2053" y="1171"/>
                  <a:pt x="2053" y="1171"/>
                  <a:pt x="2052" y="1173"/>
                </a:cubicBezTo>
                <a:cubicBezTo>
                  <a:pt x="2050" y="1174"/>
                  <a:pt x="2050" y="1174"/>
                  <a:pt x="2050" y="1174"/>
                </a:cubicBezTo>
                <a:cubicBezTo>
                  <a:pt x="2050" y="1176"/>
                  <a:pt x="2050" y="1176"/>
                  <a:pt x="2050" y="1176"/>
                </a:cubicBezTo>
                <a:cubicBezTo>
                  <a:pt x="2052" y="1176"/>
                  <a:pt x="2052" y="1176"/>
                  <a:pt x="2052" y="1176"/>
                </a:cubicBezTo>
                <a:cubicBezTo>
                  <a:pt x="2052" y="1177"/>
                  <a:pt x="2052" y="1177"/>
                  <a:pt x="2052" y="1177"/>
                </a:cubicBezTo>
                <a:cubicBezTo>
                  <a:pt x="2050" y="1177"/>
                  <a:pt x="2050" y="1177"/>
                  <a:pt x="2050" y="1177"/>
                </a:cubicBezTo>
                <a:cubicBezTo>
                  <a:pt x="2049" y="1179"/>
                  <a:pt x="2049" y="1179"/>
                  <a:pt x="2049" y="1179"/>
                </a:cubicBezTo>
                <a:cubicBezTo>
                  <a:pt x="2049" y="1177"/>
                  <a:pt x="2050" y="1176"/>
                  <a:pt x="2049" y="1174"/>
                </a:cubicBezTo>
                <a:cubicBezTo>
                  <a:pt x="2047" y="1174"/>
                  <a:pt x="2047" y="1176"/>
                  <a:pt x="2045" y="1177"/>
                </a:cubicBezTo>
                <a:cubicBezTo>
                  <a:pt x="2045" y="1177"/>
                  <a:pt x="2045" y="1179"/>
                  <a:pt x="2044" y="1179"/>
                </a:cubicBezTo>
                <a:cubicBezTo>
                  <a:pt x="2044" y="1179"/>
                  <a:pt x="2042" y="1179"/>
                  <a:pt x="2042" y="1181"/>
                </a:cubicBezTo>
                <a:cubicBezTo>
                  <a:pt x="2042" y="1182"/>
                  <a:pt x="2042" y="1182"/>
                  <a:pt x="2042" y="1182"/>
                </a:cubicBezTo>
                <a:cubicBezTo>
                  <a:pt x="2042" y="1184"/>
                  <a:pt x="2042" y="1184"/>
                  <a:pt x="2042" y="1184"/>
                </a:cubicBezTo>
                <a:cubicBezTo>
                  <a:pt x="2044" y="1184"/>
                  <a:pt x="2044" y="1184"/>
                  <a:pt x="2044" y="1184"/>
                </a:cubicBezTo>
                <a:cubicBezTo>
                  <a:pt x="2042" y="1184"/>
                  <a:pt x="2042" y="1185"/>
                  <a:pt x="2041" y="1184"/>
                </a:cubicBezTo>
                <a:cubicBezTo>
                  <a:pt x="2041" y="1184"/>
                  <a:pt x="2041" y="1184"/>
                  <a:pt x="2041" y="1182"/>
                </a:cubicBezTo>
                <a:cubicBezTo>
                  <a:pt x="2041" y="1182"/>
                  <a:pt x="2041" y="1181"/>
                  <a:pt x="2039" y="1181"/>
                </a:cubicBezTo>
                <a:cubicBezTo>
                  <a:pt x="2039" y="1181"/>
                  <a:pt x="2039" y="1182"/>
                  <a:pt x="2037" y="1182"/>
                </a:cubicBezTo>
                <a:cubicBezTo>
                  <a:pt x="2036" y="1182"/>
                  <a:pt x="2034" y="1181"/>
                  <a:pt x="2034" y="1182"/>
                </a:cubicBezTo>
                <a:cubicBezTo>
                  <a:pt x="2034" y="1184"/>
                  <a:pt x="2034" y="1184"/>
                  <a:pt x="2034" y="1184"/>
                </a:cubicBezTo>
                <a:cubicBezTo>
                  <a:pt x="2032" y="1185"/>
                  <a:pt x="2032" y="1185"/>
                  <a:pt x="2031" y="1185"/>
                </a:cubicBezTo>
                <a:cubicBezTo>
                  <a:pt x="2031" y="1185"/>
                  <a:pt x="2029" y="1185"/>
                  <a:pt x="2029" y="1184"/>
                </a:cubicBezTo>
                <a:cubicBezTo>
                  <a:pt x="2029" y="1184"/>
                  <a:pt x="2028" y="1185"/>
                  <a:pt x="2026" y="1185"/>
                </a:cubicBezTo>
                <a:cubicBezTo>
                  <a:pt x="2026" y="1185"/>
                  <a:pt x="2024" y="1185"/>
                  <a:pt x="2024" y="1187"/>
                </a:cubicBezTo>
                <a:cubicBezTo>
                  <a:pt x="2023" y="1187"/>
                  <a:pt x="2023" y="1187"/>
                  <a:pt x="2023" y="1187"/>
                </a:cubicBezTo>
                <a:cubicBezTo>
                  <a:pt x="2021" y="1185"/>
                  <a:pt x="2021" y="1187"/>
                  <a:pt x="2021" y="1189"/>
                </a:cubicBezTo>
                <a:cubicBezTo>
                  <a:pt x="2021" y="1189"/>
                  <a:pt x="2021" y="1190"/>
                  <a:pt x="2021" y="1192"/>
                </a:cubicBezTo>
                <a:cubicBezTo>
                  <a:pt x="2021" y="1194"/>
                  <a:pt x="2020" y="1194"/>
                  <a:pt x="2020" y="1195"/>
                </a:cubicBezTo>
                <a:cubicBezTo>
                  <a:pt x="2018" y="1197"/>
                  <a:pt x="2018" y="1197"/>
                  <a:pt x="2016" y="1198"/>
                </a:cubicBezTo>
                <a:cubicBezTo>
                  <a:pt x="2016" y="1198"/>
                  <a:pt x="2016" y="1198"/>
                  <a:pt x="2015" y="1200"/>
                </a:cubicBezTo>
                <a:cubicBezTo>
                  <a:pt x="2015" y="1202"/>
                  <a:pt x="2015" y="1202"/>
                  <a:pt x="2015" y="1202"/>
                </a:cubicBezTo>
                <a:cubicBezTo>
                  <a:pt x="2015" y="1203"/>
                  <a:pt x="2013" y="1203"/>
                  <a:pt x="2013" y="1205"/>
                </a:cubicBezTo>
                <a:cubicBezTo>
                  <a:pt x="2015" y="1205"/>
                  <a:pt x="2015" y="1205"/>
                  <a:pt x="2015" y="1205"/>
                </a:cubicBezTo>
                <a:cubicBezTo>
                  <a:pt x="2015" y="1206"/>
                  <a:pt x="2015" y="1206"/>
                  <a:pt x="2015" y="1208"/>
                </a:cubicBezTo>
                <a:cubicBezTo>
                  <a:pt x="2015" y="1210"/>
                  <a:pt x="2015" y="1210"/>
                  <a:pt x="2015" y="1210"/>
                </a:cubicBezTo>
                <a:cubicBezTo>
                  <a:pt x="2015" y="1211"/>
                  <a:pt x="2015" y="1211"/>
                  <a:pt x="2015" y="1213"/>
                </a:cubicBezTo>
                <a:cubicBezTo>
                  <a:pt x="2015" y="1213"/>
                  <a:pt x="2016" y="1213"/>
                  <a:pt x="2016" y="1214"/>
                </a:cubicBezTo>
                <a:cubicBezTo>
                  <a:pt x="2016" y="1216"/>
                  <a:pt x="2016" y="1216"/>
                  <a:pt x="2016" y="1218"/>
                </a:cubicBezTo>
                <a:cubicBezTo>
                  <a:pt x="2016" y="1218"/>
                  <a:pt x="2018" y="1218"/>
                  <a:pt x="2018" y="1219"/>
                </a:cubicBezTo>
                <a:cubicBezTo>
                  <a:pt x="2018" y="1221"/>
                  <a:pt x="2018" y="1221"/>
                  <a:pt x="2018" y="1221"/>
                </a:cubicBezTo>
                <a:cubicBezTo>
                  <a:pt x="2016" y="1223"/>
                  <a:pt x="2018" y="1223"/>
                  <a:pt x="2018" y="1223"/>
                </a:cubicBezTo>
                <a:cubicBezTo>
                  <a:pt x="2016" y="1224"/>
                  <a:pt x="2016" y="1224"/>
                  <a:pt x="2018" y="1224"/>
                </a:cubicBezTo>
                <a:cubicBezTo>
                  <a:pt x="2018" y="1224"/>
                  <a:pt x="2018" y="1224"/>
                  <a:pt x="2018" y="1226"/>
                </a:cubicBezTo>
                <a:cubicBezTo>
                  <a:pt x="2020" y="1226"/>
                  <a:pt x="2020" y="1226"/>
                  <a:pt x="2020" y="1226"/>
                </a:cubicBezTo>
                <a:cubicBezTo>
                  <a:pt x="2020" y="1227"/>
                  <a:pt x="2020" y="1227"/>
                  <a:pt x="2020" y="1227"/>
                </a:cubicBezTo>
                <a:cubicBezTo>
                  <a:pt x="2020" y="1229"/>
                  <a:pt x="2020" y="1229"/>
                  <a:pt x="2020" y="1229"/>
                </a:cubicBezTo>
                <a:cubicBezTo>
                  <a:pt x="2018" y="1231"/>
                  <a:pt x="2018" y="1231"/>
                  <a:pt x="2018" y="1232"/>
                </a:cubicBezTo>
                <a:cubicBezTo>
                  <a:pt x="2018" y="1234"/>
                  <a:pt x="2020" y="1234"/>
                  <a:pt x="2020" y="1234"/>
                </a:cubicBezTo>
                <a:cubicBezTo>
                  <a:pt x="2020" y="1235"/>
                  <a:pt x="2018" y="1237"/>
                  <a:pt x="2018" y="1239"/>
                </a:cubicBezTo>
                <a:cubicBezTo>
                  <a:pt x="2016" y="1239"/>
                  <a:pt x="2016" y="1239"/>
                  <a:pt x="2016" y="1239"/>
                </a:cubicBezTo>
                <a:cubicBezTo>
                  <a:pt x="2015" y="1239"/>
                  <a:pt x="2015" y="1240"/>
                  <a:pt x="2015" y="1240"/>
                </a:cubicBezTo>
                <a:cubicBezTo>
                  <a:pt x="2015" y="1242"/>
                  <a:pt x="2015" y="1242"/>
                  <a:pt x="2015" y="1242"/>
                </a:cubicBezTo>
                <a:cubicBezTo>
                  <a:pt x="2013" y="1243"/>
                  <a:pt x="2013" y="1243"/>
                  <a:pt x="2013" y="1245"/>
                </a:cubicBezTo>
                <a:cubicBezTo>
                  <a:pt x="2011" y="1247"/>
                  <a:pt x="2011" y="1247"/>
                  <a:pt x="2011" y="1247"/>
                </a:cubicBezTo>
                <a:cubicBezTo>
                  <a:pt x="2011" y="1248"/>
                  <a:pt x="2011" y="1248"/>
                  <a:pt x="2010" y="1250"/>
                </a:cubicBezTo>
                <a:cubicBezTo>
                  <a:pt x="2010" y="1252"/>
                  <a:pt x="2008" y="1252"/>
                  <a:pt x="2008" y="1252"/>
                </a:cubicBezTo>
                <a:cubicBezTo>
                  <a:pt x="2007" y="1252"/>
                  <a:pt x="2007" y="1253"/>
                  <a:pt x="2007" y="1253"/>
                </a:cubicBezTo>
                <a:cubicBezTo>
                  <a:pt x="2007" y="1255"/>
                  <a:pt x="2007" y="1255"/>
                  <a:pt x="2007" y="1255"/>
                </a:cubicBezTo>
                <a:cubicBezTo>
                  <a:pt x="2007" y="1255"/>
                  <a:pt x="2005" y="1255"/>
                  <a:pt x="2005" y="1256"/>
                </a:cubicBezTo>
                <a:cubicBezTo>
                  <a:pt x="2005" y="1256"/>
                  <a:pt x="2005" y="1258"/>
                  <a:pt x="2003" y="1258"/>
                </a:cubicBezTo>
                <a:cubicBezTo>
                  <a:pt x="2003" y="1260"/>
                  <a:pt x="2003" y="1261"/>
                  <a:pt x="2003" y="1263"/>
                </a:cubicBezTo>
                <a:cubicBezTo>
                  <a:pt x="2003" y="1264"/>
                  <a:pt x="2003" y="1264"/>
                  <a:pt x="2003" y="1264"/>
                </a:cubicBezTo>
                <a:cubicBezTo>
                  <a:pt x="2003" y="1266"/>
                  <a:pt x="2003" y="1266"/>
                  <a:pt x="2003" y="1268"/>
                </a:cubicBezTo>
                <a:cubicBezTo>
                  <a:pt x="2003" y="1268"/>
                  <a:pt x="2003" y="1269"/>
                  <a:pt x="2003" y="1271"/>
                </a:cubicBezTo>
                <a:cubicBezTo>
                  <a:pt x="2003" y="1271"/>
                  <a:pt x="2003" y="1271"/>
                  <a:pt x="2005" y="1272"/>
                </a:cubicBezTo>
                <a:cubicBezTo>
                  <a:pt x="2005" y="1272"/>
                  <a:pt x="2007" y="1272"/>
                  <a:pt x="2007" y="1274"/>
                </a:cubicBezTo>
                <a:cubicBezTo>
                  <a:pt x="2007" y="1276"/>
                  <a:pt x="2007" y="1276"/>
                  <a:pt x="2007" y="1276"/>
                </a:cubicBezTo>
                <a:cubicBezTo>
                  <a:pt x="2007" y="1277"/>
                  <a:pt x="2008" y="1277"/>
                  <a:pt x="2008" y="1279"/>
                </a:cubicBezTo>
                <a:cubicBezTo>
                  <a:pt x="2008" y="1279"/>
                  <a:pt x="2007" y="1281"/>
                  <a:pt x="2008" y="1281"/>
                </a:cubicBezTo>
                <a:cubicBezTo>
                  <a:pt x="2008" y="1282"/>
                  <a:pt x="2008" y="1282"/>
                  <a:pt x="2008" y="1284"/>
                </a:cubicBezTo>
                <a:cubicBezTo>
                  <a:pt x="2007" y="1285"/>
                  <a:pt x="2007" y="1285"/>
                  <a:pt x="2007" y="1285"/>
                </a:cubicBezTo>
                <a:cubicBezTo>
                  <a:pt x="2007" y="1287"/>
                  <a:pt x="2007" y="1289"/>
                  <a:pt x="2008" y="1290"/>
                </a:cubicBezTo>
                <a:cubicBezTo>
                  <a:pt x="2008" y="1292"/>
                  <a:pt x="2008" y="1292"/>
                  <a:pt x="2008" y="1292"/>
                </a:cubicBezTo>
                <a:cubicBezTo>
                  <a:pt x="2010" y="1292"/>
                  <a:pt x="2010" y="1292"/>
                  <a:pt x="2010" y="1293"/>
                </a:cubicBezTo>
                <a:cubicBezTo>
                  <a:pt x="2010" y="1295"/>
                  <a:pt x="2010" y="1295"/>
                  <a:pt x="2011" y="1295"/>
                </a:cubicBezTo>
                <a:cubicBezTo>
                  <a:pt x="2011" y="1297"/>
                  <a:pt x="2011" y="1297"/>
                  <a:pt x="2011" y="1298"/>
                </a:cubicBezTo>
                <a:cubicBezTo>
                  <a:pt x="2011" y="1298"/>
                  <a:pt x="2013" y="1298"/>
                  <a:pt x="2013" y="1300"/>
                </a:cubicBezTo>
                <a:cubicBezTo>
                  <a:pt x="2013" y="1301"/>
                  <a:pt x="2013" y="1301"/>
                  <a:pt x="2013" y="1301"/>
                </a:cubicBezTo>
                <a:cubicBezTo>
                  <a:pt x="2015" y="1301"/>
                  <a:pt x="2016" y="1301"/>
                  <a:pt x="2016" y="1301"/>
                </a:cubicBezTo>
                <a:cubicBezTo>
                  <a:pt x="2018" y="1301"/>
                  <a:pt x="2020" y="1303"/>
                  <a:pt x="2020" y="1305"/>
                </a:cubicBezTo>
                <a:cubicBezTo>
                  <a:pt x="2021" y="1305"/>
                  <a:pt x="2021" y="1306"/>
                  <a:pt x="2021" y="1306"/>
                </a:cubicBezTo>
                <a:cubicBezTo>
                  <a:pt x="2023" y="1308"/>
                  <a:pt x="2023" y="1308"/>
                  <a:pt x="2023" y="1306"/>
                </a:cubicBezTo>
                <a:cubicBezTo>
                  <a:pt x="2024" y="1306"/>
                  <a:pt x="2024" y="1306"/>
                  <a:pt x="2026" y="1306"/>
                </a:cubicBezTo>
                <a:cubicBezTo>
                  <a:pt x="2026" y="1305"/>
                  <a:pt x="2028" y="1305"/>
                  <a:pt x="2029" y="1305"/>
                </a:cubicBezTo>
                <a:cubicBezTo>
                  <a:pt x="2029" y="1303"/>
                  <a:pt x="2031" y="1303"/>
                  <a:pt x="2031" y="1303"/>
                </a:cubicBezTo>
                <a:cubicBezTo>
                  <a:pt x="2032" y="1303"/>
                  <a:pt x="2034" y="1301"/>
                  <a:pt x="2034" y="1301"/>
                </a:cubicBezTo>
                <a:cubicBezTo>
                  <a:pt x="2036" y="1300"/>
                  <a:pt x="2036" y="1300"/>
                  <a:pt x="2037" y="1300"/>
                </a:cubicBezTo>
                <a:cubicBezTo>
                  <a:pt x="2037" y="1300"/>
                  <a:pt x="2039" y="1300"/>
                  <a:pt x="2041" y="1300"/>
                </a:cubicBezTo>
                <a:cubicBezTo>
                  <a:pt x="2041" y="1300"/>
                  <a:pt x="2041" y="1300"/>
                  <a:pt x="2042" y="1300"/>
                </a:cubicBezTo>
                <a:cubicBezTo>
                  <a:pt x="2044" y="1298"/>
                  <a:pt x="2044" y="1298"/>
                  <a:pt x="2044" y="1297"/>
                </a:cubicBezTo>
                <a:cubicBezTo>
                  <a:pt x="2044" y="1295"/>
                  <a:pt x="2044" y="1293"/>
                  <a:pt x="2045" y="1292"/>
                </a:cubicBezTo>
                <a:cubicBezTo>
                  <a:pt x="2045" y="1290"/>
                  <a:pt x="2047" y="1289"/>
                  <a:pt x="2047" y="1289"/>
                </a:cubicBezTo>
                <a:cubicBezTo>
                  <a:pt x="2049" y="1287"/>
                  <a:pt x="2050" y="1287"/>
                  <a:pt x="2050" y="1285"/>
                </a:cubicBezTo>
                <a:cubicBezTo>
                  <a:pt x="2050" y="1284"/>
                  <a:pt x="2050" y="1284"/>
                  <a:pt x="2050" y="1284"/>
                </a:cubicBezTo>
                <a:cubicBezTo>
                  <a:pt x="2050" y="1282"/>
                  <a:pt x="2050" y="1282"/>
                  <a:pt x="2050" y="1281"/>
                </a:cubicBezTo>
                <a:cubicBezTo>
                  <a:pt x="2050" y="1279"/>
                  <a:pt x="2050" y="1279"/>
                  <a:pt x="2052" y="1277"/>
                </a:cubicBezTo>
                <a:cubicBezTo>
                  <a:pt x="2052" y="1277"/>
                  <a:pt x="2050" y="1277"/>
                  <a:pt x="2050" y="1276"/>
                </a:cubicBezTo>
                <a:cubicBezTo>
                  <a:pt x="2052" y="1276"/>
                  <a:pt x="2052" y="1274"/>
                  <a:pt x="2052" y="1274"/>
                </a:cubicBezTo>
                <a:cubicBezTo>
                  <a:pt x="2052" y="1274"/>
                  <a:pt x="2053" y="1274"/>
                  <a:pt x="2053" y="1272"/>
                </a:cubicBezTo>
                <a:cubicBezTo>
                  <a:pt x="2053" y="1271"/>
                  <a:pt x="2052" y="1271"/>
                  <a:pt x="2052" y="1271"/>
                </a:cubicBezTo>
                <a:cubicBezTo>
                  <a:pt x="2052" y="1269"/>
                  <a:pt x="2053" y="1268"/>
                  <a:pt x="2053" y="1266"/>
                </a:cubicBezTo>
                <a:cubicBezTo>
                  <a:pt x="2053" y="1266"/>
                  <a:pt x="2053" y="1266"/>
                  <a:pt x="2055" y="1266"/>
                </a:cubicBezTo>
                <a:cubicBezTo>
                  <a:pt x="2055" y="1264"/>
                  <a:pt x="2055" y="1264"/>
                  <a:pt x="2055" y="1264"/>
                </a:cubicBezTo>
                <a:cubicBezTo>
                  <a:pt x="2055" y="1263"/>
                  <a:pt x="2055" y="1263"/>
                  <a:pt x="2055" y="1263"/>
                </a:cubicBezTo>
                <a:cubicBezTo>
                  <a:pt x="2057" y="1261"/>
                  <a:pt x="2057" y="1260"/>
                  <a:pt x="2057" y="1260"/>
                </a:cubicBezTo>
                <a:cubicBezTo>
                  <a:pt x="2058" y="1258"/>
                  <a:pt x="2058" y="1256"/>
                  <a:pt x="2058" y="1256"/>
                </a:cubicBezTo>
                <a:cubicBezTo>
                  <a:pt x="2058" y="1255"/>
                  <a:pt x="2060" y="1255"/>
                  <a:pt x="2060" y="1255"/>
                </a:cubicBezTo>
                <a:cubicBezTo>
                  <a:pt x="2060" y="1253"/>
                  <a:pt x="2060" y="1253"/>
                  <a:pt x="2060" y="1253"/>
                </a:cubicBezTo>
                <a:cubicBezTo>
                  <a:pt x="2060" y="1252"/>
                  <a:pt x="2060" y="1252"/>
                  <a:pt x="2060" y="1250"/>
                </a:cubicBezTo>
                <a:cubicBezTo>
                  <a:pt x="2060" y="1248"/>
                  <a:pt x="2060" y="1248"/>
                  <a:pt x="2060" y="1248"/>
                </a:cubicBezTo>
                <a:cubicBezTo>
                  <a:pt x="2060" y="1247"/>
                  <a:pt x="2060" y="1247"/>
                  <a:pt x="2060" y="1247"/>
                </a:cubicBezTo>
                <a:cubicBezTo>
                  <a:pt x="2060" y="1245"/>
                  <a:pt x="2062" y="1245"/>
                  <a:pt x="2062" y="1243"/>
                </a:cubicBezTo>
                <a:cubicBezTo>
                  <a:pt x="2062" y="1242"/>
                  <a:pt x="2062" y="1242"/>
                  <a:pt x="2063" y="1242"/>
                </a:cubicBezTo>
                <a:cubicBezTo>
                  <a:pt x="2063" y="1242"/>
                  <a:pt x="2063" y="1242"/>
                  <a:pt x="2063" y="1240"/>
                </a:cubicBezTo>
                <a:cubicBezTo>
                  <a:pt x="2065" y="1239"/>
                  <a:pt x="2065" y="1239"/>
                  <a:pt x="2065" y="1239"/>
                </a:cubicBezTo>
                <a:cubicBezTo>
                  <a:pt x="2065" y="1239"/>
                  <a:pt x="2065" y="1239"/>
                  <a:pt x="2065" y="1237"/>
                </a:cubicBezTo>
                <a:cubicBezTo>
                  <a:pt x="2065" y="1237"/>
                  <a:pt x="2065" y="1237"/>
                  <a:pt x="2066" y="1235"/>
                </a:cubicBezTo>
                <a:cubicBezTo>
                  <a:pt x="2066" y="1234"/>
                  <a:pt x="2066" y="1234"/>
                  <a:pt x="2066" y="1234"/>
                </a:cubicBezTo>
                <a:cubicBezTo>
                  <a:pt x="2066" y="1232"/>
                  <a:pt x="2068" y="1232"/>
                  <a:pt x="2068" y="1231"/>
                </a:cubicBezTo>
                <a:cubicBezTo>
                  <a:pt x="2068" y="1231"/>
                  <a:pt x="2068" y="1231"/>
                  <a:pt x="2068" y="1229"/>
                </a:cubicBezTo>
                <a:cubicBezTo>
                  <a:pt x="2068" y="1229"/>
                  <a:pt x="2068" y="1229"/>
                  <a:pt x="2068" y="1227"/>
                </a:cubicBezTo>
                <a:cubicBezTo>
                  <a:pt x="2068" y="1227"/>
                  <a:pt x="2068" y="1226"/>
                  <a:pt x="2070" y="1226"/>
                </a:cubicBezTo>
                <a:cubicBezTo>
                  <a:pt x="2070" y="1224"/>
                  <a:pt x="2070" y="1224"/>
                  <a:pt x="2070" y="1224"/>
                </a:cubicBezTo>
                <a:cubicBezTo>
                  <a:pt x="2070" y="1223"/>
                  <a:pt x="2070" y="1223"/>
                  <a:pt x="2070" y="1223"/>
                </a:cubicBezTo>
                <a:cubicBezTo>
                  <a:pt x="2070" y="1223"/>
                  <a:pt x="2070" y="1223"/>
                  <a:pt x="2070" y="1221"/>
                </a:cubicBezTo>
                <a:cubicBezTo>
                  <a:pt x="2071" y="1221"/>
                  <a:pt x="2071" y="1221"/>
                  <a:pt x="2071" y="1221"/>
                </a:cubicBezTo>
                <a:cubicBezTo>
                  <a:pt x="2071" y="1219"/>
                  <a:pt x="2071" y="1219"/>
                  <a:pt x="2071" y="1219"/>
                </a:cubicBezTo>
                <a:cubicBezTo>
                  <a:pt x="2071" y="1219"/>
                  <a:pt x="2071" y="1219"/>
                  <a:pt x="2071" y="1218"/>
                </a:cubicBezTo>
                <a:cubicBezTo>
                  <a:pt x="2071" y="1216"/>
                  <a:pt x="2073" y="1216"/>
                  <a:pt x="2073" y="1216"/>
                </a:cubicBezTo>
                <a:cubicBezTo>
                  <a:pt x="2073" y="1214"/>
                  <a:pt x="2073" y="1214"/>
                  <a:pt x="2073" y="1214"/>
                </a:cubicBezTo>
                <a:cubicBezTo>
                  <a:pt x="2075" y="1214"/>
                  <a:pt x="2075" y="1214"/>
                  <a:pt x="2075" y="1213"/>
                </a:cubicBezTo>
                <a:cubicBezTo>
                  <a:pt x="2075" y="1213"/>
                  <a:pt x="2075" y="1213"/>
                  <a:pt x="2075" y="1211"/>
                </a:cubicBezTo>
                <a:cubicBezTo>
                  <a:pt x="2075" y="1211"/>
                  <a:pt x="2076" y="1211"/>
                  <a:pt x="2076" y="1210"/>
                </a:cubicBezTo>
                <a:cubicBezTo>
                  <a:pt x="2076" y="1208"/>
                  <a:pt x="2076" y="1208"/>
                  <a:pt x="2076" y="1208"/>
                </a:cubicBezTo>
                <a:cubicBezTo>
                  <a:pt x="2076" y="1208"/>
                  <a:pt x="2076" y="1208"/>
                  <a:pt x="2076" y="1206"/>
                </a:cubicBezTo>
                <a:cubicBezTo>
                  <a:pt x="2076" y="1206"/>
                  <a:pt x="2075" y="1206"/>
                  <a:pt x="2075" y="1205"/>
                </a:cubicBezTo>
                <a:cubicBezTo>
                  <a:pt x="2075" y="1203"/>
                  <a:pt x="2076" y="1202"/>
                  <a:pt x="2076" y="1200"/>
                </a:cubicBezTo>
                <a:cubicBezTo>
                  <a:pt x="2076" y="1198"/>
                  <a:pt x="2076" y="1195"/>
                  <a:pt x="2078" y="1197"/>
                </a:cubicBezTo>
                <a:cubicBezTo>
                  <a:pt x="2079" y="1197"/>
                  <a:pt x="2079" y="1197"/>
                  <a:pt x="2079" y="1197"/>
                </a:cubicBezTo>
                <a:cubicBezTo>
                  <a:pt x="2081" y="1197"/>
                  <a:pt x="2081" y="1197"/>
                  <a:pt x="2081" y="1197"/>
                </a:cubicBezTo>
                <a:cubicBezTo>
                  <a:pt x="2083" y="1195"/>
                  <a:pt x="2083" y="1195"/>
                  <a:pt x="2083" y="1194"/>
                </a:cubicBezTo>
                <a:cubicBezTo>
                  <a:pt x="2083" y="1194"/>
                  <a:pt x="2083" y="1194"/>
                  <a:pt x="2081" y="1192"/>
                </a:cubicBezTo>
                <a:cubicBezTo>
                  <a:pt x="2079" y="1192"/>
                  <a:pt x="2081" y="1190"/>
                  <a:pt x="2081" y="1189"/>
                </a:cubicBezTo>
                <a:cubicBezTo>
                  <a:pt x="2081" y="1187"/>
                  <a:pt x="2079" y="1187"/>
                  <a:pt x="2079" y="1185"/>
                </a:cubicBezTo>
                <a:cubicBezTo>
                  <a:pt x="2079" y="1184"/>
                  <a:pt x="2079" y="1184"/>
                  <a:pt x="2079" y="1184"/>
                </a:cubicBezTo>
                <a:cubicBezTo>
                  <a:pt x="2079" y="1182"/>
                  <a:pt x="2079" y="1182"/>
                  <a:pt x="2079" y="1181"/>
                </a:cubicBezTo>
                <a:cubicBezTo>
                  <a:pt x="2078" y="1181"/>
                  <a:pt x="2076" y="1179"/>
                  <a:pt x="2078" y="1177"/>
                </a:cubicBezTo>
                <a:cubicBezTo>
                  <a:pt x="2079" y="1177"/>
                  <a:pt x="2081" y="1176"/>
                  <a:pt x="2083" y="1177"/>
                </a:cubicBezTo>
                <a:cubicBezTo>
                  <a:pt x="2083" y="1179"/>
                  <a:pt x="2083" y="1179"/>
                  <a:pt x="2083" y="1181"/>
                </a:cubicBezTo>
                <a:cubicBezTo>
                  <a:pt x="2084" y="1182"/>
                  <a:pt x="2084" y="1182"/>
                  <a:pt x="2084" y="1182"/>
                </a:cubicBezTo>
                <a:cubicBezTo>
                  <a:pt x="2084" y="1184"/>
                  <a:pt x="2084" y="1184"/>
                  <a:pt x="2084" y="1184"/>
                </a:cubicBezTo>
                <a:cubicBezTo>
                  <a:pt x="2086" y="1185"/>
                  <a:pt x="2087" y="1181"/>
                  <a:pt x="2087" y="1179"/>
                </a:cubicBezTo>
                <a:cubicBezTo>
                  <a:pt x="2089" y="1179"/>
                  <a:pt x="2089" y="1179"/>
                  <a:pt x="2087" y="1177"/>
                </a:cubicBezTo>
                <a:lnTo>
                  <a:pt x="2087" y="1176"/>
                </a:lnTo>
                <a:close/>
                <a:moveTo>
                  <a:pt x="948" y="228"/>
                </a:moveTo>
                <a:cubicBezTo>
                  <a:pt x="948" y="229"/>
                  <a:pt x="948" y="229"/>
                  <a:pt x="946" y="229"/>
                </a:cubicBezTo>
                <a:cubicBezTo>
                  <a:pt x="946" y="229"/>
                  <a:pt x="946" y="229"/>
                  <a:pt x="946" y="231"/>
                </a:cubicBezTo>
                <a:cubicBezTo>
                  <a:pt x="944" y="231"/>
                  <a:pt x="944" y="231"/>
                  <a:pt x="944" y="231"/>
                </a:cubicBezTo>
                <a:cubicBezTo>
                  <a:pt x="944" y="233"/>
                  <a:pt x="944" y="233"/>
                  <a:pt x="944" y="233"/>
                </a:cubicBezTo>
                <a:cubicBezTo>
                  <a:pt x="946" y="233"/>
                  <a:pt x="946" y="233"/>
                  <a:pt x="948" y="233"/>
                </a:cubicBezTo>
                <a:cubicBezTo>
                  <a:pt x="948" y="231"/>
                  <a:pt x="949" y="231"/>
                  <a:pt x="949" y="231"/>
                </a:cubicBezTo>
                <a:cubicBezTo>
                  <a:pt x="951" y="229"/>
                  <a:pt x="951" y="229"/>
                  <a:pt x="951" y="229"/>
                </a:cubicBezTo>
                <a:cubicBezTo>
                  <a:pt x="951" y="229"/>
                  <a:pt x="951" y="229"/>
                  <a:pt x="951" y="228"/>
                </a:cubicBezTo>
                <a:cubicBezTo>
                  <a:pt x="951" y="228"/>
                  <a:pt x="951" y="228"/>
                  <a:pt x="949" y="228"/>
                </a:cubicBezTo>
                <a:cubicBezTo>
                  <a:pt x="949" y="226"/>
                  <a:pt x="948" y="228"/>
                  <a:pt x="948" y="228"/>
                </a:cubicBezTo>
                <a:close/>
                <a:moveTo>
                  <a:pt x="980" y="215"/>
                </a:moveTo>
                <a:cubicBezTo>
                  <a:pt x="978" y="216"/>
                  <a:pt x="978" y="216"/>
                  <a:pt x="978" y="216"/>
                </a:cubicBezTo>
                <a:cubicBezTo>
                  <a:pt x="978" y="216"/>
                  <a:pt x="978" y="218"/>
                  <a:pt x="980" y="218"/>
                </a:cubicBezTo>
                <a:cubicBezTo>
                  <a:pt x="982" y="218"/>
                  <a:pt x="982" y="218"/>
                  <a:pt x="982" y="218"/>
                </a:cubicBezTo>
                <a:cubicBezTo>
                  <a:pt x="982" y="220"/>
                  <a:pt x="982" y="220"/>
                  <a:pt x="983" y="220"/>
                </a:cubicBezTo>
                <a:cubicBezTo>
                  <a:pt x="985" y="221"/>
                  <a:pt x="985" y="220"/>
                  <a:pt x="986" y="218"/>
                </a:cubicBezTo>
                <a:cubicBezTo>
                  <a:pt x="986" y="218"/>
                  <a:pt x="986" y="218"/>
                  <a:pt x="986" y="216"/>
                </a:cubicBezTo>
                <a:cubicBezTo>
                  <a:pt x="986" y="215"/>
                  <a:pt x="986" y="215"/>
                  <a:pt x="985" y="215"/>
                </a:cubicBezTo>
                <a:cubicBezTo>
                  <a:pt x="985" y="213"/>
                  <a:pt x="985" y="213"/>
                  <a:pt x="985" y="213"/>
                </a:cubicBezTo>
                <a:cubicBezTo>
                  <a:pt x="985" y="212"/>
                  <a:pt x="985" y="212"/>
                  <a:pt x="983" y="212"/>
                </a:cubicBezTo>
                <a:cubicBezTo>
                  <a:pt x="983" y="212"/>
                  <a:pt x="982" y="212"/>
                  <a:pt x="982" y="213"/>
                </a:cubicBezTo>
                <a:cubicBezTo>
                  <a:pt x="982" y="213"/>
                  <a:pt x="983" y="213"/>
                  <a:pt x="983" y="215"/>
                </a:cubicBezTo>
                <a:cubicBezTo>
                  <a:pt x="982" y="215"/>
                  <a:pt x="982" y="215"/>
                  <a:pt x="982" y="215"/>
                </a:cubicBezTo>
                <a:cubicBezTo>
                  <a:pt x="982" y="216"/>
                  <a:pt x="980" y="215"/>
                  <a:pt x="980" y="215"/>
                </a:cubicBezTo>
                <a:close/>
                <a:moveTo>
                  <a:pt x="893" y="195"/>
                </a:moveTo>
                <a:cubicBezTo>
                  <a:pt x="893" y="197"/>
                  <a:pt x="893" y="195"/>
                  <a:pt x="894" y="195"/>
                </a:cubicBezTo>
                <a:cubicBezTo>
                  <a:pt x="894" y="195"/>
                  <a:pt x="894" y="195"/>
                  <a:pt x="896" y="195"/>
                </a:cubicBezTo>
                <a:cubicBezTo>
                  <a:pt x="896" y="195"/>
                  <a:pt x="896" y="194"/>
                  <a:pt x="894" y="194"/>
                </a:cubicBezTo>
                <a:cubicBezTo>
                  <a:pt x="894" y="194"/>
                  <a:pt x="894" y="194"/>
                  <a:pt x="893" y="194"/>
                </a:cubicBezTo>
                <a:cubicBezTo>
                  <a:pt x="893" y="194"/>
                  <a:pt x="891" y="192"/>
                  <a:pt x="891" y="194"/>
                </a:cubicBezTo>
                <a:cubicBezTo>
                  <a:pt x="889" y="194"/>
                  <a:pt x="889" y="194"/>
                  <a:pt x="889" y="194"/>
                </a:cubicBezTo>
                <a:cubicBezTo>
                  <a:pt x="889" y="195"/>
                  <a:pt x="889" y="195"/>
                  <a:pt x="889" y="195"/>
                </a:cubicBezTo>
                <a:cubicBezTo>
                  <a:pt x="891" y="195"/>
                  <a:pt x="891" y="195"/>
                  <a:pt x="891" y="195"/>
                </a:cubicBezTo>
                <a:cubicBezTo>
                  <a:pt x="891" y="195"/>
                  <a:pt x="891" y="195"/>
                  <a:pt x="893" y="195"/>
                </a:cubicBezTo>
                <a:close/>
                <a:moveTo>
                  <a:pt x="1014" y="393"/>
                </a:moveTo>
                <a:cubicBezTo>
                  <a:pt x="1012" y="393"/>
                  <a:pt x="1012" y="393"/>
                  <a:pt x="1012" y="394"/>
                </a:cubicBezTo>
                <a:cubicBezTo>
                  <a:pt x="1012" y="394"/>
                  <a:pt x="1011" y="394"/>
                  <a:pt x="1011" y="396"/>
                </a:cubicBezTo>
                <a:cubicBezTo>
                  <a:pt x="1012" y="396"/>
                  <a:pt x="1012" y="396"/>
                  <a:pt x="1012" y="396"/>
                </a:cubicBezTo>
                <a:cubicBezTo>
                  <a:pt x="1012" y="396"/>
                  <a:pt x="1014" y="396"/>
                  <a:pt x="1015" y="396"/>
                </a:cubicBezTo>
                <a:cubicBezTo>
                  <a:pt x="1015" y="396"/>
                  <a:pt x="1017" y="394"/>
                  <a:pt x="1017" y="396"/>
                </a:cubicBezTo>
                <a:cubicBezTo>
                  <a:pt x="1019" y="396"/>
                  <a:pt x="1019" y="396"/>
                  <a:pt x="1019" y="396"/>
                </a:cubicBezTo>
                <a:cubicBezTo>
                  <a:pt x="1019" y="394"/>
                  <a:pt x="1020" y="393"/>
                  <a:pt x="1020" y="393"/>
                </a:cubicBezTo>
                <a:cubicBezTo>
                  <a:pt x="1020" y="391"/>
                  <a:pt x="1020" y="391"/>
                  <a:pt x="1020" y="389"/>
                </a:cubicBezTo>
                <a:cubicBezTo>
                  <a:pt x="1020" y="389"/>
                  <a:pt x="1020" y="389"/>
                  <a:pt x="1022" y="389"/>
                </a:cubicBezTo>
                <a:cubicBezTo>
                  <a:pt x="1022" y="388"/>
                  <a:pt x="1022" y="388"/>
                  <a:pt x="1022" y="388"/>
                </a:cubicBezTo>
                <a:cubicBezTo>
                  <a:pt x="1023" y="386"/>
                  <a:pt x="1023" y="386"/>
                  <a:pt x="1023" y="386"/>
                </a:cubicBezTo>
                <a:cubicBezTo>
                  <a:pt x="1023" y="385"/>
                  <a:pt x="1023" y="385"/>
                  <a:pt x="1023" y="385"/>
                </a:cubicBezTo>
                <a:cubicBezTo>
                  <a:pt x="1025" y="383"/>
                  <a:pt x="1025" y="383"/>
                  <a:pt x="1025" y="383"/>
                </a:cubicBezTo>
                <a:cubicBezTo>
                  <a:pt x="1025" y="381"/>
                  <a:pt x="1022" y="383"/>
                  <a:pt x="1022" y="383"/>
                </a:cubicBezTo>
                <a:cubicBezTo>
                  <a:pt x="1022" y="385"/>
                  <a:pt x="1022" y="385"/>
                  <a:pt x="1022" y="385"/>
                </a:cubicBezTo>
                <a:cubicBezTo>
                  <a:pt x="1020" y="386"/>
                  <a:pt x="1020" y="386"/>
                  <a:pt x="1020" y="386"/>
                </a:cubicBezTo>
                <a:cubicBezTo>
                  <a:pt x="1019" y="386"/>
                  <a:pt x="1019" y="386"/>
                  <a:pt x="1019" y="386"/>
                </a:cubicBezTo>
                <a:cubicBezTo>
                  <a:pt x="1019" y="385"/>
                  <a:pt x="1019" y="385"/>
                  <a:pt x="1019" y="385"/>
                </a:cubicBezTo>
                <a:cubicBezTo>
                  <a:pt x="1019" y="385"/>
                  <a:pt x="1019" y="385"/>
                  <a:pt x="1019" y="383"/>
                </a:cubicBezTo>
                <a:cubicBezTo>
                  <a:pt x="1020" y="383"/>
                  <a:pt x="1022" y="383"/>
                  <a:pt x="1022" y="381"/>
                </a:cubicBezTo>
                <a:cubicBezTo>
                  <a:pt x="1022" y="380"/>
                  <a:pt x="1022" y="380"/>
                  <a:pt x="1023" y="378"/>
                </a:cubicBezTo>
                <a:cubicBezTo>
                  <a:pt x="1023" y="376"/>
                  <a:pt x="1023" y="376"/>
                  <a:pt x="1023" y="376"/>
                </a:cubicBezTo>
                <a:cubicBezTo>
                  <a:pt x="1022" y="378"/>
                  <a:pt x="1022" y="378"/>
                  <a:pt x="1020" y="378"/>
                </a:cubicBezTo>
                <a:cubicBezTo>
                  <a:pt x="1019" y="378"/>
                  <a:pt x="1019" y="378"/>
                  <a:pt x="1019" y="378"/>
                </a:cubicBezTo>
                <a:cubicBezTo>
                  <a:pt x="1019" y="380"/>
                  <a:pt x="1019" y="380"/>
                  <a:pt x="1017" y="381"/>
                </a:cubicBezTo>
                <a:cubicBezTo>
                  <a:pt x="1017" y="381"/>
                  <a:pt x="1015" y="381"/>
                  <a:pt x="1015" y="383"/>
                </a:cubicBezTo>
                <a:cubicBezTo>
                  <a:pt x="1015" y="385"/>
                  <a:pt x="1015" y="385"/>
                  <a:pt x="1014" y="386"/>
                </a:cubicBezTo>
                <a:cubicBezTo>
                  <a:pt x="1014" y="386"/>
                  <a:pt x="1014" y="386"/>
                  <a:pt x="1014" y="385"/>
                </a:cubicBezTo>
                <a:cubicBezTo>
                  <a:pt x="1014" y="385"/>
                  <a:pt x="1014" y="385"/>
                  <a:pt x="1012" y="385"/>
                </a:cubicBezTo>
                <a:cubicBezTo>
                  <a:pt x="1011" y="386"/>
                  <a:pt x="1011" y="386"/>
                  <a:pt x="1011" y="386"/>
                </a:cubicBezTo>
                <a:cubicBezTo>
                  <a:pt x="1011" y="388"/>
                  <a:pt x="1011" y="388"/>
                  <a:pt x="1009" y="389"/>
                </a:cubicBezTo>
                <a:cubicBezTo>
                  <a:pt x="1007" y="391"/>
                  <a:pt x="1007" y="391"/>
                  <a:pt x="1007" y="391"/>
                </a:cubicBezTo>
                <a:cubicBezTo>
                  <a:pt x="1007" y="393"/>
                  <a:pt x="1004" y="394"/>
                  <a:pt x="1006" y="394"/>
                </a:cubicBezTo>
                <a:cubicBezTo>
                  <a:pt x="1007" y="394"/>
                  <a:pt x="1007" y="394"/>
                  <a:pt x="1007" y="394"/>
                </a:cubicBezTo>
                <a:cubicBezTo>
                  <a:pt x="1007" y="394"/>
                  <a:pt x="1007" y="394"/>
                  <a:pt x="1009" y="394"/>
                </a:cubicBezTo>
                <a:cubicBezTo>
                  <a:pt x="1009" y="393"/>
                  <a:pt x="1009" y="394"/>
                  <a:pt x="1009" y="393"/>
                </a:cubicBezTo>
                <a:cubicBezTo>
                  <a:pt x="1011" y="393"/>
                  <a:pt x="1011" y="393"/>
                  <a:pt x="1011" y="393"/>
                </a:cubicBezTo>
                <a:cubicBezTo>
                  <a:pt x="1011" y="393"/>
                  <a:pt x="1011" y="393"/>
                  <a:pt x="1012" y="391"/>
                </a:cubicBezTo>
                <a:cubicBezTo>
                  <a:pt x="1014" y="389"/>
                  <a:pt x="1014" y="389"/>
                  <a:pt x="1014" y="389"/>
                </a:cubicBezTo>
                <a:cubicBezTo>
                  <a:pt x="1014" y="391"/>
                  <a:pt x="1014" y="391"/>
                  <a:pt x="1014" y="391"/>
                </a:cubicBezTo>
                <a:lnTo>
                  <a:pt x="1014" y="393"/>
                </a:lnTo>
                <a:close/>
                <a:moveTo>
                  <a:pt x="965" y="373"/>
                </a:moveTo>
                <a:cubicBezTo>
                  <a:pt x="967" y="373"/>
                  <a:pt x="967" y="372"/>
                  <a:pt x="967" y="372"/>
                </a:cubicBezTo>
                <a:cubicBezTo>
                  <a:pt x="967" y="372"/>
                  <a:pt x="967" y="370"/>
                  <a:pt x="967" y="368"/>
                </a:cubicBezTo>
                <a:cubicBezTo>
                  <a:pt x="965" y="370"/>
                  <a:pt x="965" y="370"/>
                  <a:pt x="965" y="370"/>
                </a:cubicBezTo>
                <a:cubicBezTo>
                  <a:pt x="965" y="372"/>
                  <a:pt x="965" y="372"/>
                  <a:pt x="965" y="372"/>
                </a:cubicBezTo>
                <a:cubicBezTo>
                  <a:pt x="964" y="372"/>
                  <a:pt x="964" y="372"/>
                  <a:pt x="964" y="372"/>
                </a:cubicBezTo>
                <a:cubicBezTo>
                  <a:pt x="962" y="373"/>
                  <a:pt x="962" y="373"/>
                  <a:pt x="962" y="373"/>
                </a:cubicBezTo>
                <a:cubicBezTo>
                  <a:pt x="964" y="373"/>
                  <a:pt x="965" y="372"/>
                  <a:pt x="965" y="373"/>
                </a:cubicBezTo>
                <a:close/>
                <a:moveTo>
                  <a:pt x="998" y="388"/>
                </a:moveTo>
                <a:cubicBezTo>
                  <a:pt x="996" y="388"/>
                  <a:pt x="994" y="388"/>
                  <a:pt x="994" y="388"/>
                </a:cubicBezTo>
                <a:cubicBezTo>
                  <a:pt x="994" y="389"/>
                  <a:pt x="993" y="389"/>
                  <a:pt x="993" y="389"/>
                </a:cubicBezTo>
                <a:cubicBezTo>
                  <a:pt x="991" y="389"/>
                  <a:pt x="990" y="389"/>
                  <a:pt x="990" y="391"/>
                </a:cubicBezTo>
                <a:cubicBezTo>
                  <a:pt x="990" y="391"/>
                  <a:pt x="990" y="391"/>
                  <a:pt x="988" y="391"/>
                </a:cubicBezTo>
                <a:cubicBezTo>
                  <a:pt x="988" y="391"/>
                  <a:pt x="988" y="391"/>
                  <a:pt x="988" y="393"/>
                </a:cubicBezTo>
                <a:cubicBezTo>
                  <a:pt x="990" y="393"/>
                  <a:pt x="990" y="393"/>
                  <a:pt x="990" y="393"/>
                </a:cubicBezTo>
                <a:cubicBezTo>
                  <a:pt x="991" y="393"/>
                  <a:pt x="991" y="393"/>
                  <a:pt x="991" y="393"/>
                </a:cubicBezTo>
                <a:cubicBezTo>
                  <a:pt x="993" y="393"/>
                  <a:pt x="994" y="391"/>
                  <a:pt x="996" y="391"/>
                </a:cubicBezTo>
                <a:cubicBezTo>
                  <a:pt x="996" y="391"/>
                  <a:pt x="998" y="391"/>
                  <a:pt x="999" y="389"/>
                </a:cubicBezTo>
                <a:cubicBezTo>
                  <a:pt x="999" y="389"/>
                  <a:pt x="999" y="389"/>
                  <a:pt x="1001" y="388"/>
                </a:cubicBezTo>
                <a:cubicBezTo>
                  <a:pt x="1003" y="388"/>
                  <a:pt x="1003" y="386"/>
                  <a:pt x="1003" y="386"/>
                </a:cubicBezTo>
                <a:cubicBezTo>
                  <a:pt x="1003" y="386"/>
                  <a:pt x="1003" y="386"/>
                  <a:pt x="1004" y="386"/>
                </a:cubicBezTo>
                <a:cubicBezTo>
                  <a:pt x="1004" y="385"/>
                  <a:pt x="1004" y="386"/>
                  <a:pt x="1006" y="386"/>
                </a:cubicBezTo>
                <a:cubicBezTo>
                  <a:pt x="1006" y="385"/>
                  <a:pt x="1006" y="385"/>
                  <a:pt x="1006" y="385"/>
                </a:cubicBezTo>
                <a:cubicBezTo>
                  <a:pt x="1006" y="385"/>
                  <a:pt x="1006" y="385"/>
                  <a:pt x="1007" y="385"/>
                </a:cubicBezTo>
                <a:cubicBezTo>
                  <a:pt x="1007" y="386"/>
                  <a:pt x="1009" y="383"/>
                  <a:pt x="1009" y="383"/>
                </a:cubicBezTo>
                <a:cubicBezTo>
                  <a:pt x="1009" y="383"/>
                  <a:pt x="1009" y="381"/>
                  <a:pt x="1011" y="381"/>
                </a:cubicBezTo>
                <a:cubicBezTo>
                  <a:pt x="1012" y="381"/>
                  <a:pt x="1012" y="381"/>
                  <a:pt x="1012" y="381"/>
                </a:cubicBezTo>
                <a:cubicBezTo>
                  <a:pt x="1014" y="381"/>
                  <a:pt x="1014" y="380"/>
                  <a:pt x="1015" y="380"/>
                </a:cubicBezTo>
                <a:cubicBezTo>
                  <a:pt x="1015" y="378"/>
                  <a:pt x="1015" y="378"/>
                  <a:pt x="1015" y="378"/>
                </a:cubicBezTo>
                <a:cubicBezTo>
                  <a:pt x="1017" y="378"/>
                  <a:pt x="1017" y="378"/>
                  <a:pt x="1017" y="376"/>
                </a:cubicBezTo>
                <a:cubicBezTo>
                  <a:pt x="1019" y="376"/>
                  <a:pt x="1019" y="376"/>
                  <a:pt x="1019" y="376"/>
                </a:cubicBezTo>
                <a:cubicBezTo>
                  <a:pt x="1020" y="375"/>
                  <a:pt x="1022" y="375"/>
                  <a:pt x="1023" y="373"/>
                </a:cubicBezTo>
                <a:cubicBezTo>
                  <a:pt x="1023" y="372"/>
                  <a:pt x="1023" y="372"/>
                  <a:pt x="1023" y="372"/>
                </a:cubicBezTo>
                <a:cubicBezTo>
                  <a:pt x="1023" y="372"/>
                  <a:pt x="1023" y="372"/>
                  <a:pt x="1022" y="372"/>
                </a:cubicBezTo>
                <a:cubicBezTo>
                  <a:pt x="1020" y="373"/>
                  <a:pt x="1020" y="373"/>
                  <a:pt x="1020" y="373"/>
                </a:cubicBezTo>
                <a:cubicBezTo>
                  <a:pt x="1020" y="373"/>
                  <a:pt x="1020" y="373"/>
                  <a:pt x="1020" y="372"/>
                </a:cubicBezTo>
                <a:cubicBezTo>
                  <a:pt x="1019" y="372"/>
                  <a:pt x="1019" y="372"/>
                  <a:pt x="1017" y="372"/>
                </a:cubicBezTo>
                <a:cubicBezTo>
                  <a:pt x="1017" y="372"/>
                  <a:pt x="1015" y="372"/>
                  <a:pt x="1015" y="370"/>
                </a:cubicBezTo>
                <a:cubicBezTo>
                  <a:pt x="1015" y="368"/>
                  <a:pt x="1017" y="368"/>
                  <a:pt x="1017" y="368"/>
                </a:cubicBezTo>
                <a:cubicBezTo>
                  <a:pt x="1017" y="368"/>
                  <a:pt x="1017" y="368"/>
                  <a:pt x="1019" y="368"/>
                </a:cubicBezTo>
                <a:cubicBezTo>
                  <a:pt x="1019" y="368"/>
                  <a:pt x="1019" y="367"/>
                  <a:pt x="1020" y="367"/>
                </a:cubicBezTo>
                <a:cubicBezTo>
                  <a:pt x="1022" y="365"/>
                  <a:pt x="1022" y="365"/>
                  <a:pt x="1022" y="365"/>
                </a:cubicBezTo>
                <a:cubicBezTo>
                  <a:pt x="1022" y="364"/>
                  <a:pt x="1022" y="364"/>
                  <a:pt x="1022" y="364"/>
                </a:cubicBezTo>
                <a:cubicBezTo>
                  <a:pt x="1022" y="364"/>
                  <a:pt x="1022" y="364"/>
                  <a:pt x="1020" y="364"/>
                </a:cubicBezTo>
                <a:cubicBezTo>
                  <a:pt x="1019" y="364"/>
                  <a:pt x="1019" y="364"/>
                  <a:pt x="1019" y="364"/>
                </a:cubicBezTo>
                <a:cubicBezTo>
                  <a:pt x="1019" y="362"/>
                  <a:pt x="1020" y="362"/>
                  <a:pt x="1020" y="362"/>
                </a:cubicBezTo>
                <a:cubicBezTo>
                  <a:pt x="1020" y="362"/>
                  <a:pt x="1019" y="362"/>
                  <a:pt x="1019" y="360"/>
                </a:cubicBezTo>
                <a:cubicBezTo>
                  <a:pt x="1019" y="359"/>
                  <a:pt x="1019" y="359"/>
                  <a:pt x="1019" y="359"/>
                </a:cubicBezTo>
                <a:cubicBezTo>
                  <a:pt x="1019" y="357"/>
                  <a:pt x="1017" y="357"/>
                  <a:pt x="1017" y="357"/>
                </a:cubicBezTo>
                <a:cubicBezTo>
                  <a:pt x="1017" y="359"/>
                  <a:pt x="1015" y="359"/>
                  <a:pt x="1015" y="360"/>
                </a:cubicBezTo>
                <a:cubicBezTo>
                  <a:pt x="1015" y="360"/>
                  <a:pt x="1015" y="360"/>
                  <a:pt x="1017" y="360"/>
                </a:cubicBezTo>
                <a:cubicBezTo>
                  <a:pt x="1017" y="362"/>
                  <a:pt x="1015" y="362"/>
                  <a:pt x="1015" y="362"/>
                </a:cubicBezTo>
                <a:cubicBezTo>
                  <a:pt x="1014" y="362"/>
                  <a:pt x="1014" y="362"/>
                  <a:pt x="1014" y="360"/>
                </a:cubicBezTo>
                <a:cubicBezTo>
                  <a:pt x="1012" y="360"/>
                  <a:pt x="1012" y="360"/>
                  <a:pt x="1012" y="360"/>
                </a:cubicBezTo>
                <a:cubicBezTo>
                  <a:pt x="1012" y="360"/>
                  <a:pt x="1012" y="360"/>
                  <a:pt x="1012" y="362"/>
                </a:cubicBezTo>
                <a:cubicBezTo>
                  <a:pt x="1011" y="362"/>
                  <a:pt x="1012" y="362"/>
                  <a:pt x="1011" y="362"/>
                </a:cubicBezTo>
                <a:cubicBezTo>
                  <a:pt x="1011" y="364"/>
                  <a:pt x="1009" y="364"/>
                  <a:pt x="1007" y="364"/>
                </a:cubicBezTo>
                <a:cubicBezTo>
                  <a:pt x="1006" y="364"/>
                  <a:pt x="1006" y="364"/>
                  <a:pt x="1006" y="364"/>
                </a:cubicBezTo>
                <a:cubicBezTo>
                  <a:pt x="1006" y="362"/>
                  <a:pt x="1007" y="362"/>
                  <a:pt x="1007" y="362"/>
                </a:cubicBezTo>
                <a:cubicBezTo>
                  <a:pt x="1004" y="362"/>
                  <a:pt x="1004" y="362"/>
                  <a:pt x="1004" y="362"/>
                </a:cubicBezTo>
                <a:cubicBezTo>
                  <a:pt x="1003" y="362"/>
                  <a:pt x="1003" y="362"/>
                  <a:pt x="1003" y="362"/>
                </a:cubicBezTo>
                <a:cubicBezTo>
                  <a:pt x="1001" y="362"/>
                  <a:pt x="1001" y="362"/>
                  <a:pt x="999" y="362"/>
                </a:cubicBezTo>
                <a:cubicBezTo>
                  <a:pt x="999" y="360"/>
                  <a:pt x="998" y="360"/>
                  <a:pt x="999" y="360"/>
                </a:cubicBezTo>
                <a:cubicBezTo>
                  <a:pt x="999" y="359"/>
                  <a:pt x="1001" y="359"/>
                  <a:pt x="1003" y="359"/>
                </a:cubicBezTo>
                <a:cubicBezTo>
                  <a:pt x="1003" y="359"/>
                  <a:pt x="1003" y="359"/>
                  <a:pt x="1004" y="357"/>
                </a:cubicBezTo>
                <a:cubicBezTo>
                  <a:pt x="1004" y="357"/>
                  <a:pt x="1004" y="357"/>
                  <a:pt x="1003" y="357"/>
                </a:cubicBezTo>
                <a:cubicBezTo>
                  <a:pt x="1004" y="357"/>
                  <a:pt x="1006" y="357"/>
                  <a:pt x="1006" y="355"/>
                </a:cubicBezTo>
                <a:cubicBezTo>
                  <a:pt x="1004" y="355"/>
                  <a:pt x="1004" y="355"/>
                  <a:pt x="1004" y="355"/>
                </a:cubicBezTo>
                <a:cubicBezTo>
                  <a:pt x="1004" y="354"/>
                  <a:pt x="1003" y="354"/>
                  <a:pt x="1001" y="354"/>
                </a:cubicBezTo>
                <a:cubicBezTo>
                  <a:pt x="999" y="352"/>
                  <a:pt x="999" y="352"/>
                  <a:pt x="998" y="354"/>
                </a:cubicBezTo>
                <a:cubicBezTo>
                  <a:pt x="998" y="354"/>
                  <a:pt x="998" y="354"/>
                  <a:pt x="998" y="355"/>
                </a:cubicBezTo>
                <a:cubicBezTo>
                  <a:pt x="998" y="355"/>
                  <a:pt x="999" y="355"/>
                  <a:pt x="998" y="357"/>
                </a:cubicBezTo>
                <a:cubicBezTo>
                  <a:pt x="996" y="357"/>
                  <a:pt x="996" y="357"/>
                  <a:pt x="996" y="357"/>
                </a:cubicBezTo>
                <a:cubicBezTo>
                  <a:pt x="994" y="357"/>
                  <a:pt x="994" y="359"/>
                  <a:pt x="994" y="359"/>
                </a:cubicBezTo>
                <a:cubicBezTo>
                  <a:pt x="994" y="359"/>
                  <a:pt x="994" y="359"/>
                  <a:pt x="993" y="359"/>
                </a:cubicBezTo>
                <a:cubicBezTo>
                  <a:pt x="993" y="357"/>
                  <a:pt x="993" y="357"/>
                  <a:pt x="993" y="357"/>
                </a:cubicBezTo>
                <a:cubicBezTo>
                  <a:pt x="994" y="355"/>
                  <a:pt x="996" y="354"/>
                  <a:pt x="996" y="354"/>
                </a:cubicBezTo>
                <a:cubicBezTo>
                  <a:pt x="998" y="352"/>
                  <a:pt x="998" y="352"/>
                  <a:pt x="998" y="352"/>
                </a:cubicBezTo>
                <a:cubicBezTo>
                  <a:pt x="999" y="351"/>
                  <a:pt x="999" y="351"/>
                  <a:pt x="999" y="351"/>
                </a:cubicBezTo>
                <a:cubicBezTo>
                  <a:pt x="1001" y="349"/>
                  <a:pt x="1001" y="349"/>
                  <a:pt x="1001" y="349"/>
                </a:cubicBezTo>
                <a:cubicBezTo>
                  <a:pt x="1003" y="347"/>
                  <a:pt x="1003" y="347"/>
                  <a:pt x="1003" y="347"/>
                </a:cubicBezTo>
                <a:cubicBezTo>
                  <a:pt x="1003" y="346"/>
                  <a:pt x="1004" y="346"/>
                  <a:pt x="1004" y="346"/>
                </a:cubicBezTo>
                <a:cubicBezTo>
                  <a:pt x="1006" y="346"/>
                  <a:pt x="1006" y="344"/>
                  <a:pt x="1007" y="344"/>
                </a:cubicBezTo>
                <a:cubicBezTo>
                  <a:pt x="1007" y="343"/>
                  <a:pt x="1007" y="343"/>
                  <a:pt x="1007" y="343"/>
                </a:cubicBezTo>
                <a:cubicBezTo>
                  <a:pt x="1009" y="343"/>
                  <a:pt x="1009" y="341"/>
                  <a:pt x="1009" y="341"/>
                </a:cubicBezTo>
                <a:cubicBezTo>
                  <a:pt x="1011" y="341"/>
                  <a:pt x="1007" y="341"/>
                  <a:pt x="1007" y="339"/>
                </a:cubicBezTo>
                <a:cubicBezTo>
                  <a:pt x="1009" y="338"/>
                  <a:pt x="1009" y="338"/>
                  <a:pt x="1009" y="338"/>
                </a:cubicBezTo>
                <a:cubicBezTo>
                  <a:pt x="1011" y="338"/>
                  <a:pt x="1012" y="338"/>
                  <a:pt x="1012" y="336"/>
                </a:cubicBezTo>
                <a:cubicBezTo>
                  <a:pt x="1014" y="334"/>
                  <a:pt x="1009" y="336"/>
                  <a:pt x="1009" y="336"/>
                </a:cubicBezTo>
                <a:cubicBezTo>
                  <a:pt x="1007" y="336"/>
                  <a:pt x="1006" y="338"/>
                  <a:pt x="1004" y="338"/>
                </a:cubicBezTo>
                <a:cubicBezTo>
                  <a:pt x="1004" y="338"/>
                  <a:pt x="1003" y="339"/>
                  <a:pt x="1001" y="339"/>
                </a:cubicBezTo>
                <a:cubicBezTo>
                  <a:pt x="999" y="339"/>
                  <a:pt x="999" y="339"/>
                  <a:pt x="999" y="339"/>
                </a:cubicBezTo>
                <a:cubicBezTo>
                  <a:pt x="998" y="341"/>
                  <a:pt x="998" y="341"/>
                  <a:pt x="998" y="341"/>
                </a:cubicBezTo>
                <a:cubicBezTo>
                  <a:pt x="998" y="343"/>
                  <a:pt x="994" y="344"/>
                  <a:pt x="994" y="346"/>
                </a:cubicBezTo>
                <a:cubicBezTo>
                  <a:pt x="993" y="346"/>
                  <a:pt x="991" y="347"/>
                  <a:pt x="991" y="347"/>
                </a:cubicBezTo>
                <a:cubicBezTo>
                  <a:pt x="991" y="347"/>
                  <a:pt x="990" y="347"/>
                  <a:pt x="990" y="349"/>
                </a:cubicBezTo>
                <a:cubicBezTo>
                  <a:pt x="990" y="349"/>
                  <a:pt x="990" y="349"/>
                  <a:pt x="988" y="351"/>
                </a:cubicBezTo>
                <a:cubicBezTo>
                  <a:pt x="988" y="351"/>
                  <a:pt x="988" y="352"/>
                  <a:pt x="986" y="352"/>
                </a:cubicBezTo>
                <a:cubicBezTo>
                  <a:pt x="986" y="354"/>
                  <a:pt x="985" y="355"/>
                  <a:pt x="983" y="357"/>
                </a:cubicBezTo>
                <a:cubicBezTo>
                  <a:pt x="982" y="359"/>
                  <a:pt x="982" y="359"/>
                  <a:pt x="982" y="359"/>
                </a:cubicBezTo>
                <a:cubicBezTo>
                  <a:pt x="980" y="359"/>
                  <a:pt x="978" y="360"/>
                  <a:pt x="978" y="360"/>
                </a:cubicBezTo>
                <a:cubicBezTo>
                  <a:pt x="978" y="360"/>
                  <a:pt x="977" y="360"/>
                  <a:pt x="977" y="362"/>
                </a:cubicBezTo>
                <a:cubicBezTo>
                  <a:pt x="977" y="362"/>
                  <a:pt x="978" y="362"/>
                  <a:pt x="978" y="364"/>
                </a:cubicBezTo>
                <a:cubicBezTo>
                  <a:pt x="980" y="364"/>
                  <a:pt x="980" y="364"/>
                  <a:pt x="980" y="365"/>
                </a:cubicBezTo>
                <a:cubicBezTo>
                  <a:pt x="978" y="367"/>
                  <a:pt x="978" y="367"/>
                  <a:pt x="978" y="367"/>
                </a:cubicBezTo>
                <a:cubicBezTo>
                  <a:pt x="977" y="367"/>
                  <a:pt x="977" y="365"/>
                  <a:pt x="977" y="365"/>
                </a:cubicBezTo>
                <a:cubicBezTo>
                  <a:pt x="975" y="365"/>
                  <a:pt x="975" y="365"/>
                  <a:pt x="975" y="367"/>
                </a:cubicBezTo>
                <a:cubicBezTo>
                  <a:pt x="975" y="365"/>
                  <a:pt x="975" y="365"/>
                  <a:pt x="975" y="365"/>
                </a:cubicBezTo>
                <a:cubicBezTo>
                  <a:pt x="975" y="365"/>
                  <a:pt x="975" y="365"/>
                  <a:pt x="973" y="365"/>
                </a:cubicBezTo>
                <a:cubicBezTo>
                  <a:pt x="973" y="367"/>
                  <a:pt x="972" y="367"/>
                  <a:pt x="972" y="367"/>
                </a:cubicBezTo>
                <a:cubicBezTo>
                  <a:pt x="972" y="368"/>
                  <a:pt x="970" y="368"/>
                  <a:pt x="970" y="368"/>
                </a:cubicBezTo>
                <a:cubicBezTo>
                  <a:pt x="970" y="370"/>
                  <a:pt x="970" y="370"/>
                  <a:pt x="970" y="370"/>
                </a:cubicBezTo>
                <a:cubicBezTo>
                  <a:pt x="970" y="370"/>
                  <a:pt x="970" y="370"/>
                  <a:pt x="972" y="370"/>
                </a:cubicBezTo>
                <a:cubicBezTo>
                  <a:pt x="972" y="370"/>
                  <a:pt x="972" y="370"/>
                  <a:pt x="972" y="372"/>
                </a:cubicBezTo>
                <a:cubicBezTo>
                  <a:pt x="970" y="373"/>
                  <a:pt x="970" y="373"/>
                  <a:pt x="970" y="373"/>
                </a:cubicBezTo>
                <a:cubicBezTo>
                  <a:pt x="969" y="373"/>
                  <a:pt x="967" y="375"/>
                  <a:pt x="967" y="375"/>
                </a:cubicBezTo>
                <a:cubicBezTo>
                  <a:pt x="965" y="376"/>
                  <a:pt x="965" y="376"/>
                  <a:pt x="965" y="376"/>
                </a:cubicBezTo>
                <a:cubicBezTo>
                  <a:pt x="964" y="376"/>
                  <a:pt x="964" y="376"/>
                  <a:pt x="964" y="376"/>
                </a:cubicBezTo>
                <a:cubicBezTo>
                  <a:pt x="962" y="378"/>
                  <a:pt x="962" y="378"/>
                  <a:pt x="961" y="380"/>
                </a:cubicBezTo>
                <a:cubicBezTo>
                  <a:pt x="961" y="380"/>
                  <a:pt x="961" y="380"/>
                  <a:pt x="961" y="381"/>
                </a:cubicBezTo>
                <a:cubicBezTo>
                  <a:pt x="961" y="381"/>
                  <a:pt x="961" y="381"/>
                  <a:pt x="961" y="383"/>
                </a:cubicBezTo>
                <a:cubicBezTo>
                  <a:pt x="961" y="385"/>
                  <a:pt x="961" y="385"/>
                  <a:pt x="961" y="385"/>
                </a:cubicBezTo>
                <a:cubicBezTo>
                  <a:pt x="961" y="386"/>
                  <a:pt x="961" y="386"/>
                  <a:pt x="961" y="386"/>
                </a:cubicBezTo>
                <a:cubicBezTo>
                  <a:pt x="962" y="386"/>
                  <a:pt x="962" y="386"/>
                  <a:pt x="962" y="386"/>
                </a:cubicBezTo>
                <a:cubicBezTo>
                  <a:pt x="964" y="386"/>
                  <a:pt x="964" y="385"/>
                  <a:pt x="965" y="385"/>
                </a:cubicBezTo>
                <a:cubicBezTo>
                  <a:pt x="965" y="385"/>
                  <a:pt x="965" y="385"/>
                  <a:pt x="967" y="383"/>
                </a:cubicBezTo>
                <a:cubicBezTo>
                  <a:pt x="967" y="383"/>
                  <a:pt x="967" y="383"/>
                  <a:pt x="969" y="383"/>
                </a:cubicBezTo>
                <a:cubicBezTo>
                  <a:pt x="969" y="383"/>
                  <a:pt x="969" y="383"/>
                  <a:pt x="970" y="383"/>
                </a:cubicBezTo>
                <a:cubicBezTo>
                  <a:pt x="972" y="383"/>
                  <a:pt x="973" y="383"/>
                  <a:pt x="973" y="383"/>
                </a:cubicBezTo>
                <a:cubicBezTo>
                  <a:pt x="975" y="383"/>
                  <a:pt x="975" y="383"/>
                  <a:pt x="975" y="385"/>
                </a:cubicBezTo>
                <a:cubicBezTo>
                  <a:pt x="975" y="385"/>
                  <a:pt x="975" y="385"/>
                  <a:pt x="977" y="385"/>
                </a:cubicBezTo>
                <a:cubicBezTo>
                  <a:pt x="977" y="385"/>
                  <a:pt x="977" y="385"/>
                  <a:pt x="978" y="385"/>
                </a:cubicBezTo>
                <a:cubicBezTo>
                  <a:pt x="978" y="386"/>
                  <a:pt x="980" y="386"/>
                  <a:pt x="982" y="385"/>
                </a:cubicBezTo>
                <a:cubicBezTo>
                  <a:pt x="983" y="385"/>
                  <a:pt x="983" y="385"/>
                  <a:pt x="983" y="385"/>
                </a:cubicBezTo>
                <a:cubicBezTo>
                  <a:pt x="985" y="385"/>
                  <a:pt x="985" y="385"/>
                  <a:pt x="985" y="385"/>
                </a:cubicBezTo>
                <a:cubicBezTo>
                  <a:pt x="985" y="385"/>
                  <a:pt x="985" y="385"/>
                  <a:pt x="986" y="385"/>
                </a:cubicBezTo>
                <a:cubicBezTo>
                  <a:pt x="988" y="385"/>
                  <a:pt x="988" y="385"/>
                  <a:pt x="990" y="383"/>
                </a:cubicBezTo>
                <a:cubicBezTo>
                  <a:pt x="990" y="383"/>
                  <a:pt x="991" y="383"/>
                  <a:pt x="991" y="381"/>
                </a:cubicBezTo>
                <a:cubicBezTo>
                  <a:pt x="993" y="381"/>
                  <a:pt x="993" y="381"/>
                  <a:pt x="993" y="381"/>
                </a:cubicBezTo>
                <a:cubicBezTo>
                  <a:pt x="994" y="381"/>
                  <a:pt x="994" y="381"/>
                  <a:pt x="993" y="383"/>
                </a:cubicBezTo>
                <a:cubicBezTo>
                  <a:pt x="993" y="383"/>
                  <a:pt x="993" y="385"/>
                  <a:pt x="993" y="386"/>
                </a:cubicBezTo>
                <a:cubicBezTo>
                  <a:pt x="993" y="386"/>
                  <a:pt x="994" y="386"/>
                  <a:pt x="994" y="385"/>
                </a:cubicBezTo>
                <a:cubicBezTo>
                  <a:pt x="994" y="385"/>
                  <a:pt x="994" y="385"/>
                  <a:pt x="996" y="385"/>
                </a:cubicBezTo>
                <a:cubicBezTo>
                  <a:pt x="996" y="385"/>
                  <a:pt x="996" y="385"/>
                  <a:pt x="998" y="385"/>
                </a:cubicBezTo>
                <a:cubicBezTo>
                  <a:pt x="998" y="383"/>
                  <a:pt x="998" y="383"/>
                  <a:pt x="998" y="383"/>
                </a:cubicBezTo>
                <a:cubicBezTo>
                  <a:pt x="999" y="383"/>
                  <a:pt x="999" y="383"/>
                  <a:pt x="999" y="383"/>
                </a:cubicBezTo>
                <a:cubicBezTo>
                  <a:pt x="1001" y="383"/>
                  <a:pt x="1001" y="383"/>
                  <a:pt x="1003" y="383"/>
                </a:cubicBezTo>
                <a:cubicBezTo>
                  <a:pt x="1001" y="383"/>
                  <a:pt x="1001" y="385"/>
                  <a:pt x="999" y="385"/>
                </a:cubicBezTo>
                <a:cubicBezTo>
                  <a:pt x="999" y="385"/>
                  <a:pt x="998" y="386"/>
                  <a:pt x="998" y="388"/>
                </a:cubicBezTo>
                <a:close/>
                <a:moveTo>
                  <a:pt x="919" y="134"/>
                </a:moveTo>
                <a:cubicBezTo>
                  <a:pt x="919" y="136"/>
                  <a:pt x="917" y="136"/>
                  <a:pt x="915" y="136"/>
                </a:cubicBezTo>
                <a:cubicBezTo>
                  <a:pt x="915" y="136"/>
                  <a:pt x="914" y="136"/>
                  <a:pt x="914" y="137"/>
                </a:cubicBezTo>
                <a:cubicBezTo>
                  <a:pt x="915" y="137"/>
                  <a:pt x="915" y="137"/>
                  <a:pt x="917" y="136"/>
                </a:cubicBezTo>
                <a:cubicBezTo>
                  <a:pt x="919" y="136"/>
                  <a:pt x="920" y="136"/>
                  <a:pt x="920" y="134"/>
                </a:cubicBezTo>
                <a:cubicBezTo>
                  <a:pt x="922" y="134"/>
                  <a:pt x="922" y="134"/>
                  <a:pt x="923" y="134"/>
                </a:cubicBezTo>
                <a:cubicBezTo>
                  <a:pt x="923" y="134"/>
                  <a:pt x="925" y="134"/>
                  <a:pt x="925" y="132"/>
                </a:cubicBezTo>
                <a:cubicBezTo>
                  <a:pt x="927" y="132"/>
                  <a:pt x="927" y="132"/>
                  <a:pt x="927" y="132"/>
                </a:cubicBezTo>
                <a:cubicBezTo>
                  <a:pt x="927" y="131"/>
                  <a:pt x="927" y="131"/>
                  <a:pt x="927" y="131"/>
                </a:cubicBezTo>
                <a:cubicBezTo>
                  <a:pt x="927" y="131"/>
                  <a:pt x="927" y="129"/>
                  <a:pt x="928" y="129"/>
                </a:cubicBezTo>
                <a:cubicBezTo>
                  <a:pt x="928" y="129"/>
                  <a:pt x="928" y="129"/>
                  <a:pt x="930" y="129"/>
                </a:cubicBezTo>
                <a:cubicBezTo>
                  <a:pt x="930" y="129"/>
                  <a:pt x="930" y="129"/>
                  <a:pt x="931" y="129"/>
                </a:cubicBezTo>
                <a:cubicBezTo>
                  <a:pt x="933" y="128"/>
                  <a:pt x="933" y="128"/>
                  <a:pt x="933" y="128"/>
                </a:cubicBezTo>
                <a:cubicBezTo>
                  <a:pt x="933" y="126"/>
                  <a:pt x="931" y="128"/>
                  <a:pt x="931" y="128"/>
                </a:cubicBezTo>
                <a:cubicBezTo>
                  <a:pt x="930" y="128"/>
                  <a:pt x="930" y="128"/>
                  <a:pt x="928" y="128"/>
                </a:cubicBezTo>
                <a:cubicBezTo>
                  <a:pt x="928" y="129"/>
                  <a:pt x="927" y="129"/>
                  <a:pt x="927" y="129"/>
                </a:cubicBezTo>
                <a:cubicBezTo>
                  <a:pt x="925" y="129"/>
                  <a:pt x="923" y="129"/>
                  <a:pt x="923" y="131"/>
                </a:cubicBezTo>
                <a:cubicBezTo>
                  <a:pt x="922" y="131"/>
                  <a:pt x="922" y="131"/>
                  <a:pt x="922" y="131"/>
                </a:cubicBezTo>
                <a:cubicBezTo>
                  <a:pt x="922" y="132"/>
                  <a:pt x="923" y="132"/>
                  <a:pt x="923" y="132"/>
                </a:cubicBezTo>
                <a:cubicBezTo>
                  <a:pt x="922" y="132"/>
                  <a:pt x="922" y="132"/>
                  <a:pt x="922" y="132"/>
                </a:cubicBezTo>
                <a:cubicBezTo>
                  <a:pt x="920" y="134"/>
                  <a:pt x="920" y="134"/>
                  <a:pt x="919" y="134"/>
                </a:cubicBezTo>
                <a:close/>
                <a:moveTo>
                  <a:pt x="599" y="847"/>
                </a:moveTo>
                <a:cubicBezTo>
                  <a:pt x="600" y="845"/>
                  <a:pt x="600" y="845"/>
                  <a:pt x="600" y="845"/>
                </a:cubicBezTo>
                <a:cubicBezTo>
                  <a:pt x="599" y="845"/>
                  <a:pt x="599" y="847"/>
                  <a:pt x="599" y="847"/>
                </a:cubicBezTo>
                <a:close/>
                <a:moveTo>
                  <a:pt x="948" y="147"/>
                </a:moveTo>
                <a:cubicBezTo>
                  <a:pt x="948" y="147"/>
                  <a:pt x="949" y="147"/>
                  <a:pt x="949" y="149"/>
                </a:cubicBezTo>
                <a:cubicBezTo>
                  <a:pt x="951" y="149"/>
                  <a:pt x="951" y="149"/>
                  <a:pt x="951" y="149"/>
                </a:cubicBezTo>
                <a:cubicBezTo>
                  <a:pt x="952" y="149"/>
                  <a:pt x="952" y="149"/>
                  <a:pt x="954" y="149"/>
                </a:cubicBezTo>
                <a:cubicBezTo>
                  <a:pt x="956" y="147"/>
                  <a:pt x="956" y="147"/>
                  <a:pt x="956" y="147"/>
                </a:cubicBezTo>
                <a:cubicBezTo>
                  <a:pt x="956" y="147"/>
                  <a:pt x="956" y="147"/>
                  <a:pt x="956" y="145"/>
                </a:cubicBezTo>
                <a:cubicBezTo>
                  <a:pt x="952" y="145"/>
                  <a:pt x="952" y="145"/>
                  <a:pt x="952" y="145"/>
                </a:cubicBezTo>
                <a:cubicBezTo>
                  <a:pt x="951" y="145"/>
                  <a:pt x="951" y="145"/>
                  <a:pt x="949" y="145"/>
                </a:cubicBezTo>
                <a:cubicBezTo>
                  <a:pt x="949" y="145"/>
                  <a:pt x="949" y="145"/>
                  <a:pt x="948" y="144"/>
                </a:cubicBezTo>
                <a:cubicBezTo>
                  <a:pt x="948" y="145"/>
                  <a:pt x="948" y="145"/>
                  <a:pt x="948" y="145"/>
                </a:cubicBezTo>
                <a:cubicBezTo>
                  <a:pt x="946" y="145"/>
                  <a:pt x="946" y="145"/>
                  <a:pt x="946" y="145"/>
                </a:cubicBezTo>
                <a:cubicBezTo>
                  <a:pt x="946" y="145"/>
                  <a:pt x="946" y="145"/>
                  <a:pt x="946" y="147"/>
                </a:cubicBezTo>
                <a:cubicBezTo>
                  <a:pt x="944" y="147"/>
                  <a:pt x="944" y="147"/>
                  <a:pt x="944" y="147"/>
                </a:cubicBezTo>
                <a:cubicBezTo>
                  <a:pt x="946" y="149"/>
                  <a:pt x="948" y="147"/>
                  <a:pt x="948" y="147"/>
                </a:cubicBezTo>
                <a:close/>
                <a:moveTo>
                  <a:pt x="914" y="137"/>
                </a:moveTo>
                <a:cubicBezTo>
                  <a:pt x="912" y="137"/>
                  <a:pt x="912" y="137"/>
                  <a:pt x="912" y="137"/>
                </a:cubicBezTo>
                <a:cubicBezTo>
                  <a:pt x="912" y="139"/>
                  <a:pt x="914" y="137"/>
                  <a:pt x="914" y="137"/>
                </a:cubicBezTo>
                <a:close/>
                <a:moveTo>
                  <a:pt x="891" y="191"/>
                </a:moveTo>
                <a:cubicBezTo>
                  <a:pt x="891" y="189"/>
                  <a:pt x="891" y="189"/>
                  <a:pt x="891" y="189"/>
                </a:cubicBezTo>
                <a:cubicBezTo>
                  <a:pt x="889" y="189"/>
                  <a:pt x="889" y="189"/>
                  <a:pt x="889" y="189"/>
                </a:cubicBezTo>
                <a:cubicBezTo>
                  <a:pt x="888" y="189"/>
                  <a:pt x="886" y="189"/>
                  <a:pt x="886" y="189"/>
                </a:cubicBezTo>
                <a:cubicBezTo>
                  <a:pt x="886" y="191"/>
                  <a:pt x="886" y="191"/>
                  <a:pt x="886" y="191"/>
                </a:cubicBezTo>
                <a:cubicBezTo>
                  <a:pt x="886" y="191"/>
                  <a:pt x="886" y="191"/>
                  <a:pt x="888" y="191"/>
                </a:cubicBezTo>
                <a:cubicBezTo>
                  <a:pt x="888" y="191"/>
                  <a:pt x="888" y="191"/>
                  <a:pt x="889" y="191"/>
                </a:cubicBezTo>
                <a:lnTo>
                  <a:pt x="891" y="191"/>
                </a:lnTo>
                <a:close/>
                <a:moveTo>
                  <a:pt x="944" y="90"/>
                </a:moveTo>
                <a:cubicBezTo>
                  <a:pt x="944" y="92"/>
                  <a:pt x="944" y="94"/>
                  <a:pt x="946" y="95"/>
                </a:cubicBezTo>
                <a:cubicBezTo>
                  <a:pt x="949" y="95"/>
                  <a:pt x="952" y="94"/>
                  <a:pt x="956" y="94"/>
                </a:cubicBezTo>
                <a:cubicBezTo>
                  <a:pt x="957" y="94"/>
                  <a:pt x="959" y="94"/>
                  <a:pt x="961" y="94"/>
                </a:cubicBezTo>
                <a:cubicBezTo>
                  <a:pt x="962" y="94"/>
                  <a:pt x="964" y="94"/>
                  <a:pt x="965" y="94"/>
                </a:cubicBezTo>
                <a:cubicBezTo>
                  <a:pt x="967" y="94"/>
                  <a:pt x="970" y="95"/>
                  <a:pt x="972" y="95"/>
                </a:cubicBezTo>
                <a:cubicBezTo>
                  <a:pt x="973" y="95"/>
                  <a:pt x="975" y="95"/>
                  <a:pt x="977" y="92"/>
                </a:cubicBezTo>
                <a:cubicBezTo>
                  <a:pt x="977" y="90"/>
                  <a:pt x="975" y="90"/>
                  <a:pt x="973" y="89"/>
                </a:cubicBezTo>
                <a:cubicBezTo>
                  <a:pt x="973" y="87"/>
                  <a:pt x="972" y="87"/>
                  <a:pt x="972" y="87"/>
                </a:cubicBezTo>
                <a:cubicBezTo>
                  <a:pt x="970" y="86"/>
                  <a:pt x="970" y="86"/>
                  <a:pt x="969" y="86"/>
                </a:cubicBezTo>
                <a:cubicBezTo>
                  <a:pt x="967" y="86"/>
                  <a:pt x="965" y="86"/>
                  <a:pt x="964" y="86"/>
                </a:cubicBezTo>
                <a:cubicBezTo>
                  <a:pt x="962" y="86"/>
                  <a:pt x="961" y="86"/>
                  <a:pt x="959" y="86"/>
                </a:cubicBezTo>
                <a:cubicBezTo>
                  <a:pt x="957" y="86"/>
                  <a:pt x="956" y="86"/>
                  <a:pt x="956" y="86"/>
                </a:cubicBezTo>
                <a:cubicBezTo>
                  <a:pt x="954" y="86"/>
                  <a:pt x="951" y="84"/>
                  <a:pt x="951" y="86"/>
                </a:cubicBezTo>
                <a:cubicBezTo>
                  <a:pt x="949" y="86"/>
                  <a:pt x="949" y="86"/>
                  <a:pt x="949" y="86"/>
                </a:cubicBezTo>
                <a:cubicBezTo>
                  <a:pt x="948" y="86"/>
                  <a:pt x="948" y="86"/>
                  <a:pt x="946" y="86"/>
                </a:cubicBezTo>
                <a:cubicBezTo>
                  <a:pt x="944" y="87"/>
                  <a:pt x="944" y="87"/>
                  <a:pt x="944" y="87"/>
                </a:cubicBezTo>
                <a:cubicBezTo>
                  <a:pt x="944" y="89"/>
                  <a:pt x="944" y="89"/>
                  <a:pt x="944" y="89"/>
                </a:cubicBezTo>
                <a:cubicBezTo>
                  <a:pt x="943" y="89"/>
                  <a:pt x="943" y="89"/>
                  <a:pt x="943" y="90"/>
                </a:cubicBezTo>
                <a:cubicBezTo>
                  <a:pt x="941" y="90"/>
                  <a:pt x="941" y="90"/>
                  <a:pt x="941" y="90"/>
                </a:cubicBezTo>
                <a:cubicBezTo>
                  <a:pt x="943" y="92"/>
                  <a:pt x="944" y="90"/>
                  <a:pt x="944" y="90"/>
                </a:cubicBezTo>
                <a:close/>
                <a:moveTo>
                  <a:pt x="877" y="29"/>
                </a:moveTo>
                <a:cubicBezTo>
                  <a:pt x="878" y="29"/>
                  <a:pt x="878" y="27"/>
                  <a:pt x="880" y="27"/>
                </a:cubicBezTo>
                <a:cubicBezTo>
                  <a:pt x="881" y="29"/>
                  <a:pt x="881" y="29"/>
                  <a:pt x="881" y="29"/>
                </a:cubicBezTo>
                <a:cubicBezTo>
                  <a:pt x="883" y="29"/>
                  <a:pt x="881" y="29"/>
                  <a:pt x="883" y="31"/>
                </a:cubicBezTo>
                <a:cubicBezTo>
                  <a:pt x="885" y="29"/>
                  <a:pt x="885" y="29"/>
                  <a:pt x="885" y="29"/>
                </a:cubicBezTo>
                <a:cubicBezTo>
                  <a:pt x="886" y="27"/>
                  <a:pt x="886" y="27"/>
                  <a:pt x="886" y="27"/>
                </a:cubicBezTo>
                <a:cubicBezTo>
                  <a:pt x="888" y="27"/>
                  <a:pt x="888" y="26"/>
                  <a:pt x="888" y="26"/>
                </a:cubicBezTo>
                <a:cubicBezTo>
                  <a:pt x="888" y="24"/>
                  <a:pt x="886" y="24"/>
                  <a:pt x="885" y="24"/>
                </a:cubicBezTo>
                <a:cubicBezTo>
                  <a:pt x="885" y="24"/>
                  <a:pt x="885" y="24"/>
                  <a:pt x="883" y="24"/>
                </a:cubicBezTo>
                <a:cubicBezTo>
                  <a:pt x="883" y="24"/>
                  <a:pt x="883" y="24"/>
                  <a:pt x="881" y="24"/>
                </a:cubicBezTo>
                <a:cubicBezTo>
                  <a:pt x="881" y="24"/>
                  <a:pt x="881" y="24"/>
                  <a:pt x="880" y="24"/>
                </a:cubicBezTo>
                <a:cubicBezTo>
                  <a:pt x="880" y="26"/>
                  <a:pt x="880" y="26"/>
                  <a:pt x="880" y="26"/>
                </a:cubicBezTo>
                <a:cubicBezTo>
                  <a:pt x="880" y="26"/>
                  <a:pt x="878" y="26"/>
                  <a:pt x="877" y="26"/>
                </a:cubicBezTo>
                <a:cubicBezTo>
                  <a:pt x="877" y="27"/>
                  <a:pt x="877" y="27"/>
                  <a:pt x="875" y="27"/>
                </a:cubicBezTo>
                <a:cubicBezTo>
                  <a:pt x="875" y="27"/>
                  <a:pt x="875" y="29"/>
                  <a:pt x="877" y="29"/>
                </a:cubicBezTo>
                <a:close/>
                <a:moveTo>
                  <a:pt x="328" y="271"/>
                </a:moveTo>
                <a:cubicBezTo>
                  <a:pt x="328" y="270"/>
                  <a:pt x="326" y="270"/>
                  <a:pt x="326" y="270"/>
                </a:cubicBezTo>
                <a:cubicBezTo>
                  <a:pt x="324" y="270"/>
                  <a:pt x="323" y="271"/>
                  <a:pt x="323" y="271"/>
                </a:cubicBezTo>
                <a:cubicBezTo>
                  <a:pt x="321" y="271"/>
                  <a:pt x="321" y="275"/>
                  <a:pt x="319" y="273"/>
                </a:cubicBezTo>
                <a:cubicBezTo>
                  <a:pt x="319" y="271"/>
                  <a:pt x="319" y="271"/>
                  <a:pt x="319" y="271"/>
                </a:cubicBezTo>
                <a:cubicBezTo>
                  <a:pt x="318" y="271"/>
                  <a:pt x="318" y="271"/>
                  <a:pt x="318" y="271"/>
                </a:cubicBezTo>
                <a:cubicBezTo>
                  <a:pt x="316" y="273"/>
                  <a:pt x="316" y="273"/>
                  <a:pt x="315" y="275"/>
                </a:cubicBezTo>
                <a:cubicBezTo>
                  <a:pt x="315" y="276"/>
                  <a:pt x="313" y="276"/>
                  <a:pt x="313" y="278"/>
                </a:cubicBezTo>
                <a:cubicBezTo>
                  <a:pt x="311" y="278"/>
                  <a:pt x="311" y="280"/>
                  <a:pt x="311" y="280"/>
                </a:cubicBezTo>
                <a:cubicBezTo>
                  <a:pt x="310" y="281"/>
                  <a:pt x="308" y="281"/>
                  <a:pt x="308" y="283"/>
                </a:cubicBezTo>
                <a:cubicBezTo>
                  <a:pt x="310" y="283"/>
                  <a:pt x="310" y="281"/>
                  <a:pt x="311" y="281"/>
                </a:cubicBezTo>
                <a:cubicBezTo>
                  <a:pt x="311" y="283"/>
                  <a:pt x="311" y="283"/>
                  <a:pt x="311" y="283"/>
                </a:cubicBezTo>
                <a:cubicBezTo>
                  <a:pt x="311" y="284"/>
                  <a:pt x="311" y="284"/>
                  <a:pt x="313" y="283"/>
                </a:cubicBezTo>
                <a:cubicBezTo>
                  <a:pt x="315" y="283"/>
                  <a:pt x="315" y="283"/>
                  <a:pt x="316" y="283"/>
                </a:cubicBezTo>
                <a:cubicBezTo>
                  <a:pt x="316" y="284"/>
                  <a:pt x="316" y="284"/>
                  <a:pt x="316" y="284"/>
                </a:cubicBezTo>
                <a:cubicBezTo>
                  <a:pt x="315" y="284"/>
                  <a:pt x="315" y="284"/>
                  <a:pt x="315" y="286"/>
                </a:cubicBezTo>
                <a:cubicBezTo>
                  <a:pt x="313" y="286"/>
                  <a:pt x="313" y="288"/>
                  <a:pt x="311" y="288"/>
                </a:cubicBezTo>
                <a:cubicBezTo>
                  <a:pt x="313" y="289"/>
                  <a:pt x="313" y="289"/>
                  <a:pt x="313" y="289"/>
                </a:cubicBezTo>
                <a:cubicBezTo>
                  <a:pt x="311" y="289"/>
                  <a:pt x="308" y="289"/>
                  <a:pt x="308" y="289"/>
                </a:cubicBezTo>
                <a:cubicBezTo>
                  <a:pt x="307" y="291"/>
                  <a:pt x="307" y="291"/>
                  <a:pt x="307" y="292"/>
                </a:cubicBezTo>
                <a:cubicBezTo>
                  <a:pt x="307" y="294"/>
                  <a:pt x="307" y="294"/>
                  <a:pt x="307" y="296"/>
                </a:cubicBezTo>
                <a:cubicBezTo>
                  <a:pt x="307" y="296"/>
                  <a:pt x="307" y="297"/>
                  <a:pt x="308" y="296"/>
                </a:cubicBezTo>
                <a:cubicBezTo>
                  <a:pt x="310" y="296"/>
                  <a:pt x="310" y="296"/>
                  <a:pt x="310" y="294"/>
                </a:cubicBezTo>
                <a:cubicBezTo>
                  <a:pt x="310" y="292"/>
                  <a:pt x="310" y="292"/>
                  <a:pt x="310" y="292"/>
                </a:cubicBezTo>
                <a:cubicBezTo>
                  <a:pt x="310" y="291"/>
                  <a:pt x="311" y="291"/>
                  <a:pt x="311" y="292"/>
                </a:cubicBezTo>
                <a:cubicBezTo>
                  <a:pt x="311" y="294"/>
                  <a:pt x="311" y="294"/>
                  <a:pt x="311" y="294"/>
                </a:cubicBezTo>
                <a:cubicBezTo>
                  <a:pt x="311" y="296"/>
                  <a:pt x="311" y="296"/>
                  <a:pt x="311" y="297"/>
                </a:cubicBezTo>
                <a:cubicBezTo>
                  <a:pt x="313" y="299"/>
                  <a:pt x="313" y="297"/>
                  <a:pt x="315" y="296"/>
                </a:cubicBezTo>
                <a:cubicBezTo>
                  <a:pt x="315" y="296"/>
                  <a:pt x="316" y="294"/>
                  <a:pt x="316" y="292"/>
                </a:cubicBezTo>
                <a:cubicBezTo>
                  <a:pt x="318" y="292"/>
                  <a:pt x="318" y="291"/>
                  <a:pt x="318" y="289"/>
                </a:cubicBezTo>
                <a:cubicBezTo>
                  <a:pt x="318" y="289"/>
                  <a:pt x="318" y="289"/>
                  <a:pt x="318" y="288"/>
                </a:cubicBezTo>
                <a:cubicBezTo>
                  <a:pt x="319" y="288"/>
                  <a:pt x="319" y="288"/>
                  <a:pt x="319" y="288"/>
                </a:cubicBezTo>
                <a:cubicBezTo>
                  <a:pt x="321" y="288"/>
                  <a:pt x="321" y="286"/>
                  <a:pt x="321" y="284"/>
                </a:cubicBezTo>
                <a:cubicBezTo>
                  <a:pt x="321" y="283"/>
                  <a:pt x="321" y="283"/>
                  <a:pt x="321" y="283"/>
                </a:cubicBezTo>
                <a:cubicBezTo>
                  <a:pt x="319" y="283"/>
                  <a:pt x="321" y="280"/>
                  <a:pt x="319" y="281"/>
                </a:cubicBezTo>
                <a:cubicBezTo>
                  <a:pt x="319" y="280"/>
                  <a:pt x="321" y="280"/>
                  <a:pt x="321" y="280"/>
                </a:cubicBezTo>
                <a:cubicBezTo>
                  <a:pt x="319" y="278"/>
                  <a:pt x="318" y="278"/>
                  <a:pt x="318" y="280"/>
                </a:cubicBezTo>
                <a:cubicBezTo>
                  <a:pt x="316" y="280"/>
                  <a:pt x="315" y="281"/>
                  <a:pt x="313" y="281"/>
                </a:cubicBezTo>
                <a:cubicBezTo>
                  <a:pt x="313" y="280"/>
                  <a:pt x="313" y="280"/>
                  <a:pt x="315" y="280"/>
                </a:cubicBezTo>
                <a:cubicBezTo>
                  <a:pt x="315" y="280"/>
                  <a:pt x="315" y="278"/>
                  <a:pt x="316" y="278"/>
                </a:cubicBezTo>
                <a:cubicBezTo>
                  <a:pt x="316" y="276"/>
                  <a:pt x="319" y="275"/>
                  <a:pt x="319" y="275"/>
                </a:cubicBezTo>
                <a:cubicBezTo>
                  <a:pt x="319" y="276"/>
                  <a:pt x="319" y="276"/>
                  <a:pt x="319" y="276"/>
                </a:cubicBezTo>
                <a:cubicBezTo>
                  <a:pt x="321" y="276"/>
                  <a:pt x="321" y="276"/>
                  <a:pt x="323" y="276"/>
                </a:cubicBezTo>
                <a:cubicBezTo>
                  <a:pt x="323" y="276"/>
                  <a:pt x="323" y="276"/>
                  <a:pt x="324" y="276"/>
                </a:cubicBezTo>
                <a:cubicBezTo>
                  <a:pt x="324" y="278"/>
                  <a:pt x="324" y="278"/>
                  <a:pt x="324" y="278"/>
                </a:cubicBezTo>
                <a:cubicBezTo>
                  <a:pt x="324" y="280"/>
                  <a:pt x="326" y="278"/>
                  <a:pt x="326" y="278"/>
                </a:cubicBezTo>
                <a:cubicBezTo>
                  <a:pt x="326" y="278"/>
                  <a:pt x="328" y="278"/>
                  <a:pt x="326" y="276"/>
                </a:cubicBezTo>
                <a:cubicBezTo>
                  <a:pt x="328" y="276"/>
                  <a:pt x="328" y="276"/>
                  <a:pt x="329" y="276"/>
                </a:cubicBezTo>
                <a:cubicBezTo>
                  <a:pt x="329" y="275"/>
                  <a:pt x="329" y="275"/>
                  <a:pt x="329" y="275"/>
                </a:cubicBezTo>
                <a:cubicBezTo>
                  <a:pt x="329" y="275"/>
                  <a:pt x="329" y="275"/>
                  <a:pt x="329" y="273"/>
                </a:cubicBezTo>
                <a:cubicBezTo>
                  <a:pt x="328" y="273"/>
                  <a:pt x="328" y="273"/>
                  <a:pt x="328" y="273"/>
                </a:cubicBezTo>
                <a:cubicBezTo>
                  <a:pt x="326" y="273"/>
                  <a:pt x="328" y="271"/>
                  <a:pt x="328" y="271"/>
                </a:cubicBezTo>
                <a:close/>
                <a:moveTo>
                  <a:pt x="822" y="124"/>
                </a:moveTo>
                <a:cubicBezTo>
                  <a:pt x="822" y="123"/>
                  <a:pt x="822" y="123"/>
                  <a:pt x="822" y="123"/>
                </a:cubicBezTo>
                <a:cubicBezTo>
                  <a:pt x="821" y="123"/>
                  <a:pt x="821" y="123"/>
                  <a:pt x="821" y="123"/>
                </a:cubicBezTo>
                <a:cubicBezTo>
                  <a:pt x="821" y="123"/>
                  <a:pt x="822" y="124"/>
                  <a:pt x="822" y="124"/>
                </a:cubicBezTo>
                <a:close/>
                <a:moveTo>
                  <a:pt x="772" y="144"/>
                </a:moveTo>
                <a:cubicBezTo>
                  <a:pt x="772" y="145"/>
                  <a:pt x="772" y="145"/>
                  <a:pt x="771" y="145"/>
                </a:cubicBezTo>
                <a:cubicBezTo>
                  <a:pt x="771" y="145"/>
                  <a:pt x="772" y="145"/>
                  <a:pt x="772" y="145"/>
                </a:cubicBezTo>
                <a:cubicBezTo>
                  <a:pt x="772" y="144"/>
                  <a:pt x="772" y="144"/>
                  <a:pt x="772" y="144"/>
                </a:cubicBezTo>
                <a:close/>
                <a:moveTo>
                  <a:pt x="32" y="296"/>
                </a:moveTo>
                <a:cubicBezTo>
                  <a:pt x="34" y="296"/>
                  <a:pt x="34" y="294"/>
                  <a:pt x="34" y="294"/>
                </a:cubicBezTo>
                <a:cubicBezTo>
                  <a:pt x="34" y="294"/>
                  <a:pt x="32" y="294"/>
                  <a:pt x="32" y="296"/>
                </a:cubicBezTo>
                <a:close/>
                <a:moveTo>
                  <a:pt x="990" y="171"/>
                </a:moveTo>
                <a:cubicBezTo>
                  <a:pt x="990" y="171"/>
                  <a:pt x="990" y="171"/>
                  <a:pt x="991" y="171"/>
                </a:cubicBezTo>
                <a:cubicBezTo>
                  <a:pt x="991" y="170"/>
                  <a:pt x="990" y="171"/>
                  <a:pt x="990" y="171"/>
                </a:cubicBezTo>
                <a:close/>
                <a:moveTo>
                  <a:pt x="940" y="90"/>
                </a:moveTo>
                <a:cubicBezTo>
                  <a:pt x="940" y="90"/>
                  <a:pt x="940" y="90"/>
                  <a:pt x="940" y="89"/>
                </a:cubicBezTo>
                <a:cubicBezTo>
                  <a:pt x="941" y="89"/>
                  <a:pt x="941" y="89"/>
                  <a:pt x="941" y="89"/>
                </a:cubicBezTo>
                <a:cubicBezTo>
                  <a:pt x="941" y="87"/>
                  <a:pt x="940" y="87"/>
                  <a:pt x="940" y="87"/>
                </a:cubicBezTo>
                <a:cubicBezTo>
                  <a:pt x="940" y="86"/>
                  <a:pt x="940" y="86"/>
                  <a:pt x="940" y="86"/>
                </a:cubicBezTo>
                <a:cubicBezTo>
                  <a:pt x="940" y="84"/>
                  <a:pt x="938" y="84"/>
                  <a:pt x="938" y="86"/>
                </a:cubicBezTo>
                <a:cubicBezTo>
                  <a:pt x="936" y="86"/>
                  <a:pt x="936" y="86"/>
                  <a:pt x="936" y="87"/>
                </a:cubicBezTo>
                <a:cubicBezTo>
                  <a:pt x="935" y="87"/>
                  <a:pt x="935" y="87"/>
                  <a:pt x="935" y="87"/>
                </a:cubicBezTo>
                <a:cubicBezTo>
                  <a:pt x="933" y="87"/>
                  <a:pt x="931" y="86"/>
                  <a:pt x="931" y="86"/>
                </a:cubicBezTo>
                <a:cubicBezTo>
                  <a:pt x="930" y="86"/>
                  <a:pt x="930" y="87"/>
                  <a:pt x="928" y="87"/>
                </a:cubicBezTo>
                <a:cubicBezTo>
                  <a:pt x="928" y="87"/>
                  <a:pt x="928" y="87"/>
                  <a:pt x="927" y="87"/>
                </a:cubicBezTo>
                <a:cubicBezTo>
                  <a:pt x="927" y="87"/>
                  <a:pt x="925" y="86"/>
                  <a:pt x="923" y="87"/>
                </a:cubicBezTo>
                <a:cubicBezTo>
                  <a:pt x="922" y="87"/>
                  <a:pt x="922" y="87"/>
                  <a:pt x="922" y="87"/>
                </a:cubicBezTo>
                <a:cubicBezTo>
                  <a:pt x="920" y="87"/>
                  <a:pt x="920" y="89"/>
                  <a:pt x="919" y="89"/>
                </a:cubicBezTo>
                <a:cubicBezTo>
                  <a:pt x="919" y="89"/>
                  <a:pt x="915" y="87"/>
                  <a:pt x="917" y="89"/>
                </a:cubicBezTo>
                <a:cubicBezTo>
                  <a:pt x="915" y="89"/>
                  <a:pt x="915" y="89"/>
                  <a:pt x="915" y="89"/>
                </a:cubicBezTo>
                <a:cubicBezTo>
                  <a:pt x="914" y="89"/>
                  <a:pt x="914" y="89"/>
                  <a:pt x="914" y="89"/>
                </a:cubicBezTo>
                <a:cubicBezTo>
                  <a:pt x="912" y="89"/>
                  <a:pt x="912" y="89"/>
                  <a:pt x="910" y="89"/>
                </a:cubicBezTo>
                <a:cubicBezTo>
                  <a:pt x="909" y="89"/>
                  <a:pt x="909" y="90"/>
                  <a:pt x="907" y="90"/>
                </a:cubicBezTo>
                <a:cubicBezTo>
                  <a:pt x="907" y="92"/>
                  <a:pt x="907" y="92"/>
                  <a:pt x="907" y="92"/>
                </a:cubicBezTo>
                <a:cubicBezTo>
                  <a:pt x="906" y="92"/>
                  <a:pt x="906" y="92"/>
                  <a:pt x="906" y="92"/>
                </a:cubicBezTo>
                <a:cubicBezTo>
                  <a:pt x="904" y="92"/>
                  <a:pt x="902" y="92"/>
                  <a:pt x="901" y="94"/>
                </a:cubicBezTo>
                <a:cubicBezTo>
                  <a:pt x="899" y="94"/>
                  <a:pt x="899" y="95"/>
                  <a:pt x="898" y="95"/>
                </a:cubicBezTo>
                <a:cubicBezTo>
                  <a:pt x="898" y="95"/>
                  <a:pt x="898" y="97"/>
                  <a:pt x="898" y="99"/>
                </a:cubicBezTo>
                <a:cubicBezTo>
                  <a:pt x="899" y="99"/>
                  <a:pt x="901" y="97"/>
                  <a:pt x="902" y="99"/>
                </a:cubicBezTo>
                <a:cubicBezTo>
                  <a:pt x="902" y="100"/>
                  <a:pt x="902" y="100"/>
                  <a:pt x="902" y="100"/>
                </a:cubicBezTo>
                <a:cubicBezTo>
                  <a:pt x="902" y="102"/>
                  <a:pt x="904" y="102"/>
                  <a:pt x="904" y="102"/>
                </a:cubicBezTo>
                <a:cubicBezTo>
                  <a:pt x="902" y="103"/>
                  <a:pt x="899" y="102"/>
                  <a:pt x="898" y="102"/>
                </a:cubicBezTo>
                <a:cubicBezTo>
                  <a:pt x="896" y="100"/>
                  <a:pt x="896" y="100"/>
                  <a:pt x="896" y="100"/>
                </a:cubicBezTo>
                <a:cubicBezTo>
                  <a:pt x="894" y="100"/>
                  <a:pt x="893" y="102"/>
                  <a:pt x="891" y="102"/>
                </a:cubicBezTo>
                <a:cubicBezTo>
                  <a:pt x="891" y="103"/>
                  <a:pt x="889" y="103"/>
                  <a:pt x="889" y="105"/>
                </a:cubicBezTo>
                <a:cubicBezTo>
                  <a:pt x="891" y="105"/>
                  <a:pt x="891" y="105"/>
                  <a:pt x="893" y="105"/>
                </a:cubicBezTo>
                <a:cubicBezTo>
                  <a:pt x="893" y="107"/>
                  <a:pt x="893" y="107"/>
                  <a:pt x="893" y="107"/>
                </a:cubicBezTo>
                <a:cubicBezTo>
                  <a:pt x="894" y="108"/>
                  <a:pt x="894" y="107"/>
                  <a:pt x="896" y="107"/>
                </a:cubicBezTo>
                <a:cubicBezTo>
                  <a:pt x="899" y="108"/>
                  <a:pt x="894" y="111"/>
                  <a:pt x="893" y="111"/>
                </a:cubicBezTo>
                <a:cubicBezTo>
                  <a:pt x="889" y="111"/>
                  <a:pt x="886" y="108"/>
                  <a:pt x="886" y="107"/>
                </a:cubicBezTo>
                <a:cubicBezTo>
                  <a:pt x="886" y="105"/>
                  <a:pt x="885" y="105"/>
                  <a:pt x="886" y="103"/>
                </a:cubicBezTo>
                <a:cubicBezTo>
                  <a:pt x="886" y="102"/>
                  <a:pt x="886" y="102"/>
                  <a:pt x="888" y="102"/>
                </a:cubicBezTo>
                <a:cubicBezTo>
                  <a:pt x="889" y="102"/>
                  <a:pt x="889" y="102"/>
                  <a:pt x="889" y="102"/>
                </a:cubicBezTo>
                <a:cubicBezTo>
                  <a:pt x="891" y="100"/>
                  <a:pt x="891" y="100"/>
                  <a:pt x="891" y="100"/>
                </a:cubicBezTo>
                <a:cubicBezTo>
                  <a:pt x="891" y="99"/>
                  <a:pt x="891" y="99"/>
                  <a:pt x="891" y="97"/>
                </a:cubicBezTo>
                <a:cubicBezTo>
                  <a:pt x="891" y="97"/>
                  <a:pt x="893" y="97"/>
                  <a:pt x="894" y="95"/>
                </a:cubicBezTo>
                <a:cubicBezTo>
                  <a:pt x="894" y="94"/>
                  <a:pt x="896" y="94"/>
                  <a:pt x="898" y="94"/>
                </a:cubicBezTo>
                <a:cubicBezTo>
                  <a:pt x="898" y="94"/>
                  <a:pt x="898" y="92"/>
                  <a:pt x="899" y="92"/>
                </a:cubicBezTo>
                <a:cubicBezTo>
                  <a:pt x="901" y="92"/>
                  <a:pt x="904" y="89"/>
                  <a:pt x="907" y="89"/>
                </a:cubicBezTo>
                <a:cubicBezTo>
                  <a:pt x="909" y="87"/>
                  <a:pt x="910" y="87"/>
                  <a:pt x="912" y="86"/>
                </a:cubicBezTo>
                <a:cubicBezTo>
                  <a:pt x="914" y="86"/>
                  <a:pt x="914" y="86"/>
                  <a:pt x="914" y="86"/>
                </a:cubicBezTo>
                <a:cubicBezTo>
                  <a:pt x="914" y="86"/>
                  <a:pt x="915" y="86"/>
                  <a:pt x="915" y="84"/>
                </a:cubicBezTo>
                <a:cubicBezTo>
                  <a:pt x="912" y="84"/>
                  <a:pt x="910" y="84"/>
                  <a:pt x="907" y="84"/>
                </a:cubicBezTo>
                <a:cubicBezTo>
                  <a:pt x="906" y="86"/>
                  <a:pt x="902" y="86"/>
                  <a:pt x="901" y="86"/>
                </a:cubicBezTo>
                <a:cubicBezTo>
                  <a:pt x="899" y="86"/>
                  <a:pt x="898" y="86"/>
                  <a:pt x="898" y="86"/>
                </a:cubicBezTo>
                <a:cubicBezTo>
                  <a:pt x="896" y="84"/>
                  <a:pt x="894" y="86"/>
                  <a:pt x="894" y="86"/>
                </a:cubicBezTo>
                <a:cubicBezTo>
                  <a:pt x="891" y="86"/>
                  <a:pt x="889" y="87"/>
                  <a:pt x="888" y="87"/>
                </a:cubicBezTo>
                <a:cubicBezTo>
                  <a:pt x="886" y="87"/>
                  <a:pt x="885" y="87"/>
                  <a:pt x="883" y="89"/>
                </a:cubicBezTo>
                <a:cubicBezTo>
                  <a:pt x="881" y="90"/>
                  <a:pt x="878" y="90"/>
                  <a:pt x="875" y="92"/>
                </a:cubicBezTo>
                <a:cubicBezTo>
                  <a:pt x="873" y="92"/>
                  <a:pt x="872" y="94"/>
                  <a:pt x="870" y="95"/>
                </a:cubicBezTo>
                <a:cubicBezTo>
                  <a:pt x="868" y="95"/>
                  <a:pt x="867" y="95"/>
                  <a:pt x="865" y="97"/>
                </a:cubicBezTo>
                <a:cubicBezTo>
                  <a:pt x="865" y="97"/>
                  <a:pt x="864" y="97"/>
                  <a:pt x="862" y="99"/>
                </a:cubicBezTo>
                <a:cubicBezTo>
                  <a:pt x="862" y="100"/>
                  <a:pt x="860" y="100"/>
                  <a:pt x="860" y="100"/>
                </a:cubicBezTo>
                <a:cubicBezTo>
                  <a:pt x="859" y="100"/>
                  <a:pt x="859" y="102"/>
                  <a:pt x="857" y="103"/>
                </a:cubicBezTo>
                <a:cubicBezTo>
                  <a:pt x="857" y="103"/>
                  <a:pt x="856" y="103"/>
                  <a:pt x="856" y="105"/>
                </a:cubicBezTo>
                <a:cubicBezTo>
                  <a:pt x="856" y="105"/>
                  <a:pt x="856" y="105"/>
                  <a:pt x="857" y="105"/>
                </a:cubicBezTo>
                <a:cubicBezTo>
                  <a:pt x="857" y="107"/>
                  <a:pt x="856" y="107"/>
                  <a:pt x="856" y="108"/>
                </a:cubicBezTo>
                <a:cubicBezTo>
                  <a:pt x="854" y="110"/>
                  <a:pt x="854" y="110"/>
                  <a:pt x="852" y="111"/>
                </a:cubicBezTo>
                <a:cubicBezTo>
                  <a:pt x="854" y="111"/>
                  <a:pt x="854" y="111"/>
                  <a:pt x="854" y="111"/>
                </a:cubicBezTo>
                <a:cubicBezTo>
                  <a:pt x="856" y="111"/>
                  <a:pt x="857" y="111"/>
                  <a:pt x="859" y="111"/>
                </a:cubicBezTo>
                <a:cubicBezTo>
                  <a:pt x="860" y="111"/>
                  <a:pt x="862" y="111"/>
                  <a:pt x="862" y="111"/>
                </a:cubicBezTo>
                <a:cubicBezTo>
                  <a:pt x="864" y="111"/>
                  <a:pt x="864" y="111"/>
                  <a:pt x="865" y="111"/>
                </a:cubicBezTo>
                <a:cubicBezTo>
                  <a:pt x="867" y="111"/>
                  <a:pt x="867" y="111"/>
                  <a:pt x="867" y="111"/>
                </a:cubicBezTo>
                <a:cubicBezTo>
                  <a:pt x="868" y="111"/>
                  <a:pt x="868" y="113"/>
                  <a:pt x="870" y="113"/>
                </a:cubicBezTo>
                <a:cubicBezTo>
                  <a:pt x="868" y="113"/>
                  <a:pt x="868" y="113"/>
                  <a:pt x="867" y="113"/>
                </a:cubicBezTo>
                <a:cubicBezTo>
                  <a:pt x="865" y="113"/>
                  <a:pt x="865" y="115"/>
                  <a:pt x="864" y="115"/>
                </a:cubicBezTo>
                <a:cubicBezTo>
                  <a:pt x="862" y="115"/>
                  <a:pt x="860" y="115"/>
                  <a:pt x="859" y="115"/>
                </a:cubicBezTo>
                <a:cubicBezTo>
                  <a:pt x="857" y="115"/>
                  <a:pt x="856" y="115"/>
                  <a:pt x="854" y="115"/>
                </a:cubicBezTo>
                <a:cubicBezTo>
                  <a:pt x="854" y="115"/>
                  <a:pt x="852" y="115"/>
                  <a:pt x="851" y="115"/>
                </a:cubicBezTo>
                <a:cubicBezTo>
                  <a:pt x="851" y="116"/>
                  <a:pt x="852" y="116"/>
                  <a:pt x="854" y="116"/>
                </a:cubicBezTo>
                <a:cubicBezTo>
                  <a:pt x="854" y="116"/>
                  <a:pt x="854" y="118"/>
                  <a:pt x="856" y="118"/>
                </a:cubicBezTo>
                <a:cubicBezTo>
                  <a:pt x="856" y="120"/>
                  <a:pt x="856" y="121"/>
                  <a:pt x="857" y="121"/>
                </a:cubicBezTo>
                <a:cubicBezTo>
                  <a:pt x="859" y="123"/>
                  <a:pt x="859" y="123"/>
                  <a:pt x="860" y="123"/>
                </a:cubicBezTo>
                <a:cubicBezTo>
                  <a:pt x="862" y="123"/>
                  <a:pt x="862" y="123"/>
                  <a:pt x="864" y="121"/>
                </a:cubicBezTo>
                <a:cubicBezTo>
                  <a:pt x="864" y="121"/>
                  <a:pt x="865" y="121"/>
                  <a:pt x="867" y="120"/>
                </a:cubicBezTo>
                <a:cubicBezTo>
                  <a:pt x="867" y="121"/>
                  <a:pt x="868" y="120"/>
                  <a:pt x="870" y="120"/>
                </a:cubicBezTo>
                <a:cubicBezTo>
                  <a:pt x="873" y="120"/>
                  <a:pt x="872" y="121"/>
                  <a:pt x="872" y="123"/>
                </a:cubicBezTo>
                <a:cubicBezTo>
                  <a:pt x="873" y="123"/>
                  <a:pt x="875" y="123"/>
                  <a:pt x="877" y="123"/>
                </a:cubicBezTo>
                <a:cubicBezTo>
                  <a:pt x="880" y="123"/>
                  <a:pt x="880" y="123"/>
                  <a:pt x="880" y="123"/>
                </a:cubicBezTo>
                <a:cubicBezTo>
                  <a:pt x="881" y="123"/>
                  <a:pt x="881" y="123"/>
                  <a:pt x="881" y="123"/>
                </a:cubicBezTo>
                <a:cubicBezTo>
                  <a:pt x="883" y="123"/>
                  <a:pt x="883" y="123"/>
                  <a:pt x="885" y="123"/>
                </a:cubicBezTo>
                <a:cubicBezTo>
                  <a:pt x="886" y="124"/>
                  <a:pt x="888" y="123"/>
                  <a:pt x="889" y="123"/>
                </a:cubicBezTo>
                <a:cubicBezTo>
                  <a:pt x="891" y="123"/>
                  <a:pt x="893" y="123"/>
                  <a:pt x="894" y="124"/>
                </a:cubicBezTo>
                <a:cubicBezTo>
                  <a:pt x="896" y="124"/>
                  <a:pt x="898" y="124"/>
                  <a:pt x="899" y="124"/>
                </a:cubicBezTo>
                <a:cubicBezTo>
                  <a:pt x="899" y="126"/>
                  <a:pt x="899" y="126"/>
                  <a:pt x="899" y="126"/>
                </a:cubicBezTo>
                <a:cubicBezTo>
                  <a:pt x="901" y="126"/>
                  <a:pt x="901" y="126"/>
                  <a:pt x="901" y="126"/>
                </a:cubicBezTo>
                <a:cubicBezTo>
                  <a:pt x="901" y="126"/>
                  <a:pt x="901" y="126"/>
                  <a:pt x="902" y="126"/>
                </a:cubicBezTo>
                <a:cubicBezTo>
                  <a:pt x="902" y="126"/>
                  <a:pt x="904" y="126"/>
                  <a:pt x="906" y="126"/>
                </a:cubicBezTo>
                <a:cubicBezTo>
                  <a:pt x="906" y="126"/>
                  <a:pt x="907" y="126"/>
                  <a:pt x="907" y="124"/>
                </a:cubicBezTo>
                <a:cubicBezTo>
                  <a:pt x="907" y="128"/>
                  <a:pt x="910" y="128"/>
                  <a:pt x="912" y="128"/>
                </a:cubicBezTo>
                <a:cubicBezTo>
                  <a:pt x="914" y="129"/>
                  <a:pt x="914" y="129"/>
                  <a:pt x="915" y="129"/>
                </a:cubicBezTo>
                <a:cubicBezTo>
                  <a:pt x="917" y="129"/>
                  <a:pt x="919" y="129"/>
                  <a:pt x="920" y="129"/>
                </a:cubicBezTo>
                <a:cubicBezTo>
                  <a:pt x="920" y="129"/>
                  <a:pt x="922" y="129"/>
                  <a:pt x="922" y="128"/>
                </a:cubicBezTo>
                <a:cubicBezTo>
                  <a:pt x="920" y="128"/>
                  <a:pt x="920" y="128"/>
                  <a:pt x="920" y="128"/>
                </a:cubicBezTo>
                <a:cubicBezTo>
                  <a:pt x="920" y="128"/>
                  <a:pt x="920" y="128"/>
                  <a:pt x="919" y="128"/>
                </a:cubicBezTo>
                <a:cubicBezTo>
                  <a:pt x="917" y="126"/>
                  <a:pt x="914" y="126"/>
                  <a:pt x="912" y="126"/>
                </a:cubicBezTo>
                <a:cubicBezTo>
                  <a:pt x="912" y="126"/>
                  <a:pt x="909" y="126"/>
                  <a:pt x="909" y="124"/>
                </a:cubicBezTo>
                <a:cubicBezTo>
                  <a:pt x="910" y="124"/>
                  <a:pt x="912" y="123"/>
                  <a:pt x="912" y="123"/>
                </a:cubicBezTo>
                <a:cubicBezTo>
                  <a:pt x="914" y="123"/>
                  <a:pt x="914" y="124"/>
                  <a:pt x="914" y="124"/>
                </a:cubicBezTo>
                <a:cubicBezTo>
                  <a:pt x="915" y="124"/>
                  <a:pt x="915" y="123"/>
                  <a:pt x="917" y="124"/>
                </a:cubicBezTo>
                <a:cubicBezTo>
                  <a:pt x="917" y="124"/>
                  <a:pt x="919" y="124"/>
                  <a:pt x="920" y="124"/>
                </a:cubicBezTo>
                <a:cubicBezTo>
                  <a:pt x="922" y="124"/>
                  <a:pt x="922" y="123"/>
                  <a:pt x="922" y="124"/>
                </a:cubicBezTo>
                <a:cubicBezTo>
                  <a:pt x="922" y="128"/>
                  <a:pt x="923" y="126"/>
                  <a:pt x="925" y="126"/>
                </a:cubicBezTo>
                <a:cubicBezTo>
                  <a:pt x="928" y="124"/>
                  <a:pt x="931" y="124"/>
                  <a:pt x="930" y="121"/>
                </a:cubicBezTo>
                <a:cubicBezTo>
                  <a:pt x="930" y="121"/>
                  <a:pt x="930" y="120"/>
                  <a:pt x="928" y="120"/>
                </a:cubicBezTo>
                <a:cubicBezTo>
                  <a:pt x="928" y="120"/>
                  <a:pt x="927" y="121"/>
                  <a:pt x="927" y="120"/>
                </a:cubicBezTo>
                <a:cubicBezTo>
                  <a:pt x="927" y="120"/>
                  <a:pt x="927" y="120"/>
                  <a:pt x="928" y="118"/>
                </a:cubicBezTo>
                <a:cubicBezTo>
                  <a:pt x="930" y="118"/>
                  <a:pt x="930" y="118"/>
                  <a:pt x="930" y="118"/>
                </a:cubicBezTo>
                <a:cubicBezTo>
                  <a:pt x="930" y="120"/>
                  <a:pt x="931" y="120"/>
                  <a:pt x="931" y="120"/>
                </a:cubicBezTo>
                <a:cubicBezTo>
                  <a:pt x="933" y="120"/>
                  <a:pt x="933" y="121"/>
                  <a:pt x="933" y="121"/>
                </a:cubicBezTo>
                <a:cubicBezTo>
                  <a:pt x="933" y="123"/>
                  <a:pt x="935" y="123"/>
                  <a:pt x="935" y="121"/>
                </a:cubicBezTo>
                <a:cubicBezTo>
                  <a:pt x="936" y="121"/>
                  <a:pt x="938" y="121"/>
                  <a:pt x="938" y="121"/>
                </a:cubicBezTo>
                <a:cubicBezTo>
                  <a:pt x="938" y="121"/>
                  <a:pt x="940" y="121"/>
                  <a:pt x="940" y="123"/>
                </a:cubicBezTo>
                <a:cubicBezTo>
                  <a:pt x="938" y="123"/>
                  <a:pt x="938" y="123"/>
                  <a:pt x="938" y="123"/>
                </a:cubicBezTo>
                <a:cubicBezTo>
                  <a:pt x="938" y="124"/>
                  <a:pt x="935" y="124"/>
                  <a:pt x="936" y="126"/>
                </a:cubicBezTo>
                <a:cubicBezTo>
                  <a:pt x="940" y="126"/>
                  <a:pt x="940" y="126"/>
                  <a:pt x="940" y="126"/>
                </a:cubicBezTo>
                <a:cubicBezTo>
                  <a:pt x="943" y="128"/>
                  <a:pt x="940" y="129"/>
                  <a:pt x="940" y="129"/>
                </a:cubicBezTo>
                <a:cubicBezTo>
                  <a:pt x="938" y="131"/>
                  <a:pt x="936" y="131"/>
                  <a:pt x="935" y="131"/>
                </a:cubicBezTo>
                <a:cubicBezTo>
                  <a:pt x="935" y="131"/>
                  <a:pt x="933" y="132"/>
                  <a:pt x="935" y="132"/>
                </a:cubicBezTo>
                <a:cubicBezTo>
                  <a:pt x="935" y="132"/>
                  <a:pt x="936" y="132"/>
                  <a:pt x="938" y="132"/>
                </a:cubicBezTo>
                <a:cubicBezTo>
                  <a:pt x="938" y="132"/>
                  <a:pt x="940" y="132"/>
                  <a:pt x="940" y="131"/>
                </a:cubicBezTo>
                <a:cubicBezTo>
                  <a:pt x="940" y="131"/>
                  <a:pt x="940" y="131"/>
                  <a:pt x="941" y="129"/>
                </a:cubicBezTo>
                <a:cubicBezTo>
                  <a:pt x="943" y="128"/>
                  <a:pt x="944" y="129"/>
                  <a:pt x="946" y="129"/>
                </a:cubicBezTo>
                <a:cubicBezTo>
                  <a:pt x="946" y="131"/>
                  <a:pt x="946" y="131"/>
                  <a:pt x="946" y="131"/>
                </a:cubicBezTo>
                <a:cubicBezTo>
                  <a:pt x="946" y="132"/>
                  <a:pt x="948" y="132"/>
                  <a:pt x="948" y="132"/>
                </a:cubicBezTo>
                <a:cubicBezTo>
                  <a:pt x="948" y="134"/>
                  <a:pt x="946" y="134"/>
                  <a:pt x="946" y="134"/>
                </a:cubicBezTo>
                <a:cubicBezTo>
                  <a:pt x="944" y="134"/>
                  <a:pt x="944" y="134"/>
                  <a:pt x="943" y="134"/>
                </a:cubicBezTo>
                <a:cubicBezTo>
                  <a:pt x="941" y="134"/>
                  <a:pt x="941" y="134"/>
                  <a:pt x="941" y="134"/>
                </a:cubicBezTo>
                <a:cubicBezTo>
                  <a:pt x="940" y="134"/>
                  <a:pt x="940" y="134"/>
                  <a:pt x="938" y="134"/>
                </a:cubicBezTo>
                <a:cubicBezTo>
                  <a:pt x="938" y="134"/>
                  <a:pt x="938" y="134"/>
                  <a:pt x="938" y="136"/>
                </a:cubicBezTo>
                <a:cubicBezTo>
                  <a:pt x="936" y="136"/>
                  <a:pt x="936" y="136"/>
                  <a:pt x="936" y="136"/>
                </a:cubicBezTo>
                <a:cubicBezTo>
                  <a:pt x="936" y="137"/>
                  <a:pt x="935" y="137"/>
                  <a:pt x="935" y="137"/>
                </a:cubicBezTo>
                <a:cubicBezTo>
                  <a:pt x="938" y="137"/>
                  <a:pt x="941" y="137"/>
                  <a:pt x="944" y="137"/>
                </a:cubicBezTo>
                <a:cubicBezTo>
                  <a:pt x="946" y="136"/>
                  <a:pt x="948" y="136"/>
                  <a:pt x="948" y="136"/>
                </a:cubicBezTo>
                <a:cubicBezTo>
                  <a:pt x="949" y="136"/>
                  <a:pt x="951" y="137"/>
                  <a:pt x="951" y="137"/>
                </a:cubicBezTo>
                <a:cubicBezTo>
                  <a:pt x="952" y="139"/>
                  <a:pt x="952" y="139"/>
                  <a:pt x="954" y="141"/>
                </a:cubicBezTo>
                <a:cubicBezTo>
                  <a:pt x="956" y="141"/>
                  <a:pt x="957" y="141"/>
                  <a:pt x="959" y="142"/>
                </a:cubicBezTo>
                <a:cubicBezTo>
                  <a:pt x="959" y="142"/>
                  <a:pt x="961" y="144"/>
                  <a:pt x="961" y="145"/>
                </a:cubicBezTo>
                <a:cubicBezTo>
                  <a:pt x="961" y="147"/>
                  <a:pt x="961" y="149"/>
                  <a:pt x="961" y="150"/>
                </a:cubicBezTo>
                <a:cubicBezTo>
                  <a:pt x="961" y="152"/>
                  <a:pt x="959" y="152"/>
                  <a:pt x="959" y="153"/>
                </a:cubicBezTo>
                <a:cubicBezTo>
                  <a:pt x="957" y="153"/>
                  <a:pt x="956" y="155"/>
                  <a:pt x="954" y="155"/>
                </a:cubicBezTo>
                <a:cubicBezTo>
                  <a:pt x="952" y="157"/>
                  <a:pt x="951" y="158"/>
                  <a:pt x="949" y="158"/>
                </a:cubicBezTo>
                <a:cubicBezTo>
                  <a:pt x="949" y="160"/>
                  <a:pt x="948" y="160"/>
                  <a:pt x="946" y="160"/>
                </a:cubicBezTo>
                <a:cubicBezTo>
                  <a:pt x="944" y="162"/>
                  <a:pt x="944" y="162"/>
                  <a:pt x="944" y="162"/>
                </a:cubicBezTo>
                <a:cubicBezTo>
                  <a:pt x="943" y="162"/>
                  <a:pt x="941" y="162"/>
                  <a:pt x="940" y="163"/>
                </a:cubicBezTo>
                <a:cubicBezTo>
                  <a:pt x="938" y="163"/>
                  <a:pt x="938" y="163"/>
                  <a:pt x="936" y="165"/>
                </a:cubicBezTo>
                <a:cubicBezTo>
                  <a:pt x="935" y="165"/>
                  <a:pt x="931" y="165"/>
                  <a:pt x="933" y="166"/>
                </a:cubicBezTo>
                <a:cubicBezTo>
                  <a:pt x="933" y="168"/>
                  <a:pt x="933" y="168"/>
                  <a:pt x="935" y="168"/>
                </a:cubicBezTo>
                <a:cubicBezTo>
                  <a:pt x="935" y="170"/>
                  <a:pt x="935" y="170"/>
                  <a:pt x="935" y="171"/>
                </a:cubicBezTo>
                <a:cubicBezTo>
                  <a:pt x="935" y="171"/>
                  <a:pt x="936" y="171"/>
                  <a:pt x="936" y="173"/>
                </a:cubicBezTo>
                <a:cubicBezTo>
                  <a:pt x="936" y="173"/>
                  <a:pt x="936" y="173"/>
                  <a:pt x="935" y="173"/>
                </a:cubicBezTo>
                <a:cubicBezTo>
                  <a:pt x="933" y="173"/>
                  <a:pt x="931" y="173"/>
                  <a:pt x="928" y="173"/>
                </a:cubicBezTo>
                <a:cubicBezTo>
                  <a:pt x="928" y="173"/>
                  <a:pt x="928" y="174"/>
                  <a:pt x="927" y="174"/>
                </a:cubicBezTo>
                <a:cubicBezTo>
                  <a:pt x="927" y="174"/>
                  <a:pt x="925" y="174"/>
                  <a:pt x="923" y="174"/>
                </a:cubicBezTo>
                <a:cubicBezTo>
                  <a:pt x="923" y="174"/>
                  <a:pt x="925" y="174"/>
                  <a:pt x="923" y="173"/>
                </a:cubicBezTo>
                <a:cubicBezTo>
                  <a:pt x="922" y="174"/>
                  <a:pt x="922" y="174"/>
                  <a:pt x="922" y="174"/>
                </a:cubicBezTo>
                <a:cubicBezTo>
                  <a:pt x="920" y="174"/>
                  <a:pt x="920" y="174"/>
                  <a:pt x="920" y="174"/>
                </a:cubicBezTo>
                <a:cubicBezTo>
                  <a:pt x="919" y="174"/>
                  <a:pt x="919" y="174"/>
                  <a:pt x="919" y="174"/>
                </a:cubicBezTo>
                <a:cubicBezTo>
                  <a:pt x="917" y="174"/>
                  <a:pt x="917" y="174"/>
                  <a:pt x="915" y="174"/>
                </a:cubicBezTo>
                <a:cubicBezTo>
                  <a:pt x="915" y="174"/>
                  <a:pt x="915" y="176"/>
                  <a:pt x="914" y="176"/>
                </a:cubicBezTo>
                <a:cubicBezTo>
                  <a:pt x="912" y="176"/>
                  <a:pt x="912" y="176"/>
                  <a:pt x="912" y="176"/>
                </a:cubicBezTo>
                <a:cubicBezTo>
                  <a:pt x="910" y="176"/>
                  <a:pt x="910" y="176"/>
                  <a:pt x="910" y="174"/>
                </a:cubicBezTo>
                <a:cubicBezTo>
                  <a:pt x="910" y="174"/>
                  <a:pt x="910" y="174"/>
                  <a:pt x="909" y="174"/>
                </a:cubicBezTo>
                <a:cubicBezTo>
                  <a:pt x="907" y="174"/>
                  <a:pt x="907" y="174"/>
                  <a:pt x="906" y="174"/>
                </a:cubicBezTo>
                <a:cubicBezTo>
                  <a:pt x="904" y="174"/>
                  <a:pt x="904" y="174"/>
                  <a:pt x="904" y="174"/>
                </a:cubicBezTo>
                <a:cubicBezTo>
                  <a:pt x="904" y="173"/>
                  <a:pt x="904" y="173"/>
                  <a:pt x="902" y="173"/>
                </a:cubicBezTo>
                <a:cubicBezTo>
                  <a:pt x="901" y="174"/>
                  <a:pt x="901" y="174"/>
                  <a:pt x="901" y="174"/>
                </a:cubicBezTo>
                <a:cubicBezTo>
                  <a:pt x="901" y="176"/>
                  <a:pt x="901" y="176"/>
                  <a:pt x="901" y="176"/>
                </a:cubicBezTo>
                <a:cubicBezTo>
                  <a:pt x="899" y="176"/>
                  <a:pt x="899" y="176"/>
                  <a:pt x="899" y="176"/>
                </a:cubicBezTo>
                <a:cubicBezTo>
                  <a:pt x="898" y="176"/>
                  <a:pt x="898" y="178"/>
                  <a:pt x="896" y="178"/>
                </a:cubicBezTo>
                <a:cubicBezTo>
                  <a:pt x="894" y="178"/>
                  <a:pt x="894" y="178"/>
                  <a:pt x="894" y="178"/>
                </a:cubicBezTo>
                <a:cubicBezTo>
                  <a:pt x="894" y="179"/>
                  <a:pt x="893" y="179"/>
                  <a:pt x="893" y="179"/>
                </a:cubicBezTo>
                <a:cubicBezTo>
                  <a:pt x="891" y="181"/>
                  <a:pt x="891" y="181"/>
                  <a:pt x="891" y="181"/>
                </a:cubicBezTo>
                <a:cubicBezTo>
                  <a:pt x="891" y="181"/>
                  <a:pt x="889" y="181"/>
                  <a:pt x="889" y="183"/>
                </a:cubicBezTo>
                <a:cubicBezTo>
                  <a:pt x="889" y="184"/>
                  <a:pt x="889" y="184"/>
                  <a:pt x="889" y="184"/>
                </a:cubicBezTo>
                <a:cubicBezTo>
                  <a:pt x="889" y="184"/>
                  <a:pt x="891" y="184"/>
                  <a:pt x="891" y="186"/>
                </a:cubicBezTo>
                <a:cubicBezTo>
                  <a:pt x="891" y="186"/>
                  <a:pt x="893" y="187"/>
                  <a:pt x="894" y="187"/>
                </a:cubicBezTo>
                <a:cubicBezTo>
                  <a:pt x="894" y="187"/>
                  <a:pt x="894" y="187"/>
                  <a:pt x="896" y="187"/>
                </a:cubicBezTo>
                <a:cubicBezTo>
                  <a:pt x="896" y="187"/>
                  <a:pt x="896" y="187"/>
                  <a:pt x="898" y="187"/>
                </a:cubicBezTo>
                <a:cubicBezTo>
                  <a:pt x="898" y="187"/>
                  <a:pt x="898" y="187"/>
                  <a:pt x="899" y="187"/>
                </a:cubicBezTo>
                <a:cubicBezTo>
                  <a:pt x="899" y="187"/>
                  <a:pt x="899" y="187"/>
                  <a:pt x="901" y="186"/>
                </a:cubicBezTo>
                <a:cubicBezTo>
                  <a:pt x="902" y="186"/>
                  <a:pt x="902" y="186"/>
                  <a:pt x="904" y="186"/>
                </a:cubicBezTo>
                <a:cubicBezTo>
                  <a:pt x="904" y="186"/>
                  <a:pt x="904" y="186"/>
                  <a:pt x="906" y="186"/>
                </a:cubicBezTo>
                <a:cubicBezTo>
                  <a:pt x="907" y="186"/>
                  <a:pt x="909" y="184"/>
                  <a:pt x="909" y="184"/>
                </a:cubicBezTo>
                <a:cubicBezTo>
                  <a:pt x="909" y="184"/>
                  <a:pt x="909" y="184"/>
                  <a:pt x="910" y="184"/>
                </a:cubicBezTo>
                <a:cubicBezTo>
                  <a:pt x="912" y="183"/>
                  <a:pt x="912" y="183"/>
                  <a:pt x="914" y="183"/>
                </a:cubicBezTo>
                <a:cubicBezTo>
                  <a:pt x="914" y="183"/>
                  <a:pt x="914" y="183"/>
                  <a:pt x="914" y="184"/>
                </a:cubicBezTo>
                <a:cubicBezTo>
                  <a:pt x="914" y="186"/>
                  <a:pt x="917" y="184"/>
                  <a:pt x="917" y="184"/>
                </a:cubicBezTo>
                <a:cubicBezTo>
                  <a:pt x="918" y="184"/>
                  <a:pt x="918" y="184"/>
                  <a:pt x="918" y="184"/>
                </a:cubicBezTo>
                <a:cubicBezTo>
                  <a:pt x="918" y="184"/>
                  <a:pt x="919" y="184"/>
                  <a:pt x="919" y="184"/>
                </a:cubicBezTo>
                <a:cubicBezTo>
                  <a:pt x="920" y="186"/>
                  <a:pt x="920" y="184"/>
                  <a:pt x="922" y="184"/>
                </a:cubicBezTo>
                <a:cubicBezTo>
                  <a:pt x="922" y="183"/>
                  <a:pt x="923" y="183"/>
                  <a:pt x="923" y="183"/>
                </a:cubicBezTo>
                <a:cubicBezTo>
                  <a:pt x="923" y="184"/>
                  <a:pt x="923" y="184"/>
                  <a:pt x="923" y="186"/>
                </a:cubicBezTo>
                <a:cubicBezTo>
                  <a:pt x="923" y="186"/>
                  <a:pt x="922" y="186"/>
                  <a:pt x="922" y="187"/>
                </a:cubicBezTo>
                <a:cubicBezTo>
                  <a:pt x="923" y="187"/>
                  <a:pt x="925" y="184"/>
                  <a:pt x="927" y="184"/>
                </a:cubicBezTo>
                <a:cubicBezTo>
                  <a:pt x="927" y="183"/>
                  <a:pt x="928" y="183"/>
                  <a:pt x="930" y="183"/>
                </a:cubicBezTo>
                <a:cubicBezTo>
                  <a:pt x="931" y="183"/>
                  <a:pt x="931" y="183"/>
                  <a:pt x="931" y="183"/>
                </a:cubicBezTo>
                <a:cubicBezTo>
                  <a:pt x="931" y="184"/>
                  <a:pt x="930" y="184"/>
                  <a:pt x="930" y="186"/>
                </a:cubicBezTo>
                <a:cubicBezTo>
                  <a:pt x="930" y="186"/>
                  <a:pt x="930" y="186"/>
                  <a:pt x="931" y="186"/>
                </a:cubicBezTo>
                <a:cubicBezTo>
                  <a:pt x="931" y="187"/>
                  <a:pt x="931" y="187"/>
                  <a:pt x="931" y="187"/>
                </a:cubicBezTo>
                <a:cubicBezTo>
                  <a:pt x="931" y="189"/>
                  <a:pt x="931" y="189"/>
                  <a:pt x="931" y="189"/>
                </a:cubicBezTo>
                <a:cubicBezTo>
                  <a:pt x="931" y="191"/>
                  <a:pt x="931" y="191"/>
                  <a:pt x="931" y="191"/>
                </a:cubicBezTo>
                <a:cubicBezTo>
                  <a:pt x="933" y="191"/>
                  <a:pt x="933" y="191"/>
                  <a:pt x="933" y="191"/>
                </a:cubicBezTo>
                <a:cubicBezTo>
                  <a:pt x="933" y="192"/>
                  <a:pt x="933" y="192"/>
                  <a:pt x="933" y="192"/>
                </a:cubicBezTo>
                <a:cubicBezTo>
                  <a:pt x="933" y="192"/>
                  <a:pt x="933" y="192"/>
                  <a:pt x="933" y="194"/>
                </a:cubicBezTo>
                <a:cubicBezTo>
                  <a:pt x="935" y="194"/>
                  <a:pt x="935" y="194"/>
                  <a:pt x="935" y="194"/>
                </a:cubicBezTo>
                <a:cubicBezTo>
                  <a:pt x="936" y="194"/>
                  <a:pt x="936" y="194"/>
                  <a:pt x="936" y="194"/>
                </a:cubicBezTo>
                <a:cubicBezTo>
                  <a:pt x="938" y="194"/>
                  <a:pt x="940" y="194"/>
                  <a:pt x="941" y="194"/>
                </a:cubicBezTo>
                <a:cubicBezTo>
                  <a:pt x="941" y="195"/>
                  <a:pt x="938" y="195"/>
                  <a:pt x="936" y="195"/>
                </a:cubicBezTo>
                <a:cubicBezTo>
                  <a:pt x="936" y="195"/>
                  <a:pt x="936" y="197"/>
                  <a:pt x="935" y="197"/>
                </a:cubicBezTo>
                <a:cubicBezTo>
                  <a:pt x="935" y="197"/>
                  <a:pt x="936" y="197"/>
                  <a:pt x="936" y="199"/>
                </a:cubicBezTo>
                <a:cubicBezTo>
                  <a:pt x="936" y="199"/>
                  <a:pt x="936" y="199"/>
                  <a:pt x="936" y="200"/>
                </a:cubicBezTo>
                <a:cubicBezTo>
                  <a:pt x="938" y="200"/>
                  <a:pt x="940" y="200"/>
                  <a:pt x="941" y="202"/>
                </a:cubicBezTo>
                <a:cubicBezTo>
                  <a:pt x="941" y="204"/>
                  <a:pt x="940" y="204"/>
                  <a:pt x="938" y="204"/>
                </a:cubicBezTo>
                <a:cubicBezTo>
                  <a:pt x="938" y="205"/>
                  <a:pt x="940" y="205"/>
                  <a:pt x="940" y="205"/>
                </a:cubicBezTo>
                <a:cubicBezTo>
                  <a:pt x="940" y="205"/>
                  <a:pt x="940" y="205"/>
                  <a:pt x="941" y="205"/>
                </a:cubicBezTo>
                <a:cubicBezTo>
                  <a:pt x="941" y="205"/>
                  <a:pt x="941" y="205"/>
                  <a:pt x="941" y="207"/>
                </a:cubicBezTo>
                <a:cubicBezTo>
                  <a:pt x="941" y="207"/>
                  <a:pt x="941" y="207"/>
                  <a:pt x="943" y="207"/>
                </a:cubicBezTo>
                <a:cubicBezTo>
                  <a:pt x="943" y="207"/>
                  <a:pt x="943" y="207"/>
                  <a:pt x="944" y="205"/>
                </a:cubicBezTo>
                <a:cubicBezTo>
                  <a:pt x="944" y="205"/>
                  <a:pt x="944" y="205"/>
                  <a:pt x="944" y="204"/>
                </a:cubicBezTo>
                <a:cubicBezTo>
                  <a:pt x="946" y="204"/>
                  <a:pt x="946" y="204"/>
                  <a:pt x="946" y="204"/>
                </a:cubicBezTo>
                <a:cubicBezTo>
                  <a:pt x="946" y="204"/>
                  <a:pt x="946" y="204"/>
                  <a:pt x="948" y="204"/>
                </a:cubicBezTo>
                <a:cubicBezTo>
                  <a:pt x="949" y="204"/>
                  <a:pt x="949" y="204"/>
                  <a:pt x="949" y="204"/>
                </a:cubicBezTo>
                <a:cubicBezTo>
                  <a:pt x="951" y="204"/>
                  <a:pt x="951" y="204"/>
                  <a:pt x="951" y="205"/>
                </a:cubicBezTo>
                <a:cubicBezTo>
                  <a:pt x="952" y="207"/>
                  <a:pt x="952" y="205"/>
                  <a:pt x="952" y="207"/>
                </a:cubicBezTo>
                <a:cubicBezTo>
                  <a:pt x="952" y="207"/>
                  <a:pt x="952" y="208"/>
                  <a:pt x="954" y="208"/>
                </a:cubicBezTo>
                <a:cubicBezTo>
                  <a:pt x="954" y="208"/>
                  <a:pt x="956" y="208"/>
                  <a:pt x="957" y="208"/>
                </a:cubicBezTo>
                <a:cubicBezTo>
                  <a:pt x="957" y="210"/>
                  <a:pt x="959" y="208"/>
                  <a:pt x="961" y="210"/>
                </a:cubicBezTo>
                <a:cubicBezTo>
                  <a:pt x="961" y="210"/>
                  <a:pt x="961" y="210"/>
                  <a:pt x="962" y="210"/>
                </a:cubicBezTo>
                <a:cubicBezTo>
                  <a:pt x="962" y="210"/>
                  <a:pt x="964" y="210"/>
                  <a:pt x="965" y="210"/>
                </a:cubicBezTo>
                <a:cubicBezTo>
                  <a:pt x="965" y="212"/>
                  <a:pt x="965" y="212"/>
                  <a:pt x="965" y="212"/>
                </a:cubicBezTo>
                <a:cubicBezTo>
                  <a:pt x="967" y="212"/>
                  <a:pt x="969" y="212"/>
                  <a:pt x="969" y="212"/>
                </a:cubicBezTo>
                <a:cubicBezTo>
                  <a:pt x="970" y="212"/>
                  <a:pt x="970" y="212"/>
                  <a:pt x="970" y="212"/>
                </a:cubicBezTo>
                <a:cubicBezTo>
                  <a:pt x="970" y="213"/>
                  <a:pt x="970" y="213"/>
                  <a:pt x="970" y="213"/>
                </a:cubicBezTo>
                <a:cubicBezTo>
                  <a:pt x="972" y="213"/>
                  <a:pt x="972" y="213"/>
                  <a:pt x="972" y="213"/>
                </a:cubicBezTo>
                <a:cubicBezTo>
                  <a:pt x="973" y="213"/>
                  <a:pt x="973" y="213"/>
                  <a:pt x="973" y="213"/>
                </a:cubicBezTo>
                <a:cubicBezTo>
                  <a:pt x="975" y="213"/>
                  <a:pt x="975" y="213"/>
                  <a:pt x="975" y="213"/>
                </a:cubicBezTo>
                <a:cubicBezTo>
                  <a:pt x="977" y="213"/>
                  <a:pt x="977" y="213"/>
                  <a:pt x="977" y="213"/>
                </a:cubicBezTo>
                <a:cubicBezTo>
                  <a:pt x="977" y="212"/>
                  <a:pt x="977" y="212"/>
                  <a:pt x="977" y="212"/>
                </a:cubicBezTo>
                <a:cubicBezTo>
                  <a:pt x="977" y="210"/>
                  <a:pt x="978" y="210"/>
                  <a:pt x="978" y="210"/>
                </a:cubicBezTo>
                <a:cubicBezTo>
                  <a:pt x="977" y="210"/>
                  <a:pt x="977" y="210"/>
                  <a:pt x="977" y="210"/>
                </a:cubicBezTo>
                <a:cubicBezTo>
                  <a:pt x="977" y="208"/>
                  <a:pt x="977" y="208"/>
                  <a:pt x="977" y="208"/>
                </a:cubicBezTo>
                <a:cubicBezTo>
                  <a:pt x="977" y="208"/>
                  <a:pt x="977" y="208"/>
                  <a:pt x="977" y="207"/>
                </a:cubicBezTo>
                <a:cubicBezTo>
                  <a:pt x="975" y="207"/>
                  <a:pt x="975" y="207"/>
                  <a:pt x="975" y="207"/>
                </a:cubicBezTo>
                <a:cubicBezTo>
                  <a:pt x="975" y="205"/>
                  <a:pt x="975" y="205"/>
                  <a:pt x="973" y="205"/>
                </a:cubicBezTo>
                <a:cubicBezTo>
                  <a:pt x="973" y="204"/>
                  <a:pt x="972" y="204"/>
                  <a:pt x="970" y="204"/>
                </a:cubicBezTo>
                <a:cubicBezTo>
                  <a:pt x="970" y="202"/>
                  <a:pt x="970" y="202"/>
                  <a:pt x="970" y="202"/>
                </a:cubicBezTo>
                <a:cubicBezTo>
                  <a:pt x="970" y="202"/>
                  <a:pt x="970" y="202"/>
                  <a:pt x="970" y="200"/>
                </a:cubicBezTo>
                <a:cubicBezTo>
                  <a:pt x="969" y="200"/>
                  <a:pt x="970" y="200"/>
                  <a:pt x="969" y="200"/>
                </a:cubicBezTo>
                <a:cubicBezTo>
                  <a:pt x="967" y="200"/>
                  <a:pt x="967" y="200"/>
                  <a:pt x="967" y="200"/>
                </a:cubicBezTo>
                <a:cubicBezTo>
                  <a:pt x="969" y="199"/>
                  <a:pt x="965" y="199"/>
                  <a:pt x="965" y="199"/>
                </a:cubicBezTo>
                <a:cubicBezTo>
                  <a:pt x="964" y="197"/>
                  <a:pt x="964" y="197"/>
                  <a:pt x="964" y="195"/>
                </a:cubicBezTo>
                <a:cubicBezTo>
                  <a:pt x="964" y="194"/>
                  <a:pt x="964" y="194"/>
                  <a:pt x="964" y="192"/>
                </a:cubicBezTo>
                <a:cubicBezTo>
                  <a:pt x="964" y="191"/>
                  <a:pt x="965" y="191"/>
                  <a:pt x="965" y="192"/>
                </a:cubicBezTo>
                <a:cubicBezTo>
                  <a:pt x="967" y="192"/>
                  <a:pt x="967" y="192"/>
                  <a:pt x="969" y="194"/>
                </a:cubicBezTo>
                <a:cubicBezTo>
                  <a:pt x="970" y="194"/>
                  <a:pt x="970" y="197"/>
                  <a:pt x="970" y="195"/>
                </a:cubicBezTo>
                <a:cubicBezTo>
                  <a:pt x="972" y="195"/>
                  <a:pt x="972" y="192"/>
                  <a:pt x="973" y="194"/>
                </a:cubicBezTo>
                <a:cubicBezTo>
                  <a:pt x="973" y="195"/>
                  <a:pt x="973" y="195"/>
                  <a:pt x="973" y="195"/>
                </a:cubicBezTo>
                <a:cubicBezTo>
                  <a:pt x="973" y="197"/>
                  <a:pt x="975" y="197"/>
                  <a:pt x="975" y="197"/>
                </a:cubicBezTo>
                <a:cubicBezTo>
                  <a:pt x="977" y="199"/>
                  <a:pt x="977" y="199"/>
                  <a:pt x="977" y="199"/>
                </a:cubicBezTo>
                <a:cubicBezTo>
                  <a:pt x="978" y="199"/>
                  <a:pt x="978" y="199"/>
                  <a:pt x="978" y="199"/>
                </a:cubicBezTo>
                <a:cubicBezTo>
                  <a:pt x="978" y="200"/>
                  <a:pt x="978" y="200"/>
                  <a:pt x="978" y="200"/>
                </a:cubicBezTo>
                <a:cubicBezTo>
                  <a:pt x="980" y="200"/>
                  <a:pt x="980" y="200"/>
                  <a:pt x="980" y="200"/>
                </a:cubicBezTo>
                <a:cubicBezTo>
                  <a:pt x="980" y="200"/>
                  <a:pt x="980" y="200"/>
                  <a:pt x="980" y="202"/>
                </a:cubicBezTo>
                <a:cubicBezTo>
                  <a:pt x="982" y="202"/>
                  <a:pt x="983" y="200"/>
                  <a:pt x="983" y="202"/>
                </a:cubicBezTo>
                <a:cubicBezTo>
                  <a:pt x="985" y="202"/>
                  <a:pt x="985" y="202"/>
                  <a:pt x="986" y="202"/>
                </a:cubicBezTo>
                <a:cubicBezTo>
                  <a:pt x="986" y="202"/>
                  <a:pt x="986" y="202"/>
                  <a:pt x="986" y="204"/>
                </a:cubicBezTo>
                <a:cubicBezTo>
                  <a:pt x="988" y="204"/>
                  <a:pt x="988" y="204"/>
                  <a:pt x="988" y="204"/>
                </a:cubicBezTo>
                <a:cubicBezTo>
                  <a:pt x="988" y="205"/>
                  <a:pt x="986" y="205"/>
                  <a:pt x="986" y="205"/>
                </a:cubicBezTo>
                <a:cubicBezTo>
                  <a:pt x="986" y="207"/>
                  <a:pt x="990" y="207"/>
                  <a:pt x="991" y="207"/>
                </a:cubicBezTo>
                <a:cubicBezTo>
                  <a:pt x="991" y="205"/>
                  <a:pt x="991" y="205"/>
                  <a:pt x="991" y="205"/>
                </a:cubicBezTo>
                <a:cubicBezTo>
                  <a:pt x="991" y="204"/>
                  <a:pt x="991" y="204"/>
                  <a:pt x="991" y="204"/>
                </a:cubicBezTo>
                <a:cubicBezTo>
                  <a:pt x="991" y="204"/>
                  <a:pt x="991" y="204"/>
                  <a:pt x="990" y="202"/>
                </a:cubicBezTo>
                <a:cubicBezTo>
                  <a:pt x="991" y="202"/>
                  <a:pt x="991" y="204"/>
                  <a:pt x="993" y="204"/>
                </a:cubicBezTo>
                <a:cubicBezTo>
                  <a:pt x="993" y="202"/>
                  <a:pt x="993" y="202"/>
                  <a:pt x="993" y="202"/>
                </a:cubicBezTo>
                <a:cubicBezTo>
                  <a:pt x="993" y="200"/>
                  <a:pt x="993" y="200"/>
                  <a:pt x="993" y="200"/>
                </a:cubicBezTo>
                <a:cubicBezTo>
                  <a:pt x="994" y="200"/>
                  <a:pt x="994" y="200"/>
                  <a:pt x="994" y="200"/>
                </a:cubicBezTo>
                <a:cubicBezTo>
                  <a:pt x="994" y="199"/>
                  <a:pt x="993" y="199"/>
                  <a:pt x="993" y="199"/>
                </a:cubicBezTo>
                <a:cubicBezTo>
                  <a:pt x="993" y="197"/>
                  <a:pt x="994" y="197"/>
                  <a:pt x="994" y="197"/>
                </a:cubicBezTo>
                <a:cubicBezTo>
                  <a:pt x="994" y="195"/>
                  <a:pt x="996" y="195"/>
                  <a:pt x="998" y="195"/>
                </a:cubicBezTo>
                <a:cubicBezTo>
                  <a:pt x="999" y="195"/>
                  <a:pt x="999" y="195"/>
                  <a:pt x="999" y="195"/>
                </a:cubicBezTo>
                <a:cubicBezTo>
                  <a:pt x="999" y="194"/>
                  <a:pt x="998" y="194"/>
                  <a:pt x="998" y="194"/>
                </a:cubicBezTo>
                <a:cubicBezTo>
                  <a:pt x="998" y="194"/>
                  <a:pt x="999" y="194"/>
                  <a:pt x="999" y="192"/>
                </a:cubicBezTo>
                <a:cubicBezTo>
                  <a:pt x="998" y="192"/>
                  <a:pt x="998" y="192"/>
                  <a:pt x="998" y="191"/>
                </a:cubicBezTo>
                <a:cubicBezTo>
                  <a:pt x="998" y="191"/>
                  <a:pt x="1001" y="191"/>
                  <a:pt x="1001" y="189"/>
                </a:cubicBezTo>
                <a:cubicBezTo>
                  <a:pt x="999" y="189"/>
                  <a:pt x="999" y="189"/>
                  <a:pt x="999" y="189"/>
                </a:cubicBezTo>
                <a:cubicBezTo>
                  <a:pt x="998" y="187"/>
                  <a:pt x="998" y="187"/>
                  <a:pt x="998" y="187"/>
                </a:cubicBezTo>
                <a:cubicBezTo>
                  <a:pt x="998" y="186"/>
                  <a:pt x="998" y="186"/>
                  <a:pt x="998" y="186"/>
                </a:cubicBezTo>
                <a:cubicBezTo>
                  <a:pt x="999" y="186"/>
                  <a:pt x="999" y="184"/>
                  <a:pt x="999" y="184"/>
                </a:cubicBezTo>
                <a:cubicBezTo>
                  <a:pt x="999" y="183"/>
                  <a:pt x="999" y="183"/>
                  <a:pt x="998" y="183"/>
                </a:cubicBezTo>
                <a:cubicBezTo>
                  <a:pt x="998" y="183"/>
                  <a:pt x="998" y="183"/>
                  <a:pt x="996" y="183"/>
                </a:cubicBezTo>
                <a:cubicBezTo>
                  <a:pt x="998" y="181"/>
                  <a:pt x="998" y="181"/>
                  <a:pt x="998" y="181"/>
                </a:cubicBezTo>
                <a:cubicBezTo>
                  <a:pt x="996" y="181"/>
                  <a:pt x="996" y="181"/>
                  <a:pt x="996" y="181"/>
                </a:cubicBezTo>
                <a:cubicBezTo>
                  <a:pt x="994" y="181"/>
                  <a:pt x="994" y="181"/>
                  <a:pt x="993" y="181"/>
                </a:cubicBezTo>
                <a:cubicBezTo>
                  <a:pt x="993" y="179"/>
                  <a:pt x="991" y="178"/>
                  <a:pt x="991" y="178"/>
                </a:cubicBezTo>
                <a:cubicBezTo>
                  <a:pt x="990" y="178"/>
                  <a:pt x="990" y="178"/>
                  <a:pt x="990" y="178"/>
                </a:cubicBezTo>
                <a:cubicBezTo>
                  <a:pt x="990" y="176"/>
                  <a:pt x="990" y="176"/>
                  <a:pt x="990" y="174"/>
                </a:cubicBezTo>
                <a:cubicBezTo>
                  <a:pt x="990" y="174"/>
                  <a:pt x="990" y="174"/>
                  <a:pt x="991" y="174"/>
                </a:cubicBezTo>
                <a:cubicBezTo>
                  <a:pt x="991" y="173"/>
                  <a:pt x="991" y="173"/>
                  <a:pt x="991" y="173"/>
                </a:cubicBezTo>
                <a:cubicBezTo>
                  <a:pt x="990" y="173"/>
                  <a:pt x="990" y="173"/>
                  <a:pt x="990" y="173"/>
                </a:cubicBezTo>
                <a:cubicBezTo>
                  <a:pt x="990" y="171"/>
                  <a:pt x="990" y="171"/>
                  <a:pt x="990" y="171"/>
                </a:cubicBezTo>
                <a:cubicBezTo>
                  <a:pt x="990" y="170"/>
                  <a:pt x="990" y="170"/>
                  <a:pt x="990" y="170"/>
                </a:cubicBezTo>
                <a:cubicBezTo>
                  <a:pt x="988" y="170"/>
                  <a:pt x="986" y="170"/>
                  <a:pt x="986" y="171"/>
                </a:cubicBezTo>
                <a:cubicBezTo>
                  <a:pt x="985" y="171"/>
                  <a:pt x="985" y="171"/>
                  <a:pt x="985" y="171"/>
                </a:cubicBezTo>
                <a:cubicBezTo>
                  <a:pt x="985" y="170"/>
                  <a:pt x="985" y="170"/>
                  <a:pt x="985" y="170"/>
                </a:cubicBezTo>
                <a:cubicBezTo>
                  <a:pt x="985" y="168"/>
                  <a:pt x="983" y="166"/>
                  <a:pt x="985" y="166"/>
                </a:cubicBezTo>
                <a:cubicBezTo>
                  <a:pt x="985" y="165"/>
                  <a:pt x="986" y="165"/>
                  <a:pt x="986" y="165"/>
                </a:cubicBezTo>
                <a:cubicBezTo>
                  <a:pt x="988" y="166"/>
                  <a:pt x="988" y="166"/>
                  <a:pt x="988" y="168"/>
                </a:cubicBezTo>
                <a:cubicBezTo>
                  <a:pt x="990" y="168"/>
                  <a:pt x="990" y="168"/>
                  <a:pt x="990" y="168"/>
                </a:cubicBezTo>
                <a:cubicBezTo>
                  <a:pt x="991" y="168"/>
                  <a:pt x="991" y="168"/>
                  <a:pt x="991" y="168"/>
                </a:cubicBezTo>
                <a:cubicBezTo>
                  <a:pt x="991" y="168"/>
                  <a:pt x="993" y="170"/>
                  <a:pt x="993" y="168"/>
                </a:cubicBezTo>
                <a:cubicBezTo>
                  <a:pt x="994" y="168"/>
                  <a:pt x="993" y="166"/>
                  <a:pt x="993" y="166"/>
                </a:cubicBezTo>
                <a:cubicBezTo>
                  <a:pt x="993" y="165"/>
                  <a:pt x="993" y="165"/>
                  <a:pt x="991" y="165"/>
                </a:cubicBezTo>
                <a:cubicBezTo>
                  <a:pt x="991" y="163"/>
                  <a:pt x="991" y="163"/>
                  <a:pt x="991" y="163"/>
                </a:cubicBezTo>
                <a:cubicBezTo>
                  <a:pt x="993" y="162"/>
                  <a:pt x="993" y="162"/>
                  <a:pt x="993" y="162"/>
                </a:cubicBezTo>
                <a:cubicBezTo>
                  <a:pt x="993" y="163"/>
                  <a:pt x="993" y="163"/>
                  <a:pt x="993" y="163"/>
                </a:cubicBezTo>
                <a:cubicBezTo>
                  <a:pt x="994" y="163"/>
                  <a:pt x="994" y="163"/>
                  <a:pt x="994" y="165"/>
                </a:cubicBezTo>
                <a:cubicBezTo>
                  <a:pt x="996" y="166"/>
                  <a:pt x="998" y="165"/>
                  <a:pt x="998" y="163"/>
                </a:cubicBezTo>
                <a:cubicBezTo>
                  <a:pt x="999" y="163"/>
                  <a:pt x="999" y="163"/>
                  <a:pt x="999" y="163"/>
                </a:cubicBezTo>
                <a:cubicBezTo>
                  <a:pt x="1001" y="163"/>
                  <a:pt x="1001" y="163"/>
                  <a:pt x="1001" y="163"/>
                </a:cubicBezTo>
                <a:cubicBezTo>
                  <a:pt x="1001" y="163"/>
                  <a:pt x="1001" y="163"/>
                  <a:pt x="1001" y="165"/>
                </a:cubicBezTo>
                <a:cubicBezTo>
                  <a:pt x="1003" y="165"/>
                  <a:pt x="1003" y="165"/>
                  <a:pt x="1003" y="165"/>
                </a:cubicBezTo>
                <a:cubicBezTo>
                  <a:pt x="1003" y="166"/>
                  <a:pt x="1003" y="166"/>
                  <a:pt x="1003" y="166"/>
                </a:cubicBezTo>
                <a:cubicBezTo>
                  <a:pt x="1004" y="168"/>
                  <a:pt x="1006" y="166"/>
                  <a:pt x="1007" y="166"/>
                </a:cubicBezTo>
                <a:cubicBezTo>
                  <a:pt x="1006" y="168"/>
                  <a:pt x="1006" y="168"/>
                  <a:pt x="1006" y="168"/>
                </a:cubicBezTo>
                <a:cubicBezTo>
                  <a:pt x="1006" y="168"/>
                  <a:pt x="1006" y="168"/>
                  <a:pt x="1004" y="170"/>
                </a:cubicBezTo>
                <a:cubicBezTo>
                  <a:pt x="1006" y="170"/>
                  <a:pt x="1006" y="170"/>
                  <a:pt x="1006" y="170"/>
                </a:cubicBezTo>
                <a:cubicBezTo>
                  <a:pt x="1007" y="170"/>
                  <a:pt x="1007" y="168"/>
                  <a:pt x="1007" y="170"/>
                </a:cubicBezTo>
                <a:cubicBezTo>
                  <a:pt x="1007" y="170"/>
                  <a:pt x="1007" y="171"/>
                  <a:pt x="1006" y="171"/>
                </a:cubicBezTo>
                <a:cubicBezTo>
                  <a:pt x="1007" y="171"/>
                  <a:pt x="1007" y="171"/>
                  <a:pt x="1007" y="171"/>
                </a:cubicBezTo>
                <a:cubicBezTo>
                  <a:pt x="1009" y="173"/>
                  <a:pt x="1007" y="173"/>
                  <a:pt x="1007" y="174"/>
                </a:cubicBezTo>
                <a:cubicBezTo>
                  <a:pt x="1006" y="174"/>
                  <a:pt x="1007" y="178"/>
                  <a:pt x="1009" y="178"/>
                </a:cubicBezTo>
                <a:cubicBezTo>
                  <a:pt x="1011" y="178"/>
                  <a:pt x="1011" y="176"/>
                  <a:pt x="1012" y="176"/>
                </a:cubicBezTo>
                <a:cubicBezTo>
                  <a:pt x="1014" y="176"/>
                  <a:pt x="1014" y="176"/>
                  <a:pt x="1014" y="176"/>
                </a:cubicBezTo>
                <a:cubicBezTo>
                  <a:pt x="1014" y="178"/>
                  <a:pt x="1014" y="178"/>
                  <a:pt x="1014" y="178"/>
                </a:cubicBezTo>
                <a:cubicBezTo>
                  <a:pt x="1014" y="178"/>
                  <a:pt x="1014" y="178"/>
                  <a:pt x="1015" y="178"/>
                </a:cubicBezTo>
                <a:cubicBezTo>
                  <a:pt x="1015" y="179"/>
                  <a:pt x="1017" y="179"/>
                  <a:pt x="1017" y="179"/>
                </a:cubicBezTo>
                <a:cubicBezTo>
                  <a:pt x="1019" y="179"/>
                  <a:pt x="1019" y="178"/>
                  <a:pt x="1019" y="178"/>
                </a:cubicBezTo>
                <a:cubicBezTo>
                  <a:pt x="1020" y="176"/>
                  <a:pt x="1020" y="176"/>
                  <a:pt x="1020" y="176"/>
                </a:cubicBezTo>
                <a:cubicBezTo>
                  <a:pt x="1020" y="174"/>
                  <a:pt x="1020" y="174"/>
                  <a:pt x="1020" y="174"/>
                </a:cubicBezTo>
                <a:cubicBezTo>
                  <a:pt x="1020" y="174"/>
                  <a:pt x="1020" y="173"/>
                  <a:pt x="1022" y="173"/>
                </a:cubicBezTo>
                <a:cubicBezTo>
                  <a:pt x="1022" y="171"/>
                  <a:pt x="1022" y="171"/>
                  <a:pt x="1023" y="170"/>
                </a:cubicBezTo>
                <a:cubicBezTo>
                  <a:pt x="1023" y="170"/>
                  <a:pt x="1023" y="171"/>
                  <a:pt x="1025" y="171"/>
                </a:cubicBezTo>
                <a:cubicBezTo>
                  <a:pt x="1027" y="171"/>
                  <a:pt x="1025" y="173"/>
                  <a:pt x="1027" y="173"/>
                </a:cubicBezTo>
                <a:cubicBezTo>
                  <a:pt x="1028" y="173"/>
                  <a:pt x="1028" y="173"/>
                  <a:pt x="1028" y="173"/>
                </a:cubicBezTo>
                <a:cubicBezTo>
                  <a:pt x="1028" y="173"/>
                  <a:pt x="1030" y="173"/>
                  <a:pt x="1030" y="171"/>
                </a:cubicBezTo>
                <a:cubicBezTo>
                  <a:pt x="1030" y="171"/>
                  <a:pt x="1032" y="171"/>
                  <a:pt x="1032" y="170"/>
                </a:cubicBezTo>
                <a:cubicBezTo>
                  <a:pt x="1032" y="168"/>
                  <a:pt x="1032" y="168"/>
                  <a:pt x="1032" y="168"/>
                </a:cubicBezTo>
                <a:cubicBezTo>
                  <a:pt x="1033" y="168"/>
                  <a:pt x="1033" y="168"/>
                  <a:pt x="1033" y="168"/>
                </a:cubicBezTo>
                <a:cubicBezTo>
                  <a:pt x="1035" y="168"/>
                  <a:pt x="1036" y="168"/>
                  <a:pt x="1038" y="166"/>
                </a:cubicBezTo>
                <a:cubicBezTo>
                  <a:pt x="1036" y="166"/>
                  <a:pt x="1036" y="166"/>
                  <a:pt x="1036" y="166"/>
                </a:cubicBezTo>
                <a:cubicBezTo>
                  <a:pt x="1035" y="165"/>
                  <a:pt x="1035" y="165"/>
                  <a:pt x="1035" y="165"/>
                </a:cubicBezTo>
                <a:cubicBezTo>
                  <a:pt x="1035" y="163"/>
                  <a:pt x="1035" y="163"/>
                  <a:pt x="1035" y="163"/>
                </a:cubicBezTo>
                <a:cubicBezTo>
                  <a:pt x="1035" y="163"/>
                  <a:pt x="1035" y="163"/>
                  <a:pt x="1036" y="163"/>
                </a:cubicBezTo>
                <a:cubicBezTo>
                  <a:pt x="1038" y="163"/>
                  <a:pt x="1038" y="165"/>
                  <a:pt x="1040" y="165"/>
                </a:cubicBezTo>
                <a:cubicBezTo>
                  <a:pt x="1041" y="165"/>
                  <a:pt x="1043" y="163"/>
                  <a:pt x="1043" y="163"/>
                </a:cubicBezTo>
                <a:cubicBezTo>
                  <a:pt x="1044" y="163"/>
                  <a:pt x="1044" y="163"/>
                  <a:pt x="1044" y="162"/>
                </a:cubicBezTo>
                <a:cubicBezTo>
                  <a:pt x="1044" y="160"/>
                  <a:pt x="1044" y="160"/>
                  <a:pt x="1044" y="160"/>
                </a:cubicBezTo>
                <a:cubicBezTo>
                  <a:pt x="1046" y="160"/>
                  <a:pt x="1046" y="160"/>
                  <a:pt x="1046" y="160"/>
                </a:cubicBezTo>
                <a:cubicBezTo>
                  <a:pt x="1046" y="160"/>
                  <a:pt x="1048" y="160"/>
                  <a:pt x="1049" y="158"/>
                </a:cubicBezTo>
                <a:cubicBezTo>
                  <a:pt x="1048" y="158"/>
                  <a:pt x="1048" y="158"/>
                  <a:pt x="1048" y="158"/>
                </a:cubicBezTo>
                <a:cubicBezTo>
                  <a:pt x="1046" y="157"/>
                  <a:pt x="1046" y="157"/>
                  <a:pt x="1044" y="157"/>
                </a:cubicBezTo>
                <a:cubicBezTo>
                  <a:pt x="1044" y="155"/>
                  <a:pt x="1043" y="157"/>
                  <a:pt x="1041" y="157"/>
                </a:cubicBezTo>
                <a:cubicBezTo>
                  <a:pt x="1040" y="157"/>
                  <a:pt x="1038" y="158"/>
                  <a:pt x="1036" y="158"/>
                </a:cubicBezTo>
                <a:cubicBezTo>
                  <a:pt x="1035" y="157"/>
                  <a:pt x="1035" y="157"/>
                  <a:pt x="1035" y="157"/>
                </a:cubicBezTo>
                <a:cubicBezTo>
                  <a:pt x="1033" y="157"/>
                  <a:pt x="1033" y="157"/>
                  <a:pt x="1033" y="157"/>
                </a:cubicBezTo>
                <a:cubicBezTo>
                  <a:pt x="1033" y="155"/>
                  <a:pt x="1035" y="155"/>
                  <a:pt x="1036" y="155"/>
                </a:cubicBezTo>
                <a:cubicBezTo>
                  <a:pt x="1036" y="153"/>
                  <a:pt x="1036" y="153"/>
                  <a:pt x="1036" y="153"/>
                </a:cubicBezTo>
                <a:cubicBezTo>
                  <a:pt x="1036" y="153"/>
                  <a:pt x="1035" y="153"/>
                  <a:pt x="1033" y="153"/>
                </a:cubicBezTo>
                <a:cubicBezTo>
                  <a:pt x="1032" y="153"/>
                  <a:pt x="1032" y="153"/>
                  <a:pt x="1032" y="153"/>
                </a:cubicBezTo>
                <a:cubicBezTo>
                  <a:pt x="1030" y="153"/>
                  <a:pt x="1030" y="153"/>
                  <a:pt x="1030" y="153"/>
                </a:cubicBezTo>
                <a:cubicBezTo>
                  <a:pt x="1030" y="152"/>
                  <a:pt x="1028" y="153"/>
                  <a:pt x="1028" y="152"/>
                </a:cubicBezTo>
                <a:cubicBezTo>
                  <a:pt x="1028" y="150"/>
                  <a:pt x="1028" y="150"/>
                  <a:pt x="1028" y="150"/>
                </a:cubicBezTo>
                <a:cubicBezTo>
                  <a:pt x="1028" y="149"/>
                  <a:pt x="1028" y="149"/>
                  <a:pt x="1028" y="149"/>
                </a:cubicBezTo>
                <a:cubicBezTo>
                  <a:pt x="1027" y="149"/>
                  <a:pt x="1027" y="149"/>
                  <a:pt x="1027" y="149"/>
                </a:cubicBezTo>
                <a:cubicBezTo>
                  <a:pt x="1027" y="147"/>
                  <a:pt x="1027" y="147"/>
                  <a:pt x="1027" y="147"/>
                </a:cubicBezTo>
                <a:cubicBezTo>
                  <a:pt x="1027" y="147"/>
                  <a:pt x="1025" y="145"/>
                  <a:pt x="1023" y="145"/>
                </a:cubicBezTo>
                <a:cubicBezTo>
                  <a:pt x="1023" y="145"/>
                  <a:pt x="1023" y="145"/>
                  <a:pt x="1022" y="145"/>
                </a:cubicBezTo>
                <a:cubicBezTo>
                  <a:pt x="1022" y="147"/>
                  <a:pt x="1022" y="147"/>
                  <a:pt x="1022" y="147"/>
                </a:cubicBezTo>
                <a:cubicBezTo>
                  <a:pt x="1020" y="147"/>
                  <a:pt x="1020" y="147"/>
                  <a:pt x="1020" y="147"/>
                </a:cubicBezTo>
                <a:cubicBezTo>
                  <a:pt x="1020" y="145"/>
                  <a:pt x="1019" y="147"/>
                  <a:pt x="1019" y="147"/>
                </a:cubicBezTo>
                <a:cubicBezTo>
                  <a:pt x="1017" y="149"/>
                  <a:pt x="1017" y="149"/>
                  <a:pt x="1017" y="149"/>
                </a:cubicBezTo>
                <a:cubicBezTo>
                  <a:pt x="1015" y="149"/>
                  <a:pt x="1015" y="149"/>
                  <a:pt x="1015" y="149"/>
                </a:cubicBezTo>
                <a:cubicBezTo>
                  <a:pt x="1015" y="147"/>
                  <a:pt x="1017" y="145"/>
                  <a:pt x="1015" y="145"/>
                </a:cubicBezTo>
                <a:cubicBezTo>
                  <a:pt x="1015" y="145"/>
                  <a:pt x="1015" y="145"/>
                  <a:pt x="1014" y="145"/>
                </a:cubicBezTo>
                <a:cubicBezTo>
                  <a:pt x="1014" y="145"/>
                  <a:pt x="1014" y="145"/>
                  <a:pt x="1012" y="144"/>
                </a:cubicBezTo>
                <a:cubicBezTo>
                  <a:pt x="1011" y="144"/>
                  <a:pt x="1011" y="144"/>
                  <a:pt x="1011" y="142"/>
                </a:cubicBezTo>
                <a:cubicBezTo>
                  <a:pt x="1012" y="142"/>
                  <a:pt x="1012" y="142"/>
                  <a:pt x="1012" y="142"/>
                </a:cubicBezTo>
                <a:cubicBezTo>
                  <a:pt x="1012" y="142"/>
                  <a:pt x="1012" y="142"/>
                  <a:pt x="1014" y="142"/>
                </a:cubicBezTo>
                <a:cubicBezTo>
                  <a:pt x="1014" y="142"/>
                  <a:pt x="1015" y="141"/>
                  <a:pt x="1014" y="141"/>
                </a:cubicBezTo>
                <a:cubicBezTo>
                  <a:pt x="1012" y="141"/>
                  <a:pt x="1012" y="141"/>
                  <a:pt x="1012" y="141"/>
                </a:cubicBezTo>
                <a:cubicBezTo>
                  <a:pt x="1011" y="141"/>
                  <a:pt x="1011" y="141"/>
                  <a:pt x="1009" y="141"/>
                </a:cubicBezTo>
                <a:cubicBezTo>
                  <a:pt x="1009" y="141"/>
                  <a:pt x="1007" y="141"/>
                  <a:pt x="1006" y="141"/>
                </a:cubicBezTo>
                <a:cubicBezTo>
                  <a:pt x="1004" y="141"/>
                  <a:pt x="1004" y="141"/>
                  <a:pt x="1004" y="141"/>
                </a:cubicBezTo>
                <a:cubicBezTo>
                  <a:pt x="1004" y="141"/>
                  <a:pt x="1004" y="141"/>
                  <a:pt x="1004" y="139"/>
                </a:cubicBezTo>
                <a:cubicBezTo>
                  <a:pt x="1001" y="139"/>
                  <a:pt x="1001" y="139"/>
                  <a:pt x="1001" y="139"/>
                </a:cubicBezTo>
                <a:cubicBezTo>
                  <a:pt x="1001" y="137"/>
                  <a:pt x="1003" y="137"/>
                  <a:pt x="1004" y="137"/>
                </a:cubicBezTo>
                <a:cubicBezTo>
                  <a:pt x="1006" y="137"/>
                  <a:pt x="1006" y="136"/>
                  <a:pt x="1006" y="137"/>
                </a:cubicBezTo>
                <a:cubicBezTo>
                  <a:pt x="1007" y="137"/>
                  <a:pt x="1007" y="137"/>
                  <a:pt x="1007" y="137"/>
                </a:cubicBezTo>
                <a:cubicBezTo>
                  <a:pt x="1007" y="136"/>
                  <a:pt x="1007" y="136"/>
                  <a:pt x="1007" y="136"/>
                </a:cubicBezTo>
                <a:cubicBezTo>
                  <a:pt x="1007" y="134"/>
                  <a:pt x="1011" y="136"/>
                  <a:pt x="1011" y="134"/>
                </a:cubicBezTo>
                <a:cubicBezTo>
                  <a:pt x="1009" y="134"/>
                  <a:pt x="1009" y="134"/>
                  <a:pt x="1009" y="134"/>
                </a:cubicBezTo>
                <a:cubicBezTo>
                  <a:pt x="1007" y="134"/>
                  <a:pt x="1007" y="132"/>
                  <a:pt x="1007" y="132"/>
                </a:cubicBezTo>
                <a:cubicBezTo>
                  <a:pt x="1007" y="132"/>
                  <a:pt x="1007" y="132"/>
                  <a:pt x="1009" y="132"/>
                </a:cubicBezTo>
                <a:cubicBezTo>
                  <a:pt x="1011" y="132"/>
                  <a:pt x="1011" y="132"/>
                  <a:pt x="1011" y="132"/>
                </a:cubicBezTo>
                <a:cubicBezTo>
                  <a:pt x="1012" y="132"/>
                  <a:pt x="1012" y="132"/>
                  <a:pt x="1012" y="132"/>
                </a:cubicBezTo>
                <a:cubicBezTo>
                  <a:pt x="1014" y="132"/>
                  <a:pt x="1014" y="132"/>
                  <a:pt x="1014" y="132"/>
                </a:cubicBezTo>
                <a:cubicBezTo>
                  <a:pt x="1015" y="132"/>
                  <a:pt x="1015" y="132"/>
                  <a:pt x="1017" y="132"/>
                </a:cubicBezTo>
                <a:cubicBezTo>
                  <a:pt x="1019" y="132"/>
                  <a:pt x="1019" y="132"/>
                  <a:pt x="1020" y="132"/>
                </a:cubicBezTo>
                <a:cubicBezTo>
                  <a:pt x="1022" y="132"/>
                  <a:pt x="1022" y="132"/>
                  <a:pt x="1022" y="132"/>
                </a:cubicBezTo>
                <a:cubicBezTo>
                  <a:pt x="1022" y="131"/>
                  <a:pt x="1020" y="131"/>
                  <a:pt x="1020" y="131"/>
                </a:cubicBezTo>
                <a:cubicBezTo>
                  <a:pt x="1019" y="129"/>
                  <a:pt x="1015" y="131"/>
                  <a:pt x="1014" y="131"/>
                </a:cubicBezTo>
                <a:cubicBezTo>
                  <a:pt x="1014" y="129"/>
                  <a:pt x="1012" y="129"/>
                  <a:pt x="1012" y="129"/>
                </a:cubicBezTo>
                <a:cubicBezTo>
                  <a:pt x="1011" y="129"/>
                  <a:pt x="1011" y="129"/>
                  <a:pt x="1009" y="129"/>
                </a:cubicBezTo>
                <a:cubicBezTo>
                  <a:pt x="1009" y="129"/>
                  <a:pt x="1007" y="131"/>
                  <a:pt x="1006" y="129"/>
                </a:cubicBezTo>
                <a:cubicBezTo>
                  <a:pt x="1007" y="128"/>
                  <a:pt x="1007" y="128"/>
                  <a:pt x="1007" y="128"/>
                </a:cubicBezTo>
                <a:cubicBezTo>
                  <a:pt x="1009" y="128"/>
                  <a:pt x="1011" y="128"/>
                  <a:pt x="1011" y="128"/>
                </a:cubicBezTo>
                <a:cubicBezTo>
                  <a:pt x="1012" y="128"/>
                  <a:pt x="1012" y="128"/>
                  <a:pt x="1012" y="128"/>
                </a:cubicBezTo>
                <a:cubicBezTo>
                  <a:pt x="1014" y="128"/>
                  <a:pt x="1014" y="126"/>
                  <a:pt x="1014" y="126"/>
                </a:cubicBezTo>
                <a:cubicBezTo>
                  <a:pt x="1015" y="126"/>
                  <a:pt x="1015" y="126"/>
                  <a:pt x="1015" y="126"/>
                </a:cubicBezTo>
                <a:cubicBezTo>
                  <a:pt x="1017" y="126"/>
                  <a:pt x="1017" y="126"/>
                  <a:pt x="1019" y="126"/>
                </a:cubicBezTo>
                <a:cubicBezTo>
                  <a:pt x="1020" y="126"/>
                  <a:pt x="1020" y="126"/>
                  <a:pt x="1020" y="126"/>
                </a:cubicBezTo>
                <a:cubicBezTo>
                  <a:pt x="1020" y="126"/>
                  <a:pt x="1020" y="126"/>
                  <a:pt x="1020" y="124"/>
                </a:cubicBezTo>
                <a:cubicBezTo>
                  <a:pt x="1020" y="123"/>
                  <a:pt x="1020" y="123"/>
                  <a:pt x="1020" y="123"/>
                </a:cubicBezTo>
                <a:cubicBezTo>
                  <a:pt x="1020" y="123"/>
                  <a:pt x="1019" y="123"/>
                  <a:pt x="1019" y="121"/>
                </a:cubicBezTo>
                <a:cubicBezTo>
                  <a:pt x="1017" y="121"/>
                  <a:pt x="1017" y="121"/>
                  <a:pt x="1017" y="121"/>
                </a:cubicBezTo>
                <a:cubicBezTo>
                  <a:pt x="1015" y="121"/>
                  <a:pt x="1014" y="121"/>
                  <a:pt x="1012" y="123"/>
                </a:cubicBezTo>
                <a:cubicBezTo>
                  <a:pt x="1012" y="124"/>
                  <a:pt x="1011" y="124"/>
                  <a:pt x="1011" y="124"/>
                </a:cubicBezTo>
                <a:cubicBezTo>
                  <a:pt x="1009" y="124"/>
                  <a:pt x="1007" y="124"/>
                  <a:pt x="1007" y="123"/>
                </a:cubicBezTo>
                <a:cubicBezTo>
                  <a:pt x="1007" y="121"/>
                  <a:pt x="1007" y="121"/>
                  <a:pt x="1007" y="121"/>
                </a:cubicBezTo>
                <a:cubicBezTo>
                  <a:pt x="1009" y="121"/>
                  <a:pt x="1011" y="121"/>
                  <a:pt x="1011" y="121"/>
                </a:cubicBezTo>
                <a:cubicBezTo>
                  <a:pt x="1012" y="121"/>
                  <a:pt x="1012" y="121"/>
                  <a:pt x="1012" y="121"/>
                </a:cubicBezTo>
                <a:cubicBezTo>
                  <a:pt x="1012" y="120"/>
                  <a:pt x="1014" y="120"/>
                  <a:pt x="1014" y="120"/>
                </a:cubicBezTo>
                <a:cubicBezTo>
                  <a:pt x="1015" y="120"/>
                  <a:pt x="1017" y="118"/>
                  <a:pt x="1017" y="118"/>
                </a:cubicBezTo>
                <a:cubicBezTo>
                  <a:pt x="1014" y="118"/>
                  <a:pt x="1014" y="118"/>
                  <a:pt x="1014" y="118"/>
                </a:cubicBezTo>
                <a:cubicBezTo>
                  <a:pt x="1012" y="116"/>
                  <a:pt x="1011" y="118"/>
                  <a:pt x="1009" y="116"/>
                </a:cubicBezTo>
                <a:cubicBezTo>
                  <a:pt x="1009" y="116"/>
                  <a:pt x="1009" y="116"/>
                  <a:pt x="1007" y="116"/>
                </a:cubicBezTo>
                <a:cubicBezTo>
                  <a:pt x="1007" y="115"/>
                  <a:pt x="1006" y="115"/>
                  <a:pt x="1004" y="116"/>
                </a:cubicBezTo>
                <a:cubicBezTo>
                  <a:pt x="1003" y="116"/>
                  <a:pt x="1001" y="116"/>
                  <a:pt x="1001" y="116"/>
                </a:cubicBezTo>
                <a:cubicBezTo>
                  <a:pt x="999" y="118"/>
                  <a:pt x="998" y="118"/>
                  <a:pt x="996" y="118"/>
                </a:cubicBezTo>
                <a:cubicBezTo>
                  <a:pt x="996" y="116"/>
                  <a:pt x="998" y="116"/>
                  <a:pt x="999" y="116"/>
                </a:cubicBezTo>
                <a:cubicBezTo>
                  <a:pt x="999" y="116"/>
                  <a:pt x="1001" y="116"/>
                  <a:pt x="1001" y="115"/>
                </a:cubicBezTo>
                <a:cubicBezTo>
                  <a:pt x="1003" y="115"/>
                  <a:pt x="1004" y="115"/>
                  <a:pt x="1004" y="113"/>
                </a:cubicBezTo>
                <a:cubicBezTo>
                  <a:pt x="1004" y="113"/>
                  <a:pt x="1002" y="113"/>
                  <a:pt x="1001" y="113"/>
                </a:cubicBezTo>
                <a:cubicBezTo>
                  <a:pt x="1000" y="113"/>
                  <a:pt x="1000" y="113"/>
                  <a:pt x="999" y="113"/>
                </a:cubicBezTo>
                <a:cubicBezTo>
                  <a:pt x="998" y="113"/>
                  <a:pt x="998" y="113"/>
                  <a:pt x="998" y="113"/>
                </a:cubicBezTo>
                <a:cubicBezTo>
                  <a:pt x="996" y="115"/>
                  <a:pt x="996" y="115"/>
                  <a:pt x="996" y="115"/>
                </a:cubicBezTo>
                <a:cubicBezTo>
                  <a:pt x="994" y="115"/>
                  <a:pt x="994" y="115"/>
                  <a:pt x="993" y="116"/>
                </a:cubicBezTo>
                <a:cubicBezTo>
                  <a:pt x="991" y="116"/>
                  <a:pt x="991" y="116"/>
                  <a:pt x="990" y="116"/>
                </a:cubicBezTo>
                <a:cubicBezTo>
                  <a:pt x="988" y="116"/>
                  <a:pt x="988" y="116"/>
                  <a:pt x="986" y="118"/>
                </a:cubicBezTo>
                <a:cubicBezTo>
                  <a:pt x="986" y="118"/>
                  <a:pt x="986" y="118"/>
                  <a:pt x="986" y="116"/>
                </a:cubicBezTo>
                <a:cubicBezTo>
                  <a:pt x="988" y="115"/>
                  <a:pt x="988" y="115"/>
                  <a:pt x="990" y="115"/>
                </a:cubicBezTo>
                <a:cubicBezTo>
                  <a:pt x="990" y="113"/>
                  <a:pt x="991" y="113"/>
                  <a:pt x="991" y="113"/>
                </a:cubicBezTo>
                <a:cubicBezTo>
                  <a:pt x="993" y="113"/>
                  <a:pt x="994" y="113"/>
                  <a:pt x="994" y="111"/>
                </a:cubicBezTo>
                <a:cubicBezTo>
                  <a:pt x="996" y="111"/>
                  <a:pt x="998" y="113"/>
                  <a:pt x="999" y="111"/>
                </a:cubicBezTo>
                <a:cubicBezTo>
                  <a:pt x="999" y="111"/>
                  <a:pt x="999" y="111"/>
                  <a:pt x="1001" y="110"/>
                </a:cubicBezTo>
                <a:cubicBezTo>
                  <a:pt x="1001" y="108"/>
                  <a:pt x="1001" y="108"/>
                  <a:pt x="1001" y="108"/>
                </a:cubicBezTo>
                <a:cubicBezTo>
                  <a:pt x="999" y="108"/>
                  <a:pt x="998" y="108"/>
                  <a:pt x="998" y="108"/>
                </a:cubicBezTo>
                <a:cubicBezTo>
                  <a:pt x="996" y="107"/>
                  <a:pt x="996" y="107"/>
                  <a:pt x="994" y="107"/>
                </a:cubicBezTo>
                <a:cubicBezTo>
                  <a:pt x="994" y="107"/>
                  <a:pt x="993" y="107"/>
                  <a:pt x="991" y="107"/>
                </a:cubicBezTo>
                <a:cubicBezTo>
                  <a:pt x="990" y="107"/>
                  <a:pt x="990" y="108"/>
                  <a:pt x="990" y="108"/>
                </a:cubicBezTo>
                <a:cubicBezTo>
                  <a:pt x="988" y="110"/>
                  <a:pt x="988" y="110"/>
                  <a:pt x="986" y="110"/>
                </a:cubicBezTo>
                <a:cubicBezTo>
                  <a:pt x="986" y="111"/>
                  <a:pt x="985" y="111"/>
                  <a:pt x="985" y="111"/>
                </a:cubicBezTo>
                <a:cubicBezTo>
                  <a:pt x="983" y="111"/>
                  <a:pt x="983" y="110"/>
                  <a:pt x="983" y="110"/>
                </a:cubicBezTo>
                <a:cubicBezTo>
                  <a:pt x="982" y="108"/>
                  <a:pt x="982" y="108"/>
                  <a:pt x="982" y="108"/>
                </a:cubicBezTo>
                <a:cubicBezTo>
                  <a:pt x="982" y="107"/>
                  <a:pt x="983" y="107"/>
                  <a:pt x="983" y="107"/>
                </a:cubicBezTo>
                <a:cubicBezTo>
                  <a:pt x="983" y="107"/>
                  <a:pt x="985" y="107"/>
                  <a:pt x="985" y="105"/>
                </a:cubicBezTo>
                <a:cubicBezTo>
                  <a:pt x="983" y="105"/>
                  <a:pt x="982" y="105"/>
                  <a:pt x="982" y="107"/>
                </a:cubicBezTo>
                <a:cubicBezTo>
                  <a:pt x="980" y="107"/>
                  <a:pt x="980" y="107"/>
                  <a:pt x="980" y="107"/>
                </a:cubicBezTo>
                <a:cubicBezTo>
                  <a:pt x="978" y="107"/>
                  <a:pt x="978" y="107"/>
                  <a:pt x="978" y="107"/>
                </a:cubicBezTo>
                <a:cubicBezTo>
                  <a:pt x="977" y="107"/>
                  <a:pt x="977" y="107"/>
                  <a:pt x="977" y="107"/>
                </a:cubicBezTo>
                <a:cubicBezTo>
                  <a:pt x="977" y="105"/>
                  <a:pt x="978" y="105"/>
                  <a:pt x="978" y="105"/>
                </a:cubicBezTo>
                <a:cubicBezTo>
                  <a:pt x="980" y="105"/>
                  <a:pt x="980" y="105"/>
                  <a:pt x="982" y="103"/>
                </a:cubicBezTo>
                <a:cubicBezTo>
                  <a:pt x="983" y="103"/>
                  <a:pt x="980" y="102"/>
                  <a:pt x="980" y="102"/>
                </a:cubicBezTo>
                <a:cubicBezTo>
                  <a:pt x="977" y="102"/>
                  <a:pt x="975" y="103"/>
                  <a:pt x="973" y="103"/>
                </a:cubicBezTo>
                <a:cubicBezTo>
                  <a:pt x="975" y="102"/>
                  <a:pt x="975" y="102"/>
                  <a:pt x="975" y="100"/>
                </a:cubicBezTo>
                <a:cubicBezTo>
                  <a:pt x="975" y="100"/>
                  <a:pt x="977" y="100"/>
                  <a:pt x="977" y="99"/>
                </a:cubicBezTo>
                <a:cubicBezTo>
                  <a:pt x="975" y="99"/>
                  <a:pt x="975" y="99"/>
                  <a:pt x="975" y="99"/>
                </a:cubicBezTo>
                <a:cubicBezTo>
                  <a:pt x="973" y="97"/>
                  <a:pt x="973" y="97"/>
                  <a:pt x="973" y="97"/>
                </a:cubicBezTo>
                <a:cubicBezTo>
                  <a:pt x="972" y="97"/>
                  <a:pt x="970" y="97"/>
                  <a:pt x="969" y="97"/>
                </a:cubicBezTo>
                <a:cubicBezTo>
                  <a:pt x="967" y="97"/>
                  <a:pt x="967" y="97"/>
                  <a:pt x="967" y="95"/>
                </a:cubicBezTo>
                <a:cubicBezTo>
                  <a:pt x="965" y="95"/>
                  <a:pt x="964" y="95"/>
                  <a:pt x="964" y="95"/>
                </a:cubicBezTo>
                <a:cubicBezTo>
                  <a:pt x="962" y="95"/>
                  <a:pt x="962" y="95"/>
                  <a:pt x="962" y="95"/>
                </a:cubicBezTo>
                <a:cubicBezTo>
                  <a:pt x="961" y="95"/>
                  <a:pt x="961" y="95"/>
                  <a:pt x="961" y="95"/>
                </a:cubicBezTo>
                <a:cubicBezTo>
                  <a:pt x="959" y="95"/>
                  <a:pt x="959" y="95"/>
                  <a:pt x="959" y="95"/>
                </a:cubicBezTo>
                <a:cubicBezTo>
                  <a:pt x="957" y="95"/>
                  <a:pt x="956" y="95"/>
                  <a:pt x="956" y="95"/>
                </a:cubicBezTo>
                <a:cubicBezTo>
                  <a:pt x="954" y="97"/>
                  <a:pt x="954" y="97"/>
                  <a:pt x="952" y="97"/>
                </a:cubicBezTo>
                <a:cubicBezTo>
                  <a:pt x="952" y="97"/>
                  <a:pt x="951" y="99"/>
                  <a:pt x="952" y="99"/>
                </a:cubicBezTo>
                <a:cubicBezTo>
                  <a:pt x="952" y="99"/>
                  <a:pt x="951" y="99"/>
                  <a:pt x="951" y="100"/>
                </a:cubicBezTo>
                <a:cubicBezTo>
                  <a:pt x="951" y="100"/>
                  <a:pt x="951" y="100"/>
                  <a:pt x="951" y="102"/>
                </a:cubicBezTo>
                <a:cubicBezTo>
                  <a:pt x="949" y="102"/>
                  <a:pt x="949" y="103"/>
                  <a:pt x="949" y="103"/>
                </a:cubicBezTo>
                <a:cubicBezTo>
                  <a:pt x="948" y="105"/>
                  <a:pt x="948" y="103"/>
                  <a:pt x="948" y="103"/>
                </a:cubicBezTo>
                <a:cubicBezTo>
                  <a:pt x="946" y="103"/>
                  <a:pt x="946" y="103"/>
                  <a:pt x="944" y="103"/>
                </a:cubicBezTo>
                <a:cubicBezTo>
                  <a:pt x="946" y="103"/>
                  <a:pt x="946" y="102"/>
                  <a:pt x="946" y="102"/>
                </a:cubicBezTo>
                <a:cubicBezTo>
                  <a:pt x="948" y="102"/>
                  <a:pt x="946" y="100"/>
                  <a:pt x="946" y="100"/>
                </a:cubicBezTo>
                <a:cubicBezTo>
                  <a:pt x="944" y="100"/>
                  <a:pt x="944" y="100"/>
                  <a:pt x="944" y="100"/>
                </a:cubicBezTo>
                <a:cubicBezTo>
                  <a:pt x="943" y="100"/>
                  <a:pt x="943" y="100"/>
                  <a:pt x="943" y="100"/>
                </a:cubicBezTo>
                <a:cubicBezTo>
                  <a:pt x="943" y="99"/>
                  <a:pt x="943" y="99"/>
                  <a:pt x="943" y="99"/>
                </a:cubicBezTo>
                <a:cubicBezTo>
                  <a:pt x="941" y="99"/>
                  <a:pt x="941" y="99"/>
                  <a:pt x="941" y="99"/>
                </a:cubicBezTo>
                <a:cubicBezTo>
                  <a:pt x="940" y="99"/>
                  <a:pt x="940" y="99"/>
                  <a:pt x="940" y="99"/>
                </a:cubicBezTo>
                <a:cubicBezTo>
                  <a:pt x="938" y="99"/>
                  <a:pt x="938" y="99"/>
                  <a:pt x="938" y="99"/>
                </a:cubicBezTo>
                <a:cubicBezTo>
                  <a:pt x="938" y="100"/>
                  <a:pt x="936" y="100"/>
                  <a:pt x="936" y="100"/>
                </a:cubicBezTo>
                <a:cubicBezTo>
                  <a:pt x="935" y="102"/>
                  <a:pt x="935" y="102"/>
                  <a:pt x="933" y="102"/>
                </a:cubicBezTo>
                <a:cubicBezTo>
                  <a:pt x="933" y="102"/>
                  <a:pt x="933" y="103"/>
                  <a:pt x="931" y="103"/>
                </a:cubicBezTo>
                <a:cubicBezTo>
                  <a:pt x="931" y="103"/>
                  <a:pt x="931" y="103"/>
                  <a:pt x="930" y="103"/>
                </a:cubicBezTo>
                <a:cubicBezTo>
                  <a:pt x="930" y="103"/>
                  <a:pt x="930" y="103"/>
                  <a:pt x="930" y="102"/>
                </a:cubicBezTo>
                <a:cubicBezTo>
                  <a:pt x="931" y="100"/>
                  <a:pt x="931" y="100"/>
                  <a:pt x="931" y="100"/>
                </a:cubicBezTo>
                <a:cubicBezTo>
                  <a:pt x="931" y="100"/>
                  <a:pt x="933" y="100"/>
                  <a:pt x="933" y="99"/>
                </a:cubicBezTo>
                <a:cubicBezTo>
                  <a:pt x="935" y="99"/>
                  <a:pt x="935" y="99"/>
                  <a:pt x="936" y="97"/>
                </a:cubicBezTo>
                <a:cubicBezTo>
                  <a:pt x="936" y="97"/>
                  <a:pt x="938" y="97"/>
                  <a:pt x="938" y="95"/>
                </a:cubicBezTo>
                <a:cubicBezTo>
                  <a:pt x="940" y="95"/>
                  <a:pt x="943" y="94"/>
                  <a:pt x="941" y="92"/>
                </a:cubicBezTo>
                <a:cubicBezTo>
                  <a:pt x="941" y="90"/>
                  <a:pt x="941" y="90"/>
                  <a:pt x="941" y="90"/>
                </a:cubicBezTo>
                <a:cubicBezTo>
                  <a:pt x="941" y="90"/>
                  <a:pt x="941" y="90"/>
                  <a:pt x="940" y="90"/>
                </a:cubicBezTo>
                <a:close/>
                <a:moveTo>
                  <a:pt x="872" y="44"/>
                </a:moveTo>
                <a:cubicBezTo>
                  <a:pt x="872" y="44"/>
                  <a:pt x="872" y="44"/>
                  <a:pt x="873" y="44"/>
                </a:cubicBezTo>
                <a:cubicBezTo>
                  <a:pt x="875" y="44"/>
                  <a:pt x="875" y="44"/>
                  <a:pt x="875" y="44"/>
                </a:cubicBezTo>
                <a:cubicBezTo>
                  <a:pt x="877" y="44"/>
                  <a:pt x="877" y="44"/>
                  <a:pt x="878" y="44"/>
                </a:cubicBezTo>
                <a:cubicBezTo>
                  <a:pt x="880" y="44"/>
                  <a:pt x="880" y="44"/>
                  <a:pt x="880" y="44"/>
                </a:cubicBezTo>
                <a:cubicBezTo>
                  <a:pt x="880" y="45"/>
                  <a:pt x="881" y="44"/>
                  <a:pt x="881" y="45"/>
                </a:cubicBezTo>
                <a:cubicBezTo>
                  <a:pt x="881" y="45"/>
                  <a:pt x="880" y="45"/>
                  <a:pt x="880" y="47"/>
                </a:cubicBezTo>
                <a:cubicBezTo>
                  <a:pt x="878" y="47"/>
                  <a:pt x="878" y="47"/>
                  <a:pt x="877" y="47"/>
                </a:cubicBezTo>
                <a:cubicBezTo>
                  <a:pt x="877" y="47"/>
                  <a:pt x="875" y="47"/>
                  <a:pt x="875" y="48"/>
                </a:cubicBezTo>
                <a:cubicBezTo>
                  <a:pt x="877" y="48"/>
                  <a:pt x="877" y="48"/>
                  <a:pt x="877" y="48"/>
                </a:cubicBezTo>
                <a:cubicBezTo>
                  <a:pt x="878" y="48"/>
                  <a:pt x="878" y="48"/>
                  <a:pt x="880" y="48"/>
                </a:cubicBezTo>
                <a:cubicBezTo>
                  <a:pt x="881" y="48"/>
                  <a:pt x="881" y="48"/>
                  <a:pt x="883" y="48"/>
                </a:cubicBezTo>
                <a:cubicBezTo>
                  <a:pt x="885" y="48"/>
                  <a:pt x="885" y="48"/>
                  <a:pt x="885" y="48"/>
                </a:cubicBezTo>
                <a:cubicBezTo>
                  <a:pt x="886" y="48"/>
                  <a:pt x="886" y="48"/>
                  <a:pt x="886" y="48"/>
                </a:cubicBezTo>
                <a:cubicBezTo>
                  <a:pt x="886" y="50"/>
                  <a:pt x="888" y="48"/>
                  <a:pt x="889" y="48"/>
                </a:cubicBezTo>
                <a:cubicBezTo>
                  <a:pt x="891" y="48"/>
                  <a:pt x="891" y="48"/>
                  <a:pt x="891" y="48"/>
                </a:cubicBezTo>
                <a:cubicBezTo>
                  <a:pt x="893" y="48"/>
                  <a:pt x="893" y="48"/>
                  <a:pt x="894" y="48"/>
                </a:cubicBezTo>
                <a:cubicBezTo>
                  <a:pt x="894" y="47"/>
                  <a:pt x="896" y="47"/>
                  <a:pt x="898" y="47"/>
                </a:cubicBezTo>
                <a:cubicBezTo>
                  <a:pt x="899" y="47"/>
                  <a:pt x="901" y="47"/>
                  <a:pt x="901" y="45"/>
                </a:cubicBezTo>
                <a:cubicBezTo>
                  <a:pt x="899" y="45"/>
                  <a:pt x="899" y="45"/>
                  <a:pt x="899" y="45"/>
                </a:cubicBezTo>
                <a:cubicBezTo>
                  <a:pt x="898" y="45"/>
                  <a:pt x="896" y="45"/>
                  <a:pt x="894" y="45"/>
                </a:cubicBezTo>
                <a:cubicBezTo>
                  <a:pt x="893" y="45"/>
                  <a:pt x="893" y="45"/>
                  <a:pt x="891" y="45"/>
                </a:cubicBezTo>
                <a:cubicBezTo>
                  <a:pt x="889" y="47"/>
                  <a:pt x="888" y="47"/>
                  <a:pt x="888" y="45"/>
                </a:cubicBezTo>
                <a:cubicBezTo>
                  <a:pt x="886" y="45"/>
                  <a:pt x="886" y="45"/>
                  <a:pt x="885" y="45"/>
                </a:cubicBezTo>
                <a:cubicBezTo>
                  <a:pt x="885" y="47"/>
                  <a:pt x="885" y="47"/>
                  <a:pt x="885" y="47"/>
                </a:cubicBezTo>
                <a:cubicBezTo>
                  <a:pt x="883" y="45"/>
                  <a:pt x="883" y="45"/>
                  <a:pt x="885" y="45"/>
                </a:cubicBezTo>
                <a:cubicBezTo>
                  <a:pt x="885" y="44"/>
                  <a:pt x="886" y="44"/>
                  <a:pt x="888" y="44"/>
                </a:cubicBezTo>
                <a:cubicBezTo>
                  <a:pt x="888" y="44"/>
                  <a:pt x="889" y="44"/>
                  <a:pt x="889" y="42"/>
                </a:cubicBezTo>
                <a:cubicBezTo>
                  <a:pt x="891" y="42"/>
                  <a:pt x="891" y="42"/>
                  <a:pt x="891" y="42"/>
                </a:cubicBezTo>
                <a:cubicBezTo>
                  <a:pt x="891" y="40"/>
                  <a:pt x="891" y="40"/>
                  <a:pt x="891" y="40"/>
                </a:cubicBezTo>
                <a:cubicBezTo>
                  <a:pt x="891" y="40"/>
                  <a:pt x="891" y="40"/>
                  <a:pt x="889" y="40"/>
                </a:cubicBezTo>
                <a:cubicBezTo>
                  <a:pt x="888" y="40"/>
                  <a:pt x="888" y="40"/>
                  <a:pt x="888" y="39"/>
                </a:cubicBezTo>
                <a:cubicBezTo>
                  <a:pt x="888" y="37"/>
                  <a:pt x="888" y="37"/>
                  <a:pt x="888" y="37"/>
                </a:cubicBezTo>
                <a:cubicBezTo>
                  <a:pt x="888" y="37"/>
                  <a:pt x="888" y="37"/>
                  <a:pt x="886" y="37"/>
                </a:cubicBezTo>
                <a:cubicBezTo>
                  <a:pt x="885" y="37"/>
                  <a:pt x="883" y="39"/>
                  <a:pt x="881" y="37"/>
                </a:cubicBezTo>
                <a:cubicBezTo>
                  <a:pt x="880" y="35"/>
                  <a:pt x="880" y="37"/>
                  <a:pt x="878" y="37"/>
                </a:cubicBezTo>
                <a:cubicBezTo>
                  <a:pt x="877" y="35"/>
                  <a:pt x="877" y="35"/>
                  <a:pt x="875" y="35"/>
                </a:cubicBezTo>
                <a:cubicBezTo>
                  <a:pt x="875" y="37"/>
                  <a:pt x="875" y="37"/>
                  <a:pt x="875" y="37"/>
                </a:cubicBezTo>
                <a:cubicBezTo>
                  <a:pt x="873" y="37"/>
                  <a:pt x="873" y="39"/>
                  <a:pt x="873" y="39"/>
                </a:cubicBezTo>
                <a:cubicBezTo>
                  <a:pt x="873" y="39"/>
                  <a:pt x="873" y="39"/>
                  <a:pt x="872" y="39"/>
                </a:cubicBezTo>
                <a:cubicBezTo>
                  <a:pt x="872" y="40"/>
                  <a:pt x="870" y="40"/>
                  <a:pt x="870" y="40"/>
                </a:cubicBezTo>
                <a:cubicBezTo>
                  <a:pt x="870" y="42"/>
                  <a:pt x="870" y="42"/>
                  <a:pt x="870" y="42"/>
                </a:cubicBezTo>
                <a:cubicBezTo>
                  <a:pt x="870" y="44"/>
                  <a:pt x="870" y="44"/>
                  <a:pt x="872" y="44"/>
                </a:cubicBezTo>
                <a:close/>
                <a:moveTo>
                  <a:pt x="870" y="52"/>
                </a:moveTo>
                <a:cubicBezTo>
                  <a:pt x="867" y="53"/>
                  <a:pt x="865" y="53"/>
                  <a:pt x="864" y="53"/>
                </a:cubicBezTo>
                <a:cubicBezTo>
                  <a:pt x="862" y="53"/>
                  <a:pt x="862" y="53"/>
                  <a:pt x="860" y="53"/>
                </a:cubicBezTo>
                <a:cubicBezTo>
                  <a:pt x="860" y="55"/>
                  <a:pt x="859" y="55"/>
                  <a:pt x="859" y="55"/>
                </a:cubicBezTo>
                <a:cubicBezTo>
                  <a:pt x="860" y="55"/>
                  <a:pt x="860" y="55"/>
                  <a:pt x="860" y="55"/>
                </a:cubicBezTo>
                <a:cubicBezTo>
                  <a:pt x="862" y="55"/>
                  <a:pt x="862" y="56"/>
                  <a:pt x="862" y="56"/>
                </a:cubicBezTo>
                <a:cubicBezTo>
                  <a:pt x="862" y="56"/>
                  <a:pt x="862" y="58"/>
                  <a:pt x="864" y="58"/>
                </a:cubicBezTo>
                <a:cubicBezTo>
                  <a:pt x="864" y="58"/>
                  <a:pt x="864" y="58"/>
                  <a:pt x="864" y="60"/>
                </a:cubicBezTo>
                <a:cubicBezTo>
                  <a:pt x="864" y="60"/>
                  <a:pt x="864" y="60"/>
                  <a:pt x="864" y="61"/>
                </a:cubicBezTo>
                <a:cubicBezTo>
                  <a:pt x="865" y="61"/>
                  <a:pt x="865" y="61"/>
                  <a:pt x="867" y="61"/>
                </a:cubicBezTo>
                <a:cubicBezTo>
                  <a:pt x="868" y="61"/>
                  <a:pt x="870" y="61"/>
                  <a:pt x="870" y="61"/>
                </a:cubicBezTo>
                <a:cubicBezTo>
                  <a:pt x="872" y="61"/>
                  <a:pt x="873" y="61"/>
                  <a:pt x="875" y="61"/>
                </a:cubicBezTo>
                <a:cubicBezTo>
                  <a:pt x="877" y="61"/>
                  <a:pt x="877" y="61"/>
                  <a:pt x="877" y="61"/>
                </a:cubicBezTo>
                <a:cubicBezTo>
                  <a:pt x="878" y="61"/>
                  <a:pt x="878" y="61"/>
                  <a:pt x="878" y="60"/>
                </a:cubicBezTo>
                <a:cubicBezTo>
                  <a:pt x="880" y="60"/>
                  <a:pt x="880" y="60"/>
                  <a:pt x="880" y="60"/>
                </a:cubicBezTo>
                <a:cubicBezTo>
                  <a:pt x="881" y="60"/>
                  <a:pt x="881" y="60"/>
                  <a:pt x="883" y="60"/>
                </a:cubicBezTo>
                <a:cubicBezTo>
                  <a:pt x="883" y="61"/>
                  <a:pt x="881" y="61"/>
                  <a:pt x="881" y="61"/>
                </a:cubicBezTo>
                <a:cubicBezTo>
                  <a:pt x="881" y="61"/>
                  <a:pt x="881" y="61"/>
                  <a:pt x="881" y="63"/>
                </a:cubicBezTo>
                <a:cubicBezTo>
                  <a:pt x="881" y="63"/>
                  <a:pt x="881" y="63"/>
                  <a:pt x="881" y="65"/>
                </a:cubicBezTo>
                <a:cubicBezTo>
                  <a:pt x="881" y="66"/>
                  <a:pt x="881" y="66"/>
                  <a:pt x="880" y="66"/>
                </a:cubicBezTo>
                <a:cubicBezTo>
                  <a:pt x="878" y="66"/>
                  <a:pt x="877" y="68"/>
                  <a:pt x="875" y="68"/>
                </a:cubicBezTo>
                <a:cubicBezTo>
                  <a:pt x="875" y="69"/>
                  <a:pt x="875" y="69"/>
                  <a:pt x="873" y="71"/>
                </a:cubicBezTo>
                <a:cubicBezTo>
                  <a:pt x="873" y="71"/>
                  <a:pt x="873" y="71"/>
                  <a:pt x="873" y="73"/>
                </a:cubicBezTo>
                <a:cubicBezTo>
                  <a:pt x="873" y="73"/>
                  <a:pt x="873" y="73"/>
                  <a:pt x="873" y="74"/>
                </a:cubicBezTo>
                <a:cubicBezTo>
                  <a:pt x="872" y="76"/>
                  <a:pt x="872" y="76"/>
                  <a:pt x="872" y="76"/>
                </a:cubicBezTo>
                <a:cubicBezTo>
                  <a:pt x="873" y="78"/>
                  <a:pt x="875" y="76"/>
                  <a:pt x="875" y="76"/>
                </a:cubicBezTo>
                <a:cubicBezTo>
                  <a:pt x="877" y="76"/>
                  <a:pt x="877" y="76"/>
                  <a:pt x="878" y="76"/>
                </a:cubicBezTo>
                <a:cubicBezTo>
                  <a:pt x="878" y="76"/>
                  <a:pt x="880" y="74"/>
                  <a:pt x="881" y="76"/>
                </a:cubicBezTo>
                <a:cubicBezTo>
                  <a:pt x="883" y="76"/>
                  <a:pt x="883" y="76"/>
                  <a:pt x="885" y="78"/>
                </a:cubicBezTo>
                <a:cubicBezTo>
                  <a:pt x="885" y="78"/>
                  <a:pt x="886" y="78"/>
                  <a:pt x="888" y="78"/>
                </a:cubicBezTo>
                <a:cubicBezTo>
                  <a:pt x="888" y="78"/>
                  <a:pt x="889" y="78"/>
                  <a:pt x="891" y="78"/>
                </a:cubicBezTo>
                <a:cubicBezTo>
                  <a:pt x="893" y="78"/>
                  <a:pt x="894" y="78"/>
                  <a:pt x="894" y="76"/>
                </a:cubicBezTo>
                <a:cubicBezTo>
                  <a:pt x="896" y="76"/>
                  <a:pt x="896" y="76"/>
                  <a:pt x="896" y="76"/>
                </a:cubicBezTo>
                <a:cubicBezTo>
                  <a:pt x="898" y="74"/>
                  <a:pt x="898" y="74"/>
                  <a:pt x="899" y="74"/>
                </a:cubicBezTo>
                <a:cubicBezTo>
                  <a:pt x="901" y="76"/>
                  <a:pt x="898" y="78"/>
                  <a:pt x="896" y="78"/>
                </a:cubicBezTo>
                <a:cubicBezTo>
                  <a:pt x="898" y="78"/>
                  <a:pt x="898" y="78"/>
                  <a:pt x="898" y="78"/>
                </a:cubicBezTo>
                <a:cubicBezTo>
                  <a:pt x="898" y="78"/>
                  <a:pt x="899" y="78"/>
                  <a:pt x="901" y="78"/>
                </a:cubicBezTo>
                <a:cubicBezTo>
                  <a:pt x="901" y="78"/>
                  <a:pt x="902" y="78"/>
                  <a:pt x="904" y="78"/>
                </a:cubicBezTo>
                <a:cubicBezTo>
                  <a:pt x="906" y="78"/>
                  <a:pt x="906" y="78"/>
                  <a:pt x="906" y="78"/>
                </a:cubicBezTo>
                <a:cubicBezTo>
                  <a:pt x="907" y="78"/>
                  <a:pt x="907" y="78"/>
                  <a:pt x="909" y="78"/>
                </a:cubicBezTo>
                <a:cubicBezTo>
                  <a:pt x="910" y="78"/>
                  <a:pt x="910" y="78"/>
                  <a:pt x="910" y="78"/>
                </a:cubicBezTo>
                <a:cubicBezTo>
                  <a:pt x="912" y="78"/>
                  <a:pt x="914" y="78"/>
                  <a:pt x="914" y="78"/>
                </a:cubicBezTo>
                <a:cubicBezTo>
                  <a:pt x="915" y="78"/>
                  <a:pt x="915" y="78"/>
                  <a:pt x="915" y="78"/>
                </a:cubicBezTo>
                <a:cubicBezTo>
                  <a:pt x="917" y="78"/>
                  <a:pt x="919" y="78"/>
                  <a:pt x="919" y="78"/>
                </a:cubicBezTo>
                <a:cubicBezTo>
                  <a:pt x="920" y="78"/>
                  <a:pt x="922" y="78"/>
                  <a:pt x="922" y="78"/>
                </a:cubicBezTo>
                <a:cubicBezTo>
                  <a:pt x="923" y="78"/>
                  <a:pt x="925" y="78"/>
                  <a:pt x="927" y="78"/>
                </a:cubicBezTo>
                <a:cubicBezTo>
                  <a:pt x="927" y="78"/>
                  <a:pt x="927" y="78"/>
                  <a:pt x="928" y="78"/>
                </a:cubicBezTo>
                <a:cubicBezTo>
                  <a:pt x="928" y="78"/>
                  <a:pt x="928" y="78"/>
                  <a:pt x="930" y="78"/>
                </a:cubicBezTo>
                <a:cubicBezTo>
                  <a:pt x="930" y="78"/>
                  <a:pt x="931" y="78"/>
                  <a:pt x="933" y="78"/>
                </a:cubicBezTo>
                <a:cubicBezTo>
                  <a:pt x="933" y="78"/>
                  <a:pt x="933" y="78"/>
                  <a:pt x="935" y="78"/>
                </a:cubicBezTo>
                <a:cubicBezTo>
                  <a:pt x="935" y="78"/>
                  <a:pt x="935" y="78"/>
                  <a:pt x="935" y="76"/>
                </a:cubicBezTo>
                <a:cubicBezTo>
                  <a:pt x="935" y="76"/>
                  <a:pt x="935" y="76"/>
                  <a:pt x="936" y="76"/>
                </a:cubicBezTo>
                <a:cubicBezTo>
                  <a:pt x="936" y="76"/>
                  <a:pt x="936" y="76"/>
                  <a:pt x="936" y="74"/>
                </a:cubicBezTo>
                <a:cubicBezTo>
                  <a:pt x="938" y="74"/>
                  <a:pt x="938" y="74"/>
                  <a:pt x="938" y="74"/>
                </a:cubicBezTo>
                <a:cubicBezTo>
                  <a:pt x="938" y="76"/>
                  <a:pt x="938" y="76"/>
                  <a:pt x="938" y="76"/>
                </a:cubicBezTo>
                <a:cubicBezTo>
                  <a:pt x="938" y="78"/>
                  <a:pt x="938" y="78"/>
                  <a:pt x="938" y="78"/>
                </a:cubicBezTo>
                <a:cubicBezTo>
                  <a:pt x="940" y="78"/>
                  <a:pt x="940" y="78"/>
                  <a:pt x="941" y="78"/>
                </a:cubicBezTo>
                <a:cubicBezTo>
                  <a:pt x="943" y="78"/>
                  <a:pt x="944" y="78"/>
                  <a:pt x="946" y="78"/>
                </a:cubicBezTo>
                <a:cubicBezTo>
                  <a:pt x="948" y="78"/>
                  <a:pt x="949" y="78"/>
                  <a:pt x="949" y="78"/>
                </a:cubicBezTo>
                <a:cubicBezTo>
                  <a:pt x="951" y="78"/>
                  <a:pt x="951" y="78"/>
                  <a:pt x="952" y="78"/>
                </a:cubicBezTo>
                <a:cubicBezTo>
                  <a:pt x="952" y="78"/>
                  <a:pt x="952" y="78"/>
                  <a:pt x="954" y="78"/>
                </a:cubicBezTo>
                <a:cubicBezTo>
                  <a:pt x="956" y="78"/>
                  <a:pt x="956" y="78"/>
                  <a:pt x="956" y="78"/>
                </a:cubicBezTo>
                <a:cubicBezTo>
                  <a:pt x="957" y="78"/>
                  <a:pt x="959" y="78"/>
                  <a:pt x="959" y="78"/>
                </a:cubicBezTo>
                <a:cubicBezTo>
                  <a:pt x="961" y="78"/>
                  <a:pt x="961" y="78"/>
                  <a:pt x="962" y="78"/>
                </a:cubicBezTo>
                <a:cubicBezTo>
                  <a:pt x="962" y="78"/>
                  <a:pt x="962" y="78"/>
                  <a:pt x="962" y="76"/>
                </a:cubicBezTo>
                <a:cubicBezTo>
                  <a:pt x="962" y="76"/>
                  <a:pt x="962" y="76"/>
                  <a:pt x="964" y="76"/>
                </a:cubicBezTo>
                <a:cubicBezTo>
                  <a:pt x="964" y="74"/>
                  <a:pt x="965" y="74"/>
                  <a:pt x="965" y="74"/>
                </a:cubicBezTo>
                <a:cubicBezTo>
                  <a:pt x="967" y="74"/>
                  <a:pt x="969" y="74"/>
                  <a:pt x="970" y="74"/>
                </a:cubicBezTo>
                <a:cubicBezTo>
                  <a:pt x="970" y="74"/>
                  <a:pt x="972" y="74"/>
                  <a:pt x="972" y="73"/>
                </a:cubicBezTo>
                <a:cubicBezTo>
                  <a:pt x="972" y="73"/>
                  <a:pt x="970" y="73"/>
                  <a:pt x="969" y="73"/>
                </a:cubicBezTo>
                <a:cubicBezTo>
                  <a:pt x="970" y="71"/>
                  <a:pt x="972" y="71"/>
                  <a:pt x="972" y="69"/>
                </a:cubicBezTo>
                <a:cubicBezTo>
                  <a:pt x="972" y="69"/>
                  <a:pt x="972" y="69"/>
                  <a:pt x="972" y="68"/>
                </a:cubicBezTo>
                <a:cubicBezTo>
                  <a:pt x="970" y="66"/>
                  <a:pt x="970" y="68"/>
                  <a:pt x="969" y="68"/>
                </a:cubicBezTo>
                <a:cubicBezTo>
                  <a:pt x="967" y="68"/>
                  <a:pt x="967" y="68"/>
                  <a:pt x="967" y="68"/>
                </a:cubicBezTo>
                <a:cubicBezTo>
                  <a:pt x="967" y="68"/>
                  <a:pt x="967" y="68"/>
                  <a:pt x="967" y="66"/>
                </a:cubicBezTo>
                <a:cubicBezTo>
                  <a:pt x="965" y="66"/>
                  <a:pt x="965" y="68"/>
                  <a:pt x="965" y="66"/>
                </a:cubicBezTo>
                <a:cubicBezTo>
                  <a:pt x="964" y="66"/>
                  <a:pt x="964" y="66"/>
                  <a:pt x="964" y="66"/>
                </a:cubicBezTo>
                <a:cubicBezTo>
                  <a:pt x="964" y="66"/>
                  <a:pt x="964" y="66"/>
                  <a:pt x="962" y="66"/>
                </a:cubicBezTo>
                <a:cubicBezTo>
                  <a:pt x="962" y="66"/>
                  <a:pt x="962" y="66"/>
                  <a:pt x="961" y="66"/>
                </a:cubicBezTo>
                <a:cubicBezTo>
                  <a:pt x="959" y="65"/>
                  <a:pt x="959" y="66"/>
                  <a:pt x="957" y="66"/>
                </a:cubicBezTo>
                <a:cubicBezTo>
                  <a:pt x="957" y="66"/>
                  <a:pt x="957" y="66"/>
                  <a:pt x="956" y="66"/>
                </a:cubicBezTo>
                <a:cubicBezTo>
                  <a:pt x="956" y="66"/>
                  <a:pt x="956" y="66"/>
                  <a:pt x="954" y="66"/>
                </a:cubicBezTo>
                <a:cubicBezTo>
                  <a:pt x="954" y="66"/>
                  <a:pt x="954" y="66"/>
                  <a:pt x="952" y="66"/>
                </a:cubicBezTo>
                <a:cubicBezTo>
                  <a:pt x="952" y="66"/>
                  <a:pt x="952" y="66"/>
                  <a:pt x="951" y="66"/>
                </a:cubicBezTo>
                <a:cubicBezTo>
                  <a:pt x="951" y="66"/>
                  <a:pt x="951" y="66"/>
                  <a:pt x="949" y="66"/>
                </a:cubicBezTo>
                <a:cubicBezTo>
                  <a:pt x="948" y="66"/>
                  <a:pt x="948" y="66"/>
                  <a:pt x="948" y="66"/>
                </a:cubicBezTo>
                <a:cubicBezTo>
                  <a:pt x="946" y="66"/>
                  <a:pt x="946" y="65"/>
                  <a:pt x="944" y="65"/>
                </a:cubicBezTo>
                <a:cubicBezTo>
                  <a:pt x="944" y="65"/>
                  <a:pt x="944" y="66"/>
                  <a:pt x="943" y="66"/>
                </a:cubicBezTo>
                <a:cubicBezTo>
                  <a:pt x="941" y="66"/>
                  <a:pt x="941" y="66"/>
                  <a:pt x="941" y="66"/>
                </a:cubicBezTo>
                <a:cubicBezTo>
                  <a:pt x="940" y="66"/>
                  <a:pt x="940" y="66"/>
                  <a:pt x="940" y="66"/>
                </a:cubicBezTo>
                <a:cubicBezTo>
                  <a:pt x="938" y="66"/>
                  <a:pt x="938" y="66"/>
                  <a:pt x="938" y="66"/>
                </a:cubicBezTo>
                <a:cubicBezTo>
                  <a:pt x="936" y="66"/>
                  <a:pt x="936" y="66"/>
                  <a:pt x="935" y="66"/>
                </a:cubicBezTo>
                <a:cubicBezTo>
                  <a:pt x="933" y="68"/>
                  <a:pt x="931" y="68"/>
                  <a:pt x="931" y="68"/>
                </a:cubicBezTo>
                <a:cubicBezTo>
                  <a:pt x="930" y="68"/>
                  <a:pt x="930" y="68"/>
                  <a:pt x="928" y="68"/>
                </a:cubicBezTo>
                <a:cubicBezTo>
                  <a:pt x="927" y="68"/>
                  <a:pt x="925" y="69"/>
                  <a:pt x="923" y="69"/>
                </a:cubicBezTo>
                <a:cubicBezTo>
                  <a:pt x="922" y="69"/>
                  <a:pt x="922" y="69"/>
                  <a:pt x="922" y="69"/>
                </a:cubicBezTo>
                <a:cubicBezTo>
                  <a:pt x="920" y="69"/>
                  <a:pt x="920" y="69"/>
                  <a:pt x="920" y="69"/>
                </a:cubicBezTo>
                <a:cubicBezTo>
                  <a:pt x="919" y="69"/>
                  <a:pt x="919" y="68"/>
                  <a:pt x="919" y="68"/>
                </a:cubicBezTo>
                <a:cubicBezTo>
                  <a:pt x="919" y="68"/>
                  <a:pt x="917" y="66"/>
                  <a:pt x="917" y="68"/>
                </a:cubicBezTo>
                <a:cubicBezTo>
                  <a:pt x="915" y="68"/>
                  <a:pt x="915" y="68"/>
                  <a:pt x="915" y="68"/>
                </a:cubicBezTo>
                <a:cubicBezTo>
                  <a:pt x="914" y="68"/>
                  <a:pt x="914" y="68"/>
                  <a:pt x="914" y="68"/>
                </a:cubicBezTo>
                <a:cubicBezTo>
                  <a:pt x="912" y="68"/>
                  <a:pt x="912" y="68"/>
                  <a:pt x="912" y="68"/>
                </a:cubicBezTo>
                <a:cubicBezTo>
                  <a:pt x="910" y="68"/>
                  <a:pt x="910" y="68"/>
                  <a:pt x="910" y="68"/>
                </a:cubicBezTo>
                <a:cubicBezTo>
                  <a:pt x="909" y="68"/>
                  <a:pt x="909" y="69"/>
                  <a:pt x="909" y="68"/>
                </a:cubicBezTo>
                <a:cubicBezTo>
                  <a:pt x="909" y="66"/>
                  <a:pt x="907" y="66"/>
                  <a:pt x="907" y="68"/>
                </a:cubicBezTo>
                <a:cubicBezTo>
                  <a:pt x="906" y="68"/>
                  <a:pt x="906" y="69"/>
                  <a:pt x="904" y="68"/>
                </a:cubicBezTo>
                <a:cubicBezTo>
                  <a:pt x="902" y="68"/>
                  <a:pt x="901" y="68"/>
                  <a:pt x="899" y="68"/>
                </a:cubicBezTo>
                <a:cubicBezTo>
                  <a:pt x="901" y="68"/>
                  <a:pt x="901" y="66"/>
                  <a:pt x="902" y="66"/>
                </a:cubicBezTo>
                <a:cubicBezTo>
                  <a:pt x="904" y="66"/>
                  <a:pt x="904" y="66"/>
                  <a:pt x="904" y="66"/>
                </a:cubicBezTo>
                <a:cubicBezTo>
                  <a:pt x="902" y="66"/>
                  <a:pt x="902" y="66"/>
                  <a:pt x="902" y="65"/>
                </a:cubicBezTo>
                <a:cubicBezTo>
                  <a:pt x="902" y="65"/>
                  <a:pt x="902" y="65"/>
                  <a:pt x="902" y="63"/>
                </a:cubicBezTo>
                <a:cubicBezTo>
                  <a:pt x="901" y="63"/>
                  <a:pt x="901" y="63"/>
                  <a:pt x="899" y="63"/>
                </a:cubicBezTo>
                <a:cubicBezTo>
                  <a:pt x="898" y="63"/>
                  <a:pt x="898" y="63"/>
                  <a:pt x="898" y="63"/>
                </a:cubicBezTo>
                <a:cubicBezTo>
                  <a:pt x="899" y="63"/>
                  <a:pt x="899" y="63"/>
                  <a:pt x="901" y="61"/>
                </a:cubicBezTo>
                <a:cubicBezTo>
                  <a:pt x="902" y="61"/>
                  <a:pt x="902" y="61"/>
                  <a:pt x="902" y="61"/>
                </a:cubicBezTo>
                <a:cubicBezTo>
                  <a:pt x="904" y="61"/>
                  <a:pt x="904" y="61"/>
                  <a:pt x="906" y="61"/>
                </a:cubicBezTo>
                <a:cubicBezTo>
                  <a:pt x="907" y="61"/>
                  <a:pt x="907" y="61"/>
                  <a:pt x="909" y="61"/>
                </a:cubicBezTo>
                <a:cubicBezTo>
                  <a:pt x="909" y="60"/>
                  <a:pt x="909" y="60"/>
                  <a:pt x="909" y="60"/>
                </a:cubicBezTo>
                <a:cubicBezTo>
                  <a:pt x="907" y="58"/>
                  <a:pt x="906" y="60"/>
                  <a:pt x="906" y="58"/>
                </a:cubicBezTo>
                <a:cubicBezTo>
                  <a:pt x="904" y="58"/>
                  <a:pt x="904" y="58"/>
                  <a:pt x="904" y="58"/>
                </a:cubicBezTo>
                <a:cubicBezTo>
                  <a:pt x="904" y="58"/>
                  <a:pt x="904" y="58"/>
                  <a:pt x="904" y="56"/>
                </a:cubicBezTo>
                <a:cubicBezTo>
                  <a:pt x="902" y="56"/>
                  <a:pt x="902" y="56"/>
                  <a:pt x="902" y="56"/>
                </a:cubicBezTo>
                <a:cubicBezTo>
                  <a:pt x="901" y="55"/>
                  <a:pt x="899" y="56"/>
                  <a:pt x="898" y="56"/>
                </a:cubicBezTo>
                <a:cubicBezTo>
                  <a:pt x="896" y="56"/>
                  <a:pt x="896" y="56"/>
                  <a:pt x="894" y="56"/>
                </a:cubicBezTo>
                <a:cubicBezTo>
                  <a:pt x="893" y="56"/>
                  <a:pt x="893" y="56"/>
                  <a:pt x="893" y="56"/>
                </a:cubicBezTo>
                <a:cubicBezTo>
                  <a:pt x="891" y="56"/>
                  <a:pt x="891" y="56"/>
                  <a:pt x="891" y="56"/>
                </a:cubicBezTo>
                <a:cubicBezTo>
                  <a:pt x="889" y="56"/>
                  <a:pt x="889" y="58"/>
                  <a:pt x="889" y="58"/>
                </a:cubicBezTo>
                <a:cubicBezTo>
                  <a:pt x="888" y="58"/>
                  <a:pt x="888" y="58"/>
                  <a:pt x="888" y="58"/>
                </a:cubicBezTo>
                <a:cubicBezTo>
                  <a:pt x="888" y="58"/>
                  <a:pt x="888" y="60"/>
                  <a:pt x="886" y="60"/>
                </a:cubicBezTo>
                <a:cubicBezTo>
                  <a:pt x="886" y="60"/>
                  <a:pt x="885" y="60"/>
                  <a:pt x="885" y="58"/>
                </a:cubicBezTo>
                <a:cubicBezTo>
                  <a:pt x="885" y="56"/>
                  <a:pt x="885" y="56"/>
                  <a:pt x="885" y="56"/>
                </a:cubicBezTo>
                <a:cubicBezTo>
                  <a:pt x="885" y="56"/>
                  <a:pt x="886" y="55"/>
                  <a:pt x="885" y="55"/>
                </a:cubicBezTo>
                <a:cubicBezTo>
                  <a:pt x="883" y="55"/>
                  <a:pt x="881" y="55"/>
                  <a:pt x="881" y="55"/>
                </a:cubicBezTo>
                <a:cubicBezTo>
                  <a:pt x="880" y="55"/>
                  <a:pt x="878" y="55"/>
                  <a:pt x="877" y="55"/>
                </a:cubicBezTo>
                <a:cubicBezTo>
                  <a:pt x="877" y="53"/>
                  <a:pt x="877" y="53"/>
                  <a:pt x="877" y="53"/>
                </a:cubicBezTo>
                <a:cubicBezTo>
                  <a:pt x="877" y="53"/>
                  <a:pt x="877" y="53"/>
                  <a:pt x="875" y="53"/>
                </a:cubicBezTo>
                <a:cubicBezTo>
                  <a:pt x="875" y="53"/>
                  <a:pt x="875" y="53"/>
                  <a:pt x="875" y="52"/>
                </a:cubicBezTo>
                <a:cubicBezTo>
                  <a:pt x="873" y="52"/>
                  <a:pt x="872" y="53"/>
                  <a:pt x="872" y="53"/>
                </a:cubicBezTo>
                <a:cubicBezTo>
                  <a:pt x="870" y="53"/>
                  <a:pt x="870" y="53"/>
                  <a:pt x="868" y="53"/>
                </a:cubicBezTo>
                <a:cubicBezTo>
                  <a:pt x="868" y="53"/>
                  <a:pt x="870" y="53"/>
                  <a:pt x="870" y="52"/>
                </a:cubicBezTo>
                <a:close/>
                <a:moveTo>
                  <a:pt x="928" y="142"/>
                </a:moveTo>
                <a:cubicBezTo>
                  <a:pt x="928" y="144"/>
                  <a:pt x="927" y="144"/>
                  <a:pt x="927" y="144"/>
                </a:cubicBezTo>
                <a:cubicBezTo>
                  <a:pt x="925" y="145"/>
                  <a:pt x="925" y="145"/>
                  <a:pt x="923" y="145"/>
                </a:cubicBezTo>
                <a:cubicBezTo>
                  <a:pt x="923" y="147"/>
                  <a:pt x="922" y="147"/>
                  <a:pt x="922" y="149"/>
                </a:cubicBezTo>
                <a:cubicBezTo>
                  <a:pt x="922" y="149"/>
                  <a:pt x="922" y="149"/>
                  <a:pt x="922" y="150"/>
                </a:cubicBezTo>
                <a:cubicBezTo>
                  <a:pt x="922" y="150"/>
                  <a:pt x="922" y="150"/>
                  <a:pt x="920" y="150"/>
                </a:cubicBezTo>
                <a:cubicBezTo>
                  <a:pt x="920" y="152"/>
                  <a:pt x="920" y="152"/>
                  <a:pt x="920" y="152"/>
                </a:cubicBezTo>
                <a:cubicBezTo>
                  <a:pt x="920" y="152"/>
                  <a:pt x="920" y="152"/>
                  <a:pt x="920" y="153"/>
                </a:cubicBezTo>
                <a:cubicBezTo>
                  <a:pt x="920" y="155"/>
                  <a:pt x="922" y="153"/>
                  <a:pt x="923" y="153"/>
                </a:cubicBezTo>
                <a:cubicBezTo>
                  <a:pt x="925" y="153"/>
                  <a:pt x="927" y="153"/>
                  <a:pt x="928" y="153"/>
                </a:cubicBezTo>
                <a:cubicBezTo>
                  <a:pt x="930" y="153"/>
                  <a:pt x="933" y="152"/>
                  <a:pt x="935" y="152"/>
                </a:cubicBezTo>
                <a:cubicBezTo>
                  <a:pt x="936" y="152"/>
                  <a:pt x="936" y="152"/>
                  <a:pt x="936" y="152"/>
                </a:cubicBezTo>
                <a:cubicBezTo>
                  <a:pt x="938" y="150"/>
                  <a:pt x="938" y="150"/>
                  <a:pt x="940" y="150"/>
                </a:cubicBezTo>
                <a:cubicBezTo>
                  <a:pt x="940" y="149"/>
                  <a:pt x="940" y="149"/>
                  <a:pt x="940" y="149"/>
                </a:cubicBezTo>
                <a:cubicBezTo>
                  <a:pt x="941" y="147"/>
                  <a:pt x="941" y="147"/>
                  <a:pt x="941" y="147"/>
                </a:cubicBezTo>
                <a:cubicBezTo>
                  <a:pt x="943" y="145"/>
                  <a:pt x="943" y="145"/>
                  <a:pt x="943" y="144"/>
                </a:cubicBezTo>
                <a:cubicBezTo>
                  <a:pt x="944" y="142"/>
                  <a:pt x="940" y="142"/>
                  <a:pt x="940" y="142"/>
                </a:cubicBezTo>
                <a:cubicBezTo>
                  <a:pt x="938" y="142"/>
                  <a:pt x="936" y="142"/>
                  <a:pt x="935" y="142"/>
                </a:cubicBezTo>
                <a:cubicBezTo>
                  <a:pt x="933" y="142"/>
                  <a:pt x="933" y="142"/>
                  <a:pt x="931" y="142"/>
                </a:cubicBezTo>
                <a:cubicBezTo>
                  <a:pt x="931" y="142"/>
                  <a:pt x="930" y="142"/>
                  <a:pt x="928" y="142"/>
                </a:cubicBezTo>
                <a:close/>
                <a:moveTo>
                  <a:pt x="762" y="74"/>
                </a:moveTo>
                <a:cubicBezTo>
                  <a:pt x="760" y="74"/>
                  <a:pt x="760" y="74"/>
                  <a:pt x="760" y="74"/>
                </a:cubicBezTo>
                <a:cubicBezTo>
                  <a:pt x="760" y="73"/>
                  <a:pt x="759" y="73"/>
                  <a:pt x="757" y="73"/>
                </a:cubicBezTo>
                <a:cubicBezTo>
                  <a:pt x="755" y="73"/>
                  <a:pt x="755" y="73"/>
                  <a:pt x="755" y="73"/>
                </a:cubicBezTo>
                <a:cubicBezTo>
                  <a:pt x="754" y="73"/>
                  <a:pt x="754" y="73"/>
                  <a:pt x="754" y="73"/>
                </a:cubicBezTo>
                <a:cubicBezTo>
                  <a:pt x="754" y="73"/>
                  <a:pt x="752" y="73"/>
                  <a:pt x="752" y="74"/>
                </a:cubicBezTo>
                <a:cubicBezTo>
                  <a:pt x="751" y="74"/>
                  <a:pt x="749" y="74"/>
                  <a:pt x="749" y="74"/>
                </a:cubicBezTo>
                <a:cubicBezTo>
                  <a:pt x="749" y="73"/>
                  <a:pt x="749" y="73"/>
                  <a:pt x="749" y="73"/>
                </a:cubicBezTo>
                <a:cubicBezTo>
                  <a:pt x="747" y="73"/>
                  <a:pt x="744" y="74"/>
                  <a:pt x="743" y="74"/>
                </a:cubicBezTo>
                <a:cubicBezTo>
                  <a:pt x="739" y="74"/>
                  <a:pt x="736" y="74"/>
                  <a:pt x="733" y="76"/>
                </a:cubicBezTo>
                <a:cubicBezTo>
                  <a:pt x="731" y="76"/>
                  <a:pt x="728" y="76"/>
                  <a:pt x="726" y="78"/>
                </a:cubicBezTo>
                <a:cubicBezTo>
                  <a:pt x="723" y="78"/>
                  <a:pt x="718" y="78"/>
                  <a:pt x="715" y="79"/>
                </a:cubicBezTo>
                <a:cubicBezTo>
                  <a:pt x="712" y="79"/>
                  <a:pt x="709" y="79"/>
                  <a:pt x="705" y="79"/>
                </a:cubicBezTo>
                <a:cubicBezTo>
                  <a:pt x="704" y="79"/>
                  <a:pt x="701" y="79"/>
                  <a:pt x="702" y="78"/>
                </a:cubicBezTo>
                <a:cubicBezTo>
                  <a:pt x="702" y="76"/>
                  <a:pt x="705" y="76"/>
                  <a:pt x="705" y="74"/>
                </a:cubicBezTo>
                <a:cubicBezTo>
                  <a:pt x="709" y="74"/>
                  <a:pt x="710" y="74"/>
                  <a:pt x="712" y="74"/>
                </a:cubicBezTo>
                <a:cubicBezTo>
                  <a:pt x="715" y="74"/>
                  <a:pt x="717" y="73"/>
                  <a:pt x="720" y="73"/>
                </a:cubicBezTo>
                <a:cubicBezTo>
                  <a:pt x="720" y="73"/>
                  <a:pt x="722" y="73"/>
                  <a:pt x="723" y="73"/>
                </a:cubicBezTo>
                <a:cubicBezTo>
                  <a:pt x="725" y="73"/>
                  <a:pt x="725" y="73"/>
                  <a:pt x="725" y="73"/>
                </a:cubicBezTo>
                <a:cubicBezTo>
                  <a:pt x="725" y="73"/>
                  <a:pt x="725" y="73"/>
                  <a:pt x="723" y="71"/>
                </a:cubicBezTo>
                <a:cubicBezTo>
                  <a:pt x="722" y="71"/>
                  <a:pt x="722" y="71"/>
                  <a:pt x="720" y="71"/>
                </a:cubicBezTo>
                <a:cubicBezTo>
                  <a:pt x="718" y="71"/>
                  <a:pt x="718" y="71"/>
                  <a:pt x="718" y="71"/>
                </a:cubicBezTo>
                <a:cubicBezTo>
                  <a:pt x="717" y="71"/>
                  <a:pt x="717" y="71"/>
                  <a:pt x="715" y="71"/>
                </a:cubicBezTo>
                <a:cubicBezTo>
                  <a:pt x="715" y="73"/>
                  <a:pt x="713" y="73"/>
                  <a:pt x="713" y="73"/>
                </a:cubicBezTo>
                <a:cubicBezTo>
                  <a:pt x="713" y="71"/>
                  <a:pt x="713" y="71"/>
                  <a:pt x="713" y="71"/>
                </a:cubicBezTo>
                <a:cubicBezTo>
                  <a:pt x="712" y="71"/>
                  <a:pt x="712" y="73"/>
                  <a:pt x="710" y="71"/>
                </a:cubicBezTo>
                <a:cubicBezTo>
                  <a:pt x="712" y="71"/>
                  <a:pt x="712" y="71"/>
                  <a:pt x="712" y="71"/>
                </a:cubicBezTo>
                <a:cubicBezTo>
                  <a:pt x="710" y="69"/>
                  <a:pt x="709" y="71"/>
                  <a:pt x="707" y="71"/>
                </a:cubicBezTo>
                <a:cubicBezTo>
                  <a:pt x="707" y="71"/>
                  <a:pt x="706" y="71"/>
                  <a:pt x="705" y="71"/>
                </a:cubicBezTo>
                <a:cubicBezTo>
                  <a:pt x="704" y="71"/>
                  <a:pt x="704" y="73"/>
                  <a:pt x="704" y="73"/>
                </a:cubicBezTo>
                <a:cubicBezTo>
                  <a:pt x="702" y="71"/>
                  <a:pt x="702" y="71"/>
                  <a:pt x="702" y="71"/>
                </a:cubicBezTo>
                <a:cubicBezTo>
                  <a:pt x="701" y="71"/>
                  <a:pt x="701" y="71"/>
                  <a:pt x="701" y="71"/>
                </a:cubicBezTo>
                <a:cubicBezTo>
                  <a:pt x="701" y="73"/>
                  <a:pt x="699" y="73"/>
                  <a:pt x="699" y="73"/>
                </a:cubicBezTo>
                <a:cubicBezTo>
                  <a:pt x="699" y="74"/>
                  <a:pt x="696" y="74"/>
                  <a:pt x="696" y="73"/>
                </a:cubicBezTo>
                <a:cubicBezTo>
                  <a:pt x="696" y="73"/>
                  <a:pt x="694" y="73"/>
                  <a:pt x="694" y="71"/>
                </a:cubicBezTo>
                <a:cubicBezTo>
                  <a:pt x="692" y="71"/>
                  <a:pt x="692" y="73"/>
                  <a:pt x="691" y="73"/>
                </a:cubicBezTo>
                <a:cubicBezTo>
                  <a:pt x="691" y="73"/>
                  <a:pt x="691" y="73"/>
                  <a:pt x="689" y="73"/>
                </a:cubicBezTo>
                <a:cubicBezTo>
                  <a:pt x="689" y="73"/>
                  <a:pt x="684" y="73"/>
                  <a:pt x="686" y="71"/>
                </a:cubicBezTo>
                <a:cubicBezTo>
                  <a:pt x="688" y="69"/>
                  <a:pt x="689" y="69"/>
                  <a:pt x="689" y="69"/>
                </a:cubicBezTo>
                <a:cubicBezTo>
                  <a:pt x="691" y="69"/>
                  <a:pt x="691" y="69"/>
                  <a:pt x="691" y="69"/>
                </a:cubicBezTo>
                <a:cubicBezTo>
                  <a:pt x="691" y="68"/>
                  <a:pt x="692" y="68"/>
                  <a:pt x="692" y="68"/>
                </a:cubicBezTo>
                <a:cubicBezTo>
                  <a:pt x="694" y="68"/>
                  <a:pt x="696" y="65"/>
                  <a:pt x="699" y="65"/>
                </a:cubicBezTo>
                <a:cubicBezTo>
                  <a:pt x="699" y="65"/>
                  <a:pt x="701" y="66"/>
                  <a:pt x="702" y="66"/>
                </a:cubicBezTo>
                <a:cubicBezTo>
                  <a:pt x="702" y="65"/>
                  <a:pt x="704" y="65"/>
                  <a:pt x="704" y="63"/>
                </a:cubicBezTo>
                <a:cubicBezTo>
                  <a:pt x="705" y="63"/>
                  <a:pt x="705" y="63"/>
                  <a:pt x="705" y="63"/>
                </a:cubicBezTo>
                <a:cubicBezTo>
                  <a:pt x="707" y="61"/>
                  <a:pt x="707" y="61"/>
                  <a:pt x="707" y="61"/>
                </a:cubicBezTo>
                <a:cubicBezTo>
                  <a:pt x="709" y="61"/>
                  <a:pt x="710" y="61"/>
                  <a:pt x="710" y="61"/>
                </a:cubicBezTo>
                <a:cubicBezTo>
                  <a:pt x="712" y="61"/>
                  <a:pt x="713" y="61"/>
                  <a:pt x="713" y="60"/>
                </a:cubicBezTo>
                <a:cubicBezTo>
                  <a:pt x="715" y="60"/>
                  <a:pt x="715" y="60"/>
                  <a:pt x="715" y="60"/>
                </a:cubicBezTo>
                <a:cubicBezTo>
                  <a:pt x="717" y="60"/>
                  <a:pt x="718" y="60"/>
                  <a:pt x="720" y="58"/>
                </a:cubicBezTo>
                <a:cubicBezTo>
                  <a:pt x="722" y="58"/>
                  <a:pt x="723" y="58"/>
                  <a:pt x="723" y="58"/>
                </a:cubicBezTo>
                <a:cubicBezTo>
                  <a:pt x="725" y="58"/>
                  <a:pt x="725" y="58"/>
                  <a:pt x="725" y="58"/>
                </a:cubicBezTo>
                <a:cubicBezTo>
                  <a:pt x="725" y="58"/>
                  <a:pt x="726" y="58"/>
                  <a:pt x="726" y="60"/>
                </a:cubicBezTo>
                <a:cubicBezTo>
                  <a:pt x="726" y="60"/>
                  <a:pt x="725" y="60"/>
                  <a:pt x="725" y="61"/>
                </a:cubicBezTo>
                <a:cubicBezTo>
                  <a:pt x="726" y="61"/>
                  <a:pt x="726" y="61"/>
                  <a:pt x="726" y="61"/>
                </a:cubicBezTo>
                <a:cubicBezTo>
                  <a:pt x="728" y="61"/>
                  <a:pt x="728" y="61"/>
                  <a:pt x="728" y="61"/>
                </a:cubicBezTo>
                <a:cubicBezTo>
                  <a:pt x="730" y="61"/>
                  <a:pt x="730" y="61"/>
                  <a:pt x="730" y="61"/>
                </a:cubicBezTo>
                <a:cubicBezTo>
                  <a:pt x="731" y="61"/>
                  <a:pt x="731" y="61"/>
                  <a:pt x="733" y="61"/>
                </a:cubicBezTo>
                <a:cubicBezTo>
                  <a:pt x="734" y="61"/>
                  <a:pt x="734" y="61"/>
                  <a:pt x="736" y="61"/>
                </a:cubicBezTo>
                <a:cubicBezTo>
                  <a:pt x="736" y="61"/>
                  <a:pt x="734" y="61"/>
                  <a:pt x="734" y="63"/>
                </a:cubicBezTo>
                <a:cubicBezTo>
                  <a:pt x="736" y="63"/>
                  <a:pt x="736" y="63"/>
                  <a:pt x="736" y="63"/>
                </a:cubicBezTo>
                <a:cubicBezTo>
                  <a:pt x="736" y="63"/>
                  <a:pt x="738" y="63"/>
                  <a:pt x="739" y="63"/>
                </a:cubicBezTo>
                <a:cubicBezTo>
                  <a:pt x="739" y="63"/>
                  <a:pt x="739" y="63"/>
                  <a:pt x="741" y="65"/>
                </a:cubicBezTo>
                <a:cubicBezTo>
                  <a:pt x="740" y="65"/>
                  <a:pt x="740" y="65"/>
                  <a:pt x="740" y="65"/>
                </a:cubicBezTo>
                <a:cubicBezTo>
                  <a:pt x="739" y="65"/>
                  <a:pt x="739" y="65"/>
                  <a:pt x="739" y="65"/>
                </a:cubicBezTo>
                <a:cubicBezTo>
                  <a:pt x="739" y="66"/>
                  <a:pt x="741" y="66"/>
                  <a:pt x="739" y="66"/>
                </a:cubicBezTo>
                <a:cubicBezTo>
                  <a:pt x="741" y="66"/>
                  <a:pt x="741" y="66"/>
                  <a:pt x="741" y="66"/>
                </a:cubicBezTo>
                <a:cubicBezTo>
                  <a:pt x="743" y="66"/>
                  <a:pt x="743" y="66"/>
                  <a:pt x="744" y="68"/>
                </a:cubicBezTo>
                <a:cubicBezTo>
                  <a:pt x="746" y="68"/>
                  <a:pt x="747" y="68"/>
                  <a:pt x="749" y="68"/>
                </a:cubicBezTo>
                <a:cubicBezTo>
                  <a:pt x="751" y="68"/>
                  <a:pt x="751" y="68"/>
                  <a:pt x="751" y="68"/>
                </a:cubicBezTo>
                <a:cubicBezTo>
                  <a:pt x="752" y="68"/>
                  <a:pt x="752" y="68"/>
                  <a:pt x="752" y="68"/>
                </a:cubicBezTo>
                <a:cubicBezTo>
                  <a:pt x="752" y="68"/>
                  <a:pt x="752" y="68"/>
                  <a:pt x="754" y="68"/>
                </a:cubicBezTo>
                <a:cubicBezTo>
                  <a:pt x="754" y="68"/>
                  <a:pt x="755" y="68"/>
                  <a:pt x="755" y="66"/>
                </a:cubicBezTo>
                <a:cubicBezTo>
                  <a:pt x="754" y="65"/>
                  <a:pt x="749" y="65"/>
                  <a:pt x="749" y="65"/>
                </a:cubicBezTo>
                <a:cubicBezTo>
                  <a:pt x="752" y="63"/>
                  <a:pt x="752" y="63"/>
                  <a:pt x="752" y="63"/>
                </a:cubicBezTo>
                <a:cubicBezTo>
                  <a:pt x="754" y="63"/>
                  <a:pt x="754" y="63"/>
                  <a:pt x="755" y="63"/>
                </a:cubicBezTo>
                <a:cubicBezTo>
                  <a:pt x="755" y="61"/>
                  <a:pt x="757" y="61"/>
                  <a:pt x="757" y="61"/>
                </a:cubicBezTo>
                <a:cubicBezTo>
                  <a:pt x="757" y="61"/>
                  <a:pt x="755" y="61"/>
                  <a:pt x="754" y="60"/>
                </a:cubicBezTo>
                <a:cubicBezTo>
                  <a:pt x="755" y="58"/>
                  <a:pt x="755" y="58"/>
                  <a:pt x="755" y="58"/>
                </a:cubicBezTo>
                <a:cubicBezTo>
                  <a:pt x="755" y="58"/>
                  <a:pt x="755" y="60"/>
                  <a:pt x="757" y="60"/>
                </a:cubicBezTo>
                <a:cubicBezTo>
                  <a:pt x="759" y="58"/>
                  <a:pt x="759" y="58"/>
                  <a:pt x="759" y="58"/>
                </a:cubicBezTo>
                <a:cubicBezTo>
                  <a:pt x="760" y="58"/>
                  <a:pt x="760" y="58"/>
                  <a:pt x="760" y="58"/>
                </a:cubicBezTo>
                <a:cubicBezTo>
                  <a:pt x="762" y="58"/>
                  <a:pt x="762" y="58"/>
                  <a:pt x="762" y="58"/>
                </a:cubicBezTo>
                <a:cubicBezTo>
                  <a:pt x="764" y="56"/>
                  <a:pt x="765" y="58"/>
                  <a:pt x="767" y="56"/>
                </a:cubicBezTo>
                <a:cubicBezTo>
                  <a:pt x="768" y="56"/>
                  <a:pt x="768" y="55"/>
                  <a:pt x="768" y="55"/>
                </a:cubicBezTo>
                <a:cubicBezTo>
                  <a:pt x="768" y="55"/>
                  <a:pt x="768" y="55"/>
                  <a:pt x="770" y="55"/>
                </a:cubicBezTo>
                <a:cubicBezTo>
                  <a:pt x="772" y="55"/>
                  <a:pt x="772" y="55"/>
                  <a:pt x="772" y="55"/>
                </a:cubicBezTo>
                <a:cubicBezTo>
                  <a:pt x="773" y="55"/>
                  <a:pt x="773" y="55"/>
                  <a:pt x="773" y="55"/>
                </a:cubicBezTo>
                <a:cubicBezTo>
                  <a:pt x="773" y="56"/>
                  <a:pt x="773" y="56"/>
                  <a:pt x="773" y="56"/>
                </a:cubicBezTo>
                <a:cubicBezTo>
                  <a:pt x="772" y="56"/>
                  <a:pt x="772" y="56"/>
                  <a:pt x="772" y="56"/>
                </a:cubicBezTo>
                <a:cubicBezTo>
                  <a:pt x="772" y="56"/>
                  <a:pt x="772" y="58"/>
                  <a:pt x="770" y="58"/>
                </a:cubicBezTo>
                <a:cubicBezTo>
                  <a:pt x="770" y="58"/>
                  <a:pt x="770" y="58"/>
                  <a:pt x="770" y="60"/>
                </a:cubicBezTo>
                <a:cubicBezTo>
                  <a:pt x="768" y="60"/>
                  <a:pt x="768" y="60"/>
                  <a:pt x="768" y="60"/>
                </a:cubicBezTo>
                <a:cubicBezTo>
                  <a:pt x="768" y="60"/>
                  <a:pt x="768" y="60"/>
                  <a:pt x="768" y="61"/>
                </a:cubicBezTo>
                <a:cubicBezTo>
                  <a:pt x="767" y="61"/>
                  <a:pt x="767" y="61"/>
                  <a:pt x="767" y="61"/>
                </a:cubicBezTo>
                <a:cubicBezTo>
                  <a:pt x="767" y="63"/>
                  <a:pt x="765" y="63"/>
                  <a:pt x="765" y="63"/>
                </a:cubicBezTo>
                <a:cubicBezTo>
                  <a:pt x="765" y="63"/>
                  <a:pt x="765" y="63"/>
                  <a:pt x="767" y="63"/>
                </a:cubicBezTo>
                <a:cubicBezTo>
                  <a:pt x="765" y="65"/>
                  <a:pt x="765" y="65"/>
                  <a:pt x="765" y="65"/>
                </a:cubicBezTo>
                <a:cubicBezTo>
                  <a:pt x="767" y="65"/>
                  <a:pt x="767" y="65"/>
                  <a:pt x="767" y="65"/>
                </a:cubicBezTo>
                <a:cubicBezTo>
                  <a:pt x="768" y="65"/>
                  <a:pt x="768" y="65"/>
                  <a:pt x="770" y="65"/>
                </a:cubicBezTo>
                <a:cubicBezTo>
                  <a:pt x="770" y="65"/>
                  <a:pt x="770" y="65"/>
                  <a:pt x="770" y="66"/>
                </a:cubicBezTo>
                <a:cubicBezTo>
                  <a:pt x="772" y="66"/>
                  <a:pt x="773" y="65"/>
                  <a:pt x="775" y="63"/>
                </a:cubicBezTo>
                <a:cubicBezTo>
                  <a:pt x="776" y="63"/>
                  <a:pt x="776" y="63"/>
                  <a:pt x="776" y="63"/>
                </a:cubicBezTo>
                <a:cubicBezTo>
                  <a:pt x="778" y="63"/>
                  <a:pt x="778" y="63"/>
                  <a:pt x="778" y="63"/>
                </a:cubicBezTo>
                <a:cubicBezTo>
                  <a:pt x="780" y="61"/>
                  <a:pt x="781" y="61"/>
                  <a:pt x="781" y="63"/>
                </a:cubicBezTo>
                <a:cubicBezTo>
                  <a:pt x="783" y="63"/>
                  <a:pt x="785" y="63"/>
                  <a:pt x="785" y="63"/>
                </a:cubicBezTo>
                <a:cubicBezTo>
                  <a:pt x="785" y="65"/>
                  <a:pt x="783" y="65"/>
                  <a:pt x="783" y="65"/>
                </a:cubicBezTo>
                <a:cubicBezTo>
                  <a:pt x="783" y="66"/>
                  <a:pt x="781" y="66"/>
                  <a:pt x="780" y="66"/>
                </a:cubicBezTo>
                <a:cubicBezTo>
                  <a:pt x="780" y="66"/>
                  <a:pt x="780" y="66"/>
                  <a:pt x="781" y="66"/>
                </a:cubicBezTo>
                <a:cubicBezTo>
                  <a:pt x="780" y="68"/>
                  <a:pt x="778" y="68"/>
                  <a:pt x="776" y="69"/>
                </a:cubicBezTo>
                <a:cubicBezTo>
                  <a:pt x="775" y="69"/>
                  <a:pt x="775" y="69"/>
                  <a:pt x="773" y="71"/>
                </a:cubicBezTo>
                <a:cubicBezTo>
                  <a:pt x="775" y="71"/>
                  <a:pt x="775" y="71"/>
                  <a:pt x="775" y="71"/>
                </a:cubicBezTo>
                <a:cubicBezTo>
                  <a:pt x="773" y="73"/>
                  <a:pt x="773" y="73"/>
                  <a:pt x="773" y="73"/>
                </a:cubicBezTo>
                <a:cubicBezTo>
                  <a:pt x="772" y="73"/>
                  <a:pt x="772" y="73"/>
                  <a:pt x="772" y="73"/>
                </a:cubicBezTo>
                <a:cubicBezTo>
                  <a:pt x="770" y="73"/>
                  <a:pt x="770" y="73"/>
                  <a:pt x="768" y="73"/>
                </a:cubicBezTo>
                <a:cubicBezTo>
                  <a:pt x="767" y="73"/>
                  <a:pt x="765" y="73"/>
                  <a:pt x="765" y="74"/>
                </a:cubicBezTo>
                <a:cubicBezTo>
                  <a:pt x="764" y="74"/>
                  <a:pt x="762" y="74"/>
                  <a:pt x="762" y="74"/>
                </a:cubicBezTo>
                <a:close/>
                <a:moveTo>
                  <a:pt x="731" y="71"/>
                </a:moveTo>
                <a:cubicBezTo>
                  <a:pt x="731" y="73"/>
                  <a:pt x="730" y="73"/>
                  <a:pt x="728" y="73"/>
                </a:cubicBezTo>
                <a:cubicBezTo>
                  <a:pt x="730" y="73"/>
                  <a:pt x="730" y="73"/>
                  <a:pt x="730" y="73"/>
                </a:cubicBezTo>
                <a:cubicBezTo>
                  <a:pt x="730" y="73"/>
                  <a:pt x="731" y="73"/>
                  <a:pt x="731" y="71"/>
                </a:cubicBezTo>
                <a:close/>
                <a:moveTo>
                  <a:pt x="755" y="92"/>
                </a:moveTo>
                <a:cubicBezTo>
                  <a:pt x="755" y="92"/>
                  <a:pt x="755" y="90"/>
                  <a:pt x="757" y="90"/>
                </a:cubicBezTo>
                <a:cubicBezTo>
                  <a:pt x="757" y="90"/>
                  <a:pt x="757" y="90"/>
                  <a:pt x="759" y="90"/>
                </a:cubicBezTo>
                <a:cubicBezTo>
                  <a:pt x="759" y="90"/>
                  <a:pt x="760" y="90"/>
                  <a:pt x="760" y="89"/>
                </a:cubicBezTo>
                <a:cubicBezTo>
                  <a:pt x="762" y="89"/>
                  <a:pt x="762" y="89"/>
                  <a:pt x="762" y="89"/>
                </a:cubicBezTo>
                <a:cubicBezTo>
                  <a:pt x="762" y="87"/>
                  <a:pt x="762" y="87"/>
                  <a:pt x="762" y="87"/>
                </a:cubicBezTo>
                <a:cubicBezTo>
                  <a:pt x="762" y="87"/>
                  <a:pt x="760" y="87"/>
                  <a:pt x="760" y="86"/>
                </a:cubicBezTo>
                <a:cubicBezTo>
                  <a:pt x="759" y="86"/>
                  <a:pt x="759" y="86"/>
                  <a:pt x="759" y="86"/>
                </a:cubicBezTo>
                <a:cubicBezTo>
                  <a:pt x="757" y="86"/>
                  <a:pt x="757" y="86"/>
                  <a:pt x="757" y="86"/>
                </a:cubicBezTo>
                <a:cubicBezTo>
                  <a:pt x="757" y="86"/>
                  <a:pt x="755" y="86"/>
                  <a:pt x="754" y="86"/>
                </a:cubicBezTo>
                <a:cubicBezTo>
                  <a:pt x="754" y="86"/>
                  <a:pt x="754" y="86"/>
                  <a:pt x="752" y="86"/>
                </a:cubicBezTo>
                <a:cubicBezTo>
                  <a:pt x="752" y="86"/>
                  <a:pt x="752" y="86"/>
                  <a:pt x="751" y="86"/>
                </a:cubicBezTo>
                <a:cubicBezTo>
                  <a:pt x="749" y="86"/>
                  <a:pt x="749" y="86"/>
                  <a:pt x="749" y="86"/>
                </a:cubicBezTo>
                <a:cubicBezTo>
                  <a:pt x="747" y="87"/>
                  <a:pt x="746" y="87"/>
                  <a:pt x="746" y="87"/>
                </a:cubicBezTo>
                <a:cubicBezTo>
                  <a:pt x="744" y="87"/>
                  <a:pt x="744" y="87"/>
                  <a:pt x="744" y="87"/>
                </a:cubicBezTo>
                <a:cubicBezTo>
                  <a:pt x="743" y="89"/>
                  <a:pt x="744" y="89"/>
                  <a:pt x="744" y="89"/>
                </a:cubicBezTo>
                <a:cubicBezTo>
                  <a:pt x="746" y="89"/>
                  <a:pt x="746" y="89"/>
                  <a:pt x="746" y="89"/>
                </a:cubicBezTo>
                <a:cubicBezTo>
                  <a:pt x="746" y="90"/>
                  <a:pt x="746" y="89"/>
                  <a:pt x="746" y="90"/>
                </a:cubicBezTo>
                <a:cubicBezTo>
                  <a:pt x="747" y="90"/>
                  <a:pt x="746" y="90"/>
                  <a:pt x="747" y="90"/>
                </a:cubicBezTo>
                <a:cubicBezTo>
                  <a:pt x="747" y="92"/>
                  <a:pt x="747" y="92"/>
                  <a:pt x="747" y="92"/>
                </a:cubicBezTo>
                <a:cubicBezTo>
                  <a:pt x="747" y="94"/>
                  <a:pt x="747" y="94"/>
                  <a:pt x="747" y="94"/>
                </a:cubicBezTo>
                <a:cubicBezTo>
                  <a:pt x="747" y="94"/>
                  <a:pt x="747" y="94"/>
                  <a:pt x="747" y="95"/>
                </a:cubicBezTo>
                <a:cubicBezTo>
                  <a:pt x="749" y="95"/>
                  <a:pt x="749" y="94"/>
                  <a:pt x="751" y="94"/>
                </a:cubicBezTo>
                <a:cubicBezTo>
                  <a:pt x="752" y="92"/>
                  <a:pt x="752" y="92"/>
                  <a:pt x="752" y="92"/>
                </a:cubicBezTo>
                <a:cubicBezTo>
                  <a:pt x="754" y="92"/>
                  <a:pt x="754" y="92"/>
                  <a:pt x="755" y="92"/>
                </a:cubicBezTo>
                <a:close/>
                <a:moveTo>
                  <a:pt x="683" y="69"/>
                </a:moveTo>
                <a:cubicBezTo>
                  <a:pt x="683" y="69"/>
                  <a:pt x="683" y="69"/>
                  <a:pt x="684" y="69"/>
                </a:cubicBezTo>
                <a:cubicBezTo>
                  <a:pt x="684" y="68"/>
                  <a:pt x="684" y="68"/>
                  <a:pt x="684" y="68"/>
                </a:cubicBezTo>
                <a:cubicBezTo>
                  <a:pt x="686" y="68"/>
                  <a:pt x="686" y="68"/>
                  <a:pt x="686" y="68"/>
                </a:cubicBezTo>
                <a:cubicBezTo>
                  <a:pt x="688" y="68"/>
                  <a:pt x="688" y="68"/>
                  <a:pt x="688" y="66"/>
                </a:cubicBezTo>
                <a:cubicBezTo>
                  <a:pt x="688" y="66"/>
                  <a:pt x="689" y="66"/>
                  <a:pt x="691" y="65"/>
                </a:cubicBezTo>
                <a:cubicBezTo>
                  <a:pt x="692" y="65"/>
                  <a:pt x="694" y="65"/>
                  <a:pt x="696" y="65"/>
                </a:cubicBezTo>
                <a:cubicBezTo>
                  <a:pt x="696" y="65"/>
                  <a:pt x="697" y="65"/>
                  <a:pt x="697" y="63"/>
                </a:cubicBezTo>
                <a:cubicBezTo>
                  <a:pt x="696" y="63"/>
                  <a:pt x="696" y="63"/>
                  <a:pt x="696" y="63"/>
                </a:cubicBezTo>
                <a:cubicBezTo>
                  <a:pt x="696" y="63"/>
                  <a:pt x="694" y="63"/>
                  <a:pt x="692" y="63"/>
                </a:cubicBezTo>
                <a:cubicBezTo>
                  <a:pt x="691" y="63"/>
                  <a:pt x="689" y="65"/>
                  <a:pt x="688" y="65"/>
                </a:cubicBezTo>
                <a:cubicBezTo>
                  <a:pt x="686" y="65"/>
                  <a:pt x="686" y="65"/>
                  <a:pt x="686" y="65"/>
                </a:cubicBezTo>
                <a:cubicBezTo>
                  <a:pt x="683" y="65"/>
                  <a:pt x="681" y="66"/>
                  <a:pt x="678" y="66"/>
                </a:cubicBezTo>
                <a:cubicBezTo>
                  <a:pt x="678" y="68"/>
                  <a:pt x="678" y="68"/>
                  <a:pt x="678" y="68"/>
                </a:cubicBezTo>
                <a:cubicBezTo>
                  <a:pt x="680" y="68"/>
                  <a:pt x="680" y="68"/>
                  <a:pt x="680" y="68"/>
                </a:cubicBezTo>
                <a:cubicBezTo>
                  <a:pt x="681" y="68"/>
                  <a:pt x="681" y="68"/>
                  <a:pt x="681" y="68"/>
                </a:cubicBezTo>
                <a:cubicBezTo>
                  <a:pt x="681" y="69"/>
                  <a:pt x="683" y="68"/>
                  <a:pt x="683" y="69"/>
                </a:cubicBezTo>
                <a:close/>
                <a:moveTo>
                  <a:pt x="767" y="39"/>
                </a:moveTo>
                <a:cubicBezTo>
                  <a:pt x="767" y="39"/>
                  <a:pt x="767" y="39"/>
                  <a:pt x="765" y="40"/>
                </a:cubicBezTo>
                <a:cubicBezTo>
                  <a:pt x="765" y="40"/>
                  <a:pt x="765" y="40"/>
                  <a:pt x="764" y="40"/>
                </a:cubicBezTo>
                <a:cubicBezTo>
                  <a:pt x="764" y="40"/>
                  <a:pt x="762" y="40"/>
                  <a:pt x="762" y="42"/>
                </a:cubicBezTo>
                <a:cubicBezTo>
                  <a:pt x="764" y="42"/>
                  <a:pt x="767" y="42"/>
                  <a:pt x="768" y="40"/>
                </a:cubicBezTo>
                <a:cubicBezTo>
                  <a:pt x="767" y="39"/>
                  <a:pt x="767" y="39"/>
                  <a:pt x="767" y="39"/>
                </a:cubicBezTo>
                <a:close/>
                <a:moveTo>
                  <a:pt x="794" y="63"/>
                </a:moveTo>
                <a:cubicBezTo>
                  <a:pt x="796" y="63"/>
                  <a:pt x="796" y="63"/>
                  <a:pt x="796" y="63"/>
                </a:cubicBezTo>
                <a:cubicBezTo>
                  <a:pt x="797" y="63"/>
                  <a:pt x="797" y="63"/>
                  <a:pt x="799" y="63"/>
                </a:cubicBezTo>
                <a:cubicBezTo>
                  <a:pt x="801" y="63"/>
                  <a:pt x="801" y="63"/>
                  <a:pt x="802" y="63"/>
                </a:cubicBezTo>
                <a:cubicBezTo>
                  <a:pt x="804" y="63"/>
                  <a:pt x="804" y="63"/>
                  <a:pt x="804" y="63"/>
                </a:cubicBezTo>
                <a:cubicBezTo>
                  <a:pt x="806" y="63"/>
                  <a:pt x="806" y="61"/>
                  <a:pt x="806" y="61"/>
                </a:cubicBezTo>
                <a:cubicBezTo>
                  <a:pt x="807" y="61"/>
                  <a:pt x="807" y="61"/>
                  <a:pt x="807" y="61"/>
                </a:cubicBezTo>
                <a:cubicBezTo>
                  <a:pt x="809" y="61"/>
                  <a:pt x="810" y="61"/>
                  <a:pt x="810" y="60"/>
                </a:cubicBezTo>
                <a:cubicBezTo>
                  <a:pt x="809" y="60"/>
                  <a:pt x="809" y="60"/>
                  <a:pt x="809" y="60"/>
                </a:cubicBezTo>
                <a:cubicBezTo>
                  <a:pt x="809" y="58"/>
                  <a:pt x="809" y="58"/>
                  <a:pt x="809" y="58"/>
                </a:cubicBezTo>
                <a:cubicBezTo>
                  <a:pt x="807" y="56"/>
                  <a:pt x="807" y="56"/>
                  <a:pt x="807" y="56"/>
                </a:cubicBezTo>
                <a:cubicBezTo>
                  <a:pt x="806" y="56"/>
                  <a:pt x="806" y="56"/>
                  <a:pt x="806" y="56"/>
                </a:cubicBezTo>
                <a:cubicBezTo>
                  <a:pt x="804" y="56"/>
                  <a:pt x="804" y="56"/>
                  <a:pt x="802" y="56"/>
                </a:cubicBezTo>
                <a:cubicBezTo>
                  <a:pt x="802" y="58"/>
                  <a:pt x="801" y="58"/>
                  <a:pt x="801" y="58"/>
                </a:cubicBezTo>
                <a:cubicBezTo>
                  <a:pt x="799" y="58"/>
                  <a:pt x="799" y="60"/>
                  <a:pt x="799" y="60"/>
                </a:cubicBezTo>
                <a:cubicBezTo>
                  <a:pt x="797" y="60"/>
                  <a:pt x="797" y="61"/>
                  <a:pt x="796" y="61"/>
                </a:cubicBezTo>
                <a:cubicBezTo>
                  <a:pt x="796" y="61"/>
                  <a:pt x="796" y="63"/>
                  <a:pt x="794" y="63"/>
                </a:cubicBezTo>
                <a:close/>
                <a:moveTo>
                  <a:pt x="780" y="73"/>
                </a:moveTo>
                <a:cubicBezTo>
                  <a:pt x="781" y="73"/>
                  <a:pt x="781" y="73"/>
                  <a:pt x="781" y="73"/>
                </a:cubicBezTo>
                <a:cubicBezTo>
                  <a:pt x="783" y="73"/>
                  <a:pt x="785" y="73"/>
                  <a:pt x="786" y="73"/>
                </a:cubicBezTo>
                <a:cubicBezTo>
                  <a:pt x="786" y="73"/>
                  <a:pt x="788" y="73"/>
                  <a:pt x="788" y="71"/>
                </a:cubicBezTo>
                <a:cubicBezTo>
                  <a:pt x="789" y="71"/>
                  <a:pt x="789" y="71"/>
                  <a:pt x="789" y="71"/>
                </a:cubicBezTo>
                <a:cubicBezTo>
                  <a:pt x="791" y="69"/>
                  <a:pt x="791" y="69"/>
                  <a:pt x="789" y="68"/>
                </a:cubicBezTo>
                <a:cubicBezTo>
                  <a:pt x="788" y="68"/>
                  <a:pt x="788" y="68"/>
                  <a:pt x="788" y="68"/>
                </a:cubicBezTo>
                <a:cubicBezTo>
                  <a:pt x="786" y="68"/>
                  <a:pt x="785" y="68"/>
                  <a:pt x="785" y="69"/>
                </a:cubicBezTo>
                <a:cubicBezTo>
                  <a:pt x="783" y="69"/>
                  <a:pt x="783" y="69"/>
                  <a:pt x="781" y="71"/>
                </a:cubicBezTo>
                <a:cubicBezTo>
                  <a:pt x="781" y="71"/>
                  <a:pt x="780" y="71"/>
                  <a:pt x="780" y="73"/>
                </a:cubicBezTo>
                <a:close/>
                <a:moveTo>
                  <a:pt x="810" y="63"/>
                </a:moveTo>
                <a:cubicBezTo>
                  <a:pt x="809" y="63"/>
                  <a:pt x="809" y="63"/>
                  <a:pt x="809" y="63"/>
                </a:cubicBezTo>
                <a:cubicBezTo>
                  <a:pt x="807" y="63"/>
                  <a:pt x="807" y="65"/>
                  <a:pt x="807" y="65"/>
                </a:cubicBezTo>
                <a:cubicBezTo>
                  <a:pt x="806" y="65"/>
                  <a:pt x="806" y="65"/>
                  <a:pt x="806" y="65"/>
                </a:cubicBezTo>
                <a:cubicBezTo>
                  <a:pt x="806" y="65"/>
                  <a:pt x="806" y="65"/>
                  <a:pt x="804" y="65"/>
                </a:cubicBezTo>
                <a:cubicBezTo>
                  <a:pt x="804" y="66"/>
                  <a:pt x="802" y="66"/>
                  <a:pt x="802" y="66"/>
                </a:cubicBezTo>
                <a:cubicBezTo>
                  <a:pt x="801" y="66"/>
                  <a:pt x="801" y="66"/>
                  <a:pt x="801" y="68"/>
                </a:cubicBezTo>
                <a:cubicBezTo>
                  <a:pt x="802" y="68"/>
                  <a:pt x="806" y="68"/>
                  <a:pt x="807" y="68"/>
                </a:cubicBezTo>
                <a:cubicBezTo>
                  <a:pt x="809" y="68"/>
                  <a:pt x="810" y="68"/>
                  <a:pt x="810" y="68"/>
                </a:cubicBezTo>
                <a:cubicBezTo>
                  <a:pt x="812" y="68"/>
                  <a:pt x="812" y="68"/>
                  <a:pt x="812" y="68"/>
                </a:cubicBezTo>
                <a:cubicBezTo>
                  <a:pt x="812" y="66"/>
                  <a:pt x="812" y="66"/>
                  <a:pt x="814" y="66"/>
                </a:cubicBezTo>
                <a:cubicBezTo>
                  <a:pt x="815" y="66"/>
                  <a:pt x="815" y="66"/>
                  <a:pt x="815" y="66"/>
                </a:cubicBezTo>
                <a:cubicBezTo>
                  <a:pt x="817" y="66"/>
                  <a:pt x="817" y="66"/>
                  <a:pt x="817" y="66"/>
                </a:cubicBezTo>
                <a:cubicBezTo>
                  <a:pt x="818" y="66"/>
                  <a:pt x="818" y="66"/>
                  <a:pt x="820" y="68"/>
                </a:cubicBezTo>
                <a:cubicBezTo>
                  <a:pt x="820" y="68"/>
                  <a:pt x="815" y="68"/>
                  <a:pt x="815" y="69"/>
                </a:cubicBezTo>
                <a:cubicBezTo>
                  <a:pt x="815" y="69"/>
                  <a:pt x="815" y="69"/>
                  <a:pt x="814" y="69"/>
                </a:cubicBezTo>
                <a:cubicBezTo>
                  <a:pt x="814" y="69"/>
                  <a:pt x="814" y="69"/>
                  <a:pt x="814" y="71"/>
                </a:cubicBezTo>
                <a:cubicBezTo>
                  <a:pt x="812" y="71"/>
                  <a:pt x="812" y="71"/>
                  <a:pt x="812" y="71"/>
                </a:cubicBezTo>
                <a:cubicBezTo>
                  <a:pt x="812" y="73"/>
                  <a:pt x="812" y="73"/>
                  <a:pt x="814" y="73"/>
                </a:cubicBezTo>
                <a:cubicBezTo>
                  <a:pt x="815" y="73"/>
                  <a:pt x="815" y="73"/>
                  <a:pt x="817" y="73"/>
                </a:cubicBezTo>
                <a:cubicBezTo>
                  <a:pt x="818" y="73"/>
                  <a:pt x="818" y="71"/>
                  <a:pt x="820" y="71"/>
                </a:cubicBezTo>
                <a:cubicBezTo>
                  <a:pt x="822" y="73"/>
                  <a:pt x="822" y="73"/>
                  <a:pt x="822" y="73"/>
                </a:cubicBezTo>
                <a:cubicBezTo>
                  <a:pt x="823" y="73"/>
                  <a:pt x="825" y="73"/>
                  <a:pt x="827" y="71"/>
                </a:cubicBezTo>
                <a:cubicBezTo>
                  <a:pt x="830" y="71"/>
                  <a:pt x="833" y="71"/>
                  <a:pt x="835" y="71"/>
                </a:cubicBezTo>
                <a:cubicBezTo>
                  <a:pt x="835" y="69"/>
                  <a:pt x="835" y="69"/>
                  <a:pt x="835" y="69"/>
                </a:cubicBezTo>
                <a:cubicBezTo>
                  <a:pt x="836" y="69"/>
                  <a:pt x="836" y="69"/>
                  <a:pt x="838" y="68"/>
                </a:cubicBezTo>
                <a:cubicBezTo>
                  <a:pt x="839" y="68"/>
                  <a:pt x="839" y="68"/>
                  <a:pt x="841" y="68"/>
                </a:cubicBezTo>
                <a:cubicBezTo>
                  <a:pt x="841" y="66"/>
                  <a:pt x="839" y="68"/>
                  <a:pt x="839" y="66"/>
                </a:cubicBezTo>
                <a:cubicBezTo>
                  <a:pt x="839" y="66"/>
                  <a:pt x="839" y="66"/>
                  <a:pt x="839" y="65"/>
                </a:cubicBezTo>
                <a:cubicBezTo>
                  <a:pt x="841" y="65"/>
                  <a:pt x="841" y="65"/>
                  <a:pt x="841" y="65"/>
                </a:cubicBezTo>
                <a:cubicBezTo>
                  <a:pt x="843" y="65"/>
                  <a:pt x="843" y="65"/>
                  <a:pt x="843" y="65"/>
                </a:cubicBezTo>
                <a:cubicBezTo>
                  <a:pt x="844" y="65"/>
                  <a:pt x="844" y="65"/>
                  <a:pt x="844" y="63"/>
                </a:cubicBezTo>
                <a:cubicBezTo>
                  <a:pt x="846" y="63"/>
                  <a:pt x="846" y="63"/>
                  <a:pt x="846" y="63"/>
                </a:cubicBezTo>
                <a:cubicBezTo>
                  <a:pt x="846" y="61"/>
                  <a:pt x="846" y="61"/>
                  <a:pt x="847" y="61"/>
                </a:cubicBezTo>
                <a:cubicBezTo>
                  <a:pt x="847" y="61"/>
                  <a:pt x="847" y="61"/>
                  <a:pt x="849" y="60"/>
                </a:cubicBezTo>
                <a:cubicBezTo>
                  <a:pt x="849" y="58"/>
                  <a:pt x="851" y="58"/>
                  <a:pt x="851" y="58"/>
                </a:cubicBezTo>
                <a:cubicBezTo>
                  <a:pt x="849" y="56"/>
                  <a:pt x="847" y="56"/>
                  <a:pt x="846" y="56"/>
                </a:cubicBezTo>
                <a:cubicBezTo>
                  <a:pt x="844" y="56"/>
                  <a:pt x="844" y="58"/>
                  <a:pt x="844" y="58"/>
                </a:cubicBezTo>
                <a:cubicBezTo>
                  <a:pt x="843" y="58"/>
                  <a:pt x="843" y="58"/>
                  <a:pt x="841" y="58"/>
                </a:cubicBezTo>
                <a:cubicBezTo>
                  <a:pt x="839" y="60"/>
                  <a:pt x="839" y="60"/>
                  <a:pt x="839" y="60"/>
                </a:cubicBezTo>
                <a:cubicBezTo>
                  <a:pt x="839" y="58"/>
                  <a:pt x="839" y="58"/>
                  <a:pt x="839" y="58"/>
                </a:cubicBezTo>
                <a:cubicBezTo>
                  <a:pt x="839" y="58"/>
                  <a:pt x="841" y="58"/>
                  <a:pt x="839" y="56"/>
                </a:cubicBezTo>
                <a:cubicBezTo>
                  <a:pt x="838" y="56"/>
                  <a:pt x="838" y="56"/>
                  <a:pt x="838" y="56"/>
                </a:cubicBezTo>
                <a:cubicBezTo>
                  <a:pt x="836" y="56"/>
                  <a:pt x="836" y="56"/>
                  <a:pt x="835" y="56"/>
                </a:cubicBezTo>
                <a:cubicBezTo>
                  <a:pt x="833" y="56"/>
                  <a:pt x="833" y="56"/>
                  <a:pt x="833" y="56"/>
                </a:cubicBezTo>
                <a:cubicBezTo>
                  <a:pt x="831" y="56"/>
                  <a:pt x="831" y="56"/>
                  <a:pt x="830" y="56"/>
                </a:cubicBezTo>
                <a:cubicBezTo>
                  <a:pt x="828" y="56"/>
                  <a:pt x="827" y="56"/>
                  <a:pt x="825" y="56"/>
                </a:cubicBezTo>
                <a:cubicBezTo>
                  <a:pt x="823" y="56"/>
                  <a:pt x="823" y="56"/>
                  <a:pt x="823" y="56"/>
                </a:cubicBezTo>
                <a:cubicBezTo>
                  <a:pt x="822" y="56"/>
                  <a:pt x="822" y="56"/>
                  <a:pt x="823" y="58"/>
                </a:cubicBezTo>
                <a:cubicBezTo>
                  <a:pt x="823" y="58"/>
                  <a:pt x="823" y="58"/>
                  <a:pt x="825" y="58"/>
                </a:cubicBezTo>
                <a:cubicBezTo>
                  <a:pt x="825" y="60"/>
                  <a:pt x="825" y="60"/>
                  <a:pt x="825" y="60"/>
                </a:cubicBezTo>
                <a:cubicBezTo>
                  <a:pt x="823" y="60"/>
                  <a:pt x="823" y="60"/>
                  <a:pt x="823" y="60"/>
                </a:cubicBezTo>
                <a:cubicBezTo>
                  <a:pt x="825" y="60"/>
                  <a:pt x="825" y="60"/>
                  <a:pt x="825" y="61"/>
                </a:cubicBezTo>
                <a:cubicBezTo>
                  <a:pt x="825" y="61"/>
                  <a:pt x="823" y="61"/>
                  <a:pt x="822" y="61"/>
                </a:cubicBezTo>
                <a:cubicBezTo>
                  <a:pt x="822" y="60"/>
                  <a:pt x="822" y="60"/>
                  <a:pt x="822" y="60"/>
                </a:cubicBezTo>
                <a:cubicBezTo>
                  <a:pt x="822" y="60"/>
                  <a:pt x="822" y="60"/>
                  <a:pt x="820" y="60"/>
                </a:cubicBezTo>
                <a:cubicBezTo>
                  <a:pt x="820" y="58"/>
                  <a:pt x="818" y="58"/>
                  <a:pt x="818" y="58"/>
                </a:cubicBezTo>
                <a:cubicBezTo>
                  <a:pt x="817" y="58"/>
                  <a:pt x="815" y="60"/>
                  <a:pt x="815" y="60"/>
                </a:cubicBezTo>
                <a:cubicBezTo>
                  <a:pt x="814" y="61"/>
                  <a:pt x="812" y="63"/>
                  <a:pt x="814" y="63"/>
                </a:cubicBezTo>
                <a:cubicBezTo>
                  <a:pt x="814" y="63"/>
                  <a:pt x="814" y="63"/>
                  <a:pt x="812" y="63"/>
                </a:cubicBezTo>
                <a:lnTo>
                  <a:pt x="810" y="63"/>
                </a:lnTo>
                <a:close/>
                <a:moveTo>
                  <a:pt x="828" y="42"/>
                </a:moveTo>
                <a:cubicBezTo>
                  <a:pt x="830" y="42"/>
                  <a:pt x="833" y="42"/>
                  <a:pt x="835" y="42"/>
                </a:cubicBezTo>
                <a:cubicBezTo>
                  <a:pt x="836" y="42"/>
                  <a:pt x="836" y="42"/>
                  <a:pt x="836" y="42"/>
                </a:cubicBezTo>
                <a:cubicBezTo>
                  <a:pt x="838" y="42"/>
                  <a:pt x="838" y="42"/>
                  <a:pt x="838" y="42"/>
                </a:cubicBezTo>
                <a:cubicBezTo>
                  <a:pt x="839" y="42"/>
                  <a:pt x="839" y="42"/>
                  <a:pt x="841" y="42"/>
                </a:cubicBezTo>
                <a:cubicBezTo>
                  <a:pt x="841" y="42"/>
                  <a:pt x="841" y="42"/>
                  <a:pt x="843" y="42"/>
                </a:cubicBezTo>
                <a:cubicBezTo>
                  <a:pt x="843" y="44"/>
                  <a:pt x="843" y="44"/>
                  <a:pt x="843" y="44"/>
                </a:cubicBezTo>
                <a:cubicBezTo>
                  <a:pt x="844" y="44"/>
                  <a:pt x="844" y="44"/>
                  <a:pt x="844" y="44"/>
                </a:cubicBezTo>
                <a:cubicBezTo>
                  <a:pt x="844" y="44"/>
                  <a:pt x="846" y="44"/>
                  <a:pt x="844" y="45"/>
                </a:cubicBezTo>
                <a:cubicBezTo>
                  <a:pt x="844" y="47"/>
                  <a:pt x="844" y="47"/>
                  <a:pt x="844" y="47"/>
                </a:cubicBezTo>
                <a:cubicBezTo>
                  <a:pt x="846" y="47"/>
                  <a:pt x="846" y="47"/>
                  <a:pt x="847" y="47"/>
                </a:cubicBezTo>
                <a:cubicBezTo>
                  <a:pt x="849" y="47"/>
                  <a:pt x="849" y="47"/>
                  <a:pt x="851" y="47"/>
                </a:cubicBezTo>
                <a:cubicBezTo>
                  <a:pt x="852" y="48"/>
                  <a:pt x="852" y="48"/>
                  <a:pt x="854" y="48"/>
                </a:cubicBezTo>
                <a:cubicBezTo>
                  <a:pt x="854" y="48"/>
                  <a:pt x="856" y="47"/>
                  <a:pt x="857" y="47"/>
                </a:cubicBezTo>
                <a:cubicBezTo>
                  <a:pt x="859" y="45"/>
                  <a:pt x="857" y="45"/>
                  <a:pt x="857" y="45"/>
                </a:cubicBezTo>
                <a:cubicBezTo>
                  <a:pt x="857" y="44"/>
                  <a:pt x="857" y="44"/>
                  <a:pt x="857" y="44"/>
                </a:cubicBezTo>
                <a:cubicBezTo>
                  <a:pt x="859" y="44"/>
                  <a:pt x="859" y="44"/>
                  <a:pt x="859" y="44"/>
                </a:cubicBezTo>
                <a:cubicBezTo>
                  <a:pt x="859" y="42"/>
                  <a:pt x="859" y="42"/>
                  <a:pt x="859" y="42"/>
                </a:cubicBezTo>
                <a:cubicBezTo>
                  <a:pt x="860" y="40"/>
                  <a:pt x="862" y="40"/>
                  <a:pt x="862" y="40"/>
                </a:cubicBezTo>
                <a:cubicBezTo>
                  <a:pt x="864" y="39"/>
                  <a:pt x="864" y="39"/>
                  <a:pt x="864" y="37"/>
                </a:cubicBezTo>
                <a:cubicBezTo>
                  <a:pt x="862" y="37"/>
                  <a:pt x="862" y="37"/>
                  <a:pt x="860" y="37"/>
                </a:cubicBezTo>
                <a:cubicBezTo>
                  <a:pt x="859" y="37"/>
                  <a:pt x="859" y="37"/>
                  <a:pt x="859" y="37"/>
                </a:cubicBezTo>
                <a:cubicBezTo>
                  <a:pt x="859" y="35"/>
                  <a:pt x="859" y="35"/>
                  <a:pt x="859" y="35"/>
                </a:cubicBezTo>
                <a:cubicBezTo>
                  <a:pt x="857" y="35"/>
                  <a:pt x="857" y="35"/>
                  <a:pt x="857" y="35"/>
                </a:cubicBezTo>
                <a:cubicBezTo>
                  <a:pt x="857" y="35"/>
                  <a:pt x="857" y="35"/>
                  <a:pt x="856" y="35"/>
                </a:cubicBezTo>
                <a:cubicBezTo>
                  <a:pt x="856" y="34"/>
                  <a:pt x="856" y="34"/>
                  <a:pt x="856" y="34"/>
                </a:cubicBezTo>
                <a:cubicBezTo>
                  <a:pt x="854" y="34"/>
                  <a:pt x="854" y="34"/>
                  <a:pt x="854" y="34"/>
                </a:cubicBezTo>
                <a:cubicBezTo>
                  <a:pt x="852" y="34"/>
                  <a:pt x="852" y="34"/>
                  <a:pt x="852" y="34"/>
                </a:cubicBezTo>
                <a:cubicBezTo>
                  <a:pt x="851" y="34"/>
                  <a:pt x="851" y="34"/>
                  <a:pt x="851" y="34"/>
                </a:cubicBezTo>
                <a:cubicBezTo>
                  <a:pt x="851" y="35"/>
                  <a:pt x="851" y="35"/>
                  <a:pt x="849" y="35"/>
                </a:cubicBezTo>
                <a:cubicBezTo>
                  <a:pt x="849" y="35"/>
                  <a:pt x="849" y="35"/>
                  <a:pt x="847" y="35"/>
                </a:cubicBezTo>
                <a:cubicBezTo>
                  <a:pt x="847" y="35"/>
                  <a:pt x="846" y="35"/>
                  <a:pt x="847" y="34"/>
                </a:cubicBezTo>
                <a:cubicBezTo>
                  <a:pt x="847" y="34"/>
                  <a:pt x="847" y="34"/>
                  <a:pt x="847" y="32"/>
                </a:cubicBezTo>
                <a:cubicBezTo>
                  <a:pt x="847" y="32"/>
                  <a:pt x="847" y="32"/>
                  <a:pt x="846" y="32"/>
                </a:cubicBezTo>
                <a:cubicBezTo>
                  <a:pt x="846" y="32"/>
                  <a:pt x="844" y="32"/>
                  <a:pt x="843" y="32"/>
                </a:cubicBezTo>
                <a:cubicBezTo>
                  <a:pt x="843" y="32"/>
                  <a:pt x="843" y="32"/>
                  <a:pt x="841" y="32"/>
                </a:cubicBezTo>
                <a:cubicBezTo>
                  <a:pt x="839" y="31"/>
                  <a:pt x="838" y="32"/>
                  <a:pt x="836" y="32"/>
                </a:cubicBezTo>
                <a:cubicBezTo>
                  <a:pt x="836" y="32"/>
                  <a:pt x="836" y="32"/>
                  <a:pt x="835" y="32"/>
                </a:cubicBezTo>
                <a:cubicBezTo>
                  <a:pt x="833" y="32"/>
                  <a:pt x="833" y="32"/>
                  <a:pt x="833" y="32"/>
                </a:cubicBezTo>
                <a:cubicBezTo>
                  <a:pt x="831" y="32"/>
                  <a:pt x="831" y="32"/>
                  <a:pt x="831" y="32"/>
                </a:cubicBezTo>
                <a:cubicBezTo>
                  <a:pt x="830" y="32"/>
                  <a:pt x="830" y="32"/>
                  <a:pt x="828" y="32"/>
                </a:cubicBezTo>
                <a:cubicBezTo>
                  <a:pt x="828" y="32"/>
                  <a:pt x="827" y="34"/>
                  <a:pt x="828" y="34"/>
                </a:cubicBezTo>
                <a:cubicBezTo>
                  <a:pt x="828" y="35"/>
                  <a:pt x="830" y="35"/>
                  <a:pt x="831" y="35"/>
                </a:cubicBezTo>
                <a:cubicBezTo>
                  <a:pt x="831" y="35"/>
                  <a:pt x="831" y="35"/>
                  <a:pt x="833" y="35"/>
                </a:cubicBezTo>
                <a:cubicBezTo>
                  <a:pt x="833" y="35"/>
                  <a:pt x="833" y="35"/>
                  <a:pt x="835" y="35"/>
                </a:cubicBezTo>
                <a:cubicBezTo>
                  <a:pt x="835" y="35"/>
                  <a:pt x="835" y="37"/>
                  <a:pt x="836" y="37"/>
                </a:cubicBezTo>
                <a:cubicBezTo>
                  <a:pt x="835" y="37"/>
                  <a:pt x="835" y="37"/>
                  <a:pt x="835" y="37"/>
                </a:cubicBezTo>
                <a:cubicBezTo>
                  <a:pt x="835" y="39"/>
                  <a:pt x="835" y="39"/>
                  <a:pt x="833" y="39"/>
                </a:cubicBezTo>
                <a:cubicBezTo>
                  <a:pt x="831" y="39"/>
                  <a:pt x="831" y="39"/>
                  <a:pt x="831" y="39"/>
                </a:cubicBezTo>
                <a:cubicBezTo>
                  <a:pt x="830" y="39"/>
                  <a:pt x="830" y="39"/>
                  <a:pt x="828" y="39"/>
                </a:cubicBezTo>
                <a:cubicBezTo>
                  <a:pt x="827" y="39"/>
                  <a:pt x="827" y="39"/>
                  <a:pt x="827" y="39"/>
                </a:cubicBezTo>
                <a:cubicBezTo>
                  <a:pt x="827" y="39"/>
                  <a:pt x="825" y="39"/>
                  <a:pt x="825" y="40"/>
                </a:cubicBezTo>
                <a:cubicBezTo>
                  <a:pt x="825" y="42"/>
                  <a:pt x="828" y="40"/>
                  <a:pt x="828" y="42"/>
                </a:cubicBezTo>
                <a:close/>
                <a:moveTo>
                  <a:pt x="807" y="90"/>
                </a:moveTo>
                <a:cubicBezTo>
                  <a:pt x="809" y="90"/>
                  <a:pt x="809" y="90"/>
                  <a:pt x="810" y="90"/>
                </a:cubicBezTo>
                <a:cubicBezTo>
                  <a:pt x="812" y="90"/>
                  <a:pt x="812" y="90"/>
                  <a:pt x="812" y="90"/>
                </a:cubicBezTo>
                <a:cubicBezTo>
                  <a:pt x="814" y="90"/>
                  <a:pt x="814" y="90"/>
                  <a:pt x="814" y="90"/>
                </a:cubicBezTo>
                <a:cubicBezTo>
                  <a:pt x="815" y="90"/>
                  <a:pt x="815" y="90"/>
                  <a:pt x="815" y="90"/>
                </a:cubicBezTo>
                <a:cubicBezTo>
                  <a:pt x="817" y="90"/>
                  <a:pt x="817" y="90"/>
                  <a:pt x="817" y="89"/>
                </a:cubicBezTo>
                <a:cubicBezTo>
                  <a:pt x="818" y="89"/>
                  <a:pt x="818" y="89"/>
                  <a:pt x="818" y="89"/>
                </a:cubicBezTo>
                <a:cubicBezTo>
                  <a:pt x="818" y="89"/>
                  <a:pt x="818" y="87"/>
                  <a:pt x="820" y="87"/>
                </a:cubicBezTo>
                <a:cubicBezTo>
                  <a:pt x="822" y="87"/>
                  <a:pt x="822" y="87"/>
                  <a:pt x="822" y="87"/>
                </a:cubicBezTo>
                <a:cubicBezTo>
                  <a:pt x="823" y="86"/>
                  <a:pt x="823" y="86"/>
                  <a:pt x="823" y="86"/>
                </a:cubicBezTo>
                <a:cubicBezTo>
                  <a:pt x="823" y="84"/>
                  <a:pt x="820" y="86"/>
                  <a:pt x="820" y="84"/>
                </a:cubicBezTo>
                <a:cubicBezTo>
                  <a:pt x="820" y="84"/>
                  <a:pt x="822" y="84"/>
                  <a:pt x="822" y="82"/>
                </a:cubicBezTo>
                <a:cubicBezTo>
                  <a:pt x="820" y="82"/>
                  <a:pt x="820" y="82"/>
                  <a:pt x="820" y="82"/>
                </a:cubicBezTo>
                <a:cubicBezTo>
                  <a:pt x="818" y="82"/>
                  <a:pt x="818" y="82"/>
                  <a:pt x="817" y="82"/>
                </a:cubicBezTo>
                <a:cubicBezTo>
                  <a:pt x="815" y="82"/>
                  <a:pt x="815" y="82"/>
                  <a:pt x="815" y="82"/>
                </a:cubicBezTo>
                <a:cubicBezTo>
                  <a:pt x="814" y="82"/>
                  <a:pt x="812" y="82"/>
                  <a:pt x="810" y="82"/>
                </a:cubicBezTo>
                <a:cubicBezTo>
                  <a:pt x="809" y="82"/>
                  <a:pt x="809" y="82"/>
                  <a:pt x="807" y="82"/>
                </a:cubicBezTo>
                <a:cubicBezTo>
                  <a:pt x="807" y="84"/>
                  <a:pt x="807" y="84"/>
                  <a:pt x="807" y="84"/>
                </a:cubicBezTo>
                <a:cubicBezTo>
                  <a:pt x="806" y="86"/>
                  <a:pt x="806" y="86"/>
                  <a:pt x="806" y="86"/>
                </a:cubicBezTo>
                <a:cubicBezTo>
                  <a:pt x="804" y="84"/>
                  <a:pt x="804" y="84"/>
                  <a:pt x="804" y="84"/>
                </a:cubicBezTo>
                <a:cubicBezTo>
                  <a:pt x="802" y="84"/>
                  <a:pt x="802" y="84"/>
                  <a:pt x="802" y="84"/>
                </a:cubicBezTo>
                <a:cubicBezTo>
                  <a:pt x="801" y="84"/>
                  <a:pt x="801" y="84"/>
                  <a:pt x="799" y="84"/>
                </a:cubicBezTo>
                <a:cubicBezTo>
                  <a:pt x="797" y="84"/>
                  <a:pt x="797" y="84"/>
                  <a:pt x="797" y="84"/>
                </a:cubicBezTo>
                <a:cubicBezTo>
                  <a:pt x="796" y="86"/>
                  <a:pt x="794" y="84"/>
                  <a:pt x="793" y="86"/>
                </a:cubicBezTo>
                <a:cubicBezTo>
                  <a:pt x="791" y="86"/>
                  <a:pt x="791" y="86"/>
                  <a:pt x="791" y="86"/>
                </a:cubicBezTo>
                <a:cubicBezTo>
                  <a:pt x="791" y="86"/>
                  <a:pt x="791" y="86"/>
                  <a:pt x="791" y="87"/>
                </a:cubicBezTo>
                <a:cubicBezTo>
                  <a:pt x="789" y="87"/>
                  <a:pt x="789" y="87"/>
                  <a:pt x="788" y="87"/>
                </a:cubicBezTo>
                <a:cubicBezTo>
                  <a:pt x="786" y="87"/>
                  <a:pt x="786" y="87"/>
                  <a:pt x="786" y="87"/>
                </a:cubicBezTo>
                <a:cubicBezTo>
                  <a:pt x="785" y="87"/>
                  <a:pt x="785" y="87"/>
                  <a:pt x="785" y="87"/>
                </a:cubicBezTo>
                <a:cubicBezTo>
                  <a:pt x="785" y="89"/>
                  <a:pt x="785" y="89"/>
                  <a:pt x="785" y="89"/>
                </a:cubicBezTo>
                <a:cubicBezTo>
                  <a:pt x="783" y="89"/>
                  <a:pt x="783" y="89"/>
                  <a:pt x="783" y="89"/>
                </a:cubicBezTo>
                <a:cubicBezTo>
                  <a:pt x="785" y="90"/>
                  <a:pt x="786" y="90"/>
                  <a:pt x="786" y="90"/>
                </a:cubicBezTo>
                <a:cubicBezTo>
                  <a:pt x="788" y="90"/>
                  <a:pt x="788" y="90"/>
                  <a:pt x="788" y="90"/>
                </a:cubicBezTo>
                <a:cubicBezTo>
                  <a:pt x="788" y="92"/>
                  <a:pt x="788" y="92"/>
                  <a:pt x="788" y="92"/>
                </a:cubicBezTo>
                <a:cubicBezTo>
                  <a:pt x="788" y="94"/>
                  <a:pt x="788" y="94"/>
                  <a:pt x="786" y="94"/>
                </a:cubicBezTo>
                <a:cubicBezTo>
                  <a:pt x="786" y="95"/>
                  <a:pt x="786" y="95"/>
                  <a:pt x="786" y="95"/>
                </a:cubicBezTo>
                <a:cubicBezTo>
                  <a:pt x="785" y="95"/>
                  <a:pt x="785" y="95"/>
                  <a:pt x="785" y="95"/>
                </a:cubicBezTo>
                <a:cubicBezTo>
                  <a:pt x="784" y="95"/>
                  <a:pt x="783" y="95"/>
                  <a:pt x="783" y="95"/>
                </a:cubicBezTo>
                <a:cubicBezTo>
                  <a:pt x="781" y="95"/>
                  <a:pt x="781" y="95"/>
                  <a:pt x="781" y="95"/>
                </a:cubicBezTo>
                <a:cubicBezTo>
                  <a:pt x="780" y="95"/>
                  <a:pt x="780" y="97"/>
                  <a:pt x="780" y="95"/>
                </a:cubicBezTo>
                <a:cubicBezTo>
                  <a:pt x="778" y="95"/>
                  <a:pt x="778" y="95"/>
                  <a:pt x="778" y="95"/>
                </a:cubicBezTo>
                <a:cubicBezTo>
                  <a:pt x="778" y="94"/>
                  <a:pt x="778" y="94"/>
                  <a:pt x="778" y="94"/>
                </a:cubicBezTo>
                <a:cubicBezTo>
                  <a:pt x="778" y="94"/>
                  <a:pt x="778" y="94"/>
                  <a:pt x="778" y="92"/>
                </a:cubicBezTo>
                <a:cubicBezTo>
                  <a:pt x="776" y="92"/>
                  <a:pt x="776" y="92"/>
                  <a:pt x="776" y="92"/>
                </a:cubicBezTo>
                <a:cubicBezTo>
                  <a:pt x="776" y="90"/>
                  <a:pt x="775" y="92"/>
                  <a:pt x="775" y="92"/>
                </a:cubicBezTo>
                <a:cubicBezTo>
                  <a:pt x="773" y="92"/>
                  <a:pt x="772" y="92"/>
                  <a:pt x="772" y="92"/>
                </a:cubicBezTo>
                <a:cubicBezTo>
                  <a:pt x="770" y="94"/>
                  <a:pt x="770" y="94"/>
                  <a:pt x="770" y="94"/>
                </a:cubicBezTo>
                <a:cubicBezTo>
                  <a:pt x="770" y="94"/>
                  <a:pt x="770" y="95"/>
                  <a:pt x="768" y="95"/>
                </a:cubicBezTo>
                <a:cubicBezTo>
                  <a:pt x="767" y="95"/>
                  <a:pt x="767" y="95"/>
                  <a:pt x="767" y="95"/>
                </a:cubicBezTo>
                <a:cubicBezTo>
                  <a:pt x="767" y="97"/>
                  <a:pt x="768" y="97"/>
                  <a:pt x="768" y="97"/>
                </a:cubicBezTo>
                <a:cubicBezTo>
                  <a:pt x="768" y="99"/>
                  <a:pt x="770" y="99"/>
                  <a:pt x="770" y="99"/>
                </a:cubicBezTo>
                <a:cubicBezTo>
                  <a:pt x="770" y="99"/>
                  <a:pt x="768" y="99"/>
                  <a:pt x="768" y="100"/>
                </a:cubicBezTo>
                <a:cubicBezTo>
                  <a:pt x="770" y="100"/>
                  <a:pt x="770" y="100"/>
                  <a:pt x="770" y="100"/>
                </a:cubicBezTo>
                <a:cubicBezTo>
                  <a:pt x="772" y="100"/>
                  <a:pt x="772" y="100"/>
                  <a:pt x="772" y="100"/>
                </a:cubicBezTo>
                <a:cubicBezTo>
                  <a:pt x="772" y="102"/>
                  <a:pt x="772" y="102"/>
                  <a:pt x="772" y="102"/>
                </a:cubicBezTo>
                <a:cubicBezTo>
                  <a:pt x="773" y="102"/>
                  <a:pt x="773" y="100"/>
                  <a:pt x="775" y="100"/>
                </a:cubicBezTo>
                <a:cubicBezTo>
                  <a:pt x="776" y="100"/>
                  <a:pt x="776" y="100"/>
                  <a:pt x="776" y="100"/>
                </a:cubicBezTo>
                <a:cubicBezTo>
                  <a:pt x="776" y="102"/>
                  <a:pt x="778" y="102"/>
                  <a:pt x="778" y="102"/>
                </a:cubicBezTo>
                <a:cubicBezTo>
                  <a:pt x="778" y="102"/>
                  <a:pt x="778" y="102"/>
                  <a:pt x="778" y="103"/>
                </a:cubicBezTo>
                <a:cubicBezTo>
                  <a:pt x="776" y="103"/>
                  <a:pt x="776" y="103"/>
                  <a:pt x="776" y="103"/>
                </a:cubicBezTo>
                <a:cubicBezTo>
                  <a:pt x="776" y="105"/>
                  <a:pt x="778" y="105"/>
                  <a:pt x="778" y="105"/>
                </a:cubicBezTo>
                <a:cubicBezTo>
                  <a:pt x="778" y="107"/>
                  <a:pt x="778" y="107"/>
                  <a:pt x="778" y="107"/>
                </a:cubicBezTo>
                <a:cubicBezTo>
                  <a:pt x="778" y="107"/>
                  <a:pt x="778" y="108"/>
                  <a:pt x="780" y="108"/>
                </a:cubicBezTo>
                <a:cubicBezTo>
                  <a:pt x="780" y="110"/>
                  <a:pt x="780" y="110"/>
                  <a:pt x="780" y="110"/>
                </a:cubicBezTo>
                <a:cubicBezTo>
                  <a:pt x="780" y="110"/>
                  <a:pt x="778" y="110"/>
                  <a:pt x="778" y="111"/>
                </a:cubicBezTo>
                <a:cubicBezTo>
                  <a:pt x="780" y="111"/>
                  <a:pt x="781" y="111"/>
                  <a:pt x="783" y="111"/>
                </a:cubicBezTo>
                <a:cubicBezTo>
                  <a:pt x="785" y="111"/>
                  <a:pt x="785" y="111"/>
                  <a:pt x="785" y="111"/>
                </a:cubicBezTo>
                <a:cubicBezTo>
                  <a:pt x="785" y="110"/>
                  <a:pt x="785" y="110"/>
                  <a:pt x="786" y="110"/>
                </a:cubicBezTo>
                <a:cubicBezTo>
                  <a:pt x="788" y="110"/>
                  <a:pt x="788" y="110"/>
                  <a:pt x="788" y="110"/>
                </a:cubicBezTo>
                <a:cubicBezTo>
                  <a:pt x="789" y="110"/>
                  <a:pt x="789" y="108"/>
                  <a:pt x="789" y="108"/>
                </a:cubicBezTo>
                <a:cubicBezTo>
                  <a:pt x="791" y="108"/>
                  <a:pt x="791" y="107"/>
                  <a:pt x="793" y="107"/>
                </a:cubicBezTo>
                <a:cubicBezTo>
                  <a:pt x="794" y="107"/>
                  <a:pt x="794" y="107"/>
                  <a:pt x="794" y="107"/>
                </a:cubicBezTo>
                <a:cubicBezTo>
                  <a:pt x="796" y="108"/>
                  <a:pt x="796" y="108"/>
                  <a:pt x="796" y="108"/>
                </a:cubicBezTo>
                <a:cubicBezTo>
                  <a:pt x="797" y="108"/>
                  <a:pt x="797" y="107"/>
                  <a:pt x="799" y="107"/>
                </a:cubicBezTo>
                <a:cubicBezTo>
                  <a:pt x="801" y="107"/>
                  <a:pt x="801" y="107"/>
                  <a:pt x="802" y="107"/>
                </a:cubicBezTo>
                <a:cubicBezTo>
                  <a:pt x="802" y="107"/>
                  <a:pt x="802" y="107"/>
                  <a:pt x="804" y="105"/>
                </a:cubicBezTo>
                <a:cubicBezTo>
                  <a:pt x="804" y="105"/>
                  <a:pt x="804" y="105"/>
                  <a:pt x="806" y="105"/>
                </a:cubicBezTo>
                <a:cubicBezTo>
                  <a:pt x="806" y="105"/>
                  <a:pt x="807" y="105"/>
                  <a:pt x="807" y="103"/>
                </a:cubicBezTo>
                <a:cubicBezTo>
                  <a:pt x="807" y="103"/>
                  <a:pt x="809" y="103"/>
                  <a:pt x="809" y="102"/>
                </a:cubicBezTo>
                <a:cubicBezTo>
                  <a:pt x="809" y="100"/>
                  <a:pt x="810" y="100"/>
                  <a:pt x="810" y="100"/>
                </a:cubicBezTo>
                <a:cubicBezTo>
                  <a:pt x="812" y="100"/>
                  <a:pt x="812" y="100"/>
                  <a:pt x="812" y="99"/>
                </a:cubicBezTo>
                <a:cubicBezTo>
                  <a:pt x="814" y="99"/>
                  <a:pt x="815" y="97"/>
                  <a:pt x="815" y="97"/>
                </a:cubicBezTo>
                <a:cubicBezTo>
                  <a:pt x="814" y="97"/>
                  <a:pt x="812" y="97"/>
                  <a:pt x="812" y="97"/>
                </a:cubicBezTo>
                <a:cubicBezTo>
                  <a:pt x="812" y="95"/>
                  <a:pt x="812" y="95"/>
                  <a:pt x="812" y="95"/>
                </a:cubicBezTo>
                <a:cubicBezTo>
                  <a:pt x="810" y="95"/>
                  <a:pt x="810" y="95"/>
                  <a:pt x="810" y="95"/>
                </a:cubicBezTo>
                <a:cubicBezTo>
                  <a:pt x="810" y="95"/>
                  <a:pt x="810" y="95"/>
                  <a:pt x="810" y="94"/>
                </a:cubicBezTo>
                <a:cubicBezTo>
                  <a:pt x="810" y="94"/>
                  <a:pt x="810" y="94"/>
                  <a:pt x="809" y="94"/>
                </a:cubicBezTo>
                <a:cubicBezTo>
                  <a:pt x="807" y="94"/>
                  <a:pt x="807" y="94"/>
                  <a:pt x="807" y="94"/>
                </a:cubicBezTo>
                <a:cubicBezTo>
                  <a:pt x="806" y="94"/>
                  <a:pt x="806" y="94"/>
                  <a:pt x="804" y="94"/>
                </a:cubicBezTo>
                <a:cubicBezTo>
                  <a:pt x="804" y="92"/>
                  <a:pt x="804" y="92"/>
                  <a:pt x="804" y="92"/>
                </a:cubicBezTo>
                <a:cubicBezTo>
                  <a:pt x="806" y="90"/>
                  <a:pt x="807" y="90"/>
                  <a:pt x="807" y="90"/>
                </a:cubicBezTo>
                <a:close/>
                <a:moveTo>
                  <a:pt x="749" y="126"/>
                </a:moveTo>
                <a:cubicBezTo>
                  <a:pt x="749" y="124"/>
                  <a:pt x="749" y="124"/>
                  <a:pt x="751" y="124"/>
                </a:cubicBezTo>
                <a:cubicBezTo>
                  <a:pt x="752" y="123"/>
                  <a:pt x="752" y="123"/>
                  <a:pt x="752" y="123"/>
                </a:cubicBezTo>
                <a:cubicBezTo>
                  <a:pt x="751" y="123"/>
                  <a:pt x="751" y="123"/>
                  <a:pt x="751" y="123"/>
                </a:cubicBezTo>
                <a:cubicBezTo>
                  <a:pt x="751" y="123"/>
                  <a:pt x="751" y="123"/>
                  <a:pt x="749" y="123"/>
                </a:cubicBezTo>
                <a:cubicBezTo>
                  <a:pt x="749" y="123"/>
                  <a:pt x="749" y="123"/>
                  <a:pt x="747" y="123"/>
                </a:cubicBezTo>
                <a:cubicBezTo>
                  <a:pt x="747" y="121"/>
                  <a:pt x="747" y="121"/>
                  <a:pt x="746" y="121"/>
                </a:cubicBezTo>
                <a:cubicBezTo>
                  <a:pt x="744" y="121"/>
                  <a:pt x="744" y="121"/>
                  <a:pt x="744" y="121"/>
                </a:cubicBezTo>
                <a:cubicBezTo>
                  <a:pt x="743" y="121"/>
                  <a:pt x="743" y="120"/>
                  <a:pt x="743" y="120"/>
                </a:cubicBezTo>
                <a:cubicBezTo>
                  <a:pt x="743" y="118"/>
                  <a:pt x="743" y="118"/>
                  <a:pt x="741" y="118"/>
                </a:cubicBezTo>
                <a:cubicBezTo>
                  <a:pt x="741" y="118"/>
                  <a:pt x="739" y="118"/>
                  <a:pt x="739" y="120"/>
                </a:cubicBezTo>
                <a:cubicBezTo>
                  <a:pt x="738" y="120"/>
                  <a:pt x="738" y="120"/>
                  <a:pt x="738" y="120"/>
                </a:cubicBezTo>
                <a:cubicBezTo>
                  <a:pt x="738" y="118"/>
                  <a:pt x="736" y="118"/>
                  <a:pt x="736" y="116"/>
                </a:cubicBezTo>
                <a:cubicBezTo>
                  <a:pt x="734" y="116"/>
                  <a:pt x="734" y="116"/>
                  <a:pt x="734" y="116"/>
                </a:cubicBezTo>
                <a:cubicBezTo>
                  <a:pt x="733" y="115"/>
                  <a:pt x="734" y="115"/>
                  <a:pt x="734" y="113"/>
                </a:cubicBezTo>
                <a:cubicBezTo>
                  <a:pt x="734" y="111"/>
                  <a:pt x="734" y="111"/>
                  <a:pt x="734" y="111"/>
                </a:cubicBezTo>
                <a:cubicBezTo>
                  <a:pt x="736" y="111"/>
                  <a:pt x="736" y="110"/>
                  <a:pt x="738" y="110"/>
                </a:cubicBezTo>
                <a:cubicBezTo>
                  <a:pt x="739" y="110"/>
                  <a:pt x="739" y="110"/>
                  <a:pt x="739" y="110"/>
                </a:cubicBezTo>
                <a:cubicBezTo>
                  <a:pt x="741" y="110"/>
                  <a:pt x="741" y="108"/>
                  <a:pt x="741" y="108"/>
                </a:cubicBezTo>
                <a:cubicBezTo>
                  <a:pt x="741" y="107"/>
                  <a:pt x="741" y="107"/>
                  <a:pt x="741" y="107"/>
                </a:cubicBezTo>
                <a:cubicBezTo>
                  <a:pt x="741" y="105"/>
                  <a:pt x="741" y="105"/>
                  <a:pt x="741" y="105"/>
                </a:cubicBezTo>
                <a:cubicBezTo>
                  <a:pt x="741" y="103"/>
                  <a:pt x="741" y="103"/>
                  <a:pt x="741" y="103"/>
                </a:cubicBezTo>
                <a:cubicBezTo>
                  <a:pt x="741" y="103"/>
                  <a:pt x="741" y="102"/>
                  <a:pt x="743" y="102"/>
                </a:cubicBezTo>
                <a:cubicBezTo>
                  <a:pt x="743" y="100"/>
                  <a:pt x="743" y="99"/>
                  <a:pt x="744" y="99"/>
                </a:cubicBezTo>
                <a:cubicBezTo>
                  <a:pt x="744" y="97"/>
                  <a:pt x="746" y="95"/>
                  <a:pt x="746" y="94"/>
                </a:cubicBezTo>
                <a:cubicBezTo>
                  <a:pt x="746" y="92"/>
                  <a:pt x="746" y="92"/>
                  <a:pt x="746" y="92"/>
                </a:cubicBezTo>
                <a:cubicBezTo>
                  <a:pt x="744" y="92"/>
                  <a:pt x="744" y="92"/>
                  <a:pt x="744" y="92"/>
                </a:cubicBezTo>
                <a:cubicBezTo>
                  <a:pt x="744" y="90"/>
                  <a:pt x="743" y="90"/>
                  <a:pt x="743" y="90"/>
                </a:cubicBezTo>
                <a:cubicBezTo>
                  <a:pt x="741" y="90"/>
                  <a:pt x="741" y="90"/>
                  <a:pt x="741" y="90"/>
                </a:cubicBezTo>
                <a:cubicBezTo>
                  <a:pt x="741" y="90"/>
                  <a:pt x="741" y="90"/>
                  <a:pt x="739" y="90"/>
                </a:cubicBezTo>
                <a:cubicBezTo>
                  <a:pt x="739" y="90"/>
                  <a:pt x="739" y="90"/>
                  <a:pt x="738" y="90"/>
                </a:cubicBezTo>
                <a:cubicBezTo>
                  <a:pt x="738" y="90"/>
                  <a:pt x="738" y="92"/>
                  <a:pt x="736" y="90"/>
                </a:cubicBezTo>
                <a:cubicBezTo>
                  <a:pt x="734" y="90"/>
                  <a:pt x="734" y="90"/>
                  <a:pt x="734" y="90"/>
                </a:cubicBezTo>
                <a:cubicBezTo>
                  <a:pt x="734" y="89"/>
                  <a:pt x="734" y="89"/>
                  <a:pt x="734" y="89"/>
                </a:cubicBezTo>
                <a:cubicBezTo>
                  <a:pt x="733" y="90"/>
                  <a:pt x="733" y="90"/>
                  <a:pt x="733" y="90"/>
                </a:cubicBezTo>
                <a:cubicBezTo>
                  <a:pt x="731" y="92"/>
                  <a:pt x="731" y="92"/>
                  <a:pt x="731" y="92"/>
                </a:cubicBezTo>
                <a:cubicBezTo>
                  <a:pt x="731" y="90"/>
                  <a:pt x="731" y="90"/>
                  <a:pt x="731" y="90"/>
                </a:cubicBezTo>
                <a:cubicBezTo>
                  <a:pt x="730" y="90"/>
                  <a:pt x="730" y="92"/>
                  <a:pt x="730" y="92"/>
                </a:cubicBezTo>
                <a:cubicBezTo>
                  <a:pt x="728" y="92"/>
                  <a:pt x="728" y="92"/>
                  <a:pt x="728" y="92"/>
                </a:cubicBezTo>
                <a:cubicBezTo>
                  <a:pt x="728" y="94"/>
                  <a:pt x="728" y="94"/>
                  <a:pt x="728" y="95"/>
                </a:cubicBezTo>
                <a:cubicBezTo>
                  <a:pt x="726" y="95"/>
                  <a:pt x="726" y="95"/>
                  <a:pt x="726" y="97"/>
                </a:cubicBezTo>
                <a:cubicBezTo>
                  <a:pt x="726" y="97"/>
                  <a:pt x="726" y="97"/>
                  <a:pt x="725" y="99"/>
                </a:cubicBezTo>
                <a:cubicBezTo>
                  <a:pt x="725" y="99"/>
                  <a:pt x="725" y="99"/>
                  <a:pt x="723" y="99"/>
                </a:cubicBezTo>
                <a:cubicBezTo>
                  <a:pt x="723" y="100"/>
                  <a:pt x="723" y="100"/>
                  <a:pt x="723" y="100"/>
                </a:cubicBezTo>
                <a:cubicBezTo>
                  <a:pt x="722" y="100"/>
                  <a:pt x="723" y="100"/>
                  <a:pt x="723" y="102"/>
                </a:cubicBezTo>
                <a:cubicBezTo>
                  <a:pt x="722" y="102"/>
                  <a:pt x="722" y="102"/>
                  <a:pt x="722" y="102"/>
                </a:cubicBezTo>
                <a:cubicBezTo>
                  <a:pt x="720" y="103"/>
                  <a:pt x="723" y="105"/>
                  <a:pt x="722" y="105"/>
                </a:cubicBezTo>
                <a:cubicBezTo>
                  <a:pt x="720" y="105"/>
                  <a:pt x="720" y="105"/>
                  <a:pt x="720" y="105"/>
                </a:cubicBezTo>
                <a:cubicBezTo>
                  <a:pt x="718" y="107"/>
                  <a:pt x="718" y="107"/>
                  <a:pt x="718" y="107"/>
                </a:cubicBezTo>
                <a:cubicBezTo>
                  <a:pt x="717" y="107"/>
                  <a:pt x="717" y="107"/>
                  <a:pt x="717" y="107"/>
                </a:cubicBezTo>
                <a:cubicBezTo>
                  <a:pt x="717" y="107"/>
                  <a:pt x="717" y="107"/>
                  <a:pt x="715" y="107"/>
                </a:cubicBezTo>
                <a:cubicBezTo>
                  <a:pt x="713" y="107"/>
                  <a:pt x="713" y="107"/>
                  <a:pt x="713" y="107"/>
                </a:cubicBezTo>
                <a:cubicBezTo>
                  <a:pt x="713" y="108"/>
                  <a:pt x="712" y="108"/>
                  <a:pt x="712" y="108"/>
                </a:cubicBezTo>
                <a:cubicBezTo>
                  <a:pt x="712" y="107"/>
                  <a:pt x="712" y="107"/>
                  <a:pt x="712" y="105"/>
                </a:cubicBezTo>
                <a:cubicBezTo>
                  <a:pt x="713" y="105"/>
                  <a:pt x="713" y="105"/>
                  <a:pt x="713" y="105"/>
                </a:cubicBezTo>
                <a:cubicBezTo>
                  <a:pt x="715" y="103"/>
                  <a:pt x="715" y="103"/>
                  <a:pt x="715" y="103"/>
                </a:cubicBezTo>
                <a:cubicBezTo>
                  <a:pt x="717" y="103"/>
                  <a:pt x="717" y="102"/>
                  <a:pt x="715" y="102"/>
                </a:cubicBezTo>
                <a:cubicBezTo>
                  <a:pt x="715" y="102"/>
                  <a:pt x="715" y="102"/>
                  <a:pt x="715" y="100"/>
                </a:cubicBezTo>
                <a:cubicBezTo>
                  <a:pt x="717" y="100"/>
                  <a:pt x="717" y="100"/>
                  <a:pt x="717" y="100"/>
                </a:cubicBezTo>
                <a:cubicBezTo>
                  <a:pt x="717" y="99"/>
                  <a:pt x="717" y="99"/>
                  <a:pt x="718" y="99"/>
                </a:cubicBezTo>
                <a:cubicBezTo>
                  <a:pt x="718" y="97"/>
                  <a:pt x="718" y="97"/>
                  <a:pt x="718" y="97"/>
                </a:cubicBezTo>
                <a:cubicBezTo>
                  <a:pt x="717" y="97"/>
                  <a:pt x="715" y="97"/>
                  <a:pt x="715" y="95"/>
                </a:cubicBezTo>
                <a:cubicBezTo>
                  <a:pt x="713" y="95"/>
                  <a:pt x="713" y="94"/>
                  <a:pt x="712" y="94"/>
                </a:cubicBezTo>
                <a:cubicBezTo>
                  <a:pt x="712" y="92"/>
                  <a:pt x="710" y="94"/>
                  <a:pt x="709" y="94"/>
                </a:cubicBezTo>
                <a:cubicBezTo>
                  <a:pt x="710" y="94"/>
                  <a:pt x="710" y="94"/>
                  <a:pt x="710" y="94"/>
                </a:cubicBezTo>
                <a:cubicBezTo>
                  <a:pt x="710" y="95"/>
                  <a:pt x="710" y="95"/>
                  <a:pt x="710" y="95"/>
                </a:cubicBezTo>
                <a:cubicBezTo>
                  <a:pt x="710" y="97"/>
                  <a:pt x="710" y="97"/>
                  <a:pt x="712" y="97"/>
                </a:cubicBezTo>
                <a:cubicBezTo>
                  <a:pt x="710" y="99"/>
                  <a:pt x="709" y="99"/>
                  <a:pt x="709" y="99"/>
                </a:cubicBezTo>
                <a:cubicBezTo>
                  <a:pt x="707" y="99"/>
                  <a:pt x="707" y="99"/>
                  <a:pt x="705" y="99"/>
                </a:cubicBezTo>
                <a:cubicBezTo>
                  <a:pt x="704" y="99"/>
                  <a:pt x="704" y="99"/>
                  <a:pt x="702" y="99"/>
                </a:cubicBezTo>
                <a:cubicBezTo>
                  <a:pt x="701" y="99"/>
                  <a:pt x="701" y="99"/>
                  <a:pt x="701" y="99"/>
                </a:cubicBezTo>
                <a:cubicBezTo>
                  <a:pt x="699" y="99"/>
                  <a:pt x="697" y="99"/>
                  <a:pt x="697" y="99"/>
                </a:cubicBezTo>
                <a:cubicBezTo>
                  <a:pt x="696" y="99"/>
                  <a:pt x="694" y="100"/>
                  <a:pt x="694" y="100"/>
                </a:cubicBezTo>
                <a:cubicBezTo>
                  <a:pt x="692" y="100"/>
                  <a:pt x="692" y="100"/>
                  <a:pt x="691" y="100"/>
                </a:cubicBezTo>
                <a:cubicBezTo>
                  <a:pt x="691" y="100"/>
                  <a:pt x="691" y="102"/>
                  <a:pt x="689" y="100"/>
                </a:cubicBezTo>
                <a:cubicBezTo>
                  <a:pt x="691" y="100"/>
                  <a:pt x="691" y="100"/>
                  <a:pt x="691" y="100"/>
                </a:cubicBezTo>
                <a:cubicBezTo>
                  <a:pt x="692" y="100"/>
                  <a:pt x="692" y="100"/>
                  <a:pt x="692" y="99"/>
                </a:cubicBezTo>
                <a:cubicBezTo>
                  <a:pt x="694" y="99"/>
                  <a:pt x="696" y="99"/>
                  <a:pt x="697" y="97"/>
                </a:cubicBezTo>
                <a:cubicBezTo>
                  <a:pt x="697" y="97"/>
                  <a:pt x="701" y="95"/>
                  <a:pt x="699" y="95"/>
                </a:cubicBezTo>
                <a:cubicBezTo>
                  <a:pt x="699" y="95"/>
                  <a:pt x="696" y="95"/>
                  <a:pt x="696" y="94"/>
                </a:cubicBezTo>
                <a:cubicBezTo>
                  <a:pt x="694" y="94"/>
                  <a:pt x="694" y="94"/>
                  <a:pt x="694" y="94"/>
                </a:cubicBezTo>
                <a:cubicBezTo>
                  <a:pt x="692" y="94"/>
                  <a:pt x="692" y="94"/>
                  <a:pt x="692" y="94"/>
                </a:cubicBezTo>
                <a:cubicBezTo>
                  <a:pt x="691" y="94"/>
                  <a:pt x="691" y="94"/>
                  <a:pt x="691" y="94"/>
                </a:cubicBezTo>
                <a:cubicBezTo>
                  <a:pt x="689" y="94"/>
                  <a:pt x="689" y="94"/>
                  <a:pt x="689" y="94"/>
                </a:cubicBezTo>
                <a:cubicBezTo>
                  <a:pt x="688" y="94"/>
                  <a:pt x="688" y="94"/>
                  <a:pt x="688" y="95"/>
                </a:cubicBezTo>
                <a:cubicBezTo>
                  <a:pt x="686" y="95"/>
                  <a:pt x="686" y="95"/>
                  <a:pt x="686" y="95"/>
                </a:cubicBezTo>
                <a:cubicBezTo>
                  <a:pt x="686" y="95"/>
                  <a:pt x="686" y="95"/>
                  <a:pt x="684" y="95"/>
                </a:cubicBezTo>
                <a:cubicBezTo>
                  <a:pt x="684" y="95"/>
                  <a:pt x="684" y="95"/>
                  <a:pt x="683" y="95"/>
                </a:cubicBezTo>
                <a:cubicBezTo>
                  <a:pt x="683" y="97"/>
                  <a:pt x="681" y="97"/>
                  <a:pt x="681" y="97"/>
                </a:cubicBezTo>
                <a:cubicBezTo>
                  <a:pt x="680" y="97"/>
                  <a:pt x="678" y="99"/>
                  <a:pt x="675" y="97"/>
                </a:cubicBezTo>
                <a:cubicBezTo>
                  <a:pt x="675" y="97"/>
                  <a:pt x="676" y="97"/>
                  <a:pt x="678" y="95"/>
                </a:cubicBezTo>
                <a:cubicBezTo>
                  <a:pt x="678" y="95"/>
                  <a:pt x="678" y="95"/>
                  <a:pt x="680" y="95"/>
                </a:cubicBezTo>
                <a:cubicBezTo>
                  <a:pt x="680" y="94"/>
                  <a:pt x="681" y="94"/>
                  <a:pt x="683" y="94"/>
                </a:cubicBezTo>
                <a:cubicBezTo>
                  <a:pt x="683" y="92"/>
                  <a:pt x="683" y="92"/>
                  <a:pt x="683" y="92"/>
                </a:cubicBezTo>
                <a:cubicBezTo>
                  <a:pt x="684" y="92"/>
                  <a:pt x="684" y="92"/>
                  <a:pt x="684" y="90"/>
                </a:cubicBezTo>
                <a:cubicBezTo>
                  <a:pt x="686" y="89"/>
                  <a:pt x="686" y="89"/>
                  <a:pt x="684" y="89"/>
                </a:cubicBezTo>
                <a:cubicBezTo>
                  <a:pt x="683" y="89"/>
                  <a:pt x="681" y="89"/>
                  <a:pt x="680" y="89"/>
                </a:cubicBezTo>
                <a:cubicBezTo>
                  <a:pt x="680" y="89"/>
                  <a:pt x="680" y="89"/>
                  <a:pt x="678" y="89"/>
                </a:cubicBezTo>
                <a:cubicBezTo>
                  <a:pt x="678" y="90"/>
                  <a:pt x="678" y="90"/>
                  <a:pt x="676" y="90"/>
                </a:cubicBezTo>
                <a:cubicBezTo>
                  <a:pt x="676" y="90"/>
                  <a:pt x="676" y="90"/>
                  <a:pt x="676" y="92"/>
                </a:cubicBezTo>
                <a:cubicBezTo>
                  <a:pt x="676" y="92"/>
                  <a:pt x="676" y="92"/>
                  <a:pt x="675" y="92"/>
                </a:cubicBezTo>
                <a:cubicBezTo>
                  <a:pt x="675" y="92"/>
                  <a:pt x="673" y="92"/>
                  <a:pt x="671" y="92"/>
                </a:cubicBezTo>
                <a:cubicBezTo>
                  <a:pt x="670" y="92"/>
                  <a:pt x="667" y="92"/>
                  <a:pt x="665" y="92"/>
                </a:cubicBezTo>
                <a:cubicBezTo>
                  <a:pt x="663" y="92"/>
                  <a:pt x="662" y="94"/>
                  <a:pt x="660" y="94"/>
                </a:cubicBezTo>
                <a:cubicBezTo>
                  <a:pt x="659" y="94"/>
                  <a:pt x="659" y="94"/>
                  <a:pt x="659" y="94"/>
                </a:cubicBezTo>
                <a:cubicBezTo>
                  <a:pt x="657" y="94"/>
                  <a:pt x="657" y="95"/>
                  <a:pt x="655" y="95"/>
                </a:cubicBezTo>
                <a:cubicBezTo>
                  <a:pt x="654" y="95"/>
                  <a:pt x="654" y="95"/>
                  <a:pt x="654" y="95"/>
                </a:cubicBezTo>
                <a:cubicBezTo>
                  <a:pt x="652" y="95"/>
                  <a:pt x="652" y="95"/>
                  <a:pt x="652" y="95"/>
                </a:cubicBezTo>
                <a:cubicBezTo>
                  <a:pt x="651" y="95"/>
                  <a:pt x="651" y="95"/>
                  <a:pt x="651" y="95"/>
                </a:cubicBezTo>
                <a:cubicBezTo>
                  <a:pt x="649" y="97"/>
                  <a:pt x="649" y="97"/>
                  <a:pt x="649" y="97"/>
                </a:cubicBezTo>
                <a:cubicBezTo>
                  <a:pt x="647" y="97"/>
                  <a:pt x="647" y="97"/>
                  <a:pt x="646" y="97"/>
                </a:cubicBezTo>
                <a:cubicBezTo>
                  <a:pt x="646" y="99"/>
                  <a:pt x="646" y="99"/>
                  <a:pt x="646" y="99"/>
                </a:cubicBezTo>
                <a:cubicBezTo>
                  <a:pt x="644" y="99"/>
                  <a:pt x="644" y="99"/>
                  <a:pt x="642" y="99"/>
                </a:cubicBezTo>
                <a:cubicBezTo>
                  <a:pt x="641" y="100"/>
                  <a:pt x="641" y="100"/>
                  <a:pt x="639" y="100"/>
                </a:cubicBezTo>
                <a:cubicBezTo>
                  <a:pt x="638" y="100"/>
                  <a:pt x="636" y="102"/>
                  <a:pt x="636" y="102"/>
                </a:cubicBezTo>
                <a:cubicBezTo>
                  <a:pt x="634" y="102"/>
                  <a:pt x="634" y="103"/>
                  <a:pt x="633" y="103"/>
                </a:cubicBezTo>
                <a:cubicBezTo>
                  <a:pt x="631" y="103"/>
                  <a:pt x="631" y="103"/>
                  <a:pt x="631" y="103"/>
                </a:cubicBezTo>
                <a:cubicBezTo>
                  <a:pt x="631" y="105"/>
                  <a:pt x="630" y="105"/>
                  <a:pt x="630" y="105"/>
                </a:cubicBezTo>
                <a:cubicBezTo>
                  <a:pt x="626" y="107"/>
                  <a:pt x="626" y="107"/>
                  <a:pt x="626" y="107"/>
                </a:cubicBezTo>
                <a:cubicBezTo>
                  <a:pt x="626" y="107"/>
                  <a:pt x="628" y="107"/>
                  <a:pt x="630" y="107"/>
                </a:cubicBezTo>
                <a:cubicBezTo>
                  <a:pt x="631" y="107"/>
                  <a:pt x="631" y="107"/>
                  <a:pt x="631" y="107"/>
                </a:cubicBezTo>
                <a:cubicBezTo>
                  <a:pt x="633" y="107"/>
                  <a:pt x="633" y="108"/>
                  <a:pt x="633" y="108"/>
                </a:cubicBezTo>
                <a:cubicBezTo>
                  <a:pt x="634" y="108"/>
                  <a:pt x="636" y="107"/>
                  <a:pt x="636" y="110"/>
                </a:cubicBezTo>
                <a:cubicBezTo>
                  <a:pt x="638" y="110"/>
                  <a:pt x="639" y="108"/>
                  <a:pt x="639" y="108"/>
                </a:cubicBezTo>
                <a:cubicBezTo>
                  <a:pt x="641" y="108"/>
                  <a:pt x="642" y="108"/>
                  <a:pt x="644" y="108"/>
                </a:cubicBezTo>
                <a:cubicBezTo>
                  <a:pt x="646" y="108"/>
                  <a:pt x="646" y="108"/>
                  <a:pt x="646" y="108"/>
                </a:cubicBezTo>
                <a:cubicBezTo>
                  <a:pt x="647" y="108"/>
                  <a:pt x="652" y="108"/>
                  <a:pt x="652" y="108"/>
                </a:cubicBezTo>
                <a:cubicBezTo>
                  <a:pt x="649" y="110"/>
                  <a:pt x="647" y="110"/>
                  <a:pt x="644" y="110"/>
                </a:cubicBezTo>
                <a:cubicBezTo>
                  <a:pt x="644" y="110"/>
                  <a:pt x="642" y="111"/>
                  <a:pt x="641" y="111"/>
                </a:cubicBezTo>
                <a:cubicBezTo>
                  <a:pt x="639" y="111"/>
                  <a:pt x="638" y="111"/>
                  <a:pt x="638" y="111"/>
                </a:cubicBezTo>
                <a:cubicBezTo>
                  <a:pt x="636" y="111"/>
                  <a:pt x="634" y="111"/>
                  <a:pt x="633" y="113"/>
                </a:cubicBezTo>
                <a:cubicBezTo>
                  <a:pt x="631" y="113"/>
                  <a:pt x="628" y="113"/>
                  <a:pt x="626" y="113"/>
                </a:cubicBezTo>
                <a:cubicBezTo>
                  <a:pt x="625" y="113"/>
                  <a:pt x="621" y="113"/>
                  <a:pt x="621" y="115"/>
                </a:cubicBezTo>
                <a:cubicBezTo>
                  <a:pt x="621" y="116"/>
                  <a:pt x="623" y="116"/>
                  <a:pt x="623" y="116"/>
                </a:cubicBezTo>
                <a:cubicBezTo>
                  <a:pt x="625" y="118"/>
                  <a:pt x="626" y="118"/>
                  <a:pt x="628" y="118"/>
                </a:cubicBezTo>
                <a:cubicBezTo>
                  <a:pt x="630" y="116"/>
                  <a:pt x="631" y="116"/>
                  <a:pt x="634" y="116"/>
                </a:cubicBezTo>
                <a:cubicBezTo>
                  <a:pt x="636" y="116"/>
                  <a:pt x="638" y="116"/>
                  <a:pt x="639" y="116"/>
                </a:cubicBezTo>
                <a:cubicBezTo>
                  <a:pt x="642" y="116"/>
                  <a:pt x="646" y="116"/>
                  <a:pt x="651" y="116"/>
                </a:cubicBezTo>
                <a:cubicBezTo>
                  <a:pt x="652" y="116"/>
                  <a:pt x="654" y="116"/>
                  <a:pt x="657" y="116"/>
                </a:cubicBezTo>
                <a:cubicBezTo>
                  <a:pt x="659" y="116"/>
                  <a:pt x="660" y="116"/>
                  <a:pt x="662" y="116"/>
                </a:cubicBezTo>
                <a:cubicBezTo>
                  <a:pt x="663" y="118"/>
                  <a:pt x="665" y="118"/>
                  <a:pt x="667" y="118"/>
                </a:cubicBezTo>
                <a:cubicBezTo>
                  <a:pt x="667" y="120"/>
                  <a:pt x="670" y="120"/>
                  <a:pt x="670" y="120"/>
                </a:cubicBezTo>
                <a:cubicBezTo>
                  <a:pt x="670" y="121"/>
                  <a:pt x="668" y="121"/>
                  <a:pt x="667" y="121"/>
                </a:cubicBezTo>
                <a:cubicBezTo>
                  <a:pt x="667" y="121"/>
                  <a:pt x="665" y="121"/>
                  <a:pt x="663" y="121"/>
                </a:cubicBezTo>
                <a:cubicBezTo>
                  <a:pt x="660" y="121"/>
                  <a:pt x="659" y="121"/>
                  <a:pt x="655" y="121"/>
                </a:cubicBezTo>
                <a:cubicBezTo>
                  <a:pt x="652" y="121"/>
                  <a:pt x="649" y="121"/>
                  <a:pt x="646" y="121"/>
                </a:cubicBezTo>
                <a:cubicBezTo>
                  <a:pt x="641" y="123"/>
                  <a:pt x="638" y="121"/>
                  <a:pt x="634" y="121"/>
                </a:cubicBezTo>
                <a:cubicBezTo>
                  <a:pt x="633" y="123"/>
                  <a:pt x="631" y="123"/>
                  <a:pt x="630" y="123"/>
                </a:cubicBezTo>
                <a:cubicBezTo>
                  <a:pt x="628" y="123"/>
                  <a:pt x="626" y="123"/>
                  <a:pt x="625" y="123"/>
                </a:cubicBezTo>
                <a:cubicBezTo>
                  <a:pt x="625" y="123"/>
                  <a:pt x="623" y="123"/>
                  <a:pt x="621" y="123"/>
                </a:cubicBezTo>
                <a:cubicBezTo>
                  <a:pt x="620" y="123"/>
                  <a:pt x="620" y="124"/>
                  <a:pt x="618" y="124"/>
                </a:cubicBezTo>
                <a:cubicBezTo>
                  <a:pt x="618" y="126"/>
                  <a:pt x="618" y="126"/>
                  <a:pt x="618" y="126"/>
                </a:cubicBezTo>
                <a:cubicBezTo>
                  <a:pt x="618" y="128"/>
                  <a:pt x="618" y="128"/>
                  <a:pt x="618" y="129"/>
                </a:cubicBezTo>
                <a:cubicBezTo>
                  <a:pt x="620" y="131"/>
                  <a:pt x="623" y="131"/>
                  <a:pt x="625" y="131"/>
                </a:cubicBezTo>
                <a:cubicBezTo>
                  <a:pt x="626" y="131"/>
                  <a:pt x="626" y="132"/>
                  <a:pt x="628" y="132"/>
                </a:cubicBezTo>
                <a:cubicBezTo>
                  <a:pt x="630" y="132"/>
                  <a:pt x="630" y="132"/>
                  <a:pt x="630" y="132"/>
                </a:cubicBezTo>
                <a:cubicBezTo>
                  <a:pt x="633" y="132"/>
                  <a:pt x="634" y="131"/>
                  <a:pt x="636" y="131"/>
                </a:cubicBezTo>
                <a:cubicBezTo>
                  <a:pt x="636" y="131"/>
                  <a:pt x="638" y="131"/>
                  <a:pt x="638" y="132"/>
                </a:cubicBezTo>
                <a:cubicBezTo>
                  <a:pt x="639" y="132"/>
                  <a:pt x="639" y="134"/>
                  <a:pt x="639" y="134"/>
                </a:cubicBezTo>
                <a:cubicBezTo>
                  <a:pt x="638" y="136"/>
                  <a:pt x="638" y="136"/>
                  <a:pt x="636" y="136"/>
                </a:cubicBezTo>
                <a:cubicBezTo>
                  <a:pt x="636" y="136"/>
                  <a:pt x="634" y="136"/>
                  <a:pt x="634" y="137"/>
                </a:cubicBezTo>
                <a:cubicBezTo>
                  <a:pt x="634" y="141"/>
                  <a:pt x="634" y="141"/>
                  <a:pt x="634" y="141"/>
                </a:cubicBezTo>
                <a:cubicBezTo>
                  <a:pt x="636" y="141"/>
                  <a:pt x="638" y="141"/>
                  <a:pt x="639" y="139"/>
                </a:cubicBezTo>
                <a:cubicBezTo>
                  <a:pt x="641" y="139"/>
                  <a:pt x="642" y="139"/>
                  <a:pt x="642" y="139"/>
                </a:cubicBezTo>
                <a:cubicBezTo>
                  <a:pt x="646" y="139"/>
                  <a:pt x="647" y="139"/>
                  <a:pt x="649" y="139"/>
                </a:cubicBezTo>
                <a:cubicBezTo>
                  <a:pt x="651" y="139"/>
                  <a:pt x="651" y="139"/>
                  <a:pt x="651" y="139"/>
                </a:cubicBezTo>
                <a:cubicBezTo>
                  <a:pt x="652" y="139"/>
                  <a:pt x="652" y="139"/>
                  <a:pt x="654" y="139"/>
                </a:cubicBezTo>
                <a:cubicBezTo>
                  <a:pt x="655" y="139"/>
                  <a:pt x="655" y="139"/>
                  <a:pt x="655" y="139"/>
                </a:cubicBezTo>
                <a:cubicBezTo>
                  <a:pt x="657" y="139"/>
                  <a:pt x="657" y="139"/>
                  <a:pt x="657" y="139"/>
                </a:cubicBezTo>
                <a:cubicBezTo>
                  <a:pt x="659" y="139"/>
                  <a:pt x="660" y="139"/>
                  <a:pt x="662" y="137"/>
                </a:cubicBezTo>
                <a:cubicBezTo>
                  <a:pt x="663" y="137"/>
                  <a:pt x="665" y="137"/>
                  <a:pt x="667" y="137"/>
                </a:cubicBezTo>
                <a:cubicBezTo>
                  <a:pt x="668" y="137"/>
                  <a:pt x="668" y="137"/>
                  <a:pt x="670" y="137"/>
                </a:cubicBezTo>
                <a:cubicBezTo>
                  <a:pt x="670" y="137"/>
                  <a:pt x="670" y="137"/>
                  <a:pt x="671" y="137"/>
                </a:cubicBezTo>
                <a:cubicBezTo>
                  <a:pt x="673" y="137"/>
                  <a:pt x="673" y="137"/>
                  <a:pt x="673" y="137"/>
                </a:cubicBezTo>
                <a:cubicBezTo>
                  <a:pt x="673" y="136"/>
                  <a:pt x="675" y="136"/>
                  <a:pt x="675" y="136"/>
                </a:cubicBezTo>
                <a:cubicBezTo>
                  <a:pt x="676" y="136"/>
                  <a:pt x="676" y="136"/>
                  <a:pt x="678" y="136"/>
                </a:cubicBezTo>
                <a:cubicBezTo>
                  <a:pt x="680" y="136"/>
                  <a:pt x="680" y="136"/>
                  <a:pt x="680" y="136"/>
                </a:cubicBezTo>
                <a:cubicBezTo>
                  <a:pt x="681" y="136"/>
                  <a:pt x="681" y="136"/>
                  <a:pt x="681" y="136"/>
                </a:cubicBezTo>
                <a:cubicBezTo>
                  <a:pt x="683" y="136"/>
                  <a:pt x="683" y="136"/>
                  <a:pt x="684" y="136"/>
                </a:cubicBezTo>
                <a:cubicBezTo>
                  <a:pt x="684" y="136"/>
                  <a:pt x="684" y="136"/>
                  <a:pt x="686" y="134"/>
                </a:cubicBezTo>
                <a:cubicBezTo>
                  <a:pt x="686" y="134"/>
                  <a:pt x="686" y="134"/>
                  <a:pt x="688" y="134"/>
                </a:cubicBezTo>
                <a:cubicBezTo>
                  <a:pt x="688" y="134"/>
                  <a:pt x="689" y="134"/>
                  <a:pt x="691" y="134"/>
                </a:cubicBezTo>
                <a:cubicBezTo>
                  <a:pt x="691" y="134"/>
                  <a:pt x="692" y="134"/>
                  <a:pt x="692" y="132"/>
                </a:cubicBezTo>
                <a:cubicBezTo>
                  <a:pt x="694" y="132"/>
                  <a:pt x="694" y="132"/>
                  <a:pt x="694" y="132"/>
                </a:cubicBezTo>
                <a:cubicBezTo>
                  <a:pt x="696" y="132"/>
                  <a:pt x="696" y="131"/>
                  <a:pt x="696" y="131"/>
                </a:cubicBezTo>
                <a:cubicBezTo>
                  <a:pt x="697" y="131"/>
                  <a:pt x="697" y="131"/>
                  <a:pt x="697" y="131"/>
                </a:cubicBezTo>
                <a:cubicBezTo>
                  <a:pt x="699" y="131"/>
                  <a:pt x="699" y="129"/>
                  <a:pt x="699" y="131"/>
                </a:cubicBezTo>
                <a:cubicBezTo>
                  <a:pt x="701" y="131"/>
                  <a:pt x="701" y="131"/>
                  <a:pt x="701" y="131"/>
                </a:cubicBezTo>
                <a:cubicBezTo>
                  <a:pt x="701" y="132"/>
                  <a:pt x="699" y="132"/>
                  <a:pt x="699" y="132"/>
                </a:cubicBezTo>
                <a:cubicBezTo>
                  <a:pt x="701" y="132"/>
                  <a:pt x="701" y="132"/>
                  <a:pt x="701" y="132"/>
                </a:cubicBezTo>
                <a:cubicBezTo>
                  <a:pt x="702" y="132"/>
                  <a:pt x="702" y="132"/>
                  <a:pt x="702" y="132"/>
                </a:cubicBezTo>
                <a:cubicBezTo>
                  <a:pt x="704" y="132"/>
                  <a:pt x="704" y="132"/>
                  <a:pt x="704" y="132"/>
                </a:cubicBezTo>
                <a:cubicBezTo>
                  <a:pt x="704" y="134"/>
                  <a:pt x="705" y="132"/>
                  <a:pt x="705" y="134"/>
                </a:cubicBezTo>
                <a:cubicBezTo>
                  <a:pt x="707" y="134"/>
                  <a:pt x="707" y="134"/>
                  <a:pt x="707" y="134"/>
                </a:cubicBezTo>
                <a:cubicBezTo>
                  <a:pt x="705" y="136"/>
                  <a:pt x="705" y="136"/>
                  <a:pt x="705" y="136"/>
                </a:cubicBezTo>
                <a:cubicBezTo>
                  <a:pt x="707" y="137"/>
                  <a:pt x="710" y="136"/>
                  <a:pt x="712" y="136"/>
                </a:cubicBezTo>
                <a:cubicBezTo>
                  <a:pt x="713" y="136"/>
                  <a:pt x="717" y="137"/>
                  <a:pt x="718" y="137"/>
                </a:cubicBezTo>
                <a:cubicBezTo>
                  <a:pt x="720" y="136"/>
                  <a:pt x="722" y="136"/>
                  <a:pt x="722" y="137"/>
                </a:cubicBezTo>
                <a:cubicBezTo>
                  <a:pt x="723" y="139"/>
                  <a:pt x="725" y="137"/>
                  <a:pt x="726" y="137"/>
                </a:cubicBezTo>
                <a:cubicBezTo>
                  <a:pt x="728" y="137"/>
                  <a:pt x="730" y="137"/>
                  <a:pt x="730" y="137"/>
                </a:cubicBezTo>
                <a:cubicBezTo>
                  <a:pt x="731" y="136"/>
                  <a:pt x="733" y="136"/>
                  <a:pt x="734" y="134"/>
                </a:cubicBezTo>
                <a:cubicBezTo>
                  <a:pt x="734" y="134"/>
                  <a:pt x="734" y="134"/>
                  <a:pt x="734" y="132"/>
                </a:cubicBezTo>
                <a:cubicBezTo>
                  <a:pt x="736" y="132"/>
                  <a:pt x="736" y="132"/>
                  <a:pt x="736" y="131"/>
                </a:cubicBezTo>
                <a:cubicBezTo>
                  <a:pt x="734" y="131"/>
                  <a:pt x="733" y="131"/>
                  <a:pt x="733" y="131"/>
                </a:cubicBezTo>
                <a:cubicBezTo>
                  <a:pt x="731" y="131"/>
                  <a:pt x="731" y="131"/>
                  <a:pt x="731" y="131"/>
                </a:cubicBezTo>
                <a:cubicBezTo>
                  <a:pt x="730" y="132"/>
                  <a:pt x="730" y="132"/>
                  <a:pt x="728" y="132"/>
                </a:cubicBezTo>
                <a:cubicBezTo>
                  <a:pt x="728" y="132"/>
                  <a:pt x="728" y="132"/>
                  <a:pt x="728" y="134"/>
                </a:cubicBezTo>
                <a:cubicBezTo>
                  <a:pt x="726" y="134"/>
                  <a:pt x="725" y="136"/>
                  <a:pt x="723" y="134"/>
                </a:cubicBezTo>
                <a:cubicBezTo>
                  <a:pt x="722" y="134"/>
                  <a:pt x="725" y="132"/>
                  <a:pt x="725" y="132"/>
                </a:cubicBezTo>
                <a:cubicBezTo>
                  <a:pt x="726" y="131"/>
                  <a:pt x="726" y="131"/>
                  <a:pt x="726" y="131"/>
                </a:cubicBezTo>
                <a:cubicBezTo>
                  <a:pt x="726" y="129"/>
                  <a:pt x="726" y="129"/>
                  <a:pt x="726" y="129"/>
                </a:cubicBezTo>
                <a:cubicBezTo>
                  <a:pt x="728" y="129"/>
                  <a:pt x="728" y="129"/>
                  <a:pt x="728" y="129"/>
                </a:cubicBezTo>
                <a:cubicBezTo>
                  <a:pt x="728" y="128"/>
                  <a:pt x="728" y="128"/>
                  <a:pt x="728" y="128"/>
                </a:cubicBezTo>
                <a:cubicBezTo>
                  <a:pt x="730" y="128"/>
                  <a:pt x="730" y="128"/>
                  <a:pt x="730" y="128"/>
                </a:cubicBezTo>
                <a:cubicBezTo>
                  <a:pt x="731" y="128"/>
                  <a:pt x="731" y="129"/>
                  <a:pt x="731" y="129"/>
                </a:cubicBezTo>
                <a:cubicBezTo>
                  <a:pt x="731" y="129"/>
                  <a:pt x="733" y="129"/>
                  <a:pt x="734" y="128"/>
                </a:cubicBezTo>
                <a:cubicBezTo>
                  <a:pt x="734" y="128"/>
                  <a:pt x="734" y="128"/>
                  <a:pt x="736" y="128"/>
                </a:cubicBezTo>
                <a:cubicBezTo>
                  <a:pt x="736" y="128"/>
                  <a:pt x="738" y="128"/>
                  <a:pt x="738" y="126"/>
                </a:cubicBezTo>
                <a:cubicBezTo>
                  <a:pt x="739" y="126"/>
                  <a:pt x="739" y="126"/>
                  <a:pt x="739" y="126"/>
                </a:cubicBezTo>
                <a:cubicBezTo>
                  <a:pt x="739" y="128"/>
                  <a:pt x="739" y="128"/>
                  <a:pt x="739" y="128"/>
                </a:cubicBezTo>
                <a:cubicBezTo>
                  <a:pt x="741" y="128"/>
                  <a:pt x="743" y="126"/>
                  <a:pt x="743" y="126"/>
                </a:cubicBezTo>
                <a:cubicBezTo>
                  <a:pt x="743" y="126"/>
                  <a:pt x="744" y="126"/>
                  <a:pt x="746" y="126"/>
                </a:cubicBezTo>
                <a:cubicBezTo>
                  <a:pt x="746" y="128"/>
                  <a:pt x="746" y="128"/>
                  <a:pt x="746" y="128"/>
                </a:cubicBezTo>
                <a:cubicBezTo>
                  <a:pt x="747" y="128"/>
                  <a:pt x="747" y="126"/>
                  <a:pt x="749" y="126"/>
                </a:cubicBezTo>
                <a:close/>
                <a:moveTo>
                  <a:pt x="773" y="40"/>
                </a:moveTo>
                <a:cubicBezTo>
                  <a:pt x="773" y="40"/>
                  <a:pt x="775" y="40"/>
                  <a:pt x="776" y="40"/>
                </a:cubicBezTo>
                <a:cubicBezTo>
                  <a:pt x="778" y="40"/>
                  <a:pt x="778" y="40"/>
                  <a:pt x="780" y="40"/>
                </a:cubicBezTo>
                <a:cubicBezTo>
                  <a:pt x="780" y="42"/>
                  <a:pt x="783" y="40"/>
                  <a:pt x="785" y="40"/>
                </a:cubicBezTo>
                <a:cubicBezTo>
                  <a:pt x="786" y="40"/>
                  <a:pt x="788" y="40"/>
                  <a:pt x="788" y="40"/>
                </a:cubicBezTo>
                <a:cubicBezTo>
                  <a:pt x="789" y="40"/>
                  <a:pt x="789" y="40"/>
                  <a:pt x="791" y="40"/>
                </a:cubicBezTo>
                <a:cubicBezTo>
                  <a:pt x="791" y="40"/>
                  <a:pt x="791" y="40"/>
                  <a:pt x="793" y="40"/>
                </a:cubicBezTo>
                <a:cubicBezTo>
                  <a:pt x="793" y="40"/>
                  <a:pt x="793" y="40"/>
                  <a:pt x="794" y="40"/>
                </a:cubicBezTo>
                <a:cubicBezTo>
                  <a:pt x="796" y="40"/>
                  <a:pt x="796" y="40"/>
                  <a:pt x="796" y="40"/>
                </a:cubicBezTo>
                <a:cubicBezTo>
                  <a:pt x="796" y="39"/>
                  <a:pt x="794" y="39"/>
                  <a:pt x="794" y="39"/>
                </a:cubicBezTo>
                <a:cubicBezTo>
                  <a:pt x="793" y="39"/>
                  <a:pt x="793" y="39"/>
                  <a:pt x="793" y="39"/>
                </a:cubicBezTo>
                <a:cubicBezTo>
                  <a:pt x="793" y="39"/>
                  <a:pt x="793" y="39"/>
                  <a:pt x="793" y="37"/>
                </a:cubicBezTo>
                <a:cubicBezTo>
                  <a:pt x="793" y="37"/>
                  <a:pt x="793" y="37"/>
                  <a:pt x="791" y="37"/>
                </a:cubicBezTo>
                <a:cubicBezTo>
                  <a:pt x="791" y="37"/>
                  <a:pt x="791" y="37"/>
                  <a:pt x="789" y="37"/>
                </a:cubicBezTo>
                <a:cubicBezTo>
                  <a:pt x="789" y="37"/>
                  <a:pt x="788" y="37"/>
                  <a:pt x="786" y="37"/>
                </a:cubicBezTo>
                <a:cubicBezTo>
                  <a:pt x="785" y="37"/>
                  <a:pt x="783" y="37"/>
                  <a:pt x="781" y="37"/>
                </a:cubicBezTo>
                <a:cubicBezTo>
                  <a:pt x="780" y="37"/>
                  <a:pt x="780" y="37"/>
                  <a:pt x="780" y="37"/>
                </a:cubicBezTo>
                <a:cubicBezTo>
                  <a:pt x="780" y="37"/>
                  <a:pt x="780" y="37"/>
                  <a:pt x="778" y="39"/>
                </a:cubicBezTo>
                <a:cubicBezTo>
                  <a:pt x="778" y="39"/>
                  <a:pt x="778" y="39"/>
                  <a:pt x="776" y="39"/>
                </a:cubicBezTo>
                <a:cubicBezTo>
                  <a:pt x="775" y="39"/>
                  <a:pt x="775" y="39"/>
                  <a:pt x="775" y="39"/>
                </a:cubicBezTo>
                <a:cubicBezTo>
                  <a:pt x="773" y="39"/>
                  <a:pt x="773" y="39"/>
                  <a:pt x="772" y="39"/>
                </a:cubicBezTo>
                <a:cubicBezTo>
                  <a:pt x="770" y="39"/>
                  <a:pt x="770" y="39"/>
                  <a:pt x="770" y="39"/>
                </a:cubicBezTo>
                <a:cubicBezTo>
                  <a:pt x="768" y="39"/>
                  <a:pt x="768" y="40"/>
                  <a:pt x="768" y="40"/>
                </a:cubicBezTo>
                <a:cubicBezTo>
                  <a:pt x="770" y="40"/>
                  <a:pt x="770" y="40"/>
                  <a:pt x="770" y="40"/>
                </a:cubicBezTo>
                <a:cubicBezTo>
                  <a:pt x="772" y="40"/>
                  <a:pt x="772" y="40"/>
                  <a:pt x="773" y="40"/>
                </a:cubicBezTo>
                <a:close/>
                <a:moveTo>
                  <a:pt x="163" y="260"/>
                </a:moveTo>
                <a:cubicBezTo>
                  <a:pt x="161" y="260"/>
                  <a:pt x="161" y="260"/>
                  <a:pt x="161" y="260"/>
                </a:cubicBezTo>
                <a:cubicBezTo>
                  <a:pt x="161" y="260"/>
                  <a:pt x="161" y="260"/>
                  <a:pt x="163" y="258"/>
                </a:cubicBezTo>
                <a:cubicBezTo>
                  <a:pt x="161" y="258"/>
                  <a:pt x="161" y="258"/>
                  <a:pt x="160" y="260"/>
                </a:cubicBezTo>
                <a:cubicBezTo>
                  <a:pt x="160" y="258"/>
                  <a:pt x="160" y="258"/>
                  <a:pt x="160" y="258"/>
                </a:cubicBezTo>
                <a:cubicBezTo>
                  <a:pt x="158" y="258"/>
                  <a:pt x="156" y="258"/>
                  <a:pt x="156" y="258"/>
                </a:cubicBezTo>
                <a:cubicBezTo>
                  <a:pt x="155" y="260"/>
                  <a:pt x="155" y="262"/>
                  <a:pt x="155" y="262"/>
                </a:cubicBezTo>
                <a:cubicBezTo>
                  <a:pt x="153" y="262"/>
                  <a:pt x="153" y="262"/>
                  <a:pt x="152" y="262"/>
                </a:cubicBezTo>
                <a:cubicBezTo>
                  <a:pt x="153" y="260"/>
                  <a:pt x="153" y="260"/>
                  <a:pt x="153" y="260"/>
                </a:cubicBezTo>
                <a:cubicBezTo>
                  <a:pt x="153" y="258"/>
                  <a:pt x="150" y="260"/>
                  <a:pt x="148" y="260"/>
                </a:cubicBezTo>
                <a:cubicBezTo>
                  <a:pt x="148" y="262"/>
                  <a:pt x="148" y="262"/>
                  <a:pt x="148" y="262"/>
                </a:cubicBezTo>
                <a:cubicBezTo>
                  <a:pt x="148" y="263"/>
                  <a:pt x="147" y="263"/>
                  <a:pt x="147" y="265"/>
                </a:cubicBezTo>
                <a:cubicBezTo>
                  <a:pt x="145" y="265"/>
                  <a:pt x="145" y="265"/>
                  <a:pt x="145" y="265"/>
                </a:cubicBezTo>
                <a:cubicBezTo>
                  <a:pt x="143" y="265"/>
                  <a:pt x="145" y="262"/>
                  <a:pt x="143" y="262"/>
                </a:cubicBezTo>
                <a:cubicBezTo>
                  <a:pt x="142" y="262"/>
                  <a:pt x="142" y="262"/>
                  <a:pt x="142" y="262"/>
                </a:cubicBezTo>
                <a:cubicBezTo>
                  <a:pt x="142" y="262"/>
                  <a:pt x="140" y="262"/>
                  <a:pt x="140" y="263"/>
                </a:cubicBezTo>
                <a:cubicBezTo>
                  <a:pt x="140" y="263"/>
                  <a:pt x="140" y="263"/>
                  <a:pt x="140" y="265"/>
                </a:cubicBezTo>
                <a:cubicBezTo>
                  <a:pt x="140" y="265"/>
                  <a:pt x="140" y="263"/>
                  <a:pt x="139" y="263"/>
                </a:cubicBezTo>
                <a:cubicBezTo>
                  <a:pt x="137" y="265"/>
                  <a:pt x="137" y="265"/>
                  <a:pt x="137" y="265"/>
                </a:cubicBezTo>
                <a:cubicBezTo>
                  <a:pt x="137" y="267"/>
                  <a:pt x="137" y="267"/>
                  <a:pt x="137" y="267"/>
                </a:cubicBezTo>
                <a:cubicBezTo>
                  <a:pt x="135" y="267"/>
                  <a:pt x="135" y="267"/>
                  <a:pt x="135" y="268"/>
                </a:cubicBezTo>
                <a:cubicBezTo>
                  <a:pt x="135" y="268"/>
                  <a:pt x="134" y="268"/>
                  <a:pt x="134" y="270"/>
                </a:cubicBezTo>
                <a:cubicBezTo>
                  <a:pt x="132" y="270"/>
                  <a:pt x="135" y="270"/>
                  <a:pt x="135" y="271"/>
                </a:cubicBezTo>
                <a:cubicBezTo>
                  <a:pt x="134" y="271"/>
                  <a:pt x="134" y="273"/>
                  <a:pt x="134" y="273"/>
                </a:cubicBezTo>
                <a:cubicBezTo>
                  <a:pt x="134" y="275"/>
                  <a:pt x="137" y="273"/>
                  <a:pt x="137" y="271"/>
                </a:cubicBezTo>
                <a:cubicBezTo>
                  <a:pt x="139" y="271"/>
                  <a:pt x="139" y="271"/>
                  <a:pt x="139" y="270"/>
                </a:cubicBezTo>
                <a:cubicBezTo>
                  <a:pt x="140" y="270"/>
                  <a:pt x="140" y="270"/>
                  <a:pt x="142" y="270"/>
                </a:cubicBezTo>
                <a:cubicBezTo>
                  <a:pt x="143" y="270"/>
                  <a:pt x="143" y="270"/>
                  <a:pt x="143" y="270"/>
                </a:cubicBezTo>
                <a:cubicBezTo>
                  <a:pt x="145" y="270"/>
                  <a:pt x="145" y="270"/>
                  <a:pt x="145" y="270"/>
                </a:cubicBezTo>
                <a:cubicBezTo>
                  <a:pt x="145" y="270"/>
                  <a:pt x="145" y="270"/>
                  <a:pt x="147" y="270"/>
                </a:cubicBezTo>
                <a:cubicBezTo>
                  <a:pt x="147" y="268"/>
                  <a:pt x="148" y="270"/>
                  <a:pt x="150" y="268"/>
                </a:cubicBezTo>
                <a:cubicBezTo>
                  <a:pt x="150" y="268"/>
                  <a:pt x="148" y="268"/>
                  <a:pt x="150" y="267"/>
                </a:cubicBezTo>
                <a:cubicBezTo>
                  <a:pt x="150" y="267"/>
                  <a:pt x="150" y="267"/>
                  <a:pt x="152" y="267"/>
                </a:cubicBezTo>
                <a:cubicBezTo>
                  <a:pt x="153" y="267"/>
                  <a:pt x="153" y="267"/>
                  <a:pt x="153" y="267"/>
                </a:cubicBezTo>
                <a:cubicBezTo>
                  <a:pt x="155" y="267"/>
                  <a:pt x="155" y="267"/>
                  <a:pt x="155" y="265"/>
                </a:cubicBezTo>
                <a:cubicBezTo>
                  <a:pt x="156" y="265"/>
                  <a:pt x="156" y="265"/>
                  <a:pt x="156" y="265"/>
                </a:cubicBezTo>
                <a:cubicBezTo>
                  <a:pt x="158" y="265"/>
                  <a:pt x="158" y="265"/>
                  <a:pt x="158" y="265"/>
                </a:cubicBezTo>
                <a:cubicBezTo>
                  <a:pt x="160" y="265"/>
                  <a:pt x="160" y="265"/>
                  <a:pt x="160" y="265"/>
                </a:cubicBezTo>
                <a:cubicBezTo>
                  <a:pt x="161" y="263"/>
                  <a:pt x="163" y="263"/>
                  <a:pt x="164" y="262"/>
                </a:cubicBezTo>
                <a:cubicBezTo>
                  <a:pt x="164" y="260"/>
                  <a:pt x="164" y="260"/>
                  <a:pt x="163" y="260"/>
                </a:cubicBezTo>
                <a:close/>
                <a:moveTo>
                  <a:pt x="173" y="252"/>
                </a:moveTo>
                <a:cubicBezTo>
                  <a:pt x="173" y="252"/>
                  <a:pt x="174" y="252"/>
                  <a:pt x="174" y="250"/>
                </a:cubicBezTo>
                <a:cubicBezTo>
                  <a:pt x="173" y="250"/>
                  <a:pt x="173" y="250"/>
                  <a:pt x="173" y="250"/>
                </a:cubicBezTo>
                <a:cubicBezTo>
                  <a:pt x="171" y="250"/>
                  <a:pt x="169" y="250"/>
                  <a:pt x="169" y="252"/>
                </a:cubicBezTo>
                <a:cubicBezTo>
                  <a:pt x="169" y="252"/>
                  <a:pt x="168" y="252"/>
                  <a:pt x="168" y="254"/>
                </a:cubicBezTo>
                <a:cubicBezTo>
                  <a:pt x="168" y="254"/>
                  <a:pt x="168" y="252"/>
                  <a:pt x="166" y="254"/>
                </a:cubicBezTo>
                <a:cubicBezTo>
                  <a:pt x="166" y="254"/>
                  <a:pt x="166" y="254"/>
                  <a:pt x="166" y="255"/>
                </a:cubicBezTo>
                <a:cubicBezTo>
                  <a:pt x="164" y="255"/>
                  <a:pt x="164" y="255"/>
                  <a:pt x="164" y="255"/>
                </a:cubicBezTo>
                <a:cubicBezTo>
                  <a:pt x="163" y="255"/>
                  <a:pt x="161" y="255"/>
                  <a:pt x="161" y="257"/>
                </a:cubicBezTo>
                <a:cubicBezTo>
                  <a:pt x="161" y="258"/>
                  <a:pt x="163" y="258"/>
                  <a:pt x="164" y="257"/>
                </a:cubicBezTo>
                <a:cubicBezTo>
                  <a:pt x="164" y="257"/>
                  <a:pt x="166" y="257"/>
                  <a:pt x="166" y="258"/>
                </a:cubicBezTo>
                <a:cubicBezTo>
                  <a:pt x="168" y="258"/>
                  <a:pt x="168" y="258"/>
                  <a:pt x="168" y="258"/>
                </a:cubicBezTo>
                <a:cubicBezTo>
                  <a:pt x="169" y="257"/>
                  <a:pt x="169" y="257"/>
                  <a:pt x="169" y="257"/>
                </a:cubicBezTo>
                <a:cubicBezTo>
                  <a:pt x="171" y="257"/>
                  <a:pt x="171" y="257"/>
                  <a:pt x="173" y="257"/>
                </a:cubicBezTo>
                <a:cubicBezTo>
                  <a:pt x="173" y="257"/>
                  <a:pt x="174" y="257"/>
                  <a:pt x="174" y="255"/>
                </a:cubicBezTo>
                <a:cubicBezTo>
                  <a:pt x="174" y="255"/>
                  <a:pt x="176" y="255"/>
                  <a:pt x="174" y="254"/>
                </a:cubicBezTo>
                <a:cubicBezTo>
                  <a:pt x="174" y="254"/>
                  <a:pt x="173" y="254"/>
                  <a:pt x="173" y="252"/>
                </a:cubicBezTo>
                <a:close/>
                <a:moveTo>
                  <a:pt x="581" y="105"/>
                </a:moveTo>
                <a:cubicBezTo>
                  <a:pt x="583" y="105"/>
                  <a:pt x="583" y="105"/>
                  <a:pt x="583" y="105"/>
                </a:cubicBezTo>
                <a:cubicBezTo>
                  <a:pt x="584" y="105"/>
                  <a:pt x="584" y="105"/>
                  <a:pt x="584" y="105"/>
                </a:cubicBezTo>
                <a:cubicBezTo>
                  <a:pt x="586" y="105"/>
                  <a:pt x="586" y="105"/>
                  <a:pt x="586" y="105"/>
                </a:cubicBezTo>
                <a:cubicBezTo>
                  <a:pt x="586" y="107"/>
                  <a:pt x="586" y="107"/>
                  <a:pt x="588" y="107"/>
                </a:cubicBezTo>
                <a:cubicBezTo>
                  <a:pt x="589" y="108"/>
                  <a:pt x="589" y="108"/>
                  <a:pt x="588" y="108"/>
                </a:cubicBezTo>
                <a:cubicBezTo>
                  <a:pt x="588" y="110"/>
                  <a:pt x="586" y="110"/>
                  <a:pt x="586" y="111"/>
                </a:cubicBezTo>
                <a:cubicBezTo>
                  <a:pt x="586" y="111"/>
                  <a:pt x="586" y="111"/>
                  <a:pt x="586" y="113"/>
                </a:cubicBezTo>
                <a:cubicBezTo>
                  <a:pt x="588" y="111"/>
                  <a:pt x="588" y="111"/>
                  <a:pt x="588" y="111"/>
                </a:cubicBezTo>
                <a:cubicBezTo>
                  <a:pt x="589" y="111"/>
                  <a:pt x="589" y="111"/>
                  <a:pt x="589" y="111"/>
                </a:cubicBezTo>
                <a:cubicBezTo>
                  <a:pt x="591" y="111"/>
                  <a:pt x="592" y="111"/>
                  <a:pt x="594" y="111"/>
                </a:cubicBezTo>
                <a:cubicBezTo>
                  <a:pt x="596" y="111"/>
                  <a:pt x="597" y="111"/>
                  <a:pt x="599" y="111"/>
                </a:cubicBezTo>
                <a:cubicBezTo>
                  <a:pt x="600" y="110"/>
                  <a:pt x="600" y="110"/>
                  <a:pt x="602" y="110"/>
                </a:cubicBezTo>
                <a:cubicBezTo>
                  <a:pt x="604" y="110"/>
                  <a:pt x="605" y="110"/>
                  <a:pt x="607" y="110"/>
                </a:cubicBezTo>
                <a:cubicBezTo>
                  <a:pt x="609" y="110"/>
                  <a:pt x="610" y="110"/>
                  <a:pt x="612" y="108"/>
                </a:cubicBezTo>
                <a:cubicBezTo>
                  <a:pt x="613" y="108"/>
                  <a:pt x="613" y="108"/>
                  <a:pt x="613" y="108"/>
                </a:cubicBezTo>
                <a:cubicBezTo>
                  <a:pt x="615" y="108"/>
                  <a:pt x="615" y="108"/>
                  <a:pt x="617" y="107"/>
                </a:cubicBezTo>
                <a:cubicBezTo>
                  <a:pt x="617" y="107"/>
                  <a:pt x="618" y="107"/>
                  <a:pt x="620" y="105"/>
                </a:cubicBezTo>
                <a:cubicBezTo>
                  <a:pt x="620" y="105"/>
                  <a:pt x="621" y="105"/>
                  <a:pt x="621" y="103"/>
                </a:cubicBezTo>
                <a:cubicBezTo>
                  <a:pt x="623" y="103"/>
                  <a:pt x="625" y="102"/>
                  <a:pt x="626" y="102"/>
                </a:cubicBezTo>
                <a:cubicBezTo>
                  <a:pt x="628" y="102"/>
                  <a:pt x="630" y="102"/>
                  <a:pt x="631" y="100"/>
                </a:cubicBezTo>
                <a:cubicBezTo>
                  <a:pt x="631" y="100"/>
                  <a:pt x="633" y="100"/>
                  <a:pt x="634" y="100"/>
                </a:cubicBezTo>
                <a:cubicBezTo>
                  <a:pt x="634" y="99"/>
                  <a:pt x="634" y="99"/>
                  <a:pt x="634" y="99"/>
                </a:cubicBezTo>
                <a:cubicBezTo>
                  <a:pt x="636" y="99"/>
                  <a:pt x="636" y="99"/>
                  <a:pt x="636" y="99"/>
                </a:cubicBezTo>
                <a:cubicBezTo>
                  <a:pt x="638" y="99"/>
                  <a:pt x="639" y="97"/>
                  <a:pt x="641" y="97"/>
                </a:cubicBezTo>
                <a:cubicBezTo>
                  <a:pt x="642" y="95"/>
                  <a:pt x="644" y="95"/>
                  <a:pt x="646" y="95"/>
                </a:cubicBezTo>
                <a:cubicBezTo>
                  <a:pt x="646" y="95"/>
                  <a:pt x="647" y="94"/>
                  <a:pt x="649" y="94"/>
                </a:cubicBezTo>
                <a:cubicBezTo>
                  <a:pt x="651" y="94"/>
                  <a:pt x="651" y="94"/>
                  <a:pt x="651" y="94"/>
                </a:cubicBezTo>
                <a:cubicBezTo>
                  <a:pt x="652" y="94"/>
                  <a:pt x="652" y="94"/>
                  <a:pt x="652" y="94"/>
                </a:cubicBezTo>
                <a:cubicBezTo>
                  <a:pt x="654" y="94"/>
                  <a:pt x="654" y="92"/>
                  <a:pt x="655" y="92"/>
                </a:cubicBezTo>
                <a:cubicBezTo>
                  <a:pt x="657" y="92"/>
                  <a:pt x="659" y="92"/>
                  <a:pt x="659" y="92"/>
                </a:cubicBezTo>
                <a:cubicBezTo>
                  <a:pt x="660" y="90"/>
                  <a:pt x="662" y="90"/>
                  <a:pt x="663" y="90"/>
                </a:cubicBezTo>
                <a:cubicBezTo>
                  <a:pt x="665" y="90"/>
                  <a:pt x="665" y="90"/>
                  <a:pt x="667" y="90"/>
                </a:cubicBezTo>
                <a:cubicBezTo>
                  <a:pt x="668" y="90"/>
                  <a:pt x="670" y="89"/>
                  <a:pt x="671" y="89"/>
                </a:cubicBezTo>
                <a:cubicBezTo>
                  <a:pt x="671" y="89"/>
                  <a:pt x="671" y="89"/>
                  <a:pt x="673" y="87"/>
                </a:cubicBezTo>
                <a:cubicBezTo>
                  <a:pt x="673" y="87"/>
                  <a:pt x="673" y="87"/>
                  <a:pt x="675" y="87"/>
                </a:cubicBezTo>
                <a:cubicBezTo>
                  <a:pt x="676" y="87"/>
                  <a:pt x="676" y="87"/>
                  <a:pt x="676" y="87"/>
                </a:cubicBezTo>
                <a:cubicBezTo>
                  <a:pt x="678" y="87"/>
                  <a:pt x="678" y="87"/>
                  <a:pt x="680" y="87"/>
                </a:cubicBezTo>
                <a:cubicBezTo>
                  <a:pt x="680" y="86"/>
                  <a:pt x="678" y="86"/>
                  <a:pt x="676" y="86"/>
                </a:cubicBezTo>
                <a:cubicBezTo>
                  <a:pt x="678" y="86"/>
                  <a:pt x="676" y="84"/>
                  <a:pt x="676" y="84"/>
                </a:cubicBezTo>
                <a:cubicBezTo>
                  <a:pt x="675" y="82"/>
                  <a:pt x="675" y="82"/>
                  <a:pt x="675" y="81"/>
                </a:cubicBezTo>
                <a:cubicBezTo>
                  <a:pt x="675" y="81"/>
                  <a:pt x="675" y="81"/>
                  <a:pt x="673" y="81"/>
                </a:cubicBezTo>
                <a:cubicBezTo>
                  <a:pt x="671" y="81"/>
                  <a:pt x="671" y="81"/>
                  <a:pt x="670" y="81"/>
                </a:cubicBezTo>
                <a:cubicBezTo>
                  <a:pt x="668" y="81"/>
                  <a:pt x="667" y="79"/>
                  <a:pt x="665" y="81"/>
                </a:cubicBezTo>
                <a:cubicBezTo>
                  <a:pt x="665" y="81"/>
                  <a:pt x="665" y="81"/>
                  <a:pt x="663" y="81"/>
                </a:cubicBezTo>
                <a:cubicBezTo>
                  <a:pt x="663" y="81"/>
                  <a:pt x="663" y="81"/>
                  <a:pt x="662" y="81"/>
                </a:cubicBezTo>
                <a:cubicBezTo>
                  <a:pt x="660" y="82"/>
                  <a:pt x="660" y="82"/>
                  <a:pt x="660" y="82"/>
                </a:cubicBezTo>
                <a:cubicBezTo>
                  <a:pt x="659" y="82"/>
                  <a:pt x="657" y="82"/>
                  <a:pt x="655" y="82"/>
                </a:cubicBezTo>
                <a:cubicBezTo>
                  <a:pt x="655" y="82"/>
                  <a:pt x="655" y="82"/>
                  <a:pt x="655" y="81"/>
                </a:cubicBezTo>
                <a:cubicBezTo>
                  <a:pt x="655" y="81"/>
                  <a:pt x="654" y="81"/>
                  <a:pt x="653" y="81"/>
                </a:cubicBezTo>
                <a:cubicBezTo>
                  <a:pt x="653" y="81"/>
                  <a:pt x="652" y="81"/>
                  <a:pt x="652" y="81"/>
                </a:cubicBezTo>
                <a:cubicBezTo>
                  <a:pt x="652" y="81"/>
                  <a:pt x="651" y="81"/>
                  <a:pt x="651" y="81"/>
                </a:cubicBezTo>
                <a:cubicBezTo>
                  <a:pt x="651" y="81"/>
                  <a:pt x="651" y="79"/>
                  <a:pt x="649" y="79"/>
                </a:cubicBezTo>
                <a:cubicBezTo>
                  <a:pt x="647" y="79"/>
                  <a:pt x="647" y="78"/>
                  <a:pt x="647" y="78"/>
                </a:cubicBezTo>
                <a:cubicBezTo>
                  <a:pt x="646" y="78"/>
                  <a:pt x="646" y="78"/>
                  <a:pt x="646" y="78"/>
                </a:cubicBezTo>
                <a:cubicBezTo>
                  <a:pt x="644" y="78"/>
                  <a:pt x="644" y="78"/>
                  <a:pt x="644" y="78"/>
                </a:cubicBezTo>
                <a:cubicBezTo>
                  <a:pt x="642" y="78"/>
                  <a:pt x="642" y="79"/>
                  <a:pt x="642" y="79"/>
                </a:cubicBezTo>
                <a:cubicBezTo>
                  <a:pt x="641" y="79"/>
                  <a:pt x="641" y="79"/>
                  <a:pt x="639" y="79"/>
                </a:cubicBezTo>
                <a:cubicBezTo>
                  <a:pt x="638" y="79"/>
                  <a:pt x="638" y="79"/>
                  <a:pt x="638" y="79"/>
                </a:cubicBezTo>
                <a:cubicBezTo>
                  <a:pt x="638" y="79"/>
                  <a:pt x="638" y="79"/>
                  <a:pt x="636" y="79"/>
                </a:cubicBezTo>
                <a:cubicBezTo>
                  <a:pt x="636" y="79"/>
                  <a:pt x="634" y="79"/>
                  <a:pt x="633" y="79"/>
                </a:cubicBezTo>
                <a:cubicBezTo>
                  <a:pt x="631" y="79"/>
                  <a:pt x="631" y="79"/>
                  <a:pt x="630" y="79"/>
                </a:cubicBezTo>
                <a:cubicBezTo>
                  <a:pt x="628" y="79"/>
                  <a:pt x="628" y="79"/>
                  <a:pt x="628" y="79"/>
                </a:cubicBezTo>
                <a:cubicBezTo>
                  <a:pt x="626" y="79"/>
                  <a:pt x="626" y="79"/>
                  <a:pt x="625" y="79"/>
                </a:cubicBezTo>
                <a:cubicBezTo>
                  <a:pt x="625" y="79"/>
                  <a:pt x="625" y="79"/>
                  <a:pt x="623" y="79"/>
                </a:cubicBezTo>
                <a:cubicBezTo>
                  <a:pt x="621" y="79"/>
                  <a:pt x="621" y="79"/>
                  <a:pt x="620" y="79"/>
                </a:cubicBezTo>
                <a:cubicBezTo>
                  <a:pt x="619" y="79"/>
                  <a:pt x="619" y="79"/>
                  <a:pt x="618" y="79"/>
                </a:cubicBezTo>
                <a:cubicBezTo>
                  <a:pt x="618" y="81"/>
                  <a:pt x="618" y="81"/>
                  <a:pt x="618" y="81"/>
                </a:cubicBezTo>
                <a:cubicBezTo>
                  <a:pt x="618" y="82"/>
                  <a:pt x="618" y="82"/>
                  <a:pt x="618" y="82"/>
                </a:cubicBezTo>
                <a:cubicBezTo>
                  <a:pt x="617" y="84"/>
                  <a:pt x="617" y="84"/>
                  <a:pt x="617" y="84"/>
                </a:cubicBezTo>
                <a:cubicBezTo>
                  <a:pt x="615" y="86"/>
                  <a:pt x="615" y="86"/>
                  <a:pt x="615" y="86"/>
                </a:cubicBezTo>
                <a:cubicBezTo>
                  <a:pt x="613" y="86"/>
                  <a:pt x="613" y="86"/>
                  <a:pt x="613" y="86"/>
                </a:cubicBezTo>
                <a:cubicBezTo>
                  <a:pt x="612" y="86"/>
                  <a:pt x="612" y="87"/>
                  <a:pt x="612" y="87"/>
                </a:cubicBezTo>
                <a:cubicBezTo>
                  <a:pt x="610" y="87"/>
                  <a:pt x="609" y="89"/>
                  <a:pt x="607" y="89"/>
                </a:cubicBezTo>
                <a:cubicBezTo>
                  <a:pt x="605" y="89"/>
                  <a:pt x="605" y="89"/>
                  <a:pt x="605" y="90"/>
                </a:cubicBezTo>
                <a:cubicBezTo>
                  <a:pt x="604" y="90"/>
                  <a:pt x="604" y="90"/>
                  <a:pt x="604" y="90"/>
                </a:cubicBezTo>
                <a:cubicBezTo>
                  <a:pt x="602" y="92"/>
                  <a:pt x="600" y="92"/>
                  <a:pt x="600" y="92"/>
                </a:cubicBezTo>
                <a:cubicBezTo>
                  <a:pt x="599" y="94"/>
                  <a:pt x="597" y="94"/>
                  <a:pt x="596" y="94"/>
                </a:cubicBezTo>
                <a:cubicBezTo>
                  <a:pt x="596" y="95"/>
                  <a:pt x="596" y="95"/>
                  <a:pt x="594" y="95"/>
                </a:cubicBezTo>
                <a:cubicBezTo>
                  <a:pt x="594" y="97"/>
                  <a:pt x="594" y="97"/>
                  <a:pt x="592" y="97"/>
                </a:cubicBezTo>
                <a:cubicBezTo>
                  <a:pt x="592" y="97"/>
                  <a:pt x="591" y="99"/>
                  <a:pt x="589" y="99"/>
                </a:cubicBezTo>
                <a:cubicBezTo>
                  <a:pt x="589" y="99"/>
                  <a:pt x="588" y="99"/>
                  <a:pt x="586" y="100"/>
                </a:cubicBezTo>
                <a:cubicBezTo>
                  <a:pt x="584" y="100"/>
                  <a:pt x="583" y="100"/>
                  <a:pt x="581" y="102"/>
                </a:cubicBezTo>
                <a:cubicBezTo>
                  <a:pt x="579" y="102"/>
                  <a:pt x="578" y="102"/>
                  <a:pt x="578" y="103"/>
                </a:cubicBezTo>
                <a:cubicBezTo>
                  <a:pt x="576" y="103"/>
                  <a:pt x="575" y="103"/>
                  <a:pt x="575" y="105"/>
                </a:cubicBezTo>
                <a:cubicBezTo>
                  <a:pt x="575" y="105"/>
                  <a:pt x="576" y="105"/>
                  <a:pt x="578" y="105"/>
                </a:cubicBezTo>
                <a:cubicBezTo>
                  <a:pt x="579" y="105"/>
                  <a:pt x="579" y="105"/>
                  <a:pt x="581" y="105"/>
                </a:cubicBezTo>
                <a:close/>
                <a:moveTo>
                  <a:pt x="851" y="76"/>
                </a:moveTo>
                <a:cubicBezTo>
                  <a:pt x="852" y="76"/>
                  <a:pt x="854" y="76"/>
                  <a:pt x="854" y="76"/>
                </a:cubicBezTo>
                <a:cubicBezTo>
                  <a:pt x="856" y="76"/>
                  <a:pt x="856" y="76"/>
                  <a:pt x="856" y="76"/>
                </a:cubicBezTo>
                <a:cubicBezTo>
                  <a:pt x="857" y="76"/>
                  <a:pt x="857" y="76"/>
                  <a:pt x="859" y="76"/>
                </a:cubicBezTo>
                <a:cubicBezTo>
                  <a:pt x="860" y="76"/>
                  <a:pt x="860" y="76"/>
                  <a:pt x="860" y="76"/>
                </a:cubicBezTo>
                <a:cubicBezTo>
                  <a:pt x="862" y="76"/>
                  <a:pt x="862" y="76"/>
                  <a:pt x="864" y="74"/>
                </a:cubicBezTo>
                <a:cubicBezTo>
                  <a:pt x="865" y="73"/>
                  <a:pt x="865" y="73"/>
                  <a:pt x="865" y="73"/>
                </a:cubicBezTo>
                <a:cubicBezTo>
                  <a:pt x="865" y="71"/>
                  <a:pt x="867" y="71"/>
                  <a:pt x="867" y="71"/>
                </a:cubicBezTo>
                <a:cubicBezTo>
                  <a:pt x="867" y="71"/>
                  <a:pt x="867" y="71"/>
                  <a:pt x="867" y="69"/>
                </a:cubicBezTo>
                <a:cubicBezTo>
                  <a:pt x="868" y="69"/>
                  <a:pt x="868" y="69"/>
                  <a:pt x="868" y="69"/>
                </a:cubicBezTo>
                <a:cubicBezTo>
                  <a:pt x="868" y="68"/>
                  <a:pt x="868" y="68"/>
                  <a:pt x="868" y="68"/>
                </a:cubicBezTo>
                <a:cubicBezTo>
                  <a:pt x="868" y="66"/>
                  <a:pt x="868" y="66"/>
                  <a:pt x="868" y="66"/>
                </a:cubicBezTo>
                <a:cubicBezTo>
                  <a:pt x="867" y="66"/>
                  <a:pt x="867" y="66"/>
                  <a:pt x="867" y="66"/>
                </a:cubicBezTo>
                <a:cubicBezTo>
                  <a:pt x="865" y="66"/>
                  <a:pt x="865" y="66"/>
                  <a:pt x="865" y="66"/>
                </a:cubicBezTo>
                <a:cubicBezTo>
                  <a:pt x="864" y="66"/>
                  <a:pt x="862" y="66"/>
                  <a:pt x="862" y="66"/>
                </a:cubicBezTo>
                <a:cubicBezTo>
                  <a:pt x="859" y="66"/>
                  <a:pt x="857" y="66"/>
                  <a:pt x="856" y="66"/>
                </a:cubicBezTo>
                <a:cubicBezTo>
                  <a:pt x="854" y="66"/>
                  <a:pt x="852" y="66"/>
                  <a:pt x="852" y="66"/>
                </a:cubicBezTo>
                <a:cubicBezTo>
                  <a:pt x="852" y="68"/>
                  <a:pt x="852" y="68"/>
                  <a:pt x="852" y="68"/>
                </a:cubicBezTo>
                <a:cubicBezTo>
                  <a:pt x="851" y="68"/>
                  <a:pt x="851" y="68"/>
                  <a:pt x="851" y="69"/>
                </a:cubicBezTo>
                <a:cubicBezTo>
                  <a:pt x="849" y="69"/>
                  <a:pt x="847" y="69"/>
                  <a:pt x="846" y="69"/>
                </a:cubicBezTo>
                <a:cubicBezTo>
                  <a:pt x="846" y="69"/>
                  <a:pt x="844" y="69"/>
                  <a:pt x="844" y="71"/>
                </a:cubicBezTo>
                <a:cubicBezTo>
                  <a:pt x="844" y="71"/>
                  <a:pt x="844" y="71"/>
                  <a:pt x="844" y="73"/>
                </a:cubicBezTo>
                <a:cubicBezTo>
                  <a:pt x="844" y="73"/>
                  <a:pt x="844" y="73"/>
                  <a:pt x="843" y="73"/>
                </a:cubicBezTo>
                <a:cubicBezTo>
                  <a:pt x="843" y="73"/>
                  <a:pt x="841" y="73"/>
                  <a:pt x="841" y="74"/>
                </a:cubicBezTo>
                <a:cubicBezTo>
                  <a:pt x="841" y="76"/>
                  <a:pt x="846" y="74"/>
                  <a:pt x="847" y="74"/>
                </a:cubicBezTo>
                <a:cubicBezTo>
                  <a:pt x="847" y="76"/>
                  <a:pt x="847" y="76"/>
                  <a:pt x="847" y="76"/>
                </a:cubicBezTo>
                <a:cubicBezTo>
                  <a:pt x="849" y="76"/>
                  <a:pt x="851" y="76"/>
                  <a:pt x="851" y="76"/>
                </a:cubicBezTo>
                <a:close/>
                <a:moveTo>
                  <a:pt x="662" y="65"/>
                </a:moveTo>
                <a:cubicBezTo>
                  <a:pt x="662" y="63"/>
                  <a:pt x="663" y="63"/>
                  <a:pt x="663" y="63"/>
                </a:cubicBezTo>
                <a:cubicBezTo>
                  <a:pt x="665" y="63"/>
                  <a:pt x="665" y="63"/>
                  <a:pt x="665" y="63"/>
                </a:cubicBezTo>
                <a:cubicBezTo>
                  <a:pt x="667" y="65"/>
                  <a:pt x="667" y="63"/>
                  <a:pt x="668" y="63"/>
                </a:cubicBezTo>
                <a:cubicBezTo>
                  <a:pt x="670" y="63"/>
                  <a:pt x="670" y="63"/>
                  <a:pt x="670" y="63"/>
                </a:cubicBezTo>
                <a:cubicBezTo>
                  <a:pt x="671" y="61"/>
                  <a:pt x="673" y="63"/>
                  <a:pt x="675" y="63"/>
                </a:cubicBezTo>
                <a:cubicBezTo>
                  <a:pt x="675" y="63"/>
                  <a:pt x="671" y="65"/>
                  <a:pt x="673" y="65"/>
                </a:cubicBezTo>
                <a:cubicBezTo>
                  <a:pt x="675" y="66"/>
                  <a:pt x="676" y="65"/>
                  <a:pt x="678" y="65"/>
                </a:cubicBezTo>
                <a:cubicBezTo>
                  <a:pt x="678" y="63"/>
                  <a:pt x="678" y="63"/>
                  <a:pt x="680" y="63"/>
                </a:cubicBezTo>
                <a:cubicBezTo>
                  <a:pt x="680" y="63"/>
                  <a:pt x="680" y="63"/>
                  <a:pt x="681" y="63"/>
                </a:cubicBezTo>
                <a:cubicBezTo>
                  <a:pt x="681" y="63"/>
                  <a:pt x="683" y="61"/>
                  <a:pt x="684" y="61"/>
                </a:cubicBezTo>
                <a:cubicBezTo>
                  <a:pt x="684" y="61"/>
                  <a:pt x="684" y="61"/>
                  <a:pt x="686" y="61"/>
                </a:cubicBezTo>
                <a:cubicBezTo>
                  <a:pt x="686" y="61"/>
                  <a:pt x="688" y="61"/>
                  <a:pt x="689" y="61"/>
                </a:cubicBezTo>
                <a:cubicBezTo>
                  <a:pt x="689" y="61"/>
                  <a:pt x="689" y="61"/>
                  <a:pt x="691" y="61"/>
                </a:cubicBezTo>
                <a:cubicBezTo>
                  <a:pt x="691" y="60"/>
                  <a:pt x="692" y="60"/>
                  <a:pt x="692" y="60"/>
                </a:cubicBezTo>
                <a:cubicBezTo>
                  <a:pt x="694" y="60"/>
                  <a:pt x="694" y="60"/>
                  <a:pt x="696" y="58"/>
                </a:cubicBezTo>
                <a:cubicBezTo>
                  <a:pt x="696" y="58"/>
                  <a:pt x="696" y="58"/>
                  <a:pt x="697" y="58"/>
                </a:cubicBezTo>
                <a:cubicBezTo>
                  <a:pt x="699" y="56"/>
                  <a:pt x="701" y="56"/>
                  <a:pt x="702" y="56"/>
                </a:cubicBezTo>
                <a:cubicBezTo>
                  <a:pt x="702" y="56"/>
                  <a:pt x="702" y="56"/>
                  <a:pt x="704" y="56"/>
                </a:cubicBezTo>
                <a:cubicBezTo>
                  <a:pt x="705" y="55"/>
                  <a:pt x="705" y="55"/>
                  <a:pt x="705" y="55"/>
                </a:cubicBezTo>
                <a:cubicBezTo>
                  <a:pt x="705" y="56"/>
                  <a:pt x="705" y="56"/>
                  <a:pt x="704" y="56"/>
                </a:cubicBezTo>
                <a:cubicBezTo>
                  <a:pt x="704" y="56"/>
                  <a:pt x="702" y="56"/>
                  <a:pt x="701" y="58"/>
                </a:cubicBezTo>
                <a:cubicBezTo>
                  <a:pt x="701" y="60"/>
                  <a:pt x="701" y="60"/>
                  <a:pt x="701" y="60"/>
                </a:cubicBezTo>
                <a:cubicBezTo>
                  <a:pt x="699" y="61"/>
                  <a:pt x="699" y="61"/>
                  <a:pt x="699" y="61"/>
                </a:cubicBezTo>
                <a:cubicBezTo>
                  <a:pt x="701" y="61"/>
                  <a:pt x="701" y="61"/>
                  <a:pt x="702" y="60"/>
                </a:cubicBezTo>
                <a:cubicBezTo>
                  <a:pt x="702" y="60"/>
                  <a:pt x="702" y="60"/>
                  <a:pt x="704" y="60"/>
                </a:cubicBezTo>
                <a:cubicBezTo>
                  <a:pt x="705" y="60"/>
                  <a:pt x="705" y="58"/>
                  <a:pt x="707" y="58"/>
                </a:cubicBezTo>
                <a:cubicBezTo>
                  <a:pt x="709" y="56"/>
                  <a:pt x="710" y="56"/>
                  <a:pt x="713" y="56"/>
                </a:cubicBezTo>
                <a:cubicBezTo>
                  <a:pt x="713" y="56"/>
                  <a:pt x="715" y="56"/>
                  <a:pt x="715" y="58"/>
                </a:cubicBezTo>
                <a:cubicBezTo>
                  <a:pt x="717" y="58"/>
                  <a:pt x="717" y="58"/>
                  <a:pt x="717" y="58"/>
                </a:cubicBezTo>
                <a:cubicBezTo>
                  <a:pt x="718" y="58"/>
                  <a:pt x="718" y="56"/>
                  <a:pt x="720" y="56"/>
                </a:cubicBezTo>
                <a:cubicBezTo>
                  <a:pt x="720" y="56"/>
                  <a:pt x="720" y="56"/>
                  <a:pt x="722" y="56"/>
                </a:cubicBezTo>
                <a:cubicBezTo>
                  <a:pt x="722" y="55"/>
                  <a:pt x="722" y="55"/>
                  <a:pt x="722" y="55"/>
                </a:cubicBezTo>
                <a:cubicBezTo>
                  <a:pt x="723" y="55"/>
                  <a:pt x="723" y="55"/>
                  <a:pt x="723" y="55"/>
                </a:cubicBezTo>
                <a:cubicBezTo>
                  <a:pt x="723" y="53"/>
                  <a:pt x="723" y="53"/>
                  <a:pt x="723" y="53"/>
                </a:cubicBezTo>
                <a:cubicBezTo>
                  <a:pt x="723" y="52"/>
                  <a:pt x="723" y="52"/>
                  <a:pt x="723" y="52"/>
                </a:cubicBezTo>
                <a:cubicBezTo>
                  <a:pt x="723" y="52"/>
                  <a:pt x="723" y="52"/>
                  <a:pt x="725" y="52"/>
                </a:cubicBezTo>
                <a:cubicBezTo>
                  <a:pt x="726" y="52"/>
                  <a:pt x="726" y="52"/>
                  <a:pt x="726" y="52"/>
                </a:cubicBezTo>
                <a:cubicBezTo>
                  <a:pt x="728" y="52"/>
                  <a:pt x="731" y="50"/>
                  <a:pt x="730" y="48"/>
                </a:cubicBezTo>
                <a:cubicBezTo>
                  <a:pt x="730" y="47"/>
                  <a:pt x="725" y="47"/>
                  <a:pt x="723" y="47"/>
                </a:cubicBezTo>
                <a:cubicBezTo>
                  <a:pt x="723" y="48"/>
                  <a:pt x="723" y="48"/>
                  <a:pt x="723" y="48"/>
                </a:cubicBezTo>
                <a:cubicBezTo>
                  <a:pt x="723" y="50"/>
                  <a:pt x="722" y="50"/>
                  <a:pt x="722" y="50"/>
                </a:cubicBezTo>
                <a:cubicBezTo>
                  <a:pt x="720" y="50"/>
                  <a:pt x="718" y="52"/>
                  <a:pt x="717" y="50"/>
                </a:cubicBezTo>
                <a:cubicBezTo>
                  <a:pt x="715" y="50"/>
                  <a:pt x="715" y="50"/>
                  <a:pt x="715" y="50"/>
                </a:cubicBezTo>
                <a:cubicBezTo>
                  <a:pt x="713" y="50"/>
                  <a:pt x="713" y="50"/>
                  <a:pt x="712" y="50"/>
                </a:cubicBezTo>
                <a:cubicBezTo>
                  <a:pt x="710" y="50"/>
                  <a:pt x="709" y="50"/>
                  <a:pt x="705" y="50"/>
                </a:cubicBezTo>
                <a:cubicBezTo>
                  <a:pt x="704" y="52"/>
                  <a:pt x="702" y="50"/>
                  <a:pt x="701" y="52"/>
                </a:cubicBezTo>
                <a:cubicBezTo>
                  <a:pt x="699" y="52"/>
                  <a:pt x="697" y="53"/>
                  <a:pt x="696" y="53"/>
                </a:cubicBezTo>
                <a:cubicBezTo>
                  <a:pt x="692" y="55"/>
                  <a:pt x="689" y="53"/>
                  <a:pt x="684" y="55"/>
                </a:cubicBezTo>
                <a:cubicBezTo>
                  <a:pt x="684" y="55"/>
                  <a:pt x="683" y="56"/>
                  <a:pt x="681" y="56"/>
                </a:cubicBezTo>
                <a:cubicBezTo>
                  <a:pt x="680" y="56"/>
                  <a:pt x="678" y="56"/>
                  <a:pt x="676" y="56"/>
                </a:cubicBezTo>
                <a:cubicBezTo>
                  <a:pt x="676" y="56"/>
                  <a:pt x="675" y="56"/>
                  <a:pt x="675" y="58"/>
                </a:cubicBezTo>
                <a:cubicBezTo>
                  <a:pt x="673" y="58"/>
                  <a:pt x="673" y="58"/>
                  <a:pt x="673" y="58"/>
                </a:cubicBezTo>
                <a:cubicBezTo>
                  <a:pt x="671" y="58"/>
                  <a:pt x="670" y="58"/>
                  <a:pt x="668" y="58"/>
                </a:cubicBezTo>
                <a:cubicBezTo>
                  <a:pt x="667" y="60"/>
                  <a:pt x="665" y="60"/>
                  <a:pt x="663" y="60"/>
                </a:cubicBezTo>
                <a:cubicBezTo>
                  <a:pt x="662" y="60"/>
                  <a:pt x="662" y="60"/>
                  <a:pt x="660" y="61"/>
                </a:cubicBezTo>
                <a:cubicBezTo>
                  <a:pt x="660" y="61"/>
                  <a:pt x="655" y="65"/>
                  <a:pt x="657" y="65"/>
                </a:cubicBezTo>
                <a:cubicBezTo>
                  <a:pt x="659" y="65"/>
                  <a:pt x="660" y="65"/>
                  <a:pt x="662" y="65"/>
                </a:cubicBezTo>
                <a:close/>
                <a:moveTo>
                  <a:pt x="752" y="48"/>
                </a:moveTo>
                <a:cubicBezTo>
                  <a:pt x="752" y="50"/>
                  <a:pt x="752" y="50"/>
                  <a:pt x="752" y="50"/>
                </a:cubicBezTo>
                <a:cubicBezTo>
                  <a:pt x="754" y="50"/>
                  <a:pt x="754" y="50"/>
                  <a:pt x="754" y="50"/>
                </a:cubicBezTo>
                <a:cubicBezTo>
                  <a:pt x="755" y="50"/>
                  <a:pt x="757" y="50"/>
                  <a:pt x="757" y="50"/>
                </a:cubicBezTo>
                <a:cubicBezTo>
                  <a:pt x="759" y="50"/>
                  <a:pt x="760" y="50"/>
                  <a:pt x="762" y="50"/>
                </a:cubicBezTo>
                <a:cubicBezTo>
                  <a:pt x="765" y="50"/>
                  <a:pt x="767" y="50"/>
                  <a:pt x="770" y="50"/>
                </a:cubicBezTo>
                <a:cubicBezTo>
                  <a:pt x="770" y="50"/>
                  <a:pt x="772" y="50"/>
                  <a:pt x="773" y="48"/>
                </a:cubicBezTo>
                <a:cubicBezTo>
                  <a:pt x="775" y="48"/>
                  <a:pt x="775" y="48"/>
                  <a:pt x="775" y="48"/>
                </a:cubicBezTo>
                <a:cubicBezTo>
                  <a:pt x="775" y="47"/>
                  <a:pt x="775" y="47"/>
                  <a:pt x="775" y="47"/>
                </a:cubicBezTo>
                <a:cubicBezTo>
                  <a:pt x="775" y="45"/>
                  <a:pt x="773" y="45"/>
                  <a:pt x="772" y="45"/>
                </a:cubicBezTo>
                <a:cubicBezTo>
                  <a:pt x="773" y="45"/>
                  <a:pt x="775" y="45"/>
                  <a:pt x="776" y="45"/>
                </a:cubicBezTo>
                <a:cubicBezTo>
                  <a:pt x="778" y="45"/>
                  <a:pt x="778" y="45"/>
                  <a:pt x="780" y="45"/>
                </a:cubicBezTo>
                <a:cubicBezTo>
                  <a:pt x="781" y="45"/>
                  <a:pt x="781" y="45"/>
                  <a:pt x="781" y="45"/>
                </a:cubicBezTo>
                <a:cubicBezTo>
                  <a:pt x="783" y="45"/>
                  <a:pt x="783" y="45"/>
                  <a:pt x="783" y="44"/>
                </a:cubicBezTo>
                <a:cubicBezTo>
                  <a:pt x="781" y="44"/>
                  <a:pt x="780" y="44"/>
                  <a:pt x="780" y="44"/>
                </a:cubicBezTo>
                <a:cubicBezTo>
                  <a:pt x="778" y="44"/>
                  <a:pt x="778" y="44"/>
                  <a:pt x="778" y="44"/>
                </a:cubicBezTo>
                <a:cubicBezTo>
                  <a:pt x="776" y="44"/>
                  <a:pt x="776" y="44"/>
                  <a:pt x="776" y="44"/>
                </a:cubicBezTo>
                <a:cubicBezTo>
                  <a:pt x="775" y="44"/>
                  <a:pt x="773" y="44"/>
                  <a:pt x="770" y="44"/>
                </a:cubicBezTo>
                <a:cubicBezTo>
                  <a:pt x="768" y="44"/>
                  <a:pt x="767" y="44"/>
                  <a:pt x="765" y="45"/>
                </a:cubicBezTo>
                <a:cubicBezTo>
                  <a:pt x="764" y="44"/>
                  <a:pt x="764" y="44"/>
                  <a:pt x="764" y="44"/>
                </a:cubicBezTo>
                <a:cubicBezTo>
                  <a:pt x="762" y="44"/>
                  <a:pt x="760" y="44"/>
                  <a:pt x="759" y="44"/>
                </a:cubicBezTo>
                <a:cubicBezTo>
                  <a:pt x="759" y="45"/>
                  <a:pt x="757" y="45"/>
                  <a:pt x="755" y="45"/>
                </a:cubicBezTo>
                <a:cubicBezTo>
                  <a:pt x="754" y="47"/>
                  <a:pt x="754" y="47"/>
                  <a:pt x="754" y="47"/>
                </a:cubicBezTo>
                <a:cubicBezTo>
                  <a:pt x="752" y="47"/>
                  <a:pt x="751" y="48"/>
                  <a:pt x="752" y="48"/>
                </a:cubicBezTo>
                <a:close/>
                <a:moveTo>
                  <a:pt x="949" y="141"/>
                </a:moveTo>
                <a:cubicBezTo>
                  <a:pt x="949" y="139"/>
                  <a:pt x="949" y="139"/>
                  <a:pt x="948" y="139"/>
                </a:cubicBezTo>
                <a:cubicBezTo>
                  <a:pt x="948" y="139"/>
                  <a:pt x="948" y="139"/>
                  <a:pt x="946" y="139"/>
                </a:cubicBezTo>
                <a:cubicBezTo>
                  <a:pt x="946" y="139"/>
                  <a:pt x="944" y="139"/>
                  <a:pt x="944" y="141"/>
                </a:cubicBezTo>
                <a:cubicBezTo>
                  <a:pt x="944" y="141"/>
                  <a:pt x="944" y="142"/>
                  <a:pt x="946" y="142"/>
                </a:cubicBezTo>
                <a:cubicBezTo>
                  <a:pt x="946" y="142"/>
                  <a:pt x="948" y="141"/>
                  <a:pt x="949" y="141"/>
                </a:cubicBezTo>
                <a:close/>
                <a:moveTo>
                  <a:pt x="744" y="47"/>
                </a:moveTo>
                <a:cubicBezTo>
                  <a:pt x="746" y="47"/>
                  <a:pt x="746" y="47"/>
                  <a:pt x="746" y="47"/>
                </a:cubicBezTo>
                <a:cubicBezTo>
                  <a:pt x="746" y="48"/>
                  <a:pt x="747" y="47"/>
                  <a:pt x="747" y="47"/>
                </a:cubicBezTo>
                <a:cubicBezTo>
                  <a:pt x="749" y="47"/>
                  <a:pt x="749" y="47"/>
                  <a:pt x="749" y="47"/>
                </a:cubicBezTo>
                <a:cubicBezTo>
                  <a:pt x="751" y="47"/>
                  <a:pt x="751" y="47"/>
                  <a:pt x="751" y="47"/>
                </a:cubicBezTo>
                <a:cubicBezTo>
                  <a:pt x="751" y="47"/>
                  <a:pt x="751" y="47"/>
                  <a:pt x="752" y="47"/>
                </a:cubicBezTo>
                <a:cubicBezTo>
                  <a:pt x="752" y="45"/>
                  <a:pt x="752" y="45"/>
                  <a:pt x="752" y="45"/>
                </a:cubicBezTo>
                <a:cubicBezTo>
                  <a:pt x="752" y="44"/>
                  <a:pt x="752" y="44"/>
                  <a:pt x="751" y="44"/>
                </a:cubicBezTo>
                <a:cubicBezTo>
                  <a:pt x="751" y="44"/>
                  <a:pt x="751" y="45"/>
                  <a:pt x="751" y="45"/>
                </a:cubicBezTo>
                <a:cubicBezTo>
                  <a:pt x="751" y="44"/>
                  <a:pt x="751" y="44"/>
                  <a:pt x="751" y="44"/>
                </a:cubicBezTo>
                <a:cubicBezTo>
                  <a:pt x="751" y="44"/>
                  <a:pt x="751" y="44"/>
                  <a:pt x="751" y="44"/>
                </a:cubicBezTo>
                <a:cubicBezTo>
                  <a:pt x="749" y="44"/>
                  <a:pt x="749" y="44"/>
                  <a:pt x="747" y="44"/>
                </a:cubicBezTo>
                <a:cubicBezTo>
                  <a:pt x="747" y="44"/>
                  <a:pt x="746" y="44"/>
                  <a:pt x="744" y="44"/>
                </a:cubicBezTo>
                <a:cubicBezTo>
                  <a:pt x="743" y="44"/>
                  <a:pt x="743" y="44"/>
                  <a:pt x="743" y="45"/>
                </a:cubicBezTo>
                <a:cubicBezTo>
                  <a:pt x="743" y="47"/>
                  <a:pt x="744" y="45"/>
                  <a:pt x="744" y="47"/>
                </a:cubicBezTo>
                <a:close/>
                <a:moveTo>
                  <a:pt x="728" y="56"/>
                </a:moveTo>
                <a:cubicBezTo>
                  <a:pt x="728" y="56"/>
                  <a:pt x="728" y="56"/>
                  <a:pt x="730" y="56"/>
                </a:cubicBezTo>
                <a:cubicBezTo>
                  <a:pt x="731" y="56"/>
                  <a:pt x="731" y="56"/>
                  <a:pt x="731" y="56"/>
                </a:cubicBezTo>
                <a:cubicBezTo>
                  <a:pt x="733" y="56"/>
                  <a:pt x="733" y="58"/>
                  <a:pt x="734" y="58"/>
                </a:cubicBezTo>
                <a:cubicBezTo>
                  <a:pt x="736" y="58"/>
                  <a:pt x="739" y="56"/>
                  <a:pt x="741" y="56"/>
                </a:cubicBezTo>
                <a:cubicBezTo>
                  <a:pt x="739" y="56"/>
                  <a:pt x="739" y="56"/>
                  <a:pt x="739" y="56"/>
                </a:cubicBezTo>
                <a:cubicBezTo>
                  <a:pt x="739" y="56"/>
                  <a:pt x="739" y="56"/>
                  <a:pt x="738" y="56"/>
                </a:cubicBezTo>
                <a:cubicBezTo>
                  <a:pt x="738" y="55"/>
                  <a:pt x="738" y="55"/>
                  <a:pt x="738" y="55"/>
                </a:cubicBezTo>
                <a:cubicBezTo>
                  <a:pt x="736" y="55"/>
                  <a:pt x="736" y="55"/>
                  <a:pt x="736" y="55"/>
                </a:cubicBezTo>
                <a:cubicBezTo>
                  <a:pt x="734" y="53"/>
                  <a:pt x="733" y="53"/>
                  <a:pt x="733" y="55"/>
                </a:cubicBezTo>
                <a:cubicBezTo>
                  <a:pt x="731" y="55"/>
                  <a:pt x="731" y="55"/>
                  <a:pt x="731" y="55"/>
                </a:cubicBezTo>
                <a:cubicBezTo>
                  <a:pt x="731" y="55"/>
                  <a:pt x="731" y="55"/>
                  <a:pt x="730" y="55"/>
                </a:cubicBezTo>
                <a:cubicBezTo>
                  <a:pt x="730" y="55"/>
                  <a:pt x="728" y="55"/>
                  <a:pt x="728" y="56"/>
                </a:cubicBezTo>
                <a:close/>
                <a:moveTo>
                  <a:pt x="329" y="286"/>
                </a:moveTo>
                <a:cubicBezTo>
                  <a:pt x="328" y="286"/>
                  <a:pt x="328" y="286"/>
                  <a:pt x="328" y="286"/>
                </a:cubicBezTo>
                <a:cubicBezTo>
                  <a:pt x="326" y="288"/>
                  <a:pt x="326" y="288"/>
                  <a:pt x="324" y="288"/>
                </a:cubicBezTo>
                <a:cubicBezTo>
                  <a:pt x="324" y="289"/>
                  <a:pt x="324" y="289"/>
                  <a:pt x="324" y="289"/>
                </a:cubicBezTo>
                <a:cubicBezTo>
                  <a:pt x="325" y="289"/>
                  <a:pt x="326" y="289"/>
                  <a:pt x="326" y="289"/>
                </a:cubicBezTo>
                <a:cubicBezTo>
                  <a:pt x="327" y="288"/>
                  <a:pt x="328" y="287"/>
                  <a:pt x="329" y="286"/>
                </a:cubicBezTo>
                <a:close/>
                <a:moveTo>
                  <a:pt x="917" y="404"/>
                </a:moveTo>
                <a:cubicBezTo>
                  <a:pt x="919" y="404"/>
                  <a:pt x="919" y="404"/>
                  <a:pt x="919" y="404"/>
                </a:cubicBezTo>
                <a:cubicBezTo>
                  <a:pt x="920" y="406"/>
                  <a:pt x="920" y="406"/>
                  <a:pt x="920" y="406"/>
                </a:cubicBezTo>
                <a:cubicBezTo>
                  <a:pt x="920" y="404"/>
                  <a:pt x="920" y="404"/>
                  <a:pt x="920" y="404"/>
                </a:cubicBezTo>
                <a:cubicBezTo>
                  <a:pt x="920" y="402"/>
                  <a:pt x="920" y="402"/>
                  <a:pt x="920" y="402"/>
                </a:cubicBezTo>
                <a:cubicBezTo>
                  <a:pt x="920" y="402"/>
                  <a:pt x="920" y="401"/>
                  <a:pt x="922" y="401"/>
                </a:cubicBezTo>
                <a:cubicBezTo>
                  <a:pt x="922" y="401"/>
                  <a:pt x="922" y="401"/>
                  <a:pt x="923" y="401"/>
                </a:cubicBezTo>
                <a:cubicBezTo>
                  <a:pt x="925" y="401"/>
                  <a:pt x="925" y="401"/>
                  <a:pt x="925" y="401"/>
                </a:cubicBezTo>
                <a:cubicBezTo>
                  <a:pt x="925" y="399"/>
                  <a:pt x="925" y="399"/>
                  <a:pt x="927" y="399"/>
                </a:cubicBezTo>
                <a:cubicBezTo>
                  <a:pt x="928" y="397"/>
                  <a:pt x="923" y="397"/>
                  <a:pt x="923" y="397"/>
                </a:cubicBezTo>
                <a:cubicBezTo>
                  <a:pt x="922" y="397"/>
                  <a:pt x="922" y="397"/>
                  <a:pt x="920" y="396"/>
                </a:cubicBezTo>
                <a:cubicBezTo>
                  <a:pt x="920" y="397"/>
                  <a:pt x="920" y="397"/>
                  <a:pt x="920" y="397"/>
                </a:cubicBezTo>
                <a:cubicBezTo>
                  <a:pt x="919" y="397"/>
                  <a:pt x="919" y="399"/>
                  <a:pt x="919" y="397"/>
                </a:cubicBezTo>
                <a:cubicBezTo>
                  <a:pt x="917" y="397"/>
                  <a:pt x="917" y="397"/>
                  <a:pt x="917" y="397"/>
                </a:cubicBezTo>
                <a:cubicBezTo>
                  <a:pt x="915" y="397"/>
                  <a:pt x="915" y="397"/>
                  <a:pt x="915" y="397"/>
                </a:cubicBezTo>
                <a:cubicBezTo>
                  <a:pt x="915" y="397"/>
                  <a:pt x="914" y="399"/>
                  <a:pt x="914" y="397"/>
                </a:cubicBezTo>
                <a:cubicBezTo>
                  <a:pt x="914" y="397"/>
                  <a:pt x="914" y="397"/>
                  <a:pt x="912" y="397"/>
                </a:cubicBezTo>
                <a:cubicBezTo>
                  <a:pt x="912" y="396"/>
                  <a:pt x="910" y="397"/>
                  <a:pt x="910" y="397"/>
                </a:cubicBezTo>
                <a:cubicBezTo>
                  <a:pt x="909" y="397"/>
                  <a:pt x="909" y="397"/>
                  <a:pt x="909" y="396"/>
                </a:cubicBezTo>
                <a:cubicBezTo>
                  <a:pt x="909" y="394"/>
                  <a:pt x="909" y="394"/>
                  <a:pt x="910" y="394"/>
                </a:cubicBezTo>
                <a:cubicBezTo>
                  <a:pt x="909" y="394"/>
                  <a:pt x="909" y="393"/>
                  <a:pt x="909" y="393"/>
                </a:cubicBezTo>
                <a:cubicBezTo>
                  <a:pt x="909" y="393"/>
                  <a:pt x="910" y="393"/>
                  <a:pt x="910" y="391"/>
                </a:cubicBezTo>
                <a:cubicBezTo>
                  <a:pt x="910" y="391"/>
                  <a:pt x="910" y="389"/>
                  <a:pt x="909" y="389"/>
                </a:cubicBezTo>
                <a:cubicBezTo>
                  <a:pt x="907" y="389"/>
                  <a:pt x="906" y="391"/>
                  <a:pt x="906" y="394"/>
                </a:cubicBezTo>
                <a:cubicBezTo>
                  <a:pt x="904" y="394"/>
                  <a:pt x="904" y="394"/>
                  <a:pt x="904" y="394"/>
                </a:cubicBezTo>
                <a:cubicBezTo>
                  <a:pt x="904" y="396"/>
                  <a:pt x="904" y="396"/>
                  <a:pt x="906" y="397"/>
                </a:cubicBezTo>
                <a:cubicBezTo>
                  <a:pt x="906" y="397"/>
                  <a:pt x="906" y="397"/>
                  <a:pt x="907" y="399"/>
                </a:cubicBezTo>
                <a:cubicBezTo>
                  <a:pt x="907" y="399"/>
                  <a:pt x="907" y="399"/>
                  <a:pt x="909" y="399"/>
                </a:cubicBezTo>
                <a:cubicBezTo>
                  <a:pt x="909" y="399"/>
                  <a:pt x="910" y="399"/>
                  <a:pt x="910" y="401"/>
                </a:cubicBezTo>
                <a:cubicBezTo>
                  <a:pt x="910" y="402"/>
                  <a:pt x="910" y="402"/>
                  <a:pt x="912" y="402"/>
                </a:cubicBezTo>
                <a:cubicBezTo>
                  <a:pt x="912" y="404"/>
                  <a:pt x="914" y="402"/>
                  <a:pt x="915" y="402"/>
                </a:cubicBezTo>
                <a:cubicBezTo>
                  <a:pt x="915" y="401"/>
                  <a:pt x="915" y="401"/>
                  <a:pt x="915" y="401"/>
                </a:cubicBezTo>
                <a:cubicBezTo>
                  <a:pt x="915" y="401"/>
                  <a:pt x="915" y="401"/>
                  <a:pt x="917" y="401"/>
                </a:cubicBezTo>
                <a:cubicBezTo>
                  <a:pt x="917" y="401"/>
                  <a:pt x="917" y="401"/>
                  <a:pt x="917" y="402"/>
                </a:cubicBezTo>
                <a:cubicBezTo>
                  <a:pt x="917" y="402"/>
                  <a:pt x="917" y="402"/>
                  <a:pt x="917" y="404"/>
                </a:cubicBezTo>
                <a:close/>
                <a:moveTo>
                  <a:pt x="935" y="365"/>
                </a:moveTo>
                <a:cubicBezTo>
                  <a:pt x="936" y="365"/>
                  <a:pt x="936" y="365"/>
                  <a:pt x="938" y="365"/>
                </a:cubicBezTo>
                <a:cubicBezTo>
                  <a:pt x="940" y="365"/>
                  <a:pt x="940" y="367"/>
                  <a:pt x="941" y="367"/>
                </a:cubicBezTo>
                <a:cubicBezTo>
                  <a:pt x="943" y="367"/>
                  <a:pt x="943" y="367"/>
                  <a:pt x="943" y="367"/>
                </a:cubicBezTo>
                <a:cubicBezTo>
                  <a:pt x="943" y="367"/>
                  <a:pt x="944" y="367"/>
                  <a:pt x="944" y="365"/>
                </a:cubicBezTo>
                <a:cubicBezTo>
                  <a:pt x="943" y="364"/>
                  <a:pt x="941" y="364"/>
                  <a:pt x="941" y="364"/>
                </a:cubicBezTo>
                <a:cubicBezTo>
                  <a:pt x="940" y="362"/>
                  <a:pt x="938" y="362"/>
                  <a:pt x="936" y="360"/>
                </a:cubicBezTo>
                <a:cubicBezTo>
                  <a:pt x="935" y="359"/>
                  <a:pt x="935" y="359"/>
                  <a:pt x="935" y="359"/>
                </a:cubicBezTo>
                <a:cubicBezTo>
                  <a:pt x="933" y="359"/>
                  <a:pt x="933" y="357"/>
                  <a:pt x="931" y="357"/>
                </a:cubicBezTo>
                <a:cubicBezTo>
                  <a:pt x="930" y="357"/>
                  <a:pt x="930" y="357"/>
                  <a:pt x="930" y="357"/>
                </a:cubicBezTo>
                <a:cubicBezTo>
                  <a:pt x="930" y="355"/>
                  <a:pt x="928" y="355"/>
                  <a:pt x="928" y="355"/>
                </a:cubicBezTo>
                <a:cubicBezTo>
                  <a:pt x="927" y="355"/>
                  <a:pt x="927" y="357"/>
                  <a:pt x="927" y="357"/>
                </a:cubicBezTo>
                <a:cubicBezTo>
                  <a:pt x="925" y="357"/>
                  <a:pt x="925" y="355"/>
                  <a:pt x="923" y="355"/>
                </a:cubicBezTo>
                <a:cubicBezTo>
                  <a:pt x="922" y="355"/>
                  <a:pt x="920" y="355"/>
                  <a:pt x="919" y="355"/>
                </a:cubicBezTo>
                <a:cubicBezTo>
                  <a:pt x="917" y="355"/>
                  <a:pt x="917" y="355"/>
                  <a:pt x="917" y="355"/>
                </a:cubicBezTo>
                <a:cubicBezTo>
                  <a:pt x="917" y="357"/>
                  <a:pt x="917" y="357"/>
                  <a:pt x="919" y="357"/>
                </a:cubicBezTo>
                <a:cubicBezTo>
                  <a:pt x="920" y="357"/>
                  <a:pt x="922" y="357"/>
                  <a:pt x="923" y="359"/>
                </a:cubicBezTo>
                <a:cubicBezTo>
                  <a:pt x="923" y="359"/>
                  <a:pt x="925" y="359"/>
                  <a:pt x="925" y="360"/>
                </a:cubicBezTo>
                <a:cubicBezTo>
                  <a:pt x="925" y="362"/>
                  <a:pt x="925" y="362"/>
                  <a:pt x="925" y="362"/>
                </a:cubicBezTo>
                <a:cubicBezTo>
                  <a:pt x="927" y="362"/>
                  <a:pt x="927" y="364"/>
                  <a:pt x="928" y="364"/>
                </a:cubicBezTo>
                <a:cubicBezTo>
                  <a:pt x="930" y="364"/>
                  <a:pt x="933" y="365"/>
                  <a:pt x="935" y="365"/>
                </a:cubicBezTo>
                <a:close/>
                <a:moveTo>
                  <a:pt x="757" y="755"/>
                </a:moveTo>
                <a:cubicBezTo>
                  <a:pt x="759" y="755"/>
                  <a:pt x="759" y="753"/>
                  <a:pt x="760" y="751"/>
                </a:cubicBezTo>
                <a:cubicBezTo>
                  <a:pt x="762" y="750"/>
                  <a:pt x="765" y="750"/>
                  <a:pt x="767" y="751"/>
                </a:cubicBezTo>
                <a:cubicBezTo>
                  <a:pt x="768" y="751"/>
                  <a:pt x="770" y="751"/>
                  <a:pt x="773" y="753"/>
                </a:cubicBezTo>
                <a:cubicBezTo>
                  <a:pt x="773" y="753"/>
                  <a:pt x="775" y="755"/>
                  <a:pt x="776" y="755"/>
                </a:cubicBezTo>
                <a:cubicBezTo>
                  <a:pt x="778" y="753"/>
                  <a:pt x="780" y="751"/>
                  <a:pt x="780" y="750"/>
                </a:cubicBezTo>
                <a:cubicBezTo>
                  <a:pt x="780" y="748"/>
                  <a:pt x="778" y="745"/>
                  <a:pt x="776" y="745"/>
                </a:cubicBezTo>
                <a:cubicBezTo>
                  <a:pt x="776" y="743"/>
                  <a:pt x="775" y="743"/>
                  <a:pt x="773" y="743"/>
                </a:cubicBezTo>
                <a:cubicBezTo>
                  <a:pt x="773" y="743"/>
                  <a:pt x="772" y="743"/>
                  <a:pt x="770" y="743"/>
                </a:cubicBezTo>
                <a:cubicBezTo>
                  <a:pt x="767" y="743"/>
                  <a:pt x="765" y="742"/>
                  <a:pt x="765" y="740"/>
                </a:cubicBezTo>
                <a:cubicBezTo>
                  <a:pt x="765" y="738"/>
                  <a:pt x="765" y="737"/>
                  <a:pt x="764" y="735"/>
                </a:cubicBezTo>
                <a:cubicBezTo>
                  <a:pt x="764" y="735"/>
                  <a:pt x="762" y="735"/>
                  <a:pt x="760" y="735"/>
                </a:cubicBezTo>
                <a:cubicBezTo>
                  <a:pt x="760" y="735"/>
                  <a:pt x="759" y="735"/>
                  <a:pt x="757" y="735"/>
                </a:cubicBezTo>
                <a:cubicBezTo>
                  <a:pt x="757" y="734"/>
                  <a:pt x="755" y="734"/>
                  <a:pt x="755" y="732"/>
                </a:cubicBezTo>
                <a:cubicBezTo>
                  <a:pt x="754" y="732"/>
                  <a:pt x="754" y="732"/>
                  <a:pt x="754" y="732"/>
                </a:cubicBezTo>
                <a:cubicBezTo>
                  <a:pt x="752" y="732"/>
                  <a:pt x="751" y="730"/>
                  <a:pt x="749" y="732"/>
                </a:cubicBezTo>
                <a:cubicBezTo>
                  <a:pt x="747" y="732"/>
                  <a:pt x="747" y="732"/>
                  <a:pt x="747" y="732"/>
                </a:cubicBezTo>
                <a:cubicBezTo>
                  <a:pt x="746" y="732"/>
                  <a:pt x="747" y="732"/>
                  <a:pt x="747" y="734"/>
                </a:cubicBezTo>
                <a:cubicBezTo>
                  <a:pt x="747" y="734"/>
                  <a:pt x="747" y="735"/>
                  <a:pt x="746" y="735"/>
                </a:cubicBezTo>
                <a:cubicBezTo>
                  <a:pt x="746" y="735"/>
                  <a:pt x="746" y="735"/>
                  <a:pt x="744" y="735"/>
                </a:cubicBezTo>
                <a:cubicBezTo>
                  <a:pt x="743" y="735"/>
                  <a:pt x="743" y="735"/>
                  <a:pt x="743" y="735"/>
                </a:cubicBezTo>
                <a:cubicBezTo>
                  <a:pt x="741" y="735"/>
                  <a:pt x="741" y="735"/>
                  <a:pt x="741" y="735"/>
                </a:cubicBezTo>
                <a:cubicBezTo>
                  <a:pt x="739" y="734"/>
                  <a:pt x="739" y="734"/>
                  <a:pt x="738" y="734"/>
                </a:cubicBezTo>
                <a:cubicBezTo>
                  <a:pt x="736" y="732"/>
                  <a:pt x="736" y="732"/>
                  <a:pt x="734" y="732"/>
                </a:cubicBezTo>
                <a:cubicBezTo>
                  <a:pt x="733" y="730"/>
                  <a:pt x="733" y="730"/>
                  <a:pt x="731" y="732"/>
                </a:cubicBezTo>
                <a:cubicBezTo>
                  <a:pt x="730" y="732"/>
                  <a:pt x="730" y="734"/>
                  <a:pt x="728" y="734"/>
                </a:cubicBezTo>
                <a:cubicBezTo>
                  <a:pt x="728" y="735"/>
                  <a:pt x="726" y="735"/>
                  <a:pt x="725" y="737"/>
                </a:cubicBezTo>
                <a:cubicBezTo>
                  <a:pt x="726" y="737"/>
                  <a:pt x="730" y="737"/>
                  <a:pt x="730" y="737"/>
                </a:cubicBezTo>
                <a:cubicBezTo>
                  <a:pt x="731" y="737"/>
                  <a:pt x="733" y="737"/>
                  <a:pt x="733" y="737"/>
                </a:cubicBezTo>
                <a:cubicBezTo>
                  <a:pt x="734" y="738"/>
                  <a:pt x="733" y="738"/>
                  <a:pt x="733" y="738"/>
                </a:cubicBezTo>
                <a:cubicBezTo>
                  <a:pt x="733" y="740"/>
                  <a:pt x="731" y="740"/>
                  <a:pt x="731" y="740"/>
                </a:cubicBezTo>
                <a:cubicBezTo>
                  <a:pt x="731" y="742"/>
                  <a:pt x="733" y="742"/>
                  <a:pt x="733" y="743"/>
                </a:cubicBezTo>
                <a:cubicBezTo>
                  <a:pt x="731" y="743"/>
                  <a:pt x="731" y="743"/>
                  <a:pt x="731" y="743"/>
                </a:cubicBezTo>
                <a:cubicBezTo>
                  <a:pt x="731" y="745"/>
                  <a:pt x="730" y="745"/>
                  <a:pt x="730" y="745"/>
                </a:cubicBezTo>
                <a:cubicBezTo>
                  <a:pt x="730" y="747"/>
                  <a:pt x="731" y="747"/>
                  <a:pt x="731" y="747"/>
                </a:cubicBezTo>
                <a:cubicBezTo>
                  <a:pt x="733" y="747"/>
                  <a:pt x="733" y="747"/>
                  <a:pt x="733" y="748"/>
                </a:cubicBezTo>
                <a:cubicBezTo>
                  <a:pt x="733" y="750"/>
                  <a:pt x="731" y="750"/>
                  <a:pt x="730" y="750"/>
                </a:cubicBezTo>
                <a:cubicBezTo>
                  <a:pt x="728" y="750"/>
                  <a:pt x="725" y="750"/>
                  <a:pt x="723" y="748"/>
                </a:cubicBezTo>
                <a:cubicBezTo>
                  <a:pt x="723" y="748"/>
                  <a:pt x="722" y="748"/>
                  <a:pt x="720" y="748"/>
                </a:cubicBezTo>
                <a:cubicBezTo>
                  <a:pt x="718" y="748"/>
                  <a:pt x="718" y="748"/>
                  <a:pt x="718" y="748"/>
                </a:cubicBezTo>
                <a:cubicBezTo>
                  <a:pt x="718" y="748"/>
                  <a:pt x="718" y="748"/>
                  <a:pt x="717" y="748"/>
                </a:cubicBezTo>
                <a:cubicBezTo>
                  <a:pt x="717" y="748"/>
                  <a:pt x="715" y="748"/>
                  <a:pt x="713" y="748"/>
                </a:cubicBezTo>
                <a:cubicBezTo>
                  <a:pt x="713" y="750"/>
                  <a:pt x="712" y="751"/>
                  <a:pt x="713" y="753"/>
                </a:cubicBezTo>
                <a:cubicBezTo>
                  <a:pt x="713" y="755"/>
                  <a:pt x="717" y="755"/>
                  <a:pt x="717" y="756"/>
                </a:cubicBezTo>
                <a:cubicBezTo>
                  <a:pt x="717" y="758"/>
                  <a:pt x="717" y="758"/>
                  <a:pt x="717" y="758"/>
                </a:cubicBezTo>
                <a:cubicBezTo>
                  <a:pt x="718" y="758"/>
                  <a:pt x="718" y="758"/>
                  <a:pt x="718" y="758"/>
                </a:cubicBezTo>
                <a:cubicBezTo>
                  <a:pt x="720" y="758"/>
                  <a:pt x="720" y="758"/>
                  <a:pt x="720" y="756"/>
                </a:cubicBezTo>
                <a:cubicBezTo>
                  <a:pt x="720" y="756"/>
                  <a:pt x="720" y="756"/>
                  <a:pt x="722" y="756"/>
                </a:cubicBezTo>
                <a:cubicBezTo>
                  <a:pt x="722" y="755"/>
                  <a:pt x="725" y="755"/>
                  <a:pt x="726" y="755"/>
                </a:cubicBezTo>
                <a:cubicBezTo>
                  <a:pt x="728" y="755"/>
                  <a:pt x="728" y="755"/>
                  <a:pt x="730" y="755"/>
                </a:cubicBezTo>
                <a:cubicBezTo>
                  <a:pt x="731" y="755"/>
                  <a:pt x="733" y="755"/>
                  <a:pt x="734" y="755"/>
                </a:cubicBezTo>
                <a:cubicBezTo>
                  <a:pt x="738" y="755"/>
                  <a:pt x="738" y="755"/>
                  <a:pt x="738" y="755"/>
                </a:cubicBezTo>
                <a:cubicBezTo>
                  <a:pt x="739" y="755"/>
                  <a:pt x="739" y="755"/>
                  <a:pt x="741" y="756"/>
                </a:cubicBezTo>
                <a:cubicBezTo>
                  <a:pt x="741" y="756"/>
                  <a:pt x="741" y="756"/>
                  <a:pt x="743" y="756"/>
                </a:cubicBezTo>
                <a:cubicBezTo>
                  <a:pt x="744" y="758"/>
                  <a:pt x="744" y="758"/>
                  <a:pt x="744" y="758"/>
                </a:cubicBezTo>
                <a:cubicBezTo>
                  <a:pt x="744" y="759"/>
                  <a:pt x="744" y="759"/>
                  <a:pt x="744" y="761"/>
                </a:cubicBezTo>
                <a:cubicBezTo>
                  <a:pt x="744" y="763"/>
                  <a:pt x="747" y="759"/>
                  <a:pt x="749" y="758"/>
                </a:cubicBezTo>
                <a:cubicBezTo>
                  <a:pt x="749" y="758"/>
                  <a:pt x="749" y="756"/>
                  <a:pt x="749" y="755"/>
                </a:cubicBezTo>
                <a:cubicBezTo>
                  <a:pt x="749" y="755"/>
                  <a:pt x="749" y="755"/>
                  <a:pt x="749" y="753"/>
                </a:cubicBezTo>
                <a:cubicBezTo>
                  <a:pt x="751" y="753"/>
                  <a:pt x="754" y="751"/>
                  <a:pt x="755" y="751"/>
                </a:cubicBezTo>
                <a:cubicBezTo>
                  <a:pt x="755" y="753"/>
                  <a:pt x="755" y="753"/>
                  <a:pt x="755" y="755"/>
                </a:cubicBezTo>
                <a:cubicBezTo>
                  <a:pt x="755" y="755"/>
                  <a:pt x="755" y="755"/>
                  <a:pt x="757" y="755"/>
                </a:cubicBezTo>
                <a:close/>
                <a:moveTo>
                  <a:pt x="791" y="758"/>
                </a:moveTo>
                <a:cubicBezTo>
                  <a:pt x="793" y="758"/>
                  <a:pt x="794" y="758"/>
                  <a:pt x="796" y="756"/>
                </a:cubicBezTo>
                <a:cubicBezTo>
                  <a:pt x="799" y="756"/>
                  <a:pt x="799" y="756"/>
                  <a:pt x="799" y="756"/>
                </a:cubicBezTo>
                <a:cubicBezTo>
                  <a:pt x="801" y="756"/>
                  <a:pt x="801" y="756"/>
                  <a:pt x="802" y="756"/>
                </a:cubicBezTo>
                <a:cubicBezTo>
                  <a:pt x="804" y="756"/>
                  <a:pt x="804" y="758"/>
                  <a:pt x="806" y="756"/>
                </a:cubicBezTo>
                <a:cubicBezTo>
                  <a:pt x="806" y="756"/>
                  <a:pt x="806" y="755"/>
                  <a:pt x="807" y="755"/>
                </a:cubicBezTo>
                <a:cubicBezTo>
                  <a:pt x="807" y="753"/>
                  <a:pt x="809" y="753"/>
                  <a:pt x="809" y="753"/>
                </a:cubicBezTo>
                <a:cubicBezTo>
                  <a:pt x="809" y="751"/>
                  <a:pt x="809" y="751"/>
                  <a:pt x="809" y="751"/>
                </a:cubicBezTo>
                <a:cubicBezTo>
                  <a:pt x="807" y="751"/>
                  <a:pt x="806" y="751"/>
                  <a:pt x="806" y="751"/>
                </a:cubicBezTo>
                <a:cubicBezTo>
                  <a:pt x="804" y="751"/>
                  <a:pt x="802" y="751"/>
                  <a:pt x="801" y="751"/>
                </a:cubicBezTo>
                <a:cubicBezTo>
                  <a:pt x="799" y="751"/>
                  <a:pt x="799" y="751"/>
                  <a:pt x="799" y="751"/>
                </a:cubicBezTo>
                <a:cubicBezTo>
                  <a:pt x="797" y="751"/>
                  <a:pt x="797" y="751"/>
                  <a:pt x="797" y="751"/>
                </a:cubicBezTo>
                <a:cubicBezTo>
                  <a:pt x="796" y="751"/>
                  <a:pt x="794" y="750"/>
                  <a:pt x="793" y="751"/>
                </a:cubicBezTo>
                <a:cubicBezTo>
                  <a:pt x="791" y="751"/>
                  <a:pt x="791" y="751"/>
                  <a:pt x="791" y="751"/>
                </a:cubicBezTo>
                <a:cubicBezTo>
                  <a:pt x="791" y="753"/>
                  <a:pt x="791" y="753"/>
                  <a:pt x="791" y="753"/>
                </a:cubicBezTo>
                <a:cubicBezTo>
                  <a:pt x="793" y="753"/>
                  <a:pt x="793" y="755"/>
                  <a:pt x="793" y="755"/>
                </a:cubicBezTo>
                <a:cubicBezTo>
                  <a:pt x="793" y="755"/>
                  <a:pt x="793" y="755"/>
                  <a:pt x="793" y="756"/>
                </a:cubicBezTo>
                <a:cubicBezTo>
                  <a:pt x="791" y="756"/>
                  <a:pt x="791" y="756"/>
                  <a:pt x="791" y="758"/>
                </a:cubicBezTo>
                <a:close/>
                <a:moveTo>
                  <a:pt x="910" y="397"/>
                </a:moveTo>
                <a:cubicBezTo>
                  <a:pt x="909" y="396"/>
                  <a:pt x="909" y="396"/>
                  <a:pt x="909" y="396"/>
                </a:cubicBezTo>
                <a:cubicBezTo>
                  <a:pt x="909" y="397"/>
                  <a:pt x="910" y="397"/>
                  <a:pt x="910" y="397"/>
                </a:cubicBezTo>
                <a:close/>
                <a:moveTo>
                  <a:pt x="822" y="280"/>
                </a:moveTo>
                <a:cubicBezTo>
                  <a:pt x="823" y="280"/>
                  <a:pt x="825" y="280"/>
                  <a:pt x="825" y="278"/>
                </a:cubicBezTo>
                <a:cubicBezTo>
                  <a:pt x="823" y="278"/>
                  <a:pt x="820" y="278"/>
                  <a:pt x="822" y="276"/>
                </a:cubicBezTo>
                <a:cubicBezTo>
                  <a:pt x="822" y="275"/>
                  <a:pt x="822" y="275"/>
                  <a:pt x="820" y="275"/>
                </a:cubicBezTo>
                <a:cubicBezTo>
                  <a:pt x="820" y="275"/>
                  <a:pt x="818" y="275"/>
                  <a:pt x="817" y="275"/>
                </a:cubicBezTo>
                <a:cubicBezTo>
                  <a:pt x="815" y="276"/>
                  <a:pt x="815" y="276"/>
                  <a:pt x="814" y="276"/>
                </a:cubicBezTo>
                <a:cubicBezTo>
                  <a:pt x="812" y="278"/>
                  <a:pt x="810" y="278"/>
                  <a:pt x="810" y="278"/>
                </a:cubicBezTo>
                <a:cubicBezTo>
                  <a:pt x="809" y="280"/>
                  <a:pt x="812" y="280"/>
                  <a:pt x="814" y="280"/>
                </a:cubicBezTo>
                <a:cubicBezTo>
                  <a:pt x="812" y="281"/>
                  <a:pt x="809" y="281"/>
                  <a:pt x="809" y="283"/>
                </a:cubicBezTo>
                <a:cubicBezTo>
                  <a:pt x="807" y="284"/>
                  <a:pt x="810" y="284"/>
                  <a:pt x="810" y="284"/>
                </a:cubicBezTo>
                <a:cubicBezTo>
                  <a:pt x="812" y="284"/>
                  <a:pt x="812" y="284"/>
                  <a:pt x="814" y="284"/>
                </a:cubicBezTo>
                <a:cubicBezTo>
                  <a:pt x="815" y="284"/>
                  <a:pt x="817" y="284"/>
                  <a:pt x="817" y="284"/>
                </a:cubicBezTo>
                <a:cubicBezTo>
                  <a:pt x="818" y="283"/>
                  <a:pt x="818" y="283"/>
                  <a:pt x="818" y="283"/>
                </a:cubicBezTo>
                <a:cubicBezTo>
                  <a:pt x="820" y="283"/>
                  <a:pt x="820" y="281"/>
                  <a:pt x="818" y="281"/>
                </a:cubicBezTo>
                <a:cubicBezTo>
                  <a:pt x="820" y="281"/>
                  <a:pt x="820" y="281"/>
                  <a:pt x="820" y="281"/>
                </a:cubicBezTo>
                <a:cubicBezTo>
                  <a:pt x="822" y="280"/>
                  <a:pt x="822" y="281"/>
                  <a:pt x="822" y="280"/>
                </a:cubicBezTo>
                <a:close/>
                <a:moveTo>
                  <a:pt x="827" y="210"/>
                </a:moveTo>
                <a:cubicBezTo>
                  <a:pt x="828" y="210"/>
                  <a:pt x="828" y="210"/>
                  <a:pt x="830" y="210"/>
                </a:cubicBezTo>
                <a:cubicBezTo>
                  <a:pt x="830" y="210"/>
                  <a:pt x="831" y="210"/>
                  <a:pt x="833" y="210"/>
                </a:cubicBezTo>
                <a:cubicBezTo>
                  <a:pt x="835" y="208"/>
                  <a:pt x="836" y="208"/>
                  <a:pt x="838" y="207"/>
                </a:cubicBezTo>
                <a:cubicBezTo>
                  <a:pt x="839" y="207"/>
                  <a:pt x="839" y="205"/>
                  <a:pt x="841" y="205"/>
                </a:cubicBezTo>
                <a:cubicBezTo>
                  <a:pt x="843" y="205"/>
                  <a:pt x="843" y="205"/>
                  <a:pt x="843" y="205"/>
                </a:cubicBezTo>
                <a:cubicBezTo>
                  <a:pt x="844" y="204"/>
                  <a:pt x="844" y="204"/>
                  <a:pt x="844" y="204"/>
                </a:cubicBezTo>
                <a:cubicBezTo>
                  <a:pt x="846" y="202"/>
                  <a:pt x="847" y="202"/>
                  <a:pt x="846" y="202"/>
                </a:cubicBezTo>
                <a:cubicBezTo>
                  <a:pt x="844" y="200"/>
                  <a:pt x="843" y="202"/>
                  <a:pt x="841" y="202"/>
                </a:cubicBezTo>
                <a:cubicBezTo>
                  <a:pt x="839" y="200"/>
                  <a:pt x="838" y="202"/>
                  <a:pt x="836" y="202"/>
                </a:cubicBezTo>
                <a:cubicBezTo>
                  <a:pt x="836" y="202"/>
                  <a:pt x="835" y="202"/>
                  <a:pt x="833" y="202"/>
                </a:cubicBezTo>
                <a:cubicBezTo>
                  <a:pt x="833" y="202"/>
                  <a:pt x="831" y="202"/>
                  <a:pt x="830" y="202"/>
                </a:cubicBezTo>
                <a:cubicBezTo>
                  <a:pt x="830" y="202"/>
                  <a:pt x="830" y="204"/>
                  <a:pt x="828" y="204"/>
                </a:cubicBezTo>
                <a:cubicBezTo>
                  <a:pt x="827" y="204"/>
                  <a:pt x="827" y="205"/>
                  <a:pt x="827" y="205"/>
                </a:cubicBezTo>
                <a:cubicBezTo>
                  <a:pt x="825" y="205"/>
                  <a:pt x="825" y="205"/>
                  <a:pt x="825" y="207"/>
                </a:cubicBezTo>
                <a:cubicBezTo>
                  <a:pt x="823" y="207"/>
                  <a:pt x="823" y="207"/>
                  <a:pt x="823" y="207"/>
                </a:cubicBezTo>
                <a:cubicBezTo>
                  <a:pt x="822" y="207"/>
                  <a:pt x="822" y="208"/>
                  <a:pt x="822" y="208"/>
                </a:cubicBezTo>
                <a:cubicBezTo>
                  <a:pt x="822" y="210"/>
                  <a:pt x="822" y="210"/>
                  <a:pt x="822" y="210"/>
                </a:cubicBezTo>
                <a:cubicBezTo>
                  <a:pt x="822" y="210"/>
                  <a:pt x="822" y="210"/>
                  <a:pt x="822" y="212"/>
                </a:cubicBezTo>
                <a:cubicBezTo>
                  <a:pt x="822" y="213"/>
                  <a:pt x="823" y="212"/>
                  <a:pt x="823" y="212"/>
                </a:cubicBezTo>
                <a:cubicBezTo>
                  <a:pt x="823" y="212"/>
                  <a:pt x="825" y="212"/>
                  <a:pt x="825" y="210"/>
                </a:cubicBezTo>
                <a:cubicBezTo>
                  <a:pt x="827" y="210"/>
                  <a:pt x="827" y="210"/>
                  <a:pt x="827" y="210"/>
                </a:cubicBezTo>
                <a:close/>
                <a:moveTo>
                  <a:pt x="781" y="323"/>
                </a:moveTo>
                <a:cubicBezTo>
                  <a:pt x="783" y="322"/>
                  <a:pt x="781" y="320"/>
                  <a:pt x="780" y="320"/>
                </a:cubicBezTo>
                <a:cubicBezTo>
                  <a:pt x="780" y="318"/>
                  <a:pt x="780" y="318"/>
                  <a:pt x="780" y="317"/>
                </a:cubicBezTo>
                <a:cubicBezTo>
                  <a:pt x="780" y="317"/>
                  <a:pt x="780" y="317"/>
                  <a:pt x="780" y="315"/>
                </a:cubicBezTo>
                <a:cubicBezTo>
                  <a:pt x="776" y="315"/>
                  <a:pt x="776" y="315"/>
                  <a:pt x="776" y="315"/>
                </a:cubicBezTo>
                <a:cubicBezTo>
                  <a:pt x="775" y="315"/>
                  <a:pt x="773" y="315"/>
                  <a:pt x="773" y="315"/>
                </a:cubicBezTo>
                <a:cubicBezTo>
                  <a:pt x="772" y="315"/>
                  <a:pt x="772" y="315"/>
                  <a:pt x="770" y="317"/>
                </a:cubicBezTo>
                <a:cubicBezTo>
                  <a:pt x="770" y="318"/>
                  <a:pt x="770" y="318"/>
                  <a:pt x="770" y="318"/>
                </a:cubicBezTo>
                <a:cubicBezTo>
                  <a:pt x="770" y="320"/>
                  <a:pt x="773" y="320"/>
                  <a:pt x="775" y="320"/>
                </a:cubicBezTo>
                <a:cubicBezTo>
                  <a:pt x="775" y="320"/>
                  <a:pt x="775" y="320"/>
                  <a:pt x="776" y="320"/>
                </a:cubicBezTo>
                <a:cubicBezTo>
                  <a:pt x="776" y="320"/>
                  <a:pt x="776" y="320"/>
                  <a:pt x="778" y="320"/>
                </a:cubicBezTo>
                <a:cubicBezTo>
                  <a:pt x="778" y="322"/>
                  <a:pt x="778" y="322"/>
                  <a:pt x="778" y="322"/>
                </a:cubicBezTo>
                <a:cubicBezTo>
                  <a:pt x="780" y="322"/>
                  <a:pt x="780" y="322"/>
                  <a:pt x="780" y="322"/>
                </a:cubicBezTo>
                <a:cubicBezTo>
                  <a:pt x="780" y="323"/>
                  <a:pt x="780" y="323"/>
                  <a:pt x="780" y="323"/>
                </a:cubicBezTo>
                <a:lnTo>
                  <a:pt x="781" y="323"/>
                </a:lnTo>
                <a:close/>
                <a:moveTo>
                  <a:pt x="684" y="666"/>
                </a:moveTo>
                <a:cubicBezTo>
                  <a:pt x="683" y="667"/>
                  <a:pt x="683" y="667"/>
                  <a:pt x="683" y="669"/>
                </a:cubicBezTo>
                <a:cubicBezTo>
                  <a:pt x="683" y="671"/>
                  <a:pt x="681" y="671"/>
                  <a:pt x="680" y="672"/>
                </a:cubicBezTo>
                <a:cubicBezTo>
                  <a:pt x="680" y="674"/>
                  <a:pt x="681" y="675"/>
                  <a:pt x="681" y="675"/>
                </a:cubicBezTo>
                <a:cubicBezTo>
                  <a:pt x="683" y="675"/>
                  <a:pt x="683" y="677"/>
                  <a:pt x="683" y="677"/>
                </a:cubicBezTo>
                <a:cubicBezTo>
                  <a:pt x="683" y="679"/>
                  <a:pt x="683" y="679"/>
                  <a:pt x="683" y="679"/>
                </a:cubicBezTo>
                <a:cubicBezTo>
                  <a:pt x="684" y="679"/>
                  <a:pt x="686" y="675"/>
                  <a:pt x="686" y="675"/>
                </a:cubicBezTo>
                <a:cubicBezTo>
                  <a:pt x="688" y="675"/>
                  <a:pt x="689" y="674"/>
                  <a:pt x="688" y="674"/>
                </a:cubicBezTo>
                <a:cubicBezTo>
                  <a:pt x="688" y="672"/>
                  <a:pt x="686" y="672"/>
                  <a:pt x="686" y="672"/>
                </a:cubicBezTo>
                <a:cubicBezTo>
                  <a:pt x="684" y="672"/>
                  <a:pt x="686" y="671"/>
                  <a:pt x="686" y="669"/>
                </a:cubicBezTo>
                <a:cubicBezTo>
                  <a:pt x="686" y="667"/>
                  <a:pt x="684" y="666"/>
                  <a:pt x="684" y="666"/>
                </a:cubicBezTo>
                <a:close/>
                <a:moveTo>
                  <a:pt x="1164" y="6"/>
                </a:moveTo>
                <a:cubicBezTo>
                  <a:pt x="1162" y="6"/>
                  <a:pt x="1161" y="6"/>
                  <a:pt x="1161" y="6"/>
                </a:cubicBezTo>
                <a:cubicBezTo>
                  <a:pt x="1159" y="5"/>
                  <a:pt x="1158" y="5"/>
                  <a:pt x="1156" y="5"/>
                </a:cubicBezTo>
                <a:cubicBezTo>
                  <a:pt x="1154" y="3"/>
                  <a:pt x="1151" y="3"/>
                  <a:pt x="1149" y="3"/>
                </a:cubicBezTo>
                <a:cubicBezTo>
                  <a:pt x="1146" y="3"/>
                  <a:pt x="1145" y="5"/>
                  <a:pt x="1141" y="5"/>
                </a:cubicBezTo>
                <a:cubicBezTo>
                  <a:pt x="1140" y="5"/>
                  <a:pt x="1138" y="5"/>
                  <a:pt x="1137" y="5"/>
                </a:cubicBezTo>
                <a:cubicBezTo>
                  <a:pt x="1133" y="3"/>
                  <a:pt x="1132" y="3"/>
                  <a:pt x="1128" y="3"/>
                </a:cubicBezTo>
                <a:cubicBezTo>
                  <a:pt x="1127" y="3"/>
                  <a:pt x="1124" y="3"/>
                  <a:pt x="1120" y="3"/>
                </a:cubicBezTo>
                <a:cubicBezTo>
                  <a:pt x="1119" y="3"/>
                  <a:pt x="1119" y="3"/>
                  <a:pt x="1117" y="2"/>
                </a:cubicBezTo>
                <a:cubicBezTo>
                  <a:pt x="1116" y="2"/>
                  <a:pt x="1114" y="0"/>
                  <a:pt x="1112" y="2"/>
                </a:cubicBezTo>
                <a:cubicBezTo>
                  <a:pt x="1109" y="2"/>
                  <a:pt x="1107" y="2"/>
                  <a:pt x="1104" y="2"/>
                </a:cubicBezTo>
                <a:cubicBezTo>
                  <a:pt x="1103" y="2"/>
                  <a:pt x="1099" y="2"/>
                  <a:pt x="1098" y="2"/>
                </a:cubicBezTo>
                <a:cubicBezTo>
                  <a:pt x="1095" y="2"/>
                  <a:pt x="1093" y="2"/>
                  <a:pt x="1090" y="2"/>
                </a:cubicBezTo>
                <a:cubicBezTo>
                  <a:pt x="1090" y="2"/>
                  <a:pt x="1090" y="3"/>
                  <a:pt x="1091" y="3"/>
                </a:cubicBezTo>
                <a:cubicBezTo>
                  <a:pt x="1091" y="3"/>
                  <a:pt x="1091" y="3"/>
                  <a:pt x="1091" y="5"/>
                </a:cubicBezTo>
                <a:cubicBezTo>
                  <a:pt x="1091" y="5"/>
                  <a:pt x="1090" y="5"/>
                  <a:pt x="1088" y="5"/>
                </a:cubicBezTo>
                <a:cubicBezTo>
                  <a:pt x="1088" y="3"/>
                  <a:pt x="1088" y="3"/>
                  <a:pt x="1088" y="3"/>
                </a:cubicBezTo>
                <a:cubicBezTo>
                  <a:pt x="1088" y="3"/>
                  <a:pt x="1086" y="3"/>
                  <a:pt x="1085" y="2"/>
                </a:cubicBezTo>
                <a:cubicBezTo>
                  <a:pt x="1083" y="2"/>
                  <a:pt x="1083" y="2"/>
                  <a:pt x="1083" y="2"/>
                </a:cubicBezTo>
                <a:cubicBezTo>
                  <a:pt x="1082" y="2"/>
                  <a:pt x="1080" y="2"/>
                  <a:pt x="1080" y="2"/>
                </a:cubicBezTo>
                <a:cubicBezTo>
                  <a:pt x="1078" y="2"/>
                  <a:pt x="1077" y="2"/>
                  <a:pt x="1075" y="2"/>
                </a:cubicBezTo>
                <a:cubicBezTo>
                  <a:pt x="1074" y="2"/>
                  <a:pt x="1074" y="2"/>
                  <a:pt x="1072" y="2"/>
                </a:cubicBezTo>
                <a:cubicBezTo>
                  <a:pt x="1070" y="2"/>
                  <a:pt x="1070" y="2"/>
                  <a:pt x="1070" y="2"/>
                </a:cubicBezTo>
                <a:cubicBezTo>
                  <a:pt x="1069" y="2"/>
                  <a:pt x="1069" y="2"/>
                  <a:pt x="1069" y="2"/>
                </a:cubicBezTo>
                <a:cubicBezTo>
                  <a:pt x="1067" y="3"/>
                  <a:pt x="1069" y="3"/>
                  <a:pt x="1070" y="3"/>
                </a:cubicBezTo>
                <a:cubicBezTo>
                  <a:pt x="1070" y="3"/>
                  <a:pt x="1070" y="3"/>
                  <a:pt x="1070" y="5"/>
                </a:cubicBezTo>
                <a:cubicBezTo>
                  <a:pt x="1070" y="5"/>
                  <a:pt x="1070" y="5"/>
                  <a:pt x="1070" y="6"/>
                </a:cubicBezTo>
                <a:cubicBezTo>
                  <a:pt x="1069" y="6"/>
                  <a:pt x="1069" y="6"/>
                  <a:pt x="1069" y="6"/>
                </a:cubicBezTo>
                <a:cubicBezTo>
                  <a:pt x="1067" y="6"/>
                  <a:pt x="1067" y="6"/>
                  <a:pt x="1067" y="6"/>
                </a:cubicBezTo>
                <a:cubicBezTo>
                  <a:pt x="1067" y="6"/>
                  <a:pt x="1065" y="6"/>
                  <a:pt x="1064" y="6"/>
                </a:cubicBezTo>
                <a:cubicBezTo>
                  <a:pt x="1064" y="5"/>
                  <a:pt x="1064" y="5"/>
                  <a:pt x="1064" y="5"/>
                </a:cubicBezTo>
                <a:cubicBezTo>
                  <a:pt x="1064" y="5"/>
                  <a:pt x="1064" y="3"/>
                  <a:pt x="1062" y="3"/>
                </a:cubicBezTo>
                <a:cubicBezTo>
                  <a:pt x="1062" y="3"/>
                  <a:pt x="1061" y="3"/>
                  <a:pt x="1059" y="3"/>
                </a:cubicBezTo>
                <a:cubicBezTo>
                  <a:pt x="1059" y="3"/>
                  <a:pt x="1057" y="2"/>
                  <a:pt x="1056" y="2"/>
                </a:cubicBezTo>
                <a:cubicBezTo>
                  <a:pt x="1054" y="3"/>
                  <a:pt x="1053" y="3"/>
                  <a:pt x="1051" y="3"/>
                </a:cubicBezTo>
                <a:cubicBezTo>
                  <a:pt x="1049" y="3"/>
                  <a:pt x="1049" y="3"/>
                  <a:pt x="1048" y="3"/>
                </a:cubicBezTo>
                <a:cubicBezTo>
                  <a:pt x="1048" y="3"/>
                  <a:pt x="1048" y="5"/>
                  <a:pt x="1046" y="3"/>
                </a:cubicBezTo>
                <a:cubicBezTo>
                  <a:pt x="1044" y="3"/>
                  <a:pt x="1044" y="3"/>
                  <a:pt x="1044" y="3"/>
                </a:cubicBezTo>
                <a:cubicBezTo>
                  <a:pt x="1043" y="3"/>
                  <a:pt x="1041" y="3"/>
                  <a:pt x="1041" y="3"/>
                </a:cubicBezTo>
                <a:cubicBezTo>
                  <a:pt x="1040" y="3"/>
                  <a:pt x="1040" y="3"/>
                  <a:pt x="1038" y="3"/>
                </a:cubicBezTo>
                <a:cubicBezTo>
                  <a:pt x="1036" y="5"/>
                  <a:pt x="1035" y="5"/>
                  <a:pt x="1033" y="5"/>
                </a:cubicBezTo>
                <a:cubicBezTo>
                  <a:pt x="1033" y="5"/>
                  <a:pt x="1032" y="5"/>
                  <a:pt x="1030" y="5"/>
                </a:cubicBezTo>
                <a:cubicBezTo>
                  <a:pt x="1028" y="5"/>
                  <a:pt x="1028" y="5"/>
                  <a:pt x="1028" y="5"/>
                </a:cubicBezTo>
                <a:cubicBezTo>
                  <a:pt x="1027" y="5"/>
                  <a:pt x="1027" y="5"/>
                  <a:pt x="1025" y="6"/>
                </a:cubicBezTo>
                <a:cubicBezTo>
                  <a:pt x="1023" y="6"/>
                  <a:pt x="1023" y="6"/>
                  <a:pt x="1023" y="6"/>
                </a:cubicBezTo>
                <a:cubicBezTo>
                  <a:pt x="1022" y="6"/>
                  <a:pt x="1022" y="8"/>
                  <a:pt x="1022" y="8"/>
                </a:cubicBezTo>
                <a:cubicBezTo>
                  <a:pt x="1020" y="8"/>
                  <a:pt x="1020" y="8"/>
                  <a:pt x="1020" y="8"/>
                </a:cubicBezTo>
                <a:cubicBezTo>
                  <a:pt x="1019" y="8"/>
                  <a:pt x="1017" y="8"/>
                  <a:pt x="1015" y="8"/>
                </a:cubicBezTo>
                <a:cubicBezTo>
                  <a:pt x="1017" y="6"/>
                  <a:pt x="1017" y="6"/>
                  <a:pt x="1017" y="6"/>
                </a:cubicBezTo>
                <a:cubicBezTo>
                  <a:pt x="1015" y="6"/>
                  <a:pt x="1014" y="6"/>
                  <a:pt x="1014" y="6"/>
                </a:cubicBezTo>
                <a:cubicBezTo>
                  <a:pt x="1012" y="6"/>
                  <a:pt x="1012" y="6"/>
                  <a:pt x="1012" y="6"/>
                </a:cubicBezTo>
                <a:cubicBezTo>
                  <a:pt x="1011" y="6"/>
                  <a:pt x="1011" y="6"/>
                  <a:pt x="1009" y="5"/>
                </a:cubicBezTo>
                <a:cubicBezTo>
                  <a:pt x="1007" y="5"/>
                  <a:pt x="1007" y="5"/>
                  <a:pt x="1007" y="5"/>
                </a:cubicBezTo>
                <a:cubicBezTo>
                  <a:pt x="1006" y="5"/>
                  <a:pt x="1006" y="5"/>
                  <a:pt x="1006" y="5"/>
                </a:cubicBezTo>
                <a:cubicBezTo>
                  <a:pt x="1004" y="5"/>
                  <a:pt x="1004" y="5"/>
                  <a:pt x="1004" y="5"/>
                </a:cubicBezTo>
                <a:cubicBezTo>
                  <a:pt x="1004" y="6"/>
                  <a:pt x="1004" y="6"/>
                  <a:pt x="1004" y="6"/>
                </a:cubicBezTo>
                <a:cubicBezTo>
                  <a:pt x="1004" y="6"/>
                  <a:pt x="1006" y="6"/>
                  <a:pt x="1004" y="8"/>
                </a:cubicBezTo>
                <a:cubicBezTo>
                  <a:pt x="1003" y="8"/>
                  <a:pt x="1003" y="8"/>
                  <a:pt x="1001" y="8"/>
                </a:cubicBezTo>
                <a:cubicBezTo>
                  <a:pt x="999" y="8"/>
                  <a:pt x="999" y="8"/>
                  <a:pt x="999" y="8"/>
                </a:cubicBezTo>
                <a:cubicBezTo>
                  <a:pt x="998" y="8"/>
                  <a:pt x="998" y="8"/>
                  <a:pt x="998" y="8"/>
                </a:cubicBezTo>
                <a:cubicBezTo>
                  <a:pt x="996" y="8"/>
                  <a:pt x="996" y="8"/>
                  <a:pt x="994" y="8"/>
                </a:cubicBezTo>
                <a:cubicBezTo>
                  <a:pt x="993" y="8"/>
                  <a:pt x="993" y="10"/>
                  <a:pt x="993" y="10"/>
                </a:cubicBezTo>
                <a:cubicBezTo>
                  <a:pt x="991" y="10"/>
                  <a:pt x="991" y="10"/>
                  <a:pt x="990" y="10"/>
                </a:cubicBezTo>
                <a:cubicBezTo>
                  <a:pt x="990" y="8"/>
                  <a:pt x="990" y="8"/>
                  <a:pt x="988" y="8"/>
                </a:cubicBezTo>
                <a:cubicBezTo>
                  <a:pt x="986" y="8"/>
                  <a:pt x="985" y="8"/>
                  <a:pt x="983" y="10"/>
                </a:cubicBezTo>
                <a:cubicBezTo>
                  <a:pt x="982" y="10"/>
                  <a:pt x="982" y="10"/>
                  <a:pt x="982" y="10"/>
                </a:cubicBezTo>
                <a:cubicBezTo>
                  <a:pt x="980" y="8"/>
                  <a:pt x="980" y="8"/>
                  <a:pt x="980" y="8"/>
                </a:cubicBezTo>
                <a:cubicBezTo>
                  <a:pt x="978" y="8"/>
                  <a:pt x="978" y="8"/>
                  <a:pt x="978" y="8"/>
                </a:cubicBezTo>
                <a:cubicBezTo>
                  <a:pt x="977" y="8"/>
                  <a:pt x="977" y="8"/>
                  <a:pt x="975" y="10"/>
                </a:cubicBezTo>
                <a:cubicBezTo>
                  <a:pt x="975" y="10"/>
                  <a:pt x="975" y="10"/>
                  <a:pt x="973" y="10"/>
                </a:cubicBezTo>
                <a:cubicBezTo>
                  <a:pt x="972" y="11"/>
                  <a:pt x="972" y="10"/>
                  <a:pt x="970" y="10"/>
                </a:cubicBezTo>
                <a:cubicBezTo>
                  <a:pt x="969" y="10"/>
                  <a:pt x="969" y="10"/>
                  <a:pt x="969" y="10"/>
                </a:cubicBezTo>
                <a:cubicBezTo>
                  <a:pt x="967" y="10"/>
                  <a:pt x="967" y="10"/>
                  <a:pt x="965" y="10"/>
                </a:cubicBezTo>
                <a:cubicBezTo>
                  <a:pt x="964" y="11"/>
                  <a:pt x="962" y="11"/>
                  <a:pt x="962" y="11"/>
                </a:cubicBezTo>
                <a:cubicBezTo>
                  <a:pt x="961" y="11"/>
                  <a:pt x="959" y="11"/>
                  <a:pt x="959" y="11"/>
                </a:cubicBezTo>
                <a:cubicBezTo>
                  <a:pt x="957" y="11"/>
                  <a:pt x="957" y="11"/>
                  <a:pt x="957" y="11"/>
                </a:cubicBezTo>
                <a:cubicBezTo>
                  <a:pt x="956" y="11"/>
                  <a:pt x="956" y="11"/>
                  <a:pt x="954" y="11"/>
                </a:cubicBezTo>
                <a:cubicBezTo>
                  <a:pt x="954" y="13"/>
                  <a:pt x="952" y="13"/>
                  <a:pt x="952" y="13"/>
                </a:cubicBezTo>
                <a:cubicBezTo>
                  <a:pt x="954" y="13"/>
                  <a:pt x="954" y="13"/>
                  <a:pt x="954" y="13"/>
                </a:cubicBezTo>
                <a:cubicBezTo>
                  <a:pt x="956" y="13"/>
                  <a:pt x="956" y="13"/>
                  <a:pt x="956" y="13"/>
                </a:cubicBezTo>
                <a:cubicBezTo>
                  <a:pt x="957" y="14"/>
                  <a:pt x="956" y="14"/>
                  <a:pt x="957" y="14"/>
                </a:cubicBezTo>
                <a:cubicBezTo>
                  <a:pt x="957" y="16"/>
                  <a:pt x="959" y="16"/>
                  <a:pt x="959" y="16"/>
                </a:cubicBezTo>
                <a:cubicBezTo>
                  <a:pt x="959" y="18"/>
                  <a:pt x="959" y="18"/>
                  <a:pt x="961" y="18"/>
                </a:cubicBezTo>
                <a:cubicBezTo>
                  <a:pt x="961" y="18"/>
                  <a:pt x="961" y="18"/>
                  <a:pt x="962" y="19"/>
                </a:cubicBezTo>
                <a:cubicBezTo>
                  <a:pt x="964" y="19"/>
                  <a:pt x="965" y="19"/>
                  <a:pt x="967" y="19"/>
                </a:cubicBezTo>
                <a:cubicBezTo>
                  <a:pt x="969" y="21"/>
                  <a:pt x="969" y="19"/>
                  <a:pt x="970" y="21"/>
                </a:cubicBezTo>
                <a:cubicBezTo>
                  <a:pt x="972" y="23"/>
                  <a:pt x="973" y="21"/>
                  <a:pt x="973" y="21"/>
                </a:cubicBezTo>
                <a:cubicBezTo>
                  <a:pt x="977" y="21"/>
                  <a:pt x="978" y="21"/>
                  <a:pt x="982" y="23"/>
                </a:cubicBezTo>
                <a:cubicBezTo>
                  <a:pt x="983" y="23"/>
                  <a:pt x="986" y="23"/>
                  <a:pt x="988" y="23"/>
                </a:cubicBezTo>
                <a:cubicBezTo>
                  <a:pt x="990" y="23"/>
                  <a:pt x="990" y="23"/>
                  <a:pt x="990" y="23"/>
                </a:cubicBezTo>
                <a:cubicBezTo>
                  <a:pt x="991" y="23"/>
                  <a:pt x="991" y="23"/>
                  <a:pt x="993" y="23"/>
                </a:cubicBezTo>
                <a:cubicBezTo>
                  <a:pt x="994" y="23"/>
                  <a:pt x="994" y="23"/>
                  <a:pt x="996" y="23"/>
                </a:cubicBezTo>
                <a:cubicBezTo>
                  <a:pt x="998" y="21"/>
                  <a:pt x="999" y="21"/>
                  <a:pt x="1001" y="21"/>
                </a:cubicBezTo>
                <a:cubicBezTo>
                  <a:pt x="1004" y="21"/>
                  <a:pt x="1006" y="21"/>
                  <a:pt x="1009" y="21"/>
                </a:cubicBezTo>
                <a:cubicBezTo>
                  <a:pt x="1011" y="21"/>
                  <a:pt x="1012" y="21"/>
                  <a:pt x="1014" y="21"/>
                </a:cubicBezTo>
                <a:cubicBezTo>
                  <a:pt x="1015" y="21"/>
                  <a:pt x="1017" y="21"/>
                  <a:pt x="1019" y="21"/>
                </a:cubicBezTo>
                <a:cubicBezTo>
                  <a:pt x="1020" y="19"/>
                  <a:pt x="1020" y="19"/>
                  <a:pt x="1020" y="19"/>
                </a:cubicBezTo>
                <a:cubicBezTo>
                  <a:pt x="1022" y="19"/>
                  <a:pt x="1022" y="19"/>
                  <a:pt x="1023" y="19"/>
                </a:cubicBezTo>
                <a:cubicBezTo>
                  <a:pt x="1023" y="19"/>
                  <a:pt x="1023" y="19"/>
                  <a:pt x="1025" y="19"/>
                </a:cubicBezTo>
                <a:cubicBezTo>
                  <a:pt x="1027" y="19"/>
                  <a:pt x="1027" y="19"/>
                  <a:pt x="1028" y="18"/>
                </a:cubicBezTo>
                <a:cubicBezTo>
                  <a:pt x="1030" y="18"/>
                  <a:pt x="1032" y="18"/>
                  <a:pt x="1033" y="18"/>
                </a:cubicBezTo>
                <a:cubicBezTo>
                  <a:pt x="1032" y="19"/>
                  <a:pt x="1030" y="19"/>
                  <a:pt x="1028" y="19"/>
                </a:cubicBezTo>
                <a:cubicBezTo>
                  <a:pt x="1027" y="19"/>
                  <a:pt x="1027" y="21"/>
                  <a:pt x="1025" y="21"/>
                </a:cubicBezTo>
                <a:cubicBezTo>
                  <a:pt x="1023" y="21"/>
                  <a:pt x="1020" y="21"/>
                  <a:pt x="1019" y="21"/>
                </a:cubicBezTo>
                <a:cubicBezTo>
                  <a:pt x="1017" y="21"/>
                  <a:pt x="1014" y="23"/>
                  <a:pt x="1012" y="23"/>
                </a:cubicBezTo>
                <a:cubicBezTo>
                  <a:pt x="1011" y="23"/>
                  <a:pt x="1009" y="21"/>
                  <a:pt x="1009" y="23"/>
                </a:cubicBezTo>
                <a:cubicBezTo>
                  <a:pt x="1007" y="23"/>
                  <a:pt x="1006" y="23"/>
                  <a:pt x="1006" y="23"/>
                </a:cubicBezTo>
                <a:cubicBezTo>
                  <a:pt x="1004" y="23"/>
                  <a:pt x="1003" y="23"/>
                  <a:pt x="1003" y="23"/>
                </a:cubicBezTo>
                <a:cubicBezTo>
                  <a:pt x="1001" y="23"/>
                  <a:pt x="999" y="23"/>
                  <a:pt x="999" y="23"/>
                </a:cubicBezTo>
                <a:cubicBezTo>
                  <a:pt x="999" y="24"/>
                  <a:pt x="1001" y="24"/>
                  <a:pt x="1001" y="24"/>
                </a:cubicBezTo>
                <a:cubicBezTo>
                  <a:pt x="1001" y="26"/>
                  <a:pt x="1001" y="26"/>
                  <a:pt x="1003" y="26"/>
                </a:cubicBezTo>
                <a:cubicBezTo>
                  <a:pt x="1003" y="26"/>
                  <a:pt x="1003" y="27"/>
                  <a:pt x="1004" y="27"/>
                </a:cubicBezTo>
                <a:cubicBezTo>
                  <a:pt x="1006" y="27"/>
                  <a:pt x="1006" y="27"/>
                  <a:pt x="1006" y="29"/>
                </a:cubicBezTo>
                <a:cubicBezTo>
                  <a:pt x="1007" y="29"/>
                  <a:pt x="1007" y="29"/>
                  <a:pt x="1007" y="29"/>
                </a:cubicBezTo>
                <a:cubicBezTo>
                  <a:pt x="1007" y="31"/>
                  <a:pt x="1007" y="31"/>
                  <a:pt x="1007" y="31"/>
                </a:cubicBezTo>
                <a:cubicBezTo>
                  <a:pt x="1006" y="31"/>
                  <a:pt x="1004" y="31"/>
                  <a:pt x="1001" y="29"/>
                </a:cubicBezTo>
                <a:cubicBezTo>
                  <a:pt x="1001" y="29"/>
                  <a:pt x="999" y="29"/>
                  <a:pt x="999" y="27"/>
                </a:cubicBezTo>
                <a:cubicBezTo>
                  <a:pt x="999" y="27"/>
                  <a:pt x="998" y="27"/>
                  <a:pt x="998" y="26"/>
                </a:cubicBezTo>
                <a:cubicBezTo>
                  <a:pt x="996" y="26"/>
                  <a:pt x="994" y="26"/>
                  <a:pt x="993" y="26"/>
                </a:cubicBezTo>
                <a:cubicBezTo>
                  <a:pt x="993" y="24"/>
                  <a:pt x="991" y="24"/>
                  <a:pt x="990" y="24"/>
                </a:cubicBezTo>
                <a:cubicBezTo>
                  <a:pt x="988" y="24"/>
                  <a:pt x="986" y="24"/>
                  <a:pt x="986" y="24"/>
                </a:cubicBezTo>
                <a:cubicBezTo>
                  <a:pt x="985" y="24"/>
                  <a:pt x="983" y="24"/>
                  <a:pt x="983" y="24"/>
                </a:cubicBezTo>
                <a:cubicBezTo>
                  <a:pt x="982" y="24"/>
                  <a:pt x="980" y="24"/>
                  <a:pt x="978" y="23"/>
                </a:cubicBezTo>
                <a:cubicBezTo>
                  <a:pt x="977" y="23"/>
                  <a:pt x="973" y="23"/>
                  <a:pt x="973" y="24"/>
                </a:cubicBezTo>
                <a:cubicBezTo>
                  <a:pt x="972" y="26"/>
                  <a:pt x="972" y="26"/>
                  <a:pt x="972" y="26"/>
                </a:cubicBezTo>
                <a:cubicBezTo>
                  <a:pt x="971" y="26"/>
                  <a:pt x="970" y="26"/>
                  <a:pt x="970" y="26"/>
                </a:cubicBezTo>
                <a:cubicBezTo>
                  <a:pt x="970" y="27"/>
                  <a:pt x="969" y="27"/>
                  <a:pt x="969" y="27"/>
                </a:cubicBezTo>
                <a:cubicBezTo>
                  <a:pt x="969" y="29"/>
                  <a:pt x="969" y="29"/>
                  <a:pt x="969" y="29"/>
                </a:cubicBezTo>
                <a:cubicBezTo>
                  <a:pt x="969" y="29"/>
                  <a:pt x="970" y="29"/>
                  <a:pt x="970" y="29"/>
                </a:cubicBezTo>
                <a:cubicBezTo>
                  <a:pt x="969" y="31"/>
                  <a:pt x="969" y="29"/>
                  <a:pt x="967" y="29"/>
                </a:cubicBezTo>
                <a:cubicBezTo>
                  <a:pt x="965" y="31"/>
                  <a:pt x="965" y="31"/>
                  <a:pt x="965" y="31"/>
                </a:cubicBezTo>
                <a:cubicBezTo>
                  <a:pt x="965" y="31"/>
                  <a:pt x="965" y="31"/>
                  <a:pt x="964" y="31"/>
                </a:cubicBezTo>
                <a:cubicBezTo>
                  <a:pt x="962" y="31"/>
                  <a:pt x="962" y="31"/>
                  <a:pt x="962" y="31"/>
                </a:cubicBezTo>
                <a:cubicBezTo>
                  <a:pt x="964" y="29"/>
                  <a:pt x="964" y="29"/>
                  <a:pt x="965" y="29"/>
                </a:cubicBezTo>
                <a:cubicBezTo>
                  <a:pt x="965" y="27"/>
                  <a:pt x="965" y="27"/>
                  <a:pt x="965" y="27"/>
                </a:cubicBezTo>
                <a:cubicBezTo>
                  <a:pt x="967" y="27"/>
                  <a:pt x="967" y="26"/>
                  <a:pt x="967" y="26"/>
                </a:cubicBezTo>
                <a:cubicBezTo>
                  <a:pt x="967" y="24"/>
                  <a:pt x="967" y="24"/>
                  <a:pt x="967" y="24"/>
                </a:cubicBezTo>
                <a:cubicBezTo>
                  <a:pt x="967" y="23"/>
                  <a:pt x="967" y="23"/>
                  <a:pt x="965" y="23"/>
                </a:cubicBezTo>
                <a:cubicBezTo>
                  <a:pt x="965" y="23"/>
                  <a:pt x="965" y="23"/>
                  <a:pt x="964" y="23"/>
                </a:cubicBezTo>
                <a:cubicBezTo>
                  <a:pt x="962" y="23"/>
                  <a:pt x="962" y="23"/>
                  <a:pt x="962" y="23"/>
                </a:cubicBezTo>
                <a:cubicBezTo>
                  <a:pt x="961" y="24"/>
                  <a:pt x="962" y="24"/>
                  <a:pt x="962" y="24"/>
                </a:cubicBezTo>
                <a:cubicBezTo>
                  <a:pt x="961" y="26"/>
                  <a:pt x="961" y="26"/>
                  <a:pt x="961" y="26"/>
                </a:cubicBezTo>
                <a:cubicBezTo>
                  <a:pt x="959" y="26"/>
                  <a:pt x="959" y="26"/>
                  <a:pt x="959" y="26"/>
                </a:cubicBezTo>
                <a:cubicBezTo>
                  <a:pt x="957" y="26"/>
                  <a:pt x="957" y="26"/>
                  <a:pt x="957" y="26"/>
                </a:cubicBezTo>
                <a:cubicBezTo>
                  <a:pt x="957" y="26"/>
                  <a:pt x="961" y="24"/>
                  <a:pt x="959" y="23"/>
                </a:cubicBezTo>
                <a:cubicBezTo>
                  <a:pt x="957" y="23"/>
                  <a:pt x="957" y="23"/>
                  <a:pt x="957" y="23"/>
                </a:cubicBezTo>
                <a:cubicBezTo>
                  <a:pt x="956" y="23"/>
                  <a:pt x="956" y="23"/>
                  <a:pt x="956" y="23"/>
                </a:cubicBezTo>
                <a:cubicBezTo>
                  <a:pt x="954" y="23"/>
                  <a:pt x="954" y="23"/>
                  <a:pt x="952" y="23"/>
                </a:cubicBezTo>
                <a:cubicBezTo>
                  <a:pt x="952" y="23"/>
                  <a:pt x="952" y="21"/>
                  <a:pt x="951" y="21"/>
                </a:cubicBezTo>
                <a:cubicBezTo>
                  <a:pt x="951" y="21"/>
                  <a:pt x="951" y="21"/>
                  <a:pt x="951" y="19"/>
                </a:cubicBezTo>
                <a:cubicBezTo>
                  <a:pt x="949" y="19"/>
                  <a:pt x="949" y="19"/>
                  <a:pt x="949" y="19"/>
                </a:cubicBezTo>
                <a:cubicBezTo>
                  <a:pt x="949" y="18"/>
                  <a:pt x="949" y="18"/>
                  <a:pt x="949" y="18"/>
                </a:cubicBezTo>
                <a:cubicBezTo>
                  <a:pt x="949" y="16"/>
                  <a:pt x="948" y="16"/>
                  <a:pt x="948" y="16"/>
                </a:cubicBezTo>
                <a:cubicBezTo>
                  <a:pt x="946" y="16"/>
                  <a:pt x="946" y="16"/>
                  <a:pt x="944" y="16"/>
                </a:cubicBezTo>
                <a:cubicBezTo>
                  <a:pt x="944" y="16"/>
                  <a:pt x="944" y="16"/>
                  <a:pt x="944" y="14"/>
                </a:cubicBezTo>
                <a:cubicBezTo>
                  <a:pt x="944" y="14"/>
                  <a:pt x="944" y="14"/>
                  <a:pt x="943" y="14"/>
                </a:cubicBezTo>
                <a:cubicBezTo>
                  <a:pt x="943" y="14"/>
                  <a:pt x="943" y="14"/>
                  <a:pt x="941" y="14"/>
                </a:cubicBezTo>
                <a:cubicBezTo>
                  <a:pt x="940" y="14"/>
                  <a:pt x="940" y="14"/>
                  <a:pt x="940" y="16"/>
                </a:cubicBezTo>
                <a:cubicBezTo>
                  <a:pt x="938" y="16"/>
                  <a:pt x="938" y="14"/>
                  <a:pt x="938" y="14"/>
                </a:cubicBezTo>
                <a:cubicBezTo>
                  <a:pt x="936" y="14"/>
                  <a:pt x="936" y="14"/>
                  <a:pt x="936" y="14"/>
                </a:cubicBezTo>
                <a:cubicBezTo>
                  <a:pt x="935" y="14"/>
                  <a:pt x="935" y="14"/>
                  <a:pt x="935" y="16"/>
                </a:cubicBezTo>
                <a:cubicBezTo>
                  <a:pt x="933" y="16"/>
                  <a:pt x="933" y="16"/>
                  <a:pt x="933" y="16"/>
                </a:cubicBezTo>
                <a:cubicBezTo>
                  <a:pt x="931" y="18"/>
                  <a:pt x="931" y="18"/>
                  <a:pt x="931" y="18"/>
                </a:cubicBezTo>
                <a:cubicBezTo>
                  <a:pt x="931" y="18"/>
                  <a:pt x="931" y="18"/>
                  <a:pt x="930" y="18"/>
                </a:cubicBezTo>
                <a:cubicBezTo>
                  <a:pt x="930" y="18"/>
                  <a:pt x="930" y="18"/>
                  <a:pt x="928" y="18"/>
                </a:cubicBezTo>
                <a:cubicBezTo>
                  <a:pt x="927" y="18"/>
                  <a:pt x="927" y="18"/>
                  <a:pt x="927" y="18"/>
                </a:cubicBezTo>
                <a:cubicBezTo>
                  <a:pt x="925" y="18"/>
                  <a:pt x="925" y="18"/>
                  <a:pt x="923" y="18"/>
                </a:cubicBezTo>
                <a:cubicBezTo>
                  <a:pt x="922" y="18"/>
                  <a:pt x="922" y="18"/>
                  <a:pt x="922" y="18"/>
                </a:cubicBezTo>
                <a:cubicBezTo>
                  <a:pt x="920" y="18"/>
                  <a:pt x="920" y="18"/>
                  <a:pt x="920" y="18"/>
                </a:cubicBezTo>
                <a:cubicBezTo>
                  <a:pt x="922" y="18"/>
                  <a:pt x="925" y="21"/>
                  <a:pt x="923" y="21"/>
                </a:cubicBezTo>
                <a:cubicBezTo>
                  <a:pt x="922" y="21"/>
                  <a:pt x="922" y="21"/>
                  <a:pt x="922" y="21"/>
                </a:cubicBezTo>
                <a:cubicBezTo>
                  <a:pt x="922" y="21"/>
                  <a:pt x="920" y="21"/>
                  <a:pt x="919" y="21"/>
                </a:cubicBezTo>
                <a:cubicBezTo>
                  <a:pt x="917" y="21"/>
                  <a:pt x="917" y="23"/>
                  <a:pt x="915" y="23"/>
                </a:cubicBezTo>
                <a:cubicBezTo>
                  <a:pt x="914" y="23"/>
                  <a:pt x="912" y="23"/>
                  <a:pt x="912" y="23"/>
                </a:cubicBezTo>
                <a:cubicBezTo>
                  <a:pt x="912" y="24"/>
                  <a:pt x="912" y="24"/>
                  <a:pt x="912" y="24"/>
                </a:cubicBezTo>
                <a:cubicBezTo>
                  <a:pt x="914" y="24"/>
                  <a:pt x="914" y="24"/>
                  <a:pt x="914" y="24"/>
                </a:cubicBezTo>
                <a:cubicBezTo>
                  <a:pt x="914" y="24"/>
                  <a:pt x="915" y="24"/>
                  <a:pt x="915" y="26"/>
                </a:cubicBezTo>
                <a:cubicBezTo>
                  <a:pt x="915" y="26"/>
                  <a:pt x="914" y="26"/>
                  <a:pt x="912" y="26"/>
                </a:cubicBezTo>
                <a:cubicBezTo>
                  <a:pt x="910" y="26"/>
                  <a:pt x="910" y="26"/>
                  <a:pt x="910" y="26"/>
                </a:cubicBezTo>
                <a:cubicBezTo>
                  <a:pt x="910" y="24"/>
                  <a:pt x="910" y="24"/>
                  <a:pt x="910" y="24"/>
                </a:cubicBezTo>
                <a:cubicBezTo>
                  <a:pt x="909" y="24"/>
                  <a:pt x="907" y="24"/>
                  <a:pt x="906" y="24"/>
                </a:cubicBezTo>
                <a:cubicBezTo>
                  <a:pt x="906" y="26"/>
                  <a:pt x="904" y="26"/>
                  <a:pt x="904" y="26"/>
                </a:cubicBezTo>
                <a:cubicBezTo>
                  <a:pt x="902" y="26"/>
                  <a:pt x="902" y="26"/>
                  <a:pt x="901" y="26"/>
                </a:cubicBezTo>
                <a:cubicBezTo>
                  <a:pt x="901" y="26"/>
                  <a:pt x="899" y="27"/>
                  <a:pt x="901" y="27"/>
                </a:cubicBezTo>
                <a:cubicBezTo>
                  <a:pt x="901" y="27"/>
                  <a:pt x="901" y="29"/>
                  <a:pt x="902" y="29"/>
                </a:cubicBezTo>
                <a:cubicBezTo>
                  <a:pt x="901" y="31"/>
                  <a:pt x="901" y="31"/>
                  <a:pt x="901" y="31"/>
                </a:cubicBezTo>
                <a:cubicBezTo>
                  <a:pt x="901" y="31"/>
                  <a:pt x="901" y="31"/>
                  <a:pt x="902" y="31"/>
                </a:cubicBezTo>
                <a:cubicBezTo>
                  <a:pt x="902" y="32"/>
                  <a:pt x="901" y="32"/>
                  <a:pt x="901" y="32"/>
                </a:cubicBezTo>
                <a:cubicBezTo>
                  <a:pt x="902" y="32"/>
                  <a:pt x="902" y="32"/>
                  <a:pt x="902" y="32"/>
                </a:cubicBezTo>
                <a:cubicBezTo>
                  <a:pt x="904" y="32"/>
                  <a:pt x="904" y="32"/>
                  <a:pt x="906" y="32"/>
                </a:cubicBezTo>
                <a:cubicBezTo>
                  <a:pt x="906" y="32"/>
                  <a:pt x="907" y="32"/>
                  <a:pt x="909" y="32"/>
                </a:cubicBezTo>
                <a:cubicBezTo>
                  <a:pt x="910" y="32"/>
                  <a:pt x="910" y="32"/>
                  <a:pt x="910" y="32"/>
                </a:cubicBezTo>
                <a:cubicBezTo>
                  <a:pt x="912" y="34"/>
                  <a:pt x="912" y="32"/>
                  <a:pt x="914" y="32"/>
                </a:cubicBezTo>
                <a:cubicBezTo>
                  <a:pt x="915" y="32"/>
                  <a:pt x="917" y="32"/>
                  <a:pt x="919" y="31"/>
                </a:cubicBezTo>
                <a:cubicBezTo>
                  <a:pt x="920" y="31"/>
                  <a:pt x="922" y="32"/>
                  <a:pt x="923" y="32"/>
                </a:cubicBezTo>
                <a:cubicBezTo>
                  <a:pt x="925" y="32"/>
                  <a:pt x="925" y="32"/>
                  <a:pt x="927" y="32"/>
                </a:cubicBezTo>
                <a:cubicBezTo>
                  <a:pt x="928" y="32"/>
                  <a:pt x="931" y="32"/>
                  <a:pt x="933" y="32"/>
                </a:cubicBezTo>
                <a:cubicBezTo>
                  <a:pt x="928" y="32"/>
                  <a:pt x="922" y="34"/>
                  <a:pt x="917" y="34"/>
                </a:cubicBezTo>
                <a:cubicBezTo>
                  <a:pt x="915" y="34"/>
                  <a:pt x="914" y="34"/>
                  <a:pt x="912" y="34"/>
                </a:cubicBezTo>
                <a:cubicBezTo>
                  <a:pt x="910" y="34"/>
                  <a:pt x="909" y="35"/>
                  <a:pt x="907" y="35"/>
                </a:cubicBezTo>
                <a:cubicBezTo>
                  <a:pt x="906" y="35"/>
                  <a:pt x="906" y="35"/>
                  <a:pt x="906" y="35"/>
                </a:cubicBezTo>
                <a:cubicBezTo>
                  <a:pt x="906" y="37"/>
                  <a:pt x="907" y="37"/>
                  <a:pt x="907" y="37"/>
                </a:cubicBezTo>
                <a:cubicBezTo>
                  <a:pt x="907" y="39"/>
                  <a:pt x="907" y="39"/>
                  <a:pt x="907" y="39"/>
                </a:cubicBezTo>
                <a:cubicBezTo>
                  <a:pt x="909" y="39"/>
                  <a:pt x="910" y="39"/>
                  <a:pt x="910" y="39"/>
                </a:cubicBezTo>
                <a:cubicBezTo>
                  <a:pt x="912" y="39"/>
                  <a:pt x="914" y="39"/>
                  <a:pt x="915" y="39"/>
                </a:cubicBezTo>
                <a:cubicBezTo>
                  <a:pt x="915" y="39"/>
                  <a:pt x="917" y="39"/>
                  <a:pt x="919" y="39"/>
                </a:cubicBezTo>
                <a:cubicBezTo>
                  <a:pt x="917" y="40"/>
                  <a:pt x="915" y="40"/>
                  <a:pt x="914" y="40"/>
                </a:cubicBezTo>
                <a:cubicBezTo>
                  <a:pt x="912" y="40"/>
                  <a:pt x="912" y="40"/>
                  <a:pt x="912" y="40"/>
                </a:cubicBezTo>
                <a:cubicBezTo>
                  <a:pt x="910" y="40"/>
                  <a:pt x="910" y="42"/>
                  <a:pt x="910" y="42"/>
                </a:cubicBezTo>
                <a:cubicBezTo>
                  <a:pt x="912" y="42"/>
                  <a:pt x="914" y="42"/>
                  <a:pt x="915" y="42"/>
                </a:cubicBezTo>
                <a:cubicBezTo>
                  <a:pt x="917" y="42"/>
                  <a:pt x="919" y="42"/>
                  <a:pt x="919" y="42"/>
                </a:cubicBezTo>
                <a:cubicBezTo>
                  <a:pt x="920" y="42"/>
                  <a:pt x="922" y="42"/>
                  <a:pt x="923" y="42"/>
                </a:cubicBezTo>
                <a:cubicBezTo>
                  <a:pt x="925" y="42"/>
                  <a:pt x="925" y="42"/>
                  <a:pt x="925" y="42"/>
                </a:cubicBezTo>
                <a:cubicBezTo>
                  <a:pt x="925" y="40"/>
                  <a:pt x="925" y="40"/>
                  <a:pt x="925" y="40"/>
                </a:cubicBezTo>
                <a:cubicBezTo>
                  <a:pt x="927" y="42"/>
                  <a:pt x="927" y="42"/>
                  <a:pt x="927" y="42"/>
                </a:cubicBezTo>
                <a:cubicBezTo>
                  <a:pt x="928" y="42"/>
                  <a:pt x="928" y="42"/>
                  <a:pt x="930" y="42"/>
                </a:cubicBezTo>
                <a:cubicBezTo>
                  <a:pt x="930" y="40"/>
                  <a:pt x="930" y="40"/>
                  <a:pt x="930" y="40"/>
                </a:cubicBezTo>
                <a:cubicBezTo>
                  <a:pt x="928" y="39"/>
                  <a:pt x="928" y="39"/>
                  <a:pt x="928" y="39"/>
                </a:cubicBezTo>
                <a:cubicBezTo>
                  <a:pt x="930" y="39"/>
                  <a:pt x="930" y="39"/>
                  <a:pt x="931" y="39"/>
                </a:cubicBezTo>
                <a:cubicBezTo>
                  <a:pt x="931" y="39"/>
                  <a:pt x="931" y="39"/>
                  <a:pt x="933" y="39"/>
                </a:cubicBezTo>
                <a:cubicBezTo>
                  <a:pt x="933" y="40"/>
                  <a:pt x="933" y="40"/>
                  <a:pt x="931" y="42"/>
                </a:cubicBezTo>
                <a:cubicBezTo>
                  <a:pt x="931" y="42"/>
                  <a:pt x="931" y="42"/>
                  <a:pt x="933" y="42"/>
                </a:cubicBezTo>
                <a:cubicBezTo>
                  <a:pt x="935" y="42"/>
                  <a:pt x="935" y="42"/>
                  <a:pt x="935" y="42"/>
                </a:cubicBezTo>
                <a:cubicBezTo>
                  <a:pt x="936" y="42"/>
                  <a:pt x="936" y="42"/>
                  <a:pt x="936" y="42"/>
                </a:cubicBezTo>
                <a:cubicBezTo>
                  <a:pt x="938" y="42"/>
                  <a:pt x="938" y="40"/>
                  <a:pt x="940" y="40"/>
                </a:cubicBezTo>
                <a:cubicBezTo>
                  <a:pt x="940" y="39"/>
                  <a:pt x="940" y="39"/>
                  <a:pt x="940" y="39"/>
                </a:cubicBezTo>
                <a:cubicBezTo>
                  <a:pt x="941" y="39"/>
                  <a:pt x="941" y="39"/>
                  <a:pt x="941" y="39"/>
                </a:cubicBezTo>
                <a:cubicBezTo>
                  <a:pt x="941" y="40"/>
                  <a:pt x="941" y="40"/>
                  <a:pt x="941" y="40"/>
                </a:cubicBezTo>
                <a:cubicBezTo>
                  <a:pt x="943" y="39"/>
                  <a:pt x="943" y="39"/>
                  <a:pt x="944" y="39"/>
                </a:cubicBezTo>
                <a:cubicBezTo>
                  <a:pt x="946" y="39"/>
                  <a:pt x="946" y="37"/>
                  <a:pt x="946" y="37"/>
                </a:cubicBezTo>
                <a:cubicBezTo>
                  <a:pt x="948" y="35"/>
                  <a:pt x="948" y="35"/>
                  <a:pt x="949" y="35"/>
                </a:cubicBezTo>
                <a:cubicBezTo>
                  <a:pt x="951" y="35"/>
                  <a:pt x="951" y="35"/>
                  <a:pt x="951" y="35"/>
                </a:cubicBezTo>
                <a:cubicBezTo>
                  <a:pt x="952" y="35"/>
                  <a:pt x="949" y="37"/>
                  <a:pt x="949" y="37"/>
                </a:cubicBezTo>
                <a:cubicBezTo>
                  <a:pt x="952" y="37"/>
                  <a:pt x="954" y="37"/>
                  <a:pt x="957" y="37"/>
                </a:cubicBezTo>
                <a:cubicBezTo>
                  <a:pt x="959" y="35"/>
                  <a:pt x="961" y="35"/>
                  <a:pt x="962" y="35"/>
                </a:cubicBezTo>
                <a:cubicBezTo>
                  <a:pt x="964" y="34"/>
                  <a:pt x="967" y="34"/>
                  <a:pt x="969" y="34"/>
                </a:cubicBezTo>
                <a:cubicBezTo>
                  <a:pt x="970" y="34"/>
                  <a:pt x="972" y="34"/>
                  <a:pt x="972" y="34"/>
                </a:cubicBezTo>
                <a:cubicBezTo>
                  <a:pt x="973" y="32"/>
                  <a:pt x="973" y="32"/>
                  <a:pt x="973" y="32"/>
                </a:cubicBezTo>
                <a:cubicBezTo>
                  <a:pt x="973" y="31"/>
                  <a:pt x="975" y="31"/>
                  <a:pt x="975" y="32"/>
                </a:cubicBezTo>
                <a:cubicBezTo>
                  <a:pt x="978" y="32"/>
                  <a:pt x="978" y="34"/>
                  <a:pt x="982" y="35"/>
                </a:cubicBezTo>
                <a:cubicBezTo>
                  <a:pt x="982" y="35"/>
                  <a:pt x="983" y="37"/>
                  <a:pt x="985" y="37"/>
                </a:cubicBezTo>
                <a:cubicBezTo>
                  <a:pt x="985" y="37"/>
                  <a:pt x="986" y="39"/>
                  <a:pt x="985" y="39"/>
                </a:cubicBezTo>
                <a:cubicBezTo>
                  <a:pt x="983" y="39"/>
                  <a:pt x="982" y="37"/>
                  <a:pt x="982" y="37"/>
                </a:cubicBezTo>
                <a:cubicBezTo>
                  <a:pt x="980" y="37"/>
                  <a:pt x="978" y="35"/>
                  <a:pt x="977" y="35"/>
                </a:cubicBezTo>
                <a:cubicBezTo>
                  <a:pt x="975" y="34"/>
                  <a:pt x="975" y="34"/>
                  <a:pt x="973" y="35"/>
                </a:cubicBezTo>
                <a:cubicBezTo>
                  <a:pt x="972" y="35"/>
                  <a:pt x="970" y="35"/>
                  <a:pt x="969" y="35"/>
                </a:cubicBezTo>
                <a:cubicBezTo>
                  <a:pt x="965" y="35"/>
                  <a:pt x="962" y="35"/>
                  <a:pt x="959" y="37"/>
                </a:cubicBezTo>
                <a:cubicBezTo>
                  <a:pt x="957" y="37"/>
                  <a:pt x="956" y="39"/>
                  <a:pt x="954" y="39"/>
                </a:cubicBezTo>
                <a:cubicBezTo>
                  <a:pt x="954" y="39"/>
                  <a:pt x="952" y="39"/>
                  <a:pt x="951" y="39"/>
                </a:cubicBezTo>
                <a:cubicBezTo>
                  <a:pt x="948" y="40"/>
                  <a:pt x="944" y="40"/>
                  <a:pt x="943" y="42"/>
                </a:cubicBezTo>
                <a:cubicBezTo>
                  <a:pt x="944" y="42"/>
                  <a:pt x="944" y="42"/>
                  <a:pt x="946" y="42"/>
                </a:cubicBezTo>
                <a:cubicBezTo>
                  <a:pt x="946" y="42"/>
                  <a:pt x="946" y="42"/>
                  <a:pt x="948" y="44"/>
                </a:cubicBezTo>
                <a:cubicBezTo>
                  <a:pt x="948" y="44"/>
                  <a:pt x="949" y="44"/>
                  <a:pt x="951" y="44"/>
                </a:cubicBezTo>
                <a:cubicBezTo>
                  <a:pt x="952" y="44"/>
                  <a:pt x="952" y="44"/>
                  <a:pt x="952" y="44"/>
                </a:cubicBezTo>
                <a:cubicBezTo>
                  <a:pt x="954" y="44"/>
                  <a:pt x="954" y="42"/>
                  <a:pt x="956" y="44"/>
                </a:cubicBezTo>
                <a:cubicBezTo>
                  <a:pt x="956" y="44"/>
                  <a:pt x="956" y="44"/>
                  <a:pt x="957" y="44"/>
                </a:cubicBezTo>
                <a:cubicBezTo>
                  <a:pt x="956" y="45"/>
                  <a:pt x="956" y="45"/>
                  <a:pt x="956" y="45"/>
                </a:cubicBezTo>
                <a:cubicBezTo>
                  <a:pt x="954" y="45"/>
                  <a:pt x="954" y="45"/>
                  <a:pt x="954" y="45"/>
                </a:cubicBezTo>
                <a:cubicBezTo>
                  <a:pt x="956" y="47"/>
                  <a:pt x="956" y="47"/>
                  <a:pt x="956" y="47"/>
                </a:cubicBezTo>
                <a:cubicBezTo>
                  <a:pt x="957" y="47"/>
                  <a:pt x="957" y="47"/>
                  <a:pt x="957" y="47"/>
                </a:cubicBezTo>
                <a:cubicBezTo>
                  <a:pt x="959" y="47"/>
                  <a:pt x="959" y="48"/>
                  <a:pt x="959" y="48"/>
                </a:cubicBezTo>
                <a:cubicBezTo>
                  <a:pt x="961" y="48"/>
                  <a:pt x="961" y="48"/>
                  <a:pt x="961" y="48"/>
                </a:cubicBezTo>
                <a:cubicBezTo>
                  <a:pt x="962" y="48"/>
                  <a:pt x="962" y="48"/>
                  <a:pt x="962" y="48"/>
                </a:cubicBezTo>
                <a:cubicBezTo>
                  <a:pt x="964" y="48"/>
                  <a:pt x="965" y="48"/>
                  <a:pt x="965" y="48"/>
                </a:cubicBezTo>
                <a:cubicBezTo>
                  <a:pt x="965" y="50"/>
                  <a:pt x="964" y="50"/>
                  <a:pt x="964" y="50"/>
                </a:cubicBezTo>
                <a:cubicBezTo>
                  <a:pt x="962" y="50"/>
                  <a:pt x="962" y="50"/>
                  <a:pt x="961" y="50"/>
                </a:cubicBezTo>
                <a:cubicBezTo>
                  <a:pt x="959" y="50"/>
                  <a:pt x="959" y="50"/>
                  <a:pt x="959" y="50"/>
                </a:cubicBezTo>
                <a:cubicBezTo>
                  <a:pt x="957" y="50"/>
                  <a:pt x="957" y="50"/>
                  <a:pt x="956" y="50"/>
                </a:cubicBezTo>
                <a:cubicBezTo>
                  <a:pt x="954" y="50"/>
                  <a:pt x="954" y="50"/>
                  <a:pt x="954" y="50"/>
                </a:cubicBezTo>
                <a:cubicBezTo>
                  <a:pt x="952" y="50"/>
                  <a:pt x="952" y="50"/>
                  <a:pt x="951" y="50"/>
                </a:cubicBezTo>
                <a:cubicBezTo>
                  <a:pt x="949" y="50"/>
                  <a:pt x="949" y="50"/>
                  <a:pt x="949" y="50"/>
                </a:cubicBezTo>
                <a:cubicBezTo>
                  <a:pt x="949" y="50"/>
                  <a:pt x="951" y="48"/>
                  <a:pt x="949" y="48"/>
                </a:cubicBezTo>
                <a:cubicBezTo>
                  <a:pt x="949" y="47"/>
                  <a:pt x="949" y="47"/>
                  <a:pt x="948" y="47"/>
                </a:cubicBezTo>
                <a:cubicBezTo>
                  <a:pt x="948" y="45"/>
                  <a:pt x="946" y="47"/>
                  <a:pt x="944" y="45"/>
                </a:cubicBezTo>
                <a:cubicBezTo>
                  <a:pt x="943" y="45"/>
                  <a:pt x="941" y="45"/>
                  <a:pt x="940" y="45"/>
                </a:cubicBezTo>
                <a:cubicBezTo>
                  <a:pt x="938" y="45"/>
                  <a:pt x="935" y="45"/>
                  <a:pt x="935" y="47"/>
                </a:cubicBezTo>
                <a:cubicBezTo>
                  <a:pt x="933" y="48"/>
                  <a:pt x="933" y="48"/>
                  <a:pt x="933" y="48"/>
                </a:cubicBezTo>
                <a:cubicBezTo>
                  <a:pt x="933" y="50"/>
                  <a:pt x="935" y="50"/>
                  <a:pt x="935" y="50"/>
                </a:cubicBezTo>
                <a:cubicBezTo>
                  <a:pt x="936" y="50"/>
                  <a:pt x="936" y="52"/>
                  <a:pt x="936" y="52"/>
                </a:cubicBezTo>
                <a:cubicBezTo>
                  <a:pt x="936" y="52"/>
                  <a:pt x="936" y="53"/>
                  <a:pt x="935" y="53"/>
                </a:cubicBezTo>
                <a:cubicBezTo>
                  <a:pt x="933" y="53"/>
                  <a:pt x="933" y="53"/>
                  <a:pt x="933" y="53"/>
                </a:cubicBezTo>
                <a:cubicBezTo>
                  <a:pt x="931" y="52"/>
                  <a:pt x="930" y="53"/>
                  <a:pt x="928" y="52"/>
                </a:cubicBezTo>
                <a:cubicBezTo>
                  <a:pt x="927" y="52"/>
                  <a:pt x="927" y="52"/>
                  <a:pt x="927" y="52"/>
                </a:cubicBezTo>
                <a:cubicBezTo>
                  <a:pt x="925" y="52"/>
                  <a:pt x="923" y="52"/>
                  <a:pt x="923" y="53"/>
                </a:cubicBezTo>
                <a:cubicBezTo>
                  <a:pt x="922" y="53"/>
                  <a:pt x="922" y="53"/>
                  <a:pt x="922" y="53"/>
                </a:cubicBezTo>
                <a:cubicBezTo>
                  <a:pt x="920" y="53"/>
                  <a:pt x="920" y="53"/>
                  <a:pt x="919" y="53"/>
                </a:cubicBezTo>
                <a:cubicBezTo>
                  <a:pt x="917" y="53"/>
                  <a:pt x="917" y="53"/>
                  <a:pt x="917" y="53"/>
                </a:cubicBezTo>
                <a:cubicBezTo>
                  <a:pt x="915" y="55"/>
                  <a:pt x="915" y="55"/>
                  <a:pt x="914" y="55"/>
                </a:cubicBezTo>
                <a:cubicBezTo>
                  <a:pt x="914" y="55"/>
                  <a:pt x="912" y="56"/>
                  <a:pt x="912" y="55"/>
                </a:cubicBezTo>
                <a:cubicBezTo>
                  <a:pt x="910" y="55"/>
                  <a:pt x="910" y="55"/>
                  <a:pt x="910" y="55"/>
                </a:cubicBezTo>
                <a:cubicBezTo>
                  <a:pt x="909" y="55"/>
                  <a:pt x="909" y="55"/>
                  <a:pt x="907" y="55"/>
                </a:cubicBezTo>
                <a:cubicBezTo>
                  <a:pt x="907" y="56"/>
                  <a:pt x="907" y="56"/>
                  <a:pt x="906" y="56"/>
                </a:cubicBezTo>
                <a:cubicBezTo>
                  <a:pt x="904" y="58"/>
                  <a:pt x="909" y="58"/>
                  <a:pt x="909" y="58"/>
                </a:cubicBezTo>
                <a:cubicBezTo>
                  <a:pt x="910" y="56"/>
                  <a:pt x="910" y="56"/>
                  <a:pt x="910" y="56"/>
                </a:cubicBezTo>
                <a:cubicBezTo>
                  <a:pt x="912" y="58"/>
                  <a:pt x="910" y="58"/>
                  <a:pt x="910" y="58"/>
                </a:cubicBezTo>
                <a:cubicBezTo>
                  <a:pt x="910" y="60"/>
                  <a:pt x="912" y="58"/>
                  <a:pt x="914" y="58"/>
                </a:cubicBezTo>
                <a:cubicBezTo>
                  <a:pt x="914" y="58"/>
                  <a:pt x="915" y="58"/>
                  <a:pt x="917" y="60"/>
                </a:cubicBezTo>
                <a:cubicBezTo>
                  <a:pt x="919" y="60"/>
                  <a:pt x="919" y="60"/>
                  <a:pt x="919" y="60"/>
                </a:cubicBezTo>
                <a:cubicBezTo>
                  <a:pt x="920" y="60"/>
                  <a:pt x="920" y="60"/>
                  <a:pt x="920" y="60"/>
                </a:cubicBezTo>
                <a:cubicBezTo>
                  <a:pt x="922" y="60"/>
                  <a:pt x="922" y="60"/>
                  <a:pt x="923" y="60"/>
                </a:cubicBezTo>
                <a:cubicBezTo>
                  <a:pt x="925" y="60"/>
                  <a:pt x="925" y="60"/>
                  <a:pt x="925" y="60"/>
                </a:cubicBezTo>
                <a:cubicBezTo>
                  <a:pt x="925" y="60"/>
                  <a:pt x="925" y="58"/>
                  <a:pt x="927" y="58"/>
                </a:cubicBezTo>
                <a:cubicBezTo>
                  <a:pt x="927" y="58"/>
                  <a:pt x="927" y="60"/>
                  <a:pt x="928" y="60"/>
                </a:cubicBezTo>
                <a:cubicBezTo>
                  <a:pt x="928" y="60"/>
                  <a:pt x="928" y="60"/>
                  <a:pt x="930" y="60"/>
                </a:cubicBezTo>
                <a:cubicBezTo>
                  <a:pt x="930" y="60"/>
                  <a:pt x="931" y="58"/>
                  <a:pt x="933" y="58"/>
                </a:cubicBezTo>
                <a:cubicBezTo>
                  <a:pt x="933" y="58"/>
                  <a:pt x="933" y="58"/>
                  <a:pt x="935" y="60"/>
                </a:cubicBezTo>
                <a:cubicBezTo>
                  <a:pt x="935" y="60"/>
                  <a:pt x="935" y="60"/>
                  <a:pt x="936" y="60"/>
                </a:cubicBezTo>
                <a:cubicBezTo>
                  <a:pt x="938" y="60"/>
                  <a:pt x="938" y="60"/>
                  <a:pt x="938" y="60"/>
                </a:cubicBezTo>
                <a:cubicBezTo>
                  <a:pt x="940" y="60"/>
                  <a:pt x="940" y="60"/>
                  <a:pt x="941" y="60"/>
                </a:cubicBezTo>
                <a:cubicBezTo>
                  <a:pt x="943" y="61"/>
                  <a:pt x="943" y="61"/>
                  <a:pt x="943" y="61"/>
                </a:cubicBezTo>
                <a:cubicBezTo>
                  <a:pt x="943" y="61"/>
                  <a:pt x="944" y="61"/>
                  <a:pt x="944" y="60"/>
                </a:cubicBezTo>
                <a:cubicBezTo>
                  <a:pt x="944" y="60"/>
                  <a:pt x="944" y="60"/>
                  <a:pt x="944" y="58"/>
                </a:cubicBezTo>
                <a:cubicBezTo>
                  <a:pt x="946" y="58"/>
                  <a:pt x="946" y="58"/>
                  <a:pt x="948" y="58"/>
                </a:cubicBezTo>
                <a:cubicBezTo>
                  <a:pt x="949" y="58"/>
                  <a:pt x="949" y="58"/>
                  <a:pt x="949" y="58"/>
                </a:cubicBezTo>
                <a:cubicBezTo>
                  <a:pt x="951" y="58"/>
                  <a:pt x="952" y="60"/>
                  <a:pt x="951" y="60"/>
                </a:cubicBezTo>
                <a:cubicBezTo>
                  <a:pt x="952" y="61"/>
                  <a:pt x="954" y="60"/>
                  <a:pt x="956" y="60"/>
                </a:cubicBezTo>
                <a:cubicBezTo>
                  <a:pt x="957" y="60"/>
                  <a:pt x="957" y="60"/>
                  <a:pt x="957" y="60"/>
                </a:cubicBezTo>
                <a:cubicBezTo>
                  <a:pt x="959" y="60"/>
                  <a:pt x="959" y="60"/>
                  <a:pt x="959" y="60"/>
                </a:cubicBezTo>
                <a:cubicBezTo>
                  <a:pt x="961" y="60"/>
                  <a:pt x="961" y="60"/>
                  <a:pt x="961" y="60"/>
                </a:cubicBezTo>
                <a:cubicBezTo>
                  <a:pt x="962" y="60"/>
                  <a:pt x="962" y="60"/>
                  <a:pt x="964" y="60"/>
                </a:cubicBezTo>
                <a:cubicBezTo>
                  <a:pt x="964" y="58"/>
                  <a:pt x="964" y="58"/>
                  <a:pt x="964" y="58"/>
                </a:cubicBezTo>
                <a:cubicBezTo>
                  <a:pt x="965" y="58"/>
                  <a:pt x="965" y="58"/>
                  <a:pt x="967" y="58"/>
                </a:cubicBezTo>
                <a:cubicBezTo>
                  <a:pt x="969" y="58"/>
                  <a:pt x="969" y="58"/>
                  <a:pt x="969" y="58"/>
                </a:cubicBezTo>
                <a:cubicBezTo>
                  <a:pt x="969" y="58"/>
                  <a:pt x="970" y="58"/>
                  <a:pt x="970" y="60"/>
                </a:cubicBezTo>
                <a:cubicBezTo>
                  <a:pt x="970" y="61"/>
                  <a:pt x="970" y="61"/>
                  <a:pt x="969" y="61"/>
                </a:cubicBezTo>
                <a:cubicBezTo>
                  <a:pt x="969" y="61"/>
                  <a:pt x="969" y="61"/>
                  <a:pt x="970" y="61"/>
                </a:cubicBezTo>
                <a:cubicBezTo>
                  <a:pt x="972" y="61"/>
                  <a:pt x="972" y="61"/>
                  <a:pt x="972" y="61"/>
                </a:cubicBezTo>
                <a:cubicBezTo>
                  <a:pt x="973" y="61"/>
                  <a:pt x="975" y="61"/>
                  <a:pt x="975" y="61"/>
                </a:cubicBezTo>
                <a:cubicBezTo>
                  <a:pt x="978" y="61"/>
                  <a:pt x="980" y="61"/>
                  <a:pt x="982" y="61"/>
                </a:cubicBezTo>
                <a:cubicBezTo>
                  <a:pt x="983" y="61"/>
                  <a:pt x="983" y="61"/>
                  <a:pt x="983" y="61"/>
                </a:cubicBezTo>
                <a:cubicBezTo>
                  <a:pt x="985" y="61"/>
                  <a:pt x="985" y="61"/>
                  <a:pt x="985" y="61"/>
                </a:cubicBezTo>
                <a:cubicBezTo>
                  <a:pt x="986" y="60"/>
                  <a:pt x="986" y="60"/>
                  <a:pt x="986" y="60"/>
                </a:cubicBezTo>
                <a:cubicBezTo>
                  <a:pt x="988" y="58"/>
                  <a:pt x="990" y="58"/>
                  <a:pt x="990" y="58"/>
                </a:cubicBezTo>
                <a:cubicBezTo>
                  <a:pt x="991" y="58"/>
                  <a:pt x="991" y="58"/>
                  <a:pt x="991" y="58"/>
                </a:cubicBezTo>
                <a:cubicBezTo>
                  <a:pt x="993" y="58"/>
                  <a:pt x="993" y="58"/>
                  <a:pt x="993" y="58"/>
                </a:cubicBezTo>
                <a:cubicBezTo>
                  <a:pt x="994" y="58"/>
                  <a:pt x="994" y="58"/>
                  <a:pt x="996" y="58"/>
                </a:cubicBezTo>
                <a:cubicBezTo>
                  <a:pt x="998" y="58"/>
                  <a:pt x="999" y="56"/>
                  <a:pt x="999" y="56"/>
                </a:cubicBezTo>
                <a:cubicBezTo>
                  <a:pt x="1001" y="55"/>
                  <a:pt x="1001" y="55"/>
                  <a:pt x="1001" y="55"/>
                </a:cubicBezTo>
                <a:cubicBezTo>
                  <a:pt x="1001" y="55"/>
                  <a:pt x="999" y="55"/>
                  <a:pt x="998" y="55"/>
                </a:cubicBezTo>
                <a:cubicBezTo>
                  <a:pt x="996" y="55"/>
                  <a:pt x="996" y="55"/>
                  <a:pt x="996" y="55"/>
                </a:cubicBezTo>
                <a:cubicBezTo>
                  <a:pt x="994" y="55"/>
                  <a:pt x="994" y="55"/>
                  <a:pt x="994" y="55"/>
                </a:cubicBezTo>
                <a:cubicBezTo>
                  <a:pt x="993" y="55"/>
                  <a:pt x="993" y="55"/>
                  <a:pt x="993" y="55"/>
                </a:cubicBezTo>
                <a:cubicBezTo>
                  <a:pt x="993" y="53"/>
                  <a:pt x="993" y="53"/>
                  <a:pt x="993" y="53"/>
                </a:cubicBezTo>
                <a:cubicBezTo>
                  <a:pt x="993" y="53"/>
                  <a:pt x="993" y="53"/>
                  <a:pt x="994" y="53"/>
                </a:cubicBezTo>
                <a:cubicBezTo>
                  <a:pt x="994" y="52"/>
                  <a:pt x="994" y="52"/>
                  <a:pt x="994" y="52"/>
                </a:cubicBezTo>
                <a:cubicBezTo>
                  <a:pt x="994" y="52"/>
                  <a:pt x="994" y="52"/>
                  <a:pt x="996" y="52"/>
                </a:cubicBezTo>
                <a:cubicBezTo>
                  <a:pt x="996" y="52"/>
                  <a:pt x="996" y="52"/>
                  <a:pt x="998" y="52"/>
                </a:cubicBezTo>
                <a:cubicBezTo>
                  <a:pt x="999" y="52"/>
                  <a:pt x="1001" y="50"/>
                  <a:pt x="1003" y="50"/>
                </a:cubicBezTo>
                <a:cubicBezTo>
                  <a:pt x="1004" y="50"/>
                  <a:pt x="1004" y="50"/>
                  <a:pt x="1004" y="50"/>
                </a:cubicBezTo>
                <a:cubicBezTo>
                  <a:pt x="1006" y="50"/>
                  <a:pt x="1004" y="50"/>
                  <a:pt x="1006" y="50"/>
                </a:cubicBezTo>
                <a:cubicBezTo>
                  <a:pt x="1006" y="48"/>
                  <a:pt x="1006" y="48"/>
                  <a:pt x="1006" y="48"/>
                </a:cubicBezTo>
                <a:cubicBezTo>
                  <a:pt x="1007" y="48"/>
                  <a:pt x="1007" y="48"/>
                  <a:pt x="1007" y="47"/>
                </a:cubicBezTo>
                <a:cubicBezTo>
                  <a:pt x="1007" y="45"/>
                  <a:pt x="1007" y="45"/>
                  <a:pt x="1007" y="45"/>
                </a:cubicBezTo>
                <a:cubicBezTo>
                  <a:pt x="1007" y="45"/>
                  <a:pt x="1007" y="45"/>
                  <a:pt x="1009" y="45"/>
                </a:cubicBezTo>
                <a:cubicBezTo>
                  <a:pt x="1011" y="45"/>
                  <a:pt x="1011" y="45"/>
                  <a:pt x="1011" y="45"/>
                </a:cubicBezTo>
                <a:cubicBezTo>
                  <a:pt x="1012" y="45"/>
                  <a:pt x="1012" y="45"/>
                  <a:pt x="1014" y="45"/>
                </a:cubicBezTo>
                <a:cubicBezTo>
                  <a:pt x="1014" y="45"/>
                  <a:pt x="1014" y="45"/>
                  <a:pt x="1014" y="47"/>
                </a:cubicBezTo>
                <a:cubicBezTo>
                  <a:pt x="1015" y="47"/>
                  <a:pt x="1015" y="47"/>
                  <a:pt x="1015" y="47"/>
                </a:cubicBezTo>
                <a:cubicBezTo>
                  <a:pt x="1017" y="47"/>
                  <a:pt x="1019" y="47"/>
                  <a:pt x="1019" y="45"/>
                </a:cubicBezTo>
                <a:cubicBezTo>
                  <a:pt x="1020" y="45"/>
                  <a:pt x="1020" y="45"/>
                  <a:pt x="1020" y="45"/>
                </a:cubicBezTo>
                <a:cubicBezTo>
                  <a:pt x="1022" y="44"/>
                  <a:pt x="1022" y="44"/>
                  <a:pt x="1020" y="44"/>
                </a:cubicBezTo>
                <a:cubicBezTo>
                  <a:pt x="1022" y="44"/>
                  <a:pt x="1022" y="44"/>
                  <a:pt x="1022" y="44"/>
                </a:cubicBezTo>
                <a:cubicBezTo>
                  <a:pt x="1023" y="44"/>
                  <a:pt x="1023" y="44"/>
                  <a:pt x="1023" y="44"/>
                </a:cubicBezTo>
                <a:cubicBezTo>
                  <a:pt x="1025" y="44"/>
                  <a:pt x="1025" y="44"/>
                  <a:pt x="1027" y="44"/>
                </a:cubicBezTo>
                <a:cubicBezTo>
                  <a:pt x="1028" y="44"/>
                  <a:pt x="1028" y="44"/>
                  <a:pt x="1028" y="44"/>
                </a:cubicBezTo>
                <a:cubicBezTo>
                  <a:pt x="1030" y="44"/>
                  <a:pt x="1030" y="42"/>
                  <a:pt x="1032" y="42"/>
                </a:cubicBezTo>
                <a:cubicBezTo>
                  <a:pt x="1030" y="42"/>
                  <a:pt x="1030" y="42"/>
                  <a:pt x="1030" y="42"/>
                </a:cubicBezTo>
                <a:cubicBezTo>
                  <a:pt x="1032" y="40"/>
                  <a:pt x="1033" y="40"/>
                  <a:pt x="1035" y="40"/>
                </a:cubicBezTo>
                <a:cubicBezTo>
                  <a:pt x="1035" y="40"/>
                  <a:pt x="1036" y="40"/>
                  <a:pt x="1038" y="40"/>
                </a:cubicBezTo>
                <a:cubicBezTo>
                  <a:pt x="1038" y="39"/>
                  <a:pt x="1040" y="39"/>
                  <a:pt x="1040" y="39"/>
                </a:cubicBezTo>
                <a:cubicBezTo>
                  <a:pt x="1041" y="39"/>
                  <a:pt x="1040" y="39"/>
                  <a:pt x="1041" y="39"/>
                </a:cubicBezTo>
                <a:cubicBezTo>
                  <a:pt x="1041" y="37"/>
                  <a:pt x="1041" y="37"/>
                  <a:pt x="1041" y="37"/>
                </a:cubicBezTo>
                <a:cubicBezTo>
                  <a:pt x="1041" y="37"/>
                  <a:pt x="1040" y="37"/>
                  <a:pt x="1038" y="37"/>
                </a:cubicBezTo>
                <a:cubicBezTo>
                  <a:pt x="1038" y="35"/>
                  <a:pt x="1038" y="35"/>
                  <a:pt x="1036" y="35"/>
                </a:cubicBezTo>
                <a:cubicBezTo>
                  <a:pt x="1036" y="34"/>
                  <a:pt x="1036" y="34"/>
                  <a:pt x="1036" y="34"/>
                </a:cubicBezTo>
                <a:cubicBezTo>
                  <a:pt x="1035" y="34"/>
                  <a:pt x="1034" y="34"/>
                  <a:pt x="1033" y="34"/>
                </a:cubicBezTo>
                <a:cubicBezTo>
                  <a:pt x="1033" y="34"/>
                  <a:pt x="1032" y="34"/>
                  <a:pt x="1032" y="34"/>
                </a:cubicBezTo>
                <a:cubicBezTo>
                  <a:pt x="1033" y="34"/>
                  <a:pt x="1033" y="32"/>
                  <a:pt x="1035" y="32"/>
                </a:cubicBezTo>
                <a:cubicBezTo>
                  <a:pt x="1035" y="32"/>
                  <a:pt x="1036" y="32"/>
                  <a:pt x="1036" y="34"/>
                </a:cubicBezTo>
                <a:cubicBezTo>
                  <a:pt x="1038" y="34"/>
                  <a:pt x="1040" y="34"/>
                  <a:pt x="1040" y="34"/>
                </a:cubicBezTo>
                <a:cubicBezTo>
                  <a:pt x="1041" y="35"/>
                  <a:pt x="1041" y="35"/>
                  <a:pt x="1043" y="35"/>
                </a:cubicBezTo>
                <a:cubicBezTo>
                  <a:pt x="1044" y="35"/>
                  <a:pt x="1046" y="35"/>
                  <a:pt x="1046" y="34"/>
                </a:cubicBezTo>
                <a:cubicBezTo>
                  <a:pt x="1046" y="34"/>
                  <a:pt x="1044" y="34"/>
                  <a:pt x="1043" y="34"/>
                </a:cubicBezTo>
                <a:cubicBezTo>
                  <a:pt x="1043" y="34"/>
                  <a:pt x="1043" y="34"/>
                  <a:pt x="1043" y="32"/>
                </a:cubicBezTo>
                <a:cubicBezTo>
                  <a:pt x="1041" y="32"/>
                  <a:pt x="1041" y="32"/>
                  <a:pt x="1041" y="32"/>
                </a:cubicBezTo>
                <a:cubicBezTo>
                  <a:pt x="1041" y="31"/>
                  <a:pt x="1041" y="31"/>
                  <a:pt x="1041" y="31"/>
                </a:cubicBezTo>
                <a:cubicBezTo>
                  <a:pt x="1040" y="31"/>
                  <a:pt x="1040" y="31"/>
                  <a:pt x="1040" y="31"/>
                </a:cubicBezTo>
                <a:cubicBezTo>
                  <a:pt x="1043" y="31"/>
                  <a:pt x="1046" y="29"/>
                  <a:pt x="1048" y="31"/>
                </a:cubicBezTo>
                <a:cubicBezTo>
                  <a:pt x="1049" y="31"/>
                  <a:pt x="1053" y="31"/>
                  <a:pt x="1054" y="31"/>
                </a:cubicBezTo>
                <a:cubicBezTo>
                  <a:pt x="1056" y="31"/>
                  <a:pt x="1056" y="31"/>
                  <a:pt x="1057" y="31"/>
                </a:cubicBezTo>
                <a:cubicBezTo>
                  <a:pt x="1059" y="31"/>
                  <a:pt x="1059" y="31"/>
                  <a:pt x="1061" y="29"/>
                </a:cubicBezTo>
                <a:cubicBezTo>
                  <a:pt x="1062" y="29"/>
                  <a:pt x="1062" y="29"/>
                  <a:pt x="1064" y="29"/>
                </a:cubicBezTo>
                <a:cubicBezTo>
                  <a:pt x="1065" y="29"/>
                  <a:pt x="1065" y="29"/>
                  <a:pt x="1065" y="29"/>
                </a:cubicBezTo>
                <a:cubicBezTo>
                  <a:pt x="1067" y="29"/>
                  <a:pt x="1067" y="29"/>
                  <a:pt x="1067" y="29"/>
                </a:cubicBezTo>
                <a:cubicBezTo>
                  <a:pt x="1069" y="29"/>
                  <a:pt x="1069" y="29"/>
                  <a:pt x="1069" y="29"/>
                </a:cubicBezTo>
                <a:cubicBezTo>
                  <a:pt x="1070" y="29"/>
                  <a:pt x="1072" y="29"/>
                  <a:pt x="1074" y="29"/>
                </a:cubicBezTo>
                <a:cubicBezTo>
                  <a:pt x="1075" y="29"/>
                  <a:pt x="1075" y="29"/>
                  <a:pt x="1075" y="29"/>
                </a:cubicBezTo>
                <a:cubicBezTo>
                  <a:pt x="1077" y="29"/>
                  <a:pt x="1077" y="29"/>
                  <a:pt x="1077" y="29"/>
                </a:cubicBezTo>
                <a:cubicBezTo>
                  <a:pt x="1078" y="27"/>
                  <a:pt x="1078" y="27"/>
                  <a:pt x="1078" y="27"/>
                </a:cubicBezTo>
                <a:cubicBezTo>
                  <a:pt x="1078" y="27"/>
                  <a:pt x="1080" y="27"/>
                  <a:pt x="1080" y="26"/>
                </a:cubicBezTo>
                <a:cubicBezTo>
                  <a:pt x="1082" y="26"/>
                  <a:pt x="1083" y="26"/>
                  <a:pt x="1083" y="26"/>
                </a:cubicBezTo>
                <a:cubicBezTo>
                  <a:pt x="1085" y="24"/>
                  <a:pt x="1085" y="24"/>
                  <a:pt x="1086" y="24"/>
                </a:cubicBezTo>
                <a:cubicBezTo>
                  <a:pt x="1088" y="24"/>
                  <a:pt x="1088" y="24"/>
                  <a:pt x="1090" y="23"/>
                </a:cubicBezTo>
                <a:cubicBezTo>
                  <a:pt x="1091" y="23"/>
                  <a:pt x="1091" y="23"/>
                  <a:pt x="1091" y="23"/>
                </a:cubicBezTo>
                <a:cubicBezTo>
                  <a:pt x="1095" y="23"/>
                  <a:pt x="1098" y="21"/>
                  <a:pt x="1101" y="21"/>
                </a:cubicBezTo>
                <a:cubicBezTo>
                  <a:pt x="1103" y="21"/>
                  <a:pt x="1104" y="19"/>
                  <a:pt x="1106" y="19"/>
                </a:cubicBezTo>
                <a:cubicBezTo>
                  <a:pt x="1107" y="19"/>
                  <a:pt x="1111" y="19"/>
                  <a:pt x="1111" y="18"/>
                </a:cubicBezTo>
                <a:cubicBezTo>
                  <a:pt x="1112" y="18"/>
                  <a:pt x="1112" y="18"/>
                  <a:pt x="1112" y="18"/>
                </a:cubicBezTo>
                <a:cubicBezTo>
                  <a:pt x="1114" y="18"/>
                  <a:pt x="1114" y="18"/>
                  <a:pt x="1116" y="18"/>
                </a:cubicBezTo>
                <a:cubicBezTo>
                  <a:pt x="1117" y="18"/>
                  <a:pt x="1117" y="18"/>
                  <a:pt x="1117" y="18"/>
                </a:cubicBezTo>
                <a:cubicBezTo>
                  <a:pt x="1120" y="16"/>
                  <a:pt x="1122" y="16"/>
                  <a:pt x="1124" y="16"/>
                </a:cubicBezTo>
                <a:cubicBezTo>
                  <a:pt x="1125" y="16"/>
                  <a:pt x="1125" y="14"/>
                  <a:pt x="1127" y="14"/>
                </a:cubicBezTo>
                <a:cubicBezTo>
                  <a:pt x="1128" y="14"/>
                  <a:pt x="1128" y="14"/>
                  <a:pt x="1130" y="14"/>
                </a:cubicBezTo>
                <a:cubicBezTo>
                  <a:pt x="1132" y="14"/>
                  <a:pt x="1133" y="14"/>
                  <a:pt x="1135" y="13"/>
                </a:cubicBezTo>
                <a:cubicBezTo>
                  <a:pt x="1132" y="13"/>
                  <a:pt x="1130" y="13"/>
                  <a:pt x="1127" y="13"/>
                </a:cubicBezTo>
                <a:cubicBezTo>
                  <a:pt x="1125" y="13"/>
                  <a:pt x="1124" y="13"/>
                  <a:pt x="1122" y="13"/>
                </a:cubicBezTo>
                <a:cubicBezTo>
                  <a:pt x="1120" y="13"/>
                  <a:pt x="1119" y="13"/>
                  <a:pt x="1117" y="13"/>
                </a:cubicBezTo>
                <a:cubicBezTo>
                  <a:pt x="1117" y="13"/>
                  <a:pt x="1117" y="13"/>
                  <a:pt x="1116" y="13"/>
                </a:cubicBezTo>
                <a:cubicBezTo>
                  <a:pt x="1116" y="13"/>
                  <a:pt x="1114" y="14"/>
                  <a:pt x="1114" y="13"/>
                </a:cubicBezTo>
                <a:cubicBezTo>
                  <a:pt x="1119" y="13"/>
                  <a:pt x="1124" y="11"/>
                  <a:pt x="1128" y="11"/>
                </a:cubicBezTo>
                <a:cubicBezTo>
                  <a:pt x="1130" y="11"/>
                  <a:pt x="1133" y="11"/>
                  <a:pt x="1135" y="11"/>
                </a:cubicBezTo>
                <a:cubicBezTo>
                  <a:pt x="1138" y="11"/>
                  <a:pt x="1140" y="11"/>
                  <a:pt x="1143" y="11"/>
                </a:cubicBezTo>
                <a:cubicBezTo>
                  <a:pt x="1146" y="11"/>
                  <a:pt x="1148" y="11"/>
                  <a:pt x="1151" y="11"/>
                </a:cubicBezTo>
                <a:cubicBezTo>
                  <a:pt x="1153" y="10"/>
                  <a:pt x="1156" y="10"/>
                  <a:pt x="1158" y="10"/>
                </a:cubicBezTo>
                <a:cubicBezTo>
                  <a:pt x="1159" y="8"/>
                  <a:pt x="1161" y="8"/>
                  <a:pt x="1164" y="8"/>
                </a:cubicBezTo>
                <a:cubicBezTo>
                  <a:pt x="1164" y="8"/>
                  <a:pt x="1167" y="8"/>
                  <a:pt x="1166" y="6"/>
                </a:cubicBezTo>
                <a:lnTo>
                  <a:pt x="1164" y="6"/>
                </a:lnTo>
                <a:close/>
                <a:moveTo>
                  <a:pt x="730" y="719"/>
                </a:moveTo>
                <a:cubicBezTo>
                  <a:pt x="731" y="719"/>
                  <a:pt x="731" y="717"/>
                  <a:pt x="731" y="717"/>
                </a:cubicBezTo>
                <a:cubicBezTo>
                  <a:pt x="733" y="717"/>
                  <a:pt x="733" y="716"/>
                  <a:pt x="733" y="716"/>
                </a:cubicBezTo>
                <a:cubicBezTo>
                  <a:pt x="733" y="714"/>
                  <a:pt x="731" y="714"/>
                  <a:pt x="731" y="714"/>
                </a:cubicBezTo>
                <a:cubicBezTo>
                  <a:pt x="730" y="716"/>
                  <a:pt x="728" y="716"/>
                  <a:pt x="726" y="717"/>
                </a:cubicBezTo>
                <a:cubicBezTo>
                  <a:pt x="725" y="717"/>
                  <a:pt x="725" y="719"/>
                  <a:pt x="726" y="721"/>
                </a:cubicBezTo>
                <a:cubicBezTo>
                  <a:pt x="728" y="721"/>
                  <a:pt x="730" y="721"/>
                  <a:pt x="730" y="719"/>
                </a:cubicBezTo>
                <a:close/>
                <a:moveTo>
                  <a:pt x="917" y="47"/>
                </a:moveTo>
                <a:cubicBezTo>
                  <a:pt x="915" y="47"/>
                  <a:pt x="915" y="47"/>
                  <a:pt x="915" y="47"/>
                </a:cubicBezTo>
                <a:cubicBezTo>
                  <a:pt x="914" y="47"/>
                  <a:pt x="912" y="47"/>
                  <a:pt x="912" y="47"/>
                </a:cubicBezTo>
                <a:cubicBezTo>
                  <a:pt x="912" y="47"/>
                  <a:pt x="910" y="47"/>
                  <a:pt x="910" y="48"/>
                </a:cubicBezTo>
                <a:cubicBezTo>
                  <a:pt x="909" y="48"/>
                  <a:pt x="909" y="48"/>
                  <a:pt x="909" y="48"/>
                </a:cubicBezTo>
                <a:cubicBezTo>
                  <a:pt x="907" y="50"/>
                  <a:pt x="907" y="50"/>
                  <a:pt x="907" y="50"/>
                </a:cubicBezTo>
                <a:cubicBezTo>
                  <a:pt x="907" y="52"/>
                  <a:pt x="909" y="52"/>
                  <a:pt x="910" y="52"/>
                </a:cubicBezTo>
                <a:cubicBezTo>
                  <a:pt x="912" y="52"/>
                  <a:pt x="912" y="52"/>
                  <a:pt x="912" y="52"/>
                </a:cubicBezTo>
                <a:cubicBezTo>
                  <a:pt x="914" y="52"/>
                  <a:pt x="914" y="52"/>
                  <a:pt x="915" y="52"/>
                </a:cubicBezTo>
                <a:cubicBezTo>
                  <a:pt x="915" y="52"/>
                  <a:pt x="915" y="52"/>
                  <a:pt x="917" y="50"/>
                </a:cubicBezTo>
                <a:cubicBezTo>
                  <a:pt x="917" y="50"/>
                  <a:pt x="917" y="50"/>
                  <a:pt x="919" y="50"/>
                </a:cubicBezTo>
                <a:cubicBezTo>
                  <a:pt x="917" y="50"/>
                  <a:pt x="919" y="48"/>
                  <a:pt x="919" y="48"/>
                </a:cubicBezTo>
                <a:cubicBezTo>
                  <a:pt x="919" y="47"/>
                  <a:pt x="919" y="47"/>
                  <a:pt x="917" y="47"/>
                </a:cubicBezTo>
                <a:close/>
                <a:moveTo>
                  <a:pt x="864" y="192"/>
                </a:moveTo>
                <a:cubicBezTo>
                  <a:pt x="865" y="192"/>
                  <a:pt x="865" y="192"/>
                  <a:pt x="867" y="192"/>
                </a:cubicBezTo>
                <a:cubicBezTo>
                  <a:pt x="868" y="192"/>
                  <a:pt x="867" y="191"/>
                  <a:pt x="867" y="191"/>
                </a:cubicBezTo>
                <a:cubicBezTo>
                  <a:pt x="865" y="189"/>
                  <a:pt x="865" y="189"/>
                  <a:pt x="865" y="187"/>
                </a:cubicBezTo>
                <a:cubicBezTo>
                  <a:pt x="864" y="187"/>
                  <a:pt x="864" y="187"/>
                  <a:pt x="862" y="187"/>
                </a:cubicBezTo>
                <a:cubicBezTo>
                  <a:pt x="860" y="187"/>
                  <a:pt x="860" y="189"/>
                  <a:pt x="859" y="189"/>
                </a:cubicBezTo>
                <a:cubicBezTo>
                  <a:pt x="857" y="189"/>
                  <a:pt x="857" y="189"/>
                  <a:pt x="857" y="189"/>
                </a:cubicBezTo>
                <a:cubicBezTo>
                  <a:pt x="856" y="189"/>
                  <a:pt x="856" y="189"/>
                  <a:pt x="854" y="189"/>
                </a:cubicBezTo>
                <a:cubicBezTo>
                  <a:pt x="852" y="189"/>
                  <a:pt x="852" y="189"/>
                  <a:pt x="852" y="189"/>
                </a:cubicBezTo>
                <a:cubicBezTo>
                  <a:pt x="852" y="187"/>
                  <a:pt x="856" y="187"/>
                  <a:pt x="856" y="187"/>
                </a:cubicBezTo>
                <a:cubicBezTo>
                  <a:pt x="857" y="187"/>
                  <a:pt x="857" y="186"/>
                  <a:pt x="857" y="186"/>
                </a:cubicBezTo>
                <a:cubicBezTo>
                  <a:pt x="859" y="186"/>
                  <a:pt x="859" y="186"/>
                  <a:pt x="859" y="186"/>
                </a:cubicBezTo>
                <a:cubicBezTo>
                  <a:pt x="859" y="184"/>
                  <a:pt x="859" y="184"/>
                  <a:pt x="859" y="184"/>
                </a:cubicBezTo>
                <a:cubicBezTo>
                  <a:pt x="857" y="184"/>
                  <a:pt x="857" y="184"/>
                  <a:pt x="857" y="183"/>
                </a:cubicBezTo>
                <a:cubicBezTo>
                  <a:pt x="857" y="183"/>
                  <a:pt x="857" y="181"/>
                  <a:pt x="856" y="181"/>
                </a:cubicBezTo>
                <a:cubicBezTo>
                  <a:pt x="854" y="181"/>
                  <a:pt x="854" y="181"/>
                  <a:pt x="854" y="181"/>
                </a:cubicBezTo>
                <a:cubicBezTo>
                  <a:pt x="852" y="181"/>
                  <a:pt x="852" y="181"/>
                  <a:pt x="852" y="181"/>
                </a:cubicBezTo>
                <a:cubicBezTo>
                  <a:pt x="852" y="181"/>
                  <a:pt x="852" y="181"/>
                  <a:pt x="851" y="181"/>
                </a:cubicBezTo>
                <a:cubicBezTo>
                  <a:pt x="851" y="179"/>
                  <a:pt x="851" y="179"/>
                  <a:pt x="851" y="179"/>
                </a:cubicBezTo>
                <a:cubicBezTo>
                  <a:pt x="851" y="178"/>
                  <a:pt x="851" y="178"/>
                  <a:pt x="851" y="178"/>
                </a:cubicBezTo>
                <a:cubicBezTo>
                  <a:pt x="849" y="178"/>
                  <a:pt x="849" y="178"/>
                  <a:pt x="849" y="178"/>
                </a:cubicBezTo>
                <a:cubicBezTo>
                  <a:pt x="849" y="176"/>
                  <a:pt x="849" y="176"/>
                  <a:pt x="849" y="176"/>
                </a:cubicBezTo>
                <a:cubicBezTo>
                  <a:pt x="847" y="176"/>
                  <a:pt x="847" y="176"/>
                  <a:pt x="846" y="176"/>
                </a:cubicBezTo>
                <a:cubicBezTo>
                  <a:pt x="846" y="176"/>
                  <a:pt x="844" y="176"/>
                  <a:pt x="844" y="174"/>
                </a:cubicBezTo>
                <a:cubicBezTo>
                  <a:pt x="843" y="174"/>
                  <a:pt x="843" y="174"/>
                  <a:pt x="843" y="174"/>
                </a:cubicBezTo>
                <a:cubicBezTo>
                  <a:pt x="843" y="174"/>
                  <a:pt x="843" y="174"/>
                  <a:pt x="844" y="173"/>
                </a:cubicBezTo>
                <a:cubicBezTo>
                  <a:pt x="843" y="173"/>
                  <a:pt x="843" y="173"/>
                  <a:pt x="843" y="173"/>
                </a:cubicBezTo>
                <a:cubicBezTo>
                  <a:pt x="843" y="173"/>
                  <a:pt x="841" y="173"/>
                  <a:pt x="841" y="174"/>
                </a:cubicBezTo>
                <a:cubicBezTo>
                  <a:pt x="841" y="174"/>
                  <a:pt x="841" y="174"/>
                  <a:pt x="839" y="174"/>
                </a:cubicBezTo>
                <a:cubicBezTo>
                  <a:pt x="839" y="176"/>
                  <a:pt x="838" y="176"/>
                  <a:pt x="838" y="176"/>
                </a:cubicBezTo>
                <a:cubicBezTo>
                  <a:pt x="838" y="174"/>
                  <a:pt x="838" y="174"/>
                  <a:pt x="838" y="174"/>
                </a:cubicBezTo>
                <a:cubicBezTo>
                  <a:pt x="838" y="173"/>
                  <a:pt x="839" y="173"/>
                  <a:pt x="839" y="173"/>
                </a:cubicBezTo>
                <a:cubicBezTo>
                  <a:pt x="839" y="171"/>
                  <a:pt x="839" y="171"/>
                  <a:pt x="839" y="171"/>
                </a:cubicBezTo>
                <a:cubicBezTo>
                  <a:pt x="839" y="171"/>
                  <a:pt x="841" y="170"/>
                  <a:pt x="839" y="170"/>
                </a:cubicBezTo>
                <a:cubicBezTo>
                  <a:pt x="838" y="170"/>
                  <a:pt x="838" y="170"/>
                  <a:pt x="838" y="170"/>
                </a:cubicBezTo>
                <a:cubicBezTo>
                  <a:pt x="836" y="170"/>
                  <a:pt x="836" y="170"/>
                  <a:pt x="836" y="170"/>
                </a:cubicBezTo>
                <a:cubicBezTo>
                  <a:pt x="835" y="170"/>
                  <a:pt x="835" y="170"/>
                  <a:pt x="833" y="171"/>
                </a:cubicBezTo>
                <a:cubicBezTo>
                  <a:pt x="833" y="171"/>
                  <a:pt x="833" y="171"/>
                  <a:pt x="831" y="173"/>
                </a:cubicBezTo>
                <a:cubicBezTo>
                  <a:pt x="831" y="173"/>
                  <a:pt x="831" y="173"/>
                  <a:pt x="830" y="173"/>
                </a:cubicBezTo>
                <a:cubicBezTo>
                  <a:pt x="830" y="173"/>
                  <a:pt x="830" y="174"/>
                  <a:pt x="828" y="174"/>
                </a:cubicBezTo>
                <a:cubicBezTo>
                  <a:pt x="828" y="176"/>
                  <a:pt x="828" y="176"/>
                  <a:pt x="828" y="176"/>
                </a:cubicBezTo>
                <a:cubicBezTo>
                  <a:pt x="827" y="176"/>
                  <a:pt x="827" y="176"/>
                  <a:pt x="827" y="176"/>
                </a:cubicBezTo>
                <a:cubicBezTo>
                  <a:pt x="825" y="178"/>
                  <a:pt x="825" y="178"/>
                  <a:pt x="825" y="178"/>
                </a:cubicBezTo>
                <a:cubicBezTo>
                  <a:pt x="825" y="179"/>
                  <a:pt x="823" y="179"/>
                  <a:pt x="822" y="181"/>
                </a:cubicBezTo>
                <a:cubicBezTo>
                  <a:pt x="822" y="183"/>
                  <a:pt x="820" y="183"/>
                  <a:pt x="820" y="184"/>
                </a:cubicBezTo>
                <a:cubicBezTo>
                  <a:pt x="818" y="184"/>
                  <a:pt x="818" y="184"/>
                  <a:pt x="818" y="184"/>
                </a:cubicBezTo>
                <a:cubicBezTo>
                  <a:pt x="818" y="186"/>
                  <a:pt x="818" y="186"/>
                  <a:pt x="818" y="186"/>
                </a:cubicBezTo>
                <a:cubicBezTo>
                  <a:pt x="818" y="187"/>
                  <a:pt x="818" y="187"/>
                  <a:pt x="817" y="187"/>
                </a:cubicBezTo>
                <a:cubicBezTo>
                  <a:pt x="815" y="187"/>
                  <a:pt x="815" y="187"/>
                  <a:pt x="815" y="187"/>
                </a:cubicBezTo>
                <a:cubicBezTo>
                  <a:pt x="814" y="189"/>
                  <a:pt x="812" y="189"/>
                  <a:pt x="812" y="189"/>
                </a:cubicBezTo>
                <a:cubicBezTo>
                  <a:pt x="810" y="191"/>
                  <a:pt x="810" y="191"/>
                  <a:pt x="810" y="191"/>
                </a:cubicBezTo>
                <a:cubicBezTo>
                  <a:pt x="809" y="191"/>
                  <a:pt x="809" y="191"/>
                  <a:pt x="807" y="192"/>
                </a:cubicBezTo>
                <a:cubicBezTo>
                  <a:pt x="806" y="192"/>
                  <a:pt x="806" y="192"/>
                  <a:pt x="806" y="192"/>
                </a:cubicBezTo>
                <a:cubicBezTo>
                  <a:pt x="806" y="194"/>
                  <a:pt x="806" y="194"/>
                  <a:pt x="806" y="194"/>
                </a:cubicBezTo>
                <a:cubicBezTo>
                  <a:pt x="804" y="195"/>
                  <a:pt x="804" y="195"/>
                  <a:pt x="804" y="195"/>
                </a:cubicBezTo>
                <a:cubicBezTo>
                  <a:pt x="804" y="195"/>
                  <a:pt x="802" y="195"/>
                  <a:pt x="802" y="197"/>
                </a:cubicBezTo>
                <a:cubicBezTo>
                  <a:pt x="806" y="195"/>
                  <a:pt x="809" y="194"/>
                  <a:pt x="810" y="194"/>
                </a:cubicBezTo>
                <a:cubicBezTo>
                  <a:pt x="812" y="194"/>
                  <a:pt x="812" y="194"/>
                  <a:pt x="812" y="194"/>
                </a:cubicBezTo>
                <a:cubicBezTo>
                  <a:pt x="814" y="194"/>
                  <a:pt x="814" y="194"/>
                  <a:pt x="814" y="194"/>
                </a:cubicBezTo>
                <a:cubicBezTo>
                  <a:pt x="815" y="194"/>
                  <a:pt x="815" y="194"/>
                  <a:pt x="817" y="194"/>
                </a:cubicBezTo>
                <a:cubicBezTo>
                  <a:pt x="818" y="194"/>
                  <a:pt x="818" y="194"/>
                  <a:pt x="818" y="194"/>
                </a:cubicBezTo>
                <a:cubicBezTo>
                  <a:pt x="818" y="195"/>
                  <a:pt x="817" y="195"/>
                  <a:pt x="817" y="197"/>
                </a:cubicBezTo>
                <a:cubicBezTo>
                  <a:pt x="815" y="197"/>
                  <a:pt x="815" y="199"/>
                  <a:pt x="815" y="199"/>
                </a:cubicBezTo>
                <a:cubicBezTo>
                  <a:pt x="815" y="200"/>
                  <a:pt x="817" y="199"/>
                  <a:pt x="817" y="199"/>
                </a:cubicBezTo>
                <a:cubicBezTo>
                  <a:pt x="818" y="199"/>
                  <a:pt x="818" y="199"/>
                  <a:pt x="820" y="199"/>
                </a:cubicBezTo>
                <a:cubicBezTo>
                  <a:pt x="822" y="199"/>
                  <a:pt x="823" y="197"/>
                  <a:pt x="825" y="197"/>
                </a:cubicBezTo>
                <a:cubicBezTo>
                  <a:pt x="827" y="195"/>
                  <a:pt x="827" y="195"/>
                  <a:pt x="827" y="195"/>
                </a:cubicBezTo>
                <a:cubicBezTo>
                  <a:pt x="828" y="195"/>
                  <a:pt x="828" y="195"/>
                  <a:pt x="828" y="195"/>
                </a:cubicBezTo>
                <a:cubicBezTo>
                  <a:pt x="830" y="195"/>
                  <a:pt x="831" y="195"/>
                  <a:pt x="831" y="194"/>
                </a:cubicBezTo>
                <a:cubicBezTo>
                  <a:pt x="833" y="194"/>
                  <a:pt x="833" y="194"/>
                  <a:pt x="833" y="194"/>
                </a:cubicBezTo>
                <a:cubicBezTo>
                  <a:pt x="835" y="194"/>
                  <a:pt x="835" y="194"/>
                  <a:pt x="835" y="194"/>
                </a:cubicBezTo>
                <a:cubicBezTo>
                  <a:pt x="836" y="192"/>
                  <a:pt x="836" y="192"/>
                  <a:pt x="836" y="192"/>
                </a:cubicBezTo>
                <a:cubicBezTo>
                  <a:pt x="838" y="192"/>
                  <a:pt x="838" y="192"/>
                  <a:pt x="838" y="191"/>
                </a:cubicBezTo>
                <a:cubicBezTo>
                  <a:pt x="839" y="189"/>
                  <a:pt x="841" y="189"/>
                  <a:pt x="844" y="189"/>
                </a:cubicBezTo>
                <a:cubicBezTo>
                  <a:pt x="845" y="189"/>
                  <a:pt x="845" y="189"/>
                  <a:pt x="846" y="189"/>
                </a:cubicBezTo>
                <a:cubicBezTo>
                  <a:pt x="846" y="189"/>
                  <a:pt x="847" y="189"/>
                  <a:pt x="849" y="191"/>
                </a:cubicBezTo>
                <a:cubicBezTo>
                  <a:pt x="847" y="191"/>
                  <a:pt x="847" y="191"/>
                  <a:pt x="847" y="191"/>
                </a:cubicBezTo>
                <a:cubicBezTo>
                  <a:pt x="847" y="191"/>
                  <a:pt x="847" y="191"/>
                  <a:pt x="847" y="192"/>
                </a:cubicBezTo>
                <a:cubicBezTo>
                  <a:pt x="846" y="192"/>
                  <a:pt x="846" y="192"/>
                  <a:pt x="846" y="194"/>
                </a:cubicBezTo>
                <a:cubicBezTo>
                  <a:pt x="847" y="194"/>
                  <a:pt x="849" y="194"/>
                  <a:pt x="851" y="192"/>
                </a:cubicBezTo>
                <a:cubicBezTo>
                  <a:pt x="851" y="192"/>
                  <a:pt x="851" y="192"/>
                  <a:pt x="852" y="194"/>
                </a:cubicBezTo>
                <a:cubicBezTo>
                  <a:pt x="854" y="194"/>
                  <a:pt x="854" y="194"/>
                  <a:pt x="856" y="195"/>
                </a:cubicBezTo>
                <a:cubicBezTo>
                  <a:pt x="857" y="197"/>
                  <a:pt x="857" y="197"/>
                  <a:pt x="857" y="197"/>
                </a:cubicBezTo>
                <a:cubicBezTo>
                  <a:pt x="859" y="195"/>
                  <a:pt x="859" y="195"/>
                  <a:pt x="859" y="195"/>
                </a:cubicBezTo>
                <a:cubicBezTo>
                  <a:pt x="860" y="195"/>
                  <a:pt x="860" y="195"/>
                  <a:pt x="860" y="195"/>
                </a:cubicBezTo>
                <a:cubicBezTo>
                  <a:pt x="860" y="195"/>
                  <a:pt x="862" y="195"/>
                  <a:pt x="862" y="194"/>
                </a:cubicBezTo>
                <a:cubicBezTo>
                  <a:pt x="864" y="194"/>
                  <a:pt x="864" y="192"/>
                  <a:pt x="864" y="192"/>
                </a:cubicBezTo>
                <a:close/>
                <a:moveTo>
                  <a:pt x="686" y="680"/>
                </a:moveTo>
                <a:cubicBezTo>
                  <a:pt x="686" y="680"/>
                  <a:pt x="684" y="680"/>
                  <a:pt x="684" y="682"/>
                </a:cubicBezTo>
                <a:cubicBezTo>
                  <a:pt x="684" y="683"/>
                  <a:pt x="684" y="683"/>
                  <a:pt x="684" y="683"/>
                </a:cubicBezTo>
                <a:cubicBezTo>
                  <a:pt x="686" y="683"/>
                  <a:pt x="686" y="683"/>
                  <a:pt x="686" y="683"/>
                </a:cubicBezTo>
                <a:cubicBezTo>
                  <a:pt x="688" y="683"/>
                  <a:pt x="688" y="682"/>
                  <a:pt x="688" y="682"/>
                </a:cubicBezTo>
                <a:cubicBezTo>
                  <a:pt x="689" y="680"/>
                  <a:pt x="689" y="680"/>
                  <a:pt x="689" y="680"/>
                </a:cubicBezTo>
                <a:cubicBezTo>
                  <a:pt x="689" y="679"/>
                  <a:pt x="688" y="679"/>
                  <a:pt x="688" y="679"/>
                </a:cubicBezTo>
                <a:cubicBezTo>
                  <a:pt x="688" y="679"/>
                  <a:pt x="686" y="679"/>
                  <a:pt x="686" y="680"/>
                </a:cubicBezTo>
                <a:close/>
                <a:moveTo>
                  <a:pt x="686" y="753"/>
                </a:moveTo>
                <a:cubicBezTo>
                  <a:pt x="684" y="751"/>
                  <a:pt x="681" y="751"/>
                  <a:pt x="680" y="751"/>
                </a:cubicBezTo>
                <a:cubicBezTo>
                  <a:pt x="678" y="751"/>
                  <a:pt x="678" y="751"/>
                  <a:pt x="676" y="751"/>
                </a:cubicBezTo>
                <a:cubicBezTo>
                  <a:pt x="675" y="750"/>
                  <a:pt x="675" y="750"/>
                  <a:pt x="675" y="750"/>
                </a:cubicBezTo>
                <a:cubicBezTo>
                  <a:pt x="673" y="750"/>
                  <a:pt x="671" y="750"/>
                  <a:pt x="671" y="750"/>
                </a:cubicBezTo>
                <a:cubicBezTo>
                  <a:pt x="670" y="751"/>
                  <a:pt x="667" y="751"/>
                  <a:pt x="668" y="753"/>
                </a:cubicBezTo>
                <a:cubicBezTo>
                  <a:pt x="668" y="755"/>
                  <a:pt x="670" y="755"/>
                  <a:pt x="671" y="756"/>
                </a:cubicBezTo>
                <a:cubicBezTo>
                  <a:pt x="673" y="756"/>
                  <a:pt x="673" y="758"/>
                  <a:pt x="675" y="758"/>
                </a:cubicBezTo>
                <a:cubicBezTo>
                  <a:pt x="678" y="759"/>
                  <a:pt x="680" y="758"/>
                  <a:pt x="681" y="758"/>
                </a:cubicBezTo>
                <a:cubicBezTo>
                  <a:pt x="684" y="758"/>
                  <a:pt x="686" y="759"/>
                  <a:pt x="689" y="758"/>
                </a:cubicBezTo>
                <a:cubicBezTo>
                  <a:pt x="691" y="758"/>
                  <a:pt x="691" y="758"/>
                  <a:pt x="692" y="758"/>
                </a:cubicBezTo>
                <a:cubicBezTo>
                  <a:pt x="692" y="756"/>
                  <a:pt x="692" y="756"/>
                  <a:pt x="691" y="755"/>
                </a:cubicBezTo>
                <a:cubicBezTo>
                  <a:pt x="689" y="755"/>
                  <a:pt x="688" y="755"/>
                  <a:pt x="688" y="755"/>
                </a:cubicBezTo>
                <a:cubicBezTo>
                  <a:pt x="686" y="753"/>
                  <a:pt x="686" y="753"/>
                  <a:pt x="686" y="753"/>
                </a:cubicBezTo>
                <a:close/>
                <a:moveTo>
                  <a:pt x="694" y="732"/>
                </a:moveTo>
                <a:cubicBezTo>
                  <a:pt x="696" y="732"/>
                  <a:pt x="696" y="732"/>
                  <a:pt x="697" y="732"/>
                </a:cubicBezTo>
                <a:cubicBezTo>
                  <a:pt x="699" y="732"/>
                  <a:pt x="699" y="734"/>
                  <a:pt x="701" y="734"/>
                </a:cubicBezTo>
                <a:cubicBezTo>
                  <a:pt x="702" y="734"/>
                  <a:pt x="702" y="734"/>
                  <a:pt x="704" y="734"/>
                </a:cubicBezTo>
                <a:cubicBezTo>
                  <a:pt x="705" y="734"/>
                  <a:pt x="705" y="734"/>
                  <a:pt x="707" y="732"/>
                </a:cubicBezTo>
                <a:cubicBezTo>
                  <a:pt x="709" y="732"/>
                  <a:pt x="709" y="732"/>
                  <a:pt x="709" y="732"/>
                </a:cubicBezTo>
                <a:cubicBezTo>
                  <a:pt x="710" y="732"/>
                  <a:pt x="712" y="732"/>
                  <a:pt x="712" y="730"/>
                </a:cubicBezTo>
                <a:cubicBezTo>
                  <a:pt x="713" y="730"/>
                  <a:pt x="715" y="730"/>
                  <a:pt x="717" y="730"/>
                </a:cubicBezTo>
                <a:cubicBezTo>
                  <a:pt x="717" y="730"/>
                  <a:pt x="717" y="730"/>
                  <a:pt x="718" y="730"/>
                </a:cubicBezTo>
                <a:cubicBezTo>
                  <a:pt x="720" y="729"/>
                  <a:pt x="717" y="727"/>
                  <a:pt x="717" y="727"/>
                </a:cubicBezTo>
                <a:cubicBezTo>
                  <a:pt x="715" y="727"/>
                  <a:pt x="715" y="726"/>
                  <a:pt x="713" y="726"/>
                </a:cubicBezTo>
                <a:cubicBezTo>
                  <a:pt x="712" y="724"/>
                  <a:pt x="712" y="724"/>
                  <a:pt x="710" y="722"/>
                </a:cubicBezTo>
                <a:cubicBezTo>
                  <a:pt x="709" y="722"/>
                  <a:pt x="707" y="722"/>
                  <a:pt x="705" y="722"/>
                </a:cubicBezTo>
                <a:cubicBezTo>
                  <a:pt x="704" y="722"/>
                  <a:pt x="702" y="722"/>
                  <a:pt x="702" y="721"/>
                </a:cubicBezTo>
                <a:cubicBezTo>
                  <a:pt x="702" y="721"/>
                  <a:pt x="702" y="719"/>
                  <a:pt x="702" y="717"/>
                </a:cubicBezTo>
                <a:cubicBezTo>
                  <a:pt x="701" y="717"/>
                  <a:pt x="697" y="717"/>
                  <a:pt x="696" y="717"/>
                </a:cubicBezTo>
                <a:cubicBezTo>
                  <a:pt x="694" y="717"/>
                  <a:pt x="692" y="717"/>
                  <a:pt x="691" y="717"/>
                </a:cubicBezTo>
                <a:cubicBezTo>
                  <a:pt x="691" y="716"/>
                  <a:pt x="689" y="716"/>
                  <a:pt x="689" y="716"/>
                </a:cubicBezTo>
                <a:cubicBezTo>
                  <a:pt x="688" y="716"/>
                  <a:pt x="689" y="714"/>
                  <a:pt x="689" y="713"/>
                </a:cubicBezTo>
                <a:cubicBezTo>
                  <a:pt x="689" y="709"/>
                  <a:pt x="684" y="708"/>
                  <a:pt x="681" y="708"/>
                </a:cubicBezTo>
                <a:cubicBezTo>
                  <a:pt x="681" y="706"/>
                  <a:pt x="680" y="706"/>
                  <a:pt x="678" y="704"/>
                </a:cubicBezTo>
                <a:cubicBezTo>
                  <a:pt x="676" y="703"/>
                  <a:pt x="675" y="703"/>
                  <a:pt x="673" y="703"/>
                </a:cubicBezTo>
                <a:cubicBezTo>
                  <a:pt x="668" y="701"/>
                  <a:pt x="665" y="701"/>
                  <a:pt x="662" y="698"/>
                </a:cubicBezTo>
                <a:cubicBezTo>
                  <a:pt x="660" y="696"/>
                  <a:pt x="659" y="695"/>
                  <a:pt x="659" y="695"/>
                </a:cubicBezTo>
                <a:cubicBezTo>
                  <a:pt x="655" y="693"/>
                  <a:pt x="654" y="693"/>
                  <a:pt x="651" y="693"/>
                </a:cubicBezTo>
                <a:cubicBezTo>
                  <a:pt x="646" y="692"/>
                  <a:pt x="641" y="692"/>
                  <a:pt x="636" y="692"/>
                </a:cubicBezTo>
                <a:cubicBezTo>
                  <a:pt x="633" y="692"/>
                  <a:pt x="630" y="692"/>
                  <a:pt x="626" y="693"/>
                </a:cubicBezTo>
                <a:cubicBezTo>
                  <a:pt x="621" y="693"/>
                  <a:pt x="620" y="696"/>
                  <a:pt x="617" y="696"/>
                </a:cubicBezTo>
                <a:cubicBezTo>
                  <a:pt x="615" y="698"/>
                  <a:pt x="613" y="698"/>
                  <a:pt x="612" y="700"/>
                </a:cubicBezTo>
                <a:cubicBezTo>
                  <a:pt x="610" y="700"/>
                  <a:pt x="610" y="701"/>
                  <a:pt x="610" y="703"/>
                </a:cubicBezTo>
                <a:cubicBezTo>
                  <a:pt x="610" y="704"/>
                  <a:pt x="609" y="704"/>
                  <a:pt x="609" y="706"/>
                </a:cubicBezTo>
                <a:cubicBezTo>
                  <a:pt x="609" y="706"/>
                  <a:pt x="607" y="708"/>
                  <a:pt x="607" y="709"/>
                </a:cubicBezTo>
                <a:cubicBezTo>
                  <a:pt x="607" y="709"/>
                  <a:pt x="609" y="709"/>
                  <a:pt x="610" y="708"/>
                </a:cubicBezTo>
                <a:cubicBezTo>
                  <a:pt x="612" y="708"/>
                  <a:pt x="613" y="708"/>
                  <a:pt x="615" y="706"/>
                </a:cubicBezTo>
                <a:cubicBezTo>
                  <a:pt x="615" y="706"/>
                  <a:pt x="617" y="704"/>
                  <a:pt x="618" y="704"/>
                </a:cubicBezTo>
                <a:cubicBezTo>
                  <a:pt x="620" y="703"/>
                  <a:pt x="621" y="703"/>
                  <a:pt x="623" y="703"/>
                </a:cubicBezTo>
                <a:cubicBezTo>
                  <a:pt x="623" y="701"/>
                  <a:pt x="625" y="701"/>
                  <a:pt x="626" y="700"/>
                </a:cubicBezTo>
                <a:cubicBezTo>
                  <a:pt x="626" y="700"/>
                  <a:pt x="628" y="698"/>
                  <a:pt x="630" y="698"/>
                </a:cubicBezTo>
                <a:cubicBezTo>
                  <a:pt x="630" y="698"/>
                  <a:pt x="631" y="698"/>
                  <a:pt x="633" y="696"/>
                </a:cubicBezTo>
                <a:cubicBezTo>
                  <a:pt x="634" y="696"/>
                  <a:pt x="638" y="696"/>
                  <a:pt x="639" y="696"/>
                </a:cubicBezTo>
                <a:cubicBezTo>
                  <a:pt x="639" y="698"/>
                  <a:pt x="642" y="698"/>
                  <a:pt x="641" y="698"/>
                </a:cubicBezTo>
                <a:cubicBezTo>
                  <a:pt x="641" y="700"/>
                  <a:pt x="639" y="700"/>
                  <a:pt x="638" y="701"/>
                </a:cubicBezTo>
                <a:cubicBezTo>
                  <a:pt x="636" y="701"/>
                  <a:pt x="638" y="703"/>
                  <a:pt x="638" y="703"/>
                </a:cubicBezTo>
                <a:cubicBezTo>
                  <a:pt x="639" y="703"/>
                  <a:pt x="641" y="703"/>
                  <a:pt x="644" y="704"/>
                </a:cubicBezTo>
                <a:cubicBezTo>
                  <a:pt x="646" y="704"/>
                  <a:pt x="646" y="704"/>
                  <a:pt x="646" y="704"/>
                </a:cubicBezTo>
                <a:cubicBezTo>
                  <a:pt x="649" y="706"/>
                  <a:pt x="651" y="706"/>
                  <a:pt x="654" y="706"/>
                </a:cubicBezTo>
                <a:cubicBezTo>
                  <a:pt x="655" y="706"/>
                  <a:pt x="655" y="706"/>
                  <a:pt x="655" y="706"/>
                </a:cubicBezTo>
                <a:cubicBezTo>
                  <a:pt x="655" y="706"/>
                  <a:pt x="657" y="708"/>
                  <a:pt x="659" y="708"/>
                </a:cubicBezTo>
                <a:cubicBezTo>
                  <a:pt x="659" y="709"/>
                  <a:pt x="659" y="709"/>
                  <a:pt x="659" y="709"/>
                </a:cubicBezTo>
                <a:cubicBezTo>
                  <a:pt x="660" y="709"/>
                  <a:pt x="662" y="709"/>
                  <a:pt x="663" y="711"/>
                </a:cubicBezTo>
                <a:cubicBezTo>
                  <a:pt x="665" y="711"/>
                  <a:pt x="665" y="711"/>
                  <a:pt x="665" y="711"/>
                </a:cubicBezTo>
                <a:cubicBezTo>
                  <a:pt x="667" y="711"/>
                  <a:pt x="667" y="711"/>
                  <a:pt x="667" y="711"/>
                </a:cubicBezTo>
                <a:cubicBezTo>
                  <a:pt x="667" y="711"/>
                  <a:pt x="667" y="711"/>
                  <a:pt x="668" y="711"/>
                </a:cubicBezTo>
                <a:cubicBezTo>
                  <a:pt x="670" y="711"/>
                  <a:pt x="670" y="711"/>
                  <a:pt x="670" y="711"/>
                </a:cubicBezTo>
                <a:cubicBezTo>
                  <a:pt x="671" y="711"/>
                  <a:pt x="671" y="711"/>
                  <a:pt x="671" y="711"/>
                </a:cubicBezTo>
                <a:cubicBezTo>
                  <a:pt x="671" y="713"/>
                  <a:pt x="673" y="713"/>
                  <a:pt x="673" y="714"/>
                </a:cubicBezTo>
                <a:cubicBezTo>
                  <a:pt x="673" y="716"/>
                  <a:pt x="671" y="716"/>
                  <a:pt x="673" y="717"/>
                </a:cubicBezTo>
                <a:cubicBezTo>
                  <a:pt x="673" y="719"/>
                  <a:pt x="675" y="719"/>
                  <a:pt x="676" y="721"/>
                </a:cubicBezTo>
                <a:cubicBezTo>
                  <a:pt x="678" y="722"/>
                  <a:pt x="678" y="722"/>
                  <a:pt x="678" y="722"/>
                </a:cubicBezTo>
                <a:cubicBezTo>
                  <a:pt x="680" y="722"/>
                  <a:pt x="680" y="722"/>
                  <a:pt x="680" y="722"/>
                </a:cubicBezTo>
                <a:cubicBezTo>
                  <a:pt x="681" y="722"/>
                  <a:pt x="683" y="722"/>
                  <a:pt x="683" y="722"/>
                </a:cubicBezTo>
                <a:cubicBezTo>
                  <a:pt x="684" y="724"/>
                  <a:pt x="684" y="724"/>
                  <a:pt x="684" y="724"/>
                </a:cubicBezTo>
                <a:cubicBezTo>
                  <a:pt x="686" y="724"/>
                  <a:pt x="686" y="724"/>
                  <a:pt x="686" y="726"/>
                </a:cubicBezTo>
                <a:cubicBezTo>
                  <a:pt x="686" y="727"/>
                  <a:pt x="686" y="727"/>
                  <a:pt x="686" y="727"/>
                </a:cubicBezTo>
                <a:cubicBezTo>
                  <a:pt x="684" y="727"/>
                  <a:pt x="684" y="727"/>
                  <a:pt x="683" y="727"/>
                </a:cubicBezTo>
                <a:cubicBezTo>
                  <a:pt x="683" y="729"/>
                  <a:pt x="683" y="729"/>
                  <a:pt x="681" y="729"/>
                </a:cubicBezTo>
                <a:cubicBezTo>
                  <a:pt x="681" y="730"/>
                  <a:pt x="680" y="730"/>
                  <a:pt x="680" y="730"/>
                </a:cubicBezTo>
                <a:cubicBezTo>
                  <a:pt x="678" y="732"/>
                  <a:pt x="678" y="734"/>
                  <a:pt x="680" y="734"/>
                </a:cubicBezTo>
                <a:cubicBezTo>
                  <a:pt x="681" y="735"/>
                  <a:pt x="684" y="734"/>
                  <a:pt x="686" y="734"/>
                </a:cubicBezTo>
                <a:cubicBezTo>
                  <a:pt x="688" y="734"/>
                  <a:pt x="689" y="732"/>
                  <a:pt x="692" y="732"/>
                </a:cubicBezTo>
                <a:lnTo>
                  <a:pt x="694" y="732"/>
                </a:lnTo>
                <a:close/>
                <a:moveTo>
                  <a:pt x="844" y="171"/>
                </a:moveTo>
                <a:cubicBezTo>
                  <a:pt x="844" y="171"/>
                  <a:pt x="844" y="170"/>
                  <a:pt x="846" y="170"/>
                </a:cubicBezTo>
                <a:cubicBezTo>
                  <a:pt x="846" y="168"/>
                  <a:pt x="846" y="168"/>
                  <a:pt x="846" y="168"/>
                </a:cubicBezTo>
                <a:cubicBezTo>
                  <a:pt x="844" y="168"/>
                  <a:pt x="843" y="166"/>
                  <a:pt x="841" y="168"/>
                </a:cubicBezTo>
                <a:cubicBezTo>
                  <a:pt x="843" y="170"/>
                  <a:pt x="843" y="170"/>
                  <a:pt x="843" y="170"/>
                </a:cubicBezTo>
                <a:cubicBezTo>
                  <a:pt x="843" y="171"/>
                  <a:pt x="843" y="171"/>
                  <a:pt x="843" y="171"/>
                </a:cubicBezTo>
                <a:cubicBezTo>
                  <a:pt x="843" y="173"/>
                  <a:pt x="843" y="173"/>
                  <a:pt x="843" y="173"/>
                </a:cubicBezTo>
                <a:cubicBezTo>
                  <a:pt x="843" y="171"/>
                  <a:pt x="844" y="171"/>
                  <a:pt x="844" y="171"/>
                </a:cubicBezTo>
                <a:close/>
                <a:moveTo>
                  <a:pt x="883" y="195"/>
                </a:moveTo>
                <a:cubicBezTo>
                  <a:pt x="883" y="195"/>
                  <a:pt x="882" y="195"/>
                  <a:pt x="881" y="195"/>
                </a:cubicBezTo>
                <a:cubicBezTo>
                  <a:pt x="880" y="195"/>
                  <a:pt x="880" y="195"/>
                  <a:pt x="880" y="195"/>
                </a:cubicBezTo>
                <a:cubicBezTo>
                  <a:pt x="878" y="195"/>
                  <a:pt x="878" y="195"/>
                  <a:pt x="878" y="195"/>
                </a:cubicBezTo>
                <a:cubicBezTo>
                  <a:pt x="877" y="195"/>
                  <a:pt x="877" y="195"/>
                  <a:pt x="877" y="197"/>
                </a:cubicBezTo>
                <a:cubicBezTo>
                  <a:pt x="878" y="197"/>
                  <a:pt x="878" y="197"/>
                  <a:pt x="878" y="197"/>
                </a:cubicBezTo>
                <a:cubicBezTo>
                  <a:pt x="880" y="199"/>
                  <a:pt x="880" y="199"/>
                  <a:pt x="880" y="199"/>
                </a:cubicBezTo>
                <a:cubicBezTo>
                  <a:pt x="880" y="199"/>
                  <a:pt x="880" y="199"/>
                  <a:pt x="881" y="199"/>
                </a:cubicBezTo>
                <a:cubicBezTo>
                  <a:pt x="881" y="200"/>
                  <a:pt x="881" y="199"/>
                  <a:pt x="883" y="200"/>
                </a:cubicBezTo>
                <a:cubicBezTo>
                  <a:pt x="885" y="200"/>
                  <a:pt x="886" y="199"/>
                  <a:pt x="886" y="197"/>
                </a:cubicBezTo>
                <a:cubicBezTo>
                  <a:pt x="886" y="195"/>
                  <a:pt x="886" y="195"/>
                  <a:pt x="886" y="195"/>
                </a:cubicBezTo>
                <a:cubicBezTo>
                  <a:pt x="885" y="195"/>
                  <a:pt x="885" y="195"/>
                  <a:pt x="885" y="195"/>
                </a:cubicBezTo>
                <a:cubicBezTo>
                  <a:pt x="883" y="195"/>
                  <a:pt x="883" y="195"/>
                  <a:pt x="883" y="195"/>
                </a:cubicBezTo>
                <a:close/>
                <a:moveTo>
                  <a:pt x="290" y="318"/>
                </a:moveTo>
                <a:cubicBezTo>
                  <a:pt x="290" y="320"/>
                  <a:pt x="290" y="320"/>
                  <a:pt x="290" y="320"/>
                </a:cubicBezTo>
                <a:cubicBezTo>
                  <a:pt x="290" y="322"/>
                  <a:pt x="290" y="322"/>
                  <a:pt x="292" y="323"/>
                </a:cubicBezTo>
                <a:cubicBezTo>
                  <a:pt x="292" y="323"/>
                  <a:pt x="294" y="323"/>
                  <a:pt x="294" y="325"/>
                </a:cubicBezTo>
                <a:cubicBezTo>
                  <a:pt x="294" y="326"/>
                  <a:pt x="294" y="326"/>
                  <a:pt x="294" y="328"/>
                </a:cubicBezTo>
                <a:cubicBezTo>
                  <a:pt x="294" y="330"/>
                  <a:pt x="294" y="330"/>
                  <a:pt x="294" y="330"/>
                </a:cubicBezTo>
                <a:cubicBezTo>
                  <a:pt x="295" y="330"/>
                  <a:pt x="297" y="328"/>
                  <a:pt x="297" y="326"/>
                </a:cubicBezTo>
                <a:cubicBezTo>
                  <a:pt x="297" y="326"/>
                  <a:pt x="297" y="326"/>
                  <a:pt x="295" y="325"/>
                </a:cubicBezTo>
                <a:cubicBezTo>
                  <a:pt x="295" y="323"/>
                  <a:pt x="295" y="323"/>
                  <a:pt x="295" y="323"/>
                </a:cubicBezTo>
                <a:cubicBezTo>
                  <a:pt x="295" y="322"/>
                  <a:pt x="295" y="322"/>
                  <a:pt x="295" y="320"/>
                </a:cubicBezTo>
                <a:cubicBezTo>
                  <a:pt x="295" y="320"/>
                  <a:pt x="297" y="320"/>
                  <a:pt x="297" y="318"/>
                </a:cubicBezTo>
                <a:cubicBezTo>
                  <a:pt x="298" y="318"/>
                  <a:pt x="300" y="318"/>
                  <a:pt x="300" y="317"/>
                </a:cubicBezTo>
                <a:cubicBezTo>
                  <a:pt x="300" y="317"/>
                  <a:pt x="300" y="315"/>
                  <a:pt x="300" y="313"/>
                </a:cubicBezTo>
                <a:cubicBezTo>
                  <a:pt x="302" y="313"/>
                  <a:pt x="302" y="313"/>
                  <a:pt x="302" y="313"/>
                </a:cubicBezTo>
                <a:cubicBezTo>
                  <a:pt x="303" y="313"/>
                  <a:pt x="303" y="312"/>
                  <a:pt x="303" y="312"/>
                </a:cubicBezTo>
                <a:cubicBezTo>
                  <a:pt x="305" y="310"/>
                  <a:pt x="305" y="310"/>
                  <a:pt x="307" y="309"/>
                </a:cubicBezTo>
                <a:cubicBezTo>
                  <a:pt x="308" y="309"/>
                  <a:pt x="308" y="307"/>
                  <a:pt x="310" y="307"/>
                </a:cubicBezTo>
                <a:cubicBezTo>
                  <a:pt x="310" y="305"/>
                  <a:pt x="310" y="305"/>
                  <a:pt x="310" y="305"/>
                </a:cubicBezTo>
                <a:cubicBezTo>
                  <a:pt x="310" y="304"/>
                  <a:pt x="308" y="304"/>
                  <a:pt x="308" y="304"/>
                </a:cubicBezTo>
                <a:cubicBezTo>
                  <a:pt x="307" y="304"/>
                  <a:pt x="307" y="305"/>
                  <a:pt x="307" y="305"/>
                </a:cubicBezTo>
                <a:cubicBezTo>
                  <a:pt x="305" y="305"/>
                  <a:pt x="302" y="307"/>
                  <a:pt x="302" y="305"/>
                </a:cubicBezTo>
                <a:cubicBezTo>
                  <a:pt x="300" y="305"/>
                  <a:pt x="300" y="305"/>
                  <a:pt x="300" y="305"/>
                </a:cubicBezTo>
                <a:cubicBezTo>
                  <a:pt x="298" y="304"/>
                  <a:pt x="298" y="304"/>
                  <a:pt x="298" y="304"/>
                </a:cubicBezTo>
                <a:cubicBezTo>
                  <a:pt x="297" y="304"/>
                  <a:pt x="295" y="305"/>
                  <a:pt x="294" y="307"/>
                </a:cubicBezTo>
                <a:cubicBezTo>
                  <a:pt x="294" y="309"/>
                  <a:pt x="292" y="310"/>
                  <a:pt x="292" y="312"/>
                </a:cubicBezTo>
                <a:cubicBezTo>
                  <a:pt x="294" y="312"/>
                  <a:pt x="292" y="313"/>
                  <a:pt x="292" y="315"/>
                </a:cubicBezTo>
                <a:cubicBezTo>
                  <a:pt x="292" y="315"/>
                  <a:pt x="292" y="317"/>
                  <a:pt x="290" y="318"/>
                </a:cubicBezTo>
                <a:close/>
                <a:moveTo>
                  <a:pt x="310" y="270"/>
                </a:moveTo>
                <a:cubicBezTo>
                  <a:pt x="308" y="271"/>
                  <a:pt x="308" y="271"/>
                  <a:pt x="308" y="271"/>
                </a:cubicBezTo>
                <a:cubicBezTo>
                  <a:pt x="307" y="273"/>
                  <a:pt x="307" y="273"/>
                  <a:pt x="307" y="273"/>
                </a:cubicBezTo>
                <a:cubicBezTo>
                  <a:pt x="307" y="275"/>
                  <a:pt x="307" y="275"/>
                  <a:pt x="307" y="275"/>
                </a:cubicBezTo>
                <a:cubicBezTo>
                  <a:pt x="307" y="276"/>
                  <a:pt x="307" y="278"/>
                  <a:pt x="307" y="278"/>
                </a:cubicBezTo>
                <a:cubicBezTo>
                  <a:pt x="307" y="280"/>
                  <a:pt x="307" y="280"/>
                  <a:pt x="308" y="280"/>
                </a:cubicBezTo>
                <a:cubicBezTo>
                  <a:pt x="308" y="278"/>
                  <a:pt x="310" y="276"/>
                  <a:pt x="310" y="276"/>
                </a:cubicBezTo>
                <a:cubicBezTo>
                  <a:pt x="311" y="275"/>
                  <a:pt x="311" y="275"/>
                  <a:pt x="311" y="275"/>
                </a:cubicBezTo>
                <a:cubicBezTo>
                  <a:pt x="311" y="273"/>
                  <a:pt x="311" y="273"/>
                  <a:pt x="313" y="271"/>
                </a:cubicBezTo>
                <a:cubicBezTo>
                  <a:pt x="313" y="271"/>
                  <a:pt x="313" y="271"/>
                  <a:pt x="315" y="270"/>
                </a:cubicBezTo>
                <a:cubicBezTo>
                  <a:pt x="315" y="270"/>
                  <a:pt x="315" y="270"/>
                  <a:pt x="315" y="268"/>
                </a:cubicBezTo>
                <a:cubicBezTo>
                  <a:pt x="315" y="268"/>
                  <a:pt x="315" y="268"/>
                  <a:pt x="315" y="267"/>
                </a:cubicBezTo>
                <a:cubicBezTo>
                  <a:pt x="315" y="265"/>
                  <a:pt x="315" y="265"/>
                  <a:pt x="315" y="265"/>
                </a:cubicBezTo>
                <a:cubicBezTo>
                  <a:pt x="313" y="263"/>
                  <a:pt x="315" y="262"/>
                  <a:pt x="316" y="262"/>
                </a:cubicBezTo>
                <a:cubicBezTo>
                  <a:pt x="318" y="263"/>
                  <a:pt x="318" y="263"/>
                  <a:pt x="318" y="263"/>
                </a:cubicBezTo>
                <a:cubicBezTo>
                  <a:pt x="319" y="265"/>
                  <a:pt x="321" y="260"/>
                  <a:pt x="321" y="260"/>
                </a:cubicBezTo>
                <a:cubicBezTo>
                  <a:pt x="323" y="260"/>
                  <a:pt x="324" y="257"/>
                  <a:pt x="323" y="255"/>
                </a:cubicBezTo>
                <a:cubicBezTo>
                  <a:pt x="321" y="255"/>
                  <a:pt x="321" y="257"/>
                  <a:pt x="319" y="257"/>
                </a:cubicBezTo>
                <a:cubicBezTo>
                  <a:pt x="319" y="257"/>
                  <a:pt x="319" y="257"/>
                  <a:pt x="318" y="257"/>
                </a:cubicBezTo>
                <a:cubicBezTo>
                  <a:pt x="316" y="257"/>
                  <a:pt x="315" y="255"/>
                  <a:pt x="313" y="257"/>
                </a:cubicBezTo>
                <a:cubicBezTo>
                  <a:pt x="311" y="257"/>
                  <a:pt x="311" y="258"/>
                  <a:pt x="311" y="258"/>
                </a:cubicBezTo>
                <a:cubicBezTo>
                  <a:pt x="310" y="260"/>
                  <a:pt x="310" y="260"/>
                  <a:pt x="310" y="260"/>
                </a:cubicBezTo>
                <a:cubicBezTo>
                  <a:pt x="310" y="262"/>
                  <a:pt x="308" y="262"/>
                  <a:pt x="310" y="263"/>
                </a:cubicBezTo>
                <a:cubicBezTo>
                  <a:pt x="310" y="263"/>
                  <a:pt x="310" y="263"/>
                  <a:pt x="311" y="263"/>
                </a:cubicBezTo>
                <a:cubicBezTo>
                  <a:pt x="311" y="263"/>
                  <a:pt x="310" y="265"/>
                  <a:pt x="311" y="265"/>
                </a:cubicBezTo>
                <a:cubicBezTo>
                  <a:pt x="313" y="267"/>
                  <a:pt x="311" y="267"/>
                  <a:pt x="311" y="268"/>
                </a:cubicBezTo>
                <a:cubicBezTo>
                  <a:pt x="310" y="268"/>
                  <a:pt x="310" y="270"/>
                  <a:pt x="310" y="270"/>
                </a:cubicBezTo>
                <a:close/>
                <a:moveTo>
                  <a:pt x="854" y="216"/>
                </a:moveTo>
                <a:cubicBezTo>
                  <a:pt x="856" y="216"/>
                  <a:pt x="856" y="216"/>
                  <a:pt x="856" y="216"/>
                </a:cubicBezTo>
                <a:cubicBezTo>
                  <a:pt x="857" y="215"/>
                  <a:pt x="857" y="215"/>
                  <a:pt x="857" y="215"/>
                </a:cubicBezTo>
                <a:cubicBezTo>
                  <a:pt x="859" y="215"/>
                  <a:pt x="859" y="213"/>
                  <a:pt x="860" y="213"/>
                </a:cubicBezTo>
                <a:cubicBezTo>
                  <a:pt x="860" y="212"/>
                  <a:pt x="862" y="212"/>
                  <a:pt x="862" y="210"/>
                </a:cubicBezTo>
                <a:cubicBezTo>
                  <a:pt x="862" y="208"/>
                  <a:pt x="862" y="208"/>
                  <a:pt x="862" y="208"/>
                </a:cubicBezTo>
                <a:cubicBezTo>
                  <a:pt x="862" y="207"/>
                  <a:pt x="862" y="208"/>
                  <a:pt x="862" y="207"/>
                </a:cubicBezTo>
                <a:cubicBezTo>
                  <a:pt x="860" y="207"/>
                  <a:pt x="860" y="207"/>
                  <a:pt x="860" y="207"/>
                </a:cubicBezTo>
                <a:cubicBezTo>
                  <a:pt x="859" y="208"/>
                  <a:pt x="859" y="208"/>
                  <a:pt x="859" y="208"/>
                </a:cubicBezTo>
                <a:cubicBezTo>
                  <a:pt x="857" y="207"/>
                  <a:pt x="857" y="207"/>
                  <a:pt x="857" y="207"/>
                </a:cubicBezTo>
                <a:cubicBezTo>
                  <a:pt x="856" y="207"/>
                  <a:pt x="854" y="208"/>
                  <a:pt x="854" y="208"/>
                </a:cubicBezTo>
                <a:cubicBezTo>
                  <a:pt x="852" y="210"/>
                  <a:pt x="852" y="212"/>
                  <a:pt x="851" y="212"/>
                </a:cubicBezTo>
                <a:cubicBezTo>
                  <a:pt x="849" y="213"/>
                  <a:pt x="849" y="213"/>
                  <a:pt x="849" y="213"/>
                </a:cubicBezTo>
                <a:cubicBezTo>
                  <a:pt x="849" y="215"/>
                  <a:pt x="852" y="215"/>
                  <a:pt x="852" y="215"/>
                </a:cubicBezTo>
                <a:cubicBezTo>
                  <a:pt x="852" y="215"/>
                  <a:pt x="852" y="215"/>
                  <a:pt x="852" y="216"/>
                </a:cubicBezTo>
                <a:cubicBezTo>
                  <a:pt x="852" y="216"/>
                  <a:pt x="852" y="216"/>
                  <a:pt x="854" y="216"/>
                </a:cubicBezTo>
                <a:close/>
                <a:moveTo>
                  <a:pt x="3276" y="1073"/>
                </a:moveTo>
                <a:cubicBezTo>
                  <a:pt x="3276" y="1075"/>
                  <a:pt x="3276" y="1075"/>
                  <a:pt x="3278" y="1076"/>
                </a:cubicBezTo>
                <a:cubicBezTo>
                  <a:pt x="3279" y="1076"/>
                  <a:pt x="3279" y="1076"/>
                  <a:pt x="3279" y="1076"/>
                </a:cubicBezTo>
                <a:cubicBezTo>
                  <a:pt x="3281" y="1076"/>
                  <a:pt x="3281" y="1076"/>
                  <a:pt x="3281" y="1076"/>
                </a:cubicBezTo>
                <a:cubicBezTo>
                  <a:pt x="3283" y="1076"/>
                  <a:pt x="3283" y="1076"/>
                  <a:pt x="3283" y="1076"/>
                </a:cubicBezTo>
                <a:cubicBezTo>
                  <a:pt x="3284" y="1076"/>
                  <a:pt x="3284" y="1076"/>
                  <a:pt x="3284" y="1076"/>
                </a:cubicBezTo>
                <a:cubicBezTo>
                  <a:pt x="3286" y="1076"/>
                  <a:pt x="3286" y="1076"/>
                  <a:pt x="3286" y="1075"/>
                </a:cubicBezTo>
                <a:cubicBezTo>
                  <a:pt x="3286" y="1075"/>
                  <a:pt x="3284" y="1075"/>
                  <a:pt x="3283" y="1075"/>
                </a:cubicBezTo>
                <a:cubicBezTo>
                  <a:pt x="3283" y="1075"/>
                  <a:pt x="3283" y="1075"/>
                  <a:pt x="3283" y="1073"/>
                </a:cubicBezTo>
                <a:cubicBezTo>
                  <a:pt x="3281" y="1073"/>
                  <a:pt x="3281" y="1073"/>
                  <a:pt x="3281" y="1073"/>
                </a:cubicBezTo>
                <a:cubicBezTo>
                  <a:pt x="3281" y="1073"/>
                  <a:pt x="3281" y="1073"/>
                  <a:pt x="3279" y="1073"/>
                </a:cubicBezTo>
                <a:cubicBezTo>
                  <a:pt x="3279" y="1072"/>
                  <a:pt x="3279" y="1072"/>
                  <a:pt x="3279" y="1072"/>
                </a:cubicBezTo>
                <a:cubicBezTo>
                  <a:pt x="3279" y="1070"/>
                  <a:pt x="3279" y="1070"/>
                  <a:pt x="3279" y="1068"/>
                </a:cubicBezTo>
                <a:cubicBezTo>
                  <a:pt x="3278" y="1067"/>
                  <a:pt x="3278" y="1068"/>
                  <a:pt x="3276" y="1068"/>
                </a:cubicBezTo>
                <a:cubicBezTo>
                  <a:pt x="3276" y="1068"/>
                  <a:pt x="3275" y="1068"/>
                  <a:pt x="3275" y="1067"/>
                </a:cubicBezTo>
                <a:cubicBezTo>
                  <a:pt x="3273" y="1067"/>
                  <a:pt x="3273" y="1067"/>
                  <a:pt x="3273" y="1067"/>
                </a:cubicBezTo>
                <a:cubicBezTo>
                  <a:pt x="3271" y="1067"/>
                  <a:pt x="3271" y="1067"/>
                  <a:pt x="3271" y="1068"/>
                </a:cubicBezTo>
                <a:cubicBezTo>
                  <a:pt x="3271" y="1068"/>
                  <a:pt x="3275" y="1070"/>
                  <a:pt x="3276" y="1070"/>
                </a:cubicBezTo>
                <a:cubicBezTo>
                  <a:pt x="3276" y="1072"/>
                  <a:pt x="3276" y="1072"/>
                  <a:pt x="3276" y="1073"/>
                </a:cubicBezTo>
                <a:close/>
                <a:moveTo>
                  <a:pt x="3255" y="1056"/>
                </a:moveTo>
                <a:cubicBezTo>
                  <a:pt x="3255" y="1056"/>
                  <a:pt x="3255" y="1057"/>
                  <a:pt x="3254" y="1057"/>
                </a:cubicBezTo>
                <a:cubicBezTo>
                  <a:pt x="3254" y="1059"/>
                  <a:pt x="3254" y="1059"/>
                  <a:pt x="3254" y="1060"/>
                </a:cubicBezTo>
                <a:cubicBezTo>
                  <a:pt x="3254" y="1062"/>
                  <a:pt x="3254" y="1062"/>
                  <a:pt x="3254" y="1062"/>
                </a:cubicBezTo>
                <a:cubicBezTo>
                  <a:pt x="3255" y="1062"/>
                  <a:pt x="3257" y="1062"/>
                  <a:pt x="3257" y="1062"/>
                </a:cubicBezTo>
                <a:cubicBezTo>
                  <a:pt x="3257" y="1062"/>
                  <a:pt x="3258" y="1062"/>
                  <a:pt x="3258" y="1064"/>
                </a:cubicBezTo>
                <a:cubicBezTo>
                  <a:pt x="3258" y="1065"/>
                  <a:pt x="3258" y="1065"/>
                  <a:pt x="3258" y="1065"/>
                </a:cubicBezTo>
                <a:cubicBezTo>
                  <a:pt x="3258" y="1067"/>
                  <a:pt x="3257" y="1067"/>
                  <a:pt x="3258" y="1068"/>
                </a:cubicBezTo>
                <a:cubicBezTo>
                  <a:pt x="3260" y="1068"/>
                  <a:pt x="3260" y="1068"/>
                  <a:pt x="3260" y="1070"/>
                </a:cubicBezTo>
                <a:cubicBezTo>
                  <a:pt x="3262" y="1070"/>
                  <a:pt x="3262" y="1070"/>
                  <a:pt x="3262" y="1070"/>
                </a:cubicBezTo>
                <a:cubicBezTo>
                  <a:pt x="3263" y="1070"/>
                  <a:pt x="3263" y="1070"/>
                  <a:pt x="3263" y="1070"/>
                </a:cubicBezTo>
                <a:cubicBezTo>
                  <a:pt x="3263" y="1072"/>
                  <a:pt x="3263" y="1072"/>
                  <a:pt x="3265" y="1073"/>
                </a:cubicBezTo>
                <a:cubicBezTo>
                  <a:pt x="3266" y="1072"/>
                  <a:pt x="3265" y="1070"/>
                  <a:pt x="3265" y="1068"/>
                </a:cubicBezTo>
                <a:cubicBezTo>
                  <a:pt x="3266" y="1068"/>
                  <a:pt x="3266" y="1068"/>
                  <a:pt x="3266" y="1068"/>
                </a:cubicBezTo>
                <a:cubicBezTo>
                  <a:pt x="3268" y="1068"/>
                  <a:pt x="3268" y="1068"/>
                  <a:pt x="3268" y="1067"/>
                </a:cubicBezTo>
                <a:cubicBezTo>
                  <a:pt x="3266" y="1065"/>
                  <a:pt x="3266" y="1065"/>
                  <a:pt x="3266" y="1065"/>
                </a:cubicBezTo>
                <a:cubicBezTo>
                  <a:pt x="3266" y="1064"/>
                  <a:pt x="3268" y="1064"/>
                  <a:pt x="3266" y="1062"/>
                </a:cubicBezTo>
                <a:cubicBezTo>
                  <a:pt x="3266" y="1062"/>
                  <a:pt x="3265" y="1062"/>
                  <a:pt x="3265" y="1060"/>
                </a:cubicBezTo>
                <a:cubicBezTo>
                  <a:pt x="3263" y="1060"/>
                  <a:pt x="3263" y="1059"/>
                  <a:pt x="3262" y="1059"/>
                </a:cubicBezTo>
                <a:cubicBezTo>
                  <a:pt x="3260" y="1057"/>
                  <a:pt x="3260" y="1057"/>
                  <a:pt x="3260" y="1057"/>
                </a:cubicBezTo>
                <a:cubicBezTo>
                  <a:pt x="3260" y="1056"/>
                  <a:pt x="3260" y="1056"/>
                  <a:pt x="3260" y="1056"/>
                </a:cubicBezTo>
                <a:cubicBezTo>
                  <a:pt x="3260" y="1056"/>
                  <a:pt x="3258" y="1056"/>
                  <a:pt x="3258" y="1054"/>
                </a:cubicBezTo>
                <a:cubicBezTo>
                  <a:pt x="3258" y="1054"/>
                  <a:pt x="3257" y="1054"/>
                  <a:pt x="3257" y="1052"/>
                </a:cubicBezTo>
                <a:cubicBezTo>
                  <a:pt x="3255" y="1051"/>
                  <a:pt x="3255" y="1051"/>
                  <a:pt x="3255" y="1051"/>
                </a:cubicBezTo>
                <a:cubicBezTo>
                  <a:pt x="3254" y="1051"/>
                  <a:pt x="3254" y="1051"/>
                  <a:pt x="3254" y="1051"/>
                </a:cubicBezTo>
                <a:cubicBezTo>
                  <a:pt x="3254" y="1049"/>
                  <a:pt x="3254" y="1049"/>
                  <a:pt x="3254" y="1049"/>
                </a:cubicBezTo>
                <a:cubicBezTo>
                  <a:pt x="3255" y="1049"/>
                  <a:pt x="3255" y="1047"/>
                  <a:pt x="3255" y="1047"/>
                </a:cubicBezTo>
                <a:cubicBezTo>
                  <a:pt x="3254" y="1046"/>
                  <a:pt x="3254" y="1046"/>
                  <a:pt x="3252" y="1046"/>
                </a:cubicBezTo>
                <a:cubicBezTo>
                  <a:pt x="3252" y="1047"/>
                  <a:pt x="3252" y="1047"/>
                  <a:pt x="3252" y="1047"/>
                </a:cubicBezTo>
                <a:cubicBezTo>
                  <a:pt x="3252" y="1049"/>
                  <a:pt x="3252" y="1049"/>
                  <a:pt x="3252" y="1049"/>
                </a:cubicBezTo>
                <a:cubicBezTo>
                  <a:pt x="3252" y="1051"/>
                  <a:pt x="3252" y="1051"/>
                  <a:pt x="3252" y="1051"/>
                </a:cubicBezTo>
                <a:cubicBezTo>
                  <a:pt x="3254" y="1052"/>
                  <a:pt x="3257" y="1052"/>
                  <a:pt x="3255" y="1056"/>
                </a:cubicBezTo>
                <a:close/>
                <a:moveTo>
                  <a:pt x="3208" y="1018"/>
                </a:moveTo>
                <a:cubicBezTo>
                  <a:pt x="3208" y="1018"/>
                  <a:pt x="3210" y="1017"/>
                  <a:pt x="3210" y="1015"/>
                </a:cubicBezTo>
                <a:cubicBezTo>
                  <a:pt x="3210" y="1015"/>
                  <a:pt x="3212" y="1017"/>
                  <a:pt x="3213" y="1017"/>
                </a:cubicBezTo>
                <a:cubicBezTo>
                  <a:pt x="3215" y="1018"/>
                  <a:pt x="3213" y="1018"/>
                  <a:pt x="3212" y="1020"/>
                </a:cubicBezTo>
                <a:cubicBezTo>
                  <a:pt x="3212" y="1020"/>
                  <a:pt x="3212" y="1020"/>
                  <a:pt x="3212" y="1022"/>
                </a:cubicBezTo>
                <a:cubicBezTo>
                  <a:pt x="3213" y="1022"/>
                  <a:pt x="3213" y="1022"/>
                  <a:pt x="3215" y="1022"/>
                </a:cubicBezTo>
                <a:cubicBezTo>
                  <a:pt x="3216" y="1023"/>
                  <a:pt x="3216" y="1020"/>
                  <a:pt x="3216" y="1020"/>
                </a:cubicBezTo>
                <a:cubicBezTo>
                  <a:pt x="3218" y="1022"/>
                  <a:pt x="3220" y="1023"/>
                  <a:pt x="3223" y="1025"/>
                </a:cubicBezTo>
                <a:cubicBezTo>
                  <a:pt x="3225" y="1026"/>
                  <a:pt x="3225" y="1026"/>
                  <a:pt x="3225" y="1026"/>
                </a:cubicBezTo>
                <a:cubicBezTo>
                  <a:pt x="3226" y="1026"/>
                  <a:pt x="3228" y="1028"/>
                  <a:pt x="3228" y="1028"/>
                </a:cubicBezTo>
                <a:cubicBezTo>
                  <a:pt x="3229" y="1030"/>
                  <a:pt x="3231" y="1031"/>
                  <a:pt x="3233" y="1033"/>
                </a:cubicBezTo>
                <a:cubicBezTo>
                  <a:pt x="3233" y="1036"/>
                  <a:pt x="3233" y="1039"/>
                  <a:pt x="3234" y="1041"/>
                </a:cubicBezTo>
                <a:cubicBezTo>
                  <a:pt x="3234" y="1043"/>
                  <a:pt x="3234" y="1043"/>
                  <a:pt x="3234" y="1043"/>
                </a:cubicBezTo>
                <a:cubicBezTo>
                  <a:pt x="3236" y="1044"/>
                  <a:pt x="3236" y="1043"/>
                  <a:pt x="3236" y="1043"/>
                </a:cubicBezTo>
                <a:cubicBezTo>
                  <a:pt x="3237" y="1041"/>
                  <a:pt x="3237" y="1039"/>
                  <a:pt x="3237" y="1038"/>
                </a:cubicBezTo>
                <a:cubicBezTo>
                  <a:pt x="3237" y="1036"/>
                  <a:pt x="3237" y="1036"/>
                  <a:pt x="3237" y="1036"/>
                </a:cubicBezTo>
                <a:cubicBezTo>
                  <a:pt x="3237" y="1035"/>
                  <a:pt x="3237" y="1035"/>
                  <a:pt x="3237" y="1033"/>
                </a:cubicBezTo>
                <a:cubicBezTo>
                  <a:pt x="3236" y="1033"/>
                  <a:pt x="3234" y="1031"/>
                  <a:pt x="3234" y="1031"/>
                </a:cubicBezTo>
                <a:cubicBezTo>
                  <a:pt x="3234" y="1030"/>
                  <a:pt x="3234" y="1030"/>
                  <a:pt x="3233" y="1030"/>
                </a:cubicBezTo>
                <a:cubicBezTo>
                  <a:pt x="3233" y="1030"/>
                  <a:pt x="3231" y="1028"/>
                  <a:pt x="3229" y="1028"/>
                </a:cubicBezTo>
                <a:cubicBezTo>
                  <a:pt x="3228" y="1026"/>
                  <a:pt x="3226" y="1025"/>
                  <a:pt x="3225" y="1023"/>
                </a:cubicBezTo>
                <a:cubicBezTo>
                  <a:pt x="3223" y="1023"/>
                  <a:pt x="3223" y="1023"/>
                  <a:pt x="3223" y="1022"/>
                </a:cubicBezTo>
                <a:cubicBezTo>
                  <a:pt x="3223" y="1020"/>
                  <a:pt x="3223" y="1020"/>
                  <a:pt x="3223" y="1020"/>
                </a:cubicBezTo>
                <a:cubicBezTo>
                  <a:pt x="3223" y="1018"/>
                  <a:pt x="3221" y="1018"/>
                  <a:pt x="3221" y="1018"/>
                </a:cubicBezTo>
                <a:cubicBezTo>
                  <a:pt x="3220" y="1018"/>
                  <a:pt x="3218" y="1017"/>
                  <a:pt x="3218" y="1017"/>
                </a:cubicBezTo>
                <a:cubicBezTo>
                  <a:pt x="3216" y="1017"/>
                  <a:pt x="3216" y="1017"/>
                  <a:pt x="3216" y="1017"/>
                </a:cubicBezTo>
                <a:cubicBezTo>
                  <a:pt x="3215" y="1015"/>
                  <a:pt x="3215" y="1015"/>
                  <a:pt x="3213" y="1015"/>
                </a:cubicBezTo>
                <a:cubicBezTo>
                  <a:pt x="3212" y="1015"/>
                  <a:pt x="3212" y="1015"/>
                  <a:pt x="3212" y="1015"/>
                </a:cubicBezTo>
                <a:cubicBezTo>
                  <a:pt x="3210" y="1014"/>
                  <a:pt x="3208" y="1014"/>
                  <a:pt x="3208" y="1012"/>
                </a:cubicBezTo>
                <a:cubicBezTo>
                  <a:pt x="3207" y="1014"/>
                  <a:pt x="3207" y="1014"/>
                  <a:pt x="3207" y="1014"/>
                </a:cubicBezTo>
                <a:cubicBezTo>
                  <a:pt x="3205" y="1014"/>
                  <a:pt x="3205" y="1014"/>
                  <a:pt x="3205" y="1014"/>
                </a:cubicBezTo>
                <a:cubicBezTo>
                  <a:pt x="3205" y="1015"/>
                  <a:pt x="3205" y="1015"/>
                  <a:pt x="3207" y="1017"/>
                </a:cubicBezTo>
                <a:cubicBezTo>
                  <a:pt x="3207" y="1017"/>
                  <a:pt x="3207" y="1017"/>
                  <a:pt x="3208" y="1018"/>
                </a:cubicBezTo>
                <a:close/>
                <a:moveTo>
                  <a:pt x="2983" y="1435"/>
                </a:moveTo>
                <a:cubicBezTo>
                  <a:pt x="2981" y="1433"/>
                  <a:pt x="2981" y="1433"/>
                  <a:pt x="2979" y="1433"/>
                </a:cubicBezTo>
                <a:cubicBezTo>
                  <a:pt x="2978" y="1433"/>
                  <a:pt x="2978" y="1433"/>
                  <a:pt x="2978" y="1433"/>
                </a:cubicBezTo>
                <a:cubicBezTo>
                  <a:pt x="2976" y="1433"/>
                  <a:pt x="2976" y="1433"/>
                  <a:pt x="2975" y="1433"/>
                </a:cubicBezTo>
                <a:cubicBezTo>
                  <a:pt x="2973" y="1435"/>
                  <a:pt x="2973" y="1435"/>
                  <a:pt x="2971" y="1435"/>
                </a:cubicBezTo>
                <a:cubicBezTo>
                  <a:pt x="2971" y="1435"/>
                  <a:pt x="2971" y="1435"/>
                  <a:pt x="2970" y="1436"/>
                </a:cubicBezTo>
                <a:cubicBezTo>
                  <a:pt x="2970" y="1436"/>
                  <a:pt x="2968" y="1436"/>
                  <a:pt x="2968" y="1438"/>
                </a:cubicBezTo>
                <a:cubicBezTo>
                  <a:pt x="2968" y="1440"/>
                  <a:pt x="2968" y="1440"/>
                  <a:pt x="2968" y="1440"/>
                </a:cubicBezTo>
                <a:cubicBezTo>
                  <a:pt x="2970" y="1440"/>
                  <a:pt x="2970" y="1440"/>
                  <a:pt x="2970" y="1440"/>
                </a:cubicBezTo>
                <a:cubicBezTo>
                  <a:pt x="2971" y="1440"/>
                  <a:pt x="2971" y="1440"/>
                  <a:pt x="2973" y="1440"/>
                </a:cubicBezTo>
                <a:cubicBezTo>
                  <a:pt x="2975" y="1440"/>
                  <a:pt x="2976" y="1440"/>
                  <a:pt x="2978" y="1440"/>
                </a:cubicBezTo>
                <a:cubicBezTo>
                  <a:pt x="2979" y="1438"/>
                  <a:pt x="2979" y="1438"/>
                  <a:pt x="2979" y="1438"/>
                </a:cubicBezTo>
                <a:cubicBezTo>
                  <a:pt x="2979" y="1436"/>
                  <a:pt x="2979" y="1436"/>
                  <a:pt x="2981" y="1436"/>
                </a:cubicBezTo>
                <a:cubicBezTo>
                  <a:pt x="2983" y="1436"/>
                  <a:pt x="2983" y="1436"/>
                  <a:pt x="2983" y="1436"/>
                </a:cubicBezTo>
                <a:cubicBezTo>
                  <a:pt x="2983" y="1436"/>
                  <a:pt x="2984" y="1436"/>
                  <a:pt x="2984" y="1436"/>
                </a:cubicBezTo>
                <a:cubicBezTo>
                  <a:pt x="2984" y="1435"/>
                  <a:pt x="2983" y="1435"/>
                  <a:pt x="2983" y="1435"/>
                </a:cubicBezTo>
                <a:close/>
                <a:moveTo>
                  <a:pt x="3291" y="1080"/>
                </a:moveTo>
                <a:cubicBezTo>
                  <a:pt x="3292" y="1080"/>
                  <a:pt x="3294" y="1081"/>
                  <a:pt x="3296" y="1081"/>
                </a:cubicBezTo>
                <a:cubicBezTo>
                  <a:pt x="3296" y="1083"/>
                  <a:pt x="3297" y="1085"/>
                  <a:pt x="3297" y="1085"/>
                </a:cubicBezTo>
                <a:cubicBezTo>
                  <a:pt x="3299" y="1085"/>
                  <a:pt x="3300" y="1085"/>
                  <a:pt x="3300" y="1086"/>
                </a:cubicBezTo>
                <a:cubicBezTo>
                  <a:pt x="3302" y="1086"/>
                  <a:pt x="3302" y="1086"/>
                  <a:pt x="3304" y="1088"/>
                </a:cubicBezTo>
                <a:cubicBezTo>
                  <a:pt x="3304" y="1088"/>
                  <a:pt x="3305" y="1088"/>
                  <a:pt x="3305" y="1089"/>
                </a:cubicBezTo>
                <a:cubicBezTo>
                  <a:pt x="3305" y="1091"/>
                  <a:pt x="3305" y="1091"/>
                  <a:pt x="3305" y="1091"/>
                </a:cubicBezTo>
                <a:cubicBezTo>
                  <a:pt x="3308" y="1091"/>
                  <a:pt x="3308" y="1091"/>
                  <a:pt x="3308" y="1091"/>
                </a:cubicBezTo>
                <a:cubicBezTo>
                  <a:pt x="3310" y="1091"/>
                  <a:pt x="3310" y="1089"/>
                  <a:pt x="3310" y="1088"/>
                </a:cubicBezTo>
                <a:cubicBezTo>
                  <a:pt x="3310" y="1086"/>
                  <a:pt x="3307" y="1086"/>
                  <a:pt x="3307" y="1086"/>
                </a:cubicBezTo>
                <a:cubicBezTo>
                  <a:pt x="3305" y="1085"/>
                  <a:pt x="3305" y="1085"/>
                  <a:pt x="3305" y="1085"/>
                </a:cubicBezTo>
                <a:cubicBezTo>
                  <a:pt x="3304" y="1083"/>
                  <a:pt x="3304" y="1083"/>
                  <a:pt x="3302" y="1083"/>
                </a:cubicBezTo>
                <a:cubicBezTo>
                  <a:pt x="3300" y="1081"/>
                  <a:pt x="3300" y="1081"/>
                  <a:pt x="3300" y="1081"/>
                </a:cubicBezTo>
                <a:cubicBezTo>
                  <a:pt x="3299" y="1081"/>
                  <a:pt x="3299" y="1081"/>
                  <a:pt x="3297" y="1080"/>
                </a:cubicBezTo>
                <a:cubicBezTo>
                  <a:pt x="3297" y="1080"/>
                  <a:pt x="3299" y="1076"/>
                  <a:pt x="3296" y="1078"/>
                </a:cubicBezTo>
                <a:cubicBezTo>
                  <a:pt x="3294" y="1078"/>
                  <a:pt x="3294" y="1078"/>
                  <a:pt x="3294" y="1078"/>
                </a:cubicBezTo>
                <a:cubicBezTo>
                  <a:pt x="3292" y="1078"/>
                  <a:pt x="3292" y="1078"/>
                  <a:pt x="3292" y="1076"/>
                </a:cubicBezTo>
                <a:cubicBezTo>
                  <a:pt x="3291" y="1076"/>
                  <a:pt x="3289" y="1076"/>
                  <a:pt x="3289" y="1078"/>
                </a:cubicBezTo>
                <a:cubicBezTo>
                  <a:pt x="3287" y="1078"/>
                  <a:pt x="3291" y="1080"/>
                  <a:pt x="3291" y="1080"/>
                </a:cubicBezTo>
                <a:close/>
                <a:moveTo>
                  <a:pt x="3394" y="1238"/>
                </a:moveTo>
                <a:cubicBezTo>
                  <a:pt x="3392" y="1238"/>
                  <a:pt x="3392" y="1238"/>
                  <a:pt x="3392" y="1238"/>
                </a:cubicBezTo>
                <a:cubicBezTo>
                  <a:pt x="3392" y="1239"/>
                  <a:pt x="3392" y="1239"/>
                  <a:pt x="3392" y="1239"/>
                </a:cubicBezTo>
                <a:cubicBezTo>
                  <a:pt x="3394" y="1239"/>
                  <a:pt x="3394" y="1239"/>
                  <a:pt x="3394" y="1239"/>
                </a:cubicBezTo>
                <a:cubicBezTo>
                  <a:pt x="3395" y="1239"/>
                  <a:pt x="3394" y="1238"/>
                  <a:pt x="3394" y="1238"/>
                </a:cubicBezTo>
                <a:close/>
                <a:moveTo>
                  <a:pt x="3186" y="1056"/>
                </a:moveTo>
                <a:cubicBezTo>
                  <a:pt x="3187" y="1056"/>
                  <a:pt x="3189" y="1057"/>
                  <a:pt x="3191" y="1057"/>
                </a:cubicBezTo>
                <a:cubicBezTo>
                  <a:pt x="3192" y="1057"/>
                  <a:pt x="3192" y="1057"/>
                  <a:pt x="3192" y="1057"/>
                </a:cubicBezTo>
                <a:cubicBezTo>
                  <a:pt x="3194" y="1057"/>
                  <a:pt x="3194" y="1059"/>
                  <a:pt x="3196" y="1059"/>
                </a:cubicBezTo>
                <a:cubicBezTo>
                  <a:pt x="3197" y="1059"/>
                  <a:pt x="3197" y="1059"/>
                  <a:pt x="3197" y="1059"/>
                </a:cubicBezTo>
                <a:cubicBezTo>
                  <a:pt x="3199" y="1059"/>
                  <a:pt x="3199" y="1059"/>
                  <a:pt x="3199" y="1060"/>
                </a:cubicBezTo>
                <a:cubicBezTo>
                  <a:pt x="3197" y="1060"/>
                  <a:pt x="3197" y="1062"/>
                  <a:pt x="3197" y="1062"/>
                </a:cubicBezTo>
                <a:cubicBezTo>
                  <a:pt x="3199" y="1062"/>
                  <a:pt x="3199" y="1062"/>
                  <a:pt x="3199" y="1062"/>
                </a:cubicBezTo>
                <a:cubicBezTo>
                  <a:pt x="3200" y="1064"/>
                  <a:pt x="3199" y="1064"/>
                  <a:pt x="3199" y="1065"/>
                </a:cubicBezTo>
                <a:cubicBezTo>
                  <a:pt x="3200" y="1064"/>
                  <a:pt x="3200" y="1064"/>
                  <a:pt x="3200" y="1064"/>
                </a:cubicBezTo>
                <a:cubicBezTo>
                  <a:pt x="3202" y="1064"/>
                  <a:pt x="3202" y="1064"/>
                  <a:pt x="3202" y="1062"/>
                </a:cubicBezTo>
                <a:cubicBezTo>
                  <a:pt x="3204" y="1062"/>
                  <a:pt x="3204" y="1060"/>
                  <a:pt x="3204" y="1060"/>
                </a:cubicBezTo>
                <a:cubicBezTo>
                  <a:pt x="3205" y="1060"/>
                  <a:pt x="3205" y="1060"/>
                  <a:pt x="3207" y="1060"/>
                </a:cubicBezTo>
                <a:cubicBezTo>
                  <a:pt x="3207" y="1062"/>
                  <a:pt x="3208" y="1062"/>
                  <a:pt x="3208" y="1060"/>
                </a:cubicBezTo>
                <a:cubicBezTo>
                  <a:pt x="3210" y="1060"/>
                  <a:pt x="3210" y="1059"/>
                  <a:pt x="3212" y="1059"/>
                </a:cubicBezTo>
                <a:cubicBezTo>
                  <a:pt x="3213" y="1059"/>
                  <a:pt x="3213" y="1059"/>
                  <a:pt x="3213" y="1059"/>
                </a:cubicBezTo>
                <a:cubicBezTo>
                  <a:pt x="3215" y="1059"/>
                  <a:pt x="3216" y="1059"/>
                  <a:pt x="3216" y="1057"/>
                </a:cubicBezTo>
                <a:cubicBezTo>
                  <a:pt x="3216" y="1056"/>
                  <a:pt x="3216" y="1054"/>
                  <a:pt x="3218" y="1054"/>
                </a:cubicBezTo>
                <a:cubicBezTo>
                  <a:pt x="3220" y="1052"/>
                  <a:pt x="3220" y="1052"/>
                  <a:pt x="3221" y="1052"/>
                </a:cubicBezTo>
                <a:cubicBezTo>
                  <a:pt x="3223" y="1052"/>
                  <a:pt x="3223" y="1052"/>
                  <a:pt x="3225" y="1052"/>
                </a:cubicBezTo>
                <a:cubicBezTo>
                  <a:pt x="3226" y="1052"/>
                  <a:pt x="3226" y="1052"/>
                  <a:pt x="3226" y="1052"/>
                </a:cubicBezTo>
                <a:cubicBezTo>
                  <a:pt x="3226" y="1051"/>
                  <a:pt x="3226" y="1051"/>
                  <a:pt x="3226" y="1051"/>
                </a:cubicBezTo>
                <a:cubicBezTo>
                  <a:pt x="3225" y="1049"/>
                  <a:pt x="3225" y="1049"/>
                  <a:pt x="3225" y="1049"/>
                </a:cubicBezTo>
                <a:cubicBezTo>
                  <a:pt x="3225" y="1047"/>
                  <a:pt x="3225" y="1047"/>
                  <a:pt x="3225" y="1047"/>
                </a:cubicBezTo>
                <a:cubicBezTo>
                  <a:pt x="3225" y="1046"/>
                  <a:pt x="3225" y="1046"/>
                  <a:pt x="3226" y="1046"/>
                </a:cubicBezTo>
                <a:cubicBezTo>
                  <a:pt x="3226" y="1044"/>
                  <a:pt x="3228" y="1044"/>
                  <a:pt x="3228" y="1043"/>
                </a:cubicBezTo>
                <a:cubicBezTo>
                  <a:pt x="3228" y="1041"/>
                  <a:pt x="3228" y="1041"/>
                  <a:pt x="3228" y="1041"/>
                </a:cubicBezTo>
                <a:cubicBezTo>
                  <a:pt x="3229" y="1041"/>
                  <a:pt x="3229" y="1041"/>
                  <a:pt x="3229" y="1041"/>
                </a:cubicBezTo>
                <a:cubicBezTo>
                  <a:pt x="3229" y="1039"/>
                  <a:pt x="3229" y="1039"/>
                  <a:pt x="3229" y="1039"/>
                </a:cubicBezTo>
                <a:cubicBezTo>
                  <a:pt x="3229" y="1039"/>
                  <a:pt x="3229" y="1038"/>
                  <a:pt x="3229" y="1036"/>
                </a:cubicBezTo>
                <a:cubicBezTo>
                  <a:pt x="3228" y="1036"/>
                  <a:pt x="3228" y="1036"/>
                  <a:pt x="3226" y="1036"/>
                </a:cubicBezTo>
                <a:cubicBezTo>
                  <a:pt x="3226" y="1036"/>
                  <a:pt x="3225" y="1036"/>
                  <a:pt x="3225" y="1035"/>
                </a:cubicBezTo>
                <a:cubicBezTo>
                  <a:pt x="3223" y="1035"/>
                  <a:pt x="3221" y="1035"/>
                  <a:pt x="3220" y="1035"/>
                </a:cubicBezTo>
                <a:cubicBezTo>
                  <a:pt x="3220" y="1036"/>
                  <a:pt x="3218" y="1036"/>
                  <a:pt x="3218" y="1036"/>
                </a:cubicBezTo>
                <a:cubicBezTo>
                  <a:pt x="3216" y="1038"/>
                  <a:pt x="3220" y="1038"/>
                  <a:pt x="3220" y="1039"/>
                </a:cubicBezTo>
                <a:cubicBezTo>
                  <a:pt x="3220" y="1039"/>
                  <a:pt x="3221" y="1039"/>
                  <a:pt x="3221" y="1041"/>
                </a:cubicBezTo>
                <a:cubicBezTo>
                  <a:pt x="3221" y="1043"/>
                  <a:pt x="3221" y="1043"/>
                  <a:pt x="3221" y="1043"/>
                </a:cubicBezTo>
                <a:cubicBezTo>
                  <a:pt x="3221" y="1044"/>
                  <a:pt x="3221" y="1044"/>
                  <a:pt x="3221" y="1044"/>
                </a:cubicBezTo>
                <a:cubicBezTo>
                  <a:pt x="3220" y="1044"/>
                  <a:pt x="3220" y="1044"/>
                  <a:pt x="3220" y="1044"/>
                </a:cubicBezTo>
                <a:cubicBezTo>
                  <a:pt x="3218" y="1044"/>
                  <a:pt x="3218" y="1044"/>
                  <a:pt x="3216" y="1044"/>
                </a:cubicBezTo>
                <a:cubicBezTo>
                  <a:pt x="3216" y="1046"/>
                  <a:pt x="3215" y="1046"/>
                  <a:pt x="3215" y="1047"/>
                </a:cubicBezTo>
                <a:cubicBezTo>
                  <a:pt x="3215" y="1047"/>
                  <a:pt x="3213" y="1047"/>
                  <a:pt x="3213" y="1049"/>
                </a:cubicBezTo>
                <a:cubicBezTo>
                  <a:pt x="3213" y="1049"/>
                  <a:pt x="3213" y="1049"/>
                  <a:pt x="3213" y="1051"/>
                </a:cubicBezTo>
                <a:cubicBezTo>
                  <a:pt x="3213" y="1052"/>
                  <a:pt x="3212" y="1052"/>
                  <a:pt x="3210" y="1052"/>
                </a:cubicBezTo>
                <a:cubicBezTo>
                  <a:pt x="3210" y="1052"/>
                  <a:pt x="3210" y="1052"/>
                  <a:pt x="3208" y="1052"/>
                </a:cubicBezTo>
                <a:cubicBezTo>
                  <a:pt x="3207" y="1052"/>
                  <a:pt x="3205" y="1052"/>
                  <a:pt x="3205" y="1052"/>
                </a:cubicBezTo>
                <a:cubicBezTo>
                  <a:pt x="3204" y="1054"/>
                  <a:pt x="3204" y="1054"/>
                  <a:pt x="3202" y="1054"/>
                </a:cubicBezTo>
                <a:cubicBezTo>
                  <a:pt x="3202" y="1054"/>
                  <a:pt x="3204" y="1051"/>
                  <a:pt x="3202" y="1051"/>
                </a:cubicBezTo>
                <a:cubicBezTo>
                  <a:pt x="3200" y="1051"/>
                  <a:pt x="3200" y="1052"/>
                  <a:pt x="3199" y="1054"/>
                </a:cubicBezTo>
                <a:cubicBezTo>
                  <a:pt x="3197" y="1054"/>
                  <a:pt x="3197" y="1054"/>
                  <a:pt x="3197" y="1054"/>
                </a:cubicBezTo>
                <a:cubicBezTo>
                  <a:pt x="3196" y="1054"/>
                  <a:pt x="3194" y="1054"/>
                  <a:pt x="3192" y="1054"/>
                </a:cubicBezTo>
                <a:cubicBezTo>
                  <a:pt x="3192" y="1054"/>
                  <a:pt x="3191" y="1054"/>
                  <a:pt x="3191" y="1052"/>
                </a:cubicBezTo>
                <a:cubicBezTo>
                  <a:pt x="3189" y="1052"/>
                  <a:pt x="3189" y="1052"/>
                  <a:pt x="3187" y="1052"/>
                </a:cubicBezTo>
                <a:cubicBezTo>
                  <a:pt x="3186" y="1052"/>
                  <a:pt x="3181" y="1052"/>
                  <a:pt x="3183" y="1054"/>
                </a:cubicBezTo>
                <a:cubicBezTo>
                  <a:pt x="3183" y="1056"/>
                  <a:pt x="3184" y="1056"/>
                  <a:pt x="3186" y="1056"/>
                </a:cubicBezTo>
                <a:close/>
                <a:moveTo>
                  <a:pt x="3323" y="1104"/>
                </a:moveTo>
                <a:cubicBezTo>
                  <a:pt x="3325" y="1106"/>
                  <a:pt x="3325" y="1106"/>
                  <a:pt x="3325" y="1106"/>
                </a:cubicBezTo>
                <a:cubicBezTo>
                  <a:pt x="3325" y="1107"/>
                  <a:pt x="3325" y="1107"/>
                  <a:pt x="3326" y="1109"/>
                </a:cubicBezTo>
                <a:cubicBezTo>
                  <a:pt x="3326" y="1109"/>
                  <a:pt x="3328" y="1107"/>
                  <a:pt x="3328" y="1106"/>
                </a:cubicBezTo>
                <a:cubicBezTo>
                  <a:pt x="3328" y="1106"/>
                  <a:pt x="3328" y="1104"/>
                  <a:pt x="3326" y="1104"/>
                </a:cubicBezTo>
                <a:cubicBezTo>
                  <a:pt x="3326" y="1102"/>
                  <a:pt x="3325" y="1102"/>
                  <a:pt x="3325" y="1102"/>
                </a:cubicBezTo>
                <a:cubicBezTo>
                  <a:pt x="3325" y="1101"/>
                  <a:pt x="3325" y="1101"/>
                  <a:pt x="3325" y="1101"/>
                </a:cubicBezTo>
                <a:cubicBezTo>
                  <a:pt x="3325" y="1101"/>
                  <a:pt x="3325" y="1101"/>
                  <a:pt x="3323" y="1099"/>
                </a:cubicBezTo>
                <a:cubicBezTo>
                  <a:pt x="3325" y="1097"/>
                  <a:pt x="3325" y="1097"/>
                  <a:pt x="3325" y="1097"/>
                </a:cubicBezTo>
                <a:cubicBezTo>
                  <a:pt x="3323" y="1097"/>
                  <a:pt x="3323" y="1097"/>
                  <a:pt x="3323" y="1096"/>
                </a:cubicBezTo>
                <a:cubicBezTo>
                  <a:pt x="3321" y="1096"/>
                  <a:pt x="3321" y="1094"/>
                  <a:pt x="3321" y="1094"/>
                </a:cubicBezTo>
                <a:cubicBezTo>
                  <a:pt x="3321" y="1093"/>
                  <a:pt x="3321" y="1091"/>
                  <a:pt x="3320" y="1089"/>
                </a:cubicBezTo>
                <a:cubicBezTo>
                  <a:pt x="3320" y="1089"/>
                  <a:pt x="3320" y="1088"/>
                  <a:pt x="3318" y="1088"/>
                </a:cubicBezTo>
                <a:cubicBezTo>
                  <a:pt x="3318" y="1088"/>
                  <a:pt x="3316" y="1088"/>
                  <a:pt x="3316" y="1089"/>
                </a:cubicBezTo>
                <a:cubicBezTo>
                  <a:pt x="3316" y="1091"/>
                  <a:pt x="3318" y="1093"/>
                  <a:pt x="3318" y="1094"/>
                </a:cubicBezTo>
                <a:cubicBezTo>
                  <a:pt x="3318" y="1096"/>
                  <a:pt x="3318" y="1096"/>
                  <a:pt x="3318" y="1097"/>
                </a:cubicBezTo>
                <a:cubicBezTo>
                  <a:pt x="3318" y="1097"/>
                  <a:pt x="3318" y="1097"/>
                  <a:pt x="3318" y="1099"/>
                </a:cubicBezTo>
                <a:cubicBezTo>
                  <a:pt x="3318" y="1101"/>
                  <a:pt x="3321" y="1101"/>
                  <a:pt x="3321" y="1102"/>
                </a:cubicBezTo>
                <a:cubicBezTo>
                  <a:pt x="3321" y="1102"/>
                  <a:pt x="3323" y="1102"/>
                  <a:pt x="3323" y="1104"/>
                </a:cubicBezTo>
                <a:close/>
                <a:moveTo>
                  <a:pt x="3391" y="1459"/>
                </a:moveTo>
                <a:cubicBezTo>
                  <a:pt x="3389" y="1461"/>
                  <a:pt x="3387" y="1461"/>
                  <a:pt x="3386" y="1462"/>
                </a:cubicBezTo>
                <a:cubicBezTo>
                  <a:pt x="3384" y="1462"/>
                  <a:pt x="3381" y="1465"/>
                  <a:pt x="3379" y="1464"/>
                </a:cubicBezTo>
                <a:cubicBezTo>
                  <a:pt x="3378" y="1464"/>
                  <a:pt x="3378" y="1462"/>
                  <a:pt x="3378" y="1462"/>
                </a:cubicBezTo>
                <a:cubicBezTo>
                  <a:pt x="3376" y="1461"/>
                  <a:pt x="3375" y="1461"/>
                  <a:pt x="3375" y="1461"/>
                </a:cubicBezTo>
                <a:cubicBezTo>
                  <a:pt x="3373" y="1461"/>
                  <a:pt x="3371" y="1461"/>
                  <a:pt x="3370" y="1461"/>
                </a:cubicBezTo>
                <a:cubicBezTo>
                  <a:pt x="3368" y="1459"/>
                  <a:pt x="3368" y="1457"/>
                  <a:pt x="3370" y="1456"/>
                </a:cubicBezTo>
                <a:cubicBezTo>
                  <a:pt x="3370" y="1454"/>
                  <a:pt x="3371" y="1453"/>
                  <a:pt x="3371" y="1451"/>
                </a:cubicBezTo>
                <a:cubicBezTo>
                  <a:pt x="3371" y="1449"/>
                  <a:pt x="3371" y="1449"/>
                  <a:pt x="3371" y="1449"/>
                </a:cubicBezTo>
                <a:cubicBezTo>
                  <a:pt x="3371" y="1448"/>
                  <a:pt x="3371" y="1448"/>
                  <a:pt x="3373" y="1446"/>
                </a:cubicBezTo>
                <a:cubicBezTo>
                  <a:pt x="3373" y="1446"/>
                  <a:pt x="3373" y="1446"/>
                  <a:pt x="3373" y="1444"/>
                </a:cubicBezTo>
                <a:cubicBezTo>
                  <a:pt x="3371" y="1444"/>
                  <a:pt x="3371" y="1444"/>
                  <a:pt x="3370" y="1446"/>
                </a:cubicBezTo>
                <a:cubicBezTo>
                  <a:pt x="3370" y="1446"/>
                  <a:pt x="3370" y="1448"/>
                  <a:pt x="3368" y="1449"/>
                </a:cubicBezTo>
                <a:cubicBezTo>
                  <a:pt x="3368" y="1451"/>
                  <a:pt x="3366" y="1453"/>
                  <a:pt x="3365" y="1451"/>
                </a:cubicBezTo>
                <a:cubicBezTo>
                  <a:pt x="3365" y="1451"/>
                  <a:pt x="3366" y="1449"/>
                  <a:pt x="3365" y="1448"/>
                </a:cubicBezTo>
                <a:cubicBezTo>
                  <a:pt x="3365" y="1446"/>
                  <a:pt x="3363" y="1448"/>
                  <a:pt x="3363" y="1446"/>
                </a:cubicBezTo>
                <a:cubicBezTo>
                  <a:pt x="3362" y="1444"/>
                  <a:pt x="3363" y="1444"/>
                  <a:pt x="3363" y="1443"/>
                </a:cubicBezTo>
                <a:cubicBezTo>
                  <a:pt x="3365" y="1443"/>
                  <a:pt x="3365" y="1441"/>
                  <a:pt x="3365" y="1441"/>
                </a:cubicBezTo>
                <a:cubicBezTo>
                  <a:pt x="3365" y="1440"/>
                  <a:pt x="3365" y="1438"/>
                  <a:pt x="3365" y="1438"/>
                </a:cubicBezTo>
                <a:cubicBezTo>
                  <a:pt x="3365" y="1436"/>
                  <a:pt x="3365" y="1435"/>
                  <a:pt x="3365" y="1435"/>
                </a:cubicBezTo>
                <a:cubicBezTo>
                  <a:pt x="3365" y="1435"/>
                  <a:pt x="3366" y="1435"/>
                  <a:pt x="3366" y="1433"/>
                </a:cubicBezTo>
                <a:cubicBezTo>
                  <a:pt x="3366" y="1433"/>
                  <a:pt x="3366" y="1433"/>
                  <a:pt x="3368" y="1432"/>
                </a:cubicBezTo>
                <a:cubicBezTo>
                  <a:pt x="3368" y="1432"/>
                  <a:pt x="3368" y="1430"/>
                  <a:pt x="3366" y="1430"/>
                </a:cubicBezTo>
                <a:cubicBezTo>
                  <a:pt x="3368" y="1427"/>
                  <a:pt x="3363" y="1425"/>
                  <a:pt x="3362" y="1425"/>
                </a:cubicBezTo>
                <a:cubicBezTo>
                  <a:pt x="3360" y="1423"/>
                  <a:pt x="3360" y="1422"/>
                  <a:pt x="3360" y="1420"/>
                </a:cubicBezTo>
                <a:cubicBezTo>
                  <a:pt x="3360" y="1419"/>
                  <a:pt x="3360" y="1419"/>
                  <a:pt x="3358" y="1417"/>
                </a:cubicBezTo>
                <a:cubicBezTo>
                  <a:pt x="3358" y="1417"/>
                  <a:pt x="3357" y="1417"/>
                  <a:pt x="3355" y="1419"/>
                </a:cubicBezTo>
                <a:cubicBezTo>
                  <a:pt x="3357" y="1420"/>
                  <a:pt x="3357" y="1420"/>
                  <a:pt x="3357" y="1420"/>
                </a:cubicBezTo>
                <a:cubicBezTo>
                  <a:pt x="3358" y="1422"/>
                  <a:pt x="3357" y="1423"/>
                  <a:pt x="3357" y="1423"/>
                </a:cubicBezTo>
                <a:cubicBezTo>
                  <a:pt x="3357" y="1425"/>
                  <a:pt x="3357" y="1425"/>
                  <a:pt x="3357" y="1427"/>
                </a:cubicBezTo>
                <a:cubicBezTo>
                  <a:pt x="3357" y="1428"/>
                  <a:pt x="3355" y="1428"/>
                  <a:pt x="3355" y="1430"/>
                </a:cubicBezTo>
                <a:cubicBezTo>
                  <a:pt x="3355" y="1430"/>
                  <a:pt x="3355" y="1430"/>
                  <a:pt x="3357" y="1432"/>
                </a:cubicBezTo>
                <a:cubicBezTo>
                  <a:pt x="3357" y="1433"/>
                  <a:pt x="3357" y="1435"/>
                  <a:pt x="3357" y="1436"/>
                </a:cubicBezTo>
                <a:cubicBezTo>
                  <a:pt x="3357" y="1438"/>
                  <a:pt x="3358" y="1440"/>
                  <a:pt x="3360" y="1441"/>
                </a:cubicBezTo>
                <a:cubicBezTo>
                  <a:pt x="3360" y="1443"/>
                  <a:pt x="3360" y="1443"/>
                  <a:pt x="3360" y="1444"/>
                </a:cubicBezTo>
                <a:cubicBezTo>
                  <a:pt x="3358" y="1444"/>
                  <a:pt x="3358" y="1446"/>
                  <a:pt x="3358" y="1448"/>
                </a:cubicBezTo>
                <a:cubicBezTo>
                  <a:pt x="3358" y="1448"/>
                  <a:pt x="3357" y="1448"/>
                  <a:pt x="3355" y="1449"/>
                </a:cubicBezTo>
                <a:cubicBezTo>
                  <a:pt x="3355" y="1451"/>
                  <a:pt x="3357" y="1451"/>
                  <a:pt x="3358" y="1451"/>
                </a:cubicBezTo>
                <a:cubicBezTo>
                  <a:pt x="3360" y="1453"/>
                  <a:pt x="3360" y="1453"/>
                  <a:pt x="3360" y="1453"/>
                </a:cubicBezTo>
                <a:cubicBezTo>
                  <a:pt x="3362" y="1454"/>
                  <a:pt x="3358" y="1456"/>
                  <a:pt x="3357" y="1456"/>
                </a:cubicBezTo>
                <a:cubicBezTo>
                  <a:pt x="3355" y="1457"/>
                  <a:pt x="3355" y="1459"/>
                  <a:pt x="3354" y="1461"/>
                </a:cubicBezTo>
                <a:cubicBezTo>
                  <a:pt x="3354" y="1464"/>
                  <a:pt x="3352" y="1465"/>
                  <a:pt x="3350" y="1467"/>
                </a:cubicBezTo>
                <a:cubicBezTo>
                  <a:pt x="3347" y="1470"/>
                  <a:pt x="3344" y="1474"/>
                  <a:pt x="3341" y="1474"/>
                </a:cubicBezTo>
                <a:cubicBezTo>
                  <a:pt x="3339" y="1475"/>
                  <a:pt x="3337" y="1475"/>
                  <a:pt x="3334" y="1477"/>
                </a:cubicBezTo>
                <a:cubicBezTo>
                  <a:pt x="3333" y="1477"/>
                  <a:pt x="3329" y="1478"/>
                  <a:pt x="3329" y="1480"/>
                </a:cubicBezTo>
                <a:cubicBezTo>
                  <a:pt x="3328" y="1482"/>
                  <a:pt x="3331" y="1483"/>
                  <a:pt x="3333" y="1483"/>
                </a:cubicBezTo>
                <a:cubicBezTo>
                  <a:pt x="3334" y="1485"/>
                  <a:pt x="3336" y="1485"/>
                  <a:pt x="3336" y="1486"/>
                </a:cubicBezTo>
                <a:cubicBezTo>
                  <a:pt x="3337" y="1488"/>
                  <a:pt x="3339" y="1490"/>
                  <a:pt x="3339" y="1490"/>
                </a:cubicBezTo>
                <a:cubicBezTo>
                  <a:pt x="3339" y="1493"/>
                  <a:pt x="3337" y="1493"/>
                  <a:pt x="3336" y="1494"/>
                </a:cubicBezTo>
                <a:cubicBezTo>
                  <a:pt x="3334" y="1496"/>
                  <a:pt x="3333" y="1498"/>
                  <a:pt x="3331" y="1498"/>
                </a:cubicBezTo>
                <a:cubicBezTo>
                  <a:pt x="3331" y="1499"/>
                  <a:pt x="3328" y="1501"/>
                  <a:pt x="3328" y="1503"/>
                </a:cubicBezTo>
                <a:cubicBezTo>
                  <a:pt x="3326" y="1504"/>
                  <a:pt x="3326" y="1506"/>
                  <a:pt x="3328" y="1506"/>
                </a:cubicBezTo>
                <a:cubicBezTo>
                  <a:pt x="3329" y="1507"/>
                  <a:pt x="3334" y="1504"/>
                  <a:pt x="3336" y="1503"/>
                </a:cubicBezTo>
                <a:cubicBezTo>
                  <a:pt x="3341" y="1501"/>
                  <a:pt x="3344" y="1498"/>
                  <a:pt x="3349" y="1496"/>
                </a:cubicBezTo>
                <a:cubicBezTo>
                  <a:pt x="3350" y="1494"/>
                  <a:pt x="3354" y="1493"/>
                  <a:pt x="3355" y="1491"/>
                </a:cubicBezTo>
                <a:cubicBezTo>
                  <a:pt x="3357" y="1491"/>
                  <a:pt x="3358" y="1490"/>
                  <a:pt x="3360" y="1490"/>
                </a:cubicBezTo>
                <a:cubicBezTo>
                  <a:pt x="3362" y="1488"/>
                  <a:pt x="3362" y="1488"/>
                  <a:pt x="3363" y="1486"/>
                </a:cubicBezTo>
                <a:cubicBezTo>
                  <a:pt x="3362" y="1485"/>
                  <a:pt x="3362" y="1485"/>
                  <a:pt x="3362" y="1485"/>
                </a:cubicBezTo>
                <a:cubicBezTo>
                  <a:pt x="3362" y="1483"/>
                  <a:pt x="3363" y="1482"/>
                  <a:pt x="3363" y="1482"/>
                </a:cubicBezTo>
                <a:cubicBezTo>
                  <a:pt x="3365" y="1478"/>
                  <a:pt x="3370" y="1477"/>
                  <a:pt x="3373" y="1477"/>
                </a:cubicBezTo>
                <a:cubicBezTo>
                  <a:pt x="3375" y="1478"/>
                  <a:pt x="3376" y="1478"/>
                  <a:pt x="3376" y="1478"/>
                </a:cubicBezTo>
                <a:cubicBezTo>
                  <a:pt x="3378" y="1477"/>
                  <a:pt x="3378" y="1475"/>
                  <a:pt x="3379" y="1475"/>
                </a:cubicBezTo>
                <a:cubicBezTo>
                  <a:pt x="3379" y="1474"/>
                  <a:pt x="3381" y="1474"/>
                  <a:pt x="3383" y="1474"/>
                </a:cubicBezTo>
                <a:cubicBezTo>
                  <a:pt x="3384" y="1472"/>
                  <a:pt x="3387" y="1470"/>
                  <a:pt x="3389" y="1469"/>
                </a:cubicBezTo>
                <a:cubicBezTo>
                  <a:pt x="3391" y="1465"/>
                  <a:pt x="3391" y="1464"/>
                  <a:pt x="3392" y="1462"/>
                </a:cubicBezTo>
                <a:cubicBezTo>
                  <a:pt x="3394" y="1461"/>
                  <a:pt x="3397" y="1457"/>
                  <a:pt x="3394" y="1457"/>
                </a:cubicBezTo>
                <a:cubicBezTo>
                  <a:pt x="3392" y="1457"/>
                  <a:pt x="3391" y="1459"/>
                  <a:pt x="3391" y="1459"/>
                </a:cubicBezTo>
                <a:close/>
                <a:moveTo>
                  <a:pt x="3054" y="1499"/>
                </a:moveTo>
                <a:cubicBezTo>
                  <a:pt x="3052" y="1499"/>
                  <a:pt x="3052" y="1501"/>
                  <a:pt x="3050" y="1501"/>
                </a:cubicBezTo>
                <a:cubicBezTo>
                  <a:pt x="3049" y="1501"/>
                  <a:pt x="3049" y="1501"/>
                  <a:pt x="3047" y="1501"/>
                </a:cubicBezTo>
                <a:cubicBezTo>
                  <a:pt x="3046" y="1501"/>
                  <a:pt x="3044" y="1501"/>
                  <a:pt x="3042" y="1503"/>
                </a:cubicBezTo>
                <a:cubicBezTo>
                  <a:pt x="3042" y="1503"/>
                  <a:pt x="3042" y="1503"/>
                  <a:pt x="3041" y="1503"/>
                </a:cubicBezTo>
                <a:cubicBezTo>
                  <a:pt x="3041" y="1503"/>
                  <a:pt x="3039" y="1503"/>
                  <a:pt x="3037" y="1503"/>
                </a:cubicBezTo>
                <a:cubicBezTo>
                  <a:pt x="3036" y="1503"/>
                  <a:pt x="3034" y="1503"/>
                  <a:pt x="3033" y="1503"/>
                </a:cubicBezTo>
                <a:cubicBezTo>
                  <a:pt x="3031" y="1503"/>
                  <a:pt x="3031" y="1503"/>
                  <a:pt x="3031" y="1503"/>
                </a:cubicBezTo>
                <a:cubicBezTo>
                  <a:pt x="3031" y="1501"/>
                  <a:pt x="3031" y="1501"/>
                  <a:pt x="3031" y="1501"/>
                </a:cubicBezTo>
                <a:cubicBezTo>
                  <a:pt x="3029" y="1501"/>
                  <a:pt x="3028" y="1499"/>
                  <a:pt x="3028" y="1499"/>
                </a:cubicBezTo>
                <a:cubicBezTo>
                  <a:pt x="3026" y="1499"/>
                  <a:pt x="3026" y="1498"/>
                  <a:pt x="3026" y="1496"/>
                </a:cubicBezTo>
                <a:cubicBezTo>
                  <a:pt x="3026" y="1496"/>
                  <a:pt x="3028" y="1494"/>
                  <a:pt x="3028" y="1493"/>
                </a:cubicBezTo>
                <a:cubicBezTo>
                  <a:pt x="3026" y="1493"/>
                  <a:pt x="3026" y="1493"/>
                  <a:pt x="3025" y="1494"/>
                </a:cubicBezTo>
                <a:cubicBezTo>
                  <a:pt x="3023" y="1494"/>
                  <a:pt x="3023" y="1496"/>
                  <a:pt x="3023" y="1498"/>
                </a:cubicBezTo>
                <a:cubicBezTo>
                  <a:pt x="3021" y="1499"/>
                  <a:pt x="3021" y="1501"/>
                  <a:pt x="3020" y="1503"/>
                </a:cubicBezTo>
                <a:cubicBezTo>
                  <a:pt x="3018" y="1503"/>
                  <a:pt x="3018" y="1504"/>
                  <a:pt x="3018" y="1506"/>
                </a:cubicBezTo>
                <a:cubicBezTo>
                  <a:pt x="3018" y="1509"/>
                  <a:pt x="3018" y="1509"/>
                  <a:pt x="3018" y="1512"/>
                </a:cubicBezTo>
                <a:cubicBezTo>
                  <a:pt x="3018" y="1514"/>
                  <a:pt x="3020" y="1514"/>
                  <a:pt x="3018" y="1517"/>
                </a:cubicBezTo>
                <a:cubicBezTo>
                  <a:pt x="3018" y="1519"/>
                  <a:pt x="3017" y="1519"/>
                  <a:pt x="3015" y="1520"/>
                </a:cubicBezTo>
                <a:cubicBezTo>
                  <a:pt x="3013" y="1520"/>
                  <a:pt x="3013" y="1522"/>
                  <a:pt x="3015" y="1524"/>
                </a:cubicBezTo>
                <a:cubicBezTo>
                  <a:pt x="3015" y="1525"/>
                  <a:pt x="3017" y="1525"/>
                  <a:pt x="3017" y="1527"/>
                </a:cubicBezTo>
                <a:cubicBezTo>
                  <a:pt x="3015" y="1528"/>
                  <a:pt x="3015" y="1528"/>
                  <a:pt x="3015" y="1528"/>
                </a:cubicBezTo>
                <a:cubicBezTo>
                  <a:pt x="3015" y="1530"/>
                  <a:pt x="3017" y="1530"/>
                  <a:pt x="3017" y="1530"/>
                </a:cubicBezTo>
                <a:cubicBezTo>
                  <a:pt x="3017" y="1530"/>
                  <a:pt x="3017" y="1532"/>
                  <a:pt x="3015" y="1532"/>
                </a:cubicBezTo>
                <a:cubicBezTo>
                  <a:pt x="3015" y="1532"/>
                  <a:pt x="3013" y="1533"/>
                  <a:pt x="3013" y="1535"/>
                </a:cubicBezTo>
                <a:cubicBezTo>
                  <a:pt x="3015" y="1535"/>
                  <a:pt x="3017" y="1535"/>
                  <a:pt x="3017" y="1535"/>
                </a:cubicBezTo>
                <a:cubicBezTo>
                  <a:pt x="3017" y="1533"/>
                  <a:pt x="3017" y="1533"/>
                  <a:pt x="3018" y="1533"/>
                </a:cubicBezTo>
                <a:cubicBezTo>
                  <a:pt x="3020" y="1533"/>
                  <a:pt x="3020" y="1533"/>
                  <a:pt x="3020" y="1533"/>
                </a:cubicBezTo>
                <a:cubicBezTo>
                  <a:pt x="3020" y="1533"/>
                  <a:pt x="3020" y="1533"/>
                  <a:pt x="3021" y="1533"/>
                </a:cubicBezTo>
                <a:cubicBezTo>
                  <a:pt x="3021" y="1533"/>
                  <a:pt x="3021" y="1533"/>
                  <a:pt x="3023" y="1533"/>
                </a:cubicBezTo>
                <a:cubicBezTo>
                  <a:pt x="3023" y="1533"/>
                  <a:pt x="3023" y="1532"/>
                  <a:pt x="3025" y="1532"/>
                </a:cubicBezTo>
                <a:cubicBezTo>
                  <a:pt x="3026" y="1532"/>
                  <a:pt x="3026" y="1532"/>
                  <a:pt x="3026" y="1532"/>
                </a:cubicBezTo>
                <a:cubicBezTo>
                  <a:pt x="3028" y="1532"/>
                  <a:pt x="3028" y="1530"/>
                  <a:pt x="3028" y="1528"/>
                </a:cubicBezTo>
                <a:cubicBezTo>
                  <a:pt x="3029" y="1528"/>
                  <a:pt x="3029" y="1528"/>
                  <a:pt x="3029" y="1527"/>
                </a:cubicBezTo>
                <a:cubicBezTo>
                  <a:pt x="3031" y="1527"/>
                  <a:pt x="3031" y="1527"/>
                  <a:pt x="3031" y="1527"/>
                </a:cubicBezTo>
                <a:cubicBezTo>
                  <a:pt x="3033" y="1525"/>
                  <a:pt x="3033" y="1525"/>
                  <a:pt x="3033" y="1525"/>
                </a:cubicBezTo>
                <a:cubicBezTo>
                  <a:pt x="3033" y="1527"/>
                  <a:pt x="3034" y="1525"/>
                  <a:pt x="3034" y="1525"/>
                </a:cubicBezTo>
                <a:cubicBezTo>
                  <a:pt x="3034" y="1527"/>
                  <a:pt x="3034" y="1527"/>
                  <a:pt x="3036" y="1528"/>
                </a:cubicBezTo>
                <a:cubicBezTo>
                  <a:pt x="3036" y="1528"/>
                  <a:pt x="3036" y="1528"/>
                  <a:pt x="3037" y="1528"/>
                </a:cubicBezTo>
                <a:cubicBezTo>
                  <a:pt x="3037" y="1528"/>
                  <a:pt x="3037" y="1528"/>
                  <a:pt x="3037" y="1527"/>
                </a:cubicBezTo>
                <a:cubicBezTo>
                  <a:pt x="3039" y="1527"/>
                  <a:pt x="3039" y="1527"/>
                  <a:pt x="3039" y="1525"/>
                </a:cubicBezTo>
                <a:cubicBezTo>
                  <a:pt x="3041" y="1525"/>
                  <a:pt x="3041" y="1524"/>
                  <a:pt x="3041" y="1524"/>
                </a:cubicBezTo>
                <a:cubicBezTo>
                  <a:pt x="3041" y="1522"/>
                  <a:pt x="3041" y="1522"/>
                  <a:pt x="3041" y="1520"/>
                </a:cubicBezTo>
                <a:cubicBezTo>
                  <a:pt x="3041" y="1519"/>
                  <a:pt x="3042" y="1517"/>
                  <a:pt x="3044" y="1517"/>
                </a:cubicBezTo>
                <a:cubicBezTo>
                  <a:pt x="3046" y="1515"/>
                  <a:pt x="3046" y="1515"/>
                  <a:pt x="3047" y="1515"/>
                </a:cubicBezTo>
                <a:cubicBezTo>
                  <a:pt x="3047" y="1515"/>
                  <a:pt x="3049" y="1515"/>
                  <a:pt x="3049" y="1514"/>
                </a:cubicBezTo>
                <a:cubicBezTo>
                  <a:pt x="3050" y="1512"/>
                  <a:pt x="3052" y="1511"/>
                  <a:pt x="3054" y="1509"/>
                </a:cubicBezTo>
                <a:cubicBezTo>
                  <a:pt x="3054" y="1507"/>
                  <a:pt x="3055" y="1506"/>
                  <a:pt x="3055" y="1503"/>
                </a:cubicBezTo>
                <a:cubicBezTo>
                  <a:pt x="3057" y="1501"/>
                  <a:pt x="3057" y="1501"/>
                  <a:pt x="3057" y="1501"/>
                </a:cubicBezTo>
                <a:cubicBezTo>
                  <a:pt x="3057" y="1501"/>
                  <a:pt x="3057" y="1499"/>
                  <a:pt x="3058" y="1499"/>
                </a:cubicBezTo>
                <a:cubicBezTo>
                  <a:pt x="3058" y="1496"/>
                  <a:pt x="3054" y="1499"/>
                  <a:pt x="3054" y="1499"/>
                </a:cubicBezTo>
                <a:close/>
                <a:moveTo>
                  <a:pt x="3331" y="1120"/>
                </a:moveTo>
                <a:cubicBezTo>
                  <a:pt x="3333" y="1120"/>
                  <a:pt x="3334" y="1122"/>
                  <a:pt x="3334" y="1122"/>
                </a:cubicBezTo>
                <a:cubicBezTo>
                  <a:pt x="3336" y="1120"/>
                  <a:pt x="3334" y="1118"/>
                  <a:pt x="3333" y="1117"/>
                </a:cubicBezTo>
                <a:cubicBezTo>
                  <a:pt x="3333" y="1117"/>
                  <a:pt x="3333" y="1117"/>
                  <a:pt x="3331" y="1115"/>
                </a:cubicBezTo>
                <a:cubicBezTo>
                  <a:pt x="3331" y="1115"/>
                  <a:pt x="3331" y="1115"/>
                  <a:pt x="3331" y="1114"/>
                </a:cubicBezTo>
                <a:cubicBezTo>
                  <a:pt x="3331" y="1114"/>
                  <a:pt x="3329" y="1114"/>
                  <a:pt x="3328" y="1114"/>
                </a:cubicBezTo>
                <a:cubicBezTo>
                  <a:pt x="3326" y="1114"/>
                  <a:pt x="3326" y="1114"/>
                  <a:pt x="3326" y="1114"/>
                </a:cubicBezTo>
                <a:cubicBezTo>
                  <a:pt x="3325" y="1112"/>
                  <a:pt x="3325" y="1112"/>
                  <a:pt x="3323" y="1112"/>
                </a:cubicBezTo>
                <a:cubicBezTo>
                  <a:pt x="3323" y="1112"/>
                  <a:pt x="3321" y="1112"/>
                  <a:pt x="3321" y="1114"/>
                </a:cubicBezTo>
                <a:cubicBezTo>
                  <a:pt x="3321" y="1115"/>
                  <a:pt x="3323" y="1115"/>
                  <a:pt x="3325" y="1115"/>
                </a:cubicBezTo>
                <a:cubicBezTo>
                  <a:pt x="3325" y="1117"/>
                  <a:pt x="3325" y="1117"/>
                  <a:pt x="3323" y="1118"/>
                </a:cubicBezTo>
                <a:cubicBezTo>
                  <a:pt x="3323" y="1118"/>
                  <a:pt x="3326" y="1118"/>
                  <a:pt x="3326" y="1120"/>
                </a:cubicBezTo>
                <a:cubicBezTo>
                  <a:pt x="3328" y="1120"/>
                  <a:pt x="3328" y="1120"/>
                  <a:pt x="3329" y="1120"/>
                </a:cubicBezTo>
                <a:cubicBezTo>
                  <a:pt x="3329" y="1122"/>
                  <a:pt x="3331" y="1122"/>
                  <a:pt x="3331" y="1120"/>
                </a:cubicBezTo>
                <a:close/>
                <a:moveTo>
                  <a:pt x="3499" y="1206"/>
                </a:moveTo>
                <a:cubicBezTo>
                  <a:pt x="3499" y="1206"/>
                  <a:pt x="3499" y="1206"/>
                  <a:pt x="3497" y="1206"/>
                </a:cubicBezTo>
                <a:cubicBezTo>
                  <a:pt x="3497" y="1206"/>
                  <a:pt x="3497" y="1206"/>
                  <a:pt x="3495" y="1204"/>
                </a:cubicBezTo>
                <a:cubicBezTo>
                  <a:pt x="3495" y="1204"/>
                  <a:pt x="3495" y="1204"/>
                  <a:pt x="3494" y="1202"/>
                </a:cubicBezTo>
                <a:cubicBezTo>
                  <a:pt x="3492" y="1201"/>
                  <a:pt x="3491" y="1202"/>
                  <a:pt x="3487" y="1202"/>
                </a:cubicBezTo>
                <a:cubicBezTo>
                  <a:pt x="3487" y="1204"/>
                  <a:pt x="3486" y="1202"/>
                  <a:pt x="3484" y="1204"/>
                </a:cubicBezTo>
                <a:cubicBezTo>
                  <a:pt x="3484" y="1206"/>
                  <a:pt x="3484" y="1206"/>
                  <a:pt x="3484" y="1206"/>
                </a:cubicBezTo>
                <a:cubicBezTo>
                  <a:pt x="3483" y="1206"/>
                  <a:pt x="3483" y="1206"/>
                  <a:pt x="3483" y="1206"/>
                </a:cubicBezTo>
                <a:cubicBezTo>
                  <a:pt x="3483" y="1207"/>
                  <a:pt x="3483" y="1207"/>
                  <a:pt x="3483" y="1207"/>
                </a:cubicBezTo>
                <a:cubicBezTo>
                  <a:pt x="3483" y="1207"/>
                  <a:pt x="3483" y="1207"/>
                  <a:pt x="3483" y="1209"/>
                </a:cubicBezTo>
                <a:cubicBezTo>
                  <a:pt x="3481" y="1209"/>
                  <a:pt x="3483" y="1210"/>
                  <a:pt x="3481" y="1210"/>
                </a:cubicBezTo>
                <a:cubicBezTo>
                  <a:pt x="3481" y="1212"/>
                  <a:pt x="3481" y="1212"/>
                  <a:pt x="3481" y="1212"/>
                </a:cubicBezTo>
                <a:cubicBezTo>
                  <a:pt x="3481" y="1214"/>
                  <a:pt x="3481" y="1214"/>
                  <a:pt x="3481" y="1214"/>
                </a:cubicBezTo>
                <a:cubicBezTo>
                  <a:pt x="3483" y="1214"/>
                  <a:pt x="3483" y="1214"/>
                  <a:pt x="3484" y="1214"/>
                </a:cubicBezTo>
                <a:cubicBezTo>
                  <a:pt x="3484" y="1214"/>
                  <a:pt x="3484" y="1214"/>
                  <a:pt x="3486" y="1214"/>
                </a:cubicBezTo>
                <a:cubicBezTo>
                  <a:pt x="3487" y="1214"/>
                  <a:pt x="3487" y="1214"/>
                  <a:pt x="3487" y="1214"/>
                </a:cubicBezTo>
                <a:cubicBezTo>
                  <a:pt x="3489" y="1214"/>
                  <a:pt x="3489" y="1214"/>
                  <a:pt x="3491" y="1214"/>
                </a:cubicBezTo>
                <a:cubicBezTo>
                  <a:pt x="3492" y="1214"/>
                  <a:pt x="3492" y="1214"/>
                  <a:pt x="3492" y="1215"/>
                </a:cubicBezTo>
                <a:cubicBezTo>
                  <a:pt x="3492" y="1215"/>
                  <a:pt x="3492" y="1215"/>
                  <a:pt x="3492" y="1217"/>
                </a:cubicBezTo>
                <a:cubicBezTo>
                  <a:pt x="3492" y="1217"/>
                  <a:pt x="3492" y="1217"/>
                  <a:pt x="3492" y="1219"/>
                </a:cubicBezTo>
                <a:cubicBezTo>
                  <a:pt x="3492" y="1220"/>
                  <a:pt x="3492" y="1220"/>
                  <a:pt x="3492" y="1220"/>
                </a:cubicBezTo>
                <a:cubicBezTo>
                  <a:pt x="3492" y="1222"/>
                  <a:pt x="3492" y="1222"/>
                  <a:pt x="3491" y="1222"/>
                </a:cubicBezTo>
                <a:cubicBezTo>
                  <a:pt x="3492" y="1223"/>
                  <a:pt x="3494" y="1222"/>
                  <a:pt x="3495" y="1220"/>
                </a:cubicBezTo>
                <a:cubicBezTo>
                  <a:pt x="3495" y="1220"/>
                  <a:pt x="3495" y="1220"/>
                  <a:pt x="3495" y="1219"/>
                </a:cubicBezTo>
                <a:cubicBezTo>
                  <a:pt x="3495" y="1219"/>
                  <a:pt x="3495" y="1219"/>
                  <a:pt x="3495" y="1217"/>
                </a:cubicBezTo>
                <a:cubicBezTo>
                  <a:pt x="3495" y="1217"/>
                  <a:pt x="3495" y="1217"/>
                  <a:pt x="3495" y="1215"/>
                </a:cubicBezTo>
                <a:cubicBezTo>
                  <a:pt x="3495" y="1215"/>
                  <a:pt x="3494" y="1214"/>
                  <a:pt x="3495" y="1214"/>
                </a:cubicBezTo>
                <a:cubicBezTo>
                  <a:pt x="3495" y="1214"/>
                  <a:pt x="3495" y="1214"/>
                  <a:pt x="3495" y="1212"/>
                </a:cubicBezTo>
                <a:cubicBezTo>
                  <a:pt x="3497" y="1212"/>
                  <a:pt x="3495" y="1212"/>
                  <a:pt x="3497" y="1210"/>
                </a:cubicBezTo>
                <a:cubicBezTo>
                  <a:pt x="3497" y="1210"/>
                  <a:pt x="3499" y="1210"/>
                  <a:pt x="3500" y="1210"/>
                </a:cubicBezTo>
                <a:cubicBezTo>
                  <a:pt x="3502" y="1210"/>
                  <a:pt x="3504" y="1207"/>
                  <a:pt x="3502" y="1206"/>
                </a:cubicBezTo>
                <a:cubicBezTo>
                  <a:pt x="3502" y="1206"/>
                  <a:pt x="3500" y="1207"/>
                  <a:pt x="3499" y="1206"/>
                </a:cubicBezTo>
                <a:close/>
                <a:moveTo>
                  <a:pt x="3518" y="1188"/>
                </a:moveTo>
                <a:cubicBezTo>
                  <a:pt x="3518" y="1186"/>
                  <a:pt x="3518" y="1186"/>
                  <a:pt x="3518" y="1186"/>
                </a:cubicBezTo>
                <a:cubicBezTo>
                  <a:pt x="3516" y="1183"/>
                  <a:pt x="3513" y="1188"/>
                  <a:pt x="3512" y="1189"/>
                </a:cubicBezTo>
                <a:cubicBezTo>
                  <a:pt x="3512" y="1188"/>
                  <a:pt x="3512" y="1188"/>
                  <a:pt x="3512" y="1188"/>
                </a:cubicBezTo>
                <a:cubicBezTo>
                  <a:pt x="3510" y="1188"/>
                  <a:pt x="3508" y="1188"/>
                  <a:pt x="3508" y="1189"/>
                </a:cubicBezTo>
                <a:cubicBezTo>
                  <a:pt x="3508" y="1189"/>
                  <a:pt x="3508" y="1189"/>
                  <a:pt x="3507" y="1191"/>
                </a:cubicBezTo>
                <a:cubicBezTo>
                  <a:pt x="3507" y="1191"/>
                  <a:pt x="3507" y="1191"/>
                  <a:pt x="3505" y="1191"/>
                </a:cubicBezTo>
                <a:cubicBezTo>
                  <a:pt x="3505" y="1191"/>
                  <a:pt x="3504" y="1191"/>
                  <a:pt x="3504" y="1193"/>
                </a:cubicBezTo>
                <a:cubicBezTo>
                  <a:pt x="3502" y="1193"/>
                  <a:pt x="3502" y="1193"/>
                  <a:pt x="3502" y="1194"/>
                </a:cubicBezTo>
                <a:cubicBezTo>
                  <a:pt x="3500" y="1194"/>
                  <a:pt x="3500" y="1194"/>
                  <a:pt x="3500" y="1194"/>
                </a:cubicBezTo>
                <a:cubicBezTo>
                  <a:pt x="3500" y="1194"/>
                  <a:pt x="3500" y="1196"/>
                  <a:pt x="3499" y="1196"/>
                </a:cubicBezTo>
                <a:cubicBezTo>
                  <a:pt x="3499" y="1196"/>
                  <a:pt x="3499" y="1196"/>
                  <a:pt x="3499" y="1198"/>
                </a:cubicBezTo>
                <a:cubicBezTo>
                  <a:pt x="3500" y="1198"/>
                  <a:pt x="3500" y="1198"/>
                  <a:pt x="3502" y="1196"/>
                </a:cubicBezTo>
                <a:cubicBezTo>
                  <a:pt x="3502" y="1196"/>
                  <a:pt x="3502" y="1196"/>
                  <a:pt x="3504" y="1196"/>
                </a:cubicBezTo>
                <a:cubicBezTo>
                  <a:pt x="3505" y="1196"/>
                  <a:pt x="3505" y="1196"/>
                  <a:pt x="3505" y="1196"/>
                </a:cubicBezTo>
                <a:cubicBezTo>
                  <a:pt x="3507" y="1196"/>
                  <a:pt x="3507" y="1196"/>
                  <a:pt x="3507" y="1196"/>
                </a:cubicBezTo>
                <a:cubicBezTo>
                  <a:pt x="3508" y="1194"/>
                  <a:pt x="3512" y="1194"/>
                  <a:pt x="3513" y="1194"/>
                </a:cubicBezTo>
                <a:cubicBezTo>
                  <a:pt x="3515" y="1194"/>
                  <a:pt x="3515" y="1194"/>
                  <a:pt x="3515" y="1194"/>
                </a:cubicBezTo>
                <a:cubicBezTo>
                  <a:pt x="3515" y="1196"/>
                  <a:pt x="3515" y="1196"/>
                  <a:pt x="3515" y="1196"/>
                </a:cubicBezTo>
                <a:cubicBezTo>
                  <a:pt x="3516" y="1196"/>
                  <a:pt x="3516" y="1196"/>
                  <a:pt x="3518" y="1196"/>
                </a:cubicBezTo>
                <a:cubicBezTo>
                  <a:pt x="3518" y="1194"/>
                  <a:pt x="3518" y="1194"/>
                  <a:pt x="3518" y="1193"/>
                </a:cubicBezTo>
                <a:cubicBezTo>
                  <a:pt x="3516" y="1193"/>
                  <a:pt x="3516" y="1191"/>
                  <a:pt x="3515" y="1191"/>
                </a:cubicBezTo>
                <a:cubicBezTo>
                  <a:pt x="3516" y="1189"/>
                  <a:pt x="3518" y="1189"/>
                  <a:pt x="3518" y="1188"/>
                </a:cubicBezTo>
                <a:close/>
                <a:moveTo>
                  <a:pt x="3152" y="1041"/>
                </a:moveTo>
                <a:cubicBezTo>
                  <a:pt x="3152" y="1041"/>
                  <a:pt x="3152" y="1041"/>
                  <a:pt x="3152" y="1039"/>
                </a:cubicBezTo>
                <a:cubicBezTo>
                  <a:pt x="3150" y="1039"/>
                  <a:pt x="3150" y="1039"/>
                  <a:pt x="3150" y="1039"/>
                </a:cubicBezTo>
                <a:cubicBezTo>
                  <a:pt x="3149" y="1038"/>
                  <a:pt x="3149" y="1038"/>
                  <a:pt x="3147" y="1036"/>
                </a:cubicBezTo>
                <a:cubicBezTo>
                  <a:pt x="3146" y="1036"/>
                  <a:pt x="3146" y="1036"/>
                  <a:pt x="3146" y="1036"/>
                </a:cubicBezTo>
                <a:cubicBezTo>
                  <a:pt x="3146" y="1035"/>
                  <a:pt x="3144" y="1035"/>
                  <a:pt x="3144" y="1033"/>
                </a:cubicBezTo>
                <a:cubicBezTo>
                  <a:pt x="3144" y="1033"/>
                  <a:pt x="3142" y="1033"/>
                  <a:pt x="3142" y="1031"/>
                </a:cubicBezTo>
                <a:cubicBezTo>
                  <a:pt x="3141" y="1031"/>
                  <a:pt x="3139" y="1031"/>
                  <a:pt x="3139" y="1031"/>
                </a:cubicBezTo>
                <a:cubicBezTo>
                  <a:pt x="3137" y="1031"/>
                  <a:pt x="3137" y="1031"/>
                  <a:pt x="3136" y="1030"/>
                </a:cubicBezTo>
                <a:cubicBezTo>
                  <a:pt x="3134" y="1030"/>
                  <a:pt x="3134" y="1028"/>
                  <a:pt x="3133" y="1028"/>
                </a:cubicBezTo>
                <a:cubicBezTo>
                  <a:pt x="3133" y="1026"/>
                  <a:pt x="3131" y="1026"/>
                  <a:pt x="3131" y="1026"/>
                </a:cubicBezTo>
                <a:cubicBezTo>
                  <a:pt x="3129" y="1026"/>
                  <a:pt x="3129" y="1026"/>
                  <a:pt x="3129" y="1026"/>
                </a:cubicBezTo>
                <a:cubicBezTo>
                  <a:pt x="3128" y="1026"/>
                  <a:pt x="3126" y="1026"/>
                  <a:pt x="3125" y="1026"/>
                </a:cubicBezTo>
                <a:cubicBezTo>
                  <a:pt x="3123" y="1026"/>
                  <a:pt x="3123" y="1025"/>
                  <a:pt x="3121" y="1025"/>
                </a:cubicBezTo>
                <a:cubicBezTo>
                  <a:pt x="3120" y="1025"/>
                  <a:pt x="3120" y="1025"/>
                  <a:pt x="3118" y="1023"/>
                </a:cubicBezTo>
                <a:cubicBezTo>
                  <a:pt x="3116" y="1023"/>
                  <a:pt x="3115" y="1023"/>
                  <a:pt x="3115" y="1022"/>
                </a:cubicBezTo>
                <a:cubicBezTo>
                  <a:pt x="3113" y="1022"/>
                  <a:pt x="3112" y="1020"/>
                  <a:pt x="3110" y="1020"/>
                </a:cubicBezTo>
                <a:cubicBezTo>
                  <a:pt x="3110" y="1020"/>
                  <a:pt x="3108" y="1018"/>
                  <a:pt x="3107" y="1017"/>
                </a:cubicBezTo>
                <a:cubicBezTo>
                  <a:pt x="3107" y="1017"/>
                  <a:pt x="3105" y="1017"/>
                  <a:pt x="3104" y="1017"/>
                </a:cubicBezTo>
                <a:cubicBezTo>
                  <a:pt x="3104" y="1018"/>
                  <a:pt x="3104" y="1022"/>
                  <a:pt x="3104" y="1025"/>
                </a:cubicBezTo>
                <a:cubicBezTo>
                  <a:pt x="3104" y="1026"/>
                  <a:pt x="3104" y="1026"/>
                  <a:pt x="3104" y="1028"/>
                </a:cubicBezTo>
                <a:cubicBezTo>
                  <a:pt x="3104" y="1030"/>
                  <a:pt x="3105" y="1030"/>
                  <a:pt x="3104" y="1031"/>
                </a:cubicBezTo>
                <a:cubicBezTo>
                  <a:pt x="3104" y="1035"/>
                  <a:pt x="3105" y="1036"/>
                  <a:pt x="3104" y="1039"/>
                </a:cubicBezTo>
                <a:cubicBezTo>
                  <a:pt x="3104" y="1041"/>
                  <a:pt x="3105" y="1043"/>
                  <a:pt x="3104" y="1043"/>
                </a:cubicBezTo>
                <a:cubicBezTo>
                  <a:pt x="3104" y="1044"/>
                  <a:pt x="3104" y="1046"/>
                  <a:pt x="3104" y="1047"/>
                </a:cubicBezTo>
                <a:cubicBezTo>
                  <a:pt x="3104" y="1047"/>
                  <a:pt x="3104" y="1049"/>
                  <a:pt x="3104" y="1051"/>
                </a:cubicBezTo>
                <a:cubicBezTo>
                  <a:pt x="3104" y="1052"/>
                  <a:pt x="3104" y="1054"/>
                  <a:pt x="3104" y="1054"/>
                </a:cubicBezTo>
                <a:cubicBezTo>
                  <a:pt x="3104" y="1057"/>
                  <a:pt x="3104" y="1059"/>
                  <a:pt x="3102" y="1062"/>
                </a:cubicBezTo>
                <a:cubicBezTo>
                  <a:pt x="3102" y="1064"/>
                  <a:pt x="3100" y="1065"/>
                  <a:pt x="3099" y="1067"/>
                </a:cubicBezTo>
                <a:cubicBezTo>
                  <a:pt x="3099" y="1068"/>
                  <a:pt x="3100" y="1068"/>
                  <a:pt x="3100" y="1069"/>
                </a:cubicBezTo>
                <a:cubicBezTo>
                  <a:pt x="3100" y="1069"/>
                  <a:pt x="3100" y="1069"/>
                  <a:pt x="3099" y="1069"/>
                </a:cubicBezTo>
                <a:cubicBezTo>
                  <a:pt x="3099" y="1068"/>
                  <a:pt x="3098" y="1068"/>
                  <a:pt x="3098" y="1066"/>
                </a:cubicBezTo>
                <a:cubicBezTo>
                  <a:pt x="3099" y="1064"/>
                  <a:pt x="3101" y="1063"/>
                  <a:pt x="3101" y="1061"/>
                </a:cubicBezTo>
                <a:cubicBezTo>
                  <a:pt x="3103" y="1058"/>
                  <a:pt x="3103" y="1056"/>
                  <a:pt x="3103" y="1053"/>
                </a:cubicBezTo>
                <a:cubicBezTo>
                  <a:pt x="3103" y="1053"/>
                  <a:pt x="3103" y="1051"/>
                  <a:pt x="3103" y="1050"/>
                </a:cubicBezTo>
                <a:cubicBezTo>
                  <a:pt x="3103" y="1048"/>
                  <a:pt x="3103" y="1047"/>
                  <a:pt x="3103" y="1047"/>
                </a:cubicBezTo>
                <a:cubicBezTo>
                  <a:pt x="3103" y="1045"/>
                  <a:pt x="3103" y="1043"/>
                  <a:pt x="3103" y="1042"/>
                </a:cubicBezTo>
                <a:cubicBezTo>
                  <a:pt x="3104" y="1042"/>
                  <a:pt x="3103" y="1040"/>
                  <a:pt x="3103" y="1038"/>
                </a:cubicBezTo>
                <a:cubicBezTo>
                  <a:pt x="3104" y="1035"/>
                  <a:pt x="3103" y="1034"/>
                  <a:pt x="3103" y="1030"/>
                </a:cubicBezTo>
                <a:cubicBezTo>
                  <a:pt x="3104" y="1029"/>
                  <a:pt x="3103" y="1029"/>
                  <a:pt x="3103" y="1027"/>
                </a:cubicBezTo>
                <a:cubicBezTo>
                  <a:pt x="3103" y="1026"/>
                  <a:pt x="3103" y="1026"/>
                  <a:pt x="3103" y="1024"/>
                </a:cubicBezTo>
                <a:cubicBezTo>
                  <a:pt x="3103" y="1021"/>
                  <a:pt x="3103" y="1017"/>
                  <a:pt x="3103" y="1016"/>
                </a:cubicBezTo>
                <a:cubicBezTo>
                  <a:pt x="3101" y="1016"/>
                  <a:pt x="3099" y="1016"/>
                  <a:pt x="3098" y="1014"/>
                </a:cubicBezTo>
                <a:cubicBezTo>
                  <a:pt x="3096" y="1014"/>
                  <a:pt x="3096" y="1013"/>
                  <a:pt x="3094" y="1013"/>
                </a:cubicBezTo>
                <a:cubicBezTo>
                  <a:pt x="3093" y="1013"/>
                  <a:pt x="3093" y="1013"/>
                  <a:pt x="3093" y="1013"/>
                </a:cubicBezTo>
                <a:cubicBezTo>
                  <a:pt x="3091" y="1013"/>
                  <a:pt x="3090" y="1013"/>
                  <a:pt x="3090" y="1013"/>
                </a:cubicBezTo>
                <a:cubicBezTo>
                  <a:pt x="3088" y="1013"/>
                  <a:pt x="3086" y="1013"/>
                  <a:pt x="3086" y="1013"/>
                </a:cubicBezTo>
                <a:cubicBezTo>
                  <a:pt x="3085" y="1011"/>
                  <a:pt x="3085" y="1011"/>
                  <a:pt x="3085" y="1011"/>
                </a:cubicBezTo>
                <a:cubicBezTo>
                  <a:pt x="3083" y="1011"/>
                  <a:pt x="3085" y="1009"/>
                  <a:pt x="3083" y="1009"/>
                </a:cubicBezTo>
                <a:cubicBezTo>
                  <a:pt x="3082" y="1009"/>
                  <a:pt x="3082" y="1009"/>
                  <a:pt x="3080" y="1008"/>
                </a:cubicBezTo>
                <a:cubicBezTo>
                  <a:pt x="3080" y="1008"/>
                  <a:pt x="3080" y="1008"/>
                  <a:pt x="3078" y="1008"/>
                </a:cubicBezTo>
                <a:cubicBezTo>
                  <a:pt x="3077" y="1006"/>
                  <a:pt x="3075" y="1006"/>
                  <a:pt x="3073" y="1005"/>
                </a:cubicBezTo>
                <a:cubicBezTo>
                  <a:pt x="3072" y="1005"/>
                  <a:pt x="3070" y="1003"/>
                  <a:pt x="3069" y="1003"/>
                </a:cubicBezTo>
                <a:cubicBezTo>
                  <a:pt x="3069" y="1001"/>
                  <a:pt x="3067" y="1000"/>
                  <a:pt x="3065" y="1001"/>
                </a:cubicBezTo>
                <a:cubicBezTo>
                  <a:pt x="3065" y="1003"/>
                  <a:pt x="3062" y="1003"/>
                  <a:pt x="3061" y="1005"/>
                </a:cubicBezTo>
                <a:cubicBezTo>
                  <a:pt x="3061" y="1006"/>
                  <a:pt x="3061" y="1006"/>
                  <a:pt x="3061" y="1006"/>
                </a:cubicBezTo>
                <a:cubicBezTo>
                  <a:pt x="3061" y="1008"/>
                  <a:pt x="3059" y="1008"/>
                  <a:pt x="3059" y="1008"/>
                </a:cubicBezTo>
                <a:cubicBezTo>
                  <a:pt x="3059" y="1009"/>
                  <a:pt x="3061" y="1009"/>
                  <a:pt x="3059" y="1009"/>
                </a:cubicBezTo>
                <a:cubicBezTo>
                  <a:pt x="3056" y="1009"/>
                  <a:pt x="3054" y="1009"/>
                  <a:pt x="3052" y="1011"/>
                </a:cubicBezTo>
                <a:cubicBezTo>
                  <a:pt x="3052" y="1011"/>
                  <a:pt x="3051" y="1011"/>
                  <a:pt x="3051" y="1013"/>
                </a:cubicBezTo>
                <a:cubicBezTo>
                  <a:pt x="3051" y="1014"/>
                  <a:pt x="3051" y="1014"/>
                  <a:pt x="3051" y="1014"/>
                </a:cubicBezTo>
                <a:cubicBezTo>
                  <a:pt x="3051" y="1016"/>
                  <a:pt x="3049" y="1016"/>
                  <a:pt x="3049" y="1017"/>
                </a:cubicBezTo>
                <a:cubicBezTo>
                  <a:pt x="3048" y="1017"/>
                  <a:pt x="3048" y="1019"/>
                  <a:pt x="3046" y="1019"/>
                </a:cubicBezTo>
                <a:cubicBezTo>
                  <a:pt x="3046" y="1021"/>
                  <a:pt x="3044" y="1021"/>
                  <a:pt x="3044" y="1022"/>
                </a:cubicBezTo>
                <a:cubicBezTo>
                  <a:pt x="3044" y="1024"/>
                  <a:pt x="3044" y="1024"/>
                  <a:pt x="3043" y="1024"/>
                </a:cubicBezTo>
                <a:cubicBezTo>
                  <a:pt x="3041" y="1026"/>
                  <a:pt x="3041" y="1026"/>
                  <a:pt x="3041" y="1026"/>
                </a:cubicBezTo>
                <a:cubicBezTo>
                  <a:pt x="3040" y="1026"/>
                  <a:pt x="3040" y="1024"/>
                  <a:pt x="3038" y="1024"/>
                </a:cubicBezTo>
                <a:cubicBezTo>
                  <a:pt x="3036" y="1026"/>
                  <a:pt x="3036" y="1026"/>
                  <a:pt x="3036" y="1026"/>
                </a:cubicBezTo>
                <a:cubicBezTo>
                  <a:pt x="3035" y="1026"/>
                  <a:pt x="3035" y="1022"/>
                  <a:pt x="3035" y="1022"/>
                </a:cubicBezTo>
                <a:cubicBezTo>
                  <a:pt x="3035" y="1021"/>
                  <a:pt x="3033" y="1021"/>
                  <a:pt x="3033" y="1019"/>
                </a:cubicBezTo>
                <a:cubicBezTo>
                  <a:pt x="3033" y="1017"/>
                  <a:pt x="3033" y="1017"/>
                  <a:pt x="3033" y="1017"/>
                </a:cubicBezTo>
                <a:cubicBezTo>
                  <a:pt x="3033" y="1016"/>
                  <a:pt x="3031" y="1016"/>
                  <a:pt x="3031" y="1014"/>
                </a:cubicBezTo>
                <a:cubicBezTo>
                  <a:pt x="3031" y="1016"/>
                  <a:pt x="3030" y="1017"/>
                  <a:pt x="3028" y="1017"/>
                </a:cubicBezTo>
                <a:cubicBezTo>
                  <a:pt x="3028" y="1014"/>
                  <a:pt x="3028" y="1014"/>
                  <a:pt x="3028" y="1014"/>
                </a:cubicBezTo>
                <a:cubicBezTo>
                  <a:pt x="3028" y="1013"/>
                  <a:pt x="3030" y="1013"/>
                  <a:pt x="3028" y="1011"/>
                </a:cubicBezTo>
                <a:cubicBezTo>
                  <a:pt x="3028" y="1011"/>
                  <a:pt x="3028" y="1011"/>
                  <a:pt x="3027" y="1011"/>
                </a:cubicBezTo>
                <a:cubicBezTo>
                  <a:pt x="3027" y="1009"/>
                  <a:pt x="3027" y="1009"/>
                  <a:pt x="3027" y="1008"/>
                </a:cubicBezTo>
                <a:cubicBezTo>
                  <a:pt x="3027" y="1006"/>
                  <a:pt x="3027" y="1006"/>
                  <a:pt x="3027" y="1006"/>
                </a:cubicBezTo>
                <a:cubicBezTo>
                  <a:pt x="3027" y="1005"/>
                  <a:pt x="3027" y="1003"/>
                  <a:pt x="3027" y="1003"/>
                </a:cubicBezTo>
                <a:cubicBezTo>
                  <a:pt x="3027" y="1001"/>
                  <a:pt x="3027" y="1001"/>
                  <a:pt x="3027" y="1001"/>
                </a:cubicBezTo>
                <a:cubicBezTo>
                  <a:pt x="3025" y="1001"/>
                  <a:pt x="3027" y="1000"/>
                  <a:pt x="3027" y="1000"/>
                </a:cubicBezTo>
                <a:cubicBezTo>
                  <a:pt x="3027" y="1000"/>
                  <a:pt x="3027" y="1000"/>
                  <a:pt x="3027" y="998"/>
                </a:cubicBezTo>
                <a:cubicBezTo>
                  <a:pt x="3027" y="996"/>
                  <a:pt x="3027" y="996"/>
                  <a:pt x="3027" y="996"/>
                </a:cubicBezTo>
                <a:cubicBezTo>
                  <a:pt x="3027" y="995"/>
                  <a:pt x="3027" y="995"/>
                  <a:pt x="3027" y="995"/>
                </a:cubicBezTo>
                <a:cubicBezTo>
                  <a:pt x="3027" y="995"/>
                  <a:pt x="3027" y="995"/>
                  <a:pt x="3025" y="995"/>
                </a:cubicBezTo>
                <a:cubicBezTo>
                  <a:pt x="3025" y="993"/>
                  <a:pt x="3025" y="993"/>
                  <a:pt x="3025" y="993"/>
                </a:cubicBezTo>
                <a:cubicBezTo>
                  <a:pt x="3023" y="993"/>
                  <a:pt x="3023" y="992"/>
                  <a:pt x="3023" y="992"/>
                </a:cubicBezTo>
                <a:cubicBezTo>
                  <a:pt x="3022" y="992"/>
                  <a:pt x="3020" y="992"/>
                  <a:pt x="3019" y="992"/>
                </a:cubicBezTo>
                <a:cubicBezTo>
                  <a:pt x="3020" y="992"/>
                  <a:pt x="3019" y="990"/>
                  <a:pt x="3019" y="990"/>
                </a:cubicBezTo>
                <a:cubicBezTo>
                  <a:pt x="3019" y="990"/>
                  <a:pt x="3017" y="990"/>
                  <a:pt x="3015" y="990"/>
                </a:cubicBezTo>
                <a:cubicBezTo>
                  <a:pt x="3014" y="988"/>
                  <a:pt x="3012" y="988"/>
                  <a:pt x="3010" y="988"/>
                </a:cubicBezTo>
                <a:cubicBezTo>
                  <a:pt x="3009" y="988"/>
                  <a:pt x="3007" y="988"/>
                  <a:pt x="3006" y="988"/>
                </a:cubicBezTo>
                <a:cubicBezTo>
                  <a:pt x="3006" y="988"/>
                  <a:pt x="3004" y="988"/>
                  <a:pt x="3002" y="988"/>
                </a:cubicBezTo>
                <a:cubicBezTo>
                  <a:pt x="3002" y="990"/>
                  <a:pt x="3002" y="990"/>
                  <a:pt x="3002" y="992"/>
                </a:cubicBezTo>
                <a:cubicBezTo>
                  <a:pt x="3002" y="992"/>
                  <a:pt x="3001" y="992"/>
                  <a:pt x="3001" y="992"/>
                </a:cubicBezTo>
                <a:cubicBezTo>
                  <a:pt x="2999" y="992"/>
                  <a:pt x="2999" y="992"/>
                  <a:pt x="2998" y="992"/>
                </a:cubicBezTo>
                <a:cubicBezTo>
                  <a:pt x="2996" y="992"/>
                  <a:pt x="2996" y="992"/>
                  <a:pt x="2996" y="992"/>
                </a:cubicBezTo>
                <a:cubicBezTo>
                  <a:pt x="2994" y="992"/>
                  <a:pt x="2996" y="993"/>
                  <a:pt x="2994" y="993"/>
                </a:cubicBezTo>
                <a:cubicBezTo>
                  <a:pt x="2994" y="995"/>
                  <a:pt x="2994" y="995"/>
                  <a:pt x="2994" y="996"/>
                </a:cubicBezTo>
                <a:cubicBezTo>
                  <a:pt x="2994" y="996"/>
                  <a:pt x="2993" y="998"/>
                  <a:pt x="2993" y="996"/>
                </a:cubicBezTo>
                <a:cubicBezTo>
                  <a:pt x="2991" y="996"/>
                  <a:pt x="2991" y="995"/>
                  <a:pt x="2991" y="995"/>
                </a:cubicBezTo>
                <a:cubicBezTo>
                  <a:pt x="2989" y="993"/>
                  <a:pt x="2989" y="993"/>
                  <a:pt x="2989" y="993"/>
                </a:cubicBezTo>
                <a:cubicBezTo>
                  <a:pt x="2988" y="992"/>
                  <a:pt x="2988" y="992"/>
                  <a:pt x="2988" y="992"/>
                </a:cubicBezTo>
                <a:cubicBezTo>
                  <a:pt x="2986" y="992"/>
                  <a:pt x="2986" y="993"/>
                  <a:pt x="2986" y="993"/>
                </a:cubicBezTo>
                <a:cubicBezTo>
                  <a:pt x="2988" y="995"/>
                  <a:pt x="2988" y="995"/>
                  <a:pt x="2988" y="996"/>
                </a:cubicBezTo>
                <a:cubicBezTo>
                  <a:pt x="2989" y="996"/>
                  <a:pt x="2989" y="998"/>
                  <a:pt x="2989" y="998"/>
                </a:cubicBezTo>
                <a:cubicBezTo>
                  <a:pt x="2991" y="1001"/>
                  <a:pt x="2994" y="1000"/>
                  <a:pt x="2996" y="1001"/>
                </a:cubicBezTo>
                <a:cubicBezTo>
                  <a:pt x="2998" y="1001"/>
                  <a:pt x="2998" y="1001"/>
                  <a:pt x="2999" y="1001"/>
                </a:cubicBezTo>
                <a:cubicBezTo>
                  <a:pt x="2999" y="1003"/>
                  <a:pt x="3001" y="1003"/>
                  <a:pt x="3001" y="1003"/>
                </a:cubicBezTo>
                <a:cubicBezTo>
                  <a:pt x="3004" y="1005"/>
                  <a:pt x="3001" y="1006"/>
                  <a:pt x="3001" y="1008"/>
                </a:cubicBezTo>
                <a:cubicBezTo>
                  <a:pt x="3001" y="1009"/>
                  <a:pt x="3004" y="1008"/>
                  <a:pt x="3004" y="1011"/>
                </a:cubicBezTo>
                <a:cubicBezTo>
                  <a:pt x="3006" y="1011"/>
                  <a:pt x="3006" y="1011"/>
                  <a:pt x="3007" y="1011"/>
                </a:cubicBezTo>
                <a:cubicBezTo>
                  <a:pt x="3009" y="1011"/>
                  <a:pt x="3009" y="1011"/>
                  <a:pt x="3009" y="1011"/>
                </a:cubicBezTo>
                <a:cubicBezTo>
                  <a:pt x="3010" y="1011"/>
                  <a:pt x="3010" y="1011"/>
                  <a:pt x="3012" y="1009"/>
                </a:cubicBezTo>
                <a:cubicBezTo>
                  <a:pt x="3012" y="1009"/>
                  <a:pt x="3012" y="1009"/>
                  <a:pt x="3014" y="1009"/>
                </a:cubicBezTo>
                <a:cubicBezTo>
                  <a:pt x="3014" y="1009"/>
                  <a:pt x="3014" y="1009"/>
                  <a:pt x="3015" y="1009"/>
                </a:cubicBezTo>
                <a:cubicBezTo>
                  <a:pt x="3015" y="1009"/>
                  <a:pt x="3017" y="1008"/>
                  <a:pt x="3017" y="1009"/>
                </a:cubicBezTo>
                <a:cubicBezTo>
                  <a:pt x="3019" y="1009"/>
                  <a:pt x="3020" y="1009"/>
                  <a:pt x="3022" y="1009"/>
                </a:cubicBezTo>
                <a:cubicBezTo>
                  <a:pt x="3023" y="1009"/>
                  <a:pt x="3023" y="1011"/>
                  <a:pt x="3023" y="1011"/>
                </a:cubicBezTo>
                <a:cubicBezTo>
                  <a:pt x="3022" y="1011"/>
                  <a:pt x="3022" y="1013"/>
                  <a:pt x="3023" y="1013"/>
                </a:cubicBezTo>
                <a:cubicBezTo>
                  <a:pt x="3023" y="1014"/>
                  <a:pt x="3022" y="1014"/>
                  <a:pt x="3020" y="1014"/>
                </a:cubicBezTo>
                <a:cubicBezTo>
                  <a:pt x="3019" y="1014"/>
                  <a:pt x="3019" y="1014"/>
                  <a:pt x="3017" y="1014"/>
                </a:cubicBezTo>
                <a:cubicBezTo>
                  <a:pt x="3015" y="1014"/>
                  <a:pt x="3014" y="1013"/>
                  <a:pt x="3014" y="1014"/>
                </a:cubicBezTo>
                <a:cubicBezTo>
                  <a:pt x="3012" y="1014"/>
                  <a:pt x="3012" y="1016"/>
                  <a:pt x="3012" y="1016"/>
                </a:cubicBezTo>
                <a:cubicBezTo>
                  <a:pt x="3010" y="1017"/>
                  <a:pt x="3009" y="1017"/>
                  <a:pt x="3009" y="1016"/>
                </a:cubicBezTo>
                <a:cubicBezTo>
                  <a:pt x="3007" y="1016"/>
                  <a:pt x="3004" y="1016"/>
                  <a:pt x="3002" y="1016"/>
                </a:cubicBezTo>
                <a:cubicBezTo>
                  <a:pt x="3002" y="1017"/>
                  <a:pt x="3004" y="1017"/>
                  <a:pt x="3006" y="1019"/>
                </a:cubicBezTo>
                <a:cubicBezTo>
                  <a:pt x="3006" y="1021"/>
                  <a:pt x="3006" y="1021"/>
                  <a:pt x="3007" y="1021"/>
                </a:cubicBezTo>
                <a:cubicBezTo>
                  <a:pt x="3007" y="1022"/>
                  <a:pt x="3009" y="1022"/>
                  <a:pt x="3009" y="1022"/>
                </a:cubicBezTo>
                <a:cubicBezTo>
                  <a:pt x="3010" y="1022"/>
                  <a:pt x="3010" y="1024"/>
                  <a:pt x="3010" y="1024"/>
                </a:cubicBezTo>
                <a:cubicBezTo>
                  <a:pt x="3010" y="1026"/>
                  <a:pt x="3010" y="1026"/>
                  <a:pt x="3010" y="1027"/>
                </a:cubicBezTo>
                <a:cubicBezTo>
                  <a:pt x="3010" y="1029"/>
                  <a:pt x="3010" y="1029"/>
                  <a:pt x="3010" y="1029"/>
                </a:cubicBezTo>
                <a:cubicBezTo>
                  <a:pt x="3010" y="1030"/>
                  <a:pt x="3010" y="1030"/>
                  <a:pt x="3010" y="1032"/>
                </a:cubicBezTo>
                <a:cubicBezTo>
                  <a:pt x="3010" y="1034"/>
                  <a:pt x="3010" y="1034"/>
                  <a:pt x="3012" y="1035"/>
                </a:cubicBezTo>
                <a:cubicBezTo>
                  <a:pt x="3014" y="1035"/>
                  <a:pt x="3015" y="1035"/>
                  <a:pt x="3015" y="1035"/>
                </a:cubicBezTo>
                <a:cubicBezTo>
                  <a:pt x="3017" y="1035"/>
                  <a:pt x="3017" y="1032"/>
                  <a:pt x="3017" y="1030"/>
                </a:cubicBezTo>
                <a:cubicBezTo>
                  <a:pt x="3017" y="1029"/>
                  <a:pt x="3017" y="1027"/>
                  <a:pt x="3017" y="1026"/>
                </a:cubicBezTo>
                <a:cubicBezTo>
                  <a:pt x="3019" y="1024"/>
                  <a:pt x="3019" y="1022"/>
                  <a:pt x="3019" y="1021"/>
                </a:cubicBezTo>
                <a:cubicBezTo>
                  <a:pt x="3019" y="1021"/>
                  <a:pt x="3019" y="1021"/>
                  <a:pt x="3019" y="1022"/>
                </a:cubicBezTo>
                <a:cubicBezTo>
                  <a:pt x="3020" y="1022"/>
                  <a:pt x="3020" y="1022"/>
                  <a:pt x="3020" y="1022"/>
                </a:cubicBezTo>
                <a:cubicBezTo>
                  <a:pt x="3022" y="1022"/>
                  <a:pt x="3022" y="1024"/>
                  <a:pt x="3022" y="1026"/>
                </a:cubicBezTo>
                <a:cubicBezTo>
                  <a:pt x="3023" y="1026"/>
                  <a:pt x="3023" y="1027"/>
                  <a:pt x="3023" y="1027"/>
                </a:cubicBezTo>
                <a:cubicBezTo>
                  <a:pt x="3023" y="1029"/>
                  <a:pt x="3025" y="1029"/>
                  <a:pt x="3025" y="1030"/>
                </a:cubicBezTo>
                <a:cubicBezTo>
                  <a:pt x="3027" y="1030"/>
                  <a:pt x="3027" y="1030"/>
                  <a:pt x="3027" y="1030"/>
                </a:cubicBezTo>
                <a:cubicBezTo>
                  <a:pt x="3028" y="1030"/>
                  <a:pt x="3028" y="1032"/>
                  <a:pt x="3028" y="1032"/>
                </a:cubicBezTo>
                <a:cubicBezTo>
                  <a:pt x="3030" y="1032"/>
                  <a:pt x="3031" y="1030"/>
                  <a:pt x="3033" y="1032"/>
                </a:cubicBezTo>
                <a:cubicBezTo>
                  <a:pt x="3031" y="1032"/>
                  <a:pt x="3030" y="1032"/>
                  <a:pt x="3030" y="1034"/>
                </a:cubicBezTo>
                <a:cubicBezTo>
                  <a:pt x="3030" y="1035"/>
                  <a:pt x="3031" y="1035"/>
                  <a:pt x="3033" y="1035"/>
                </a:cubicBezTo>
                <a:cubicBezTo>
                  <a:pt x="3033" y="1035"/>
                  <a:pt x="3035" y="1035"/>
                  <a:pt x="3035" y="1037"/>
                </a:cubicBezTo>
                <a:cubicBezTo>
                  <a:pt x="3035" y="1037"/>
                  <a:pt x="3035" y="1038"/>
                  <a:pt x="3036" y="1038"/>
                </a:cubicBezTo>
                <a:cubicBezTo>
                  <a:pt x="3036" y="1038"/>
                  <a:pt x="3036" y="1037"/>
                  <a:pt x="3038" y="1037"/>
                </a:cubicBezTo>
                <a:cubicBezTo>
                  <a:pt x="3038" y="1038"/>
                  <a:pt x="3040" y="1038"/>
                  <a:pt x="3040" y="1038"/>
                </a:cubicBezTo>
                <a:cubicBezTo>
                  <a:pt x="3043" y="1038"/>
                  <a:pt x="3044" y="1038"/>
                  <a:pt x="3046" y="1040"/>
                </a:cubicBezTo>
                <a:cubicBezTo>
                  <a:pt x="3048" y="1042"/>
                  <a:pt x="3051" y="1042"/>
                  <a:pt x="3052" y="1042"/>
                </a:cubicBezTo>
                <a:cubicBezTo>
                  <a:pt x="3054" y="1043"/>
                  <a:pt x="3056" y="1043"/>
                  <a:pt x="3056" y="1045"/>
                </a:cubicBezTo>
                <a:cubicBezTo>
                  <a:pt x="3057" y="1045"/>
                  <a:pt x="3057" y="1045"/>
                  <a:pt x="3057" y="1045"/>
                </a:cubicBezTo>
                <a:cubicBezTo>
                  <a:pt x="3059" y="1045"/>
                  <a:pt x="3059" y="1045"/>
                  <a:pt x="3059" y="1045"/>
                </a:cubicBezTo>
                <a:cubicBezTo>
                  <a:pt x="3061" y="1045"/>
                  <a:pt x="3061" y="1045"/>
                  <a:pt x="3061" y="1045"/>
                </a:cubicBezTo>
                <a:cubicBezTo>
                  <a:pt x="3062" y="1047"/>
                  <a:pt x="3062" y="1047"/>
                  <a:pt x="3064" y="1048"/>
                </a:cubicBezTo>
                <a:cubicBezTo>
                  <a:pt x="3064" y="1048"/>
                  <a:pt x="3062" y="1050"/>
                  <a:pt x="3064" y="1050"/>
                </a:cubicBezTo>
                <a:cubicBezTo>
                  <a:pt x="3065" y="1050"/>
                  <a:pt x="3065" y="1050"/>
                  <a:pt x="3065" y="1050"/>
                </a:cubicBezTo>
                <a:cubicBezTo>
                  <a:pt x="3067" y="1051"/>
                  <a:pt x="3069" y="1051"/>
                  <a:pt x="3069" y="1053"/>
                </a:cubicBezTo>
                <a:cubicBezTo>
                  <a:pt x="3069" y="1055"/>
                  <a:pt x="3069" y="1056"/>
                  <a:pt x="3069" y="1058"/>
                </a:cubicBezTo>
                <a:cubicBezTo>
                  <a:pt x="3070" y="1058"/>
                  <a:pt x="3070" y="1058"/>
                  <a:pt x="3070" y="1058"/>
                </a:cubicBezTo>
                <a:cubicBezTo>
                  <a:pt x="3070" y="1059"/>
                  <a:pt x="3070" y="1059"/>
                  <a:pt x="3070" y="1061"/>
                </a:cubicBezTo>
                <a:cubicBezTo>
                  <a:pt x="3070" y="1061"/>
                  <a:pt x="3070" y="1061"/>
                  <a:pt x="3070" y="1063"/>
                </a:cubicBezTo>
                <a:cubicBezTo>
                  <a:pt x="3072" y="1064"/>
                  <a:pt x="3072" y="1064"/>
                  <a:pt x="3073" y="1066"/>
                </a:cubicBezTo>
                <a:cubicBezTo>
                  <a:pt x="3073" y="1066"/>
                  <a:pt x="3077" y="1066"/>
                  <a:pt x="3077" y="1068"/>
                </a:cubicBezTo>
                <a:cubicBezTo>
                  <a:pt x="3075" y="1069"/>
                  <a:pt x="3075" y="1068"/>
                  <a:pt x="3075" y="1069"/>
                </a:cubicBezTo>
                <a:cubicBezTo>
                  <a:pt x="3073" y="1069"/>
                  <a:pt x="3073" y="1069"/>
                  <a:pt x="3072" y="1069"/>
                </a:cubicBezTo>
                <a:cubicBezTo>
                  <a:pt x="3072" y="1071"/>
                  <a:pt x="3072" y="1071"/>
                  <a:pt x="3072" y="1071"/>
                </a:cubicBezTo>
                <a:cubicBezTo>
                  <a:pt x="3073" y="1071"/>
                  <a:pt x="3073" y="1071"/>
                  <a:pt x="3073" y="1071"/>
                </a:cubicBezTo>
                <a:cubicBezTo>
                  <a:pt x="3073" y="1072"/>
                  <a:pt x="3073" y="1072"/>
                  <a:pt x="3073" y="1072"/>
                </a:cubicBezTo>
                <a:cubicBezTo>
                  <a:pt x="3075" y="1074"/>
                  <a:pt x="3077" y="1072"/>
                  <a:pt x="3078" y="1074"/>
                </a:cubicBezTo>
                <a:cubicBezTo>
                  <a:pt x="3077" y="1074"/>
                  <a:pt x="3077" y="1074"/>
                  <a:pt x="3077" y="1076"/>
                </a:cubicBezTo>
                <a:cubicBezTo>
                  <a:pt x="3075" y="1076"/>
                  <a:pt x="3075" y="1076"/>
                  <a:pt x="3073" y="1076"/>
                </a:cubicBezTo>
                <a:cubicBezTo>
                  <a:pt x="3072" y="1076"/>
                  <a:pt x="3072" y="1076"/>
                  <a:pt x="3070" y="1076"/>
                </a:cubicBezTo>
                <a:cubicBezTo>
                  <a:pt x="3069" y="1076"/>
                  <a:pt x="3067" y="1077"/>
                  <a:pt x="3067" y="1077"/>
                </a:cubicBezTo>
                <a:cubicBezTo>
                  <a:pt x="3065" y="1079"/>
                  <a:pt x="3064" y="1080"/>
                  <a:pt x="3062" y="1082"/>
                </a:cubicBezTo>
                <a:cubicBezTo>
                  <a:pt x="3061" y="1084"/>
                  <a:pt x="3061" y="1084"/>
                  <a:pt x="3061" y="1085"/>
                </a:cubicBezTo>
                <a:cubicBezTo>
                  <a:pt x="3061" y="1085"/>
                  <a:pt x="3061" y="1087"/>
                  <a:pt x="3059" y="1087"/>
                </a:cubicBezTo>
                <a:cubicBezTo>
                  <a:pt x="3059" y="1087"/>
                  <a:pt x="3057" y="1088"/>
                  <a:pt x="3059" y="1088"/>
                </a:cubicBezTo>
                <a:cubicBezTo>
                  <a:pt x="3059" y="1090"/>
                  <a:pt x="3061" y="1088"/>
                  <a:pt x="3061" y="1088"/>
                </a:cubicBezTo>
                <a:cubicBezTo>
                  <a:pt x="3062" y="1088"/>
                  <a:pt x="3064" y="1088"/>
                  <a:pt x="3065" y="1088"/>
                </a:cubicBezTo>
                <a:cubicBezTo>
                  <a:pt x="3067" y="1088"/>
                  <a:pt x="3067" y="1088"/>
                  <a:pt x="3069" y="1088"/>
                </a:cubicBezTo>
                <a:cubicBezTo>
                  <a:pt x="3070" y="1088"/>
                  <a:pt x="3070" y="1087"/>
                  <a:pt x="3072" y="1087"/>
                </a:cubicBezTo>
                <a:cubicBezTo>
                  <a:pt x="3072" y="1087"/>
                  <a:pt x="3075" y="1088"/>
                  <a:pt x="3075" y="1087"/>
                </a:cubicBezTo>
                <a:cubicBezTo>
                  <a:pt x="3077" y="1087"/>
                  <a:pt x="3075" y="1085"/>
                  <a:pt x="3075" y="1085"/>
                </a:cubicBezTo>
                <a:cubicBezTo>
                  <a:pt x="3077" y="1084"/>
                  <a:pt x="3078" y="1084"/>
                  <a:pt x="3078" y="1084"/>
                </a:cubicBezTo>
                <a:cubicBezTo>
                  <a:pt x="3080" y="1084"/>
                  <a:pt x="3080" y="1084"/>
                  <a:pt x="3082" y="1084"/>
                </a:cubicBezTo>
                <a:cubicBezTo>
                  <a:pt x="3083" y="1084"/>
                  <a:pt x="3083" y="1084"/>
                  <a:pt x="3083" y="1084"/>
                </a:cubicBezTo>
                <a:cubicBezTo>
                  <a:pt x="3083" y="1084"/>
                  <a:pt x="3083" y="1084"/>
                  <a:pt x="3085" y="1085"/>
                </a:cubicBezTo>
                <a:cubicBezTo>
                  <a:pt x="3085" y="1085"/>
                  <a:pt x="3086" y="1082"/>
                  <a:pt x="3088" y="1084"/>
                </a:cubicBezTo>
                <a:cubicBezTo>
                  <a:pt x="3088" y="1085"/>
                  <a:pt x="3088" y="1085"/>
                  <a:pt x="3088" y="1085"/>
                </a:cubicBezTo>
                <a:cubicBezTo>
                  <a:pt x="3088" y="1087"/>
                  <a:pt x="3088" y="1087"/>
                  <a:pt x="3088" y="1087"/>
                </a:cubicBezTo>
                <a:cubicBezTo>
                  <a:pt x="3088" y="1088"/>
                  <a:pt x="3090" y="1090"/>
                  <a:pt x="3090" y="1090"/>
                </a:cubicBezTo>
                <a:cubicBezTo>
                  <a:pt x="3091" y="1092"/>
                  <a:pt x="3091" y="1092"/>
                  <a:pt x="3091" y="1093"/>
                </a:cubicBezTo>
                <a:cubicBezTo>
                  <a:pt x="3093" y="1093"/>
                  <a:pt x="3093" y="1093"/>
                  <a:pt x="3093" y="1093"/>
                </a:cubicBezTo>
                <a:cubicBezTo>
                  <a:pt x="3093" y="1095"/>
                  <a:pt x="3093" y="1095"/>
                  <a:pt x="3094" y="1095"/>
                </a:cubicBezTo>
                <a:cubicBezTo>
                  <a:pt x="3094" y="1097"/>
                  <a:pt x="3094" y="1097"/>
                  <a:pt x="3094" y="1097"/>
                </a:cubicBezTo>
                <a:cubicBezTo>
                  <a:pt x="3096" y="1098"/>
                  <a:pt x="3096" y="1098"/>
                  <a:pt x="3096" y="1098"/>
                </a:cubicBezTo>
                <a:cubicBezTo>
                  <a:pt x="3098" y="1098"/>
                  <a:pt x="3098" y="1098"/>
                  <a:pt x="3098" y="1098"/>
                </a:cubicBezTo>
                <a:cubicBezTo>
                  <a:pt x="3099" y="1093"/>
                  <a:pt x="3099" y="1090"/>
                  <a:pt x="3099" y="1085"/>
                </a:cubicBezTo>
                <a:cubicBezTo>
                  <a:pt x="3099" y="1080"/>
                  <a:pt x="3101" y="1076"/>
                  <a:pt x="3101" y="1072"/>
                </a:cubicBezTo>
                <a:cubicBezTo>
                  <a:pt x="3101" y="1072"/>
                  <a:pt x="3101" y="1071"/>
                  <a:pt x="3101" y="1070"/>
                </a:cubicBezTo>
                <a:cubicBezTo>
                  <a:pt x="3102" y="1070"/>
                  <a:pt x="3102" y="1072"/>
                  <a:pt x="3102" y="1073"/>
                </a:cubicBezTo>
                <a:cubicBezTo>
                  <a:pt x="3102" y="1076"/>
                  <a:pt x="3100" y="1081"/>
                  <a:pt x="3100" y="1086"/>
                </a:cubicBezTo>
                <a:cubicBezTo>
                  <a:pt x="3100" y="1091"/>
                  <a:pt x="3100" y="1094"/>
                  <a:pt x="3099" y="1099"/>
                </a:cubicBezTo>
                <a:cubicBezTo>
                  <a:pt x="3100" y="1099"/>
                  <a:pt x="3100" y="1099"/>
                  <a:pt x="3100" y="1099"/>
                </a:cubicBezTo>
                <a:cubicBezTo>
                  <a:pt x="3102" y="1099"/>
                  <a:pt x="3102" y="1099"/>
                  <a:pt x="3102" y="1099"/>
                </a:cubicBezTo>
                <a:cubicBezTo>
                  <a:pt x="3104" y="1099"/>
                  <a:pt x="3104" y="1099"/>
                  <a:pt x="3105" y="1099"/>
                </a:cubicBezTo>
                <a:cubicBezTo>
                  <a:pt x="3105" y="1099"/>
                  <a:pt x="3105" y="1099"/>
                  <a:pt x="3107" y="1099"/>
                </a:cubicBezTo>
                <a:cubicBezTo>
                  <a:pt x="3107" y="1099"/>
                  <a:pt x="3107" y="1099"/>
                  <a:pt x="3108" y="1099"/>
                </a:cubicBezTo>
                <a:cubicBezTo>
                  <a:pt x="3110" y="1099"/>
                  <a:pt x="3112" y="1099"/>
                  <a:pt x="3113" y="1101"/>
                </a:cubicBezTo>
                <a:cubicBezTo>
                  <a:pt x="3115" y="1101"/>
                  <a:pt x="3115" y="1101"/>
                  <a:pt x="3115" y="1101"/>
                </a:cubicBezTo>
                <a:cubicBezTo>
                  <a:pt x="3116" y="1101"/>
                  <a:pt x="3116" y="1101"/>
                  <a:pt x="3118" y="1101"/>
                </a:cubicBezTo>
                <a:cubicBezTo>
                  <a:pt x="3118" y="1101"/>
                  <a:pt x="3120" y="1101"/>
                  <a:pt x="3120" y="1099"/>
                </a:cubicBezTo>
                <a:cubicBezTo>
                  <a:pt x="3121" y="1099"/>
                  <a:pt x="3121" y="1099"/>
                  <a:pt x="3123" y="1099"/>
                </a:cubicBezTo>
                <a:cubicBezTo>
                  <a:pt x="3125" y="1097"/>
                  <a:pt x="3125" y="1097"/>
                  <a:pt x="3125" y="1097"/>
                </a:cubicBezTo>
                <a:cubicBezTo>
                  <a:pt x="3125" y="1096"/>
                  <a:pt x="3125" y="1096"/>
                  <a:pt x="3125" y="1096"/>
                </a:cubicBezTo>
                <a:cubicBezTo>
                  <a:pt x="3125" y="1094"/>
                  <a:pt x="3125" y="1094"/>
                  <a:pt x="3125" y="1094"/>
                </a:cubicBezTo>
                <a:cubicBezTo>
                  <a:pt x="3125" y="1093"/>
                  <a:pt x="3125" y="1093"/>
                  <a:pt x="3125" y="1093"/>
                </a:cubicBezTo>
                <a:cubicBezTo>
                  <a:pt x="3125" y="1091"/>
                  <a:pt x="3125" y="1091"/>
                  <a:pt x="3123" y="1089"/>
                </a:cubicBezTo>
                <a:cubicBezTo>
                  <a:pt x="3121" y="1089"/>
                  <a:pt x="3121" y="1089"/>
                  <a:pt x="3121" y="1089"/>
                </a:cubicBezTo>
                <a:cubicBezTo>
                  <a:pt x="3120" y="1089"/>
                  <a:pt x="3120" y="1089"/>
                  <a:pt x="3118" y="1089"/>
                </a:cubicBezTo>
                <a:cubicBezTo>
                  <a:pt x="3118" y="1088"/>
                  <a:pt x="3121" y="1088"/>
                  <a:pt x="3121" y="1088"/>
                </a:cubicBezTo>
                <a:cubicBezTo>
                  <a:pt x="3123" y="1086"/>
                  <a:pt x="3123" y="1088"/>
                  <a:pt x="3125" y="1088"/>
                </a:cubicBezTo>
                <a:cubicBezTo>
                  <a:pt x="3126" y="1088"/>
                  <a:pt x="3126" y="1088"/>
                  <a:pt x="3126" y="1088"/>
                </a:cubicBezTo>
                <a:cubicBezTo>
                  <a:pt x="3126" y="1086"/>
                  <a:pt x="3126" y="1086"/>
                  <a:pt x="3128" y="1086"/>
                </a:cubicBezTo>
                <a:cubicBezTo>
                  <a:pt x="3128" y="1086"/>
                  <a:pt x="3129" y="1086"/>
                  <a:pt x="3129" y="1085"/>
                </a:cubicBezTo>
                <a:cubicBezTo>
                  <a:pt x="3129" y="1085"/>
                  <a:pt x="3128" y="1085"/>
                  <a:pt x="3128" y="1083"/>
                </a:cubicBezTo>
                <a:cubicBezTo>
                  <a:pt x="3126" y="1083"/>
                  <a:pt x="3126" y="1083"/>
                  <a:pt x="3126" y="1083"/>
                </a:cubicBezTo>
                <a:cubicBezTo>
                  <a:pt x="3126" y="1081"/>
                  <a:pt x="3126" y="1083"/>
                  <a:pt x="3128" y="1081"/>
                </a:cubicBezTo>
                <a:cubicBezTo>
                  <a:pt x="3129" y="1081"/>
                  <a:pt x="3131" y="1083"/>
                  <a:pt x="3133" y="1083"/>
                </a:cubicBezTo>
                <a:cubicBezTo>
                  <a:pt x="3134" y="1081"/>
                  <a:pt x="3128" y="1080"/>
                  <a:pt x="3128" y="1078"/>
                </a:cubicBezTo>
                <a:cubicBezTo>
                  <a:pt x="3129" y="1078"/>
                  <a:pt x="3129" y="1078"/>
                  <a:pt x="3131" y="1080"/>
                </a:cubicBezTo>
                <a:cubicBezTo>
                  <a:pt x="3133" y="1080"/>
                  <a:pt x="3133" y="1080"/>
                  <a:pt x="3133" y="1080"/>
                </a:cubicBezTo>
                <a:cubicBezTo>
                  <a:pt x="3134" y="1081"/>
                  <a:pt x="3134" y="1081"/>
                  <a:pt x="3136" y="1080"/>
                </a:cubicBezTo>
                <a:cubicBezTo>
                  <a:pt x="3137" y="1080"/>
                  <a:pt x="3137" y="1080"/>
                  <a:pt x="3137" y="1080"/>
                </a:cubicBezTo>
                <a:cubicBezTo>
                  <a:pt x="3137" y="1080"/>
                  <a:pt x="3137" y="1080"/>
                  <a:pt x="3139" y="1080"/>
                </a:cubicBezTo>
                <a:cubicBezTo>
                  <a:pt x="3141" y="1080"/>
                  <a:pt x="3141" y="1080"/>
                  <a:pt x="3142" y="1080"/>
                </a:cubicBezTo>
                <a:cubicBezTo>
                  <a:pt x="3144" y="1080"/>
                  <a:pt x="3144" y="1080"/>
                  <a:pt x="3144" y="1081"/>
                </a:cubicBezTo>
                <a:cubicBezTo>
                  <a:pt x="3146" y="1083"/>
                  <a:pt x="3146" y="1083"/>
                  <a:pt x="3147" y="1083"/>
                </a:cubicBezTo>
                <a:cubicBezTo>
                  <a:pt x="3149" y="1083"/>
                  <a:pt x="3149" y="1083"/>
                  <a:pt x="3150" y="1083"/>
                </a:cubicBezTo>
                <a:cubicBezTo>
                  <a:pt x="3150" y="1085"/>
                  <a:pt x="3150" y="1085"/>
                  <a:pt x="3152" y="1085"/>
                </a:cubicBezTo>
                <a:cubicBezTo>
                  <a:pt x="3152" y="1085"/>
                  <a:pt x="3154" y="1085"/>
                  <a:pt x="3155" y="1085"/>
                </a:cubicBezTo>
                <a:cubicBezTo>
                  <a:pt x="3155" y="1086"/>
                  <a:pt x="3155" y="1088"/>
                  <a:pt x="3155" y="1088"/>
                </a:cubicBezTo>
                <a:cubicBezTo>
                  <a:pt x="3155" y="1089"/>
                  <a:pt x="3157" y="1091"/>
                  <a:pt x="3157" y="1091"/>
                </a:cubicBezTo>
                <a:cubicBezTo>
                  <a:pt x="3158" y="1091"/>
                  <a:pt x="3158" y="1093"/>
                  <a:pt x="3160" y="1093"/>
                </a:cubicBezTo>
                <a:cubicBezTo>
                  <a:pt x="3160" y="1094"/>
                  <a:pt x="3160" y="1094"/>
                  <a:pt x="3160" y="1094"/>
                </a:cubicBezTo>
                <a:cubicBezTo>
                  <a:pt x="3160" y="1096"/>
                  <a:pt x="3160" y="1096"/>
                  <a:pt x="3160" y="1096"/>
                </a:cubicBezTo>
                <a:cubicBezTo>
                  <a:pt x="3162" y="1096"/>
                  <a:pt x="3162" y="1096"/>
                  <a:pt x="3162" y="1097"/>
                </a:cubicBezTo>
                <a:cubicBezTo>
                  <a:pt x="3162" y="1099"/>
                  <a:pt x="3162" y="1099"/>
                  <a:pt x="3163" y="1101"/>
                </a:cubicBezTo>
                <a:cubicBezTo>
                  <a:pt x="3163" y="1101"/>
                  <a:pt x="3163" y="1101"/>
                  <a:pt x="3165" y="1101"/>
                </a:cubicBezTo>
                <a:cubicBezTo>
                  <a:pt x="3165" y="1102"/>
                  <a:pt x="3166" y="1104"/>
                  <a:pt x="3166" y="1104"/>
                </a:cubicBezTo>
                <a:cubicBezTo>
                  <a:pt x="3168" y="1106"/>
                  <a:pt x="3168" y="1106"/>
                  <a:pt x="3168" y="1106"/>
                </a:cubicBezTo>
                <a:cubicBezTo>
                  <a:pt x="3170" y="1107"/>
                  <a:pt x="3170" y="1107"/>
                  <a:pt x="3170" y="1107"/>
                </a:cubicBezTo>
                <a:cubicBezTo>
                  <a:pt x="3170" y="1109"/>
                  <a:pt x="3170" y="1110"/>
                  <a:pt x="3171" y="1110"/>
                </a:cubicBezTo>
                <a:cubicBezTo>
                  <a:pt x="3173" y="1110"/>
                  <a:pt x="3173" y="1110"/>
                  <a:pt x="3173" y="1110"/>
                </a:cubicBezTo>
                <a:cubicBezTo>
                  <a:pt x="3173" y="1112"/>
                  <a:pt x="3175" y="1112"/>
                  <a:pt x="3175" y="1112"/>
                </a:cubicBezTo>
                <a:cubicBezTo>
                  <a:pt x="3176" y="1112"/>
                  <a:pt x="3176" y="1112"/>
                  <a:pt x="3178" y="1112"/>
                </a:cubicBezTo>
                <a:cubicBezTo>
                  <a:pt x="3179" y="1112"/>
                  <a:pt x="3179" y="1112"/>
                  <a:pt x="3181" y="1112"/>
                </a:cubicBezTo>
                <a:cubicBezTo>
                  <a:pt x="3183" y="1112"/>
                  <a:pt x="3183" y="1112"/>
                  <a:pt x="3183" y="1112"/>
                </a:cubicBezTo>
                <a:cubicBezTo>
                  <a:pt x="3184" y="1112"/>
                  <a:pt x="3184" y="1114"/>
                  <a:pt x="3184" y="1114"/>
                </a:cubicBezTo>
                <a:cubicBezTo>
                  <a:pt x="3184" y="1114"/>
                  <a:pt x="3186" y="1114"/>
                  <a:pt x="3187" y="1114"/>
                </a:cubicBezTo>
                <a:cubicBezTo>
                  <a:pt x="3187" y="1115"/>
                  <a:pt x="3187" y="1115"/>
                  <a:pt x="3189" y="1114"/>
                </a:cubicBezTo>
                <a:cubicBezTo>
                  <a:pt x="3191" y="1114"/>
                  <a:pt x="3191" y="1114"/>
                  <a:pt x="3192" y="1114"/>
                </a:cubicBezTo>
                <a:cubicBezTo>
                  <a:pt x="3192" y="1114"/>
                  <a:pt x="3194" y="1114"/>
                  <a:pt x="3194" y="1115"/>
                </a:cubicBezTo>
                <a:cubicBezTo>
                  <a:pt x="3196" y="1117"/>
                  <a:pt x="3194" y="1117"/>
                  <a:pt x="3194" y="1117"/>
                </a:cubicBezTo>
                <a:cubicBezTo>
                  <a:pt x="3192" y="1118"/>
                  <a:pt x="3196" y="1118"/>
                  <a:pt x="3196" y="1118"/>
                </a:cubicBezTo>
                <a:cubicBezTo>
                  <a:pt x="3197" y="1118"/>
                  <a:pt x="3197" y="1118"/>
                  <a:pt x="3199" y="1118"/>
                </a:cubicBezTo>
                <a:cubicBezTo>
                  <a:pt x="3200" y="1118"/>
                  <a:pt x="3200" y="1118"/>
                  <a:pt x="3202" y="1118"/>
                </a:cubicBezTo>
                <a:cubicBezTo>
                  <a:pt x="3204" y="1118"/>
                  <a:pt x="3204" y="1118"/>
                  <a:pt x="3204" y="1118"/>
                </a:cubicBezTo>
                <a:cubicBezTo>
                  <a:pt x="3204" y="1118"/>
                  <a:pt x="3204" y="1118"/>
                  <a:pt x="3205" y="1118"/>
                </a:cubicBezTo>
                <a:cubicBezTo>
                  <a:pt x="3207" y="1117"/>
                  <a:pt x="3207" y="1117"/>
                  <a:pt x="3208" y="1117"/>
                </a:cubicBezTo>
                <a:cubicBezTo>
                  <a:pt x="3208" y="1115"/>
                  <a:pt x="3207" y="1117"/>
                  <a:pt x="3205" y="1115"/>
                </a:cubicBezTo>
                <a:cubicBezTo>
                  <a:pt x="3205" y="1115"/>
                  <a:pt x="3205" y="1115"/>
                  <a:pt x="3204" y="1115"/>
                </a:cubicBezTo>
                <a:cubicBezTo>
                  <a:pt x="3204" y="1114"/>
                  <a:pt x="3204" y="1114"/>
                  <a:pt x="3204" y="1114"/>
                </a:cubicBezTo>
                <a:cubicBezTo>
                  <a:pt x="3204" y="1114"/>
                  <a:pt x="3204" y="1114"/>
                  <a:pt x="3202" y="1114"/>
                </a:cubicBezTo>
                <a:cubicBezTo>
                  <a:pt x="3202" y="1112"/>
                  <a:pt x="3202" y="1112"/>
                  <a:pt x="3202" y="1112"/>
                </a:cubicBezTo>
                <a:cubicBezTo>
                  <a:pt x="3200" y="1112"/>
                  <a:pt x="3200" y="1112"/>
                  <a:pt x="3200" y="1112"/>
                </a:cubicBezTo>
                <a:cubicBezTo>
                  <a:pt x="3199" y="1112"/>
                  <a:pt x="3197" y="1112"/>
                  <a:pt x="3197" y="1110"/>
                </a:cubicBezTo>
                <a:cubicBezTo>
                  <a:pt x="3196" y="1110"/>
                  <a:pt x="3194" y="1109"/>
                  <a:pt x="3196" y="1107"/>
                </a:cubicBezTo>
                <a:cubicBezTo>
                  <a:pt x="3197" y="1107"/>
                  <a:pt x="3197" y="1107"/>
                  <a:pt x="3197" y="1107"/>
                </a:cubicBezTo>
                <a:cubicBezTo>
                  <a:pt x="3199" y="1106"/>
                  <a:pt x="3197" y="1106"/>
                  <a:pt x="3197" y="1106"/>
                </a:cubicBezTo>
                <a:cubicBezTo>
                  <a:pt x="3197" y="1104"/>
                  <a:pt x="3196" y="1106"/>
                  <a:pt x="3196" y="1104"/>
                </a:cubicBezTo>
                <a:cubicBezTo>
                  <a:pt x="3194" y="1104"/>
                  <a:pt x="3194" y="1104"/>
                  <a:pt x="3194" y="1104"/>
                </a:cubicBezTo>
                <a:cubicBezTo>
                  <a:pt x="3192" y="1104"/>
                  <a:pt x="3192" y="1104"/>
                  <a:pt x="3191" y="1104"/>
                </a:cubicBezTo>
                <a:cubicBezTo>
                  <a:pt x="3191" y="1104"/>
                  <a:pt x="3191" y="1104"/>
                  <a:pt x="3189" y="1104"/>
                </a:cubicBezTo>
                <a:cubicBezTo>
                  <a:pt x="3189" y="1102"/>
                  <a:pt x="3189" y="1102"/>
                  <a:pt x="3189" y="1102"/>
                </a:cubicBezTo>
                <a:cubicBezTo>
                  <a:pt x="3189" y="1101"/>
                  <a:pt x="3189" y="1101"/>
                  <a:pt x="3189" y="1101"/>
                </a:cubicBezTo>
                <a:cubicBezTo>
                  <a:pt x="3189" y="1099"/>
                  <a:pt x="3191" y="1099"/>
                  <a:pt x="3191" y="1097"/>
                </a:cubicBezTo>
                <a:cubicBezTo>
                  <a:pt x="3191" y="1096"/>
                  <a:pt x="3191" y="1096"/>
                  <a:pt x="3191" y="1096"/>
                </a:cubicBezTo>
                <a:cubicBezTo>
                  <a:pt x="3191" y="1096"/>
                  <a:pt x="3189" y="1096"/>
                  <a:pt x="3187" y="1096"/>
                </a:cubicBezTo>
                <a:cubicBezTo>
                  <a:pt x="3187" y="1096"/>
                  <a:pt x="3187" y="1097"/>
                  <a:pt x="3186" y="1097"/>
                </a:cubicBezTo>
                <a:cubicBezTo>
                  <a:pt x="3186" y="1097"/>
                  <a:pt x="3186" y="1097"/>
                  <a:pt x="3184" y="1097"/>
                </a:cubicBezTo>
                <a:cubicBezTo>
                  <a:pt x="3184" y="1097"/>
                  <a:pt x="3184" y="1097"/>
                  <a:pt x="3183" y="1097"/>
                </a:cubicBezTo>
                <a:cubicBezTo>
                  <a:pt x="3183" y="1096"/>
                  <a:pt x="3183" y="1096"/>
                  <a:pt x="3183" y="1096"/>
                </a:cubicBezTo>
                <a:cubicBezTo>
                  <a:pt x="3183" y="1094"/>
                  <a:pt x="3183" y="1094"/>
                  <a:pt x="3183" y="1093"/>
                </a:cubicBezTo>
                <a:cubicBezTo>
                  <a:pt x="3181" y="1091"/>
                  <a:pt x="3181" y="1091"/>
                  <a:pt x="3181" y="1091"/>
                </a:cubicBezTo>
                <a:cubicBezTo>
                  <a:pt x="3179" y="1089"/>
                  <a:pt x="3179" y="1089"/>
                  <a:pt x="3179" y="1089"/>
                </a:cubicBezTo>
                <a:cubicBezTo>
                  <a:pt x="3179" y="1089"/>
                  <a:pt x="3179" y="1089"/>
                  <a:pt x="3179" y="1088"/>
                </a:cubicBezTo>
                <a:cubicBezTo>
                  <a:pt x="3181" y="1086"/>
                  <a:pt x="3179" y="1085"/>
                  <a:pt x="3178" y="1085"/>
                </a:cubicBezTo>
                <a:cubicBezTo>
                  <a:pt x="3176" y="1083"/>
                  <a:pt x="3176" y="1083"/>
                  <a:pt x="3175" y="1081"/>
                </a:cubicBezTo>
                <a:cubicBezTo>
                  <a:pt x="3173" y="1081"/>
                  <a:pt x="3173" y="1080"/>
                  <a:pt x="3171" y="1080"/>
                </a:cubicBezTo>
                <a:cubicBezTo>
                  <a:pt x="3171" y="1080"/>
                  <a:pt x="3171" y="1080"/>
                  <a:pt x="3170" y="1078"/>
                </a:cubicBezTo>
                <a:cubicBezTo>
                  <a:pt x="3168" y="1076"/>
                  <a:pt x="3168" y="1076"/>
                  <a:pt x="3168" y="1076"/>
                </a:cubicBezTo>
                <a:cubicBezTo>
                  <a:pt x="3168" y="1075"/>
                  <a:pt x="3168" y="1075"/>
                  <a:pt x="3168" y="1073"/>
                </a:cubicBezTo>
                <a:cubicBezTo>
                  <a:pt x="3168" y="1072"/>
                  <a:pt x="3168" y="1072"/>
                  <a:pt x="3168" y="1072"/>
                </a:cubicBezTo>
                <a:cubicBezTo>
                  <a:pt x="3168" y="1070"/>
                  <a:pt x="3168" y="1070"/>
                  <a:pt x="3168" y="1070"/>
                </a:cubicBezTo>
                <a:cubicBezTo>
                  <a:pt x="3168" y="1068"/>
                  <a:pt x="3168" y="1068"/>
                  <a:pt x="3170" y="1068"/>
                </a:cubicBezTo>
                <a:cubicBezTo>
                  <a:pt x="3170" y="1068"/>
                  <a:pt x="3170" y="1068"/>
                  <a:pt x="3171" y="1068"/>
                </a:cubicBezTo>
                <a:cubicBezTo>
                  <a:pt x="3173" y="1068"/>
                  <a:pt x="3173" y="1068"/>
                  <a:pt x="3173" y="1068"/>
                </a:cubicBezTo>
                <a:cubicBezTo>
                  <a:pt x="3175" y="1068"/>
                  <a:pt x="3175" y="1068"/>
                  <a:pt x="3176" y="1068"/>
                </a:cubicBezTo>
                <a:cubicBezTo>
                  <a:pt x="3176" y="1067"/>
                  <a:pt x="3176" y="1067"/>
                  <a:pt x="3178" y="1067"/>
                </a:cubicBezTo>
                <a:cubicBezTo>
                  <a:pt x="3178" y="1065"/>
                  <a:pt x="3178" y="1065"/>
                  <a:pt x="3178" y="1064"/>
                </a:cubicBezTo>
                <a:cubicBezTo>
                  <a:pt x="3176" y="1062"/>
                  <a:pt x="3176" y="1062"/>
                  <a:pt x="3175" y="1062"/>
                </a:cubicBezTo>
                <a:cubicBezTo>
                  <a:pt x="3175" y="1060"/>
                  <a:pt x="3175" y="1060"/>
                  <a:pt x="3175" y="1060"/>
                </a:cubicBezTo>
                <a:cubicBezTo>
                  <a:pt x="3175" y="1059"/>
                  <a:pt x="3173" y="1059"/>
                  <a:pt x="3173" y="1059"/>
                </a:cubicBezTo>
                <a:cubicBezTo>
                  <a:pt x="3171" y="1059"/>
                  <a:pt x="3170" y="1059"/>
                  <a:pt x="3170" y="1059"/>
                </a:cubicBezTo>
                <a:cubicBezTo>
                  <a:pt x="3168" y="1057"/>
                  <a:pt x="3168" y="1057"/>
                  <a:pt x="3168" y="1057"/>
                </a:cubicBezTo>
                <a:cubicBezTo>
                  <a:pt x="3168" y="1057"/>
                  <a:pt x="3166" y="1057"/>
                  <a:pt x="3166" y="1056"/>
                </a:cubicBezTo>
                <a:cubicBezTo>
                  <a:pt x="3165" y="1056"/>
                  <a:pt x="3165" y="1056"/>
                  <a:pt x="3165" y="1056"/>
                </a:cubicBezTo>
                <a:cubicBezTo>
                  <a:pt x="3165" y="1056"/>
                  <a:pt x="3165" y="1056"/>
                  <a:pt x="3163" y="1056"/>
                </a:cubicBezTo>
                <a:cubicBezTo>
                  <a:pt x="3163" y="1056"/>
                  <a:pt x="3163" y="1054"/>
                  <a:pt x="3162" y="1054"/>
                </a:cubicBezTo>
                <a:cubicBezTo>
                  <a:pt x="3160" y="1054"/>
                  <a:pt x="3160" y="1054"/>
                  <a:pt x="3160" y="1054"/>
                </a:cubicBezTo>
                <a:cubicBezTo>
                  <a:pt x="3158" y="1054"/>
                  <a:pt x="3157" y="1054"/>
                  <a:pt x="3155" y="1054"/>
                </a:cubicBezTo>
                <a:cubicBezTo>
                  <a:pt x="3155" y="1052"/>
                  <a:pt x="3155" y="1052"/>
                  <a:pt x="3155" y="1052"/>
                </a:cubicBezTo>
                <a:cubicBezTo>
                  <a:pt x="3155" y="1051"/>
                  <a:pt x="3155" y="1051"/>
                  <a:pt x="3155" y="1051"/>
                </a:cubicBezTo>
                <a:cubicBezTo>
                  <a:pt x="3155" y="1049"/>
                  <a:pt x="3155" y="1049"/>
                  <a:pt x="3155" y="1049"/>
                </a:cubicBezTo>
                <a:cubicBezTo>
                  <a:pt x="3157" y="1049"/>
                  <a:pt x="3155" y="1047"/>
                  <a:pt x="3155" y="1046"/>
                </a:cubicBezTo>
                <a:cubicBezTo>
                  <a:pt x="3155" y="1044"/>
                  <a:pt x="3157" y="1044"/>
                  <a:pt x="3154" y="1043"/>
                </a:cubicBezTo>
                <a:cubicBezTo>
                  <a:pt x="3154" y="1043"/>
                  <a:pt x="3152" y="1043"/>
                  <a:pt x="3152" y="1041"/>
                </a:cubicBezTo>
                <a:close/>
                <a:moveTo>
                  <a:pt x="2976" y="1133"/>
                </a:moveTo>
                <a:cubicBezTo>
                  <a:pt x="2976" y="1131"/>
                  <a:pt x="2978" y="1131"/>
                  <a:pt x="2978" y="1131"/>
                </a:cubicBezTo>
                <a:cubicBezTo>
                  <a:pt x="2978" y="1131"/>
                  <a:pt x="2978" y="1131"/>
                  <a:pt x="2979" y="1131"/>
                </a:cubicBezTo>
                <a:cubicBezTo>
                  <a:pt x="2981" y="1131"/>
                  <a:pt x="2981" y="1131"/>
                  <a:pt x="2981" y="1131"/>
                </a:cubicBezTo>
                <a:cubicBezTo>
                  <a:pt x="2983" y="1131"/>
                  <a:pt x="2983" y="1133"/>
                  <a:pt x="2983" y="1133"/>
                </a:cubicBezTo>
                <a:cubicBezTo>
                  <a:pt x="2984" y="1133"/>
                  <a:pt x="2986" y="1131"/>
                  <a:pt x="2987" y="1131"/>
                </a:cubicBezTo>
                <a:cubicBezTo>
                  <a:pt x="2989" y="1130"/>
                  <a:pt x="2989" y="1130"/>
                  <a:pt x="2989" y="1130"/>
                </a:cubicBezTo>
                <a:cubicBezTo>
                  <a:pt x="2989" y="1128"/>
                  <a:pt x="2989" y="1128"/>
                  <a:pt x="2991" y="1128"/>
                </a:cubicBezTo>
                <a:cubicBezTo>
                  <a:pt x="2991" y="1127"/>
                  <a:pt x="2991" y="1127"/>
                  <a:pt x="2991" y="1127"/>
                </a:cubicBezTo>
                <a:cubicBezTo>
                  <a:pt x="2991" y="1127"/>
                  <a:pt x="2989" y="1125"/>
                  <a:pt x="2987" y="1125"/>
                </a:cubicBezTo>
                <a:cubicBezTo>
                  <a:pt x="2986" y="1127"/>
                  <a:pt x="2986" y="1127"/>
                  <a:pt x="2986" y="1127"/>
                </a:cubicBezTo>
                <a:cubicBezTo>
                  <a:pt x="2984" y="1127"/>
                  <a:pt x="2984" y="1128"/>
                  <a:pt x="2984" y="1128"/>
                </a:cubicBezTo>
                <a:cubicBezTo>
                  <a:pt x="2984" y="1127"/>
                  <a:pt x="2984" y="1127"/>
                  <a:pt x="2984" y="1127"/>
                </a:cubicBezTo>
                <a:cubicBezTo>
                  <a:pt x="2983" y="1125"/>
                  <a:pt x="2981" y="1127"/>
                  <a:pt x="2979" y="1125"/>
                </a:cubicBezTo>
                <a:cubicBezTo>
                  <a:pt x="2979" y="1123"/>
                  <a:pt x="2978" y="1123"/>
                  <a:pt x="2978" y="1123"/>
                </a:cubicBezTo>
                <a:cubicBezTo>
                  <a:pt x="2976" y="1125"/>
                  <a:pt x="2976" y="1127"/>
                  <a:pt x="2975" y="1128"/>
                </a:cubicBezTo>
                <a:cubicBezTo>
                  <a:pt x="2975" y="1130"/>
                  <a:pt x="2975" y="1130"/>
                  <a:pt x="2975" y="1130"/>
                </a:cubicBezTo>
                <a:cubicBezTo>
                  <a:pt x="2975" y="1130"/>
                  <a:pt x="2973" y="1131"/>
                  <a:pt x="2973" y="1133"/>
                </a:cubicBezTo>
                <a:cubicBezTo>
                  <a:pt x="2973" y="1135"/>
                  <a:pt x="2976" y="1133"/>
                  <a:pt x="2976" y="1133"/>
                </a:cubicBezTo>
                <a:close/>
                <a:moveTo>
                  <a:pt x="3197" y="1301"/>
                </a:moveTo>
                <a:cubicBezTo>
                  <a:pt x="3197" y="1301"/>
                  <a:pt x="3199" y="1299"/>
                  <a:pt x="3199" y="1298"/>
                </a:cubicBezTo>
                <a:cubicBezTo>
                  <a:pt x="3199" y="1298"/>
                  <a:pt x="3200" y="1296"/>
                  <a:pt x="3199" y="1296"/>
                </a:cubicBezTo>
                <a:cubicBezTo>
                  <a:pt x="3199" y="1294"/>
                  <a:pt x="3197" y="1296"/>
                  <a:pt x="3197" y="1296"/>
                </a:cubicBezTo>
                <a:cubicBezTo>
                  <a:pt x="3196" y="1296"/>
                  <a:pt x="3196" y="1298"/>
                  <a:pt x="3196" y="1299"/>
                </a:cubicBezTo>
                <a:cubicBezTo>
                  <a:pt x="3196" y="1299"/>
                  <a:pt x="3196" y="1299"/>
                  <a:pt x="3196" y="1301"/>
                </a:cubicBezTo>
                <a:cubicBezTo>
                  <a:pt x="3194" y="1302"/>
                  <a:pt x="3192" y="1302"/>
                  <a:pt x="3191" y="1302"/>
                </a:cubicBezTo>
                <a:cubicBezTo>
                  <a:pt x="3189" y="1302"/>
                  <a:pt x="3189" y="1302"/>
                  <a:pt x="3189" y="1301"/>
                </a:cubicBezTo>
                <a:cubicBezTo>
                  <a:pt x="3189" y="1299"/>
                  <a:pt x="3189" y="1299"/>
                  <a:pt x="3187" y="1298"/>
                </a:cubicBezTo>
                <a:cubicBezTo>
                  <a:pt x="3187" y="1296"/>
                  <a:pt x="3187" y="1296"/>
                  <a:pt x="3187" y="1296"/>
                </a:cubicBezTo>
                <a:cubicBezTo>
                  <a:pt x="3187" y="1294"/>
                  <a:pt x="3186" y="1293"/>
                  <a:pt x="3186" y="1293"/>
                </a:cubicBezTo>
                <a:cubicBezTo>
                  <a:pt x="3184" y="1291"/>
                  <a:pt x="3186" y="1291"/>
                  <a:pt x="3186" y="1290"/>
                </a:cubicBezTo>
                <a:cubicBezTo>
                  <a:pt x="3186" y="1288"/>
                  <a:pt x="3184" y="1288"/>
                  <a:pt x="3184" y="1286"/>
                </a:cubicBezTo>
                <a:cubicBezTo>
                  <a:pt x="3183" y="1286"/>
                  <a:pt x="3183" y="1286"/>
                  <a:pt x="3181" y="1286"/>
                </a:cubicBezTo>
                <a:cubicBezTo>
                  <a:pt x="3181" y="1286"/>
                  <a:pt x="3179" y="1285"/>
                  <a:pt x="3179" y="1283"/>
                </a:cubicBezTo>
                <a:cubicBezTo>
                  <a:pt x="3179" y="1283"/>
                  <a:pt x="3179" y="1283"/>
                  <a:pt x="3179" y="1281"/>
                </a:cubicBezTo>
                <a:cubicBezTo>
                  <a:pt x="3179" y="1281"/>
                  <a:pt x="3179" y="1281"/>
                  <a:pt x="3179" y="1280"/>
                </a:cubicBezTo>
                <a:cubicBezTo>
                  <a:pt x="3178" y="1280"/>
                  <a:pt x="3176" y="1280"/>
                  <a:pt x="3176" y="1280"/>
                </a:cubicBezTo>
                <a:cubicBezTo>
                  <a:pt x="3175" y="1278"/>
                  <a:pt x="3176" y="1278"/>
                  <a:pt x="3176" y="1277"/>
                </a:cubicBezTo>
                <a:cubicBezTo>
                  <a:pt x="3176" y="1277"/>
                  <a:pt x="3178" y="1275"/>
                  <a:pt x="3176" y="1275"/>
                </a:cubicBezTo>
                <a:cubicBezTo>
                  <a:pt x="3176" y="1273"/>
                  <a:pt x="3176" y="1273"/>
                  <a:pt x="3176" y="1272"/>
                </a:cubicBezTo>
                <a:cubicBezTo>
                  <a:pt x="3176" y="1270"/>
                  <a:pt x="3176" y="1270"/>
                  <a:pt x="3178" y="1270"/>
                </a:cubicBezTo>
                <a:cubicBezTo>
                  <a:pt x="3178" y="1270"/>
                  <a:pt x="3178" y="1270"/>
                  <a:pt x="3178" y="1269"/>
                </a:cubicBezTo>
                <a:cubicBezTo>
                  <a:pt x="3178" y="1269"/>
                  <a:pt x="3179" y="1264"/>
                  <a:pt x="3176" y="1264"/>
                </a:cubicBezTo>
                <a:cubicBezTo>
                  <a:pt x="3176" y="1265"/>
                  <a:pt x="3176" y="1269"/>
                  <a:pt x="3175" y="1267"/>
                </a:cubicBezTo>
                <a:cubicBezTo>
                  <a:pt x="3173" y="1267"/>
                  <a:pt x="3171" y="1267"/>
                  <a:pt x="3171" y="1265"/>
                </a:cubicBezTo>
                <a:cubicBezTo>
                  <a:pt x="3170" y="1265"/>
                  <a:pt x="3170" y="1264"/>
                  <a:pt x="3170" y="1264"/>
                </a:cubicBezTo>
                <a:cubicBezTo>
                  <a:pt x="3170" y="1262"/>
                  <a:pt x="3168" y="1262"/>
                  <a:pt x="3168" y="1264"/>
                </a:cubicBezTo>
                <a:cubicBezTo>
                  <a:pt x="3166" y="1264"/>
                  <a:pt x="3166" y="1265"/>
                  <a:pt x="3168" y="1265"/>
                </a:cubicBezTo>
                <a:cubicBezTo>
                  <a:pt x="3168" y="1265"/>
                  <a:pt x="3168" y="1267"/>
                  <a:pt x="3166" y="1267"/>
                </a:cubicBezTo>
                <a:cubicBezTo>
                  <a:pt x="3166" y="1267"/>
                  <a:pt x="3165" y="1267"/>
                  <a:pt x="3165" y="1265"/>
                </a:cubicBezTo>
                <a:cubicBezTo>
                  <a:pt x="3165" y="1264"/>
                  <a:pt x="3165" y="1264"/>
                  <a:pt x="3165" y="1262"/>
                </a:cubicBezTo>
                <a:cubicBezTo>
                  <a:pt x="3165" y="1260"/>
                  <a:pt x="3165" y="1260"/>
                  <a:pt x="3165" y="1259"/>
                </a:cubicBezTo>
                <a:cubicBezTo>
                  <a:pt x="3165" y="1257"/>
                  <a:pt x="3165" y="1256"/>
                  <a:pt x="3166" y="1254"/>
                </a:cubicBezTo>
                <a:cubicBezTo>
                  <a:pt x="3166" y="1252"/>
                  <a:pt x="3166" y="1251"/>
                  <a:pt x="3165" y="1251"/>
                </a:cubicBezTo>
                <a:cubicBezTo>
                  <a:pt x="3163" y="1249"/>
                  <a:pt x="3163" y="1249"/>
                  <a:pt x="3163" y="1248"/>
                </a:cubicBezTo>
                <a:cubicBezTo>
                  <a:pt x="3162" y="1246"/>
                  <a:pt x="3160" y="1244"/>
                  <a:pt x="3162" y="1241"/>
                </a:cubicBezTo>
                <a:cubicBezTo>
                  <a:pt x="3162" y="1239"/>
                  <a:pt x="3162" y="1239"/>
                  <a:pt x="3162" y="1239"/>
                </a:cubicBezTo>
                <a:cubicBezTo>
                  <a:pt x="3163" y="1238"/>
                  <a:pt x="3163" y="1238"/>
                  <a:pt x="3163" y="1238"/>
                </a:cubicBezTo>
                <a:cubicBezTo>
                  <a:pt x="3163" y="1236"/>
                  <a:pt x="3162" y="1236"/>
                  <a:pt x="3160" y="1236"/>
                </a:cubicBezTo>
                <a:cubicBezTo>
                  <a:pt x="3160" y="1235"/>
                  <a:pt x="3160" y="1235"/>
                  <a:pt x="3158" y="1235"/>
                </a:cubicBezTo>
                <a:cubicBezTo>
                  <a:pt x="3158" y="1235"/>
                  <a:pt x="3157" y="1236"/>
                  <a:pt x="3157" y="1235"/>
                </a:cubicBezTo>
                <a:cubicBezTo>
                  <a:pt x="3157" y="1235"/>
                  <a:pt x="3157" y="1235"/>
                  <a:pt x="3155" y="1235"/>
                </a:cubicBezTo>
                <a:cubicBezTo>
                  <a:pt x="3155" y="1233"/>
                  <a:pt x="3155" y="1233"/>
                  <a:pt x="3154" y="1233"/>
                </a:cubicBezTo>
                <a:cubicBezTo>
                  <a:pt x="3152" y="1233"/>
                  <a:pt x="3152" y="1233"/>
                  <a:pt x="3152" y="1233"/>
                </a:cubicBezTo>
                <a:cubicBezTo>
                  <a:pt x="3152" y="1231"/>
                  <a:pt x="3152" y="1231"/>
                  <a:pt x="3150" y="1230"/>
                </a:cubicBezTo>
                <a:cubicBezTo>
                  <a:pt x="3150" y="1228"/>
                  <a:pt x="3150" y="1228"/>
                  <a:pt x="3150" y="1228"/>
                </a:cubicBezTo>
                <a:cubicBezTo>
                  <a:pt x="3149" y="1228"/>
                  <a:pt x="3149" y="1228"/>
                  <a:pt x="3149" y="1227"/>
                </a:cubicBezTo>
                <a:cubicBezTo>
                  <a:pt x="3147" y="1227"/>
                  <a:pt x="3147" y="1227"/>
                  <a:pt x="3147" y="1227"/>
                </a:cubicBezTo>
                <a:cubicBezTo>
                  <a:pt x="3146" y="1227"/>
                  <a:pt x="3146" y="1225"/>
                  <a:pt x="3144" y="1225"/>
                </a:cubicBezTo>
                <a:cubicBezTo>
                  <a:pt x="3142" y="1225"/>
                  <a:pt x="3142" y="1225"/>
                  <a:pt x="3141" y="1223"/>
                </a:cubicBezTo>
                <a:cubicBezTo>
                  <a:pt x="3141" y="1223"/>
                  <a:pt x="3141" y="1223"/>
                  <a:pt x="3139" y="1223"/>
                </a:cubicBezTo>
                <a:cubicBezTo>
                  <a:pt x="3137" y="1223"/>
                  <a:pt x="3139" y="1220"/>
                  <a:pt x="3139" y="1220"/>
                </a:cubicBezTo>
                <a:cubicBezTo>
                  <a:pt x="3139" y="1219"/>
                  <a:pt x="3139" y="1215"/>
                  <a:pt x="3137" y="1214"/>
                </a:cubicBezTo>
                <a:cubicBezTo>
                  <a:pt x="3137" y="1214"/>
                  <a:pt x="3137" y="1214"/>
                  <a:pt x="3137" y="1212"/>
                </a:cubicBezTo>
                <a:cubicBezTo>
                  <a:pt x="3137" y="1212"/>
                  <a:pt x="3137" y="1212"/>
                  <a:pt x="3137" y="1210"/>
                </a:cubicBezTo>
                <a:cubicBezTo>
                  <a:pt x="3139" y="1210"/>
                  <a:pt x="3139" y="1209"/>
                  <a:pt x="3139" y="1209"/>
                </a:cubicBezTo>
                <a:cubicBezTo>
                  <a:pt x="3139" y="1207"/>
                  <a:pt x="3139" y="1206"/>
                  <a:pt x="3139" y="1206"/>
                </a:cubicBezTo>
                <a:cubicBezTo>
                  <a:pt x="3137" y="1206"/>
                  <a:pt x="3137" y="1204"/>
                  <a:pt x="3137" y="1204"/>
                </a:cubicBezTo>
                <a:cubicBezTo>
                  <a:pt x="3137" y="1202"/>
                  <a:pt x="3137" y="1201"/>
                  <a:pt x="3137" y="1199"/>
                </a:cubicBezTo>
                <a:cubicBezTo>
                  <a:pt x="3139" y="1198"/>
                  <a:pt x="3139" y="1198"/>
                  <a:pt x="3137" y="1196"/>
                </a:cubicBezTo>
                <a:cubicBezTo>
                  <a:pt x="3136" y="1194"/>
                  <a:pt x="3136" y="1194"/>
                  <a:pt x="3136" y="1194"/>
                </a:cubicBezTo>
                <a:cubicBezTo>
                  <a:pt x="3134" y="1193"/>
                  <a:pt x="3134" y="1194"/>
                  <a:pt x="3134" y="1193"/>
                </a:cubicBezTo>
                <a:cubicBezTo>
                  <a:pt x="3133" y="1193"/>
                  <a:pt x="3134" y="1191"/>
                  <a:pt x="3134" y="1191"/>
                </a:cubicBezTo>
                <a:cubicBezTo>
                  <a:pt x="3134" y="1189"/>
                  <a:pt x="3134" y="1188"/>
                  <a:pt x="3134" y="1186"/>
                </a:cubicBezTo>
                <a:cubicBezTo>
                  <a:pt x="3134" y="1185"/>
                  <a:pt x="3136" y="1183"/>
                  <a:pt x="3136" y="1183"/>
                </a:cubicBezTo>
                <a:cubicBezTo>
                  <a:pt x="3136" y="1181"/>
                  <a:pt x="3136" y="1181"/>
                  <a:pt x="3136" y="1181"/>
                </a:cubicBezTo>
                <a:cubicBezTo>
                  <a:pt x="3136" y="1180"/>
                  <a:pt x="3136" y="1178"/>
                  <a:pt x="3136" y="1177"/>
                </a:cubicBezTo>
                <a:cubicBezTo>
                  <a:pt x="3136" y="1177"/>
                  <a:pt x="3137" y="1175"/>
                  <a:pt x="3136" y="1175"/>
                </a:cubicBezTo>
                <a:cubicBezTo>
                  <a:pt x="3136" y="1173"/>
                  <a:pt x="3136" y="1173"/>
                  <a:pt x="3136" y="1173"/>
                </a:cubicBezTo>
                <a:cubicBezTo>
                  <a:pt x="3136" y="1172"/>
                  <a:pt x="3136" y="1172"/>
                  <a:pt x="3136" y="1172"/>
                </a:cubicBezTo>
                <a:cubicBezTo>
                  <a:pt x="3136" y="1170"/>
                  <a:pt x="3134" y="1170"/>
                  <a:pt x="3134" y="1168"/>
                </a:cubicBezTo>
                <a:cubicBezTo>
                  <a:pt x="3134" y="1168"/>
                  <a:pt x="3133" y="1168"/>
                  <a:pt x="3131" y="1168"/>
                </a:cubicBezTo>
                <a:cubicBezTo>
                  <a:pt x="3131" y="1167"/>
                  <a:pt x="3131" y="1167"/>
                  <a:pt x="3131" y="1167"/>
                </a:cubicBezTo>
                <a:cubicBezTo>
                  <a:pt x="3131" y="1167"/>
                  <a:pt x="3131" y="1165"/>
                  <a:pt x="3129" y="1165"/>
                </a:cubicBezTo>
                <a:cubicBezTo>
                  <a:pt x="3129" y="1164"/>
                  <a:pt x="3129" y="1162"/>
                  <a:pt x="3128" y="1162"/>
                </a:cubicBezTo>
                <a:cubicBezTo>
                  <a:pt x="3126" y="1162"/>
                  <a:pt x="3126" y="1162"/>
                  <a:pt x="3126" y="1162"/>
                </a:cubicBezTo>
                <a:cubicBezTo>
                  <a:pt x="3125" y="1164"/>
                  <a:pt x="3125" y="1164"/>
                  <a:pt x="3125" y="1164"/>
                </a:cubicBezTo>
                <a:cubicBezTo>
                  <a:pt x="3125" y="1165"/>
                  <a:pt x="3123" y="1167"/>
                  <a:pt x="3121" y="1165"/>
                </a:cubicBezTo>
                <a:cubicBezTo>
                  <a:pt x="3121" y="1165"/>
                  <a:pt x="3121" y="1164"/>
                  <a:pt x="3120" y="1162"/>
                </a:cubicBezTo>
                <a:cubicBezTo>
                  <a:pt x="3120" y="1160"/>
                  <a:pt x="3120" y="1159"/>
                  <a:pt x="3120" y="1157"/>
                </a:cubicBezTo>
                <a:cubicBezTo>
                  <a:pt x="3120" y="1152"/>
                  <a:pt x="3121" y="1149"/>
                  <a:pt x="3121" y="1146"/>
                </a:cubicBezTo>
                <a:cubicBezTo>
                  <a:pt x="3120" y="1143"/>
                  <a:pt x="3118" y="1141"/>
                  <a:pt x="3118" y="1139"/>
                </a:cubicBezTo>
                <a:cubicBezTo>
                  <a:pt x="3116" y="1138"/>
                  <a:pt x="3116" y="1136"/>
                  <a:pt x="3116" y="1133"/>
                </a:cubicBezTo>
                <a:cubicBezTo>
                  <a:pt x="3115" y="1131"/>
                  <a:pt x="3115" y="1130"/>
                  <a:pt x="3115" y="1127"/>
                </a:cubicBezTo>
                <a:cubicBezTo>
                  <a:pt x="3113" y="1125"/>
                  <a:pt x="3113" y="1122"/>
                  <a:pt x="3112" y="1120"/>
                </a:cubicBezTo>
                <a:cubicBezTo>
                  <a:pt x="3112" y="1118"/>
                  <a:pt x="3108" y="1120"/>
                  <a:pt x="3108" y="1122"/>
                </a:cubicBezTo>
                <a:cubicBezTo>
                  <a:pt x="3107" y="1127"/>
                  <a:pt x="3107" y="1131"/>
                  <a:pt x="3104" y="1136"/>
                </a:cubicBezTo>
                <a:cubicBezTo>
                  <a:pt x="3102" y="1138"/>
                  <a:pt x="3102" y="1139"/>
                  <a:pt x="3102" y="1141"/>
                </a:cubicBezTo>
                <a:cubicBezTo>
                  <a:pt x="3100" y="1143"/>
                  <a:pt x="3102" y="1143"/>
                  <a:pt x="3102" y="1144"/>
                </a:cubicBezTo>
                <a:cubicBezTo>
                  <a:pt x="3102" y="1146"/>
                  <a:pt x="3100" y="1149"/>
                  <a:pt x="3099" y="1151"/>
                </a:cubicBezTo>
                <a:cubicBezTo>
                  <a:pt x="3099" y="1152"/>
                  <a:pt x="3097" y="1156"/>
                  <a:pt x="3097" y="1157"/>
                </a:cubicBezTo>
                <a:cubicBezTo>
                  <a:pt x="3097" y="1159"/>
                  <a:pt x="3097" y="1162"/>
                  <a:pt x="3097" y="1164"/>
                </a:cubicBezTo>
                <a:cubicBezTo>
                  <a:pt x="3096" y="1165"/>
                  <a:pt x="3096" y="1167"/>
                  <a:pt x="3097" y="1170"/>
                </a:cubicBezTo>
                <a:cubicBezTo>
                  <a:pt x="3097" y="1172"/>
                  <a:pt x="3096" y="1173"/>
                  <a:pt x="3096" y="1175"/>
                </a:cubicBezTo>
                <a:cubicBezTo>
                  <a:pt x="3094" y="1178"/>
                  <a:pt x="3092" y="1181"/>
                  <a:pt x="3092" y="1183"/>
                </a:cubicBezTo>
                <a:cubicBezTo>
                  <a:pt x="3092" y="1186"/>
                  <a:pt x="3091" y="1188"/>
                  <a:pt x="3091" y="1189"/>
                </a:cubicBezTo>
                <a:cubicBezTo>
                  <a:pt x="3089" y="1191"/>
                  <a:pt x="3087" y="1193"/>
                  <a:pt x="3086" y="1196"/>
                </a:cubicBezTo>
                <a:cubicBezTo>
                  <a:pt x="3086" y="1196"/>
                  <a:pt x="3084" y="1196"/>
                  <a:pt x="3084" y="1198"/>
                </a:cubicBezTo>
                <a:cubicBezTo>
                  <a:pt x="3083" y="1198"/>
                  <a:pt x="3083" y="1199"/>
                  <a:pt x="3083" y="1199"/>
                </a:cubicBezTo>
                <a:cubicBezTo>
                  <a:pt x="3084" y="1201"/>
                  <a:pt x="3084" y="1202"/>
                  <a:pt x="3084" y="1202"/>
                </a:cubicBezTo>
                <a:cubicBezTo>
                  <a:pt x="3083" y="1204"/>
                  <a:pt x="3083" y="1204"/>
                  <a:pt x="3081" y="1204"/>
                </a:cubicBezTo>
                <a:cubicBezTo>
                  <a:pt x="3081" y="1204"/>
                  <a:pt x="3079" y="1206"/>
                  <a:pt x="3078" y="1206"/>
                </a:cubicBezTo>
                <a:cubicBezTo>
                  <a:pt x="3078" y="1206"/>
                  <a:pt x="3076" y="1207"/>
                  <a:pt x="3075" y="1207"/>
                </a:cubicBezTo>
                <a:cubicBezTo>
                  <a:pt x="3073" y="1206"/>
                  <a:pt x="3071" y="1206"/>
                  <a:pt x="3070" y="1206"/>
                </a:cubicBezTo>
                <a:cubicBezTo>
                  <a:pt x="3068" y="1204"/>
                  <a:pt x="3067" y="1204"/>
                  <a:pt x="3067" y="1204"/>
                </a:cubicBezTo>
                <a:cubicBezTo>
                  <a:pt x="3067" y="1202"/>
                  <a:pt x="3067" y="1202"/>
                  <a:pt x="3067" y="1202"/>
                </a:cubicBezTo>
                <a:cubicBezTo>
                  <a:pt x="3065" y="1202"/>
                  <a:pt x="3062" y="1202"/>
                  <a:pt x="3062" y="1201"/>
                </a:cubicBezTo>
                <a:cubicBezTo>
                  <a:pt x="3063" y="1199"/>
                  <a:pt x="3063" y="1199"/>
                  <a:pt x="3063" y="1199"/>
                </a:cubicBezTo>
                <a:cubicBezTo>
                  <a:pt x="3063" y="1198"/>
                  <a:pt x="3063" y="1198"/>
                  <a:pt x="3063" y="1198"/>
                </a:cubicBezTo>
                <a:cubicBezTo>
                  <a:pt x="3063" y="1196"/>
                  <a:pt x="3060" y="1196"/>
                  <a:pt x="3060" y="1196"/>
                </a:cubicBezTo>
                <a:cubicBezTo>
                  <a:pt x="3058" y="1196"/>
                  <a:pt x="3057" y="1196"/>
                  <a:pt x="3057" y="1194"/>
                </a:cubicBezTo>
                <a:cubicBezTo>
                  <a:pt x="3055" y="1194"/>
                  <a:pt x="3054" y="1193"/>
                  <a:pt x="3054" y="1193"/>
                </a:cubicBezTo>
                <a:cubicBezTo>
                  <a:pt x="3052" y="1191"/>
                  <a:pt x="3050" y="1189"/>
                  <a:pt x="3049" y="1188"/>
                </a:cubicBezTo>
                <a:cubicBezTo>
                  <a:pt x="3047" y="1188"/>
                  <a:pt x="3047" y="1188"/>
                  <a:pt x="3047" y="1186"/>
                </a:cubicBezTo>
                <a:cubicBezTo>
                  <a:pt x="3047" y="1186"/>
                  <a:pt x="3047" y="1186"/>
                  <a:pt x="3046" y="1186"/>
                </a:cubicBezTo>
                <a:cubicBezTo>
                  <a:pt x="3046" y="1185"/>
                  <a:pt x="3044" y="1185"/>
                  <a:pt x="3044" y="1185"/>
                </a:cubicBezTo>
                <a:cubicBezTo>
                  <a:pt x="3042" y="1185"/>
                  <a:pt x="3042" y="1183"/>
                  <a:pt x="3041" y="1183"/>
                </a:cubicBezTo>
                <a:cubicBezTo>
                  <a:pt x="3039" y="1183"/>
                  <a:pt x="3039" y="1183"/>
                  <a:pt x="3039" y="1183"/>
                </a:cubicBezTo>
                <a:cubicBezTo>
                  <a:pt x="3037" y="1181"/>
                  <a:pt x="3037" y="1181"/>
                  <a:pt x="3037" y="1181"/>
                </a:cubicBezTo>
                <a:cubicBezTo>
                  <a:pt x="3036" y="1180"/>
                  <a:pt x="3036" y="1178"/>
                  <a:pt x="3034" y="1178"/>
                </a:cubicBezTo>
                <a:cubicBezTo>
                  <a:pt x="3033" y="1177"/>
                  <a:pt x="3033" y="1177"/>
                  <a:pt x="3031" y="1177"/>
                </a:cubicBezTo>
                <a:cubicBezTo>
                  <a:pt x="3031" y="1175"/>
                  <a:pt x="3029" y="1175"/>
                  <a:pt x="3029" y="1173"/>
                </a:cubicBezTo>
                <a:cubicBezTo>
                  <a:pt x="3028" y="1173"/>
                  <a:pt x="3028" y="1172"/>
                  <a:pt x="3028" y="1170"/>
                </a:cubicBezTo>
                <a:cubicBezTo>
                  <a:pt x="3028" y="1168"/>
                  <a:pt x="3028" y="1168"/>
                  <a:pt x="3029" y="1168"/>
                </a:cubicBezTo>
                <a:cubicBezTo>
                  <a:pt x="3029" y="1167"/>
                  <a:pt x="3031" y="1167"/>
                  <a:pt x="3031" y="1165"/>
                </a:cubicBezTo>
                <a:cubicBezTo>
                  <a:pt x="3033" y="1164"/>
                  <a:pt x="3033" y="1164"/>
                  <a:pt x="3033" y="1164"/>
                </a:cubicBezTo>
                <a:cubicBezTo>
                  <a:pt x="3034" y="1162"/>
                  <a:pt x="3034" y="1162"/>
                  <a:pt x="3034" y="1162"/>
                </a:cubicBezTo>
                <a:cubicBezTo>
                  <a:pt x="3036" y="1160"/>
                  <a:pt x="3036" y="1160"/>
                  <a:pt x="3036" y="1160"/>
                </a:cubicBezTo>
                <a:cubicBezTo>
                  <a:pt x="3036" y="1160"/>
                  <a:pt x="3036" y="1160"/>
                  <a:pt x="3037" y="1160"/>
                </a:cubicBezTo>
                <a:cubicBezTo>
                  <a:pt x="3037" y="1159"/>
                  <a:pt x="3037" y="1159"/>
                  <a:pt x="3037" y="1159"/>
                </a:cubicBezTo>
                <a:cubicBezTo>
                  <a:pt x="3037" y="1159"/>
                  <a:pt x="3037" y="1159"/>
                  <a:pt x="3039" y="1159"/>
                </a:cubicBezTo>
                <a:cubicBezTo>
                  <a:pt x="3039" y="1157"/>
                  <a:pt x="3039" y="1157"/>
                  <a:pt x="3039" y="1157"/>
                </a:cubicBezTo>
                <a:cubicBezTo>
                  <a:pt x="3039" y="1157"/>
                  <a:pt x="3037" y="1157"/>
                  <a:pt x="3036" y="1156"/>
                </a:cubicBezTo>
                <a:cubicBezTo>
                  <a:pt x="3036" y="1156"/>
                  <a:pt x="3036" y="1156"/>
                  <a:pt x="3036" y="1154"/>
                </a:cubicBezTo>
                <a:cubicBezTo>
                  <a:pt x="3036" y="1154"/>
                  <a:pt x="3036" y="1154"/>
                  <a:pt x="3036" y="1152"/>
                </a:cubicBezTo>
                <a:cubicBezTo>
                  <a:pt x="3036" y="1151"/>
                  <a:pt x="3037" y="1149"/>
                  <a:pt x="3039" y="1149"/>
                </a:cubicBezTo>
                <a:cubicBezTo>
                  <a:pt x="3039" y="1148"/>
                  <a:pt x="3041" y="1149"/>
                  <a:pt x="3041" y="1149"/>
                </a:cubicBezTo>
                <a:cubicBezTo>
                  <a:pt x="3042" y="1149"/>
                  <a:pt x="3042" y="1149"/>
                  <a:pt x="3042" y="1149"/>
                </a:cubicBezTo>
                <a:cubicBezTo>
                  <a:pt x="3044" y="1149"/>
                  <a:pt x="3042" y="1149"/>
                  <a:pt x="3044" y="1149"/>
                </a:cubicBezTo>
                <a:cubicBezTo>
                  <a:pt x="3046" y="1148"/>
                  <a:pt x="3046" y="1148"/>
                  <a:pt x="3046" y="1148"/>
                </a:cubicBezTo>
                <a:cubicBezTo>
                  <a:pt x="3046" y="1148"/>
                  <a:pt x="3047" y="1146"/>
                  <a:pt x="3047" y="1144"/>
                </a:cubicBezTo>
                <a:cubicBezTo>
                  <a:pt x="3047" y="1144"/>
                  <a:pt x="3047" y="1144"/>
                  <a:pt x="3046" y="1143"/>
                </a:cubicBezTo>
                <a:cubicBezTo>
                  <a:pt x="3047" y="1141"/>
                  <a:pt x="3049" y="1141"/>
                  <a:pt x="3049" y="1139"/>
                </a:cubicBezTo>
                <a:cubicBezTo>
                  <a:pt x="3049" y="1138"/>
                  <a:pt x="3049" y="1138"/>
                  <a:pt x="3047" y="1138"/>
                </a:cubicBezTo>
                <a:cubicBezTo>
                  <a:pt x="3047" y="1136"/>
                  <a:pt x="3047" y="1135"/>
                  <a:pt x="3046" y="1135"/>
                </a:cubicBezTo>
                <a:cubicBezTo>
                  <a:pt x="3046" y="1133"/>
                  <a:pt x="3044" y="1133"/>
                  <a:pt x="3044" y="1133"/>
                </a:cubicBezTo>
                <a:cubicBezTo>
                  <a:pt x="3042" y="1135"/>
                  <a:pt x="3042" y="1135"/>
                  <a:pt x="3042" y="1136"/>
                </a:cubicBezTo>
                <a:cubicBezTo>
                  <a:pt x="3042" y="1138"/>
                  <a:pt x="3042" y="1138"/>
                  <a:pt x="3042" y="1138"/>
                </a:cubicBezTo>
                <a:cubicBezTo>
                  <a:pt x="3042" y="1139"/>
                  <a:pt x="3042" y="1139"/>
                  <a:pt x="3041" y="1139"/>
                </a:cubicBezTo>
                <a:cubicBezTo>
                  <a:pt x="3039" y="1141"/>
                  <a:pt x="3039" y="1141"/>
                  <a:pt x="3039" y="1141"/>
                </a:cubicBezTo>
                <a:cubicBezTo>
                  <a:pt x="3037" y="1141"/>
                  <a:pt x="3037" y="1139"/>
                  <a:pt x="3037" y="1138"/>
                </a:cubicBezTo>
                <a:cubicBezTo>
                  <a:pt x="3037" y="1138"/>
                  <a:pt x="3039" y="1136"/>
                  <a:pt x="3037" y="1136"/>
                </a:cubicBezTo>
                <a:cubicBezTo>
                  <a:pt x="3036" y="1136"/>
                  <a:pt x="3036" y="1136"/>
                  <a:pt x="3036" y="1136"/>
                </a:cubicBezTo>
                <a:cubicBezTo>
                  <a:pt x="3034" y="1136"/>
                  <a:pt x="3034" y="1136"/>
                  <a:pt x="3034" y="1136"/>
                </a:cubicBezTo>
                <a:cubicBezTo>
                  <a:pt x="3034" y="1135"/>
                  <a:pt x="3033" y="1135"/>
                  <a:pt x="3031" y="1135"/>
                </a:cubicBezTo>
                <a:cubicBezTo>
                  <a:pt x="3031" y="1136"/>
                  <a:pt x="3029" y="1136"/>
                  <a:pt x="3029" y="1138"/>
                </a:cubicBezTo>
                <a:cubicBezTo>
                  <a:pt x="3028" y="1138"/>
                  <a:pt x="3028" y="1138"/>
                  <a:pt x="3026" y="1138"/>
                </a:cubicBezTo>
                <a:cubicBezTo>
                  <a:pt x="3025" y="1138"/>
                  <a:pt x="3025" y="1135"/>
                  <a:pt x="3023" y="1135"/>
                </a:cubicBezTo>
                <a:cubicBezTo>
                  <a:pt x="3023" y="1135"/>
                  <a:pt x="3021" y="1136"/>
                  <a:pt x="3021" y="1135"/>
                </a:cubicBezTo>
                <a:cubicBezTo>
                  <a:pt x="3020" y="1135"/>
                  <a:pt x="3020" y="1135"/>
                  <a:pt x="3020" y="1133"/>
                </a:cubicBezTo>
                <a:cubicBezTo>
                  <a:pt x="3018" y="1133"/>
                  <a:pt x="3018" y="1131"/>
                  <a:pt x="3018" y="1131"/>
                </a:cubicBezTo>
                <a:cubicBezTo>
                  <a:pt x="3017" y="1131"/>
                  <a:pt x="3015" y="1131"/>
                  <a:pt x="3015" y="1131"/>
                </a:cubicBezTo>
                <a:cubicBezTo>
                  <a:pt x="3013" y="1131"/>
                  <a:pt x="3013" y="1131"/>
                  <a:pt x="3012" y="1133"/>
                </a:cubicBezTo>
                <a:cubicBezTo>
                  <a:pt x="3010" y="1133"/>
                  <a:pt x="3010" y="1133"/>
                  <a:pt x="3010" y="1133"/>
                </a:cubicBezTo>
                <a:cubicBezTo>
                  <a:pt x="3008" y="1131"/>
                  <a:pt x="3008" y="1131"/>
                  <a:pt x="3008" y="1130"/>
                </a:cubicBezTo>
                <a:cubicBezTo>
                  <a:pt x="3007" y="1128"/>
                  <a:pt x="3007" y="1128"/>
                  <a:pt x="3007" y="1128"/>
                </a:cubicBezTo>
                <a:cubicBezTo>
                  <a:pt x="3005" y="1127"/>
                  <a:pt x="3005" y="1127"/>
                  <a:pt x="3005" y="1127"/>
                </a:cubicBezTo>
                <a:cubicBezTo>
                  <a:pt x="3005" y="1127"/>
                  <a:pt x="3005" y="1128"/>
                  <a:pt x="3004" y="1128"/>
                </a:cubicBezTo>
                <a:cubicBezTo>
                  <a:pt x="3002" y="1128"/>
                  <a:pt x="3002" y="1128"/>
                  <a:pt x="3002" y="1128"/>
                </a:cubicBezTo>
                <a:cubicBezTo>
                  <a:pt x="3002" y="1130"/>
                  <a:pt x="3000" y="1130"/>
                  <a:pt x="3000" y="1130"/>
                </a:cubicBezTo>
                <a:cubicBezTo>
                  <a:pt x="3000" y="1130"/>
                  <a:pt x="3000" y="1130"/>
                  <a:pt x="3002" y="1131"/>
                </a:cubicBezTo>
                <a:cubicBezTo>
                  <a:pt x="3002" y="1133"/>
                  <a:pt x="3002" y="1135"/>
                  <a:pt x="3000" y="1136"/>
                </a:cubicBezTo>
                <a:cubicBezTo>
                  <a:pt x="3000" y="1138"/>
                  <a:pt x="2999" y="1139"/>
                  <a:pt x="2999" y="1139"/>
                </a:cubicBezTo>
                <a:cubicBezTo>
                  <a:pt x="2997" y="1139"/>
                  <a:pt x="2996" y="1138"/>
                  <a:pt x="2996" y="1138"/>
                </a:cubicBezTo>
                <a:cubicBezTo>
                  <a:pt x="2994" y="1138"/>
                  <a:pt x="2994" y="1139"/>
                  <a:pt x="2994" y="1138"/>
                </a:cubicBezTo>
                <a:cubicBezTo>
                  <a:pt x="2992" y="1138"/>
                  <a:pt x="2992" y="1138"/>
                  <a:pt x="2991" y="1138"/>
                </a:cubicBezTo>
                <a:cubicBezTo>
                  <a:pt x="2989" y="1138"/>
                  <a:pt x="2989" y="1138"/>
                  <a:pt x="2989" y="1138"/>
                </a:cubicBezTo>
                <a:cubicBezTo>
                  <a:pt x="2989" y="1138"/>
                  <a:pt x="2989" y="1136"/>
                  <a:pt x="2987" y="1136"/>
                </a:cubicBezTo>
                <a:cubicBezTo>
                  <a:pt x="2987" y="1136"/>
                  <a:pt x="2987" y="1136"/>
                  <a:pt x="2986" y="1136"/>
                </a:cubicBezTo>
                <a:cubicBezTo>
                  <a:pt x="2984" y="1136"/>
                  <a:pt x="2984" y="1136"/>
                  <a:pt x="2984" y="1136"/>
                </a:cubicBezTo>
                <a:cubicBezTo>
                  <a:pt x="2984" y="1136"/>
                  <a:pt x="2984" y="1136"/>
                  <a:pt x="2984" y="1138"/>
                </a:cubicBezTo>
                <a:cubicBezTo>
                  <a:pt x="2984" y="1139"/>
                  <a:pt x="2984" y="1141"/>
                  <a:pt x="2983" y="1141"/>
                </a:cubicBezTo>
                <a:cubicBezTo>
                  <a:pt x="2983" y="1141"/>
                  <a:pt x="2983" y="1143"/>
                  <a:pt x="2981" y="1143"/>
                </a:cubicBezTo>
                <a:cubicBezTo>
                  <a:pt x="2981" y="1143"/>
                  <a:pt x="2981" y="1143"/>
                  <a:pt x="2979" y="1143"/>
                </a:cubicBezTo>
                <a:cubicBezTo>
                  <a:pt x="2978" y="1143"/>
                  <a:pt x="2976" y="1143"/>
                  <a:pt x="2976" y="1144"/>
                </a:cubicBezTo>
                <a:cubicBezTo>
                  <a:pt x="2975" y="1146"/>
                  <a:pt x="2975" y="1146"/>
                  <a:pt x="2975" y="1146"/>
                </a:cubicBezTo>
                <a:cubicBezTo>
                  <a:pt x="2975" y="1146"/>
                  <a:pt x="2975" y="1146"/>
                  <a:pt x="2975" y="1148"/>
                </a:cubicBezTo>
                <a:cubicBezTo>
                  <a:pt x="2973" y="1148"/>
                  <a:pt x="2973" y="1148"/>
                  <a:pt x="2973" y="1148"/>
                </a:cubicBezTo>
                <a:cubicBezTo>
                  <a:pt x="2973" y="1149"/>
                  <a:pt x="2975" y="1152"/>
                  <a:pt x="2973" y="1152"/>
                </a:cubicBezTo>
                <a:cubicBezTo>
                  <a:pt x="2971" y="1152"/>
                  <a:pt x="2970" y="1152"/>
                  <a:pt x="2970" y="1152"/>
                </a:cubicBezTo>
                <a:cubicBezTo>
                  <a:pt x="2968" y="1154"/>
                  <a:pt x="2968" y="1154"/>
                  <a:pt x="2968" y="1156"/>
                </a:cubicBezTo>
                <a:cubicBezTo>
                  <a:pt x="2967" y="1156"/>
                  <a:pt x="2967" y="1156"/>
                  <a:pt x="2967" y="1156"/>
                </a:cubicBezTo>
                <a:cubicBezTo>
                  <a:pt x="2967" y="1156"/>
                  <a:pt x="2967" y="1157"/>
                  <a:pt x="2968" y="1157"/>
                </a:cubicBezTo>
                <a:cubicBezTo>
                  <a:pt x="2967" y="1157"/>
                  <a:pt x="2967" y="1157"/>
                  <a:pt x="2967" y="1159"/>
                </a:cubicBezTo>
                <a:cubicBezTo>
                  <a:pt x="2965" y="1160"/>
                  <a:pt x="2963" y="1160"/>
                  <a:pt x="2963" y="1162"/>
                </a:cubicBezTo>
                <a:cubicBezTo>
                  <a:pt x="2962" y="1164"/>
                  <a:pt x="2963" y="1164"/>
                  <a:pt x="2963" y="1164"/>
                </a:cubicBezTo>
                <a:cubicBezTo>
                  <a:pt x="2963" y="1164"/>
                  <a:pt x="2963" y="1164"/>
                  <a:pt x="2963" y="1165"/>
                </a:cubicBezTo>
                <a:cubicBezTo>
                  <a:pt x="2963" y="1167"/>
                  <a:pt x="2962" y="1167"/>
                  <a:pt x="2963" y="1167"/>
                </a:cubicBezTo>
                <a:cubicBezTo>
                  <a:pt x="2963" y="1168"/>
                  <a:pt x="2963" y="1168"/>
                  <a:pt x="2963" y="1168"/>
                </a:cubicBezTo>
                <a:cubicBezTo>
                  <a:pt x="2965" y="1168"/>
                  <a:pt x="2965" y="1168"/>
                  <a:pt x="2965" y="1168"/>
                </a:cubicBezTo>
                <a:cubicBezTo>
                  <a:pt x="2965" y="1170"/>
                  <a:pt x="2965" y="1170"/>
                  <a:pt x="2965" y="1170"/>
                </a:cubicBezTo>
                <a:cubicBezTo>
                  <a:pt x="2965" y="1172"/>
                  <a:pt x="2967" y="1175"/>
                  <a:pt x="2965" y="1173"/>
                </a:cubicBezTo>
                <a:cubicBezTo>
                  <a:pt x="2963" y="1173"/>
                  <a:pt x="2963" y="1170"/>
                  <a:pt x="2962" y="1172"/>
                </a:cubicBezTo>
                <a:cubicBezTo>
                  <a:pt x="2960" y="1172"/>
                  <a:pt x="2960" y="1173"/>
                  <a:pt x="2960" y="1173"/>
                </a:cubicBezTo>
                <a:cubicBezTo>
                  <a:pt x="2958" y="1173"/>
                  <a:pt x="2958" y="1175"/>
                  <a:pt x="2958" y="1175"/>
                </a:cubicBezTo>
                <a:cubicBezTo>
                  <a:pt x="2958" y="1173"/>
                  <a:pt x="2958" y="1172"/>
                  <a:pt x="2958" y="1172"/>
                </a:cubicBezTo>
                <a:cubicBezTo>
                  <a:pt x="2957" y="1170"/>
                  <a:pt x="2957" y="1170"/>
                  <a:pt x="2955" y="1170"/>
                </a:cubicBezTo>
                <a:cubicBezTo>
                  <a:pt x="2954" y="1170"/>
                  <a:pt x="2954" y="1170"/>
                  <a:pt x="2954" y="1170"/>
                </a:cubicBezTo>
                <a:cubicBezTo>
                  <a:pt x="2952" y="1168"/>
                  <a:pt x="2952" y="1168"/>
                  <a:pt x="2952" y="1168"/>
                </a:cubicBezTo>
                <a:cubicBezTo>
                  <a:pt x="2952" y="1168"/>
                  <a:pt x="2952" y="1170"/>
                  <a:pt x="2950" y="1170"/>
                </a:cubicBezTo>
                <a:cubicBezTo>
                  <a:pt x="2950" y="1172"/>
                  <a:pt x="2950" y="1172"/>
                  <a:pt x="2950" y="1172"/>
                </a:cubicBezTo>
                <a:cubicBezTo>
                  <a:pt x="2950" y="1173"/>
                  <a:pt x="2949" y="1173"/>
                  <a:pt x="2949" y="1173"/>
                </a:cubicBezTo>
                <a:cubicBezTo>
                  <a:pt x="2949" y="1173"/>
                  <a:pt x="2947" y="1173"/>
                  <a:pt x="2946" y="1173"/>
                </a:cubicBezTo>
                <a:cubicBezTo>
                  <a:pt x="2947" y="1173"/>
                  <a:pt x="2947" y="1170"/>
                  <a:pt x="2947" y="1168"/>
                </a:cubicBezTo>
                <a:cubicBezTo>
                  <a:pt x="2947" y="1168"/>
                  <a:pt x="2947" y="1168"/>
                  <a:pt x="2947" y="1167"/>
                </a:cubicBezTo>
                <a:cubicBezTo>
                  <a:pt x="2947" y="1167"/>
                  <a:pt x="2947" y="1167"/>
                  <a:pt x="2946" y="1165"/>
                </a:cubicBezTo>
                <a:cubicBezTo>
                  <a:pt x="2946" y="1165"/>
                  <a:pt x="2946" y="1164"/>
                  <a:pt x="2944" y="1164"/>
                </a:cubicBezTo>
                <a:cubicBezTo>
                  <a:pt x="2944" y="1162"/>
                  <a:pt x="2942" y="1162"/>
                  <a:pt x="2942" y="1160"/>
                </a:cubicBezTo>
                <a:cubicBezTo>
                  <a:pt x="2941" y="1159"/>
                  <a:pt x="2939" y="1159"/>
                  <a:pt x="2939" y="1159"/>
                </a:cubicBezTo>
                <a:cubicBezTo>
                  <a:pt x="2937" y="1159"/>
                  <a:pt x="2937" y="1159"/>
                  <a:pt x="2937" y="1159"/>
                </a:cubicBezTo>
                <a:cubicBezTo>
                  <a:pt x="2937" y="1157"/>
                  <a:pt x="2936" y="1157"/>
                  <a:pt x="2934" y="1157"/>
                </a:cubicBezTo>
                <a:cubicBezTo>
                  <a:pt x="2934" y="1159"/>
                  <a:pt x="2934" y="1159"/>
                  <a:pt x="2934" y="1160"/>
                </a:cubicBezTo>
                <a:cubicBezTo>
                  <a:pt x="2933" y="1160"/>
                  <a:pt x="2931" y="1160"/>
                  <a:pt x="2931" y="1162"/>
                </a:cubicBezTo>
                <a:cubicBezTo>
                  <a:pt x="2931" y="1160"/>
                  <a:pt x="2929" y="1159"/>
                  <a:pt x="2929" y="1159"/>
                </a:cubicBezTo>
                <a:cubicBezTo>
                  <a:pt x="2928" y="1159"/>
                  <a:pt x="2929" y="1160"/>
                  <a:pt x="2928" y="1162"/>
                </a:cubicBezTo>
                <a:cubicBezTo>
                  <a:pt x="2926" y="1164"/>
                  <a:pt x="2926" y="1164"/>
                  <a:pt x="2926" y="1165"/>
                </a:cubicBezTo>
                <a:cubicBezTo>
                  <a:pt x="2926" y="1165"/>
                  <a:pt x="2925" y="1165"/>
                  <a:pt x="2925" y="1167"/>
                </a:cubicBezTo>
                <a:cubicBezTo>
                  <a:pt x="2923" y="1167"/>
                  <a:pt x="2921" y="1168"/>
                  <a:pt x="2921" y="1167"/>
                </a:cubicBezTo>
                <a:cubicBezTo>
                  <a:pt x="2921" y="1165"/>
                  <a:pt x="2923" y="1164"/>
                  <a:pt x="2921" y="1164"/>
                </a:cubicBezTo>
                <a:cubicBezTo>
                  <a:pt x="2920" y="1164"/>
                  <a:pt x="2918" y="1165"/>
                  <a:pt x="2918" y="1167"/>
                </a:cubicBezTo>
                <a:cubicBezTo>
                  <a:pt x="2917" y="1167"/>
                  <a:pt x="2917" y="1167"/>
                  <a:pt x="2915" y="1167"/>
                </a:cubicBezTo>
                <a:cubicBezTo>
                  <a:pt x="2913" y="1168"/>
                  <a:pt x="2913" y="1168"/>
                  <a:pt x="2913" y="1168"/>
                </a:cubicBezTo>
                <a:cubicBezTo>
                  <a:pt x="2913" y="1168"/>
                  <a:pt x="2912" y="1170"/>
                  <a:pt x="2913" y="1170"/>
                </a:cubicBezTo>
                <a:cubicBezTo>
                  <a:pt x="2913" y="1172"/>
                  <a:pt x="2913" y="1172"/>
                  <a:pt x="2915" y="1172"/>
                </a:cubicBezTo>
                <a:cubicBezTo>
                  <a:pt x="2915" y="1173"/>
                  <a:pt x="2917" y="1175"/>
                  <a:pt x="2917" y="1175"/>
                </a:cubicBezTo>
                <a:cubicBezTo>
                  <a:pt x="2915" y="1175"/>
                  <a:pt x="2915" y="1175"/>
                  <a:pt x="2915" y="1175"/>
                </a:cubicBezTo>
                <a:cubicBezTo>
                  <a:pt x="2913" y="1175"/>
                  <a:pt x="2913" y="1175"/>
                  <a:pt x="2913" y="1177"/>
                </a:cubicBezTo>
                <a:cubicBezTo>
                  <a:pt x="2912" y="1177"/>
                  <a:pt x="2912" y="1177"/>
                  <a:pt x="2912" y="1177"/>
                </a:cubicBezTo>
                <a:cubicBezTo>
                  <a:pt x="2912" y="1177"/>
                  <a:pt x="2912" y="1177"/>
                  <a:pt x="2910" y="1175"/>
                </a:cubicBezTo>
                <a:cubicBezTo>
                  <a:pt x="2910" y="1175"/>
                  <a:pt x="2910" y="1177"/>
                  <a:pt x="2908" y="1177"/>
                </a:cubicBezTo>
                <a:cubicBezTo>
                  <a:pt x="2908" y="1177"/>
                  <a:pt x="2908" y="1177"/>
                  <a:pt x="2907" y="1177"/>
                </a:cubicBezTo>
                <a:cubicBezTo>
                  <a:pt x="2907" y="1178"/>
                  <a:pt x="2905" y="1178"/>
                  <a:pt x="2905" y="1180"/>
                </a:cubicBezTo>
                <a:cubicBezTo>
                  <a:pt x="2905" y="1181"/>
                  <a:pt x="2904" y="1181"/>
                  <a:pt x="2904" y="1183"/>
                </a:cubicBezTo>
                <a:cubicBezTo>
                  <a:pt x="2904" y="1183"/>
                  <a:pt x="2905" y="1183"/>
                  <a:pt x="2907" y="1183"/>
                </a:cubicBezTo>
                <a:cubicBezTo>
                  <a:pt x="2907" y="1185"/>
                  <a:pt x="2905" y="1185"/>
                  <a:pt x="2905" y="1185"/>
                </a:cubicBezTo>
                <a:cubicBezTo>
                  <a:pt x="2905" y="1186"/>
                  <a:pt x="2905" y="1186"/>
                  <a:pt x="2905" y="1186"/>
                </a:cubicBezTo>
                <a:cubicBezTo>
                  <a:pt x="2904" y="1188"/>
                  <a:pt x="2904" y="1188"/>
                  <a:pt x="2904" y="1189"/>
                </a:cubicBezTo>
                <a:cubicBezTo>
                  <a:pt x="2902" y="1189"/>
                  <a:pt x="2900" y="1189"/>
                  <a:pt x="2900" y="1189"/>
                </a:cubicBezTo>
                <a:cubicBezTo>
                  <a:pt x="2899" y="1189"/>
                  <a:pt x="2897" y="1189"/>
                  <a:pt x="2897" y="1189"/>
                </a:cubicBezTo>
                <a:cubicBezTo>
                  <a:pt x="2896" y="1189"/>
                  <a:pt x="2897" y="1188"/>
                  <a:pt x="2896" y="1188"/>
                </a:cubicBezTo>
                <a:cubicBezTo>
                  <a:pt x="2896" y="1188"/>
                  <a:pt x="2894" y="1189"/>
                  <a:pt x="2894" y="1191"/>
                </a:cubicBezTo>
                <a:cubicBezTo>
                  <a:pt x="2894" y="1191"/>
                  <a:pt x="2894" y="1191"/>
                  <a:pt x="2894" y="1193"/>
                </a:cubicBezTo>
                <a:cubicBezTo>
                  <a:pt x="2894" y="1194"/>
                  <a:pt x="2894" y="1194"/>
                  <a:pt x="2894" y="1194"/>
                </a:cubicBezTo>
                <a:cubicBezTo>
                  <a:pt x="2896" y="1196"/>
                  <a:pt x="2896" y="1196"/>
                  <a:pt x="2896" y="1196"/>
                </a:cubicBezTo>
                <a:cubicBezTo>
                  <a:pt x="2897" y="1198"/>
                  <a:pt x="2896" y="1198"/>
                  <a:pt x="2896" y="1198"/>
                </a:cubicBezTo>
                <a:cubicBezTo>
                  <a:pt x="2894" y="1198"/>
                  <a:pt x="2894" y="1198"/>
                  <a:pt x="2894" y="1199"/>
                </a:cubicBezTo>
                <a:cubicBezTo>
                  <a:pt x="2894" y="1201"/>
                  <a:pt x="2894" y="1201"/>
                  <a:pt x="2894" y="1202"/>
                </a:cubicBezTo>
                <a:cubicBezTo>
                  <a:pt x="2894" y="1204"/>
                  <a:pt x="2894" y="1204"/>
                  <a:pt x="2894" y="1204"/>
                </a:cubicBezTo>
                <a:cubicBezTo>
                  <a:pt x="2892" y="1204"/>
                  <a:pt x="2891" y="1202"/>
                  <a:pt x="2891" y="1202"/>
                </a:cubicBezTo>
                <a:cubicBezTo>
                  <a:pt x="2891" y="1201"/>
                  <a:pt x="2889" y="1201"/>
                  <a:pt x="2889" y="1199"/>
                </a:cubicBezTo>
                <a:cubicBezTo>
                  <a:pt x="2889" y="1199"/>
                  <a:pt x="2889" y="1198"/>
                  <a:pt x="2889" y="1196"/>
                </a:cubicBezTo>
                <a:cubicBezTo>
                  <a:pt x="2889" y="1194"/>
                  <a:pt x="2889" y="1194"/>
                  <a:pt x="2889" y="1193"/>
                </a:cubicBezTo>
                <a:cubicBezTo>
                  <a:pt x="2889" y="1193"/>
                  <a:pt x="2889" y="1191"/>
                  <a:pt x="2888" y="1189"/>
                </a:cubicBezTo>
                <a:cubicBezTo>
                  <a:pt x="2886" y="1193"/>
                  <a:pt x="2886" y="1193"/>
                  <a:pt x="2886" y="1193"/>
                </a:cubicBezTo>
                <a:cubicBezTo>
                  <a:pt x="2886" y="1194"/>
                  <a:pt x="2884" y="1196"/>
                  <a:pt x="2884" y="1196"/>
                </a:cubicBezTo>
                <a:cubicBezTo>
                  <a:pt x="2883" y="1196"/>
                  <a:pt x="2883" y="1198"/>
                  <a:pt x="2883" y="1198"/>
                </a:cubicBezTo>
                <a:cubicBezTo>
                  <a:pt x="2881" y="1198"/>
                  <a:pt x="2881" y="1198"/>
                  <a:pt x="2879" y="1198"/>
                </a:cubicBezTo>
                <a:cubicBezTo>
                  <a:pt x="2879" y="1198"/>
                  <a:pt x="2879" y="1198"/>
                  <a:pt x="2879" y="1196"/>
                </a:cubicBezTo>
                <a:cubicBezTo>
                  <a:pt x="2879" y="1198"/>
                  <a:pt x="2879" y="1198"/>
                  <a:pt x="2878" y="1198"/>
                </a:cubicBezTo>
                <a:cubicBezTo>
                  <a:pt x="2878" y="1199"/>
                  <a:pt x="2878" y="1199"/>
                  <a:pt x="2878" y="1199"/>
                </a:cubicBezTo>
                <a:cubicBezTo>
                  <a:pt x="2878" y="1199"/>
                  <a:pt x="2878" y="1199"/>
                  <a:pt x="2878" y="1201"/>
                </a:cubicBezTo>
                <a:cubicBezTo>
                  <a:pt x="2878" y="1202"/>
                  <a:pt x="2876" y="1202"/>
                  <a:pt x="2876" y="1204"/>
                </a:cubicBezTo>
                <a:cubicBezTo>
                  <a:pt x="2876" y="1206"/>
                  <a:pt x="2876" y="1206"/>
                  <a:pt x="2876" y="1206"/>
                </a:cubicBezTo>
                <a:cubicBezTo>
                  <a:pt x="2876" y="1207"/>
                  <a:pt x="2876" y="1209"/>
                  <a:pt x="2876" y="1210"/>
                </a:cubicBezTo>
                <a:cubicBezTo>
                  <a:pt x="2878" y="1210"/>
                  <a:pt x="2879" y="1210"/>
                  <a:pt x="2878" y="1212"/>
                </a:cubicBezTo>
                <a:cubicBezTo>
                  <a:pt x="2878" y="1214"/>
                  <a:pt x="2875" y="1214"/>
                  <a:pt x="2875" y="1215"/>
                </a:cubicBezTo>
                <a:cubicBezTo>
                  <a:pt x="2871" y="1215"/>
                  <a:pt x="2870" y="1219"/>
                  <a:pt x="2870" y="1220"/>
                </a:cubicBezTo>
                <a:cubicBezTo>
                  <a:pt x="2868" y="1222"/>
                  <a:pt x="2867" y="1223"/>
                  <a:pt x="2865" y="1225"/>
                </a:cubicBezTo>
                <a:cubicBezTo>
                  <a:pt x="2863" y="1227"/>
                  <a:pt x="2863" y="1227"/>
                  <a:pt x="2862" y="1228"/>
                </a:cubicBezTo>
                <a:cubicBezTo>
                  <a:pt x="2860" y="1230"/>
                  <a:pt x="2860" y="1230"/>
                  <a:pt x="2860" y="1230"/>
                </a:cubicBezTo>
                <a:cubicBezTo>
                  <a:pt x="2858" y="1231"/>
                  <a:pt x="2855" y="1233"/>
                  <a:pt x="2854" y="1233"/>
                </a:cubicBezTo>
                <a:cubicBezTo>
                  <a:pt x="2850" y="1233"/>
                  <a:pt x="2847" y="1235"/>
                  <a:pt x="2844" y="1236"/>
                </a:cubicBezTo>
                <a:cubicBezTo>
                  <a:pt x="2842" y="1235"/>
                  <a:pt x="2842" y="1235"/>
                  <a:pt x="2842" y="1235"/>
                </a:cubicBezTo>
                <a:cubicBezTo>
                  <a:pt x="2842" y="1236"/>
                  <a:pt x="2841" y="1238"/>
                  <a:pt x="2839" y="1238"/>
                </a:cubicBezTo>
                <a:cubicBezTo>
                  <a:pt x="2839" y="1233"/>
                  <a:pt x="2834" y="1238"/>
                  <a:pt x="2833" y="1238"/>
                </a:cubicBezTo>
                <a:cubicBezTo>
                  <a:pt x="2833" y="1239"/>
                  <a:pt x="2831" y="1239"/>
                  <a:pt x="2829" y="1239"/>
                </a:cubicBezTo>
                <a:cubicBezTo>
                  <a:pt x="2828" y="1239"/>
                  <a:pt x="2826" y="1239"/>
                  <a:pt x="2825" y="1239"/>
                </a:cubicBezTo>
                <a:cubicBezTo>
                  <a:pt x="2823" y="1241"/>
                  <a:pt x="2823" y="1243"/>
                  <a:pt x="2821" y="1243"/>
                </a:cubicBezTo>
                <a:cubicBezTo>
                  <a:pt x="2820" y="1244"/>
                  <a:pt x="2818" y="1244"/>
                  <a:pt x="2817" y="1246"/>
                </a:cubicBezTo>
                <a:cubicBezTo>
                  <a:pt x="2815" y="1246"/>
                  <a:pt x="2815" y="1243"/>
                  <a:pt x="2813" y="1243"/>
                </a:cubicBezTo>
                <a:cubicBezTo>
                  <a:pt x="2813" y="1243"/>
                  <a:pt x="2812" y="1243"/>
                  <a:pt x="2810" y="1243"/>
                </a:cubicBezTo>
                <a:cubicBezTo>
                  <a:pt x="2810" y="1243"/>
                  <a:pt x="2808" y="1243"/>
                  <a:pt x="2807" y="1244"/>
                </a:cubicBezTo>
                <a:cubicBezTo>
                  <a:pt x="2807" y="1244"/>
                  <a:pt x="2807" y="1244"/>
                  <a:pt x="2807" y="1246"/>
                </a:cubicBezTo>
                <a:cubicBezTo>
                  <a:pt x="2805" y="1246"/>
                  <a:pt x="2807" y="1246"/>
                  <a:pt x="2805" y="1248"/>
                </a:cubicBezTo>
                <a:cubicBezTo>
                  <a:pt x="2802" y="1248"/>
                  <a:pt x="2799" y="1249"/>
                  <a:pt x="2797" y="1252"/>
                </a:cubicBezTo>
                <a:cubicBezTo>
                  <a:pt x="2796" y="1252"/>
                  <a:pt x="2794" y="1254"/>
                  <a:pt x="2794" y="1254"/>
                </a:cubicBezTo>
                <a:cubicBezTo>
                  <a:pt x="2792" y="1254"/>
                  <a:pt x="2791" y="1256"/>
                  <a:pt x="2789" y="1256"/>
                </a:cubicBezTo>
                <a:cubicBezTo>
                  <a:pt x="2788" y="1257"/>
                  <a:pt x="2788" y="1259"/>
                  <a:pt x="2786" y="1259"/>
                </a:cubicBezTo>
                <a:cubicBezTo>
                  <a:pt x="2786" y="1262"/>
                  <a:pt x="2784" y="1262"/>
                  <a:pt x="2783" y="1264"/>
                </a:cubicBezTo>
                <a:cubicBezTo>
                  <a:pt x="2781" y="1265"/>
                  <a:pt x="2781" y="1267"/>
                  <a:pt x="2779" y="1267"/>
                </a:cubicBezTo>
                <a:cubicBezTo>
                  <a:pt x="2776" y="1267"/>
                  <a:pt x="2778" y="1264"/>
                  <a:pt x="2778" y="1262"/>
                </a:cubicBezTo>
                <a:cubicBezTo>
                  <a:pt x="2779" y="1262"/>
                  <a:pt x="2781" y="1257"/>
                  <a:pt x="2778" y="1257"/>
                </a:cubicBezTo>
                <a:cubicBezTo>
                  <a:pt x="2778" y="1257"/>
                  <a:pt x="2776" y="1259"/>
                  <a:pt x="2776" y="1260"/>
                </a:cubicBezTo>
                <a:cubicBezTo>
                  <a:pt x="2775" y="1262"/>
                  <a:pt x="2775" y="1264"/>
                  <a:pt x="2773" y="1265"/>
                </a:cubicBezTo>
                <a:cubicBezTo>
                  <a:pt x="2773" y="1265"/>
                  <a:pt x="2773" y="1267"/>
                  <a:pt x="2773" y="1269"/>
                </a:cubicBezTo>
                <a:cubicBezTo>
                  <a:pt x="2773" y="1270"/>
                  <a:pt x="2773" y="1270"/>
                  <a:pt x="2773" y="1270"/>
                </a:cubicBezTo>
                <a:cubicBezTo>
                  <a:pt x="2775" y="1272"/>
                  <a:pt x="2775" y="1273"/>
                  <a:pt x="2775" y="1275"/>
                </a:cubicBezTo>
                <a:cubicBezTo>
                  <a:pt x="2775" y="1277"/>
                  <a:pt x="2773" y="1278"/>
                  <a:pt x="2771" y="1280"/>
                </a:cubicBezTo>
                <a:cubicBezTo>
                  <a:pt x="2771" y="1281"/>
                  <a:pt x="2768" y="1283"/>
                  <a:pt x="2767" y="1285"/>
                </a:cubicBezTo>
                <a:cubicBezTo>
                  <a:pt x="2767" y="1286"/>
                  <a:pt x="2767" y="1286"/>
                  <a:pt x="2767" y="1288"/>
                </a:cubicBezTo>
                <a:cubicBezTo>
                  <a:pt x="2767" y="1290"/>
                  <a:pt x="2767" y="1290"/>
                  <a:pt x="2767" y="1290"/>
                </a:cubicBezTo>
                <a:cubicBezTo>
                  <a:pt x="2767" y="1293"/>
                  <a:pt x="2765" y="1294"/>
                  <a:pt x="2765" y="1296"/>
                </a:cubicBezTo>
                <a:cubicBezTo>
                  <a:pt x="2767" y="1298"/>
                  <a:pt x="2767" y="1299"/>
                  <a:pt x="2768" y="1301"/>
                </a:cubicBezTo>
                <a:cubicBezTo>
                  <a:pt x="2770" y="1302"/>
                  <a:pt x="2771" y="1302"/>
                  <a:pt x="2771" y="1304"/>
                </a:cubicBezTo>
                <a:cubicBezTo>
                  <a:pt x="2771" y="1306"/>
                  <a:pt x="2771" y="1306"/>
                  <a:pt x="2771" y="1307"/>
                </a:cubicBezTo>
                <a:cubicBezTo>
                  <a:pt x="2771" y="1309"/>
                  <a:pt x="2771" y="1311"/>
                  <a:pt x="2771" y="1312"/>
                </a:cubicBezTo>
                <a:cubicBezTo>
                  <a:pt x="2771" y="1314"/>
                  <a:pt x="2770" y="1315"/>
                  <a:pt x="2768" y="1317"/>
                </a:cubicBezTo>
                <a:cubicBezTo>
                  <a:pt x="2767" y="1319"/>
                  <a:pt x="2767" y="1317"/>
                  <a:pt x="2767" y="1317"/>
                </a:cubicBezTo>
                <a:cubicBezTo>
                  <a:pt x="2767" y="1315"/>
                  <a:pt x="2767" y="1314"/>
                  <a:pt x="2767" y="1312"/>
                </a:cubicBezTo>
                <a:cubicBezTo>
                  <a:pt x="2767" y="1312"/>
                  <a:pt x="2767" y="1312"/>
                  <a:pt x="2767" y="1311"/>
                </a:cubicBezTo>
                <a:cubicBezTo>
                  <a:pt x="2767" y="1309"/>
                  <a:pt x="2767" y="1309"/>
                  <a:pt x="2765" y="1307"/>
                </a:cubicBezTo>
                <a:cubicBezTo>
                  <a:pt x="2763" y="1309"/>
                  <a:pt x="2763" y="1309"/>
                  <a:pt x="2763" y="1309"/>
                </a:cubicBezTo>
                <a:cubicBezTo>
                  <a:pt x="2762" y="1309"/>
                  <a:pt x="2762" y="1309"/>
                  <a:pt x="2762" y="1311"/>
                </a:cubicBezTo>
                <a:cubicBezTo>
                  <a:pt x="2762" y="1311"/>
                  <a:pt x="2762" y="1312"/>
                  <a:pt x="2763" y="1314"/>
                </a:cubicBezTo>
                <a:cubicBezTo>
                  <a:pt x="2763" y="1315"/>
                  <a:pt x="2763" y="1315"/>
                  <a:pt x="2763" y="1315"/>
                </a:cubicBezTo>
                <a:cubicBezTo>
                  <a:pt x="2765" y="1315"/>
                  <a:pt x="2765" y="1317"/>
                  <a:pt x="2765" y="1319"/>
                </a:cubicBezTo>
                <a:cubicBezTo>
                  <a:pt x="2765" y="1319"/>
                  <a:pt x="2765" y="1320"/>
                  <a:pt x="2763" y="1320"/>
                </a:cubicBezTo>
                <a:cubicBezTo>
                  <a:pt x="2763" y="1320"/>
                  <a:pt x="2762" y="1319"/>
                  <a:pt x="2762" y="1320"/>
                </a:cubicBezTo>
                <a:cubicBezTo>
                  <a:pt x="2760" y="1322"/>
                  <a:pt x="2762" y="1323"/>
                  <a:pt x="2762" y="1325"/>
                </a:cubicBezTo>
                <a:cubicBezTo>
                  <a:pt x="2763" y="1327"/>
                  <a:pt x="2763" y="1328"/>
                  <a:pt x="2765" y="1330"/>
                </a:cubicBezTo>
                <a:cubicBezTo>
                  <a:pt x="2765" y="1331"/>
                  <a:pt x="2765" y="1331"/>
                  <a:pt x="2765" y="1331"/>
                </a:cubicBezTo>
                <a:cubicBezTo>
                  <a:pt x="2765" y="1333"/>
                  <a:pt x="2765" y="1333"/>
                  <a:pt x="2765" y="1335"/>
                </a:cubicBezTo>
                <a:cubicBezTo>
                  <a:pt x="2763" y="1336"/>
                  <a:pt x="2763" y="1336"/>
                  <a:pt x="2763" y="1336"/>
                </a:cubicBezTo>
                <a:cubicBezTo>
                  <a:pt x="2763" y="1338"/>
                  <a:pt x="2762" y="1341"/>
                  <a:pt x="2763" y="1343"/>
                </a:cubicBezTo>
                <a:cubicBezTo>
                  <a:pt x="2765" y="1344"/>
                  <a:pt x="2765" y="1343"/>
                  <a:pt x="2767" y="1344"/>
                </a:cubicBezTo>
                <a:cubicBezTo>
                  <a:pt x="2768" y="1346"/>
                  <a:pt x="2768" y="1348"/>
                  <a:pt x="2770" y="1349"/>
                </a:cubicBezTo>
                <a:cubicBezTo>
                  <a:pt x="2770" y="1349"/>
                  <a:pt x="2770" y="1349"/>
                  <a:pt x="2770" y="1351"/>
                </a:cubicBezTo>
                <a:cubicBezTo>
                  <a:pt x="2768" y="1352"/>
                  <a:pt x="2768" y="1352"/>
                  <a:pt x="2768" y="1352"/>
                </a:cubicBezTo>
                <a:cubicBezTo>
                  <a:pt x="2768" y="1354"/>
                  <a:pt x="2768" y="1354"/>
                  <a:pt x="2768" y="1356"/>
                </a:cubicBezTo>
                <a:cubicBezTo>
                  <a:pt x="2768" y="1356"/>
                  <a:pt x="2768" y="1357"/>
                  <a:pt x="2767" y="1357"/>
                </a:cubicBezTo>
                <a:cubicBezTo>
                  <a:pt x="2767" y="1359"/>
                  <a:pt x="2767" y="1359"/>
                  <a:pt x="2767" y="1361"/>
                </a:cubicBezTo>
                <a:cubicBezTo>
                  <a:pt x="2767" y="1362"/>
                  <a:pt x="2767" y="1362"/>
                  <a:pt x="2767" y="1362"/>
                </a:cubicBezTo>
                <a:cubicBezTo>
                  <a:pt x="2765" y="1364"/>
                  <a:pt x="2765" y="1367"/>
                  <a:pt x="2765" y="1369"/>
                </a:cubicBezTo>
                <a:cubicBezTo>
                  <a:pt x="2765" y="1370"/>
                  <a:pt x="2765" y="1370"/>
                  <a:pt x="2765" y="1370"/>
                </a:cubicBezTo>
                <a:cubicBezTo>
                  <a:pt x="2767" y="1372"/>
                  <a:pt x="2767" y="1372"/>
                  <a:pt x="2767" y="1372"/>
                </a:cubicBezTo>
                <a:cubicBezTo>
                  <a:pt x="2767" y="1373"/>
                  <a:pt x="2768" y="1373"/>
                  <a:pt x="2767" y="1373"/>
                </a:cubicBezTo>
                <a:cubicBezTo>
                  <a:pt x="2767" y="1375"/>
                  <a:pt x="2765" y="1375"/>
                  <a:pt x="2765" y="1377"/>
                </a:cubicBezTo>
                <a:cubicBezTo>
                  <a:pt x="2765" y="1378"/>
                  <a:pt x="2767" y="1380"/>
                  <a:pt x="2767" y="1380"/>
                </a:cubicBezTo>
                <a:cubicBezTo>
                  <a:pt x="2768" y="1382"/>
                  <a:pt x="2768" y="1383"/>
                  <a:pt x="2768" y="1385"/>
                </a:cubicBezTo>
                <a:cubicBezTo>
                  <a:pt x="2768" y="1386"/>
                  <a:pt x="2767" y="1388"/>
                  <a:pt x="2767" y="1390"/>
                </a:cubicBezTo>
                <a:cubicBezTo>
                  <a:pt x="2765" y="1391"/>
                  <a:pt x="2765" y="1393"/>
                  <a:pt x="2763" y="1396"/>
                </a:cubicBezTo>
                <a:cubicBezTo>
                  <a:pt x="2763" y="1398"/>
                  <a:pt x="2763" y="1398"/>
                  <a:pt x="2763" y="1399"/>
                </a:cubicBezTo>
                <a:cubicBezTo>
                  <a:pt x="2762" y="1401"/>
                  <a:pt x="2762" y="1402"/>
                  <a:pt x="2760" y="1404"/>
                </a:cubicBezTo>
                <a:cubicBezTo>
                  <a:pt x="2760" y="1406"/>
                  <a:pt x="2760" y="1406"/>
                  <a:pt x="2760" y="1407"/>
                </a:cubicBezTo>
                <a:cubicBezTo>
                  <a:pt x="2758" y="1407"/>
                  <a:pt x="2758" y="1407"/>
                  <a:pt x="2757" y="1406"/>
                </a:cubicBezTo>
                <a:cubicBezTo>
                  <a:pt x="2757" y="1406"/>
                  <a:pt x="2757" y="1406"/>
                  <a:pt x="2755" y="1406"/>
                </a:cubicBezTo>
                <a:cubicBezTo>
                  <a:pt x="2754" y="1406"/>
                  <a:pt x="2754" y="1406"/>
                  <a:pt x="2752" y="1407"/>
                </a:cubicBezTo>
                <a:cubicBezTo>
                  <a:pt x="2752" y="1409"/>
                  <a:pt x="2752" y="1409"/>
                  <a:pt x="2752" y="1411"/>
                </a:cubicBezTo>
                <a:cubicBezTo>
                  <a:pt x="2752" y="1411"/>
                  <a:pt x="2752" y="1412"/>
                  <a:pt x="2750" y="1412"/>
                </a:cubicBezTo>
                <a:cubicBezTo>
                  <a:pt x="2750" y="1414"/>
                  <a:pt x="2750" y="1414"/>
                  <a:pt x="2750" y="1415"/>
                </a:cubicBezTo>
                <a:cubicBezTo>
                  <a:pt x="2750" y="1417"/>
                  <a:pt x="2752" y="1417"/>
                  <a:pt x="2754" y="1417"/>
                </a:cubicBezTo>
                <a:cubicBezTo>
                  <a:pt x="2755" y="1417"/>
                  <a:pt x="2758" y="1417"/>
                  <a:pt x="2758" y="1419"/>
                </a:cubicBezTo>
                <a:cubicBezTo>
                  <a:pt x="2760" y="1420"/>
                  <a:pt x="2760" y="1420"/>
                  <a:pt x="2760" y="1422"/>
                </a:cubicBezTo>
                <a:cubicBezTo>
                  <a:pt x="2760" y="1423"/>
                  <a:pt x="2760" y="1423"/>
                  <a:pt x="2760" y="1423"/>
                </a:cubicBezTo>
                <a:cubicBezTo>
                  <a:pt x="2762" y="1423"/>
                  <a:pt x="2762" y="1423"/>
                  <a:pt x="2763" y="1423"/>
                </a:cubicBezTo>
                <a:cubicBezTo>
                  <a:pt x="2765" y="1423"/>
                  <a:pt x="2767" y="1423"/>
                  <a:pt x="2767" y="1423"/>
                </a:cubicBezTo>
                <a:cubicBezTo>
                  <a:pt x="2770" y="1423"/>
                  <a:pt x="2771" y="1425"/>
                  <a:pt x="2775" y="1425"/>
                </a:cubicBezTo>
                <a:cubicBezTo>
                  <a:pt x="2776" y="1425"/>
                  <a:pt x="2779" y="1425"/>
                  <a:pt x="2781" y="1425"/>
                </a:cubicBezTo>
                <a:cubicBezTo>
                  <a:pt x="2784" y="1425"/>
                  <a:pt x="2786" y="1422"/>
                  <a:pt x="2789" y="1420"/>
                </a:cubicBezTo>
                <a:cubicBezTo>
                  <a:pt x="2791" y="1419"/>
                  <a:pt x="2792" y="1419"/>
                  <a:pt x="2794" y="1419"/>
                </a:cubicBezTo>
                <a:cubicBezTo>
                  <a:pt x="2796" y="1419"/>
                  <a:pt x="2796" y="1419"/>
                  <a:pt x="2797" y="1419"/>
                </a:cubicBezTo>
                <a:cubicBezTo>
                  <a:pt x="2799" y="1417"/>
                  <a:pt x="2799" y="1417"/>
                  <a:pt x="2799" y="1417"/>
                </a:cubicBezTo>
                <a:cubicBezTo>
                  <a:pt x="2800" y="1417"/>
                  <a:pt x="2800" y="1414"/>
                  <a:pt x="2802" y="1414"/>
                </a:cubicBezTo>
                <a:cubicBezTo>
                  <a:pt x="2804" y="1412"/>
                  <a:pt x="2805" y="1412"/>
                  <a:pt x="2807" y="1412"/>
                </a:cubicBezTo>
                <a:cubicBezTo>
                  <a:pt x="2808" y="1412"/>
                  <a:pt x="2810" y="1412"/>
                  <a:pt x="2810" y="1412"/>
                </a:cubicBezTo>
                <a:cubicBezTo>
                  <a:pt x="2812" y="1412"/>
                  <a:pt x="2812" y="1412"/>
                  <a:pt x="2812" y="1412"/>
                </a:cubicBezTo>
                <a:cubicBezTo>
                  <a:pt x="2813" y="1412"/>
                  <a:pt x="2815" y="1412"/>
                  <a:pt x="2817" y="1411"/>
                </a:cubicBezTo>
                <a:cubicBezTo>
                  <a:pt x="2818" y="1411"/>
                  <a:pt x="2818" y="1411"/>
                  <a:pt x="2818" y="1411"/>
                </a:cubicBezTo>
                <a:cubicBezTo>
                  <a:pt x="2820" y="1411"/>
                  <a:pt x="2820" y="1411"/>
                  <a:pt x="2821" y="1411"/>
                </a:cubicBezTo>
                <a:cubicBezTo>
                  <a:pt x="2823" y="1411"/>
                  <a:pt x="2823" y="1411"/>
                  <a:pt x="2823" y="1411"/>
                </a:cubicBezTo>
                <a:cubicBezTo>
                  <a:pt x="2825" y="1411"/>
                  <a:pt x="2825" y="1411"/>
                  <a:pt x="2825" y="1411"/>
                </a:cubicBezTo>
                <a:cubicBezTo>
                  <a:pt x="2826" y="1412"/>
                  <a:pt x="2826" y="1412"/>
                  <a:pt x="2828" y="1412"/>
                </a:cubicBezTo>
                <a:cubicBezTo>
                  <a:pt x="2829" y="1412"/>
                  <a:pt x="2831" y="1411"/>
                  <a:pt x="2833" y="1411"/>
                </a:cubicBezTo>
                <a:cubicBezTo>
                  <a:pt x="2833" y="1411"/>
                  <a:pt x="2834" y="1411"/>
                  <a:pt x="2834" y="1412"/>
                </a:cubicBezTo>
                <a:cubicBezTo>
                  <a:pt x="2836" y="1412"/>
                  <a:pt x="2836" y="1412"/>
                  <a:pt x="2838" y="1412"/>
                </a:cubicBezTo>
                <a:cubicBezTo>
                  <a:pt x="2838" y="1412"/>
                  <a:pt x="2838" y="1412"/>
                  <a:pt x="2838" y="1414"/>
                </a:cubicBezTo>
                <a:cubicBezTo>
                  <a:pt x="2839" y="1414"/>
                  <a:pt x="2841" y="1412"/>
                  <a:pt x="2841" y="1412"/>
                </a:cubicBezTo>
                <a:cubicBezTo>
                  <a:pt x="2842" y="1412"/>
                  <a:pt x="2842" y="1412"/>
                  <a:pt x="2842" y="1412"/>
                </a:cubicBezTo>
                <a:cubicBezTo>
                  <a:pt x="2844" y="1412"/>
                  <a:pt x="2844" y="1412"/>
                  <a:pt x="2846" y="1412"/>
                </a:cubicBezTo>
                <a:cubicBezTo>
                  <a:pt x="2847" y="1411"/>
                  <a:pt x="2849" y="1407"/>
                  <a:pt x="2850" y="1406"/>
                </a:cubicBezTo>
                <a:cubicBezTo>
                  <a:pt x="2850" y="1404"/>
                  <a:pt x="2850" y="1404"/>
                  <a:pt x="2850" y="1404"/>
                </a:cubicBezTo>
                <a:cubicBezTo>
                  <a:pt x="2850" y="1402"/>
                  <a:pt x="2852" y="1402"/>
                  <a:pt x="2852" y="1402"/>
                </a:cubicBezTo>
                <a:cubicBezTo>
                  <a:pt x="2852" y="1401"/>
                  <a:pt x="2852" y="1401"/>
                  <a:pt x="2852" y="1401"/>
                </a:cubicBezTo>
                <a:cubicBezTo>
                  <a:pt x="2854" y="1399"/>
                  <a:pt x="2857" y="1399"/>
                  <a:pt x="2858" y="1399"/>
                </a:cubicBezTo>
                <a:cubicBezTo>
                  <a:pt x="2858" y="1399"/>
                  <a:pt x="2860" y="1399"/>
                  <a:pt x="2860" y="1398"/>
                </a:cubicBezTo>
                <a:cubicBezTo>
                  <a:pt x="2862" y="1398"/>
                  <a:pt x="2862" y="1399"/>
                  <a:pt x="2862" y="1398"/>
                </a:cubicBezTo>
                <a:cubicBezTo>
                  <a:pt x="2863" y="1398"/>
                  <a:pt x="2863" y="1398"/>
                  <a:pt x="2863" y="1396"/>
                </a:cubicBezTo>
                <a:cubicBezTo>
                  <a:pt x="2865" y="1396"/>
                  <a:pt x="2865" y="1396"/>
                  <a:pt x="2867" y="1396"/>
                </a:cubicBezTo>
                <a:cubicBezTo>
                  <a:pt x="2867" y="1396"/>
                  <a:pt x="2868" y="1396"/>
                  <a:pt x="2870" y="1396"/>
                </a:cubicBezTo>
                <a:cubicBezTo>
                  <a:pt x="2870" y="1394"/>
                  <a:pt x="2870" y="1394"/>
                  <a:pt x="2870" y="1394"/>
                </a:cubicBezTo>
                <a:cubicBezTo>
                  <a:pt x="2871" y="1394"/>
                  <a:pt x="2871" y="1394"/>
                  <a:pt x="2871" y="1394"/>
                </a:cubicBezTo>
                <a:cubicBezTo>
                  <a:pt x="2873" y="1394"/>
                  <a:pt x="2873" y="1393"/>
                  <a:pt x="2875" y="1393"/>
                </a:cubicBezTo>
                <a:cubicBezTo>
                  <a:pt x="2876" y="1391"/>
                  <a:pt x="2876" y="1391"/>
                  <a:pt x="2878" y="1391"/>
                </a:cubicBezTo>
                <a:cubicBezTo>
                  <a:pt x="2879" y="1391"/>
                  <a:pt x="2879" y="1391"/>
                  <a:pt x="2881" y="1391"/>
                </a:cubicBezTo>
                <a:cubicBezTo>
                  <a:pt x="2881" y="1393"/>
                  <a:pt x="2883" y="1394"/>
                  <a:pt x="2883" y="1394"/>
                </a:cubicBezTo>
                <a:cubicBezTo>
                  <a:pt x="2884" y="1394"/>
                  <a:pt x="2886" y="1394"/>
                  <a:pt x="2886" y="1394"/>
                </a:cubicBezTo>
                <a:cubicBezTo>
                  <a:pt x="2888" y="1394"/>
                  <a:pt x="2889" y="1393"/>
                  <a:pt x="2891" y="1391"/>
                </a:cubicBezTo>
                <a:cubicBezTo>
                  <a:pt x="2891" y="1391"/>
                  <a:pt x="2892" y="1391"/>
                  <a:pt x="2892" y="1390"/>
                </a:cubicBezTo>
                <a:cubicBezTo>
                  <a:pt x="2894" y="1390"/>
                  <a:pt x="2896" y="1390"/>
                  <a:pt x="2897" y="1390"/>
                </a:cubicBezTo>
                <a:cubicBezTo>
                  <a:pt x="2897" y="1388"/>
                  <a:pt x="2897" y="1388"/>
                  <a:pt x="2897" y="1388"/>
                </a:cubicBezTo>
                <a:cubicBezTo>
                  <a:pt x="2899" y="1388"/>
                  <a:pt x="2899" y="1388"/>
                  <a:pt x="2899" y="1388"/>
                </a:cubicBezTo>
                <a:cubicBezTo>
                  <a:pt x="2900" y="1388"/>
                  <a:pt x="2902" y="1386"/>
                  <a:pt x="2904" y="1386"/>
                </a:cubicBezTo>
                <a:cubicBezTo>
                  <a:pt x="2905" y="1386"/>
                  <a:pt x="2905" y="1386"/>
                  <a:pt x="2907" y="1386"/>
                </a:cubicBezTo>
                <a:cubicBezTo>
                  <a:pt x="2908" y="1386"/>
                  <a:pt x="2910" y="1386"/>
                  <a:pt x="2912" y="1386"/>
                </a:cubicBezTo>
                <a:cubicBezTo>
                  <a:pt x="2912" y="1385"/>
                  <a:pt x="2912" y="1385"/>
                  <a:pt x="2912" y="1385"/>
                </a:cubicBezTo>
                <a:cubicBezTo>
                  <a:pt x="2913" y="1385"/>
                  <a:pt x="2913" y="1385"/>
                  <a:pt x="2913" y="1385"/>
                </a:cubicBezTo>
                <a:cubicBezTo>
                  <a:pt x="2913" y="1383"/>
                  <a:pt x="2913" y="1383"/>
                  <a:pt x="2913" y="1383"/>
                </a:cubicBezTo>
                <a:cubicBezTo>
                  <a:pt x="2915" y="1383"/>
                  <a:pt x="2915" y="1383"/>
                  <a:pt x="2915" y="1383"/>
                </a:cubicBezTo>
                <a:cubicBezTo>
                  <a:pt x="2917" y="1383"/>
                  <a:pt x="2917" y="1383"/>
                  <a:pt x="2918" y="1383"/>
                </a:cubicBezTo>
                <a:cubicBezTo>
                  <a:pt x="2920" y="1383"/>
                  <a:pt x="2921" y="1383"/>
                  <a:pt x="2923" y="1383"/>
                </a:cubicBezTo>
                <a:cubicBezTo>
                  <a:pt x="2925" y="1383"/>
                  <a:pt x="2926" y="1382"/>
                  <a:pt x="2929" y="1382"/>
                </a:cubicBezTo>
                <a:cubicBezTo>
                  <a:pt x="2929" y="1382"/>
                  <a:pt x="2931" y="1383"/>
                  <a:pt x="2933" y="1382"/>
                </a:cubicBezTo>
                <a:cubicBezTo>
                  <a:pt x="2933" y="1382"/>
                  <a:pt x="2933" y="1382"/>
                  <a:pt x="2934" y="1382"/>
                </a:cubicBezTo>
                <a:cubicBezTo>
                  <a:pt x="2934" y="1382"/>
                  <a:pt x="2936" y="1383"/>
                  <a:pt x="2937" y="1383"/>
                </a:cubicBezTo>
                <a:cubicBezTo>
                  <a:pt x="2937" y="1385"/>
                  <a:pt x="2939" y="1385"/>
                  <a:pt x="2941" y="1386"/>
                </a:cubicBezTo>
                <a:cubicBezTo>
                  <a:pt x="2941" y="1386"/>
                  <a:pt x="2942" y="1386"/>
                  <a:pt x="2942" y="1388"/>
                </a:cubicBezTo>
                <a:cubicBezTo>
                  <a:pt x="2942" y="1388"/>
                  <a:pt x="2942" y="1388"/>
                  <a:pt x="2942" y="1390"/>
                </a:cubicBezTo>
                <a:cubicBezTo>
                  <a:pt x="2942" y="1390"/>
                  <a:pt x="2942" y="1390"/>
                  <a:pt x="2944" y="1390"/>
                </a:cubicBezTo>
                <a:cubicBezTo>
                  <a:pt x="2944" y="1390"/>
                  <a:pt x="2946" y="1390"/>
                  <a:pt x="2946" y="1388"/>
                </a:cubicBezTo>
                <a:cubicBezTo>
                  <a:pt x="2946" y="1388"/>
                  <a:pt x="2947" y="1388"/>
                  <a:pt x="2947" y="1386"/>
                </a:cubicBezTo>
                <a:cubicBezTo>
                  <a:pt x="2949" y="1386"/>
                  <a:pt x="2949" y="1386"/>
                  <a:pt x="2949" y="1386"/>
                </a:cubicBezTo>
                <a:cubicBezTo>
                  <a:pt x="2950" y="1388"/>
                  <a:pt x="2950" y="1388"/>
                  <a:pt x="2952" y="1390"/>
                </a:cubicBezTo>
                <a:cubicBezTo>
                  <a:pt x="2954" y="1390"/>
                  <a:pt x="2954" y="1390"/>
                  <a:pt x="2954" y="1390"/>
                </a:cubicBezTo>
                <a:cubicBezTo>
                  <a:pt x="2955" y="1390"/>
                  <a:pt x="2955" y="1388"/>
                  <a:pt x="2957" y="1390"/>
                </a:cubicBezTo>
                <a:cubicBezTo>
                  <a:pt x="2957" y="1391"/>
                  <a:pt x="2957" y="1391"/>
                  <a:pt x="2957" y="1393"/>
                </a:cubicBezTo>
                <a:cubicBezTo>
                  <a:pt x="2958" y="1393"/>
                  <a:pt x="2958" y="1393"/>
                  <a:pt x="2958" y="1393"/>
                </a:cubicBezTo>
                <a:cubicBezTo>
                  <a:pt x="2960" y="1394"/>
                  <a:pt x="2960" y="1394"/>
                  <a:pt x="2960" y="1394"/>
                </a:cubicBezTo>
                <a:cubicBezTo>
                  <a:pt x="2960" y="1396"/>
                  <a:pt x="2960" y="1396"/>
                  <a:pt x="2960" y="1396"/>
                </a:cubicBezTo>
                <a:cubicBezTo>
                  <a:pt x="2962" y="1396"/>
                  <a:pt x="2962" y="1396"/>
                  <a:pt x="2960" y="1398"/>
                </a:cubicBezTo>
                <a:cubicBezTo>
                  <a:pt x="2958" y="1398"/>
                  <a:pt x="2958" y="1398"/>
                  <a:pt x="2958" y="1398"/>
                </a:cubicBezTo>
                <a:cubicBezTo>
                  <a:pt x="2958" y="1399"/>
                  <a:pt x="2958" y="1399"/>
                  <a:pt x="2958" y="1401"/>
                </a:cubicBezTo>
                <a:cubicBezTo>
                  <a:pt x="2960" y="1402"/>
                  <a:pt x="2960" y="1404"/>
                  <a:pt x="2962" y="1404"/>
                </a:cubicBezTo>
                <a:cubicBezTo>
                  <a:pt x="2963" y="1402"/>
                  <a:pt x="2963" y="1402"/>
                  <a:pt x="2963" y="1402"/>
                </a:cubicBezTo>
                <a:cubicBezTo>
                  <a:pt x="2963" y="1404"/>
                  <a:pt x="2963" y="1404"/>
                  <a:pt x="2963" y="1406"/>
                </a:cubicBezTo>
                <a:cubicBezTo>
                  <a:pt x="2963" y="1406"/>
                  <a:pt x="2963" y="1406"/>
                  <a:pt x="2963" y="1407"/>
                </a:cubicBezTo>
                <a:cubicBezTo>
                  <a:pt x="2963" y="1409"/>
                  <a:pt x="2963" y="1409"/>
                  <a:pt x="2963" y="1409"/>
                </a:cubicBezTo>
                <a:cubicBezTo>
                  <a:pt x="2963" y="1411"/>
                  <a:pt x="2963" y="1411"/>
                  <a:pt x="2963" y="1411"/>
                </a:cubicBezTo>
                <a:cubicBezTo>
                  <a:pt x="2965" y="1411"/>
                  <a:pt x="2965" y="1411"/>
                  <a:pt x="2965" y="1412"/>
                </a:cubicBezTo>
                <a:cubicBezTo>
                  <a:pt x="2965" y="1414"/>
                  <a:pt x="2965" y="1414"/>
                  <a:pt x="2965" y="1414"/>
                </a:cubicBezTo>
                <a:cubicBezTo>
                  <a:pt x="2965" y="1415"/>
                  <a:pt x="2965" y="1417"/>
                  <a:pt x="2965" y="1417"/>
                </a:cubicBezTo>
                <a:cubicBezTo>
                  <a:pt x="2965" y="1419"/>
                  <a:pt x="2965" y="1420"/>
                  <a:pt x="2965" y="1420"/>
                </a:cubicBezTo>
                <a:cubicBezTo>
                  <a:pt x="2965" y="1422"/>
                  <a:pt x="2965" y="1422"/>
                  <a:pt x="2965" y="1422"/>
                </a:cubicBezTo>
                <a:cubicBezTo>
                  <a:pt x="2963" y="1423"/>
                  <a:pt x="2963" y="1423"/>
                  <a:pt x="2963" y="1423"/>
                </a:cubicBezTo>
                <a:cubicBezTo>
                  <a:pt x="2963" y="1423"/>
                  <a:pt x="2965" y="1425"/>
                  <a:pt x="2967" y="1425"/>
                </a:cubicBezTo>
                <a:cubicBezTo>
                  <a:pt x="2968" y="1425"/>
                  <a:pt x="2968" y="1425"/>
                  <a:pt x="2968" y="1425"/>
                </a:cubicBezTo>
                <a:cubicBezTo>
                  <a:pt x="2970" y="1423"/>
                  <a:pt x="2970" y="1422"/>
                  <a:pt x="2971" y="1420"/>
                </a:cubicBezTo>
                <a:cubicBezTo>
                  <a:pt x="2971" y="1419"/>
                  <a:pt x="2971" y="1419"/>
                  <a:pt x="2971" y="1419"/>
                </a:cubicBezTo>
                <a:cubicBezTo>
                  <a:pt x="2973" y="1419"/>
                  <a:pt x="2973" y="1419"/>
                  <a:pt x="2973" y="1417"/>
                </a:cubicBezTo>
                <a:cubicBezTo>
                  <a:pt x="2975" y="1417"/>
                  <a:pt x="2975" y="1415"/>
                  <a:pt x="2975" y="1415"/>
                </a:cubicBezTo>
                <a:cubicBezTo>
                  <a:pt x="2975" y="1415"/>
                  <a:pt x="2975" y="1415"/>
                  <a:pt x="2976" y="1414"/>
                </a:cubicBezTo>
                <a:cubicBezTo>
                  <a:pt x="2976" y="1414"/>
                  <a:pt x="2978" y="1414"/>
                  <a:pt x="2979" y="1414"/>
                </a:cubicBezTo>
                <a:cubicBezTo>
                  <a:pt x="2981" y="1412"/>
                  <a:pt x="2983" y="1411"/>
                  <a:pt x="2984" y="1409"/>
                </a:cubicBezTo>
                <a:cubicBezTo>
                  <a:pt x="2986" y="1409"/>
                  <a:pt x="2987" y="1409"/>
                  <a:pt x="2989" y="1409"/>
                </a:cubicBezTo>
                <a:cubicBezTo>
                  <a:pt x="2991" y="1407"/>
                  <a:pt x="2991" y="1407"/>
                  <a:pt x="2991" y="1406"/>
                </a:cubicBezTo>
                <a:cubicBezTo>
                  <a:pt x="2992" y="1404"/>
                  <a:pt x="2992" y="1404"/>
                  <a:pt x="2994" y="1402"/>
                </a:cubicBezTo>
                <a:cubicBezTo>
                  <a:pt x="2996" y="1401"/>
                  <a:pt x="2996" y="1398"/>
                  <a:pt x="2997" y="1396"/>
                </a:cubicBezTo>
                <a:cubicBezTo>
                  <a:pt x="2999" y="1396"/>
                  <a:pt x="2999" y="1396"/>
                  <a:pt x="2999" y="1396"/>
                </a:cubicBezTo>
                <a:cubicBezTo>
                  <a:pt x="3000" y="1398"/>
                  <a:pt x="2999" y="1399"/>
                  <a:pt x="2999" y="1399"/>
                </a:cubicBezTo>
                <a:cubicBezTo>
                  <a:pt x="2997" y="1401"/>
                  <a:pt x="2997" y="1401"/>
                  <a:pt x="2997" y="1402"/>
                </a:cubicBezTo>
                <a:cubicBezTo>
                  <a:pt x="2997" y="1404"/>
                  <a:pt x="2997" y="1404"/>
                  <a:pt x="2997" y="1406"/>
                </a:cubicBezTo>
                <a:cubicBezTo>
                  <a:pt x="2996" y="1407"/>
                  <a:pt x="2994" y="1407"/>
                  <a:pt x="2994" y="1409"/>
                </a:cubicBezTo>
                <a:cubicBezTo>
                  <a:pt x="2992" y="1409"/>
                  <a:pt x="2992" y="1411"/>
                  <a:pt x="2991" y="1411"/>
                </a:cubicBezTo>
                <a:cubicBezTo>
                  <a:pt x="2991" y="1412"/>
                  <a:pt x="2989" y="1412"/>
                  <a:pt x="2989" y="1414"/>
                </a:cubicBezTo>
                <a:cubicBezTo>
                  <a:pt x="2987" y="1415"/>
                  <a:pt x="2987" y="1417"/>
                  <a:pt x="2986" y="1419"/>
                </a:cubicBezTo>
                <a:cubicBezTo>
                  <a:pt x="2986" y="1420"/>
                  <a:pt x="2984" y="1422"/>
                  <a:pt x="2984" y="1423"/>
                </a:cubicBezTo>
                <a:cubicBezTo>
                  <a:pt x="2983" y="1423"/>
                  <a:pt x="2981" y="1425"/>
                  <a:pt x="2979" y="1425"/>
                </a:cubicBezTo>
                <a:cubicBezTo>
                  <a:pt x="2978" y="1425"/>
                  <a:pt x="2978" y="1425"/>
                  <a:pt x="2976" y="1427"/>
                </a:cubicBezTo>
                <a:cubicBezTo>
                  <a:pt x="2976" y="1428"/>
                  <a:pt x="2976" y="1428"/>
                  <a:pt x="2976" y="1428"/>
                </a:cubicBezTo>
                <a:cubicBezTo>
                  <a:pt x="2978" y="1428"/>
                  <a:pt x="2978" y="1428"/>
                  <a:pt x="2978" y="1428"/>
                </a:cubicBezTo>
                <a:cubicBezTo>
                  <a:pt x="2979" y="1428"/>
                  <a:pt x="2979" y="1427"/>
                  <a:pt x="2981" y="1427"/>
                </a:cubicBezTo>
                <a:cubicBezTo>
                  <a:pt x="2983" y="1425"/>
                  <a:pt x="2983" y="1425"/>
                  <a:pt x="2983" y="1425"/>
                </a:cubicBezTo>
                <a:cubicBezTo>
                  <a:pt x="2984" y="1425"/>
                  <a:pt x="2984" y="1427"/>
                  <a:pt x="2986" y="1427"/>
                </a:cubicBezTo>
                <a:cubicBezTo>
                  <a:pt x="2987" y="1425"/>
                  <a:pt x="2989" y="1423"/>
                  <a:pt x="2989" y="1422"/>
                </a:cubicBezTo>
                <a:cubicBezTo>
                  <a:pt x="2991" y="1420"/>
                  <a:pt x="2991" y="1419"/>
                  <a:pt x="2991" y="1419"/>
                </a:cubicBezTo>
                <a:cubicBezTo>
                  <a:pt x="2992" y="1417"/>
                  <a:pt x="2992" y="1417"/>
                  <a:pt x="2994" y="1415"/>
                </a:cubicBezTo>
                <a:cubicBezTo>
                  <a:pt x="2994" y="1417"/>
                  <a:pt x="2994" y="1417"/>
                  <a:pt x="2996" y="1417"/>
                </a:cubicBezTo>
                <a:cubicBezTo>
                  <a:pt x="2996" y="1417"/>
                  <a:pt x="2996" y="1419"/>
                  <a:pt x="2996" y="1420"/>
                </a:cubicBezTo>
                <a:cubicBezTo>
                  <a:pt x="2996" y="1420"/>
                  <a:pt x="2996" y="1422"/>
                  <a:pt x="2996" y="1423"/>
                </a:cubicBezTo>
                <a:cubicBezTo>
                  <a:pt x="2994" y="1425"/>
                  <a:pt x="2994" y="1425"/>
                  <a:pt x="2994" y="1425"/>
                </a:cubicBezTo>
                <a:cubicBezTo>
                  <a:pt x="2994" y="1427"/>
                  <a:pt x="2994" y="1427"/>
                  <a:pt x="2994" y="1427"/>
                </a:cubicBezTo>
                <a:cubicBezTo>
                  <a:pt x="2994" y="1427"/>
                  <a:pt x="2994" y="1428"/>
                  <a:pt x="2992" y="1428"/>
                </a:cubicBezTo>
                <a:cubicBezTo>
                  <a:pt x="2992" y="1428"/>
                  <a:pt x="2992" y="1428"/>
                  <a:pt x="2991" y="1428"/>
                </a:cubicBezTo>
                <a:cubicBezTo>
                  <a:pt x="2991" y="1430"/>
                  <a:pt x="2991" y="1430"/>
                  <a:pt x="2991" y="1430"/>
                </a:cubicBezTo>
                <a:cubicBezTo>
                  <a:pt x="2989" y="1432"/>
                  <a:pt x="2987" y="1432"/>
                  <a:pt x="2987" y="1433"/>
                </a:cubicBezTo>
                <a:cubicBezTo>
                  <a:pt x="2988" y="1433"/>
                  <a:pt x="2989" y="1433"/>
                  <a:pt x="2989" y="1433"/>
                </a:cubicBezTo>
                <a:cubicBezTo>
                  <a:pt x="2991" y="1433"/>
                  <a:pt x="2991" y="1433"/>
                  <a:pt x="2991" y="1433"/>
                </a:cubicBezTo>
                <a:cubicBezTo>
                  <a:pt x="2992" y="1433"/>
                  <a:pt x="2992" y="1433"/>
                  <a:pt x="2994" y="1433"/>
                </a:cubicBezTo>
                <a:cubicBezTo>
                  <a:pt x="2996" y="1432"/>
                  <a:pt x="2996" y="1432"/>
                  <a:pt x="2996" y="1432"/>
                </a:cubicBezTo>
                <a:cubicBezTo>
                  <a:pt x="2997" y="1432"/>
                  <a:pt x="2999" y="1432"/>
                  <a:pt x="2999" y="1432"/>
                </a:cubicBezTo>
                <a:cubicBezTo>
                  <a:pt x="3000" y="1432"/>
                  <a:pt x="2999" y="1433"/>
                  <a:pt x="3000" y="1433"/>
                </a:cubicBezTo>
                <a:cubicBezTo>
                  <a:pt x="3000" y="1433"/>
                  <a:pt x="2999" y="1433"/>
                  <a:pt x="2999" y="1435"/>
                </a:cubicBezTo>
                <a:cubicBezTo>
                  <a:pt x="2999" y="1435"/>
                  <a:pt x="2999" y="1435"/>
                  <a:pt x="2999" y="1436"/>
                </a:cubicBezTo>
                <a:cubicBezTo>
                  <a:pt x="2999" y="1436"/>
                  <a:pt x="2999" y="1436"/>
                  <a:pt x="2999" y="1438"/>
                </a:cubicBezTo>
                <a:cubicBezTo>
                  <a:pt x="2999" y="1438"/>
                  <a:pt x="2999" y="1438"/>
                  <a:pt x="2999" y="1440"/>
                </a:cubicBezTo>
                <a:cubicBezTo>
                  <a:pt x="2999" y="1441"/>
                  <a:pt x="2999" y="1441"/>
                  <a:pt x="2999" y="1441"/>
                </a:cubicBezTo>
                <a:cubicBezTo>
                  <a:pt x="2999" y="1443"/>
                  <a:pt x="2999" y="1443"/>
                  <a:pt x="2999" y="1444"/>
                </a:cubicBezTo>
                <a:cubicBezTo>
                  <a:pt x="2999" y="1444"/>
                  <a:pt x="3000" y="1446"/>
                  <a:pt x="2999" y="1446"/>
                </a:cubicBezTo>
                <a:cubicBezTo>
                  <a:pt x="2999" y="1448"/>
                  <a:pt x="2999" y="1448"/>
                  <a:pt x="2999" y="1448"/>
                </a:cubicBezTo>
                <a:cubicBezTo>
                  <a:pt x="2997" y="1449"/>
                  <a:pt x="2996" y="1449"/>
                  <a:pt x="2996" y="1451"/>
                </a:cubicBezTo>
                <a:cubicBezTo>
                  <a:pt x="2994" y="1451"/>
                  <a:pt x="2994" y="1451"/>
                  <a:pt x="2994" y="1453"/>
                </a:cubicBezTo>
                <a:cubicBezTo>
                  <a:pt x="2996" y="1454"/>
                  <a:pt x="2996" y="1454"/>
                  <a:pt x="2996" y="1454"/>
                </a:cubicBezTo>
                <a:cubicBezTo>
                  <a:pt x="2996" y="1456"/>
                  <a:pt x="2996" y="1456"/>
                  <a:pt x="2996" y="1456"/>
                </a:cubicBezTo>
                <a:cubicBezTo>
                  <a:pt x="2996" y="1457"/>
                  <a:pt x="2996" y="1457"/>
                  <a:pt x="2996" y="1459"/>
                </a:cubicBezTo>
                <a:cubicBezTo>
                  <a:pt x="2996" y="1459"/>
                  <a:pt x="2996" y="1459"/>
                  <a:pt x="2996" y="1461"/>
                </a:cubicBezTo>
                <a:cubicBezTo>
                  <a:pt x="2997" y="1461"/>
                  <a:pt x="2997" y="1461"/>
                  <a:pt x="2997" y="1461"/>
                </a:cubicBezTo>
                <a:cubicBezTo>
                  <a:pt x="2997" y="1462"/>
                  <a:pt x="2997" y="1462"/>
                  <a:pt x="2997" y="1462"/>
                </a:cubicBezTo>
                <a:cubicBezTo>
                  <a:pt x="2997" y="1462"/>
                  <a:pt x="2999" y="1462"/>
                  <a:pt x="2999" y="1464"/>
                </a:cubicBezTo>
                <a:cubicBezTo>
                  <a:pt x="2999" y="1465"/>
                  <a:pt x="3000" y="1464"/>
                  <a:pt x="3002" y="1464"/>
                </a:cubicBezTo>
                <a:cubicBezTo>
                  <a:pt x="3002" y="1465"/>
                  <a:pt x="3004" y="1465"/>
                  <a:pt x="3004" y="1467"/>
                </a:cubicBezTo>
                <a:cubicBezTo>
                  <a:pt x="3005" y="1467"/>
                  <a:pt x="3005" y="1467"/>
                  <a:pt x="3007" y="1467"/>
                </a:cubicBezTo>
                <a:cubicBezTo>
                  <a:pt x="3007" y="1469"/>
                  <a:pt x="3007" y="1469"/>
                  <a:pt x="3007" y="1469"/>
                </a:cubicBezTo>
                <a:cubicBezTo>
                  <a:pt x="3008" y="1469"/>
                  <a:pt x="3008" y="1469"/>
                  <a:pt x="3008" y="1469"/>
                </a:cubicBezTo>
                <a:cubicBezTo>
                  <a:pt x="3010" y="1469"/>
                  <a:pt x="3012" y="1465"/>
                  <a:pt x="3013" y="1467"/>
                </a:cubicBezTo>
                <a:cubicBezTo>
                  <a:pt x="3013" y="1467"/>
                  <a:pt x="3013" y="1467"/>
                  <a:pt x="3013" y="1469"/>
                </a:cubicBezTo>
                <a:cubicBezTo>
                  <a:pt x="3013" y="1469"/>
                  <a:pt x="3013" y="1469"/>
                  <a:pt x="3015" y="1469"/>
                </a:cubicBezTo>
                <a:cubicBezTo>
                  <a:pt x="3015" y="1469"/>
                  <a:pt x="3015" y="1469"/>
                  <a:pt x="3017" y="1469"/>
                </a:cubicBezTo>
                <a:cubicBezTo>
                  <a:pt x="3017" y="1469"/>
                  <a:pt x="3017" y="1470"/>
                  <a:pt x="3018" y="1470"/>
                </a:cubicBezTo>
                <a:cubicBezTo>
                  <a:pt x="3020" y="1470"/>
                  <a:pt x="3020" y="1470"/>
                  <a:pt x="3020" y="1470"/>
                </a:cubicBezTo>
                <a:cubicBezTo>
                  <a:pt x="3021" y="1472"/>
                  <a:pt x="3021" y="1472"/>
                  <a:pt x="3021" y="1472"/>
                </a:cubicBezTo>
                <a:cubicBezTo>
                  <a:pt x="3023" y="1472"/>
                  <a:pt x="3023" y="1472"/>
                  <a:pt x="3023" y="1472"/>
                </a:cubicBezTo>
                <a:cubicBezTo>
                  <a:pt x="3023" y="1474"/>
                  <a:pt x="3023" y="1474"/>
                  <a:pt x="3023" y="1474"/>
                </a:cubicBezTo>
                <a:cubicBezTo>
                  <a:pt x="3025" y="1474"/>
                  <a:pt x="3025" y="1474"/>
                  <a:pt x="3026" y="1472"/>
                </a:cubicBezTo>
                <a:cubicBezTo>
                  <a:pt x="3026" y="1472"/>
                  <a:pt x="3028" y="1470"/>
                  <a:pt x="3029" y="1470"/>
                </a:cubicBezTo>
                <a:cubicBezTo>
                  <a:pt x="3031" y="1470"/>
                  <a:pt x="3031" y="1469"/>
                  <a:pt x="3033" y="1469"/>
                </a:cubicBezTo>
                <a:cubicBezTo>
                  <a:pt x="3034" y="1469"/>
                  <a:pt x="3034" y="1469"/>
                  <a:pt x="3036" y="1467"/>
                </a:cubicBezTo>
                <a:cubicBezTo>
                  <a:pt x="3037" y="1467"/>
                  <a:pt x="3037" y="1467"/>
                  <a:pt x="3037" y="1465"/>
                </a:cubicBezTo>
                <a:cubicBezTo>
                  <a:pt x="3039" y="1465"/>
                  <a:pt x="3039" y="1465"/>
                  <a:pt x="3039" y="1465"/>
                </a:cubicBezTo>
                <a:cubicBezTo>
                  <a:pt x="3039" y="1465"/>
                  <a:pt x="3039" y="1464"/>
                  <a:pt x="3041" y="1464"/>
                </a:cubicBezTo>
                <a:cubicBezTo>
                  <a:pt x="3041" y="1464"/>
                  <a:pt x="3041" y="1464"/>
                  <a:pt x="3042" y="1462"/>
                </a:cubicBezTo>
                <a:cubicBezTo>
                  <a:pt x="3042" y="1462"/>
                  <a:pt x="3044" y="1462"/>
                  <a:pt x="3046" y="1462"/>
                </a:cubicBezTo>
                <a:cubicBezTo>
                  <a:pt x="3046" y="1464"/>
                  <a:pt x="3046" y="1464"/>
                  <a:pt x="3046" y="1464"/>
                </a:cubicBezTo>
                <a:cubicBezTo>
                  <a:pt x="3044" y="1465"/>
                  <a:pt x="3044" y="1465"/>
                  <a:pt x="3042" y="1465"/>
                </a:cubicBezTo>
                <a:cubicBezTo>
                  <a:pt x="3042" y="1465"/>
                  <a:pt x="3042" y="1467"/>
                  <a:pt x="3041" y="1467"/>
                </a:cubicBezTo>
                <a:cubicBezTo>
                  <a:pt x="3041" y="1469"/>
                  <a:pt x="3039" y="1469"/>
                  <a:pt x="3041" y="1470"/>
                </a:cubicBezTo>
                <a:cubicBezTo>
                  <a:pt x="3042" y="1469"/>
                  <a:pt x="3042" y="1469"/>
                  <a:pt x="3042" y="1469"/>
                </a:cubicBezTo>
                <a:cubicBezTo>
                  <a:pt x="3042" y="1469"/>
                  <a:pt x="3042" y="1467"/>
                  <a:pt x="3044" y="1467"/>
                </a:cubicBezTo>
                <a:cubicBezTo>
                  <a:pt x="3046" y="1467"/>
                  <a:pt x="3046" y="1467"/>
                  <a:pt x="3046" y="1467"/>
                </a:cubicBezTo>
                <a:cubicBezTo>
                  <a:pt x="3046" y="1469"/>
                  <a:pt x="3044" y="1469"/>
                  <a:pt x="3042" y="1470"/>
                </a:cubicBezTo>
                <a:cubicBezTo>
                  <a:pt x="3042" y="1472"/>
                  <a:pt x="3042" y="1472"/>
                  <a:pt x="3042" y="1472"/>
                </a:cubicBezTo>
                <a:cubicBezTo>
                  <a:pt x="3044" y="1472"/>
                  <a:pt x="3046" y="1470"/>
                  <a:pt x="3046" y="1470"/>
                </a:cubicBezTo>
                <a:cubicBezTo>
                  <a:pt x="3046" y="1470"/>
                  <a:pt x="3046" y="1470"/>
                  <a:pt x="3046" y="1472"/>
                </a:cubicBezTo>
                <a:cubicBezTo>
                  <a:pt x="3046" y="1474"/>
                  <a:pt x="3047" y="1472"/>
                  <a:pt x="3047" y="1474"/>
                </a:cubicBezTo>
                <a:cubicBezTo>
                  <a:pt x="3049" y="1475"/>
                  <a:pt x="3050" y="1474"/>
                  <a:pt x="3050" y="1475"/>
                </a:cubicBezTo>
                <a:cubicBezTo>
                  <a:pt x="3050" y="1477"/>
                  <a:pt x="3050" y="1477"/>
                  <a:pt x="3050" y="1477"/>
                </a:cubicBezTo>
                <a:cubicBezTo>
                  <a:pt x="3050" y="1478"/>
                  <a:pt x="3050" y="1478"/>
                  <a:pt x="3050" y="1478"/>
                </a:cubicBezTo>
                <a:cubicBezTo>
                  <a:pt x="3052" y="1478"/>
                  <a:pt x="3052" y="1477"/>
                  <a:pt x="3052" y="1477"/>
                </a:cubicBezTo>
                <a:cubicBezTo>
                  <a:pt x="3054" y="1477"/>
                  <a:pt x="3054" y="1475"/>
                  <a:pt x="3054" y="1475"/>
                </a:cubicBezTo>
                <a:cubicBezTo>
                  <a:pt x="3054" y="1474"/>
                  <a:pt x="3055" y="1474"/>
                  <a:pt x="3055" y="1474"/>
                </a:cubicBezTo>
                <a:cubicBezTo>
                  <a:pt x="3060" y="1472"/>
                  <a:pt x="3065" y="1470"/>
                  <a:pt x="3068" y="1465"/>
                </a:cubicBezTo>
                <a:cubicBezTo>
                  <a:pt x="3070" y="1465"/>
                  <a:pt x="3070" y="1465"/>
                  <a:pt x="3071" y="1465"/>
                </a:cubicBezTo>
                <a:cubicBezTo>
                  <a:pt x="3071" y="1464"/>
                  <a:pt x="3073" y="1464"/>
                  <a:pt x="3073" y="1464"/>
                </a:cubicBezTo>
                <a:cubicBezTo>
                  <a:pt x="3075" y="1462"/>
                  <a:pt x="3076" y="1462"/>
                  <a:pt x="3078" y="1462"/>
                </a:cubicBezTo>
                <a:cubicBezTo>
                  <a:pt x="3078" y="1461"/>
                  <a:pt x="3078" y="1461"/>
                  <a:pt x="3079" y="1461"/>
                </a:cubicBezTo>
                <a:cubicBezTo>
                  <a:pt x="3079" y="1461"/>
                  <a:pt x="3081" y="1461"/>
                  <a:pt x="3083" y="1461"/>
                </a:cubicBezTo>
                <a:cubicBezTo>
                  <a:pt x="3083" y="1461"/>
                  <a:pt x="3084" y="1461"/>
                  <a:pt x="3084" y="1459"/>
                </a:cubicBezTo>
                <a:cubicBezTo>
                  <a:pt x="3086" y="1459"/>
                  <a:pt x="3087" y="1459"/>
                  <a:pt x="3089" y="1461"/>
                </a:cubicBezTo>
                <a:cubicBezTo>
                  <a:pt x="3089" y="1461"/>
                  <a:pt x="3089" y="1461"/>
                  <a:pt x="3091" y="1461"/>
                </a:cubicBezTo>
                <a:cubicBezTo>
                  <a:pt x="3091" y="1461"/>
                  <a:pt x="3091" y="1461"/>
                  <a:pt x="3092" y="1461"/>
                </a:cubicBezTo>
                <a:cubicBezTo>
                  <a:pt x="3094" y="1459"/>
                  <a:pt x="3096" y="1459"/>
                  <a:pt x="3097" y="1457"/>
                </a:cubicBezTo>
                <a:cubicBezTo>
                  <a:pt x="3099" y="1457"/>
                  <a:pt x="3099" y="1459"/>
                  <a:pt x="3099" y="1457"/>
                </a:cubicBezTo>
                <a:cubicBezTo>
                  <a:pt x="3100" y="1457"/>
                  <a:pt x="3100" y="1457"/>
                  <a:pt x="3100" y="1457"/>
                </a:cubicBezTo>
                <a:cubicBezTo>
                  <a:pt x="3102" y="1456"/>
                  <a:pt x="3102" y="1456"/>
                  <a:pt x="3102" y="1456"/>
                </a:cubicBezTo>
                <a:cubicBezTo>
                  <a:pt x="3100" y="1456"/>
                  <a:pt x="3100" y="1456"/>
                  <a:pt x="3100" y="1456"/>
                </a:cubicBezTo>
                <a:cubicBezTo>
                  <a:pt x="3100" y="1454"/>
                  <a:pt x="3100" y="1454"/>
                  <a:pt x="3102" y="1454"/>
                </a:cubicBezTo>
                <a:cubicBezTo>
                  <a:pt x="3102" y="1453"/>
                  <a:pt x="3102" y="1451"/>
                  <a:pt x="3102" y="1451"/>
                </a:cubicBezTo>
                <a:cubicBezTo>
                  <a:pt x="3104" y="1449"/>
                  <a:pt x="3105" y="1448"/>
                  <a:pt x="3105" y="1448"/>
                </a:cubicBezTo>
                <a:cubicBezTo>
                  <a:pt x="3107" y="1446"/>
                  <a:pt x="3107" y="1446"/>
                  <a:pt x="3107" y="1444"/>
                </a:cubicBezTo>
                <a:cubicBezTo>
                  <a:pt x="3107" y="1443"/>
                  <a:pt x="3108" y="1443"/>
                  <a:pt x="3108" y="1441"/>
                </a:cubicBezTo>
                <a:cubicBezTo>
                  <a:pt x="3108" y="1441"/>
                  <a:pt x="3110" y="1440"/>
                  <a:pt x="3112" y="1440"/>
                </a:cubicBezTo>
                <a:cubicBezTo>
                  <a:pt x="3113" y="1438"/>
                  <a:pt x="3115" y="1436"/>
                  <a:pt x="3116" y="1435"/>
                </a:cubicBezTo>
                <a:cubicBezTo>
                  <a:pt x="3116" y="1433"/>
                  <a:pt x="3116" y="1433"/>
                  <a:pt x="3116" y="1433"/>
                </a:cubicBezTo>
                <a:cubicBezTo>
                  <a:pt x="3118" y="1432"/>
                  <a:pt x="3118" y="1432"/>
                  <a:pt x="3118" y="1432"/>
                </a:cubicBezTo>
                <a:cubicBezTo>
                  <a:pt x="3118" y="1430"/>
                  <a:pt x="3120" y="1430"/>
                  <a:pt x="3120" y="1428"/>
                </a:cubicBezTo>
                <a:cubicBezTo>
                  <a:pt x="3120" y="1428"/>
                  <a:pt x="3121" y="1427"/>
                  <a:pt x="3123" y="1427"/>
                </a:cubicBezTo>
                <a:cubicBezTo>
                  <a:pt x="3123" y="1425"/>
                  <a:pt x="3123" y="1425"/>
                  <a:pt x="3123" y="1425"/>
                </a:cubicBezTo>
                <a:cubicBezTo>
                  <a:pt x="3125" y="1422"/>
                  <a:pt x="3126" y="1420"/>
                  <a:pt x="3128" y="1419"/>
                </a:cubicBezTo>
                <a:cubicBezTo>
                  <a:pt x="3129" y="1417"/>
                  <a:pt x="3133" y="1415"/>
                  <a:pt x="3134" y="1414"/>
                </a:cubicBezTo>
                <a:cubicBezTo>
                  <a:pt x="3134" y="1412"/>
                  <a:pt x="3134" y="1412"/>
                  <a:pt x="3134" y="1411"/>
                </a:cubicBezTo>
                <a:cubicBezTo>
                  <a:pt x="3136" y="1411"/>
                  <a:pt x="3136" y="1409"/>
                  <a:pt x="3137" y="1409"/>
                </a:cubicBezTo>
                <a:cubicBezTo>
                  <a:pt x="3137" y="1407"/>
                  <a:pt x="3139" y="1407"/>
                  <a:pt x="3139" y="1406"/>
                </a:cubicBezTo>
                <a:cubicBezTo>
                  <a:pt x="3141" y="1404"/>
                  <a:pt x="3141" y="1404"/>
                  <a:pt x="3141" y="1404"/>
                </a:cubicBezTo>
                <a:cubicBezTo>
                  <a:pt x="3141" y="1404"/>
                  <a:pt x="3141" y="1404"/>
                  <a:pt x="3142" y="1404"/>
                </a:cubicBezTo>
                <a:cubicBezTo>
                  <a:pt x="3142" y="1402"/>
                  <a:pt x="3144" y="1402"/>
                  <a:pt x="3146" y="1401"/>
                </a:cubicBezTo>
                <a:cubicBezTo>
                  <a:pt x="3146" y="1401"/>
                  <a:pt x="3147" y="1401"/>
                  <a:pt x="3147" y="1399"/>
                </a:cubicBezTo>
                <a:cubicBezTo>
                  <a:pt x="3149" y="1399"/>
                  <a:pt x="3149" y="1399"/>
                  <a:pt x="3149" y="1398"/>
                </a:cubicBezTo>
                <a:cubicBezTo>
                  <a:pt x="3150" y="1398"/>
                  <a:pt x="3150" y="1398"/>
                  <a:pt x="3150" y="1398"/>
                </a:cubicBezTo>
                <a:cubicBezTo>
                  <a:pt x="3152" y="1398"/>
                  <a:pt x="3152" y="1398"/>
                  <a:pt x="3152" y="1398"/>
                </a:cubicBezTo>
                <a:cubicBezTo>
                  <a:pt x="3152" y="1396"/>
                  <a:pt x="3154" y="1396"/>
                  <a:pt x="3154" y="1394"/>
                </a:cubicBezTo>
                <a:cubicBezTo>
                  <a:pt x="3155" y="1394"/>
                  <a:pt x="3155" y="1394"/>
                  <a:pt x="3155" y="1394"/>
                </a:cubicBezTo>
                <a:cubicBezTo>
                  <a:pt x="3157" y="1393"/>
                  <a:pt x="3158" y="1391"/>
                  <a:pt x="3158" y="1391"/>
                </a:cubicBezTo>
                <a:cubicBezTo>
                  <a:pt x="3160" y="1388"/>
                  <a:pt x="3160" y="1386"/>
                  <a:pt x="3162" y="1385"/>
                </a:cubicBezTo>
                <a:cubicBezTo>
                  <a:pt x="3163" y="1385"/>
                  <a:pt x="3163" y="1385"/>
                  <a:pt x="3165" y="1383"/>
                </a:cubicBezTo>
                <a:cubicBezTo>
                  <a:pt x="3166" y="1380"/>
                  <a:pt x="3168" y="1377"/>
                  <a:pt x="3170" y="1375"/>
                </a:cubicBezTo>
                <a:cubicBezTo>
                  <a:pt x="3171" y="1373"/>
                  <a:pt x="3171" y="1372"/>
                  <a:pt x="3171" y="1370"/>
                </a:cubicBezTo>
                <a:cubicBezTo>
                  <a:pt x="3171" y="1370"/>
                  <a:pt x="3171" y="1369"/>
                  <a:pt x="3173" y="1369"/>
                </a:cubicBezTo>
                <a:cubicBezTo>
                  <a:pt x="3175" y="1367"/>
                  <a:pt x="3176" y="1365"/>
                  <a:pt x="3178" y="1362"/>
                </a:cubicBezTo>
                <a:cubicBezTo>
                  <a:pt x="3178" y="1361"/>
                  <a:pt x="3179" y="1361"/>
                  <a:pt x="3181" y="1359"/>
                </a:cubicBezTo>
                <a:cubicBezTo>
                  <a:pt x="3181" y="1357"/>
                  <a:pt x="3181" y="1356"/>
                  <a:pt x="3181" y="1354"/>
                </a:cubicBezTo>
                <a:cubicBezTo>
                  <a:pt x="3183" y="1352"/>
                  <a:pt x="3183" y="1352"/>
                  <a:pt x="3184" y="1351"/>
                </a:cubicBezTo>
                <a:cubicBezTo>
                  <a:pt x="3184" y="1349"/>
                  <a:pt x="3186" y="1349"/>
                  <a:pt x="3187" y="1348"/>
                </a:cubicBezTo>
                <a:cubicBezTo>
                  <a:pt x="3187" y="1346"/>
                  <a:pt x="3189" y="1344"/>
                  <a:pt x="3189" y="1343"/>
                </a:cubicBezTo>
                <a:cubicBezTo>
                  <a:pt x="3189" y="1343"/>
                  <a:pt x="3187" y="1341"/>
                  <a:pt x="3189" y="1341"/>
                </a:cubicBezTo>
                <a:cubicBezTo>
                  <a:pt x="3187" y="1341"/>
                  <a:pt x="3189" y="1340"/>
                  <a:pt x="3189" y="1338"/>
                </a:cubicBezTo>
                <a:cubicBezTo>
                  <a:pt x="3189" y="1336"/>
                  <a:pt x="3189" y="1336"/>
                  <a:pt x="3189" y="1335"/>
                </a:cubicBezTo>
                <a:cubicBezTo>
                  <a:pt x="3189" y="1333"/>
                  <a:pt x="3189" y="1333"/>
                  <a:pt x="3189" y="1333"/>
                </a:cubicBezTo>
                <a:cubicBezTo>
                  <a:pt x="3189" y="1331"/>
                  <a:pt x="3189" y="1331"/>
                  <a:pt x="3189" y="1331"/>
                </a:cubicBezTo>
                <a:cubicBezTo>
                  <a:pt x="3191" y="1330"/>
                  <a:pt x="3191" y="1330"/>
                  <a:pt x="3191" y="1328"/>
                </a:cubicBezTo>
                <a:cubicBezTo>
                  <a:pt x="3189" y="1328"/>
                  <a:pt x="3189" y="1328"/>
                  <a:pt x="3189" y="1328"/>
                </a:cubicBezTo>
                <a:cubicBezTo>
                  <a:pt x="3189" y="1327"/>
                  <a:pt x="3187" y="1327"/>
                  <a:pt x="3187" y="1325"/>
                </a:cubicBezTo>
                <a:cubicBezTo>
                  <a:pt x="3187" y="1323"/>
                  <a:pt x="3189" y="1323"/>
                  <a:pt x="3189" y="1322"/>
                </a:cubicBezTo>
                <a:cubicBezTo>
                  <a:pt x="3191" y="1322"/>
                  <a:pt x="3191" y="1322"/>
                  <a:pt x="3191" y="1320"/>
                </a:cubicBezTo>
                <a:cubicBezTo>
                  <a:pt x="3192" y="1320"/>
                  <a:pt x="3191" y="1319"/>
                  <a:pt x="3191" y="1317"/>
                </a:cubicBezTo>
                <a:cubicBezTo>
                  <a:pt x="3191" y="1315"/>
                  <a:pt x="3192" y="1315"/>
                  <a:pt x="3192" y="1314"/>
                </a:cubicBezTo>
                <a:cubicBezTo>
                  <a:pt x="3192" y="1314"/>
                  <a:pt x="3192" y="1314"/>
                  <a:pt x="3192" y="1312"/>
                </a:cubicBezTo>
                <a:cubicBezTo>
                  <a:pt x="3194" y="1312"/>
                  <a:pt x="3194" y="1312"/>
                  <a:pt x="3194" y="1312"/>
                </a:cubicBezTo>
                <a:cubicBezTo>
                  <a:pt x="3194" y="1311"/>
                  <a:pt x="3194" y="1311"/>
                  <a:pt x="3194" y="1309"/>
                </a:cubicBezTo>
                <a:cubicBezTo>
                  <a:pt x="3192" y="1309"/>
                  <a:pt x="3192" y="1307"/>
                  <a:pt x="3192" y="1306"/>
                </a:cubicBezTo>
                <a:cubicBezTo>
                  <a:pt x="3194" y="1304"/>
                  <a:pt x="3194" y="1304"/>
                  <a:pt x="3194" y="1304"/>
                </a:cubicBezTo>
                <a:cubicBezTo>
                  <a:pt x="3196" y="1304"/>
                  <a:pt x="3197" y="1302"/>
                  <a:pt x="3197" y="1301"/>
                </a:cubicBezTo>
                <a:close/>
                <a:moveTo>
                  <a:pt x="3378" y="1191"/>
                </a:moveTo>
                <a:cubicBezTo>
                  <a:pt x="3378" y="1193"/>
                  <a:pt x="3378" y="1193"/>
                  <a:pt x="3378" y="1193"/>
                </a:cubicBezTo>
                <a:cubicBezTo>
                  <a:pt x="3379" y="1193"/>
                  <a:pt x="3379" y="1193"/>
                  <a:pt x="3379" y="1191"/>
                </a:cubicBezTo>
                <a:cubicBezTo>
                  <a:pt x="3379" y="1191"/>
                  <a:pt x="3379" y="1191"/>
                  <a:pt x="3381" y="1191"/>
                </a:cubicBezTo>
                <a:cubicBezTo>
                  <a:pt x="3381" y="1189"/>
                  <a:pt x="3381" y="1189"/>
                  <a:pt x="3381" y="1189"/>
                </a:cubicBezTo>
                <a:cubicBezTo>
                  <a:pt x="3381" y="1189"/>
                  <a:pt x="3381" y="1189"/>
                  <a:pt x="3379" y="1189"/>
                </a:cubicBezTo>
                <a:cubicBezTo>
                  <a:pt x="3379" y="1188"/>
                  <a:pt x="3379" y="1188"/>
                  <a:pt x="3379" y="1188"/>
                </a:cubicBezTo>
                <a:cubicBezTo>
                  <a:pt x="3378" y="1188"/>
                  <a:pt x="3378" y="1189"/>
                  <a:pt x="3378" y="1189"/>
                </a:cubicBezTo>
                <a:cubicBezTo>
                  <a:pt x="3378" y="1191"/>
                  <a:pt x="3378" y="1191"/>
                  <a:pt x="3378" y="1191"/>
                </a:cubicBezTo>
                <a:close/>
                <a:moveTo>
                  <a:pt x="3378" y="1185"/>
                </a:moveTo>
                <a:cubicBezTo>
                  <a:pt x="3378" y="1183"/>
                  <a:pt x="3376" y="1183"/>
                  <a:pt x="3376" y="1185"/>
                </a:cubicBezTo>
                <a:cubicBezTo>
                  <a:pt x="3376" y="1186"/>
                  <a:pt x="3376" y="1186"/>
                  <a:pt x="3376" y="1186"/>
                </a:cubicBezTo>
                <a:cubicBezTo>
                  <a:pt x="3376" y="1186"/>
                  <a:pt x="3376" y="1186"/>
                  <a:pt x="3376" y="1188"/>
                </a:cubicBezTo>
                <a:cubicBezTo>
                  <a:pt x="3376" y="1188"/>
                  <a:pt x="3376" y="1188"/>
                  <a:pt x="3378" y="1188"/>
                </a:cubicBezTo>
                <a:cubicBezTo>
                  <a:pt x="3378" y="1186"/>
                  <a:pt x="3378" y="1186"/>
                  <a:pt x="3378" y="1185"/>
                </a:cubicBezTo>
                <a:close/>
                <a:moveTo>
                  <a:pt x="3373" y="1180"/>
                </a:moveTo>
                <a:cubicBezTo>
                  <a:pt x="3373" y="1181"/>
                  <a:pt x="3375" y="1180"/>
                  <a:pt x="3376" y="1181"/>
                </a:cubicBezTo>
                <a:cubicBezTo>
                  <a:pt x="3376" y="1183"/>
                  <a:pt x="3376" y="1183"/>
                  <a:pt x="3376" y="1183"/>
                </a:cubicBezTo>
                <a:cubicBezTo>
                  <a:pt x="3378" y="1185"/>
                  <a:pt x="3378" y="1181"/>
                  <a:pt x="3378" y="1180"/>
                </a:cubicBezTo>
                <a:cubicBezTo>
                  <a:pt x="3376" y="1180"/>
                  <a:pt x="3378" y="1178"/>
                  <a:pt x="3378" y="1177"/>
                </a:cubicBezTo>
                <a:cubicBezTo>
                  <a:pt x="3378" y="1175"/>
                  <a:pt x="3378" y="1175"/>
                  <a:pt x="3378" y="1175"/>
                </a:cubicBezTo>
                <a:cubicBezTo>
                  <a:pt x="3378" y="1173"/>
                  <a:pt x="3378" y="1173"/>
                  <a:pt x="3378" y="1173"/>
                </a:cubicBezTo>
                <a:cubicBezTo>
                  <a:pt x="3376" y="1172"/>
                  <a:pt x="3376" y="1173"/>
                  <a:pt x="3376" y="1173"/>
                </a:cubicBezTo>
                <a:cubicBezTo>
                  <a:pt x="3375" y="1173"/>
                  <a:pt x="3375" y="1173"/>
                  <a:pt x="3375" y="1173"/>
                </a:cubicBezTo>
                <a:cubicBezTo>
                  <a:pt x="3375" y="1172"/>
                  <a:pt x="3375" y="1172"/>
                  <a:pt x="3375" y="1172"/>
                </a:cubicBezTo>
                <a:cubicBezTo>
                  <a:pt x="3375" y="1170"/>
                  <a:pt x="3375" y="1168"/>
                  <a:pt x="3373" y="1168"/>
                </a:cubicBezTo>
                <a:cubicBezTo>
                  <a:pt x="3371" y="1170"/>
                  <a:pt x="3371" y="1172"/>
                  <a:pt x="3371" y="1173"/>
                </a:cubicBezTo>
                <a:cubicBezTo>
                  <a:pt x="3371" y="1175"/>
                  <a:pt x="3371" y="1175"/>
                  <a:pt x="3371" y="1175"/>
                </a:cubicBezTo>
                <a:cubicBezTo>
                  <a:pt x="3371" y="1177"/>
                  <a:pt x="3371" y="1177"/>
                  <a:pt x="3371" y="1177"/>
                </a:cubicBezTo>
                <a:cubicBezTo>
                  <a:pt x="3371" y="1178"/>
                  <a:pt x="3371" y="1180"/>
                  <a:pt x="3373" y="1180"/>
                </a:cubicBezTo>
                <a:close/>
                <a:moveTo>
                  <a:pt x="3363" y="1251"/>
                </a:moveTo>
                <a:cubicBezTo>
                  <a:pt x="3365" y="1249"/>
                  <a:pt x="3365" y="1249"/>
                  <a:pt x="3365" y="1249"/>
                </a:cubicBezTo>
                <a:cubicBezTo>
                  <a:pt x="3365" y="1248"/>
                  <a:pt x="3365" y="1246"/>
                  <a:pt x="3363" y="1246"/>
                </a:cubicBezTo>
                <a:cubicBezTo>
                  <a:pt x="3363" y="1244"/>
                  <a:pt x="3362" y="1248"/>
                  <a:pt x="3362" y="1248"/>
                </a:cubicBezTo>
                <a:cubicBezTo>
                  <a:pt x="3362" y="1249"/>
                  <a:pt x="3362" y="1249"/>
                  <a:pt x="3362" y="1249"/>
                </a:cubicBezTo>
                <a:cubicBezTo>
                  <a:pt x="3362" y="1251"/>
                  <a:pt x="3363" y="1251"/>
                  <a:pt x="3363" y="1251"/>
                </a:cubicBezTo>
                <a:close/>
                <a:moveTo>
                  <a:pt x="3310" y="1099"/>
                </a:moveTo>
                <a:cubicBezTo>
                  <a:pt x="3310" y="1099"/>
                  <a:pt x="3308" y="1099"/>
                  <a:pt x="3308" y="1101"/>
                </a:cubicBezTo>
                <a:cubicBezTo>
                  <a:pt x="3307" y="1101"/>
                  <a:pt x="3307" y="1101"/>
                  <a:pt x="3307" y="1101"/>
                </a:cubicBezTo>
                <a:cubicBezTo>
                  <a:pt x="3307" y="1101"/>
                  <a:pt x="3307" y="1101"/>
                  <a:pt x="3305" y="1099"/>
                </a:cubicBezTo>
                <a:cubicBezTo>
                  <a:pt x="3305" y="1099"/>
                  <a:pt x="3305" y="1099"/>
                  <a:pt x="3304" y="1099"/>
                </a:cubicBezTo>
                <a:cubicBezTo>
                  <a:pt x="3304" y="1101"/>
                  <a:pt x="3304" y="1101"/>
                  <a:pt x="3304" y="1102"/>
                </a:cubicBezTo>
                <a:cubicBezTo>
                  <a:pt x="3305" y="1104"/>
                  <a:pt x="3305" y="1104"/>
                  <a:pt x="3305" y="1104"/>
                </a:cubicBezTo>
                <a:cubicBezTo>
                  <a:pt x="3304" y="1106"/>
                  <a:pt x="3304" y="1106"/>
                  <a:pt x="3304" y="1106"/>
                </a:cubicBezTo>
                <a:cubicBezTo>
                  <a:pt x="3304" y="1107"/>
                  <a:pt x="3304" y="1107"/>
                  <a:pt x="3304" y="1107"/>
                </a:cubicBezTo>
                <a:cubicBezTo>
                  <a:pt x="3305" y="1110"/>
                  <a:pt x="3307" y="1109"/>
                  <a:pt x="3308" y="1107"/>
                </a:cubicBezTo>
                <a:cubicBezTo>
                  <a:pt x="3310" y="1107"/>
                  <a:pt x="3310" y="1107"/>
                  <a:pt x="3310" y="1107"/>
                </a:cubicBezTo>
                <a:cubicBezTo>
                  <a:pt x="3312" y="1107"/>
                  <a:pt x="3312" y="1107"/>
                  <a:pt x="3313" y="1107"/>
                </a:cubicBezTo>
                <a:cubicBezTo>
                  <a:pt x="3313" y="1107"/>
                  <a:pt x="3313" y="1107"/>
                  <a:pt x="3315" y="1107"/>
                </a:cubicBezTo>
                <a:cubicBezTo>
                  <a:pt x="3315" y="1109"/>
                  <a:pt x="3315" y="1109"/>
                  <a:pt x="3315" y="1109"/>
                </a:cubicBezTo>
                <a:cubicBezTo>
                  <a:pt x="3316" y="1109"/>
                  <a:pt x="3316" y="1109"/>
                  <a:pt x="3318" y="1109"/>
                </a:cubicBezTo>
                <a:cubicBezTo>
                  <a:pt x="3318" y="1107"/>
                  <a:pt x="3318" y="1107"/>
                  <a:pt x="3318" y="1107"/>
                </a:cubicBezTo>
                <a:cubicBezTo>
                  <a:pt x="3318" y="1106"/>
                  <a:pt x="3318" y="1106"/>
                  <a:pt x="3318" y="1106"/>
                </a:cubicBezTo>
                <a:cubicBezTo>
                  <a:pt x="3318" y="1106"/>
                  <a:pt x="3316" y="1106"/>
                  <a:pt x="3316" y="1104"/>
                </a:cubicBezTo>
                <a:cubicBezTo>
                  <a:pt x="3315" y="1104"/>
                  <a:pt x="3315" y="1104"/>
                  <a:pt x="3313" y="1102"/>
                </a:cubicBezTo>
                <a:cubicBezTo>
                  <a:pt x="3313" y="1101"/>
                  <a:pt x="3313" y="1101"/>
                  <a:pt x="3313" y="1101"/>
                </a:cubicBezTo>
                <a:cubicBezTo>
                  <a:pt x="3312" y="1099"/>
                  <a:pt x="3312" y="1099"/>
                  <a:pt x="3310" y="1099"/>
                </a:cubicBezTo>
                <a:close/>
                <a:moveTo>
                  <a:pt x="3370" y="1256"/>
                </a:moveTo>
                <a:cubicBezTo>
                  <a:pt x="3371" y="1256"/>
                  <a:pt x="3371" y="1256"/>
                  <a:pt x="3371" y="1256"/>
                </a:cubicBezTo>
                <a:cubicBezTo>
                  <a:pt x="3371" y="1254"/>
                  <a:pt x="3370" y="1254"/>
                  <a:pt x="3370" y="1254"/>
                </a:cubicBezTo>
                <a:cubicBezTo>
                  <a:pt x="3370" y="1252"/>
                  <a:pt x="3368" y="1252"/>
                  <a:pt x="3368" y="1254"/>
                </a:cubicBezTo>
                <a:cubicBezTo>
                  <a:pt x="3368" y="1256"/>
                  <a:pt x="3368" y="1256"/>
                  <a:pt x="3370" y="1257"/>
                </a:cubicBezTo>
                <a:lnTo>
                  <a:pt x="3370" y="1256"/>
                </a:lnTo>
                <a:close/>
                <a:moveTo>
                  <a:pt x="3318" y="1501"/>
                </a:moveTo>
                <a:cubicBezTo>
                  <a:pt x="3318" y="1499"/>
                  <a:pt x="3315" y="1501"/>
                  <a:pt x="3315" y="1501"/>
                </a:cubicBezTo>
                <a:cubicBezTo>
                  <a:pt x="3315" y="1503"/>
                  <a:pt x="3315" y="1503"/>
                  <a:pt x="3313" y="1504"/>
                </a:cubicBezTo>
                <a:cubicBezTo>
                  <a:pt x="3312" y="1504"/>
                  <a:pt x="3310" y="1503"/>
                  <a:pt x="3308" y="1504"/>
                </a:cubicBezTo>
                <a:cubicBezTo>
                  <a:pt x="3308" y="1503"/>
                  <a:pt x="3308" y="1503"/>
                  <a:pt x="3308" y="1501"/>
                </a:cubicBezTo>
                <a:cubicBezTo>
                  <a:pt x="3310" y="1501"/>
                  <a:pt x="3312" y="1499"/>
                  <a:pt x="3312" y="1499"/>
                </a:cubicBezTo>
                <a:cubicBezTo>
                  <a:pt x="3312" y="1498"/>
                  <a:pt x="3310" y="1498"/>
                  <a:pt x="3310" y="1496"/>
                </a:cubicBezTo>
                <a:cubicBezTo>
                  <a:pt x="3312" y="1494"/>
                  <a:pt x="3312" y="1494"/>
                  <a:pt x="3312" y="1494"/>
                </a:cubicBezTo>
                <a:cubicBezTo>
                  <a:pt x="3308" y="1494"/>
                  <a:pt x="3308" y="1494"/>
                  <a:pt x="3308" y="1494"/>
                </a:cubicBezTo>
                <a:cubicBezTo>
                  <a:pt x="3307" y="1494"/>
                  <a:pt x="3304" y="1496"/>
                  <a:pt x="3304" y="1498"/>
                </a:cubicBezTo>
                <a:cubicBezTo>
                  <a:pt x="3302" y="1499"/>
                  <a:pt x="3300" y="1501"/>
                  <a:pt x="3300" y="1503"/>
                </a:cubicBezTo>
                <a:cubicBezTo>
                  <a:pt x="3299" y="1503"/>
                  <a:pt x="3297" y="1504"/>
                  <a:pt x="3296" y="1504"/>
                </a:cubicBezTo>
                <a:cubicBezTo>
                  <a:pt x="3294" y="1506"/>
                  <a:pt x="3292" y="1507"/>
                  <a:pt x="3291" y="1507"/>
                </a:cubicBezTo>
                <a:cubicBezTo>
                  <a:pt x="3291" y="1509"/>
                  <a:pt x="3289" y="1511"/>
                  <a:pt x="3287" y="1511"/>
                </a:cubicBezTo>
                <a:cubicBezTo>
                  <a:pt x="3286" y="1511"/>
                  <a:pt x="3284" y="1511"/>
                  <a:pt x="3284" y="1514"/>
                </a:cubicBezTo>
                <a:cubicBezTo>
                  <a:pt x="3283" y="1514"/>
                  <a:pt x="3283" y="1515"/>
                  <a:pt x="3283" y="1517"/>
                </a:cubicBezTo>
                <a:cubicBezTo>
                  <a:pt x="3281" y="1517"/>
                  <a:pt x="3279" y="1519"/>
                  <a:pt x="3278" y="1519"/>
                </a:cubicBezTo>
                <a:cubicBezTo>
                  <a:pt x="3276" y="1520"/>
                  <a:pt x="3276" y="1522"/>
                  <a:pt x="3275" y="1522"/>
                </a:cubicBezTo>
                <a:cubicBezTo>
                  <a:pt x="3273" y="1524"/>
                  <a:pt x="3271" y="1524"/>
                  <a:pt x="3270" y="1525"/>
                </a:cubicBezTo>
                <a:cubicBezTo>
                  <a:pt x="3268" y="1525"/>
                  <a:pt x="3266" y="1525"/>
                  <a:pt x="3263" y="1525"/>
                </a:cubicBezTo>
                <a:cubicBezTo>
                  <a:pt x="3262" y="1527"/>
                  <a:pt x="3260" y="1527"/>
                  <a:pt x="3258" y="1528"/>
                </a:cubicBezTo>
                <a:cubicBezTo>
                  <a:pt x="3257" y="1528"/>
                  <a:pt x="3255" y="1530"/>
                  <a:pt x="3255" y="1530"/>
                </a:cubicBezTo>
                <a:cubicBezTo>
                  <a:pt x="3254" y="1532"/>
                  <a:pt x="3252" y="1532"/>
                  <a:pt x="3250" y="1533"/>
                </a:cubicBezTo>
                <a:cubicBezTo>
                  <a:pt x="3249" y="1533"/>
                  <a:pt x="3249" y="1535"/>
                  <a:pt x="3247" y="1535"/>
                </a:cubicBezTo>
                <a:cubicBezTo>
                  <a:pt x="3246" y="1535"/>
                  <a:pt x="3246" y="1535"/>
                  <a:pt x="3244" y="1535"/>
                </a:cubicBezTo>
                <a:cubicBezTo>
                  <a:pt x="3241" y="1536"/>
                  <a:pt x="3239" y="1538"/>
                  <a:pt x="3236" y="1538"/>
                </a:cubicBezTo>
                <a:cubicBezTo>
                  <a:pt x="3236" y="1538"/>
                  <a:pt x="3233" y="1538"/>
                  <a:pt x="3233" y="1540"/>
                </a:cubicBezTo>
                <a:cubicBezTo>
                  <a:pt x="3231" y="1540"/>
                  <a:pt x="3229" y="1541"/>
                  <a:pt x="3228" y="1541"/>
                </a:cubicBezTo>
                <a:cubicBezTo>
                  <a:pt x="3226" y="1543"/>
                  <a:pt x="3225" y="1543"/>
                  <a:pt x="3225" y="1545"/>
                </a:cubicBezTo>
                <a:cubicBezTo>
                  <a:pt x="3223" y="1545"/>
                  <a:pt x="3221" y="1546"/>
                  <a:pt x="3220" y="1548"/>
                </a:cubicBezTo>
                <a:cubicBezTo>
                  <a:pt x="3216" y="1549"/>
                  <a:pt x="3215" y="1551"/>
                  <a:pt x="3213" y="1551"/>
                </a:cubicBezTo>
                <a:cubicBezTo>
                  <a:pt x="3212" y="1553"/>
                  <a:pt x="3212" y="1553"/>
                  <a:pt x="3212" y="1553"/>
                </a:cubicBezTo>
                <a:cubicBezTo>
                  <a:pt x="3210" y="1554"/>
                  <a:pt x="3210" y="1554"/>
                  <a:pt x="3210" y="1556"/>
                </a:cubicBezTo>
                <a:cubicBezTo>
                  <a:pt x="3208" y="1556"/>
                  <a:pt x="3207" y="1557"/>
                  <a:pt x="3205" y="1557"/>
                </a:cubicBezTo>
                <a:cubicBezTo>
                  <a:pt x="3204" y="1557"/>
                  <a:pt x="3204" y="1557"/>
                  <a:pt x="3204" y="1557"/>
                </a:cubicBezTo>
                <a:cubicBezTo>
                  <a:pt x="3204" y="1559"/>
                  <a:pt x="3202" y="1559"/>
                  <a:pt x="3202" y="1561"/>
                </a:cubicBezTo>
                <a:cubicBezTo>
                  <a:pt x="3200" y="1561"/>
                  <a:pt x="3200" y="1562"/>
                  <a:pt x="3200" y="1562"/>
                </a:cubicBezTo>
                <a:cubicBezTo>
                  <a:pt x="3199" y="1564"/>
                  <a:pt x="3199" y="1564"/>
                  <a:pt x="3199" y="1565"/>
                </a:cubicBezTo>
                <a:cubicBezTo>
                  <a:pt x="3197" y="1567"/>
                  <a:pt x="3196" y="1567"/>
                  <a:pt x="3196" y="1569"/>
                </a:cubicBezTo>
                <a:cubicBezTo>
                  <a:pt x="3199" y="1569"/>
                  <a:pt x="3200" y="1567"/>
                  <a:pt x="3204" y="1565"/>
                </a:cubicBezTo>
                <a:cubicBezTo>
                  <a:pt x="3205" y="1565"/>
                  <a:pt x="3205" y="1567"/>
                  <a:pt x="3205" y="1569"/>
                </a:cubicBezTo>
                <a:cubicBezTo>
                  <a:pt x="3207" y="1569"/>
                  <a:pt x="3208" y="1569"/>
                  <a:pt x="3208" y="1569"/>
                </a:cubicBezTo>
                <a:cubicBezTo>
                  <a:pt x="3210" y="1570"/>
                  <a:pt x="3212" y="1569"/>
                  <a:pt x="3212" y="1570"/>
                </a:cubicBezTo>
                <a:cubicBezTo>
                  <a:pt x="3213" y="1570"/>
                  <a:pt x="3213" y="1572"/>
                  <a:pt x="3215" y="1572"/>
                </a:cubicBezTo>
                <a:cubicBezTo>
                  <a:pt x="3215" y="1572"/>
                  <a:pt x="3216" y="1570"/>
                  <a:pt x="3218" y="1570"/>
                </a:cubicBezTo>
                <a:cubicBezTo>
                  <a:pt x="3218" y="1570"/>
                  <a:pt x="3220" y="1569"/>
                  <a:pt x="3220" y="1570"/>
                </a:cubicBezTo>
                <a:cubicBezTo>
                  <a:pt x="3221" y="1570"/>
                  <a:pt x="3220" y="1570"/>
                  <a:pt x="3221" y="1570"/>
                </a:cubicBezTo>
                <a:cubicBezTo>
                  <a:pt x="3221" y="1572"/>
                  <a:pt x="3221" y="1570"/>
                  <a:pt x="3223" y="1570"/>
                </a:cubicBezTo>
                <a:cubicBezTo>
                  <a:pt x="3225" y="1570"/>
                  <a:pt x="3226" y="1569"/>
                  <a:pt x="3229" y="1567"/>
                </a:cubicBezTo>
                <a:cubicBezTo>
                  <a:pt x="3231" y="1565"/>
                  <a:pt x="3233" y="1565"/>
                  <a:pt x="3234" y="1565"/>
                </a:cubicBezTo>
                <a:cubicBezTo>
                  <a:pt x="3236" y="1565"/>
                  <a:pt x="3239" y="1564"/>
                  <a:pt x="3242" y="1562"/>
                </a:cubicBezTo>
                <a:cubicBezTo>
                  <a:pt x="3246" y="1559"/>
                  <a:pt x="3247" y="1557"/>
                  <a:pt x="3250" y="1554"/>
                </a:cubicBezTo>
                <a:cubicBezTo>
                  <a:pt x="3252" y="1553"/>
                  <a:pt x="3255" y="1551"/>
                  <a:pt x="3257" y="1549"/>
                </a:cubicBezTo>
                <a:cubicBezTo>
                  <a:pt x="3258" y="1548"/>
                  <a:pt x="3258" y="1546"/>
                  <a:pt x="3260" y="1545"/>
                </a:cubicBezTo>
                <a:cubicBezTo>
                  <a:pt x="3260" y="1543"/>
                  <a:pt x="3260" y="1543"/>
                  <a:pt x="3260" y="1541"/>
                </a:cubicBezTo>
                <a:cubicBezTo>
                  <a:pt x="3262" y="1541"/>
                  <a:pt x="3263" y="1540"/>
                  <a:pt x="3265" y="1540"/>
                </a:cubicBezTo>
                <a:cubicBezTo>
                  <a:pt x="3266" y="1540"/>
                  <a:pt x="3268" y="1540"/>
                  <a:pt x="3271" y="1538"/>
                </a:cubicBezTo>
                <a:cubicBezTo>
                  <a:pt x="3273" y="1538"/>
                  <a:pt x="3273" y="1538"/>
                  <a:pt x="3273" y="1538"/>
                </a:cubicBezTo>
                <a:cubicBezTo>
                  <a:pt x="3273" y="1536"/>
                  <a:pt x="3273" y="1536"/>
                  <a:pt x="3275" y="1536"/>
                </a:cubicBezTo>
                <a:cubicBezTo>
                  <a:pt x="3276" y="1535"/>
                  <a:pt x="3279" y="1536"/>
                  <a:pt x="3281" y="1536"/>
                </a:cubicBezTo>
                <a:cubicBezTo>
                  <a:pt x="3283" y="1536"/>
                  <a:pt x="3283" y="1536"/>
                  <a:pt x="3283" y="1536"/>
                </a:cubicBezTo>
                <a:cubicBezTo>
                  <a:pt x="3284" y="1535"/>
                  <a:pt x="3284" y="1533"/>
                  <a:pt x="3284" y="1533"/>
                </a:cubicBezTo>
                <a:cubicBezTo>
                  <a:pt x="3284" y="1532"/>
                  <a:pt x="3284" y="1530"/>
                  <a:pt x="3284" y="1530"/>
                </a:cubicBezTo>
                <a:cubicBezTo>
                  <a:pt x="3284" y="1528"/>
                  <a:pt x="3286" y="1528"/>
                  <a:pt x="3287" y="1528"/>
                </a:cubicBezTo>
                <a:cubicBezTo>
                  <a:pt x="3289" y="1528"/>
                  <a:pt x="3291" y="1527"/>
                  <a:pt x="3291" y="1527"/>
                </a:cubicBezTo>
                <a:cubicBezTo>
                  <a:pt x="3292" y="1525"/>
                  <a:pt x="3294" y="1525"/>
                  <a:pt x="3296" y="1524"/>
                </a:cubicBezTo>
                <a:cubicBezTo>
                  <a:pt x="3296" y="1524"/>
                  <a:pt x="3296" y="1524"/>
                  <a:pt x="3297" y="1524"/>
                </a:cubicBezTo>
                <a:cubicBezTo>
                  <a:pt x="3299" y="1522"/>
                  <a:pt x="3299" y="1524"/>
                  <a:pt x="3299" y="1522"/>
                </a:cubicBezTo>
                <a:cubicBezTo>
                  <a:pt x="3302" y="1522"/>
                  <a:pt x="3305" y="1519"/>
                  <a:pt x="3307" y="1517"/>
                </a:cubicBezTo>
                <a:cubicBezTo>
                  <a:pt x="3308" y="1517"/>
                  <a:pt x="3310" y="1515"/>
                  <a:pt x="3312" y="1515"/>
                </a:cubicBezTo>
                <a:cubicBezTo>
                  <a:pt x="3313" y="1515"/>
                  <a:pt x="3316" y="1514"/>
                  <a:pt x="3315" y="1511"/>
                </a:cubicBezTo>
                <a:cubicBezTo>
                  <a:pt x="3315" y="1511"/>
                  <a:pt x="3313" y="1509"/>
                  <a:pt x="3315" y="1507"/>
                </a:cubicBezTo>
                <a:cubicBezTo>
                  <a:pt x="3315" y="1507"/>
                  <a:pt x="3315" y="1507"/>
                  <a:pt x="3315" y="1506"/>
                </a:cubicBezTo>
                <a:cubicBezTo>
                  <a:pt x="3316" y="1506"/>
                  <a:pt x="3318" y="1504"/>
                  <a:pt x="3318" y="1503"/>
                </a:cubicBezTo>
                <a:cubicBezTo>
                  <a:pt x="3320" y="1503"/>
                  <a:pt x="3320" y="1503"/>
                  <a:pt x="3320" y="1501"/>
                </a:cubicBezTo>
                <a:cubicBezTo>
                  <a:pt x="3320" y="1499"/>
                  <a:pt x="3320" y="1499"/>
                  <a:pt x="3320" y="1499"/>
                </a:cubicBezTo>
                <a:cubicBezTo>
                  <a:pt x="3318" y="1499"/>
                  <a:pt x="3318" y="1499"/>
                  <a:pt x="3318" y="1499"/>
                </a:cubicBezTo>
                <a:cubicBezTo>
                  <a:pt x="3318" y="1499"/>
                  <a:pt x="3318" y="1499"/>
                  <a:pt x="3318" y="1501"/>
                </a:cubicBezTo>
                <a:close/>
                <a:moveTo>
                  <a:pt x="3391" y="1230"/>
                </a:moveTo>
                <a:cubicBezTo>
                  <a:pt x="3391" y="1228"/>
                  <a:pt x="3391" y="1228"/>
                  <a:pt x="3389" y="1228"/>
                </a:cubicBezTo>
                <a:cubicBezTo>
                  <a:pt x="3389" y="1228"/>
                  <a:pt x="3389" y="1228"/>
                  <a:pt x="3389" y="1230"/>
                </a:cubicBezTo>
                <a:cubicBezTo>
                  <a:pt x="3389" y="1231"/>
                  <a:pt x="3389" y="1231"/>
                  <a:pt x="3389" y="1231"/>
                </a:cubicBezTo>
                <a:cubicBezTo>
                  <a:pt x="3391" y="1231"/>
                  <a:pt x="3391" y="1231"/>
                  <a:pt x="3391" y="1231"/>
                </a:cubicBezTo>
                <a:cubicBezTo>
                  <a:pt x="3391" y="1231"/>
                  <a:pt x="3391" y="1231"/>
                  <a:pt x="3391" y="1230"/>
                </a:cubicBezTo>
                <a:close/>
                <a:moveTo>
                  <a:pt x="3391" y="1220"/>
                </a:moveTo>
                <a:cubicBezTo>
                  <a:pt x="3391" y="1220"/>
                  <a:pt x="3391" y="1219"/>
                  <a:pt x="3389" y="1219"/>
                </a:cubicBezTo>
                <a:cubicBezTo>
                  <a:pt x="3389" y="1219"/>
                  <a:pt x="3389" y="1220"/>
                  <a:pt x="3389" y="1222"/>
                </a:cubicBezTo>
                <a:cubicBezTo>
                  <a:pt x="3389" y="1222"/>
                  <a:pt x="3389" y="1222"/>
                  <a:pt x="3389" y="1223"/>
                </a:cubicBezTo>
                <a:cubicBezTo>
                  <a:pt x="3391" y="1223"/>
                  <a:pt x="3391" y="1222"/>
                  <a:pt x="3391" y="1220"/>
                </a:cubicBezTo>
                <a:close/>
                <a:moveTo>
                  <a:pt x="3060" y="1488"/>
                </a:moveTo>
                <a:cubicBezTo>
                  <a:pt x="3060" y="1488"/>
                  <a:pt x="3060" y="1488"/>
                  <a:pt x="3060" y="1490"/>
                </a:cubicBezTo>
                <a:cubicBezTo>
                  <a:pt x="3060" y="1490"/>
                  <a:pt x="3062" y="1490"/>
                  <a:pt x="3062" y="1491"/>
                </a:cubicBezTo>
                <a:cubicBezTo>
                  <a:pt x="3062" y="1491"/>
                  <a:pt x="3060" y="1491"/>
                  <a:pt x="3060" y="1493"/>
                </a:cubicBezTo>
                <a:cubicBezTo>
                  <a:pt x="3060" y="1494"/>
                  <a:pt x="3060" y="1494"/>
                  <a:pt x="3060" y="1494"/>
                </a:cubicBezTo>
                <a:cubicBezTo>
                  <a:pt x="3060" y="1496"/>
                  <a:pt x="3060" y="1496"/>
                  <a:pt x="3060" y="1496"/>
                </a:cubicBezTo>
                <a:cubicBezTo>
                  <a:pt x="3062" y="1496"/>
                  <a:pt x="3063" y="1496"/>
                  <a:pt x="3063" y="1494"/>
                </a:cubicBezTo>
                <a:cubicBezTo>
                  <a:pt x="3063" y="1493"/>
                  <a:pt x="3063" y="1493"/>
                  <a:pt x="3063" y="1493"/>
                </a:cubicBezTo>
                <a:cubicBezTo>
                  <a:pt x="3065" y="1491"/>
                  <a:pt x="3065" y="1490"/>
                  <a:pt x="3063" y="1490"/>
                </a:cubicBezTo>
                <a:cubicBezTo>
                  <a:pt x="3063" y="1488"/>
                  <a:pt x="3065" y="1488"/>
                  <a:pt x="3065" y="1486"/>
                </a:cubicBezTo>
                <a:cubicBezTo>
                  <a:pt x="3065" y="1486"/>
                  <a:pt x="3065" y="1486"/>
                  <a:pt x="3065" y="1485"/>
                </a:cubicBezTo>
                <a:cubicBezTo>
                  <a:pt x="3062" y="1485"/>
                  <a:pt x="3062" y="1485"/>
                  <a:pt x="3062" y="1485"/>
                </a:cubicBezTo>
                <a:cubicBezTo>
                  <a:pt x="3060" y="1485"/>
                  <a:pt x="3060" y="1486"/>
                  <a:pt x="3060" y="1488"/>
                </a:cubicBezTo>
                <a:close/>
                <a:moveTo>
                  <a:pt x="3384" y="1210"/>
                </a:moveTo>
                <a:cubicBezTo>
                  <a:pt x="3386" y="1210"/>
                  <a:pt x="3386" y="1210"/>
                  <a:pt x="3387" y="1210"/>
                </a:cubicBezTo>
                <a:cubicBezTo>
                  <a:pt x="3387" y="1209"/>
                  <a:pt x="3387" y="1209"/>
                  <a:pt x="3387" y="1207"/>
                </a:cubicBezTo>
                <a:cubicBezTo>
                  <a:pt x="3389" y="1207"/>
                  <a:pt x="3389" y="1206"/>
                  <a:pt x="3387" y="1206"/>
                </a:cubicBezTo>
                <a:cubicBezTo>
                  <a:pt x="3387" y="1204"/>
                  <a:pt x="3386" y="1204"/>
                  <a:pt x="3384" y="1204"/>
                </a:cubicBezTo>
                <a:cubicBezTo>
                  <a:pt x="3384" y="1206"/>
                  <a:pt x="3384" y="1206"/>
                  <a:pt x="3383" y="1206"/>
                </a:cubicBezTo>
                <a:cubicBezTo>
                  <a:pt x="3383" y="1207"/>
                  <a:pt x="3383" y="1207"/>
                  <a:pt x="3383" y="1207"/>
                </a:cubicBezTo>
                <a:cubicBezTo>
                  <a:pt x="3383" y="1209"/>
                  <a:pt x="3383" y="1209"/>
                  <a:pt x="3383" y="1209"/>
                </a:cubicBezTo>
                <a:cubicBezTo>
                  <a:pt x="3384" y="1209"/>
                  <a:pt x="3384" y="1210"/>
                  <a:pt x="3384" y="1210"/>
                </a:cubicBezTo>
                <a:close/>
                <a:moveTo>
                  <a:pt x="3386" y="1189"/>
                </a:moveTo>
                <a:cubicBezTo>
                  <a:pt x="3386" y="1188"/>
                  <a:pt x="3386" y="1188"/>
                  <a:pt x="3386" y="1188"/>
                </a:cubicBezTo>
                <a:cubicBezTo>
                  <a:pt x="3384" y="1188"/>
                  <a:pt x="3384" y="1189"/>
                  <a:pt x="3386" y="1189"/>
                </a:cubicBezTo>
                <a:close/>
                <a:moveTo>
                  <a:pt x="3329" y="1239"/>
                </a:moveTo>
                <a:cubicBezTo>
                  <a:pt x="3329" y="1241"/>
                  <a:pt x="3329" y="1241"/>
                  <a:pt x="3331" y="1243"/>
                </a:cubicBezTo>
                <a:cubicBezTo>
                  <a:pt x="3331" y="1243"/>
                  <a:pt x="3333" y="1244"/>
                  <a:pt x="3333" y="1246"/>
                </a:cubicBezTo>
                <a:cubicBezTo>
                  <a:pt x="3334" y="1248"/>
                  <a:pt x="3334" y="1248"/>
                  <a:pt x="3334" y="1249"/>
                </a:cubicBezTo>
                <a:cubicBezTo>
                  <a:pt x="3336" y="1251"/>
                  <a:pt x="3336" y="1251"/>
                  <a:pt x="3337" y="1251"/>
                </a:cubicBezTo>
                <a:cubicBezTo>
                  <a:pt x="3337" y="1252"/>
                  <a:pt x="3339" y="1254"/>
                  <a:pt x="3339" y="1254"/>
                </a:cubicBezTo>
                <a:cubicBezTo>
                  <a:pt x="3341" y="1256"/>
                  <a:pt x="3342" y="1257"/>
                  <a:pt x="3344" y="1259"/>
                </a:cubicBezTo>
                <a:cubicBezTo>
                  <a:pt x="3345" y="1260"/>
                  <a:pt x="3345" y="1262"/>
                  <a:pt x="3347" y="1262"/>
                </a:cubicBezTo>
                <a:cubicBezTo>
                  <a:pt x="3349" y="1264"/>
                  <a:pt x="3350" y="1264"/>
                  <a:pt x="3350" y="1265"/>
                </a:cubicBezTo>
                <a:cubicBezTo>
                  <a:pt x="3350" y="1267"/>
                  <a:pt x="3350" y="1267"/>
                  <a:pt x="3352" y="1269"/>
                </a:cubicBezTo>
                <a:cubicBezTo>
                  <a:pt x="3354" y="1269"/>
                  <a:pt x="3355" y="1269"/>
                  <a:pt x="3355" y="1269"/>
                </a:cubicBezTo>
                <a:cubicBezTo>
                  <a:pt x="3357" y="1267"/>
                  <a:pt x="3355" y="1265"/>
                  <a:pt x="3357" y="1265"/>
                </a:cubicBezTo>
                <a:cubicBezTo>
                  <a:pt x="3357" y="1264"/>
                  <a:pt x="3358" y="1264"/>
                  <a:pt x="3358" y="1264"/>
                </a:cubicBezTo>
                <a:cubicBezTo>
                  <a:pt x="3358" y="1262"/>
                  <a:pt x="3357" y="1260"/>
                  <a:pt x="3355" y="1260"/>
                </a:cubicBezTo>
                <a:cubicBezTo>
                  <a:pt x="3354" y="1259"/>
                  <a:pt x="3352" y="1257"/>
                  <a:pt x="3350" y="1256"/>
                </a:cubicBezTo>
                <a:cubicBezTo>
                  <a:pt x="3349" y="1254"/>
                  <a:pt x="3347" y="1254"/>
                  <a:pt x="3344" y="1252"/>
                </a:cubicBezTo>
                <a:cubicBezTo>
                  <a:pt x="3344" y="1252"/>
                  <a:pt x="3342" y="1251"/>
                  <a:pt x="3342" y="1249"/>
                </a:cubicBezTo>
                <a:cubicBezTo>
                  <a:pt x="3341" y="1248"/>
                  <a:pt x="3341" y="1248"/>
                  <a:pt x="3339" y="1246"/>
                </a:cubicBezTo>
                <a:cubicBezTo>
                  <a:pt x="3337" y="1244"/>
                  <a:pt x="3337" y="1244"/>
                  <a:pt x="3337" y="1244"/>
                </a:cubicBezTo>
                <a:cubicBezTo>
                  <a:pt x="3337" y="1243"/>
                  <a:pt x="3337" y="1241"/>
                  <a:pt x="3336" y="1241"/>
                </a:cubicBezTo>
                <a:cubicBezTo>
                  <a:pt x="3334" y="1239"/>
                  <a:pt x="3334" y="1239"/>
                  <a:pt x="3333" y="1238"/>
                </a:cubicBezTo>
                <a:cubicBezTo>
                  <a:pt x="3331" y="1238"/>
                  <a:pt x="3329" y="1238"/>
                  <a:pt x="3329" y="1239"/>
                </a:cubicBezTo>
                <a:close/>
                <a:moveTo>
                  <a:pt x="1495" y="282"/>
                </a:moveTo>
                <a:cubicBezTo>
                  <a:pt x="1495" y="284"/>
                  <a:pt x="1495" y="284"/>
                  <a:pt x="1495" y="284"/>
                </a:cubicBezTo>
                <a:cubicBezTo>
                  <a:pt x="1496" y="284"/>
                  <a:pt x="1496" y="284"/>
                  <a:pt x="1496" y="284"/>
                </a:cubicBezTo>
                <a:cubicBezTo>
                  <a:pt x="1498" y="282"/>
                  <a:pt x="1498" y="282"/>
                  <a:pt x="1498" y="282"/>
                </a:cubicBezTo>
                <a:cubicBezTo>
                  <a:pt x="1496" y="282"/>
                  <a:pt x="1496" y="282"/>
                  <a:pt x="1496" y="282"/>
                </a:cubicBezTo>
                <a:cubicBezTo>
                  <a:pt x="1495" y="282"/>
                  <a:pt x="1495" y="282"/>
                  <a:pt x="1495" y="282"/>
                </a:cubicBezTo>
                <a:close/>
                <a:moveTo>
                  <a:pt x="1492" y="285"/>
                </a:moveTo>
                <a:cubicBezTo>
                  <a:pt x="1490" y="285"/>
                  <a:pt x="1490" y="285"/>
                  <a:pt x="1490" y="285"/>
                </a:cubicBezTo>
                <a:cubicBezTo>
                  <a:pt x="1492" y="285"/>
                  <a:pt x="1492" y="287"/>
                  <a:pt x="1492" y="287"/>
                </a:cubicBezTo>
                <a:cubicBezTo>
                  <a:pt x="1493" y="287"/>
                  <a:pt x="1493" y="287"/>
                  <a:pt x="1493" y="287"/>
                </a:cubicBezTo>
                <a:cubicBezTo>
                  <a:pt x="1493" y="287"/>
                  <a:pt x="1493" y="285"/>
                  <a:pt x="1495" y="285"/>
                </a:cubicBezTo>
                <a:cubicBezTo>
                  <a:pt x="1495" y="284"/>
                  <a:pt x="1495" y="284"/>
                  <a:pt x="1495" y="284"/>
                </a:cubicBezTo>
                <a:cubicBezTo>
                  <a:pt x="1493" y="284"/>
                  <a:pt x="1493" y="284"/>
                  <a:pt x="1493" y="284"/>
                </a:cubicBezTo>
                <a:cubicBezTo>
                  <a:pt x="1493" y="285"/>
                  <a:pt x="1492" y="285"/>
                  <a:pt x="1492" y="285"/>
                </a:cubicBezTo>
                <a:close/>
                <a:moveTo>
                  <a:pt x="1488" y="261"/>
                </a:moveTo>
                <a:cubicBezTo>
                  <a:pt x="1490" y="261"/>
                  <a:pt x="1490" y="261"/>
                  <a:pt x="1492" y="259"/>
                </a:cubicBezTo>
                <a:cubicBezTo>
                  <a:pt x="1492" y="259"/>
                  <a:pt x="1492" y="259"/>
                  <a:pt x="1492" y="258"/>
                </a:cubicBezTo>
                <a:cubicBezTo>
                  <a:pt x="1493" y="258"/>
                  <a:pt x="1493" y="258"/>
                  <a:pt x="1495" y="256"/>
                </a:cubicBezTo>
                <a:cubicBezTo>
                  <a:pt x="1496" y="255"/>
                  <a:pt x="1496" y="255"/>
                  <a:pt x="1496" y="255"/>
                </a:cubicBezTo>
                <a:cubicBezTo>
                  <a:pt x="1495" y="253"/>
                  <a:pt x="1495" y="253"/>
                  <a:pt x="1493" y="255"/>
                </a:cubicBezTo>
                <a:cubicBezTo>
                  <a:pt x="1493" y="255"/>
                  <a:pt x="1492" y="255"/>
                  <a:pt x="1492" y="256"/>
                </a:cubicBezTo>
                <a:cubicBezTo>
                  <a:pt x="1490" y="256"/>
                  <a:pt x="1490" y="256"/>
                  <a:pt x="1490" y="258"/>
                </a:cubicBezTo>
                <a:cubicBezTo>
                  <a:pt x="1488" y="258"/>
                  <a:pt x="1488" y="258"/>
                  <a:pt x="1488" y="259"/>
                </a:cubicBezTo>
                <a:cubicBezTo>
                  <a:pt x="1488" y="261"/>
                  <a:pt x="1487" y="261"/>
                  <a:pt x="1488" y="261"/>
                </a:cubicBezTo>
                <a:close/>
                <a:moveTo>
                  <a:pt x="1495" y="267"/>
                </a:moveTo>
                <a:cubicBezTo>
                  <a:pt x="1495" y="267"/>
                  <a:pt x="1495" y="267"/>
                  <a:pt x="1495" y="266"/>
                </a:cubicBezTo>
                <a:cubicBezTo>
                  <a:pt x="1495" y="264"/>
                  <a:pt x="1495" y="264"/>
                  <a:pt x="1495" y="264"/>
                </a:cubicBezTo>
                <a:cubicBezTo>
                  <a:pt x="1495" y="263"/>
                  <a:pt x="1495" y="263"/>
                  <a:pt x="1495" y="263"/>
                </a:cubicBezTo>
                <a:cubicBezTo>
                  <a:pt x="1493" y="261"/>
                  <a:pt x="1493" y="263"/>
                  <a:pt x="1493" y="263"/>
                </a:cubicBezTo>
                <a:cubicBezTo>
                  <a:pt x="1493" y="264"/>
                  <a:pt x="1493" y="264"/>
                  <a:pt x="1493" y="264"/>
                </a:cubicBezTo>
                <a:cubicBezTo>
                  <a:pt x="1493" y="266"/>
                  <a:pt x="1493" y="269"/>
                  <a:pt x="1495" y="269"/>
                </a:cubicBezTo>
                <a:cubicBezTo>
                  <a:pt x="1495" y="269"/>
                  <a:pt x="1495" y="269"/>
                  <a:pt x="1495" y="267"/>
                </a:cubicBezTo>
                <a:close/>
                <a:moveTo>
                  <a:pt x="1492" y="280"/>
                </a:moveTo>
                <a:cubicBezTo>
                  <a:pt x="1493" y="280"/>
                  <a:pt x="1493" y="279"/>
                  <a:pt x="1495" y="279"/>
                </a:cubicBezTo>
                <a:cubicBezTo>
                  <a:pt x="1496" y="279"/>
                  <a:pt x="1496" y="277"/>
                  <a:pt x="1498" y="277"/>
                </a:cubicBezTo>
                <a:cubicBezTo>
                  <a:pt x="1498" y="277"/>
                  <a:pt x="1498" y="275"/>
                  <a:pt x="1500" y="275"/>
                </a:cubicBezTo>
                <a:cubicBezTo>
                  <a:pt x="1501" y="275"/>
                  <a:pt x="1501" y="275"/>
                  <a:pt x="1501" y="275"/>
                </a:cubicBezTo>
                <a:cubicBezTo>
                  <a:pt x="1501" y="277"/>
                  <a:pt x="1500" y="277"/>
                  <a:pt x="1500" y="279"/>
                </a:cubicBezTo>
                <a:cubicBezTo>
                  <a:pt x="1500" y="279"/>
                  <a:pt x="1500" y="280"/>
                  <a:pt x="1498" y="280"/>
                </a:cubicBezTo>
                <a:cubicBezTo>
                  <a:pt x="1498" y="280"/>
                  <a:pt x="1498" y="280"/>
                  <a:pt x="1498" y="282"/>
                </a:cubicBezTo>
                <a:cubicBezTo>
                  <a:pt x="1498" y="282"/>
                  <a:pt x="1498" y="282"/>
                  <a:pt x="1500" y="282"/>
                </a:cubicBezTo>
                <a:cubicBezTo>
                  <a:pt x="1501" y="282"/>
                  <a:pt x="1500" y="284"/>
                  <a:pt x="1500" y="284"/>
                </a:cubicBezTo>
                <a:cubicBezTo>
                  <a:pt x="1500" y="284"/>
                  <a:pt x="1500" y="285"/>
                  <a:pt x="1500" y="285"/>
                </a:cubicBezTo>
                <a:cubicBezTo>
                  <a:pt x="1501" y="284"/>
                  <a:pt x="1501" y="284"/>
                  <a:pt x="1501" y="282"/>
                </a:cubicBezTo>
                <a:cubicBezTo>
                  <a:pt x="1503" y="282"/>
                  <a:pt x="1503" y="282"/>
                  <a:pt x="1504" y="282"/>
                </a:cubicBezTo>
                <a:cubicBezTo>
                  <a:pt x="1504" y="284"/>
                  <a:pt x="1504" y="284"/>
                  <a:pt x="1504" y="284"/>
                </a:cubicBezTo>
                <a:cubicBezTo>
                  <a:pt x="1504" y="285"/>
                  <a:pt x="1504" y="285"/>
                  <a:pt x="1504" y="287"/>
                </a:cubicBezTo>
                <a:cubicBezTo>
                  <a:pt x="1504" y="287"/>
                  <a:pt x="1506" y="287"/>
                  <a:pt x="1506" y="288"/>
                </a:cubicBezTo>
                <a:cubicBezTo>
                  <a:pt x="1506" y="288"/>
                  <a:pt x="1506" y="290"/>
                  <a:pt x="1508" y="290"/>
                </a:cubicBezTo>
                <a:cubicBezTo>
                  <a:pt x="1508" y="290"/>
                  <a:pt x="1506" y="290"/>
                  <a:pt x="1506" y="292"/>
                </a:cubicBezTo>
                <a:cubicBezTo>
                  <a:pt x="1504" y="292"/>
                  <a:pt x="1504" y="292"/>
                  <a:pt x="1503" y="292"/>
                </a:cubicBezTo>
                <a:cubicBezTo>
                  <a:pt x="1503" y="292"/>
                  <a:pt x="1503" y="292"/>
                  <a:pt x="1503" y="293"/>
                </a:cubicBezTo>
                <a:cubicBezTo>
                  <a:pt x="1501" y="295"/>
                  <a:pt x="1501" y="295"/>
                  <a:pt x="1501" y="295"/>
                </a:cubicBezTo>
                <a:cubicBezTo>
                  <a:pt x="1500" y="295"/>
                  <a:pt x="1501" y="295"/>
                  <a:pt x="1501" y="296"/>
                </a:cubicBezTo>
                <a:cubicBezTo>
                  <a:pt x="1503" y="296"/>
                  <a:pt x="1503" y="298"/>
                  <a:pt x="1504" y="298"/>
                </a:cubicBezTo>
                <a:cubicBezTo>
                  <a:pt x="1506" y="298"/>
                  <a:pt x="1506" y="298"/>
                  <a:pt x="1506" y="298"/>
                </a:cubicBezTo>
                <a:cubicBezTo>
                  <a:pt x="1508" y="298"/>
                  <a:pt x="1508" y="298"/>
                  <a:pt x="1508" y="298"/>
                </a:cubicBezTo>
                <a:cubicBezTo>
                  <a:pt x="1508" y="300"/>
                  <a:pt x="1506" y="300"/>
                  <a:pt x="1508" y="300"/>
                </a:cubicBezTo>
                <a:cubicBezTo>
                  <a:pt x="1509" y="300"/>
                  <a:pt x="1509" y="300"/>
                  <a:pt x="1509" y="300"/>
                </a:cubicBezTo>
                <a:cubicBezTo>
                  <a:pt x="1509" y="298"/>
                  <a:pt x="1509" y="296"/>
                  <a:pt x="1509" y="296"/>
                </a:cubicBezTo>
                <a:cubicBezTo>
                  <a:pt x="1511" y="296"/>
                  <a:pt x="1511" y="296"/>
                  <a:pt x="1511" y="298"/>
                </a:cubicBezTo>
                <a:cubicBezTo>
                  <a:pt x="1513" y="298"/>
                  <a:pt x="1513" y="298"/>
                  <a:pt x="1513" y="298"/>
                </a:cubicBezTo>
                <a:cubicBezTo>
                  <a:pt x="1513" y="298"/>
                  <a:pt x="1514" y="298"/>
                  <a:pt x="1514" y="296"/>
                </a:cubicBezTo>
                <a:cubicBezTo>
                  <a:pt x="1514" y="296"/>
                  <a:pt x="1514" y="296"/>
                  <a:pt x="1516" y="296"/>
                </a:cubicBezTo>
                <a:cubicBezTo>
                  <a:pt x="1516" y="295"/>
                  <a:pt x="1519" y="295"/>
                  <a:pt x="1519" y="295"/>
                </a:cubicBezTo>
                <a:cubicBezTo>
                  <a:pt x="1519" y="296"/>
                  <a:pt x="1519" y="296"/>
                  <a:pt x="1519" y="298"/>
                </a:cubicBezTo>
                <a:cubicBezTo>
                  <a:pt x="1517" y="298"/>
                  <a:pt x="1517" y="298"/>
                  <a:pt x="1517" y="298"/>
                </a:cubicBezTo>
                <a:cubicBezTo>
                  <a:pt x="1517" y="298"/>
                  <a:pt x="1516" y="298"/>
                  <a:pt x="1516" y="300"/>
                </a:cubicBezTo>
                <a:cubicBezTo>
                  <a:pt x="1516" y="300"/>
                  <a:pt x="1516" y="300"/>
                  <a:pt x="1516" y="301"/>
                </a:cubicBezTo>
                <a:cubicBezTo>
                  <a:pt x="1516" y="303"/>
                  <a:pt x="1516" y="303"/>
                  <a:pt x="1517" y="303"/>
                </a:cubicBezTo>
                <a:cubicBezTo>
                  <a:pt x="1517" y="303"/>
                  <a:pt x="1519" y="303"/>
                  <a:pt x="1519" y="304"/>
                </a:cubicBezTo>
                <a:cubicBezTo>
                  <a:pt x="1521" y="304"/>
                  <a:pt x="1521" y="304"/>
                  <a:pt x="1521" y="304"/>
                </a:cubicBezTo>
                <a:cubicBezTo>
                  <a:pt x="1522" y="304"/>
                  <a:pt x="1522" y="306"/>
                  <a:pt x="1522" y="306"/>
                </a:cubicBezTo>
                <a:cubicBezTo>
                  <a:pt x="1522" y="308"/>
                  <a:pt x="1521" y="308"/>
                  <a:pt x="1521" y="308"/>
                </a:cubicBezTo>
                <a:cubicBezTo>
                  <a:pt x="1521" y="309"/>
                  <a:pt x="1521" y="309"/>
                  <a:pt x="1521" y="309"/>
                </a:cubicBezTo>
                <a:cubicBezTo>
                  <a:pt x="1519" y="311"/>
                  <a:pt x="1519" y="311"/>
                  <a:pt x="1519" y="313"/>
                </a:cubicBezTo>
                <a:cubicBezTo>
                  <a:pt x="1519" y="314"/>
                  <a:pt x="1517" y="314"/>
                  <a:pt x="1517" y="314"/>
                </a:cubicBezTo>
                <a:cubicBezTo>
                  <a:pt x="1517" y="314"/>
                  <a:pt x="1517" y="314"/>
                  <a:pt x="1516" y="314"/>
                </a:cubicBezTo>
                <a:cubicBezTo>
                  <a:pt x="1516" y="314"/>
                  <a:pt x="1516" y="314"/>
                  <a:pt x="1514" y="314"/>
                </a:cubicBezTo>
                <a:cubicBezTo>
                  <a:pt x="1514" y="314"/>
                  <a:pt x="1514" y="314"/>
                  <a:pt x="1513" y="314"/>
                </a:cubicBezTo>
                <a:cubicBezTo>
                  <a:pt x="1513" y="314"/>
                  <a:pt x="1513" y="314"/>
                  <a:pt x="1511" y="316"/>
                </a:cubicBezTo>
                <a:cubicBezTo>
                  <a:pt x="1511" y="314"/>
                  <a:pt x="1509" y="314"/>
                  <a:pt x="1509" y="314"/>
                </a:cubicBezTo>
                <a:cubicBezTo>
                  <a:pt x="1508" y="314"/>
                  <a:pt x="1508" y="314"/>
                  <a:pt x="1508" y="314"/>
                </a:cubicBezTo>
                <a:cubicBezTo>
                  <a:pt x="1506" y="314"/>
                  <a:pt x="1506" y="314"/>
                  <a:pt x="1506" y="314"/>
                </a:cubicBezTo>
                <a:cubicBezTo>
                  <a:pt x="1506" y="316"/>
                  <a:pt x="1508" y="316"/>
                  <a:pt x="1508" y="317"/>
                </a:cubicBezTo>
                <a:cubicBezTo>
                  <a:pt x="1508" y="319"/>
                  <a:pt x="1508" y="319"/>
                  <a:pt x="1508" y="321"/>
                </a:cubicBezTo>
                <a:cubicBezTo>
                  <a:pt x="1508" y="322"/>
                  <a:pt x="1509" y="322"/>
                  <a:pt x="1509" y="322"/>
                </a:cubicBezTo>
                <a:cubicBezTo>
                  <a:pt x="1509" y="324"/>
                  <a:pt x="1509" y="324"/>
                  <a:pt x="1509" y="324"/>
                </a:cubicBezTo>
                <a:cubicBezTo>
                  <a:pt x="1509" y="325"/>
                  <a:pt x="1508" y="325"/>
                  <a:pt x="1508" y="327"/>
                </a:cubicBezTo>
                <a:cubicBezTo>
                  <a:pt x="1508" y="327"/>
                  <a:pt x="1508" y="327"/>
                  <a:pt x="1506" y="327"/>
                </a:cubicBezTo>
                <a:cubicBezTo>
                  <a:pt x="1504" y="329"/>
                  <a:pt x="1504" y="329"/>
                  <a:pt x="1504" y="329"/>
                </a:cubicBezTo>
                <a:cubicBezTo>
                  <a:pt x="1503" y="329"/>
                  <a:pt x="1503" y="329"/>
                  <a:pt x="1503" y="330"/>
                </a:cubicBezTo>
                <a:cubicBezTo>
                  <a:pt x="1501" y="330"/>
                  <a:pt x="1501" y="330"/>
                  <a:pt x="1501" y="330"/>
                </a:cubicBezTo>
                <a:cubicBezTo>
                  <a:pt x="1500" y="329"/>
                  <a:pt x="1500" y="329"/>
                  <a:pt x="1500" y="329"/>
                </a:cubicBezTo>
                <a:cubicBezTo>
                  <a:pt x="1498" y="330"/>
                  <a:pt x="1498" y="330"/>
                  <a:pt x="1498" y="330"/>
                </a:cubicBezTo>
                <a:cubicBezTo>
                  <a:pt x="1496" y="330"/>
                  <a:pt x="1498" y="332"/>
                  <a:pt x="1498" y="332"/>
                </a:cubicBezTo>
                <a:cubicBezTo>
                  <a:pt x="1496" y="332"/>
                  <a:pt x="1496" y="332"/>
                  <a:pt x="1496" y="334"/>
                </a:cubicBezTo>
                <a:cubicBezTo>
                  <a:pt x="1496" y="334"/>
                  <a:pt x="1496" y="335"/>
                  <a:pt x="1496" y="337"/>
                </a:cubicBezTo>
                <a:cubicBezTo>
                  <a:pt x="1498" y="338"/>
                  <a:pt x="1500" y="335"/>
                  <a:pt x="1501" y="334"/>
                </a:cubicBezTo>
                <a:cubicBezTo>
                  <a:pt x="1501" y="334"/>
                  <a:pt x="1501" y="334"/>
                  <a:pt x="1503" y="334"/>
                </a:cubicBezTo>
                <a:cubicBezTo>
                  <a:pt x="1504" y="334"/>
                  <a:pt x="1504" y="334"/>
                  <a:pt x="1504" y="334"/>
                </a:cubicBezTo>
                <a:cubicBezTo>
                  <a:pt x="1506" y="334"/>
                  <a:pt x="1506" y="334"/>
                  <a:pt x="1506" y="334"/>
                </a:cubicBezTo>
                <a:cubicBezTo>
                  <a:pt x="1506" y="335"/>
                  <a:pt x="1506" y="335"/>
                  <a:pt x="1506" y="335"/>
                </a:cubicBezTo>
                <a:cubicBezTo>
                  <a:pt x="1506" y="335"/>
                  <a:pt x="1506" y="335"/>
                  <a:pt x="1508" y="337"/>
                </a:cubicBezTo>
                <a:cubicBezTo>
                  <a:pt x="1509" y="335"/>
                  <a:pt x="1509" y="335"/>
                  <a:pt x="1509" y="335"/>
                </a:cubicBezTo>
                <a:cubicBezTo>
                  <a:pt x="1509" y="337"/>
                  <a:pt x="1511" y="337"/>
                  <a:pt x="1511" y="337"/>
                </a:cubicBezTo>
                <a:cubicBezTo>
                  <a:pt x="1513" y="337"/>
                  <a:pt x="1513" y="337"/>
                  <a:pt x="1513" y="338"/>
                </a:cubicBezTo>
                <a:cubicBezTo>
                  <a:pt x="1513" y="338"/>
                  <a:pt x="1513" y="338"/>
                  <a:pt x="1514" y="338"/>
                </a:cubicBezTo>
                <a:cubicBezTo>
                  <a:pt x="1516" y="338"/>
                  <a:pt x="1516" y="338"/>
                  <a:pt x="1516" y="338"/>
                </a:cubicBezTo>
                <a:cubicBezTo>
                  <a:pt x="1516" y="337"/>
                  <a:pt x="1516" y="337"/>
                  <a:pt x="1517" y="337"/>
                </a:cubicBezTo>
                <a:cubicBezTo>
                  <a:pt x="1519" y="337"/>
                  <a:pt x="1521" y="335"/>
                  <a:pt x="1521" y="335"/>
                </a:cubicBezTo>
                <a:cubicBezTo>
                  <a:pt x="1522" y="335"/>
                  <a:pt x="1522" y="334"/>
                  <a:pt x="1524" y="334"/>
                </a:cubicBezTo>
                <a:cubicBezTo>
                  <a:pt x="1522" y="335"/>
                  <a:pt x="1522" y="335"/>
                  <a:pt x="1522" y="335"/>
                </a:cubicBezTo>
                <a:cubicBezTo>
                  <a:pt x="1521" y="337"/>
                  <a:pt x="1519" y="338"/>
                  <a:pt x="1517" y="338"/>
                </a:cubicBezTo>
                <a:cubicBezTo>
                  <a:pt x="1517" y="340"/>
                  <a:pt x="1516" y="340"/>
                  <a:pt x="1516" y="340"/>
                </a:cubicBezTo>
                <a:cubicBezTo>
                  <a:pt x="1514" y="342"/>
                  <a:pt x="1514" y="342"/>
                  <a:pt x="1513" y="342"/>
                </a:cubicBezTo>
                <a:cubicBezTo>
                  <a:pt x="1513" y="340"/>
                  <a:pt x="1513" y="340"/>
                  <a:pt x="1513" y="340"/>
                </a:cubicBezTo>
                <a:cubicBezTo>
                  <a:pt x="1513" y="338"/>
                  <a:pt x="1511" y="338"/>
                  <a:pt x="1511" y="338"/>
                </a:cubicBezTo>
                <a:cubicBezTo>
                  <a:pt x="1509" y="338"/>
                  <a:pt x="1508" y="340"/>
                  <a:pt x="1506" y="340"/>
                </a:cubicBezTo>
                <a:cubicBezTo>
                  <a:pt x="1506" y="340"/>
                  <a:pt x="1506" y="340"/>
                  <a:pt x="1506" y="342"/>
                </a:cubicBezTo>
                <a:cubicBezTo>
                  <a:pt x="1504" y="342"/>
                  <a:pt x="1504" y="342"/>
                  <a:pt x="1504" y="342"/>
                </a:cubicBezTo>
                <a:cubicBezTo>
                  <a:pt x="1504" y="343"/>
                  <a:pt x="1504" y="343"/>
                  <a:pt x="1503" y="343"/>
                </a:cubicBezTo>
                <a:cubicBezTo>
                  <a:pt x="1503" y="343"/>
                  <a:pt x="1503" y="343"/>
                  <a:pt x="1503" y="345"/>
                </a:cubicBezTo>
                <a:cubicBezTo>
                  <a:pt x="1501" y="345"/>
                  <a:pt x="1501" y="346"/>
                  <a:pt x="1500" y="346"/>
                </a:cubicBezTo>
                <a:cubicBezTo>
                  <a:pt x="1500" y="348"/>
                  <a:pt x="1498" y="348"/>
                  <a:pt x="1498" y="350"/>
                </a:cubicBezTo>
                <a:cubicBezTo>
                  <a:pt x="1496" y="350"/>
                  <a:pt x="1495" y="351"/>
                  <a:pt x="1495" y="351"/>
                </a:cubicBezTo>
                <a:cubicBezTo>
                  <a:pt x="1493" y="353"/>
                  <a:pt x="1493" y="353"/>
                  <a:pt x="1493" y="353"/>
                </a:cubicBezTo>
                <a:cubicBezTo>
                  <a:pt x="1492" y="353"/>
                  <a:pt x="1492" y="353"/>
                  <a:pt x="1490" y="353"/>
                </a:cubicBezTo>
                <a:cubicBezTo>
                  <a:pt x="1490" y="353"/>
                  <a:pt x="1488" y="354"/>
                  <a:pt x="1490" y="354"/>
                </a:cubicBezTo>
                <a:cubicBezTo>
                  <a:pt x="1492" y="354"/>
                  <a:pt x="1492" y="354"/>
                  <a:pt x="1492" y="354"/>
                </a:cubicBezTo>
                <a:cubicBezTo>
                  <a:pt x="1493" y="354"/>
                  <a:pt x="1493" y="354"/>
                  <a:pt x="1493" y="356"/>
                </a:cubicBezTo>
                <a:cubicBezTo>
                  <a:pt x="1495" y="356"/>
                  <a:pt x="1495" y="354"/>
                  <a:pt x="1496" y="356"/>
                </a:cubicBezTo>
                <a:cubicBezTo>
                  <a:pt x="1496" y="354"/>
                  <a:pt x="1496" y="354"/>
                  <a:pt x="1496" y="354"/>
                </a:cubicBezTo>
                <a:cubicBezTo>
                  <a:pt x="1495" y="354"/>
                  <a:pt x="1495" y="354"/>
                  <a:pt x="1495" y="354"/>
                </a:cubicBezTo>
                <a:cubicBezTo>
                  <a:pt x="1496" y="353"/>
                  <a:pt x="1496" y="353"/>
                  <a:pt x="1498" y="353"/>
                </a:cubicBezTo>
                <a:cubicBezTo>
                  <a:pt x="1498" y="353"/>
                  <a:pt x="1498" y="353"/>
                  <a:pt x="1498" y="351"/>
                </a:cubicBezTo>
                <a:cubicBezTo>
                  <a:pt x="1498" y="351"/>
                  <a:pt x="1498" y="351"/>
                  <a:pt x="1500" y="351"/>
                </a:cubicBezTo>
                <a:cubicBezTo>
                  <a:pt x="1500" y="351"/>
                  <a:pt x="1500" y="351"/>
                  <a:pt x="1501" y="350"/>
                </a:cubicBezTo>
                <a:cubicBezTo>
                  <a:pt x="1503" y="350"/>
                  <a:pt x="1503" y="350"/>
                  <a:pt x="1503" y="350"/>
                </a:cubicBezTo>
                <a:cubicBezTo>
                  <a:pt x="1503" y="350"/>
                  <a:pt x="1503" y="350"/>
                  <a:pt x="1504" y="350"/>
                </a:cubicBezTo>
                <a:cubicBezTo>
                  <a:pt x="1506" y="350"/>
                  <a:pt x="1506" y="350"/>
                  <a:pt x="1506" y="350"/>
                </a:cubicBezTo>
                <a:cubicBezTo>
                  <a:pt x="1506" y="350"/>
                  <a:pt x="1506" y="351"/>
                  <a:pt x="1508" y="351"/>
                </a:cubicBezTo>
                <a:cubicBezTo>
                  <a:pt x="1508" y="351"/>
                  <a:pt x="1508" y="351"/>
                  <a:pt x="1508" y="353"/>
                </a:cubicBezTo>
                <a:cubicBezTo>
                  <a:pt x="1509" y="353"/>
                  <a:pt x="1509" y="353"/>
                  <a:pt x="1509" y="353"/>
                </a:cubicBezTo>
                <a:cubicBezTo>
                  <a:pt x="1509" y="354"/>
                  <a:pt x="1509" y="354"/>
                  <a:pt x="1509" y="354"/>
                </a:cubicBezTo>
                <a:cubicBezTo>
                  <a:pt x="1511" y="354"/>
                  <a:pt x="1511" y="353"/>
                  <a:pt x="1511" y="353"/>
                </a:cubicBezTo>
                <a:cubicBezTo>
                  <a:pt x="1511" y="351"/>
                  <a:pt x="1511" y="351"/>
                  <a:pt x="1511" y="350"/>
                </a:cubicBezTo>
                <a:cubicBezTo>
                  <a:pt x="1511" y="348"/>
                  <a:pt x="1511" y="348"/>
                  <a:pt x="1511" y="348"/>
                </a:cubicBezTo>
                <a:cubicBezTo>
                  <a:pt x="1513" y="346"/>
                  <a:pt x="1513" y="346"/>
                  <a:pt x="1513" y="346"/>
                </a:cubicBezTo>
                <a:cubicBezTo>
                  <a:pt x="1514" y="346"/>
                  <a:pt x="1514" y="346"/>
                  <a:pt x="1514" y="346"/>
                </a:cubicBezTo>
                <a:cubicBezTo>
                  <a:pt x="1516" y="346"/>
                  <a:pt x="1516" y="346"/>
                  <a:pt x="1516" y="346"/>
                </a:cubicBezTo>
                <a:cubicBezTo>
                  <a:pt x="1516" y="346"/>
                  <a:pt x="1516" y="346"/>
                  <a:pt x="1517" y="346"/>
                </a:cubicBezTo>
                <a:cubicBezTo>
                  <a:pt x="1517" y="346"/>
                  <a:pt x="1519" y="346"/>
                  <a:pt x="1521" y="346"/>
                </a:cubicBezTo>
                <a:cubicBezTo>
                  <a:pt x="1521" y="348"/>
                  <a:pt x="1521" y="348"/>
                  <a:pt x="1521" y="348"/>
                </a:cubicBezTo>
                <a:cubicBezTo>
                  <a:pt x="1522" y="348"/>
                  <a:pt x="1524" y="348"/>
                  <a:pt x="1524" y="348"/>
                </a:cubicBezTo>
                <a:cubicBezTo>
                  <a:pt x="1525" y="348"/>
                  <a:pt x="1525" y="348"/>
                  <a:pt x="1527" y="348"/>
                </a:cubicBezTo>
                <a:cubicBezTo>
                  <a:pt x="1529" y="348"/>
                  <a:pt x="1529" y="348"/>
                  <a:pt x="1529" y="348"/>
                </a:cubicBezTo>
                <a:cubicBezTo>
                  <a:pt x="1529" y="348"/>
                  <a:pt x="1530" y="348"/>
                  <a:pt x="1530" y="346"/>
                </a:cubicBezTo>
                <a:cubicBezTo>
                  <a:pt x="1530" y="345"/>
                  <a:pt x="1532" y="345"/>
                  <a:pt x="1532" y="345"/>
                </a:cubicBezTo>
                <a:cubicBezTo>
                  <a:pt x="1532" y="346"/>
                  <a:pt x="1532" y="346"/>
                  <a:pt x="1532" y="346"/>
                </a:cubicBezTo>
                <a:cubicBezTo>
                  <a:pt x="1532" y="348"/>
                  <a:pt x="1532" y="348"/>
                  <a:pt x="1532" y="348"/>
                </a:cubicBezTo>
                <a:cubicBezTo>
                  <a:pt x="1533" y="348"/>
                  <a:pt x="1533" y="348"/>
                  <a:pt x="1533" y="348"/>
                </a:cubicBezTo>
                <a:cubicBezTo>
                  <a:pt x="1535" y="348"/>
                  <a:pt x="1537" y="348"/>
                  <a:pt x="1537" y="348"/>
                </a:cubicBezTo>
                <a:cubicBezTo>
                  <a:pt x="1535" y="346"/>
                  <a:pt x="1535" y="346"/>
                  <a:pt x="1535" y="346"/>
                </a:cubicBezTo>
                <a:cubicBezTo>
                  <a:pt x="1533" y="346"/>
                  <a:pt x="1537" y="345"/>
                  <a:pt x="1538" y="345"/>
                </a:cubicBezTo>
                <a:cubicBezTo>
                  <a:pt x="1540" y="345"/>
                  <a:pt x="1540" y="345"/>
                  <a:pt x="1540" y="345"/>
                </a:cubicBezTo>
                <a:cubicBezTo>
                  <a:pt x="1542" y="345"/>
                  <a:pt x="1542" y="345"/>
                  <a:pt x="1542" y="345"/>
                </a:cubicBezTo>
                <a:cubicBezTo>
                  <a:pt x="1542" y="345"/>
                  <a:pt x="1542" y="345"/>
                  <a:pt x="1543" y="345"/>
                </a:cubicBezTo>
                <a:cubicBezTo>
                  <a:pt x="1543" y="346"/>
                  <a:pt x="1545" y="345"/>
                  <a:pt x="1545" y="345"/>
                </a:cubicBezTo>
                <a:cubicBezTo>
                  <a:pt x="1548" y="345"/>
                  <a:pt x="1550" y="345"/>
                  <a:pt x="1551" y="343"/>
                </a:cubicBezTo>
                <a:cubicBezTo>
                  <a:pt x="1554" y="343"/>
                  <a:pt x="1554" y="343"/>
                  <a:pt x="1554" y="343"/>
                </a:cubicBezTo>
                <a:cubicBezTo>
                  <a:pt x="1556" y="343"/>
                  <a:pt x="1556" y="343"/>
                  <a:pt x="1556" y="343"/>
                </a:cubicBezTo>
                <a:cubicBezTo>
                  <a:pt x="1558" y="342"/>
                  <a:pt x="1558" y="342"/>
                  <a:pt x="1558" y="342"/>
                </a:cubicBezTo>
                <a:cubicBezTo>
                  <a:pt x="1559" y="342"/>
                  <a:pt x="1559" y="342"/>
                  <a:pt x="1561" y="342"/>
                </a:cubicBezTo>
                <a:cubicBezTo>
                  <a:pt x="1559" y="340"/>
                  <a:pt x="1559" y="340"/>
                  <a:pt x="1559" y="340"/>
                </a:cubicBezTo>
                <a:cubicBezTo>
                  <a:pt x="1561" y="340"/>
                  <a:pt x="1561" y="340"/>
                  <a:pt x="1561" y="340"/>
                </a:cubicBezTo>
                <a:cubicBezTo>
                  <a:pt x="1561" y="338"/>
                  <a:pt x="1559" y="338"/>
                  <a:pt x="1559" y="338"/>
                </a:cubicBezTo>
                <a:cubicBezTo>
                  <a:pt x="1558" y="338"/>
                  <a:pt x="1558" y="338"/>
                  <a:pt x="1558" y="338"/>
                </a:cubicBezTo>
                <a:cubicBezTo>
                  <a:pt x="1556" y="338"/>
                  <a:pt x="1556" y="338"/>
                  <a:pt x="1554" y="338"/>
                </a:cubicBezTo>
                <a:cubicBezTo>
                  <a:pt x="1554" y="338"/>
                  <a:pt x="1554" y="338"/>
                  <a:pt x="1553" y="338"/>
                </a:cubicBezTo>
                <a:cubicBezTo>
                  <a:pt x="1551" y="338"/>
                  <a:pt x="1551" y="338"/>
                  <a:pt x="1550" y="337"/>
                </a:cubicBezTo>
                <a:cubicBezTo>
                  <a:pt x="1550" y="335"/>
                  <a:pt x="1553" y="337"/>
                  <a:pt x="1554" y="337"/>
                </a:cubicBezTo>
                <a:cubicBezTo>
                  <a:pt x="1554" y="335"/>
                  <a:pt x="1553" y="335"/>
                  <a:pt x="1553" y="335"/>
                </a:cubicBezTo>
                <a:cubicBezTo>
                  <a:pt x="1553" y="335"/>
                  <a:pt x="1554" y="335"/>
                  <a:pt x="1554" y="334"/>
                </a:cubicBezTo>
                <a:cubicBezTo>
                  <a:pt x="1556" y="334"/>
                  <a:pt x="1556" y="334"/>
                  <a:pt x="1558" y="334"/>
                </a:cubicBezTo>
                <a:cubicBezTo>
                  <a:pt x="1558" y="332"/>
                  <a:pt x="1558" y="332"/>
                  <a:pt x="1558" y="332"/>
                </a:cubicBezTo>
                <a:cubicBezTo>
                  <a:pt x="1559" y="332"/>
                  <a:pt x="1559" y="330"/>
                  <a:pt x="1561" y="330"/>
                </a:cubicBezTo>
                <a:cubicBezTo>
                  <a:pt x="1561" y="330"/>
                  <a:pt x="1563" y="330"/>
                  <a:pt x="1563" y="329"/>
                </a:cubicBezTo>
                <a:cubicBezTo>
                  <a:pt x="1563" y="327"/>
                  <a:pt x="1563" y="327"/>
                  <a:pt x="1563" y="327"/>
                </a:cubicBezTo>
                <a:cubicBezTo>
                  <a:pt x="1563" y="325"/>
                  <a:pt x="1566" y="325"/>
                  <a:pt x="1564" y="324"/>
                </a:cubicBezTo>
                <a:cubicBezTo>
                  <a:pt x="1564" y="322"/>
                  <a:pt x="1564" y="322"/>
                  <a:pt x="1563" y="322"/>
                </a:cubicBezTo>
                <a:cubicBezTo>
                  <a:pt x="1563" y="322"/>
                  <a:pt x="1561" y="322"/>
                  <a:pt x="1561" y="321"/>
                </a:cubicBezTo>
                <a:cubicBezTo>
                  <a:pt x="1561" y="321"/>
                  <a:pt x="1561" y="321"/>
                  <a:pt x="1561" y="319"/>
                </a:cubicBezTo>
                <a:cubicBezTo>
                  <a:pt x="1561" y="319"/>
                  <a:pt x="1561" y="319"/>
                  <a:pt x="1559" y="319"/>
                </a:cubicBezTo>
                <a:cubicBezTo>
                  <a:pt x="1558" y="319"/>
                  <a:pt x="1556" y="319"/>
                  <a:pt x="1554" y="319"/>
                </a:cubicBezTo>
                <a:cubicBezTo>
                  <a:pt x="1553" y="319"/>
                  <a:pt x="1553" y="319"/>
                  <a:pt x="1553" y="321"/>
                </a:cubicBezTo>
                <a:cubicBezTo>
                  <a:pt x="1551" y="321"/>
                  <a:pt x="1551" y="321"/>
                  <a:pt x="1550" y="321"/>
                </a:cubicBezTo>
                <a:cubicBezTo>
                  <a:pt x="1550" y="322"/>
                  <a:pt x="1548" y="322"/>
                  <a:pt x="1548" y="321"/>
                </a:cubicBezTo>
                <a:cubicBezTo>
                  <a:pt x="1548" y="321"/>
                  <a:pt x="1548" y="321"/>
                  <a:pt x="1548" y="319"/>
                </a:cubicBezTo>
                <a:cubicBezTo>
                  <a:pt x="1548" y="319"/>
                  <a:pt x="1549" y="319"/>
                  <a:pt x="1550" y="319"/>
                </a:cubicBezTo>
                <a:cubicBezTo>
                  <a:pt x="1550" y="317"/>
                  <a:pt x="1550" y="317"/>
                  <a:pt x="1550" y="317"/>
                </a:cubicBezTo>
                <a:cubicBezTo>
                  <a:pt x="1550" y="316"/>
                  <a:pt x="1551" y="316"/>
                  <a:pt x="1550" y="316"/>
                </a:cubicBezTo>
                <a:cubicBezTo>
                  <a:pt x="1550" y="314"/>
                  <a:pt x="1550" y="313"/>
                  <a:pt x="1548" y="313"/>
                </a:cubicBezTo>
                <a:cubicBezTo>
                  <a:pt x="1548" y="313"/>
                  <a:pt x="1546" y="311"/>
                  <a:pt x="1548" y="309"/>
                </a:cubicBezTo>
                <a:cubicBezTo>
                  <a:pt x="1546" y="309"/>
                  <a:pt x="1546" y="309"/>
                  <a:pt x="1546" y="309"/>
                </a:cubicBezTo>
                <a:cubicBezTo>
                  <a:pt x="1546" y="309"/>
                  <a:pt x="1546" y="309"/>
                  <a:pt x="1546" y="308"/>
                </a:cubicBezTo>
                <a:cubicBezTo>
                  <a:pt x="1546" y="306"/>
                  <a:pt x="1546" y="306"/>
                  <a:pt x="1546" y="304"/>
                </a:cubicBezTo>
                <a:cubicBezTo>
                  <a:pt x="1546" y="304"/>
                  <a:pt x="1545" y="304"/>
                  <a:pt x="1545" y="303"/>
                </a:cubicBezTo>
                <a:cubicBezTo>
                  <a:pt x="1545" y="301"/>
                  <a:pt x="1545" y="301"/>
                  <a:pt x="1545" y="301"/>
                </a:cubicBezTo>
                <a:cubicBezTo>
                  <a:pt x="1543" y="301"/>
                  <a:pt x="1543" y="301"/>
                  <a:pt x="1543" y="301"/>
                </a:cubicBezTo>
                <a:cubicBezTo>
                  <a:pt x="1542" y="301"/>
                  <a:pt x="1542" y="300"/>
                  <a:pt x="1542" y="300"/>
                </a:cubicBezTo>
                <a:cubicBezTo>
                  <a:pt x="1542" y="298"/>
                  <a:pt x="1538" y="300"/>
                  <a:pt x="1538" y="300"/>
                </a:cubicBezTo>
                <a:cubicBezTo>
                  <a:pt x="1538" y="298"/>
                  <a:pt x="1538" y="298"/>
                  <a:pt x="1537" y="298"/>
                </a:cubicBezTo>
                <a:cubicBezTo>
                  <a:pt x="1535" y="296"/>
                  <a:pt x="1535" y="296"/>
                  <a:pt x="1535" y="295"/>
                </a:cubicBezTo>
                <a:cubicBezTo>
                  <a:pt x="1533" y="293"/>
                  <a:pt x="1533" y="292"/>
                  <a:pt x="1535" y="290"/>
                </a:cubicBezTo>
                <a:cubicBezTo>
                  <a:pt x="1535" y="290"/>
                  <a:pt x="1535" y="290"/>
                  <a:pt x="1535" y="288"/>
                </a:cubicBezTo>
                <a:cubicBezTo>
                  <a:pt x="1535" y="288"/>
                  <a:pt x="1535" y="288"/>
                  <a:pt x="1533" y="288"/>
                </a:cubicBezTo>
                <a:cubicBezTo>
                  <a:pt x="1533" y="287"/>
                  <a:pt x="1533" y="287"/>
                  <a:pt x="1533" y="287"/>
                </a:cubicBezTo>
                <a:cubicBezTo>
                  <a:pt x="1532" y="287"/>
                  <a:pt x="1532" y="287"/>
                  <a:pt x="1532" y="287"/>
                </a:cubicBezTo>
                <a:cubicBezTo>
                  <a:pt x="1532" y="285"/>
                  <a:pt x="1532" y="285"/>
                  <a:pt x="1532" y="285"/>
                </a:cubicBezTo>
                <a:cubicBezTo>
                  <a:pt x="1530" y="285"/>
                  <a:pt x="1530" y="285"/>
                  <a:pt x="1530" y="284"/>
                </a:cubicBezTo>
                <a:cubicBezTo>
                  <a:pt x="1530" y="282"/>
                  <a:pt x="1529" y="284"/>
                  <a:pt x="1527" y="284"/>
                </a:cubicBezTo>
                <a:cubicBezTo>
                  <a:pt x="1527" y="282"/>
                  <a:pt x="1525" y="282"/>
                  <a:pt x="1525" y="282"/>
                </a:cubicBezTo>
                <a:cubicBezTo>
                  <a:pt x="1525" y="282"/>
                  <a:pt x="1525" y="282"/>
                  <a:pt x="1524" y="282"/>
                </a:cubicBezTo>
                <a:cubicBezTo>
                  <a:pt x="1522" y="282"/>
                  <a:pt x="1522" y="282"/>
                  <a:pt x="1522" y="282"/>
                </a:cubicBezTo>
                <a:cubicBezTo>
                  <a:pt x="1521" y="282"/>
                  <a:pt x="1521" y="282"/>
                  <a:pt x="1521" y="282"/>
                </a:cubicBezTo>
                <a:cubicBezTo>
                  <a:pt x="1519" y="282"/>
                  <a:pt x="1519" y="282"/>
                  <a:pt x="1519" y="282"/>
                </a:cubicBezTo>
                <a:cubicBezTo>
                  <a:pt x="1517" y="280"/>
                  <a:pt x="1521" y="280"/>
                  <a:pt x="1522" y="279"/>
                </a:cubicBezTo>
                <a:cubicBezTo>
                  <a:pt x="1524" y="279"/>
                  <a:pt x="1524" y="279"/>
                  <a:pt x="1524" y="279"/>
                </a:cubicBezTo>
                <a:cubicBezTo>
                  <a:pt x="1524" y="277"/>
                  <a:pt x="1525" y="277"/>
                  <a:pt x="1525" y="275"/>
                </a:cubicBezTo>
                <a:cubicBezTo>
                  <a:pt x="1527" y="275"/>
                  <a:pt x="1527" y="275"/>
                  <a:pt x="1527" y="274"/>
                </a:cubicBezTo>
                <a:cubicBezTo>
                  <a:pt x="1529" y="274"/>
                  <a:pt x="1529" y="274"/>
                  <a:pt x="1530" y="272"/>
                </a:cubicBezTo>
                <a:cubicBezTo>
                  <a:pt x="1532" y="271"/>
                  <a:pt x="1532" y="269"/>
                  <a:pt x="1532" y="267"/>
                </a:cubicBezTo>
                <a:cubicBezTo>
                  <a:pt x="1533" y="266"/>
                  <a:pt x="1533" y="266"/>
                  <a:pt x="1533" y="266"/>
                </a:cubicBezTo>
                <a:cubicBezTo>
                  <a:pt x="1533" y="264"/>
                  <a:pt x="1535" y="264"/>
                  <a:pt x="1535" y="264"/>
                </a:cubicBezTo>
                <a:cubicBezTo>
                  <a:pt x="1537" y="263"/>
                  <a:pt x="1535" y="263"/>
                  <a:pt x="1535" y="263"/>
                </a:cubicBezTo>
                <a:cubicBezTo>
                  <a:pt x="1533" y="263"/>
                  <a:pt x="1532" y="261"/>
                  <a:pt x="1530" y="261"/>
                </a:cubicBezTo>
                <a:cubicBezTo>
                  <a:pt x="1527" y="261"/>
                  <a:pt x="1525" y="263"/>
                  <a:pt x="1524" y="263"/>
                </a:cubicBezTo>
                <a:cubicBezTo>
                  <a:pt x="1522" y="263"/>
                  <a:pt x="1521" y="261"/>
                  <a:pt x="1519" y="263"/>
                </a:cubicBezTo>
                <a:cubicBezTo>
                  <a:pt x="1517" y="263"/>
                  <a:pt x="1517" y="263"/>
                  <a:pt x="1517" y="263"/>
                </a:cubicBezTo>
                <a:cubicBezTo>
                  <a:pt x="1516" y="264"/>
                  <a:pt x="1516" y="264"/>
                  <a:pt x="1514" y="264"/>
                </a:cubicBezTo>
                <a:cubicBezTo>
                  <a:pt x="1514" y="264"/>
                  <a:pt x="1513" y="264"/>
                  <a:pt x="1511" y="264"/>
                </a:cubicBezTo>
                <a:cubicBezTo>
                  <a:pt x="1513" y="263"/>
                  <a:pt x="1513" y="263"/>
                  <a:pt x="1513" y="263"/>
                </a:cubicBezTo>
                <a:cubicBezTo>
                  <a:pt x="1513" y="261"/>
                  <a:pt x="1513" y="261"/>
                  <a:pt x="1513" y="261"/>
                </a:cubicBezTo>
                <a:cubicBezTo>
                  <a:pt x="1513" y="261"/>
                  <a:pt x="1513" y="261"/>
                  <a:pt x="1514" y="261"/>
                </a:cubicBezTo>
                <a:cubicBezTo>
                  <a:pt x="1514" y="259"/>
                  <a:pt x="1516" y="259"/>
                  <a:pt x="1516" y="259"/>
                </a:cubicBezTo>
                <a:cubicBezTo>
                  <a:pt x="1517" y="259"/>
                  <a:pt x="1517" y="259"/>
                  <a:pt x="1517" y="259"/>
                </a:cubicBezTo>
                <a:cubicBezTo>
                  <a:pt x="1517" y="258"/>
                  <a:pt x="1517" y="258"/>
                  <a:pt x="1517" y="258"/>
                </a:cubicBezTo>
                <a:cubicBezTo>
                  <a:pt x="1519" y="258"/>
                  <a:pt x="1521" y="258"/>
                  <a:pt x="1521" y="256"/>
                </a:cubicBezTo>
                <a:cubicBezTo>
                  <a:pt x="1521" y="256"/>
                  <a:pt x="1521" y="256"/>
                  <a:pt x="1521" y="255"/>
                </a:cubicBezTo>
                <a:cubicBezTo>
                  <a:pt x="1522" y="253"/>
                  <a:pt x="1522" y="253"/>
                  <a:pt x="1522" y="253"/>
                </a:cubicBezTo>
                <a:cubicBezTo>
                  <a:pt x="1524" y="253"/>
                  <a:pt x="1524" y="253"/>
                  <a:pt x="1524" y="251"/>
                </a:cubicBezTo>
                <a:cubicBezTo>
                  <a:pt x="1522" y="251"/>
                  <a:pt x="1521" y="251"/>
                  <a:pt x="1519" y="251"/>
                </a:cubicBezTo>
                <a:cubicBezTo>
                  <a:pt x="1517" y="251"/>
                  <a:pt x="1517" y="251"/>
                  <a:pt x="1516" y="251"/>
                </a:cubicBezTo>
                <a:cubicBezTo>
                  <a:pt x="1516" y="253"/>
                  <a:pt x="1514" y="253"/>
                  <a:pt x="1513" y="253"/>
                </a:cubicBezTo>
                <a:cubicBezTo>
                  <a:pt x="1511" y="253"/>
                  <a:pt x="1511" y="253"/>
                  <a:pt x="1511" y="253"/>
                </a:cubicBezTo>
                <a:cubicBezTo>
                  <a:pt x="1511" y="253"/>
                  <a:pt x="1511" y="253"/>
                  <a:pt x="1511" y="251"/>
                </a:cubicBezTo>
                <a:cubicBezTo>
                  <a:pt x="1509" y="251"/>
                  <a:pt x="1509" y="251"/>
                  <a:pt x="1508" y="251"/>
                </a:cubicBezTo>
                <a:cubicBezTo>
                  <a:pt x="1508" y="251"/>
                  <a:pt x="1506" y="251"/>
                  <a:pt x="1506" y="253"/>
                </a:cubicBezTo>
                <a:cubicBezTo>
                  <a:pt x="1506" y="255"/>
                  <a:pt x="1506" y="255"/>
                  <a:pt x="1506" y="255"/>
                </a:cubicBezTo>
                <a:cubicBezTo>
                  <a:pt x="1506" y="256"/>
                  <a:pt x="1506" y="256"/>
                  <a:pt x="1506" y="256"/>
                </a:cubicBezTo>
                <a:cubicBezTo>
                  <a:pt x="1504" y="256"/>
                  <a:pt x="1504" y="256"/>
                  <a:pt x="1504" y="256"/>
                </a:cubicBezTo>
                <a:cubicBezTo>
                  <a:pt x="1503" y="256"/>
                  <a:pt x="1503" y="256"/>
                  <a:pt x="1503" y="258"/>
                </a:cubicBezTo>
                <a:cubicBezTo>
                  <a:pt x="1503" y="259"/>
                  <a:pt x="1504" y="259"/>
                  <a:pt x="1504" y="259"/>
                </a:cubicBezTo>
                <a:cubicBezTo>
                  <a:pt x="1504" y="259"/>
                  <a:pt x="1506" y="261"/>
                  <a:pt x="1504" y="261"/>
                </a:cubicBezTo>
                <a:cubicBezTo>
                  <a:pt x="1504" y="261"/>
                  <a:pt x="1503" y="261"/>
                  <a:pt x="1501" y="261"/>
                </a:cubicBezTo>
                <a:cubicBezTo>
                  <a:pt x="1500" y="261"/>
                  <a:pt x="1500" y="261"/>
                  <a:pt x="1498" y="261"/>
                </a:cubicBezTo>
                <a:cubicBezTo>
                  <a:pt x="1498" y="263"/>
                  <a:pt x="1500" y="263"/>
                  <a:pt x="1500" y="263"/>
                </a:cubicBezTo>
                <a:cubicBezTo>
                  <a:pt x="1500" y="264"/>
                  <a:pt x="1498" y="264"/>
                  <a:pt x="1500" y="264"/>
                </a:cubicBezTo>
                <a:cubicBezTo>
                  <a:pt x="1500" y="266"/>
                  <a:pt x="1500" y="266"/>
                  <a:pt x="1500" y="266"/>
                </a:cubicBezTo>
                <a:cubicBezTo>
                  <a:pt x="1498" y="267"/>
                  <a:pt x="1498" y="267"/>
                  <a:pt x="1498" y="267"/>
                </a:cubicBezTo>
                <a:cubicBezTo>
                  <a:pt x="1500" y="267"/>
                  <a:pt x="1500" y="267"/>
                  <a:pt x="1500" y="267"/>
                </a:cubicBezTo>
                <a:cubicBezTo>
                  <a:pt x="1501" y="266"/>
                  <a:pt x="1501" y="266"/>
                  <a:pt x="1501" y="266"/>
                </a:cubicBezTo>
                <a:cubicBezTo>
                  <a:pt x="1501" y="267"/>
                  <a:pt x="1500" y="269"/>
                  <a:pt x="1500" y="269"/>
                </a:cubicBezTo>
                <a:cubicBezTo>
                  <a:pt x="1498" y="269"/>
                  <a:pt x="1498" y="269"/>
                  <a:pt x="1498" y="271"/>
                </a:cubicBezTo>
                <a:cubicBezTo>
                  <a:pt x="1498" y="272"/>
                  <a:pt x="1498" y="272"/>
                  <a:pt x="1498" y="272"/>
                </a:cubicBezTo>
                <a:cubicBezTo>
                  <a:pt x="1498" y="272"/>
                  <a:pt x="1498" y="272"/>
                  <a:pt x="1498" y="274"/>
                </a:cubicBezTo>
                <a:cubicBezTo>
                  <a:pt x="1498" y="274"/>
                  <a:pt x="1496" y="274"/>
                  <a:pt x="1496" y="275"/>
                </a:cubicBezTo>
                <a:cubicBezTo>
                  <a:pt x="1495" y="277"/>
                  <a:pt x="1492" y="277"/>
                  <a:pt x="1492" y="280"/>
                </a:cubicBezTo>
                <a:close/>
                <a:moveTo>
                  <a:pt x="1969" y="108"/>
                </a:moveTo>
                <a:cubicBezTo>
                  <a:pt x="1971" y="109"/>
                  <a:pt x="1974" y="109"/>
                  <a:pt x="1977" y="109"/>
                </a:cubicBezTo>
                <a:cubicBezTo>
                  <a:pt x="1981" y="109"/>
                  <a:pt x="1981" y="114"/>
                  <a:pt x="1984" y="114"/>
                </a:cubicBezTo>
                <a:cubicBezTo>
                  <a:pt x="1984" y="113"/>
                  <a:pt x="1982" y="113"/>
                  <a:pt x="1982" y="111"/>
                </a:cubicBezTo>
                <a:cubicBezTo>
                  <a:pt x="1982" y="109"/>
                  <a:pt x="1982" y="109"/>
                  <a:pt x="1982" y="109"/>
                </a:cubicBezTo>
                <a:cubicBezTo>
                  <a:pt x="1984" y="109"/>
                  <a:pt x="1984" y="109"/>
                  <a:pt x="1984" y="109"/>
                </a:cubicBezTo>
                <a:cubicBezTo>
                  <a:pt x="1985" y="111"/>
                  <a:pt x="1985" y="111"/>
                  <a:pt x="1985" y="111"/>
                </a:cubicBezTo>
                <a:cubicBezTo>
                  <a:pt x="1985" y="113"/>
                  <a:pt x="1985" y="113"/>
                  <a:pt x="1985" y="113"/>
                </a:cubicBezTo>
                <a:cubicBezTo>
                  <a:pt x="1987" y="114"/>
                  <a:pt x="1987" y="114"/>
                  <a:pt x="1987" y="114"/>
                </a:cubicBezTo>
                <a:cubicBezTo>
                  <a:pt x="1987" y="116"/>
                  <a:pt x="1987" y="116"/>
                  <a:pt x="1985" y="116"/>
                </a:cubicBezTo>
                <a:cubicBezTo>
                  <a:pt x="1987" y="116"/>
                  <a:pt x="1989" y="117"/>
                  <a:pt x="1990" y="117"/>
                </a:cubicBezTo>
                <a:cubicBezTo>
                  <a:pt x="1993" y="117"/>
                  <a:pt x="1995" y="117"/>
                  <a:pt x="1997" y="117"/>
                </a:cubicBezTo>
                <a:cubicBezTo>
                  <a:pt x="1998" y="117"/>
                  <a:pt x="1998" y="117"/>
                  <a:pt x="2000" y="117"/>
                </a:cubicBezTo>
                <a:cubicBezTo>
                  <a:pt x="2000" y="119"/>
                  <a:pt x="2002" y="119"/>
                  <a:pt x="2002" y="119"/>
                </a:cubicBezTo>
                <a:cubicBezTo>
                  <a:pt x="2003" y="119"/>
                  <a:pt x="2005" y="117"/>
                  <a:pt x="2006" y="117"/>
                </a:cubicBezTo>
                <a:cubicBezTo>
                  <a:pt x="2008" y="117"/>
                  <a:pt x="2008" y="117"/>
                  <a:pt x="2008" y="117"/>
                </a:cubicBezTo>
                <a:cubicBezTo>
                  <a:pt x="2010" y="117"/>
                  <a:pt x="2010" y="117"/>
                  <a:pt x="2011" y="117"/>
                </a:cubicBezTo>
                <a:cubicBezTo>
                  <a:pt x="2011" y="117"/>
                  <a:pt x="2013" y="117"/>
                  <a:pt x="2014" y="117"/>
                </a:cubicBezTo>
                <a:cubicBezTo>
                  <a:pt x="2014" y="119"/>
                  <a:pt x="2016" y="119"/>
                  <a:pt x="2016" y="119"/>
                </a:cubicBezTo>
                <a:cubicBezTo>
                  <a:pt x="2018" y="121"/>
                  <a:pt x="2019" y="119"/>
                  <a:pt x="2019" y="119"/>
                </a:cubicBezTo>
                <a:cubicBezTo>
                  <a:pt x="2019" y="117"/>
                  <a:pt x="2019" y="117"/>
                  <a:pt x="2019" y="117"/>
                </a:cubicBezTo>
                <a:cubicBezTo>
                  <a:pt x="2018" y="116"/>
                  <a:pt x="2018" y="116"/>
                  <a:pt x="2016" y="116"/>
                </a:cubicBezTo>
                <a:cubicBezTo>
                  <a:pt x="2016" y="116"/>
                  <a:pt x="2016" y="116"/>
                  <a:pt x="2014" y="116"/>
                </a:cubicBezTo>
                <a:cubicBezTo>
                  <a:pt x="2014" y="114"/>
                  <a:pt x="2013" y="114"/>
                  <a:pt x="2013" y="114"/>
                </a:cubicBezTo>
                <a:cubicBezTo>
                  <a:pt x="2011" y="114"/>
                  <a:pt x="2011" y="113"/>
                  <a:pt x="2010" y="113"/>
                </a:cubicBezTo>
                <a:cubicBezTo>
                  <a:pt x="2010" y="113"/>
                  <a:pt x="2008" y="111"/>
                  <a:pt x="2006" y="111"/>
                </a:cubicBezTo>
                <a:cubicBezTo>
                  <a:pt x="2006" y="111"/>
                  <a:pt x="2005" y="109"/>
                  <a:pt x="2003" y="109"/>
                </a:cubicBezTo>
                <a:cubicBezTo>
                  <a:pt x="2002" y="108"/>
                  <a:pt x="2002" y="108"/>
                  <a:pt x="2002" y="108"/>
                </a:cubicBezTo>
                <a:cubicBezTo>
                  <a:pt x="2000" y="106"/>
                  <a:pt x="1998" y="106"/>
                  <a:pt x="1998" y="106"/>
                </a:cubicBezTo>
                <a:cubicBezTo>
                  <a:pt x="1997" y="105"/>
                  <a:pt x="1998" y="105"/>
                  <a:pt x="1998" y="103"/>
                </a:cubicBezTo>
                <a:cubicBezTo>
                  <a:pt x="1998" y="103"/>
                  <a:pt x="1997" y="101"/>
                  <a:pt x="1995" y="101"/>
                </a:cubicBezTo>
                <a:cubicBezTo>
                  <a:pt x="1997" y="100"/>
                  <a:pt x="1997" y="100"/>
                  <a:pt x="1997" y="100"/>
                </a:cubicBezTo>
                <a:cubicBezTo>
                  <a:pt x="1997" y="100"/>
                  <a:pt x="1997" y="100"/>
                  <a:pt x="1997" y="98"/>
                </a:cubicBezTo>
                <a:cubicBezTo>
                  <a:pt x="1995" y="96"/>
                  <a:pt x="1998" y="96"/>
                  <a:pt x="2000" y="96"/>
                </a:cubicBezTo>
                <a:cubicBezTo>
                  <a:pt x="2000" y="95"/>
                  <a:pt x="2000" y="95"/>
                  <a:pt x="2000" y="93"/>
                </a:cubicBezTo>
                <a:cubicBezTo>
                  <a:pt x="2002" y="93"/>
                  <a:pt x="2002" y="92"/>
                  <a:pt x="2003" y="92"/>
                </a:cubicBezTo>
                <a:cubicBezTo>
                  <a:pt x="2003" y="90"/>
                  <a:pt x="2005" y="90"/>
                  <a:pt x="2005" y="90"/>
                </a:cubicBezTo>
                <a:cubicBezTo>
                  <a:pt x="2005" y="88"/>
                  <a:pt x="2005" y="88"/>
                  <a:pt x="2005" y="88"/>
                </a:cubicBezTo>
                <a:cubicBezTo>
                  <a:pt x="2006" y="88"/>
                  <a:pt x="2006" y="88"/>
                  <a:pt x="2006" y="87"/>
                </a:cubicBezTo>
                <a:cubicBezTo>
                  <a:pt x="2006" y="85"/>
                  <a:pt x="2008" y="85"/>
                  <a:pt x="2008" y="85"/>
                </a:cubicBezTo>
                <a:cubicBezTo>
                  <a:pt x="2010" y="84"/>
                  <a:pt x="2008" y="84"/>
                  <a:pt x="2010" y="82"/>
                </a:cubicBezTo>
                <a:cubicBezTo>
                  <a:pt x="2010" y="80"/>
                  <a:pt x="2010" y="80"/>
                  <a:pt x="2010" y="80"/>
                </a:cubicBezTo>
                <a:cubicBezTo>
                  <a:pt x="2010" y="80"/>
                  <a:pt x="2010" y="80"/>
                  <a:pt x="2011" y="80"/>
                </a:cubicBezTo>
                <a:cubicBezTo>
                  <a:pt x="2014" y="77"/>
                  <a:pt x="2018" y="76"/>
                  <a:pt x="2021" y="76"/>
                </a:cubicBezTo>
                <a:cubicBezTo>
                  <a:pt x="2023" y="76"/>
                  <a:pt x="2024" y="74"/>
                  <a:pt x="2026" y="74"/>
                </a:cubicBezTo>
                <a:cubicBezTo>
                  <a:pt x="2026" y="74"/>
                  <a:pt x="2027" y="72"/>
                  <a:pt x="2029" y="72"/>
                </a:cubicBezTo>
                <a:cubicBezTo>
                  <a:pt x="2034" y="69"/>
                  <a:pt x="2040" y="67"/>
                  <a:pt x="2045" y="67"/>
                </a:cubicBezTo>
                <a:cubicBezTo>
                  <a:pt x="2050" y="66"/>
                  <a:pt x="2053" y="66"/>
                  <a:pt x="2056" y="64"/>
                </a:cubicBezTo>
                <a:cubicBezTo>
                  <a:pt x="2058" y="64"/>
                  <a:pt x="2061" y="64"/>
                  <a:pt x="2063" y="63"/>
                </a:cubicBezTo>
                <a:cubicBezTo>
                  <a:pt x="2066" y="63"/>
                  <a:pt x="2068" y="63"/>
                  <a:pt x="2069" y="63"/>
                </a:cubicBezTo>
                <a:cubicBezTo>
                  <a:pt x="2071" y="63"/>
                  <a:pt x="2074" y="61"/>
                  <a:pt x="2074" y="59"/>
                </a:cubicBezTo>
                <a:cubicBezTo>
                  <a:pt x="2074" y="56"/>
                  <a:pt x="2071" y="56"/>
                  <a:pt x="2069" y="56"/>
                </a:cubicBezTo>
                <a:cubicBezTo>
                  <a:pt x="2064" y="56"/>
                  <a:pt x="2061" y="56"/>
                  <a:pt x="2058" y="56"/>
                </a:cubicBezTo>
                <a:cubicBezTo>
                  <a:pt x="2055" y="56"/>
                  <a:pt x="2053" y="56"/>
                  <a:pt x="2052" y="58"/>
                </a:cubicBezTo>
                <a:cubicBezTo>
                  <a:pt x="2050" y="61"/>
                  <a:pt x="2047" y="61"/>
                  <a:pt x="2045" y="61"/>
                </a:cubicBezTo>
                <a:cubicBezTo>
                  <a:pt x="2042" y="61"/>
                  <a:pt x="2039" y="61"/>
                  <a:pt x="2035" y="63"/>
                </a:cubicBezTo>
                <a:cubicBezTo>
                  <a:pt x="2032" y="63"/>
                  <a:pt x="2029" y="63"/>
                  <a:pt x="2026" y="63"/>
                </a:cubicBezTo>
                <a:cubicBezTo>
                  <a:pt x="2024" y="61"/>
                  <a:pt x="2021" y="61"/>
                  <a:pt x="2019" y="61"/>
                </a:cubicBezTo>
                <a:cubicBezTo>
                  <a:pt x="2018" y="63"/>
                  <a:pt x="2018" y="63"/>
                  <a:pt x="2016" y="63"/>
                </a:cubicBezTo>
                <a:cubicBezTo>
                  <a:pt x="2014" y="64"/>
                  <a:pt x="2014" y="64"/>
                  <a:pt x="2013" y="64"/>
                </a:cubicBezTo>
                <a:cubicBezTo>
                  <a:pt x="2010" y="66"/>
                  <a:pt x="2008" y="66"/>
                  <a:pt x="2005" y="67"/>
                </a:cubicBezTo>
                <a:cubicBezTo>
                  <a:pt x="2002" y="67"/>
                  <a:pt x="2000" y="69"/>
                  <a:pt x="1997" y="69"/>
                </a:cubicBezTo>
                <a:cubicBezTo>
                  <a:pt x="1993" y="71"/>
                  <a:pt x="1990" y="71"/>
                  <a:pt x="1990" y="74"/>
                </a:cubicBezTo>
                <a:cubicBezTo>
                  <a:pt x="1989" y="76"/>
                  <a:pt x="1990" y="77"/>
                  <a:pt x="1989" y="79"/>
                </a:cubicBezTo>
                <a:cubicBezTo>
                  <a:pt x="1989" y="80"/>
                  <a:pt x="1985" y="82"/>
                  <a:pt x="1984" y="82"/>
                </a:cubicBezTo>
                <a:cubicBezTo>
                  <a:pt x="1984" y="82"/>
                  <a:pt x="1984" y="84"/>
                  <a:pt x="1982" y="84"/>
                </a:cubicBezTo>
                <a:cubicBezTo>
                  <a:pt x="1981" y="84"/>
                  <a:pt x="1981" y="84"/>
                  <a:pt x="1979" y="85"/>
                </a:cubicBezTo>
                <a:cubicBezTo>
                  <a:pt x="1977" y="85"/>
                  <a:pt x="1976" y="85"/>
                  <a:pt x="1976" y="87"/>
                </a:cubicBezTo>
                <a:cubicBezTo>
                  <a:pt x="1976" y="87"/>
                  <a:pt x="1977" y="87"/>
                  <a:pt x="1979" y="87"/>
                </a:cubicBezTo>
                <a:cubicBezTo>
                  <a:pt x="1979" y="87"/>
                  <a:pt x="1982" y="87"/>
                  <a:pt x="1982" y="88"/>
                </a:cubicBezTo>
                <a:cubicBezTo>
                  <a:pt x="1982" y="90"/>
                  <a:pt x="1981" y="90"/>
                  <a:pt x="1981" y="90"/>
                </a:cubicBezTo>
                <a:cubicBezTo>
                  <a:pt x="1979" y="90"/>
                  <a:pt x="1979" y="92"/>
                  <a:pt x="1977" y="92"/>
                </a:cubicBezTo>
                <a:cubicBezTo>
                  <a:pt x="1977" y="92"/>
                  <a:pt x="1977" y="92"/>
                  <a:pt x="1976" y="93"/>
                </a:cubicBezTo>
                <a:cubicBezTo>
                  <a:pt x="1976" y="95"/>
                  <a:pt x="1976" y="95"/>
                  <a:pt x="1976" y="95"/>
                </a:cubicBezTo>
                <a:cubicBezTo>
                  <a:pt x="1974" y="95"/>
                  <a:pt x="1972" y="95"/>
                  <a:pt x="1972" y="96"/>
                </a:cubicBezTo>
                <a:cubicBezTo>
                  <a:pt x="1971" y="96"/>
                  <a:pt x="1972" y="98"/>
                  <a:pt x="1972" y="98"/>
                </a:cubicBezTo>
                <a:cubicBezTo>
                  <a:pt x="1974" y="98"/>
                  <a:pt x="1976" y="96"/>
                  <a:pt x="1976" y="98"/>
                </a:cubicBezTo>
                <a:cubicBezTo>
                  <a:pt x="1976" y="98"/>
                  <a:pt x="1974" y="100"/>
                  <a:pt x="1974" y="101"/>
                </a:cubicBezTo>
                <a:cubicBezTo>
                  <a:pt x="1974" y="101"/>
                  <a:pt x="1974" y="103"/>
                  <a:pt x="1972" y="103"/>
                </a:cubicBezTo>
                <a:cubicBezTo>
                  <a:pt x="1972" y="105"/>
                  <a:pt x="1971" y="105"/>
                  <a:pt x="1969" y="105"/>
                </a:cubicBezTo>
                <a:cubicBezTo>
                  <a:pt x="1968" y="105"/>
                  <a:pt x="1966" y="106"/>
                  <a:pt x="1966" y="106"/>
                </a:cubicBezTo>
                <a:cubicBezTo>
                  <a:pt x="1966" y="108"/>
                  <a:pt x="1968" y="108"/>
                  <a:pt x="1969" y="108"/>
                </a:cubicBezTo>
                <a:close/>
                <a:moveTo>
                  <a:pt x="2040" y="124"/>
                </a:moveTo>
                <a:cubicBezTo>
                  <a:pt x="2039" y="124"/>
                  <a:pt x="2039" y="124"/>
                  <a:pt x="2039" y="124"/>
                </a:cubicBezTo>
                <a:cubicBezTo>
                  <a:pt x="2039" y="122"/>
                  <a:pt x="2039" y="122"/>
                  <a:pt x="2037" y="122"/>
                </a:cubicBezTo>
                <a:cubicBezTo>
                  <a:pt x="2037" y="122"/>
                  <a:pt x="2037" y="122"/>
                  <a:pt x="2035" y="121"/>
                </a:cubicBezTo>
                <a:cubicBezTo>
                  <a:pt x="2034" y="121"/>
                  <a:pt x="2034" y="121"/>
                  <a:pt x="2034" y="121"/>
                </a:cubicBezTo>
                <a:cubicBezTo>
                  <a:pt x="2032" y="121"/>
                  <a:pt x="2034" y="121"/>
                  <a:pt x="2032" y="121"/>
                </a:cubicBezTo>
                <a:cubicBezTo>
                  <a:pt x="2032" y="119"/>
                  <a:pt x="2031" y="121"/>
                  <a:pt x="2031" y="121"/>
                </a:cubicBezTo>
                <a:cubicBezTo>
                  <a:pt x="2031" y="121"/>
                  <a:pt x="2029" y="121"/>
                  <a:pt x="2029" y="122"/>
                </a:cubicBezTo>
                <a:cubicBezTo>
                  <a:pt x="2027" y="124"/>
                  <a:pt x="2031" y="124"/>
                  <a:pt x="2031" y="124"/>
                </a:cubicBezTo>
                <a:cubicBezTo>
                  <a:pt x="2032" y="124"/>
                  <a:pt x="2032" y="126"/>
                  <a:pt x="2032" y="126"/>
                </a:cubicBezTo>
                <a:cubicBezTo>
                  <a:pt x="2034" y="126"/>
                  <a:pt x="2034" y="126"/>
                  <a:pt x="2034" y="126"/>
                </a:cubicBezTo>
                <a:cubicBezTo>
                  <a:pt x="2035" y="127"/>
                  <a:pt x="2035" y="127"/>
                  <a:pt x="2035" y="127"/>
                </a:cubicBezTo>
                <a:cubicBezTo>
                  <a:pt x="2037" y="127"/>
                  <a:pt x="2037" y="127"/>
                  <a:pt x="2037" y="127"/>
                </a:cubicBezTo>
                <a:cubicBezTo>
                  <a:pt x="2037" y="127"/>
                  <a:pt x="2037" y="127"/>
                  <a:pt x="2039" y="127"/>
                </a:cubicBezTo>
                <a:cubicBezTo>
                  <a:pt x="2039" y="129"/>
                  <a:pt x="2040" y="127"/>
                  <a:pt x="2040" y="127"/>
                </a:cubicBezTo>
                <a:cubicBezTo>
                  <a:pt x="2040" y="129"/>
                  <a:pt x="2040" y="129"/>
                  <a:pt x="2042" y="129"/>
                </a:cubicBezTo>
                <a:cubicBezTo>
                  <a:pt x="2044" y="129"/>
                  <a:pt x="2044" y="127"/>
                  <a:pt x="2044" y="127"/>
                </a:cubicBezTo>
                <a:cubicBezTo>
                  <a:pt x="2044" y="127"/>
                  <a:pt x="2044" y="129"/>
                  <a:pt x="2045" y="129"/>
                </a:cubicBezTo>
                <a:cubicBezTo>
                  <a:pt x="2045" y="127"/>
                  <a:pt x="2045" y="127"/>
                  <a:pt x="2045" y="127"/>
                </a:cubicBezTo>
                <a:cubicBezTo>
                  <a:pt x="2045" y="127"/>
                  <a:pt x="2045" y="127"/>
                  <a:pt x="2047" y="127"/>
                </a:cubicBezTo>
                <a:cubicBezTo>
                  <a:pt x="2048" y="127"/>
                  <a:pt x="2048" y="127"/>
                  <a:pt x="2048" y="127"/>
                </a:cubicBezTo>
                <a:cubicBezTo>
                  <a:pt x="2048" y="126"/>
                  <a:pt x="2047" y="126"/>
                  <a:pt x="2045" y="126"/>
                </a:cubicBezTo>
                <a:cubicBezTo>
                  <a:pt x="2045" y="126"/>
                  <a:pt x="2045" y="126"/>
                  <a:pt x="2044" y="126"/>
                </a:cubicBezTo>
                <a:cubicBezTo>
                  <a:pt x="2044" y="126"/>
                  <a:pt x="2044" y="126"/>
                  <a:pt x="2042" y="126"/>
                </a:cubicBezTo>
                <a:cubicBezTo>
                  <a:pt x="2042" y="126"/>
                  <a:pt x="2042" y="126"/>
                  <a:pt x="2042" y="124"/>
                </a:cubicBezTo>
                <a:lnTo>
                  <a:pt x="2040" y="124"/>
                </a:lnTo>
                <a:close/>
                <a:moveTo>
                  <a:pt x="1450" y="330"/>
                </a:moveTo>
                <a:cubicBezTo>
                  <a:pt x="1450" y="332"/>
                  <a:pt x="1450" y="332"/>
                  <a:pt x="1450" y="332"/>
                </a:cubicBezTo>
                <a:cubicBezTo>
                  <a:pt x="1448" y="334"/>
                  <a:pt x="1448" y="334"/>
                  <a:pt x="1448" y="334"/>
                </a:cubicBezTo>
                <a:cubicBezTo>
                  <a:pt x="1448" y="335"/>
                  <a:pt x="1450" y="334"/>
                  <a:pt x="1450" y="334"/>
                </a:cubicBezTo>
                <a:cubicBezTo>
                  <a:pt x="1451" y="334"/>
                  <a:pt x="1450" y="335"/>
                  <a:pt x="1450" y="335"/>
                </a:cubicBezTo>
                <a:cubicBezTo>
                  <a:pt x="1451" y="335"/>
                  <a:pt x="1453" y="335"/>
                  <a:pt x="1453" y="335"/>
                </a:cubicBezTo>
                <a:cubicBezTo>
                  <a:pt x="1454" y="335"/>
                  <a:pt x="1454" y="335"/>
                  <a:pt x="1456" y="335"/>
                </a:cubicBezTo>
                <a:cubicBezTo>
                  <a:pt x="1458" y="334"/>
                  <a:pt x="1458" y="334"/>
                  <a:pt x="1458" y="334"/>
                </a:cubicBezTo>
                <a:cubicBezTo>
                  <a:pt x="1459" y="335"/>
                  <a:pt x="1456" y="337"/>
                  <a:pt x="1456" y="337"/>
                </a:cubicBezTo>
                <a:cubicBezTo>
                  <a:pt x="1454" y="337"/>
                  <a:pt x="1454" y="337"/>
                  <a:pt x="1454" y="337"/>
                </a:cubicBezTo>
                <a:cubicBezTo>
                  <a:pt x="1454" y="338"/>
                  <a:pt x="1454" y="338"/>
                  <a:pt x="1454" y="338"/>
                </a:cubicBezTo>
                <a:cubicBezTo>
                  <a:pt x="1456" y="338"/>
                  <a:pt x="1458" y="337"/>
                  <a:pt x="1458" y="337"/>
                </a:cubicBezTo>
                <a:cubicBezTo>
                  <a:pt x="1459" y="337"/>
                  <a:pt x="1459" y="337"/>
                  <a:pt x="1459" y="337"/>
                </a:cubicBezTo>
                <a:cubicBezTo>
                  <a:pt x="1461" y="337"/>
                  <a:pt x="1462" y="337"/>
                  <a:pt x="1462" y="337"/>
                </a:cubicBezTo>
                <a:cubicBezTo>
                  <a:pt x="1464" y="335"/>
                  <a:pt x="1464" y="335"/>
                  <a:pt x="1464" y="335"/>
                </a:cubicBezTo>
                <a:cubicBezTo>
                  <a:pt x="1466" y="335"/>
                  <a:pt x="1466" y="335"/>
                  <a:pt x="1467" y="334"/>
                </a:cubicBezTo>
                <a:cubicBezTo>
                  <a:pt x="1467" y="334"/>
                  <a:pt x="1467" y="335"/>
                  <a:pt x="1469" y="334"/>
                </a:cubicBezTo>
                <a:cubicBezTo>
                  <a:pt x="1469" y="334"/>
                  <a:pt x="1471" y="334"/>
                  <a:pt x="1471" y="332"/>
                </a:cubicBezTo>
                <a:cubicBezTo>
                  <a:pt x="1471" y="330"/>
                  <a:pt x="1472" y="330"/>
                  <a:pt x="1472" y="330"/>
                </a:cubicBezTo>
                <a:cubicBezTo>
                  <a:pt x="1474" y="330"/>
                  <a:pt x="1474" y="330"/>
                  <a:pt x="1474" y="330"/>
                </a:cubicBezTo>
                <a:cubicBezTo>
                  <a:pt x="1475" y="330"/>
                  <a:pt x="1475" y="330"/>
                  <a:pt x="1477" y="329"/>
                </a:cubicBezTo>
                <a:cubicBezTo>
                  <a:pt x="1477" y="327"/>
                  <a:pt x="1479" y="329"/>
                  <a:pt x="1480" y="329"/>
                </a:cubicBezTo>
                <a:cubicBezTo>
                  <a:pt x="1480" y="329"/>
                  <a:pt x="1480" y="329"/>
                  <a:pt x="1482" y="329"/>
                </a:cubicBezTo>
                <a:cubicBezTo>
                  <a:pt x="1482" y="327"/>
                  <a:pt x="1482" y="327"/>
                  <a:pt x="1482" y="327"/>
                </a:cubicBezTo>
                <a:cubicBezTo>
                  <a:pt x="1483" y="327"/>
                  <a:pt x="1483" y="327"/>
                  <a:pt x="1483" y="327"/>
                </a:cubicBezTo>
                <a:cubicBezTo>
                  <a:pt x="1485" y="327"/>
                  <a:pt x="1485" y="327"/>
                  <a:pt x="1485" y="327"/>
                </a:cubicBezTo>
                <a:cubicBezTo>
                  <a:pt x="1485" y="327"/>
                  <a:pt x="1487" y="327"/>
                  <a:pt x="1487" y="329"/>
                </a:cubicBezTo>
                <a:cubicBezTo>
                  <a:pt x="1487" y="327"/>
                  <a:pt x="1488" y="325"/>
                  <a:pt x="1488" y="325"/>
                </a:cubicBezTo>
                <a:cubicBezTo>
                  <a:pt x="1488" y="324"/>
                  <a:pt x="1488" y="325"/>
                  <a:pt x="1487" y="324"/>
                </a:cubicBezTo>
                <a:cubicBezTo>
                  <a:pt x="1487" y="324"/>
                  <a:pt x="1488" y="324"/>
                  <a:pt x="1488" y="322"/>
                </a:cubicBezTo>
                <a:cubicBezTo>
                  <a:pt x="1488" y="322"/>
                  <a:pt x="1488" y="322"/>
                  <a:pt x="1488" y="321"/>
                </a:cubicBezTo>
                <a:cubicBezTo>
                  <a:pt x="1490" y="321"/>
                  <a:pt x="1492" y="321"/>
                  <a:pt x="1490" y="319"/>
                </a:cubicBezTo>
                <a:cubicBezTo>
                  <a:pt x="1490" y="317"/>
                  <a:pt x="1490" y="317"/>
                  <a:pt x="1490" y="317"/>
                </a:cubicBezTo>
                <a:cubicBezTo>
                  <a:pt x="1492" y="317"/>
                  <a:pt x="1492" y="316"/>
                  <a:pt x="1492" y="316"/>
                </a:cubicBezTo>
                <a:cubicBezTo>
                  <a:pt x="1492" y="314"/>
                  <a:pt x="1492" y="314"/>
                  <a:pt x="1492" y="314"/>
                </a:cubicBezTo>
                <a:cubicBezTo>
                  <a:pt x="1490" y="313"/>
                  <a:pt x="1490" y="313"/>
                  <a:pt x="1490" y="313"/>
                </a:cubicBezTo>
                <a:cubicBezTo>
                  <a:pt x="1490" y="311"/>
                  <a:pt x="1490" y="311"/>
                  <a:pt x="1490" y="311"/>
                </a:cubicBezTo>
                <a:cubicBezTo>
                  <a:pt x="1490" y="309"/>
                  <a:pt x="1490" y="309"/>
                  <a:pt x="1490" y="309"/>
                </a:cubicBezTo>
                <a:cubicBezTo>
                  <a:pt x="1490" y="309"/>
                  <a:pt x="1490" y="309"/>
                  <a:pt x="1488" y="308"/>
                </a:cubicBezTo>
                <a:cubicBezTo>
                  <a:pt x="1488" y="306"/>
                  <a:pt x="1488" y="306"/>
                  <a:pt x="1488" y="306"/>
                </a:cubicBezTo>
                <a:cubicBezTo>
                  <a:pt x="1492" y="306"/>
                  <a:pt x="1492" y="306"/>
                  <a:pt x="1492" y="306"/>
                </a:cubicBezTo>
                <a:cubicBezTo>
                  <a:pt x="1492" y="306"/>
                  <a:pt x="1493" y="306"/>
                  <a:pt x="1495" y="306"/>
                </a:cubicBezTo>
                <a:cubicBezTo>
                  <a:pt x="1493" y="304"/>
                  <a:pt x="1493" y="304"/>
                  <a:pt x="1493" y="304"/>
                </a:cubicBezTo>
                <a:cubicBezTo>
                  <a:pt x="1495" y="304"/>
                  <a:pt x="1495" y="304"/>
                  <a:pt x="1495" y="303"/>
                </a:cubicBezTo>
                <a:cubicBezTo>
                  <a:pt x="1495" y="303"/>
                  <a:pt x="1495" y="303"/>
                  <a:pt x="1496" y="303"/>
                </a:cubicBezTo>
                <a:cubicBezTo>
                  <a:pt x="1496" y="303"/>
                  <a:pt x="1496" y="303"/>
                  <a:pt x="1498" y="303"/>
                </a:cubicBezTo>
                <a:cubicBezTo>
                  <a:pt x="1500" y="303"/>
                  <a:pt x="1498" y="300"/>
                  <a:pt x="1496" y="300"/>
                </a:cubicBezTo>
                <a:cubicBezTo>
                  <a:pt x="1496" y="298"/>
                  <a:pt x="1496" y="298"/>
                  <a:pt x="1496" y="298"/>
                </a:cubicBezTo>
                <a:cubicBezTo>
                  <a:pt x="1496" y="296"/>
                  <a:pt x="1495" y="296"/>
                  <a:pt x="1495" y="296"/>
                </a:cubicBezTo>
                <a:cubicBezTo>
                  <a:pt x="1493" y="296"/>
                  <a:pt x="1493" y="296"/>
                  <a:pt x="1493" y="295"/>
                </a:cubicBezTo>
                <a:cubicBezTo>
                  <a:pt x="1493" y="293"/>
                  <a:pt x="1493" y="293"/>
                  <a:pt x="1493" y="293"/>
                </a:cubicBezTo>
                <a:cubicBezTo>
                  <a:pt x="1493" y="292"/>
                  <a:pt x="1492" y="292"/>
                  <a:pt x="1492" y="292"/>
                </a:cubicBezTo>
                <a:cubicBezTo>
                  <a:pt x="1490" y="292"/>
                  <a:pt x="1488" y="292"/>
                  <a:pt x="1487" y="293"/>
                </a:cubicBezTo>
                <a:cubicBezTo>
                  <a:pt x="1485" y="293"/>
                  <a:pt x="1485" y="293"/>
                  <a:pt x="1483" y="293"/>
                </a:cubicBezTo>
                <a:cubicBezTo>
                  <a:pt x="1483" y="292"/>
                  <a:pt x="1483" y="292"/>
                  <a:pt x="1483" y="290"/>
                </a:cubicBezTo>
                <a:cubicBezTo>
                  <a:pt x="1483" y="288"/>
                  <a:pt x="1480" y="288"/>
                  <a:pt x="1479" y="290"/>
                </a:cubicBezTo>
                <a:cubicBezTo>
                  <a:pt x="1477" y="290"/>
                  <a:pt x="1475" y="292"/>
                  <a:pt x="1474" y="293"/>
                </a:cubicBezTo>
                <a:cubicBezTo>
                  <a:pt x="1472" y="293"/>
                  <a:pt x="1471" y="295"/>
                  <a:pt x="1471" y="295"/>
                </a:cubicBezTo>
                <a:cubicBezTo>
                  <a:pt x="1469" y="295"/>
                  <a:pt x="1469" y="295"/>
                  <a:pt x="1469" y="295"/>
                </a:cubicBezTo>
                <a:cubicBezTo>
                  <a:pt x="1471" y="293"/>
                  <a:pt x="1471" y="293"/>
                  <a:pt x="1471" y="293"/>
                </a:cubicBezTo>
                <a:cubicBezTo>
                  <a:pt x="1471" y="292"/>
                  <a:pt x="1467" y="292"/>
                  <a:pt x="1467" y="293"/>
                </a:cubicBezTo>
                <a:cubicBezTo>
                  <a:pt x="1467" y="295"/>
                  <a:pt x="1467" y="295"/>
                  <a:pt x="1467" y="295"/>
                </a:cubicBezTo>
                <a:cubicBezTo>
                  <a:pt x="1466" y="296"/>
                  <a:pt x="1466" y="296"/>
                  <a:pt x="1466" y="296"/>
                </a:cubicBezTo>
                <a:cubicBezTo>
                  <a:pt x="1466" y="296"/>
                  <a:pt x="1467" y="296"/>
                  <a:pt x="1467" y="298"/>
                </a:cubicBezTo>
                <a:cubicBezTo>
                  <a:pt x="1467" y="298"/>
                  <a:pt x="1466" y="298"/>
                  <a:pt x="1466" y="300"/>
                </a:cubicBezTo>
                <a:cubicBezTo>
                  <a:pt x="1467" y="300"/>
                  <a:pt x="1467" y="300"/>
                  <a:pt x="1467" y="300"/>
                </a:cubicBezTo>
                <a:cubicBezTo>
                  <a:pt x="1469" y="300"/>
                  <a:pt x="1469" y="300"/>
                  <a:pt x="1469" y="300"/>
                </a:cubicBezTo>
                <a:cubicBezTo>
                  <a:pt x="1469" y="301"/>
                  <a:pt x="1469" y="301"/>
                  <a:pt x="1469" y="301"/>
                </a:cubicBezTo>
                <a:cubicBezTo>
                  <a:pt x="1469" y="301"/>
                  <a:pt x="1469" y="301"/>
                  <a:pt x="1469" y="303"/>
                </a:cubicBezTo>
                <a:cubicBezTo>
                  <a:pt x="1467" y="303"/>
                  <a:pt x="1467" y="304"/>
                  <a:pt x="1467" y="304"/>
                </a:cubicBezTo>
                <a:cubicBezTo>
                  <a:pt x="1466" y="304"/>
                  <a:pt x="1466" y="303"/>
                  <a:pt x="1466" y="303"/>
                </a:cubicBezTo>
                <a:cubicBezTo>
                  <a:pt x="1464" y="303"/>
                  <a:pt x="1464" y="303"/>
                  <a:pt x="1462" y="303"/>
                </a:cubicBezTo>
                <a:cubicBezTo>
                  <a:pt x="1461" y="303"/>
                  <a:pt x="1461" y="303"/>
                  <a:pt x="1461" y="303"/>
                </a:cubicBezTo>
                <a:cubicBezTo>
                  <a:pt x="1459" y="303"/>
                  <a:pt x="1458" y="303"/>
                  <a:pt x="1456" y="303"/>
                </a:cubicBezTo>
                <a:cubicBezTo>
                  <a:pt x="1454" y="303"/>
                  <a:pt x="1454" y="303"/>
                  <a:pt x="1454" y="303"/>
                </a:cubicBezTo>
                <a:cubicBezTo>
                  <a:pt x="1453" y="304"/>
                  <a:pt x="1456" y="306"/>
                  <a:pt x="1456" y="306"/>
                </a:cubicBezTo>
                <a:cubicBezTo>
                  <a:pt x="1454" y="306"/>
                  <a:pt x="1454" y="306"/>
                  <a:pt x="1454" y="306"/>
                </a:cubicBezTo>
                <a:cubicBezTo>
                  <a:pt x="1454" y="306"/>
                  <a:pt x="1453" y="306"/>
                  <a:pt x="1453" y="308"/>
                </a:cubicBezTo>
                <a:cubicBezTo>
                  <a:pt x="1454" y="308"/>
                  <a:pt x="1454" y="308"/>
                  <a:pt x="1454" y="308"/>
                </a:cubicBezTo>
                <a:cubicBezTo>
                  <a:pt x="1456" y="308"/>
                  <a:pt x="1456" y="308"/>
                  <a:pt x="1456" y="308"/>
                </a:cubicBezTo>
                <a:cubicBezTo>
                  <a:pt x="1458" y="308"/>
                  <a:pt x="1456" y="309"/>
                  <a:pt x="1456" y="309"/>
                </a:cubicBezTo>
                <a:cubicBezTo>
                  <a:pt x="1454" y="309"/>
                  <a:pt x="1454" y="311"/>
                  <a:pt x="1454" y="311"/>
                </a:cubicBezTo>
                <a:cubicBezTo>
                  <a:pt x="1454" y="313"/>
                  <a:pt x="1451" y="313"/>
                  <a:pt x="1451" y="313"/>
                </a:cubicBezTo>
                <a:cubicBezTo>
                  <a:pt x="1453" y="313"/>
                  <a:pt x="1453" y="313"/>
                  <a:pt x="1453" y="313"/>
                </a:cubicBezTo>
                <a:cubicBezTo>
                  <a:pt x="1453" y="314"/>
                  <a:pt x="1453" y="314"/>
                  <a:pt x="1453" y="314"/>
                </a:cubicBezTo>
                <a:cubicBezTo>
                  <a:pt x="1453" y="314"/>
                  <a:pt x="1454" y="314"/>
                  <a:pt x="1456" y="314"/>
                </a:cubicBezTo>
                <a:cubicBezTo>
                  <a:pt x="1456" y="316"/>
                  <a:pt x="1456" y="316"/>
                  <a:pt x="1456" y="316"/>
                </a:cubicBezTo>
                <a:cubicBezTo>
                  <a:pt x="1456" y="316"/>
                  <a:pt x="1456" y="316"/>
                  <a:pt x="1458" y="316"/>
                </a:cubicBezTo>
                <a:cubicBezTo>
                  <a:pt x="1458" y="316"/>
                  <a:pt x="1458" y="316"/>
                  <a:pt x="1458" y="317"/>
                </a:cubicBezTo>
                <a:cubicBezTo>
                  <a:pt x="1458" y="317"/>
                  <a:pt x="1456" y="317"/>
                  <a:pt x="1456" y="319"/>
                </a:cubicBezTo>
                <a:cubicBezTo>
                  <a:pt x="1456" y="319"/>
                  <a:pt x="1456" y="319"/>
                  <a:pt x="1456" y="321"/>
                </a:cubicBezTo>
                <a:cubicBezTo>
                  <a:pt x="1456" y="321"/>
                  <a:pt x="1456" y="321"/>
                  <a:pt x="1456" y="322"/>
                </a:cubicBezTo>
                <a:cubicBezTo>
                  <a:pt x="1456" y="322"/>
                  <a:pt x="1456" y="322"/>
                  <a:pt x="1456" y="324"/>
                </a:cubicBezTo>
                <a:cubicBezTo>
                  <a:pt x="1456" y="324"/>
                  <a:pt x="1456" y="324"/>
                  <a:pt x="1454" y="325"/>
                </a:cubicBezTo>
                <a:cubicBezTo>
                  <a:pt x="1454" y="325"/>
                  <a:pt x="1454" y="327"/>
                  <a:pt x="1453" y="327"/>
                </a:cubicBezTo>
                <a:cubicBezTo>
                  <a:pt x="1451" y="327"/>
                  <a:pt x="1450" y="327"/>
                  <a:pt x="1450" y="327"/>
                </a:cubicBezTo>
                <a:cubicBezTo>
                  <a:pt x="1448" y="329"/>
                  <a:pt x="1448" y="329"/>
                  <a:pt x="1448" y="329"/>
                </a:cubicBezTo>
                <a:cubicBezTo>
                  <a:pt x="1448" y="329"/>
                  <a:pt x="1446" y="329"/>
                  <a:pt x="1446" y="330"/>
                </a:cubicBezTo>
                <a:cubicBezTo>
                  <a:pt x="1445" y="330"/>
                  <a:pt x="1445" y="330"/>
                  <a:pt x="1445" y="330"/>
                </a:cubicBezTo>
                <a:cubicBezTo>
                  <a:pt x="1446" y="332"/>
                  <a:pt x="1448" y="330"/>
                  <a:pt x="1450" y="330"/>
                </a:cubicBezTo>
                <a:close/>
                <a:moveTo>
                  <a:pt x="1540" y="232"/>
                </a:moveTo>
                <a:cubicBezTo>
                  <a:pt x="1540" y="234"/>
                  <a:pt x="1540" y="234"/>
                  <a:pt x="1540" y="234"/>
                </a:cubicBezTo>
                <a:cubicBezTo>
                  <a:pt x="1540" y="234"/>
                  <a:pt x="1541" y="234"/>
                  <a:pt x="1542" y="234"/>
                </a:cubicBezTo>
                <a:cubicBezTo>
                  <a:pt x="1540" y="235"/>
                  <a:pt x="1540" y="235"/>
                  <a:pt x="1540" y="235"/>
                </a:cubicBezTo>
                <a:cubicBezTo>
                  <a:pt x="1540" y="237"/>
                  <a:pt x="1540" y="237"/>
                  <a:pt x="1540" y="237"/>
                </a:cubicBezTo>
                <a:cubicBezTo>
                  <a:pt x="1542" y="237"/>
                  <a:pt x="1542" y="237"/>
                  <a:pt x="1542" y="238"/>
                </a:cubicBezTo>
                <a:cubicBezTo>
                  <a:pt x="1543" y="238"/>
                  <a:pt x="1543" y="235"/>
                  <a:pt x="1543" y="235"/>
                </a:cubicBezTo>
                <a:cubicBezTo>
                  <a:pt x="1543" y="234"/>
                  <a:pt x="1543" y="234"/>
                  <a:pt x="1543" y="232"/>
                </a:cubicBezTo>
                <a:cubicBezTo>
                  <a:pt x="1543" y="232"/>
                  <a:pt x="1543" y="232"/>
                  <a:pt x="1545" y="230"/>
                </a:cubicBezTo>
                <a:cubicBezTo>
                  <a:pt x="1545" y="230"/>
                  <a:pt x="1545" y="229"/>
                  <a:pt x="1546" y="229"/>
                </a:cubicBezTo>
                <a:cubicBezTo>
                  <a:pt x="1546" y="227"/>
                  <a:pt x="1546" y="227"/>
                  <a:pt x="1546" y="227"/>
                </a:cubicBezTo>
                <a:cubicBezTo>
                  <a:pt x="1548" y="225"/>
                  <a:pt x="1548" y="225"/>
                  <a:pt x="1546" y="225"/>
                </a:cubicBezTo>
                <a:cubicBezTo>
                  <a:pt x="1545" y="225"/>
                  <a:pt x="1545" y="227"/>
                  <a:pt x="1545" y="227"/>
                </a:cubicBezTo>
                <a:cubicBezTo>
                  <a:pt x="1543" y="229"/>
                  <a:pt x="1543" y="229"/>
                  <a:pt x="1543" y="229"/>
                </a:cubicBezTo>
                <a:cubicBezTo>
                  <a:pt x="1542" y="229"/>
                  <a:pt x="1540" y="229"/>
                  <a:pt x="1540" y="230"/>
                </a:cubicBezTo>
                <a:cubicBezTo>
                  <a:pt x="1538" y="230"/>
                  <a:pt x="1538" y="232"/>
                  <a:pt x="1540" y="232"/>
                </a:cubicBezTo>
                <a:close/>
                <a:moveTo>
                  <a:pt x="1651" y="35"/>
                </a:moveTo>
                <a:cubicBezTo>
                  <a:pt x="1653" y="35"/>
                  <a:pt x="1653" y="37"/>
                  <a:pt x="1653" y="37"/>
                </a:cubicBezTo>
                <a:cubicBezTo>
                  <a:pt x="1653" y="38"/>
                  <a:pt x="1653" y="38"/>
                  <a:pt x="1653" y="38"/>
                </a:cubicBezTo>
                <a:cubicBezTo>
                  <a:pt x="1653" y="40"/>
                  <a:pt x="1656" y="40"/>
                  <a:pt x="1658" y="42"/>
                </a:cubicBezTo>
                <a:cubicBezTo>
                  <a:pt x="1659" y="42"/>
                  <a:pt x="1659" y="42"/>
                  <a:pt x="1659" y="42"/>
                </a:cubicBezTo>
                <a:cubicBezTo>
                  <a:pt x="1661" y="43"/>
                  <a:pt x="1661" y="43"/>
                  <a:pt x="1661" y="43"/>
                </a:cubicBezTo>
                <a:cubicBezTo>
                  <a:pt x="1663" y="45"/>
                  <a:pt x="1664" y="45"/>
                  <a:pt x="1666" y="45"/>
                </a:cubicBezTo>
                <a:cubicBezTo>
                  <a:pt x="1667" y="45"/>
                  <a:pt x="1671" y="45"/>
                  <a:pt x="1672" y="43"/>
                </a:cubicBezTo>
                <a:cubicBezTo>
                  <a:pt x="1674" y="42"/>
                  <a:pt x="1674" y="40"/>
                  <a:pt x="1676" y="38"/>
                </a:cubicBezTo>
                <a:cubicBezTo>
                  <a:pt x="1677" y="38"/>
                  <a:pt x="1679" y="38"/>
                  <a:pt x="1680" y="40"/>
                </a:cubicBezTo>
                <a:cubicBezTo>
                  <a:pt x="1682" y="40"/>
                  <a:pt x="1682" y="40"/>
                  <a:pt x="1682" y="40"/>
                </a:cubicBezTo>
                <a:cubicBezTo>
                  <a:pt x="1684" y="40"/>
                  <a:pt x="1684" y="40"/>
                  <a:pt x="1684" y="40"/>
                </a:cubicBezTo>
                <a:cubicBezTo>
                  <a:pt x="1685" y="42"/>
                  <a:pt x="1684" y="42"/>
                  <a:pt x="1684" y="43"/>
                </a:cubicBezTo>
                <a:cubicBezTo>
                  <a:pt x="1682" y="43"/>
                  <a:pt x="1682" y="43"/>
                  <a:pt x="1680" y="43"/>
                </a:cubicBezTo>
                <a:cubicBezTo>
                  <a:pt x="1680" y="43"/>
                  <a:pt x="1680" y="43"/>
                  <a:pt x="1679" y="43"/>
                </a:cubicBezTo>
                <a:cubicBezTo>
                  <a:pt x="1679" y="45"/>
                  <a:pt x="1679" y="45"/>
                  <a:pt x="1679" y="45"/>
                </a:cubicBezTo>
                <a:cubicBezTo>
                  <a:pt x="1677" y="45"/>
                  <a:pt x="1677" y="45"/>
                  <a:pt x="1676" y="45"/>
                </a:cubicBezTo>
                <a:cubicBezTo>
                  <a:pt x="1674" y="45"/>
                  <a:pt x="1674" y="45"/>
                  <a:pt x="1674" y="45"/>
                </a:cubicBezTo>
                <a:cubicBezTo>
                  <a:pt x="1672" y="45"/>
                  <a:pt x="1672" y="45"/>
                  <a:pt x="1671" y="45"/>
                </a:cubicBezTo>
                <a:cubicBezTo>
                  <a:pt x="1669" y="45"/>
                  <a:pt x="1667" y="48"/>
                  <a:pt x="1667" y="50"/>
                </a:cubicBezTo>
                <a:cubicBezTo>
                  <a:pt x="1667" y="53"/>
                  <a:pt x="1671" y="53"/>
                  <a:pt x="1672" y="55"/>
                </a:cubicBezTo>
                <a:cubicBezTo>
                  <a:pt x="1674" y="55"/>
                  <a:pt x="1676" y="55"/>
                  <a:pt x="1679" y="55"/>
                </a:cubicBezTo>
                <a:cubicBezTo>
                  <a:pt x="1680" y="55"/>
                  <a:pt x="1680" y="55"/>
                  <a:pt x="1680" y="55"/>
                </a:cubicBezTo>
                <a:cubicBezTo>
                  <a:pt x="1682" y="55"/>
                  <a:pt x="1684" y="55"/>
                  <a:pt x="1684" y="55"/>
                </a:cubicBezTo>
                <a:cubicBezTo>
                  <a:pt x="1685" y="56"/>
                  <a:pt x="1685" y="58"/>
                  <a:pt x="1687" y="59"/>
                </a:cubicBezTo>
                <a:cubicBezTo>
                  <a:pt x="1688" y="61"/>
                  <a:pt x="1690" y="59"/>
                  <a:pt x="1692" y="58"/>
                </a:cubicBezTo>
                <a:cubicBezTo>
                  <a:pt x="1693" y="56"/>
                  <a:pt x="1695" y="55"/>
                  <a:pt x="1697" y="53"/>
                </a:cubicBezTo>
                <a:cubicBezTo>
                  <a:pt x="1697" y="51"/>
                  <a:pt x="1697" y="50"/>
                  <a:pt x="1698" y="50"/>
                </a:cubicBezTo>
                <a:cubicBezTo>
                  <a:pt x="1700" y="50"/>
                  <a:pt x="1700" y="50"/>
                  <a:pt x="1700" y="50"/>
                </a:cubicBezTo>
                <a:cubicBezTo>
                  <a:pt x="1703" y="51"/>
                  <a:pt x="1701" y="47"/>
                  <a:pt x="1703" y="47"/>
                </a:cubicBezTo>
                <a:cubicBezTo>
                  <a:pt x="1703" y="45"/>
                  <a:pt x="1703" y="45"/>
                  <a:pt x="1705" y="45"/>
                </a:cubicBezTo>
                <a:cubicBezTo>
                  <a:pt x="1705" y="45"/>
                  <a:pt x="1705" y="45"/>
                  <a:pt x="1706" y="45"/>
                </a:cubicBezTo>
                <a:cubicBezTo>
                  <a:pt x="1706" y="43"/>
                  <a:pt x="1706" y="43"/>
                  <a:pt x="1706" y="43"/>
                </a:cubicBezTo>
                <a:cubicBezTo>
                  <a:pt x="1706" y="42"/>
                  <a:pt x="1708" y="42"/>
                  <a:pt x="1708" y="42"/>
                </a:cubicBezTo>
                <a:cubicBezTo>
                  <a:pt x="1709" y="40"/>
                  <a:pt x="1713" y="40"/>
                  <a:pt x="1714" y="40"/>
                </a:cubicBezTo>
                <a:cubicBezTo>
                  <a:pt x="1716" y="40"/>
                  <a:pt x="1717" y="42"/>
                  <a:pt x="1717" y="42"/>
                </a:cubicBezTo>
                <a:cubicBezTo>
                  <a:pt x="1719" y="42"/>
                  <a:pt x="1719" y="42"/>
                  <a:pt x="1721" y="43"/>
                </a:cubicBezTo>
                <a:cubicBezTo>
                  <a:pt x="1721" y="43"/>
                  <a:pt x="1722" y="43"/>
                  <a:pt x="1724" y="45"/>
                </a:cubicBezTo>
                <a:cubicBezTo>
                  <a:pt x="1726" y="45"/>
                  <a:pt x="1724" y="47"/>
                  <a:pt x="1724" y="48"/>
                </a:cubicBezTo>
                <a:cubicBezTo>
                  <a:pt x="1722" y="48"/>
                  <a:pt x="1719" y="50"/>
                  <a:pt x="1721" y="50"/>
                </a:cubicBezTo>
                <a:cubicBezTo>
                  <a:pt x="1722" y="51"/>
                  <a:pt x="1724" y="51"/>
                  <a:pt x="1726" y="51"/>
                </a:cubicBezTo>
                <a:cubicBezTo>
                  <a:pt x="1727" y="51"/>
                  <a:pt x="1727" y="51"/>
                  <a:pt x="1729" y="51"/>
                </a:cubicBezTo>
                <a:cubicBezTo>
                  <a:pt x="1730" y="50"/>
                  <a:pt x="1732" y="50"/>
                  <a:pt x="1734" y="50"/>
                </a:cubicBezTo>
                <a:cubicBezTo>
                  <a:pt x="1734" y="50"/>
                  <a:pt x="1735" y="50"/>
                  <a:pt x="1735" y="51"/>
                </a:cubicBezTo>
                <a:cubicBezTo>
                  <a:pt x="1735" y="51"/>
                  <a:pt x="1734" y="51"/>
                  <a:pt x="1734" y="53"/>
                </a:cubicBezTo>
                <a:cubicBezTo>
                  <a:pt x="1735" y="53"/>
                  <a:pt x="1737" y="53"/>
                  <a:pt x="1738" y="51"/>
                </a:cubicBezTo>
                <a:cubicBezTo>
                  <a:pt x="1740" y="51"/>
                  <a:pt x="1740" y="51"/>
                  <a:pt x="1742" y="51"/>
                </a:cubicBezTo>
                <a:cubicBezTo>
                  <a:pt x="1743" y="51"/>
                  <a:pt x="1743" y="51"/>
                  <a:pt x="1743" y="50"/>
                </a:cubicBezTo>
                <a:cubicBezTo>
                  <a:pt x="1745" y="50"/>
                  <a:pt x="1745" y="50"/>
                  <a:pt x="1745" y="50"/>
                </a:cubicBezTo>
                <a:cubicBezTo>
                  <a:pt x="1747" y="48"/>
                  <a:pt x="1747" y="48"/>
                  <a:pt x="1747" y="48"/>
                </a:cubicBezTo>
                <a:cubicBezTo>
                  <a:pt x="1748" y="48"/>
                  <a:pt x="1748" y="48"/>
                  <a:pt x="1750" y="48"/>
                </a:cubicBezTo>
                <a:cubicBezTo>
                  <a:pt x="1750" y="47"/>
                  <a:pt x="1748" y="47"/>
                  <a:pt x="1748" y="47"/>
                </a:cubicBezTo>
                <a:cubicBezTo>
                  <a:pt x="1747" y="47"/>
                  <a:pt x="1747" y="47"/>
                  <a:pt x="1745" y="47"/>
                </a:cubicBezTo>
                <a:cubicBezTo>
                  <a:pt x="1743" y="47"/>
                  <a:pt x="1740" y="47"/>
                  <a:pt x="1738" y="47"/>
                </a:cubicBezTo>
                <a:cubicBezTo>
                  <a:pt x="1738" y="47"/>
                  <a:pt x="1738" y="47"/>
                  <a:pt x="1738" y="45"/>
                </a:cubicBezTo>
                <a:cubicBezTo>
                  <a:pt x="1738" y="45"/>
                  <a:pt x="1738" y="45"/>
                  <a:pt x="1738" y="43"/>
                </a:cubicBezTo>
                <a:cubicBezTo>
                  <a:pt x="1738" y="43"/>
                  <a:pt x="1738" y="43"/>
                  <a:pt x="1737" y="43"/>
                </a:cubicBezTo>
                <a:cubicBezTo>
                  <a:pt x="1737" y="43"/>
                  <a:pt x="1735" y="43"/>
                  <a:pt x="1734" y="43"/>
                </a:cubicBezTo>
                <a:cubicBezTo>
                  <a:pt x="1734" y="43"/>
                  <a:pt x="1732" y="43"/>
                  <a:pt x="1730" y="42"/>
                </a:cubicBezTo>
                <a:cubicBezTo>
                  <a:pt x="1729" y="40"/>
                  <a:pt x="1729" y="40"/>
                  <a:pt x="1729" y="40"/>
                </a:cubicBezTo>
                <a:cubicBezTo>
                  <a:pt x="1727" y="40"/>
                  <a:pt x="1727" y="40"/>
                  <a:pt x="1726" y="40"/>
                </a:cubicBezTo>
                <a:cubicBezTo>
                  <a:pt x="1726" y="40"/>
                  <a:pt x="1726" y="40"/>
                  <a:pt x="1724" y="40"/>
                </a:cubicBezTo>
                <a:cubicBezTo>
                  <a:pt x="1724" y="38"/>
                  <a:pt x="1724" y="38"/>
                  <a:pt x="1724" y="38"/>
                </a:cubicBezTo>
                <a:cubicBezTo>
                  <a:pt x="1722" y="38"/>
                  <a:pt x="1722" y="38"/>
                  <a:pt x="1721" y="38"/>
                </a:cubicBezTo>
                <a:cubicBezTo>
                  <a:pt x="1721" y="38"/>
                  <a:pt x="1719" y="38"/>
                  <a:pt x="1717" y="38"/>
                </a:cubicBezTo>
                <a:cubicBezTo>
                  <a:pt x="1716" y="37"/>
                  <a:pt x="1716" y="37"/>
                  <a:pt x="1716" y="37"/>
                </a:cubicBezTo>
                <a:cubicBezTo>
                  <a:pt x="1714" y="37"/>
                  <a:pt x="1713" y="37"/>
                  <a:pt x="1711" y="37"/>
                </a:cubicBezTo>
                <a:cubicBezTo>
                  <a:pt x="1711" y="37"/>
                  <a:pt x="1709" y="35"/>
                  <a:pt x="1708" y="35"/>
                </a:cubicBezTo>
                <a:cubicBezTo>
                  <a:pt x="1706" y="35"/>
                  <a:pt x="1706" y="35"/>
                  <a:pt x="1705" y="34"/>
                </a:cubicBezTo>
                <a:cubicBezTo>
                  <a:pt x="1705" y="34"/>
                  <a:pt x="1703" y="32"/>
                  <a:pt x="1701" y="32"/>
                </a:cubicBezTo>
                <a:cubicBezTo>
                  <a:pt x="1700" y="30"/>
                  <a:pt x="1700" y="32"/>
                  <a:pt x="1698" y="32"/>
                </a:cubicBezTo>
                <a:cubicBezTo>
                  <a:pt x="1697" y="34"/>
                  <a:pt x="1697" y="34"/>
                  <a:pt x="1695" y="34"/>
                </a:cubicBezTo>
                <a:cubicBezTo>
                  <a:pt x="1695" y="32"/>
                  <a:pt x="1695" y="32"/>
                  <a:pt x="1695" y="32"/>
                </a:cubicBezTo>
                <a:cubicBezTo>
                  <a:pt x="1695" y="30"/>
                  <a:pt x="1695" y="30"/>
                  <a:pt x="1695" y="30"/>
                </a:cubicBezTo>
                <a:cubicBezTo>
                  <a:pt x="1697" y="30"/>
                  <a:pt x="1697" y="30"/>
                  <a:pt x="1697" y="30"/>
                </a:cubicBezTo>
                <a:cubicBezTo>
                  <a:pt x="1697" y="29"/>
                  <a:pt x="1697" y="29"/>
                  <a:pt x="1695" y="29"/>
                </a:cubicBezTo>
                <a:cubicBezTo>
                  <a:pt x="1693" y="29"/>
                  <a:pt x="1693" y="29"/>
                  <a:pt x="1693" y="29"/>
                </a:cubicBezTo>
                <a:cubicBezTo>
                  <a:pt x="1693" y="29"/>
                  <a:pt x="1693" y="29"/>
                  <a:pt x="1692" y="29"/>
                </a:cubicBezTo>
                <a:cubicBezTo>
                  <a:pt x="1692" y="29"/>
                  <a:pt x="1692" y="29"/>
                  <a:pt x="1690" y="27"/>
                </a:cubicBezTo>
                <a:cubicBezTo>
                  <a:pt x="1688" y="27"/>
                  <a:pt x="1688" y="27"/>
                  <a:pt x="1688" y="27"/>
                </a:cubicBezTo>
                <a:cubicBezTo>
                  <a:pt x="1688" y="27"/>
                  <a:pt x="1687" y="27"/>
                  <a:pt x="1685" y="27"/>
                </a:cubicBezTo>
                <a:cubicBezTo>
                  <a:pt x="1685" y="29"/>
                  <a:pt x="1684" y="29"/>
                  <a:pt x="1684" y="30"/>
                </a:cubicBezTo>
                <a:cubicBezTo>
                  <a:pt x="1684" y="30"/>
                  <a:pt x="1685" y="30"/>
                  <a:pt x="1685" y="32"/>
                </a:cubicBezTo>
                <a:cubicBezTo>
                  <a:pt x="1687" y="32"/>
                  <a:pt x="1688" y="34"/>
                  <a:pt x="1688" y="35"/>
                </a:cubicBezTo>
                <a:cubicBezTo>
                  <a:pt x="1687" y="37"/>
                  <a:pt x="1684" y="35"/>
                  <a:pt x="1682" y="34"/>
                </a:cubicBezTo>
                <a:cubicBezTo>
                  <a:pt x="1680" y="32"/>
                  <a:pt x="1680" y="32"/>
                  <a:pt x="1680" y="32"/>
                </a:cubicBezTo>
                <a:cubicBezTo>
                  <a:pt x="1679" y="30"/>
                  <a:pt x="1679" y="30"/>
                  <a:pt x="1677" y="29"/>
                </a:cubicBezTo>
                <a:cubicBezTo>
                  <a:pt x="1676" y="29"/>
                  <a:pt x="1674" y="30"/>
                  <a:pt x="1672" y="32"/>
                </a:cubicBezTo>
                <a:cubicBezTo>
                  <a:pt x="1671" y="32"/>
                  <a:pt x="1669" y="32"/>
                  <a:pt x="1667" y="32"/>
                </a:cubicBezTo>
                <a:cubicBezTo>
                  <a:pt x="1666" y="30"/>
                  <a:pt x="1664" y="30"/>
                  <a:pt x="1663" y="30"/>
                </a:cubicBezTo>
                <a:cubicBezTo>
                  <a:pt x="1661" y="29"/>
                  <a:pt x="1658" y="30"/>
                  <a:pt x="1656" y="30"/>
                </a:cubicBezTo>
                <a:cubicBezTo>
                  <a:pt x="1655" y="30"/>
                  <a:pt x="1655" y="29"/>
                  <a:pt x="1653" y="30"/>
                </a:cubicBezTo>
                <a:cubicBezTo>
                  <a:pt x="1651" y="30"/>
                  <a:pt x="1651" y="30"/>
                  <a:pt x="1650" y="30"/>
                </a:cubicBezTo>
                <a:cubicBezTo>
                  <a:pt x="1650" y="30"/>
                  <a:pt x="1648" y="30"/>
                  <a:pt x="1648" y="32"/>
                </a:cubicBezTo>
                <a:cubicBezTo>
                  <a:pt x="1650" y="34"/>
                  <a:pt x="1650" y="34"/>
                  <a:pt x="1650" y="34"/>
                </a:cubicBezTo>
                <a:cubicBezTo>
                  <a:pt x="1650" y="34"/>
                  <a:pt x="1651" y="34"/>
                  <a:pt x="1651" y="35"/>
                </a:cubicBezTo>
                <a:close/>
                <a:moveTo>
                  <a:pt x="1955" y="135"/>
                </a:moveTo>
                <a:cubicBezTo>
                  <a:pt x="1953" y="137"/>
                  <a:pt x="1953" y="137"/>
                  <a:pt x="1953" y="137"/>
                </a:cubicBezTo>
                <a:cubicBezTo>
                  <a:pt x="1953" y="140"/>
                  <a:pt x="1956" y="140"/>
                  <a:pt x="1958" y="140"/>
                </a:cubicBezTo>
                <a:cubicBezTo>
                  <a:pt x="1960" y="138"/>
                  <a:pt x="1960" y="138"/>
                  <a:pt x="1961" y="138"/>
                </a:cubicBezTo>
                <a:cubicBezTo>
                  <a:pt x="1963" y="138"/>
                  <a:pt x="1963" y="138"/>
                  <a:pt x="1963" y="138"/>
                </a:cubicBezTo>
                <a:cubicBezTo>
                  <a:pt x="1964" y="138"/>
                  <a:pt x="1964" y="138"/>
                  <a:pt x="1966" y="137"/>
                </a:cubicBezTo>
                <a:cubicBezTo>
                  <a:pt x="1966" y="137"/>
                  <a:pt x="1966" y="135"/>
                  <a:pt x="1968" y="135"/>
                </a:cubicBezTo>
                <a:cubicBezTo>
                  <a:pt x="1969" y="135"/>
                  <a:pt x="1969" y="135"/>
                  <a:pt x="1969" y="135"/>
                </a:cubicBezTo>
                <a:cubicBezTo>
                  <a:pt x="1971" y="135"/>
                  <a:pt x="1971" y="134"/>
                  <a:pt x="1969" y="132"/>
                </a:cubicBezTo>
                <a:cubicBezTo>
                  <a:pt x="1968" y="132"/>
                  <a:pt x="1968" y="132"/>
                  <a:pt x="1968" y="132"/>
                </a:cubicBezTo>
                <a:cubicBezTo>
                  <a:pt x="1966" y="132"/>
                  <a:pt x="1964" y="132"/>
                  <a:pt x="1963" y="132"/>
                </a:cubicBezTo>
                <a:cubicBezTo>
                  <a:pt x="1961" y="132"/>
                  <a:pt x="1963" y="130"/>
                  <a:pt x="1961" y="130"/>
                </a:cubicBezTo>
                <a:cubicBezTo>
                  <a:pt x="1961" y="129"/>
                  <a:pt x="1960" y="130"/>
                  <a:pt x="1958" y="130"/>
                </a:cubicBezTo>
                <a:cubicBezTo>
                  <a:pt x="1958" y="130"/>
                  <a:pt x="1956" y="130"/>
                  <a:pt x="1955" y="130"/>
                </a:cubicBezTo>
                <a:cubicBezTo>
                  <a:pt x="1955" y="130"/>
                  <a:pt x="1950" y="132"/>
                  <a:pt x="1952" y="134"/>
                </a:cubicBezTo>
                <a:cubicBezTo>
                  <a:pt x="1953" y="134"/>
                  <a:pt x="1955" y="134"/>
                  <a:pt x="1955" y="135"/>
                </a:cubicBezTo>
                <a:close/>
                <a:moveTo>
                  <a:pt x="1708" y="30"/>
                </a:moveTo>
                <a:cubicBezTo>
                  <a:pt x="1709" y="30"/>
                  <a:pt x="1711" y="30"/>
                  <a:pt x="1714" y="30"/>
                </a:cubicBezTo>
                <a:cubicBezTo>
                  <a:pt x="1716" y="30"/>
                  <a:pt x="1719" y="29"/>
                  <a:pt x="1721" y="30"/>
                </a:cubicBezTo>
                <a:cubicBezTo>
                  <a:pt x="1719" y="32"/>
                  <a:pt x="1719" y="32"/>
                  <a:pt x="1719" y="32"/>
                </a:cubicBezTo>
                <a:cubicBezTo>
                  <a:pt x="1722" y="32"/>
                  <a:pt x="1726" y="32"/>
                  <a:pt x="1729" y="32"/>
                </a:cubicBezTo>
                <a:cubicBezTo>
                  <a:pt x="1729" y="32"/>
                  <a:pt x="1729" y="32"/>
                  <a:pt x="1730" y="32"/>
                </a:cubicBezTo>
                <a:cubicBezTo>
                  <a:pt x="1730" y="34"/>
                  <a:pt x="1730" y="34"/>
                  <a:pt x="1732" y="34"/>
                </a:cubicBezTo>
                <a:cubicBezTo>
                  <a:pt x="1734" y="35"/>
                  <a:pt x="1737" y="35"/>
                  <a:pt x="1738" y="35"/>
                </a:cubicBezTo>
                <a:cubicBezTo>
                  <a:pt x="1740" y="35"/>
                  <a:pt x="1742" y="35"/>
                  <a:pt x="1742" y="34"/>
                </a:cubicBezTo>
                <a:cubicBezTo>
                  <a:pt x="1743" y="34"/>
                  <a:pt x="1743" y="34"/>
                  <a:pt x="1743" y="34"/>
                </a:cubicBezTo>
                <a:cubicBezTo>
                  <a:pt x="1745" y="34"/>
                  <a:pt x="1747" y="34"/>
                  <a:pt x="1748" y="34"/>
                </a:cubicBezTo>
                <a:cubicBezTo>
                  <a:pt x="1750" y="34"/>
                  <a:pt x="1751" y="34"/>
                  <a:pt x="1751" y="32"/>
                </a:cubicBezTo>
                <a:cubicBezTo>
                  <a:pt x="1753" y="32"/>
                  <a:pt x="1753" y="32"/>
                  <a:pt x="1753" y="32"/>
                </a:cubicBezTo>
                <a:cubicBezTo>
                  <a:pt x="1755" y="30"/>
                  <a:pt x="1755" y="30"/>
                  <a:pt x="1756" y="30"/>
                </a:cubicBezTo>
                <a:cubicBezTo>
                  <a:pt x="1756" y="30"/>
                  <a:pt x="1758" y="29"/>
                  <a:pt x="1759" y="29"/>
                </a:cubicBezTo>
                <a:cubicBezTo>
                  <a:pt x="1761" y="29"/>
                  <a:pt x="1761" y="29"/>
                  <a:pt x="1761" y="29"/>
                </a:cubicBezTo>
                <a:cubicBezTo>
                  <a:pt x="1763" y="27"/>
                  <a:pt x="1758" y="27"/>
                  <a:pt x="1758" y="27"/>
                </a:cubicBezTo>
                <a:cubicBezTo>
                  <a:pt x="1755" y="26"/>
                  <a:pt x="1753" y="27"/>
                  <a:pt x="1751" y="27"/>
                </a:cubicBezTo>
                <a:cubicBezTo>
                  <a:pt x="1750" y="27"/>
                  <a:pt x="1748" y="26"/>
                  <a:pt x="1747" y="26"/>
                </a:cubicBezTo>
                <a:cubicBezTo>
                  <a:pt x="1745" y="24"/>
                  <a:pt x="1743" y="24"/>
                  <a:pt x="1742" y="26"/>
                </a:cubicBezTo>
                <a:cubicBezTo>
                  <a:pt x="1740" y="26"/>
                  <a:pt x="1738" y="27"/>
                  <a:pt x="1737" y="27"/>
                </a:cubicBezTo>
                <a:cubicBezTo>
                  <a:pt x="1735" y="26"/>
                  <a:pt x="1734" y="24"/>
                  <a:pt x="1732" y="24"/>
                </a:cubicBezTo>
                <a:cubicBezTo>
                  <a:pt x="1730" y="24"/>
                  <a:pt x="1729" y="24"/>
                  <a:pt x="1729" y="26"/>
                </a:cubicBezTo>
                <a:cubicBezTo>
                  <a:pt x="1727" y="26"/>
                  <a:pt x="1727" y="27"/>
                  <a:pt x="1727" y="27"/>
                </a:cubicBezTo>
                <a:cubicBezTo>
                  <a:pt x="1726" y="27"/>
                  <a:pt x="1726" y="27"/>
                  <a:pt x="1726" y="26"/>
                </a:cubicBezTo>
                <a:cubicBezTo>
                  <a:pt x="1724" y="26"/>
                  <a:pt x="1721" y="26"/>
                  <a:pt x="1719" y="26"/>
                </a:cubicBezTo>
                <a:cubicBezTo>
                  <a:pt x="1717" y="26"/>
                  <a:pt x="1716" y="26"/>
                  <a:pt x="1716" y="26"/>
                </a:cubicBezTo>
                <a:cubicBezTo>
                  <a:pt x="1714" y="26"/>
                  <a:pt x="1714" y="26"/>
                  <a:pt x="1714" y="24"/>
                </a:cubicBezTo>
                <a:cubicBezTo>
                  <a:pt x="1713" y="24"/>
                  <a:pt x="1713" y="24"/>
                  <a:pt x="1713" y="24"/>
                </a:cubicBezTo>
                <a:cubicBezTo>
                  <a:pt x="1711" y="24"/>
                  <a:pt x="1709" y="24"/>
                  <a:pt x="1709" y="24"/>
                </a:cubicBezTo>
                <a:cubicBezTo>
                  <a:pt x="1708" y="24"/>
                  <a:pt x="1706" y="24"/>
                  <a:pt x="1706" y="26"/>
                </a:cubicBezTo>
                <a:cubicBezTo>
                  <a:pt x="1705" y="26"/>
                  <a:pt x="1705" y="26"/>
                  <a:pt x="1703" y="26"/>
                </a:cubicBezTo>
                <a:cubicBezTo>
                  <a:pt x="1701" y="26"/>
                  <a:pt x="1701" y="26"/>
                  <a:pt x="1700" y="26"/>
                </a:cubicBezTo>
                <a:cubicBezTo>
                  <a:pt x="1698" y="26"/>
                  <a:pt x="1698" y="27"/>
                  <a:pt x="1700" y="29"/>
                </a:cubicBezTo>
                <a:cubicBezTo>
                  <a:pt x="1701" y="30"/>
                  <a:pt x="1705" y="30"/>
                  <a:pt x="1708" y="30"/>
                </a:cubicBezTo>
                <a:close/>
                <a:moveTo>
                  <a:pt x="1500" y="287"/>
                </a:moveTo>
                <a:cubicBezTo>
                  <a:pt x="1498" y="287"/>
                  <a:pt x="1498" y="287"/>
                  <a:pt x="1498" y="288"/>
                </a:cubicBezTo>
                <a:cubicBezTo>
                  <a:pt x="1496" y="288"/>
                  <a:pt x="1496" y="288"/>
                  <a:pt x="1496" y="290"/>
                </a:cubicBezTo>
                <a:cubicBezTo>
                  <a:pt x="1496" y="292"/>
                  <a:pt x="1498" y="290"/>
                  <a:pt x="1498" y="290"/>
                </a:cubicBezTo>
                <a:cubicBezTo>
                  <a:pt x="1500" y="290"/>
                  <a:pt x="1500" y="288"/>
                  <a:pt x="1500" y="288"/>
                </a:cubicBezTo>
                <a:cubicBezTo>
                  <a:pt x="1500" y="287"/>
                  <a:pt x="1500" y="287"/>
                  <a:pt x="1500" y="287"/>
                </a:cubicBezTo>
                <a:close/>
                <a:moveTo>
                  <a:pt x="1708" y="267"/>
                </a:moveTo>
                <a:cubicBezTo>
                  <a:pt x="1706" y="267"/>
                  <a:pt x="1706" y="269"/>
                  <a:pt x="1706" y="269"/>
                </a:cubicBezTo>
                <a:cubicBezTo>
                  <a:pt x="1708" y="269"/>
                  <a:pt x="1708" y="267"/>
                  <a:pt x="1708" y="267"/>
                </a:cubicBezTo>
                <a:close/>
                <a:moveTo>
                  <a:pt x="1705" y="275"/>
                </a:moveTo>
                <a:cubicBezTo>
                  <a:pt x="1705" y="274"/>
                  <a:pt x="1705" y="274"/>
                  <a:pt x="1705" y="274"/>
                </a:cubicBezTo>
                <a:cubicBezTo>
                  <a:pt x="1706" y="272"/>
                  <a:pt x="1706" y="271"/>
                  <a:pt x="1706" y="269"/>
                </a:cubicBezTo>
                <a:cubicBezTo>
                  <a:pt x="1705" y="271"/>
                  <a:pt x="1705" y="271"/>
                  <a:pt x="1705" y="271"/>
                </a:cubicBezTo>
                <a:cubicBezTo>
                  <a:pt x="1705" y="272"/>
                  <a:pt x="1705" y="272"/>
                  <a:pt x="1705" y="272"/>
                </a:cubicBezTo>
                <a:cubicBezTo>
                  <a:pt x="1703" y="274"/>
                  <a:pt x="1703" y="274"/>
                  <a:pt x="1703" y="274"/>
                </a:cubicBezTo>
                <a:cubicBezTo>
                  <a:pt x="1703" y="275"/>
                  <a:pt x="1703" y="275"/>
                  <a:pt x="1701" y="277"/>
                </a:cubicBezTo>
                <a:cubicBezTo>
                  <a:pt x="1701" y="277"/>
                  <a:pt x="1701" y="279"/>
                  <a:pt x="1701" y="280"/>
                </a:cubicBezTo>
                <a:cubicBezTo>
                  <a:pt x="1703" y="279"/>
                  <a:pt x="1703" y="277"/>
                  <a:pt x="1703" y="275"/>
                </a:cubicBezTo>
                <a:lnTo>
                  <a:pt x="1705" y="275"/>
                </a:lnTo>
                <a:close/>
                <a:moveTo>
                  <a:pt x="1755" y="258"/>
                </a:moveTo>
                <a:cubicBezTo>
                  <a:pt x="1755" y="258"/>
                  <a:pt x="1756" y="256"/>
                  <a:pt x="1758" y="256"/>
                </a:cubicBezTo>
                <a:cubicBezTo>
                  <a:pt x="1759" y="256"/>
                  <a:pt x="1761" y="255"/>
                  <a:pt x="1761" y="253"/>
                </a:cubicBezTo>
                <a:cubicBezTo>
                  <a:pt x="1759" y="253"/>
                  <a:pt x="1758" y="253"/>
                  <a:pt x="1756" y="251"/>
                </a:cubicBezTo>
                <a:cubicBezTo>
                  <a:pt x="1756" y="251"/>
                  <a:pt x="1755" y="251"/>
                  <a:pt x="1753" y="253"/>
                </a:cubicBezTo>
                <a:cubicBezTo>
                  <a:pt x="1753" y="253"/>
                  <a:pt x="1751" y="253"/>
                  <a:pt x="1751" y="255"/>
                </a:cubicBezTo>
                <a:cubicBezTo>
                  <a:pt x="1751" y="256"/>
                  <a:pt x="1751" y="256"/>
                  <a:pt x="1751" y="256"/>
                </a:cubicBezTo>
                <a:cubicBezTo>
                  <a:pt x="1751" y="258"/>
                  <a:pt x="1751" y="258"/>
                  <a:pt x="1751" y="258"/>
                </a:cubicBezTo>
                <a:cubicBezTo>
                  <a:pt x="1751" y="259"/>
                  <a:pt x="1753" y="259"/>
                  <a:pt x="1755" y="258"/>
                </a:cubicBezTo>
                <a:close/>
                <a:moveTo>
                  <a:pt x="1653" y="296"/>
                </a:moveTo>
                <a:cubicBezTo>
                  <a:pt x="1653" y="298"/>
                  <a:pt x="1655" y="298"/>
                  <a:pt x="1656" y="298"/>
                </a:cubicBezTo>
                <a:cubicBezTo>
                  <a:pt x="1658" y="300"/>
                  <a:pt x="1658" y="300"/>
                  <a:pt x="1658" y="300"/>
                </a:cubicBezTo>
                <a:cubicBezTo>
                  <a:pt x="1658" y="300"/>
                  <a:pt x="1659" y="298"/>
                  <a:pt x="1658" y="298"/>
                </a:cubicBezTo>
                <a:cubicBezTo>
                  <a:pt x="1658" y="296"/>
                  <a:pt x="1656" y="296"/>
                  <a:pt x="1656" y="296"/>
                </a:cubicBezTo>
                <a:cubicBezTo>
                  <a:pt x="1655" y="295"/>
                  <a:pt x="1655" y="295"/>
                  <a:pt x="1655" y="295"/>
                </a:cubicBezTo>
                <a:cubicBezTo>
                  <a:pt x="1653" y="295"/>
                  <a:pt x="1653" y="295"/>
                  <a:pt x="1653" y="295"/>
                </a:cubicBezTo>
                <a:cubicBezTo>
                  <a:pt x="1653" y="296"/>
                  <a:pt x="1653" y="296"/>
                  <a:pt x="1653" y="296"/>
                </a:cubicBezTo>
                <a:close/>
                <a:moveTo>
                  <a:pt x="1658" y="292"/>
                </a:moveTo>
                <a:cubicBezTo>
                  <a:pt x="1658" y="293"/>
                  <a:pt x="1658" y="295"/>
                  <a:pt x="1659" y="295"/>
                </a:cubicBezTo>
                <a:cubicBezTo>
                  <a:pt x="1659" y="295"/>
                  <a:pt x="1659" y="293"/>
                  <a:pt x="1659" y="292"/>
                </a:cubicBezTo>
                <a:cubicBezTo>
                  <a:pt x="1661" y="290"/>
                  <a:pt x="1661" y="290"/>
                  <a:pt x="1661" y="288"/>
                </a:cubicBezTo>
                <a:cubicBezTo>
                  <a:pt x="1661" y="287"/>
                  <a:pt x="1661" y="285"/>
                  <a:pt x="1659" y="285"/>
                </a:cubicBezTo>
                <a:cubicBezTo>
                  <a:pt x="1659" y="285"/>
                  <a:pt x="1659" y="285"/>
                  <a:pt x="1658" y="285"/>
                </a:cubicBezTo>
                <a:cubicBezTo>
                  <a:pt x="1656" y="285"/>
                  <a:pt x="1656" y="285"/>
                  <a:pt x="1656" y="285"/>
                </a:cubicBezTo>
                <a:cubicBezTo>
                  <a:pt x="1655" y="285"/>
                  <a:pt x="1655" y="285"/>
                  <a:pt x="1655" y="285"/>
                </a:cubicBezTo>
                <a:cubicBezTo>
                  <a:pt x="1655" y="287"/>
                  <a:pt x="1655" y="287"/>
                  <a:pt x="1655" y="287"/>
                </a:cubicBezTo>
                <a:cubicBezTo>
                  <a:pt x="1655" y="288"/>
                  <a:pt x="1653" y="290"/>
                  <a:pt x="1655" y="290"/>
                </a:cubicBezTo>
                <a:cubicBezTo>
                  <a:pt x="1656" y="290"/>
                  <a:pt x="1658" y="290"/>
                  <a:pt x="1658" y="292"/>
                </a:cubicBezTo>
                <a:close/>
                <a:moveTo>
                  <a:pt x="1761" y="253"/>
                </a:moveTo>
                <a:cubicBezTo>
                  <a:pt x="1763" y="253"/>
                  <a:pt x="1763" y="253"/>
                  <a:pt x="1763" y="253"/>
                </a:cubicBezTo>
                <a:cubicBezTo>
                  <a:pt x="1761" y="251"/>
                  <a:pt x="1761" y="253"/>
                  <a:pt x="1761" y="253"/>
                </a:cubicBezTo>
                <a:close/>
                <a:moveTo>
                  <a:pt x="1697" y="501"/>
                </a:moveTo>
                <a:cubicBezTo>
                  <a:pt x="1695" y="503"/>
                  <a:pt x="1692" y="503"/>
                  <a:pt x="1690" y="504"/>
                </a:cubicBezTo>
                <a:cubicBezTo>
                  <a:pt x="1688" y="504"/>
                  <a:pt x="1688" y="504"/>
                  <a:pt x="1687" y="504"/>
                </a:cubicBezTo>
                <a:cubicBezTo>
                  <a:pt x="1687" y="504"/>
                  <a:pt x="1685" y="504"/>
                  <a:pt x="1685" y="503"/>
                </a:cubicBezTo>
                <a:cubicBezTo>
                  <a:pt x="1684" y="503"/>
                  <a:pt x="1684" y="503"/>
                  <a:pt x="1682" y="503"/>
                </a:cubicBezTo>
                <a:cubicBezTo>
                  <a:pt x="1682" y="504"/>
                  <a:pt x="1680" y="504"/>
                  <a:pt x="1680" y="504"/>
                </a:cubicBezTo>
                <a:cubicBezTo>
                  <a:pt x="1679" y="503"/>
                  <a:pt x="1679" y="503"/>
                  <a:pt x="1679" y="503"/>
                </a:cubicBezTo>
                <a:cubicBezTo>
                  <a:pt x="1679" y="501"/>
                  <a:pt x="1677" y="501"/>
                  <a:pt x="1676" y="501"/>
                </a:cubicBezTo>
                <a:cubicBezTo>
                  <a:pt x="1674" y="503"/>
                  <a:pt x="1674" y="503"/>
                  <a:pt x="1674" y="503"/>
                </a:cubicBezTo>
                <a:cubicBezTo>
                  <a:pt x="1672" y="503"/>
                  <a:pt x="1672" y="503"/>
                  <a:pt x="1671" y="503"/>
                </a:cubicBezTo>
                <a:cubicBezTo>
                  <a:pt x="1671" y="503"/>
                  <a:pt x="1671" y="501"/>
                  <a:pt x="1669" y="503"/>
                </a:cubicBezTo>
                <a:cubicBezTo>
                  <a:pt x="1669" y="503"/>
                  <a:pt x="1669" y="504"/>
                  <a:pt x="1669" y="506"/>
                </a:cubicBezTo>
                <a:cubicBezTo>
                  <a:pt x="1667" y="508"/>
                  <a:pt x="1669" y="509"/>
                  <a:pt x="1671" y="509"/>
                </a:cubicBezTo>
                <a:cubicBezTo>
                  <a:pt x="1672" y="511"/>
                  <a:pt x="1674" y="509"/>
                  <a:pt x="1676" y="511"/>
                </a:cubicBezTo>
                <a:cubicBezTo>
                  <a:pt x="1677" y="512"/>
                  <a:pt x="1677" y="514"/>
                  <a:pt x="1680" y="514"/>
                </a:cubicBezTo>
                <a:cubicBezTo>
                  <a:pt x="1680" y="514"/>
                  <a:pt x="1682" y="514"/>
                  <a:pt x="1684" y="516"/>
                </a:cubicBezTo>
                <a:cubicBezTo>
                  <a:pt x="1685" y="516"/>
                  <a:pt x="1685" y="517"/>
                  <a:pt x="1687" y="517"/>
                </a:cubicBezTo>
                <a:cubicBezTo>
                  <a:pt x="1688" y="519"/>
                  <a:pt x="1690" y="519"/>
                  <a:pt x="1690" y="521"/>
                </a:cubicBezTo>
                <a:cubicBezTo>
                  <a:pt x="1692" y="522"/>
                  <a:pt x="1693" y="522"/>
                  <a:pt x="1693" y="521"/>
                </a:cubicBezTo>
                <a:cubicBezTo>
                  <a:pt x="1695" y="521"/>
                  <a:pt x="1695" y="521"/>
                  <a:pt x="1695" y="521"/>
                </a:cubicBezTo>
                <a:cubicBezTo>
                  <a:pt x="1697" y="519"/>
                  <a:pt x="1697" y="519"/>
                  <a:pt x="1697" y="519"/>
                </a:cubicBezTo>
                <a:cubicBezTo>
                  <a:pt x="1698" y="517"/>
                  <a:pt x="1697" y="516"/>
                  <a:pt x="1697" y="514"/>
                </a:cubicBezTo>
                <a:cubicBezTo>
                  <a:pt x="1697" y="512"/>
                  <a:pt x="1695" y="512"/>
                  <a:pt x="1695" y="511"/>
                </a:cubicBezTo>
                <a:cubicBezTo>
                  <a:pt x="1695" y="509"/>
                  <a:pt x="1697" y="508"/>
                  <a:pt x="1697" y="506"/>
                </a:cubicBezTo>
                <a:cubicBezTo>
                  <a:pt x="1698" y="506"/>
                  <a:pt x="1698" y="504"/>
                  <a:pt x="1700" y="504"/>
                </a:cubicBezTo>
                <a:cubicBezTo>
                  <a:pt x="1700" y="503"/>
                  <a:pt x="1698" y="501"/>
                  <a:pt x="1697" y="501"/>
                </a:cubicBezTo>
                <a:close/>
                <a:moveTo>
                  <a:pt x="1356" y="175"/>
                </a:moveTo>
                <a:cubicBezTo>
                  <a:pt x="1358" y="175"/>
                  <a:pt x="1358" y="174"/>
                  <a:pt x="1358" y="174"/>
                </a:cubicBezTo>
                <a:cubicBezTo>
                  <a:pt x="1359" y="172"/>
                  <a:pt x="1359" y="172"/>
                  <a:pt x="1361" y="172"/>
                </a:cubicBezTo>
                <a:cubicBezTo>
                  <a:pt x="1361" y="172"/>
                  <a:pt x="1361" y="172"/>
                  <a:pt x="1362" y="172"/>
                </a:cubicBezTo>
                <a:cubicBezTo>
                  <a:pt x="1362" y="172"/>
                  <a:pt x="1362" y="172"/>
                  <a:pt x="1364" y="172"/>
                </a:cubicBezTo>
                <a:cubicBezTo>
                  <a:pt x="1366" y="172"/>
                  <a:pt x="1367" y="172"/>
                  <a:pt x="1367" y="172"/>
                </a:cubicBezTo>
                <a:cubicBezTo>
                  <a:pt x="1369" y="172"/>
                  <a:pt x="1370" y="174"/>
                  <a:pt x="1370" y="174"/>
                </a:cubicBezTo>
                <a:cubicBezTo>
                  <a:pt x="1372" y="175"/>
                  <a:pt x="1372" y="175"/>
                  <a:pt x="1372" y="175"/>
                </a:cubicBezTo>
                <a:cubicBezTo>
                  <a:pt x="1370" y="177"/>
                  <a:pt x="1369" y="177"/>
                  <a:pt x="1369" y="177"/>
                </a:cubicBezTo>
                <a:cubicBezTo>
                  <a:pt x="1370" y="179"/>
                  <a:pt x="1369" y="180"/>
                  <a:pt x="1366" y="180"/>
                </a:cubicBezTo>
                <a:cubicBezTo>
                  <a:pt x="1364" y="180"/>
                  <a:pt x="1361" y="180"/>
                  <a:pt x="1359" y="180"/>
                </a:cubicBezTo>
                <a:cubicBezTo>
                  <a:pt x="1358" y="180"/>
                  <a:pt x="1356" y="180"/>
                  <a:pt x="1354" y="180"/>
                </a:cubicBezTo>
                <a:cubicBezTo>
                  <a:pt x="1353" y="180"/>
                  <a:pt x="1354" y="182"/>
                  <a:pt x="1356" y="182"/>
                </a:cubicBezTo>
                <a:cubicBezTo>
                  <a:pt x="1358" y="182"/>
                  <a:pt x="1361" y="182"/>
                  <a:pt x="1364" y="182"/>
                </a:cubicBezTo>
                <a:cubicBezTo>
                  <a:pt x="1366" y="182"/>
                  <a:pt x="1367" y="182"/>
                  <a:pt x="1369" y="184"/>
                </a:cubicBezTo>
                <a:cubicBezTo>
                  <a:pt x="1369" y="184"/>
                  <a:pt x="1369" y="184"/>
                  <a:pt x="1367" y="185"/>
                </a:cubicBezTo>
                <a:cubicBezTo>
                  <a:pt x="1366" y="187"/>
                  <a:pt x="1366" y="187"/>
                  <a:pt x="1366" y="187"/>
                </a:cubicBezTo>
                <a:cubicBezTo>
                  <a:pt x="1366" y="188"/>
                  <a:pt x="1366" y="188"/>
                  <a:pt x="1364" y="190"/>
                </a:cubicBezTo>
                <a:cubicBezTo>
                  <a:pt x="1361" y="192"/>
                  <a:pt x="1361" y="192"/>
                  <a:pt x="1361" y="192"/>
                </a:cubicBezTo>
                <a:cubicBezTo>
                  <a:pt x="1362" y="193"/>
                  <a:pt x="1364" y="193"/>
                  <a:pt x="1366" y="193"/>
                </a:cubicBezTo>
                <a:cubicBezTo>
                  <a:pt x="1369" y="192"/>
                  <a:pt x="1370" y="190"/>
                  <a:pt x="1374" y="192"/>
                </a:cubicBezTo>
                <a:cubicBezTo>
                  <a:pt x="1377" y="193"/>
                  <a:pt x="1379" y="195"/>
                  <a:pt x="1382" y="195"/>
                </a:cubicBezTo>
                <a:cubicBezTo>
                  <a:pt x="1383" y="195"/>
                  <a:pt x="1387" y="195"/>
                  <a:pt x="1390" y="196"/>
                </a:cubicBezTo>
                <a:cubicBezTo>
                  <a:pt x="1391" y="196"/>
                  <a:pt x="1393" y="196"/>
                  <a:pt x="1395" y="196"/>
                </a:cubicBezTo>
                <a:cubicBezTo>
                  <a:pt x="1396" y="196"/>
                  <a:pt x="1398" y="196"/>
                  <a:pt x="1400" y="196"/>
                </a:cubicBezTo>
                <a:cubicBezTo>
                  <a:pt x="1401" y="196"/>
                  <a:pt x="1401" y="193"/>
                  <a:pt x="1404" y="193"/>
                </a:cubicBezTo>
                <a:cubicBezTo>
                  <a:pt x="1406" y="193"/>
                  <a:pt x="1409" y="193"/>
                  <a:pt x="1411" y="193"/>
                </a:cubicBezTo>
                <a:cubicBezTo>
                  <a:pt x="1416" y="193"/>
                  <a:pt x="1416" y="190"/>
                  <a:pt x="1419" y="188"/>
                </a:cubicBezTo>
                <a:cubicBezTo>
                  <a:pt x="1421" y="188"/>
                  <a:pt x="1421" y="188"/>
                  <a:pt x="1421" y="188"/>
                </a:cubicBezTo>
                <a:cubicBezTo>
                  <a:pt x="1422" y="187"/>
                  <a:pt x="1424" y="187"/>
                  <a:pt x="1424" y="187"/>
                </a:cubicBezTo>
                <a:cubicBezTo>
                  <a:pt x="1425" y="187"/>
                  <a:pt x="1427" y="187"/>
                  <a:pt x="1427" y="187"/>
                </a:cubicBezTo>
                <a:cubicBezTo>
                  <a:pt x="1429" y="188"/>
                  <a:pt x="1430" y="187"/>
                  <a:pt x="1430" y="185"/>
                </a:cubicBezTo>
                <a:cubicBezTo>
                  <a:pt x="1432" y="185"/>
                  <a:pt x="1432" y="184"/>
                  <a:pt x="1433" y="184"/>
                </a:cubicBezTo>
                <a:cubicBezTo>
                  <a:pt x="1435" y="184"/>
                  <a:pt x="1437" y="184"/>
                  <a:pt x="1437" y="182"/>
                </a:cubicBezTo>
                <a:cubicBezTo>
                  <a:pt x="1440" y="182"/>
                  <a:pt x="1441" y="180"/>
                  <a:pt x="1441" y="179"/>
                </a:cubicBezTo>
                <a:cubicBezTo>
                  <a:pt x="1441" y="179"/>
                  <a:pt x="1441" y="175"/>
                  <a:pt x="1443" y="175"/>
                </a:cubicBezTo>
                <a:cubicBezTo>
                  <a:pt x="1443" y="174"/>
                  <a:pt x="1445" y="172"/>
                  <a:pt x="1443" y="172"/>
                </a:cubicBezTo>
                <a:cubicBezTo>
                  <a:pt x="1441" y="171"/>
                  <a:pt x="1440" y="172"/>
                  <a:pt x="1438" y="172"/>
                </a:cubicBezTo>
                <a:cubicBezTo>
                  <a:pt x="1438" y="171"/>
                  <a:pt x="1438" y="171"/>
                  <a:pt x="1437" y="171"/>
                </a:cubicBezTo>
                <a:cubicBezTo>
                  <a:pt x="1437" y="169"/>
                  <a:pt x="1433" y="171"/>
                  <a:pt x="1433" y="171"/>
                </a:cubicBezTo>
                <a:cubicBezTo>
                  <a:pt x="1433" y="169"/>
                  <a:pt x="1435" y="169"/>
                  <a:pt x="1435" y="169"/>
                </a:cubicBezTo>
                <a:cubicBezTo>
                  <a:pt x="1435" y="167"/>
                  <a:pt x="1433" y="167"/>
                  <a:pt x="1432" y="166"/>
                </a:cubicBezTo>
                <a:cubicBezTo>
                  <a:pt x="1433" y="166"/>
                  <a:pt x="1437" y="166"/>
                  <a:pt x="1437" y="164"/>
                </a:cubicBezTo>
                <a:cubicBezTo>
                  <a:pt x="1435" y="164"/>
                  <a:pt x="1433" y="164"/>
                  <a:pt x="1432" y="164"/>
                </a:cubicBezTo>
                <a:cubicBezTo>
                  <a:pt x="1430" y="166"/>
                  <a:pt x="1430" y="166"/>
                  <a:pt x="1429" y="166"/>
                </a:cubicBezTo>
                <a:cubicBezTo>
                  <a:pt x="1427" y="166"/>
                  <a:pt x="1427" y="166"/>
                  <a:pt x="1427" y="166"/>
                </a:cubicBezTo>
                <a:cubicBezTo>
                  <a:pt x="1425" y="164"/>
                  <a:pt x="1425" y="164"/>
                  <a:pt x="1424" y="163"/>
                </a:cubicBezTo>
                <a:cubicBezTo>
                  <a:pt x="1425" y="161"/>
                  <a:pt x="1419" y="161"/>
                  <a:pt x="1419" y="164"/>
                </a:cubicBezTo>
                <a:cubicBezTo>
                  <a:pt x="1419" y="164"/>
                  <a:pt x="1422" y="167"/>
                  <a:pt x="1421" y="167"/>
                </a:cubicBezTo>
                <a:cubicBezTo>
                  <a:pt x="1421" y="169"/>
                  <a:pt x="1419" y="169"/>
                  <a:pt x="1419" y="167"/>
                </a:cubicBezTo>
                <a:cubicBezTo>
                  <a:pt x="1417" y="167"/>
                  <a:pt x="1417" y="167"/>
                  <a:pt x="1416" y="166"/>
                </a:cubicBezTo>
                <a:cubicBezTo>
                  <a:pt x="1416" y="166"/>
                  <a:pt x="1416" y="166"/>
                  <a:pt x="1414" y="166"/>
                </a:cubicBezTo>
                <a:cubicBezTo>
                  <a:pt x="1412" y="166"/>
                  <a:pt x="1412" y="167"/>
                  <a:pt x="1412" y="169"/>
                </a:cubicBezTo>
                <a:cubicBezTo>
                  <a:pt x="1411" y="169"/>
                  <a:pt x="1409" y="169"/>
                  <a:pt x="1408" y="167"/>
                </a:cubicBezTo>
                <a:cubicBezTo>
                  <a:pt x="1408" y="167"/>
                  <a:pt x="1408" y="166"/>
                  <a:pt x="1406" y="167"/>
                </a:cubicBezTo>
                <a:cubicBezTo>
                  <a:pt x="1404" y="167"/>
                  <a:pt x="1404" y="169"/>
                  <a:pt x="1406" y="169"/>
                </a:cubicBezTo>
                <a:cubicBezTo>
                  <a:pt x="1406" y="171"/>
                  <a:pt x="1406" y="171"/>
                  <a:pt x="1406" y="172"/>
                </a:cubicBezTo>
                <a:cubicBezTo>
                  <a:pt x="1406" y="172"/>
                  <a:pt x="1404" y="174"/>
                  <a:pt x="1404" y="172"/>
                </a:cubicBezTo>
                <a:cubicBezTo>
                  <a:pt x="1403" y="172"/>
                  <a:pt x="1403" y="171"/>
                  <a:pt x="1403" y="169"/>
                </a:cubicBezTo>
                <a:cubicBezTo>
                  <a:pt x="1403" y="167"/>
                  <a:pt x="1403" y="167"/>
                  <a:pt x="1401" y="166"/>
                </a:cubicBezTo>
                <a:cubicBezTo>
                  <a:pt x="1400" y="166"/>
                  <a:pt x="1395" y="166"/>
                  <a:pt x="1395" y="169"/>
                </a:cubicBezTo>
                <a:cubicBezTo>
                  <a:pt x="1395" y="169"/>
                  <a:pt x="1395" y="171"/>
                  <a:pt x="1395" y="172"/>
                </a:cubicBezTo>
                <a:cubicBezTo>
                  <a:pt x="1393" y="172"/>
                  <a:pt x="1391" y="172"/>
                  <a:pt x="1391" y="172"/>
                </a:cubicBezTo>
                <a:cubicBezTo>
                  <a:pt x="1390" y="169"/>
                  <a:pt x="1390" y="166"/>
                  <a:pt x="1387" y="167"/>
                </a:cubicBezTo>
                <a:cubicBezTo>
                  <a:pt x="1385" y="167"/>
                  <a:pt x="1387" y="169"/>
                  <a:pt x="1387" y="169"/>
                </a:cubicBezTo>
                <a:cubicBezTo>
                  <a:pt x="1387" y="171"/>
                  <a:pt x="1387" y="172"/>
                  <a:pt x="1387" y="172"/>
                </a:cubicBezTo>
                <a:cubicBezTo>
                  <a:pt x="1385" y="172"/>
                  <a:pt x="1385" y="172"/>
                  <a:pt x="1385" y="174"/>
                </a:cubicBezTo>
                <a:cubicBezTo>
                  <a:pt x="1383" y="174"/>
                  <a:pt x="1383" y="174"/>
                  <a:pt x="1382" y="174"/>
                </a:cubicBezTo>
                <a:cubicBezTo>
                  <a:pt x="1380" y="174"/>
                  <a:pt x="1379" y="174"/>
                  <a:pt x="1377" y="175"/>
                </a:cubicBezTo>
                <a:cubicBezTo>
                  <a:pt x="1379" y="174"/>
                  <a:pt x="1379" y="174"/>
                  <a:pt x="1377" y="172"/>
                </a:cubicBezTo>
                <a:cubicBezTo>
                  <a:pt x="1377" y="172"/>
                  <a:pt x="1377" y="172"/>
                  <a:pt x="1377" y="171"/>
                </a:cubicBezTo>
                <a:cubicBezTo>
                  <a:pt x="1377" y="169"/>
                  <a:pt x="1380" y="171"/>
                  <a:pt x="1379" y="167"/>
                </a:cubicBezTo>
                <a:cubicBezTo>
                  <a:pt x="1377" y="167"/>
                  <a:pt x="1377" y="166"/>
                  <a:pt x="1375" y="164"/>
                </a:cubicBezTo>
                <a:cubicBezTo>
                  <a:pt x="1374" y="163"/>
                  <a:pt x="1372" y="163"/>
                  <a:pt x="1370" y="163"/>
                </a:cubicBezTo>
                <a:cubicBezTo>
                  <a:pt x="1370" y="163"/>
                  <a:pt x="1367" y="163"/>
                  <a:pt x="1366" y="163"/>
                </a:cubicBezTo>
                <a:cubicBezTo>
                  <a:pt x="1364" y="164"/>
                  <a:pt x="1369" y="164"/>
                  <a:pt x="1369" y="166"/>
                </a:cubicBezTo>
                <a:cubicBezTo>
                  <a:pt x="1370" y="166"/>
                  <a:pt x="1370" y="167"/>
                  <a:pt x="1370" y="169"/>
                </a:cubicBezTo>
                <a:cubicBezTo>
                  <a:pt x="1369" y="171"/>
                  <a:pt x="1367" y="169"/>
                  <a:pt x="1367" y="169"/>
                </a:cubicBezTo>
                <a:cubicBezTo>
                  <a:pt x="1366" y="167"/>
                  <a:pt x="1366" y="167"/>
                  <a:pt x="1364" y="167"/>
                </a:cubicBezTo>
                <a:cubicBezTo>
                  <a:pt x="1364" y="167"/>
                  <a:pt x="1362" y="166"/>
                  <a:pt x="1361" y="166"/>
                </a:cubicBezTo>
                <a:cubicBezTo>
                  <a:pt x="1359" y="166"/>
                  <a:pt x="1359" y="166"/>
                  <a:pt x="1359" y="166"/>
                </a:cubicBezTo>
                <a:cubicBezTo>
                  <a:pt x="1358" y="166"/>
                  <a:pt x="1359" y="167"/>
                  <a:pt x="1359" y="167"/>
                </a:cubicBezTo>
                <a:cubicBezTo>
                  <a:pt x="1358" y="169"/>
                  <a:pt x="1358" y="169"/>
                  <a:pt x="1358" y="169"/>
                </a:cubicBezTo>
                <a:cubicBezTo>
                  <a:pt x="1358" y="171"/>
                  <a:pt x="1358" y="169"/>
                  <a:pt x="1356" y="169"/>
                </a:cubicBezTo>
                <a:cubicBezTo>
                  <a:pt x="1356" y="171"/>
                  <a:pt x="1354" y="172"/>
                  <a:pt x="1354" y="172"/>
                </a:cubicBezTo>
                <a:cubicBezTo>
                  <a:pt x="1353" y="172"/>
                  <a:pt x="1351" y="172"/>
                  <a:pt x="1351" y="174"/>
                </a:cubicBezTo>
                <a:cubicBezTo>
                  <a:pt x="1351" y="175"/>
                  <a:pt x="1356" y="175"/>
                  <a:pt x="1356" y="175"/>
                </a:cubicBezTo>
                <a:close/>
                <a:moveTo>
                  <a:pt x="1719" y="271"/>
                </a:moveTo>
                <a:cubicBezTo>
                  <a:pt x="1721" y="269"/>
                  <a:pt x="1722" y="269"/>
                  <a:pt x="1722" y="267"/>
                </a:cubicBezTo>
                <a:cubicBezTo>
                  <a:pt x="1722" y="266"/>
                  <a:pt x="1722" y="266"/>
                  <a:pt x="1722" y="264"/>
                </a:cubicBezTo>
                <a:cubicBezTo>
                  <a:pt x="1722" y="263"/>
                  <a:pt x="1722" y="263"/>
                  <a:pt x="1722" y="263"/>
                </a:cubicBezTo>
                <a:cubicBezTo>
                  <a:pt x="1724" y="263"/>
                  <a:pt x="1724" y="263"/>
                  <a:pt x="1724" y="263"/>
                </a:cubicBezTo>
                <a:cubicBezTo>
                  <a:pt x="1724" y="261"/>
                  <a:pt x="1724" y="259"/>
                  <a:pt x="1722" y="259"/>
                </a:cubicBezTo>
                <a:cubicBezTo>
                  <a:pt x="1721" y="261"/>
                  <a:pt x="1721" y="261"/>
                  <a:pt x="1719" y="263"/>
                </a:cubicBezTo>
                <a:cubicBezTo>
                  <a:pt x="1717" y="263"/>
                  <a:pt x="1717" y="264"/>
                  <a:pt x="1716" y="266"/>
                </a:cubicBezTo>
                <a:cubicBezTo>
                  <a:pt x="1716" y="266"/>
                  <a:pt x="1717" y="267"/>
                  <a:pt x="1717" y="269"/>
                </a:cubicBezTo>
                <a:cubicBezTo>
                  <a:pt x="1717" y="271"/>
                  <a:pt x="1717" y="271"/>
                  <a:pt x="1717" y="271"/>
                </a:cubicBezTo>
                <a:cubicBezTo>
                  <a:pt x="1717" y="272"/>
                  <a:pt x="1719" y="271"/>
                  <a:pt x="1719" y="271"/>
                </a:cubicBezTo>
                <a:close/>
                <a:moveTo>
                  <a:pt x="1556" y="492"/>
                </a:moveTo>
                <a:cubicBezTo>
                  <a:pt x="1556" y="492"/>
                  <a:pt x="1556" y="490"/>
                  <a:pt x="1554" y="490"/>
                </a:cubicBezTo>
                <a:cubicBezTo>
                  <a:pt x="1553" y="488"/>
                  <a:pt x="1551" y="490"/>
                  <a:pt x="1551" y="492"/>
                </a:cubicBezTo>
                <a:cubicBezTo>
                  <a:pt x="1551" y="493"/>
                  <a:pt x="1551" y="493"/>
                  <a:pt x="1553" y="493"/>
                </a:cubicBezTo>
                <a:cubicBezTo>
                  <a:pt x="1553" y="493"/>
                  <a:pt x="1554" y="493"/>
                  <a:pt x="1556" y="492"/>
                </a:cubicBezTo>
                <a:close/>
                <a:moveTo>
                  <a:pt x="1632" y="466"/>
                </a:moveTo>
                <a:cubicBezTo>
                  <a:pt x="1630" y="467"/>
                  <a:pt x="1630" y="467"/>
                  <a:pt x="1630" y="467"/>
                </a:cubicBezTo>
                <a:cubicBezTo>
                  <a:pt x="1629" y="469"/>
                  <a:pt x="1627" y="469"/>
                  <a:pt x="1625" y="467"/>
                </a:cubicBezTo>
                <a:cubicBezTo>
                  <a:pt x="1624" y="467"/>
                  <a:pt x="1622" y="467"/>
                  <a:pt x="1622" y="469"/>
                </a:cubicBezTo>
                <a:cubicBezTo>
                  <a:pt x="1622" y="471"/>
                  <a:pt x="1625" y="471"/>
                  <a:pt x="1625" y="472"/>
                </a:cubicBezTo>
                <a:cubicBezTo>
                  <a:pt x="1627" y="474"/>
                  <a:pt x="1625" y="475"/>
                  <a:pt x="1625" y="477"/>
                </a:cubicBezTo>
                <a:cubicBezTo>
                  <a:pt x="1625" y="477"/>
                  <a:pt x="1625" y="477"/>
                  <a:pt x="1627" y="477"/>
                </a:cubicBezTo>
                <a:cubicBezTo>
                  <a:pt x="1627" y="479"/>
                  <a:pt x="1625" y="480"/>
                  <a:pt x="1625" y="480"/>
                </a:cubicBezTo>
                <a:cubicBezTo>
                  <a:pt x="1625" y="482"/>
                  <a:pt x="1625" y="482"/>
                  <a:pt x="1625" y="482"/>
                </a:cubicBezTo>
                <a:cubicBezTo>
                  <a:pt x="1625" y="482"/>
                  <a:pt x="1625" y="482"/>
                  <a:pt x="1625" y="483"/>
                </a:cubicBezTo>
                <a:cubicBezTo>
                  <a:pt x="1627" y="483"/>
                  <a:pt x="1625" y="485"/>
                  <a:pt x="1625" y="487"/>
                </a:cubicBezTo>
                <a:cubicBezTo>
                  <a:pt x="1625" y="488"/>
                  <a:pt x="1625" y="490"/>
                  <a:pt x="1627" y="490"/>
                </a:cubicBezTo>
                <a:cubicBezTo>
                  <a:pt x="1627" y="492"/>
                  <a:pt x="1629" y="493"/>
                  <a:pt x="1629" y="493"/>
                </a:cubicBezTo>
                <a:cubicBezTo>
                  <a:pt x="1632" y="495"/>
                  <a:pt x="1632" y="493"/>
                  <a:pt x="1632" y="492"/>
                </a:cubicBezTo>
                <a:cubicBezTo>
                  <a:pt x="1632" y="490"/>
                  <a:pt x="1634" y="487"/>
                  <a:pt x="1635" y="488"/>
                </a:cubicBezTo>
                <a:cubicBezTo>
                  <a:pt x="1635" y="490"/>
                  <a:pt x="1637" y="492"/>
                  <a:pt x="1638" y="490"/>
                </a:cubicBezTo>
                <a:cubicBezTo>
                  <a:pt x="1638" y="487"/>
                  <a:pt x="1637" y="485"/>
                  <a:pt x="1638" y="483"/>
                </a:cubicBezTo>
                <a:cubicBezTo>
                  <a:pt x="1640" y="482"/>
                  <a:pt x="1640" y="482"/>
                  <a:pt x="1640" y="482"/>
                </a:cubicBezTo>
                <a:cubicBezTo>
                  <a:pt x="1640" y="480"/>
                  <a:pt x="1640" y="479"/>
                  <a:pt x="1640" y="477"/>
                </a:cubicBezTo>
                <a:cubicBezTo>
                  <a:pt x="1640" y="475"/>
                  <a:pt x="1640" y="474"/>
                  <a:pt x="1640" y="472"/>
                </a:cubicBezTo>
                <a:cubicBezTo>
                  <a:pt x="1640" y="471"/>
                  <a:pt x="1640" y="469"/>
                  <a:pt x="1638" y="467"/>
                </a:cubicBezTo>
                <a:cubicBezTo>
                  <a:pt x="1638" y="467"/>
                  <a:pt x="1638" y="467"/>
                  <a:pt x="1638" y="466"/>
                </a:cubicBezTo>
                <a:cubicBezTo>
                  <a:pt x="1637" y="466"/>
                  <a:pt x="1637" y="464"/>
                  <a:pt x="1637" y="464"/>
                </a:cubicBezTo>
                <a:cubicBezTo>
                  <a:pt x="1637" y="464"/>
                  <a:pt x="1636" y="463"/>
                  <a:pt x="1634" y="463"/>
                </a:cubicBezTo>
                <a:cubicBezTo>
                  <a:pt x="1634" y="463"/>
                  <a:pt x="1634" y="463"/>
                  <a:pt x="1634" y="462"/>
                </a:cubicBezTo>
                <a:cubicBezTo>
                  <a:pt x="1634" y="464"/>
                  <a:pt x="1634" y="464"/>
                  <a:pt x="1634" y="464"/>
                </a:cubicBezTo>
                <a:cubicBezTo>
                  <a:pt x="1632" y="466"/>
                  <a:pt x="1632" y="466"/>
                  <a:pt x="1632" y="466"/>
                </a:cubicBezTo>
                <a:close/>
                <a:moveTo>
                  <a:pt x="1650" y="295"/>
                </a:moveTo>
                <a:cubicBezTo>
                  <a:pt x="1650" y="293"/>
                  <a:pt x="1650" y="293"/>
                  <a:pt x="1650" y="292"/>
                </a:cubicBezTo>
                <a:cubicBezTo>
                  <a:pt x="1651" y="290"/>
                  <a:pt x="1651" y="288"/>
                  <a:pt x="1650" y="288"/>
                </a:cubicBezTo>
                <a:cubicBezTo>
                  <a:pt x="1650" y="287"/>
                  <a:pt x="1648" y="287"/>
                  <a:pt x="1646" y="288"/>
                </a:cubicBezTo>
                <a:cubicBezTo>
                  <a:pt x="1646" y="288"/>
                  <a:pt x="1646" y="288"/>
                  <a:pt x="1645" y="288"/>
                </a:cubicBezTo>
                <a:cubicBezTo>
                  <a:pt x="1645" y="288"/>
                  <a:pt x="1645" y="288"/>
                  <a:pt x="1643" y="290"/>
                </a:cubicBezTo>
                <a:cubicBezTo>
                  <a:pt x="1643" y="290"/>
                  <a:pt x="1643" y="292"/>
                  <a:pt x="1643" y="293"/>
                </a:cubicBezTo>
                <a:cubicBezTo>
                  <a:pt x="1643" y="295"/>
                  <a:pt x="1645" y="293"/>
                  <a:pt x="1645" y="293"/>
                </a:cubicBezTo>
                <a:cubicBezTo>
                  <a:pt x="1646" y="293"/>
                  <a:pt x="1646" y="293"/>
                  <a:pt x="1646" y="293"/>
                </a:cubicBezTo>
                <a:cubicBezTo>
                  <a:pt x="1648" y="293"/>
                  <a:pt x="1646" y="295"/>
                  <a:pt x="1646" y="295"/>
                </a:cubicBezTo>
                <a:cubicBezTo>
                  <a:pt x="1646" y="296"/>
                  <a:pt x="1648" y="296"/>
                  <a:pt x="1650" y="295"/>
                </a:cubicBezTo>
                <a:close/>
                <a:moveTo>
                  <a:pt x="1788" y="538"/>
                </a:moveTo>
                <a:cubicBezTo>
                  <a:pt x="1790" y="538"/>
                  <a:pt x="1792" y="540"/>
                  <a:pt x="1792" y="540"/>
                </a:cubicBezTo>
                <a:cubicBezTo>
                  <a:pt x="1793" y="540"/>
                  <a:pt x="1795" y="540"/>
                  <a:pt x="1795" y="541"/>
                </a:cubicBezTo>
                <a:cubicBezTo>
                  <a:pt x="1797" y="541"/>
                  <a:pt x="1797" y="543"/>
                  <a:pt x="1798" y="543"/>
                </a:cubicBezTo>
                <a:cubicBezTo>
                  <a:pt x="1798" y="543"/>
                  <a:pt x="1800" y="543"/>
                  <a:pt x="1801" y="541"/>
                </a:cubicBezTo>
                <a:cubicBezTo>
                  <a:pt x="1803" y="541"/>
                  <a:pt x="1805" y="541"/>
                  <a:pt x="1806" y="541"/>
                </a:cubicBezTo>
                <a:cubicBezTo>
                  <a:pt x="1808" y="541"/>
                  <a:pt x="1808" y="541"/>
                  <a:pt x="1809" y="541"/>
                </a:cubicBezTo>
                <a:cubicBezTo>
                  <a:pt x="1811" y="541"/>
                  <a:pt x="1811" y="541"/>
                  <a:pt x="1813" y="541"/>
                </a:cubicBezTo>
                <a:cubicBezTo>
                  <a:pt x="1813" y="541"/>
                  <a:pt x="1814" y="541"/>
                  <a:pt x="1816" y="541"/>
                </a:cubicBezTo>
                <a:cubicBezTo>
                  <a:pt x="1816" y="540"/>
                  <a:pt x="1816" y="538"/>
                  <a:pt x="1814" y="538"/>
                </a:cubicBezTo>
                <a:cubicBezTo>
                  <a:pt x="1813" y="538"/>
                  <a:pt x="1811" y="540"/>
                  <a:pt x="1809" y="540"/>
                </a:cubicBezTo>
                <a:cubicBezTo>
                  <a:pt x="1809" y="540"/>
                  <a:pt x="1808" y="540"/>
                  <a:pt x="1808" y="538"/>
                </a:cubicBezTo>
                <a:cubicBezTo>
                  <a:pt x="1806" y="537"/>
                  <a:pt x="1805" y="538"/>
                  <a:pt x="1805" y="538"/>
                </a:cubicBezTo>
                <a:cubicBezTo>
                  <a:pt x="1801" y="538"/>
                  <a:pt x="1800" y="538"/>
                  <a:pt x="1798" y="538"/>
                </a:cubicBezTo>
                <a:cubicBezTo>
                  <a:pt x="1797" y="537"/>
                  <a:pt x="1797" y="538"/>
                  <a:pt x="1795" y="538"/>
                </a:cubicBezTo>
                <a:cubicBezTo>
                  <a:pt x="1793" y="538"/>
                  <a:pt x="1792" y="538"/>
                  <a:pt x="1792" y="537"/>
                </a:cubicBezTo>
                <a:cubicBezTo>
                  <a:pt x="1792" y="535"/>
                  <a:pt x="1790" y="535"/>
                  <a:pt x="1788" y="535"/>
                </a:cubicBezTo>
                <a:cubicBezTo>
                  <a:pt x="1788" y="535"/>
                  <a:pt x="1787" y="535"/>
                  <a:pt x="1785" y="535"/>
                </a:cubicBezTo>
                <a:cubicBezTo>
                  <a:pt x="1784" y="537"/>
                  <a:pt x="1782" y="537"/>
                  <a:pt x="1782" y="537"/>
                </a:cubicBezTo>
                <a:cubicBezTo>
                  <a:pt x="1780" y="538"/>
                  <a:pt x="1784" y="538"/>
                  <a:pt x="1785" y="538"/>
                </a:cubicBezTo>
                <a:cubicBezTo>
                  <a:pt x="1787" y="538"/>
                  <a:pt x="1787" y="538"/>
                  <a:pt x="1788" y="538"/>
                </a:cubicBezTo>
                <a:close/>
                <a:moveTo>
                  <a:pt x="1635" y="458"/>
                </a:moveTo>
                <a:cubicBezTo>
                  <a:pt x="1635" y="456"/>
                  <a:pt x="1635" y="453"/>
                  <a:pt x="1637" y="453"/>
                </a:cubicBezTo>
                <a:cubicBezTo>
                  <a:pt x="1637" y="451"/>
                  <a:pt x="1638" y="451"/>
                  <a:pt x="1638" y="451"/>
                </a:cubicBezTo>
                <a:cubicBezTo>
                  <a:pt x="1638" y="450"/>
                  <a:pt x="1637" y="450"/>
                  <a:pt x="1637" y="448"/>
                </a:cubicBezTo>
                <a:cubicBezTo>
                  <a:pt x="1637" y="445"/>
                  <a:pt x="1637" y="445"/>
                  <a:pt x="1637" y="445"/>
                </a:cubicBezTo>
                <a:cubicBezTo>
                  <a:pt x="1637" y="443"/>
                  <a:pt x="1637" y="443"/>
                  <a:pt x="1637" y="443"/>
                </a:cubicBezTo>
                <a:cubicBezTo>
                  <a:pt x="1635" y="443"/>
                  <a:pt x="1635" y="443"/>
                  <a:pt x="1634" y="445"/>
                </a:cubicBezTo>
                <a:cubicBezTo>
                  <a:pt x="1634" y="445"/>
                  <a:pt x="1634" y="445"/>
                  <a:pt x="1632" y="446"/>
                </a:cubicBezTo>
                <a:cubicBezTo>
                  <a:pt x="1632" y="446"/>
                  <a:pt x="1630" y="446"/>
                  <a:pt x="1630" y="448"/>
                </a:cubicBezTo>
                <a:cubicBezTo>
                  <a:pt x="1630" y="446"/>
                  <a:pt x="1630" y="446"/>
                  <a:pt x="1630" y="446"/>
                </a:cubicBezTo>
                <a:cubicBezTo>
                  <a:pt x="1629" y="448"/>
                  <a:pt x="1629" y="448"/>
                  <a:pt x="1629" y="450"/>
                </a:cubicBezTo>
                <a:cubicBezTo>
                  <a:pt x="1629" y="451"/>
                  <a:pt x="1629" y="451"/>
                  <a:pt x="1629" y="451"/>
                </a:cubicBezTo>
                <a:cubicBezTo>
                  <a:pt x="1629" y="453"/>
                  <a:pt x="1629" y="453"/>
                  <a:pt x="1629" y="453"/>
                </a:cubicBezTo>
                <a:cubicBezTo>
                  <a:pt x="1629" y="454"/>
                  <a:pt x="1630" y="454"/>
                  <a:pt x="1630" y="454"/>
                </a:cubicBezTo>
                <a:cubicBezTo>
                  <a:pt x="1629" y="456"/>
                  <a:pt x="1629" y="456"/>
                  <a:pt x="1629" y="456"/>
                </a:cubicBezTo>
                <a:cubicBezTo>
                  <a:pt x="1629" y="458"/>
                  <a:pt x="1629" y="458"/>
                  <a:pt x="1629" y="458"/>
                </a:cubicBezTo>
                <a:cubicBezTo>
                  <a:pt x="1630" y="459"/>
                  <a:pt x="1630" y="459"/>
                  <a:pt x="1632" y="459"/>
                </a:cubicBezTo>
                <a:cubicBezTo>
                  <a:pt x="1632" y="461"/>
                  <a:pt x="1632" y="461"/>
                  <a:pt x="1634" y="462"/>
                </a:cubicBezTo>
                <a:cubicBezTo>
                  <a:pt x="1634" y="462"/>
                  <a:pt x="1634" y="463"/>
                  <a:pt x="1634" y="463"/>
                </a:cubicBezTo>
                <a:cubicBezTo>
                  <a:pt x="1635" y="462"/>
                  <a:pt x="1635" y="458"/>
                  <a:pt x="1635" y="458"/>
                </a:cubicBezTo>
                <a:close/>
                <a:moveTo>
                  <a:pt x="1582" y="480"/>
                </a:moveTo>
                <a:cubicBezTo>
                  <a:pt x="1584" y="482"/>
                  <a:pt x="1584" y="480"/>
                  <a:pt x="1584" y="479"/>
                </a:cubicBezTo>
                <a:cubicBezTo>
                  <a:pt x="1582" y="477"/>
                  <a:pt x="1579" y="477"/>
                  <a:pt x="1579" y="479"/>
                </a:cubicBezTo>
                <a:cubicBezTo>
                  <a:pt x="1579" y="480"/>
                  <a:pt x="1579" y="480"/>
                  <a:pt x="1580" y="480"/>
                </a:cubicBezTo>
                <a:cubicBezTo>
                  <a:pt x="1582" y="480"/>
                  <a:pt x="1582" y="480"/>
                  <a:pt x="1582" y="480"/>
                </a:cubicBezTo>
                <a:close/>
                <a:moveTo>
                  <a:pt x="1571" y="479"/>
                </a:moveTo>
                <a:cubicBezTo>
                  <a:pt x="1569" y="480"/>
                  <a:pt x="1567" y="482"/>
                  <a:pt x="1567" y="482"/>
                </a:cubicBezTo>
                <a:cubicBezTo>
                  <a:pt x="1566" y="483"/>
                  <a:pt x="1564" y="483"/>
                  <a:pt x="1564" y="485"/>
                </a:cubicBezTo>
                <a:cubicBezTo>
                  <a:pt x="1564" y="487"/>
                  <a:pt x="1564" y="485"/>
                  <a:pt x="1566" y="485"/>
                </a:cubicBezTo>
                <a:cubicBezTo>
                  <a:pt x="1567" y="487"/>
                  <a:pt x="1567" y="487"/>
                  <a:pt x="1567" y="487"/>
                </a:cubicBezTo>
                <a:cubicBezTo>
                  <a:pt x="1567" y="487"/>
                  <a:pt x="1567" y="487"/>
                  <a:pt x="1569" y="488"/>
                </a:cubicBezTo>
                <a:cubicBezTo>
                  <a:pt x="1569" y="488"/>
                  <a:pt x="1569" y="488"/>
                  <a:pt x="1571" y="488"/>
                </a:cubicBezTo>
                <a:cubicBezTo>
                  <a:pt x="1572" y="488"/>
                  <a:pt x="1574" y="488"/>
                  <a:pt x="1572" y="487"/>
                </a:cubicBezTo>
                <a:cubicBezTo>
                  <a:pt x="1572" y="485"/>
                  <a:pt x="1572" y="485"/>
                  <a:pt x="1572" y="485"/>
                </a:cubicBezTo>
                <a:cubicBezTo>
                  <a:pt x="1572" y="483"/>
                  <a:pt x="1574" y="483"/>
                  <a:pt x="1574" y="483"/>
                </a:cubicBezTo>
                <a:cubicBezTo>
                  <a:pt x="1574" y="483"/>
                  <a:pt x="1574" y="483"/>
                  <a:pt x="1572" y="485"/>
                </a:cubicBezTo>
                <a:cubicBezTo>
                  <a:pt x="1574" y="483"/>
                  <a:pt x="1574" y="483"/>
                  <a:pt x="1575" y="483"/>
                </a:cubicBezTo>
                <a:cubicBezTo>
                  <a:pt x="1574" y="480"/>
                  <a:pt x="1574" y="483"/>
                  <a:pt x="1572" y="482"/>
                </a:cubicBezTo>
                <a:cubicBezTo>
                  <a:pt x="1572" y="480"/>
                  <a:pt x="1572" y="480"/>
                  <a:pt x="1572" y="480"/>
                </a:cubicBezTo>
                <a:cubicBezTo>
                  <a:pt x="1572" y="479"/>
                  <a:pt x="1571" y="479"/>
                  <a:pt x="1571" y="479"/>
                </a:cubicBezTo>
                <a:close/>
                <a:moveTo>
                  <a:pt x="1777" y="509"/>
                </a:moveTo>
                <a:cubicBezTo>
                  <a:pt x="1779" y="511"/>
                  <a:pt x="1779" y="512"/>
                  <a:pt x="1780" y="514"/>
                </a:cubicBezTo>
                <a:cubicBezTo>
                  <a:pt x="1780" y="514"/>
                  <a:pt x="1780" y="512"/>
                  <a:pt x="1780" y="511"/>
                </a:cubicBezTo>
                <a:cubicBezTo>
                  <a:pt x="1780" y="509"/>
                  <a:pt x="1780" y="509"/>
                  <a:pt x="1779" y="508"/>
                </a:cubicBezTo>
                <a:cubicBezTo>
                  <a:pt x="1777" y="506"/>
                  <a:pt x="1776" y="506"/>
                  <a:pt x="1776" y="504"/>
                </a:cubicBezTo>
                <a:cubicBezTo>
                  <a:pt x="1772" y="504"/>
                  <a:pt x="1771" y="503"/>
                  <a:pt x="1769" y="501"/>
                </a:cubicBezTo>
                <a:cubicBezTo>
                  <a:pt x="1768" y="501"/>
                  <a:pt x="1766" y="501"/>
                  <a:pt x="1764" y="501"/>
                </a:cubicBezTo>
                <a:cubicBezTo>
                  <a:pt x="1763" y="501"/>
                  <a:pt x="1761" y="503"/>
                  <a:pt x="1759" y="503"/>
                </a:cubicBezTo>
                <a:cubicBezTo>
                  <a:pt x="1759" y="504"/>
                  <a:pt x="1761" y="506"/>
                  <a:pt x="1761" y="508"/>
                </a:cubicBezTo>
                <a:cubicBezTo>
                  <a:pt x="1763" y="509"/>
                  <a:pt x="1763" y="511"/>
                  <a:pt x="1764" y="512"/>
                </a:cubicBezTo>
                <a:cubicBezTo>
                  <a:pt x="1764" y="514"/>
                  <a:pt x="1764" y="516"/>
                  <a:pt x="1764" y="516"/>
                </a:cubicBezTo>
                <a:cubicBezTo>
                  <a:pt x="1764" y="517"/>
                  <a:pt x="1764" y="519"/>
                  <a:pt x="1766" y="521"/>
                </a:cubicBezTo>
                <a:cubicBezTo>
                  <a:pt x="1768" y="522"/>
                  <a:pt x="1768" y="514"/>
                  <a:pt x="1769" y="517"/>
                </a:cubicBezTo>
                <a:cubicBezTo>
                  <a:pt x="1771" y="519"/>
                  <a:pt x="1771" y="521"/>
                  <a:pt x="1771" y="522"/>
                </a:cubicBezTo>
                <a:cubicBezTo>
                  <a:pt x="1771" y="522"/>
                  <a:pt x="1771" y="524"/>
                  <a:pt x="1771" y="525"/>
                </a:cubicBezTo>
                <a:cubicBezTo>
                  <a:pt x="1772" y="525"/>
                  <a:pt x="1772" y="524"/>
                  <a:pt x="1774" y="524"/>
                </a:cubicBezTo>
                <a:cubicBezTo>
                  <a:pt x="1774" y="522"/>
                  <a:pt x="1774" y="522"/>
                  <a:pt x="1774" y="521"/>
                </a:cubicBezTo>
                <a:cubicBezTo>
                  <a:pt x="1774" y="521"/>
                  <a:pt x="1774" y="519"/>
                  <a:pt x="1776" y="519"/>
                </a:cubicBezTo>
                <a:cubicBezTo>
                  <a:pt x="1776" y="521"/>
                  <a:pt x="1776" y="521"/>
                  <a:pt x="1776" y="521"/>
                </a:cubicBezTo>
                <a:cubicBezTo>
                  <a:pt x="1777" y="522"/>
                  <a:pt x="1777" y="522"/>
                  <a:pt x="1777" y="522"/>
                </a:cubicBezTo>
                <a:cubicBezTo>
                  <a:pt x="1777" y="524"/>
                  <a:pt x="1777" y="524"/>
                  <a:pt x="1777" y="524"/>
                </a:cubicBezTo>
                <a:cubicBezTo>
                  <a:pt x="1777" y="524"/>
                  <a:pt x="1777" y="525"/>
                  <a:pt x="1779" y="525"/>
                </a:cubicBezTo>
                <a:cubicBezTo>
                  <a:pt x="1780" y="525"/>
                  <a:pt x="1780" y="525"/>
                  <a:pt x="1780" y="525"/>
                </a:cubicBezTo>
                <a:cubicBezTo>
                  <a:pt x="1782" y="524"/>
                  <a:pt x="1779" y="524"/>
                  <a:pt x="1779" y="522"/>
                </a:cubicBezTo>
                <a:cubicBezTo>
                  <a:pt x="1779" y="521"/>
                  <a:pt x="1779" y="521"/>
                  <a:pt x="1779" y="521"/>
                </a:cubicBezTo>
                <a:cubicBezTo>
                  <a:pt x="1779" y="519"/>
                  <a:pt x="1777" y="517"/>
                  <a:pt x="1777" y="516"/>
                </a:cubicBezTo>
                <a:cubicBezTo>
                  <a:pt x="1777" y="514"/>
                  <a:pt x="1777" y="514"/>
                  <a:pt x="1776" y="512"/>
                </a:cubicBezTo>
                <a:cubicBezTo>
                  <a:pt x="1776" y="511"/>
                  <a:pt x="1776" y="509"/>
                  <a:pt x="1777" y="509"/>
                </a:cubicBezTo>
                <a:close/>
                <a:moveTo>
                  <a:pt x="1880" y="546"/>
                </a:moveTo>
                <a:cubicBezTo>
                  <a:pt x="1882" y="548"/>
                  <a:pt x="1882" y="548"/>
                  <a:pt x="1882" y="548"/>
                </a:cubicBezTo>
                <a:cubicBezTo>
                  <a:pt x="1884" y="548"/>
                  <a:pt x="1885" y="546"/>
                  <a:pt x="1885" y="546"/>
                </a:cubicBezTo>
                <a:cubicBezTo>
                  <a:pt x="1887" y="545"/>
                  <a:pt x="1887" y="546"/>
                  <a:pt x="1889" y="546"/>
                </a:cubicBezTo>
                <a:cubicBezTo>
                  <a:pt x="1890" y="545"/>
                  <a:pt x="1890" y="545"/>
                  <a:pt x="1890" y="545"/>
                </a:cubicBezTo>
                <a:cubicBezTo>
                  <a:pt x="1892" y="543"/>
                  <a:pt x="1892" y="543"/>
                  <a:pt x="1893" y="543"/>
                </a:cubicBezTo>
                <a:cubicBezTo>
                  <a:pt x="1893" y="543"/>
                  <a:pt x="1895" y="543"/>
                  <a:pt x="1895" y="541"/>
                </a:cubicBezTo>
                <a:cubicBezTo>
                  <a:pt x="1897" y="541"/>
                  <a:pt x="1897" y="540"/>
                  <a:pt x="1897" y="538"/>
                </a:cubicBezTo>
                <a:cubicBezTo>
                  <a:pt x="1897" y="538"/>
                  <a:pt x="1897" y="537"/>
                  <a:pt x="1898" y="537"/>
                </a:cubicBezTo>
                <a:cubicBezTo>
                  <a:pt x="1900" y="537"/>
                  <a:pt x="1900" y="533"/>
                  <a:pt x="1901" y="532"/>
                </a:cubicBezTo>
                <a:cubicBezTo>
                  <a:pt x="1900" y="532"/>
                  <a:pt x="1900" y="533"/>
                  <a:pt x="1898" y="533"/>
                </a:cubicBezTo>
                <a:cubicBezTo>
                  <a:pt x="1898" y="535"/>
                  <a:pt x="1897" y="535"/>
                  <a:pt x="1897" y="537"/>
                </a:cubicBezTo>
                <a:cubicBezTo>
                  <a:pt x="1895" y="537"/>
                  <a:pt x="1893" y="537"/>
                  <a:pt x="1892" y="538"/>
                </a:cubicBezTo>
                <a:cubicBezTo>
                  <a:pt x="1890" y="538"/>
                  <a:pt x="1890" y="538"/>
                  <a:pt x="1890" y="538"/>
                </a:cubicBezTo>
                <a:cubicBezTo>
                  <a:pt x="1889" y="537"/>
                  <a:pt x="1887" y="537"/>
                  <a:pt x="1887" y="537"/>
                </a:cubicBezTo>
                <a:cubicBezTo>
                  <a:pt x="1885" y="537"/>
                  <a:pt x="1884" y="538"/>
                  <a:pt x="1884" y="538"/>
                </a:cubicBezTo>
                <a:cubicBezTo>
                  <a:pt x="1882" y="540"/>
                  <a:pt x="1880" y="540"/>
                  <a:pt x="1879" y="541"/>
                </a:cubicBezTo>
                <a:cubicBezTo>
                  <a:pt x="1877" y="541"/>
                  <a:pt x="1877" y="541"/>
                  <a:pt x="1877" y="541"/>
                </a:cubicBezTo>
                <a:cubicBezTo>
                  <a:pt x="1876" y="543"/>
                  <a:pt x="1877" y="543"/>
                  <a:pt x="1877" y="543"/>
                </a:cubicBezTo>
                <a:cubicBezTo>
                  <a:pt x="1877" y="545"/>
                  <a:pt x="1879" y="545"/>
                  <a:pt x="1880" y="546"/>
                </a:cubicBezTo>
                <a:close/>
                <a:moveTo>
                  <a:pt x="2813" y="1092"/>
                </a:moveTo>
                <a:cubicBezTo>
                  <a:pt x="2813" y="1090"/>
                  <a:pt x="2813" y="1090"/>
                  <a:pt x="2815" y="1090"/>
                </a:cubicBezTo>
                <a:cubicBezTo>
                  <a:pt x="2815" y="1090"/>
                  <a:pt x="2815" y="1090"/>
                  <a:pt x="2817" y="1090"/>
                </a:cubicBezTo>
                <a:cubicBezTo>
                  <a:pt x="2817" y="1088"/>
                  <a:pt x="2817" y="1088"/>
                  <a:pt x="2815" y="1088"/>
                </a:cubicBezTo>
                <a:cubicBezTo>
                  <a:pt x="2815" y="1087"/>
                  <a:pt x="2815" y="1087"/>
                  <a:pt x="2813" y="1087"/>
                </a:cubicBezTo>
                <a:cubicBezTo>
                  <a:pt x="2813" y="1087"/>
                  <a:pt x="2813" y="1085"/>
                  <a:pt x="2812" y="1085"/>
                </a:cubicBezTo>
                <a:cubicBezTo>
                  <a:pt x="2812" y="1085"/>
                  <a:pt x="2813" y="1084"/>
                  <a:pt x="2812" y="1084"/>
                </a:cubicBezTo>
                <a:cubicBezTo>
                  <a:pt x="2810" y="1084"/>
                  <a:pt x="2810" y="1084"/>
                  <a:pt x="2810" y="1084"/>
                </a:cubicBezTo>
                <a:cubicBezTo>
                  <a:pt x="2809" y="1085"/>
                  <a:pt x="2807" y="1085"/>
                  <a:pt x="2805" y="1085"/>
                </a:cubicBezTo>
                <a:cubicBezTo>
                  <a:pt x="2804" y="1085"/>
                  <a:pt x="2802" y="1087"/>
                  <a:pt x="2804" y="1087"/>
                </a:cubicBezTo>
                <a:cubicBezTo>
                  <a:pt x="2805" y="1088"/>
                  <a:pt x="2807" y="1090"/>
                  <a:pt x="2810" y="1090"/>
                </a:cubicBezTo>
                <a:cubicBezTo>
                  <a:pt x="2810" y="1090"/>
                  <a:pt x="2810" y="1092"/>
                  <a:pt x="2812" y="1092"/>
                </a:cubicBezTo>
                <a:cubicBezTo>
                  <a:pt x="2812" y="1093"/>
                  <a:pt x="2812" y="1093"/>
                  <a:pt x="2812" y="1093"/>
                </a:cubicBezTo>
                <a:cubicBezTo>
                  <a:pt x="2813" y="1093"/>
                  <a:pt x="2813" y="1092"/>
                  <a:pt x="2813" y="1092"/>
                </a:cubicBezTo>
                <a:close/>
                <a:moveTo>
                  <a:pt x="3007" y="428"/>
                </a:moveTo>
                <a:cubicBezTo>
                  <a:pt x="3009" y="427"/>
                  <a:pt x="3009" y="427"/>
                  <a:pt x="3009" y="425"/>
                </a:cubicBezTo>
                <a:cubicBezTo>
                  <a:pt x="3010" y="423"/>
                  <a:pt x="3010" y="423"/>
                  <a:pt x="3010" y="423"/>
                </a:cubicBezTo>
                <a:cubicBezTo>
                  <a:pt x="3012" y="422"/>
                  <a:pt x="3010" y="422"/>
                  <a:pt x="3010" y="420"/>
                </a:cubicBezTo>
                <a:cubicBezTo>
                  <a:pt x="3009" y="420"/>
                  <a:pt x="3007" y="420"/>
                  <a:pt x="3007" y="420"/>
                </a:cubicBezTo>
                <a:cubicBezTo>
                  <a:pt x="3006" y="422"/>
                  <a:pt x="3007" y="423"/>
                  <a:pt x="3006" y="425"/>
                </a:cubicBezTo>
                <a:cubicBezTo>
                  <a:pt x="3006" y="427"/>
                  <a:pt x="3006" y="427"/>
                  <a:pt x="3006" y="428"/>
                </a:cubicBezTo>
                <a:cubicBezTo>
                  <a:pt x="3007" y="430"/>
                  <a:pt x="3007" y="428"/>
                  <a:pt x="3007" y="428"/>
                </a:cubicBezTo>
                <a:close/>
                <a:moveTo>
                  <a:pt x="2981" y="1003"/>
                </a:moveTo>
                <a:cubicBezTo>
                  <a:pt x="2980" y="1003"/>
                  <a:pt x="2980" y="1005"/>
                  <a:pt x="2980" y="1005"/>
                </a:cubicBezTo>
                <a:cubicBezTo>
                  <a:pt x="2978" y="1005"/>
                  <a:pt x="2978" y="1005"/>
                  <a:pt x="2978" y="1005"/>
                </a:cubicBezTo>
                <a:cubicBezTo>
                  <a:pt x="2977" y="1005"/>
                  <a:pt x="2977" y="1006"/>
                  <a:pt x="2977" y="1006"/>
                </a:cubicBezTo>
                <a:cubicBezTo>
                  <a:pt x="2977" y="1006"/>
                  <a:pt x="2977" y="1006"/>
                  <a:pt x="2977" y="1008"/>
                </a:cubicBezTo>
                <a:cubicBezTo>
                  <a:pt x="2978" y="1008"/>
                  <a:pt x="2978" y="1008"/>
                  <a:pt x="2978" y="1008"/>
                </a:cubicBezTo>
                <a:cubicBezTo>
                  <a:pt x="2980" y="1009"/>
                  <a:pt x="2980" y="1009"/>
                  <a:pt x="2980" y="1009"/>
                </a:cubicBezTo>
                <a:cubicBezTo>
                  <a:pt x="2981" y="1009"/>
                  <a:pt x="2981" y="1009"/>
                  <a:pt x="2983" y="1008"/>
                </a:cubicBezTo>
                <a:cubicBezTo>
                  <a:pt x="2985" y="1008"/>
                  <a:pt x="2985" y="1008"/>
                  <a:pt x="2985" y="1008"/>
                </a:cubicBezTo>
                <a:cubicBezTo>
                  <a:pt x="2986" y="1008"/>
                  <a:pt x="2985" y="1006"/>
                  <a:pt x="2985" y="1006"/>
                </a:cubicBezTo>
                <a:cubicBezTo>
                  <a:pt x="2985" y="1006"/>
                  <a:pt x="2985" y="1006"/>
                  <a:pt x="2985" y="1005"/>
                </a:cubicBezTo>
                <a:cubicBezTo>
                  <a:pt x="2983" y="1003"/>
                  <a:pt x="2981" y="1003"/>
                  <a:pt x="2981" y="1003"/>
                </a:cubicBezTo>
                <a:close/>
                <a:moveTo>
                  <a:pt x="2744" y="746"/>
                </a:moveTo>
                <a:cubicBezTo>
                  <a:pt x="2744" y="745"/>
                  <a:pt x="2746" y="746"/>
                  <a:pt x="2746" y="745"/>
                </a:cubicBezTo>
                <a:cubicBezTo>
                  <a:pt x="2746" y="743"/>
                  <a:pt x="2746" y="743"/>
                  <a:pt x="2746" y="743"/>
                </a:cubicBezTo>
                <a:cubicBezTo>
                  <a:pt x="2746" y="741"/>
                  <a:pt x="2746" y="741"/>
                  <a:pt x="2746" y="740"/>
                </a:cubicBezTo>
                <a:cubicBezTo>
                  <a:pt x="2744" y="738"/>
                  <a:pt x="2746" y="738"/>
                  <a:pt x="2746" y="737"/>
                </a:cubicBezTo>
                <a:cubicBezTo>
                  <a:pt x="2747" y="737"/>
                  <a:pt x="2747" y="735"/>
                  <a:pt x="2747" y="733"/>
                </a:cubicBezTo>
                <a:cubicBezTo>
                  <a:pt x="2749" y="732"/>
                  <a:pt x="2749" y="732"/>
                  <a:pt x="2749" y="730"/>
                </a:cubicBezTo>
                <a:cubicBezTo>
                  <a:pt x="2749" y="728"/>
                  <a:pt x="2746" y="727"/>
                  <a:pt x="2746" y="728"/>
                </a:cubicBezTo>
                <a:cubicBezTo>
                  <a:pt x="2744" y="728"/>
                  <a:pt x="2744" y="730"/>
                  <a:pt x="2742" y="728"/>
                </a:cubicBezTo>
                <a:cubicBezTo>
                  <a:pt x="2741" y="728"/>
                  <a:pt x="2741" y="728"/>
                  <a:pt x="2741" y="728"/>
                </a:cubicBezTo>
                <a:cubicBezTo>
                  <a:pt x="2739" y="730"/>
                  <a:pt x="2739" y="730"/>
                  <a:pt x="2737" y="730"/>
                </a:cubicBezTo>
                <a:cubicBezTo>
                  <a:pt x="2736" y="730"/>
                  <a:pt x="2736" y="730"/>
                  <a:pt x="2734" y="730"/>
                </a:cubicBezTo>
                <a:cubicBezTo>
                  <a:pt x="2733" y="730"/>
                  <a:pt x="2733" y="730"/>
                  <a:pt x="2731" y="730"/>
                </a:cubicBezTo>
                <a:cubicBezTo>
                  <a:pt x="2731" y="730"/>
                  <a:pt x="2729" y="730"/>
                  <a:pt x="2728" y="732"/>
                </a:cubicBezTo>
                <a:cubicBezTo>
                  <a:pt x="2728" y="733"/>
                  <a:pt x="2728" y="733"/>
                  <a:pt x="2728" y="733"/>
                </a:cubicBezTo>
                <a:cubicBezTo>
                  <a:pt x="2728" y="735"/>
                  <a:pt x="2726" y="735"/>
                  <a:pt x="2726" y="735"/>
                </a:cubicBezTo>
                <a:cubicBezTo>
                  <a:pt x="2726" y="737"/>
                  <a:pt x="2726" y="735"/>
                  <a:pt x="2725" y="737"/>
                </a:cubicBezTo>
                <a:cubicBezTo>
                  <a:pt x="2725" y="738"/>
                  <a:pt x="2725" y="738"/>
                  <a:pt x="2725" y="738"/>
                </a:cubicBezTo>
                <a:cubicBezTo>
                  <a:pt x="2723" y="738"/>
                  <a:pt x="2723" y="738"/>
                  <a:pt x="2723" y="740"/>
                </a:cubicBezTo>
                <a:cubicBezTo>
                  <a:pt x="2723" y="741"/>
                  <a:pt x="2725" y="741"/>
                  <a:pt x="2725" y="741"/>
                </a:cubicBezTo>
                <a:cubicBezTo>
                  <a:pt x="2725" y="741"/>
                  <a:pt x="2725" y="743"/>
                  <a:pt x="2723" y="743"/>
                </a:cubicBezTo>
                <a:cubicBezTo>
                  <a:pt x="2723" y="743"/>
                  <a:pt x="2725" y="743"/>
                  <a:pt x="2725" y="745"/>
                </a:cubicBezTo>
                <a:cubicBezTo>
                  <a:pt x="2725" y="745"/>
                  <a:pt x="2725" y="745"/>
                  <a:pt x="2725" y="746"/>
                </a:cubicBezTo>
                <a:cubicBezTo>
                  <a:pt x="2725" y="746"/>
                  <a:pt x="2725" y="746"/>
                  <a:pt x="2726" y="746"/>
                </a:cubicBezTo>
                <a:cubicBezTo>
                  <a:pt x="2726" y="746"/>
                  <a:pt x="2726" y="748"/>
                  <a:pt x="2725" y="748"/>
                </a:cubicBezTo>
                <a:cubicBezTo>
                  <a:pt x="2725" y="749"/>
                  <a:pt x="2725" y="749"/>
                  <a:pt x="2725" y="749"/>
                </a:cubicBezTo>
                <a:cubicBezTo>
                  <a:pt x="2725" y="751"/>
                  <a:pt x="2726" y="751"/>
                  <a:pt x="2728" y="751"/>
                </a:cubicBezTo>
                <a:cubicBezTo>
                  <a:pt x="2729" y="749"/>
                  <a:pt x="2729" y="749"/>
                  <a:pt x="2729" y="749"/>
                </a:cubicBezTo>
                <a:cubicBezTo>
                  <a:pt x="2729" y="751"/>
                  <a:pt x="2731" y="751"/>
                  <a:pt x="2731" y="751"/>
                </a:cubicBezTo>
                <a:cubicBezTo>
                  <a:pt x="2731" y="751"/>
                  <a:pt x="2731" y="753"/>
                  <a:pt x="2733" y="753"/>
                </a:cubicBezTo>
                <a:cubicBezTo>
                  <a:pt x="2733" y="753"/>
                  <a:pt x="2734" y="751"/>
                  <a:pt x="2736" y="753"/>
                </a:cubicBezTo>
                <a:cubicBezTo>
                  <a:pt x="2736" y="754"/>
                  <a:pt x="2736" y="754"/>
                  <a:pt x="2736" y="754"/>
                </a:cubicBezTo>
                <a:cubicBezTo>
                  <a:pt x="2737" y="754"/>
                  <a:pt x="2737" y="753"/>
                  <a:pt x="2737" y="751"/>
                </a:cubicBezTo>
                <a:cubicBezTo>
                  <a:pt x="2737" y="749"/>
                  <a:pt x="2737" y="749"/>
                  <a:pt x="2737" y="749"/>
                </a:cubicBezTo>
                <a:cubicBezTo>
                  <a:pt x="2739" y="749"/>
                  <a:pt x="2739" y="749"/>
                  <a:pt x="2739" y="749"/>
                </a:cubicBezTo>
                <a:cubicBezTo>
                  <a:pt x="2742" y="751"/>
                  <a:pt x="2741" y="748"/>
                  <a:pt x="2741" y="746"/>
                </a:cubicBezTo>
                <a:cubicBezTo>
                  <a:pt x="2742" y="746"/>
                  <a:pt x="2744" y="748"/>
                  <a:pt x="2744" y="746"/>
                </a:cubicBezTo>
                <a:close/>
                <a:moveTo>
                  <a:pt x="2592" y="775"/>
                </a:moveTo>
                <a:cubicBezTo>
                  <a:pt x="2590" y="775"/>
                  <a:pt x="2590" y="777"/>
                  <a:pt x="2589" y="777"/>
                </a:cubicBezTo>
                <a:cubicBezTo>
                  <a:pt x="2587" y="777"/>
                  <a:pt x="2587" y="777"/>
                  <a:pt x="2587" y="777"/>
                </a:cubicBezTo>
                <a:cubicBezTo>
                  <a:pt x="2586" y="779"/>
                  <a:pt x="2586" y="779"/>
                  <a:pt x="2586" y="780"/>
                </a:cubicBezTo>
                <a:cubicBezTo>
                  <a:pt x="2584" y="780"/>
                  <a:pt x="2584" y="780"/>
                  <a:pt x="2584" y="780"/>
                </a:cubicBezTo>
                <a:cubicBezTo>
                  <a:pt x="2584" y="782"/>
                  <a:pt x="2584" y="783"/>
                  <a:pt x="2582" y="782"/>
                </a:cubicBezTo>
                <a:cubicBezTo>
                  <a:pt x="2581" y="782"/>
                  <a:pt x="2581" y="780"/>
                  <a:pt x="2579" y="780"/>
                </a:cubicBezTo>
                <a:cubicBezTo>
                  <a:pt x="2579" y="780"/>
                  <a:pt x="2579" y="780"/>
                  <a:pt x="2579" y="782"/>
                </a:cubicBezTo>
                <a:cubicBezTo>
                  <a:pt x="2577" y="782"/>
                  <a:pt x="2577" y="783"/>
                  <a:pt x="2577" y="783"/>
                </a:cubicBezTo>
                <a:cubicBezTo>
                  <a:pt x="2576" y="783"/>
                  <a:pt x="2576" y="783"/>
                  <a:pt x="2576" y="782"/>
                </a:cubicBezTo>
                <a:cubicBezTo>
                  <a:pt x="2576" y="780"/>
                  <a:pt x="2576" y="780"/>
                  <a:pt x="2576" y="780"/>
                </a:cubicBezTo>
                <a:cubicBezTo>
                  <a:pt x="2574" y="780"/>
                  <a:pt x="2574" y="783"/>
                  <a:pt x="2573" y="783"/>
                </a:cubicBezTo>
                <a:cubicBezTo>
                  <a:pt x="2573" y="782"/>
                  <a:pt x="2573" y="780"/>
                  <a:pt x="2573" y="780"/>
                </a:cubicBezTo>
                <a:cubicBezTo>
                  <a:pt x="2573" y="779"/>
                  <a:pt x="2573" y="779"/>
                  <a:pt x="2573" y="779"/>
                </a:cubicBezTo>
                <a:cubicBezTo>
                  <a:pt x="2573" y="779"/>
                  <a:pt x="2573" y="779"/>
                  <a:pt x="2571" y="779"/>
                </a:cubicBezTo>
                <a:cubicBezTo>
                  <a:pt x="2571" y="780"/>
                  <a:pt x="2571" y="780"/>
                  <a:pt x="2571" y="780"/>
                </a:cubicBezTo>
                <a:cubicBezTo>
                  <a:pt x="2571" y="780"/>
                  <a:pt x="2571" y="782"/>
                  <a:pt x="2569" y="782"/>
                </a:cubicBezTo>
                <a:cubicBezTo>
                  <a:pt x="2569" y="780"/>
                  <a:pt x="2569" y="780"/>
                  <a:pt x="2569" y="780"/>
                </a:cubicBezTo>
                <a:cubicBezTo>
                  <a:pt x="2569" y="779"/>
                  <a:pt x="2569" y="779"/>
                  <a:pt x="2569" y="777"/>
                </a:cubicBezTo>
                <a:cubicBezTo>
                  <a:pt x="2569" y="775"/>
                  <a:pt x="2569" y="775"/>
                  <a:pt x="2569" y="774"/>
                </a:cubicBezTo>
                <a:cubicBezTo>
                  <a:pt x="2569" y="774"/>
                  <a:pt x="2569" y="772"/>
                  <a:pt x="2569" y="770"/>
                </a:cubicBezTo>
                <a:cubicBezTo>
                  <a:pt x="2571" y="770"/>
                  <a:pt x="2571" y="769"/>
                  <a:pt x="2571" y="769"/>
                </a:cubicBezTo>
                <a:cubicBezTo>
                  <a:pt x="2571" y="767"/>
                  <a:pt x="2571" y="767"/>
                  <a:pt x="2571" y="766"/>
                </a:cubicBezTo>
                <a:cubicBezTo>
                  <a:pt x="2571" y="764"/>
                  <a:pt x="2571" y="764"/>
                  <a:pt x="2571" y="762"/>
                </a:cubicBezTo>
                <a:cubicBezTo>
                  <a:pt x="2571" y="761"/>
                  <a:pt x="2571" y="761"/>
                  <a:pt x="2571" y="761"/>
                </a:cubicBezTo>
                <a:cubicBezTo>
                  <a:pt x="2569" y="758"/>
                  <a:pt x="2569" y="754"/>
                  <a:pt x="2568" y="751"/>
                </a:cubicBezTo>
                <a:cubicBezTo>
                  <a:pt x="2568" y="749"/>
                  <a:pt x="2568" y="748"/>
                  <a:pt x="2566" y="748"/>
                </a:cubicBezTo>
                <a:cubicBezTo>
                  <a:pt x="2566" y="746"/>
                  <a:pt x="2566" y="745"/>
                  <a:pt x="2565" y="745"/>
                </a:cubicBezTo>
                <a:cubicBezTo>
                  <a:pt x="2563" y="745"/>
                  <a:pt x="2563" y="745"/>
                  <a:pt x="2561" y="746"/>
                </a:cubicBezTo>
                <a:cubicBezTo>
                  <a:pt x="2561" y="746"/>
                  <a:pt x="2561" y="748"/>
                  <a:pt x="2560" y="748"/>
                </a:cubicBezTo>
                <a:cubicBezTo>
                  <a:pt x="2558" y="746"/>
                  <a:pt x="2558" y="745"/>
                  <a:pt x="2558" y="745"/>
                </a:cubicBezTo>
                <a:cubicBezTo>
                  <a:pt x="2558" y="743"/>
                  <a:pt x="2558" y="743"/>
                  <a:pt x="2558" y="743"/>
                </a:cubicBezTo>
                <a:cubicBezTo>
                  <a:pt x="2558" y="741"/>
                  <a:pt x="2558" y="741"/>
                  <a:pt x="2558" y="741"/>
                </a:cubicBezTo>
                <a:cubicBezTo>
                  <a:pt x="2558" y="740"/>
                  <a:pt x="2558" y="740"/>
                  <a:pt x="2558" y="740"/>
                </a:cubicBezTo>
                <a:cubicBezTo>
                  <a:pt x="2556" y="738"/>
                  <a:pt x="2555" y="738"/>
                  <a:pt x="2556" y="737"/>
                </a:cubicBezTo>
                <a:cubicBezTo>
                  <a:pt x="2556" y="737"/>
                  <a:pt x="2556" y="737"/>
                  <a:pt x="2558" y="738"/>
                </a:cubicBezTo>
                <a:cubicBezTo>
                  <a:pt x="2558" y="738"/>
                  <a:pt x="2558" y="738"/>
                  <a:pt x="2560" y="738"/>
                </a:cubicBezTo>
                <a:cubicBezTo>
                  <a:pt x="2560" y="740"/>
                  <a:pt x="2560" y="738"/>
                  <a:pt x="2561" y="740"/>
                </a:cubicBezTo>
                <a:cubicBezTo>
                  <a:pt x="2561" y="740"/>
                  <a:pt x="2563" y="740"/>
                  <a:pt x="2563" y="738"/>
                </a:cubicBezTo>
                <a:cubicBezTo>
                  <a:pt x="2561" y="737"/>
                  <a:pt x="2561" y="737"/>
                  <a:pt x="2561" y="737"/>
                </a:cubicBezTo>
                <a:cubicBezTo>
                  <a:pt x="2560" y="735"/>
                  <a:pt x="2560" y="733"/>
                  <a:pt x="2558" y="733"/>
                </a:cubicBezTo>
                <a:cubicBezTo>
                  <a:pt x="2558" y="732"/>
                  <a:pt x="2555" y="728"/>
                  <a:pt x="2555" y="730"/>
                </a:cubicBezTo>
                <a:cubicBezTo>
                  <a:pt x="2553" y="730"/>
                  <a:pt x="2553" y="733"/>
                  <a:pt x="2552" y="732"/>
                </a:cubicBezTo>
                <a:cubicBezTo>
                  <a:pt x="2552" y="732"/>
                  <a:pt x="2552" y="732"/>
                  <a:pt x="2552" y="730"/>
                </a:cubicBezTo>
                <a:cubicBezTo>
                  <a:pt x="2550" y="730"/>
                  <a:pt x="2550" y="728"/>
                  <a:pt x="2550" y="728"/>
                </a:cubicBezTo>
                <a:cubicBezTo>
                  <a:pt x="2548" y="727"/>
                  <a:pt x="2547" y="727"/>
                  <a:pt x="2547" y="725"/>
                </a:cubicBezTo>
                <a:cubicBezTo>
                  <a:pt x="2545" y="724"/>
                  <a:pt x="2544" y="720"/>
                  <a:pt x="2542" y="719"/>
                </a:cubicBezTo>
                <a:cubicBezTo>
                  <a:pt x="2542" y="719"/>
                  <a:pt x="2540" y="717"/>
                  <a:pt x="2539" y="717"/>
                </a:cubicBezTo>
                <a:cubicBezTo>
                  <a:pt x="2539" y="717"/>
                  <a:pt x="2539" y="717"/>
                  <a:pt x="2539" y="716"/>
                </a:cubicBezTo>
                <a:cubicBezTo>
                  <a:pt x="2537" y="716"/>
                  <a:pt x="2537" y="714"/>
                  <a:pt x="2537" y="712"/>
                </a:cubicBezTo>
                <a:cubicBezTo>
                  <a:pt x="2537" y="712"/>
                  <a:pt x="2537" y="712"/>
                  <a:pt x="2535" y="711"/>
                </a:cubicBezTo>
                <a:cubicBezTo>
                  <a:pt x="2535" y="711"/>
                  <a:pt x="2535" y="711"/>
                  <a:pt x="2535" y="709"/>
                </a:cubicBezTo>
                <a:cubicBezTo>
                  <a:pt x="2534" y="709"/>
                  <a:pt x="2535" y="707"/>
                  <a:pt x="2535" y="707"/>
                </a:cubicBezTo>
                <a:cubicBezTo>
                  <a:pt x="2537" y="706"/>
                  <a:pt x="2537" y="706"/>
                  <a:pt x="2537" y="704"/>
                </a:cubicBezTo>
                <a:cubicBezTo>
                  <a:pt x="2535" y="704"/>
                  <a:pt x="2535" y="704"/>
                  <a:pt x="2535" y="703"/>
                </a:cubicBezTo>
                <a:cubicBezTo>
                  <a:pt x="2535" y="701"/>
                  <a:pt x="2535" y="701"/>
                  <a:pt x="2535" y="701"/>
                </a:cubicBezTo>
                <a:cubicBezTo>
                  <a:pt x="2535" y="699"/>
                  <a:pt x="2535" y="699"/>
                  <a:pt x="2535" y="699"/>
                </a:cubicBezTo>
                <a:cubicBezTo>
                  <a:pt x="2534" y="699"/>
                  <a:pt x="2534" y="698"/>
                  <a:pt x="2534" y="698"/>
                </a:cubicBezTo>
                <a:cubicBezTo>
                  <a:pt x="2532" y="698"/>
                  <a:pt x="2532" y="696"/>
                  <a:pt x="2531" y="695"/>
                </a:cubicBezTo>
                <a:cubicBezTo>
                  <a:pt x="2531" y="695"/>
                  <a:pt x="2529" y="695"/>
                  <a:pt x="2527" y="695"/>
                </a:cubicBezTo>
                <a:cubicBezTo>
                  <a:pt x="2527" y="695"/>
                  <a:pt x="2527" y="693"/>
                  <a:pt x="2526" y="695"/>
                </a:cubicBezTo>
                <a:cubicBezTo>
                  <a:pt x="2526" y="695"/>
                  <a:pt x="2526" y="695"/>
                  <a:pt x="2524" y="695"/>
                </a:cubicBezTo>
                <a:cubicBezTo>
                  <a:pt x="2524" y="696"/>
                  <a:pt x="2523" y="695"/>
                  <a:pt x="2521" y="695"/>
                </a:cubicBezTo>
                <a:cubicBezTo>
                  <a:pt x="2521" y="695"/>
                  <a:pt x="2519" y="696"/>
                  <a:pt x="2521" y="696"/>
                </a:cubicBezTo>
                <a:cubicBezTo>
                  <a:pt x="2521" y="698"/>
                  <a:pt x="2523" y="696"/>
                  <a:pt x="2523" y="696"/>
                </a:cubicBezTo>
                <a:cubicBezTo>
                  <a:pt x="2523" y="698"/>
                  <a:pt x="2523" y="698"/>
                  <a:pt x="2523" y="698"/>
                </a:cubicBezTo>
                <a:cubicBezTo>
                  <a:pt x="2524" y="698"/>
                  <a:pt x="2524" y="698"/>
                  <a:pt x="2524" y="699"/>
                </a:cubicBezTo>
                <a:cubicBezTo>
                  <a:pt x="2526" y="699"/>
                  <a:pt x="2526" y="699"/>
                  <a:pt x="2526" y="701"/>
                </a:cubicBezTo>
                <a:cubicBezTo>
                  <a:pt x="2524" y="703"/>
                  <a:pt x="2524" y="703"/>
                  <a:pt x="2524" y="703"/>
                </a:cubicBezTo>
                <a:cubicBezTo>
                  <a:pt x="2524" y="704"/>
                  <a:pt x="2523" y="706"/>
                  <a:pt x="2521" y="704"/>
                </a:cubicBezTo>
                <a:cubicBezTo>
                  <a:pt x="2519" y="704"/>
                  <a:pt x="2519" y="704"/>
                  <a:pt x="2519" y="704"/>
                </a:cubicBezTo>
                <a:cubicBezTo>
                  <a:pt x="2518" y="706"/>
                  <a:pt x="2516" y="706"/>
                  <a:pt x="2516" y="706"/>
                </a:cubicBezTo>
                <a:cubicBezTo>
                  <a:pt x="2514" y="706"/>
                  <a:pt x="2514" y="706"/>
                  <a:pt x="2513" y="706"/>
                </a:cubicBezTo>
                <a:cubicBezTo>
                  <a:pt x="2513" y="706"/>
                  <a:pt x="2513" y="704"/>
                  <a:pt x="2511" y="704"/>
                </a:cubicBezTo>
                <a:cubicBezTo>
                  <a:pt x="2511" y="704"/>
                  <a:pt x="2511" y="706"/>
                  <a:pt x="2510" y="706"/>
                </a:cubicBezTo>
                <a:cubicBezTo>
                  <a:pt x="2510" y="706"/>
                  <a:pt x="2510" y="706"/>
                  <a:pt x="2510" y="707"/>
                </a:cubicBezTo>
                <a:cubicBezTo>
                  <a:pt x="2508" y="707"/>
                  <a:pt x="2508" y="709"/>
                  <a:pt x="2506" y="709"/>
                </a:cubicBezTo>
                <a:cubicBezTo>
                  <a:pt x="2506" y="709"/>
                  <a:pt x="2506" y="709"/>
                  <a:pt x="2505" y="709"/>
                </a:cubicBezTo>
                <a:cubicBezTo>
                  <a:pt x="2505" y="709"/>
                  <a:pt x="2503" y="709"/>
                  <a:pt x="2502" y="709"/>
                </a:cubicBezTo>
                <a:cubicBezTo>
                  <a:pt x="2500" y="709"/>
                  <a:pt x="2500" y="709"/>
                  <a:pt x="2498" y="709"/>
                </a:cubicBezTo>
                <a:cubicBezTo>
                  <a:pt x="2497" y="709"/>
                  <a:pt x="2495" y="711"/>
                  <a:pt x="2495" y="709"/>
                </a:cubicBezTo>
                <a:cubicBezTo>
                  <a:pt x="2493" y="709"/>
                  <a:pt x="2493" y="709"/>
                  <a:pt x="2493" y="709"/>
                </a:cubicBezTo>
                <a:cubicBezTo>
                  <a:pt x="2493" y="707"/>
                  <a:pt x="2493" y="707"/>
                  <a:pt x="2492" y="707"/>
                </a:cubicBezTo>
                <a:cubicBezTo>
                  <a:pt x="2492" y="707"/>
                  <a:pt x="2490" y="707"/>
                  <a:pt x="2490" y="709"/>
                </a:cubicBezTo>
                <a:cubicBezTo>
                  <a:pt x="2489" y="709"/>
                  <a:pt x="2489" y="709"/>
                  <a:pt x="2489" y="709"/>
                </a:cubicBezTo>
                <a:cubicBezTo>
                  <a:pt x="2487" y="709"/>
                  <a:pt x="2485" y="711"/>
                  <a:pt x="2484" y="711"/>
                </a:cubicBezTo>
                <a:cubicBezTo>
                  <a:pt x="2484" y="711"/>
                  <a:pt x="2482" y="712"/>
                  <a:pt x="2481" y="712"/>
                </a:cubicBezTo>
                <a:cubicBezTo>
                  <a:pt x="2481" y="714"/>
                  <a:pt x="2482" y="716"/>
                  <a:pt x="2482" y="717"/>
                </a:cubicBezTo>
                <a:cubicBezTo>
                  <a:pt x="2482" y="719"/>
                  <a:pt x="2482" y="719"/>
                  <a:pt x="2482" y="720"/>
                </a:cubicBezTo>
                <a:cubicBezTo>
                  <a:pt x="2484" y="720"/>
                  <a:pt x="2484" y="720"/>
                  <a:pt x="2484" y="720"/>
                </a:cubicBezTo>
                <a:cubicBezTo>
                  <a:pt x="2484" y="722"/>
                  <a:pt x="2484" y="722"/>
                  <a:pt x="2484" y="722"/>
                </a:cubicBezTo>
                <a:cubicBezTo>
                  <a:pt x="2482" y="722"/>
                  <a:pt x="2482" y="722"/>
                  <a:pt x="2482" y="724"/>
                </a:cubicBezTo>
                <a:cubicBezTo>
                  <a:pt x="2481" y="724"/>
                  <a:pt x="2481" y="725"/>
                  <a:pt x="2479" y="727"/>
                </a:cubicBezTo>
                <a:cubicBezTo>
                  <a:pt x="2479" y="728"/>
                  <a:pt x="2477" y="730"/>
                  <a:pt x="2476" y="732"/>
                </a:cubicBezTo>
                <a:cubicBezTo>
                  <a:pt x="2474" y="732"/>
                  <a:pt x="2474" y="733"/>
                  <a:pt x="2472" y="732"/>
                </a:cubicBezTo>
                <a:cubicBezTo>
                  <a:pt x="2471" y="732"/>
                  <a:pt x="2471" y="732"/>
                  <a:pt x="2471" y="732"/>
                </a:cubicBezTo>
                <a:cubicBezTo>
                  <a:pt x="2469" y="732"/>
                  <a:pt x="2469" y="733"/>
                  <a:pt x="2468" y="733"/>
                </a:cubicBezTo>
                <a:cubicBezTo>
                  <a:pt x="2468" y="735"/>
                  <a:pt x="2466" y="735"/>
                  <a:pt x="2466" y="735"/>
                </a:cubicBezTo>
                <a:cubicBezTo>
                  <a:pt x="2464" y="735"/>
                  <a:pt x="2464" y="735"/>
                  <a:pt x="2464" y="737"/>
                </a:cubicBezTo>
                <a:cubicBezTo>
                  <a:pt x="2464" y="737"/>
                  <a:pt x="2464" y="737"/>
                  <a:pt x="2463" y="738"/>
                </a:cubicBezTo>
                <a:cubicBezTo>
                  <a:pt x="2463" y="740"/>
                  <a:pt x="2461" y="740"/>
                  <a:pt x="2461" y="741"/>
                </a:cubicBezTo>
                <a:cubicBezTo>
                  <a:pt x="2461" y="743"/>
                  <a:pt x="2461" y="745"/>
                  <a:pt x="2460" y="746"/>
                </a:cubicBezTo>
                <a:cubicBezTo>
                  <a:pt x="2460" y="748"/>
                  <a:pt x="2458" y="748"/>
                  <a:pt x="2458" y="749"/>
                </a:cubicBezTo>
                <a:cubicBezTo>
                  <a:pt x="2456" y="749"/>
                  <a:pt x="2455" y="751"/>
                  <a:pt x="2455" y="751"/>
                </a:cubicBezTo>
                <a:cubicBezTo>
                  <a:pt x="2453" y="753"/>
                  <a:pt x="2453" y="753"/>
                  <a:pt x="2451" y="754"/>
                </a:cubicBezTo>
                <a:cubicBezTo>
                  <a:pt x="2450" y="754"/>
                  <a:pt x="2450" y="754"/>
                  <a:pt x="2448" y="756"/>
                </a:cubicBezTo>
                <a:cubicBezTo>
                  <a:pt x="2448" y="758"/>
                  <a:pt x="2448" y="758"/>
                  <a:pt x="2448" y="759"/>
                </a:cubicBezTo>
                <a:cubicBezTo>
                  <a:pt x="2448" y="761"/>
                  <a:pt x="2447" y="761"/>
                  <a:pt x="2445" y="761"/>
                </a:cubicBezTo>
                <a:cubicBezTo>
                  <a:pt x="2443" y="761"/>
                  <a:pt x="2443" y="761"/>
                  <a:pt x="2443" y="761"/>
                </a:cubicBezTo>
                <a:cubicBezTo>
                  <a:pt x="2442" y="761"/>
                  <a:pt x="2440" y="762"/>
                  <a:pt x="2440" y="762"/>
                </a:cubicBezTo>
                <a:cubicBezTo>
                  <a:pt x="2439" y="764"/>
                  <a:pt x="2439" y="764"/>
                  <a:pt x="2437" y="766"/>
                </a:cubicBezTo>
                <a:cubicBezTo>
                  <a:pt x="2437" y="766"/>
                  <a:pt x="2435" y="766"/>
                  <a:pt x="2435" y="767"/>
                </a:cubicBezTo>
                <a:cubicBezTo>
                  <a:pt x="2435" y="769"/>
                  <a:pt x="2439" y="769"/>
                  <a:pt x="2437" y="770"/>
                </a:cubicBezTo>
                <a:cubicBezTo>
                  <a:pt x="2437" y="772"/>
                  <a:pt x="2437" y="772"/>
                  <a:pt x="2435" y="774"/>
                </a:cubicBezTo>
                <a:cubicBezTo>
                  <a:pt x="2435" y="774"/>
                  <a:pt x="2434" y="775"/>
                  <a:pt x="2432" y="775"/>
                </a:cubicBezTo>
                <a:cubicBezTo>
                  <a:pt x="2432" y="775"/>
                  <a:pt x="2430" y="775"/>
                  <a:pt x="2429" y="775"/>
                </a:cubicBezTo>
                <a:cubicBezTo>
                  <a:pt x="2429" y="775"/>
                  <a:pt x="2429" y="775"/>
                  <a:pt x="2429" y="777"/>
                </a:cubicBezTo>
                <a:cubicBezTo>
                  <a:pt x="2427" y="777"/>
                  <a:pt x="2427" y="777"/>
                  <a:pt x="2426" y="777"/>
                </a:cubicBezTo>
                <a:cubicBezTo>
                  <a:pt x="2426" y="779"/>
                  <a:pt x="2426" y="780"/>
                  <a:pt x="2426" y="780"/>
                </a:cubicBezTo>
                <a:cubicBezTo>
                  <a:pt x="2424" y="782"/>
                  <a:pt x="2424" y="783"/>
                  <a:pt x="2422" y="783"/>
                </a:cubicBezTo>
                <a:cubicBezTo>
                  <a:pt x="2422" y="782"/>
                  <a:pt x="2421" y="780"/>
                  <a:pt x="2419" y="782"/>
                </a:cubicBezTo>
                <a:cubicBezTo>
                  <a:pt x="2416" y="783"/>
                  <a:pt x="2414" y="787"/>
                  <a:pt x="2414" y="790"/>
                </a:cubicBezTo>
                <a:cubicBezTo>
                  <a:pt x="2414" y="791"/>
                  <a:pt x="2416" y="793"/>
                  <a:pt x="2416" y="796"/>
                </a:cubicBezTo>
                <a:cubicBezTo>
                  <a:pt x="2418" y="800"/>
                  <a:pt x="2418" y="804"/>
                  <a:pt x="2418" y="808"/>
                </a:cubicBezTo>
                <a:cubicBezTo>
                  <a:pt x="2418" y="809"/>
                  <a:pt x="2418" y="809"/>
                  <a:pt x="2419" y="811"/>
                </a:cubicBezTo>
                <a:cubicBezTo>
                  <a:pt x="2419" y="812"/>
                  <a:pt x="2419" y="812"/>
                  <a:pt x="2419" y="812"/>
                </a:cubicBezTo>
                <a:cubicBezTo>
                  <a:pt x="2421" y="816"/>
                  <a:pt x="2419" y="819"/>
                  <a:pt x="2419" y="820"/>
                </a:cubicBezTo>
                <a:cubicBezTo>
                  <a:pt x="2419" y="824"/>
                  <a:pt x="2418" y="825"/>
                  <a:pt x="2416" y="827"/>
                </a:cubicBezTo>
                <a:cubicBezTo>
                  <a:pt x="2414" y="830"/>
                  <a:pt x="2414" y="833"/>
                  <a:pt x="2414" y="837"/>
                </a:cubicBezTo>
                <a:cubicBezTo>
                  <a:pt x="2416" y="840"/>
                  <a:pt x="2416" y="845"/>
                  <a:pt x="2416" y="848"/>
                </a:cubicBezTo>
                <a:cubicBezTo>
                  <a:pt x="2414" y="850"/>
                  <a:pt x="2414" y="851"/>
                  <a:pt x="2414" y="851"/>
                </a:cubicBezTo>
                <a:cubicBezTo>
                  <a:pt x="2413" y="853"/>
                  <a:pt x="2413" y="853"/>
                  <a:pt x="2411" y="853"/>
                </a:cubicBezTo>
                <a:cubicBezTo>
                  <a:pt x="2409" y="854"/>
                  <a:pt x="2409" y="858"/>
                  <a:pt x="2408" y="859"/>
                </a:cubicBezTo>
                <a:cubicBezTo>
                  <a:pt x="2408" y="861"/>
                  <a:pt x="2408" y="862"/>
                  <a:pt x="2408" y="864"/>
                </a:cubicBezTo>
                <a:cubicBezTo>
                  <a:pt x="2408" y="864"/>
                  <a:pt x="2408" y="866"/>
                  <a:pt x="2406" y="866"/>
                </a:cubicBezTo>
                <a:cubicBezTo>
                  <a:pt x="2405" y="867"/>
                  <a:pt x="2403" y="866"/>
                  <a:pt x="2401" y="867"/>
                </a:cubicBezTo>
                <a:cubicBezTo>
                  <a:pt x="2400" y="869"/>
                  <a:pt x="2398" y="872"/>
                  <a:pt x="2398" y="874"/>
                </a:cubicBezTo>
                <a:cubicBezTo>
                  <a:pt x="2397" y="877"/>
                  <a:pt x="2395" y="880"/>
                  <a:pt x="2393" y="880"/>
                </a:cubicBezTo>
                <a:cubicBezTo>
                  <a:pt x="2390" y="882"/>
                  <a:pt x="2388" y="880"/>
                  <a:pt x="2387" y="877"/>
                </a:cubicBezTo>
                <a:cubicBezTo>
                  <a:pt x="2384" y="874"/>
                  <a:pt x="2382" y="871"/>
                  <a:pt x="2379" y="867"/>
                </a:cubicBezTo>
                <a:cubicBezTo>
                  <a:pt x="2379" y="866"/>
                  <a:pt x="2377" y="866"/>
                  <a:pt x="2377" y="864"/>
                </a:cubicBezTo>
                <a:cubicBezTo>
                  <a:pt x="2377" y="862"/>
                  <a:pt x="2377" y="861"/>
                  <a:pt x="2377" y="859"/>
                </a:cubicBezTo>
                <a:cubicBezTo>
                  <a:pt x="2376" y="854"/>
                  <a:pt x="2376" y="850"/>
                  <a:pt x="2372" y="846"/>
                </a:cubicBezTo>
                <a:cubicBezTo>
                  <a:pt x="2372" y="845"/>
                  <a:pt x="2371" y="843"/>
                  <a:pt x="2371" y="841"/>
                </a:cubicBezTo>
                <a:cubicBezTo>
                  <a:pt x="2369" y="840"/>
                  <a:pt x="2367" y="837"/>
                  <a:pt x="2366" y="835"/>
                </a:cubicBezTo>
                <a:cubicBezTo>
                  <a:pt x="2364" y="833"/>
                  <a:pt x="2364" y="833"/>
                  <a:pt x="2364" y="833"/>
                </a:cubicBezTo>
                <a:cubicBezTo>
                  <a:pt x="2364" y="832"/>
                  <a:pt x="2364" y="832"/>
                  <a:pt x="2364" y="832"/>
                </a:cubicBezTo>
                <a:cubicBezTo>
                  <a:pt x="2364" y="830"/>
                  <a:pt x="2363" y="830"/>
                  <a:pt x="2363" y="829"/>
                </a:cubicBezTo>
                <a:cubicBezTo>
                  <a:pt x="2363" y="827"/>
                  <a:pt x="2361" y="827"/>
                  <a:pt x="2361" y="825"/>
                </a:cubicBezTo>
                <a:cubicBezTo>
                  <a:pt x="2359" y="824"/>
                  <a:pt x="2359" y="822"/>
                  <a:pt x="2358" y="819"/>
                </a:cubicBezTo>
                <a:cubicBezTo>
                  <a:pt x="2358" y="817"/>
                  <a:pt x="2356" y="816"/>
                  <a:pt x="2356" y="814"/>
                </a:cubicBezTo>
                <a:cubicBezTo>
                  <a:pt x="2356" y="812"/>
                  <a:pt x="2356" y="812"/>
                  <a:pt x="2356" y="812"/>
                </a:cubicBezTo>
                <a:cubicBezTo>
                  <a:pt x="2356" y="811"/>
                  <a:pt x="2355" y="809"/>
                  <a:pt x="2355" y="808"/>
                </a:cubicBezTo>
                <a:cubicBezTo>
                  <a:pt x="2355" y="806"/>
                  <a:pt x="2353" y="806"/>
                  <a:pt x="2353" y="804"/>
                </a:cubicBezTo>
                <a:cubicBezTo>
                  <a:pt x="2353" y="803"/>
                  <a:pt x="2353" y="803"/>
                  <a:pt x="2353" y="803"/>
                </a:cubicBezTo>
                <a:cubicBezTo>
                  <a:pt x="2351" y="801"/>
                  <a:pt x="2351" y="800"/>
                  <a:pt x="2351" y="798"/>
                </a:cubicBezTo>
                <a:cubicBezTo>
                  <a:pt x="2350" y="796"/>
                  <a:pt x="2350" y="795"/>
                  <a:pt x="2348" y="795"/>
                </a:cubicBezTo>
                <a:cubicBezTo>
                  <a:pt x="2348" y="793"/>
                  <a:pt x="2348" y="793"/>
                  <a:pt x="2346" y="791"/>
                </a:cubicBezTo>
                <a:cubicBezTo>
                  <a:pt x="2346" y="791"/>
                  <a:pt x="2346" y="790"/>
                  <a:pt x="2346" y="788"/>
                </a:cubicBezTo>
                <a:cubicBezTo>
                  <a:pt x="2345" y="787"/>
                  <a:pt x="2345" y="785"/>
                  <a:pt x="2343" y="785"/>
                </a:cubicBezTo>
                <a:cubicBezTo>
                  <a:pt x="2343" y="783"/>
                  <a:pt x="2343" y="782"/>
                  <a:pt x="2342" y="782"/>
                </a:cubicBezTo>
                <a:cubicBezTo>
                  <a:pt x="2342" y="780"/>
                  <a:pt x="2340" y="780"/>
                  <a:pt x="2340" y="779"/>
                </a:cubicBezTo>
                <a:cubicBezTo>
                  <a:pt x="2338" y="779"/>
                  <a:pt x="2338" y="777"/>
                  <a:pt x="2338" y="775"/>
                </a:cubicBezTo>
                <a:cubicBezTo>
                  <a:pt x="2338" y="774"/>
                  <a:pt x="2338" y="772"/>
                  <a:pt x="2337" y="770"/>
                </a:cubicBezTo>
                <a:cubicBezTo>
                  <a:pt x="2337" y="770"/>
                  <a:pt x="2337" y="769"/>
                  <a:pt x="2337" y="767"/>
                </a:cubicBezTo>
                <a:cubicBezTo>
                  <a:pt x="2337" y="766"/>
                  <a:pt x="2337" y="766"/>
                  <a:pt x="2337" y="766"/>
                </a:cubicBezTo>
                <a:cubicBezTo>
                  <a:pt x="2337" y="764"/>
                  <a:pt x="2337" y="764"/>
                  <a:pt x="2337" y="762"/>
                </a:cubicBezTo>
                <a:cubicBezTo>
                  <a:pt x="2337" y="761"/>
                  <a:pt x="2335" y="759"/>
                  <a:pt x="2335" y="759"/>
                </a:cubicBezTo>
                <a:cubicBezTo>
                  <a:pt x="2334" y="754"/>
                  <a:pt x="2332" y="751"/>
                  <a:pt x="2330" y="746"/>
                </a:cubicBezTo>
                <a:cubicBezTo>
                  <a:pt x="2330" y="746"/>
                  <a:pt x="2330" y="745"/>
                  <a:pt x="2330" y="743"/>
                </a:cubicBezTo>
                <a:cubicBezTo>
                  <a:pt x="2332" y="743"/>
                  <a:pt x="2330" y="741"/>
                  <a:pt x="2330" y="741"/>
                </a:cubicBezTo>
                <a:cubicBezTo>
                  <a:pt x="2330" y="740"/>
                  <a:pt x="2330" y="738"/>
                  <a:pt x="2329" y="737"/>
                </a:cubicBezTo>
                <a:cubicBezTo>
                  <a:pt x="2329" y="735"/>
                  <a:pt x="2329" y="733"/>
                  <a:pt x="2329" y="733"/>
                </a:cubicBezTo>
                <a:cubicBezTo>
                  <a:pt x="2329" y="732"/>
                  <a:pt x="2327" y="732"/>
                  <a:pt x="2327" y="732"/>
                </a:cubicBezTo>
                <a:cubicBezTo>
                  <a:pt x="2327" y="730"/>
                  <a:pt x="2327" y="730"/>
                  <a:pt x="2327" y="730"/>
                </a:cubicBezTo>
                <a:cubicBezTo>
                  <a:pt x="2327" y="728"/>
                  <a:pt x="2329" y="728"/>
                  <a:pt x="2329" y="727"/>
                </a:cubicBezTo>
                <a:cubicBezTo>
                  <a:pt x="2329" y="727"/>
                  <a:pt x="2329" y="725"/>
                  <a:pt x="2329" y="724"/>
                </a:cubicBezTo>
                <a:cubicBezTo>
                  <a:pt x="2329" y="724"/>
                  <a:pt x="2329" y="722"/>
                  <a:pt x="2329" y="720"/>
                </a:cubicBezTo>
                <a:cubicBezTo>
                  <a:pt x="2329" y="719"/>
                  <a:pt x="2329" y="719"/>
                  <a:pt x="2329" y="719"/>
                </a:cubicBezTo>
                <a:cubicBezTo>
                  <a:pt x="2327" y="717"/>
                  <a:pt x="2327" y="717"/>
                  <a:pt x="2327" y="716"/>
                </a:cubicBezTo>
                <a:cubicBezTo>
                  <a:pt x="2325" y="716"/>
                  <a:pt x="2325" y="714"/>
                  <a:pt x="2325" y="712"/>
                </a:cubicBezTo>
                <a:cubicBezTo>
                  <a:pt x="2325" y="711"/>
                  <a:pt x="2327" y="711"/>
                  <a:pt x="2327" y="709"/>
                </a:cubicBezTo>
                <a:cubicBezTo>
                  <a:pt x="2327" y="709"/>
                  <a:pt x="2325" y="709"/>
                  <a:pt x="2324" y="711"/>
                </a:cubicBezTo>
                <a:cubicBezTo>
                  <a:pt x="2324" y="709"/>
                  <a:pt x="2325" y="707"/>
                  <a:pt x="2325" y="707"/>
                </a:cubicBezTo>
                <a:cubicBezTo>
                  <a:pt x="2325" y="706"/>
                  <a:pt x="2325" y="704"/>
                  <a:pt x="2324" y="703"/>
                </a:cubicBezTo>
                <a:cubicBezTo>
                  <a:pt x="2324" y="701"/>
                  <a:pt x="2324" y="701"/>
                  <a:pt x="2324" y="701"/>
                </a:cubicBezTo>
                <a:cubicBezTo>
                  <a:pt x="2322" y="701"/>
                  <a:pt x="2322" y="701"/>
                  <a:pt x="2322" y="701"/>
                </a:cubicBezTo>
                <a:cubicBezTo>
                  <a:pt x="2321" y="701"/>
                  <a:pt x="2321" y="701"/>
                  <a:pt x="2321" y="701"/>
                </a:cubicBezTo>
                <a:cubicBezTo>
                  <a:pt x="2319" y="703"/>
                  <a:pt x="2319" y="704"/>
                  <a:pt x="2319" y="706"/>
                </a:cubicBezTo>
                <a:cubicBezTo>
                  <a:pt x="2319" y="706"/>
                  <a:pt x="2319" y="707"/>
                  <a:pt x="2321" y="709"/>
                </a:cubicBezTo>
                <a:cubicBezTo>
                  <a:pt x="2321" y="709"/>
                  <a:pt x="2321" y="709"/>
                  <a:pt x="2321" y="711"/>
                </a:cubicBezTo>
                <a:cubicBezTo>
                  <a:pt x="2321" y="711"/>
                  <a:pt x="2322" y="712"/>
                  <a:pt x="2321" y="712"/>
                </a:cubicBezTo>
                <a:cubicBezTo>
                  <a:pt x="2321" y="714"/>
                  <a:pt x="2319" y="714"/>
                  <a:pt x="2317" y="716"/>
                </a:cubicBezTo>
                <a:cubicBezTo>
                  <a:pt x="2316" y="717"/>
                  <a:pt x="2314" y="717"/>
                  <a:pt x="2313" y="719"/>
                </a:cubicBezTo>
                <a:cubicBezTo>
                  <a:pt x="2311" y="719"/>
                  <a:pt x="2309" y="720"/>
                  <a:pt x="2308" y="720"/>
                </a:cubicBezTo>
                <a:cubicBezTo>
                  <a:pt x="2306" y="720"/>
                  <a:pt x="2304" y="722"/>
                  <a:pt x="2303" y="720"/>
                </a:cubicBezTo>
                <a:cubicBezTo>
                  <a:pt x="2301" y="720"/>
                  <a:pt x="2301" y="719"/>
                  <a:pt x="2300" y="719"/>
                </a:cubicBezTo>
                <a:cubicBezTo>
                  <a:pt x="2300" y="717"/>
                  <a:pt x="2298" y="716"/>
                  <a:pt x="2298" y="716"/>
                </a:cubicBezTo>
                <a:cubicBezTo>
                  <a:pt x="2296" y="714"/>
                  <a:pt x="2296" y="714"/>
                  <a:pt x="2295" y="712"/>
                </a:cubicBezTo>
                <a:cubicBezTo>
                  <a:pt x="2293" y="712"/>
                  <a:pt x="2293" y="712"/>
                  <a:pt x="2293" y="711"/>
                </a:cubicBezTo>
                <a:cubicBezTo>
                  <a:pt x="2292" y="709"/>
                  <a:pt x="2290" y="707"/>
                  <a:pt x="2288" y="706"/>
                </a:cubicBezTo>
                <a:cubicBezTo>
                  <a:pt x="2288" y="704"/>
                  <a:pt x="2288" y="703"/>
                  <a:pt x="2287" y="703"/>
                </a:cubicBezTo>
                <a:cubicBezTo>
                  <a:pt x="2285" y="701"/>
                  <a:pt x="2283" y="701"/>
                  <a:pt x="2283" y="699"/>
                </a:cubicBezTo>
                <a:cubicBezTo>
                  <a:pt x="2283" y="698"/>
                  <a:pt x="2285" y="698"/>
                  <a:pt x="2287" y="698"/>
                </a:cubicBezTo>
                <a:cubicBezTo>
                  <a:pt x="2288" y="699"/>
                  <a:pt x="2288" y="699"/>
                  <a:pt x="2290" y="701"/>
                </a:cubicBezTo>
                <a:cubicBezTo>
                  <a:pt x="2292" y="701"/>
                  <a:pt x="2292" y="701"/>
                  <a:pt x="2293" y="699"/>
                </a:cubicBezTo>
                <a:cubicBezTo>
                  <a:pt x="2295" y="699"/>
                  <a:pt x="2295" y="698"/>
                  <a:pt x="2296" y="698"/>
                </a:cubicBezTo>
                <a:cubicBezTo>
                  <a:pt x="2298" y="696"/>
                  <a:pt x="2298" y="696"/>
                  <a:pt x="2300" y="695"/>
                </a:cubicBezTo>
                <a:cubicBezTo>
                  <a:pt x="2301" y="693"/>
                  <a:pt x="2301" y="693"/>
                  <a:pt x="2301" y="693"/>
                </a:cubicBezTo>
                <a:cubicBezTo>
                  <a:pt x="2300" y="693"/>
                  <a:pt x="2300" y="693"/>
                  <a:pt x="2300" y="693"/>
                </a:cubicBezTo>
                <a:cubicBezTo>
                  <a:pt x="2298" y="693"/>
                  <a:pt x="2296" y="693"/>
                  <a:pt x="2296" y="695"/>
                </a:cubicBezTo>
                <a:cubicBezTo>
                  <a:pt x="2295" y="696"/>
                  <a:pt x="2292" y="696"/>
                  <a:pt x="2290" y="695"/>
                </a:cubicBezTo>
                <a:cubicBezTo>
                  <a:pt x="2288" y="695"/>
                  <a:pt x="2285" y="693"/>
                  <a:pt x="2283" y="693"/>
                </a:cubicBezTo>
                <a:cubicBezTo>
                  <a:pt x="2283" y="691"/>
                  <a:pt x="2282" y="691"/>
                  <a:pt x="2280" y="690"/>
                </a:cubicBezTo>
                <a:cubicBezTo>
                  <a:pt x="2279" y="688"/>
                  <a:pt x="2277" y="688"/>
                  <a:pt x="2275" y="686"/>
                </a:cubicBezTo>
                <a:cubicBezTo>
                  <a:pt x="2275" y="685"/>
                  <a:pt x="2275" y="685"/>
                  <a:pt x="2274" y="683"/>
                </a:cubicBezTo>
                <a:cubicBezTo>
                  <a:pt x="2274" y="683"/>
                  <a:pt x="2274" y="683"/>
                  <a:pt x="2274" y="682"/>
                </a:cubicBezTo>
                <a:cubicBezTo>
                  <a:pt x="2272" y="682"/>
                  <a:pt x="2272" y="682"/>
                  <a:pt x="2272" y="682"/>
                </a:cubicBezTo>
                <a:cubicBezTo>
                  <a:pt x="2271" y="682"/>
                  <a:pt x="2271" y="682"/>
                  <a:pt x="2271" y="682"/>
                </a:cubicBezTo>
                <a:cubicBezTo>
                  <a:pt x="2269" y="682"/>
                  <a:pt x="2269" y="682"/>
                  <a:pt x="2267" y="682"/>
                </a:cubicBezTo>
                <a:cubicBezTo>
                  <a:pt x="2267" y="682"/>
                  <a:pt x="2267" y="680"/>
                  <a:pt x="2266" y="678"/>
                </a:cubicBezTo>
                <a:cubicBezTo>
                  <a:pt x="2266" y="678"/>
                  <a:pt x="2266" y="677"/>
                  <a:pt x="2266" y="675"/>
                </a:cubicBezTo>
                <a:cubicBezTo>
                  <a:pt x="2264" y="674"/>
                  <a:pt x="2262" y="672"/>
                  <a:pt x="2262" y="670"/>
                </a:cubicBezTo>
                <a:cubicBezTo>
                  <a:pt x="2261" y="669"/>
                  <a:pt x="2261" y="669"/>
                  <a:pt x="2259" y="669"/>
                </a:cubicBezTo>
                <a:cubicBezTo>
                  <a:pt x="2258" y="667"/>
                  <a:pt x="2256" y="667"/>
                  <a:pt x="2256" y="666"/>
                </a:cubicBezTo>
                <a:cubicBezTo>
                  <a:pt x="2254" y="664"/>
                  <a:pt x="2254" y="664"/>
                  <a:pt x="2254" y="662"/>
                </a:cubicBezTo>
                <a:cubicBezTo>
                  <a:pt x="2253" y="661"/>
                  <a:pt x="2251" y="661"/>
                  <a:pt x="2250" y="661"/>
                </a:cubicBezTo>
                <a:cubicBezTo>
                  <a:pt x="2248" y="661"/>
                  <a:pt x="2246" y="661"/>
                  <a:pt x="2245" y="661"/>
                </a:cubicBezTo>
                <a:cubicBezTo>
                  <a:pt x="2243" y="662"/>
                  <a:pt x="2240" y="662"/>
                  <a:pt x="2238" y="662"/>
                </a:cubicBezTo>
                <a:cubicBezTo>
                  <a:pt x="2237" y="664"/>
                  <a:pt x="2235" y="664"/>
                  <a:pt x="2235" y="664"/>
                </a:cubicBezTo>
                <a:cubicBezTo>
                  <a:pt x="2232" y="662"/>
                  <a:pt x="2230" y="662"/>
                  <a:pt x="2229" y="662"/>
                </a:cubicBezTo>
                <a:cubicBezTo>
                  <a:pt x="2225" y="662"/>
                  <a:pt x="2224" y="662"/>
                  <a:pt x="2222" y="662"/>
                </a:cubicBezTo>
                <a:cubicBezTo>
                  <a:pt x="2220" y="664"/>
                  <a:pt x="2219" y="664"/>
                  <a:pt x="2217" y="664"/>
                </a:cubicBezTo>
                <a:cubicBezTo>
                  <a:pt x="2216" y="664"/>
                  <a:pt x="2212" y="664"/>
                  <a:pt x="2211" y="664"/>
                </a:cubicBezTo>
                <a:cubicBezTo>
                  <a:pt x="2209" y="664"/>
                  <a:pt x="2209" y="664"/>
                  <a:pt x="2208" y="664"/>
                </a:cubicBezTo>
                <a:cubicBezTo>
                  <a:pt x="2206" y="664"/>
                  <a:pt x="2206" y="664"/>
                  <a:pt x="2204" y="666"/>
                </a:cubicBezTo>
                <a:cubicBezTo>
                  <a:pt x="2203" y="666"/>
                  <a:pt x="2203" y="666"/>
                  <a:pt x="2203" y="666"/>
                </a:cubicBezTo>
                <a:cubicBezTo>
                  <a:pt x="2201" y="664"/>
                  <a:pt x="2201" y="664"/>
                  <a:pt x="2199" y="664"/>
                </a:cubicBezTo>
                <a:cubicBezTo>
                  <a:pt x="2198" y="664"/>
                  <a:pt x="2198" y="664"/>
                  <a:pt x="2196" y="664"/>
                </a:cubicBezTo>
                <a:cubicBezTo>
                  <a:pt x="2195" y="664"/>
                  <a:pt x="2195" y="664"/>
                  <a:pt x="2195" y="664"/>
                </a:cubicBezTo>
                <a:cubicBezTo>
                  <a:pt x="2193" y="664"/>
                  <a:pt x="2193" y="664"/>
                  <a:pt x="2191" y="664"/>
                </a:cubicBezTo>
                <a:cubicBezTo>
                  <a:pt x="2191" y="664"/>
                  <a:pt x="2190" y="664"/>
                  <a:pt x="2188" y="664"/>
                </a:cubicBezTo>
                <a:cubicBezTo>
                  <a:pt x="2187" y="662"/>
                  <a:pt x="2187" y="662"/>
                  <a:pt x="2187" y="662"/>
                </a:cubicBezTo>
                <a:cubicBezTo>
                  <a:pt x="2185" y="662"/>
                  <a:pt x="2183" y="662"/>
                  <a:pt x="2182" y="662"/>
                </a:cubicBezTo>
                <a:cubicBezTo>
                  <a:pt x="2182" y="662"/>
                  <a:pt x="2182" y="662"/>
                  <a:pt x="2180" y="662"/>
                </a:cubicBezTo>
                <a:cubicBezTo>
                  <a:pt x="2178" y="662"/>
                  <a:pt x="2177" y="662"/>
                  <a:pt x="2177" y="662"/>
                </a:cubicBezTo>
                <a:cubicBezTo>
                  <a:pt x="2175" y="662"/>
                  <a:pt x="2175" y="662"/>
                  <a:pt x="2174" y="662"/>
                </a:cubicBezTo>
                <a:cubicBezTo>
                  <a:pt x="2172" y="662"/>
                  <a:pt x="2172" y="662"/>
                  <a:pt x="2172" y="662"/>
                </a:cubicBezTo>
                <a:cubicBezTo>
                  <a:pt x="2172" y="661"/>
                  <a:pt x="2172" y="661"/>
                  <a:pt x="2172" y="661"/>
                </a:cubicBezTo>
                <a:cubicBezTo>
                  <a:pt x="2170" y="661"/>
                  <a:pt x="2170" y="661"/>
                  <a:pt x="2170" y="661"/>
                </a:cubicBezTo>
                <a:cubicBezTo>
                  <a:pt x="2169" y="659"/>
                  <a:pt x="2169" y="659"/>
                  <a:pt x="2167" y="659"/>
                </a:cubicBezTo>
                <a:cubicBezTo>
                  <a:pt x="2166" y="657"/>
                  <a:pt x="2166" y="659"/>
                  <a:pt x="2164" y="659"/>
                </a:cubicBezTo>
                <a:cubicBezTo>
                  <a:pt x="2162" y="659"/>
                  <a:pt x="2159" y="659"/>
                  <a:pt x="2157" y="657"/>
                </a:cubicBezTo>
                <a:cubicBezTo>
                  <a:pt x="2156" y="657"/>
                  <a:pt x="2156" y="657"/>
                  <a:pt x="2154" y="657"/>
                </a:cubicBezTo>
                <a:cubicBezTo>
                  <a:pt x="2154" y="656"/>
                  <a:pt x="2154" y="656"/>
                  <a:pt x="2154" y="656"/>
                </a:cubicBezTo>
                <a:cubicBezTo>
                  <a:pt x="2154" y="656"/>
                  <a:pt x="2154" y="656"/>
                  <a:pt x="2154" y="654"/>
                </a:cubicBezTo>
                <a:cubicBezTo>
                  <a:pt x="2153" y="653"/>
                  <a:pt x="2153" y="653"/>
                  <a:pt x="2151" y="651"/>
                </a:cubicBezTo>
                <a:cubicBezTo>
                  <a:pt x="2151" y="651"/>
                  <a:pt x="2151" y="651"/>
                  <a:pt x="2149" y="651"/>
                </a:cubicBezTo>
                <a:cubicBezTo>
                  <a:pt x="2151" y="649"/>
                  <a:pt x="2149" y="648"/>
                  <a:pt x="2149" y="646"/>
                </a:cubicBezTo>
                <a:cubicBezTo>
                  <a:pt x="2148" y="643"/>
                  <a:pt x="2148" y="641"/>
                  <a:pt x="2146" y="640"/>
                </a:cubicBezTo>
                <a:cubicBezTo>
                  <a:pt x="2145" y="640"/>
                  <a:pt x="2141" y="638"/>
                  <a:pt x="2140" y="638"/>
                </a:cubicBezTo>
                <a:cubicBezTo>
                  <a:pt x="2138" y="640"/>
                  <a:pt x="2138" y="640"/>
                  <a:pt x="2138" y="641"/>
                </a:cubicBezTo>
                <a:cubicBezTo>
                  <a:pt x="2138" y="641"/>
                  <a:pt x="2138" y="641"/>
                  <a:pt x="2138" y="643"/>
                </a:cubicBezTo>
                <a:cubicBezTo>
                  <a:pt x="2136" y="645"/>
                  <a:pt x="2136" y="645"/>
                  <a:pt x="2135" y="645"/>
                </a:cubicBezTo>
                <a:cubicBezTo>
                  <a:pt x="2135" y="646"/>
                  <a:pt x="2133" y="646"/>
                  <a:pt x="2133" y="646"/>
                </a:cubicBezTo>
                <a:cubicBezTo>
                  <a:pt x="2132" y="646"/>
                  <a:pt x="2132" y="645"/>
                  <a:pt x="2132" y="645"/>
                </a:cubicBezTo>
                <a:cubicBezTo>
                  <a:pt x="2130" y="643"/>
                  <a:pt x="2128" y="643"/>
                  <a:pt x="2128" y="645"/>
                </a:cubicBezTo>
                <a:cubicBezTo>
                  <a:pt x="2127" y="645"/>
                  <a:pt x="2127" y="645"/>
                  <a:pt x="2127" y="646"/>
                </a:cubicBezTo>
                <a:cubicBezTo>
                  <a:pt x="2127" y="646"/>
                  <a:pt x="2127" y="646"/>
                  <a:pt x="2125" y="646"/>
                </a:cubicBezTo>
                <a:cubicBezTo>
                  <a:pt x="2125" y="648"/>
                  <a:pt x="2124" y="648"/>
                  <a:pt x="2124" y="646"/>
                </a:cubicBezTo>
                <a:cubicBezTo>
                  <a:pt x="2122" y="646"/>
                  <a:pt x="2120" y="646"/>
                  <a:pt x="2120" y="646"/>
                </a:cubicBezTo>
                <a:cubicBezTo>
                  <a:pt x="2119" y="645"/>
                  <a:pt x="2119" y="645"/>
                  <a:pt x="2117" y="645"/>
                </a:cubicBezTo>
                <a:cubicBezTo>
                  <a:pt x="2115" y="645"/>
                  <a:pt x="2114" y="645"/>
                  <a:pt x="2112" y="643"/>
                </a:cubicBezTo>
                <a:cubicBezTo>
                  <a:pt x="2112" y="643"/>
                  <a:pt x="2111" y="641"/>
                  <a:pt x="2109" y="641"/>
                </a:cubicBezTo>
                <a:cubicBezTo>
                  <a:pt x="2109" y="641"/>
                  <a:pt x="2107" y="640"/>
                  <a:pt x="2106" y="640"/>
                </a:cubicBezTo>
                <a:cubicBezTo>
                  <a:pt x="2106" y="640"/>
                  <a:pt x="2104" y="640"/>
                  <a:pt x="2103" y="638"/>
                </a:cubicBezTo>
                <a:cubicBezTo>
                  <a:pt x="2103" y="638"/>
                  <a:pt x="2101" y="636"/>
                  <a:pt x="2099" y="635"/>
                </a:cubicBezTo>
                <a:cubicBezTo>
                  <a:pt x="2099" y="635"/>
                  <a:pt x="2098" y="633"/>
                  <a:pt x="2096" y="633"/>
                </a:cubicBezTo>
                <a:cubicBezTo>
                  <a:pt x="2096" y="632"/>
                  <a:pt x="2094" y="632"/>
                  <a:pt x="2094" y="632"/>
                </a:cubicBezTo>
                <a:cubicBezTo>
                  <a:pt x="2093" y="632"/>
                  <a:pt x="2091" y="632"/>
                  <a:pt x="2090" y="632"/>
                </a:cubicBezTo>
                <a:cubicBezTo>
                  <a:pt x="2090" y="632"/>
                  <a:pt x="2088" y="630"/>
                  <a:pt x="2088" y="628"/>
                </a:cubicBezTo>
                <a:cubicBezTo>
                  <a:pt x="2088" y="628"/>
                  <a:pt x="2088" y="628"/>
                  <a:pt x="2086" y="627"/>
                </a:cubicBezTo>
                <a:cubicBezTo>
                  <a:pt x="2086" y="625"/>
                  <a:pt x="2085" y="624"/>
                  <a:pt x="2085" y="624"/>
                </a:cubicBezTo>
                <a:cubicBezTo>
                  <a:pt x="2083" y="622"/>
                  <a:pt x="2082" y="619"/>
                  <a:pt x="2080" y="617"/>
                </a:cubicBezTo>
                <a:cubicBezTo>
                  <a:pt x="2080" y="615"/>
                  <a:pt x="2078" y="614"/>
                  <a:pt x="2077" y="612"/>
                </a:cubicBezTo>
                <a:cubicBezTo>
                  <a:pt x="2075" y="611"/>
                  <a:pt x="2075" y="609"/>
                  <a:pt x="2073" y="607"/>
                </a:cubicBezTo>
                <a:cubicBezTo>
                  <a:pt x="2073" y="607"/>
                  <a:pt x="2072" y="606"/>
                  <a:pt x="2072" y="604"/>
                </a:cubicBezTo>
                <a:cubicBezTo>
                  <a:pt x="2072" y="604"/>
                  <a:pt x="2072" y="603"/>
                  <a:pt x="2070" y="601"/>
                </a:cubicBezTo>
                <a:cubicBezTo>
                  <a:pt x="2069" y="599"/>
                  <a:pt x="2067" y="603"/>
                  <a:pt x="2067" y="603"/>
                </a:cubicBezTo>
                <a:cubicBezTo>
                  <a:pt x="2065" y="604"/>
                  <a:pt x="2065" y="604"/>
                  <a:pt x="2065" y="604"/>
                </a:cubicBezTo>
                <a:cubicBezTo>
                  <a:pt x="2064" y="604"/>
                  <a:pt x="2064" y="603"/>
                  <a:pt x="2062" y="603"/>
                </a:cubicBezTo>
                <a:cubicBezTo>
                  <a:pt x="2061" y="603"/>
                  <a:pt x="2061" y="603"/>
                  <a:pt x="2059" y="601"/>
                </a:cubicBezTo>
                <a:cubicBezTo>
                  <a:pt x="2059" y="601"/>
                  <a:pt x="2059" y="599"/>
                  <a:pt x="2057" y="598"/>
                </a:cubicBezTo>
                <a:cubicBezTo>
                  <a:pt x="2056" y="601"/>
                  <a:pt x="2056" y="601"/>
                  <a:pt x="2056" y="601"/>
                </a:cubicBezTo>
                <a:cubicBezTo>
                  <a:pt x="2056" y="603"/>
                  <a:pt x="2056" y="603"/>
                  <a:pt x="2054" y="603"/>
                </a:cubicBezTo>
                <a:cubicBezTo>
                  <a:pt x="2054" y="604"/>
                  <a:pt x="2054" y="604"/>
                  <a:pt x="2054" y="604"/>
                </a:cubicBezTo>
                <a:cubicBezTo>
                  <a:pt x="2054" y="604"/>
                  <a:pt x="2054" y="604"/>
                  <a:pt x="2052" y="604"/>
                </a:cubicBezTo>
                <a:cubicBezTo>
                  <a:pt x="2052" y="606"/>
                  <a:pt x="2052" y="606"/>
                  <a:pt x="2052" y="606"/>
                </a:cubicBezTo>
                <a:cubicBezTo>
                  <a:pt x="2052" y="606"/>
                  <a:pt x="2051" y="606"/>
                  <a:pt x="2051" y="607"/>
                </a:cubicBezTo>
                <a:cubicBezTo>
                  <a:pt x="2049" y="607"/>
                  <a:pt x="2048" y="606"/>
                  <a:pt x="2048" y="604"/>
                </a:cubicBezTo>
                <a:cubicBezTo>
                  <a:pt x="2048" y="606"/>
                  <a:pt x="2048" y="606"/>
                  <a:pt x="2048" y="606"/>
                </a:cubicBezTo>
                <a:cubicBezTo>
                  <a:pt x="2048" y="607"/>
                  <a:pt x="2048" y="607"/>
                  <a:pt x="2046" y="607"/>
                </a:cubicBezTo>
                <a:cubicBezTo>
                  <a:pt x="2046" y="609"/>
                  <a:pt x="2048" y="609"/>
                  <a:pt x="2048" y="609"/>
                </a:cubicBezTo>
                <a:cubicBezTo>
                  <a:pt x="2048" y="611"/>
                  <a:pt x="2048" y="611"/>
                  <a:pt x="2048" y="612"/>
                </a:cubicBezTo>
                <a:cubicBezTo>
                  <a:pt x="2049" y="612"/>
                  <a:pt x="2049" y="614"/>
                  <a:pt x="2049" y="615"/>
                </a:cubicBezTo>
                <a:cubicBezTo>
                  <a:pt x="2049" y="617"/>
                  <a:pt x="2049" y="617"/>
                  <a:pt x="2051" y="619"/>
                </a:cubicBezTo>
                <a:cubicBezTo>
                  <a:pt x="2051" y="619"/>
                  <a:pt x="2052" y="620"/>
                  <a:pt x="2052" y="622"/>
                </a:cubicBezTo>
                <a:cubicBezTo>
                  <a:pt x="2054" y="624"/>
                  <a:pt x="2054" y="624"/>
                  <a:pt x="2054" y="624"/>
                </a:cubicBezTo>
                <a:cubicBezTo>
                  <a:pt x="2054" y="625"/>
                  <a:pt x="2054" y="625"/>
                  <a:pt x="2056" y="625"/>
                </a:cubicBezTo>
                <a:cubicBezTo>
                  <a:pt x="2056" y="627"/>
                  <a:pt x="2056" y="627"/>
                  <a:pt x="2056" y="627"/>
                </a:cubicBezTo>
                <a:cubicBezTo>
                  <a:pt x="2056" y="628"/>
                  <a:pt x="2057" y="630"/>
                  <a:pt x="2059" y="632"/>
                </a:cubicBezTo>
                <a:cubicBezTo>
                  <a:pt x="2061" y="633"/>
                  <a:pt x="2061" y="633"/>
                  <a:pt x="2061" y="633"/>
                </a:cubicBezTo>
                <a:cubicBezTo>
                  <a:pt x="2062" y="635"/>
                  <a:pt x="2062" y="635"/>
                  <a:pt x="2062" y="636"/>
                </a:cubicBezTo>
                <a:cubicBezTo>
                  <a:pt x="2065" y="638"/>
                  <a:pt x="2067" y="640"/>
                  <a:pt x="2069" y="641"/>
                </a:cubicBezTo>
                <a:cubicBezTo>
                  <a:pt x="2069" y="643"/>
                  <a:pt x="2070" y="643"/>
                  <a:pt x="2070" y="645"/>
                </a:cubicBezTo>
                <a:cubicBezTo>
                  <a:pt x="2072" y="645"/>
                  <a:pt x="2072" y="646"/>
                  <a:pt x="2073" y="646"/>
                </a:cubicBezTo>
                <a:cubicBezTo>
                  <a:pt x="2073" y="648"/>
                  <a:pt x="2075" y="648"/>
                  <a:pt x="2075" y="649"/>
                </a:cubicBezTo>
                <a:cubicBezTo>
                  <a:pt x="2075" y="651"/>
                  <a:pt x="2075" y="651"/>
                  <a:pt x="2075" y="651"/>
                </a:cubicBezTo>
                <a:cubicBezTo>
                  <a:pt x="2075" y="651"/>
                  <a:pt x="2077" y="651"/>
                  <a:pt x="2077" y="653"/>
                </a:cubicBezTo>
                <a:cubicBezTo>
                  <a:pt x="2075" y="653"/>
                  <a:pt x="2075" y="653"/>
                  <a:pt x="2073" y="654"/>
                </a:cubicBezTo>
                <a:cubicBezTo>
                  <a:pt x="2073" y="656"/>
                  <a:pt x="2075" y="657"/>
                  <a:pt x="2075" y="657"/>
                </a:cubicBezTo>
                <a:cubicBezTo>
                  <a:pt x="2077" y="659"/>
                  <a:pt x="2077" y="661"/>
                  <a:pt x="2078" y="662"/>
                </a:cubicBezTo>
                <a:cubicBezTo>
                  <a:pt x="2080" y="662"/>
                  <a:pt x="2080" y="664"/>
                  <a:pt x="2080" y="664"/>
                </a:cubicBezTo>
                <a:cubicBezTo>
                  <a:pt x="2082" y="664"/>
                  <a:pt x="2082" y="664"/>
                  <a:pt x="2082" y="664"/>
                </a:cubicBezTo>
                <a:cubicBezTo>
                  <a:pt x="2082" y="662"/>
                  <a:pt x="2082" y="662"/>
                  <a:pt x="2082" y="662"/>
                </a:cubicBezTo>
                <a:cubicBezTo>
                  <a:pt x="2083" y="661"/>
                  <a:pt x="2083" y="659"/>
                  <a:pt x="2083" y="656"/>
                </a:cubicBezTo>
                <a:cubicBezTo>
                  <a:pt x="2083" y="656"/>
                  <a:pt x="2083" y="654"/>
                  <a:pt x="2085" y="654"/>
                </a:cubicBezTo>
                <a:cubicBezTo>
                  <a:pt x="2085" y="653"/>
                  <a:pt x="2085" y="651"/>
                  <a:pt x="2085" y="651"/>
                </a:cubicBezTo>
                <a:cubicBezTo>
                  <a:pt x="2086" y="651"/>
                  <a:pt x="2086" y="651"/>
                  <a:pt x="2086" y="653"/>
                </a:cubicBezTo>
                <a:cubicBezTo>
                  <a:pt x="2088" y="653"/>
                  <a:pt x="2088" y="653"/>
                  <a:pt x="2088" y="654"/>
                </a:cubicBezTo>
                <a:cubicBezTo>
                  <a:pt x="2088" y="654"/>
                  <a:pt x="2088" y="654"/>
                  <a:pt x="2090" y="654"/>
                </a:cubicBezTo>
                <a:cubicBezTo>
                  <a:pt x="2090" y="656"/>
                  <a:pt x="2090" y="657"/>
                  <a:pt x="2090" y="657"/>
                </a:cubicBezTo>
                <a:cubicBezTo>
                  <a:pt x="2090" y="659"/>
                  <a:pt x="2091" y="659"/>
                  <a:pt x="2091" y="659"/>
                </a:cubicBezTo>
                <a:cubicBezTo>
                  <a:pt x="2091" y="661"/>
                  <a:pt x="2091" y="661"/>
                  <a:pt x="2091" y="661"/>
                </a:cubicBezTo>
                <a:cubicBezTo>
                  <a:pt x="2091" y="661"/>
                  <a:pt x="2093" y="661"/>
                  <a:pt x="2093" y="662"/>
                </a:cubicBezTo>
                <a:cubicBezTo>
                  <a:pt x="2093" y="664"/>
                  <a:pt x="2093" y="664"/>
                  <a:pt x="2093" y="664"/>
                </a:cubicBezTo>
                <a:cubicBezTo>
                  <a:pt x="2091" y="666"/>
                  <a:pt x="2091" y="666"/>
                  <a:pt x="2091" y="667"/>
                </a:cubicBezTo>
                <a:cubicBezTo>
                  <a:pt x="2091" y="669"/>
                  <a:pt x="2091" y="669"/>
                  <a:pt x="2090" y="670"/>
                </a:cubicBezTo>
                <a:cubicBezTo>
                  <a:pt x="2088" y="672"/>
                  <a:pt x="2088" y="672"/>
                  <a:pt x="2088" y="672"/>
                </a:cubicBezTo>
                <a:cubicBezTo>
                  <a:pt x="2090" y="674"/>
                  <a:pt x="2090" y="674"/>
                  <a:pt x="2090" y="674"/>
                </a:cubicBezTo>
                <a:cubicBezTo>
                  <a:pt x="2090" y="674"/>
                  <a:pt x="2090" y="674"/>
                  <a:pt x="2091" y="674"/>
                </a:cubicBezTo>
                <a:cubicBezTo>
                  <a:pt x="2091" y="674"/>
                  <a:pt x="2091" y="674"/>
                  <a:pt x="2091" y="675"/>
                </a:cubicBezTo>
                <a:cubicBezTo>
                  <a:pt x="2093" y="677"/>
                  <a:pt x="2093" y="677"/>
                  <a:pt x="2094" y="678"/>
                </a:cubicBezTo>
                <a:cubicBezTo>
                  <a:pt x="2096" y="678"/>
                  <a:pt x="2096" y="678"/>
                  <a:pt x="2096" y="678"/>
                </a:cubicBezTo>
                <a:cubicBezTo>
                  <a:pt x="2098" y="678"/>
                  <a:pt x="2099" y="678"/>
                  <a:pt x="2099" y="678"/>
                </a:cubicBezTo>
                <a:cubicBezTo>
                  <a:pt x="2101" y="678"/>
                  <a:pt x="2101" y="678"/>
                  <a:pt x="2103" y="678"/>
                </a:cubicBezTo>
                <a:cubicBezTo>
                  <a:pt x="2106" y="677"/>
                  <a:pt x="2109" y="674"/>
                  <a:pt x="2111" y="675"/>
                </a:cubicBezTo>
                <a:cubicBezTo>
                  <a:pt x="2112" y="675"/>
                  <a:pt x="2112" y="677"/>
                  <a:pt x="2114" y="677"/>
                </a:cubicBezTo>
                <a:cubicBezTo>
                  <a:pt x="2115" y="677"/>
                  <a:pt x="2117" y="677"/>
                  <a:pt x="2117" y="677"/>
                </a:cubicBezTo>
                <a:cubicBezTo>
                  <a:pt x="2119" y="677"/>
                  <a:pt x="2120" y="677"/>
                  <a:pt x="2122" y="675"/>
                </a:cubicBezTo>
                <a:cubicBezTo>
                  <a:pt x="2124" y="675"/>
                  <a:pt x="2124" y="674"/>
                  <a:pt x="2124" y="674"/>
                </a:cubicBezTo>
                <a:cubicBezTo>
                  <a:pt x="2124" y="670"/>
                  <a:pt x="2125" y="667"/>
                  <a:pt x="2128" y="666"/>
                </a:cubicBezTo>
                <a:cubicBezTo>
                  <a:pt x="2130" y="664"/>
                  <a:pt x="2132" y="662"/>
                  <a:pt x="2133" y="661"/>
                </a:cubicBezTo>
                <a:cubicBezTo>
                  <a:pt x="2135" y="661"/>
                  <a:pt x="2136" y="659"/>
                  <a:pt x="2136" y="659"/>
                </a:cubicBezTo>
                <a:cubicBezTo>
                  <a:pt x="2138" y="657"/>
                  <a:pt x="2138" y="657"/>
                  <a:pt x="2138" y="656"/>
                </a:cubicBezTo>
                <a:cubicBezTo>
                  <a:pt x="2138" y="654"/>
                  <a:pt x="2138" y="654"/>
                  <a:pt x="2140" y="653"/>
                </a:cubicBezTo>
                <a:cubicBezTo>
                  <a:pt x="2140" y="651"/>
                  <a:pt x="2140" y="649"/>
                  <a:pt x="2141" y="649"/>
                </a:cubicBezTo>
                <a:cubicBezTo>
                  <a:pt x="2143" y="651"/>
                  <a:pt x="2143" y="651"/>
                  <a:pt x="2143" y="651"/>
                </a:cubicBezTo>
                <a:cubicBezTo>
                  <a:pt x="2145" y="653"/>
                  <a:pt x="2143" y="656"/>
                  <a:pt x="2143" y="657"/>
                </a:cubicBezTo>
                <a:cubicBezTo>
                  <a:pt x="2143" y="659"/>
                  <a:pt x="2143" y="659"/>
                  <a:pt x="2143" y="659"/>
                </a:cubicBezTo>
                <a:cubicBezTo>
                  <a:pt x="2143" y="661"/>
                  <a:pt x="2145" y="662"/>
                  <a:pt x="2145" y="664"/>
                </a:cubicBezTo>
                <a:cubicBezTo>
                  <a:pt x="2145" y="666"/>
                  <a:pt x="2145" y="667"/>
                  <a:pt x="2145" y="669"/>
                </a:cubicBezTo>
                <a:cubicBezTo>
                  <a:pt x="2145" y="670"/>
                  <a:pt x="2146" y="670"/>
                  <a:pt x="2146" y="672"/>
                </a:cubicBezTo>
                <a:cubicBezTo>
                  <a:pt x="2148" y="674"/>
                  <a:pt x="2148" y="675"/>
                  <a:pt x="2149" y="675"/>
                </a:cubicBezTo>
                <a:cubicBezTo>
                  <a:pt x="2151" y="677"/>
                  <a:pt x="2151" y="677"/>
                  <a:pt x="2153" y="677"/>
                </a:cubicBezTo>
                <a:cubicBezTo>
                  <a:pt x="2154" y="678"/>
                  <a:pt x="2156" y="680"/>
                  <a:pt x="2157" y="680"/>
                </a:cubicBezTo>
                <a:cubicBezTo>
                  <a:pt x="2161" y="682"/>
                  <a:pt x="2164" y="683"/>
                  <a:pt x="2166" y="683"/>
                </a:cubicBezTo>
                <a:cubicBezTo>
                  <a:pt x="2167" y="685"/>
                  <a:pt x="2170" y="685"/>
                  <a:pt x="2172" y="685"/>
                </a:cubicBezTo>
                <a:cubicBezTo>
                  <a:pt x="2172" y="686"/>
                  <a:pt x="2172" y="686"/>
                  <a:pt x="2174" y="688"/>
                </a:cubicBezTo>
                <a:cubicBezTo>
                  <a:pt x="2174" y="690"/>
                  <a:pt x="2174" y="690"/>
                  <a:pt x="2175" y="691"/>
                </a:cubicBezTo>
                <a:cubicBezTo>
                  <a:pt x="2175" y="693"/>
                  <a:pt x="2177" y="695"/>
                  <a:pt x="2178" y="695"/>
                </a:cubicBezTo>
                <a:cubicBezTo>
                  <a:pt x="2180" y="696"/>
                  <a:pt x="2182" y="696"/>
                  <a:pt x="2183" y="698"/>
                </a:cubicBezTo>
                <a:cubicBezTo>
                  <a:pt x="2185" y="699"/>
                  <a:pt x="2183" y="703"/>
                  <a:pt x="2183" y="704"/>
                </a:cubicBezTo>
                <a:cubicBezTo>
                  <a:pt x="2182" y="704"/>
                  <a:pt x="2182" y="706"/>
                  <a:pt x="2182" y="707"/>
                </a:cubicBezTo>
                <a:cubicBezTo>
                  <a:pt x="2180" y="709"/>
                  <a:pt x="2180" y="711"/>
                  <a:pt x="2178" y="712"/>
                </a:cubicBezTo>
                <a:cubicBezTo>
                  <a:pt x="2177" y="714"/>
                  <a:pt x="2177" y="714"/>
                  <a:pt x="2177" y="716"/>
                </a:cubicBezTo>
                <a:cubicBezTo>
                  <a:pt x="2175" y="716"/>
                  <a:pt x="2175" y="717"/>
                  <a:pt x="2175" y="717"/>
                </a:cubicBezTo>
                <a:cubicBezTo>
                  <a:pt x="2175" y="719"/>
                  <a:pt x="2174" y="719"/>
                  <a:pt x="2174" y="720"/>
                </a:cubicBezTo>
                <a:cubicBezTo>
                  <a:pt x="2175" y="720"/>
                  <a:pt x="2177" y="720"/>
                  <a:pt x="2177" y="722"/>
                </a:cubicBezTo>
                <a:cubicBezTo>
                  <a:pt x="2177" y="724"/>
                  <a:pt x="2177" y="724"/>
                  <a:pt x="2177" y="724"/>
                </a:cubicBezTo>
                <a:cubicBezTo>
                  <a:pt x="2175" y="725"/>
                  <a:pt x="2175" y="727"/>
                  <a:pt x="2175" y="727"/>
                </a:cubicBezTo>
                <a:cubicBezTo>
                  <a:pt x="2174" y="728"/>
                  <a:pt x="2174" y="728"/>
                  <a:pt x="2172" y="728"/>
                </a:cubicBezTo>
                <a:cubicBezTo>
                  <a:pt x="2172" y="727"/>
                  <a:pt x="2172" y="725"/>
                  <a:pt x="2174" y="725"/>
                </a:cubicBezTo>
                <a:cubicBezTo>
                  <a:pt x="2174" y="724"/>
                  <a:pt x="2174" y="722"/>
                  <a:pt x="2174" y="722"/>
                </a:cubicBezTo>
                <a:cubicBezTo>
                  <a:pt x="2174" y="720"/>
                  <a:pt x="2172" y="722"/>
                  <a:pt x="2172" y="722"/>
                </a:cubicBezTo>
                <a:cubicBezTo>
                  <a:pt x="2172" y="724"/>
                  <a:pt x="2172" y="724"/>
                  <a:pt x="2170" y="725"/>
                </a:cubicBezTo>
                <a:cubicBezTo>
                  <a:pt x="2169" y="725"/>
                  <a:pt x="2169" y="725"/>
                  <a:pt x="2169" y="725"/>
                </a:cubicBezTo>
                <a:cubicBezTo>
                  <a:pt x="2169" y="724"/>
                  <a:pt x="2170" y="722"/>
                  <a:pt x="2169" y="720"/>
                </a:cubicBezTo>
                <a:cubicBezTo>
                  <a:pt x="2167" y="722"/>
                  <a:pt x="2167" y="722"/>
                  <a:pt x="2167" y="722"/>
                </a:cubicBezTo>
                <a:cubicBezTo>
                  <a:pt x="2167" y="724"/>
                  <a:pt x="2167" y="724"/>
                  <a:pt x="2167" y="725"/>
                </a:cubicBezTo>
                <a:cubicBezTo>
                  <a:pt x="2167" y="727"/>
                  <a:pt x="2166" y="727"/>
                  <a:pt x="2166" y="728"/>
                </a:cubicBezTo>
                <a:cubicBezTo>
                  <a:pt x="2166" y="730"/>
                  <a:pt x="2164" y="732"/>
                  <a:pt x="2164" y="733"/>
                </a:cubicBezTo>
                <a:cubicBezTo>
                  <a:pt x="2164" y="735"/>
                  <a:pt x="2164" y="735"/>
                  <a:pt x="2164" y="735"/>
                </a:cubicBezTo>
                <a:cubicBezTo>
                  <a:pt x="2164" y="737"/>
                  <a:pt x="2164" y="738"/>
                  <a:pt x="2164" y="740"/>
                </a:cubicBezTo>
                <a:cubicBezTo>
                  <a:pt x="2166" y="743"/>
                  <a:pt x="2166" y="743"/>
                  <a:pt x="2166" y="743"/>
                </a:cubicBezTo>
                <a:cubicBezTo>
                  <a:pt x="2164" y="745"/>
                  <a:pt x="2164" y="743"/>
                  <a:pt x="2164" y="743"/>
                </a:cubicBezTo>
                <a:cubicBezTo>
                  <a:pt x="2162" y="743"/>
                  <a:pt x="2161" y="743"/>
                  <a:pt x="2159" y="743"/>
                </a:cubicBezTo>
                <a:cubicBezTo>
                  <a:pt x="2157" y="745"/>
                  <a:pt x="2156" y="746"/>
                  <a:pt x="2154" y="746"/>
                </a:cubicBezTo>
                <a:cubicBezTo>
                  <a:pt x="2153" y="748"/>
                  <a:pt x="2153" y="751"/>
                  <a:pt x="2153" y="753"/>
                </a:cubicBezTo>
                <a:cubicBezTo>
                  <a:pt x="2151" y="754"/>
                  <a:pt x="2151" y="756"/>
                  <a:pt x="2149" y="756"/>
                </a:cubicBezTo>
                <a:cubicBezTo>
                  <a:pt x="2148" y="754"/>
                  <a:pt x="2148" y="754"/>
                  <a:pt x="2148" y="754"/>
                </a:cubicBezTo>
                <a:cubicBezTo>
                  <a:pt x="2146" y="754"/>
                  <a:pt x="2145" y="756"/>
                  <a:pt x="2145" y="756"/>
                </a:cubicBezTo>
                <a:cubicBezTo>
                  <a:pt x="2143" y="756"/>
                  <a:pt x="2141" y="756"/>
                  <a:pt x="2141" y="758"/>
                </a:cubicBezTo>
                <a:cubicBezTo>
                  <a:pt x="2140" y="759"/>
                  <a:pt x="2140" y="761"/>
                  <a:pt x="2140" y="761"/>
                </a:cubicBezTo>
                <a:cubicBezTo>
                  <a:pt x="2140" y="764"/>
                  <a:pt x="2138" y="767"/>
                  <a:pt x="2136" y="769"/>
                </a:cubicBezTo>
                <a:cubicBezTo>
                  <a:pt x="2135" y="769"/>
                  <a:pt x="2135" y="767"/>
                  <a:pt x="2133" y="767"/>
                </a:cubicBezTo>
                <a:cubicBezTo>
                  <a:pt x="2133" y="767"/>
                  <a:pt x="2133" y="767"/>
                  <a:pt x="2132" y="766"/>
                </a:cubicBezTo>
                <a:cubicBezTo>
                  <a:pt x="2130" y="766"/>
                  <a:pt x="2128" y="767"/>
                  <a:pt x="2127" y="767"/>
                </a:cubicBezTo>
                <a:cubicBezTo>
                  <a:pt x="2125" y="769"/>
                  <a:pt x="2122" y="769"/>
                  <a:pt x="2120" y="770"/>
                </a:cubicBezTo>
                <a:cubicBezTo>
                  <a:pt x="2119" y="770"/>
                  <a:pt x="2117" y="770"/>
                  <a:pt x="2117" y="770"/>
                </a:cubicBezTo>
                <a:cubicBezTo>
                  <a:pt x="2115" y="770"/>
                  <a:pt x="2115" y="770"/>
                  <a:pt x="2115" y="770"/>
                </a:cubicBezTo>
                <a:cubicBezTo>
                  <a:pt x="2114" y="770"/>
                  <a:pt x="2114" y="770"/>
                  <a:pt x="2114" y="772"/>
                </a:cubicBezTo>
                <a:cubicBezTo>
                  <a:pt x="2112" y="772"/>
                  <a:pt x="2112" y="772"/>
                  <a:pt x="2111" y="774"/>
                </a:cubicBezTo>
                <a:cubicBezTo>
                  <a:pt x="2111" y="774"/>
                  <a:pt x="2109" y="775"/>
                  <a:pt x="2109" y="777"/>
                </a:cubicBezTo>
                <a:cubicBezTo>
                  <a:pt x="2107" y="777"/>
                  <a:pt x="2107" y="777"/>
                  <a:pt x="2107" y="779"/>
                </a:cubicBezTo>
                <a:cubicBezTo>
                  <a:pt x="2106" y="780"/>
                  <a:pt x="2106" y="783"/>
                  <a:pt x="2107" y="785"/>
                </a:cubicBezTo>
                <a:cubicBezTo>
                  <a:pt x="2106" y="785"/>
                  <a:pt x="2106" y="785"/>
                  <a:pt x="2104" y="787"/>
                </a:cubicBezTo>
                <a:cubicBezTo>
                  <a:pt x="2103" y="788"/>
                  <a:pt x="2101" y="788"/>
                  <a:pt x="2099" y="790"/>
                </a:cubicBezTo>
                <a:cubicBezTo>
                  <a:pt x="2098" y="790"/>
                  <a:pt x="2096" y="790"/>
                  <a:pt x="2096" y="790"/>
                </a:cubicBezTo>
                <a:cubicBezTo>
                  <a:pt x="2094" y="790"/>
                  <a:pt x="2094" y="791"/>
                  <a:pt x="2094" y="791"/>
                </a:cubicBezTo>
                <a:cubicBezTo>
                  <a:pt x="2093" y="791"/>
                  <a:pt x="2091" y="791"/>
                  <a:pt x="2091" y="793"/>
                </a:cubicBezTo>
                <a:cubicBezTo>
                  <a:pt x="2090" y="793"/>
                  <a:pt x="2088" y="793"/>
                  <a:pt x="2088" y="793"/>
                </a:cubicBezTo>
                <a:cubicBezTo>
                  <a:pt x="2086" y="793"/>
                  <a:pt x="2085" y="793"/>
                  <a:pt x="2085" y="795"/>
                </a:cubicBezTo>
                <a:cubicBezTo>
                  <a:pt x="2083" y="795"/>
                  <a:pt x="2082" y="795"/>
                  <a:pt x="2082" y="796"/>
                </a:cubicBezTo>
                <a:cubicBezTo>
                  <a:pt x="2080" y="796"/>
                  <a:pt x="2078" y="796"/>
                  <a:pt x="2078" y="798"/>
                </a:cubicBezTo>
                <a:cubicBezTo>
                  <a:pt x="2075" y="800"/>
                  <a:pt x="2073" y="801"/>
                  <a:pt x="2070" y="803"/>
                </a:cubicBezTo>
                <a:cubicBezTo>
                  <a:pt x="2069" y="804"/>
                  <a:pt x="2069" y="804"/>
                  <a:pt x="2069" y="804"/>
                </a:cubicBezTo>
                <a:cubicBezTo>
                  <a:pt x="2069" y="806"/>
                  <a:pt x="2067" y="806"/>
                  <a:pt x="2067" y="806"/>
                </a:cubicBezTo>
                <a:cubicBezTo>
                  <a:pt x="2064" y="804"/>
                  <a:pt x="2059" y="804"/>
                  <a:pt x="2057" y="808"/>
                </a:cubicBezTo>
                <a:cubicBezTo>
                  <a:pt x="2056" y="809"/>
                  <a:pt x="2054" y="811"/>
                  <a:pt x="2052" y="811"/>
                </a:cubicBezTo>
                <a:cubicBezTo>
                  <a:pt x="2051" y="812"/>
                  <a:pt x="2051" y="812"/>
                  <a:pt x="2049" y="814"/>
                </a:cubicBezTo>
                <a:cubicBezTo>
                  <a:pt x="2048" y="814"/>
                  <a:pt x="2044" y="814"/>
                  <a:pt x="2043" y="814"/>
                </a:cubicBezTo>
                <a:cubicBezTo>
                  <a:pt x="2041" y="814"/>
                  <a:pt x="2038" y="812"/>
                  <a:pt x="2036" y="812"/>
                </a:cubicBezTo>
                <a:cubicBezTo>
                  <a:pt x="2035" y="814"/>
                  <a:pt x="2033" y="816"/>
                  <a:pt x="2031" y="817"/>
                </a:cubicBezTo>
                <a:cubicBezTo>
                  <a:pt x="2031" y="819"/>
                  <a:pt x="2030" y="820"/>
                  <a:pt x="2028" y="820"/>
                </a:cubicBezTo>
                <a:cubicBezTo>
                  <a:pt x="2028" y="820"/>
                  <a:pt x="2027" y="820"/>
                  <a:pt x="2027" y="822"/>
                </a:cubicBezTo>
                <a:cubicBezTo>
                  <a:pt x="2025" y="822"/>
                  <a:pt x="2025" y="824"/>
                  <a:pt x="2023" y="824"/>
                </a:cubicBezTo>
                <a:cubicBezTo>
                  <a:pt x="2022" y="824"/>
                  <a:pt x="2022" y="824"/>
                  <a:pt x="2022" y="824"/>
                </a:cubicBezTo>
                <a:cubicBezTo>
                  <a:pt x="2020" y="824"/>
                  <a:pt x="2020" y="822"/>
                  <a:pt x="2019" y="822"/>
                </a:cubicBezTo>
                <a:cubicBezTo>
                  <a:pt x="2017" y="822"/>
                  <a:pt x="2014" y="822"/>
                  <a:pt x="2012" y="820"/>
                </a:cubicBezTo>
                <a:cubicBezTo>
                  <a:pt x="2010" y="819"/>
                  <a:pt x="2010" y="817"/>
                  <a:pt x="2010" y="816"/>
                </a:cubicBezTo>
                <a:cubicBezTo>
                  <a:pt x="2010" y="814"/>
                  <a:pt x="2010" y="814"/>
                  <a:pt x="2009" y="812"/>
                </a:cubicBezTo>
                <a:cubicBezTo>
                  <a:pt x="2009" y="811"/>
                  <a:pt x="2009" y="808"/>
                  <a:pt x="2007" y="806"/>
                </a:cubicBezTo>
                <a:cubicBezTo>
                  <a:pt x="2007" y="803"/>
                  <a:pt x="2006" y="801"/>
                  <a:pt x="2006" y="798"/>
                </a:cubicBezTo>
                <a:cubicBezTo>
                  <a:pt x="2004" y="795"/>
                  <a:pt x="2004" y="793"/>
                  <a:pt x="2002" y="791"/>
                </a:cubicBezTo>
                <a:cubicBezTo>
                  <a:pt x="2002" y="788"/>
                  <a:pt x="2001" y="787"/>
                  <a:pt x="2001" y="785"/>
                </a:cubicBezTo>
                <a:cubicBezTo>
                  <a:pt x="2001" y="783"/>
                  <a:pt x="2002" y="782"/>
                  <a:pt x="2002" y="780"/>
                </a:cubicBezTo>
                <a:cubicBezTo>
                  <a:pt x="2002" y="779"/>
                  <a:pt x="2002" y="777"/>
                  <a:pt x="2001" y="775"/>
                </a:cubicBezTo>
                <a:cubicBezTo>
                  <a:pt x="2001" y="774"/>
                  <a:pt x="2001" y="774"/>
                  <a:pt x="2001" y="774"/>
                </a:cubicBezTo>
                <a:cubicBezTo>
                  <a:pt x="1999" y="770"/>
                  <a:pt x="1999" y="769"/>
                  <a:pt x="1998" y="766"/>
                </a:cubicBezTo>
                <a:cubicBezTo>
                  <a:pt x="1998" y="766"/>
                  <a:pt x="1998" y="766"/>
                  <a:pt x="1996" y="764"/>
                </a:cubicBezTo>
                <a:cubicBezTo>
                  <a:pt x="1994" y="762"/>
                  <a:pt x="1993" y="761"/>
                  <a:pt x="1993" y="759"/>
                </a:cubicBezTo>
                <a:cubicBezTo>
                  <a:pt x="1991" y="758"/>
                  <a:pt x="1989" y="754"/>
                  <a:pt x="1988" y="753"/>
                </a:cubicBezTo>
                <a:cubicBezTo>
                  <a:pt x="1988" y="753"/>
                  <a:pt x="1988" y="753"/>
                  <a:pt x="1986" y="751"/>
                </a:cubicBezTo>
                <a:cubicBezTo>
                  <a:pt x="1986" y="751"/>
                  <a:pt x="1986" y="751"/>
                  <a:pt x="1986" y="749"/>
                </a:cubicBezTo>
                <a:cubicBezTo>
                  <a:pt x="1985" y="748"/>
                  <a:pt x="1985" y="746"/>
                  <a:pt x="1985" y="745"/>
                </a:cubicBezTo>
                <a:cubicBezTo>
                  <a:pt x="1983" y="745"/>
                  <a:pt x="1981" y="743"/>
                  <a:pt x="1981" y="741"/>
                </a:cubicBezTo>
                <a:cubicBezTo>
                  <a:pt x="1980" y="740"/>
                  <a:pt x="1980" y="738"/>
                  <a:pt x="1978" y="737"/>
                </a:cubicBezTo>
                <a:cubicBezTo>
                  <a:pt x="1977" y="735"/>
                  <a:pt x="1975" y="733"/>
                  <a:pt x="1973" y="732"/>
                </a:cubicBezTo>
                <a:cubicBezTo>
                  <a:pt x="1973" y="732"/>
                  <a:pt x="1973" y="730"/>
                  <a:pt x="1972" y="728"/>
                </a:cubicBezTo>
                <a:cubicBezTo>
                  <a:pt x="1970" y="727"/>
                  <a:pt x="1970" y="727"/>
                  <a:pt x="1970" y="727"/>
                </a:cubicBezTo>
                <a:cubicBezTo>
                  <a:pt x="1968" y="725"/>
                  <a:pt x="1968" y="725"/>
                  <a:pt x="1968" y="725"/>
                </a:cubicBezTo>
                <a:cubicBezTo>
                  <a:pt x="1967" y="725"/>
                  <a:pt x="1967" y="725"/>
                  <a:pt x="1967" y="725"/>
                </a:cubicBezTo>
                <a:cubicBezTo>
                  <a:pt x="1965" y="725"/>
                  <a:pt x="1965" y="725"/>
                  <a:pt x="1965" y="725"/>
                </a:cubicBezTo>
                <a:cubicBezTo>
                  <a:pt x="1964" y="724"/>
                  <a:pt x="1964" y="722"/>
                  <a:pt x="1964" y="722"/>
                </a:cubicBezTo>
                <a:cubicBezTo>
                  <a:pt x="1964" y="720"/>
                  <a:pt x="1962" y="720"/>
                  <a:pt x="1962" y="720"/>
                </a:cubicBezTo>
                <a:cubicBezTo>
                  <a:pt x="1962" y="719"/>
                  <a:pt x="1960" y="719"/>
                  <a:pt x="1960" y="719"/>
                </a:cubicBezTo>
                <a:cubicBezTo>
                  <a:pt x="1960" y="717"/>
                  <a:pt x="1960" y="717"/>
                  <a:pt x="1959" y="716"/>
                </a:cubicBezTo>
                <a:cubicBezTo>
                  <a:pt x="1959" y="714"/>
                  <a:pt x="1959" y="714"/>
                  <a:pt x="1959" y="714"/>
                </a:cubicBezTo>
                <a:cubicBezTo>
                  <a:pt x="1959" y="712"/>
                  <a:pt x="1959" y="711"/>
                  <a:pt x="1959" y="709"/>
                </a:cubicBezTo>
                <a:cubicBezTo>
                  <a:pt x="1959" y="707"/>
                  <a:pt x="1959" y="707"/>
                  <a:pt x="1959" y="707"/>
                </a:cubicBezTo>
                <a:cubicBezTo>
                  <a:pt x="1959" y="706"/>
                  <a:pt x="1959" y="704"/>
                  <a:pt x="1959" y="703"/>
                </a:cubicBezTo>
                <a:cubicBezTo>
                  <a:pt x="1959" y="701"/>
                  <a:pt x="1957" y="699"/>
                  <a:pt x="1956" y="698"/>
                </a:cubicBezTo>
                <a:cubicBezTo>
                  <a:pt x="1956" y="696"/>
                  <a:pt x="1956" y="693"/>
                  <a:pt x="1954" y="691"/>
                </a:cubicBezTo>
                <a:cubicBezTo>
                  <a:pt x="1954" y="690"/>
                  <a:pt x="1954" y="690"/>
                  <a:pt x="1954" y="690"/>
                </a:cubicBezTo>
                <a:cubicBezTo>
                  <a:pt x="1954" y="688"/>
                  <a:pt x="1952" y="688"/>
                  <a:pt x="1952" y="686"/>
                </a:cubicBezTo>
                <a:cubicBezTo>
                  <a:pt x="1951" y="686"/>
                  <a:pt x="1951" y="685"/>
                  <a:pt x="1949" y="683"/>
                </a:cubicBezTo>
                <a:cubicBezTo>
                  <a:pt x="1947" y="682"/>
                  <a:pt x="1947" y="682"/>
                  <a:pt x="1947" y="682"/>
                </a:cubicBezTo>
                <a:cubicBezTo>
                  <a:pt x="1947" y="680"/>
                  <a:pt x="1946" y="680"/>
                  <a:pt x="1946" y="678"/>
                </a:cubicBezTo>
                <a:cubicBezTo>
                  <a:pt x="1944" y="677"/>
                  <a:pt x="1943" y="675"/>
                  <a:pt x="1939" y="675"/>
                </a:cubicBezTo>
                <a:cubicBezTo>
                  <a:pt x="1938" y="675"/>
                  <a:pt x="1938" y="675"/>
                  <a:pt x="1938" y="675"/>
                </a:cubicBezTo>
                <a:cubicBezTo>
                  <a:pt x="1938" y="675"/>
                  <a:pt x="1936" y="674"/>
                  <a:pt x="1936" y="672"/>
                </a:cubicBezTo>
                <a:cubicBezTo>
                  <a:pt x="1936" y="670"/>
                  <a:pt x="1935" y="669"/>
                  <a:pt x="1935" y="667"/>
                </a:cubicBezTo>
                <a:cubicBezTo>
                  <a:pt x="1936" y="667"/>
                  <a:pt x="1936" y="666"/>
                  <a:pt x="1936" y="666"/>
                </a:cubicBezTo>
                <a:cubicBezTo>
                  <a:pt x="1936" y="664"/>
                  <a:pt x="1935" y="662"/>
                  <a:pt x="1935" y="662"/>
                </a:cubicBezTo>
                <a:cubicBezTo>
                  <a:pt x="1933" y="661"/>
                  <a:pt x="1931" y="659"/>
                  <a:pt x="1931" y="657"/>
                </a:cubicBezTo>
                <a:cubicBezTo>
                  <a:pt x="1931" y="657"/>
                  <a:pt x="1933" y="657"/>
                  <a:pt x="1931" y="656"/>
                </a:cubicBezTo>
                <a:cubicBezTo>
                  <a:pt x="1931" y="654"/>
                  <a:pt x="1930" y="654"/>
                  <a:pt x="1930" y="653"/>
                </a:cubicBezTo>
                <a:cubicBezTo>
                  <a:pt x="1926" y="649"/>
                  <a:pt x="1925" y="646"/>
                  <a:pt x="1922" y="643"/>
                </a:cubicBezTo>
                <a:cubicBezTo>
                  <a:pt x="1920" y="641"/>
                  <a:pt x="1920" y="640"/>
                  <a:pt x="1918" y="638"/>
                </a:cubicBezTo>
                <a:cubicBezTo>
                  <a:pt x="1918" y="636"/>
                  <a:pt x="1918" y="635"/>
                  <a:pt x="1917" y="635"/>
                </a:cubicBezTo>
                <a:cubicBezTo>
                  <a:pt x="1917" y="633"/>
                  <a:pt x="1915" y="632"/>
                  <a:pt x="1914" y="630"/>
                </a:cubicBezTo>
                <a:cubicBezTo>
                  <a:pt x="1912" y="628"/>
                  <a:pt x="1910" y="628"/>
                  <a:pt x="1909" y="627"/>
                </a:cubicBezTo>
                <a:cubicBezTo>
                  <a:pt x="1907" y="627"/>
                  <a:pt x="1907" y="627"/>
                  <a:pt x="1907" y="625"/>
                </a:cubicBezTo>
                <a:cubicBezTo>
                  <a:pt x="1907" y="624"/>
                  <a:pt x="1907" y="624"/>
                  <a:pt x="1907" y="624"/>
                </a:cubicBezTo>
                <a:cubicBezTo>
                  <a:pt x="1907" y="620"/>
                  <a:pt x="1907" y="619"/>
                  <a:pt x="1909" y="615"/>
                </a:cubicBezTo>
                <a:cubicBezTo>
                  <a:pt x="1909" y="614"/>
                  <a:pt x="1909" y="612"/>
                  <a:pt x="1909" y="612"/>
                </a:cubicBezTo>
                <a:cubicBezTo>
                  <a:pt x="1909" y="611"/>
                  <a:pt x="1909" y="611"/>
                  <a:pt x="1909" y="609"/>
                </a:cubicBezTo>
                <a:cubicBezTo>
                  <a:pt x="1907" y="609"/>
                  <a:pt x="1907" y="609"/>
                  <a:pt x="1907" y="610"/>
                </a:cubicBezTo>
                <a:cubicBezTo>
                  <a:pt x="1908" y="611"/>
                  <a:pt x="1908" y="611"/>
                  <a:pt x="1908" y="612"/>
                </a:cubicBezTo>
                <a:cubicBezTo>
                  <a:pt x="1908" y="613"/>
                  <a:pt x="1906" y="615"/>
                  <a:pt x="1906" y="617"/>
                </a:cubicBezTo>
                <a:cubicBezTo>
                  <a:pt x="1906" y="618"/>
                  <a:pt x="1906" y="620"/>
                  <a:pt x="1906" y="622"/>
                </a:cubicBezTo>
                <a:cubicBezTo>
                  <a:pt x="1906" y="622"/>
                  <a:pt x="1906" y="623"/>
                  <a:pt x="1905" y="625"/>
                </a:cubicBezTo>
                <a:cubicBezTo>
                  <a:pt x="1905" y="626"/>
                  <a:pt x="1905" y="628"/>
                  <a:pt x="1903" y="630"/>
                </a:cubicBezTo>
                <a:cubicBezTo>
                  <a:pt x="1903" y="630"/>
                  <a:pt x="1903" y="631"/>
                  <a:pt x="1903" y="633"/>
                </a:cubicBezTo>
                <a:cubicBezTo>
                  <a:pt x="1902" y="633"/>
                  <a:pt x="1900" y="630"/>
                  <a:pt x="1900" y="630"/>
                </a:cubicBezTo>
                <a:cubicBezTo>
                  <a:pt x="1898" y="628"/>
                  <a:pt x="1897" y="626"/>
                  <a:pt x="1895" y="625"/>
                </a:cubicBezTo>
                <a:cubicBezTo>
                  <a:pt x="1892" y="623"/>
                  <a:pt x="1892" y="622"/>
                  <a:pt x="1890" y="618"/>
                </a:cubicBezTo>
                <a:cubicBezTo>
                  <a:pt x="1887" y="613"/>
                  <a:pt x="1885" y="609"/>
                  <a:pt x="1881" y="604"/>
                </a:cubicBezTo>
                <a:cubicBezTo>
                  <a:pt x="1881" y="605"/>
                  <a:pt x="1881" y="605"/>
                  <a:pt x="1881" y="607"/>
                </a:cubicBezTo>
                <a:cubicBezTo>
                  <a:pt x="1881" y="607"/>
                  <a:pt x="1881" y="609"/>
                  <a:pt x="1882" y="610"/>
                </a:cubicBezTo>
                <a:cubicBezTo>
                  <a:pt x="1882" y="612"/>
                  <a:pt x="1882" y="612"/>
                  <a:pt x="1882" y="612"/>
                </a:cubicBezTo>
                <a:cubicBezTo>
                  <a:pt x="1884" y="613"/>
                  <a:pt x="1884" y="615"/>
                  <a:pt x="1885" y="615"/>
                </a:cubicBezTo>
                <a:cubicBezTo>
                  <a:pt x="1885" y="617"/>
                  <a:pt x="1885" y="618"/>
                  <a:pt x="1885" y="618"/>
                </a:cubicBezTo>
                <a:cubicBezTo>
                  <a:pt x="1887" y="620"/>
                  <a:pt x="1887" y="620"/>
                  <a:pt x="1887" y="622"/>
                </a:cubicBezTo>
                <a:cubicBezTo>
                  <a:pt x="1889" y="623"/>
                  <a:pt x="1889" y="625"/>
                  <a:pt x="1890" y="625"/>
                </a:cubicBezTo>
                <a:cubicBezTo>
                  <a:pt x="1890" y="626"/>
                  <a:pt x="1890" y="626"/>
                  <a:pt x="1890" y="628"/>
                </a:cubicBezTo>
                <a:cubicBezTo>
                  <a:pt x="1892" y="630"/>
                  <a:pt x="1893" y="630"/>
                  <a:pt x="1895" y="631"/>
                </a:cubicBezTo>
                <a:cubicBezTo>
                  <a:pt x="1897" y="633"/>
                  <a:pt x="1900" y="634"/>
                  <a:pt x="1900" y="636"/>
                </a:cubicBezTo>
                <a:cubicBezTo>
                  <a:pt x="1898" y="636"/>
                  <a:pt x="1898" y="636"/>
                  <a:pt x="1898" y="636"/>
                </a:cubicBezTo>
                <a:cubicBezTo>
                  <a:pt x="1898" y="638"/>
                  <a:pt x="1898" y="638"/>
                  <a:pt x="1898" y="638"/>
                </a:cubicBezTo>
                <a:cubicBezTo>
                  <a:pt x="1900" y="639"/>
                  <a:pt x="1900" y="639"/>
                  <a:pt x="1900" y="639"/>
                </a:cubicBezTo>
                <a:cubicBezTo>
                  <a:pt x="1900" y="641"/>
                  <a:pt x="1900" y="641"/>
                  <a:pt x="1900" y="642"/>
                </a:cubicBezTo>
                <a:cubicBezTo>
                  <a:pt x="1902" y="644"/>
                  <a:pt x="1902" y="646"/>
                  <a:pt x="1903" y="647"/>
                </a:cubicBezTo>
                <a:cubicBezTo>
                  <a:pt x="1903" y="649"/>
                  <a:pt x="1905" y="652"/>
                  <a:pt x="1905" y="654"/>
                </a:cubicBezTo>
                <a:cubicBezTo>
                  <a:pt x="1905" y="655"/>
                  <a:pt x="1906" y="657"/>
                  <a:pt x="1906" y="659"/>
                </a:cubicBezTo>
                <a:cubicBezTo>
                  <a:pt x="1908" y="660"/>
                  <a:pt x="1908" y="662"/>
                  <a:pt x="1910" y="663"/>
                </a:cubicBezTo>
                <a:cubicBezTo>
                  <a:pt x="1910" y="665"/>
                  <a:pt x="1910" y="665"/>
                  <a:pt x="1910" y="665"/>
                </a:cubicBezTo>
                <a:cubicBezTo>
                  <a:pt x="1910" y="667"/>
                  <a:pt x="1911" y="667"/>
                  <a:pt x="1911" y="667"/>
                </a:cubicBezTo>
                <a:cubicBezTo>
                  <a:pt x="1911" y="668"/>
                  <a:pt x="1911" y="668"/>
                  <a:pt x="1911" y="668"/>
                </a:cubicBezTo>
                <a:cubicBezTo>
                  <a:pt x="1913" y="670"/>
                  <a:pt x="1914" y="671"/>
                  <a:pt x="1914" y="673"/>
                </a:cubicBezTo>
                <a:cubicBezTo>
                  <a:pt x="1916" y="675"/>
                  <a:pt x="1918" y="676"/>
                  <a:pt x="1919" y="678"/>
                </a:cubicBezTo>
                <a:cubicBezTo>
                  <a:pt x="1919" y="678"/>
                  <a:pt x="1919" y="678"/>
                  <a:pt x="1919" y="680"/>
                </a:cubicBezTo>
                <a:cubicBezTo>
                  <a:pt x="1919" y="680"/>
                  <a:pt x="1919" y="680"/>
                  <a:pt x="1919" y="681"/>
                </a:cubicBezTo>
                <a:cubicBezTo>
                  <a:pt x="1919" y="681"/>
                  <a:pt x="1919" y="681"/>
                  <a:pt x="1918" y="681"/>
                </a:cubicBezTo>
                <a:cubicBezTo>
                  <a:pt x="1918" y="683"/>
                  <a:pt x="1918" y="683"/>
                  <a:pt x="1918" y="684"/>
                </a:cubicBezTo>
                <a:cubicBezTo>
                  <a:pt x="1918" y="684"/>
                  <a:pt x="1918" y="686"/>
                  <a:pt x="1919" y="686"/>
                </a:cubicBezTo>
                <a:cubicBezTo>
                  <a:pt x="1919" y="688"/>
                  <a:pt x="1919" y="688"/>
                  <a:pt x="1919" y="688"/>
                </a:cubicBezTo>
                <a:cubicBezTo>
                  <a:pt x="1919" y="688"/>
                  <a:pt x="1919" y="688"/>
                  <a:pt x="1919" y="689"/>
                </a:cubicBezTo>
                <a:cubicBezTo>
                  <a:pt x="1919" y="689"/>
                  <a:pt x="1919" y="689"/>
                  <a:pt x="1919" y="691"/>
                </a:cubicBezTo>
                <a:cubicBezTo>
                  <a:pt x="1919" y="691"/>
                  <a:pt x="1919" y="691"/>
                  <a:pt x="1919" y="692"/>
                </a:cubicBezTo>
                <a:cubicBezTo>
                  <a:pt x="1921" y="692"/>
                  <a:pt x="1921" y="692"/>
                  <a:pt x="1921" y="692"/>
                </a:cubicBezTo>
                <a:cubicBezTo>
                  <a:pt x="1921" y="694"/>
                  <a:pt x="1923" y="694"/>
                  <a:pt x="1924" y="696"/>
                </a:cubicBezTo>
                <a:cubicBezTo>
                  <a:pt x="1924" y="696"/>
                  <a:pt x="1924" y="697"/>
                  <a:pt x="1926" y="697"/>
                </a:cubicBezTo>
                <a:cubicBezTo>
                  <a:pt x="1926" y="699"/>
                  <a:pt x="1927" y="699"/>
                  <a:pt x="1927" y="700"/>
                </a:cubicBezTo>
                <a:cubicBezTo>
                  <a:pt x="1931" y="702"/>
                  <a:pt x="1932" y="704"/>
                  <a:pt x="1934" y="705"/>
                </a:cubicBezTo>
                <a:cubicBezTo>
                  <a:pt x="1934" y="707"/>
                  <a:pt x="1934" y="707"/>
                  <a:pt x="1936" y="707"/>
                </a:cubicBezTo>
                <a:cubicBezTo>
                  <a:pt x="1936" y="709"/>
                  <a:pt x="1936" y="709"/>
                  <a:pt x="1936" y="709"/>
                </a:cubicBezTo>
                <a:cubicBezTo>
                  <a:pt x="1936" y="710"/>
                  <a:pt x="1936" y="712"/>
                  <a:pt x="1936" y="712"/>
                </a:cubicBezTo>
                <a:cubicBezTo>
                  <a:pt x="1936" y="713"/>
                  <a:pt x="1936" y="713"/>
                  <a:pt x="1937" y="715"/>
                </a:cubicBezTo>
                <a:cubicBezTo>
                  <a:pt x="1937" y="717"/>
                  <a:pt x="1937" y="717"/>
                  <a:pt x="1937" y="717"/>
                </a:cubicBezTo>
                <a:cubicBezTo>
                  <a:pt x="1939" y="718"/>
                  <a:pt x="1939" y="718"/>
                  <a:pt x="1939" y="718"/>
                </a:cubicBezTo>
                <a:cubicBezTo>
                  <a:pt x="1939" y="720"/>
                  <a:pt x="1939" y="720"/>
                  <a:pt x="1939" y="721"/>
                </a:cubicBezTo>
                <a:cubicBezTo>
                  <a:pt x="1939" y="721"/>
                  <a:pt x="1939" y="721"/>
                  <a:pt x="1939" y="723"/>
                </a:cubicBezTo>
                <a:cubicBezTo>
                  <a:pt x="1939" y="725"/>
                  <a:pt x="1939" y="725"/>
                  <a:pt x="1939" y="725"/>
                </a:cubicBezTo>
                <a:cubicBezTo>
                  <a:pt x="1939" y="726"/>
                  <a:pt x="1937" y="726"/>
                  <a:pt x="1937" y="726"/>
                </a:cubicBezTo>
                <a:cubicBezTo>
                  <a:pt x="1937" y="728"/>
                  <a:pt x="1937" y="728"/>
                  <a:pt x="1937" y="728"/>
                </a:cubicBezTo>
                <a:cubicBezTo>
                  <a:pt x="1937" y="729"/>
                  <a:pt x="1937" y="729"/>
                  <a:pt x="1939" y="731"/>
                </a:cubicBezTo>
                <a:cubicBezTo>
                  <a:pt x="1939" y="733"/>
                  <a:pt x="1939" y="733"/>
                  <a:pt x="1939" y="734"/>
                </a:cubicBezTo>
                <a:cubicBezTo>
                  <a:pt x="1939" y="736"/>
                  <a:pt x="1939" y="736"/>
                  <a:pt x="1939" y="736"/>
                </a:cubicBezTo>
                <a:cubicBezTo>
                  <a:pt x="1939" y="738"/>
                  <a:pt x="1939" y="738"/>
                  <a:pt x="1940" y="739"/>
                </a:cubicBezTo>
                <a:cubicBezTo>
                  <a:pt x="1940" y="739"/>
                  <a:pt x="1940" y="741"/>
                  <a:pt x="1942" y="742"/>
                </a:cubicBezTo>
                <a:cubicBezTo>
                  <a:pt x="1942" y="742"/>
                  <a:pt x="1942" y="742"/>
                  <a:pt x="1944" y="744"/>
                </a:cubicBezTo>
                <a:cubicBezTo>
                  <a:pt x="1944" y="744"/>
                  <a:pt x="1944" y="744"/>
                  <a:pt x="1945" y="746"/>
                </a:cubicBezTo>
                <a:cubicBezTo>
                  <a:pt x="1947" y="747"/>
                  <a:pt x="1948" y="749"/>
                  <a:pt x="1950" y="749"/>
                </a:cubicBezTo>
                <a:cubicBezTo>
                  <a:pt x="1952" y="750"/>
                  <a:pt x="1953" y="752"/>
                  <a:pt x="1953" y="754"/>
                </a:cubicBezTo>
                <a:cubicBezTo>
                  <a:pt x="1955" y="755"/>
                  <a:pt x="1955" y="755"/>
                  <a:pt x="1957" y="757"/>
                </a:cubicBezTo>
                <a:cubicBezTo>
                  <a:pt x="1957" y="757"/>
                  <a:pt x="1957" y="757"/>
                  <a:pt x="1957" y="758"/>
                </a:cubicBezTo>
                <a:cubicBezTo>
                  <a:pt x="1958" y="758"/>
                  <a:pt x="1958" y="758"/>
                  <a:pt x="1958" y="758"/>
                </a:cubicBezTo>
                <a:cubicBezTo>
                  <a:pt x="1960" y="760"/>
                  <a:pt x="1960" y="762"/>
                  <a:pt x="1960" y="762"/>
                </a:cubicBezTo>
                <a:cubicBezTo>
                  <a:pt x="1960" y="763"/>
                  <a:pt x="1960" y="763"/>
                  <a:pt x="1960" y="765"/>
                </a:cubicBezTo>
                <a:cubicBezTo>
                  <a:pt x="1960" y="765"/>
                  <a:pt x="1960" y="765"/>
                  <a:pt x="1960" y="767"/>
                </a:cubicBezTo>
                <a:cubicBezTo>
                  <a:pt x="1960" y="770"/>
                  <a:pt x="1960" y="771"/>
                  <a:pt x="1961" y="773"/>
                </a:cubicBezTo>
                <a:cubicBezTo>
                  <a:pt x="1961" y="775"/>
                  <a:pt x="1961" y="776"/>
                  <a:pt x="1963" y="778"/>
                </a:cubicBezTo>
                <a:cubicBezTo>
                  <a:pt x="1963" y="779"/>
                  <a:pt x="1965" y="779"/>
                  <a:pt x="1965" y="781"/>
                </a:cubicBezTo>
                <a:cubicBezTo>
                  <a:pt x="1965" y="783"/>
                  <a:pt x="1966" y="783"/>
                  <a:pt x="1966" y="784"/>
                </a:cubicBezTo>
                <a:cubicBezTo>
                  <a:pt x="1968" y="786"/>
                  <a:pt x="1969" y="787"/>
                  <a:pt x="1971" y="789"/>
                </a:cubicBezTo>
                <a:cubicBezTo>
                  <a:pt x="1971" y="789"/>
                  <a:pt x="1971" y="791"/>
                  <a:pt x="1973" y="791"/>
                </a:cubicBezTo>
                <a:cubicBezTo>
                  <a:pt x="1973" y="792"/>
                  <a:pt x="1973" y="792"/>
                  <a:pt x="1973" y="792"/>
                </a:cubicBezTo>
                <a:cubicBezTo>
                  <a:pt x="1974" y="792"/>
                  <a:pt x="1974" y="792"/>
                  <a:pt x="1974" y="792"/>
                </a:cubicBezTo>
                <a:cubicBezTo>
                  <a:pt x="1974" y="794"/>
                  <a:pt x="1974" y="794"/>
                  <a:pt x="1976" y="794"/>
                </a:cubicBezTo>
                <a:cubicBezTo>
                  <a:pt x="1976" y="794"/>
                  <a:pt x="1976" y="794"/>
                  <a:pt x="1978" y="794"/>
                </a:cubicBezTo>
                <a:cubicBezTo>
                  <a:pt x="1979" y="796"/>
                  <a:pt x="1979" y="796"/>
                  <a:pt x="1979" y="796"/>
                </a:cubicBezTo>
                <a:cubicBezTo>
                  <a:pt x="1981" y="796"/>
                  <a:pt x="1981" y="796"/>
                  <a:pt x="1981" y="796"/>
                </a:cubicBezTo>
                <a:cubicBezTo>
                  <a:pt x="1982" y="796"/>
                  <a:pt x="1982" y="796"/>
                  <a:pt x="1982" y="796"/>
                </a:cubicBezTo>
                <a:cubicBezTo>
                  <a:pt x="1982" y="797"/>
                  <a:pt x="1982" y="797"/>
                  <a:pt x="1982" y="797"/>
                </a:cubicBezTo>
                <a:cubicBezTo>
                  <a:pt x="1984" y="797"/>
                  <a:pt x="1984" y="797"/>
                  <a:pt x="1984" y="799"/>
                </a:cubicBezTo>
                <a:cubicBezTo>
                  <a:pt x="1984" y="799"/>
                  <a:pt x="1986" y="799"/>
                  <a:pt x="1986" y="800"/>
                </a:cubicBezTo>
                <a:cubicBezTo>
                  <a:pt x="1987" y="802"/>
                  <a:pt x="1990" y="804"/>
                  <a:pt x="1994" y="805"/>
                </a:cubicBezTo>
                <a:cubicBezTo>
                  <a:pt x="1994" y="807"/>
                  <a:pt x="1995" y="807"/>
                  <a:pt x="1995" y="808"/>
                </a:cubicBezTo>
                <a:cubicBezTo>
                  <a:pt x="1997" y="810"/>
                  <a:pt x="1997" y="810"/>
                  <a:pt x="1997" y="810"/>
                </a:cubicBezTo>
                <a:cubicBezTo>
                  <a:pt x="1997" y="812"/>
                  <a:pt x="1997" y="812"/>
                  <a:pt x="1997" y="812"/>
                </a:cubicBezTo>
                <a:cubicBezTo>
                  <a:pt x="1997" y="813"/>
                  <a:pt x="1997" y="813"/>
                  <a:pt x="1999" y="813"/>
                </a:cubicBezTo>
                <a:cubicBezTo>
                  <a:pt x="1999" y="816"/>
                  <a:pt x="2000" y="816"/>
                  <a:pt x="2002" y="818"/>
                </a:cubicBezTo>
                <a:cubicBezTo>
                  <a:pt x="2003" y="818"/>
                  <a:pt x="2005" y="820"/>
                  <a:pt x="2007" y="821"/>
                </a:cubicBezTo>
                <a:cubicBezTo>
                  <a:pt x="2007" y="823"/>
                  <a:pt x="2007" y="823"/>
                  <a:pt x="2007" y="823"/>
                </a:cubicBezTo>
                <a:cubicBezTo>
                  <a:pt x="2008" y="823"/>
                  <a:pt x="2008" y="823"/>
                  <a:pt x="2010" y="823"/>
                </a:cubicBezTo>
                <a:cubicBezTo>
                  <a:pt x="2010" y="825"/>
                  <a:pt x="2011" y="825"/>
                  <a:pt x="2011" y="826"/>
                </a:cubicBezTo>
                <a:cubicBezTo>
                  <a:pt x="2011" y="828"/>
                  <a:pt x="2013" y="829"/>
                  <a:pt x="2011" y="833"/>
                </a:cubicBezTo>
                <a:cubicBezTo>
                  <a:pt x="2011" y="833"/>
                  <a:pt x="2011" y="834"/>
                  <a:pt x="2010" y="834"/>
                </a:cubicBezTo>
                <a:cubicBezTo>
                  <a:pt x="2008" y="834"/>
                  <a:pt x="2007" y="836"/>
                  <a:pt x="2005" y="836"/>
                </a:cubicBezTo>
                <a:cubicBezTo>
                  <a:pt x="2003" y="837"/>
                  <a:pt x="2003" y="837"/>
                  <a:pt x="2003" y="837"/>
                </a:cubicBezTo>
                <a:cubicBezTo>
                  <a:pt x="2003" y="839"/>
                  <a:pt x="2005" y="837"/>
                  <a:pt x="2005" y="837"/>
                </a:cubicBezTo>
                <a:cubicBezTo>
                  <a:pt x="2007" y="837"/>
                  <a:pt x="2007" y="836"/>
                  <a:pt x="2008" y="837"/>
                </a:cubicBezTo>
                <a:cubicBezTo>
                  <a:pt x="2008" y="837"/>
                  <a:pt x="2008" y="837"/>
                  <a:pt x="2008" y="839"/>
                </a:cubicBezTo>
                <a:cubicBezTo>
                  <a:pt x="2008" y="839"/>
                  <a:pt x="2008" y="839"/>
                  <a:pt x="2010" y="839"/>
                </a:cubicBezTo>
                <a:cubicBezTo>
                  <a:pt x="2010" y="841"/>
                  <a:pt x="2010" y="841"/>
                  <a:pt x="2011" y="841"/>
                </a:cubicBezTo>
                <a:cubicBezTo>
                  <a:pt x="2013" y="842"/>
                  <a:pt x="2015" y="844"/>
                  <a:pt x="2016" y="844"/>
                </a:cubicBezTo>
                <a:cubicBezTo>
                  <a:pt x="2016" y="845"/>
                  <a:pt x="2018" y="847"/>
                  <a:pt x="2020" y="847"/>
                </a:cubicBezTo>
                <a:cubicBezTo>
                  <a:pt x="2020" y="847"/>
                  <a:pt x="2021" y="847"/>
                  <a:pt x="2021" y="849"/>
                </a:cubicBezTo>
                <a:cubicBezTo>
                  <a:pt x="2021" y="849"/>
                  <a:pt x="2021" y="850"/>
                  <a:pt x="2023" y="850"/>
                </a:cubicBezTo>
                <a:cubicBezTo>
                  <a:pt x="2024" y="850"/>
                  <a:pt x="2024" y="850"/>
                  <a:pt x="2024" y="850"/>
                </a:cubicBezTo>
                <a:cubicBezTo>
                  <a:pt x="2026" y="850"/>
                  <a:pt x="2026" y="852"/>
                  <a:pt x="2028" y="850"/>
                </a:cubicBezTo>
                <a:cubicBezTo>
                  <a:pt x="2028" y="850"/>
                  <a:pt x="2029" y="850"/>
                  <a:pt x="2029" y="849"/>
                </a:cubicBezTo>
                <a:cubicBezTo>
                  <a:pt x="2031" y="849"/>
                  <a:pt x="2031" y="849"/>
                  <a:pt x="2031" y="849"/>
                </a:cubicBezTo>
                <a:cubicBezTo>
                  <a:pt x="2032" y="849"/>
                  <a:pt x="2034" y="847"/>
                  <a:pt x="2036" y="847"/>
                </a:cubicBezTo>
                <a:cubicBezTo>
                  <a:pt x="2037" y="845"/>
                  <a:pt x="2037" y="845"/>
                  <a:pt x="2037" y="845"/>
                </a:cubicBezTo>
                <a:cubicBezTo>
                  <a:pt x="2037" y="845"/>
                  <a:pt x="2037" y="847"/>
                  <a:pt x="2039" y="847"/>
                </a:cubicBezTo>
                <a:cubicBezTo>
                  <a:pt x="2041" y="847"/>
                  <a:pt x="2042" y="847"/>
                  <a:pt x="2042" y="847"/>
                </a:cubicBezTo>
                <a:cubicBezTo>
                  <a:pt x="2044" y="847"/>
                  <a:pt x="2044" y="847"/>
                  <a:pt x="2044" y="849"/>
                </a:cubicBezTo>
                <a:cubicBezTo>
                  <a:pt x="2044" y="849"/>
                  <a:pt x="2044" y="849"/>
                  <a:pt x="2045" y="849"/>
                </a:cubicBezTo>
                <a:cubicBezTo>
                  <a:pt x="2045" y="847"/>
                  <a:pt x="2045" y="847"/>
                  <a:pt x="2047" y="847"/>
                </a:cubicBezTo>
                <a:cubicBezTo>
                  <a:pt x="2047" y="847"/>
                  <a:pt x="2049" y="847"/>
                  <a:pt x="2049" y="845"/>
                </a:cubicBezTo>
                <a:cubicBezTo>
                  <a:pt x="2050" y="845"/>
                  <a:pt x="2052" y="845"/>
                  <a:pt x="2052" y="844"/>
                </a:cubicBezTo>
                <a:cubicBezTo>
                  <a:pt x="2053" y="842"/>
                  <a:pt x="2055" y="842"/>
                  <a:pt x="2057" y="842"/>
                </a:cubicBezTo>
                <a:cubicBezTo>
                  <a:pt x="2058" y="842"/>
                  <a:pt x="2060" y="842"/>
                  <a:pt x="2062" y="842"/>
                </a:cubicBezTo>
                <a:cubicBezTo>
                  <a:pt x="2063" y="842"/>
                  <a:pt x="2063" y="842"/>
                  <a:pt x="2063" y="842"/>
                </a:cubicBezTo>
                <a:cubicBezTo>
                  <a:pt x="2065" y="842"/>
                  <a:pt x="2065" y="841"/>
                  <a:pt x="2066" y="841"/>
                </a:cubicBezTo>
                <a:cubicBezTo>
                  <a:pt x="2066" y="841"/>
                  <a:pt x="2066" y="841"/>
                  <a:pt x="2068" y="841"/>
                </a:cubicBezTo>
                <a:cubicBezTo>
                  <a:pt x="2070" y="841"/>
                  <a:pt x="2070" y="841"/>
                  <a:pt x="2071" y="841"/>
                </a:cubicBezTo>
                <a:cubicBezTo>
                  <a:pt x="2073" y="841"/>
                  <a:pt x="2073" y="841"/>
                  <a:pt x="2073" y="841"/>
                </a:cubicBezTo>
                <a:cubicBezTo>
                  <a:pt x="2075" y="841"/>
                  <a:pt x="2075" y="841"/>
                  <a:pt x="2075" y="841"/>
                </a:cubicBezTo>
                <a:cubicBezTo>
                  <a:pt x="2075" y="839"/>
                  <a:pt x="2075" y="839"/>
                  <a:pt x="2075" y="839"/>
                </a:cubicBezTo>
                <a:cubicBezTo>
                  <a:pt x="2076" y="839"/>
                  <a:pt x="2078" y="839"/>
                  <a:pt x="2079" y="839"/>
                </a:cubicBezTo>
                <a:cubicBezTo>
                  <a:pt x="2081" y="839"/>
                  <a:pt x="2084" y="839"/>
                  <a:pt x="2084" y="837"/>
                </a:cubicBezTo>
                <a:cubicBezTo>
                  <a:pt x="2086" y="837"/>
                  <a:pt x="2086" y="836"/>
                  <a:pt x="2086" y="836"/>
                </a:cubicBezTo>
                <a:cubicBezTo>
                  <a:pt x="2087" y="836"/>
                  <a:pt x="2087" y="836"/>
                  <a:pt x="2089" y="836"/>
                </a:cubicBezTo>
                <a:cubicBezTo>
                  <a:pt x="2089" y="834"/>
                  <a:pt x="2089" y="834"/>
                  <a:pt x="2091" y="834"/>
                </a:cubicBezTo>
                <a:cubicBezTo>
                  <a:pt x="2091" y="833"/>
                  <a:pt x="2091" y="833"/>
                  <a:pt x="2092" y="831"/>
                </a:cubicBezTo>
                <a:cubicBezTo>
                  <a:pt x="2092" y="831"/>
                  <a:pt x="2094" y="831"/>
                  <a:pt x="2096" y="831"/>
                </a:cubicBezTo>
                <a:cubicBezTo>
                  <a:pt x="2096" y="833"/>
                  <a:pt x="2097" y="833"/>
                  <a:pt x="2097" y="834"/>
                </a:cubicBezTo>
                <a:cubicBezTo>
                  <a:pt x="2099" y="836"/>
                  <a:pt x="2097" y="837"/>
                  <a:pt x="2097" y="841"/>
                </a:cubicBezTo>
                <a:cubicBezTo>
                  <a:pt x="2097" y="841"/>
                  <a:pt x="2097" y="842"/>
                  <a:pt x="2097" y="844"/>
                </a:cubicBezTo>
                <a:cubicBezTo>
                  <a:pt x="2097" y="844"/>
                  <a:pt x="2097" y="845"/>
                  <a:pt x="2097" y="847"/>
                </a:cubicBezTo>
                <a:cubicBezTo>
                  <a:pt x="2097" y="849"/>
                  <a:pt x="2097" y="850"/>
                  <a:pt x="2096" y="852"/>
                </a:cubicBezTo>
                <a:cubicBezTo>
                  <a:pt x="2096" y="854"/>
                  <a:pt x="2096" y="854"/>
                  <a:pt x="2096" y="855"/>
                </a:cubicBezTo>
                <a:cubicBezTo>
                  <a:pt x="2096" y="858"/>
                  <a:pt x="2094" y="862"/>
                  <a:pt x="2094" y="865"/>
                </a:cubicBezTo>
                <a:cubicBezTo>
                  <a:pt x="2092" y="866"/>
                  <a:pt x="2092" y="868"/>
                  <a:pt x="2092" y="868"/>
                </a:cubicBezTo>
                <a:cubicBezTo>
                  <a:pt x="2091" y="871"/>
                  <a:pt x="2091" y="873"/>
                  <a:pt x="2089" y="874"/>
                </a:cubicBezTo>
                <a:cubicBezTo>
                  <a:pt x="2089" y="874"/>
                  <a:pt x="2087" y="876"/>
                  <a:pt x="2087" y="878"/>
                </a:cubicBezTo>
                <a:cubicBezTo>
                  <a:pt x="2087" y="879"/>
                  <a:pt x="2087" y="879"/>
                  <a:pt x="2087" y="879"/>
                </a:cubicBezTo>
                <a:cubicBezTo>
                  <a:pt x="2086" y="881"/>
                  <a:pt x="2087" y="881"/>
                  <a:pt x="2086" y="883"/>
                </a:cubicBezTo>
                <a:cubicBezTo>
                  <a:pt x="2086" y="884"/>
                  <a:pt x="2084" y="887"/>
                  <a:pt x="2083" y="889"/>
                </a:cubicBezTo>
                <a:cubicBezTo>
                  <a:pt x="2081" y="892"/>
                  <a:pt x="2081" y="894"/>
                  <a:pt x="2079" y="895"/>
                </a:cubicBezTo>
                <a:cubicBezTo>
                  <a:pt x="2078" y="897"/>
                  <a:pt x="2078" y="900"/>
                  <a:pt x="2076" y="902"/>
                </a:cubicBezTo>
                <a:cubicBezTo>
                  <a:pt x="2075" y="903"/>
                  <a:pt x="2075" y="905"/>
                  <a:pt x="2073" y="907"/>
                </a:cubicBezTo>
                <a:cubicBezTo>
                  <a:pt x="2073" y="908"/>
                  <a:pt x="2073" y="910"/>
                  <a:pt x="2071" y="912"/>
                </a:cubicBezTo>
                <a:cubicBezTo>
                  <a:pt x="2071" y="915"/>
                  <a:pt x="2071" y="916"/>
                  <a:pt x="2070" y="918"/>
                </a:cubicBezTo>
                <a:cubicBezTo>
                  <a:pt x="2070" y="920"/>
                  <a:pt x="2068" y="921"/>
                  <a:pt x="2066" y="923"/>
                </a:cubicBezTo>
                <a:cubicBezTo>
                  <a:pt x="2065" y="928"/>
                  <a:pt x="2060" y="931"/>
                  <a:pt x="2057" y="934"/>
                </a:cubicBezTo>
                <a:cubicBezTo>
                  <a:pt x="2055" y="937"/>
                  <a:pt x="2053" y="939"/>
                  <a:pt x="2052" y="941"/>
                </a:cubicBezTo>
                <a:cubicBezTo>
                  <a:pt x="2050" y="944"/>
                  <a:pt x="2049" y="945"/>
                  <a:pt x="2047" y="947"/>
                </a:cubicBezTo>
                <a:cubicBezTo>
                  <a:pt x="2045" y="949"/>
                  <a:pt x="2044" y="949"/>
                  <a:pt x="2044" y="950"/>
                </a:cubicBezTo>
                <a:cubicBezTo>
                  <a:pt x="2042" y="952"/>
                  <a:pt x="2042" y="952"/>
                  <a:pt x="2041" y="953"/>
                </a:cubicBezTo>
                <a:cubicBezTo>
                  <a:pt x="2039" y="957"/>
                  <a:pt x="2037" y="958"/>
                  <a:pt x="2034" y="958"/>
                </a:cubicBezTo>
                <a:cubicBezTo>
                  <a:pt x="2034" y="958"/>
                  <a:pt x="2034" y="958"/>
                  <a:pt x="2032" y="958"/>
                </a:cubicBezTo>
                <a:cubicBezTo>
                  <a:pt x="2031" y="960"/>
                  <a:pt x="2031" y="960"/>
                  <a:pt x="2031" y="960"/>
                </a:cubicBezTo>
                <a:cubicBezTo>
                  <a:pt x="2028" y="961"/>
                  <a:pt x="2024" y="965"/>
                  <a:pt x="2021" y="968"/>
                </a:cubicBezTo>
                <a:cubicBezTo>
                  <a:pt x="2021" y="970"/>
                  <a:pt x="2020" y="970"/>
                  <a:pt x="2020" y="971"/>
                </a:cubicBezTo>
                <a:cubicBezTo>
                  <a:pt x="2018" y="973"/>
                  <a:pt x="2018" y="974"/>
                  <a:pt x="2016" y="974"/>
                </a:cubicBezTo>
                <a:cubicBezTo>
                  <a:pt x="2015" y="978"/>
                  <a:pt x="2011" y="979"/>
                  <a:pt x="2010" y="981"/>
                </a:cubicBezTo>
                <a:cubicBezTo>
                  <a:pt x="2007" y="984"/>
                  <a:pt x="2005" y="986"/>
                  <a:pt x="2003" y="989"/>
                </a:cubicBezTo>
                <a:cubicBezTo>
                  <a:pt x="2003" y="989"/>
                  <a:pt x="2002" y="991"/>
                  <a:pt x="2002" y="992"/>
                </a:cubicBezTo>
                <a:cubicBezTo>
                  <a:pt x="1999" y="995"/>
                  <a:pt x="1997" y="999"/>
                  <a:pt x="1995" y="1002"/>
                </a:cubicBezTo>
                <a:cubicBezTo>
                  <a:pt x="1995" y="1003"/>
                  <a:pt x="1995" y="1003"/>
                  <a:pt x="1995" y="1003"/>
                </a:cubicBezTo>
                <a:cubicBezTo>
                  <a:pt x="1994" y="1003"/>
                  <a:pt x="1994" y="1005"/>
                  <a:pt x="1994" y="1005"/>
                </a:cubicBezTo>
                <a:cubicBezTo>
                  <a:pt x="1992" y="1005"/>
                  <a:pt x="1992" y="1007"/>
                  <a:pt x="1990" y="1007"/>
                </a:cubicBezTo>
                <a:cubicBezTo>
                  <a:pt x="1990" y="1007"/>
                  <a:pt x="1989" y="1007"/>
                  <a:pt x="1989" y="1008"/>
                </a:cubicBezTo>
                <a:cubicBezTo>
                  <a:pt x="1989" y="1008"/>
                  <a:pt x="1987" y="1008"/>
                  <a:pt x="1987" y="1010"/>
                </a:cubicBezTo>
                <a:cubicBezTo>
                  <a:pt x="1987" y="1010"/>
                  <a:pt x="1986" y="1011"/>
                  <a:pt x="1984" y="1013"/>
                </a:cubicBezTo>
                <a:cubicBezTo>
                  <a:pt x="1984" y="1013"/>
                  <a:pt x="1984" y="1013"/>
                  <a:pt x="1982" y="1013"/>
                </a:cubicBezTo>
                <a:cubicBezTo>
                  <a:pt x="1982" y="1013"/>
                  <a:pt x="1981" y="1013"/>
                  <a:pt x="1981" y="1015"/>
                </a:cubicBezTo>
                <a:cubicBezTo>
                  <a:pt x="1979" y="1015"/>
                  <a:pt x="1979" y="1016"/>
                  <a:pt x="1978" y="1016"/>
                </a:cubicBezTo>
                <a:cubicBezTo>
                  <a:pt x="1976" y="1016"/>
                  <a:pt x="1976" y="1016"/>
                  <a:pt x="1976" y="1016"/>
                </a:cubicBezTo>
                <a:cubicBezTo>
                  <a:pt x="1976" y="1018"/>
                  <a:pt x="1976" y="1018"/>
                  <a:pt x="1976" y="1020"/>
                </a:cubicBezTo>
                <a:cubicBezTo>
                  <a:pt x="1976" y="1021"/>
                  <a:pt x="1974" y="1023"/>
                  <a:pt x="1974" y="1024"/>
                </a:cubicBezTo>
                <a:cubicBezTo>
                  <a:pt x="1974" y="1026"/>
                  <a:pt x="1973" y="1028"/>
                  <a:pt x="1971" y="1029"/>
                </a:cubicBezTo>
                <a:cubicBezTo>
                  <a:pt x="1971" y="1031"/>
                  <a:pt x="1969" y="1034"/>
                  <a:pt x="1969" y="1036"/>
                </a:cubicBezTo>
                <a:cubicBezTo>
                  <a:pt x="1968" y="1036"/>
                  <a:pt x="1968" y="1037"/>
                  <a:pt x="1968" y="1037"/>
                </a:cubicBezTo>
                <a:cubicBezTo>
                  <a:pt x="1966" y="1039"/>
                  <a:pt x="1966" y="1039"/>
                  <a:pt x="1966" y="1039"/>
                </a:cubicBezTo>
                <a:cubicBezTo>
                  <a:pt x="1966" y="1040"/>
                  <a:pt x="1966" y="1040"/>
                  <a:pt x="1966" y="1040"/>
                </a:cubicBezTo>
                <a:cubicBezTo>
                  <a:pt x="1966" y="1042"/>
                  <a:pt x="1966" y="1042"/>
                  <a:pt x="1966" y="1042"/>
                </a:cubicBezTo>
                <a:cubicBezTo>
                  <a:pt x="1966" y="1044"/>
                  <a:pt x="1966" y="1044"/>
                  <a:pt x="1966" y="1045"/>
                </a:cubicBezTo>
                <a:cubicBezTo>
                  <a:pt x="1965" y="1050"/>
                  <a:pt x="1961" y="1053"/>
                  <a:pt x="1961" y="1058"/>
                </a:cubicBezTo>
                <a:cubicBezTo>
                  <a:pt x="1961" y="1060"/>
                  <a:pt x="1961" y="1063"/>
                  <a:pt x="1963" y="1065"/>
                </a:cubicBezTo>
                <a:cubicBezTo>
                  <a:pt x="1965" y="1066"/>
                  <a:pt x="1965" y="1066"/>
                  <a:pt x="1965" y="1066"/>
                </a:cubicBezTo>
                <a:cubicBezTo>
                  <a:pt x="1966" y="1068"/>
                  <a:pt x="1968" y="1068"/>
                  <a:pt x="1968" y="1069"/>
                </a:cubicBezTo>
                <a:cubicBezTo>
                  <a:pt x="1969" y="1071"/>
                  <a:pt x="1968" y="1073"/>
                  <a:pt x="1968" y="1073"/>
                </a:cubicBezTo>
                <a:cubicBezTo>
                  <a:pt x="1968" y="1074"/>
                  <a:pt x="1968" y="1076"/>
                  <a:pt x="1968" y="1076"/>
                </a:cubicBezTo>
                <a:cubicBezTo>
                  <a:pt x="1968" y="1078"/>
                  <a:pt x="1966" y="1079"/>
                  <a:pt x="1968" y="1079"/>
                </a:cubicBezTo>
                <a:cubicBezTo>
                  <a:pt x="1968" y="1081"/>
                  <a:pt x="1969" y="1082"/>
                  <a:pt x="1969" y="1084"/>
                </a:cubicBezTo>
                <a:cubicBezTo>
                  <a:pt x="1969" y="1086"/>
                  <a:pt x="1968" y="1086"/>
                  <a:pt x="1968" y="1087"/>
                </a:cubicBezTo>
                <a:cubicBezTo>
                  <a:pt x="1968" y="1089"/>
                  <a:pt x="1968" y="1090"/>
                  <a:pt x="1968" y="1090"/>
                </a:cubicBezTo>
                <a:cubicBezTo>
                  <a:pt x="1966" y="1094"/>
                  <a:pt x="1969" y="1097"/>
                  <a:pt x="1971" y="1100"/>
                </a:cubicBezTo>
                <a:cubicBezTo>
                  <a:pt x="1971" y="1102"/>
                  <a:pt x="1971" y="1105"/>
                  <a:pt x="1971" y="1107"/>
                </a:cubicBezTo>
                <a:cubicBezTo>
                  <a:pt x="1971" y="1108"/>
                  <a:pt x="1971" y="1108"/>
                  <a:pt x="1971" y="1108"/>
                </a:cubicBezTo>
                <a:cubicBezTo>
                  <a:pt x="1969" y="1110"/>
                  <a:pt x="1969" y="1110"/>
                  <a:pt x="1971" y="1111"/>
                </a:cubicBezTo>
                <a:cubicBezTo>
                  <a:pt x="1973" y="1111"/>
                  <a:pt x="1973" y="1111"/>
                  <a:pt x="1974" y="1111"/>
                </a:cubicBezTo>
                <a:cubicBezTo>
                  <a:pt x="1976" y="1111"/>
                  <a:pt x="1978" y="1113"/>
                  <a:pt x="1978" y="1113"/>
                </a:cubicBezTo>
                <a:cubicBezTo>
                  <a:pt x="1978" y="1115"/>
                  <a:pt x="1979" y="1115"/>
                  <a:pt x="1979" y="1115"/>
                </a:cubicBezTo>
                <a:cubicBezTo>
                  <a:pt x="1979" y="1115"/>
                  <a:pt x="1979" y="1115"/>
                  <a:pt x="1979" y="1116"/>
                </a:cubicBezTo>
                <a:cubicBezTo>
                  <a:pt x="1981" y="1116"/>
                  <a:pt x="1981" y="1116"/>
                  <a:pt x="1981" y="1116"/>
                </a:cubicBezTo>
                <a:cubicBezTo>
                  <a:pt x="1981" y="1118"/>
                  <a:pt x="1981" y="1119"/>
                  <a:pt x="1981" y="1121"/>
                </a:cubicBezTo>
                <a:cubicBezTo>
                  <a:pt x="1981" y="1123"/>
                  <a:pt x="1981" y="1124"/>
                  <a:pt x="1981" y="1126"/>
                </a:cubicBezTo>
                <a:cubicBezTo>
                  <a:pt x="1979" y="1127"/>
                  <a:pt x="1979" y="1129"/>
                  <a:pt x="1979" y="1131"/>
                </a:cubicBezTo>
                <a:cubicBezTo>
                  <a:pt x="1979" y="1132"/>
                  <a:pt x="1979" y="1136"/>
                  <a:pt x="1981" y="1137"/>
                </a:cubicBezTo>
                <a:cubicBezTo>
                  <a:pt x="1981" y="1139"/>
                  <a:pt x="1981" y="1142"/>
                  <a:pt x="1981" y="1144"/>
                </a:cubicBezTo>
                <a:cubicBezTo>
                  <a:pt x="1981" y="1148"/>
                  <a:pt x="1979" y="1152"/>
                  <a:pt x="1979" y="1156"/>
                </a:cubicBezTo>
                <a:cubicBezTo>
                  <a:pt x="1979" y="1158"/>
                  <a:pt x="1979" y="1160"/>
                  <a:pt x="1979" y="1161"/>
                </a:cubicBezTo>
                <a:cubicBezTo>
                  <a:pt x="1979" y="1163"/>
                  <a:pt x="1981" y="1165"/>
                  <a:pt x="1981" y="1166"/>
                </a:cubicBezTo>
                <a:cubicBezTo>
                  <a:pt x="1982" y="1168"/>
                  <a:pt x="1982" y="1168"/>
                  <a:pt x="1982" y="1168"/>
                </a:cubicBezTo>
                <a:cubicBezTo>
                  <a:pt x="1981" y="1169"/>
                  <a:pt x="1981" y="1171"/>
                  <a:pt x="1981" y="1171"/>
                </a:cubicBezTo>
                <a:cubicBezTo>
                  <a:pt x="1979" y="1173"/>
                  <a:pt x="1979" y="1173"/>
                  <a:pt x="1979" y="1173"/>
                </a:cubicBezTo>
                <a:cubicBezTo>
                  <a:pt x="1979" y="1174"/>
                  <a:pt x="1979" y="1174"/>
                  <a:pt x="1979" y="1176"/>
                </a:cubicBezTo>
                <a:cubicBezTo>
                  <a:pt x="1979" y="1177"/>
                  <a:pt x="1979" y="1177"/>
                  <a:pt x="1979" y="1177"/>
                </a:cubicBezTo>
                <a:cubicBezTo>
                  <a:pt x="1979" y="1177"/>
                  <a:pt x="1978" y="1177"/>
                  <a:pt x="1978" y="1179"/>
                </a:cubicBezTo>
                <a:cubicBezTo>
                  <a:pt x="1976" y="1181"/>
                  <a:pt x="1976" y="1181"/>
                  <a:pt x="1976" y="1181"/>
                </a:cubicBezTo>
                <a:cubicBezTo>
                  <a:pt x="1976" y="1182"/>
                  <a:pt x="1974" y="1182"/>
                  <a:pt x="1974" y="1182"/>
                </a:cubicBezTo>
                <a:cubicBezTo>
                  <a:pt x="1974" y="1184"/>
                  <a:pt x="1974" y="1184"/>
                  <a:pt x="1974" y="1185"/>
                </a:cubicBezTo>
                <a:cubicBezTo>
                  <a:pt x="1973" y="1187"/>
                  <a:pt x="1971" y="1187"/>
                  <a:pt x="1969" y="1189"/>
                </a:cubicBezTo>
                <a:cubicBezTo>
                  <a:pt x="1968" y="1190"/>
                  <a:pt x="1966" y="1192"/>
                  <a:pt x="1965" y="1194"/>
                </a:cubicBezTo>
                <a:cubicBezTo>
                  <a:pt x="1965" y="1195"/>
                  <a:pt x="1963" y="1195"/>
                  <a:pt x="1961" y="1197"/>
                </a:cubicBezTo>
                <a:cubicBezTo>
                  <a:pt x="1960" y="1198"/>
                  <a:pt x="1960" y="1198"/>
                  <a:pt x="1960" y="1198"/>
                </a:cubicBezTo>
                <a:cubicBezTo>
                  <a:pt x="1958" y="1198"/>
                  <a:pt x="1958" y="1198"/>
                  <a:pt x="1957" y="1198"/>
                </a:cubicBezTo>
                <a:cubicBezTo>
                  <a:pt x="1957" y="1197"/>
                  <a:pt x="1955" y="1198"/>
                  <a:pt x="1955" y="1198"/>
                </a:cubicBezTo>
                <a:cubicBezTo>
                  <a:pt x="1953" y="1198"/>
                  <a:pt x="1953" y="1198"/>
                  <a:pt x="1953" y="1198"/>
                </a:cubicBezTo>
                <a:cubicBezTo>
                  <a:pt x="1952" y="1200"/>
                  <a:pt x="1952" y="1200"/>
                  <a:pt x="1950" y="1202"/>
                </a:cubicBezTo>
                <a:cubicBezTo>
                  <a:pt x="1950" y="1202"/>
                  <a:pt x="1950" y="1202"/>
                  <a:pt x="1948" y="1202"/>
                </a:cubicBezTo>
                <a:cubicBezTo>
                  <a:pt x="1947" y="1203"/>
                  <a:pt x="1945" y="1203"/>
                  <a:pt x="1945" y="1205"/>
                </a:cubicBezTo>
                <a:cubicBezTo>
                  <a:pt x="1944" y="1206"/>
                  <a:pt x="1940" y="1208"/>
                  <a:pt x="1939" y="1210"/>
                </a:cubicBezTo>
                <a:cubicBezTo>
                  <a:pt x="1937" y="1211"/>
                  <a:pt x="1936" y="1213"/>
                  <a:pt x="1934" y="1214"/>
                </a:cubicBezTo>
                <a:cubicBezTo>
                  <a:pt x="1934" y="1216"/>
                  <a:pt x="1932" y="1216"/>
                  <a:pt x="1931" y="1218"/>
                </a:cubicBezTo>
                <a:cubicBezTo>
                  <a:pt x="1931" y="1218"/>
                  <a:pt x="1931" y="1218"/>
                  <a:pt x="1931" y="1219"/>
                </a:cubicBezTo>
                <a:cubicBezTo>
                  <a:pt x="1929" y="1221"/>
                  <a:pt x="1929" y="1221"/>
                  <a:pt x="1929" y="1221"/>
                </a:cubicBezTo>
                <a:cubicBezTo>
                  <a:pt x="1927" y="1221"/>
                  <a:pt x="1927" y="1219"/>
                  <a:pt x="1927" y="1219"/>
                </a:cubicBezTo>
                <a:cubicBezTo>
                  <a:pt x="1926" y="1221"/>
                  <a:pt x="1923" y="1221"/>
                  <a:pt x="1921" y="1223"/>
                </a:cubicBezTo>
                <a:cubicBezTo>
                  <a:pt x="1919" y="1224"/>
                  <a:pt x="1918" y="1227"/>
                  <a:pt x="1916" y="1229"/>
                </a:cubicBezTo>
                <a:cubicBezTo>
                  <a:pt x="1916" y="1231"/>
                  <a:pt x="1914" y="1232"/>
                  <a:pt x="1914" y="1234"/>
                </a:cubicBezTo>
                <a:cubicBezTo>
                  <a:pt x="1913" y="1234"/>
                  <a:pt x="1913" y="1235"/>
                  <a:pt x="1911" y="1237"/>
                </a:cubicBezTo>
                <a:cubicBezTo>
                  <a:pt x="1911" y="1237"/>
                  <a:pt x="1911" y="1239"/>
                  <a:pt x="1911" y="1240"/>
                </a:cubicBezTo>
                <a:cubicBezTo>
                  <a:pt x="1913" y="1240"/>
                  <a:pt x="1913" y="1242"/>
                  <a:pt x="1913" y="1243"/>
                </a:cubicBezTo>
                <a:cubicBezTo>
                  <a:pt x="1914" y="1243"/>
                  <a:pt x="1914" y="1245"/>
                  <a:pt x="1916" y="1245"/>
                </a:cubicBezTo>
                <a:cubicBezTo>
                  <a:pt x="1916" y="1247"/>
                  <a:pt x="1916" y="1248"/>
                  <a:pt x="1916" y="1250"/>
                </a:cubicBezTo>
                <a:cubicBezTo>
                  <a:pt x="1916" y="1250"/>
                  <a:pt x="1916" y="1252"/>
                  <a:pt x="1918" y="1253"/>
                </a:cubicBezTo>
                <a:cubicBezTo>
                  <a:pt x="1918" y="1253"/>
                  <a:pt x="1918" y="1253"/>
                  <a:pt x="1919" y="1253"/>
                </a:cubicBezTo>
                <a:cubicBezTo>
                  <a:pt x="1919" y="1255"/>
                  <a:pt x="1919" y="1255"/>
                  <a:pt x="1919" y="1255"/>
                </a:cubicBezTo>
                <a:cubicBezTo>
                  <a:pt x="1919" y="1258"/>
                  <a:pt x="1919" y="1260"/>
                  <a:pt x="1919" y="1263"/>
                </a:cubicBezTo>
                <a:cubicBezTo>
                  <a:pt x="1919" y="1266"/>
                  <a:pt x="1919" y="1269"/>
                  <a:pt x="1919" y="1274"/>
                </a:cubicBezTo>
                <a:cubicBezTo>
                  <a:pt x="1918" y="1276"/>
                  <a:pt x="1916" y="1279"/>
                  <a:pt x="1916" y="1282"/>
                </a:cubicBezTo>
                <a:cubicBezTo>
                  <a:pt x="1918" y="1284"/>
                  <a:pt x="1918" y="1284"/>
                  <a:pt x="1918" y="1284"/>
                </a:cubicBezTo>
                <a:cubicBezTo>
                  <a:pt x="1918" y="1285"/>
                  <a:pt x="1918" y="1289"/>
                  <a:pt x="1918" y="1290"/>
                </a:cubicBezTo>
                <a:cubicBezTo>
                  <a:pt x="1916" y="1290"/>
                  <a:pt x="1916" y="1292"/>
                  <a:pt x="1914" y="1293"/>
                </a:cubicBezTo>
                <a:cubicBezTo>
                  <a:pt x="1913" y="1293"/>
                  <a:pt x="1911" y="1295"/>
                  <a:pt x="1910" y="1295"/>
                </a:cubicBezTo>
                <a:cubicBezTo>
                  <a:pt x="1908" y="1297"/>
                  <a:pt x="1906" y="1297"/>
                  <a:pt x="1905" y="1297"/>
                </a:cubicBezTo>
                <a:cubicBezTo>
                  <a:pt x="1902" y="1298"/>
                  <a:pt x="1900" y="1298"/>
                  <a:pt x="1897" y="1300"/>
                </a:cubicBezTo>
                <a:cubicBezTo>
                  <a:pt x="1897" y="1300"/>
                  <a:pt x="1895" y="1300"/>
                  <a:pt x="1893" y="1300"/>
                </a:cubicBezTo>
                <a:cubicBezTo>
                  <a:pt x="1893" y="1301"/>
                  <a:pt x="1892" y="1301"/>
                  <a:pt x="1890" y="1303"/>
                </a:cubicBezTo>
                <a:cubicBezTo>
                  <a:pt x="1889" y="1305"/>
                  <a:pt x="1889" y="1305"/>
                  <a:pt x="1889" y="1305"/>
                </a:cubicBezTo>
                <a:cubicBezTo>
                  <a:pt x="1887" y="1306"/>
                  <a:pt x="1887" y="1306"/>
                  <a:pt x="1887" y="1306"/>
                </a:cubicBezTo>
                <a:cubicBezTo>
                  <a:pt x="1887" y="1308"/>
                  <a:pt x="1887" y="1310"/>
                  <a:pt x="1887" y="1311"/>
                </a:cubicBezTo>
                <a:cubicBezTo>
                  <a:pt x="1887" y="1313"/>
                  <a:pt x="1887" y="1313"/>
                  <a:pt x="1887" y="1314"/>
                </a:cubicBezTo>
                <a:cubicBezTo>
                  <a:pt x="1887" y="1314"/>
                  <a:pt x="1887" y="1314"/>
                  <a:pt x="1889" y="1314"/>
                </a:cubicBezTo>
                <a:cubicBezTo>
                  <a:pt x="1889" y="1314"/>
                  <a:pt x="1889" y="1314"/>
                  <a:pt x="1889" y="1316"/>
                </a:cubicBezTo>
                <a:cubicBezTo>
                  <a:pt x="1889" y="1318"/>
                  <a:pt x="1889" y="1318"/>
                  <a:pt x="1889" y="1318"/>
                </a:cubicBezTo>
                <a:cubicBezTo>
                  <a:pt x="1889" y="1319"/>
                  <a:pt x="1889" y="1321"/>
                  <a:pt x="1889" y="1322"/>
                </a:cubicBezTo>
                <a:cubicBezTo>
                  <a:pt x="1887" y="1322"/>
                  <a:pt x="1887" y="1322"/>
                  <a:pt x="1887" y="1322"/>
                </a:cubicBezTo>
                <a:cubicBezTo>
                  <a:pt x="1887" y="1326"/>
                  <a:pt x="1885" y="1329"/>
                  <a:pt x="1884" y="1332"/>
                </a:cubicBezTo>
                <a:cubicBezTo>
                  <a:pt x="1884" y="1334"/>
                  <a:pt x="1884" y="1335"/>
                  <a:pt x="1884" y="1337"/>
                </a:cubicBezTo>
                <a:cubicBezTo>
                  <a:pt x="1884" y="1339"/>
                  <a:pt x="1884" y="1340"/>
                  <a:pt x="1882" y="1342"/>
                </a:cubicBezTo>
                <a:cubicBezTo>
                  <a:pt x="1882" y="1343"/>
                  <a:pt x="1881" y="1343"/>
                  <a:pt x="1881" y="1345"/>
                </a:cubicBezTo>
                <a:cubicBezTo>
                  <a:pt x="1879" y="1345"/>
                  <a:pt x="1877" y="1347"/>
                  <a:pt x="1877" y="1347"/>
                </a:cubicBezTo>
                <a:cubicBezTo>
                  <a:pt x="1876" y="1347"/>
                  <a:pt x="1876" y="1347"/>
                  <a:pt x="1876" y="1347"/>
                </a:cubicBezTo>
                <a:cubicBezTo>
                  <a:pt x="1874" y="1347"/>
                  <a:pt x="1874" y="1348"/>
                  <a:pt x="1874" y="1348"/>
                </a:cubicBezTo>
                <a:cubicBezTo>
                  <a:pt x="1872" y="1350"/>
                  <a:pt x="1872" y="1350"/>
                  <a:pt x="1871" y="1351"/>
                </a:cubicBezTo>
                <a:cubicBezTo>
                  <a:pt x="1869" y="1353"/>
                  <a:pt x="1869" y="1355"/>
                  <a:pt x="1868" y="1356"/>
                </a:cubicBezTo>
                <a:cubicBezTo>
                  <a:pt x="1868" y="1358"/>
                  <a:pt x="1866" y="1359"/>
                  <a:pt x="1866" y="1361"/>
                </a:cubicBezTo>
                <a:cubicBezTo>
                  <a:pt x="1864" y="1363"/>
                  <a:pt x="1864" y="1363"/>
                  <a:pt x="1864" y="1363"/>
                </a:cubicBezTo>
                <a:cubicBezTo>
                  <a:pt x="1864" y="1364"/>
                  <a:pt x="1863" y="1364"/>
                  <a:pt x="1863" y="1366"/>
                </a:cubicBezTo>
                <a:cubicBezTo>
                  <a:pt x="1861" y="1368"/>
                  <a:pt x="1860" y="1369"/>
                  <a:pt x="1858" y="1372"/>
                </a:cubicBezTo>
                <a:cubicBezTo>
                  <a:pt x="1856" y="1376"/>
                  <a:pt x="1855" y="1379"/>
                  <a:pt x="1851" y="1382"/>
                </a:cubicBezTo>
                <a:cubicBezTo>
                  <a:pt x="1848" y="1385"/>
                  <a:pt x="1845" y="1387"/>
                  <a:pt x="1843" y="1390"/>
                </a:cubicBezTo>
                <a:cubicBezTo>
                  <a:pt x="1843" y="1392"/>
                  <a:pt x="1842" y="1393"/>
                  <a:pt x="1840" y="1395"/>
                </a:cubicBezTo>
                <a:cubicBezTo>
                  <a:pt x="1839" y="1397"/>
                  <a:pt x="1835" y="1398"/>
                  <a:pt x="1834" y="1400"/>
                </a:cubicBezTo>
                <a:cubicBezTo>
                  <a:pt x="1829" y="1401"/>
                  <a:pt x="1824" y="1405"/>
                  <a:pt x="1818" y="1409"/>
                </a:cubicBezTo>
                <a:cubicBezTo>
                  <a:pt x="1818" y="1409"/>
                  <a:pt x="1816" y="1411"/>
                  <a:pt x="1814" y="1411"/>
                </a:cubicBezTo>
                <a:cubicBezTo>
                  <a:pt x="1813" y="1409"/>
                  <a:pt x="1813" y="1409"/>
                  <a:pt x="1813" y="1409"/>
                </a:cubicBezTo>
                <a:cubicBezTo>
                  <a:pt x="1811" y="1408"/>
                  <a:pt x="1808" y="1409"/>
                  <a:pt x="1806" y="1409"/>
                </a:cubicBezTo>
                <a:cubicBezTo>
                  <a:pt x="1805" y="1411"/>
                  <a:pt x="1805" y="1411"/>
                  <a:pt x="1803" y="1411"/>
                </a:cubicBezTo>
                <a:cubicBezTo>
                  <a:pt x="1801" y="1411"/>
                  <a:pt x="1801" y="1411"/>
                  <a:pt x="1801" y="1411"/>
                </a:cubicBezTo>
                <a:cubicBezTo>
                  <a:pt x="1800" y="1411"/>
                  <a:pt x="1798" y="1414"/>
                  <a:pt x="1797" y="1414"/>
                </a:cubicBezTo>
                <a:cubicBezTo>
                  <a:pt x="1797" y="1416"/>
                  <a:pt x="1795" y="1416"/>
                  <a:pt x="1793" y="1414"/>
                </a:cubicBezTo>
                <a:cubicBezTo>
                  <a:pt x="1792" y="1414"/>
                  <a:pt x="1790" y="1414"/>
                  <a:pt x="1788" y="1414"/>
                </a:cubicBezTo>
                <a:cubicBezTo>
                  <a:pt x="1787" y="1413"/>
                  <a:pt x="1784" y="1413"/>
                  <a:pt x="1780" y="1414"/>
                </a:cubicBezTo>
                <a:cubicBezTo>
                  <a:pt x="1779" y="1414"/>
                  <a:pt x="1777" y="1414"/>
                  <a:pt x="1774" y="1414"/>
                </a:cubicBezTo>
                <a:cubicBezTo>
                  <a:pt x="1772" y="1413"/>
                  <a:pt x="1769" y="1413"/>
                  <a:pt x="1767" y="1416"/>
                </a:cubicBezTo>
                <a:cubicBezTo>
                  <a:pt x="1766" y="1417"/>
                  <a:pt x="1766" y="1421"/>
                  <a:pt x="1763" y="1421"/>
                </a:cubicBezTo>
                <a:cubicBezTo>
                  <a:pt x="1759" y="1419"/>
                  <a:pt x="1756" y="1417"/>
                  <a:pt x="1753" y="1419"/>
                </a:cubicBezTo>
                <a:cubicBezTo>
                  <a:pt x="1751" y="1419"/>
                  <a:pt x="1750" y="1421"/>
                  <a:pt x="1748" y="1421"/>
                </a:cubicBezTo>
                <a:cubicBezTo>
                  <a:pt x="1748" y="1422"/>
                  <a:pt x="1746" y="1424"/>
                  <a:pt x="1745" y="1424"/>
                </a:cubicBezTo>
                <a:cubicBezTo>
                  <a:pt x="1745" y="1424"/>
                  <a:pt x="1743" y="1424"/>
                  <a:pt x="1742" y="1424"/>
                </a:cubicBezTo>
                <a:cubicBezTo>
                  <a:pt x="1742" y="1422"/>
                  <a:pt x="1740" y="1421"/>
                  <a:pt x="1738" y="1419"/>
                </a:cubicBezTo>
                <a:cubicBezTo>
                  <a:pt x="1737" y="1417"/>
                  <a:pt x="1733" y="1414"/>
                  <a:pt x="1732" y="1411"/>
                </a:cubicBezTo>
                <a:cubicBezTo>
                  <a:pt x="1732" y="1409"/>
                  <a:pt x="1730" y="1408"/>
                  <a:pt x="1730" y="1406"/>
                </a:cubicBezTo>
                <a:cubicBezTo>
                  <a:pt x="1729" y="1406"/>
                  <a:pt x="1729" y="1405"/>
                  <a:pt x="1727" y="1403"/>
                </a:cubicBezTo>
                <a:cubicBezTo>
                  <a:pt x="1725" y="1403"/>
                  <a:pt x="1724" y="1401"/>
                  <a:pt x="1724" y="1400"/>
                </a:cubicBezTo>
                <a:cubicBezTo>
                  <a:pt x="1722" y="1398"/>
                  <a:pt x="1722" y="1398"/>
                  <a:pt x="1722" y="1397"/>
                </a:cubicBezTo>
                <a:cubicBezTo>
                  <a:pt x="1722" y="1397"/>
                  <a:pt x="1724" y="1397"/>
                  <a:pt x="1725" y="1397"/>
                </a:cubicBezTo>
                <a:cubicBezTo>
                  <a:pt x="1725" y="1397"/>
                  <a:pt x="1725" y="1397"/>
                  <a:pt x="1727" y="1397"/>
                </a:cubicBezTo>
                <a:cubicBezTo>
                  <a:pt x="1729" y="1397"/>
                  <a:pt x="1729" y="1395"/>
                  <a:pt x="1729" y="1395"/>
                </a:cubicBezTo>
                <a:cubicBezTo>
                  <a:pt x="1729" y="1393"/>
                  <a:pt x="1729" y="1392"/>
                  <a:pt x="1730" y="1392"/>
                </a:cubicBezTo>
                <a:cubicBezTo>
                  <a:pt x="1730" y="1388"/>
                  <a:pt x="1729" y="1387"/>
                  <a:pt x="1727" y="1385"/>
                </a:cubicBezTo>
                <a:cubicBezTo>
                  <a:pt x="1727" y="1384"/>
                  <a:pt x="1725" y="1382"/>
                  <a:pt x="1725" y="1382"/>
                </a:cubicBezTo>
                <a:cubicBezTo>
                  <a:pt x="1724" y="1379"/>
                  <a:pt x="1724" y="1377"/>
                  <a:pt x="1722" y="1376"/>
                </a:cubicBezTo>
                <a:cubicBezTo>
                  <a:pt x="1721" y="1371"/>
                  <a:pt x="1719" y="1368"/>
                  <a:pt x="1717" y="1363"/>
                </a:cubicBezTo>
                <a:cubicBezTo>
                  <a:pt x="1716" y="1359"/>
                  <a:pt x="1716" y="1356"/>
                  <a:pt x="1714" y="1353"/>
                </a:cubicBezTo>
                <a:cubicBezTo>
                  <a:pt x="1714" y="1351"/>
                  <a:pt x="1712" y="1350"/>
                  <a:pt x="1712" y="1350"/>
                </a:cubicBezTo>
                <a:cubicBezTo>
                  <a:pt x="1711" y="1348"/>
                  <a:pt x="1711" y="1347"/>
                  <a:pt x="1709" y="1347"/>
                </a:cubicBezTo>
                <a:cubicBezTo>
                  <a:pt x="1709" y="1345"/>
                  <a:pt x="1709" y="1345"/>
                  <a:pt x="1709" y="1343"/>
                </a:cubicBezTo>
                <a:cubicBezTo>
                  <a:pt x="1708" y="1343"/>
                  <a:pt x="1708" y="1343"/>
                  <a:pt x="1708" y="1342"/>
                </a:cubicBezTo>
                <a:cubicBezTo>
                  <a:pt x="1706" y="1340"/>
                  <a:pt x="1706" y="1340"/>
                  <a:pt x="1704" y="1339"/>
                </a:cubicBezTo>
                <a:cubicBezTo>
                  <a:pt x="1704" y="1339"/>
                  <a:pt x="1704" y="1337"/>
                  <a:pt x="1703" y="1337"/>
                </a:cubicBezTo>
                <a:cubicBezTo>
                  <a:pt x="1703" y="1335"/>
                  <a:pt x="1703" y="1335"/>
                  <a:pt x="1701" y="1334"/>
                </a:cubicBezTo>
                <a:cubicBezTo>
                  <a:pt x="1701" y="1334"/>
                  <a:pt x="1700" y="1332"/>
                  <a:pt x="1700" y="1330"/>
                </a:cubicBezTo>
                <a:cubicBezTo>
                  <a:pt x="1700" y="1329"/>
                  <a:pt x="1700" y="1329"/>
                  <a:pt x="1700" y="1329"/>
                </a:cubicBezTo>
                <a:cubicBezTo>
                  <a:pt x="1698" y="1327"/>
                  <a:pt x="1698" y="1327"/>
                  <a:pt x="1698" y="1326"/>
                </a:cubicBezTo>
                <a:cubicBezTo>
                  <a:pt x="1698" y="1324"/>
                  <a:pt x="1698" y="1324"/>
                  <a:pt x="1698" y="1324"/>
                </a:cubicBezTo>
                <a:cubicBezTo>
                  <a:pt x="1696" y="1322"/>
                  <a:pt x="1696" y="1322"/>
                  <a:pt x="1696" y="1321"/>
                </a:cubicBezTo>
                <a:cubicBezTo>
                  <a:pt x="1696" y="1321"/>
                  <a:pt x="1695" y="1319"/>
                  <a:pt x="1696" y="1318"/>
                </a:cubicBezTo>
                <a:cubicBezTo>
                  <a:pt x="1696" y="1316"/>
                  <a:pt x="1696" y="1316"/>
                  <a:pt x="1696" y="1314"/>
                </a:cubicBezTo>
                <a:cubicBezTo>
                  <a:pt x="1696" y="1313"/>
                  <a:pt x="1696" y="1311"/>
                  <a:pt x="1695" y="1310"/>
                </a:cubicBezTo>
                <a:cubicBezTo>
                  <a:pt x="1695" y="1308"/>
                  <a:pt x="1695" y="1306"/>
                  <a:pt x="1695" y="1305"/>
                </a:cubicBezTo>
                <a:cubicBezTo>
                  <a:pt x="1695" y="1303"/>
                  <a:pt x="1695" y="1301"/>
                  <a:pt x="1695" y="1300"/>
                </a:cubicBezTo>
                <a:cubicBezTo>
                  <a:pt x="1695" y="1298"/>
                  <a:pt x="1695" y="1297"/>
                  <a:pt x="1693" y="1297"/>
                </a:cubicBezTo>
                <a:cubicBezTo>
                  <a:pt x="1693" y="1295"/>
                  <a:pt x="1693" y="1295"/>
                  <a:pt x="1693" y="1293"/>
                </a:cubicBezTo>
                <a:cubicBezTo>
                  <a:pt x="1691" y="1292"/>
                  <a:pt x="1690" y="1290"/>
                  <a:pt x="1690" y="1289"/>
                </a:cubicBezTo>
                <a:cubicBezTo>
                  <a:pt x="1690" y="1285"/>
                  <a:pt x="1690" y="1282"/>
                  <a:pt x="1690" y="1281"/>
                </a:cubicBezTo>
                <a:cubicBezTo>
                  <a:pt x="1690" y="1279"/>
                  <a:pt x="1688" y="1277"/>
                  <a:pt x="1688" y="1277"/>
                </a:cubicBezTo>
                <a:cubicBezTo>
                  <a:pt x="1688" y="1276"/>
                  <a:pt x="1688" y="1274"/>
                  <a:pt x="1688" y="1274"/>
                </a:cubicBezTo>
                <a:cubicBezTo>
                  <a:pt x="1688" y="1272"/>
                  <a:pt x="1688" y="1271"/>
                  <a:pt x="1690" y="1271"/>
                </a:cubicBezTo>
                <a:cubicBezTo>
                  <a:pt x="1690" y="1269"/>
                  <a:pt x="1690" y="1271"/>
                  <a:pt x="1690" y="1269"/>
                </a:cubicBezTo>
                <a:cubicBezTo>
                  <a:pt x="1690" y="1268"/>
                  <a:pt x="1690" y="1268"/>
                  <a:pt x="1690" y="1268"/>
                </a:cubicBezTo>
                <a:cubicBezTo>
                  <a:pt x="1688" y="1266"/>
                  <a:pt x="1688" y="1264"/>
                  <a:pt x="1687" y="1263"/>
                </a:cubicBezTo>
                <a:cubicBezTo>
                  <a:pt x="1685" y="1261"/>
                  <a:pt x="1683" y="1258"/>
                  <a:pt x="1683" y="1255"/>
                </a:cubicBezTo>
                <a:cubicBezTo>
                  <a:pt x="1682" y="1252"/>
                  <a:pt x="1680" y="1248"/>
                  <a:pt x="1679" y="1245"/>
                </a:cubicBezTo>
                <a:cubicBezTo>
                  <a:pt x="1679" y="1243"/>
                  <a:pt x="1677" y="1240"/>
                  <a:pt x="1675" y="1239"/>
                </a:cubicBezTo>
                <a:cubicBezTo>
                  <a:pt x="1674" y="1235"/>
                  <a:pt x="1672" y="1232"/>
                  <a:pt x="1670" y="1229"/>
                </a:cubicBezTo>
                <a:cubicBezTo>
                  <a:pt x="1670" y="1227"/>
                  <a:pt x="1670" y="1227"/>
                  <a:pt x="1669" y="1226"/>
                </a:cubicBezTo>
                <a:cubicBezTo>
                  <a:pt x="1669" y="1224"/>
                  <a:pt x="1667" y="1223"/>
                  <a:pt x="1667" y="1221"/>
                </a:cubicBezTo>
                <a:cubicBezTo>
                  <a:pt x="1666" y="1219"/>
                  <a:pt x="1666" y="1218"/>
                  <a:pt x="1664" y="1216"/>
                </a:cubicBezTo>
                <a:cubicBezTo>
                  <a:pt x="1662" y="1214"/>
                  <a:pt x="1662" y="1213"/>
                  <a:pt x="1662" y="1213"/>
                </a:cubicBezTo>
                <a:cubicBezTo>
                  <a:pt x="1661" y="1213"/>
                  <a:pt x="1661" y="1211"/>
                  <a:pt x="1661" y="1211"/>
                </a:cubicBezTo>
                <a:cubicBezTo>
                  <a:pt x="1659" y="1210"/>
                  <a:pt x="1659" y="1210"/>
                  <a:pt x="1659" y="1210"/>
                </a:cubicBezTo>
                <a:cubicBezTo>
                  <a:pt x="1659" y="1208"/>
                  <a:pt x="1659" y="1208"/>
                  <a:pt x="1659" y="1206"/>
                </a:cubicBezTo>
                <a:cubicBezTo>
                  <a:pt x="1659" y="1205"/>
                  <a:pt x="1659" y="1203"/>
                  <a:pt x="1659" y="1202"/>
                </a:cubicBezTo>
                <a:cubicBezTo>
                  <a:pt x="1659" y="1200"/>
                  <a:pt x="1659" y="1200"/>
                  <a:pt x="1659" y="1200"/>
                </a:cubicBezTo>
                <a:cubicBezTo>
                  <a:pt x="1661" y="1197"/>
                  <a:pt x="1659" y="1192"/>
                  <a:pt x="1659" y="1189"/>
                </a:cubicBezTo>
                <a:cubicBezTo>
                  <a:pt x="1659" y="1187"/>
                  <a:pt x="1659" y="1185"/>
                  <a:pt x="1659" y="1184"/>
                </a:cubicBezTo>
                <a:cubicBezTo>
                  <a:pt x="1661" y="1182"/>
                  <a:pt x="1661" y="1181"/>
                  <a:pt x="1662" y="1181"/>
                </a:cubicBezTo>
                <a:cubicBezTo>
                  <a:pt x="1664" y="1177"/>
                  <a:pt x="1666" y="1173"/>
                  <a:pt x="1666" y="1169"/>
                </a:cubicBezTo>
                <a:cubicBezTo>
                  <a:pt x="1666" y="1166"/>
                  <a:pt x="1666" y="1163"/>
                  <a:pt x="1667" y="1160"/>
                </a:cubicBezTo>
                <a:cubicBezTo>
                  <a:pt x="1667" y="1158"/>
                  <a:pt x="1669" y="1155"/>
                  <a:pt x="1669" y="1153"/>
                </a:cubicBezTo>
                <a:cubicBezTo>
                  <a:pt x="1670" y="1150"/>
                  <a:pt x="1670" y="1147"/>
                  <a:pt x="1674" y="1145"/>
                </a:cubicBezTo>
                <a:cubicBezTo>
                  <a:pt x="1675" y="1144"/>
                  <a:pt x="1677" y="1142"/>
                  <a:pt x="1679" y="1140"/>
                </a:cubicBezTo>
                <a:cubicBezTo>
                  <a:pt x="1680" y="1140"/>
                  <a:pt x="1680" y="1139"/>
                  <a:pt x="1682" y="1139"/>
                </a:cubicBezTo>
                <a:cubicBezTo>
                  <a:pt x="1682" y="1137"/>
                  <a:pt x="1682" y="1137"/>
                  <a:pt x="1682" y="1136"/>
                </a:cubicBezTo>
                <a:cubicBezTo>
                  <a:pt x="1682" y="1134"/>
                  <a:pt x="1683" y="1132"/>
                  <a:pt x="1683" y="1131"/>
                </a:cubicBezTo>
                <a:cubicBezTo>
                  <a:pt x="1683" y="1127"/>
                  <a:pt x="1683" y="1124"/>
                  <a:pt x="1682" y="1121"/>
                </a:cubicBezTo>
                <a:cubicBezTo>
                  <a:pt x="1682" y="1118"/>
                  <a:pt x="1682" y="1116"/>
                  <a:pt x="1680" y="1115"/>
                </a:cubicBezTo>
                <a:cubicBezTo>
                  <a:pt x="1679" y="1113"/>
                  <a:pt x="1679" y="1111"/>
                  <a:pt x="1677" y="1110"/>
                </a:cubicBezTo>
                <a:cubicBezTo>
                  <a:pt x="1677" y="1108"/>
                  <a:pt x="1677" y="1107"/>
                  <a:pt x="1677" y="1105"/>
                </a:cubicBezTo>
                <a:cubicBezTo>
                  <a:pt x="1675" y="1102"/>
                  <a:pt x="1675" y="1100"/>
                  <a:pt x="1674" y="1097"/>
                </a:cubicBezTo>
                <a:cubicBezTo>
                  <a:pt x="1674" y="1095"/>
                  <a:pt x="1674" y="1094"/>
                  <a:pt x="1675" y="1094"/>
                </a:cubicBezTo>
                <a:cubicBezTo>
                  <a:pt x="1675" y="1094"/>
                  <a:pt x="1677" y="1094"/>
                  <a:pt x="1679" y="1094"/>
                </a:cubicBezTo>
                <a:cubicBezTo>
                  <a:pt x="1680" y="1094"/>
                  <a:pt x="1679" y="1092"/>
                  <a:pt x="1679" y="1090"/>
                </a:cubicBezTo>
                <a:cubicBezTo>
                  <a:pt x="1677" y="1087"/>
                  <a:pt x="1677" y="1086"/>
                  <a:pt x="1677" y="1082"/>
                </a:cubicBezTo>
                <a:cubicBezTo>
                  <a:pt x="1677" y="1081"/>
                  <a:pt x="1675" y="1079"/>
                  <a:pt x="1675" y="1079"/>
                </a:cubicBezTo>
                <a:cubicBezTo>
                  <a:pt x="1675" y="1078"/>
                  <a:pt x="1674" y="1076"/>
                  <a:pt x="1674" y="1074"/>
                </a:cubicBezTo>
                <a:cubicBezTo>
                  <a:pt x="1672" y="1073"/>
                  <a:pt x="1672" y="1071"/>
                  <a:pt x="1670" y="1069"/>
                </a:cubicBezTo>
                <a:cubicBezTo>
                  <a:pt x="1670" y="1068"/>
                  <a:pt x="1670" y="1068"/>
                  <a:pt x="1670" y="1066"/>
                </a:cubicBezTo>
                <a:cubicBezTo>
                  <a:pt x="1669" y="1066"/>
                  <a:pt x="1669" y="1065"/>
                  <a:pt x="1669" y="1063"/>
                </a:cubicBezTo>
                <a:cubicBezTo>
                  <a:pt x="1669" y="1063"/>
                  <a:pt x="1667" y="1063"/>
                  <a:pt x="1667" y="1061"/>
                </a:cubicBezTo>
                <a:cubicBezTo>
                  <a:pt x="1669" y="1060"/>
                  <a:pt x="1669" y="1061"/>
                  <a:pt x="1669" y="1060"/>
                </a:cubicBezTo>
                <a:cubicBezTo>
                  <a:pt x="1667" y="1058"/>
                  <a:pt x="1667" y="1058"/>
                  <a:pt x="1667" y="1058"/>
                </a:cubicBezTo>
                <a:cubicBezTo>
                  <a:pt x="1666" y="1057"/>
                  <a:pt x="1666" y="1057"/>
                  <a:pt x="1666" y="1057"/>
                </a:cubicBezTo>
                <a:cubicBezTo>
                  <a:pt x="1666" y="1057"/>
                  <a:pt x="1666" y="1057"/>
                  <a:pt x="1666" y="1055"/>
                </a:cubicBezTo>
                <a:cubicBezTo>
                  <a:pt x="1666" y="1053"/>
                  <a:pt x="1666" y="1053"/>
                  <a:pt x="1666" y="1053"/>
                </a:cubicBezTo>
                <a:cubicBezTo>
                  <a:pt x="1666" y="1052"/>
                  <a:pt x="1664" y="1049"/>
                  <a:pt x="1664" y="1047"/>
                </a:cubicBezTo>
                <a:cubicBezTo>
                  <a:pt x="1664" y="1045"/>
                  <a:pt x="1664" y="1045"/>
                  <a:pt x="1664" y="1045"/>
                </a:cubicBezTo>
                <a:cubicBezTo>
                  <a:pt x="1662" y="1044"/>
                  <a:pt x="1662" y="1044"/>
                  <a:pt x="1661" y="1042"/>
                </a:cubicBezTo>
                <a:cubicBezTo>
                  <a:pt x="1661" y="1042"/>
                  <a:pt x="1661" y="1040"/>
                  <a:pt x="1659" y="1040"/>
                </a:cubicBezTo>
                <a:cubicBezTo>
                  <a:pt x="1659" y="1039"/>
                  <a:pt x="1659" y="1039"/>
                  <a:pt x="1658" y="1039"/>
                </a:cubicBezTo>
                <a:cubicBezTo>
                  <a:pt x="1658" y="1037"/>
                  <a:pt x="1658" y="1037"/>
                  <a:pt x="1656" y="1037"/>
                </a:cubicBezTo>
                <a:cubicBezTo>
                  <a:pt x="1656" y="1037"/>
                  <a:pt x="1656" y="1036"/>
                  <a:pt x="1654" y="1036"/>
                </a:cubicBezTo>
                <a:cubicBezTo>
                  <a:pt x="1653" y="1034"/>
                  <a:pt x="1653" y="1034"/>
                  <a:pt x="1653" y="1034"/>
                </a:cubicBezTo>
                <a:cubicBezTo>
                  <a:pt x="1653" y="1032"/>
                  <a:pt x="1653" y="1032"/>
                  <a:pt x="1653" y="1032"/>
                </a:cubicBezTo>
                <a:cubicBezTo>
                  <a:pt x="1651" y="1032"/>
                  <a:pt x="1649" y="1031"/>
                  <a:pt x="1649" y="1031"/>
                </a:cubicBezTo>
                <a:cubicBezTo>
                  <a:pt x="1648" y="1029"/>
                  <a:pt x="1646" y="1028"/>
                  <a:pt x="1645" y="1026"/>
                </a:cubicBezTo>
                <a:cubicBezTo>
                  <a:pt x="1645" y="1024"/>
                  <a:pt x="1645" y="1024"/>
                  <a:pt x="1643" y="1024"/>
                </a:cubicBezTo>
                <a:cubicBezTo>
                  <a:pt x="1643" y="1024"/>
                  <a:pt x="1643" y="1024"/>
                  <a:pt x="1641" y="1023"/>
                </a:cubicBezTo>
                <a:cubicBezTo>
                  <a:pt x="1641" y="1023"/>
                  <a:pt x="1641" y="1023"/>
                  <a:pt x="1640" y="1021"/>
                </a:cubicBezTo>
                <a:cubicBezTo>
                  <a:pt x="1640" y="1021"/>
                  <a:pt x="1640" y="1020"/>
                  <a:pt x="1638" y="1018"/>
                </a:cubicBezTo>
                <a:cubicBezTo>
                  <a:pt x="1637" y="1016"/>
                  <a:pt x="1637" y="1015"/>
                  <a:pt x="1635" y="1013"/>
                </a:cubicBezTo>
                <a:cubicBezTo>
                  <a:pt x="1635" y="1011"/>
                  <a:pt x="1633" y="1010"/>
                  <a:pt x="1633" y="1008"/>
                </a:cubicBezTo>
                <a:cubicBezTo>
                  <a:pt x="1633" y="1007"/>
                  <a:pt x="1632" y="1005"/>
                  <a:pt x="1632" y="1002"/>
                </a:cubicBezTo>
                <a:cubicBezTo>
                  <a:pt x="1630" y="1000"/>
                  <a:pt x="1628" y="999"/>
                  <a:pt x="1628" y="997"/>
                </a:cubicBezTo>
                <a:cubicBezTo>
                  <a:pt x="1627" y="995"/>
                  <a:pt x="1627" y="995"/>
                  <a:pt x="1625" y="994"/>
                </a:cubicBezTo>
                <a:cubicBezTo>
                  <a:pt x="1625" y="992"/>
                  <a:pt x="1625" y="992"/>
                  <a:pt x="1625" y="992"/>
                </a:cubicBezTo>
                <a:cubicBezTo>
                  <a:pt x="1627" y="994"/>
                  <a:pt x="1628" y="994"/>
                  <a:pt x="1630" y="994"/>
                </a:cubicBezTo>
                <a:cubicBezTo>
                  <a:pt x="1632" y="992"/>
                  <a:pt x="1632" y="989"/>
                  <a:pt x="1632" y="987"/>
                </a:cubicBezTo>
                <a:cubicBezTo>
                  <a:pt x="1632" y="986"/>
                  <a:pt x="1633" y="984"/>
                  <a:pt x="1633" y="982"/>
                </a:cubicBezTo>
                <a:cubicBezTo>
                  <a:pt x="1635" y="982"/>
                  <a:pt x="1635" y="981"/>
                  <a:pt x="1635" y="981"/>
                </a:cubicBezTo>
                <a:cubicBezTo>
                  <a:pt x="1637" y="979"/>
                  <a:pt x="1637" y="978"/>
                  <a:pt x="1637" y="978"/>
                </a:cubicBezTo>
                <a:cubicBezTo>
                  <a:pt x="1635" y="976"/>
                  <a:pt x="1635" y="976"/>
                  <a:pt x="1635" y="976"/>
                </a:cubicBezTo>
                <a:cubicBezTo>
                  <a:pt x="1635" y="974"/>
                  <a:pt x="1635" y="973"/>
                  <a:pt x="1635" y="973"/>
                </a:cubicBezTo>
                <a:cubicBezTo>
                  <a:pt x="1637" y="971"/>
                  <a:pt x="1637" y="971"/>
                  <a:pt x="1635" y="971"/>
                </a:cubicBezTo>
                <a:cubicBezTo>
                  <a:pt x="1635" y="970"/>
                  <a:pt x="1635" y="970"/>
                  <a:pt x="1633" y="970"/>
                </a:cubicBezTo>
                <a:cubicBezTo>
                  <a:pt x="1633" y="968"/>
                  <a:pt x="1633" y="968"/>
                  <a:pt x="1633" y="968"/>
                </a:cubicBezTo>
                <a:cubicBezTo>
                  <a:pt x="1635" y="966"/>
                  <a:pt x="1635" y="965"/>
                  <a:pt x="1637" y="965"/>
                </a:cubicBezTo>
                <a:cubicBezTo>
                  <a:pt x="1637" y="963"/>
                  <a:pt x="1638" y="961"/>
                  <a:pt x="1638" y="960"/>
                </a:cubicBezTo>
                <a:cubicBezTo>
                  <a:pt x="1640" y="958"/>
                  <a:pt x="1640" y="957"/>
                  <a:pt x="1640" y="955"/>
                </a:cubicBezTo>
                <a:cubicBezTo>
                  <a:pt x="1640" y="955"/>
                  <a:pt x="1640" y="955"/>
                  <a:pt x="1640" y="953"/>
                </a:cubicBezTo>
                <a:cubicBezTo>
                  <a:pt x="1638" y="953"/>
                  <a:pt x="1638" y="952"/>
                  <a:pt x="1638" y="950"/>
                </a:cubicBezTo>
                <a:cubicBezTo>
                  <a:pt x="1638" y="950"/>
                  <a:pt x="1638" y="950"/>
                  <a:pt x="1638" y="949"/>
                </a:cubicBezTo>
                <a:cubicBezTo>
                  <a:pt x="1640" y="949"/>
                  <a:pt x="1640" y="949"/>
                  <a:pt x="1640" y="949"/>
                </a:cubicBezTo>
                <a:cubicBezTo>
                  <a:pt x="1640" y="947"/>
                  <a:pt x="1640" y="947"/>
                  <a:pt x="1640" y="947"/>
                </a:cubicBezTo>
                <a:cubicBezTo>
                  <a:pt x="1638" y="947"/>
                  <a:pt x="1638" y="945"/>
                  <a:pt x="1638" y="945"/>
                </a:cubicBezTo>
                <a:cubicBezTo>
                  <a:pt x="1638" y="944"/>
                  <a:pt x="1638" y="942"/>
                  <a:pt x="1638" y="941"/>
                </a:cubicBezTo>
                <a:cubicBezTo>
                  <a:pt x="1638" y="939"/>
                  <a:pt x="1637" y="939"/>
                  <a:pt x="1637" y="937"/>
                </a:cubicBezTo>
                <a:cubicBezTo>
                  <a:pt x="1635" y="937"/>
                  <a:pt x="1635" y="937"/>
                  <a:pt x="1635" y="937"/>
                </a:cubicBezTo>
                <a:cubicBezTo>
                  <a:pt x="1635" y="936"/>
                  <a:pt x="1637" y="936"/>
                  <a:pt x="1637" y="936"/>
                </a:cubicBezTo>
                <a:cubicBezTo>
                  <a:pt x="1637" y="934"/>
                  <a:pt x="1638" y="934"/>
                  <a:pt x="1637" y="934"/>
                </a:cubicBezTo>
                <a:cubicBezTo>
                  <a:pt x="1637" y="932"/>
                  <a:pt x="1635" y="932"/>
                  <a:pt x="1633" y="932"/>
                </a:cubicBezTo>
                <a:cubicBezTo>
                  <a:pt x="1633" y="932"/>
                  <a:pt x="1633" y="934"/>
                  <a:pt x="1632" y="932"/>
                </a:cubicBezTo>
                <a:cubicBezTo>
                  <a:pt x="1632" y="932"/>
                  <a:pt x="1630" y="931"/>
                  <a:pt x="1628" y="929"/>
                </a:cubicBezTo>
                <a:cubicBezTo>
                  <a:pt x="1627" y="928"/>
                  <a:pt x="1627" y="926"/>
                  <a:pt x="1627" y="924"/>
                </a:cubicBezTo>
                <a:cubicBezTo>
                  <a:pt x="1625" y="924"/>
                  <a:pt x="1625" y="924"/>
                  <a:pt x="1625" y="924"/>
                </a:cubicBezTo>
                <a:cubicBezTo>
                  <a:pt x="1624" y="924"/>
                  <a:pt x="1624" y="924"/>
                  <a:pt x="1624" y="924"/>
                </a:cubicBezTo>
                <a:cubicBezTo>
                  <a:pt x="1624" y="926"/>
                  <a:pt x="1624" y="926"/>
                  <a:pt x="1624" y="926"/>
                </a:cubicBezTo>
                <a:cubicBezTo>
                  <a:pt x="1622" y="926"/>
                  <a:pt x="1622" y="926"/>
                  <a:pt x="1622" y="926"/>
                </a:cubicBezTo>
                <a:cubicBezTo>
                  <a:pt x="1620" y="926"/>
                  <a:pt x="1620" y="926"/>
                  <a:pt x="1619" y="926"/>
                </a:cubicBezTo>
                <a:cubicBezTo>
                  <a:pt x="1617" y="926"/>
                  <a:pt x="1617" y="926"/>
                  <a:pt x="1615" y="926"/>
                </a:cubicBezTo>
                <a:cubicBezTo>
                  <a:pt x="1612" y="926"/>
                  <a:pt x="1607" y="928"/>
                  <a:pt x="1604" y="928"/>
                </a:cubicBezTo>
                <a:cubicBezTo>
                  <a:pt x="1603" y="928"/>
                  <a:pt x="1601" y="928"/>
                  <a:pt x="1601" y="928"/>
                </a:cubicBezTo>
                <a:cubicBezTo>
                  <a:pt x="1599" y="928"/>
                  <a:pt x="1599" y="928"/>
                  <a:pt x="1598" y="928"/>
                </a:cubicBezTo>
                <a:cubicBezTo>
                  <a:pt x="1596" y="928"/>
                  <a:pt x="1596" y="929"/>
                  <a:pt x="1594" y="928"/>
                </a:cubicBezTo>
                <a:cubicBezTo>
                  <a:pt x="1593" y="928"/>
                  <a:pt x="1593" y="926"/>
                  <a:pt x="1593" y="924"/>
                </a:cubicBezTo>
                <a:cubicBezTo>
                  <a:pt x="1591" y="923"/>
                  <a:pt x="1590" y="920"/>
                  <a:pt x="1590" y="918"/>
                </a:cubicBezTo>
                <a:cubicBezTo>
                  <a:pt x="1590" y="916"/>
                  <a:pt x="1588" y="915"/>
                  <a:pt x="1588" y="913"/>
                </a:cubicBezTo>
                <a:cubicBezTo>
                  <a:pt x="1588" y="912"/>
                  <a:pt x="1586" y="910"/>
                  <a:pt x="1586" y="910"/>
                </a:cubicBezTo>
                <a:cubicBezTo>
                  <a:pt x="1585" y="907"/>
                  <a:pt x="1582" y="905"/>
                  <a:pt x="1580" y="903"/>
                </a:cubicBezTo>
                <a:cubicBezTo>
                  <a:pt x="1578" y="903"/>
                  <a:pt x="1578" y="903"/>
                  <a:pt x="1577" y="903"/>
                </a:cubicBezTo>
                <a:cubicBezTo>
                  <a:pt x="1575" y="903"/>
                  <a:pt x="1575" y="903"/>
                  <a:pt x="1575" y="903"/>
                </a:cubicBezTo>
                <a:cubicBezTo>
                  <a:pt x="1573" y="902"/>
                  <a:pt x="1573" y="902"/>
                  <a:pt x="1572" y="902"/>
                </a:cubicBezTo>
                <a:cubicBezTo>
                  <a:pt x="1570" y="902"/>
                  <a:pt x="1570" y="902"/>
                  <a:pt x="1570" y="902"/>
                </a:cubicBezTo>
                <a:cubicBezTo>
                  <a:pt x="1569" y="902"/>
                  <a:pt x="1567" y="902"/>
                  <a:pt x="1567" y="902"/>
                </a:cubicBezTo>
                <a:cubicBezTo>
                  <a:pt x="1564" y="902"/>
                  <a:pt x="1562" y="902"/>
                  <a:pt x="1561" y="902"/>
                </a:cubicBezTo>
                <a:cubicBezTo>
                  <a:pt x="1557" y="903"/>
                  <a:pt x="1552" y="905"/>
                  <a:pt x="1549" y="905"/>
                </a:cubicBezTo>
                <a:cubicBezTo>
                  <a:pt x="1548" y="907"/>
                  <a:pt x="1546" y="908"/>
                  <a:pt x="1543" y="910"/>
                </a:cubicBezTo>
                <a:cubicBezTo>
                  <a:pt x="1543" y="910"/>
                  <a:pt x="1543" y="910"/>
                  <a:pt x="1541" y="910"/>
                </a:cubicBezTo>
                <a:cubicBezTo>
                  <a:pt x="1540" y="910"/>
                  <a:pt x="1540" y="910"/>
                  <a:pt x="1540" y="910"/>
                </a:cubicBezTo>
                <a:cubicBezTo>
                  <a:pt x="1538" y="910"/>
                  <a:pt x="1535" y="910"/>
                  <a:pt x="1533" y="912"/>
                </a:cubicBezTo>
                <a:cubicBezTo>
                  <a:pt x="1530" y="912"/>
                  <a:pt x="1527" y="913"/>
                  <a:pt x="1523" y="915"/>
                </a:cubicBezTo>
                <a:cubicBezTo>
                  <a:pt x="1522" y="915"/>
                  <a:pt x="1520" y="916"/>
                  <a:pt x="1519" y="916"/>
                </a:cubicBezTo>
                <a:cubicBezTo>
                  <a:pt x="1517" y="918"/>
                  <a:pt x="1515" y="920"/>
                  <a:pt x="1514" y="921"/>
                </a:cubicBezTo>
                <a:cubicBezTo>
                  <a:pt x="1514" y="923"/>
                  <a:pt x="1512" y="924"/>
                  <a:pt x="1509" y="924"/>
                </a:cubicBezTo>
                <a:cubicBezTo>
                  <a:pt x="1506" y="926"/>
                  <a:pt x="1504" y="923"/>
                  <a:pt x="1501" y="921"/>
                </a:cubicBezTo>
                <a:cubicBezTo>
                  <a:pt x="1499" y="920"/>
                  <a:pt x="1498" y="920"/>
                  <a:pt x="1496" y="920"/>
                </a:cubicBezTo>
                <a:cubicBezTo>
                  <a:pt x="1494" y="920"/>
                  <a:pt x="1494" y="918"/>
                  <a:pt x="1493" y="918"/>
                </a:cubicBezTo>
                <a:cubicBezTo>
                  <a:pt x="1488" y="916"/>
                  <a:pt x="1481" y="918"/>
                  <a:pt x="1477" y="918"/>
                </a:cubicBezTo>
                <a:cubicBezTo>
                  <a:pt x="1473" y="918"/>
                  <a:pt x="1470" y="918"/>
                  <a:pt x="1467" y="918"/>
                </a:cubicBezTo>
                <a:cubicBezTo>
                  <a:pt x="1465" y="920"/>
                  <a:pt x="1464" y="920"/>
                  <a:pt x="1460" y="921"/>
                </a:cubicBezTo>
                <a:cubicBezTo>
                  <a:pt x="1459" y="921"/>
                  <a:pt x="1459" y="921"/>
                  <a:pt x="1457" y="923"/>
                </a:cubicBezTo>
                <a:cubicBezTo>
                  <a:pt x="1454" y="924"/>
                  <a:pt x="1452" y="924"/>
                  <a:pt x="1449" y="926"/>
                </a:cubicBezTo>
                <a:cubicBezTo>
                  <a:pt x="1449" y="928"/>
                  <a:pt x="1447" y="928"/>
                  <a:pt x="1446" y="928"/>
                </a:cubicBezTo>
                <a:cubicBezTo>
                  <a:pt x="1446" y="928"/>
                  <a:pt x="1446" y="928"/>
                  <a:pt x="1446" y="929"/>
                </a:cubicBezTo>
                <a:cubicBezTo>
                  <a:pt x="1446" y="929"/>
                  <a:pt x="1446" y="929"/>
                  <a:pt x="1444" y="929"/>
                </a:cubicBezTo>
                <a:cubicBezTo>
                  <a:pt x="1444" y="929"/>
                  <a:pt x="1444" y="929"/>
                  <a:pt x="1443" y="928"/>
                </a:cubicBezTo>
                <a:cubicBezTo>
                  <a:pt x="1443" y="928"/>
                  <a:pt x="1441" y="928"/>
                  <a:pt x="1441" y="926"/>
                </a:cubicBezTo>
                <a:cubicBezTo>
                  <a:pt x="1439" y="926"/>
                  <a:pt x="1438" y="924"/>
                  <a:pt x="1436" y="923"/>
                </a:cubicBezTo>
                <a:cubicBezTo>
                  <a:pt x="1431" y="920"/>
                  <a:pt x="1425" y="916"/>
                  <a:pt x="1420" y="912"/>
                </a:cubicBezTo>
                <a:cubicBezTo>
                  <a:pt x="1415" y="908"/>
                  <a:pt x="1412" y="903"/>
                  <a:pt x="1407" y="900"/>
                </a:cubicBezTo>
                <a:cubicBezTo>
                  <a:pt x="1405" y="899"/>
                  <a:pt x="1404" y="899"/>
                  <a:pt x="1402" y="897"/>
                </a:cubicBezTo>
                <a:cubicBezTo>
                  <a:pt x="1401" y="895"/>
                  <a:pt x="1399" y="895"/>
                  <a:pt x="1397" y="894"/>
                </a:cubicBezTo>
                <a:cubicBezTo>
                  <a:pt x="1396" y="894"/>
                  <a:pt x="1394" y="892"/>
                  <a:pt x="1392" y="891"/>
                </a:cubicBezTo>
                <a:cubicBezTo>
                  <a:pt x="1391" y="891"/>
                  <a:pt x="1389" y="889"/>
                  <a:pt x="1389" y="887"/>
                </a:cubicBezTo>
                <a:cubicBezTo>
                  <a:pt x="1388" y="886"/>
                  <a:pt x="1388" y="884"/>
                  <a:pt x="1386" y="881"/>
                </a:cubicBezTo>
                <a:cubicBezTo>
                  <a:pt x="1384" y="879"/>
                  <a:pt x="1384" y="878"/>
                  <a:pt x="1384" y="874"/>
                </a:cubicBezTo>
                <a:cubicBezTo>
                  <a:pt x="1384" y="873"/>
                  <a:pt x="1383" y="871"/>
                  <a:pt x="1383" y="870"/>
                </a:cubicBezTo>
                <a:cubicBezTo>
                  <a:pt x="1383" y="868"/>
                  <a:pt x="1383" y="865"/>
                  <a:pt x="1381" y="865"/>
                </a:cubicBezTo>
                <a:cubicBezTo>
                  <a:pt x="1380" y="862"/>
                  <a:pt x="1376" y="860"/>
                  <a:pt x="1375" y="858"/>
                </a:cubicBezTo>
                <a:cubicBezTo>
                  <a:pt x="1373" y="857"/>
                  <a:pt x="1373" y="855"/>
                  <a:pt x="1371" y="855"/>
                </a:cubicBezTo>
                <a:cubicBezTo>
                  <a:pt x="1371" y="854"/>
                  <a:pt x="1370" y="854"/>
                  <a:pt x="1368" y="852"/>
                </a:cubicBezTo>
                <a:cubicBezTo>
                  <a:pt x="1367" y="850"/>
                  <a:pt x="1367" y="850"/>
                  <a:pt x="1367" y="850"/>
                </a:cubicBezTo>
                <a:cubicBezTo>
                  <a:pt x="1367" y="849"/>
                  <a:pt x="1367" y="849"/>
                  <a:pt x="1367" y="847"/>
                </a:cubicBezTo>
                <a:cubicBezTo>
                  <a:pt x="1365" y="845"/>
                  <a:pt x="1365" y="845"/>
                  <a:pt x="1363" y="844"/>
                </a:cubicBezTo>
                <a:cubicBezTo>
                  <a:pt x="1363" y="844"/>
                  <a:pt x="1363" y="842"/>
                  <a:pt x="1362" y="842"/>
                </a:cubicBezTo>
                <a:cubicBezTo>
                  <a:pt x="1362" y="842"/>
                  <a:pt x="1360" y="842"/>
                  <a:pt x="1359" y="841"/>
                </a:cubicBezTo>
                <a:cubicBezTo>
                  <a:pt x="1357" y="839"/>
                  <a:pt x="1357" y="837"/>
                  <a:pt x="1359" y="837"/>
                </a:cubicBezTo>
                <a:cubicBezTo>
                  <a:pt x="1360" y="836"/>
                  <a:pt x="1362" y="836"/>
                  <a:pt x="1362" y="834"/>
                </a:cubicBezTo>
                <a:cubicBezTo>
                  <a:pt x="1362" y="834"/>
                  <a:pt x="1362" y="833"/>
                  <a:pt x="1360" y="833"/>
                </a:cubicBezTo>
                <a:cubicBezTo>
                  <a:pt x="1359" y="831"/>
                  <a:pt x="1357" y="833"/>
                  <a:pt x="1355" y="833"/>
                </a:cubicBezTo>
                <a:cubicBezTo>
                  <a:pt x="1354" y="833"/>
                  <a:pt x="1352" y="833"/>
                  <a:pt x="1350" y="833"/>
                </a:cubicBezTo>
                <a:cubicBezTo>
                  <a:pt x="1350" y="831"/>
                  <a:pt x="1349" y="831"/>
                  <a:pt x="1347" y="831"/>
                </a:cubicBezTo>
                <a:cubicBezTo>
                  <a:pt x="1346" y="831"/>
                  <a:pt x="1346" y="829"/>
                  <a:pt x="1344" y="828"/>
                </a:cubicBezTo>
                <a:cubicBezTo>
                  <a:pt x="1344" y="826"/>
                  <a:pt x="1344" y="823"/>
                  <a:pt x="1344" y="821"/>
                </a:cubicBezTo>
                <a:cubicBezTo>
                  <a:pt x="1344" y="820"/>
                  <a:pt x="1344" y="818"/>
                  <a:pt x="1344" y="815"/>
                </a:cubicBezTo>
                <a:cubicBezTo>
                  <a:pt x="1344" y="813"/>
                  <a:pt x="1344" y="812"/>
                  <a:pt x="1344" y="808"/>
                </a:cubicBezTo>
                <a:cubicBezTo>
                  <a:pt x="1344" y="807"/>
                  <a:pt x="1344" y="805"/>
                  <a:pt x="1344" y="804"/>
                </a:cubicBezTo>
                <a:cubicBezTo>
                  <a:pt x="1342" y="802"/>
                  <a:pt x="1342" y="802"/>
                  <a:pt x="1342" y="802"/>
                </a:cubicBezTo>
                <a:cubicBezTo>
                  <a:pt x="1341" y="800"/>
                  <a:pt x="1341" y="799"/>
                  <a:pt x="1341" y="797"/>
                </a:cubicBezTo>
                <a:cubicBezTo>
                  <a:pt x="1339" y="792"/>
                  <a:pt x="1342" y="787"/>
                  <a:pt x="1346" y="784"/>
                </a:cubicBezTo>
                <a:cubicBezTo>
                  <a:pt x="1347" y="783"/>
                  <a:pt x="1349" y="783"/>
                  <a:pt x="1349" y="781"/>
                </a:cubicBezTo>
                <a:cubicBezTo>
                  <a:pt x="1349" y="779"/>
                  <a:pt x="1349" y="779"/>
                  <a:pt x="1349" y="779"/>
                </a:cubicBezTo>
                <a:cubicBezTo>
                  <a:pt x="1349" y="778"/>
                  <a:pt x="1349" y="776"/>
                  <a:pt x="1349" y="775"/>
                </a:cubicBezTo>
                <a:cubicBezTo>
                  <a:pt x="1349" y="773"/>
                  <a:pt x="1350" y="773"/>
                  <a:pt x="1350" y="771"/>
                </a:cubicBezTo>
                <a:cubicBezTo>
                  <a:pt x="1350" y="770"/>
                  <a:pt x="1350" y="768"/>
                  <a:pt x="1352" y="767"/>
                </a:cubicBezTo>
                <a:cubicBezTo>
                  <a:pt x="1352" y="765"/>
                  <a:pt x="1354" y="763"/>
                  <a:pt x="1354" y="760"/>
                </a:cubicBezTo>
                <a:cubicBezTo>
                  <a:pt x="1354" y="758"/>
                  <a:pt x="1354" y="757"/>
                  <a:pt x="1354" y="755"/>
                </a:cubicBezTo>
                <a:cubicBezTo>
                  <a:pt x="1354" y="754"/>
                  <a:pt x="1354" y="750"/>
                  <a:pt x="1354" y="749"/>
                </a:cubicBezTo>
                <a:cubicBezTo>
                  <a:pt x="1352" y="747"/>
                  <a:pt x="1352" y="747"/>
                  <a:pt x="1352" y="747"/>
                </a:cubicBezTo>
                <a:cubicBezTo>
                  <a:pt x="1352" y="746"/>
                  <a:pt x="1352" y="744"/>
                  <a:pt x="1352" y="742"/>
                </a:cubicBezTo>
                <a:cubicBezTo>
                  <a:pt x="1352" y="741"/>
                  <a:pt x="1352" y="741"/>
                  <a:pt x="1352" y="741"/>
                </a:cubicBezTo>
                <a:cubicBezTo>
                  <a:pt x="1350" y="739"/>
                  <a:pt x="1349" y="739"/>
                  <a:pt x="1350" y="738"/>
                </a:cubicBezTo>
                <a:cubicBezTo>
                  <a:pt x="1350" y="736"/>
                  <a:pt x="1350" y="734"/>
                  <a:pt x="1352" y="734"/>
                </a:cubicBezTo>
                <a:cubicBezTo>
                  <a:pt x="1352" y="733"/>
                  <a:pt x="1352" y="733"/>
                  <a:pt x="1350" y="731"/>
                </a:cubicBezTo>
                <a:cubicBezTo>
                  <a:pt x="1350" y="731"/>
                  <a:pt x="1352" y="729"/>
                  <a:pt x="1350" y="729"/>
                </a:cubicBezTo>
                <a:cubicBezTo>
                  <a:pt x="1350" y="728"/>
                  <a:pt x="1350" y="726"/>
                  <a:pt x="1350" y="726"/>
                </a:cubicBezTo>
                <a:cubicBezTo>
                  <a:pt x="1350" y="725"/>
                  <a:pt x="1350" y="725"/>
                  <a:pt x="1350" y="725"/>
                </a:cubicBezTo>
                <a:cubicBezTo>
                  <a:pt x="1350" y="723"/>
                  <a:pt x="1350" y="723"/>
                  <a:pt x="1349" y="723"/>
                </a:cubicBezTo>
                <a:cubicBezTo>
                  <a:pt x="1349" y="721"/>
                  <a:pt x="1349" y="721"/>
                  <a:pt x="1349" y="721"/>
                </a:cubicBezTo>
                <a:cubicBezTo>
                  <a:pt x="1347" y="721"/>
                  <a:pt x="1347" y="720"/>
                  <a:pt x="1346" y="720"/>
                </a:cubicBezTo>
                <a:cubicBezTo>
                  <a:pt x="1346" y="720"/>
                  <a:pt x="1346" y="720"/>
                  <a:pt x="1346" y="718"/>
                </a:cubicBezTo>
                <a:cubicBezTo>
                  <a:pt x="1344" y="718"/>
                  <a:pt x="1344" y="718"/>
                  <a:pt x="1344" y="717"/>
                </a:cubicBezTo>
                <a:cubicBezTo>
                  <a:pt x="1344" y="715"/>
                  <a:pt x="1344" y="715"/>
                  <a:pt x="1344" y="715"/>
                </a:cubicBezTo>
                <a:cubicBezTo>
                  <a:pt x="1344" y="713"/>
                  <a:pt x="1344" y="713"/>
                  <a:pt x="1344" y="713"/>
                </a:cubicBezTo>
                <a:cubicBezTo>
                  <a:pt x="1344" y="713"/>
                  <a:pt x="1344" y="713"/>
                  <a:pt x="1346" y="712"/>
                </a:cubicBezTo>
                <a:cubicBezTo>
                  <a:pt x="1346" y="710"/>
                  <a:pt x="1346" y="710"/>
                  <a:pt x="1346" y="709"/>
                </a:cubicBezTo>
                <a:cubicBezTo>
                  <a:pt x="1346" y="707"/>
                  <a:pt x="1346" y="705"/>
                  <a:pt x="1346" y="705"/>
                </a:cubicBezTo>
                <a:cubicBezTo>
                  <a:pt x="1346" y="705"/>
                  <a:pt x="1346" y="705"/>
                  <a:pt x="1347" y="704"/>
                </a:cubicBezTo>
                <a:cubicBezTo>
                  <a:pt x="1347" y="704"/>
                  <a:pt x="1347" y="704"/>
                  <a:pt x="1347" y="702"/>
                </a:cubicBezTo>
                <a:cubicBezTo>
                  <a:pt x="1349" y="702"/>
                  <a:pt x="1349" y="702"/>
                  <a:pt x="1349" y="700"/>
                </a:cubicBezTo>
                <a:cubicBezTo>
                  <a:pt x="1350" y="700"/>
                  <a:pt x="1350" y="700"/>
                  <a:pt x="1350" y="700"/>
                </a:cubicBezTo>
                <a:cubicBezTo>
                  <a:pt x="1352" y="699"/>
                  <a:pt x="1352" y="697"/>
                  <a:pt x="1352" y="696"/>
                </a:cubicBezTo>
                <a:cubicBezTo>
                  <a:pt x="1354" y="692"/>
                  <a:pt x="1354" y="691"/>
                  <a:pt x="1355" y="689"/>
                </a:cubicBezTo>
                <a:cubicBezTo>
                  <a:pt x="1355" y="688"/>
                  <a:pt x="1355" y="688"/>
                  <a:pt x="1357" y="688"/>
                </a:cubicBezTo>
                <a:cubicBezTo>
                  <a:pt x="1357" y="688"/>
                  <a:pt x="1357" y="688"/>
                  <a:pt x="1359" y="686"/>
                </a:cubicBezTo>
                <a:cubicBezTo>
                  <a:pt x="1359" y="684"/>
                  <a:pt x="1360" y="683"/>
                  <a:pt x="1362" y="683"/>
                </a:cubicBezTo>
                <a:cubicBezTo>
                  <a:pt x="1362" y="681"/>
                  <a:pt x="1363" y="680"/>
                  <a:pt x="1365" y="678"/>
                </a:cubicBezTo>
                <a:cubicBezTo>
                  <a:pt x="1365" y="678"/>
                  <a:pt x="1365" y="676"/>
                  <a:pt x="1367" y="676"/>
                </a:cubicBezTo>
                <a:cubicBezTo>
                  <a:pt x="1368" y="676"/>
                  <a:pt x="1368" y="675"/>
                  <a:pt x="1368" y="673"/>
                </a:cubicBezTo>
                <a:cubicBezTo>
                  <a:pt x="1368" y="671"/>
                  <a:pt x="1370" y="670"/>
                  <a:pt x="1370" y="668"/>
                </a:cubicBezTo>
                <a:cubicBezTo>
                  <a:pt x="1370" y="667"/>
                  <a:pt x="1370" y="665"/>
                  <a:pt x="1368" y="663"/>
                </a:cubicBezTo>
                <a:cubicBezTo>
                  <a:pt x="1368" y="662"/>
                  <a:pt x="1370" y="660"/>
                  <a:pt x="1370" y="660"/>
                </a:cubicBezTo>
                <a:cubicBezTo>
                  <a:pt x="1370" y="659"/>
                  <a:pt x="1371" y="659"/>
                  <a:pt x="1371" y="657"/>
                </a:cubicBezTo>
                <a:cubicBezTo>
                  <a:pt x="1373" y="655"/>
                  <a:pt x="1373" y="655"/>
                  <a:pt x="1373" y="655"/>
                </a:cubicBezTo>
                <a:cubicBezTo>
                  <a:pt x="1373" y="654"/>
                  <a:pt x="1375" y="652"/>
                  <a:pt x="1376" y="652"/>
                </a:cubicBezTo>
                <a:cubicBezTo>
                  <a:pt x="1378" y="652"/>
                  <a:pt x="1378" y="651"/>
                  <a:pt x="1378" y="651"/>
                </a:cubicBezTo>
                <a:cubicBezTo>
                  <a:pt x="1380" y="651"/>
                  <a:pt x="1380" y="651"/>
                  <a:pt x="1380" y="649"/>
                </a:cubicBezTo>
                <a:cubicBezTo>
                  <a:pt x="1381" y="649"/>
                  <a:pt x="1381" y="649"/>
                  <a:pt x="1381" y="647"/>
                </a:cubicBezTo>
                <a:cubicBezTo>
                  <a:pt x="1383" y="646"/>
                  <a:pt x="1383" y="644"/>
                  <a:pt x="1384" y="642"/>
                </a:cubicBezTo>
                <a:cubicBezTo>
                  <a:pt x="1386" y="641"/>
                  <a:pt x="1386" y="639"/>
                  <a:pt x="1388" y="636"/>
                </a:cubicBezTo>
                <a:cubicBezTo>
                  <a:pt x="1388" y="634"/>
                  <a:pt x="1388" y="634"/>
                  <a:pt x="1388" y="634"/>
                </a:cubicBezTo>
                <a:cubicBezTo>
                  <a:pt x="1389" y="633"/>
                  <a:pt x="1389" y="633"/>
                  <a:pt x="1391" y="633"/>
                </a:cubicBezTo>
                <a:cubicBezTo>
                  <a:pt x="1391" y="633"/>
                  <a:pt x="1392" y="633"/>
                  <a:pt x="1394" y="631"/>
                </a:cubicBezTo>
                <a:cubicBezTo>
                  <a:pt x="1394" y="631"/>
                  <a:pt x="1396" y="631"/>
                  <a:pt x="1397" y="631"/>
                </a:cubicBezTo>
                <a:cubicBezTo>
                  <a:pt x="1399" y="630"/>
                  <a:pt x="1401" y="630"/>
                  <a:pt x="1402" y="630"/>
                </a:cubicBezTo>
                <a:cubicBezTo>
                  <a:pt x="1404" y="628"/>
                  <a:pt x="1404" y="628"/>
                  <a:pt x="1405" y="628"/>
                </a:cubicBezTo>
                <a:cubicBezTo>
                  <a:pt x="1405" y="626"/>
                  <a:pt x="1405" y="626"/>
                  <a:pt x="1407" y="626"/>
                </a:cubicBezTo>
                <a:cubicBezTo>
                  <a:pt x="1409" y="625"/>
                  <a:pt x="1410" y="623"/>
                  <a:pt x="1413" y="622"/>
                </a:cubicBezTo>
                <a:cubicBezTo>
                  <a:pt x="1415" y="620"/>
                  <a:pt x="1417" y="620"/>
                  <a:pt x="1418" y="618"/>
                </a:cubicBezTo>
                <a:cubicBezTo>
                  <a:pt x="1420" y="618"/>
                  <a:pt x="1422" y="617"/>
                  <a:pt x="1423" y="615"/>
                </a:cubicBezTo>
                <a:cubicBezTo>
                  <a:pt x="1423" y="613"/>
                  <a:pt x="1423" y="613"/>
                  <a:pt x="1425" y="612"/>
                </a:cubicBezTo>
                <a:cubicBezTo>
                  <a:pt x="1425" y="610"/>
                  <a:pt x="1425" y="610"/>
                  <a:pt x="1426" y="609"/>
                </a:cubicBezTo>
                <a:cubicBezTo>
                  <a:pt x="1428" y="607"/>
                  <a:pt x="1428" y="605"/>
                  <a:pt x="1430" y="604"/>
                </a:cubicBezTo>
                <a:cubicBezTo>
                  <a:pt x="1430" y="604"/>
                  <a:pt x="1431" y="602"/>
                  <a:pt x="1431" y="601"/>
                </a:cubicBezTo>
                <a:cubicBezTo>
                  <a:pt x="1431" y="601"/>
                  <a:pt x="1430" y="601"/>
                  <a:pt x="1430" y="599"/>
                </a:cubicBezTo>
                <a:cubicBezTo>
                  <a:pt x="1430" y="597"/>
                  <a:pt x="1430" y="597"/>
                  <a:pt x="1430" y="596"/>
                </a:cubicBezTo>
                <a:cubicBezTo>
                  <a:pt x="1428" y="594"/>
                  <a:pt x="1430" y="594"/>
                  <a:pt x="1428" y="593"/>
                </a:cubicBezTo>
                <a:cubicBezTo>
                  <a:pt x="1428" y="591"/>
                  <a:pt x="1428" y="591"/>
                  <a:pt x="1428" y="591"/>
                </a:cubicBezTo>
                <a:cubicBezTo>
                  <a:pt x="1426" y="591"/>
                  <a:pt x="1426" y="591"/>
                  <a:pt x="1426" y="591"/>
                </a:cubicBezTo>
                <a:cubicBezTo>
                  <a:pt x="1426" y="589"/>
                  <a:pt x="1426" y="589"/>
                  <a:pt x="1426" y="588"/>
                </a:cubicBezTo>
                <a:cubicBezTo>
                  <a:pt x="1428" y="588"/>
                  <a:pt x="1428" y="586"/>
                  <a:pt x="1428" y="584"/>
                </a:cubicBezTo>
                <a:cubicBezTo>
                  <a:pt x="1428" y="584"/>
                  <a:pt x="1430" y="583"/>
                  <a:pt x="1431" y="583"/>
                </a:cubicBezTo>
                <a:cubicBezTo>
                  <a:pt x="1434" y="581"/>
                  <a:pt x="1436" y="578"/>
                  <a:pt x="1436" y="575"/>
                </a:cubicBezTo>
                <a:cubicBezTo>
                  <a:pt x="1436" y="573"/>
                  <a:pt x="1436" y="573"/>
                  <a:pt x="1436" y="573"/>
                </a:cubicBezTo>
                <a:cubicBezTo>
                  <a:pt x="1436" y="572"/>
                  <a:pt x="1436" y="572"/>
                  <a:pt x="1438" y="572"/>
                </a:cubicBezTo>
                <a:cubicBezTo>
                  <a:pt x="1438" y="570"/>
                  <a:pt x="1439" y="570"/>
                  <a:pt x="1439" y="568"/>
                </a:cubicBezTo>
                <a:cubicBezTo>
                  <a:pt x="1441" y="568"/>
                  <a:pt x="1443" y="567"/>
                  <a:pt x="1444" y="565"/>
                </a:cubicBezTo>
                <a:cubicBezTo>
                  <a:pt x="1444" y="565"/>
                  <a:pt x="1444" y="564"/>
                  <a:pt x="1446" y="564"/>
                </a:cubicBezTo>
                <a:cubicBezTo>
                  <a:pt x="1447" y="562"/>
                  <a:pt x="1447" y="562"/>
                  <a:pt x="1449" y="562"/>
                </a:cubicBezTo>
                <a:cubicBezTo>
                  <a:pt x="1449" y="562"/>
                  <a:pt x="1451" y="560"/>
                  <a:pt x="1452" y="560"/>
                </a:cubicBezTo>
                <a:cubicBezTo>
                  <a:pt x="1452" y="559"/>
                  <a:pt x="1454" y="559"/>
                  <a:pt x="1454" y="559"/>
                </a:cubicBezTo>
                <a:cubicBezTo>
                  <a:pt x="1455" y="559"/>
                  <a:pt x="1455" y="559"/>
                  <a:pt x="1457" y="559"/>
                </a:cubicBezTo>
                <a:cubicBezTo>
                  <a:pt x="1457" y="559"/>
                  <a:pt x="1457" y="557"/>
                  <a:pt x="1459" y="557"/>
                </a:cubicBezTo>
                <a:cubicBezTo>
                  <a:pt x="1460" y="555"/>
                  <a:pt x="1460" y="555"/>
                  <a:pt x="1460" y="555"/>
                </a:cubicBezTo>
                <a:cubicBezTo>
                  <a:pt x="1462" y="554"/>
                  <a:pt x="1464" y="554"/>
                  <a:pt x="1465" y="552"/>
                </a:cubicBezTo>
                <a:cubicBezTo>
                  <a:pt x="1465" y="551"/>
                  <a:pt x="1465" y="549"/>
                  <a:pt x="1465" y="549"/>
                </a:cubicBezTo>
                <a:cubicBezTo>
                  <a:pt x="1465" y="547"/>
                  <a:pt x="1465" y="546"/>
                  <a:pt x="1467" y="546"/>
                </a:cubicBezTo>
                <a:cubicBezTo>
                  <a:pt x="1467" y="544"/>
                  <a:pt x="1468" y="541"/>
                  <a:pt x="1470" y="539"/>
                </a:cubicBezTo>
                <a:cubicBezTo>
                  <a:pt x="1470" y="538"/>
                  <a:pt x="1470" y="538"/>
                  <a:pt x="1470" y="536"/>
                </a:cubicBezTo>
                <a:cubicBezTo>
                  <a:pt x="1470" y="536"/>
                  <a:pt x="1472" y="535"/>
                  <a:pt x="1472" y="533"/>
                </a:cubicBezTo>
                <a:cubicBezTo>
                  <a:pt x="1472" y="533"/>
                  <a:pt x="1472" y="533"/>
                  <a:pt x="1473" y="533"/>
                </a:cubicBezTo>
                <a:cubicBezTo>
                  <a:pt x="1473" y="531"/>
                  <a:pt x="1473" y="531"/>
                  <a:pt x="1475" y="531"/>
                </a:cubicBezTo>
                <a:cubicBezTo>
                  <a:pt x="1477" y="531"/>
                  <a:pt x="1477" y="531"/>
                  <a:pt x="1477" y="531"/>
                </a:cubicBezTo>
                <a:cubicBezTo>
                  <a:pt x="1478" y="531"/>
                  <a:pt x="1478" y="531"/>
                  <a:pt x="1478" y="531"/>
                </a:cubicBezTo>
                <a:cubicBezTo>
                  <a:pt x="1480" y="531"/>
                  <a:pt x="1480" y="531"/>
                  <a:pt x="1480" y="531"/>
                </a:cubicBezTo>
                <a:cubicBezTo>
                  <a:pt x="1481" y="533"/>
                  <a:pt x="1481" y="533"/>
                  <a:pt x="1481" y="533"/>
                </a:cubicBezTo>
                <a:cubicBezTo>
                  <a:pt x="1483" y="535"/>
                  <a:pt x="1483" y="535"/>
                  <a:pt x="1485" y="536"/>
                </a:cubicBezTo>
                <a:cubicBezTo>
                  <a:pt x="1486" y="538"/>
                  <a:pt x="1486" y="538"/>
                  <a:pt x="1486" y="538"/>
                </a:cubicBezTo>
                <a:cubicBezTo>
                  <a:pt x="1486" y="538"/>
                  <a:pt x="1486" y="538"/>
                  <a:pt x="1486" y="539"/>
                </a:cubicBezTo>
                <a:cubicBezTo>
                  <a:pt x="1488" y="539"/>
                  <a:pt x="1489" y="539"/>
                  <a:pt x="1489" y="539"/>
                </a:cubicBezTo>
                <a:cubicBezTo>
                  <a:pt x="1491" y="539"/>
                  <a:pt x="1491" y="539"/>
                  <a:pt x="1491" y="539"/>
                </a:cubicBezTo>
                <a:cubicBezTo>
                  <a:pt x="1493" y="538"/>
                  <a:pt x="1493" y="538"/>
                  <a:pt x="1493" y="538"/>
                </a:cubicBezTo>
                <a:cubicBezTo>
                  <a:pt x="1493" y="538"/>
                  <a:pt x="1493" y="538"/>
                  <a:pt x="1494" y="538"/>
                </a:cubicBezTo>
                <a:cubicBezTo>
                  <a:pt x="1496" y="538"/>
                  <a:pt x="1496" y="538"/>
                  <a:pt x="1498" y="538"/>
                </a:cubicBezTo>
                <a:cubicBezTo>
                  <a:pt x="1499" y="538"/>
                  <a:pt x="1501" y="538"/>
                  <a:pt x="1501" y="538"/>
                </a:cubicBezTo>
                <a:cubicBezTo>
                  <a:pt x="1502" y="538"/>
                  <a:pt x="1502" y="536"/>
                  <a:pt x="1504" y="536"/>
                </a:cubicBezTo>
                <a:cubicBezTo>
                  <a:pt x="1506" y="536"/>
                  <a:pt x="1506" y="538"/>
                  <a:pt x="1506" y="538"/>
                </a:cubicBezTo>
                <a:cubicBezTo>
                  <a:pt x="1506" y="539"/>
                  <a:pt x="1506" y="539"/>
                  <a:pt x="1506" y="539"/>
                </a:cubicBezTo>
                <a:cubicBezTo>
                  <a:pt x="1507" y="539"/>
                  <a:pt x="1507" y="538"/>
                  <a:pt x="1507" y="538"/>
                </a:cubicBezTo>
                <a:cubicBezTo>
                  <a:pt x="1509" y="538"/>
                  <a:pt x="1509" y="538"/>
                  <a:pt x="1509" y="538"/>
                </a:cubicBezTo>
                <a:cubicBezTo>
                  <a:pt x="1509" y="539"/>
                  <a:pt x="1510" y="539"/>
                  <a:pt x="1510" y="541"/>
                </a:cubicBezTo>
                <a:cubicBezTo>
                  <a:pt x="1512" y="541"/>
                  <a:pt x="1514" y="541"/>
                  <a:pt x="1514" y="539"/>
                </a:cubicBezTo>
                <a:cubicBezTo>
                  <a:pt x="1515" y="539"/>
                  <a:pt x="1515" y="539"/>
                  <a:pt x="1515" y="539"/>
                </a:cubicBezTo>
                <a:cubicBezTo>
                  <a:pt x="1519" y="538"/>
                  <a:pt x="1520" y="536"/>
                  <a:pt x="1523" y="535"/>
                </a:cubicBezTo>
                <a:cubicBezTo>
                  <a:pt x="1525" y="533"/>
                  <a:pt x="1527" y="533"/>
                  <a:pt x="1528" y="531"/>
                </a:cubicBezTo>
                <a:cubicBezTo>
                  <a:pt x="1530" y="531"/>
                  <a:pt x="1530" y="530"/>
                  <a:pt x="1531" y="530"/>
                </a:cubicBezTo>
                <a:cubicBezTo>
                  <a:pt x="1533" y="528"/>
                  <a:pt x="1531" y="531"/>
                  <a:pt x="1533" y="531"/>
                </a:cubicBezTo>
                <a:cubicBezTo>
                  <a:pt x="1535" y="530"/>
                  <a:pt x="1535" y="530"/>
                  <a:pt x="1535" y="530"/>
                </a:cubicBezTo>
                <a:cubicBezTo>
                  <a:pt x="1536" y="528"/>
                  <a:pt x="1536" y="528"/>
                  <a:pt x="1536" y="528"/>
                </a:cubicBezTo>
                <a:cubicBezTo>
                  <a:pt x="1540" y="526"/>
                  <a:pt x="1541" y="526"/>
                  <a:pt x="1543" y="525"/>
                </a:cubicBezTo>
                <a:cubicBezTo>
                  <a:pt x="1544" y="525"/>
                  <a:pt x="1546" y="523"/>
                  <a:pt x="1548" y="523"/>
                </a:cubicBezTo>
                <a:cubicBezTo>
                  <a:pt x="1549" y="522"/>
                  <a:pt x="1552" y="522"/>
                  <a:pt x="1556" y="522"/>
                </a:cubicBezTo>
                <a:cubicBezTo>
                  <a:pt x="1557" y="522"/>
                  <a:pt x="1559" y="522"/>
                  <a:pt x="1562" y="522"/>
                </a:cubicBezTo>
                <a:cubicBezTo>
                  <a:pt x="1562" y="522"/>
                  <a:pt x="1564" y="520"/>
                  <a:pt x="1565" y="522"/>
                </a:cubicBezTo>
                <a:cubicBezTo>
                  <a:pt x="1565" y="522"/>
                  <a:pt x="1567" y="522"/>
                  <a:pt x="1569" y="522"/>
                </a:cubicBezTo>
                <a:cubicBezTo>
                  <a:pt x="1570" y="522"/>
                  <a:pt x="1570" y="522"/>
                  <a:pt x="1572" y="522"/>
                </a:cubicBezTo>
                <a:cubicBezTo>
                  <a:pt x="1572" y="520"/>
                  <a:pt x="1573" y="520"/>
                  <a:pt x="1575" y="518"/>
                </a:cubicBezTo>
                <a:cubicBezTo>
                  <a:pt x="1575" y="518"/>
                  <a:pt x="1577" y="517"/>
                  <a:pt x="1578" y="517"/>
                </a:cubicBezTo>
                <a:cubicBezTo>
                  <a:pt x="1578" y="517"/>
                  <a:pt x="1580" y="517"/>
                  <a:pt x="1582" y="517"/>
                </a:cubicBezTo>
                <a:cubicBezTo>
                  <a:pt x="1583" y="517"/>
                  <a:pt x="1583" y="517"/>
                  <a:pt x="1583" y="517"/>
                </a:cubicBezTo>
                <a:cubicBezTo>
                  <a:pt x="1585" y="517"/>
                  <a:pt x="1585" y="517"/>
                  <a:pt x="1586" y="517"/>
                </a:cubicBezTo>
                <a:cubicBezTo>
                  <a:pt x="1586" y="517"/>
                  <a:pt x="1588" y="517"/>
                  <a:pt x="1590" y="518"/>
                </a:cubicBezTo>
                <a:cubicBezTo>
                  <a:pt x="1590" y="518"/>
                  <a:pt x="1590" y="520"/>
                  <a:pt x="1591" y="520"/>
                </a:cubicBezTo>
                <a:cubicBezTo>
                  <a:pt x="1591" y="520"/>
                  <a:pt x="1591" y="520"/>
                  <a:pt x="1591" y="522"/>
                </a:cubicBezTo>
                <a:cubicBezTo>
                  <a:pt x="1593" y="520"/>
                  <a:pt x="1593" y="520"/>
                  <a:pt x="1593" y="520"/>
                </a:cubicBezTo>
                <a:cubicBezTo>
                  <a:pt x="1594" y="520"/>
                  <a:pt x="1594" y="520"/>
                  <a:pt x="1594" y="520"/>
                </a:cubicBezTo>
                <a:cubicBezTo>
                  <a:pt x="1594" y="518"/>
                  <a:pt x="1594" y="518"/>
                  <a:pt x="1594" y="518"/>
                </a:cubicBezTo>
                <a:cubicBezTo>
                  <a:pt x="1596" y="518"/>
                  <a:pt x="1596" y="518"/>
                  <a:pt x="1596" y="518"/>
                </a:cubicBezTo>
                <a:cubicBezTo>
                  <a:pt x="1598" y="518"/>
                  <a:pt x="1598" y="517"/>
                  <a:pt x="1599" y="518"/>
                </a:cubicBezTo>
                <a:cubicBezTo>
                  <a:pt x="1601" y="518"/>
                  <a:pt x="1601" y="517"/>
                  <a:pt x="1601" y="517"/>
                </a:cubicBezTo>
                <a:cubicBezTo>
                  <a:pt x="1599" y="517"/>
                  <a:pt x="1599" y="517"/>
                  <a:pt x="1599" y="517"/>
                </a:cubicBezTo>
                <a:cubicBezTo>
                  <a:pt x="1599" y="515"/>
                  <a:pt x="1601" y="515"/>
                  <a:pt x="1601" y="515"/>
                </a:cubicBezTo>
                <a:cubicBezTo>
                  <a:pt x="1603" y="515"/>
                  <a:pt x="1603" y="515"/>
                  <a:pt x="1604" y="515"/>
                </a:cubicBezTo>
                <a:cubicBezTo>
                  <a:pt x="1604" y="515"/>
                  <a:pt x="1606" y="517"/>
                  <a:pt x="1607" y="517"/>
                </a:cubicBezTo>
                <a:cubicBezTo>
                  <a:pt x="1607" y="517"/>
                  <a:pt x="1609" y="517"/>
                  <a:pt x="1611" y="517"/>
                </a:cubicBezTo>
                <a:cubicBezTo>
                  <a:pt x="1612" y="515"/>
                  <a:pt x="1612" y="514"/>
                  <a:pt x="1615" y="517"/>
                </a:cubicBezTo>
                <a:cubicBezTo>
                  <a:pt x="1615" y="517"/>
                  <a:pt x="1617" y="518"/>
                  <a:pt x="1619" y="517"/>
                </a:cubicBezTo>
                <a:cubicBezTo>
                  <a:pt x="1620" y="517"/>
                  <a:pt x="1620" y="515"/>
                  <a:pt x="1622" y="517"/>
                </a:cubicBezTo>
                <a:cubicBezTo>
                  <a:pt x="1624" y="517"/>
                  <a:pt x="1625" y="517"/>
                  <a:pt x="1627" y="517"/>
                </a:cubicBezTo>
                <a:cubicBezTo>
                  <a:pt x="1627" y="515"/>
                  <a:pt x="1627" y="515"/>
                  <a:pt x="1628" y="515"/>
                </a:cubicBezTo>
                <a:cubicBezTo>
                  <a:pt x="1630" y="515"/>
                  <a:pt x="1632" y="514"/>
                  <a:pt x="1633" y="514"/>
                </a:cubicBezTo>
                <a:cubicBezTo>
                  <a:pt x="1635" y="512"/>
                  <a:pt x="1638" y="512"/>
                  <a:pt x="1640" y="512"/>
                </a:cubicBezTo>
                <a:cubicBezTo>
                  <a:pt x="1641" y="514"/>
                  <a:pt x="1641" y="515"/>
                  <a:pt x="1641" y="515"/>
                </a:cubicBezTo>
                <a:cubicBezTo>
                  <a:pt x="1643" y="517"/>
                  <a:pt x="1645" y="518"/>
                  <a:pt x="1646" y="517"/>
                </a:cubicBezTo>
                <a:cubicBezTo>
                  <a:pt x="1646" y="517"/>
                  <a:pt x="1648" y="517"/>
                  <a:pt x="1648" y="515"/>
                </a:cubicBezTo>
                <a:cubicBezTo>
                  <a:pt x="1649" y="514"/>
                  <a:pt x="1649" y="514"/>
                  <a:pt x="1649" y="514"/>
                </a:cubicBezTo>
                <a:cubicBezTo>
                  <a:pt x="1651" y="514"/>
                  <a:pt x="1651" y="515"/>
                  <a:pt x="1651" y="517"/>
                </a:cubicBezTo>
                <a:cubicBezTo>
                  <a:pt x="1651" y="520"/>
                  <a:pt x="1648" y="523"/>
                  <a:pt x="1646" y="526"/>
                </a:cubicBezTo>
                <a:cubicBezTo>
                  <a:pt x="1646" y="528"/>
                  <a:pt x="1646" y="531"/>
                  <a:pt x="1648" y="533"/>
                </a:cubicBezTo>
                <a:cubicBezTo>
                  <a:pt x="1648" y="535"/>
                  <a:pt x="1651" y="535"/>
                  <a:pt x="1651" y="536"/>
                </a:cubicBezTo>
                <a:cubicBezTo>
                  <a:pt x="1653" y="538"/>
                  <a:pt x="1653" y="539"/>
                  <a:pt x="1651" y="541"/>
                </a:cubicBezTo>
                <a:cubicBezTo>
                  <a:pt x="1651" y="543"/>
                  <a:pt x="1649" y="544"/>
                  <a:pt x="1649" y="544"/>
                </a:cubicBezTo>
                <a:cubicBezTo>
                  <a:pt x="1648" y="546"/>
                  <a:pt x="1646" y="546"/>
                  <a:pt x="1645" y="547"/>
                </a:cubicBezTo>
                <a:cubicBezTo>
                  <a:pt x="1643" y="549"/>
                  <a:pt x="1641" y="551"/>
                  <a:pt x="1641" y="552"/>
                </a:cubicBezTo>
                <a:cubicBezTo>
                  <a:pt x="1641" y="552"/>
                  <a:pt x="1641" y="552"/>
                  <a:pt x="1641" y="554"/>
                </a:cubicBezTo>
                <a:cubicBezTo>
                  <a:pt x="1641" y="554"/>
                  <a:pt x="1641" y="555"/>
                  <a:pt x="1641" y="557"/>
                </a:cubicBezTo>
                <a:cubicBezTo>
                  <a:pt x="1643" y="559"/>
                  <a:pt x="1643" y="559"/>
                  <a:pt x="1643" y="559"/>
                </a:cubicBezTo>
                <a:cubicBezTo>
                  <a:pt x="1645" y="559"/>
                  <a:pt x="1645" y="559"/>
                  <a:pt x="1646" y="559"/>
                </a:cubicBezTo>
                <a:cubicBezTo>
                  <a:pt x="1646" y="560"/>
                  <a:pt x="1646" y="560"/>
                  <a:pt x="1648" y="560"/>
                </a:cubicBezTo>
                <a:cubicBezTo>
                  <a:pt x="1649" y="559"/>
                  <a:pt x="1649" y="559"/>
                  <a:pt x="1649" y="559"/>
                </a:cubicBezTo>
                <a:cubicBezTo>
                  <a:pt x="1649" y="559"/>
                  <a:pt x="1649" y="559"/>
                  <a:pt x="1649" y="560"/>
                </a:cubicBezTo>
                <a:cubicBezTo>
                  <a:pt x="1651" y="560"/>
                  <a:pt x="1651" y="560"/>
                  <a:pt x="1651" y="560"/>
                </a:cubicBezTo>
                <a:cubicBezTo>
                  <a:pt x="1651" y="560"/>
                  <a:pt x="1651" y="562"/>
                  <a:pt x="1653" y="562"/>
                </a:cubicBezTo>
                <a:cubicBezTo>
                  <a:pt x="1653" y="564"/>
                  <a:pt x="1654" y="565"/>
                  <a:pt x="1656" y="565"/>
                </a:cubicBezTo>
                <a:cubicBezTo>
                  <a:pt x="1658" y="565"/>
                  <a:pt x="1658" y="565"/>
                  <a:pt x="1658" y="565"/>
                </a:cubicBezTo>
                <a:cubicBezTo>
                  <a:pt x="1659" y="565"/>
                  <a:pt x="1659" y="565"/>
                  <a:pt x="1659" y="565"/>
                </a:cubicBezTo>
                <a:cubicBezTo>
                  <a:pt x="1661" y="567"/>
                  <a:pt x="1661" y="567"/>
                  <a:pt x="1662" y="567"/>
                </a:cubicBezTo>
                <a:cubicBezTo>
                  <a:pt x="1664" y="567"/>
                  <a:pt x="1666" y="568"/>
                  <a:pt x="1667" y="568"/>
                </a:cubicBezTo>
                <a:cubicBezTo>
                  <a:pt x="1669" y="568"/>
                  <a:pt x="1670" y="568"/>
                  <a:pt x="1672" y="568"/>
                </a:cubicBezTo>
                <a:cubicBezTo>
                  <a:pt x="1672" y="568"/>
                  <a:pt x="1674" y="568"/>
                  <a:pt x="1675" y="568"/>
                </a:cubicBezTo>
                <a:cubicBezTo>
                  <a:pt x="1675" y="568"/>
                  <a:pt x="1677" y="568"/>
                  <a:pt x="1679" y="568"/>
                </a:cubicBezTo>
                <a:cubicBezTo>
                  <a:pt x="1679" y="568"/>
                  <a:pt x="1680" y="568"/>
                  <a:pt x="1682" y="568"/>
                </a:cubicBezTo>
                <a:cubicBezTo>
                  <a:pt x="1683" y="568"/>
                  <a:pt x="1685" y="570"/>
                  <a:pt x="1687" y="572"/>
                </a:cubicBezTo>
                <a:cubicBezTo>
                  <a:pt x="1688" y="572"/>
                  <a:pt x="1688" y="572"/>
                  <a:pt x="1690" y="573"/>
                </a:cubicBezTo>
                <a:cubicBezTo>
                  <a:pt x="1691" y="573"/>
                  <a:pt x="1693" y="573"/>
                  <a:pt x="1695" y="573"/>
                </a:cubicBezTo>
                <a:cubicBezTo>
                  <a:pt x="1696" y="575"/>
                  <a:pt x="1696" y="576"/>
                  <a:pt x="1696" y="578"/>
                </a:cubicBezTo>
                <a:cubicBezTo>
                  <a:pt x="1696" y="580"/>
                  <a:pt x="1698" y="580"/>
                  <a:pt x="1698" y="581"/>
                </a:cubicBezTo>
                <a:cubicBezTo>
                  <a:pt x="1698" y="583"/>
                  <a:pt x="1698" y="583"/>
                  <a:pt x="1698" y="583"/>
                </a:cubicBezTo>
                <a:cubicBezTo>
                  <a:pt x="1698" y="586"/>
                  <a:pt x="1700" y="588"/>
                  <a:pt x="1701" y="588"/>
                </a:cubicBezTo>
                <a:cubicBezTo>
                  <a:pt x="1703" y="588"/>
                  <a:pt x="1703" y="588"/>
                  <a:pt x="1704" y="588"/>
                </a:cubicBezTo>
                <a:cubicBezTo>
                  <a:pt x="1706" y="588"/>
                  <a:pt x="1706" y="588"/>
                  <a:pt x="1708" y="588"/>
                </a:cubicBezTo>
                <a:cubicBezTo>
                  <a:pt x="1709" y="589"/>
                  <a:pt x="1709" y="589"/>
                  <a:pt x="1709" y="589"/>
                </a:cubicBezTo>
                <a:cubicBezTo>
                  <a:pt x="1711" y="589"/>
                  <a:pt x="1712" y="589"/>
                  <a:pt x="1712" y="589"/>
                </a:cubicBezTo>
                <a:cubicBezTo>
                  <a:pt x="1716" y="589"/>
                  <a:pt x="1717" y="591"/>
                  <a:pt x="1721" y="593"/>
                </a:cubicBezTo>
                <a:cubicBezTo>
                  <a:pt x="1722" y="594"/>
                  <a:pt x="1724" y="594"/>
                  <a:pt x="1725" y="596"/>
                </a:cubicBezTo>
                <a:cubicBezTo>
                  <a:pt x="1727" y="596"/>
                  <a:pt x="1727" y="596"/>
                  <a:pt x="1729" y="596"/>
                </a:cubicBezTo>
                <a:cubicBezTo>
                  <a:pt x="1729" y="597"/>
                  <a:pt x="1730" y="597"/>
                  <a:pt x="1732" y="597"/>
                </a:cubicBezTo>
                <a:cubicBezTo>
                  <a:pt x="1732" y="599"/>
                  <a:pt x="1732" y="599"/>
                  <a:pt x="1732" y="599"/>
                </a:cubicBezTo>
                <a:cubicBezTo>
                  <a:pt x="1733" y="599"/>
                  <a:pt x="1733" y="599"/>
                  <a:pt x="1733" y="601"/>
                </a:cubicBezTo>
                <a:cubicBezTo>
                  <a:pt x="1733" y="601"/>
                  <a:pt x="1733" y="601"/>
                  <a:pt x="1735" y="602"/>
                </a:cubicBezTo>
                <a:cubicBezTo>
                  <a:pt x="1738" y="604"/>
                  <a:pt x="1740" y="601"/>
                  <a:pt x="1742" y="599"/>
                </a:cubicBezTo>
                <a:cubicBezTo>
                  <a:pt x="1743" y="597"/>
                  <a:pt x="1745" y="596"/>
                  <a:pt x="1745" y="596"/>
                </a:cubicBezTo>
                <a:cubicBezTo>
                  <a:pt x="1746" y="594"/>
                  <a:pt x="1746" y="593"/>
                  <a:pt x="1748" y="593"/>
                </a:cubicBezTo>
                <a:cubicBezTo>
                  <a:pt x="1748" y="591"/>
                  <a:pt x="1748" y="589"/>
                  <a:pt x="1748" y="588"/>
                </a:cubicBezTo>
                <a:cubicBezTo>
                  <a:pt x="1748" y="588"/>
                  <a:pt x="1748" y="586"/>
                  <a:pt x="1746" y="586"/>
                </a:cubicBezTo>
                <a:cubicBezTo>
                  <a:pt x="1745" y="586"/>
                  <a:pt x="1745" y="584"/>
                  <a:pt x="1745" y="583"/>
                </a:cubicBezTo>
                <a:cubicBezTo>
                  <a:pt x="1745" y="581"/>
                  <a:pt x="1745" y="581"/>
                  <a:pt x="1745" y="580"/>
                </a:cubicBezTo>
                <a:cubicBezTo>
                  <a:pt x="1745" y="578"/>
                  <a:pt x="1746" y="576"/>
                  <a:pt x="1746" y="576"/>
                </a:cubicBezTo>
                <a:cubicBezTo>
                  <a:pt x="1748" y="575"/>
                  <a:pt x="1750" y="575"/>
                  <a:pt x="1750" y="573"/>
                </a:cubicBezTo>
                <a:cubicBezTo>
                  <a:pt x="1751" y="573"/>
                  <a:pt x="1753" y="572"/>
                  <a:pt x="1754" y="572"/>
                </a:cubicBezTo>
                <a:cubicBezTo>
                  <a:pt x="1756" y="570"/>
                  <a:pt x="1756" y="570"/>
                  <a:pt x="1756" y="570"/>
                </a:cubicBezTo>
                <a:cubicBezTo>
                  <a:pt x="1761" y="568"/>
                  <a:pt x="1766" y="567"/>
                  <a:pt x="1769" y="567"/>
                </a:cubicBezTo>
                <a:cubicBezTo>
                  <a:pt x="1771" y="567"/>
                  <a:pt x="1771" y="567"/>
                  <a:pt x="1772" y="568"/>
                </a:cubicBezTo>
                <a:cubicBezTo>
                  <a:pt x="1774" y="570"/>
                  <a:pt x="1776" y="570"/>
                  <a:pt x="1777" y="570"/>
                </a:cubicBezTo>
                <a:cubicBezTo>
                  <a:pt x="1777" y="570"/>
                  <a:pt x="1779" y="570"/>
                  <a:pt x="1779" y="572"/>
                </a:cubicBezTo>
                <a:cubicBezTo>
                  <a:pt x="1780" y="573"/>
                  <a:pt x="1779" y="575"/>
                  <a:pt x="1780" y="576"/>
                </a:cubicBezTo>
                <a:cubicBezTo>
                  <a:pt x="1782" y="576"/>
                  <a:pt x="1784" y="576"/>
                  <a:pt x="1784" y="576"/>
                </a:cubicBezTo>
                <a:cubicBezTo>
                  <a:pt x="1785" y="578"/>
                  <a:pt x="1787" y="578"/>
                  <a:pt x="1787" y="578"/>
                </a:cubicBezTo>
                <a:cubicBezTo>
                  <a:pt x="1788" y="578"/>
                  <a:pt x="1788" y="578"/>
                  <a:pt x="1790" y="578"/>
                </a:cubicBezTo>
                <a:cubicBezTo>
                  <a:pt x="1792" y="580"/>
                  <a:pt x="1793" y="578"/>
                  <a:pt x="1795" y="580"/>
                </a:cubicBezTo>
                <a:cubicBezTo>
                  <a:pt x="1797" y="580"/>
                  <a:pt x="1798" y="580"/>
                  <a:pt x="1798" y="580"/>
                </a:cubicBezTo>
                <a:cubicBezTo>
                  <a:pt x="1800" y="581"/>
                  <a:pt x="1800" y="583"/>
                  <a:pt x="1800" y="583"/>
                </a:cubicBezTo>
                <a:cubicBezTo>
                  <a:pt x="1800" y="583"/>
                  <a:pt x="1800" y="584"/>
                  <a:pt x="1801" y="584"/>
                </a:cubicBezTo>
                <a:cubicBezTo>
                  <a:pt x="1801" y="584"/>
                  <a:pt x="1801" y="584"/>
                  <a:pt x="1803" y="584"/>
                </a:cubicBezTo>
                <a:cubicBezTo>
                  <a:pt x="1805" y="584"/>
                  <a:pt x="1805" y="583"/>
                  <a:pt x="1806" y="583"/>
                </a:cubicBezTo>
                <a:cubicBezTo>
                  <a:pt x="1808" y="583"/>
                  <a:pt x="1808" y="584"/>
                  <a:pt x="1809" y="584"/>
                </a:cubicBezTo>
                <a:cubicBezTo>
                  <a:pt x="1811" y="584"/>
                  <a:pt x="1811" y="584"/>
                  <a:pt x="1813" y="584"/>
                </a:cubicBezTo>
                <a:cubicBezTo>
                  <a:pt x="1814" y="584"/>
                  <a:pt x="1814" y="584"/>
                  <a:pt x="1814" y="584"/>
                </a:cubicBezTo>
                <a:cubicBezTo>
                  <a:pt x="1816" y="584"/>
                  <a:pt x="1819" y="584"/>
                  <a:pt x="1821" y="586"/>
                </a:cubicBezTo>
                <a:cubicBezTo>
                  <a:pt x="1821" y="586"/>
                  <a:pt x="1821" y="586"/>
                  <a:pt x="1821" y="588"/>
                </a:cubicBezTo>
                <a:cubicBezTo>
                  <a:pt x="1822" y="588"/>
                  <a:pt x="1822" y="588"/>
                  <a:pt x="1822" y="588"/>
                </a:cubicBezTo>
                <a:cubicBezTo>
                  <a:pt x="1824" y="588"/>
                  <a:pt x="1826" y="589"/>
                  <a:pt x="1827" y="589"/>
                </a:cubicBezTo>
                <a:cubicBezTo>
                  <a:pt x="1827" y="589"/>
                  <a:pt x="1829" y="589"/>
                  <a:pt x="1830" y="589"/>
                </a:cubicBezTo>
                <a:cubicBezTo>
                  <a:pt x="1830" y="589"/>
                  <a:pt x="1830" y="589"/>
                  <a:pt x="1832" y="589"/>
                </a:cubicBezTo>
                <a:cubicBezTo>
                  <a:pt x="1832" y="591"/>
                  <a:pt x="1832" y="591"/>
                  <a:pt x="1832" y="591"/>
                </a:cubicBezTo>
                <a:cubicBezTo>
                  <a:pt x="1832" y="591"/>
                  <a:pt x="1832" y="591"/>
                  <a:pt x="1834" y="591"/>
                </a:cubicBezTo>
                <a:cubicBezTo>
                  <a:pt x="1834" y="589"/>
                  <a:pt x="1834" y="591"/>
                  <a:pt x="1835" y="591"/>
                </a:cubicBezTo>
                <a:cubicBezTo>
                  <a:pt x="1837" y="591"/>
                  <a:pt x="1839" y="593"/>
                  <a:pt x="1840" y="593"/>
                </a:cubicBezTo>
                <a:cubicBezTo>
                  <a:pt x="1842" y="594"/>
                  <a:pt x="1845" y="594"/>
                  <a:pt x="1847" y="593"/>
                </a:cubicBezTo>
                <a:cubicBezTo>
                  <a:pt x="1848" y="591"/>
                  <a:pt x="1850" y="589"/>
                  <a:pt x="1851" y="589"/>
                </a:cubicBezTo>
                <a:cubicBezTo>
                  <a:pt x="1853" y="588"/>
                  <a:pt x="1855" y="586"/>
                  <a:pt x="1858" y="586"/>
                </a:cubicBezTo>
                <a:cubicBezTo>
                  <a:pt x="1861" y="584"/>
                  <a:pt x="1868" y="584"/>
                  <a:pt x="1871" y="586"/>
                </a:cubicBezTo>
                <a:cubicBezTo>
                  <a:pt x="1874" y="588"/>
                  <a:pt x="1876" y="589"/>
                  <a:pt x="1877" y="591"/>
                </a:cubicBezTo>
                <a:cubicBezTo>
                  <a:pt x="1882" y="593"/>
                  <a:pt x="1885" y="591"/>
                  <a:pt x="1890" y="591"/>
                </a:cubicBezTo>
                <a:cubicBezTo>
                  <a:pt x="1892" y="591"/>
                  <a:pt x="1897" y="591"/>
                  <a:pt x="1898" y="589"/>
                </a:cubicBezTo>
                <a:cubicBezTo>
                  <a:pt x="1898" y="589"/>
                  <a:pt x="1898" y="589"/>
                  <a:pt x="1898" y="589"/>
                </a:cubicBezTo>
                <a:cubicBezTo>
                  <a:pt x="1898" y="589"/>
                  <a:pt x="1898" y="588"/>
                  <a:pt x="1897" y="588"/>
                </a:cubicBezTo>
                <a:cubicBezTo>
                  <a:pt x="1901" y="585"/>
                  <a:pt x="1901" y="582"/>
                  <a:pt x="1902" y="578"/>
                </a:cubicBezTo>
                <a:cubicBezTo>
                  <a:pt x="1902" y="575"/>
                  <a:pt x="1904" y="572"/>
                  <a:pt x="1905" y="569"/>
                </a:cubicBezTo>
                <a:cubicBezTo>
                  <a:pt x="1905" y="567"/>
                  <a:pt x="1905" y="565"/>
                  <a:pt x="1905" y="564"/>
                </a:cubicBezTo>
                <a:cubicBezTo>
                  <a:pt x="1907" y="562"/>
                  <a:pt x="1909" y="559"/>
                  <a:pt x="1909" y="556"/>
                </a:cubicBezTo>
                <a:cubicBezTo>
                  <a:pt x="1910" y="552"/>
                  <a:pt x="1912" y="549"/>
                  <a:pt x="1912" y="546"/>
                </a:cubicBezTo>
                <a:cubicBezTo>
                  <a:pt x="1912" y="546"/>
                  <a:pt x="1912" y="546"/>
                  <a:pt x="1912" y="544"/>
                </a:cubicBezTo>
                <a:cubicBezTo>
                  <a:pt x="1914" y="543"/>
                  <a:pt x="1914" y="541"/>
                  <a:pt x="1914" y="540"/>
                </a:cubicBezTo>
                <a:cubicBezTo>
                  <a:pt x="1912" y="536"/>
                  <a:pt x="1912" y="535"/>
                  <a:pt x="1910" y="532"/>
                </a:cubicBezTo>
                <a:cubicBezTo>
                  <a:pt x="1910" y="530"/>
                  <a:pt x="1910" y="530"/>
                  <a:pt x="1910" y="530"/>
                </a:cubicBezTo>
                <a:cubicBezTo>
                  <a:pt x="1910" y="527"/>
                  <a:pt x="1912" y="525"/>
                  <a:pt x="1912" y="522"/>
                </a:cubicBezTo>
                <a:cubicBezTo>
                  <a:pt x="1912" y="522"/>
                  <a:pt x="1912" y="520"/>
                  <a:pt x="1912" y="519"/>
                </a:cubicBezTo>
                <a:cubicBezTo>
                  <a:pt x="1912" y="517"/>
                  <a:pt x="1910" y="517"/>
                  <a:pt x="1910" y="519"/>
                </a:cubicBezTo>
                <a:cubicBezTo>
                  <a:pt x="1907" y="519"/>
                  <a:pt x="1904" y="519"/>
                  <a:pt x="1901" y="519"/>
                </a:cubicBezTo>
                <a:cubicBezTo>
                  <a:pt x="1899" y="520"/>
                  <a:pt x="1896" y="520"/>
                  <a:pt x="1894" y="522"/>
                </a:cubicBezTo>
                <a:cubicBezTo>
                  <a:pt x="1891" y="523"/>
                  <a:pt x="1888" y="525"/>
                  <a:pt x="1884" y="527"/>
                </a:cubicBezTo>
                <a:cubicBezTo>
                  <a:pt x="1881" y="527"/>
                  <a:pt x="1878" y="527"/>
                  <a:pt x="1876" y="525"/>
                </a:cubicBezTo>
                <a:cubicBezTo>
                  <a:pt x="1873" y="522"/>
                  <a:pt x="1870" y="520"/>
                  <a:pt x="1867" y="519"/>
                </a:cubicBezTo>
                <a:cubicBezTo>
                  <a:pt x="1865" y="519"/>
                  <a:pt x="1863" y="519"/>
                  <a:pt x="1863" y="517"/>
                </a:cubicBezTo>
                <a:cubicBezTo>
                  <a:pt x="1862" y="517"/>
                  <a:pt x="1860" y="517"/>
                  <a:pt x="1859" y="517"/>
                </a:cubicBezTo>
                <a:cubicBezTo>
                  <a:pt x="1857" y="517"/>
                  <a:pt x="1857" y="517"/>
                  <a:pt x="1855" y="517"/>
                </a:cubicBezTo>
                <a:cubicBezTo>
                  <a:pt x="1855" y="517"/>
                  <a:pt x="1854" y="519"/>
                  <a:pt x="1854" y="520"/>
                </a:cubicBezTo>
                <a:cubicBezTo>
                  <a:pt x="1855" y="522"/>
                  <a:pt x="1855" y="522"/>
                  <a:pt x="1855" y="522"/>
                </a:cubicBezTo>
                <a:cubicBezTo>
                  <a:pt x="1855" y="523"/>
                  <a:pt x="1855" y="523"/>
                  <a:pt x="1854" y="525"/>
                </a:cubicBezTo>
                <a:cubicBezTo>
                  <a:pt x="1852" y="525"/>
                  <a:pt x="1849" y="523"/>
                  <a:pt x="1847" y="525"/>
                </a:cubicBezTo>
                <a:cubicBezTo>
                  <a:pt x="1847" y="525"/>
                  <a:pt x="1846" y="527"/>
                  <a:pt x="1844" y="525"/>
                </a:cubicBezTo>
                <a:cubicBezTo>
                  <a:pt x="1842" y="523"/>
                  <a:pt x="1842" y="523"/>
                  <a:pt x="1842" y="523"/>
                </a:cubicBezTo>
                <a:cubicBezTo>
                  <a:pt x="1842" y="522"/>
                  <a:pt x="1841" y="522"/>
                  <a:pt x="1841" y="522"/>
                </a:cubicBezTo>
                <a:cubicBezTo>
                  <a:pt x="1839" y="520"/>
                  <a:pt x="1838" y="520"/>
                  <a:pt x="1836" y="520"/>
                </a:cubicBezTo>
                <a:cubicBezTo>
                  <a:pt x="1836" y="519"/>
                  <a:pt x="1836" y="517"/>
                  <a:pt x="1834" y="517"/>
                </a:cubicBezTo>
                <a:cubicBezTo>
                  <a:pt x="1833" y="517"/>
                  <a:pt x="1833" y="517"/>
                  <a:pt x="1833" y="517"/>
                </a:cubicBezTo>
                <a:cubicBezTo>
                  <a:pt x="1833" y="519"/>
                  <a:pt x="1831" y="519"/>
                  <a:pt x="1831" y="517"/>
                </a:cubicBezTo>
                <a:cubicBezTo>
                  <a:pt x="1830" y="517"/>
                  <a:pt x="1828" y="517"/>
                  <a:pt x="1826" y="517"/>
                </a:cubicBezTo>
                <a:cubicBezTo>
                  <a:pt x="1826" y="517"/>
                  <a:pt x="1826" y="515"/>
                  <a:pt x="1825" y="515"/>
                </a:cubicBezTo>
                <a:cubicBezTo>
                  <a:pt x="1821" y="515"/>
                  <a:pt x="1821" y="515"/>
                  <a:pt x="1821" y="515"/>
                </a:cubicBezTo>
                <a:cubicBezTo>
                  <a:pt x="1821" y="515"/>
                  <a:pt x="1823" y="515"/>
                  <a:pt x="1823" y="514"/>
                </a:cubicBezTo>
                <a:cubicBezTo>
                  <a:pt x="1823" y="514"/>
                  <a:pt x="1823" y="514"/>
                  <a:pt x="1825" y="512"/>
                </a:cubicBezTo>
                <a:cubicBezTo>
                  <a:pt x="1825" y="512"/>
                  <a:pt x="1823" y="511"/>
                  <a:pt x="1821" y="511"/>
                </a:cubicBezTo>
                <a:cubicBezTo>
                  <a:pt x="1821" y="509"/>
                  <a:pt x="1820" y="509"/>
                  <a:pt x="1820" y="509"/>
                </a:cubicBezTo>
                <a:cubicBezTo>
                  <a:pt x="1820" y="507"/>
                  <a:pt x="1820" y="506"/>
                  <a:pt x="1820" y="506"/>
                </a:cubicBezTo>
                <a:cubicBezTo>
                  <a:pt x="1818" y="506"/>
                  <a:pt x="1818" y="504"/>
                  <a:pt x="1818" y="504"/>
                </a:cubicBezTo>
                <a:cubicBezTo>
                  <a:pt x="1818" y="502"/>
                  <a:pt x="1817" y="502"/>
                  <a:pt x="1817" y="501"/>
                </a:cubicBezTo>
                <a:cubicBezTo>
                  <a:pt x="1815" y="501"/>
                  <a:pt x="1815" y="501"/>
                  <a:pt x="1813" y="501"/>
                </a:cubicBezTo>
                <a:cubicBezTo>
                  <a:pt x="1813" y="501"/>
                  <a:pt x="1815" y="501"/>
                  <a:pt x="1815" y="499"/>
                </a:cubicBezTo>
                <a:cubicBezTo>
                  <a:pt x="1815" y="499"/>
                  <a:pt x="1813" y="499"/>
                  <a:pt x="1815" y="498"/>
                </a:cubicBezTo>
                <a:cubicBezTo>
                  <a:pt x="1815" y="496"/>
                  <a:pt x="1815" y="496"/>
                  <a:pt x="1815" y="496"/>
                </a:cubicBezTo>
                <a:cubicBezTo>
                  <a:pt x="1815" y="496"/>
                  <a:pt x="1815" y="496"/>
                  <a:pt x="1815" y="494"/>
                </a:cubicBezTo>
                <a:cubicBezTo>
                  <a:pt x="1813" y="494"/>
                  <a:pt x="1813" y="494"/>
                  <a:pt x="1813" y="494"/>
                </a:cubicBezTo>
                <a:cubicBezTo>
                  <a:pt x="1815" y="493"/>
                  <a:pt x="1815" y="493"/>
                  <a:pt x="1815" y="493"/>
                </a:cubicBezTo>
                <a:cubicBezTo>
                  <a:pt x="1815" y="491"/>
                  <a:pt x="1813" y="491"/>
                  <a:pt x="1813" y="491"/>
                </a:cubicBezTo>
                <a:cubicBezTo>
                  <a:pt x="1813" y="490"/>
                  <a:pt x="1813" y="488"/>
                  <a:pt x="1813" y="486"/>
                </a:cubicBezTo>
                <a:cubicBezTo>
                  <a:pt x="1813" y="485"/>
                  <a:pt x="1813" y="485"/>
                  <a:pt x="1812" y="483"/>
                </a:cubicBezTo>
                <a:cubicBezTo>
                  <a:pt x="1812" y="481"/>
                  <a:pt x="1812" y="481"/>
                  <a:pt x="1812" y="481"/>
                </a:cubicBezTo>
                <a:cubicBezTo>
                  <a:pt x="1810" y="481"/>
                  <a:pt x="1810" y="483"/>
                  <a:pt x="1810" y="483"/>
                </a:cubicBezTo>
                <a:cubicBezTo>
                  <a:pt x="1810" y="483"/>
                  <a:pt x="1810" y="483"/>
                  <a:pt x="1809" y="483"/>
                </a:cubicBezTo>
                <a:cubicBezTo>
                  <a:pt x="1809" y="485"/>
                  <a:pt x="1807" y="485"/>
                  <a:pt x="1807" y="483"/>
                </a:cubicBezTo>
                <a:cubicBezTo>
                  <a:pt x="1807" y="481"/>
                  <a:pt x="1807" y="481"/>
                  <a:pt x="1807" y="481"/>
                </a:cubicBezTo>
                <a:cubicBezTo>
                  <a:pt x="1807" y="480"/>
                  <a:pt x="1807" y="477"/>
                  <a:pt x="1807" y="475"/>
                </a:cubicBezTo>
                <a:cubicBezTo>
                  <a:pt x="1808" y="474"/>
                  <a:pt x="1808" y="473"/>
                  <a:pt x="1810" y="472"/>
                </a:cubicBezTo>
                <a:cubicBezTo>
                  <a:pt x="1810" y="472"/>
                  <a:pt x="1809" y="472"/>
                  <a:pt x="1809" y="471"/>
                </a:cubicBezTo>
                <a:cubicBezTo>
                  <a:pt x="1808" y="469"/>
                  <a:pt x="1808" y="469"/>
                  <a:pt x="1808" y="469"/>
                </a:cubicBezTo>
                <a:cubicBezTo>
                  <a:pt x="1806" y="467"/>
                  <a:pt x="1805" y="467"/>
                  <a:pt x="1805" y="467"/>
                </a:cubicBezTo>
                <a:cubicBezTo>
                  <a:pt x="1803" y="467"/>
                  <a:pt x="1801" y="467"/>
                  <a:pt x="1801" y="467"/>
                </a:cubicBezTo>
                <a:cubicBezTo>
                  <a:pt x="1800" y="467"/>
                  <a:pt x="1798" y="469"/>
                  <a:pt x="1798" y="469"/>
                </a:cubicBezTo>
                <a:cubicBezTo>
                  <a:pt x="1797" y="469"/>
                  <a:pt x="1795" y="469"/>
                  <a:pt x="1795" y="469"/>
                </a:cubicBezTo>
                <a:cubicBezTo>
                  <a:pt x="1795" y="471"/>
                  <a:pt x="1795" y="471"/>
                  <a:pt x="1793" y="471"/>
                </a:cubicBezTo>
                <a:cubicBezTo>
                  <a:pt x="1792" y="472"/>
                  <a:pt x="1792" y="472"/>
                  <a:pt x="1792" y="472"/>
                </a:cubicBezTo>
                <a:cubicBezTo>
                  <a:pt x="1790" y="472"/>
                  <a:pt x="1792" y="469"/>
                  <a:pt x="1792" y="469"/>
                </a:cubicBezTo>
                <a:cubicBezTo>
                  <a:pt x="1793" y="469"/>
                  <a:pt x="1793" y="467"/>
                  <a:pt x="1793" y="467"/>
                </a:cubicBezTo>
                <a:cubicBezTo>
                  <a:pt x="1792" y="467"/>
                  <a:pt x="1792" y="467"/>
                  <a:pt x="1792" y="467"/>
                </a:cubicBezTo>
                <a:cubicBezTo>
                  <a:pt x="1790" y="467"/>
                  <a:pt x="1788" y="467"/>
                  <a:pt x="1788" y="469"/>
                </a:cubicBezTo>
                <a:cubicBezTo>
                  <a:pt x="1787" y="469"/>
                  <a:pt x="1787" y="469"/>
                  <a:pt x="1787" y="471"/>
                </a:cubicBezTo>
                <a:cubicBezTo>
                  <a:pt x="1785" y="471"/>
                  <a:pt x="1785" y="469"/>
                  <a:pt x="1785" y="471"/>
                </a:cubicBezTo>
                <a:cubicBezTo>
                  <a:pt x="1785" y="471"/>
                  <a:pt x="1784" y="471"/>
                  <a:pt x="1784" y="471"/>
                </a:cubicBezTo>
                <a:cubicBezTo>
                  <a:pt x="1784" y="472"/>
                  <a:pt x="1785" y="474"/>
                  <a:pt x="1784" y="475"/>
                </a:cubicBezTo>
                <a:cubicBezTo>
                  <a:pt x="1784" y="475"/>
                  <a:pt x="1782" y="475"/>
                  <a:pt x="1780" y="475"/>
                </a:cubicBezTo>
                <a:cubicBezTo>
                  <a:pt x="1780" y="475"/>
                  <a:pt x="1779" y="475"/>
                  <a:pt x="1779" y="474"/>
                </a:cubicBezTo>
                <a:cubicBezTo>
                  <a:pt x="1777" y="474"/>
                  <a:pt x="1777" y="472"/>
                  <a:pt x="1776" y="472"/>
                </a:cubicBezTo>
                <a:cubicBezTo>
                  <a:pt x="1774" y="471"/>
                  <a:pt x="1771" y="472"/>
                  <a:pt x="1771" y="475"/>
                </a:cubicBezTo>
                <a:cubicBezTo>
                  <a:pt x="1771" y="479"/>
                  <a:pt x="1772" y="480"/>
                  <a:pt x="1774" y="482"/>
                </a:cubicBezTo>
                <a:cubicBezTo>
                  <a:pt x="1774" y="485"/>
                  <a:pt x="1776" y="487"/>
                  <a:pt x="1776" y="490"/>
                </a:cubicBezTo>
                <a:cubicBezTo>
                  <a:pt x="1776" y="492"/>
                  <a:pt x="1776" y="492"/>
                  <a:pt x="1776" y="492"/>
                </a:cubicBezTo>
                <a:cubicBezTo>
                  <a:pt x="1776" y="493"/>
                  <a:pt x="1776" y="493"/>
                  <a:pt x="1776" y="495"/>
                </a:cubicBezTo>
                <a:cubicBezTo>
                  <a:pt x="1777" y="496"/>
                  <a:pt x="1780" y="498"/>
                  <a:pt x="1784" y="500"/>
                </a:cubicBezTo>
                <a:cubicBezTo>
                  <a:pt x="1785" y="500"/>
                  <a:pt x="1788" y="503"/>
                  <a:pt x="1787" y="504"/>
                </a:cubicBezTo>
                <a:cubicBezTo>
                  <a:pt x="1785" y="508"/>
                  <a:pt x="1782" y="508"/>
                  <a:pt x="1780" y="506"/>
                </a:cubicBezTo>
                <a:cubicBezTo>
                  <a:pt x="1780" y="504"/>
                  <a:pt x="1780" y="504"/>
                  <a:pt x="1779" y="503"/>
                </a:cubicBezTo>
                <a:cubicBezTo>
                  <a:pt x="1777" y="503"/>
                  <a:pt x="1777" y="503"/>
                  <a:pt x="1777" y="503"/>
                </a:cubicBezTo>
                <a:cubicBezTo>
                  <a:pt x="1774" y="501"/>
                  <a:pt x="1771" y="500"/>
                  <a:pt x="1768" y="500"/>
                </a:cubicBezTo>
                <a:cubicBezTo>
                  <a:pt x="1766" y="500"/>
                  <a:pt x="1763" y="500"/>
                  <a:pt x="1759" y="498"/>
                </a:cubicBezTo>
                <a:cubicBezTo>
                  <a:pt x="1758" y="498"/>
                  <a:pt x="1758" y="495"/>
                  <a:pt x="1758" y="493"/>
                </a:cubicBezTo>
                <a:cubicBezTo>
                  <a:pt x="1756" y="492"/>
                  <a:pt x="1753" y="492"/>
                  <a:pt x="1751" y="490"/>
                </a:cubicBezTo>
                <a:cubicBezTo>
                  <a:pt x="1750" y="488"/>
                  <a:pt x="1750" y="485"/>
                  <a:pt x="1748" y="482"/>
                </a:cubicBezTo>
                <a:cubicBezTo>
                  <a:pt x="1747" y="482"/>
                  <a:pt x="1747" y="480"/>
                  <a:pt x="1747" y="480"/>
                </a:cubicBezTo>
                <a:cubicBezTo>
                  <a:pt x="1743" y="479"/>
                  <a:pt x="1740" y="477"/>
                  <a:pt x="1738" y="475"/>
                </a:cubicBezTo>
                <a:cubicBezTo>
                  <a:pt x="1737" y="474"/>
                  <a:pt x="1737" y="472"/>
                  <a:pt x="1737" y="471"/>
                </a:cubicBezTo>
                <a:cubicBezTo>
                  <a:pt x="1738" y="469"/>
                  <a:pt x="1738" y="466"/>
                  <a:pt x="1738" y="464"/>
                </a:cubicBezTo>
                <a:cubicBezTo>
                  <a:pt x="1738" y="462"/>
                  <a:pt x="1738" y="461"/>
                  <a:pt x="1738" y="459"/>
                </a:cubicBezTo>
                <a:cubicBezTo>
                  <a:pt x="1738" y="459"/>
                  <a:pt x="1737" y="458"/>
                  <a:pt x="1737" y="456"/>
                </a:cubicBezTo>
                <a:cubicBezTo>
                  <a:pt x="1737" y="456"/>
                  <a:pt x="1737" y="456"/>
                  <a:pt x="1737" y="454"/>
                </a:cubicBezTo>
                <a:cubicBezTo>
                  <a:pt x="1735" y="454"/>
                  <a:pt x="1735" y="454"/>
                  <a:pt x="1735" y="453"/>
                </a:cubicBezTo>
                <a:cubicBezTo>
                  <a:pt x="1734" y="453"/>
                  <a:pt x="1734" y="453"/>
                  <a:pt x="1734" y="451"/>
                </a:cubicBezTo>
                <a:cubicBezTo>
                  <a:pt x="1732" y="451"/>
                  <a:pt x="1732" y="451"/>
                  <a:pt x="1732" y="451"/>
                </a:cubicBezTo>
                <a:cubicBezTo>
                  <a:pt x="1732" y="450"/>
                  <a:pt x="1732" y="450"/>
                  <a:pt x="1730" y="450"/>
                </a:cubicBezTo>
                <a:cubicBezTo>
                  <a:pt x="1730" y="448"/>
                  <a:pt x="1730" y="448"/>
                  <a:pt x="1729" y="448"/>
                </a:cubicBezTo>
                <a:cubicBezTo>
                  <a:pt x="1727" y="446"/>
                  <a:pt x="1727" y="446"/>
                  <a:pt x="1727" y="446"/>
                </a:cubicBezTo>
                <a:cubicBezTo>
                  <a:pt x="1727" y="446"/>
                  <a:pt x="1727" y="446"/>
                  <a:pt x="1726" y="446"/>
                </a:cubicBezTo>
                <a:cubicBezTo>
                  <a:pt x="1726" y="445"/>
                  <a:pt x="1726" y="445"/>
                  <a:pt x="1726" y="445"/>
                </a:cubicBezTo>
                <a:cubicBezTo>
                  <a:pt x="1724" y="445"/>
                  <a:pt x="1724" y="445"/>
                  <a:pt x="1724" y="445"/>
                </a:cubicBezTo>
                <a:cubicBezTo>
                  <a:pt x="1722" y="443"/>
                  <a:pt x="1722" y="443"/>
                  <a:pt x="1722" y="442"/>
                </a:cubicBezTo>
                <a:cubicBezTo>
                  <a:pt x="1721" y="442"/>
                  <a:pt x="1721" y="442"/>
                  <a:pt x="1719" y="440"/>
                </a:cubicBezTo>
                <a:cubicBezTo>
                  <a:pt x="1719" y="438"/>
                  <a:pt x="1717" y="438"/>
                  <a:pt x="1716" y="438"/>
                </a:cubicBezTo>
                <a:cubicBezTo>
                  <a:pt x="1714" y="437"/>
                  <a:pt x="1714" y="437"/>
                  <a:pt x="1713" y="438"/>
                </a:cubicBezTo>
                <a:cubicBezTo>
                  <a:pt x="1711" y="438"/>
                  <a:pt x="1711" y="438"/>
                  <a:pt x="1711" y="438"/>
                </a:cubicBezTo>
                <a:cubicBezTo>
                  <a:pt x="1709" y="438"/>
                  <a:pt x="1709" y="438"/>
                  <a:pt x="1708" y="437"/>
                </a:cubicBezTo>
                <a:cubicBezTo>
                  <a:pt x="1706" y="437"/>
                  <a:pt x="1706" y="437"/>
                  <a:pt x="1706" y="437"/>
                </a:cubicBezTo>
                <a:cubicBezTo>
                  <a:pt x="1703" y="435"/>
                  <a:pt x="1701" y="433"/>
                  <a:pt x="1701" y="432"/>
                </a:cubicBezTo>
                <a:cubicBezTo>
                  <a:pt x="1700" y="432"/>
                  <a:pt x="1698" y="430"/>
                  <a:pt x="1698" y="430"/>
                </a:cubicBezTo>
                <a:cubicBezTo>
                  <a:pt x="1697" y="430"/>
                  <a:pt x="1695" y="430"/>
                  <a:pt x="1695" y="429"/>
                </a:cubicBezTo>
                <a:cubicBezTo>
                  <a:pt x="1697" y="429"/>
                  <a:pt x="1697" y="427"/>
                  <a:pt x="1698" y="427"/>
                </a:cubicBezTo>
                <a:cubicBezTo>
                  <a:pt x="1697" y="427"/>
                  <a:pt x="1697" y="427"/>
                  <a:pt x="1695" y="427"/>
                </a:cubicBezTo>
                <a:cubicBezTo>
                  <a:pt x="1695" y="425"/>
                  <a:pt x="1695" y="425"/>
                  <a:pt x="1695" y="425"/>
                </a:cubicBezTo>
                <a:cubicBezTo>
                  <a:pt x="1693" y="424"/>
                  <a:pt x="1693" y="422"/>
                  <a:pt x="1692" y="422"/>
                </a:cubicBezTo>
                <a:cubicBezTo>
                  <a:pt x="1692" y="421"/>
                  <a:pt x="1690" y="421"/>
                  <a:pt x="1690" y="419"/>
                </a:cubicBezTo>
                <a:cubicBezTo>
                  <a:pt x="1690" y="417"/>
                  <a:pt x="1688" y="417"/>
                  <a:pt x="1688" y="416"/>
                </a:cubicBezTo>
                <a:cubicBezTo>
                  <a:pt x="1688" y="416"/>
                  <a:pt x="1688" y="416"/>
                  <a:pt x="1688" y="414"/>
                </a:cubicBezTo>
                <a:cubicBezTo>
                  <a:pt x="1687" y="413"/>
                  <a:pt x="1685" y="414"/>
                  <a:pt x="1685" y="416"/>
                </a:cubicBezTo>
                <a:cubicBezTo>
                  <a:pt x="1685" y="416"/>
                  <a:pt x="1684" y="419"/>
                  <a:pt x="1682" y="419"/>
                </a:cubicBezTo>
                <a:cubicBezTo>
                  <a:pt x="1680" y="419"/>
                  <a:pt x="1680" y="417"/>
                  <a:pt x="1680" y="417"/>
                </a:cubicBezTo>
                <a:cubicBezTo>
                  <a:pt x="1680" y="417"/>
                  <a:pt x="1679" y="417"/>
                  <a:pt x="1679" y="416"/>
                </a:cubicBezTo>
                <a:cubicBezTo>
                  <a:pt x="1677" y="416"/>
                  <a:pt x="1676" y="414"/>
                  <a:pt x="1676" y="414"/>
                </a:cubicBezTo>
                <a:cubicBezTo>
                  <a:pt x="1677" y="413"/>
                  <a:pt x="1677" y="413"/>
                  <a:pt x="1679" y="413"/>
                </a:cubicBezTo>
                <a:cubicBezTo>
                  <a:pt x="1679" y="411"/>
                  <a:pt x="1680" y="411"/>
                  <a:pt x="1680" y="409"/>
                </a:cubicBezTo>
                <a:cubicBezTo>
                  <a:pt x="1680" y="409"/>
                  <a:pt x="1680" y="409"/>
                  <a:pt x="1680" y="408"/>
                </a:cubicBezTo>
                <a:cubicBezTo>
                  <a:pt x="1679" y="408"/>
                  <a:pt x="1679" y="406"/>
                  <a:pt x="1679" y="406"/>
                </a:cubicBezTo>
                <a:cubicBezTo>
                  <a:pt x="1677" y="406"/>
                  <a:pt x="1677" y="406"/>
                  <a:pt x="1677" y="406"/>
                </a:cubicBezTo>
                <a:cubicBezTo>
                  <a:pt x="1677" y="406"/>
                  <a:pt x="1677" y="406"/>
                  <a:pt x="1677" y="408"/>
                </a:cubicBezTo>
                <a:cubicBezTo>
                  <a:pt x="1676" y="408"/>
                  <a:pt x="1676" y="408"/>
                  <a:pt x="1676" y="408"/>
                </a:cubicBezTo>
                <a:cubicBezTo>
                  <a:pt x="1674" y="408"/>
                  <a:pt x="1672" y="409"/>
                  <a:pt x="1671" y="409"/>
                </a:cubicBezTo>
                <a:cubicBezTo>
                  <a:pt x="1669" y="411"/>
                  <a:pt x="1667" y="411"/>
                  <a:pt x="1666" y="413"/>
                </a:cubicBezTo>
                <a:cubicBezTo>
                  <a:pt x="1666" y="413"/>
                  <a:pt x="1664" y="413"/>
                  <a:pt x="1664" y="414"/>
                </a:cubicBezTo>
                <a:cubicBezTo>
                  <a:pt x="1666" y="416"/>
                  <a:pt x="1666" y="416"/>
                  <a:pt x="1666" y="416"/>
                </a:cubicBezTo>
                <a:cubicBezTo>
                  <a:pt x="1667" y="416"/>
                  <a:pt x="1667" y="417"/>
                  <a:pt x="1666" y="417"/>
                </a:cubicBezTo>
                <a:cubicBezTo>
                  <a:pt x="1666" y="419"/>
                  <a:pt x="1666" y="419"/>
                  <a:pt x="1666" y="419"/>
                </a:cubicBezTo>
                <a:cubicBezTo>
                  <a:pt x="1664" y="421"/>
                  <a:pt x="1664" y="421"/>
                  <a:pt x="1664" y="421"/>
                </a:cubicBezTo>
                <a:cubicBezTo>
                  <a:pt x="1664" y="422"/>
                  <a:pt x="1664" y="422"/>
                  <a:pt x="1664" y="422"/>
                </a:cubicBezTo>
                <a:cubicBezTo>
                  <a:pt x="1664" y="424"/>
                  <a:pt x="1664" y="424"/>
                  <a:pt x="1664" y="424"/>
                </a:cubicBezTo>
                <a:cubicBezTo>
                  <a:pt x="1666" y="424"/>
                  <a:pt x="1666" y="425"/>
                  <a:pt x="1666" y="425"/>
                </a:cubicBezTo>
                <a:cubicBezTo>
                  <a:pt x="1666" y="427"/>
                  <a:pt x="1666" y="427"/>
                  <a:pt x="1666" y="427"/>
                </a:cubicBezTo>
                <a:cubicBezTo>
                  <a:pt x="1666" y="429"/>
                  <a:pt x="1667" y="429"/>
                  <a:pt x="1669" y="429"/>
                </a:cubicBezTo>
                <a:cubicBezTo>
                  <a:pt x="1671" y="430"/>
                  <a:pt x="1671" y="430"/>
                  <a:pt x="1671" y="430"/>
                </a:cubicBezTo>
                <a:cubicBezTo>
                  <a:pt x="1672" y="430"/>
                  <a:pt x="1672" y="430"/>
                  <a:pt x="1672" y="430"/>
                </a:cubicBezTo>
                <a:cubicBezTo>
                  <a:pt x="1674" y="432"/>
                  <a:pt x="1674" y="432"/>
                  <a:pt x="1676" y="432"/>
                </a:cubicBezTo>
                <a:cubicBezTo>
                  <a:pt x="1677" y="433"/>
                  <a:pt x="1679" y="432"/>
                  <a:pt x="1680" y="433"/>
                </a:cubicBezTo>
                <a:cubicBezTo>
                  <a:pt x="1680" y="437"/>
                  <a:pt x="1680" y="437"/>
                  <a:pt x="1680" y="437"/>
                </a:cubicBezTo>
                <a:cubicBezTo>
                  <a:pt x="1680" y="438"/>
                  <a:pt x="1680" y="438"/>
                  <a:pt x="1682" y="440"/>
                </a:cubicBezTo>
                <a:cubicBezTo>
                  <a:pt x="1682" y="440"/>
                  <a:pt x="1682" y="442"/>
                  <a:pt x="1682" y="443"/>
                </a:cubicBezTo>
                <a:cubicBezTo>
                  <a:pt x="1682" y="443"/>
                  <a:pt x="1682" y="443"/>
                  <a:pt x="1684" y="445"/>
                </a:cubicBezTo>
                <a:cubicBezTo>
                  <a:pt x="1684" y="446"/>
                  <a:pt x="1684" y="446"/>
                  <a:pt x="1684" y="446"/>
                </a:cubicBezTo>
                <a:cubicBezTo>
                  <a:pt x="1684" y="448"/>
                  <a:pt x="1685" y="448"/>
                  <a:pt x="1687" y="448"/>
                </a:cubicBezTo>
                <a:cubicBezTo>
                  <a:pt x="1688" y="448"/>
                  <a:pt x="1690" y="450"/>
                  <a:pt x="1692" y="451"/>
                </a:cubicBezTo>
                <a:cubicBezTo>
                  <a:pt x="1692" y="453"/>
                  <a:pt x="1692" y="454"/>
                  <a:pt x="1693" y="454"/>
                </a:cubicBezTo>
                <a:cubicBezTo>
                  <a:pt x="1695" y="454"/>
                  <a:pt x="1695" y="454"/>
                  <a:pt x="1697" y="454"/>
                </a:cubicBezTo>
                <a:cubicBezTo>
                  <a:pt x="1697" y="454"/>
                  <a:pt x="1698" y="454"/>
                  <a:pt x="1700" y="454"/>
                </a:cubicBezTo>
                <a:cubicBezTo>
                  <a:pt x="1700" y="454"/>
                  <a:pt x="1701" y="454"/>
                  <a:pt x="1703" y="454"/>
                </a:cubicBezTo>
                <a:cubicBezTo>
                  <a:pt x="1705" y="454"/>
                  <a:pt x="1705" y="454"/>
                  <a:pt x="1705" y="454"/>
                </a:cubicBezTo>
                <a:cubicBezTo>
                  <a:pt x="1705" y="454"/>
                  <a:pt x="1706" y="454"/>
                  <a:pt x="1706" y="456"/>
                </a:cubicBezTo>
                <a:cubicBezTo>
                  <a:pt x="1705" y="458"/>
                  <a:pt x="1705" y="458"/>
                  <a:pt x="1705" y="458"/>
                </a:cubicBezTo>
                <a:cubicBezTo>
                  <a:pt x="1703" y="459"/>
                  <a:pt x="1701" y="461"/>
                  <a:pt x="1703" y="462"/>
                </a:cubicBezTo>
                <a:cubicBezTo>
                  <a:pt x="1705" y="462"/>
                  <a:pt x="1705" y="462"/>
                  <a:pt x="1706" y="462"/>
                </a:cubicBezTo>
                <a:cubicBezTo>
                  <a:pt x="1706" y="462"/>
                  <a:pt x="1706" y="462"/>
                  <a:pt x="1708" y="464"/>
                </a:cubicBezTo>
                <a:cubicBezTo>
                  <a:pt x="1709" y="464"/>
                  <a:pt x="1709" y="464"/>
                  <a:pt x="1709" y="464"/>
                </a:cubicBezTo>
                <a:cubicBezTo>
                  <a:pt x="1711" y="464"/>
                  <a:pt x="1711" y="466"/>
                  <a:pt x="1711" y="466"/>
                </a:cubicBezTo>
                <a:cubicBezTo>
                  <a:pt x="1713" y="466"/>
                  <a:pt x="1713" y="466"/>
                  <a:pt x="1714" y="466"/>
                </a:cubicBezTo>
                <a:cubicBezTo>
                  <a:pt x="1716" y="466"/>
                  <a:pt x="1716" y="466"/>
                  <a:pt x="1716" y="466"/>
                </a:cubicBezTo>
                <a:cubicBezTo>
                  <a:pt x="1717" y="467"/>
                  <a:pt x="1719" y="467"/>
                  <a:pt x="1721" y="467"/>
                </a:cubicBezTo>
                <a:cubicBezTo>
                  <a:pt x="1722" y="469"/>
                  <a:pt x="1722" y="469"/>
                  <a:pt x="1722" y="469"/>
                </a:cubicBezTo>
                <a:cubicBezTo>
                  <a:pt x="1724" y="471"/>
                  <a:pt x="1724" y="471"/>
                  <a:pt x="1726" y="472"/>
                </a:cubicBezTo>
                <a:cubicBezTo>
                  <a:pt x="1727" y="474"/>
                  <a:pt x="1727" y="474"/>
                  <a:pt x="1727" y="474"/>
                </a:cubicBezTo>
                <a:cubicBezTo>
                  <a:pt x="1727" y="474"/>
                  <a:pt x="1727" y="474"/>
                  <a:pt x="1729" y="475"/>
                </a:cubicBezTo>
                <a:cubicBezTo>
                  <a:pt x="1730" y="475"/>
                  <a:pt x="1730" y="477"/>
                  <a:pt x="1730" y="477"/>
                </a:cubicBezTo>
                <a:cubicBezTo>
                  <a:pt x="1730" y="479"/>
                  <a:pt x="1730" y="480"/>
                  <a:pt x="1729" y="480"/>
                </a:cubicBezTo>
                <a:cubicBezTo>
                  <a:pt x="1729" y="482"/>
                  <a:pt x="1727" y="482"/>
                  <a:pt x="1726" y="482"/>
                </a:cubicBezTo>
                <a:cubicBezTo>
                  <a:pt x="1726" y="482"/>
                  <a:pt x="1726" y="480"/>
                  <a:pt x="1724" y="479"/>
                </a:cubicBezTo>
                <a:cubicBezTo>
                  <a:pt x="1724" y="475"/>
                  <a:pt x="1724" y="475"/>
                  <a:pt x="1724" y="475"/>
                </a:cubicBezTo>
                <a:cubicBezTo>
                  <a:pt x="1722" y="474"/>
                  <a:pt x="1721" y="475"/>
                  <a:pt x="1719" y="475"/>
                </a:cubicBezTo>
                <a:cubicBezTo>
                  <a:pt x="1717" y="475"/>
                  <a:pt x="1717" y="474"/>
                  <a:pt x="1716" y="472"/>
                </a:cubicBezTo>
                <a:cubicBezTo>
                  <a:pt x="1716" y="472"/>
                  <a:pt x="1714" y="474"/>
                  <a:pt x="1713" y="474"/>
                </a:cubicBezTo>
                <a:cubicBezTo>
                  <a:pt x="1713" y="475"/>
                  <a:pt x="1711" y="477"/>
                  <a:pt x="1711" y="477"/>
                </a:cubicBezTo>
                <a:cubicBezTo>
                  <a:pt x="1711" y="479"/>
                  <a:pt x="1711" y="480"/>
                  <a:pt x="1711" y="482"/>
                </a:cubicBezTo>
                <a:cubicBezTo>
                  <a:pt x="1711" y="485"/>
                  <a:pt x="1716" y="485"/>
                  <a:pt x="1716" y="488"/>
                </a:cubicBezTo>
                <a:cubicBezTo>
                  <a:pt x="1716" y="490"/>
                  <a:pt x="1716" y="490"/>
                  <a:pt x="1716" y="490"/>
                </a:cubicBezTo>
                <a:cubicBezTo>
                  <a:pt x="1716" y="492"/>
                  <a:pt x="1716" y="492"/>
                  <a:pt x="1716" y="492"/>
                </a:cubicBezTo>
                <a:cubicBezTo>
                  <a:pt x="1716" y="493"/>
                  <a:pt x="1714" y="493"/>
                  <a:pt x="1714" y="493"/>
                </a:cubicBezTo>
                <a:cubicBezTo>
                  <a:pt x="1713" y="493"/>
                  <a:pt x="1711" y="493"/>
                  <a:pt x="1711" y="495"/>
                </a:cubicBezTo>
                <a:cubicBezTo>
                  <a:pt x="1711" y="496"/>
                  <a:pt x="1711" y="498"/>
                  <a:pt x="1711" y="500"/>
                </a:cubicBezTo>
                <a:cubicBezTo>
                  <a:pt x="1709" y="500"/>
                  <a:pt x="1708" y="501"/>
                  <a:pt x="1708" y="501"/>
                </a:cubicBezTo>
                <a:cubicBezTo>
                  <a:pt x="1708" y="503"/>
                  <a:pt x="1708" y="503"/>
                  <a:pt x="1706" y="504"/>
                </a:cubicBezTo>
                <a:cubicBezTo>
                  <a:pt x="1706" y="504"/>
                  <a:pt x="1705" y="506"/>
                  <a:pt x="1703" y="506"/>
                </a:cubicBezTo>
                <a:cubicBezTo>
                  <a:pt x="1701" y="506"/>
                  <a:pt x="1700" y="506"/>
                  <a:pt x="1700" y="504"/>
                </a:cubicBezTo>
                <a:cubicBezTo>
                  <a:pt x="1700" y="504"/>
                  <a:pt x="1700" y="503"/>
                  <a:pt x="1701" y="503"/>
                </a:cubicBezTo>
                <a:cubicBezTo>
                  <a:pt x="1701" y="501"/>
                  <a:pt x="1701" y="501"/>
                  <a:pt x="1701" y="501"/>
                </a:cubicBezTo>
                <a:cubicBezTo>
                  <a:pt x="1703" y="500"/>
                  <a:pt x="1703" y="500"/>
                  <a:pt x="1703" y="500"/>
                </a:cubicBezTo>
                <a:cubicBezTo>
                  <a:pt x="1703" y="498"/>
                  <a:pt x="1703" y="498"/>
                  <a:pt x="1703" y="498"/>
                </a:cubicBezTo>
                <a:cubicBezTo>
                  <a:pt x="1705" y="498"/>
                  <a:pt x="1705" y="498"/>
                  <a:pt x="1705" y="496"/>
                </a:cubicBezTo>
                <a:cubicBezTo>
                  <a:pt x="1706" y="496"/>
                  <a:pt x="1706" y="495"/>
                  <a:pt x="1706" y="495"/>
                </a:cubicBezTo>
                <a:cubicBezTo>
                  <a:pt x="1706" y="493"/>
                  <a:pt x="1708" y="492"/>
                  <a:pt x="1706" y="492"/>
                </a:cubicBezTo>
                <a:cubicBezTo>
                  <a:pt x="1706" y="490"/>
                  <a:pt x="1705" y="490"/>
                  <a:pt x="1705" y="490"/>
                </a:cubicBezTo>
                <a:cubicBezTo>
                  <a:pt x="1703" y="488"/>
                  <a:pt x="1703" y="488"/>
                  <a:pt x="1703" y="487"/>
                </a:cubicBezTo>
                <a:cubicBezTo>
                  <a:pt x="1703" y="487"/>
                  <a:pt x="1703" y="487"/>
                  <a:pt x="1703" y="485"/>
                </a:cubicBezTo>
                <a:cubicBezTo>
                  <a:pt x="1703" y="483"/>
                  <a:pt x="1703" y="483"/>
                  <a:pt x="1703" y="482"/>
                </a:cubicBezTo>
                <a:cubicBezTo>
                  <a:pt x="1703" y="480"/>
                  <a:pt x="1703" y="480"/>
                  <a:pt x="1703" y="480"/>
                </a:cubicBezTo>
                <a:cubicBezTo>
                  <a:pt x="1701" y="479"/>
                  <a:pt x="1701" y="479"/>
                  <a:pt x="1700" y="479"/>
                </a:cubicBezTo>
                <a:cubicBezTo>
                  <a:pt x="1700" y="479"/>
                  <a:pt x="1698" y="479"/>
                  <a:pt x="1698" y="477"/>
                </a:cubicBezTo>
                <a:cubicBezTo>
                  <a:pt x="1697" y="477"/>
                  <a:pt x="1695" y="477"/>
                  <a:pt x="1693" y="477"/>
                </a:cubicBezTo>
                <a:cubicBezTo>
                  <a:pt x="1693" y="477"/>
                  <a:pt x="1692" y="477"/>
                  <a:pt x="1693" y="475"/>
                </a:cubicBezTo>
                <a:cubicBezTo>
                  <a:pt x="1693" y="475"/>
                  <a:pt x="1693" y="475"/>
                  <a:pt x="1693" y="474"/>
                </a:cubicBezTo>
                <a:cubicBezTo>
                  <a:pt x="1695" y="472"/>
                  <a:pt x="1693" y="471"/>
                  <a:pt x="1692" y="471"/>
                </a:cubicBezTo>
                <a:cubicBezTo>
                  <a:pt x="1692" y="471"/>
                  <a:pt x="1690" y="472"/>
                  <a:pt x="1688" y="471"/>
                </a:cubicBezTo>
                <a:cubicBezTo>
                  <a:pt x="1687" y="471"/>
                  <a:pt x="1687" y="471"/>
                  <a:pt x="1687" y="471"/>
                </a:cubicBezTo>
                <a:cubicBezTo>
                  <a:pt x="1685" y="471"/>
                  <a:pt x="1685" y="471"/>
                  <a:pt x="1685" y="469"/>
                </a:cubicBezTo>
                <a:cubicBezTo>
                  <a:pt x="1684" y="469"/>
                  <a:pt x="1684" y="469"/>
                  <a:pt x="1684" y="469"/>
                </a:cubicBezTo>
                <a:cubicBezTo>
                  <a:pt x="1684" y="467"/>
                  <a:pt x="1684" y="467"/>
                  <a:pt x="1682" y="467"/>
                </a:cubicBezTo>
                <a:cubicBezTo>
                  <a:pt x="1682" y="466"/>
                  <a:pt x="1682" y="466"/>
                  <a:pt x="1682" y="466"/>
                </a:cubicBezTo>
                <a:cubicBezTo>
                  <a:pt x="1680" y="466"/>
                  <a:pt x="1680" y="466"/>
                  <a:pt x="1680" y="466"/>
                </a:cubicBezTo>
                <a:cubicBezTo>
                  <a:pt x="1680" y="464"/>
                  <a:pt x="1680" y="464"/>
                  <a:pt x="1679" y="464"/>
                </a:cubicBezTo>
                <a:cubicBezTo>
                  <a:pt x="1679" y="462"/>
                  <a:pt x="1677" y="464"/>
                  <a:pt x="1677" y="464"/>
                </a:cubicBezTo>
                <a:cubicBezTo>
                  <a:pt x="1676" y="464"/>
                  <a:pt x="1676" y="464"/>
                  <a:pt x="1676" y="464"/>
                </a:cubicBezTo>
                <a:cubicBezTo>
                  <a:pt x="1676" y="464"/>
                  <a:pt x="1676" y="464"/>
                  <a:pt x="1674" y="464"/>
                </a:cubicBezTo>
                <a:cubicBezTo>
                  <a:pt x="1674" y="462"/>
                  <a:pt x="1672" y="462"/>
                  <a:pt x="1672" y="462"/>
                </a:cubicBezTo>
                <a:cubicBezTo>
                  <a:pt x="1671" y="462"/>
                  <a:pt x="1671" y="461"/>
                  <a:pt x="1671" y="461"/>
                </a:cubicBezTo>
                <a:cubicBezTo>
                  <a:pt x="1669" y="459"/>
                  <a:pt x="1669" y="459"/>
                  <a:pt x="1669" y="459"/>
                </a:cubicBezTo>
                <a:cubicBezTo>
                  <a:pt x="1667" y="458"/>
                  <a:pt x="1667" y="458"/>
                  <a:pt x="1666" y="458"/>
                </a:cubicBezTo>
                <a:cubicBezTo>
                  <a:pt x="1664" y="456"/>
                  <a:pt x="1664" y="456"/>
                  <a:pt x="1663" y="456"/>
                </a:cubicBezTo>
                <a:cubicBezTo>
                  <a:pt x="1663" y="454"/>
                  <a:pt x="1663" y="454"/>
                  <a:pt x="1663" y="454"/>
                </a:cubicBezTo>
                <a:cubicBezTo>
                  <a:pt x="1661" y="453"/>
                  <a:pt x="1661" y="451"/>
                  <a:pt x="1659" y="451"/>
                </a:cubicBezTo>
                <a:cubicBezTo>
                  <a:pt x="1659" y="451"/>
                  <a:pt x="1659" y="450"/>
                  <a:pt x="1658" y="450"/>
                </a:cubicBezTo>
                <a:cubicBezTo>
                  <a:pt x="1656" y="448"/>
                  <a:pt x="1656" y="448"/>
                  <a:pt x="1656" y="448"/>
                </a:cubicBezTo>
                <a:cubicBezTo>
                  <a:pt x="1655" y="446"/>
                  <a:pt x="1655" y="446"/>
                  <a:pt x="1655" y="446"/>
                </a:cubicBezTo>
                <a:cubicBezTo>
                  <a:pt x="1653" y="446"/>
                  <a:pt x="1653" y="445"/>
                  <a:pt x="1651" y="445"/>
                </a:cubicBezTo>
                <a:cubicBezTo>
                  <a:pt x="1651" y="443"/>
                  <a:pt x="1651" y="443"/>
                  <a:pt x="1650" y="443"/>
                </a:cubicBezTo>
                <a:cubicBezTo>
                  <a:pt x="1648" y="443"/>
                  <a:pt x="1650" y="442"/>
                  <a:pt x="1648" y="440"/>
                </a:cubicBezTo>
                <a:cubicBezTo>
                  <a:pt x="1648" y="440"/>
                  <a:pt x="1648" y="440"/>
                  <a:pt x="1648" y="438"/>
                </a:cubicBezTo>
                <a:cubicBezTo>
                  <a:pt x="1648" y="438"/>
                  <a:pt x="1648" y="437"/>
                  <a:pt x="1648" y="435"/>
                </a:cubicBezTo>
                <a:cubicBezTo>
                  <a:pt x="1648" y="435"/>
                  <a:pt x="1648" y="435"/>
                  <a:pt x="1648" y="433"/>
                </a:cubicBezTo>
                <a:cubicBezTo>
                  <a:pt x="1646" y="433"/>
                  <a:pt x="1646" y="433"/>
                  <a:pt x="1645" y="432"/>
                </a:cubicBezTo>
                <a:cubicBezTo>
                  <a:pt x="1645" y="432"/>
                  <a:pt x="1645" y="432"/>
                  <a:pt x="1645" y="430"/>
                </a:cubicBezTo>
                <a:cubicBezTo>
                  <a:pt x="1645" y="429"/>
                  <a:pt x="1645" y="427"/>
                  <a:pt x="1643" y="427"/>
                </a:cubicBezTo>
                <a:cubicBezTo>
                  <a:pt x="1642" y="425"/>
                  <a:pt x="1640" y="425"/>
                  <a:pt x="1638" y="425"/>
                </a:cubicBezTo>
                <a:cubicBezTo>
                  <a:pt x="1637" y="425"/>
                  <a:pt x="1637" y="424"/>
                  <a:pt x="1635" y="424"/>
                </a:cubicBezTo>
                <a:cubicBezTo>
                  <a:pt x="1634" y="424"/>
                  <a:pt x="1634" y="424"/>
                  <a:pt x="1634" y="424"/>
                </a:cubicBezTo>
                <a:cubicBezTo>
                  <a:pt x="1632" y="424"/>
                  <a:pt x="1630" y="424"/>
                  <a:pt x="1630" y="425"/>
                </a:cubicBezTo>
                <a:cubicBezTo>
                  <a:pt x="1629" y="425"/>
                  <a:pt x="1629" y="425"/>
                  <a:pt x="1629" y="427"/>
                </a:cubicBezTo>
                <a:cubicBezTo>
                  <a:pt x="1627" y="429"/>
                  <a:pt x="1627" y="429"/>
                  <a:pt x="1627" y="429"/>
                </a:cubicBezTo>
                <a:cubicBezTo>
                  <a:pt x="1624" y="430"/>
                  <a:pt x="1622" y="430"/>
                  <a:pt x="1619" y="432"/>
                </a:cubicBezTo>
                <a:cubicBezTo>
                  <a:pt x="1619" y="432"/>
                  <a:pt x="1619" y="432"/>
                  <a:pt x="1617" y="432"/>
                </a:cubicBezTo>
                <a:cubicBezTo>
                  <a:pt x="1616" y="432"/>
                  <a:pt x="1616" y="433"/>
                  <a:pt x="1614" y="435"/>
                </a:cubicBezTo>
                <a:cubicBezTo>
                  <a:pt x="1613" y="435"/>
                  <a:pt x="1613" y="435"/>
                  <a:pt x="1611" y="437"/>
                </a:cubicBezTo>
                <a:cubicBezTo>
                  <a:pt x="1611" y="437"/>
                  <a:pt x="1609" y="437"/>
                  <a:pt x="1609" y="438"/>
                </a:cubicBezTo>
                <a:cubicBezTo>
                  <a:pt x="1609" y="438"/>
                  <a:pt x="1608" y="440"/>
                  <a:pt x="1606" y="442"/>
                </a:cubicBezTo>
                <a:cubicBezTo>
                  <a:pt x="1605" y="442"/>
                  <a:pt x="1605" y="442"/>
                  <a:pt x="1605" y="442"/>
                </a:cubicBezTo>
                <a:cubicBezTo>
                  <a:pt x="1603" y="440"/>
                  <a:pt x="1601" y="440"/>
                  <a:pt x="1601" y="440"/>
                </a:cubicBezTo>
                <a:cubicBezTo>
                  <a:pt x="1600" y="440"/>
                  <a:pt x="1600" y="438"/>
                  <a:pt x="1598" y="438"/>
                </a:cubicBezTo>
                <a:cubicBezTo>
                  <a:pt x="1598" y="438"/>
                  <a:pt x="1596" y="438"/>
                  <a:pt x="1595" y="438"/>
                </a:cubicBezTo>
                <a:cubicBezTo>
                  <a:pt x="1595" y="437"/>
                  <a:pt x="1595" y="437"/>
                  <a:pt x="1595" y="437"/>
                </a:cubicBezTo>
                <a:cubicBezTo>
                  <a:pt x="1595" y="437"/>
                  <a:pt x="1595" y="437"/>
                  <a:pt x="1595" y="435"/>
                </a:cubicBezTo>
                <a:cubicBezTo>
                  <a:pt x="1593" y="435"/>
                  <a:pt x="1593" y="435"/>
                  <a:pt x="1592" y="435"/>
                </a:cubicBezTo>
                <a:cubicBezTo>
                  <a:pt x="1590" y="435"/>
                  <a:pt x="1590" y="435"/>
                  <a:pt x="1588" y="435"/>
                </a:cubicBezTo>
                <a:cubicBezTo>
                  <a:pt x="1588" y="435"/>
                  <a:pt x="1588" y="435"/>
                  <a:pt x="1587" y="435"/>
                </a:cubicBezTo>
                <a:cubicBezTo>
                  <a:pt x="1587" y="435"/>
                  <a:pt x="1587" y="435"/>
                  <a:pt x="1585" y="435"/>
                </a:cubicBezTo>
                <a:cubicBezTo>
                  <a:pt x="1585" y="435"/>
                  <a:pt x="1585" y="435"/>
                  <a:pt x="1584" y="435"/>
                </a:cubicBezTo>
                <a:cubicBezTo>
                  <a:pt x="1582" y="435"/>
                  <a:pt x="1582" y="435"/>
                  <a:pt x="1582" y="435"/>
                </a:cubicBezTo>
                <a:cubicBezTo>
                  <a:pt x="1580" y="435"/>
                  <a:pt x="1580" y="435"/>
                  <a:pt x="1580" y="435"/>
                </a:cubicBezTo>
                <a:cubicBezTo>
                  <a:pt x="1579" y="435"/>
                  <a:pt x="1579" y="435"/>
                  <a:pt x="1577" y="435"/>
                </a:cubicBezTo>
                <a:cubicBezTo>
                  <a:pt x="1577" y="437"/>
                  <a:pt x="1575" y="438"/>
                  <a:pt x="1575" y="438"/>
                </a:cubicBezTo>
                <a:cubicBezTo>
                  <a:pt x="1572" y="442"/>
                  <a:pt x="1572" y="445"/>
                  <a:pt x="1572" y="448"/>
                </a:cubicBezTo>
                <a:cubicBezTo>
                  <a:pt x="1574" y="450"/>
                  <a:pt x="1574" y="450"/>
                  <a:pt x="1574" y="451"/>
                </a:cubicBezTo>
                <a:cubicBezTo>
                  <a:pt x="1574" y="453"/>
                  <a:pt x="1574" y="454"/>
                  <a:pt x="1572" y="454"/>
                </a:cubicBezTo>
                <a:cubicBezTo>
                  <a:pt x="1572" y="456"/>
                  <a:pt x="1571" y="456"/>
                  <a:pt x="1569" y="458"/>
                </a:cubicBezTo>
                <a:cubicBezTo>
                  <a:pt x="1567" y="458"/>
                  <a:pt x="1566" y="459"/>
                  <a:pt x="1564" y="459"/>
                </a:cubicBezTo>
                <a:cubicBezTo>
                  <a:pt x="1563" y="461"/>
                  <a:pt x="1559" y="462"/>
                  <a:pt x="1556" y="464"/>
                </a:cubicBezTo>
                <a:cubicBezTo>
                  <a:pt x="1554" y="464"/>
                  <a:pt x="1553" y="466"/>
                  <a:pt x="1551" y="466"/>
                </a:cubicBezTo>
                <a:cubicBezTo>
                  <a:pt x="1550" y="467"/>
                  <a:pt x="1550" y="467"/>
                  <a:pt x="1548" y="469"/>
                </a:cubicBezTo>
                <a:cubicBezTo>
                  <a:pt x="1546" y="472"/>
                  <a:pt x="1543" y="474"/>
                  <a:pt x="1542" y="477"/>
                </a:cubicBezTo>
                <a:cubicBezTo>
                  <a:pt x="1540" y="479"/>
                  <a:pt x="1537" y="483"/>
                  <a:pt x="1537" y="487"/>
                </a:cubicBezTo>
                <a:cubicBezTo>
                  <a:pt x="1537" y="488"/>
                  <a:pt x="1537" y="490"/>
                  <a:pt x="1538" y="492"/>
                </a:cubicBezTo>
                <a:cubicBezTo>
                  <a:pt x="1538" y="493"/>
                  <a:pt x="1540" y="493"/>
                  <a:pt x="1540" y="495"/>
                </a:cubicBezTo>
                <a:cubicBezTo>
                  <a:pt x="1540" y="496"/>
                  <a:pt x="1537" y="500"/>
                  <a:pt x="1535" y="501"/>
                </a:cubicBezTo>
                <a:cubicBezTo>
                  <a:pt x="1533" y="501"/>
                  <a:pt x="1533" y="503"/>
                  <a:pt x="1532" y="504"/>
                </a:cubicBezTo>
                <a:cubicBezTo>
                  <a:pt x="1530" y="506"/>
                  <a:pt x="1530" y="508"/>
                  <a:pt x="1529" y="509"/>
                </a:cubicBezTo>
                <a:cubicBezTo>
                  <a:pt x="1527" y="509"/>
                  <a:pt x="1527" y="509"/>
                  <a:pt x="1525" y="509"/>
                </a:cubicBezTo>
                <a:cubicBezTo>
                  <a:pt x="1524" y="511"/>
                  <a:pt x="1524" y="511"/>
                  <a:pt x="1522" y="511"/>
                </a:cubicBezTo>
                <a:cubicBezTo>
                  <a:pt x="1521" y="512"/>
                  <a:pt x="1519" y="514"/>
                  <a:pt x="1517" y="517"/>
                </a:cubicBezTo>
                <a:cubicBezTo>
                  <a:pt x="1516" y="519"/>
                  <a:pt x="1516" y="519"/>
                  <a:pt x="1516" y="519"/>
                </a:cubicBezTo>
                <a:cubicBezTo>
                  <a:pt x="1514" y="521"/>
                  <a:pt x="1513" y="521"/>
                  <a:pt x="1513" y="521"/>
                </a:cubicBezTo>
                <a:cubicBezTo>
                  <a:pt x="1509" y="521"/>
                  <a:pt x="1508" y="522"/>
                  <a:pt x="1504" y="521"/>
                </a:cubicBezTo>
                <a:cubicBezTo>
                  <a:pt x="1503" y="521"/>
                  <a:pt x="1501" y="519"/>
                  <a:pt x="1498" y="519"/>
                </a:cubicBezTo>
                <a:cubicBezTo>
                  <a:pt x="1496" y="519"/>
                  <a:pt x="1495" y="519"/>
                  <a:pt x="1493" y="521"/>
                </a:cubicBezTo>
                <a:cubicBezTo>
                  <a:pt x="1492" y="521"/>
                  <a:pt x="1490" y="521"/>
                  <a:pt x="1488" y="522"/>
                </a:cubicBezTo>
                <a:cubicBezTo>
                  <a:pt x="1487" y="522"/>
                  <a:pt x="1485" y="524"/>
                  <a:pt x="1483" y="525"/>
                </a:cubicBezTo>
                <a:cubicBezTo>
                  <a:pt x="1483" y="527"/>
                  <a:pt x="1482" y="529"/>
                  <a:pt x="1480" y="530"/>
                </a:cubicBezTo>
                <a:cubicBezTo>
                  <a:pt x="1479" y="532"/>
                  <a:pt x="1477" y="530"/>
                  <a:pt x="1477" y="529"/>
                </a:cubicBezTo>
                <a:cubicBezTo>
                  <a:pt x="1475" y="527"/>
                  <a:pt x="1472" y="524"/>
                  <a:pt x="1471" y="522"/>
                </a:cubicBezTo>
                <a:cubicBezTo>
                  <a:pt x="1471" y="521"/>
                  <a:pt x="1471" y="519"/>
                  <a:pt x="1469" y="519"/>
                </a:cubicBezTo>
                <a:cubicBezTo>
                  <a:pt x="1467" y="517"/>
                  <a:pt x="1467" y="517"/>
                  <a:pt x="1466" y="516"/>
                </a:cubicBezTo>
                <a:cubicBezTo>
                  <a:pt x="1466" y="516"/>
                  <a:pt x="1464" y="514"/>
                  <a:pt x="1462" y="514"/>
                </a:cubicBezTo>
                <a:cubicBezTo>
                  <a:pt x="1461" y="514"/>
                  <a:pt x="1461" y="514"/>
                  <a:pt x="1461" y="514"/>
                </a:cubicBezTo>
                <a:cubicBezTo>
                  <a:pt x="1459" y="514"/>
                  <a:pt x="1459" y="514"/>
                  <a:pt x="1458" y="514"/>
                </a:cubicBezTo>
                <a:cubicBezTo>
                  <a:pt x="1456" y="516"/>
                  <a:pt x="1454" y="516"/>
                  <a:pt x="1451" y="517"/>
                </a:cubicBezTo>
                <a:cubicBezTo>
                  <a:pt x="1450" y="517"/>
                  <a:pt x="1446" y="517"/>
                  <a:pt x="1445" y="519"/>
                </a:cubicBezTo>
                <a:cubicBezTo>
                  <a:pt x="1445" y="516"/>
                  <a:pt x="1446" y="514"/>
                  <a:pt x="1446" y="512"/>
                </a:cubicBezTo>
                <a:cubicBezTo>
                  <a:pt x="1448" y="509"/>
                  <a:pt x="1448" y="508"/>
                  <a:pt x="1448" y="504"/>
                </a:cubicBezTo>
                <a:cubicBezTo>
                  <a:pt x="1448" y="503"/>
                  <a:pt x="1448" y="501"/>
                  <a:pt x="1446" y="500"/>
                </a:cubicBezTo>
                <a:cubicBezTo>
                  <a:pt x="1445" y="498"/>
                  <a:pt x="1441" y="498"/>
                  <a:pt x="1440" y="496"/>
                </a:cubicBezTo>
                <a:cubicBezTo>
                  <a:pt x="1440" y="496"/>
                  <a:pt x="1440" y="493"/>
                  <a:pt x="1441" y="492"/>
                </a:cubicBezTo>
                <a:cubicBezTo>
                  <a:pt x="1441" y="490"/>
                  <a:pt x="1443" y="488"/>
                  <a:pt x="1445" y="487"/>
                </a:cubicBezTo>
                <a:cubicBezTo>
                  <a:pt x="1445" y="483"/>
                  <a:pt x="1446" y="482"/>
                  <a:pt x="1450" y="480"/>
                </a:cubicBezTo>
                <a:cubicBezTo>
                  <a:pt x="1450" y="479"/>
                  <a:pt x="1451" y="477"/>
                  <a:pt x="1451" y="475"/>
                </a:cubicBezTo>
                <a:cubicBezTo>
                  <a:pt x="1453" y="474"/>
                  <a:pt x="1453" y="472"/>
                  <a:pt x="1453" y="471"/>
                </a:cubicBezTo>
                <a:cubicBezTo>
                  <a:pt x="1453" y="469"/>
                  <a:pt x="1451" y="467"/>
                  <a:pt x="1451" y="466"/>
                </a:cubicBezTo>
                <a:cubicBezTo>
                  <a:pt x="1451" y="464"/>
                  <a:pt x="1451" y="462"/>
                  <a:pt x="1451" y="462"/>
                </a:cubicBezTo>
                <a:cubicBezTo>
                  <a:pt x="1451" y="459"/>
                  <a:pt x="1451" y="458"/>
                  <a:pt x="1451" y="456"/>
                </a:cubicBezTo>
                <a:cubicBezTo>
                  <a:pt x="1451" y="454"/>
                  <a:pt x="1451" y="451"/>
                  <a:pt x="1451" y="450"/>
                </a:cubicBezTo>
                <a:cubicBezTo>
                  <a:pt x="1451" y="450"/>
                  <a:pt x="1453" y="448"/>
                  <a:pt x="1451" y="446"/>
                </a:cubicBezTo>
                <a:cubicBezTo>
                  <a:pt x="1450" y="445"/>
                  <a:pt x="1450" y="445"/>
                  <a:pt x="1450" y="445"/>
                </a:cubicBezTo>
                <a:cubicBezTo>
                  <a:pt x="1448" y="443"/>
                  <a:pt x="1446" y="443"/>
                  <a:pt x="1446" y="442"/>
                </a:cubicBezTo>
                <a:cubicBezTo>
                  <a:pt x="1446" y="442"/>
                  <a:pt x="1446" y="440"/>
                  <a:pt x="1448" y="440"/>
                </a:cubicBezTo>
                <a:cubicBezTo>
                  <a:pt x="1450" y="438"/>
                  <a:pt x="1451" y="437"/>
                  <a:pt x="1453" y="437"/>
                </a:cubicBezTo>
                <a:cubicBezTo>
                  <a:pt x="1454" y="437"/>
                  <a:pt x="1458" y="438"/>
                  <a:pt x="1458" y="437"/>
                </a:cubicBezTo>
                <a:cubicBezTo>
                  <a:pt x="1459" y="435"/>
                  <a:pt x="1458" y="435"/>
                  <a:pt x="1459" y="433"/>
                </a:cubicBezTo>
                <a:cubicBezTo>
                  <a:pt x="1459" y="433"/>
                  <a:pt x="1459" y="432"/>
                  <a:pt x="1461" y="432"/>
                </a:cubicBezTo>
                <a:cubicBezTo>
                  <a:pt x="1462" y="432"/>
                  <a:pt x="1464" y="430"/>
                  <a:pt x="1466" y="432"/>
                </a:cubicBezTo>
                <a:cubicBezTo>
                  <a:pt x="1467" y="433"/>
                  <a:pt x="1467" y="435"/>
                  <a:pt x="1469" y="435"/>
                </a:cubicBezTo>
                <a:cubicBezTo>
                  <a:pt x="1471" y="437"/>
                  <a:pt x="1471" y="435"/>
                  <a:pt x="1472" y="435"/>
                </a:cubicBezTo>
                <a:cubicBezTo>
                  <a:pt x="1472" y="435"/>
                  <a:pt x="1474" y="435"/>
                  <a:pt x="1475" y="435"/>
                </a:cubicBezTo>
                <a:cubicBezTo>
                  <a:pt x="1479" y="435"/>
                  <a:pt x="1482" y="433"/>
                  <a:pt x="1485" y="435"/>
                </a:cubicBezTo>
                <a:cubicBezTo>
                  <a:pt x="1487" y="435"/>
                  <a:pt x="1488" y="437"/>
                  <a:pt x="1492" y="437"/>
                </a:cubicBezTo>
                <a:cubicBezTo>
                  <a:pt x="1493" y="437"/>
                  <a:pt x="1495" y="437"/>
                  <a:pt x="1498" y="435"/>
                </a:cubicBezTo>
                <a:cubicBezTo>
                  <a:pt x="1501" y="435"/>
                  <a:pt x="1506" y="435"/>
                  <a:pt x="1511" y="437"/>
                </a:cubicBezTo>
                <a:cubicBezTo>
                  <a:pt x="1514" y="438"/>
                  <a:pt x="1517" y="438"/>
                  <a:pt x="1521" y="438"/>
                </a:cubicBezTo>
                <a:cubicBezTo>
                  <a:pt x="1522" y="438"/>
                  <a:pt x="1522" y="438"/>
                  <a:pt x="1524" y="437"/>
                </a:cubicBezTo>
                <a:cubicBezTo>
                  <a:pt x="1525" y="435"/>
                  <a:pt x="1527" y="432"/>
                  <a:pt x="1527" y="430"/>
                </a:cubicBezTo>
                <a:cubicBezTo>
                  <a:pt x="1529" y="427"/>
                  <a:pt x="1529" y="425"/>
                  <a:pt x="1529" y="422"/>
                </a:cubicBezTo>
                <a:cubicBezTo>
                  <a:pt x="1530" y="421"/>
                  <a:pt x="1532" y="419"/>
                  <a:pt x="1532" y="417"/>
                </a:cubicBezTo>
                <a:cubicBezTo>
                  <a:pt x="1532" y="416"/>
                  <a:pt x="1532" y="414"/>
                  <a:pt x="1532" y="413"/>
                </a:cubicBezTo>
                <a:cubicBezTo>
                  <a:pt x="1532" y="409"/>
                  <a:pt x="1533" y="408"/>
                  <a:pt x="1533" y="406"/>
                </a:cubicBezTo>
                <a:cubicBezTo>
                  <a:pt x="1533" y="404"/>
                  <a:pt x="1532" y="403"/>
                  <a:pt x="1532" y="401"/>
                </a:cubicBezTo>
                <a:cubicBezTo>
                  <a:pt x="1530" y="401"/>
                  <a:pt x="1530" y="400"/>
                  <a:pt x="1529" y="398"/>
                </a:cubicBezTo>
                <a:cubicBezTo>
                  <a:pt x="1527" y="396"/>
                  <a:pt x="1525" y="396"/>
                  <a:pt x="1524" y="396"/>
                </a:cubicBezTo>
                <a:cubicBezTo>
                  <a:pt x="1521" y="395"/>
                  <a:pt x="1522" y="393"/>
                  <a:pt x="1524" y="392"/>
                </a:cubicBezTo>
                <a:cubicBezTo>
                  <a:pt x="1524" y="392"/>
                  <a:pt x="1525" y="390"/>
                  <a:pt x="1524" y="390"/>
                </a:cubicBezTo>
                <a:cubicBezTo>
                  <a:pt x="1524" y="390"/>
                  <a:pt x="1524" y="390"/>
                  <a:pt x="1522" y="390"/>
                </a:cubicBezTo>
                <a:cubicBezTo>
                  <a:pt x="1521" y="390"/>
                  <a:pt x="1519" y="388"/>
                  <a:pt x="1519" y="387"/>
                </a:cubicBezTo>
                <a:cubicBezTo>
                  <a:pt x="1519" y="385"/>
                  <a:pt x="1519" y="385"/>
                  <a:pt x="1517" y="383"/>
                </a:cubicBezTo>
                <a:cubicBezTo>
                  <a:pt x="1516" y="383"/>
                  <a:pt x="1514" y="383"/>
                  <a:pt x="1513" y="383"/>
                </a:cubicBezTo>
                <a:cubicBezTo>
                  <a:pt x="1511" y="382"/>
                  <a:pt x="1509" y="382"/>
                  <a:pt x="1508" y="382"/>
                </a:cubicBezTo>
                <a:cubicBezTo>
                  <a:pt x="1506" y="382"/>
                  <a:pt x="1503" y="383"/>
                  <a:pt x="1501" y="382"/>
                </a:cubicBezTo>
                <a:cubicBezTo>
                  <a:pt x="1500" y="380"/>
                  <a:pt x="1501" y="380"/>
                  <a:pt x="1501" y="379"/>
                </a:cubicBezTo>
                <a:cubicBezTo>
                  <a:pt x="1501" y="377"/>
                  <a:pt x="1500" y="375"/>
                  <a:pt x="1498" y="374"/>
                </a:cubicBezTo>
                <a:cubicBezTo>
                  <a:pt x="1498" y="374"/>
                  <a:pt x="1496" y="374"/>
                  <a:pt x="1498" y="372"/>
                </a:cubicBezTo>
                <a:cubicBezTo>
                  <a:pt x="1500" y="372"/>
                  <a:pt x="1500" y="372"/>
                  <a:pt x="1500" y="372"/>
                </a:cubicBezTo>
                <a:cubicBezTo>
                  <a:pt x="1503" y="371"/>
                  <a:pt x="1504" y="371"/>
                  <a:pt x="1506" y="371"/>
                </a:cubicBezTo>
                <a:cubicBezTo>
                  <a:pt x="1508" y="371"/>
                  <a:pt x="1509" y="369"/>
                  <a:pt x="1511" y="369"/>
                </a:cubicBezTo>
                <a:cubicBezTo>
                  <a:pt x="1513" y="369"/>
                  <a:pt x="1514" y="369"/>
                  <a:pt x="1516" y="371"/>
                </a:cubicBezTo>
                <a:cubicBezTo>
                  <a:pt x="1516" y="372"/>
                  <a:pt x="1517" y="374"/>
                  <a:pt x="1519" y="372"/>
                </a:cubicBezTo>
                <a:cubicBezTo>
                  <a:pt x="1521" y="372"/>
                  <a:pt x="1522" y="372"/>
                  <a:pt x="1524" y="372"/>
                </a:cubicBezTo>
                <a:cubicBezTo>
                  <a:pt x="1525" y="372"/>
                  <a:pt x="1529" y="374"/>
                  <a:pt x="1530" y="372"/>
                </a:cubicBezTo>
                <a:cubicBezTo>
                  <a:pt x="1532" y="371"/>
                  <a:pt x="1530" y="369"/>
                  <a:pt x="1530" y="367"/>
                </a:cubicBezTo>
                <a:cubicBezTo>
                  <a:pt x="1530" y="366"/>
                  <a:pt x="1530" y="366"/>
                  <a:pt x="1529" y="364"/>
                </a:cubicBezTo>
                <a:cubicBezTo>
                  <a:pt x="1527" y="363"/>
                  <a:pt x="1525" y="363"/>
                  <a:pt x="1525" y="359"/>
                </a:cubicBezTo>
                <a:cubicBezTo>
                  <a:pt x="1525" y="358"/>
                  <a:pt x="1529" y="358"/>
                  <a:pt x="1530" y="358"/>
                </a:cubicBezTo>
                <a:cubicBezTo>
                  <a:pt x="1532" y="359"/>
                  <a:pt x="1533" y="361"/>
                  <a:pt x="1533" y="361"/>
                </a:cubicBezTo>
                <a:cubicBezTo>
                  <a:pt x="1535" y="363"/>
                  <a:pt x="1537" y="363"/>
                  <a:pt x="1538" y="363"/>
                </a:cubicBezTo>
                <a:cubicBezTo>
                  <a:pt x="1540" y="363"/>
                  <a:pt x="1542" y="363"/>
                  <a:pt x="1542" y="363"/>
                </a:cubicBezTo>
                <a:cubicBezTo>
                  <a:pt x="1543" y="363"/>
                  <a:pt x="1543" y="363"/>
                  <a:pt x="1545" y="363"/>
                </a:cubicBezTo>
                <a:cubicBezTo>
                  <a:pt x="1545" y="363"/>
                  <a:pt x="1548" y="363"/>
                  <a:pt x="1546" y="361"/>
                </a:cubicBezTo>
                <a:cubicBezTo>
                  <a:pt x="1546" y="361"/>
                  <a:pt x="1546" y="361"/>
                  <a:pt x="1546" y="359"/>
                </a:cubicBezTo>
                <a:cubicBezTo>
                  <a:pt x="1546" y="359"/>
                  <a:pt x="1546" y="359"/>
                  <a:pt x="1548" y="359"/>
                </a:cubicBezTo>
                <a:cubicBezTo>
                  <a:pt x="1548" y="358"/>
                  <a:pt x="1550" y="358"/>
                  <a:pt x="1550" y="358"/>
                </a:cubicBezTo>
                <a:cubicBezTo>
                  <a:pt x="1551" y="358"/>
                  <a:pt x="1551" y="356"/>
                  <a:pt x="1553" y="356"/>
                </a:cubicBezTo>
                <a:cubicBezTo>
                  <a:pt x="1553" y="356"/>
                  <a:pt x="1553" y="356"/>
                  <a:pt x="1554" y="356"/>
                </a:cubicBezTo>
                <a:cubicBezTo>
                  <a:pt x="1554" y="356"/>
                  <a:pt x="1554" y="356"/>
                  <a:pt x="1556" y="354"/>
                </a:cubicBezTo>
                <a:cubicBezTo>
                  <a:pt x="1558" y="354"/>
                  <a:pt x="1558" y="354"/>
                  <a:pt x="1558" y="354"/>
                </a:cubicBezTo>
                <a:cubicBezTo>
                  <a:pt x="1559" y="353"/>
                  <a:pt x="1561" y="353"/>
                  <a:pt x="1561" y="351"/>
                </a:cubicBezTo>
                <a:cubicBezTo>
                  <a:pt x="1561" y="350"/>
                  <a:pt x="1561" y="350"/>
                  <a:pt x="1561" y="350"/>
                </a:cubicBezTo>
                <a:cubicBezTo>
                  <a:pt x="1559" y="348"/>
                  <a:pt x="1561" y="348"/>
                  <a:pt x="1561" y="346"/>
                </a:cubicBezTo>
                <a:cubicBezTo>
                  <a:pt x="1563" y="346"/>
                  <a:pt x="1563" y="346"/>
                  <a:pt x="1563" y="346"/>
                </a:cubicBezTo>
                <a:cubicBezTo>
                  <a:pt x="1563" y="345"/>
                  <a:pt x="1563" y="345"/>
                  <a:pt x="1563" y="345"/>
                </a:cubicBezTo>
                <a:cubicBezTo>
                  <a:pt x="1564" y="345"/>
                  <a:pt x="1564" y="343"/>
                  <a:pt x="1566" y="343"/>
                </a:cubicBezTo>
                <a:cubicBezTo>
                  <a:pt x="1566" y="343"/>
                  <a:pt x="1566" y="343"/>
                  <a:pt x="1567" y="343"/>
                </a:cubicBezTo>
                <a:cubicBezTo>
                  <a:pt x="1569" y="343"/>
                  <a:pt x="1569" y="343"/>
                  <a:pt x="1571" y="343"/>
                </a:cubicBezTo>
                <a:cubicBezTo>
                  <a:pt x="1571" y="343"/>
                  <a:pt x="1572" y="342"/>
                  <a:pt x="1574" y="342"/>
                </a:cubicBezTo>
                <a:cubicBezTo>
                  <a:pt x="1574" y="342"/>
                  <a:pt x="1575" y="343"/>
                  <a:pt x="1575" y="342"/>
                </a:cubicBezTo>
                <a:cubicBezTo>
                  <a:pt x="1577" y="342"/>
                  <a:pt x="1577" y="340"/>
                  <a:pt x="1579" y="340"/>
                </a:cubicBezTo>
                <a:cubicBezTo>
                  <a:pt x="1579" y="340"/>
                  <a:pt x="1579" y="340"/>
                  <a:pt x="1580" y="338"/>
                </a:cubicBezTo>
                <a:cubicBezTo>
                  <a:pt x="1580" y="337"/>
                  <a:pt x="1582" y="337"/>
                  <a:pt x="1582" y="337"/>
                </a:cubicBezTo>
                <a:cubicBezTo>
                  <a:pt x="1582" y="337"/>
                  <a:pt x="1582" y="337"/>
                  <a:pt x="1582" y="335"/>
                </a:cubicBezTo>
                <a:cubicBezTo>
                  <a:pt x="1582" y="335"/>
                  <a:pt x="1582" y="334"/>
                  <a:pt x="1584" y="334"/>
                </a:cubicBezTo>
                <a:cubicBezTo>
                  <a:pt x="1584" y="332"/>
                  <a:pt x="1584" y="332"/>
                  <a:pt x="1585" y="332"/>
                </a:cubicBezTo>
                <a:cubicBezTo>
                  <a:pt x="1585" y="330"/>
                  <a:pt x="1585" y="330"/>
                  <a:pt x="1585" y="330"/>
                </a:cubicBezTo>
                <a:cubicBezTo>
                  <a:pt x="1587" y="330"/>
                  <a:pt x="1587" y="330"/>
                  <a:pt x="1587" y="330"/>
                </a:cubicBezTo>
                <a:cubicBezTo>
                  <a:pt x="1588" y="330"/>
                  <a:pt x="1588" y="329"/>
                  <a:pt x="1588" y="329"/>
                </a:cubicBezTo>
                <a:cubicBezTo>
                  <a:pt x="1590" y="329"/>
                  <a:pt x="1590" y="329"/>
                  <a:pt x="1590" y="327"/>
                </a:cubicBezTo>
                <a:cubicBezTo>
                  <a:pt x="1590" y="325"/>
                  <a:pt x="1592" y="325"/>
                  <a:pt x="1592" y="324"/>
                </a:cubicBezTo>
                <a:cubicBezTo>
                  <a:pt x="1592" y="322"/>
                  <a:pt x="1592" y="322"/>
                  <a:pt x="1592" y="321"/>
                </a:cubicBezTo>
                <a:cubicBezTo>
                  <a:pt x="1593" y="321"/>
                  <a:pt x="1595" y="319"/>
                  <a:pt x="1596" y="321"/>
                </a:cubicBezTo>
                <a:cubicBezTo>
                  <a:pt x="1596" y="321"/>
                  <a:pt x="1595" y="322"/>
                  <a:pt x="1596" y="322"/>
                </a:cubicBezTo>
                <a:cubicBezTo>
                  <a:pt x="1596" y="324"/>
                  <a:pt x="1596" y="324"/>
                  <a:pt x="1598" y="324"/>
                </a:cubicBezTo>
                <a:cubicBezTo>
                  <a:pt x="1598" y="324"/>
                  <a:pt x="1598" y="324"/>
                  <a:pt x="1598" y="322"/>
                </a:cubicBezTo>
                <a:cubicBezTo>
                  <a:pt x="1600" y="322"/>
                  <a:pt x="1600" y="322"/>
                  <a:pt x="1600" y="322"/>
                </a:cubicBezTo>
                <a:cubicBezTo>
                  <a:pt x="1600" y="321"/>
                  <a:pt x="1600" y="319"/>
                  <a:pt x="1600" y="319"/>
                </a:cubicBezTo>
                <a:cubicBezTo>
                  <a:pt x="1598" y="317"/>
                  <a:pt x="1598" y="317"/>
                  <a:pt x="1598" y="316"/>
                </a:cubicBezTo>
                <a:cubicBezTo>
                  <a:pt x="1600" y="314"/>
                  <a:pt x="1600" y="316"/>
                  <a:pt x="1601" y="316"/>
                </a:cubicBezTo>
                <a:cubicBezTo>
                  <a:pt x="1601" y="316"/>
                  <a:pt x="1603" y="314"/>
                  <a:pt x="1605" y="314"/>
                </a:cubicBezTo>
                <a:cubicBezTo>
                  <a:pt x="1605" y="314"/>
                  <a:pt x="1606" y="314"/>
                  <a:pt x="1608" y="314"/>
                </a:cubicBezTo>
                <a:cubicBezTo>
                  <a:pt x="1608" y="314"/>
                  <a:pt x="1608" y="314"/>
                  <a:pt x="1609" y="314"/>
                </a:cubicBezTo>
                <a:cubicBezTo>
                  <a:pt x="1611" y="314"/>
                  <a:pt x="1611" y="314"/>
                  <a:pt x="1613" y="314"/>
                </a:cubicBezTo>
                <a:cubicBezTo>
                  <a:pt x="1613" y="316"/>
                  <a:pt x="1614" y="316"/>
                  <a:pt x="1616" y="314"/>
                </a:cubicBezTo>
                <a:cubicBezTo>
                  <a:pt x="1616" y="313"/>
                  <a:pt x="1616" y="313"/>
                  <a:pt x="1616" y="313"/>
                </a:cubicBezTo>
                <a:cubicBezTo>
                  <a:pt x="1616" y="311"/>
                  <a:pt x="1617" y="309"/>
                  <a:pt x="1619" y="309"/>
                </a:cubicBezTo>
                <a:cubicBezTo>
                  <a:pt x="1621" y="309"/>
                  <a:pt x="1621" y="309"/>
                  <a:pt x="1621" y="309"/>
                </a:cubicBezTo>
                <a:cubicBezTo>
                  <a:pt x="1622" y="309"/>
                  <a:pt x="1622" y="309"/>
                  <a:pt x="1622" y="309"/>
                </a:cubicBezTo>
                <a:cubicBezTo>
                  <a:pt x="1624" y="308"/>
                  <a:pt x="1624" y="309"/>
                  <a:pt x="1624" y="311"/>
                </a:cubicBezTo>
                <a:cubicBezTo>
                  <a:pt x="1627" y="313"/>
                  <a:pt x="1627" y="313"/>
                  <a:pt x="1627" y="313"/>
                </a:cubicBezTo>
                <a:cubicBezTo>
                  <a:pt x="1629" y="313"/>
                  <a:pt x="1629" y="311"/>
                  <a:pt x="1629" y="311"/>
                </a:cubicBezTo>
                <a:cubicBezTo>
                  <a:pt x="1630" y="311"/>
                  <a:pt x="1630" y="311"/>
                  <a:pt x="1630" y="309"/>
                </a:cubicBezTo>
                <a:cubicBezTo>
                  <a:pt x="1630" y="308"/>
                  <a:pt x="1630" y="308"/>
                  <a:pt x="1632" y="308"/>
                </a:cubicBezTo>
                <a:cubicBezTo>
                  <a:pt x="1634" y="308"/>
                  <a:pt x="1634" y="308"/>
                  <a:pt x="1634" y="308"/>
                </a:cubicBezTo>
                <a:cubicBezTo>
                  <a:pt x="1634" y="306"/>
                  <a:pt x="1634" y="306"/>
                  <a:pt x="1634" y="306"/>
                </a:cubicBezTo>
                <a:cubicBezTo>
                  <a:pt x="1632" y="304"/>
                  <a:pt x="1634" y="304"/>
                  <a:pt x="1634" y="304"/>
                </a:cubicBezTo>
                <a:cubicBezTo>
                  <a:pt x="1634" y="303"/>
                  <a:pt x="1632" y="303"/>
                  <a:pt x="1632" y="301"/>
                </a:cubicBezTo>
                <a:cubicBezTo>
                  <a:pt x="1632" y="301"/>
                  <a:pt x="1632" y="300"/>
                  <a:pt x="1632" y="298"/>
                </a:cubicBezTo>
                <a:cubicBezTo>
                  <a:pt x="1632" y="298"/>
                  <a:pt x="1632" y="296"/>
                  <a:pt x="1630" y="296"/>
                </a:cubicBezTo>
                <a:cubicBezTo>
                  <a:pt x="1630" y="296"/>
                  <a:pt x="1629" y="295"/>
                  <a:pt x="1627" y="295"/>
                </a:cubicBezTo>
                <a:cubicBezTo>
                  <a:pt x="1629" y="295"/>
                  <a:pt x="1629" y="293"/>
                  <a:pt x="1629" y="292"/>
                </a:cubicBezTo>
                <a:cubicBezTo>
                  <a:pt x="1627" y="292"/>
                  <a:pt x="1627" y="290"/>
                  <a:pt x="1625" y="290"/>
                </a:cubicBezTo>
                <a:cubicBezTo>
                  <a:pt x="1624" y="288"/>
                  <a:pt x="1624" y="287"/>
                  <a:pt x="1625" y="285"/>
                </a:cubicBezTo>
                <a:cubicBezTo>
                  <a:pt x="1625" y="284"/>
                  <a:pt x="1625" y="282"/>
                  <a:pt x="1625" y="280"/>
                </a:cubicBezTo>
                <a:cubicBezTo>
                  <a:pt x="1625" y="277"/>
                  <a:pt x="1625" y="275"/>
                  <a:pt x="1627" y="272"/>
                </a:cubicBezTo>
                <a:cubicBezTo>
                  <a:pt x="1629" y="271"/>
                  <a:pt x="1630" y="269"/>
                  <a:pt x="1634" y="269"/>
                </a:cubicBezTo>
                <a:cubicBezTo>
                  <a:pt x="1635" y="269"/>
                  <a:pt x="1638" y="267"/>
                  <a:pt x="1640" y="266"/>
                </a:cubicBezTo>
                <a:cubicBezTo>
                  <a:pt x="1642" y="264"/>
                  <a:pt x="1643" y="261"/>
                  <a:pt x="1645" y="261"/>
                </a:cubicBezTo>
                <a:cubicBezTo>
                  <a:pt x="1648" y="261"/>
                  <a:pt x="1646" y="266"/>
                  <a:pt x="1646" y="266"/>
                </a:cubicBezTo>
                <a:cubicBezTo>
                  <a:pt x="1646" y="267"/>
                  <a:pt x="1646" y="269"/>
                  <a:pt x="1646" y="269"/>
                </a:cubicBezTo>
                <a:cubicBezTo>
                  <a:pt x="1646" y="271"/>
                  <a:pt x="1645" y="272"/>
                  <a:pt x="1645" y="272"/>
                </a:cubicBezTo>
                <a:cubicBezTo>
                  <a:pt x="1645" y="274"/>
                  <a:pt x="1643" y="274"/>
                  <a:pt x="1643" y="275"/>
                </a:cubicBezTo>
                <a:cubicBezTo>
                  <a:pt x="1643" y="277"/>
                  <a:pt x="1643" y="277"/>
                  <a:pt x="1645" y="279"/>
                </a:cubicBezTo>
                <a:cubicBezTo>
                  <a:pt x="1645" y="280"/>
                  <a:pt x="1645" y="284"/>
                  <a:pt x="1646" y="285"/>
                </a:cubicBezTo>
                <a:cubicBezTo>
                  <a:pt x="1645" y="285"/>
                  <a:pt x="1645" y="287"/>
                  <a:pt x="1643" y="287"/>
                </a:cubicBezTo>
                <a:cubicBezTo>
                  <a:pt x="1643" y="287"/>
                  <a:pt x="1642" y="287"/>
                  <a:pt x="1642" y="288"/>
                </a:cubicBezTo>
                <a:cubicBezTo>
                  <a:pt x="1642" y="288"/>
                  <a:pt x="1642" y="290"/>
                  <a:pt x="1640" y="290"/>
                </a:cubicBezTo>
                <a:cubicBezTo>
                  <a:pt x="1640" y="290"/>
                  <a:pt x="1640" y="290"/>
                  <a:pt x="1640" y="292"/>
                </a:cubicBezTo>
                <a:cubicBezTo>
                  <a:pt x="1638" y="293"/>
                  <a:pt x="1638" y="293"/>
                  <a:pt x="1640" y="293"/>
                </a:cubicBezTo>
                <a:cubicBezTo>
                  <a:pt x="1640" y="295"/>
                  <a:pt x="1642" y="295"/>
                  <a:pt x="1642" y="295"/>
                </a:cubicBezTo>
                <a:cubicBezTo>
                  <a:pt x="1643" y="295"/>
                  <a:pt x="1642" y="295"/>
                  <a:pt x="1643" y="296"/>
                </a:cubicBezTo>
                <a:cubicBezTo>
                  <a:pt x="1645" y="296"/>
                  <a:pt x="1645" y="296"/>
                  <a:pt x="1645" y="298"/>
                </a:cubicBezTo>
                <a:cubicBezTo>
                  <a:pt x="1645" y="300"/>
                  <a:pt x="1645" y="300"/>
                  <a:pt x="1645" y="300"/>
                </a:cubicBezTo>
                <a:cubicBezTo>
                  <a:pt x="1646" y="301"/>
                  <a:pt x="1646" y="301"/>
                  <a:pt x="1646" y="301"/>
                </a:cubicBezTo>
                <a:cubicBezTo>
                  <a:pt x="1648" y="301"/>
                  <a:pt x="1648" y="301"/>
                  <a:pt x="1648" y="301"/>
                </a:cubicBezTo>
                <a:cubicBezTo>
                  <a:pt x="1650" y="303"/>
                  <a:pt x="1651" y="303"/>
                  <a:pt x="1651" y="304"/>
                </a:cubicBezTo>
                <a:cubicBezTo>
                  <a:pt x="1650" y="304"/>
                  <a:pt x="1648" y="306"/>
                  <a:pt x="1648" y="308"/>
                </a:cubicBezTo>
                <a:cubicBezTo>
                  <a:pt x="1650" y="308"/>
                  <a:pt x="1651" y="306"/>
                  <a:pt x="1653" y="306"/>
                </a:cubicBezTo>
                <a:cubicBezTo>
                  <a:pt x="1655" y="306"/>
                  <a:pt x="1655" y="306"/>
                  <a:pt x="1655" y="306"/>
                </a:cubicBezTo>
                <a:cubicBezTo>
                  <a:pt x="1656" y="306"/>
                  <a:pt x="1656" y="306"/>
                  <a:pt x="1656" y="306"/>
                </a:cubicBezTo>
                <a:cubicBezTo>
                  <a:pt x="1659" y="304"/>
                  <a:pt x="1663" y="304"/>
                  <a:pt x="1666" y="303"/>
                </a:cubicBezTo>
                <a:cubicBezTo>
                  <a:pt x="1666" y="303"/>
                  <a:pt x="1666" y="303"/>
                  <a:pt x="1667" y="303"/>
                </a:cubicBezTo>
                <a:cubicBezTo>
                  <a:pt x="1667" y="301"/>
                  <a:pt x="1669" y="301"/>
                  <a:pt x="1669" y="301"/>
                </a:cubicBezTo>
                <a:cubicBezTo>
                  <a:pt x="1669" y="301"/>
                  <a:pt x="1669" y="300"/>
                  <a:pt x="1671" y="300"/>
                </a:cubicBezTo>
                <a:cubicBezTo>
                  <a:pt x="1671" y="300"/>
                  <a:pt x="1672" y="300"/>
                  <a:pt x="1674" y="300"/>
                </a:cubicBezTo>
                <a:cubicBezTo>
                  <a:pt x="1674" y="300"/>
                  <a:pt x="1676" y="300"/>
                  <a:pt x="1676" y="301"/>
                </a:cubicBezTo>
                <a:cubicBezTo>
                  <a:pt x="1676" y="301"/>
                  <a:pt x="1676" y="301"/>
                  <a:pt x="1676" y="303"/>
                </a:cubicBezTo>
                <a:cubicBezTo>
                  <a:pt x="1676" y="303"/>
                  <a:pt x="1676" y="303"/>
                  <a:pt x="1674" y="303"/>
                </a:cubicBezTo>
                <a:cubicBezTo>
                  <a:pt x="1674" y="304"/>
                  <a:pt x="1674" y="304"/>
                  <a:pt x="1674" y="304"/>
                </a:cubicBezTo>
                <a:cubicBezTo>
                  <a:pt x="1676" y="306"/>
                  <a:pt x="1676" y="306"/>
                  <a:pt x="1676" y="306"/>
                </a:cubicBezTo>
                <a:cubicBezTo>
                  <a:pt x="1677" y="306"/>
                  <a:pt x="1677" y="306"/>
                  <a:pt x="1677" y="306"/>
                </a:cubicBezTo>
                <a:cubicBezTo>
                  <a:pt x="1677" y="306"/>
                  <a:pt x="1679" y="304"/>
                  <a:pt x="1680" y="306"/>
                </a:cubicBezTo>
                <a:cubicBezTo>
                  <a:pt x="1682" y="306"/>
                  <a:pt x="1682" y="306"/>
                  <a:pt x="1682" y="306"/>
                </a:cubicBezTo>
                <a:cubicBezTo>
                  <a:pt x="1682" y="306"/>
                  <a:pt x="1682" y="306"/>
                  <a:pt x="1682" y="308"/>
                </a:cubicBezTo>
                <a:cubicBezTo>
                  <a:pt x="1684" y="308"/>
                  <a:pt x="1684" y="308"/>
                  <a:pt x="1684" y="308"/>
                </a:cubicBezTo>
                <a:cubicBezTo>
                  <a:pt x="1685" y="308"/>
                  <a:pt x="1687" y="308"/>
                  <a:pt x="1687" y="308"/>
                </a:cubicBezTo>
                <a:cubicBezTo>
                  <a:pt x="1688" y="308"/>
                  <a:pt x="1690" y="308"/>
                  <a:pt x="1690" y="308"/>
                </a:cubicBezTo>
                <a:cubicBezTo>
                  <a:pt x="1692" y="308"/>
                  <a:pt x="1692" y="306"/>
                  <a:pt x="1693" y="306"/>
                </a:cubicBezTo>
                <a:cubicBezTo>
                  <a:pt x="1695" y="306"/>
                  <a:pt x="1695" y="306"/>
                  <a:pt x="1695" y="306"/>
                </a:cubicBezTo>
                <a:cubicBezTo>
                  <a:pt x="1697" y="306"/>
                  <a:pt x="1698" y="304"/>
                  <a:pt x="1700" y="303"/>
                </a:cubicBezTo>
                <a:cubicBezTo>
                  <a:pt x="1701" y="303"/>
                  <a:pt x="1701" y="303"/>
                  <a:pt x="1703" y="303"/>
                </a:cubicBezTo>
                <a:cubicBezTo>
                  <a:pt x="1703" y="301"/>
                  <a:pt x="1703" y="301"/>
                  <a:pt x="1705" y="301"/>
                </a:cubicBezTo>
                <a:cubicBezTo>
                  <a:pt x="1706" y="301"/>
                  <a:pt x="1706" y="301"/>
                  <a:pt x="1706" y="301"/>
                </a:cubicBezTo>
                <a:cubicBezTo>
                  <a:pt x="1708" y="301"/>
                  <a:pt x="1708" y="300"/>
                  <a:pt x="1709" y="300"/>
                </a:cubicBezTo>
                <a:cubicBezTo>
                  <a:pt x="1709" y="298"/>
                  <a:pt x="1711" y="298"/>
                  <a:pt x="1713" y="298"/>
                </a:cubicBezTo>
                <a:cubicBezTo>
                  <a:pt x="1714" y="296"/>
                  <a:pt x="1717" y="296"/>
                  <a:pt x="1719" y="296"/>
                </a:cubicBezTo>
                <a:cubicBezTo>
                  <a:pt x="1721" y="296"/>
                  <a:pt x="1721" y="298"/>
                  <a:pt x="1721" y="298"/>
                </a:cubicBezTo>
                <a:cubicBezTo>
                  <a:pt x="1722" y="298"/>
                  <a:pt x="1722" y="300"/>
                  <a:pt x="1722" y="300"/>
                </a:cubicBezTo>
                <a:cubicBezTo>
                  <a:pt x="1724" y="300"/>
                  <a:pt x="1722" y="301"/>
                  <a:pt x="1722" y="301"/>
                </a:cubicBezTo>
                <a:cubicBezTo>
                  <a:pt x="1724" y="303"/>
                  <a:pt x="1724" y="303"/>
                  <a:pt x="1726" y="303"/>
                </a:cubicBezTo>
                <a:cubicBezTo>
                  <a:pt x="1726" y="303"/>
                  <a:pt x="1726" y="304"/>
                  <a:pt x="1727" y="304"/>
                </a:cubicBezTo>
                <a:cubicBezTo>
                  <a:pt x="1729" y="304"/>
                  <a:pt x="1730" y="304"/>
                  <a:pt x="1730" y="303"/>
                </a:cubicBezTo>
                <a:cubicBezTo>
                  <a:pt x="1730" y="303"/>
                  <a:pt x="1730" y="303"/>
                  <a:pt x="1732" y="301"/>
                </a:cubicBezTo>
                <a:cubicBezTo>
                  <a:pt x="1732" y="301"/>
                  <a:pt x="1732" y="300"/>
                  <a:pt x="1734" y="300"/>
                </a:cubicBezTo>
                <a:cubicBezTo>
                  <a:pt x="1735" y="298"/>
                  <a:pt x="1735" y="298"/>
                  <a:pt x="1735" y="298"/>
                </a:cubicBezTo>
                <a:cubicBezTo>
                  <a:pt x="1735" y="298"/>
                  <a:pt x="1737" y="293"/>
                  <a:pt x="1737" y="295"/>
                </a:cubicBezTo>
                <a:cubicBezTo>
                  <a:pt x="1737" y="293"/>
                  <a:pt x="1740" y="295"/>
                  <a:pt x="1740" y="293"/>
                </a:cubicBezTo>
                <a:cubicBezTo>
                  <a:pt x="1742" y="293"/>
                  <a:pt x="1742" y="293"/>
                  <a:pt x="1742" y="293"/>
                </a:cubicBezTo>
                <a:cubicBezTo>
                  <a:pt x="1742" y="293"/>
                  <a:pt x="1743" y="293"/>
                  <a:pt x="1743" y="295"/>
                </a:cubicBezTo>
                <a:cubicBezTo>
                  <a:pt x="1743" y="295"/>
                  <a:pt x="1745" y="295"/>
                  <a:pt x="1745" y="293"/>
                </a:cubicBezTo>
                <a:cubicBezTo>
                  <a:pt x="1747" y="292"/>
                  <a:pt x="1747" y="292"/>
                  <a:pt x="1747" y="292"/>
                </a:cubicBezTo>
                <a:cubicBezTo>
                  <a:pt x="1747" y="290"/>
                  <a:pt x="1747" y="290"/>
                  <a:pt x="1745" y="290"/>
                </a:cubicBezTo>
                <a:cubicBezTo>
                  <a:pt x="1745" y="290"/>
                  <a:pt x="1745" y="290"/>
                  <a:pt x="1745" y="288"/>
                </a:cubicBezTo>
                <a:cubicBezTo>
                  <a:pt x="1747" y="287"/>
                  <a:pt x="1747" y="284"/>
                  <a:pt x="1745" y="282"/>
                </a:cubicBezTo>
                <a:cubicBezTo>
                  <a:pt x="1743" y="280"/>
                  <a:pt x="1743" y="280"/>
                  <a:pt x="1743" y="280"/>
                </a:cubicBezTo>
                <a:cubicBezTo>
                  <a:pt x="1743" y="279"/>
                  <a:pt x="1743" y="279"/>
                  <a:pt x="1743" y="279"/>
                </a:cubicBezTo>
                <a:cubicBezTo>
                  <a:pt x="1743" y="277"/>
                  <a:pt x="1742" y="277"/>
                  <a:pt x="1742" y="277"/>
                </a:cubicBezTo>
                <a:cubicBezTo>
                  <a:pt x="1742" y="275"/>
                  <a:pt x="1742" y="275"/>
                  <a:pt x="1743" y="274"/>
                </a:cubicBezTo>
                <a:cubicBezTo>
                  <a:pt x="1745" y="272"/>
                  <a:pt x="1745" y="271"/>
                  <a:pt x="1747" y="269"/>
                </a:cubicBezTo>
                <a:cubicBezTo>
                  <a:pt x="1748" y="267"/>
                  <a:pt x="1750" y="266"/>
                  <a:pt x="1750" y="266"/>
                </a:cubicBezTo>
                <a:cubicBezTo>
                  <a:pt x="1750" y="264"/>
                  <a:pt x="1751" y="263"/>
                  <a:pt x="1753" y="263"/>
                </a:cubicBezTo>
                <a:cubicBezTo>
                  <a:pt x="1755" y="263"/>
                  <a:pt x="1756" y="263"/>
                  <a:pt x="1758" y="263"/>
                </a:cubicBezTo>
                <a:cubicBezTo>
                  <a:pt x="1758" y="264"/>
                  <a:pt x="1758" y="264"/>
                  <a:pt x="1759" y="264"/>
                </a:cubicBezTo>
                <a:cubicBezTo>
                  <a:pt x="1759" y="266"/>
                  <a:pt x="1761" y="266"/>
                  <a:pt x="1761" y="266"/>
                </a:cubicBezTo>
                <a:cubicBezTo>
                  <a:pt x="1763" y="266"/>
                  <a:pt x="1763" y="266"/>
                  <a:pt x="1763" y="266"/>
                </a:cubicBezTo>
                <a:cubicBezTo>
                  <a:pt x="1764" y="267"/>
                  <a:pt x="1764" y="266"/>
                  <a:pt x="1766" y="267"/>
                </a:cubicBezTo>
                <a:cubicBezTo>
                  <a:pt x="1766" y="267"/>
                  <a:pt x="1766" y="267"/>
                  <a:pt x="1768" y="267"/>
                </a:cubicBezTo>
                <a:cubicBezTo>
                  <a:pt x="1768" y="267"/>
                  <a:pt x="1768" y="267"/>
                  <a:pt x="1769" y="267"/>
                </a:cubicBezTo>
                <a:cubicBezTo>
                  <a:pt x="1769" y="267"/>
                  <a:pt x="1769" y="269"/>
                  <a:pt x="1769" y="271"/>
                </a:cubicBezTo>
                <a:cubicBezTo>
                  <a:pt x="1771" y="272"/>
                  <a:pt x="1772" y="272"/>
                  <a:pt x="1772" y="271"/>
                </a:cubicBezTo>
                <a:cubicBezTo>
                  <a:pt x="1776" y="269"/>
                  <a:pt x="1776" y="267"/>
                  <a:pt x="1774" y="264"/>
                </a:cubicBezTo>
                <a:cubicBezTo>
                  <a:pt x="1774" y="264"/>
                  <a:pt x="1774" y="263"/>
                  <a:pt x="1774" y="261"/>
                </a:cubicBezTo>
                <a:cubicBezTo>
                  <a:pt x="1776" y="261"/>
                  <a:pt x="1777" y="259"/>
                  <a:pt x="1777" y="259"/>
                </a:cubicBezTo>
                <a:cubicBezTo>
                  <a:pt x="1777" y="258"/>
                  <a:pt x="1777" y="256"/>
                  <a:pt x="1776" y="256"/>
                </a:cubicBezTo>
                <a:cubicBezTo>
                  <a:pt x="1772" y="256"/>
                  <a:pt x="1771" y="258"/>
                  <a:pt x="1769" y="259"/>
                </a:cubicBezTo>
                <a:cubicBezTo>
                  <a:pt x="1769" y="256"/>
                  <a:pt x="1766" y="256"/>
                  <a:pt x="1766" y="255"/>
                </a:cubicBezTo>
                <a:cubicBezTo>
                  <a:pt x="1764" y="253"/>
                  <a:pt x="1764" y="250"/>
                  <a:pt x="1764" y="248"/>
                </a:cubicBezTo>
                <a:cubicBezTo>
                  <a:pt x="1764" y="246"/>
                  <a:pt x="1766" y="245"/>
                  <a:pt x="1768" y="245"/>
                </a:cubicBezTo>
                <a:cubicBezTo>
                  <a:pt x="1768" y="243"/>
                  <a:pt x="1769" y="243"/>
                  <a:pt x="1771" y="242"/>
                </a:cubicBezTo>
                <a:cubicBezTo>
                  <a:pt x="1774" y="242"/>
                  <a:pt x="1776" y="242"/>
                  <a:pt x="1777" y="243"/>
                </a:cubicBezTo>
                <a:cubicBezTo>
                  <a:pt x="1779" y="243"/>
                  <a:pt x="1779" y="242"/>
                  <a:pt x="1780" y="242"/>
                </a:cubicBezTo>
                <a:cubicBezTo>
                  <a:pt x="1782" y="242"/>
                  <a:pt x="1782" y="242"/>
                  <a:pt x="1782" y="242"/>
                </a:cubicBezTo>
                <a:cubicBezTo>
                  <a:pt x="1784" y="242"/>
                  <a:pt x="1784" y="242"/>
                  <a:pt x="1785" y="242"/>
                </a:cubicBezTo>
                <a:cubicBezTo>
                  <a:pt x="1787" y="242"/>
                  <a:pt x="1787" y="242"/>
                  <a:pt x="1788" y="242"/>
                </a:cubicBezTo>
                <a:cubicBezTo>
                  <a:pt x="1790" y="242"/>
                  <a:pt x="1792" y="242"/>
                  <a:pt x="1793" y="243"/>
                </a:cubicBezTo>
                <a:cubicBezTo>
                  <a:pt x="1795" y="243"/>
                  <a:pt x="1795" y="243"/>
                  <a:pt x="1795" y="243"/>
                </a:cubicBezTo>
                <a:cubicBezTo>
                  <a:pt x="1797" y="243"/>
                  <a:pt x="1797" y="243"/>
                  <a:pt x="1798" y="243"/>
                </a:cubicBezTo>
                <a:cubicBezTo>
                  <a:pt x="1800" y="242"/>
                  <a:pt x="1801" y="243"/>
                  <a:pt x="1805" y="243"/>
                </a:cubicBezTo>
                <a:cubicBezTo>
                  <a:pt x="1805" y="242"/>
                  <a:pt x="1805" y="242"/>
                  <a:pt x="1805" y="242"/>
                </a:cubicBezTo>
                <a:cubicBezTo>
                  <a:pt x="1805" y="242"/>
                  <a:pt x="1803" y="242"/>
                  <a:pt x="1803" y="240"/>
                </a:cubicBezTo>
                <a:cubicBezTo>
                  <a:pt x="1805" y="240"/>
                  <a:pt x="1806" y="238"/>
                  <a:pt x="1806" y="238"/>
                </a:cubicBezTo>
                <a:cubicBezTo>
                  <a:pt x="1808" y="238"/>
                  <a:pt x="1809" y="240"/>
                  <a:pt x="1809" y="240"/>
                </a:cubicBezTo>
                <a:cubicBezTo>
                  <a:pt x="1811" y="240"/>
                  <a:pt x="1813" y="240"/>
                  <a:pt x="1813" y="238"/>
                </a:cubicBezTo>
                <a:cubicBezTo>
                  <a:pt x="1814" y="238"/>
                  <a:pt x="1814" y="238"/>
                  <a:pt x="1816" y="237"/>
                </a:cubicBezTo>
                <a:cubicBezTo>
                  <a:pt x="1818" y="237"/>
                  <a:pt x="1819" y="237"/>
                  <a:pt x="1821" y="237"/>
                </a:cubicBezTo>
                <a:cubicBezTo>
                  <a:pt x="1824" y="238"/>
                  <a:pt x="1822" y="235"/>
                  <a:pt x="1821" y="235"/>
                </a:cubicBezTo>
                <a:cubicBezTo>
                  <a:pt x="1819" y="234"/>
                  <a:pt x="1818" y="235"/>
                  <a:pt x="1814" y="235"/>
                </a:cubicBezTo>
                <a:cubicBezTo>
                  <a:pt x="1813" y="234"/>
                  <a:pt x="1813" y="234"/>
                  <a:pt x="1813" y="234"/>
                </a:cubicBezTo>
                <a:cubicBezTo>
                  <a:pt x="1811" y="234"/>
                  <a:pt x="1811" y="232"/>
                  <a:pt x="1811" y="232"/>
                </a:cubicBezTo>
                <a:cubicBezTo>
                  <a:pt x="1809" y="232"/>
                  <a:pt x="1809" y="232"/>
                  <a:pt x="1808" y="230"/>
                </a:cubicBezTo>
                <a:cubicBezTo>
                  <a:pt x="1806" y="230"/>
                  <a:pt x="1806" y="230"/>
                  <a:pt x="1805" y="230"/>
                </a:cubicBezTo>
                <a:cubicBezTo>
                  <a:pt x="1803" y="229"/>
                  <a:pt x="1801" y="230"/>
                  <a:pt x="1798" y="230"/>
                </a:cubicBezTo>
                <a:cubicBezTo>
                  <a:pt x="1798" y="230"/>
                  <a:pt x="1798" y="230"/>
                  <a:pt x="1797" y="230"/>
                </a:cubicBezTo>
                <a:cubicBezTo>
                  <a:pt x="1793" y="232"/>
                  <a:pt x="1790" y="230"/>
                  <a:pt x="1787" y="232"/>
                </a:cubicBezTo>
                <a:cubicBezTo>
                  <a:pt x="1787" y="232"/>
                  <a:pt x="1785" y="232"/>
                  <a:pt x="1784" y="232"/>
                </a:cubicBezTo>
                <a:cubicBezTo>
                  <a:pt x="1782" y="232"/>
                  <a:pt x="1780" y="234"/>
                  <a:pt x="1779" y="234"/>
                </a:cubicBezTo>
                <a:cubicBezTo>
                  <a:pt x="1776" y="235"/>
                  <a:pt x="1772" y="234"/>
                  <a:pt x="1769" y="235"/>
                </a:cubicBezTo>
                <a:cubicBezTo>
                  <a:pt x="1768" y="235"/>
                  <a:pt x="1766" y="237"/>
                  <a:pt x="1766" y="237"/>
                </a:cubicBezTo>
                <a:cubicBezTo>
                  <a:pt x="1764" y="237"/>
                  <a:pt x="1763" y="237"/>
                  <a:pt x="1761" y="237"/>
                </a:cubicBezTo>
                <a:cubicBezTo>
                  <a:pt x="1759" y="237"/>
                  <a:pt x="1759" y="237"/>
                  <a:pt x="1759" y="237"/>
                </a:cubicBezTo>
                <a:cubicBezTo>
                  <a:pt x="1758" y="235"/>
                  <a:pt x="1758" y="235"/>
                  <a:pt x="1758" y="234"/>
                </a:cubicBezTo>
                <a:cubicBezTo>
                  <a:pt x="1756" y="232"/>
                  <a:pt x="1755" y="232"/>
                  <a:pt x="1751" y="230"/>
                </a:cubicBezTo>
                <a:cubicBezTo>
                  <a:pt x="1750" y="230"/>
                  <a:pt x="1750" y="230"/>
                  <a:pt x="1748" y="230"/>
                </a:cubicBezTo>
                <a:cubicBezTo>
                  <a:pt x="1747" y="229"/>
                  <a:pt x="1747" y="230"/>
                  <a:pt x="1745" y="229"/>
                </a:cubicBezTo>
                <a:cubicBezTo>
                  <a:pt x="1743" y="229"/>
                  <a:pt x="1745" y="225"/>
                  <a:pt x="1745" y="224"/>
                </a:cubicBezTo>
                <a:cubicBezTo>
                  <a:pt x="1745" y="222"/>
                  <a:pt x="1745" y="221"/>
                  <a:pt x="1743" y="221"/>
                </a:cubicBezTo>
                <a:cubicBezTo>
                  <a:pt x="1743" y="219"/>
                  <a:pt x="1743" y="217"/>
                  <a:pt x="1743" y="216"/>
                </a:cubicBezTo>
                <a:cubicBezTo>
                  <a:pt x="1743" y="214"/>
                  <a:pt x="1742" y="211"/>
                  <a:pt x="1740" y="209"/>
                </a:cubicBezTo>
                <a:cubicBezTo>
                  <a:pt x="1740" y="208"/>
                  <a:pt x="1740" y="205"/>
                  <a:pt x="1740" y="203"/>
                </a:cubicBezTo>
                <a:cubicBezTo>
                  <a:pt x="1742" y="201"/>
                  <a:pt x="1743" y="201"/>
                  <a:pt x="1745" y="200"/>
                </a:cubicBezTo>
                <a:cubicBezTo>
                  <a:pt x="1745" y="198"/>
                  <a:pt x="1745" y="198"/>
                  <a:pt x="1747" y="198"/>
                </a:cubicBezTo>
                <a:cubicBezTo>
                  <a:pt x="1748" y="198"/>
                  <a:pt x="1750" y="198"/>
                  <a:pt x="1750" y="196"/>
                </a:cubicBezTo>
                <a:cubicBezTo>
                  <a:pt x="1750" y="195"/>
                  <a:pt x="1750" y="195"/>
                  <a:pt x="1751" y="195"/>
                </a:cubicBezTo>
                <a:cubicBezTo>
                  <a:pt x="1753" y="193"/>
                  <a:pt x="1755" y="193"/>
                  <a:pt x="1756" y="192"/>
                </a:cubicBezTo>
                <a:cubicBezTo>
                  <a:pt x="1758" y="192"/>
                  <a:pt x="1759" y="190"/>
                  <a:pt x="1759" y="190"/>
                </a:cubicBezTo>
                <a:cubicBezTo>
                  <a:pt x="1761" y="188"/>
                  <a:pt x="1761" y="187"/>
                  <a:pt x="1763" y="187"/>
                </a:cubicBezTo>
                <a:cubicBezTo>
                  <a:pt x="1763" y="185"/>
                  <a:pt x="1764" y="185"/>
                  <a:pt x="1764" y="184"/>
                </a:cubicBezTo>
                <a:cubicBezTo>
                  <a:pt x="1766" y="184"/>
                  <a:pt x="1766" y="182"/>
                  <a:pt x="1768" y="180"/>
                </a:cubicBezTo>
                <a:cubicBezTo>
                  <a:pt x="1769" y="179"/>
                  <a:pt x="1774" y="182"/>
                  <a:pt x="1774" y="177"/>
                </a:cubicBezTo>
                <a:cubicBezTo>
                  <a:pt x="1772" y="175"/>
                  <a:pt x="1771" y="172"/>
                  <a:pt x="1769" y="172"/>
                </a:cubicBezTo>
                <a:cubicBezTo>
                  <a:pt x="1766" y="172"/>
                  <a:pt x="1764" y="172"/>
                  <a:pt x="1763" y="172"/>
                </a:cubicBezTo>
                <a:cubicBezTo>
                  <a:pt x="1761" y="171"/>
                  <a:pt x="1761" y="171"/>
                  <a:pt x="1759" y="171"/>
                </a:cubicBezTo>
                <a:cubicBezTo>
                  <a:pt x="1759" y="171"/>
                  <a:pt x="1759" y="171"/>
                  <a:pt x="1758" y="171"/>
                </a:cubicBezTo>
                <a:cubicBezTo>
                  <a:pt x="1756" y="171"/>
                  <a:pt x="1755" y="171"/>
                  <a:pt x="1753" y="172"/>
                </a:cubicBezTo>
                <a:cubicBezTo>
                  <a:pt x="1753" y="172"/>
                  <a:pt x="1751" y="172"/>
                  <a:pt x="1750" y="172"/>
                </a:cubicBezTo>
                <a:cubicBezTo>
                  <a:pt x="1747" y="172"/>
                  <a:pt x="1743" y="172"/>
                  <a:pt x="1742" y="175"/>
                </a:cubicBezTo>
                <a:cubicBezTo>
                  <a:pt x="1740" y="177"/>
                  <a:pt x="1738" y="180"/>
                  <a:pt x="1738" y="182"/>
                </a:cubicBezTo>
                <a:cubicBezTo>
                  <a:pt x="1738" y="184"/>
                  <a:pt x="1742" y="182"/>
                  <a:pt x="1742" y="185"/>
                </a:cubicBezTo>
                <a:cubicBezTo>
                  <a:pt x="1740" y="187"/>
                  <a:pt x="1740" y="187"/>
                  <a:pt x="1740" y="187"/>
                </a:cubicBezTo>
                <a:cubicBezTo>
                  <a:pt x="1738" y="187"/>
                  <a:pt x="1738" y="188"/>
                  <a:pt x="1737" y="190"/>
                </a:cubicBezTo>
                <a:cubicBezTo>
                  <a:pt x="1737" y="190"/>
                  <a:pt x="1735" y="190"/>
                  <a:pt x="1735" y="192"/>
                </a:cubicBezTo>
                <a:cubicBezTo>
                  <a:pt x="1735" y="192"/>
                  <a:pt x="1735" y="193"/>
                  <a:pt x="1734" y="193"/>
                </a:cubicBezTo>
                <a:cubicBezTo>
                  <a:pt x="1732" y="193"/>
                  <a:pt x="1732" y="193"/>
                  <a:pt x="1732" y="193"/>
                </a:cubicBezTo>
                <a:cubicBezTo>
                  <a:pt x="1732" y="193"/>
                  <a:pt x="1732" y="193"/>
                  <a:pt x="1730" y="195"/>
                </a:cubicBezTo>
                <a:cubicBezTo>
                  <a:pt x="1730" y="195"/>
                  <a:pt x="1730" y="195"/>
                  <a:pt x="1729" y="195"/>
                </a:cubicBezTo>
                <a:cubicBezTo>
                  <a:pt x="1727" y="195"/>
                  <a:pt x="1727" y="196"/>
                  <a:pt x="1726" y="196"/>
                </a:cubicBezTo>
                <a:cubicBezTo>
                  <a:pt x="1726" y="196"/>
                  <a:pt x="1726" y="196"/>
                  <a:pt x="1724" y="196"/>
                </a:cubicBezTo>
                <a:cubicBezTo>
                  <a:pt x="1722" y="198"/>
                  <a:pt x="1722" y="200"/>
                  <a:pt x="1721" y="200"/>
                </a:cubicBezTo>
                <a:cubicBezTo>
                  <a:pt x="1721" y="200"/>
                  <a:pt x="1721" y="200"/>
                  <a:pt x="1719" y="200"/>
                </a:cubicBezTo>
                <a:cubicBezTo>
                  <a:pt x="1717" y="201"/>
                  <a:pt x="1717" y="201"/>
                  <a:pt x="1717" y="201"/>
                </a:cubicBezTo>
                <a:cubicBezTo>
                  <a:pt x="1716" y="203"/>
                  <a:pt x="1714" y="201"/>
                  <a:pt x="1713" y="203"/>
                </a:cubicBezTo>
                <a:cubicBezTo>
                  <a:pt x="1711" y="203"/>
                  <a:pt x="1711" y="203"/>
                  <a:pt x="1711" y="203"/>
                </a:cubicBezTo>
                <a:cubicBezTo>
                  <a:pt x="1709" y="203"/>
                  <a:pt x="1709" y="203"/>
                  <a:pt x="1709" y="203"/>
                </a:cubicBezTo>
                <a:cubicBezTo>
                  <a:pt x="1709" y="205"/>
                  <a:pt x="1709" y="205"/>
                  <a:pt x="1711" y="206"/>
                </a:cubicBezTo>
                <a:cubicBezTo>
                  <a:pt x="1709" y="208"/>
                  <a:pt x="1709" y="208"/>
                  <a:pt x="1709" y="208"/>
                </a:cubicBezTo>
                <a:cubicBezTo>
                  <a:pt x="1708" y="209"/>
                  <a:pt x="1709" y="211"/>
                  <a:pt x="1708" y="211"/>
                </a:cubicBezTo>
                <a:cubicBezTo>
                  <a:pt x="1708" y="213"/>
                  <a:pt x="1708" y="213"/>
                  <a:pt x="1708" y="214"/>
                </a:cubicBezTo>
                <a:cubicBezTo>
                  <a:pt x="1706" y="214"/>
                  <a:pt x="1706" y="214"/>
                  <a:pt x="1706" y="216"/>
                </a:cubicBezTo>
                <a:cubicBezTo>
                  <a:pt x="1706" y="217"/>
                  <a:pt x="1706" y="217"/>
                  <a:pt x="1706" y="217"/>
                </a:cubicBezTo>
                <a:cubicBezTo>
                  <a:pt x="1706" y="219"/>
                  <a:pt x="1706" y="219"/>
                  <a:pt x="1708" y="221"/>
                </a:cubicBezTo>
                <a:cubicBezTo>
                  <a:pt x="1708" y="221"/>
                  <a:pt x="1706" y="221"/>
                  <a:pt x="1706" y="222"/>
                </a:cubicBezTo>
                <a:cubicBezTo>
                  <a:pt x="1706" y="225"/>
                  <a:pt x="1706" y="225"/>
                  <a:pt x="1706" y="225"/>
                </a:cubicBezTo>
                <a:cubicBezTo>
                  <a:pt x="1706" y="227"/>
                  <a:pt x="1706" y="227"/>
                  <a:pt x="1708" y="227"/>
                </a:cubicBezTo>
                <a:cubicBezTo>
                  <a:pt x="1708" y="227"/>
                  <a:pt x="1709" y="227"/>
                  <a:pt x="1709" y="229"/>
                </a:cubicBezTo>
                <a:cubicBezTo>
                  <a:pt x="1711" y="229"/>
                  <a:pt x="1713" y="229"/>
                  <a:pt x="1714" y="230"/>
                </a:cubicBezTo>
                <a:cubicBezTo>
                  <a:pt x="1716" y="230"/>
                  <a:pt x="1716" y="230"/>
                  <a:pt x="1717" y="232"/>
                </a:cubicBezTo>
                <a:cubicBezTo>
                  <a:pt x="1721" y="234"/>
                  <a:pt x="1722" y="238"/>
                  <a:pt x="1721" y="242"/>
                </a:cubicBezTo>
                <a:cubicBezTo>
                  <a:pt x="1719" y="243"/>
                  <a:pt x="1717" y="245"/>
                  <a:pt x="1716" y="246"/>
                </a:cubicBezTo>
                <a:cubicBezTo>
                  <a:pt x="1714" y="248"/>
                  <a:pt x="1713" y="251"/>
                  <a:pt x="1709" y="250"/>
                </a:cubicBezTo>
                <a:cubicBezTo>
                  <a:pt x="1709" y="250"/>
                  <a:pt x="1709" y="250"/>
                  <a:pt x="1708" y="250"/>
                </a:cubicBezTo>
                <a:cubicBezTo>
                  <a:pt x="1706" y="251"/>
                  <a:pt x="1706" y="251"/>
                  <a:pt x="1706" y="251"/>
                </a:cubicBezTo>
                <a:cubicBezTo>
                  <a:pt x="1705" y="251"/>
                  <a:pt x="1703" y="253"/>
                  <a:pt x="1703" y="255"/>
                </a:cubicBezTo>
                <a:cubicBezTo>
                  <a:pt x="1703" y="256"/>
                  <a:pt x="1703" y="256"/>
                  <a:pt x="1703" y="258"/>
                </a:cubicBezTo>
                <a:cubicBezTo>
                  <a:pt x="1703" y="259"/>
                  <a:pt x="1703" y="259"/>
                  <a:pt x="1703" y="259"/>
                </a:cubicBezTo>
                <a:cubicBezTo>
                  <a:pt x="1703" y="263"/>
                  <a:pt x="1703" y="264"/>
                  <a:pt x="1703" y="267"/>
                </a:cubicBezTo>
                <a:cubicBezTo>
                  <a:pt x="1703" y="269"/>
                  <a:pt x="1703" y="271"/>
                  <a:pt x="1701" y="272"/>
                </a:cubicBezTo>
                <a:cubicBezTo>
                  <a:pt x="1700" y="275"/>
                  <a:pt x="1700" y="277"/>
                  <a:pt x="1698" y="279"/>
                </a:cubicBezTo>
                <a:cubicBezTo>
                  <a:pt x="1698" y="280"/>
                  <a:pt x="1698" y="282"/>
                  <a:pt x="1697" y="282"/>
                </a:cubicBezTo>
                <a:cubicBezTo>
                  <a:pt x="1695" y="284"/>
                  <a:pt x="1693" y="284"/>
                  <a:pt x="1692" y="284"/>
                </a:cubicBezTo>
                <a:cubicBezTo>
                  <a:pt x="1688" y="282"/>
                  <a:pt x="1684" y="280"/>
                  <a:pt x="1684" y="285"/>
                </a:cubicBezTo>
                <a:cubicBezTo>
                  <a:pt x="1684" y="287"/>
                  <a:pt x="1684" y="288"/>
                  <a:pt x="1682" y="290"/>
                </a:cubicBezTo>
                <a:cubicBezTo>
                  <a:pt x="1682" y="290"/>
                  <a:pt x="1679" y="290"/>
                  <a:pt x="1677" y="290"/>
                </a:cubicBezTo>
                <a:cubicBezTo>
                  <a:pt x="1676" y="290"/>
                  <a:pt x="1672" y="290"/>
                  <a:pt x="1671" y="290"/>
                </a:cubicBezTo>
                <a:cubicBezTo>
                  <a:pt x="1669" y="290"/>
                  <a:pt x="1669" y="290"/>
                  <a:pt x="1667" y="288"/>
                </a:cubicBezTo>
                <a:cubicBezTo>
                  <a:pt x="1667" y="288"/>
                  <a:pt x="1667" y="288"/>
                  <a:pt x="1667" y="287"/>
                </a:cubicBezTo>
                <a:cubicBezTo>
                  <a:pt x="1667" y="285"/>
                  <a:pt x="1667" y="285"/>
                  <a:pt x="1666" y="284"/>
                </a:cubicBezTo>
                <a:cubicBezTo>
                  <a:pt x="1666" y="284"/>
                  <a:pt x="1666" y="282"/>
                  <a:pt x="1667" y="282"/>
                </a:cubicBezTo>
                <a:cubicBezTo>
                  <a:pt x="1667" y="280"/>
                  <a:pt x="1669" y="280"/>
                  <a:pt x="1669" y="279"/>
                </a:cubicBezTo>
                <a:cubicBezTo>
                  <a:pt x="1669" y="279"/>
                  <a:pt x="1667" y="277"/>
                  <a:pt x="1667" y="275"/>
                </a:cubicBezTo>
                <a:cubicBezTo>
                  <a:pt x="1667" y="275"/>
                  <a:pt x="1666" y="274"/>
                  <a:pt x="1664" y="272"/>
                </a:cubicBezTo>
                <a:cubicBezTo>
                  <a:pt x="1664" y="272"/>
                  <a:pt x="1663" y="271"/>
                  <a:pt x="1661" y="271"/>
                </a:cubicBezTo>
                <a:cubicBezTo>
                  <a:pt x="1661" y="269"/>
                  <a:pt x="1659" y="267"/>
                  <a:pt x="1659" y="266"/>
                </a:cubicBezTo>
                <a:cubicBezTo>
                  <a:pt x="1658" y="264"/>
                  <a:pt x="1658" y="263"/>
                  <a:pt x="1658" y="261"/>
                </a:cubicBezTo>
                <a:cubicBezTo>
                  <a:pt x="1656" y="259"/>
                  <a:pt x="1656" y="258"/>
                  <a:pt x="1656" y="256"/>
                </a:cubicBezTo>
                <a:cubicBezTo>
                  <a:pt x="1655" y="256"/>
                  <a:pt x="1655" y="255"/>
                  <a:pt x="1655" y="255"/>
                </a:cubicBezTo>
                <a:cubicBezTo>
                  <a:pt x="1655" y="253"/>
                  <a:pt x="1655" y="253"/>
                  <a:pt x="1655" y="253"/>
                </a:cubicBezTo>
                <a:cubicBezTo>
                  <a:pt x="1653" y="251"/>
                  <a:pt x="1651" y="251"/>
                  <a:pt x="1653" y="250"/>
                </a:cubicBezTo>
                <a:cubicBezTo>
                  <a:pt x="1653" y="248"/>
                  <a:pt x="1653" y="246"/>
                  <a:pt x="1653" y="246"/>
                </a:cubicBezTo>
                <a:cubicBezTo>
                  <a:pt x="1653" y="246"/>
                  <a:pt x="1653" y="246"/>
                  <a:pt x="1651" y="246"/>
                </a:cubicBezTo>
                <a:cubicBezTo>
                  <a:pt x="1650" y="245"/>
                  <a:pt x="1650" y="246"/>
                  <a:pt x="1648" y="246"/>
                </a:cubicBezTo>
                <a:cubicBezTo>
                  <a:pt x="1648" y="248"/>
                  <a:pt x="1646" y="248"/>
                  <a:pt x="1646" y="248"/>
                </a:cubicBezTo>
                <a:cubicBezTo>
                  <a:pt x="1645" y="248"/>
                  <a:pt x="1645" y="248"/>
                  <a:pt x="1645" y="248"/>
                </a:cubicBezTo>
                <a:cubicBezTo>
                  <a:pt x="1642" y="248"/>
                  <a:pt x="1638" y="250"/>
                  <a:pt x="1637" y="251"/>
                </a:cubicBezTo>
                <a:cubicBezTo>
                  <a:pt x="1635" y="253"/>
                  <a:pt x="1634" y="255"/>
                  <a:pt x="1630" y="256"/>
                </a:cubicBezTo>
                <a:cubicBezTo>
                  <a:pt x="1627" y="258"/>
                  <a:pt x="1622" y="259"/>
                  <a:pt x="1619" y="259"/>
                </a:cubicBezTo>
                <a:cubicBezTo>
                  <a:pt x="1616" y="259"/>
                  <a:pt x="1613" y="256"/>
                  <a:pt x="1609" y="255"/>
                </a:cubicBezTo>
                <a:cubicBezTo>
                  <a:pt x="1608" y="253"/>
                  <a:pt x="1603" y="253"/>
                  <a:pt x="1603" y="250"/>
                </a:cubicBezTo>
                <a:cubicBezTo>
                  <a:pt x="1603" y="248"/>
                  <a:pt x="1605" y="246"/>
                  <a:pt x="1603" y="246"/>
                </a:cubicBezTo>
                <a:cubicBezTo>
                  <a:pt x="1601" y="246"/>
                  <a:pt x="1600" y="246"/>
                  <a:pt x="1598" y="245"/>
                </a:cubicBezTo>
                <a:cubicBezTo>
                  <a:pt x="1598" y="242"/>
                  <a:pt x="1600" y="240"/>
                  <a:pt x="1600" y="238"/>
                </a:cubicBezTo>
                <a:cubicBezTo>
                  <a:pt x="1600" y="235"/>
                  <a:pt x="1600" y="234"/>
                  <a:pt x="1600" y="232"/>
                </a:cubicBezTo>
                <a:cubicBezTo>
                  <a:pt x="1600" y="230"/>
                  <a:pt x="1600" y="229"/>
                  <a:pt x="1598" y="227"/>
                </a:cubicBezTo>
                <a:cubicBezTo>
                  <a:pt x="1598" y="225"/>
                  <a:pt x="1596" y="222"/>
                  <a:pt x="1596" y="221"/>
                </a:cubicBezTo>
                <a:cubicBezTo>
                  <a:pt x="1596" y="217"/>
                  <a:pt x="1596" y="216"/>
                  <a:pt x="1598" y="214"/>
                </a:cubicBezTo>
                <a:cubicBezTo>
                  <a:pt x="1601" y="213"/>
                  <a:pt x="1605" y="211"/>
                  <a:pt x="1606" y="211"/>
                </a:cubicBezTo>
                <a:cubicBezTo>
                  <a:pt x="1608" y="209"/>
                  <a:pt x="1611" y="208"/>
                  <a:pt x="1613" y="206"/>
                </a:cubicBezTo>
                <a:cubicBezTo>
                  <a:pt x="1614" y="203"/>
                  <a:pt x="1617" y="203"/>
                  <a:pt x="1621" y="201"/>
                </a:cubicBezTo>
                <a:cubicBezTo>
                  <a:pt x="1622" y="201"/>
                  <a:pt x="1624" y="201"/>
                  <a:pt x="1625" y="198"/>
                </a:cubicBezTo>
                <a:cubicBezTo>
                  <a:pt x="1625" y="196"/>
                  <a:pt x="1625" y="195"/>
                  <a:pt x="1629" y="195"/>
                </a:cubicBezTo>
                <a:cubicBezTo>
                  <a:pt x="1630" y="193"/>
                  <a:pt x="1634" y="195"/>
                  <a:pt x="1635" y="195"/>
                </a:cubicBezTo>
                <a:cubicBezTo>
                  <a:pt x="1637" y="195"/>
                  <a:pt x="1638" y="193"/>
                  <a:pt x="1640" y="193"/>
                </a:cubicBezTo>
                <a:cubicBezTo>
                  <a:pt x="1643" y="192"/>
                  <a:pt x="1645" y="188"/>
                  <a:pt x="1648" y="187"/>
                </a:cubicBezTo>
                <a:cubicBezTo>
                  <a:pt x="1650" y="185"/>
                  <a:pt x="1653" y="184"/>
                  <a:pt x="1655" y="184"/>
                </a:cubicBezTo>
                <a:cubicBezTo>
                  <a:pt x="1655" y="182"/>
                  <a:pt x="1655" y="182"/>
                  <a:pt x="1655" y="182"/>
                </a:cubicBezTo>
                <a:cubicBezTo>
                  <a:pt x="1655" y="180"/>
                  <a:pt x="1656" y="180"/>
                  <a:pt x="1656" y="179"/>
                </a:cubicBezTo>
                <a:cubicBezTo>
                  <a:pt x="1658" y="179"/>
                  <a:pt x="1659" y="177"/>
                  <a:pt x="1661" y="175"/>
                </a:cubicBezTo>
                <a:cubicBezTo>
                  <a:pt x="1661" y="174"/>
                  <a:pt x="1661" y="174"/>
                  <a:pt x="1661" y="174"/>
                </a:cubicBezTo>
                <a:cubicBezTo>
                  <a:pt x="1663" y="172"/>
                  <a:pt x="1664" y="171"/>
                  <a:pt x="1666" y="169"/>
                </a:cubicBezTo>
                <a:cubicBezTo>
                  <a:pt x="1666" y="169"/>
                  <a:pt x="1666" y="167"/>
                  <a:pt x="1666" y="166"/>
                </a:cubicBezTo>
                <a:cubicBezTo>
                  <a:pt x="1666" y="164"/>
                  <a:pt x="1667" y="164"/>
                  <a:pt x="1669" y="163"/>
                </a:cubicBezTo>
                <a:cubicBezTo>
                  <a:pt x="1669" y="163"/>
                  <a:pt x="1671" y="161"/>
                  <a:pt x="1671" y="159"/>
                </a:cubicBezTo>
                <a:cubicBezTo>
                  <a:pt x="1672" y="159"/>
                  <a:pt x="1672" y="159"/>
                  <a:pt x="1674" y="158"/>
                </a:cubicBezTo>
                <a:cubicBezTo>
                  <a:pt x="1674" y="158"/>
                  <a:pt x="1676" y="158"/>
                  <a:pt x="1677" y="156"/>
                </a:cubicBezTo>
                <a:cubicBezTo>
                  <a:pt x="1677" y="156"/>
                  <a:pt x="1679" y="156"/>
                  <a:pt x="1680" y="155"/>
                </a:cubicBezTo>
                <a:cubicBezTo>
                  <a:pt x="1680" y="153"/>
                  <a:pt x="1680" y="153"/>
                  <a:pt x="1680" y="153"/>
                </a:cubicBezTo>
                <a:cubicBezTo>
                  <a:pt x="1680" y="151"/>
                  <a:pt x="1680" y="151"/>
                  <a:pt x="1680" y="151"/>
                </a:cubicBezTo>
                <a:cubicBezTo>
                  <a:pt x="1680" y="150"/>
                  <a:pt x="1680" y="150"/>
                  <a:pt x="1680" y="150"/>
                </a:cubicBezTo>
                <a:cubicBezTo>
                  <a:pt x="1682" y="148"/>
                  <a:pt x="1685" y="146"/>
                  <a:pt x="1687" y="145"/>
                </a:cubicBezTo>
                <a:cubicBezTo>
                  <a:pt x="1688" y="145"/>
                  <a:pt x="1690" y="143"/>
                  <a:pt x="1692" y="143"/>
                </a:cubicBezTo>
                <a:cubicBezTo>
                  <a:pt x="1692" y="143"/>
                  <a:pt x="1695" y="143"/>
                  <a:pt x="1695" y="142"/>
                </a:cubicBezTo>
                <a:cubicBezTo>
                  <a:pt x="1693" y="142"/>
                  <a:pt x="1692" y="142"/>
                  <a:pt x="1690" y="142"/>
                </a:cubicBezTo>
                <a:cubicBezTo>
                  <a:pt x="1688" y="143"/>
                  <a:pt x="1685" y="143"/>
                  <a:pt x="1684" y="143"/>
                </a:cubicBezTo>
                <a:cubicBezTo>
                  <a:pt x="1682" y="143"/>
                  <a:pt x="1679" y="145"/>
                  <a:pt x="1677" y="145"/>
                </a:cubicBezTo>
                <a:cubicBezTo>
                  <a:pt x="1676" y="146"/>
                  <a:pt x="1674" y="146"/>
                  <a:pt x="1671" y="146"/>
                </a:cubicBezTo>
                <a:cubicBezTo>
                  <a:pt x="1671" y="146"/>
                  <a:pt x="1669" y="146"/>
                  <a:pt x="1667" y="148"/>
                </a:cubicBezTo>
                <a:cubicBezTo>
                  <a:pt x="1667" y="148"/>
                  <a:pt x="1666" y="148"/>
                  <a:pt x="1664" y="148"/>
                </a:cubicBezTo>
                <a:cubicBezTo>
                  <a:pt x="1663" y="148"/>
                  <a:pt x="1663" y="148"/>
                  <a:pt x="1664" y="146"/>
                </a:cubicBezTo>
                <a:cubicBezTo>
                  <a:pt x="1664" y="146"/>
                  <a:pt x="1666" y="146"/>
                  <a:pt x="1667" y="145"/>
                </a:cubicBezTo>
                <a:cubicBezTo>
                  <a:pt x="1667" y="145"/>
                  <a:pt x="1669" y="145"/>
                  <a:pt x="1671" y="143"/>
                </a:cubicBezTo>
                <a:cubicBezTo>
                  <a:pt x="1671" y="143"/>
                  <a:pt x="1672" y="143"/>
                  <a:pt x="1674" y="143"/>
                </a:cubicBezTo>
                <a:cubicBezTo>
                  <a:pt x="1676" y="143"/>
                  <a:pt x="1676" y="142"/>
                  <a:pt x="1677" y="142"/>
                </a:cubicBezTo>
                <a:cubicBezTo>
                  <a:pt x="1679" y="142"/>
                  <a:pt x="1680" y="142"/>
                  <a:pt x="1680" y="140"/>
                </a:cubicBezTo>
                <a:cubicBezTo>
                  <a:pt x="1680" y="140"/>
                  <a:pt x="1679" y="140"/>
                  <a:pt x="1679" y="138"/>
                </a:cubicBezTo>
                <a:cubicBezTo>
                  <a:pt x="1679" y="138"/>
                  <a:pt x="1679" y="137"/>
                  <a:pt x="1680" y="137"/>
                </a:cubicBezTo>
                <a:cubicBezTo>
                  <a:pt x="1680" y="135"/>
                  <a:pt x="1682" y="137"/>
                  <a:pt x="1684" y="137"/>
                </a:cubicBezTo>
                <a:cubicBezTo>
                  <a:pt x="1684" y="137"/>
                  <a:pt x="1685" y="135"/>
                  <a:pt x="1687" y="135"/>
                </a:cubicBezTo>
                <a:cubicBezTo>
                  <a:pt x="1687" y="134"/>
                  <a:pt x="1690" y="132"/>
                  <a:pt x="1690" y="134"/>
                </a:cubicBezTo>
                <a:cubicBezTo>
                  <a:pt x="1690" y="135"/>
                  <a:pt x="1690" y="137"/>
                  <a:pt x="1690" y="137"/>
                </a:cubicBezTo>
                <a:cubicBezTo>
                  <a:pt x="1690" y="138"/>
                  <a:pt x="1692" y="138"/>
                  <a:pt x="1693" y="138"/>
                </a:cubicBezTo>
                <a:cubicBezTo>
                  <a:pt x="1695" y="138"/>
                  <a:pt x="1695" y="138"/>
                  <a:pt x="1695" y="138"/>
                </a:cubicBezTo>
                <a:cubicBezTo>
                  <a:pt x="1697" y="138"/>
                  <a:pt x="1697" y="140"/>
                  <a:pt x="1698" y="140"/>
                </a:cubicBezTo>
                <a:cubicBezTo>
                  <a:pt x="1700" y="140"/>
                  <a:pt x="1701" y="137"/>
                  <a:pt x="1700" y="135"/>
                </a:cubicBezTo>
                <a:cubicBezTo>
                  <a:pt x="1698" y="135"/>
                  <a:pt x="1697" y="135"/>
                  <a:pt x="1698" y="134"/>
                </a:cubicBezTo>
                <a:cubicBezTo>
                  <a:pt x="1698" y="132"/>
                  <a:pt x="1700" y="132"/>
                  <a:pt x="1701" y="130"/>
                </a:cubicBezTo>
                <a:cubicBezTo>
                  <a:pt x="1701" y="130"/>
                  <a:pt x="1703" y="129"/>
                  <a:pt x="1705" y="129"/>
                </a:cubicBezTo>
                <a:cubicBezTo>
                  <a:pt x="1705" y="129"/>
                  <a:pt x="1706" y="130"/>
                  <a:pt x="1706" y="129"/>
                </a:cubicBezTo>
                <a:cubicBezTo>
                  <a:pt x="1708" y="129"/>
                  <a:pt x="1708" y="129"/>
                  <a:pt x="1709" y="129"/>
                </a:cubicBezTo>
                <a:cubicBezTo>
                  <a:pt x="1711" y="127"/>
                  <a:pt x="1711" y="127"/>
                  <a:pt x="1713" y="127"/>
                </a:cubicBezTo>
                <a:cubicBezTo>
                  <a:pt x="1714" y="126"/>
                  <a:pt x="1714" y="126"/>
                  <a:pt x="1716" y="126"/>
                </a:cubicBezTo>
                <a:cubicBezTo>
                  <a:pt x="1716" y="124"/>
                  <a:pt x="1717" y="121"/>
                  <a:pt x="1721" y="122"/>
                </a:cubicBezTo>
                <a:cubicBezTo>
                  <a:pt x="1721" y="122"/>
                  <a:pt x="1721" y="122"/>
                  <a:pt x="1721" y="124"/>
                </a:cubicBezTo>
                <a:cubicBezTo>
                  <a:pt x="1719" y="124"/>
                  <a:pt x="1719" y="126"/>
                  <a:pt x="1719" y="126"/>
                </a:cubicBezTo>
                <a:cubicBezTo>
                  <a:pt x="1719" y="127"/>
                  <a:pt x="1717" y="129"/>
                  <a:pt x="1719" y="129"/>
                </a:cubicBezTo>
                <a:cubicBezTo>
                  <a:pt x="1721" y="129"/>
                  <a:pt x="1721" y="129"/>
                  <a:pt x="1722" y="127"/>
                </a:cubicBezTo>
                <a:cubicBezTo>
                  <a:pt x="1722" y="127"/>
                  <a:pt x="1724" y="127"/>
                  <a:pt x="1724" y="126"/>
                </a:cubicBezTo>
                <a:cubicBezTo>
                  <a:pt x="1726" y="124"/>
                  <a:pt x="1727" y="121"/>
                  <a:pt x="1729" y="122"/>
                </a:cubicBezTo>
                <a:cubicBezTo>
                  <a:pt x="1730" y="124"/>
                  <a:pt x="1727" y="126"/>
                  <a:pt x="1727" y="127"/>
                </a:cubicBezTo>
                <a:cubicBezTo>
                  <a:pt x="1729" y="127"/>
                  <a:pt x="1729" y="127"/>
                  <a:pt x="1729" y="127"/>
                </a:cubicBezTo>
                <a:cubicBezTo>
                  <a:pt x="1729" y="127"/>
                  <a:pt x="1730" y="127"/>
                  <a:pt x="1730" y="126"/>
                </a:cubicBezTo>
                <a:cubicBezTo>
                  <a:pt x="1732" y="126"/>
                  <a:pt x="1732" y="126"/>
                  <a:pt x="1732" y="124"/>
                </a:cubicBezTo>
                <a:cubicBezTo>
                  <a:pt x="1734" y="124"/>
                  <a:pt x="1732" y="122"/>
                  <a:pt x="1734" y="122"/>
                </a:cubicBezTo>
                <a:cubicBezTo>
                  <a:pt x="1735" y="122"/>
                  <a:pt x="1735" y="122"/>
                  <a:pt x="1737" y="121"/>
                </a:cubicBezTo>
                <a:cubicBezTo>
                  <a:pt x="1737" y="121"/>
                  <a:pt x="1738" y="121"/>
                  <a:pt x="1740" y="121"/>
                </a:cubicBezTo>
                <a:cubicBezTo>
                  <a:pt x="1740" y="121"/>
                  <a:pt x="1742" y="122"/>
                  <a:pt x="1743" y="122"/>
                </a:cubicBezTo>
                <a:cubicBezTo>
                  <a:pt x="1743" y="122"/>
                  <a:pt x="1745" y="122"/>
                  <a:pt x="1745" y="121"/>
                </a:cubicBezTo>
                <a:cubicBezTo>
                  <a:pt x="1747" y="121"/>
                  <a:pt x="1748" y="121"/>
                  <a:pt x="1747" y="122"/>
                </a:cubicBezTo>
                <a:cubicBezTo>
                  <a:pt x="1747" y="124"/>
                  <a:pt x="1747" y="124"/>
                  <a:pt x="1747" y="124"/>
                </a:cubicBezTo>
                <a:cubicBezTo>
                  <a:pt x="1748" y="126"/>
                  <a:pt x="1750" y="124"/>
                  <a:pt x="1750" y="124"/>
                </a:cubicBezTo>
                <a:cubicBezTo>
                  <a:pt x="1750" y="122"/>
                  <a:pt x="1751" y="122"/>
                  <a:pt x="1751" y="121"/>
                </a:cubicBezTo>
                <a:cubicBezTo>
                  <a:pt x="1751" y="119"/>
                  <a:pt x="1750" y="119"/>
                  <a:pt x="1751" y="117"/>
                </a:cubicBezTo>
                <a:cubicBezTo>
                  <a:pt x="1753" y="116"/>
                  <a:pt x="1756" y="117"/>
                  <a:pt x="1759" y="116"/>
                </a:cubicBezTo>
                <a:cubicBezTo>
                  <a:pt x="1761" y="116"/>
                  <a:pt x="1763" y="114"/>
                  <a:pt x="1763" y="114"/>
                </a:cubicBezTo>
                <a:cubicBezTo>
                  <a:pt x="1764" y="113"/>
                  <a:pt x="1768" y="111"/>
                  <a:pt x="1769" y="113"/>
                </a:cubicBezTo>
                <a:cubicBezTo>
                  <a:pt x="1769" y="114"/>
                  <a:pt x="1768" y="116"/>
                  <a:pt x="1766" y="117"/>
                </a:cubicBezTo>
                <a:cubicBezTo>
                  <a:pt x="1764" y="119"/>
                  <a:pt x="1764" y="119"/>
                  <a:pt x="1763" y="121"/>
                </a:cubicBezTo>
                <a:cubicBezTo>
                  <a:pt x="1763" y="121"/>
                  <a:pt x="1761" y="122"/>
                  <a:pt x="1761" y="124"/>
                </a:cubicBezTo>
                <a:cubicBezTo>
                  <a:pt x="1761" y="124"/>
                  <a:pt x="1761" y="124"/>
                  <a:pt x="1763" y="124"/>
                </a:cubicBezTo>
                <a:cubicBezTo>
                  <a:pt x="1764" y="124"/>
                  <a:pt x="1764" y="122"/>
                  <a:pt x="1764" y="122"/>
                </a:cubicBezTo>
                <a:cubicBezTo>
                  <a:pt x="1766" y="121"/>
                  <a:pt x="1768" y="119"/>
                  <a:pt x="1769" y="117"/>
                </a:cubicBezTo>
                <a:cubicBezTo>
                  <a:pt x="1771" y="116"/>
                  <a:pt x="1772" y="114"/>
                  <a:pt x="1776" y="114"/>
                </a:cubicBezTo>
                <a:cubicBezTo>
                  <a:pt x="1776" y="114"/>
                  <a:pt x="1776" y="115"/>
                  <a:pt x="1776" y="116"/>
                </a:cubicBezTo>
                <a:cubicBezTo>
                  <a:pt x="1776" y="116"/>
                  <a:pt x="1776" y="117"/>
                  <a:pt x="1776" y="117"/>
                </a:cubicBezTo>
                <a:cubicBezTo>
                  <a:pt x="1774" y="119"/>
                  <a:pt x="1772" y="121"/>
                  <a:pt x="1774" y="121"/>
                </a:cubicBezTo>
                <a:cubicBezTo>
                  <a:pt x="1776" y="121"/>
                  <a:pt x="1776" y="119"/>
                  <a:pt x="1776" y="117"/>
                </a:cubicBezTo>
                <a:cubicBezTo>
                  <a:pt x="1776" y="117"/>
                  <a:pt x="1776" y="116"/>
                  <a:pt x="1776" y="116"/>
                </a:cubicBezTo>
                <a:cubicBezTo>
                  <a:pt x="1778" y="114"/>
                  <a:pt x="1781" y="113"/>
                  <a:pt x="1782" y="113"/>
                </a:cubicBezTo>
                <a:cubicBezTo>
                  <a:pt x="1784" y="113"/>
                  <a:pt x="1787" y="113"/>
                  <a:pt x="1788" y="114"/>
                </a:cubicBezTo>
                <a:cubicBezTo>
                  <a:pt x="1788" y="116"/>
                  <a:pt x="1787" y="117"/>
                  <a:pt x="1787" y="117"/>
                </a:cubicBezTo>
                <a:cubicBezTo>
                  <a:pt x="1785" y="119"/>
                  <a:pt x="1787" y="121"/>
                  <a:pt x="1788" y="119"/>
                </a:cubicBezTo>
                <a:cubicBezTo>
                  <a:pt x="1790" y="119"/>
                  <a:pt x="1788" y="117"/>
                  <a:pt x="1790" y="117"/>
                </a:cubicBezTo>
                <a:cubicBezTo>
                  <a:pt x="1790" y="114"/>
                  <a:pt x="1793" y="116"/>
                  <a:pt x="1795" y="116"/>
                </a:cubicBezTo>
                <a:cubicBezTo>
                  <a:pt x="1798" y="117"/>
                  <a:pt x="1803" y="117"/>
                  <a:pt x="1806" y="119"/>
                </a:cubicBezTo>
                <a:cubicBezTo>
                  <a:pt x="1808" y="119"/>
                  <a:pt x="1809" y="119"/>
                  <a:pt x="1811" y="119"/>
                </a:cubicBezTo>
                <a:cubicBezTo>
                  <a:pt x="1811" y="119"/>
                  <a:pt x="1813" y="121"/>
                  <a:pt x="1811" y="122"/>
                </a:cubicBezTo>
                <a:cubicBezTo>
                  <a:pt x="1811" y="122"/>
                  <a:pt x="1808" y="122"/>
                  <a:pt x="1806" y="124"/>
                </a:cubicBezTo>
                <a:cubicBezTo>
                  <a:pt x="1805" y="124"/>
                  <a:pt x="1805" y="124"/>
                  <a:pt x="1803" y="124"/>
                </a:cubicBezTo>
                <a:cubicBezTo>
                  <a:pt x="1801" y="124"/>
                  <a:pt x="1800" y="124"/>
                  <a:pt x="1798" y="126"/>
                </a:cubicBezTo>
                <a:cubicBezTo>
                  <a:pt x="1798" y="126"/>
                  <a:pt x="1797" y="127"/>
                  <a:pt x="1798" y="127"/>
                </a:cubicBezTo>
                <a:cubicBezTo>
                  <a:pt x="1800" y="127"/>
                  <a:pt x="1801" y="127"/>
                  <a:pt x="1801" y="127"/>
                </a:cubicBezTo>
                <a:cubicBezTo>
                  <a:pt x="1803" y="126"/>
                  <a:pt x="1806" y="127"/>
                  <a:pt x="1808" y="127"/>
                </a:cubicBezTo>
                <a:cubicBezTo>
                  <a:pt x="1809" y="127"/>
                  <a:pt x="1809" y="127"/>
                  <a:pt x="1809" y="127"/>
                </a:cubicBezTo>
                <a:cubicBezTo>
                  <a:pt x="1811" y="127"/>
                  <a:pt x="1811" y="127"/>
                  <a:pt x="1813" y="127"/>
                </a:cubicBezTo>
                <a:cubicBezTo>
                  <a:pt x="1814" y="127"/>
                  <a:pt x="1816" y="127"/>
                  <a:pt x="1818" y="126"/>
                </a:cubicBezTo>
                <a:cubicBezTo>
                  <a:pt x="1821" y="126"/>
                  <a:pt x="1822" y="126"/>
                  <a:pt x="1826" y="126"/>
                </a:cubicBezTo>
                <a:cubicBezTo>
                  <a:pt x="1826" y="127"/>
                  <a:pt x="1827" y="127"/>
                  <a:pt x="1826" y="129"/>
                </a:cubicBezTo>
                <a:cubicBezTo>
                  <a:pt x="1824" y="129"/>
                  <a:pt x="1822" y="129"/>
                  <a:pt x="1822" y="130"/>
                </a:cubicBezTo>
                <a:cubicBezTo>
                  <a:pt x="1824" y="130"/>
                  <a:pt x="1827" y="130"/>
                  <a:pt x="1829" y="130"/>
                </a:cubicBezTo>
                <a:cubicBezTo>
                  <a:pt x="1830" y="130"/>
                  <a:pt x="1834" y="132"/>
                  <a:pt x="1835" y="132"/>
                </a:cubicBezTo>
                <a:cubicBezTo>
                  <a:pt x="1840" y="132"/>
                  <a:pt x="1845" y="130"/>
                  <a:pt x="1850" y="132"/>
                </a:cubicBezTo>
                <a:cubicBezTo>
                  <a:pt x="1853" y="134"/>
                  <a:pt x="1856" y="135"/>
                  <a:pt x="1860" y="137"/>
                </a:cubicBezTo>
                <a:cubicBezTo>
                  <a:pt x="1864" y="138"/>
                  <a:pt x="1868" y="140"/>
                  <a:pt x="1872" y="142"/>
                </a:cubicBezTo>
                <a:cubicBezTo>
                  <a:pt x="1880" y="145"/>
                  <a:pt x="1889" y="145"/>
                  <a:pt x="1897" y="150"/>
                </a:cubicBezTo>
                <a:cubicBezTo>
                  <a:pt x="1900" y="151"/>
                  <a:pt x="1905" y="155"/>
                  <a:pt x="1903" y="159"/>
                </a:cubicBezTo>
                <a:cubicBezTo>
                  <a:pt x="1901" y="163"/>
                  <a:pt x="1897" y="164"/>
                  <a:pt x="1892" y="166"/>
                </a:cubicBezTo>
                <a:cubicBezTo>
                  <a:pt x="1887" y="167"/>
                  <a:pt x="1882" y="167"/>
                  <a:pt x="1876" y="167"/>
                </a:cubicBezTo>
                <a:cubicBezTo>
                  <a:pt x="1874" y="166"/>
                  <a:pt x="1872" y="166"/>
                  <a:pt x="1869" y="166"/>
                </a:cubicBezTo>
                <a:cubicBezTo>
                  <a:pt x="1868" y="164"/>
                  <a:pt x="1866" y="164"/>
                  <a:pt x="1863" y="164"/>
                </a:cubicBezTo>
                <a:cubicBezTo>
                  <a:pt x="1856" y="164"/>
                  <a:pt x="1850" y="164"/>
                  <a:pt x="1843" y="161"/>
                </a:cubicBezTo>
                <a:cubicBezTo>
                  <a:pt x="1842" y="159"/>
                  <a:pt x="1840" y="159"/>
                  <a:pt x="1839" y="158"/>
                </a:cubicBezTo>
                <a:cubicBezTo>
                  <a:pt x="1837" y="158"/>
                  <a:pt x="1837" y="158"/>
                  <a:pt x="1835" y="158"/>
                </a:cubicBezTo>
                <a:cubicBezTo>
                  <a:pt x="1835" y="158"/>
                  <a:pt x="1834" y="158"/>
                  <a:pt x="1834" y="156"/>
                </a:cubicBezTo>
                <a:cubicBezTo>
                  <a:pt x="1834" y="156"/>
                  <a:pt x="1834" y="156"/>
                  <a:pt x="1832" y="156"/>
                </a:cubicBezTo>
                <a:cubicBezTo>
                  <a:pt x="1830" y="156"/>
                  <a:pt x="1830" y="156"/>
                  <a:pt x="1830" y="156"/>
                </a:cubicBezTo>
                <a:cubicBezTo>
                  <a:pt x="1830" y="155"/>
                  <a:pt x="1830" y="155"/>
                  <a:pt x="1830" y="155"/>
                </a:cubicBezTo>
                <a:cubicBezTo>
                  <a:pt x="1829" y="155"/>
                  <a:pt x="1829" y="155"/>
                  <a:pt x="1829" y="155"/>
                </a:cubicBezTo>
                <a:cubicBezTo>
                  <a:pt x="1827" y="155"/>
                  <a:pt x="1826" y="155"/>
                  <a:pt x="1826" y="155"/>
                </a:cubicBezTo>
                <a:cubicBezTo>
                  <a:pt x="1824" y="155"/>
                  <a:pt x="1824" y="155"/>
                  <a:pt x="1824" y="156"/>
                </a:cubicBezTo>
                <a:cubicBezTo>
                  <a:pt x="1826" y="156"/>
                  <a:pt x="1826" y="156"/>
                  <a:pt x="1827" y="158"/>
                </a:cubicBezTo>
                <a:cubicBezTo>
                  <a:pt x="1827" y="158"/>
                  <a:pt x="1827" y="158"/>
                  <a:pt x="1829" y="158"/>
                </a:cubicBezTo>
                <a:cubicBezTo>
                  <a:pt x="1829" y="159"/>
                  <a:pt x="1829" y="159"/>
                  <a:pt x="1829" y="159"/>
                </a:cubicBezTo>
                <a:cubicBezTo>
                  <a:pt x="1830" y="159"/>
                  <a:pt x="1830" y="159"/>
                  <a:pt x="1830" y="159"/>
                </a:cubicBezTo>
                <a:cubicBezTo>
                  <a:pt x="1832" y="159"/>
                  <a:pt x="1832" y="159"/>
                  <a:pt x="1834" y="161"/>
                </a:cubicBezTo>
                <a:cubicBezTo>
                  <a:pt x="1834" y="161"/>
                  <a:pt x="1834" y="161"/>
                  <a:pt x="1835" y="161"/>
                </a:cubicBezTo>
                <a:cubicBezTo>
                  <a:pt x="1835" y="163"/>
                  <a:pt x="1835" y="163"/>
                  <a:pt x="1835" y="163"/>
                </a:cubicBezTo>
                <a:cubicBezTo>
                  <a:pt x="1835" y="164"/>
                  <a:pt x="1837" y="164"/>
                  <a:pt x="1837" y="164"/>
                </a:cubicBezTo>
                <a:cubicBezTo>
                  <a:pt x="1839" y="164"/>
                  <a:pt x="1839" y="164"/>
                  <a:pt x="1839" y="164"/>
                </a:cubicBezTo>
                <a:cubicBezTo>
                  <a:pt x="1840" y="166"/>
                  <a:pt x="1842" y="166"/>
                  <a:pt x="1843" y="166"/>
                </a:cubicBezTo>
                <a:cubicBezTo>
                  <a:pt x="1845" y="166"/>
                  <a:pt x="1845" y="164"/>
                  <a:pt x="1847" y="166"/>
                </a:cubicBezTo>
                <a:cubicBezTo>
                  <a:pt x="1848" y="166"/>
                  <a:pt x="1848" y="166"/>
                  <a:pt x="1848" y="166"/>
                </a:cubicBezTo>
                <a:cubicBezTo>
                  <a:pt x="1850" y="167"/>
                  <a:pt x="1850" y="167"/>
                  <a:pt x="1850" y="169"/>
                </a:cubicBezTo>
                <a:cubicBezTo>
                  <a:pt x="1851" y="171"/>
                  <a:pt x="1850" y="171"/>
                  <a:pt x="1851" y="171"/>
                </a:cubicBezTo>
                <a:cubicBezTo>
                  <a:pt x="1851" y="171"/>
                  <a:pt x="1851" y="171"/>
                  <a:pt x="1851" y="172"/>
                </a:cubicBezTo>
                <a:cubicBezTo>
                  <a:pt x="1851" y="172"/>
                  <a:pt x="1851" y="172"/>
                  <a:pt x="1850" y="172"/>
                </a:cubicBezTo>
                <a:cubicBezTo>
                  <a:pt x="1850" y="174"/>
                  <a:pt x="1848" y="174"/>
                  <a:pt x="1848" y="174"/>
                </a:cubicBezTo>
                <a:cubicBezTo>
                  <a:pt x="1847" y="175"/>
                  <a:pt x="1848" y="175"/>
                  <a:pt x="1848" y="175"/>
                </a:cubicBezTo>
                <a:cubicBezTo>
                  <a:pt x="1848" y="175"/>
                  <a:pt x="1848" y="177"/>
                  <a:pt x="1850" y="177"/>
                </a:cubicBezTo>
                <a:cubicBezTo>
                  <a:pt x="1850" y="179"/>
                  <a:pt x="1850" y="179"/>
                  <a:pt x="1850" y="179"/>
                </a:cubicBezTo>
                <a:cubicBezTo>
                  <a:pt x="1851" y="179"/>
                  <a:pt x="1851" y="179"/>
                  <a:pt x="1851" y="180"/>
                </a:cubicBezTo>
                <a:cubicBezTo>
                  <a:pt x="1851" y="180"/>
                  <a:pt x="1851" y="182"/>
                  <a:pt x="1853" y="182"/>
                </a:cubicBezTo>
                <a:cubicBezTo>
                  <a:pt x="1853" y="182"/>
                  <a:pt x="1853" y="184"/>
                  <a:pt x="1855" y="184"/>
                </a:cubicBezTo>
                <a:cubicBezTo>
                  <a:pt x="1855" y="185"/>
                  <a:pt x="1855" y="185"/>
                  <a:pt x="1856" y="185"/>
                </a:cubicBezTo>
                <a:cubicBezTo>
                  <a:pt x="1858" y="185"/>
                  <a:pt x="1858" y="185"/>
                  <a:pt x="1858" y="185"/>
                </a:cubicBezTo>
                <a:cubicBezTo>
                  <a:pt x="1860" y="185"/>
                  <a:pt x="1860" y="185"/>
                  <a:pt x="1860" y="185"/>
                </a:cubicBezTo>
                <a:cubicBezTo>
                  <a:pt x="1860" y="187"/>
                  <a:pt x="1861" y="187"/>
                  <a:pt x="1861" y="187"/>
                </a:cubicBezTo>
                <a:cubicBezTo>
                  <a:pt x="1863" y="187"/>
                  <a:pt x="1863" y="187"/>
                  <a:pt x="1863" y="187"/>
                </a:cubicBezTo>
                <a:cubicBezTo>
                  <a:pt x="1864" y="187"/>
                  <a:pt x="1864" y="188"/>
                  <a:pt x="1864" y="188"/>
                </a:cubicBezTo>
                <a:cubicBezTo>
                  <a:pt x="1866" y="188"/>
                  <a:pt x="1866" y="188"/>
                  <a:pt x="1866" y="190"/>
                </a:cubicBezTo>
                <a:cubicBezTo>
                  <a:pt x="1868" y="190"/>
                  <a:pt x="1868" y="190"/>
                  <a:pt x="1868" y="190"/>
                </a:cubicBezTo>
                <a:cubicBezTo>
                  <a:pt x="1868" y="190"/>
                  <a:pt x="1869" y="190"/>
                  <a:pt x="1871" y="190"/>
                </a:cubicBezTo>
                <a:cubicBezTo>
                  <a:pt x="1871" y="188"/>
                  <a:pt x="1871" y="190"/>
                  <a:pt x="1872" y="190"/>
                </a:cubicBezTo>
                <a:cubicBezTo>
                  <a:pt x="1874" y="190"/>
                  <a:pt x="1876" y="190"/>
                  <a:pt x="1877" y="192"/>
                </a:cubicBezTo>
                <a:cubicBezTo>
                  <a:pt x="1879" y="192"/>
                  <a:pt x="1879" y="192"/>
                  <a:pt x="1879" y="192"/>
                </a:cubicBezTo>
                <a:cubicBezTo>
                  <a:pt x="1880" y="192"/>
                  <a:pt x="1880" y="192"/>
                  <a:pt x="1880" y="192"/>
                </a:cubicBezTo>
                <a:cubicBezTo>
                  <a:pt x="1882" y="190"/>
                  <a:pt x="1882" y="190"/>
                  <a:pt x="1882" y="188"/>
                </a:cubicBezTo>
                <a:cubicBezTo>
                  <a:pt x="1882" y="188"/>
                  <a:pt x="1880" y="188"/>
                  <a:pt x="1880" y="187"/>
                </a:cubicBezTo>
                <a:cubicBezTo>
                  <a:pt x="1879" y="187"/>
                  <a:pt x="1879" y="187"/>
                  <a:pt x="1879" y="187"/>
                </a:cubicBezTo>
                <a:cubicBezTo>
                  <a:pt x="1877" y="185"/>
                  <a:pt x="1877" y="185"/>
                  <a:pt x="1876" y="185"/>
                </a:cubicBezTo>
                <a:cubicBezTo>
                  <a:pt x="1876" y="185"/>
                  <a:pt x="1874" y="187"/>
                  <a:pt x="1874" y="185"/>
                </a:cubicBezTo>
                <a:cubicBezTo>
                  <a:pt x="1872" y="184"/>
                  <a:pt x="1872" y="184"/>
                  <a:pt x="1871" y="184"/>
                </a:cubicBezTo>
                <a:cubicBezTo>
                  <a:pt x="1871" y="182"/>
                  <a:pt x="1869" y="182"/>
                  <a:pt x="1868" y="182"/>
                </a:cubicBezTo>
                <a:cubicBezTo>
                  <a:pt x="1868" y="180"/>
                  <a:pt x="1868" y="180"/>
                  <a:pt x="1868" y="180"/>
                </a:cubicBezTo>
                <a:cubicBezTo>
                  <a:pt x="1869" y="179"/>
                  <a:pt x="1869" y="179"/>
                  <a:pt x="1869" y="179"/>
                </a:cubicBezTo>
                <a:cubicBezTo>
                  <a:pt x="1871" y="179"/>
                  <a:pt x="1871" y="179"/>
                  <a:pt x="1871" y="179"/>
                </a:cubicBezTo>
                <a:cubicBezTo>
                  <a:pt x="1872" y="177"/>
                  <a:pt x="1872" y="177"/>
                  <a:pt x="1874" y="177"/>
                </a:cubicBezTo>
                <a:cubicBezTo>
                  <a:pt x="1874" y="177"/>
                  <a:pt x="1876" y="177"/>
                  <a:pt x="1877" y="177"/>
                </a:cubicBezTo>
                <a:cubicBezTo>
                  <a:pt x="1877" y="179"/>
                  <a:pt x="1877" y="179"/>
                  <a:pt x="1877" y="179"/>
                </a:cubicBezTo>
                <a:cubicBezTo>
                  <a:pt x="1879" y="180"/>
                  <a:pt x="1879" y="180"/>
                  <a:pt x="1879" y="180"/>
                </a:cubicBezTo>
                <a:cubicBezTo>
                  <a:pt x="1880" y="180"/>
                  <a:pt x="1880" y="180"/>
                  <a:pt x="1880" y="180"/>
                </a:cubicBezTo>
                <a:cubicBezTo>
                  <a:pt x="1882" y="180"/>
                  <a:pt x="1884" y="180"/>
                  <a:pt x="1885" y="182"/>
                </a:cubicBezTo>
                <a:cubicBezTo>
                  <a:pt x="1887" y="182"/>
                  <a:pt x="1887" y="182"/>
                  <a:pt x="1887" y="182"/>
                </a:cubicBezTo>
                <a:cubicBezTo>
                  <a:pt x="1889" y="184"/>
                  <a:pt x="1892" y="184"/>
                  <a:pt x="1893" y="184"/>
                </a:cubicBezTo>
                <a:cubicBezTo>
                  <a:pt x="1895" y="184"/>
                  <a:pt x="1895" y="184"/>
                  <a:pt x="1897" y="184"/>
                </a:cubicBezTo>
                <a:cubicBezTo>
                  <a:pt x="1898" y="184"/>
                  <a:pt x="1900" y="184"/>
                  <a:pt x="1901" y="184"/>
                </a:cubicBezTo>
                <a:cubicBezTo>
                  <a:pt x="1903" y="184"/>
                  <a:pt x="1903" y="184"/>
                  <a:pt x="1903" y="184"/>
                </a:cubicBezTo>
                <a:cubicBezTo>
                  <a:pt x="1903" y="184"/>
                  <a:pt x="1903" y="184"/>
                  <a:pt x="1903" y="182"/>
                </a:cubicBezTo>
                <a:cubicBezTo>
                  <a:pt x="1901" y="182"/>
                  <a:pt x="1901" y="180"/>
                  <a:pt x="1900" y="180"/>
                </a:cubicBezTo>
                <a:cubicBezTo>
                  <a:pt x="1900" y="180"/>
                  <a:pt x="1900" y="179"/>
                  <a:pt x="1898" y="179"/>
                </a:cubicBezTo>
                <a:cubicBezTo>
                  <a:pt x="1898" y="177"/>
                  <a:pt x="1897" y="177"/>
                  <a:pt x="1897" y="177"/>
                </a:cubicBezTo>
                <a:cubicBezTo>
                  <a:pt x="1895" y="177"/>
                  <a:pt x="1893" y="175"/>
                  <a:pt x="1892" y="174"/>
                </a:cubicBezTo>
                <a:cubicBezTo>
                  <a:pt x="1893" y="172"/>
                  <a:pt x="1893" y="172"/>
                  <a:pt x="1893" y="172"/>
                </a:cubicBezTo>
                <a:cubicBezTo>
                  <a:pt x="1895" y="172"/>
                  <a:pt x="1895" y="171"/>
                  <a:pt x="1897" y="171"/>
                </a:cubicBezTo>
                <a:cubicBezTo>
                  <a:pt x="1897" y="171"/>
                  <a:pt x="1897" y="171"/>
                  <a:pt x="1898" y="171"/>
                </a:cubicBezTo>
                <a:cubicBezTo>
                  <a:pt x="1900" y="169"/>
                  <a:pt x="1900" y="167"/>
                  <a:pt x="1901" y="167"/>
                </a:cubicBezTo>
                <a:cubicBezTo>
                  <a:pt x="1903" y="167"/>
                  <a:pt x="1903" y="167"/>
                  <a:pt x="1903" y="167"/>
                </a:cubicBezTo>
                <a:cubicBezTo>
                  <a:pt x="1905" y="167"/>
                  <a:pt x="1905" y="167"/>
                  <a:pt x="1905" y="167"/>
                </a:cubicBezTo>
                <a:cubicBezTo>
                  <a:pt x="1906" y="167"/>
                  <a:pt x="1906" y="166"/>
                  <a:pt x="1906" y="166"/>
                </a:cubicBezTo>
                <a:cubicBezTo>
                  <a:pt x="1908" y="164"/>
                  <a:pt x="1910" y="161"/>
                  <a:pt x="1911" y="163"/>
                </a:cubicBezTo>
                <a:cubicBezTo>
                  <a:pt x="1913" y="163"/>
                  <a:pt x="1913" y="163"/>
                  <a:pt x="1914" y="163"/>
                </a:cubicBezTo>
                <a:cubicBezTo>
                  <a:pt x="1914" y="164"/>
                  <a:pt x="1914" y="164"/>
                  <a:pt x="1916" y="164"/>
                </a:cubicBezTo>
                <a:cubicBezTo>
                  <a:pt x="1916" y="164"/>
                  <a:pt x="1918" y="163"/>
                  <a:pt x="1918" y="164"/>
                </a:cubicBezTo>
                <a:cubicBezTo>
                  <a:pt x="1919" y="164"/>
                  <a:pt x="1919" y="164"/>
                  <a:pt x="1919" y="164"/>
                </a:cubicBezTo>
                <a:cubicBezTo>
                  <a:pt x="1921" y="164"/>
                  <a:pt x="1921" y="164"/>
                  <a:pt x="1922" y="166"/>
                </a:cubicBezTo>
                <a:cubicBezTo>
                  <a:pt x="1921" y="167"/>
                  <a:pt x="1921" y="167"/>
                  <a:pt x="1922" y="167"/>
                </a:cubicBezTo>
                <a:cubicBezTo>
                  <a:pt x="1922" y="167"/>
                  <a:pt x="1926" y="166"/>
                  <a:pt x="1927" y="167"/>
                </a:cubicBezTo>
                <a:cubicBezTo>
                  <a:pt x="1927" y="167"/>
                  <a:pt x="1927" y="169"/>
                  <a:pt x="1929" y="167"/>
                </a:cubicBezTo>
                <a:cubicBezTo>
                  <a:pt x="1931" y="167"/>
                  <a:pt x="1929" y="167"/>
                  <a:pt x="1927" y="166"/>
                </a:cubicBezTo>
                <a:cubicBezTo>
                  <a:pt x="1927" y="166"/>
                  <a:pt x="1929" y="166"/>
                  <a:pt x="1929" y="164"/>
                </a:cubicBezTo>
                <a:cubicBezTo>
                  <a:pt x="1929" y="164"/>
                  <a:pt x="1929" y="163"/>
                  <a:pt x="1929" y="161"/>
                </a:cubicBezTo>
                <a:cubicBezTo>
                  <a:pt x="1929" y="161"/>
                  <a:pt x="1929" y="159"/>
                  <a:pt x="1929" y="158"/>
                </a:cubicBezTo>
                <a:cubicBezTo>
                  <a:pt x="1929" y="158"/>
                  <a:pt x="1929" y="158"/>
                  <a:pt x="1927" y="158"/>
                </a:cubicBezTo>
                <a:cubicBezTo>
                  <a:pt x="1927" y="156"/>
                  <a:pt x="1927" y="156"/>
                  <a:pt x="1926" y="156"/>
                </a:cubicBezTo>
                <a:cubicBezTo>
                  <a:pt x="1924" y="156"/>
                  <a:pt x="1924" y="156"/>
                  <a:pt x="1922" y="156"/>
                </a:cubicBezTo>
                <a:cubicBezTo>
                  <a:pt x="1921" y="156"/>
                  <a:pt x="1922" y="155"/>
                  <a:pt x="1921" y="155"/>
                </a:cubicBezTo>
                <a:cubicBezTo>
                  <a:pt x="1921" y="153"/>
                  <a:pt x="1921" y="153"/>
                  <a:pt x="1921" y="151"/>
                </a:cubicBezTo>
                <a:cubicBezTo>
                  <a:pt x="1921" y="151"/>
                  <a:pt x="1922" y="151"/>
                  <a:pt x="1922" y="150"/>
                </a:cubicBezTo>
                <a:cubicBezTo>
                  <a:pt x="1922" y="148"/>
                  <a:pt x="1922" y="148"/>
                  <a:pt x="1922" y="148"/>
                </a:cubicBezTo>
                <a:cubicBezTo>
                  <a:pt x="1922" y="148"/>
                  <a:pt x="1922" y="148"/>
                  <a:pt x="1922" y="146"/>
                </a:cubicBezTo>
                <a:cubicBezTo>
                  <a:pt x="1922" y="145"/>
                  <a:pt x="1922" y="145"/>
                  <a:pt x="1922" y="145"/>
                </a:cubicBezTo>
                <a:cubicBezTo>
                  <a:pt x="1922" y="143"/>
                  <a:pt x="1922" y="143"/>
                  <a:pt x="1922" y="143"/>
                </a:cubicBezTo>
                <a:cubicBezTo>
                  <a:pt x="1921" y="142"/>
                  <a:pt x="1919" y="142"/>
                  <a:pt x="1919" y="142"/>
                </a:cubicBezTo>
                <a:cubicBezTo>
                  <a:pt x="1918" y="140"/>
                  <a:pt x="1914" y="138"/>
                  <a:pt x="1913" y="138"/>
                </a:cubicBezTo>
                <a:cubicBezTo>
                  <a:pt x="1914" y="138"/>
                  <a:pt x="1914" y="138"/>
                  <a:pt x="1914" y="138"/>
                </a:cubicBezTo>
                <a:cubicBezTo>
                  <a:pt x="1916" y="138"/>
                  <a:pt x="1916" y="138"/>
                  <a:pt x="1916" y="138"/>
                </a:cubicBezTo>
                <a:cubicBezTo>
                  <a:pt x="1918" y="138"/>
                  <a:pt x="1918" y="140"/>
                  <a:pt x="1919" y="140"/>
                </a:cubicBezTo>
                <a:cubicBezTo>
                  <a:pt x="1921" y="140"/>
                  <a:pt x="1921" y="140"/>
                  <a:pt x="1921" y="140"/>
                </a:cubicBezTo>
                <a:cubicBezTo>
                  <a:pt x="1921" y="140"/>
                  <a:pt x="1921" y="140"/>
                  <a:pt x="1922" y="140"/>
                </a:cubicBezTo>
                <a:cubicBezTo>
                  <a:pt x="1922" y="140"/>
                  <a:pt x="1922" y="140"/>
                  <a:pt x="1924" y="140"/>
                </a:cubicBezTo>
                <a:cubicBezTo>
                  <a:pt x="1926" y="140"/>
                  <a:pt x="1926" y="140"/>
                  <a:pt x="1926" y="140"/>
                </a:cubicBezTo>
                <a:cubicBezTo>
                  <a:pt x="1926" y="140"/>
                  <a:pt x="1926" y="140"/>
                  <a:pt x="1927" y="140"/>
                </a:cubicBezTo>
                <a:cubicBezTo>
                  <a:pt x="1927" y="140"/>
                  <a:pt x="1927" y="140"/>
                  <a:pt x="1929" y="140"/>
                </a:cubicBezTo>
                <a:cubicBezTo>
                  <a:pt x="1931" y="140"/>
                  <a:pt x="1931" y="140"/>
                  <a:pt x="1931" y="140"/>
                </a:cubicBezTo>
                <a:cubicBezTo>
                  <a:pt x="1932" y="140"/>
                  <a:pt x="1932" y="140"/>
                  <a:pt x="1934" y="140"/>
                </a:cubicBezTo>
                <a:cubicBezTo>
                  <a:pt x="1935" y="142"/>
                  <a:pt x="1934" y="142"/>
                  <a:pt x="1935" y="142"/>
                </a:cubicBezTo>
                <a:cubicBezTo>
                  <a:pt x="1937" y="142"/>
                  <a:pt x="1937" y="142"/>
                  <a:pt x="1937" y="142"/>
                </a:cubicBezTo>
                <a:cubicBezTo>
                  <a:pt x="1939" y="142"/>
                  <a:pt x="1939" y="143"/>
                  <a:pt x="1939" y="143"/>
                </a:cubicBezTo>
                <a:cubicBezTo>
                  <a:pt x="1940" y="143"/>
                  <a:pt x="1940" y="145"/>
                  <a:pt x="1940" y="145"/>
                </a:cubicBezTo>
                <a:cubicBezTo>
                  <a:pt x="1942" y="145"/>
                  <a:pt x="1942" y="145"/>
                  <a:pt x="1942" y="146"/>
                </a:cubicBezTo>
                <a:cubicBezTo>
                  <a:pt x="1943" y="146"/>
                  <a:pt x="1943" y="146"/>
                  <a:pt x="1943" y="148"/>
                </a:cubicBezTo>
                <a:cubicBezTo>
                  <a:pt x="1943" y="148"/>
                  <a:pt x="1943" y="148"/>
                  <a:pt x="1942" y="148"/>
                </a:cubicBezTo>
                <a:cubicBezTo>
                  <a:pt x="1942" y="150"/>
                  <a:pt x="1940" y="150"/>
                  <a:pt x="1940" y="150"/>
                </a:cubicBezTo>
                <a:cubicBezTo>
                  <a:pt x="1939" y="148"/>
                  <a:pt x="1939" y="148"/>
                  <a:pt x="1937" y="148"/>
                </a:cubicBezTo>
                <a:cubicBezTo>
                  <a:pt x="1935" y="148"/>
                  <a:pt x="1935" y="150"/>
                  <a:pt x="1934" y="150"/>
                </a:cubicBezTo>
                <a:cubicBezTo>
                  <a:pt x="1932" y="151"/>
                  <a:pt x="1932" y="151"/>
                  <a:pt x="1932" y="151"/>
                </a:cubicBezTo>
                <a:cubicBezTo>
                  <a:pt x="1931" y="151"/>
                  <a:pt x="1929" y="153"/>
                  <a:pt x="1931" y="155"/>
                </a:cubicBezTo>
                <a:cubicBezTo>
                  <a:pt x="1931" y="155"/>
                  <a:pt x="1931" y="155"/>
                  <a:pt x="1932" y="155"/>
                </a:cubicBezTo>
                <a:cubicBezTo>
                  <a:pt x="1932" y="155"/>
                  <a:pt x="1932" y="156"/>
                  <a:pt x="1934" y="156"/>
                </a:cubicBezTo>
                <a:cubicBezTo>
                  <a:pt x="1934" y="156"/>
                  <a:pt x="1934" y="156"/>
                  <a:pt x="1935" y="156"/>
                </a:cubicBezTo>
                <a:cubicBezTo>
                  <a:pt x="1937" y="156"/>
                  <a:pt x="1937" y="156"/>
                  <a:pt x="1937" y="156"/>
                </a:cubicBezTo>
                <a:cubicBezTo>
                  <a:pt x="1939" y="156"/>
                  <a:pt x="1939" y="156"/>
                  <a:pt x="1940" y="158"/>
                </a:cubicBezTo>
                <a:cubicBezTo>
                  <a:pt x="1942" y="159"/>
                  <a:pt x="1945" y="159"/>
                  <a:pt x="1948" y="159"/>
                </a:cubicBezTo>
                <a:cubicBezTo>
                  <a:pt x="1950" y="159"/>
                  <a:pt x="1953" y="159"/>
                  <a:pt x="1955" y="158"/>
                </a:cubicBezTo>
                <a:cubicBezTo>
                  <a:pt x="1955" y="156"/>
                  <a:pt x="1955" y="156"/>
                  <a:pt x="1955" y="155"/>
                </a:cubicBezTo>
                <a:cubicBezTo>
                  <a:pt x="1956" y="153"/>
                  <a:pt x="1956" y="153"/>
                  <a:pt x="1956" y="153"/>
                </a:cubicBezTo>
                <a:cubicBezTo>
                  <a:pt x="1955" y="151"/>
                  <a:pt x="1955" y="151"/>
                  <a:pt x="1955" y="151"/>
                </a:cubicBezTo>
                <a:cubicBezTo>
                  <a:pt x="1955" y="150"/>
                  <a:pt x="1956" y="150"/>
                  <a:pt x="1956" y="150"/>
                </a:cubicBezTo>
                <a:cubicBezTo>
                  <a:pt x="1958" y="150"/>
                  <a:pt x="1958" y="148"/>
                  <a:pt x="1958" y="148"/>
                </a:cubicBezTo>
                <a:cubicBezTo>
                  <a:pt x="1960" y="148"/>
                  <a:pt x="1960" y="150"/>
                  <a:pt x="1961" y="150"/>
                </a:cubicBezTo>
                <a:cubicBezTo>
                  <a:pt x="1963" y="150"/>
                  <a:pt x="1963" y="150"/>
                  <a:pt x="1963" y="150"/>
                </a:cubicBezTo>
                <a:cubicBezTo>
                  <a:pt x="1964" y="150"/>
                  <a:pt x="1964" y="150"/>
                  <a:pt x="1966" y="148"/>
                </a:cubicBezTo>
                <a:cubicBezTo>
                  <a:pt x="1968" y="148"/>
                  <a:pt x="1968" y="146"/>
                  <a:pt x="1969" y="145"/>
                </a:cubicBezTo>
                <a:cubicBezTo>
                  <a:pt x="1971" y="145"/>
                  <a:pt x="1972" y="145"/>
                  <a:pt x="1974" y="145"/>
                </a:cubicBezTo>
                <a:cubicBezTo>
                  <a:pt x="1974" y="145"/>
                  <a:pt x="1974" y="143"/>
                  <a:pt x="1976" y="143"/>
                </a:cubicBezTo>
                <a:cubicBezTo>
                  <a:pt x="1976" y="143"/>
                  <a:pt x="1976" y="143"/>
                  <a:pt x="1977" y="143"/>
                </a:cubicBezTo>
                <a:cubicBezTo>
                  <a:pt x="1979" y="142"/>
                  <a:pt x="1979" y="142"/>
                  <a:pt x="1981" y="142"/>
                </a:cubicBezTo>
                <a:cubicBezTo>
                  <a:pt x="1982" y="142"/>
                  <a:pt x="1984" y="140"/>
                  <a:pt x="1985" y="140"/>
                </a:cubicBezTo>
                <a:cubicBezTo>
                  <a:pt x="1987" y="140"/>
                  <a:pt x="1987" y="142"/>
                  <a:pt x="1987" y="143"/>
                </a:cubicBezTo>
                <a:cubicBezTo>
                  <a:pt x="1989" y="143"/>
                  <a:pt x="1989" y="143"/>
                  <a:pt x="1990" y="142"/>
                </a:cubicBezTo>
                <a:cubicBezTo>
                  <a:pt x="1990" y="142"/>
                  <a:pt x="1992" y="142"/>
                  <a:pt x="1992" y="140"/>
                </a:cubicBezTo>
                <a:cubicBezTo>
                  <a:pt x="1990" y="140"/>
                  <a:pt x="1990" y="140"/>
                  <a:pt x="1990" y="140"/>
                </a:cubicBezTo>
                <a:cubicBezTo>
                  <a:pt x="1990" y="138"/>
                  <a:pt x="1990" y="138"/>
                  <a:pt x="1992" y="138"/>
                </a:cubicBezTo>
                <a:cubicBezTo>
                  <a:pt x="1992" y="137"/>
                  <a:pt x="1995" y="137"/>
                  <a:pt x="1997" y="135"/>
                </a:cubicBezTo>
                <a:cubicBezTo>
                  <a:pt x="1997" y="135"/>
                  <a:pt x="1998" y="135"/>
                  <a:pt x="2000" y="135"/>
                </a:cubicBezTo>
                <a:cubicBezTo>
                  <a:pt x="2002" y="135"/>
                  <a:pt x="2002" y="135"/>
                  <a:pt x="2002" y="135"/>
                </a:cubicBezTo>
                <a:cubicBezTo>
                  <a:pt x="2003" y="135"/>
                  <a:pt x="2002" y="137"/>
                  <a:pt x="2002" y="138"/>
                </a:cubicBezTo>
                <a:cubicBezTo>
                  <a:pt x="2000" y="138"/>
                  <a:pt x="2000" y="138"/>
                  <a:pt x="1998" y="138"/>
                </a:cubicBezTo>
                <a:cubicBezTo>
                  <a:pt x="1997" y="140"/>
                  <a:pt x="2000" y="140"/>
                  <a:pt x="2000" y="142"/>
                </a:cubicBezTo>
                <a:cubicBezTo>
                  <a:pt x="2000" y="143"/>
                  <a:pt x="1998" y="143"/>
                  <a:pt x="1997" y="145"/>
                </a:cubicBezTo>
                <a:cubicBezTo>
                  <a:pt x="1998" y="145"/>
                  <a:pt x="1998" y="143"/>
                  <a:pt x="2000" y="143"/>
                </a:cubicBezTo>
                <a:cubicBezTo>
                  <a:pt x="2000" y="143"/>
                  <a:pt x="2002" y="143"/>
                  <a:pt x="2002" y="145"/>
                </a:cubicBezTo>
                <a:cubicBezTo>
                  <a:pt x="2003" y="145"/>
                  <a:pt x="2003" y="145"/>
                  <a:pt x="2005" y="143"/>
                </a:cubicBezTo>
                <a:cubicBezTo>
                  <a:pt x="2006" y="143"/>
                  <a:pt x="2006" y="143"/>
                  <a:pt x="2006" y="143"/>
                </a:cubicBezTo>
                <a:cubicBezTo>
                  <a:pt x="2008" y="143"/>
                  <a:pt x="2008" y="145"/>
                  <a:pt x="2008" y="145"/>
                </a:cubicBezTo>
                <a:cubicBezTo>
                  <a:pt x="2010" y="145"/>
                  <a:pt x="2010" y="145"/>
                  <a:pt x="2010" y="145"/>
                </a:cubicBezTo>
                <a:cubicBezTo>
                  <a:pt x="2010" y="143"/>
                  <a:pt x="2010" y="143"/>
                  <a:pt x="2010" y="143"/>
                </a:cubicBezTo>
                <a:cubicBezTo>
                  <a:pt x="2010" y="142"/>
                  <a:pt x="2010" y="142"/>
                  <a:pt x="2010" y="142"/>
                </a:cubicBezTo>
                <a:cubicBezTo>
                  <a:pt x="2011" y="142"/>
                  <a:pt x="2011" y="140"/>
                  <a:pt x="2011" y="140"/>
                </a:cubicBezTo>
                <a:cubicBezTo>
                  <a:pt x="2013" y="140"/>
                  <a:pt x="2013" y="140"/>
                  <a:pt x="2013" y="140"/>
                </a:cubicBezTo>
                <a:cubicBezTo>
                  <a:pt x="2014" y="140"/>
                  <a:pt x="2014" y="140"/>
                  <a:pt x="2016" y="140"/>
                </a:cubicBezTo>
                <a:cubicBezTo>
                  <a:pt x="2018" y="140"/>
                  <a:pt x="2018" y="140"/>
                  <a:pt x="2019" y="140"/>
                </a:cubicBezTo>
                <a:cubicBezTo>
                  <a:pt x="2021" y="140"/>
                  <a:pt x="2021" y="140"/>
                  <a:pt x="2023" y="140"/>
                </a:cubicBezTo>
                <a:cubicBezTo>
                  <a:pt x="2023" y="140"/>
                  <a:pt x="2024" y="140"/>
                  <a:pt x="2026" y="140"/>
                </a:cubicBezTo>
                <a:cubicBezTo>
                  <a:pt x="2027" y="140"/>
                  <a:pt x="2027" y="140"/>
                  <a:pt x="2027" y="140"/>
                </a:cubicBezTo>
                <a:cubicBezTo>
                  <a:pt x="2027" y="140"/>
                  <a:pt x="2027" y="140"/>
                  <a:pt x="2029" y="140"/>
                </a:cubicBezTo>
                <a:cubicBezTo>
                  <a:pt x="2029" y="140"/>
                  <a:pt x="2029" y="140"/>
                  <a:pt x="2029" y="138"/>
                </a:cubicBezTo>
                <a:cubicBezTo>
                  <a:pt x="2031" y="138"/>
                  <a:pt x="2031" y="137"/>
                  <a:pt x="2032" y="137"/>
                </a:cubicBezTo>
                <a:cubicBezTo>
                  <a:pt x="2032" y="138"/>
                  <a:pt x="2034" y="138"/>
                  <a:pt x="2034" y="138"/>
                </a:cubicBezTo>
                <a:cubicBezTo>
                  <a:pt x="2035" y="138"/>
                  <a:pt x="2034" y="137"/>
                  <a:pt x="2034" y="137"/>
                </a:cubicBezTo>
                <a:cubicBezTo>
                  <a:pt x="2034" y="137"/>
                  <a:pt x="2034" y="137"/>
                  <a:pt x="2035" y="137"/>
                </a:cubicBezTo>
                <a:cubicBezTo>
                  <a:pt x="2035" y="135"/>
                  <a:pt x="2035" y="135"/>
                  <a:pt x="2037" y="135"/>
                </a:cubicBezTo>
                <a:cubicBezTo>
                  <a:pt x="2037" y="137"/>
                  <a:pt x="2037" y="137"/>
                  <a:pt x="2039" y="135"/>
                </a:cubicBezTo>
                <a:cubicBezTo>
                  <a:pt x="2039" y="135"/>
                  <a:pt x="2042" y="135"/>
                  <a:pt x="2042" y="137"/>
                </a:cubicBezTo>
                <a:cubicBezTo>
                  <a:pt x="2042" y="138"/>
                  <a:pt x="2042" y="138"/>
                  <a:pt x="2042" y="138"/>
                </a:cubicBezTo>
                <a:cubicBezTo>
                  <a:pt x="2044" y="138"/>
                  <a:pt x="2044" y="138"/>
                  <a:pt x="2044" y="138"/>
                </a:cubicBezTo>
                <a:cubicBezTo>
                  <a:pt x="2044" y="140"/>
                  <a:pt x="2042" y="142"/>
                  <a:pt x="2042" y="142"/>
                </a:cubicBezTo>
                <a:cubicBezTo>
                  <a:pt x="2042" y="143"/>
                  <a:pt x="2044" y="143"/>
                  <a:pt x="2044" y="143"/>
                </a:cubicBezTo>
                <a:cubicBezTo>
                  <a:pt x="2045" y="143"/>
                  <a:pt x="2045" y="142"/>
                  <a:pt x="2045" y="142"/>
                </a:cubicBezTo>
                <a:cubicBezTo>
                  <a:pt x="2047" y="142"/>
                  <a:pt x="2047" y="142"/>
                  <a:pt x="2047" y="142"/>
                </a:cubicBezTo>
                <a:cubicBezTo>
                  <a:pt x="2048" y="142"/>
                  <a:pt x="2053" y="142"/>
                  <a:pt x="2050" y="140"/>
                </a:cubicBezTo>
                <a:cubicBezTo>
                  <a:pt x="2048" y="138"/>
                  <a:pt x="2048" y="138"/>
                  <a:pt x="2048" y="138"/>
                </a:cubicBezTo>
                <a:cubicBezTo>
                  <a:pt x="2050" y="138"/>
                  <a:pt x="2050" y="138"/>
                  <a:pt x="2050" y="138"/>
                </a:cubicBezTo>
                <a:cubicBezTo>
                  <a:pt x="2052" y="138"/>
                  <a:pt x="2053" y="138"/>
                  <a:pt x="2055" y="137"/>
                </a:cubicBezTo>
                <a:cubicBezTo>
                  <a:pt x="2055" y="137"/>
                  <a:pt x="2056" y="137"/>
                  <a:pt x="2056" y="135"/>
                </a:cubicBezTo>
                <a:cubicBezTo>
                  <a:pt x="2055" y="134"/>
                  <a:pt x="2055" y="134"/>
                  <a:pt x="2053" y="134"/>
                </a:cubicBezTo>
                <a:cubicBezTo>
                  <a:pt x="2053" y="134"/>
                  <a:pt x="2052" y="132"/>
                  <a:pt x="2050" y="132"/>
                </a:cubicBezTo>
                <a:cubicBezTo>
                  <a:pt x="2050" y="132"/>
                  <a:pt x="2047" y="132"/>
                  <a:pt x="2047" y="130"/>
                </a:cubicBezTo>
                <a:cubicBezTo>
                  <a:pt x="2047" y="129"/>
                  <a:pt x="2048" y="129"/>
                  <a:pt x="2048" y="129"/>
                </a:cubicBezTo>
                <a:cubicBezTo>
                  <a:pt x="2050" y="129"/>
                  <a:pt x="2050" y="129"/>
                  <a:pt x="2052" y="127"/>
                </a:cubicBezTo>
                <a:cubicBezTo>
                  <a:pt x="2052" y="126"/>
                  <a:pt x="2052" y="126"/>
                  <a:pt x="2053" y="126"/>
                </a:cubicBezTo>
                <a:cubicBezTo>
                  <a:pt x="2055" y="126"/>
                  <a:pt x="2056" y="126"/>
                  <a:pt x="2056" y="127"/>
                </a:cubicBezTo>
                <a:cubicBezTo>
                  <a:pt x="2058" y="127"/>
                  <a:pt x="2060" y="127"/>
                  <a:pt x="2061" y="127"/>
                </a:cubicBezTo>
                <a:cubicBezTo>
                  <a:pt x="2063" y="127"/>
                  <a:pt x="2064" y="129"/>
                  <a:pt x="2066" y="129"/>
                </a:cubicBezTo>
                <a:cubicBezTo>
                  <a:pt x="2069" y="129"/>
                  <a:pt x="2071" y="129"/>
                  <a:pt x="2073" y="129"/>
                </a:cubicBezTo>
                <a:cubicBezTo>
                  <a:pt x="2074" y="129"/>
                  <a:pt x="2076" y="130"/>
                  <a:pt x="2077" y="130"/>
                </a:cubicBezTo>
                <a:cubicBezTo>
                  <a:pt x="2079" y="130"/>
                  <a:pt x="2079" y="130"/>
                  <a:pt x="2081" y="130"/>
                </a:cubicBezTo>
                <a:cubicBezTo>
                  <a:pt x="2082" y="130"/>
                  <a:pt x="2084" y="130"/>
                  <a:pt x="2085" y="132"/>
                </a:cubicBezTo>
                <a:cubicBezTo>
                  <a:pt x="2087" y="134"/>
                  <a:pt x="2089" y="134"/>
                  <a:pt x="2092" y="134"/>
                </a:cubicBezTo>
                <a:cubicBezTo>
                  <a:pt x="2093" y="135"/>
                  <a:pt x="2095" y="137"/>
                  <a:pt x="2098" y="138"/>
                </a:cubicBezTo>
                <a:cubicBezTo>
                  <a:pt x="2098" y="138"/>
                  <a:pt x="2097" y="137"/>
                  <a:pt x="2096" y="136"/>
                </a:cubicBezTo>
                <a:cubicBezTo>
                  <a:pt x="2093" y="134"/>
                  <a:pt x="2091" y="133"/>
                  <a:pt x="2090" y="131"/>
                </a:cubicBezTo>
                <a:cubicBezTo>
                  <a:pt x="2091" y="131"/>
                  <a:pt x="2093" y="133"/>
                  <a:pt x="2094" y="133"/>
                </a:cubicBezTo>
                <a:cubicBezTo>
                  <a:pt x="2096" y="133"/>
                  <a:pt x="2096" y="133"/>
                  <a:pt x="2098" y="134"/>
                </a:cubicBezTo>
                <a:cubicBezTo>
                  <a:pt x="2099" y="134"/>
                  <a:pt x="2101" y="136"/>
                  <a:pt x="2103" y="136"/>
                </a:cubicBezTo>
                <a:cubicBezTo>
                  <a:pt x="2106" y="136"/>
                  <a:pt x="2107" y="136"/>
                  <a:pt x="2109" y="138"/>
                </a:cubicBezTo>
                <a:cubicBezTo>
                  <a:pt x="2111" y="138"/>
                  <a:pt x="2112" y="138"/>
                  <a:pt x="2114" y="139"/>
                </a:cubicBezTo>
                <a:cubicBezTo>
                  <a:pt x="2114" y="141"/>
                  <a:pt x="2115" y="141"/>
                  <a:pt x="2117" y="142"/>
                </a:cubicBezTo>
                <a:cubicBezTo>
                  <a:pt x="2119" y="142"/>
                  <a:pt x="2119" y="139"/>
                  <a:pt x="2120" y="138"/>
                </a:cubicBezTo>
                <a:cubicBezTo>
                  <a:pt x="2120" y="138"/>
                  <a:pt x="2122" y="136"/>
                  <a:pt x="2120" y="134"/>
                </a:cubicBezTo>
                <a:cubicBezTo>
                  <a:pt x="2120" y="133"/>
                  <a:pt x="2119" y="133"/>
                  <a:pt x="2119" y="133"/>
                </a:cubicBezTo>
                <a:cubicBezTo>
                  <a:pt x="2117" y="133"/>
                  <a:pt x="2115" y="133"/>
                  <a:pt x="2114" y="133"/>
                </a:cubicBezTo>
                <a:cubicBezTo>
                  <a:pt x="2112" y="133"/>
                  <a:pt x="2112" y="133"/>
                  <a:pt x="2112" y="133"/>
                </a:cubicBezTo>
                <a:cubicBezTo>
                  <a:pt x="2111" y="131"/>
                  <a:pt x="2111" y="131"/>
                  <a:pt x="2111" y="130"/>
                </a:cubicBezTo>
                <a:cubicBezTo>
                  <a:pt x="2109" y="130"/>
                  <a:pt x="2109" y="130"/>
                  <a:pt x="2107" y="128"/>
                </a:cubicBezTo>
                <a:cubicBezTo>
                  <a:pt x="2107" y="128"/>
                  <a:pt x="2107" y="128"/>
                  <a:pt x="2106" y="126"/>
                </a:cubicBezTo>
                <a:cubicBezTo>
                  <a:pt x="2106" y="126"/>
                  <a:pt x="2104" y="128"/>
                  <a:pt x="2103" y="128"/>
                </a:cubicBezTo>
                <a:cubicBezTo>
                  <a:pt x="2101" y="128"/>
                  <a:pt x="2101" y="128"/>
                  <a:pt x="2101" y="128"/>
                </a:cubicBezTo>
                <a:cubicBezTo>
                  <a:pt x="2099" y="128"/>
                  <a:pt x="2099" y="128"/>
                  <a:pt x="2098" y="128"/>
                </a:cubicBezTo>
                <a:cubicBezTo>
                  <a:pt x="2098" y="126"/>
                  <a:pt x="2098" y="126"/>
                  <a:pt x="2098" y="126"/>
                </a:cubicBezTo>
                <a:cubicBezTo>
                  <a:pt x="2098" y="125"/>
                  <a:pt x="2096" y="125"/>
                  <a:pt x="2096" y="123"/>
                </a:cubicBezTo>
                <a:cubicBezTo>
                  <a:pt x="2098" y="123"/>
                  <a:pt x="2098" y="123"/>
                  <a:pt x="2098" y="123"/>
                </a:cubicBezTo>
                <a:cubicBezTo>
                  <a:pt x="2098" y="123"/>
                  <a:pt x="2099" y="123"/>
                  <a:pt x="2099" y="121"/>
                </a:cubicBezTo>
                <a:cubicBezTo>
                  <a:pt x="2098" y="121"/>
                  <a:pt x="2098" y="121"/>
                  <a:pt x="2098" y="121"/>
                </a:cubicBezTo>
                <a:cubicBezTo>
                  <a:pt x="2098" y="121"/>
                  <a:pt x="2098" y="121"/>
                  <a:pt x="2096" y="120"/>
                </a:cubicBezTo>
                <a:cubicBezTo>
                  <a:pt x="2096" y="120"/>
                  <a:pt x="2096" y="120"/>
                  <a:pt x="2096" y="118"/>
                </a:cubicBezTo>
                <a:cubicBezTo>
                  <a:pt x="2096" y="117"/>
                  <a:pt x="2096" y="117"/>
                  <a:pt x="2096" y="115"/>
                </a:cubicBezTo>
                <a:cubicBezTo>
                  <a:pt x="2096" y="113"/>
                  <a:pt x="2094" y="113"/>
                  <a:pt x="2094" y="113"/>
                </a:cubicBezTo>
                <a:cubicBezTo>
                  <a:pt x="2093" y="113"/>
                  <a:pt x="2091" y="115"/>
                  <a:pt x="2090" y="115"/>
                </a:cubicBezTo>
                <a:cubicBezTo>
                  <a:pt x="2090" y="113"/>
                  <a:pt x="2090" y="113"/>
                  <a:pt x="2090" y="113"/>
                </a:cubicBezTo>
                <a:cubicBezTo>
                  <a:pt x="2088" y="112"/>
                  <a:pt x="2088" y="110"/>
                  <a:pt x="2088" y="110"/>
                </a:cubicBezTo>
                <a:cubicBezTo>
                  <a:pt x="2090" y="109"/>
                  <a:pt x="2090" y="109"/>
                  <a:pt x="2090" y="109"/>
                </a:cubicBezTo>
                <a:cubicBezTo>
                  <a:pt x="2091" y="109"/>
                  <a:pt x="2091" y="109"/>
                  <a:pt x="2091" y="109"/>
                </a:cubicBezTo>
                <a:cubicBezTo>
                  <a:pt x="2093" y="109"/>
                  <a:pt x="2093" y="109"/>
                  <a:pt x="2093" y="109"/>
                </a:cubicBezTo>
                <a:cubicBezTo>
                  <a:pt x="2094" y="107"/>
                  <a:pt x="2094" y="107"/>
                  <a:pt x="2096" y="105"/>
                </a:cubicBezTo>
                <a:cubicBezTo>
                  <a:pt x="2098" y="105"/>
                  <a:pt x="2098" y="105"/>
                  <a:pt x="2098" y="105"/>
                </a:cubicBezTo>
                <a:cubicBezTo>
                  <a:pt x="2099" y="104"/>
                  <a:pt x="2099" y="102"/>
                  <a:pt x="2099" y="100"/>
                </a:cubicBezTo>
                <a:cubicBezTo>
                  <a:pt x="2099" y="99"/>
                  <a:pt x="2099" y="99"/>
                  <a:pt x="2098" y="97"/>
                </a:cubicBezTo>
                <a:cubicBezTo>
                  <a:pt x="2098" y="96"/>
                  <a:pt x="2096" y="96"/>
                  <a:pt x="2098" y="94"/>
                </a:cubicBezTo>
                <a:cubicBezTo>
                  <a:pt x="2098" y="92"/>
                  <a:pt x="2098" y="92"/>
                  <a:pt x="2098" y="92"/>
                </a:cubicBezTo>
                <a:cubicBezTo>
                  <a:pt x="2099" y="91"/>
                  <a:pt x="2099" y="91"/>
                  <a:pt x="2101" y="91"/>
                </a:cubicBezTo>
                <a:cubicBezTo>
                  <a:pt x="2103" y="91"/>
                  <a:pt x="2103" y="91"/>
                  <a:pt x="2103" y="91"/>
                </a:cubicBezTo>
                <a:cubicBezTo>
                  <a:pt x="2103" y="91"/>
                  <a:pt x="2101" y="91"/>
                  <a:pt x="2101" y="89"/>
                </a:cubicBezTo>
                <a:cubicBezTo>
                  <a:pt x="2101" y="89"/>
                  <a:pt x="2103" y="89"/>
                  <a:pt x="2103" y="88"/>
                </a:cubicBezTo>
                <a:cubicBezTo>
                  <a:pt x="2101" y="88"/>
                  <a:pt x="2101" y="88"/>
                  <a:pt x="2101" y="88"/>
                </a:cubicBezTo>
                <a:cubicBezTo>
                  <a:pt x="2101" y="86"/>
                  <a:pt x="2101" y="86"/>
                  <a:pt x="2101" y="86"/>
                </a:cubicBezTo>
                <a:cubicBezTo>
                  <a:pt x="2103" y="86"/>
                  <a:pt x="2103" y="86"/>
                  <a:pt x="2104" y="84"/>
                </a:cubicBezTo>
                <a:cubicBezTo>
                  <a:pt x="2106" y="84"/>
                  <a:pt x="2107" y="86"/>
                  <a:pt x="2109" y="86"/>
                </a:cubicBezTo>
                <a:cubicBezTo>
                  <a:pt x="2109" y="86"/>
                  <a:pt x="2109" y="86"/>
                  <a:pt x="2111" y="86"/>
                </a:cubicBezTo>
                <a:cubicBezTo>
                  <a:pt x="2111" y="86"/>
                  <a:pt x="2111" y="86"/>
                  <a:pt x="2112" y="88"/>
                </a:cubicBezTo>
                <a:cubicBezTo>
                  <a:pt x="2114" y="89"/>
                  <a:pt x="2114" y="88"/>
                  <a:pt x="2115" y="89"/>
                </a:cubicBezTo>
                <a:cubicBezTo>
                  <a:pt x="2115" y="91"/>
                  <a:pt x="2115" y="91"/>
                  <a:pt x="2114" y="91"/>
                </a:cubicBezTo>
                <a:cubicBezTo>
                  <a:pt x="2114" y="91"/>
                  <a:pt x="2114" y="91"/>
                  <a:pt x="2114" y="92"/>
                </a:cubicBezTo>
                <a:cubicBezTo>
                  <a:pt x="2115" y="92"/>
                  <a:pt x="2115" y="92"/>
                  <a:pt x="2117" y="92"/>
                </a:cubicBezTo>
                <a:cubicBezTo>
                  <a:pt x="2117" y="92"/>
                  <a:pt x="2117" y="94"/>
                  <a:pt x="2119" y="94"/>
                </a:cubicBezTo>
                <a:cubicBezTo>
                  <a:pt x="2120" y="94"/>
                  <a:pt x="2120" y="94"/>
                  <a:pt x="2120" y="94"/>
                </a:cubicBezTo>
                <a:cubicBezTo>
                  <a:pt x="2122" y="94"/>
                  <a:pt x="2122" y="94"/>
                  <a:pt x="2124" y="92"/>
                </a:cubicBezTo>
                <a:cubicBezTo>
                  <a:pt x="2125" y="92"/>
                  <a:pt x="2125" y="92"/>
                  <a:pt x="2127" y="94"/>
                </a:cubicBezTo>
                <a:cubicBezTo>
                  <a:pt x="2127" y="96"/>
                  <a:pt x="2127" y="96"/>
                  <a:pt x="2127" y="96"/>
                </a:cubicBezTo>
                <a:cubicBezTo>
                  <a:pt x="2128" y="96"/>
                  <a:pt x="2128" y="96"/>
                  <a:pt x="2128" y="97"/>
                </a:cubicBezTo>
                <a:cubicBezTo>
                  <a:pt x="2130" y="97"/>
                  <a:pt x="2130" y="97"/>
                  <a:pt x="2130" y="99"/>
                </a:cubicBezTo>
                <a:cubicBezTo>
                  <a:pt x="2130" y="100"/>
                  <a:pt x="2130" y="100"/>
                  <a:pt x="2130" y="102"/>
                </a:cubicBezTo>
                <a:cubicBezTo>
                  <a:pt x="2130" y="104"/>
                  <a:pt x="2130" y="105"/>
                  <a:pt x="2130" y="105"/>
                </a:cubicBezTo>
                <a:cubicBezTo>
                  <a:pt x="2130" y="105"/>
                  <a:pt x="2130" y="105"/>
                  <a:pt x="2128" y="107"/>
                </a:cubicBezTo>
                <a:cubicBezTo>
                  <a:pt x="2127" y="107"/>
                  <a:pt x="2127" y="107"/>
                  <a:pt x="2127" y="107"/>
                </a:cubicBezTo>
                <a:cubicBezTo>
                  <a:pt x="2125" y="109"/>
                  <a:pt x="2127" y="109"/>
                  <a:pt x="2127" y="109"/>
                </a:cubicBezTo>
                <a:cubicBezTo>
                  <a:pt x="2128" y="109"/>
                  <a:pt x="2128" y="109"/>
                  <a:pt x="2130" y="109"/>
                </a:cubicBezTo>
                <a:cubicBezTo>
                  <a:pt x="2132" y="110"/>
                  <a:pt x="2132" y="110"/>
                  <a:pt x="2132" y="110"/>
                </a:cubicBezTo>
                <a:cubicBezTo>
                  <a:pt x="2133" y="110"/>
                  <a:pt x="2133" y="110"/>
                  <a:pt x="2133" y="110"/>
                </a:cubicBezTo>
                <a:cubicBezTo>
                  <a:pt x="2135" y="110"/>
                  <a:pt x="2135" y="110"/>
                  <a:pt x="2136" y="112"/>
                </a:cubicBezTo>
                <a:cubicBezTo>
                  <a:pt x="2136" y="112"/>
                  <a:pt x="2136" y="113"/>
                  <a:pt x="2138" y="113"/>
                </a:cubicBezTo>
                <a:cubicBezTo>
                  <a:pt x="2138" y="113"/>
                  <a:pt x="2140" y="115"/>
                  <a:pt x="2140" y="117"/>
                </a:cubicBezTo>
                <a:cubicBezTo>
                  <a:pt x="2140" y="117"/>
                  <a:pt x="2140" y="118"/>
                  <a:pt x="2140" y="120"/>
                </a:cubicBezTo>
                <a:cubicBezTo>
                  <a:pt x="2140" y="120"/>
                  <a:pt x="2140" y="120"/>
                  <a:pt x="2141" y="120"/>
                </a:cubicBezTo>
                <a:cubicBezTo>
                  <a:pt x="2141" y="121"/>
                  <a:pt x="2141" y="121"/>
                  <a:pt x="2141" y="121"/>
                </a:cubicBezTo>
                <a:cubicBezTo>
                  <a:pt x="2143" y="121"/>
                  <a:pt x="2143" y="121"/>
                  <a:pt x="2143" y="121"/>
                </a:cubicBezTo>
                <a:cubicBezTo>
                  <a:pt x="2143" y="123"/>
                  <a:pt x="2143" y="123"/>
                  <a:pt x="2143" y="125"/>
                </a:cubicBezTo>
                <a:cubicBezTo>
                  <a:pt x="2143" y="126"/>
                  <a:pt x="2143" y="126"/>
                  <a:pt x="2143" y="126"/>
                </a:cubicBezTo>
                <a:cubicBezTo>
                  <a:pt x="2143" y="128"/>
                  <a:pt x="2145" y="128"/>
                  <a:pt x="2145" y="130"/>
                </a:cubicBezTo>
                <a:cubicBezTo>
                  <a:pt x="2145" y="130"/>
                  <a:pt x="2146" y="131"/>
                  <a:pt x="2146" y="133"/>
                </a:cubicBezTo>
                <a:cubicBezTo>
                  <a:pt x="2148" y="133"/>
                  <a:pt x="2148" y="133"/>
                  <a:pt x="2148" y="133"/>
                </a:cubicBezTo>
                <a:cubicBezTo>
                  <a:pt x="2149" y="134"/>
                  <a:pt x="2149" y="134"/>
                  <a:pt x="2149" y="134"/>
                </a:cubicBezTo>
                <a:cubicBezTo>
                  <a:pt x="2151" y="134"/>
                  <a:pt x="2151" y="134"/>
                  <a:pt x="2151" y="134"/>
                </a:cubicBezTo>
                <a:cubicBezTo>
                  <a:pt x="2151" y="134"/>
                  <a:pt x="2153" y="134"/>
                  <a:pt x="2153" y="136"/>
                </a:cubicBezTo>
                <a:cubicBezTo>
                  <a:pt x="2154" y="136"/>
                  <a:pt x="2156" y="136"/>
                  <a:pt x="2156" y="136"/>
                </a:cubicBezTo>
                <a:cubicBezTo>
                  <a:pt x="2157" y="138"/>
                  <a:pt x="2157" y="138"/>
                  <a:pt x="2157" y="139"/>
                </a:cubicBezTo>
                <a:cubicBezTo>
                  <a:pt x="2157" y="141"/>
                  <a:pt x="2157" y="142"/>
                  <a:pt x="2157" y="142"/>
                </a:cubicBezTo>
                <a:cubicBezTo>
                  <a:pt x="2157" y="144"/>
                  <a:pt x="2157" y="146"/>
                  <a:pt x="2157" y="147"/>
                </a:cubicBezTo>
                <a:cubicBezTo>
                  <a:pt x="2157" y="149"/>
                  <a:pt x="2156" y="152"/>
                  <a:pt x="2154" y="154"/>
                </a:cubicBezTo>
                <a:cubicBezTo>
                  <a:pt x="2153" y="154"/>
                  <a:pt x="2151" y="155"/>
                  <a:pt x="2151" y="155"/>
                </a:cubicBezTo>
                <a:cubicBezTo>
                  <a:pt x="2149" y="155"/>
                  <a:pt x="2149" y="155"/>
                  <a:pt x="2148" y="155"/>
                </a:cubicBezTo>
                <a:cubicBezTo>
                  <a:pt x="2146" y="155"/>
                  <a:pt x="2146" y="157"/>
                  <a:pt x="2146" y="157"/>
                </a:cubicBezTo>
                <a:cubicBezTo>
                  <a:pt x="2146" y="159"/>
                  <a:pt x="2145" y="159"/>
                  <a:pt x="2145" y="159"/>
                </a:cubicBezTo>
                <a:cubicBezTo>
                  <a:pt x="2143" y="159"/>
                  <a:pt x="2141" y="159"/>
                  <a:pt x="2141" y="159"/>
                </a:cubicBezTo>
                <a:cubicBezTo>
                  <a:pt x="2140" y="159"/>
                  <a:pt x="2140" y="157"/>
                  <a:pt x="2138" y="157"/>
                </a:cubicBezTo>
                <a:cubicBezTo>
                  <a:pt x="2138" y="155"/>
                  <a:pt x="2136" y="155"/>
                  <a:pt x="2135" y="155"/>
                </a:cubicBezTo>
                <a:cubicBezTo>
                  <a:pt x="2133" y="155"/>
                  <a:pt x="2132" y="155"/>
                  <a:pt x="2132" y="157"/>
                </a:cubicBezTo>
                <a:cubicBezTo>
                  <a:pt x="2130" y="157"/>
                  <a:pt x="2132" y="159"/>
                  <a:pt x="2132" y="159"/>
                </a:cubicBezTo>
                <a:cubicBezTo>
                  <a:pt x="2133" y="160"/>
                  <a:pt x="2136" y="160"/>
                  <a:pt x="2138" y="162"/>
                </a:cubicBezTo>
                <a:cubicBezTo>
                  <a:pt x="2140" y="162"/>
                  <a:pt x="2141" y="163"/>
                  <a:pt x="2143" y="163"/>
                </a:cubicBezTo>
                <a:cubicBezTo>
                  <a:pt x="2146" y="163"/>
                  <a:pt x="2149" y="162"/>
                  <a:pt x="2153" y="162"/>
                </a:cubicBezTo>
                <a:cubicBezTo>
                  <a:pt x="2154" y="162"/>
                  <a:pt x="2156" y="163"/>
                  <a:pt x="2156" y="163"/>
                </a:cubicBezTo>
                <a:cubicBezTo>
                  <a:pt x="2157" y="163"/>
                  <a:pt x="2157" y="165"/>
                  <a:pt x="2159" y="165"/>
                </a:cubicBezTo>
                <a:cubicBezTo>
                  <a:pt x="2161" y="165"/>
                  <a:pt x="2161" y="162"/>
                  <a:pt x="2161" y="160"/>
                </a:cubicBezTo>
                <a:cubicBezTo>
                  <a:pt x="2162" y="159"/>
                  <a:pt x="2164" y="159"/>
                  <a:pt x="2167" y="157"/>
                </a:cubicBezTo>
                <a:cubicBezTo>
                  <a:pt x="2167" y="157"/>
                  <a:pt x="2169" y="155"/>
                  <a:pt x="2169" y="154"/>
                </a:cubicBezTo>
                <a:cubicBezTo>
                  <a:pt x="2169" y="152"/>
                  <a:pt x="2169" y="152"/>
                  <a:pt x="2169" y="152"/>
                </a:cubicBezTo>
                <a:cubicBezTo>
                  <a:pt x="2169" y="150"/>
                  <a:pt x="2170" y="149"/>
                  <a:pt x="2170" y="149"/>
                </a:cubicBezTo>
                <a:cubicBezTo>
                  <a:pt x="2172" y="147"/>
                  <a:pt x="2172" y="147"/>
                  <a:pt x="2174" y="147"/>
                </a:cubicBezTo>
                <a:cubicBezTo>
                  <a:pt x="2174" y="144"/>
                  <a:pt x="2170" y="142"/>
                  <a:pt x="2169" y="141"/>
                </a:cubicBezTo>
                <a:cubicBezTo>
                  <a:pt x="2167" y="141"/>
                  <a:pt x="2164" y="139"/>
                  <a:pt x="2164" y="136"/>
                </a:cubicBezTo>
                <a:cubicBezTo>
                  <a:pt x="2166" y="134"/>
                  <a:pt x="2169" y="134"/>
                  <a:pt x="2170" y="134"/>
                </a:cubicBezTo>
                <a:cubicBezTo>
                  <a:pt x="2174" y="134"/>
                  <a:pt x="2177" y="133"/>
                  <a:pt x="2178" y="133"/>
                </a:cubicBezTo>
                <a:cubicBezTo>
                  <a:pt x="2180" y="134"/>
                  <a:pt x="2183" y="134"/>
                  <a:pt x="2183" y="136"/>
                </a:cubicBezTo>
                <a:cubicBezTo>
                  <a:pt x="2185" y="136"/>
                  <a:pt x="2185" y="136"/>
                  <a:pt x="2185" y="136"/>
                </a:cubicBezTo>
                <a:cubicBezTo>
                  <a:pt x="2187" y="136"/>
                  <a:pt x="2187" y="136"/>
                  <a:pt x="2187" y="136"/>
                </a:cubicBezTo>
                <a:cubicBezTo>
                  <a:pt x="2188" y="138"/>
                  <a:pt x="2188" y="138"/>
                  <a:pt x="2188" y="138"/>
                </a:cubicBezTo>
                <a:cubicBezTo>
                  <a:pt x="2190" y="139"/>
                  <a:pt x="2191" y="139"/>
                  <a:pt x="2191" y="141"/>
                </a:cubicBezTo>
                <a:cubicBezTo>
                  <a:pt x="2191" y="142"/>
                  <a:pt x="2191" y="142"/>
                  <a:pt x="2191" y="142"/>
                </a:cubicBezTo>
                <a:cubicBezTo>
                  <a:pt x="2191" y="142"/>
                  <a:pt x="2190" y="142"/>
                  <a:pt x="2190" y="144"/>
                </a:cubicBezTo>
                <a:cubicBezTo>
                  <a:pt x="2190" y="144"/>
                  <a:pt x="2190" y="144"/>
                  <a:pt x="2191" y="146"/>
                </a:cubicBezTo>
                <a:cubicBezTo>
                  <a:pt x="2191" y="146"/>
                  <a:pt x="2191" y="146"/>
                  <a:pt x="2191" y="147"/>
                </a:cubicBezTo>
                <a:cubicBezTo>
                  <a:pt x="2193" y="147"/>
                  <a:pt x="2193" y="149"/>
                  <a:pt x="2195" y="149"/>
                </a:cubicBezTo>
                <a:cubicBezTo>
                  <a:pt x="2196" y="149"/>
                  <a:pt x="2196" y="147"/>
                  <a:pt x="2198" y="147"/>
                </a:cubicBezTo>
                <a:cubicBezTo>
                  <a:pt x="2198" y="147"/>
                  <a:pt x="2199" y="147"/>
                  <a:pt x="2199" y="149"/>
                </a:cubicBezTo>
                <a:cubicBezTo>
                  <a:pt x="2201" y="149"/>
                  <a:pt x="2201" y="149"/>
                  <a:pt x="2201" y="149"/>
                </a:cubicBezTo>
                <a:cubicBezTo>
                  <a:pt x="2203" y="149"/>
                  <a:pt x="2204" y="149"/>
                  <a:pt x="2204" y="149"/>
                </a:cubicBezTo>
                <a:cubicBezTo>
                  <a:pt x="2206" y="149"/>
                  <a:pt x="2208" y="149"/>
                  <a:pt x="2209" y="149"/>
                </a:cubicBezTo>
                <a:cubicBezTo>
                  <a:pt x="2209" y="147"/>
                  <a:pt x="2209" y="147"/>
                  <a:pt x="2208" y="147"/>
                </a:cubicBezTo>
                <a:cubicBezTo>
                  <a:pt x="2206" y="147"/>
                  <a:pt x="2206" y="147"/>
                  <a:pt x="2206" y="147"/>
                </a:cubicBezTo>
                <a:cubicBezTo>
                  <a:pt x="2204" y="147"/>
                  <a:pt x="2204" y="147"/>
                  <a:pt x="2203" y="147"/>
                </a:cubicBezTo>
                <a:cubicBezTo>
                  <a:pt x="2203" y="147"/>
                  <a:pt x="2203" y="149"/>
                  <a:pt x="2201" y="147"/>
                </a:cubicBezTo>
                <a:cubicBezTo>
                  <a:pt x="2201" y="147"/>
                  <a:pt x="2201" y="147"/>
                  <a:pt x="2199" y="147"/>
                </a:cubicBezTo>
                <a:cubicBezTo>
                  <a:pt x="2198" y="147"/>
                  <a:pt x="2198" y="147"/>
                  <a:pt x="2198" y="147"/>
                </a:cubicBezTo>
                <a:cubicBezTo>
                  <a:pt x="2196" y="147"/>
                  <a:pt x="2196" y="147"/>
                  <a:pt x="2195" y="147"/>
                </a:cubicBezTo>
                <a:cubicBezTo>
                  <a:pt x="2195" y="146"/>
                  <a:pt x="2195" y="146"/>
                  <a:pt x="2195" y="146"/>
                </a:cubicBezTo>
                <a:cubicBezTo>
                  <a:pt x="2195" y="144"/>
                  <a:pt x="2195" y="144"/>
                  <a:pt x="2195" y="142"/>
                </a:cubicBezTo>
                <a:cubicBezTo>
                  <a:pt x="2196" y="141"/>
                  <a:pt x="2196" y="142"/>
                  <a:pt x="2196" y="142"/>
                </a:cubicBezTo>
                <a:cubicBezTo>
                  <a:pt x="2196" y="141"/>
                  <a:pt x="2196" y="141"/>
                  <a:pt x="2196" y="139"/>
                </a:cubicBezTo>
                <a:cubicBezTo>
                  <a:pt x="2195" y="138"/>
                  <a:pt x="2193" y="138"/>
                  <a:pt x="2191" y="136"/>
                </a:cubicBezTo>
                <a:cubicBezTo>
                  <a:pt x="2191" y="136"/>
                  <a:pt x="2190" y="136"/>
                  <a:pt x="2190" y="134"/>
                </a:cubicBezTo>
                <a:cubicBezTo>
                  <a:pt x="2190" y="134"/>
                  <a:pt x="2190" y="134"/>
                  <a:pt x="2188" y="134"/>
                </a:cubicBezTo>
                <a:cubicBezTo>
                  <a:pt x="2188" y="134"/>
                  <a:pt x="2187" y="134"/>
                  <a:pt x="2185" y="133"/>
                </a:cubicBezTo>
                <a:cubicBezTo>
                  <a:pt x="2183" y="133"/>
                  <a:pt x="2183" y="133"/>
                  <a:pt x="2182" y="133"/>
                </a:cubicBezTo>
                <a:cubicBezTo>
                  <a:pt x="2182" y="131"/>
                  <a:pt x="2180" y="131"/>
                  <a:pt x="2180" y="131"/>
                </a:cubicBezTo>
                <a:cubicBezTo>
                  <a:pt x="2178" y="131"/>
                  <a:pt x="2177" y="131"/>
                  <a:pt x="2175" y="131"/>
                </a:cubicBezTo>
                <a:cubicBezTo>
                  <a:pt x="2175" y="131"/>
                  <a:pt x="2174" y="131"/>
                  <a:pt x="2172" y="131"/>
                </a:cubicBezTo>
                <a:cubicBezTo>
                  <a:pt x="2172" y="131"/>
                  <a:pt x="2172" y="131"/>
                  <a:pt x="2170" y="131"/>
                </a:cubicBezTo>
                <a:cubicBezTo>
                  <a:pt x="2169" y="131"/>
                  <a:pt x="2169" y="131"/>
                  <a:pt x="2169" y="131"/>
                </a:cubicBezTo>
                <a:cubicBezTo>
                  <a:pt x="2167" y="131"/>
                  <a:pt x="2167" y="131"/>
                  <a:pt x="2167" y="131"/>
                </a:cubicBezTo>
                <a:cubicBezTo>
                  <a:pt x="2167" y="133"/>
                  <a:pt x="2166" y="133"/>
                  <a:pt x="2164" y="133"/>
                </a:cubicBezTo>
                <a:cubicBezTo>
                  <a:pt x="2164" y="133"/>
                  <a:pt x="2164" y="133"/>
                  <a:pt x="2162" y="133"/>
                </a:cubicBezTo>
                <a:cubicBezTo>
                  <a:pt x="2161" y="131"/>
                  <a:pt x="2161" y="131"/>
                  <a:pt x="2161" y="131"/>
                </a:cubicBezTo>
                <a:cubicBezTo>
                  <a:pt x="2161" y="131"/>
                  <a:pt x="2161" y="131"/>
                  <a:pt x="2159" y="131"/>
                </a:cubicBezTo>
                <a:cubicBezTo>
                  <a:pt x="2157" y="133"/>
                  <a:pt x="2156" y="133"/>
                  <a:pt x="2157" y="131"/>
                </a:cubicBezTo>
                <a:cubicBezTo>
                  <a:pt x="2157" y="130"/>
                  <a:pt x="2157" y="130"/>
                  <a:pt x="2157" y="130"/>
                </a:cubicBezTo>
                <a:cubicBezTo>
                  <a:pt x="2156" y="130"/>
                  <a:pt x="2156" y="128"/>
                  <a:pt x="2156" y="128"/>
                </a:cubicBezTo>
                <a:cubicBezTo>
                  <a:pt x="2154" y="126"/>
                  <a:pt x="2153" y="128"/>
                  <a:pt x="2153" y="126"/>
                </a:cubicBezTo>
                <a:cubicBezTo>
                  <a:pt x="2151" y="126"/>
                  <a:pt x="2151" y="125"/>
                  <a:pt x="2151" y="125"/>
                </a:cubicBezTo>
                <a:cubicBezTo>
                  <a:pt x="2151" y="123"/>
                  <a:pt x="2151" y="123"/>
                  <a:pt x="2151" y="123"/>
                </a:cubicBezTo>
                <a:cubicBezTo>
                  <a:pt x="2151" y="121"/>
                  <a:pt x="2151" y="121"/>
                  <a:pt x="2151" y="121"/>
                </a:cubicBezTo>
                <a:cubicBezTo>
                  <a:pt x="2151" y="120"/>
                  <a:pt x="2151" y="120"/>
                  <a:pt x="2151" y="120"/>
                </a:cubicBezTo>
                <a:cubicBezTo>
                  <a:pt x="2151" y="120"/>
                  <a:pt x="2151" y="120"/>
                  <a:pt x="2153" y="118"/>
                </a:cubicBezTo>
                <a:cubicBezTo>
                  <a:pt x="2153" y="117"/>
                  <a:pt x="2153" y="117"/>
                  <a:pt x="2153" y="117"/>
                </a:cubicBezTo>
                <a:cubicBezTo>
                  <a:pt x="2151" y="117"/>
                  <a:pt x="2151" y="117"/>
                  <a:pt x="2151" y="115"/>
                </a:cubicBezTo>
                <a:cubicBezTo>
                  <a:pt x="2151" y="115"/>
                  <a:pt x="2151" y="115"/>
                  <a:pt x="2149" y="113"/>
                </a:cubicBezTo>
                <a:cubicBezTo>
                  <a:pt x="2149" y="113"/>
                  <a:pt x="2148" y="113"/>
                  <a:pt x="2146" y="112"/>
                </a:cubicBezTo>
                <a:cubicBezTo>
                  <a:pt x="2145" y="112"/>
                  <a:pt x="2145" y="112"/>
                  <a:pt x="2145" y="112"/>
                </a:cubicBezTo>
                <a:cubicBezTo>
                  <a:pt x="2143" y="110"/>
                  <a:pt x="2143" y="110"/>
                  <a:pt x="2141" y="110"/>
                </a:cubicBezTo>
                <a:cubicBezTo>
                  <a:pt x="2140" y="109"/>
                  <a:pt x="2138" y="109"/>
                  <a:pt x="2136" y="109"/>
                </a:cubicBezTo>
                <a:cubicBezTo>
                  <a:pt x="2136" y="107"/>
                  <a:pt x="2140" y="107"/>
                  <a:pt x="2140" y="105"/>
                </a:cubicBezTo>
                <a:cubicBezTo>
                  <a:pt x="2140" y="104"/>
                  <a:pt x="2140" y="104"/>
                  <a:pt x="2140" y="104"/>
                </a:cubicBezTo>
                <a:cubicBezTo>
                  <a:pt x="2140" y="104"/>
                  <a:pt x="2140" y="102"/>
                  <a:pt x="2141" y="102"/>
                </a:cubicBezTo>
                <a:cubicBezTo>
                  <a:pt x="2143" y="102"/>
                  <a:pt x="2145" y="102"/>
                  <a:pt x="2146" y="100"/>
                </a:cubicBezTo>
                <a:cubicBezTo>
                  <a:pt x="2148" y="100"/>
                  <a:pt x="2148" y="100"/>
                  <a:pt x="2148" y="99"/>
                </a:cubicBezTo>
                <a:cubicBezTo>
                  <a:pt x="2148" y="99"/>
                  <a:pt x="2146" y="99"/>
                  <a:pt x="2146" y="97"/>
                </a:cubicBezTo>
                <a:cubicBezTo>
                  <a:pt x="2145" y="97"/>
                  <a:pt x="2145" y="96"/>
                  <a:pt x="2143" y="96"/>
                </a:cubicBezTo>
                <a:cubicBezTo>
                  <a:pt x="2143" y="94"/>
                  <a:pt x="2141" y="94"/>
                  <a:pt x="2141" y="94"/>
                </a:cubicBezTo>
                <a:cubicBezTo>
                  <a:pt x="2141" y="92"/>
                  <a:pt x="2141" y="92"/>
                  <a:pt x="2141" y="92"/>
                </a:cubicBezTo>
                <a:cubicBezTo>
                  <a:pt x="2143" y="92"/>
                  <a:pt x="2143" y="92"/>
                  <a:pt x="2143" y="92"/>
                </a:cubicBezTo>
                <a:cubicBezTo>
                  <a:pt x="2145" y="94"/>
                  <a:pt x="2145" y="94"/>
                  <a:pt x="2146" y="94"/>
                </a:cubicBezTo>
                <a:cubicBezTo>
                  <a:pt x="2148" y="94"/>
                  <a:pt x="2148" y="94"/>
                  <a:pt x="2148" y="94"/>
                </a:cubicBezTo>
                <a:cubicBezTo>
                  <a:pt x="2149" y="96"/>
                  <a:pt x="2149" y="96"/>
                  <a:pt x="2151" y="96"/>
                </a:cubicBezTo>
                <a:cubicBezTo>
                  <a:pt x="2151" y="97"/>
                  <a:pt x="2153" y="97"/>
                  <a:pt x="2153" y="99"/>
                </a:cubicBezTo>
                <a:cubicBezTo>
                  <a:pt x="2153" y="100"/>
                  <a:pt x="2151" y="100"/>
                  <a:pt x="2151" y="100"/>
                </a:cubicBezTo>
                <a:cubicBezTo>
                  <a:pt x="2151" y="102"/>
                  <a:pt x="2151" y="102"/>
                  <a:pt x="2151" y="104"/>
                </a:cubicBezTo>
                <a:cubicBezTo>
                  <a:pt x="2151" y="105"/>
                  <a:pt x="2151" y="105"/>
                  <a:pt x="2151" y="105"/>
                </a:cubicBezTo>
                <a:cubicBezTo>
                  <a:pt x="2153" y="105"/>
                  <a:pt x="2153" y="105"/>
                  <a:pt x="2153" y="105"/>
                </a:cubicBezTo>
                <a:cubicBezTo>
                  <a:pt x="2154" y="105"/>
                  <a:pt x="2156" y="105"/>
                  <a:pt x="2156" y="107"/>
                </a:cubicBezTo>
                <a:cubicBezTo>
                  <a:pt x="2154" y="107"/>
                  <a:pt x="2154" y="109"/>
                  <a:pt x="2154" y="109"/>
                </a:cubicBezTo>
                <a:cubicBezTo>
                  <a:pt x="2156" y="109"/>
                  <a:pt x="2156" y="109"/>
                  <a:pt x="2157" y="109"/>
                </a:cubicBezTo>
                <a:cubicBezTo>
                  <a:pt x="2159" y="109"/>
                  <a:pt x="2159" y="109"/>
                  <a:pt x="2159" y="109"/>
                </a:cubicBezTo>
                <a:cubicBezTo>
                  <a:pt x="2161" y="109"/>
                  <a:pt x="2162" y="109"/>
                  <a:pt x="2164" y="109"/>
                </a:cubicBezTo>
                <a:cubicBezTo>
                  <a:pt x="2166" y="110"/>
                  <a:pt x="2166" y="110"/>
                  <a:pt x="2166" y="110"/>
                </a:cubicBezTo>
                <a:cubicBezTo>
                  <a:pt x="2167" y="110"/>
                  <a:pt x="2169" y="110"/>
                  <a:pt x="2169" y="110"/>
                </a:cubicBezTo>
                <a:cubicBezTo>
                  <a:pt x="2170" y="110"/>
                  <a:pt x="2170" y="110"/>
                  <a:pt x="2172" y="110"/>
                </a:cubicBezTo>
                <a:cubicBezTo>
                  <a:pt x="2174" y="110"/>
                  <a:pt x="2175" y="110"/>
                  <a:pt x="2177" y="110"/>
                </a:cubicBezTo>
                <a:cubicBezTo>
                  <a:pt x="2178" y="112"/>
                  <a:pt x="2178" y="112"/>
                  <a:pt x="2180" y="112"/>
                </a:cubicBezTo>
                <a:cubicBezTo>
                  <a:pt x="2180" y="113"/>
                  <a:pt x="2180" y="113"/>
                  <a:pt x="2180" y="113"/>
                </a:cubicBezTo>
                <a:cubicBezTo>
                  <a:pt x="2180" y="115"/>
                  <a:pt x="2182" y="115"/>
                  <a:pt x="2183" y="115"/>
                </a:cubicBezTo>
                <a:cubicBezTo>
                  <a:pt x="2185" y="115"/>
                  <a:pt x="2187" y="113"/>
                  <a:pt x="2188" y="113"/>
                </a:cubicBezTo>
                <a:cubicBezTo>
                  <a:pt x="2188" y="112"/>
                  <a:pt x="2188" y="112"/>
                  <a:pt x="2188" y="112"/>
                </a:cubicBezTo>
                <a:cubicBezTo>
                  <a:pt x="2187" y="112"/>
                  <a:pt x="2185" y="112"/>
                  <a:pt x="2183" y="112"/>
                </a:cubicBezTo>
                <a:cubicBezTo>
                  <a:pt x="2183" y="110"/>
                  <a:pt x="2182" y="110"/>
                  <a:pt x="2182" y="110"/>
                </a:cubicBezTo>
                <a:cubicBezTo>
                  <a:pt x="2180" y="110"/>
                  <a:pt x="2180" y="110"/>
                  <a:pt x="2180" y="110"/>
                </a:cubicBezTo>
                <a:cubicBezTo>
                  <a:pt x="2178" y="110"/>
                  <a:pt x="2178" y="109"/>
                  <a:pt x="2177" y="109"/>
                </a:cubicBezTo>
                <a:cubicBezTo>
                  <a:pt x="2175" y="109"/>
                  <a:pt x="2174" y="109"/>
                  <a:pt x="2172" y="109"/>
                </a:cubicBezTo>
                <a:cubicBezTo>
                  <a:pt x="2170" y="109"/>
                  <a:pt x="2170" y="107"/>
                  <a:pt x="2169" y="107"/>
                </a:cubicBezTo>
                <a:cubicBezTo>
                  <a:pt x="2167" y="107"/>
                  <a:pt x="2166" y="107"/>
                  <a:pt x="2166" y="107"/>
                </a:cubicBezTo>
                <a:cubicBezTo>
                  <a:pt x="2164" y="107"/>
                  <a:pt x="2164" y="107"/>
                  <a:pt x="2162" y="107"/>
                </a:cubicBezTo>
                <a:cubicBezTo>
                  <a:pt x="2161" y="105"/>
                  <a:pt x="2157" y="104"/>
                  <a:pt x="2159" y="102"/>
                </a:cubicBezTo>
                <a:cubicBezTo>
                  <a:pt x="2161" y="100"/>
                  <a:pt x="2164" y="100"/>
                  <a:pt x="2166" y="100"/>
                </a:cubicBezTo>
                <a:cubicBezTo>
                  <a:pt x="2167" y="102"/>
                  <a:pt x="2167" y="102"/>
                  <a:pt x="2167" y="102"/>
                </a:cubicBezTo>
                <a:cubicBezTo>
                  <a:pt x="2169" y="104"/>
                  <a:pt x="2169" y="104"/>
                  <a:pt x="2169" y="104"/>
                </a:cubicBezTo>
                <a:cubicBezTo>
                  <a:pt x="2169" y="104"/>
                  <a:pt x="2170" y="104"/>
                  <a:pt x="2172" y="104"/>
                </a:cubicBezTo>
                <a:cubicBezTo>
                  <a:pt x="2172" y="104"/>
                  <a:pt x="2174" y="104"/>
                  <a:pt x="2174" y="102"/>
                </a:cubicBezTo>
                <a:cubicBezTo>
                  <a:pt x="2174" y="102"/>
                  <a:pt x="2174" y="102"/>
                  <a:pt x="2172" y="102"/>
                </a:cubicBezTo>
                <a:cubicBezTo>
                  <a:pt x="2172" y="102"/>
                  <a:pt x="2172" y="100"/>
                  <a:pt x="2170" y="100"/>
                </a:cubicBezTo>
                <a:cubicBezTo>
                  <a:pt x="2169" y="99"/>
                  <a:pt x="2169" y="99"/>
                  <a:pt x="2169" y="99"/>
                </a:cubicBezTo>
                <a:cubicBezTo>
                  <a:pt x="2170" y="99"/>
                  <a:pt x="2170" y="99"/>
                  <a:pt x="2170" y="99"/>
                </a:cubicBezTo>
                <a:cubicBezTo>
                  <a:pt x="2172" y="99"/>
                  <a:pt x="2172" y="99"/>
                  <a:pt x="2172" y="99"/>
                </a:cubicBezTo>
                <a:cubicBezTo>
                  <a:pt x="2174" y="97"/>
                  <a:pt x="2175" y="97"/>
                  <a:pt x="2177" y="97"/>
                </a:cubicBezTo>
                <a:cubicBezTo>
                  <a:pt x="2180" y="97"/>
                  <a:pt x="2183" y="99"/>
                  <a:pt x="2187" y="99"/>
                </a:cubicBezTo>
                <a:cubicBezTo>
                  <a:pt x="2187" y="100"/>
                  <a:pt x="2187" y="100"/>
                  <a:pt x="2187" y="100"/>
                </a:cubicBezTo>
                <a:cubicBezTo>
                  <a:pt x="2188" y="100"/>
                  <a:pt x="2190" y="100"/>
                  <a:pt x="2191" y="102"/>
                </a:cubicBezTo>
                <a:cubicBezTo>
                  <a:pt x="2193" y="102"/>
                  <a:pt x="2193" y="104"/>
                  <a:pt x="2195" y="104"/>
                </a:cubicBezTo>
                <a:cubicBezTo>
                  <a:pt x="2196" y="104"/>
                  <a:pt x="2198" y="104"/>
                  <a:pt x="2199" y="105"/>
                </a:cubicBezTo>
                <a:cubicBezTo>
                  <a:pt x="2201" y="105"/>
                  <a:pt x="2203" y="105"/>
                  <a:pt x="2204" y="105"/>
                </a:cubicBezTo>
                <a:cubicBezTo>
                  <a:pt x="2206" y="105"/>
                  <a:pt x="2206" y="105"/>
                  <a:pt x="2208" y="105"/>
                </a:cubicBezTo>
                <a:cubicBezTo>
                  <a:pt x="2209" y="105"/>
                  <a:pt x="2211" y="105"/>
                  <a:pt x="2211" y="104"/>
                </a:cubicBezTo>
                <a:cubicBezTo>
                  <a:pt x="2211" y="104"/>
                  <a:pt x="2209" y="102"/>
                  <a:pt x="2208" y="102"/>
                </a:cubicBezTo>
                <a:cubicBezTo>
                  <a:pt x="2208" y="102"/>
                  <a:pt x="2206" y="102"/>
                  <a:pt x="2206" y="100"/>
                </a:cubicBezTo>
                <a:cubicBezTo>
                  <a:pt x="2204" y="100"/>
                  <a:pt x="2204" y="100"/>
                  <a:pt x="2204" y="99"/>
                </a:cubicBezTo>
                <a:cubicBezTo>
                  <a:pt x="2203" y="99"/>
                  <a:pt x="2201" y="99"/>
                  <a:pt x="2201" y="99"/>
                </a:cubicBezTo>
                <a:cubicBezTo>
                  <a:pt x="2199" y="99"/>
                  <a:pt x="2199" y="99"/>
                  <a:pt x="2198" y="99"/>
                </a:cubicBezTo>
                <a:cubicBezTo>
                  <a:pt x="2196" y="99"/>
                  <a:pt x="2196" y="99"/>
                  <a:pt x="2195" y="99"/>
                </a:cubicBezTo>
                <a:cubicBezTo>
                  <a:pt x="2195" y="99"/>
                  <a:pt x="2193" y="99"/>
                  <a:pt x="2191" y="99"/>
                </a:cubicBezTo>
                <a:cubicBezTo>
                  <a:pt x="2191" y="97"/>
                  <a:pt x="2191" y="97"/>
                  <a:pt x="2191" y="97"/>
                </a:cubicBezTo>
                <a:cubicBezTo>
                  <a:pt x="2190" y="96"/>
                  <a:pt x="2190" y="96"/>
                  <a:pt x="2190" y="96"/>
                </a:cubicBezTo>
                <a:cubicBezTo>
                  <a:pt x="2190" y="96"/>
                  <a:pt x="2190" y="94"/>
                  <a:pt x="2188" y="94"/>
                </a:cubicBezTo>
                <a:cubicBezTo>
                  <a:pt x="2187" y="92"/>
                  <a:pt x="2187" y="92"/>
                  <a:pt x="2187" y="92"/>
                </a:cubicBezTo>
                <a:cubicBezTo>
                  <a:pt x="2185" y="92"/>
                  <a:pt x="2185" y="92"/>
                  <a:pt x="2185" y="92"/>
                </a:cubicBezTo>
                <a:cubicBezTo>
                  <a:pt x="2185" y="91"/>
                  <a:pt x="2185" y="91"/>
                  <a:pt x="2185" y="91"/>
                </a:cubicBezTo>
                <a:cubicBezTo>
                  <a:pt x="2185" y="89"/>
                  <a:pt x="2183" y="89"/>
                  <a:pt x="2183" y="89"/>
                </a:cubicBezTo>
                <a:cubicBezTo>
                  <a:pt x="2182" y="89"/>
                  <a:pt x="2180" y="89"/>
                  <a:pt x="2180" y="88"/>
                </a:cubicBezTo>
                <a:cubicBezTo>
                  <a:pt x="2182" y="86"/>
                  <a:pt x="2182" y="88"/>
                  <a:pt x="2182" y="86"/>
                </a:cubicBezTo>
                <a:cubicBezTo>
                  <a:pt x="2183" y="86"/>
                  <a:pt x="2183" y="86"/>
                  <a:pt x="2183" y="86"/>
                </a:cubicBezTo>
                <a:cubicBezTo>
                  <a:pt x="2183" y="86"/>
                  <a:pt x="2183" y="86"/>
                  <a:pt x="2183" y="84"/>
                </a:cubicBezTo>
                <a:cubicBezTo>
                  <a:pt x="2185" y="84"/>
                  <a:pt x="2187" y="84"/>
                  <a:pt x="2187" y="84"/>
                </a:cubicBezTo>
                <a:cubicBezTo>
                  <a:pt x="2188" y="84"/>
                  <a:pt x="2190" y="84"/>
                  <a:pt x="2191" y="84"/>
                </a:cubicBezTo>
                <a:cubicBezTo>
                  <a:pt x="2193" y="84"/>
                  <a:pt x="2193" y="83"/>
                  <a:pt x="2193" y="84"/>
                </a:cubicBezTo>
                <a:cubicBezTo>
                  <a:pt x="2195" y="84"/>
                  <a:pt x="2195" y="84"/>
                  <a:pt x="2195" y="84"/>
                </a:cubicBezTo>
                <a:cubicBezTo>
                  <a:pt x="2196" y="84"/>
                  <a:pt x="2196" y="84"/>
                  <a:pt x="2196" y="84"/>
                </a:cubicBezTo>
                <a:cubicBezTo>
                  <a:pt x="2198" y="84"/>
                  <a:pt x="2198" y="84"/>
                  <a:pt x="2199" y="84"/>
                </a:cubicBezTo>
                <a:cubicBezTo>
                  <a:pt x="2201" y="84"/>
                  <a:pt x="2203" y="83"/>
                  <a:pt x="2204" y="83"/>
                </a:cubicBezTo>
                <a:cubicBezTo>
                  <a:pt x="2206" y="83"/>
                  <a:pt x="2208" y="84"/>
                  <a:pt x="2209" y="84"/>
                </a:cubicBezTo>
                <a:cubicBezTo>
                  <a:pt x="2211" y="84"/>
                  <a:pt x="2211" y="84"/>
                  <a:pt x="2211" y="84"/>
                </a:cubicBezTo>
                <a:cubicBezTo>
                  <a:pt x="2211" y="84"/>
                  <a:pt x="2211" y="84"/>
                  <a:pt x="2212" y="84"/>
                </a:cubicBezTo>
                <a:cubicBezTo>
                  <a:pt x="2214" y="84"/>
                  <a:pt x="2214" y="84"/>
                  <a:pt x="2214" y="84"/>
                </a:cubicBezTo>
                <a:cubicBezTo>
                  <a:pt x="2216" y="84"/>
                  <a:pt x="2217" y="84"/>
                  <a:pt x="2219" y="84"/>
                </a:cubicBezTo>
                <a:cubicBezTo>
                  <a:pt x="2220" y="84"/>
                  <a:pt x="2222" y="84"/>
                  <a:pt x="2224" y="84"/>
                </a:cubicBezTo>
                <a:cubicBezTo>
                  <a:pt x="2225" y="84"/>
                  <a:pt x="2227" y="84"/>
                  <a:pt x="2227" y="84"/>
                </a:cubicBezTo>
                <a:cubicBezTo>
                  <a:pt x="2229" y="83"/>
                  <a:pt x="2230" y="83"/>
                  <a:pt x="2230" y="83"/>
                </a:cubicBezTo>
                <a:cubicBezTo>
                  <a:pt x="2230" y="83"/>
                  <a:pt x="2229" y="83"/>
                  <a:pt x="2229" y="81"/>
                </a:cubicBezTo>
                <a:cubicBezTo>
                  <a:pt x="2227" y="81"/>
                  <a:pt x="2227" y="81"/>
                  <a:pt x="2227" y="81"/>
                </a:cubicBezTo>
                <a:cubicBezTo>
                  <a:pt x="2225" y="81"/>
                  <a:pt x="2225" y="79"/>
                  <a:pt x="2224" y="79"/>
                </a:cubicBezTo>
                <a:cubicBezTo>
                  <a:pt x="2222" y="79"/>
                  <a:pt x="2220" y="79"/>
                  <a:pt x="2219" y="79"/>
                </a:cubicBezTo>
                <a:cubicBezTo>
                  <a:pt x="2219" y="79"/>
                  <a:pt x="2219" y="79"/>
                  <a:pt x="2217" y="78"/>
                </a:cubicBezTo>
                <a:cubicBezTo>
                  <a:pt x="2216" y="78"/>
                  <a:pt x="2216" y="78"/>
                  <a:pt x="2216" y="78"/>
                </a:cubicBezTo>
                <a:cubicBezTo>
                  <a:pt x="2220" y="75"/>
                  <a:pt x="2220" y="75"/>
                  <a:pt x="2220" y="75"/>
                </a:cubicBezTo>
                <a:cubicBezTo>
                  <a:pt x="2220" y="73"/>
                  <a:pt x="2220" y="73"/>
                  <a:pt x="2220" y="73"/>
                </a:cubicBezTo>
                <a:cubicBezTo>
                  <a:pt x="2220" y="71"/>
                  <a:pt x="2220" y="71"/>
                  <a:pt x="2220" y="71"/>
                </a:cubicBezTo>
                <a:cubicBezTo>
                  <a:pt x="2219" y="71"/>
                  <a:pt x="2219" y="71"/>
                  <a:pt x="2219" y="71"/>
                </a:cubicBezTo>
                <a:cubicBezTo>
                  <a:pt x="2219" y="70"/>
                  <a:pt x="2220" y="70"/>
                  <a:pt x="2220" y="70"/>
                </a:cubicBezTo>
                <a:cubicBezTo>
                  <a:pt x="2222" y="70"/>
                  <a:pt x="2222" y="70"/>
                  <a:pt x="2222" y="70"/>
                </a:cubicBezTo>
                <a:cubicBezTo>
                  <a:pt x="2224" y="70"/>
                  <a:pt x="2224" y="70"/>
                  <a:pt x="2225" y="70"/>
                </a:cubicBezTo>
                <a:cubicBezTo>
                  <a:pt x="2227" y="70"/>
                  <a:pt x="2227" y="70"/>
                  <a:pt x="2227" y="70"/>
                </a:cubicBezTo>
                <a:cubicBezTo>
                  <a:pt x="2227" y="68"/>
                  <a:pt x="2227" y="68"/>
                  <a:pt x="2227" y="68"/>
                </a:cubicBezTo>
                <a:cubicBezTo>
                  <a:pt x="2229" y="68"/>
                  <a:pt x="2229" y="68"/>
                  <a:pt x="2230" y="67"/>
                </a:cubicBezTo>
                <a:cubicBezTo>
                  <a:pt x="2232" y="67"/>
                  <a:pt x="2232" y="67"/>
                  <a:pt x="2232" y="67"/>
                </a:cubicBezTo>
                <a:cubicBezTo>
                  <a:pt x="2233" y="67"/>
                  <a:pt x="2233" y="67"/>
                  <a:pt x="2233" y="67"/>
                </a:cubicBezTo>
                <a:cubicBezTo>
                  <a:pt x="2233" y="67"/>
                  <a:pt x="2233" y="67"/>
                  <a:pt x="2235" y="67"/>
                </a:cubicBezTo>
                <a:cubicBezTo>
                  <a:pt x="2237" y="67"/>
                  <a:pt x="2238" y="67"/>
                  <a:pt x="2238" y="67"/>
                </a:cubicBezTo>
                <a:cubicBezTo>
                  <a:pt x="2240" y="67"/>
                  <a:pt x="2240" y="67"/>
                  <a:pt x="2240" y="67"/>
                </a:cubicBezTo>
                <a:cubicBezTo>
                  <a:pt x="2240" y="67"/>
                  <a:pt x="2240" y="67"/>
                  <a:pt x="2241" y="67"/>
                </a:cubicBezTo>
                <a:cubicBezTo>
                  <a:pt x="2241" y="65"/>
                  <a:pt x="2241" y="65"/>
                  <a:pt x="2241" y="65"/>
                </a:cubicBezTo>
                <a:cubicBezTo>
                  <a:pt x="2243" y="65"/>
                  <a:pt x="2243" y="65"/>
                  <a:pt x="2243" y="65"/>
                </a:cubicBezTo>
                <a:cubicBezTo>
                  <a:pt x="2245" y="65"/>
                  <a:pt x="2245" y="65"/>
                  <a:pt x="2246" y="65"/>
                </a:cubicBezTo>
                <a:cubicBezTo>
                  <a:pt x="2248" y="65"/>
                  <a:pt x="2250" y="65"/>
                  <a:pt x="2251" y="65"/>
                </a:cubicBezTo>
                <a:cubicBezTo>
                  <a:pt x="2251" y="63"/>
                  <a:pt x="2253" y="63"/>
                  <a:pt x="2253" y="63"/>
                </a:cubicBezTo>
                <a:cubicBezTo>
                  <a:pt x="2251" y="63"/>
                  <a:pt x="2253" y="62"/>
                  <a:pt x="2253" y="62"/>
                </a:cubicBezTo>
                <a:cubicBezTo>
                  <a:pt x="2253" y="60"/>
                  <a:pt x="2254" y="60"/>
                  <a:pt x="2254" y="60"/>
                </a:cubicBezTo>
                <a:cubicBezTo>
                  <a:pt x="2256" y="60"/>
                  <a:pt x="2256" y="60"/>
                  <a:pt x="2258" y="60"/>
                </a:cubicBezTo>
                <a:cubicBezTo>
                  <a:pt x="2258" y="60"/>
                  <a:pt x="2258" y="60"/>
                  <a:pt x="2259" y="60"/>
                </a:cubicBezTo>
                <a:cubicBezTo>
                  <a:pt x="2261" y="60"/>
                  <a:pt x="2261" y="60"/>
                  <a:pt x="2261" y="60"/>
                </a:cubicBezTo>
                <a:cubicBezTo>
                  <a:pt x="2262" y="60"/>
                  <a:pt x="2264" y="60"/>
                  <a:pt x="2264" y="60"/>
                </a:cubicBezTo>
                <a:cubicBezTo>
                  <a:pt x="2266" y="60"/>
                  <a:pt x="2266" y="62"/>
                  <a:pt x="2266" y="62"/>
                </a:cubicBezTo>
                <a:cubicBezTo>
                  <a:pt x="2266" y="60"/>
                  <a:pt x="2267" y="60"/>
                  <a:pt x="2267" y="60"/>
                </a:cubicBezTo>
                <a:cubicBezTo>
                  <a:pt x="2269" y="58"/>
                  <a:pt x="2271" y="58"/>
                  <a:pt x="2272" y="58"/>
                </a:cubicBezTo>
                <a:cubicBezTo>
                  <a:pt x="2274" y="58"/>
                  <a:pt x="2274" y="60"/>
                  <a:pt x="2274" y="60"/>
                </a:cubicBezTo>
                <a:cubicBezTo>
                  <a:pt x="2275" y="60"/>
                  <a:pt x="2275" y="60"/>
                  <a:pt x="2277" y="60"/>
                </a:cubicBezTo>
                <a:cubicBezTo>
                  <a:pt x="2277" y="62"/>
                  <a:pt x="2277" y="62"/>
                  <a:pt x="2277" y="62"/>
                </a:cubicBezTo>
                <a:cubicBezTo>
                  <a:pt x="2277" y="62"/>
                  <a:pt x="2277" y="62"/>
                  <a:pt x="2279" y="62"/>
                </a:cubicBezTo>
                <a:cubicBezTo>
                  <a:pt x="2279" y="63"/>
                  <a:pt x="2279" y="63"/>
                  <a:pt x="2279" y="63"/>
                </a:cubicBezTo>
                <a:cubicBezTo>
                  <a:pt x="2280" y="63"/>
                  <a:pt x="2280" y="62"/>
                  <a:pt x="2282" y="62"/>
                </a:cubicBezTo>
                <a:cubicBezTo>
                  <a:pt x="2282" y="62"/>
                  <a:pt x="2283" y="62"/>
                  <a:pt x="2285" y="62"/>
                </a:cubicBezTo>
                <a:cubicBezTo>
                  <a:pt x="2287" y="60"/>
                  <a:pt x="2287" y="60"/>
                  <a:pt x="2288" y="60"/>
                </a:cubicBezTo>
                <a:cubicBezTo>
                  <a:pt x="2290" y="60"/>
                  <a:pt x="2290" y="58"/>
                  <a:pt x="2290" y="58"/>
                </a:cubicBezTo>
                <a:cubicBezTo>
                  <a:pt x="2292" y="58"/>
                  <a:pt x="2292" y="58"/>
                  <a:pt x="2292" y="58"/>
                </a:cubicBezTo>
                <a:cubicBezTo>
                  <a:pt x="2293" y="57"/>
                  <a:pt x="2295" y="57"/>
                  <a:pt x="2295" y="57"/>
                </a:cubicBezTo>
                <a:cubicBezTo>
                  <a:pt x="2296" y="57"/>
                  <a:pt x="2296" y="57"/>
                  <a:pt x="2296" y="57"/>
                </a:cubicBezTo>
                <a:cubicBezTo>
                  <a:pt x="2298" y="57"/>
                  <a:pt x="2298" y="58"/>
                  <a:pt x="2300" y="58"/>
                </a:cubicBezTo>
                <a:cubicBezTo>
                  <a:pt x="2300" y="58"/>
                  <a:pt x="2300" y="58"/>
                  <a:pt x="2300" y="60"/>
                </a:cubicBezTo>
                <a:cubicBezTo>
                  <a:pt x="2303" y="58"/>
                  <a:pt x="2303" y="58"/>
                  <a:pt x="2303" y="58"/>
                </a:cubicBezTo>
                <a:cubicBezTo>
                  <a:pt x="2301" y="58"/>
                  <a:pt x="2301" y="58"/>
                  <a:pt x="2301" y="58"/>
                </a:cubicBezTo>
                <a:cubicBezTo>
                  <a:pt x="2301" y="57"/>
                  <a:pt x="2303" y="57"/>
                  <a:pt x="2303" y="57"/>
                </a:cubicBezTo>
                <a:cubicBezTo>
                  <a:pt x="2304" y="57"/>
                  <a:pt x="2306" y="57"/>
                  <a:pt x="2308" y="57"/>
                </a:cubicBezTo>
                <a:cubicBezTo>
                  <a:pt x="2309" y="57"/>
                  <a:pt x="2309" y="57"/>
                  <a:pt x="2309" y="57"/>
                </a:cubicBezTo>
                <a:cubicBezTo>
                  <a:pt x="2311" y="58"/>
                  <a:pt x="2313" y="58"/>
                  <a:pt x="2314" y="57"/>
                </a:cubicBezTo>
                <a:cubicBezTo>
                  <a:pt x="2313" y="57"/>
                  <a:pt x="2311" y="57"/>
                  <a:pt x="2309" y="55"/>
                </a:cubicBezTo>
                <a:cubicBezTo>
                  <a:pt x="2308" y="55"/>
                  <a:pt x="2308" y="55"/>
                  <a:pt x="2308" y="55"/>
                </a:cubicBezTo>
                <a:cubicBezTo>
                  <a:pt x="2308" y="55"/>
                  <a:pt x="2308" y="55"/>
                  <a:pt x="2308" y="54"/>
                </a:cubicBezTo>
                <a:cubicBezTo>
                  <a:pt x="2308" y="54"/>
                  <a:pt x="2308" y="52"/>
                  <a:pt x="2306" y="52"/>
                </a:cubicBezTo>
                <a:cubicBezTo>
                  <a:pt x="2304" y="52"/>
                  <a:pt x="2304" y="52"/>
                  <a:pt x="2304" y="52"/>
                </a:cubicBezTo>
                <a:cubicBezTo>
                  <a:pt x="2304" y="52"/>
                  <a:pt x="2304" y="50"/>
                  <a:pt x="2306" y="50"/>
                </a:cubicBezTo>
                <a:cubicBezTo>
                  <a:pt x="2306" y="50"/>
                  <a:pt x="2306" y="50"/>
                  <a:pt x="2306" y="49"/>
                </a:cubicBezTo>
                <a:cubicBezTo>
                  <a:pt x="2308" y="47"/>
                  <a:pt x="2308" y="47"/>
                  <a:pt x="2309" y="47"/>
                </a:cubicBezTo>
                <a:cubicBezTo>
                  <a:pt x="2311" y="46"/>
                  <a:pt x="2313" y="44"/>
                  <a:pt x="2314" y="46"/>
                </a:cubicBezTo>
                <a:cubicBezTo>
                  <a:pt x="2316" y="46"/>
                  <a:pt x="2316" y="46"/>
                  <a:pt x="2317" y="46"/>
                </a:cubicBezTo>
                <a:cubicBezTo>
                  <a:pt x="2319" y="46"/>
                  <a:pt x="2319" y="46"/>
                  <a:pt x="2319" y="46"/>
                </a:cubicBezTo>
                <a:cubicBezTo>
                  <a:pt x="2321" y="46"/>
                  <a:pt x="2324" y="46"/>
                  <a:pt x="2325" y="46"/>
                </a:cubicBezTo>
                <a:cubicBezTo>
                  <a:pt x="2327" y="46"/>
                  <a:pt x="2329" y="46"/>
                  <a:pt x="2330" y="46"/>
                </a:cubicBezTo>
                <a:cubicBezTo>
                  <a:pt x="2332" y="46"/>
                  <a:pt x="2332" y="46"/>
                  <a:pt x="2332" y="46"/>
                </a:cubicBezTo>
                <a:cubicBezTo>
                  <a:pt x="2334" y="46"/>
                  <a:pt x="2334" y="46"/>
                  <a:pt x="2334" y="46"/>
                </a:cubicBezTo>
                <a:cubicBezTo>
                  <a:pt x="2335" y="47"/>
                  <a:pt x="2335" y="46"/>
                  <a:pt x="2337" y="47"/>
                </a:cubicBezTo>
                <a:cubicBezTo>
                  <a:pt x="2335" y="47"/>
                  <a:pt x="2334" y="47"/>
                  <a:pt x="2334" y="49"/>
                </a:cubicBezTo>
                <a:cubicBezTo>
                  <a:pt x="2332" y="49"/>
                  <a:pt x="2332" y="49"/>
                  <a:pt x="2332" y="49"/>
                </a:cubicBezTo>
                <a:cubicBezTo>
                  <a:pt x="2330" y="49"/>
                  <a:pt x="2330" y="49"/>
                  <a:pt x="2329" y="49"/>
                </a:cubicBezTo>
                <a:cubicBezTo>
                  <a:pt x="2327" y="50"/>
                  <a:pt x="2325" y="50"/>
                  <a:pt x="2325" y="52"/>
                </a:cubicBezTo>
                <a:cubicBezTo>
                  <a:pt x="2325" y="52"/>
                  <a:pt x="2327" y="50"/>
                  <a:pt x="2327" y="52"/>
                </a:cubicBezTo>
                <a:cubicBezTo>
                  <a:pt x="2329" y="52"/>
                  <a:pt x="2329" y="52"/>
                  <a:pt x="2329" y="52"/>
                </a:cubicBezTo>
                <a:cubicBezTo>
                  <a:pt x="2330" y="52"/>
                  <a:pt x="2330" y="52"/>
                  <a:pt x="2330" y="52"/>
                </a:cubicBezTo>
                <a:cubicBezTo>
                  <a:pt x="2332" y="52"/>
                  <a:pt x="2334" y="50"/>
                  <a:pt x="2334" y="52"/>
                </a:cubicBezTo>
                <a:cubicBezTo>
                  <a:pt x="2335" y="52"/>
                  <a:pt x="2335" y="52"/>
                  <a:pt x="2335" y="52"/>
                </a:cubicBezTo>
                <a:cubicBezTo>
                  <a:pt x="2337" y="52"/>
                  <a:pt x="2337" y="52"/>
                  <a:pt x="2337" y="52"/>
                </a:cubicBezTo>
                <a:cubicBezTo>
                  <a:pt x="2340" y="52"/>
                  <a:pt x="2342" y="50"/>
                  <a:pt x="2343" y="50"/>
                </a:cubicBezTo>
                <a:cubicBezTo>
                  <a:pt x="2345" y="50"/>
                  <a:pt x="2345" y="50"/>
                  <a:pt x="2345" y="50"/>
                </a:cubicBezTo>
                <a:cubicBezTo>
                  <a:pt x="2346" y="50"/>
                  <a:pt x="2346" y="50"/>
                  <a:pt x="2346" y="52"/>
                </a:cubicBezTo>
                <a:cubicBezTo>
                  <a:pt x="2348" y="52"/>
                  <a:pt x="2348" y="52"/>
                  <a:pt x="2348" y="52"/>
                </a:cubicBezTo>
                <a:cubicBezTo>
                  <a:pt x="2350" y="52"/>
                  <a:pt x="2350" y="52"/>
                  <a:pt x="2350" y="52"/>
                </a:cubicBezTo>
                <a:cubicBezTo>
                  <a:pt x="2350" y="54"/>
                  <a:pt x="2348" y="54"/>
                  <a:pt x="2348" y="55"/>
                </a:cubicBezTo>
                <a:cubicBezTo>
                  <a:pt x="2348" y="55"/>
                  <a:pt x="2345" y="57"/>
                  <a:pt x="2346" y="57"/>
                </a:cubicBezTo>
                <a:cubicBezTo>
                  <a:pt x="2346" y="58"/>
                  <a:pt x="2346" y="57"/>
                  <a:pt x="2348" y="57"/>
                </a:cubicBezTo>
                <a:cubicBezTo>
                  <a:pt x="2348" y="57"/>
                  <a:pt x="2348" y="57"/>
                  <a:pt x="2350" y="57"/>
                </a:cubicBezTo>
                <a:cubicBezTo>
                  <a:pt x="2351" y="57"/>
                  <a:pt x="2353" y="57"/>
                  <a:pt x="2355" y="57"/>
                </a:cubicBezTo>
                <a:cubicBezTo>
                  <a:pt x="2356" y="57"/>
                  <a:pt x="2358" y="57"/>
                  <a:pt x="2358" y="57"/>
                </a:cubicBezTo>
                <a:cubicBezTo>
                  <a:pt x="2358" y="55"/>
                  <a:pt x="2358" y="55"/>
                  <a:pt x="2358" y="55"/>
                </a:cubicBezTo>
                <a:cubicBezTo>
                  <a:pt x="2358" y="54"/>
                  <a:pt x="2359" y="54"/>
                  <a:pt x="2359" y="54"/>
                </a:cubicBezTo>
                <a:cubicBezTo>
                  <a:pt x="2361" y="54"/>
                  <a:pt x="2363" y="54"/>
                  <a:pt x="2363" y="54"/>
                </a:cubicBezTo>
                <a:cubicBezTo>
                  <a:pt x="2364" y="54"/>
                  <a:pt x="2364" y="54"/>
                  <a:pt x="2366" y="54"/>
                </a:cubicBezTo>
                <a:cubicBezTo>
                  <a:pt x="2366" y="54"/>
                  <a:pt x="2366" y="54"/>
                  <a:pt x="2367" y="54"/>
                </a:cubicBezTo>
                <a:cubicBezTo>
                  <a:pt x="2367" y="55"/>
                  <a:pt x="2369" y="54"/>
                  <a:pt x="2371" y="54"/>
                </a:cubicBezTo>
                <a:cubicBezTo>
                  <a:pt x="2372" y="54"/>
                  <a:pt x="2374" y="54"/>
                  <a:pt x="2377" y="54"/>
                </a:cubicBezTo>
                <a:cubicBezTo>
                  <a:pt x="2379" y="54"/>
                  <a:pt x="2380" y="54"/>
                  <a:pt x="2384" y="54"/>
                </a:cubicBezTo>
                <a:cubicBezTo>
                  <a:pt x="2384" y="54"/>
                  <a:pt x="2385" y="55"/>
                  <a:pt x="2387" y="55"/>
                </a:cubicBezTo>
                <a:cubicBezTo>
                  <a:pt x="2387" y="55"/>
                  <a:pt x="2388" y="55"/>
                  <a:pt x="2390" y="55"/>
                </a:cubicBezTo>
                <a:cubicBezTo>
                  <a:pt x="2392" y="55"/>
                  <a:pt x="2392" y="57"/>
                  <a:pt x="2392" y="57"/>
                </a:cubicBezTo>
                <a:cubicBezTo>
                  <a:pt x="2393" y="57"/>
                  <a:pt x="2393" y="57"/>
                  <a:pt x="2393" y="57"/>
                </a:cubicBezTo>
                <a:cubicBezTo>
                  <a:pt x="2395" y="58"/>
                  <a:pt x="2397" y="58"/>
                  <a:pt x="2397" y="58"/>
                </a:cubicBezTo>
                <a:cubicBezTo>
                  <a:pt x="2398" y="58"/>
                  <a:pt x="2400" y="58"/>
                  <a:pt x="2400" y="58"/>
                </a:cubicBezTo>
                <a:cubicBezTo>
                  <a:pt x="2401" y="58"/>
                  <a:pt x="2401" y="58"/>
                  <a:pt x="2403" y="58"/>
                </a:cubicBezTo>
                <a:cubicBezTo>
                  <a:pt x="2405" y="60"/>
                  <a:pt x="2406" y="60"/>
                  <a:pt x="2406" y="62"/>
                </a:cubicBezTo>
                <a:cubicBezTo>
                  <a:pt x="2406" y="62"/>
                  <a:pt x="2406" y="62"/>
                  <a:pt x="2408" y="62"/>
                </a:cubicBezTo>
                <a:cubicBezTo>
                  <a:pt x="2409" y="62"/>
                  <a:pt x="2411" y="62"/>
                  <a:pt x="2411" y="63"/>
                </a:cubicBezTo>
                <a:cubicBezTo>
                  <a:pt x="2411" y="63"/>
                  <a:pt x="2411" y="63"/>
                  <a:pt x="2411" y="65"/>
                </a:cubicBezTo>
                <a:cubicBezTo>
                  <a:pt x="2413" y="65"/>
                  <a:pt x="2413" y="65"/>
                  <a:pt x="2413" y="65"/>
                </a:cubicBezTo>
                <a:cubicBezTo>
                  <a:pt x="2413" y="67"/>
                  <a:pt x="2414" y="67"/>
                  <a:pt x="2414" y="67"/>
                </a:cubicBezTo>
                <a:cubicBezTo>
                  <a:pt x="2414" y="67"/>
                  <a:pt x="2413" y="67"/>
                  <a:pt x="2414" y="68"/>
                </a:cubicBezTo>
                <a:cubicBezTo>
                  <a:pt x="2416" y="68"/>
                  <a:pt x="2416" y="68"/>
                  <a:pt x="2416" y="68"/>
                </a:cubicBezTo>
                <a:cubicBezTo>
                  <a:pt x="2414" y="70"/>
                  <a:pt x="2414" y="70"/>
                  <a:pt x="2414" y="70"/>
                </a:cubicBezTo>
                <a:cubicBezTo>
                  <a:pt x="2414" y="70"/>
                  <a:pt x="2413" y="70"/>
                  <a:pt x="2413" y="71"/>
                </a:cubicBezTo>
                <a:cubicBezTo>
                  <a:pt x="2411" y="73"/>
                  <a:pt x="2409" y="71"/>
                  <a:pt x="2409" y="73"/>
                </a:cubicBezTo>
                <a:cubicBezTo>
                  <a:pt x="2408" y="73"/>
                  <a:pt x="2408" y="73"/>
                  <a:pt x="2408" y="73"/>
                </a:cubicBezTo>
                <a:cubicBezTo>
                  <a:pt x="2406" y="75"/>
                  <a:pt x="2406" y="75"/>
                  <a:pt x="2406" y="75"/>
                </a:cubicBezTo>
                <a:cubicBezTo>
                  <a:pt x="2405" y="75"/>
                  <a:pt x="2403" y="75"/>
                  <a:pt x="2403" y="76"/>
                </a:cubicBezTo>
                <a:cubicBezTo>
                  <a:pt x="2401" y="78"/>
                  <a:pt x="2401" y="78"/>
                  <a:pt x="2400" y="78"/>
                </a:cubicBezTo>
                <a:cubicBezTo>
                  <a:pt x="2400" y="78"/>
                  <a:pt x="2400" y="78"/>
                  <a:pt x="2398" y="78"/>
                </a:cubicBezTo>
                <a:cubicBezTo>
                  <a:pt x="2398" y="79"/>
                  <a:pt x="2398" y="79"/>
                  <a:pt x="2397" y="79"/>
                </a:cubicBezTo>
                <a:cubicBezTo>
                  <a:pt x="2397" y="79"/>
                  <a:pt x="2397" y="79"/>
                  <a:pt x="2395" y="79"/>
                </a:cubicBezTo>
                <a:cubicBezTo>
                  <a:pt x="2395" y="81"/>
                  <a:pt x="2395" y="81"/>
                  <a:pt x="2395" y="81"/>
                </a:cubicBezTo>
                <a:cubicBezTo>
                  <a:pt x="2393" y="83"/>
                  <a:pt x="2393" y="83"/>
                  <a:pt x="2393" y="83"/>
                </a:cubicBezTo>
                <a:cubicBezTo>
                  <a:pt x="2393" y="83"/>
                  <a:pt x="2393" y="83"/>
                  <a:pt x="2392" y="84"/>
                </a:cubicBezTo>
                <a:cubicBezTo>
                  <a:pt x="2390" y="84"/>
                  <a:pt x="2390" y="84"/>
                  <a:pt x="2390" y="84"/>
                </a:cubicBezTo>
                <a:cubicBezTo>
                  <a:pt x="2388" y="84"/>
                  <a:pt x="2388" y="84"/>
                  <a:pt x="2388" y="84"/>
                </a:cubicBezTo>
                <a:cubicBezTo>
                  <a:pt x="2387" y="86"/>
                  <a:pt x="2387" y="86"/>
                  <a:pt x="2385" y="86"/>
                </a:cubicBezTo>
                <a:cubicBezTo>
                  <a:pt x="2384" y="86"/>
                  <a:pt x="2384" y="86"/>
                  <a:pt x="2384" y="88"/>
                </a:cubicBezTo>
                <a:cubicBezTo>
                  <a:pt x="2384" y="88"/>
                  <a:pt x="2384" y="88"/>
                  <a:pt x="2382" y="88"/>
                </a:cubicBezTo>
                <a:cubicBezTo>
                  <a:pt x="2380" y="88"/>
                  <a:pt x="2380" y="88"/>
                  <a:pt x="2380" y="88"/>
                </a:cubicBezTo>
                <a:cubicBezTo>
                  <a:pt x="2379" y="89"/>
                  <a:pt x="2379" y="89"/>
                  <a:pt x="2379" y="89"/>
                </a:cubicBezTo>
                <a:cubicBezTo>
                  <a:pt x="2379" y="91"/>
                  <a:pt x="2379" y="91"/>
                  <a:pt x="2377" y="92"/>
                </a:cubicBezTo>
                <a:cubicBezTo>
                  <a:pt x="2377" y="92"/>
                  <a:pt x="2376" y="94"/>
                  <a:pt x="2374" y="94"/>
                </a:cubicBezTo>
                <a:cubicBezTo>
                  <a:pt x="2376" y="94"/>
                  <a:pt x="2376" y="94"/>
                  <a:pt x="2376" y="94"/>
                </a:cubicBezTo>
                <a:cubicBezTo>
                  <a:pt x="2377" y="94"/>
                  <a:pt x="2379" y="94"/>
                  <a:pt x="2380" y="94"/>
                </a:cubicBezTo>
                <a:cubicBezTo>
                  <a:pt x="2382" y="94"/>
                  <a:pt x="2382" y="94"/>
                  <a:pt x="2382" y="92"/>
                </a:cubicBezTo>
                <a:cubicBezTo>
                  <a:pt x="2380" y="92"/>
                  <a:pt x="2380" y="91"/>
                  <a:pt x="2382" y="91"/>
                </a:cubicBezTo>
                <a:cubicBezTo>
                  <a:pt x="2384" y="91"/>
                  <a:pt x="2384" y="91"/>
                  <a:pt x="2385" y="91"/>
                </a:cubicBezTo>
                <a:cubicBezTo>
                  <a:pt x="2385" y="89"/>
                  <a:pt x="2387" y="91"/>
                  <a:pt x="2387" y="91"/>
                </a:cubicBezTo>
                <a:cubicBezTo>
                  <a:pt x="2388" y="91"/>
                  <a:pt x="2388" y="89"/>
                  <a:pt x="2390" y="89"/>
                </a:cubicBezTo>
                <a:cubicBezTo>
                  <a:pt x="2392" y="91"/>
                  <a:pt x="2392" y="91"/>
                  <a:pt x="2392" y="91"/>
                </a:cubicBezTo>
                <a:cubicBezTo>
                  <a:pt x="2393" y="89"/>
                  <a:pt x="2393" y="89"/>
                  <a:pt x="2395" y="89"/>
                </a:cubicBezTo>
                <a:cubicBezTo>
                  <a:pt x="2395" y="89"/>
                  <a:pt x="2395" y="89"/>
                  <a:pt x="2397" y="89"/>
                </a:cubicBezTo>
                <a:cubicBezTo>
                  <a:pt x="2397" y="88"/>
                  <a:pt x="2398" y="88"/>
                  <a:pt x="2398" y="88"/>
                </a:cubicBezTo>
                <a:cubicBezTo>
                  <a:pt x="2400" y="88"/>
                  <a:pt x="2400" y="86"/>
                  <a:pt x="2401" y="88"/>
                </a:cubicBezTo>
                <a:cubicBezTo>
                  <a:pt x="2403" y="88"/>
                  <a:pt x="2403" y="88"/>
                  <a:pt x="2405" y="88"/>
                </a:cubicBezTo>
                <a:cubicBezTo>
                  <a:pt x="2406" y="88"/>
                  <a:pt x="2406" y="88"/>
                  <a:pt x="2406" y="88"/>
                </a:cubicBezTo>
                <a:cubicBezTo>
                  <a:pt x="2408" y="88"/>
                  <a:pt x="2408" y="88"/>
                  <a:pt x="2409" y="88"/>
                </a:cubicBezTo>
                <a:cubicBezTo>
                  <a:pt x="2409" y="86"/>
                  <a:pt x="2411" y="86"/>
                  <a:pt x="2411" y="84"/>
                </a:cubicBezTo>
                <a:cubicBezTo>
                  <a:pt x="2408" y="84"/>
                  <a:pt x="2406" y="84"/>
                  <a:pt x="2405" y="84"/>
                </a:cubicBezTo>
                <a:cubicBezTo>
                  <a:pt x="2405" y="84"/>
                  <a:pt x="2403" y="84"/>
                  <a:pt x="2401" y="84"/>
                </a:cubicBezTo>
                <a:cubicBezTo>
                  <a:pt x="2400" y="83"/>
                  <a:pt x="2400" y="83"/>
                  <a:pt x="2400" y="83"/>
                </a:cubicBezTo>
                <a:cubicBezTo>
                  <a:pt x="2400" y="81"/>
                  <a:pt x="2401" y="81"/>
                  <a:pt x="2401" y="81"/>
                </a:cubicBezTo>
                <a:cubicBezTo>
                  <a:pt x="2403" y="81"/>
                  <a:pt x="2403" y="81"/>
                  <a:pt x="2403" y="81"/>
                </a:cubicBezTo>
                <a:cubicBezTo>
                  <a:pt x="2405" y="81"/>
                  <a:pt x="2406" y="81"/>
                  <a:pt x="2406" y="81"/>
                </a:cubicBezTo>
                <a:cubicBezTo>
                  <a:pt x="2408" y="81"/>
                  <a:pt x="2408" y="81"/>
                  <a:pt x="2409" y="81"/>
                </a:cubicBezTo>
                <a:cubicBezTo>
                  <a:pt x="2411" y="81"/>
                  <a:pt x="2413" y="81"/>
                  <a:pt x="2414" y="81"/>
                </a:cubicBezTo>
                <a:cubicBezTo>
                  <a:pt x="2416" y="81"/>
                  <a:pt x="2416" y="81"/>
                  <a:pt x="2416" y="81"/>
                </a:cubicBezTo>
                <a:cubicBezTo>
                  <a:pt x="2416" y="83"/>
                  <a:pt x="2416" y="83"/>
                  <a:pt x="2416" y="83"/>
                </a:cubicBezTo>
                <a:cubicBezTo>
                  <a:pt x="2418" y="84"/>
                  <a:pt x="2418" y="84"/>
                  <a:pt x="2419" y="84"/>
                </a:cubicBezTo>
                <a:cubicBezTo>
                  <a:pt x="2419" y="84"/>
                  <a:pt x="2421" y="84"/>
                  <a:pt x="2422" y="84"/>
                </a:cubicBezTo>
                <a:cubicBezTo>
                  <a:pt x="2422" y="84"/>
                  <a:pt x="2422" y="84"/>
                  <a:pt x="2424" y="84"/>
                </a:cubicBezTo>
                <a:cubicBezTo>
                  <a:pt x="2424" y="84"/>
                  <a:pt x="2426" y="84"/>
                  <a:pt x="2426" y="83"/>
                </a:cubicBezTo>
                <a:cubicBezTo>
                  <a:pt x="2426" y="83"/>
                  <a:pt x="2424" y="83"/>
                  <a:pt x="2424" y="81"/>
                </a:cubicBezTo>
                <a:cubicBezTo>
                  <a:pt x="2426" y="81"/>
                  <a:pt x="2426" y="81"/>
                  <a:pt x="2426" y="81"/>
                </a:cubicBezTo>
                <a:cubicBezTo>
                  <a:pt x="2426" y="81"/>
                  <a:pt x="2427" y="81"/>
                  <a:pt x="2429" y="83"/>
                </a:cubicBezTo>
                <a:cubicBezTo>
                  <a:pt x="2429" y="83"/>
                  <a:pt x="2429" y="83"/>
                  <a:pt x="2429" y="84"/>
                </a:cubicBezTo>
                <a:cubicBezTo>
                  <a:pt x="2430" y="84"/>
                  <a:pt x="2430" y="84"/>
                  <a:pt x="2432" y="84"/>
                </a:cubicBezTo>
                <a:cubicBezTo>
                  <a:pt x="2432" y="86"/>
                  <a:pt x="2434" y="84"/>
                  <a:pt x="2434" y="86"/>
                </a:cubicBezTo>
                <a:cubicBezTo>
                  <a:pt x="2434" y="86"/>
                  <a:pt x="2434" y="88"/>
                  <a:pt x="2435" y="88"/>
                </a:cubicBezTo>
                <a:cubicBezTo>
                  <a:pt x="2435" y="88"/>
                  <a:pt x="2437" y="88"/>
                  <a:pt x="2439" y="88"/>
                </a:cubicBezTo>
                <a:cubicBezTo>
                  <a:pt x="2437" y="88"/>
                  <a:pt x="2437" y="88"/>
                  <a:pt x="2437" y="86"/>
                </a:cubicBezTo>
                <a:cubicBezTo>
                  <a:pt x="2439" y="86"/>
                  <a:pt x="2439" y="86"/>
                  <a:pt x="2440" y="86"/>
                </a:cubicBezTo>
                <a:cubicBezTo>
                  <a:pt x="2440" y="86"/>
                  <a:pt x="2440" y="86"/>
                  <a:pt x="2442" y="86"/>
                </a:cubicBezTo>
                <a:cubicBezTo>
                  <a:pt x="2442" y="84"/>
                  <a:pt x="2443" y="84"/>
                  <a:pt x="2445" y="84"/>
                </a:cubicBezTo>
                <a:cubicBezTo>
                  <a:pt x="2447" y="84"/>
                  <a:pt x="2448" y="84"/>
                  <a:pt x="2451" y="84"/>
                </a:cubicBezTo>
                <a:cubicBezTo>
                  <a:pt x="2453" y="84"/>
                  <a:pt x="2456" y="84"/>
                  <a:pt x="2458" y="84"/>
                </a:cubicBezTo>
                <a:cubicBezTo>
                  <a:pt x="2458" y="84"/>
                  <a:pt x="2460" y="84"/>
                  <a:pt x="2461" y="86"/>
                </a:cubicBezTo>
                <a:cubicBezTo>
                  <a:pt x="2461" y="86"/>
                  <a:pt x="2461" y="86"/>
                  <a:pt x="2463" y="86"/>
                </a:cubicBezTo>
                <a:cubicBezTo>
                  <a:pt x="2464" y="86"/>
                  <a:pt x="2466" y="84"/>
                  <a:pt x="2468" y="86"/>
                </a:cubicBezTo>
                <a:cubicBezTo>
                  <a:pt x="2468" y="86"/>
                  <a:pt x="2469" y="86"/>
                  <a:pt x="2471" y="86"/>
                </a:cubicBezTo>
                <a:cubicBezTo>
                  <a:pt x="2472" y="86"/>
                  <a:pt x="2472" y="86"/>
                  <a:pt x="2472" y="86"/>
                </a:cubicBezTo>
                <a:cubicBezTo>
                  <a:pt x="2474" y="86"/>
                  <a:pt x="2476" y="84"/>
                  <a:pt x="2476" y="86"/>
                </a:cubicBezTo>
                <a:cubicBezTo>
                  <a:pt x="2474" y="88"/>
                  <a:pt x="2474" y="88"/>
                  <a:pt x="2474" y="88"/>
                </a:cubicBezTo>
                <a:cubicBezTo>
                  <a:pt x="2472" y="88"/>
                  <a:pt x="2472" y="88"/>
                  <a:pt x="2472" y="88"/>
                </a:cubicBezTo>
                <a:cubicBezTo>
                  <a:pt x="2472" y="89"/>
                  <a:pt x="2474" y="88"/>
                  <a:pt x="2476" y="89"/>
                </a:cubicBezTo>
                <a:cubicBezTo>
                  <a:pt x="2476" y="89"/>
                  <a:pt x="2476" y="89"/>
                  <a:pt x="2477" y="91"/>
                </a:cubicBezTo>
                <a:cubicBezTo>
                  <a:pt x="2477" y="91"/>
                  <a:pt x="2479" y="91"/>
                  <a:pt x="2481" y="91"/>
                </a:cubicBezTo>
                <a:cubicBezTo>
                  <a:pt x="2482" y="91"/>
                  <a:pt x="2484" y="89"/>
                  <a:pt x="2485" y="91"/>
                </a:cubicBezTo>
                <a:cubicBezTo>
                  <a:pt x="2485" y="91"/>
                  <a:pt x="2485" y="92"/>
                  <a:pt x="2487" y="92"/>
                </a:cubicBezTo>
                <a:cubicBezTo>
                  <a:pt x="2489" y="92"/>
                  <a:pt x="2489" y="92"/>
                  <a:pt x="2489" y="92"/>
                </a:cubicBezTo>
                <a:cubicBezTo>
                  <a:pt x="2492" y="92"/>
                  <a:pt x="2493" y="91"/>
                  <a:pt x="2497" y="92"/>
                </a:cubicBezTo>
                <a:cubicBezTo>
                  <a:pt x="2498" y="92"/>
                  <a:pt x="2498" y="92"/>
                  <a:pt x="2498" y="92"/>
                </a:cubicBezTo>
                <a:cubicBezTo>
                  <a:pt x="2500" y="92"/>
                  <a:pt x="2502" y="92"/>
                  <a:pt x="2502" y="92"/>
                </a:cubicBezTo>
                <a:cubicBezTo>
                  <a:pt x="2503" y="91"/>
                  <a:pt x="2505" y="92"/>
                  <a:pt x="2505" y="91"/>
                </a:cubicBezTo>
                <a:cubicBezTo>
                  <a:pt x="2506" y="91"/>
                  <a:pt x="2506" y="91"/>
                  <a:pt x="2508" y="91"/>
                </a:cubicBezTo>
                <a:cubicBezTo>
                  <a:pt x="2510" y="91"/>
                  <a:pt x="2511" y="91"/>
                  <a:pt x="2513" y="91"/>
                </a:cubicBezTo>
                <a:cubicBezTo>
                  <a:pt x="2513" y="91"/>
                  <a:pt x="2516" y="92"/>
                  <a:pt x="2516" y="91"/>
                </a:cubicBezTo>
                <a:cubicBezTo>
                  <a:pt x="2516" y="91"/>
                  <a:pt x="2516" y="91"/>
                  <a:pt x="2514" y="89"/>
                </a:cubicBezTo>
                <a:cubicBezTo>
                  <a:pt x="2513" y="89"/>
                  <a:pt x="2513" y="89"/>
                  <a:pt x="2513" y="88"/>
                </a:cubicBezTo>
                <a:cubicBezTo>
                  <a:pt x="2513" y="88"/>
                  <a:pt x="2513" y="88"/>
                  <a:pt x="2511" y="86"/>
                </a:cubicBezTo>
                <a:cubicBezTo>
                  <a:pt x="2511" y="86"/>
                  <a:pt x="2510" y="86"/>
                  <a:pt x="2508" y="86"/>
                </a:cubicBezTo>
                <a:cubicBezTo>
                  <a:pt x="2510" y="84"/>
                  <a:pt x="2510" y="84"/>
                  <a:pt x="2510" y="84"/>
                </a:cubicBezTo>
                <a:cubicBezTo>
                  <a:pt x="2510" y="84"/>
                  <a:pt x="2511" y="84"/>
                  <a:pt x="2511" y="83"/>
                </a:cubicBezTo>
                <a:cubicBezTo>
                  <a:pt x="2511" y="83"/>
                  <a:pt x="2511" y="83"/>
                  <a:pt x="2513" y="83"/>
                </a:cubicBezTo>
                <a:cubicBezTo>
                  <a:pt x="2514" y="83"/>
                  <a:pt x="2514" y="83"/>
                  <a:pt x="2514" y="83"/>
                </a:cubicBezTo>
                <a:cubicBezTo>
                  <a:pt x="2516" y="83"/>
                  <a:pt x="2516" y="83"/>
                  <a:pt x="2516" y="83"/>
                </a:cubicBezTo>
                <a:cubicBezTo>
                  <a:pt x="2518" y="83"/>
                  <a:pt x="2518" y="84"/>
                  <a:pt x="2519" y="84"/>
                </a:cubicBezTo>
                <a:cubicBezTo>
                  <a:pt x="2521" y="84"/>
                  <a:pt x="2521" y="84"/>
                  <a:pt x="2521" y="84"/>
                </a:cubicBezTo>
                <a:cubicBezTo>
                  <a:pt x="2523" y="86"/>
                  <a:pt x="2523" y="86"/>
                  <a:pt x="2524" y="86"/>
                </a:cubicBezTo>
                <a:cubicBezTo>
                  <a:pt x="2524" y="86"/>
                  <a:pt x="2526" y="86"/>
                  <a:pt x="2526" y="88"/>
                </a:cubicBezTo>
                <a:cubicBezTo>
                  <a:pt x="2529" y="88"/>
                  <a:pt x="2531" y="88"/>
                  <a:pt x="2532" y="88"/>
                </a:cubicBezTo>
                <a:cubicBezTo>
                  <a:pt x="2534" y="89"/>
                  <a:pt x="2534" y="89"/>
                  <a:pt x="2534" y="89"/>
                </a:cubicBezTo>
                <a:cubicBezTo>
                  <a:pt x="2535" y="88"/>
                  <a:pt x="2537" y="88"/>
                  <a:pt x="2537" y="88"/>
                </a:cubicBezTo>
                <a:cubicBezTo>
                  <a:pt x="2537" y="86"/>
                  <a:pt x="2537" y="86"/>
                  <a:pt x="2537" y="86"/>
                </a:cubicBezTo>
                <a:cubicBezTo>
                  <a:pt x="2539" y="86"/>
                  <a:pt x="2539" y="86"/>
                  <a:pt x="2539" y="86"/>
                </a:cubicBezTo>
                <a:cubicBezTo>
                  <a:pt x="2540" y="86"/>
                  <a:pt x="2542" y="86"/>
                  <a:pt x="2544" y="86"/>
                </a:cubicBezTo>
                <a:cubicBezTo>
                  <a:pt x="2544" y="86"/>
                  <a:pt x="2544" y="86"/>
                  <a:pt x="2544" y="88"/>
                </a:cubicBezTo>
                <a:cubicBezTo>
                  <a:pt x="2545" y="88"/>
                  <a:pt x="2547" y="88"/>
                  <a:pt x="2547" y="88"/>
                </a:cubicBezTo>
                <a:cubicBezTo>
                  <a:pt x="2548" y="89"/>
                  <a:pt x="2548" y="89"/>
                  <a:pt x="2550" y="89"/>
                </a:cubicBezTo>
                <a:cubicBezTo>
                  <a:pt x="2552" y="91"/>
                  <a:pt x="2552" y="91"/>
                  <a:pt x="2553" y="91"/>
                </a:cubicBezTo>
                <a:cubicBezTo>
                  <a:pt x="2553" y="92"/>
                  <a:pt x="2555" y="92"/>
                  <a:pt x="2556" y="92"/>
                </a:cubicBezTo>
                <a:cubicBezTo>
                  <a:pt x="2558" y="92"/>
                  <a:pt x="2560" y="92"/>
                  <a:pt x="2561" y="94"/>
                </a:cubicBezTo>
                <a:cubicBezTo>
                  <a:pt x="2561" y="94"/>
                  <a:pt x="2561" y="96"/>
                  <a:pt x="2563" y="96"/>
                </a:cubicBezTo>
                <a:cubicBezTo>
                  <a:pt x="2563" y="96"/>
                  <a:pt x="2565" y="97"/>
                  <a:pt x="2566" y="97"/>
                </a:cubicBezTo>
                <a:cubicBezTo>
                  <a:pt x="2566" y="97"/>
                  <a:pt x="2568" y="97"/>
                  <a:pt x="2569" y="97"/>
                </a:cubicBezTo>
                <a:cubicBezTo>
                  <a:pt x="2571" y="97"/>
                  <a:pt x="2571" y="99"/>
                  <a:pt x="2573" y="99"/>
                </a:cubicBezTo>
                <a:cubicBezTo>
                  <a:pt x="2574" y="100"/>
                  <a:pt x="2574" y="100"/>
                  <a:pt x="2574" y="100"/>
                </a:cubicBezTo>
                <a:cubicBezTo>
                  <a:pt x="2574" y="100"/>
                  <a:pt x="2573" y="100"/>
                  <a:pt x="2573" y="102"/>
                </a:cubicBezTo>
                <a:cubicBezTo>
                  <a:pt x="2573" y="100"/>
                  <a:pt x="2573" y="100"/>
                  <a:pt x="2573" y="100"/>
                </a:cubicBezTo>
                <a:cubicBezTo>
                  <a:pt x="2571" y="100"/>
                  <a:pt x="2569" y="100"/>
                  <a:pt x="2569" y="100"/>
                </a:cubicBezTo>
                <a:cubicBezTo>
                  <a:pt x="2568" y="100"/>
                  <a:pt x="2566" y="99"/>
                  <a:pt x="2566" y="99"/>
                </a:cubicBezTo>
                <a:cubicBezTo>
                  <a:pt x="2565" y="99"/>
                  <a:pt x="2565" y="100"/>
                  <a:pt x="2565" y="100"/>
                </a:cubicBezTo>
                <a:cubicBezTo>
                  <a:pt x="2566" y="100"/>
                  <a:pt x="2566" y="100"/>
                  <a:pt x="2566" y="100"/>
                </a:cubicBezTo>
                <a:cubicBezTo>
                  <a:pt x="2566" y="100"/>
                  <a:pt x="2568" y="100"/>
                  <a:pt x="2568" y="102"/>
                </a:cubicBezTo>
                <a:cubicBezTo>
                  <a:pt x="2569" y="102"/>
                  <a:pt x="2569" y="102"/>
                  <a:pt x="2569" y="102"/>
                </a:cubicBezTo>
                <a:cubicBezTo>
                  <a:pt x="2571" y="104"/>
                  <a:pt x="2571" y="104"/>
                  <a:pt x="2573" y="104"/>
                </a:cubicBezTo>
                <a:cubicBezTo>
                  <a:pt x="2574" y="104"/>
                  <a:pt x="2574" y="104"/>
                  <a:pt x="2576" y="105"/>
                </a:cubicBezTo>
                <a:cubicBezTo>
                  <a:pt x="2576" y="105"/>
                  <a:pt x="2576" y="107"/>
                  <a:pt x="2577" y="107"/>
                </a:cubicBezTo>
                <a:cubicBezTo>
                  <a:pt x="2579" y="107"/>
                  <a:pt x="2579" y="107"/>
                  <a:pt x="2579" y="107"/>
                </a:cubicBezTo>
                <a:cubicBezTo>
                  <a:pt x="2579" y="107"/>
                  <a:pt x="2579" y="109"/>
                  <a:pt x="2581" y="109"/>
                </a:cubicBezTo>
                <a:cubicBezTo>
                  <a:pt x="2581" y="110"/>
                  <a:pt x="2582" y="110"/>
                  <a:pt x="2582" y="110"/>
                </a:cubicBezTo>
                <a:cubicBezTo>
                  <a:pt x="2584" y="110"/>
                  <a:pt x="2586" y="110"/>
                  <a:pt x="2586" y="110"/>
                </a:cubicBezTo>
                <a:cubicBezTo>
                  <a:pt x="2587" y="110"/>
                  <a:pt x="2589" y="110"/>
                  <a:pt x="2590" y="112"/>
                </a:cubicBezTo>
                <a:cubicBezTo>
                  <a:pt x="2592" y="112"/>
                  <a:pt x="2594" y="110"/>
                  <a:pt x="2595" y="112"/>
                </a:cubicBezTo>
                <a:cubicBezTo>
                  <a:pt x="2595" y="112"/>
                  <a:pt x="2595" y="112"/>
                  <a:pt x="2595" y="113"/>
                </a:cubicBezTo>
                <a:cubicBezTo>
                  <a:pt x="2597" y="113"/>
                  <a:pt x="2597" y="113"/>
                  <a:pt x="2598" y="113"/>
                </a:cubicBezTo>
                <a:cubicBezTo>
                  <a:pt x="2600" y="113"/>
                  <a:pt x="2602" y="115"/>
                  <a:pt x="2605" y="115"/>
                </a:cubicBezTo>
                <a:cubicBezTo>
                  <a:pt x="2605" y="113"/>
                  <a:pt x="2605" y="113"/>
                  <a:pt x="2605" y="113"/>
                </a:cubicBezTo>
                <a:cubicBezTo>
                  <a:pt x="2605" y="112"/>
                  <a:pt x="2605" y="112"/>
                  <a:pt x="2605" y="112"/>
                </a:cubicBezTo>
                <a:cubicBezTo>
                  <a:pt x="2605" y="112"/>
                  <a:pt x="2605" y="110"/>
                  <a:pt x="2603" y="110"/>
                </a:cubicBezTo>
                <a:cubicBezTo>
                  <a:pt x="2603" y="109"/>
                  <a:pt x="2603" y="109"/>
                  <a:pt x="2603" y="109"/>
                </a:cubicBezTo>
                <a:cubicBezTo>
                  <a:pt x="2602" y="109"/>
                  <a:pt x="2602" y="109"/>
                  <a:pt x="2602" y="109"/>
                </a:cubicBezTo>
                <a:cubicBezTo>
                  <a:pt x="2602" y="107"/>
                  <a:pt x="2602" y="107"/>
                  <a:pt x="2602" y="107"/>
                </a:cubicBezTo>
                <a:cubicBezTo>
                  <a:pt x="2602" y="105"/>
                  <a:pt x="2600" y="105"/>
                  <a:pt x="2600" y="104"/>
                </a:cubicBezTo>
                <a:cubicBezTo>
                  <a:pt x="2600" y="102"/>
                  <a:pt x="2602" y="102"/>
                  <a:pt x="2602" y="102"/>
                </a:cubicBezTo>
                <a:cubicBezTo>
                  <a:pt x="2603" y="104"/>
                  <a:pt x="2603" y="104"/>
                  <a:pt x="2603" y="104"/>
                </a:cubicBezTo>
                <a:cubicBezTo>
                  <a:pt x="2605" y="104"/>
                  <a:pt x="2605" y="104"/>
                  <a:pt x="2605" y="104"/>
                </a:cubicBezTo>
                <a:cubicBezTo>
                  <a:pt x="2608" y="105"/>
                  <a:pt x="2610" y="105"/>
                  <a:pt x="2611" y="107"/>
                </a:cubicBezTo>
                <a:cubicBezTo>
                  <a:pt x="2613" y="107"/>
                  <a:pt x="2613" y="107"/>
                  <a:pt x="2613" y="107"/>
                </a:cubicBezTo>
                <a:cubicBezTo>
                  <a:pt x="2615" y="107"/>
                  <a:pt x="2615" y="107"/>
                  <a:pt x="2615" y="107"/>
                </a:cubicBezTo>
                <a:cubicBezTo>
                  <a:pt x="2615" y="109"/>
                  <a:pt x="2615" y="109"/>
                  <a:pt x="2616" y="109"/>
                </a:cubicBezTo>
                <a:cubicBezTo>
                  <a:pt x="2616" y="109"/>
                  <a:pt x="2616" y="109"/>
                  <a:pt x="2618" y="109"/>
                </a:cubicBezTo>
                <a:cubicBezTo>
                  <a:pt x="2618" y="107"/>
                  <a:pt x="2619" y="107"/>
                  <a:pt x="2621" y="107"/>
                </a:cubicBezTo>
                <a:cubicBezTo>
                  <a:pt x="2623" y="107"/>
                  <a:pt x="2623" y="107"/>
                  <a:pt x="2623" y="107"/>
                </a:cubicBezTo>
                <a:cubicBezTo>
                  <a:pt x="2624" y="107"/>
                  <a:pt x="2626" y="107"/>
                  <a:pt x="2626" y="107"/>
                </a:cubicBezTo>
                <a:cubicBezTo>
                  <a:pt x="2628" y="105"/>
                  <a:pt x="2629" y="105"/>
                  <a:pt x="2631" y="105"/>
                </a:cubicBezTo>
                <a:cubicBezTo>
                  <a:pt x="2632" y="105"/>
                  <a:pt x="2634" y="105"/>
                  <a:pt x="2636" y="105"/>
                </a:cubicBezTo>
                <a:cubicBezTo>
                  <a:pt x="2637" y="105"/>
                  <a:pt x="2637" y="105"/>
                  <a:pt x="2639" y="105"/>
                </a:cubicBezTo>
                <a:cubicBezTo>
                  <a:pt x="2640" y="107"/>
                  <a:pt x="2642" y="107"/>
                  <a:pt x="2644" y="107"/>
                </a:cubicBezTo>
                <a:cubicBezTo>
                  <a:pt x="2644" y="109"/>
                  <a:pt x="2645" y="109"/>
                  <a:pt x="2647" y="109"/>
                </a:cubicBezTo>
                <a:cubicBezTo>
                  <a:pt x="2649" y="110"/>
                  <a:pt x="2650" y="110"/>
                  <a:pt x="2652" y="112"/>
                </a:cubicBezTo>
                <a:cubicBezTo>
                  <a:pt x="2652" y="112"/>
                  <a:pt x="2653" y="112"/>
                  <a:pt x="2653" y="110"/>
                </a:cubicBezTo>
                <a:cubicBezTo>
                  <a:pt x="2652" y="109"/>
                  <a:pt x="2652" y="109"/>
                  <a:pt x="2652" y="109"/>
                </a:cubicBezTo>
                <a:cubicBezTo>
                  <a:pt x="2652" y="109"/>
                  <a:pt x="2650" y="107"/>
                  <a:pt x="2649" y="107"/>
                </a:cubicBezTo>
                <a:cubicBezTo>
                  <a:pt x="2649" y="107"/>
                  <a:pt x="2649" y="107"/>
                  <a:pt x="2649" y="105"/>
                </a:cubicBezTo>
                <a:cubicBezTo>
                  <a:pt x="2649" y="105"/>
                  <a:pt x="2650" y="105"/>
                  <a:pt x="2652" y="105"/>
                </a:cubicBezTo>
                <a:cubicBezTo>
                  <a:pt x="2652" y="105"/>
                  <a:pt x="2653" y="105"/>
                  <a:pt x="2655" y="105"/>
                </a:cubicBezTo>
                <a:cubicBezTo>
                  <a:pt x="2655" y="107"/>
                  <a:pt x="2657" y="107"/>
                  <a:pt x="2657" y="107"/>
                </a:cubicBezTo>
                <a:cubicBezTo>
                  <a:pt x="2658" y="109"/>
                  <a:pt x="2658" y="109"/>
                  <a:pt x="2660" y="109"/>
                </a:cubicBezTo>
                <a:cubicBezTo>
                  <a:pt x="2661" y="107"/>
                  <a:pt x="2663" y="107"/>
                  <a:pt x="2663" y="107"/>
                </a:cubicBezTo>
                <a:cubicBezTo>
                  <a:pt x="2665" y="107"/>
                  <a:pt x="2665" y="107"/>
                  <a:pt x="2665" y="107"/>
                </a:cubicBezTo>
                <a:cubicBezTo>
                  <a:pt x="2665" y="105"/>
                  <a:pt x="2663" y="105"/>
                  <a:pt x="2663" y="105"/>
                </a:cubicBezTo>
                <a:cubicBezTo>
                  <a:pt x="2661" y="105"/>
                  <a:pt x="2661" y="105"/>
                  <a:pt x="2661" y="105"/>
                </a:cubicBezTo>
                <a:cubicBezTo>
                  <a:pt x="2660" y="104"/>
                  <a:pt x="2658" y="104"/>
                  <a:pt x="2658" y="104"/>
                </a:cubicBezTo>
                <a:cubicBezTo>
                  <a:pt x="2657" y="104"/>
                  <a:pt x="2655" y="104"/>
                  <a:pt x="2655" y="102"/>
                </a:cubicBezTo>
                <a:cubicBezTo>
                  <a:pt x="2653" y="102"/>
                  <a:pt x="2653" y="102"/>
                  <a:pt x="2653" y="100"/>
                </a:cubicBezTo>
                <a:cubicBezTo>
                  <a:pt x="2652" y="100"/>
                  <a:pt x="2652" y="100"/>
                  <a:pt x="2650" y="100"/>
                </a:cubicBezTo>
                <a:cubicBezTo>
                  <a:pt x="2649" y="100"/>
                  <a:pt x="2649" y="100"/>
                  <a:pt x="2649" y="100"/>
                </a:cubicBezTo>
                <a:cubicBezTo>
                  <a:pt x="2649" y="99"/>
                  <a:pt x="2649" y="99"/>
                  <a:pt x="2649" y="99"/>
                </a:cubicBezTo>
                <a:cubicBezTo>
                  <a:pt x="2649" y="99"/>
                  <a:pt x="2649" y="99"/>
                  <a:pt x="2649" y="97"/>
                </a:cubicBezTo>
                <a:cubicBezTo>
                  <a:pt x="2649" y="97"/>
                  <a:pt x="2650" y="97"/>
                  <a:pt x="2652" y="97"/>
                </a:cubicBezTo>
                <a:cubicBezTo>
                  <a:pt x="2653" y="97"/>
                  <a:pt x="2658" y="99"/>
                  <a:pt x="2657" y="96"/>
                </a:cubicBezTo>
                <a:cubicBezTo>
                  <a:pt x="2655" y="94"/>
                  <a:pt x="2653" y="94"/>
                  <a:pt x="2653" y="94"/>
                </a:cubicBezTo>
                <a:cubicBezTo>
                  <a:pt x="2652" y="94"/>
                  <a:pt x="2650" y="94"/>
                  <a:pt x="2650" y="92"/>
                </a:cubicBezTo>
                <a:cubicBezTo>
                  <a:pt x="2652" y="92"/>
                  <a:pt x="2652" y="92"/>
                  <a:pt x="2652" y="92"/>
                </a:cubicBezTo>
                <a:cubicBezTo>
                  <a:pt x="2653" y="92"/>
                  <a:pt x="2655" y="94"/>
                  <a:pt x="2657" y="94"/>
                </a:cubicBezTo>
                <a:cubicBezTo>
                  <a:pt x="2657" y="94"/>
                  <a:pt x="2657" y="94"/>
                  <a:pt x="2658" y="94"/>
                </a:cubicBezTo>
                <a:cubicBezTo>
                  <a:pt x="2658" y="94"/>
                  <a:pt x="2660" y="94"/>
                  <a:pt x="2661" y="94"/>
                </a:cubicBezTo>
                <a:cubicBezTo>
                  <a:pt x="2663" y="94"/>
                  <a:pt x="2663" y="94"/>
                  <a:pt x="2663" y="94"/>
                </a:cubicBezTo>
                <a:cubicBezTo>
                  <a:pt x="2663" y="96"/>
                  <a:pt x="2663" y="96"/>
                  <a:pt x="2663" y="96"/>
                </a:cubicBezTo>
                <a:cubicBezTo>
                  <a:pt x="2663" y="96"/>
                  <a:pt x="2665" y="96"/>
                  <a:pt x="2666" y="96"/>
                </a:cubicBezTo>
                <a:cubicBezTo>
                  <a:pt x="2666" y="96"/>
                  <a:pt x="2668" y="94"/>
                  <a:pt x="2670" y="94"/>
                </a:cubicBezTo>
                <a:cubicBezTo>
                  <a:pt x="2671" y="94"/>
                  <a:pt x="2671" y="94"/>
                  <a:pt x="2673" y="96"/>
                </a:cubicBezTo>
                <a:cubicBezTo>
                  <a:pt x="2674" y="96"/>
                  <a:pt x="2674" y="96"/>
                  <a:pt x="2676" y="96"/>
                </a:cubicBezTo>
                <a:cubicBezTo>
                  <a:pt x="2676" y="94"/>
                  <a:pt x="2676" y="94"/>
                  <a:pt x="2676" y="94"/>
                </a:cubicBezTo>
                <a:cubicBezTo>
                  <a:pt x="2678" y="94"/>
                  <a:pt x="2679" y="94"/>
                  <a:pt x="2681" y="96"/>
                </a:cubicBezTo>
                <a:cubicBezTo>
                  <a:pt x="2682" y="96"/>
                  <a:pt x="2682" y="96"/>
                  <a:pt x="2684" y="96"/>
                </a:cubicBezTo>
                <a:cubicBezTo>
                  <a:pt x="2686" y="97"/>
                  <a:pt x="2687" y="97"/>
                  <a:pt x="2689" y="97"/>
                </a:cubicBezTo>
                <a:cubicBezTo>
                  <a:pt x="2691" y="97"/>
                  <a:pt x="2691" y="97"/>
                  <a:pt x="2691" y="97"/>
                </a:cubicBezTo>
                <a:cubicBezTo>
                  <a:pt x="2691" y="99"/>
                  <a:pt x="2689" y="99"/>
                  <a:pt x="2689" y="99"/>
                </a:cubicBezTo>
                <a:cubicBezTo>
                  <a:pt x="2689" y="100"/>
                  <a:pt x="2691" y="100"/>
                  <a:pt x="2692" y="100"/>
                </a:cubicBezTo>
                <a:cubicBezTo>
                  <a:pt x="2694" y="100"/>
                  <a:pt x="2694" y="100"/>
                  <a:pt x="2694" y="100"/>
                </a:cubicBezTo>
                <a:cubicBezTo>
                  <a:pt x="2694" y="100"/>
                  <a:pt x="2694" y="100"/>
                  <a:pt x="2694" y="99"/>
                </a:cubicBezTo>
                <a:cubicBezTo>
                  <a:pt x="2695" y="99"/>
                  <a:pt x="2695" y="97"/>
                  <a:pt x="2695" y="97"/>
                </a:cubicBezTo>
                <a:cubicBezTo>
                  <a:pt x="2697" y="97"/>
                  <a:pt x="2699" y="96"/>
                  <a:pt x="2700" y="97"/>
                </a:cubicBezTo>
                <a:cubicBezTo>
                  <a:pt x="2700" y="97"/>
                  <a:pt x="2700" y="97"/>
                  <a:pt x="2700" y="99"/>
                </a:cubicBezTo>
                <a:cubicBezTo>
                  <a:pt x="2700" y="100"/>
                  <a:pt x="2700" y="100"/>
                  <a:pt x="2700" y="100"/>
                </a:cubicBezTo>
                <a:cubicBezTo>
                  <a:pt x="2700" y="102"/>
                  <a:pt x="2700" y="102"/>
                  <a:pt x="2700" y="102"/>
                </a:cubicBezTo>
                <a:cubicBezTo>
                  <a:pt x="2699" y="102"/>
                  <a:pt x="2699" y="104"/>
                  <a:pt x="2700" y="104"/>
                </a:cubicBezTo>
                <a:cubicBezTo>
                  <a:pt x="2702" y="104"/>
                  <a:pt x="2702" y="104"/>
                  <a:pt x="2702" y="104"/>
                </a:cubicBezTo>
                <a:cubicBezTo>
                  <a:pt x="2704" y="104"/>
                  <a:pt x="2704" y="104"/>
                  <a:pt x="2705" y="104"/>
                </a:cubicBezTo>
                <a:cubicBezTo>
                  <a:pt x="2707" y="104"/>
                  <a:pt x="2707" y="104"/>
                  <a:pt x="2707" y="104"/>
                </a:cubicBezTo>
                <a:cubicBezTo>
                  <a:pt x="2707" y="104"/>
                  <a:pt x="2708" y="104"/>
                  <a:pt x="2708" y="102"/>
                </a:cubicBezTo>
                <a:cubicBezTo>
                  <a:pt x="2710" y="102"/>
                  <a:pt x="2710" y="102"/>
                  <a:pt x="2710" y="102"/>
                </a:cubicBezTo>
                <a:cubicBezTo>
                  <a:pt x="2710" y="100"/>
                  <a:pt x="2710" y="100"/>
                  <a:pt x="2710" y="100"/>
                </a:cubicBezTo>
                <a:cubicBezTo>
                  <a:pt x="2710" y="99"/>
                  <a:pt x="2710" y="99"/>
                  <a:pt x="2710" y="99"/>
                </a:cubicBezTo>
                <a:cubicBezTo>
                  <a:pt x="2710" y="97"/>
                  <a:pt x="2712" y="97"/>
                  <a:pt x="2712" y="97"/>
                </a:cubicBezTo>
                <a:cubicBezTo>
                  <a:pt x="2713" y="97"/>
                  <a:pt x="2713" y="97"/>
                  <a:pt x="2713" y="97"/>
                </a:cubicBezTo>
                <a:cubicBezTo>
                  <a:pt x="2715" y="97"/>
                  <a:pt x="2715" y="97"/>
                  <a:pt x="2716" y="97"/>
                </a:cubicBezTo>
                <a:cubicBezTo>
                  <a:pt x="2716" y="97"/>
                  <a:pt x="2716" y="97"/>
                  <a:pt x="2718" y="97"/>
                </a:cubicBezTo>
                <a:cubicBezTo>
                  <a:pt x="2718" y="97"/>
                  <a:pt x="2718" y="97"/>
                  <a:pt x="2720" y="99"/>
                </a:cubicBezTo>
                <a:cubicBezTo>
                  <a:pt x="2721" y="99"/>
                  <a:pt x="2721" y="99"/>
                  <a:pt x="2723" y="99"/>
                </a:cubicBezTo>
                <a:cubicBezTo>
                  <a:pt x="2725" y="100"/>
                  <a:pt x="2725" y="100"/>
                  <a:pt x="2726" y="100"/>
                </a:cubicBezTo>
                <a:cubicBezTo>
                  <a:pt x="2726" y="100"/>
                  <a:pt x="2726" y="100"/>
                  <a:pt x="2728" y="100"/>
                </a:cubicBezTo>
                <a:cubicBezTo>
                  <a:pt x="2729" y="100"/>
                  <a:pt x="2729" y="100"/>
                  <a:pt x="2729" y="100"/>
                </a:cubicBezTo>
                <a:cubicBezTo>
                  <a:pt x="2731" y="100"/>
                  <a:pt x="2731" y="100"/>
                  <a:pt x="2731" y="100"/>
                </a:cubicBezTo>
                <a:cubicBezTo>
                  <a:pt x="2733" y="100"/>
                  <a:pt x="2733" y="100"/>
                  <a:pt x="2734" y="100"/>
                </a:cubicBezTo>
                <a:cubicBezTo>
                  <a:pt x="2736" y="100"/>
                  <a:pt x="2736" y="100"/>
                  <a:pt x="2736" y="100"/>
                </a:cubicBezTo>
                <a:cubicBezTo>
                  <a:pt x="2736" y="100"/>
                  <a:pt x="2737" y="100"/>
                  <a:pt x="2737" y="102"/>
                </a:cubicBezTo>
                <a:cubicBezTo>
                  <a:pt x="2737" y="102"/>
                  <a:pt x="2736" y="102"/>
                  <a:pt x="2736" y="104"/>
                </a:cubicBezTo>
                <a:cubicBezTo>
                  <a:pt x="2734" y="104"/>
                  <a:pt x="2734" y="104"/>
                  <a:pt x="2734" y="104"/>
                </a:cubicBezTo>
                <a:cubicBezTo>
                  <a:pt x="2733" y="104"/>
                  <a:pt x="2733" y="104"/>
                  <a:pt x="2733" y="104"/>
                </a:cubicBezTo>
                <a:cubicBezTo>
                  <a:pt x="2731" y="104"/>
                  <a:pt x="2731" y="104"/>
                  <a:pt x="2729" y="104"/>
                </a:cubicBezTo>
                <a:cubicBezTo>
                  <a:pt x="2729" y="105"/>
                  <a:pt x="2729" y="105"/>
                  <a:pt x="2729" y="105"/>
                </a:cubicBezTo>
                <a:cubicBezTo>
                  <a:pt x="2731" y="105"/>
                  <a:pt x="2731" y="107"/>
                  <a:pt x="2731" y="107"/>
                </a:cubicBezTo>
                <a:cubicBezTo>
                  <a:pt x="2733" y="107"/>
                  <a:pt x="2733" y="107"/>
                  <a:pt x="2734" y="107"/>
                </a:cubicBezTo>
                <a:cubicBezTo>
                  <a:pt x="2736" y="107"/>
                  <a:pt x="2736" y="107"/>
                  <a:pt x="2736" y="107"/>
                </a:cubicBezTo>
                <a:cubicBezTo>
                  <a:pt x="2737" y="105"/>
                  <a:pt x="2737" y="105"/>
                  <a:pt x="2737" y="105"/>
                </a:cubicBezTo>
                <a:cubicBezTo>
                  <a:pt x="2739" y="105"/>
                  <a:pt x="2741" y="105"/>
                  <a:pt x="2742" y="107"/>
                </a:cubicBezTo>
                <a:cubicBezTo>
                  <a:pt x="2742" y="107"/>
                  <a:pt x="2744" y="107"/>
                  <a:pt x="2746" y="107"/>
                </a:cubicBezTo>
                <a:cubicBezTo>
                  <a:pt x="2747" y="109"/>
                  <a:pt x="2749" y="109"/>
                  <a:pt x="2750" y="109"/>
                </a:cubicBezTo>
                <a:cubicBezTo>
                  <a:pt x="2752" y="109"/>
                  <a:pt x="2752" y="109"/>
                  <a:pt x="2754" y="109"/>
                </a:cubicBezTo>
                <a:cubicBezTo>
                  <a:pt x="2755" y="109"/>
                  <a:pt x="2755" y="109"/>
                  <a:pt x="2757" y="109"/>
                </a:cubicBezTo>
                <a:cubicBezTo>
                  <a:pt x="2758" y="109"/>
                  <a:pt x="2758" y="109"/>
                  <a:pt x="2758" y="109"/>
                </a:cubicBezTo>
                <a:cubicBezTo>
                  <a:pt x="2760" y="109"/>
                  <a:pt x="2760" y="109"/>
                  <a:pt x="2760" y="109"/>
                </a:cubicBezTo>
                <a:cubicBezTo>
                  <a:pt x="2762" y="109"/>
                  <a:pt x="2762" y="109"/>
                  <a:pt x="2763" y="110"/>
                </a:cubicBezTo>
                <a:cubicBezTo>
                  <a:pt x="2765" y="110"/>
                  <a:pt x="2765" y="110"/>
                  <a:pt x="2765" y="110"/>
                </a:cubicBezTo>
                <a:cubicBezTo>
                  <a:pt x="2765" y="112"/>
                  <a:pt x="2765" y="112"/>
                  <a:pt x="2765" y="112"/>
                </a:cubicBezTo>
                <a:cubicBezTo>
                  <a:pt x="2767" y="113"/>
                  <a:pt x="2768" y="113"/>
                  <a:pt x="2770" y="113"/>
                </a:cubicBezTo>
                <a:cubicBezTo>
                  <a:pt x="2770" y="113"/>
                  <a:pt x="2771" y="113"/>
                  <a:pt x="2773" y="113"/>
                </a:cubicBezTo>
                <a:cubicBezTo>
                  <a:pt x="2775" y="115"/>
                  <a:pt x="2775" y="115"/>
                  <a:pt x="2775" y="115"/>
                </a:cubicBezTo>
                <a:cubicBezTo>
                  <a:pt x="2776" y="115"/>
                  <a:pt x="2776" y="115"/>
                  <a:pt x="2778" y="115"/>
                </a:cubicBezTo>
                <a:cubicBezTo>
                  <a:pt x="2779" y="115"/>
                  <a:pt x="2781" y="113"/>
                  <a:pt x="2781" y="113"/>
                </a:cubicBezTo>
                <a:cubicBezTo>
                  <a:pt x="2783" y="113"/>
                  <a:pt x="2783" y="112"/>
                  <a:pt x="2783" y="112"/>
                </a:cubicBezTo>
                <a:cubicBezTo>
                  <a:pt x="2784" y="112"/>
                  <a:pt x="2784" y="112"/>
                  <a:pt x="2786" y="112"/>
                </a:cubicBezTo>
                <a:cubicBezTo>
                  <a:pt x="2788" y="112"/>
                  <a:pt x="2788" y="112"/>
                  <a:pt x="2788" y="112"/>
                </a:cubicBezTo>
                <a:cubicBezTo>
                  <a:pt x="2789" y="112"/>
                  <a:pt x="2789" y="112"/>
                  <a:pt x="2791" y="112"/>
                </a:cubicBezTo>
                <a:cubicBezTo>
                  <a:pt x="2791" y="110"/>
                  <a:pt x="2792" y="110"/>
                  <a:pt x="2792" y="112"/>
                </a:cubicBezTo>
                <a:cubicBezTo>
                  <a:pt x="2792" y="112"/>
                  <a:pt x="2792" y="112"/>
                  <a:pt x="2794" y="112"/>
                </a:cubicBezTo>
                <a:cubicBezTo>
                  <a:pt x="2796" y="112"/>
                  <a:pt x="2796" y="112"/>
                  <a:pt x="2796" y="112"/>
                </a:cubicBezTo>
                <a:cubicBezTo>
                  <a:pt x="2797" y="112"/>
                  <a:pt x="2797" y="112"/>
                  <a:pt x="2797" y="112"/>
                </a:cubicBezTo>
                <a:cubicBezTo>
                  <a:pt x="2799" y="112"/>
                  <a:pt x="2800" y="112"/>
                  <a:pt x="2800" y="112"/>
                </a:cubicBezTo>
                <a:cubicBezTo>
                  <a:pt x="2802" y="110"/>
                  <a:pt x="2804" y="110"/>
                  <a:pt x="2804" y="110"/>
                </a:cubicBezTo>
                <a:cubicBezTo>
                  <a:pt x="2805" y="110"/>
                  <a:pt x="2805" y="110"/>
                  <a:pt x="2805" y="110"/>
                </a:cubicBezTo>
                <a:cubicBezTo>
                  <a:pt x="2807" y="110"/>
                  <a:pt x="2807" y="110"/>
                  <a:pt x="2807" y="110"/>
                </a:cubicBezTo>
                <a:cubicBezTo>
                  <a:pt x="2809" y="110"/>
                  <a:pt x="2809" y="112"/>
                  <a:pt x="2809" y="112"/>
                </a:cubicBezTo>
                <a:cubicBezTo>
                  <a:pt x="2810" y="112"/>
                  <a:pt x="2810" y="112"/>
                  <a:pt x="2810" y="112"/>
                </a:cubicBezTo>
                <a:cubicBezTo>
                  <a:pt x="2810" y="113"/>
                  <a:pt x="2812" y="113"/>
                  <a:pt x="2812" y="113"/>
                </a:cubicBezTo>
                <a:cubicBezTo>
                  <a:pt x="2812" y="113"/>
                  <a:pt x="2813" y="112"/>
                  <a:pt x="2813" y="113"/>
                </a:cubicBezTo>
                <a:cubicBezTo>
                  <a:pt x="2813" y="113"/>
                  <a:pt x="2813" y="113"/>
                  <a:pt x="2815" y="113"/>
                </a:cubicBezTo>
                <a:cubicBezTo>
                  <a:pt x="2815" y="113"/>
                  <a:pt x="2817" y="112"/>
                  <a:pt x="2817" y="113"/>
                </a:cubicBezTo>
                <a:cubicBezTo>
                  <a:pt x="2818" y="113"/>
                  <a:pt x="2818" y="112"/>
                  <a:pt x="2820" y="112"/>
                </a:cubicBezTo>
                <a:cubicBezTo>
                  <a:pt x="2820" y="112"/>
                  <a:pt x="2821" y="112"/>
                  <a:pt x="2821" y="113"/>
                </a:cubicBezTo>
                <a:cubicBezTo>
                  <a:pt x="2823" y="113"/>
                  <a:pt x="2825" y="113"/>
                  <a:pt x="2826" y="113"/>
                </a:cubicBezTo>
                <a:cubicBezTo>
                  <a:pt x="2828" y="113"/>
                  <a:pt x="2828" y="115"/>
                  <a:pt x="2830" y="115"/>
                </a:cubicBezTo>
                <a:cubicBezTo>
                  <a:pt x="2830" y="115"/>
                  <a:pt x="2830" y="115"/>
                  <a:pt x="2831" y="115"/>
                </a:cubicBezTo>
                <a:cubicBezTo>
                  <a:pt x="2831" y="115"/>
                  <a:pt x="2831" y="115"/>
                  <a:pt x="2833" y="117"/>
                </a:cubicBezTo>
                <a:cubicBezTo>
                  <a:pt x="2833" y="117"/>
                  <a:pt x="2833" y="117"/>
                  <a:pt x="2834" y="117"/>
                </a:cubicBezTo>
                <a:cubicBezTo>
                  <a:pt x="2834" y="118"/>
                  <a:pt x="2834" y="118"/>
                  <a:pt x="2834" y="118"/>
                </a:cubicBezTo>
                <a:cubicBezTo>
                  <a:pt x="2836" y="120"/>
                  <a:pt x="2836" y="120"/>
                  <a:pt x="2838" y="120"/>
                </a:cubicBezTo>
                <a:cubicBezTo>
                  <a:pt x="2841" y="120"/>
                  <a:pt x="2842" y="121"/>
                  <a:pt x="2844" y="123"/>
                </a:cubicBezTo>
                <a:cubicBezTo>
                  <a:pt x="2844" y="123"/>
                  <a:pt x="2844" y="123"/>
                  <a:pt x="2844" y="125"/>
                </a:cubicBezTo>
                <a:cubicBezTo>
                  <a:pt x="2846" y="126"/>
                  <a:pt x="2846" y="126"/>
                  <a:pt x="2846" y="126"/>
                </a:cubicBezTo>
                <a:cubicBezTo>
                  <a:pt x="2847" y="125"/>
                  <a:pt x="2847" y="125"/>
                  <a:pt x="2849" y="125"/>
                </a:cubicBezTo>
                <a:cubicBezTo>
                  <a:pt x="2849" y="126"/>
                  <a:pt x="2851" y="126"/>
                  <a:pt x="2851" y="126"/>
                </a:cubicBezTo>
                <a:cubicBezTo>
                  <a:pt x="2852" y="126"/>
                  <a:pt x="2854" y="126"/>
                  <a:pt x="2854" y="126"/>
                </a:cubicBezTo>
                <a:cubicBezTo>
                  <a:pt x="2855" y="126"/>
                  <a:pt x="2857" y="126"/>
                  <a:pt x="2857" y="126"/>
                </a:cubicBezTo>
                <a:cubicBezTo>
                  <a:pt x="2859" y="128"/>
                  <a:pt x="2860" y="126"/>
                  <a:pt x="2860" y="126"/>
                </a:cubicBezTo>
                <a:cubicBezTo>
                  <a:pt x="2862" y="126"/>
                  <a:pt x="2863" y="126"/>
                  <a:pt x="2863" y="126"/>
                </a:cubicBezTo>
                <a:cubicBezTo>
                  <a:pt x="2865" y="126"/>
                  <a:pt x="2865" y="126"/>
                  <a:pt x="2865" y="126"/>
                </a:cubicBezTo>
                <a:cubicBezTo>
                  <a:pt x="2867" y="126"/>
                  <a:pt x="2867" y="126"/>
                  <a:pt x="2867" y="126"/>
                </a:cubicBezTo>
                <a:cubicBezTo>
                  <a:pt x="2868" y="126"/>
                  <a:pt x="2868" y="126"/>
                  <a:pt x="2868" y="126"/>
                </a:cubicBezTo>
                <a:cubicBezTo>
                  <a:pt x="2870" y="126"/>
                  <a:pt x="2870" y="126"/>
                  <a:pt x="2870" y="126"/>
                </a:cubicBezTo>
                <a:cubicBezTo>
                  <a:pt x="2872" y="125"/>
                  <a:pt x="2872" y="126"/>
                  <a:pt x="2873" y="126"/>
                </a:cubicBezTo>
                <a:cubicBezTo>
                  <a:pt x="2875" y="126"/>
                  <a:pt x="2876" y="125"/>
                  <a:pt x="2878" y="126"/>
                </a:cubicBezTo>
                <a:cubicBezTo>
                  <a:pt x="2880" y="126"/>
                  <a:pt x="2880" y="126"/>
                  <a:pt x="2880" y="126"/>
                </a:cubicBezTo>
                <a:cubicBezTo>
                  <a:pt x="2880" y="126"/>
                  <a:pt x="2880" y="126"/>
                  <a:pt x="2881" y="126"/>
                </a:cubicBezTo>
                <a:cubicBezTo>
                  <a:pt x="2881" y="126"/>
                  <a:pt x="2881" y="126"/>
                  <a:pt x="2883" y="126"/>
                </a:cubicBezTo>
                <a:cubicBezTo>
                  <a:pt x="2883" y="126"/>
                  <a:pt x="2884" y="128"/>
                  <a:pt x="2884" y="126"/>
                </a:cubicBezTo>
                <a:cubicBezTo>
                  <a:pt x="2886" y="126"/>
                  <a:pt x="2888" y="125"/>
                  <a:pt x="2889" y="126"/>
                </a:cubicBezTo>
                <a:cubicBezTo>
                  <a:pt x="2891" y="126"/>
                  <a:pt x="2894" y="126"/>
                  <a:pt x="2896" y="126"/>
                </a:cubicBezTo>
                <a:cubicBezTo>
                  <a:pt x="2897" y="126"/>
                  <a:pt x="2897" y="126"/>
                  <a:pt x="2899" y="128"/>
                </a:cubicBezTo>
                <a:cubicBezTo>
                  <a:pt x="2901" y="126"/>
                  <a:pt x="2901" y="126"/>
                  <a:pt x="2901" y="126"/>
                </a:cubicBezTo>
                <a:cubicBezTo>
                  <a:pt x="2902" y="126"/>
                  <a:pt x="2902" y="128"/>
                  <a:pt x="2904" y="128"/>
                </a:cubicBezTo>
                <a:cubicBezTo>
                  <a:pt x="2905" y="128"/>
                  <a:pt x="2905" y="128"/>
                  <a:pt x="2907" y="126"/>
                </a:cubicBezTo>
                <a:cubicBezTo>
                  <a:pt x="2907" y="126"/>
                  <a:pt x="2907" y="125"/>
                  <a:pt x="2907" y="123"/>
                </a:cubicBezTo>
                <a:cubicBezTo>
                  <a:pt x="2907" y="123"/>
                  <a:pt x="2907" y="123"/>
                  <a:pt x="2907" y="121"/>
                </a:cubicBezTo>
                <a:cubicBezTo>
                  <a:pt x="2909" y="121"/>
                  <a:pt x="2909" y="121"/>
                  <a:pt x="2909" y="121"/>
                </a:cubicBezTo>
                <a:cubicBezTo>
                  <a:pt x="2909" y="121"/>
                  <a:pt x="2909" y="121"/>
                  <a:pt x="2910" y="121"/>
                </a:cubicBezTo>
                <a:cubicBezTo>
                  <a:pt x="2910" y="123"/>
                  <a:pt x="2910" y="123"/>
                  <a:pt x="2910" y="123"/>
                </a:cubicBezTo>
                <a:cubicBezTo>
                  <a:pt x="2914" y="123"/>
                  <a:pt x="2915" y="123"/>
                  <a:pt x="2917" y="123"/>
                </a:cubicBezTo>
                <a:cubicBezTo>
                  <a:pt x="2918" y="123"/>
                  <a:pt x="2918" y="123"/>
                  <a:pt x="2918" y="123"/>
                </a:cubicBezTo>
                <a:cubicBezTo>
                  <a:pt x="2918" y="123"/>
                  <a:pt x="2918" y="125"/>
                  <a:pt x="2920" y="125"/>
                </a:cubicBezTo>
                <a:cubicBezTo>
                  <a:pt x="2922" y="125"/>
                  <a:pt x="2922" y="125"/>
                  <a:pt x="2922" y="125"/>
                </a:cubicBezTo>
                <a:cubicBezTo>
                  <a:pt x="2923" y="125"/>
                  <a:pt x="2925" y="125"/>
                  <a:pt x="2925" y="126"/>
                </a:cubicBezTo>
                <a:cubicBezTo>
                  <a:pt x="2923" y="126"/>
                  <a:pt x="2923" y="126"/>
                  <a:pt x="2923" y="126"/>
                </a:cubicBezTo>
                <a:cubicBezTo>
                  <a:pt x="2922" y="126"/>
                  <a:pt x="2920" y="128"/>
                  <a:pt x="2920" y="126"/>
                </a:cubicBezTo>
                <a:cubicBezTo>
                  <a:pt x="2918" y="126"/>
                  <a:pt x="2918" y="126"/>
                  <a:pt x="2917" y="126"/>
                </a:cubicBezTo>
                <a:cubicBezTo>
                  <a:pt x="2917" y="128"/>
                  <a:pt x="2917" y="128"/>
                  <a:pt x="2917" y="128"/>
                </a:cubicBezTo>
                <a:cubicBezTo>
                  <a:pt x="2918" y="128"/>
                  <a:pt x="2918" y="128"/>
                  <a:pt x="2918" y="128"/>
                </a:cubicBezTo>
                <a:cubicBezTo>
                  <a:pt x="2920" y="128"/>
                  <a:pt x="2920" y="130"/>
                  <a:pt x="2922" y="130"/>
                </a:cubicBezTo>
                <a:cubicBezTo>
                  <a:pt x="2922" y="130"/>
                  <a:pt x="2922" y="130"/>
                  <a:pt x="2923" y="130"/>
                </a:cubicBezTo>
                <a:cubicBezTo>
                  <a:pt x="2923" y="131"/>
                  <a:pt x="2923" y="131"/>
                  <a:pt x="2923" y="131"/>
                </a:cubicBezTo>
                <a:cubicBezTo>
                  <a:pt x="2925" y="131"/>
                  <a:pt x="2925" y="131"/>
                  <a:pt x="2925" y="131"/>
                </a:cubicBezTo>
                <a:cubicBezTo>
                  <a:pt x="2925" y="131"/>
                  <a:pt x="2925" y="131"/>
                  <a:pt x="2926" y="131"/>
                </a:cubicBezTo>
                <a:cubicBezTo>
                  <a:pt x="2926" y="133"/>
                  <a:pt x="2928" y="131"/>
                  <a:pt x="2928" y="131"/>
                </a:cubicBezTo>
                <a:cubicBezTo>
                  <a:pt x="2930" y="131"/>
                  <a:pt x="2930" y="131"/>
                  <a:pt x="2931" y="131"/>
                </a:cubicBezTo>
                <a:cubicBezTo>
                  <a:pt x="2933" y="131"/>
                  <a:pt x="2933" y="133"/>
                  <a:pt x="2935" y="133"/>
                </a:cubicBezTo>
                <a:cubicBezTo>
                  <a:pt x="2936" y="134"/>
                  <a:pt x="2936" y="134"/>
                  <a:pt x="2936" y="134"/>
                </a:cubicBezTo>
                <a:cubicBezTo>
                  <a:pt x="2938" y="134"/>
                  <a:pt x="2938" y="134"/>
                  <a:pt x="2938" y="134"/>
                </a:cubicBezTo>
                <a:cubicBezTo>
                  <a:pt x="2938" y="134"/>
                  <a:pt x="2938" y="136"/>
                  <a:pt x="2939" y="136"/>
                </a:cubicBezTo>
                <a:cubicBezTo>
                  <a:pt x="2939" y="136"/>
                  <a:pt x="2939" y="136"/>
                  <a:pt x="2941" y="136"/>
                </a:cubicBezTo>
                <a:cubicBezTo>
                  <a:pt x="2943" y="136"/>
                  <a:pt x="2943" y="136"/>
                  <a:pt x="2943" y="136"/>
                </a:cubicBezTo>
                <a:cubicBezTo>
                  <a:pt x="2944" y="136"/>
                  <a:pt x="2944" y="136"/>
                  <a:pt x="2944" y="136"/>
                </a:cubicBezTo>
                <a:cubicBezTo>
                  <a:pt x="2946" y="136"/>
                  <a:pt x="2946" y="136"/>
                  <a:pt x="2946" y="136"/>
                </a:cubicBezTo>
                <a:cubicBezTo>
                  <a:pt x="2946" y="136"/>
                  <a:pt x="2946" y="134"/>
                  <a:pt x="2946" y="133"/>
                </a:cubicBezTo>
                <a:cubicBezTo>
                  <a:pt x="2946" y="133"/>
                  <a:pt x="2946" y="133"/>
                  <a:pt x="2944" y="131"/>
                </a:cubicBezTo>
                <a:cubicBezTo>
                  <a:pt x="2943" y="131"/>
                  <a:pt x="2943" y="131"/>
                  <a:pt x="2943" y="131"/>
                </a:cubicBezTo>
                <a:cubicBezTo>
                  <a:pt x="2941" y="131"/>
                  <a:pt x="2941" y="130"/>
                  <a:pt x="2939" y="130"/>
                </a:cubicBezTo>
                <a:cubicBezTo>
                  <a:pt x="2938" y="128"/>
                  <a:pt x="2938" y="128"/>
                  <a:pt x="2936" y="128"/>
                </a:cubicBezTo>
                <a:cubicBezTo>
                  <a:pt x="2935" y="126"/>
                  <a:pt x="2931" y="126"/>
                  <a:pt x="2930" y="125"/>
                </a:cubicBezTo>
                <a:cubicBezTo>
                  <a:pt x="2928" y="123"/>
                  <a:pt x="2928" y="123"/>
                  <a:pt x="2928" y="123"/>
                </a:cubicBezTo>
                <a:cubicBezTo>
                  <a:pt x="2926" y="123"/>
                  <a:pt x="2926" y="121"/>
                  <a:pt x="2926" y="121"/>
                </a:cubicBezTo>
                <a:cubicBezTo>
                  <a:pt x="2928" y="121"/>
                  <a:pt x="2928" y="121"/>
                  <a:pt x="2928" y="121"/>
                </a:cubicBezTo>
                <a:cubicBezTo>
                  <a:pt x="2930" y="121"/>
                  <a:pt x="2930" y="121"/>
                  <a:pt x="2930" y="121"/>
                </a:cubicBezTo>
                <a:cubicBezTo>
                  <a:pt x="2931" y="121"/>
                  <a:pt x="2933" y="121"/>
                  <a:pt x="2933" y="121"/>
                </a:cubicBezTo>
                <a:cubicBezTo>
                  <a:pt x="2935" y="121"/>
                  <a:pt x="2935" y="121"/>
                  <a:pt x="2936" y="121"/>
                </a:cubicBezTo>
                <a:cubicBezTo>
                  <a:pt x="2938" y="121"/>
                  <a:pt x="2938" y="121"/>
                  <a:pt x="2938" y="121"/>
                </a:cubicBezTo>
                <a:cubicBezTo>
                  <a:pt x="2943" y="121"/>
                  <a:pt x="2946" y="121"/>
                  <a:pt x="2949" y="123"/>
                </a:cubicBezTo>
                <a:cubicBezTo>
                  <a:pt x="2952" y="123"/>
                  <a:pt x="2956" y="123"/>
                  <a:pt x="2959" y="123"/>
                </a:cubicBezTo>
                <a:cubicBezTo>
                  <a:pt x="2960" y="123"/>
                  <a:pt x="2964" y="123"/>
                  <a:pt x="2965" y="123"/>
                </a:cubicBezTo>
                <a:cubicBezTo>
                  <a:pt x="2968" y="125"/>
                  <a:pt x="2972" y="123"/>
                  <a:pt x="2975" y="125"/>
                </a:cubicBezTo>
                <a:cubicBezTo>
                  <a:pt x="2977" y="123"/>
                  <a:pt x="2978" y="123"/>
                  <a:pt x="2978" y="123"/>
                </a:cubicBezTo>
                <a:cubicBezTo>
                  <a:pt x="2980" y="125"/>
                  <a:pt x="2981" y="123"/>
                  <a:pt x="2983" y="125"/>
                </a:cubicBezTo>
                <a:cubicBezTo>
                  <a:pt x="2985" y="125"/>
                  <a:pt x="2985" y="125"/>
                  <a:pt x="2985" y="125"/>
                </a:cubicBezTo>
                <a:cubicBezTo>
                  <a:pt x="2986" y="125"/>
                  <a:pt x="2986" y="125"/>
                  <a:pt x="2986" y="125"/>
                </a:cubicBezTo>
                <a:cubicBezTo>
                  <a:pt x="2986" y="125"/>
                  <a:pt x="2988" y="125"/>
                  <a:pt x="2988" y="126"/>
                </a:cubicBezTo>
                <a:cubicBezTo>
                  <a:pt x="2989" y="126"/>
                  <a:pt x="2989" y="126"/>
                  <a:pt x="2989" y="126"/>
                </a:cubicBezTo>
                <a:cubicBezTo>
                  <a:pt x="2991" y="126"/>
                  <a:pt x="2991" y="126"/>
                  <a:pt x="2991" y="126"/>
                </a:cubicBezTo>
                <a:cubicBezTo>
                  <a:pt x="2993" y="126"/>
                  <a:pt x="2994" y="128"/>
                  <a:pt x="2996" y="128"/>
                </a:cubicBezTo>
                <a:cubicBezTo>
                  <a:pt x="2998" y="128"/>
                  <a:pt x="2998" y="128"/>
                  <a:pt x="2998" y="128"/>
                </a:cubicBezTo>
                <a:cubicBezTo>
                  <a:pt x="2999" y="128"/>
                  <a:pt x="2999" y="128"/>
                  <a:pt x="2999" y="128"/>
                </a:cubicBezTo>
                <a:cubicBezTo>
                  <a:pt x="3001" y="130"/>
                  <a:pt x="3001" y="130"/>
                  <a:pt x="3001" y="130"/>
                </a:cubicBezTo>
                <a:cubicBezTo>
                  <a:pt x="3002" y="130"/>
                  <a:pt x="3002" y="130"/>
                  <a:pt x="3002" y="130"/>
                </a:cubicBezTo>
                <a:cubicBezTo>
                  <a:pt x="3002" y="130"/>
                  <a:pt x="3002" y="130"/>
                  <a:pt x="3004" y="130"/>
                </a:cubicBezTo>
                <a:cubicBezTo>
                  <a:pt x="3006" y="128"/>
                  <a:pt x="3006" y="128"/>
                  <a:pt x="3007" y="128"/>
                </a:cubicBezTo>
                <a:cubicBezTo>
                  <a:pt x="3007" y="130"/>
                  <a:pt x="3007" y="130"/>
                  <a:pt x="3009" y="130"/>
                </a:cubicBezTo>
                <a:cubicBezTo>
                  <a:pt x="3010" y="130"/>
                  <a:pt x="3010" y="130"/>
                  <a:pt x="3010" y="130"/>
                </a:cubicBezTo>
                <a:cubicBezTo>
                  <a:pt x="3012" y="130"/>
                  <a:pt x="3012" y="131"/>
                  <a:pt x="3014" y="131"/>
                </a:cubicBezTo>
                <a:cubicBezTo>
                  <a:pt x="3015" y="131"/>
                  <a:pt x="3015" y="131"/>
                  <a:pt x="3015" y="131"/>
                </a:cubicBezTo>
                <a:cubicBezTo>
                  <a:pt x="3015" y="133"/>
                  <a:pt x="3015" y="133"/>
                  <a:pt x="3015" y="133"/>
                </a:cubicBezTo>
                <a:cubicBezTo>
                  <a:pt x="3017" y="133"/>
                  <a:pt x="3017" y="133"/>
                  <a:pt x="3017" y="133"/>
                </a:cubicBezTo>
                <a:cubicBezTo>
                  <a:pt x="3019" y="131"/>
                  <a:pt x="3019" y="133"/>
                  <a:pt x="3020" y="133"/>
                </a:cubicBezTo>
                <a:cubicBezTo>
                  <a:pt x="3022" y="133"/>
                  <a:pt x="3022" y="134"/>
                  <a:pt x="3023" y="134"/>
                </a:cubicBezTo>
                <a:cubicBezTo>
                  <a:pt x="3023" y="134"/>
                  <a:pt x="3025" y="133"/>
                  <a:pt x="3025" y="134"/>
                </a:cubicBezTo>
                <a:cubicBezTo>
                  <a:pt x="3027" y="134"/>
                  <a:pt x="3027" y="134"/>
                  <a:pt x="3027" y="134"/>
                </a:cubicBezTo>
                <a:cubicBezTo>
                  <a:pt x="3028" y="134"/>
                  <a:pt x="3028" y="134"/>
                  <a:pt x="3028" y="136"/>
                </a:cubicBezTo>
                <a:cubicBezTo>
                  <a:pt x="3030" y="136"/>
                  <a:pt x="3030" y="136"/>
                  <a:pt x="3030" y="136"/>
                </a:cubicBezTo>
                <a:cubicBezTo>
                  <a:pt x="3031" y="136"/>
                  <a:pt x="3031" y="136"/>
                  <a:pt x="3033" y="136"/>
                </a:cubicBezTo>
                <a:cubicBezTo>
                  <a:pt x="3035" y="136"/>
                  <a:pt x="3035" y="136"/>
                  <a:pt x="3035" y="136"/>
                </a:cubicBezTo>
                <a:cubicBezTo>
                  <a:pt x="3036" y="136"/>
                  <a:pt x="3036" y="136"/>
                  <a:pt x="3038" y="138"/>
                </a:cubicBezTo>
                <a:cubicBezTo>
                  <a:pt x="3040" y="138"/>
                  <a:pt x="3040" y="138"/>
                  <a:pt x="3040" y="138"/>
                </a:cubicBezTo>
                <a:cubicBezTo>
                  <a:pt x="3041" y="138"/>
                  <a:pt x="3041" y="138"/>
                  <a:pt x="3041" y="138"/>
                </a:cubicBezTo>
                <a:cubicBezTo>
                  <a:pt x="3041" y="138"/>
                  <a:pt x="3041" y="138"/>
                  <a:pt x="3043" y="138"/>
                </a:cubicBezTo>
                <a:cubicBezTo>
                  <a:pt x="3043" y="139"/>
                  <a:pt x="3044" y="139"/>
                  <a:pt x="3044" y="139"/>
                </a:cubicBezTo>
                <a:cubicBezTo>
                  <a:pt x="3044" y="138"/>
                  <a:pt x="3046" y="139"/>
                  <a:pt x="3046" y="139"/>
                </a:cubicBezTo>
                <a:cubicBezTo>
                  <a:pt x="3048" y="139"/>
                  <a:pt x="3048" y="139"/>
                  <a:pt x="3049" y="139"/>
                </a:cubicBezTo>
                <a:cubicBezTo>
                  <a:pt x="3051" y="139"/>
                  <a:pt x="3051" y="139"/>
                  <a:pt x="3051" y="139"/>
                </a:cubicBezTo>
                <a:cubicBezTo>
                  <a:pt x="3052" y="139"/>
                  <a:pt x="3052" y="139"/>
                  <a:pt x="3052" y="141"/>
                </a:cubicBezTo>
                <a:cubicBezTo>
                  <a:pt x="3054" y="141"/>
                  <a:pt x="3054" y="141"/>
                  <a:pt x="3056" y="141"/>
                </a:cubicBezTo>
                <a:cubicBezTo>
                  <a:pt x="3057" y="141"/>
                  <a:pt x="3057" y="141"/>
                  <a:pt x="3057" y="141"/>
                </a:cubicBezTo>
                <a:cubicBezTo>
                  <a:pt x="3059" y="141"/>
                  <a:pt x="3059" y="141"/>
                  <a:pt x="3059" y="141"/>
                </a:cubicBezTo>
                <a:cubicBezTo>
                  <a:pt x="3061" y="141"/>
                  <a:pt x="3061" y="141"/>
                  <a:pt x="3061" y="141"/>
                </a:cubicBezTo>
                <a:cubicBezTo>
                  <a:pt x="3062" y="141"/>
                  <a:pt x="3062" y="141"/>
                  <a:pt x="3062" y="141"/>
                </a:cubicBezTo>
                <a:cubicBezTo>
                  <a:pt x="3062" y="142"/>
                  <a:pt x="3062" y="142"/>
                  <a:pt x="3064" y="142"/>
                </a:cubicBezTo>
                <a:cubicBezTo>
                  <a:pt x="3065" y="142"/>
                  <a:pt x="3065" y="142"/>
                  <a:pt x="3065" y="142"/>
                </a:cubicBezTo>
                <a:cubicBezTo>
                  <a:pt x="3067" y="142"/>
                  <a:pt x="3067" y="142"/>
                  <a:pt x="3067" y="142"/>
                </a:cubicBezTo>
                <a:cubicBezTo>
                  <a:pt x="3067" y="144"/>
                  <a:pt x="3067" y="144"/>
                  <a:pt x="3067" y="144"/>
                </a:cubicBezTo>
                <a:cubicBezTo>
                  <a:pt x="3069" y="144"/>
                  <a:pt x="3069" y="144"/>
                  <a:pt x="3069" y="144"/>
                </a:cubicBezTo>
                <a:cubicBezTo>
                  <a:pt x="3070" y="144"/>
                  <a:pt x="3070" y="144"/>
                  <a:pt x="3070" y="146"/>
                </a:cubicBezTo>
                <a:cubicBezTo>
                  <a:pt x="3072" y="146"/>
                  <a:pt x="3072" y="146"/>
                  <a:pt x="3072" y="146"/>
                </a:cubicBezTo>
                <a:cubicBezTo>
                  <a:pt x="3073" y="146"/>
                  <a:pt x="3073" y="146"/>
                  <a:pt x="3073" y="146"/>
                </a:cubicBezTo>
                <a:cubicBezTo>
                  <a:pt x="3075" y="146"/>
                  <a:pt x="3075" y="146"/>
                  <a:pt x="3075" y="146"/>
                </a:cubicBezTo>
                <a:cubicBezTo>
                  <a:pt x="3075" y="147"/>
                  <a:pt x="3075" y="147"/>
                  <a:pt x="3077" y="147"/>
                </a:cubicBezTo>
                <a:cubicBezTo>
                  <a:pt x="3077" y="147"/>
                  <a:pt x="3078" y="147"/>
                  <a:pt x="3080" y="147"/>
                </a:cubicBezTo>
                <a:cubicBezTo>
                  <a:pt x="3080" y="149"/>
                  <a:pt x="3082" y="149"/>
                  <a:pt x="3082" y="150"/>
                </a:cubicBezTo>
                <a:cubicBezTo>
                  <a:pt x="3083" y="150"/>
                  <a:pt x="3083" y="150"/>
                  <a:pt x="3085" y="150"/>
                </a:cubicBezTo>
                <a:cubicBezTo>
                  <a:pt x="3085" y="150"/>
                  <a:pt x="3086" y="150"/>
                  <a:pt x="3088" y="150"/>
                </a:cubicBezTo>
                <a:cubicBezTo>
                  <a:pt x="3088" y="150"/>
                  <a:pt x="3090" y="152"/>
                  <a:pt x="3091" y="152"/>
                </a:cubicBezTo>
                <a:cubicBezTo>
                  <a:pt x="3091" y="154"/>
                  <a:pt x="3091" y="154"/>
                  <a:pt x="3091" y="154"/>
                </a:cubicBezTo>
                <a:cubicBezTo>
                  <a:pt x="3093" y="154"/>
                  <a:pt x="3093" y="154"/>
                  <a:pt x="3094" y="154"/>
                </a:cubicBezTo>
                <a:cubicBezTo>
                  <a:pt x="3094" y="155"/>
                  <a:pt x="3094" y="155"/>
                  <a:pt x="3094" y="155"/>
                </a:cubicBezTo>
                <a:cubicBezTo>
                  <a:pt x="3096" y="155"/>
                  <a:pt x="3096" y="155"/>
                  <a:pt x="3096" y="157"/>
                </a:cubicBezTo>
                <a:cubicBezTo>
                  <a:pt x="3098" y="157"/>
                  <a:pt x="3098" y="157"/>
                  <a:pt x="3098" y="157"/>
                </a:cubicBezTo>
                <a:cubicBezTo>
                  <a:pt x="3099" y="159"/>
                  <a:pt x="3103" y="159"/>
                  <a:pt x="3104" y="160"/>
                </a:cubicBezTo>
                <a:cubicBezTo>
                  <a:pt x="3106" y="160"/>
                  <a:pt x="3106" y="160"/>
                  <a:pt x="3106" y="160"/>
                </a:cubicBezTo>
                <a:cubicBezTo>
                  <a:pt x="3107" y="160"/>
                  <a:pt x="3107" y="160"/>
                  <a:pt x="3109" y="162"/>
                </a:cubicBezTo>
                <a:cubicBezTo>
                  <a:pt x="3109" y="162"/>
                  <a:pt x="3114" y="163"/>
                  <a:pt x="3114" y="162"/>
                </a:cubicBezTo>
                <a:cubicBezTo>
                  <a:pt x="3114" y="160"/>
                  <a:pt x="3112" y="160"/>
                  <a:pt x="3111" y="160"/>
                </a:cubicBezTo>
                <a:cubicBezTo>
                  <a:pt x="3109" y="160"/>
                  <a:pt x="3107" y="159"/>
                  <a:pt x="3106" y="157"/>
                </a:cubicBezTo>
                <a:cubicBezTo>
                  <a:pt x="3106" y="157"/>
                  <a:pt x="3104" y="157"/>
                  <a:pt x="3103" y="157"/>
                </a:cubicBezTo>
                <a:cubicBezTo>
                  <a:pt x="3103" y="155"/>
                  <a:pt x="3103" y="155"/>
                  <a:pt x="3103" y="155"/>
                </a:cubicBezTo>
                <a:cubicBezTo>
                  <a:pt x="3101" y="155"/>
                  <a:pt x="3101" y="154"/>
                  <a:pt x="3099" y="154"/>
                </a:cubicBezTo>
                <a:cubicBezTo>
                  <a:pt x="3099" y="154"/>
                  <a:pt x="3098" y="154"/>
                  <a:pt x="3096" y="152"/>
                </a:cubicBezTo>
                <a:cubicBezTo>
                  <a:pt x="3098" y="152"/>
                  <a:pt x="3098" y="152"/>
                  <a:pt x="3099" y="152"/>
                </a:cubicBezTo>
                <a:cubicBezTo>
                  <a:pt x="3099" y="152"/>
                  <a:pt x="3099" y="150"/>
                  <a:pt x="3101" y="152"/>
                </a:cubicBezTo>
                <a:cubicBezTo>
                  <a:pt x="3103" y="152"/>
                  <a:pt x="3103" y="152"/>
                  <a:pt x="3103" y="152"/>
                </a:cubicBezTo>
                <a:cubicBezTo>
                  <a:pt x="3103" y="152"/>
                  <a:pt x="3103" y="152"/>
                  <a:pt x="3104" y="154"/>
                </a:cubicBezTo>
                <a:cubicBezTo>
                  <a:pt x="3106" y="154"/>
                  <a:pt x="3106" y="154"/>
                  <a:pt x="3106" y="154"/>
                </a:cubicBezTo>
                <a:cubicBezTo>
                  <a:pt x="3107" y="154"/>
                  <a:pt x="3107" y="154"/>
                  <a:pt x="3107" y="154"/>
                </a:cubicBezTo>
                <a:cubicBezTo>
                  <a:pt x="3109" y="154"/>
                  <a:pt x="3109" y="154"/>
                  <a:pt x="3109" y="154"/>
                </a:cubicBezTo>
                <a:cubicBezTo>
                  <a:pt x="3111" y="154"/>
                  <a:pt x="3111" y="154"/>
                  <a:pt x="3112" y="154"/>
                </a:cubicBezTo>
                <a:cubicBezTo>
                  <a:pt x="3114" y="154"/>
                  <a:pt x="3114" y="154"/>
                  <a:pt x="3114" y="154"/>
                </a:cubicBezTo>
                <a:cubicBezTo>
                  <a:pt x="3115" y="154"/>
                  <a:pt x="3115" y="154"/>
                  <a:pt x="3115" y="155"/>
                </a:cubicBezTo>
                <a:cubicBezTo>
                  <a:pt x="3117" y="155"/>
                  <a:pt x="3117" y="155"/>
                  <a:pt x="3117" y="155"/>
                </a:cubicBezTo>
                <a:cubicBezTo>
                  <a:pt x="3119" y="154"/>
                  <a:pt x="3119" y="154"/>
                  <a:pt x="3119" y="154"/>
                </a:cubicBezTo>
                <a:cubicBezTo>
                  <a:pt x="3119" y="155"/>
                  <a:pt x="3119" y="155"/>
                  <a:pt x="3119" y="155"/>
                </a:cubicBezTo>
                <a:cubicBezTo>
                  <a:pt x="3120" y="155"/>
                  <a:pt x="3120" y="155"/>
                  <a:pt x="3120" y="155"/>
                </a:cubicBezTo>
                <a:cubicBezTo>
                  <a:pt x="3120" y="155"/>
                  <a:pt x="3120" y="155"/>
                  <a:pt x="3122" y="155"/>
                </a:cubicBezTo>
                <a:cubicBezTo>
                  <a:pt x="3124" y="155"/>
                  <a:pt x="3124" y="155"/>
                  <a:pt x="3124" y="155"/>
                </a:cubicBezTo>
                <a:cubicBezTo>
                  <a:pt x="3125" y="155"/>
                  <a:pt x="3125" y="155"/>
                  <a:pt x="3125" y="157"/>
                </a:cubicBezTo>
                <a:cubicBezTo>
                  <a:pt x="3127" y="157"/>
                  <a:pt x="3127" y="157"/>
                  <a:pt x="3127" y="157"/>
                </a:cubicBezTo>
                <a:cubicBezTo>
                  <a:pt x="3128" y="157"/>
                  <a:pt x="3128" y="157"/>
                  <a:pt x="3128" y="159"/>
                </a:cubicBezTo>
                <a:cubicBezTo>
                  <a:pt x="3130" y="157"/>
                  <a:pt x="3130" y="159"/>
                  <a:pt x="3130" y="159"/>
                </a:cubicBezTo>
                <a:cubicBezTo>
                  <a:pt x="3130" y="159"/>
                  <a:pt x="3130" y="159"/>
                  <a:pt x="3132" y="159"/>
                </a:cubicBezTo>
                <a:cubicBezTo>
                  <a:pt x="3133" y="159"/>
                  <a:pt x="3133" y="159"/>
                  <a:pt x="3133" y="159"/>
                </a:cubicBezTo>
                <a:cubicBezTo>
                  <a:pt x="3135" y="160"/>
                  <a:pt x="3135" y="160"/>
                  <a:pt x="3135" y="160"/>
                </a:cubicBezTo>
                <a:cubicBezTo>
                  <a:pt x="3136" y="160"/>
                  <a:pt x="3136" y="160"/>
                  <a:pt x="3136" y="162"/>
                </a:cubicBezTo>
                <a:cubicBezTo>
                  <a:pt x="3138" y="162"/>
                  <a:pt x="3140" y="162"/>
                  <a:pt x="3140" y="162"/>
                </a:cubicBezTo>
                <a:cubicBezTo>
                  <a:pt x="3141" y="162"/>
                  <a:pt x="3141" y="162"/>
                  <a:pt x="3141" y="162"/>
                </a:cubicBezTo>
                <a:cubicBezTo>
                  <a:pt x="3143" y="163"/>
                  <a:pt x="3143" y="163"/>
                  <a:pt x="3143" y="163"/>
                </a:cubicBezTo>
                <a:cubicBezTo>
                  <a:pt x="3143" y="163"/>
                  <a:pt x="3145" y="162"/>
                  <a:pt x="3146" y="162"/>
                </a:cubicBezTo>
                <a:cubicBezTo>
                  <a:pt x="3148" y="162"/>
                  <a:pt x="3148" y="162"/>
                  <a:pt x="3148" y="162"/>
                </a:cubicBezTo>
                <a:cubicBezTo>
                  <a:pt x="3149" y="163"/>
                  <a:pt x="3149" y="163"/>
                  <a:pt x="3149" y="163"/>
                </a:cubicBezTo>
                <a:cubicBezTo>
                  <a:pt x="3149" y="165"/>
                  <a:pt x="3149" y="165"/>
                  <a:pt x="3149" y="165"/>
                </a:cubicBezTo>
                <a:cubicBezTo>
                  <a:pt x="3149" y="167"/>
                  <a:pt x="3148" y="167"/>
                  <a:pt x="3148" y="167"/>
                </a:cubicBezTo>
                <a:cubicBezTo>
                  <a:pt x="3149" y="168"/>
                  <a:pt x="3149" y="168"/>
                  <a:pt x="3151" y="168"/>
                </a:cubicBezTo>
                <a:cubicBezTo>
                  <a:pt x="3153" y="170"/>
                  <a:pt x="3153" y="170"/>
                  <a:pt x="3153" y="170"/>
                </a:cubicBezTo>
                <a:cubicBezTo>
                  <a:pt x="3151" y="171"/>
                  <a:pt x="3151" y="171"/>
                  <a:pt x="3149" y="170"/>
                </a:cubicBezTo>
                <a:cubicBezTo>
                  <a:pt x="3149" y="170"/>
                  <a:pt x="3148" y="170"/>
                  <a:pt x="3146" y="170"/>
                </a:cubicBezTo>
                <a:cubicBezTo>
                  <a:pt x="3146" y="168"/>
                  <a:pt x="3146" y="168"/>
                  <a:pt x="3146" y="168"/>
                </a:cubicBezTo>
                <a:cubicBezTo>
                  <a:pt x="3145" y="168"/>
                  <a:pt x="3145" y="168"/>
                  <a:pt x="3145" y="168"/>
                </a:cubicBezTo>
                <a:cubicBezTo>
                  <a:pt x="3143" y="168"/>
                  <a:pt x="3143" y="170"/>
                  <a:pt x="3141" y="170"/>
                </a:cubicBezTo>
                <a:cubicBezTo>
                  <a:pt x="3140" y="170"/>
                  <a:pt x="3140" y="170"/>
                  <a:pt x="3140" y="170"/>
                </a:cubicBezTo>
                <a:cubicBezTo>
                  <a:pt x="3138" y="170"/>
                  <a:pt x="3138" y="170"/>
                  <a:pt x="3138" y="170"/>
                </a:cubicBezTo>
                <a:cubicBezTo>
                  <a:pt x="3136" y="168"/>
                  <a:pt x="3136" y="168"/>
                  <a:pt x="3135" y="168"/>
                </a:cubicBezTo>
                <a:cubicBezTo>
                  <a:pt x="3135" y="170"/>
                  <a:pt x="3135" y="170"/>
                  <a:pt x="3135" y="170"/>
                </a:cubicBezTo>
                <a:cubicBezTo>
                  <a:pt x="3135" y="171"/>
                  <a:pt x="3136" y="171"/>
                  <a:pt x="3138" y="171"/>
                </a:cubicBezTo>
                <a:cubicBezTo>
                  <a:pt x="3138" y="173"/>
                  <a:pt x="3138" y="173"/>
                  <a:pt x="3138" y="173"/>
                </a:cubicBezTo>
                <a:cubicBezTo>
                  <a:pt x="3140" y="173"/>
                  <a:pt x="3140" y="173"/>
                  <a:pt x="3140" y="173"/>
                </a:cubicBezTo>
                <a:cubicBezTo>
                  <a:pt x="3141" y="173"/>
                  <a:pt x="3141" y="173"/>
                  <a:pt x="3141" y="173"/>
                </a:cubicBezTo>
                <a:cubicBezTo>
                  <a:pt x="3141" y="173"/>
                  <a:pt x="3143" y="173"/>
                  <a:pt x="3143" y="175"/>
                </a:cubicBezTo>
                <a:cubicBezTo>
                  <a:pt x="3145" y="175"/>
                  <a:pt x="3145" y="175"/>
                  <a:pt x="3145" y="175"/>
                </a:cubicBezTo>
                <a:cubicBezTo>
                  <a:pt x="3145" y="176"/>
                  <a:pt x="3145" y="176"/>
                  <a:pt x="3146" y="176"/>
                </a:cubicBezTo>
                <a:cubicBezTo>
                  <a:pt x="3146" y="178"/>
                  <a:pt x="3148" y="176"/>
                  <a:pt x="3149" y="178"/>
                </a:cubicBezTo>
                <a:cubicBezTo>
                  <a:pt x="3149" y="178"/>
                  <a:pt x="3149" y="180"/>
                  <a:pt x="3151" y="181"/>
                </a:cubicBezTo>
                <a:cubicBezTo>
                  <a:pt x="3151" y="181"/>
                  <a:pt x="3153" y="181"/>
                  <a:pt x="3153" y="183"/>
                </a:cubicBezTo>
                <a:cubicBezTo>
                  <a:pt x="3154" y="183"/>
                  <a:pt x="3154" y="183"/>
                  <a:pt x="3154" y="183"/>
                </a:cubicBezTo>
                <a:cubicBezTo>
                  <a:pt x="3154" y="183"/>
                  <a:pt x="3154" y="183"/>
                  <a:pt x="3154" y="184"/>
                </a:cubicBezTo>
                <a:cubicBezTo>
                  <a:pt x="3154" y="184"/>
                  <a:pt x="3154" y="186"/>
                  <a:pt x="3153" y="186"/>
                </a:cubicBezTo>
                <a:cubicBezTo>
                  <a:pt x="3153" y="184"/>
                  <a:pt x="3151" y="184"/>
                  <a:pt x="3151" y="183"/>
                </a:cubicBezTo>
                <a:cubicBezTo>
                  <a:pt x="3149" y="183"/>
                  <a:pt x="3149" y="183"/>
                  <a:pt x="3149" y="183"/>
                </a:cubicBezTo>
                <a:cubicBezTo>
                  <a:pt x="3148" y="183"/>
                  <a:pt x="3148" y="184"/>
                  <a:pt x="3146" y="184"/>
                </a:cubicBezTo>
                <a:cubicBezTo>
                  <a:pt x="3145" y="184"/>
                  <a:pt x="3145" y="184"/>
                  <a:pt x="3145" y="184"/>
                </a:cubicBezTo>
                <a:cubicBezTo>
                  <a:pt x="3145" y="184"/>
                  <a:pt x="3145" y="184"/>
                  <a:pt x="3143" y="184"/>
                </a:cubicBezTo>
                <a:cubicBezTo>
                  <a:pt x="3143" y="183"/>
                  <a:pt x="3143" y="184"/>
                  <a:pt x="3141" y="184"/>
                </a:cubicBezTo>
                <a:cubicBezTo>
                  <a:pt x="3141" y="183"/>
                  <a:pt x="3141" y="183"/>
                  <a:pt x="3141" y="183"/>
                </a:cubicBezTo>
                <a:cubicBezTo>
                  <a:pt x="3141" y="183"/>
                  <a:pt x="3141" y="183"/>
                  <a:pt x="3140" y="183"/>
                </a:cubicBezTo>
                <a:cubicBezTo>
                  <a:pt x="3138" y="183"/>
                  <a:pt x="3138" y="183"/>
                  <a:pt x="3138" y="183"/>
                </a:cubicBezTo>
                <a:cubicBezTo>
                  <a:pt x="3138" y="181"/>
                  <a:pt x="3138" y="181"/>
                  <a:pt x="3138" y="181"/>
                </a:cubicBezTo>
                <a:cubicBezTo>
                  <a:pt x="3136" y="181"/>
                  <a:pt x="3136" y="181"/>
                  <a:pt x="3135" y="181"/>
                </a:cubicBezTo>
                <a:cubicBezTo>
                  <a:pt x="3135" y="181"/>
                  <a:pt x="3135" y="181"/>
                  <a:pt x="3133" y="181"/>
                </a:cubicBezTo>
                <a:cubicBezTo>
                  <a:pt x="3132" y="180"/>
                  <a:pt x="3132" y="180"/>
                  <a:pt x="3130" y="180"/>
                </a:cubicBezTo>
                <a:cubicBezTo>
                  <a:pt x="3128" y="180"/>
                  <a:pt x="3127" y="180"/>
                  <a:pt x="3125" y="180"/>
                </a:cubicBezTo>
                <a:cubicBezTo>
                  <a:pt x="3124" y="180"/>
                  <a:pt x="3124" y="180"/>
                  <a:pt x="3124" y="180"/>
                </a:cubicBezTo>
                <a:cubicBezTo>
                  <a:pt x="3122" y="180"/>
                  <a:pt x="3122" y="180"/>
                  <a:pt x="3120" y="180"/>
                </a:cubicBezTo>
                <a:cubicBezTo>
                  <a:pt x="3120" y="180"/>
                  <a:pt x="3120" y="180"/>
                  <a:pt x="3119" y="180"/>
                </a:cubicBezTo>
                <a:cubicBezTo>
                  <a:pt x="3119" y="178"/>
                  <a:pt x="3119" y="178"/>
                  <a:pt x="3119" y="178"/>
                </a:cubicBezTo>
                <a:cubicBezTo>
                  <a:pt x="3117" y="176"/>
                  <a:pt x="3117" y="176"/>
                  <a:pt x="3117" y="176"/>
                </a:cubicBezTo>
                <a:cubicBezTo>
                  <a:pt x="3115" y="176"/>
                  <a:pt x="3114" y="175"/>
                  <a:pt x="3114" y="175"/>
                </a:cubicBezTo>
                <a:cubicBezTo>
                  <a:pt x="3112" y="175"/>
                  <a:pt x="3112" y="173"/>
                  <a:pt x="3112" y="173"/>
                </a:cubicBezTo>
                <a:cubicBezTo>
                  <a:pt x="3112" y="173"/>
                  <a:pt x="3111" y="173"/>
                  <a:pt x="3111" y="171"/>
                </a:cubicBezTo>
                <a:cubicBezTo>
                  <a:pt x="3111" y="171"/>
                  <a:pt x="3111" y="171"/>
                  <a:pt x="3109" y="171"/>
                </a:cubicBezTo>
                <a:cubicBezTo>
                  <a:pt x="3107" y="171"/>
                  <a:pt x="3107" y="171"/>
                  <a:pt x="3106" y="170"/>
                </a:cubicBezTo>
                <a:cubicBezTo>
                  <a:pt x="3106" y="170"/>
                  <a:pt x="3106" y="170"/>
                  <a:pt x="3104" y="170"/>
                </a:cubicBezTo>
                <a:cubicBezTo>
                  <a:pt x="3103" y="170"/>
                  <a:pt x="3103" y="170"/>
                  <a:pt x="3101" y="171"/>
                </a:cubicBezTo>
                <a:cubicBezTo>
                  <a:pt x="3101" y="171"/>
                  <a:pt x="3099" y="171"/>
                  <a:pt x="3099" y="170"/>
                </a:cubicBezTo>
                <a:cubicBezTo>
                  <a:pt x="3098" y="170"/>
                  <a:pt x="3098" y="170"/>
                  <a:pt x="3098" y="170"/>
                </a:cubicBezTo>
                <a:cubicBezTo>
                  <a:pt x="3096" y="170"/>
                  <a:pt x="3096" y="170"/>
                  <a:pt x="3096" y="170"/>
                </a:cubicBezTo>
                <a:cubicBezTo>
                  <a:pt x="3096" y="171"/>
                  <a:pt x="3094" y="171"/>
                  <a:pt x="3094" y="171"/>
                </a:cubicBezTo>
                <a:cubicBezTo>
                  <a:pt x="3093" y="171"/>
                  <a:pt x="3093" y="171"/>
                  <a:pt x="3091" y="171"/>
                </a:cubicBezTo>
                <a:cubicBezTo>
                  <a:pt x="3090" y="171"/>
                  <a:pt x="3090" y="171"/>
                  <a:pt x="3090" y="171"/>
                </a:cubicBezTo>
                <a:cubicBezTo>
                  <a:pt x="3088" y="171"/>
                  <a:pt x="3088" y="171"/>
                  <a:pt x="3088" y="171"/>
                </a:cubicBezTo>
                <a:cubicBezTo>
                  <a:pt x="3086" y="170"/>
                  <a:pt x="3086" y="170"/>
                  <a:pt x="3085" y="170"/>
                </a:cubicBezTo>
                <a:cubicBezTo>
                  <a:pt x="3085" y="168"/>
                  <a:pt x="3085" y="168"/>
                  <a:pt x="3085" y="168"/>
                </a:cubicBezTo>
                <a:cubicBezTo>
                  <a:pt x="3085" y="167"/>
                  <a:pt x="3083" y="167"/>
                  <a:pt x="3083" y="167"/>
                </a:cubicBezTo>
                <a:cubicBezTo>
                  <a:pt x="3082" y="167"/>
                  <a:pt x="3077" y="168"/>
                  <a:pt x="3078" y="167"/>
                </a:cubicBezTo>
                <a:cubicBezTo>
                  <a:pt x="3077" y="167"/>
                  <a:pt x="3077" y="167"/>
                  <a:pt x="3077" y="167"/>
                </a:cubicBezTo>
                <a:cubicBezTo>
                  <a:pt x="3077" y="165"/>
                  <a:pt x="3077" y="165"/>
                  <a:pt x="3077" y="163"/>
                </a:cubicBezTo>
                <a:cubicBezTo>
                  <a:pt x="3075" y="163"/>
                  <a:pt x="3075" y="163"/>
                  <a:pt x="3075" y="162"/>
                </a:cubicBezTo>
                <a:cubicBezTo>
                  <a:pt x="3073" y="162"/>
                  <a:pt x="3073" y="162"/>
                  <a:pt x="3073" y="162"/>
                </a:cubicBezTo>
                <a:cubicBezTo>
                  <a:pt x="3072" y="162"/>
                  <a:pt x="3072" y="162"/>
                  <a:pt x="3070" y="163"/>
                </a:cubicBezTo>
                <a:cubicBezTo>
                  <a:pt x="3070" y="163"/>
                  <a:pt x="3070" y="163"/>
                  <a:pt x="3069" y="163"/>
                </a:cubicBezTo>
                <a:cubicBezTo>
                  <a:pt x="3067" y="163"/>
                  <a:pt x="3067" y="163"/>
                  <a:pt x="3067" y="163"/>
                </a:cubicBezTo>
                <a:cubicBezTo>
                  <a:pt x="3067" y="163"/>
                  <a:pt x="3067" y="163"/>
                  <a:pt x="3069" y="165"/>
                </a:cubicBezTo>
                <a:cubicBezTo>
                  <a:pt x="3070" y="167"/>
                  <a:pt x="3070" y="167"/>
                  <a:pt x="3070" y="167"/>
                </a:cubicBezTo>
                <a:cubicBezTo>
                  <a:pt x="3072" y="167"/>
                  <a:pt x="3072" y="167"/>
                  <a:pt x="3072" y="167"/>
                </a:cubicBezTo>
                <a:cubicBezTo>
                  <a:pt x="3072" y="167"/>
                  <a:pt x="3072" y="167"/>
                  <a:pt x="3073" y="167"/>
                </a:cubicBezTo>
                <a:cubicBezTo>
                  <a:pt x="3073" y="168"/>
                  <a:pt x="3073" y="168"/>
                  <a:pt x="3073" y="170"/>
                </a:cubicBezTo>
                <a:cubicBezTo>
                  <a:pt x="3075" y="170"/>
                  <a:pt x="3077" y="168"/>
                  <a:pt x="3077" y="170"/>
                </a:cubicBezTo>
                <a:cubicBezTo>
                  <a:pt x="3077" y="170"/>
                  <a:pt x="3077" y="171"/>
                  <a:pt x="3078" y="171"/>
                </a:cubicBezTo>
                <a:cubicBezTo>
                  <a:pt x="3080" y="171"/>
                  <a:pt x="3080" y="171"/>
                  <a:pt x="3080" y="171"/>
                </a:cubicBezTo>
                <a:cubicBezTo>
                  <a:pt x="3080" y="171"/>
                  <a:pt x="3080" y="171"/>
                  <a:pt x="3080" y="173"/>
                </a:cubicBezTo>
                <a:cubicBezTo>
                  <a:pt x="3082" y="173"/>
                  <a:pt x="3082" y="173"/>
                  <a:pt x="3082" y="175"/>
                </a:cubicBezTo>
                <a:cubicBezTo>
                  <a:pt x="3082" y="176"/>
                  <a:pt x="3082" y="176"/>
                  <a:pt x="3082" y="176"/>
                </a:cubicBezTo>
                <a:cubicBezTo>
                  <a:pt x="3082" y="178"/>
                  <a:pt x="3082" y="178"/>
                  <a:pt x="3082" y="178"/>
                </a:cubicBezTo>
                <a:cubicBezTo>
                  <a:pt x="3080" y="178"/>
                  <a:pt x="3080" y="178"/>
                  <a:pt x="3080" y="178"/>
                </a:cubicBezTo>
                <a:cubicBezTo>
                  <a:pt x="3078" y="180"/>
                  <a:pt x="3078" y="180"/>
                  <a:pt x="3078" y="180"/>
                </a:cubicBezTo>
                <a:cubicBezTo>
                  <a:pt x="3077" y="181"/>
                  <a:pt x="3077" y="181"/>
                  <a:pt x="3077" y="181"/>
                </a:cubicBezTo>
                <a:cubicBezTo>
                  <a:pt x="3075" y="181"/>
                  <a:pt x="3075" y="181"/>
                  <a:pt x="3073" y="181"/>
                </a:cubicBezTo>
                <a:cubicBezTo>
                  <a:pt x="3073" y="181"/>
                  <a:pt x="3073" y="180"/>
                  <a:pt x="3072" y="180"/>
                </a:cubicBezTo>
                <a:cubicBezTo>
                  <a:pt x="3072" y="180"/>
                  <a:pt x="3070" y="180"/>
                  <a:pt x="3069" y="180"/>
                </a:cubicBezTo>
                <a:cubicBezTo>
                  <a:pt x="3067" y="180"/>
                  <a:pt x="3067" y="180"/>
                  <a:pt x="3067" y="180"/>
                </a:cubicBezTo>
                <a:cubicBezTo>
                  <a:pt x="3066" y="180"/>
                  <a:pt x="3066" y="180"/>
                  <a:pt x="3065" y="180"/>
                </a:cubicBezTo>
                <a:cubicBezTo>
                  <a:pt x="3065" y="180"/>
                  <a:pt x="3065" y="180"/>
                  <a:pt x="3067" y="181"/>
                </a:cubicBezTo>
                <a:cubicBezTo>
                  <a:pt x="3069" y="181"/>
                  <a:pt x="3069" y="181"/>
                  <a:pt x="3069" y="181"/>
                </a:cubicBezTo>
                <a:cubicBezTo>
                  <a:pt x="3069" y="183"/>
                  <a:pt x="3069" y="181"/>
                  <a:pt x="3069" y="183"/>
                </a:cubicBezTo>
                <a:cubicBezTo>
                  <a:pt x="3070" y="183"/>
                  <a:pt x="3070" y="184"/>
                  <a:pt x="3072" y="184"/>
                </a:cubicBezTo>
                <a:cubicBezTo>
                  <a:pt x="3073" y="184"/>
                  <a:pt x="3073" y="184"/>
                  <a:pt x="3075" y="184"/>
                </a:cubicBezTo>
                <a:cubicBezTo>
                  <a:pt x="3075" y="186"/>
                  <a:pt x="3075" y="186"/>
                  <a:pt x="3075" y="186"/>
                </a:cubicBezTo>
                <a:cubicBezTo>
                  <a:pt x="3077" y="184"/>
                  <a:pt x="3077" y="184"/>
                  <a:pt x="3078" y="184"/>
                </a:cubicBezTo>
                <a:cubicBezTo>
                  <a:pt x="3080" y="184"/>
                  <a:pt x="3080" y="184"/>
                  <a:pt x="3080" y="184"/>
                </a:cubicBezTo>
                <a:cubicBezTo>
                  <a:pt x="3082" y="186"/>
                  <a:pt x="3080" y="186"/>
                  <a:pt x="3082" y="186"/>
                </a:cubicBezTo>
                <a:cubicBezTo>
                  <a:pt x="3083" y="186"/>
                  <a:pt x="3083" y="188"/>
                  <a:pt x="3083" y="188"/>
                </a:cubicBezTo>
                <a:cubicBezTo>
                  <a:pt x="3085" y="188"/>
                  <a:pt x="3085" y="188"/>
                  <a:pt x="3085" y="188"/>
                </a:cubicBezTo>
                <a:cubicBezTo>
                  <a:pt x="3086" y="188"/>
                  <a:pt x="3086" y="189"/>
                  <a:pt x="3088" y="189"/>
                </a:cubicBezTo>
                <a:cubicBezTo>
                  <a:pt x="3088" y="191"/>
                  <a:pt x="3088" y="191"/>
                  <a:pt x="3088" y="191"/>
                </a:cubicBezTo>
                <a:cubicBezTo>
                  <a:pt x="3090" y="191"/>
                  <a:pt x="3090" y="192"/>
                  <a:pt x="3090" y="192"/>
                </a:cubicBezTo>
                <a:cubicBezTo>
                  <a:pt x="3091" y="192"/>
                  <a:pt x="3091" y="192"/>
                  <a:pt x="3093" y="194"/>
                </a:cubicBezTo>
                <a:cubicBezTo>
                  <a:pt x="3093" y="194"/>
                  <a:pt x="3093" y="194"/>
                  <a:pt x="3094" y="196"/>
                </a:cubicBezTo>
                <a:cubicBezTo>
                  <a:pt x="3094" y="196"/>
                  <a:pt x="3094" y="196"/>
                  <a:pt x="3096" y="196"/>
                </a:cubicBezTo>
                <a:cubicBezTo>
                  <a:pt x="3098" y="196"/>
                  <a:pt x="3098" y="196"/>
                  <a:pt x="3098" y="196"/>
                </a:cubicBezTo>
                <a:cubicBezTo>
                  <a:pt x="3099" y="196"/>
                  <a:pt x="3099" y="196"/>
                  <a:pt x="3099" y="196"/>
                </a:cubicBezTo>
                <a:cubicBezTo>
                  <a:pt x="3101" y="196"/>
                  <a:pt x="3103" y="196"/>
                  <a:pt x="3103" y="196"/>
                </a:cubicBezTo>
                <a:cubicBezTo>
                  <a:pt x="3103" y="197"/>
                  <a:pt x="3103" y="197"/>
                  <a:pt x="3103" y="197"/>
                </a:cubicBezTo>
                <a:cubicBezTo>
                  <a:pt x="3104" y="197"/>
                  <a:pt x="3104" y="197"/>
                  <a:pt x="3106" y="197"/>
                </a:cubicBezTo>
                <a:cubicBezTo>
                  <a:pt x="3106" y="199"/>
                  <a:pt x="3106" y="199"/>
                  <a:pt x="3106" y="199"/>
                </a:cubicBezTo>
                <a:cubicBezTo>
                  <a:pt x="3107" y="201"/>
                  <a:pt x="3107" y="201"/>
                  <a:pt x="3107" y="201"/>
                </a:cubicBezTo>
                <a:cubicBezTo>
                  <a:pt x="3109" y="201"/>
                  <a:pt x="3109" y="201"/>
                  <a:pt x="3111" y="201"/>
                </a:cubicBezTo>
                <a:cubicBezTo>
                  <a:pt x="3111" y="202"/>
                  <a:pt x="3111" y="202"/>
                  <a:pt x="3111" y="202"/>
                </a:cubicBezTo>
                <a:cubicBezTo>
                  <a:pt x="3112" y="202"/>
                  <a:pt x="3112" y="202"/>
                  <a:pt x="3114" y="202"/>
                </a:cubicBezTo>
                <a:cubicBezTo>
                  <a:pt x="3114" y="204"/>
                  <a:pt x="3114" y="204"/>
                  <a:pt x="3114" y="204"/>
                </a:cubicBezTo>
                <a:cubicBezTo>
                  <a:pt x="3114" y="205"/>
                  <a:pt x="3115" y="205"/>
                  <a:pt x="3114" y="205"/>
                </a:cubicBezTo>
                <a:cubicBezTo>
                  <a:pt x="3114" y="205"/>
                  <a:pt x="3114" y="205"/>
                  <a:pt x="3114" y="207"/>
                </a:cubicBezTo>
                <a:cubicBezTo>
                  <a:pt x="3112" y="207"/>
                  <a:pt x="3112" y="207"/>
                  <a:pt x="3112" y="207"/>
                </a:cubicBezTo>
                <a:cubicBezTo>
                  <a:pt x="3111" y="207"/>
                  <a:pt x="3111" y="205"/>
                  <a:pt x="3111" y="205"/>
                </a:cubicBezTo>
                <a:cubicBezTo>
                  <a:pt x="3109" y="207"/>
                  <a:pt x="3107" y="207"/>
                  <a:pt x="3106" y="205"/>
                </a:cubicBezTo>
                <a:cubicBezTo>
                  <a:pt x="3106" y="205"/>
                  <a:pt x="3106" y="205"/>
                  <a:pt x="3104" y="205"/>
                </a:cubicBezTo>
                <a:cubicBezTo>
                  <a:pt x="3104" y="204"/>
                  <a:pt x="3103" y="205"/>
                  <a:pt x="3103" y="205"/>
                </a:cubicBezTo>
                <a:cubicBezTo>
                  <a:pt x="3101" y="204"/>
                  <a:pt x="3101" y="204"/>
                  <a:pt x="3101" y="204"/>
                </a:cubicBezTo>
                <a:cubicBezTo>
                  <a:pt x="3099" y="204"/>
                  <a:pt x="3099" y="204"/>
                  <a:pt x="3099" y="204"/>
                </a:cubicBezTo>
                <a:cubicBezTo>
                  <a:pt x="3098" y="204"/>
                  <a:pt x="3098" y="205"/>
                  <a:pt x="3096" y="205"/>
                </a:cubicBezTo>
                <a:cubicBezTo>
                  <a:pt x="3096" y="205"/>
                  <a:pt x="3096" y="205"/>
                  <a:pt x="3094" y="205"/>
                </a:cubicBezTo>
                <a:cubicBezTo>
                  <a:pt x="3094" y="204"/>
                  <a:pt x="3094" y="204"/>
                  <a:pt x="3094" y="204"/>
                </a:cubicBezTo>
                <a:cubicBezTo>
                  <a:pt x="3093" y="202"/>
                  <a:pt x="3093" y="202"/>
                  <a:pt x="3093" y="202"/>
                </a:cubicBezTo>
                <a:cubicBezTo>
                  <a:pt x="3091" y="201"/>
                  <a:pt x="3091" y="201"/>
                  <a:pt x="3091" y="201"/>
                </a:cubicBezTo>
                <a:cubicBezTo>
                  <a:pt x="3091" y="201"/>
                  <a:pt x="3088" y="201"/>
                  <a:pt x="3088" y="202"/>
                </a:cubicBezTo>
                <a:cubicBezTo>
                  <a:pt x="3088" y="202"/>
                  <a:pt x="3090" y="202"/>
                  <a:pt x="3090" y="204"/>
                </a:cubicBezTo>
                <a:cubicBezTo>
                  <a:pt x="3090" y="204"/>
                  <a:pt x="3090" y="204"/>
                  <a:pt x="3091" y="204"/>
                </a:cubicBezTo>
                <a:cubicBezTo>
                  <a:pt x="3091" y="205"/>
                  <a:pt x="3091" y="205"/>
                  <a:pt x="3090" y="207"/>
                </a:cubicBezTo>
                <a:cubicBezTo>
                  <a:pt x="3090" y="207"/>
                  <a:pt x="3090" y="209"/>
                  <a:pt x="3088" y="209"/>
                </a:cubicBezTo>
                <a:cubicBezTo>
                  <a:pt x="3088" y="209"/>
                  <a:pt x="3088" y="209"/>
                  <a:pt x="3086" y="209"/>
                </a:cubicBezTo>
                <a:cubicBezTo>
                  <a:pt x="3086" y="209"/>
                  <a:pt x="3085" y="209"/>
                  <a:pt x="3085" y="210"/>
                </a:cubicBezTo>
                <a:cubicBezTo>
                  <a:pt x="3085" y="210"/>
                  <a:pt x="3085" y="210"/>
                  <a:pt x="3083" y="210"/>
                </a:cubicBezTo>
                <a:cubicBezTo>
                  <a:pt x="3082" y="210"/>
                  <a:pt x="3082" y="212"/>
                  <a:pt x="3082" y="210"/>
                </a:cubicBezTo>
                <a:cubicBezTo>
                  <a:pt x="3082" y="212"/>
                  <a:pt x="3082" y="212"/>
                  <a:pt x="3080" y="212"/>
                </a:cubicBezTo>
                <a:cubicBezTo>
                  <a:pt x="3080" y="213"/>
                  <a:pt x="3078" y="213"/>
                  <a:pt x="3078" y="213"/>
                </a:cubicBezTo>
                <a:cubicBezTo>
                  <a:pt x="3077" y="215"/>
                  <a:pt x="3077" y="215"/>
                  <a:pt x="3075" y="215"/>
                </a:cubicBezTo>
                <a:cubicBezTo>
                  <a:pt x="3075" y="215"/>
                  <a:pt x="3075" y="215"/>
                  <a:pt x="3073" y="215"/>
                </a:cubicBezTo>
                <a:cubicBezTo>
                  <a:pt x="3073" y="217"/>
                  <a:pt x="3073" y="217"/>
                  <a:pt x="3073" y="217"/>
                </a:cubicBezTo>
                <a:cubicBezTo>
                  <a:pt x="3073" y="218"/>
                  <a:pt x="3073" y="218"/>
                  <a:pt x="3073" y="218"/>
                </a:cubicBezTo>
                <a:cubicBezTo>
                  <a:pt x="3073" y="220"/>
                  <a:pt x="3073" y="220"/>
                  <a:pt x="3073" y="220"/>
                </a:cubicBezTo>
                <a:cubicBezTo>
                  <a:pt x="3073" y="222"/>
                  <a:pt x="3073" y="222"/>
                  <a:pt x="3073" y="222"/>
                </a:cubicBezTo>
                <a:cubicBezTo>
                  <a:pt x="3073" y="223"/>
                  <a:pt x="3073" y="223"/>
                  <a:pt x="3073" y="223"/>
                </a:cubicBezTo>
                <a:cubicBezTo>
                  <a:pt x="3072" y="225"/>
                  <a:pt x="3072" y="225"/>
                  <a:pt x="3070" y="226"/>
                </a:cubicBezTo>
                <a:cubicBezTo>
                  <a:pt x="3070" y="226"/>
                  <a:pt x="3069" y="226"/>
                  <a:pt x="3069" y="228"/>
                </a:cubicBezTo>
                <a:cubicBezTo>
                  <a:pt x="3069" y="230"/>
                  <a:pt x="3069" y="230"/>
                  <a:pt x="3070" y="230"/>
                </a:cubicBezTo>
                <a:cubicBezTo>
                  <a:pt x="3070" y="231"/>
                  <a:pt x="3072" y="233"/>
                  <a:pt x="3073" y="234"/>
                </a:cubicBezTo>
                <a:cubicBezTo>
                  <a:pt x="3072" y="234"/>
                  <a:pt x="3070" y="234"/>
                  <a:pt x="3069" y="234"/>
                </a:cubicBezTo>
                <a:cubicBezTo>
                  <a:pt x="3067" y="234"/>
                  <a:pt x="3067" y="233"/>
                  <a:pt x="3067" y="233"/>
                </a:cubicBezTo>
                <a:cubicBezTo>
                  <a:pt x="3065" y="233"/>
                  <a:pt x="3065" y="233"/>
                  <a:pt x="3065" y="233"/>
                </a:cubicBezTo>
                <a:cubicBezTo>
                  <a:pt x="3064" y="233"/>
                  <a:pt x="3064" y="233"/>
                  <a:pt x="3064" y="231"/>
                </a:cubicBezTo>
                <a:cubicBezTo>
                  <a:pt x="3064" y="231"/>
                  <a:pt x="3062" y="231"/>
                  <a:pt x="3062" y="230"/>
                </a:cubicBezTo>
                <a:cubicBezTo>
                  <a:pt x="3061" y="228"/>
                  <a:pt x="3059" y="228"/>
                  <a:pt x="3056" y="228"/>
                </a:cubicBezTo>
                <a:cubicBezTo>
                  <a:pt x="3056" y="228"/>
                  <a:pt x="3054" y="226"/>
                  <a:pt x="3052" y="226"/>
                </a:cubicBezTo>
                <a:cubicBezTo>
                  <a:pt x="3052" y="226"/>
                  <a:pt x="3051" y="226"/>
                  <a:pt x="3049" y="226"/>
                </a:cubicBezTo>
                <a:cubicBezTo>
                  <a:pt x="3049" y="228"/>
                  <a:pt x="3048" y="226"/>
                  <a:pt x="3046" y="226"/>
                </a:cubicBezTo>
                <a:cubicBezTo>
                  <a:pt x="3046" y="226"/>
                  <a:pt x="3044" y="226"/>
                  <a:pt x="3043" y="226"/>
                </a:cubicBezTo>
                <a:cubicBezTo>
                  <a:pt x="3041" y="228"/>
                  <a:pt x="3041" y="228"/>
                  <a:pt x="3040" y="228"/>
                </a:cubicBezTo>
                <a:cubicBezTo>
                  <a:pt x="3038" y="228"/>
                  <a:pt x="3038" y="230"/>
                  <a:pt x="3036" y="230"/>
                </a:cubicBezTo>
                <a:cubicBezTo>
                  <a:pt x="3035" y="230"/>
                  <a:pt x="3035" y="230"/>
                  <a:pt x="3035" y="230"/>
                </a:cubicBezTo>
                <a:cubicBezTo>
                  <a:pt x="3035" y="231"/>
                  <a:pt x="3036" y="231"/>
                  <a:pt x="3036" y="231"/>
                </a:cubicBezTo>
                <a:cubicBezTo>
                  <a:pt x="3036" y="233"/>
                  <a:pt x="3036" y="233"/>
                  <a:pt x="3036" y="233"/>
                </a:cubicBezTo>
                <a:cubicBezTo>
                  <a:pt x="3036" y="234"/>
                  <a:pt x="3036" y="234"/>
                  <a:pt x="3036" y="236"/>
                </a:cubicBezTo>
                <a:cubicBezTo>
                  <a:pt x="3035" y="236"/>
                  <a:pt x="3035" y="236"/>
                  <a:pt x="3035" y="236"/>
                </a:cubicBezTo>
                <a:cubicBezTo>
                  <a:pt x="3033" y="234"/>
                  <a:pt x="3031" y="234"/>
                  <a:pt x="3031" y="234"/>
                </a:cubicBezTo>
                <a:cubicBezTo>
                  <a:pt x="3030" y="233"/>
                  <a:pt x="3030" y="231"/>
                  <a:pt x="3030" y="230"/>
                </a:cubicBezTo>
                <a:cubicBezTo>
                  <a:pt x="3028" y="230"/>
                  <a:pt x="3028" y="228"/>
                  <a:pt x="3027" y="228"/>
                </a:cubicBezTo>
                <a:cubicBezTo>
                  <a:pt x="3027" y="228"/>
                  <a:pt x="3025" y="228"/>
                  <a:pt x="3025" y="230"/>
                </a:cubicBezTo>
                <a:cubicBezTo>
                  <a:pt x="3023" y="230"/>
                  <a:pt x="3023" y="231"/>
                  <a:pt x="3023" y="231"/>
                </a:cubicBezTo>
                <a:cubicBezTo>
                  <a:pt x="3022" y="233"/>
                  <a:pt x="3027" y="234"/>
                  <a:pt x="3025" y="236"/>
                </a:cubicBezTo>
                <a:cubicBezTo>
                  <a:pt x="3023" y="236"/>
                  <a:pt x="3022" y="236"/>
                  <a:pt x="3022" y="236"/>
                </a:cubicBezTo>
                <a:cubicBezTo>
                  <a:pt x="3020" y="236"/>
                  <a:pt x="3020" y="234"/>
                  <a:pt x="3020" y="234"/>
                </a:cubicBezTo>
                <a:cubicBezTo>
                  <a:pt x="3019" y="233"/>
                  <a:pt x="3019" y="233"/>
                  <a:pt x="3017" y="233"/>
                </a:cubicBezTo>
                <a:cubicBezTo>
                  <a:pt x="3015" y="233"/>
                  <a:pt x="3015" y="233"/>
                  <a:pt x="3015" y="233"/>
                </a:cubicBezTo>
                <a:cubicBezTo>
                  <a:pt x="3014" y="233"/>
                  <a:pt x="3014" y="233"/>
                  <a:pt x="3012" y="233"/>
                </a:cubicBezTo>
                <a:cubicBezTo>
                  <a:pt x="3010" y="233"/>
                  <a:pt x="3010" y="233"/>
                  <a:pt x="3010" y="233"/>
                </a:cubicBezTo>
                <a:cubicBezTo>
                  <a:pt x="3009" y="233"/>
                  <a:pt x="3009" y="234"/>
                  <a:pt x="3009" y="234"/>
                </a:cubicBezTo>
                <a:cubicBezTo>
                  <a:pt x="3010" y="236"/>
                  <a:pt x="3010" y="236"/>
                  <a:pt x="3010" y="238"/>
                </a:cubicBezTo>
                <a:cubicBezTo>
                  <a:pt x="3012" y="239"/>
                  <a:pt x="3012" y="239"/>
                  <a:pt x="3014" y="241"/>
                </a:cubicBezTo>
                <a:cubicBezTo>
                  <a:pt x="3015" y="243"/>
                  <a:pt x="3015" y="243"/>
                  <a:pt x="3015" y="243"/>
                </a:cubicBezTo>
                <a:cubicBezTo>
                  <a:pt x="3015" y="243"/>
                  <a:pt x="3017" y="243"/>
                  <a:pt x="3017" y="244"/>
                </a:cubicBezTo>
                <a:cubicBezTo>
                  <a:pt x="3017" y="246"/>
                  <a:pt x="3017" y="246"/>
                  <a:pt x="3017" y="246"/>
                </a:cubicBezTo>
                <a:cubicBezTo>
                  <a:pt x="3015" y="247"/>
                  <a:pt x="3015" y="247"/>
                  <a:pt x="3015" y="247"/>
                </a:cubicBezTo>
                <a:cubicBezTo>
                  <a:pt x="3015" y="249"/>
                  <a:pt x="3015" y="249"/>
                  <a:pt x="3015" y="249"/>
                </a:cubicBezTo>
                <a:cubicBezTo>
                  <a:pt x="3015" y="251"/>
                  <a:pt x="3015" y="251"/>
                  <a:pt x="3015" y="251"/>
                </a:cubicBezTo>
                <a:cubicBezTo>
                  <a:pt x="3015" y="251"/>
                  <a:pt x="3015" y="251"/>
                  <a:pt x="3017" y="252"/>
                </a:cubicBezTo>
                <a:cubicBezTo>
                  <a:pt x="3017" y="252"/>
                  <a:pt x="3017" y="252"/>
                  <a:pt x="3017" y="254"/>
                </a:cubicBezTo>
                <a:cubicBezTo>
                  <a:pt x="3019" y="254"/>
                  <a:pt x="3019" y="254"/>
                  <a:pt x="3019" y="254"/>
                </a:cubicBezTo>
                <a:cubicBezTo>
                  <a:pt x="3020" y="255"/>
                  <a:pt x="3020" y="257"/>
                  <a:pt x="3022" y="257"/>
                </a:cubicBezTo>
                <a:cubicBezTo>
                  <a:pt x="3023" y="259"/>
                  <a:pt x="3023" y="259"/>
                  <a:pt x="3025" y="259"/>
                </a:cubicBezTo>
                <a:cubicBezTo>
                  <a:pt x="3027" y="259"/>
                  <a:pt x="3027" y="259"/>
                  <a:pt x="3027" y="259"/>
                </a:cubicBezTo>
                <a:cubicBezTo>
                  <a:pt x="3027" y="257"/>
                  <a:pt x="3027" y="257"/>
                  <a:pt x="3028" y="257"/>
                </a:cubicBezTo>
                <a:cubicBezTo>
                  <a:pt x="3030" y="257"/>
                  <a:pt x="3030" y="257"/>
                  <a:pt x="3030" y="257"/>
                </a:cubicBezTo>
                <a:cubicBezTo>
                  <a:pt x="3031" y="259"/>
                  <a:pt x="3031" y="259"/>
                  <a:pt x="3033" y="259"/>
                </a:cubicBezTo>
                <a:cubicBezTo>
                  <a:pt x="3035" y="259"/>
                  <a:pt x="3035" y="259"/>
                  <a:pt x="3035" y="259"/>
                </a:cubicBezTo>
                <a:cubicBezTo>
                  <a:pt x="3035" y="260"/>
                  <a:pt x="3035" y="260"/>
                  <a:pt x="3035" y="262"/>
                </a:cubicBezTo>
                <a:cubicBezTo>
                  <a:pt x="3036" y="262"/>
                  <a:pt x="3036" y="262"/>
                  <a:pt x="3036" y="262"/>
                </a:cubicBezTo>
                <a:cubicBezTo>
                  <a:pt x="3036" y="264"/>
                  <a:pt x="3036" y="264"/>
                  <a:pt x="3036" y="265"/>
                </a:cubicBezTo>
                <a:cubicBezTo>
                  <a:pt x="3036" y="267"/>
                  <a:pt x="3038" y="267"/>
                  <a:pt x="3038" y="267"/>
                </a:cubicBezTo>
                <a:cubicBezTo>
                  <a:pt x="3038" y="268"/>
                  <a:pt x="3040" y="268"/>
                  <a:pt x="3041" y="270"/>
                </a:cubicBezTo>
                <a:cubicBezTo>
                  <a:pt x="3043" y="272"/>
                  <a:pt x="3043" y="272"/>
                  <a:pt x="3043" y="272"/>
                </a:cubicBezTo>
                <a:cubicBezTo>
                  <a:pt x="3044" y="272"/>
                  <a:pt x="3048" y="272"/>
                  <a:pt x="3049" y="272"/>
                </a:cubicBezTo>
                <a:cubicBezTo>
                  <a:pt x="3049" y="273"/>
                  <a:pt x="3049" y="273"/>
                  <a:pt x="3049" y="273"/>
                </a:cubicBezTo>
                <a:cubicBezTo>
                  <a:pt x="3049" y="275"/>
                  <a:pt x="3049" y="273"/>
                  <a:pt x="3049" y="275"/>
                </a:cubicBezTo>
                <a:cubicBezTo>
                  <a:pt x="3051" y="275"/>
                  <a:pt x="3051" y="275"/>
                  <a:pt x="3051" y="275"/>
                </a:cubicBezTo>
                <a:cubicBezTo>
                  <a:pt x="3052" y="275"/>
                  <a:pt x="3052" y="275"/>
                  <a:pt x="3052" y="275"/>
                </a:cubicBezTo>
                <a:cubicBezTo>
                  <a:pt x="3054" y="276"/>
                  <a:pt x="3054" y="276"/>
                  <a:pt x="3054" y="276"/>
                </a:cubicBezTo>
                <a:cubicBezTo>
                  <a:pt x="3054" y="278"/>
                  <a:pt x="3054" y="278"/>
                  <a:pt x="3054" y="278"/>
                </a:cubicBezTo>
                <a:cubicBezTo>
                  <a:pt x="3054" y="278"/>
                  <a:pt x="3054" y="278"/>
                  <a:pt x="3054" y="280"/>
                </a:cubicBezTo>
                <a:cubicBezTo>
                  <a:pt x="3052" y="280"/>
                  <a:pt x="3052" y="280"/>
                  <a:pt x="3052" y="280"/>
                </a:cubicBezTo>
                <a:cubicBezTo>
                  <a:pt x="3052" y="280"/>
                  <a:pt x="3052" y="280"/>
                  <a:pt x="3051" y="280"/>
                </a:cubicBezTo>
                <a:cubicBezTo>
                  <a:pt x="3049" y="278"/>
                  <a:pt x="3049" y="278"/>
                  <a:pt x="3049" y="278"/>
                </a:cubicBezTo>
                <a:cubicBezTo>
                  <a:pt x="3049" y="278"/>
                  <a:pt x="3051" y="276"/>
                  <a:pt x="3049" y="276"/>
                </a:cubicBezTo>
                <a:cubicBezTo>
                  <a:pt x="3049" y="275"/>
                  <a:pt x="3049" y="275"/>
                  <a:pt x="3048" y="275"/>
                </a:cubicBezTo>
                <a:cubicBezTo>
                  <a:pt x="3046" y="276"/>
                  <a:pt x="3046" y="276"/>
                  <a:pt x="3046" y="278"/>
                </a:cubicBezTo>
                <a:cubicBezTo>
                  <a:pt x="3044" y="278"/>
                  <a:pt x="3044" y="278"/>
                  <a:pt x="3044" y="278"/>
                </a:cubicBezTo>
                <a:cubicBezTo>
                  <a:pt x="3043" y="280"/>
                  <a:pt x="3044" y="280"/>
                  <a:pt x="3044" y="281"/>
                </a:cubicBezTo>
                <a:cubicBezTo>
                  <a:pt x="3046" y="283"/>
                  <a:pt x="3046" y="283"/>
                  <a:pt x="3046" y="283"/>
                </a:cubicBezTo>
                <a:cubicBezTo>
                  <a:pt x="3046" y="284"/>
                  <a:pt x="3048" y="284"/>
                  <a:pt x="3048" y="286"/>
                </a:cubicBezTo>
                <a:cubicBezTo>
                  <a:pt x="3049" y="288"/>
                  <a:pt x="3051" y="289"/>
                  <a:pt x="3052" y="291"/>
                </a:cubicBezTo>
                <a:cubicBezTo>
                  <a:pt x="3054" y="291"/>
                  <a:pt x="3054" y="293"/>
                  <a:pt x="3056" y="293"/>
                </a:cubicBezTo>
                <a:cubicBezTo>
                  <a:pt x="3057" y="293"/>
                  <a:pt x="3057" y="293"/>
                  <a:pt x="3059" y="294"/>
                </a:cubicBezTo>
                <a:cubicBezTo>
                  <a:pt x="3061" y="294"/>
                  <a:pt x="3061" y="297"/>
                  <a:pt x="3061" y="299"/>
                </a:cubicBezTo>
                <a:cubicBezTo>
                  <a:pt x="3061" y="297"/>
                  <a:pt x="3059" y="297"/>
                  <a:pt x="3057" y="299"/>
                </a:cubicBezTo>
                <a:cubicBezTo>
                  <a:pt x="3056" y="299"/>
                  <a:pt x="3054" y="299"/>
                  <a:pt x="3054" y="299"/>
                </a:cubicBezTo>
                <a:cubicBezTo>
                  <a:pt x="3052" y="299"/>
                  <a:pt x="3051" y="297"/>
                  <a:pt x="3051" y="299"/>
                </a:cubicBezTo>
                <a:cubicBezTo>
                  <a:pt x="3049" y="299"/>
                  <a:pt x="3048" y="301"/>
                  <a:pt x="3048" y="301"/>
                </a:cubicBezTo>
                <a:cubicBezTo>
                  <a:pt x="3048" y="304"/>
                  <a:pt x="3051" y="305"/>
                  <a:pt x="3052" y="305"/>
                </a:cubicBezTo>
                <a:cubicBezTo>
                  <a:pt x="3052" y="307"/>
                  <a:pt x="3054" y="309"/>
                  <a:pt x="3056" y="309"/>
                </a:cubicBezTo>
                <a:cubicBezTo>
                  <a:pt x="3056" y="310"/>
                  <a:pt x="3057" y="310"/>
                  <a:pt x="3059" y="312"/>
                </a:cubicBezTo>
                <a:cubicBezTo>
                  <a:pt x="3059" y="312"/>
                  <a:pt x="3062" y="314"/>
                  <a:pt x="3061" y="314"/>
                </a:cubicBezTo>
                <a:cubicBezTo>
                  <a:pt x="3061" y="314"/>
                  <a:pt x="3061" y="314"/>
                  <a:pt x="3059" y="314"/>
                </a:cubicBezTo>
                <a:cubicBezTo>
                  <a:pt x="3057" y="314"/>
                  <a:pt x="3057" y="314"/>
                  <a:pt x="3057" y="314"/>
                </a:cubicBezTo>
                <a:cubicBezTo>
                  <a:pt x="3056" y="315"/>
                  <a:pt x="3052" y="312"/>
                  <a:pt x="3051" y="315"/>
                </a:cubicBezTo>
                <a:cubicBezTo>
                  <a:pt x="3049" y="315"/>
                  <a:pt x="3049" y="317"/>
                  <a:pt x="3049" y="317"/>
                </a:cubicBezTo>
                <a:cubicBezTo>
                  <a:pt x="3049" y="318"/>
                  <a:pt x="3049" y="320"/>
                  <a:pt x="3051" y="320"/>
                </a:cubicBezTo>
                <a:cubicBezTo>
                  <a:pt x="3051" y="322"/>
                  <a:pt x="3052" y="323"/>
                  <a:pt x="3052" y="323"/>
                </a:cubicBezTo>
                <a:cubicBezTo>
                  <a:pt x="3054" y="325"/>
                  <a:pt x="3056" y="325"/>
                  <a:pt x="3056" y="326"/>
                </a:cubicBezTo>
                <a:cubicBezTo>
                  <a:pt x="3056" y="328"/>
                  <a:pt x="3056" y="328"/>
                  <a:pt x="3056" y="328"/>
                </a:cubicBezTo>
                <a:cubicBezTo>
                  <a:pt x="3057" y="330"/>
                  <a:pt x="3057" y="331"/>
                  <a:pt x="3057" y="331"/>
                </a:cubicBezTo>
                <a:cubicBezTo>
                  <a:pt x="3057" y="333"/>
                  <a:pt x="3056" y="333"/>
                  <a:pt x="3056" y="335"/>
                </a:cubicBezTo>
                <a:cubicBezTo>
                  <a:pt x="3054" y="335"/>
                  <a:pt x="3054" y="336"/>
                  <a:pt x="3054" y="336"/>
                </a:cubicBezTo>
                <a:cubicBezTo>
                  <a:pt x="3054" y="338"/>
                  <a:pt x="3054" y="339"/>
                  <a:pt x="3052" y="339"/>
                </a:cubicBezTo>
                <a:cubicBezTo>
                  <a:pt x="3052" y="341"/>
                  <a:pt x="3052" y="341"/>
                  <a:pt x="3052" y="341"/>
                </a:cubicBezTo>
                <a:cubicBezTo>
                  <a:pt x="3051" y="341"/>
                  <a:pt x="3051" y="339"/>
                  <a:pt x="3051" y="339"/>
                </a:cubicBezTo>
                <a:cubicBezTo>
                  <a:pt x="3049" y="338"/>
                  <a:pt x="3048" y="336"/>
                  <a:pt x="3046" y="335"/>
                </a:cubicBezTo>
                <a:cubicBezTo>
                  <a:pt x="3046" y="333"/>
                  <a:pt x="3044" y="333"/>
                  <a:pt x="3043" y="331"/>
                </a:cubicBezTo>
                <a:cubicBezTo>
                  <a:pt x="3041" y="330"/>
                  <a:pt x="3040" y="328"/>
                  <a:pt x="3038" y="326"/>
                </a:cubicBezTo>
                <a:cubicBezTo>
                  <a:pt x="3036" y="325"/>
                  <a:pt x="3035" y="325"/>
                  <a:pt x="3035" y="323"/>
                </a:cubicBezTo>
                <a:cubicBezTo>
                  <a:pt x="3033" y="323"/>
                  <a:pt x="3033" y="323"/>
                  <a:pt x="3033" y="323"/>
                </a:cubicBezTo>
                <a:cubicBezTo>
                  <a:pt x="3031" y="322"/>
                  <a:pt x="3031" y="322"/>
                  <a:pt x="3031" y="322"/>
                </a:cubicBezTo>
                <a:cubicBezTo>
                  <a:pt x="3030" y="320"/>
                  <a:pt x="3028" y="320"/>
                  <a:pt x="3028" y="318"/>
                </a:cubicBezTo>
                <a:cubicBezTo>
                  <a:pt x="3027" y="317"/>
                  <a:pt x="3025" y="315"/>
                  <a:pt x="3023" y="315"/>
                </a:cubicBezTo>
                <a:cubicBezTo>
                  <a:pt x="3022" y="314"/>
                  <a:pt x="3020" y="314"/>
                  <a:pt x="3020" y="312"/>
                </a:cubicBezTo>
                <a:cubicBezTo>
                  <a:pt x="3017" y="310"/>
                  <a:pt x="3014" y="307"/>
                  <a:pt x="3012" y="305"/>
                </a:cubicBezTo>
                <a:cubicBezTo>
                  <a:pt x="3010" y="304"/>
                  <a:pt x="3007" y="302"/>
                  <a:pt x="3006" y="301"/>
                </a:cubicBezTo>
                <a:cubicBezTo>
                  <a:pt x="3004" y="299"/>
                  <a:pt x="3004" y="297"/>
                  <a:pt x="3002" y="297"/>
                </a:cubicBezTo>
                <a:cubicBezTo>
                  <a:pt x="3001" y="296"/>
                  <a:pt x="2999" y="294"/>
                  <a:pt x="2999" y="293"/>
                </a:cubicBezTo>
                <a:cubicBezTo>
                  <a:pt x="2998" y="293"/>
                  <a:pt x="2996" y="291"/>
                  <a:pt x="2994" y="291"/>
                </a:cubicBezTo>
                <a:cubicBezTo>
                  <a:pt x="2994" y="289"/>
                  <a:pt x="2993" y="289"/>
                  <a:pt x="2993" y="289"/>
                </a:cubicBezTo>
                <a:cubicBezTo>
                  <a:pt x="2991" y="288"/>
                  <a:pt x="2991" y="288"/>
                  <a:pt x="2991" y="286"/>
                </a:cubicBezTo>
                <a:cubicBezTo>
                  <a:pt x="2989" y="286"/>
                  <a:pt x="2989" y="284"/>
                  <a:pt x="2989" y="284"/>
                </a:cubicBezTo>
                <a:cubicBezTo>
                  <a:pt x="2988" y="283"/>
                  <a:pt x="2988" y="283"/>
                  <a:pt x="2988" y="283"/>
                </a:cubicBezTo>
                <a:cubicBezTo>
                  <a:pt x="2986" y="281"/>
                  <a:pt x="2986" y="280"/>
                  <a:pt x="2985" y="280"/>
                </a:cubicBezTo>
                <a:cubicBezTo>
                  <a:pt x="2985" y="278"/>
                  <a:pt x="2983" y="276"/>
                  <a:pt x="2983" y="276"/>
                </a:cubicBezTo>
                <a:cubicBezTo>
                  <a:pt x="2981" y="275"/>
                  <a:pt x="2981" y="275"/>
                  <a:pt x="2981" y="273"/>
                </a:cubicBezTo>
                <a:cubicBezTo>
                  <a:pt x="2981" y="273"/>
                  <a:pt x="2981" y="273"/>
                  <a:pt x="2981" y="272"/>
                </a:cubicBezTo>
                <a:cubicBezTo>
                  <a:pt x="2981" y="272"/>
                  <a:pt x="2983" y="270"/>
                  <a:pt x="2983" y="268"/>
                </a:cubicBezTo>
                <a:cubicBezTo>
                  <a:pt x="2983" y="268"/>
                  <a:pt x="2983" y="268"/>
                  <a:pt x="2983" y="267"/>
                </a:cubicBezTo>
                <a:cubicBezTo>
                  <a:pt x="2981" y="267"/>
                  <a:pt x="2981" y="265"/>
                  <a:pt x="2980" y="264"/>
                </a:cubicBezTo>
                <a:cubicBezTo>
                  <a:pt x="2980" y="264"/>
                  <a:pt x="2978" y="262"/>
                  <a:pt x="2977" y="262"/>
                </a:cubicBezTo>
                <a:cubicBezTo>
                  <a:pt x="2977" y="260"/>
                  <a:pt x="2975" y="260"/>
                  <a:pt x="2975" y="260"/>
                </a:cubicBezTo>
                <a:cubicBezTo>
                  <a:pt x="2975" y="259"/>
                  <a:pt x="2975" y="259"/>
                  <a:pt x="2977" y="259"/>
                </a:cubicBezTo>
                <a:cubicBezTo>
                  <a:pt x="2977" y="260"/>
                  <a:pt x="2977" y="260"/>
                  <a:pt x="2978" y="260"/>
                </a:cubicBezTo>
                <a:cubicBezTo>
                  <a:pt x="2980" y="260"/>
                  <a:pt x="2980" y="260"/>
                  <a:pt x="2980" y="260"/>
                </a:cubicBezTo>
                <a:cubicBezTo>
                  <a:pt x="2980" y="259"/>
                  <a:pt x="2980" y="259"/>
                  <a:pt x="2980" y="259"/>
                </a:cubicBezTo>
                <a:cubicBezTo>
                  <a:pt x="2981" y="259"/>
                  <a:pt x="2981" y="259"/>
                  <a:pt x="2983" y="259"/>
                </a:cubicBezTo>
                <a:cubicBezTo>
                  <a:pt x="2985" y="257"/>
                  <a:pt x="2985" y="257"/>
                  <a:pt x="2985" y="257"/>
                </a:cubicBezTo>
                <a:cubicBezTo>
                  <a:pt x="2986" y="257"/>
                  <a:pt x="2986" y="257"/>
                  <a:pt x="2986" y="257"/>
                </a:cubicBezTo>
                <a:cubicBezTo>
                  <a:pt x="2986" y="255"/>
                  <a:pt x="2988" y="255"/>
                  <a:pt x="2988" y="255"/>
                </a:cubicBezTo>
                <a:cubicBezTo>
                  <a:pt x="2988" y="254"/>
                  <a:pt x="2988" y="254"/>
                  <a:pt x="2988" y="254"/>
                </a:cubicBezTo>
                <a:cubicBezTo>
                  <a:pt x="2988" y="252"/>
                  <a:pt x="2988" y="252"/>
                  <a:pt x="2988" y="252"/>
                </a:cubicBezTo>
                <a:cubicBezTo>
                  <a:pt x="2989" y="252"/>
                  <a:pt x="2989" y="251"/>
                  <a:pt x="2989" y="249"/>
                </a:cubicBezTo>
                <a:cubicBezTo>
                  <a:pt x="2989" y="247"/>
                  <a:pt x="2989" y="247"/>
                  <a:pt x="2989" y="247"/>
                </a:cubicBezTo>
                <a:cubicBezTo>
                  <a:pt x="2989" y="247"/>
                  <a:pt x="2988" y="247"/>
                  <a:pt x="2988" y="246"/>
                </a:cubicBezTo>
                <a:cubicBezTo>
                  <a:pt x="2988" y="244"/>
                  <a:pt x="2988" y="244"/>
                  <a:pt x="2988" y="243"/>
                </a:cubicBezTo>
                <a:cubicBezTo>
                  <a:pt x="2988" y="241"/>
                  <a:pt x="2988" y="239"/>
                  <a:pt x="2989" y="238"/>
                </a:cubicBezTo>
                <a:cubicBezTo>
                  <a:pt x="2991" y="238"/>
                  <a:pt x="2991" y="236"/>
                  <a:pt x="2991" y="236"/>
                </a:cubicBezTo>
                <a:cubicBezTo>
                  <a:pt x="2991" y="236"/>
                  <a:pt x="2991" y="234"/>
                  <a:pt x="2989" y="234"/>
                </a:cubicBezTo>
                <a:cubicBezTo>
                  <a:pt x="2989" y="233"/>
                  <a:pt x="2989" y="233"/>
                  <a:pt x="2991" y="231"/>
                </a:cubicBezTo>
                <a:cubicBezTo>
                  <a:pt x="2991" y="230"/>
                  <a:pt x="2989" y="230"/>
                  <a:pt x="2989" y="230"/>
                </a:cubicBezTo>
                <a:cubicBezTo>
                  <a:pt x="2991" y="228"/>
                  <a:pt x="2991" y="228"/>
                  <a:pt x="2991" y="228"/>
                </a:cubicBezTo>
                <a:cubicBezTo>
                  <a:pt x="2993" y="228"/>
                  <a:pt x="2993" y="226"/>
                  <a:pt x="2994" y="226"/>
                </a:cubicBezTo>
                <a:cubicBezTo>
                  <a:pt x="2996" y="225"/>
                  <a:pt x="2998" y="226"/>
                  <a:pt x="2998" y="226"/>
                </a:cubicBezTo>
                <a:cubicBezTo>
                  <a:pt x="2999" y="226"/>
                  <a:pt x="3001" y="223"/>
                  <a:pt x="2999" y="223"/>
                </a:cubicBezTo>
                <a:cubicBezTo>
                  <a:pt x="2999" y="222"/>
                  <a:pt x="2998" y="222"/>
                  <a:pt x="2998" y="222"/>
                </a:cubicBezTo>
                <a:cubicBezTo>
                  <a:pt x="2996" y="222"/>
                  <a:pt x="2994" y="222"/>
                  <a:pt x="2994" y="220"/>
                </a:cubicBezTo>
                <a:cubicBezTo>
                  <a:pt x="2996" y="220"/>
                  <a:pt x="2996" y="220"/>
                  <a:pt x="2996" y="220"/>
                </a:cubicBezTo>
                <a:cubicBezTo>
                  <a:pt x="2996" y="218"/>
                  <a:pt x="2996" y="218"/>
                  <a:pt x="2996" y="218"/>
                </a:cubicBezTo>
                <a:cubicBezTo>
                  <a:pt x="2994" y="217"/>
                  <a:pt x="2993" y="218"/>
                  <a:pt x="2993" y="217"/>
                </a:cubicBezTo>
                <a:cubicBezTo>
                  <a:pt x="2991" y="217"/>
                  <a:pt x="2991" y="215"/>
                  <a:pt x="2991" y="215"/>
                </a:cubicBezTo>
                <a:cubicBezTo>
                  <a:pt x="2989" y="213"/>
                  <a:pt x="2989" y="213"/>
                  <a:pt x="2989" y="212"/>
                </a:cubicBezTo>
                <a:cubicBezTo>
                  <a:pt x="2988" y="210"/>
                  <a:pt x="2986" y="209"/>
                  <a:pt x="2985" y="207"/>
                </a:cubicBezTo>
                <a:cubicBezTo>
                  <a:pt x="2986" y="207"/>
                  <a:pt x="2988" y="205"/>
                  <a:pt x="2989" y="205"/>
                </a:cubicBezTo>
                <a:cubicBezTo>
                  <a:pt x="2991" y="205"/>
                  <a:pt x="2993" y="205"/>
                  <a:pt x="2994" y="205"/>
                </a:cubicBezTo>
                <a:cubicBezTo>
                  <a:pt x="2996" y="205"/>
                  <a:pt x="2996" y="205"/>
                  <a:pt x="2996" y="205"/>
                </a:cubicBezTo>
                <a:cubicBezTo>
                  <a:pt x="2996" y="204"/>
                  <a:pt x="2994" y="204"/>
                  <a:pt x="2994" y="204"/>
                </a:cubicBezTo>
                <a:cubicBezTo>
                  <a:pt x="2993" y="204"/>
                  <a:pt x="2991" y="204"/>
                  <a:pt x="2989" y="204"/>
                </a:cubicBezTo>
                <a:cubicBezTo>
                  <a:pt x="2986" y="204"/>
                  <a:pt x="2985" y="204"/>
                  <a:pt x="2981" y="204"/>
                </a:cubicBezTo>
                <a:cubicBezTo>
                  <a:pt x="2981" y="204"/>
                  <a:pt x="2981" y="204"/>
                  <a:pt x="2980" y="204"/>
                </a:cubicBezTo>
                <a:cubicBezTo>
                  <a:pt x="2978" y="204"/>
                  <a:pt x="2978" y="204"/>
                  <a:pt x="2977" y="204"/>
                </a:cubicBezTo>
                <a:cubicBezTo>
                  <a:pt x="2977" y="204"/>
                  <a:pt x="2975" y="204"/>
                  <a:pt x="2973" y="205"/>
                </a:cubicBezTo>
                <a:cubicBezTo>
                  <a:pt x="2973" y="205"/>
                  <a:pt x="2973" y="205"/>
                  <a:pt x="2975" y="205"/>
                </a:cubicBezTo>
                <a:cubicBezTo>
                  <a:pt x="2975" y="207"/>
                  <a:pt x="2977" y="209"/>
                  <a:pt x="2978" y="209"/>
                </a:cubicBezTo>
                <a:cubicBezTo>
                  <a:pt x="2978" y="210"/>
                  <a:pt x="2980" y="210"/>
                  <a:pt x="2980" y="212"/>
                </a:cubicBezTo>
                <a:cubicBezTo>
                  <a:pt x="2981" y="212"/>
                  <a:pt x="2981" y="212"/>
                  <a:pt x="2981" y="213"/>
                </a:cubicBezTo>
                <a:cubicBezTo>
                  <a:pt x="2981" y="215"/>
                  <a:pt x="2985" y="213"/>
                  <a:pt x="2985" y="215"/>
                </a:cubicBezTo>
                <a:cubicBezTo>
                  <a:pt x="2986" y="217"/>
                  <a:pt x="2983" y="215"/>
                  <a:pt x="2983" y="215"/>
                </a:cubicBezTo>
                <a:cubicBezTo>
                  <a:pt x="2981" y="215"/>
                  <a:pt x="2980" y="215"/>
                  <a:pt x="2980" y="215"/>
                </a:cubicBezTo>
                <a:cubicBezTo>
                  <a:pt x="2978" y="215"/>
                  <a:pt x="2978" y="217"/>
                  <a:pt x="2977" y="218"/>
                </a:cubicBezTo>
                <a:cubicBezTo>
                  <a:pt x="2977" y="220"/>
                  <a:pt x="2977" y="222"/>
                  <a:pt x="2975" y="223"/>
                </a:cubicBezTo>
                <a:cubicBezTo>
                  <a:pt x="2975" y="223"/>
                  <a:pt x="2975" y="226"/>
                  <a:pt x="2973" y="226"/>
                </a:cubicBezTo>
                <a:cubicBezTo>
                  <a:pt x="2972" y="226"/>
                  <a:pt x="2972" y="225"/>
                  <a:pt x="2972" y="225"/>
                </a:cubicBezTo>
                <a:cubicBezTo>
                  <a:pt x="2970" y="225"/>
                  <a:pt x="2970" y="225"/>
                  <a:pt x="2968" y="225"/>
                </a:cubicBezTo>
                <a:cubicBezTo>
                  <a:pt x="2968" y="223"/>
                  <a:pt x="2968" y="222"/>
                  <a:pt x="2967" y="223"/>
                </a:cubicBezTo>
                <a:cubicBezTo>
                  <a:pt x="2965" y="223"/>
                  <a:pt x="2965" y="223"/>
                  <a:pt x="2965" y="223"/>
                </a:cubicBezTo>
                <a:cubicBezTo>
                  <a:pt x="2964" y="223"/>
                  <a:pt x="2964" y="223"/>
                  <a:pt x="2964" y="223"/>
                </a:cubicBezTo>
                <a:cubicBezTo>
                  <a:pt x="2962" y="222"/>
                  <a:pt x="2960" y="222"/>
                  <a:pt x="2960" y="220"/>
                </a:cubicBezTo>
                <a:cubicBezTo>
                  <a:pt x="2960" y="218"/>
                  <a:pt x="2960" y="218"/>
                  <a:pt x="2960" y="218"/>
                </a:cubicBezTo>
                <a:cubicBezTo>
                  <a:pt x="2960" y="217"/>
                  <a:pt x="2960" y="217"/>
                  <a:pt x="2960" y="215"/>
                </a:cubicBezTo>
                <a:cubicBezTo>
                  <a:pt x="2959" y="215"/>
                  <a:pt x="2959" y="213"/>
                  <a:pt x="2957" y="213"/>
                </a:cubicBezTo>
                <a:cubicBezTo>
                  <a:pt x="2957" y="213"/>
                  <a:pt x="2957" y="212"/>
                  <a:pt x="2956" y="212"/>
                </a:cubicBezTo>
                <a:cubicBezTo>
                  <a:pt x="2954" y="212"/>
                  <a:pt x="2954" y="215"/>
                  <a:pt x="2952" y="215"/>
                </a:cubicBezTo>
                <a:cubicBezTo>
                  <a:pt x="2952" y="213"/>
                  <a:pt x="2951" y="213"/>
                  <a:pt x="2951" y="213"/>
                </a:cubicBezTo>
                <a:cubicBezTo>
                  <a:pt x="2949" y="213"/>
                  <a:pt x="2949" y="213"/>
                  <a:pt x="2947" y="213"/>
                </a:cubicBezTo>
                <a:cubicBezTo>
                  <a:pt x="2946" y="212"/>
                  <a:pt x="2944" y="212"/>
                  <a:pt x="2943" y="212"/>
                </a:cubicBezTo>
                <a:cubicBezTo>
                  <a:pt x="2943" y="213"/>
                  <a:pt x="2941" y="213"/>
                  <a:pt x="2941" y="213"/>
                </a:cubicBezTo>
                <a:cubicBezTo>
                  <a:pt x="2939" y="213"/>
                  <a:pt x="2938" y="213"/>
                  <a:pt x="2938" y="213"/>
                </a:cubicBezTo>
                <a:cubicBezTo>
                  <a:pt x="2936" y="213"/>
                  <a:pt x="2935" y="213"/>
                  <a:pt x="2933" y="213"/>
                </a:cubicBezTo>
                <a:cubicBezTo>
                  <a:pt x="2931" y="213"/>
                  <a:pt x="2931" y="213"/>
                  <a:pt x="2931" y="213"/>
                </a:cubicBezTo>
                <a:cubicBezTo>
                  <a:pt x="2930" y="215"/>
                  <a:pt x="2930" y="217"/>
                  <a:pt x="2930" y="218"/>
                </a:cubicBezTo>
                <a:cubicBezTo>
                  <a:pt x="2931" y="218"/>
                  <a:pt x="2933" y="218"/>
                  <a:pt x="2931" y="220"/>
                </a:cubicBezTo>
                <a:cubicBezTo>
                  <a:pt x="2931" y="222"/>
                  <a:pt x="2931" y="222"/>
                  <a:pt x="2931" y="222"/>
                </a:cubicBezTo>
                <a:cubicBezTo>
                  <a:pt x="2931" y="223"/>
                  <a:pt x="2931" y="223"/>
                  <a:pt x="2931" y="223"/>
                </a:cubicBezTo>
                <a:cubicBezTo>
                  <a:pt x="2933" y="226"/>
                  <a:pt x="2931" y="226"/>
                  <a:pt x="2930" y="228"/>
                </a:cubicBezTo>
                <a:cubicBezTo>
                  <a:pt x="2928" y="230"/>
                  <a:pt x="2928" y="231"/>
                  <a:pt x="2930" y="233"/>
                </a:cubicBezTo>
                <a:cubicBezTo>
                  <a:pt x="2930" y="234"/>
                  <a:pt x="2930" y="236"/>
                  <a:pt x="2931" y="238"/>
                </a:cubicBezTo>
                <a:cubicBezTo>
                  <a:pt x="2933" y="239"/>
                  <a:pt x="2936" y="239"/>
                  <a:pt x="2938" y="239"/>
                </a:cubicBezTo>
                <a:cubicBezTo>
                  <a:pt x="2939" y="239"/>
                  <a:pt x="2943" y="239"/>
                  <a:pt x="2944" y="241"/>
                </a:cubicBezTo>
                <a:cubicBezTo>
                  <a:pt x="2944" y="243"/>
                  <a:pt x="2944" y="244"/>
                  <a:pt x="2943" y="244"/>
                </a:cubicBezTo>
                <a:cubicBezTo>
                  <a:pt x="2941" y="244"/>
                  <a:pt x="2941" y="244"/>
                  <a:pt x="2941" y="244"/>
                </a:cubicBezTo>
                <a:cubicBezTo>
                  <a:pt x="2939" y="244"/>
                  <a:pt x="2938" y="244"/>
                  <a:pt x="2936" y="244"/>
                </a:cubicBezTo>
                <a:cubicBezTo>
                  <a:pt x="2936" y="244"/>
                  <a:pt x="2935" y="244"/>
                  <a:pt x="2933" y="244"/>
                </a:cubicBezTo>
                <a:cubicBezTo>
                  <a:pt x="2931" y="243"/>
                  <a:pt x="2931" y="243"/>
                  <a:pt x="2930" y="243"/>
                </a:cubicBezTo>
                <a:cubicBezTo>
                  <a:pt x="2928" y="244"/>
                  <a:pt x="2926" y="246"/>
                  <a:pt x="2925" y="246"/>
                </a:cubicBezTo>
                <a:cubicBezTo>
                  <a:pt x="2923" y="244"/>
                  <a:pt x="2923" y="244"/>
                  <a:pt x="2923" y="244"/>
                </a:cubicBezTo>
                <a:cubicBezTo>
                  <a:pt x="2922" y="244"/>
                  <a:pt x="2922" y="244"/>
                  <a:pt x="2920" y="246"/>
                </a:cubicBezTo>
                <a:cubicBezTo>
                  <a:pt x="2920" y="246"/>
                  <a:pt x="2918" y="246"/>
                  <a:pt x="2917" y="246"/>
                </a:cubicBezTo>
                <a:cubicBezTo>
                  <a:pt x="2917" y="246"/>
                  <a:pt x="2915" y="246"/>
                  <a:pt x="2914" y="246"/>
                </a:cubicBezTo>
                <a:cubicBezTo>
                  <a:pt x="2912" y="246"/>
                  <a:pt x="2909" y="244"/>
                  <a:pt x="2907" y="243"/>
                </a:cubicBezTo>
                <a:cubicBezTo>
                  <a:pt x="2909" y="243"/>
                  <a:pt x="2909" y="243"/>
                  <a:pt x="2909" y="243"/>
                </a:cubicBezTo>
                <a:cubicBezTo>
                  <a:pt x="2910" y="243"/>
                  <a:pt x="2910" y="243"/>
                  <a:pt x="2910" y="243"/>
                </a:cubicBezTo>
                <a:cubicBezTo>
                  <a:pt x="2910" y="243"/>
                  <a:pt x="2910" y="243"/>
                  <a:pt x="2912" y="244"/>
                </a:cubicBezTo>
                <a:cubicBezTo>
                  <a:pt x="2912" y="244"/>
                  <a:pt x="2912" y="244"/>
                  <a:pt x="2914" y="244"/>
                </a:cubicBezTo>
                <a:cubicBezTo>
                  <a:pt x="2914" y="244"/>
                  <a:pt x="2914" y="244"/>
                  <a:pt x="2915" y="244"/>
                </a:cubicBezTo>
                <a:cubicBezTo>
                  <a:pt x="2915" y="243"/>
                  <a:pt x="2917" y="243"/>
                  <a:pt x="2917" y="243"/>
                </a:cubicBezTo>
                <a:cubicBezTo>
                  <a:pt x="2917" y="241"/>
                  <a:pt x="2917" y="241"/>
                  <a:pt x="2915" y="241"/>
                </a:cubicBezTo>
                <a:cubicBezTo>
                  <a:pt x="2914" y="241"/>
                  <a:pt x="2914" y="239"/>
                  <a:pt x="2914" y="239"/>
                </a:cubicBezTo>
                <a:cubicBezTo>
                  <a:pt x="2912" y="239"/>
                  <a:pt x="2912" y="239"/>
                  <a:pt x="2910" y="239"/>
                </a:cubicBezTo>
                <a:cubicBezTo>
                  <a:pt x="2909" y="239"/>
                  <a:pt x="2909" y="239"/>
                  <a:pt x="2909" y="239"/>
                </a:cubicBezTo>
                <a:cubicBezTo>
                  <a:pt x="2907" y="239"/>
                  <a:pt x="2907" y="239"/>
                  <a:pt x="2907" y="238"/>
                </a:cubicBezTo>
                <a:cubicBezTo>
                  <a:pt x="2905" y="238"/>
                  <a:pt x="2905" y="238"/>
                  <a:pt x="2904" y="238"/>
                </a:cubicBezTo>
                <a:cubicBezTo>
                  <a:pt x="2904" y="238"/>
                  <a:pt x="2904" y="238"/>
                  <a:pt x="2902" y="238"/>
                </a:cubicBezTo>
                <a:cubicBezTo>
                  <a:pt x="2902" y="239"/>
                  <a:pt x="2901" y="239"/>
                  <a:pt x="2901" y="239"/>
                </a:cubicBezTo>
                <a:cubicBezTo>
                  <a:pt x="2899" y="239"/>
                  <a:pt x="2899" y="239"/>
                  <a:pt x="2899" y="239"/>
                </a:cubicBezTo>
                <a:cubicBezTo>
                  <a:pt x="2897" y="239"/>
                  <a:pt x="2897" y="239"/>
                  <a:pt x="2896" y="238"/>
                </a:cubicBezTo>
                <a:cubicBezTo>
                  <a:pt x="2894" y="238"/>
                  <a:pt x="2894" y="238"/>
                  <a:pt x="2894" y="238"/>
                </a:cubicBezTo>
                <a:cubicBezTo>
                  <a:pt x="2893" y="236"/>
                  <a:pt x="2893" y="236"/>
                  <a:pt x="2891" y="236"/>
                </a:cubicBezTo>
                <a:cubicBezTo>
                  <a:pt x="2891" y="236"/>
                  <a:pt x="2891" y="238"/>
                  <a:pt x="2889" y="238"/>
                </a:cubicBezTo>
                <a:cubicBezTo>
                  <a:pt x="2888" y="238"/>
                  <a:pt x="2888" y="238"/>
                  <a:pt x="2888" y="238"/>
                </a:cubicBezTo>
                <a:cubicBezTo>
                  <a:pt x="2886" y="238"/>
                  <a:pt x="2886" y="238"/>
                  <a:pt x="2886" y="238"/>
                </a:cubicBezTo>
                <a:cubicBezTo>
                  <a:pt x="2886" y="239"/>
                  <a:pt x="2886" y="239"/>
                  <a:pt x="2886" y="239"/>
                </a:cubicBezTo>
                <a:cubicBezTo>
                  <a:pt x="2886" y="239"/>
                  <a:pt x="2888" y="241"/>
                  <a:pt x="2888" y="243"/>
                </a:cubicBezTo>
                <a:cubicBezTo>
                  <a:pt x="2888" y="243"/>
                  <a:pt x="2888" y="243"/>
                  <a:pt x="2886" y="243"/>
                </a:cubicBezTo>
                <a:cubicBezTo>
                  <a:pt x="2886" y="243"/>
                  <a:pt x="2884" y="243"/>
                  <a:pt x="2883" y="243"/>
                </a:cubicBezTo>
                <a:cubicBezTo>
                  <a:pt x="2881" y="243"/>
                  <a:pt x="2881" y="243"/>
                  <a:pt x="2881" y="243"/>
                </a:cubicBezTo>
                <a:cubicBezTo>
                  <a:pt x="2881" y="241"/>
                  <a:pt x="2880" y="241"/>
                  <a:pt x="2880" y="241"/>
                </a:cubicBezTo>
                <a:cubicBezTo>
                  <a:pt x="2878" y="241"/>
                  <a:pt x="2878" y="241"/>
                  <a:pt x="2878" y="243"/>
                </a:cubicBezTo>
                <a:cubicBezTo>
                  <a:pt x="2876" y="243"/>
                  <a:pt x="2875" y="243"/>
                  <a:pt x="2873" y="243"/>
                </a:cubicBezTo>
                <a:cubicBezTo>
                  <a:pt x="2873" y="243"/>
                  <a:pt x="2875" y="243"/>
                  <a:pt x="2875" y="241"/>
                </a:cubicBezTo>
                <a:cubicBezTo>
                  <a:pt x="2873" y="241"/>
                  <a:pt x="2873" y="241"/>
                  <a:pt x="2872" y="241"/>
                </a:cubicBezTo>
                <a:cubicBezTo>
                  <a:pt x="2870" y="241"/>
                  <a:pt x="2870" y="241"/>
                  <a:pt x="2870" y="241"/>
                </a:cubicBezTo>
                <a:cubicBezTo>
                  <a:pt x="2868" y="241"/>
                  <a:pt x="2868" y="241"/>
                  <a:pt x="2867" y="241"/>
                </a:cubicBezTo>
                <a:cubicBezTo>
                  <a:pt x="2865" y="241"/>
                  <a:pt x="2865" y="241"/>
                  <a:pt x="2865" y="241"/>
                </a:cubicBezTo>
                <a:cubicBezTo>
                  <a:pt x="2865" y="243"/>
                  <a:pt x="2865" y="243"/>
                  <a:pt x="2865" y="243"/>
                </a:cubicBezTo>
                <a:cubicBezTo>
                  <a:pt x="2863" y="243"/>
                  <a:pt x="2863" y="243"/>
                  <a:pt x="2863" y="243"/>
                </a:cubicBezTo>
                <a:cubicBezTo>
                  <a:pt x="2863" y="243"/>
                  <a:pt x="2863" y="243"/>
                  <a:pt x="2862" y="243"/>
                </a:cubicBezTo>
                <a:cubicBezTo>
                  <a:pt x="2862" y="241"/>
                  <a:pt x="2860" y="241"/>
                  <a:pt x="2859" y="241"/>
                </a:cubicBezTo>
                <a:cubicBezTo>
                  <a:pt x="2857" y="241"/>
                  <a:pt x="2855" y="241"/>
                  <a:pt x="2852" y="241"/>
                </a:cubicBezTo>
                <a:cubicBezTo>
                  <a:pt x="2852" y="241"/>
                  <a:pt x="2851" y="241"/>
                  <a:pt x="2849" y="241"/>
                </a:cubicBezTo>
                <a:cubicBezTo>
                  <a:pt x="2847" y="241"/>
                  <a:pt x="2846" y="241"/>
                  <a:pt x="2846" y="241"/>
                </a:cubicBezTo>
                <a:cubicBezTo>
                  <a:pt x="2844" y="241"/>
                  <a:pt x="2842" y="243"/>
                  <a:pt x="2842" y="243"/>
                </a:cubicBezTo>
                <a:cubicBezTo>
                  <a:pt x="2841" y="243"/>
                  <a:pt x="2839" y="243"/>
                  <a:pt x="2838" y="243"/>
                </a:cubicBezTo>
                <a:cubicBezTo>
                  <a:pt x="2836" y="243"/>
                  <a:pt x="2836" y="243"/>
                  <a:pt x="2836" y="243"/>
                </a:cubicBezTo>
                <a:cubicBezTo>
                  <a:pt x="2834" y="241"/>
                  <a:pt x="2834" y="241"/>
                  <a:pt x="2834" y="241"/>
                </a:cubicBezTo>
                <a:cubicBezTo>
                  <a:pt x="2833" y="241"/>
                  <a:pt x="2833" y="241"/>
                  <a:pt x="2831" y="243"/>
                </a:cubicBezTo>
                <a:cubicBezTo>
                  <a:pt x="2831" y="243"/>
                  <a:pt x="2831" y="243"/>
                  <a:pt x="2830" y="244"/>
                </a:cubicBezTo>
                <a:cubicBezTo>
                  <a:pt x="2830" y="244"/>
                  <a:pt x="2830" y="244"/>
                  <a:pt x="2830" y="246"/>
                </a:cubicBezTo>
                <a:cubicBezTo>
                  <a:pt x="2828" y="246"/>
                  <a:pt x="2828" y="246"/>
                  <a:pt x="2828" y="246"/>
                </a:cubicBezTo>
                <a:cubicBezTo>
                  <a:pt x="2828" y="246"/>
                  <a:pt x="2828" y="247"/>
                  <a:pt x="2828" y="249"/>
                </a:cubicBezTo>
                <a:cubicBezTo>
                  <a:pt x="2828" y="249"/>
                  <a:pt x="2828" y="249"/>
                  <a:pt x="2828" y="251"/>
                </a:cubicBezTo>
                <a:cubicBezTo>
                  <a:pt x="2826" y="251"/>
                  <a:pt x="2826" y="251"/>
                  <a:pt x="2826" y="252"/>
                </a:cubicBezTo>
                <a:cubicBezTo>
                  <a:pt x="2826" y="252"/>
                  <a:pt x="2825" y="252"/>
                  <a:pt x="2825" y="254"/>
                </a:cubicBezTo>
                <a:cubicBezTo>
                  <a:pt x="2825" y="255"/>
                  <a:pt x="2826" y="255"/>
                  <a:pt x="2826" y="257"/>
                </a:cubicBezTo>
                <a:cubicBezTo>
                  <a:pt x="2828" y="259"/>
                  <a:pt x="2828" y="259"/>
                  <a:pt x="2828" y="259"/>
                </a:cubicBezTo>
                <a:cubicBezTo>
                  <a:pt x="2828" y="260"/>
                  <a:pt x="2828" y="260"/>
                  <a:pt x="2826" y="260"/>
                </a:cubicBezTo>
                <a:cubicBezTo>
                  <a:pt x="2826" y="260"/>
                  <a:pt x="2825" y="259"/>
                  <a:pt x="2825" y="260"/>
                </a:cubicBezTo>
                <a:cubicBezTo>
                  <a:pt x="2823" y="260"/>
                  <a:pt x="2823" y="262"/>
                  <a:pt x="2823" y="262"/>
                </a:cubicBezTo>
                <a:cubicBezTo>
                  <a:pt x="2823" y="264"/>
                  <a:pt x="2823" y="264"/>
                  <a:pt x="2823" y="264"/>
                </a:cubicBezTo>
                <a:cubicBezTo>
                  <a:pt x="2823" y="264"/>
                  <a:pt x="2823" y="264"/>
                  <a:pt x="2823" y="265"/>
                </a:cubicBezTo>
                <a:cubicBezTo>
                  <a:pt x="2823" y="265"/>
                  <a:pt x="2821" y="265"/>
                  <a:pt x="2821" y="267"/>
                </a:cubicBezTo>
                <a:cubicBezTo>
                  <a:pt x="2820" y="267"/>
                  <a:pt x="2820" y="267"/>
                  <a:pt x="2820" y="267"/>
                </a:cubicBezTo>
                <a:cubicBezTo>
                  <a:pt x="2820" y="267"/>
                  <a:pt x="2820" y="267"/>
                  <a:pt x="2820" y="268"/>
                </a:cubicBezTo>
                <a:cubicBezTo>
                  <a:pt x="2820" y="270"/>
                  <a:pt x="2820" y="270"/>
                  <a:pt x="2820" y="270"/>
                </a:cubicBezTo>
                <a:cubicBezTo>
                  <a:pt x="2820" y="270"/>
                  <a:pt x="2818" y="272"/>
                  <a:pt x="2818" y="273"/>
                </a:cubicBezTo>
                <a:cubicBezTo>
                  <a:pt x="2818" y="273"/>
                  <a:pt x="2818" y="273"/>
                  <a:pt x="2820" y="275"/>
                </a:cubicBezTo>
                <a:cubicBezTo>
                  <a:pt x="2820" y="276"/>
                  <a:pt x="2820" y="276"/>
                  <a:pt x="2820" y="276"/>
                </a:cubicBezTo>
                <a:cubicBezTo>
                  <a:pt x="2820" y="278"/>
                  <a:pt x="2820" y="278"/>
                  <a:pt x="2818" y="280"/>
                </a:cubicBezTo>
                <a:cubicBezTo>
                  <a:pt x="2817" y="281"/>
                  <a:pt x="2817" y="281"/>
                  <a:pt x="2817" y="281"/>
                </a:cubicBezTo>
                <a:cubicBezTo>
                  <a:pt x="2817" y="283"/>
                  <a:pt x="2817" y="284"/>
                  <a:pt x="2815" y="284"/>
                </a:cubicBezTo>
                <a:cubicBezTo>
                  <a:pt x="2815" y="283"/>
                  <a:pt x="2815" y="283"/>
                  <a:pt x="2815" y="283"/>
                </a:cubicBezTo>
                <a:cubicBezTo>
                  <a:pt x="2813" y="284"/>
                  <a:pt x="2813" y="284"/>
                  <a:pt x="2813" y="284"/>
                </a:cubicBezTo>
                <a:cubicBezTo>
                  <a:pt x="2813" y="284"/>
                  <a:pt x="2813" y="286"/>
                  <a:pt x="2813" y="288"/>
                </a:cubicBezTo>
                <a:cubicBezTo>
                  <a:pt x="2812" y="288"/>
                  <a:pt x="2812" y="288"/>
                  <a:pt x="2812" y="288"/>
                </a:cubicBezTo>
                <a:cubicBezTo>
                  <a:pt x="2810" y="289"/>
                  <a:pt x="2810" y="289"/>
                  <a:pt x="2810" y="291"/>
                </a:cubicBezTo>
                <a:cubicBezTo>
                  <a:pt x="2809" y="291"/>
                  <a:pt x="2807" y="294"/>
                  <a:pt x="2809" y="294"/>
                </a:cubicBezTo>
                <a:cubicBezTo>
                  <a:pt x="2809" y="296"/>
                  <a:pt x="2809" y="296"/>
                  <a:pt x="2809" y="296"/>
                </a:cubicBezTo>
                <a:cubicBezTo>
                  <a:pt x="2810" y="296"/>
                  <a:pt x="2810" y="296"/>
                  <a:pt x="2812" y="296"/>
                </a:cubicBezTo>
                <a:cubicBezTo>
                  <a:pt x="2813" y="296"/>
                  <a:pt x="2813" y="296"/>
                  <a:pt x="2813" y="296"/>
                </a:cubicBezTo>
                <a:cubicBezTo>
                  <a:pt x="2815" y="297"/>
                  <a:pt x="2815" y="299"/>
                  <a:pt x="2817" y="297"/>
                </a:cubicBezTo>
                <a:cubicBezTo>
                  <a:pt x="2817" y="296"/>
                  <a:pt x="2817" y="296"/>
                  <a:pt x="2817" y="296"/>
                </a:cubicBezTo>
                <a:cubicBezTo>
                  <a:pt x="2817" y="294"/>
                  <a:pt x="2818" y="296"/>
                  <a:pt x="2818" y="296"/>
                </a:cubicBezTo>
                <a:cubicBezTo>
                  <a:pt x="2820" y="296"/>
                  <a:pt x="2821" y="296"/>
                  <a:pt x="2821" y="296"/>
                </a:cubicBezTo>
                <a:cubicBezTo>
                  <a:pt x="2823" y="296"/>
                  <a:pt x="2823" y="296"/>
                  <a:pt x="2825" y="296"/>
                </a:cubicBezTo>
                <a:cubicBezTo>
                  <a:pt x="2826" y="297"/>
                  <a:pt x="2826" y="297"/>
                  <a:pt x="2826" y="297"/>
                </a:cubicBezTo>
                <a:cubicBezTo>
                  <a:pt x="2828" y="299"/>
                  <a:pt x="2828" y="299"/>
                  <a:pt x="2828" y="299"/>
                </a:cubicBezTo>
                <a:cubicBezTo>
                  <a:pt x="2830" y="301"/>
                  <a:pt x="2831" y="302"/>
                  <a:pt x="2831" y="304"/>
                </a:cubicBezTo>
                <a:cubicBezTo>
                  <a:pt x="2831" y="305"/>
                  <a:pt x="2833" y="307"/>
                  <a:pt x="2834" y="307"/>
                </a:cubicBezTo>
                <a:cubicBezTo>
                  <a:pt x="2834" y="307"/>
                  <a:pt x="2834" y="305"/>
                  <a:pt x="2836" y="305"/>
                </a:cubicBezTo>
                <a:cubicBezTo>
                  <a:pt x="2838" y="305"/>
                  <a:pt x="2838" y="305"/>
                  <a:pt x="2838" y="305"/>
                </a:cubicBezTo>
                <a:cubicBezTo>
                  <a:pt x="2838" y="304"/>
                  <a:pt x="2838" y="304"/>
                  <a:pt x="2838" y="304"/>
                </a:cubicBezTo>
                <a:cubicBezTo>
                  <a:pt x="2839" y="304"/>
                  <a:pt x="2839" y="304"/>
                  <a:pt x="2839" y="304"/>
                </a:cubicBezTo>
                <a:cubicBezTo>
                  <a:pt x="2841" y="304"/>
                  <a:pt x="2841" y="305"/>
                  <a:pt x="2841" y="305"/>
                </a:cubicBezTo>
                <a:cubicBezTo>
                  <a:pt x="2841" y="305"/>
                  <a:pt x="2841" y="305"/>
                  <a:pt x="2841" y="307"/>
                </a:cubicBezTo>
                <a:cubicBezTo>
                  <a:pt x="2841" y="307"/>
                  <a:pt x="2841" y="307"/>
                  <a:pt x="2841" y="309"/>
                </a:cubicBezTo>
                <a:cubicBezTo>
                  <a:pt x="2841" y="310"/>
                  <a:pt x="2841" y="310"/>
                  <a:pt x="2841" y="310"/>
                </a:cubicBezTo>
                <a:cubicBezTo>
                  <a:pt x="2842" y="312"/>
                  <a:pt x="2844" y="310"/>
                  <a:pt x="2844" y="310"/>
                </a:cubicBezTo>
                <a:cubicBezTo>
                  <a:pt x="2846" y="310"/>
                  <a:pt x="2846" y="310"/>
                  <a:pt x="2846" y="309"/>
                </a:cubicBezTo>
                <a:cubicBezTo>
                  <a:pt x="2847" y="309"/>
                  <a:pt x="2847" y="307"/>
                  <a:pt x="2847" y="307"/>
                </a:cubicBezTo>
                <a:cubicBezTo>
                  <a:pt x="2849" y="307"/>
                  <a:pt x="2849" y="307"/>
                  <a:pt x="2849" y="307"/>
                </a:cubicBezTo>
                <a:cubicBezTo>
                  <a:pt x="2847" y="307"/>
                  <a:pt x="2847" y="309"/>
                  <a:pt x="2847" y="309"/>
                </a:cubicBezTo>
                <a:cubicBezTo>
                  <a:pt x="2849" y="310"/>
                  <a:pt x="2849" y="310"/>
                  <a:pt x="2849" y="310"/>
                </a:cubicBezTo>
                <a:cubicBezTo>
                  <a:pt x="2849" y="310"/>
                  <a:pt x="2849" y="310"/>
                  <a:pt x="2851" y="310"/>
                </a:cubicBezTo>
                <a:cubicBezTo>
                  <a:pt x="2851" y="310"/>
                  <a:pt x="2851" y="310"/>
                  <a:pt x="2852" y="310"/>
                </a:cubicBezTo>
                <a:cubicBezTo>
                  <a:pt x="2852" y="310"/>
                  <a:pt x="2852" y="309"/>
                  <a:pt x="2854" y="309"/>
                </a:cubicBezTo>
                <a:cubicBezTo>
                  <a:pt x="2854" y="307"/>
                  <a:pt x="2852" y="307"/>
                  <a:pt x="2852" y="305"/>
                </a:cubicBezTo>
                <a:cubicBezTo>
                  <a:pt x="2852" y="305"/>
                  <a:pt x="2852" y="305"/>
                  <a:pt x="2851" y="304"/>
                </a:cubicBezTo>
                <a:cubicBezTo>
                  <a:pt x="2851" y="304"/>
                  <a:pt x="2851" y="304"/>
                  <a:pt x="2849" y="304"/>
                </a:cubicBezTo>
                <a:cubicBezTo>
                  <a:pt x="2849" y="302"/>
                  <a:pt x="2849" y="302"/>
                  <a:pt x="2849" y="302"/>
                </a:cubicBezTo>
                <a:cubicBezTo>
                  <a:pt x="2849" y="302"/>
                  <a:pt x="2849" y="302"/>
                  <a:pt x="2847" y="302"/>
                </a:cubicBezTo>
                <a:cubicBezTo>
                  <a:pt x="2847" y="301"/>
                  <a:pt x="2847" y="301"/>
                  <a:pt x="2847" y="299"/>
                </a:cubicBezTo>
                <a:cubicBezTo>
                  <a:pt x="2849" y="299"/>
                  <a:pt x="2849" y="299"/>
                  <a:pt x="2849" y="301"/>
                </a:cubicBezTo>
                <a:cubicBezTo>
                  <a:pt x="2851" y="301"/>
                  <a:pt x="2851" y="301"/>
                  <a:pt x="2851" y="301"/>
                </a:cubicBezTo>
                <a:cubicBezTo>
                  <a:pt x="2851" y="302"/>
                  <a:pt x="2851" y="302"/>
                  <a:pt x="2852" y="302"/>
                </a:cubicBezTo>
                <a:cubicBezTo>
                  <a:pt x="2852" y="302"/>
                  <a:pt x="2852" y="302"/>
                  <a:pt x="2854" y="302"/>
                </a:cubicBezTo>
                <a:cubicBezTo>
                  <a:pt x="2855" y="302"/>
                  <a:pt x="2855" y="302"/>
                  <a:pt x="2855" y="302"/>
                </a:cubicBezTo>
                <a:cubicBezTo>
                  <a:pt x="2857" y="302"/>
                  <a:pt x="2857" y="301"/>
                  <a:pt x="2857" y="301"/>
                </a:cubicBezTo>
                <a:cubicBezTo>
                  <a:pt x="2859" y="301"/>
                  <a:pt x="2859" y="301"/>
                  <a:pt x="2860" y="301"/>
                </a:cubicBezTo>
                <a:cubicBezTo>
                  <a:pt x="2860" y="302"/>
                  <a:pt x="2860" y="302"/>
                  <a:pt x="2860" y="302"/>
                </a:cubicBezTo>
                <a:cubicBezTo>
                  <a:pt x="2862" y="304"/>
                  <a:pt x="2862" y="304"/>
                  <a:pt x="2862" y="304"/>
                </a:cubicBezTo>
                <a:cubicBezTo>
                  <a:pt x="2863" y="304"/>
                  <a:pt x="2863" y="302"/>
                  <a:pt x="2863" y="304"/>
                </a:cubicBezTo>
                <a:cubicBezTo>
                  <a:pt x="2865" y="304"/>
                  <a:pt x="2865" y="304"/>
                  <a:pt x="2865" y="304"/>
                </a:cubicBezTo>
                <a:cubicBezTo>
                  <a:pt x="2865" y="305"/>
                  <a:pt x="2865" y="305"/>
                  <a:pt x="2867" y="305"/>
                </a:cubicBezTo>
                <a:cubicBezTo>
                  <a:pt x="2868" y="307"/>
                  <a:pt x="2868" y="309"/>
                  <a:pt x="2870" y="309"/>
                </a:cubicBezTo>
                <a:cubicBezTo>
                  <a:pt x="2872" y="309"/>
                  <a:pt x="2873" y="309"/>
                  <a:pt x="2875" y="309"/>
                </a:cubicBezTo>
                <a:cubicBezTo>
                  <a:pt x="2875" y="309"/>
                  <a:pt x="2875" y="309"/>
                  <a:pt x="2876" y="310"/>
                </a:cubicBezTo>
                <a:cubicBezTo>
                  <a:pt x="2876" y="310"/>
                  <a:pt x="2876" y="310"/>
                  <a:pt x="2878" y="310"/>
                </a:cubicBezTo>
                <a:cubicBezTo>
                  <a:pt x="2878" y="312"/>
                  <a:pt x="2878" y="312"/>
                  <a:pt x="2880" y="312"/>
                </a:cubicBezTo>
                <a:cubicBezTo>
                  <a:pt x="2880" y="314"/>
                  <a:pt x="2881" y="314"/>
                  <a:pt x="2881" y="314"/>
                </a:cubicBezTo>
                <a:cubicBezTo>
                  <a:pt x="2883" y="315"/>
                  <a:pt x="2883" y="315"/>
                  <a:pt x="2883" y="317"/>
                </a:cubicBezTo>
                <a:cubicBezTo>
                  <a:pt x="2883" y="317"/>
                  <a:pt x="2883" y="317"/>
                  <a:pt x="2884" y="317"/>
                </a:cubicBezTo>
                <a:cubicBezTo>
                  <a:pt x="2884" y="318"/>
                  <a:pt x="2883" y="318"/>
                  <a:pt x="2884" y="320"/>
                </a:cubicBezTo>
                <a:cubicBezTo>
                  <a:pt x="2884" y="320"/>
                  <a:pt x="2886" y="320"/>
                  <a:pt x="2886" y="322"/>
                </a:cubicBezTo>
                <a:cubicBezTo>
                  <a:pt x="2888" y="322"/>
                  <a:pt x="2888" y="322"/>
                  <a:pt x="2888" y="322"/>
                </a:cubicBezTo>
                <a:cubicBezTo>
                  <a:pt x="2888" y="322"/>
                  <a:pt x="2889" y="322"/>
                  <a:pt x="2889" y="323"/>
                </a:cubicBezTo>
                <a:cubicBezTo>
                  <a:pt x="2889" y="323"/>
                  <a:pt x="2889" y="323"/>
                  <a:pt x="2891" y="325"/>
                </a:cubicBezTo>
                <a:cubicBezTo>
                  <a:pt x="2891" y="325"/>
                  <a:pt x="2893" y="325"/>
                  <a:pt x="2893" y="326"/>
                </a:cubicBezTo>
                <a:cubicBezTo>
                  <a:pt x="2894" y="326"/>
                  <a:pt x="2894" y="326"/>
                  <a:pt x="2894" y="328"/>
                </a:cubicBezTo>
                <a:cubicBezTo>
                  <a:pt x="2894" y="330"/>
                  <a:pt x="2894" y="330"/>
                  <a:pt x="2894" y="330"/>
                </a:cubicBezTo>
                <a:cubicBezTo>
                  <a:pt x="2896" y="331"/>
                  <a:pt x="2894" y="333"/>
                  <a:pt x="2896" y="335"/>
                </a:cubicBezTo>
                <a:cubicBezTo>
                  <a:pt x="2896" y="336"/>
                  <a:pt x="2896" y="336"/>
                  <a:pt x="2896" y="338"/>
                </a:cubicBezTo>
                <a:cubicBezTo>
                  <a:pt x="2897" y="339"/>
                  <a:pt x="2897" y="339"/>
                  <a:pt x="2897" y="341"/>
                </a:cubicBezTo>
                <a:cubicBezTo>
                  <a:pt x="2897" y="341"/>
                  <a:pt x="2897" y="343"/>
                  <a:pt x="2899" y="344"/>
                </a:cubicBezTo>
                <a:cubicBezTo>
                  <a:pt x="2899" y="344"/>
                  <a:pt x="2899" y="346"/>
                  <a:pt x="2901" y="346"/>
                </a:cubicBezTo>
                <a:cubicBezTo>
                  <a:pt x="2901" y="347"/>
                  <a:pt x="2902" y="349"/>
                  <a:pt x="2904" y="349"/>
                </a:cubicBezTo>
                <a:cubicBezTo>
                  <a:pt x="2904" y="352"/>
                  <a:pt x="2905" y="354"/>
                  <a:pt x="2907" y="356"/>
                </a:cubicBezTo>
                <a:cubicBezTo>
                  <a:pt x="2909" y="357"/>
                  <a:pt x="2909" y="357"/>
                  <a:pt x="2909" y="357"/>
                </a:cubicBezTo>
                <a:cubicBezTo>
                  <a:pt x="2909" y="359"/>
                  <a:pt x="2910" y="359"/>
                  <a:pt x="2910" y="360"/>
                </a:cubicBezTo>
                <a:cubicBezTo>
                  <a:pt x="2910" y="360"/>
                  <a:pt x="2910" y="362"/>
                  <a:pt x="2910" y="364"/>
                </a:cubicBezTo>
                <a:cubicBezTo>
                  <a:pt x="2910" y="364"/>
                  <a:pt x="2910" y="365"/>
                  <a:pt x="2912" y="365"/>
                </a:cubicBezTo>
                <a:cubicBezTo>
                  <a:pt x="2912" y="367"/>
                  <a:pt x="2914" y="368"/>
                  <a:pt x="2914" y="368"/>
                </a:cubicBezTo>
                <a:cubicBezTo>
                  <a:pt x="2914" y="370"/>
                  <a:pt x="2915" y="370"/>
                  <a:pt x="2914" y="370"/>
                </a:cubicBezTo>
                <a:cubicBezTo>
                  <a:pt x="2914" y="372"/>
                  <a:pt x="2914" y="372"/>
                  <a:pt x="2914" y="372"/>
                </a:cubicBezTo>
                <a:cubicBezTo>
                  <a:pt x="2914" y="373"/>
                  <a:pt x="2914" y="373"/>
                  <a:pt x="2914" y="375"/>
                </a:cubicBezTo>
                <a:cubicBezTo>
                  <a:pt x="2914" y="375"/>
                  <a:pt x="2914" y="375"/>
                  <a:pt x="2912" y="377"/>
                </a:cubicBezTo>
                <a:cubicBezTo>
                  <a:pt x="2912" y="377"/>
                  <a:pt x="2912" y="378"/>
                  <a:pt x="2912" y="380"/>
                </a:cubicBezTo>
                <a:cubicBezTo>
                  <a:pt x="2912" y="381"/>
                  <a:pt x="2912" y="383"/>
                  <a:pt x="2912" y="385"/>
                </a:cubicBezTo>
                <a:cubicBezTo>
                  <a:pt x="2912" y="385"/>
                  <a:pt x="2912" y="385"/>
                  <a:pt x="2912" y="386"/>
                </a:cubicBezTo>
                <a:cubicBezTo>
                  <a:pt x="2912" y="386"/>
                  <a:pt x="2912" y="386"/>
                  <a:pt x="2912" y="388"/>
                </a:cubicBezTo>
                <a:cubicBezTo>
                  <a:pt x="2912" y="388"/>
                  <a:pt x="2912" y="389"/>
                  <a:pt x="2912" y="391"/>
                </a:cubicBezTo>
                <a:cubicBezTo>
                  <a:pt x="2912" y="393"/>
                  <a:pt x="2912" y="393"/>
                  <a:pt x="2912" y="393"/>
                </a:cubicBezTo>
                <a:cubicBezTo>
                  <a:pt x="2912" y="394"/>
                  <a:pt x="2912" y="394"/>
                  <a:pt x="2912" y="394"/>
                </a:cubicBezTo>
                <a:cubicBezTo>
                  <a:pt x="2912" y="396"/>
                  <a:pt x="2912" y="398"/>
                  <a:pt x="2912" y="398"/>
                </a:cubicBezTo>
                <a:cubicBezTo>
                  <a:pt x="2912" y="399"/>
                  <a:pt x="2912" y="401"/>
                  <a:pt x="2912" y="402"/>
                </a:cubicBezTo>
                <a:cubicBezTo>
                  <a:pt x="2910" y="402"/>
                  <a:pt x="2910" y="404"/>
                  <a:pt x="2910" y="406"/>
                </a:cubicBezTo>
                <a:cubicBezTo>
                  <a:pt x="2910" y="407"/>
                  <a:pt x="2910" y="407"/>
                  <a:pt x="2910" y="407"/>
                </a:cubicBezTo>
                <a:cubicBezTo>
                  <a:pt x="2910" y="409"/>
                  <a:pt x="2910" y="409"/>
                  <a:pt x="2910" y="409"/>
                </a:cubicBezTo>
                <a:cubicBezTo>
                  <a:pt x="2910" y="409"/>
                  <a:pt x="2910" y="409"/>
                  <a:pt x="2910" y="410"/>
                </a:cubicBezTo>
                <a:cubicBezTo>
                  <a:pt x="2910" y="410"/>
                  <a:pt x="2909" y="412"/>
                  <a:pt x="2909" y="414"/>
                </a:cubicBezTo>
                <a:cubicBezTo>
                  <a:pt x="2907" y="415"/>
                  <a:pt x="2907" y="418"/>
                  <a:pt x="2905" y="420"/>
                </a:cubicBezTo>
                <a:cubicBezTo>
                  <a:pt x="2905" y="422"/>
                  <a:pt x="2905" y="422"/>
                  <a:pt x="2905" y="423"/>
                </a:cubicBezTo>
                <a:cubicBezTo>
                  <a:pt x="2905" y="425"/>
                  <a:pt x="2905" y="427"/>
                  <a:pt x="2904" y="428"/>
                </a:cubicBezTo>
                <a:cubicBezTo>
                  <a:pt x="2904" y="428"/>
                  <a:pt x="2902" y="428"/>
                  <a:pt x="2902" y="430"/>
                </a:cubicBezTo>
                <a:cubicBezTo>
                  <a:pt x="2902" y="430"/>
                  <a:pt x="2902" y="431"/>
                  <a:pt x="2901" y="431"/>
                </a:cubicBezTo>
                <a:cubicBezTo>
                  <a:pt x="2901" y="433"/>
                  <a:pt x="2901" y="433"/>
                  <a:pt x="2901" y="435"/>
                </a:cubicBezTo>
                <a:cubicBezTo>
                  <a:pt x="2901" y="436"/>
                  <a:pt x="2899" y="436"/>
                  <a:pt x="2899" y="438"/>
                </a:cubicBezTo>
                <a:cubicBezTo>
                  <a:pt x="2897" y="438"/>
                  <a:pt x="2897" y="438"/>
                  <a:pt x="2897" y="438"/>
                </a:cubicBezTo>
                <a:cubicBezTo>
                  <a:pt x="2896" y="438"/>
                  <a:pt x="2896" y="439"/>
                  <a:pt x="2894" y="439"/>
                </a:cubicBezTo>
                <a:cubicBezTo>
                  <a:pt x="2894" y="439"/>
                  <a:pt x="2894" y="441"/>
                  <a:pt x="2893" y="441"/>
                </a:cubicBezTo>
                <a:cubicBezTo>
                  <a:pt x="2893" y="441"/>
                  <a:pt x="2893" y="441"/>
                  <a:pt x="2891" y="441"/>
                </a:cubicBezTo>
                <a:cubicBezTo>
                  <a:pt x="2891" y="441"/>
                  <a:pt x="2891" y="443"/>
                  <a:pt x="2889" y="443"/>
                </a:cubicBezTo>
                <a:cubicBezTo>
                  <a:pt x="2888" y="443"/>
                  <a:pt x="2888" y="443"/>
                  <a:pt x="2888" y="443"/>
                </a:cubicBezTo>
                <a:cubicBezTo>
                  <a:pt x="2888" y="443"/>
                  <a:pt x="2886" y="443"/>
                  <a:pt x="2886" y="441"/>
                </a:cubicBezTo>
                <a:cubicBezTo>
                  <a:pt x="2884" y="441"/>
                  <a:pt x="2884" y="441"/>
                  <a:pt x="2884" y="441"/>
                </a:cubicBezTo>
                <a:cubicBezTo>
                  <a:pt x="2884" y="441"/>
                  <a:pt x="2884" y="441"/>
                  <a:pt x="2884" y="439"/>
                </a:cubicBezTo>
                <a:cubicBezTo>
                  <a:pt x="2883" y="441"/>
                  <a:pt x="2880" y="441"/>
                  <a:pt x="2880" y="439"/>
                </a:cubicBezTo>
                <a:cubicBezTo>
                  <a:pt x="2880" y="439"/>
                  <a:pt x="2880" y="438"/>
                  <a:pt x="2878" y="438"/>
                </a:cubicBezTo>
                <a:cubicBezTo>
                  <a:pt x="2876" y="438"/>
                  <a:pt x="2876" y="438"/>
                  <a:pt x="2876" y="438"/>
                </a:cubicBezTo>
                <a:cubicBezTo>
                  <a:pt x="2875" y="436"/>
                  <a:pt x="2875" y="436"/>
                  <a:pt x="2875" y="436"/>
                </a:cubicBezTo>
                <a:cubicBezTo>
                  <a:pt x="2873" y="436"/>
                  <a:pt x="2872" y="436"/>
                  <a:pt x="2872" y="436"/>
                </a:cubicBezTo>
                <a:cubicBezTo>
                  <a:pt x="2870" y="438"/>
                  <a:pt x="2872" y="439"/>
                  <a:pt x="2872" y="441"/>
                </a:cubicBezTo>
                <a:cubicBezTo>
                  <a:pt x="2872" y="443"/>
                  <a:pt x="2872" y="444"/>
                  <a:pt x="2868" y="444"/>
                </a:cubicBezTo>
                <a:cubicBezTo>
                  <a:pt x="2867" y="444"/>
                  <a:pt x="2867" y="444"/>
                  <a:pt x="2867" y="444"/>
                </a:cubicBezTo>
                <a:cubicBezTo>
                  <a:pt x="2867" y="446"/>
                  <a:pt x="2867" y="446"/>
                  <a:pt x="2867" y="446"/>
                </a:cubicBezTo>
                <a:cubicBezTo>
                  <a:pt x="2867" y="448"/>
                  <a:pt x="2867" y="448"/>
                  <a:pt x="2867" y="448"/>
                </a:cubicBezTo>
                <a:cubicBezTo>
                  <a:pt x="2867" y="449"/>
                  <a:pt x="2867" y="448"/>
                  <a:pt x="2865" y="449"/>
                </a:cubicBezTo>
                <a:cubicBezTo>
                  <a:pt x="2863" y="449"/>
                  <a:pt x="2863" y="449"/>
                  <a:pt x="2863" y="449"/>
                </a:cubicBezTo>
                <a:cubicBezTo>
                  <a:pt x="2863" y="451"/>
                  <a:pt x="2863" y="451"/>
                  <a:pt x="2863" y="452"/>
                </a:cubicBezTo>
                <a:cubicBezTo>
                  <a:pt x="2862" y="452"/>
                  <a:pt x="2862" y="454"/>
                  <a:pt x="2862" y="456"/>
                </a:cubicBezTo>
                <a:cubicBezTo>
                  <a:pt x="2862" y="456"/>
                  <a:pt x="2863" y="456"/>
                  <a:pt x="2863" y="457"/>
                </a:cubicBezTo>
                <a:cubicBezTo>
                  <a:pt x="2862" y="457"/>
                  <a:pt x="2862" y="457"/>
                  <a:pt x="2862" y="457"/>
                </a:cubicBezTo>
                <a:cubicBezTo>
                  <a:pt x="2862" y="459"/>
                  <a:pt x="2863" y="459"/>
                  <a:pt x="2865" y="460"/>
                </a:cubicBezTo>
                <a:cubicBezTo>
                  <a:pt x="2865" y="460"/>
                  <a:pt x="2863" y="462"/>
                  <a:pt x="2865" y="462"/>
                </a:cubicBezTo>
                <a:cubicBezTo>
                  <a:pt x="2865" y="464"/>
                  <a:pt x="2865" y="464"/>
                  <a:pt x="2865" y="464"/>
                </a:cubicBezTo>
                <a:cubicBezTo>
                  <a:pt x="2867" y="464"/>
                  <a:pt x="2867" y="464"/>
                  <a:pt x="2867" y="465"/>
                </a:cubicBezTo>
                <a:cubicBezTo>
                  <a:pt x="2867" y="465"/>
                  <a:pt x="2867" y="465"/>
                  <a:pt x="2865" y="465"/>
                </a:cubicBezTo>
                <a:cubicBezTo>
                  <a:pt x="2865" y="467"/>
                  <a:pt x="2865" y="467"/>
                  <a:pt x="2865" y="467"/>
                </a:cubicBezTo>
                <a:cubicBezTo>
                  <a:pt x="2865" y="467"/>
                  <a:pt x="2865" y="469"/>
                  <a:pt x="2863" y="469"/>
                </a:cubicBezTo>
                <a:cubicBezTo>
                  <a:pt x="2863" y="469"/>
                  <a:pt x="2863" y="470"/>
                  <a:pt x="2862" y="470"/>
                </a:cubicBezTo>
                <a:cubicBezTo>
                  <a:pt x="2860" y="470"/>
                  <a:pt x="2860" y="470"/>
                  <a:pt x="2860" y="470"/>
                </a:cubicBezTo>
                <a:cubicBezTo>
                  <a:pt x="2860" y="472"/>
                  <a:pt x="2860" y="472"/>
                  <a:pt x="2860" y="473"/>
                </a:cubicBezTo>
                <a:cubicBezTo>
                  <a:pt x="2859" y="473"/>
                  <a:pt x="2859" y="473"/>
                  <a:pt x="2859" y="473"/>
                </a:cubicBezTo>
                <a:cubicBezTo>
                  <a:pt x="2859" y="475"/>
                  <a:pt x="2859" y="475"/>
                  <a:pt x="2859" y="477"/>
                </a:cubicBezTo>
                <a:cubicBezTo>
                  <a:pt x="2859" y="477"/>
                  <a:pt x="2857" y="477"/>
                  <a:pt x="2857" y="475"/>
                </a:cubicBezTo>
                <a:cubicBezTo>
                  <a:pt x="2855" y="475"/>
                  <a:pt x="2855" y="477"/>
                  <a:pt x="2854" y="477"/>
                </a:cubicBezTo>
                <a:cubicBezTo>
                  <a:pt x="2852" y="477"/>
                  <a:pt x="2852" y="477"/>
                  <a:pt x="2852" y="477"/>
                </a:cubicBezTo>
                <a:cubicBezTo>
                  <a:pt x="2852" y="478"/>
                  <a:pt x="2852" y="478"/>
                  <a:pt x="2852" y="478"/>
                </a:cubicBezTo>
                <a:cubicBezTo>
                  <a:pt x="2852" y="480"/>
                  <a:pt x="2852" y="480"/>
                  <a:pt x="2852" y="480"/>
                </a:cubicBezTo>
                <a:cubicBezTo>
                  <a:pt x="2852" y="481"/>
                  <a:pt x="2852" y="481"/>
                  <a:pt x="2852" y="481"/>
                </a:cubicBezTo>
                <a:cubicBezTo>
                  <a:pt x="2852" y="481"/>
                  <a:pt x="2852" y="481"/>
                  <a:pt x="2852" y="483"/>
                </a:cubicBezTo>
                <a:cubicBezTo>
                  <a:pt x="2854" y="483"/>
                  <a:pt x="2854" y="483"/>
                  <a:pt x="2854" y="483"/>
                </a:cubicBezTo>
                <a:cubicBezTo>
                  <a:pt x="2854" y="485"/>
                  <a:pt x="2854" y="483"/>
                  <a:pt x="2854" y="485"/>
                </a:cubicBezTo>
                <a:cubicBezTo>
                  <a:pt x="2852" y="485"/>
                  <a:pt x="2852" y="485"/>
                  <a:pt x="2852" y="485"/>
                </a:cubicBezTo>
                <a:cubicBezTo>
                  <a:pt x="2854" y="486"/>
                  <a:pt x="2854" y="486"/>
                  <a:pt x="2854" y="486"/>
                </a:cubicBezTo>
                <a:cubicBezTo>
                  <a:pt x="2855" y="486"/>
                  <a:pt x="2855" y="488"/>
                  <a:pt x="2857" y="488"/>
                </a:cubicBezTo>
                <a:cubicBezTo>
                  <a:pt x="2857" y="490"/>
                  <a:pt x="2859" y="490"/>
                  <a:pt x="2859" y="490"/>
                </a:cubicBezTo>
                <a:cubicBezTo>
                  <a:pt x="2860" y="490"/>
                  <a:pt x="2860" y="491"/>
                  <a:pt x="2862" y="491"/>
                </a:cubicBezTo>
                <a:cubicBezTo>
                  <a:pt x="2863" y="491"/>
                  <a:pt x="2863" y="491"/>
                  <a:pt x="2863" y="491"/>
                </a:cubicBezTo>
                <a:cubicBezTo>
                  <a:pt x="2865" y="493"/>
                  <a:pt x="2865" y="493"/>
                  <a:pt x="2865" y="493"/>
                </a:cubicBezTo>
                <a:cubicBezTo>
                  <a:pt x="2865" y="493"/>
                  <a:pt x="2865" y="493"/>
                  <a:pt x="2867" y="493"/>
                </a:cubicBezTo>
                <a:cubicBezTo>
                  <a:pt x="2867" y="494"/>
                  <a:pt x="2867" y="494"/>
                  <a:pt x="2868" y="494"/>
                </a:cubicBezTo>
                <a:cubicBezTo>
                  <a:pt x="2868" y="494"/>
                  <a:pt x="2868" y="494"/>
                  <a:pt x="2868" y="496"/>
                </a:cubicBezTo>
                <a:cubicBezTo>
                  <a:pt x="2868" y="498"/>
                  <a:pt x="2870" y="498"/>
                  <a:pt x="2870" y="498"/>
                </a:cubicBezTo>
                <a:cubicBezTo>
                  <a:pt x="2870" y="499"/>
                  <a:pt x="2870" y="499"/>
                  <a:pt x="2870" y="499"/>
                </a:cubicBezTo>
                <a:cubicBezTo>
                  <a:pt x="2872" y="499"/>
                  <a:pt x="2872" y="499"/>
                  <a:pt x="2872" y="501"/>
                </a:cubicBezTo>
                <a:cubicBezTo>
                  <a:pt x="2873" y="501"/>
                  <a:pt x="2872" y="501"/>
                  <a:pt x="2873" y="502"/>
                </a:cubicBezTo>
                <a:cubicBezTo>
                  <a:pt x="2875" y="502"/>
                  <a:pt x="2875" y="502"/>
                  <a:pt x="2875" y="502"/>
                </a:cubicBezTo>
                <a:cubicBezTo>
                  <a:pt x="2876" y="504"/>
                  <a:pt x="2876" y="504"/>
                  <a:pt x="2876" y="504"/>
                </a:cubicBezTo>
                <a:cubicBezTo>
                  <a:pt x="2876" y="506"/>
                  <a:pt x="2878" y="506"/>
                  <a:pt x="2878" y="506"/>
                </a:cubicBezTo>
                <a:cubicBezTo>
                  <a:pt x="2880" y="506"/>
                  <a:pt x="2880" y="506"/>
                  <a:pt x="2880" y="506"/>
                </a:cubicBezTo>
                <a:cubicBezTo>
                  <a:pt x="2880" y="507"/>
                  <a:pt x="2880" y="507"/>
                  <a:pt x="2880" y="507"/>
                </a:cubicBezTo>
                <a:cubicBezTo>
                  <a:pt x="2881" y="509"/>
                  <a:pt x="2881" y="509"/>
                  <a:pt x="2881" y="509"/>
                </a:cubicBezTo>
                <a:cubicBezTo>
                  <a:pt x="2883" y="511"/>
                  <a:pt x="2883" y="512"/>
                  <a:pt x="2884" y="512"/>
                </a:cubicBezTo>
                <a:cubicBezTo>
                  <a:pt x="2884" y="514"/>
                  <a:pt x="2884" y="514"/>
                  <a:pt x="2886" y="514"/>
                </a:cubicBezTo>
                <a:cubicBezTo>
                  <a:pt x="2886" y="515"/>
                  <a:pt x="2886" y="515"/>
                  <a:pt x="2886" y="515"/>
                </a:cubicBezTo>
                <a:cubicBezTo>
                  <a:pt x="2886" y="515"/>
                  <a:pt x="2886" y="515"/>
                  <a:pt x="2886" y="517"/>
                </a:cubicBezTo>
                <a:cubicBezTo>
                  <a:pt x="2888" y="517"/>
                  <a:pt x="2888" y="519"/>
                  <a:pt x="2889" y="519"/>
                </a:cubicBezTo>
                <a:cubicBezTo>
                  <a:pt x="2889" y="520"/>
                  <a:pt x="2889" y="520"/>
                  <a:pt x="2889" y="520"/>
                </a:cubicBezTo>
                <a:cubicBezTo>
                  <a:pt x="2889" y="522"/>
                  <a:pt x="2889" y="522"/>
                  <a:pt x="2891" y="523"/>
                </a:cubicBezTo>
                <a:cubicBezTo>
                  <a:pt x="2891" y="525"/>
                  <a:pt x="2891" y="525"/>
                  <a:pt x="2891" y="525"/>
                </a:cubicBezTo>
                <a:cubicBezTo>
                  <a:pt x="2893" y="525"/>
                  <a:pt x="2893" y="527"/>
                  <a:pt x="2893" y="527"/>
                </a:cubicBezTo>
                <a:cubicBezTo>
                  <a:pt x="2893" y="527"/>
                  <a:pt x="2894" y="527"/>
                  <a:pt x="2894" y="528"/>
                </a:cubicBezTo>
                <a:cubicBezTo>
                  <a:pt x="2894" y="528"/>
                  <a:pt x="2894" y="528"/>
                  <a:pt x="2894" y="530"/>
                </a:cubicBezTo>
                <a:cubicBezTo>
                  <a:pt x="2896" y="530"/>
                  <a:pt x="2896" y="530"/>
                  <a:pt x="2896" y="530"/>
                </a:cubicBezTo>
                <a:cubicBezTo>
                  <a:pt x="2896" y="532"/>
                  <a:pt x="2896" y="532"/>
                  <a:pt x="2896" y="532"/>
                </a:cubicBezTo>
                <a:cubicBezTo>
                  <a:pt x="2894" y="533"/>
                  <a:pt x="2894" y="533"/>
                  <a:pt x="2894" y="535"/>
                </a:cubicBezTo>
                <a:cubicBezTo>
                  <a:pt x="2894" y="535"/>
                  <a:pt x="2894" y="536"/>
                  <a:pt x="2894" y="538"/>
                </a:cubicBezTo>
                <a:cubicBezTo>
                  <a:pt x="2894" y="540"/>
                  <a:pt x="2893" y="540"/>
                  <a:pt x="2893" y="538"/>
                </a:cubicBezTo>
                <a:cubicBezTo>
                  <a:pt x="2891" y="538"/>
                  <a:pt x="2891" y="538"/>
                  <a:pt x="2891" y="538"/>
                </a:cubicBezTo>
                <a:cubicBezTo>
                  <a:pt x="2891" y="540"/>
                  <a:pt x="2891" y="540"/>
                  <a:pt x="2889" y="540"/>
                </a:cubicBezTo>
                <a:cubicBezTo>
                  <a:pt x="2889" y="538"/>
                  <a:pt x="2889" y="538"/>
                  <a:pt x="2889" y="538"/>
                </a:cubicBezTo>
                <a:cubicBezTo>
                  <a:pt x="2888" y="538"/>
                  <a:pt x="2888" y="540"/>
                  <a:pt x="2888" y="540"/>
                </a:cubicBezTo>
                <a:cubicBezTo>
                  <a:pt x="2888" y="541"/>
                  <a:pt x="2888" y="541"/>
                  <a:pt x="2888" y="543"/>
                </a:cubicBezTo>
                <a:cubicBezTo>
                  <a:pt x="2888" y="543"/>
                  <a:pt x="2888" y="543"/>
                  <a:pt x="2888" y="544"/>
                </a:cubicBezTo>
                <a:cubicBezTo>
                  <a:pt x="2886" y="544"/>
                  <a:pt x="2886" y="541"/>
                  <a:pt x="2886" y="541"/>
                </a:cubicBezTo>
                <a:cubicBezTo>
                  <a:pt x="2884" y="541"/>
                  <a:pt x="2884" y="543"/>
                  <a:pt x="2884" y="543"/>
                </a:cubicBezTo>
                <a:cubicBezTo>
                  <a:pt x="2883" y="543"/>
                  <a:pt x="2883" y="541"/>
                  <a:pt x="2883" y="541"/>
                </a:cubicBezTo>
                <a:cubicBezTo>
                  <a:pt x="2883" y="541"/>
                  <a:pt x="2883" y="541"/>
                  <a:pt x="2883" y="543"/>
                </a:cubicBezTo>
                <a:cubicBezTo>
                  <a:pt x="2883" y="543"/>
                  <a:pt x="2881" y="543"/>
                  <a:pt x="2881" y="544"/>
                </a:cubicBezTo>
                <a:cubicBezTo>
                  <a:pt x="2881" y="543"/>
                  <a:pt x="2883" y="541"/>
                  <a:pt x="2881" y="541"/>
                </a:cubicBezTo>
                <a:cubicBezTo>
                  <a:pt x="2880" y="543"/>
                  <a:pt x="2880" y="543"/>
                  <a:pt x="2880" y="544"/>
                </a:cubicBezTo>
                <a:cubicBezTo>
                  <a:pt x="2878" y="544"/>
                  <a:pt x="2878" y="546"/>
                  <a:pt x="2878" y="546"/>
                </a:cubicBezTo>
                <a:cubicBezTo>
                  <a:pt x="2876" y="546"/>
                  <a:pt x="2876" y="546"/>
                  <a:pt x="2876" y="546"/>
                </a:cubicBezTo>
                <a:cubicBezTo>
                  <a:pt x="2876" y="546"/>
                  <a:pt x="2876" y="544"/>
                  <a:pt x="2875" y="544"/>
                </a:cubicBezTo>
                <a:cubicBezTo>
                  <a:pt x="2875" y="546"/>
                  <a:pt x="2875" y="546"/>
                  <a:pt x="2875" y="546"/>
                </a:cubicBezTo>
                <a:cubicBezTo>
                  <a:pt x="2873" y="548"/>
                  <a:pt x="2873" y="548"/>
                  <a:pt x="2873" y="549"/>
                </a:cubicBezTo>
                <a:cubicBezTo>
                  <a:pt x="2873" y="549"/>
                  <a:pt x="2872" y="551"/>
                  <a:pt x="2872" y="549"/>
                </a:cubicBezTo>
                <a:cubicBezTo>
                  <a:pt x="2872" y="548"/>
                  <a:pt x="2872" y="548"/>
                  <a:pt x="2872" y="546"/>
                </a:cubicBezTo>
                <a:cubicBezTo>
                  <a:pt x="2870" y="546"/>
                  <a:pt x="2870" y="548"/>
                  <a:pt x="2870" y="548"/>
                </a:cubicBezTo>
                <a:cubicBezTo>
                  <a:pt x="2868" y="548"/>
                  <a:pt x="2867" y="549"/>
                  <a:pt x="2867" y="549"/>
                </a:cubicBezTo>
                <a:cubicBezTo>
                  <a:pt x="2865" y="549"/>
                  <a:pt x="2865" y="548"/>
                  <a:pt x="2867" y="546"/>
                </a:cubicBezTo>
                <a:cubicBezTo>
                  <a:pt x="2867" y="546"/>
                  <a:pt x="2867" y="546"/>
                  <a:pt x="2867" y="544"/>
                </a:cubicBezTo>
                <a:cubicBezTo>
                  <a:pt x="2867" y="543"/>
                  <a:pt x="2867" y="543"/>
                  <a:pt x="2867" y="543"/>
                </a:cubicBezTo>
                <a:cubicBezTo>
                  <a:pt x="2865" y="543"/>
                  <a:pt x="2865" y="543"/>
                  <a:pt x="2865" y="543"/>
                </a:cubicBezTo>
                <a:cubicBezTo>
                  <a:pt x="2865" y="541"/>
                  <a:pt x="2865" y="541"/>
                  <a:pt x="2865" y="541"/>
                </a:cubicBezTo>
                <a:cubicBezTo>
                  <a:pt x="2865" y="541"/>
                  <a:pt x="2865" y="541"/>
                  <a:pt x="2863" y="540"/>
                </a:cubicBezTo>
                <a:cubicBezTo>
                  <a:pt x="2865" y="538"/>
                  <a:pt x="2865" y="538"/>
                  <a:pt x="2865" y="538"/>
                </a:cubicBezTo>
                <a:cubicBezTo>
                  <a:pt x="2865" y="536"/>
                  <a:pt x="2863" y="536"/>
                  <a:pt x="2863" y="536"/>
                </a:cubicBezTo>
                <a:cubicBezTo>
                  <a:pt x="2863" y="535"/>
                  <a:pt x="2865" y="535"/>
                  <a:pt x="2865" y="535"/>
                </a:cubicBezTo>
                <a:cubicBezTo>
                  <a:pt x="2865" y="535"/>
                  <a:pt x="2865" y="535"/>
                  <a:pt x="2863" y="535"/>
                </a:cubicBezTo>
                <a:cubicBezTo>
                  <a:pt x="2863" y="533"/>
                  <a:pt x="2863" y="533"/>
                  <a:pt x="2863" y="533"/>
                </a:cubicBezTo>
                <a:cubicBezTo>
                  <a:pt x="2865" y="532"/>
                  <a:pt x="2865" y="532"/>
                  <a:pt x="2865" y="532"/>
                </a:cubicBezTo>
                <a:cubicBezTo>
                  <a:pt x="2865" y="532"/>
                  <a:pt x="2865" y="532"/>
                  <a:pt x="2863" y="532"/>
                </a:cubicBezTo>
                <a:cubicBezTo>
                  <a:pt x="2863" y="530"/>
                  <a:pt x="2863" y="530"/>
                  <a:pt x="2863" y="530"/>
                </a:cubicBezTo>
                <a:cubicBezTo>
                  <a:pt x="2863" y="528"/>
                  <a:pt x="2863" y="528"/>
                  <a:pt x="2863" y="528"/>
                </a:cubicBezTo>
                <a:cubicBezTo>
                  <a:pt x="2862" y="527"/>
                  <a:pt x="2862" y="527"/>
                  <a:pt x="2862" y="527"/>
                </a:cubicBezTo>
                <a:cubicBezTo>
                  <a:pt x="2862" y="525"/>
                  <a:pt x="2860" y="525"/>
                  <a:pt x="2860" y="525"/>
                </a:cubicBezTo>
                <a:cubicBezTo>
                  <a:pt x="2860" y="523"/>
                  <a:pt x="2860" y="523"/>
                  <a:pt x="2860" y="523"/>
                </a:cubicBezTo>
                <a:cubicBezTo>
                  <a:pt x="2859" y="523"/>
                  <a:pt x="2859" y="523"/>
                  <a:pt x="2859" y="523"/>
                </a:cubicBezTo>
                <a:cubicBezTo>
                  <a:pt x="2859" y="522"/>
                  <a:pt x="2859" y="522"/>
                  <a:pt x="2859" y="522"/>
                </a:cubicBezTo>
                <a:cubicBezTo>
                  <a:pt x="2857" y="522"/>
                  <a:pt x="2857" y="522"/>
                  <a:pt x="2857" y="520"/>
                </a:cubicBezTo>
                <a:cubicBezTo>
                  <a:pt x="2855" y="520"/>
                  <a:pt x="2855" y="520"/>
                  <a:pt x="2854" y="520"/>
                </a:cubicBezTo>
                <a:cubicBezTo>
                  <a:pt x="2852" y="519"/>
                  <a:pt x="2852" y="519"/>
                  <a:pt x="2852" y="519"/>
                </a:cubicBezTo>
                <a:cubicBezTo>
                  <a:pt x="2852" y="519"/>
                  <a:pt x="2852" y="517"/>
                  <a:pt x="2854" y="517"/>
                </a:cubicBezTo>
                <a:cubicBezTo>
                  <a:pt x="2855" y="515"/>
                  <a:pt x="2855" y="515"/>
                  <a:pt x="2855" y="515"/>
                </a:cubicBezTo>
                <a:cubicBezTo>
                  <a:pt x="2857" y="515"/>
                  <a:pt x="2857" y="515"/>
                  <a:pt x="2857" y="515"/>
                </a:cubicBezTo>
                <a:cubicBezTo>
                  <a:pt x="2859" y="517"/>
                  <a:pt x="2859" y="517"/>
                  <a:pt x="2859" y="517"/>
                </a:cubicBezTo>
                <a:cubicBezTo>
                  <a:pt x="2860" y="517"/>
                  <a:pt x="2860" y="517"/>
                  <a:pt x="2860" y="517"/>
                </a:cubicBezTo>
                <a:cubicBezTo>
                  <a:pt x="2860" y="515"/>
                  <a:pt x="2860" y="515"/>
                  <a:pt x="2860" y="515"/>
                </a:cubicBezTo>
                <a:cubicBezTo>
                  <a:pt x="2859" y="514"/>
                  <a:pt x="2859" y="514"/>
                  <a:pt x="2857" y="512"/>
                </a:cubicBezTo>
                <a:cubicBezTo>
                  <a:pt x="2855" y="511"/>
                  <a:pt x="2855" y="511"/>
                  <a:pt x="2855" y="511"/>
                </a:cubicBezTo>
                <a:cubicBezTo>
                  <a:pt x="2855" y="511"/>
                  <a:pt x="2854" y="511"/>
                  <a:pt x="2854" y="509"/>
                </a:cubicBezTo>
                <a:cubicBezTo>
                  <a:pt x="2854" y="509"/>
                  <a:pt x="2854" y="509"/>
                  <a:pt x="2854" y="507"/>
                </a:cubicBezTo>
                <a:cubicBezTo>
                  <a:pt x="2852" y="507"/>
                  <a:pt x="2852" y="507"/>
                  <a:pt x="2852" y="507"/>
                </a:cubicBezTo>
                <a:cubicBezTo>
                  <a:pt x="2852" y="506"/>
                  <a:pt x="2852" y="506"/>
                  <a:pt x="2852" y="506"/>
                </a:cubicBezTo>
                <a:cubicBezTo>
                  <a:pt x="2852" y="506"/>
                  <a:pt x="2852" y="506"/>
                  <a:pt x="2851" y="506"/>
                </a:cubicBezTo>
                <a:cubicBezTo>
                  <a:pt x="2849" y="506"/>
                  <a:pt x="2849" y="506"/>
                  <a:pt x="2847" y="506"/>
                </a:cubicBezTo>
                <a:cubicBezTo>
                  <a:pt x="2847" y="504"/>
                  <a:pt x="2847" y="504"/>
                  <a:pt x="2847" y="504"/>
                </a:cubicBezTo>
                <a:cubicBezTo>
                  <a:pt x="2847" y="504"/>
                  <a:pt x="2847" y="504"/>
                  <a:pt x="2846" y="504"/>
                </a:cubicBezTo>
                <a:cubicBezTo>
                  <a:pt x="2844" y="502"/>
                  <a:pt x="2844" y="504"/>
                  <a:pt x="2842" y="506"/>
                </a:cubicBezTo>
                <a:cubicBezTo>
                  <a:pt x="2841" y="506"/>
                  <a:pt x="2839" y="506"/>
                  <a:pt x="2839" y="504"/>
                </a:cubicBezTo>
                <a:cubicBezTo>
                  <a:pt x="2838" y="502"/>
                  <a:pt x="2838" y="502"/>
                  <a:pt x="2838" y="502"/>
                </a:cubicBezTo>
                <a:cubicBezTo>
                  <a:pt x="2838" y="501"/>
                  <a:pt x="2838" y="501"/>
                  <a:pt x="2838" y="501"/>
                </a:cubicBezTo>
                <a:cubicBezTo>
                  <a:pt x="2836" y="501"/>
                  <a:pt x="2834" y="501"/>
                  <a:pt x="2834" y="501"/>
                </a:cubicBezTo>
                <a:cubicBezTo>
                  <a:pt x="2833" y="501"/>
                  <a:pt x="2831" y="502"/>
                  <a:pt x="2831" y="501"/>
                </a:cubicBezTo>
                <a:cubicBezTo>
                  <a:pt x="2831" y="499"/>
                  <a:pt x="2833" y="498"/>
                  <a:pt x="2831" y="498"/>
                </a:cubicBezTo>
                <a:cubicBezTo>
                  <a:pt x="2831" y="496"/>
                  <a:pt x="2831" y="496"/>
                  <a:pt x="2831" y="496"/>
                </a:cubicBezTo>
                <a:cubicBezTo>
                  <a:pt x="2833" y="494"/>
                  <a:pt x="2833" y="494"/>
                  <a:pt x="2834" y="494"/>
                </a:cubicBezTo>
                <a:cubicBezTo>
                  <a:pt x="2836" y="494"/>
                  <a:pt x="2836" y="494"/>
                  <a:pt x="2836" y="494"/>
                </a:cubicBezTo>
                <a:cubicBezTo>
                  <a:pt x="2838" y="494"/>
                  <a:pt x="2838" y="494"/>
                  <a:pt x="2838" y="494"/>
                </a:cubicBezTo>
                <a:cubicBezTo>
                  <a:pt x="2839" y="493"/>
                  <a:pt x="2836" y="493"/>
                  <a:pt x="2836" y="493"/>
                </a:cubicBezTo>
                <a:cubicBezTo>
                  <a:pt x="2834" y="493"/>
                  <a:pt x="2834" y="493"/>
                  <a:pt x="2834" y="493"/>
                </a:cubicBezTo>
                <a:cubicBezTo>
                  <a:pt x="2833" y="491"/>
                  <a:pt x="2833" y="491"/>
                  <a:pt x="2833" y="491"/>
                </a:cubicBezTo>
                <a:cubicBezTo>
                  <a:pt x="2831" y="491"/>
                  <a:pt x="2833" y="490"/>
                  <a:pt x="2833" y="490"/>
                </a:cubicBezTo>
                <a:cubicBezTo>
                  <a:pt x="2833" y="488"/>
                  <a:pt x="2833" y="488"/>
                  <a:pt x="2831" y="486"/>
                </a:cubicBezTo>
                <a:cubicBezTo>
                  <a:pt x="2831" y="485"/>
                  <a:pt x="2830" y="485"/>
                  <a:pt x="2828" y="483"/>
                </a:cubicBezTo>
                <a:cubicBezTo>
                  <a:pt x="2826" y="481"/>
                  <a:pt x="2826" y="481"/>
                  <a:pt x="2826" y="481"/>
                </a:cubicBezTo>
                <a:cubicBezTo>
                  <a:pt x="2825" y="481"/>
                  <a:pt x="2823" y="481"/>
                  <a:pt x="2821" y="480"/>
                </a:cubicBezTo>
                <a:cubicBezTo>
                  <a:pt x="2820" y="480"/>
                  <a:pt x="2818" y="480"/>
                  <a:pt x="2817" y="480"/>
                </a:cubicBezTo>
                <a:cubicBezTo>
                  <a:pt x="2815" y="480"/>
                  <a:pt x="2815" y="480"/>
                  <a:pt x="2815" y="480"/>
                </a:cubicBezTo>
                <a:cubicBezTo>
                  <a:pt x="2813" y="480"/>
                  <a:pt x="2812" y="478"/>
                  <a:pt x="2810" y="478"/>
                </a:cubicBezTo>
                <a:cubicBezTo>
                  <a:pt x="2809" y="480"/>
                  <a:pt x="2807" y="480"/>
                  <a:pt x="2807" y="481"/>
                </a:cubicBezTo>
                <a:cubicBezTo>
                  <a:pt x="2805" y="481"/>
                  <a:pt x="2805" y="481"/>
                  <a:pt x="2804" y="483"/>
                </a:cubicBezTo>
                <a:cubicBezTo>
                  <a:pt x="2802" y="483"/>
                  <a:pt x="2802" y="483"/>
                  <a:pt x="2802" y="483"/>
                </a:cubicBezTo>
                <a:cubicBezTo>
                  <a:pt x="2800" y="485"/>
                  <a:pt x="2800" y="485"/>
                  <a:pt x="2800" y="486"/>
                </a:cubicBezTo>
                <a:cubicBezTo>
                  <a:pt x="2800" y="488"/>
                  <a:pt x="2800" y="488"/>
                  <a:pt x="2800" y="488"/>
                </a:cubicBezTo>
                <a:cubicBezTo>
                  <a:pt x="2800" y="488"/>
                  <a:pt x="2799" y="490"/>
                  <a:pt x="2797" y="490"/>
                </a:cubicBezTo>
                <a:cubicBezTo>
                  <a:pt x="2797" y="490"/>
                  <a:pt x="2797" y="490"/>
                  <a:pt x="2796" y="491"/>
                </a:cubicBezTo>
                <a:cubicBezTo>
                  <a:pt x="2794" y="491"/>
                  <a:pt x="2794" y="491"/>
                  <a:pt x="2794" y="491"/>
                </a:cubicBezTo>
                <a:cubicBezTo>
                  <a:pt x="2794" y="493"/>
                  <a:pt x="2792" y="493"/>
                  <a:pt x="2792" y="493"/>
                </a:cubicBezTo>
                <a:cubicBezTo>
                  <a:pt x="2792" y="493"/>
                  <a:pt x="2792" y="493"/>
                  <a:pt x="2792" y="491"/>
                </a:cubicBezTo>
                <a:cubicBezTo>
                  <a:pt x="2792" y="491"/>
                  <a:pt x="2792" y="491"/>
                  <a:pt x="2794" y="490"/>
                </a:cubicBezTo>
                <a:cubicBezTo>
                  <a:pt x="2794" y="488"/>
                  <a:pt x="2794" y="488"/>
                  <a:pt x="2794" y="488"/>
                </a:cubicBezTo>
                <a:cubicBezTo>
                  <a:pt x="2794" y="486"/>
                  <a:pt x="2794" y="486"/>
                  <a:pt x="2794" y="486"/>
                </a:cubicBezTo>
                <a:cubicBezTo>
                  <a:pt x="2794" y="486"/>
                  <a:pt x="2794" y="486"/>
                  <a:pt x="2792" y="486"/>
                </a:cubicBezTo>
                <a:cubicBezTo>
                  <a:pt x="2792" y="485"/>
                  <a:pt x="2792" y="485"/>
                  <a:pt x="2792" y="485"/>
                </a:cubicBezTo>
                <a:cubicBezTo>
                  <a:pt x="2792" y="486"/>
                  <a:pt x="2791" y="486"/>
                  <a:pt x="2791" y="485"/>
                </a:cubicBezTo>
                <a:cubicBezTo>
                  <a:pt x="2789" y="485"/>
                  <a:pt x="2789" y="485"/>
                  <a:pt x="2789" y="485"/>
                </a:cubicBezTo>
                <a:cubicBezTo>
                  <a:pt x="2789" y="483"/>
                  <a:pt x="2788" y="483"/>
                  <a:pt x="2788" y="483"/>
                </a:cubicBezTo>
                <a:cubicBezTo>
                  <a:pt x="2788" y="481"/>
                  <a:pt x="2788" y="481"/>
                  <a:pt x="2788" y="481"/>
                </a:cubicBezTo>
                <a:cubicBezTo>
                  <a:pt x="2789" y="480"/>
                  <a:pt x="2789" y="480"/>
                  <a:pt x="2789" y="480"/>
                </a:cubicBezTo>
                <a:cubicBezTo>
                  <a:pt x="2789" y="478"/>
                  <a:pt x="2789" y="478"/>
                  <a:pt x="2791" y="478"/>
                </a:cubicBezTo>
                <a:cubicBezTo>
                  <a:pt x="2791" y="478"/>
                  <a:pt x="2791" y="478"/>
                  <a:pt x="2792" y="477"/>
                </a:cubicBezTo>
                <a:cubicBezTo>
                  <a:pt x="2792" y="477"/>
                  <a:pt x="2792" y="477"/>
                  <a:pt x="2792" y="475"/>
                </a:cubicBezTo>
                <a:cubicBezTo>
                  <a:pt x="2792" y="473"/>
                  <a:pt x="2792" y="473"/>
                  <a:pt x="2792" y="473"/>
                </a:cubicBezTo>
                <a:cubicBezTo>
                  <a:pt x="2792" y="472"/>
                  <a:pt x="2792" y="472"/>
                  <a:pt x="2792" y="472"/>
                </a:cubicBezTo>
                <a:cubicBezTo>
                  <a:pt x="2791" y="472"/>
                  <a:pt x="2791" y="472"/>
                  <a:pt x="2791" y="472"/>
                </a:cubicBezTo>
                <a:cubicBezTo>
                  <a:pt x="2791" y="470"/>
                  <a:pt x="2791" y="470"/>
                  <a:pt x="2791" y="470"/>
                </a:cubicBezTo>
                <a:cubicBezTo>
                  <a:pt x="2789" y="470"/>
                  <a:pt x="2789" y="470"/>
                  <a:pt x="2789" y="469"/>
                </a:cubicBezTo>
                <a:cubicBezTo>
                  <a:pt x="2789" y="469"/>
                  <a:pt x="2789" y="469"/>
                  <a:pt x="2788" y="469"/>
                </a:cubicBezTo>
                <a:cubicBezTo>
                  <a:pt x="2788" y="467"/>
                  <a:pt x="2788" y="467"/>
                  <a:pt x="2788" y="467"/>
                </a:cubicBezTo>
                <a:cubicBezTo>
                  <a:pt x="2786" y="467"/>
                  <a:pt x="2786" y="467"/>
                  <a:pt x="2786" y="467"/>
                </a:cubicBezTo>
                <a:cubicBezTo>
                  <a:pt x="2786" y="467"/>
                  <a:pt x="2786" y="467"/>
                  <a:pt x="2786" y="465"/>
                </a:cubicBezTo>
                <a:cubicBezTo>
                  <a:pt x="2784" y="465"/>
                  <a:pt x="2784" y="465"/>
                  <a:pt x="2784" y="465"/>
                </a:cubicBezTo>
                <a:cubicBezTo>
                  <a:pt x="2783" y="465"/>
                  <a:pt x="2783" y="465"/>
                  <a:pt x="2783" y="465"/>
                </a:cubicBezTo>
                <a:cubicBezTo>
                  <a:pt x="2781" y="465"/>
                  <a:pt x="2781" y="465"/>
                  <a:pt x="2779" y="465"/>
                </a:cubicBezTo>
                <a:cubicBezTo>
                  <a:pt x="2778" y="467"/>
                  <a:pt x="2778" y="467"/>
                  <a:pt x="2776" y="469"/>
                </a:cubicBezTo>
                <a:cubicBezTo>
                  <a:pt x="2776" y="469"/>
                  <a:pt x="2776" y="469"/>
                  <a:pt x="2776" y="470"/>
                </a:cubicBezTo>
                <a:cubicBezTo>
                  <a:pt x="2776" y="470"/>
                  <a:pt x="2776" y="470"/>
                  <a:pt x="2776" y="472"/>
                </a:cubicBezTo>
                <a:cubicBezTo>
                  <a:pt x="2776" y="473"/>
                  <a:pt x="2776" y="473"/>
                  <a:pt x="2775" y="475"/>
                </a:cubicBezTo>
                <a:cubicBezTo>
                  <a:pt x="2775" y="475"/>
                  <a:pt x="2775" y="475"/>
                  <a:pt x="2773" y="475"/>
                </a:cubicBezTo>
                <a:cubicBezTo>
                  <a:pt x="2773" y="475"/>
                  <a:pt x="2773" y="477"/>
                  <a:pt x="2771" y="477"/>
                </a:cubicBezTo>
                <a:cubicBezTo>
                  <a:pt x="2771" y="477"/>
                  <a:pt x="2771" y="475"/>
                  <a:pt x="2770" y="477"/>
                </a:cubicBezTo>
                <a:cubicBezTo>
                  <a:pt x="2768" y="477"/>
                  <a:pt x="2768" y="477"/>
                  <a:pt x="2768" y="477"/>
                </a:cubicBezTo>
                <a:cubicBezTo>
                  <a:pt x="2768" y="478"/>
                  <a:pt x="2767" y="478"/>
                  <a:pt x="2767" y="480"/>
                </a:cubicBezTo>
                <a:cubicBezTo>
                  <a:pt x="2767" y="481"/>
                  <a:pt x="2767" y="481"/>
                  <a:pt x="2767" y="483"/>
                </a:cubicBezTo>
                <a:cubicBezTo>
                  <a:pt x="2767" y="485"/>
                  <a:pt x="2767" y="485"/>
                  <a:pt x="2767" y="486"/>
                </a:cubicBezTo>
                <a:cubicBezTo>
                  <a:pt x="2767" y="488"/>
                  <a:pt x="2767" y="488"/>
                  <a:pt x="2767" y="488"/>
                </a:cubicBezTo>
                <a:cubicBezTo>
                  <a:pt x="2765" y="488"/>
                  <a:pt x="2765" y="488"/>
                  <a:pt x="2765" y="488"/>
                </a:cubicBezTo>
                <a:cubicBezTo>
                  <a:pt x="2763" y="490"/>
                  <a:pt x="2763" y="490"/>
                  <a:pt x="2763" y="490"/>
                </a:cubicBezTo>
                <a:cubicBezTo>
                  <a:pt x="2762" y="488"/>
                  <a:pt x="2763" y="486"/>
                  <a:pt x="2762" y="488"/>
                </a:cubicBezTo>
                <a:cubicBezTo>
                  <a:pt x="2760" y="488"/>
                  <a:pt x="2760" y="488"/>
                  <a:pt x="2758" y="490"/>
                </a:cubicBezTo>
                <a:cubicBezTo>
                  <a:pt x="2757" y="490"/>
                  <a:pt x="2757" y="488"/>
                  <a:pt x="2757" y="488"/>
                </a:cubicBezTo>
                <a:cubicBezTo>
                  <a:pt x="2757" y="488"/>
                  <a:pt x="2757" y="486"/>
                  <a:pt x="2755" y="486"/>
                </a:cubicBezTo>
                <a:cubicBezTo>
                  <a:pt x="2755" y="486"/>
                  <a:pt x="2755" y="486"/>
                  <a:pt x="2754" y="486"/>
                </a:cubicBezTo>
                <a:cubicBezTo>
                  <a:pt x="2754" y="488"/>
                  <a:pt x="2754" y="488"/>
                  <a:pt x="2754" y="488"/>
                </a:cubicBezTo>
                <a:cubicBezTo>
                  <a:pt x="2754" y="490"/>
                  <a:pt x="2754" y="490"/>
                  <a:pt x="2754" y="491"/>
                </a:cubicBezTo>
                <a:cubicBezTo>
                  <a:pt x="2754" y="493"/>
                  <a:pt x="2754" y="493"/>
                  <a:pt x="2754" y="493"/>
                </a:cubicBezTo>
                <a:cubicBezTo>
                  <a:pt x="2755" y="494"/>
                  <a:pt x="2755" y="494"/>
                  <a:pt x="2755" y="494"/>
                </a:cubicBezTo>
                <a:cubicBezTo>
                  <a:pt x="2755" y="496"/>
                  <a:pt x="2755" y="498"/>
                  <a:pt x="2757" y="498"/>
                </a:cubicBezTo>
                <a:cubicBezTo>
                  <a:pt x="2757" y="499"/>
                  <a:pt x="2758" y="499"/>
                  <a:pt x="2760" y="499"/>
                </a:cubicBezTo>
                <a:cubicBezTo>
                  <a:pt x="2762" y="501"/>
                  <a:pt x="2762" y="501"/>
                  <a:pt x="2762" y="501"/>
                </a:cubicBezTo>
                <a:cubicBezTo>
                  <a:pt x="2763" y="501"/>
                  <a:pt x="2765" y="502"/>
                  <a:pt x="2767" y="501"/>
                </a:cubicBezTo>
                <a:cubicBezTo>
                  <a:pt x="2767" y="501"/>
                  <a:pt x="2770" y="499"/>
                  <a:pt x="2770" y="501"/>
                </a:cubicBezTo>
                <a:cubicBezTo>
                  <a:pt x="2770" y="499"/>
                  <a:pt x="2773" y="501"/>
                  <a:pt x="2773" y="501"/>
                </a:cubicBezTo>
                <a:cubicBezTo>
                  <a:pt x="2775" y="502"/>
                  <a:pt x="2775" y="502"/>
                  <a:pt x="2775" y="504"/>
                </a:cubicBezTo>
                <a:cubicBezTo>
                  <a:pt x="2775" y="504"/>
                  <a:pt x="2775" y="506"/>
                  <a:pt x="2775" y="507"/>
                </a:cubicBezTo>
                <a:cubicBezTo>
                  <a:pt x="2775" y="507"/>
                  <a:pt x="2773" y="509"/>
                  <a:pt x="2775" y="511"/>
                </a:cubicBezTo>
                <a:cubicBezTo>
                  <a:pt x="2775" y="512"/>
                  <a:pt x="2776" y="512"/>
                  <a:pt x="2776" y="512"/>
                </a:cubicBezTo>
                <a:cubicBezTo>
                  <a:pt x="2778" y="512"/>
                  <a:pt x="2778" y="512"/>
                  <a:pt x="2779" y="512"/>
                </a:cubicBezTo>
                <a:cubicBezTo>
                  <a:pt x="2781" y="512"/>
                  <a:pt x="2781" y="512"/>
                  <a:pt x="2781" y="512"/>
                </a:cubicBezTo>
                <a:cubicBezTo>
                  <a:pt x="2783" y="514"/>
                  <a:pt x="2783" y="514"/>
                  <a:pt x="2784" y="514"/>
                </a:cubicBezTo>
                <a:cubicBezTo>
                  <a:pt x="2784" y="512"/>
                  <a:pt x="2784" y="512"/>
                  <a:pt x="2786" y="512"/>
                </a:cubicBezTo>
                <a:cubicBezTo>
                  <a:pt x="2786" y="511"/>
                  <a:pt x="2786" y="511"/>
                  <a:pt x="2786" y="511"/>
                </a:cubicBezTo>
                <a:cubicBezTo>
                  <a:pt x="2786" y="509"/>
                  <a:pt x="2786" y="509"/>
                  <a:pt x="2786" y="509"/>
                </a:cubicBezTo>
                <a:cubicBezTo>
                  <a:pt x="2788" y="509"/>
                  <a:pt x="2788" y="507"/>
                  <a:pt x="2788" y="506"/>
                </a:cubicBezTo>
                <a:cubicBezTo>
                  <a:pt x="2789" y="506"/>
                  <a:pt x="2789" y="504"/>
                  <a:pt x="2791" y="504"/>
                </a:cubicBezTo>
                <a:cubicBezTo>
                  <a:pt x="2792" y="504"/>
                  <a:pt x="2792" y="504"/>
                  <a:pt x="2794" y="504"/>
                </a:cubicBezTo>
                <a:cubicBezTo>
                  <a:pt x="2794" y="504"/>
                  <a:pt x="2794" y="506"/>
                  <a:pt x="2796" y="506"/>
                </a:cubicBezTo>
                <a:cubicBezTo>
                  <a:pt x="2796" y="507"/>
                  <a:pt x="2796" y="507"/>
                  <a:pt x="2797" y="507"/>
                </a:cubicBezTo>
                <a:cubicBezTo>
                  <a:pt x="2799" y="507"/>
                  <a:pt x="2799" y="507"/>
                  <a:pt x="2799" y="507"/>
                </a:cubicBezTo>
                <a:cubicBezTo>
                  <a:pt x="2799" y="509"/>
                  <a:pt x="2799" y="509"/>
                  <a:pt x="2800" y="509"/>
                </a:cubicBezTo>
                <a:cubicBezTo>
                  <a:pt x="2802" y="509"/>
                  <a:pt x="2802" y="509"/>
                  <a:pt x="2802" y="509"/>
                </a:cubicBezTo>
                <a:cubicBezTo>
                  <a:pt x="2804" y="509"/>
                  <a:pt x="2804" y="509"/>
                  <a:pt x="2804" y="509"/>
                </a:cubicBezTo>
                <a:cubicBezTo>
                  <a:pt x="2804" y="509"/>
                  <a:pt x="2805" y="509"/>
                  <a:pt x="2805" y="507"/>
                </a:cubicBezTo>
                <a:cubicBezTo>
                  <a:pt x="2807" y="506"/>
                  <a:pt x="2807" y="506"/>
                  <a:pt x="2807" y="506"/>
                </a:cubicBezTo>
                <a:cubicBezTo>
                  <a:pt x="2809" y="507"/>
                  <a:pt x="2809" y="507"/>
                  <a:pt x="2809" y="509"/>
                </a:cubicBezTo>
                <a:cubicBezTo>
                  <a:pt x="2809" y="509"/>
                  <a:pt x="2809" y="509"/>
                  <a:pt x="2810" y="509"/>
                </a:cubicBezTo>
                <a:cubicBezTo>
                  <a:pt x="2810" y="509"/>
                  <a:pt x="2812" y="509"/>
                  <a:pt x="2812" y="511"/>
                </a:cubicBezTo>
                <a:cubicBezTo>
                  <a:pt x="2813" y="512"/>
                  <a:pt x="2815" y="512"/>
                  <a:pt x="2815" y="512"/>
                </a:cubicBezTo>
                <a:cubicBezTo>
                  <a:pt x="2813" y="514"/>
                  <a:pt x="2813" y="514"/>
                  <a:pt x="2813" y="514"/>
                </a:cubicBezTo>
                <a:cubicBezTo>
                  <a:pt x="2813" y="515"/>
                  <a:pt x="2813" y="517"/>
                  <a:pt x="2813" y="517"/>
                </a:cubicBezTo>
                <a:cubicBezTo>
                  <a:pt x="2812" y="517"/>
                  <a:pt x="2812" y="515"/>
                  <a:pt x="2810" y="515"/>
                </a:cubicBezTo>
                <a:cubicBezTo>
                  <a:pt x="2809" y="514"/>
                  <a:pt x="2807" y="517"/>
                  <a:pt x="2807" y="517"/>
                </a:cubicBezTo>
                <a:cubicBezTo>
                  <a:pt x="2805" y="517"/>
                  <a:pt x="2805" y="517"/>
                  <a:pt x="2805" y="517"/>
                </a:cubicBezTo>
                <a:cubicBezTo>
                  <a:pt x="2805" y="517"/>
                  <a:pt x="2805" y="517"/>
                  <a:pt x="2804" y="517"/>
                </a:cubicBezTo>
                <a:cubicBezTo>
                  <a:pt x="2804" y="517"/>
                  <a:pt x="2804" y="517"/>
                  <a:pt x="2802" y="517"/>
                </a:cubicBezTo>
                <a:cubicBezTo>
                  <a:pt x="2802" y="519"/>
                  <a:pt x="2802" y="519"/>
                  <a:pt x="2802" y="519"/>
                </a:cubicBezTo>
                <a:cubicBezTo>
                  <a:pt x="2800" y="519"/>
                  <a:pt x="2800" y="519"/>
                  <a:pt x="2800" y="519"/>
                </a:cubicBezTo>
                <a:cubicBezTo>
                  <a:pt x="2800" y="519"/>
                  <a:pt x="2799" y="519"/>
                  <a:pt x="2799" y="520"/>
                </a:cubicBezTo>
                <a:cubicBezTo>
                  <a:pt x="2797" y="520"/>
                  <a:pt x="2799" y="520"/>
                  <a:pt x="2799" y="522"/>
                </a:cubicBezTo>
                <a:cubicBezTo>
                  <a:pt x="2799" y="522"/>
                  <a:pt x="2799" y="523"/>
                  <a:pt x="2797" y="523"/>
                </a:cubicBezTo>
                <a:cubicBezTo>
                  <a:pt x="2797" y="525"/>
                  <a:pt x="2797" y="525"/>
                  <a:pt x="2797" y="525"/>
                </a:cubicBezTo>
                <a:cubicBezTo>
                  <a:pt x="2797" y="527"/>
                  <a:pt x="2796" y="527"/>
                  <a:pt x="2796" y="528"/>
                </a:cubicBezTo>
                <a:cubicBezTo>
                  <a:pt x="2794" y="528"/>
                  <a:pt x="2794" y="528"/>
                  <a:pt x="2794" y="530"/>
                </a:cubicBezTo>
                <a:cubicBezTo>
                  <a:pt x="2794" y="532"/>
                  <a:pt x="2794" y="532"/>
                  <a:pt x="2792" y="533"/>
                </a:cubicBezTo>
                <a:cubicBezTo>
                  <a:pt x="2791" y="533"/>
                  <a:pt x="2791" y="535"/>
                  <a:pt x="2791" y="535"/>
                </a:cubicBezTo>
                <a:cubicBezTo>
                  <a:pt x="2791" y="536"/>
                  <a:pt x="2791" y="536"/>
                  <a:pt x="2791" y="536"/>
                </a:cubicBezTo>
                <a:cubicBezTo>
                  <a:pt x="2791" y="538"/>
                  <a:pt x="2791" y="538"/>
                  <a:pt x="2791" y="540"/>
                </a:cubicBezTo>
                <a:cubicBezTo>
                  <a:pt x="2789" y="540"/>
                  <a:pt x="2789" y="541"/>
                  <a:pt x="2789" y="541"/>
                </a:cubicBezTo>
                <a:cubicBezTo>
                  <a:pt x="2789" y="543"/>
                  <a:pt x="2789" y="543"/>
                  <a:pt x="2789" y="543"/>
                </a:cubicBezTo>
                <a:cubicBezTo>
                  <a:pt x="2791" y="543"/>
                  <a:pt x="2791" y="543"/>
                  <a:pt x="2791" y="543"/>
                </a:cubicBezTo>
                <a:cubicBezTo>
                  <a:pt x="2792" y="544"/>
                  <a:pt x="2792" y="544"/>
                  <a:pt x="2792" y="544"/>
                </a:cubicBezTo>
                <a:cubicBezTo>
                  <a:pt x="2792" y="543"/>
                  <a:pt x="2792" y="543"/>
                  <a:pt x="2792" y="543"/>
                </a:cubicBezTo>
                <a:cubicBezTo>
                  <a:pt x="2794" y="543"/>
                  <a:pt x="2794" y="543"/>
                  <a:pt x="2794" y="544"/>
                </a:cubicBezTo>
                <a:cubicBezTo>
                  <a:pt x="2794" y="544"/>
                  <a:pt x="2794" y="544"/>
                  <a:pt x="2796" y="544"/>
                </a:cubicBezTo>
                <a:cubicBezTo>
                  <a:pt x="2796" y="546"/>
                  <a:pt x="2796" y="544"/>
                  <a:pt x="2797" y="544"/>
                </a:cubicBezTo>
                <a:cubicBezTo>
                  <a:pt x="2799" y="544"/>
                  <a:pt x="2799" y="544"/>
                  <a:pt x="2799" y="546"/>
                </a:cubicBezTo>
                <a:cubicBezTo>
                  <a:pt x="2800" y="546"/>
                  <a:pt x="2800" y="546"/>
                  <a:pt x="2800" y="546"/>
                </a:cubicBezTo>
                <a:cubicBezTo>
                  <a:pt x="2800" y="546"/>
                  <a:pt x="2802" y="546"/>
                  <a:pt x="2802" y="548"/>
                </a:cubicBezTo>
                <a:cubicBezTo>
                  <a:pt x="2804" y="548"/>
                  <a:pt x="2804" y="549"/>
                  <a:pt x="2804" y="549"/>
                </a:cubicBezTo>
                <a:cubicBezTo>
                  <a:pt x="2805" y="549"/>
                  <a:pt x="2805" y="551"/>
                  <a:pt x="2807" y="552"/>
                </a:cubicBezTo>
                <a:cubicBezTo>
                  <a:pt x="2807" y="552"/>
                  <a:pt x="2807" y="552"/>
                  <a:pt x="2809" y="552"/>
                </a:cubicBezTo>
                <a:cubicBezTo>
                  <a:pt x="2809" y="554"/>
                  <a:pt x="2809" y="556"/>
                  <a:pt x="2809" y="556"/>
                </a:cubicBezTo>
                <a:cubicBezTo>
                  <a:pt x="2810" y="557"/>
                  <a:pt x="2812" y="557"/>
                  <a:pt x="2812" y="559"/>
                </a:cubicBezTo>
                <a:cubicBezTo>
                  <a:pt x="2812" y="561"/>
                  <a:pt x="2812" y="562"/>
                  <a:pt x="2813" y="562"/>
                </a:cubicBezTo>
                <a:cubicBezTo>
                  <a:pt x="2815" y="564"/>
                  <a:pt x="2817" y="564"/>
                  <a:pt x="2817" y="565"/>
                </a:cubicBezTo>
                <a:cubicBezTo>
                  <a:pt x="2817" y="567"/>
                  <a:pt x="2817" y="567"/>
                  <a:pt x="2817" y="569"/>
                </a:cubicBezTo>
                <a:cubicBezTo>
                  <a:pt x="2818" y="570"/>
                  <a:pt x="2818" y="570"/>
                  <a:pt x="2818" y="570"/>
                </a:cubicBezTo>
                <a:cubicBezTo>
                  <a:pt x="2820" y="570"/>
                  <a:pt x="2820" y="570"/>
                  <a:pt x="2820" y="570"/>
                </a:cubicBezTo>
                <a:cubicBezTo>
                  <a:pt x="2821" y="570"/>
                  <a:pt x="2821" y="572"/>
                  <a:pt x="2823" y="572"/>
                </a:cubicBezTo>
                <a:cubicBezTo>
                  <a:pt x="2825" y="573"/>
                  <a:pt x="2825" y="573"/>
                  <a:pt x="2825" y="573"/>
                </a:cubicBezTo>
                <a:cubicBezTo>
                  <a:pt x="2826" y="575"/>
                  <a:pt x="2826" y="577"/>
                  <a:pt x="2828" y="578"/>
                </a:cubicBezTo>
                <a:cubicBezTo>
                  <a:pt x="2828" y="578"/>
                  <a:pt x="2830" y="578"/>
                  <a:pt x="2830" y="580"/>
                </a:cubicBezTo>
                <a:cubicBezTo>
                  <a:pt x="2831" y="580"/>
                  <a:pt x="2831" y="582"/>
                  <a:pt x="2831" y="582"/>
                </a:cubicBezTo>
                <a:cubicBezTo>
                  <a:pt x="2831" y="583"/>
                  <a:pt x="2830" y="582"/>
                  <a:pt x="2830" y="582"/>
                </a:cubicBezTo>
                <a:cubicBezTo>
                  <a:pt x="2830" y="582"/>
                  <a:pt x="2830" y="580"/>
                  <a:pt x="2828" y="580"/>
                </a:cubicBezTo>
                <a:cubicBezTo>
                  <a:pt x="2826" y="580"/>
                  <a:pt x="2826" y="580"/>
                  <a:pt x="2825" y="580"/>
                </a:cubicBezTo>
                <a:cubicBezTo>
                  <a:pt x="2825" y="580"/>
                  <a:pt x="2825" y="580"/>
                  <a:pt x="2823" y="580"/>
                </a:cubicBezTo>
                <a:cubicBezTo>
                  <a:pt x="2821" y="580"/>
                  <a:pt x="2821" y="580"/>
                  <a:pt x="2821" y="580"/>
                </a:cubicBezTo>
                <a:cubicBezTo>
                  <a:pt x="2820" y="578"/>
                  <a:pt x="2818" y="578"/>
                  <a:pt x="2818" y="578"/>
                </a:cubicBezTo>
                <a:cubicBezTo>
                  <a:pt x="2818" y="580"/>
                  <a:pt x="2818" y="580"/>
                  <a:pt x="2818" y="580"/>
                </a:cubicBezTo>
                <a:cubicBezTo>
                  <a:pt x="2820" y="580"/>
                  <a:pt x="2820" y="580"/>
                  <a:pt x="2820" y="580"/>
                </a:cubicBezTo>
                <a:cubicBezTo>
                  <a:pt x="2821" y="580"/>
                  <a:pt x="2821" y="582"/>
                  <a:pt x="2821" y="582"/>
                </a:cubicBezTo>
                <a:cubicBezTo>
                  <a:pt x="2823" y="582"/>
                  <a:pt x="2823" y="583"/>
                  <a:pt x="2823" y="583"/>
                </a:cubicBezTo>
                <a:cubicBezTo>
                  <a:pt x="2825" y="583"/>
                  <a:pt x="2825" y="585"/>
                  <a:pt x="2826" y="585"/>
                </a:cubicBezTo>
                <a:cubicBezTo>
                  <a:pt x="2828" y="585"/>
                  <a:pt x="2828" y="585"/>
                  <a:pt x="2828" y="585"/>
                </a:cubicBezTo>
                <a:cubicBezTo>
                  <a:pt x="2828" y="585"/>
                  <a:pt x="2828" y="586"/>
                  <a:pt x="2830" y="586"/>
                </a:cubicBezTo>
                <a:cubicBezTo>
                  <a:pt x="2830" y="586"/>
                  <a:pt x="2830" y="586"/>
                  <a:pt x="2831" y="588"/>
                </a:cubicBezTo>
                <a:cubicBezTo>
                  <a:pt x="2833" y="588"/>
                  <a:pt x="2838" y="590"/>
                  <a:pt x="2836" y="593"/>
                </a:cubicBezTo>
                <a:cubicBezTo>
                  <a:pt x="2836" y="593"/>
                  <a:pt x="2834" y="593"/>
                  <a:pt x="2833" y="593"/>
                </a:cubicBezTo>
                <a:cubicBezTo>
                  <a:pt x="2831" y="593"/>
                  <a:pt x="2830" y="593"/>
                  <a:pt x="2828" y="594"/>
                </a:cubicBezTo>
                <a:cubicBezTo>
                  <a:pt x="2828" y="594"/>
                  <a:pt x="2828" y="596"/>
                  <a:pt x="2826" y="596"/>
                </a:cubicBezTo>
                <a:cubicBezTo>
                  <a:pt x="2826" y="596"/>
                  <a:pt x="2826" y="596"/>
                  <a:pt x="2825" y="596"/>
                </a:cubicBezTo>
                <a:cubicBezTo>
                  <a:pt x="2823" y="598"/>
                  <a:pt x="2825" y="599"/>
                  <a:pt x="2826" y="601"/>
                </a:cubicBezTo>
                <a:cubicBezTo>
                  <a:pt x="2828" y="601"/>
                  <a:pt x="2828" y="599"/>
                  <a:pt x="2830" y="599"/>
                </a:cubicBezTo>
                <a:cubicBezTo>
                  <a:pt x="2831" y="599"/>
                  <a:pt x="2833" y="598"/>
                  <a:pt x="2833" y="599"/>
                </a:cubicBezTo>
                <a:cubicBezTo>
                  <a:pt x="2834" y="599"/>
                  <a:pt x="2834" y="601"/>
                  <a:pt x="2836" y="601"/>
                </a:cubicBezTo>
                <a:cubicBezTo>
                  <a:pt x="2836" y="601"/>
                  <a:pt x="2836" y="601"/>
                  <a:pt x="2838" y="603"/>
                </a:cubicBezTo>
                <a:cubicBezTo>
                  <a:pt x="2839" y="603"/>
                  <a:pt x="2841" y="601"/>
                  <a:pt x="2842" y="601"/>
                </a:cubicBezTo>
                <a:cubicBezTo>
                  <a:pt x="2842" y="603"/>
                  <a:pt x="2842" y="603"/>
                  <a:pt x="2842" y="603"/>
                </a:cubicBezTo>
                <a:cubicBezTo>
                  <a:pt x="2841" y="604"/>
                  <a:pt x="2841" y="604"/>
                  <a:pt x="2841" y="606"/>
                </a:cubicBezTo>
                <a:cubicBezTo>
                  <a:pt x="2841" y="606"/>
                  <a:pt x="2841" y="606"/>
                  <a:pt x="2839" y="606"/>
                </a:cubicBezTo>
                <a:cubicBezTo>
                  <a:pt x="2839" y="607"/>
                  <a:pt x="2839" y="607"/>
                  <a:pt x="2839" y="607"/>
                </a:cubicBezTo>
                <a:cubicBezTo>
                  <a:pt x="2838" y="607"/>
                  <a:pt x="2838" y="607"/>
                  <a:pt x="2839" y="609"/>
                </a:cubicBezTo>
                <a:cubicBezTo>
                  <a:pt x="2841" y="609"/>
                  <a:pt x="2841" y="609"/>
                  <a:pt x="2841" y="611"/>
                </a:cubicBezTo>
                <a:cubicBezTo>
                  <a:pt x="2841" y="612"/>
                  <a:pt x="2841" y="612"/>
                  <a:pt x="2841" y="612"/>
                </a:cubicBezTo>
                <a:cubicBezTo>
                  <a:pt x="2839" y="612"/>
                  <a:pt x="2839" y="612"/>
                  <a:pt x="2839" y="612"/>
                </a:cubicBezTo>
                <a:cubicBezTo>
                  <a:pt x="2839" y="612"/>
                  <a:pt x="2838" y="614"/>
                  <a:pt x="2839" y="614"/>
                </a:cubicBezTo>
                <a:cubicBezTo>
                  <a:pt x="2839" y="615"/>
                  <a:pt x="2839" y="615"/>
                  <a:pt x="2839" y="615"/>
                </a:cubicBezTo>
                <a:cubicBezTo>
                  <a:pt x="2839" y="615"/>
                  <a:pt x="2839" y="615"/>
                  <a:pt x="2839" y="617"/>
                </a:cubicBezTo>
                <a:cubicBezTo>
                  <a:pt x="2839" y="617"/>
                  <a:pt x="2841" y="619"/>
                  <a:pt x="2839" y="619"/>
                </a:cubicBezTo>
                <a:cubicBezTo>
                  <a:pt x="2839" y="619"/>
                  <a:pt x="2838" y="619"/>
                  <a:pt x="2838" y="620"/>
                </a:cubicBezTo>
                <a:cubicBezTo>
                  <a:pt x="2839" y="620"/>
                  <a:pt x="2839" y="620"/>
                  <a:pt x="2839" y="620"/>
                </a:cubicBezTo>
                <a:cubicBezTo>
                  <a:pt x="2841" y="620"/>
                  <a:pt x="2841" y="620"/>
                  <a:pt x="2841" y="620"/>
                </a:cubicBezTo>
                <a:cubicBezTo>
                  <a:pt x="2841" y="622"/>
                  <a:pt x="2841" y="622"/>
                  <a:pt x="2841" y="622"/>
                </a:cubicBezTo>
                <a:cubicBezTo>
                  <a:pt x="2842" y="622"/>
                  <a:pt x="2841" y="622"/>
                  <a:pt x="2841" y="624"/>
                </a:cubicBezTo>
                <a:cubicBezTo>
                  <a:pt x="2841" y="624"/>
                  <a:pt x="2841" y="625"/>
                  <a:pt x="2839" y="625"/>
                </a:cubicBezTo>
                <a:cubicBezTo>
                  <a:pt x="2839" y="625"/>
                  <a:pt x="2839" y="625"/>
                  <a:pt x="2838" y="625"/>
                </a:cubicBezTo>
                <a:cubicBezTo>
                  <a:pt x="2836" y="625"/>
                  <a:pt x="2836" y="625"/>
                  <a:pt x="2836" y="627"/>
                </a:cubicBezTo>
                <a:cubicBezTo>
                  <a:pt x="2836" y="628"/>
                  <a:pt x="2834" y="628"/>
                  <a:pt x="2834" y="628"/>
                </a:cubicBezTo>
                <a:cubicBezTo>
                  <a:pt x="2834" y="630"/>
                  <a:pt x="2834" y="630"/>
                  <a:pt x="2834" y="630"/>
                </a:cubicBezTo>
                <a:cubicBezTo>
                  <a:pt x="2836" y="630"/>
                  <a:pt x="2834" y="632"/>
                  <a:pt x="2834" y="632"/>
                </a:cubicBezTo>
                <a:cubicBezTo>
                  <a:pt x="2834" y="633"/>
                  <a:pt x="2834" y="633"/>
                  <a:pt x="2834" y="635"/>
                </a:cubicBezTo>
                <a:cubicBezTo>
                  <a:pt x="2836" y="635"/>
                  <a:pt x="2834" y="635"/>
                  <a:pt x="2834" y="636"/>
                </a:cubicBezTo>
                <a:cubicBezTo>
                  <a:pt x="2833" y="636"/>
                  <a:pt x="2834" y="638"/>
                  <a:pt x="2834" y="638"/>
                </a:cubicBezTo>
                <a:cubicBezTo>
                  <a:pt x="2833" y="638"/>
                  <a:pt x="2833" y="640"/>
                  <a:pt x="2833" y="640"/>
                </a:cubicBezTo>
                <a:cubicBezTo>
                  <a:pt x="2833" y="640"/>
                  <a:pt x="2833" y="640"/>
                  <a:pt x="2831" y="640"/>
                </a:cubicBezTo>
                <a:cubicBezTo>
                  <a:pt x="2831" y="641"/>
                  <a:pt x="2831" y="641"/>
                  <a:pt x="2831" y="641"/>
                </a:cubicBezTo>
                <a:cubicBezTo>
                  <a:pt x="2831" y="641"/>
                  <a:pt x="2831" y="643"/>
                  <a:pt x="2830" y="643"/>
                </a:cubicBezTo>
                <a:cubicBezTo>
                  <a:pt x="2830" y="645"/>
                  <a:pt x="2830" y="645"/>
                  <a:pt x="2830" y="645"/>
                </a:cubicBezTo>
                <a:cubicBezTo>
                  <a:pt x="2828" y="645"/>
                  <a:pt x="2828" y="643"/>
                  <a:pt x="2828" y="643"/>
                </a:cubicBezTo>
                <a:cubicBezTo>
                  <a:pt x="2828" y="643"/>
                  <a:pt x="2826" y="643"/>
                  <a:pt x="2826" y="645"/>
                </a:cubicBezTo>
                <a:cubicBezTo>
                  <a:pt x="2828" y="645"/>
                  <a:pt x="2828" y="645"/>
                  <a:pt x="2830" y="646"/>
                </a:cubicBezTo>
                <a:cubicBezTo>
                  <a:pt x="2830" y="646"/>
                  <a:pt x="2830" y="646"/>
                  <a:pt x="2830" y="648"/>
                </a:cubicBezTo>
                <a:cubicBezTo>
                  <a:pt x="2830" y="648"/>
                  <a:pt x="2830" y="648"/>
                  <a:pt x="2830" y="649"/>
                </a:cubicBezTo>
                <a:cubicBezTo>
                  <a:pt x="2828" y="649"/>
                  <a:pt x="2828" y="649"/>
                  <a:pt x="2828" y="649"/>
                </a:cubicBezTo>
                <a:cubicBezTo>
                  <a:pt x="2828" y="651"/>
                  <a:pt x="2826" y="651"/>
                  <a:pt x="2826" y="651"/>
                </a:cubicBezTo>
                <a:cubicBezTo>
                  <a:pt x="2825" y="651"/>
                  <a:pt x="2825" y="651"/>
                  <a:pt x="2825" y="651"/>
                </a:cubicBezTo>
                <a:cubicBezTo>
                  <a:pt x="2825" y="651"/>
                  <a:pt x="2825" y="653"/>
                  <a:pt x="2825" y="654"/>
                </a:cubicBezTo>
                <a:cubicBezTo>
                  <a:pt x="2825" y="654"/>
                  <a:pt x="2825" y="654"/>
                  <a:pt x="2826" y="654"/>
                </a:cubicBezTo>
                <a:cubicBezTo>
                  <a:pt x="2826" y="654"/>
                  <a:pt x="2826" y="654"/>
                  <a:pt x="2828" y="654"/>
                </a:cubicBezTo>
                <a:cubicBezTo>
                  <a:pt x="2828" y="656"/>
                  <a:pt x="2828" y="656"/>
                  <a:pt x="2828" y="656"/>
                </a:cubicBezTo>
                <a:cubicBezTo>
                  <a:pt x="2828" y="657"/>
                  <a:pt x="2828" y="659"/>
                  <a:pt x="2828" y="659"/>
                </a:cubicBezTo>
                <a:cubicBezTo>
                  <a:pt x="2828" y="659"/>
                  <a:pt x="2828" y="661"/>
                  <a:pt x="2826" y="661"/>
                </a:cubicBezTo>
                <a:cubicBezTo>
                  <a:pt x="2825" y="662"/>
                  <a:pt x="2823" y="662"/>
                  <a:pt x="2823" y="664"/>
                </a:cubicBezTo>
                <a:cubicBezTo>
                  <a:pt x="2825" y="666"/>
                  <a:pt x="2825" y="666"/>
                  <a:pt x="2825" y="666"/>
                </a:cubicBezTo>
                <a:cubicBezTo>
                  <a:pt x="2825" y="669"/>
                  <a:pt x="2825" y="669"/>
                  <a:pt x="2825" y="669"/>
                </a:cubicBezTo>
                <a:cubicBezTo>
                  <a:pt x="2823" y="669"/>
                  <a:pt x="2821" y="667"/>
                  <a:pt x="2821" y="669"/>
                </a:cubicBezTo>
                <a:cubicBezTo>
                  <a:pt x="2820" y="669"/>
                  <a:pt x="2820" y="669"/>
                  <a:pt x="2820" y="669"/>
                </a:cubicBezTo>
                <a:cubicBezTo>
                  <a:pt x="2820" y="670"/>
                  <a:pt x="2820" y="669"/>
                  <a:pt x="2821" y="670"/>
                </a:cubicBezTo>
                <a:cubicBezTo>
                  <a:pt x="2821" y="670"/>
                  <a:pt x="2821" y="672"/>
                  <a:pt x="2820" y="672"/>
                </a:cubicBezTo>
                <a:cubicBezTo>
                  <a:pt x="2820" y="674"/>
                  <a:pt x="2820" y="674"/>
                  <a:pt x="2820" y="674"/>
                </a:cubicBezTo>
                <a:cubicBezTo>
                  <a:pt x="2818" y="674"/>
                  <a:pt x="2818" y="674"/>
                  <a:pt x="2818" y="674"/>
                </a:cubicBezTo>
                <a:cubicBezTo>
                  <a:pt x="2817" y="674"/>
                  <a:pt x="2817" y="674"/>
                  <a:pt x="2817" y="675"/>
                </a:cubicBezTo>
                <a:cubicBezTo>
                  <a:pt x="2815" y="675"/>
                  <a:pt x="2815" y="675"/>
                  <a:pt x="2815" y="677"/>
                </a:cubicBezTo>
                <a:cubicBezTo>
                  <a:pt x="2815" y="677"/>
                  <a:pt x="2815" y="677"/>
                  <a:pt x="2815" y="678"/>
                </a:cubicBezTo>
                <a:cubicBezTo>
                  <a:pt x="2813" y="678"/>
                  <a:pt x="2813" y="678"/>
                  <a:pt x="2813" y="680"/>
                </a:cubicBezTo>
                <a:cubicBezTo>
                  <a:pt x="2812" y="680"/>
                  <a:pt x="2812" y="680"/>
                  <a:pt x="2810" y="682"/>
                </a:cubicBezTo>
                <a:cubicBezTo>
                  <a:pt x="2810" y="683"/>
                  <a:pt x="2810" y="683"/>
                  <a:pt x="2810" y="683"/>
                </a:cubicBezTo>
                <a:cubicBezTo>
                  <a:pt x="2809" y="685"/>
                  <a:pt x="2809" y="685"/>
                  <a:pt x="2809" y="685"/>
                </a:cubicBezTo>
                <a:cubicBezTo>
                  <a:pt x="2807" y="685"/>
                  <a:pt x="2807" y="685"/>
                  <a:pt x="2807" y="685"/>
                </a:cubicBezTo>
                <a:cubicBezTo>
                  <a:pt x="2805" y="685"/>
                  <a:pt x="2805" y="685"/>
                  <a:pt x="2805" y="686"/>
                </a:cubicBezTo>
                <a:cubicBezTo>
                  <a:pt x="2805" y="686"/>
                  <a:pt x="2804" y="686"/>
                  <a:pt x="2804" y="688"/>
                </a:cubicBezTo>
                <a:cubicBezTo>
                  <a:pt x="2802" y="688"/>
                  <a:pt x="2802" y="688"/>
                  <a:pt x="2802" y="688"/>
                </a:cubicBezTo>
                <a:cubicBezTo>
                  <a:pt x="2802" y="690"/>
                  <a:pt x="2802" y="690"/>
                  <a:pt x="2802" y="690"/>
                </a:cubicBezTo>
                <a:cubicBezTo>
                  <a:pt x="2802" y="691"/>
                  <a:pt x="2802" y="691"/>
                  <a:pt x="2802" y="691"/>
                </a:cubicBezTo>
                <a:cubicBezTo>
                  <a:pt x="2802" y="693"/>
                  <a:pt x="2802" y="693"/>
                  <a:pt x="2802" y="693"/>
                </a:cubicBezTo>
                <a:cubicBezTo>
                  <a:pt x="2800" y="693"/>
                  <a:pt x="2800" y="693"/>
                  <a:pt x="2800" y="693"/>
                </a:cubicBezTo>
                <a:cubicBezTo>
                  <a:pt x="2799" y="693"/>
                  <a:pt x="2799" y="693"/>
                  <a:pt x="2799" y="693"/>
                </a:cubicBezTo>
                <a:cubicBezTo>
                  <a:pt x="2797" y="693"/>
                  <a:pt x="2797" y="693"/>
                  <a:pt x="2797" y="693"/>
                </a:cubicBezTo>
                <a:cubicBezTo>
                  <a:pt x="2796" y="693"/>
                  <a:pt x="2796" y="693"/>
                  <a:pt x="2796" y="693"/>
                </a:cubicBezTo>
                <a:cubicBezTo>
                  <a:pt x="2794" y="693"/>
                  <a:pt x="2794" y="693"/>
                  <a:pt x="2794" y="693"/>
                </a:cubicBezTo>
                <a:cubicBezTo>
                  <a:pt x="2794" y="693"/>
                  <a:pt x="2792" y="695"/>
                  <a:pt x="2791" y="695"/>
                </a:cubicBezTo>
                <a:cubicBezTo>
                  <a:pt x="2791" y="695"/>
                  <a:pt x="2791" y="695"/>
                  <a:pt x="2791" y="693"/>
                </a:cubicBezTo>
                <a:cubicBezTo>
                  <a:pt x="2789" y="693"/>
                  <a:pt x="2789" y="695"/>
                  <a:pt x="2789" y="695"/>
                </a:cubicBezTo>
                <a:cubicBezTo>
                  <a:pt x="2788" y="693"/>
                  <a:pt x="2788" y="695"/>
                  <a:pt x="2786" y="696"/>
                </a:cubicBezTo>
                <a:cubicBezTo>
                  <a:pt x="2786" y="696"/>
                  <a:pt x="2786" y="696"/>
                  <a:pt x="2784" y="696"/>
                </a:cubicBezTo>
                <a:cubicBezTo>
                  <a:pt x="2784" y="695"/>
                  <a:pt x="2784" y="695"/>
                  <a:pt x="2784" y="695"/>
                </a:cubicBezTo>
                <a:cubicBezTo>
                  <a:pt x="2783" y="695"/>
                  <a:pt x="2783" y="695"/>
                  <a:pt x="2783" y="695"/>
                </a:cubicBezTo>
                <a:cubicBezTo>
                  <a:pt x="2783" y="696"/>
                  <a:pt x="2783" y="696"/>
                  <a:pt x="2783" y="696"/>
                </a:cubicBezTo>
                <a:cubicBezTo>
                  <a:pt x="2783" y="696"/>
                  <a:pt x="2783" y="698"/>
                  <a:pt x="2781" y="698"/>
                </a:cubicBezTo>
                <a:cubicBezTo>
                  <a:pt x="2779" y="699"/>
                  <a:pt x="2779" y="699"/>
                  <a:pt x="2779" y="699"/>
                </a:cubicBezTo>
                <a:cubicBezTo>
                  <a:pt x="2778" y="699"/>
                  <a:pt x="2776" y="699"/>
                  <a:pt x="2776" y="698"/>
                </a:cubicBezTo>
                <a:cubicBezTo>
                  <a:pt x="2775" y="698"/>
                  <a:pt x="2773" y="698"/>
                  <a:pt x="2773" y="698"/>
                </a:cubicBezTo>
                <a:cubicBezTo>
                  <a:pt x="2773" y="698"/>
                  <a:pt x="2773" y="698"/>
                  <a:pt x="2771" y="696"/>
                </a:cubicBezTo>
                <a:cubicBezTo>
                  <a:pt x="2771" y="695"/>
                  <a:pt x="2771" y="695"/>
                  <a:pt x="2771" y="695"/>
                </a:cubicBezTo>
                <a:cubicBezTo>
                  <a:pt x="2770" y="695"/>
                  <a:pt x="2771" y="693"/>
                  <a:pt x="2771" y="691"/>
                </a:cubicBezTo>
                <a:cubicBezTo>
                  <a:pt x="2771" y="691"/>
                  <a:pt x="2771" y="691"/>
                  <a:pt x="2771" y="690"/>
                </a:cubicBezTo>
                <a:cubicBezTo>
                  <a:pt x="2770" y="690"/>
                  <a:pt x="2770" y="690"/>
                  <a:pt x="2770" y="690"/>
                </a:cubicBezTo>
                <a:cubicBezTo>
                  <a:pt x="2770" y="690"/>
                  <a:pt x="2770" y="691"/>
                  <a:pt x="2768" y="691"/>
                </a:cubicBezTo>
                <a:cubicBezTo>
                  <a:pt x="2768" y="691"/>
                  <a:pt x="2768" y="691"/>
                  <a:pt x="2767" y="693"/>
                </a:cubicBezTo>
                <a:cubicBezTo>
                  <a:pt x="2768" y="693"/>
                  <a:pt x="2768" y="693"/>
                  <a:pt x="2768" y="693"/>
                </a:cubicBezTo>
                <a:cubicBezTo>
                  <a:pt x="2768" y="695"/>
                  <a:pt x="2768" y="695"/>
                  <a:pt x="2768" y="695"/>
                </a:cubicBezTo>
                <a:cubicBezTo>
                  <a:pt x="2770" y="695"/>
                  <a:pt x="2770" y="696"/>
                  <a:pt x="2770" y="696"/>
                </a:cubicBezTo>
                <a:cubicBezTo>
                  <a:pt x="2770" y="698"/>
                  <a:pt x="2768" y="698"/>
                  <a:pt x="2770" y="698"/>
                </a:cubicBezTo>
                <a:cubicBezTo>
                  <a:pt x="2770" y="699"/>
                  <a:pt x="2771" y="698"/>
                  <a:pt x="2771" y="698"/>
                </a:cubicBezTo>
                <a:cubicBezTo>
                  <a:pt x="2773" y="699"/>
                  <a:pt x="2771" y="699"/>
                  <a:pt x="2771" y="699"/>
                </a:cubicBezTo>
                <a:cubicBezTo>
                  <a:pt x="2771" y="699"/>
                  <a:pt x="2771" y="699"/>
                  <a:pt x="2771" y="701"/>
                </a:cubicBezTo>
                <a:cubicBezTo>
                  <a:pt x="2771" y="703"/>
                  <a:pt x="2770" y="701"/>
                  <a:pt x="2770" y="701"/>
                </a:cubicBezTo>
                <a:cubicBezTo>
                  <a:pt x="2770" y="701"/>
                  <a:pt x="2770" y="701"/>
                  <a:pt x="2768" y="703"/>
                </a:cubicBezTo>
                <a:cubicBezTo>
                  <a:pt x="2767" y="704"/>
                  <a:pt x="2767" y="704"/>
                  <a:pt x="2767" y="704"/>
                </a:cubicBezTo>
                <a:cubicBezTo>
                  <a:pt x="2767" y="704"/>
                  <a:pt x="2767" y="704"/>
                  <a:pt x="2765" y="704"/>
                </a:cubicBezTo>
                <a:cubicBezTo>
                  <a:pt x="2765" y="706"/>
                  <a:pt x="2763" y="706"/>
                  <a:pt x="2763" y="704"/>
                </a:cubicBezTo>
                <a:cubicBezTo>
                  <a:pt x="2762" y="706"/>
                  <a:pt x="2762" y="706"/>
                  <a:pt x="2762" y="706"/>
                </a:cubicBezTo>
                <a:cubicBezTo>
                  <a:pt x="2762" y="707"/>
                  <a:pt x="2760" y="707"/>
                  <a:pt x="2760" y="707"/>
                </a:cubicBezTo>
                <a:cubicBezTo>
                  <a:pt x="2758" y="706"/>
                  <a:pt x="2758" y="706"/>
                  <a:pt x="2758" y="706"/>
                </a:cubicBezTo>
                <a:cubicBezTo>
                  <a:pt x="2757" y="706"/>
                  <a:pt x="2757" y="706"/>
                  <a:pt x="2755" y="707"/>
                </a:cubicBezTo>
                <a:cubicBezTo>
                  <a:pt x="2755" y="707"/>
                  <a:pt x="2755" y="707"/>
                  <a:pt x="2754" y="707"/>
                </a:cubicBezTo>
                <a:cubicBezTo>
                  <a:pt x="2754" y="707"/>
                  <a:pt x="2754" y="707"/>
                  <a:pt x="2752" y="707"/>
                </a:cubicBezTo>
                <a:cubicBezTo>
                  <a:pt x="2752" y="709"/>
                  <a:pt x="2752" y="709"/>
                  <a:pt x="2752" y="711"/>
                </a:cubicBezTo>
                <a:cubicBezTo>
                  <a:pt x="2752" y="711"/>
                  <a:pt x="2752" y="714"/>
                  <a:pt x="2750" y="714"/>
                </a:cubicBezTo>
                <a:cubicBezTo>
                  <a:pt x="2749" y="714"/>
                  <a:pt x="2750" y="712"/>
                  <a:pt x="2749" y="712"/>
                </a:cubicBezTo>
                <a:cubicBezTo>
                  <a:pt x="2747" y="712"/>
                  <a:pt x="2747" y="712"/>
                  <a:pt x="2747" y="712"/>
                </a:cubicBezTo>
                <a:cubicBezTo>
                  <a:pt x="2746" y="712"/>
                  <a:pt x="2746" y="712"/>
                  <a:pt x="2746" y="712"/>
                </a:cubicBezTo>
                <a:cubicBezTo>
                  <a:pt x="2744" y="712"/>
                  <a:pt x="2742" y="712"/>
                  <a:pt x="2741" y="714"/>
                </a:cubicBezTo>
                <a:cubicBezTo>
                  <a:pt x="2739" y="714"/>
                  <a:pt x="2739" y="714"/>
                  <a:pt x="2739" y="714"/>
                </a:cubicBezTo>
                <a:cubicBezTo>
                  <a:pt x="2739" y="716"/>
                  <a:pt x="2739" y="716"/>
                  <a:pt x="2739" y="716"/>
                </a:cubicBezTo>
                <a:cubicBezTo>
                  <a:pt x="2739" y="717"/>
                  <a:pt x="2737" y="716"/>
                  <a:pt x="2737" y="717"/>
                </a:cubicBezTo>
                <a:cubicBezTo>
                  <a:pt x="2737" y="717"/>
                  <a:pt x="2737" y="717"/>
                  <a:pt x="2737" y="719"/>
                </a:cubicBezTo>
                <a:cubicBezTo>
                  <a:pt x="2739" y="719"/>
                  <a:pt x="2739" y="719"/>
                  <a:pt x="2739" y="719"/>
                </a:cubicBezTo>
                <a:cubicBezTo>
                  <a:pt x="2741" y="719"/>
                  <a:pt x="2739" y="720"/>
                  <a:pt x="2741" y="720"/>
                </a:cubicBezTo>
                <a:cubicBezTo>
                  <a:pt x="2741" y="722"/>
                  <a:pt x="2741" y="722"/>
                  <a:pt x="2741" y="722"/>
                </a:cubicBezTo>
                <a:cubicBezTo>
                  <a:pt x="2741" y="724"/>
                  <a:pt x="2741" y="724"/>
                  <a:pt x="2741" y="724"/>
                </a:cubicBezTo>
                <a:cubicBezTo>
                  <a:pt x="2742" y="724"/>
                  <a:pt x="2742" y="724"/>
                  <a:pt x="2742" y="724"/>
                </a:cubicBezTo>
                <a:cubicBezTo>
                  <a:pt x="2742" y="725"/>
                  <a:pt x="2741" y="725"/>
                  <a:pt x="2741" y="725"/>
                </a:cubicBezTo>
                <a:cubicBezTo>
                  <a:pt x="2739" y="727"/>
                  <a:pt x="2737" y="725"/>
                  <a:pt x="2737" y="725"/>
                </a:cubicBezTo>
                <a:cubicBezTo>
                  <a:pt x="2737" y="725"/>
                  <a:pt x="2737" y="725"/>
                  <a:pt x="2736" y="725"/>
                </a:cubicBezTo>
                <a:cubicBezTo>
                  <a:pt x="2736" y="724"/>
                  <a:pt x="2736" y="724"/>
                  <a:pt x="2736" y="724"/>
                </a:cubicBezTo>
                <a:cubicBezTo>
                  <a:pt x="2736" y="724"/>
                  <a:pt x="2736" y="722"/>
                  <a:pt x="2734" y="722"/>
                </a:cubicBezTo>
                <a:cubicBezTo>
                  <a:pt x="2733" y="722"/>
                  <a:pt x="2733" y="720"/>
                  <a:pt x="2733" y="720"/>
                </a:cubicBezTo>
                <a:cubicBezTo>
                  <a:pt x="2731" y="720"/>
                  <a:pt x="2731" y="719"/>
                  <a:pt x="2731" y="719"/>
                </a:cubicBezTo>
                <a:cubicBezTo>
                  <a:pt x="2729" y="719"/>
                  <a:pt x="2729" y="719"/>
                  <a:pt x="2729" y="717"/>
                </a:cubicBezTo>
                <a:cubicBezTo>
                  <a:pt x="2729" y="714"/>
                  <a:pt x="2734" y="716"/>
                  <a:pt x="2734" y="714"/>
                </a:cubicBezTo>
                <a:cubicBezTo>
                  <a:pt x="2736" y="712"/>
                  <a:pt x="2736" y="712"/>
                  <a:pt x="2734" y="711"/>
                </a:cubicBezTo>
                <a:cubicBezTo>
                  <a:pt x="2734" y="711"/>
                  <a:pt x="2734" y="711"/>
                  <a:pt x="2733" y="709"/>
                </a:cubicBezTo>
                <a:cubicBezTo>
                  <a:pt x="2731" y="709"/>
                  <a:pt x="2731" y="709"/>
                  <a:pt x="2731" y="709"/>
                </a:cubicBezTo>
                <a:cubicBezTo>
                  <a:pt x="2731" y="709"/>
                  <a:pt x="2731" y="709"/>
                  <a:pt x="2729" y="709"/>
                </a:cubicBezTo>
                <a:cubicBezTo>
                  <a:pt x="2728" y="711"/>
                  <a:pt x="2728" y="711"/>
                  <a:pt x="2726" y="711"/>
                </a:cubicBezTo>
                <a:cubicBezTo>
                  <a:pt x="2726" y="711"/>
                  <a:pt x="2723" y="712"/>
                  <a:pt x="2723" y="711"/>
                </a:cubicBezTo>
                <a:cubicBezTo>
                  <a:pt x="2723" y="711"/>
                  <a:pt x="2723" y="711"/>
                  <a:pt x="2723" y="709"/>
                </a:cubicBezTo>
                <a:cubicBezTo>
                  <a:pt x="2721" y="707"/>
                  <a:pt x="2721" y="707"/>
                  <a:pt x="2720" y="707"/>
                </a:cubicBezTo>
                <a:cubicBezTo>
                  <a:pt x="2720" y="706"/>
                  <a:pt x="2718" y="706"/>
                  <a:pt x="2718" y="706"/>
                </a:cubicBezTo>
                <a:cubicBezTo>
                  <a:pt x="2718" y="706"/>
                  <a:pt x="2716" y="706"/>
                  <a:pt x="2716" y="707"/>
                </a:cubicBezTo>
                <a:cubicBezTo>
                  <a:pt x="2716" y="707"/>
                  <a:pt x="2716" y="709"/>
                  <a:pt x="2715" y="709"/>
                </a:cubicBezTo>
                <a:cubicBezTo>
                  <a:pt x="2715" y="711"/>
                  <a:pt x="2713" y="709"/>
                  <a:pt x="2712" y="709"/>
                </a:cubicBezTo>
                <a:cubicBezTo>
                  <a:pt x="2712" y="711"/>
                  <a:pt x="2712" y="711"/>
                  <a:pt x="2712" y="711"/>
                </a:cubicBezTo>
                <a:cubicBezTo>
                  <a:pt x="2712" y="711"/>
                  <a:pt x="2712" y="711"/>
                  <a:pt x="2710" y="711"/>
                </a:cubicBezTo>
                <a:cubicBezTo>
                  <a:pt x="2710" y="712"/>
                  <a:pt x="2710" y="712"/>
                  <a:pt x="2708" y="712"/>
                </a:cubicBezTo>
                <a:cubicBezTo>
                  <a:pt x="2708" y="714"/>
                  <a:pt x="2707" y="714"/>
                  <a:pt x="2707" y="714"/>
                </a:cubicBezTo>
                <a:cubicBezTo>
                  <a:pt x="2707" y="716"/>
                  <a:pt x="2707" y="717"/>
                  <a:pt x="2707" y="717"/>
                </a:cubicBezTo>
                <a:cubicBezTo>
                  <a:pt x="2705" y="717"/>
                  <a:pt x="2705" y="717"/>
                  <a:pt x="2705" y="717"/>
                </a:cubicBezTo>
                <a:cubicBezTo>
                  <a:pt x="2704" y="717"/>
                  <a:pt x="2704" y="719"/>
                  <a:pt x="2702" y="719"/>
                </a:cubicBezTo>
                <a:cubicBezTo>
                  <a:pt x="2702" y="719"/>
                  <a:pt x="2702" y="719"/>
                  <a:pt x="2700" y="719"/>
                </a:cubicBezTo>
                <a:cubicBezTo>
                  <a:pt x="2700" y="719"/>
                  <a:pt x="2700" y="720"/>
                  <a:pt x="2699" y="720"/>
                </a:cubicBezTo>
                <a:cubicBezTo>
                  <a:pt x="2699" y="722"/>
                  <a:pt x="2699" y="722"/>
                  <a:pt x="2699" y="722"/>
                </a:cubicBezTo>
                <a:cubicBezTo>
                  <a:pt x="2699" y="722"/>
                  <a:pt x="2699" y="724"/>
                  <a:pt x="2697" y="724"/>
                </a:cubicBezTo>
                <a:cubicBezTo>
                  <a:pt x="2697" y="725"/>
                  <a:pt x="2699" y="725"/>
                  <a:pt x="2697" y="725"/>
                </a:cubicBezTo>
                <a:cubicBezTo>
                  <a:pt x="2695" y="727"/>
                  <a:pt x="2695" y="727"/>
                  <a:pt x="2695" y="727"/>
                </a:cubicBezTo>
                <a:cubicBezTo>
                  <a:pt x="2695" y="728"/>
                  <a:pt x="2695" y="728"/>
                  <a:pt x="2695" y="728"/>
                </a:cubicBezTo>
                <a:cubicBezTo>
                  <a:pt x="2695" y="728"/>
                  <a:pt x="2695" y="730"/>
                  <a:pt x="2694" y="730"/>
                </a:cubicBezTo>
                <a:cubicBezTo>
                  <a:pt x="2694" y="730"/>
                  <a:pt x="2694" y="730"/>
                  <a:pt x="2692" y="732"/>
                </a:cubicBezTo>
                <a:cubicBezTo>
                  <a:pt x="2692" y="732"/>
                  <a:pt x="2692" y="733"/>
                  <a:pt x="2692" y="735"/>
                </a:cubicBezTo>
                <a:cubicBezTo>
                  <a:pt x="2691" y="737"/>
                  <a:pt x="2691" y="737"/>
                  <a:pt x="2691" y="737"/>
                </a:cubicBezTo>
                <a:cubicBezTo>
                  <a:pt x="2691" y="738"/>
                  <a:pt x="2691" y="738"/>
                  <a:pt x="2691" y="738"/>
                </a:cubicBezTo>
                <a:cubicBezTo>
                  <a:pt x="2691" y="740"/>
                  <a:pt x="2691" y="740"/>
                  <a:pt x="2691" y="740"/>
                </a:cubicBezTo>
                <a:cubicBezTo>
                  <a:pt x="2691" y="741"/>
                  <a:pt x="2692" y="743"/>
                  <a:pt x="2692" y="745"/>
                </a:cubicBezTo>
                <a:cubicBezTo>
                  <a:pt x="2692" y="746"/>
                  <a:pt x="2694" y="746"/>
                  <a:pt x="2695" y="748"/>
                </a:cubicBezTo>
                <a:cubicBezTo>
                  <a:pt x="2697" y="749"/>
                  <a:pt x="2699" y="751"/>
                  <a:pt x="2699" y="753"/>
                </a:cubicBezTo>
                <a:cubicBezTo>
                  <a:pt x="2700" y="753"/>
                  <a:pt x="2700" y="754"/>
                  <a:pt x="2700" y="754"/>
                </a:cubicBezTo>
                <a:cubicBezTo>
                  <a:pt x="2702" y="754"/>
                  <a:pt x="2702" y="754"/>
                  <a:pt x="2702" y="756"/>
                </a:cubicBezTo>
                <a:cubicBezTo>
                  <a:pt x="2700" y="756"/>
                  <a:pt x="2700" y="756"/>
                  <a:pt x="2700" y="756"/>
                </a:cubicBezTo>
                <a:cubicBezTo>
                  <a:pt x="2700" y="758"/>
                  <a:pt x="2702" y="758"/>
                  <a:pt x="2702" y="759"/>
                </a:cubicBezTo>
                <a:cubicBezTo>
                  <a:pt x="2704" y="759"/>
                  <a:pt x="2704" y="759"/>
                  <a:pt x="2704" y="759"/>
                </a:cubicBezTo>
                <a:cubicBezTo>
                  <a:pt x="2704" y="761"/>
                  <a:pt x="2704" y="761"/>
                  <a:pt x="2705" y="761"/>
                </a:cubicBezTo>
                <a:cubicBezTo>
                  <a:pt x="2705" y="762"/>
                  <a:pt x="2705" y="762"/>
                  <a:pt x="2705" y="762"/>
                </a:cubicBezTo>
                <a:cubicBezTo>
                  <a:pt x="2705" y="762"/>
                  <a:pt x="2707" y="762"/>
                  <a:pt x="2707" y="764"/>
                </a:cubicBezTo>
                <a:cubicBezTo>
                  <a:pt x="2708" y="764"/>
                  <a:pt x="2708" y="766"/>
                  <a:pt x="2710" y="767"/>
                </a:cubicBezTo>
                <a:cubicBezTo>
                  <a:pt x="2712" y="767"/>
                  <a:pt x="2712" y="767"/>
                  <a:pt x="2713" y="769"/>
                </a:cubicBezTo>
                <a:cubicBezTo>
                  <a:pt x="2713" y="770"/>
                  <a:pt x="2713" y="770"/>
                  <a:pt x="2713" y="770"/>
                </a:cubicBezTo>
                <a:cubicBezTo>
                  <a:pt x="2715" y="770"/>
                  <a:pt x="2715" y="772"/>
                  <a:pt x="2716" y="774"/>
                </a:cubicBezTo>
                <a:cubicBezTo>
                  <a:pt x="2718" y="774"/>
                  <a:pt x="2718" y="774"/>
                  <a:pt x="2718" y="774"/>
                </a:cubicBezTo>
                <a:cubicBezTo>
                  <a:pt x="2718" y="774"/>
                  <a:pt x="2718" y="775"/>
                  <a:pt x="2720" y="775"/>
                </a:cubicBezTo>
                <a:cubicBezTo>
                  <a:pt x="2721" y="777"/>
                  <a:pt x="2723" y="777"/>
                  <a:pt x="2725" y="779"/>
                </a:cubicBezTo>
                <a:cubicBezTo>
                  <a:pt x="2725" y="779"/>
                  <a:pt x="2725" y="779"/>
                  <a:pt x="2726" y="780"/>
                </a:cubicBezTo>
                <a:cubicBezTo>
                  <a:pt x="2726" y="782"/>
                  <a:pt x="2726" y="782"/>
                  <a:pt x="2726" y="782"/>
                </a:cubicBezTo>
                <a:cubicBezTo>
                  <a:pt x="2726" y="783"/>
                  <a:pt x="2728" y="783"/>
                  <a:pt x="2728" y="783"/>
                </a:cubicBezTo>
                <a:cubicBezTo>
                  <a:pt x="2728" y="785"/>
                  <a:pt x="2729" y="785"/>
                  <a:pt x="2729" y="787"/>
                </a:cubicBezTo>
                <a:cubicBezTo>
                  <a:pt x="2729" y="787"/>
                  <a:pt x="2731" y="787"/>
                  <a:pt x="2731" y="788"/>
                </a:cubicBezTo>
                <a:cubicBezTo>
                  <a:pt x="2733" y="788"/>
                  <a:pt x="2733" y="788"/>
                  <a:pt x="2733" y="788"/>
                </a:cubicBezTo>
                <a:cubicBezTo>
                  <a:pt x="2733" y="790"/>
                  <a:pt x="2733" y="791"/>
                  <a:pt x="2733" y="791"/>
                </a:cubicBezTo>
                <a:cubicBezTo>
                  <a:pt x="2734" y="793"/>
                  <a:pt x="2734" y="793"/>
                  <a:pt x="2734" y="793"/>
                </a:cubicBezTo>
                <a:cubicBezTo>
                  <a:pt x="2734" y="793"/>
                  <a:pt x="2734" y="793"/>
                  <a:pt x="2736" y="793"/>
                </a:cubicBezTo>
                <a:cubicBezTo>
                  <a:pt x="2736" y="795"/>
                  <a:pt x="2736" y="795"/>
                  <a:pt x="2736" y="795"/>
                </a:cubicBezTo>
                <a:cubicBezTo>
                  <a:pt x="2737" y="796"/>
                  <a:pt x="2736" y="796"/>
                  <a:pt x="2736" y="798"/>
                </a:cubicBezTo>
                <a:cubicBezTo>
                  <a:pt x="2736" y="798"/>
                  <a:pt x="2736" y="798"/>
                  <a:pt x="2736" y="800"/>
                </a:cubicBezTo>
                <a:cubicBezTo>
                  <a:pt x="2736" y="800"/>
                  <a:pt x="2736" y="800"/>
                  <a:pt x="2736" y="801"/>
                </a:cubicBezTo>
                <a:cubicBezTo>
                  <a:pt x="2736" y="801"/>
                  <a:pt x="2737" y="801"/>
                  <a:pt x="2737" y="803"/>
                </a:cubicBezTo>
                <a:cubicBezTo>
                  <a:pt x="2737" y="803"/>
                  <a:pt x="2737" y="803"/>
                  <a:pt x="2739" y="804"/>
                </a:cubicBezTo>
                <a:cubicBezTo>
                  <a:pt x="2739" y="806"/>
                  <a:pt x="2739" y="806"/>
                  <a:pt x="2739" y="808"/>
                </a:cubicBezTo>
                <a:cubicBezTo>
                  <a:pt x="2739" y="809"/>
                  <a:pt x="2739" y="809"/>
                  <a:pt x="2739" y="811"/>
                </a:cubicBezTo>
                <a:cubicBezTo>
                  <a:pt x="2739" y="812"/>
                  <a:pt x="2739" y="812"/>
                  <a:pt x="2739" y="812"/>
                </a:cubicBezTo>
                <a:cubicBezTo>
                  <a:pt x="2739" y="814"/>
                  <a:pt x="2739" y="814"/>
                  <a:pt x="2739" y="814"/>
                </a:cubicBezTo>
                <a:cubicBezTo>
                  <a:pt x="2741" y="814"/>
                  <a:pt x="2741" y="816"/>
                  <a:pt x="2741" y="816"/>
                </a:cubicBezTo>
                <a:cubicBezTo>
                  <a:pt x="2741" y="817"/>
                  <a:pt x="2742" y="817"/>
                  <a:pt x="2742" y="817"/>
                </a:cubicBezTo>
                <a:cubicBezTo>
                  <a:pt x="2742" y="819"/>
                  <a:pt x="2742" y="820"/>
                  <a:pt x="2742" y="820"/>
                </a:cubicBezTo>
                <a:cubicBezTo>
                  <a:pt x="2742" y="820"/>
                  <a:pt x="2741" y="820"/>
                  <a:pt x="2739" y="820"/>
                </a:cubicBezTo>
                <a:cubicBezTo>
                  <a:pt x="2741" y="822"/>
                  <a:pt x="2741" y="824"/>
                  <a:pt x="2741" y="825"/>
                </a:cubicBezTo>
                <a:cubicBezTo>
                  <a:pt x="2741" y="827"/>
                  <a:pt x="2741" y="827"/>
                  <a:pt x="2741" y="827"/>
                </a:cubicBezTo>
                <a:cubicBezTo>
                  <a:pt x="2741" y="829"/>
                  <a:pt x="2741" y="829"/>
                  <a:pt x="2741" y="830"/>
                </a:cubicBezTo>
                <a:cubicBezTo>
                  <a:pt x="2741" y="832"/>
                  <a:pt x="2741" y="830"/>
                  <a:pt x="2741" y="832"/>
                </a:cubicBezTo>
                <a:cubicBezTo>
                  <a:pt x="2739" y="832"/>
                  <a:pt x="2739" y="832"/>
                  <a:pt x="2739" y="833"/>
                </a:cubicBezTo>
                <a:cubicBezTo>
                  <a:pt x="2741" y="833"/>
                  <a:pt x="2741" y="835"/>
                  <a:pt x="2739" y="835"/>
                </a:cubicBezTo>
                <a:cubicBezTo>
                  <a:pt x="2739" y="837"/>
                  <a:pt x="2739" y="837"/>
                  <a:pt x="2739" y="837"/>
                </a:cubicBezTo>
                <a:cubicBezTo>
                  <a:pt x="2737" y="838"/>
                  <a:pt x="2739" y="840"/>
                  <a:pt x="2737" y="840"/>
                </a:cubicBezTo>
                <a:cubicBezTo>
                  <a:pt x="2737" y="840"/>
                  <a:pt x="2737" y="840"/>
                  <a:pt x="2737" y="840"/>
                </a:cubicBezTo>
                <a:cubicBezTo>
                  <a:pt x="2736" y="840"/>
                  <a:pt x="2736" y="840"/>
                  <a:pt x="2736" y="840"/>
                </a:cubicBezTo>
                <a:cubicBezTo>
                  <a:pt x="2736" y="841"/>
                  <a:pt x="2736" y="841"/>
                  <a:pt x="2736" y="841"/>
                </a:cubicBezTo>
                <a:cubicBezTo>
                  <a:pt x="2736" y="841"/>
                  <a:pt x="2734" y="841"/>
                  <a:pt x="2733" y="843"/>
                </a:cubicBezTo>
                <a:cubicBezTo>
                  <a:pt x="2733" y="843"/>
                  <a:pt x="2731" y="843"/>
                  <a:pt x="2731" y="845"/>
                </a:cubicBezTo>
                <a:cubicBezTo>
                  <a:pt x="2729" y="845"/>
                  <a:pt x="2729" y="845"/>
                  <a:pt x="2729" y="845"/>
                </a:cubicBezTo>
                <a:cubicBezTo>
                  <a:pt x="2729" y="846"/>
                  <a:pt x="2729" y="846"/>
                  <a:pt x="2728" y="848"/>
                </a:cubicBezTo>
                <a:cubicBezTo>
                  <a:pt x="2726" y="848"/>
                  <a:pt x="2726" y="848"/>
                  <a:pt x="2726" y="848"/>
                </a:cubicBezTo>
                <a:cubicBezTo>
                  <a:pt x="2726" y="850"/>
                  <a:pt x="2725" y="850"/>
                  <a:pt x="2725" y="850"/>
                </a:cubicBezTo>
                <a:cubicBezTo>
                  <a:pt x="2723" y="850"/>
                  <a:pt x="2723" y="850"/>
                  <a:pt x="2723" y="850"/>
                </a:cubicBezTo>
                <a:cubicBezTo>
                  <a:pt x="2721" y="851"/>
                  <a:pt x="2721" y="851"/>
                  <a:pt x="2721" y="853"/>
                </a:cubicBezTo>
                <a:cubicBezTo>
                  <a:pt x="2720" y="853"/>
                  <a:pt x="2720" y="853"/>
                  <a:pt x="2720" y="853"/>
                </a:cubicBezTo>
                <a:cubicBezTo>
                  <a:pt x="2720" y="853"/>
                  <a:pt x="2720" y="853"/>
                  <a:pt x="2720" y="851"/>
                </a:cubicBezTo>
                <a:cubicBezTo>
                  <a:pt x="2718" y="850"/>
                  <a:pt x="2718" y="850"/>
                  <a:pt x="2718" y="848"/>
                </a:cubicBezTo>
                <a:cubicBezTo>
                  <a:pt x="2716" y="848"/>
                  <a:pt x="2716" y="848"/>
                  <a:pt x="2716" y="848"/>
                </a:cubicBezTo>
                <a:cubicBezTo>
                  <a:pt x="2716" y="850"/>
                  <a:pt x="2716" y="850"/>
                  <a:pt x="2716" y="850"/>
                </a:cubicBezTo>
                <a:cubicBezTo>
                  <a:pt x="2716" y="851"/>
                  <a:pt x="2716" y="851"/>
                  <a:pt x="2716" y="851"/>
                </a:cubicBezTo>
                <a:cubicBezTo>
                  <a:pt x="2715" y="851"/>
                  <a:pt x="2715" y="851"/>
                  <a:pt x="2715" y="853"/>
                </a:cubicBezTo>
                <a:cubicBezTo>
                  <a:pt x="2715" y="853"/>
                  <a:pt x="2715" y="853"/>
                  <a:pt x="2716" y="853"/>
                </a:cubicBezTo>
                <a:cubicBezTo>
                  <a:pt x="2716" y="854"/>
                  <a:pt x="2716" y="854"/>
                  <a:pt x="2716" y="854"/>
                </a:cubicBezTo>
                <a:cubicBezTo>
                  <a:pt x="2716" y="854"/>
                  <a:pt x="2716" y="854"/>
                  <a:pt x="2716" y="856"/>
                </a:cubicBezTo>
                <a:cubicBezTo>
                  <a:pt x="2716" y="856"/>
                  <a:pt x="2716" y="856"/>
                  <a:pt x="2715" y="856"/>
                </a:cubicBezTo>
                <a:cubicBezTo>
                  <a:pt x="2715" y="856"/>
                  <a:pt x="2715" y="856"/>
                  <a:pt x="2715" y="858"/>
                </a:cubicBezTo>
                <a:cubicBezTo>
                  <a:pt x="2713" y="858"/>
                  <a:pt x="2713" y="858"/>
                  <a:pt x="2713" y="858"/>
                </a:cubicBezTo>
                <a:cubicBezTo>
                  <a:pt x="2713" y="859"/>
                  <a:pt x="2713" y="859"/>
                  <a:pt x="2713" y="859"/>
                </a:cubicBezTo>
                <a:cubicBezTo>
                  <a:pt x="2713" y="861"/>
                  <a:pt x="2713" y="861"/>
                  <a:pt x="2713" y="861"/>
                </a:cubicBezTo>
                <a:cubicBezTo>
                  <a:pt x="2713" y="862"/>
                  <a:pt x="2713" y="862"/>
                  <a:pt x="2713" y="862"/>
                </a:cubicBezTo>
                <a:cubicBezTo>
                  <a:pt x="2712" y="862"/>
                  <a:pt x="2712" y="862"/>
                  <a:pt x="2712" y="862"/>
                </a:cubicBezTo>
                <a:cubicBezTo>
                  <a:pt x="2710" y="862"/>
                  <a:pt x="2710" y="862"/>
                  <a:pt x="2710" y="862"/>
                </a:cubicBezTo>
                <a:cubicBezTo>
                  <a:pt x="2710" y="864"/>
                  <a:pt x="2710" y="864"/>
                  <a:pt x="2710" y="864"/>
                </a:cubicBezTo>
                <a:cubicBezTo>
                  <a:pt x="2708" y="864"/>
                  <a:pt x="2708" y="864"/>
                  <a:pt x="2708" y="864"/>
                </a:cubicBezTo>
                <a:cubicBezTo>
                  <a:pt x="2708" y="866"/>
                  <a:pt x="2708" y="866"/>
                  <a:pt x="2707" y="866"/>
                </a:cubicBezTo>
                <a:cubicBezTo>
                  <a:pt x="2707" y="866"/>
                  <a:pt x="2707" y="866"/>
                  <a:pt x="2705" y="866"/>
                </a:cubicBezTo>
                <a:cubicBezTo>
                  <a:pt x="2704" y="866"/>
                  <a:pt x="2702" y="866"/>
                  <a:pt x="2700" y="866"/>
                </a:cubicBezTo>
                <a:cubicBezTo>
                  <a:pt x="2702" y="867"/>
                  <a:pt x="2702" y="867"/>
                  <a:pt x="2702" y="869"/>
                </a:cubicBezTo>
                <a:cubicBezTo>
                  <a:pt x="2702" y="871"/>
                  <a:pt x="2702" y="871"/>
                  <a:pt x="2702" y="871"/>
                </a:cubicBezTo>
                <a:cubicBezTo>
                  <a:pt x="2700" y="872"/>
                  <a:pt x="2700" y="872"/>
                  <a:pt x="2699" y="874"/>
                </a:cubicBezTo>
                <a:cubicBezTo>
                  <a:pt x="2697" y="874"/>
                  <a:pt x="2697" y="874"/>
                  <a:pt x="2695" y="874"/>
                </a:cubicBezTo>
                <a:cubicBezTo>
                  <a:pt x="2695" y="874"/>
                  <a:pt x="2695" y="874"/>
                  <a:pt x="2694" y="874"/>
                </a:cubicBezTo>
                <a:cubicBezTo>
                  <a:pt x="2694" y="872"/>
                  <a:pt x="2694" y="872"/>
                  <a:pt x="2694" y="872"/>
                </a:cubicBezTo>
                <a:cubicBezTo>
                  <a:pt x="2695" y="872"/>
                  <a:pt x="2695" y="871"/>
                  <a:pt x="2695" y="871"/>
                </a:cubicBezTo>
                <a:cubicBezTo>
                  <a:pt x="2695" y="869"/>
                  <a:pt x="2694" y="867"/>
                  <a:pt x="2694" y="867"/>
                </a:cubicBezTo>
                <a:cubicBezTo>
                  <a:pt x="2694" y="866"/>
                  <a:pt x="2694" y="866"/>
                  <a:pt x="2694" y="864"/>
                </a:cubicBezTo>
                <a:cubicBezTo>
                  <a:pt x="2694" y="862"/>
                  <a:pt x="2694" y="861"/>
                  <a:pt x="2694" y="861"/>
                </a:cubicBezTo>
                <a:cubicBezTo>
                  <a:pt x="2695" y="859"/>
                  <a:pt x="2695" y="859"/>
                  <a:pt x="2695" y="859"/>
                </a:cubicBezTo>
                <a:cubicBezTo>
                  <a:pt x="2697" y="858"/>
                  <a:pt x="2697" y="858"/>
                  <a:pt x="2697" y="858"/>
                </a:cubicBezTo>
                <a:cubicBezTo>
                  <a:pt x="2697" y="856"/>
                  <a:pt x="2695" y="854"/>
                  <a:pt x="2694" y="854"/>
                </a:cubicBezTo>
                <a:cubicBezTo>
                  <a:pt x="2692" y="853"/>
                  <a:pt x="2691" y="854"/>
                  <a:pt x="2689" y="853"/>
                </a:cubicBezTo>
                <a:cubicBezTo>
                  <a:pt x="2689" y="851"/>
                  <a:pt x="2689" y="851"/>
                  <a:pt x="2689" y="850"/>
                </a:cubicBezTo>
                <a:cubicBezTo>
                  <a:pt x="2687" y="850"/>
                  <a:pt x="2687" y="850"/>
                  <a:pt x="2687" y="850"/>
                </a:cubicBezTo>
                <a:cubicBezTo>
                  <a:pt x="2687" y="848"/>
                  <a:pt x="2687" y="848"/>
                  <a:pt x="2686" y="848"/>
                </a:cubicBezTo>
                <a:cubicBezTo>
                  <a:pt x="2686" y="846"/>
                  <a:pt x="2686" y="846"/>
                  <a:pt x="2684" y="846"/>
                </a:cubicBezTo>
                <a:cubicBezTo>
                  <a:pt x="2682" y="845"/>
                  <a:pt x="2682" y="845"/>
                  <a:pt x="2682" y="845"/>
                </a:cubicBezTo>
                <a:cubicBezTo>
                  <a:pt x="2682" y="845"/>
                  <a:pt x="2682" y="843"/>
                  <a:pt x="2681" y="843"/>
                </a:cubicBezTo>
                <a:cubicBezTo>
                  <a:pt x="2679" y="843"/>
                  <a:pt x="2679" y="843"/>
                  <a:pt x="2679" y="843"/>
                </a:cubicBezTo>
                <a:cubicBezTo>
                  <a:pt x="2679" y="843"/>
                  <a:pt x="2678" y="841"/>
                  <a:pt x="2678" y="843"/>
                </a:cubicBezTo>
                <a:cubicBezTo>
                  <a:pt x="2676" y="843"/>
                  <a:pt x="2674" y="845"/>
                  <a:pt x="2673" y="845"/>
                </a:cubicBezTo>
                <a:cubicBezTo>
                  <a:pt x="2673" y="843"/>
                  <a:pt x="2673" y="843"/>
                  <a:pt x="2674" y="841"/>
                </a:cubicBezTo>
                <a:cubicBezTo>
                  <a:pt x="2674" y="840"/>
                  <a:pt x="2674" y="840"/>
                  <a:pt x="2674" y="840"/>
                </a:cubicBezTo>
                <a:cubicBezTo>
                  <a:pt x="2674" y="838"/>
                  <a:pt x="2674" y="838"/>
                  <a:pt x="2674" y="838"/>
                </a:cubicBezTo>
                <a:cubicBezTo>
                  <a:pt x="2674" y="835"/>
                  <a:pt x="2671" y="835"/>
                  <a:pt x="2671" y="835"/>
                </a:cubicBezTo>
                <a:cubicBezTo>
                  <a:pt x="2670" y="833"/>
                  <a:pt x="2670" y="833"/>
                  <a:pt x="2670" y="832"/>
                </a:cubicBezTo>
                <a:cubicBezTo>
                  <a:pt x="2670" y="832"/>
                  <a:pt x="2670" y="832"/>
                  <a:pt x="2670" y="830"/>
                </a:cubicBezTo>
                <a:cubicBezTo>
                  <a:pt x="2670" y="830"/>
                  <a:pt x="2670" y="830"/>
                  <a:pt x="2668" y="830"/>
                </a:cubicBezTo>
                <a:cubicBezTo>
                  <a:pt x="2668" y="830"/>
                  <a:pt x="2668" y="830"/>
                  <a:pt x="2666" y="830"/>
                </a:cubicBezTo>
                <a:cubicBezTo>
                  <a:pt x="2665" y="830"/>
                  <a:pt x="2665" y="830"/>
                  <a:pt x="2665" y="830"/>
                </a:cubicBezTo>
                <a:cubicBezTo>
                  <a:pt x="2665" y="829"/>
                  <a:pt x="2663" y="829"/>
                  <a:pt x="2663" y="827"/>
                </a:cubicBezTo>
                <a:cubicBezTo>
                  <a:pt x="2663" y="827"/>
                  <a:pt x="2663" y="827"/>
                  <a:pt x="2663" y="825"/>
                </a:cubicBezTo>
                <a:cubicBezTo>
                  <a:pt x="2661" y="825"/>
                  <a:pt x="2661" y="825"/>
                  <a:pt x="2661" y="825"/>
                </a:cubicBezTo>
                <a:cubicBezTo>
                  <a:pt x="2661" y="824"/>
                  <a:pt x="2660" y="824"/>
                  <a:pt x="2660" y="824"/>
                </a:cubicBezTo>
                <a:cubicBezTo>
                  <a:pt x="2658" y="824"/>
                  <a:pt x="2658" y="824"/>
                  <a:pt x="2658" y="824"/>
                </a:cubicBezTo>
                <a:cubicBezTo>
                  <a:pt x="2658" y="822"/>
                  <a:pt x="2657" y="822"/>
                  <a:pt x="2657" y="822"/>
                </a:cubicBezTo>
                <a:cubicBezTo>
                  <a:pt x="2655" y="822"/>
                  <a:pt x="2653" y="824"/>
                  <a:pt x="2652" y="822"/>
                </a:cubicBezTo>
                <a:cubicBezTo>
                  <a:pt x="2650" y="822"/>
                  <a:pt x="2650" y="822"/>
                  <a:pt x="2650" y="822"/>
                </a:cubicBezTo>
                <a:cubicBezTo>
                  <a:pt x="2649" y="822"/>
                  <a:pt x="2649" y="822"/>
                  <a:pt x="2649" y="822"/>
                </a:cubicBezTo>
                <a:cubicBezTo>
                  <a:pt x="2647" y="822"/>
                  <a:pt x="2647" y="822"/>
                  <a:pt x="2647" y="820"/>
                </a:cubicBezTo>
                <a:cubicBezTo>
                  <a:pt x="2647" y="820"/>
                  <a:pt x="2647" y="820"/>
                  <a:pt x="2647" y="819"/>
                </a:cubicBezTo>
                <a:cubicBezTo>
                  <a:pt x="2647" y="819"/>
                  <a:pt x="2647" y="819"/>
                  <a:pt x="2647" y="817"/>
                </a:cubicBezTo>
                <a:cubicBezTo>
                  <a:pt x="2647" y="816"/>
                  <a:pt x="2647" y="816"/>
                  <a:pt x="2647" y="816"/>
                </a:cubicBezTo>
                <a:cubicBezTo>
                  <a:pt x="2647" y="814"/>
                  <a:pt x="2647" y="812"/>
                  <a:pt x="2647" y="812"/>
                </a:cubicBezTo>
                <a:cubicBezTo>
                  <a:pt x="2647" y="812"/>
                  <a:pt x="2647" y="812"/>
                  <a:pt x="2645" y="812"/>
                </a:cubicBezTo>
                <a:cubicBezTo>
                  <a:pt x="2645" y="811"/>
                  <a:pt x="2645" y="811"/>
                  <a:pt x="2645" y="811"/>
                </a:cubicBezTo>
                <a:cubicBezTo>
                  <a:pt x="2644" y="811"/>
                  <a:pt x="2642" y="812"/>
                  <a:pt x="2642" y="812"/>
                </a:cubicBezTo>
                <a:cubicBezTo>
                  <a:pt x="2640" y="812"/>
                  <a:pt x="2639" y="812"/>
                  <a:pt x="2637" y="812"/>
                </a:cubicBezTo>
                <a:cubicBezTo>
                  <a:pt x="2637" y="814"/>
                  <a:pt x="2637" y="814"/>
                  <a:pt x="2637" y="816"/>
                </a:cubicBezTo>
                <a:cubicBezTo>
                  <a:pt x="2637" y="816"/>
                  <a:pt x="2637" y="816"/>
                  <a:pt x="2637" y="817"/>
                </a:cubicBezTo>
                <a:cubicBezTo>
                  <a:pt x="2639" y="817"/>
                  <a:pt x="2640" y="817"/>
                  <a:pt x="2639" y="819"/>
                </a:cubicBezTo>
                <a:cubicBezTo>
                  <a:pt x="2639" y="820"/>
                  <a:pt x="2639" y="820"/>
                  <a:pt x="2639" y="820"/>
                </a:cubicBezTo>
                <a:cubicBezTo>
                  <a:pt x="2637" y="822"/>
                  <a:pt x="2637" y="822"/>
                  <a:pt x="2637" y="822"/>
                </a:cubicBezTo>
                <a:cubicBezTo>
                  <a:pt x="2637" y="824"/>
                  <a:pt x="2637" y="824"/>
                  <a:pt x="2637" y="824"/>
                </a:cubicBezTo>
                <a:cubicBezTo>
                  <a:pt x="2637" y="824"/>
                  <a:pt x="2637" y="825"/>
                  <a:pt x="2639" y="825"/>
                </a:cubicBezTo>
                <a:cubicBezTo>
                  <a:pt x="2639" y="827"/>
                  <a:pt x="2639" y="827"/>
                  <a:pt x="2639" y="827"/>
                </a:cubicBezTo>
                <a:cubicBezTo>
                  <a:pt x="2639" y="829"/>
                  <a:pt x="2639" y="829"/>
                  <a:pt x="2639" y="829"/>
                </a:cubicBezTo>
                <a:cubicBezTo>
                  <a:pt x="2637" y="830"/>
                  <a:pt x="2637" y="830"/>
                  <a:pt x="2637" y="832"/>
                </a:cubicBezTo>
                <a:cubicBezTo>
                  <a:pt x="2637" y="832"/>
                  <a:pt x="2637" y="833"/>
                  <a:pt x="2636" y="833"/>
                </a:cubicBezTo>
                <a:cubicBezTo>
                  <a:pt x="2636" y="835"/>
                  <a:pt x="2636" y="835"/>
                  <a:pt x="2636" y="835"/>
                </a:cubicBezTo>
                <a:cubicBezTo>
                  <a:pt x="2636" y="837"/>
                  <a:pt x="2634" y="837"/>
                  <a:pt x="2634" y="838"/>
                </a:cubicBezTo>
                <a:cubicBezTo>
                  <a:pt x="2634" y="838"/>
                  <a:pt x="2634" y="838"/>
                  <a:pt x="2634" y="840"/>
                </a:cubicBezTo>
                <a:cubicBezTo>
                  <a:pt x="2634" y="841"/>
                  <a:pt x="2634" y="841"/>
                  <a:pt x="2634" y="841"/>
                </a:cubicBezTo>
                <a:cubicBezTo>
                  <a:pt x="2634" y="843"/>
                  <a:pt x="2634" y="843"/>
                  <a:pt x="2634" y="843"/>
                </a:cubicBezTo>
                <a:cubicBezTo>
                  <a:pt x="2634" y="845"/>
                  <a:pt x="2634" y="845"/>
                  <a:pt x="2634" y="846"/>
                </a:cubicBezTo>
                <a:cubicBezTo>
                  <a:pt x="2632" y="846"/>
                  <a:pt x="2632" y="846"/>
                  <a:pt x="2632" y="848"/>
                </a:cubicBezTo>
                <a:cubicBezTo>
                  <a:pt x="2632" y="850"/>
                  <a:pt x="2631" y="850"/>
                  <a:pt x="2631" y="851"/>
                </a:cubicBezTo>
                <a:cubicBezTo>
                  <a:pt x="2631" y="853"/>
                  <a:pt x="2631" y="853"/>
                  <a:pt x="2631" y="854"/>
                </a:cubicBezTo>
                <a:cubicBezTo>
                  <a:pt x="2631" y="856"/>
                  <a:pt x="2631" y="856"/>
                  <a:pt x="2631" y="856"/>
                </a:cubicBezTo>
                <a:cubicBezTo>
                  <a:pt x="2631" y="858"/>
                  <a:pt x="2631" y="858"/>
                  <a:pt x="2631" y="858"/>
                </a:cubicBezTo>
                <a:cubicBezTo>
                  <a:pt x="2631" y="859"/>
                  <a:pt x="2631" y="859"/>
                  <a:pt x="2631" y="859"/>
                </a:cubicBezTo>
                <a:cubicBezTo>
                  <a:pt x="2631" y="861"/>
                  <a:pt x="2632" y="861"/>
                  <a:pt x="2632" y="861"/>
                </a:cubicBezTo>
                <a:cubicBezTo>
                  <a:pt x="2632" y="862"/>
                  <a:pt x="2632" y="862"/>
                  <a:pt x="2632" y="862"/>
                </a:cubicBezTo>
                <a:cubicBezTo>
                  <a:pt x="2632" y="864"/>
                  <a:pt x="2632" y="864"/>
                  <a:pt x="2632" y="864"/>
                </a:cubicBezTo>
                <a:cubicBezTo>
                  <a:pt x="2632" y="866"/>
                  <a:pt x="2632" y="866"/>
                  <a:pt x="2634" y="866"/>
                </a:cubicBezTo>
                <a:cubicBezTo>
                  <a:pt x="2634" y="866"/>
                  <a:pt x="2634" y="866"/>
                  <a:pt x="2636" y="866"/>
                </a:cubicBezTo>
                <a:cubicBezTo>
                  <a:pt x="2636" y="864"/>
                  <a:pt x="2636" y="864"/>
                  <a:pt x="2636" y="864"/>
                </a:cubicBezTo>
                <a:cubicBezTo>
                  <a:pt x="2637" y="864"/>
                  <a:pt x="2637" y="864"/>
                  <a:pt x="2637" y="864"/>
                </a:cubicBezTo>
                <a:cubicBezTo>
                  <a:pt x="2639" y="864"/>
                  <a:pt x="2639" y="864"/>
                  <a:pt x="2639" y="864"/>
                </a:cubicBezTo>
                <a:cubicBezTo>
                  <a:pt x="2639" y="866"/>
                  <a:pt x="2639" y="867"/>
                  <a:pt x="2640" y="869"/>
                </a:cubicBezTo>
                <a:cubicBezTo>
                  <a:pt x="2640" y="869"/>
                  <a:pt x="2640" y="869"/>
                  <a:pt x="2640" y="871"/>
                </a:cubicBezTo>
                <a:cubicBezTo>
                  <a:pt x="2640" y="872"/>
                  <a:pt x="2640" y="872"/>
                  <a:pt x="2640" y="872"/>
                </a:cubicBezTo>
                <a:cubicBezTo>
                  <a:pt x="2642" y="874"/>
                  <a:pt x="2642" y="874"/>
                  <a:pt x="2642" y="874"/>
                </a:cubicBezTo>
                <a:cubicBezTo>
                  <a:pt x="2644" y="875"/>
                  <a:pt x="2644" y="875"/>
                  <a:pt x="2644" y="877"/>
                </a:cubicBezTo>
                <a:cubicBezTo>
                  <a:pt x="2645" y="879"/>
                  <a:pt x="2645" y="880"/>
                  <a:pt x="2645" y="882"/>
                </a:cubicBezTo>
                <a:cubicBezTo>
                  <a:pt x="2645" y="882"/>
                  <a:pt x="2645" y="883"/>
                  <a:pt x="2645" y="885"/>
                </a:cubicBezTo>
                <a:cubicBezTo>
                  <a:pt x="2645" y="885"/>
                  <a:pt x="2645" y="885"/>
                  <a:pt x="2645" y="887"/>
                </a:cubicBezTo>
                <a:cubicBezTo>
                  <a:pt x="2645" y="888"/>
                  <a:pt x="2647" y="888"/>
                  <a:pt x="2647" y="888"/>
                </a:cubicBezTo>
                <a:cubicBezTo>
                  <a:pt x="2647" y="888"/>
                  <a:pt x="2647" y="888"/>
                  <a:pt x="2647" y="890"/>
                </a:cubicBezTo>
                <a:cubicBezTo>
                  <a:pt x="2647" y="890"/>
                  <a:pt x="2647" y="890"/>
                  <a:pt x="2649" y="890"/>
                </a:cubicBezTo>
                <a:cubicBezTo>
                  <a:pt x="2649" y="890"/>
                  <a:pt x="2649" y="890"/>
                  <a:pt x="2649" y="892"/>
                </a:cubicBezTo>
                <a:cubicBezTo>
                  <a:pt x="2650" y="892"/>
                  <a:pt x="2650" y="892"/>
                  <a:pt x="2650" y="893"/>
                </a:cubicBezTo>
                <a:cubicBezTo>
                  <a:pt x="2652" y="893"/>
                  <a:pt x="2652" y="893"/>
                  <a:pt x="2652" y="893"/>
                </a:cubicBezTo>
                <a:cubicBezTo>
                  <a:pt x="2652" y="895"/>
                  <a:pt x="2652" y="895"/>
                  <a:pt x="2652" y="895"/>
                </a:cubicBezTo>
                <a:cubicBezTo>
                  <a:pt x="2653" y="895"/>
                  <a:pt x="2653" y="895"/>
                  <a:pt x="2653" y="895"/>
                </a:cubicBezTo>
                <a:cubicBezTo>
                  <a:pt x="2655" y="895"/>
                  <a:pt x="2655" y="895"/>
                  <a:pt x="2655" y="895"/>
                </a:cubicBezTo>
                <a:cubicBezTo>
                  <a:pt x="2657" y="895"/>
                  <a:pt x="2657" y="895"/>
                  <a:pt x="2657" y="895"/>
                </a:cubicBezTo>
                <a:cubicBezTo>
                  <a:pt x="2658" y="895"/>
                  <a:pt x="2658" y="895"/>
                  <a:pt x="2658" y="895"/>
                </a:cubicBezTo>
                <a:cubicBezTo>
                  <a:pt x="2660" y="896"/>
                  <a:pt x="2660" y="896"/>
                  <a:pt x="2661" y="896"/>
                </a:cubicBezTo>
                <a:cubicBezTo>
                  <a:pt x="2661" y="898"/>
                  <a:pt x="2661" y="898"/>
                  <a:pt x="2661" y="898"/>
                </a:cubicBezTo>
                <a:cubicBezTo>
                  <a:pt x="2661" y="900"/>
                  <a:pt x="2661" y="900"/>
                  <a:pt x="2661" y="900"/>
                </a:cubicBezTo>
                <a:cubicBezTo>
                  <a:pt x="2663" y="900"/>
                  <a:pt x="2663" y="901"/>
                  <a:pt x="2663" y="901"/>
                </a:cubicBezTo>
                <a:cubicBezTo>
                  <a:pt x="2665" y="901"/>
                  <a:pt x="2665" y="901"/>
                  <a:pt x="2665" y="901"/>
                </a:cubicBezTo>
                <a:cubicBezTo>
                  <a:pt x="2665" y="903"/>
                  <a:pt x="2665" y="903"/>
                  <a:pt x="2665" y="903"/>
                </a:cubicBezTo>
                <a:cubicBezTo>
                  <a:pt x="2666" y="903"/>
                  <a:pt x="2666" y="903"/>
                  <a:pt x="2666" y="903"/>
                </a:cubicBezTo>
                <a:cubicBezTo>
                  <a:pt x="2666" y="903"/>
                  <a:pt x="2666" y="903"/>
                  <a:pt x="2668" y="903"/>
                </a:cubicBezTo>
                <a:cubicBezTo>
                  <a:pt x="2668" y="903"/>
                  <a:pt x="2670" y="904"/>
                  <a:pt x="2670" y="906"/>
                </a:cubicBezTo>
                <a:cubicBezTo>
                  <a:pt x="2671" y="906"/>
                  <a:pt x="2671" y="906"/>
                  <a:pt x="2671" y="908"/>
                </a:cubicBezTo>
                <a:cubicBezTo>
                  <a:pt x="2673" y="908"/>
                  <a:pt x="2673" y="909"/>
                  <a:pt x="2673" y="909"/>
                </a:cubicBezTo>
                <a:cubicBezTo>
                  <a:pt x="2673" y="909"/>
                  <a:pt x="2673" y="909"/>
                  <a:pt x="2674" y="909"/>
                </a:cubicBezTo>
                <a:cubicBezTo>
                  <a:pt x="2676" y="911"/>
                  <a:pt x="2676" y="911"/>
                  <a:pt x="2676" y="911"/>
                </a:cubicBezTo>
                <a:cubicBezTo>
                  <a:pt x="2678" y="913"/>
                  <a:pt x="2678" y="913"/>
                  <a:pt x="2679" y="913"/>
                </a:cubicBezTo>
                <a:cubicBezTo>
                  <a:pt x="2679" y="914"/>
                  <a:pt x="2679" y="914"/>
                  <a:pt x="2679" y="916"/>
                </a:cubicBezTo>
                <a:cubicBezTo>
                  <a:pt x="2681" y="916"/>
                  <a:pt x="2681" y="917"/>
                  <a:pt x="2681" y="919"/>
                </a:cubicBezTo>
                <a:cubicBezTo>
                  <a:pt x="2681" y="921"/>
                  <a:pt x="2681" y="921"/>
                  <a:pt x="2681" y="921"/>
                </a:cubicBezTo>
                <a:cubicBezTo>
                  <a:pt x="2682" y="922"/>
                  <a:pt x="2682" y="924"/>
                  <a:pt x="2682" y="925"/>
                </a:cubicBezTo>
                <a:cubicBezTo>
                  <a:pt x="2682" y="927"/>
                  <a:pt x="2684" y="929"/>
                  <a:pt x="2684" y="930"/>
                </a:cubicBezTo>
                <a:cubicBezTo>
                  <a:pt x="2684" y="934"/>
                  <a:pt x="2682" y="937"/>
                  <a:pt x="2682" y="940"/>
                </a:cubicBezTo>
                <a:cubicBezTo>
                  <a:pt x="2682" y="948"/>
                  <a:pt x="2689" y="953"/>
                  <a:pt x="2691" y="959"/>
                </a:cubicBezTo>
                <a:cubicBezTo>
                  <a:pt x="2691" y="961"/>
                  <a:pt x="2692" y="961"/>
                  <a:pt x="2691" y="963"/>
                </a:cubicBezTo>
                <a:cubicBezTo>
                  <a:pt x="2691" y="964"/>
                  <a:pt x="2691" y="964"/>
                  <a:pt x="2691" y="966"/>
                </a:cubicBezTo>
                <a:cubicBezTo>
                  <a:pt x="2689" y="966"/>
                  <a:pt x="2689" y="966"/>
                  <a:pt x="2689" y="966"/>
                </a:cubicBezTo>
                <a:cubicBezTo>
                  <a:pt x="2687" y="966"/>
                  <a:pt x="2687" y="966"/>
                  <a:pt x="2686" y="966"/>
                </a:cubicBezTo>
                <a:cubicBezTo>
                  <a:pt x="2684" y="966"/>
                  <a:pt x="2684" y="966"/>
                  <a:pt x="2684" y="966"/>
                </a:cubicBezTo>
                <a:cubicBezTo>
                  <a:pt x="2684" y="964"/>
                  <a:pt x="2684" y="964"/>
                  <a:pt x="2682" y="964"/>
                </a:cubicBezTo>
                <a:cubicBezTo>
                  <a:pt x="2682" y="963"/>
                  <a:pt x="2681" y="963"/>
                  <a:pt x="2681" y="963"/>
                </a:cubicBezTo>
                <a:cubicBezTo>
                  <a:pt x="2679" y="961"/>
                  <a:pt x="2679" y="961"/>
                  <a:pt x="2678" y="961"/>
                </a:cubicBezTo>
                <a:cubicBezTo>
                  <a:pt x="2678" y="961"/>
                  <a:pt x="2676" y="959"/>
                  <a:pt x="2674" y="959"/>
                </a:cubicBezTo>
                <a:cubicBezTo>
                  <a:pt x="2673" y="958"/>
                  <a:pt x="2673" y="956"/>
                  <a:pt x="2671" y="954"/>
                </a:cubicBezTo>
                <a:cubicBezTo>
                  <a:pt x="2670" y="953"/>
                  <a:pt x="2666" y="951"/>
                  <a:pt x="2665" y="950"/>
                </a:cubicBezTo>
                <a:cubicBezTo>
                  <a:pt x="2663" y="948"/>
                  <a:pt x="2660" y="946"/>
                  <a:pt x="2658" y="945"/>
                </a:cubicBezTo>
                <a:cubicBezTo>
                  <a:pt x="2658" y="943"/>
                  <a:pt x="2658" y="942"/>
                  <a:pt x="2657" y="940"/>
                </a:cubicBezTo>
                <a:cubicBezTo>
                  <a:pt x="2657" y="940"/>
                  <a:pt x="2657" y="938"/>
                  <a:pt x="2657" y="937"/>
                </a:cubicBezTo>
                <a:cubicBezTo>
                  <a:pt x="2655" y="934"/>
                  <a:pt x="2652" y="932"/>
                  <a:pt x="2652" y="929"/>
                </a:cubicBezTo>
                <a:cubicBezTo>
                  <a:pt x="2650" y="927"/>
                  <a:pt x="2652" y="924"/>
                  <a:pt x="2650" y="922"/>
                </a:cubicBezTo>
                <a:cubicBezTo>
                  <a:pt x="2650" y="919"/>
                  <a:pt x="2647" y="917"/>
                  <a:pt x="2645" y="916"/>
                </a:cubicBezTo>
                <a:cubicBezTo>
                  <a:pt x="2644" y="914"/>
                  <a:pt x="2645" y="913"/>
                  <a:pt x="2647" y="911"/>
                </a:cubicBezTo>
                <a:cubicBezTo>
                  <a:pt x="2647" y="911"/>
                  <a:pt x="2647" y="909"/>
                  <a:pt x="2647" y="908"/>
                </a:cubicBezTo>
                <a:cubicBezTo>
                  <a:pt x="2647" y="908"/>
                  <a:pt x="2647" y="906"/>
                  <a:pt x="2645" y="906"/>
                </a:cubicBezTo>
                <a:cubicBezTo>
                  <a:pt x="2645" y="904"/>
                  <a:pt x="2645" y="904"/>
                  <a:pt x="2645" y="903"/>
                </a:cubicBezTo>
                <a:cubicBezTo>
                  <a:pt x="2645" y="903"/>
                  <a:pt x="2645" y="901"/>
                  <a:pt x="2644" y="901"/>
                </a:cubicBezTo>
                <a:cubicBezTo>
                  <a:pt x="2644" y="900"/>
                  <a:pt x="2644" y="900"/>
                  <a:pt x="2644" y="898"/>
                </a:cubicBezTo>
                <a:cubicBezTo>
                  <a:pt x="2642" y="898"/>
                  <a:pt x="2640" y="896"/>
                  <a:pt x="2640" y="895"/>
                </a:cubicBezTo>
                <a:cubicBezTo>
                  <a:pt x="2639" y="893"/>
                  <a:pt x="2639" y="893"/>
                  <a:pt x="2639" y="893"/>
                </a:cubicBezTo>
                <a:cubicBezTo>
                  <a:pt x="2637" y="893"/>
                  <a:pt x="2637" y="893"/>
                  <a:pt x="2637" y="893"/>
                </a:cubicBezTo>
                <a:cubicBezTo>
                  <a:pt x="2637" y="892"/>
                  <a:pt x="2637" y="890"/>
                  <a:pt x="2636" y="890"/>
                </a:cubicBezTo>
                <a:cubicBezTo>
                  <a:pt x="2636" y="888"/>
                  <a:pt x="2636" y="887"/>
                  <a:pt x="2634" y="887"/>
                </a:cubicBezTo>
                <a:cubicBezTo>
                  <a:pt x="2634" y="887"/>
                  <a:pt x="2634" y="888"/>
                  <a:pt x="2632" y="888"/>
                </a:cubicBezTo>
                <a:cubicBezTo>
                  <a:pt x="2631" y="888"/>
                  <a:pt x="2631" y="887"/>
                  <a:pt x="2631" y="887"/>
                </a:cubicBezTo>
                <a:cubicBezTo>
                  <a:pt x="2631" y="885"/>
                  <a:pt x="2631" y="883"/>
                  <a:pt x="2631" y="883"/>
                </a:cubicBezTo>
                <a:cubicBezTo>
                  <a:pt x="2631" y="882"/>
                  <a:pt x="2629" y="882"/>
                  <a:pt x="2629" y="882"/>
                </a:cubicBezTo>
                <a:cubicBezTo>
                  <a:pt x="2626" y="883"/>
                  <a:pt x="2629" y="877"/>
                  <a:pt x="2626" y="877"/>
                </a:cubicBezTo>
                <a:cubicBezTo>
                  <a:pt x="2624" y="877"/>
                  <a:pt x="2624" y="880"/>
                  <a:pt x="2624" y="882"/>
                </a:cubicBezTo>
                <a:cubicBezTo>
                  <a:pt x="2624" y="883"/>
                  <a:pt x="2624" y="887"/>
                  <a:pt x="2621" y="887"/>
                </a:cubicBezTo>
                <a:cubicBezTo>
                  <a:pt x="2621" y="887"/>
                  <a:pt x="2623" y="885"/>
                  <a:pt x="2623" y="883"/>
                </a:cubicBezTo>
                <a:cubicBezTo>
                  <a:pt x="2623" y="883"/>
                  <a:pt x="2623" y="882"/>
                  <a:pt x="2623" y="880"/>
                </a:cubicBezTo>
                <a:cubicBezTo>
                  <a:pt x="2621" y="879"/>
                  <a:pt x="2621" y="879"/>
                  <a:pt x="2621" y="879"/>
                </a:cubicBezTo>
                <a:cubicBezTo>
                  <a:pt x="2621" y="877"/>
                  <a:pt x="2621" y="877"/>
                  <a:pt x="2621" y="875"/>
                </a:cubicBezTo>
                <a:cubicBezTo>
                  <a:pt x="2621" y="875"/>
                  <a:pt x="2621" y="875"/>
                  <a:pt x="2621" y="874"/>
                </a:cubicBezTo>
                <a:cubicBezTo>
                  <a:pt x="2621" y="872"/>
                  <a:pt x="2621" y="871"/>
                  <a:pt x="2621" y="869"/>
                </a:cubicBezTo>
                <a:cubicBezTo>
                  <a:pt x="2623" y="867"/>
                  <a:pt x="2623" y="867"/>
                  <a:pt x="2623" y="867"/>
                </a:cubicBezTo>
                <a:cubicBezTo>
                  <a:pt x="2623" y="866"/>
                  <a:pt x="2623" y="866"/>
                  <a:pt x="2623" y="866"/>
                </a:cubicBezTo>
                <a:cubicBezTo>
                  <a:pt x="2623" y="864"/>
                  <a:pt x="2623" y="864"/>
                  <a:pt x="2623" y="864"/>
                </a:cubicBezTo>
                <a:cubicBezTo>
                  <a:pt x="2623" y="862"/>
                  <a:pt x="2624" y="862"/>
                  <a:pt x="2624" y="861"/>
                </a:cubicBezTo>
                <a:cubicBezTo>
                  <a:pt x="2624" y="859"/>
                  <a:pt x="2624" y="859"/>
                  <a:pt x="2624" y="858"/>
                </a:cubicBezTo>
                <a:cubicBezTo>
                  <a:pt x="2624" y="856"/>
                  <a:pt x="2626" y="854"/>
                  <a:pt x="2626" y="853"/>
                </a:cubicBezTo>
                <a:cubicBezTo>
                  <a:pt x="2626" y="853"/>
                  <a:pt x="2626" y="853"/>
                  <a:pt x="2626" y="851"/>
                </a:cubicBezTo>
                <a:cubicBezTo>
                  <a:pt x="2626" y="850"/>
                  <a:pt x="2626" y="850"/>
                  <a:pt x="2626" y="848"/>
                </a:cubicBezTo>
                <a:cubicBezTo>
                  <a:pt x="2624" y="848"/>
                  <a:pt x="2624" y="846"/>
                  <a:pt x="2624" y="846"/>
                </a:cubicBezTo>
                <a:cubicBezTo>
                  <a:pt x="2623" y="845"/>
                  <a:pt x="2623" y="843"/>
                  <a:pt x="2624" y="841"/>
                </a:cubicBezTo>
                <a:cubicBezTo>
                  <a:pt x="2624" y="841"/>
                  <a:pt x="2624" y="840"/>
                  <a:pt x="2626" y="840"/>
                </a:cubicBezTo>
                <a:cubicBezTo>
                  <a:pt x="2624" y="838"/>
                  <a:pt x="2624" y="835"/>
                  <a:pt x="2624" y="833"/>
                </a:cubicBezTo>
                <a:cubicBezTo>
                  <a:pt x="2626" y="832"/>
                  <a:pt x="2626" y="830"/>
                  <a:pt x="2624" y="829"/>
                </a:cubicBezTo>
                <a:cubicBezTo>
                  <a:pt x="2624" y="827"/>
                  <a:pt x="2624" y="825"/>
                  <a:pt x="2624" y="825"/>
                </a:cubicBezTo>
                <a:cubicBezTo>
                  <a:pt x="2624" y="824"/>
                  <a:pt x="2624" y="824"/>
                  <a:pt x="2624" y="822"/>
                </a:cubicBezTo>
                <a:cubicBezTo>
                  <a:pt x="2623" y="822"/>
                  <a:pt x="2623" y="820"/>
                  <a:pt x="2623" y="820"/>
                </a:cubicBezTo>
                <a:cubicBezTo>
                  <a:pt x="2623" y="819"/>
                  <a:pt x="2623" y="819"/>
                  <a:pt x="2623" y="819"/>
                </a:cubicBezTo>
                <a:cubicBezTo>
                  <a:pt x="2621" y="819"/>
                  <a:pt x="2621" y="817"/>
                  <a:pt x="2621" y="817"/>
                </a:cubicBezTo>
                <a:cubicBezTo>
                  <a:pt x="2621" y="816"/>
                  <a:pt x="2621" y="814"/>
                  <a:pt x="2619" y="814"/>
                </a:cubicBezTo>
                <a:cubicBezTo>
                  <a:pt x="2619" y="812"/>
                  <a:pt x="2619" y="812"/>
                  <a:pt x="2619" y="812"/>
                </a:cubicBezTo>
                <a:cubicBezTo>
                  <a:pt x="2618" y="811"/>
                  <a:pt x="2618" y="811"/>
                  <a:pt x="2618" y="811"/>
                </a:cubicBezTo>
                <a:cubicBezTo>
                  <a:pt x="2616" y="809"/>
                  <a:pt x="2616" y="809"/>
                  <a:pt x="2616" y="808"/>
                </a:cubicBezTo>
                <a:cubicBezTo>
                  <a:pt x="2615" y="808"/>
                  <a:pt x="2615" y="806"/>
                  <a:pt x="2615" y="806"/>
                </a:cubicBezTo>
                <a:cubicBezTo>
                  <a:pt x="2616" y="804"/>
                  <a:pt x="2616" y="804"/>
                  <a:pt x="2615" y="804"/>
                </a:cubicBezTo>
                <a:cubicBezTo>
                  <a:pt x="2615" y="803"/>
                  <a:pt x="2615" y="803"/>
                  <a:pt x="2615" y="803"/>
                </a:cubicBezTo>
                <a:cubicBezTo>
                  <a:pt x="2615" y="801"/>
                  <a:pt x="2615" y="801"/>
                  <a:pt x="2613" y="801"/>
                </a:cubicBezTo>
                <a:cubicBezTo>
                  <a:pt x="2613" y="800"/>
                  <a:pt x="2613" y="800"/>
                  <a:pt x="2613" y="798"/>
                </a:cubicBezTo>
                <a:cubicBezTo>
                  <a:pt x="2611" y="798"/>
                  <a:pt x="2611" y="798"/>
                  <a:pt x="2611" y="796"/>
                </a:cubicBezTo>
                <a:cubicBezTo>
                  <a:pt x="2611" y="796"/>
                  <a:pt x="2611" y="796"/>
                  <a:pt x="2611" y="795"/>
                </a:cubicBezTo>
                <a:cubicBezTo>
                  <a:pt x="2611" y="795"/>
                  <a:pt x="2610" y="793"/>
                  <a:pt x="2610" y="791"/>
                </a:cubicBezTo>
                <a:cubicBezTo>
                  <a:pt x="2608" y="790"/>
                  <a:pt x="2608" y="788"/>
                  <a:pt x="2608" y="787"/>
                </a:cubicBezTo>
                <a:cubicBezTo>
                  <a:pt x="2608" y="785"/>
                  <a:pt x="2608" y="783"/>
                  <a:pt x="2608" y="782"/>
                </a:cubicBezTo>
                <a:cubicBezTo>
                  <a:pt x="2608" y="780"/>
                  <a:pt x="2607" y="779"/>
                  <a:pt x="2607" y="777"/>
                </a:cubicBezTo>
                <a:cubicBezTo>
                  <a:pt x="2607" y="777"/>
                  <a:pt x="2607" y="775"/>
                  <a:pt x="2605" y="775"/>
                </a:cubicBezTo>
                <a:cubicBezTo>
                  <a:pt x="2605" y="775"/>
                  <a:pt x="2605" y="775"/>
                  <a:pt x="2605" y="774"/>
                </a:cubicBezTo>
                <a:cubicBezTo>
                  <a:pt x="2605" y="774"/>
                  <a:pt x="2605" y="774"/>
                  <a:pt x="2603" y="774"/>
                </a:cubicBezTo>
                <a:cubicBezTo>
                  <a:pt x="2603" y="774"/>
                  <a:pt x="2603" y="772"/>
                  <a:pt x="2602" y="772"/>
                </a:cubicBezTo>
                <a:cubicBezTo>
                  <a:pt x="2602" y="770"/>
                  <a:pt x="2602" y="770"/>
                  <a:pt x="2600" y="769"/>
                </a:cubicBezTo>
                <a:cubicBezTo>
                  <a:pt x="2600" y="769"/>
                  <a:pt x="2600" y="767"/>
                  <a:pt x="2600" y="766"/>
                </a:cubicBezTo>
                <a:cubicBezTo>
                  <a:pt x="2598" y="764"/>
                  <a:pt x="2598" y="764"/>
                  <a:pt x="2597" y="764"/>
                </a:cubicBezTo>
                <a:cubicBezTo>
                  <a:pt x="2597" y="766"/>
                  <a:pt x="2597" y="766"/>
                  <a:pt x="2598" y="767"/>
                </a:cubicBezTo>
                <a:cubicBezTo>
                  <a:pt x="2598" y="769"/>
                  <a:pt x="2597" y="769"/>
                  <a:pt x="2597" y="770"/>
                </a:cubicBezTo>
                <a:cubicBezTo>
                  <a:pt x="2595" y="770"/>
                  <a:pt x="2595" y="772"/>
                  <a:pt x="2595" y="772"/>
                </a:cubicBezTo>
                <a:cubicBezTo>
                  <a:pt x="2595" y="774"/>
                  <a:pt x="2595" y="774"/>
                  <a:pt x="2595" y="774"/>
                </a:cubicBezTo>
                <a:cubicBezTo>
                  <a:pt x="2595" y="775"/>
                  <a:pt x="2592" y="775"/>
                  <a:pt x="2592" y="775"/>
                </a:cubicBezTo>
                <a:close/>
                <a:moveTo>
                  <a:pt x="3051" y="176"/>
                </a:moveTo>
                <a:cubicBezTo>
                  <a:pt x="3052" y="178"/>
                  <a:pt x="3052" y="178"/>
                  <a:pt x="3052" y="178"/>
                </a:cubicBezTo>
                <a:cubicBezTo>
                  <a:pt x="3054" y="178"/>
                  <a:pt x="3054" y="178"/>
                  <a:pt x="3054" y="178"/>
                </a:cubicBezTo>
                <a:cubicBezTo>
                  <a:pt x="3054" y="180"/>
                  <a:pt x="3056" y="180"/>
                  <a:pt x="3056" y="180"/>
                </a:cubicBezTo>
                <a:cubicBezTo>
                  <a:pt x="3056" y="181"/>
                  <a:pt x="3054" y="181"/>
                  <a:pt x="3054" y="183"/>
                </a:cubicBezTo>
                <a:cubicBezTo>
                  <a:pt x="3056" y="183"/>
                  <a:pt x="3057" y="181"/>
                  <a:pt x="3057" y="181"/>
                </a:cubicBezTo>
                <a:cubicBezTo>
                  <a:pt x="3059" y="181"/>
                  <a:pt x="3059" y="181"/>
                  <a:pt x="3059" y="181"/>
                </a:cubicBezTo>
                <a:cubicBezTo>
                  <a:pt x="3061" y="181"/>
                  <a:pt x="3061" y="180"/>
                  <a:pt x="3061" y="180"/>
                </a:cubicBezTo>
                <a:cubicBezTo>
                  <a:pt x="3062" y="180"/>
                  <a:pt x="3062" y="180"/>
                  <a:pt x="3062" y="180"/>
                </a:cubicBezTo>
                <a:cubicBezTo>
                  <a:pt x="3064" y="180"/>
                  <a:pt x="3064" y="180"/>
                  <a:pt x="3064" y="180"/>
                </a:cubicBezTo>
                <a:cubicBezTo>
                  <a:pt x="3062" y="178"/>
                  <a:pt x="3062" y="178"/>
                  <a:pt x="3062" y="178"/>
                </a:cubicBezTo>
                <a:cubicBezTo>
                  <a:pt x="3061" y="178"/>
                  <a:pt x="3061" y="178"/>
                  <a:pt x="3061" y="178"/>
                </a:cubicBezTo>
                <a:cubicBezTo>
                  <a:pt x="3059" y="178"/>
                  <a:pt x="3057" y="176"/>
                  <a:pt x="3057" y="176"/>
                </a:cubicBezTo>
                <a:cubicBezTo>
                  <a:pt x="3056" y="176"/>
                  <a:pt x="3056" y="176"/>
                  <a:pt x="3054" y="176"/>
                </a:cubicBezTo>
                <a:cubicBezTo>
                  <a:pt x="3052" y="175"/>
                  <a:pt x="3052" y="175"/>
                  <a:pt x="3052" y="175"/>
                </a:cubicBezTo>
                <a:lnTo>
                  <a:pt x="3051" y="176"/>
                </a:lnTo>
                <a:close/>
                <a:moveTo>
                  <a:pt x="1901" y="593"/>
                </a:moveTo>
                <a:cubicBezTo>
                  <a:pt x="1901" y="593"/>
                  <a:pt x="1901" y="593"/>
                  <a:pt x="1901" y="593"/>
                </a:cubicBezTo>
                <a:cubicBezTo>
                  <a:pt x="1901" y="593"/>
                  <a:pt x="1901" y="593"/>
                  <a:pt x="1901" y="593"/>
                </a:cubicBezTo>
                <a:cubicBezTo>
                  <a:pt x="1901" y="593"/>
                  <a:pt x="1901" y="593"/>
                  <a:pt x="1901" y="593"/>
                </a:cubicBezTo>
                <a:close/>
                <a:moveTo>
                  <a:pt x="1907" y="610"/>
                </a:moveTo>
                <a:cubicBezTo>
                  <a:pt x="1907" y="610"/>
                  <a:pt x="1907" y="610"/>
                  <a:pt x="1907" y="609"/>
                </a:cubicBezTo>
                <a:cubicBezTo>
                  <a:pt x="1907" y="610"/>
                  <a:pt x="1907" y="610"/>
                  <a:pt x="1907" y="610"/>
                </a:cubicBezTo>
                <a:close/>
                <a:moveTo>
                  <a:pt x="2119" y="332"/>
                </a:moveTo>
                <a:cubicBezTo>
                  <a:pt x="2119" y="333"/>
                  <a:pt x="2121" y="333"/>
                  <a:pt x="2123" y="332"/>
                </a:cubicBezTo>
                <a:cubicBezTo>
                  <a:pt x="2122" y="332"/>
                  <a:pt x="2122" y="332"/>
                  <a:pt x="2122" y="331"/>
                </a:cubicBezTo>
                <a:cubicBezTo>
                  <a:pt x="2121" y="331"/>
                  <a:pt x="2121" y="331"/>
                  <a:pt x="2122" y="330"/>
                </a:cubicBezTo>
                <a:cubicBezTo>
                  <a:pt x="2120" y="331"/>
                  <a:pt x="2119" y="332"/>
                  <a:pt x="2119" y="332"/>
                </a:cubicBezTo>
                <a:close/>
                <a:moveTo>
                  <a:pt x="2136" y="339"/>
                </a:moveTo>
                <a:cubicBezTo>
                  <a:pt x="2136" y="339"/>
                  <a:pt x="2136" y="339"/>
                  <a:pt x="2136" y="339"/>
                </a:cubicBezTo>
                <a:cubicBezTo>
                  <a:pt x="2136" y="339"/>
                  <a:pt x="2136" y="339"/>
                  <a:pt x="2136" y="339"/>
                </a:cubicBezTo>
                <a:close/>
                <a:moveTo>
                  <a:pt x="2127" y="333"/>
                </a:moveTo>
                <a:cubicBezTo>
                  <a:pt x="2125" y="333"/>
                  <a:pt x="2125" y="333"/>
                  <a:pt x="2125" y="333"/>
                </a:cubicBezTo>
                <a:cubicBezTo>
                  <a:pt x="2125" y="333"/>
                  <a:pt x="2125" y="333"/>
                  <a:pt x="2124" y="333"/>
                </a:cubicBezTo>
                <a:cubicBezTo>
                  <a:pt x="2124" y="333"/>
                  <a:pt x="2123" y="334"/>
                  <a:pt x="2124" y="334"/>
                </a:cubicBezTo>
                <a:cubicBezTo>
                  <a:pt x="2124" y="335"/>
                  <a:pt x="2126" y="334"/>
                  <a:pt x="2126" y="335"/>
                </a:cubicBezTo>
                <a:cubicBezTo>
                  <a:pt x="2127" y="335"/>
                  <a:pt x="2127" y="335"/>
                  <a:pt x="2127" y="335"/>
                </a:cubicBezTo>
                <a:cubicBezTo>
                  <a:pt x="2127" y="335"/>
                  <a:pt x="2127" y="335"/>
                  <a:pt x="2129" y="335"/>
                </a:cubicBezTo>
                <a:cubicBezTo>
                  <a:pt x="2131" y="337"/>
                  <a:pt x="2132" y="337"/>
                  <a:pt x="2134" y="337"/>
                </a:cubicBezTo>
                <a:cubicBezTo>
                  <a:pt x="2134" y="338"/>
                  <a:pt x="2135" y="338"/>
                  <a:pt x="2136" y="338"/>
                </a:cubicBezTo>
                <a:cubicBezTo>
                  <a:pt x="2136" y="338"/>
                  <a:pt x="2136" y="338"/>
                  <a:pt x="2135" y="338"/>
                </a:cubicBezTo>
                <a:cubicBezTo>
                  <a:pt x="2135" y="338"/>
                  <a:pt x="2133" y="336"/>
                  <a:pt x="2135" y="336"/>
                </a:cubicBezTo>
                <a:cubicBezTo>
                  <a:pt x="2133" y="336"/>
                  <a:pt x="2132" y="336"/>
                  <a:pt x="2132" y="335"/>
                </a:cubicBezTo>
                <a:cubicBezTo>
                  <a:pt x="2130" y="335"/>
                  <a:pt x="2128" y="335"/>
                  <a:pt x="2127" y="333"/>
                </a:cubicBezTo>
                <a:close/>
                <a:moveTo>
                  <a:pt x="2125" y="322"/>
                </a:moveTo>
                <a:cubicBezTo>
                  <a:pt x="2125" y="322"/>
                  <a:pt x="2124" y="322"/>
                  <a:pt x="2124" y="322"/>
                </a:cubicBezTo>
                <a:cubicBezTo>
                  <a:pt x="2124" y="322"/>
                  <a:pt x="2124" y="322"/>
                  <a:pt x="2124" y="322"/>
                </a:cubicBezTo>
                <a:cubicBezTo>
                  <a:pt x="2124" y="322"/>
                  <a:pt x="2124" y="322"/>
                  <a:pt x="2125" y="322"/>
                </a:cubicBezTo>
                <a:cubicBezTo>
                  <a:pt x="2125" y="322"/>
                  <a:pt x="2125" y="322"/>
                  <a:pt x="2125" y="322"/>
                </a:cubicBezTo>
                <a:close/>
                <a:moveTo>
                  <a:pt x="2124" y="320"/>
                </a:moveTo>
                <a:cubicBezTo>
                  <a:pt x="2123" y="320"/>
                  <a:pt x="2122" y="320"/>
                  <a:pt x="2122" y="320"/>
                </a:cubicBezTo>
                <a:cubicBezTo>
                  <a:pt x="2123" y="320"/>
                  <a:pt x="2123" y="321"/>
                  <a:pt x="2124" y="321"/>
                </a:cubicBezTo>
                <a:cubicBezTo>
                  <a:pt x="2124" y="320"/>
                  <a:pt x="2124" y="320"/>
                  <a:pt x="2124" y="320"/>
                </a:cubicBezTo>
                <a:close/>
                <a:moveTo>
                  <a:pt x="2119" y="317"/>
                </a:moveTo>
                <a:cubicBezTo>
                  <a:pt x="2119" y="317"/>
                  <a:pt x="2118" y="317"/>
                  <a:pt x="2118" y="317"/>
                </a:cubicBezTo>
                <a:cubicBezTo>
                  <a:pt x="2118" y="318"/>
                  <a:pt x="2119" y="318"/>
                  <a:pt x="2121" y="319"/>
                </a:cubicBezTo>
                <a:cubicBezTo>
                  <a:pt x="2121" y="319"/>
                  <a:pt x="2122" y="320"/>
                  <a:pt x="2122" y="320"/>
                </a:cubicBezTo>
                <a:cubicBezTo>
                  <a:pt x="2122" y="318"/>
                  <a:pt x="2122" y="318"/>
                  <a:pt x="2122" y="318"/>
                </a:cubicBezTo>
                <a:cubicBezTo>
                  <a:pt x="2120" y="318"/>
                  <a:pt x="2120" y="318"/>
                  <a:pt x="2119" y="317"/>
                </a:cubicBezTo>
                <a:close/>
                <a:moveTo>
                  <a:pt x="2103" y="297"/>
                </a:moveTo>
                <a:cubicBezTo>
                  <a:pt x="2098" y="303"/>
                  <a:pt x="2094" y="305"/>
                  <a:pt x="2090" y="302"/>
                </a:cubicBezTo>
                <a:cubicBezTo>
                  <a:pt x="2095" y="308"/>
                  <a:pt x="2099" y="307"/>
                  <a:pt x="2105" y="300"/>
                </a:cubicBezTo>
                <a:cubicBezTo>
                  <a:pt x="2109" y="295"/>
                  <a:pt x="2112" y="294"/>
                  <a:pt x="2116" y="296"/>
                </a:cubicBezTo>
                <a:cubicBezTo>
                  <a:pt x="2112" y="291"/>
                  <a:pt x="2107" y="291"/>
                  <a:pt x="2103" y="297"/>
                </a:cubicBezTo>
                <a:close/>
                <a:moveTo>
                  <a:pt x="2045" y="385"/>
                </a:moveTo>
                <a:cubicBezTo>
                  <a:pt x="2046" y="385"/>
                  <a:pt x="2046" y="386"/>
                  <a:pt x="2047" y="387"/>
                </a:cubicBezTo>
                <a:cubicBezTo>
                  <a:pt x="2047" y="387"/>
                  <a:pt x="2047" y="387"/>
                  <a:pt x="2048" y="388"/>
                </a:cubicBezTo>
                <a:cubicBezTo>
                  <a:pt x="2049" y="388"/>
                  <a:pt x="2048" y="386"/>
                  <a:pt x="2045" y="385"/>
                </a:cubicBezTo>
                <a:close/>
                <a:moveTo>
                  <a:pt x="2092" y="261"/>
                </a:moveTo>
                <a:cubicBezTo>
                  <a:pt x="2092" y="261"/>
                  <a:pt x="2092" y="261"/>
                  <a:pt x="2091" y="260"/>
                </a:cubicBezTo>
                <a:cubicBezTo>
                  <a:pt x="2091" y="260"/>
                  <a:pt x="2091" y="260"/>
                  <a:pt x="2090" y="259"/>
                </a:cubicBezTo>
                <a:cubicBezTo>
                  <a:pt x="2091" y="260"/>
                  <a:pt x="2092" y="261"/>
                  <a:pt x="2092" y="261"/>
                </a:cubicBezTo>
                <a:close/>
                <a:moveTo>
                  <a:pt x="2070" y="346"/>
                </a:moveTo>
                <a:cubicBezTo>
                  <a:pt x="2071" y="346"/>
                  <a:pt x="2071" y="346"/>
                  <a:pt x="2072" y="346"/>
                </a:cubicBezTo>
                <a:cubicBezTo>
                  <a:pt x="2072" y="346"/>
                  <a:pt x="2072" y="346"/>
                  <a:pt x="2072" y="345"/>
                </a:cubicBezTo>
                <a:cubicBezTo>
                  <a:pt x="2072" y="345"/>
                  <a:pt x="2072" y="345"/>
                  <a:pt x="2072" y="344"/>
                </a:cubicBezTo>
                <a:cubicBezTo>
                  <a:pt x="2072" y="344"/>
                  <a:pt x="2072" y="344"/>
                  <a:pt x="2072" y="344"/>
                </a:cubicBezTo>
                <a:cubicBezTo>
                  <a:pt x="2071" y="344"/>
                  <a:pt x="2071" y="344"/>
                  <a:pt x="2070" y="343"/>
                </a:cubicBezTo>
                <a:cubicBezTo>
                  <a:pt x="2070" y="344"/>
                  <a:pt x="2069" y="344"/>
                  <a:pt x="2069" y="344"/>
                </a:cubicBezTo>
                <a:cubicBezTo>
                  <a:pt x="2067" y="346"/>
                  <a:pt x="2069" y="346"/>
                  <a:pt x="2070" y="346"/>
                </a:cubicBezTo>
                <a:close/>
                <a:moveTo>
                  <a:pt x="2075" y="344"/>
                </a:moveTo>
                <a:cubicBezTo>
                  <a:pt x="2075" y="344"/>
                  <a:pt x="2075" y="344"/>
                  <a:pt x="2075" y="344"/>
                </a:cubicBezTo>
                <a:cubicBezTo>
                  <a:pt x="2077" y="346"/>
                  <a:pt x="2077" y="346"/>
                  <a:pt x="2077" y="346"/>
                </a:cubicBezTo>
                <a:cubicBezTo>
                  <a:pt x="2077" y="347"/>
                  <a:pt x="2078" y="347"/>
                  <a:pt x="2078" y="347"/>
                </a:cubicBezTo>
                <a:cubicBezTo>
                  <a:pt x="2077" y="346"/>
                  <a:pt x="2077" y="346"/>
                  <a:pt x="2077" y="346"/>
                </a:cubicBezTo>
                <a:cubicBezTo>
                  <a:pt x="2077" y="345"/>
                  <a:pt x="2076" y="344"/>
                  <a:pt x="2075" y="344"/>
                </a:cubicBezTo>
                <a:close/>
                <a:moveTo>
                  <a:pt x="2098" y="342"/>
                </a:moveTo>
                <a:cubicBezTo>
                  <a:pt x="2098" y="343"/>
                  <a:pt x="2098" y="343"/>
                  <a:pt x="2098" y="343"/>
                </a:cubicBezTo>
                <a:cubicBezTo>
                  <a:pt x="2098" y="343"/>
                  <a:pt x="2098" y="343"/>
                  <a:pt x="2098" y="343"/>
                </a:cubicBezTo>
                <a:cubicBezTo>
                  <a:pt x="2098" y="343"/>
                  <a:pt x="2098" y="343"/>
                  <a:pt x="2098" y="342"/>
                </a:cubicBezTo>
                <a:close/>
                <a:moveTo>
                  <a:pt x="1844" y="469"/>
                </a:moveTo>
                <a:cubicBezTo>
                  <a:pt x="1842" y="467"/>
                  <a:pt x="1842" y="467"/>
                  <a:pt x="1841" y="467"/>
                </a:cubicBezTo>
                <a:cubicBezTo>
                  <a:pt x="1839" y="467"/>
                  <a:pt x="1839" y="465"/>
                  <a:pt x="1838" y="465"/>
                </a:cubicBezTo>
                <a:cubicBezTo>
                  <a:pt x="1837" y="465"/>
                  <a:pt x="1836" y="465"/>
                  <a:pt x="1836" y="465"/>
                </a:cubicBezTo>
                <a:cubicBezTo>
                  <a:pt x="1835" y="465"/>
                  <a:pt x="1835" y="466"/>
                  <a:pt x="1835" y="466"/>
                </a:cubicBezTo>
                <a:cubicBezTo>
                  <a:pt x="1835" y="466"/>
                  <a:pt x="1834" y="466"/>
                  <a:pt x="1832" y="466"/>
                </a:cubicBezTo>
                <a:cubicBezTo>
                  <a:pt x="1830" y="466"/>
                  <a:pt x="1830" y="466"/>
                  <a:pt x="1830" y="466"/>
                </a:cubicBezTo>
                <a:cubicBezTo>
                  <a:pt x="1829" y="466"/>
                  <a:pt x="1827" y="466"/>
                  <a:pt x="1827" y="467"/>
                </a:cubicBezTo>
                <a:cubicBezTo>
                  <a:pt x="1826" y="467"/>
                  <a:pt x="1826" y="467"/>
                  <a:pt x="1824" y="467"/>
                </a:cubicBezTo>
                <a:cubicBezTo>
                  <a:pt x="1824" y="467"/>
                  <a:pt x="1824" y="467"/>
                  <a:pt x="1822" y="467"/>
                </a:cubicBezTo>
                <a:cubicBezTo>
                  <a:pt x="1822" y="469"/>
                  <a:pt x="1822" y="469"/>
                  <a:pt x="1822" y="469"/>
                </a:cubicBezTo>
                <a:cubicBezTo>
                  <a:pt x="1821" y="471"/>
                  <a:pt x="1819" y="471"/>
                  <a:pt x="1819" y="472"/>
                </a:cubicBezTo>
                <a:cubicBezTo>
                  <a:pt x="1818" y="472"/>
                  <a:pt x="1818" y="472"/>
                  <a:pt x="1816" y="472"/>
                </a:cubicBezTo>
                <a:cubicBezTo>
                  <a:pt x="1816" y="472"/>
                  <a:pt x="1816" y="472"/>
                  <a:pt x="1814" y="472"/>
                </a:cubicBezTo>
                <a:cubicBezTo>
                  <a:pt x="1813" y="471"/>
                  <a:pt x="1812" y="471"/>
                  <a:pt x="1812" y="472"/>
                </a:cubicBezTo>
                <a:cubicBezTo>
                  <a:pt x="1812" y="472"/>
                  <a:pt x="1812" y="472"/>
                  <a:pt x="1812" y="472"/>
                </a:cubicBezTo>
                <a:cubicBezTo>
                  <a:pt x="1812" y="472"/>
                  <a:pt x="1813" y="472"/>
                  <a:pt x="1813" y="473"/>
                </a:cubicBezTo>
                <a:cubicBezTo>
                  <a:pt x="1815" y="473"/>
                  <a:pt x="1815" y="473"/>
                  <a:pt x="1817" y="473"/>
                </a:cubicBezTo>
                <a:cubicBezTo>
                  <a:pt x="1818" y="473"/>
                  <a:pt x="1820" y="473"/>
                  <a:pt x="1821" y="473"/>
                </a:cubicBezTo>
                <a:cubicBezTo>
                  <a:pt x="1823" y="472"/>
                  <a:pt x="1825" y="472"/>
                  <a:pt x="1825" y="472"/>
                </a:cubicBezTo>
                <a:cubicBezTo>
                  <a:pt x="1826" y="472"/>
                  <a:pt x="1826" y="470"/>
                  <a:pt x="1828" y="470"/>
                </a:cubicBezTo>
                <a:cubicBezTo>
                  <a:pt x="1828" y="470"/>
                  <a:pt x="1830" y="470"/>
                  <a:pt x="1831" y="470"/>
                </a:cubicBezTo>
                <a:cubicBezTo>
                  <a:pt x="1831" y="470"/>
                  <a:pt x="1834" y="472"/>
                  <a:pt x="1834" y="470"/>
                </a:cubicBezTo>
                <a:cubicBezTo>
                  <a:pt x="1834" y="470"/>
                  <a:pt x="1834" y="470"/>
                  <a:pt x="1834" y="469"/>
                </a:cubicBezTo>
                <a:cubicBezTo>
                  <a:pt x="1834" y="469"/>
                  <a:pt x="1834" y="469"/>
                  <a:pt x="1836" y="469"/>
                </a:cubicBezTo>
                <a:cubicBezTo>
                  <a:pt x="1838" y="469"/>
                  <a:pt x="1838" y="469"/>
                  <a:pt x="1838" y="469"/>
                </a:cubicBezTo>
                <a:cubicBezTo>
                  <a:pt x="1839" y="469"/>
                  <a:pt x="1841" y="469"/>
                  <a:pt x="1844" y="469"/>
                </a:cubicBezTo>
                <a:close/>
                <a:moveTo>
                  <a:pt x="1960" y="448"/>
                </a:moveTo>
                <a:cubicBezTo>
                  <a:pt x="1959" y="444"/>
                  <a:pt x="1956" y="441"/>
                  <a:pt x="1952" y="439"/>
                </a:cubicBezTo>
                <a:cubicBezTo>
                  <a:pt x="1949" y="438"/>
                  <a:pt x="1946" y="436"/>
                  <a:pt x="1943" y="435"/>
                </a:cubicBezTo>
                <a:cubicBezTo>
                  <a:pt x="1943" y="434"/>
                  <a:pt x="1943" y="434"/>
                  <a:pt x="1943" y="434"/>
                </a:cubicBezTo>
                <a:cubicBezTo>
                  <a:pt x="1940" y="433"/>
                  <a:pt x="1936" y="431"/>
                  <a:pt x="1934" y="429"/>
                </a:cubicBezTo>
                <a:cubicBezTo>
                  <a:pt x="1932" y="427"/>
                  <a:pt x="1929" y="424"/>
                  <a:pt x="1926" y="422"/>
                </a:cubicBezTo>
                <a:cubicBezTo>
                  <a:pt x="1924" y="422"/>
                  <a:pt x="1921" y="422"/>
                  <a:pt x="1919" y="422"/>
                </a:cubicBezTo>
                <a:cubicBezTo>
                  <a:pt x="1918" y="421"/>
                  <a:pt x="1916" y="421"/>
                  <a:pt x="1916" y="419"/>
                </a:cubicBezTo>
                <a:cubicBezTo>
                  <a:pt x="1914" y="419"/>
                  <a:pt x="1914" y="417"/>
                  <a:pt x="1913" y="417"/>
                </a:cubicBezTo>
                <a:cubicBezTo>
                  <a:pt x="1911" y="417"/>
                  <a:pt x="1906" y="414"/>
                  <a:pt x="1908" y="413"/>
                </a:cubicBezTo>
                <a:cubicBezTo>
                  <a:pt x="1910" y="413"/>
                  <a:pt x="1913" y="413"/>
                  <a:pt x="1913" y="413"/>
                </a:cubicBezTo>
                <a:cubicBezTo>
                  <a:pt x="1914" y="414"/>
                  <a:pt x="1916" y="414"/>
                  <a:pt x="1918" y="413"/>
                </a:cubicBezTo>
                <a:cubicBezTo>
                  <a:pt x="1918" y="413"/>
                  <a:pt x="1918" y="411"/>
                  <a:pt x="1918" y="409"/>
                </a:cubicBezTo>
                <a:cubicBezTo>
                  <a:pt x="1918" y="408"/>
                  <a:pt x="1919" y="408"/>
                  <a:pt x="1919" y="406"/>
                </a:cubicBezTo>
                <a:cubicBezTo>
                  <a:pt x="1919" y="406"/>
                  <a:pt x="1921" y="408"/>
                  <a:pt x="1921" y="406"/>
                </a:cubicBezTo>
                <a:cubicBezTo>
                  <a:pt x="1921" y="404"/>
                  <a:pt x="1921" y="404"/>
                  <a:pt x="1921" y="404"/>
                </a:cubicBezTo>
                <a:cubicBezTo>
                  <a:pt x="1922" y="404"/>
                  <a:pt x="1922" y="404"/>
                  <a:pt x="1922" y="403"/>
                </a:cubicBezTo>
                <a:cubicBezTo>
                  <a:pt x="1924" y="403"/>
                  <a:pt x="1926" y="404"/>
                  <a:pt x="1927" y="404"/>
                </a:cubicBezTo>
                <a:cubicBezTo>
                  <a:pt x="1926" y="403"/>
                  <a:pt x="1924" y="403"/>
                  <a:pt x="1924" y="401"/>
                </a:cubicBezTo>
                <a:cubicBezTo>
                  <a:pt x="1922" y="400"/>
                  <a:pt x="1922" y="400"/>
                  <a:pt x="1921" y="400"/>
                </a:cubicBezTo>
                <a:cubicBezTo>
                  <a:pt x="1919" y="400"/>
                  <a:pt x="1916" y="398"/>
                  <a:pt x="1918" y="396"/>
                </a:cubicBezTo>
                <a:cubicBezTo>
                  <a:pt x="1919" y="395"/>
                  <a:pt x="1921" y="396"/>
                  <a:pt x="1922" y="396"/>
                </a:cubicBezTo>
                <a:cubicBezTo>
                  <a:pt x="1924" y="396"/>
                  <a:pt x="1924" y="395"/>
                  <a:pt x="1926" y="395"/>
                </a:cubicBezTo>
                <a:cubicBezTo>
                  <a:pt x="1926" y="395"/>
                  <a:pt x="1927" y="393"/>
                  <a:pt x="1929" y="393"/>
                </a:cubicBezTo>
                <a:cubicBezTo>
                  <a:pt x="1929" y="392"/>
                  <a:pt x="1931" y="392"/>
                  <a:pt x="1932" y="392"/>
                </a:cubicBezTo>
                <a:cubicBezTo>
                  <a:pt x="1932" y="390"/>
                  <a:pt x="1932" y="390"/>
                  <a:pt x="1932" y="390"/>
                </a:cubicBezTo>
                <a:cubicBezTo>
                  <a:pt x="1931" y="388"/>
                  <a:pt x="1929" y="390"/>
                  <a:pt x="1927" y="390"/>
                </a:cubicBezTo>
                <a:cubicBezTo>
                  <a:pt x="1926" y="390"/>
                  <a:pt x="1924" y="390"/>
                  <a:pt x="1922" y="390"/>
                </a:cubicBezTo>
                <a:cubicBezTo>
                  <a:pt x="1922" y="390"/>
                  <a:pt x="1922" y="390"/>
                  <a:pt x="1921" y="390"/>
                </a:cubicBezTo>
                <a:cubicBezTo>
                  <a:pt x="1919" y="390"/>
                  <a:pt x="1919" y="390"/>
                  <a:pt x="1918" y="390"/>
                </a:cubicBezTo>
                <a:cubicBezTo>
                  <a:pt x="1916" y="390"/>
                  <a:pt x="1914" y="390"/>
                  <a:pt x="1914" y="392"/>
                </a:cubicBezTo>
                <a:cubicBezTo>
                  <a:pt x="1913" y="393"/>
                  <a:pt x="1913" y="393"/>
                  <a:pt x="1911" y="393"/>
                </a:cubicBezTo>
                <a:cubicBezTo>
                  <a:pt x="1910" y="393"/>
                  <a:pt x="1908" y="393"/>
                  <a:pt x="1905" y="395"/>
                </a:cubicBezTo>
                <a:cubicBezTo>
                  <a:pt x="1905" y="395"/>
                  <a:pt x="1903" y="396"/>
                  <a:pt x="1901" y="396"/>
                </a:cubicBezTo>
                <a:cubicBezTo>
                  <a:pt x="1901" y="396"/>
                  <a:pt x="1900" y="396"/>
                  <a:pt x="1898" y="398"/>
                </a:cubicBezTo>
                <a:cubicBezTo>
                  <a:pt x="1898" y="398"/>
                  <a:pt x="1897" y="398"/>
                  <a:pt x="1895" y="398"/>
                </a:cubicBezTo>
                <a:cubicBezTo>
                  <a:pt x="1893" y="400"/>
                  <a:pt x="1892" y="400"/>
                  <a:pt x="1890" y="401"/>
                </a:cubicBezTo>
                <a:cubicBezTo>
                  <a:pt x="1890" y="401"/>
                  <a:pt x="1889" y="401"/>
                  <a:pt x="1889" y="403"/>
                </a:cubicBezTo>
                <a:cubicBezTo>
                  <a:pt x="1887" y="403"/>
                  <a:pt x="1887" y="401"/>
                  <a:pt x="1887" y="403"/>
                </a:cubicBezTo>
                <a:cubicBezTo>
                  <a:pt x="1885" y="403"/>
                  <a:pt x="1885" y="404"/>
                  <a:pt x="1887" y="404"/>
                </a:cubicBezTo>
                <a:cubicBezTo>
                  <a:pt x="1889" y="406"/>
                  <a:pt x="1889" y="406"/>
                  <a:pt x="1890" y="408"/>
                </a:cubicBezTo>
                <a:cubicBezTo>
                  <a:pt x="1890" y="408"/>
                  <a:pt x="1892" y="408"/>
                  <a:pt x="1892" y="409"/>
                </a:cubicBezTo>
                <a:cubicBezTo>
                  <a:pt x="1893" y="409"/>
                  <a:pt x="1893" y="409"/>
                  <a:pt x="1893" y="409"/>
                </a:cubicBezTo>
                <a:cubicBezTo>
                  <a:pt x="1893" y="411"/>
                  <a:pt x="1893" y="411"/>
                  <a:pt x="1895" y="411"/>
                </a:cubicBezTo>
                <a:cubicBezTo>
                  <a:pt x="1895" y="413"/>
                  <a:pt x="1897" y="411"/>
                  <a:pt x="1897" y="411"/>
                </a:cubicBezTo>
                <a:cubicBezTo>
                  <a:pt x="1900" y="413"/>
                  <a:pt x="1901" y="413"/>
                  <a:pt x="1903" y="411"/>
                </a:cubicBezTo>
                <a:cubicBezTo>
                  <a:pt x="1905" y="411"/>
                  <a:pt x="1906" y="411"/>
                  <a:pt x="1908" y="413"/>
                </a:cubicBezTo>
                <a:cubicBezTo>
                  <a:pt x="1908" y="413"/>
                  <a:pt x="1906" y="413"/>
                  <a:pt x="1906" y="414"/>
                </a:cubicBezTo>
                <a:cubicBezTo>
                  <a:pt x="1906" y="414"/>
                  <a:pt x="1906" y="414"/>
                  <a:pt x="1906" y="416"/>
                </a:cubicBezTo>
                <a:cubicBezTo>
                  <a:pt x="1905" y="417"/>
                  <a:pt x="1903" y="416"/>
                  <a:pt x="1903" y="416"/>
                </a:cubicBezTo>
                <a:cubicBezTo>
                  <a:pt x="1901" y="416"/>
                  <a:pt x="1900" y="416"/>
                  <a:pt x="1900" y="414"/>
                </a:cubicBezTo>
                <a:cubicBezTo>
                  <a:pt x="1898" y="416"/>
                  <a:pt x="1898" y="416"/>
                  <a:pt x="1897" y="416"/>
                </a:cubicBezTo>
                <a:cubicBezTo>
                  <a:pt x="1897" y="417"/>
                  <a:pt x="1897" y="417"/>
                  <a:pt x="1897" y="419"/>
                </a:cubicBezTo>
                <a:cubicBezTo>
                  <a:pt x="1895" y="419"/>
                  <a:pt x="1895" y="419"/>
                  <a:pt x="1895" y="419"/>
                </a:cubicBezTo>
                <a:cubicBezTo>
                  <a:pt x="1893" y="417"/>
                  <a:pt x="1892" y="417"/>
                  <a:pt x="1890" y="417"/>
                </a:cubicBezTo>
                <a:cubicBezTo>
                  <a:pt x="1889" y="419"/>
                  <a:pt x="1889" y="419"/>
                  <a:pt x="1889" y="419"/>
                </a:cubicBezTo>
                <a:cubicBezTo>
                  <a:pt x="1887" y="421"/>
                  <a:pt x="1889" y="421"/>
                  <a:pt x="1887" y="422"/>
                </a:cubicBezTo>
                <a:cubicBezTo>
                  <a:pt x="1887" y="424"/>
                  <a:pt x="1885" y="424"/>
                  <a:pt x="1884" y="425"/>
                </a:cubicBezTo>
                <a:cubicBezTo>
                  <a:pt x="1882" y="425"/>
                  <a:pt x="1882" y="424"/>
                  <a:pt x="1880" y="424"/>
                </a:cubicBezTo>
                <a:cubicBezTo>
                  <a:pt x="1879" y="424"/>
                  <a:pt x="1879" y="424"/>
                  <a:pt x="1877" y="424"/>
                </a:cubicBezTo>
                <a:cubicBezTo>
                  <a:pt x="1877" y="422"/>
                  <a:pt x="1876" y="422"/>
                  <a:pt x="1876" y="421"/>
                </a:cubicBezTo>
                <a:cubicBezTo>
                  <a:pt x="1877" y="419"/>
                  <a:pt x="1879" y="416"/>
                  <a:pt x="1877" y="414"/>
                </a:cubicBezTo>
                <a:cubicBezTo>
                  <a:pt x="1877" y="413"/>
                  <a:pt x="1876" y="414"/>
                  <a:pt x="1874" y="414"/>
                </a:cubicBezTo>
                <a:cubicBezTo>
                  <a:pt x="1874" y="414"/>
                  <a:pt x="1872" y="414"/>
                  <a:pt x="1871" y="413"/>
                </a:cubicBezTo>
                <a:cubicBezTo>
                  <a:pt x="1871" y="413"/>
                  <a:pt x="1869" y="414"/>
                  <a:pt x="1868" y="413"/>
                </a:cubicBezTo>
                <a:cubicBezTo>
                  <a:pt x="1868" y="411"/>
                  <a:pt x="1868" y="411"/>
                  <a:pt x="1868" y="411"/>
                </a:cubicBezTo>
                <a:cubicBezTo>
                  <a:pt x="1868" y="409"/>
                  <a:pt x="1869" y="409"/>
                  <a:pt x="1871" y="409"/>
                </a:cubicBezTo>
                <a:cubicBezTo>
                  <a:pt x="1871" y="409"/>
                  <a:pt x="1872" y="409"/>
                  <a:pt x="1872" y="408"/>
                </a:cubicBezTo>
                <a:cubicBezTo>
                  <a:pt x="1874" y="408"/>
                  <a:pt x="1874" y="408"/>
                  <a:pt x="1874" y="408"/>
                </a:cubicBezTo>
                <a:cubicBezTo>
                  <a:pt x="1874" y="406"/>
                  <a:pt x="1876" y="406"/>
                  <a:pt x="1876" y="406"/>
                </a:cubicBezTo>
                <a:cubicBezTo>
                  <a:pt x="1877" y="406"/>
                  <a:pt x="1877" y="404"/>
                  <a:pt x="1877" y="404"/>
                </a:cubicBezTo>
                <a:cubicBezTo>
                  <a:pt x="1877" y="404"/>
                  <a:pt x="1879" y="403"/>
                  <a:pt x="1877" y="403"/>
                </a:cubicBezTo>
                <a:cubicBezTo>
                  <a:pt x="1876" y="401"/>
                  <a:pt x="1874" y="403"/>
                  <a:pt x="1872" y="403"/>
                </a:cubicBezTo>
                <a:cubicBezTo>
                  <a:pt x="1871" y="403"/>
                  <a:pt x="1871" y="403"/>
                  <a:pt x="1871" y="403"/>
                </a:cubicBezTo>
                <a:cubicBezTo>
                  <a:pt x="1871" y="403"/>
                  <a:pt x="1871" y="403"/>
                  <a:pt x="1869" y="403"/>
                </a:cubicBezTo>
                <a:cubicBezTo>
                  <a:pt x="1869" y="403"/>
                  <a:pt x="1869" y="403"/>
                  <a:pt x="1868" y="403"/>
                </a:cubicBezTo>
                <a:cubicBezTo>
                  <a:pt x="1866" y="403"/>
                  <a:pt x="1866" y="403"/>
                  <a:pt x="1866" y="403"/>
                </a:cubicBezTo>
                <a:cubicBezTo>
                  <a:pt x="1864" y="403"/>
                  <a:pt x="1864" y="404"/>
                  <a:pt x="1864" y="403"/>
                </a:cubicBezTo>
                <a:cubicBezTo>
                  <a:pt x="1863" y="403"/>
                  <a:pt x="1863" y="401"/>
                  <a:pt x="1863" y="401"/>
                </a:cubicBezTo>
                <a:cubicBezTo>
                  <a:pt x="1861" y="401"/>
                  <a:pt x="1860" y="401"/>
                  <a:pt x="1860" y="401"/>
                </a:cubicBezTo>
                <a:cubicBezTo>
                  <a:pt x="1860" y="401"/>
                  <a:pt x="1863" y="400"/>
                  <a:pt x="1863" y="398"/>
                </a:cubicBezTo>
                <a:cubicBezTo>
                  <a:pt x="1861" y="396"/>
                  <a:pt x="1861" y="396"/>
                  <a:pt x="1861" y="396"/>
                </a:cubicBezTo>
                <a:cubicBezTo>
                  <a:pt x="1860" y="396"/>
                  <a:pt x="1858" y="396"/>
                  <a:pt x="1856" y="395"/>
                </a:cubicBezTo>
                <a:cubicBezTo>
                  <a:pt x="1853" y="395"/>
                  <a:pt x="1851" y="396"/>
                  <a:pt x="1850" y="398"/>
                </a:cubicBezTo>
                <a:cubicBezTo>
                  <a:pt x="1847" y="401"/>
                  <a:pt x="1847" y="404"/>
                  <a:pt x="1843" y="406"/>
                </a:cubicBezTo>
                <a:cubicBezTo>
                  <a:pt x="1842" y="408"/>
                  <a:pt x="1840" y="408"/>
                  <a:pt x="1839" y="411"/>
                </a:cubicBezTo>
                <a:cubicBezTo>
                  <a:pt x="1839" y="413"/>
                  <a:pt x="1839" y="413"/>
                  <a:pt x="1839" y="413"/>
                </a:cubicBezTo>
                <a:cubicBezTo>
                  <a:pt x="1839" y="414"/>
                  <a:pt x="1839" y="416"/>
                  <a:pt x="1837" y="419"/>
                </a:cubicBezTo>
                <a:cubicBezTo>
                  <a:pt x="1837" y="421"/>
                  <a:pt x="1835" y="421"/>
                  <a:pt x="1834" y="421"/>
                </a:cubicBezTo>
                <a:cubicBezTo>
                  <a:pt x="1830" y="422"/>
                  <a:pt x="1830" y="425"/>
                  <a:pt x="1830" y="429"/>
                </a:cubicBezTo>
                <a:cubicBezTo>
                  <a:pt x="1830" y="430"/>
                  <a:pt x="1830" y="432"/>
                  <a:pt x="1829" y="433"/>
                </a:cubicBezTo>
                <a:cubicBezTo>
                  <a:pt x="1829" y="433"/>
                  <a:pt x="1829" y="433"/>
                  <a:pt x="1829" y="435"/>
                </a:cubicBezTo>
                <a:cubicBezTo>
                  <a:pt x="1827" y="435"/>
                  <a:pt x="1827" y="435"/>
                  <a:pt x="1827" y="435"/>
                </a:cubicBezTo>
                <a:cubicBezTo>
                  <a:pt x="1826" y="435"/>
                  <a:pt x="1826" y="437"/>
                  <a:pt x="1826" y="437"/>
                </a:cubicBezTo>
                <a:cubicBezTo>
                  <a:pt x="1824" y="438"/>
                  <a:pt x="1824" y="442"/>
                  <a:pt x="1822" y="443"/>
                </a:cubicBezTo>
                <a:cubicBezTo>
                  <a:pt x="1822" y="445"/>
                  <a:pt x="1821" y="445"/>
                  <a:pt x="1819" y="446"/>
                </a:cubicBezTo>
                <a:cubicBezTo>
                  <a:pt x="1819" y="450"/>
                  <a:pt x="1821" y="451"/>
                  <a:pt x="1822" y="453"/>
                </a:cubicBezTo>
                <a:cubicBezTo>
                  <a:pt x="1822" y="453"/>
                  <a:pt x="1822" y="454"/>
                  <a:pt x="1824" y="454"/>
                </a:cubicBezTo>
                <a:cubicBezTo>
                  <a:pt x="1824" y="456"/>
                  <a:pt x="1824" y="456"/>
                  <a:pt x="1824" y="456"/>
                </a:cubicBezTo>
                <a:cubicBezTo>
                  <a:pt x="1826" y="458"/>
                  <a:pt x="1826" y="458"/>
                  <a:pt x="1826" y="458"/>
                </a:cubicBezTo>
                <a:cubicBezTo>
                  <a:pt x="1827" y="460"/>
                  <a:pt x="1831" y="461"/>
                  <a:pt x="1834" y="462"/>
                </a:cubicBezTo>
                <a:cubicBezTo>
                  <a:pt x="1834" y="461"/>
                  <a:pt x="1834" y="460"/>
                  <a:pt x="1833" y="460"/>
                </a:cubicBezTo>
                <a:cubicBezTo>
                  <a:pt x="1836" y="460"/>
                  <a:pt x="1838" y="462"/>
                  <a:pt x="1841" y="462"/>
                </a:cubicBezTo>
                <a:cubicBezTo>
                  <a:pt x="1842" y="462"/>
                  <a:pt x="1846" y="462"/>
                  <a:pt x="1847" y="464"/>
                </a:cubicBezTo>
                <a:cubicBezTo>
                  <a:pt x="1849" y="464"/>
                  <a:pt x="1849" y="464"/>
                  <a:pt x="1851" y="464"/>
                </a:cubicBezTo>
                <a:cubicBezTo>
                  <a:pt x="1852" y="464"/>
                  <a:pt x="1854" y="464"/>
                  <a:pt x="1855" y="464"/>
                </a:cubicBezTo>
                <a:cubicBezTo>
                  <a:pt x="1855" y="464"/>
                  <a:pt x="1855" y="465"/>
                  <a:pt x="1857" y="465"/>
                </a:cubicBezTo>
                <a:cubicBezTo>
                  <a:pt x="1859" y="465"/>
                  <a:pt x="1860" y="464"/>
                  <a:pt x="1860" y="464"/>
                </a:cubicBezTo>
                <a:cubicBezTo>
                  <a:pt x="1862" y="462"/>
                  <a:pt x="1863" y="460"/>
                  <a:pt x="1865" y="459"/>
                </a:cubicBezTo>
                <a:cubicBezTo>
                  <a:pt x="1865" y="459"/>
                  <a:pt x="1867" y="457"/>
                  <a:pt x="1868" y="456"/>
                </a:cubicBezTo>
                <a:cubicBezTo>
                  <a:pt x="1868" y="456"/>
                  <a:pt x="1868" y="456"/>
                  <a:pt x="1870" y="456"/>
                </a:cubicBezTo>
                <a:cubicBezTo>
                  <a:pt x="1872" y="454"/>
                  <a:pt x="1873" y="454"/>
                  <a:pt x="1875" y="454"/>
                </a:cubicBezTo>
                <a:cubicBezTo>
                  <a:pt x="1876" y="454"/>
                  <a:pt x="1878" y="452"/>
                  <a:pt x="1880" y="452"/>
                </a:cubicBezTo>
                <a:cubicBezTo>
                  <a:pt x="1883" y="454"/>
                  <a:pt x="1884" y="454"/>
                  <a:pt x="1886" y="454"/>
                </a:cubicBezTo>
                <a:cubicBezTo>
                  <a:pt x="1888" y="454"/>
                  <a:pt x="1889" y="454"/>
                  <a:pt x="1891" y="454"/>
                </a:cubicBezTo>
                <a:cubicBezTo>
                  <a:pt x="1891" y="452"/>
                  <a:pt x="1893" y="451"/>
                  <a:pt x="1894" y="451"/>
                </a:cubicBezTo>
                <a:cubicBezTo>
                  <a:pt x="1896" y="451"/>
                  <a:pt x="1897" y="452"/>
                  <a:pt x="1897" y="454"/>
                </a:cubicBezTo>
                <a:cubicBezTo>
                  <a:pt x="1899" y="454"/>
                  <a:pt x="1899" y="456"/>
                  <a:pt x="1901" y="456"/>
                </a:cubicBezTo>
                <a:cubicBezTo>
                  <a:pt x="1904" y="457"/>
                  <a:pt x="1907" y="456"/>
                  <a:pt x="1909" y="457"/>
                </a:cubicBezTo>
                <a:cubicBezTo>
                  <a:pt x="1910" y="459"/>
                  <a:pt x="1910" y="460"/>
                  <a:pt x="1912" y="460"/>
                </a:cubicBezTo>
                <a:cubicBezTo>
                  <a:pt x="1914" y="462"/>
                  <a:pt x="1915" y="462"/>
                  <a:pt x="1917" y="464"/>
                </a:cubicBezTo>
                <a:cubicBezTo>
                  <a:pt x="1918" y="464"/>
                  <a:pt x="1920" y="464"/>
                  <a:pt x="1922" y="464"/>
                </a:cubicBezTo>
                <a:cubicBezTo>
                  <a:pt x="1923" y="464"/>
                  <a:pt x="1925" y="464"/>
                  <a:pt x="1926" y="465"/>
                </a:cubicBezTo>
                <a:cubicBezTo>
                  <a:pt x="1928" y="465"/>
                  <a:pt x="1930" y="465"/>
                  <a:pt x="1931" y="465"/>
                </a:cubicBezTo>
                <a:cubicBezTo>
                  <a:pt x="1933" y="465"/>
                  <a:pt x="1935" y="464"/>
                  <a:pt x="1936" y="464"/>
                </a:cubicBezTo>
                <a:cubicBezTo>
                  <a:pt x="1939" y="462"/>
                  <a:pt x="1941" y="464"/>
                  <a:pt x="1944" y="465"/>
                </a:cubicBezTo>
                <a:cubicBezTo>
                  <a:pt x="1946" y="465"/>
                  <a:pt x="1947" y="467"/>
                  <a:pt x="1949" y="465"/>
                </a:cubicBezTo>
                <a:cubicBezTo>
                  <a:pt x="1951" y="465"/>
                  <a:pt x="1952" y="465"/>
                  <a:pt x="1954" y="464"/>
                </a:cubicBezTo>
                <a:cubicBezTo>
                  <a:pt x="1957" y="462"/>
                  <a:pt x="1960" y="460"/>
                  <a:pt x="1962" y="459"/>
                </a:cubicBezTo>
                <a:cubicBezTo>
                  <a:pt x="1962" y="459"/>
                  <a:pt x="1962" y="457"/>
                  <a:pt x="1964" y="457"/>
                </a:cubicBezTo>
                <a:cubicBezTo>
                  <a:pt x="1965" y="454"/>
                  <a:pt x="1964" y="449"/>
                  <a:pt x="1960" y="448"/>
                </a:cubicBezTo>
                <a:close/>
                <a:moveTo>
                  <a:pt x="1979" y="441"/>
                </a:moveTo>
                <a:cubicBezTo>
                  <a:pt x="1979" y="440"/>
                  <a:pt x="1978" y="440"/>
                  <a:pt x="1978" y="440"/>
                </a:cubicBezTo>
                <a:cubicBezTo>
                  <a:pt x="1978" y="440"/>
                  <a:pt x="1978" y="441"/>
                  <a:pt x="1979" y="441"/>
                </a:cubicBezTo>
                <a:close/>
                <a:moveTo>
                  <a:pt x="1982" y="445"/>
                </a:moveTo>
                <a:cubicBezTo>
                  <a:pt x="1982" y="444"/>
                  <a:pt x="1982" y="444"/>
                  <a:pt x="1982" y="443"/>
                </a:cubicBezTo>
                <a:cubicBezTo>
                  <a:pt x="1981" y="443"/>
                  <a:pt x="1981" y="442"/>
                  <a:pt x="1980" y="442"/>
                </a:cubicBezTo>
                <a:cubicBezTo>
                  <a:pt x="1980" y="443"/>
                  <a:pt x="1980" y="443"/>
                  <a:pt x="1981" y="444"/>
                </a:cubicBezTo>
                <a:cubicBezTo>
                  <a:pt x="1982" y="444"/>
                  <a:pt x="1982" y="444"/>
                  <a:pt x="1982" y="445"/>
                </a:cubicBezTo>
                <a:close/>
                <a:moveTo>
                  <a:pt x="1983" y="446"/>
                </a:moveTo>
                <a:cubicBezTo>
                  <a:pt x="1983" y="446"/>
                  <a:pt x="1983" y="446"/>
                  <a:pt x="1983" y="446"/>
                </a:cubicBezTo>
                <a:cubicBezTo>
                  <a:pt x="1983" y="446"/>
                  <a:pt x="1983" y="446"/>
                  <a:pt x="1983" y="445"/>
                </a:cubicBezTo>
                <a:cubicBezTo>
                  <a:pt x="1983" y="446"/>
                  <a:pt x="1983" y="446"/>
                  <a:pt x="1983" y="446"/>
                </a:cubicBezTo>
                <a:close/>
                <a:moveTo>
                  <a:pt x="2004" y="451"/>
                </a:moveTo>
                <a:cubicBezTo>
                  <a:pt x="2006" y="451"/>
                  <a:pt x="2006" y="451"/>
                  <a:pt x="2006" y="451"/>
                </a:cubicBezTo>
                <a:cubicBezTo>
                  <a:pt x="2006" y="451"/>
                  <a:pt x="2006" y="451"/>
                  <a:pt x="2006" y="451"/>
                </a:cubicBezTo>
                <a:cubicBezTo>
                  <a:pt x="2006" y="451"/>
                  <a:pt x="2006" y="450"/>
                  <a:pt x="2006" y="450"/>
                </a:cubicBezTo>
                <a:cubicBezTo>
                  <a:pt x="2006" y="448"/>
                  <a:pt x="2006" y="448"/>
                  <a:pt x="2006" y="448"/>
                </a:cubicBezTo>
                <a:cubicBezTo>
                  <a:pt x="2005" y="448"/>
                  <a:pt x="2005" y="448"/>
                  <a:pt x="2005" y="448"/>
                </a:cubicBezTo>
                <a:cubicBezTo>
                  <a:pt x="2004" y="448"/>
                  <a:pt x="2004" y="448"/>
                  <a:pt x="2004" y="448"/>
                </a:cubicBezTo>
                <a:cubicBezTo>
                  <a:pt x="2004" y="449"/>
                  <a:pt x="2002" y="449"/>
                  <a:pt x="2002" y="449"/>
                </a:cubicBezTo>
                <a:lnTo>
                  <a:pt x="2004" y="451"/>
                </a:lnTo>
                <a:close/>
                <a:moveTo>
                  <a:pt x="2020" y="459"/>
                </a:moveTo>
                <a:cubicBezTo>
                  <a:pt x="2021" y="459"/>
                  <a:pt x="2021" y="459"/>
                  <a:pt x="2022" y="459"/>
                </a:cubicBezTo>
                <a:cubicBezTo>
                  <a:pt x="2021" y="459"/>
                  <a:pt x="2021" y="458"/>
                  <a:pt x="2021" y="458"/>
                </a:cubicBezTo>
                <a:cubicBezTo>
                  <a:pt x="2020" y="458"/>
                  <a:pt x="2020" y="457"/>
                  <a:pt x="2019" y="457"/>
                </a:cubicBezTo>
                <a:cubicBezTo>
                  <a:pt x="2020" y="458"/>
                  <a:pt x="2020" y="458"/>
                  <a:pt x="2020" y="459"/>
                </a:cubicBezTo>
                <a:close/>
                <a:moveTo>
                  <a:pt x="2022" y="460"/>
                </a:moveTo>
                <a:cubicBezTo>
                  <a:pt x="2022" y="460"/>
                  <a:pt x="2022" y="460"/>
                  <a:pt x="2022" y="460"/>
                </a:cubicBezTo>
                <a:cubicBezTo>
                  <a:pt x="2022" y="460"/>
                  <a:pt x="2022" y="459"/>
                  <a:pt x="2022" y="459"/>
                </a:cubicBezTo>
                <a:cubicBezTo>
                  <a:pt x="2022" y="459"/>
                  <a:pt x="2022" y="460"/>
                  <a:pt x="2022" y="460"/>
                </a:cubicBezTo>
                <a:close/>
                <a:moveTo>
                  <a:pt x="2023" y="462"/>
                </a:moveTo>
                <a:cubicBezTo>
                  <a:pt x="2023" y="462"/>
                  <a:pt x="2023" y="462"/>
                  <a:pt x="2024" y="462"/>
                </a:cubicBezTo>
                <a:cubicBezTo>
                  <a:pt x="2024" y="461"/>
                  <a:pt x="2024" y="461"/>
                  <a:pt x="2023" y="461"/>
                </a:cubicBezTo>
                <a:cubicBezTo>
                  <a:pt x="2023" y="461"/>
                  <a:pt x="2023" y="461"/>
                  <a:pt x="2023" y="462"/>
                </a:cubicBezTo>
                <a:close/>
                <a:moveTo>
                  <a:pt x="2078" y="464"/>
                </a:moveTo>
                <a:cubicBezTo>
                  <a:pt x="2080" y="462"/>
                  <a:pt x="2080" y="464"/>
                  <a:pt x="2080" y="464"/>
                </a:cubicBezTo>
                <a:cubicBezTo>
                  <a:pt x="2080" y="465"/>
                  <a:pt x="2082" y="465"/>
                  <a:pt x="2082" y="465"/>
                </a:cubicBezTo>
                <a:cubicBezTo>
                  <a:pt x="2083" y="467"/>
                  <a:pt x="2083" y="467"/>
                  <a:pt x="2083" y="467"/>
                </a:cubicBezTo>
                <a:cubicBezTo>
                  <a:pt x="2085" y="467"/>
                  <a:pt x="2085" y="467"/>
                  <a:pt x="2086" y="467"/>
                </a:cubicBezTo>
                <a:cubicBezTo>
                  <a:pt x="2088" y="467"/>
                  <a:pt x="2088" y="467"/>
                  <a:pt x="2088" y="467"/>
                </a:cubicBezTo>
                <a:cubicBezTo>
                  <a:pt x="2090" y="467"/>
                  <a:pt x="2090" y="469"/>
                  <a:pt x="2091" y="470"/>
                </a:cubicBezTo>
                <a:cubicBezTo>
                  <a:pt x="2091" y="469"/>
                  <a:pt x="2093" y="469"/>
                  <a:pt x="2094" y="469"/>
                </a:cubicBezTo>
                <a:cubicBezTo>
                  <a:pt x="2094" y="467"/>
                  <a:pt x="2094" y="465"/>
                  <a:pt x="2096" y="465"/>
                </a:cubicBezTo>
                <a:cubicBezTo>
                  <a:pt x="2098" y="465"/>
                  <a:pt x="2099" y="467"/>
                  <a:pt x="2099" y="467"/>
                </a:cubicBezTo>
                <a:cubicBezTo>
                  <a:pt x="2101" y="465"/>
                  <a:pt x="2099" y="465"/>
                  <a:pt x="2099" y="465"/>
                </a:cubicBezTo>
                <a:cubicBezTo>
                  <a:pt x="2098" y="465"/>
                  <a:pt x="2098" y="464"/>
                  <a:pt x="2096" y="464"/>
                </a:cubicBezTo>
                <a:cubicBezTo>
                  <a:pt x="2096" y="462"/>
                  <a:pt x="2094" y="462"/>
                  <a:pt x="2093" y="462"/>
                </a:cubicBezTo>
                <a:cubicBezTo>
                  <a:pt x="2093" y="460"/>
                  <a:pt x="2093" y="460"/>
                  <a:pt x="2091" y="460"/>
                </a:cubicBezTo>
                <a:cubicBezTo>
                  <a:pt x="2090" y="459"/>
                  <a:pt x="2090" y="460"/>
                  <a:pt x="2090" y="459"/>
                </a:cubicBezTo>
                <a:cubicBezTo>
                  <a:pt x="2088" y="457"/>
                  <a:pt x="2088" y="454"/>
                  <a:pt x="2086" y="452"/>
                </a:cubicBezTo>
                <a:cubicBezTo>
                  <a:pt x="2085" y="451"/>
                  <a:pt x="2085" y="451"/>
                  <a:pt x="2085" y="451"/>
                </a:cubicBezTo>
                <a:cubicBezTo>
                  <a:pt x="2083" y="451"/>
                  <a:pt x="2080" y="451"/>
                  <a:pt x="2078" y="451"/>
                </a:cubicBezTo>
                <a:cubicBezTo>
                  <a:pt x="2078" y="451"/>
                  <a:pt x="2077" y="451"/>
                  <a:pt x="2077" y="452"/>
                </a:cubicBezTo>
                <a:cubicBezTo>
                  <a:pt x="2078" y="454"/>
                  <a:pt x="2078" y="456"/>
                  <a:pt x="2078" y="457"/>
                </a:cubicBezTo>
                <a:cubicBezTo>
                  <a:pt x="2078" y="457"/>
                  <a:pt x="2080" y="460"/>
                  <a:pt x="2078" y="460"/>
                </a:cubicBezTo>
                <a:cubicBezTo>
                  <a:pt x="2077" y="460"/>
                  <a:pt x="2077" y="460"/>
                  <a:pt x="2077" y="460"/>
                </a:cubicBezTo>
                <a:cubicBezTo>
                  <a:pt x="2077" y="460"/>
                  <a:pt x="2077" y="460"/>
                  <a:pt x="2077" y="459"/>
                </a:cubicBezTo>
                <a:cubicBezTo>
                  <a:pt x="2075" y="459"/>
                  <a:pt x="2075" y="459"/>
                  <a:pt x="2075" y="459"/>
                </a:cubicBezTo>
                <a:cubicBezTo>
                  <a:pt x="2075" y="457"/>
                  <a:pt x="2075" y="457"/>
                  <a:pt x="2075" y="457"/>
                </a:cubicBezTo>
                <a:cubicBezTo>
                  <a:pt x="2075" y="457"/>
                  <a:pt x="2073" y="457"/>
                  <a:pt x="2073" y="456"/>
                </a:cubicBezTo>
                <a:cubicBezTo>
                  <a:pt x="2073" y="454"/>
                  <a:pt x="2073" y="454"/>
                  <a:pt x="2073" y="454"/>
                </a:cubicBezTo>
                <a:cubicBezTo>
                  <a:pt x="2072" y="452"/>
                  <a:pt x="2073" y="451"/>
                  <a:pt x="2072" y="449"/>
                </a:cubicBezTo>
                <a:cubicBezTo>
                  <a:pt x="2072" y="446"/>
                  <a:pt x="2072" y="443"/>
                  <a:pt x="2070" y="443"/>
                </a:cubicBezTo>
                <a:cubicBezTo>
                  <a:pt x="2069" y="441"/>
                  <a:pt x="2067" y="439"/>
                  <a:pt x="2064" y="439"/>
                </a:cubicBezTo>
                <a:cubicBezTo>
                  <a:pt x="2062" y="439"/>
                  <a:pt x="2062" y="439"/>
                  <a:pt x="2061" y="438"/>
                </a:cubicBezTo>
                <a:cubicBezTo>
                  <a:pt x="2061" y="436"/>
                  <a:pt x="2059" y="435"/>
                  <a:pt x="2057" y="435"/>
                </a:cubicBezTo>
                <a:cubicBezTo>
                  <a:pt x="2056" y="435"/>
                  <a:pt x="2056" y="436"/>
                  <a:pt x="2056" y="435"/>
                </a:cubicBezTo>
                <a:cubicBezTo>
                  <a:pt x="2056" y="433"/>
                  <a:pt x="2056" y="431"/>
                  <a:pt x="2054" y="430"/>
                </a:cubicBezTo>
                <a:cubicBezTo>
                  <a:pt x="2054" y="430"/>
                  <a:pt x="2052" y="430"/>
                  <a:pt x="2051" y="428"/>
                </a:cubicBezTo>
                <a:cubicBezTo>
                  <a:pt x="2051" y="427"/>
                  <a:pt x="2051" y="427"/>
                  <a:pt x="2051" y="425"/>
                </a:cubicBezTo>
                <a:cubicBezTo>
                  <a:pt x="2051" y="425"/>
                  <a:pt x="2049" y="423"/>
                  <a:pt x="2048" y="423"/>
                </a:cubicBezTo>
                <a:cubicBezTo>
                  <a:pt x="2048" y="423"/>
                  <a:pt x="2046" y="423"/>
                  <a:pt x="2044" y="422"/>
                </a:cubicBezTo>
                <a:cubicBezTo>
                  <a:pt x="2044" y="422"/>
                  <a:pt x="2043" y="422"/>
                  <a:pt x="2041" y="422"/>
                </a:cubicBezTo>
                <a:cubicBezTo>
                  <a:pt x="2041" y="422"/>
                  <a:pt x="2040" y="422"/>
                  <a:pt x="2041" y="420"/>
                </a:cubicBezTo>
                <a:cubicBezTo>
                  <a:pt x="2043" y="418"/>
                  <a:pt x="2048" y="418"/>
                  <a:pt x="2049" y="418"/>
                </a:cubicBezTo>
                <a:cubicBezTo>
                  <a:pt x="2051" y="420"/>
                  <a:pt x="2052" y="420"/>
                  <a:pt x="2052" y="420"/>
                </a:cubicBezTo>
                <a:cubicBezTo>
                  <a:pt x="2054" y="420"/>
                  <a:pt x="2054" y="420"/>
                  <a:pt x="2054" y="420"/>
                </a:cubicBezTo>
                <a:cubicBezTo>
                  <a:pt x="2056" y="422"/>
                  <a:pt x="2057" y="422"/>
                  <a:pt x="2057" y="422"/>
                </a:cubicBezTo>
                <a:cubicBezTo>
                  <a:pt x="2057" y="420"/>
                  <a:pt x="2057" y="420"/>
                  <a:pt x="2057" y="420"/>
                </a:cubicBezTo>
                <a:cubicBezTo>
                  <a:pt x="2057" y="420"/>
                  <a:pt x="2056" y="420"/>
                  <a:pt x="2056" y="418"/>
                </a:cubicBezTo>
                <a:cubicBezTo>
                  <a:pt x="2054" y="418"/>
                  <a:pt x="2054" y="417"/>
                  <a:pt x="2052" y="417"/>
                </a:cubicBezTo>
                <a:cubicBezTo>
                  <a:pt x="2051" y="415"/>
                  <a:pt x="2051" y="415"/>
                  <a:pt x="2051" y="415"/>
                </a:cubicBezTo>
                <a:cubicBezTo>
                  <a:pt x="2051" y="414"/>
                  <a:pt x="2051" y="414"/>
                  <a:pt x="2052" y="414"/>
                </a:cubicBezTo>
                <a:cubicBezTo>
                  <a:pt x="2052" y="412"/>
                  <a:pt x="2052" y="412"/>
                  <a:pt x="2052" y="412"/>
                </a:cubicBezTo>
                <a:cubicBezTo>
                  <a:pt x="2052" y="410"/>
                  <a:pt x="2054" y="410"/>
                  <a:pt x="2056" y="410"/>
                </a:cubicBezTo>
                <a:cubicBezTo>
                  <a:pt x="2059" y="410"/>
                  <a:pt x="2061" y="410"/>
                  <a:pt x="2062" y="412"/>
                </a:cubicBezTo>
                <a:cubicBezTo>
                  <a:pt x="2062" y="412"/>
                  <a:pt x="2064" y="412"/>
                  <a:pt x="2065" y="412"/>
                </a:cubicBezTo>
                <a:cubicBezTo>
                  <a:pt x="2069" y="410"/>
                  <a:pt x="2070" y="412"/>
                  <a:pt x="2072" y="412"/>
                </a:cubicBezTo>
                <a:cubicBezTo>
                  <a:pt x="2073" y="412"/>
                  <a:pt x="2075" y="412"/>
                  <a:pt x="2077" y="412"/>
                </a:cubicBezTo>
                <a:cubicBezTo>
                  <a:pt x="2077" y="412"/>
                  <a:pt x="2080" y="412"/>
                  <a:pt x="2080" y="410"/>
                </a:cubicBezTo>
                <a:cubicBezTo>
                  <a:pt x="2078" y="409"/>
                  <a:pt x="2077" y="410"/>
                  <a:pt x="2077" y="410"/>
                </a:cubicBezTo>
                <a:cubicBezTo>
                  <a:pt x="2073" y="410"/>
                  <a:pt x="2072" y="410"/>
                  <a:pt x="2070" y="409"/>
                </a:cubicBezTo>
                <a:cubicBezTo>
                  <a:pt x="2070" y="409"/>
                  <a:pt x="2069" y="407"/>
                  <a:pt x="2069" y="406"/>
                </a:cubicBezTo>
                <a:cubicBezTo>
                  <a:pt x="2069" y="404"/>
                  <a:pt x="2070" y="402"/>
                  <a:pt x="2069" y="401"/>
                </a:cubicBezTo>
                <a:cubicBezTo>
                  <a:pt x="2069" y="399"/>
                  <a:pt x="2069" y="398"/>
                  <a:pt x="2067" y="396"/>
                </a:cubicBezTo>
                <a:cubicBezTo>
                  <a:pt x="2067" y="394"/>
                  <a:pt x="2065" y="393"/>
                  <a:pt x="2065" y="391"/>
                </a:cubicBezTo>
                <a:cubicBezTo>
                  <a:pt x="2064" y="389"/>
                  <a:pt x="2061" y="389"/>
                  <a:pt x="2059" y="391"/>
                </a:cubicBezTo>
                <a:cubicBezTo>
                  <a:pt x="2059" y="391"/>
                  <a:pt x="2057" y="393"/>
                  <a:pt x="2056" y="393"/>
                </a:cubicBezTo>
                <a:cubicBezTo>
                  <a:pt x="2054" y="393"/>
                  <a:pt x="2054" y="391"/>
                  <a:pt x="2052" y="391"/>
                </a:cubicBezTo>
                <a:cubicBezTo>
                  <a:pt x="2051" y="390"/>
                  <a:pt x="2049" y="389"/>
                  <a:pt x="2048" y="388"/>
                </a:cubicBezTo>
                <a:cubicBezTo>
                  <a:pt x="2049" y="389"/>
                  <a:pt x="2050" y="390"/>
                  <a:pt x="2050" y="390"/>
                </a:cubicBezTo>
                <a:cubicBezTo>
                  <a:pt x="2048" y="390"/>
                  <a:pt x="2048" y="390"/>
                  <a:pt x="2048" y="390"/>
                </a:cubicBezTo>
                <a:cubicBezTo>
                  <a:pt x="2045" y="392"/>
                  <a:pt x="2044" y="393"/>
                  <a:pt x="2042" y="395"/>
                </a:cubicBezTo>
                <a:cubicBezTo>
                  <a:pt x="2040" y="396"/>
                  <a:pt x="2039" y="396"/>
                  <a:pt x="2039" y="398"/>
                </a:cubicBezTo>
                <a:cubicBezTo>
                  <a:pt x="2037" y="398"/>
                  <a:pt x="2035" y="398"/>
                  <a:pt x="2034" y="398"/>
                </a:cubicBezTo>
                <a:cubicBezTo>
                  <a:pt x="2032" y="398"/>
                  <a:pt x="2032" y="398"/>
                  <a:pt x="2031" y="398"/>
                </a:cubicBezTo>
                <a:cubicBezTo>
                  <a:pt x="2031" y="400"/>
                  <a:pt x="2031" y="400"/>
                  <a:pt x="2031" y="400"/>
                </a:cubicBezTo>
                <a:cubicBezTo>
                  <a:pt x="2031" y="401"/>
                  <a:pt x="2031" y="401"/>
                  <a:pt x="2031" y="401"/>
                </a:cubicBezTo>
                <a:cubicBezTo>
                  <a:pt x="2031" y="403"/>
                  <a:pt x="2029" y="403"/>
                  <a:pt x="2029" y="403"/>
                </a:cubicBezTo>
                <a:cubicBezTo>
                  <a:pt x="2027" y="403"/>
                  <a:pt x="2027" y="403"/>
                  <a:pt x="2027" y="404"/>
                </a:cubicBezTo>
                <a:cubicBezTo>
                  <a:pt x="2027" y="406"/>
                  <a:pt x="2026" y="406"/>
                  <a:pt x="2024" y="406"/>
                </a:cubicBezTo>
                <a:cubicBezTo>
                  <a:pt x="2024" y="406"/>
                  <a:pt x="2023" y="408"/>
                  <a:pt x="2021" y="408"/>
                </a:cubicBezTo>
                <a:cubicBezTo>
                  <a:pt x="2019" y="408"/>
                  <a:pt x="2019" y="408"/>
                  <a:pt x="2019" y="408"/>
                </a:cubicBezTo>
                <a:cubicBezTo>
                  <a:pt x="2018" y="408"/>
                  <a:pt x="2016" y="408"/>
                  <a:pt x="2014" y="408"/>
                </a:cubicBezTo>
                <a:cubicBezTo>
                  <a:pt x="2014" y="409"/>
                  <a:pt x="2016" y="411"/>
                  <a:pt x="2016" y="411"/>
                </a:cubicBezTo>
                <a:cubicBezTo>
                  <a:pt x="2016" y="413"/>
                  <a:pt x="2016" y="416"/>
                  <a:pt x="2014" y="417"/>
                </a:cubicBezTo>
                <a:cubicBezTo>
                  <a:pt x="2014" y="417"/>
                  <a:pt x="2013" y="417"/>
                  <a:pt x="2013" y="419"/>
                </a:cubicBezTo>
                <a:cubicBezTo>
                  <a:pt x="2013" y="419"/>
                  <a:pt x="2011" y="421"/>
                  <a:pt x="2011" y="422"/>
                </a:cubicBezTo>
                <a:cubicBezTo>
                  <a:pt x="2010" y="424"/>
                  <a:pt x="2010" y="424"/>
                  <a:pt x="2010" y="424"/>
                </a:cubicBezTo>
                <a:cubicBezTo>
                  <a:pt x="2011" y="425"/>
                  <a:pt x="2011" y="427"/>
                  <a:pt x="2013" y="427"/>
                </a:cubicBezTo>
                <a:cubicBezTo>
                  <a:pt x="2014" y="427"/>
                  <a:pt x="2016" y="429"/>
                  <a:pt x="2018" y="429"/>
                </a:cubicBezTo>
                <a:cubicBezTo>
                  <a:pt x="2019" y="429"/>
                  <a:pt x="2019" y="430"/>
                  <a:pt x="2019" y="432"/>
                </a:cubicBezTo>
                <a:cubicBezTo>
                  <a:pt x="2019" y="430"/>
                  <a:pt x="2021" y="430"/>
                  <a:pt x="2021" y="430"/>
                </a:cubicBezTo>
                <a:cubicBezTo>
                  <a:pt x="2021" y="432"/>
                  <a:pt x="2021" y="433"/>
                  <a:pt x="2021" y="435"/>
                </a:cubicBezTo>
                <a:cubicBezTo>
                  <a:pt x="2021" y="435"/>
                  <a:pt x="2021" y="437"/>
                  <a:pt x="2023" y="438"/>
                </a:cubicBezTo>
                <a:cubicBezTo>
                  <a:pt x="2023" y="440"/>
                  <a:pt x="2023" y="442"/>
                  <a:pt x="2023" y="442"/>
                </a:cubicBezTo>
                <a:cubicBezTo>
                  <a:pt x="2023" y="443"/>
                  <a:pt x="2023" y="443"/>
                  <a:pt x="2023" y="445"/>
                </a:cubicBezTo>
                <a:cubicBezTo>
                  <a:pt x="2024" y="445"/>
                  <a:pt x="2026" y="446"/>
                  <a:pt x="2026" y="446"/>
                </a:cubicBezTo>
                <a:cubicBezTo>
                  <a:pt x="2027" y="448"/>
                  <a:pt x="2027" y="448"/>
                  <a:pt x="2029" y="448"/>
                </a:cubicBezTo>
                <a:cubicBezTo>
                  <a:pt x="2031" y="450"/>
                  <a:pt x="2031" y="450"/>
                  <a:pt x="2031" y="451"/>
                </a:cubicBezTo>
                <a:cubicBezTo>
                  <a:pt x="2032" y="453"/>
                  <a:pt x="2034" y="454"/>
                  <a:pt x="2035" y="456"/>
                </a:cubicBezTo>
                <a:cubicBezTo>
                  <a:pt x="2035" y="456"/>
                  <a:pt x="2035" y="456"/>
                  <a:pt x="2035" y="456"/>
                </a:cubicBezTo>
                <a:cubicBezTo>
                  <a:pt x="2038" y="459"/>
                  <a:pt x="2040" y="463"/>
                  <a:pt x="2043" y="465"/>
                </a:cubicBezTo>
                <a:cubicBezTo>
                  <a:pt x="2043" y="467"/>
                  <a:pt x="2044" y="467"/>
                  <a:pt x="2044" y="469"/>
                </a:cubicBezTo>
                <a:cubicBezTo>
                  <a:pt x="2044" y="469"/>
                  <a:pt x="2044" y="470"/>
                  <a:pt x="2046" y="470"/>
                </a:cubicBezTo>
                <a:cubicBezTo>
                  <a:pt x="2048" y="469"/>
                  <a:pt x="2048" y="470"/>
                  <a:pt x="2049" y="470"/>
                </a:cubicBezTo>
                <a:cubicBezTo>
                  <a:pt x="2049" y="470"/>
                  <a:pt x="2049" y="472"/>
                  <a:pt x="2051" y="472"/>
                </a:cubicBezTo>
                <a:cubicBezTo>
                  <a:pt x="2052" y="472"/>
                  <a:pt x="2052" y="473"/>
                  <a:pt x="2051" y="475"/>
                </a:cubicBezTo>
                <a:cubicBezTo>
                  <a:pt x="2049" y="475"/>
                  <a:pt x="2046" y="473"/>
                  <a:pt x="2046" y="477"/>
                </a:cubicBezTo>
                <a:cubicBezTo>
                  <a:pt x="2046" y="478"/>
                  <a:pt x="2046" y="478"/>
                  <a:pt x="2046" y="478"/>
                </a:cubicBezTo>
                <a:cubicBezTo>
                  <a:pt x="2046" y="480"/>
                  <a:pt x="2046" y="480"/>
                  <a:pt x="2046" y="480"/>
                </a:cubicBezTo>
                <a:cubicBezTo>
                  <a:pt x="2046" y="481"/>
                  <a:pt x="2048" y="483"/>
                  <a:pt x="2046" y="485"/>
                </a:cubicBezTo>
                <a:cubicBezTo>
                  <a:pt x="2046" y="485"/>
                  <a:pt x="2046" y="485"/>
                  <a:pt x="2046" y="486"/>
                </a:cubicBezTo>
                <a:cubicBezTo>
                  <a:pt x="2044" y="486"/>
                  <a:pt x="2044" y="486"/>
                  <a:pt x="2044" y="486"/>
                </a:cubicBezTo>
                <a:cubicBezTo>
                  <a:pt x="2044" y="488"/>
                  <a:pt x="2043" y="488"/>
                  <a:pt x="2044" y="490"/>
                </a:cubicBezTo>
                <a:cubicBezTo>
                  <a:pt x="2043" y="491"/>
                  <a:pt x="2041" y="490"/>
                  <a:pt x="2040" y="490"/>
                </a:cubicBezTo>
                <a:cubicBezTo>
                  <a:pt x="2041" y="491"/>
                  <a:pt x="2043" y="494"/>
                  <a:pt x="2043" y="496"/>
                </a:cubicBezTo>
                <a:cubicBezTo>
                  <a:pt x="2043" y="498"/>
                  <a:pt x="2044" y="499"/>
                  <a:pt x="2044" y="501"/>
                </a:cubicBezTo>
                <a:cubicBezTo>
                  <a:pt x="2044" y="502"/>
                  <a:pt x="2044" y="502"/>
                  <a:pt x="2044" y="502"/>
                </a:cubicBezTo>
                <a:cubicBezTo>
                  <a:pt x="2044" y="502"/>
                  <a:pt x="2043" y="504"/>
                  <a:pt x="2044" y="504"/>
                </a:cubicBezTo>
                <a:cubicBezTo>
                  <a:pt x="2044" y="506"/>
                  <a:pt x="2046" y="506"/>
                  <a:pt x="2048" y="507"/>
                </a:cubicBezTo>
                <a:cubicBezTo>
                  <a:pt x="2048" y="507"/>
                  <a:pt x="2049" y="507"/>
                  <a:pt x="2049" y="509"/>
                </a:cubicBezTo>
                <a:cubicBezTo>
                  <a:pt x="2051" y="509"/>
                  <a:pt x="2051" y="509"/>
                  <a:pt x="2051" y="507"/>
                </a:cubicBezTo>
                <a:cubicBezTo>
                  <a:pt x="2052" y="507"/>
                  <a:pt x="2052" y="507"/>
                  <a:pt x="2054" y="507"/>
                </a:cubicBezTo>
                <a:cubicBezTo>
                  <a:pt x="2056" y="507"/>
                  <a:pt x="2056" y="509"/>
                  <a:pt x="2057" y="509"/>
                </a:cubicBezTo>
                <a:cubicBezTo>
                  <a:pt x="2061" y="511"/>
                  <a:pt x="2061" y="512"/>
                  <a:pt x="2064" y="514"/>
                </a:cubicBezTo>
                <a:cubicBezTo>
                  <a:pt x="2065" y="515"/>
                  <a:pt x="2067" y="517"/>
                  <a:pt x="2070" y="519"/>
                </a:cubicBezTo>
                <a:cubicBezTo>
                  <a:pt x="2073" y="519"/>
                  <a:pt x="2075" y="519"/>
                  <a:pt x="2078" y="520"/>
                </a:cubicBezTo>
                <a:cubicBezTo>
                  <a:pt x="2080" y="520"/>
                  <a:pt x="2083" y="520"/>
                  <a:pt x="2085" y="519"/>
                </a:cubicBezTo>
                <a:cubicBezTo>
                  <a:pt x="2088" y="519"/>
                  <a:pt x="2091" y="517"/>
                  <a:pt x="2093" y="517"/>
                </a:cubicBezTo>
                <a:cubicBezTo>
                  <a:pt x="2094" y="517"/>
                  <a:pt x="2096" y="517"/>
                  <a:pt x="2096" y="517"/>
                </a:cubicBezTo>
                <a:cubicBezTo>
                  <a:pt x="2098" y="517"/>
                  <a:pt x="2099" y="517"/>
                  <a:pt x="2099" y="517"/>
                </a:cubicBezTo>
                <a:cubicBezTo>
                  <a:pt x="2101" y="515"/>
                  <a:pt x="2099" y="514"/>
                  <a:pt x="2098" y="512"/>
                </a:cubicBezTo>
                <a:cubicBezTo>
                  <a:pt x="2098" y="511"/>
                  <a:pt x="2098" y="511"/>
                  <a:pt x="2098" y="511"/>
                </a:cubicBezTo>
                <a:cubicBezTo>
                  <a:pt x="2096" y="507"/>
                  <a:pt x="2096" y="504"/>
                  <a:pt x="2094" y="502"/>
                </a:cubicBezTo>
                <a:cubicBezTo>
                  <a:pt x="2094" y="498"/>
                  <a:pt x="2094" y="494"/>
                  <a:pt x="2093" y="491"/>
                </a:cubicBezTo>
                <a:cubicBezTo>
                  <a:pt x="2093" y="488"/>
                  <a:pt x="2093" y="486"/>
                  <a:pt x="2091" y="485"/>
                </a:cubicBezTo>
                <a:cubicBezTo>
                  <a:pt x="2090" y="483"/>
                  <a:pt x="2088" y="483"/>
                  <a:pt x="2086" y="483"/>
                </a:cubicBezTo>
                <a:cubicBezTo>
                  <a:pt x="2086" y="481"/>
                  <a:pt x="2086" y="481"/>
                  <a:pt x="2086" y="481"/>
                </a:cubicBezTo>
                <a:cubicBezTo>
                  <a:pt x="2088" y="480"/>
                  <a:pt x="2086" y="480"/>
                  <a:pt x="2086" y="480"/>
                </a:cubicBezTo>
                <a:cubicBezTo>
                  <a:pt x="2086" y="478"/>
                  <a:pt x="2086" y="478"/>
                  <a:pt x="2086" y="478"/>
                </a:cubicBezTo>
                <a:cubicBezTo>
                  <a:pt x="2086" y="477"/>
                  <a:pt x="2085" y="477"/>
                  <a:pt x="2085" y="477"/>
                </a:cubicBezTo>
                <a:cubicBezTo>
                  <a:pt x="2083" y="477"/>
                  <a:pt x="2083" y="477"/>
                  <a:pt x="2082" y="477"/>
                </a:cubicBezTo>
                <a:cubicBezTo>
                  <a:pt x="2082" y="477"/>
                  <a:pt x="2082" y="477"/>
                  <a:pt x="2080" y="477"/>
                </a:cubicBezTo>
                <a:cubicBezTo>
                  <a:pt x="2078" y="477"/>
                  <a:pt x="2078" y="477"/>
                  <a:pt x="2078" y="477"/>
                </a:cubicBezTo>
                <a:cubicBezTo>
                  <a:pt x="2078" y="477"/>
                  <a:pt x="2078" y="475"/>
                  <a:pt x="2077" y="475"/>
                </a:cubicBezTo>
                <a:cubicBezTo>
                  <a:pt x="2075" y="473"/>
                  <a:pt x="2075" y="473"/>
                  <a:pt x="2075" y="473"/>
                </a:cubicBezTo>
                <a:cubicBezTo>
                  <a:pt x="2075" y="472"/>
                  <a:pt x="2075" y="472"/>
                  <a:pt x="2077" y="470"/>
                </a:cubicBezTo>
                <a:cubicBezTo>
                  <a:pt x="2077" y="470"/>
                  <a:pt x="2077" y="470"/>
                  <a:pt x="2078" y="470"/>
                </a:cubicBezTo>
                <a:cubicBezTo>
                  <a:pt x="2080" y="470"/>
                  <a:pt x="2080" y="469"/>
                  <a:pt x="2080" y="469"/>
                </a:cubicBezTo>
                <a:cubicBezTo>
                  <a:pt x="2082" y="467"/>
                  <a:pt x="2078" y="465"/>
                  <a:pt x="2078" y="464"/>
                </a:cubicBezTo>
                <a:close/>
                <a:moveTo>
                  <a:pt x="2113" y="344"/>
                </a:moveTo>
                <a:cubicBezTo>
                  <a:pt x="2113" y="343"/>
                  <a:pt x="2113" y="343"/>
                  <a:pt x="2111" y="343"/>
                </a:cubicBezTo>
                <a:cubicBezTo>
                  <a:pt x="2111" y="342"/>
                  <a:pt x="2111" y="342"/>
                  <a:pt x="2111" y="342"/>
                </a:cubicBezTo>
                <a:cubicBezTo>
                  <a:pt x="2111" y="343"/>
                  <a:pt x="2111" y="343"/>
                  <a:pt x="2111" y="343"/>
                </a:cubicBezTo>
                <a:cubicBezTo>
                  <a:pt x="2111" y="343"/>
                  <a:pt x="2111" y="343"/>
                  <a:pt x="2111" y="344"/>
                </a:cubicBezTo>
                <a:cubicBezTo>
                  <a:pt x="2111" y="344"/>
                  <a:pt x="2112" y="344"/>
                  <a:pt x="2113" y="344"/>
                </a:cubicBezTo>
                <a:close/>
                <a:moveTo>
                  <a:pt x="2119" y="347"/>
                </a:moveTo>
                <a:cubicBezTo>
                  <a:pt x="2119" y="347"/>
                  <a:pt x="2119" y="347"/>
                  <a:pt x="2119" y="347"/>
                </a:cubicBezTo>
                <a:cubicBezTo>
                  <a:pt x="2118" y="346"/>
                  <a:pt x="2118" y="346"/>
                  <a:pt x="2118" y="346"/>
                </a:cubicBezTo>
                <a:cubicBezTo>
                  <a:pt x="2118" y="346"/>
                  <a:pt x="2117" y="346"/>
                  <a:pt x="2117" y="346"/>
                </a:cubicBezTo>
                <a:cubicBezTo>
                  <a:pt x="2117" y="347"/>
                  <a:pt x="2118" y="347"/>
                  <a:pt x="2119" y="347"/>
                </a:cubicBezTo>
                <a:close/>
                <a:moveTo>
                  <a:pt x="2846" y="1093"/>
                </a:moveTo>
                <a:cubicBezTo>
                  <a:pt x="2847" y="1095"/>
                  <a:pt x="2847" y="1095"/>
                  <a:pt x="2847" y="1095"/>
                </a:cubicBezTo>
                <a:cubicBezTo>
                  <a:pt x="2847" y="1095"/>
                  <a:pt x="2849" y="1095"/>
                  <a:pt x="2851" y="1095"/>
                </a:cubicBezTo>
                <a:cubicBezTo>
                  <a:pt x="2851" y="1095"/>
                  <a:pt x="2851" y="1095"/>
                  <a:pt x="2851" y="1093"/>
                </a:cubicBezTo>
                <a:cubicBezTo>
                  <a:pt x="2852" y="1093"/>
                  <a:pt x="2852" y="1093"/>
                  <a:pt x="2852" y="1093"/>
                </a:cubicBezTo>
                <a:cubicBezTo>
                  <a:pt x="2854" y="1093"/>
                  <a:pt x="2854" y="1093"/>
                  <a:pt x="2854" y="1092"/>
                </a:cubicBezTo>
                <a:cubicBezTo>
                  <a:pt x="2855" y="1092"/>
                  <a:pt x="2855" y="1092"/>
                  <a:pt x="2855" y="1092"/>
                </a:cubicBezTo>
                <a:cubicBezTo>
                  <a:pt x="2857" y="1090"/>
                  <a:pt x="2855" y="1090"/>
                  <a:pt x="2855" y="1090"/>
                </a:cubicBezTo>
                <a:cubicBezTo>
                  <a:pt x="2854" y="1090"/>
                  <a:pt x="2854" y="1090"/>
                  <a:pt x="2854" y="1088"/>
                </a:cubicBezTo>
                <a:cubicBezTo>
                  <a:pt x="2854" y="1088"/>
                  <a:pt x="2854" y="1088"/>
                  <a:pt x="2855" y="1087"/>
                </a:cubicBezTo>
                <a:cubicBezTo>
                  <a:pt x="2855" y="1085"/>
                  <a:pt x="2855" y="1085"/>
                  <a:pt x="2854" y="1085"/>
                </a:cubicBezTo>
                <a:cubicBezTo>
                  <a:pt x="2852" y="1085"/>
                  <a:pt x="2851" y="1087"/>
                  <a:pt x="2849" y="1087"/>
                </a:cubicBezTo>
                <a:cubicBezTo>
                  <a:pt x="2847" y="1087"/>
                  <a:pt x="2846" y="1087"/>
                  <a:pt x="2846" y="1087"/>
                </a:cubicBezTo>
                <a:cubicBezTo>
                  <a:pt x="2842" y="1088"/>
                  <a:pt x="2844" y="1087"/>
                  <a:pt x="2844" y="1085"/>
                </a:cubicBezTo>
                <a:cubicBezTo>
                  <a:pt x="2841" y="1085"/>
                  <a:pt x="2841" y="1085"/>
                  <a:pt x="2841" y="1085"/>
                </a:cubicBezTo>
                <a:cubicBezTo>
                  <a:pt x="2841" y="1085"/>
                  <a:pt x="2839" y="1085"/>
                  <a:pt x="2839" y="1087"/>
                </a:cubicBezTo>
                <a:cubicBezTo>
                  <a:pt x="2838" y="1088"/>
                  <a:pt x="2841" y="1088"/>
                  <a:pt x="2842" y="1090"/>
                </a:cubicBezTo>
                <a:cubicBezTo>
                  <a:pt x="2844" y="1090"/>
                  <a:pt x="2844" y="1090"/>
                  <a:pt x="2844" y="1090"/>
                </a:cubicBezTo>
                <a:cubicBezTo>
                  <a:pt x="2846" y="1090"/>
                  <a:pt x="2846" y="1090"/>
                  <a:pt x="2847" y="1092"/>
                </a:cubicBezTo>
                <a:cubicBezTo>
                  <a:pt x="2847" y="1092"/>
                  <a:pt x="2846" y="1092"/>
                  <a:pt x="2846" y="1093"/>
                </a:cubicBezTo>
                <a:close/>
                <a:moveTo>
                  <a:pt x="2828" y="1016"/>
                </a:moveTo>
                <a:cubicBezTo>
                  <a:pt x="2828" y="1014"/>
                  <a:pt x="2830" y="1014"/>
                  <a:pt x="2830" y="1014"/>
                </a:cubicBezTo>
                <a:cubicBezTo>
                  <a:pt x="2830" y="1013"/>
                  <a:pt x="2830" y="1013"/>
                  <a:pt x="2830" y="1011"/>
                </a:cubicBezTo>
                <a:cubicBezTo>
                  <a:pt x="2828" y="1011"/>
                  <a:pt x="2828" y="1011"/>
                  <a:pt x="2828" y="1009"/>
                </a:cubicBezTo>
                <a:cubicBezTo>
                  <a:pt x="2828" y="1009"/>
                  <a:pt x="2830" y="1009"/>
                  <a:pt x="2828" y="1008"/>
                </a:cubicBezTo>
                <a:cubicBezTo>
                  <a:pt x="2826" y="1008"/>
                  <a:pt x="2826" y="1006"/>
                  <a:pt x="2826" y="1005"/>
                </a:cubicBezTo>
                <a:cubicBezTo>
                  <a:pt x="2826" y="1005"/>
                  <a:pt x="2826" y="1003"/>
                  <a:pt x="2828" y="1003"/>
                </a:cubicBezTo>
                <a:cubicBezTo>
                  <a:pt x="2828" y="1003"/>
                  <a:pt x="2828" y="1003"/>
                  <a:pt x="2828" y="1001"/>
                </a:cubicBezTo>
                <a:cubicBezTo>
                  <a:pt x="2828" y="1000"/>
                  <a:pt x="2828" y="1000"/>
                  <a:pt x="2830" y="1000"/>
                </a:cubicBezTo>
                <a:cubicBezTo>
                  <a:pt x="2831" y="998"/>
                  <a:pt x="2833" y="998"/>
                  <a:pt x="2834" y="998"/>
                </a:cubicBezTo>
                <a:cubicBezTo>
                  <a:pt x="2834" y="998"/>
                  <a:pt x="2834" y="996"/>
                  <a:pt x="2836" y="996"/>
                </a:cubicBezTo>
                <a:cubicBezTo>
                  <a:pt x="2836" y="995"/>
                  <a:pt x="2836" y="995"/>
                  <a:pt x="2838" y="995"/>
                </a:cubicBezTo>
                <a:cubicBezTo>
                  <a:pt x="2839" y="995"/>
                  <a:pt x="2839" y="993"/>
                  <a:pt x="2841" y="992"/>
                </a:cubicBezTo>
                <a:cubicBezTo>
                  <a:pt x="2841" y="992"/>
                  <a:pt x="2842" y="988"/>
                  <a:pt x="2841" y="988"/>
                </a:cubicBezTo>
                <a:cubicBezTo>
                  <a:pt x="2841" y="987"/>
                  <a:pt x="2839" y="987"/>
                  <a:pt x="2839" y="987"/>
                </a:cubicBezTo>
                <a:cubicBezTo>
                  <a:pt x="2839" y="985"/>
                  <a:pt x="2839" y="985"/>
                  <a:pt x="2841" y="985"/>
                </a:cubicBezTo>
                <a:cubicBezTo>
                  <a:pt x="2841" y="984"/>
                  <a:pt x="2841" y="984"/>
                  <a:pt x="2841" y="982"/>
                </a:cubicBezTo>
                <a:cubicBezTo>
                  <a:pt x="2841" y="980"/>
                  <a:pt x="2841" y="980"/>
                  <a:pt x="2841" y="980"/>
                </a:cubicBezTo>
                <a:cubicBezTo>
                  <a:pt x="2841" y="979"/>
                  <a:pt x="2841" y="977"/>
                  <a:pt x="2842" y="975"/>
                </a:cubicBezTo>
                <a:cubicBezTo>
                  <a:pt x="2842" y="974"/>
                  <a:pt x="2842" y="974"/>
                  <a:pt x="2842" y="974"/>
                </a:cubicBezTo>
                <a:cubicBezTo>
                  <a:pt x="2842" y="974"/>
                  <a:pt x="2842" y="972"/>
                  <a:pt x="2844" y="972"/>
                </a:cubicBezTo>
                <a:cubicBezTo>
                  <a:pt x="2846" y="972"/>
                  <a:pt x="2846" y="971"/>
                  <a:pt x="2847" y="971"/>
                </a:cubicBezTo>
                <a:cubicBezTo>
                  <a:pt x="2849" y="972"/>
                  <a:pt x="2849" y="972"/>
                  <a:pt x="2849" y="972"/>
                </a:cubicBezTo>
                <a:cubicBezTo>
                  <a:pt x="2851" y="972"/>
                  <a:pt x="2852" y="972"/>
                  <a:pt x="2852" y="972"/>
                </a:cubicBezTo>
                <a:cubicBezTo>
                  <a:pt x="2854" y="972"/>
                  <a:pt x="2855" y="972"/>
                  <a:pt x="2855" y="972"/>
                </a:cubicBezTo>
                <a:cubicBezTo>
                  <a:pt x="2857" y="972"/>
                  <a:pt x="2859" y="971"/>
                  <a:pt x="2857" y="971"/>
                </a:cubicBezTo>
                <a:cubicBezTo>
                  <a:pt x="2857" y="971"/>
                  <a:pt x="2857" y="971"/>
                  <a:pt x="2857" y="969"/>
                </a:cubicBezTo>
                <a:cubicBezTo>
                  <a:pt x="2857" y="967"/>
                  <a:pt x="2855" y="967"/>
                  <a:pt x="2855" y="966"/>
                </a:cubicBezTo>
                <a:cubicBezTo>
                  <a:pt x="2854" y="966"/>
                  <a:pt x="2854" y="964"/>
                  <a:pt x="2854" y="964"/>
                </a:cubicBezTo>
                <a:cubicBezTo>
                  <a:pt x="2854" y="963"/>
                  <a:pt x="2854" y="963"/>
                  <a:pt x="2854" y="963"/>
                </a:cubicBezTo>
                <a:cubicBezTo>
                  <a:pt x="2852" y="961"/>
                  <a:pt x="2852" y="961"/>
                  <a:pt x="2851" y="963"/>
                </a:cubicBezTo>
                <a:cubicBezTo>
                  <a:pt x="2851" y="963"/>
                  <a:pt x="2851" y="963"/>
                  <a:pt x="2849" y="963"/>
                </a:cubicBezTo>
                <a:cubicBezTo>
                  <a:pt x="2847" y="961"/>
                  <a:pt x="2847" y="961"/>
                  <a:pt x="2847" y="961"/>
                </a:cubicBezTo>
                <a:cubicBezTo>
                  <a:pt x="2846" y="961"/>
                  <a:pt x="2846" y="959"/>
                  <a:pt x="2846" y="959"/>
                </a:cubicBezTo>
                <a:cubicBezTo>
                  <a:pt x="2844" y="959"/>
                  <a:pt x="2844" y="959"/>
                  <a:pt x="2844" y="959"/>
                </a:cubicBezTo>
                <a:cubicBezTo>
                  <a:pt x="2842" y="958"/>
                  <a:pt x="2842" y="958"/>
                  <a:pt x="2844" y="958"/>
                </a:cubicBezTo>
                <a:cubicBezTo>
                  <a:pt x="2844" y="958"/>
                  <a:pt x="2844" y="956"/>
                  <a:pt x="2844" y="954"/>
                </a:cubicBezTo>
                <a:cubicBezTo>
                  <a:pt x="2844" y="953"/>
                  <a:pt x="2844" y="953"/>
                  <a:pt x="2844" y="953"/>
                </a:cubicBezTo>
                <a:cubicBezTo>
                  <a:pt x="2846" y="953"/>
                  <a:pt x="2846" y="953"/>
                  <a:pt x="2846" y="951"/>
                </a:cubicBezTo>
                <a:cubicBezTo>
                  <a:pt x="2847" y="951"/>
                  <a:pt x="2846" y="950"/>
                  <a:pt x="2846" y="950"/>
                </a:cubicBezTo>
                <a:cubicBezTo>
                  <a:pt x="2846" y="948"/>
                  <a:pt x="2844" y="948"/>
                  <a:pt x="2844" y="948"/>
                </a:cubicBezTo>
                <a:cubicBezTo>
                  <a:pt x="2842" y="946"/>
                  <a:pt x="2842" y="946"/>
                  <a:pt x="2842" y="946"/>
                </a:cubicBezTo>
                <a:cubicBezTo>
                  <a:pt x="2841" y="945"/>
                  <a:pt x="2839" y="945"/>
                  <a:pt x="2839" y="943"/>
                </a:cubicBezTo>
                <a:cubicBezTo>
                  <a:pt x="2839" y="942"/>
                  <a:pt x="2839" y="942"/>
                  <a:pt x="2839" y="942"/>
                </a:cubicBezTo>
                <a:cubicBezTo>
                  <a:pt x="2839" y="940"/>
                  <a:pt x="2838" y="940"/>
                  <a:pt x="2838" y="940"/>
                </a:cubicBezTo>
                <a:cubicBezTo>
                  <a:pt x="2838" y="938"/>
                  <a:pt x="2836" y="938"/>
                  <a:pt x="2836" y="938"/>
                </a:cubicBezTo>
                <a:cubicBezTo>
                  <a:pt x="2836" y="938"/>
                  <a:pt x="2836" y="937"/>
                  <a:pt x="2838" y="937"/>
                </a:cubicBezTo>
                <a:cubicBezTo>
                  <a:pt x="2838" y="937"/>
                  <a:pt x="2839" y="938"/>
                  <a:pt x="2841" y="937"/>
                </a:cubicBezTo>
                <a:cubicBezTo>
                  <a:pt x="2841" y="937"/>
                  <a:pt x="2841" y="937"/>
                  <a:pt x="2841" y="935"/>
                </a:cubicBezTo>
                <a:cubicBezTo>
                  <a:pt x="2839" y="934"/>
                  <a:pt x="2839" y="934"/>
                  <a:pt x="2839" y="934"/>
                </a:cubicBezTo>
                <a:cubicBezTo>
                  <a:pt x="2842" y="932"/>
                  <a:pt x="2842" y="932"/>
                  <a:pt x="2842" y="932"/>
                </a:cubicBezTo>
                <a:cubicBezTo>
                  <a:pt x="2842" y="932"/>
                  <a:pt x="2842" y="932"/>
                  <a:pt x="2842" y="930"/>
                </a:cubicBezTo>
                <a:cubicBezTo>
                  <a:pt x="2842" y="929"/>
                  <a:pt x="2846" y="929"/>
                  <a:pt x="2847" y="929"/>
                </a:cubicBezTo>
                <a:cubicBezTo>
                  <a:pt x="2849" y="929"/>
                  <a:pt x="2849" y="929"/>
                  <a:pt x="2849" y="927"/>
                </a:cubicBezTo>
                <a:cubicBezTo>
                  <a:pt x="2851" y="927"/>
                  <a:pt x="2852" y="927"/>
                  <a:pt x="2852" y="925"/>
                </a:cubicBezTo>
                <a:cubicBezTo>
                  <a:pt x="2854" y="924"/>
                  <a:pt x="2851" y="924"/>
                  <a:pt x="2849" y="922"/>
                </a:cubicBezTo>
                <a:cubicBezTo>
                  <a:pt x="2847" y="921"/>
                  <a:pt x="2847" y="921"/>
                  <a:pt x="2847" y="921"/>
                </a:cubicBezTo>
                <a:cubicBezTo>
                  <a:pt x="2847" y="919"/>
                  <a:pt x="2849" y="919"/>
                  <a:pt x="2849" y="919"/>
                </a:cubicBezTo>
                <a:cubicBezTo>
                  <a:pt x="2851" y="919"/>
                  <a:pt x="2851" y="919"/>
                  <a:pt x="2852" y="919"/>
                </a:cubicBezTo>
                <a:cubicBezTo>
                  <a:pt x="2852" y="921"/>
                  <a:pt x="2854" y="919"/>
                  <a:pt x="2854" y="919"/>
                </a:cubicBezTo>
                <a:cubicBezTo>
                  <a:pt x="2855" y="917"/>
                  <a:pt x="2857" y="917"/>
                  <a:pt x="2859" y="917"/>
                </a:cubicBezTo>
                <a:cubicBezTo>
                  <a:pt x="2859" y="917"/>
                  <a:pt x="2859" y="917"/>
                  <a:pt x="2859" y="916"/>
                </a:cubicBezTo>
                <a:cubicBezTo>
                  <a:pt x="2857" y="914"/>
                  <a:pt x="2857" y="914"/>
                  <a:pt x="2857" y="914"/>
                </a:cubicBezTo>
                <a:cubicBezTo>
                  <a:pt x="2855" y="914"/>
                  <a:pt x="2855" y="914"/>
                  <a:pt x="2854" y="913"/>
                </a:cubicBezTo>
                <a:cubicBezTo>
                  <a:pt x="2852" y="913"/>
                  <a:pt x="2852" y="913"/>
                  <a:pt x="2852" y="913"/>
                </a:cubicBezTo>
                <a:cubicBezTo>
                  <a:pt x="2852" y="911"/>
                  <a:pt x="2851" y="911"/>
                  <a:pt x="2851" y="911"/>
                </a:cubicBezTo>
                <a:cubicBezTo>
                  <a:pt x="2849" y="911"/>
                  <a:pt x="2846" y="913"/>
                  <a:pt x="2846" y="909"/>
                </a:cubicBezTo>
                <a:cubicBezTo>
                  <a:pt x="2846" y="909"/>
                  <a:pt x="2846" y="908"/>
                  <a:pt x="2844" y="908"/>
                </a:cubicBezTo>
                <a:cubicBezTo>
                  <a:pt x="2844" y="908"/>
                  <a:pt x="2842" y="908"/>
                  <a:pt x="2841" y="908"/>
                </a:cubicBezTo>
                <a:cubicBezTo>
                  <a:pt x="2841" y="908"/>
                  <a:pt x="2841" y="908"/>
                  <a:pt x="2841" y="906"/>
                </a:cubicBezTo>
                <a:cubicBezTo>
                  <a:pt x="2841" y="904"/>
                  <a:pt x="2841" y="904"/>
                  <a:pt x="2841" y="903"/>
                </a:cubicBezTo>
                <a:cubicBezTo>
                  <a:pt x="2841" y="901"/>
                  <a:pt x="2841" y="901"/>
                  <a:pt x="2841" y="901"/>
                </a:cubicBezTo>
                <a:cubicBezTo>
                  <a:pt x="2839" y="900"/>
                  <a:pt x="2838" y="900"/>
                  <a:pt x="2836" y="898"/>
                </a:cubicBezTo>
                <a:cubicBezTo>
                  <a:pt x="2836" y="898"/>
                  <a:pt x="2834" y="898"/>
                  <a:pt x="2833" y="898"/>
                </a:cubicBezTo>
                <a:cubicBezTo>
                  <a:pt x="2833" y="898"/>
                  <a:pt x="2834" y="898"/>
                  <a:pt x="2834" y="896"/>
                </a:cubicBezTo>
                <a:cubicBezTo>
                  <a:pt x="2834" y="895"/>
                  <a:pt x="2834" y="893"/>
                  <a:pt x="2834" y="892"/>
                </a:cubicBezTo>
                <a:cubicBezTo>
                  <a:pt x="2833" y="893"/>
                  <a:pt x="2833" y="895"/>
                  <a:pt x="2831" y="895"/>
                </a:cubicBezTo>
                <a:cubicBezTo>
                  <a:pt x="2831" y="895"/>
                  <a:pt x="2831" y="896"/>
                  <a:pt x="2831" y="897"/>
                </a:cubicBezTo>
                <a:cubicBezTo>
                  <a:pt x="2831" y="898"/>
                  <a:pt x="2831" y="898"/>
                  <a:pt x="2831" y="898"/>
                </a:cubicBezTo>
                <a:cubicBezTo>
                  <a:pt x="2831" y="898"/>
                  <a:pt x="2831" y="898"/>
                  <a:pt x="2831" y="898"/>
                </a:cubicBezTo>
                <a:cubicBezTo>
                  <a:pt x="2831" y="899"/>
                  <a:pt x="2830" y="900"/>
                  <a:pt x="2830" y="900"/>
                </a:cubicBezTo>
                <a:cubicBezTo>
                  <a:pt x="2830" y="900"/>
                  <a:pt x="2830" y="898"/>
                  <a:pt x="2831" y="898"/>
                </a:cubicBezTo>
                <a:cubicBezTo>
                  <a:pt x="2831" y="898"/>
                  <a:pt x="2831" y="898"/>
                  <a:pt x="2831" y="897"/>
                </a:cubicBezTo>
                <a:cubicBezTo>
                  <a:pt x="2831" y="896"/>
                  <a:pt x="2830" y="895"/>
                  <a:pt x="2830" y="893"/>
                </a:cubicBezTo>
                <a:cubicBezTo>
                  <a:pt x="2828" y="895"/>
                  <a:pt x="2828" y="895"/>
                  <a:pt x="2828" y="895"/>
                </a:cubicBezTo>
                <a:cubicBezTo>
                  <a:pt x="2828" y="896"/>
                  <a:pt x="2828" y="896"/>
                  <a:pt x="2828" y="896"/>
                </a:cubicBezTo>
                <a:cubicBezTo>
                  <a:pt x="2828" y="898"/>
                  <a:pt x="2826" y="898"/>
                  <a:pt x="2826" y="900"/>
                </a:cubicBezTo>
                <a:cubicBezTo>
                  <a:pt x="2826" y="901"/>
                  <a:pt x="2825" y="901"/>
                  <a:pt x="2825" y="901"/>
                </a:cubicBezTo>
                <a:cubicBezTo>
                  <a:pt x="2823" y="903"/>
                  <a:pt x="2823" y="904"/>
                  <a:pt x="2823" y="906"/>
                </a:cubicBezTo>
                <a:cubicBezTo>
                  <a:pt x="2821" y="906"/>
                  <a:pt x="2821" y="908"/>
                  <a:pt x="2820" y="908"/>
                </a:cubicBezTo>
                <a:cubicBezTo>
                  <a:pt x="2820" y="909"/>
                  <a:pt x="2820" y="909"/>
                  <a:pt x="2820" y="911"/>
                </a:cubicBezTo>
                <a:cubicBezTo>
                  <a:pt x="2820" y="913"/>
                  <a:pt x="2820" y="913"/>
                  <a:pt x="2818" y="913"/>
                </a:cubicBezTo>
                <a:cubicBezTo>
                  <a:pt x="2818" y="913"/>
                  <a:pt x="2818" y="913"/>
                  <a:pt x="2817" y="913"/>
                </a:cubicBezTo>
                <a:cubicBezTo>
                  <a:pt x="2817" y="911"/>
                  <a:pt x="2817" y="911"/>
                  <a:pt x="2815" y="913"/>
                </a:cubicBezTo>
                <a:cubicBezTo>
                  <a:pt x="2815" y="914"/>
                  <a:pt x="2815" y="916"/>
                  <a:pt x="2815" y="916"/>
                </a:cubicBezTo>
                <a:cubicBezTo>
                  <a:pt x="2817" y="916"/>
                  <a:pt x="2818" y="916"/>
                  <a:pt x="2817" y="917"/>
                </a:cubicBezTo>
                <a:cubicBezTo>
                  <a:pt x="2817" y="919"/>
                  <a:pt x="2817" y="919"/>
                  <a:pt x="2815" y="921"/>
                </a:cubicBezTo>
                <a:cubicBezTo>
                  <a:pt x="2813" y="921"/>
                  <a:pt x="2813" y="921"/>
                  <a:pt x="2813" y="919"/>
                </a:cubicBezTo>
                <a:cubicBezTo>
                  <a:pt x="2813" y="919"/>
                  <a:pt x="2813" y="919"/>
                  <a:pt x="2812" y="917"/>
                </a:cubicBezTo>
                <a:cubicBezTo>
                  <a:pt x="2810" y="917"/>
                  <a:pt x="2809" y="919"/>
                  <a:pt x="2807" y="919"/>
                </a:cubicBezTo>
                <a:cubicBezTo>
                  <a:pt x="2807" y="921"/>
                  <a:pt x="2807" y="921"/>
                  <a:pt x="2807" y="921"/>
                </a:cubicBezTo>
                <a:cubicBezTo>
                  <a:pt x="2807" y="921"/>
                  <a:pt x="2807" y="921"/>
                  <a:pt x="2805" y="921"/>
                </a:cubicBezTo>
                <a:cubicBezTo>
                  <a:pt x="2805" y="922"/>
                  <a:pt x="2804" y="922"/>
                  <a:pt x="2804" y="922"/>
                </a:cubicBezTo>
                <a:cubicBezTo>
                  <a:pt x="2802" y="924"/>
                  <a:pt x="2802" y="924"/>
                  <a:pt x="2802" y="924"/>
                </a:cubicBezTo>
                <a:cubicBezTo>
                  <a:pt x="2800" y="924"/>
                  <a:pt x="2800" y="924"/>
                  <a:pt x="2800" y="924"/>
                </a:cubicBezTo>
                <a:cubicBezTo>
                  <a:pt x="2800" y="925"/>
                  <a:pt x="2800" y="925"/>
                  <a:pt x="2800" y="925"/>
                </a:cubicBezTo>
                <a:cubicBezTo>
                  <a:pt x="2800" y="927"/>
                  <a:pt x="2800" y="927"/>
                  <a:pt x="2800" y="927"/>
                </a:cubicBezTo>
                <a:cubicBezTo>
                  <a:pt x="2800" y="929"/>
                  <a:pt x="2799" y="930"/>
                  <a:pt x="2799" y="930"/>
                </a:cubicBezTo>
                <a:cubicBezTo>
                  <a:pt x="2797" y="932"/>
                  <a:pt x="2797" y="932"/>
                  <a:pt x="2797" y="934"/>
                </a:cubicBezTo>
                <a:cubicBezTo>
                  <a:pt x="2796" y="934"/>
                  <a:pt x="2796" y="934"/>
                  <a:pt x="2794" y="935"/>
                </a:cubicBezTo>
                <a:cubicBezTo>
                  <a:pt x="2794" y="937"/>
                  <a:pt x="2794" y="937"/>
                  <a:pt x="2792" y="937"/>
                </a:cubicBezTo>
                <a:cubicBezTo>
                  <a:pt x="2792" y="938"/>
                  <a:pt x="2792" y="938"/>
                  <a:pt x="2792" y="940"/>
                </a:cubicBezTo>
                <a:cubicBezTo>
                  <a:pt x="2792" y="942"/>
                  <a:pt x="2789" y="942"/>
                  <a:pt x="2788" y="943"/>
                </a:cubicBezTo>
                <a:cubicBezTo>
                  <a:pt x="2788" y="943"/>
                  <a:pt x="2788" y="943"/>
                  <a:pt x="2786" y="943"/>
                </a:cubicBezTo>
                <a:cubicBezTo>
                  <a:pt x="2786" y="945"/>
                  <a:pt x="2784" y="945"/>
                  <a:pt x="2784" y="945"/>
                </a:cubicBezTo>
                <a:cubicBezTo>
                  <a:pt x="2783" y="945"/>
                  <a:pt x="2781" y="946"/>
                  <a:pt x="2781" y="946"/>
                </a:cubicBezTo>
                <a:cubicBezTo>
                  <a:pt x="2779" y="946"/>
                  <a:pt x="2778" y="946"/>
                  <a:pt x="2775" y="946"/>
                </a:cubicBezTo>
                <a:cubicBezTo>
                  <a:pt x="2775" y="946"/>
                  <a:pt x="2773" y="945"/>
                  <a:pt x="2771" y="946"/>
                </a:cubicBezTo>
                <a:cubicBezTo>
                  <a:pt x="2771" y="948"/>
                  <a:pt x="2771" y="950"/>
                  <a:pt x="2771" y="950"/>
                </a:cubicBezTo>
                <a:cubicBezTo>
                  <a:pt x="2770" y="950"/>
                  <a:pt x="2770" y="950"/>
                  <a:pt x="2768" y="951"/>
                </a:cubicBezTo>
                <a:cubicBezTo>
                  <a:pt x="2768" y="951"/>
                  <a:pt x="2768" y="951"/>
                  <a:pt x="2768" y="953"/>
                </a:cubicBezTo>
                <a:cubicBezTo>
                  <a:pt x="2768" y="954"/>
                  <a:pt x="2768" y="954"/>
                  <a:pt x="2768" y="954"/>
                </a:cubicBezTo>
                <a:cubicBezTo>
                  <a:pt x="2768" y="954"/>
                  <a:pt x="2768" y="954"/>
                  <a:pt x="2768" y="956"/>
                </a:cubicBezTo>
                <a:cubicBezTo>
                  <a:pt x="2768" y="956"/>
                  <a:pt x="2768" y="956"/>
                  <a:pt x="2770" y="958"/>
                </a:cubicBezTo>
                <a:cubicBezTo>
                  <a:pt x="2768" y="958"/>
                  <a:pt x="2768" y="958"/>
                  <a:pt x="2768" y="958"/>
                </a:cubicBezTo>
                <a:cubicBezTo>
                  <a:pt x="2768" y="959"/>
                  <a:pt x="2768" y="959"/>
                  <a:pt x="2768" y="961"/>
                </a:cubicBezTo>
                <a:cubicBezTo>
                  <a:pt x="2768" y="961"/>
                  <a:pt x="2768" y="963"/>
                  <a:pt x="2767" y="963"/>
                </a:cubicBezTo>
                <a:cubicBezTo>
                  <a:pt x="2767" y="963"/>
                  <a:pt x="2765" y="963"/>
                  <a:pt x="2763" y="963"/>
                </a:cubicBezTo>
                <a:cubicBezTo>
                  <a:pt x="2762" y="961"/>
                  <a:pt x="2762" y="961"/>
                  <a:pt x="2760" y="963"/>
                </a:cubicBezTo>
                <a:cubicBezTo>
                  <a:pt x="2760" y="963"/>
                  <a:pt x="2758" y="963"/>
                  <a:pt x="2758" y="961"/>
                </a:cubicBezTo>
                <a:cubicBezTo>
                  <a:pt x="2757" y="961"/>
                  <a:pt x="2757" y="961"/>
                  <a:pt x="2757" y="961"/>
                </a:cubicBezTo>
                <a:cubicBezTo>
                  <a:pt x="2755" y="959"/>
                  <a:pt x="2755" y="961"/>
                  <a:pt x="2754" y="959"/>
                </a:cubicBezTo>
                <a:cubicBezTo>
                  <a:pt x="2754" y="958"/>
                  <a:pt x="2754" y="956"/>
                  <a:pt x="2752" y="956"/>
                </a:cubicBezTo>
                <a:cubicBezTo>
                  <a:pt x="2752" y="958"/>
                  <a:pt x="2752" y="958"/>
                  <a:pt x="2752" y="958"/>
                </a:cubicBezTo>
                <a:cubicBezTo>
                  <a:pt x="2750" y="958"/>
                  <a:pt x="2750" y="958"/>
                  <a:pt x="2750" y="958"/>
                </a:cubicBezTo>
                <a:cubicBezTo>
                  <a:pt x="2750" y="959"/>
                  <a:pt x="2750" y="959"/>
                  <a:pt x="2749" y="961"/>
                </a:cubicBezTo>
                <a:cubicBezTo>
                  <a:pt x="2747" y="961"/>
                  <a:pt x="2747" y="961"/>
                  <a:pt x="2747" y="961"/>
                </a:cubicBezTo>
                <a:cubicBezTo>
                  <a:pt x="2746" y="963"/>
                  <a:pt x="2747" y="963"/>
                  <a:pt x="2747" y="964"/>
                </a:cubicBezTo>
                <a:cubicBezTo>
                  <a:pt x="2747" y="964"/>
                  <a:pt x="2747" y="964"/>
                  <a:pt x="2746" y="964"/>
                </a:cubicBezTo>
                <a:cubicBezTo>
                  <a:pt x="2744" y="964"/>
                  <a:pt x="2744" y="964"/>
                  <a:pt x="2744" y="964"/>
                </a:cubicBezTo>
                <a:cubicBezTo>
                  <a:pt x="2744" y="966"/>
                  <a:pt x="2744" y="966"/>
                  <a:pt x="2744" y="967"/>
                </a:cubicBezTo>
                <a:cubicBezTo>
                  <a:pt x="2744" y="969"/>
                  <a:pt x="2744" y="969"/>
                  <a:pt x="2744" y="969"/>
                </a:cubicBezTo>
                <a:cubicBezTo>
                  <a:pt x="2744" y="971"/>
                  <a:pt x="2744" y="972"/>
                  <a:pt x="2744" y="974"/>
                </a:cubicBezTo>
                <a:cubicBezTo>
                  <a:pt x="2746" y="975"/>
                  <a:pt x="2746" y="977"/>
                  <a:pt x="2746" y="979"/>
                </a:cubicBezTo>
                <a:cubicBezTo>
                  <a:pt x="2746" y="980"/>
                  <a:pt x="2746" y="980"/>
                  <a:pt x="2747" y="982"/>
                </a:cubicBezTo>
                <a:cubicBezTo>
                  <a:pt x="2747" y="982"/>
                  <a:pt x="2747" y="982"/>
                  <a:pt x="2747" y="984"/>
                </a:cubicBezTo>
                <a:cubicBezTo>
                  <a:pt x="2747" y="984"/>
                  <a:pt x="2746" y="984"/>
                  <a:pt x="2746" y="985"/>
                </a:cubicBezTo>
                <a:cubicBezTo>
                  <a:pt x="2746" y="987"/>
                  <a:pt x="2746" y="987"/>
                  <a:pt x="2746" y="987"/>
                </a:cubicBezTo>
                <a:cubicBezTo>
                  <a:pt x="2746" y="988"/>
                  <a:pt x="2746" y="988"/>
                  <a:pt x="2746" y="988"/>
                </a:cubicBezTo>
                <a:cubicBezTo>
                  <a:pt x="2747" y="990"/>
                  <a:pt x="2747" y="990"/>
                  <a:pt x="2747" y="990"/>
                </a:cubicBezTo>
                <a:cubicBezTo>
                  <a:pt x="2749" y="992"/>
                  <a:pt x="2749" y="992"/>
                  <a:pt x="2749" y="993"/>
                </a:cubicBezTo>
                <a:cubicBezTo>
                  <a:pt x="2749" y="993"/>
                  <a:pt x="2749" y="993"/>
                  <a:pt x="2750" y="995"/>
                </a:cubicBezTo>
                <a:cubicBezTo>
                  <a:pt x="2750" y="995"/>
                  <a:pt x="2750" y="995"/>
                  <a:pt x="2750" y="996"/>
                </a:cubicBezTo>
                <a:cubicBezTo>
                  <a:pt x="2750" y="998"/>
                  <a:pt x="2750" y="998"/>
                  <a:pt x="2750" y="998"/>
                </a:cubicBezTo>
                <a:cubicBezTo>
                  <a:pt x="2752" y="998"/>
                  <a:pt x="2752" y="998"/>
                  <a:pt x="2752" y="996"/>
                </a:cubicBezTo>
                <a:cubicBezTo>
                  <a:pt x="2752" y="996"/>
                  <a:pt x="2752" y="996"/>
                  <a:pt x="2754" y="996"/>
                </a:cubicBezTo>
                <a:cubicBezTo>
                  <a:pt x="2754" y="998"/>
                  <a:pt x="2754" y="998"/>
                  <a:pt x="2754" y="998"/>
                </a:cubicBezTo>
                <a:cubicBezTo>
                  <a:pt x="2755" y="1000"/>
                  <a:pt x="2755" y="1000"/>
                  <a:pt x="2757" y="1001"/>
                </a:cubicBezTo>
                <a:cubicBezTo>
                  <a:pt x="2757" y="1001"/>
                  <a:pt x="2755" y="1001"/>
                  <a:pt x="2755" y="1003"/>
                </a:cubicBezTo>
                <a:cubicBezTo>
                  <a:pt x="2754" y="1003"/>
                  <a:pt x="2754" y="1003"/>
                  <a:pt x="2755" y="1005"/>
                </a:cubicBezTo>
                <a:cubicBezTo>
                  <a:pt x="2755" y="1006"/>
                  <a:pt x="2757" y="1006"/>
                  <a:pt x="2757" y="1008"/>
                </a:cubicBezTo>
                <a:cubicBezTo>
                  <a:pt x="2757" y="1008"/>
                  <a:pt x="2757" y="1009"/>
                  <a:pt x="2757" y="1011"/>
                </a:cubicBezTo>
                <a:cubicBezTo>
                  <a:pt x="2757" y="1013"/>
                  <a:pt x="2757" y="1013"/>
                  <a:pt x="2757" y="1013"/>
                </a:cubicBezTo>
                <a:cubicBezTo>
                  <a:pt x="2757" y="1014"/>
                  <a:pt x="2757" y="1014"/>
                  <a:pt x="2757" y="1014"/>
                </a:cubicBezTo>
                <a:cubicBezTo>
                  <a:pt x="2757" y="1016"/>
                  <a:pt x="2757" y="1016"/>
                  <a:pt x="2757" y="1017"/>
                </a:cubicBezTo>
                <a:cubicBezTo>
                  <a:pt x="2757" y="1017"/>
                  <a:pt x="2757" y="1019"/>
                  <a:pt x="2757" y="1021"/>
                </a:cubicBezTo>
                <a:cubicBezTo>
                  <a:pt x="2758" y="1021"/>
                  <a:pt x="2758" y="1021"/>
                  <a:pt x="2758" y="1021"/>
                </a:cubicBezTo>
                <a:cubicBezTo>
                  <a:pt x="2760" y="1021"/>
                  <a:pt x="2762" y="1021"/>
                  <a:pt x="2763" y="1021"/>
                </a:cubicBezTo>
                <a:cubicBezTo>
                  <a:pt x="2765" y="1021"/>
                  <a:pt x="2765" y="1021"/>
                  <a:pt x="2767" y="1022"/>
                </a:cubicBezTo>
                <a:cubicBezTo>
                  <a:pt x="2767" y="1021"/>
                  <a:pt x="2768" y="1021"/>
                  <a:pt x="2768" y="1021"/>
                </a:cubicBezTo>
                <a:cubicBezTo>
                  <a:pt x="2770" y="1021"/>
                  <a:pt x="2770" y="1019"/>
                  <a:pt x="2771" y="1019"/>
                </a:cubicBezTo>
                <a:cubicBezTo>
                  <a:pt x="2773" y="1019"/>
                  <a:pt x="2773" y="1019"/>
                  <a:pt x="2773" y="1019"/>
                </a:cubicBezTo>
                <a:cubicBezTo>
                  <a:pt x="2773" y="1019"/>
                  <a:pt x="2773" y="1019"/>
                  <a:pt x="2775" y="1019"/>
                </a:cubicBezTo>
                <a:cubicBezTo>
                  <a:pt x="2776" y="1019"/>
                  <a:pt x="2776" y="1019"/>
                  <a:pt x="2776" y="1019"/>
                </a:cubicBezTo>
                <a:cubicBezTo>
                  <a:pt x="2776" y="1019"/>
                  <a:pt x="2776" y="1019"/>
                  <a:pt x="2776" y="1021"/>
                </a:cubicBezTo>
                <a:cubicBezTo>
                  <a:pt x="2776" y="1022"/>
                  <a:pt x="2776" y="1022"/>
                  <a:pt x="2776" y="1022"/>
                </a:cubicBezTo>
                <a:cubicBezTo>
                  <a:pt x="2775" y="1022"/>
                  <a:pt x="2776" y="1022"/>
                  <a:pt x="2776" y="1024"/>
                </a:cubicBezTo>
                <a:cubicBezTo>
                  <a:pt x="2776" y="1026"/>
                  <a:pt x="2776" y="1026"/>
                  <a:pt x="2776" y="1026"/>
                </a:cubicBezTo>
                <a:cubicBezTo>
                  <a:pt x="2776" y="1027"/>
                  <a:pt x="2776" y="1027"/>
                  <a:pt x="2776" y="1027"/>
                </a:cubicBezTo>
                <a:cubicBezTo>
                  <a:pt x="2775" y="1029"/>
                  <a:pt x="2775" y="1029"/>
                  <a:pt x="2775" y="1029"/>
                </a:cubicBezTo>
                <a:cubicBezTo>
                  <a:pt x="2776" y="1029"/>
                  <a:pt x="2776" y="1029"/>
                  <a:pt x="2778" y="1027"/>
                </a:cubicBezTo>
                <a:cubicBezTo>
                  <a:pt x="2778" y="1027"/>
                  <a:pt x="2778" y="1027"/>
                  <a:pt x="2779" y="1027"/>
                </a:cubicBezTo>
                <a:cubicBezTo>
                  <a:pt x="2781" y="1026"/>
                  <a:pt x="2781" y="1026"/>
                  <a:pt x="2781" y="1026"/>
                </a:cubicBezTo>
                <a:cubicBezTo>
                  <a:pt x="2783" y="1026"/>
                  <a:pt x="2783" y="1026"/>
                  <a:pt x="2784" y="1026"/>
                </a:cubicBezTo>
                <a:cubicBezTo>
                  <a:pt x="2784" y="1026"/>
                  <a:pt x="2786" y="1026"/>
                  <a:pt x="2786" y="1024"/>
                </a:cubicBezTo>
                <a:cubicBezTo>
                  <a:pt x="2788" y="1024"/>
                  <a:pt x="2788" y="1024"/>
                  <a:pt x="2788" y="1022"/>
                </a:cubicBezTo>
                <a:cubicBezTo>
                  <a:pt x="2788" y="1022"/>
                  <a:pt x="2788" y="1021"/>
                  <a:pt x="2789" y="1021"/>
                </a:cubicBezTo>
                <a:cubicBezTo>
                  <a:pt x="2789" y="1019"/>
                  <a:pt x="2791" y="1021"/>
                  <a:pt x="2791" y="1022"/>
                </a:cubicBezTo>
                <a:cubicBezTo>
                  <a:pt x="2791" y="1022"/>
                  <a:pt x="2792" y="1022"/>
                  <a:pt x="2794" y="1024"/>
                </a:cubicBezTo>
                <a:cubicBezTo>
                  <a:pt x="2796" y="1024"/>
                  <a:pt x="2796" y="1022"/>
                  <a:pt x="2796" y="1024"/>
                </a:cubicBezTo>
                <a:cubicBezTo>
                  <a:pt x="2796" y="1024"/>
                  <a:pt x="2796" y="1024"/>
                  <a:pt x="2796" y="1026"/>
                </a:cubicBezTo>
                <a:cubicBezTo>
                  <a:pt x="2796" y="1026"/>
                  <a:pt x="2797" y="1026"/>
                  <a:pt x="2797" y="1024"/>
                </a:cubicBezTo>
                <a:cubicBezTo>
                  <a:pt x="2799" y="1024"/>
                  <a:pt x="2799" y="1024"/>
                  <a:pt x="2799" y="1024"/>
                </a:cubicBezTo>
                <a:cubicBezTo>
                  <a:pt x="2800" y="1024"/>
                  <a:pt x="2800" y="1024"/>
                  <a:pt x="2800" y="1024"/>
                </a:cubicBezTo>
                <a:cubicBezTo>
                  <a:pt x="2800" y="1024"/>
                  <a:pt x="2802" y="1022"/>
                  <a:pt x="2802" y="1024"/>
                </a:cubicBezTo>
                <a:cubicBezTo>
                  <a:pt x="2804" y="1024"/>
                  <a:pt x="2804" y="1026"/>
                  <a:pt x="2804" y="1026"/>
                </a:cubicBezTo>
                <a:cubicBezTo>
                  <a:pt x="2805" y="1026"/>
                  <a:pt x="2805" y="1027"/>
                  <a:pt x="2805" y="1027"/>
                </a:cubicBezTo>
                <a:cubicBezTo>
                  <a:pt x="2807" y="1029"/>
                  <a:pt x="2807" y="1029"/>
                  <a:pt x="2807" y="1029"/>
                </a:cubicBezTo>
                <a:cubicBezTo>
                  <a:pt x="2807" y="1030"/>
                  <a:pt x="2807" y="1032"/>
                  <a:pt x="2807" y="1032"/>
                </a:cubicBezTo>
                <a:cubicBezTo>
                  <a:pt x="2807" y="1034"/>
                  <a:pt x="2807" y="1035"/>
                  <a:pt x="2807" y="1035"/>
                </a:cubicBezTo>
                <a:cubicBezTo>
                  <a:pt x="2809" y="1034"/>
                  <a:pt x="2809" y="1034"/>
                  <a:pt x="2810" y="1034"/>
                </a:cubicBezTo>
                <a:cubicBezTo>
                  <a:pt x="2813" y="1032"/>
                  <a:pt x="2815" y="1032"/>
                  <a:pt x="2817" y="1030"/>
                </a:cubicBezTo>
                <a:cubicBezTo>
                  <a:pt x="2818" y="1030"/>
                  <a:pt x="2818" y="1030"/>
                  <a:pt x="2820" y="1029"/>
                </a:cubicBezTo>
                <a:cubicBezTo>
                  <a:pt x="2821" y="1029"/>
                  <a:pt x="2821" y="1029"/>
                  <a:pt x="2821" y="1029"/>
                </a:cubicBezTo>
                <a:cubicBezTo>
                  <a:pt x="2821" y="1029"/>
                  <a:pt x="2821" y="1029"/>
                  <a:pt x="2823" y="1029"/>
                </a:cubicBezTo>
                <a:cubicBezTo>
                  <a:pt x="2823" y="1030"/>
                  <a:pt x="2823" y="1030"/>
                  <a:pt x="2823" y="1030"/>
                </a:cubicBezTo>
                <a:cubicBezTo>
                  <a:pt x="2823" y="1032"/>
                  <a:pt x="2825" y="1032"/>
                  <a:pt x="2825" y="1034"/>
                </a:cubicBezTo>
                <a:cubicBezTo>
                  <a:pt x="2825" y="1032"/>
                  <a:pt x="2825" y="1032"/>
                  <a:pt x="2826" y="1032"/>
                </a:cubicBezTo>
                <a:cubicBezTo>
                  <a:pt x="2826" y="1030"/>
                  <a:pt x="2826" y="1029"/>
                  <a:pt x="2828" y="1029"/>
                </a:cubicBezTo>
                <a:cubicBezTo>
                  <a:pt x="2828" y="1027"/>
                  <a:pt x="2828" y="1026"/>
                  <a:pt x="2828" y="1024"/>
                </a:cubicBezTo>
                <a:cubicBezTo>
                  <a:pt x="2828" y="1022"/>
                  <a:pt x="2826" y="1021"/>
                  <a:pt x="2826" y="1021"/>
                </a:cubicBezTo>
                <a:cubicBezTo>
                  <a:pt x="2826" y="1019"/>
                  <a:pt x="2826" y="1019"/>
                  <a:pt x="2826" y="1017"/>
                </a:cubicBezTo>
                <a:cubicBezTo>
                  <a:pt x="2826" y="1017"/>
                  <a:pt x="2828" y="1017"/>
                  <a:pt x="2828" y="1016"/>
                </a:cubicBezTo>
                <a:close/>
                <a:moveTo>
                  <a:pt x="2573" y="892"/>
                </a:moveTo>
                <a:cubicBezTo>
                  <a:pt x="2573" y="893"/>
                  <a:pt x="2573" y="893"/>
                  <a:pt x="2573" y="893"/>
                </a:cubicBezTo>
                <a:cubicBezTo>
                  <a:pt x="2573" y="893"/>
                  <a:pt x="2573" y="893"/>
                  <a:pt x="2573" y="895"/>
                </a:cubicBezTo>
                <a:cubicBezTo>
                  <a:pt x="2573" y="895"/>
                  <a:pt x="2573" y="896"/>
                  <a:pt x="2574" y="896"/>
                </a:cubicBezTo>
                <a:cubicBezTo>
                  <a:pt x="2576" y="896"/>
                  <a:pt x="2574" y="895"/>
                  <a:pt x="2574" y="893"/>
                </a:cubicBezTo>
                <a:cubicBezTo>
                  <a:pt x="2574" y="893"/>
                  <a:pt x="2573" y="893"/>
                  <a:pt x="2573" y="892"/>
                </a:cubicBezTo>
                <a:close/>
                <a:moveTo>
                  <a:pt x="2828" y="1092"/>
                </a:moveTo>
                <a:cubicBezTo>
                  <a:pt x="2828" y="1092"/>
                  <a:pt x="2828" y="1092"/>
                  <a:pt x="2828" y="1090"/>
                </a:cubicBezTo>
                <a:cubicBezTo>
                  <a:pt x="2826" y="1090"/>
                  <a:pt x="2826" y="1090"/>
                  <a:pt x="2826" y="1088"/>
                </a:cubicBezTo>
                <a:cubicBezTo>
                  <a:pt x="2825" y="1085"/>
                  <a:pt x="2823" y="1087"/>
                  <a:pt x="2821" y="1087"/>
                </a:cubicBezTo>
                <a:cubicBezTo>
                  <a:pt x="2821" y="1088"/>
                  <a:pt x="2821" y="1088"/>
                  <a:pt x="2820" y="1088"/>
                </a:cubicBezTo>
                <a:cubicBezTo>
                  <a:pt x="2820" y="1090"/>
                  <a:pt x="2820" y="1090"/>
                  <a:pt x="2820" y="1090"/>
                </a:cubicBezTo>
                <a:cubicBezTo>
                  <a:pt x="2820" y="1092"/>
                  <a:pt x="2820" y="1092"/>
                  <a:pt x="2820" y="1092"/>
                </a:cubicBezTo>
                <a:cubicBezTo>
                  <a:pt x="2820" y="1093"/>
                  <a:pt x="2820" y="1093"/>
                  <a:pt x="2820" y="1093"/>
                </a:cubicBezTo>
                <a:cubicBezTo>
                  <a:pt x="2818" y="1095"/>
                  <a:pt x="2820" y="1095"/>
                  <a:pt x="2821" y="1095"/>
                </a:cubicBezTo>
                <a:cubicBezTo>
                  <a:pt x="2821" y="1095"/>
                  <a:pt x="2823" y="1095"/>
                  <a:pt x="2823" y="1097"/>
                </a:cubicBezTo>
                <a:cubicBezTo>
                  <a:pt x="2825" y="1097"/>
                  <a:pt x="2825" y="1097"/>
                  <a:pt x="2825" y="1097"/>
                </a:cubicBezTo>
                <a:cubicBezTo>
                  <a:pt x="2826" y="1095"/>
                  <a:pt x="2825" y="1095"/>
                  <a:pt x="2825" y="1093"/>
                </a:cubicBezTo>
                <a:cubicBezTo>
                  <a:pt x="2825" y="1093"/>
                  <a:pt x="2825" y="1093"/>
                  <a:pt x="2826" y="1092"/>
                </a:cubicBezTo>
                <a:lnTo>
                  <a:pt x="2828" y="1092"/>
                </a:lnTo>
                <a:close/>
                <a:moveTo>
                  <a:pt x="2905" y="557"/>
                </a:moveTo>
                <a:cubicBezTo>
                  <a:pt x="2905" y="557"/>
                  <a:pt x="2905" y="559"/>
                  <a:pt x="2907" y="561"/>
                </a:cubicBezTo>
                <a:cubicBezTo>
                  <a:pt x="2907" y="561"/>
                  <a:pt x="2907" y="561"/>
                  <a:pt x="2907" y="562"/>
                </a:cubicBezTo>
                <a:cubicBezTo>
                  <a:pt x="2905" y="564"/>
                  <a:pt x="2907" y="564"/>
                  <a:pt x="2907" y="564"/>
                </a:cubicBezTo>
                <a:cubicBezTo>
                  <a:pt x="2909" y="565"/>
                  <a:pt x="2909" y="565"/>
                  <a:pt x="2910" y="567"/>
                </a:cubicBezTo>
                <a:cubicBezTo>
                  <a:pt x="2910" y="569"/>
                  <a:pt x="2910" y="569"/>
                  <a:pt x="2910" y="569"/>
                </a:cubicBezTo>
                <a:cubicBezTo>
                  <a:pt x="2910" y="570"/>
                  <a:pt x="2912" y="570"/>
                  <a:pt x="2912" y="570"/>
                </a:cubicBezTo>
                <a:cubicBezTo>
                  <a:pt x="2912" y="572"/>
                  <a:pt x="2914" y="572"/>
                  <a:pt x="2914" y="570"/>
                </a:cubicBezTo>
                <a:cubicBezTo>
                  <a:pt x="2914" y="570"/>
                  <a:pt x="2912" y="569"/>
                  <a:pt x="2914" y="569"/>
                </a:cubicBezTo>
                <a:cubicBezTo>
                  <a:pt x="2914" y="569"/>
                  <a:pt x="2915" y="569"/>
                  <a:pt x="2915" y="567"/>
                </a:cubicBezTo>
                <a:cubicBezTo>
                  <a:pt x="2915" y="565"/>
                  <a:pt x="2915" y="565"/>
                  <a:pt x="2915" y="565"/>
                </a:cubicBezTo>
                <a:cubicBezTo>
                  <a:pt x="2915" y="565"/>
                  <a:pt x="2915" y="564"/>
                  <a:pt x="2917" y="565"/>
                </a:cubicBezTo>
                <a:cubicBezTo>
                  <a:pt x="2917" y="565"/>
                  <a:pt x="2917" y="565"/>
                  <a:pt x="2918" y="567"/>
                </a:cubicBezTo>
                <a:cubicBezTo>
                  <a:pt x="2920" y="567"/>
                  <a:pt x="2922" y="569"/>
                  <a:pt x="2922" y="569"/>
                </a:cubicBezTo>
                <a:cubicBezTo>
                  <a:pt x="2922" y="570"/>
                  <a:pt x="2922" y="572"/>
                  <a:pt x="2922" y="572"/>
                </a:cubicBezTo>
                <a:cubicBezTo>
                  <a:pt x="2922" y="573"/>
                  <a:pt x="2922" y="573"/>
                  <a:pt x="2920" y="575"/>
                </a:cubicBezTo>
                <a:cubicBezTo>
                  <a:pt x="2920" y="575"/>
                  <a:pt x="2920" y="575"/>
                  <a:pt x="2920" y="577"/>
                </a:cubicBezTo>
                <a:cubicBezTo>
                  <a:pt x="2918" y="578"/>
                  <a:pt x="2920" y="578"/>
                  <a:pt x="2920" y="578"/>
                </a:cubicBezTo>
                <a:cubicBezTo>
                  <a:pt x="2922" y="580"/>
                  <a:pt x="2922" y="580"/>
                  <a:pt x="2923" y="582"/>
                </a:cubicBezTo>
                <a:cubicBezTo>
                  <a:pt x="2923" y="583"/>
                  <a:pt x="2923" y="583"/>
                  <a:pt x="2923" y="583"/>
                </a:cubicBezTo>
                <a:cubicBezTo>
                  <a:pt x="2923" y="585"/>
                  <a:pt x="2923" y="585"/>
                  <a:pt x="2923" y="585"/>
                </a:cubicBezTo>
                <a:cubicBezTo>
                  <a:pt x="2923" y="586"/>
                  <a:pt x="2922" y="586"/>
                  <a:pt x="2923" y="586"/>
                </a:cubicBezTo>
                <a:cubicBezTo>
                  <a:pt x="2925" y="586"/>
                  <a:pt x="2925" y="586"/>
                  <a:pt x="2925" y="586"/>
                </a:cubicBezTo>
                <a:cubicBezTo>
                  <a:pt x="2925" y="585"/>
                  <a:pt x="2925" y="585"/>
                  <a:pt x="2925" y="585"/>
                </a:cubicBezTo>
                <a:cubicBezTo>
                  <a:pt x="2925" y="583"/>
                  <a:pt x="2925" y="583"/>
                  <a:pt x="2925" y="582"/>
                </a:cubicBezTo>
                <a:cubicBezTo>
                  <a:pt x="2926" y="582"/>
                  <a:pt x="2926" y="582"/>
                  <a:pt x="2926" y="582"/>
                </a:cubicBezTo>
                <a:cubicBezTo>
                  <a:pt x="2928" y="583"/>
                  <a:pt x="2928" y="583"/>
                  <a:pt x="2928" y="585"/>
                </a:cubicBezTo>
                <a:cubicBezTo>
                  <a:pt x="2928" y="585"/>
                  <a:pt x="2928" y="585"/>
                  <a:pt x="2928" y="586"/>
                </a:cubicBezTo>
                <a:cubicBezTo>
                  <a:pt x="2928" y="588"/>
                  <a:pt x="2928" y="588"/>
                  <a:pt x="2930" y="588"/>
                </a:cubicBezTo>
                <a:cubicBezTo>
                  <a:pt x="2930" y="590"/>
                  <a:pt x="2930" y="590"/>
                  <a:pt x="2930" y="591"/>
                </a:cubicBezTo>
                <a:cubicBezTo>
                  <a:pt x="2931" y="591"/>
                  <a:pt x="2931" y="591"/>
                  <a:pt x="2931" y="591"/>
                </a:cubicBezTo>
                <a:cubicBezTo>
                  <a:pt x="2931" y="590"/>
                  <a:pt x="2931" y="590"/>
                  <a:pt x="2931" y="590"/>
                </a:cubicBezTo>
                <a:cubicBezTo>
                  <a:pt x="2931" y="588"/>
                  <a:pt x="2931" y="588"/>
                  <a:pt x="2931" y="586"/>
                </a:cubicBezTo>
                <a:cubicBezTo>
                  <a:pt x="2931" y="586"/>
                  <a:pt x="2931" y="586"/>
                  <a:pt x="2931" y="585"/>
                </a:cubicBezTo>
                <a:cubicBezTo>
                  <a:pt x="2933" y="585"/>
                  <a:pt x="2933" y="585"/>
                  <a:pt x="2933" y="585"/>
                </a:cubicBezTo>
                <a:cubicBezTo>
                  <a:pt x="2933" y="585"/>
                  <a:pt x="2935" y="586"/>
                  <a:pt x="2935" y="585"/>
                </a:cubicBezTo>
                <a:cubicBezTo>
                  <a:pt x="2936" y="585"/>
                  <a:pt x="2935" y="582"/>
                  <a:pt x="2935" y="582"/>
                </a:cubicBezTo>
                <a:cubicBezTo>
                  <a:pt x="2935" y="580"/>
                  <a:pt x="2933" y="580"/>
                  <a:pt x="2933" y="578"/>
                </a:cubicBezTo>
                <a:cubicBezTo>
                  <a:pt x="2935" y="577"/>
                  <a:pt x="2935" y="575"/>
                  <a:pt x="2935" y="575"/>
                </a:cubicBezTo>
                <a:cubicBezTo>
                  <a:pt x="2935" y="572"/>
                  <a:pt x="2935" y="570"/>
                  <a:pt x="2935" y="567"/>
                </a:cubicBezTo>
                <a:cubicBezTo>
                  <a:pt x="2935" y="565"/>
                  <a:pt x="2933" y="565"/>
                  <a:pt x="2931" y="564"/>
                </a:cubicBezTo>
                <a:cubicBezTo>
                  <a:pt x="2931" y="562"/>
                  <a:pt x="2931" y="562"/>
                  <a:pt x="2930" y="562"/>
                </a:cubicBezTo>
                <a:cubicBezTo>
                  <a:pt x="2930" y="562"/>
                  <a:pt x="2928" y="561"/>
                  <a:pt x="2926" y="561"/>
                </a:cubicBezTo>
                <a:cubicBezTo>
                  <a:pt x="2928" y="561"/>
                  <a:pt x="2928" y="561"/>
                  <a:pt x="2928" y="559"/>
                </a:cubicBezTo>
                <a:cubicBezTo>
                  <a:pt x="2928" y="557"/>
                  <a:pt x="2928" y="557"/>
                  <a:pt x="2928" y="557"/>
                </a:cubicBezTo>
                <a:cubicBezTo>
                  <a:pt x="2926" y="557"/>
                  <a:pt x="2926" y="557"/>
                  <a:pt x="2926" y="557"/>
                </a:cubicBezTo>
                <a:cubicBezTo>
                  <a:pt x="2925" y="557"/>
                  <a:pt x="2923" y="559"/>
                  <a:pt x="2923" y="559"/>
                </a:cubicBezTo>
                <a:cubicBezTo>
                  <a:pt x="2922" y="557"/>
                  <a:pt x="2922" y="557"/>
                  <a:pt x="2922" y="557"/>
                </a:cubicBezTo>
                <a:cubicBezTo>
                  <a:pt x="2920" y="557"/>
                  <a:pt x="2920" y="556"/>
                  <a:pt x="2920" y="556"/>
                </a:cubicBezTo>
                <a:cubicBezTo>
                  <a:pt x="2918" y="556"/>
                  <a:pt x="2918" y="556"/>
                  <a:pt x="2918" y="554"/>
                </a:cubicBezTo>
                <a:cubicBezTo>
                  <a:pt x="2917" y="554"/>
                  <a:pt x="2917" y="554"/>
                  <a:pt x="2915" y="554"/>
                </a:cubicBezTo>
                <a:cubicBezTo>
                  <a:pt x="2914" y="554"/>
                  <a:pt x="2914" y="554"/>
                  <a:pt x="2914" y="554"/>
                </a:cubicBezTo>
                <a:cubicBezTo>
                  <a:pt x="2914" y="556"/>
                  <a:pt x="2914" y="556"/>
                  <a:pt x="2914" y="557"/>
                </a:cubicBezTo>
                <a:cubicBezTo>
                  <a:pt x="2912" y="557"/>
                  <a:pt x="2910" y="559"/>
                  <a:pt x="2910" y="559"/>
                </a:cubicBezTo>
                <a:cubicBezTo>
                  <a:pt x="2909" y="559"/>
                  <a:pt x="2909" y="561"/>
                  <a:pt x="2907" y="559"/>
                </a:cubicBezTo>
                <a:cubicBezTo>
                  <a:pt x="2907" y="557"/>
                  <a:pt x="2907" y="557"/>
                  <a:pt x="2907" y="557"/>
                </a:cubicBezTo>
                <a:cubicBezTo>
                  <a:pt x="2907" y="556"/>
                  <a:pt x="2905" y="556"/>
                  <a:pt x="2905" y="557"/>
                </a:cubicBezTo>
                <a:close/>
                <a:moveTo>
                  <a:pt x="2957" y="975"/>
                </a:moveTo>
                <a:cubicBezTo>
                  <a:pt x="2959" y="975"/>
                  <a:pt x="2959" y="977"/>
                  <a:pt x="2960" y="977"/>
                </a:cubicBezTo>
                <a:cubicBezTo>
                  <a:pt x="2962" y="979"/>
                  <a:pt x="2964" y="977"/>
                  <a:pt x="2965" y="977"/>
                </a:cubicBezTo>
                <a:cubicBezTo>
                  <a:pt x="2965" y="979"/>
                  <a:pt x="2965" y="979"/>
                  <a:pt x="2967" y="979"/>
                </a:cubicBezTo>
                <a:cubicBezTo>
                  <a:pt x="2967" y="979"/>
                  <a:pt x="2967" y="979"/>
                  <a:pt x="2968" y="980"/>
                </a:cubicBezTo>
                <a:cubicBezTo>
                  <a:pt x="2968" y="980"/>
                  <a:pt x="2968" y="980"/>
                  <a:pt x="2970" y="980"/>
                </a:cubicBezTo>
                <a:cubicBezTo>
                  <a:pt x="2970" y="980"/>
                  <a:pt x="2970" y="982"/>
                  <a:pt x="2972" y="982"/>
                </a:cubicBezTo>
                <a:cubicBezTo>
                  <a:pt x="2972" y="982"/>
                  <a:pt x="2972" y="981"/>
                  <a:pt x="2972" y="980"/>
                </a:cubicBezTo>
                <a:cubicBezTo>
                  <a:pt x="2970" y="979"/>
                  <a:pt x="2970" y="979"/>
                  <a:pt x="2970" y="979"/>
                </a:cubicBezTo>
                <a:cubicBezTo>
                  <a:pt x="2968" y="977"/>
                  <a:pt x="2967" y="977"/>
                  <a:pt x="2967" y="975"/>
                </a:cubicBezTo>
                <a:cubicBezTo>
                  <a:pt x="2967" y="974"/>
                  <a:pt x="2965" y="974"/>
                  <a:pt x="2965" y="974"/>
                </a:cubicBezTo>
                <a:cubicBezTo>
                  <a:pt x="2964" y="974"/>
                  <a:pt x="2964" y="974"/>
                  <a:pt x="2962" y="974"/>
                </a:cubicBezTo>
                <a:cubicBezTo>
                  <a:pt x="2960" y="974"/>
                  <a:pt x="2960" y="974"/>
                  <a:pt x="2960" y="972"/>
                </a:cubicBezTo>
                <a:cubicBezTo>
                  <a:pt x="2960" y="972"/>
                  <a:pt x="2960" y="971"/>
                  <a:pt x="2962" y="971"/>
                </a:cubicBezTo>
                <a:cubicBezTo>
                  <a:pt x="2962" y="971"/>
                  <a:pt x="2964" y="971"/>
                  <a:pt x="2964" y="969"/>
                </a:cubicBezTo>
                <a:cubicBezTo>
                  <a:pt x="2965" y="969"/>
                  <a:pt x="2965" y="967"/>
                  <a:pt x="2965" y="966"/>
                </a:cubicBezTo>
                <a:cubicBezTo>
                  <a:pt x="2965" y="964"/>
                  <a:pt x="2965" y="961"/>
                  <a:pt x="2962" y="963"/>
                </a:cubicBezTo>
                <a:cubicBezTo>
                  <a:pt x="2960" y="964"/>
                  <a:pt x="2959" y="966"/>
                  <a:pt x="2959" y="969"/>
                </a:cubicBezTo>
                <a:cubicBezTo>
                  <a:pt x="2957" y="971"/>
                  <a:pt x="2957" y="972"/>
                  <a:pt x="2956" y="972"/>
                </a:cubicBezTo>
                <a:cubicBezTo>
                  <a:pt x="2956" y="972"/>
                  <a:pt x="2956" y="972"/>
                  <a:pt x="2956" y="971"/>
                </a:cubicBezTo>
                <a:cubicBezTo>
                  <a:pt x="2956" y="971"/>
                  <a:pt x="2956" y="971"/>
                  <a:pt x="2954" y="969"/>
                </a:cubicBezTo>
                <a:cubicBezTo>
                  <a:pt x="2954" y="969"/>
                  <a:pt x="2954" y="969"/>
                  <a:pt x="2954" y="967"/>
                </a:cubicBezTo>
                <a:cubicBezTo>
                  <a:pt x="2956" y="967"/>
                  <a:pt x="2956" y="967"/>
                  <a:pt x="2956" y="967"/>
                </a:cubicBezTo>
                <a:cubicBezTo>
                  <a:pt x="2956" y="967"/>
                  <a:pt x="2956" y="966"/>
                  <a:pt x="2957" y="966"/>
                </a:cubicBezTo>
                <a:cubicBezTo>
                  <a:pt x="2957" y="964"/>
                  <a:pt x="2957" y="964"/>
                  <a:pt x="2957" y="964"/>
                </a:cubicBezTo>
                <a:cubicBezTo>
                  <a:pt x="2957" y="963"/>
                  <a:pt x="2959" y="961"/>
                  <a:pt x="2957" y="961"/>
                </a:cubicBezTo>
                <a:cubicBezTo>
                  <a:pt x="2957" y="959"/>
                  <a:pt x="2956" y="959"/>
                  <a:pt x="2956" y="959"/>
                </a:cubicBezTo>
                <a:cubicBezTo>
                  <a:pt x="2956" y="958"/>
                  <a:pt x="2956" y="958"/>
                  <a:pt x="2957" y="958"/>
                </a:cubicBezTo>
                <a:cubicBezTo>
                  <a:pt x="2957" y="956"/>
                  <a:pt x="2957" y="956"/>
                  <a:pt x="2957" y="954"/>
                </a:cubicBezTo>
                <a:cubicBezTo>
                  <a:pt x="2956" y="954"/>
                  <a:pt x="2956" y="954"/>
                  <a:pt x="2956" y="954"/>
                </a:cubicBezTo>
                <a:cubicBezTo>
                  <a:pt x="2954" y="956"/>
                  <a:pt x="2954" y="958"/>
                  <a:pt x="2954" y="958"/>
                </a:cubicBezTo>
                <a:cubicBezTo>
                  <a:pt x="2954" y="959"/>
                  <a:pt x="2954" y="959"/>
                  <a:pt x="2954" y="961"/>
                </a:cubicBezTo>
                <a:cubicBezTo>
                  <a:pt x="2952" y="963"/>
                  <a:pt x="2952" y="963"/>
                  <a:pt x="2952" y="963"/>
                </a:cubicBezTo>
                <a:cubicBezTo>
                  <a:pt x="2952" y="964"/>
                  <a:pt x="2952" y="964"/>
                  <a:pt x="2952" y="966"/>
                </a:cubicBezTo>
                <a:cubicBezTo>
                  <a:pt x="2952" y="967"/>
                  <a:pt x="2952" y="967"/>
                  <a:pt x="2952" y="967"/>
                </a:cubicBezTo>
                <a:cubicBezTo>
                  <a:pt x="2951" y="969"/>
                  <a:pt x="2951" y="969"/>
                  <a:pt x="2951" y="969"/>
                </a:cubicBezTo>
                <a:cubicBezTo>
                  <a:pt x="2952" y="971"/>
                  <a:pt x="2952" y="971"/>
                  <a:pt x="2952" y="971"/>
                </a:cubicBezTo>
                <a:cubicBezTo>
                  <a:pt x="2952" y="971"/>
                  <a:pt x="2952" y="971"/>
                  <a:pt x="2954" y="971"/>
                </a:cubicBezTo>
                <a:cubicBezTo>
                  <a:pt x="2954" y="972"/>
                  <a:pt x="2956" y="974"/>
                  <a:pt x="2954" y="975"/>
                </a:cubicBezTo>
                <a:cubicBezTo>
                  <a:pt x="2954" y="975"/>
                  <a:pt x="2951" y="977"/>
                  <a:pt x="2952" y="979"/>
                </a:cubicBezTo>
                <a:cubicBezTo>
                  <a:pt x="2954" y="979"/>
                  <a:pt x="2954" y="980"/>
                  <a:pt x="2954" y="982"/>
                </a:cubicBezTo>
                <a:cubicBezTo>
                  <a:pt x="2956" y="984"/>
                  <a:pt x="2954" y="985"/>
                  <a:pt x="2954" y="987"/>
                </a:cubicBezTo>
                <a:cubicBezTo>
                  <a:pt x="2954" y="988"/>
                  <a:pt x="2956" y="988"/>
                  <a:pt x="2957" y="990"/>
                </a:cubicBezTo>
                <a:cubicBezTo>
                  <a:pt x="2959" y="990"/>
                  <a:pt x="2959" y="992"/>
                  <a:pt x="2960" y="993"/>
                </a:cubicBezTo>
                <a:cubicBezTo>
                  <a:pt x="2960" y="995"/>
                  <a:pt x="2962" y="995"/>
                  <a:pt x="2962" y="993"/>
                </a:cubicBezTo>
                <a:cubicBezTo>
                  <a:pt x="2962" y="992"/>
                  <a:pt x="2959" y="990"/>
                  <a:pt x="2959" y="990"/>
                </a:cubicBezTo>
                <a:cubicBezTo>
                  <a:pt x="2957" y="988"/>
                  <a:pt x="2957" y="987"/>
                  <a:pt x="2956" y="985"/>
                </a:cubicBezTo>
                <a:cubicBezTo>
                  <a:pt x="2956" y="984"/>
                  <a:pt x="2957" y="984"/>
                  <a:pt x="2956" y="982"/>
                </a:cubicBezTo>
                <a:cubicBezTo>
                  <a:pt x="2956" y="980"/>
                  <a:pt x="2954" y="977"/>
                  <a:pt x="2957" y="975"/>
                </a:cubicBezTo>
                <a:close/>
                <a:moveTo>
                  <a:pt x="2999" y="423"/>
                </a:moveTo>
                <a:cubicBezTo>
                  <a:pt x="2999" y="425"/>
                  <a:pt x="2999" y="425"/>
                  <a:pt x="2999" y="425"/>
                </a:cubicBezTo>
                <a:cubicBezTo>
                  <a:pt x="2998" y="427"/>
                  <a:pt x="2998" y="427"/>
                  <a:pt x="2998" y="428"/>
                </a:cubicBezTo>
                <a:cubicBezTo>
                  <a:pt x="2996" y="428"/>
                  <a:pt x="2996" y="430"/>
                  <a:pt x="2994" y="430"/>
                </a:cubicBezTo>
                <a:cubicBezTo>
                  <a:pt x="2993" y="428"/>
                  <a:pt x="2993" y="428"/>
                  <a:pt x="2993" y="428"/>
                </a:cubicBezTo>
                <a:cubicBezTo>
                  <a:pt x="2991" y="428"/>
                  <a:pt x="2991" y="428"/>
                  <a:pt x="2991" y="428"/>
                </a:cubicBezTo>
                <a:cubicBezTo>
                  <a:pt x="2989" y="427"/>
                  <a:pt x="2988" y="427"/>
                  <a:pt x="2986" y="427"/>
                </a:cubicBezTo>
                <a:cubicBezTo>
                  <a:pt x="2985" y="425"/>
                  <a:pt x="2985" y="425"/>
                  <a:pt x="2983" y="425"/>
                </a:cubicBezTo>
                <a:cubicBezTo>
                  <a:pt x="2981" y="423"/>
                  <a:pt x="2981" y="423"/>
                  <a:pt x="2980" y="423"/>
                </a:cubicBezTo>
                <a:cubicBezTo>
                  <a:pt x="2980" y="422"/>
                  <a:pt x="2978" y="422"/>
                  <a:pt x="2978" y="422"/>
                </a:cubicBezTo>
                <a:cubicBezTo>
                  <a:pt x="2977" y="422"/>
                  <a:pt x="2977" y="422"/>
                  <a:pt x="2977" y="420"/>
                </a:cubicBezTo>
                <a:cubicBezTo>
                  <a:pt x="2975" y="420"/>
                  <a:pt x="2973" y="420"/>
                  <a:pt x="2973" y="418"/>
                </a:cubicBezTo>
                <a:cubicBezTo>
                  <a:pt x="2972" y="417"/>
                  <a:pt x="2968" y="415"/>
                  <a:pt x="2967" y="414"/>
                </a:cubicBezTo>
                <a:cubicBezTo>
                  <a:pt x="2967" y="412"/>
                  <a:pt x="2965" y="412"/>
                  <a:pt x="2964" y="412"/>
                </a:cubicBezTo>
                <a:cubicBezTo>
                  <a:pt x="2962" y="410"/>
                  <a:pt x="2962" y="410"/>
                  <a:pt x="2962" y="410"/>
                </a:cubicBezTo>
                <a:cubicBezTo>
                  <a:pt x="2960" y="410"/>
                  <a:pt x="2959" y="409"/>
                  <a:pt x="2957" y="409"/>
                </a:cubicBezTo>
                <a:cubicBezTo>
                  <a:pt x="2956" y="407"/>
                  <a:pt x="2954" y="409"/>
                  <a:pt x="2952" y="409"/>
                </a:cubicBezTo>
                <a:cubicBezTo>
                  <a:pt x="2952" y="410"/>
                  <a:pt x="2954" y="410"/>
                  <a:pt x="2954" y="412"/>
                </a:cubicBezTo>
                <a:cubicBezTo>
                  <a:pt x="2956" y="414"/>
                  <a:pt x="2957" y="414"/>
                  <a:pt x="2957" y="415"/>
                </a:cubicBezTo>
                <a:cubicBezTo>
                  <a:pt x="2957" y="415"/>
                  <a:pt x="2959" y="415"/>
                  <a:pt x="2959" y="417"/>
                </a:cubicBezTo>
                <a:cubicBezTo>
                  <a:pt x="2959" y="417"/>
                  <a:pt x="2960" y="418"/>
                  <a:pt x="2962" y="418"/>
                </a:cubicBezTo>
                <a:cubicBezTo>
                  <a:pt x="2962" y="420"/>
                  <a:pt x="2964" y="420"/>
                  <a:pt x="2962" y="422"/>
                </a:cubicBezTo>
                <a:cubicBezTo>
                  <a:pt x="2962" y="423"/>
                  <a:pt x="2962" y="423"/>
                  <a:pt x="2964" y="423"/>
                </a:cubicBezTo>
                <a:cubicBezTo>
                  <a:pt x="2964" y="425"/>
                  <a:pt x="2965" y="425"/>
                  <a:pt x="2965" y="427"/>
                </a:cubicBezTo>
                <a:cubicBezTo>
                  <a:pt x="2965" y="428"/>
                  <a:pt x="2965" y="428"/>
                  <a:pt x="2965" y="428"/>
                </a:cubicBezTo>
                <a:cubicBezTo>
                  <a:pt x="2965" y="428"/>
                  <a:pt x="2964" y="428"/>
                  <a:pt x="2964" y="430"/>
                </a:cubicBezTo>
                <a:cubicBezTo>
                  <a:pt x="2964" y="430"/>
                  <a:pt x="2965" y="430"/>
                  <a:pt x="2965" y="431"/>
                </a:cubicBezTo>
                <a:cubicBezTo>
                  <a:pt x="2967" y="431"/>
                  <a:pt x="2967" y="433"/>
                  <a:pt x="2967" y="435"/>
                </a:cubicBezTo>
                <a:cubicBezTo>
                  <a:pt x="2968" y="435"/>
                  <a:pt x="2968" y="436"/>
                  <a:pt x="2968" y="436"/>
                </a:cubicBezTo>
                <a:cubicBezTo>
                  <a:pt x="2968" y="438"/>
                  <a:pt x="2968" y="438"/>
                  <a:pt x="2968" y="438"/>
                </a:cubicBezTo>
                <a:cubicBezTo>
                  <a:pt x="2968" y="439"/>
                  <a:pt x="2965" y="438"/>
                  <a:pt x="2964" y="438"/>
                </a:cubicBezTo>
                <a:cubicBezTo>
                  <a:pt x="2962" y="436"/>
                  <a:pt x="2960" y="435"/>
                  <a:pt x="2959" y="435"/>
                </a:cubicBezTo>
                <a:cubicBezTo>
                  <a:pt x="2957" y="435"/>
                  <a:pt x="2957" y="435"/>
                  <a:pt x="2957" y="435"/>
                </a:cubicBezTo>
                <a:cubicBezTo>
                  <a:pt x="2959" y="436"/>
                  <a:pt x="2959" y="436"/>
                  <a:pt x="2960" y="438"/>
                </a:cubicBezTo>
                <a:cubicBezTo>
                  <a:pt x="2960" y="438"/>
                  <a:pt x="2962" y="439"/>
                  <a:pt x="2962" y="441"/>
                </a:cubicBezTo>
                <a:cubicBezTo>
                  <a:pt x="2960" y="443"/>
                  <a:pt x="2959" y="443"/>
                  <a:pt x="2957" y="444"/>
                </a:cubicBezTo>
                <a:cubicBezTo>
                  <a:pt x="2956" y="444"/>
                  <a:pt x="2956" y="446"/>
                  <a:pt x="2957" y="446"/>
                </a:cubicBezTo>
                <a:cubicBezTo>
                  <a:pt x="2957" y="448"/>
                  <a:pt x="2959" y="448"/>
                  <a:pt x="2959" y="448"/>
                </a:cubicBezTo>
                <a:cubicBezTo>
                  <a:pt x="2960" y="449"/>
                  <a:pt x="2962" y="449"/>
                  <a:pt x="2962" y="451"/>
                </a:cubicBezTo>
                <a:cubicBezTo>
                  <a:pt x="2962" y="451"/>
                  <a:pt x="2962" y="451"/>
                  <a:pt x="2964" y="452"/>
                </a:cubicBezTo>
                <a:cubicBezTo>
                  <a:pt x="2964" y="452"/>
                  <a:pt x="2964" y="452"/>
                  <a:pt x="2965" y="452"/>
                </a:cubicBezTo>
                <a:cubicBezTo>
                  <a:pt x="2965" y="454"/>
                  <a:pt x="2967" y="456"/>
                  <a:pt x="2967" y="457"/>
                </a:cubicBezTo>
                <a:cubicBezTo>
                  <a:pt x="2967" y="457"/>
                  <a:pt x="2965" y="459"/>
                  <a:pt x="2967" y="459"/>
                </a:cubicBezTo>
                <a:cubicBezTo>
                  <a:pt x="2967" y="459"/>
                  <a:pt x="2968" y="460"/>
                  <a:pt x="2970" y="460"/>
                </a:cubicBezTo>
                <a:cubicBezTo>
                  <a:pt x="2970" y="459"/>
                  <a:pt x="2970" y="459"/>
                  <a:pt x="2970" y="459"/>
                </a:cubicBezTo>
                <a:cubicBezTo>
                  <a:pt x="2970" y="457"/>
                  <a:pt x="2968" y="457"/>
                  <a:pt x="2970" y="456"/>
                </a:cubicBezTo>
                <a:cubicBezTo>
                  <a:pt x="2970" y="456"/>
                  <a:pt x="2970" y="456"/>
                  <a:pt x="2972" y="454"/>
                </a:cubicBezTo>
                <a:cubicBezTo>
                  <a:pt x="2973" y="456"/>
                  <a:pt x="2975" y="457"/>
                  <a:pt x="2977" y="456"/>
                </a:cubicBezTo>
                <a:cubicBezTo>
                  <a:pt x="2980" y="454"/>
                  <a:pt x="2973" y="452"/>
                  <a:pt x="2973" y="452"/>
                </a:cubicBezTo>
                <a:cubicBezTo>
                  <a:pt x="2972" y="452"/>
                  <a:pt x="2970" y="451"/>
                  <a:pt x="2970" y="451"/>
                </a:cubicBezTo>
                <a:cubicBezTo>
                  <a:pt x="2968" y="451"/>
                  <a:pt x="2968" y="451"/>
                  <a:pt x="2967" y="451"/>
                </a:cubicBezTo>
                <a:cubicBezTo>
                  <a:pt x="2965" y="449"/>
                  <a:pt x="2962" y="448"/>
                  <a:pt x="2964" y="446"/>
                </a:cubicBezTo>
                <a:cubicBezTo>
                  <a:pt x="2964" y="444"/>
                  <a:pt x="2965" y="444"/>
                  <a:pt x="2967" y="444"/>
                </a:cubicBezTo>
                <a:cubicBezTo>
                  <a:pt x="2967" y="446"/>
                  <a:pt x="2967" y="446"/>
                  <a:pt x="2968" y="446"/>
                </a:cubicBezTo>
                <a:cubicBezTo>
                  <a:pt x="2968" y="448"/>
                  <a:pt x="2970" y="448"/>
                  <a:pt x="2970" y="448"/>
                </a:cubicBezTo>
                <a:cubicBezTo>
                  <a:pt x="2972" y="449"/>
                  <a:pt x="2973" y="446"/>
                  <a:pt x="2973" y="446"/>
                </a:cubicBezTo>
                <a:cubicBezTo>
                  <a:pt x="2975" y="444"/>
                  <a:pt x="2978" y="444"/>
                  <a:pt x="2981" y="444"/>
                </a:cubicBezTo>
                <a:cubicBezTo>
                  <a:pt x="2983" y="446"/>
                  <a:pt x="2985" y="446"/>
                  <a:pt x="2986" y="448"/>
                </a:cubicBezTo>
                <a:cubicBezTo>
                  <a:pt x="2988" y="449"/>
                  <a:pt x="2989" y="449"/>
                  <a:pt x="2991" y="449"/>
                </a:cubicBezTo>
                <a:cubicBezTo>
                  <a:pt x="2991" y="451"/>
                  <a:pt x="2993" y="451"/>
                  <a:pt x="2994" y="451"/>
                </a:cubicBezTo>
                <a:cubicBezTo>
                  <a:pt x="2994" y="452"/>
                  <a:pt x="2996" y="452"/>
                  <a:pt x="2996" y="452"/>
                </a:cubicBezTo>
                <a:cubicBezTo>
                  <a:pt x="2996" y="451"/>
                  <a:pt x="2996" y="451"/>
                  <a:pt x="2994" y="449"/>
                </a:cubicBezTo>
                <a:cubicBezTo>
                  <a:pt x="2994" y="448"/>
                  <a:pt x="2994" y="448"/>
                  <a:pt x="2994" y="448"/>
                </a:cubicBezTo>
                <a:cubicBezTo>
                  <a:pt x="2994" y="446"/>
                  <a:pt x="2994" y="446"/>
                  <a:pt x="2994" y="446"/>
                </a:cubicBezTo>
                <a:cubicBezTo>
                  <a:pt x="2996" y="444"/>
                  <a:pt x="2996" y="443"/>
                  <a:pt x="2996" y="443"/>
                </a:cubicBezTo>
                <a:cubicBezTo>
                  <a:pt x="2998" y="441"/>
                  <a:pt x="2998" y="439"/>
                  <a:pt x="2999" y="439"/>
                </a:cubicBezTo>
                <a:cubicBezTo>
                  <a:pt x="3001" y="439"/>
                  <a:pt x="3002" y="441"/>
                  <a:pt x="3004" y="441"/>
                </a:cubicBezTo>
                <a:cubicBezTo>
                  <a:pt x="3006" y="441"/>
                  <a:pt x="3006" y="441"/>
                  <a:pt x="3006" y="441"/>
                </a:cubicBezTo>
                <a:cubicBezTo>
                  <a:pt x="3007" y="439"/>
                  <a:pt x="3007" y="439"/>
                  <a:pt x="3007" y="439"/>
                </a:cubicBezTo>
                <a:cubicBezTo>
                  <a:pt x="3009" y="439"/>
                  <a:pt x="3010" y="438"/>
                  <a:pt x="3012" y="438"/>
                </a:cubicBezTo>
                <a:cubicBezTo>
                  <a:pt x="3012" y="438"/>
                  <a:pt x="3014" y="438"/>
                  <a:pt x="3014" y="436"/>
                </a:cubicBezTo>
                <a:cubicBezTo>
                  <a:pt x="3014" y="436"/>
                  <a:pt x="3015" y="436"/>
                  <a:pt x="3015" y="435"/>
                </a:cubicBezTo>
                <a:cubicBezTo>
                  <a:pt x="3014" y="435"/>
                  <a:pt x="3014" y="435"/>
                  <a:pt x="3012" y="435"/>
                </a:cubicBezTo>
                <a:cubicBezTo>
                  <a:pt x="3010" y="435"/>
                  <a:pt x="3010" y="435"/>
                  <a:pt x="3009" y="435"/>
                </a:cubicBezTo>
                <a:cubicBezTo>
                  <a:pt x="3007" y="435"/>
                  <a:pt x="3007" y="435"/>
                  <a:pt x="3006" y="433"/>
                </a:cubicBezTo>
                <a:cubicBezTo>
                  <a:pt x="3006" y="433"/>
                  <a:pt x="3006" y="433"/>
                  <a:pt x="3006" y="431"/>
                </a:cubicBezTo>
                <a:cubicBezTo>
                  <a:pt x="3004" y="431"/>
                  <a:pt x="3004" y="430"/>
                  <a:pt x="3002" y="430"/>
                </a:cubicBezTo>
                <a:cubicBezTo>
                  <a:pt x="3002" y="430"/>
                  <a:pt x="3002" y="428"/>
                  <a:pt x="3001" y="428"/>
                </a:cubicBezTo>
                <a:cubicBezTo>
                  <a:pt x="3001" y="427"/>
                  <a:pt x="3001" y="425"/>
                  <a:pt x="3001" y="423"/>
                </a:cubicBezTo>
                <a:lnTo>
                  <a:pt x="2999" y="423"/>
                </a:lnTo>
                <a:close/>
                <a:moveTo>
                  <a:pt x="2922" y="552"/>
                </a:moveTo>
                <a:cubicBezTo>
                  <a:pt x="2925" y="552"/>
                  <a:pt x="2926" y="552"/>
                  <a:pt x="2930" y="554"/>
                </a:cubicBezTo>
                <a:cubicBezTo>
                  <a:pt x="2931" y="556"/>
                  <a:pt x="2931" y="556"/>
                  <a:pt x="2931" y="556"/>
                </a:cubicBezTo>
                <a:cubicBezTo>
                  <a:pt x="2931" y="552"/>
                  <a:pt x="2931" y="552"/>
                  <a:pt x="2931" y="552"/>
                </a:cubicBezTo>
                <a:cubicBezTo>
                  <a:pt x="2931" y="551"/>
                  <a:pt x="2931" y="546"/>
                  <a:pt x="2935" y="548"/>
                </a:cubicBezTo>
                <a:cubicBezTo>
                  <a:pt x="2935" y="549"/>
                  <a:pt x="2935" y="549"/>
                  <a:pt x="2936" y="549"/>
                </a:cubicBezTo>
                <a:cubicBezTo>
                  <a:pt x="2938" y="551"/>
                  <a:pt x="2939" y="549"/>
                  <a:pt x="2939" y="549"/>
                </a:cubicBezTo>
                <a:cubicBezTo>
                  <a:pt x="2941" y="548"/>
                  <a:pt x="2943" y="548"/>
                  <a:pt x="2944" y="546"/>
                </a:cubicBezTo>
                <a:cubicBezTo>
                  <a:pt x="2944" y="546"/>
                  <a:pt x="2946" y="546"/>
                  <a:pt x="2947" y="544"/>
                </a:cubicBezTo>
                <a:cubicBezTo>
                  <a:pt x="2951" y="544"/>
                  <a:pt x="2952" y="543"/>
                  <a:pt x="2956" y="543"/>
                </a:cubicBezTo>
                <a:cubicBezTo>
                  <a:pt x="2957" y="543"/>
                  <a:pt x="2959" y="543"/>
                  <a:pt x="2959" y="543"/>
                </a:cubicBezTo>
                <a:cubicBezTo>
                  <a:pt x="2960" y="543"/>
                  <a:pt x="2962" y="543"/>
                  <a:pt x="2962" y="544"/>
                </a:cubicBezTo>
                <a:cubicBezTo>
                  <a:pt x="2962" y="548"/>
                  <a:pt x="2960" y="549"/>
                  <a:pt x="2962" y="552"/>
                </a:cubicBezTo>
                <a:cubicBezTo>
                  <a:pt x="2964" y="552"/>
                  <a:pt x="2965" y="554"/>
                  <a:pt x="2965" y="554"/>
                </a:cubicBezTo>
                <a:cubicBezTo>
                  <a:pt x="2967" y="556"/>
                  <a:pt x="2968" y="556"/>
                  <a:pt x="2970" y="557"/>
                </a:cubicBezTo>
                <a:cubicBezTo>
                  <a:pt x="2970" y="557"/>
                  <a:pt x="2970" y="559"/>
                  <a:pt x="2972" y="559"/>
                </a:cubicBezTo>
                <a:cubicBezTo>
                  <a:pt x="2973" y="561"/>
                  <a:pt x="2973" y="559"/>
                  <a:pt x="2973" y="559"/>
                </a:cubicBezTo>
                <a:cubicBezTo>
                  <a:pt x="2975" y="557"/>
                  <a:pt x="2973" y="554"/>
                  <a:pt x="2973" y="552"/>
                </a:cubicBezTo>
                <a:cubicBezTo>
                  <a:pt x="2973" y="552"/>
                  <a:pt x="2973" y="551"/>
                  <a:pt x="2975" y="549"/>
                </a:cubicBezTo>
                <a:cubicBezTo>
                  <a:pt x="2975" y="549"/>
                  <a:pt x="2977" y="549"/>
                  <a:pt x="2977" y="548"/>
                </a:cubicBezTo>
                <a:cubicBezTo>
                  <a:pt x="2978" y="548"/>
                  <a:pt x="2977" y="546"/>
                  <a:pt x="2975" y="544"/>
                </a:cubicBezTo>
                <a:cubicBezTo>
                  <a:pt x="2975" y="544"/>
                  <a:pt x="2973" y="543"/>
                  <a:pt x="2973" y="541"/>
                </a:cubicBezTo>
                <a:cubicBezTo>
                  <a:pt x="2973" y="540"/>
                  <a:pt x="2975" y="538"/>
                  <a:pt x="2977" y="540"/>
                </a:cubicBezTo>
                <a:cubicBezTo>
                  <a:pt x="2978" y="540"/>
                  <a:pt x="2978" y="541"/>
                  <a:pt x="2978" y="541"/>
                </a:cubicBezTo>
                <a:cubicBezTo>
                  <a:pt x="2980" y="543"/>
                  <a:pt x="2980" y="543"/>
                  <a:pt x="2978" y="543"/>
                </a:cubicBezTo>
                <a:cubicBezTo>
                  <a:pt x="2980" y="544"/>
                  <a:pt x="2981" y="543"/>
                  <a:pt x="2983" y="543"/>
                </a:cubicBezTo>
                <a:cubicBezTo>
                  <a:pt x="2983" y="543"/>
                  <a:pt x="2985" y="543"/>
                  <a:pt x="2985" y="544"/>
                </a:cubicBezTo>
                <a:cubicBezTo>
                  <a:pt x="2985" y="544"/>
                  <a:pt x="2985" y="544"/>
                  <a:pt x="2985" y="546"/>
                </a:cubicBezTo>
                <a:cubicBezTo>
                  <a:pt x="2988" y="546"/>
                  <a:pt x="2989" y="544"/>
                  <a:pt x="2991" y="544"/>
                </a:cubicBezTo>
                <a:cubicBezTo>
                  <a:pt x="2993" y="544"/>
                  <a:pt x="2993" y="544"/>
                  <a:pt x="2993" y="544"/>
                </a:cubicBezTo>
                <a:cubicBezTo>
                  <a:pt x="2993" y="543"/>
                  <a:pt x="2993" y="543"/>
                  <a:pt x="2993" y="541"/>
                </a:cubicBezTo>
                <a:cubicBezTo>
                  <a:pt x="2993" y="540"/>
                  <a:pt x="2993" y="540"/>
                  <a:pt x="2993" y="540"/>
                </a:cubicBezTo>
                <a:cubicBezTo>
                  <a:pt x="2994" y="540"/>
                  <a:pt x="2994" y="540"/>
                  <a:pt x="2996" y="540"/>
                </a:cubicBezTo>
                <a:cubicBezTo>
                  <a:pt x="2996" y="540"/>
                  <a:pt x="2998" y="540"/>
                  <a:pt x="2998" y="541"/>
                </a:cubicBezTo>
                <a:cubicBezTo>
                  <a:pt x="2998" y="543"/>
                  <a:pt x="2998" y="543"/>
                  <a:pt x="2998" y="543"/>
                </a:cubicBezTo>
                <a:cubicBezTo>
                  <a:pt x="2998" y="544"/>
                  <a:pt x="2998" y="544"/>
                  <a:pt x="2998" y="544"/>
                </a:cubicBezTo>
                <a:cubicBezTo>
                  <a:pt x="2999" y="544"/>
                  <a:pt x="2999" y="544"/>
                  <a:pt x="2999" y="544"/>
                </a:cubicBezTo>
                <a:cubicBezTo>
                  <a:pt x="3001" y="544"/>
                  <a:pt x="3001" y="543"/>
                  <a:pt x="3001" y="543"/>
                </a:cubicBezTo>
                <a:cubicBezTo>
                  <a:pt x="3001" y="541"/>
                  <a:pt x="3001" y="540"/>
                  <a:pt x="3001" y="540"/>
                </a:cubicBezTo>
                <a:cubicBezTo>
                  <a:pt x="2999" y="540"/>
                  <a:pt x="2999" y="540"/>
                  <a:pt x="2999" y="538"/>
                </a:cubicBezTo>
                <a:cubicBezTo>
                  <a:pt x="2999" y="538"/>
                  <a:pt x="2999" y="538"/>
                  <a:pt x="2999" y="536"/>
                </a:cubicBezTo>
                <a:cubicBezTo>
                  <a:pt x="3001" y="536"/>
                  <a:pt x="3001" y="536"/>
                  <a:pt x="3002" y="536"/>
                </a:cubicBezTo>
                <a:cubicBezTo>
                  <a:pt x="3002" y="536"/>
                  <a:pt x="3002" y="536"/>
                  <a:pt x="3002" y="538"/>
                </a:cubicBezTo>
                <a:cubicBezTo>
                  <a:pt x="3004" y="538"/>
                  <a:pt x="3006" y="536"/>
                  <a:pt x="3006" y="536"/>
                </a:cubicBezTo>
                <a:cubicBezTo>
                  <a:pt x="3006" y="538"/>
                  <a:pt x="3006" y="538"/>
                  <a:pt x="3007" y="538"/>
                </a:cubicBezTo>
                <a:cubicBezTo>
                  <a:pt x="3007" y="540"/>
                  <a:pt x="3007" y="540"/>
                  <a:pt x="3009" y="540"/>
                </a:cubicBezTo>
                <a:cubicBezTo>
                  <a:pt x="3009" y="541"/>
                  <a:pt x="3009" y="541"/>
                  <a:pt x="3009" y="541"/>
                </a:cubicBezTo>
                <a:cubicBezTo>
                  <a:pt x="3009" y="543"/>
                  <a:pt x="3010" y="540"/>
                  <a:pt x="3010" y="540"/>
                </a:cubicBezTo>
                <a:cubicBezTo>
                  <a:pt x="3010" y="538"/>
                  <a:pt x="3010" y="536"/>
                  <a:pt x="3010" y="536"/>
                </a:cubicBezTo>
                <a:cubicBezTo>
                  <a:pt x="3010" y="535"/>
                  <a:pt x="3012" y="535"/>
                  <a:pt x="3012" y="533"/>
                </a:cubicBezTo>
                <a:cubicBezTo>
                  <a:pt x="3012" y="533"/>
                  <a:pt x="3012" y="532"/>
                  <a:pt x="3012" y="530"/>
                </a:cubicBezTo>
                <a:cubicBezTo>
                  <a:pt x="3014" y="530"/>
                  <a:pt x="3012" y="528"/>
                  <a:pt x="3012" y="528"/>
                </a:cubicBezTo>
                <a:cubicBezTo>
                  <a:pt x="3010" y="528"/>
                  <a:pt x="3009" y="527"/>
                  <a:pt x="3009" y="527"/>
                </a:cubicBezTo>
                <a:cubicBezTo>
                  <a:pt x="3009" y="525"/>
                  <a:pt x="3009" y="525"/>
                  <a:pt x="3007" y="523"/>
                </a:cubicBezTo>
                <a:cubicBezTo>
                  <a:pt x="3007" y="523"/>
                  <a:pt x="3007" y="523"/>
                  <a:pt x="3007" y="522"/>
                </a:cubicBezTo>
                <a:cubicBezTo>
                  <a:pt x="3007" y="522"/>
                  <a:pt x="3007" y="522"/>
                  <a:pt x="3007" y="520"/>
                </a:cubicBezTo>
                <a:cubicBezTo>
                  <a:pt x="3006" y="520"/>
                  <a:pt x="3006" y="519"/>
                  <a:pt x="3006" y="519"/>
                </a:cubicBezTo>
                <a:cubicBezTo>
                  <a:pt x="3006" y="517"/>
                  <a:pt x="3007" y="515"/>
                  <a:pt x="3007" y="514"/>
                </a:cubicBezTo>
                <a:cubicBezTo>
                  <a:pt x="3007" y="514"/>
                  <a:pt x="3007" y="512"/>
                  <a:pt x="3006" y="511"/>
                </a:cubicBezTo>
                <a:cubicBezTo>
                  <a:pt x="3006" y="509"/>
                  <a:pt x="3006" y="509"/>
                  <a:pt x="3004" y="507"/>
                </a:cubicBezTo>
                <a:cubicBezTo>
                  <a:pt x="3004" y="506"/>
                  <a:pt x="3002" y="504"/>
                  <a:pt x="3002" y="504"/>
                </a:cubicBezTo>
                <a:cubicBezTo>
                  <a:pt x="3002" y="504"/>
                  <a:pt x="3001" y="504"/>
                  <a:pt x="3001" y="502"/>
                </a:cubicBezTo>
                <a:cubicBezTo>
                  <a:pt x="2999" y="501"/>
                  <a:pt x="2999" y="501"/>
                  <a:pt x="2999" y="501"/>
                </a:cubicBezTo>
                <a:cubicBezTo>
                  <a:pt x="2999" y="499"/>
                  <a:pt x="2999" y="498"/>
                  <a:pt x="2999" y="498"/>
                </a:cubicBezTo>
                <a:cubicBezTo>
                  <a:pt x="2999" y="498"/>
                  <a:pt x="2999" y="496"/>
                  <a:pt x="3001" y="496"/>
                </a:cubicBezTo>
                <a:cubicBezTo>
                  <a:pt x="3002" y="496"/>
                  <a:pt x="3002" y="496"/>
                  <a:pt x="3002" y="496"/>
                </a:cubicBezTo>
                <a:cubicBezTo>
                  <a:pt x="3004" y="496"/>
                  <a:pt x="3002" y="494"/>
                  <a:pt x="3002" y="494"/>
                </a:cubicBezTo>
                <a:cubicBezTo>
                  <a:pt x="3002" y="493"/>
                  <a:pt x="3002" y="493"/>
                  <a:pt x="3002" y="491"/>
                </a:cubicBezTo>
                <a:cubicBezTo>
                  <a:pt x="3002" y="490"/>
                  <a:pt x="3002" y="490"/>
                  <a:pt x="3002" y="490"/>
                </a:cubicBezTo>
                <a:cubicBezTo>
                  <a:pt x="3002" y="488"/>
                  <a:pt x="3002" y="488"/>
                  <a:pt x="3002" y="486"/>
                </a:cubicBezTo>
                <a:cubicBezTo>
                  <a:pt x="3002" y="485"/>
                  <a:pt x="3004" y="485"/>
                  <a:pt x="3002" y="483"/>
                </a:cubicBezTo>
                <a:cubicBezTo>
                  <a:pt x="3002" y="481"/>
                  <a:pt x="3001" y="481"/>
                  <a:pt x="3001" y="480"/>
                </a:cubicBezTo>
                <a:cubicBezTo>
                  <a:pt x="2999" y="480"/>
                  <a:pt x="2999" y="478"/>
                  <a:pt x="2998" y="477"/>
                </a:cubicBezTo>
                <a:cubicBezTo>
                  <a:pt x="2996" y="475"/>
                  <a:pt x="2996" y="475"/>
                  <a:pt x="2996" y="475"/>
                </a:cubicBezTo>
                <a:cubicBezTo>
                  <a:pt x="2994" y="473"/>
                  <a:pt x="2994" y="473"/>
                  <a:pt x="2993" y="472"/>
                </a:cubicBezTo>
                <a:cubicBezTo>
                  <a:pt x="2993" y="472"/>
                  <a:pt x="2993" y="472"/>
                  <a:pt x="2991" y="472"/>
                </a:cubicBezTo>
                <a:cubicBezTo>
                  <a:pt x="2991" y="472"/>
                  <a:pt x="2991" y="472"/>
                  <a:pt x="2991" y="470"/>
                </a:cubicBezTo>
                <a:cubicBezTo>
                  <a:pt x="2991" y="470"/>
                  <a:pt x="2989" y="470"/>
                  <a:pt x="2989" y="469"/>
                </a:cubicBezTo>
                <a:cubicBezTo>
                  <a:pt x="2989" y="469"/>
                  <a:pt x="2989" y="469"/>
                  <a:pt x="2988" y="469"/>
                </a:cubicBezTo>
                <a:cubicBezTo>
                  <a:pt x="2988" y="467"/>
                  <a:pt x="2988" y="467"/>
                  <a:pt x="2988" y="467"/>
                </a:cubicBezTo>
                <a:cubicBezTo>
                  <a:pt x="2986" y="467"/>
                  <a:pt x="2986" y="467"/>
                  <a:pt x="2986" y="465"/>
                </a:cubicBezTo>
                <a:cubicBezTo>
                  <a:pt x="2986" y="464"/>
                  <a:pt x="2985" y="462"/>
                  <a:pt x="2985" y="462"/>
                </a:cubicBezTo>
                <a:cubicBezTo>
                  <a:pt x="2985" y="460"/>
                  <a:pt x="2985" y="459"/>
                  <a:pt x="2983" y="459"/>
                </a:cubicBezTo>
                <a:cubicBezTo>
                  <a:pt x="2983" y="460"/>
                  <a:pt x="2983" y="460"/>
                  <a:pt x="2983" y="460"/>
                </a:cubicBezTo>
                <a:cubicBezTo>
                  <a:pt x="2981" y="460"/>
                  <a:pt x="2981" y="460"/>
                  <a:pt x="2981" y="460"/>
                </a:cubicBezTo>
                <a:cubicBezTo>
                  <a:pt x="2980" y="459"/>
                  <a:pt x="2978" y="459"/>
                  <a:pt x="2978" y="460"/>
                </a:cubicBezTo>
                <a:cubicBezTo>
                  <a:pt x="2978" y="462"/>
                  <a:pt x="2978" y="462"/>
                  <a:pt x="2978" y="462"/>
                </a:cubicBezTo>
                <a:cubicBezTo>
                  <a:pt x="2980" y="462"/>
                  <a:pt x="2980" y="462"/>
                  <a:pt x="2980" y="462"/>
                </a:cubicBezTo>
                <a:cubicBezTo>
                  <a:pt x="2981" y="462"/>
                  <a:pt x="2981" y="462"/>
                  <a:pt x="2981" y="462"/>
                </a:cubicBezTo>
                <a:cubicBezTo>
                  <a:pt x="2983" y="462"/>
                  <a:pt x="2983" y="462"/>
                  <a:pt x="2983" y="462"/>
                </a:cubicBezTo>
                <a:cubicBezTo>
                  <a:pt x="2985" y="462"/>
                  <a:pt x="2985" y="464"/>
                  <a:pt x="2983" y="465"/>
                </a:cubicBezTo>
                <a:cubicBezTo>
                  <a:pt x="2983" y="465"/>
                  <a:pt x="2983" y="465"/>
                  <a:pt x="2983" y="467"/>
                </a:cubicBezTo>
                <a:cubicBezTo>
                  <a:pt x="2981" y="467"/>
                  <a:pt x="2981" y="467"/>
                  <a:pt x="2981" y="467"/>
                </a:cubicBezTo>
                <a:cubicBezTo>
                  <a:pt x="2980" y="467"/>
                  <a:pt x="2980" y="467"/>
                  <a:pt x="2980" y="467"/>
                </a:cubicBezTo>
                <a:cubicBezTo>
                  <a:pt x="2980" y="465"/>
                  <a:pt x="2980" y="465"/>
                  <a:pt x="2978" y="465"/>
                </a:cubicBezTo>
                <a:cubicBezTo>
                  <a:pt x="2978" y="464"/>
                  <a:pt x="2977" y="464"/>
                  <a:pt x="2977" y="464"/>
                </a:cubicBezTo>
                <a:cubicBezTo>
                  <a:pt x="2975" y="464"/>
                  <a:pt x="2975" y="462"/>
                  <a:pt x="2973" y="462"/>
                </a:cubicBezTo>
                <a:cubicBezTo>
                  <a:pt x="2973" y="464"/>
                  <a:pt x="2973" y="464"/>
                  <a:pt x="2973" y="465"/>
                </a:cubicBezTo>
                <a:cubicBezTo>
                  <a:pt x="2975" y="465"/>
                  <a:pt x="2975" y="467"/>
                  <a:pt x="2975" y="467"/>
                </a:cubicBezTo>
                <a:cubicBezTo>
                  <a:pt x="2973" y="469"/>
                  <a:pt x="2972" y="470"/>
                  <a:pt x="2973" y="470"/>
                </a:cubicBezTo>
                <a:cubicBezTo>
                  <a:pt x="2973" y="472"/>
                  <a:pt x="2975" y="472"/>
                  <a:pt x="2975" y="472"/>
                </a:cubicBezTo>
                <a:cubicBezTo>
                  <a:pt x="2977" y="473"/>
                  <a:pt x="2977" y="473"/>
                  <a:pt x="2977" y="475"/>
                </a:cubicBezTo>
                <a:cubicBezTo>
                  <a:pt x="2977" y="477"/>
                  <a:pt x="2977" y="477"/>
                  <a:pt x="2977" y="477"/>
                </a:cubicBezTo>
                <a:cubicBezTo>
                  <a:pt x="2975" y="478"/>
                  <a:pt x="2975" y="478"/>
                  <a:pt x="2975" y="478"/>
                </a:cubicBezTo>
                <a:cubicBezTo>
                  <a:pt x="2978" y="478"/>
                  <a:pt x="2980" y="480"/>
                  <a:pt x="2980" y="481"/>
                </a:cubicBezTo>
                <a:cubicBezTo>
                  <a:pt x="2981" y="483"/>
                  <a:pt x="2981" y="486"/>
                  <a:pt x="2983" y="488"/>
                </a:cubicBezTo>
                <a:cubicBezTo>
                  <a:pt x="2983" y="490"/>
                  <a:pt x="2985" y="491"/>
                  <a:pt x="2985" y="493"/>
                </a:cubicBezTo>
                <a:cubicBezTo>
                  <a:pt x="2985" y="494"/>
                  <a:pt x="2983" y="496"/>
                  <a:pt x="2983" y="498"/>
                </a:cubicBezTo>
                <a:cubicBezTo>
                  <a:pt x="2983" y="498"/>
                  <a:pt x="2983" y="499"/>
                  <a:pt x="2983" y="501"/>
                </a:cubicBezTo>
                <a:cubicBezTo>
                  <a:pt x="2983" y="502"/>
                  <a:pt x="2983" y="502"/>
                  <a:pt x="2983" y="502"/>
                </a:cubicBezTo>
                <a:cubicBezTo>
                  <a:pt x="2981" y="504"/>
                  <a:pt x="2981" y="504"/>
                  <a:pt x="2980" y="506"/>
                </a:cubicBezTo>
                <a:cubicBezTo>
                  <a:pt x="2980" y="507"/>
                  <a:pt x="2980" y="507"/>
                  <a:pt x="2980" y="509"/>
                </a:cubicBezTo>
                <a:cubicBezTo>
                  <a:pt x="2980" y="511"/>
                  <a:pt x="2980" y="511"/>
                  <a:pt x="2978" y="512"/>
                </a:cubicBezTo>
                <a:cubicBezTo>
                  <a:pt x="2977" y="514"/>
                  <a:pt x="2973" y="515"/>
                  <a:pt x="2972" y="515"/>
                </a:cubicBezTo>
                <a:cubicBezTo>
                  <a:pt x="2970" y="517"/>
                  <a:pt x="2970" y="517"/>
                  <a:pt x="2968" y="517"/>
                </a:cubicBezTo>
                <a:cubicBezTo>
                  <a:pt x="2968" y="519"/>
                  <a:pt x="2968" y="519"/>
                  <a:pt x="2967" y="519"/>
                </a:cubicBezTo>
                <a:cubicBezTo>
                  <a:pt x="2965" y="517"/>
                  <a:pt x="2965" y="517"/>
                  <a:pt x="2965" y="517"/>
                </a:cubicBezTo>
                <a:cubicBezTo>
                  <a:pt x="2964" y="515"/>
                  <a:pt x="2964" y="514"/>
                  <a:pt x="2965" y="512"/>
                </a:cubicBezTo>
                <a:cubicBezTo>
                  <a:pt x="2965" y="512"/>
                  <a:pt x="2967" y="509"/>
                  <a:pt x="2965" y="509"/>
                </a:cubicBezTo>
                <a:cubicBezTo>
                  <a:pt x="2964" y="509"/>
                  <a:pt x="2960" y="511"/>
                  <a:pt x="2962" y="512"/>
                </a:cubicBezTo>
                <a:cubicBezTo>
                  <a:pt x="2962" y="514"/>
                  <a:pt x="2962" y="514"/>
                  <a:pt x="2962" y="514"/>
                </a:cubicBezTo>
                <a:cubicBezTo>
                  <a:pt x="2964" y="515"/>
                  <a:pt x="2964" y="515"/>
                  <a:pt x="2964" y="517"/>
                </a:cubicBezTo>
                <a:cubicBezTo>
                  <a:pt x="2964" y="519"/>
                  <a:pt x="2964" y="519"/>
                  <a:pt x="2964" y="519"/>
                </a:cubicBezTo>
                <a:cubicBezTo>
                  <a:pt x="2964" y="520"/>
                  <a:pt x="2964" y="520"/>
                  <a:pt x="2964" y="522"/>
                </a:cubicBezTo>
                <a:cubicBezTo>
                  <a:pt x="2962" y="522"/>
                  <a:pt x="2962" y="523"/>
                  <a:pt x="2962" y="523"/>
                </a:cubicBezTo>
                <a:cubicBezTo>
                  <a:pt x="2962" y="525"/>
                  <a:pt x="2962" y="527"/>
                  <a:pt x="2962" y="528"/>
                </a:cubicBezTo>
                <a:cubicBezTo>
                  <a:pt x="2964" y="530"/>
                  <a:pt x="2964" y="533"/>
                  <a:pt x="2962" y="533"/>
                </a:cubicBezTo>
                <a:cubicBezTo>
                  <a:pt x="2960" y="533"/>
                  <a:pt x="2959" y="533"/>
                  <a:pt x="2957" y="532"/>
                </a:cubicBezTo>
                <a:cubicBezTo>
                  <a:pt x="2956" y="532"/>
                  <a:pt x="2956" y="532"/>
                  <a:pt x="2956" y="532"/>
                </a:cubicBezTo>
                <a:cubicBezTo>
                  <a:pt x="2954" y="530"/>
                  <a:pt x="2954" y="530"/>
                  <a:pt x="2954" y="530"/>
                </a:cubicBezTo>
                <a:cubicBezTo>
                  <a:pt x="2952" y="530"/>
                  <a:pt x="2952" y="532"/>
                  <a:pt x="2952" y="532"/>
                </a:cubicBezTo>
                <a:cubicBezTo>
                  <a:pt x="2951" y="532"/>
                  <a:pt x="2949" y="530"/>
                  <a:pt x="2949" y="530"/>
                </a:cubicBezTo>
                <a:cubicBezTo>
                  <a:pt x="2947" y="530"/>
                  <a:pt x="2947" y="530"/>
                  <a:pt x="2947" y="530"/>
                </a:cubicBezTo>
                <a:cubicBezTo>
                  <a:pt x="2946" y="532"/>
                  <a:pt x="2946" y="532"/>
                  <a:pt x="2944" y="533"/>
                </a:cubicBezTo>
                <a:cubicBezTo>
                  <a:pt x="2944" y="533"/>
                  <a:pt x="2943" y="532"/>
                  <a:pt x="2941" y="533"/>
                </a:cubicBezTo>
                <a:cubicBezTo>
                  <a:pt x="2939" y="533"/>
                  <a:pt x="2939" y="533"/>
                  <a:pt x="2939" y="533"/>
                </a:cubicBezTo>
                <a:cubicBezTo>
                  <a:pt x="2938" y="533"/>
                  <a:pt x="2938" y="535"/>
                  <a:pt x="2936" y="535"/>
                </a:cubicBezTo>
                <a:cubicBezTo>
                  <a:pt x="2935" y="535"/>
                  <a:pt x="2933" y="532"/>
                  <a:pt x="2931" y="533"/>
                </a:cubicBezTo>
                <a:cubicBezTo>
                  <a:pt x="2930" y="535"/>
                  <a:pt x="2930" y="536"/>
                  <a:pt x="2928" y="536"/>
                </a:cubicBezTo>
                <a:cubicBezTo>
                  <a:pt x="2928" y="538"/>
                  <a:pt x="2926" y="538"/>
                  <a:pt x="2925" y="540"/>
                </a:cubicBezTo>
                <a:cubicBezTo>
                  <a:pt x="2925" y="541"/>
                  <a:pt x="2925" y="541"/>
                  <a:pt x="2923" y="543"/>
                </a:cubicBezTo>
                <a:cubicBezTo>
                  <a:pt x="2923" y="544"/>
                  <a:pt x="2922" y="546"/>
                  <a:pt x="2920" y="546"/>
                </a:cubicBezTo>
                <a:cubicBezTo>
                  <a:pt x="2920" y="548"/>
                  <a:pt x="2918" y="548"/>
                  <a:pt x="2917" y="549"/>
                </a:cubicBezTo>
                <a:cubicBezTo>
                  <a:pt x="2917" y="551"/>
                  <a:pt x="2917" y="551"/>
                  <a:pt x="2917" y="552"/>
                </a:cubicBezTo>
                <a:cubicBezTo>
                  <a:pt x="2917" y="552"/>
                  <a:pt x="2917" y="554"/>
                  <a:pt x="2918" y="554"/>
                </a:cubicBezTo>
                <a:cubicBezTo>
                  <a:pt x="2918" y="554"/>
                  <a:pt x="2918" y="554"/>
                  <a:pt x="2920" y="554"/>
                </a:cubicBezTo>
                <a:cubicBezTo>
                  <a:pt x="2920" y="554"/>
                  <a:pt x="2922" y="554"/>
                  <a:pt x="2922" y="552"/>
                </a:cubicBezTo>
                <a:close/>
                <a:moveTo>
                  <a:pt x="3017" y="428"/>
                </a:moveTo>
                <a:cubicBezTo>
                  <a:pt x="3017" y="430"/>
                  <a:pt x="3017" y="430"/>
                  <a:pt x="3017" y="430"/>
                </a:cubicBezTo>
                <a:cubicBezTo>
                  <a:pt x="3019" y="430"/>
                  <a:pt x="3019" y="430"/>
                  <a:pt x="3019" y="430"/>
                </a:cubicBezTo>
                <a:cubicBezTo>
                  <a:pt x="3020" y="430"/>
                  <a:pt x="3020" y="430"/>
                  <a:pt x="3022" y="430"/>
                </a:cubicBezTo>
                <a:cubicBezTo>
                  <a:pt x="3022" y="428"/>
                  <a:pt x="3022" y="428"/>
                  <a:pt x="3022" y="428"/>
                </a:cubicBezTo>
                <a:cubicBezTo>
                  <a:pt x="3022" y="427"/>
                  <a:pt x="3020" y="427"/>
                  <a:pt x="3020" y="427"/>
                </a:cubicBezTo>
                <a:cubicBezTo>
                  <a:pt x="3019" y="425"/>
                  <a:pt x="3019" y="427"/>
                  <a:pt x="3017" y="428"/>
                </a:cubicBezTo>
                <a:close/>
                <a:moveTo>
                  <a:pt x="3015" y="414"/>
                </a:moveTo>
                <a:cubicBezTo>
                  <a:pt x="3015" y="414"/>
                  <a:pt x="3015" y="414"/>
                  <a:pt x="3015" y="415"/>
                </a:cubicBezTo>
                <a:cubicBezTo>
                  <a:pt x="3014" y="415"/>
                  <a:pt x="3014" y="415"/>
                  <a:pt x="3014" y="417"/>
                </a:cubicBezTo>
                <a:cubicBezTo>
                  <a:pt x="3014" y="418"/>
                  <a:pt x="3014" y="418"/>
                  <a:pt x="3014" y="418"/>
                </a:cubicBezTo>
                <a:cubicBezTo>
                  <a:pt x="3014" y="420"/>
                  <a:pt x="3015" y="420"/>
                  <a:pt x="3015" y="420"/>
                </a:cubicBezTo>
                <a:cubicBezTo>
                  <a:pt x="3017" y="418"/>
                  <a:pt x="3017" y="418"/>
                  <a:pt x="3017" y="417"/>
                </a:cubicBezTo>
                <a:cubicBezTo>
                  <a:pt x="3019" y="415"/>
                  <a:pt x="3019" y="415"/>
                  <a:pt x="3019" y="415"/>
                </a:cubicBezTo>
                <a:cubicBezTo>
                  <a:pt x="3020" y="415"/>
                  <a:pt x="3022" y="414"/>
                  <a:pt x="3020" y="412"/>
                </a:cubicBezTo>
                <a:cubicBezTo>
                  <a:pt x="3020" y="410"/>
                  <a:pt x="3019" y="410"/>
                  <a:pt x="3019" y="410"/>
                </a:cubicBezTo>
                <a:cubicBezTo>
                  <a:pt x="3019" y="409"/>
                  <a:pt x="3019" y="409"/>
                  <a:pt x="3017" y="409"/>
                </a:cubicBezTo>
                <a:cubicBezTo>
                  <a:pt x="3015" y="409"/>
                  <a:pt x="3017" y="412"/>
                  <a:pt x="3017" y="412"/>
                </a:cubicBezTo>
                <a:cubicBezTo>
                  <a:pt x="3017" y="414"/>
                  <a:pt x="3015" y="414"/>
                  <a:pt x="3015" y="414"/>
                </a:cubicBezTo>
                <a:close/>
                <a:moveTo>
                  <a:pt x="2842" y="678"/>
                </a:moveTo>
                <a:cubicBezTo>
                  <a:pt x="2841" y="680"/>
                  <a:pt x="2841" y="680"/>
                  <a:pt x="2841" y="682"/>
                </a:cubicBezTo>
                <a:cubicBezTo>
                  <a:pt x="2839" y="683"/>
                  <a:pt x="2839" y="685"/>
                  <a:pt x="2841" y="688"/>
                </a:cubicBezTo>
                <a:cubicBezTo>
                  <a:pt x="2842" y="690"/>
                  <a:pt x="2842" y="690"/>
                  <a:pt x="2842" y="690"/>
                </a:cubicBezTo>
                <a:cubicBezTo>
                  <a:pt x="2842" y="691"/>
                  <a:pt x="2842" y="693"/>
                  <a:pt x="2842" y="695"/>
                </a:cubicBezTo>
                <a:cubicBezTo>
                  <a:pt x="2842" y="696"/>
                  <a:pt x="2846" y="696"/>
                  <a:pt x="2847" y="698"/>
                </a:cubicBezTo>
                <a:cubicBezTo>
                  <a:pt x="2849" y="699"/>
                  <a:pt x="2847" y="703"/>
                  <a:pt x="2851" y="704"/>
                </a:cubicBezTo>
                <a:cubicBezTo>
                  <a:pt x="2852" y="703"/>
                  <a:pt x="2851" y="699"/>
                  <a:pt x="2851" y="696"/>
                </a:cubicBezTo>
                <a:cubicBezTo>
                  <a:pt x="2852" y="695"/>
                  <a:pt x="2852" y="695"/>
                  <a:pt x="2852" y="695"/>
                </a:cubicBezTo>
                <a:cubicBezTo>
                  <a:pt x="2852" y="693"/>
                  <a:pt x="2852" y="693"/>
                  <a:pt x="2852" y="693"/>
                </a:cubicBezTo>
                <a:cubicBezTo>
                  <a:pt x="2854" y="691"/>
                  <a:pt x="2855" y="690"/>
                  <a:pt x="2855" y="688"/>
                </a:cubicBezTo>
                <a:cubicBezTo>
                  <a:pt x="2855" y="688"/>
                  <a:pt x="2855" y="686"/>
                  <a:pt x="2855" y="685"/>
                </a:cubicBezTo>
                <a:cubicBezTo>
                  <a:pt x="2855" y="685"/>
                  <a:pt x="2855" y="683"/>
                  <a:pt x="2855" y="682"/>
                </a:cubicBezTo>
                <a:cubicBezTo>
                  <a:pt x="2855" y="680"/>
                  <a:pt x="2855" y="678"/>
                  <a:pt x="2855" y="677"/>
                </a:cubicBezTo>
                <a:cubicBezTo>
                  <a:pt x="2855" y="675"/>
                  <a:pt x="2857" y="674"/>
                  <a:pt x="2857" y="672"/>
                </a:cubicBezTo>
                <a:cubicBezTo>
                  <a:pt x="2857" y="672"/>
                  <a:pt x="2857" y="670"/>
                  <a:pt x="2855" y="670"/>
                </a:cubicBezTo>
                <a:cubicBezTo>
                  <a:pt x="2854" y="670"/>
                  <a:pt x="2854" y="669"/>
                  <a:pt x="2855" y="669"/>
                </a:cubicBezTo>
                <a:cubicBezTo>
                  <a:pt x="2855" y="667"/>
                  <a:pt x="2855" y="667"/>
                  <a:pt x="2855" y="666"/>
                </a:cubicBezTo>
                <a:cubicBezTo>
                  <a:pt x="2855" y="664"/>
                  <a:pt x="2854" y="664"/>
                  <a:pt x="2854" y="664"/>
                </a:cubicBezTo>
                <a:cubicBezTo>
                  <a:pt x="2854" y="662"/>
                  <a:pt x="2854" y="662"/>
                  <a:pt x="2854" y="662"/>
                </a:cubicBezTo>
                <a:cubicBezTo>
                  <a:pt x="2852" y="662"/>
                  <a:pt x="2851" y="662"/>
                  <a:pt x="2851" y="662"/>
                </a:cubicBezTo>
                <a:cubicBezTo>
                  <a:pt x="2851" y="662"/>
                  <a:pt x="2851" y="664"/>
                  <a:pt x="2849" y="664"/>
                </a:cubicBezTo>
                <a:cubicBezTo>
                  <a:pt x="2847" y="666"/>
                  <a:pt x="2847" y="666"/>
                  <a:pt x="2847" y="666"/>
                </a:cubicBezTo>
                <a:cubicBezTo>
                  <a:pt x="2846" y="666"/>
                  <a:pt x="2846" y="667"/>
                  <a:pt x="2846" y="669"/>
                </a:cubicBezTo>
                <a:cubicBezTo>
                  <a:pt x="2846" y="669"/>
                  <a:pt x="2844" y="670"/>
                  <a:pt x="2846" y="670"/>
                </a:cubicBezTo>
                <a:cubicBezTo>
                  <a:pt x="2844" y="672"/>
                  <a:pt x="2842" y="674"/>
                  <a:pt x="2842" y="675"/>
                </a:cubicBezTo>
                <a:cubicBezTo>
                  <a:pt x="2842" y="677"/>
                  <a:pt x="2842" y="677"/>
                  <a:pt x="2842" y="678"/>
                </a:cubicBezTo>
                <a:close/>
                <a:moveTo>
                  <a:pt x="2875" y="754"/>
                </a:moveTo>
                <a:cubicBezTo>
                  <a:pt x="2875" y="753"/>
                  <a:pt x="2875" y="751"/>
                  <a:pt x="2875" y="749"/>
                </a:cubicBezTo>
                <a:cubicBezTo>
                  <a:pt x="2875" y="748"/>
                  <a:pt x="2875" y="748"/>
                  <a:pt x="2875" y="748"/>
                </a:cubicBezTo>
                <a:cubicBezTo>
                  <a:pt x="2873" y="748"/>
                  <a:pt x="2873" y="748"/>
                  <a:pt x="2873" y="748"/>
                </a:cubicBezTo>
                <a:cubicBezTo>
                  <a:pt x="2872" y="749"/>
                  <a:pt x="2872" y="749"/>
                  <a:pt x="2870" y="751"/>
                </a:cubicBezTo>
                <a:cubicBezTo>
                  <a:pt x="2868" y="753"/>
                  <a:pt x="2867" y="751"/>
                  <a:pt x="2865" y="749"/>
                </a:cubicBezTo>
                <a:cubicBezTo>
                  <a:pt x="2863" y="748"/>
                  <a:pt x="2862" y="746"/>
                  <a:pt x="2859" y="746"/>
                </a:cubicBezTo>
                <a:cubicBezTo>
                  <a:pt x="2857" y="746"/>
                  <a:pt x="2855" y="748"/>
                  <a:pt x="2855" y="749"/>
                </a:cubicBezTo>
                <a:cubicBezTo>
                  <a:pt x="2854" y="751"/>
                  <a:pt x="2855" y="753"/>
                  <a:pt x="2855" y="754"/>
                </a:cubicBezTo>
                <a:cubicBezTo>
                  <a:pt x="2857" y="756"/>
                  <a:pt x="2855" y="756"/>
                  <a:pt x="2855" y="758"/>
                </a:cubicBezTo>
                <a:cubicBezTo>
                  <a:pt x="2855" y="759"/>
                  <a:pt x="2855" y="761"/>
                  <a:pt x="2855" y="761"/>
                </a:cubicBezTo>
                <a:cubicBezTo>
                  <a:pt x="2855" y="762"/>
                  <a:pt x="2855" y="762"/>
                  <a:pt x="2855" y="764"/>
                </a:cubicBezTo>
                <a:cubicBezTo>
                  <a:pt x="2855" y="766"/>
                  <a:pt x="2857" y="766"/>
                  <a:pt x="2857" y="767"/>
                </a:cubicBezTo>
                <a:cubicBezTo>
                  <a:pt x="2857" y="767"/>
                  <a:pt x="2857" y="769"/>
                  <a:pt x="2857" y="770"/>
                </a:cubicBezTo>
                <a:cubicBezTo>
                  <a:pt x="2857" y="772"/>
                  <a:pt x="2857" y="772"/>
                  <a:pt x="2857" y="772"/>
                </a:cubicBezTo>
                <a:cubicBezTo>
                  <a:pt x="2857" y="774"/>
                  <a:pt x="2857" y="774"/>
                  <a:pt x="2857" y="775"/>
                </a:cubicBezTo>
                <a:cubicBezTo>
                  <a:pt x="2855" y="777"/>
                  <a:pt x="2857" y="779"/>
                  <a:pt x="2857" y="780"/>
                </a:cubicBezTo>
                <a:cubicBezTo>
                  <a:pt x="2857" y="780"/>
                  <a:pt x="2859" y="782"/>
                  <a:pt x="2857" y="782"/>
                </a:cubicBezTo>
                <a:cubicBezTo>
                  <a:pt x="2857" y="782"/>
                  <a:pt x="2855" y="780"/>
                  <a:pt x="2854" y="780"/>
                </a:cubicBezTo>
                <a:cubicBezTo>
                  <a:pt x="2854" y="779"/>
                  <a:pt x="2849" y="774"/>
                  <a:pt x="2849" y="777"/>
                </a:cubicBezTo>
                <a:cubicBezTo>
                  <a:pt x="2847" y="779"/>
                  <a:pt x="2851" y="780"/>
                  <a:pt x="2852" y="782"/>
                </a:cubicBezTo>
                <a:cubicBezTo>
                  <a:pt x="2854" y="782"/>
                  <a:pt x="2854" y="785"/>
                  <a:pt x="2854" y="785"/>
                </a:cubicBezTo>
                <a:cubicBezTo>
                  <a:pt x="2854" y="787"/>
                  <a:pt x="2855" y="788"/>
                  <a:pt x="2855" y="790"/>
                </a:cubicBezTo>
                <a:cubicBezTo>
                  <a:pt x="2855" y="791"/>
                  <a:pt x="2855" y="793"/>
                  <a:pt x="2857" y="795"/>
                </a:cubicBezTo>
                <a:cubicBezTo>
                  <a:pt x="2859" y="796"/>
                  <a:pt x="2860" y="796"/>
                  <a:pt x="2860" y="798"/>
                </a:cubicBezTo>
                <a:cubicBezTo>
                  <a:pt x="2860" y="798"/>
                  <a:pt x="2860" y="800"/>
                  <a:pt x="2862" y="800"/>
                </a:cubicBezTo>
                <a:cubicBezTo>
                  <a:pt x="2863" y="798"/>
                  <a:pt x="2862" y="796"/>
                  <a:pt x="2865" y="796"/>
                </a:cubicBezTo>
                <a:cubicBezTo>
                  <a:pt x="2867" y="795"/>
                  <a:pt x="2868" y="798"/>
                  <a:pt x="2868" y="800"/>
                </a:cubicBezTo>
                <a:cubicBezTo>
                  <a:pt x="2867" y="800"/>
                  <a:pt x="2867" y="801"/>
                  <a:pt x="2865" y="801"/>
                </a:cubicBezTo>
                <a:cubicBezTo>
                  <a:pt x="2865" y="803"/>
                  <a:pt x="2865" y="803"/>
                  <a:pt x="2865" y="804"/>
                </a:cubicBezTo>
                <a:cubicBezTo>
                  <a:pt x="2865" y="806"/>
                  <a:pt x="2865" y="806"/>
                  <a:pt x="2865" y="806"/>
                </a:cubicBezTo>
                <a:cubicBezTo>
                  <a:pt x="2865" y="808"/>
                  <a:pt x="2865" y="808"/>
                  <a:pt x="2867" y="808"/>
                </a:cubicBezTo>
                <a:cubicBezTo>
                  <a:pt x="2868" y="808"/>
                  <a:pt x="2868" y="808"/>
                  <a:pt x="2870" y="808"/>
                </a:cubicBezTo>
                <a:cubicBezTo>
                  <a:pt x="2872" y="809"/>
                  <a:pt x="2872" y="809"/>
                  <a:pt x="2872" y="809"/>
                </a:cubicBezTo>
                <a:cubicBezTo>
                  <a:pt x="2873" y="809"/>
                  <a:pt x="2873" y="809"/>
                  <a:pt x="2873" y="808"/>
                </a:cubicBezTo>
                <a:cubicBezTo>
                  <a:pt x="2875" y="806"/>
                  <a:pt x="2875" y="806"/>
                  <a:pt x="2876" y="808"/>
                </a:cubicBezTo>
                <a:cubicBezTo>
                  <a:pt x="2878" y="806"/>
                  <a:pt x="2880" y="808"/>
                  <a:pt x="2881" y="808"/>
                </a:cubicBezTo>
                <a:cubicBezTo>
                  <a:pt x="2881" y="809"/>
                  <a:pt x="2881" y="809"/>
                  <a:pt x="2883" y="809"/>
                </a:cubicBezTo>
                <a:cubicBezTo>
                  <a:pt x="2883" y="811"/>
                  <a:pt x="2883" y="811"/>
                  <a:pt x="2884" y="811"/>
                </a:cubicBezTo>
                <a:cubicBezTo>
                  <a:pt x="2884" y="812"/>
                  <a:pt x="2884" y="814"/>
                  <a:pt x="2886" y="816"/>
                </a:cubicBezTo>
                <a:cubicBezTo>
                  <a:pt x="2886" y="816"/>
                  <a:pt x="2889" y="817"/>
                  <a:pt x="2888" y="814"/>
                </a:cubicBezTo>
                <a:cubicBezTo>
                  <a:pt x="2886" y="812"/>
                  <a:pt x="2886" y="812"/>
                  <a:pt x="2886" y="812"/>
                </a:cubicBezTo>
                <a:cubicBezTo>
                  <a:pt x="2886" y="811"/>
                  <a:pt x="2886" y="811"/>
                  <a:pt x="2884" y="809"/>
                </a:cubicBezTo>
                <a:cubicBezTo>
                  <a:pt x="2884" y="809"/>
                  <a:pt x="2883" y="808"/>
                  <a:pt x="2884" y="808"/>
                </a:cubicBezTo>
                <a:cubicBezTo>
                  <a:pt x="2884" y="806"/>
                  <a:pt x="2886" y="806"/>
                  <a:pt x="2886" y="806"/>
                </a:cubicBezTo>
                <a:cubicBezTo>
                  <a:pt x="2888" y="806"/>
                  <a:pt x="2889" y="808"/>
                  <a:pt x="2889" y="809"/>
                </a:cubicBezTo>
                <a:cubicBezTo>
                  <a:pt x="2891" y="809"/>
                  <a:pt x="2891" y="809"/>
                  <a:pt x="2891" y="811"/>
                </a:cubicBezTo>
                <a:cubicBezTo>
                  <a:pt x="2893" y="811"/>
                  <a:pt x="2893" y="811"/>
                  <a:pt x="2894" y="811"/>
                </a:cubicBezTo>
                <a:cubicBezTo>
                  <a:pt x="2894" y="812"/>
                  <a:pt x="2894" y="812"/>
                  <a:pt x="2894" y="812"/>
                </a:cubicBezTo>
                <a:cubicBezTo>
                  <a:pt x="2896" y="814"/>
                  <a:pt x="2896" y="817"/>
                  <a:pt x="2897" y="817"/>
                </a:cubicBezTo>
                <a:cubicBezTo>
                  <a:pt x="2897" y="819"/>
                  <a:pt x="2899" y="819"/>
                  <a:pt x="2899" y="819"/>
                </a:cubicBezTo>
                <a:cubicBezTo>
                  <a:pt x="2900" y="819"/>
                  <a:pt x="2900" y="819"/>
                  <a:pt x="2901" y="819"/>
                </a:cubicBezTo>
                <a:cubicBezTo>
                  <a:pt x="2901" y="820"/>
                  <a:pt x="2901" y="820"/>
                  <a:pt x="2902" y="820"/>
                </a:cubicBezTo>
                <a:cubicBezTo>
                  <a:pt x="2904" y="822"/>
                  <a:pt x="2904" y="822"/>
                  <a:pt x="2904" y="822"/>
                </a:cubicBezTo>
                <a:cubicBezTo>
                  <a:pt x="2904" y="822"/>
                  <a:pt x="2904" y="822"/>
                  <a:pt x="2905" y="822"/>
                </a:cubicBezTo>
                <a:cubicBezTo>
                  <a:pt x="2905" y="822"/>
                  <a:pt x="2905" y="820"/>
                  <a:pt x="2905" y="819"/>
                </a:cubicBezTo>
                <a:cubicBezTo>
                  <a:pt x="2905" y="819"/>
                  <a:pt x="2905" y="819"/>
                  <a:pt x="2905" y="817"/>
                </a:cubicBezTo>
                <a:cubicBezTo>
                  <a:pt x="2907" y="817"/>
                  <a:pt x="2907" y="817"/>
                  <a:pt x="2907" y="817"/>
                </a:cubicBezTo>
                <a:cubicBezTo>
                  <a:pt x="2907" y="816"/>
                  <a:pt x="2905" y="816"/>
                  <a:pt x="2904" y="816"/>
                </a:cubicBezTo>
                <a:cubicBezTo>
                  <a:pt x="2904" y="814"/>
                  <a:pt x="2904" y="814"/>
                  <a:pt x="2902" y="812"/>
                </a:cubicBezTo>
                <a:cubicBezTo>
                  <a:pt x="2902" y="812"/>
                  <a:pt x="2902" y="812"/>
                  <a:pt x="2901" y="812"/>
                </a:cubicBezTo>
                <a:cubicBezTo>
                  <a:pt x="2901" y="811"/>
                  <a:pt x="2901" y="811"/>
                  <a:pt x="2901" y="811"/>
                </a:cubicBezTo>
                <a:cubicBezTo>
                  <a:pt x="2901" y="811"/>
                  <a:pt x="2899" y="811"/>
                  <a:pt x="2899" y="809"/>
                </a:cubicBezTo>
                <a:cubicBezTo>
                  <a:pt x="2899" y="809"/>
                  <a:pt x="2901" y="809"/>
                  <a:pt x="2902" y="809"/>
                </a:cubicBezTo>
                <a:cubicBezTo>
                  <a:pt x="2902" y="809"/>
                  <a:pt x="2904" y="808"/>
                  <a:pt x="2902" y="808"/>
                </a:cubicBezTo>
                <a:cubicBezTo>
                  <a:pt x="2902" y="806"/>
                  <a:pt x="2901" y="806"/>
                  <a:pt x="2899" y="806"/>
                </a:cubicBezTo>
                <a:cubicBezTo>
                  <a:pt x="2897" y="806"/>
                  <a:pt x="2897" y="804"/>
                  <a:pt x="2897" y="804"/>
                </a:cubicBezTo>
                <a:cubicBezTo>
                  <a:pt x="2897" y="803"/>
                  <a:pt x="2896" y="803"/>
                  <a:pt x="2896" y="803"/>
                </a:cubicBezTo>
                <a:cubicBezTo>
                  <a:pt x="2894" y="804"/>
                  <a:pt x="2896" y="806"/>
                  <a:pt x="2896" y="806"/>
                </a:cubicBezTo>
                <a:cubicBezTo>
                  <a:pt x="2896" y="808"/>
                  <a:pt x="2896" y="808"/>
                  <a:pt x="2896" y="809"/>
                </a:cubicBezTo>
                <a:cubicBezTo>
                  <a:pt x="2894" y="809"/>
                  <a:pt x="2894" y="809"/>
                  <a:pt x="2894" y="809"/>
                </a:cubicBezTo>
                <a:cubicBezTo>
                  <a:pt x="2893" y="809"/>
                  <a:pt x="2891" y="808"/>
                  <a:pt x="2891" y="808"/>
                </a:cubicBezTo>
                <a:cubicBezTo>
                  <a:pt x="2891" y="806"/>
                  <a:pt x="2891" y="806"/>
                  <a:pt x="2891" y="804"/>
                </a:cubicBezTo>
                <a:cubicBezTo>
                  <a:pt x="2891" y="803"/>
                  <a:pt x="2891" y="803"/>
                  <a:pt x="2889" y="803"/>
                </a:cubicBezTo>
                <a:cubicBezTo>
                  <a:pt x="2888" y="801"/>
                  <a:pt x="2886" y="801"/>
                  <a:pt x="2884" y="801"/>
                </a:cubicBezTo>
                <a:cubicBezTo>
                  <a:pt x="2883" y="801"/>
                  <a:pt x="2883" y="803"/>
                  <a:pt x="2883" y="803"/>
                </a:cubicBezTo>
                <a:cubicBezTo>
                  <a:pt x="2881" y="803"/>
                  <a:pt x="2881" y="804"/>
                  <a:pt x="2881" y="804"/>
                </a:cubicBezTo>
                <a:cubicBezTo>
                  <a:pt x="2883" y="806"/>
                  <a:pt x="2883" y="806"/>
                  <a:pt x="2883" y="806"/>
                </a:cubicBezTo>
                <a:cubicBezTo>
                  <a:pt x="2881" y="806"/>
                  <a:pt x="2880" y="806"/>
                  <a:pt x="2880" y="804"/>
                </a:cubicBezTo>
                <a:cubicBezTo>
                  <a:pt x="2878" y="804"/>
                  <a:pt x="2878" y="804"/>
                  <a:pt x="2876" y="803"/>
                </a:cubicBezTo>
                <a:cubicBezTo>
                  <a:pt x="2876" y="801"/>
                  <a:pt x="2876" y="801"/>
                  <a:pt x="2875" y="801"/>
                </a:cubicBezTo>
                <a:cubicBezTo>
                  <a:pt x="2875" y="800"/>
                  <a:pt x="2875" y="800"/>
                  <a:pt x="2875" y="800"/>
                </a:cubicBezTo>
                <a:cubicBezTo>
                  <a:pt x="2875" y="800"/>
                  <a:pt x="2876" y="798"/>
                  <a:pt x="2875" y="798"/>
                </a:cubicBezTo>
                <a:cubicBezTo>
                  <a:pt x="2873" y="796"/>
                  <a:pt x="2875" y="796"/>
                  <a:pt x="2875" y="796"/>
                </a:cubicBezTo>
                <a:cubicBezTo>
                  <a:pt x="2875" y="795"/>
                  <a:pt x="2873" y="793"/>
                  <a:pt x="2873" y="791"/>
                </a:cubicBezTo>
                <a:cubicBezTo>
                  <a:pt x="2873" y="790"/>
                  <a:pt x="2872" y="790"/>
                  <a:pt x="2872" y="788"/>
                </a:cubicBezTo>
                <a:cubicBezTo>
                  <a:pt x="2872" y="787"/>
                  <a:pt x="2872" y="787"/>
                  <a:pt x="2872" y="785"/>
                </a:cubicBezTo>
                <a:cubicBezTo>
                  <a:pt x="2872" y="783"/>
                  <a:pt x="2872" y="782"/>
                  <a:pt x="2872" y="782"/>
                </a:cubicBezTo>
                <a:cubicBezTo>
                  <a:pt x="2873" y="780"/>
                  <a:pt x="2873" y="780"/>
                  <a:pt x="2873" y="780"/>
                </a:cubicBezTo>
                <a:cubicBezTo>
                  <a:pt x="2873" y="780"/>
                  <a:pt x="2873" y="779"/>
                  <a:pt x="2875" y="779"/>
                </a:cubicBezTo>
                <a:cubicBezTo>
                  <a:pt x="2875" y="779"/>
                  <a:pt x="2875" y="779"/>
                  <a:pt x="2876" y="779"/>
                </a:cubicBezTo>
                <a:cubicBezTo>
                  <a:pt x="2878" y="779"/>
                  <a:pt x="2878" y="779"/>
                  <a:pt x="2878" y="779"/>
                </a:cubicBezTo>
                <a:cubicBezTo>
                  <a:pt x="2880" y="779"/>
                  <a:pt x="2878" y="775"/>
                  <a:pt x="2878" y="774"/>
                </a:cubicBezTo>
                <a:cubicBezTo>
                  <a:pt x="2878" y="774"/>
                  <a:pt x="2880" y="774"/>
                  <a:pt x="2880" y="772"/>
                </a:cubicBezTo>
                <a:cubicBezTo>
                  <a:pt x="2880" y="772"/>
                  <a:pt x="2880" y="772"/>
                  <a:pt x="2880" y="770"/>
                </a:cubicBezTo>
                <a:cubicBezTo>
                  <a:pt x="2880" y="770"/>
                  <a:pt x="2880" y="770"/>
                  <a:pt x="2881" y="769"/>
                </a:cubicBezTo>
                <a:cubicBezTo>
                  <a:pt x="2881" y="769"/>
                  <a:pt x="2881" y="767"/>
                  <a:pt x="2881" y="766"/>
                </a:cubicBezTo>
                <a:cubicBezTo>
                  <a:pt x="2880" y="764"/>
                  <a:pt x="2880" y="764"/>
                  <a:pt x="2878" y="764"/>
                </a:cubicBezTo>
                <a:cubicBezTo>
                  <a:pt x="2876" y="764"/>
                  <a:pt x="2876" y="764"/>
                  <a:pt x="2876" y="762"/>
                </a:cubicBezTo>
                <a:cubicBezTo>
                  <a:pt x="2876" y="761"/>
                  <a:pt x="2876" y="761"/>
                  <a:pt x="2876" y="761"/>
                </a:cubicBezTo>
                <a:cubicBezTo>
                  <a:pt x="2876" y="761"/>
                  <a:pt x="2875" y="761"/>
                  <a:pt x="2875" y="759"/>
                </a:cubicBezTo>
                <a:cubicBezTo>
                  <a:pt x="2875" y="758"/>
                  <a:pt x="2875" y="758"/>
                  <a:pt x="2875" y="756"/>
                </a:cubicBezTo>
                <a:lnTo>
                  <a:pt x="2875" y="754"/>
                </a:lnTo>
                <a:close/>
                <a:moveTo>
                  <a:pt x="2894" y="325"/>
                </a:moveTo>
                <a:cubicBezTo>
                  <a:pt x="2896" y="326"/>
                  <a:pt x="2896" y="326"/>
                  <a:pt x="2896" y="328"/>
                </a:cubicBezTo>
                <a:cubicBezTo>
                  <a:pt x="2897" y="328"/>
                  <a:pt x="2897" y="328"/>
                  <a:pt x="2899" y="330"/>
                </a:cubicBezTo>
                <a:cubicBezTo>
                  <a:pt x="2901" y="331"/>
                  <a:pt x="2901" y="331"/>
                  <a:pt x="2901" y="331"/>
                </a:cubicBezTo>
                <a:cubicBezTo>
                  <a:pt x="2902" y="331"/>
                  <a:pt x="2904" y="331"/>
                  <a:pt x="2905" y="333"/>
                </a:cubicBezTo>
                <a:cubicBezTo>
                  <a:pt x="2907" y="335"/>
                  <a:pt x="2907" y="336"/>
                  <a:pt x="2910" y="338"/>
                </a:cubicBezTo>
                <a:cubicBezTo>
                  <a:pt x="2910" y="339"/>
                  <a:pt x="2910" y="339"/>
                  <a:pt x="2912" y="341"/>
                </a:cubicBezTo>
                <a:cubicBezTo>
                  <a:pt x="2912" y="341"/>
                  <a:pt x="2914" y="343"/>
                  <a:pt x="2914" y="344"/>
                </a:cubicBezTo>
                <a:cubicBezTo>
                  <a:pt x="2914" y="344"/>
                  <a:pt x="2914" y="346"/>
                  <a:pt x="2915" y="346"/>
                </a:cubicBezTo>
                <a:cubicBezTo>
                  <a:pt x="2915" y="347"/>
                  <a:pt x="2917" y="349"/>
                  <a:pt x="2917" y="349"/>
                </a:cubicBezTo>
                <a:cubicBezTo>
                  <a:pt x="2920" y="352"/>
                  <a:pt x="2923" y="354"/>
                  <a:pt x="2925" y="357"/>
                </a:cubicBezTo>
                <a:cubicBezTo>
                  <a:pt x="2925" y="359"/>
                  <a:pt x="2926" y="360"/>
                  <a:pt x="2926" y="362"/>
                </a:cubicBezTo>
                <a:cubicBezTo>
                  <a:pt x="2928" y="364"/>
                  <a:pt x="2928" y="364"/>
                  <a:pt x="2928" y="365"/>
                </a:cubicBezTo>
                <a:cubicBezTo>
                  <a:pt x="2928" y="367"/>
                  <a:pt x="2928" y="367"/>
                  <a:pt x="2928" y="367"/>
                </a:cubicBezTo>
                <a:cubicBezTo>
                  <a:pt x="2930" y="368"/>
                  <a:pt x="2930" y="370"/>
                  <a:pt x="2930" y="370"/>
                </a:cubicBezTo>
                <a:cubicBezTo>
                  <a:pt x="2931" y="372"/>
                  <a:pt x="2931" y="372"/>
                  <a:pt x="2931" y="372"/>
                </a:cubicBezTo>
                <a:cubicBezTo>
                  <a:pt x="2933" y="372"/>
                  <a:pt x="2933" y="372"/>
                  <a:pt x="2933" y="372"/>
                </a:cubicBezTo>
                <a:cubicBezTo>
                  <a:pt x="2935" y="372"/>
                  <a:pt x="2935" y="373"/>
                  <a:pt x="2936" y="373"/>
                </a:cubicBezTo>
                <a:cubicBezTo>
                  <a:pt x="2936" y="375"/>
                  <a:pt x="2936" y="377"/>
                  <a:pt x="2938" y="378"/>
                </a:cubicBezTo>
                <a:cubicBezTo>
                  <a:pt x="2938" y="378"/>
                  <a:pt x="2938" y="378"/>
                  <a:pt x="2938" y="380"/>
                </a:cubicBezTo>
                <a:cubicBezTo>
                  <a:pt x="2939" y="381"/>
                  <a:pt x="2939" y="381"/>
                  <a:pt x="2939" y="381"/>
                </a:cubicBezTo>
                <a:cubicBezTo>
                  <a:pt x="2939" y="383"/>
                  <a:pt x="2939" y="383"/>
                  <a:pt x="2939" y="383"/>
                </a:cubicBezTo>
                <a:cubicBezTo>
                  <a:pt x="2938" y="385"/>
                  <a:pt x="2939" y="385"/>
                  <a:pt x="2939" y="385"/>
                </a:cubicBezTo>
                <a:cubicBezTo>
                  <a:pt x="2939" y="386"/>
                  <a:pt x="2941" y="386"/>
                  <a:pt x="2941" y="386"/>
                </a:cubicBezTo>
                <a:cubicBezTo>
                  <a:pt x="2943" y="386"/>
                  <a:pt x="2943" y="386"/>
                  <a:pt x="2943" y="386"/>
                </a:cubicBezTo>
                <a:cubicBezTo>
                  <a:pt x="2944" y="388"/>
                  <a:pt x="2944" y="388"/>
                  <a:pt x="2946" y="388"/>
                </a:cubicBezTo>
                <a:cubicBezTo>
                  <a:pt x="2946" y="389"/>
                  <a:pt x="2946" y="389"/>
                  <a:pt x="2946" y="391"/>
                </a:cubicBezTo>
                <a:cubicBezTo>
                  <a:pt x="2946" y="391"/>
                  <a:pt x="2946" y="393"/>
                  <a:pt x="2947" y="393"/>
                </a:cubicBezTo>
                <a:cubicBezTo>
                  <a:pt x="2947" y="394"/>
                  <a:pt x="2947" y="394"/>
                  <a:pt x="2947" y="394"/>
                </a:cubicBezTo>
                <a:cubicBezTo>
                  <a:pt x="2947" y="396"/>
                  <a:pt x="2947" y="396"/>
                  <a:pt x="2947" y="396"/>
                </a:cubicBezTo>
                <a:cubicBezTo>
                  <a:pt x="2949" y="398"/>
                  <a:pt x="2949" y="398"/>
                  <a:pt x="2949" y="398"/>
                </a:cubicBezTo>
                <a:cubicBezTo>
                  <a:pt x="2949" y="399"/>
                  <a:pt x="2949" y="399"/>
                  <a:pt x="2951" y="399"/>
                </a:cubicBezTo>
                <a:cubicBezTo>
                  <a:pt x="2951" y="401"/>
                  <a:pt x="2952" y="402"/>
                  <a:pt x="2954" y="402"/>
                </a:cubicBezTo>
                <a:cubicBezTo>
                  <a:pt x="2954" y="404"/>
                  <a:pt x="2954" y="404"/>
                  <a:pt x="2954" y="404"/>
                </a:cubicBezTo>
                <a:cubicBezTo>
                  <a:pt x="2956" y="404"/>
                  <a:pt x="2954" y="402"/>
                  <a:pt x="2954" y="401"/>
                </a:cubicBezTo>
                <a:cubicBezTo>
                  <a:pt x="2954" y="401"/>
                  <a:pt x="2954" y="401"/>
                  <a:pt x="2954" y="399"/>
                </a:cubicBezTo>
                <a:cubicBezTo>
                  <a:pt x="2954" y="398"/>
                  <a:pt x="2954" y="398"/>
                  <a:pt x="2954" y="398"/>
                </a:cubicBezTo>
                <a:cubicBezTo>
                  <a:pt x="2952" y="396"/>
                  <a:pt x="2952" y="396"/>
                  <a:pt x="2952" y="396"/>
                </a:cubicBezTo>
                <a:cubicBezTo>
                  <a:pt x="2952" y="394"/>
                  <a:pt x="2954" y="394"/>
                  <a:pt x="2954" y="393"/>
                </a:cubicBezTo>
                <a:cubicBezTo>
                  <a:pt x="2954" y="393"/>
                  <a:pt x="2954" y="393"/>
                  <a:pt x="2954" y="394"/>
                </a:cubicBezTo>
                <a:cubicBezTo>
                  <a:pt x="2956" y="394"/>
                  <a:pt x="2956" y="394"/>
                  <a:pt x="2956" y="394"/>
                </a:cubicBezTo>
                <a:cubicBezTo>
                  <a:pt x="2956" y="394"/>
                  <a:pt x="2956" y="394"/>
                  <a:pt x="2957" y="394"/>
                </a:cubicBezTo>
                <a:cubicBezTo>
                  <a:pt x="2959" y="394"/>
                  <a:pt x="2959" y="394"/>
                  <a:pt x="2959" y="394"/>
                </a:cubicBezTo>
                <a:cubicBezTo>
                  <a:pt x="2960" y="394"/>
                  <a:pt x="2960" y="394"/>
                  <a:pt x="2960" y="394"/>
                </a:cubicBezTo>
                <a:cubicBezTo>
                  <a:pt x="2962" y="396"/>
                  <a:pt x="2962" y="396"/>
                  <a:pt x="2964" y="396"/>
                </a:cubicBezTo>
                <a:cubicBezTo>
                  <a:pt x="2964" y="398"/>
                  <a:pt x="2964" y="398"/>
                  <a:pt x="2965" y="399"/>
                </a:cubicBezTo>
                <a:cubicBezTo>
                  <a:pt x="2967" y="401"/>
                  <a:pt x="2967" y="401"/>
                  <a:pt x="2967" y="401"/>
                </a:cubicBezTo>
                <a:cubicBezTo>
                  <a:pt x="2967" y="402"/>
                  <a:pt x="2967" y="404"/>
                  <a:pt x="2968" y="402"/>
                </a:cubicBezTo>
                <a:cubicBezTo>
                  <a:pt x="2968" y="399"/>
                  <a:pt x="2965" y="398"/>
                  <a:pt x="2964" y="394"/>
                </a:cubicBezTo>
                <a:cubicBezTo>
                  <a:pt x="2964" y="393"/>
                  <a:pt x="2964" y="393"/>
                  <a:pt x="2962" y="391"/>
                </a:cubicBezTo>
                <a:cubicBezTo>
                  <a:pt x="2960" y="391"/>
                  <a:pt x="2960" y="391"/>
                  <a:pt x="2960" y="391"/>
                </a:cubicBezTo>
                <a:cubicBezTo>
                  <a:pt x="2959" y="391"/>
                  <a:pt x="2959" y="391"/>
                  <a:pt x="2959" y="391"/>
                </a:cubicBezTo>
                <a:cubicBezTo>
                  <a:pt x="2957" y="391"/>
                  <a:pt x="2957" y="391"/>
                  <a:pt x="2956" y="391"/>
                </a:cubicBezTo>
                <a:cubicBezTo>
                  <a:pt x="2954" y="389"/>
                  <a:pt x="2954" y="388"/>
                  <a:pt x="2954" y="388"/>
                </a:cubicBezTo>
                <a:cubicBezTo>
                  <a:pt x="2952" y="386"/>
                  <a:pt x="2951" y="386"/>
                  <a:pt x="2951" y="385"/>
                </a:cubicBezTo>
                <a:cubicBezTo>
                  <a:pt x="2949" y="385"/>
                  <a:pt x="2947" y="381"/>
                  <a:pt x="2946" y="381"/>
                </a:cubicBezTo>
                <a:cubicBezTo>
                  <a:pt x="2946" y="383"/>
                  <a:pt x="2944" y="383"/>
                  <a:pt x="2944" y="381"/>
                </a:cubicBezTo>
                <a:cubicBezTo>
                  <a:pt x="2944" y="380"/>
                  <a:pt x="2943" y="380"/>
                  <a:pt x="2943" y="378"/>
                </a:cubicBezTo>
                <a:cubicBezTo>
                  <a:pt x="2943" y="377"/>
                  <a:pt x="2943" y="377"/>
                  <a:pt x="2941" y="375"/>
                </a:cubicBezTo>
                <a:cubicBezTo>
                  <a:pt x="2941" y="373"/>
                  <a:pt x="2941" y="373"/>
                  <a:pt x="2941" y="373"/>
                </a:cubicBezTo>
                <a:cubicBezTo>
                  <a:pt x="2939" y="372"/>
                  <a:pt x="2939" y="372"/>
                  <a:pt x="2939" y="370"/>
                </a:cubicBezTo>
                <a:cubicBezTo>
                  <a:pt x="2939" y="368"/>
                  <a:pt x="2939" y="367"/>
                  <a:pt x="2939" y="365"/>
                </a:cubicBezTo>
                <a:cubicBezTo>
                  <a:pt x="2938" y="364"/>
                  <a:pt x="2938" y="364"/>
                  <a:pt x="2938" y="362"/>
                </a:cubicBezTo>
                <a:cubicBezTo>
                  <a:pt x="2938" y="360"/>
                  <a:pt x="2939" y="360"/>
                  <a:pt x="2939" y="360"/>
                </a:cubicBezTo>
                <a:cubicBezTo>
                  <a:pt x="2941" y="362"/>
                  <a:pt x="2941" y="362"/>
                  <a:pt x="2941" y="362"/>
                </a:cubicBezTo>
                <a:cubicBezTo>
                  <a:pt x="2941" y="362"/>
                  <a:pt x="2941" y="362"/>
                  <a:pt x="2943" y="362"/>
                </a:cubicBezTo>
                <a:cubicBezTo>
                  <a:pt x="2943" y="362"/>
                  <a:pt x="2943" y="362"/>
                  <a:pt x="2944" y="362"/>
                </a:cubicBezTo>
                <a:cubicBezTo>
                  <a:pt x="2946" y="362"/>
                  <a:pt x="2946" y="362"/>
                  <a:pt x="2946" y="362"/>
                </a:cubicBezTo>
                <a:cubicBezTo>
                  <a:pt x="2947" y="362"/>
                  <a:pt x="2947" y="364"/>
                  <a:pt x="2949" y="364"/>
                </a:cubicBezTo>
                <a:cubicBezTo>
                  <a:pt x="2949" y="365"/>
                  <a:pt x="2951" y="365"/>
                  <a:pt x="2952" y="367"/>
                </a:cubicBezTo>
                <a:cubicBezTo>
                  <a:pt x="2954" y="367"/>
                  <a:pt x="2954" y="368"/>
                  <a:pt x="2956" y="368"/>
                </a:cubicBezTo>
                <a:cubicBezTo>
                  <a:pt x="2957" y="370"/>
                  <a:pt x="2957" y="370"/>
                  <a:pt x="2957" y="370"/>
                </a:cubicBezTo>
                <a:cubicBezTo>
                  <a:pt x="2959" y="368"/>
                  <a:pt x="2952" y="365"/>
                  <a:pt x="2951" y="364"/>
                </a:cubicBezTo>
                <a:cubicBezTo>
                  <a:pt x="2949" y="362"/>
                  <a:pt x="2947" y="360"/>
                  <a:pt x="2946" y="359"/>
                </a:cubicBezTo>
                <a:cubicBezTo>
                  <a:pt x="2944" y="359"/>
                  <a:pt x="2944" y="357"/>
                  <a:pt x="2944" y="357"/>
                </a:cubicBezTo>
                <a:cubicBezTo>
                  <a:pt x="2943" y="356"/>
                  <a:pt x="2943" y="356"/>
                  <a:pt x="2941" y="354"/>
                </a:cubicBezTo>
                <a:cubicBezTo>
                  <a:pt x="2941" y="354"/>
                  <a:pt x="2941" y="354"/>
                  <a:pt x="2939" y="352"/>
                </a:cubicBezTo>
                <a:cubicBezTo>
                  <a:pt x="2939" y="352"/>
                  <a:pt x="2939" y="352"/>
                  <a:pt x="2938" y="352"/>
                </a:cubicBezTo>
                <a:cubicBezTo>
                  <a:pt x="2936" y="351"/>
                  <a:pt x="2936" y="351"/>
                  <a:pt x="2936" y="351"/>
                </a:cubicBezTo>
                <a:cubicBezTo>
                  <a:pt x="2935" y="349"/>
                  <a:pt x="2933" y="347"/>
                  <a:pt x="2931" y="346"/>
                </a:cubicBezTo>
                <a:cubicBezTo>
                  <a:pt x="2930" y="346"/>
                  <a:pt x="2930" y="346"/>
                  <a:pt x="2930" y="346"/>
                </a:cubicBezTo>
                <a:cubicBezTo>
                  <a:pt x="2928" y="344"/>
                  <a:pt x="2926" y="343"/>
                  <a:pt x="2926" y="341"/>
                </a:cubicBezTo>
                <a:cubicBezTo>
                  <a:pt x="2923" y="338"/>
                  <a:pt x="2920" y="335"/>
                  <a:pt x="2917" y="331"/>
                </a:cubicBezTo>
                <a:cubicBezTo>
                  <a:pt x="2915" y="331"/>
                  <a:pt x="2915" y="331"/>
                  <a:pt x="2915" y="331"/>
                </a:cubicBezTo>
                <a:cubicBezTo>
                  <a:pt x="2914" y="330"/>
                  <a:pt x="2914" y="330"/>
                  <a:pt x="2914" y="330"/>
                </a:cubicBezTo>
                <a:cubicBezTo>
                  <a:pt x="2914" y="330"/>
                  <a:pt x="2912" y="330"/>
                  <a:pt x="2912" y="328"/>
                </a:cubicBezTo>
                <a:cubicBezTo>
                  <a:pt x="2910" y="328"/>
                  <a:pt x="2910" y="328"/>
                  <a:pt x="2910" y="326"/>
                </a:cubicBezTo>
                <a:cubicBezTo>
                  <a:pt x="2909" y="326"/>
                  <a:pt x="2909" y="325"/>
                  <a:pt x="2909" y="325"/>
                </a:cubicBezTo>
                <a:cubicBezTo>
                  <a:pt x="2909" y="323"/>
                  <a:pt x="2909" y="323"/>
                  <a:pt x="2907" y="322"/>
                </a:cubicBezTo>
                <a:cubicBezTo>
                  <a:pt x="2907" y="320"/>
                  <a:pt x="2905" y="318"/>
                  <a:pt x="2904" y="318"/>
                </a:cubicBezTo>
                <a:cubicBezTo>
                  <a:pt x="2902" y="317"/>
                  <a:pt x="2901" y="315"/>
                  <a:pt x="2899" y="315"/>
                </a:cubicBezTo>
                <a:cubicBezTo>
                  <a:pt x="2899" y="314"/>
                  <a:pt x="2897" y="314"/>
                  <a:pt x="2897" y="312"/>
                </a:cubicBezTo>
                <a:cubicBezTo>
                  <a:pt x="2896" y="312"/>
                  <a:pt x="2896" y="310"/>
                  <a:pt x="2896" y="310"/>
                </a:cubicBezTo>
                <a:cubicBezTo>
                  <a:pt x="2894" y="309"/>
                  <a:pt x="2894" y="309"/>
                  <a:pt x="2894" y="309"/>
                </a:cubicBezTo>
                <a:cubicBezTo>
                  <a:pt x="2893" y="307"/>
                  <a:pt x="2893" y="307"/>
                  <a:pt x="2893" y="305"/>
                </a:cubicBezTo>
                <a:cubicBezTo>
                  <a:pt x="2891" y="305"/>
                  <a:pt x="2891" y="305"/>
                  <a:pt x="2891" y="305"/>
                </a:cubicBezTo>
                <a:cubicBezTo>
                  <a:pt x="2889" y="305"/>
                  <a:pt x="2889" y="305"/>
                  <a:pt x="2889" y="304"/>
                </a:cubicBezTo>
                <a:cubicBezTo>
                  <a:pt x="2889" y="302"/>
                  <a:pt x="2886" y="302"/>
                  <a:pt x="2884" y="301"/>
                </a:cubicBezTo>
                <a:cubicBezTo>
                  <a:pt x="2884" y="301"/>
                  <a:pt x="2884" y="301"/>
                  <a:pt x="2884" y="299"/>
                </a:cubicBezTo>
                <a:cubicBezTo>
                  <a:pt x="2883" y="299"/>
                  <a:pt x="2883" y="299"/>
                  <a:pt x="2883" y="299"/>
                </a:cubicBezTo>
                <a:cubicBezTo>
                  <a:pt x="2881" y="301"/>
                  <a:pt x="2881" y="301"/>
                  <a:pt x="2881" y="301"/>
                </a:cubicBezTo>
                <a:cubicBezTo>
                  <a:pt x="2880" y="301"/>
                  <a:pt x="2881" y="301"/>
                  <a:pt x="2881" y="302"/>
                </a:cubicBezTo>
                <a:cubicBezTo>
                  <a:pt x="2883" y="304"/>
                  <a:pt x="2884" y="305"/>
                  <a:pt x="2888" y="307"/>
                </a:cubicBezTo>
                <a:cubicBezTo>
                  <a:pt x="2888" y="307"/>
                  <a:pt x="2889" y="307"/>
                  <a:pt x="2891" y="309"/>
                </a:cubicBezTo>
                <a:cubicBezTo>
                  <a:pt x="2891" y="310"/>
                  <a:pt x="2891" y="310"/>
                  <a:pt x="2889" y="312"/>
                </a:cubicBezTo>
                <a:cubicBezTo>
                  <a:pt x="2889" y="312"/>
                  <a:pt x="2889" y="310"/>
                  <a:pt x="2888" y="310"/>
                </a:cubicBezTo>
                <a:cubicBezTo>
                  <a:pt x="2888" y="310"/>
                  <a:pt x="2886" y="310"/>
                  <a:pt x="2886" y="312"/>
                </a:cubicBezTo>
                <a:cubicBezTo>
                  <a:pt x="2888" y="312"/>
                  <a:pt x="2888" y="312"/>
                  <a:pt x="2888" y="312"/>
                </a:cubicBezTo>
                <a:cubicBezTo>
                  <a:pt x="2888" y="314"/>
                  <a:pt x="2888" y="314"/>
                  <a:pt x="2889" y="315"/>
                </a:cubicBezTo>
                <a:cubicBezTo>
                  <a:pt x="2889" y="315"/>
                  <a:pt x="2891" y="317"/>
                  <a:pt x="2891" y="318"/>
                </a:cubicBezTo>
                <a:cubicBezTo>
                  <a:pt x="2893" y="318"/>
                  <a:pt x="2893" y="320"/>
                  <a:pt x="2893" y="322"/>
                </a:cubicBezTo>
                <a:cubicBezTo>
                  <a:pt x="2893" y="323"/>
                  <a:pt x="2893" y="323"/>
                  <a:pt x="2893" y="323"/>
                </a:cubicBezTo>
                <a:cubicBezTo>
                  <a:pt x="2894" y="323"/>
                  <a:pt x="2894" y="325"/>
                  <a:pt x="2894" y="325"/>
                </a:cubicBezTo>
                <a:close/>
                <a:moveTo>
                  <a:pt x="2868" y="1113"/>
                </a:moveTo>
                <a:cubicBezTo>
                  <a:pt x="2870" y="1113"/>
                  <a:pt x="2870" y="1111"/>
                  <a:pt x="2872" y="1111"/>
                </a:cubicBezTo>
                <a:cubicBezTo>
                  <a:pt x="2873" y="1109"/>
                  <a:pt x="2873" y="1109"/>
                  <a:pt x="2873" y="1109"/>
                </a:cubicBezTo>
                <a:cubicBezTo>
                  <a:pt x="2873" y="1108"/>
                  <a:pt x="2873" y="1106"/>
                  <a:pt x="2872" y="1106"/>
                </a:cubicBezTo>
                <a:cubicBezTo>
                  <a:pt x="2870" y="1106"/>
                  <a:pt x="2870" y="1106"/>
                  <a:pt x="2868" y="1105"/>
                </a:cubicBezTo>
                <a:cubicBezTo>
                  <a:pt x="2868" y="1105"/>
                  <a:pt x="2867" y="1105"/>
                  <a:pt x="2865" y="1103"/>
                </a:cubicBezTo>
                <a:cubicBezTo>
                  <a:pt x="2863" y="1103"/>
                  <a:pt x="2863" y="1103"/>
                  <a:pt x="2863" y="1103"/>
                </a:cubicBezTo>
                <a:cubicBezTo>
                  <a:pt x="2862" y="1101"/>
                  <a:pt x="2862" y="1101"/>
                  <a:pt x="2862" y="1101"/>
                </a:cubicBezTo>
                <a:cubicBezTo>
                  <a:pt x="2860" y="1100"/>
                  <a:pt x="2860" y="1101"/>
                  <a:pt x="2859" y="1101"/>
                </a:cubicBezTo>
                <a:cubicBezTo>
                  <a:pt x="2859" y="1101"/>
                  <a:pt x="2857" y="1101"/>
                  <a:pt x="2855" y="1101"/>
                </a:cubicBezTo>
                <a:cubicBezTo>
                  <a:pt x="2854" y="1101"/>
                  <a:pt x="2852" y="1101"/>
                  <a:pt x="2851" y="1103"/>
                </a:cubicBezTo>
                <a:cubicBezTo>
                  <a:pt x="2851" y="1105"/>
                  <a:pt x="2852" y="1106"/>
                  <a:pt x="2854" y="1106"/>
                </a:cubicBezTo>
                <a:cubicBezTo>
                  <a:pt x="2854" y="1106"/>
                  <a:pt x="2855" y="1106"/>
                  <a:pt x="2857" y="1106"/>
                </a:cubicBezTo>
                <a:cubicBezTo>
                  <a:pt x="2859" y="1106"/>
                  <a:pt x="2859" y="1106"/>
                  <a:pt x="2860" y="1106"/>
                </a:cubicBezTo>
                <a:cubicBezTo>
                  <a:pt x="2862" y="1106"/>
                  <a:pt x="2862" y="1106"/>
                  <a:pt x="2863" y="1108"/>
                </a:cubicBezTo>
                <a:cubicBezTo>
                  <a:pt x="2863" y="1109"/>
                  <a:pt x="2863" y="1109"/>
                  <a:pt x="2863" y="1109"/>
                </a:cubicBezTo>
                <a:cubicBezTo>
                  <a:pt x="2863" y="1113"/>
                  <a:pt x="2867" y="1113"/>
                  <a:pt x="2868" y="1113"/>
                </a:cubicBezTo>
                <a:close/>
                <a:moveTo>
                  <a:pt x="2618" y="967"/>
                </a:moveTo>
                <a:cubicBezTo>
                  <a:pt x="2618" y="966"/>
                  <a:pt x="2618" y="964"/>
                  <a:pt x="2616" y="964"/>
                </a:cubicBezTo>
                <a:cubicBezTo>
                  <a:pt x="2615" y="963"/>
                  <a:pt x="2613" y="963"/>
                  <a:pt x="2613" y="964"/>
                </a:cubicBezTo>
                <a:cubicBezTo>
                  <a:pt x="2613" y="966"/>
                  <a:pt x="2613" y="966"/>
                  <a:pt x="2613" y="966"/>
                </a:cubicBezTo>
                <a:cubicBezTo>
                  <a:pt x="2613" y="967"/>
                  <a:pt x="2615" y="967"/>
                  <a:pt x="2615" y="969"/>
                </a:cubicBezTo>
                <a:cubicBezTo>
                  <a:pt x="2616" y="969"/>
                  <a:pt x="2616" y="969"/>
                  <a:pt x="2616" y="971"/>
                </a:cubicBezTo>
                <a:cubicBezTo>
                  <a:pt x="2616" y="971"/>
                  <a:pt x="2618" y="971"/>
                  <a:pt x="2618" y="972"/>
                </a:cubicBezTo>
                <a:cubicBezTo>
                  <a:pt x="2619" y="974"/>
                  <a:pt x="2619" y="974"/>
                  <a:pt x="2619" y="975"/>
                </a:cubicBezTo>
                <a:cubicBezTo>
                  <a:pt x="2621" y="975"/>
                  <a:pt x="2621" y="974"/>
                  <a:pt x="2621" y="974"/>
                </a:cubicBezTo>
                <a:cubicBezTo>
                  <a:pt x="2623" y="972"/>
                  <a:pt x="2623" y="972"/>
                  <a:pt x="2621" y="971"/>
                </a:cubicBezTo>
                <a:cubicBezTo>
                  <a:pt x="2621" y="969"/>
                  <a:pt x="2619" y="967"/>
                  <a:pt x="2618" y="967"/>
                </a:cubicBezTo>
                <a:close/>
                <a:moveTo>
                  <a:pt x="2605" y="951"/>
                </a:moveTo>
                <a:cubicBezTo>
                  <a:pt x="2605" y="951"/>
                  <a:pt x="2605" y="950"/>
                  <a:pt x="2603" y="950"/>
                </a:cubicBezTo>
                <a:cubicBezTo>
                  <a:pt x="2603" y="950"/>
                  <a:pt x="2602" y="948"/>
                  <a:pt x="2600" y="948"/>
                </a:cubicBezTo>
                <a:cubicBezTo>
                  <a:pt x="2600" y="946"/>
                  <a:pt x="2598" y="943"/>
                  <a:pt x="2597" y="946"/>
                </a:cubicBezTo>
                <a:cubicBezTo>
                  <a:pt x="2595" y="946"/>
                  <a:pt x="2595" y="948"/>
                  <a:pt x="2597" y="948"/>
                </a:cubicBezTo>
                <a:cubicBezTo>
                  <a:pt x="2598" y="950"/>
                  <a:pt x="2598" y="950"/>
                  <a:pt x="2598" y="950"/>
                </a:cubicBezTo>
                <a:cubicBezTo>
                  <a:pt x="2600" y="950"/>
                  <a:pt x="2600" y="951"/>
                  <a:pt x="2602" y="951"/>
                </a:cubicBezTo>
                <a:cubicBezTo>
                  <a:pt x="2603" y="951"/>
                  <a:pt x="2603" y="951"/>
                  <a:pt x="2603" y="951"/>
                </a:cubicBezTo>
                <a:cubicBezTo>
                  <a:pt x="2603" y="953"/>
                  <a:pt x="2603" y="953"/>
                  <a:pt x="2605" y="953"/>
                </a:cubicBezTo>
                <a:cubicBezTo>
                  <a:pt x="2605" y="953"/>
                  <a:pt x="2607" y="951"/>
                  <a:pt x="2605" y="951"/>
                </a:cubicBezTo>
                <a:close/>
                <a:moveTo>
                  <a:pt x="2639" y="1008"/>
                </a:moveTo>
                <a:cubicBezTo>
                  <a:pt x="2639" y="1009"/>
                  <a:pt x="2640" y="1011"/>
                  <a:pt x="2640" y="1011"/>
                </a:cubicBezTo>
                <a:cubicBezTo>
                  <a:pt x="2640" y="1013"/>
                  <a:pt x="2640" y="1013"/>
                  <a:pt x="2642" y="1013"/>
                </a:cubicBezTo>
                <a:cubicBezTo>
                  <a:pt x="2644" y="1011"/>
                  <a:pt x="2642" y="1009"/>
                  <a:pt x="2642" y="1009"/>
                </a:cubicBezTo>
                <a:cubicBezTo>
                  <a:pt x="2642" y="1008"/>
                  <a:pt x="2639" y="1006"/>
                  <a:pt x="2639" y="1008"/>
                </a:cubicBezTo>
                <a:close/>
                <a:moveTo>
                  <a:pt x="2713" y="1019"/>
                </a:moveTo>
                <a:cubicBezTo>
                  <a:pt x="2715" y="1019"/>
                  <a:pt x="2715" y="1019"/>
                  <a:pt x="2715" y="1019"/>
                </a:cubicBezTo>
                <a:cubicBezTo>
                  <a:pt x="2716" y="1021"/>
                  <a:pt x="2716" y="1021"/>
                  <a:pt x="2716" y="1021"/>
                </a:cubicBezTo>
                <a:cubicBezTo>
                  <a:pt x="2718" y="1022"/>
                  <a:pt x="2720" y="1021"/>
                  <a:pt x="2720" y="1021"/>
                </a:cubicBezTo>
                <a:cubicBezTo>
                  <a:pt x="2721" y="1021"/>
                  <a:pt x="2721" y="1021"/>
                  <a:pt x="2723" y="1021"/>
                </a:cubicBezTo>
                <a:cubicBezTo>
                  <a:pt x="2723" y="1019"/>
                  <a:pt x="2720" y="1019"/>
                  <a:pt x="2720" y="1017"/>
                </a:cubicBezTo>
                <a:cubicBezTo>
                  <a:pt x="2720" y="1016"/>
                  <a:pt x="2720" y="1016"/>
                  <a:pt x="2720" y="1016"/>
                </a:cubicBezTo>
                <a:cubicBezTo>
                  <a:pt x="2720" y="1014"/>
                  <a:pt x="2718" y="1014"/>
                  <a:pt x="2718" y="1014"/>
                </a:cubicBezTo>
                <a:cubicBezTo>
                  <a:pt x="2716" y="1014"/>
                  <a:pt x="2715" y="1013"/>
                  <a:pt x="2715" y="1013"/>
                </a:cubicBezTo>
                <a:cubicBezTo>
                  <a:pt x="2715" y="1013"/>
                  <a:pt x="2715" y="1011"/>
                  <a:pt x="2715" y="1009"/>
                </a:cubicBezTo>
                <a:cubicBezTo>
                  <a:pt x="2715" y="1009"/>
                  <a:pt x="2715" y="1009"/>
                  <a:pt x="2715" y="1008"/>
                </a:cubicBezTo>
                <a:cubicBezTo>
                  <a:pt x="2713" y="1008"/>
                  <a:pt x="2713" y="1008"/>
                  <a:pt x="2713" y="1006"/>
                </a:cubicBezTo>
                <a:cubicBezTo>
                  <a:pt x="2713" y="1006"/>
                  <a:pt x="2713" y="1006"/>
                  <a:pt x="2713" y="1005"/>
                </a:cubicBezTo>
                <a:cubicBezTo>
                  <a:pt x="2713" y="1005"/>
                  <a:pt x="2713" y="1001"/>
                  <a:pt x="2712" y="1001"/>
                </a:cubicBezTo>
                <a:cubicBezTo>
                  <a:pt x="2710" y="1003"/>
                  <a:pt x="2710" y="1003"/>
                  <a:pt x="2710" y="1003"/>
                </a:cubicBezTo>
                <a:cubicBezTo>
                  <a:pt x="2710" y="1005"/>
                  <a:pt x="2708" y="1005"/>
                  <a:pt x="2708" y="1005"/>
                </a:cubicBezTo>
                <a:cubicBezTo>
                  <a:pt x="2708" y="1005"/>
                  <a:pt x="2708" y="1003"/>
                  <a:pt x="2708" y="1001"/>
                </a:cubicBezTo>
                <a:cubicBezTo>
                  <a:pt x="2707" y="1001"/>
                  <a:pt x="2707" y="1001"/>
                  <a:pt x="2707" y="1001"/>
                </a:cubicBezTo>
                <a:cubicBezTo>
                  <a:pt x="2705" y="1003"/>
                  <a:pt x="2705" y="1003"/>
                  <a:pt x="2705" y="1005"/>
                </a:cubicBezTo>
                <a:cubicBezTo>
                  <a:pt x="2705" y="1005"/>
                  <a:pt x="2705" y="1005"/>
                  <a:pt x="2704" y="1006"/>
                </a:cubicBezTo>
                <a:cubicBezTo>
                  <a:pt x="2702" y="1006"/>
                  <a:pt x="2702" y="1006"/>
                  <a:pt x="2702" y="1006"/>
                </a:cubicBezTo>
                <a:cubicBezTo>
                  <a:pt x="2702" y="1008"/>
                  <a:pt x="2702" y="1009"/>
                  <a:pt x="2702" y="1009"/>
                </a:cubicBezTo>
                <a:cubicBezTo>
                  <a:pt x="2704" y="1011"/>
                  <a:pt x="2707" y="1008"/>
                  <a:pt x="2708" y="1009"/>
                </a:cubicBezTo>
                <a:cubicBezTo>
                  <a:pt x="2710" y="1009"/>
                  <a:pt x="2710" y="1011"/>
                  <a:pt x="2710" y="1011"/>
                </a:cubicBezTo>
                <a:cubicBezTo>
                  <a:pt x="2710" y="1013"/>
                  <a:pt x="2712" y="1014"/>
                  <a:pt x="2712" y="1016"/>
                </a:cubicBezTo>
                <a:cubicBezTo>
                  <a:pt x="2712" y="1016"/>
                  <a:pt x="2713" y="1016"/>
                  <a:pt x="2713" y="1017"/>
                </a:cubicBezTo>
                <a:cubicBezTo>
                  <a:pt x="2713" y="1017"/>
                  <a:pt x="2712" y="1017"/>
                  <a:pt x="2713" y="1019"/>
                </a:cubicBezTo>
                <a:close/>
                <a:moveTo>
                  <a:pt x="2699" y="1055"/>
                </a:moveTo>
                <a:cubicBezTo>
                  <a:pt x="2700" y="1055"/>
                  <a:pt x="2700" y="1055"/>
                  <a:pt x="2700" y="1055"/>
                </a:cubicBezTo>
                <a:cubicBezTo>
                  <a:pt x="2702" y="1055"/>
                  <a:pt x="2700" y="1053"/>
                  <a:pt x="2702" y="1053"/>
                </a:cubicBezTo>
                <a:cubicBezTo>
                  <a:pt x="2704" y="1053"/>
                  <a:pt x="2704" y="1053"/>
                  <a:pt x="2704" y="1053"/>
                </a:cubicBezTo>
                <a:cubicBezTo>
                  <a:pt x="2705" y="1055"/>
                  <a:pt x="2705" y="1055"/>
                  <a:pt x="2705" y="1056"/>
                </a:cubicBezTo>
                <a:cubicBezTo>
                  <a:pt x="2707" y="1055"/>
                  <a:pt x="2707" y="1055"/>
                  <a:pt x="2708" y="1053"/>
                </a:cubicBezTo>
                <a:cubicBezTo>
                  <a:pt x="2708" y="1050"/>
                  <a:pt x="2708" y="1048"/>
                  <a:pt x="2708" y="1045"/>
                </a:cubicBezTo>
                <a:cubicBezTo>
                  <a:pt x="2708" y="1043"/>
                  <a:pt x="2710" y="1040"/>
                  <a:pt x="2708" y="1037"/>
                </a:cubicBezTo>
                <a:cubicBezTo>
                  <a:pt x="2708" y="1035"/>
                  <a:pt x="2708" y="1035"/>
                  <a:pt x="2708" y="1035"/>
                </a:cubicBezTo>
                <a:cubicBezTo>
                  <a:pt x="2708" y="1034"/>
                  <a:pt x="2708" y="1034"/>
                  <a:pt x="2708" y="1032"/>
                </a:cubicBezTo>
                <a:cubicBezTo>
                  <a:pt x="2710" y="1032"/>
                  <a:pt x="2710" y="1030"/>
                  <a:pt x="2710" y="1030"/>
                </a:cubicBezTo>
                <a:cubicBezTo>
                  <a:pt x="2710" y="1029"/>
                  <a:pt x="2710" y="1029"/>
                  <a:pt x="2708" y="1029"/>
                </a:cubicBezTo>
                <a:cubicBezTo>
                  <a:pt x="2708" y="1027"/>
                  <a:pt x="2710" y="1026"/>
                  <a:pt x="2710" y="1024"/>
                </a:cubicBezTo>
                <a:cubicBezTo>
                  <a:pt x="2712" y="1022"/>
                  <a:pt x="2712" y="1019"/>
                  <a:pt x="2710" y="1019"/>
                </a:cubicBezTo>
                <a:cubicBezTo>
                  <a:pt x="2710" y="1017"/>
                  <a:pt x="2708" y="1017"/>
                  <a:pt x="2708" y="1017"/>
                </a:cubicBezTo>
                <a:cubicBezTo>
                  <a:pt x="2708" y="1016"/>
                  <a:pt x="2708" y="1016"/>
                  <a:pt x="2708" y="1014"/>
                </a:cubicBezTo>
                <a:cubicBezTo>
                  <a:pt x="2707" y="1014"/>
                  <a:pt x="2705" y="1013"/>
                  <a:pt x="2704" y="1013"/>
                </a:cubicBezTo>
                <a:cubicBezTo>
                  <a:pt x="2702" y="1011"/>
                  <a:pt x="2700" y="1011"/>
                  <a:pt x="2699" y="1013"/>
                </a:cubicBezTo>
                <a:cubicBezTo>
                  <a:pt x="2699" y="1011"/>
                  <a:pt x="2699" y="1011"/>
                  <a:pt x="2699" y="1011"/>
                </a:cubicBezTo>
                <a:cubicBezTo>
                  <a:pt x="2699" y="1011"/>
                  <a:pt x="2699" y="1011"/>
                  <a:pt x="2699" y="1009"/>
                </a:cubicBezTo>
                <a:cubicBezTo>
                  <a:pt x="2699" y="1009"/>
                  <a:pt x="2699" y="1009"/>
                  <a:pt x="2697" y="1009"/>
                </a:cubicBezTo>
                <a:cubicBezTo>
                  <a:pt x="2697" y="1008"/>
                  <a:pt x="2697" y="1008"/>
                  <a:pt x="2695" y="1008"/>
                </a:cubicBezTo>
                <a:cubicBezTo>
                  <a:pt x="2695" y="1006"/>
                  <a:pt x="2695" y="1006"/>
                  <a:pt x="2695" y="1005"/>
                </a:cubicBezTo>
                <a:cubicBezTo>
                  <a:pt x="2694" y="1005"/>
                  <a:pt x="2694" y="1003"/>
                  <a:pt x="2694" y="1003"/>
                </a:cubicBezTo>
                <a:cubicBezTo>
                  <a:pt x="2694" y="1001"/>
                  <a:pt x="2694" y="1001"/>
                  <a:pt x="2694" y="1001"/>
                </a:cubicBezTo>
                <a:cubicBezTo>
                  <a:pt x="2694" y="1000"/>
                  <a:pt x="2694" y="1000"/>
                  <a:pt x="2694" y="1000"/>
                </a:cubicBezTo>
                <a:cubicBezTo>
                  <a:pt x="2692" y="1000"/>
                  <a:pt x="2692" y="998"/>
                  <a:pt x="2692" y="998"/>
                </a:cubicBezTo>
                <a:cubicBezTo>
                  <a:pt x="2692" y="996"/>
                  <a:pt x="2692" y="996"/>
                  <a:pt x="2691" y="996"/>
                </a:cubicBezTo>
                <a:cubicBezTo>
                  <a:pt x="2691" y="995"/>
                  <a:pt x="2691" y="995"/>
                  <a:pt x="2689" y="995"/>
                </a:cubicBezTo>
                <a:cubicBezTo>
                  <a:pt x="2687" y="995"/>
                  <a:pt x="2687" y="995"/>
                  <a:pt x="2687" y="995"/>
                </a:cubicBezTo>
                <a:cubicBezTo>
                  <a:pt x="2686" y="995"/>
                  <a:pt x="2682" y="993"/>
                  <a:pt x="2682" y="992"/>
                </a:cubicBezTo>
                <a:cubicBezTo>
                  <a:pt x="2682" y="990"/>
                  <a:pt x="2686" y="988"/>
                  <a:pt x="2687" y="988"/>
                </a:cubicBezTo>
                <a:cubicBezTo>
                  <a:pt x="2687" y="987"/>
                  <a:pt x="2687" y="987"/>
                  <a:pt x="2687" y="987"/>
                </a:cubicBezTo>
                <a:cubicBezTo>
                  <a:pt x="2687" y="985"/>
                  <a:pt x="2687" y="985"/>
                  <a:pt x="2687" y="985"/>
                </a:cubicBezTo>
                <a:cubicBezTo>
                  <a:pt x="2686" y="985"/>
                  <a:pt x="2684" y="985"/>
                  <a:pt x="2682" y="985"/>
                </a:cubicBezTo>
                <a:cubicBezTo>
                  <a:pt x="2684" y="984"/>
                  <a:pt x="2684" y="984"/>
                  <a:pt x="2684" y="984"/>
                </a:cubicBezTo>
                <a:cubicBezTo>
                  <a:pt x="2684" y="982"/>
                  <a:pt x="2684" y="982"/>
                  <a:pt x="2684" y="982"/>
                </a:cubicBezTo>
                <a:cubicBezTo>
                  <a:pt x="2686" y="982"/>
                  <a:pt x="2686" y="982"/>
                  <a:pt x="2686" y="982"/>
                </a:cubicBezTo>
                <a:cubicBezTo>
                  <a:pt x="2684" y="980"/>
                  <a:pt x="2686" y="980"/>
                  <a:pt x="2686" y="979"/>
                </a:cubicBezTo>
                <a:cubicBezTo>
                  <a:pt x="2686" y="979"/>
                  <a:pt x="2686" y="979"/>
                  <a:pt x="2684" y="977"/>
                </a:cubicBezTo>
                <a:cubicBezTo>
                  <a:pt x="2682" y="977"/>
                  <a:pt x="2682" y="975"/>
                  <a:pt x="2682" y="975"/>
                </a:cubicBezTo>
                <a:cubicBezTo>
                  <a:pt x="2682" y="975"/>
                  <a:pt x="2682" y="975"/>
                  <a:pt x="2681" y="975"/>
                </a:cubicBezTo>
                <a:cubicBezTo>
                  <a:pt x="2681" y="977"/>
                  <a:pt x="2679" y="977"/>
                  <a:pt x="2678" y="975"/>
                </a:cubicBezTo>
                <a:cubicBezTo>
                  <a:pt x="2678" y="974"/>
                  <a:pt x="2678" y="974"/>
                  <a:pt x="2678" y="972"/>
                </a:cubicBezTo>
                <a:cubicBezTo>
                  <a:pt x="2679" y="972"/>
                  <a:pt x="2679" y="971"/>
                  <a:pt x="2678" y="971"/>
                </a:cubicBezTo>
                <a:cubicBezTo>
                  <a:pt x="2678" y="969"/>
                  <a:pt x="2678" y="969"/>
                  <a:pt x="2678" y="969"/>
                </a:cubicBezTo>
                <a:cubicBezTo>
                  <a:pt x="2676" y="969"/>
                  <a:pt x="2676" y="969"/>
                  <a:pt x="2676" y="969"/>
                </a:cubicBezTo>
                <a:cubicBezTo>
                  <a:pt x="2674" y="969"/>
                  <a:pt x="2674" y="969"/>
                  <a:pt x="2674" y="969"/>
                </a:cubicBezTo>
                <a:cubicBezTo>
                  <a:pt x="2674" y="969"/>
                  <a:pt x="2674" y="969"/>
                  <a:pt x="2673" y="969"/>
                </a:cubicBezTo>
                <a:cubicBezTo>
                  <a:pt x="2673" y="969"/>
                  <a:pt x="2671" y="969"/>
                  <a:pt x="2671" y="967"/>
                </a:cubicBezTo>
                <a:cubicBezTo>
                  <a:pt x="2670" y="967"/>
                  <a:pt x="2671" y="966"/>
                  <a:pt x="2671" y="966"/>
                </a:cubicBezTo>
                <a:cubicBezTo>
                  <a:pt x="2671" y="964"/>
                  <a:pt x="2671" y="964"/>
                  <a:pt x="2670" y="963"/>
                </a:cubicBezTo>
                <a:cubicBezTo>
                  <a:pt x="2668" y="963"/>
                  <a:pt x="2668" y="963"/>
                  <a:pt x="2668" y="963"/>
                </a:cubicBezTo>
                <a:cubicBezTo>
                  <a:pt x="2668" y="961"/>
                  <a:pt x="2666" y="961"/>
                  <a:pt x="2666" y="963"/>
                </a:cubicBezTo>
                <a:cubicBezTo>
                  <a:pt x="2666" y="963"/>
                  <a:pt x="2666" y="963"/>
                  <a:pt x="2665" y="963"/>
                </a:cubicBezTo>
                <a:cubicBezTo>
                  <a:pt x="2663" y="963"/>
                  <a:pt x="2663" y="963"/>
                  <a:pt x="2663" y="963"/>
                </a:cubicBezTo>
                <a:cubicBezTo>
                  <a:pt x="2663" y="961"/>
                  <a:pt x="2663" y="959"/>
                  <a:pt x="2663" y="959"/>
                </a:cubicBezTo>
                <a:cubicBezTo>
                  <a:pt x="2663" y="959"/>
                  <a:pt x="2665" y="959"/>
                  <a:pt x="2665" y="958"/>
                </a:cubicBezTo>
                <a:cubicBezTo>
                  <a:pt x="2665" y="956"/>
                  <a:pt x="2665" y="956"/>
                  <a:pt x="2665" y="956"/>
                </a:cubicBezTo>
                <a:cubicBezTo>
                  <a:pt x="2663" y="956"/>
                  <a:pt x="2663" y="956"/>
                  <a:pt x="2663" y="956"/>
                </a:cubicBezTo>
                <a:cubicBezTo>
                  <a:pt x="2661" y="956"/>
                  <a:pt x="2661" y="956"/>
                  <a:pt x="2661" y="956"/>
                </a:cubicBezTo>
                <a:cubicBezTo>
                  <a:pt x="2660" y="956"/>
                  <a:pt x="2660" y="958"/>
                  <a:pt x="2658" y="958"/>
                </a:cubicBezTo>
                <a:cubicBezTo>
                  <a:pt x="2658" y="956"/>
                  <a:pt x="2658" y="956"/>
                  <a:pt x="2658" y="956"/>
                </a:cubicBezTo>
                <a:cubicBezTo>
                  <a:pt x="2658" y="956"/>
                  <a:pt x="2658" y="954"/>
                  <a:pt x="2657" y="954"/>
                </a:cubicBezTo>
                <a:cubicBezTo>
                  <a:pt x="2657" y="954"/>
                  <a:pt x="2655" y="951"/>
                  <a:pt x="2655" y="953"/>
                </a:cubicBezTo>
                <a:cubicBezTo>
                  <a:pt x="2655" y="954"/>
                  <a:pt x="2655" y="954"/>
                  <a:pt x="2655" y="954"/>
                </a:cubicBezTo>
                <a:cubicBezTo>
                  <a:pt x="2655" y="956"/>
                  <a:pt x="2655" y="956"/>
                  <a:pt x="2655" y="956"/>
                </a:cubicBezTo>
                <a:cubicBezTo>
                  <a:pt x="2655" y="958"/>
                  <a:pt x="2655" y="958"/>
                  <a:pt x="2655" y="959"/>
                </a:cubicBezTo>
                <a:cubicBezTo>
                  <a:pt x="2655" y="959"/>
                  <a:pt x="2655" y="959"/>
                  <a:pt x="2653" y="959"/>
                </a:cubicBezTo>
                <a:cubicBezTo>
                  <a:pt x="2653" y="959"/>
                  <a:pt x="2655" y="958"/>
                  <a:pt x="2653" y="958"/>
                </a:cubicBezTo>
                <a:cubicBezTo>
                  <a:pt x="2653" y="958"/>
                  <a:pt x="2653" y="958"/>
                  <a:pt x="2653" y="956"/>
                </a:cubicBezTo>
                <a:cubicBezTo>
                  <a:pt x="2653" y="956"/>
                  <a:pt x="2652" y="954"/>
                  <a:pt x="2650" y="954"/>
                </a:cubicBezTo>
                <a:cubicBezTo>
                  <a:pt x="2650" y="953"/>
                  <a:pt x="2650" y="953"/>
                  <a:pt x="2649" y="953"/>
                </a:cubicBezTo>
                <a:cubicBezTo>
                  <a:pt x="2649" y="951"/>
                  <a:pt x="2649" y="951"/>
                  <a:pt x="2649" y="950"/>
                </a:cubicBezTo>
                <a:cubicBezTo>
                  <a:pt x="2647" y="950"/>
                  <a:pt x="2647" y="950"/>
                  <a:pt x="2647" y="950"/>
                </a:cubicBezTo>
                <a:cubicBezTo>
                  <a:pt x="2647" y="950"/>
                  <a:pt x="2647" y="950"/>
                  <a:pt x="2645" y="950"/>
                </a:cubicBezTo>
                <a:cubicBezTo>
                  <a:pt x="2645" y="950"/>
                  <a:pt x="2645" y="948"/>
                  <a:pt x="2644" y="948"/>
                </a:cubicBezTo>
                <a:cubicBezTo>
                  <a:pt x="2644" y="946"/>
                  <a:pt x="2644" y="946"/>
                  <a:pt x="2644" y="946"/>
                </a:cubicBezTo>
                <a:cubicBezTo>
                  <a:pt x="2644" y="946"/>
                  <a:pt x="2644" y="946"/>
                  <a:pt x="2642" y="945"/>
                </a:cubicBezTo>
                <a:cubicBezTo>
                  <a:pt x="2642" y="945"/>
                  <a:pt x="2642" y="945"/>
                  <a:pt x="2642" y="943"/>
                </a:cubicBezTo>
                <a:cubicBezTo>
                  <a:pt x="2640" y="943"/>
                  <a:pt x="2640" y="943"/>
                  <a:pt x="2640" y="943"/>
                </a:cubicBezTo>
                <a:cubicBezTo>
                  <a:pt x="2640" y="942"/>
                  <a:pt x="2639" y="942"/>
                  <a:pt x="2639" y="940"/>
                </a:cubicBezTo>
                <a:cubicBezTo>
                  <a:pt x="2637" y="938"/>
                  <a:pt x="2637" y="938"/>
                  <a:pt x="2637" y="938"/>
                </a:cubicBezTo>
                <a:cubicBezTo>
                  <a:pt x="2636" y="938"/>
                  <a:pt x="2636" y="938"/>
                  <a:pt x="2636" y="937"/>
                </a:cubicBezTo>
                <a:cubicBezTo>
                  <a:pt x="2634" y="937"/>
                  <a:pt x="2634" y="937"/>
                  <a:pt x="2634" y="937"/>
                </a:cubicBezTo>
                <a:cubicBezTo>
                  <a:pt x="2632" y="935"/>
                  <a:pt x="2632" y="935"/>
                  <a:pt x="2632" y="935"/>
                </a:cubicBezTo>
                <a:cubicBezTo>
                  <a:pt x="2631" y="934"/>
                  <a:pt x="2631" y="934"/>
                  <a:pt x="2631" y="932"/>
                </a:cubicBezTo>
                <a:cubicBezTo>
                  <a:pt x="2631" y="932"/>
                  <a:pt x="2631" y="932"/>
                  <a:pt x="2629" y="932"/>
                </a:cubicBezTo>
                <a:cubicBezTo>
                  <a:pt x="2628" y="930"/>
                  <a:pt x="2626" y="930"/>
                  <a:pt x="2626" y="930"/>
                </a:cubicBezTo>
                <a:cubicBezTo>
                  <a:pt x="2624" y="930"/>
                  <a:pt x="2624" y="929"/>
                  <a:pt x="2623" y="929"/>
                </a:cubicBezTo>
                <a:cubicBezTo>
                  <a:pt x="2623" y="927"/>
                  <a:pt x="2623" y="927"/>
                  <a:pt x="2623" y="927"/>
                </a:cubicBezTo>
                <a:cubicBezTo>
                  <a:pt x="2623" y="925"/>
                  <a:pt x="2621" y="925"/>
                  <a:pt x="2621" y="925"/>
                </a:cubicBezTo>
                <a:cubicBezTo>
                  <a:pt x="2621" y="925"/>
                  <a:pt x="2621" y="924"/>
                  <a:pt x="2621" y="922"/>
                </a:cubicBezTo>
                <a:cubicBezTo>
                  <a:pt x="2621" y="922"/>
                  <a:pt x="2621" y="922"/>
                  <a:pt x="2619" y="922"/>
                </a:cubicBezTo>
                <a:cubicBezTo>
                  <a:pt x="2619" y="922"/>
                  <a:pt x="2619" y="922"/>
                  <a:pt x="2619" y="921"/>
                </a:cubicBezTo>
                <a:cubicBezTo>
                  <a:pt x="2619" y="921"/>
                  <a:pt x="2618" y="921"/>
                  <a:pt x="2618" y="919"/>
                </a:cubicBezTo>
                <a:cubicBezTo>
                  <a:pt x="2618" y="919"/>
                  <a:pt x="2618" y="917"/>
                  <a:pt x="2616" y="917"/>
                </a:cubicBezTo>
                <a:cubicBezTo>
                  <a:pt x="2616" y="917"/>
                  <a:pt x="2616" y="916"/>
                  <a:pt x="2615" y="916"/>
                </a:cubicBezTo>
                <a:cubicBezTo>
                  <a:pt x="2613" y="917"/>
                  <a:pt x="2613" y="917"/>
                  <a:pt x="2613" y="917"/>
                </a:cubicBezTo>
                <a:cubicBezTo>
                  <a:pt x="2611" y="917"/>
                  <a:pt x="2611" y="917"/>
                  <a:pt x="2611" y="917"/>
                </a:cubicBezTo>
                <a:cubicBezTo>
                  <a:pt x="2610" y="916"/>
                  <a:pt x="2610" y="916"/>
                  <a:pt x="2610" y="916"/>
                </a:cubicBezTo>
                <a:cubicBezTo>
                  <a:pt x="2608" y="916"/>
                  <a:pt x="2608" y="916"/>
                  <a:pt x="2608" y="916"/>
                </a:cubicBezTo>
                <a:cubicBezTo>
                  <a:pt x="2607" y="916"/>
                  <a:pt x="2607" y="916"/>
                  <a:pt x="2605" y="916"/>
                </a:cubicBezTo>
                <a:cubicBezTo>
                  <a:pt x="2603" y="916"/>
                  <a:pt x="2602" y="917"/>
                  <a:pt x="2600" y="917"/>
                </a:cubicBezTo>
                <a:cubicBezTo>
                  <a:pt x="2598" y="916"/>
                  <a:pt x="2598" y="916"/>
                  <a:pt x="2598" y="916"/>
                </a:cubicBezTo>
                <a:cubicBezTo>
                  <a:pt x="2598" y="914"/>
                  <a:pt x="2598" y="914"/>
                  <a:pt x="2597" y="914"/>
                </a:cubicBezTo>
                <a:cubicBezTo>
                  <a:pt x="2597" y="913"/>
                  <a:pt x="2597" y="913"/>
                  <a:pt x="2595" y="913"/>
                </a:cubicBezTo>
                <a:cubicBezTo>
                  <a:pt x="2595" y="913"/>
                  <a:pt x="2594" y="911"/>
                  <a:pt x="2592" y="911"/>
                </a:cubicBezTo>
                <a:cubicBezTo>
                  <a:pt x="2592" y="913"/>
                  <a:pt x="2590" y="913"/>
                  <a:pt x="2590" y="914"/>
                </a:cubicBezTo>
                <a:cubicBezTo>
                  <a:pt x="2590" y="916"/>
                  <a:pt x="2590" y="917"/>
                  <a:pt x="2592" y="919"/>
                </a:cubicBezTo>
                <a:cubicBezTo>
                  <a:pt x="2592" y="921"/>
                  <a:pt x="2594" y="922"/>
                  <a:pt x="2594" y="924"/>
                </a:cubicBezTo>
                <a:cubicBezTo>
                  <a:pt x="2595" y="925"/>
                  <a:pt x="2597" y="927"/>
                  <a:pt x="2598" y="929"/>
                </a:cubicBezTo>
                <a:cubicBezTo>
                  <a:pt x="2600" y="930"/>
                  <a:pt x="2600" y="930"/>
                  <a:pt x="2600" y="930"/>
                </a:cubicBezTo>
                <a:cubicBezTo>
                  <a:pt x="2600" y="932"/>
                  <a:pt x="2600" y="932"/>
                  <a:pt x="2600" y="934"/>
                </a:cubicBezTo>
                <a:cubicBezTo>
                  <a:pt x="2602" y="934"/>
                  <a:pt x="2602" y="934"/>
                  <a:pt x="2603" y="934"/>
                </a:cubicBezTo>
                <a:cubicBezTo>
                  <a:pt x="2603" y="934"/>
                  <a:pt x="2603" y="934"/>
                  <a:pt x="2605" y="934"/>
                </a:cubicBezTo>
                <a:cubicBezTo>
                  <a:pt x="2607" y="934"/>
                  <a:pt x="2608" y="935"/>
                  <a:pt x="2608" y="937"/>
                </a:cubicBezTo>
                <a:cubicBezTo>
                  <a:pt x="2610" y="937"/>
                  <a:pt x="2610" y="937"/>
                  <a:pt x="2610" y="938"/>
                </a:cubicBezTo>
                <a:cubicBezTo>
                  <a:pt x="2611" y="938"/>
                  <a:pt x="2611" y="938"/>
                  <a:pt x="2611" y="940"/>
                </a:cubicBezTo>
                <a:cubicBezTo>
                  <a:pt x="2613" y="940"/>
                  <a:pt x="2613" y="940"/>
                  <a:pt x="2613" y="942"/>
                </a:cubicBezTo>
                <a:cubicBezTo>
                  <a:pt x="2613" y="942"/>
                  <a:pt x="2613" y="943"/>
                  <a:pt x="2615" y="943"/>
                </a:cubicBezTo>
                <a:cubicBezTo>
                  <a:pt x="2615" y="945"/>
                  <a:pt x="2615" y="945"/>
                  <a:pt x="2615" y="945"/>
                </a:cubicBezTo>
                <a:cubicBezTo>
                  <a:pt x="2616" y="946"/>
                  <a:pt x="2616" y="946"/>
                  <a:pt x="2618" y="948"/>
                </a:cubicBezTo>
                <a:cubicBezTo>
                  <a:pt x="2618" y="950"/>
                  <a:pt x="2618" y="950"/>
                  <a:pt x="2618" y="950"/>
                </a:cubicBezTo>
                <a:cubicBezTo>
                  <a:pt x="2618" y="951"/>
                  <a:pt x="2618" y="951"/>
                  <a:pt x="2618" y="951"/>
                </a:cubicBezTo>
                <a:cubicBezTo>
                  <a:pt x="2619" y="951"/>
                  <a:pt x="2619" y="951"/>
                  <a:pt x="2619" y="951"/>
                </a:cubicBezTo>
                <a:cubicBezTo>
                  <a:pt x="2621" y="953"/>
                  <a:pt x="2621" y="953"/>
                  <a:pt x="2621" y="953"/>
                </a:cubicBezTo>
                <a:cubicBezTo>
                  <a:pt x="2623" y="954"/>
                  <a:pt x="2623" y="954"/>
                  <a:pt x="2624" y="954"/>
                </a:cubicBezTo>
                <a:cubicBezTo>
                  <a:pt x="2624" y="956"/>
                  <a:pt x="2624" y="956"/>
                  <a:pt x="2626" y="956"/>
                </a:cubicBezTo>
                <a:cubicBezTo>
                  <a:pt x="2626" y="958"/>
                  <a:pt x="2628" y="958"/>
                  <a:pt x="2628" y="959"/>
                </a:cubicBezTo>
                <a:cubicBezTo>
                  <a:pt x="2629" y="959"/>
                  <a:pt x="2629" y="959"/>
                  <a:pt x="2631" y="959"/>
                </a:cubicBezTo>
                <a:cubicBezTo>
                  <a:pt x="2631" y="961"/>
                  <a:pt x="2631" y="963"/>
                  <a:pt x="2631" y="963"/>
                </a:cubicBezTo>
                <a:cubicBezTo>
                  <a:pt x="2631" y="964"/>
                  <a:pt x="2631" y="966"/>
                  <a:pt x="2631" y="967"/>
                </a:cubicBezTo>
                <a:cubicBezTo>
                  <a:pt x="2632" y="969"/>
                  <a:pt x="2632" y="969"/>
                  <a:pt x="2634" y="971"/>
                </a:cubicBezTo>
                <a:cubicBezTo>
                  <a:pt x="2634" y="971"/>
                  <a:pt x="2634" y="971"/>
                  <a:pt x="2636" y="972"/>
                </a:cubicBezTo>
                <a:cubicBezTo>
                  <a:pt x="2636" y="974"/>
                  <a:pt x="2636" y="974"/>
                  <a:pt x="2636" y="974"/>
                </a:cubicBezTo>
                <a:cubicBezTo>
                  <a:pt x="2636" y="975"/>
                  <a:pt x="2636" y="975"/>
                  <a:pt x="2636" y="977"/>
                </a:cubicBezTo>
                <a:cubicBezTo>
                  <a:pt x="2636" y="979"/>
                  <a:pt x="2634" y="979"/>
                  <a:pt x="2632" y="980"/>
                </a:cubicBezTo>
                <a:cubicBezTo>
                  <a:pt x="2634" y="982"/>
                  <a:pt x="2636" y="980"/>
                  <a:pt x="2636" y="980"/>
                </a:cubicBezTo>
                <a:cubicBezTo>
                  <a:pt x="2637" y="980"/>
                  <a:pt x="2637" y="982"/>
                  <a:pt x="2639" y="980"/>
                </a:cubicBezTo>
                <a:cubicBezTo>
                  <a:pt x="2640" y="980"/>
                  <a:pt x="2640" y="980"/>
                  <a:pt x="2640" y="982"/>
                </a:cubicBezTo>
                <a:cubicBezTo>
                  <a:pt x="2642" y="982"/>
                  <a:pt x="2642" y="982"/>
                  <a:pt x="2642" y="982"/>
                </a:cubicBezTo>
                <a:cubicBezTo>
                  <a:pt x="2644" y="984"/>
                  <a:pt x="2644" y="984"/>
                  <a:pt x="2644" y="985"/>
                </a:cubicBezTo>
                <a:cubicBezTo>
                  <a:pt x="2645" y="987"/>
                  <a:pt x="2645" y="988"/>
                  <a:pt x="2647" y="990"/>
                </a:cubicBezTo>
                <a:cubicBezTo>
                  <a:pt x="2647" y="992"/>
                  <a:pt x="2649" y="993"/>
                  <a:pt x="2649" y="993"/>
                </a:cubicBezTo>
                <a:cubicBezTo>
                  <a:pt x="2649" y="995"/>
                  <a:pt x="2650" y="996"/>
                  <a:pt x="2650" y="996"/>
                </a:cubicBezTo>
                <a:cubicBezTo>
                  <a:pt x="2650" y="998"/>
                  <a:pt x="2652" y="1000"/>
                  <a:pt x="2652" y="1001"/>
                </a:cubicBezTo>
                <a:cubicBezTo>
                  <a:pt x="2652" y="1003"/>
                  <a:pt x="2653" y="1003"/>
                  <a:pt x="2653" y="1005"/>
                </a:cubicBezTo>
                <a:cubicBezTo>
                  <a:pt x="2655" y="1006"/>
                  <a:pt x="2655" y="1008"/>
                  <a:pt x="2655" y="1011"/>
                </a:cubicBezTo>
                <a:cubicBezTo>
                  <a:pt x="2655" y="1013"/>
                  <a:pt x="2655" y="1013"/>
                  <a:pt x="2655" y="1013"/>
                </a:cubicBezTo>
                <a:cubicBezTo>
                  <a:pt x="2657" y="1013"/>
                  <a:pt x="2657" y="1014"/>
                  <a:pt x="2657" y="1014"/>
                </a:cubicBezTo>
                <a:cubicBezTo>
                  <a:pt x="2657" y="1014"/>
                  <a:pt x="2658" y="1016"/>
                  <a:pt x="2660" y="1016"/>
                </a:cubicBezTo>
                <a:cubicBezTo>
                  <a:pt x="2660" y="1017"/>
                  <a:pt x="2660" y="1017"/>
                  <a:pt x="2661" y="1019"/>
                </a:cubicBezTo>
                <a:cubicBezTo>
                  <a:pt x="2661" y="1021"/>
                  <a:pt x="2661" y="1021"/>
                  <a:pt x="2661" y="1021"/>
                </a:cubicBezTo>
                <a:cubicBezTo>
                  <a:pt x="2661" y="1022"/>
                  <a:pt x="2661" y="1024"/>
                  <a:pt x="2663" y="1024"/>
                </a:cubicBezTo>
                <a:cubicBezTo>
                  <a:pt x="2663" y="1026"/>
                  <a:pt x="2665" y="1026"/>
                  <a:pt x="2666" y="1027"/>
                </a:cubicBezTo>
                <a:cubicBezTo>
                  <a:pt x="2666" y="1027"/>
                  <a:pt x="2666" y="1027"/>
                  <a:pt x="2668" y="1029"/>
                </a:cubicBezTo>
                <a:cubicBezTo>
                  <a:pt x="2670" y="1030"/>
                  <a:pt x="2670" y="1030"/>
                  <a:pt x="2671" y="1032"/>
                </a:cubicBezTo>
                <a:cubicBezTo>
                  <a:pt x="2671" y="1034"/>
                  <a:pt x="2671" y="1034"/>
                  <a:pt x="2671" y="1034"/>
                </a:cubicBezTo>
                <a:cubicBezTo>
                  <a:pt x="2673" y="1037"/>
                  <a:pt x="2676" y="1038"/>
                  <a:pt x="2678" y="1038"/>
                </a:cubicBezTo>
                <a:cubicBezTo>
                  <a:pt x="2678" y="1040"/>
                  <a:pt x="2679" y="1040"/>
                  <a:pt x="2679" y="1040"/>
                </a:cubicBezTo>
                <a:cubicBezTo>
                  <a:pt x="2681" y="1042"/>
                  <a:pt x="2682" y="1043"/>
                  <a:pt x="2682" y="1043"/>
                </a:cubicBezTo>
                <a:cubicBezTo>
                  <a:pt x="2684" y="1045"/>
                  <a:pt x="2684" y="1047"/>
                  <a:pt x="2686" y="1047"/>
                </a:cubicBezTo>
                <a:cubicBezTo>
                  <a:pt x="2686" y="1048"/>
                  <a:pt x="2687" y="1048"/>
                  <a:pt x="2687" y="1050"/>
                </a:cubicBezTo>
                <a:cubicBezTo>
                  <a:pt x="2687" y="1051"/>
                  <a:pt x="2687" y="1051"/>
                  <a:pt x="2689" y="1053"/>
                </a:cubicBezTo>
                <a:cubicBezTo>
                  <a:pt x="2689" y="1053"/>
                  <a:pt x="2689" y="1055"/>
                  <a:pt x="2691" y="1055"/>
                </a:cubicBezTo>
                <a:cubicBezTo>
                  <a:pt x="2691" y="1056"/>
                  <a:pt x="2692" y="1056"/>
                  <a:pt x="2692" y="1058"/>
                </a:cubicBezTo>
                <a:cubicBezTo>
                  <a:pt x="2692" y="1058"/>
                  <a:pt x="2692" y="1058"/>
                  <a:pt x="2694" y="1058"/>
                </a:cubicBezTo>
                <a:cubicBezTo>
                  <a:pt x="2695" y="1058"/>
                  <a:pt x="2695" y="1058"/>
                  <a:pt x="2695" y="1058"/>
                </a:cubicBezTo>
                <a:cubicBezTo>
                  <a:pt x="2695" y="1056"/>
                  <a:pt x="2695" y="1056"/>
                  <a:pt x="2695" y="1056"/>
                </a:cubicBezTo>
                <a:cubicBezTo>
                  <a:pt x="2695" y="1055"/>
                  <a:pt x="2694" y="1055"/>
                  <a:pt x="2694" y="1053"/>
                </a:cubicBezTo>
                <a:cubicBezTo>
                  <a:pt x="2695" y="1053"/>
                  <a:pt x="2695" y="1053"/>
                  <a:pt x="2695" y="1053"/>
                </a:cubicBezTo>
                <a:cubicBezTo>
                  <a:pt x="2697" y="1053"/>
                  <a:pt x="2697" y="1053"/>
                  <a:pt x="2699" y="1055"/>
                </a:cubicBezTo>
                <a:close/>
                <a:moveTo>
                  <a:pt x="2757" y="1085"/>
                </a:moveTo>
                <a:cubicBezTo>
                  <a:pt x="2758" y="1085"/>
                  <a:pt x="2758" y="1085"/>
                  <a:pt x="2758" y="1085"/>
                </a:cubicBezTo>
                <a:cubicBezTo>
                  <a:pt x="2762" y="1085"/>
                  <a:pt x="2765" y="1087"/>
                  <a:pt x="2768" y="1087"/>
                </a:cubicBezTo>
                <a:cubicBezTo>
                  <a:pt x="2771" y="1087"/>
                  <a:pt x="2773" y="1087"/>
                  <a:pt x="2775" y="1087"/>
                </a:cubicBezTo>
                <a:cubicBezTo>
                  <a:pt x="2776" y="1087"/>
                  <a:pt x="2778" y="1087"/>
                  <a:pt x="2778" y="1087"/>
                </a:cubicBezTo>
                <a:cubicBezTo>
                  <a:pt x="2779" y="1087"/>
                  <a:pt x="2781" y="1087"/>
                  <a:pt x="2781" y="1087"/>
                </a:cubicBezTo>
                <a:cubicBezTo>
                  <a:pt x="2781" y="1088"/>
                  <a:pt x="2783" y="1088"/>
                  <a:pt x="2783" y="1088"/>
                </a:cubicBezTo>
                <a:cubicBezTo>
                  <a:pt x="2784" y="1088"/>
                  <a:pt x="2786" y="1087"/>
                  <a:pt x="2788" y="1087"/>
                </a:cubicBezTo>
                <a:cubicBezTo>
                  <a:pt x="2789" y="1087"/>
                  <a:pt x="2789" y="1087"/>
                  <a:pt x="2791" y="1087"/>
                </a:cubicBezTo>
                <a:cubicBezTo>
                  <a:pt x="2792" y="1088"/>
                  <a:pt x="2792" y="1088"/>
                  <a:pt x="2792" y="1088"/>
                </a:cubicBezTo>
                <a:cubicBezTo>
                  <a:pt x="2792" y="1090"/>
                  <a:pt x="2794" y="1090"/>
                  <a:pt x="2796" y="1090"/>
                </a:cubicBezTo>
                <a:cubicBezTo>
                  <a:pt x="2796" y="1090"/>
                  <a:pt x="2797" y="1092"/>
                  <a:pt x="2799" y="1092"/>
                </a:cubicBezTo>
                <a:cubicBezTo>
                  <a:pt x="2802" y="1093"/>
                  <a:pt x="2802" y="1093"/>
                  <a:pt x="2802" y="1093"/>
                </a:cubicBezTo>
                <a:cubicBezTo>
                  <a:pt x="2804" y="1092"/>
                  <a:pt x="2804" y="1090"/>
                  <a:pt x="2802" y="1090"/>
                </a:cubicBezTo>
                <a:cubicBezTo>
                  <a:pt x="2802" y="1088"/>
                  <a:pt x="2802" y="1088"/>
                  <a:pt x="2800" y="1087"/>
                </a:cubicBezTo>
                <a:cubicBezTo>
                  <a:pt x="2800" y="1085"/>
                  <a:pt x="2800" y="1085"/>
                  <a:pt x="2800" y="1085"/>
                </a:cubicBezTo>
                <a:cubicBezTo>
                  <a:pt x="2802" y="1084"/>
                  <a:pt x="2802" y="1082"/>
                  <a:pt x="2802" y="1082"/>
                </a:cubicBezTo>
                <a:cubicBezTo>
                  <a:pt x="2800" y="1080"/>
                  <a:pt x="2800" y="1080"/>
                  <a:pt x="2800" y="1079"/>
                </a:cubicBezTo>
                <a:cubicBezTo>
                  <a:pt x="2800" y="1079"/>
                  <a:pt x="2797" y="1080"/>
                  <a:pt x="2797" y="1079"/>
                </a:cubicBezTo>
                <a:cubicBezTo>
                  <a:pt x="2797" y="1079"/>
                  <a:pt x="2799" y="1077"/>
                  <a:pt x="2797" y="1077"/>
                </a:cubicBezTo>
                <a:cubicBezTo>
                  <a:pt x="2797" y="1076"/>
                  <a:pt x="2796" y="1077"/>
                  <a:pt x="2796" y="1077"/>
                </a:cubicBezTo>
                <a:cubicBezTo>
                  <a:pt x="2794" y="1077"/>
                  <a:pt x="2794" y="1077"/>
                  <a:pt x="2794" y="1077"/>
                </a:cubicBezTo>
                <a:cubicBezTo>
                  <a:pt x="2792" y="1077"/>
                  <a:pt x="2791" y="1079"/>
                  <a:pt x="2789" y="1079"/>
                </a:cubicBezTo>
                <a:cubicBezTo>
                  <a:pt x="2789" y="1079"/>
                  <a:pt x="2789" y="1079"/>
                  <a:pt x="2788" y="1079"/>
                </a:cubicBezTo>
                <a:cubicBezTo>
                  <a:pt x="2788" y="1079"/>
                  <a:pt x="2786" y="1079"/>
                  <a:pt x="2784" y="1079"/>
                </a:cubicBezTo>
                <a:cubicBezTo>
                  <a:pt x="2783" y="1077"/>
                  <a:pt x="2783" y="1077"/>
                  <a:pt x="2783" y="1077"/>
                </a:cubicBezTo>
                <a:cubicBezTo>
                  <a:pt x="2784" y="1076"/>
                  <a:pt x="2784" y="1076"/>
                  <a:pt x="2786" y="1076"/>
                </a:cubicBezTo>
                <a:cubicBezTo>
                  <a:pt x="2788" y="1076"/>
                  <a:pt x="2791" y="1076"/>
                  <a:pt x="2792" y="1074"/>
                </a:cubicBezTo>
                <a:cubicBezTo>
                  <a:pt x="2794" y="1074"/>
                  <a:pt x="2796" y="1072"/>
                  <a:pt x="2796" y="1072"/>
                </a:cubicBezTo>
                <a:cubicBezTo>
                  <a:pt x="2797" y="1071"/>
                  <a:pt x="2799" y="1071"/>
                  <a:pt x="2800" y="1069"/>
                </a:cubicBezTo>
                <a:cubicBezTo>
                  <a:pt x="2799" y="1069"/>
                  <a:pt x="2797" y="1069"/>
                  <a:pt x="2797" y="1069"/>
                </a:cubicBezTo>
                <a:cubicBezTo>
                  <a:pt x="2796" y="1069"/>
                  <a:pt x="2796" y="1069"/>
                  <a:pt x="2794" y="1069"/>
                </a:cubicBezTo>
                <a:cubicBezTo>
                  <a:pt x="2794" y="1069"/>
                  <a:pt x="2792" y="1069"/>
                  <a:pt x="2791" y="1069"/>
                </a:cubicBezTo>
                <a:cubicBezTo>
                  <a:pt x="2791" y="1071"/>
                  <a:pt x="2789" y="1071"/>
                  <a:pt x="2789" y="1071"/>
                </a:cubicBezTo>
                <a:cubicBezTo>
                  <a:pt x="2788" y="1071"/>
                  <a:pt x="2786" y="1071"/>
                  <a:pt x="2786" y="1071"/>
                </a:cubicBezTo>
                <a:cubicBezTo>
                  <a:pt x="2784" y="1069"/>
                  <a:pt x="2784" y="1069"/>
                  <a:pt x="2784" y="1069"/>
                </a:cubicBezTo>
                <a:cubicBezTo>
                  <a:pt x="2783" y="1069"/>
                  <a:pt x="2783" y="1069"/>
                  <a:pt x="2783" y="1069"/>
                </a:cubicBezTo>
                <a:cubicBezTo>
                  <a:pt x="2781" y="1071"/>
                  <a:pt x="2779" y="1071"/>
                  <a:pt x="2778" y="1071"/>
                </a:cubicBezTo>
                <a:cubicBezTo>
                  <a:pt x="2776" y="1071"/>
                  <a:pt x="2776" y="1071"/>
                  <a:pt x="2775" y="1071"/>
                </a:cubicBezTo>
                <a:cubicBezTo>
                  <a:pt x="2773" y="1069"/>
                  <a:pt x="2773" y="1069"/>
                  <a:pt x="2773" y="1069"/>
                </a:cubicBezTo>
                <a:cubicBezTo>
                  <a:pt x="2773" y="1069"/>
                  <a:pt x="2773" y="1069"/>
                  <a:pt x="2771" y="1069"/>
                </a:cubicBezTo>
                <a:cubicBezTo>
                  <a:pt x="2771" y="1068"/>
                  <a:pt x="2771" y="1068"/>
                  <a:pt x="2770" y="1068"/>
                </a:cubicBezTo>
                <a:cubicBezTo>
                  <a:pt x="2768" y="1068"/>
                  <a:pt x="2768" y="1068"/>
                  <a:pt x="2768" y="1068"/>
                </a:cubicBezTo>
                <a:cubicBezTo>
                  <a:pt x="2767" y="1068"/>
                  <a:pt x="2767" y="1068"/>
                  <a:pt x="2767" y="1068"/>
                </a:cubicBezTo>
                <a:cubicBezTo>
                  <a:pt x="2767" y="1066"/>
                  <a:pt x="2767" y="1066"/>
                  <a:pt x="2767" y="1066"/>
                </a:cubicBezTo>
                <a:cubicBezTo>
                  <a:pt x="2767" y="1064"/>
                  <a:pt x="2767" y="1064"/>
                  <a:pt x="2765" y="1064"/>
                </a:cubicBezTo>
                <a:cubicBezTo>
                  <a:pt x="2763" y="1063"/>
                  <a:pt x="2763" y="1063"/>
                  <a:pt x="2763" y="1063"/>
                </a:cubicBezTo>
                <a:cubicBezTo>
                  <a:pt x="2762" y="1064"/>
                  <a:pt x="2762" y="1064"/>
                  <a:pt x="2762" y="1064"/>
                </a:cubicBezTo>
                <a:cubicBezTo>
                  <a:pt x="2760" y="1066"/>
                  <a:pt x="2760" y="1069"/>
                  <a:pt x="2758" y="1069"/>
                </a:cubicBezTo>
                <a:cubicBezTo>
                  <a:pt x="2758" y="1071"/>
                  <a:pt x="2758" y="1071"/>
                  <a:pt x="2757" y="1071"/>
                </a:cubicBezTo>
                <a:cubicBezTo>
                  <a:pt x="2755" y="1071"/>
                  <a:pt x="2755" y="1071"/>
                  <a:pt x="2754" y="1071"/>
                </a:cubicBezTo>
                <a:cubicBezTo>
                  <a:pt x="2752" y="1069"/>
                  <a:pt x="2752" y="1069"/>
                  <a:pt x="2752" y="1069"/>
                </a:cubicBezTo>
                <a:cubicBezTo>
                  <a:pt x="2750" y="1069"/>
                  <a:pt x="2750" y="1069"/>
                  <a:pt x="2749" y="1069"/>
                </a:cubicBezTo>
                <a:cubicBezTo>
                  <a:pt x="2747" y="1069"/>
                  <a:pt x="2747" y="1071"/>
                  <a:pt x="2746" y="1071"/>
                </a:cubicBezTo>
                <a:cubicBezTo>
                  <a:pt x="2744" y="1071"/>
                  <a:pt x="2742" y="1071"/>
                  <a:pt x="2741" y="1071"/>
                </a:cubicBezTo>
                <a:cubicBezTo>
                  <a:pt x="2741" y="1069"/>
                  <a:pt x="2739" y="1069"/>
                  <a:pt x="2739" y="1069"/>
                </a:cubicBezTo>
                <a:cubicBezTo>
                  <a:pt x="2739" y="1068"/>
                  <a:pt x="2739" y="1068"/>
                  <a:pt x="2737" y="1068"/>
                </a:cubicBezTo>
                <a:cubicBezTo>
                  <a:pt x="2737" y="1066"/>
                  <a:pt x="2736" y="1066"/>
                  <a:pt x="2736" y="1064"/>
                </a:cubicBezTo>
                <a:cubicBezTo>
                  <a:pt x="2737" y="1064"/>
                  <a:pt x="2737" y="1064"/>
                  <a:pt x="2737" y="1064"/>
                </a:cubicBezTo>
                <a:cubicBezTo>
                  <a:pt x="2737" y="1063"/>
                  <a:pt x="2736" y="1061"/>
                  <a:pt x="2734" y="1061"/>
                </a:cubicBezTo>
                <a:cubicBezTo>
                  <a:pt x="2733" y="1059"/>
                  <a:pt x="2731" y="1061"/>
                  <a:pt x="2729" y="1061"/>
                </a:cubicBezTo>
                <a:cubicBezTo>
                  <a:pt x="2728" y="1059"/>
                  <a:pt x="2728" y="1059"/>
                  <a:pt x="2728" y="1059"/>
                </a:cubicBezTo>
                <a:cubicBezTo>
                  <a:pt x="2726" y="1059"/>
                  <a:pt x="2726" y="1059"/>
                  <a:pt x="2726" y="1059"/>
                </a:cubicBezTo>
                <a:cubicBezTo>
                  <a:pt x="2725" y="1059"/>
                  <a:pt x="2725" y="1059"/>
                  <a:pt x="2725" y="1059"/>
                </a:cubicBezTo>
                <a:cubicBezTo>
                  <a:pt x="2725" y="1059"/>
                  <a:pt x="2725" y="1058"/>
                  <a:pt x="2723" y="1058"/>
                </a:cubicBezTo>
                <a:cubicBezTo>
                  <a:pt x="2723" y="1059"/>
                  <a:pt x="2723" y="1059"/>
                  <a:pt x="2723" y="1059"/>
                </a:cubicBezTo>
                <a:cubicBezTo>
                  <a:pt x="2721" y="1059"/>
                  <a:pt x="2721" y="1059"/>
                  <a:pt x="2721" y="1059"/>
                </a:cubicBezTo>
                <a:cubicBezTo>
                  <a:pt x="2720" y="1059"/>
                  <a:pt x="2720" y="1059"/>
                  <a:pt x="2720" y="1059"/>
                </a:cubicBezTo>
                <a:cubicBezTo>
                  <a:pt x="2718" y="1059"/>
                  <a:pt x="2718" y="1059"/>
                  <a:pt x="2718" y="1058"/>
                </a:cubicBezTo>
                <a:cubicBezTo>
                  <a:pt x="2716" y="1058"/>
                  <a:pt x="2715" y="1058"/>
                  <a:pt x="2713" y="1058"/>
                </a:cubicBezTo>
                <a:cubicBezTo>
                  <a:pt x="2712" y="1058"/>
                  <a:pt x="2712" y="1058"/>
                  <a:pt x="2710" y="1059"/>
                </a:cubicBezTo>
                <a:cubicBezTo>
                  <a:pt x="2708" y="1059"/>
                  <a:pt x="2708" y="1059"/>
                  <a:pt x="2707" y="1061"/>
                </a:cubicBezTo>
                <a:cubicBezTo>
                  <a:pt x="2707" y="1063"/>
                  <a:pt x="2707" y="1063"/>
                  <a:pt x="2707" y="1063"/>
                </a:cubicBezTo>
                <a:cubicBezTo>
                  <a:pt x="2705" y="1064"/>
                  <a:pt x="2704" y="1064"/>
                  <a:pt x="2704" y="1064"/>
                </a:cubicBezTo>
                <a:cubicBezTo>
                  <a:pt x="2702" y="1064"/>
                  <a:pt x="2700" y="1064"/>
                  <a:pt x="2699" y="1064"/>
                </a:cubicBezTo>
                <a:cubicBezTo>
                  <a:pt x="2697" y="1064"/>
                  <a:pt x="2697" y="1066"/>
                  <a:pt x="2697" y="1068"/>
                </a:cubicBezTo>
                <a:cubicBezTo>
                  <a:pt x="2697" y="1069"/>
                  <a:pt x="2697" y="1069"/>
                  <a:pt x="2699" y="1069"/>
                </a:cubicBezTo>
                <a:cubicBezTo>
                  <a:pt x="2700" y="1069"/>
                  <a:pt x="2702" y="1069"/>
                  <a:pt x="2704" y="1069"/>
                </a:cubicBezTo>
                <a:cubicBezTo>
                  <a:pt x="2705" y="1069"/>
                  <a:pt x="2707" y="1069"/>
                  <a:pt x="2708" y="1069"/>
                </a:cubicBezTo>
                <a:cubicBezTo>
                  <a:pt x="2710" y="1069"/>
                  <a:pt x="2713" y="1069"/>
                  <a:pt x="2715" y="1071"/>
                </a:cubicBezTo>
                <a:cubicBezTo>
                  <a:pt x="2715" y="1071"/>
                  <a:pt x="2713" y="1072"/>
                  <a:pt x="2713" y="1074"/>
                </a:cubicBezTo>
                <a:cubicBezTo>
                  <a:pt x="2712" y="1076"/>
                  <a:pt x="2715" y="1077"/>
                  <a:pt x="2716" y="1077"/>
                </a:cubicBezTo>
                <a:cubicBezTo>
                  <a:pt x="2718" y="1076"/>
                  <a:pt x="2720" y="1076"/>
                  <a:pt x="2723" y="1077"/>
                </a:cubicBezTo>
                <a:cubicBezTo>
                  <a:pt x="2725" y="1077"/>
                  <a:pt x="2726" y="1079"/>
                  <a:pt x="2729" y="1080"/>
                </a:cubicBezTo>
                <a:cubicBezTo>
                  <a:pt x="2729" y="1080"/>
                  <a:pt x="2731" y="1082"/>
                  <a:pt x="2733" y="1082"/>
                </a:cubicBezTo>
                <a:cubicBezTo>
                  <a:pt x="2734" y="1082"/>
                  <a:pt x="2734" y="1082"/>
                  <a:pt x="2736" y="1082"/>
                </a:cubicBezTo>
                <a:cubicBezTo>
                  <a:pt x="2737" y="1082"/>
                  <a:pt x="2737" y="1080"/>
                  <a:pt x="2737" y="1080"/>
                </a:cubicBezTo>
                <a:cubicBezTo>
                  <a:pt x="2739" y="1079"/>
                  <a:pt x="2742" y="1080"/>
                  <a:pt x="2744" y="1080"/>
                </a:cubicBezTo>
                <a:cubicBezTo>
                  <a:pt x="2746" y="1082"/>
                  <a:pt x="2747" y="1082"/>
                  <a:pt x="2749" y="1082"/>
                </a:cubicBezTo>
                <a:cubicBezTo>
                  <a:pt x="2750" y="1082"/>
                  <a:pt x="2752" y="1082"/>
                  <a:pt x="2754" y="1082"/>
                </a:cubicBezTo>
                <a:cubicBezTo>
                  <a:pt x="2755" y="1084"/>
                  <a:pt x="2755" y="1085"/>
                  <a:pt x="2757" y="1085"/>
                </a:cubicBezTo>
                <a:close/>
                <a:moveTo>
                  <a:pt x="2694" y="1066"/>
                </a:moveTo>
                <a:cubicBezTo>
                  <a:pt x="2692" y="1066"/>
                  <a:pt x="2692" y="1068"/>
                  <a:pt x="2692" y="1068"/>
                </a:cubicBezTo>
                <a:cubicBezTo>
                  <a:pt x="2692" y="1069"/>
                  <a:pt x="2692" y="1069"/>
                  <a:pt x="2692" y="1069"/>
                </a:cubicBezTo>
                <a:cubicBezTo>
                  <a:pt x="2694" y="1069"/>
                  <a:pt x="2694" y="1069"/>
                  <a:pt x="2694" y="1069"/>
                </a:cubicBezTo>
                <a:cubicBezTo>
                  <a:pt x="2694" y="1068"/>
                  <a:pt x="2695" y="1066"/>
                  <a:pt x="2694" y="1066"/>
                </a:cubicBezTo>
                <a:close/>
                <a:moveTo>
                  <a:pt x="2649" y="1019"/>
                </a:moveTo>
                <a:cubicBezTo>
                  <a:pt x="2647" y="1019"/>
                  <a:pt x="2645" y="1017"/>
                  <a:pt x="2645" y="1017"/>
                </a:cubicBezTo>
                <a:cubicBezTo>
                  <a:pt x="2645" y="1016"/>
                  <a:pt x="2645" y="1016"/>
                  <a:pt x="2644" y="1016"/>
                </a:cubicBezTo>
                <a:cubicBezTo>
                  <a:pt x="2644" y="1017"/>
                  <a:pt x="2644" y="1017"/>
                  <a:pt x="2644" y="1017"/>
                </a:cubicBezTo>
                <a:cubicBezTo>
                  <a:pt x="2645" y="1017"/>
                  <a:pt x="2645" y="1019"/>
                  <a:pt x="2647" y="1019"/>
                </a:cubicBezTo>
                <a:cubicBezTo>
                  <a:pt x="2647" y="1021"/>
                  <a:pt x="2647" y="1026"/>
                  <a:pt x="2650" y="1024"/>
                </a:cubicBezTo>
                <a:cubicBezTo>
                  <a:pt x="2650" y="1024"/>
                  <a:pt x="2650" y="1022"/>
                  <a:pt x="2650" y="1021"/>
                </a:cubicBezTo>
                <a:cubicBezTo>
                  <a:pt x="2649" y="1021"/>
                  <a:pt x="2649" y="1021"/>
                  <a:pt x="2649" y="1019"/>
                </a:cubicBezTo>
                <a:close/>
                <a:moveTo>
                  <a:pt x="2632" y="995"/>
                </a:moveTo>
                <a:cubicBezTo>
                  <a:pt x="2632" y="993"/>
                  <a:pt x="2631" y="993"/>
                  <a:pt x="2629" y="993"/>
                </a:cubicBezTo>
                <a:cubicBezTo>
                  <a:pt x="2628" y="993"/>
                  <a:pt x="2629" y="995"/>
                  <a:pt x="2629" y="996"/>
                </a:cubicBezTo>
                <a:cubicBezTo>
                  <a:pt x="2629" y="998"/>
                  <a:pt x="2629" y="998"/>
                  <a:pt x="2631" y="1000"/>
                </a:cubicBezTo>
                <a:cubicBezTo>
                  <a:pt x="2632" y="1000"/>
                  <a:pt x="2632" y="1001"/>
                  <a:pt x="2632" y="1003"/>
                </a:cubicBezTo>
                <a:cubicBezTo>
                  <a:pt x="2632" y="1003"/>
                  <a:pt x="2634" y="1006"/>
                  <a:pt x="2636" y="1006"/>
                </a:cubicBezTo>
                <a:cubicBezTo>
                  <a:pt x="2636" y="1003"/>
                  <a:pt x="2636" y="1003"/>
                  <a:pt x="2636" y="1003"/>
                </a:cubicBezTo>
                <a:cubicBezTo>
                  <a:pt x="2636" y="1001"/>
                  <a:pt x="2634" y="1000"/>
                  <a:pt x="2634" y="998"/>
                </a:cubicBezTo>
                <a:cubicBezTo>
                  <a:pt x="2632" y="998"/>
                  <a:pt x="2632" y="996"/>
                  <a:pt x="2632" y="995"/>
                </a:cubicBezTo>
                <a:close/>
                <a:moveTo>
                  <a:pt x="2571" y="892"/>
                </a:moveTo>
                <a:cubicBezTo>
                  <a:pt x="2571" y="892"/>
                  <a:pt x="2571" y="892"/>
                  <a:pt x="2573" y="892"/>
                </a:cubicBezTo>
                <a:cubicBezTo>
                  <a:pt x="2573" y="890"/>
                  <a:pt x="2573" y="890"/>
                  <a:pt x="2573" y="890"/>
                </a:cubicBezTo>
                <a:cubicBezTo>
                  <a:pt x="2571" y="890"/>
                  <a:pt x="2571" y="892"/>
                  <a:pt x="2571" y="892"/>
                </a:cubicBezTo>
                <a:close/>
                <a:moveTo>
                  <a:pt x="2733" y="1022"/>
                </a:moveTo>
                <a:cubicBezTo>
                  <a:pt x="2734" y="1022"/>
                  <a:pt x="2734" y="1022"/>
                  <a:pt x="2736" y="1022"/>
                </a:cubicBezTo>
                <a:cubicBezTo>
                  <a:pt x="2736" y="1022"/>
                  <a:pt x="2736" y="1021"/>
                  <a:pt x="2737" y="1019"/>
                </a:cubicBezTo>
                <a:cubicBezTo>
                  <a:pt x="2737" y="1017"/>
                  <a:pt x="2737" y="1017"/>
                  <a:pt x="2737" y="1017"/>
                </a:cubicBezTo>
                <a:cubicBezTo>
                  <a:pt x="2736" y="1016"/>
                  <a:pt x="2736" y="1016"/>
                  <a:pt x="2736" y="1016"/>
                </a:cubicBezTo>
                <a:cubicBezTo>
                  <a:pt x="2734" y="1016"/>
                  <a:pt x="2734" y="1016"/>
                  <a:pt x="2734" y="1016"/>
                </a:cubicBezTo>
                <a:cubicBezTo>
                  <a:pt x="2733" y="1014"/>
                  <a:pt x="2729" y="1014"/>
                  <a:pt x="2729" y="1016"/>
                </a:cubicBezTo>
                <a:cubicBezTo>
                  <a:pt x="2729" y="1017"/>
                  <a:pt x="2729" y="1017"/>
                  <a:pt x="2728" y="1017"/>
                </a:cubicBezTo>
                <a:cubicBezTo>
                  <a:pt x="2728" y="1017"/>
                  <a:pt x="2728" y="1017"/>
                  <a:pt x="2726" y="1017"/>
                </a:cubicBezTo>
                <a:cubicBezTo>
                  <a:pt x="2725" y="1019"/>
                  <a:pt x="2728" y="1019"/>
                  <a:pt x="2728" y="1019"/>
                </a:cubicBezTo>
                <a:cubicBezTo>
                  <a:pt x="2729" y="1019"/>
                  <a:pt x="2729" y="1019"/>
                  <a:pt x="2729" y="1021"/>
                </a:cubicBezTo>
                <a:cubicBezTo>
                  <a:pt x="2729" y="1022"/>
                  <a:pt x="2729" y="1022"/>
                  <a:pt x="2729" y="1022"/>
                </a:cubicBezTo>
                <a:cubicBezTo>
                  <a:pt x="2731" y="1022"/>
                  <a:pt x="2731" y="1022"/>
                  <a:pt x="2733" y="1022"/>
                </a:cubicBezTo>
                <a:close/>
                <a:moveTo>
                  <a:pt x="3030" y="1055"/>
                </a:moveTo>
                <a:cubicBezTo>
                  <a:pt x="3030" y="1053"/>
                  <a:pt x="3030" y="1051"/>
                  <a:pt x="3028" y="1051"/>
                </a:cubicBezTo>
                <a:cubicBezTo>
                  <a:pt x="3028" y="1051"/>
                  <a:pt x="3028" y="1053"/>
                  <a:pt x="3027" y="1053"/>
                </a:cubicBezTo>
                <a:cubicBezTo>
                  <a:pt x="3027" y="1055"/>
                  <a:pt x="3027" y="1055"/>
                  <a:pt x="3027" y="1055"/>
                </a:cubicBezTo>
                <a:cubicBezTo>
                  <a:pt x="3027" y="1056"/>
                  <a:pt x="3027" y="1056"/>
                  <a:pt x="3027" y="1058"/>
                </a:cubicBezTo>
                <a:cubicBezTo>
                  <a:pt x="3027" y="1059"/>
                  <a:pt x="3027" y="1059"/>
                  <a:pt x="3027" y="1059"/>
                </a:cubicBezTo>
                <a:cubicBezTo>
                  <a:pt x="3027" y="1061"/>
                  <a:pt x="3028" y="1063"/>
                  <a:pt x="3028" y="1061"/>
                </a:cubicBezTo>
                <a:cubicBezTo>
                  <a:pt x="3030" y="1061"/>
                  <a:pt x="3030" y="1059"/>
                  <a:pt x="3030" y="1059"/>
                </a:cubicBezTo>
                <a:cubicBezTo>
                  <a:pt x="3030" y="1058"/>
                  <a:pt x="3028" y="1058"/>
                  <a:pt x="3028" y="1058"/>
                </a:cubicBezTo>
                <a:cubicBezTo>
                  <a:pt x="3028" y="1058"/>
                  <a:pt x="3028" y="1058"/>
                  <a:pt x="3028" y="1056"/>
                </a:cubicBezTo>
                <a:lnTo>
                  <a:pt x="3030" y="1055"/>
                </a:lnTo>
                <a:close/>
                <a:moveTo>
                  <a:pt x="3023" y="1063"/>
                </a:moveTo>
                <a:cubicBezTo>
                  <a:pt x="3022" y="1063"/>
                  <a:pt x="3022" y="1064"/>
                  <a:pt x="3022" y="1066"/>
                </a:cubicBezTo>
                <a:cubicBezTo>
                  <a:pt x="3022" y="1068"/>
                  <a:pt x="3022" y="1068"/>
                  <a:pt x="3022" y="1068"/>
                </a:cubicBezTo>
                <a:cubicBezTo>
                  <a:pt x="3022" y="1069"/>
                  <a:pt x="3022" y="1069"/>
                  <a:pt x="3022" y="1069"/>
                </a:cubicBezTo>
                <a:cubicBezTo>
                  <a:pt x="3022" y="1069"/>
                  <a:pt x="3022" y="1071"/>
                  <a:pt x="3023" y="1071"/>
                </a:cubicBezTo>
                <a:cubicBezTo>
                  <a:pt x="3023" y="1071"/>
                  <a:pt x="3023" y="1069"/>
                  <a:pt x="3025" y="1069"/>
                </a:cubicBezTo>
                <a:cubicBezTo>
                  <a:pt x="3025" y="1069"/>
                  <a:pt x="3025" y="1068"/>
                  <a:pt x="3027" y="1068"/>
                </a:cubicBezTo>
                <a:cubicBezTo>
                  <a:pt x="3027" y="1066"/>
                  <a:pt x="3027" y="1066"/>
                  <a:pt x="3027" y="1064"/>
                </a:cubicBezTo>
                <a:cubicBezTo>
                  <a:pt x="3025" y="1064"/>
                  <a:pt x="3025" y="1064"/>
                  <a:pt x="3025" y="1064"/>
                </a:cubicBezTo>
                <a:cubicBezTo>
                  <a:pt x="3025" y="1063"/>
                  <a:pt x="3025" y="1063"/>
                  <a:pt x="3025" y="1063"/>
                </a:cubicBezTo>
                <a:lnTo>
                  <a:pt x="3023" y="1063"/>
                </a:lnTo>
                <a:close/>
                <a:moveTo>
                  <a:pt x="2568" y="882"/>
                </a:moveTo>
                <a:cubicBezTo>
                  <a:pt x="2569" y="883"/>
                  <a:pt x="2569" y="882"/>
                  <a:pt x="2569" y="882"/>
                </a:cubicBezTo>
                <a:cubicBezTo>
                  <a:pt x="2569" y="880"/>
                  <a:pt x="2569" y="880"/>
                  <a:pt x="2569" y="880"/>
                </a:cubicBezTo>
                <a:cubicBezTo>
                  <a:pt x="2569" y="879"/>
                  <a:pt x="2568" y="880"/>
                  <a:pt x="2568" y="882"/>
                </a:cubicBezTo>
                <a:close/>
                <a:moveTo>
                  <a:pt x="2434" y="877"/>
                </a:moveTo>
                <a:cubicBezTo>
                  <a:pt x="2434" y="874"/>
                  <a:pt x="2432" y="872"/>
                  <a:pt x="2430" y="871"/>
                </a:cubicBezTo>
                <a:cubicBezTo>
                  <a:pt x="2429" y="869"/>
                  <a:pt x="2429" y="867"/>
                  <a:pt x="2427" y="866"/>
                </a:cubicBezTo>
                <a:cubicBezTo>
                  <a:pt x="2427" y="864"/>
                  <a:pt x="2426" y="862"/>
                  <a:pt x="2424" y="862"/>
                </a:cubicBezTo>
                <a:cubicBezTo>
                  <a:pt x="2424" y="866"/>
                  <a:pt x="2424" y="866"/>
                  <a:pt x="2424" y="866"/>
                </a:cubicBezTo>
                <a:cubicBezTo>
                  <a:pt x="2424" y="864"/>
                  <a:pt x="2422" y="859"/>
                  <a:pt x="2421" y="859"/>
                </a:cubicBezTo>
                <a:cubicBezTo>
                  <a:pt x="2418" y="859"/>
                  <a:pt x="2419" y="864"/>
                  <a:pt x="2419" y="866"/>
                </a:cubicBezTo>
                <a:cubicBezTo>
                  <a:pt x="2418" y="869"/>
                  <a:pt x="2418" y="874"/>
                  <a:pt x="2416" y="877"/>
                </a:cubicBezTo>
                <a:cubicBezTo>
                  <a:pt x="2416" y="879"/>
                  <a:pt x="2414" y="880"/>
                  <a:pt x="2416" y="882"/>
                </a:cubicBezTo>
                <a:cubicBezTo>
                  <a:pt x="2416" y="883"/>
                  <a:pt x="2418" y="885"/>
                  <a:pt x="2418" y="887"/>
                </a:cubicBezTo>
                <a:cubicBezTo>
                  <a:pt x="2418" y="890"/>
                  <a:pt x="2418" y="892"/>
                  <a:pt x="2418" y="893"/>
                </a:cubicBezTo>
                <a:cubicBezTo>
                  <a:pt x="2418" y="896"/>
                  <a:pt x="2418" y="898"/>
                  <a:pt x="2418" y="900"/>
                </a:cubicBezTo>
                <a:cubicBezTo>
                  <a:pt x="2419" y="903"/>
                  <a:pt x="2422" y="908"/>
                  <a:pt x="2427" y="906"/>
                </a:cubicBezTo>
                <a:cubicBezTo>
                  <a:pt x="2429" y="906"/>
                  <a:pt x="2430" y="904"/>
                  <a:pt x="2432" y="904"/>
                </a:cubicBezTo>
                <a:cubicBezTo>
                  <a:pt x="2434" y="903"/>
                  <a:pt x="2435" y="903"/>
                  <a:pt x="2437" y="903"/>
                </a:cubicBezTo>
                <a:cubicBezTo>
                  <a:pt x="2442" y="901"/>
                  <a:pt x="2442" y="896"/>
                  <a:pt x="2442" y="893"/>
                </a:cubicBezTo>
                <a:cubicBezTo>
                  <a:pt x="2442" y="888"/>
                  <a:pt x="2439" y="885"/>
                  <a:pt x="2437" y="882"/>
                </a:cubicBezTo>
                <a:cubicBezTo>
                  <a:pt x="2435" y="880"/>
                  <a:pt x="2434" y="879"/>
                  <a:pt x="2434" y="877"/>
                </a:cubicBezTo>
                <a:close/>
                <a:moveTo>
                  <a:pt x="2556" y="846"/>
                </a:moveTo>
                <a:cubicBezTo>
                  <a:pt x="2555" y="846"/>
                  <a:pt x="2555" y="846"/>
                  <a:pt x="2555" y="846"/>
                </a:cubicBezTo>
                <a:cubicBezTo>
                  <a:pt x="2555" y="848"/>
                  <a:pt x="2555" y="848"/>
                  <a:pt x="2555" y="848"/>
                </a:cubicBezTo>
                <a:cubicBezTo>
                  <a:pt x="2555" y="848"/>
                  <a:pt x="2555" y="850"/>
                  <a:pt x="2556" y="848"/>
                </a:cubicBezTo>
                <a:cubicBezTo>
                  <a:pt x="2556" y="848"/>
                  <a:pt x="2558" y="846"/>
                  <a:pt x="2556" y="846"/>
                </a:cubicBezTo>
                <a:close/>
                <a:moveTo>
                  <a:pt x="2560" y="812"/>
                </a:moveTo>
                <a:cubicBezTo>
                  <a:pt x="2560" y="811"/>
                  <a:pt x="2560" y="809"/>
                  <a:pt x="2558" y="809"/>
                </a:cubicBezTo>
                <a:cubicBezTo>
                  <a:pt x="2558" y="809"/>
                  <a:pt x="2558" y="811"/>
                  <a:pt x="2558" y="812"/>
                </a:cubicBezTo>
                <a:cubicBezTo>
                  <a:pt x="2558" y="814"/>
                  <a:pt x="2558" y="816"/>
                  <a:pt x="2558" y="817"/>
                </a:cubicBezTo>
                <a:cubicBezTo>
                  <a:pt x="2556" y="819"/>
                  <a:pt x="2556" y="819"/>
                  <a:pt x="2556" y="819"/>
                </a:cubicBezTo>
                <a:cubicBezTo>
                  <a:pt x="2556" y="819"/>
                  <a:pt x="2555" y="819"/>
                  <a:pt x="2555" y="820"/>
                </a:cubicBezTo>
                <a:cubicBezTo>
                  <a:pt x="2556" y="820"/>
                  <a:pt x="2556" y="820"/>
                  <a:pt x="2556" y="820"/>
                </a:cubicBezTo>
                <a:cubicBezTo>
                  <a:pt x="2556" y="822"/>
                  <a:pt x="2556" y="822"/>
                  <a:pt x="2556" y="824"/>
                </a:cubicBezTo>
                <a:cubicBezTo>
                  <a:pt x="2556" y="825"/>
                  <a:pt x="2556" y="825"/>
                  <a:pt x="2556" y="825"/>
                </a:cubicBezTo>
                <a:cubicBezTo>
                  <a:pt x="2556" y="827"/>
                  <a:pt x="2556" y="827"/>
                  <a:pt x="2556" y="829"/>
                </a:cubicBezTo>
                <a:cubicBezTo>
                  <a:pt x="2556" y="830"/>
                  <a:pt x="2556" y="830"/>
                  <a:pt x="2556" y="830"/>
                </a:cubicBezTo>
                <a:cubicBezTo>
                  <a:pt x="2556" y="832"/>
                  <a:pt x="2556" y="832"/>
                  <a:pt x="2556" y="832"/>
                </a:cubicBezTo>
                <a:cubicBezTo>
                  <a:pt x="2556" y="835"/>
                  <a:pt x="2556" y="837"/>
                  <a:pt x="2556" y="838"/>
                </a:cubicBezTo>
                <a:cubicBezTo>
                  <a:pt x="2558" y="837"/>
                  <a:pt x="2558" y="832"/>
                  <a:pt x="2558" y="830"/>
                </a:cubicBezTo>
                <a:cubicBezTo>
                  <a:pt x="2558" y="829"/>
                  <a:pt x="2558" y="827"/>
                  <a:pt x="2558" y="825"/>
                </a:cubicBezTo>
                <a:cubicBezTo>
                  <a:pt x="2558" y="825"/>
                  <a:pt x="2558" y="825"/>
                  <a:pt x="2558" y="824"/>
                </a:cubicBezTo>
                <a:cubicBezTo>
                  <a:pt x="2558" y="822"/>
                  <a:pt x="2558" y="822"/>
                  <a:pt x="2558" y="822"/>
                </a:cubicBezTo>
                <a:cubicBezTo>
                  <a:pt x="2558" y="822"/>
                  <a:pt x="2558" y="822"/>
                  <a:pt x="2558" y="820"/>
                </a:cubicBezTo>
                <a:cubicBezTo>
                  <a:pt x="2558" y="819"/>
                  <a:pt x="2560" y="817"/>
                  <a:pt x="2560" y="817"/>
                </a:cubicBezTo>
                <a:cubicBezTo>
                  <a:pt x="2561" y="816"/>
                  <a:pt x="2560" y="816"/>
                  <a:pt x="2560" y="814"/>
                </a:cubicBezTo>
                <a:lnTo>
                  <a:pt x="2560" y="812"/>
                </a:lnTo>
                <a:close/>
                <a:moveTo>
                  <a:pt x="2836" y="869"/>
                </a:moveTo>
                <a:cubicBezTo>
                  <a:pt x="2836" y="871"/>
                  <a:pt x="2834" y="871"/>
                  <a:pt x="2834" y="872"/>
                </a:cubicBezTo>
                <a:cubicBezTo>
                  <a:pt x="2833" y="872"/>
                  <a:pt x="2834" y="874"/>
                  <a:pt x="2833" y="874"/>
                </a:cubicBezTo>
                <a:cubicBezTo>
                  <a:pt x="2833" y="875"/>
                  <a:pt x="2831" y="875"/>
                  <a:pt x="2831" y="877"/>
                </a:cubicBezTo>
                <a:cubicBezTo>
                  <a:pt x="2831" y="879"/>
                  <a:pt x="2833" y="877"/>
                  <a:pt x="2834" y="877"/>
                </a:cubicBezTo>
                <a:cubicBezTo>
                  <a:pt x="2836" y="875"/>
                  <a:pt x="2838" y="872"/>
                  <a:pt x="2839" y="871"/>
                </a:cubicBezTo>
                <a:cubicBezTo>
                  <a:pt x="2841" y="871"/>
                  <a:pt x="2841" y="871"/>
                  <a:pt x="2841" y="869"/>
                </a:cubicBezTo>
                <a:cubicBezTo>
                  <a:pt x="2841" y="867"/>
                  <a:pt x="2841" y="867"/>
                  <a:pt x="2842" y="867"/>
                </a:cubicBezTo>
                <a:cubicBezTo>
                  <a:pt x="2842" y="866"/>
                  <a:pt x="2844" y="866"/>
                  <a:pt x="2844" y="867"/>
                </a:cubicBezTo>
                <a:cubicBezTo>
                  <a:pt x="2846" y="867"/>
                  <a:pt x="2846" y="866"/>
                  <a:pt x="2847" y="864"/>
                </a:cubicBezTo>
                <a:cubicBezTo>
                  <a:pt x="2847" y="864"/>
                  <a:pt x="2849" y="862"/>
                  <a:pt x="2849" y="861"/>
                </a:cubicBezTo>
                <a:cubicBezTo>
                  <a:pt x="2849" y="861"/>
                  <a:pt x="2849" y="861"/>
                  <a:pt x="2849" y="859"/>
                </a:cubicBezTo>
                <a:cubicBezTo>
                  <a:pt x="2849" y="858"/>
                  <a:pt x="2849" y="859"/>
                  <a:pt x="2847" y="858"/>
                </a:cubicBezTo>
                <a:cubicBezTo>
                  <a:pt x="2847" y="856"/>
                  <a:pt x="2849" y="856"/>
                  <a:pt x="2851" y="856"/>
                </a:cubicBezTo>
                <a:cubicBezTo>
                  <a:pt x="2852" y="856"/>
                  <a:pt x="2852" y="856"/>
                  <a:pt x="2852" y="856"/>
                </a:cubicBezTo>
                <a:cubicBezTo>
                  <a:pt x="2852" y="854"/>
                  <a:pt x="2852" y="854"/>
                  <a:pt x="2852" y="854"/>
                </a:cubicBezTo>
                <a:cubicBezTo>
                  <a:pt x="2854" y="854"/>
                  <a:pt x="2855" y="853"/>
                  <a:pt x="2857" y="853"/>
                </a:cubicBezTo>
                <a:cubicBezTo>
                  <a:pt x="2857" y="851"/>
                  <a:pt x="2857" y="851"/>
                  <a:pt x="2859" y="850"/>
                </a:cubicBezTo>
                <a:cubicBezTo>
                  <a:pt x="2859" y="850"/>
                  <a:pt x="2859" y="850"/>
                  <a:pt x="2859" y="848"/>
                </a:cubicBezTo>
                <a:cubicBezTo>
                  <a:pt x="2857" y="848"/>
                  <a:pt x="2857" y="848"/>
                  <a:pt x="2857" y="848"/>
                </a:cubicBezTo>
                <a:cubicBezTo>
                  <a:pt x="2857" y="846"/>
                  <a:pt x="2857" y="846"/>
                  <a:pt x="2857" y="846"/>
                </a:cubicBezTo>
                <a:cubicBezTo>
                  <a:pt x="2857" y="845"/>
                  <a:pt x="2857" y="845"/>
                  <a:pt x="2857" y="843"/>
                </a:cubicBezTo>
                <a:cubicBezTo>
                  <a:pt x="2857" y="841"/>
                  <a:pt x="2857" y="841"/>
                  <a:pt x="2857" y="841"/>
                </a:cubicBezTo>
                <a:cubicBezTo>
                  <a:pt x="2857" y="840"/>
                  <a:pt x="2857" y="840"/>
                  <a:pt x="2857" y="840"/>
                </a:cubicBezTo>
                <a:cubicBezTo>
                  <a:pt x="2857" y="838"/>
                  <a:pt x="2857" y="838"/>
                  <a:pt x="2855" y="838"/>
                </a:cubicBezTo>
                <a:cubicBezTo>
                  <a:pt x="2855" y="838"/>
                  <a:pt x="2855" y="838"/>
                  <a:pt x="2855" y="840"/>
                </a:cubicBezTo>
                <a:cubicBezTo>
                  <a:pt x="2854" y="840"/>
                  <a:pt x="2854" y="841"/>
                  <a:pt x="2854" y="843"/>
                </a:cubicBezTo>
                <a:cubicBezTo>
                  <a:pt x="2854" y="843"/>
                  <a:pt x="2854" y="843"/>
                  <a:pt x="2854" y="845"/>
                </a:cubicBezTo>
                <a:cubicBezTo>
                  <a:pt x="2852" y="845"/>
                  <a:pt x="2852" y="845"/>
                  <a:pt x="2852" y="845"/>
                </a:cubicBezTo>
                <a:cubicBezTo>
                  <a:pt x="2852" y="846"/>
                  <a:pt x="2854" y="846"/>
                  <a:pt x="2854" y="846"/>
                </a:cubicBezTo>
                <a:cubicBezTo>
                  <a:pt x="2855" y="848"/>
                  <a:pt x="2855" y="848"/>
                  <a:pt x="2854" y="848"/>
                </a:cubicBezTo>
                <a:cubicBezTo>
                  <a:pt x="2854" y="850"/>
                  <a:pt x="2852" y="851"/>
                  <a:pt x="2852" y="851"/>
                </a:cubicBezTo>
                <a:cubicBezTo>
                  <a:pt x="2851" y="853"/>
                  <a:pt x="2851" y="853"/>
                  <a:pt x="2849" y="853"/>
                </a:cubicBezTo>
                <a:cubicBezTo>
                  <a:pt x="2847" y="854"/>
                  <a:pt x="2846" y="856"/>
                  <a:pt x="2846" y="858"/>
                </a:cubicBezTo>
                <a:cubicBezTo>
                  <a:pt x="2846" y="859"/>
                  <a:pt x="2846" y="859"/>
                  <a:pt x="2844" y="861"/>
                </a:cubicBezTo>
                <a:cubicBezTo>
                  <a:pt x="2844" y="862"/>
                  <a:pt x="2842" y="862"/>
                  <a:pt x="2841" y="864"/>
                </a:cubicBezTo>
                <a:cubicBezTo>
                  <a:pt x="2841" y="866"/>
                  <a:pt x="2839" y="866"/>
                  <a:pt x="2839" y="867"/>
                </a:cubicBezTo>
                <a:cubicBezTo>
                  <a:pt x="2838" y="867"/>
                  <a:pt x="2838" y="869"/>
                  <a:pt x="2836" y="869"/>
                </a:cubicBezTo>
                <a:close/>
                <a:moveTo>
                  <a:pt x="3041" y="990"/>
                </a:moveTo>
                <a:cubicBezTo>
                  <a:pt x="3040" y="992"/>
                  <a:pt x="3041" y="992"/>
                  <a:pt x="3043" y="992"/>
                </a:cubicBezTo>
                <a:cubicBezTo>
                  <a:pt x="3043" y="990"/>
                  <a:pt x="3043" y="990"/>
                  <a:pt x="3041" y="990"/>
                </a:cubicBezTo>
                <a:close/>
                <a:moveTo>
                  <a:pt x="3031" y="407"/>
                </a:moveTo>
                <a:cubicBezTo>
                  <a:pt x="3031" y="409"/>
                  <a:pt x="3033" y="407"/>
                  <a:pt x="3033" y="407"/>
                </a:cubicBezTo>
                <a:cubicBezTo>
                  <a:pt x="3035" y="406"/>
                  <a:pt x="3035" y="404"/>
                  <a:pt x="3035" y="404"/>
                </a:cubicBezTo>
                <a:cubicBezTo>
                  <a:pt x="3035" y="402"/>
                  <a:pt x="3036" y="402"/>
                  <a:pt x="3036" y="401"/>
                </a:cubicBezTo>
                <a:cubicBezTo>
                  <a:pt x="3036" y="399"/>
                  <a:pt x="3036" y="399"/>
                  <a:pt x="3036" y="399"/>
                </a:cubicBezTo>
                <a:cubicBezTo>
                  <a:pt x="3035" y="399"/>
                  <a:pt x="3035" y="399"/>
                  <a:pt x="3035" y="399"/>
                </a:cubicBezTo>
                <a:cubicBezTo>
                  <a:pt x="3033" y="401"/>
                  <a:pt x="3033" y="401"/>
                  <a:pt x="3033" y="402"/>
                </a:cubicBezTo>
                <a:cubicBezTo>
                  <a:pt x="3031" y="402"/>
                  <a:pt x="3031" y="402"/>
                  <a:pt x="3031" y="402"/>
                </a:cubicBezTo>
                <a:cubicBezTo>
                  <a:pt x="3031" y="404"/>
                  <a:pt x="3031" y="404"/>
                  <a:pt x="3030" y="404"/>
                </a:cubicBezTo>
                <a:cubicBezTo>
                  <a:pt x="3030" y="406"/>
                  <a:pt x="3030" y="407"/>
                  <a:pt x="3031" y="407"/>
                </a:cubicBezTo>
                <a:close/>
                <a:moveTo>
                  <a:pt x="3049" y="1003"/>
                </a:moveTo>
                <a:cubicBezTo>
                  <a:pt x="3048" y="1003"/>
                  <a:pt x="3048" y="1003"/>
                  <a:pt x="3046" y="1003"/>
                </a:cubicBezTo>
                <a:cubicBezTo>
                  <a:pt x="3044" y="1003"/>
                  <a:pt x="3044" y="1001"/>
                  <a:pt x="3043" y="1001"/>
                </a:cubicBezTo>
                <a:cubicBezTo>
                  <a:pt x="3043" y="1001"/>
                  <a:pt x="3041" y="1001"/>
                  <a:pt x="3041" y="1003"/>
                </a:cubicBezTo>
                <a:cubicBezTo>
                  <a:pt x="3043" y="1003"/>
                  <a:pt x="3043" y="1003"/>
                  <a:pt x="3043" y="1003"/>
                </a:cubicBezTo>
                <a:cubicBezTo>
                  <a:pt x="3044" y="1005"/>
                  <a:pt x="3046" y="1005"/>
                  <a:pt x="3048" y="1005"/>
                </a:cubicBezTo>
                <a:cubicBezTo>
                  <a:pt x="3049" y="1005"/>
                  <a:pt x="3049" y="1005"/>
                  <a:pt x="3051" y="1005"/>
                </a:cubicBezTo>
                <a:cubicBezTo>
                  <a:pt x="3051" y="1006"/>
                  <a:pt x="3051" y="1006"/>
                  <a:pt x="3052" y="1006"/>
                </a:cubicBezTo>
                <a:cubicBezTo>
                  <a:pt x="3052" y="1006"/>
                  <a:pt x="3054" y="1006"/>
                  <a:pt x="3056" y="1005"/>
                </a:cubicBezTo>
                <a:cubicBezTo>
                  <a:pt x="3056" y="1005"/>
                  <a:pt x="3057" y="1003"/>
                  <a:pt x="3056" y="1003"/>
                </a:cubicBezTo>
                <a:cubicBezTo>
                  <a:pt x="3054" y="1003"/>
                  <a:pt x="3054" y="1003"/>
                  <a:pt x="3054" y="1003"/>
                </a:cubicBezTo>
                <a:cubicBezTo>
                  <a:pt x="3052" y="1003"/>
                  <a:pt x="3052" y="1003"/>
                  <a:pt x="3052" y="1003"/>
                </a:cubicBezTo>
                <a:cubicBezTo>
                  <a:pt x="3051" y="1003"/>
                  <a:pt x="3051" y="1003"/>
                  <a:pt x="3049" y="1003"/>
                </a:cubicBezTo>
                <a:close/>
                <a:moveTo>
                  <a:pt x="3049" y="362"/>
                </a:moveTo>
                <a:cubicBezTo>
                  <a:pt x="3051" y="364"/>
                  <a:pt x="3051" y="362"/>
                  <a:pt x="3051" y="360"/>
                </a:cubicBezTo>
                <a:cubicBezTo>
                  <a:pt x="3051" y="359"/>
                  <a:pt x="3051" y="357"/>
                  <a:pt x="3049" y="357"/>
                </a:cubicBezTo>
                <a:cubicBezTo>
                  <a:pt x="3048" y="357"/>
                  <a:pt x="3046" y="357"/>
                  <a:pt x="3046" y="360"/>
                </a:cubicBezTo>
                <a:cubicBezTo>
                  <a:pt x="3048" y="360"/>
                  <a:pt x="3048" y="362"/>
                  <a:pt x="3049" y="362"/>
                </a:cubicBezTo>
                <a:close/>
                <a:moveTo>
                  <a:pt x="3052" y="347"/>
                </a:moveTo>
                <a:cubicBezTo>
                  <a:pt x="3052" y="346"/>
                  <a:pt x="3051" y="347"/>
                  <a:pt x="3051" y="346"/>
                </a:cubicBezTo>
                <a:cubicBezTo>
                  <a:pt x="3049" y="346"/>
                  <a:pt x="3051" y="344"/>
                  <a:pt x="3049" y="344"/>
                </a:cubicBezTo>
                <a:cubicBezTo>
                  <a:pt x="3049" y="343"/>
                  <a:pt x="3049" y="344"/>
                  <a:pt x="3048" y="343"/>
                </a:cubicBezTo>
                <a:cubicBezTo>
                  <a:pt x="3048" y="344"/>
                  <a:pt x="3048" y="344"/>
                  <a:pt x="3048" y="346"/>
                </a:cubicBezTo>
                <a:cubicBezTo>
                  <a:pt x="3048" y="347"/>
                  <a:pt x="3048" y="347"/>
                  <a:pt x="3048" y="347"/>
                </a:cubicBezTo>
                <a:cubicBezTo>
                  <a:pt x="3046" y="347"/>
                  <a:pt x="3046" y="347"/>
                  <a:pt x="3046" y="349"/>
                </a:cubicBezTo>
                <a:cubicBezTo>
                  <a:pt x="3046" y="351"/>
                  <a:pt x="3046" y="351"/>
                  <a:pt x="3046" y="352"/>
                </a:cubicBezTo>
                <a:cubicBezTo>
                  <a:pt x="3048" y="354"/>
                  <a:pt x="3049" y="351"/>
                  <a:pt x="3051" y="351"/>
                </a:cubicBezTo>
                <a:cubicBezTo>
                  <a:pt x="3052" y="351"/>
                  <a:pt x="3052" y="351"/>
                  <a:pt x="3052" y="351"/>
                </a:cubicBezTo>
                <a:cubicBezTo>
                  <a:pt x="3052" y="349"/>
                  <a:pt x="3054" y="347"/>
                  <a:pt x="3052" y="347"/>
                </a:cubicBezTo>
                <a:close/>
                <a:moveTo>
                  <a:pt x="2954" y="561"/>
                </a:moveTo>
                <a:cubicBezTo>
                  <a:pt x="2956" y="562"/>
                  <a:pt x="2956" y="559"/>
                  <a:pt x="2957" y="559"/>
                </a:cubicBezTo>
                <a:cubicBezTo>
                  <a:pt x="2957" y="557"/>
                  <a:pt x="2959" y="556"/>
                  <a:pt x="2959" y="554"/>
                </a:cubicBezTo>
                <a:cubicBezTo>
                  <a:pt x="2957" y="552"/>
                  <a:pt x="2957" y="552"/>
                  <a:pt x="2957" y="552"/>
                </a:cubicBezTo>
                <a:cubicBezTo>
                  <a:pt x="2957" y="551"/>
                  <a:pt x="2956" y="551"/>
                  <a:pt x="2954" y="549"/>
                </a:cubicBezTo>
                <a:cubicBezTo>
                  <a:pt x="2952" y="548"/>
                  <a:pt x="2952" y="548"/>
                  <a:pt x="2951" y="548"/>
                </a:cubicBezTo>
                <a:cubicBezTo>
                  <a:pt x="2949" y="548"/>
                  <a:pt x="2947" y="549"/>
                  <a:pt x="2947" y="549"/>
                </a:cubicBezTo>
                <a:cubicBezTo>
                  <a:pt x="2946" y="549"/>
                  <a:pt x="2946" y="549"/>
                  <a:pt x="2946" y="549"/>
                </a:cubicBezTo>
                <a:cubicBezTo>
                  <a:pt x="2946" y="551"/>
                  <a:pt x="2946" y="552"/>
                  <a:pt x="2946" y="552"/>
                </a:cubicBezTo>
                <a:cubicBezTo>
                  <a:pt x="2944" y="554"/>
                  <a:pt x="2943" y="554"/>
                  <a:pt x="2941" y="554"/>
                </a:cubicBezTo>
                <a:cubicBezTo>
                  <a:pt x="2941" y="552"/>
                  <a:pt x="2941" y="552"/>
                  <a:pt x="2939" y="552"/>
                </a:cubicBezTo>
                <a:cubicBezTo>
                  <a:pt x="2939" y="552"/>
                  <a:pt x="2939" y="552"/>
                  <a:pt x="2938" y="554"/>
                </a:cubicBezTo>
                <a:cubicBezTo>
                  <a:pt x="2938" y="556"/>
                  <a:pt x="2938" y="557"/>
                  <a:pt x="2936" y="557"/>
                </a:cubicBezTo>
                <a:cubicBezTo>
                  <a:pt x="2936" y="559"/>
                  <a:pt x="2936" y="559"/>
                  <a:pt x="2935" y="559"/>
                </a:cubicBezTo>
                <a:cubicBezTo>
                  <a:pt x="2935" y="559"/>
                  <a:pt x="2935" y="559"/>
                  <a:pt x="2933" y="559"/>
                </a:cubicBezTo>
                <a:cubicBezTo>
                  <a:pt x="2933" y="559"/>
                  <a:pt x="2933" y="562"/>
                  <a:pt x="2935" y="561"/>
                </a:cubicBezTo>
                <a:cubicBezTo>
                  <a:pt x="2936" y="561"/>
                  <a:pt x="2936" y="559"/>
                  <a:pt x="2938" y="561"/>
                </a:cubicBezTo>
                <a:cubicBezTo>
                  <a:pt x="2938" y="562"/>
                  <a:pt x="2938" y="562"/>
                  <a:pt x="2939" y="564"/>
                </a:cubicBezTo>
                <a:cubicBezTo>
                  <a:pt x="2939" y="565"/>
                  <a:pt x="2941" y="567"/>
                  <a:pt x="2943" y="569"/>
                </a:cubicBezTo>
                <a:cubicBezTo>
                  <a:pt x="2943" y="569"/>
                  <a:pt x="2946" y="570"/>
                  <a:pt x="2946" y="569"/>
                </a:cubicBezTo>
                <a:cubicBezTo>
                  <a:pt x="2946" y="567"/>
                  <a:pt x="2946" y="565"/>
                  <a:pt x="2946" y="565"/>
                </a:cubicBezTo>
                <a:cubicBezTo>
                  <a:pt x="2946" y="564"/>
                  <a:pt x="2946" y="562"/>
                  <a:pt x="2946" y="561"/>
                </a:cubicBezTo>
                <a:cubicBezTo>
                  <a:pt x="2947" y="559"/>
                  <a:pt x="2949" y="559"/>
                  <a:pt x="2951" y="559"/>
                </a:cubicBezTo>
                <a:cubicBezTo>
                  <a:pt x="2952" y="559"/>
                  <a:pt x="2952" y="561"/>
                  <a:pt x="2954" y="561"/>
                </a:cubicBezTo>
                <a:close/>
                <a:moveTo>
                  <a:pt x="2951" y="1005"/>
                </a:moveTo>
                <a:cubicBezTo>
                  <a:pt x="2951" y="1005"/>
                  <a:pt x="2952" y="1005"/>
                  <a:pt x="2954" y="1005"/>
                </a:cubicBezTo>
                <a:cubicBezTo>
                  <a:pt x="2954" y="1005"/>
                  <a:pt x="2956" y="1003"/>
                  <a:pt x="2956" y="1005"/>
                </a:cubicBezTo>
                <a:cubicBezTo>
                  <a:pt x="2957" y="1005"/>
                  <a:pt x="2957" y="1005"/>
                  <a:pt x="2959" y="1005"/>
                </a:cubicBezTo>
                <a:cubicBezTo>
                  <a:pt x="2960" y="1005"/>
                  <a:pt x="2960" y="1005"/>
                  <a:pt x="2960" y="1005"/>
                </a:cubicBezTo>
                <a:cubicBezTo>
                  <a:pt x="2962" y="1003"/>
                  <a:pt x="2960" y="1001"/>
                  <a:pt x="2959" y="1001"/>
                </a:cubicBezTo>
                <a:cubicBezTo>
                  <a:pt x="2959" y="1001"/>
                  <a:pt x="2959" y="1000"/>
                  <a:pt x="2957" y="1000"/>
                </a:cubicBezTo>
                <a:cubicBezTo>
                  <a:pt x="2956" y="1000"/>
                  <a:pt x="2956" y="1000"/>
                  <a:pt x="2956" y="1000"/>
                </a:cubicBezTo>
                <a:cubicBezTo>
                  <a:pt x="2954" y="1000"/>
                  <a:pt x="2954" y="998"/>
                  <a:pt x="2954" y="998"/>
                </a:cubicBezTo>
                <a:cubicBezTo>
                  <a:pt x="2954" y="996"/>
                  <a:pt x="2954" y="996"/>
                  <a:pt x="2952" y="996"/>
                </a:cubicBezTo>
                <a:cubicBezTo>
                  <a:pt x="2952" y="996"/>
                  <a:pt x="2951" y="996"/>
                  <a:pt x="2951" y="998"/>
                </a:cubicBezTo>
                <a:cubicBezTo>
                  <a:pt x="2952" y="998"/>
                  <a:pt x="2952" y="998"/>
                  <a:pt x="2952" y="1000"/>
                </a:cubicBezTo>
                <a:cubicBezTo>
                  <a:pt x="2952" y="1000"/>
                  <a:pt x="2952" y="1000"/>
                  <a:pt x="2952" y="1001"/>
                </a:cubicBezTo>
                <a:cubicBezTo>
                  <a:pt x="2951" y="1001"/>
                  <a:pt x="2951" y="1001"/>
                  <a:pt x="2951" y="1001"/>
                </a:cubicBezTo>
                <a:cubicBezTo>
                  <a:pt x="2951" y="1003"/>
                  <a:pt x="2951" y="1003"/>
                  <a:pt x="2951" y="1003"/>
                </a:cubicBezTo>
                <a:cubicBezTo>
                  <a:pt x="2951" y="1003"/>
                  <a:pt x="2949" y="1005"/>
                  <a:pt x="2951" y="1005"/>
                </a:cubicBezTo>
                <a:close/>
                <a:moveTo>
                  <a:pt x="3025" y="410"/>
                </a:moveTo>
                <a:cubicBezTo>
                  <a:pt x="3027" y="410"/>
                  <a:pt x="3028" y="407"/>
                  <a:pt x="3027" y="407"/>
                </a:cubicBezTo>
                <a:cubicBezTo>
                  <a:pt x="3027" y="406"/>
                  <a:pt x="3025" y="406"/>
                  <a:pt x="3025" y="407"/>
                </a:cubicBezTo>
                <a:cubicBezTo>
                  <a:pt x="3023" y="407"/>
                  <a:pt x="3023" y="409"/>
                  <a:pt x="3022" y="409"/>
                </a:cubicBezTo>
                <a:cubicBezTo>
                  <a:pt x="3022" y="410"/>
                  <a:pt x="3022" y="410"/>
                  <a:pt x="3022" y="410"/>
                </a:cubicBezTo>
                <a:cubicBezTo>
                  <a:pt x="3023" y="412"/>
                  <a:pt x="3025" y="412"/>
                  <a:pt x="3025" y="410"/>
                </a:cubicBezTo>
                <a:close/>
                <a:moveTo>
                  <a:pt x="2962" y="1029"/>
                </a:moveTo>
                <a:cubicBezTo>
                  <a:pt x="2964" y="1029"/>
                  <a:pt x="2964" y="1029"/>
                  <a:pt x="2965" y="1029"/>
                </a:cubicBezTo>
                <a:cubicBezTo>
                  <a:pt x="2965" y="1027"/>
                  <a:pt x="2965" y="1027"/>
                  <a:pt x="2965" y="1026"/>
                </a:cubicBezTo>
                <a:cubicBezTo>
                  <a:pt x="2967" y="1024"/>
                  <a:pt x="2967" y="1024"/>
                  <a:pt x="2967" y="1024"/>
                </a:cubicBezTo>
                <a:cubicBezTo>
                  <a:pt x="2967" y="1022"/>
                  <a:pt x="2968" y="1024"/>
                  <a:pt x="2968" y="1024"/>
                </a:cubicBezTo>
                <a:cubicBezTo>
                  <a:pt x="2970" y="1024"/>
                  <a:pt x="2970" y="1024"/>
                  <a:pt x="2970" y="1024"/>
                </a:cubicBezTo>
                <a:cubicBezTo>
                  <a:pt x="2970" y="1026"/>
                  <a:pt x="2970" y="1026"/>
                  <a:pt x="2972" y="1026"/>
                </a:cubicBezTo>
                <a:cubicBezTo>
                  <a:pt x="2972" y="1027"/>
                  <a:pt x="2973" y="1026"/>
                  <a:pt x="2975" y="1026"/>
                </a:cubicBezTo>
                <a:cubicBezTo>
                  <a:pt x="2977" y="1024"/>
                  <a:pt x="2978" y="1026"/>
                  <a:pt x="2980" y="1026"/>
                </a:cubicBezTo>
                <a:cubicBezTo>
                  <a:pt x="2980" y="1026"/>
                  <a:pt x="2981" y="1026"/>
                  <a:pt x="2983" y="1026"/>
                </a:cubicBezTo>
                <a:cubicBezTo>
                  <a:pt x="2985" y="1027"/>
                  <a:pt x="2985" y="1027"/>
                  <a:pt x="2985" y="1027"/>
                </a:cubicBezTo>
                <a:cubicBezTo>
                  <a:pt x="2985" y="1029"/>
                  <a:pt x="2983" y="1029"/>
                  <a:pt x="2983" y="1029"/>
                </a:cubicBezTo>
                <a:cubicBezTo>
                  <a:pt x="2983" y="1030"/>
                  <a:pt x="2983" y="1030"/>
                  <a:pt x="2985" y="1030"/>
                </a:cubicBezTo>
                <a:cubicBezTo>
                  <a:pt x="2985" y="1032"/>
                  <a:pt x="2986" y="1032"/>
                  <a:pt x="2986" y="1032"/>
                </a:cubicBezTo>
                <a:cubicBezTo>
                  <a:pt x="2988" y="1032"/>
                  <a:pt x="2989" y="1032"/>
                  <a:pt x="2989" y="1030"/>
                </a:cubicBezTo>
                <a:cubicBezTo>
                  <a:pt x="2989" y="1029"/>
                  <a:pt x="2989" y="1027"/>
                  <a:pt x="2988" y="1026"/>
                </a:cubicBezTo>
                <a:cubicBezTo>
                  <a:pt x="2988" y="1024"/>
                  <a:pt x="2988" y="1024"/>
                  <a:pt x="2988" y="1022"/>
                </a:cubicBezTo>
                <a:cubicBezTo>
                  <a:pt x="2986" y="1021"/>
                  <a:pt x="2986" y="1019"/>
                  <a:pt x="2985" y="1019"/>
                </a:cubicBezTo>
                <a:cubicBezTo>
                  <a:pt x="2983" y="1019"/>
                  <a:pt x="2983" y="1021"/>
                  <a:pt x="2981" y="1021"/>
                </a:cubicBezTo>
                <a:cubicBezTo>
                  <a:pt x="2980" y="1021"/>
                  <a:pt x="2978" y="1019"/>
                  <a:pt x="2978" y="1019"/>
                </a:cubicBezTo>
                <a:cubicBezTo>
                  <a:pt x="2977" y="1017"/>
                  <a:pt x="2977" y="1017"/>
                  <a:pt x="2975" y="1016"/>
                </a:cubicBezTo>
                <a:cubicBezTo>
                  <a:pt x="2973" y="1016"/>
                  <a:pt x="2972" y="1017"/>
                  <a:pt x="2972" y="1017"/>
                </a:cubicBezTo>
                <a:cubicBezTo>
                  <a:pt x="2970" y="1017"/>
                  <a:pt x="2970" y="1017"/>
                  <a:pt x="2968" y="1017"/>
                </a:cubicBezTo>
                <a:cubicBezTo>
                  <a:pt x="2967" y="1017"/>
                  <a:pt x="2965" y="1017"/>
                  <a:pt x="2965" y="1017"/>
                </a:cubicBezTo>
                <a:cubicBezTo>
                  <a:pt x="2962" y="1017"/>
                  <a:pt x="2959" y="1017"/>
                  <a:pt x="2959" y="1021"/>
                </a:cubicBezTo>
                <a:cubicBezTo>
                  <a:pt x="2957" y="1021"/>
                  <a:pt x="2957" y="1022"/>
                  <a:pt x="2959" y="1022"/>
                </a:cubicBezTo>
                <a:cubicBezTo>
                  <a:pt x="2959" y="1022"/>
                  <a:pt x="2960" y="1022"/>
                  <a:pt x="2960" y="1024"/>
                </a:cubicBezTo>
                <a:cubicBezTo>
                  <a:pt x="2960" y="1026"/>
                  <a:pt x="2960" y="1026"/>
                  <a:pt x="2960" y="1026"/>
                </a:cubicBezTo>
                <a:cubicBezTo>
                  <a:pt x="2959" y="1027"/>
                  <a:pt x="2957" y="1027"/>
                  <a:pt x="2957" y="1027"/>
                </a:cubicBezTo>
                <a:cubicBezTo>
                  <a:pt x="2956" y="1027"/>
                  <a:pt x="2956" y="1029"/>
                  <a:pt x="2956" y="1030"/>
                </a:cubicBezTo>
                <a:cubicBezTo>
                  <a:pt x="2957" y="1030"/>
                  <a:pt x="2957" y="1029"/>
                  <a:pt x="2959" y="1029"/>
                </a:cubicBezTo>
                <a:cubicBezTo>
                  <a:pt x="2960" y="1029"/>
                  <a:pt x="2960" y="1029"/>
                  <a:pt x="2962" y="1029"/>
                </a:cubicBezTo>
                <a:close/>
                <a:moveTo>
                  <a:pt x="2576" y="68"/>
                </a:moveTo>
                <a:cubicBezTo>
                  <a:pt x="2576" y="68"/>
                  <a:pt x="2576" y="70"/>
                  <a:pt x="2577" y="70"/>
                </a:cubicBezTo>
                <a:cubicBezTo>
                  <a:pt x="2579" y="70"/>
                  <a:pt x="2577" y="67"/>
                  <a:pt x="2579" y="68"/>
                </a:cubicBezTo>
                <a:cubicBezTo>
                  <a:pt x="2579" y="68"/>
                  <a:pt x="2579" y="68"/>
                  <a:pt x="2581" y="68"/>
                </a:cubicBezTo>
                <a:cubicBezTo>
                  <a:pt x="2581" y="67"/>
                  <a:pt x="2581" y="67"/>
                  <a:pt x="2581" y="67"/>
                </a:cubicBezTo>
                <a:cubicBezTo>
                  <a:pt x="2581" y="65"/>
                  <a:pt x="2579" y="65"/>
                  <a:pt x="2579" y="65"/>
                </a:cubicBezTo>
                <a:cubicBezTo>
                  <a:pt x="2577" y="65"/>
                  <a:pt x="2577" y="63"/>
                  <a:pt x="2576" y="63"/>
                </a:cubicBezTo>
                <a:cubicBezTo>
                  <a:pt x="2576" y="63"/>
                  <a:pt x="2576" y="65"/>
                  <a:pt x="2574" y="65"/>
                </a:cubicBezTo>
                <a:cubicBezTo>
                  <a:pt x="2574" y="63"/>
                  <a:pt x="2573" y="62"/>
                  <a:pt x="2573" y="63"/>
                </a:cubicBezTo>
                <a:cubicBezTo>
                  <a:pt x="2571" y="65"/>
                  <a:pt x="2574" y="67"/>
                  <a:pt x="2576" y="68"/>
                </a:cubicBezTo>
                <a:close/>
                <a:moveTo>
                  <a:pt x="2592" y="79"/>
                </a:moveTo>
                <a:cubicBezTo>
                  <a:pt x="2594" y="79"/>
                  <a:pt x="2594" y="79"/>
                  <a:pt x="2594" y="79"/>
                </a:cubicBezTo>
                <a:cubicBezTo>
                  <a:pt x="2594" y="79"/>
                  <a:pt x="2592" y="78"/>
                  <a:pt x="2592" y="79"/>
                </a:cubicBezTo>
                <a:close/>
                <a:moveTo>
                  <a:pt x="2598" y="79"/>
                </a:moveTo>
                <a:cubicBezTo>
                  <a:pt x="2598" y="78"/>
                  <a:pt x="2595" y="79"/>
                  <a:pt x="2594" y="79"/>
                </a:cubicBezTo>
                <a:cubicBezTo>
                  <a:pt x="2595" y="81"/>
                  <a:pt x="2595" y="81"/>
                  <a:pt x="2597" y="81"/>
                </a:cubicBezTo>
                <a:cubicBezTo>
                  <a:pt x="2597" y="81"/>
                  <a:pt x="2597" y="81"/>
                  <a:pt x="2598" y="81"/>
                </a:cubicBezTo>
                <a:cubicBezTo>
                  <a:pt x="2600" y="83"/>
                  <a:pt x="2602" y="84"/>
                  <a:pt x="2605" y="83"/>
                </a:cubicBezTo>
                <a:cubicBezTo>
                  <a:pt x="2605" y="81"/>
                  <a:pt x="2605" y="81"/>
                  <a:pt x="2605" y="81"/>
                </a:cubicBezTo>
                <a:cubicBezTo>
                  <a:pt x="2603" y="81"/>
                  <a:pt x="2603" y="81"/>
                  <a:pt x="2602" y="81"/>
                </a:cubicBezTo>
                <a:cubicBezTo>
                  <a:pt x="2602" y="81"/>
                  <a:pt x="2600" y="81"/>
                  <a:pt x="2598" y="79"/>
                </a:cubicBezTo>
                <a:close/>
                <a:moveTo>
                  <a:pt x="2949" y="1027"/>
                </a:moveTo>
                <a:cubicBezTo>
                  <a:pt x="2949" y="1026"/>
                  <a:pt x="2951" y="1026"/>
                  <a:pt x="2949" y="1024"/>
                </a:cubicBezTo>
                <a:cubicBezTo>
                  <a:pt x="2947" y="1024"/>
                  <a:pt x="2947" y="1024"/>
                  <a:pt x="2947" y="1024"/>
                </a:cubicBezTo>
                <a:cubicBezTo>
                  <a:pt x="2946" y="1024"/>
                  <a:pt x="2946" y="1024"/>
                  <a:pt x="2946" y="1022"/>
                </a:cubicBezTo>
                <a:cubicBezTo>
                  <a:pt x="2946" y="1022"/>
                  <a:pt x="2944" y="1022"/>
                  <a:pt x="2944" y="1021"/>
                </a:cubicBezTo>
                <a:cubicBezTo>
                  <a:pt x="2943" y="1021"/>
                  <a:pt x="2941" y="1022"/>
                  <a:pt x="2939" y="1021"/>
                </a:cubicBezTo>
                <a:cubicBezTo>
                  <a:pt x="2938" y="1021"/>
                  <a:pt x="2938" y="1021"/>
                  <a:pt x="2936" y="1022"/>
                </a:cubicBezTo>
                <a:cubicBezTo>
                  <a:pt x="2935" y="1022"/>
                  <a:pt x="2935" y="1022"/>
                  <a:pt x="2935" y="1022"/>
                </a:cubicBezTo>
                <a:cubicBezTo>
                  <a:pt x="2933" y="1024"/>
                  <a:pt x="2935" y="1027"/>
                  <a:pt x="2936" y="1027"/>
                </a:cubicBezTo>
                <a:cubicBezTo>
                  <a:pt x="2938" y="1027"/>
                  <a:pt x="2939" y="1027"/>
                  <a:pt x="2939" y="1029"/>
                </a:cubicBezTo>
                <a:cubicBezTo>
                  <a:pt x="2939" y="1030"/>
                  <a:pt x="2939" y="1030"/>
                  <a:pt x="2939" y="1030"/>
                </a:cubicBezTo>
                <a:cubicBezTo>
                  <a:pt x="2941" y="1032"/>
                  <a:pt x="2943" y="1030"/>
                  <a:pt x="2943" y="1030"/>
                </a:cubicBezTo>
                <a:cubicBezTo>
                  <a:pt x="2944" y="1030"/>
                  <a:pt x="2944" y="1030"/>
                  <a:pt x="2946" y="1030"/>
                </a:cubicBezTo>
                <a:cubicBezTo>
                  <a:pt x="2946" y="1029"/>
                  <a:pt x="2947" y="1029"/>
                  <a:pt x="2947" y="1027"/>
                </a:cubicBezTo>
                <a:cubicBezTo>
                  <a:pt x="2949" y="1027"/>
                  <a:pt x="2949" y="1027"/>
                  <a:pt x="2949" y="1027"/>
                </a:cubicBezTo>
                <a:close/>
                <a:moveTo>
                  <a:pt x="2587" y="65"/>
                </a:moveTo>
                <a:cubicBezTo>
                  <a:pt x="2589" y="67"/>
                  <a:pt x="2589" y="67"/>
                  <a:pt x="2589" y="68"/>
                </a:cubicBezTo>
                <a:cubicBezTo>
                  <a:pt x="2590" y="68"/>
                  <a:pt x="2590" y="68"/>
                  <a:pt x="2590" y="68"/>
                </a:cubicBezTo>
                <a:cubicBezTo>
                  <a:pt x="2590" y="70"/>
                  <a:pt x="2590" y="70"/>
                  <a:pt x="2590" y="70"/>
                </a:cubicBezTo>
                <a:cubicBezTo>
                  <a:pt x="2592" y="70"/>
                  <a:pt x="2592" y="70"/>
                  <a:pt x="2592" y="70"/>
                </a:cubicBezTo>
                <a:cubicBezTo>
                  <a:pt x="2592" y="70"/>
                  <a:pt x="2592" y="70"/>
                  <a:pt x="2594" y="70"/>
                </a:cubicBezTo>
                <a:cubicBezTo>
                  <a:pt x="2592" y="71"/>
                  <a:pt x="2592" y="71"/>
                  <a:pt x="2592" y="71"/>
                </a:cubicBezTo>
                <a:cubicBezTo>
                  <a:pt x="2594" y="71"/>
                  <a:pt x="2594" y="71"/>
                  <a:pt x="2594" y="71"/>
                </a:cubicBezTo>
                <a:cubicBezTo>
                  <a:pt x="2595" y="71"/>
                  <a:pt x="2595" y="71"/>
                  <a:pt x="2597" y="73"/>
                </a:cubicBezTo>
                <a:cubicBezTo>
                  <a:pt x="2597" y="73"/>
                  <a:pt x="2597" y="73"/>
                  <a:pt x="2598" y="73"/>
                </a:cubicBezTo>
                <a:cubicBezTo>
                  <a:pt x="2598" y="73"/>
                  <a:pt x="2600" y="73"/>
                  <a:pt x="2602" y="73"/>
                </a:cubicBezTo>
                <a:cubicBezTo>
                  <a:pt x="2602" y="73"/>
                  <a:pt x="2602" y="71"/>
                  <a:pt x="2603" y="73"/>
                </a:cubicBezTo>
                <a:cubicBezTo>
                  <a:pt x="2605" y="73"/>
                  <a:pt x="2605" y="73"/>
                  <a:pt x="2605" y="73"/>
                </a:cubicBezTo>
                <a:cubicBezTo>
                  <a:pt x="2607" y="73"/>
                  <a:pt x="2607" y="73"/>
                  <a:pt x="2607" y="73"/>
                </a:cubicBezTo>
                <a:cubicBezTo>
                  <a:pt x="2608" y="75"/>
                  <a:pt x="2608" y="75"/>
                  <a:pt x="2610" y="75"/>
                </a:cubicBezTo>
                <a:cubicBezTo>
                  <a:pt x="2610" y="75"/>
                  <a:pt x="2611" y="76"/>
                  <a:pt x="2613" y="76"/>
                </a:cubicBezTo>
                <a:cubicBezTo>
                  <a:pt x="2613" y="76"/>
                  <a:pt x="2613" y="75"/>
                  <a:pt x="2615" y="75"/>
                </a:cubicBezTo>
                <a:cubicBezTo>
                  <a:pt x="2615" y="75"/>
                  <a:pt x="2615" y="75"/>
                  <a:pt x="2616" y="75"/>
                </a:cubicBezTo>
                <a:cubicBezTo>
                  <a:pt x="2616" y="75"/>
                  <a:pt x="2616" y="75"/>
                  <a:pt x="2616" y="73"/>
                </a:cubicBezTo>
                <a:cubicBezTo>
                  <a:pt x="2615" y="73"/>
                  <a:pt x="2615" y="73"/>
                  <a:pt x="2615" y="73"/>
                </a:cubicBezTo>
                <a:cubicBezTo>
                  <a:pt x="2615" y="73"/>
                  <a:pt x="2615" y="73"/>
                  <a:pt x="2615" y="71"/>
                </a:cubicBezTo>
                <a:cubicBezTo>
                  <a:pt x="2616" y="71"/>
                  <a:pt x="2616" y="71"/>
                  <a:pt x="2616" y="71"/>
                </a:cubicBezTo>
                <a:cubicBezTo>
                  <a:pt x="2618" y="71"/>
                  <a:pt x="2618" y="71"/>
                  <a:pt x="2618" y="71"/>
                </a:cubicBezTo>
                <a:cubicBezTo>
                  <a:pt x="2618" y="73"/>
                  <a:pt x="2618" y="73"/>
                  <a:pt x="2618" y="73"/>
                </a:cubicBezTo>
                <a:cubicBezTo>
                  <a:pt x="2618" y="73"/>
                  <a:pt x="2619" y="73"/>
                  <a:pt x="2621" y="73"/>
                </a:cubicBezTo>
                <a:cubicBezTo>
                  <a:pt x="2623" y="73"/>
                  <a:pt x="2624" y="73"/>
                  <a:pt x="2624" y="73"/>
                </a:cubicBezTo>
                <a:cubicBezTo>
                  <a:pt x="2626" y="73"/>
                  <a:pt x="2626" y="73"/>
                  <a:pt x="2628" y="73"/>
                </a:cubicBezTo>
                <a:cubicBezTo>
                  <a:pt x="2628" y="73"/>
                  <a:pt x="2628" y="73"/>
                  <a:pt x="2629" y="73"/>
                </a:cubicBezTo>
                <a:cubicBezTo>
                  <a:pt x="2631" y="73"/>
                  <a:pt x="2631" y="73"/>
                  <a:pt x="2631" y="73"/>
                </a:cubicBezTo>
                <a:cubicBezTo>
                  <a:pt x="2632" y="73"/>
                  <a:pt x="2632" y="73"/>
                  <a:pt x="2632" y="71"/>
                </a:cubicBezTo>
                <a:cubicBezTo>
                  <a:pt x="2634" y="71"/>
                  <a:pt x="2634" y="71"/>
                  <a:pt x="2634" y="71"/>
                </a:cubicBezTo>
                <a:cubicBezTo>
                  <a:pt x="2634" y="71"/>
                  <a:pt x="2634" y="71"/>
                  <a:pt x="2634" y="70"/>
                </a:cubicBezTo>
                <a:cubicBezTo>
                  <a:pt x="2632" y="70"/>
                  <a:pt x="2632" y="70"/>
                  <a:pt x="2632" y="70"/>
                </a:cubicBezTo>
                <a:cubicBezTo>
                  <a:pt x="2631" y="68"/>
                  <a:pt x="2631" y="68"/>
                  <a:pt x="2631" y="68"/>
                </a:cubicBezTo>
                <a:cubicBezTo>
                  <a:pt x="2629" y="68"/>
                  <a:pt x="2629" y="70"/>
                  <a:pt x="2628" y="68"/>
                </a:cubicBezTo>
                <a:cubicBezTo>
                  <a:pt x="2626" y="68"/>
                  <a:pt x="2626" y="68"/>
                  <a:pt x="2626" y="68"/>
                </a:cubicBezTo>
                <a:cubicBezTo>
                  <a:pt x="2626" y="67"/>
                  <a:pt x="2624" y="67"/>
                  <a:pt x="2624" y="67"/>
                </a:cubicBezTo>
                <a:cubicBezTo>
                  <a:pt x="2624" y="65"/>
                  <a:pt x="2626" y="65"/>
                  <a:pt x="2628" y="65"/>
                </a:cubicBezTo>
                <a:cubicBezTo>
                  <a:pt x="2629" y="65"/>
                  <a:pt x="2629" y="65"/>
                  <a:pt x="2629" y="65"/>
                </a:cubicBezTo>
                <a:cubicBezTo>
                  <a:pt x="2629" y="67"/>
                  <a:pt x="2629" y="67"/>
                  <a:pt x="2629" y="67"/>
                </a:cubicBezTo>
                <a:cubicBezTo>
                  <a:pt x="2629" y="67"/>
                  <a:pt x="2629" y="67"/>
                  <a:pt x="2631" y="67"/>
                </a:cubicBezTo>
                <a:cubicBezTo>
                  <a:pt x="2629" y="68"/>
                  <a:pt x="2629" y="68"/>
                  <a:pt x="2629" y="68"/>
                </a:cubicBezTo>
                <a:cubicBezTo>
                  <a:pt x="2631" y="68"/>
                  <a:pt x="2631" y="68"/>
                  <a:pt x="2631" y="68"/>
                </a:cubicBezTo>
                <a:cubicBezTo>
                  <a:pt x="2632" y="68"/>
                  <a:pt x="2632" y="68"/>
                  <a:pt x="2634" y="70"/>
                </a:cubicBezTo>
                <a:cubicBezTo>
                  <a:pt x="2634" y="70"/>
                  <a:pt x="2634" y="70"/>
                  <a:pt x="2636" y="70"/>
                </a:cubicBezTo>
                <a:cubicBezTo>
                  <a:pt x="2636" y="70"/>
                  <a:pt x="2637" y="71"/>
                  <a:pt x="2636" y="71"/>
                </a:cubicBezTo>
                <a:cubicBezTo>
                  <a:pt x="2636" y="71"/>
                  <a:pt x="2634" y="71"/>
                  <a:pt x="2634" y="73"/>
                </a:cubicBezTo>
                <a:cubicBezTo>
                  <a:pt x="2636" y="73"/>
                  <a:pt x="2636" y="73"/>
                  <a:pt x="2636" y="73"/>
                </a:cubicBezTo>
                <a:cubicBezTo>
                  <a:pt x="2637" y="73"/>
                  <a:pt x="2639" y="73"/>
                  <a:pt x="2640" y="73"/>
                </a:cubicBezTo>
                <a:cubicBezTo>
                  <a:pt x="2640" y="73"/>
                  <a:pt x="2640" y="73"/>
                  <a:pt x="2642" y="73"/>
                </a:cubicBezTo>
                <a:cubicBezTo>
                  <a:pt x="2644" y="73"/>
                  <a:pt x="2644" y="73"/>
                  <a:pt x="2644" y="73"/>
                </a:cubicBezTo>
                <a:cubicBezTo>
                  <a:pt x="2645" y="73"/>
                  <a:pt x="2645" y="73"/>
                  <a:pt x="2645" y="73"/>
                </a:cubicBezTo>
                <a:cubicBezTo>
                  <a:pt x="2647" y="73"/>
                  <a:pt x="2647" y="73"/>
                  <a:pt x="2647" y="73"/>
                </a:cubicBezTo>
                <a:cubicBezTo>
                  <a:pt x="2647" y="71"/>
                  <a:pt x="2647" y="71"/>
                  <a:pt x="2647" y="71"/>
                </a:cubicBezTo>
                <a:cubicBezTo>
                  <a:pt x="2649" y="71"/>
                  <a:pt x="2649" y="71"/>
                  <a:pt x="2650" y="71"/>
                </a:cubicBezTo>
                <a:cubicBezTo>
                  <a:pt x="2650" y="71"/>
                  <a:pt x="2652" y="71"/>
                  <a:pt x="2652" y="70"/>
                </a:cubicBezTo>
                <a:cubicBezTo>
                  <a:pt x="2650" y="70"/>
                  <a:pt x="2650" y="70"/>
                  <a:pt x="2650" y="70"/>
                </a:cubicBezTo>
                <a:cubicBezTo>
                  <a:pt x="2649" y="70"/>
                  <a:pt x="2649" y="70"/>
                  <a:pt x="2649" y="70"/>
                </a:cubicBezTo>
                <a:cubicBezTo>
                  <a:pt x="2649" y="68"/>
                  <a:pt x="2649" y="68"/>
                  <a:pt x="2649" y="68"/>
                </a:cubicBezTo>
                <a:cubicBezTo>
                  <a:pt x="2649" y="67"/>
                  <a:pt x="2650" y="67"/>
                  <a:pt x="2650" y="67"/>
                </a:cubicBezTo>
                <a:cubicBezTo>
                  <a:pt x="2650" y="67"/>
                  <a:pt x="2649" y="67"/>
                  <a:pt x="2649" y="65"/>
                </a:cubicBezTo>
                <a:cubicBezTo>
                  <a:pt x="2647" y="65"/>
                  <a:pt x="2645" y="65"/>
                  <a:pt x="2645" y="65"/>
                </a:cubicBezTo>
                <a:cubicBezTo>
                  <a:pt x="2644" y="65"/>
                  <a:pt x="2642" y="65"/>
                  <a:pt x="2642" y="65"/>
                </a:cubicBezTo>
                <a:cubicBezTo>
                  <a:pt x="2640" y="63"/>
                  <a:pt x="2640" y="63"/>
                  <a:pt x="2640" y="63"/>
                </a:cubicBezTo>
                <a:cubicBezTo>
                  <a:pt x="2639" y="63"/>
                  <a:pt x="2639" y="63"/>
                  <a:pt x="2637" y="63"/>
                </a:cubicBezTo>
                <a:cubicBezTo>
                  <a:pt x="2636" y="63"/>
                  <a:pt x="2636" y="63"/>
                  <a:pt x="2636" y="63"/>
                </a:cubicBezTo>
                <a:cubicBezTo>
                  <a:pt x="2634" y="63"/>
                  <a:pt x="2632" y="63"/>
                  <a:pt x="2631" y="63"/>
                </a:cubicBezTo>
                <a:cubicBezTo>
                  <a:pt x="2629" y="63"/>
                  <a:pt x="2629" y="63"/>
                  <a:pt x="2629" y="63"/>
                </a:cubicBezTo>
                <a:cubicBezTo>
                  <a:pt x="2628" y="63"/>
                  <a:pt x="2628" y="63"/>
                  <a:pt x="2626" y="63"/>
                </a:cubicBezTo>
                <a:cubicBezTo>
                  <a:pt x="2624" y="63"/>
                  <a:pt x="2624" y="63"/>
                  <a:pt x="2624" y="63"/>
                </a:cubicBezTo>
                <a:cubicBezTo>
                  <a:pt x="2623" y="63"/>
                  <a:pt x="2621" y="63"/>
                  <a:pt x="2619" y="62"/>
                </a:cubicBezTo>
                <a:cubicBezTo>
                  <a:pt x="2616" y="60"/>
                  <a:pt x="2616" y="60"/>
                  <a:pt x="2616" y="60"/>
                </a:cubicBezTo>
                <a:cubicBezTo>
                  <a:pt x="2615" y="60"/>
                  <a:pt x="2613" y="60"/>
                  <a:pt x="2613" y="60"/>
                </a:cubicBezTo>
                <a:cubicBezTo>
                  <a:pt x="2611" y="60"/>
                  <a:pt x="2611" y="62"/>
                  <a:pt x="2611" y="62"/>
                </a:cubicBezTo>
                <a:cubicBezTo>
                  <a:pt x="2610" y="63"/>
                  <a:pt x="2613" y="63"/>
                  <a:pt x="2613" y="63"/>
                </a:cubicBezTo>
                <a:cubicBezTo>
                  <a:pt x="2613" y="65"/>
                  <a:pt x="2613" y="65"/>
                  <a:pt x="2613" y="65"/>
                </a:cubicBezTo>
                <a:cubicBezTo>
                  <a:pt x="2613" y="65"/>
                  <a:pt x="2615" y="65"/>
                  <a:pt x="2615" y="67"/>
                </a:cubicBezTo>
                <a:cubicBezTo>
                  <a:pt x="2611" y="67"/>
                  <a:pt x="2610" y="63"/>
                  <a:pt x="2607" y="63"/>
                </a:cubicBezTo>
                <a:cubicBezTo>
                  <a:pt x="2605" y="63"/>
                  <a:pt x="2605" y="63"/>
                  <a:pt x="2605" y="63"/>
                </a:cubicBezTo>
                <a:cubicBezTo>
                  <a:pt x="2603" y="63"/>
                  <a:pt x="2603" y="63"/>
                  <a:pt x="2603" y="63"/>
                </a:cubicBezTo>
                <a:cubicBezTo>
                  <a:pt x="2603" y="62"/>
                  <a:pt x="2602" y="62"/>
                  <a:pt x="2600" y="62"/>
                </a:cubicBezTo>
                <a:cubicBezTo>
                  <a:pt x="2600" y="62"/>
                  <a:pt x="2598" y="62"/>
                  <a:pt x="2597" y="62"/>
                </a:cubicBezTo>
                <a:cubicBezTo>
                  <a:pt x="2595" y="62"/>
                  <a:pt x="2595" y="62"/>
                  <a:pt x="2595" y="62"/>
                </a:cubicBezTo>
                <a:cubicBezTo>
                  <a:pt x="2595" y="60"/>
                  <a:pt x="2594" y="60"/>
                  <a:pt x="2594" y="60"/>
                </a:cubicBezTo>
                <a:cubicBezTo>
                  <a:pt x="2594" y="58"/>
                  <a:pt x="2594" y="58"/>
                  <a:pt x="2592" y="58"/>
                </a:cubicBezTo>
                <a:cubicBezTo>
                  <a:pt x="2590" y="58"/>
                  <a:pt x="2590" y="58"/>
                  <a:pt x="2590" y="58"/>
                </a:cubicBezTo>
                <a:cubicBezTo>
                  <a:pt x="2590" y="58"/>
                  <a:pt x="2589" y="58"/>
                  <a:pt x="2589" y="60"/>
                </a:cubicBezTo>
                <a:cubicBezTo>
                  <a:pt x="2587" y="60"/>
                  <a:pt x="2587" y="62"/>
                  <a:pt x="2587" y="62"/>
                </a:cubicBezTo>
                <a:cubicBezTo>
                  <a:pt x="2587" y="62"/>
                  <a:pt x="2587" y="62"/>
                  <a:pt x="2586" y="62"/>
                </a:cubicBezTo>
                <a:cubicBezTo>
                  <a:pt x="2586" y="63"/>
                  <a:pt x="2584" y="63"/>
                  <a:pt x="2586" y="65"/>
                </a:cubicBezTo>
                <a:lnTo>
                  <a:pt x="2587" y="65"/>
                </a:lnTo>
                <a:close/>
                <a:moveTo>
                  <a:pt x="2665" y="70"/>
                </a:moveTo>
                <a:cubicBezTo>
                  <a:pt x="2666" y="70"/>
                  <a:pt x="2666" y="70"/>
                  <a:pt x="2666" y="71"/>
                </a:cubicBezTo>
                <a:cubicBezTo>
                  <a:pt x="2668" y="71"/>
                  <a:pt x="2666" y="71"/>
                  <a:pt x="2668" y="71"/>
                </a:cubicBezTo>
                <a:cubicBezTo>
                  <a:pt x="2668" y="71"/>
                  <a:pt x="2670" y="71"/>
                  <a:pt x="2671" y="71"/>
                </a:cubicBezTo>
                <a:cubicBezTo>
                  <a:pt x="2673" y="71"/>
                  <a:pt x="2673" y="71"/>
                  <a:pt x="2674" y="71"/>
                </a:cubicBezTo>
                <a:cubicBezTo>
                  <a:pt x="2676" y="73"/>
                  <a:pt x="2678" y="73"/>
                  <a:pt x="2678" y="73"/>
                </a:cubicBezTo>
                <a:cubicBezTo>
                  <a:pt x="2681" y="73"/>
                  <a:pt x="2682" y="73"/>
                  <a:pt x="2684" y="73"/>
                </a:cubicBezTo>
                <a:cubicBezTo>
                  <a:pt x="2682" y="75"/>
                  <a:pt x="2682" y="75"/>
                  <a:pt x="2682" y="75"/>
                </a:cubicBezTo>
                <a:cubicBezTo>
                  <a:pt x="2684" y="75"/>
                  <a:pt x="2686" y="75"/>
                  <a:pt x="2687" y="75"/>
                </a:cubicBezTo>
                <a:cubicBezTo>
                  <a:pt x="2689" y="75"/>
                  <a:pt x="2689" y="75"/>
                  <a:pt x="2691" y="75"/>
                </a:cubicBezTo>
                <a:cubicBezTo>
                  <a:pt x="2692" y="75"/>
                  <a:pt x="2692" y="75"/>
                  <a:pt x="2692" y="75"/>
                </a:cubicBezTo>
                <a:cubicBezTo>
                  <a:pt x="2694" y="75"/>
                  <a:pt x="2695" y="75"/>
                  <a:pt x="2695" y="75"/>
                </a:cubicBezTo>
                <a:cubicBezTo>
                  <a:pt x="2697" y="75"/>
                  <a:pt x="2697" y="75"/>
                  <a:pt x="2697" y="75"/>
                </a:cubicBezTo>
                <a:cubicBezTo>
                  <a:pt x="2697" y="73"/>
                  <a:pt x="2697" y="73"/>
                  <a:pt x="2697" y="73"/>
                </a:cubicBezTo>
                <a:cubicBezTo>
                  <a:pt x="2699" y="73"/>
                  <a:pt x="2699" y="73"/>
                  <a:pt x="2699" y="73"/>
                </a:cubicBezTo>
                <a:cubicBezTo>
                  <a:pt x="2700" y="71"/>
                  <a:pt x="2700" y="71"/>
                  <a:pt x="2700" y="71"/>
                </a:cubicBezTo>
                <a:cubicBezTo>
                  <a:pt x="2699" y="71"/>
                  <a:pt x="2697" y="71"/>
                  <a:pt x="2695" y="71"/>
                </a:cubicBezTo>
                <a:cubicBezTo>
                  <a:pt x="2694" y="71"/>
                  <a:pt x="2694" y="71"/>
                  <a:pt x="2694" y="71"/>
                </a:cubicBezTo>
                <a:cubicBezTo>
                  <a:pt x="2692" y="71"/>
                  <a:pt x="2692" y="70"/>
                  <a:pt x="2692" y="70"/>
                </a:cubicBezTo>
                <a:cubicBezTo>
                  <a:pt x="2692" y="70"/>
                  <a:pt x="2692" y="70"/>
                  <a:pt x="2691" y="70"/>
                </a:cubicBezTo>
                <a:cubicBezTo>
                  <a:pt x="2689" y="70"/>
                  <a:pt x="2689" y="70"/>
                  <a:pt x="2687" y="70"/>
                </a:cubicBezTo>
                <a:cubicBezTo>
                  <a:pt x="2686" y="70"/>
                  <a:pt x="2682" y="70"/>
                  <a:pt x="2681" y="70"/>
                </a:cubicBezTo>
                <a:cubicBezTo>
                  <a:pt x="2679" y="70"/>
                  <a:pt x="2678" y="70"/>
                  <a:pt x="2678" y="68"/>
                </a:cubicBezTo>
                <a:cubicBezTo>
                  <a:pt x="2676" y="68"/>
                  <a:pt x="2676" y="68"/>
                  <a:pt x="2676" y="68"/>
                </a:cubicBezTo>
                <a:cubicBezTo>
                  <a:pt x="2674" y="67"/>
                  <a:pt x="2674" y="67"/>
                  <a:pt x="2674" y="67"/>
                </a:cubicBezTo>
                <a:cubicBezTo>
                  <a:pt x="2673" y="67"/>
                  <a:pt x="2671" y="67"/>
                  <a:pt x="2670" y="67"/>
                </a:cubicBezTo>
                <a:cubicBezTo>
                  <a:pt x="2670" y="67"/>
                  <a:pt x="2670" y="67"/>
                  <a:pt x="2668" y="67"/>
                </a:cubicBezTo>
                <a:cubicBezTo>
                  <a:pt x="2666" y="67"/>
                  <a:pt x="2666" y="67"/>
                  <a:pt x="2666" y="67"/>
                </a:cubicBezTo>
                <a:cubicBezTo>
                  <a:pt x="2665" y="67"/>
                  <a:pt x="2665" y="67"/>
                  <a:pt x="2665" y="67"/>
                </a:cubicBezTo>
                <a:cubicBezTo>
                  <a:pt x="2663" y="67"/>
                  <a:pt x="2663" y="67"/>
                  <a:pt x="2663" y="67"/>
                </a:cubicBezTo>
                <a:cubicBezTo>
                  <a:pt x="2663" y="68"/>
                  <a:pt x="2663" y="68"/>
                  <a:pt x="2663" y="68"/>
                </a:cubicBezTo>
                <a:cubicBezTo>
                  <a:pt x="2661" y="68"/>
                  <a:pt x="2661" y="68"/>
                  <a:pt x="2661" y="68"/>
                </a:cubicBezTo>
                <a:cubicBezTo>
                  <a:pt x="2661" y="65"/>
                  <a:pt x="2657" y="65"/>
                  <a:pt x="2657" y="68"/>
                </a:cubicBezTo>
                <a:cubicBezTo>
                  <a:pt x="2658" y="68"/>
                  <a:pt x="2658" y="70"/>
                  <a:pt x="2660" y="70"/>
                </a:cubicBezTo>
                <a:cubicBezTo>
                  <a:pt x="2661" y="71"/>
                  <a:pt x="2663" y="70"/>
                  <a:pt x="2665" y="70"/>
                </a:cubicBezTo>
                <a:close/>
                <a:moveTo>
                  <a:pt x="2639" y="79"/>
                </a:moveTo>
                <a:cubicBezTo>
                  <a:pt x="2637" y="79"/>
                  <a:pt x="2637" y="79"/>
                  <a:pt x="2637" y="79"/>
                </a:cubicBezTo>
                <a:cubicBezTo>
                  <a:pt x="2636" y="79"/>
                  <a:pt x="2636" y="79"/>
                  <a:pt x="2634" y="79"/>
                </a:cubicBezTo>
                <a:cubicBezTo>
                  <a:pt x="2634" y="79"/>
                  <a:pt x="2632" y="78"/>
                  <a:pt x="2631" y="79"/>
                </a:cubicBezTo>
                <a:cubicBezTo>
                  <a:pt x="2631" y="81"/>
                  <a:pt x="2631" y="81"/>
                  <a:pt x="2631" y="81"/>
                </a:cubicBezTo>
                <a:cubicBezTo>
                  <a:pt x="2631" y="81"/>
                  <a:pt x="2631" y="81"/>
                  <a:pt x="2632" y="81"/>
                </a:cubicBezTo>
                <a:cubicBezTo>
                  <a:pt x="2632" y="83"/>
                  <a:pt x="2634" y="81"/>
                  <a:pt x="2636" y="81"/>
                </a:cubicBezTo>
                <a:cubicBezTo>
                  <a:pt x="2637" y="81"/>
                  <a:pt x="2637" y="81"/>
                  <a:pt x="2637" y="81"/>
                </a:cubicBezTo>
                <a:cubicBezTo>
                  <a:pt x="2639" y="81"/>
                  <a:pt x="2640" y="79"/>
                  <a:pt x="2639" y="79"/>
                </a:cubicBezTo>
                <a:close/>
                <a:moveTo>
                  <a:pt x="3043" y="992"/>
                </a:moveTo>
                <a:cubicBezTo>
                  <a:pt x="3043" y="993"/>
                  <a:pt x="3044" y="993"/>
                  <a:pt x="3044" y="993"/>
                </a:cubicBezTo>
                <a:cubicBezTo>
                  <a:pt x="3046" y="993"/>
                  <a:pt x="3046" y="995"/>
                  <a:pt x="3046" y="995"/>
                </a:cubicBezTo>
                <a:cubicBezTo>
                  <a:pt x="3046" y="995"/>
                  <a:pt x="3046" y="995"/>
                  <a:pt x="3046" y="996"/>
                </a:cubicBezTo>
                <a:cubicBezTo>
                  <a:pt x="3046" y="996"/>
                  <a:pt x="3046" y="996"/>
                  <a:pt x="3046" y="998"/>
                </a:cubicBezTo>
                <a:cubicBezTo>
                  <a:pt x="3048" y="998"/>
                  <a:pt x="3049" y="998"/>
                  <a:pt x="3049" y="996"/>
                </a:cubicBezTo>
                <a:cubicBezTo>
                  <a:pt x="3050" y="996"/>
                  <a:pt x="3050" y="996"/>
                  <a:pt x="3051" y="996"/>
                </a:cubicBezTo>
                <a:cubicBezTo>
                  <a:pt x="3051" y="995"/>
                  <a:pt x="3051" y="995"/>
                  <a:pt x="3051" y="995"/>
                </a:cubicBezTo>
                <a:cubicBezTo>
                  <a:pt x="3049" y="995"/>
                  <a:pt x="3048" y="995"/>
                  <a:pt x="3048" y="993"/>
                </a:cubicBezTo>
                <a:cubicBezTo>
                  <a:pt x="3046" y="992"/>
                  <a:pt x="3046" y="992"/>
                  <a:pt x="3044" y="992"/>
                </a:cubicBezTo>
                <a:cubicBezTo>
                  <a:pt x="3044" y="992"/>
                  <a:pt x="3044" y="992"/>
                  <a:pt x="3043" y="992"/>
                </a:cubicBezTo>
                <a:close/>
                <a:moveTo>
                  <a:pt x="2965" y="950"/>
                </a:moveTo>
                <a:cubicBezTo>
                  <a:pt x="2965" y="948"/>
                  <a:pt x="2962" y="948"/>
                  <a:pt x="2962" y="950"/>
                </a:cubicBezTo>
                <a:cubicBezTo>
                  <a:pt x="2962" y="951"/>
                  <a:pt x="2962" y="951"/>
                  <a:pt x="2962" y="951"/>
                </a:cubicBezTo>
                <a:cubicBezTo>
                  <a:pt x="2960" y="953"/>
                  <a:pt x="2959" y="953"/>
                  <a:pt x="2960" y="954"/>
                </a:cubicBezTo>
                <a:cubicBezTo>
                  <a:pt x="2960" y="956"/>
                  <a:pt x="2960" y="956"/>
                  <a:pt x="2960" y="956"/>
                </a:cubicBezTo>
                <a:cubicBezTo>
                  <a:pt x="2962" y="958"/>
                  <a:pt x="2962" y="958"/>
                  <a:pt x="2962" y="958"/>
                </a:cubicBezTo>
                <a:cubicBezTo>
                  <a:pt x="2964" y="958"/>
                  <a:pt x="2964" y="958"/>
                  <a:pt x="2965" y="956"/>
                </a:cubicBezTo>
                <a:cubicBezTo>
                  <a:pt x="2965" y="954"/>
                  <a:pt x="2965" y="954"/>
                  <a:pt x="2965" y="954"/>
                </a:cubicBezTo>
                <a:cubicBezTo>
                  <a:pt x="2965" y="953"/>
                  <a:pt x="2964" y="953"/>
                  <a:pt x="2964" y="953"/>
                </a:cubicBezTo>
                <a:cubicBezTo>
                  <a:pt x="2964" y="951"/>
                  <a:pt x="2967" y="950"/>
                  <a:pt x="2965" y="950"/>
                </a:cubicBezTo>
                <a:close/>
                <a:moveTo>
                  <a:pt x="2650" y="83"/>
                </a:moveTo>
                <a:cubicBezTo>
                  <a:pt x="2649" y="81"/>
                  <a:pt x="2649" y="81"/>
                  <a:pt x="2649" y="81"/>
                </a:cubicBezTo>
                <a:cubicBezTo>
                  <a:pt x="2647" y="81"/>
                  <a:pt x="2644" y="81"/>
                  <a:pt x="2644" y="83"/>
                </a:cubicBezTo>
                <a:cubicBezTo>
                  <a:pt x="2644" y="83"/>
                  <a:pt x="2642" y="83"/>
                  <a:pt x="2642" y="84"/>
                </a:cubicBezTo>
                <a:cubicBezTo>
                  <a:pt x="2640" y="84"/>
                  <a:pt x="2640" y="84"/>
                  <a:pt x="2640" y="84"/>
                </a:cubicBezTo>
                <a:cubicBezTo>
                  <a:pt x="2640" y="84"/>
                  <a:pt x="2642" y="84"/>
                  <a:pt x="2642" y="86"/>
                </a:cubicBezTo>
                <a:cubicBezTo>
                  <a:pt x="2640" y="86"/>
                  <a:pt x="2640" y="86"/>
                  <a:pt x="2640" y="86"/>
                </a:cubicBezTo>
                <a:cubicBezTo>
                  <a:pt x="2639" y="86"/>
                  <a:pt x="2637" y="86"/>
                  <a:pt x="2636" y="88"/>
                </a:cubicBezTo>
                <a:cubicBezTo>
                  <a:pt x="2637" y="88"/>
                  <a:pt x="2637" y="88"/>
                  <a:pt x="2637" y="88"/>
                </a:cubicBezTo>
                <a:cubicBezTo>
                  <a:pt x="2639" y="88"/>
                  <a:pt x="2640" y="88"/>
                  <a:pt x="2642" y="88"/>
                </a:cubicBezTo>
                <a:cubicBezTo>
                  <a:pt x="2644" y="88"/>
                  <a:pt x="2645" y="88"/>
                  <a:pt x="2647" y="88"/>
                </a:cubicBezTo>
                <a:cubicBezTo>
                  <a:pt x="2649" y="88"/>
                  <a:pt x="2649" y="86"/>
                  <a:pt x="2650" y="86"/>
                </a:cubicBezTo>
                <a:cubicBezTo>
                  <a:pt x="2650" y="88"/>
                  <a:pt x="2652" y="88"/>
                  <a:pt x="2652" y="88"/>
                </a:cubicBezTo>
                <a:cubicBezTo>
                  <a:pt x="2653" y="88"/>
                  <a:pt x="2653" y="88"/>
                  <a:pt x="2653" y="88"/>
                </a:cubicBezTo>
                <a:cubicBezTo>
                  <a:pt x="2653" y="89"/>
                  <a:pt x="2653" y="89"/>
                  <a:pt x="2653" y="89"/>
                </a:cubicBezTo>
                <a:cubicBezTo>
                  <a:pt x="2657" y="89"/>
                  <a:pt x="2660" y="89"/>
                  <a:pt x="2663" y="91"/>
                </a:cubicBezTo>
                <a:cubicBezTo>
                  <a:pt x="2663" y="91"/>
                  <a:pt x="2665" y="91"/>
                  <a:pt x="2666" y="91"/>
                </a:cubicBezTo>
                <a:cubicBezTo>
                  <a:pt x="2668" y="91"/>
                  <a:pt x="2668" y="91"/>
                  <a:pt x="2668" y="91"/>
                </a:cubicBezTo>
                <a:cubicBezTo>
                  <a:pt x="2670" y="91"/>
                  <a:pt x="2670" y="89"/>
                  <a:pt x="2670" y="89"/>
                </a:cubicBezTo>
                <a:cubicBezTo>
                  <a:pt x="2670" y="89"/>
                  <a:pt x="2670" y="89"/>
                  <a:pt x="2670" y="88"/>
                </a:cubicBezTo>
                <a:cubicBezTo>
                  <a:pt x="2668" y="88"/>
                  <a:pt x="2666" y="88"/>
                  <a:pt x="2666" y="88"/>
                </a:cubicBezTo>
                <a:cubicBezTo>
                  <a:pt x="2665" y="88"/>
                  <a:pt x="2665" y="86"/>
                  <a:pt x="2665" y="86"/>
                </a:cubicBezTo>
                <a:cubicBezTo>
                  <a:pt x="2663" y="86"/>
                  <a:pt x="2663" y="86"/>
                  <a:pt x="2661" y="86"/>
                </a:cubicBezTo>
                <a:cubicBezTo>
                  <a:pt x="2661" y="86"/>
                  <a:pt x="2660" y="84"/>
                  <a:pt x="2658" y="84"/>
                </a:cubicBezTo>
                <a:cubicBezTo>
                  <a:pt x="2657" y="84"/>
                  <a:pt x="2655" y="84"/>
                  <a:pt x="2653" y="84"/>
                </a:cubicBezTo>
                <a:cubicBezTo>
                  <a:pt x="2652" y="84"/>
                  <a:pt x="2652" y="84"/>
                  <a:pt x="2652" y="84"/>
                </a:cubicBezTo>
                <a:cubicBezTo>
                  <a:pt x="2650" y="83"/>
                  <a:pt x="2650" y="84"/>
                  <a:pt x="2650" y="83"/>
                </a:cubicBezTo>
                <a:close/>
                <a:moveTo>
                  <a:pt x="2980" y="113"/>
                </a:moveTo>
                <a:cubicBezTo>
                  <a:pt x="2980" y="113"/>
                  <a:pt x="2980" y="113"/>
                  <a:pt x="2981" y="113"/>
                </a:cubicBezTo>
                <a:cubicBezTo>
                  <a:pt x="2983" y="115"/>
                  <a:pt x="2985" y="115"/>
                  <a:pt x="2985" y="115"/>
                </a:cubicBezTo>
                <a:cubicBezTo>
                  <a:pt x="2986" y="113"/>
                  <a:pt x="2988" y="113"/>
                  <a:pt x="2988" y="113"/>
                </a:cubicBezTo>
                <a:cubicBezTo>
                  <a:pt x="2989" y="112"/>
                  <a:pt x="2989" y="112"/>
                  <a:pt x="2991" y="112"/>
                </a:cubicBezTo>
                <a:cubicBezTo>
                  <a:pt x="2991" y="113"/>
                  <a:pt x="2991" y="113"/>
                  <a:pt x="2993" y="113"/>
                </a:cubicBezTo>
                <a:cubicBezTo>
                  <a:pt x="2993" y="113"/>
                  <a:pt x="2994" y="113"/>
                  <a:pt x="2996" y="112"/>
                </a:cubicBezTo>
                <a:cubicBezTo>
                  <a:pt x="2996" y="112"/>
                  <a:pt x="2998" y="112"/>
                  <a:pt x="2999" y="112"/>
                </a:cubicBezTo>
                <a:cubicBezTo>
                  <a:pt x="3001" y="112"/>
                  <a:pt x="3004" y="112"/>
                  <a:pt x="3006" y="112"/>
                </a:cubicBezTo>
                <a:cubicBezTo>
                  <a:pt x="3004" y="110"/>
                  <a:pt x="3002" y="110"/>
                  <a:pt x="3002" y="110"/>
                </a:cubicBezTo>
                <a:cubicBezTo>
                  <a:pt x="3002" y="109"/>
                  <a:pt x="3002" y="109"/>
                  <a:pt x="3002" y="109"/>
                </a:cubicBezTo>
                <a:cubicBezTo>
                  <a:pt x="3001" y="107"/>
                  <a:pt x="2999" y="107"/>
                  <a:pt x="2998" y="107"/>
                </a:cubicBezTo>
                <a:cubicBezTo>
                  <a:pt x="2996" y="107"/>
                  <a:pt x="2996" y="107"/>
                  <a:pt x="2996" y="107"/>
                </a:cubicBezTo>
                <a:cubicBezTo>
                  <a:pt x="2994" y="107"/>
                  <a:pt x="2994" y="107"/>
                  <a:pt x="2993" y="107"/>
                </a:cubicBezTo>
                <a:cubicBezTo>
                  <a:pt x="2993" y="107"/>
                  <a:pt x="2993" y="107"/>
                  <a:pt x="2991" y="107"/>
                </a:cubicBezTo>
                <a:cubicBezTo>
                  <a:pt x="2991" y="107"/>
                  <a:pt x="2989" y="107"/>
                  <a:pt x="2988" y="107"/>
                </a:cubicBezTo>
                <a:cubicBezTo>
                  <a:pt x="2986" y="107"/>
                  <a:pt x="2985" y="107"/>
                  <a:pt x="2981" y="107"/>
                </a:cubicBezTo>
                <a:cubicBezTo>
                  <a:pt x="2980" y="107"/>
                  <a:pt x="2980" y="107"/>
                  <a:pt x="2980" y="107"/>
                </a:cubicBezTo>
                <a:cubicBezTo>
                  <a:pt x="2978" y="107"/>
                  <a:pt x="2978" y="109"/>
                  <a:pt x="2978" y="109"/>
                </a:cubicBezTo>
                <a:cubicBezTo>
                  <a:pt x="2977" y="109"/>
                  <a:pt x="2977" y="110"/>
                  <a:pt x="2977" y="110"/>
                </a:cubicBezTo>
                <a:cubicBezTo>
                  <a:pt x="2975" y="110"/>
                  <a:pt x="2977" y="112"/>
                  <a:pt x="2977" y="112"/>
                </a:cubicBezTo>
                <a:cubicBezTo>
                  <a:pt x="2978" y="112"/>
                  <a:pt x="2978" y="112"/>
                  <a:pt x="2980" y="113"/>
                </a:cubicBezTo>
                <a:close/>
                <a:moveTo>
                  <a:pt x="2899" y="1000"/>
                </a:moveTo>
                <a:cubicBezTo>
                  <a:pt x="2899" y="1000"/>
                  <a:pt x="2899" y="1000"/>
                  <a:pt x="2901" y="1001"/>
                </a:cubicBezTo>
                <a:cubicBezTo>
                  <a:pt x="2901" y="1003"/>
                  <a:pt x="2902" y="1001"/>
                  <a:pt x="2902" y="1000"/>
                </a:cubicBezTo>
                <a:cubicBezTo>
                  <a:pt x="2902" y="998"/>
                  <a:pt x="2902" y="998"/>
                  <a:pt x="2902" y="998"/>
                </a:cubicBezTo>
                <a:cubicBezTo>
                  <a:pt x="2901" y="996"/>
                  <a:pt x="2901" y="998"/>
                  <a:pt x="2899" y="1000"/>
                </a:cubicBezTo>
                <a:close/>
                <a:moveTo>
                  <a:pt x="2905" y="1000"/>
                </a:moveTo>
                <a:cubicBezTo>
                  <a:pt x="2904" y="1001"/>
                  <a:pt x="2905" y="1001"/>
                  <a:pt x="2907" y="1001"/>
                </a:cubicBezTo>
                <a:cubicBezTo>
                  <a:pt x="2907" y="1000"/>
                  <a:pt x="2907" y="1000"/>
                  <a:pt x="2907" y="998"/>
                </a:cubicBezTo>
                <a:cubicBezTo>
                  <a:pt x="2907" y="998"/>
                  <a:pt x="2905" y="998"/>
                  <a:pt x="2905" y="1000"/>
                </a:cubicBezTo>
                <a:close/>
                <a:moveTo>
                  <a:pt x="2899" y="975"/>
                </a:moveTo>
                <a:cubicBezTo>
                  <a:pt x="2901" y="975"/>
                  <a:pt x="2901" y="975"/>
                  <a:pt x="2901" y="975"/>
                </a:cubicBezTo>
                <a:cubicBezTo>
                  <a:pt x="2902" y="977"/>
                  <a:pt x="2902" y="975"/>
                  <a:pt x="2902" y="977"/>
                </a:cubicBezTo>
                <a:cubicBezTo>
                  <a:pt x="2902" y="977"/>
                  <a:pt x="2904" y="977"/>
                  <a:pt x="2904" y="979"/>
                </a:cubicBezTo>
                <a:cubicBezTo>
                  <a:pt x="2904" y="979"/>
                  <a:pt x="2904" y="979"/>
                  <a:pt x="2905" y="979"/>
                </a:cubicBezTo>
                <a:cubicBezTo>
                  <a:pt x="2905" y="979"/>
                  <a:pt x="2905" y="979"/>
                  <a:pt x="2907" y="977"/>
                </a:cubicBezTo>
                <a:cubicBezTo>
                  <a:pt x="2909" y="977"/>
                  <a:pt x="2909" y="977"/>
                  <a:pt x="2909" y="977"/>
                </a:cubicBezTo>
                <a:cubicBezTo>
                  <a:pt x="2910" y="977"/>
                  <a:pt x="2910" y="977"/>
                  <a:pt x="2912" y="977"/>
                </a:cubicBezTo>
                <a:cubicBezTo>
                  <a:pt x="2914" y="977"/>
                  <a:pt x="2914" y="977"/>
                  <a:pt x="2914" y="977"/>
                </a:cubicBezTo>
                <a:cubicBezTo>
                  <a:pt x="2915" y="977"/>
                  <a:pt x="2915" y="977"/>
                  <a:pt x="2915" y="977"/>
                </a:cubicBezTo>
                <a:cubicBezTo>
                  <a:pt x="2917" y="977"/>
                  <a:pt x="2918" y="977"/>
                  <a:pt x="2918" y="977"/>
                </a:cubicBezTo>
                <a:cubicBezTo>
                  <a:pt x="2918" y="975"/>
                  <a:pt x="2918" y="975"/>
                  <a:pt x="2918" y="974"/>
                </a:cubicBezTo>
                <a:cubicBezTo>
                  <a:pt x="2920" y="972"/>
                  <a:pt x="2920" y="972"/>
                  <a:pt x="2920" y="972"/>
                </a:cubicBezTo>
                <a:cubicBezTo>
                  <a:pt x="2922" y="971"/>
                  <a:pt x="2922" y="971"/>
                  <a:pt x="2922" y="969"/>
                </a:cubicBezTo>
                <a:cubicBezTo>
                  <a:pt x="2923" y="969"/>
                  <a:pt x="2923" y="969"/>
                  <a:pt x="2923" y="967"/>
                </a:cubicBezTo>
                <a:cubicBezTo>
                  <a:pt x="2923" y="966"/>
                  <a:pt x="2923" y="966"/>
                  <a:pt x="2923" y="966"/>
                </a:cubicBezTo>
                <a:cubicBezTo>
                  <a:pt x="2925" y="966"/>
                  <a:pt x="2925" y="966"/>
                  <a:pt x="2926" y="964"/>
                </a:cubicBezTo>
                <a:cubicBezTo>
                  <a:pt x="2926" y="963"/>
                  <a:pt x="2926" y="963"/>
                  <a:pt x="2926" y="963"/>
                </a:cubicBezTo>
                <a:cubicBezTo>
                  <a:pt x="2926" y="961"/>
                  <a:pt x="2925" y="961"/>
                  <a:pt x="2923" y="961"/>
                </a:cubicBezTo>
                <a:cubicBezTo>
                  <a:pt x="2923" y="961"/>
                  <a:pt x="2922" y="963"/>
                  <a:pt x="2920" y="963"/>
                </a:cubicBezTo>
                <a:cubicBezTo>
                  <a:pt x="2920" y="964"/>
                  <a:pt x="2920" y="964"/>
                  <a:pt x="2918" y="966"/>
                </a:cubicBezTo>
                <a:cubicBezTo>
                  <a:pt x="2917" y="967"/>
                  <a:pt x="2917" y="967"/>
                  <a:pt x="2917" y="967"/>
                </a:cubicBezTo>
                <a:cubicBezTo>
                  <a:pt x="2917" y="969"/>
                  <a:pt x="2915" y="969"/>
                  <a:pt x="2915" y="971"/>
                </a:cubicBezTo>
                <a:cubicBezTo>
                  <a:pt x="2914" y="971"/>
                  <a:pt x="2914" y="971"/>
                  <a:pt x="2914" y="972"/>
                </a:cubicBezTo>
                <a:cubicBezTo>
                  <a:pt x="2912" y="972"/>
                  <a:pt x="2912" y="972"/>
                  <a:pt x="2912" y="972"/>
                </a:cubicBezTo>
                <a:cubicBezTo>
                  <a:pt x="2910" y="972"/>
                  <a:pt x="2910" y="972"/>
                  <a:pt x="2909" y="972"/>
                </a:cubicBezTo>
                <a:cubicBezTo>
                  <a:pt x="2907" y="972"/>
                  <a:pt x="2907" y="971"/>
                  <a:pt x="2905" y="971"/>
                </a:cubicBezTo>
                <a:cubicBezTo>
                  <a:pt x="2904" y="971"/>
                  <a:pt x="2904" y="971"/>
                  <a:pt x="2904" y="971"/>
                </a:cubicBezTo>
                <a:cubicBezTo>
                  <a:pt x="2904" y="971"/>
                  <a:pt x="2904" y="971"/>
                  <a:pt x="2902" y="971"/>
                </a:cubicBezTo>
                <a:cubicBezTo>
                  <a:pt x="2902" y="971"/>
                  <a:pt x="2901" y="971"/>
                  <a:pt x="2901" y="972"/>
                </a:cubicBezTo>
                <a:cubicBezTo>
                  <a:pt x="2899" y="972"/>
                  <a:pt x="2899" y="971"/>
                  <a:pt x="2899" y="971"/>
                </a:cubicBezTo>
                <a:cubicBezTo>
                  <a:pt x="2897" y="969"/>
                  <a:pt x="2897" y="971"/>
                  <a:pt x="2896" y="969"/>
                </a:cubicBezTo>
                <a:cubicBezTo>
                  <a:pt x="2894" y="969"/>
                  <a:pt x="2894" y="969"/>
                  <a:pt x="2894" y="969"/>
                </a:cubicBezTo>
                <a:cubicBezTo>
                  <a:pt x="2893" y="969"/>
                  <a:pt x="2893" y="969"/>
                  <a:pt x="2893" y="969"/>
                </a:cubicBezTo>
                <a:cubicBezTo>
                  <a:pt x="2891" y="969"/>
                  <a:pt x="2889" y="971"/>
                  <a:pt x="2889" y="969"/>
                </a:cubicBezTo>
                <a:cubicBezTo>
                  <a:pt x="2888" y="969"/>
                  <a:pt x="2886" y="971"/>
                  <a:pt x="2884" y="969"/>
                </a:cubicBezTo>
                <a:cubicBezTo>
                  <a:pt x="2883" y="969"/>
                  <a:pt x="2883" y="967"/>
                  <a:pt x="2883" y="967"/>
                </a:cubicBezTo>
                <a:cubicBezTo>
                  <a:pt x="2881" y="967"/>
                  <a:pt x="2881" y="967"/>
                  <a:pt x="2881" y="967"/>
                </a:cubicBezTo>
                <a:cubicBezTo>
                  <a:pt x="2880" y="967"/>
                  <a:pt x="2880" y="966"/>
                  <a:pt x="2880" y="966"/>
                </a:cubicBezTo>
                <a:cubicBezTo>
                  <a:pt x="2878" y="966"/>
                  <a:pt x="2878" y="966"/>
                  <a:pt x="2876" y="966"/>
                </a:cubicBezTo>
                <a:cubicBezTo>
                  <a:pt x="2876" y="966"/>
                  <a:pt x="2876" y="967"/>
                  <a:pt x="2875" y="967"/>
                </a:cubicBezTo>
                <a:cubicBezTo>
                  <a:pt x="2875" y="967"/>
                  <a:pt x="2875" y="969"/>
                  <a:pt x="2875" y="971"/>
                </a:cubicBezTo>
                <a:cubicBezTo>
                  <a:pt x="2875" y="971"/>
                  <a:pt x="2875" y="972"/>
                  <a:pt x="2875" y="974"/>
                </a:cubicBezTo>
                <a:cubicBezTo>
                  <a:pt x="2873" y="972"/>
                  <a:pt x="2873" y="972"/>
                  <a:pt x="2873" y="971"/>
                </a:cubicBezTo>
                <a:cubicBezTo>
                  <a:pt x="2872" y="971"/>
                  <a:pt x="2872" y="971"/>
                  <a:pt x="2870" y="971"/>
                </a:cubicBezTo>
                <a:cubicBezTo>
                  <a:pt x="2870" y="972"/>
                  <a:pt x="2872" y="974"/>
                  <a:pt x="2870" y="974"/>
                </a:cubicBezTo>
                <a:cubicBezTo>
                  <a:pt x="2868" y="974"/>
                  <a:pt x="2868" y="975"/>
                  <a:pt x="2868" y="975"/>
                </a:cubicBezTo>
                <a:cubicBezTo>
                  <a:pt x="2868" y="975"/>
                  <a:pt x="2868" y="975"/>
                  <a:pt x="2867" y="975"/>
                </a:cubicBezTo>
                <a:cubicBezTo>
                  <a:pt x="2867" y="977"/>
                  <a:pt x="2867" y="977"/>
                  <a:pt x="2867" y="979"/>
                </a:cubicBezTo>
                <a:cubicBezTo>
                  <a:pt x="2865" y="979"/>
                  <a:pt x="2865" y="979"/>
                  <a:pt x="2865" y="979"/>
                </a:cubicBezTo>
                <a:cubicBezTo>
                  <a:pt x="2865" y="980"/>
                  <a:pt x="2865" y="980"/>
                  <a:pt x="2865" y="980"/>
                </a:cubicBezTo>
                <a:cubicBezTo>
                  <a:pt x="2865" y="980"/>
                  <a:pt x="2863" y="980"/>
                  <a:pt x="2863" y="982"/>
                </a:cubicBezTo>
                <a:cubicBezTo>
                  <a:pt x="2863" y="982"/>
                  <a:pt x="2865" y="982"/>
                  <a:pt x="2865" y="984"/>
                </a:cubicBezTo>
                <a:cubicBezTo>
                  <a:pt x="2867" y="984"/>
                  <a:pt x="2867" y="985"/>
                  <a:pt x="2867" y="985"/>
                </a:cubicBezTo>
                <a:cubicBezTo>
                  <a:pt x="2867" y="985"/>
                  <a:pt x="2867" y="985"/>
                  <a:pt x="2867" y="987"/>
                </a:cubicBezTo>
                <a:cubicBezTo>
                  <a:pt x="2867" y="987"/>
                  <a:pt x="2867" y="987"/>
                  <a:pt x="2865" y="987"/>
                </a:cubicBezTo>
                <a:cubicBezTo>
                  <a:pt x="2865" y="990"/>
                  <a:pt x="2865" y="992"/>
                  <a:pt x="2865" y="993"/>
                </a:cubicBezTo>
                <a:cubicBezTo>
                  <a:pt x="2863" y="995"/>
                  <a:pt x="2865" y="995"/>
                  <a:pt x="2863" y="995"/>
                </a:cubicBezTo>
                <a:cubicBezTo>
                  <a:pt x="2862" y="995"/>
                  <a:pt x="2860" y="996"/>
                  <a:pt x="2860" y="996"/>
                </a:cubicBezTo>
                <a:cubicBezTo>
                  <a:pt x="2860" y="998"/>
                  <a:pt x="2860" y="998"/>
                  <a:pt x="2860" y="1000"/>
                </a:cubicBezTo>
                <a:cubicBezTo>
                  <a:pt x="2862" y="1001"/>
                  <a:pt x="2862" y="1001"/>
                  <a:pt x="2862" y="1001"/>
                </a:cubicBezTo>
                <a:cubicBezTo>
                  <a:pt x="2862" y="1003"/>
                  <a:pt x="2862" y="1003"/>
                  <a:pt x="2860" y="1005"/>
                </a:cubicBezTo>
                <a:cubicBezTo>
                  <a:pt x="2860" y="1005"/>
                  <a:pt x="2860" y="1005"/>
                  <a:pt x="2860" y="1006"/>
                </a:cubicBezTo>
                <a:cubicBezTo>
                  <a:pt x="2860" y="1006"/>
                  <a:pt x="2860" y="1008"/>
                  <a:pt x="2859" y="1008"/>
                </a:cubicBezTo>
                <a:cubicBezTo>
                  <a:pt x="2859" y="1009"/>
                  <a:pt x="2859" y="1009"/>
                  <a:pt x="2859" y="1009"/>
                </a:cubicBezTo>
                <a:cubicBezTo>
                  <a:pt x="2859" y="1011"/>
                  <a:pt x="2859" y="1011"/>
                  <a:pt x="2859" y="1013"/>
                </a:cubicBezTo>
                <a:cubicBezTo>
                  <a:pt x="2857" y="1014"/>
                  <a:pt x="2857" y="1014"/>
                  <a:pt x="2857" y="1014"/>
                </a:cubicBezTo>
                <a:cubicBezTo>
                  <a:pt x="2855" y="1014"/>
                  <a:pt x="2855" y="1014"/>
                  <a:pt x="2855" y="1014"/>
                </a:cubicBezTo>
                <a:cubicBezTo>
                  <a:pt x="2854" y="1016"/>
                  <a:pt x="2854" y="1016"/>
                  <a:pt x="2855" y="1017"/>
                </a:cubicBezTo>
                <a:cubicBezTo>
                  <a:pt x="2855" y="1019"/>
                  <a:pt x="2855" y="1019"/>
                  <a:pt x="2855" y="1019"/>
                </a:cubicBezTo>
                <a:cubicBezTo>
                  <a:pt x="2855" y="1021"/>
                  <a:pt x="2855" y="1021"/>
                  <a:pt x="2855" y="1021"/>
                </a:cubicBezTo>
                <a:cubicBezTo>
                  <a:pt x="2855" y="1022"/>
                  <a:pt x="2855" y="1022"/>
                  <a:pt x="2854" y="1022"/>
                </a:cubicBezTo>
                <a:cubicBezTo>
                  <a:pt x="2854" y="1022"/>
                  <a:pt x="2854" y="1024"/>
                  <a:pt x="2854" y="1026"/>
                </a:cubicBezTo>
                <a:cubicBezTo>
                  <a:pt x="2854" y="1026"/>
                  <a:pt x="2852" y="1027"/>
                  <a:pt x="2854" y="1027"/>
                </a:cubicBezTo>
                <a:cubicBezTo>
                  <a:pt x="2854" y="1029"/>
                  <a:pt x="2855" y="1027"/>
                  <a:pt x="2855" y="1027"/>
                </a:cubicBezTo>
                <a:cubicBezTo>
                  <a:pt x="2857" y="1027"/>
                  <a:pt x="2857" y="1026"/>
                  <a:pt x="2859" y="1026"/>
                </a:cubicBezTo>
                <a:cubicBezTo>
                  <a:pt x="2859" y="1024"/>
                  <a:pt x="2860" y="1024"/>
                  <a:pt x="2860" y="1026"/>
                </a:cubicBezTo>
                <a:cubicBezTo>
                  <a:pt x="2860" y="1026"/>
                  <a:pt x="2860" y="1026"/>
                  <a:pt x="2862" y="1027"/>
                </a:cubicBezTo>
                <a:cubicBezTo>
                  <a:pt x="2862" y="1027"/>
                  <a:pt x="2860" y="1027"/>
                  <a:pt x="2862" y="1029"/>
                </a:cubicBezTo>
                <a:cubicBezTo>
                  <a:pt x="2862" y="1029"/>
                  <a:pt x="2862" y="1029"/>
                  <a:pt x="2862" y="1030"/>
                </a:cubicBezTo>
                <a:cubicBezTo>
                  <a:pt x="2862" y="1032"/>
                  <a:pt x="2862" y="1032"/>
                  <a:pt x="2862" y="1032"/>
                </a:cubicBezTo>
                <a:cubicBezTo>
                  <a:pt x="2862" y="1032"/>
                  <a:pt x="2862" y="1032"/>
                  <a:pt x="2862" y="1034"/>
                </a:cubicBezTo>
                <a:cubicBezTo>
                  <a:pt x="2863" y="1035"/>
                  <a:pt x="2862" y="1037"/>
                  <a:pt x="2862" y="1038"/>
                </a:cubicBezTo>
                <a:cubicBezTo>
                  <a:pt x="2863" y="1038"/>
                  <a:pt x="2863" y="1040"/>
                  <a:pt x="2862" y="1040"/>
                </a:cubicBezTo>
                <a:cubicBezTo>
                  <a:pt x="2862" y="1042"/>
                  <a:pt x="2860" y="1042"/>
                  <a:pt x="2860" y="1043"/>
                </a:cubicBezTo>
                <a:cubicBezTo>
                  <a:pt x="2860" y="1045"/>
                  <a:pt x="2860" y="1045"/>
                  <a:pt x="2860" y="1045"/>
                </a:cubicBezTo>
                <a:cubicBezTo>
                  <a:pt x="2859" y="1047"/>
                  <a:pt x="2859" y="1047"/>
                  <a:pt x="2860" y="1048"/>
                </a:cubicBezTo>
                <a:cubicBezTo>
                  <a:pt x="2859" y="1048"/>
                  <a:pt x="2859" y="1048"/>
                  <a:pt x="2859" y="1048"/>
                </a:cubicBezTo>
                <a:cubicBezTo>
                  <a:pt x="2857" y="1050"/>
                  <a:pt x="2859" y="1050"/>
                  <a:pt x="2859" y="1050"/>
                </a:cubicBezTo>
                <a:cubicBezTo>
                  <a:pt x="2860" y="1051"/>
                  <a:pt x="2860" y="1051"/>
                  <a:pt x="2862" y="1053"/>
                </a:cubicBezTo>
                <a:cubicBezTo>
                  <a:pt x="2863" y="1055"/>
                  <a:pt x="2865" y="1053"/>
                  <a:pt x="2868" y="1053"/>
                </a:cubicBezTo>
                <a:cubicBezTo>
                  <a:pt x="2868" y="1053"/>
                  <a:pt x="2868" y="1051"/>
                  <a:pt x="2870" y="1051"/>
                </a:cubicBezTo>
                <a:cubicBezTo>
                  <a:pt x="2872" y="1053"/>
                  <a:pt x="2872" y="1053"/>
                  <a:pt x="2872" y="1053"/>
                </a:cubicBezTo>
                <a:cubicBezTo>
                  <a:pt x="2872" y="1051"/>
                  <a:pt x="2872" y="1051"/>
                  <a:pt x="2872" y="1051"/>
                </a:cubicBezTo>
                <a:cubicBezTo>
                  <a:pt x="2872" y="1050"/>
                  <a:pt x="2872" y="1050"/>
                  <a:pt x="2873" y="1050"/>
                </a:cubicBezTo>
                <a:cubicBezTo>
                  <a:pt x="2873" y="1048"/>
                  <a:pt x="2873" y="1048"/>
                  <a:pt x="2873" y="1047"/>
                </a:cubicBezTo>
                <a:cubicBezTo>
                  <a:pt x="2872" y="1045"/>
                  <a:pt x="2872" y="1045"/>
                  <a:pt x="2872" y="1043"/>
                </a:cubicBezTo>
                <a:cubicBezTo>
                  <a:pt x="2873" y="1043"/>
                  <a:pt x="2873" y="1043"/>
                  <a:pt x="2873" y="1043"/>
                </a:cubicBezTo>
                <a:cubicBezTo>
                  <a:pt x="2872" y="1042"/>
                  <a:pt x="2872" y="1042"/>
                  <a:pt x="2872" y="1040"/>
                </a:cubicBezTo>
                <a:cubicBezTo>
                  <a:pt x="2872" y="1037"/>
                  <a:pt x="2870" y="1035"/>
                  <a:pt x="2872" y="1034"/>
                </a:cubicBezTo>
                <a:cubicBezTo>
                  <a:pt x="2872" y="1032"/>
                  <a:pt x="2873" y="1030"/>
                  <a:pt x="2873" y="1029"/>
                </a:cubicBezTo>
                <a:cubicBezTo>
                  <a:pt x="2873" y="1027"/>
                  <a:pt x="2872" y="1027"/>
                  <a:pt x="2872" y="1026"/>
                </a:cubicBezTo>
                <a:cubicBezTo>
                  <a:pt x="2872" y="1024"/>
                  <a:pt x="2872" y="1024"/>
                  <a:pt x="2872" y="1024"/>
                </a:cubicBezTo>
                <a:cubicBezTo>
                  <a:pt x="2872" y="1022"/>
                  <a:pt x="2872" y="1022"/>
                  <a:pt x="2872" y="1022"/>
                </a:cubicBezTo>
                <a:cubicBezTo>
                  <a:pt x="2872" y="1021"/>
                  <a:pt x="2870" y="1021"/>
                  <a:pt x="2870" y="1021"/>
                </a:cubicBezTo>
                <a:cubicBezTo>
                  <a:pt x="2870" y="1019"/>
                  <a:pt x="2872" y="1017"/>
                  <a:pt x="2872" y="1017"/>
                </a:cubicBezTo>
                <a:cubicBezTo>
                  <a:pt x="2873" y="1016"/>
                  <a:pt x="2876" y="1014"/>
                  <a:pt x="2878" y="1016"/>
                </a:cubicBezTo>
                <a:cubicBezTo>
                  <a:pt x="2878" y="1016"/>
                  <a:pt x="2878" y="1017"/>
                  <a:pt x="2878" y="1019"/>
                </a:cubicBezTo>
                <a:cubicBezTo>
                  <a:pt x="2878" y="1021"/>
                  <a:pt x="2880" y="1021"/>
                  <a:pt x="2880" y="1022"/>
                </a:cubicBezTo>
                <a:cubicBezTo>
                  <a:pt x="2880" y="1024"/>
                  <a:pt x="2878" y="1024"/>
                  <a:pt x="2876" y="1026"/>
                </a:cubicBezTo>
                <a:cubicBezTo>
                  <a:pt x="2876" y="1027"/>
                  <a:pt x="2878" y="1029"/>
                  <a:pt x="2880" y="1029"/>
                </a:cubicBezTo>
                <a:cubicBezTo>
                  <a:pt x="2880" y="1030"/>
                  <a:pt x="2881" y="1032"/>
                  <a:pt x="2881" y="1032"/>
                </a:cubicBezTo>
                <a:cubicBezTo>
                  <a:pt x="2883" y="1034"/>
                  <a:pt x="2884" y="1034"/>
                  <a:pt x="2884" y="1035"/>
                </a:cubicBezTo>
                <a:cubicBezTo>
                  <a:pt x="2884" y="1037"/>
                  <a:pt x="2883" y="1038"/>
                  <a:pt x="2883" y="1040"/>
                </a:cubicBezTo>
                <a:cubicBezTo>
                  <a:pt x="2883" y="1042"/>
                  <a:pt x="2883" y="1042"/>
                  <a:pt x="2884" y="1043"/>
                </a:cubicBezTo>
                <a:cubicBezTo>
                  <a:pt x="2886" y="1043"/>
                  <a:pt x="2888" y="1045"/>
                  <a:pt x="2889" y="1043"/>
                </a:cubicBezTo>
                <a:cubicBezTo>
                  <a:pt x="2891" y="1043"/>
                  <a:pt x="2889" y="1042"/>
                  <a:pt x="2889" y="1040"/>
                </a:cubicBezTo>
                <a:cubicBezTo>
                  <a:pt x="2889" y="1040"/>
                  <a:pt x="2891" y="1040"/>
                  <a:pt x="2891" y="1038"/>
                </a:cubicBezTo>
                <a:cubicBezTo>
                  <a:pt x="2893" y="1038"/>
                  <a:pt x="2893" y="1038"/>
                  <a:pt x="2894" y="1038"/>
                </a:cubicBezTo>
                <a:cubicBezTo>
                  <a:pt x="2896" y="1038"/>
                  <a:pt x="2897" y="1038"/>
                  <a:pt x="2899" y="1038"/>
                </a:cubicBezTo>
                <a:cubicBezTo>
                  <a:pt x="2899" y="1037"/>
                  <a:pt x="2899" y="1037"/>
                  <a:pt x="2899" y="1037"/>
                </a:cubicBezTo>
                <a:cubicBezTo>
                  <a:pt x="2899" y="1035"/>
                  <a:pt x="2899" y="1035"/>
                  <a:pt x="2899" y="1035"/>
                </a:cubicBezTo>
                <a:cubicBezTo>
                  <a:pt x="2897" y="1035"/>
                  <a:pt x="2897" y="1035"/>
                  <a:pt x="2897" y="1035"/>
                </a:cubicBezTo>
                <a:cubicBezTo>
                  <a:pt x="2897" y="1034"/>
                  <a:pt x="2897" y="1034"/>
                  <a:pt x="2897" y="1034"/>
                </a:cubicBezTo>
                <a:cubicBezTo>
                  <a:pt x="2897" y="1032"/>
                  <a:pt x="2897" y="1034"/>
                  <a:pt x="2896" y="1032"/>
                </a:cubicBezTo>
                <a:cubicBezTo>
                  <a:pt x="2894" y="1030"/>
                  <a:pt x="2894" y="1030"/>
                  <a:pt x="2894" y="1030"/>
                </a:cubicBezTo>
                <a:cubicBezTo>
                  <a:pt x="2894" y="1029"/>
                  <a:pt x="2894" y="1029"/>
                  <a:pt x="2893" y="1029"/>
                </a:cubicBezTo>
                <a:cubicBezTo>
                  <a:pt x="2893" y="1029"/>
                  <a:pt x="2893" y="1029"/>
                  <a:pt x="2893" y="1027"/>
                </a:cubicBezTo>
                <a:cubicBezTo>
                  <a:pt x="2893" y="1026"/>
                  <a:pt x="2893" y="1026"/>
                  <a:pt x="2893" y="1026"/>
                </a:cubicBezTo>
                <a:cubicBezTo>
                  <a:pt x="2893" y="1024"/>
                  <a:pt x="2894" y="1026"/>
                  <a:pt x="2894" y="1024"/>
                </a:cubicBezTo>
                <a:cubicBezTo>
                  <a:pt x="2894" y="1024"/>
                  <a:pt x="2894" y="1022"/>
                  <a:pt x="2894" y="1021"/>
                </a:cubicBezTo>
                <a:cubicBezTo>
                  <a:pt x="2893" y="1021"/>
                  <a:pt x="2893" y="1021"/>
                  <a:pt x="2893" y="1019"/>
                </a:cubicBezTo>
                <a:cubicBezTo>
                  <a:pt x="2893" y="1017"/>
                  <a:pt x="2893" y="1017"/>
                  <a:pt x="2893" y="1017"/>
                </a:cubicBezTo>
                <a:cubicBezTo>
                  <a:pt x="2891" y="1017"/>
                  <a:pt x="2891" y="1017"/>
                  <a:pt x="2891" y="1017"/>
                </a:cubicBezTo>
                <a:cubicBezTo>
                  <a:pt x="2891" y="1017"/>
                  <a:pt x="2891" y="1016"/>
                  <a:pt x="2889" y="1016"/>
                </a:cubicBezTo>
                <a:cubicBezTo>
                  <a:pt x="2889" y="1016"/>
                  <a:pt x="2889" y="1016"/>
                  <a:pt x="2889" y="1014"/>
                </a:cubicBezTo>
                <a:cubicBezTo>
                  <a:pt x="2889" y="1013"/>
                  <a:pt x="2889" y="1013"/>
                  <a:pt x="2889" y="1013"/>
                </a:cubicBezTo>
                <a:cubicBezTo>
                  <a:pt x="2888" y="1013"/>
                  <a:pt x="2889" y="1011"/>
                  <a:pt x="2888" y="1011"/>
                </a:cubicBezTo>
                <a:cubicBezTo>
                  <a:pt x="2888" y="1011"/>
                  <a:pt x="2888" y="1011"/>
                  <a:pt x="2886" y="1011"/>
                </a:cubicBezTo>
                <a:cubicBezTo>
                  <a:pt x="2886" y="1011"/>
                  <a:pt x="2886" y="1011"/>
                  <a:pt x="2884" y="1011"/>
                </a:cubicBezTo>
                <a:cubicBezTo>
                  <a:pt x="2884" y="1009"/>
                  <a:pt x="2884" y="1009"/>
                  <a:pt x="2883" y="1009"/>
                </a:cubicBezTo>
                <a:cubicBezTo>
                  <a:pt x="2883" y="1008"/>
                  <a:pt x="2883" y="1008"/>
                  <a:pt x="2883" y="1006"/>
                </a:cubicBezTo>
                <a:cubicBezTo>
                  <a:pt x="2883" y="1005"/>
                  <a:pt x="2883" y="1005"/>
                  <a:pt x="2883" y="1005"/>
                </a:cubicBezTo>
                <a:cubicBezTo>
                  <a:pt x="2884" y="1005"/>
                  <a:pt x="2884" y="1005"/>
                  <a:pt x="2884" y="1006"/>
                </a:cubicBezTo>
                <a:cubicBezTo>
                  <a:pt x="2884" y="1006"/>
                  <a:pt x="2884" y="1006"/>
                  <a:pt x="2886" y="1006"/>
                </a:cubicBezTo>
                <a:cubicBezTo>
                  <a:pt x="2888" y="1006"/>
                  <a:pt x="2888" y="1006"/>
                  <a:pt x="2889" y="1005"/>
                </a:cubicBezTo>
                <a:cubicBezTo>
                  <a:pt x="2891" y="1005"/>
                  <a:pt x="2891" y="1003"/>
                  <a:pt x="2891" y="1003"/>
                </a:cubicBezTo>
                <a:cubicBezTo>
                  <a:pt x="2891" y="1001"/>
                  <a:pt x="2893" y="1001"/>
                  <a:pt x="2893" y="1001"/>
                </a:cubicBezTo>
                <a:cubicBezTo>
                  <a:pt x="2894" y="1001"/>
                  <a:pt x="2894" y="1000"/>
                  <a:pt x="2896" y="1000"/>
                </a:cubicBezTo>
                <a:cubicBezTo>
                  <a:pt x="2896" y="998"/>
                  <a:pt x="2897" y="998"/>
                  <a:pt x="2897" y="996"/>
                </a:cubicBezTo>
                <a:cubicBezTo>
                  <a:pt x="2899" y="996"/>
                  <a:pt x="2899" y="995"/>
                  <a:pt x="2899" y="995"/>
                </a:cubicBezTo>
                <a:cubicBezTo>
                  <a:pt x="2901" y="995"/>
                  <a:pt x="2901" y="995"/>
                  <a:pt x="2902" y="995"/>
                </a:cubicBezTo>
                <a:cubicBezTo>
                  <a:pt x="2902" y="995"/>
                  <a:pt x="2902" y="993"/>
                  <a:pt x="2904" y="995"/>
                </a:cubicBezTo>
                <a:cubicBezTo>
                  <a:pt x="2904" y="993"/>
                  <a:pt x="2904" y="993"/>
                  <a:pt x="2904" y="993"/>
                </a:cubicBezTo>
                <a:cubicBezTo>
                  <a:pt x="2905" y="993"/>
                  <a:pt x="2905" y="993"/>
                  <a:pt x="2905" y="993"/>
                </a:cubicBezTo>
                <a:cubicBezTo>
                  <a:pt x="2907" y="993"/>
                  <a:pt x="2905" y="992"/>
                  <a:pt x="2905" y="990"/>
                </a:cubicBezTo>
                <a:cubicBezTo>
                  <a:pt x="2904" y="990"/>
                  <a:pt x="2902" y="988"/>
                  <a:pt x="2902" y="990"/>
                </a:cubicBezTo>
                <a:cubicBezTo>
                  <a:pt x="2902" y="992"/>
                  <a:pt x="2902" y="993"/>
                  <a:pt x="2901" y="992"/>
                </a:cubicBezTo>
                <a:cubicBezTo>
                  <a:pt x="2899" y="992"/>
                  <a:pt x="2899" y="992"/>
                  <a:pt x="2899" y="992"/>
                </a:cubicBezTo>
                <a:cubicBezTo>
                  <a:pt x="2897" y="992"/>
                  <a:pt x="2897" y="992"/>
                  <a:pt x="2897" y="992"/>
                </a:cubicBezTo>
                <a:cubicBezTo>
                  <a:pt x="2896" y="992"/>
                  <a:pt x="2896" y="990"/>
                  <a:pt x="2894" y="992"/>
                </a:cubicBezTo>
                <a:cubicBezTo>
                  <a:pt x="2894" y="993"/>
                  <a:pt x="2893" y="993"/>
                  <a:pt x="2893" y="995"/>
                </a:cubicBezTo>
                <a:cubicBezTo>
                  <a:pt x="2891" y="995"/>
                  <a:pt x="2889" y="995"/>
                  <a:pt x="2889" y="995"/>
                </a:cubicBezTo>
                <a:cubicBezTo>
                  <a:pt x="2888" y="995"/>
                  <a:pt x="2888" y="995"/>
                  <a:pt x="2888" y="995"/>
                </a:cubicBezTo>
                <a:cubicBezTo>
                  <a:pt x="2888" y="993"/>
                  <a:pt x="2888" y="993"/>
                  <a:pt x="2886" y="993"/>
                </a:cubicBezTo>
                <a:cubicBezTo>
                  <a:pt x="2884" y="993"/>
                  <a:pt x="2884" y="993"/>
                  <a:pt x="2884" y="993"/>
                </a:cubicBezTo>
                <a:cubicBezTo>
                  <a:pt x="2884" y="995"/>
                  <a:pt x="2884" y="995"/>
                  <a:pt x="2883" y="996"/>
                </a:cubicBezTo>
                <a:cubicBezTo>
                  <a:pt x="2883" y="998"/>
                  <a:pt x="2883" y="998"/>
                  <a:pt x="2881" y="1000"/>
                </a:cubicBezTo>
                <a:cubicBezTo>
                  <a:pt x="2880" y="1000"/>
                  <a:pt x="2880" y="1000"/>
                  <a:pt x="2880" y="1000"/>
                </a:cubicBezTo>
                <a:cubicBezTo>
                  <a:pt x="2878" y="1000"/>
                  <a:pt x="2878" y="998"/>
                  <a:pt x="2876" y="998"/>
                </a:cubicBezTo>
                <a:cubicBezTo>
                  <a:pt x="2876" y="998"/>
                  <a:pt x="2875" y="998"/>
                  <a:pt x="2875" y="996"/>
                </a:cubicBezTo>
                <a:cubicBezTo>
                  <a:pt x="2873" y="996"/>
                  <a:pt x="2875" y="995"/>
                  <a:pt x="2873" y="995"/>
                </a:cubicBezTo>
                <a:cubicBezTo>
                  <a:pt x="2873" y="993"/>
                  <a:pt x="2873" y="993"/>
                  <a:pt x="2873" y="993"/>
                </a:cubicBezTo>
                <a:cubicBezTo>
                  <a:pt x="2872" y="993"/>
                  <a:pt x="2872" y="993"/>
                  <a:pt x="2872" y="993"/>
                </a:cubicBezTo>
                <a:cubicBezTo>
                  <a:pt x="2872" y="992"/>
                  <a:pt x="2870" y="992"/>
                  <a:pt x="2870" y="992"/>
                </a:cubicBezTo>
                <a:cubicBezTo>
                  <a:pt x="2868" y="990"/>
                  <a:pt x="2868" y="988"/>
                  <a:pt x="2868" y="988"/>
                </a:cubicBezTo>
                <a:cubicBezTo>
                  <a:pt x="2868" y="987"/>
                  <a:pt x="2868" y="987"/>
                  <a:pt x="2868" y="985"/>
                </a:cubicBezTo>
                <a:cubicBezTo>
                  <a:pt x="2868" y="984"/>
                  <a:pt x="2868" y="984"/>
                  <a:pt x="2868" y="984"/>
                </a:cubicBezTo>
                <a:cubicBezTo>
                  <a:pt x="2870" y="980"/>
                  <a:pt x="2872" y="980"/>
                  <a:pt x="2873" y="979"/>
                </a:cubicBezTo>
                <a:cubicBezTo>
                  <a:pt x="2873" y="977"/>
                  <a:pt x="2873" y="977"/>
                  <a:pt x="2873" y="977"/>
                </a:cubicBezTo>
                <a:cubicBezTo>
                  <a:pt x="2873" y="975"/>
                  <a:pt x="2875" y="975"/>
                  <a:pt x="2876" y="975"/>
                </a:cubicBezTo>
                <a:cubicBezTo>
                  <a:pt x="2876" y="975"/>
                  <a:pt x="2878" y="977"/>
                  <a:pt x="2880" y="975"/>
                </a:cubicBezTo>
                <a:cubicBezTo>
                  <a:pt x="2881" y="975"/>
                  <a:pt x="2881" y="975"/>
                  <a:pt x="2884" y="975"/>
                </a:cubicBezTo>
                <a:cubicBezTo>
                  <a:pt x="2886" y="977"/>
                  <a:pt x="2886" y="977"/>
                  <a:pt x="2886" y="977"/>
                </a:cubicBezTo>
                <a:cubicBezTo>
                  <a:pt x="2888" y="977"/>
                  <a:pt x="2888" y="977"/>
                  <a:pt x="2888" y="977"/>
                </a:cubicBezTo>
                <a:cubicBezTo>
                  <a:pt x="2889" y="977"/>
                  <a:pt x="2888" y="977"/>
                  <a:pt x="2888" y="975"/>
                </a:cubicBezTo>
                <a:cubicBezTo>
                  <a:pt x="2893" y="975"/>
                  <a:pt x="2893" y="975"/>
                  <a:pt x="2893" y="975"/>
                </a:cubicBezTo>
                <a:cubicBezTo>
                  <a:pt x="2896" y="974"/>
                  <a:pt x="2897" y="974"/>
                  <a:pt x="2899" y="975"/>
                </a:cubicBezTo>
                <a:close/>
                <a:moveTo>
                  <a:pt x="2896" y="1043"/>
                </a:moveTo>
                <a:cubicBezTo>
                  <a:pt x="2896" y="1042"/>
                  <a:pt x="2896" y="1042"/>
                  <a:pt x="2894" y="1042"/>
                </a:cubicBezTo>
                <a:cubicBezTo>
                  <a:pt x="2893" y="1043"/>
                  <a:pt x="2893" y="1045"/>
                  <a:pt x="2893" y="1047"/>
                </a:cubicBezTo>
                <a:cubicBezTo>
                  <a:pt x="2893" y="1048"/>
                  <a:pt x="2893" y="1050"/>
                  <a:pt x="2893" y="1050"/>
                </a:cubicBezTo>
                <a:cubicBezTo>
                  <a:pt x="2893" y="1051"/>
                  <a:pt x="2894" y="1050"/>
                  <a:pt x="2894" y="1050"/>
                </a:cubicBezTo>
                <a:cubicBezTo>
                  <a:pt x="2896" y="1048"/>
                  <a:pt x="2896" y="1047"/>
                  <a:pt x="2896" y="1045"/>
                </a:cubicBezTo>
                <a:cubicBezTo>
                  <a:pt x="2896" y="1045"/>
                  <a:pt x="2897" y="1043"/>
                  <a:pt x="2896" y="1043"/>
                </a:cubicBezTo>
                <a:close/>
                <a:moveTo>
                  <a:pt x="2935" y="880"/>
                </a:moveTo>
                <a:cubicBezTo>
                  <a:pt x="2935" y="879"/>
                  <a:pt x="2936" y="877"/>
                  <a:pt x="2936" y="877"/>
                </a:cubicBezTo>
                <a:cubicBezTo>
                  <a:pt x="2936" y="875"/>
                  <a:pt x="2935" y="877"/>
                  <a:pt x="2935" y="875"/>
                </a:cubicBezTo>
                <a:cubicBezTo>
                  <a:pt x="2935" y="875"/>
                  <a:pt x="2935" y="875"/>
                  <a:pt x="2935" y="874"/>
                </a:cubicBezTo>
                <a:cubicBezTo>
                  <a:pt x="2933" y="874"/>
                  <a:pt x="2931" y="874"/>
                  <a:pt x="2930" y="874"/>
                </a:cubicBezTo>
                <a:cubicBezTo>
                  <a:pt x="2931" y="872"/>
                  <a:pt x="2931" y="872"/>
                  <a:pt x="2933" y="872"/>
                </a:cubicBezTo>
                <a:cubicBezTo>
                  <a:pt x="2933" y="871"/>
                  <a:pt x="2933" y="869"/>
                  <a:pt x="2933" y="869"/>
                </a:cubicBezTo>
                <a:cubicBezTo>
                  <a:pt x="2933" y="867"/>
                  <a:pt x="2933" y="867"/>
                  <a:pt x="2933" y="866"/>
                </a:cubicBezTo>
                <a:cubicBezTo>
                  <a:pt x="2931" y="866"/>
                  <a:pt x="2931" y="866"/>
                  <a:pt x="2931" y="866"/>
                </a:cubicBezTo>
                <a:cubicBezTo>
                  <a:pt x="2930" y="864"/>
                  <a:pt x="2930" y="864"/>
                  <a:pt x="2928" y="864"/>
                </a:cubicBezTo>
                <a:cubicBezTo>
                  <a:pt x="2928" y="862"/>
                  <a:pt x="2930" y="862"/>
                  <a:pt x="2928" y="862"/>
                </a:cubicBezTo>
                <a:cubicBezTo>
                  <a:pt x="2926" y="861"/>
                  <a:pt x="2926" y="861"/>
                  <a:pt x="2926" y="861"/>
                </a:cubicBezTo>
                <a:cubicBezTo>
                  <a:pt x="2926" y="861"/>
                  <a:pt x="2926" y="861"/>
                  <a:pt x="2926" y="859"/>
                </a:cubicBezTo>
                <a:cubicBezTo>
                  <a:pt x="2925" y="859"/>
                  <a:pt x="2925" y="858"/>
                  <a:pt x="2923" y="859"/>
                </a:cubicBezTo>
                <a:cubicBezTo>
                  <a:pt x="2923" y="859"/>
                  <a:pt x="2923" y="861"/>
                  <a:pt x="2923" y="862"/>
                </a:cubicBezTo>
                <a:cubicBezTo>
                  <a:pt x="2923" y="862"/>
                  <a:pt x="2923" y="864"/>
                  <a:pt x="2925" y="864"/>
                </a:cubicBezTo>
                <a:cubicBezTo>
                  <a:pt x="2925" y="866"/>
                  <a:pt x="2925" y="866"/>
                  <a:pt x="2925" y="867"/>
                </a:cubicBezTo>
                <a:cubicBezTo>
                  <a:pt x="2925" y="869"/>
                  <a:pt x="2926" y="869"/>
                  <a:pt x="2926" y="869"/>
                </a:cubicBezTo>
                <a:cubicBezTo>
                  <a:pt x="2925" y="871"/>
                  <a:pt x="2925" y="871"/>
                  <a:pt x="2923" y="871"/>
                </a:cubicBezTo>
                <a:cubicBezTo>
                  <a:pt x="2923" y="869"/>
                  <a:pt x="2923" y="869"/>
                  <a:pt x="2923" y="869"/>
                </a:cubicBezTo>
                <a:cubicBezTo>
                  <a:pt x="2922" y="869"/>
                  <a:pt x="2922" y="867"/>
                  <a:pt x="2922" y="867"/>
                </a:cubicBezTo>
                <a:cubicBezTo>
                  <a:pt x="2922" y="871"/>
                  <a:pt x="2922" y="871"/>
                  <a:pt x="2922" y="871"/>
                </a:cubicBezTo>
                <a:cubicBezTo>
                  <a:pt x="2920" y="871"/>
                  <a:pt x="2920" y="871"/>
                  <a:pt x="2920" y="871"/>
                </a:cubicBezTo>
                <a:cubicBezTo>
                  <a:pt x="2918" y="871"/>
                  <a:pt x="2918" y="871"/>
                  <a:pt x="2918" y="871"/>
                </a:cubicBezTo>
                <a:cubicBezTo>
                  <a:pt x="2918" y="869"/>
                  <a:pt x="2918" y="869"/>
                  <a:pt x="2918" y="869"/>
                </a:cubicBezTo>
                <a:cubicBezTo>
                  <a:pt x="2918" y="869"/>
                  <a:pt x="2917" y="867"/>
                  <a:pt x="2917" y="869"/>
                </a:cubicBezTo>
                <a:cubicBezTo>
                  <a:pt x="2915" y="869"/>
                  <a:pt x="2915" y="871"/>
                  <a:pt x="2917" y="871"/>
                </a:cubicBezTo>
                <a:cubicBezTo>
                  <a:pt x="2917" y="872"/>
                  <a:pt x="2917" y="874"/>
                  <a:pt x="2915" y="874"/>
                </a:cubicBezTo>
                <a:cubicBezTo>
                  <a:pt x="2915" y="874"/>
                  <a:pt x="2914" y="875"/>
                  <a:pt x="2914" y="874"/>
                </a:cubicBezTo>
                <a:cubicBezTo>
                  <a:pt x="2914" y="874"/>
                  <a:pt x="2914" y="874"/>
                  <a:pt x="2912" y="874"/>
                </a:cubicBezTo>
                <a:cubicBezTo>
                  <a:pt x="2912" y="875"/>
                  <a:pt x="2912" y="875"/>
                  <a:pt x="2912" y="875"/>
                </a:cubicBezTo>
                <a:cubicBezTo>
                  <a:pt x="2912" y="877"/>
                  <a:pt x="2912" y="877"/>
                  <a:pt x="2912" y="877"/>
                </a:cubicBezTo>
                <a:cubicBezTo>
                  <a:pt x="2910" y="879"/>
                  <a:pt x="2910" y="879"/>
                  <a:pt x="2909" y="879"/>
                </a:cubicBezTo>
                <a:cubicBezTo>
                  <a:pt x="2907" y="879"/>
                  <a:pt x="2907" y="879"/>
                  <a:pt x="2907" y="879"/>
                </a:cubicBezTo>
                <a:cubicBezTo>
                  <a:pt x="2907" y="877"/>
                  <a:pt x="2907" y="875"/>
                  <a:pt x="2905" y="874"/>
                </a:cubicBezTo>
                <a:cubicBezTo>
                  <a:pt x="2904" y="874"/>
                  <a:pt x="2902" y="872"/>
                  <a:pt x="2901" y="874"/>
                </a:cubicBezTo>
                <a:cubicBezTo>
                  <a:pt x="2899" y="874"/>
                  <a:pt x="2899" y="874"/>
                  <a:pt x="2899" y="874"/>
                </a:cubicBezTo>
                <a:cubicBezTo>
                  <a:pt x="2897" y="875"/>
                  <a:pt x="2897" y="875"/>
                  <a:pt x="2897" y="875"/>
                </a:cubicBezTo>
                <a:cubicBezTo>
                  <a:pt x="2897" y="877"/>
                  <a:pt x="2897" y="877"/>
                  <a:pt x="2897" y="877"/>
                </a:cubicBezTo>
                <a:cubicBezTo>
                  <a:pt x="2897" y="879"/>
                  <a:pt x="2897" y="879"/>
                  <a:pt x="2897" y="880"/>
                </a:cubicBezTo>
                <a:cubicBezTo>
                  <a:pt x="2896" y="882"/>
                  <a:pt x="2894" y="880"/>
                  <a:pt x="2893" y="880"/>
                </a:cubicBezTo>
                <a:cubicBezTo>
                  <a:pt x="2891" y="880"/>
                  <a:pt x="2891" y="880"/>
                  <a:pt x="2889" y="882"/>
                </a:cubicBezTo>
                <a:cubicBezTo>
                  <a:pt x="2888" y="883"/>
                  <a:pt x="2888" y="885"/>
                  <a:pt x="2888" y="887"/>
                </a:cubicBezTo>
                <a:cubicBezTo>
                  <a:pt x="2889" y="887"/>
                  <a:pt x="2889" y="887"/>
                  <a:pt x="2889" y="888"/>
                </a:cubicBezTo>
                <a:cubicBezTo>
                  <a:pt x="2888" y="888"/>
                  <a:pt x="2888" y="888"/>
                  <a:pt x="2888" y="890"/>
                </a:cubicBezTo>
                <a:cubicBezTo>
                  <a:pt x="2886" y="890"/>
                  <a:pt x="2886" y="892"/>
                  <a:pt x="2886" y="893"/>
                </a:cubicBezTo>
                <a:cubicBezTo>
                  <a:pt x="2886" y="895"/>
                  <a:pt x="2888" y="895"/>
                  <a:pt x="2888" y="895"/>
                </a:cubicBezTo>
                <a:cubicBezTo>
                  <a:pt x="2889" y="896"/>
                  <a:pt x="2889" y="896"/>
                  <a:pt x="2889" y="898"/>
                </a:cubicBezTo>
                <a:cubicBezTo>
                  <a:pt x="2889" y="898"/>
                  <a:pt x="2889" y="898"/>
                  <a:pt x="2891" y="898"/>
                </a:cubicBezTo>
                <a:cubicBezTo>
                  <a:pt x="2893" y="896"/>
                  <a:pt x="2891" y="895"/>
                  <a:pt x="2891" y="895"/>
                </a:cubicBezTo>
                <a:cubicBezTo>
                  <a:pt x="2889" y="893"/>
                  <a:pt x="2889" y="892"/>
                  <a:pt x="2889" y="890"/>
                </a:cubicBezTo>
                <a:cubicBezTo>
                  <a:pt x="2889" y="888"/>
                  <a:pt x="2891" y="888"/>
                  <a:pt x="2891" y="887"/>
                </a:cubicBezTo>
                <a:cubicBezTo>
                  <a:pt x="2893" y="885"/>
                  <a:pt x="2893" y="885"/>
                  <a:pt x="2894" y="885"/>
                </a:cubicBezTo>
                <a:cubicBezTo>
                  <a:pt x="2894" y="883"/>
                  <a:pt x="2896" y="883"/>
                  <a:pt x="2897" y="885"/>
                </a:cubicBezTo>
                <a:cubicBezTo>
                  <a:pt x="2899" y="885"/>
                  <a:pt x="2894" y="887"/>
                  <a:pt x="2896" y="888"/>
                </a:cubicBezTo>
                <a:cubicBezTo>
                  <a:pt x="2897" y="888"/>
                  <a:pt x="2897" y="887"/>
                  <a:pt x="2897" y="887"/>
                </a:cubicBezTo>
                <a:cubicBezTo>
                  <a:pt x="2899" y="887"/>
                  <a:pt x="2899" y="885"/>
                  <a:pt x="2901" y="885"/>
                </a:cubicBezTo>
                <a:cubicBezTo>
                  <a:pt x="2902" y="885"/>
                  <a:pt x="2901" y="888"/>
                  <a:pt x="2902" y="888"/>
                </a:cubicBezTo>
                <a:cubicBezTo>
                  <a:pt x="2904" y="888"/>
                  <a:pt x="2904" y="888"/>
                  <a:pt x="2905" y="887"/>
                </a:cubicBezTo>
                <a:cubicBezTo>
                  <a:pt x="2905" y="885"/>
                  <a:pt x="2904" y="885"/>
                  <a:pt x="2902" y="883"/>
                </a:cubicBezTo>
                <a:cubicBezTo>
                  <a:pt x="2904" y="883"/>
                  <a:pt x="2905" y="883"/>
                  <a:pt x="2905" y="885"/>
                </a:cubicBezTo>
                <a:cubicBezTo>
                  <a:pt x="2907" y="885"/>
                  <a:pt x="2909" y="885"/>
                  <a:pt x="2910" y="887"/>
                </a:cubicBezTo>
                <a:cubicBezTo>
                  <a:pt x="2912" y="887"/>
                  <a:pt x="2912" y="887"/>
                  <a:pt x="2912" y="887"/>
                </a:cubicBezTo>
                <a:cubicBezTo>
                  <a:pt x="2914" y="887"/>
                  <a:pt x="2914" y="888"/>
                  <a:pt x="2914" y="890"/>
                </a:cubicBezTo>
                <a:cubicBezTo>
                  <a:pt x="2912" y="890"/>
                  <a:pt x="2912" y="890"/>
                  <a:pt x="2912" y="892"/>
                </a:cubicBezTo>
                <a:cubicBezTo>
                  <a:pt x="2910" y="892"/>
                  <a:pt x="2910" y="892"/>
                  <a:pt x="2910" y="892"/>
                </a:cubicBezTo>
                <a:cubicBezTo>
                  <a:pt x="2910" y="893"/>
                  <a:pt x="2910" y="893"/>
                  <a:pt x="2910" y="893"/>
                </a:cubicBezTo>
                <a:cubicBezTo>
                  <a:pt x="2910" y="895"/>
                  <a:pt x="2910" y="896"/>
                  <a:pt x="2910" y="898"/>
                </a:cubicBezTo>
                <a:cubicBezTo>
                  <a:pt x="2910" y="900"/>
                  <a:pt x="2910" y="901"/>
                  <a:pt x="2910" y="903"/>
                </a:cubicBezTo>
                <a:cubicBezTo>
                  <a:pt x="2912" y="903"/>
                  <a:pt x="2912" y="903"/>
                  <a:pt x="2912" y="903"/>
                </a:cubicBezTo>
                <a:cubicBezTo>
                  <a:pt x="2912" y="904"/>
                  <a:pt x="2912" y="904"/>
                  <a:pt x="2912" y="904"/>
                </a:cubicBezTo>
                <a:cubicBezTo>
                  <a:pt x="2914" y="904"/>
                  <a:pt x="2914" y="904"/>
                  <a:pt x="2914" y="904"/>
                </a:cubicBezTo>
                <a:cubicBezTo>
                  <a:pt x="2915" y="906"/>
                  <a:pt x="2915" y="906"/>
                  <a:pt x="2915" y="906"/>
                </a:cubicBezTo>
                <a:cubicBezTo>
                  <a:pt x="2917" y="906"/>
                  <a:pt x="2917" y="906"/>
                  <a:pt x="2917" y="906"/>
                </a:cubicBezTo>
                <a:cubicBezTo>
                  <a:pt x="2918" y="908"/>
                  <a:pt x="2918" y="908"/>
                  <a:pt x="2918" y="908"/>
                </a:cubicBezTo>
                <a:cubicBezTo>
                  <a:pt x="2918" y="908"/>
                  <a:pt x="2918" y="908"/>
                  <a:pt x="2920" y="908"/>
                </a:cubicBezTo>
                <a:cubicBezTo>
                  <a:pt x="2920" y="909"/>
                  <a:pt x="2920" y="909"/>
                  <a:pt x="2920" y="909"/>
                </a:cubicBezTo>
                <a:cubicBezTo>
                  <a:pt x="2922" y="911"/>
                  <a:pt x="2922" y="908"/>
                  <a:pt x="2923" y="908"/>
                </a:cubicBezTo>
                <a:cubicBezTo>
                  <a:pt x="2923" y="906"/>
                  <a:pt x="2923" y="906"/>
                  <a:pt x="2925" y="904"/>
                </a:cubicBezTo>
                <a:cubicBezTo>
                  <a:pt x="2926" y="906"/>
                  <a:pt x="2925" y="906"/>
                  <a:pt x="2926" y="906"/>
                </a:cubicBezTo>
                <a:cubicBezTo>
                  <a:pt x="2926" y="908"/>
                  <a:pt x="2926" y="908"/>
                  <a:pt x="2926" y="908"/>
                </a:cubicBezTo>
                <a:cubicBezTo>
                  <a:pt x="2926" y="908"/>
                  <a:pt x="2926" y="908"/>
                  <a:pt x="2925" y="908"/>
                </a:cubicBezTo>
                <a:cubicBezTo>
                  <a:pt x="2925" y="909"/>
                  <a:pt x="2925" y="909"/>
                  <a:pt x="2925" y="909"/>
                </a:cubicBezTo>
                <a:cubicBezTo>
                  <a:pt x="2923" y="911"/>
                  <a:pt x="2923" y="911"/>
                  <a:pt x="2923" y="911"/>
                </a:cubicBezTo>
                <a:cubicBezTo>
                  <a:pt x="2925" y="911"/>
                  <a:pt x="2925" y="911"/>
                  <a:pt x="2925" y="911"/>
                </a:cubicBezTo>
                <a:cubicBezTo>
                  <a:pt x="2925" y="913"/>
                  <a:pt x="2925" y="913"/>
                  <a:pt x="2925" y="914"/>
                </a:cubicBezTo>
                <a:cubicBezTo>
                  <a:pt x="2926" y="914"/>
                  <a:pt x="2928" y="911"/>
                  <a:pt x="2928" y="909"/>
                </a:cubicBezTo>
                <a:cubicBezTo>
                  <a:pt x="2928" y="908"/>
                  <a:pt x="2930" y="906"/>
                  <a:pt x="2930" y="904"/>
                </a:cubicBezTo>
                <a:cubicBezTo>
                  <a:pt x="2930" y="904"/>
                  <a:pt x="2931" y="903"/>
                  <a:pt x="2930" y="903"/>
                </a:cubicBezTo>
                <a:cubicBezTo>
                  <a:pt x="2930" y="901"/>
                  <a:pt x="2930" y="901"/>
                  <a:pt x="2930" y="901"/>
                </a:cubicBezTo>
                <a:cubicBezTo>
                  <a:pt x="2928" y="901"/>
                  <a:pt x="2928" y="901"/>
                  <a:pt x="2926" y="901"/>
                </a:cubicBezTo>
                <a:cubicBezTo>
                  <a:pt x="2926" y="900"/>
                  <a:pt x="2925" y="900"/>
                  <a:pt x="2925" y="898"/>
                </a:cubicBezTo>
                <a:cubicBezTo>
                  <a:pt x="2925" y="896"/>
                  <a:pt x="2925" y="896"/>
                  <a:pt x="2925" y="896"/>
                </a:cubicBezTo>
                <a:cubicBezTo>
                  <a:pt x="2925" y="896"/>
                  <a:pt x="2925" y="896"/>
                  <a:pt x="2925" y="895"/>
                </a:cubicBezTo>
                <a:cubicBezTo>
                  <a:pt x="2926" y="893"/>
                  <a:pt x="2926" y="893"/>
                  <a:pt x="2926" y="892"/>
                </a:cubicBezTo>
                <a:cubicBezTo>
                  <a:pt x="2926" y="892"/>
                  <a:pt x="2926" y="890"/>
                  <a:pt x="2928" y="890"/>
                </a:cubicBezTo>
                <a:cubicBezTo>
                  <a:pt x="2928" y="888"/>
                  <a:pt x="2930" y="887"/>
                  <a:pt x="2931" y="888"/>
                </a:cubicBezTo>
                <a:cubicBezTo>
                  <a:pt x="2933" y="890"/>
                  <a:pt x="2933" y="892"/>
                  <a:pt x="2933" y="893"/>
                </a:cubicBezTo>
                <a:cubicBezTo>
                  <a:pt x="2933" y="893"/>
                  <a:pt x="2933" y="893"/>
                  <a:pt x="2931" y="895"/>
                </a:cubicBezTo>
                <a:cubicBezTo>
                  <a:pt x="2931" y="895"/>
                  <a:pt x="2931" y="896"/>
                  <a:pt x="2933" y="896"/>
                </a:cubicBezTo>
                <a:cubicBezTo>
                  <a:pt x="2933" y="898"/>
                  <a:pt x="2933" y="898"/>
                  <a:pt x="2933" y="900"/>
                </a:cubicBezTo>
                <a:cubicBezTo>
                  <a:pt x="2933" y="900"/>
                  <a:pt x="2931" y="901"/>
                  <a:pt x="2933" y="901"/>
                </a:cubicBezTo>
                <a:cubicBezTo>
                  <a:pt x="2933" y="903"/>
                  <a:pt x="2935" y="900"/>
                  <a:pt x="2935" y="900"/>
                </a:cubicBezTo>
                <a:cubicBezTo>
                  <a:pt x="2935" y="898"/>
                  <a:pt x="2935" y="896"/>
                  <a:pt x="2935" y="895"/>
                </a:cubicBezTo>
                <a:cubicBezTo>
                  <a:pt x="2935" y="895"/>
                  <a:pt x="2936" y="893"/>
                  <a:pt x="2936" y="892"/>
                </a:cubicBezTo>
                <a:cubicBezTo>
                  <a:pt x="2936" y="892"/>
                  <a:pt x="2936" y="890"/>
                  <a:pt x="2938" y="888"/>
                </a:cubicBezTo>
                <a:cubicBezTo>
                  <a:pt x="2936" y="887"/>
                  <a:pt x="2936" y="887"/>
                  <a:pt x="2936" y="887"/>
                </a:cubicBezTo>
                <a:cubicBezTo>
                  <a:pt x="2936" y="885"/>
                  <a:pt x="2936" y="883"/>
                  <a:pt x="2935" y="883"/>
                </a:cubicBezTo>
                <a:cubicBezTo>
                  <a:pt x="2935" y="883"/>
                  <a:pt x="2935" y="883"/>
                  <a:pt x="2935" y="882"/>
                </a:cubicBezTo>
                <a:cubicBezTo>
                  <a:pt x="2933" y="880"/>
                  <a:pt x="2935" y="882"/>
                  <a:pt x="2935" y="880"/>
                </a:cubicBezTo>
                <a:close/>
                <a:moveTo>
                  <a:pt x="2935" y="1014"/>
                </a:moveTo>
                <a:cubicBezTo>
                  <a:pt x="2935" y="1016"/>
                  <a:pt x="2936" y="1013"/>
                  <a:pt x="2936" y="1013"/>
                </a:cubicBezTo>
                <a:cubicBezTo>
                  <a:pt x="2936" y="1011"/>
                  <a:pt x="2935" y="1011"/>
                  <a:pt x="2935" y="1009"/>
                </a:cubicBezTo>
                <a:cubicBezTo>
                  <a:pt x="2935" y="1011"/>
                  <a:pt x="2935" y="1011"/>
                  <a:pt x="2935" y="1013"/>
                </a:cubicBezTo>
                <a:lnTo>
                  <a:pt x="2935" y="1014"/>
                </a:lnTo>
                <a:close/>
                <a:moveTo>
                  <a:pt x="2867" y="819"/>
                </a:moveTo>
                <a:cubicBezTo>
                  <a:pt x="2868" y="820"/>
                  <a:pt x="2868" y="822"/>
                  <a:pt x="2870" y="824"/>
                </a:cubicBezTo>
                <a:cubicBezTo>
                  <a:pt x="2870" y="825"/>
                  <a:pt x="2872" y="829"/>
                  <a:pt x="2873" y="829"/>
                </a:cubicBezTo>
                <a:cubicBezTo>
                  <a:pt x="2875" y="827"/>
                  <a:pt x="2875" y="827"/>
                  <a:pt x="2875" y="825"/>
                </a:cubicBezTo>
                <a:cubicBezTo>
                  <a:pt x="2875" y="824"/>
                  <a:pt x="2875" y="824"/>
                  <a:pt x="2875" y="822"/>
                </a:cubicBezTo>
                <a:cubicBezTo>
                  <a:pt x="2875" y="822"/>
                  <a:pt x="2876" y="819"/>
                  <a:pt x="2876" y="817"/>
                </a:cubicBezTo>
                <a:cubicBezTo>
                  <a:pt x="2876" y="817"/>
                  <a:pt x="2876" y="817"/>
                  <a:pt x="2875" y="816"/>
                </a:cubicBezTo>
                <a:cubicBezTo>
                  <a:pt x="2875" y="816"/>
                  <a:pt x="2875" y="814"/>
                  <a:pt x="2873" y="814"/>
                </a:cubicBezTo>
                <a:cubicBezTo>
                  <a:pt x="2873" y="812"/>
                  <a:pt x="2872" y="812"/>
                  <a:pt x="2872" y="812"/>
                </a:cubicBezTo>
                <a:cubicBezTo>
                  <a:pt x="2870" y="812"/>
                  <a:pt x="2868" y="812"/>
                  <a:pt x="2867" y="812"/>
                </a:cubicBezTo>
                <a:cubicBezTo>
                  <a:pt x="2865" y="811"/>
                  <a:pt x="2863" y="812"/>
                  <a:pt x="2862" y="812"/>
                </a:cubicBezTo>
                <a:cubicBezTo>
                  <a:pt x="2860" y="812"/>
                  <a:pt x="2860" y="812"/>
                  <a:pt x="2860" y="812"/>
                </a:cubicBezTo>
                <a:cubicBezTo>
                  <a:pt x="2860" y="814"/>
                  <a:pt x="2863" y="812"/>
                  <a:pt x="2865" y="814"/>
                </a:cubicBezTo>
                <a:cubicBezTo>
                  <a:pt x="2865" y="814"/>
                  <a:pt x="2865" y="816"/>
                  <a:pt x="2865" y="817"/>
                </a:cubicBezTo>
                <a:cubicBezTo>
                  <a:pt x="2867" y="817"/>
                  <a:pt x="2867" y="819"/>
                  <a:pt x="2867" y="819"/>
                </a:cubicBezTo>
                <a:close/>
                <a:moveTo>
                  <a:pt x="2938" y="1008"/>
                </a:moveTo>
                <a:cubicBezTo>
                  <a:pt x="2939" y="1006"/>
                  <a:pt x="2939" y="1008"/>
                  <a:pt x="2941" y="1006"/>
                </a:cubicBezTo>
                <a:cubicBezTo>
                  <a:pt x="2941" y="1006"/>
                  <a:pt x="2941" y="1006"/>
                  <a:pt x="2941" y="1005"/>
                </a:cubicBezTo>
                <a:cubicBezTo>
                  <a:pt x="2941" y="1005"/>
                  <a:pt x="2941" y="1003"/>
                  <a:pt x="2939" y="1005"/>
                </a:cubicBezTo>
                <a:cubicBezTo>
                  <a:pt x="2938" y="1005"/>
                  <a:pt x="2936" y="1005"/>
                  <a:pt x="2936" y="1005"/>
                </a:cubicBezTo>
                <a:cubicBezTo>
                  <a:pt x="2935" y="1005"/>
                  <a:pt x="2935" y="1005"/>
                  <a:pt x="2935" y="1005"/>
                </a:cubicBezTo>
                <a:cubicBezTo>
                  <a:pt x="2933" y="1005"/>
                  <a:pt x="2933" y="1005"/>
                  <a:pt x="2931" y="1005"/>
                </a:cubicBezTo>
                <a:cubicBezTo>
                  <a:pt x="2930" y="1005"/>
                  <a:pt x="2930" y="1005"/>
                  <a:pt x="2930" y="1005"/>
                </a:cubicBezTo>
                <a:cubicBezTo>
                  <a:pt x="2928" y="1003"/>
                  <a:pt x="2926" y="1005"/>
                  <a:pt x="2925" y="1003"/>
                </a:cubicBezTo>
                <a:cubicBezTo>
                  <a:pt x="2925" y="1003"/>
                  <a:pt x="2923" y="1003"/>
                  <a:pt x="2922" y="1003"/>
                </a:cubicBezTo>
                <a:cubicBezTo>
                  <a:pt x="2920" y="1001"/>
                  <a:pt x="2920" y="1003"/>
                  <a:pt x="2918" y="1003"/>
                </a:cubicBezTo>
                <a:cubicBezTo>
                  <a:pt x="2917" y="1001"/>
                  <a:pt x="2917" y="1003"/>
                  <a:pt x="2915" y="1003"/>
                </a:cubicBezTo>
                <a:cubicBezTo>
                  <a:pt x="2914" y="1005"/>
                  <a:pt x="2915" y="1005"/>
                  <a:pt x="2917" y="1006"/>
                </a:cubicBezTo>
                <a:cubicBezTo>
                  <a:pt x="2917" y="1008"/>
                  <a:pt x="2917" y="1008"/>
                  <a:pt x="2917" y="1008"/>
                </a:cubicBezTo>
                <a:cubicBezTo>
                  <a:pt x="2917" y="1008"/>
                  <a:pt x="2917" y="1008"/>
                  <a:pt x="2917" y="1009"/>
                </a:cubicBezTo>
                <a:cubicBezTo>
                  <a:pt x="2918" y="1009"/>
                  <a:pt x="2920" y="1008"/>
                  <a:pt x="2920" y="1008"/>
                </a:cubicBezTo>
                <a:cubicBezTo>
                  <a:pt x="2922" y="1006"/>
                  <a:pt x="2922" y="1006"/>
                  <a:pt x="2922" y="1006"/>
                </a:cubicBezTo>
                <a:cubicBezTo>
                  <a:pt x="2923" y="1006"/>
                  <a:pt x="2925" y="1006"/>
                  <a:pt x="2926" y="1006"/>
                </a:cubicBezTo>
                <a:cubicBezTo>
                  <a:pt x="2928" y="1006"/>
                  <a:pt x="2928" y="1006"/>
                  <a:pt x="2928" y="1006"/>
                </a:cubicBezTo>
                <a:cubicBezTo>
                  <a:pt x="2930" y="1006"/>
                  <a:pt x="2931" y="1006"/>
                  <a:pt x="2931" y="1006"/>
                </a:cubicBezTo>
                <a:cubicBezTo>
                  <a:pt x="2931" y="1008"/>
                  <a:pt x="2931" y="1008"/>
                  <a:pt x="2933" y="1008"/>
                </a:cubicBezTo>
                <a:cubicBezTo>
                  <a:pt x="2933" y="1009"/>
                  <a:pt x="2935" y="1009"/>
                  <a:pt x="2935" y="1009"/>
                </a:cubicBezTo>
                <a:cubicBezTo>
                  <a:pt x="2936" y="1008"/>
                  <a:pt x="2936" y="1008"/>
                  <a:pt x="2936" y="1008"/>
                </a:cubicBezTo>
                <a:lnTo>
                  <a:pt x="2938" y="1008"/>
                </a:lnTo>
                <a:close/>
                <a:moveTo>
                  <a:pt x="2897" y="1045"/>
                </a:moveTo>
                <a:cubicBezTo>
                  <a:pt x="2899" y="1047"/>
                  <a:pt x="2899" y="1047"/>
                  <a:pt x="2899" y="1047"/>
                </a:cubicBezTo>
                <a:cubicBezTo>
                  <a:pt x="2899" y="1047"/>
                  <a:pt x="2899" y="1047"/>
                  <a:pt x="2897" y="1047"/>
                </a:cubicBezTo>
                <a:cubicBezTo>
                  <a:pt x="2897" y="1048"/>
                  <a:pt x="2897" y="1048"/>
                  <a:pt x="2897" y="1048"/>
                </a:cubicBezTo>
                <a:cubicBezTo>
                  <a:pt x="2897" y="1050"/>
                  <a:pt x="2897" y="1050"/>
                  <a:pt x="2896" y="1051"/>
                </a:cubicBezTo>
                <a:cubicBezTo>
                  <a:pt x="2896" y="1051"/>
                  <a:pt x="2896" y="1053"/>
                  <a:pt x="2896" y="1055"/>
                </a:cubicBezTo>
                <a:cubicBezTo>
                  <a:pt x="2899" y="1055"/>
                  <a:pt x="2899" y="1051"/>
                  <a:pt x="2899" y="1051"/>
                </a:cubicBezTo>
                <a:cubicBezTo>
                  <a:pt x="2899" y="1050"/>
                  <a:pt x="2901" y="1050"/>
                  <a:pt x="2901" y="1050"/>
                </a:cubicBezTo>
                <a:cubicBezTo>
                  <a:pt x="2902" y="1050"/>
                  <a:pt x="2902" y="1048"/>
                  <a:pt x="2902" y="1048"/>
                </a:cubicBezTo>
                <a:cubicBezTo>
                  <a:pt x="2902" y="1048"/>
                  <a:pt x="2902" y="1047"/>
                  <a:pt x="2901" y="1047"/>
                </a:cubicBezTo>
                <a:cubicBezTo>
                  <a:pt x="2899" y="1047"/>
                  <a:pt x="2899" y="1045"/>
                  <a:pt x="2901" y="1043"/>
                </a:cubicBezTo>
                <a:cubicBezTo>
                  <a:pt x="2901" y="1043"/>
                  <a:pt x="2902" y="1042"/>
                  <a:pt x="2902" y="1040"/>
                </a:cubicBezTo>
                <a:cubicBezTo>
                  <a:pt x="2902" y="1038"/>
                  <a:pt x="2901" y="1038"/>
                  <a:pt x="2899" y="1038"/>
                </a:cubicBezTo>
                <a:cubicBezTo>
                  <a:pt x="2899" y="1040"/>
                  <a:pt x="2899" y="1042"/>
                  <a:pt x="2899" y="1043"/>
                </a:cubicBezTo>
                <a:cubicBezTo>
                  <a:pt x="2899" y="1043"/>
                  <a:pt x="2896" y="1045"/>
                  <a:pt x="2897" y="1045"/>
                </a:cubicBezTo>
                <a:close/>
                <a:moveTo>
                  <a:pt x="2836" y="1095"/>
                </a:moveTo>
                <a:cubicBezTo>
                  <a:pt x="2838" y="1097"/>
                  <a:pt x="2839" y="1095"/>
                  <a:pt x="2839" y="1095"/>
                </a:cubicBezTo>
                <a:cubicBezTo>
                  <a:pt x="2841" y="1095"/>
                  <a:pt x="2842" y="1095"/>
                  <a:pt x="2844" y="1095"/>
                </a:cubicBezTo>
                <a:cubicBezTo>
                  <a:pt x="2846" y="1093"/>
                  <a:pt x="2844" y="1093"/>
                  <a:pt x="2842" y="1093"/>
                </a:cubicBezTo>
                <a:cubicBezTo>
                  <a:pt x="2842" y="1092"/>
                  <a:pt x="2841" y="1093"/>
                  <a:pt x="2839" y="1093"/>
                </a:cubicBezTo>
                <a:cubicBezTo>
                  <a:pt x="2839" y="1092"/>
                  <a:pt x="2839" y="1092"/>
                  <a:pt x="2838" y="1092"/>
                </a:cubicBezTo>
                <a:cubicBezTo>
                  <a:pt x="2836" y="1090"/>
                  <a:pt x="2834" y="1088"/>
                  <a:pt x="2831" y="1088"/>
                </a:cubicBezTo>
                <a:cubicBezTo>
                  <a:pt x="2831" y="1090"/>
                  <a:pt x="2831" y="1090"/>
                  <a:pt x="2830" y="1090"/>
                </a:cubicBezTo>
                <a:cubicBezTo>
                  <a:pt x="2830" y="1092"/>
                  <a:pt x="2830" y="1092"/>
                  <a:pt x="2830" y="1092"/>
                </a:cubicBezTo>
                <a:cubicBezTo>
                  <a:pt x="2830" y="1093"/>
                  <a:pt x="2830" y="1093"/>
                  <a:pt x="2830" y="1093"/>
                </a:cubicBezTo>
                <a:cubicBezTo>
                  <a:pt x="2830" y="1095"/>
                  <a:pt x="2830" y="1095"/>
                  <a:pt x="2830" y="1097"/>
                </a:cubicBezTo>
                <a:cubicBezTo>
                  <a:pt x="2831" y="1097"/>
                  <a:pt x="2833" y="1097"/>
                  <a:pt x="2834" y="1097"/>
                </a:cubicBezTo>
                <a:cubicBezTo>
                  <a:pt x="2836" y="1097"/>
                  <a:pt x="2836" y="1095"/>
                  <a:pt x="2836" y="1095"/>
                </a:cubicBezTo>
                <a:close/>
                <a:moveTo>
                  <a:pt x="2894" y="850"/>
                </a:moveTo>
                <a:cubicBezTo>
                  <a:pt x="2894" y="851"/>
                  <a:pt x="2893" y="851"/>
                  <a:pt x="2893" y="853"/>
                </a:cubicBezTo>
                <a:cubicBezTo>
                  <a:pt x="2893" y="854"/>
                  <a:pt x="2896" y="856"/>
                  <a:pt x="2893" y="856"/>
                </a:cubicBezTo>
                <a:cubicBezTo>
                  <a:pt x="2893" y="856"/>
                  <a:pt x="2891" y="856"/>
                  <a:pt x="2891" y="858"/>
                </a:cubicBezTo>
                <a:cubicBezTo>
                  <a:pt x="2889" y="858"/>
                  <a:pt x="2889" y="859"/>
                  <a:pt x="2889" y="859"/>
                </a:cubicBezTo>
                <a:cubicBezTo>
                  <a:pt x="2889" y="861"/>
                  <a:pt x="2891" y="861"/>
                  <a:pt x="2891" y="862"/>
                </a:cubicBezTo>
                <a:cubicBezTo>
                  <a:pt x="2893" y="862"/>
                  <a:pt x="2893" y="864"/>
                  <a:pt x="2893" y="864"/>
                </a:cubicBezTo>
                <a:cubicBezTo>
                  <a:pt x="2893" y="866"/>
                  <a:pt x="2894" y="866"/>
                  <a:pt x="2894" y="866"/>
                </a:cubicBezTo>
                <a:cubicBezTo>
                  <a:pt x="2896" y="866"/>
                  <a:pt x="2896" y="866"/>
                  <a:pt x="2897" y="867"/>
                </a:cubicBezTo>
                <a:cubicBezTo>
                  <a:pt x="2897" y="869"/>
                  <a:pt x="2897" y="869"/>
                  <a:pt x="2899" y="869"/>
                </a:cubicBezTo>
                <a:cubicBezTo>
                  <a:pt x="2901" y="869"/>
                  <a:pt x="2901" y="867"/>
                  <a:pt x="2901" y="866"/>
                </a:cubicBezTo>
                <a:cubicBezTo>
                  <a:pt x="2902" y="864"/>
                  <a:pt x="2901" y="862"/>
                  <a:pt x="2899" y="862"/>
                </a:cubicBezTo>
                <a:cubicBezTo>
                  <a:pt x="2897" y="862"/>
                  <a:pt x="2897" y="862"/>
                  <a:pt x="2897" y="861"/>
                </a:cubicBezTo>
                <a:cubicBezTo>
                  <a:pt x="2897" y="859"/>
                  <a:pt x="2897" y="859"/>
                  <a:pt x="2897" y="859"/>
                </a:cubicBezTo>
                <a:cubicBezTo>
                  <a:pt x="2897" y="858"/>
                  <a:pt x="2897" y="858"/>
                  <a:pt x="2897" y="856"/>
                </a:cubicBezTo>
                <a:cubicBezTo>
                  <a:pt x="2897" y="856"/>
                  <a:pt x="2897" y="856"/>
                  <a:pt x="2897" y="854"/>
                </a:cubicBezTo>
                <a:cubicBezTo>
                  <a:pt x="2899" y="854"/>
                  <a:pt x="2899" y="854"/>
                  <a:pt x="2899" y="854"/>
                </a:cubicBezTo>
                <a:cubicBezTo>
                  <a:pt x="2899" y="853"/>
                  <a:pt x="2899" y="853"/>
                  <a:pt x="2899" y="851"/>
                </a:cubicBezTo>
                <a:cubicBezTo>
                  <a:pt x="2901" y="851"/>
                  <a:pt x="2901" y="850"/>
                  <a:pt x="2901" y="850"/>
                </a:cubicBezTo>
                <a:cubicBezTo>
                  <a:pt x="2901" y="848"/>
                  <a:pt x="2901" y="848"/>
                  <a:pt x="2901" y="848"/>
                </a:cubicBezTo>
                <a:cubicBezTo>
                  <a:pt x="2901" y="846"/>
                  <a:pt x="2901" y="846"/>
                  <a:pt x="2901" y="846"/>
                </a:cubicBezTo>
                <a:cubicBezTo>
                  <a:pt x="2901" y="845"/>
                  <a:pt x="2901" y="845"/>
                  <a:pt x="2901" y="845"/>
                </a:cubicBezTo>
                <a:cubicBezTo>
                  <a:pt x="2897" y="845"/>
                  <a:pt x="2896" y="845"/>
                  <a:pt x="2894" y="846"/>
                </a:cubicBezTo>
                <a:cubicBezTo>
                  <a:pt x="2894" y="848"/>
                  <a:pt x="2894" y="848"/>
                  <a:pt x="2894" y="850"/>
                </a:cubicBezTo>
                <a:close/>
                <a:moveTo>
                  <a:pt x="2905" y="841"/>
                </a:moveTo>
                <a:cubicBezTo>
                  <a:pt x="2905" y="841"/>
                  <a:pt x="2905" y="843"/>
                  <a:pt x="2905" y="845"/>
                </a:cubicBezTo>
                <a:cubicBezTo>
                  <a:pt x="2904" y="846"/>
                  <a:pt x="2904" y="846"/>
                  <a:pt x="2904" y="846"/>
                </a:cubicBezTo>
                <a:cubicBezTo>
                  <a:pt x="2904" y="848"/>
                  <a:pt x="2902" y="848"/>
                  <a:pt x="2902" y="850"/>
                </a:cubicBezTo>
                <a:cubicBezTo>
                  <a:pt x="2902" y="851"/>
                  <a:pt x="2902" y="851"/>
                  <a:pt x="2902" y="851"/>
                </a:cubicBezTo>
                <a:cubicBezTo>
                  <a:pt x="2902" y="853"/>
                  <a:pt x="2902" y="853"/>
                  <a:pt x="2902" y="854"/>
                </a:cubicBezTo>
                <a:cubicBezTo>
                  <a:pt x="2902" y="856"/>
                  <a:pt x="2902" y="856"/>
                  <a:pt x="2902" y="856"/>
                </a:cubicBezTo>
                <a:cubicBezTo>
                  <a:pt x="2901" y="858"/>
                  <a:pt x="2901" y="859"/>
                  <a:pt x="2901" y="862"/>
                </a:cubicBezTo>
                <a:cubicBezTo>
                  <a:pt x="2902" y="861"/>
                  <a:pt x="2902" y="858"/>
                  <a:pt x="2904" y="858"/>
                </a:cubicBezTo>
                <a:cubicBezTo>
                  <a:pt x="2904" y="856"/>
                  <a:pt x="2904" y="854"/>
                  <a:pt x="2905" y="853"/>
                </a:cubicBezTo>
                <a:cubicBezTo>
                  <a:pt x="2907" y="853"/>
                  <a:pt x="2907" y="853"/>
                  <a:pt x="2907" y="853"/>
                </a:cubicBezTo>
                <a:cubicBezTo>
                  <a:pt x="2909" y="853"/>
                  <a:pt x="2909" y="851"/>
                  <a:pt x="2909" y="851"/>
                </a:cubicBezTo>
                <a:cubicBezTo>
                  <a:pt x="2909" y="850"/>
                  <a:pt x="2907" y="850"/>
                  <a:pt x="2907" y="848"/>
                </a:cubicBezTo>
                <a:cubicBezTo>
                  <a:pt x="2907" y="848"/>
                  <a:pt x="2907" y="848"/>
                  <a:pt x="2907" y="846"/>
                </a:cubicBezTo>
                <a:cubicBezTo>
                  <a:pt x="2907" y="846"/>
                  <a:pt x="2907" y="846"/>
                  <a:pt x="2907" y="845"/>
                </a:cubicBezTo>
                <a:cubicBezTo>
                  <a:pt x="2907" y="845"/>
                  <a:pt x="2907" y="845"/>
                  <a:pt x="2907" y="843"/>
                </a:cubicBezTo>
                <a:cubicBezTo>
                  <a:pt x="2907" y="843"/>
                  <a:pt x="2907" y="843"/>
                  <a:pt x="2907" y="841"/>
                </a:cubicBezTo>
                <a:cubicBezTo>
                  <a:pt x="2907" y="841"/>
                  <a:pt x="2909" y="840"/>
                  <a:pt x="2907" y="840"/>
                </a:cubicBezTo>
                <a:cubicBezTo>
                  <a:pt x="2907" y="840"/>
                  <a:pt x="2905" y="840"/>
                  <a:pt x="2905" y="841"/>
                </a:cubicBezTo>
                <a:close/>
                <a:moveTo>
                  <a:pt x="2899" y="1114"/>
                </a:moveTo>
                <a:cubicBezTo>
                  <a:pt x="2901" y="1114"/>
                  <a:pt x="2901" y="1114"/>
                  <a:pt x="2902" y="1114"/>
                </a:cubicBezTo>
                <a:cubicBezTo>
                  <a:pt x="2902" y="1114"/>
                  <a:pt x="2904" y="1114"/>
                  <a:pt x="2905" y="1113"/>
                </a:cubicBezTo>
                <a:cubicBezTo>
                  <a:pt x="2905" y="1113"/>
                  <a:pt x="2907" y="1111"/>
                  <a:pt x="2907" y="1113"/>
                </a:cubicBezTo>
                <a:cubicBezTo>
                  <a:pt x="2909" y="1113"/>
                  <a:pt x="2909" y="1113"/>
                  <a:pt x="2910" y="1113"/>
                </a:cubicBezTo>
                <a:cubicBezTo>
                  <a:pt x="2912" y="1111"/>
                  <a:pt x="2914" y="1111"/>
                  <a:pt x="2915" y="1109"/>
                </a:cubicBezTo>
                <a:cubicBezTo>
                  <a:pt x="2915" y="1108"/>
                  <a:pt x="2917" y="1106"/>
                  <a:pt x="2917" y="1105"/>
                </a:cubicBezTo>
                <a:cubicBezTo>
                  <a:pt x="2918" y="1105"/>
                  <a:pt x="2918" y="1105"/>
                  <a:pt x="2918" y="1105"/>
                </a:cubicBezTo>
                <a:cubicBezTo>
                  <a:pt x="2918" y="1105"/>
                  <a:pt x="2918" y="1103"/>
                  <a:pt x="2920" y="1103"/>
                </a:cubicBezTo>
                <a:cubicBezTo>
                  <a:pt x="2920" y="1103"/>
                  <a:pt x="2920" y="1103"/>
                  <a:pt x="2922" y="1103"/>
                </a:cubicBezTo>
                <a:cubicBezTo>
                  <a:pt x="2922" y="1101"/>
                  <a:pt x="2922" y="1101"/>
                  <a:pt x="2923" y="1101"/>
                </a:cubicBezTo>
                <a:cubicBezTo>
                  <a:pt x="2925" y="1100"/>
                  <a:pt x="2925" y="1100"/>
                  <a:pt x="2926" y="1100"/>
                </a:cubicBezTo>
                <a:cubicBezTo>
                  <a:pt x="2926" y="1098"/>
                  <a:pt x="2926" y="1100"/>
                  <a:pt x="2928" y="1100"/>
                </a:cubicBezTo>
                <a:cubicBezTo>
                  <a:pt x="2928" y="1100"/>
                  <a:pt x="2928" y="1100"/>
                  <a:pt x="2930" y="1098"/>
                </a:cubicBezTo>
                <a:cubicBezTo>
                  <a:pt x="2930" y="1098"/>
                  <a:pt x="2931" y="1097"/>
                  <a:pt x="2933" y="1095"/>
                </a:cubicBezTo>
                <a:cubicBezTo>
                  <a:pt x="2933" y="1095"/>
                  <a:pt x="2935" y="1095"/>
                  <a:pt x="2935" y="1093"/>
                </a:cubicBezTo>
                <a:cubicBezTo>
                  <a:pt x="2938" y="1093"/>
                  <a:pt x="2939" y="1093"/>
                  <a:pt x="2941" y="1092"/>
                </a:cubicBezTo>
                <a:cubicBezTo>
                  <a:pt x="2943" y="1092"/>
                  <a:pt x="2947" y="1090"/>
                  <a:pt x="2946" y="1087"/>
                </a:cubicBezTo>
                <a:cubicBezTo>
                  <a:pt x="2946" y="1087"/>
                  <a:pt x="2944" y="1088"/>
                  <a:pt x="2943" y="1088"/>
                </a:cubicBezTo>
                <a:cubicBezTo>
                  <a:pt x="2941" y="1088"/>
                  <a:pt x="2941" y="1090"/>
                  <a:pt x="2939" y="1090"/>
                </a:cubicBezTo>
                <a:cubicBezTo>
                  <a:pt x="2939" y="1090"/>
                  <a:pt x="2938" y="1090"/>
                  <a:pt x="2936" y="1090"/>
                </a:cubicBezTo>
                <a:cubicBezTo>
                  <a:pt x="2935" y="1090"/>
                  <a:pt x="2935" y="1090"/>
                  <a:pt x="2935" y="1090"/>
                </a:cubicBezTo>
                <a:cubicBezTo>
                  <a:pt x="2933" y="1090"/>
                  <a:pt x="2933" y="1090"/>
                  <a:pt x="2931" y="1090"/>
                </a:cubicBezTo>
                <a:cubicBezTo>
                  <a:pt x="2930" y="1090"/>
                  <a:pt x="2930" y="1090"/>
                  <a:pt x="2930" y="1090"/>
                </a:cubicBezTo>
                <a:cubicBezTo>
                  <a:pt x="2928" y="1090"/>
                  <a:pt x="2928" y="1088"/>
                  <a:pt x="2926" y="1088"/>
                </a:cubicBezTo>
                <a:cubicBezTo>
                  <a:pt x="2925" y="1088"/>
                  <a:pt x="2925" y="1090"/>
                  <a:pt x="2923" y="1090"/>
                </a:cubicBezTo>
                <a:cubicBezTo>
                  <a:pt x="2923" y="1090"/>
                  <a:pt x="2922" y="1090"/>
                  <a:pt x="2922" y="1092"/>
                </a:cubicBezTo>
                <a:cubicBezTo>
                  <a:pt x="2922" y="1092"/>
                  <a:pt x="2922" y="1092"/>
                  <a:pt x="2920" y="1092"/>
                </a:cubicBezTo>
                <a:cubicBezTo>
                  <a:pt x="2920" y="1092"/>
                  <a:pt x="2918" y="1092"/>
                  <a:pt x="2918" y="1093"/>
                </a:cubicBezTo>
                <a:cubicBezTo>
                  <a:pt x="2918" y="1093"/>
                  <a:pt x="2920" y="1093"/>
                  <a:pt x="2920" y="1095"/>
                </a:cubicBezTo>
                <a:cubicBezTo>
                  <a:pt x="2918" y="1095"/>
                  <a:pt x="2918" y="1095"/>
                  <a:pt x="2918" y="1095"/>
                </a:cubicBezTo>
                <a:cubicBezTo>
                  <a:pt x="2917" y="1097"/>
                  <a:pt x="2917" y="1097"/>
                  <a:pt x="2917" y="1097"/>
                </a:cubicBezTo>
                <a:cubicBezTo>
                  <a:pt x="2915" y="1098"/>
                  <a:pt x="2915" y="1098"/>
                  <a:pt x="2915" y="1098"/>
                </a:cubicBezTo>
                <a:cubicBezTo>
                  <a:pt x="2914" y="1098"/>
                  <a:pt x="2914" y="1098"/>
                  <a:pt x="2914" y="1098"/>
                </a:cubicBezTo>
                <a:cubicBezTo>
                  <a:pt x="2912" y="1098"/>
                  <a:pt x="2912" y="1100"/>
                  <a:pt x="2912" y="1100"/>
                </a:cubicBezTo>
                <a:cubicBezTo>
                  <a:pt x="2910" y="1100"/>
                  <a:pt x="2910" y="1100"/>
                  <a:pt x="2909" y="1100"/>
                </a:cubicBezTo>
                <a:cubicBezTo>
                  <a:pt x="2907" y="1100"/>
                  <a:pt x="2907" y="1101"/>
                  <a:pt x="2907" y="1101"/>
                </a:cubicBezTo>
                <a:cubicBezTo>
                  <a:pt x="2905" y="1103"/>
                  <a:pt x="2905" y="1103"/>
                  <a:pt x="2905" y="1103"/>
                </a:cubicBezTo>
                <a:cubicBezTo>
                  <a:pt x="2905" y="1105"/>
                  <a:pt x="2904" y="1105"/>
                  <a:pt x="2904" y="1105"/>
                </a:cubicBezTo>
                <a:cubicBezTo>
                  <a:pt x="2902" y="1106"/>
                  <a:pt x="2902" y="1106"/>
                  <a:pt x="2902" y="1106"/>
                </a:cubicBezTo>
                <a:cubicBezTo>
                  <a:pt x="2901" y="1106"/>
                  <a:pt x="2902" y="1108"/>
                  <a:pt x="2902" y="1109"/>
                </a:cubicBezTo>
                <a:cubicBezTo>
                  <a:pt x="2902" y="1109"/>
                  <a:pt x="2902" y="1109"/>
                  <a:pt x="2902" y="1111"/>
                </a:cubicBezTo>
                <a:cubicBezTo>
                  <a:pt x="2901" y="1111"/>
                  <a:pt x="2901" y="1111"/>
                  <a:pt x="2901" y="1111"/>
                </a:cubicBezTo>
                <a:cubicBezTo>
                  <a:pt x="2899" y="1113"/>
                  <a:pt x="2899" y="1113"/>
                  <a:pt x="2899" y="1113"/>
                </a:cubicBezTo>
                <a:cubicBezTo>
                  <a:pt x="2897" y="1113"/>
                  <a:pt x="2897" y="1114"/>
                  <a:pt x="2897" y="1114"/>
                </a:cubicBezTo>
                <a:cubicBezTo>
                  <a:pt x="2897" y="1116"/>
                  <a:pt x="2899" y="1114"/>
                  <a:pt x="2899" y="1114"/>
                </a:cubicBezTo>
                <a:close/>
                <a:moveTo>
                  <a:pt x="2859" y="827"/>
                </a:moveTo>
                <a:cubicBezTo>
                  <a:pt x="2857" y="829"/>
                  <a:pt x="2859" y="830"/>
                  <a:pt x="2860" y="830"/>
                </a:cubicBezTo>
                <a:cubicBezTo>
                  <a:pt x="2860" y="832"/>
                  <a:pt x="2863" y="833"/>
                  <a:pt x="2863" y="830"/>
                </a:cubicBezTo>
                <a:cubicBezTo>
                  <a:pt x="2863" y="829"/>
                  <a:pt x="2863" y="829"/>
                  <a:pt x="2863" y="829"/>
                </a:cubicBezTo>
                <a:cubicBezTo>
                  <a:pt x="2863" y="827"/>
                  <a:pt x="2862" y="827"/>
                  <a:pt x="2862" y="827"/>
                </a:cubicBezTo>
                <a:cubicBezTo>
                  <a:pt x="2860" y="827"/>
                  <a:pt x="2859" y="825"/>
                  <a:pt x="2859" y="827"/>
                </a:cubicBezTo>
                <a:close/>
                <a:moveTo>
                  <a:pt x="2875" y="1097"/>
                </a:moveTo>
                <a:cubicBezTo>
                  <a:pt x="2875" y="1095"/>
                  <a:pt x="2876" y="1095"/>
                  <a:pt x="2876" y="1095"/>
                </a:cubicBezTo>
                <a:cubicBezTo>
                  <a:pt x="2878" y="1095"/>
                  <a:pt x="2880" y="1093"/>
                  <a:pt x="2880" y="1093"/>
                </a:cubicBezTo>
                <a:cubicBezTo>
                  <a:pt x="2881" y="1093"/>
                  <a:pt x="2881" y="1093"/>
                  <a:pt x="2883" y="1093"/>
                </a:cubicBezTo>
                <a:cubicBezTo>
                  <a:pt x="2884" y="1095"/>
                  <a:pt x="2886" y="1095"/>
                  <a:pt x="2886" y="1093"/>
                </a:cubicBezTo>
                <a:cubicBezTo>
                  <a:pt x="2888" y="1093"/>
                  <a:pt x="2888" y="1092"/>
                  <a:pt x="2889" y="1092"/>
                </a:cubicBezTo>
                <a:cubicBezTo>
                  <a:pt x="2889" y="1092"/>
                  <a:pt x="2894" y="1093"/>
                  <a:pt x="2894" y="1092"/>
                </a:cubicBezTo>
                <a:cubicBezTo>
                  <a:pt x="2894" y="1090"/>
                  <a:pt x="2894" y="1090"/>
                  <a:pt x="2894" y="1090"/>
                </a:cubicBezTo>
                <a:cubicBezTo>
                  <a:pt x="2896" y="1090"/>
                  <a:pt x="2896" y="1088"/>
                  <a:pt x="2896" y="1088"/>
                </a:cubicBezTo>
                <a:cubicBezTo>
                  <a:pt x="2897" y="1088"/>
                  <a:pt x="2897" y="1088"/>
                  <a:pt x="2897" y="1088"/>
                </a:cubicBezTo>
                <a:cubicBezTo>
                  <a:pt x="2899" y="1088"/>
                  <a:pt x="2899" y="1088"/>
                  <a:pt x="2901" y="1088"/>
                </a:cubicBezTo>
                <a:cubicBezTo>
                  <a:pt x="2902" y="1090"/>
                  <a:pt x="2899" y="1090"/>
                  <a:pt x="2901" y="1092"/>
                </a:cubicBezTo>
                <a:cubicBezTo>
                  <a:pt x="2902" y="1092"/>
                  <a:pt x="2904" y="1092"/>
                  <a:pt x="2904" y="1090"/>
                </a:cubicBezTo>
                <a:cubicBezTo>
                  <a:pt x="2904" y="1088"/>
                  <a:pt x="2904" y="1088"/>
                  <a:pt x="2904" y="1088"/>
                </a:cubicBezTo>
                <a:cubicBezTo>
                  <a:pt x="2905" y="1088"/>
                  <a:pt x="2905" y="1088"/>
                  <a:pt x="2907" y="1088"/>
                </a:cubicBezTo>
                <a:cubicBezTo>
                  <a:pt x="2907" y="1090"/>
                  <a:pt x="2907" y="1090"/>
                  <a:pt x="2907" y="1090"/>
                </a:cubicBezTo>
                <a:cubicBezTo>
                  <a:pt x="2909" y="1090"/>
                  <a:pt x="2910" y="1090"/>
                  <a:pt x="2910" y="1088"/>
                </a:cubicBezTo>
                <a:cubicBezTo>
                  <a:pt x="2912" y="1088"/>
                  <a:pt x="2912" y="1088"/>
                  <a:pt x="2914" y="1088"/>
                </a:cubicBezTo>
                <a:cubicBezTo>
                  <a:pt x="2915" y="1088"/>
                  <a:pt x="2917" y="1088"/>
                  <a:pt x="2917" y="1088"/>
                </a:cubicBezTo>
                <a:cubicBezTo>
                  <a:pt x="2918" y="1087"/>
                  <a:pt x="2920" y="1087"/>
                  <a:pt x="2920" y="1085"/>
                </a:cubicBezTo>
                <a:cubicBezTo>
                  <a:pt x="2920" y="1084"/>
                  <a:pt x="2917" y="1085"/>
                  <a:pt x="2915" y="1085"/>
                </a:cubicBezTo>
                <a:cubicBezTo>
                  <a:pt x="2915" y="1085"/>
                  <a:pt x="2914" y="1087"/>
                  <a:pt x="2912" y="1087"/>
                </a:cubicBezTo>
                <a:cubicBezTo>
                  <a:pt x="2912" y="1087"/>
                  <a:pt x="2910" y="1087"/>
                  <a:pt x="2909" y="1087"/>
                </a:cubicBezTo>
                <a:cubicBezTo>
                  <a:pt x="2907" y="1087"/>
                  <a:pt x="2907" y="1087"/>
                  <a:pt x="2907" y="1087"/>
                </a:cubicBezTo>
                <a:cubicBezTo>
                  <a:pt x="2905" y="1085"/>
                  <a:pt x="2904" y="1087"/>
                  <a:pt x="2902" y="1087"/>
                </a:cubicBezTo>
                <a:cubicBezTo>
                  <a:pt x="2902" y="1087"/>
                  <a:pt x="2901" y="1087"/>
                  <a:pt x="2899" y="1087"/>
                </a:cubicBezTo>
                <a:cubicBezTo>
                  <a:pt x="2897" y="1087"/>
                  <a:pt x="2899" y="1085"/>
                  <a:pt x="2897" y="1085"/>
                </a:cubicBezTo>
                <a:cubicBezTo>
                  <a:pt x="2897" y="1084"/>
                  <a:pt x="2896" y="1084"/>
                  <a:pt x="2894" y="1085"/>
                </a:cubicBezTo>
                <a:cubicBezTo>
                  <a:pt x="2894" y="1087"/>
                  <a:pt x="2894" y="1087"/>
                  <a:pt x="2894" y="1087"/>
                </a:cubicBezTo>
                <a:cubicBezTo>
                  <a:pt x="2893" y="1090"/>
                  <a:pt x="2891" y="1090"/>
                  <a:pt x="2888" y="1090"/>
                </a:cubicBezTo>
                <a:cubicBezTo>
                  <a:pt x="2886" y="1092"/>
                  <a:pt x="2886" y="1090"/>
                  <a:pt x="2886" y="1090"/>
                </a:cubicBezTo>
                <a:cubicBezTo>
                  <a:pt x="2884" y="1088"/>
                  <a:pt x="2883" y="1090"/>
                  <a:pt x="2881" y="1090"/>
                </a:cubicBezTo>
                <a:cubicBezTo>
                  <a:pt x="2878" y="1092"/>
                  <a:pt x="2876" y="1088"/>
                  <a:pt x="2875" y="1088"/>
                </a:cubicBezTo>
                <a:cubicBezTo>
                  <a:pt x="2873" y="1088"/>
                  <a:pt x="2873" y="1087"/>
                  <a:pt x="2872" y="1087"/>
                </a:cubicBezTo>
                <a:cubicBezTo>
                  <a:pt x="2872" y="1085"/>
                  <a:pt x="2872" y="1085"/>
                  <a:pt x="2870" y="1087"/>
                </a:cubicBezTo>
                <a:cubicBezTo>
                  <a:pt x="2868" y="1087"/>
                  <a:pt x="2868" y="1087"/>
                  <a:pt x="2868" y="1087"/>
                </a:cubicBezTo>
                <a:cubicBezTo>
                  <a:pt x="2868" y="1087"/>
                  <a:pt x="2868" y="1087"/>
                  <a:pt x="2867" y="1085"/>
                </a:cubicBezTo>
                <a:cubicBezTo>
                  <a:pt x="2867" y="1085"/>
                  <a:pt x="2865" y="1087"/>
                  <a:pt x="2865" y="1088"/>
                </a:cubicBezTo>
                <a:cubicBezTo>
                  <a:pt x="2863" y="1088"/>
                  <a:pt x="2863" y="1088"/>
                  <a:pt x="2862" y="1090"/>
                </a:cubicBezTo>
                <a:cubicBezTo>
                  <a:pt x="2860" y="1090"/>
                  <a:pt x="2862" y="1092"/>
                  <a:pt x="2862" y="1093"/>
                </a:cubicBezTo>
                <a:cubicBezTo>
                  <a:pt x="2862" y="1093"/>
                  <a:pt x="2860" y="1093"/>
                  <a:pt x="2862" y="1095"/>
                </a:cubicBezTo>
                <a:cubicBezTo>
                  <a:pt x="2863" y="1093"/>
                  <a:pt x="2865" y="1093"/>
                  <a:pt x="2867" y="1093"/>
                </a:cubicBezTo>
                <a:cubicBezTo>
                  <a:pt x="2870" y="1093"/>
                  <a:pt x="2872" y="1093"/>
                  <a:pt x="2873" y="1095"/>
                </a:cubicBezTo>
                <a:cubicBezTo>
                  <a:pt x="2873" y="1095"/>
                  <a:pt x="2873" y="1097"/>
                  <a:pt x="2875" y="1097"/>
                </a:cubicBezTo>
                <a:close/>
                <a:moveTo>
                  <a:pt x="2917" y="856"/>
                </a:moveTo>
                <a:cubicBezTo>
                  <a:pt x="2917" y="854"/>
                  <a:pt x="2917" y="854"/>
                  <a:pt x="2917" y="854"/>
                </a:cubicBezTo>
                <a:cubicBezTo>
                  <a:pt x="2917" y="854"/>
                  <a:pt x="2917" y="853"/>
                  <a:pt x="2918" y="853"/>
                </a:cubicBezTo>
                <a:cubicBezTo>
                  <a:pt x="2918" y="853"/>
                  <a:pt x="2918" y="853"/>
                  <a:pt x="2920" y="853"/>
                </a:cubicBezTo>
                <a:cubicBezTo>
                  <a:pt x="2922" y="853"/>
                  <a:pt x="2920" y="848"/>
                  <a:pt x="2918" y="848"/>
                </a:cubicBezTo>
                <a:cubicBezTo>
                  <a:pt x="2918" y="846"/>
                  <a:pt x="2918" y="846"/>
                  <a:pt x="2918" y="845"/>
                </a:cubicBezTo>
                <a:cubicBezTo>
                  <a:pt x="2917" y="843"/>
                  <a:pt x="2917" y="843"/>
                  <a:pt x="2917" y="843"/>
                </a:cubicBezTo>
                <a:cubicBezTo>
                  <a:pt x="2917" y="841"/>
                  <a:pt x="2918" y="840"/>
                  <a:pt x="2917" y="840"/>
                </a:cubicBezTo>
                <a:cubicBezTo>
                  <a:pt x="2915" y="840"/>
                  <a:pt x="2915" y="840"/>
                  <a:pt x="2915" y="840"/>
                </a:cubicBezTo>
                <a:cubicBezTo>
                  <a:pt x="2915" y="838"/>
                  <a:pt x="2914" y="838"/>
                  <a:pt x="2914" y="838"/>
                </a:cubicBezTo>
                <a:cubicBezTo>
                  <a:pt x="2912" y="838"/>
                  <a:pt x="2910" y="838"/>
                  <a:pt x="2910" y="838"/>
                </a:cubicBezTo>
                <a:cubicBezTo>
                  <a:pt x="2909" y="838"/>
                  <a:pt x="2910" y="840"/>
                  <a:pt x="2910" y="840"/>
                </a:cubicBezTo>
                <a:cubicBezTo>
                  <a:pt x="2910" y="841"/>
                  <a:pt x="2912" y="841"/>
                  <a:pt x="2910" y="843"/>
                </a:cubicBezTo>
                <a:cubicBezTo>
                  <a:pt x="2910" y="843"/>
                  <a:pt x="2910" y="845"/>
                  <a:pt x="2912" y="845"/>
                </a:cubicBezTo>
                <a:cubicBezTo>
                  <a:pt x="2914" y="845"/>
                  <a:pt x="2914" y="845"/>
                  <a:pt x="2914" y="845"/>
                </a:cubicBezTo>
                <a:cubicBezTo>
                  <a:pt x="2914" y="846"/>
                  <a:pt x="2914" y="846"/>
                  <a:pt x="2914" y="846"/>
                </a:cubicBezTo>
                <a:cubicBezTo>
                  <a:pt x="2914" y="848"/>
                  <a:pt x="2915" y="848"/>
                  <a:pt x="2915" y="850"/>
                </a:cubicBezTo>
                <a:cubicBezTo>
                  <a:pt x="2915" y="850"/>
                  <a:pt x="2915" y="851"/>
                  <a:pt x="2915" y="853"/>
                </a:cubicBezTo>
                <a:cubicBezTo>
                  <a:pt x="2915" y="854"/>
                  <a:pt x="2915" y="854"/>
                  <a:pt x="2917" y="856"/>
                </a:cubicBezTo>
                <a:close/>
                <a:moveTo>
                  <a:pt x="2888" y="837"/>
                </a:moveTo>
                <a:cubicBezTo>
                  <a:pt x="2888" y="835"/>
                  <a:pt x="2886" y="835"/>
                  <a:pt x="2886" y="833"/>
                </a:cubicBezTo>
                <a:cubicBezTo>
                  <a:pt x="2884" y="832"/>
                  <a:pt x="2883" y="832"/>
                  <a:pt x="2883" y="833"/>
                </a:cubicBezTo>
                <a:cubicBezTo>
                  <a:pt x="2881" y="835"/>
                  <a:pt x="2883" y="835"/>
                  <a:pt x="2883" y="835"/>
                </a:cubicBezTo>
                <a:cubicBezTo>
                  <a:pt x="2883" y="837"/>
                  <a:pt x="2883" y="838"/>
                  <a:pt x="2883" y="838"/>
                </a:cubicBezTo>
                <a:cubicBezTo>
                  <a:pt x="2883" y="840"/>
                  <a:pt x="2883" y="840"/>
                  <a:pt x="2883" y="840"/>
                </a:cubicBezTo>
                <a:cubicBezTo>
                  <a:pt x="2883" y="840"/>
                  <a:pt x="2883" y="840"/>
                  <a:pt x="2883" y="841"/>
                </a:cubicBezTo>
                <a:cubicBezTo>
                  <a:pt x="2883" y="841"/>
                  <a:pt x="2883" y="841"/>
                  <a:pt x="2884" y="843"/>
                </a:cubicBezTo>
                <a:cubicBezTo>
                  <a:pt x="2884" y="843"/>
                  <a:pt x="2884" y="845"/>
                  <a:pt x="2884" y="846"/>
                </a:cubicBezTo>
                <a:cubicBezTo>
                  <a:pt x="2884" y="846"/>
                  <a:pt x="2884" y="848"/>
                  <a:pt x="2883" y="848"/>
                </a:cubicBezTo>
                <a:cubicBezTo>
                  <a:pt x="2883" y="850"/>
                  <a:pt x="2883" y="850"/>
                  <a:pt x="2883" y="851"/>
                </a:cubicBezTo>
                <a:cubicBezTo>
                  <a:pt x="2884" y="850"/>
                  <a:pt x="2886" y="850"/>
                  <a:pt x="2886" y="848"/>
                </a:cubicBezTo>
                <a:cubicBezTo>
                  <a:pt x="2888" y="846"/>
                  <a:pt x="2888" y="846"/>
                  <a:pt x="2889" y="846"/>
                </a:cubicBezTo>
                <a:cubicBezTo>
                  <a:pt x="2889" y="848"/>
                  <a:pt x="2889" y="848"/>
                  <a:pt x="2889" y="848"/>
                </a:cubicBezTo>
                <a:cubicBezTo>
                  <a:pt x="2889" y="850"/>
                  <a:pt x="2891" y="850"/>
                  <a:pt x="2889" y="851"/>
                </a:cubicBezTo>
                <a:cubicBezTo>
                  <a:pt x="2891" y="851"/>
                  <a:pt x="2891" y="850"/>
                  <a:pt x="2891" y="848"/>
                </a:cubicBezTo>
                <a:cubicBezTo>
                  <a:pt x="2893" y="848"/>
                  <a:pt x="2893" y="846"/>
                  <a:pt x="2893" y="845"/>
                </a:cubicBezTo>
                <a:cubicBezTo>
                  <a:pt x="2893" y="845"/>
                  <a:pt x="2893" y="845"/>
                  <a:pt x="2893" y="843"/>
                </a:cubicBezTo>
                <a:cubicBezTo>
                  <a:pt x="2893" y="843"/>
                  <a:pt x="2893" y="843"/>
                  <a:pt x="2893" y="841"/>
                </a:cubicBezTo>
                <a:cubicBezTo>
                  <a:pt x="2894" y="841"/>
                  <a:pt x="2894" y="841"/>
                  <a:pt x="2894" y="841"/>
                </a:cubicBezTo>
                <a:cubicBezTo>
                  <a:pt x="2894" y="841"/>
                  <a:pt x="2894" y="840"/>
                  <a:pt x="2896" y="840"/>
                </a:cubicBezTo>
                <a:cubicBezTo>
                  <a:pt x="2896" y="840"/>
                  <a:pt x="2896" y="840"/>
                  <a:pt x="2896" y="838"/>
                </a:cubicBezTo>
                <a:cubicBezTo>
                  <a:pt x="2896" y="837"/>
                  <a:pt x="2896" y="837"/>
                  <a:pt x="2896" y="837"/>
                </a:cubicBezTo>
                <a:cubicBezTo>
                  <a:pt x="2894" y="835"/>
                  <a:pt x="2893" y="838"/>
                  <a:pt x="2891" y="838"/>
                </a:cubicBezTo>
                <a:cubicBezTo>
                  <a:pt x="2891" y="837"/>
                  <a:pt x="2891" y="837"/>
                  <a:pt x="2891" y="837"/>
                </a:cubicBezTo>
                <a:cubicBezTo>
                  <a:pt x="2889" y="835"/>
                  <a:pt x="2888" y="837"/>
                  <a:pt x="2888" y="837"/>
                </a:cubicBezTo>
                <a:close/>
                <a:moveTo>
                  <a:pt x="2922" y="827"/>
                </a:moveTo>
                <a:cubicBezTo>
                  <a:pt x="2920" y="827"/>
                  <a:pt x="2920" y="827"/>
                  <a:pt x="2918" y="825"/>
                </a:cubicBezTo>
                <a:cubicBezTo>
                  <a:pt x="2918" y="825"/>
                  <a:pt x="2918" y="824"/>
                  <a:pt x="2917" y="824"/>
                </a:cubicBezTo>
                <a:cubicBezTo>
                  <a:pt x="2915" y="824"/>
                  <a:pt x="2914" y="824"/>
                  <a:pt x="2914" y="824"/>
                </a:cubicBezTo>
                <a:cubicBezTo>
                  <a:pt x="2912" y="824"/>
                  <a:pt x="2910" y="825"/>
                  <a:pt x="2910" y="825"/>
                </a:cubicBezTo>
                <a:cubicBezTo>
                  <a:pt x="2909" y="825"/>
                  <a:pt x="2909" y="824"/>
                  <a:pt x="2909" y="824"/>
                </a:cubicBezTo>
                <a:cubicBezTo>
                  <a:pt x="2907" y="824"/>
                  <a:pt x="2907" y="825"/>
                  <a:pt x="2907" y="825"/>
                </a:cubicBezTo>
                <a:cubicBezTo>
                  <a:pt x="2907" y="827"/>
                  <a:pt x="2907" y="827"/>
                  <a:pt x="2907" y="827"/>
                </a:cubicBezTo>
                <a:cubicBezTo>
                  <a:pt x="2907" y="829"/>
                  <a:pt x="2909" y="829"/>
                  <a:pt x="2909" y="829"/>
                </a:cubicBezTo>
                <a:cubicBezTo>
                  <a:pt x="2910" y="830"/>
                  <a:pt x="2910" y="830"/>
                  <a:pt x="2912" y="832"/>
                </a:cubicBezTo>
                <a:cubicBezTo>
                  <a:pt x="2914" y="832"/>
                  <a:pt x="2914" y="833"/>
                  <a:pt x="2915" y="833"/>
                </a:cubicBezTo>
                <a:cubicBezTo>
                  <a:pt x="2915" y="835"/>
                  <a:pt x="2915" y="835"/>
                  <a:pt x="2915" y="835"/>
                </a:cubicBezTo>
                <a:cubicBezTo>
                  <a:pt x="2915" y="837"/>
                  <a:pt x="2915" y="837"/>
                  <a:pt x="2915" y="838"/>
                </a:cubicBezTo>
                <a:cubicBezTo>
                  <a:pt x="2915" y="838"/>
                  <a:pt x="2917" y="838"/>
                  <a:pt x="2918" y="840"/>
                </a:cubicBezTo>
                <a:cubicBezTo>
                  <a:pt x="2920" y="841"/>
                  <a:pt x="2920" y="841"/>
                  <a:pt x="2920" y="841"/>
                </a:cubicBezTo>
                <a:cubicBezTo>
                  <a:pt x="2922" y="843"/>
                  <a:pt x="2923" y="841"/>
                  <a:pt x="2925" y="843"/>
                </a:cubicBezTo>
                <a:cubicBezTo>
                  <a:pt x="2925" y="841"/>
                  <a:pt x="2925" y="840"/>
                  <a:pt x="2923" y="840"/>
                </a:cubicBezTo>
                <a:cubicBezTo>
                  <a:pt x="2923" y="838"/>
                  <a:pt x="2922" y="838"/>
                  <a:pt x="2922" y="838"/>
                </a:cubicBezTo>
                <a:cubicBezTo>
                  <a:pt x="2922" y="837"/>
                  <a:pt x="2922" y="837"/>
                  <a:pt x="2922" y="837"/>
                </a:cubicBezTo>
                <a:cubicBezTo>
                  <a:pt x="2922" y="837"/>
                  <a:pt x="2922" y="835"/>
                  <a:pt x="2920" y="835"/>
                </a:cubicBezTo>
                <a:cubicBezTo>
                  <a:pt x="2920" y="833"/>
                  <a:pt x="2920" y="832"/>
                  <a:pt x="2920" y="832"/>
                </a:cubicBezTo>
                <a:cubicBezTo>
                  <a:pt x="2920" y="830"/>
                  <a:pt x="2923" y="829"/>
                  <a:pt x="2922" y="82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45" name="Łącznik prostoliniowy 60">
            <a:extLst>
              <a:ext uri="{FF2B5EF4-FFF2-40B4-BE49-F238E27FC236}">
                <a16:creationId xmlns:a16="http://schemas.microsoft.com/office/drawing/2014/main" id="{A49D88DD-D085-4987-8BAA-B0AD98F30AD0}"/>
              </a:ext>
            </a:extLst>
          </p:cNvPr>
          <p:cNvCxnSpPr>
            <a:cxnSpLocks/>
          </p:cNvCxnSpPr>
          <p:nvPr/>
        </p:nvCxnSpPr>
        <p:spPr>
          <a:xfrm flipV="1">
            <a:off x="2423592" y="2043877"/>
            <a:ext cx="3004820" cy="614443"/>
          </a:xfrm>
          <a:prstGeom prst="line">
            <a:avLst/>
          </a:prstGeom>
          <a:ln w="57150" cmpd="sng">
            <a:solidFill>
              <a:schemeClr val="accent4"/>
            </a:solidFill>
            <a:prstDash val="sysDot"/>
            <a:headEnd type="oval" w="med" len="med"/>
            <a:tailEnd type="none" w="med" len="med"/>
          </a:ln>
          <a:effectLst/>
        </p:spPr>
        <p:style>
          <a:lnRef idx="3">
            <a:schemeClr val="accent2"/>
          </a:lnRef>
          <a:fillRef idx="0">
            <a:schemeClr val="accent2"/>
          </a:fillRef>
          <a:effectRef idx="2">
            <a:schemeClr val="accent2"/>
          </a:effectRef>
          <a:fontRef idx="minor">
            <a:schemeClr val="tx1"/>
          </a:fontRef>
        </p:style>
      </p:cxnSp>
      <p:cxnSp>
        <p:nvCxnSpPr>
          <p:cNvPr id="46" name="Łącznik prostoliniowy 67">
            <a:extLst>
              <a:ext uri="{FF2B5EF4-FFF2-40B4-BE49-F238E27FC236}">
                <a16:creationId xmlns:a16="http://schemas.microsoft.com/office/drawing/2014/main" id="{BCFBB6AB-FC0B-4738-A70C-DC9FF7B7585E}"/>
              </a:ext>
            </a:extLst>
          </p:cNvPr>
          <p:cNvCxnSpPr>
            <a:cxnSpLocks/>
          </p:cNvCxnSpPr>
          <p:nvPr/>
        </p:nvCxnSpPr>
        <p:spPr>
          <a:xfrm>
            <a:off x="5428412" y="2043877"/>
            <a:ext cx="2118384" cy="307221"/>
          </a:xfrm>
          <a:prstGeom prst="straightConnector1">
            <a:avLst/>
          </a:prstGeom>
          <a:ln w="57150" cmpd="sng">
            <a:solidFill>
              <a:schemeClr val="accent4"/>
            </a:solidFill>
            <a:prstDash val="sysDot"/>
            <a:headEnd type="oval" w="med" len="med"/>
            <a:tailEnd type="triangle" w="med" len="med"/>
          </a:ln>
          <a:effectLst/>
        </p:spPr>
        <p:style>
          <a:lnRef idx="3">
            <a:schemeClr val="accent2"/>
          </a:lnRef>
          <a:fillRef idx="0">
            <a:schemeClr val="accent2"/>
          </a:fillRef>
          <a:effectRef idx="2">
            <a:schemeClr val="accent2"/>
          </a:effectRef>
          <a:fontRef idx="minor">
            <a:schemeClr val="tx1"/>
          </a:fontRef>
        </p:style>
      </p:cxnSp>
      <p:cxnSp>
        <p:nvCxnSpPr>
          <p:cNvPr id="51" name="Łącznik prosty ze strzałką 50">
            <a:extLst>
              <a:ext uri="{FF2B5EF4-FFF2-40B4-BE49-F238E27FC236}">
                <a16:creationId xmlns:a16="http://schemas.microsoft.com/office/drawing/2014/main" id="{69AB1A0D-AD17-4771-8931-4101E4710F1F}"/>
              </a:ext>
            </a:extLst>
          </p:cNvPr>
          <p:cNvCxnSpPr>
            <a:cxnSpLocks/>
          </p:cNvCxnSpPr>
          <p:nvPr/>
        </p:nvCxnSpPr>
        <p:spPr>
          <a:xfrm>
            <a:off x="5428412" y="2043876"/>
            <a:ext cx="400942" cy="1536230"/>
          </a:xfrm>
          <a:prstGeom prst="straightConnector1">
            <a:avLst/>
          </a:prstGeom>
          <a:ln w="57150" cmpd="sng">
            <a:solidFill>
              <a:schemeClr val="accent4"/>
            </a:solidFill>
            <a:prstDash val="sysDot"/>
            <a:headEnd type="none" w="med" len="med"/>
            <a:tailEnd type="triangle" w="med" len="med"/>
          </a:ln>
          <a:effectLst/>
        </p:spPr>
        <p:style>
          <a:lnRef idx="3">
            <a:schemeClr val="accent2"/>
          </a:lnRef>
          <a:fillRef idx="0">
            <a:schemeClr val="accent2"/>
          </a:fillRef>
          <a:effectRef idx="2">
            <a:schemeClr val="accent2"/>
          </a:effectRef>
          <a:fontRef idx="minor">
            <a:schemeClr val="tx1"/>
          </a:fontRef>
        </p:style>
      </p:cxnSp>
      <p:grpSp>
        <p:nvGrpSpPr>
          <p:cNvPr id="103" name="Group 24">
            <a:extLst>
              <a:ext uri="{FF2B5EF4-FFF2-40B4-BE49-F238E27FC236}">
                <a16:creationId xmlns:a16="http://schemas.microsoft.com/office/drawing/2014/main" id="{9A8A62A7-8628-4617-9812-E2F10FC47E5C}"/>
              </a:ext>
            </a:extLst>
          </p:cNvPr>
          <p:cNvGrpSpPr/>
          <p:nvPr/>
        </p:nvGrpSpPr>
        <p:grpSpPr>
          <a:xfrm>
            <a:off x="8582897" y="1181100"/>
            <a:ext cx="2985216" cy="5108575"/>
            <a:chOff x="702558" y="1384300"/>
            <a:chExt cx="2985216" cy="5108575"/>
          </a:xfrm>
        </p:grpSpPr>
        <p:grpSp>
          <p:nvGrpSpPr>
            <p:cNvPr id="105" name="Group 23">
              <a:extLst>
                <a:ext uri="{FF2B5EF4-FFF2-40B4-BE49-F238E27FC236}">
                  <a16:creationId xmlns:a16="http://schemas.microsoft.com/office/drawing/2014/main" id="{ACC356EC-4ED8-498F-AFF3-53287FC3CB8D}"/>
                </a:ext>
              </a:extLst>
            </p:cNvPr>
            <p:cNvGrpSpPr/>
            <p:nvPr/>
          </p:nvGrpSpPr>
          <p:grpSpPr>
            <a:xfrm>
              <a:off x="702558" y="1932007"/>
              <a:ext cx="2985216" cy="4560868"/>
              <a:chOff x="702558" y="1932007"/>
              <a:chExt cx="2985216" cy="4560868"/>
            </a:xfrm>
          </p:grpSpPr>
          <p:sp>
            <p:nvSpPr>
              <p:cNvPr id="107" name="Rectangle 92">
                <a:extLst>
                  <a:ext uri="{FF2B5EF4-FFF2-40B4-BE49-F238E27FC236}">
                    <a16:creationId xmlns:a16="http://schemas.microsoft.com/office/drawing/2014/main" id="{07D1F855-51B2-4D99-8E33-7A30269963F0}"/>
                  </a:ext>
                </a:extLst>
              </p:cNvPr>
              <p:cNvSpPr/>
              <p:nvPr/>
            </p:nvSpPr>
            <p:spPr>
              <a:xfrm>
                <a:off x="702558" y="1932007"/>
                <a:ext cx="2985216" cy="4548760"/>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rtlCol="0" anchor="t" anchorCtr="0"/>
              <a:lstStyle/>
              <a:p>
                <a:pPr algn="ctr">
                  <a:spcAft>
                    <a:spcPts val="600"/>
                  </a:spcAft>
                </a:pPr>
                <a:r>
                  <a:rPr lang="en-US" sz="2400" dirty="0">
                    <a:solidFill>
                      <a:schemeClr val="accent6">
                        <a:lumMod val="75000"/>
                      </a:schemeClr>
                    </a:solidFill>
                  </a:rPr>
                  <a:t>Header</a:t>
                </a:r>
              </a:p>
              <a:p>
                <a:pPr lvl="0">
                  <a:spcAft>
                    <a:spcPts val="600"/>
                  </a:spcAft>
                </a:pPr>
                <a:r>
                  <a:rPr lang="en-US"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dirty="0">
                    <a:solidFill>
                      <a:prstClr val="black"/>
                    </a:solidFill>
                  </a:rPr>
                  <a:t>Put your text here</a:t>
                </a:r>
              </a:p>
              <a:p>
                <a:pPr marL="288000" indent="-288000">
                  <a:spcAft>
                    <a:spcPts val="600"/>
                  </a:spcAft>
                  <a:buClr>
                    <a:schemeClr val="tx1"/>
                  </a:buClr>
                  <a:buFont typeface="Arial" panose="020B0604020202020204" pitchFamily="34" charset="0"/>
                  <a:buChar char="•"/>
                </a:pPr>
                <a:r>
                  <a:rPr lang="en-US" dirty="0">
                    <a:solidFill>
                      <a:prstClr val="black"/>
                    </a:solidFill>
                  </a:rPr>
                  <a:t>Add an item description</a:t>
                </a:r>
                <a:endParaRPr lang="en-US" dirty="0">
                  <a:solidFill>
                    <a:schemeClr val="tx1"/>
                  </a:solidFill>
                </a:endParaRPr>
              </a:p>
              <a:p>
                <a:pPr algn="ctr"/>
                <a:endParaRPr lang="en-US" dirty="0"/>
              </a:p>
            </p:txBody>
          </p:sp>
          <p:sp>
            <p:nvSpPr>
              <p:cNvPr id="108" name="Rectangle 95">
                <a:extLst>
                  <a:ext uri="{FF2B5EF4-FFF2-40B4-BE49-F238E27FC236}">
                    <a16:creationId xmlns:a16="http://schemas.microsoft.com/office/drawing/2014/main" id="{6B78534A-1836-4529-A8C6-3E7A8864CE39}"/>
                  </a:ext>
                </a:extLst>
              </p:cNvPr>
              <p:cNvSpPr/>
              <p:nvPr/>
            </p:nvSpPr>
            <p:spPr>
              <a:xfrm>
                <a:off x="702558" y="6420875"/>
                <a:ext cx="2985216" cy="72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6" name="Oval 82">
              <a:extLst>
                <a:ext uri="{FF2B5EF4-FFF2-40B4-BE49-F238E27FC236}">
                  <a16:creationId xmlns:a16="http://schemas.microsoft.com/office/drawing/2014/main" id="{1EFCE071-F868-4A7A-831D-EA2BC5DB3D6A}"/>
                </a:ext>
              </a:extLst>
            </p:cNvPr>
            <p:cNvSpPr/>
            <p:nvPr/>
          </p:nvSpPr>
          <p:spPr>
            <a:xfrm flipH="1">
              <a:off x="1765300" y="1384300"/>
              <a:ext cx="849479" cy="84947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4000" rtlCol="0" anchor="ctr"/>
            <a:lstStyle/>
            <a:p>
              <a:endParaRPr lang="en-US" dirty="0"/>
            </a:p>
          </p:txBody>
        </p:sp>
      </p:grpSp>
      <p:sp>
        <p:nvSpPr>
          <p:cNvPr id="112" name="Freeform 8">
            <a:extLst>
              <a:ext uri="{FF2B5EF4-FFF2-40B4-BE49-F238E27FC236}">
                <a16:creationId xmlns:a16="http://schemas.microsoft.com/office/drawing/2014/main" id="{F1B63CDE-9169-4C3E-91DF-7FF8CE403139}"/>
              </a:ext>
            </a:extLst>
          </p:cNvPr>
          <p:cNvSpPr>
            <a:spLocks noChangeAspect="1" noEditPoints="1"/>
          </p:cNvSpPr>
          <p:nvPr/>
        </p:nvSpPr>
        <p:spPr bwMode="auto">
          <a:xfrm>
            <a:off x="2118244" y="1942377"/>
            <a:ext cx="470180" cy="72219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cxnSp>
        <p:nvCxnSpPr>
          <p:cNvPr id="113" name="Łącznik prostoliniowy 60">
            <a:extLst>
              <a:ext uri="{FF2B5EF4-FFF2-40B4-BE49-F238E27FC236}">
                <a16:creationId xmlns:a16="http://schemas.microsoft.com/office/drawing/2014/main" id="{4AFB657F-EADD-4C16-95AD-F11DE821C2AA}"/>
              </a:ext>
            </a:extLst>
          </p:cNvPr>
          <p:cNvCxnSpPr>
            <a:cxnSpLocks/>
          </p:cNvCxnSpPr>
          <p:nvPr/>
        </p:nvCxnSpPr>
        <p:spPr>
          <a:xfrm flipV="1">
            <a:off x="3226607" y="4054771"/>
            <a:ext cx="2691329" cy="754344"/>
          </a:xfrm>
          <a:prstGeom prst="line">
            <a:avLst/>
          </a:prstGeom>
          <a:ln w="57150" cmpd="sng">
            <a:solidFill>
              <a:schemeClr val="accent4"/>
            </a:solidFill>
            <a:prstDash val="sysDot"/>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sp>
        <p:nvSpPr>
          <p:cNvPr id="117" name="Freeform 8">
            <a:extLst>
              <a:ext uri="{FF2B5EF4-FFF2-40B4-BE49-F238E27FC236}">
                <a16:creationId xmlns:a16="http://schemas.microsoft.com/office/drawing/2014/main" id="{ACE19E78-53E1-47F2-914C-0FDFF6F29732}"/>
              </a:ext>
            </a:extLst>
          </p:cNvPr>
          <p:cNvSpPr>
            <a:spLocks noChangeAspect="1" noEditPoints="1"/>
          </p:cNvSpPr>
          <p:nvPr/>
        </p:nvSpPr>
        <p:spPr bwMode="auto">
          <a:xfrm>
            <a:off x="9888893" y="1291775"/>
            <a:ext cx="362969" cy="55751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8">
            <a:extLst>
              <a:ext uri="{FF2B5EF4-FFF2-40B4-BE49-F238E27FC236}">
                <a16:creationId xmlns:a16="http://schemas.microsoft.com/office/drawing/2014/main" id="{340926A7-D0FB-4E74-B5CA-16646AE16AA2}"/>
              </a:ext>
            </a:extLst>
          </p:cNvPr>
          <p:cNvSpPr>
            <a:spLocks noChangeAspect="1" noEditPoints="1"/>
          </p:cNvSpPr>
          <p:nvPr/>
        </p:nvSpPr>
        <p:spPr bwMode="auto">
          <a:xfrm flipH="1">
            <a:off x="5289391" y="1328331"/>
            <a:ext cx="470180" cy="72219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Owal 12">
            <a:extLst>
              <a:ext uri="{FF2B5EF4-FFF2-40B4-BE49-F238E27FC236}">
                <a16:creationId xmlns:a16="http://schemas.microsoft.com/office/drawing/2014/main" id="{01EE9817-F506-46D5-9A28-86F9126B2088}"/>
              </a:ext>
            </a:extLst>
          </p:cNvPr>
          <p:cNvSpPr/>
          <p:nvPr/>
        </p:nvSpPr>
        <p:spPr>
          <a:xfrm>
            <a:off x="7681425" y="2277919"/>
            <a:ext cx="162000" cy="162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8">
            <a:extLst>
              <a:ext uri="{FF2B5EF4-FFF2-40B4-BE49-F238E27FC236}">
                <a16:creationId xmlns:a16="http://schemas.microsoft.com/office/drawing/2014/main" id="{F6968893-AEAC-4A3D-8D5B-6CF742F65B05}"/>
              </a:ext>
            </a:extLst>
          </p:cNvPr>
          <p:cNvSpPr>
            <a:spLocks noChangeAspect="1" noEditPoints="1"/>
          </p:cNvSpPr>
          <p:nvPr/>
        </p:nvSpPr>
        <p:spPr bwMode="auto">
          <a:xfrm flipH="1">
            <a:off x="5778649" y="3340100"/>
            <a:ext cx="470180" cy="72219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8">
            <a:extLst>
              <a:ext uri="{FF2B5EF4-FFF2-40B4-BE49-F238E27FC236}">
                <a16:creationId xmlns:a16="http://schemas.microsoft.com/office/drawing/2014/main" id="{2754239A-1614-4C69-8B6D-E42FC688C6F5}"/>
              </a:ext>
            </a:extLst>
          </p:cNvPr>
          <p:cNvSpPr>
            <a:spLocks noChangeAspect="1" noEditPoints="1"/>
          </p:cNvSpPr>
          <p:nvPr/>
        </p:nvSpPr>
        <p:spPr bwMode="auto">
          <a:xfrm flipH="1">
            <a:off x="3099321" y="4070846"/>
            <a:ext cx="470180" cy="72219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8">
            <a:extLst>
              <a:ext uri="{FF2B5EF4-FFF2-40B4-BE49-F238E27FC236}">
                <a16:creationId xmlns:a16="http://schemas.microsoft.com/office/drawing/2014/main" id="{457CE74F-F6AC-4516-AA41-DE2F1A71CB3A}"/>
              </a:ext>
            </a:extLst>
          </p:cNvPr>
          <p:cNvSpPr>
            <a:spLocks noChangeAspect="1" noEditPoints="1"/>
          </p:cNvSpPr>
          <p:nvPr/>
        </p:nvSpPr>
        <p:spPr bwMode="auto">
          <a:xfrm flipH="1">
            <a:off x="7616579" y="1628904"/>
            <a:ext cx="470180" cy="72219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2970594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upa 26">
            <a:extLst>
              <a:ext uri="{FF2B5EF4-FFF2-40B4-BE49-F238E27FC236}">
                <a16:creationId xmlns:a16="http://schemas.microsoft.com/office/drawing/2014/main" id="{EFA0CAC1-D478-4E9A-9095-D6803B46B135}"/>
              </a:ext>
            </a:extLst>
          </p:cNvPr>
          <p:cNvGrpSpPr/>
          <p:nvPr/>
        </p:nvGrpSpPr>
        <p:grpSpPr>
          <a:xfrm>
            <a:off x="2198544" y="3726833"/>
            <a:ext cx="3770580" cy="2408117"/>
            <a:chOff x="2198544" y="3726833"/>
            <a:chExt cx="3770580" cy="2408117"/>
          </a:xfrm>
        </p:grpSpPr>
        <p:sp>
          <p:nvSpPr>
            <p:cNvPr id="18" name="Prostokąt 17">
              <a:extLst>
                <a:ext uri="{FF2B5EF4-FFF2-40B4-BE49-F238E27FC236}">
                  <a16:creationId xmlns:a16="http://schemas.microsoft.com/office/drawing/2014/main" id="{933D963E-D9E8-43AB-BB46-26269CFFD041}"/>
                </a:ext>
              </a:extLst>
            </p:cNvPr>
            <p:cNvSpPr/>
            <p:nvPr/>
          </p:nvSpPr>
          <p:spPr>
            <a:xfrm>
              <a:off x="2198544" y="372683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Prostokąt 21">
              <a:extLst>
                <a:ext uri="{FF2B5EF4-FFF2-40B4-BE49-F238E27FC236}">
                  <a16:creationId xmlns:a16="http://schemas.microsoft.com/office/drawing/2014/main" id="{BB59000E-8069-49EE-9947-0C2A68C63BC1}"/>
                </a:ext>
              </a:extLst>
            </p:cNvPr>
            <p:cNvSpPr/>
            <p:nvPr/>
          </p:nvSpPr>
          <p:spPr>
            <a:xfrm>
              <a:off x="2198544" y="5738950"/>
              <a:ext cx="3770580" cy="39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40" name="pole tekstowe 39">
              <a:extLst>
                <a:ext uri="{FF2B5EF4-FFF2-40B4-BE49-F238E27FC236}">
                  <a16:creationId xmlns:a16="http://schemas.microsoft.com/office/drawing/2014/main" id="{A2D0A1B3-FEB2-40F1-900F-54F41E310472}"/>
                </a:ext>
              </a:extLst>
            </p:cNvPr>
            <p:cNvSpPr txBox="1"/>
            <p:nvPr/>
          </p:nvSpPr>
          <p:spPr>
            <a:xfrm>
              <a:off x="2316589" y="3735089"/>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35" name="Trójkąt równoramienny 34">
              <a:extLst>
                <a:ext uri="{FF2B5EF4-FFF2-40B4-BE49-F238E27FC236}">
                  <a16:creationId xmlns:a16="http://schemas.microsoft.com/office/drawing/2014/main" id="{73BE777C-24BC-4C97-85FF-EFE32BE578D5}"/>
                </a:ext>
              </a:extLst>
            </p:cNvPr>
            <p:cNvSpPr/>
            <p:nvPr/>
          </p:nvSpPr>
          <p:spPr>
            <a:xfrm>
              <a:off x="3882258" y="5567526"/>
              <a:ext cx="403152" cy="177398"/>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6" name="Grupa 25">
            <a:extLst>
              <a:ext uri="{FF2B5EF4-FFF2-40B4-BE49-F238E27FC236}">
                <a16:creationId xmlns:a16="http://schemas.microsoft.com/office/drawing/2014/main" id="{DDCEE103-29A0-4C0B-8D43-490DD5BB375D}"/>
              </a:ext>
            </a:extLst>
          </p:cNvPr>
          <p:cNvGrpSpPr/>
          <p:nvPr/>
        </p:nvGrpSpPr>
        <p:grpSpPr>
          <a:xfrm>
            <a:off x="6222877" y="3726831"/>
            <a:ext cx="3770580" cy="2408118"/>
            <a:chOff x="6222877" y="3726831"/>
            <a:chExt cx="3770580" cy="2408118"/>
          </a:xfrm>
        </p:grpSpPr>
        <p:grpSp>
          <p:nvGrpSpPr>
            <p:cNvPr id="3" name="Grupa 2">
              <a:extLst>
                <a:ext uri="{FF2B5EF4-FFF2-40B4-BE49-F238E27FC236}">
                  <a16:creationId xmlns:a16="http://schemas.microsoft.com/office/drawing/2014/main" id="{F6E082FC-E3E9-46D4-9C51-C5F641878B84}"/>
                </a:ext>
              </a:extLst>
            </p:cNvPr>
            <p:cNvGrpSpPr/>
            <p:nvPr/>
          </p:nvGrpSpPr>
          <p:grpSpPr>
            <a:xfrm>
              <a:off x="6222877" y="3726831"/>
              <a:ext cx="3770580" cy="2408118"/>
              <a:chOff x="6222877" y="3726831"/>
              <a:chExt cx="3770580" cy="2408118"/>
            </a:xfrm>
          </p:grpSpPr>
          <p:grpSp>
            <p:nvGrpSpPr>
              <p:cNvPr id="12" name="Grupa 11">
                <a:extLst>
                  <a:ext uri="{FF2B5EF4-FFF2-40B4-BE49-F238E27FC236}">
                    <a16:creationId xmlns:a16="http://schemas.microsoft.com/office/drawing/2014/main" id="{B5D725DE-6EC4-4C7F-BAD0-4B7D2444D1BE}"/>
                  </a:ext>
                </a:extLst>
              </p:cNvPr>
              <p:cNvGrpSpPr/>
              <p:nvPr/>
            </p:nvGrpSpPr>
            <p:grpSpPr>
              <a:xfrm>
                <a:off x="6222877" y="3726831"/>
                <a:ext cx="3770580" cy="2408118"/>
                <a:chOff x="4698877" y="3726831"/>
                <a:chExt cx="3770580" cy="2408118"/>
              </a:xfrm>
            </p:grpSpPr>
            <p:sp>
              <p:nvSpPr>
                <p:cNvPr id="16" name="Prostokąt 15">
                  <a:extLst>
                    <a:ext uri="{FF2B5EF4-FFF2-40B4-BE49-F238E27FC236}">
                      <a16:creationId xmlns:a16="http://schemas.microsoft.com/office/drawing/2014/main" id="{2589F18A-79E5-4884-898C-7A77145C65DF}"/>
                    </a:ext>
                  </a:extLst>
                </p:cNvPr>
                <p:cNvSpPr/>
                <p:nvPr/>
              </p:nvSpPr>
              <p:spPr>
                <a:xfrm>
                  <a:off x="4698877" y="3726831"/>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Prostokąt 22">
                  <a:extLst>
                    <a:ext uri="{FF2B5EF4-FFF2-40B4-BE49-F238E27FC236}">
                      <a16:creationId xmlns:a16="http://schemas.microsoft.com/office/drawing/2014/main" id="{3C97372C-9057-4A61-A943-49A974BADF3D}"/>
                    </a:ext>
                  </a:extLst>
                </p:cNvPr>
                <p:cNvSpPr/>
                <p:nvPr/>
              </p:nvSpPr>
              <p:spPr>
                <a:xfrm>
                  <a:off x="4698877" y="5738949"/>
                  <a:ext cx="3770580"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grpSp>
          <p:sp>
            <p:nvSpPr>
              <p:cNvPr id="42" name="pole tekstowe 41">
                <a:extLst>
                  <a:ext uri="{FF2B5EF4-FFF2-40B4-BE49-F238E27FC236}">
                    <a16:creationId xmlns:a16="http://schemas.microsoft.com/office/drawing/2014/main" id="{5247AF77-48BB-4239-B602-A92BB387136D}"/>
                  </a:ext>
                </a:extLst>
              </p:cNvPr>
              <p:cNvSpPr txBox="1"/>
              <p:nvPr/>
            </p:nvSpPr>
            <p:spPr>
              <a:xfrm>
                <a:off x="7208373" y="3735089"/>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grpSp>
        <p:sp>
          <p:nvSpPr>
            <p:cNvPr id="36" name="Trójkąt równoramienny 35">
              <a:extLst>
                <a:ext uri="{FF2B5EF4-FFF2-40B4-BE49-F238E27FC236}">
                  <a16:creationId xmlns:a16="http://schemas.microsoft.com/office/drawing/2014/main" id="{96CDCA7C-4187-46B3-A7F4-CA668AE575AD}"/>
                </a:ext>
              </a:extLst>
            </p:cNvPr>
            <p:cNvSpPr/>
            <p:nvPr/>
          </p:nvSpPr>
          <p:spPr>
            <a:xfrm>
              <a:off x="7906591" y="5567525"/>
              <a:ext cx="403152" cy="17739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0" name="Grupa 19">
            <a:extLst>
              <a:ext uri="{FF2B5EF4-FFF2-40B4-BE49-F238E27FC236}">
                <a16:creationId xmlns:a16="http://schemas.microsoft.com/office/drawing/2014/main" id="{CCEC11D5-53A5-4534-8A8B-77F9392300B3}"/>
              </a:ext>
            </a:extLst>
          </p:cNvPr>
          <p:cNvGrpSpPr/>
          <p:nvPr/>
        </p:nvGrpSpPr>
        <p:grpSpPr>
          <a:xfrm>
            <a:off x="2198544" y="1160463"/>
            <a:ext cx="3770580" cy="2400918"/>
            <a:chOff x="2198544" y="1160463"/>
            <a:chExt cx="3770580" cy="2400918"/>
          </a:xfrm>
        </p:grpSpPr>
        <p:sp>
          <p:nvSpPr>
            <p:cNvPr id="19" name="Prostokąt 18">
              <a:extLst>
                <a:ext uri="{FF2B5EF4-FFF2-40B4-BE49-F238E27FC236}">
                  <a16:creationId xmlns:a16="http://schemas.microsoft.com/office/drawing/2014/main" id="{3EFB9FBE-769C-4892-8A64-7DC6C28B5EF7}"/>
                </a:ext>
              </a:extLst>
            </p:cNvPr>
            <p:cNvSpPr/>
            <p:nvPr/>
          </p:nvSpPr>
          <p:spPr>
            <a:xfrm>
              <a:off x="2198544" y="116046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1" name="Prostokąt 20">
              <a:extLst>
                <a:ext uri="{FF2B5EF4-FFF2-40B4-BE49-F238E27FC236}">
                  <a16:creationId xmlns:a16="http://schemas.microsoft.com/office/drawing/2014/main" id="{81C7C18A-46F2-4E34-A303-A342F475FEF8}"/>
                </a:ext>
              </a:extLst>
            </p:cNvPr>
            <p:cNvSpPr/>
            <p:nvPr/>
          </p:nvSpPr>
          <p:spPr>
            <a:xfrm>
              <a:off x="2198544" y="1160464"/>
              <a:ext cx="3770580" cy="39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25" name="pole tekstowe 24">
              <a:extLst>
                <a:ext uri="{FF2B5EF4-FFF2-40B4-BE49-F238E27FC236}">
                  <a16:creationId xmlns:a16="http://schemas.microsoft.com/office/drawing/2014/main" id="{749E1213-7225-46A4-A9D8-E987E58C55EC}"/>
                </a:ext>
              </a:extLst>
            </p:cNvPr>
            <p:cNvSpPr txBox="1"/>
            <p:nvPr/>
          </p:nvSpPr>
          <p:spPr>
            <a:xfrm>
              <a:off x="2316589" y="1556463"/>
              <a:ext cx="2771299" cy="20049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34" name="Trójkąt równoramienny 33">
              <a:extLst>
                <a:ext uri="{FF2B5EF4-FFF2-40B4-BE49-F238E27FC236}">
                  <a16:creationId xmlns:a16="http://schemas.microsoft.com/office/drawing/2014/main" id="{254BFAF2-1433-404C-A4A4-4AA15DAB0FEB}"/>
                </a:ext>
              </a:extLst>
            </p:cNvPr>
            <p:cNvSpPr/>
            <p:nvPr/>
          </p:nvSpPr>
          <p:spPr>
            <a:xfrm flipV="1">
              <a:off x="3882258" y="1556463"/>
              <a:ext cx="403152" cy="1773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2" name="Grupa 1">
            <a:extLst>
              <a:ext uri="{FF2B5EF4-FFF2-40B4-BE49-F238E27FC236}">
                <a16:creationId xmlns:a16="http://schemas.microsoft.com/office/drawing/2014/main" id="{B49069DC-AD50-4D83-8155-3049431749E3}"/>
              </a:ext>
            </a:extLst>
          </p:cNvPr>
          <p:cNvGrpSpPr/>
          <p:nvPr/>
        </p:nvGrpSpPr>
        <p:grpSpPr>
          <a:xfrm>
            <a:off x="6222877" y="1160463"/>
            <a:ext cx="3770580" cy="2400918"/>
            <a:chOff x="6222877" y="1160463"/>
            <a:chExt cx="3770580" cy="2400918"/>
          </a:xfrm>
        </p:grpSpPr>
        <p:sp>
          <p:nvSpPr>
            <p:cNvPr id="17" name="Prostokąt 16">
              <a:extLst>
                <a:ext uri="{FF2B5EF4-FFF2-40B4-BE49-F238E27FC236}">
                  <a16:creationId xmlns:a16="http://schemas.microsoft.com/office/drawing/2014/main" id="{9FCC35F0-5BB8-4626-8CDB-143AA30B4116}"/>
                </a:ext>
              </a:extLst>
            </p:cNvPr>
            <p:cNvSpPr/>
            <p:nvPr/>
          </p:nvSpPr>
          <p:spPr>
            <a:xfrm>
              <a:off x="6222877" y="1160463"/>
              <a:ext cx="3770580" cy="240091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Prostokąt 23">
              <a:extLst>
                <a:ext uri="{FF2B5EF4-FFF2-40B4-BE49-F238E27FC236}">
                  <a16:creationId xmlns:a16="http://schemas.microsoft.com/office/drawing/2014/main" id="{C9117A68-426C-4E95-A466-650EA6231268}"/>
                </a:ext>
              </a:extLst>
            </p:cNvPr>
            <p:cNvSpPr/>
            <p:nvPr/>
          </p:nvSpPr>
          <p:spPr>
            <a:xfrm>
              <a:off x="6222877" y="1160463"/>
              <a:ext cx="3770580" cy="39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Your title here</a:t>
              </a:r>
            </a:p>
          </p:txBody>
        </p:sp>
        <p:sp>
          <p:nvSpPr>
            <p:cNvPr id="33" name="Trójkąt równoramienny 32">
              <a:extLst>
                <a:ext uri="{FF2B5EF4-FFF2-40B4-BE49-F238E27FC236}">
                  <a16:creationId xmlns:a16="http://schemas.microsoft.com/office/drawing/2014/main" id="{03D514CC-3570-491D-9E08-1B383FA8F716}"/>
                </a:ext>
              </a:extLst>
            </p:cNvPr>
            <p:cNvSpPr/>
            <p:nvPr/>
          </p:nvSpPr>
          <p:spPr>
            <a:xfrm flipV="1">
              <a:off x="7906591" y="1556463"/>
              <a:ext cx="403152" cy="177398"/>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1" name="pole tekstowe 40">
              <a:extLst>
                <a:ext uri="{FF2B5EF4-FFF2-40B4-BE49-F238E27FC236}">
                  <a16:creationId xmlns:a16="http://schemas.microsoft.com/office/drawing/2014/main" id="{2AEA01A9-6BC4-4315-AD64-0B9E8D2BC33F}"/>
                </a:ext>
              </a:extLst>
            </p:cNvPr>
            <p:cNvSpPr txBox="1"/>
            <p:nvPr/>
          </p:nvSpPr>
          <p:spPr>
            <a:xfrm>
              <a:off x="7208373" y="1549263"/>
              <a:ext cx="2771299" cy="2012118"/>
            </a:xfrm>
            <a:prstGeom prst="rect">
              <a:avLst/>
            </a:prstGeom>
            <a:noFill/>
          </p:spPr>
          <p:txBody>
            <a:bodyPr wrap="square" tIns="216000" bIns="216000" rtlCol="0" anchor="ctr">
              <a:noAutofit/>
            </a:bodyPr>
            <a:lstStyle/>
            <a:p>
              <a:pPr lvl="0">
                <a:spcBef>
                  <a:spcPts val="300"/>
                </a:spcBef>
                <a:spcAft>
                  <a:spcPts val="1200"/>
                </a:spcAft>
              </a:pPr>
              <a:r>
                <a:rPr lang="en-US" sz="1600" dirty="0">
                  <a:solidFill>
                    <a:prstClr val="black"/>
                  </a:solidFill>
                </a:rPr>
                <a:t>Write your text here. Add your description of an item. </a:t>
              </a:r>
            </a:p>
            <a:p>
              <a:pPr marL="216000" lvl="0" indent="-216000">
                <a:spcAft>
                  <a:spcPts val="600"/>
                </a:spcAft>
                <a:buClr>
                  <a:schemeClr val="tx1"/>
                </a:buClr>
                <a:buFont typeface="Arial" panose="020B0604020202020204" pitchFamily="34" charset="0"/>
                <a:buChar char="•"/>
              </a:pPr>
              <a:r>
                <a:rPr lang="en-US" sz="1600"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16000" indent="-216000">
                <a:spcAft>
                  <a:spcPts val="600"/>
                </a:spcAft>
                <a:buClr>
                  <a:schemeClr val="tx1"/>
                </a:buClr>
                <a:buFont typeface="Arial" panose="020B0604020202020204" pitchFamily="34" charset="0"/>
                <a:buChar char="•"/>
              </a:pPr>
              <a:r>
                <a:rPr lang="en-US" sz="1600" dirty="0">
                  <a:solidFill>
                    <a:prstClr val="black"/>
                  </a:solidFill>
                </a:rPr>
                <a:t>Put your text here</a:t>
              </a:r>
            </a:p>
          </p:txBody>
        </p:sp>
      </p:grpSp>
      <p:sp>
        <p:nvSpPr>
          <p:cNvPr id="4" name="Tytuł 3">
            <a:extLst>
              <a:ext uri="{FF2B5EF4-FFF2-40B4-BE49-F238E27FC236}">
                <a16:creationId xmlns:a16="http://schemas.microsoft.com/office/drawing/2014/main" id="{0D714828-545B-4635-A565-273D54EF3A42}"/>
              </a:ext>
            </a:extLst>
          </p:cNvPr>
          <p:cNvSpPr>
            <a:spLocks noGrp="1"/>
          </p:cNvSpPr>
          <p:nvPr>
            <p:ph type="title"/>
          </p:nvPr>
        </p:nvSpPr>
        <p:spPr/>
        <p:txBody>
          <a:bodyPr>
            <a:normAutofit fontScale="90000"/>
          </a:bodyPr>
          <a:lstStyle/>
          <a:p>
            <a:r>
              <a:rPr lang="en-US" dirty="0"/>
              <a:t>Gear Matrix Diagram with 4 Numbered Elements</a:t>
            </a:r>
          </a:p>
        </p:txBody>
      </p:sp>
      <p:grpSp>
        <p:nvGrpSpPr>
          <p:cNvPr id="5" name="Grupa 4">
            <a:extLst>
              <a:ext uri="{FF2B5EF4-FFF2-40B4-BE49-F238E27FC236}">
                <a16:creationId xmlns:a16="http://schemas.microsoft.com/office/drawing/2014/main" id="{FB1B64D6-650C-4E50-9844-BEA47C99892A}"/>
              </a:ext>
            </a:extLst>
          </p:cNvPr>
          <p:cNvGrpSpPr/>
          <p:nvPr/>
        </p:nvGrpSpPr>
        <p:grpSpPr>
          <a:xfrm>
            <a:off x="4997415" y="2509737"/>
            <a:ext cx="2197174" cy="2268742"/>
            <a:chOff x="3109913" y="2134394"/>
            <a:chExt cx="2924175" cy="3019425"/>
          </a:xfrm>
        </p:grpSpPr>
        <p:grpSp>
          <p:nvGrpSpPr>
            <p:cNvPr id="15" name="Grupa 14">
              <a:extLst>
                <a:ext uri="{FF2B5EF4-FFF2-40B4-BE49-F238E27FC236}">
                  <a16:creationId xmlns:a16="http://schemas.microsoft.com/office/drawing/2014/main" id="{35E98C16-EA4B-448A-A245-DC7E61224B25}"/>
                </a:ext>
              </a:extLst>
            </p:cNvPr>
            <p:cNvGrpSpPr/>
            <p:nvPr/>
          </p:nvGrpSpPr>
          <p:grpSpPr>
            <a:xfrm>
              <a:off x="3109913" y="2134394"/>
              <a:ext cx="2924175" cy="3019425"/>
              <a:chOff x="2046288" y="2241551"/>
              <a:chExt cx="2924175" cy="3019425"/>
            </a:xfrm>
          </p:grpSpPr>
          <p:sp>
            <p:nvSpPr>
              <p:cNvPr id="7" name="Freeform 5">
                <a:extLst>
                  <a:ext uri="{FF2B5EF4-FFF2-40B4-BE49-F238E27FC236}">
                    <a16:creationId xmlns:a16="http://schemas.microsoft.com/office/drawing/2014/main" id="{78364888-E241-4DCC-B08B-7B1698DEE00B}"/>
                  </a:ext>
                </a:extLst>
              </p:cNvPr>
              <p:cNvSpPr>
                <a:spLocks/>
              </p:cNvSpPr>
              <p:nvPr/>
            </p:nvSpPr>
            <p:spPr bwMode="auto">
              <a:xfrm>
                <a:off x="3508375" y="2241551"/>
                <a:ext cx="1462088" cy="1511300"/>
              </a:xfrm>
              <a:custGeom>
                <a:avLst/>
                <a:gdLst>
                  <a:gd name="T0" fmla="*/ 887 w 1234"/>
                  <a:gd name="T1" fmla="*/ 1275 h 1275"/>
                  <a:gd name="T2" fmla="*/ 887 w 1234"/>
                  <a:gd name="T3" fmla="*/ 1275 h 1275"/>
                  <a:gd name="T4" fmla="*/ 884 w 1234"/>
                  <a:gd name="T5" fmla="*/ 1210 h 1275"/>
                  <a:gd name="T6" fmla="*/ 916 w 1234"/>
                  <a:gd name="T7" fmla="*/ 1151 h 1275"/>
                  <a:gd name="T8" fmla="*/ 1204 w 1234"/>
                  <a:gd name="T9" fmla="*/ 997 h 1275"/>
                  <a:gd name="T10" fmla="*/ 1228 w 1234"/>
                  <a:gd name="T11" fmla="*/ 939 h 1275"/>
                  <a:gd name="T12" fmla="*/ 1191 w 1234"/>
                  <a:gd name="T13" fmla="*/ 824 h 1275"/>
                  <a:gd name="T14" fmla="*/ 1137 w 1234"/>
                  <a:gd name="T15" fmla="*/ 792 h 1275"/>
                  <a:gd name="T16" fmla="*/ 814 w 1234"/>
                  <a:gd name="T17" fmla="*/ 836 h 1275"/>
                  <a:gd name="T18" fmla="*/ 752 w 1234"/>
                  <a:gd name="T19" fmla="*/ 808 h 1275"/>
                  <a:gd name="T20" fmla="*/ 676 w 1234"/>
                  <a:gd name="T21" fmla="*/ 703 h 1275"/>
                  <a:gd name="T22" fmla="*/ 668 w 1234"/>
                  <a:gd name="T23" fmla="*/ 636 h 1275"/>
                  <a:gd name="T24" fmla="*/ 810 w 1234"/>
                  <a:gd name="T25" fmla="*/ 342 h 1275"/>
                  <a:gd name="T26" fmla="*/ 796 w 1234"/>
                  <a:gd name="T27" fmla="*/ 281 h 1275"/>
                  <a:gd name="T28" fmla="*/ 698 w 1234"/>
                  <a:gd name="T29" fmla="*/ 210 h 1275"/>
                  <a:gd name="T30" fmla="*/ 636 w 1234"/>
                  <a:gd name="T31" fmla="*/ 215 h 1275"/>
                  <a:gd name="T32" fmla="*/ 400 w 1234"/>
                  <a:gd name="T33" fmla="*/ 441 h 1275"/>
                  <a:gd name="T34" fmla="*/ 334 w 1234"/>
                  <a:gd name="T35" fmla="*/ 454 h 1275"/>
                  <a:gd name="T36" fmla="*/ 211 w 1234"/>
                  <a:gd name="T37" fmla="*/ 415 h 1275"/>
                  <a:gd name="T38" fmla="*/ 165 w 1234"/>
                  <a:gd name="T39" fmla="*/ 365 h 1275"/>
                  <a:gd name="T40" fmla="*/ 107 w 1234"/>
                  <a:gd name="T41" fmla="*/ 44 h 1275"/>
                  <a:gd name="T42" fmla="*/ 60 w 1234"/>
                  <a:gd name="T43" fmla="*/ 2 h 1275"/>
                  <a:gd name="T44" fmla="*/ 0 w 1234"/>
                  <a:gd name="T45" fmla="*/ 0 h 1275"/>
                  <a:gd name="T46" fmla="*/ 0 w 1234"/>
                  <a:gd name="T47" fmla="*/ 1275 h 1275"/>
                  <a:gd name="T48" fmla="*/ 887 w 1234"/>
                  <a:gd name="T49" fmla="*/ 1275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275">
                    <a:moveTo>
                      <a:pt x="887" y="1275"/>
                    </a:moveTo>
                    <a:cubicBezTo>
                      <a:pt x="887" y="1275"/>
                      <a:pt x="887" y="1275"/>
                      <a:pt x="887" y="1275"/>
                    </a:cubicBezTo>
                    <a:cubicBezTo>
                      <a:pt x="887" y="1239"/>
                      <a:pt x="884" y="1210"/>
                      <a:pt x="884" y="1210"/>
                    </a:cubicBezTo>
                    <a:cubicBezTo>
                      <a:pt x="882" y="1188"/>
                      <a:pt x="896" y="1162"/>
                      <a:pt x="916" y="1151"/>
                    </a:cubicBezTo>
                    <a:cubicBezTo>
                      <a:pt x="1204" y="997"/>
                      <a:pt x="1204" y="997"/>
                      <a:pt x="1204" y="997"/>
                    </a:cubicBezTo>
                    <a:cubicBezTo>
                      <a:pt x="1223" y="986"/>
                      <a:pt x="1234" y="960"/>
                      <a:pt x="1228" y="939"/>
                    </a:cubicBezTo>
                    <a:cubicBezTo>
                      <a:pt x="1191" y="824"/>
                      <a:pt x="1191" y="824"/>
                      <a:pt x="1191" y="824"/>
                    </a:cubicBezTo>
                    <a:cubicBezTo>
                      <a:pt x="1183" y="803"/>
                      <a:pt x="1159" y="789"/>
                      <a:pt x="1137" y="792"/>
                    </a:cubicBezTo>
                    <a:cubicBezTo>
                      <a:pt x="814" y="836"/>
                      <a:pt x="814" y="836"/>
                      <a:pt x="814" y="836"/>
                    </a:cubicBezTo>
                    <a:cubicBezTo>
                      <a:pt x="792" y="839"/>
                      <a:pt x="764" y="826"/>
                      <a:pt x="752" y="808"/>
                    </a:cubicBezTo>
                    <a:cubicBezTo>
                      <a:pt x="676" y="703"/>
                      <a:pt x="676" y="703"/>
                      <a:pt x="676" y="703"/>
                    </a:cubicBezTo>
                    <a:cubicBezTo>
                      <a:pt x="662" y="686"/>
                      <a:pt x="659" y="656"/>
                      <a:pt x="668" y="636"/>
                    </a:cubicBezTo>
                    <a:cubicBezTo>
                      <a:pt x="810" y="342"/>
                      <a:pt x="810" y="342"/>
                      <a:pt x="810" y="342"/>
                    </a:cubicBezTo>
                    <a:cubicBezTo>
                      <a:pt x="820" y="322"/>
                      <a:pt x="814" y="295"/>
                      <a:pt x="796" y="281"/>
                    </a:cubicBezTo>
                    <a:cubicBezTo>
                      <a:pt x="698" y="210"/>
                      <a:pt x="698" y="210"/>
                      <a:pt x="698" y="210"/>
                    </a:cubicBezTo>
                    <a:cubicBezTo>
                      <a:pt x="680" y="198"/>
                      <a:pt x="652" y="200"/>
                      <a:pt x="636" y="215"/>
                    </a:cubicBezTo>
                    <a:cubicBezTo>
                      <a:pt x="400" y="441"/>
                      <a:pt x="400" y="441"/>
                      <a:pt x="400" y="441"/>
                    </a:cubicBezTo>
                    <a:cubicBezTo>
                      <a:pt x="384" y="457"/>
                      <a:pt x="355" y="463"/>
                      <a:pt x="334" y="454"/>
                    </a:cubicBezTo>
                    <a:cubicBezTo>
                      <a:pt x="211" y="415"/>
                      <a:pt x="211" y="415"/>
                      <a:pt x="211" y="415"/>
                    </a:cubicBezTo>
                    <a:cubicBezTo>
                      <a:pt x="190" y="409"/>
                      <a:pt x="169" y="387"/>
                      <a:pt x="165" y="365"/>
                    </a:cubicBezTo>
                    <a:cubicBezTo>
                      <a:pt x="107" y="44"/>
                      <a:pt x="107" y="44"/>
                      <a:pt x="107" y="44"/>
                    </a:cubicBezTo>
                    <a:cubicBezTo>
                      <a:pt x="103" y="22"/>
                      <a:pt x="82" y="3"/>
                      <a:pt x="60" y="2"/>
                    </a:cubicBezTo>
                    <a:cubicBezTo>
                      <a:pt x="60" y="2"/>
                      <a:pt x="33" y="0"/>
                      <a:pt x="0" y="0"/>
                    </a:cubicBezTo>
                    <a:cubicBezTo>
                      <a:pt x="0" y="1275"/>
                      <a:pt x="0" y="1275"/>
                      <a:pt x="0" y="1275"/>
                    </a:cubicBezTo>
                    <a:lnTo>
                      <a:pt x="887" y="127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8" name="Freeform 6">
                <a:extLst>
                  <a:ext uri="{FF2B5EF4-FFF2-40B4-BE49-F238E27FC236}">
                    <a16:creationId xmlns:a16="http://schemas.microsoft.com/office/drawing/2014/main" id="{07B8E9E3-15E1-40E1-A138-DE51D60EE2A2}"/>
                  </a:ext>
                </a:extLst>
              </p:cNvPr>
              <p:cNvSpPr>
                <a:spLocks/>
              </p:cNvSpPr>
              <p:nvPr/>
            </p:nvSpPr>
            <p:spPr bwMode="auto">
              <a:xfrm>
                <a:off x="2046288" y="3752851"/>
                <a:ext cx="1462088" cy="1508125"/>
              </a:xfrm>
              <a:custGeom>
                <a:avLst/>
                <a:gdLst>
                  <a:gd name="T0" fmla="*/ 347 w 1235"/>
                  <a:gd name="T1" fmla="*/ 0 h 1274"/>
                  <a:gd name="T2" fmla="*/ 350 w 1235"/>
                  <a:gd name="T3" fmla="*/ 64 h 1274"/>
                  <a:gd name="T4" fmla="*/ 318 w 1235"/>
                  <a:gd name="T5" fmla="*/ 123 h 1274"/>
                  <a:gd name="T6" fmla="*/ 30 w 1235"/>
                  <a:gd name="T7" fmla="*/ 278 h 1274"/>
                  <a:gd name="T8" fmla="*/ 6 w 1235"/>
                  <a:gd name="T9" fmla="*/ 335 h 1274"/>
                  <a:gd name="T10" fmla="*/ 43 w 1235"/>
                  <a:gd name="T11" fmla="*/ 451 h 1274"/>
                  <a:gd name="T12" fmla="*/ 97 w 1235"/>
                  <a:gd name="T13" fmla="*/ 483 h 1274"/>
                  <a:gd name="T14" fmla="*/ 421 w 1235"/>
                  <a:gd name="T15" fmla="*/ 438 h 1274"/>
                  <a:gd name="T16" fmla="*/ 482 w 1235"/>
                  <a:gd name="T17" fmla="*/ 467 h 1274"/>
                  <a:gd name="T18" fmla="*/ 558 w 1235"/>
                  <a:gd name="T19" fmla="*/ 571 h 1274"/>
                  <a:gd name="T20" fmla="*/ 566 w 1235"/>
                  <a:gd name="T21" fmla="*/ 638 h 1274"/>
                  <a:gd name="T22" fmla="*/ 424 w 1235"/>
                  <a:gd name="T23" fmla="*/ 932 h 1274"/>
                  <a:gd name="T24" fmla="*/ 438 w 1235"/>
                  <a:gd name="T25" fmla="*/ 993 h 1274"/>
                  <a:gd name="T26" fmla="*/ 536 w 1235"/>
                  <a:gd name="T27" fmla="*/ 1065 h 1274"/>
                  <a:gd name="T28" fmla="*/ 598 w 1235"/>
                  <a:gd name="T29" fmla="*/ 1059 h 1274"/>
                  <a:gd name="T30" fmla="*/ 834 w 1235"/>
                  <a:gd name="T31" fmla="*/ 833 h 1274"/>
                  <a:gd name="T32" fmla="*/ 900 w 1235"/>
                  <a:gd name="T33" fmla="*/ 820 h 1274"/>
                  <a:gd name="T34" fmla="*/ 1023 w 1235"/>
                  <a:gd name="T35" fmla="*/ 860 h 1274"/>
                  <a:gd name="T36" fmla="*/ 1069 w 1235"/>
                  <a:gd name="T37" fmla="*/ 910 h 1274"/>
                  <a:gd name="T38" fmla="*/ 1127 w 1235"/>
                  <a:gd name="T39" fmla="*/ 1231 h 1274"/>
                  <a:gd name="T40" fmla="*/ 1174 w 1235"/>
                  <a:gd name="T41" fmla="*/ 1273 h 1274"/>
                  <a:gd name="T42" fmla="*/ 1235 w 1235"/>
                  <a:gd name="T43" fmla="*/ 1274 h 1274"/>
                  <a:gd name="T44" fmla="*/ 1235 w 1235"/>
                  <a:gd name="T45" fmla="*/ 0 h 1274"/>
                  <a:gd name="T46" fmla="*/ 347 w 1235"/>
                  <a:gd name="T47" fmla="*/ 0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5" h="1274">
                    <a:moveTo>
                      <a:pt x="347" y="0"/>
                    </a:moveTo>
                    <a:cubicBezTo>
                      <a:pt x="347" y="35"/>
                      <a:pt x="350" y="64"/>
                      <a:pt x="350" y="64"/>
                    </a:cubicBezTo>
                    <a:cubicBezTo>
                      <a:pt x="352" y="86"/>
                      <a:pt x="338" y="113"/>
                      <a:pt x="318" y="123"/>
                    </a:cubicBezTo>
                    <a:cubicBezTo>
                      <a:pt x="30" y="278"/>
                      <a:pt x="30" y="278"/>
                      <a:pt x="30" y="278"/>
                    </a:cubicBezTo>
                    <a:cubicBezTo>
                      <a:pt x="11" y="288"/>
                      <a:pt x="0" y="314"/>
                      <a:pt x="6" y="335"/>
                    </a:cubicBezTo>
                    <a:cubicBezTo>
                      <a:pt x="43" y="451"/>
                      <a:pt x="43" y="451"/>
                      <a:pt x="43" y="451"/>
                    </a:cubicBezTo>
                    <a:cubicBezTo>
                      <a:pt x="51" y="471"/>
                      <a:pt x="75" y="486"/>
                      <a:pt x="97" y="483"/>
                    </a:cubicBezTo>
                    <a:cubicBezTo>
                      <a:pt x="421" y="438"/>
                      <a:pt x="421" y="438"/>
                      <a:pt x="421" y="438"/>
                    </a:cubicBezTo>
                    <a:cubicBezTo>
                      <a:pt x="442" y="435"/>
                      <a:pt x="470" y="448"/>
                      <a:pt x="482" y="467"/>
                    </a:cubicBezTo>
                    <a:cubicBezTo>
                      <a:pt x="558" y="571"/>
                      <a:pt x="558" y="571"/>
                      <a:pt x="558" y="571"/>
                    </a:cubicBezTo>
                    <a:cubicBezTo>
                      <a:pt x="572" y="588"/>
                      <a:pt x="576" y="618"/>
                      <a:pt x="566" y="638"/>
                    </a:cubicBezTo>
                    <a:cubicBezTo>
                      <a:pt x="424" y="932"/>
                      <a:pt x="424" y="932"/>
                      <a:pt x="424" y="932"/>
                    </a:cubicBezTo>
                    <a:cubicBezTo>
                      <a:pt x="414" y="952"/>
                      <a:pt x="421" y="980"/>
                      <a:pt x="438" y="993"/>
                    </a:cubicBezTo>
                    <a:cubicBezTo>
                      <a:pt x="536" y="1065"/>
                      <a:pt x="536" y="1065"/>
                      <a:pt x="536" y="1065"/>
                    </a:cubicBezTo>
                    <a:cubicBezTo>
                      <a:pt x="554" y="1077"/>
                      <a:pt x="582" y="1074"/>
                      <a:pt x="598" y="1059"/>
                    </a:cubicBezTo>
                    <a:cubicBezTo>
                      <a:pt x="834" y="833"/>
                      <a:pt x="834" y="833"/>
                      <a:pt x="834" y="833"/>
                    </a:cubicBezTo>
                    <a:cubicBezTo>
                      <a:pt x="850" y="818"/>
                      <a:pt x="880" y="812"/>
                      <a:pt x="900" y="820"/>
                    </a:cubicBezTo>
                    <a:cubicBezTo>
                      <a:pt x="1023" y="860"/>
                      <a:pt x="1023" y="860"/>
                      <a:pt x="1023" y="860"/>
                    </a:cubicBezTo>
                    <a:cubicBezTo>
                      <a:pt x="1044" y="865"/>
                      <a:pt x="1065" y="888"/>
                      <a:pt x="1069" y="910"/>
                    </a:cubicBezTo>
                    <a:cubicBezTo>
                      <a:pt x="1127" y="1231"/>
                      <a:pt x="1127" y="1231"/>
                      <a:pt x="1127" y="1231"/>
                    </a:cubicBezTo>
                    <a:cubicBezTo>
                      <a:pt x="1131" y="1253"/>
                      <a:pt x="1152" y="1271"/>
                      <a:pt x="1174" y="1273"/>
                    </a:cubicBezTo>
                    <a:cubicBezTo>
                      <a:pt x="1174" y="1273"/>
                      <a:pt x="1201" y="1274"/>
                      <a:pt x="1235" y="1274"/>
                    </a:cubicBezTo>
                    <a:cubicBezTo>
                      <a:pt x="1235" y="0"/>
                      <a:pt x="1235" y="0"/>
                      <a:pt x="1235" y="0"/>
                    </a:cubicBezTo>
                    <a:lnTo>
                      <a:pt x="347"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9" name="Freeform 7">
                <a:extLst>
                  <a:ext uri="{FF2B5EF4-FFF2-40B4-BE49-F238E27FC236}">
                    <a16:creationId xmlns:a16="http://schemas.microsoft.com/office/drawing/2014/main" id="{50AF1AAE-EEB2-44BD-A2F1-83D6CD9DD301}"/>
                  </a:ext>
                </a:extLst>
              </p:cNvPr>
              <p:cNvSpPr>
                <a:spLocks/>
              </p:cNvSpPr>
              <p:nvPr/>
            </p:nvSpPr>
            <p:spPr bwMode="auto">
              <a:xfrm>
                <a:off x="2046288" y="2241551"/>
                <a:ext cx="1462088" cy="1511300"/>
              </a:xfrm>
              <a:custGeom>
                <a:avLst/>
                <a:gdLst>
                  <a:gd name="T0" fmla="*/ 1235 w 1235"/>
                  <a:gd name="T1" fmla="*/ 0 h 1275"/>
                  <a:gd name="T2" fmla="*/ 1174 w 1235"/>
                  <a:gd name="T3" fmla="*/ 2 h 1275"/>
                  <a:gd name="T4" fmla="*/ 1127 w 1235"/>
                  <a:gd name="T5" fmla="*/ 44 h 1275"/>
                  <a:gd name="T6" fmla="*/ 1069 w 1235"/>
                  <a:gd name="T7" fmla="*/ 365 h 1275"/>
                  <a:gd name="T8" fmla="*/ 1023 w 1235"/>
                  <a:gd name="T9" fmla="*/ 415 h 1275"/>
                  <a:gd name="T10" fmla="*/ 900 w 1235"/>
                  <a:gd name="T11" fmla="*/ 454 h 1275"/>
                  <a:gd name="T12" fmla="*/ 834 w 1235"/>
                  <a:gd name="T13" fmla="*/ 441 h 1275"/>
                  <a:gd name="T14" fmla="*/ 598 w 1235"/>
                  <a:gd name="T15" fmla="*/ 215 h 1275"/>
                  <a:gd name="T16" fmla="*/ 536 w 1235"/>
                  <a:gd name="T17" fmla="*/ 210 h 1275"/>
                  <a:gd name="T18" fmla="*/ 438 w 1235"/>
                  <a:gd name="T19" fmla="*/ 281 h 1275"/>
                  <a:gd name="T20" fmla="*/ 424 w 1235"/>
                  <a:gd name="T21" fmla="*/ 342 h 1275"/>
                  <a:gd name="T22" fmla="*/ 566 w 1235"/>
                  <a:gd name="T23" fmla="*/ 636 h 1275"/>
                  <a:gd name="T24" fmla="*/ 558 w 1235"/>
                  <a:gd name="T25" fmla="*/ 703 h 1275"/>
                  <a:gd name="T26" fmla="*/ 482 w 1235"/>
                  <a:gd name="T27" fmla="*/ 808 h 1275"/>
                  <a:gd name="T28" fmla="*/ 421 w 1235"/>
                  <a:gd name="T29" fmla="*/ 836 h 1275"/>
                  <a:gd name="T30" fmla="*/ 97 w 1235"/>
                  <a:gd name="T31" fmla="*/ 792 h 1275"/>
                  <a:gd name="T32" fmla="*/ 43 w 1235"/>
                  <a:gd name="T33" fmla="*/ 824 h 1275"/>
                  <a:gd name="T34" fmla="*/ 6 w 1235"/>
                  <a:gd name="T35" fmla="*/ 939 h 1275"/>
                  <a:gd name="T36" fmla="*/ 30 w 1235"/>
                  <a:gd name="T37" fmla="*/ 997 h 1275"/>
                  <a:gd name="T38" fmla="*/ 318 w 1235"/>
                  <a:gd name="T39" fmla="*/ 1151 h 1275"/>
                  <a:gd name="T40" fmla="*/ 350 w 1235"/>
                  <a:gd name="T41" fmla="*/ 1210 h 1275"/>
                  <a:gd name="T42" fmla="*/ 347 w 1235"/>
                  <a:gd name="T43" fmla="*/ 1275 h 1275"/>
                  <a:gd name="T44" fmla="*/ 347 w 1235"/>
                  <a:gd name="T45" fmla="*/ 1275 h 1275"/>
                  <a:gd name="T46" fmla="*/ 1235 w 1235"/>
                  <a:gd name="T47" fmla="*/ 1275 h 1275"/>
                  <a:gd name="T48" fmla="*/ 1235 w 1235"/>
                  <a:gd name="T49" fmla="*/ 0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5" h="1275">
                    <a:moveTo>
                      <a:pt x="1235" y="0"/>
                    </a:moveTo>
                    <a:cubicBezTo>
                      <a:pt x="1201" y="0"/>
                      <a:pt x="1174" y="2"/>
                      <a:pt x="1174" y="2"/>
                    </a:cubicBezTo>
                    <a:cubicBezTo>
                      <a:pt x="1152" y="3"/>
                      <a:pt x="1131" y="22"/>
                      <a:pt x="1127" y="44"/>
                    </a:cubicBezTo>
                    <a:cubicBezTo>
                      <a:pt x="1069" y="365"/>
                      <a:pt x="1069" y="365"/>
                      <a:pt x="1069" y="365"/>
                    </a:cubicBezTo>
                    <a:cubicBezTo>
                      <a:pt x="1065" y="387"/>
                      <a:pt x="1044" y="409"/>
                      <a:pt x="1023" y="415"/>
                    </a:cubicBezTo>
                    <a:cubicBezTo>
                      <a:pt x="900" y="454"/>
                      <a:pt x="900" y="454"/>
                      <a:pt x="900" y="454"/>
                    </a:cubicBezTo>
                    <a:cubicBezTo>
                      <a:pt x="880" y="463"/>
                      <a:pt x="850" y="457"/>
                      <a:pt x="834" y="441"/>
                    </a:cubicBezTo>
                    <a:cubicBezTo>
                      <a:pt x="598" y="215"/>
                      <a:pt x="598" y="215"/>
                      <a:pt x="598" y="215"/>
                    </a:cubicBezTo>
                    <a:cubicBezTo>
                      <a:pt x="582" y="200"/>
                      <a:pt x="554" y="198"/>
                      <a:pt x="536" y="210"/>
                    </a:cubicBezTo>
                    <a:cubicBezTo>
                      <a:pt x="438" y="281"/>
                      <a:pt x="438" y="281"/>
                      <a:pt x="438" y="281"/>
                    </a:cubicBezTo>
                    <a:cubicBezTo>
                      <a:pt x="421" y="295"/>
                      <a:pt x="414" y="322"/>
                      <a:pt x="424" y="342"/>
                    </a:cubicBezTo>
                    <a:cubicBezTo>
                      <a:pt x="566" y="636"/>
                      <a:pt x="566" y="636"/>
                      <a:pt x="566" y="636"/>
                    </a:cubicBezTo>
                    <a:cubicBezTo>
                      <a:pt x="576" y="656"/>
                      <a:pt x="572" y="686"/>
                      <a:pt x="558" y="703"/>
                    </a:cubicBezTo>
                    <a:cubicBezTo>
                      <a:pt x="482" y="808"/>
                      <a:pt x="482" y="808"/>
                      <a:pt x="482" y="808"/>
                    </a:cubicBezTo>
                    <a:cubicBezTo>
                      <a:pt x="470" y="826"/>
                      <a:pt x="442" y="839"/>
                      <a:pt x="421" y="836"/>
                    </a:cubicBezTo>
                    <a:cubicBezTo>
                      <a:pt x="97" y="792"/>
                      <a:pt x="97" y="792"/>
                      <a:pt x="97" y="792"/>
                    </a:cubicBezTo>
                    <a:cubicBezTo>
                      <a:pt x="75" y="789"/>
                      <a:pt x="51" y="803"/>
                      <a:pt x="43" y="824"/>
                    </a:cubicBezTo>
                    <a:cubicBezTo>
                      <a:pt x="6" y="939"/>
                      <a:pt x="6" y="939"/>
                      <a:pt x="6" y="939"/>
                    </a:cubicBezTo>
                    <a:cubicBezTo>
                      <a:pt x="0" y="960"/>
                      <a:pt x="11" y="986"/>
                      <a:pt x="30" y="997"/>
                    </a:cubicBezTo>
                    <a:cubicBezTo>
                      <a:pt x="318" y="1151"/>
                      <a:pt x="318" y="1151"/>
                      <a:pt x="318" y="1151"/>
                    </a:cubicBezTo>
                    <a:cubicBezTo>
                      <a:pt x="338" y="1162"/>
                      <a:pt x="352" y="1188"/>
                      <a:pt x="350" y="1210"/>
                    </a:cubicBezTo>
                    <a:cubicBezTo>
                      <a:pt x="350" y="1210"/>
                      <a:pt x="347" y="1239"/>
                      <a:pt x="347" y="1275"/>
                    </a:cubicBezTo>
                    <a:cubicBezTo>
                      <a:pt x="347" y="1275"/>
                      <a:pt x="347" y="1275"/>
                      <a:pt x="347" y="1275"/>
                    </a:cubicBezTo>
                    <a:cubicBezTo>
                      <a:pt x="1235" y="1275"/>
                      <a:pt x="1235" y="1275"/>
                      <a:pt x="1235" y="1275"/>
                    </a:cubicBezTo>
                    <a:lnTo>
                      <a:pt x="123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400" dirty="0"/>
              </a:p>
            </p:txBody>
          </p:sp>
          <p:sp>
            <p:nvSpPr>
              <p:cNvPr id="10" name="Freeform 8">
                <a:extLst>
                  <a:ext uri="{FF2B5EF4-FFF2-40B4-BE49-F238E27FC236}">
                    <a16:creationId xmlns:a16="http://schemas.microsoft.com/office/drawing/2014/main" id="{A75F8799-C41A-418C-99EF-B57DC4A6A90C}"/>
                  </a:ext>
                </a:extLst>
              </p:cNvPr>
              <p:cNvSpPr>
                <a:spLocks/>
              </p:cNvSpPr>
              <p:nvPr/>
            </p:nvSpPr>
            <p:spPr bwMode="auto">
              <a:xfrm>
                <a:off x="3508375" y="3752851"/>
                <a:ext cx="1462088" cy="1508125"/>
              </a:xfrm>
              <a:custGeom>
                <a:avLst/>
                <a:gdLst>
                  <a:gd name="T0" fmla="*/ 107 w 1234"/>
                  <a:gd name="T1" fmla="*/ 1231 h 1274"/>
                  <a:gd name="T2" fmla="*/ 165 w 1234"/>
                  <a:gd name="T3" fmla="*/ 910 h 1274"/>
                  <a:gd name="T4" fmla="*/ 211 w 1234"/>
                  <a:gd name="T5" fmla="*/ 860 h 1274"/>
                  <a:gd name="T6" fmla="*/ 334 w 1234"/>
                  <a:gd name="T7" fmla="*/ 820 h 1274"/>
                  <a:gd name="T8" fmla="*/ 400 w 1234"/>
                  <a:gd name="T9" fmla="*/ 833 h 1274"/>
                  <a:gd name="T10" fmla="*/ 636 w 1234"/>
                  <a:gd name="T11" fmla="*/ 1059 h 1274"/>
                  <a:gd name="T12" fmla="*/ 698 w 1234"/>
                  <a:gd name="T13" fmla="*/ 1065 h 1274"/>
                  <a:gd name="T14" fmla="*/ 796 w 1234"/>
                  <a:gd name="T15" fmla="*/ 993 h 1274"/>
                  <a:gd name="T16" fmla="*/ 810 w 1234"/>
                  <a:gd name="T17" fmla="*/ 932 h 1274"/>
                  <a:gd name="T18" fmla="*/ 668 w 1234"/>
                  <a:gd name="T19" fmla="*/ 638 h 1274"/>
                  <a:gd name="T20" fmla="*/ 676 w 1234"/>
                  <a:gd name="T21" fmla="*/ 571 h 1274"/>
                  <a:gd name="T22" fmla="*/ 752 w 1234"/>
                  <a:gd name="T23" fmla="*/ 467 h 1274"/>
                  <a:gd name="T24" fmla="*/ 814 w 1234"/>
                  <a:gd name="T25" fmla="*/ 438 h 1274"/>
                  <a:gd name="T26" fmla="*/ 1137 w 1234"/>
                  <a:gd name="T27" fmla="*/ 483 h 1274"/>
                  <a:gd name="T28" fmla="*/ 1191 w 1234"/>
                  <a:gd name="T29" fmla="*/ 451 h 1274"/>
                  <a:gd name="T30" fmla="*/ 1228 w 1234"/>
                  <a:gd name="T31" fmla="*/ 335 h 1274"/>
                  <a:gd name="T32" fmla="*/ 1204 w 1234"/>
                  <a:gd name="T33" fmla="*/ 278 h 1274"/>
                  <a:gd name="T34" fmla="*/ 916 w 1234"/>
                  <a:gd name="T35" fmla="*/ 123 h 1274"/>
                  <a:gd name="T36" fmla="*/ 884 w 1234"/>
                  <a:gd name="T37" fmla="*/ 64 h 1274"/>
                  <a:gd name="T38" fmla="*/ 887 w 1234"/>
                  <a:gd name="T39" fmla="*/ 0 h 1274"/>
                  <a:gd name="T40" fmla="*/ 0 w 1234"/>
                  <a:gd name="T41" fmla="*/ 0 h 1274"/>
                  <a:gd name="T42" fmla="*/ 0 w 1234"/>
                  <a:gd name="T43" fmla="*/ 1274 h 1274"/>
                  <a:gd name="T44" fmla="*/ 60 w 1234"/>
                  <a:gd name="T45" fmla="*/ 1273 h 1274"/>
                  <a:gd name="T46" fmla="*/ 107 w 1234"/>
                  <a:gd name="T47" fmla="*/ 1231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4" h="1274">
                    <a:moveTo>
                      <a:pt x="107" y="1231"/>
                    </a:moveTo>
                    <a:cubicBezTo>
                      <a:pt x="165" y="910"/>
                      <a:pt x="165" y="910"/>
                      <a:pt x="165" y="910"/>
                    </a:cubicBezTo>
                    <a:cubicBezTo>
                      <a:pt x="169" y="888"/>
                      <a:pt x="190" y="865"/>
                      <a:pt x="211" y="860"/>
                    </a:cubicBezTo>
                    <a:cubicBezTo>
                      <a:pt x="334" y="820"/>
                      <a:pt x="334" y="820"/>
                      <a:pt x="334" y="820"/>
                    </a:cubicBezTo>
                    <a:cubicBezTo>
                      <a:pt x="355" y="812"/>
                      <a:pt x="384" y="818"/>
                      <a:pt x="400" y="833"/>
                    </a:cubicBezTo>
                    <a:cubicBezTo>
                      <a:pt x="636" y="1059"/>
                      <a:pt x="636" y="1059"/>
                      <a:pt x="636" y="1059"/>
                    </a:cubicBezTo>
                    <a:cubicBezTo>
                      <a:pt x="652" y="1074"/>
                      <a:pt x="680" y="1077"/>
                      <a:pt x="698" y="1065"/>
                    </a:cubicBezTo>
                    <a:cubicBezTo>
                      <a:pt x="796" y="993"/>
                      <a:pt x="796" y="993"/>
                      <a:pt x="796" y="993"/>
                    </a:cubicBezTo>
                    <a:cubicBezTo>
                      <a:pt x="814" y="980"/>
                      <a:pt x="820" y="952"/>
                      <a:pt x="810" y="932"/>
                    </a:cubicBezTo>
                    <a:cubicBezTo>
                      <a:pt x="668" y="638"/>
                      <a:pt x="668" y="638"/>
                      <a:pt x="668" y="638"/>
                    </a:cubicBezTo>
                    <a:cubicBezTo>
                      <a:pt x="659" y="618"/>
                      <a:pt x="662" y="588"/>
                      <a:pt x="676" y="571"/>
                    </a:cubicBezTo>
                    <a:cubicBezTo>
                      <a:pt x="752" y="467"/>
                      <a:pt x="752" y="467"/>
                      <a:pt x="752" y="467"/>
                    </a:cubicBezTo>
                    <a:cubicBezTo>
                      <a:pt x="764" y="448"/>
                      <a:pt x="792" y="435"/>
                      <a:pt x="814" y="438"/>
                    </a:cubicBezTo>
                    <a:cubicBezTo>
                      <a:pt x="1137" y="483"/>
                      <a:pt x="1137" y="483"/>
                      <a:pt x="1137" y="483"/>
                    </a:cubicBezTo>
                    <a:cubicBezTo>
                      <a:pt x="1159" y="486"/>
                      <a:pt x="1183" y="471"/>
                      <a:pt x="1191" y="451"/>
                    </a:cubicBezTo>
                    <a:cubicBezTo>
                      <a:pt x="1228" y="335"/>
                      <a:pt x="1228" y="335"/>
                      <a:pt x="1228" y="335"/>
                    </a:cubicBezTo>
                    <a:cubicBezTo>
                      <a:pt x="1234" y="314"/>
                      <a:pt x="1223" y="288"/>
                      <a:pt x="1204" y="278"/>
                    </a:cubicBezTo>
                    <a:cubicBezTo>
                      <a:pt x="916" y="123"/>
                      <a:pt x="916" y="123"/>
                      <a:pt x="916" y="123"/>
                    </a:cubicBezTo>
                    <a:cubicBezTo>
                      <a:pt x="896" y="113"/>
                      <a:pt x="882" y="86"/>
                      <a:pt x="884" y="64"/>
                    </a:cubicBezTo>
                    <a:cubicBezTo>
                      <a:pt x="884" y="64"/>
                      <a:pt x="887" y="35"/>
                      <a:pt x="887" y="0"/>
                    </a:cubicBezTo>
                    <a:cubicBezTo>
                      <a:pt x="0" y="0"/>
                      <a:pt x="0" y="0"/>
                      <a:pt x="0" y="0"/>
                    </a:cubicBezTo>
                    <a:cubicBezTo>
                      <a:pt x="0" y="1274"/>
                      <a:pt x="0" y="1274"/>
                      <a:pt x="0" y="1274"/>
                    </a:cubicBezTo>
                    <a:cubicBezTo>
                      <a:pt x="33" y="1274"/>
                      <a:pt x="60" y="1273"/>
                      <a:pt x="60" y="1273"/>
                    </a:cubicBezTo>
                    <a:cubicBezTo>
                      <a:pt x="82" y="1271"/>
                      <a:pt x="103" y="1253"/>
                      <a:pt x="107" y="12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p>
            </p:txBody>
          </p:sp>
        </p:grpSp>
        <p:sp>
          <p:nvSpPr>
            <p:cNvPr id="29" name="pole tekstowe 28">
              <a:extLst>
                <a:ext uri="{FF2B5EF4-FFF2-40B4-BE49-F238E27FC236}">
                  <a16:creationId xmlns:a16="http://schemas.microsoft.com/office/drawing/2014/main" id="{A995FF1B-29F6-41A4-8B28-DC32F8D28FB3}"/>
                </a:ext>
              </a:extLst>
            </p:cNvPr>
            <p:cNvSpPr txBox="1"/>
            <p:nvPr/>
          </p:nvSpPr>
          <p:spPr>
            <a:xfrm>
              <a:off x="3787055" y="2749049"/>
              <a:ext cx="783256" cy="889619"/>
            </a:xfrm>
            <a:prstGeom prst="rect">
              <a:avLst/>
            </a:prstGeom>
            <a:noFill/>
          </p:spPr>
          <p:txBody>
            <a:bodyPr wrap="square" rtlCol="0" anchor="ctr">
              <a:noAutofit/>
            </a:bodyPr>
            <a:lstStyle/>
            <a:p>
              <a:pPr algn="ctr"/>
              <a:r>
                <a:rPr lang="en-US" sz="4800" dirty="0">
                  <a:solidFill>
                    <a:schemeClr val="bg1"/>
                  </a:solidFill>
                </a:rPr>
                <a:t>1</a:t>
              </a:r>
            </a:p>
          </p:txBody>
        </p:sp>
        <p:sp>
          <p:nvSpPr>
            <p:cNvPr id="30" name="pole tekstowe 29">
              <a:extLst>
                <a:ext uri="{FF2B5EF4-FFF2-40B4-BE49-F238E27FC236}">
                  <a16:creationId xmlns:a16="http://schemas.microsoft.com/office/drawing/2014/main" id="{6D87BCBD-3324-484C-97D8-71596A9C7588}"/>
                </a:ext>
              </a:extLst>
            </p:cNvPr>
            <p:cNvSpPr txBox="1"/>
            <p:nvPr/>
          </p:nvSpPr>
          <p:spPr>
            <a:xfrm>
              <a:off x="4571999" y="2749386"/>
              <a:ext cx="783256" cy="889619"/>
            </a:xfrm>
            <a:prstGeom prst="rect">
              <a:avLst/>
            </a:prstGeom>
            <a:noFill/>
          </p:spPr>
          <p:txBody>
            <a:bodyPr wrap="square" rtlCol="0" anchor="ctr">
              <a:noAutofit/>
            </a:bodyPr>
            <a:lstStyle/>
            <a:p>
              <a:pPr algn="ctr"/>
              <a:r>
                <a:rPr lang="en-US" sz="4800" dirty="0">
                  <a:solidFill>
                    <a:schemeClr val="bg1"/>
                  </a:solidFill>
                </a:rPr>
                <a:t>2</a:t>
              </a:r>
            </a:p>
          </p:txBody>
        </p:sp>
        <p:sp>
          <p:nvSpPr>
            <p:cNvPr id="31" name="pole tekstowe 30">
              <a:extLst>
                <a:ext uri="{FF2B5EF4-FFF2-40B4-BE49-F238E27FC236}">
                  <a16:creationId xmlns:a16="http://schemas.microsoft.com/office/drawing/2014/main" id="{29EE2137-C746-4FFB-B0E0-FB1D9139AD01}"/>
                </a:ext>
              </a:extLst>
            </p:cNvPr>
            <p:cNvSpPr txBox="1"/>
            <p:nvPr/>
          </p:nvSpPr>
          <p:spPr>
            <a:xfrm>
              <a:off x="3788743" y="3639342"/>
              <a:ext cx="783256" cy="889619"/>
            </a:xfrm>
            <a:prstGeom prst="rect">
              <a:avLst/>
            </a:prstGeom>
            <a:noFill/>
          </p:spPr>
          <p:txBody>
            <a:bodyPr wrap="square" rtlCol="0" anchor="ctr">
              <a:noAutofit/>
            </a:bodyPr>
            <a:lstStyle/>
            <a:p>
              <a:pPr algn="ctr"/>
              <a:r>
                <a:rPr lang="en-US" sz="4800" dirty="0">
                  <a:solidFill>
                    <a:schemeClr val="bg1"/>
                  </a:solidFill>
                </a:rPr>
                <a:t>3</a:t>
              </a:r>
            </a:p>
          </p:txBody>
        </p:sp>
        <p:sp>
          <p:nvSpPr>
            <p:cNvPr id="32" name="pole tekstowe 31">
              <a:extLst>
                <a:ext uri="{FF2B5EF4-FFF2-40B4-BE49-F238E27FC236}">
                  <a16:creationId xmlns:a16="http://schemas.microsoft.com/office/drawing/2014/main" id="{C426589F-1396-4510-A08D-777CF419FF3C}"/>
                </a:ext>
              </a:extLst>
            </p:cNvPr>
            <p:cNvSpPr txBox="1"/>
            <p:nvPr/>
          </p:nvSpPr>
          <p:spPr>
            <a:xfrm>
              <a:off x="4572692" y="3639342"/>
              <a:ext cx="783256" cy="889619"/>
            </a:xfrm>
            <a:prstGeom prst="rect">
              <a:avLst/>
            </a:prstGeom>
            <a:noFill/>
          </p:spPr>
          <p:txBody>
            <a:bodyPr wrap="square" rtlCol="0" anchor="ctr">
              <a:noAutofit/>
            </a:bodyPr>
            <a:lstStyle/>
            <a:p>
              <a:pPr algn="ctr"/>
              <a:r>
                <a:rPr lang="en-US" sz="4800" dirty="0">
                  <a:solidFill>
                    <a:schemeClr val="bg1"/>
                  </a:solidFill>
                </a:rPr>
                <a:t>4</a:t>
              </a:r>
            </a:p>
          </p:txBody>
        </p:sp>
      </p:grpSp>
    </p:spTree>
    <p:extLst>
      <p:ext uri="{BB962C8B-B14F-4D97-AF65-F5344CB8AC3E}">
        <p14:creationId xmlns:p14="http://schemas.microsoft.com/office/powerpoint/2010/main" val="319059869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descr="A picture containing graphical user interface&#10;&#10;Description automatically generated">
            <a:extLst>
              <a:ext uri="{FF2B5EF4-FFF2-40B4-BE49-F238E27FC236}">
                <a16:creationId xmlns:a16="http://schemas.microsoft.com/office/drawing/2014/main" id="{5FDFD82A-7EE9-467A-EAB7-B29CCE3E4BF2}"/>
              </a:ext>
            </a:extLst>
          </p:cNvPr>
          <p:cNvPicPr>
            <a:picLocks noChangeAspect="1"/>
          </p:cNvPicPr>
          <p:nvPr/>
        </p:nvPicPr>
        <p:blipFill>
          <a:blip r:embed="rId2"/>
          <a:stretch>
            <a:fillRect/>
          </a:stretch>
        </p:blipFill>
        <p:spPr>
          <a:xfrm>
            <a:off x="0" y="2972341"/>
            <a:ext cx="2294815" cy="3882007"/>
          </a:xfrm>
          <a:prstGeom prst="rect">
            <a:avLst/>
          </a:prstGeom>
        </p:spPr>
      </p:pic>
      <p:pic>
        <p:nvPicPr>
          <p:cNvPr id="25" name="Picture 24" descr="A picture containing chart&#10;&#10;Description automatically generated">
            <a:extLst>
              <a:ext uri="{FF2B5EF4-FFF2-40B4-BE49-F238E27FC236}">
                <a16:creationId xmlns:a16="http://schemas.microsoft.com/office/drawing/2014/main" id="{6B58EDC6-2137-B76A-EA15-F15B96111FD1}"/>
              </a:ext>
            </a:extLst>
          </p:cNvPr>
          <p:cNvPicPr>
            <a:picLocks noChangeAspect="1"/>
          </p:cNvPicPr>
          <p:nvPr/>
        </p:nvPicPr>
        <p:blipFill rotWithShape="1">
          <a:blip r:embed="rId3"/>
          <a:srcRect b="46902"/>
          <a:stretch/>
        </p:blipFill>
        <p:spPr>
          <a:xfrm>
            <a:off x="2368073" y="1554101"/>
            <a:ext cx="2158830" cy="2298444"/>
          </a:xfrm>
          <a:prstGeom prst="rect">
            <a:avLst/>
          </a:prstGeom>
        </p:spPr>
      </p:pic>
      <p:sp>
        <p:nvSpPr>
          <p:cNvPr id="2" name="Title 1">
            <a:extLst>
              <a:ext uri="{FF2B5EF4-FFF2-40B4-BE49-F238E27FC236}">
                <a16:creationId xmlns:a16="http://schemas.microsoft.com/office/drawing/2014/main" id="{8DEE5A8A-EC47-9CBD-DA93-F2814DB46ACA}"/>
              </a:ext>
            </a:extLst>
          </p:cNvPr>
          <p:cNvSpPr>
            <a:spLocks noGrp="1"/>
          </p:cNvSpPr>
          <p:nvPr>
            <p:ph type="title"/>
          </p:nvPr>
        </p:nvSpPr>
        <p:spPr/>
        <p:txBody>
          <a:bodyPr/>
          <a:lstStyle/>
          <a:p>
            <a:r>
              <a:rPr lang="en-US" dirty="0"/>
              <a:t>Color Graphics</a:t>
            </a:r>
          </a:p>
        </p:txBody>
      </p:sp>
      <p:sp>
        <p:nvSpPr>
          <p:cNvPr id="6" name="TextBox 5">
            <a:extLst>
              <a:ext uri="{FF2B5EF4-FFF2-40B4-BE49-F238E27FC236}">
                <a16:creationId xmlns:a16="http://schemas.microsoft.com/office/drawing/2014/main" id="{5322C2E6-0086-A922-C841-2AA04F5265B6}"/>
              </a:ext>
            </a:extLst>
          </p:cNvPr>
          <p:cNvSpPr txBox="1"/>
          <p:nvPr/>
        </p:nvSpPr>
        <p:spPr>
          <a:xfrm>
            <a:off x="1887534" y="4488916"/>
            <a:ext cx="3506312" cy="1069126"/>
          </a:xfrm>
          <a:prstGeom prst="homePlate">
            <a:avLst>
              <a:gd name="adj" fmla="val 29478"/>
            </a:avLst>
          </a:prstGeom>
          <a:solidFill>
            <a:schemeClr val="bg2">
              <a:lumMod val="90000"/>
            </a:schemeClr>
          </a:solidFill>
        </p:spPr>
        <p:txBody>
          <a:bodyPr wrap="square" lIns="216000" rtlCol="0" anchor="ctr">
            <a:noAutofit/>
          </a:bodyPr>
          <a:lstStyle/>
          <a:p>
            <a:r>
              <a:rPr lang="en-US" sz="2000" dirty="0"/>
              <a:t>Or change </a:t>
            </a:r>
            <a:r>
              <a:rPr lang="en-US" sz="2000" b="1" dirty="0"/>
              <a:t>width</a:t>
            </a:r>
            <a:r>
              <a:rPr lang="en-US" sz="2000" dirty="0"/>
              <a:t> of the icon outline by changing </a:t>
            </a:r>
            <a:r>
              <a:rPr lang="en-US" sz="2000" b="1" dirty="0"/>
              <a:t>shape weight</a:t>
            </a:r>
            <a:r>
              <a:rPr lang="en-US" sz="2000" dirty="0"/>
              <a:t>:</a:t>
            </a:r>
          </a:p>
        </p:txBody>
      </p:sp>
      <p:sp>
        <p:nvSpPr>
          <p:cNvPr id="7" name="TextBox 6">
            <a:extLst>
              <a:ext uri="{FF2B5EF4-FFF2-40B4-BE49-F238E27FC236}">
                <a16:creationId xmlns:a16="http://schemas.microsoft.com/office/drawing/2014/main" id="{8E46548C-C719-B1F4-2838-9AD2AA81C67B}"/>
              </a:ext>
            </a:extLst>
          </p:cNvPr>
          <p:cNvSpPr txBox="1"/>
          <p:nvPr/>
        </p:nvSpPr>
        <p:spPr>
          <a:xfrm>
            <a:off x="1887535" y="3266436"/>
            <a:ext cx="3506312" cy="990176"/>
          </a:xfrm>
          <a:prstGeom prst="homePlate">
            <a:avLst>
              <a:gd name="adj" fmla="val 29478"/>
            </a:avLst>
          </a:prstGeom>
          <a:solidFill>
            <a:schemeClr val="bg2">
              <a:lumMod val="90000"/>
            </a:schemeClr>
          </a:solidFill>
        </p:spPr>
        <p:txBody>
          <a:bodyPr wrap="square" lIns="216000" rtlCol="0" anchor="ctr">
            <a:noAutofit/>
          </a:bodyPr>
          <a:lstStyle/>
          <a:p>
            <a:r>
              <a:rPr lang="en-US" sz="2000" dirty="0"/>
              <a:t>You can change </a:t>
            </a:r>
            <a:r>
              <a:rPr lang="en-US" sz="2000" b="1" dirty="0"/>
              <a:t>outline</a:t>
            </a:r>
            <a:r>
              <a:rPr lang="en-US" sz="2000" dirty="0"/>
              <a:t> </a:t>
            </a:r>
            <a:r>
              <a:rPr lang="en-US" sz="2000" b="1" dirty="0"/>
              <a:t>color</a:t>
            </a:r>
            <a:r>
              <a:rPr lang="en-US" sz="2000" dirty="0"/>
              <a:t> </a:t>
            </a:r>
            <a:br>
              <a:rPr lang="en-US" sz="2000" dirty="0"/>
            </a:br>
            <a:r>
              <a:rPr lang="en-US" sz="2000" dirty="0"/>
              <a:t>of the icon easily:</a:t>
            </a:r>
          </a:p>
        </p:txBody>
      </p:sp>
      <p:sp>
        <p:nvSpPr>
          <p:cNvPr id="8" name="Freeform 5">
            <a:extLst>
              <a:ext uri="{FF2B5EF4-FFF2-40B4-BE49-F238E27FC236}">
                <a16:creationId xmlns:a16="http://schemas.microsoft.com/office/drawing/2014/main" id="{4C3A977C-78EF-D6B9-851D-07B45C966AC0}"/>
              </a:ext>
            </a:extLst>
          </p:cNvPr>
          <p:cNvSpPr>
            <a:spLocks noChangeAspect="1" noEditPoints="1"/>
          </p:cNvSpPr>
          <p:nvPr/>
        </p:nvSpPr>
        <p:spPr bwMode="auto">
          <a:xfrm>
            <a:off x="8048114" y="4622125"/>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noFill/>
          <a:ln w="1143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5">
            <a:extLst>
              <a:ext uri="{FF2B5EF4-FFF2-40B4-BE49-F238E27FC236}">
                <a16:creationId xmlns:a16="http://schemas.microsoft.com/office/drawing/2014/main" id="{C991F048-8B9F-1D6F-C3EA-13697CD10570}"/>
              </a:ext>
            </a:extLst>
          </p:cNvPr>
          <p:cNvSpPr>
            <a:spLocks noChangeAspect="1" noEditPoints="1"/>
          </p:cNvSpPr>
          <p:nvPr/>
        </p:nvSpPr>
        <p:spPr bwMode="auto">
          <a:xfrm>
            <a:off x="5422291" y="3337570"/>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noFill/>
          <a:ln w="2857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5">
            <a:extLst>
              <a:ext uri="{FF2B5EF4-FFF2-40B4-BE49-F238E27FC236}">
                <a16:creationId xmlns:a16="http://schemas.microsoft.com/office/drawing/2014/main" id="{54B2587D-1E36-61D4-D1F2-17CA573706C4}"/>
              </a:ext>
            </a:extLst>
          </p:cNvPr>
          <p:cNvSpPr>
            <a:spLocks noChangeAspect="1" noEditPoints="1"/>
          </p:cNvSpPr>
          <p:nvPr/>
        </p:nvSpPr>
        <p:spPr bwMode="auto">
          <a:xfrm>
            <a:off x="5422292" y="4622125"/>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noFill/>
          <a:ln w="28575"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5">
            <a:extLst>
              <a:ext uri="{FF2B5EF4-FFF2-40B4-BE49-F238E27FC236}">
                <a16:creationId xmlns:a16="http://schemas.microsoft.com/office/drawing/2014/main" id="{30595110-0FE0-1076-F468-35976C3A6277}"/>
              </a:ext>
            </a:extLst>
          </p:cNvPr>
          <p:cNvSpPr>
            <a:spLocks noChangeAspect="1" noEditPoints="1"/>
          </p:cNvSpPr>
          <p:nvPr/>
        </p:nvSpPr>
        <p:spPr bwMode="auto">
          <a:xfrm>
            <a:off x="6563026" y="4622125"/>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noFill/>
          <a:ln w="508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5">
            <a:extLst>
              <a:ext uri="{FF2B5EF4-FFF2-40B4-BE49-F238E27FC236}">
                <a16:creationId xmlns:a16="http://schemas.microsoft.com/office/drawing/2014/main" id="{48DD149E-BEDE-2DB2-861E-CDFB3D3816D5}"/>
              </a:ext>
            </a:extLst>
          </p:cNvPr>
          <p:cNvSpPr>
            <a:spLocks noChangeAspect="1" noEditPoints="1"/>
          </p:cNvSpPr>
          <p:nvPr/>
        </p:nvSpPr>
        <p:spPr bwMode="auto">
          <a:xfrm>
            <a:off x="6563026" y="3337570"/>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noFill/>
          <a:ln w="28575" cap="rnd">
            <a:solidFill>
              <a:schemeClr val="accent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5">
            <a:extLst>
              <a:ext uri="{FF2B5EF4-FFF2-40B4-BE49-F238E27FC236}">
                <a16:creationId xmlns:a16="http://schemas.microsoft.com/office/drawing/2014/main" id="{BE73ADA1-B027-3C55-FECF-D06E1799CBB6}"/>
              </a:ext>
            </a:extLst>
          </p:cNvPr>
          <p:cNvSpPr>
            <a:spLocks noChangeAspect="1" noEditPoints="1"/>
          </p:cNvSpPr>
          <p:nvPr/>
        </p:nvSpPr>
        <p:spPr bwMode="auto">
          <a:xfrm>
            <a:off x="8048114" y="3337570"/>
            <a:ext cx="664648" cy="847908"/>
          </a:xfrm>
          <a:custGeom>
            <a:avLst/>
            <a:gdLst>
              <a:gd name="T0" fmla="*/ 210 w 215"/>
              <a:gd name="T1" fmla="*/ 62 h 275"/>
              <a:gd name="T2" fmla="*/ 215 w 215"/>
              <a:gd name="T3" fmla="*/ 75 h 275"/>
              <a:gd name="T4" fmla="*/ 215 w 215"/>
              <a:gd name="T5" fmla="*/ 267 h 275"/>
              <a:gd name="T6" fmla="*/ 207 w 215"/>
              <a:gd name="T7" fmla="*/ 275 h 275"/>
              <a:gd name="T8" fmla="*/ 8 w 215"/>
              <a:gd name="T9" fmla="*/ 275 h 275"/>
              <a:gd name="T10" fmla="*/ 0 w 215"/>
              <a:gd name="T11" fmla="*/ 267 h 275"/>
              <a:gd name="T12" fmla="*/ 0 w 215"/>
              <a:gd name="T13" fmla="*/ 8 h 275"/>
              <a:gd name="T14" fmla="*/ 8 w 215"/>
              <a:gd name="T15" fmla="*/ 0 h 275"/>
              <a:gd name="T16" fmla="*/ 140 w 215"/>
              <a:gd name="T17" fmla="*/ 0 h 275"/>
              <a:gd name="T18" fmla="*/ 153 w 215"/>
              <a:gd name="T19" fmla="*/ 5 h 275"/>
              <a:gd name="T20" fmla="*/ 210 w 215"/>
              <a:gd name="T21" fmla="*/ 62 h 275"/>
              <a:gd name="T22" fmla="*/ 148 w 215"/>
              <a:gd name="T23" fmla="*/ 26 h 275"/>
              <a:gd name="T24" fmla="*/ 148 w 215"/>
              <a:gd name="T25" fmla="*/ 54 h 275"/>
              <a:gd name="T26" fmla="*/ 159 w 215"/>
              <a:gd name="T27" fmla="*/ 65 h 275"/>
              <a:gd name="T28" fmla="*/ 211 w 215"/>
              <a:gd name="T29" fmla="*/ 65 h 275"/>
              <a:gd name="T30" fmla="*/ 174 w 215"/>
              <a:gd name="T31" fmla="*/ 112 h 275"/>
              <a:gd name="T32" fmla="*/ 103 w 215"/>
              <a:gd name="T33" fmla="*/ 112 h 275"/>
              <a:gd name="T34" fmla="*/ 103 w 215"/>
              <a:gd name="T35" fmla="*/ 168 h 275"/>
              <a:gd name="T36" fmla="*/ 174 w 215"/>
              <a:gd name="T37" fmla="*/ 168 h 275"/>
              <a:gd name="T38" fmla="*/ 103 w 215"/>
              <a:gd name="T39" fmla="*/ 223 h 275"/>
              <a:gd name="T40" fmla="*/ 174 w 215"/>
              <a:gd name="T41" fmla="*/ 223 h 275"/>
              <a:gd name="T42" fmla="*/ 75 w 215"/>
              <a:gd name="T43" fmla="*/ 95 h 275"/>
              <a:gd name="T44" fmla="*/ 41 w 215"/>
              <a:gd name="T45" fmla="*/ 95 h 275"/>
              <a:gd name="T46" fmla="*/ 41 w 215"/>
              <a:gd name="T47" fmla="*/ 129 h 275"/>
              <a:gd name="T48" fmla="*/ 75 w 215"/>
              <a:gd name="T49" fmla="*/ 129 h 275"/>
              <a:gd name="T50" fmla="*/ 75 w 215"/>
              <a:gd name="T51" fmla="*/ 95 h 275"/>
              <a:gd name="T52" fmla="*/ 75 w 215"/>
              <a:gd name="T53" fmla="*/ 151 h 275"/>
              <a:gd name="T54" fmla="*/ 41 w 215"/>
              <a:gd name="T55" fmla="*/ 151 h 275"/>
              <a:gd name="T56" fmla="*/ 41 w 215"/>
              <a:gd name="T57" fmla="*/ 185 h 275"/>
              <a:gd name="T58" fmla="*/ 75 w 215"/>
              <a:gd name="T59" fmla="*/ 185 h 275"/>
              <a:gd name="T60" fmla="*/ 75 w 215"/>
              <a:gd name="T61" fmla="*/ 151 h 275"/>
              <a:gd name="T62" fmla="*/ 75 w 215"/>
              <a:gd name="T63" fmla="*/ 206 h 275"/>
              <a:gd name="T64" fmla="*/ 41 w 215"/>
              <a:gd name="T65" fmla="*/ 206 h 275"/>
              <a:gd name="T66" fmla="*/ 41 w 215"/>
              <a:gd name="T67" fmla="*/ 240 h 275"/>
              <a:gd name="T68" fmla="*/ 75 w 215"/>
              <a:gd name="T69" fmla="*/ 240 h 275"/>
              <a:gd name="T70" fmla="*/ 75 w 215"/>
              <a:gd name="T71" fmla="*/ 2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5" h="275">
                <a:moveTo>
                  <a:pt x="210" y="62"/>
                </a:moveTo>
                <a:cubicBezTo>
                  <a:pt x="213" y="65"/>
                  <a:pt x="215" y="71"/>
                  <a:pt x="215" y="75"/>
                </a:cubicBezTo>
                <a:cubicBezTo>
                  <a:pt x="215" y="267"/>
                  <a:pt x="215" y="267"/>
                  <a:pt x="215" y="267"/>
                </a:cubicBezTo>
                <a:cubicBezTo>
                  <a:pt x="215" y="271"/>
                  <a:pt x="212" y="275"/>
                  <a:pt x="207" y="275"/>
                </a:cubicBezTo>
                <a:cubicBezTo>
                  <a:pt x="8" y="275"/>
                  <a:pt x="8" y="275"/>
                  <a:pt x="8" y="275"/>
                </a:cubicBezTo>
                <a:cubicBezTo>
                  <a:pt x="4" y="275"/>
                  <a:pt x="0" y="271"/>
                  <a:pt x="0" y="267"/>
                </a:cubicBezTo>
                <a:cubicBezTo>
                  <a:pt x="0" y="8"/>
                  <a:pt x="0" y="8"/>
                  <a:pt x="0" y="8"/>
                </a:cubicBezTo>
                <a:cubicBezTo>
                  <a:pt x="0" y="3"/>
                  <a:pt x="4" y="0"/>
                  <a:pt x="8" y="0"/>
                </a:cubicBezTo>
                <a:cubicBezTo>
                  <a:pt x="140" y="0"/>
                  <a:pt x="140" y="0"/>
                  <a:pt x="140" y="0"/>
                </a:cubicBezTo>
                <a:cubicBezTo>
                  <a:pt x="144" y="0"/>
                  <a:pt x="150" y="2"/>
                  <a:pt x="153" y="5"/>
                </a:cubicBezTo>
                <a:lnTo>
                  <a:pt x="210" y="62"/>
                </a:lnTo>
                <a:close/>
                <a:moveTo>
                  <a:pt x="148" y="26"/>
                </a:moveTo>
                <a:cubicBezTo>
                  <a:pt x="148" y="54"/>
                  <a:pt x="148" y="54"/>
                  <a:pt x="148" y="54"/>
                </a:cubicBezTo>
                <a:cubicBezTo>
                  <a:pt x="148" y="60"/>
                  <a:pt x="153" y="65"/>
                  <a:pt x="159" y="65"/>
                </a:cubicBezTo>
                <a:cubicBezTo>
                  <a:pt x="211" y="65"/>
                  <a:pt x="211" y="65"/>
                  <a:pt x="211" y="65"/>
                </a:cubicBezTo>
                <a:moveTo>
                  <a:pt x="174" y="112"/>
                </a:moveTo>
                <a:cubicBezTo>
                  <a:pt x="103" y="112"/>
                  <a:pt x="103" y="112"/>
                  <a:pt x="103" y="112"/>
                </a:cubicBezTo>
                <a:moveTo>
                  <a:pt x="103" y="168"/>
                </a:moveTo>
                <a:cubicBezTo>
                  <a:pt x="174" y="168"/>
                  <a:pt x="174" y="168"/>
                  <a:pt x="174" y="168"/>
                </a:cubicBezTo>
                <a:moveTo>
                  <a:pt x="103" y="223"/>
                </a:moveTo>
                <a:cubicBezTo>
                  <a:pt x="174" y="223"/>
                  <a:pt x="174" y="223"/>
                  <a:pt x="174" y="223"/>
                </a:cubicBezTo>
                <a:moveTo>
                  <a:pt x="75" y="95"/>
                </a:moveTo>
                <a:cubicBezTo>
                  <a:pt x="41" y="95"/>
                  <a:pt x="41" y="95"/>
                  <a:pt x="41" y="95"/>
                </a:cubicBezTo>
                <a:cubicBezTo>
                  <a:pt x="41" y="129"/>
                  <a:pt x="41" y="129"/>
                  <a:pt x="41" y="129"/>
                </a:cubicBezTo>
                <a:cubicBezTo>
                  <a:pt x="75" y="129"/>
                  <a:pt x="75" y="129"/>
                  <a:pt x="75" y="129"/>
                </a:cubicBezTo>
                <a:lnTo>
                  <a:pt x="75" y="95"/>
                </a:lnTo>
                <a:close/>
                <a:moveTo>
                  <a:pt x="75" y="151"/>
                </a:moveTo>
                <a:cubicBezTo>
                  <a:pt x="41" y="151"/>
                  <a:pt x="41" y="151"/>
                  <a:pt x="41" y="151"/>
                </a:cubicBezTo>
                <a:cubicBezTo>
                  <a:pt x="41" y="185"/>
                  <a:pt x="41" y="185"/>
                  <a:pt x="41" y="185"/>
                </a:cubicBezTo>
                <a:cubicBezTo>
                  <a:pt x="75" y="185"/>
                  <a:pt x="75" y="185"/>
                  <a:pt x="75" y="185"/>
                </a:cubicBezTo>
                <a:lnTo>
                  <a:pt x="75" y="151"/>
                </a:lnTo>
                <a:close/>
                <a:moveTo>
                  <a:pt x="75" y="206"/>
                </a:moveTo>
                <a:cubicBezTo>
                  <a:pt x="41" y="206"/>
                  <a:pt x="41" y="206"/>
                  <a:pt x="41" y="206"/>
                </a:cubicBezTo>
                <a:cubicBezTo>
                  <a:pt x="41" y="240"/>
                  <a:pt x="41" y="240"/>
                  <a:pt x="41" y="240"/>
                </a:cubicBezTo>
                <a:cubicBezTo>
                  <a:pt x="75" y="240"/>
                  <a:pt x="75" y="240"/>
                  <a:pt x="75" y="240"/>
                </a:cubicBezTo>
                <a:lnTo>
                  <a:pt x="75" y="206"/>
                </a:lnTo>
                <a:close/>
              </a:path>
            </a:pathLst>
          </a:custGeom>
          <a:solidFill>
            <a:schemeClr val="accent5"/>
          </a:solidFill>
          <a:ln w="28575" cap="rnd">
            <a:solidFill>
              <a:schemeClr val="accent4"/>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TextBox 13">
            <a:extLst>
              <a:ext uri="{FF2B5EF4-FFF2-40B4-BE49-F238E27FC236}">
                <a16:creationId xmlns:a16="http://schemas.microsoft.com/office/drawing/2014/main" id="{B3B9F75B-8908-AD23-BEF4-CCD5E5356436}"/>
              </a:ext>
            </a:extLst>
          </p:cNvPr>
          <p:cNvSpPr txBox="1"/>
          <p:nvPr/>
        </p:nvSpPr>
        <p:spPr>
          <a:xfrm flipH="1">
            <a:off x="9202060" y="4488916"/>
            <a:ext cx="2989939" cy="1069126"/>
          </a:xfrm>
          <a:prstGeom prst="homePlate">
            <a:avLst>
              <a:gd name="adj" fmla="val 29478"/>
            </a:avLst>
          </a:prstGeom>
          <a:solidFill>
            <a:schemeClr val="bg2">
              <a:lumMod val="90000"/>
            </a:schemeClr>
          </a:solidFill>
        </p:spPr>
        <p:txBody>
          <a:bodyPr wrap="square" lIns="216000" rtlCol="0" anchor="ctr">
            <a:noAutofit/>
          </a:bodyPr>
          <a:lstStyle/>
          <a:p>
            <a:r>
              <a:rPr lang="en-US" sz="2000" dirty="0"/>
              <a:t>Too thick line will render icon unreadable</a:t>
            </a:r>
          </a:p>
        </p:txBody>
      </p:sp>
      <p:sp>
        <p:nvSpPr>
          <p:cNvPr id="15" name="TextBox 14">
            <a:extLst>
              <a:ext uri="{FF2B5EF4-FFF2-40B4-BE49-F238E27FC236}">
                <a16:creationId xmlns:a16="http://schemas.microsoft.com/office/drawing/2014/main" id="{AC70E24F-F6DF-5B92-857A-19C4027E8A9B}"/>
              </a:ext>
            </a:extLst>
          </p:cNvPr>
          <p:cNvSpPr txBox="1"/>
          <p:nvPr/>
        </p:nvSpPr>
        <p:spPr>
          <a:xfrm flipH="1">
            <a:off x="9202057" y="3266436"/>
            <a:ext cx="2989940" cy="990176"/>
          </a:xfrm>
          <a:prstGeom prst="homePlate">
            <a:avLst>
              <a:gd name="adj" fmla="val 29478"/>
            </a:avLst>
          </a:prstGeom>
          <a:solidFill>
            <a:schemeClr val="bg2">
              <a:lumMod val="90000"/>
            </a:schemeClr>
          </a:solidFill>
        </p:spPr>
        <p:txBody>
          <a:bodyPr wrap="square" lIns="216000" rtlCol="0" anchor="ctr">
            <a:noAutofit/>
          </a:bodyPr>
          <a:lstStyle/>
          <a:p>
            <a:r>
              <a:rPr lang="en-US" sz="2000" dirty="0"/>
              <a:t>Refrain from giving outline icons color fill</a:t>
            </a:r>
          </a:p>
        </p:txBody>
      </p:sp>
      <p:grpSp>
        <p:nvGrpSpPr>
          <p:cNvPr id="16" name="Group 15">
            <a:extLst>
              <a:ext uri="{FF2B5EF4-FFF2-40B4-BE49-F238E27FC236}">
                <a16:creationId xmlns:a16="http://schemas.microsoft.com/office/drawing/2014/main" id="{DF71F97F-DD22-E65B-A5D6-AE62FD552D1A}"/>
              </a:ext>
            </a:extLst>
          </p:cNvPr>
          <p:cNvGrpSpPr/>
          <p:nvPr/>
        </p:nvGrpSpPr>
        <p:grpSpPr>
          <a:xfrm>
            <a:off x="5427382" y="1855415"/>
            <a:ext cx="1795200" cy="918970"/>
            <a:chOff x="4030106" y="1083531"/>
            <a:chExt cx="2215736" cy="918970"/>
          </a:xfrm>
        </p:grpSpPr>
        <p:sp>
          <p:nvSpPr>
            <p:cNvPr id="17" name="Arrow: Pentagon 31">
              <a:extLst>
                <a:ext uri="{FF2B5EF4-FFF2-40B4-BE49-F238E27FC236}">
                  <a16:creationId xmlns:a16="http://schemas.microsoft.com/office/drawing/2014/main" id="{8CEC351F-5A8F-1158-18EA-0942152AFFFC}"/>
                </a:ext>
              </a:extLst>
            </p:cNvPr>
            <p:cNvSpPr/>
            <p:nvPr/>
          </p:nvSpPr>
          <p:spPr>
            <a:xfrm rot="5400000">
              <a:off x="4714020" y="399617"/>
              <a:ext cx="847908" cy="2215736"/>
            </a:xfrm>
            <a:prstGeom prst="homePlate">
              <a:avLst>
                <a:gd name="adj" fmla="val 275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pc="97" dirty="0"/>
            </a:p>
          </p:txBody>
        </p:sp>
        <p:sp>
          <p:nvSpPr>
            <p:cNvPr id="18" name="Arrow: Pentagon 4">
              <a:extLst>
                <a:ext uri="{FF2B5EF4-FFF2-40B4-BE49-F238E27FC236}">
                  <a16:creationId xmlns:a16="http://schemas.microsoft.com/office/drawing/2014/main" id="{68E34692-49BC-1769-4BAB-A135C67D523B}"/>
                </a:ext>
              </a:extLst>
            </p:cNvPr>
            <p:cNvSpPr/>
            <p:nvPr/>
          </p:nvSpPr>
          <p:spPr>
            <a:xfrm rot="5400000">
              <a:off x="4714020" y="470679"/>
              <a:ext cx="847908" cy="2215736"/>
            </a:xfrm>
            <a:prstGeom prst="homePlate">
              <a:avLst>
                <a:gd name="adj" fmla="val 275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pc="97" dirty="0"/>
            </a:p>
          </p:txBody>
        </p:sp>
        <p:sp>
          <p:nvSpPr>
            <p:cNvPr id="19" name="TextBox 18">
              <a:extLst>
                <a:ext uri="{FF2B5EF4-FFF2-40B4-BE49-F238E27FC236}">
                  <a16:creationId xmlns:a16="http://schemas.microsoft.com/office/drawing/2014/main" id="{C78AB5D1-4B8B-CADB-F2AD-F01C9B2EB5FC}"/>
                </a:ext>
              </a:extLst>
            </p:cNvPr>
            <p:cNvSpPr txBox="1"/>
            <p:nvPr/>
          </p:nvSpPr>
          <p:spPr>
            <a:xfrm>
              <a:off x="4668155" y="1230078"/>
              <a:ext cx="939638" cy="578148"/>
            </a:xfrm>
            <a:prstGeom prst="rect">
              <a:avLst/>
            </a:prstGeom>
            <a:noFill/>
          </p:spPr>
          <p:txBody>
            <a:bodyPr wrap="none" lIns="144000" tIns="108000" rIns="144000" bIns="108000" rtlCol="0" anchor="ctr">
              <a:noAutofit/>
            </a:bodyPr>
            <a:lstStyle/>
            <a:p>
              <a:pPr algn="ctr"/>
              <a:r>
                <a:rPr lang="en-US" sz="2400" spc="97" dirty="0">
                  <a:solidFill>
                    <a:schemeClr val="bg1"/>
                  </a:solidFill>
                </a:rPr>
                <a:t>Do</a:t>
              </a:r>
            </a:p>
          </p:txBody>
        </p:sp>
      </p:grpSp>
      <p:grpSp>
        <p:nvGrpSpPr>
          <p:cNvPr id="20" name="Group 19">
            <a:extLst>
              <a:ext uri="{FF2B5EF4-FFF2-40B4-BE49-F238E27FC236}">
                <a16:creationId xmlns:a16="http://schemas.microsoft.com/office/drawing/2014/main" id="{56953686-F37D-7D7E-5E06-CFB7C6704A9D}"/>
              </a:ext>
            </a:extLst>
          </p:cNvPr>
          <p:cNvGrpSpPr/>
          <p:nvPr/>
        </p:nvGrpSpPr>
        <p:grpSpPr>
          <a:xfrm>
            <a:off x="7482838" y="1855415"/>
            <a:ext cx="1795200" cy="918970"/>
            <a:chOff x="6601503" y="1083531"/>
            <a:chExt cx="2215736" cy="918970"/>
          </a:xfrm>
        </p:grpSpPr>
        <p:sp>
          <p:nvSpPr>
            <p:cNvPr id="21" name="Arrow: Pentagon 32">
              <a:extLst>
                <a:ext uri="{FF2B5EF4-FFF2-40B4-BE49-F238E27FC236}">
                  <a16:creationId xmlns:a16="http://schemas.microsoft.com/office/drawing/2014/main" id="{82F40A86-5DBE-C949-EDEC-1E9EC84A9BA1}"/>
                </a:ext>
              </a:extLst>
            </p:cNvPr>
            <p:cNvSpPr/>
            <p:nvPr/>
          </p:nvSpPr>
          <p:spPr>
            <a:xfrm rot="5400000">
              <a:off x="7285417" y="399617"/>
              <a:ext cx="847908" cy="2215736"/>
            </a:xfrm>
            <a:prstGeom prst="homePlate">
              <a:avLst>
                <a:gd name="adj" fmla="val 275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pc="97" dirty="0"/>
            </a:p>
          </p:txBody>
        </p:sp>
        <p:sp>
          <p:nvSpPr>
            <p:cNvPr id="22" name="Arrow: Pentagon 19">
              <a:extLst>
                <a:ext uri="{FF2B5EF4-FFF2-40B4-BE49-F238E27FC236}">
                  <a16:creationId xmlns:a16="http://schemas.microsoft.com/office/drawing/2014/main" id="{017F2CD2-5B89-CC29-0BA5-E13A9DED5D71}"/>
                </a:ext>
              </a:extLst>
            </p:cNvPr>
            <p:cNvSpPr/>
            <p:nvPr/>
          </p:nvSpPr>
          <p:spPr>
            <a:xfrm rot="5400000">
              <a:off x="7285417" y="470679"/>
              <a:ext cx="847908" cy="2215736"/>
            </a:xfrm>
            <a:prstGeom prst="homePlate">
              <a:avLst>
                <a:gd name="adj" fmla="val 275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pc="97" dirty="0"/>
            </a:p>
          </p:txBody>
        </p:sp>
        <p:sp>
          <p:nvSpPr>
            <p:cNvPr id="23" name="TextBox 22">
              <a:extLst>
                <a:ext uri="{FF2B5EF4-FFF2-40B4-BE49-F238E27FC236}">
                  <a16:creationId xmlns:a16="http://schemas.microsoft.com/office/drawing/2014/main" id="{38DE6AC2-DB61-C28C-0BA6-5AEFE39A59FF}"/>
                </a:ext>
              </a:extLst>
            </p:cNvPr>
            <p:cNvSpPr txBox="1"/>
            <p:nvPr/>
          </p:nvSpPr>
          <p:spPr>
            <a:xfrm>
              <a:off x="7239552" y="1230078"/>
              <a:ext cx="939638" cy="578148"/>
            </a:xfrm>
            <a:prstGeom prst="rect">
              <a:avLst/>
            </a:prstGeom>
            <a:noFill/>
          </p:spPr>
          <p:txBody>
            <a:bodyPr wrap="none" lIns="144000" tIns="108000" rIns="144000" bIns="108000" rtlCol="0" anchor="ctr">
              <a:noAutofit/>
            </a:bodyPr>
            <a:lstStyle/>
            <a:p>
              <a:pPr algn="ctr"/>
              <a:r>
                <a:rPr lang="en-US" sz="2400" spc="97" dirty="0">
                  <a:solidFill>
                    <a:schemeClr val="bg1"/>
                  </a:solidFill>
                </a:rPr>
                <a:t>Don't</a:t>
              </a:r>
            </a:p>
          </p:txBody>
        </p:sp>
      </p:grpSp>
    </p:spTree>
    <p:extLst>
      <p:ext uri="{BB962C8B-B14F-4D97-AF65-F5344CB8AC3E}">
        <p14:creationId xmlns:p14="http://schemas.microsoft.com/office/powerpoint/2010/main" val="269820511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a 12">
            <a:extLst>
              <a:ext uri="{FF2B5EF4-FFF2-40B4-BE49-F238E27FC236}">
                <a16:creationId xmlns:a16="http://schemas.microsoft.com/office/drawing/2014/main" id="{9E58AB42-0CA3-4D3A-AA1C-08D8CAE29179}"/>
              </a:ext>
            </a:extLst>
          </p:cNvPr>
          <p:cNvGrpSpPr/>
          <p:nvPr/>
        </p:nvGrpSpPr>
        <p:grpSpPr>
          <a:xfrm>
            <a:off x="6096000" y="3645024"/>
            <a:ext cx="5472113" cy="1710001"/>
            <a:chOff x="6096000" y="3645024"/>
            <a:chExt cx="5472113" cy="1710001"/>
          </a:xfrm>
        </p:grpSpPr>
        <p:grpSp>
          <p:nvGrpSpPr>
            <p:cNvPr id="9" name="Group 8">
              <a:extLst>
                <a:ext uri="{FF2B5EF4-FFF2-40B4-BE49-F238E27FC236}">
                  <a16:creationId xmlns:a16="http://schemas.microsoft.com/office/drawing/2014/main" id="{EA12516D-1D20-45B1-AD70-9A72E50590FD}"/>
                </a:ext>
              </a:extLst>
            </p:cNvPr>
            <p:cNvGrpSpPr/>
            <p:nvPr/>
          </p:nvGrpSpPr>
          <p:grpSpPr>
            <a:xfrm>
              <a:off x="6096000" y="3645024"/>
              <a:ext cx="5472113" cy="1710001"/>
              <a:chOff x="6096000" y="3950134"/>
              <a:chExt cx="5472113" cy="1710001"/>
            </a:xfrm>
          </p:grpSpPr>
          <p:sp>
            <p:nvSpPr>
              <p:cNvPr id="25" name="Double Bracket 24">
                <a:extLst>
                  <a:ext uri="{FF2B5EF4-FFF2-40B4-BE49-F238E27FC236}">
                    <a16:creationId xmlns:a16="http://schemas.microsoft.com/office/drawing/2014/main" id="{03B5A140-4EBF-4654-BE98-96860151764B}"/>
                  </a:ext>
                </a:extLst>
              </p:cNvPr>
              <p:cNvSpPr/>
              <p:nvPr/>
            </p:nvSpPr>
            <p:spPr>
              <a:xfrm>
                <a:off x="6096000" y="3950134"/>
                <a:ext cx="5472113" cy="1710001"/>
              </a:xfrm>
              <a:prstGeom prst="bracketPair">
                <a:avLst>
                  <a:gd name="adj" fmla="val 0"/>
                </a:avLst>
              </a:prstGeom>
              <a:solidFill>
                <a:schemeClr val="bg2"/>
              </a:solid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D9468DD9-F0BE-4971-9541-9BE8E9A47B8A}"/>
                  </a:ext>
                </a:extLst>
              </p:cNvPr>
              <p:cNvSpPr/>
              <p:nvPr/>
            </p:nvSpPr>
            <p:spPr>
              <a:xfrm>
                <a:off x="11370692" y="4530359"/>
                <a:ext cx="186328" cy="549550"/>
              </a:xfrm>
              <a:custGeom>
                <a:avLst/>
                <a:gdLst>
                  <a:gd name="connsiteX0" fmla="*/ 760512 w 752475"/>
                  <a:gd name="connsiteY0" fmla="*/ 2222503 h 2219325"/>
                  <a:gd name="connsiteX1" fmla="*/ 145410 w 752475"/>
                  <a:gd name="connsiteY1" fmla="*/ 1504431 h 2219325"/>
                  <a:gd name="connsiteX2" fmla="*/ 145410 w 752475"/>
                  <a:gd name="connsiteY2" fmla="*/ 718072 h 2219325"/>
                  <a:gd name="connsiteX3" fmla="*/ 760512 w 752475"/>
                  <a:gd name="connsiteY3" fmla="*/ 0 h 2219325"/>
                  <a:gd name="connsiteX4" fmla="*/ 760512 w 752475"/>
                  <a:gd name="connsiteY4" fmla="*/ 2222503 h 22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219325">
                    <a:moveTo>
                      <a:pt x="760512" y="2222503"/>
                    </a:moveTo>
                    <a:cubicBezTo>
                      <a:pt x="760512" y="2222503"/>
                      <a:pt x="419121" y="1824114"/>
                      <a:pt x="145410" y="1504431"/>
                    </a:cubicBezTo>
                    <a:cubicBezTo>
                      <a:pt x="-48470" y="1278138"/>
                      <a:pt x="-48470" y="944365"/>
                      <a:pt x="145410" y="718072"/>
                    </a:cubicBezTo>
                    <a:cubicBezTo>
                      <a:pt x="419121" y="398389"/>
                      <a:pt x="760512" y="0"/>
                      <a:pt x="760512" y="0"/>
                    </a:cubicBezTo>
                    <a:lnTo>
                      <a:pt x="760512" y="2222503"/>
                    </a:lnTo>
                    <a:close/>
                  </a:path>
                </a:pathLst>
              </a:custGeom>
              <a:solidFill>
                <a:schemeClr val="accent6"/>
              </a:solidFill>
              <a:ln w="2480" cap="flat">
                <a:noFill/>
                <a:prstDash val="solid"/>
                <a:round/>
              </a:ln>
            </p:spPr>
            <p:txBody>
              <a:bodyPr rtlCol="0" anchor="ctr"/>
              <a:lstStyle/>
              <a:p>
                <a:endParaRPr lang="en-US" dirty="0"/>
              </a:p>
            </p:txBody>
          </p:sp>
        </p:grpSp>
        <p:sp>
          <p:nvSpPr>
            <p:cNvPr id="34" name="Rectangle 35">
              <a:extLst>
                <a:ext uri="{FF2B5EF4-FFF2-40B4-BE49-F238E27FC236}">
                  <a16:creationId xmlns:a16="http://schemas.microsoft.com/office/drawing/2014/main" id="{3D9FA534-A371-4518-AB7C-BBFC5009438C}"/>
                </a:ext>
              </a:extLst>
            </p:cNvPr>
            <p:cNvSpPr/>
            <p:nvPr/>
          </p:nvSpPr>
          <p:spPr>
            <a:xfrm>
              <a:off x="8040216" y="3759026"/>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D</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11" name="Grupa 10">
            <a:extLst>
              <a:ext uri="{FF2B5EF4-FFF2-40B4-BE49-F238E27FC236}">
                <a16:creationId xmlns:a16="http://schemas.microsoft.com/office/drawing/2014/main" id="{054C75EB-BF78-4ED5-84C9-B5435B02138D}"/>
              </a:ext>
            </a:extLst>
          </p:cNvPr>
          <p:cNvGrpSpPr/>
          <p:nvPr/>
        </p:nvGrpSpPr>
        <p:grpSpPr>
          <a:xfrm>
            <a:off x="6096000" y="1935021"/>
            <a:ext cx="5472113" cy="1710003"/>
            <a:chOff x="6096000" y="1935021"/>
            <a:chExt cx="5472113" cy="1710003"/>
          </a:xfrm>
        </p:grpSpPr>
        <p:grpSp>
          <p:nvGrpSpPr>
            <p:cNvPr id="8" name="Group 7">
              <a:extLst>
                <a:ext uri="{FF2B5EF4-FFF2-40B4-BE49-F238E27FC236}">
                  <a16:creationId xmlns:a16="http://schemas.microsoft.com/office/drawing/2014/main" id="{329E6550-902A-465C-9338-5720A05CE59C}"/>
                </a:ext>
              </a:extLst>
            </p:cNvPr>
            <p:cNvGrpSpPr/>
            <p:nvPr/>
          </p:nvGrpSpPr>
          <p:grpSpPr>
            <a:xfrm>
              <a:off x="6096000" y="1935021"/>
              <a:ext cx="5472113" cy="1710003"/>
              <a:chOff x="6096000" y="2229149"/>
              <a:chExt cx="5472113" cy="1710003"/>
            </a:xfrm>
          </p:grpSpPr>
          <p:sp>
            <p:nvSpPr>
              <p:cNvPr id="3" name="Double Bracket 2">
                <a:extLst>
                  <a:ext uri="{FF2B5EF4-FFF2-40B4-BE49-F238E27FC236}">
                    <a16:creationId xmlns:a16="http://schemas.microsoft.com/office/drawing/2014/main" id="{F3F996ED-64E0-4BBC-9B12-F6232A874B0B}"/>
                  </a:ext>
                </a:extLst>
              </p:cNvPr>
              <p:cNvSpPr/>
              <p:nvPr/>
            </p:nvSpPr>
            <p:spPr>
              <a:xfrm>
                <a:off x="6096000" y="2229149"/>
                <a:ext cx="5472113" cy="1710003"/>
              </a:xfrm>
              <a:prstGeom prst="bracketPair">
                <a:avLst>
                  <a:gd name="adj" fmla="val 0"/>
                </a:avLst>
              </a:prstGeom>
              <a:solidFill>
                <a:schemeClr val="bg2">
                  <a:lumMod val="90000"/>
                </a:schemeClr>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19" name="Freeform: Shape 18">
                <a:extLst>
                  <a:ext uri="{FF2B5EF4-FFF2-40B4-BE49-F238E27FC236}">
                    <a16:creationId xmlns:a16="http://schemas.microsoft.com/office/drawing/2014/main" id="{0DD65A98-574E-4CB7-AB21-9E8F5E4FFB67}"/>
                  </a:ext>
                </a:extLst>
              </p:cNvPr>
              <p:cNvSpPr/>
              <p:nvPr/>
            </p:nvSpPr>
            <p:spPr>
              <a:xfrm>
                <a:off x="11370692" y="2814093"/>
                <a:ext cx="186328" cy="540115"/>
              </a:xfrm>
              <a:custGeom>
                <a:avLst/>
                <a:gdLst>
                  <a:gd name="connsiteX0" fmla="*/ 754376 w 752475"/>
                  <a:gd name="connsiteY0" fmla="*/ 2182815 h 2181225"/>
                  <a:gd name="connsiteX1" fmla="*/ 148944 w 752475"/>
                  <a:gd name="connsiteY1" fmla="*/ 1488650 h 2181225"/>
                  <a:gd name="connsiteX2" fmla="*/ 148944 w 752475"/>
                  <a:gd name="connsiteY2" fmla="*/ 694165 h 2181225"/>
                  <a:gd name="connsiteX3" fmla="*/ 754376 w 752475"/>
                  <a:gd name="connsiteY3" fmla="*/ 0 h 2181225"/>
                  <a:gd name="connsiteX4" fmla="*/ 754376 w 752475"/>
                  <a:gd name="connsiteY4" fmla="*/ 2182815 h 218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181225">
                    <a:moveTo>
                      <a:pt x="754376" y="2182815"/>
                    </a:moveTo>
                    <a:cubicBezTo>
                      <a:pt x="754376" y="2182815"/>
                      <a:pt x="421163" y="1800686"/>
                      <a:pt x="148944" y="1488650"/>
                    </a:cubicBezTo>
                    <a:cubicBezTo>
                      <a:pt x="-49648" y="1261035"/>
                      <a:pt x="-49648" y="921781"/>
                      <a:pt x="148944" y="694165"/>
                    </a:cubicBezTo>
                    <a:cubicBezTo>
                      <a:pt x="421163" y="382129"/>
                      <a:pt x="754376" y="0"/>
                      <a:pt x="754376" y="0"/>
                    </a:cubicBezTo>
                    <a:lnTo>
                      <a:pt x="754376" y="2182815"/>
                    </a:lnTo>
                    <a:close/>
                  </a:path>
                </a:pathLst>
              </a:custGeom>
              <a:solidFill>
                <a:schemeClr val="accent2"/>
              </a:solidFill>
              <a:ln w="2480" cap="flat">
                <a:noFill/>
                <a:prstDash val="solid"/>
                <a:round/>
              </a:ln>
            </p:spPr>
            <p:txBody>
              <a:bodyPr rtlCol="0" anchor="ctr"/>
              <a:lstStyle/>
              <a:p>
                <a:endParaRPr lang="en-US" dirty="0"/>
              </a:p>
            </p:txBody>
          </p:sp>
        </p:grpSp>
        <p:sp>
          <p:nvSpPr>
            <p:cNvPr id="33" name="Rectangle 35">
              <a:extLst>
                <a:ext uri="{FF2B5EF4-FFF2-40B4-BE49-F238E27FC236}">
                  <a16:creationId xmlns:a16="http://schemas.microsoft.com/office/drawing/2014/main" id="{3A051C28-D42B-4908-8EEF-94ED004057CD}"/>
                </a:ext>
              </a:extLst>
            </p:cNvPr>
            <p:cNvSpPr/>
            <p:nvPr/>
          </p:nvSpPr>
          <p:spPr>
            <a:xfrm>
              <a:off x="8040216" y="2049025"/>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B</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7" name="Grupa 6">
            <a:extLst>
              <a:ext uri="{FF2B5EF4-FFF2-40B4-BE49-F238E27FC236}">
                <a16:creationId xmlns:a16="http://schemas.microsoft.com/office/drawing/2014/main" id="{C386CC36-E195-4786-87F9-D455D8315DAA}"/>
              </a:ext>
            </a:extLst>
          </p:cNvPr>
          <p:cNvGrpSpPr/>
          <p:nvPr/>
        </p:nvGrpSpPr>
        <p:grpSpPr>
          <a:xfrm>
            <a:off x="609688" y="3645024"/>
            <a:ext cx="5472113" cy="1710003"/>
            <a:chOff x="609688" y="3645024"/>
            <a:chExt cx="5472113" cy="1710003"/>
          </a:xfrm>
        </p:grpSpPr>
        <p:grpSp>
          <p:nvGrpSpPr>
            <p:cNvPr id="10" name="Group 9">
              <a:extLst>
                <a:ext uri="{FF2B5EF4-FFF2-40B4-BE49-F238E27FC236}">
                  <a16:creationId xmlns:a16="http://schemas.microsoft.com/office/drawing/2014/main" id="{EE52025F-7191-4639-9130-0EC6FAA25CE5}"/>
                </a:ext>
              </a:extLst>
            </p:cNvPr>
            <p:cNvGrpSpPr/>
            <p:nvPr/>
          </p:nvGrpSpPr>
          <p:grpSpPr>
            <a:xfrm>
              <a:off x="609688" y="3645024"/>
              <a:ext cx="5472113" cy="1710003"/>
              <a:chOff x="609688" y="3950132"/>
              <a:chExt cx="5472113" cy="1710003"/>
            </a:xfrm>
          </p:grpSpPr>
          <p:sp>
            <p:nvSpPr>
              <p:cNvPr id="26" name="Double Bracket 25">
                <a:extLst>
                  <a:ext uri="{FF2B5EF4-FFF2-40B4-BE49-F238E27FC236}">
                    <a16:creationId xmlns:a16="http://schemas.microsoft.com/office/drawing/2014/main" id="{66E762F0-EF87-437D-811C-06A9C061C955}"/>
                  </a:ext>
                </a:extLst>
              </p:cNvPr>
              <p:cNvSpPr/>
              <p:nvPr/>
            </p:nvSpPr>
            <p:spPr>
              <a:xfrm>
                <a:off x="609688" y="3950132"/>
                <a:ext cx="5472113" cy="1710003"/>
              </a:xfrm>
              <a:prstGeom prst="bracketPair">
                <a:avLst>
                  <a:gd name="adj" fmla="val 0"/>
                </a:avLst>
              </a:prstGeom>
              <a:solidFill>
                <a:schemeClr val="bg2">
                  <a:lumMod val="90000"/>
                </a:schemeClr>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18" name="Freeform: Shape 17">
                <a:extLst>
                  <a:ext uri="{FF2B5EF4-FFF2-40B4-BE49-F238E27FC236}">
                    <a16:creationId xmlns:a16="http://schemas.microsoft.com/office/drawing/2014/main" id="{7E0BA212-7C38-4A1F-9455-226C8D7A0F70}"/>
                  </a:ext>
                </a:extLst>
              </p:cNvPr>
              <p:cNvSpPr/>
              <p:nvPr/>
            </p:nvSpPr>
            <p:spPr>
              <a:xfrm>
                <a:off x="635680" y="4530358"/>
                <a:ext cx="186328" cy="549550"/>
              </a:xfrm>
              <a:custGeom>
                <a:avLst/>
                <a:gdLst>
                  <a:gd name="connsiteX0" fmla="*/ 0 w 752475"/>
                  <a:gd name="connsiteY0" fmla="*/ 0 h 2219325"/>
                  <a:gd name="connsiteX1" fmla="*/ 615199 w 752475"/>
                  <a:gd name="connsiteY1" fmla="*/ 718072 h 2219325"/>
                  <a:gd name="connsiteX2" fmla="*/ 615199 w 752475"/>
                  <a:gd name="connsiteY2" fmla="*/ 1504431 h 2219325"/>
                  <a:gd name="connsiteX3" fmla="*/ 0 w 752475"/>
                  <a:gd name="connsiteY3" fmla="*/ 2222503 h 2219325"/>
                  <a:gd name="connsiteX4" fmla="*/ 0 w 752475"/>
                  <a:gd name="connsiteY4" fmla="*/ 0 h 221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219325">
                    <a:moveTo>
                      <a:pt x="0" y="0"/>
                    </a:moveTo>
                    <a:cubicBezTo>
                      <a:pt x="0" y="0"/>
                      <a:pt x="341301" y="398389"/>
                      <a:pt x="615199" y="718072"/>
                    </a:cubicBezTo>
                    <a:cubicBezTo>
                      <a:pt x="809050" y="944365"/>
                      <a:pt x="809050" y="1278138"/>
                      <a:pt x="615199" y="1504431"/>
                    </a:cubicBezTo>
                    <a:cubicBezTo>
                      <a:pt x="341301" y="1824114"/>
                      <a:pt x="0" y="2222503"/>
                      <a:pt x="0" y="2222503"/>
                    </a:cubicBezTo>
                    <a:lnTo>
                      <a:pt x="0" y="0"/>
                    </a:lnTo>
                    <a:close/>
                  </a:path>
                </a:pathLst>
              </a:custGeom>
              <a:solidFill>
                <a:schemeClr val="accent4"/>
              </a:solidFill>
              <a:ln w="2480" cap="flat">
                <a:noFill/>
                <a:prstDash val="solid"/>
                <a:round/>
              </a:ln>
            </p:spPr>
            <p:txBody>
              <a:bodyPr rtlCol="0" anchor="ctr"/>
              <a:lstStyle/>
              <a:p>
                <a:endParaRPr lang="en-US" dirty="0"/>
              </a:p>
            </p:txBody>
          </p:sp>
        </p:grpSp>
        <p:sp>
          <p:nvSpPr>
            <p:cNvPr id="30" name="Rectangle 35">
              <a:extLst>
                <a:ext uri="{FF2B5EF4-FFF2-40B4-BE49-F238E27FC236}">
                  <a16:creationId xmlns:a16="http://schemas.microsoft.com/office/drawing/2014/main" id="{19D85A82-6028-48D1-ABF4-19BD872EBBB2}"/>
                </a:ext>
              </a:extLst>
            </p:cNvPr>
            <p:cNvSpPr/>
            <p:nvPr/>
          </p:nvSpPr>
          <p:spPr>
            <a:xfrm>
              <a:off x="910987" y="3759026"/>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C </a:t>
              </a:r>
              <a:br>
                <a:rPr lang="en-US" sz="2400"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grpSp>
        <p:nvGrpSpPr>
          <p:cNvPr id="6" name="Grupa 5">
            <a:extLst>
              <a:ext uri="{FF2B5EF4-FFF2-40B4-BE49-F238E27FC236}">
                <a16:creationId xmlns:a16="http://schemas.microsoft.com/office/drawing/2014/main" id="{8FA605C8-824B-468F-9A3C-3C6A6B0AEE98}"/>
              </a:ext>
            </a:extLst>
          </p:cNvPr>
          <p:cNvGrpSpPr/>
          <p:nvPr/>
        </p:nvGrpSpPr>
        <p:grpSpPr>
          <a:xfrm>
            <a:off x="609688" y="1935023"/>
            <a:ext cx="5472113" cy="1710001"/>
            <a:chOff x="609688" y="1935023"/>
            <a:chExt cx="5472113" cy="1710001"/>
          </a:xfrm>
        </p:grpSpPr>
        <p:grpSp>
          <p:nvGrpSpPr>
            <p:cNvPr id="4" name="Grupa 3">
              <a:extLst>
                <a:ext uri="{FF2B5EF4-FFF2-40B4-BE49-F238E27FC236}">
                  <a16:creationId xmlns:a16="http://schemas.microsoft.com/office/drawing/2014/main" id="{E659FD7A-EF9F-4D34-B14E-B0A34BC9BB8F}"/>
                </a:ext>
              </a:extLst>
            </p:cNvPr>
            <p:cNvGrpSpPr/>
            <p:nvPr/>
          </p:nvGrpSpPr>
          <p:grpSpPr>
            <a:xfrm>
              <a:off x="609688" y="1935023"/>
              <a:ext cx="5472113" cy="1710001"/>
              <a:chOff x="609688" y="1935023"/>
              <a:chExt cx="5472113" cy="1710001"/>
            </a:xfrm>
          </p:grpSpPr>
          <p:sp>
            <p:nvSpPr>
              <p:cNvPr id="35" name="Double Bracket 34">
                <a:extLst>
                  <a:ext uri="{FF2B5EF4-FFF2-40B4-BE49-F238E27FC236}">
                    <a16:creationId xmlns:a16="http://schemas.microsoft.com/office/drawing/2014/main" id="{C223E601-B8F7-42F2-80C9-E84EFB269027}"/>
                  </a:ext>
                </a:extLst>
              </p:cNvPr>
              <p:cNvSpPr/>
              <p:nvPr/>
            </p:nvSpPr>
            <p:spPr>
              <a:xfrm>
                <a:off x="609688" y="1935023"/>
                <a:ext cx="5472113" cy="1710001"/>
              </a:xfrm>
              <a:prstGeom prst="bracketPair">
                <a:avLst>
                  <a:gd name="adj" fmla="val 0"/>
                </a:avLst>
              </a:prstGeom>
              <a:solidFill>
                <a:schemeClr val="bg2"/>
              </a:solid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6" name="Rectangle 35">
                <a:extLst>
                  <a:ext uri="{FF2B5EF4-FFF2-40B4-BE49-F238E27FC236}">
                    <a16:creationId xmlns:a16="http://schemas.microsoft.com/office/drawing/2014/main" id="{A34A67FF-D167-4244-BB08-141291F29E71}"/>
                  </a:ext>
                </a:extLst>
              </p:cNvPr>
              <p:cNvSpPr/>
              <p:nvPr/>
            </p:nvSpPr>
            <p:spPr>
              <a:xfrm>
                <a:off x="910987" y="2049025"/>
                <a:ext cx="3240797" cy="14819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lvl="0">
                  <a:spcBef>
                    <a:spcPts val="300"/>
                  </a:spcBef>
                  <a:spcAft>
                    <a:spcPts val="1200"/>
                  </a:spcAft>
                </a:pPr>
                <a:r>
                  <a:rPr lang="en-US" sz="2400" b="1" dirty="0">
                    <a:solidFill>
                      <a:prstClr val="black"/>
                    </a:solidFill>
                  </a:rPr>
                  <a:t>Idea A</a:t>
                </a:r>
                <a:br>
                  <a:rPr lang="en-US" b="1" dirty="0">
                    <a:solidFill>
                      <a:prstClr val="black"/>
                    </a:solidFill>
                  </a:rPr>
                </a:br>
                <a:r>
                  <a:rPr lang="en-US" dirty="0">
                    <a:solidFill>
                      <a:prstClr val="black"/>
                    </a:solidFill>
                  </a:rPr>
                  <a:t>Add your description of an item. </a:t>
                </a:r>
              </a:p>
              <a:p>
                <a:pPr marL="216000" lvl="0" indent="-216000">
                  <a:spcAft>
                    <a:spcPts val="600"/>
                  </a:spcAft>
                  <a:buClr>
                    <a:schemeClr val="tx1"/>
                  </a:buClr>
                  <a:buFont typeface="Arial" panose="020B0604020202020204" pitchFamily="34" charset="0"/>
                  <a:buChar char="•"/>
                </a:pPr>
                <a:r>
                  <a:rPr lang="en-US" dirty="0">
                    <a:solidFill>
                      <a:prstClr val="black"/>
                    </a:solidFill>
                  </a:rPr>
                  <a:t>Put your text here</a:t>
                </a:r>
              </a:p>
              <a:p>
                <a:pPr marL="216000" lvl="0" indent="-216000">
                  <a:spcAft>
                    <a:spcPts val="600"/>
                  </a:spcAft>
                  <a:buClr>
                    <a:schemeClr val="tx1"/>
                  </a:buClr>
                  <a:buFont typeface="Arial" panose="020B0604020202020204" pitchFamily="34" charset="0"/>
                  <a:buChar char="•"/>
                </a:pPr>
                <a:r>
                  <a:rPr lang="en-US" dirty="0">
                    <a:solidFill>
                      <a:prstClr val="black"/>
                    </a:solidFill>
                  </a:rPr>
                  <a:t>Add an item description</a:t>
                </a:r>
              </a:p>
            </p:txBody>
          </p:sp>
        </p:grpSp>
        <p:sp>
          <p:nvSpPr>
            <p:cNvPr id="17" name="Freeform: Shape 16">
              <a:extLst>
                <a:ext uri="{FF2B5EF4-FFF2-40B4-BE49-F238E27FC236}">
                  <a16:creationId xmlns:a16="http://schemas.microsoft.com/office/drawing/2014/main" id="{D0A413FD-1408-404B-A43A-4C9319EC59C0}"/>
                </a:ext>
              </a:extLst>
            </p:cNvPr>
            <p:cNvSpPr/>
            <p:nvPr/>
          </p:nvSpPr>
          <p:spPr>
            <a:xfrm>
              <a:off x="635680" y="2519966"/>
              <a:ext cx="186328" cy="540115"/>
            </a:xfrm>
            <a:custGeom>
              <a:avLst/>
              <a:gdLst>
                <a:gd name="connsiteX0" fmla="*/ 0 w 752475"/>
                <a:gd name="connsiteY0" fmla="*/ 0 h 2181225"/>
                <a:gd name="connsiteX1" fmla="*/ 605520 w 752475"/>
                <a:gd name="connsiteY1" fmla="*/ 694165 h 2181225"/>
                <a:gd name="connsiteX2" fmla="*/ 605520 w 752475"/>
                <a:gd name="connsiteY2" fmla="*/ 1488650 h 2181225"/>
                <a:gd name="connsiteX3" fmla="*/ 0 w 752475"/>
                <a:gd name="connsiteY3" fmla="*/ 2182815 h 2181225"/>
                <a:gd name="connsiteX4" fmla="*/ 0 w 752475"/>
                <a:gd name="connsiteY4" fmla="*/ 0 h 218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475" h="2181225">
                  <a:moveTo>
                    <a:pt x="0" y="0"/>
                  </a:moveTo>
                  <a:cubicBezTo>
                    <a:pt x="0" y="0"/>
                    <a:pt x="333331" y="382129"/>
                    <a:pt x="605520" y="694165"/>
                  </a:cubicBezTo>
                  <a:cubicBezTo>
                    <a:pt x="804066" y="921781"/>
                    <a:pt x="804066" y="1261035"/>
                    <a:pt x="605520" y="1488650"/>
                  </a:cubicBezTo>
                  <a:cubicBezTo>
                    <a:pt x="333331" y="1800686"/>
                    <a:pt x="0" y="2182815"/>
                    <a:pt x="0" y="2182815"/>
                  </a:cubicBezTo>
                  <a:lnTo>
                    <a:pt x="0" y="0"/>
                  </a:lnTo>
                  <a:close/>
                </a:path>
              </a:pathLst>
            </a:custGeom>
            <a:solidFill>
              <a:schemeClr val="accent1"/>
            </a:solidFill>
            <a:ln w="2480" cap="flat">
              <a:noFill/>
              <a:prstDash val="solid"/>
              <a:round/>
            </a:ln>
          </p:spPr>
          <p:txBody>
            <a:bodyPr rtlCol="0" anchor="ctr"/>
            <a:lstStyle/>
            <a:p>
              <a:endParaRPr lang="en-US" dirty="0"/>
            </a:p>
          </p:txBody>
        </p:sp>
      </p:grpSp>
      <p:sp>
        <p:nvSpPr>
          <p:cNvPr id="2" name="Title 1">
            <a:extLst>
              <a:ext uri="{FF2B5EF4-FFF2-40B4-BE49-F238E27FC236}">
                <a16:creationId xmlns:a16="http://schemas.microsoft.com/office/drawing/2014/main" id="{D55E1DC6-A5C2-4530-A4E3-03ACFE385006}"/>
              </a:ext>
            </a:extLst>
          </p:cNvPr>
          <p:cNvSpPr>
            <a:spLocks noGrp="1"/>
          </p:cNvSpPr>
          <p:nvPr>
            <p:ph type="title"/>
          </p:nvPr>
        </p:nvSpPr>
        <p:spPr/>
        <p:txBody>
          <a:bodyPr>
            <a:normAutofit fontScale="90000"/>
          </a:bodyPr>
          <a:lstStyle/>
          <a:p>
            <a:r>
              <a:rPr lang="en-US" dirty="0"/>
              <a:t>Comparing 4 Ideas on Segmented Light Bulb Graphics</a:t>
            </a:r>
          </a:p>
        </p:txBody>
      </p:sp>
      <p:grpSp>
        <p:nvGrpSpPr>
          <p:cNvPr id="15" name="Group 14">
            <a:extLst>
              <a:ext uri="{FF2B5EF4-FFF2-40B4-BE49-F238E27FC236}">
                <a16:creationId xmlns:a16="http://schemas.microsoft.com/office/drawing/2014/main" id="{3D0572A4-EC44-4C61-B80B-EC50D5C1E714}"/>
              </a:ext>
            </a:extLst>
          </p:cNvPr>
          <p:cNvGrpSpPr>
            <a:grpSpLocks noChangeAspect="1"/>
          </p:cNvGrpSpPr>
          <p:nvPr/>
        </p:nvGrpSpPr>
        <p:grpSpPr>
          <a:xfrm>
            <a:off x="4572002" y="1921709"/>
            <a:ext cx="3047998" cy="4093389"/>
            <a:chOff x="4572002" y="1921709"/>
            <a:chExt cx="3047998" cy="4093389"/>
          </a:xfrm>
        </p:grpSpPr>
        <p:sp>
          <p:nvSpPr>
            <p:cNvPr id="28" name="Freeform 24">
              <a:extLst>
                <a:ext uri="{FF2B5EF4-FFF2-40B4-BE49-F238E27FC236}">
                  <a16:creationId xmlns:a16="http://schemas.microsoft.com/office/drawing/2014/main" id="{61722096-F727-4210-BD5E-83EE42CAC0A2}"/>
                </a:ext>
              </a:extLst>
            </p:cNvPr>
            <p:cNvSpPr>
              <a:spLocks noEditPoints="1"/>
            </p:cNvSpPr>
            <p:nvPr/>
          </p:nvSpPr>
          <p:spPr bwMode="auto">
            <a:xfrm>
              <a:off x="5493544" y="5457268"/>
              <a:ext cx="1203899" cy="557830"/>
            </a:xfrm>
            <a:custGeom>
              <a:avLst/>
              <a:gdLst>
                <a:gd name="T0" fmla="*/ 430 w 444"/>
                <a:gd name="T1" fmla="*/ 28 h 206"/>
                <a:gd name="T2" fmla="*/ 14 w 444"/>
                <a:gd name="T3" fmla="*/ 28 h 206"/>
                <a:gd name="T4" fmla="*/ 0 w 444"/>
                <a:gd name="T5" fmla="*/ 14 h 206"/>
                <a:gd name="T6" fmla="*/ 14 w 444"/>
                <a:gd name="T7" fmla="*/ 0 h 206"/>
                <a:gd name="T8" fmla="*/ 430 w 444"/>
                <a:gd name="T9" fmla="*/ 0 h 206"/>
                <a:gd name="T10" fmla="*/ 444 w 444"/>
                <a:gd name="T11" fmla="*/ 14 h 206"/>
                <a:gd name="T12" fmla="*/ 430 w 444"/>
                <a:gd name="T13" fmla="*/ 28 h 206"/>
                <a:gd name="T14" fmla="*/ 425 w 444"/>
                <a:gd name="T15" fmla="*/ 76 h 206"/>
                <a:gd name="T16" fmla="*/ 411 w 444"/>
                <a:gd name="T17" fmla="*/ 62 h 206"/>
                <a:gd name="T18" fmla="*/ 32 w 444"/>
                <a:gd name="T19" fmla="*/ 62 h 206"/>
                <a:gd name="T20" fmla="*/ 18 w 444"/>
                <a:gd name="T21" fmla="*/ 76 h 206"/>
                <a:gd name="T22" fmla="*/ 32 w 444"/>
                <a:gd name="T23" fmla="*/ 90 h 206"/>
                <a:gd name="T24" fmla="*/ 411 w 444"/>
                <a:gd name="T25" fmla="*/ 90 h 206"/>
                <a:gd name="T26" fmla="*/ 425 w 444"/>
                <a:gd name="T27" fmla="*/ 76 h 206"/>
                <a:gd name="T28" fmla="*/ 317 w 444"/>
                <a:gd name="T29" fmla="*/ 200 h 206"/>
                <a:gd name="T30" fmla="*/ 347 w 444"/>
                <a:gd name="T31" fmla="*/ 152 h 206"/>
                <a:gd name="T32" fmla="*/ 383 w 444"/>
                <a:gd name="T33" fmla="*/ 152 h 206"/>
                <a:gd name="T34" fmla="*/ 397 w 444"/>
                <a:gd name="T35" fmla="*/ 138 h 206"/>
                <a:gd name="T36" fmla="*/ 383 w 444"/>
                <a:gd name="T37" fmla="*/ 124 h 206"/>
                <a:gd name="T38" fmla="*/ 340 w 444"/>
                <a:gd name="T39" fmla="*/ 124 h 206"/>
                <a:gd name="T40" fmla="*/ 328 w 444"/>
                <a:gd name="T41" fmla="*/ 130 h 206"/>
                <a:gd name="T42" fmla="*/ 297 w 444"/>
                <a:gd name="T43" fmla="*/ 178 h 206"/>
                <a:gd name="T44" fmla="*/ 147 w 444"/>
                <a:gd name="T45" fmla="*/ 178 h 206"/>
                <a:gd name="T46" fmla="*/ 115 w 444"/>
                <a:gd name="T47" fmla="*/ 130 h 206"/>
                <a:gd name="T48" fmla="*/ 104 w 444"/>
                <a:gd name="T49" fmla="*/ 124 h 206"/>
                <a:gd name="T50" fmla="*/ 60 w 444"/>
                <a:gd name="T51" fmla="*/ 124 h 206"/>
                <a:gd name="T52" fmla="*/ 46 w 444"/>
                <a:gd name="T53" fmla="*/ 138 h 206"/>
                <a:gd name="T54" fmla="*/ 60 w 444"/>
                <a:gd name="T55" fmla="*/ 152 h 206"/>
                <a:gd name="T56" fmla="*/ 96 w 444"/>
                <a:gd name="T57" fmla="*/ 152 h 206"/>
                <a:gd name="T58" fmla="*/ 127 w 444"/>
                <a:gd name="T59" fmla="*/ 200 h 206"/>
                <a:gd name="T60" fmla="*/ 139 w 444"/>
                <a:gd name="T61" fmla="*/ 206 h 206"/>
                <a:gd name="T62" fmla="*/ 305 w 444"/>
                <a:gd name="T63" fmla="*/ 206 h 206"/>
                <a:gd name="T64" fmla="*/ 317 w 444"/>
                <a:gd name="T65" fmla="*/ 20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 h="206">
                  <a:moveTo>
                    <a:pt x="430" y="28"/>
                  </a:moveTo>
                  <a:cubicBezTo>
                    <a:pt x="14" y="28"/>
                    <a:pt x="14" y="28"/>
                    <a:pt x="14" y="28"/>
                  </a:cubicBezTo>
                  <a:cubicBezTo>
                    <a:pt x="6" y="28"/>
                    <a:pt x="0" y="22"/>
                    <a:pt x="0" y="14"/>
                  </a:cubicBezTo>
                  <a:cubicBezTo>
                    <a:pt x="0" y="6"/>
                    <a:pt x="6" y="0"/>
                    <a:pt x="14" y="0"/>
                  </a:cubicBezTo>
                  <a:cubicBezTo>
                    <a:pt x="430" y="0"/>
                    <a:pt x="430" y="0"/>
                    <a:pt x="430" y="0"/>
                  </a:cubicBezTo>
                  <a:cubicBezTo>
                    <a:pt x="438" y="0"/>
                    <a:pt x="444" y="6"/>
                    <a:pt x="444" y="14"/>
                  </a:cubicBezTo>
                  <a:cubicBezTo>
                    <a:pt x="444" y="22"/>
                    <a:pt x="438" y="28"/>
                    <a:pt x="430" y="28"/>
                  </a:cubicBezTo>
                  <a:close/>
                  <a:moveTo>
                    <a:pt x="425" y="76"/>
                  </a:moveTo>
                  <a:cubicBezTo>
                    <a:pt x="425" y="68"/>
                    <a:pt x="419" y="62"/>
                    <a:pt x="411" y="62"/>
                  </a:cubicBezTo>
                  <a:cubicBezTo>
                    <a:pt x="32" y="62"/>
                    <a:pt x="32" y="62"/>
                    <a:pt x="32" y="62"/>
                  </a:cubicBezTo>
                  <a:cubicBezTo>
                    <a:pt x="25" y="62"/>
                    <a:pt x="18" y="68"/>
                    <a:pt x="18" y="76"/>
                  </a:cubicBezTo>
                  <a:cubicBezTo>
                    <a:pt x="18" y="84"/>
                    <a:pt x="25" y="90"/>
                    <a:pt x="32" y="90"/>
                  </a:cubicBezTo>
                  <a:cubicBezTo>
                    <a:pt x="411" y="90"/>
                    <a:pt x="411" y="90"/>
                    <a:pt x="411" y="90"/>
                  </a:cubicBezTo>
                  <a:cubicBezTo>
                    <a:pt x="419" y="90"/>
                    <a:pt x="425" y="84"/>
                    <a:pt x="425" y="76"/>
                  </a:cubicBezTo>
                  <a:close/>
                  <a:moveTo>
                    <a:pt x="317" y="200"/>
                  </a:moveTo>
                  <a:cubicBezTo>
                    <a:pt x="347" y="152"/>
                    <a:pt x="347" y="152"/>
                    <a:pt x="347" y="152"/>
                  </a:cubicBezTo>
                  <a:cubicBezTo>
                    <a:pt x="383" y="152"/>
                    <a:pt x="383" y="152"/>
                    <a:pt x="383" y="152"/>
                  </a:cubicBezTo>
                  <a:cubicBezTo>
                    <a:pt x="391" y="152"/>
                    <a:pt x="397" y="146"/>
                    <a:pt x="397" y="138"/>
                  </a:cubicBezTo>
                  <a:cubicBezTo>
                    <a:pt x="397" y="130"/>
                    <a:pt x="391" y="124"/>
                    <a:pt x="383" y="124"/>
                  </a:cubicBezTo>
                  <a:cubicBezTo>
                    <a:pt x="340" y="124"/>
                    <a:pt x="340" y="124"/>
                    <a:pt x="340" y="124"/>
                  </a:cubicBezTo>
                  <a:cubicBezTo>
                    <a:pt x="335" y="124"/>
                    <a:pt x="331" y="126"/>
                    <a:pt x="328" y="130"/>
                  </a:cubicBezTo>
                  <a:cubicBezTo>
                    <a:pt x="297" y="178"/>
                    <a:pt x="297" y="178"/>
                    <a:pt x="297" y="178"/>
                  </a:cubicBezTo>
                  <a:cubicBezTo>
                    <a:pt x="147" y="178"/>
                    <a:pt x="147" y="178"/>
                    <a:pt x="147" y="178"/>
                  </a:cubicBezTo>
                  <a:cubicBezTo>
                    <a:pt x="115" y="130"/>
                    <a:pt x="115" y="130"/>
                    <a:pt x="115" y="130"/>
                  </a:cubicBezTo>
                  <a:cubicBezTo>
                    <a:pt x="113" y="126"/>
                    <a:pt x="108" y="124"/>
                    <a:pt x="104" y="124"/>
                  </a:cubicBezTo>
                  <a:cubicBezTo>
                    <a:pt x="60" y="124"/>
                    <a:pt x="60" y="124"/>
                    <a:pt x="60" y="124"/>
                  </a:cubicBezTo>
                  <a:cubicBezTo>
                    <a:pt x="52" y="124"/>
                    <a:pt x="46" y="130"/>
                    <a:pt x="46" y="138"/>
                  </a:cubicBezTo>
                  <a:cubicBezTo>
                    <a:pt x="46" y="146"/>
                    <a:pt x="52" y="152"/>
                    <a:pt x="60" y="152"/>
                  </a:cubicBezTo>
                  <a:cubicBezTo>
                    <a:pt x="96" y="152"/>
                    <a:pt x="96" y="152"/>
                    <a:pt x="96" y="152"/>
                  </a:cubicBezTo>
                  <a:cubicBezTo>
                    <a:pt x="127" y="200"/>
                    <a:pt x="127" y="200"/>
                    <a:pt x="127" y="200"/>
                  </a:cubicBezTo>
                  <a:cubicBezTo>
                    <a:pt x="130" y="204"/>
                    <a:pt x="134" y="206"/>
                    <a:pt x="139" y="206"/>
                  </a:cubicBezTo>
                  <a:cubicBezTo>
                    <a:pt x="305" y="206"/>
                    <a:pt x="305" y="206"/>
                    <a:pt x="305" y="206"/>
                  </a:cubicBezTo>
                  <a:cubicBezTo>
                    <a:pt x="310" y="206"/>
                    <a:pt x="314" y="204"/>
                    <a:pt x="317" y="200"/>
                  </a:cubicBezTo>
                  <a:close/>
                </a:path>
              </a:pathLst>
            </a:custGeom>
            <a:solidFill>
              <a:srgbClr val="333333"/>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2" name="Group 11">
              <a:extLst>
                <a:ext uri="{FF2B5EF4-FFF2-40B4-BE49-F238E27FC236}">
                  <a16:creationId xmlns:a16="http://schemas.microsoft.com/office/drawing/2014/main" id="{B858C5A3-BE6A-47E0-AB3D-ECE821D6C5A8}"/>
                </a:ext>
              </a:extLst>
            </p:cNvPr>
            <p:cNvGrpSpPr/>
            <p:nvPr/>
          </p:nvGrpSpPr>
          <p:grpSpPr>
            <a:xfrm>
              <a:off x="4572002" y="1921709"/>
              <a:ext cx="3047998" cy="3498758"/>
              <a:chOff x="4572002" y="1921709"/>
              <a:chExt cx="3047998" cy="3498758"/>
            </a:xfrm>
          </p:grpSpPr>
          <p:sp>
            <p:nvSpPr>
              <p:cNvPr id="27" name="Freeform 23">
                <a:extLst>
                  <a:ext uri="{FF2B5EF4-FFF2-40B4-BE49-F238E27FC236}">
                    <a16:creationId xmlns:a16="http://schemas.microsoft.com/office/drawing/2014/main" id="{6E337D1C-8F0D-4282-B330-356BF0748193}"/>
                  </a:ext>
                </a:extLst>
              </p:cNvPr>
              <p:cNvSpPr>
                <a:spLocks/>
              </p:cNvSpPr>
              <p:nvPr/>
            </p:nvSpPr>
            <p:spPr bwMode="auto">
              <a:xfrm>
                <a:off x="6096001" y="3645024"/>
                <a:ext cx="1509689" cy="1753979"/>
              </a:xfrm>
              <a:custGeom>
                <a:avLst/>
                <a:gdLst>
                  <a:gd name="T0" fmla="*/ 553 w 553"/>
                  <a:gd name="T1" fmla="*/ 0 h 642"/>
                  <a:gd name="T2" fmla="*/ 382 w 553"/>
                  <a:gd name="T3" fmla="*/ 332 h 642"/>
                  <a:gd name="T4" fmla="*/ 299 w 553"/>
                  <a:gd name="T5" fmla="*/ 489 h 642"/>
                  <a:gd name="T6" fmla="*/ 0 w 553"/>
                  <a:gd name="T7" fmla="*/ 631 h 642"/>
                  <a:gd name="T8" fmla="*/ 0 w 553"/>
                  <a:gd name="T9" fmla="*/ 0 h 642"/>
                  <a:gd name="T10" fmla="*/ 553 w 553"/>
                  <a:gd name="T11" fmla="*/ 0 h 642"/>
                </a:gdLst>
                <a:ahLst/>
                <a:cxnLst>
                  <a:cxn ang="0">
                    <a:pos x="T0" y="T1"/>
                  </a:cxn>
                  <a:cxn ang="0">
                    <a:pos x="T2" y="T3"/>
                  </a:cxn>
                  <a:cxn ang="0">
                    <a:pos x="T4" y="T5"/>
                  </a:cxn>
                  <a:cxn ang="0">
                    <a:pos x="T6" y="T7"/>
                  </a:cxn>
                  <a:cxn ang="0">
                    <a:pos x="T8" y="T9"/>
                  </a:cxn>
                  <a:cxn ang="0">
                    <a:pos x="T10" y="T11"/>
                  </a:cxn>
                </a:cxnLst>
                <a:rect l="0" t="0" r="r" b="b"/>
                <a:pathLst>
                  <a:path w="553" h="642">
                    <a:moveTo>
                      <a:pt x="553" y="0"/>
                    </a:moveTo>
                    <a:cubicBezTo>
                      <a:pt x="536" y="130"/>
                      <a:pt x="473" y="246"/>
                      <a:pt x="382" y="332"/>
                    </a:cubicBezTo>
                    <a:cubicBezTo>
                      <a:pt x="359" y="360"/>
                      <a:pt x="317" y="416"/>
                      <a:pt x="299" y="489"/>
                    </a:cubicBezTo>
                    <a:cubicBezTo>
                      <a:pt x="286" y="642"/>
                      <a:pt x="157" y="631"/>
                      <a:pt x="0" y="631"/>
                    </a:cubicBezTo>
                    <a:cubicBezTo>
                      <a:pt x="0" y="0"/>
                      <a:pt x="0" y="0"/>
                      <a:pt x="0" y="0"/>
                    </a:cubicBezTo>
                    <a:lnTo>
                      <a:pt x="55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25">
                <a:extLst>
                  <a:ext uri="{FF2B5EF4-FFF2-40B4-BE49-F238E27FC236}">
                    <a16:creationId xmlns:a16="http://schemas.microsoft.com/office/drawing/2014/main" id="{31966DAA-0275-47F8-A2A5-9F8CBA1AA11F}"/>
                  </a:ext>
                </a:extLst>
              </p:cNvPr>
              <p:cNvSpPr>
                <a:spLocks/>
              </p:cNvSpPr>
              <p:nvPr/>
            </p:nvSpPr>
            <p:spPr bwMode="auto">
              <a:xfrm>
                <a:off x="4585290" y="3645024"/>
                <a:ext cx="1510711" cy="1775443"/>
              </a:xfrm>
              <a:custGeom>
                <a:avLst/>
                <a:gdLst>
                  <a:gd name="T0" fmla="*/ 553 w 553"/>
                  <a:gd name="T1" fmla="*/ 631 h 650"/>
                  <a:gd name="T2" fmla="*/ 255 w 553"/>
                  <a:gd name="T3" fmla="*/ 504 h 650"/>
                  <a:gd name="T4" fmla="*/ 159 w 553"/>
                  <a:gd name="T5" fmla="*/ 321 h 650"/>
                  <a:gd name="T6" fmla="*/ 0 w 553"/>
                  <a:gd name="T7" fmla="*/ 0 h 650"/>
                  <a:gd name="T8" fmla="*/ 553 w 553"/>
                  <a:gd name="T9" fmla="*/ 0 h 650"/>
                  <a:gd name="T10" fmla="*/ 553 w 553"/>
                  <a:gd name="T11" fmla="*/ 631 h 650"/>
                </a:gdLst>
                <a:ahLst/>
                <a:cxnLst>
                  <a:cxn ang="0">
                    <a:pos x="T0" y="T1"/>
                  </a:cxn>
                  <a:cxn ang="0">
                    <a:pos x="T2" y="T3"/>
                  </a:cxn>
                  <a:cxn ang="0">
                    <a:pos x="T4" y="T5"/>
                  </a:cxn>
                  <a:cxn ang="0">
                    <a:pos x="T6" y="T7"/>
                  </a:cxn>
                  <a:cxn ang="0">
                    <a:pos x="T8" y="T9"/>
                  </a:cxn>
                  <a:cxn ang="0">
                    <a:pos x="T10" y="T11"/>
                  </a:cxn>
                </a:cxnLst>
                <a:rect l="0" t="0" r="r" b="b"/>
                <a:pathLst>
                  <a:path w="553" h="650">
                    <a:moveTo>
                      <a:pt x="553" y="631"/>
                    </a:moveTo>
                    <a:cubicBezTo>
                      <a:pt x="401" y="631"/>
                      <a:pt x="275" y="650"/>
                      <a:pt x="255" y="504"/>
                    </a:cubicBezTo>
                    <a:cubicBezTo>
                      <a:pt x="238" y="412"/>
                      <a:pt x="179" y="343"/>
                      <a:pt x="159" y="321"/>
                    </a:cubicBezTo>
                    <a:cubicBezTo>
                      <a:pt x="74" y="237"/>
                      <a:pt x="16" y="125"/>
                      <a:pt x="0" y="0"/>
                    </a:cubicBezTo>
                    <a:cubicBezTo>
                      <a:pt x="553" y="0"/>
                      <a:pt x="553" y="0"/>
                      <a:pt x="553" y="0"/>
                    </a:cubicBezTo>
                    <a:lnTo>
                      <a:pt x="553" y="6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7">
                <a:extLst>
                  <a:ext uri="{FF2B5EF4-FFF2-40B4-BE49-F238E27FC236}">
                    <a16:creationId xmlns:a16="http://schemas.microsoft.com/office/drawing/2014/main" id="{017F892D-2E0C-4797-93A5-FF3FFBE1BA6E}"/>
                  </a:ext>
                </a:extLst>
              </p:cNvPr>
              <p:cNvSpPr>
                <a:spLocks/>
              </p:cNvSpPr>
              <p:nvPr/>
            </p:nvSpPr>
            <p:spPr bwMode="auto">
              <a:xfrm>
                <a:off x="6096001" y="1921709"/>
                <a:ext cx="1523999" cy="1723315"/>
              </a:xfrm>
              <a:custGeom>
                <a:avLst/>
                <a:gdLst>
                  <a:gd name="T0" fmla="*/ 0 w 558"/>
                  <a:gd name="T1" fmla="*/ 0 h 631"/>
                  <a:gd name="T2" fmla="*/ 558 w 558"/>
                  <a:gd name="T3" fmla="*/ 558 h 631"/>
                  <a:gd name="T4" fmla="*/ 553 w 558"/>
                  <a:gd name="T5" fmla="*/ 631 h 631"/>
                  <a:gd name="T6" fmla="*/ 0 w 558"/>
                  <a:gd name="T7" fmla="*/ 631 h 631"/>
                  <a:gd name="T8" fmla="*/ 0 w 558"/>
                  <a:gd name="T9" fmla="*/ 0 h 631"/>
                </a:gdLst>
                <a:ahLst/>
                <a:cxnLst>
                  <a:cxn ang="0">
                    <a:pos x="T0" y="T1"/>
                  </a:cxn>
                  <a:cxn ang="0">
                    <a:pos x="T2" y="T3"/>
                  </a:cxn>
                  <a:cxn ang="0">
                    <a:pos x="T4" y="T5"/>
                  </a:cxn>
                  <a:cxn ang="0">
                    <a:pos x="T6" y="T7"/>
                  </a:cxn>
                  <a:cxn ang="0">
                    <a:pos x="T8" y="T9"/>
                  </a:cxn>
                </a:cxnLst>
                <a:rect l="0" t="0" r="r" b="b"/>
                <a:pathLst>
                  <a:path w="558" h="631">
                    <a:moveTo>
                      <a:pt x="0" y="0"/>
                    </a:moveTo>
                    <a:cubicBezTo>
                      <a:pt x="308" y="0"/>
                      <a:pt x="558" y="250"/>
                      <a:pt x="558" y="558"/>
                    </a:cubicBezTo>
                    <a:cubicBezTo>
                      <a:pt x="558" y="582"/>
                      <a:pt x="556" y="607"/>
                      <a:pt x="553" y="631"/>
                    </a:cubicBezTo>
                    <a:cubicBezTo>
                      <a:pt x="0" y="631"/>
                      <a:pt x="0" y="631"/>
                      <a:pt x="0" y="631"/>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28">
                <a:extLst>
                  <a:ext uri="{FF2B5EF4-FFF2-40B4-BE49-F238E27FC236}">
                    <a16:creationId xmlns:a16="http://schemas.microsoft.com/office/drawing/2014/main" id="{2603F8AB-EDD4-4032-8B2A-3CA3B73AF95A}"/>
                  </a:ext>
                </a:extLst>
              </p:cNvPr>
              <p:cNvSpPr>
                <a:spLocks/>
              </p:cNvSpPr>
              <p:nvPr/>
            </p:nvSpPr>
            <p:spPr bwMode="auto">
              <a:xfrm>
                <a:off x="4572002" y="1921709"/>
                <a:ext cx="1523999" cy="1723315"/>
              </a:xfrm>
              <a:custGeom>
                <a:avLst/>
                <a:gdLst>
                  <a:gd name="T0" fmla="*/ 558 w 558"/>
                  <a:gd name="T1" fmla="*/ 631 h 631"/>
                  <a:gd name="T2" fmla="*/ 5 w 558"/>
                  <a:gd name="T3" fmla="*/ 631 h 631"/>
                  <a:gd name="T4" fmla="*/ 0 w 558"/>
                  <a:gd name="T5" fmla="*/ 558 h 631"/>
                  <a:gd name="T6" fmla="*/ 558 w 558"/>
                  <a:gd name="T7" fmla="*/ 0 h 631"/>
                  <a:gd name="T8" fmla="*/ 558 w 558"/>
                  <a:gd name="T9" fmla="*/ 631 h 631"/>
                </a:gdLst>
                <a:ahLst/>
                <a:cxnLst>
                  <a:cxn ang="0">
                    <a:pos x="T0" y="T1"/>
                  </a:cxn>
                  <a:cxn ang="0">
                    <a:pos x="T2" y="T3"/>
                  </a:cxn>
                  <a:cxn ang="0">
                    <a:pos x="T4" y="T5"/>
                  </a:cxn>
                  <a:cxn ang="0">
                    <a:pos x="T6" y="T7"/>
                  </a:cxn>
                  <a:cxn ang="0">
                    <a:pos x="T8" y="T9"/>
                  </a:cxn>
                </a:cxnLst>
                <a:rect l="0" t="0" r="r" b="b"/>
                <a:pathLst>
                  <a:path w="558" h="631">
                    <a:moveTo>
                      <a:pt x="558" y="631"/>
                    </a:moveTo>
                    <a:cubicBezTo>
                      <a:pt x="5" y="631"/>
                      <a:pt x="5" y="631"/>
                      <a:pt x="5" y="631"/>
                    </a:cubicBezTo>
                    <a:cubicBezTo>
                      <a:pt x="1" y="607"/>
                      <a:pt x="0" y="583"/>
                      <a:pt x="0" y="558"/>
                    </a:cubicBezTo>
                    <a:cubicBezTo>
                      <a:pt x="0" y="250"/>
                      <a:pt x="250" y="0"/>
                      <a:pt x="558" y="0"/>
                    </a:cubicBezTo>
                    <a:lnTo>
                      <a:pt x="558" y="63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37" name="Freeform 6">
            <a:extLst>
              <a:ext uri="{FF2B5EF4-FFF2-40B4-BE49-F238E27FC236}">
                <a16:creationId xmlns:a16="http://schemas.microsoft.com/office/drawing/2014/main" id="{94A7959E-1EA5-4320-97B8-00A84E909B6F}"/>
              </a:ext>
            </a:extLst>
          </p:cNvPr>
          <p:cNvSpPr>
            <a:spLocks noChangeAspect="1"/>
          </p:cNvSpPr>
          <p:nvPr/>
        </p:nvSpPr>
        <p:spPr bwMode="auto">
          <a:xfrm>
            <a:off x="6350573" y="3886580"/>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2">
            <a:extLst>
              <a:ext uri="{FF2B5EF4-FFF2-40B4-BE49-F238E27FC236}">
                <a16:creationId xmlns:a16="http://schemas.microsoft.com/office/drawing/2014/main" id="{F66E1F0E-8518-4867-92D7-D2DF83F7C4BE}"/>
              </a:ext>
            </a:extLst>
          </p:cNvPr>
          <p:cNvSpPr>
            <a:spLocks noChangeAspect="1" noEditPoints="1"/>
          </p:cNvSpPr>
          <p:nvPr/>
        </p:nvSpPr>
        <p:spPr bwMode="auto">
          <a:xfrm>
            <a:off x="6350573" y="2766923"/>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8">
            <a:extLst>
              <a:ext uri="{FF2B5EF4-FFF2-40B4-BE49-F238E27FC236}">
                <a16:creationId xmlns:a16="http://schemas.microsoft.com/office/drawing/2014/main" id="{E957567F-A169-47B9-A37A-FCAF08A8F3D9}"/>
              </a:ext>
            </a:extLst>
          </p:cNvPr>
          <p:cNvSpPr>
            <a:spLocks noChangeAspect="1" noEditPoints="1"/>
          </p:cNvSpPr>
          <p:nvPr/>
        </p:nvSpPr>
        <p:spPr bwMode="auto">
          <a:xfrm>
            <a:off x="5334001" y="3811438"/>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30">
            <a:extLst>
              <a:ext uri="{FF2B5EF4-FFF2-40B4-BE49-F238E27FC236}">
                <a16:creationId xmlns:a16="http://schemas.microsoft.com/office/drawing/2014/main" id="{FC0028E9-B54B-44AE-B150-3268C5369E41}"/>
              </a:ext>
            </a:extLst>
          </p:cNvPr>
          <p:cNvSpPr>
            <a:spLocks noChangeAspect="1" noEditPoints="1"/>
          </p:cNvSpPr>
          <p:nvPr/>
        </p:nvSpPr>
        <p:spPr bwMode="auto">
          <a:xfrm>
            <a:off x="5222769" y="2817466"/>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4847539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2E90884-4DEA-47FD-B954-268EFC951368}"/>
              </a:ext>
            </a:extLst>
          </p:cNvPr>
          <p:cNvGrpSpPr/>
          <p:nvPr/>
        </p:nvGrpSpPr>
        <p:grpSpPr>
          <a:xfrm>
            <a:off x="4637695" y="1421086"/>
            <a:ext cx="2812234" cy="4903823"/>
            <a:chOff x="4637695" y="1421086"/>
            <a:chExt cx="2812234" cy="4903823"/>
          </a:xfrm>
        </p:grpSpPr>
        <p:grpSp>
          <p:nvGrpSpPr>
            <p:cNvPr id="13" name="Group 12">
              <a:extLst>
                <a:ext uri="{FF2B5EF4-FFF2-40B4-BE49-F238E27FC236}">
                  <a16:creationId xmlns:a16="http://schemas.microsoft.com/office/drawing/2014/main" id="{2190A98A-ABE3-48FE-9E96-A06A1E313B10}"/>
                </a:ext>
              </a:extLst>
            </p:cNvPr>
            <p:cNvGrpSpPr/>
            <p:nvPr/>
          </p:nvGrpSpPr>
          <p:grpSpPr>
            <a:xfrm>
              <a:off x="4637695" y="1421086"/>
              <a:ext cx="2812234" cy="4903823"/>
              <a:chOff x="4637695" y="1421086"/>
              <a:chExt cx="2812234" cy="4903823"/>
            </a:xfrm>
          </p:grpSpPr>
          <p:sp>
            <p:nvSpPr>
              <p:cNvPr id="4" name="Grafika 31">
                <a:extLst>
                  <a:ext uri="{FF2B5EF4-FFF2-40B4-BE49-F238E27FC236}">
                    <a16:creationId xmlns:a16="http://schemas.microsoft.com/office/drawing/2014/main" id="{A1A00DC6-9B6C-4225-A93C-EB9842AAB74F}"/>
                  </a:ext>
                </a:extLst>
              </p:cNvPr>
              <p:cNvSpPr/>
              <p:nvPr/>
            </p:nvSpPr>
            <p:spPr>
              <a:xfrm rot="5400000">
                <a:off x="3913656" y="2530896"/>
                <a:ext cx="4268501" cy="2048882"/>
              </a:xfrm>
              <a:custGeom>
                <a:avLst/>
                <a:gdLst>
                  <a:gd name="connsiteX0" fmla="*/ 26719 w 4268500"/>
                  <a:gd name="connsiteY0" fmla="*/ 915327 h 2048882"/>
                  <a:gd name="connsiteX1" fmla="*/ 118492 w 4268500"/>
                  <a:gd name="connsiteY1" fmla="*/ 809682 h 2048882"/>
                  <a:gd name="connsiteX2" fmla="*/ 202795 w 4268500"/>
                  <a:gd name="connsiteY2" fmla="*/ 771265 h 2048882"/>
                  <a:gd name="connsiteX3" fmla="*/ 971125 w 4268500"/>
                  <a:gd name="connsiteY3" fmla="*/ 771265 h 2048882"/>
                  <a:gd name="connsiteX4" fmla="*/ 1008474 w 4268500"/>
                  <a:gd name="connsiteY4" fmla="*/ 777668 h 2048882"/>
                  <a:gd name="connsiteX5" fmla="*/ 1126925 w 4268500"/>
                  <a:gd name="connsiteY5" fmla="*/ 820353 h 2048882"/>
                  <a:gd name="connsiteX6" fmla="*/ 1202691 w 4268500"/>
                  <a:gd name="connsiteY6" fmla="*/ 820353 h 2048882"/>
                  <a:gd name="connsiteX7" fmla="*/ 1321142 w 4268500"/>
                  <a:gd name="connsiteY7" fmla="*/ 777668 h 2048882"/>
                  <a:gd name="connsiteX8" fmla="*/ 1358491 w 4268500"/>
                  <a:gd name="connsiteY8" fmla="*/ 771265 h 2048882"/>
                  <a:gd name="connsiteX9" fmla="*/ 1918732 w 4268500"/>
                  <a:gd name="connsiteY9" fmla="*/ 771265 h 2048882"/>
                  <a:gd name="connsiteX10" fmla="*/ 1918732 w 4268500"/>
                  <a:gd name="connsiteY10" fmla="*/ 716842 h 2048882"/>
                  <a:gd name="connsiteX11" fmla="*/ 2052123 w 4268500"/>
                  <a:gd name="connsiteY11" fmla="*/ 583451 h 2048882"/>
                  <a:gd name="connsiteX12" fmla="*/ 2421348 w 4268500"/>
                  <a:gd name="connsiteY12" fmla="*/ 583451 h 2048882"/>
                  <a:gd name="connsiteX13" fmla="*/ 2566477 w 4268500"/>
                  <a:gd name="connsiteY13" fmla="*/ 398838 h 2048882"/>
                  <a:gd name="connsiteX14" fmla="*/ 3182208 w 4268500"/>
                  <a:gd name="connsiteY14" fmla="*/ 42418 h 2048882"/>
                  <a:gd name="connsiteX15" fmla="*/ 3498077 w 4268500"/>
                  <a:gd name="connsiteY15" fmla="*/ 42418 h 2048882"/>
                  <a:gd name="connsiteX16" fmla="*/ 4114876 w 4268500"/>
                  <a:gd name="connsiteY16" fmla="*/ 397771 h 2048882"/>
                  <a:gd name="connsiteX17" fmla="*/ 4273877 w 4268500"/>
                  <a:gd name="connsiteY17" fmla="*/ 670956 h 2048882"/>
                  <a:gd name="connsiteX18" fmla="*/ 4273877 w 4268500"/>
                  <a:gd name="connsiteY18" fmla="*/ 1381662 h 2048882"/>
                  <a:gd name="connsiteX19" fmla="*/ 4115943 w 4268500"/>
                  <a:gd name="connsiteY19" fmla="*/ 1654846 h 2048882"/>
                  <a:gd name="connsiteX20" fmla="*/ 3499144 w 4268500"/>
                  <a:gd name="connsiteY20" fmla="*/ 2010199 h 2048882"/>
                  <a:gd name="connsiteX21" fmla="*/ 3183275 w 4268500"/>
                  <a:gd name="connsiteY21" fmla="*/ 2010199 h 2048882"/>
                  <a:gd name="connsiteX22" fmla="*/ 2566477 w 4268500"/>
                  <a:gd name="connsiteY22" fmla="*/ 1654846 h 2048882"/>
                  <a:gd name="connsiteX23" fmla="*/ 2422415 w 4268500"/>
                  <a:gd name="connsiteY23" fmla="*/ 1472367 h 2048882"/>
                  <a:gd name="connsiteX24" fmla="*/ 2053190 w 4268500"/>
                  <a:gd name="connsiteY24" fmla="*/ 1472367 h 2048882"/>
                  <a:gd name="connsiteX25" fmla="*/ 1919799 w 4268500"/>
                  <a:gd name="connsiteY25" fmla="*/ 1338976 h 2048882"/>
                  <a:gd name="connsiteX26" fmla="*/ 1919799 w 4268500"/>
                  <a:gd name="connsiteY26" fmla="*/ 1282419 h 2048882"/>
                  <a:gd name="connsiteX27" fmla="*/ 639249 w 4268500"/>
                  <a:gd name="connsiteY27" fmla="*/ 1282419 h 2048882"/>
                  <a:gd name="connsiteX28" fmla="*/ 599765 w 4268500"/>
                  <a:gd name="connsiteY28" fmla="*/ 1274949 h 2048882"/>
                  <a:gd name="connsiteX29" fmla="*/ 535738 w 4268500"/>
                  <a:gd name="connsiteY29" fmla="*/ 1250405 h 2048882"/>
                  <a:gd name="connsiteX30" fmla="*/ 455703 w 4268500"/>
                  <a:gd name="connsiteY30" fmla="*/ 1250405 h 2048882"/>
                  <a:gd name="connsiteX31" fmla="*/ 391676 w 4268500"/>
                  <a:gd name="connsiteY31" fmla="*/ 1274949 h 2048882"/>
                  <a:gd name="connsiteX32" fmla="*/ 352192 w 4268500"/>
                  <a:gd name="connsiteY32" fmla="*/ 1282419 h 2048882"/>
                  <a:gd name="connsiteX33" fmla="*/ 216667 w 4268500"/>
                  <a:gd name="connsiteY33" fmla="*/ 1282419 h 2048882"/>
                  <a:gd name="connsiteX34" fmla="*/ 119559 w 4268500"/>
                  <a:gd name="connsiteY34" fmla="*/ 1226928 h 2048882"/>
                  <a:gd name="connsiteX35" fmla="*/ 14981 w 4268500"/>
                  <a:gd name="connsiteY35" fmla="*/ 1043383 h 2048882"/>
                  <a:gd name="connsiteX36" fmla="*/ 26719 w 4268500"/>
                  <a:gd name="connsiteY36" fmla="*/ 915327 h 2048882"/>
                  <a:gd name="connsiteX37" fmla="*/ 26719 w 4268500"/>
                  <a:gd name="connsiteY37" fmla="*/ 915327 h 20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68500" h="2048882">
                    <a:moveTo>
                      <a:pt x="26719" y="915327"/>
                    </a:moveTo>
                    <a:lnTo>
                      <a:pt x="118492" y="809682"/>
                    </a:lnTo>
                    <a:cubicBezTo>
                      <a:pt x="139834" y="785138"/>
                      <a:pt x="170781" y="771265"/>
                      <a:pt x="202795" y="771265"/>
                    </a:cubicBezTo>
                    <a:lnTo>
                      <a:pt x="971125" y="771265"/>
                    </a:lnTo>
                    <a:cubicBezTo>
                      <a:pt x="983930" y="771265"/>
                      <a:pt x="996736" y="773400"/>
                      <a:pt x="1008474" y="777668"/>
                    </a:cubicBezTo>
                    <a:lnTo>
                      <a:pt x="1126925" y="820353"/>
                    </a:lnTo>
                    <a:cubicBezTo>
                      <a:pt x="1151469" y="828890"/>
                      <a:pt x="1178147" y="828890"/>
                      <a:pt x="1202691" y="820353"/>
                    </a:cubicBezTo>
                    <a:lnTo>
                      <a:pt x="1321142" y="777668"/>
                    </a:lnTo>
                    <a:cubicBezTo>
                      <a:pt x="1333947" y="773400"/>
                      <a:pt x="1345686" y="771265"/>
                      <a:pt x="1358491" y="771265"/>
                    </a:cubicBezTo>
                    <a:lnTo>
                      <a:pt x="1918732" y="771265"/>
                    </a:lnTo>
                    <a:lnTo>
                      <a:pt x="1918732" y="716842"/>
                    </a:lnTo>
                    <a:cubicBezTo>
                      <a:pt x="1918732" y="643210"/>
                      <a:pt x="1979558" y="583451"/>
                      <a:pt x="2052123" y="583451"/>
                    </a:cubicBezTo>
                    <a:lnTo>
                      <a:pt x="2421348" y="583451"/>
                    </a:lnTo>
                    <a:cubicBezTo>
                      <a:pt x="2443758" y="506618"/>
                      <a:pt x="2494980" y="440456"/>
                      <a:pt x="2566477" y="398838"/>
                    </a:cubicBezTo>
                    <a:lnTo>
                      <a:pt x="3182208" y="42418"/>
                    </a:lnTo>
                    <a:cubicBezTo>
                      <a:pt x="3280384" y="-14139"/>
                      <a:pt x="3400969" y="-14139"/>
                      <a:pt x="3498077" y="42418"/>
                    </a:cubicBezTo>
                    <a:lnTo>
                      <a:pt x="4114876" y="397771"/>
                    </a:lnTo>
                    <a:cubicBezTo>
                      <a:pt x="4213051" y="454329"/>
                      <a:pt x="4273877" y="557840"/>
                      <a:pt x="4273877" y="670956"/>
                    </a:cubicBezTo>
                    <a:lnTo>
                      <a:pt x="4273877" y="1381662"/>
                    </a:lnTo>
                    <a:cubicBezTo>
                      <a:pt x="4273877" y="1493710"/>
                      <a:pt x="4213051" y="1598288"/>
                      <a:pt x="4115943" y="1654846"/>
                    </a:cubicBezTo>
                    <a:lnTo>
                      <a:pt x="3499144" y="2010199"/>
                    </a:lnTo>
                    <a:cubicBezTo>
                      <a:pt x="3400969" y="2066756"/>
                      <a:pt x="3280384" y="2066756"/>
                      <a:pt x="3183275" y="2010199"/>
                    </a:cubicBezTo>
                    <a:lnTo>
                      <a:pt x="2566477" y="1654846"/>
                    </a:lnTo>
                    <a:cubicBezTo>
                      <a:pt x="2494980" y="1614295"/>
                      <a:pt x="2444825" y="1548133"/>
                      <a:pt x="2422415" y="1472367"/>
                    </a:cubicBezTo>
                    <a:lnTo>
                      <a:pt x="2053190" y="1472367"/>
                    </a:lnTo>
                    <a:cubicBezTo>
                      <a:pt x="1979558" y="1472367"/>
                      <a:pt x="1919799" y="1411541"/>
                      <a:pt x="1919799" y="1338976"/>
                    </a:cubicBezTo>
                    <a:lnTo>
                      <a:pt x="1919799" y="1282419"/>
                    </a:lnTo>
                    <a:lnTo>
                      <a:pt x="639249" y="1282419"/>
                    </a:lnTo>
                    <a:cubicBezTo>
                      <a:pt x="625376" y="1282419"/>
                      <a:pt x="612571" y="1279217"/>
                      <a:pt x="599765" y="1274949"/>
                    </a:cubicBezTo>
                    <a:lnTo>
                      <a:pt x="535738" y="1250405"/>
                    </a:lnTo>
                    <a:cubicBezTo>
                      <a:pt x="510127" y="1240801"/>
                      <a:pt x="482381" y="1240801"/>
                      <a:pt x="455703" y="1250405"/>
                    </a:cubicBezTo>
                    <a:lnTo>
                      <a:pt x="391676" y="1274949"/>
                    </a:lnTo>
                    <a:cubicBezTo>
                      <a:pt x="378870" y="1279217"/>
                      <a:pt x="366065" y="1282419"/>
                      <a:pt x="352192" y="1282419"/>
                    </a:cubicBezTo>
                    <a:lnTo>
                      <a:pt x="216667" y="1282419"/>
                    </a:lnTo>
                    <a:cubicBezTo>
                      <a:pt x="176116" y="1282419"/>
                      <a:pt x="139834" y="1261076"/>
                      <a:pt x="119559" y="1226928"/>
                    </a:cubicBezTo>
                    <a:lnTo>
                      <a:pt x="14981" y="1043383"/>
                    </a:lnTo>
                    <a:cubicBezTo>
                      <a:pt x="-8496" y="1001765"/>
                      <a:pt x="-4228" y="950543"/>
                      <a:pt x="26719" y="915327"/>
                    </a:cubicBezTo>
                    <a:lnTo>
                      <a:pt x="26719" y="915327"/>
                    </a:lnTo>
                    <a:close/>
                  </a:path>
                </a:pathLst>
              </a:custGeom>
              <a:solidFill>
                <a:schemeClr val="bg2">
                  <a:lumMod val="50000"/>
                </a:schemeClr>
              </a:solidFill>
              <a:ln w="10665" cap="flat">
                <a:noFill/>
                <a:prstDash val="solid"/>
                <a:miter/>
              </a:ln>
            </p:spPr>
            <p:txBody>
              <a:bodyPr rtlCol="0" anchor="ctr"/>
              <a:lstStyle/>
              <a:p>
                <a:endParaRPr lang="en-US" dirty="0"/>
              </a:p>
            </p:txBody>
          </p:sp>
          <p:grpSp>
            <p:nvGrpSpPr>
              <p:cNvPr id="7" name="Grafika 4">
                <a:extLst>
                  <a:ext uri="{FF2B5EF4-FFF2-40B4-BE49-F238E27FC236}">
                    <a16:creationId xmlns:a16="http://schemas.microsoft.com/office/drawing/2014/main" id="{7C5E5655-A00D-4C90-BA20-07C9A0B787DC}"/>
                  </a:ext>
                </a:extLst>
              </p:cNvPr>
              <p:cNvGrpSpPr/>
              <p:nvPr/>
            </p:nvGrpSpPr>
            <p:grpSpPr>
              <a:xfrm rot="16200000">
                <a:off x="4637695" y="3512675"/>
                <a:ext cx="2812234" cy="2812234"/>
                <a:chOff x="4627971" y="3496491"/>
                <a:chExt cx="2812234" cy="2812234"/>
              </a:xfrm>
            </p:grpSpPr>
            <p:sp>
              <p:nvSpPr>
                <p:cNvPr id="8" name="Dowolny kształt: kształt 7">
                  <a:extLst>
                    <a:ext uri="{FF2B5EF4-FFF2-40B4-BE49-F238E27FC236}">
                      <a16:creationId xmlns:a16="http://schemas.microsoft.com/office/drawing/2014/main" id="{0FE6427E-2877-4E8A-BA5D-23AB31287362}"/>
                    </a:ext>
                  </a:extLst>
                </p:cNvPr>
                <p:cNvSpPr/>
                <p:nvPr/>
              </p:nvSpPr>
              <p:spPr>
                <a:xfrm>
                  <a:off x="4612687" y="3481207"/>
                  <a:ext cx="1467253" cy="1467253"/>
                </a:xfrm>
                <a:custGeom>
                  <a:avLst/>
                  <a:gdLst>
                    <a:gd name="connsiteX0" fmla="*/ 1427515 w 1467252"/>
                    <a:gd name="connsiteY0" fmla="*/ 1427515 h 1467252"/>
                    <a:gd name="connsiteX1" fmla="*/ 45852 w 1467252"/>
                    <a:gd name="connsiteY1" fmla="*/ 1427515 h 1467252"/>
                    <a:gd name="connsiteX2" fmla="*/ 1427515 w 1467252"/>
                    <a:gd name="connsiteY2" fmla="*/ 45852 h 1467252"/>
                    <a:gd name="connsiteX3" fmla="*/ 1427515 w 1467252"/>
                    <a:gd name="connsiteY3" fmla="*/ 45852 h 1467252"/>
                    <a:gd name="connsiteX4" fmla="*/ 1427515 w 1467252"/>
                    <a:gd name="connsiteY4" fmla="*/ 1427515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1427515" y="1427515"/>
                      </a:moveTo>
                      <a:lnTo>
                        <a:pt x="45852" y="1427515"/>
                      </a:lnTo>
                      <a:cubicBezTo>
                        <a:pt x="45852" y="663320"/>
                        <a:pt x="663320" y="45852"/>
                        <a:pt x="1427515" y="45852"/>
                      </a:cubicBezTo>
                      <a:lnTo>
                        <a:pt x="1427515" y="45852"/>
                      </a:lnTo>
                      <a:lnTo>
                        <a:pt x="1427515" y="1427515"/>
                      </a:lnTo>
                      <a:close/>
                    </a:path>
                  </a:pathLst>
                </a:custGeom>
                <a:solidFill>
                  <a:schemeClr val="tx2"/>
                </a:solidFill>
                <a:ln w="38100" cap="flat">
                  <a:solidFill>
                    <a:srgbClr val="FFFFFF"/>
                  </a:solidFill>
                  <a:prstDash val="solid"/>
                  <a:miter/>
                </a:ln>
              </p:spPr>
              <p:txBody>
                <a:bodyPr rtlCol="0" anchor="ctr"/>
                <a:lstStyle/>
                <a:p>
                  <a:endParaRPr lang="en-US" dirty="0"/>
                </a:p>
              </p:txBody>
            </p:sp>
            <p:sp>
              <p:nvSpPr>
                <p:cNvPr id="9" name="Dowolny kształt: kształt 8">
                  <a:extLst>
                    <a:ext uri="{FF2B5EF4-FFF2-40B4-BE49-F238E27FC236}">
                      <a16:creationId xmlns:a16="http://schemas.microsoft.com/office/drawing/2014/main" id="{960E5112-4910-453A-851F-DF9F920424B5}"/>
                    </a:ext>
                  </a:extLst>
                </p:cNvPr>
                <p:cNvSpPr/>
                <p:nvPr/>
              </p:nvSpPr>
              <p:spPr>
                <a:xfrm>
                  <a:off x="4612687" y="4862870"/>
                  <a:ext cx="1467253" cy="1467253"/>
                </a:xfrm>
                <a:custGeom>
                  <a:avLst/>
                  <a:gdLst>
                    <a:gd name="connsiteX0" fmla="*/ 1427515 w 1467252"/>
                    <a:gd name="connsiteY0" fmla="*/ 45852 h 1467252"/>
                    <a:gd name="connsiteX1" fmla="*/ 1427515 w 1467252"/>
                    <a:gd name="connsiteY1" fmla="*/ 1427515 h 1467252"/>
                    <a:gd name="connsiteX2" fmla="*/ 45852 w 1467252"/>
                    <a:gd name="connsiteY2" fmla="*/ 45852 h 1467252"/>
                    <a:gd name="connsiteX3" fmla="*/ 45852 w 1467252"/>
                    <a:gd name="connsiteY3" fmla="*/ 45852 h 1467252"/>
                    <a:gd name="connsiteX4" fmla="*/ 1427515 w 1467252"/>
                    <a:gd name="connsiteY4" fmla="*/ 45852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1427515" y="45852"/>
                      </a:moveTo>
                      <a:lnTo>
                        <a:pt x="1427515" y="1427515"/>
                      </a:lnTo>
                      <a:cubicBezTo>
                        <a:pt x="663320" y="1427515"/>
                        <a:pt x="45852" y="810046"/>
                        <a:pt x="45852" y="45852"/>
                      </a:cubicBezTo>
                      <a:lnTo>
                        <a:pt x="45852" y="45852"/>
                      </a:lnTo>
                      <a:lnTo>
                        <a:pt x="1427515" y="45852"/>
                      </a:lnTo>
                      <a:close/>
                    </a:path>
                  </a:pathLst>
                </a:custGeom>
                <a:solidFill>
                  <a:schemeClr val="accent2"/>
                </a:solidFill>
                <a:ln w="38100" cap="flat">
                  <a:solidFill>
                    <a:srgbClr val="FFFFFF"/>
                  </a:solidFill>
                  <a:prstDash val="solid"/>
                  <a:miter/>
                </a:ln>
              </p:spPr>
              <p:txBody>
                <a:bodyPr rtlCol="0" anchor="ctr"/>
                <a:lstStyle/>
                <a:p>
                  <a:endParaRPr lang="en-US" dirty="0"/>
                </a:p>
              </p:txBody>
            </p:sp>
            <p:sp>
              <p:nvSpPr>
                <p:cNvPr id="10" name="Dowolny kształt: kształt 9">
                  <a:extLst>
                    <a:ext uri="{FF2B5EF4-FFF2-40B4-BE49-F238E27FC236}">
                      <a16:creationId xmlns:a16="http://schemas.microsoft.com/office/drawing/2014/main" id="{E47A28C5-AA1F-4BB9-847E-9557F8D0077D}"/>
                    </a:ext>
                  </a:extLst>
                </p:cNvPr>
                <p:cNvSpPr/>
                <p:nvPr/>
              </p:nvSpPr>
              <p:spPr>
                <a:xfrm>
                  <a:off x="5994350" y="4862870"/>
                  <a:ext cx="1467253" cy="1467253"/>
                </a:xfrm>
                <a:custGeom>
                  <a:avLst/>
                  <a:gdLst>
                    <a:gd name="connsiteX0" fmla="*/ 45852 w 1467252"/>
                    <a:gd name="connsiteY0" fmla="*/ 45852 h 1467252"/>
                    <a:gd name="connsiteX1" fmla="*/ 1427515 w 1467252"/>
                    <a:gd name="connsiteY1" fmla="*/ 45852 h 1467252"/>
                    <a:gd name="connsiteX2" fmla="*/ 45852 w 1467252"/>
                    <a:gd name="connsiteY2" fmla="*/ 1427515 h 1467252"/>
                    <a:gd name="connsiteX3" fmla="*/ 45852 w 1467252"/>
                    <a:gd name="connsiteY3" fmla="*/ 1427515 h 1467252"/>
                    <a:gd name="connsiteX4" fmla="*/ 45852 w 1467252"/>
                    <a:gd name="connsiteY4" fmla="*/ 45852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45852" y="45852"/>
                      </a:moveTo>
                      <a:lnTo>
                        <a:pt x="1427515" y="45852"/>
                      </a:lnTo>
                      <a:cubicBezTo>
                        <a:pt x="1427515" y="810046"/>
                        <a:pt x="810046" y="1427515"/>
                        <a:pt x="45852" y="1427515"/>
                      </a:cubicBezTo>
                      <a:lnTo>
                        <a:pt x="45852" y="1427515"/>
                      </a:lnTo>
                      <a:lnTo>
                        <a:pt x="45852" y="45852"/>
                      </a:lnTo>
                      <a:close/>
                    </a:path>
                  </a:pathLst>
                </a:custGeom>
                <a:solidFill>
                  <a:schemeClr val="accent6"/>
                </a:solidFill>
                <a:ln w="38100" cap="flat">
                  <a:solidFill>
                    <a:srgbClr val="FFFFFF"/>
                  </a:solidFill>
                  <a:prstDash val="solid"/>
                  <a:miter/>
                </a:ln>
              </p:spPr>
              <p:txBody>
                <a:bodyPr rtlCol="0" anchor="ctr"/>
                <a:lstStyle/>
                <a:p>
                  <a:endParaRPr lang="en-US" dirty="0"/>
                </a:p>
              </p:txBody>
            </p:sp>
            <p:sp>
              <p:nvSpPr>
                <p:cNvPr id="11" name="Dowolny kształt: kształt 10">
                  <a:extLst>
                    <a:ext uri="{FF2B5EF4-FFF2-40B4-BE49-F238E27FC236}">
                      <a16:creationId xmlns:a16="http://schemas.microsoft.com/office/drawing/2014/main" id="{9FE36E99-6A0A-439D-83F8-3C37C3C626E0}"/>
                    </a:ext>
                  </a:extLst>
                </p:cNvPr>
                <p:cNvSpPr/>
                <p:nvPr/>
              </p:nvSpPr>
              <p:spPr>
                <a:xfrm>
                  <a:off x="5994350" y="3481207"/>
                  <a:ext cx="1467253" cy="1467253"/>
                </a:xfrm>
                <a:custGeom>
                  <a:avLst/>
                  <a:gdLst>
                    <a:gd name="connsiteX0" fmla="*/ 45852 w 1467252"/>
                    <a:gd name="connsiteY0" fmla="*/ 1427515 h 1467252"/>
                    <a:gd name="connsiteX1" fmla="*/ 45852 w 1467252"/>
                    <a:gd name="connsiteY1" fmla="*/ 45852 h 1467252"/>
                    <a:gd name="connsiteX2" fmla="*/ 1427515 w 1467252"/>
                    <a:gd name="connsiteY2" fmla="*/ 1427515 h 1467252"/>
                    <a:gd name="connsiteX3" fmla="*/ 1427515 w 1467252"/>
                    <a:gd name="connsiteY3" fmla="*/ 1427515 h 1467252"/>
                    <a:gd name="connsiteX4" fmla="*/ 45852 w 1467252"/>
                    <a:gd name="connsiteY4" fmla="*/ 1427515 h 146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252" h="1467252">
                      <a:moveTo>
                        <a:pt x="45852" y="1427515"/>
                      </a:moveTo>
                      <a:lnTo>
                        <a:pt x="45852" y="45852"/>
                      </a:lnTo>
                      <a:cubicBezTo>
                        <a:pt x="810046" y="45852"/>
                        <a:pt x="1427515" y="663320"/>
                        <a:pt x="1427515" y="1427515"/>
                      </a:cubicBezTo>
                      <a:lnTo>
                        <a:pt x="1427515" y="1427515"/>
                      </a:lnTo>
                      <a:lnTo>
                        <a:pt x="45852" y="1427515"/>
                      </a:lnTo>
                      <a:close/>
                    </a:path>
                  </a:pathLst>
                </a:custGeom>
                <a:solidFill>
                  <a:schemeClr val="accent1"/>
                </a:solidFill>
                <a:ln w="38100" cap="flat">
                  <a:solidFill>
                    <a:srgbClr val="FFFFFF"/>
                  </a:solidFill>
                  <a:prstDash val="solid"/>
                  <a:miter/>
                </a:ln>
              </p:spPr>
              <p:txBody>
                <a:bodyPr rtlCol="0" anchor="ctr"/>
                <a:lstStyle/>
                <a:p>
                  <a:endParaRPr lang="en-US" dirty="0"/>
                </a:p>
              </p:txBody>
            </p:sp>
          </p:grpSp>
        </p:grpSp>
        <p:sp>
          <p:nvSpPr>
            <p:cNvPr id="39" name="Owal 38">
              <a:extLst>
                <a:ext uri="{FF2B5EF4-FFF2-40B4-BE49-F238E27FC236}">
                  <a16:creationId xmlns:a16="http://schemas.microsoft.com/office/drawing/2014/main" id="{CE0D620E-FA66-4D5E-8C69-E2908BFFA8D8}"/>
                </a:ext>
              </a:extLst>
            </p:cNvPr>
            <p:cNvSpPr/>
            <p:nvPr/>
          </p:nvSpPr>
          <p:spPr>
            <a:xfrm rot="16200000">
              <a:off x="5472427" y="4356928"/>
              <a:ext cx="1123722" cy="11237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ytuł 1">
            <a:extLst>
              <a:ext uri="{FF2B5EF4-FFF2-40B4-BE49-F238E27FC236}">
                <a16:creationId xmlns:a16="http://schemas.microsoft.com/office/drawing/2014/main" id="{E877D129-2FE8-4C1C-A494-28DBC6898D7F}"/>
              </a:ext>
            </a:extLst>
          </p:cNvPr>
          <p:cNvSpPr>
            <a:spLocks noGrp="1"/>
          </p:cNvSpPr>
          <p:nvPr>
            <p:ph type="title"/>
          </p:nvPr>
        </p:nvSpPr>
        <p:spPr>
          <a:xfrm>
            <a:off x="623889" y="0"/>
            <a:ext cx="10947022" cy="972000"/>
          </a:xfrm>
        </p:spPr>
        <p:txBody>
          <a:bodyPr>
            <a:normAutofit fontScale="90000"/>
          </a:bodyPr>
          <a:lstStyle/>
          <a:p>
            <a:r>
              <a:rPr lang="en-US" dirty="0"/>
              <a:t>Key Shape Graphic – 4 Synergic Elements</a:t>
            </a:r>
          </a:p>
        </p:txBody>
      </p:sp>
      <p:sp>
        <p:nvSpPr>
          <p:cNvPr id="50" name="pole tekstowe 49">
            <a:extLst>
              <a:ext uri="{FF2B5EF4-FFF2-40B4-BE49-F238E27FC236}">
                <a16:creationId xmlns:a16="http://schemas.microsoft.com/office/drawing/2014/main" id="{DED89E0B-AEA3-4D65-923D-6E0CDC1DA494}"/>
              </a:ext>
            </a:extLst>
          </p:cNvPr>
          <p:cNvSpPr txBox="1"/>
          <p:nvPr/>
        </p:nvSpPr>
        <p:spPr>
          <a:xfrm>
            <a:off x="619470" y="2200544"/>
            <a:ext cx="4108378" cy="682691"/>
          </a:xfrm>
          <a:prstGeom prst="rect">
            <a:avLst/>
          </a:prstGeom>
          <a:noFill/>
        </p:spPr>
        <p:txBody>
          <a:bodyPr wrap="square" lIns="144000" tIns="108000" rIns="144000" bIns="108000" rtlCol="0" anchor="ctr">
            <a:noAutofit/>
          </a:bodyPr>
          <a:lstStyle/>
          <a:p>
            <a:r>
              <a:rPr lang="en-US" sz="2800" dirty="0"/>
              <a:t>PUT YOUR HEADER HERE</a:t>
            </a:r>
          </a:p>
        </p:txBody>
      </p:sp>
      <p:sp>
        <p:nvSpPr>
          <p:cNvPr id="46" name="pole tekstowe 45">
            <a:extLst>
              <a:ext uri="{FF2B5EF4-FFF2-40B4-BE49-F238E27FC236}">
                <a16:creationId xmlns:a16="http://schemas.microsoft.com/office/drawing/2014/main" id="{CAEF0B18-0113-4BD8-9D8E-812E8F3F2283}"/>
              </a:ext>
            </a:extLst>
          </p:cNvPr>
          <p:cNvSpPr txBox="1"/>
          <p:nvPr/>
        </p:nvSpPr>
        <p:spPr>
          <a:xfrm>
            <a:off x="7457039" y="2200544"/>
            <a:ext cx="4108378" cy="682691"/>
          </a:xfrm>
          <a:prstGeom prst="rect">
            <a:avLst/>
          </a:prstGeom>
          <a:noFill/>
        </p:spPr>
        <p:txBody>
          <a:bodyPr wrap="square" lIns="144000" tIns="108000" rIns="144000" bIns="108000" rtlCol="0" anchor="ctr">
            <a:noAutofit/>
          </a:bodyPr>
          <a:lstStyle/>
          <a:p>
            <a:pPr algn="r"/>
            <a:r>
              <a:rPr lang="en-US" sz="2800" dirty="0"/>
              <a:t>PUT YOUR HEADER HERE</a:t>
            </a:r>
          </a:p>
        </p:txBody>
      </p:sp>
      <p:grpSp>
        <p:nvGrpSpPr>
          <p:cNvPr id="15" name="Grupa 14">
            <a:extLst>
              <a:ext uri="{FF2B5EF4-FFF2-40B4-BE49-F238E27FC236}">
                <a16:creationId xmlns:a16="http://schemas.microsoft.com/office/drawing/2014/main" id="{146BC8C9-E874-4CE5-A05D-7E06F2D16FB6}"/>
              </a:ext>
            </a:extLst>
          </p:cNvPr>
          <p:cNvGrpSpPr/>
          <p:nvPr/>
        </p:nvGrpSpPr>
        <p:grpSpPr>
          <a:xfrm>
            <a:off x="630201" y="3720242"/>
            <a:ext cx="4991953" cy="789190"/>
            <a:chOff x="630201" y="3704058"/>
            <a:chExt cx="4991953" cy="789190"/>
          </a:xfrm>
        </p:grpSpPr>
        <p:sp>
          <p:nvSpPr>
            <p:cNvPr id="58" name="Prostokąt 57">
              <a:extLst>
                <a:ext uri="{FF2B5EF4-FFF2-40B4-BE49-F238E27FC236}">
                  <a16:creationId xmlns:a16="http://schemas.microsoft.com/office/drawing/2014/main" id="{893D8CC0-9897-48F0-88D9-CB7306DC36F5}"/>
                </a:ext>
              </a:extLst>
            </p:cNvPr>
            <p:cNvSpPr/>
            <p:nvPr/>
          </p:nvSpPr>
          <p:spPr>
            <a:xfrm flipH="1">
              <a:off x="677000" y="3745205"/>
              <a:ext cx="4585111"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rPr>
                <a:t>Put your text here. Add an item description.</a:t>
              </a:r>
            </a:p>
          </p:txBody>
        </p:sp>
        <p:sp>
          <p:nvSpPr>
            <p:cNvPr id="59" name="Prostokąt 58">
              <a:extLst>
                <a:ext uri="{FF2B5EF4-FFF2-40B4-BE49-F238E27FC236}">
                  <a16:creationId xmlns:a16="http://schemas.microsoft.com/office/drawing/2014/main" id="{D882B2AC-BCD2-4CF9-8594-9D6E8FF0234E}"/>
                </a:ext>
              </a:extLst>
            </p:cNvPr>
            <p:cNvSpPr/>
            <p:nvPr/>
          </p:nvSpPr>
          <p:spPr>
            <a:xfrm flipH="1">
              <a:off x="630201" y="3745205"/>
              <a:ext cx="46800" cy="706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Owal 11">
              <a:extLst>
                <a:ext uri="{FF2B5EF4-FFF2-40B4-BE49-F238E27FC236}">
                  <a16:creationId xmlns:a16="http://schemas.microsoft.com/office/drawing/2014/main" id="{B79FAFC8-1007-4847-A236-5E4054FB45C7}"/>
                </a:ext>
              </a:extLst>
            </p:cNvPr>
            <p:cNvSpPr/>
            <p:nvPr/>
          </p:nvSpPr>
          <p:spPr>
            <a:xfrm>
              <a:off x="4832962" y="3704058"/>
              <a:ext cx="789192" cy="789190"/>
            </a:xfrm>
            <a:prstGeom prst="ellipse">
              <a:avLst/>
            </a:prstGeom>
            <a:solidFill>
              <a:schemeClr val="accent1">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8" name="Grupa 17">
            <a:extLst>
              <a:ext uri="{FF2B5EF4-FFF2-40B4-BE49-F238E27FC236}">
                <a16:creationId xmlns:a16="http://schemas.microsoft.com/office/drawing/2014/main" id="{DABA1436-8B6D-46FC-A355-0880F410B305}"/>
              </a:ext>
            </a:extLst>
          </p:cNvPr>
          <p:cNvGrpSpPr/>
          <p:nvPr/>
        </p:nvGrpSpPr>
        <p:grpSpPr>
          <a:xfrm>
            <a:off x="6471584" y="5322036"/>
            <a:ext cx="5103711" cy="789190"/>
            <a:chOff x="6471584" y="5305852"/>
            <a:chExt cx="5103711" cy="789190"/>
          </a:xfrm>
        </p:grpSpPr>
        <p:sp>
          <p:nvSpPr>
            <p:cNvPr id="73" name="Prostokąt 72">
              <a:extLst>
                <a:ext uri="{FF2B5EF4-FFF2-40B4-BE49-F238E27FC236}">
                  <a16:creationId xmlns:a16="http://schemas.microsoft.com/office/drawing/2014/main" id="{7CD15A21-DE17-49FB-BB95-BB1CDF1C4742}"/>
                </a:ext>
              </a:extLst>
            </p:cNvPr>
            <p:cNvSpPr/>
            <p:nvPr/>
          </p:nvSpPr>
          <p:spPr>
            <a:xfrm>
              <a:off x="6889380" y="5346999"/>
              <a:ext cx="4639115"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a:solidFill>
                    <a:schemeClr val="tx1"/>
                  </a:solidFill>
                </a:rPr>
                <a:t>Put your text here. Add an item description.</a:t>
              </a:r>
            </a:p>
          </p:txBody>
        </p:sp>
        <p:sp>
          <p:nvSpPr>
            <p:cNvPr id="74" name="Prostokąt 73">
              <a:extLst>
                <a:ext uri="{FF2B5EF4-FFF2-40B4-BE49-F238E27FC236}">
                  <a16:creationId xmlns:a16="http://schemas.microsoft.com/office/drawing/2014/main" id="{1336EBB1-A11C-4F04-AC48-198204957950}"/>
                </a:ext>
              </a:extLst>
            </p:cNvPr>
            <p:cNvSpPr/>
            <p:nvPr/>
          </p:nvSpPr>
          <p:spPr>
            <a:xfrm>
              <a:off x="11528495" y="5346999"/>
              <a:ext cx="46800" cy="7068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0" name="Owal 59">
              <a:extLst>
                <a:ext uri="{FF2B5EF4-FFF2-40B4-BE49-F238E27FC236}">
                  <a16:creationId xmlns:a16="http://schemas.microsoft.com/office/drawing/2014/main" id="{176D0588-7491-4697-A840-F75B4A573D6F}"/>
                </a:ext>
              </a:extLst>
            </p:cNvPr>
            <p:cNvSpPr/>
            <p:nvPr/>
          </p:nvSpPr>
          <p:spPr>
            <a:xfrm>
              <a:off x="6471584" y="5305852"/>
              <a:ext cx="789192" cy="789190"/>
            </a:xfrm>
            <a:prstGeom prst="ellipse">
              <a:avLst/>
            </a:prstGeom>
            <a:solidFill>
              <a:schemeClr val="accent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4" name="Grupa 13">
            <a:extLst>
              <a:ext uri="{FF2B5EF4-FFF2-40B4-BE49-F238E27FC236}">
                <a16:creationId xmlns:a16="http://schemas.microsoft.com/office/drawing/2014/main" id="{0B2AF7D7-5C92-46C6-B4AD-3E534822507C}"/>
              </a:ext>
            </a:extLst>
          </p:cNvPr>
          <p:cNvGrpSpPr/>
          <p:nvPr/>
        </p:nvGrpSpPr>
        <p:grpSpPr>
          <a:xfrm>
            <a:off x="630201" y="5322036"/>
            <a:ext cx="4991953" cy="789190"/>
            <a:chOff x="630201" y="5305852"/>
            <a:chExt cx="4991953" cy="789190"/>
          </a:xfrm>
        </p:grpSpPr>
        <p:sp>
          <p:nvSpPr>
            <p:cNvPr id="67" name="Prostokąt 66">
              <a:extLst>
                <a:ext uri="{FF2B5EF4-FFF2-40B4-BE49-F238E27FC236}">
                  <a16:creationId xmlns:a16="http://schemas.microsoft.com/office/drawing/2014/main" id="{22EA2585-E4A2-45F6-909D-7448FAAD1E14}"/>
                </a:ext>
              </a:extLst>
            </p:cNvPr>
            <p:cNvSpPr/>
            <p:nvPr/>
          </p:nvSpPr>
          <p:spPr>
            <a:xfrm flipH="1">
              <a:off x="686840" y="5346999"/>
              <a:ext cx="4431256"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rPr>
                <a:t>Put your text here. Add an item description.</a:t>
              </a:r>
            </a:p>
          </p:txBody>
        </p:sp>
        <p:sp>
          <p:nvSpPr>
            <p:cNvPr id="68" name="Prostokąt 67">
              <a:extLst>
                <a:ext uri="{FF2B5EF4-FFF2-40B4-BE49-F238E27FC236}">
                  <a16:creationId xmlns:a16="http://schemas.microsoft.com/office/drawing/2014/main" id="{3509C7F3-D54C-4B1A-9BC6-8F366E37795A}"/>
                </a:ext>
              </a:extLst>
            </p:cNvPr>
            <p:cNvSpPr/>
            <p:nvPr/>
          </p:nvSpPr>
          <p:spPr>
            <a:xfrm flipH="1">
              <a:off x="630201" y="5346999"/>
              <a:ext cx="46800" cy="70689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6" name="Owal 55">
              <a:extLst>
                <a:ext uri="{FF2B5EF4-FFF2-40B4-BE49-F238E27FC236}">
                  <a16:creationId xmlns:a16="http://schemas.microsoft.com/office/drawing/2014/main" id="{BC65549D-73C9-4F78-AA7A-EE60A547C6FD}"/>
                </a:ext>
              </a:extLst>
            </p:cNvPr>
            <p:cNvSpPr/>
            <p:nvPr/>
          </p:nvSpPr>
          <p:spPr>
            <a:xfrm>
              <a:off x="4832962" y="5305852"/>
              <a:ext cx="789192" cy="78919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6" name="Grupa 15">
            <a:extLst>
              <a:ext uri="{FF2B5EF4-FFF2-40B4-BE49-F238E27FC236}">
                <a16:creationId xmlns:a16="http://schemas.microsoft.com/office/drawing/2014/main" id="{BD1C9D21-D772-4E8C-8F4F-B598008DF620}"/>
              </a:ext>
            </a:extLst>
          </p:cNvPr>
          <p:cNvGrpSpPr/>
          <p:nvPr/>
        </p:nvGrpSpPr>
        <p:grpSpPr>
          <a:xfrm>
            <a:off x="6471584" y="3720242"/>
            <a:ext cx="5103711" cy="789190"/>
            <a:chOff x="6471584" y="3704058"/>
            <a:chExt cx="5103711" cy="789190"/>
          </a:xfrm>
        </p:grpSpPr>
        <p:sp>
          <p:nvSpPr>
            <p:cNvPr id="70" name="Prostokąt 69">
              <a:extLst>
                <a:ext uri="{FF2B5EF4-FFF2-40B4-BE49-F238E27FC236}">
                  <a16:creationId xmlns:a16="http://schemas.microsoft.com/office/drawing/2014/main" id="{7E1753C7-6D5D-4F1E-A2CA-37447678B138}"/>
                </a:ext>
              </a:extLst>
            </p:cNvPr>
            <p:cNvSpPr/>
            <p:nvPr/>
          </p:nvSpPr>
          <p:spPr>
            <a:xfrm>
              <a:off x="6889380" y="3745205"/>
              <a:ext cx="4639115" cy="70689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a:solidFill>
                    <a:schemeClr val="tx1"/>
                  </a:solidFill>
                </a:rPr>
                <a:t>Put your text here. Add an item description.</a:t>
              </a:r>
            </a:p>
          </p:txBody>
        </p:sp>
        <p:sp>
          <p:nvSpPr>
            <p:cNvPr id="71" name="Prostokąt 70">
              <a:extLst>
                <a:ext uri="{FF2B5EF4-FFF2-40B4-BE49-F238E27FC236}">
                  <a16:creationId xmlns:a16="http://schemas.microsoft.com/office/drawing/2014/main" id="{4A3A33C7-C436-4267-A4BE-F961A81B4EEA}"/>
                </a:ext>
              </a:extLst>
            </p:cNvPr>
            <p:cNvSpPr/>
            <p:nvPr/>
          </p:nvSpPr>
          <p:spPr>
            <a:xfrm>
              <a:off x="11528495" y="3745205"/>
              <a:ext cx="46800" cy="70689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7" name="Owal 56">
              <a:extLst>
                <a:ext uri="{FF2B5EF4-FFF2-40B4-BE49-F238E27FC236}">
                  <a16:creationId xmlns:a16="http://schemas.microsoft.com/office/drawing/2014/main" id="{C2677B91-AD5D-4DD9-B73E-8A1C53C698F5}"/>
                </a:ext>
              </a:extLst>
            </p:cNvPr>
            <p:cNvSpPr/>
            <p:nvPr/>
          </p:nvSpPr>
          <p:spPr>
            <a:xfrm>
              <a:off x="6471584" y="3704058"/>
              <a:ext cx="789192" cy="789190"/>
            </a:xfrm>
            <a:prstGeom prst="ellipse">
              <a:avLst/>
            </a:prstGeom>
            <a:solidFill>
              <a:schemeClr val="accent6">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pic>
        <p:nvPicPr>
          <p:cNvPr id="30" name="Grafika 29">
            <a:extLst>
              <a:ext uri="{FF2B5EF4-FFF2-40B4-BE49-F238E27FC236}">
                <a16:creationId xmlns:a16="http://schemas.microsoft.com/office/drawing/2014/main" id="{164A6F31-D739-4689-AF04-BD314F75972A}"/>
              </a:ext>
            </a:extLst>
          </p:cNvPr>
          <p:cNvPicPr>
            <a:picLocks noChangeAspect="1"/>
          </p:cNvPicPr>
          <p:nvPr/>
        </p:nvPicPr>
        <p:blipFill>
          <a:blip/>
          <a:stretch>
            <a:fillRect/>
          </a:stretch>
        </p:blipFill>
        <p:spPr>
          <a:xfrm>
            <a:off x="6712915" y="3897280"/>
            <a:ext cx="309692" cy="444688"/>
          </a:xfrm>
          <a:prstGeom prst="rect">
            <a:avLst/>
          </a:prstGeom>
        </p:spPr>
      </p:pic>
      <p:sp>
        <p:nvSpPr>
          <p:cNvPr id="31" name="Freeform 6">
            <a:extLst>
              <a:ext uri="{FF2B5EF4-FFF2-40B4-BE49-F238E27FC236}">
                <a16:creationId xmlns:a16="http://schemas.microsoft.com/office/drawing/2014/main" id="{DA5451C2-5F71-478B-918A-155000ED2E64}"/>
              </a:ext>
            </a:extLst>
          </p:cNvPr>
          <p:cNvSpPr>
            <a:spLocks noChangeAspect="1" noEditPoints="1"/>
          </p:cNvSpPr>
          <p:nvPr/>
        </p:nvSpPr>
        <p:spPr bwMode="auto">
          <a:xfrm>
            <a:off x="4961052" y="3975100"/>
            <a:ext cx="546146" cy="324628"/>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38C564A4-E66C-4621-9E06-84143049BF09}"/>
              </a:ext>
            </a:extLst>
          </p:cNvPr>
          <p:cNvSpPr>
            <a:spLocks noChangeAspect="1" noEditPoints="1"/>
          </p:cNvSpPr>
          <p:nvPr/>
        </p:nvSpPr>
        <p:spPr bwMode="auto">
          <a:xfrm>
            <a:off x="5042435" y="5541381"/>
            <a:ext cx="383382" cy="400966"/>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6">
            <a:extLst>
              <a:ext uri="{FF2B5EF4-FFF2-40B4-BE49-F238E27FC236}">
                <a16:creationId xmlns:a16="http://schemas.microsoft.com/office/drawing/2014/main" id="{031F8163-5CAF-4593-9F62-E641D57E895C}"/>
              </a:ext>
            </a:extLst>
          </p:cNvPr>
          <p:cNvSpPr>
            <a:spLocks noChangeAspect="1" noEditPoints="1"/>
          </p:cNvSpPr>
          <p:nvPr/>
        </p:nvSpPr>
        <p:spPr bwMode="auto">
          <a:xfrm>
            <a:off x="6603369" y="5571171"/>
            <a:ext cx="525622" cy="31912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653491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17">
            <a:extLst>
              <a:ext uri="{FF2B5EF4-FFF2-40B4-BE49-F238E27FC236}">
                <a16:creationId xmlns:a16="http://schemas.microsoft.com/office/drawing/2014/main" id="{84C3E86B-EEF8-44D5-B319-E56BE44C7817}"/>
              </a:ext>
            </a:extLst>
          </p:cNvPr>
          <p:cNvGrpSpPr/>
          <p:nvPr/>
        </p:nvGrpSpPr>
        <p:grpSpPr>
          <a:xfrm>
            <a:off x="7422201" y="1531947"/>
            <a:ext cx="3024336" cy="4238854"/>
            <a:chOff x="3707904" y="1566410"/>
            <a:chExt cx="4752528" cy="4238854"/>
          </a:xfrm>
        </p:grpSpPr>
        <p:sp>
          <p:nvSpPr>
            <p:cNvPr id="22" name="Prostokąt 67">
              <a:extLst>
                <a:ext uri="{FF2B5EF4-FFF2-40B4-BE49-F238E27FC236}">
                  <a16:creationId xmlns:a16="http://schemas.microsoft.com/office/drawing/2014/main" id="{1EEB9C15-DC52-4691-9F7E-EADCB3BCFCEE}"/>
                </a:ext>
              </a:extLst>
            </p:cNvPr>
            <p:cNvSpPr/>
            <p:nvPr/>
          </p:nvSpPr>
          <p:spPr>
            <a:xfrm>
              <a:off x="3707904" y="1628800"/>
              <a:ext cx="4752528" cy="4176464"/>
            </a:xfrm>
            <a:prstGeom prst="rect">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lIns="432000" tIns="144000" rIns="216000" bIns="144000" rtlCol="0" anchor="t"/>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tx1"/>
                </a:solidFill>
              </a:endParaRPr>
            </a:p>
          </p:txBody>
        </p:sp>
        <p:sp>
          <p:nvSpPr>
            <p:cNvPr id="23" name="Prostokąt 16">
              <a:extLst>
                <a:ext uri="{FF2B5EF4-FFF2-40B4-BE49-F238E27FC236}">
                  <a16:creationId xmlns:a16="http://schemas.microsoft.com/office/drawing/2014/main" id="{612597AE-6E3A-4DB0-BB36-E2396FFED70D}"/>
                </a:ext>
              </a:extLst>
            </p:cNvPr>
            <p:cNvSpPr/>
            <p:nvPr/>
          </p:nvSpPr>
          <p:spPr>
            <a:xfrm>
              <a:off x="3707904" y="1566410"/>
              <a:ext cx="4752528"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216000" rtlCol="0" anchor="ctr"/>
            <a:lstStyle/>
            <a:p>
              <a:pPr algn="ctr"/>
              <a:endParaRPr lang="en-US" dirty="0">
                <a:solidFill>
                  <a:schemeClr val="tx1"/>
                </a:solidFill>
              </a:endParaRPr>
            </a:p>
          </p:txBody>
        </p:sp>
      </p:grpSp>
      <p:grpSp>
        <p:nvGrpSpPr>
          <p:cNvPr id="18" name="Group 17"/>
          <p:cNvGrpSpPr/>
          <p:nvPr/>
        </p:nvGrpSpPr>
        <p:grpSpPr>
          <a:xfrm>
            <a:off x="1775521" y="1531947"/>
            <a:ext cx="3024336" cy="4238854"/>
            <a:chOff x="3707904" y="1566410"/>
            <a:chExt cx="4752528" cy="4238854"/>
          </a:xfrm>
        </p:grpSpPr>
        <p:sp>
          <p:nvSpPr>
            <p:cNvPr id="19" name="Prostokąt 67"/>
            <p:cNvSpPr/>
            <p:nvPr/>
          </p:nvSpPr>
          <p:spPr>
            <a:xfrm>
              <a:off x="3707904" y="1628800"/>
              <a:ext cx="4752528" cy="4176464"/>
            </a:xfrm>
            <a:prstGeom prst="rect">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lIns="216000" tIns="144000" rIns="432000" bIns="144000" rtlCol="0" anchor="t"/>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endParaRPr lang="en-US" sz="1600" dirty="0">
                <a:solidFill>
                  <a:schemeClr val="tx1"/>
                </a:solidFill>
              </a:endParaRPr>
            </a:p>
          </p:txBody>
        </p:sp>
        <p:sp>
          <p:nvSpPr>
            <p:cNvPr id="20" name="Prostokąt 16"/>
            <p:cNvSpPr/>
            <p:nvPr/>
          </p:nvSpPr>
          <p:spPr>
            <a:xfrm>
              <a:off x="3707904" y="1566410"/>
              <a:ext cx="4752528"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p:txBody>
          <a:bodyPr>
            <a:normAutofit fontScale="90000"/>
          </a:bodyPr>
          <a:lstStyle/>
          <a:p>
            <a:r>
              <a:rPr lang="en-US" dirty="0"/>
              <a:t>Puzzle Matrix Square 2 Column Layout</a:t>
            </a:r>
            <a:endParaRPr lang="en-US" b="0" dirty="0"/>
          </a:p>
        </p:txBody>
      </p:sp>
      <p:grpSp>
        <p:nvGrpSpPr>
          <p:cNvPr id="8" name="Group 7"/>
          <p:cNvGrpSpPr/>
          <p:nvPr/>
        </p:nvGrpSpPr>
        <p:grpSpPr>
          <a:xfrm>
            <a:off x="4624770" y="2204864"/>
            <a:ext cx="2942460" cy="2938264"/>
            <a:chOff x="2411760" y="2066915"/>
            <a:chExt cx="3304947" cy="3300234"/>
          </a:xfrm>
        </p:grpSpPr>
        <p:grpSp>
          <p:nvGrpSpPr>
            <p:cNvPr id="9" name="Grupa 8"/>
            <p:cNvGrpSpPr/>
            <p:nvPr/>
          </p:nvGrpSpPr>
          <p:grpSpPr>
            <a:xfrm>
              <a:off x="2411760" y="2066915"/>
              <a:ext cx="3304947" cy="3300234"/>
              <a:chOff x="683568" y="2066915"/>
              <a:chExt cx="3304947" cy="3300234"/>
            </a:xfrm>
          </p:grpSpPr>
          <p:sp>
            <p:nvSpPr>
              <p:cNvPr id="4" name="Freeform 6"/>
              <p:cNvSpPr>
                <a:spLocks/>
              </p:cNvSpPr>
              <p:nvPr/>
            </p:nvSpPr>
            <p:spPr bwMode="auto">
              <a:xfrm>
                <a:off x="2335255" y="2066915"/>
                <a:ext cx="1653260" cy="2090148"/>
              </a:xfrm>
              <a:custGeom>
                <a:avLst/>
                <a:gdLst>
                  <a:gd name="T0" fmla="*/ 1 w 756"/>
                  <a:gd name="T1" fmla="*/ 272 h 956"/>
                  <a:gd name="T2" fmla="*/ 108 w 756"/>
                  <a:gd name="T3" fmla="*/ 270 h 956"/>
                  <a:gd name="T4" fmla="*/ 203 w 756"/>
                  <a:gd name="T5" fmla="*/ 365 h 956"/>
                  <a:gd name="T6" fmla="*/ 111 w 756"/>
                  <a:gd name="T7" fmla="*/ 461 h 956"/>
                  <a:gd name="T8" fmla="*/ 1 w 756"/>
                  <a:gd name="T9" fmla="*/ 446 h 956"/>
                  <a:gd name="T10" fmla="*/ 2 w 756"/>
                  <a:gd name="T11" fmla="*/ 754 h 956"/>
                  <a:gd name="T12" fmla="*/ 338 w 756"/>
                  <a:gd name="T13" fmla="*/ 753 h 956"/>
                  <a:gd name="T14" fmla="*/ 322 w 756"/>
                  <a:gd name="T15" fmla="*/ 864 h 956"/>
                  <a:gd name="T16" fmla="*/ 419 w 756"/>
                  <a:gd name="T17" fmla="*/ 956 h 956"/>
                  <a:gd name="T18" fmla="*/ 513 w 756"/>
                  <a:gd name="T19" fmla="*/ 861 h 956"/>
                  <a:gd name="T20" fmla="*/ 511 w 756"/>
                  <a:gd name="T21" fmla="*/ 753 h 956"/>
                  <a:gd name="T22" fmla="*/ 756 w 756"/>
                  <a:gd name="T23" fmla="*/ 753 h 956"/>
                  <a:gd name="T24" fmla="*/ 756 w 756"/>
                  <a:gd name="T25" fmla="*/ 48 h 956"/>
                  <a:gd name="T26" fmla="*/ 708 w 756"/>
                  <a:gd name="T27" fmla="*/ 0 h 956"/>
                  <a:gd name="T28" fmla="*/ 0 w 756"/>
                  <a:gd name="T29" fmla="*/ 0 h 956"/>
                  <a:gd name="T30" fmla="*/ 1 w 756"/>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6"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61" y="752"/>
                      <a:pt x="674" y="752"/>
                      <a:pt x="756" y="753"/>
                    </a:cubicBezTo>
                    <a:cubicBezTo>
                      <a:pt x="756" y="48"/>
                      <a:pt x="756" y="48"/>
                      <a:pt x="756" y="48"/>
                    </a:cubicBezTo>
                    <a:cubicBezTo>
                      <a:pt x="756" y="21"/>
                      <a:pt x="734" y="0"/>
                      <a:pt x="708" y="0"/>
                    </a:cubicBezTo>
                    <a:cubicBezTo>
                      <a:pt x="0" y="0"/>
                      <a:pt x="0" y="0"/>
                      <a:pt x="0" y="0"/>
                    </a:cubicBezTo>
                    <a:cubicBezTo>
                      <a:pt x="0" y="81"/>
                      <a:pt x="0" y="217"/>
                      <a:pt x="1" y="272"/>
                    </a:cubicBezTo>
                    <a:close/>
                  </a:path>
                </a:pathLst>
              </a:custGeom>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5" name="Freeform 7"/>
              <p:cNvSpPr>
                <a:spLocks/>
              </p:cNvSpPr>
              <p:nvPr/>
            </p:nvSpPr>
            <p:spPr bwMode="auto">
              <a:xfrm>
                <a:off x="683568" y="2066915"/>
                <a:ext cx="2094863" cy="1651689"/>
              </a:xfrm>
              <a:custGeom>
                <a:avLst/>
                <a:gdLst>
                  <a:gd name="T0" fmla="*/ 343 w 958"/>
                  <a:gd name="T1" fmla="*/ 753 h 756"/>
                  <a:gd name="T2" fmla="*/ 326 w 958"/>
                  <a:gd name="T3" fmla="*/ 648 h 756"/>
                  <a:gd name="T4" fmla="*/ 432 w 958"/>
                  <a:gd name="T5" fmla="*/ 564 h 756"/>
                  <a:gd name="T6" fmla="*/ 536 w 958"/>
                  <a:gd name="T7" fmla="*/ 645 h 756"/>
                  <a:gd name="T8" fmla="*/ 514 w 958"/>
                  <a:gd name="T9" fmla="*/ 753 h 756"/>
                  <a:gd name="T10" fmla="*/ 757 w 958"/>
                  <a:gd name="T11" fmla="*/ 754 h 756"/>
                  <a:gd name="T12" fmla="*/ 756 w 958"/>
                  <a:gd name="T13" fmla="*/ 446 h 756"/>
                  <a:gd name="T14" fmla="*/ 866 w 958"/>
                  <a:gd name="T15" fmla="*/ 461 h 756"/>
                  <a:gd name="T16" fmla="*/ 958 w 958"/>
                  <a:gd name="T17" fmla="*/ 365 h 756"/>
                  <a:gd name="T18" fmla="*/ 863 w 958"/>
                  <a:gd name="T19" fmla="*/ 270 h 756"/>
                  <a:gd name="T20" fmla="*/ 756 w 958"/>
                  <a:gd name="T21" fmla="*/ 272 h 756"/>
                  <a:gd name="T22" fmla="*/ 755 w 958"/>
                  <a:gd name="T23" fmla="*/ 0 h 756"/>
                  <a:gd name="T24" fmla="*/ 48 w 958"/>
                  <a:gd name="T25" fmla="*/ 0 h 756"/>
                  <a:gd name="T26" fmla="*/ 0 w 958"/>
                  <a:gd name="T27" fmla="*/ 48 h 756"/>
                  <a:gd name="T28" fmla="*/ 0 w 958"/>
                  <a:gd name="T29" fmla="*/ 754 h 756"/>
                  <a:gd name="T30" fmla="*/ 343 w 958"/>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8" h="756">
                    <a:moveTo>
                      <a:pt x="343" y="753"/>
                    </a:moveTo>
                    <a:cubicBezTo>
                      <a:pt x="399" y="749"/>
                      <a:pt x="323" y="688"/>
                      <a:pt x="326" y="648"/>
                    </a:cubicBezTo>
                    <a:cubicBezTo>
                      <a:pt x="328" y="612"/>
                      <a:pt x="354" y="563"/>
                      <a:pt x="432" y="564"/>
                    </a:cubicBezTo>
                    <a:cubicBezTo>
                      <a:pt x="508" y="565"/>
                      <a:pt x="531" y="612"/>
                      <a:pt x="536" y="645"/>
                    </a:cubicBezTo>
                    <a:cubicBezTo>
                      <a:pt x="542" y="686"/>
                      <a:pt x="466" y="752"/>
                      <a:pt x="514" y="753"/>
                    </a:cubicBezTo>
                    <a:cubicBezTo>
                      <a:pt x="542" y="754"/>
                      <a:pt x="645" y="754"/>
                      <a:pt x="757" y="754"/>
                    </a:cubicBezTo>
                    <a:cubicBezTo>
                      <a:pt x="757" y="622"/>
                      <a:pt x="756" y="484"/>
                      <a:pt x="756" y="446"/>
                    </a:cubicBezTo>
                    <a:cubicBezTo>
                      <a:pt x="755" y="401"/>
                      <a:pt x="818" y="458"/>
                      <a:pt x="866" y="461"/>
                    </a:cubicBezTo>
                    <a:cubicBezTo>
                      <a:pt x="897" y="464"/>
                      <a:pt x="958" y="443"/>
                      <a:pt x="958" y="365"/>
                    </a:cubicBezTo>
                    <a:cubicBezTo>
                      <a:pt x="958" y="284"/>
                      <a:pt x="895" y="268"/>
                      <a:pt x="863" y="270"/>
                    </a:cubicBezTo>
                    <a:cubicBezTo>
                      <a:pt x="816" y="274"/>
                      <a:pt x="756" y="321"/>
                      <a:pt x="756" y="272"/>
                    </a:cubicBezTo>
                    <a:cubicBezTo>
                      <a:pt x="755" y="217"/>
                      <a:pt x="755" y="81"/>
                      <a:pt x="755" y="0"/>
                    </a:cubicBezTo>
                    <a:cubicBezTo>
                      <a:pt x="48" y="0"/>
                      <a:pt x="48" y="0"/>
                      <a:pt x="48" y="0"/>
                    </a:cubicBezTo>
                    <a:cubicBezTo>
                      <a:pt x="22" y="0"/>
                      <a:pt x="0" y="21"/>
                      <a:pt x="0" y="48"/>
                    </a:cubicBezTo>
                    <a:cubicBezTo>
                      <a:pt x="0" y="754"/>
                      <a:pt x="0" y="754"/>
                      <a:pt x="0" y="754"/>
                    </a:cubicBezTo>
                    <a:cubicBezTo>
                      <a:pt x="109" y="755"/>
                      <a:pt x="298" y="756"/>
                      <a:pt x="343" y="753"/>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6" name="Freeform 8"/>
              <p:cNvSpPr>
                <a:spLocks/>
              </p:cNvSpPr>
              <p:nvPr/>
            </p:nvSpPr>
            <p:spPr bwMode="auto">
              <a:xfrm>
                <a:off x="683568" y="3297431"/>
                <a:ext cx="1659546" cy="2069718"/>
              </a:xfrm>
              <a:custGeom>
                <a:avLst/>
                <a:gdLst>
                  <a:gd name="T0" fmla="*/ 756 w 759"/>
                  <a:gd name="T1" fmla="*/ 632 h 947"/>
                  <a:gd name="T2" fmla="*/ 650 w 759"/>
                  <a:gd name="T3" fmla="*/ 650 h 947"/>
                  <a:gd name="T4" fmla="*/ 567 w 759"/>
                  <a:gd name="T5" fmla="*/ 543 h 947"/>
                  <a:gd name="T6" fmla="*/ 648 w 759"/>
                  <a:gd name="T7" fmla="*/ 439 h 947"/>
                  <a:gd name="T8" fmla="*/ 756 w 759"/>
                  <a:gd name="T9" fmla="*/ 462 h 947"/>
                  <a:gd name="T10" fmla="*/ 757 w 759"/>
                  <a:gd name="T11" fmla="*/ 191 h 947"/>
                  <a:gd name="T12" fmla="*/ 514 w 759"/>
                  <a:gd name="T13" fmla="*/ 190 h 947"/>
                  <a:gd name="T14" fmla="*/ 536 w 759"/>
                  <a:gd name="T15" fmla="*/ 82 h 947"/>
                  <a:gd name="T16" fmla="*/ 432 w 759"/>
                  <a:gd name="T17" fmla="*/ 1 h 947"/>
                  <a:gd name="T18" fmla="*/ 326 w 759"/>
                  <a:gd name="T19" fmla="*/ 85 h 947"/>
                  <a:gd name="T20" fmla="*/ 343 w 759"/>
                  <a:gd name="T21" fmla="*/ 190 h 947"/>
                  <a:gd name="T22" fmla="*/ 0 w 759"/>
                  <a:gd name="T23" fmla="*/ 191 h 947"/>
                  <a:gd name="T24" fmla="*/ 0 w 759"/>
                  <a:gd name="T25" fmla="*/ 899 h 947"/>
                  <a:gd name="T26" fmla="*/ 48 w 759"/>
                  <a:gd name="T27" fmla="*/ 947 h 947"/>
                  <a:gd name="T28" fmla="*/ 757 w 759"/>
                  <a:gd name="T29" fmla="*/ 947 h 947"/>
                  <a:gd name="T30" fmla="*/ 756 w 759"/>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9" h="947">
                    <a:moveTo>
                      <a:pt x="756" y="632"/>
                    </a:moveTo>
                    <a:cubicBezTo>
                      <a:pt x="751" y="577"/>
                      <a:pt x="690" y="652"/>
                      <a:pt x="650" y="650"/>
                    </a:cubicBezTo>
                    <a:cubicBezTo>
                      <a:pt x="615" y="647"/>
                      <a:pt x="565" y="622"/>
                      <a:pt x="567" y="543"/>
                    </a:cubicBezTo>
                    <a:cubicBezTo>
                      <a:pt x="568" y="468"/>
                      <a:pt x="615" y="444"/>
                      <a:pt x="648" y="439"/>
                    </a:cubicBezTo>
                    <a:cubicBezTo>
                      <a:pt x="688" y="433"/>
                      <a:pt x="754" y="509"/>
                      <a:pt x="756" y="462"/>
                    </a:cubicBezTo>
                    <a:cubicBezTo>
                      <a:pt x="756" y="431"/>
                      <a:pt x="757" y="313"/>
                      <a:pt x="757" y="191"/>
                    </a:cubicBezTo>
                    <a:cubicBezTo>
                      <a:pt x="645" y="191"/>
                      <a:pt x="542" y="191"/>
                      <a:pt x="514" y="190"/>
                    </a:cubicBezTo>
                    <a:cubicBezTo>
                      <a:pt x="466" y="189"/>
                      <a:pt x="542" y="123"/>
                      <a:pt x="536" y="82"/>
                    </a:cubicBezTo>
                    <a:cubicBezTo>
                      <a:pt x="531" y="49"/>
                      <a:pt x="508" y="2"/>
                      <a:pt x="432" y="1"/>
                    </a:cubicBezTo>
                    <a:cubicBezTo>
                      <a:pt x="354" y="0"/>
                      <a:pt x="328" y="49"/>
                      <a:pt x="326" y="85"/>
                    </a:cubicBezTo>
                    <a:cubicBezTo>
                      <a:pt x="323" y="125"/>
                      <a:pt x="399" y="186"/>
                      <a:pt x="343" y="190"/>
                    </a:cubicBezTo>
                    <a:cubicBezTo>
                      <a:pt x="298" y="193"/>
                      <a:pt x="109" y="192"/>
                      <a:pt x="0" y="191"/>
                    </a:cubicBezTo>
                    <a:cubicBezTo>
                      <a:pt x="0" y="899"/>
                      <a:pt x="0" y="899"/>
                      <a:pt x="0" y="899"/>
                    </a:cubicBezTo>
                    <a:cubicBezTo>
                      <a:pt x="0" y="926"/>
                      <a:pt x="22" y="947"/>
                      <a:pt x="48" y="947"/>
                    </a:cubicBezTo>
                    <a:cubicBezTo>
                      <a:pt x="757" y="947"/>
                      <a:pt x="757" y="947"/>
                      <a:pt x="757" y="947"/>
                    </a:cubicBezTo>
                    <a:cubicBezTo>
                      <a:pt x="758" y="837"/>
                      <a:pt x="759" y="674"/>
                      <a:pt x="756" y="632"/>
                    </a:cubicBezTo>
                    <a:close/>
                  </a:path>
                </a:pathLst>
              </a:custGeom>
              <a:solidFill>
                <a:schemeClr val="accent6"/>
              </a:solidFill>
              <a:ln>
                <a:solidFill>
                  <a:schemeClr val="accent6"/>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sp>
            <p:nvSpPr>
              <p:cNvPr id="7" name="Freeform 9"/>
              <p:cNvSpPr>
                <a:spLocks/>
              </p:cNvSpPr>
              <p:nvPr/>
            </p:nvSpPr>
            <p:spPr bwMode="auto">
              <a:xfrm>
                <a:off x="1920369" y="3710746"/>
                <a:ext cx="2068146" cy="1656403"/>
              </a:xfrm>
              <a:custGeom>
                <a:avLst/>
                <a:gdLst>
                  <a:gd name="T0" fmla="*/ 701 w 946"/>
                  <a:gd name="T1" fmla="*/ 1 h 758"/>
                  <a:gd name="T2" fmla="*/ 703 w 946"/>
                  <a:gd name="T3" fmla="*/ 109 h 758"/>
                  <a:gd name="T4" fmla="*/ 609 w 946"/>
                  <a:gd name="T5" fmla="*/ 204 h 758"/>
                  <a:gd name="T6" fmla="*/ 512 w 946"/>
                  <a:gd name="T7" fmla="*/ 112 h 758"/>
                  <a:gd name="T8" fmla="*/ 528 w 946"/>
                  <a:gd name="T9" fmla="*/ 1 h 758"/>
                  <a:gd name="T10" fmla="*/ 192 w 946"/>
                  <a:gd name="T11" fmla="*/ 2 h 758"/>
                  <a:gd name="T12" fmla="*/ 191 w 946"/>
                  <a:gd name="T13" fmla="*/ 273 h 758"/>
                  <a:gd name="T14" fmla="*/ 83 w 946"/>
                  <a:gd name="T15" fmla="*/ 250 h 758"/>
                  <a:gd name="T16" fmla="*/ 2 w 946"/>
                  <a:gd name="T17" fmla="*/ 354 h 758"/>
                  <a:gd name="T18" fmla="*/ 85 w 946"/>
                  <a:gd name="T19" fmla="*/ 461 h 758"/>
                  <a:gd name="T20" fmla="*/ 191 w 946"/>
                  <a:gd name="T21" fmla="*/ 443 h 758"/>
                  <a:gd name="T22" fmla="*/ 192 w 946"/>
                  <a:gd name="T23" fmla="*/ 758 h 758"/>
                  <a:gd name="T24" fmla="*/ 898 w 946"/>
                  <a:gd name="T25" fmla="*/ 758 h 758"/>
                  <a:gd name="T26" fmla="*/ 946 w 946"/>
                  <a:gd name="T27" fmla="*/ 710 h 758"/>
                  <a:gd name="T28" fmla="*/ 946 w 946"/>
                  <a:gd name="T29" fmla="*/ 1 h 758"/>
                  <a:gd name="T30" fmla="*/ 701 w 946"/>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6" h="758">
                    <a:moveTo>
                      <a:pt x="701" y="1"/>
                    </a:move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898" y="758"/>
                      <a:pt x="898" y="758"/>
                      <a:pt x="898" y="758"/>
                    </a:cubicBezTo>
                    <a:cubicBezTo>
                      <a:pt x="924" y="758"/>
                      <a:pt x="946" y="737"/>
                      <a:pt x="946" y="710"/>
                    </a:cubicBezTo>
                    <a:cubicBezTo>
                      <a:pt x="946" y="1"/>
                      <a:pt x="946" y="1"/>
                      <a:pt x="946" y="1"/>
                    </a:cubicBezTo>
                    <a:cubicBezTo>
                      <a:pt x="864" y="0"/>
                      <a:pt x="751" y="0"/>
                      <a:pt x="701" y="1"/>
                    </a:cubicBezTo>
                    <a:close/>
                  </a:path>
                </a:pathLst>
              </a:custGeom>
              <a:solidFill>
                <a:schemeClr val="tx2"/>
              </a:solidFill>
              <a:ln>
                <a:solidFill>
                  <a:schemeClr val="tx2"/>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solidFill>
                    <a:schemeClr val="bg1"/>
                  </a:solidFill>
                </a:endParaRPr>
              </a:p>
            </p:txBody>
          </p:sp>
        </p:grpSp>
        <p:sp>
          <p:nvSpPr>
            <p:cNvPr id="15" name="pole tekstowe 14"/>
            <p:cNvSpPr txBox="1"/>
            <p:nvPr/>
          </p:nvSpPr>
          <p:spPr>
            <a:xfrm>
              <a:off x="4273724" y="4026626"/>
              <a:ext cx="1252613" cy="1204847"/>
            </a:xfrm>
            <a:prstGeom prst="rect">
              <a:avLst/>
            </a:prstGeom>
            <a:noFill/>
          </p:spPr>
          <p:txBody>
            <a:bodyPr wrap="square" lIns="72000" rIns="72000" rtlCol="0" anchor="ctr">
              <a:noAutofit/>
            </a:bodyPr>
            <a:lstStyle/>
            <a:p>
              <a:pPr algn="ctr"/>
              <a:r>
                <a:rPr lang="en-US" sz="3600" dirty="0">
                  <a:solidFill>
                    <a:schemeClr val="bg1"/>
                  </a:solidFill>
                </a:rPr>
                <a:t>4</a:t>
              </a:r>
            </a:p>
          </p:txBody>
        </p:sp>
        <p:sp>
          <p:nvSpPr>
            <p:cNvPr id="24" name="pole tekstowe 23">
              <a:extLst>
                <a:ext uri="{FF2B5EF4-FFF2-40B4-BE49-F238E27FC236}">
                  <a16:creationId xmlns:a16="http://schemas.microsoft.com/office/drawing/2014/main" id="{CA5515BD-7273-4AF1-BD43-AF450AD25EDD}"/>
                </a:ext>
              </a:extLst>
            </p:cNvPr>
            <p:cNvSpPr txBox="1"/>
            <p:nvPr/>
          </p:nvSpPr>
          <p:spPr>
            <a:xfrm>
              <a:off x="4273724" y="2286407"/>
              <a:ext cx="1252613" cy="1204847"/>
            </a:xfrm>
            <a:prstGeom prst="rect">
              <a:avLst/>
            </a:prstGeom>
            <a:noFill/>
          </p:spPr>
          <p:txBody>
            <a:bodyPr wrap="square" lIns="72000" rIns="72000" rtlCol="0" anchor="ctr">
              <a:noAutofit/>
            </a:bodyPr>
            <a:lstStyle/>
            <a:p>
              <a:pPr algn="ctr"/>
              <a:r>
                <a:rPr lang="en-US" sz="3600" dirty="0">
                  <a:solidFill>
                    <a:schemeClr val="bg1"/>
                  </a:solidFill>
                </a:rPr>
                <a:t>2</a:t>
              </a:r>
            </a:p>
          </p:txBody>
        </p:sp>
        <p:sp>
          <p:nvSpPr>
            <p:cNvPr id="25" name="pole tekstowe 24">
              <a:extLst>
                <a:ext uri="{FF2B5EF4-FFF2-40B4-BE49-F238E27FC236}">
                  <a16:creationId xmlns:a16="http://schemas.microsoft.com/office/drawing/2014/main" id="{5DADA292-B6FC-4429-828C-235E71B0412F}"/>
                </a:ext>
              </a:extLst>
            </p:cNvPr>
            <p:cNvSpPr txBox="1"/>
            <p:nvPr/>
          </p:nvSpPr>
          <p:spPr>
            <a:xfrm>
              <a:off x="2580942" y="4026626"/>
              <a:ext cx="1273630" cy="1204847"/>
            </a:xfrm>
            <a:prstGeom prst="rect">
              <a:avLst/>
            </a:prstGeom>
            <a:noFill/>
          </p:spPr>
          <p:txBody>
            <a:bodyPr wrap="square" lIns="72000" rIns="72000" rtlCol="0" anchor="ctr">
              <a:noAutofit/>
            </a:bodyPr>
            <a:lstStyle/>
            <a:p>
              <a:pPr algn="ctr"/>
              <a:r>
                <a:rPr lang="en-US" sz="3600" dirty="0">
                  <a:solidFill>
                    <a:schemeClr val="bg1"/>
                  </a:solidFill>
                </a:rPr>
                <a:t>3</a:t>
              </a:r>
            </a:p>
          </p:txBody>
        </p:sp>
        <p:sp>
          <p:nvSpPr>
            <p:cNvPr id="26" name="pole tekstowe 25">
              <a:extLst>
                <a:ext uri="{FF2B5EF4-FFF2-40B4-BE49-F238E27FC236}">
                  <a16:creationId xmlns:a16="http://schemas.microsoft.com/office/drawing/2014/main" id="{3F08DBB2-2830-4D0C-B3D6-47EBCE608D5A}"/>
                </a:ext>
              </a:extLst>
            </p:cNvPr>
            <p:cNvSpPr txBox="1"/>
            <p:nvPr/>
          </p:nvSpPr>
          <p:spPr>
            <a:xfrm>
              <a:off x="2580942" y="2286407"/>
              <a:ext cx="1273630" cy="1204847"/>
            </a:xfrm>
            <a:prstGeom prst="rect">
              <a:avLst/>
            </a:prstGeom>
            <a:noFill/>
          </p:spPr>
          <p:txBody>
            <a:bodyPr wrap="square" lIns="72000" rIns="72000" rtlCol="0" anchor="ctr">
              <a:noAutofit/>
            </a:bodyPr>
            <a:lstStyle/>
            <a:p>
              <a:pPr algn="ctr"/>
              <a:r>
                <a:rPr lang="en-US" sz="3600" dirty="0">
                  <a:solidFill>
                    <a:schemeClr val="bg1"/>
                  </a:solidFill>
                </a:rPr>
                <a:t>1</a:t>
              </a:r>
            </a:p>
          </p:txBody>
        </p:sp>
      </p:grpSp>
    </p:spTree>
    <p:extLst>
      <p:ext uri="{BB962C8B-B14F-4D97-AF65-F5344CB8AC3E}">
        <p14:creationId xmlns:p14="http://schemas.microsoft.com/office/powerpoint/2010/main" val="2066546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lstStyle/>
          <a:p>
            <a:r>
              <a:rPr lang="en-US" dirty="0"/>
              <a:t>Butterfly Matrix – 4 Items</a:t>
            </a:r>
          </a:p>
        </p:txBody>
      </p:sp>
      <p:grpSp>
        <p:nvGrpSpPr>
          <p:cNvPr id="3" name="Grupa 2">
            <a:extLst>
              <a:ext uri="{FF2B5EF4-FFF2-40B4-BE49-F238E27FC236}">
                <a16:creationId xmlns:a16="http://schemas.microsoft.com/office/drawing/2014/main" id="{ED2A7745-40F3-4EF9-9A1D-72FA5421BBF1}"/>
              </a:ext>
            </a:extLst>
          </p:cNvPr>
          <p:cNvGrpSpPr/>
          <p:nvPr/>
        </p:nvGrpSpPr>
        <p:grpSpPr>
          <a:xfrm>
            <a:off x="1042740" y="1675568"/>
            <a:ext cx="5028621" cy="1729208"/>
            <a:chOff x="1042740" y="1675568"/>
            <a:chExt cx="5028621" cy="1729208"/>
          </a:xfrm>
        </p:grpSpPr>
        <p:sp>
          <p:nvSpPr>
            <p:cNvPr id="10" name="Prostokąt 9"/>
            <p:cNvSpPr/>
            <p:nvPr/>
          </p:nvSpPr>
          <p:spPr>
            <a:xfrm>
              <a:off x="1042740" y="1676584"/>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Łza 27"/>
            <p:cNvSpPr/>
            <p:nvPr/>
          </p:nvSpPr>
          <p:spPr>
            <a:xfrm rot="5400000">
              <a:off x="4343169" y="1675568"/>
              <a:ext cx="1728192" cy="172819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rostokąt 10">
              <a:extLst>
                <a:ext uri="{FF2B5EF4-FFF2-40B4-BE49-F238E27FC236}">
                  <a16:creationId xmlns:a16="http://schemas.microsoft.com/office/drawing/2014/main" id="{CB632D4F-1ADF-40E1-A741-A6E8D23D7DA4}"/>
                </a:ext>
              </a:extLst>
            </p:cNvPr>
            <p:cNvSpPr/>
            <p:nvPr/>
          </p:nvSpPr>
          <p:spPr>
            <a:xfrm>
              <a:off x="1246064" y="1878147"/>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4" name="Grupa 3">
            <a:extLst>
              <a:ext uri="{FF2B5EF4-FFF2-40B4-BE49-F238E27FC236}">
                <a16:creationId xmlns:a16="http://schemas.microsoft.com/office/drawing/2014/main" id="{4CACCF88-D0B8-469E-840B-E6A8A3333F35}"/>
              </a:ext>
            </a:extLst>
          </p:cNvPr>
          <p:cNvGrpSpPr/>
          <p:nvPr/>
        </p:nvGrpSpPr>
        <p:grpSpPr>
          <a:xfrm>
            <a:off x="1042740" y="3455376"/>
            <a:ext cx="5028621" cy="1729049"/>
            <a:chOff x="1042740" y="3455376"/>
            <a:chExt cx="5028621" cy="1729049"/>
          </a:xfrm>
        </p:grpSpPr>
        <p:sp>
          <p:nvSpPr>
            <p:cNvPr id="34" name="Prostokąt 33"/>
            <p:cNvSpPr/>
            <p:nvPr/>
          </p:nvSpPr>
          <p:spPr>
            <a:xfrm>
              <a:off x="1042740" y="3456233"/>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Łza 7"/>
            <p:cNvSpPr/>
            <p:nvPr/>
          </p:nvSpPr>
          <p:spPr>
            <a:xfrm>
              <a:off x="4343169" y="3455376"/>
              <a:ext cx="1728192" cy="1728192"/>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Prostokąt 25">
              <a:extLst>
                <a:ext uri="{FF2B5EF4-FFF2-40B4-BE49-F238E27FC236}">
                  <a16:creationId xmlns:a16="http://schemas.microsoft.com/office/drawing/2014/main" id="{96D8FA0B-654D-4FD7-A4C9-9726CA4DC325}"/>
                </a:ext>
              </a:extLst>
            </p:cNvPr>
            <p:cNvSpPr/>
            <p:nvPr/>
          </p:nvSpPr>
          <p:spPr>
            <a:xfrm>
              <a:off x="1246064" y="3661599"/>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5" name="Grupa 4">
            <a:extLst>
              <a:ext uri="{FF2B5EF4-FFF2-40B4-BE49-F238E27FC236}">
                <a16:creationId xmlns:a16="http://schemas.microsoft.com/office/drawing/2014/main" id="{A04797FE-53F5-4850-8592-C588422ED4B6}"/>
              </a:ext>
            </a:extLst>
          </p:cNvPr>
          <p:cNvGrpSpPr/>
          <p:nvPr/>
        </p:nvGrpSpPr>
        <p:grpSpPr>
          <a:xfrm>
            <a:off x="6120640" y="1671924"/>
            <a:ext cx="5028620" cy="1730312"/>
            <a:chOff x="6120640" y="1671924"/>
            <a:chExt cx="5028620" cy="1730312"/>
          </a:xfrm>
        </p:grpSpPr>
        <p:sp>
          <p:nvSpPr>
            <p:cNvPr id="36" name="Prostokąt 35"/>
            <p:cNvSpPr/>
            <p:nvPr/>
          </p:nvSpPr>
          <p:spPr>
            <a:xfrm>
              <a:off x="6954321" y="1671924"/>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Łza 29"/>
            <p:cNvSpPr/>
            <p:nvPr/>
          </p:nvSpPr>
          <p:spPr>
            <a:xfrm rot="16200000" flipH="1">
              <a:off x="6120640" y="1674044"/>
              <a:ext cx="1728192" cy="1728192"/>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Prostokąt 26">
              <a:extLst>
                <a:ext uri="{FF2B5EF4-FFF2-40B4-BE49-F238E27FC236}">
                  <a16:creationId xmlns:a16="http://schemas.microsoft.com/office/drawing/2014/main" id="{E7867E73-93B9-4078-AB44-87DBBAE50FCB}"/>
                </a:ext>
              </a:extLst>
            </p:cNvPr>
            <p:cNvSpPr/>
            <p:nvPr/>
          </p:nvSpPr>
          <p:spPr>
            <a:xfrm>
              <a:off x="7956844" y="1878147"/>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grpSp>
        <p:nvGrpSpPr>
          <p:cNvPr id="6" name="Grupa 5">
            <a:extLst>
              <a:ext uri="{FF2B5EF4-FFF2-40B4-BE49-F238E27FC236}">
                <a16:creationId xmlns:a16="http://schemas.microsoft.com/office/drawing/2014/main" id="{ADD9AA97-1F71-4CE9-8E8C-F99BB5020CBC}"/>
              </a:ext>
            </a:extLst>
          </p:cNvPr>
          <p:cNvGrpSpPr/>
          <p:nvPr/>
        </p:nvGrpSpPr>
        <p:grpSpPr>
          <a:xfrm>
            <a:off x="6120641" y="3455803"/>
            <a:ext cx="5028621" cy="1728192"/>
            <a:chOff x="6120641" y="3455803"/>
            <a:chExt cx="5028621" cy="1728192"/>
          </a:xfrm>
        </p:grpSpPr>
        <p:sp>
          <p:nvSpPr>
            <p:cNvPr id="35" name="Prostokąt 34"/>
            <p:cNvSpPr/>
            <p:nvPr/>
          </p:nvSpPr>
          <p:spPr>
            <a:xfrm>
              <a:off x="6954323" y="3455803"/>
              <a:ext cx="4194939" cy="172819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Łza 28"/>
            <p:cNvSpPr/>
            <p:nvPr/>
          </p:nvSpPr>
          <p:spPr>
            <a:xfrm flipH="1">
              <a:off x="6120641" y="3455803"/>
              <a:ext cx="1728192" cy="1728192"/>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Prostokąt 30">
              <a:extLst>
                <a:ext uri="{FF2B5EF4-FFF2-40B4-BE49-F238E27FC236}">
                  <a16:creationId xmlns:a16="http://schemas.microsoft.com/office/drawing/2014/main" id="{87C7165B-EC22-455F-996D-152B41709126}"/>
                </a:ext>
              </a:extLst>
            </p:cNvPr>
            <p:cNvSpPr/>
            <p:nvPr/>
          </p:nvSpPr>
          <p:spPr>
            <a:xfrm>
              <a:off x="7956844" y="3661599"/>
              <a:ext cx="3084405" cy="1315745"/>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solidFill>
                    <a:prstClr val="black"/>
                  </a:solidFill>
                </a:rPr>
                <a:t>Write your text here. Fill the textbox with your description. Add description of an item.</a:t>
              </a:r>
            </a:p>
          </p:txBody>
        </p:sp>
      </p:grpSp>
      <p:pic>
        <p:nvPicPr>
          <p:cNvPr id="15" name="Grafika 14">
            <a:extLst>
              <a:ext uri="{FF2B5EF4-FFF2-40B4-BE49-F238E27FC236}">
                <a16:creationId xmlns:a16="http://schemas.microsoft.com/office/drawing/2014/main" id="{4FCC2F82-9605-4D02-A745-E11C4F82E5D2}"/>
              </a:ext>
            </a:extLst>
          </p:cNvPr>
          <p:cNvPicPr>
            <a:picLocks noChangeAspect="1"/>
          </p:cNvPicPr>
          <p:nvPr/>
        </p:nvPicPr>
        <p:blipFill>
          <a:blip/>
          <a:stretch>
            <a:fillRect/>
          </a:stretch>
        </p:blipFill>
        <p:spPr>
          <a:xfrm>
            <a:off x="6700793" y="2174367"/>
            <a:ext cx="507056" cy="728084"/>
          </a:xfrm>
          <a:prstGeom prst="rect">
            <a:avLst/>
          </a:prstGeom>
        </p:spPr>
      </p:pic>
      <p:sp>
        <p:nvSpPr>
          <p:cNvPr id="16" name="Freeform 6">
            <a:extLst>
              <a:ext uri="{FF2B5EF4-FFF2-40B4-BE49-F238E27FC236}">
                <a16:creationId xmlns:a16="http://schemas.microsoft.com/office/drawing/2014/main" id="{09026448-1580-425F-9168-8D9073641F50}"/>
              </a:ext>
            </a:extLst>
          </p:cNvPr>
          <p:cNvSpPr>
            <a:spLocks noChangeAspect="1" noEditPoints="1"/>
          </p:cNvSpPr>
          <p:nvPr/>
        </p:nvSpPr>
        <p:spPr bwMode="auto">
          <a:xfrm>
            <a:off x="4760163" y="2270263"/>
            <a:ext cx="894204" cy="531512"/>
          </a:xfrm>
          <a:custGeom>
            <a:avLst/>
            <a:gdLst>
              <a:gd name="T0" fmla="*/ 0 w 574"/>
              <a:gd name="T1" fmla="*/ 156 h 341"/>
              <a:gd name="T2" fmla="*/ 43 w 574"/>
              <a:gd name="T3" fmla="*/ 154 h 341"/>
              <a:gd name="T4" fmla="*/ 60 w 574"/>
              <a:gd name="T5" fmla="*/ 137 h 341"/>
              <a:gd name="T6" fmla="*/ 182 w 574"/>
              <a:gd name="T7" fmla="*/ 252 h 341"/>
              <a:gd name="T8" fmla="*/ 155 w 574"/>
              <a:gd name="T9" fmla="*/ 236 h 341"/>
              <a:gd name="T10" fmla="*/ 197 w 574"/>
              <a:gd name="T11" fmla="*/ 200 h 341"/>
              <a:gd name="T12" fmla="*/ 151 w 574"/>
              <a:gd name="T13" fmla="*/ 223 h 341"/>
              <a:gd name="T14" fmla="*/ 117 w 574"/>
              <a:gd name="T15" fmla="*/ 195 h 341"/>
              <a:gd name="T16" fmla="*/ 84 w 574"/>
              <a:gd name="T17" fmla="*/ 172 h 341"/>
              <a:gd name="T18" fmla="*/ 173 w 574"/>
              <a:gd name="T19" fmla="*/ 61 h 341"/>
              <a:gd name="T20" fmla="*/ 140 w 574"/>
              <a:gd name="T21" fmla="*/ 69 h 341"/>
              <a:gd name="T22" fmla="*/ 134 w 574"/>
              <a:gd name="T23" fmla="*/ 189 h 341"/>
              <a:gd name="T24" fmla="*/ 234 w 574"/>
              <a:gd name="T25" fmla="*/ 245 h 341"/>
              <a:gd name="T26" fmla="*/ 192 w 574"/>
              <a:gd name="T27" fmla="*/ 280 h 341"/>
              <a:gd name="T28" fmla="*/ 227 w 574"/>
              <a:gd name="T29" fmla="*/ 224 h 341"/>
              <a:gd name="T30" fmla="*/ 266 w 574"/>
              <a:gd name="T31" fmla="*/ 268 h 341"/>
              <a:gd name="T32" fmla="*/ 224 w 574"/>
              <a:gd name="T33" fmla="*/ 304 h 341"/>
              <a:gd name="T34" fmla="*/ 259 w 574"/>
              <a:gd name="T35" fmla="*/ 247 h 341"/>
              <a:gd name="T36" fmla="*/ 453 w 574"/>
              <a:gd name="T37" fmla="*/ 60 h 341"/>
              <a:gd name="T38" fmla="*/ 465 w 574"/>
              <a:gd name="T39" fmla="*/ 180 h 341"/>
              <a:gd name="T40" fmla="*/ 478 w 574"/>
              <a:gd name="T41" fmla="*/ 222 h 341"/>
              <a:gd name="T42" fmla="*/ 445 w 574"/>
              <a:gd name="T43" fmla="*/ 259 h 341"/>
              <a:gd name="T44" fmla="*/ 404 w 574"/>
              <a:gd name="T45" fmla="*/ 273 h 341"/>
              <a:gd name="T46" fmla="*/ 401 w 574"/>
              <a:gd name="T47" fmla="*/ 291 h 341"/>
              <a:gd name="T48" fmla="*/ 363 w 574"/>
              <a:gd name="T49" fmla="*/ 321 h 341"/>
              <a:gd name="T50" fmla="*/ 322 w 574"/>
              <a:gd name="T51" fmla="*/ 339 h 341"/>
              <a:gd name="T52" fmla="*/ 300 w 574"/>
              <a:gd name="T53" fmla="*/ 311 h 341"/>
              <a:gd name="T54" fmla="*/ 348 w 574"/>
              <a:gd name="T55" fmla="*/ 315 h 341"/>
              <a:gd name="T56" fmla="*/ 329 w 574"/>
              <a:gd name="T57" fmla="*/ 269 h 341"/>
              <a:gd name="T58" fmla="*/ 389 w 574"/>
              <a:gd name="T59" fmla="*/ 280 h 341"/>
              <a:gd name="T60" fmla="*/ 355 w 574"/>
              <a:gd name="T61" fmla="*/ 227 h 341"/>
              <a:gd name="T62" fmla="*/ 431 w 574"/>
              <a:gd name="T63" fmla="*/ 249 h 341"/>
              <a:gd name="T64" fmla="*/ 370 w 574"/>
              <a:gd name="T65" fmla="*/ 190 h 341"/>
              <a:gd name="T66" fmla="*/ 463 w 574"/>
              <a:gd name="T67" fmla="*/ 216 h 341"/>
              <a:gd name="T68" fmla="*/ 458 w 574"/>
              <a:gd name="T69" fmla="*/ 195 h 341"/>
              <a:gd name="T70" fmla="*/ 287 w 574"/>
              <a:gd name="T71" fmla="*/ 94 h 341"/>
              <a:gd name="T72" fmla="*/ 164 w 574"/>
              <a:gd name="T73" fmla="*/ 106 h 341"/>
              <a:gd name="T74" fmla="*/ 222 w 574"/>
              <a:gd name="T75" fmla="*/ 48 h 341"/>
              <a:gd name="T76" fmla="*/ 411 w 574"/>
              <a:gd name="T77" fmla="*/ 69 h 341"/>
              <a:gd name="T78" fmla="*/ 281 w 574"/>
              <a:gd name="T79" fmla="*/ 319 h 341"/>
              <a:gd name="T80" fmla="*/ 253 w 574"/>
              <a:gd name="T81" fmla="*/ 303 h 341"/>
              <a:gd name="T82" fmla="*/ 289 w 574"/>
              <a:gd name="T83" fmla="*/ 277 h 341"/>
              <a:gd name="T84" fmla="*/ 453 w 574"/>
              <a:gd name="T85" fmla="*/ 35 h 341"/>
              <a:gd name="T86" fmla="*/ 508 w 574"/>
              <a:gd name="T87" fmla="*/ 191 h 341"/>
              <a:gd name="T88" fmla="*/ 539 w 574"/>
              <a:gd name="T89" fmla="*/ 14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341">
                <a:moveTo>
                  <a:pt x="128" y="32"/>
                </a:moveTo>
                <a:cubicBezTo>
                  <a:pt x="72" y="0"/>
                  <a:pt x="72" y="0"/>
                  <a:pt x="72" y="0"/>
                </a:cubicBezTo>
                <a:cubicBezTo>
                  <a:pt x="2" y="53"/>
                  <a:pt x="0" y="156"/>
                  <a:pt x="0" y="156"/>
                </a:cubicBezTo>
                <a:cubicBezTo>
                  <a:pt x="70" y="192"/>
                  <a:pt x="70" y="192"/>
                  <a:pt x="70" y="192"/>
                </a:cubicBezTo>
                <a:cubicBezTo>
                  <a:pt x="58" y="92"/>
                  <a:pt x="128" y="32"/>
                  <a:pt x="128" y="32"/>
                </a:cubicBezTo>
                <a:close/>
                <a:moveTo>
                  <a:pt x="43" y="154"/>
                </a:moveTo>
                <a:cubicBezTo>
                  <a:pt x="33" y="154"/>
                  <a:pt x="26" y="147"/>
                  <a:pt x="26" y="137"/>
                </a:cubicBezTo>
                <a:cubicBezTo>
                  <a:pt x="26" y="128"/>
                  <a:pt x="33" y="120"/>
                  <a:pt x="43" y="120"/>
                </a:cubicBezTo>
                <a:cubicBezTo>
                  <a:pt x="52" y="120"/>
                  <a:pt x="60" y="128"/>
                  <a:pt x="60" y="137"/>
                </a:cubicBezTo>
                <a:cubicBezTo>
                  <a:pt x="60" y="147"/>
                  <a:pt x="52" y="154"/>
                  <a:pt x="43" y="154"/>
                </a:cubicBezTo>
                <a:close/>
                <a:moveTo>
                  <a:pt x="203" y="220"/>
                </a:moveTo>
                <a:cubicBezTo>
                  <a:pt x="182" y="252"/>
                  <a:pt x="182" y="252"/>
                  <a:pt x="182" y="252"/>
                </a:cubicBezTo>
                <a:cubicBezTo>
                  <a:pt x="178" y="259"/>
                  <a:pt x="169" y="261"/>
                  <a:pt x="162" y="257"/>
                </a:cubicBezTo>
                <a:cubicBezTo>
                  <a:pt x="160" y="255"/>
                  <a:pt x="160" y="255"/>
                  <a:pt x="160" y="255"/>
                </a:cubicBezTo>
                <a:cubicBezTo>
                  <a:pt x="153" y="251"/>
                  <a:pt x="151" y="242"/>
                  <a:pt x="155" y="236"/>
                </a:cubicBezTo>
                <a:cubicBezTo>
                  <a:pt x="175" y="203"/>
                  <a:pt x="175" y="203"/>
                  <a:pt x="175" y="203"/>
                </a:cubicBezTo>
                <a:cubicBezTo>
                  <a:pt x="180" y="197"/>
                  <a:pt x="188" y="195"/>
                  <a:pt x="195" y="199"/>
                </a:cubicBezTo>
                <a:cubicBezTo>
                  <a:pt x="197" y="200"/>
                  <a:pt x="197" y="200"/>
                  <a:pt x="197" y="200"/>
                </a:cubicBezTo>
                <a:cubicBezTo>
                  <a:pt x="204" y="204"/>
                  <a:pt x="207" y="213"/>
                  <a:pt x="203" y="220"/>
                </a:cubicBezTo>
                <a:close/>
                <a:moveTo>
                  <a:pt x="156" y="222"/>
                </a:moveTo>
                <a:cubicBezTo>
                  <a:pt x="154" y="223"/>
                  <a:pt x="153" y="223"/>
                  <a:pt x="151" y="223"/>
                </a:cubicBezTo>
                <a:cubicBezTo>
                  <a:pt x="148" y="223"/>
                  <a:pt x="146" y="222"/>
                  <a:pt x="144" y="220"/>
                </a:cubicBezTo>
                <a:cubicBezTo>
                  <a:pt x="142" y="216"/>
                  <a:pt x="130" y="207"/>
                  <a:pt x="124" y="201"/>
                </a:cubicBezTo>
                <a:cubicBezTo>
                  <a:pt x="121" y="199"/>
                  <a:pt x="119" y="197"/>
                  <a:pt x="117" y="195"/>
                </a:cubicBezTo>
                <a:cubicBezTo>
                  <a:pt x="112" y="191"/>
                  <a:pt x="97" y="183"/>
                  <a:pt x="89" y="179"/>
                </a:cubicBezTo>
                <a:cubicBezTo>
                  <a:pt x="85" y="177"/>
                  <a:pt x="85" y="177"/>
                  <a:pt x="85" y="177"/>
                </a:cubicBezTo>
                <a:cubicBezTo>
                  <a:pt x="84" y="172"/>
                  <a:pt x="84" y="172"/>
                  <a:pt x="84" y="172"/>
                </a:cubicBezTo>
                <a:cubicBezTo>
                  <a:pt x="83" y="103"/>
                  <a:pt x="130" y="56"/>
                  <a:pt x="132" y="54"/>
                </a:cubicBezTo>
                <a:cubicBezTo>
                  <a:pt x="135" y="51"/>
                  <a:pt x="135" y="51"/>
                  <a:pt x="135" y="51"/>
                </a:cubicBezTo>
                <a:cubicBezTo>
                  <a:pt x="173" y="61"/>
                  <a:pt x="173" y="61"/>
                  <a:pt x="173" y="61"/>
                </a:cubicBezTo>
                <a:cubicBezTo>
                  <a:pt x="177" y="62"/>
                  <a:pt x="180" y="66"/>
                  <a:pt x="179" y="71"/>
                </a:cubicBezTo>
                <a:cubicBezTo>
                  <a:pt x="177" y="75"/>
                  <a:pt x="173" y="78"/>
                  <a:pt x="169" y="76"/>
                </a:cubicBezTo>
                <a:cubicBezTo>
                  <a:pt x="140" y="69"/>
                  <a:pt x="140" y="69"/>
                  <a:pt x="140" y="69"/>
                </a:cubicBezTo>
                <a:cubicBezTo>
                  <a:pt x="130" y="80"/>
                  <a:pt x="101" y="117"/>
                  <a:pt x="101" y="167"/>
                </a:cubicBezTo>
                <a:cubicBezTo>
                  <a:pt x="108" y="171"/>
                  <a:pt x="122" y="178"/>
                  <a:pt x="128" y="183"/>
                </a:cubicBezTo>
                <a:cubicBezTo>
                  <a:pt x="129" y="185"/>
                  <a:pt x="132" y="186"/>
                  <a:pt x="134" y="189"/>
                </a:cubicBezTo>
                <a:cubicBezTo>
                  <a:pt x="145" y="198"/>
                  <a:pt x="154" y="205"/>
                  <a:pt x="158" y="210"/>
                </a:cubicBezTo>
                <a:cubicBezTo>
                  <a:pt x="160" y="214"/>
                  <a:pt x="159" y="219"/>
                  <a:pt x="156" y="222"/>
                </a:cubicBezTo>
                <a:close/>
                <a:moveTo>
                  <a:pt x="234" y="245"/>
                </a:moveTo>
                <a:cubicBezTo>
                  <a:pt x="214" y="277"/>
                  <a:pt x="214" y="277"/>
                  <a:pt x="214" y="277"/>
                </a:cubicBezTo>
                <a:cubicBezTo>
                  <a:pt x="210" y="284"/>
                  <a:pt x="201" y="286"/>
                  <a:pt x="194" y="281"/>
                </a:cubicBezTo>
                <a:cubicBezTo>
                  <a:pt x="192" y="280"/>
                  <a:pt x="192" y="280"/>
                  <a:pt x="192" y="280"/>
                </a:cubicBezTo>
                <a:cubicBezTo>
                  <a:pt x="185" y="276"/>
                  <a:pt x="182" y="267"/>
                  <a:pt x="187" y="261"/>
                </a:cubicBezTo>
                <a:cubicBezTo>
                  <a:pt x="207" y="228"/>
                  <a:pt x="207" y="228"/>
                  <a:pt x="207" y="228"/>
                </a:cubicBezTo>
                <a:cubicBezTo>
                  <a:pt x="211" y="222"/>
                  <a:pt x="220" y="220"/>
                  <a:pt x="227" y="224"/>
                </a:cubicBezTo>
                <a:cubicBezTo>
                  <a:pt x="229" y="225"/>
                  <a:pt x="229" y="225"/>
                  <a:pt x="229" y="225"/>
                </a:cubicBezTo>
                <a:cubicBezTo>
                  <a:pt x="236" y="229"/>
                  <a:pt x="238" y="238"/>
                  <a:pt x="234" y="245"/>
                </a:cubicBezTo>
                <a:close/>
                <a:moveTo>
                  <a:pt x="266" y="268"/>
                </a:moveTo>
                <a:cubicBezTo>
                  <a:pt x="245" y="300"/>
                  <a:pt x="245" y="300"/>
                  <a:pt x="245" y="300"/>
                </a:cubicBezTo>
                <a:cubicBezTo>
                  <a:pt x="241" y="307"/>
                  <a:pt x="232" y="309"/>
                  <a:pt x="225" y="305"/>
                </a:cubicBezTo>
                <a:cubicBezTo>
                  <a:pt x="224" y="304"/>
                  <a:pt x="224" y="304"/>
                  <a:pt x="224" y="304"/>
                </a:cubicBezTo>
                <a:cubicBezTo>
                  <a:pt x="217" y="299"/>
                  <a:pt x="214" y="291"/>
                  <a:pt x="218" y="284"/>
                </a:cubicBezTo>
                <a:cubicBezTo>
                  <a:pt x="239" y="252"/>
                  <a:pt x="239" y="252"/>
                  <a:pt x="239" y="252"/>
                </a:cubicBezTo>
                <a:cubicBezTo>
                  <a:pt x="243" y="245"/>
                  <a:pt x="252" y="243"/>
                  <a:pt x="259" y="247"/>
                </a:cubicBezTo>
                <a:cubicBezTo>
                  <a:pt x="261" y="248"/>
                  <a:pt x="261" y="248"/>
                  <a:pt x="261" y="248"/>
                </a:cubicBezTo>
                <a:cubicBezTo>
                  <a:pt x="268" y="252"/>
                  <a:pt x="270" y="261"/>
                  <a:pt x="266" y="268"/>
                </a:cubicBezTo>
                <a:close/>
                <a:moveTo>
                  <a:pt x="453" y="60"/>
                </a:moveTo>
                <a:cubicBezTo>
                  <a:pt x="497" y="105"/>
                  <a:pt x="493" y="168"/>
                  <a:pt x="493" y="168"/>
                </a:cubicBezTo>
                <a:cubicBezTo>
                  <a:pt x="493" y="168"/>
                  <a:pt x="473" y="172"/>
                  <a:pt x="455" y="174"/>
                </a:cubicBezTo>
                <a:cubicBezTo>
                  <a:pt x="465" y="180"/>
                  <a:pt x="465" y="180"/>
                  <a:pt x="465" y="180"/>
                </a:cubicBezTo>
                <a:cubicBezTo>
                  <a:pt x="472" y="183"/>
                  <a:pt x="477" y="189"/>
                  <a:pt x="480" y="196"/>
                </a:cubicBezTo>
                <a:cubicBezTo>
                  <a:pt x="483" y="204"/>
                  <a:pt x="483" y="212"/>
                  <a:pt x="479" y="219"/>
                </a:cubicBezTo>
                <a:cubicBezTo>
                  <a:pt x="478" y="222"/>
                  <a:pt x="478" y="222"/>
                  <a:pt x="478" y="222"/>
                </a:cubicBezTo>
                <a:cubicBezTo>
                  <a:pt x="473" y="234"/>
                  <a:pt x="460" y="241"/>
                  <a:pt x="448" y="240"/>
                </a:cubicBezTo>
                <a:cubicBezTo>
                  <a:pt x="449" y="245"/>
                  <a:pt x="449" y="250"/>
                  <a:pt x="446" y="256"/>
                </a:cubicBezTo>
                <a:cubicBezTo>
                  <a:pt x="445" y="259"/>
                  <a:pt x="445" y="259"/>
                  <a:pt x="445" y="259"/>
                </a:cubicBezTo>
                <a:cubicBezTo>
                  <a:pt x="438" y="274"/>
                  <a:pt x="420" y="281"/>
                  <a:pt x="405" y="274"/>
                </a:cubicBezTo>
                <a:cubicBezTo>
                  <a:pt x="405" y="274"/>
                  <a:pt x="405" y="274"/>
                  <a:pt x="405" y="274"/>
                </a:cubicBezTo>
                <a:cubicBezTo>
                  <a:pt x="404" y="273"/>
                  <a:pt x="404" y="273"/>
                  <a:pt x="404" y="273"/>
                </a:cubicBezTo>
                <a:cubicBezTo>
                  <a:pt x="404" y="278"/>
                  <a:pt x="404" y="283"/>
                  <a:pt x="403" y="287"/>
                </a:cubicBezTo>
                <a:cubicBezTo>
                  <a:pt x="403" y="287"/>
                  <a:pt x="403" y="288"/>
                  <a:pt x="403" y="288"/>
                </a:cubicBezTo>
                <a:cubicBezTo>
                  <a:pt x="401" y="291"/>
                  <a:pt x="401" y="291"/>
                  <a:pt x="401" y="291"/>
                </a:cubicBezTo>
                <a:cubicBezTo>
                  <a:pt x="395" y="305"/>
                  <a:pt x="378" y="312"/>
                  <a:pt x="363" y="307"/>
                </a:cubicBezTo>
                <a:cubicBezTo>
                  <a:pt x="364" y="311"/>
                  <a:pt x="365" y="315"/>
                  <a:pt x="363" y="320"/>
                </a:cubicBezTo>
                <a:cubicBezTo>
                  <a:pt x="363" y="320"/>
                  <a:pt x="363" y="320"/>
                  <a:pt x="363" y="321"/>
                </a:cubicBezTo>
                <a:cubicBezTo>
                  <a:pt x="362" y="324"/>
                  <a:pt x="362" y="324"/>
                  <a:pt x="362" y="324"/>
                </a:cubicBezTo>
                <a:cubicBezTo>
                  <a:pt x="357" y="335"/>
                  <a:pt x="346" y="341"/>
                  <a:pt x="334" y="341"/>
                </a:cubicBezTo>
                <a:cubicBezTo>
                  <a:pt x="330" y="341"/>
                  <a:pt x="326" y="341"/>
                  <a:pt x="322" y="339"/>
                </a:cubicBezTo>
                <a:cubicBezTo>
                  <a:pt x="293" y="326"/>
                  <a:pt x="293" y="326"/>
                  <a:pt x="293" y="326"/>
                </a:cubicBezTo>
                <a:cubicBezTo>
                  <a:pt x="289" y="324"/>
                  <a:pt x="287" y="319"/>
                  <a:pt x="289" y="315"/>
                </a:cubicBezTo>
                <a:cubicBezTo>
                  <a:pt x="291" y="311"/>
                  <a:pt x="296" y="309"/>
                  <a:pt x="300" y="311"/>
                </a:cubicBezTo>
                <a:cubicBezTo>
                  <a:pt x="328" y="324"/>
                  <a:pt x="328" y="324"/>
                  <a:pt x="328" y="324"/>
                </a:cubicBezTo>
                <a:cubicBezTo>
                  <a:pt x="335" y="327"/>
                  <a:pt x="344" y="324"/>
                  <a:pt x="347" y="317"/>
                </a:cubicBezTo>
                <a:cubicBezTo>
                  <a:pt x="348" y="315"/>
                  <a:pt x="348" y="315"/>
                  <a:pt x="348" y="315"/>
                </a:cubicBezTo>
                <a:cubicBezTo>
                  <a:pt x="355" y="301"/>
                  <a:pt x="329" y="289"/>
                  <a:pt x="320" y="282"/>
                </a:cubicBezTo>
                <a:cubicBezTo>
                  <a:pt x="317" y="279"/>
                  <a:pt x="316" y="275"/>
                  <a:pt x="318" y="271"/>
                </a:cubicBezTo>
                <a:cubicBezTo>
                  <a:pt x="321" y="268"/>
                  <a:pt x="325" y="267"/>
                  <a:pt x="329" y="269"/>
                </a:cubicBezTo>
                <a:cubicBezTo>
                  <a:pt x="368" y="291"/>
                  <a:pt x="368" y="291"/>
                  <a:pt x="368" y="291"/>
                </a:cubicBezTo>
                <a:cubicBezTo>
                  <a:pt x="375" y="294"/>
                  <a:pt x="384" y="291"/>
                  <a:pt x="387" y="284"/>
                </a:cubicBezTo>
                <a:cubicBezTo>
                  <a:pt x="389" y="280"/>
                  <a:pt x="389" y="280"/>
                  <a:pt x="389" y="280"/>
                </a:cubicBezTo>
                <a:cubicBezTo>
                  <a:pt x="395" y="266"/>
                  <a:pt x="354" y="245"/>
                  <a:pt x="347" y="241"/>
                </a:cubicBezTo>
                <a:cubicBezTo>
                  <a:pt x="344" y="239"/>
                  <a:pt x="342" y="234"/>
                  <a:pt x="344" y="230"/>
                </a:cubicBezTo>
                <a:cubicBezTo>
                  <a:pt x="347" y="227"/>
                  <a:pt x="351" y="225"/>
                  <a:pt x="355" y="227"/>
                </a:cubicBezTo>
                <a:cubicBezTo>
                  <a:pt x="412" y="259"/>
                  <a:pt x="412" y="259"/>
                  <a:pt x="412" y="259"/>
                </a:cubicBezTo>
                <a:cubicBezTo>
                  <a:pt x="419" y="262"/>
                  <a:pt x="427" y="259"/>
                  <a:pt x="430" y="252"/>
                </a:cubicBezTo>
                <a:cubicBezTo>
                  <a:pt x="431" y="249"/>
                  <a:pt x="431" y="249"/>
                  <a:pt x="431" y="249"/>
                </a:cubicBezTo>
                <a:cubicBezTo>
                  <a:pt x="431" y="249"/>
                  <a:pt x="431" y="249"/>
                  <a:pt x="431" y="249"/>
                </a:cubicBezTo>
                <a:cubicBezTo>
                  <a:pt x="438" y="232"/>
                  <a:pt x="382" y="208"/>
                  <a:pt x="372" y="201"/>
                </a:cubicBezTo>
                <a:cubicBezTo>
                  <a:pt x="369" y="199"/>
                  <a:pt x="367" y="194"/>
                  <a:pt x="370" y="190"/>
                </a:cubicBezTo>
                <a:cubicBezTo>
                  <a:pt x="372" y="187"/>
                  <a:pt x="377" y="185"/>
                  <a:pt x="380" y="187"/>
                </a:cubicBezTo>
                <a:cubicBezTo>
                  <a:pt x="445" y="223"/>
                  <a:pt x="445" y="223"/>
                  <a:pt x="445" y="223"/>
                </a:cubicBezTo>
                <a:cubicBezTo>
                  <a:pt x="452" y="226"/>
                  <a:pt x="460" y="223"/>
                  <a:pt x="463" y="216"/>
                </a:cubicBezTo>
                <a:cubicBezTo>
                  <a:pt x="465" y="213"/>
                  <a:pt x="465" y="213"/>
                  <a:pt x="465" y="213"/>
                </a:cubicBezTo>
                <a:cubicBezTo>
                  <a:pt x="466" y="209"/>
                  <a:pt x="466" y="206"/>
                  <a:pt x="465" y="202"/>
                </a:cubicBezTo>
                <a:cubicBezTo>
                  <a:pt x="464" y="199"/>
                  <a:pt x="461" y="196"/>
                  <a:pt x="458" y="195"/>
                </a:cubicBezTo>
                <a:cubicBezTo>
                  <a:pt x="457" y="194"/>
                  <a:pt x="457" y="194"/>
                  <a:pt x="457" y="194"/>
                </a:cubicBezTo>
                <a:cubicBezTo>
                  <a:pt x="289" y="95"/>
                  <a:pt x="289" y="95"/>
                  <a:pt x="289" y="95"/>
                </a:cubicBezTo>
                <a:cubicBezTo>
                  <a:pt x="288" y="95"/>
                  <a:pt x="288" y="94"/>
                  <a:pt x="287" y="94"/>
                </a:cubicBezTo>
                <a:cubicBezTo>
                  <a:pt x="273" y="93"/>
                  <a:pt x="240" y="89"/>
                  <a:pt x="240" y="89"/>
                </a:cubicBezTo>
                <a:cubicBezTo>
                  <a:pt x="234" y="100"/>
                  <a:pt x="217" y="111"/>
                  <a:pt x="200" y="116"/>
                </a:cubicBezTo>
                <a:cubicBezTo>
                  <a:pt x="184" y="122"/>
                  <a:pt x="167" y="111"/>
                  <a:pt x="164" y="106"/>
                </a:cubicBezTo>
                <a:cubicBezTo>
                  <a:pt x="161" y="102"/>
                  <a:pt x="165" y="96"/>
                  <a:pt x="167" y="95"/>
                </a:cubicBezTo>
                <a:cubicBezTo>
                  <a:pt x="169" y="94"/>
                  <a:pt x="200" y="60"/>
                  <a:pt x="205" y="55"/>
                </a:cubicBezTo>
                <a:cubicBezTo>
                  <a:pt x="209" y="50"/>
                  <a:pt x="218" y="49"/>
                  <a:pt x="222" y="48"/>
                </a:cubicBezTo>
                <a:cubicBezTo>
                  <a:pt x="226" y="47"/>
                  <a:pt x="287" y="35"/>
                  <a:pt x="301" y="35"/>
                </a:cubicBezTo>
                <a:cubicBezTo>
                  <a:pt x="310" y="35"/>
                  <a:pt x="319" y="39"/>
                  <a:pt x="326" y="42"/>
                </a:cubicBezTo>
                <a:cubicBezTo>
                  <a:pt x="334" y="47"/>
                  <a:pt x="394" y="67"/>
                  <a:pt x="411" y="69"/>
                </a:cubicBezTo>
                <a:cubicBezTo>
                  <a:pt x="428" y="72"/>
                  <a:pt x="453" y="60"/>
                  <a:pt x="453" y="60"/>
                </a:cubicBezTo>
                <a:close/>
                <a:moveTo>
                  <a:pt x="294" y="297"/>
                </a:moveTo>
                <a:cubicBezTo>
                  <a:pt x="281" y="319"/>
                  <a:pt x="281" y="319"/>
                  <a:pt x="281" y="319"/>
                </a:cubicBezTo>
                <a:cubicBezTo>
                  <a:pt x="276" y="326"/>
                  <a:pt x="268" y="328"/>
                  <a:pt x="261" y="324"/>
                </a:cubicBezTo>
                <a:cubicBezTo>
                  <a:pt x="259" y="323"/>
                  <a:pt x="259" y="323"/>
                  <a:pt x="259" y="323"/>
                </a:cubicBezTo>
                <a:cubicBezTo>
                  <a:pt x="252" y="319"/>
                  <a:pt x="249" y="310"/>
                  <a:pt x="253" y="303"/>
                </a:cubicBezTo>
                <a:cubicBezTo>
                  <a:pt x="267" y="280"/>
                  <a:pt x="267" y="280"/>
                  <a:pt x="267" y="280"/>
                </a:cubicBezTo>
                <a:cubicBezTo>
                  <a:pt x="271" y="274"/>
                  <a:pt x="280" y="271"/>
                  <a:pt x="287" y="276"/>
                </a:cubicBezTo>
                <a:cubicBezTo>
                  <a:pt x="289" y="277"/>
                  <a:pt x="289" y="277"/>
                  <a:pt x="289" y="277"/>
                </a:cubicBezTo>
                <a:cubicBezTo>
                  <a:pt x="296" y="281"/>
                  <a:pt x="298" y="290"/>
                  <a:pt x="294" y="297"/>
                </a:cubicBezTo>
                <a:close/>
                <a:moveTo>
                  <a:pt x="508" y="191"/>
                </a:moveTo>
                <a:cubicBezTo>
                  <a:pt x="523" y="83"/>
                  <a:pt x="453" y="35"/>
                  <a:pt x="453" y="35"/>
                </a:cubicBezTo>
                <a:cubicBezTo>
                  <a:pt x="505" y="4"/>
                  <a:pt x="505" y="4"/>
                  <a:pt x="505" y="4"/>
                </a:cubicBezTo>
                <a:cubicBezTo>
                  <a:pt x="574" y="43"/>
                  <a:pt x="574" y="154"/>
                  <a:pt x="574" y="154"/>
                </a:cubicBezTo>
                <a:lnTo>
                  <a:pt x="508" y="191"/>
                </a:lnTo>
                <a:close/>
                <a:moveTo>
                  <a:pt x="539" y="115"/>
                </a:moveTo>
                <a:cubicBezTo>
                  <a:pt x="530" y="115"/>
                  <a:pt x="522" y="123"/>
                  <a:pt x="522" y="132"/>
                </a:cubicBezTo>
                <a:cubicBezTo>
                  <a:pt x="522" y="141"/>
                  <a:pt x="530" y="149"/>
                  <a:pt x="539" y="149"/>
                </a:cubicBezTo>
                <a:cubicBezTo>
                  <a:pt x="549" y="149"/>
                  <a:pt x="557" y="141"/>
                  <a:pt x="557" y="132"/>
                </a:cubicBezTo>
                <a:cubicBezTo>
                  <a:pt x="557" y="123"/>
                  <a:pt x="549" y="115"/>
                  <a:pt x="539" y="1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4">
            <a:extLst>
              <a:ext uri="{FF2B5EF4-FFF2-40B4-BE49-F238E27FC236}">
                <a16:creationId xmlns:a16="http://schemas.microsoft.com/office/drawing/2014/main" id="{9FD7C0AE-C086-411E-ABEE-2B75470755C0}"/>
              </a:ext>
            </a:extLst>
          </p:cNvPr>
          <p:cNvSpPr>
            <a:spLocks noChangeAspect="1" noEditPoints="1"/>
          </p:cNvSpPr>
          <p:nvPr/>
        </p:nvSpPr>
        <p:spPr bwMode="auto">
          <a:xfrm>
            <a:off x="4893412" y="4005562"/>
            <a:ext cx="627706" cy="656498"/>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16">
            <a:extLst>
              <a:ext uri="{FF2B5EF4-FFF2-40B4-BE49-F238E27FC236}">
                <a16:creationId xmlns:a16="http://schemas.microsoft.com/office/drawing/2014/main" id="{4A621F08-D184-4B95-A5F9-0392FA5BA146}"/>
              </a:ext>
            </a:extLst>
          </p:cNvPr>
          <p:cNvSpPr>
            <a:spLocks noChangeAspect="1" noEditPoints="1"/>
          </p:cNvSpPr>
          <p:nvPr/>
        </p:nvSpPr>
        <p:spPr bwMode="auto">
          <a:xfrm>
            <a:off x="6514121" y="4076700"/>
            <a:ext cx="860596" cy="52250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9385169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en-US" dirty="0"/>
              <a:t>3D Boxes 2x2 Matrix Template</a:t>
            </a:r>
          </a:p>
        </p:txBody>
      </p:sp>
      <p:grpSp>
        <p:nvGrpSpPr>
          <p:cNvPr id="3" name="Grupa 2">
            <a:extLst>
              <a:ext uri="{FF2B5EF4-FFF2-40B4-BE49-F238E27FC236}">
                <a16:creationId xmlns:a16="http://schemas.microsoft.com/office/drawing/2014/main" id="{72650B65-EB24-4445-990E-9E2ADC0CC045}"/>
              </a:ext>
            </a:extLst>
          </p:cNvPr>
          <p:cNvGrpSpPr/>
          <p:nvPr/>
        </p:nvGrpSpPr>
        <p:grpSpPr>
          <a:xfrm>
            <a:off x="3613840" y="1377449"/>
            <a:ext cx="4964320" cy="4663108"/>
            <a:chOff x="3724350" y="1484784"/>
            <a:chExt cx="4610468" cy="4330725"/>
          </a:xfrm>
        </p:grpSpPr>
        <p:sp>
          <p:nvSpPr>
            <p:cNvPr id="7" name="Prostokąt 6"/>
            <p:cNvSpPr/>
            <p:nvPr/>
          </p:nvSpPr>
          <p:spPr>
            <a:xfrm>
              <a:off x="3724350" y="1489332"/>
              <a:ext cx="4610467" cy="3840057"/>
            </a:xfrm>
            <a:prstGeom prst="rect">
              <a:avLst/>
            </a:prstGeom>
            <a:solidFill>
              <a:srgbClr val="C3CBD1">
                <a:alpha val="61961"/>
              </a:srgbClr>
            </a:solidFill>
            <a:ln>
              <a:noFill/>
            </a:ln>
            <a:effectLst/>
          </p:spPr>
          <p:style>
            <a:lnRef idx="1">
              <a:schemeClr val="accent1"/>
            </a:lnRef>
            <a:fillRef idx="2">
              <a:schemeClr val="accent1"/>
            </a:fillRef>
            <a:effectRef idx="1">
              <a:schemeClr val="accent1"/>
            </a:effectRef>
            <a:fontRef idx="minor">
              <a:schemeClr val="dk1"/>
            </a:fontRef>
          </p:style>
          <p:txBody>
            <a:bodyPr anchor="ctr"/>
            <a:lstStyle/>
            <a:p>
              <a:endParaRPr lang="en-US" dirty="0"/>
            </a:p>
          </p:txBody>
        </p:sp>
        <p:grpSp>
          <p:nvGrpSpPr>
            <p:cNvPr id="12" name="Group 11"/>
            <p:cNvGrpSpPr/>
            <p:nvPr/>
          </p:nvGrpSpPr>
          <p:grpSpPr>
            <a:xfrm>
              <a:off x="3724351" y="1484786"/>
              <a:ext cx="2171665" cy="2280403"/>
              <a:chOff x="2200350" y="1484785"/>
              <a:chExt cx="2171665" cy="2280403"/>
            </a:xfrm>
          </p:grpSpPr>
          <p:sp>
            <p:nvSpPr>
              <p:cNvPr id="35" name="Elipsa 34"/>
              <p:cNvSpPr>
                <a:spLocks noChangeAspect="1"/>
              </p:cNvSpPr>
              <p:nvPr/>
            </p:nvSpPr>
            <p:spPr>
              <a:xfrm>
                <a:off x="2578185" y="1971358"/>
                <a:ext cx="1793830" cy="1793830"/>
              </a:xfrm>
              <a:prstGeom prst="rect">
                <a:avLst/>
              </a:prstGeom>
              <a:solidFill>
                <a:schemeClr val="tx2"/>
              </a:solidFill>
              <a:ln>
                <a:noFill/>
              </a:ln>
            </p:spPr>
            <p:style>
              <a:lnRef idx="2">
                <a:schemeClr val="accent5">
                  <a:shade val="50000"/>
                </a:schemeClr>
              </a:lnRef>
              <a:fillRef idx="1">
                <a:schemeClr val="accent5"/>
              </a:fillRef>
              <a:effectRef idx="0">
                <a:schemeClr val="accent5"/>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16" name="Równoległobok 15"/>
              <p:cNvSpPr/>
              <p:nvPr/>
            </p:nvSpPr>
            <p:spPr>
              <a:xfrm rot="5400000">
                <a:off x="1285842" y="2471301"/>
                <a:ext cx="2280403" cy="307372"/>
              </a:xfrm>
              <a:prstGeom prst="parallelogram">
                <a:avLst>
                  <a:gd name="adj" fmla="val 158324"/>
                </a:avLst>
              </a:prstGeom>
              <a:solidFill>
                <a:schemeClr val="tx2">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5" name="Prostokąt 4"/>
              <p:cNvSpPr/>
              <p:nvPr/>
            </p:nvSpPr>
            <p:spPr>
              <a:xfrm>
                <a:off x="2200350" y="1489331"/>
                <a:ext cx="72006" cy="179247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p:cNvGrpSpPr/>
            <p:nvPr/>
          </p:nvGrpSpPr>
          <p:grpSpPr>
            <a:xfrm>
              <a:off x="3724351" y="3535104"/>
              <a:ext cx="2171664" cy="2280405"/>
              <a:chOff x="2200351" y="3535103"/>
              <a:chExt cx="2171664" cy="2280405"/>
            </a:xfrm>
          </p:grpSpPr>
          <p:sp>
            <p:nvSpPr>
              <p:cNvPr id="26" name="Elipsa 34"/>
              <p:cNvSpPr>
                <a:spLocks noChangeAspect="1"/>
              </p:cNvSpPr>
              <p:nvPr/>
            </p:nvSpPr>
            <p:spPr>
              <a:xfrm>
                <a:off x="2578185" y="4021678"/>
                <a:ext cx="1793830" cy="1793830"/>
              </a:xfrm>
              <a:prstGeom prst="rect">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9" name="AutoShape 9"/>
              <p:cNvSpPr>
                <a:spLocks noChangeAspect="1" noChangeArrowheads="1" noTextEdit="1"/>
              </p:cNvSpPr>
              <p:nvPr/>
            </p:nvSpPr>
            <p:spPr bwMode="auto">
              <a:xfrm>
                <a:off x="2614385" y="4130943"/>
                <a:ext cx="726240" cy="108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en-US" dirty="0"/>
              </a:p>
            </p:txBody>
          </p:sp>
          <p:sp>
            <p:nvSpPr>
              <p:cNvPr id="18" name="Równoległobok 17"/>
              <p:cNvSpPr/>
              <p:nvPr/>
            </p:nvSpPr>
            <p:spPr>
              <a:xfrm rot="5400000">
                <a:off x="1285841" y="4521620"/>
                <a:ext cx="2280403" cy="307372"/>
              </a:xfrm>
              <a:prstGeom prst="parallelogram">
                <a:avLst>
                  <a:gd name="adj" fmla="val 158324"/>
                </a:avLst>
              </a:prstGeom>
              <a:solidFill>
                <a:schemeClr val="accent6">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5" name="Prostokąt 24"/>
              <p:cNvSpPr/>
              <p:nvPr/>
            </p:nvSpPr>
            <p:spPr>
              <a:xfrm>
                <a:off x="2200351" y="3535103"/>
                <a:ext cx="72006" cy="17924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a:off x="6160949" y="1484784"/>
              <a:ext cx="2173869" cy="2280404"/>
              <a:chOff x="4636948" y="1484784"/>
              <a:chExt cx="2173869" cy="2280404"/>
            </a:xfrm>
          </p:grpSpPr>
          <p:sp>
            <p:nvSpPr>
              <p:cNvPr id="22" name="Elipsa 34"/>
              <p:cNvSpPr>
                <a:spLocks noChangeAspect="1"/>
              </p:cNvSpPr>
              <p:nvPr/>
            </p:nvSpPr>
            <p:spPr>
              <a:xfrm>
                <a:off x="4636948" y="1971358"/>
                <a:ext cx="1793830" cy="1793830"/>
              </a:xfrm>
              <a:prstGeom prst="rect">
                <a:avLst/>
              </a:prstGeom>
              <a:solidFill>
                <a:schemeClr val="accent4"/>
              </a:solidFill>
              <a:ln>
                <a:noFill/>
              </a:ln>
            </p:spPr>
            <p:style>
              <a:lnRef idx="2">
                <a:schemeClr val="accent4">
                  <a:shade val="50000"/>
                </a:schemeClr>
              </a:lnRef>
              <a:fillRef idx="1">
                <a:schemeClr val="accent4"/>
              </a:fillRef>
              <a:effectRef idx="0">
                <a:schemeClr val="accent4"/>
              </a:effectRef>
              <a:fontRef idx="minor">
                <a:schemeClr val="lt1"/>
              </a:fontRef>
            </p:style>
            <p:txBody>
              <a:bodyPr vert="horz" wrap="square" lIns="0" tIns="144000" rIns="0" bIns="45720" numCol="1" anchor="ctr" anchorCtr="0" compatLnSpc="1">
                <a:prstTxWarp prst="textNoShape">
                  <a:avLst/>
                </a:prstTxWarp>
              </a:bodyPr>
              <a:lstStyle/>
              <a:p>
                <a:pPr algn="ctr"/>
                <a:r>
                  <a:rPr lang="en-US" sz="2000" dirty="0">
                    <a:solidFill>
                      <a:schemeClr val="bg1"/>
                    </a:solidFill>
                  </a:rPr>
                  <a:t>Matrix cell description</a:t>
                </a:r>
              </a:p>
            </p:txBody>
          </p:sp>
          <p:sp>
            <p:nvSpPr>
              <p:cNvPr id="20" name="Równoległobok 19"/>
              <p:cNvSpPr/>
              <p:nvPr/>
            </p:nvSpPr>
            <p:spPr>
              <a:xfrm rot="16200000" flipH="1">
                <a:off x="5444262" y="2471300"/>
                <a:ext cx="2280403" cy="307372"/>
              </a:xfrm>
              <a:prstGeom prst="parallelogram">
                <a:avLst>
                  <a:gd name="adj" fmla="val 158324"/>
                </a:avLst>
              </a:prstGeom>
              <a:solidFill>
                <a:schemeClr val="accent4">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7" name="Prostokąt 26"/>
              <p:cNvSpPr/>
              <p:nvPr/>
            </p:nvSpPr>
            <p:spPr>
              <a:xfrm>
                <a:off x="6738811" y="1489331"/>
                <a:ext cx="72006" cy="179247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7"/>
            <p:cNvGrpSpPr/>
            <p:nvPr/>
          </p:nvGrpSpPr>
          <p:grpSpPr>
            <a:xfrm>
              <a:off x="6160948" y="3535104"/>
              <a:ext cx="2173870" cy="2280405"/>
              <a:chOff x="4636948" y="3535103"/>
              <a:chExt cx="2173870" cy="2280405"/>
            </a:xfrm>
          </p:grpSpPr>
          <p:sp>
            <p:nvSpPr>
              <p:cNvPr id="30" name="Elipsa 34"/>
              <p:cNvSpPr>
                <a:spLocks noChangeAspect="1"/>
              </p:cNvSpPr>
              <p:nvPr/>
            </p:nvSpPr>
            <p:spPr>
              <a:xfrm>
                <a:off x="4636948" y="4021678"/>
                <a:ext cx="1793830" cy="1793830"/>
              </a:xfrm>
              <a:prstGeom prst="rect">
                <a:avLst/>
              </a:prstGeom>
              <a:solidFill>
                <a:schemeClr val="accent2"/>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36000" tIns="144000" rIns="36000" bIns="45720" numCol="1" anchor="ctr" anchorCtr="0" compatLnSpc="1">
                <a:prstTxWarp prst="textNoShape">
                  <a:avLst/>
                </a:prstTxWarp>
              </a:bodyPr>
              <a:lstStyle/>
              <a:p>
                <a:pPr algn="ctr"/>
                <a:r>
                  <a:rPr lang="en-US" sz="2000" dirty="0">
                    <a:solidFill>
                      <a:schemeClr val="bg1"/>
                    </a:solidFill>
                  </a:rPr>
                  <a:t>Matrix cell description</a:t>
                </a:r>
              </a:p>
            </p:txBody>
          </p:sp>
          <p:sp>
            <p:nvSpPr>
              <p:cNvPr id="21" name="Równoległobok 20"/>
              <p:cNvSpPr/>
              <p:nvPr/>
            </p:nvSpPr>
            <p:spPr>
              <a:xfrm rot="16200000" flipH="1">
                <a:off x="5444263" y="4521619"/>
                <a:ext cx="2280403" cy="307372"/>
              </a:xfrm>
              <a:prstGeom prst="parallelogram">
                <a:avLst>
                  <a:gd name="adj" fmla="val 158324"/>
                </a:avLst>
              </a:prstGeom>
              <a:solidFill>
                <a:schemeClr val="accent2">
                  <a:lumMod val="75000"/>
                </a:schemeClr>
              </a:solidFill>
              <a:ln w="19050">
                <a:noFill/>
              </a:ln>
            </p:spPr>
            <p:style>
              <a:lnRef idx="1">
                <a:schemeClr val="accent1"/>
              </a:lnRef>
              <a:fillRef idx="0">
                <a:schemeClr val="accent1"/>
              </a:fillRef>
              <a:effectRef idx="0">
                <a:schemeClr val="accent1"/>
              </a:effectRef>
              <a:fontRef idx="minor">
                <a:schemeClr val="tx1"/>
              </a:fontRef>
            </p:style>
            <p:txBody>
              <a:bodyPr lIns="90000" rtlCol="0" anchor="ctr"/>
              <a:lstStyle/>
              <a:p>
                <a:pPr algn="ctr"/>
                <a:endParaRPr lang="en-US" b="1" dirty="0">
                  <a:solidFill>
                    <a:prstClr val="white"/>
                  </a:solidFill>
                </a:endParaRPr>
              </a:p>
            </p:txBody>
          </p:sp>
          <p:sp>
            <p:nvSpPr>
              <p:cNvPr id="28" name="Prostokąt 27"/>
              <p:cNvSpPr/>
              <p:nvPr/>
            </p:nvSpPr>
            <p:spPr>
              <a:xfrm>
                <a:off x="6738812" y="3535103"/>
                <a:ext cx="72006" cy="17924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13433443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Complementary Matrix Layout with Circle Jigsaw Puzzle</a:t>
            </a:r>
            <a:endParaRPr lang="en-US" b="0" dirty="0"/>
          </a:p>
        </p:txBody>
      </p:sp>
      <p:sp>
        <p:nvSpPr>
          <p:cNvPr id="11" name="Prostokąt 10"/>
          <p:cNvSpPr/>
          <p:nvPr/>
        </p:nvSpPr>
        <p:spPr>
          <a:xfrm>
            <a:off x="896675" y="1448780"/>
            <a:ext cx="4056310"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52000" tIns="144000" rIns="540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12" name="Prostokąt 11"/>
          <p:cNvSpPr/>
          <p:nvPr/>
        </p:nvSpPr>
        <p:spPr>
          <a:xfrm>
            <a:off x="850957" y="1448780"/>
            <a:ext cx="45720" cy="194421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Prostokąt 21"/>
          <p:cNvSpPr/>
          <p:nvPr/>
        </p:nvSpPr>
        <p:spPr>
          <a:xfrm>
            <a:off x="11319894" y="1484784"/>
            <a:ext cx="45720" cy="19442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 name="Prostokąt 3"/>
          <p:cNvSpPr/>
          <p:nvPr/>
        </p:nvSpPr>
        <p:spPr>
          <a:xfrm>
            <a:off x="7263585" y="1484784"/>
            <a:ext cx="4056309"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40000" tIns="144000" rIns="252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10" name="Prostokąt 9"/>
          <p:cNvSpPr/>
          <p:nvPr/>
        </p:nvSpPr>
        <p:spPr>
          <a:xfrm>
            <a:off x="872106" y="4113076"/>
            <a:ext cx="4080880"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252000" tIns="144000" rIns="540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23" name="Prostokąt 22"/>
          <p:cNvSpPr/>
          <p:nvPr/>
        </p:nvSpPr>
        <p:spPr>
          <a:xfrm>
            <a:off x="826386" y="4113076"/>
            <a:ext cx="45719" cy="19442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rostokąt 8"/>
          <p:cNvSpPr/>
          <p:nvPr/>
        </p:nvSpPr>
        <p:spPr>
          <a:xfrm>
            <a:off x="7257696" y="4113076"/>
            <a:ext cx="4056309" cy="1944216"/>
          </a:xfrm>
          <a:prstGeom prst="rect">
            <a:avLst/>
          </a:prstGeom>
          <a:solidFill>
            <a:schemeClr val="bg1">
              <a:lumMod val="85000"/>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40000" tIns="144000" rIns="252000" bIns="144000" rtlCol="0" anchor="ctr"/>
          <a:lstStyle/>
          <a:p>
            <a:pPr>
              <a:spcAft>
                <a:spcPts val="600"/>
              </a:spcAft>
            </a:pPr>
            <a:r>
              <a:rPr lang="en-US" sz="2000" b="1" dirty="0">
                <a:solidFill>
                  <a:schemeClr val="tx1"/>
                </a:solidFill>
              </a:rPr>
              <a:t>Your description here</a:t>
            </a:r>
            <a:endParaRPr lang="en-US" sz="2000" dirty="0">
              <a:solidFill>
                <a:schemeClr val="tx1"/>
              </a:solidFill>
            </a:endParaRPr>
          </a:p>
          <a:p>
            <a:pPr lvl="0">
              <a:spcBef>
                <a:spcPts val="300"/>
              </a:spcBef>
              <a:spcAft>
                <a:spcPts val="1200"/>
              </a:spcAft>
            </a:pPr>
            <a:r>
              <a:rPr lang="en-US" sz="2000" dirty="0">
                <a:solidFill>
                  <a:schemeClr val="tx1"/>
                </a:solidFill>
              </a:rPr>
              <a:t>Write your text here. Fill the textbox with your description. Add description of an item.</a:t>
            </a:r>
          </a:p>
        </p:txBody>
      </p:sp>
      <p:sp>
        <p:nvSpPr>
          <p:cNvPr id="24" name="Prostokąt 23"/>
          <p:cNvSpPr/>
          <p:nvPr/>
        </p:nvSpPr>
        <p:spPr>
          <a:xfrm>
            <a:off x="11314005" y="4113076"/>
            <a:ext cx="45720" cy="19442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 name="Grupa 2"/>
          <p:cNvGrpSpPr/>
          <p:nvPr/>
        </p:nvGrpSpPr>
        <p:grpSpPr>
          <a:xfrm>
            <a:off x="4522273" y="2152842"/>
            <a:ext cx="3147454" cy="3148574"/>
            <a:chOff x="2124075" y="1487488"/>
            <a:chExt cx="4459288" cy="4460876"/>
          </a:xfrm>
        </p:grpSpPr>
        <p:sp>
          <p:nvSpPr>
            <p:cNvPr id="5" name="Freeform 6"/>
            <p:cNvSpPr>
              <a:spLocks/>
            </p:cNvSpPr>
            <p:nvPr/>
          </p:nvSpPr>
          <p:spPr bwMode="auto">
            <a:xfrm>
              <a:off x="2124075" y="1487488"/>
              <a:ext cx="2840038" cy="2254250"/>
            </a:xfrm>
            <a:custGeom>
              <a:avLst/>
              <a:gdLst>
                <a:gd name="T0" fmla="*/ 748 w 953"/>
                <a:gd name="T1" fmla="*/ 0 h 756"/>
                <a:gd name="T2" fmla="*/ 0 w 953"/>
                <a:gd name="T3" fmla="*/ 748 h 756"/>
                <a:gd name="T4" fmla="*/ 0 w 953"/>
                <a:gd name="T5" fmla="*/ 754 h 756"/>
                <a:gd name="T6" fmla="*/ 338 w 953"/>
                <a:gd name="T7" fmla="*/ 753 h 756"/>
                <a:gd name="T8" fmla="*/ 321 w 953"/>
                <a:gd name="T9" fmla="*/ 648 h 756"/>
                <a:gd name="T10" fmla="*/ 427 w 953"/>
                <a:gd name="T11" fmla="*/ 564 h 756"/>
                <a:gd name="T12" fmla="*/ 531 w 953"/>
                <a:gd name="T13" fmla="*/ 645 h 756"/>
                <a:gd name="T14" fmla="*/ 509 w 953"/>
                <a:gd name="T15" fmla="*/ 753 h 756"/>
                <a:gd name="T16" fmla="*/ 752 w 953"/>
                <a:gd name="T17" fmla="*/ 754 h 756"/>
                <a:gd name="T18" fmla="*/ 751 w 953"/>
                <a:gd name="T19" fmla="*/ 446 h 756"/>
                <a:gd name="T20" fmla="*/ 861 w 953"/>
                <a:gd name="T21" fmla="*/ 461 h 756"/>
                <a:gd name="T22" fmla="*/ 953 w 953"/>
                <a:gd name="T23" fmla="*/ 365 h 756"/>
                <a:gd name="T24" fmla="*/ 858 w 953"/>
                <a:gd name="T25" fmla="*/ 270 h 756"/>
                <a:gd name="T26" fmla="*/ 751 w 953"/>
                <a:gd name="T27" fmla="*/ 272 h 756"/>
                <a:gd name="T28" fmla="*/ 750 w 953"/>
                <a:gd name="T29" fmla="*/ 0 h 756"/>
                <a:gd name="T30" fmla="*/ 748 w 953"/>
                <a:gd name="T31"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3" h="756">
                  <a:moveTo>
                    <a:pt x="748" y="0"/>
                  </a:moveTo>
                  <a:cubicBezTo>
                    <a:pt x="335" y="0"/>
                    <a:pt x="0" y="335"/>
                    <a:pt x="0" y="748"/>
                  </a:cubicBezTo>
                  <a:cubicBezTo>
                    <a:pt x="0" y="750"/>
                    <a:pt x="0" y="752"/>
                    <a:pt x="0" y="754"/>
                  </a:cubicBezTo>
                  <a:cubicBezTo>
                    <a:pt x="109" y="755"/>
                    <a:pt x="293" y="756"/>
                    <a:pt x="338" y="753"/>
                  </a:cubicBezTo>
                  <a:cubicBezTo>
                    <a:pt x="394" y="749"/>
                    <a:pt x="318" y="688"/>
                    <a:pt x="321" y="648"/>
                  </a:cubicBezTo>
                  <a:cubicBezTo>
                    <a:pt x="323" y="612"/>
                    <a:pt x="349" y="563"/>
                    <a:pt x="427" y="564"/>
                  </a:cubicBezTo>
                  <a:cubicBezTo>
                    <a:pt x="503" y="565"/>
                    <a:pt x="526" y="612"/>
                    <a:pt x="531" y="645"/>
                  </a:cubicBezTo>
                  <a:cubicBezTo>
                    <a:pt x="537" y="686"/>
                    <a:pt x="461" y="752"/>
                    <a:pt x="509" y="753"/>
                  </a:cubicBezTo>
                  <a:cubicBezTo>
                    <a:pt x="537" y="754"/>
                    <a:pt x="640" y="754"/>
                    <a:pt x="752" y="754"/>
                  </a:cubicBezTo>
                  <a:cubicBezTo>
                    <a:pt x="752" y="622"/>
                    <a:pt x="751" y="484"/>
                    <a:pt x="751" y="446"/>
                  </a:cubicBezTo>
                  <a:cubicBezTo>
                    <a:pt x="750" y="401"/>
                    <a:pt x="813" y="458"/>
                    <a:pt x="861" y="461"/>
                  </a:cubicBezTo>
                  <a:cubicBezTo>
                    <a:pt x="892" y="464"/>
                    <a:pt x="953" y="443"/>
                    <a:pt x="953" y="365"/>
                  </a:cubicBezTo>
                  <a:cubicBezTo>
                    <a:pt x="953" y="284"/>
                    <a:pt x="890" y="268"/>
                    <a:pt x="858" y="270"/>
                  </a:cubicBezTo>
                  <a:cubicBezTo>
                    <a:pt x="811" y="274"/>
                    <a:pt x="751" y="321"/>
                    <a:pt x="751" y="272"/>
                  </a:cubicBezTo>
                  <a:cubicBezTo>
                    <a:pt x="750" y="217"/>
                    <a:pt x="750" y="81"/>
                    <a:pt x="750" y="0"/>
                  </a:cubicBezTo>
                  <a:cubicBezTo>
                    <a:pt x="750" y="0"/>
                    <a:pt x="749" y="0"/>
                    <a:pt x="748" y="0"/>
                  </a:cubicBezTo>
                  <a:close/>
                </a:path>
              </a:pathLst>
            </a:custGeom>
            <a:solidFill>
              <a:schemeClr val="tx2"/>
            </a:solidFill>
            <a:ln>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a:off x="2124075" y="3165476"/>
              <a:ext cx="2247900" cy="2782888"/>
            </a:xfrm>
            <a:custGeom>
              <a:avLst/>
              <a:gdLst>
                <a:gd name="T0" fmla="*/ 645 w 754"/>
                <a:gd name="T1" fmla="*/ 650 h 933"/>
                <a:gd name="T2" fmla="*/ 562 w 754"/>
                <a:gd name="T3" fmla="*/ 543 h 933"/>
                <a:gd name="T4" fmla="*/ 643 w 754"/>
                <a:gd name="T5" fmla="*/ 439 h 933"/>
                <a:gd name="T6" fmla="*/ 751 w 754"/>
                <a:gd name="T7" fmla="*/ 462 h 933"/>
                <a:gd name="T8" fmla="*/ 752 w 754"/>
                <a:gd name="T9" fmla="*/ 191 h 933"/>
                <a:gd name="T10" fmla="*/ 509 w 754"/>
                <a:gd name="T11" fmla="*/ 190 h 933"/>
                <a:gd name="T12" fmla="*/ 531 w 754"/>
                <a:gd name="T13" fmla="*/ 82 h 933"/>
                <a:gd name="T14" fmla="*/ 427 w 754"/>
                <a:gd name="T15" fmla="*/ 1 h 933"/>
                <a:gd name="T16" fmla="*/ 321 w 754"/>
                <a:gd name="T17" fmla="*/ 85 h 933"/>
                <a:gd name="T18" fmla="*/ 338 w 754"/>
                <a:gd name="T19" fmla="*/ 190 h 933"/>
                <a:gd name="T20" fmla="*/ 0 w 754"/>
                <a:gd name="T21" fmla="*/ 191 h 933"/>
                <a:gd name="T22" fmla="*/ 748 w 754"/>
                <a:gd name="T23" fmla="*/ 933 h 933"/>
                <a:gd name="T24" fmla="*/ 752 w 754"/>
                <a:gd name="T25" fmla="*/ 933 h 933"/>
                <a:gd name="T26" fmla="*/ 751 w 754"/>
                <a:gd name="T27" fmla="*/ 632 h 933"/>
                <a:gd name="T28" fmla="*/ 645 w 754"/>
                <a:gd name="T29" fmla="*/ 65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4" h="933">
                  <a:moveTo>
                    <a:pt x="645" y="650"/>
                  </a:moveTo>
                  <a:cubicBezTo>
                    <a:pt x="610" y="647"/>
                    <a:pt x="560" y="622"/>
                    <a:pt x="562" y="543"/>
                  </a:cubicBezTo>
                  <a:cubicBezTo>
                    <a:pt x="563" y="468"/>
                    <a:pt x="610" y="444"/>
                    <a:pt x="643" y="439"/>
                  </a:cubicBezTo>
                  <a:cubicBezTo>
                    <a:pt x="683" y="433"/>
                    <a:pt x="749" y="509"/>
                    <a:pt x="751" y="462"/>
                  </a:cubicBezTo>
                  <a:cubicBezTo>
                    <a:pt x="751" y="431"/>
                    <a:pt x="752" y="313"/>
                    <a:pt x="752" y="191"/>
                  </a:cubicBezTo>
                  <a:cubicBezTo>
                    <a:pt x="640" y="191"/>
                    <a:pt x="537" y="191"/>
                    <a:pt x="509" y="190"/>
                  </a:cubicBezTo>
                  <a:cubicBezTo>
                    <a:pt x="461" y="189"/>
                    <a:pt x="537" y="123"/>
                    <a:pt x="531" y="82"/>
                  </a:cubicBezTo>
                  <a:cubicBezTo>
                    <a:pt x="526" y="49"/>
                    <a:pt x="503" y="2"/>
                    <a:pt x="427" y="1"/>
                  </a:cubicBezTo>
                  <a:cubicBezTo>
                    <a:pt x="349" y="0"/>
                    <a:pt x="323" y="49"/>
                    <a:pt x="321" y="85"/>
                  </a:cubicBezTo>
                  <a:cubicBezTo>
                    <a:pt x="318" y="125"/>
                    <a:pt x="394" y="186"/>
                    <a:pt x="338" y="190"/>
                  </a:cubicBezTo>
                  <a:cubicBezTo>
                    <a:pt x="293" y="193"/>
                    <a:pt x="109" y="192"/>
                    <a:pt x="0" y="191"/>
                  </a:cubicBezTo>
                  <a:cubicBezTo>
                    <a:pt x="3" y="601"/>
                    <a:pt x="337" y="933"/>
                    <a:pt x="748" y="933"/>
                  </a:cubicBezTo>
                  <a:cubicBezTo>
                    <a:pt x="749" y="933"/>
                    <a:pt x="751" y="933"/>
                    <a:pt x="752" y="933"/>
                  </a:cubicBezTo>
                  <a:cubicBezTo>
                    <a:pt x="753" y="823"/>
                    <a:pt x="754" y="672"/>
                    <a:pt x="751" y="632"/>
                  </a:cubicBezTo>
                  <a:cubicBezTo>
                    <a:pt x="746" y="577"/>
                    <a:pt x="685" y="652"/>
                    <a:pt x="645" y="650"/>
                  </a:cubicBezTo>
                  <a:close/>
                </a:path>
              </a:pathLst>
            </a:custGeom>
            <a:solidFill>
              <a:schemeClr val="accent6"/>
            </a:solidFill>
            <a:ln>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a:off x="3794125" y="3729038"/>
              <a:ext cx="2789238" cy="2219325"/>
            </a:xfrm>
            <a:custGeom>
              <a:avLst/>
              <a:gdLst>
                <a:gd name="T0" fmla="*/ 936 w 936"/>
                <a:gd name="T1" fmla="*/ 1 h 744"/>
                <a:gd name="T2" fmla="*/ 701 w 936"/>
                <a:gd name="T3" fmla="*/ 1 h 744"/>
                <a:gd name="T4" fmla="*/ 703 w 936"/>
                <a:gd name="T5" fmla="*/ 109 h 744"/>
                <a:gd name="T6" fmla="*/ 609 w 936"/>
                <a:gd name="T7" fmla="*/ 204 h 744"/>
                <a:gd name="T8" fmla="*/ 512 w 936"/>
                <a:gd name="T9" fmla="*/ 112 h 744"/>
                <a:gd name="T10" fmla="*/ 528 w 936"/>
                <a:gd name="T11" fmla="*/ 1 h 744"/>
                <a:gd name="T12" fmla="*/ 192 w 936"/>
                <a:gd name="T13" fmla="*/ 2 h 744"/>
                <a:gd name="T14" fmla="*/ 191 w 936"/>
                <a:gd name="T15" fmla="*/ 273 h 744"/>
                <a:gd name="T16" fmla="*/ 83 w 936"/>
                <a:gd name="T17" fmla="*/ 250 h 744"/>
                <a:gd name="T18" fmla="*/ 2 w 936"/>
                <a:gd name="T19" fmla="*/ 354 h 744"/>
                <a:gd name="T20" fmla="*/ 85 w 936"/>
                <a:gd name="T21" fmla="*/ 461 h 744"/>
                <a:gd name="T22" fmla="*/ 191 w 936"/>
                <a:gd name="T23" fmla="*/ 443 h 744"/>
                <a:gd name="T24" fmla="*/ 192 w 936"/>
                <a:gd name="T25" fmla="*/ 744 h 744"/>
                <a:gd name="T26" fmla="*/ 936 w 936"/>
                <a:gd name="T27" fmla="*/ 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6" h="744">
                  <a:moveTo>
                    <a:pt x="936" y="1"/>
                  </a:moveTo>
                  <a:cubicBezTo>
                    <a:pt x="855" y="0"/>
                    <a:pt x="749" y="0"/>
                    <a:pt x="701" y="1"/>
                  </a:cubicBez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3"/>
                    <a:pt x="193" y="634"/>
                    <a:pt x="192" y="744"/>
                  </a:cubicBezTo>
                  <a:cubicBezTo>
                    <a:pt x="602" y="742"/>
                    <a:pt x="934" y="410"/>
                    <a:pt x="936" y="1"/>
                  </a:cubicBezTo>
                  <a:close/>
                </a:path>
              </a:pathLst>
            </a:custGeom>
            <a:solidFill>
              <a:schemeClr val="accent2"/>
            </a:solidFill>
            <a:ln>
              <a:round/>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4359275" y="1487488"/>
              <a:ext cx="2224088" cy="2851150"/>
            </a:xfrm>
            <a:custGeom>
              <a:avLst/>
              <a:gdLst>
                <a:gd name="T0" fmla="*/ 0 w 746"/>
                <a:gd name="T1" fmla="*/ 0 h 956"/>
                <a:gd name="T2" fmla="*/ 1 w 746"/>
                <a:gd name="T3" fmla="*/ 272 h 956"/>
                <a:gd name="T4" fmla="*/ 108 w 746"/>
                <a:gd name="T5" fmla="*/ 270 h 956"/>
                <a:gd name="T6" fmla="*/ 203 w 746"/>
                <a:gd name="T7" fmla="*/ 365 h 956"/>
                <a:gd name="T8" fmla="*/ 111 w 746"/>
                <a:gd name="T9" fmla="*/ 461 h 956"/>
                <a:gd name="T10" fmla="*/ 1 w 746"/>
                <a:gd name="T11" fmla="*/ 446 h 956"/>
                <a:gd name="T12" fmla="*/ 2 w 746"/>
                <a:gd name="T13" fmla="*/ 754 h 956"/>
                <a:gd name="T14" fmla="*/ 338 w 746"/>
                <a:gd name="T15" fmla="*/ 753 h 956"/>
                <a:gd name="T16" fmla="*/ 322 w 746"/>
                <a:gd name="T17" fmla="*/ 864 h 956"/>
                <a:gd name="T18" fmla="*/ 419 w 746"/>
                <a:gd name="T19" fmla="*/ 956 h 956"/>
                <a:gd name="T20" fmla="*/ 513 w 746"/>
                <a:gd name="T21" fmla="*/ 861 h 956"/>
                <a:gd name="T22" fmla="*/ 511 w 746"/>
                <a:gd name="T23" fmla="*/ 753 h 956"/>
                <a:gd name="T24" fmla="*/ 746 w 746"/>
                <a:gd name="T25" fmla="*/ 753 h 956"/>
                <a:gd name="T26" fmla="*/ 746 w 746"/>
                <a:gd name="T27" fmla="*/ 748 h 956"/>
                <a:gd name="T28" fmla="*/ 0 w 746"/>
                <a:gd name="T2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956">
                  <a:moveTo>
                    <a:pt x="0" y="0"/>
                  </a:moveTo>
                  <a:cubicBezTo>
                    <a:pt x="0" y="81"/>
                    <a:pt x="0" y="217"/>
                    <a:pt x="1" y="272"/>
                  </a:cubicBez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59" y="752"/>
                    <a:pt x="665" y="752"/>
                    <a:pt x="746" y="753"/>
                  </a:cubicBezTo>
                  <a:cubicBezTo>
                    <a:pt x="746" y="751"/>
                    <a:pt x="746" y="750"/>
                    <a:pt x="746" y="748"/>
                  </a:cubicBezTo>
                  <a:cubicBezTo>
                    <a:pt x="746" y="336"/>
                    <a:pt x="412" y="1"/>
                    <a:pt x="0" y="0"/>
                  </a:cubicBezTo>
                  <a:close/>
                </a:path>
              </a:pathLst>
            </a:custGeom>
            <a:ln w="9525">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6" name="Freeform 6">
            <a:extLst>
              <a:ext uri="{FF2B5EF4-FFF2-40B4-BE49-F238E27FC236}">
                <a16:creationId xmlns:a16="http://schemas.microsoft.com/office/drawing/2014/main" id="{3E1F38EE-5C23-422D-B2DD-C287456A55E4}"/>
              </a:ext>
            </a:extLst>
          </p:cNvPr>
          <p:cNvSpPr>
            <a:spLocks noChangeAspect="1"/>
          </p:cNvSpPr>
          <p:nvPr/>
        </p:nvSpPr>
        <p:spPr bwMode="auto">
          <a:xfrm>
            <a:off x="6454987" y="4289766"/>
            <a:ext cx="514630" cy="434358"/>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2">
            <a:extLst>
              <a:ext uri="{FF2B5EF4-FFF2-40B4-BE49-F238E27FC236}">
                <a16:creationId xmlns:a16="http://schemas.microsoft.com/office/drawing/2014/main" id="{7AB16A78-536D-450E-BB8B-8F92E5BBE523}"/>
              </a:ext>
            </a:extLst>
          </p:cNvPr>
          <p:cNvSpPr>
            <a:spLocks noChangeAspect="1" noEditPoints="1"/>
          </p:cNvSpPr>
          <p:nvPr/>
        </p:nvSpPr>
        <p:spPr bwMode="auto">
          <a:xfrm>
            <a:off x="5019437" y="4165240"/>
            <a:ext cx="583322" cy="478204"/>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8">
            <a:extLst>
              <a:ext uri="{FF2B5EF4-FFF2-40B4-BE49-F238E27FC236}">
                <a16:creationId xmlns:a16="http://schemas.microsoft.com/office/drawing/2014/main" id="{82F7EBE9-68B3-4865-B9EE-25264F35F533}"/>
              </a:ext>
            </a:extLst>
          </p:cNvPr>
          <p:cNvSpPr>
            <a:spLocks noChangeAspect="1" noEditPoints="1"/>
          </p:cNvSpPr>
          <p:nvPr/>
        </p:nvSpPr>
        <p:spPr bwMode="auto">
          <a:xfrm>
            <a:off x="6645383" y="2829976"/>
            <a:ext cx="324234" cy="498020"/>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30">
            <a:extLst>
              <a:ext uri="{FF2B5EF4-FFF2-40B4-BE49-F238E27FC236}">
                <a16:creationId xmlns:a16="http://schemas.microsoft.com/office/drawing/2014/main" id="{3EA6AAB1-F1F9-47F8-AD93-89885FE06904}"/>
              </a:ext>
            </a:extLst>
          </p:cNvPr>
          <p:cNvSpPr>
            <a:spLocks noChangeAspect="1" noEditPoints="1"/>
          </p:cNvSpPr>
          <p:nvPr/>
        </p:nvSpPr>
        <p:spPr bwMode="auto">
          <a:xfrm>
            <a:off x="5091298" y="2763052"/>
            <a:ext cx="497226" cy="437020"/>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12283330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p:txBody>
          <a:bodyPr/>
          <a:lstStyle/>
          <a:p>
            <a:r>
              <a:rPr lang="en-US" dirty="0"/>
              <a:t>Basic diagrams shapes</a:t>
            </a:r>
          </a:p>
        </p:txBody>
      </p:sp>
      <p:sp>
        <p:nvSpPr>
          <p:cNvPr id="2" name="Title 1"/>
          <p:cNvSpPr>
            <a:spLocks noGrp="1"/>
          </p:cNvSpPr>
          <p:nvPr>
            <p:ph type="title"/>
          </p:nvPr>
        </p:nvSpPr>
        <p:spPr/>
        <p:txBody>
          <a:bodyPr>
            <a:normAutofit fontScale="90000"/>
          </a:bodyPr>
          <a:lstStyle/>
          <a:p>
            <a:r>
              <a:rPr lang="en-US" dirty="0"/>
              <a:t>Puzzle Shapes Diagrams for Integrity</a:t>
            </a:r>
          </a:p>
        </p:txBody>
      </p:sp>
    </p:spTree>
    <p:extLst>
      <p:ext uri="{BB962C8B-B14F-4D97-AF65-F5344CB8AC3E}">
        <p14:creationId xmlns:p14="http://schemas.microsoft.com/office/powerpoint/2010/main" val="63458508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Prostokąt 49"/>
          <p:cNvSpPr/>
          <p:nvPr/>
        </p:nvSpPr>
        <p:spPr>
          <a:xfrm>
            <a:off x="5672843" y="1556792"/>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2" name="Tytuł 1"/>
          <p:cNvSpPr>
            <a:spLocks noGrp="1"/>
          </p:cNvSpPr>
          <p:nvPr>
            <p:ph type="title"/>
          </p:nvPr>
        </p:nvSpPr>
        <p:spPr/>
        <p:txBody>
          <a:bodyPr>
            <a:normAutofit/>
          </a:bodyPr>
          <a:lstStyle/>
          <a:p>
            <a:r>
              <a:rPr lang="en-US" dirty="0"/>
              <a:t>3-puzzle Circle Diagram</a:t>
            </a:r>
            <a:endParaRPr lang="en-US" b="0" dirty="0"/>
          </a:p>
        </p:txBody>
      </p:sp>
      <p:grpSp>
        <p:nvGrpSpPr>
          <p:cNvPr id="3" name="Grupa 15"/>
          <p:cNvGrpSpPr/>
          <p:nvPr/>
        </p:nvGrpSpPr>
        <p:grpSpPr>
          <a:xfrm>
            <a:off x="1847528" y="1520776"/>
            <a:ext cx="4141008" cy="4104456"/>
            <a:chOff x="2267744" y="1340768"/>
            <a:chExt cx="4612768" cy="4611989"/>
          </a:xfrm>
        </p:grpSpPr>
        <p:grpSp>
          <p:nvGrpSpPr>
            <p:cNvPr id="4" name="Grupa 8"/>
            <p:cNvGrpSpPr/>
            <p:nvPr/>
          </p:nvGrpSpPr>
          <p:grpSpPr>
            <a:xfrm>
              <a:off x="2267744" y="1340768"/>
              <a:ext cx="4608512" cy="4611989"/>
              <a:chOff x="3519488" y="2379663"/>
              <a:chExt cx="2103437" cy="2105024"/>
            </a:xfrm>
          </p:grpSpPr>
          <p:sp>
            <p:nvSpPr>
              <p:cNvPr id="25" name="Freeform 6"/>
              <p:cNvSpPr>
                <a:spLocks/>
              </p:cNvSpPr>
              <p:nvPr/>
            </p:nvSpPr>
            <p:spPr bwMode="auto">
              <a:xfrm>
                <a:off x="3673475" y="2379663"/>
                <a:ext cx="1798637" cy="1081087"/>
              </a:xfrm>
              <a:custGeom>
                <a:avLst/>
                <a:gdLst>
                  <a:gd name="T0" fmla="*/ 393 w 480"/>
                  <a:gd name="T1" fmla="*/ 186 h 288"/>
                  <a:gd name="T2" fmla="*/ 393 w 480"/>
                  <a:gd name="T3" fmla="*/ 186 h 288"/>
                  <a:gd name="T4" fmla="*/ 480 w 480"/>
                  <a:gd name="T5" fmla="*/ 136 h 288"/>
                  <a:gd name="T6" fmla="*/ 240 w 480"/>
                  <a:gd name="T7" fmla="*/ 0 h 288"/>
                  <a:gd name="T8" fmla="*/ 0 w 480"/>
                  <a:gd name="T9" fmla="*/ 136 h 288"/>
                  <a:gd name="T10" fmla="*/ 93 w 480"/>
                  <a:gd name="T11" fmla="*/ 189 h 288"/>
                  <a:gd name="T12" fmla="*/ 108 w 480"/>
                  <a:gd name="T13" fmla="*/ 211 h 288"/>
                  <a:gd name="T14" fmla="*/ 99 w 480"/>
                  <a:gd name="T15" fmla="*/ 228 h 288"/>
                  <a:gd name="T16" fmla="*/ 98 w 480"/>
                  <a:gd name="T17" fmla="*/ 228 h 288"/>
                  <a:gd name="T18" fmla="*/ 95 w 480"/>
                  <a:gd name="T19" fmla="*/ 230 h 288"/>
                  <a:gd name="T20" fmla="*/ 80 w 480"/>
                  <a:gd name="T21" fmla="*/ 249 h 288"/>
                  <a:gd name="T22" fmla="*/ 83 w 480"/>
                  <a:gd name="T23" fmla="*/ 273 h 288"/>
                  <a:gd name="T24" fmla="*/ 110 w 480"/>
                  <a:gd name="T25" fmla="*/ 288 h 288"/>
                  <a:gd name="T26" fmla="*/ 126 w 480"/>
                  <a:gd name="T27" fmla="*/ 284 h 288"/>
                  <a:gd name="T28" fmla="*/ 142 w 480"/>
                  <a:gd name="T29" fmla="*/ 258 h 288"/>
                  <a:gd name="T30" fmla="*/ 142 w 480"/>
                  <a:gd name="T31" fmla="*/ 257 h 288"/>
                  <a:gd name="T32" fmla="*/ 142 w 480"/>
                  <a:gd name="T33" fmla="*/ 255 h 288"/>
                  <a:gd name="T34" fmla="*/ 142 w 480"/>
                  <a:gd name="T35" fmla="*/ 250 h 288"/>
                  <a:gd name="T36" fmla="*/ 142 w 480"/>
                  <a:gd name="T37" fmla="*/ 248 h 288"/>
                  <a:gd name="T38" fmla="*/ 142 w 480"/>
                  <a:gd name="T39" fmla="*/ 248 h 288"/>
                  <a:gd name="T40" fmla="*/ 147 w 480"/>
                  <a:gd name="T41" fmla="*/ 238 h 288"/>
                  <a:gd name="T42" fmla="*/ 161 w 480"/>
                  <a:gd name="T43" fmla="*/ 233 h 288"/>
                  <a:gd name="T44" fmla="*/ 171 w 480"/>
                  <a:gd name="T45" fmla="*/ 234 h 288"/>
                  <a:gd name="T46" fmla="*/ 171 w 480"/>
                  <a:gd name="T47" fmla="*/ 234 h 288"/>
                  <a:gd name="T48" fmla="*/ 240 w 480"/>
                  <a:gd name="T49" fmla="*/ 274 h 288"/>
                  <a:gd name="T50" fmla="*/ 311 w 480"/>
                  <a:gd name="T51" fmla="*/ 233 h 288"/>
                  <a:gd name="T52" fmla="*/ 316 w 480"/>
                  <a:gd name="T53" fmla="*/ 223 h 288"/>
                  <a:gd name="T54" fmla="*/ 310 w 480"/>
                  <a:gd name="T55" fmla="*/ 217 h 288"/>
                  <a:gd name="T56" fmla="*/ 308 w 480"/>
                  <a:gd name="T57" fmla="*/ 216 h 288"/>
                  <a:gd name="T58" fmla="*/ 308 w 480"/>
                  <a:gd name="T59" fmla="*/ 216 h 288"/>
                  <a:gd name="T60" fmla="*/ 300 w 480"/>
                  <a:gd name="T61" fmla="*/ 210 h 288"/>
                  <a:gd name="T62" fmla="*/ 286 w 480"/>
                  <a:gd name="T63" fmla="*/ 178 h 288"/>
                  <a:gd name="T64" fmla="*/ 329 w 480"/>
                  <a:gd name="T65" fmla="*/ 135 h 288"/>
                  <a:gd name="T66" fmla="*/ 373 w 480"/>
                  <a:gd name="T67" fmla="*/ 178 h 288"/>
                  <a:gd name="T68" fmla="*/ 373 w 480"/>
                  <a:gd name="T69" fmla="*/ 182 h 288"/>
                  <a:gd name="T70" fmla="*/ 380 w 480"/>
                  <a:gd name="T71" fmla="*/ 190 h 288"/>
                  <a:gd name="T72" fmla="*/ 393 w 480"/>
                  <a:gd name="T73" fmla="*/ 1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288">
                    <a:moveTo>
                      <a:pt x="393" y="186"/>
                    </a:moveTo>
                    <a:cubicBezTo>
                      <a:pt x="393" y="186"/>
                      <a:pt x="393" y="186"/>
                      <a:pt x="393" y="186"/>
                    </a:cubicBezTo>
                    <a:cubicBezTo>
                      <a:pt x="480" y="136"/>
                      <a:pt x="480" y="136"/>
                      <a:pt x="480" y="136"/>
                    </a:cubicBezTo>
                    <a:cubicBezTo>
                      <a:pt x="430" y="52"/>
                      <a:pt x="338" y="0"/>
                      <a:pt x="240" y="0"/>
                    </a:cubicBezTo>
                    <a:cubicBezTo>
                      <a:pt x="142" y="0"/>
                      <a:pt x="51" y="52"/>
                      <a:pt x="0" y="136"/>
                    </a:cubicBezTo>
                    <a:cubicBezTo>
                      <a:pt x="93" y="189"/>
                      <a:pt x="93" y="189"/>
                      <a:pt x="93" y="189"/>
                    </a:cubicBezTo>
                    <a:cubicBezTo>
                      <a:pt x="103" y="196"/>
                      <a:pt x="108" y="203"/>
                      <a:pt x="108" y="211"/>
                    </a:cubicBezTo>
                    <a:cubicBezTo>
                      <a:pt x="108" y="217"/>
                      <a:pt x="105" y="223"/>
                      <a:pt x="99" y="228"/>
                    </a:cubicBezTo>
                    <a:cubicBezTo>
                      <a:pt x="98" y="228"/>
                      <a:pt x="98" y="228"/>
                      <a:pt x="98" y="228"/>
                    </a:cubicBezTo>
                    <a:cubicBezTo>
                      <a:pt x="97" y="229"/>
                      <a:pt x="96" y="229"/>
                      <a:pt x="95" y="230"/>
                    </a:cubicBezTo>
                    <a:cubicBezTo>
                      <a:pt x="87" y="234"/>
                      <a:pt x="82" y="241"/>
                      <a:pt x="80" y="249"/>
                    </a:cubicBezTo>
                    <a:cubicBezTo>
                      <a:pt x="78" y="257"/>
                      <a:pt x="79" y="265"/>
                      <a:pt x="83" y="273"/>
                    </a:cubicBezTo>
                    <a:cubicBezTo>
                      <a:pt x="89" y="282"/>
                      <a:pt x="99" y="288"/>
                      <a:pt x="110" y="288"/>
                    </a:cubicBezTo>
                    <a:cubicBezTo>
                      <a:pt x="116" y="288"/>
                      <a:pt x="121" y="287"/>
                      <a:pt x="126" y="284"/>
                    </a:cubicBezTo>
                    <a:cubicBezTo>
                      <a:pt x="136" y="279"/>
                      <a:pt x="141" y="269"/>
                      <a:pt x="142" y="258"/>
                    </a:cubicBezTo>
                    <a:cubicBezTo>
                      <a:pt x="142" y="257"/>
                      <a:pt x="142" y="257"/>
                      <a:pt x="142" y="257"/>
                    </a:cubicBezTo>
                    <a:cubicBezTo>
                      <a:pt x="142" y="256"/>
                      <a:pt x="142" y="255"/>
                      <a:pt x="142" y="255"/>
                    </a:cubicBezTo>
                    <a:cubicBezTo>
                      <a:pt x="142" y="253"/>
                      <a:pt x="142" y="251"/>
                      <a:pt x="142" y="250"/>
                    </a:cubicBezTo>
                    <a:cubicBezTo>
                      <a:pt x="142" y="248"/>
                      <a:pt x="142" y="248"/>
                      <a:pt x="142" y="248"/>
                    </a:cubicBezTo>
                    <a:cubicBezTo>
                      <a:pt x="142" y="248"/>
                      <a:pt x="142" y="248"/>
                      <a:pt x="142" y="248"/>
                    </a:cubicBezTo>
                    <a:cubicBezTo>
                      <a:pt x="143" y="244"/>
                      <a:pt x="145" y="241"/>
                      <a:pt x="147" y="238"/>
                    </a:cubicBezTo>
                    <a:cubicBezTo>
                      <a:pt x="150" y="235"/>
                      <a:pt x="155" y="233"/>
                      <a:pt x="161" y="233"/>
                    </a:cubicBezTo>
                    <a:cubicBezTo>
                      <a:pt x="165" y="233"/>
                      <a:pt x="168" y="233"/>
                      <a:pt x="171" y="234"/>
                    </a:cubicBezTo>
                    <a:cubicBezTo>
                      <a:pt x="171" y="234"/>
                      <a:pt x="171" y="234"/>
                      <a:pt x="171" y="234"/>
                    </a:cubicBezTo>
                    <a:cubicBezTo>
                      <a:pt x="240" y="274"/>
                      <a:pt x="240" y="274"/>
                      <a:pt x="240" y="274"/>
                    </a:cubicBezTo>
                    <a:cubicBezTo>
                      <a:pt x="311" y="233"/>
                      <a:pt x="311" y="233"/>
                      <a:pt x="311" y="233"/>
                    </a:cubicBezTo>
                    <a:cubicBezTo>
                      <a:pt x="314" y="230"/>
                      <a:pt x="316" y="226"/>
                      <a:pt x="316" y="223"/>
                    </a:cubicBezTo>
                    <a:cubicBezTo>
                      <a:pt x="316" y="221"/>
                      <a:pt x="313" y="219"/>
                      <a:pt x="310" y="217"/>
                    </a:cubicBezTo>
                    <a:cubicBezTo>
                      <a:pt x="310" y="217"/>
                      <a:pt x="309" y="216"/>
                      <a:pt x="308" y="216"/>
                    </a:cubicBezTo>
                    <a:cubicBezTo>
                      <a:pt x="308" y="216"/>
                      <a:pt x="308" y="216"/>
                      <a:pt x="308" y="216"/>
                    </a:cubicBezTo>
                    <a:cubicBezTo>
                      <a:pt x="300" y="210"/>
                      <a:pt x="300" y="210"/>
                      <a:pt x="300" y="210"/>
                    </a:cubicBezTo>
                    <a:cubicBezTo>
                      <a:pt x="291" y="202"/>
                      <a:pt x="286" y="190"/>
                      <a:pt x="286" y="178"/>
                    </a:cubicBezTo>
                    <a:cubicBezTo>
                      <a:pt x="286" y="154"/>
                      <a:pt x="305" y="135"/>
                      <a:pt x="329" y="135"/>
                    </a:cubicBezTo>
                    <a:cubicBezTo>
                      <a:pt x="353" y="135"/>
                      <a:pt x="373" y="154"/>
                      <a:pt x="373" y="178"/>
                    </a:cubicBezTo>
                    <a:cubicBezTo>
                      <a:pt x="373" y="180"/>
                      <a:pt x="373" y="181"/>
                      <a:pt x="373" y="182"/>
                    </a:cubicBezTo>
                    <a:cubicBezTo>
                      <a:pt x="374" y="190"/>
                      <a:pt x="378" y="190"/>
                      <a:pt x="380" y="190"/>
                    </a:cubicBezTo>
                    <a:cubicBezTo>
                      <a:pt x="382" y="190"/>
                      <a:pt x="386" y="189"/>
                      <a:pt x="393" y="186"/>
                    </a:cubicBezTo>
                    <a:close/>
                  </a:path>
                </a:pathLst>
              </a:custGeom>
              <a:solidFill>
                <a:schemeClr val="accent2"/>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6" name="Freeform 7"/>
              <p:cNvSpPr>
                <a:spLocks/>
              </p:cNvSpPr>
              <p:nvPr/>
            </p:nvSpPr>
            <p:spPr bwMode="auto">
              <a:xfrm>
                <a:off x="4595813" y="2927350"/>
                <a:ext cx="1027112" cy="1557337"/>
              </a:xfrm>
              <a:custGeom>
                <a:avLst/>
                <a:gdLst>
                  <a:gd name="T0" fmla="*/ 240 w 274"/>
                  <a:gd name="T1" fmla="*/ 0 h 415"/>
                  <a:gd name="T2" fmla="*/ 153 w 274"/>
                  <a:gd name="T3" fmla="*/ 50 h 415"/>
                  <a:gd name="T4" fmla="*/ 133 w 274"/>
                  <a:gd name="T5" fmla="*/ 56 h 415"/>
                  <a:gd name="T6" fmla="*/ 114 w 274"/>
                  <a:gd name="T7" fmla="*/ 37 h 415"/>
                  <a:gd name="T8" fmla="*/ 114 w 274"/>
                  <a:gd name="T9" fmla="*/ 36 h 415"/>
                  <a:gd name="T10" fmla="*/ 114 w 274"/>
                  <a:gd name="T11" fmla="*/ 36 h 415"/>
                  <a:gd name="T12" fmla="*/ 114 w 274"/>
                  <a:gd name="T13" fmla="*/ 32 h 415"/>
                  <a:gd name="T14" fmla="*/ 83 w 274"/>
                  <a:gd name="T15" fmla="*/ 1 h 415"/>
                  <a:gd name="T16" fmla="*/ 52 w 274"/>
                  <a:gd name="T17" fmla="*/ 32 h 415"/>
                  <a:gd name="T18" fmla="*/ 67 w 274"/>
                  <a:gd name="T19" fmla="*/ 59 h 415"/>
                  <a:gd name="T20" fmla="*/ 69 w 274"/>
                  <a:gd name="T21" fmla="*/ 60 h 415"/>
                  <a:gd name="T22" fmla="*/ 81 w 274"/>
                  <a:gd name="T23" fmla="*/ 76 h 415"/>
                  <a:gd name="T24" fmla="*/ 72 w 274"/>
                  <a:gd name="T25" fmla="*/ 96 h 415"/>
                  <a:gd name="T26" fmla="*/ 71 w 274"/>
                  <a:gd name="T27" fmla="*/ 97 h 415"/>
                  <a:gd name="T28" fmla="*/ 0 w 274"/>
                  <a:gd name="T29" fmla="*/ 138 h 415"/>
                  <a:gd name="T30" fmla="*/ 0 w 274"/>
                  <a:gd name="T31" fmla="*/ 209 h 415"/>
                  <a:gd name="T32" fmla="*/ 7 w 274"/>
                  <a:gd name="T33" fmla="*/ 217 h 415"/>
                  <a:gd name="T34" fmla="*/ 13 w 274"/>
                  <a:gd name="T35" fmla="*/ 215 h 415"/>
                  <a:gd name="T36" fmla="*/ 15 w 274"/>
                  <a:gd name="T37" fmla="*/ 214 h 415"/>
                  <a:gd name="T38" fmla="*/ 25 w 274"/>
                  <a:gd name="T39" fmla="*/ 210 h 415"/>
                  <a:gd name="T40" fmla="*/ 59 w 274"/>
                  <a:gd name="T41" fmla="*/ 214 h 415"/>
                  <a:gd name="T42" fmla="*/ 79 w 274"/>
                  <a:gd name="T43" fmla="*/ 240 h 415"/>
                  <a:gd name="T44" fmla="*/ 75 w 274"/>
                  <a:gd name="T45" fmla="*/ 273 h 415"/>
                  <a:gd name="T46" fmla="*/ 37 w 274"/>
                  <a:gd name="T47" fmla="*/ 295 h 415"/>
                  <a:gd name="T48" fmla="*/ 16 w 274"/>
                  <a:gd name="T49" fmla="*/ 289 h 415"/>
                  <a:gd name="T50" fmla="*/ 12 w 274"/>
                  <a:gd name="T51" fmla="*/ 287 h 415"/>
                  <a:gd name="T52" fmla="*/ 8 w 274"/>
                  <a:gd name="T53" fmla="*/ 286 h 415"/>
                  <a:gd name="T54" fmla="*/ 0 w 274"/>
                  <a:gd name="T55" fmla="*/ 298 h 415"/>
                  <a:gd name="T56" fmla="*/ 0 w 274"/>
                  <a:gd name="T57" fmla="*/ 415 h 415"/>
                  <a:gd name="T58" fmla="*/ 274 w 274"/>
                  <a:gd name="T59" fmla="*/ 135 h 415"/>
                  <a:gd name="T60" fmla="*/ 240 w 274"/>
                  <a:gd name="T6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15">
                    <a:moveTo>
                      <a:pt x="240" y="0"/>
                    </a:moveTo>
                    <a:cubicBezTo>
                      <a:pt x="153" y="50"/>
                      <a:pt x="153" y="50"/>
                      <a:pt x="153" y="50"/>
                    </a:cubicBezTo>
                    <a:cubicBezTo>
                      <a:pt x="145" y="54"/>
                      <a:pt x="139" y="56"/>
                      <a:pt x="133" y="56"/>
                    </a:cubicBezTo>
                    <a:cubicBezTo>
                      <a:pt x="123" y="56"/>
                      <a:pt x="115" y="49"/>
                      <a:pt x="114" y="37"/>
                    </a:cubicBezTo>
                    <a:cubicBezTo>
                      <a:pt x="114" y="36"/>
                      <a:pt x="114" y="36"/>
                      <a:pt x="114" y="36"/>
                    </a:cubicBezTo>
                    <a:cubicBezTo>
                      <a:pt x="114" y="36"/>
                      <a:pt x="114" y="36"/>
                      <a:pt x="114" y="36"/>
                    </a:cubicBezTo>
                    <a:cubicBezTo>
                      <a:pt x="114" y="34"/>
                      <a:pt x="114" y="33"/>
                      <a:pt x="114" y="32"/>
                    </a:cubicBezTo>
                    <a:cubicBezTo>
                      <a:pt x="114" y="15"/>
                      <a:pt x="100" y="1"/>
                      <a:pt x="83" y="1"/>
                    </a:cubicBezTo>
                    <a:cubicBezTo>
                      <a:pt x="66" y="1"/>
                      <a:pt x="52" y="15"/>
                      <a:pt x="52" y="32"/>
                    </a:cubicBezTo>
                    <a:cubicBezTo>
                      <a:pt x="52" y="43"/>
                      <a:pt x="57" y="53"/>
                      <a:pt x="67" y="59"/>
                    </a:cubicBezTo>
                    <a:cubicBezTo>
                      <a:pt x="67" y="59"/>
                      <a:pt x="69" y="60"/>
                      <a:pt x="69" y="60"/>
                    </a:cubicBezTo>
                    <a:cubicBezTo>
                      <a:pt x="77" y="65"/>
                      <a:pt x="81" y="70"/>
                      <a:pt x="81" y="76"/>
                    </a:cubicBezTo>
                    <a:cubicBezTo>
                      <a:pt x="82" y="85"/>
                      <a:pt x="76" y="93"/>
                      <a:pt x="72" y="96"/>
                    </a:cubicBezTo>
                    <a:cubicBezTo>
                      <a:pt x="71" y="97"/>
                      <a:pt x="71" y="97"/>
                      <a:pt x="71" y="97"/>
                    </a:cubicBezTo>
                    <a:cubicBezTo>
                      <a:pt x="0" y="138"/>
                      <a:pt x="0" y="138"/>
                      <a:pt x="0" y="138"/>
                    </a:cubicBezTo>
                    <a:cubicBezTo>
                      <a:pt x="0" y="209"/>
                      <a:pt x="0" y="209"/>
                      <a:pt x="0" y="209"/>
                    </a:cubicBezTo>
                    <a:cubicBezTo>
                      <a:pt x="1" y="213"/>
                      <a:pt x="3" y="217"/>
                      <a:pt x="7" y="217"/>
                    </a:cubicBezTo>
                    <a:cubicBezTo>
                      <a:pt x="9" y="217"/>
                      <a:pt x="11" y="217"/>
                      <a:pt x="13" y="215"/>
                    </a:cubicBezTo>
                    <a:cubicBezTo>
                      <a:pt x="14" y="215"/>
                      <a:pt x="15" y="215"/>
                      <a:pt x="15" y="214"/>
                    </a:cubicBezTo>
                    <a:cubicBezTo>
                      <a:pt x="18" y="212"/>
                      <a:pt x="25" y="210"/>
                      <a:pt x="25" y="210"/>
                    </a:cubicBezTo>
                    <a:cubicBezTo>
                      <a:pt x="36" y="206"/>
                      <a:pt x="49" y="208"/>
                      <a:pt x="59" y="214"/>
                    </a:cubicBezTo>
                    <a:cubicBezTo>
                      <a:pt x="69" y="220"/>
                      <a:pt x="76" y="229"/>
                      <a:pt x="79" y="240"/>
                    </a:cubicBezTo>
                    <a:cubicBezTo>
                      <a:pt x="82" y="251"/>
                      <a:pt x="81" y="263"/>
                      <a:pt x="75" y="273"/>
                    </a:cubicBezTo>
                    <a:cubicBezTo>
                      <a:pt x="67" y="286"/>
                      <a:pt x="53" y="295"/>
                      <a:pt x="37" y="295"/>
                    </a:cubicBezTo>
                    <a:cubicBezTo>
                      <a:pt x="30" y="295"/>
                      <a:pt x="22" y="293"/>
                      <a:pt x="16" y="289"/>
                    </a:cubicBezTo>
                    <a:cubicBezTo>
                      <a:pt x="15" y="288"/>
                      <a:pt x="14" y="287"/>
                      <a:pt x="12" y="287"/>
                    </a:cubicBezTo>
                    <a:cubicBezTo>
                      <a:pt x="11" y="286"/>
                      <a:pt x="9" y="286"/>
                      <a:pt x="8" y="286"/>
                    </a:cubicBezTo>
                    <a:cubicBezTo>
                      <a:pt x="6" y="286"/>
                      <a:pt x="2" y="286"/>
                      <a:pt x="0" y="298"/>
                    </a:cubicBezTo>
                    <a:cubicBezTo>
                      <a:pt x="0" y="415"/>
                      <a:pt x="0" y="415"/>
                      <a:pt x="0" y="415"/>
                    </a:cubicBezTo>
                    <a:cubicBezTo>
                      <a:pt x="152" y="412"/>
                      <a:pt x="274" y="288"/>
                      <a:pt x="274" y="135"/>
                    </a:cubicBezTo>
                    <a:cubicBezTo>
                      <a:pt x="274" y="88"/>
                      <a:pt x="262" y="41"/>
                      <a:pt x="240" y="0"/>
                    </a:cubicBezTo>
                    <a:close/>
                  </a:path>
                </a:pathLst>
              </a:cu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7" name="Freeform 8"/>
              <p:cNvSpPr>
                <a:spLocks/>
              </p:cNvSpPr>
              <p:nvPr/>
            </p:nvSpPr>
            <p:spPr bwMode="auto">
              <a:xfrm>
                <a:off x="3519488" y="2927350"/>
                <a:ext cx="1338262" cy="1557337"/>
              </a:xfrm>
              <a:custGeom>
                <a:avLst/>
                <a:gdLst>
                  <a:gd name="T0" fmla="*/ 352 w 357"/>
                  <a:gd name="T1" fmla="*/ 267 h 415"/>
                  <a:gd name="T2" fmla="*/ 355 w 357"/>
                  <a:gd name="T3" fmla="*/ 243 h 415"/>
                  <a:gd name="T4" fmla="*/ 340 w 357"/>
                  <a:gd name="T5" fmla="*/ 224 h 415"/>
                  <a:gd name="T6" fmla="*/ 310 w 357"/>
                  <a:gd name="T7" fmla="*/ 224 h 415"/>
                  <a:gd name="T8" fmla="*/ 309 w 357"/>
                  <a:gd name="T9" fmla="*/ 224 h 415"/>
                  <a:gd name="T10" fmla="*/ 307 w 357"/>
                  <a:gd name="T11" fmla="*/ 225 h 415"/>
                  <a:gd name="T12" fmla="*/ 294 w 357"/>
                  <a:gd name="T13" fmla="*/ 229 h 415"/>
                  <a:gd name="T14" fmla="*/ 275 w 357"/>
                  <a:gd name="T15" fmla="*/ 212 h 415"/>
                  <a:gd name="T16" fmla="*/ 275 w 357"/>
                  <a:gd name="T17" fmla="*/ 211 h 415"/>
                  <a:gd name="T18" fmla="*/ 275 w 357"/>
                  <a:gd name="T19" fmla="*/ 138 h 415"/>
                  <a:gd name="T20" fmla="*/ 208 w 357"/>
                  <a:gd name="T21" fmla="*/ 99 h 415"/>
                  <a:gd name="T22" fmla="*/ 202 w 357"/>
                  <a:gd name="T23" fmla="*/ 99 h 415"/>
                  <a:gd name="T24" fmla="*/ 196 w 357"/>
                  <a:gd name="T25" fmla="*/ 100 h 415"/>
                  <a:gd name="T26" fmla="*/ 194 w 357"/>
                  <a:gd name="T27" fmla="*/ 108 h 415"/>
                  <a:gd name="T28" fmla="*/ 194 w 357"/>
                  <a:gd name="T29" fmla="*/ 111 h 415"/>
                  <a:gd name="T30" fmla="*/ 173 w 357"/>
                  <a:gd name="T31" fmla="*/ 148 h 415"/>
                  <a:gd name="T32" fmla="*/ 151 w 357"/>
                  <a:gd name="T33" fmla="*/ 154 h 415"/>
                  <a:gd name="T34" fmla="*/ 114 w 357"/>
                  <a:gd name="T35" fmla="*/ 133 h 415"/>
                  <a:gd name="T36" fmla="*/ 109 w 357"/>
                  <a:gd name="T37" fmla="*/ 100 h 415"/>
                  <a:gd name="T38" fmla="*/ 129 w 357"/>
                  <a:gd name="T39" fmla="*/ 73 h 415"/>
                  <a:gd name="T40" fmla="*/ 133 w 357"/>
                  <a:gd name="T41" fmla="*/ 72 h 415"/>
                  <a:gd name="T42" fmla="*/ 137 w 357"/>
                  <a:gd name="T43" fmla="*/ 65 h 415"/>
                  <a:gd name="T44" fmla="*/ 127 w 357"/>
                  <a:gd name="T45" fmla="*/ 53 h 415"/>
                  <a:gd name="T46" fmla="*/ 35 w 357"/>
                  <a:gd name="T47" fmla="*/ 0 h 415"/>
                  <a:gd name="T48" fmla="*/ 0 w 357"/>
                  <a:gd name="T49" fmla="*/ 135 h 415"/>
                  <a:gd name="T50" fmla="*/ 275 w 357"/>
                  <a:gd name="T51" fmla="*/ 415 h 415"/>
                  <a:gd name="T52" fmla="*/ 275 w 357"/>
                  <a:gd name="T53" fmla="*/ 297 h 415"/>
                  <a:gd name="T54" fmla="*/ 295 w 357"/>
                  <a:gd name="T55" fmla="*/ 274 h 415"/>
                  <a:gd name="T56" fmla="*/ 305 w 357"/>
                  <a:gd name="T57" fmla="*/ 276 h 415"/>
                  <a:gd name="T58" fmla="*/ 306 w 357"/>
                  <a:gd name="T59" fmla="*/ 277 h 415"/>
                  <a:gd name="T60" fmla="*/ 309 w 357"/>
                  <a:gd name="T61" fmla="*/ 278 h 415"/>
                  <a:gd name="T62" fmla="*/ 325 w 357"/>
                  <a:gd name="T63" fmla="*/ 283 h 415"/>
                  <a:gd name="T64" fmla="*/ 352 w 357"/>
                  <a:gd name="T65" fmla="*/ 2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415">
                    <a:moveTo>
                      <a:pt x="352" y="267"/>
                    </a:moveTo>
                    <a:cubicBezTo>
                      <a:pt x="356" y="260"/>
                      <a:pt x="357" y="251"/>
                      <a:pt x="355" y="243"/>
                    </a:cubicBezTo>
                    <a:cubicBezTo>
                      <a:pt x="353" y="235"/>
                      <a:pt x="348" y="228"/>
                      <a:pt x="340" y="224"/>
                    </a:cubicBezTo>
                    <a:cubicBezTo>
                      <a:pt x="331" y="219"/>
                      <a:pt x="319" y="219"/>
                      <a:pt x="310" y="224"/>
                    </a:cubicBezTo>
                    <a:cubicBezTo>
                      <a:pt x="309" y="224"/>
                      <a:pt x="309" y="224"/>
                      <a:pt x="309" y="224"/>
                    </a:cubicBezTo>
                    <a:cubicBezTo>
                      <a:pt x="308" y="225"/>
                      <a:pt x="308" y="225"/>
                      <a:pt x="307" y="225"/>
                    </a:cubicBezTo>
                    <a:cubicBezTo>
                      <a:pt x="302" y="228"/>
                      <a:pt x="298" y="229"/>
                      <a:pt x="294" y="229"/>
                    </a:cubicBezTo>
                    <a:cubicBezTo>
                      <a:pt x="286" y="229"/>
                      <a:pt x="279" y="223"/>
                      <a:pt x="275" y="212"/>
                    </a:cubicBezTo>
                    <a:cubicBezTo>
                      <a:pt x="275" y="211"/>
                      <a:pt x="275" y="211"/>
                      <a:pt x="275" y="211"/>
                    </a:cubicBezTo>
                    <a:cubicBezTo>
                      <a:pt x="275" y="138"/>
                      <a:pt x="275" y="138"/>
                      <a:pt x="275" y="138"/>
                    </a:cubicBezTo>
                    <a:cubicBezTo>
                      <a:pt x="208" y="99"/>
                      <a:pt x="208" y="99"/>
                      <a:pt x="208" y="99"/>
                    </a:cubicBezTo>
                    <a:cubicBezTo>
                      <a:pt x="206" y="99"/>
                      <a:pt x="204" y="99"/>
                      <a:pt x="202" y="99"/>
                    </a:cubicBezTo>
                    <a:cubicBezTo>
                      <a:pt x="199" y="99"/>
                      <a:pt x="198" y="99"/>
                      <a:pt x="196" y="100"/>
                    </a:cubicBezTo>
                    <a:cubicBezTo>
                      <a:pt x="195" y="102"/>
                      <a:pt x="194" y="105"/>
                      <a:pt x="194" y="108"/>
                    </a:cubicBezTo>
                    <a:cubicBezTo>
                      <a:pt x="194" y="109"/>
                      <a:pt x="194" y="111"/>
                      <a:pt x="194" y="111"/>
                    </a:cubicBezTo>
                    <a:cubicBezTo>
                      <a:pt x="194" y="127"/>
                      <a:pt x="186" y="141"/>
                      <a:pt x="173" y="148"/>
                    </a:cubicBezTo>
                    <a:cubicBezTo>
                      <a:pt x="166" y="152"/>
                      <a:pt x="159" y="154"/>
                      <a:pt x="151" y="154"/>
                    </a:cubicBezTo>
                    <a:cubicBezTo>
                      <a:pt x="136" y="154"/>
                      <a:pt x="121" y="146"/>
                      <a:pt x="114" y="133"/>
                    </a:cubicBezTo>
                    <a:cubicBezTo>
                      <a:pt x="108" y="122"/>
                      <a:pt x="106" y="111"/>
                      <a:pt x="109" y="100"/>
                    </a:cubicBezTo>
                    <a:cubicBezTo>
                      <a:pt x="112" y="88"/>
                      <a:pt x="119" y="79"/>
                      <a:pt x="129" y="73"/>
                    </a:cubicBezTo>
                    <a:cubicBezTo>
                      <a:pt x="131" y="73"/>
                      <a:pt x="132" y="72"/>
                      <a:pt x="133" y="72"/>
                    </a:cubicBezTo>
                    <a:cubicBezTo>
                      <a:pt x="135" y="70"/>
                      <a:pt x="137" y="68"/>
                      <a:pt x="137" y="65"/>
                    </a:cubicBezTo>
                    <a:cubicBezTo>
                      <a:pt x="137" y="63"/>
                      <a:pt x="136" y="59"/>
                      <a:pt x="127" y="53"/>
                    </a:cubicBezTo>
                    <a:cubicBezTo>
                      <a:pt x="35" y="0"/>
                      <a:pt x="35" y="0"/>
                      <a:pt x="35" y="0"/>
                    </a:cubicBezTo>
                    <a:cubicBezTo>
                      <a:pt x="12" y="41"/>
                      <a:pt x="0" y="88"/>
                      <a:pt x="0" y="135"/>
                    </a:cubicBezTo>
                    <a:cubicBezTo>
                      <a:pt x="0" y="288"/>
                      <a:pt x="123" y="412"/>
                      <a:pt x="275" y="415"/>
                    </a:cubicBezTo>
                    <a:cubicBezTo>
                      <a:pt x="275" y="297"/>
                      <a:pt x="275" y="297"/>
                      <a:pt x="275" y="297"/>
                    </a:cubicBezTo>
                    <a:cubicBezTo>
                      <a:pt x="278" y="277"/>
                      <a:pt x="289" y="274"/>
                      <a:pt x="295" y="274"/>
                    </a:cubicBezTo>
                    <a:cubicBezTo>
                      <a:pt x="298" y="274"/>
                      <a:pt x="302" y="274"/>
                      <a:pt x="305" y="276"/>
                    </a:cubicBezTo>
                    <a:cubicBezTo>
                      <a:pt x="306" y="277"/>
                      <a:pt x="306" y="277"/>
                      <a:pt x="306" y="277"/>
                    </a:cubicBezTo>
                    <a:cubicBezTo>
                      <a:pt x="307" y="277"/>
                      <a:pt x="308" y="278"/>
                      <a:pt x="309" y="278"/>
                    </a:cubicBezTo>
                    <a:cubicBezTo>
                      <a:pt x="314" y="281"/>
                      <a:pt x="319" y="283"/>
                      <a:pt x="325" y="283"/>
                    </a:cubicBezTo>
                    <a:cubicBezTo>
                      <a:pt x="336" y="283"/>
                      <a:pt x="346" y="277"/>
                      <a:pt x="352" y="267"/>
                    </a:cubicBezTo>
                    <a:close/>
                  </a:path>
                </a:pathLst>
              </a:custGeom>
              <a:solidFill>
                <a:schemeClr val="accent3"/>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1" name="pole tekstowe 20"/>
            <p:cNvSpPr txBox="1"/>
            <p:nvPr/>
          </p:nvSpPr>
          <p:spPr>
            <a:xfrm>
              <a:off x="3094217" y="1540868"/>
              <a:ext cx="2341795" cy="158417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22" name="pole tekstowe 21"/>
            <p:cNvSpPr txBox="1"/>
            <p:nvPr/>
          </p:nvSpPr>
          <p:spPr>
            <a:xfrm>
              <a:off x="4864288" y="3152787"/>
              <a:ext cx="2016224" cy="194421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23" name="pole tekstowe 22"/>
            <p:cNvSpPr txBox="1"/>
            <p:nvPr/>
          </p:nvSpPr>
          <p:spPr>
            <a:xfrm>
              <a:off x="2659841" y="3709369"/>
              <a:ext cx="1808095" cy="1584176"/>
            </a:xfrm>
            <a:prstGeom prst="rect">
              <a:avLst/>
            </a:prstGeom>
            <a:noFill/>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grpSp>
      <p:sp>
        <p:nvSpPr>
          <p:cNvPr id="12" name="Prostokąt 11"/>
          <p:cNvSpPr/>
          <p:nvPr/>
        </p:nvSpPr>
        <p:spPr>
          <a:xfrm>
            <a:off x="5673376" y="1484776"/>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extLst>
      <p:ext uri="{BB962C8B-B14F-4D97-AF65-F5344CB8AC3E}">
        <p14:creationId xmlns:p14="http://schemas.microsoft.com/office/powerpoint/2010/main" val="281763764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upa 7">
            <a:extLst>
              <a:ext uri="{FF2B5EF4-FFF2-40B4-BE49-F238E27FC236}">
                <a16:creationId xmlns:a16="http://schemas.microsoft.com/office/drawing/2014/main" id="{7EBAD86B-330A-41F6-A39E-5A19534B41F2}"/>
              </a:ext>
            </a:extLst>
          </p:cNvPr>
          <p:cNvGrpSpPr/>
          <p:nvPr/>
        </p:nvGrpSpPr>
        <p:grpSpPr>
          <a:xfrm>
            <a:off x="4036021" y="1324061"/>
            <a:ext cx="4151988" cy="4162072"/>
            <a:chOff x="4036021" y="1324061"/>
            <a:chExt cx="4151988" cy="4162072"/>
          </a:xfrm>
        </p:grpSpPr>
        <p:grpSp>
          <p:nvGrpSpPr>
            <p:cNvPr id="4" name="Grupa 3">
              <a:extLst>
                <a:ext uri="{FF2B5EF4-FFF2-40B4-BE49-F238E27FC236}">
                  <a16:creationId xmlns:a16="http://schemas.microsoft.com/office/drawing/2014/main" id="{676F56C1-6A15-44DD-A226-AFAC38E57D54}"/>
                </a:ext>
              </a:extLst>
            </p:cNvPr>
            <p:cNvGrpSpPr/>
            <p:nvPr/>
          </p:nvGrpSpPr>
          <p:grpSpPr>
            <a:xfrm>
              <a:off x="4036021" y="1324061"/>
              <a:ext cx="4151988" cy="4162072"/>
              <a:chOff x="4021732" y="1324061"/>
              <a:chExt cx="4151988" cy="4162072"/>
            </a:xfrm>
          </p:grpSpPr>
          <p:sp>
            <p:nvSpPr>
              <p:cNvPr id="20" name="Trójkąt równoramienny 19"/>
              <p:cNvSpPr/>
              <p:nvPr/>
            </p:nvSpPr>
            <p:spPr>
              <a:xfrm>
                <a:off x="4021732" y="3739903"/>
                <a:ext cx="4151988" cy="1187498"/>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21" name="Trójkąt równoramienny 20"/>
              <p:cNvSpPr/>
              <p:nvPr/>
            </p:nvSpPr>
            <p:spPr>
              <a:xfrm rot="7200000">
                <a:off x="3493659" y="2803803"/>
                <a:ext cx="4151994" cy="1192510"/>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22" name="Trójkąt równoramienny 21"/>
              <p:cNvSpPr/>
              <p:nvPr/>
            </p:nvSpPr>
            <p:spPr>
              <a:xfrm rot="14400000">
                <a:off x="4562855" y="2820293"/>
                <a:ext cx="4151988" cy="1179692"/>
              </a:xfrm>
              <a:prstGeom prst="triangle">
                <a:avLst/>
              </a:prstGeom>
              <a:solidFill>
                <a:schemeClr val="bg2"/>
              </a:solidFill>
              <a:ln>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grpSp>
        <p:grpSp>
          <p:nvGrpSpPr>
            <p:cNvPr id="23" name="Grupa 8"/>
            <p:cNvGrpSpPr/>
            <p:nvPr/>
          </p:nvGrpSpPr>
          <p:grpSpPr>
            <a:xfrm rot="10800000">
              <a:off x="5201616" y="2785514"/>
              <a:ext cx="1836724" cy="1838110"/>
              <a:chOff x="3519488" y="2379663"/>
              <a:chExt cx="2103437" cy="2105024"/>
            </a:xfrm>
          </p:grpSpPr>
          <p:sp>
            <p:nvSpPr>
              <p:cNvPr id="26" name="Freeform 6"/>
              <p:cNvSpPr>
                <a:spLocks/>
              </p:cNvSpPr>
              <p:nvPr/>
            </p:nvSpPr>
            <p:spPr bwMode="auto">
              <a:xfrm>
                <a:off x="3673475" y="2379663"/>
                <a:ext cx="1798637" cy="1081087"/>
              </a:xfrm>
              <a:custGeom>
                <a:avLst/>
                <a:gdLst>
                  <a:gd name="T0" fmla="*/ 393 w 480"/>
                  <a:gd name="T1" fmla="*/ 186 h 288"/>
                  <a:gd name="T2" fmla="*/ 393 w 480"/>
                  <a:gd name="T3" fmla="*/ 186 h 288"/>
                  <a:gd name="T4" fmla="*/ 480 w 480"/>
                  <a:gd name="T5" fmla="*/ 136 h 288"/>
                  <a:gd name="T6" fmla="*/ 240 w 480"/>
                  <a:gd name="T7" fmla="*/ 0 h 288"/>
                  <a:gd name="T8" fmla="*/ 0 w 480"/>
                  <a:gd name="T9" fmla="*/ 136 h 288"/>
                  <a:gd name="T10" fmla="*/ 93 w 480"/>
                  <a:gd name="T11" fmla="*/ 189 h 288"/>
                  <a:gd name="T12" fmla="*/ 108 w 480"/>
                  <a:gd name="T13" fmla="*/ 211 h 288"/>
                  <a:gd name="T14" fmla="*/ 99 w 480"/>
                  <a:gd name="T15" fmla="*/ 228 h 288"/>
                  <a:gd name="T16" fmla="*/ 98 w 480"/>
                  <a:gd name="T17" fmla="*/ 228 h 288"/>
                  <a:gd name="T18" fmla="*/ 95 w 480"/>
                  <a:gd name="T19" fmla="*/ 230 h 288"/>
                  <a:gd name="T20" fmla="*/ 80 w 480"/>
                  <a:gd name="T21" fmla="*/ 249 h 288"/>
                  <a:gd name="T22" fmla="*/ 83 w 480"/>
                  <a:gd name="T23" fmla="*/ 273 h 288"/>
                  <a:gd name="T24" fmla="*/ 110 w 480"/>
                  <a:gd name="T25" fmla="*/ 288 h 288"/>
                  <a:gd name="T26" fmla="*/ 126 w 480"/>
                  <a:gd name="T27" fmla="*/ 284 h 288"/>
                  <a:gd name="T28" fmla="*/ 142 w 480"/>
                  <a:gd name="T29" fmla="*/ 258 h 288"/>
                  <a:gd name="T30" fmla="*/ 142 w 480"/>
                  <a:gd name="T31" fmla="*/ 257 h 288"/>
                  <a:gd name="T32" fmla="*/ 142 w 480"/>
                  <a:gd name="T33" fmla="*/ 255 h 288"/>
                  <a:gd name="T34" fmla="*/ 142 w 480"/>
                  <a:gd name="T35" fmla="*/ 250 h 288"/>
                  <a:gd name="T36" fmla="*/ 142 w 480"/>
                  <a:gd name="T37" fmla="*/ 248 h 288"/>
                  <a:gd name="T38" fmla="*/ 142 w 480"/>
                  <a:gd name="T39" fmla="*/ 248 h 288"/>
                  <a:gd name="T40" fmla="*/ 147 w 480"/>
                  <a:gd name="T41" fmla="*/ 238 h 288"/>
                  <a:gd name="T42" fmla="*/ 161 w 480"/>
                  <a:gd name="T43" fmla="*/ 233 h 288"/>
                  <a:gd name="T44" fmla="*/ 171 w 480"/>
                  <a:gd name="T45" fmla="*/ 234 h 288"/>
                  <a:gd name="T46" fmla="*/ 171 w 480"/>
                  <a:gd name="T47" fmla="*/ 234 h 288"/>
                  <a:gd name="T48" fmla="*/ 240 w 480"/>
                  <a:gd name="T49" fmla="*/ 274 h 288"/>
                  <a:gd name="T50" fmla="*/ 311 w 480"/>
                  <a:gd name="T51" fmla="*/ 233 h 288"/>
                  <a:gd name="T52" fmla="*/ 316 w 480"/>
                  <a:gd name="T53" fmla="*/ 223 h 288"/>
                  <a:gd name="T54" fmla="*/ 310 w 480"/>
                  <a:gd name="T55" fmla="*/ 217 h 288"/>
                  <a:gd name="T56" fmla="*/ 308 w 480"/>
                  <a:gd name="T57" fmla="*/ 216 h 288"/>
                  <a:gd name="T58" fmla="*/ 308 w 480"/>
                  <a:gd name="T59" fmla="*/ 216 h 288"/>
                  <a:gd name="T60" fmla="*/ 300 w 480"/>
                  <a:gd name="T61" fmla="*/ 210 h 288"/>
                  <a:gd name="T62" fmla="*/ 286 w 480"/>
                  <a:gd name="T63" fmla="*/ 178 h 288"/>
                  <a:gd name="T64" fmla="*/ 329 w 480"/>
                  <a:gd name="T65" fmla="*/ 135 h 288"/>
                  <a:gd name="T66" fmla="*/ 373 w 480"/>
                  <a:gd name="T67" fmla="*/ 178 h 288"/>
                  <a:gd name="T68" fmla="*/ 373 w 480"/>
                  <a:gd name="T69" fmla="*/ 182 h 288"/>
                  <a:gd name="T70" fmla="*/ 380 w 480"/>
                  <a:gd name="T71" fmla="*/ 190 h 288"/>
                  <a:gd name="T72" fmla="*/ 393 w 480"/>
                  <a:gd name="T73" fmla="*/ 1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288">
                    <a:moveTo>
                      <a:pt x="393" y="186"/>
                    </a:moveTo>
                    <a:cubicBezTo>
                      <a:pt x="393" y="186"/>
                      <a:pt x="393" y="186"/>
                      <a:pt x="393" y="186"/>
                    </a:cubicBezTo>
                    <a:cubicBezTo>
                      <a:pt x="480" y="136"/>
                      <a:pt x="480" y="136"/>
                      <a:pt x="480" y="136"/>
                    </a:cubicBezTo>
                    <a:cubicBezTo>
                      <a:pt x="430" y="52"/>
                      <a:pt x="338" y="0"/>
                      <a:pt x="240" y="0"/>
                    </a:cubicBezTo>
                    <a:cubicBezTo>
                      <a:pt x="142" y="0"/>
                      <a:pt x="51" y="52"/>
                      <a:pt x="0" y="136"/>
                    </a:cubicBezTo>
                    <a:cubicBezTo>
                      <a:pt x="93" y="189"/>
                      <a:pt x="93" y="189"/>
                      <a:pt x="93" y="189"/>
                    </a:cubicBezTo>
                    <a:cubicBezTo>
                      <a:pt x="103" y="196"/>
                      <a:pt x="108" y="203"/>
                      <a:pt x="108" y="211"/>
                    </a:cubicBezTo>
                    <a:cubicBezTo>
                      <a:pt x="108" y="217"/>
                      <a:pt x="105" y="223"/>
                      <a:pt x="99" y="228"/>
                    </a:cubicBezTo>
                    <a:cubicBezTo>
                      <a:pt x="98" y="228"/>
                      <a:pt x="98" y="228"/>
                      <a:pt x="98" y="228"/>
                    </a:cubicBezTo>
                    <a:cubicBezTo>
                      <a:pt x="97" y="229"/>
                      <a:pt x="96" y="229"/>
                      <a:pt x="95" y="230"/>
                    </a:cubicBezTo>
                    <a:cubicBezTo>
                      <a:pt x="87" y="234"/>
                      <a:pt x="82" y="241"/>
                      <a:pt x="80" y="249"/>
                    </a:cubicBezTo>
                    <a:cubicBezTo>
                      <a:pt x="78" y="257"/>
                      <a:pt x="79" y="265"/>
                      <a:pt x="83" y="273"/>
                    </a:cubicBezTo>
                    <a:cubicBezTo>
                      <a:pt x="89" y="282"/>
                      <a:pt x="99" y="288"/>
                      <a:pt x="110" y="288"/>
                    </a:cubicBezTo>
                    <a:cubicBezTo>
                      <a:pt x="116" y="288"/>
                      <a:pt x="121" y="287"/>
                      <a:pt x="126" y="284"/>
                    </a:cubicBezTo>
                    <a:cubicBezTo>
                      <a:pt x="136" y="279"/>
                      <a:pt x="141" y="269"/>
                      <a:pt x="142" y="258"/>
                    </a:cubicBezTo>
                    <a:cubicBezTo>
                      <a:pt x="142" y="257"/>
                      <a:pt x="142" y="257"/>
                      <a:pt x="142" y="257"/>
                    </a:cubicBezTo>
                    <a:cubicBezTo>
                      <a:pt x="142" y="256"/>
                      <a:pt x="142" y="255"/>
                      <a:pt x="142" y="255"/>
                    </a:cubicBezTo>
                    <a:cubicBezTo>
                      <a:pt x="142" y="253"/>
                      <a:pt x="142" y="251"/>
                      <a:pt x="142" y="250"/>
                    </a:cubicBezTo>
                    <a:cubicBezTo>
                      <a:pt x="142" y="248"/>
                      <a:pt x="142" y="248"/>
                      <a:pt x="142" y="248"/>
                    </a:cubicBezTo>
                    <a:cubicBezTo>
                      <a:pt x="142" y="248"/>
                      <a:pt x="142" y="248"/>
                      <a:pt x="142" y="248"/>
                    </a:cubicBezTo>
                    <a:cubicBezTo>
                      <a:pt x="143" y="244"/>
                      <a:pt x="145" y="241"/>
                      <a:pt x="147" y="238"/>
                    </a:cubicBezTo>
                    <a:cubicBezTo>
                      <a:pt x="150" y="235"/>
                      <a:pt x="155" y="233"/>
                      <a:pt x="161" y="233"/>
                    </a:cubicBezTo>
                    <a:cubicBezTo>
                      <a:pt x="165" y="233"/>
                      <a:pt x="168" y="233"/>
                      <a:pt x="171" y="234"/>
                    </a:cubicBezTo>
                    <a:cubicBezTo>
                      <a:pt x="171" y="234"/>
                      <a:pt x="171" y="234"/>
                      <a:pt x="171" y="234"/>
                    </a:cubicBezTo>
                    <a:cubicBezTo>
                      <a:pt x="240" y="274"/>
                      <a:pt x="240" y="274"/>
                      <a:pt x="240" y="274"/>
                    </a:cubicBezTo>
                    <a:cubicBezTo>
                      <a:pt x="311" y="233"/>
                      <a:pt x="311" y="233"/>
                      <a:pt x="311" y="233"/>
                    </a:cubicBezTo>
                    <a:cubicBezTo>
                      <a:pt x="314" y="230"/>
                      <a:pt x="316" y="226"/>
                      <a:pt x="316" y="223"/>
                    </a:cubicBezTo>
                    <a:cubicBezTo>
                      <a:pt x="316" y="221"/>
                      <a:pt x="313" y="219"/>
                      <a:pt x="310" y="217"/>
                    </a:cubicBezTo>
                    <a:cubicBezTo>
                      <a:pt x="310" y="217"/>
                      <a:pt x="309" y="216"/>
                      <a:pt x="308" y="216"/>
                    </a:cubicBezTo>
                    <a:cubicBezTo>
                      <a:pt x="308" y="216"/>
                      <a:pt x="308" y="216"/>
                      <a:pt x="308" y="216"/>
                    </a:cubicBezTo>
                    <a:cubicBezTo>
                      <a:pt x="300" y="210"/>
                      <a:pt x="300" y="210"/>
                      <a:pt x="300" y="210"/>
                    </a:cubicBezTo>
                    <a:cubicBezTo>
                      <a:pt x="291" y="202"/>
                      <a:pt x="286" y="190"/>
                      <a:pt x="286" y="178"/>
                    </a:cubicBezTo>
                    <a:cubicBezTo>
                      <a:pt x="286" y="154"/>
                      <a:pt x="305" y="135"/>
                      <a:pt x="329" y="135"/>
                    </a:cubicBezTo>
                    <a:cubicBezTo>
                      <a:pt x="353" y="135"/>
                      <a:pt x="373" y="154"/>
                      <a:pt x="373" y="178"/>
                    </a:cubicBezTo>
                    <a:cubicBezTo>
                      <a:pt x="373" y="180"/>
                      <a:pt x="373" y="181"/>
                      <a:pt x="373" y="182"/>
                    </a:cubicBezTo>
                    <a:cubicBezTo>
                      <a:pt x="374" y="190"/>
                      <a:pt x="378" y="190"/>
                      <a:pt x="380" y="190"/>
                    </a:cubicBezTo>
                    <a:cubicBezTo>
                      <a:pt x="382" y="190"/>
                      <a:pt x="386" y="189"/>
                      <a:pt x="393" y="186"/>
                    </a:cubicBezTo>
                    <a:close/>
                  </a:path>
                </a:pathLst>
              </a:custGeom>
              <a:solidFill>
                <a:schemeClr val="accent4"/>
              </a:solidFill>
              <a:ln w="9525">
                <a:noFill/>
              </a:ln>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28" name="Freeform 7"/>
              <p:cNvSpPr>
                <a:spLocks/>
              </p:cNvSpPr>
              <p:nvPr/>
            </p:nvSpPr>
            <p:spPr bwMode="auto">
              <a:xfrm>
                <a:off x="4595813" y="2927350"/>
                <a:ext cx="1027112" cy="1557337"/>
              </a:xfrm>
              <a:custGeom>
                <a:avLst/>
                <a:gdLst>
                  <a:gd name="T0" fmla="*/ 240 w 274"/>
                  <a:gd name="T1" fmla="*/ 0 h 415"/>
                  <a:gd name="T2" fmla="*/ 153 w 274"/>
                  <a:gd name="T3" fmla="*/ 50 h 415"/>
                  <a:gd name="T4" fmla="*/ 133 w 274"/>
                  <a:gd name="T5" fmla="*/ 56 h 415"/>
                  <a:gd name="T6" fmla="*/ 114 w 274"/>
                  <a:gd name="T7" fmla="*/ 37 h 415"/>
                  <a:gd name="T8" fmla="*/ 114 w 274"/>
                  <a:gd name="T9" fmla="*/ 36 h 415"/>
                  <a:gd name="T10" fmla="*/ 114 w 274"/>
                  <a:gd name="T11" fmla="*/ 36 h 415"/>
                  <a:gd name="T12" fmla="*/ 114 w 274"/>
                  <a:gd name="T13" fmla="*/ 32 h 415"/>
                  <a:gd name="T14" fmla="*/ 83 w 274"/>
                  <a:gd name="T15" fmla="*/ 1 h 415"/>
                  <a:gd name="T16" fmla="*/ 52 w 274"/>
                  <a:gd name="T17" fmla="*/ 32 h 415"/>
                  <a:gd name="T18" fmla="*/ 67 w 274"/>
                  <a:gd name="T19" fmla="*/ 59 h 415"/>
                  <a:gd name="T20" fmla="*/ 69 w 274"/>
                  <a:gd name="T21" fmla="*/ 60 h 415"/>
                  <a:gd name="T22" fmla="*/ 81 w 274"/>
                  <a:gd name="T23" fmla="*/ 76 h 415"/>
                  <a:gd name="T24" fmla="*/ 72 w 274"/>
                  <a:gd name="T25" fmla="*/ 96 h 415"/>
                  <a:gd name="T26" fmla="*/ 71 w 274"/>
                  <a:gd name="T27" fmla="*/ 97 h 415"/>
                  <a:gd name="T28" fmla="*/ 0 w 274"/>
                  <a:gd name="T29" fmla="*/ 138 h 415"/>
                  <a:gd name="T30" fmla="*/ 0 w 274"/>
                  <a:gd name="T31" fmla="*/ 209 h 415"/>
                  <a:gd name="T32" fmla="*/ 7 w 274"/>
                  <a:gd name="T33" fmla="*/ 217 h 415"/>
                  <a:gd name="T34" fmla="*/ 13 w 274"/>
                  <a:gd name="T35" fmla="*/ 215 h 415"/>
                  <a:gd name="T36" fmla="*/ 15 w 274"/>
                  <a:gd name="T37" fmla="*/ 214 h 415"/>
                  <a:gd name="T38" fmla="*/ 25 w 274"/>
                  <a:gd name="T39" fmla="*/ 210 h 415"/>
                  <a:gd name="T40" fmla="*/ 59 w 274"/>
                  <a:gd name="T41" fmla="*/ 214 h 415"/>
                  <a:gd name="T42" fmla="*/ 79 w 274"/>
                  <a:gd name="T43" fmla="*/ 240 h 415"/>
                  <a:gd name="T44" fmla="*/ 75 w 274"/>
                  <a:gd name="T45" fmla="*/ 273 h 415"/>
                  <a:gd name="T46" fmla="*/ 37 w 274"/>
                  <a:gd name="T47" fmla="*/ 295 h 415"/>
                  <a:gd name="T48" fmla="*/ 16 w 274"/>
                  <a:gd name="T49" fmla="*/ 289 h 415"/>
                  <a:gd name="T50" fmla="*/ 12 w 274"/>
                  <a:gd name="T51" fmla="*/ 287 h 415"/>
                  <a:gd name="T52" fmla="*/ 8 w 274"/>
                  <a:gd name="T53" fmla="*/ 286 h 415"/>
                  <a:gd name="T54" fmla="*/ 0 w 274"/>
                  <a:gd name="T55" fmla="*/ 298 h 415"/>
                  <a:gd name="T56" fmla="*/ 0 w 274"/>
                  <a:gd name="T57" fmla="*/ 415 h 415"/>
                  <a:gd name="T58" fmla="*/ 274 w 274"/>
                  <a:gd name="T59" fmla="*/ 135 h 415"/>
                  <a:gd name="T60" fmla="*/ 240 w 274"/>
                  <a:gd name="T6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15">
                    <a:moveTo>
                      <a:pt x="240" y="0"/>
                    </a:moveTo>
                    <a:cubicBezTo>
                      <a:pt x="153" y="50"/>
                      <a:pt x="153" y="50"/>
                      <a:pt x="153" y="50"/>
                    </a:cubicBezTo>
                    <a:cubicBezTo>
                      <a:pt x="145" y="54"/>
                      <a:pt x="139" y="56"/>
                      <a:pt x="133" y="56"/>
                    </a:cubicBezTo>
                    <a:cubicBezTo>
                      <a:pt x="123" y="56"/>
                      <a:pt x="115" y="49"/>
                      <a:pt x="114" y="37"/>
                    </a:cubicBezTo>
                    <a:cubicBezTo>
                      <a:pt x="114" y="36"/>
                      <a:pt x="114" y="36"/>
                      <a:pt x="114" y="36"/>
                    </a:cubicBezTo>
                    <a:cubicBezTo>
                      <a:pt x="114" y="36"/>
                      <a:pt x="114" y="36"/>
                      <a:pt x="114" y="36"/>
                    </a:cubicBezTo>
                    <a:cubicBezTo>
                      <a:pt x="114" y="34"/>
                      <a:pt x="114" y="33"/>
                      <a:pt x="114" y="32"/>
                    </a:cubicBezTo>
                    <a:cubicBezTo>
                      <a:pt x="114" y="15"/>
                      <a:pt x="100" y="1"/>
                      <a:pt x="83" y="1"/>
                    </a:cubicBezTo>
                    <a:cubicBezTo>
                      <a:pt x="66" y="1"/>
                      <a:pt x="52" y="15"/>
                      <a:pt x="52" y="32"/>
                    </a:cubicBezTo>
                    <a:cubicBezTo>
                      <a:pt x="52" y="43"/>
                      <a:pt x="57" y="53"/>
                      <a:pt x="67" y="59"/>
                    </a:cubicBezTo>
                    <a:cubicBezTo>
                      <a:pt x="67" y="59"/>
                      <a:pt x="69" y="60"/>
                      <a:pt x="69" y="60"/>
                    </a:cubicBezTo>
                    <a:cubicBezTo>
                      <a:pt x="77" y="65"/>
                      <a:pt x="81" y="70"/>
                      <a:pt x="81" y="76"/>
                    </a:cubicBezTo>
                    <a:cubicBezTo>
                      <a:pt x="82" y="85"/>
                      <a:pt x="76" y="93"/>
                      <a:pt x="72" y="96"/>
                    </a:cubicBezTo>
                    <a:cubicBezTo>
                      <a:pt x="71" y="97"/>
                      <a:pt x="71" y="97"/>
                      <a:pt x="71" y="97"/>
                    </a:cubicBezTo>
                    <a:cubicBezTo>
                      <a:pt x="0" y="138"/>
                      <a:pt x="0" y="138"/>
                      <a:pt x="0" y="138"/>
                    </a:cubicBezTo>
                    <a:cubicBezTo>
                      <a:pt x="0" y="209"/>
                      <a:pt x="0" y="209"/>
                      <a:pt x="0" y="209"/>
                    </a:cubicBezTo>
                    <a:cubicBezTo>
                      <a:pt x="1" y="213"/>
                      <a:pt x="3" y="217"/>
                      <a:pt x="7" y="217"/>
                    </a:cubicBezTo>
                    <a:cubicBezTo>
                      <a:pt x="9" y="217"/>
                      <a:pt x="11" y="217"/>
                      <a:pt x="13" y="215"/>
                    </a:cubicBezTo>
                    <a:cubicBezTo>
                      <a:pt x="14" y="215"/>
                      <a:pt x="15" y="215"/>
                      <a:pt x="15" y="214"/>
                    </a:cubicBezTo>
                    <a:cubicBezTo>
                      <a:pt x="18" y="212"/>
                      <a:pt x="25" y="210"/>
                      <a:pt x="25" y="210"/>
                    </a:cubicBezTo>
                    <a:cubicBezTo>
                      <a:pt x="36" y="206"/>
                      <a:pt x="49" y="208"/>
                      <a:pt x="59" y="214"/>
                    </a:cubicBezTo>
                    <a:cubicBezTo>
                      <a:pt x="69" y="220"/>
                      <a:pt x="76" y="229"/>
                      <a:pt x="79" y="240"/>
                    </a:cubicBezTo>
                    <a:cubicBezTo>
                      <a:pt x="82" y="251"/>
                      <a:pt x="81" y="263"/>
                      <a:pt x="75" y="273"/>
                    </a:cubicBezTo>
                    <a:cubicBezTo>
                      <a:pt x="67" y="286"/>
                      <a:pt x="53" y="295"/>
                      <a:pt x="37" y="295"/>
                    </a:cubicBezTo>
                    <a:cubicBezTo>
                      <a:pt x="30" y="295"/>
                      <a:pt x="22" y="293"/>
                      <a:pt x="16" y="289"/>
                    </a:cubicBezTo>
                    <a:cubicBezTo>
                      <a:pt x="15" y="288"/>
                      <a:pt x="14" y="287"/>
                      <a:pt x="12" y="287"/>
                    </a:cubicBezTo>
                    <a:cubicBezTo>
                      <a:pt x="11" y="286"/>
                      <a:pt x="9" y="286"/>
                      <a:pt x="8" y="286"/>
                    </a:cubicBezTo>
                    <a:cubicBezTo>
                      <a:pt x="6" y="286"/>
                      <a:pt x="2" y="286"/>
                      <a:pt x="0" y="298"/>
                    </a:cubicBezTo>
                    <a:cubicBezTo>
                      <a:pt x="0" y="415"/>
                      <a:pt x="0" y="415"/>
                      <a:pt x="0" y="415"/>
                    </a:cubicBezTo>
                    <a:cubicBezTo>
                      <a:pt x="152" y="412"/>
                      <a:pt x="274" y="288"/>
                      <a:pt x="274" y="135"/>
                    </a:cubicBezTo>
                    <a:cubicBezTo>
                      <a:pt x="274" y="88"/>
                      <a:pt x="262" y="41"/>
                      <a:pt x="240" y="0"/>
                    </a:cubicBezTo>
                    <a:close/>
                  </a:path>
                </a:pathLst>
              </a:custGeom>
              <a:ln w="9525">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30" name="Freeform 8"/>
              <p:cNvSpPr>
                <a:spLocks/>
              </p:cNvSpPr>
              <p:nvPr/>
            </p:nvSpPr>
            <p:spPr bwMode="auto">
              <a:xfrm>
                <a:off x="3519488" y="2927350"/>
                <a:ext cx="1338262" cy="1557337"/>
              </a:xfrm>
              <a:custGeom>
                <a:avLst/>
                <a:gdLst>
                  <a:gd name="T0" fmla="*/ 352 w 357"/>
                  <a:gd name="T1" fmla="*/ 267 h 415"/>
                  <a:gd name="T2" fmla="*/ 355 w 357"/>
                  <a:gd name="T3" fmla="*/ 243 h 415"/>
                  <a:gd name="T4" fmla="*/ 340 w 357"/>
                  <a:gd name="T5" fmla="*/ 224 h 415"/>
                  <a:gd name="T6" fmla="*/ 310 w 357"/>
                  <a:gd name="T7" fmla="*/ 224 h 415"/>
                  <a:gd name="T8" fmla="*/ 309 w 357"/>
                  <a:gd name="T9" fmla="*/ 224 h 415"/>
                  <a:gd name="T10" fmla="*/ 307 w 357"/>
                  <a:gd name="T11" fmla="*/ 225 h 415"/>
                  <a:gd name="T12" fmla="*/ 294 w 357"/>
                  <a:gd name="T13" fmla="*/ 229 h 415"/>
                  <a:gd name="T14" fmla="*/ 275 w 357"/>
                  <a:gd name="T15" fmla="*/ 212 h 415"/>
                  <a:gd name="T16" fmla="*/ 275 w 357"/>
                  <a:gd name="T17" fmla="*/ 211 h 415"/>
                  <a:gd name="T18" fmla="*/ 275 w 357"/>
                  <a:gd name="T19" fmla="*/ 138 h 415"/>
                  <a:gd name="T20" fmla="*/ 208 w 357"/>
                  <a:gd name="T21" fmla="*/ 99 h 415"/>
                  <a:gd name="T22" fmla="*/ 202 w 357"/>
                  <a:gd name="T23" fmla="*/ 99 h 415"/>
                  <a:gd name="T24" fmla="*/ 196 w 357"/>
                  <a:gd name="T25" fmla="*/ 100 h 415"/>
                  <a:gd name="T26" fmla="*/ 194 w 357"/>
                  <a:gd name="T27" fmla="*/ 108 h 415"/>
                  <a:gd name="T28" fmla="*/ 194 w 357"/>
                  <a:gd name="T29" fmla="*/ 111 h 415"/>
                  <a:gd name="T30" fmla="*/ 173 w 357"/>
                  <a:gd name="T31" fmla="*/ 148 h 415"/>
                  <a:gd name="T32" fmla="*/ 151 w 357"/>
                  <a:gd name="T33" fmla="*/ 154 h 415"/>
                  <a:gd name="T34" fmla="*/ 114 w 357"/>
                  <a:gd name="T35" fmla="*/ 133 h 415"/>
                  <a:gd name="T36" fmla="*/ 109 w 357"/>
                  <a:gd name="T37" fmla="*/ 100 h 415"/>
                  <a:gd name="T38" fmla="*/ 129 w 357"/>
                  <a:gd name="T39" fmla="*/ 73 h 415"/>
                  <a:gd name="T40" fmla="*/ 133 w 357"/>
                  <a:gd name="T41" fmla="*/ 72 h 415"/>
                  <a:gd name="T42" fmla="*/ 137 w 357"/>
                  <a:gd name="T43" fmla="*/ 65 h 415"/>
                  <a:gd name="T44" fmla="*/ 127 w 357"/>
                  <a:gd name="T45" fmla="*/ 53 h 415"/>
                  <a:gd name="T46" fmla="*/ 35 w 357"/>
                  <a:gd name="T47" fmla="*/ 0 h 415"/>
                  <a:gd name="T48" fmla="*/ 0 w 357"/>
                  <a:gd name="T49" fmla="*/ 135 h 415"/>
                  <a:gd name="T50" fmla="*/ 275 w 357"/>
                  <a:gd name="T51" fmla="*/ 415 h 415"/>
                  <a:gd name="T52" fmla="*/ 275 w 357"/>
                  <a:gd name="T53" fmla="*/ 297 h 415"/>
                  <a:gd name="T54" fmla="*/ 295 w 357"/>
                  <a:gd name="T55" fmla="*/ 274 h 415"/>
                  <a:gd name="T56" fmla="*/ 305 w 357"/>
                  <a:gd name="T57" fmla="*/ 276 h 415"/>
                  <a:gd name="T58" fmla="*/ 306 w 357"/>
                  <a:gd name="T59" fmla="*/ 277 h 415"/>
                  <a:gd name="T60" fmla="*/ 309 w 357"/>
                  <a:gd name="T61" fmla="*/ 278 h 415"/>
                  <a:gd name="T62" fmla="*/ 325 w 357"/>
                  <a:gd name="T63" fmla="*/ 283 h 415"/>
                  <a:gd name="T64" fmla="*/ 352 w 357"/>
                  <a:gd name="T65" fmla="*/ 2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415">
                    <a:moveTo>
                      <a:pt x="352" y="267"/>
                    </a:moveTo>
                    <a:cubicBezTo>
                      <a:pt x="356" y="260"/>
                      <a:pt x="357" y="251"/>
                      <a:pt x="355" y="243"/>
                    </a:cubicBezTo>
                    <a:cubicBezTo>
                      <a:pt x="353" y="235"/>
                      <a:pt x="348" y="228"/>
                      <a:pt x="340" y="224"/>
                    </a:cubicBezTo>
                    <a:cubicBezTo>
                      <a:pt x="331" y="219"/>
                      <a:pt x="319" y="219"/>
                      <a:pt x="310" y="224"/>
                    </a:cubicBezTo>
                    <a:cubicBezTo>
                      <a:pt x="309" y="224"/>
                      <a:pt x="309" y="224"/>
                      <a:pt x="309" y="224"/>
                    </a:cubicBezTo>
                    <a:cubicBezTo>
                      <a:pt x="308" y="225"/>
                      <a:pt x="308" y="225"/>
                      <a:pt x="307" y="225"/>
                    </a:cubicBezTo>
                    <a:cubicBezTo>
                      <a:pt x="302" y="228"/>
                      <a:pt x="298" y="229"/>
                      <a:pt x="294" y="229"/>
                    </a:cubicBezTo>
                    <a:cubicBezTo>
                      <a:pt x="286" y="229"/>
                      <a:pt x="279" y="223"/>
                      <a:pt x="275" y="212"/>
                    </a:cubicBezTo>
                    <a:cubicBezTo>
                      <a:pt x="275" y="211"/>
                      <a:pt x="275" y="211"/>
                      <a:pt x="275" y="211"/>
                    </a:cubicBezTo>
                    <a:cubicBezTo>
                      <a:pt x="275" y="138"/>
                      <a:pt x="275" y="138"/>
                      <a:pt x="275" y="138"/>
                    </a:cubicBezTo>
                    <a:cubicBezTo>
                      <a:pt x="208" y="99"/>
                      <a:pt x="208" y="99"/>
                      <a:pt x="208" y="99"/>
                    </a:cubicBezTo>
                    <a:cubicBezTo>
                      <a:pt x="206" y="99"/>
                      <a:pt x="204" y="99"/>
                      <a:pt x="202" y="99"/>
                    </a:cubicBezTo>
                    <a:cubicBezTo>
                      <a:pt x="199" y="99"/>
                      <a:pt x="198" y="99"/>
                      <a:pt x="196" y="100"/>
                    </a:cubicBezTo>
                    <a:cubicBezTo>
                      <a:pt x="195" y="102"/>
                      <a:pt x="194" y="105"/>
                      <a:pt x="194" y="108"/>
                    </a:cubicBezTo>
                    <a:cubicBezTo>
                      <a:pt x="194" y="109"/>
                      <a:pt x="194" y="111"/>
                      <a:pt x="194" y="111"/>
                    </a:cubicBezTo>
                    <a:cubicBezTo>
                      <a:pt x="194" y="127"/>
                      <a:pt x="186" y="141"/>
                      <a:pt x="173" y="148"/>
                    </a:cubicBezTo>
                    <a:cubicBezTo>
                      <a:pt x="166" y="152"/>
                      <a:pt x="159" y="154"/>
                      <a:pt x="151" y="154"/>
                    </a:cubicBezTo>
                    <a:cubicBezTo>
                      <a:pt x="136" y="154"/>
                      <a:pt x="121" y="146"/>
                      <a:pt x="114" y="133"/>
                    </a:cubicBezTo>
                    <a:cubicBezTo>
                      <a:pt x="108" y="122"/>
                      <a:pt x="106" y="111"/>
                      <a:pt x="109" y="100"/>
                    </a:cubicBezTo>
                    <a:cubicBezTo>
                      <a:pt x="112" y="88"/>
                      <a:pt x="119" y="79"/>
                      <a:pt x="129" y="73"/>
                    </a:cubicBezTo>
                    <a:cubicBezTo>
                      <a:pt x="131" y="73"/>
                      <a:pt x="132" y="72"/>
                      <a:pt x="133" y="72"/>
                    </a:cubicBezTo>
                    <a:cubicBezTo>
                      <a:pt x="135" y="70"/>
                      <a:pt x="137" y="68"/>
                      <a:pt x="137" y="65"/>
                    </a:cubicBezTo>
                    <a:cubicBezTo>
                      <a:pt x="137" y="63"/>
                      <a:pt x="136" y="59"/>
                      <a:pt x="127" y="53"/>
                    </a:cubicBezTo>
                    <a:cubicBezTo>
                      <a:pt x="35" y="0"/>
                      <a:pt x="35" y="0"/>
                      <a:pt x="35" y="0"/>
                    </a:cubicBezTo>
                    <a:cubicBezTo>
                      <a:pt x="12" y="41"/>
                      <a:pt x="0" y="88"/>
                      <a:pt x="0" y="135"/>
                    </a:cubicBezTo>
                    <a:cubicBezTo>
                      <a:pt x="0" y="288"/>
                      <a:pt x="123" y="412"/>
                      <a:pt x="275" y="415"/>
                    </a:cubicBezTo>
                    <a:cubicBezTo>
                      <a:pt x="275" y="297"/>
                      <a:pt x="275" y="297"/>
                      <a:pt x="275" y="297"/>
                    </a:cubicBezTo>
                    <a:cubicBezTo>
                      <a:pt x="278" y="277"/>
                      <a:pt x="289" y="274"/>
                      <a:pt x="295" y="274"/>
                    </a:cubicBezTo>
                    <a:cubicBezTo>
                      <a:pt x="298" y="274"/>
                      <a:pt x="302" y="274"/>
                      <a:pt x="305" y="276"/>
                    </a:cubicBezTo>
                    <a:cubicBezTo>
                      <a:pt x="306" y="277"/>
                      <a:pt x="306" y="277"/>
                      <a:pt x="306" y="277"/>
                    </a:cubicBezTo>
                    <a:cubicBezTo>
                      <a:pt x="307" y="277"/>
                      <a:pt x="308" y="278"/>
                      <a:pt x="309" y="278"/>
                    </a:cubicBezTo>
                    <a:cubicBezTo>
                      <a:pt x="314" y="281"/>
                      <a:pt x="319" y="283"/>
                      <a:pt x="325" y="283"/>
                    </a:cubicBezTo>
                    <a:cubicBezTo>
                      <a:pt x="336" y="283"/>
                      <a:pt x="346" y="277"/>
                      <a:pt x="352" y="267"/>
                    </a:cubicBezTo>
                    <a:close/>
                  </a:path>
                </a:pathLst>
              </a:custGeom>
              <a:ln w="9525">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grpSp>
      <p:sp>
        <p:nvSpPr>
          <p:cNvPr id="2" name="Tytuł 1"/>
          <p:cNvSpPr>
            <a:spLocks noGrp="1"/>
          </p:cNvSpPr>
          <p:nvPr>
            <p:ph type="title"/>
          </p:nvPr>
        </p:nvSpPr>
        <p:spPr>
          <a:xfrm>
            <a:off x="623889" y="0"/>
            <a:ext cx="10947022" cy="972000"/>
          </a:xfrm>
        </p:spPr>
        <p:txBody>
          <a:bodyPr>
            <a:normAutofit/>
          </a:bodyPr>
          <a:lstStyle/>
          <a:p>
            <a:r>
              <a:rPr lang="en-US" dirty="0"/>
              <a:t>3-puzzle Triangle Diagram</a:t>
            </a:r>
            <a:endParaRPr lang="en-US" b="0" dirty="0"/>
          </a:p>
        </p:txBody>
      </p:sp>
      <p:sp>
        <p:nvSpPr>
          <p:cNvPr id="24" name="pole tekstowe 23"/>
          <p:cNvSpPr txBox="1"/>
          <p:nvPr/>
        </p:nvSpPr>
        <p:spPr>
          <a:xfrm>
            <a:off x="886024" y="1361480"/>
            <a:ext cx="3384376" cy="1254720"/>
          </a:xfrm>
          <a:prstGeom prst="rect">
            <a:avLst/>
          </a:prstGeom>
          <a:noFill/>
        </p:spPr>
        <p:txBody>
          <a:bodyPr wrap="square" lIns="72000" rIns="72000" rtlCol="0" anchor="ctr">
            <a:noAutofit/>
          </a:bodyPr>
          <a:lstStyle/>
          <a:p>
            <a:pPr algn="r">
              <a:spcAft>
                <a:spcPts val="600"/>
              </a:spcAft>
            </a:pPr>
            <a:r>
              <a:rPr lang="en-US" sz="2000" b="1" dirty="0"/>
              <a:t>Your description here</a:t>
            </a:r>
            <a:endParaRPr lang="en-US" sz="2000" dirty="0"/>
          </a:p>
          <a:p>
            <a:pPr lvl="0" algn="r">
              <a:spcBef>
                <a:spcPts val="300"/>
              </a:spcBef>
              <a:spcAft>
                <a:spcPts val="1200"/>
              </a:spcAft>
            </a:pPr>
            <a:r>
              <a:rPr lang="en-US" sz="2000" dirty="0"/>
              <a:t>Write your text here. Fill the textbox with your description.</a:t>
            </a:r>
            <a:endParaRPr lang="en-US" sz="2000" b="1" dirty="0"/>
          </a:p>
        </p:txBody>
      </p:sp>
      <p:sp>
        <p:nvSpPr>
          <p:cNvPr id="25" name="pole tekstowe 24"/>
          <p:cNvSpPr txBox="1"/>
          <p:nvPr/>
        </p:nvSpPr>
        <p:spPr>
          <a:xfrm>
            <a:off x="4081304" y="5275486"/>
            <a:ext cx="4122896" cy="997195"/>
          </a:xfrm>
          <a:prstGeom prst="rect">
            <a:avLst/>
          </a:prstGeom>
          <a:noFill/>
        </p:spPr>
        <p:txBody>
          <a:bodyPr wrap="square" lIns="72000" rIns="72000" rtlCol="0" anchor="ctr">
            <a:noAutofit/>
          </a:bodyPr>
          <a:lstStyle/>
          <a:p>
            <a:pPr algn="ctr">
              <a:spcAft>
                <a:spcPts val="600"/>
              </a:spcAft>
            </a:pPr>
            <a:r>
              <a:rPr lang="en-US" sz="2000" b="1" dirty="0"/>
              <a:t>Your description here</a:t>
            </a:r>
            <a:endParaRPr lang="en-US" sz="2000" dirty="0"/>
          </a:p>
          <a:p>
            <a:pPr lvl="0" algn="ctr">
              <a:spcBef>
                <a:spcPts val="300"/>
              </a:spcBef>
              <a:spcAft>
                <a:spcPts val="1200"/>
              </a:spcAft>
            </a:pPr>
            <a:r>
              <a:rPr lang="en-US" sz="2000" dirty="0"/>
              <a:t>Write your text here. Fill the textbox with your description.</a:t>
            </a:r>
            <a:endParaRPr lang="en-US" sz="2000" b="1" dirty="0"/>
          </a:p>
        </p:txBody>
      </p:sp>
      <p:sp>
        <p:nvSpPr>
          <p:cNvPr id="31" name="pole tekstowe 30">
            <a:extLst>
              <a:ext uri="{FF2B5EF4-FFF2-40B4-BE49-F238E27FC236}">
                <a16:creationId xmlns:a16="http://schemas.microsoft.com/office/drawing/2014/main" id="{88C764C0-80B4-47DB-8C0A-F4BC9B76978F}"/>
              </a:ext>
            </a:extLst>
          </p:cNvPr>
          <p:cNvSpPr txBox="1"/>
          <p:nvPr/>
        </p:nvSpPr>
        <p:spPr>
          <a:xfrm>
            <a:off x="7870800" y="1361480"/>
            <a:ext cx="3384376" cy="1254720"/>
          </a:xfrm>
          <a:prstGeom prst="rect">
            <a:avLst/>
          </a:prstGeom>
          <a:noFill/>
        </p:spPr>
        <p:txBody>
          <a:bodyPr wrap="square" lIns="72000" rIns="72000" rtlCol="0" anchor="ctr">
            <a:noAutofit/>
          </a:bodyPr>
          <a:lstStyle/>
          <a:p>
            <a:pPr>
              <a:spcAft>
                <a:spcPts val="600"/>
              </a:spcAft>
            </a:pPr>
            <a:r>
              <a:rPr lang="en-US" sz="2000" b="1" dirty="0"/>
              <a:t>Your description here</a:t>
            </a:r>
            <a:endParaRPr lang="en-US" sz="2000" dirty="0"/>
          </a:p>
          <a:p>
            <a:pPr lvl="0">
              <a:spcBef>
                <a:spcPts val="300"/>
              </a:spcBef>
              <a:spcAft>
                <a:spcPts val="1200"/>
              </a:spcAft>
            </a:pPr>
            <a:r>
              <a:rPr lang="en-US" sz="2000" dirty="0"/>
              <a:t>Write your text here. Fill the textbox with your description.</a:t>
            </a:r>
            <a:endParaRPr lang="en-US" sz="2000" b="1" dirty="0"/>
          </a:p>
        </p:txBody>
      </p:sp>
      <p:grpSp>
        <p:nvGrpSpPr>
          <p:cNvPr id="6" name="Grupa 5">
            <a:extLst>
              <a:ext uri="{FF2B5EF4-FFF2-40B4-BE49-F238E27FC236}">
                <a16:creationId xmlns:a16="http://schemas.microsoft.com/office/drawing/2014/main" id="{8607EA60-5F3A-4035-A32F-7901D803D5C1}"/>
              </a:ext>
            </a:extLst>
          </p:cNvPr>
          <p:cNvGrpSpPr/>
          <p:nvPr/>
        </p:nvGrpSpPr>
        <p:grpSpPr>
          <a:xfrm>
            <a:off x="4414416" y="1253519"/>
            <a:ext cx="1258088" cy="2267753"/>
            <a:chOff x="4414416" y="1253519"/>
            <a:chExt cx="1258088" cy="2267753"/>
          </a:xfrm>
        </p:grpSpPr>
        <p:cxnSp>
          <p:nvCxnSpPr>
            <p:cNvPr id="19" name="Łącznik łamany 18"/>
            <p:cNvCxnSpPr>
              <a:cxnSpLocks/>
            </p:cNvCxnSpPr>
            <p:nvPr/>
          </p:nvCxnSpPr>
          <p:spPr>
            <a:xfrm rot="16200000" flipV="1">
              <a:off x="3946364" y="1736812"/>
              <a:ext cx="2088232" cy="1152128"/>
            </a:xfrm>
            <a:prstGeom prst="bentConnector3">
              <a:avLst>
                <a:gd name="adj1" fmla="val 31890"/>
              </a:avLst>
            </a:prstGeom>
            <a:effectLst/>
          </p:spPr>
          <p:style>
            <a:lnRef idx="2">
              <a:schemeClr val="accent3"/>
            </a:lnRef>
            <a:fillRef idx="0">
              <a:schemeClr val="accent3"/>
            </a:fillRef>
            <a:effectRef idx="1">
              <a:schemeClr val="accent3"/>
            </a:effectRef>
            <a:fontRef idx="minor">
              <a:schemeClr val="tx1"/>
            </a:fontRef>
          </p:style>
        </p:cxnSp>
        <p:cxnSp>
          <p:nvCxnSpPr>
            <p:cNvPr id="33" name="Łącznik prostoliniowy 28">
              <a:extLst>
                <a:ext uri="{FF2B5EF4-FFF2-40B4-BE49-F238E27FC236}">
                  <a16:creationId xmlns:a16="http://schemas.microsoft.com/office/drawing/2014/main" id="{E387FBEE-D8A2-404B-8F5F-0375A8FFE0FC}"/>
                </a:ext>
              </a:extLst>
            </p:cNvPr>
            <p:cNvCxnSpPr>
              <a:cxnSpLocks/>
            </p:cNvCxnSpPr>
            <p:nvPr/>
          </p:nvCxnSpPr>
          <p:spPr>
            <a:xfrm>
              <a:off x="4419600" y="1253519"/>
              <a:ext cx="0" cy="1440161"/>
            </a:xfrm>
            <a:prstGeom prst="line">
              <a:avLst/>
            </a:prstGeom>
            <a:ln w="38100">
              <a:solidFill>
                <a:schemeClr val="accent1"/>
              </a:solidFill>
            </a:ln>
            <a:effectLst/>
          </p:spPr>
          <p:style>
            <a:lnRef idx="2">
              <a:schemeClr val="accent3"/>
            </a:lnRef>
            <a:fillRef idx="0">
              <a:schemeClr val="accent3"/>
            </a:fillRef>
            <a:effectRef idx="1">
              <a:schemeClr val="accent3"/>
            </a:effectRef>
            <a:fontRef idx="minor">
              <a:schemeClr val="tx1"/>
            </a:fontRef>
          </p:style>
        </p:cxnSp>
        <p:sp>
          <p:nvSpPr>
            <p:cNvPr id="3" name="Owal 2">
              <a:extLst>
                <a:ext uri="{FF2B5EF4-FFF2-40B4-BE49-F238E27FC236}">
                  <a16:creationId xmlns:a16="http://schemas.microsoft.com/office/drawing/2014/main" id="{8582CA87-080B-4393-BA06-8839D258043E}"/>
                </a:ext>
              </a:extLst>
            </p:cNvPr>
            <p:cNvSpPr/>
            <p:nvPr/>
          </p:nvSpPr>
          <p:spPr>
            <a:xfrm>
              <a:off x="5456480" y="3305248"/>
              <a:ext cx="216024" cy="216024"/>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175B4C73-47CC-41F3-BCF0-FBE74BA6BE54}"/>
              </a:ext>
            </a:extLst>
          </p:cNvPr>
          <p:cNvGrpSpPr/>
          <p:nvPr/>
        </p:nvGrpSpPr>
        <p:grpSpPr>
          <a:xfrm>
            <a:off x="6538651" y="1253519"/>
            <a:ext cx="1188133" cy="2267753"/>
            <a:chOff x="6538651" y="1253519"/>
            <a:chExt cx="1188133" cy="2267753"/>
          </a:xfrm>
        </p:grpSpPr>
        <p:cxnSp>
          <p:nvCxnSpPr>
            <p:cNvPr id="10" name="Łącznik łamany 9"/>
            <p:cNvCxnSpPr>
              <a:cxnSpLocks/>
            </p:cNvCxnSpPr>
            <p:nvPr/>
          </p:nvCxnSpPr>
          <p:spPr>
            <a:xfrm rot="5400000" flipH="1" flipV="1">
              <a:off x="6142608" y="1772816"/>
              <a:ext cx="2088232" cy="1080120"/>
            </a:xfrm>
            <a:prstGeom prst="bentConnector3">
              <a:avLst>
                <a:gd name="adj1" fmla="val 31970"/>
              </a:avLst>
            </a:prstGeom>
            <a:effectLst/>
          </p:spPr>
          <p:style>
            <a:lnRef idx="2">
              <a:schemeClr val="accent3"/>
            </a:lnRef>
            <a:fillRef idx="0">
              <a:schemeClr val="accent3"/>
            </a:fillRef>
            <a:effectRef idx="1">
              <a:schemeClr val="accent3"/>
            </a:effectRef>
            <a:fontRef idx="minor">
              <a:schemeClr val="tx1"/>
            </a:fontRef>
          </p:style>
        </p:cxnSp>
        <p:cxnSp>
          <p:nvCxnSpPr>
            <p:cNvPr id="32" name="Łącznik prostoliniowy 28">
              <a:extLst>
                <a:ext uri="{FF2B5EF4-FFF2-40B4-BE49-F238E27FC236}">
                  <a16:creationId xmlns:a16="http://schemas.microsoft.com/office/drawing/2014/main" id="{B7AE2213-A637-4CA4-B24A-671819E73FB9}"/>
                </a:ext>
              </a:extLst>
            </p:cNvPr>
            <p:cNvCxnSpPr>
              <a:cxnSpLocks/>
            </p:cNvCxnSpPr>
            <p:nvPr/>
          </p:nvCxnSpPr>
          <p:spPr>
            <a:xfrm>
              <a:off x="7726784" y="1253519"/>
              <a:ext cx="0" cy="1440161"/>
            </a:xfrm>
            <a:prstGeom prst="line">
              <a:avLst/>
            </a:prstGeom>
            <a:ln w="38100">
              <a:solidFill>
                <a:schemeClr val="accent6"/>
              </a:solidFill>
            </a:ln>
            <a:effectLst/>
          </p:spPr>
          <p:style>
            <a:lnRef idx="2">
              <a:schemeClr val="accent3"/>
            </a:lnRef>
            <a:fillRef idx="0">
              <a:schemeClr val="accent3"/>
            </a:fillRef>
            <a:effectRef idx="1">
              <a:schemeClr val="accent3"/>
            </a:effectRef>
            <a:fontRef idx="minor">
              <a:schemeClr val="tx1"/>
            </a:fontRef>
          </p:style>
        </p:cxnSp>
        <p:sp>
          <p:nvSpPr>
            <p:cNvPr id="34" name="Owal 33">
              <a:extLst>
                <a:ext uri="{FF2B5EF4-FFF2-40B4-BE49-F238E27FC236}">
                  <a16:creationId xmlns:a16="http://schemas.microsoft.com/office/drawing/2014/main" id="{26C4C2D3-E6C6-455B-925B-5A6EB5B7A1BF}"/>
                </a:ext>
              </a:extLst>
            </p:cNvPr>
            <p:cNvSpPr/>
            <p:nvPr/>
          </p:nvSpPr>
          <p:spPr>
            <a:xfrm>
              <a:off x="6538651" y="3305248"/>
              <a:ext cx="216024" cy="216024"/>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E7F8B39A-7B02-4F93-84B6-AC9F5ADC2555}"/>
              </a:ext>
            </a:extLst>
          </p:cNvPr>
          <p:cNvGrpSpPr/>
          <p:nvPr/>
        </p:nvGrpSpPr>
        <p:grpSpPr>
          <a:xfrm>
            <a:off x="5350520" y="4005454"/>
            <a:ext cx="1512168" cy="1160703"/>
            <a:chOff x="5350520" y="4005454"/>
            <a:chExt cx="1512168" cy="1160703"/>
          </a:xfrm>
        </p:grpSpPr>
        <p:cxnSp>
          <p:nvCxnSpPr>
            <p:cNvPr id="27" name="Łącznik prostoliniowy 26"/>
            <p:cNvCxnSpPr>
              <a:cxnSpLocks/>
            </p:cNvCxnSpPr>
            <p:nvPr/>
          </p:nvCxnSpPr>
          <p:spPr>
            <a:xfrm>
              <a:off x="6142608" y="4149080"/>
              <a:ext cx="0" cy="1008112"/>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9" name="Łącznik prostoliniowy 28"/>
            <p:cNvCxnSpPr>
              <a:cxnSpLocks/>
            </p:cNvCxnSpPr>
            <p:nvPr/>
          </p:nvCxnSpPr>
          <p:spPr>
            <a:xfrm>
              <a:off x="5350520" y="5166157"/>
              <a:ext cx="1512168" cy="0"/>
            </a:xfrm>
            <a:prstGeom prst="line">
              <a:avLst/>
            </a:prstGeom>
            <a:ln w="38100">
              <a:solidFill>
                <a:schemeClr val="accent4"/>
              </a:solidFill>
            </a:ln>
            <a:effectLst/>
          </p:spPr>
          <p:style>
            <a:lnRef idx="2">
              <a:schemeClr val="accent3"/>
            </a:lnRef>
            <a:fillRef idx="0">
              <a:schemeClr val="accent3"/>
            </a:fillRef>
            <a:effectRef idx="1">
              <a:schemeClr val="accent3"/>
            </a:effectRef>
            <a:fontRef idx="minor">
              <a:schemeClr val="tx1"/>
            </a:fontRef>
          </p:style>
        </p:cxnSp>
        <p:sp>
          <p:nvSpPr>
            <p:cNvPr id="35" name="Owal 34">
              <a:extLst>
                <a:ext uri="{FF2B5EF4-FFF2-40B4-BE49-F238E27FC236}">
                  <a16:creationId xmlns:a16="http://schemas.microsoft.com/office/drawing/2014/main" id="{EA7142C9-7741-4414-8E7D-12AAAA711AE9}"/>
                </a:ext>
              </a:extLst>
            </p:cNvPr>
            <p:cNvSpPr/>
            <p:nvPr/>
          </p:nvSpPr>
          <p:spPr>
            <a:xfrm>
              <a:off x="6032468" y="4005454"/>
              <a:ext cx="216024" cy="216024"/>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03356692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8">
            <a:extLst>
              <a:ext uri="{FF2B5EF4-FFF2-40B4-BE49-F238E27FC236}">
                <a16:creationId xmlns:a16="http://schemas.microsoft.com/office/drawing/2014/main" id="{3CB8E270-DC0A-4168-B256-DA17663A58D5}"/>
              </a:ext>
            </a:extLst>
          </p:cNvPr>
          <p:cNvGrpSpPr/>
          <p:nvPr/>
        </p:nvGrpSpPr>
        <p:grpSpPr>
          <a:xfrm>
            <a:off x="5807968" y="1674593"/>
            <a:ext cx="4608512" cy="4152551"/>
            <a:chOff x="5807968" y="1674593"/>
            <a:chExt cx="4608512" cy="4152551"/>
          </a:xfrm>
        </p:grpSpPr>
        <p:sp>
          <p:nvSpPr>
            <p:cNvPr id="15" name="Prostokąt 14">
              <a:extLst>
                <a:ext uri="{FF2B5EF4-FFF2-40B4-BE49-F238E27FC236}">
                  <a16:creationId xmlns:a16="http://schemas.microsoft.com/office/drawing/2014/main" id="{FCF719E9-249F-49E0-A372-8189DA25EBCC}"/>
                </a:ext>
              </a:extLst>
            </p:cNvPr>
            <p:cNvSpPr/>
            <p:nvPr/>
          </p:nvSpPr>
          <p:spPr>
            <a:xfrm>
              <a:off x="5807968"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6" name="Prostokąt 15">
              <a:extLst>
                <a:ext uri="{FF2B5EF4-FFF2-40B4-BE49-F238E27FC236}">
                  <a16:creationId xmlns:a16="http://schemas.microsoft.com/office/drawing/2014/main" id="{B8DE4E7B-6F28-4A2F-89A2-DF762CD353DA}"/>
                </a:ext>
              </a:extLst>
            </p:cNvPr>
            <p:cNvSpPr/>
            <p:nvPr/>
          </p:nvSpPr>
          <p:spPr>
            <a:xfrm>
              <a:off x="5808501"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 name="Tytuł 1"/>
          <p:cNvSpPr>
            <a:spLocks noGrp="1"/>
          </p:cNvSpPr>
          <p:nvPr>
            <p:ph type="title"/>
          </p:nvPr>
        </p:nvSpPr>
        <p:spPr>
          <a:xfrm>
            <a:off x="623889" y="0"/>
            <a:ext cx="10947022" cy="972000"/>
          </a:xfrm>
        </p:spPr>
        <p:txBody>
          <a:bodyPr>
            <a:normAutofit/>
          </a:bodyPr>
          <a:lstStyle/>
          <a:p>
            <a:r>
              <a:rPr lang="en-US" dirty="0"/>
              <a:t>4-puzzle Circle Quadrants Diagram</a:t>
            </a:r>
            <a:endParaRPr lang="en-US" b="0" dirty="0"/>
          </a:p>
        </p:txBody>
      </p:sp>
      <p:grpSp>
        <p:nvGrpSpPr>
          <p:cNvPr id="3" name="Grupa 2"/>
          <p:cNvGrpSpPr/>
          <p:nvPr/>
        </p:nvGrpSpPr>
        <p:grpSpPr>
          <a:xfrm>
            <a:off x="1757331" y="1678928"/>
            <a:ext cx="4146738" cy="4148216"/>
            <a:chOff x="531222" y="1412776"/>
            <a:chExt cx="4459288" cy="4460876"/>
          </a:xfrm>
        </p:grpSpPr>
        <p:grpSp>
          <p:nvGrpSpPr>
            <p:cNvPr id="4" name="Grupa 8"/>
            <p:cNvGrpSpPr/>
            <p:nvPr/>
          </p:nvGrpSpPr>
          <p:grpSpPr>
            <a:xfrm>
              <a:off x="531222" y="1412776"/>
              <a:ext cx="4459288" cy="4460876"/>
              <a:chOff x="2124075" y="1487488"/>
              <a:chExt cx="4459288" cy="4460876"/>
            </a:xfrm>
          </p:grpSpPr>
          <p:sp>
            <p:nvSpPr>
              <p:cNvPr id="5" name="Freeform 6"/>
              <p:cNvSpPr>
                <a:spLocks/>
              </p:cNvSpPr>
              <p:nvPr/>
            </p:nvSpPr>
            <p:spPr bwMode="auto">
              <a:xfrm>
                <a:off x="2124075" y="1487488"/>
                <a:ext cx="2840038" cy="2254250"/>
              </a:xfrm>
              <a:custGeom>
                <a:avLst/>
                <a:gdLst>
                  <a:gd name="T0" fmla="*/ 748 w 953"/>
                  <a:gd name="T1" fmla="*/ 0 h 756"/>
                  <a:gd name="T2" fmla="*/ 0 w 953"/>
                  <a:gd name="T3" fmla="*/ 748 h 756"/>
                  <a:gd name="T4" fmla="*/ 0 w 953"/>
                  <a:gd name="T5" fmla="*/ 754 h 756"/>
                  <a:gd name="T6" fmla="*/ 338 w 953"/>
                  <a:gd name="T7" fmla="*/ 753 h 756"/>
                  <a:gd name="T8" fmla="*/ 321 w 953"/>
                  <a:gd name="T9" fmla="*/ 648 h 756"/>
                  <a:gd name="T10" fmla="*/ 427 w 953"/>
                  <a:gd name="T11" fmla="*/ 564 h 756"/>
                  <a:gd name="T12" fmla="*/ 531 w 953"/>
                  <a:gd name="T13" fmla="*/ 645 h 756"/>
                  <a:gd name="T14" fmla="*/ 509 w 953"/>
                  <a:gd name="T15" fmla="*/ 753 h 756"/>
                  <a:gd name="T16" fmla="*/ 752 w 953"/>
                  <a:gd name="T17" fmla="*/ 754 h 756"/>
                  <a:gd name="T18" fmla="*/ 751 w 953"/>
                  <a:gd name="T19" fmla="*/ 446 h 756"/>
                  <a:gd name="T20" fmla="*/ 861 w 953"/>
                  <a:gd name="T21" fmla="*/ 461 h 756"/>
                  <a:gd name="T22" fmla="*/ 953 w 953"/>
                  <a:gd name="T23" fmla="*/ 365 h 756"/>
                  <a:gd name="T24" fmla="*/ 858 w 953"/>
                  <a:gd name="T25" fmla="*/ 270 h 756"/>
                  <a:gd name="T26" fmla="*/ 751 w 953"/>
                  <a:gd name="T27" fmla="*/ 272 h 756"/>
                  <a:gd name="T28" fmla="*/ 750 w 953"/>
                  <a:gd name="T29" fmla="*/ 0 h 756"/>
                  <a:gd name="T30" fmla="*/ 748 w 953"/>
                  <a:gd name="T31"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3" h="756">
                    <a:moveTo>
                      <a:pt x="748" y="0"/>
                    </a:moveTo>
                    <a:cubicBezTo>
                      <a:pt x="335" y="0"/>
                      <a:pt x="0" y="335"/>
                      <a:pt x="0" y="748"/>
                    </a:cubicBezTo>
                    <a:cubicBezTo>
                      <a:pt x="0" y="750"/>
                      <a:pt x="0" y="752"/>
                      <a:pt x="0" y="754"/>
                    </a:cubicBezTo>
                    <a:cubicBezTo>
                      <a:pt x="109" y="755"/>
                      <a:pt x="293" y="756"/>
                      <a:pt x="338" y="753"/>
                    </a:cubicBezTo>
                    <a:cubicBezTo>
                      <a:pt x="394" y="749"/>
                      <a:pt x="318" y="688"/>
                      <a:pt x="321" y="648"/>
                    </a:cubicBezTo>
                    <a:cubicBezTo>
                      <a:pt x="323" y="612"/>
                      <a:pt x="349" y="563"/>
                      <a:pt x="427" y="564"/>
                    </a:cubicBezTo>
                    <a:cubicBezTo>
                      <a:pt x="503" y="565"/>
                      <a:pt x="526" y="612"/>
                      <a:pt x="531" y="645"/>
                    </a:cubicBezTo>
                    <a:cubicBezTo>
                      <a:pt x="537" y="686"/>
                      <a:pt x="461" y="752"/>
                      <a:pt x="509" y="753"/>
                    </a:cubicBezTo>
                    <a:cubicBezTo>
                      <a:pt x="537" y="754"/>
                      <a:pt x="640" y="754"/>
                      <a:pt x="752" y="754"/>
                    </a:cubicBezTo>
                    <a:cubicBezTo>
                      <a:pt x="752" y="622"/>
                      <a:pt x="751" y="484"/>
                      <a:pt x="751" y="446"/>
                    </a:cubicBezTo>
                    <a:cubicBezTo>
                      <a:pt x="750" y="401"/>
                      <a:pt x="813" y="458"/>
                      <a:pt x="861" y="461"/>
                    </a:cubicBezTo>
                    <a:cubicBezTo>
                      <a:pt x="892" y="464"/>
                      <a:pt x="953" y="443"/>
                      <a:pt x="953" y="365"/>
                    </a:cubicBezTo>
                    <a:cubicBezTo>
                      <a:pt x="953" y="284"/>
                      <a:pt x="890" y="268"/>
                      <a:pt x="858" y="270"/>
                    </a:cubicBezTo>
                    <a:cubicBezTo>
                      <a:pt x="811" y="274"/>
                      <a:pt x="751" y="321"/>
                      <a:pt x="751" y="272"/>
                    </a:cubicBezTo>
                    <a:cubicBezTo>
                      <a:pt x="750" y="217"/>
                      <a:pt x="750" y="81"/>
                      <a:pt x="750" y="0"/>
                    </a:cubicBezTo>
                    <a:cubicBezTo>
                      <a:pt x="750" y="0"/>
                      <a:pt x="749" y="0"/>
                      <a:pt x="748" y="0"/>
                    </a:cubicBezTo>
                    <a:close/>
                  </a:path>
                </a:pathLst>
              </a:custGeom>
              <a:solidFill>
                <a:schemeClr val="accent6"/>
              </a:solidFill>
              <a:ln>
                <a:solidFill>
                  <a:schemeClr val="accent6"/>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a:off x="2124075" y="3165476"/>
                <a:ext cx="2247900" cy="2782888"/>
              </a:xfrm>
              <a:custGeom>
                <a:avLst/>
                <a:gdLst>
                  <a:gd name="T0" fmla="*/ 645 w 754"/>
                  <a:gd name="T1" fmla="*/ 650 h 933"/>
                  <a:gd name="T2" fmla="*/ 562 w 754"/>
                  <a:gd name="T3" fmla="*/ 543 h 933"/>
                  <a:gd name="T4" fmla="*/ 643 w 754"/>
                  <a:gd name="T5" fmla="*/ 439 h 933"/>
                  <a:gd name="T6" fmla="*/ 751 w 754"/>
                  <a:gd name="T7" fmla="*/ 462 h 933"/>
                  <a:gd name="T8" fmla="*/ 752 w 754"/>
                  <a:gd name="T9" fmla="*/ 191 h 933"/>
                  <a:gd name="T10" fmla="*/ 509 w 754"/>
                  <a:gd name="T11" fmla="*/ 190 h 933"/>
                  <a:gd name="T12" fmla="*/ 531 w 754"/>
                  <a:gd name="T13" fmla="*/ 82 h 933"/>
                  <a:gd name="T14" fmla="*/ 427 w 754"/>
                  <a:gd name="T15" fmla="*/ 1 h 933"/>
                  <a:gd name="T16" fmla="*/ 321 w 754"/>
                  <a:gd name="T17" fmla="*/ 85 h 933"/>
                  <a:gd name="T18" fmla="*/ 338 w 754"/>
                  <a:gd name="T19" fmla="*/ 190 h 933"/>
                  <a:gd name="T20" fmla="*/ 0 w 754"/>
                  <a:gd name="T21" fmla="*/ 191 h 933"/>
                  <a:gd name="T22" fmla="*/ 748 w 754"/>
                  <a:gd name="T23" fmla="*/ 933 h 933"/>
                  <a:gd name="T24" fmla="*/ 752 w 754"/>
                  <a:gd name="T25" fmla="*/ 933 h 933"/>
                  <a:gd name="T26" fmla="*/ 751 w 754"/>
                  <a:gd name="T27" fmla="*/ 632 h 933"/>
                  <a:gd name="T28" fmla="*/ 645 w 754"/>
                  <a:gd name="T29" fmla="*/ 65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4" h="933">
                    <a:moveTo>
                      <a:pt x="645" y="650"/>
                    </a:moveTo>
                    <a:cubicBezTo>
                      <a:pt x="610" y="647"/>
                      <a:pt x="560" y="622"/>
                      <a:pt x="562" y="543"/>
                    </a:cubicBezTo>
                    <a:cubicBezTo>
                      <a:pt x="563" y="468"/>
                      <a:pt x="610" y="444"/>
                      <a:pt x="643" y="439"/>
                    </a:cubicBezTo>
                    <a:cubicBezTo>
                      <a:pt x="683" y="433"/>
                      <a:pt x="749" y="509"/>
                      <a:pt x="751" y="462"/>
                    </a:cubicBezTo>
                    <a:cubicBezTo>
                      <a:pt x="751" y="431"/>
                      <a:pt x="752" y="313"/>
                      <a:pt x="752" y="191"/>
                    </a:cubicBezTo>
                    <a:cubicBezTo>
                      <a:pt x="640" y="191"/>
                      <a:pt x="537" y="191"/>
                      <a:pt x="509" y="190"/>
                    </a:cubicBezTo>
                    <a:cubicBezTo>
                      <a:pt x="461" y="189"/>
                      <a:pt x="537" y="123"/>
                      <a:pt x="531" y="82"/>
                    </a:cubicBezTo>
                    <a:cubicBezTo>
                      <a:pt x="526" y="49"/>
                      <a:pt x="503" y="2"/>
                      <a:pt x="427" y="1"/>
                    </a:cubicBezTo>
                    <a:cubicBezTo>
                      <a:pt x="349" y="0"/>
                      <a:pt x="323" y="49"/>
                      <a:pt x="321" y="85"/>
                    </a:cubicBezTo>
                    <a:cubicBezTo>
                      <a:pt x="318" y="125"/>
                      <a:pt x="394" y="186"/>
                      <a:pt x="338" y="190"/>
                    </a:cubicBezTo>
                    <a:cubicBezTo>
                      <a:pt x="293" y="193"/>
                      <a:pt x="109" y="192"/>
                      <a:pt x="0" y="191"/>
                    </a:cubicBezTo>
                    <a:cubicBezTo>
                      <a:pt x="3" y="601"/>
                      <a:pt x="337" y="933"/>
                      <a:pt x="748" y="933"/>
                    </a:cubicBezTo>
                    <a:cubicBezTo>
                      <a:pt x="749" y="933"/>
                      <a:pt x="751" y="933"/>
                      <a:pt x="752" y="933"/>
                    </a:cubicBezTo>
                    <a:cubicBezTo>
                      <a:pt x="753" y="823"/>
                      <a:pt x="754" y="672"/>
                      <a:pt x="751" y="632"/>
                    </a:cubicBezTo>
                    <a:cubicBezTo>
                      <a:pt x="746" y="577"/>
                      <a:pt x="685" y="652"/>
                      <a:pt x="645" y="650"/>
                    </a:cubicBezTo>
                    <a:close/>
                  </a:path>
                </a:pathLst>
              </a:cu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a:off x="3794125" y="3729038"/>
                <a:ext cx="2789238" cy="2219325"/>
              </a:xfrm>
              <a:custGeom>
                <a:avLst/>
                <a:gdLst>
                  <a:gd name="T0" fmla="*/ 936 w 936"/>
                  <a:gd name="T1" fmla="*/ 1 h 744"/>
                  <a:gd name="T2" fmla="*/ 701 w 936"/>
                  <a:gd name="T3" fmla="*/ 1 h 744"/>
                  <a:gd name="T4" fmla="*/ 703 w 936"/>
                  <a:gd name="T5" fmla="*/ 109 h 744"/>
                  <a:gd name="T6" fmla="*/ 609 w 936"/>
                  <a:gd name="T7" fmla="*/ 204 h 744"/>
                  <a:gd name="T8" fmla="*/ 512 w 936"/>
                  <a:gd name="T9" fmla="*/ 112 h 744"/>
                  <a:gd name="T10" fmla="*/ 528 w 936"/>
                  <a:gd name="T11" fmla="*/ 1 h 744"/>
                  <a:gd name="T12" fmla="*/ 192 w 936"/>
                  <a:gd name="T13" fmla="*/ 2 h 744"/>
                  <a:gd name="T14" fmla="*/ 191 w 936"/>
                  <a:gd name="T15" fmla="*/ 273 h 744"/>
                  <a:gd name="T16" fmla="*/ 83 w 936"/>
                  <a:gd name="T17" fmla="*/ 250 h 744"/>
                  <a:gd name="T18" fmla="*/ 2 w 936"/>
                  <a:gd name="T19" fmla="*/ 354 h 744"/>
                  <a:gd name="T20" fmla="*/ 85 w 936"/>
                  <a:gd name="T21" fmla="*/ 461 h 744"/>
                  <a:gd name="T22" fmla="*/ 191 w 936"/>
                  <a:gd name="T23" fmla="*/ 443 h 744"/>
                  <a:gd name="T24" fmla="*/ 192 w 936"/>
                  <a:gd name="T25" fmla="*/ 744 h 744"/>
                  <a:gd name="T26" fmla="*/ 936 w 936"/>
                  <a:gd name="T27" fmla="*/ 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6" h="744">
                    <a:moveTo>
                      <a:pt x="936" y="1"/>
                    </a:moveTo>
                    <a:cubicBezTo>
                      <a:pt x="855" y="0"/>
                      <a:pt x="749" y="0"/>
                      <a:pt x="701" y="1"/>
                    </a:cubicBez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3"/>
                      <a:pt x="193" y="634"/>
                      <a:pt x="192" y="744"/>
                    </a:cubicBezTo>
                    <a:cubicBezTo>
                      <a:pt x="602" y="742"/>
                      <a:pt x="934" y="410"/>
                      <a:pt x="936" y="1"/>
                    </a:cubicBezTo>
                    <a:close/>
                  </a:path>
                </a:pathLst>
              </a:custGeom>
              <a:ln w="9525">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8" name="Freeform 9"/>
              <p:cNvSpPr>
                <a:spLocks/>
              </p:cNvSpPr>
              <p:nvPr/>
            </p:nvSpPr>
            <p:spPr bwMode="auto">
              <a:xfrm>
                <a:off x="4359275" y="1487488"/>
                <a:ext cx="2224088" cy="2851150"/>
              </a:xfrm>
              <a:custGeom>
                <a:avLst/>
                <a:gdLst>
                  <a:gd name="T0" fmla="*/ 0 w 746"/>
                  <a:gd name="T1" fmla="*/ 0 h 956"/>
                  <a:gd name="T2" fmla="*/ 1 w 746"/>
                  <a:gd name="T3" fmla="*/ 272 h 956"/>
                  <a:gd name="T4" fmla="*/ 108 w 746"/>
                  <a:gd name="T5" fmla="*/ 270 h 956"/>
                  <a:gd name="T6" fmla="*/ 203 w 746"/>
                  <a:gd name="T7" fmla="*/ 365 h 956"/>
                  <a:gd name="T8" fmla="*/ 111 w 746"/>
                  <a:gd name="T9" fmla="*/ 461 h 956"/>
                  <a:gd name="T10" fmla="*/ 1 w 746"/>
                  <a:gd name="T11" fmla="*/ 446 h 956"/>
                  <a:gd name="T12" fmla="*/ 2 w 746"/>
                  <a:gd name="T13" fmla="*/ 754 h 956"/>
                  <a:gd name="T14" fmla="*/ 338 w 746"/>
                  <a:gd name="T15" fmla="*/ 753 h 956"/>
                  <a:gd name="T16" fmla="*/ 322 w 746"/>
                  <a:gd name="T17" fmla="*/ 864 h 956"/>
                  <a:gd name="T18" fmla="*/ 419 w 746"/>
                  <a:gd name="T19" fmla="*/ 956 h 956"/>
                  <a:gd name="T20" fmla="*/ 513 w 746"/>
                  <a:gd name="T21" fmla="*/ 861 h 956"/>
                  <a:gd name="T22" fmla="*/ 511 w 746"/>
                  <a:gd name="T23" fmla="*/ 753 h 956"/>
                  <a:gd name="T24" fmla="*/ 746 w 746"/>
                  <a:gd name="T25" fmla="*/ 753 h 956"/>
                  <a:gd name="T26" fmla="*/ 746 w 746"/>
                  <a:gd name="T27" fmla="*/ 748 h 956"/>
                  <a:gd name="T28" fmla="*/ 0 w 746"/>
                  <a:gd name="T2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956">
                    <a:moveTo>
                      <a:pt x="0" y="0"/>
                    </a:moveTo>
                    <a:cubicBezTo>
                      <a:pt x="0" y="81"/>
                      <a:pt x="0" y="217"/>
                      <a:pt x="1" y="272"/>
                    </a:cubicBez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59" y="752"/>
                      <a:pt x="665" y="752"/>
                      <a:pt x="746" y="753"/>
                    </a:cubicBezTo>
                    <a:cubicBezTo>
                      <a:pt x="746" y="751"/>
                      <a:pt x="746" y="750"/>
                      <a:pt x="746" y="748"/>
                    </a:cubicBezTo>
                    <a:cubicBezTo>
                      <a:pt x="746" y="336"/>
                      <a:pt x="412" y="1"/>
                      <a:pt x="0" y="0"/>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3" name="pole tekstowe 12"/>
            <p:cNvSpPr txBox="1"/>
            <p:nvPr/>
          </p:nvSpPr>
          <p:spPr>
            <a:xfrm>
              <a:off x="1050853" y="2058143"/>
              <a:ext cx="128778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7" name="pole tekstowe 16"/>
            <p:cNvSpPr txBox="1"/>
            <p:nvPr/>
          </p:nvSpPr>
          <p:spPr>
            <a:xfrm>
              <a:off x="3346274" y="2058143"/>
              <a:ext cx="123042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8" name="pole tekstowe 17"/>
            <p:cNvSpPr txBox="1"/>
            <p:nvPr/>
          </p:nvSpPr>
          <p:spPr>
            <a:xfrm>
              <a:off x="899274" y="4146376"/>
              <a:ext cx="128778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sp>
          <p:nvSpPr>
            <p:cNvPr id="19" name="pole tekstowe 18"/>
            <p:cNvSpPr txBox="1"/>
            <p:nvPr/>
          </p:nvSpPr>
          <p:spPr>
            <a:xfrm>
              <a:off x="3202258" y="4146376"/>
              <a:ext cx="1230427" cy="1080121"/>
            </a:xfrm>
            <a:prstGeom prst="rect">
              <a:avLst/>
            </a:prstGeom>
            <a:noFill/>
          </p:spPr>
          <p:txBody>
            <a:bodyPr wrap="square" lIns="72000" rIns="72000" rtlCol="0" anchor="ctr">
              <a:noAutofit/>
            </a:bodyPr>
            <a:lstStyle/>
            <a:p>
              <a:pPr algn="ctr"/>
              <a:r>
                <a:rPr lang="en-US" sz="2000" b="1" dirty="0">
                  <a:solidFill>
                    <a:schemeClr val="bg1"/>
                  </a:solidFill>
                </a:rPr>
                <a:t>Your text here</a:t>
              </a:r>
            </a:p>
          </p:txBody>
        </p:sp>
      </p:grpSp>
    </p:spTree>
    <p:extLst>
      <p:ext uri="{BB962C8B-B14F-4D97-AF65-F5344CB8AC3E}">
        <p14:creationId xmlns:p14="http://schemas.microsoft.com/office/powerpoint/2010/main" val="32200421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Structures Diagrams, Key Terms Listings</a:t>
            </a:r>
          </a:p>
        </p:txBody>
      </p:sp>
    </p:spTree>
    <p:extLst>
      <p:ext uri="{BB962C8B-B14F-4D97-AF65-F5344CB8AC3E}">
        <p14:creationId xmlns:p14="http://schemas.microsoft.com/office/powerpoint/2010/main" val="52007565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4-pieces Closed Puzzle Square Diagram</a:t>
            </a:r>
            <a:endParaRPr lang="en-US" b="0" dirty="0"/>
          </a:p>
        </p:txBody>
      </p:sp>
      <p:grpSp>
        <p:nvGrpSpPr>
          <p:cNvPr id="43" name="Group 2"/>
          <p:cNvGrpSpPr/>
          <p:nvPr/>
        </p:nvGrpSpPr>
        <p:grpSpPr>
          <a:xfrm>
            <a:off x="4299434" y="1854260"/>
            <a:ext cx="3593132" cy="3590965"/>
            <a:chOff x="2339752" y="1559332"/>
            <a:chExt cx="3593132" cy="3590965"/>
          </a:xfrm>
        </p:grpSpPr>
        <p:sp>
          <p:nvSpPr>
            <p:cNvPr id="44" name="Prostokąt 1"/>
            <p:cNvSpPr/>
            <p:nvPr/>
          </p:nvSpPr>
          <p:spPr>
            <a:xfrm rot="16200000">
              <a:off x="2139634" y="3153427"/>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Prostokąt 1"/>
            <p:cNvSpPr/>
            <p:nvPr/>
          </p:nvSpPr>
          <p:spPr>
            <a:xfrm rot="10800000">
              <a:off x="3735896" y="3353544"/>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Prostokąt 1"/>
            <p:cNvSpPr/>
            <p:nvPr/>
          </p:nvSpPr>
          <p:spPr>
            <a:xfrm rot="5400000">
              <a:off x="3936014" y="1759450"/>
              <a:ext cx="2196988" cy="1796752"/>
            </a:xfrm>
            <a:custGeom>
              <a:avLst/>
              <a:gdLst/>
              <a:ahLst/>
              <a:cxnLst/>
              <a:rect l="l" t="t" r="r" b="b"/>
              <a:pathLst>
                <a:path w="2196988" h="1796752">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6752"/>
                  </a:lnTo>
                  <a:lnTo>
                    <a:pt x="0" y="179675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Freeform 8"/>
            <p:cNvSpPr/>
            <p:nvPr/>
          </p:nvSpPr>
          <p:spPr>
            <a:xfrm>
              <a:off x="2339752" y="1559333"/>
              <a:ext cx="2196988" cy="1794213"/>
            </a:xfrm>
            <a:custGeom>
              <a:avLst/>
              <a:gdLst>
                <a:gd name="connsiteX0" fmla="*/ 0 w 2196988"/>
                <a:gd name="connsiteY0" fmla="*/ 0 h 1794213"/>
                <a:gd name="connsiteX1" fmla="*/ 1796752 w 2196988"/>
                <a:gd name="connsiteY1" fmla="*/ 0 h 1794213"/>
                <a:gd name="connsiteX2" fmla="*/ 1796752 w 2196988"/>
                <a:gd name="connsiteY2" fmla="*/ 641339 h 1794213"/>
                <a:gd name="connsiteX3" fmla="*/ 1913917 w 2196988"/>
                <a:gd name="connsiteY3" fmla="*/ 615305 h 1794213"/>
                <a:gd name="connsiteX4" fmla="*/ 2196988 w 2196988"/>
                <a:gd name="connsiteY4" fmla="*/ 898376 h 1794213"/>
                <a:gd name="connsiteX5" fmla="*/ 1913917 w 2196988"/>
                <a:gd name="connsiteY5" fmla="*/ 1181447 h 1794213"/>
                <a:gd name="connsiteX6" fmla="*/ 1796752 w 2196988"/>
                <a:gd name="connsiteY6" fmla="*/ 1155413 h 1794213"/>
                <a:gd name="connsiteX7" fmla="*/ 1796752 w 2196988"/>
                <a:gd name="connsiteY7" fmla="*/ 1794213 h 1794213"/>
                <a:gd name="connsiteX8" fmla="*/ 1155413 w 2196988"/>
                <a:gd name="connsiteY8" fmla="*/ 1794213 h 1794213"/>
                <a:gd name="connsiteX9" fmla="*/ 1181447 w 2196988"/>
                <a:gd name="connsiteY9" fmla="*/ 1677048 h 1794213"/>
                <a:gd name="connsiteX10" fmla="*/ 898376 w 2196988"/>
                <a:gd name="connsiteY10" fmla="*/ 1393977 h 1794213"/>
                <a:gd name="connsiteX11" fmla="*/ 615305 w 2196988"/>
                <a:gd name="connsiteY11" fmla="*/ 1677048 h 1794213"/>
                <a:gd name="connsiteX12" fmla="*/ 641339 w 2196988"/>
                <a:gd name="connsiteY12" fmla="*/ 1794213 h 1794213"/>
                <a:gd name="connsiteX13" fmla="*/ 0 w 2196988"/>
                <a:gd name="connsiteY13" fmla="*/ 1794213 h 179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6988" h="1794213">
                  <a:moveTo>
                    <a:pt x="0" y="0"/>
                  </a:moveTo>
                  <a:lnTo>
                    <a:pt x="1796752" y="0"/>
                  </a:lnTo>
                  <a:lnTo>
                    <a:pt x="1796752" y="641339"/>
                  </a:lnTo>
                  <a:cubicBezTo>
                    <a:pt x="1832253" y="624406"/>
                    <a:pt x="1872022" y="615305"/>
                    <a:pt x="1913917" y="615305"/>
                  </a:cubicBezTo>
                  <a:cubicBezTo>
                    <a:pt x="2070253" y="615305"/>
                    <a:pt x="2196988" y="742040"/>
                    <a:pt x="2196988" y="898376"/>
                  </a:cubicBezTo>
                  <a:cubicBezTo>
                    <a:pt x="2196988" y="1054712"/>
                    <a:pt x="2070253" y="1181447"/>
                    <a:pt x="1913917" y="1181447"/>
                  </a:cubicBezTo>
                  <a:cubicBezTo>
                    <a:pt x="1872022" y="1181447"/>
                    <a:pt x="1832253" y="1172346"/>
                    <a:pt x="1796752" y="1155413"/>
                  </a:cubicBezTo>
                  <a:lnTo>
                    <a:pt x="1796752" y="1794213"/>
                  </a:lnTo>
                  <a:lnTo>
                    <a:pt x="1155413" y="1794213"/>
                  </a:lnTo>
                  <a:cubicBezTo>
                    <a:pt x="1172346" y="1758712"/>
                    <a:pt x="1181447" y="1718943"/>
                    <a:pt x="1181447" y="1677048"/>
                  </a:cubicBezTo>
                  <a:cubicBezTo>
                    <a:pt x="1181447" y="1520712"/>
                    <a:pt x="1054712" y="1393977"/>
                    <a:pt x="898376" y="1393977"/>
                  </a:cubicBezTo>
                  <a:cubicBezTo>
                    <a:pt x="742040" y="1393977"/>
                    <a:pt x="615305" y="1520712"/>
                    <a:pt x="615305" y="1677048"/>
                  </a:cubicBezTo>
                  <a:cubicBezTo>
                    <a:pt x="615305" y="1718943"/>
                    <a:pt x="624406" y="1758712"/>
                    <a:pt x="641339" y="1794213"/>
                  </a:cubicBezTo>
                  <a:lnTo>
                    <a:pt x="0" y="179421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grpSp>
        <p:nvGrpSpPr>
          <p:cNvPr id="7" name="Grupa 6">
            <a:extLst>
              <a:ext uri="{FF2B5EF4-FFF2-40B4-BE49-F238E27FC236}">
                <a16:creationId xmlns:a16="http://schemas.microsoft.com/office/drawing/2014/main" id="{6B06754A-F606-4827-B851-BB06D887ACD5}"/>
              </a:ext>
            </a:extLst>
          </p:cNvPr>
          <p:cNvGrpSpPr/>
          <p:nvPr/>
        </p:nvGrpSpPr>
        <p:grpSpPr>
          <a:xfrm>
            <a:off x="885779" y="1854259"/>
            <a:ext cx="3247926" cy="1692000"/>
            <a:chOff x="885779" y="1854259"/>
            <a:chExt cx="3247926" cy="1692000"/>
          </a:xfrm>
        </p:grpSpPr>
        <p:sp>
          <p:nvSpPr>
            <p:cNvPr id="23" name="Prostokąt 22"/>
            <p:cNvSpPr/>
            <p:nvPr/>
          </p:nvSpPr>
          <p:spPr>
            <a:xfrm>
              <a:off x="885779" y="1854259"/>
              <a:ext cx="46800" cy="169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 name="Prostokąt 2">
              <a:extLst>
                <a:ext uri="{FF2B5EF4-FFF2-40B4-BE49-F238E27FC236}">
                  <a16:creationId xmlns:a16="http://schemas.microsoft.com/office/drawing/2014/main" id="{7DA9BC4E-0439-47E0-B5BE-403643EE93AA}"/>
                </a:ext>
              </a:extLst>
            </p:cNvPr>
            <p:cNvSpPr/>
            <p:nvPr/>
          </p:nvSpPr>
          <p:spPr>
            <a:xfrm>
              <a:off x="1132697" y="2033145"/>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4" name="Grupa 3">
            <a:extLst>
              <a:ext uri="{FF2B5EF4-FFF2-40B4-BE49-F238E27FC236}">
                <a16:creationId xmlns:a16="http://schemas.microsoft.com/office/drawing/2014/main" id="{0B59D5D9-7D13-4D63-88F5-5D1BD800457A}"/>
              </a:ext>
            </a:extLst>
          </p:cNvPr>
          <p:cNvGrpSpPr/>
          <p:nvPr/>
        </p:nvGrpSpPr>
        <p:grpSpPr>
          <a:xfrm>
            <a:off x="885779" y="3753224"/>
            <a:ext cx="3247926" cy="1692000"/>
            <a:chOff x="885779" y="3753224"/>
            <a:chExt cx="3247926" cy="1692000"/>
          </a:xfrm>
        </p:grpSpPr>
        <p:sp>
          <p:nvSpPr>
            <p:cNvPr id="54" name="Prostokąt 53"/>
            <p:cNvSpPr/>
            <p:nvPr/>
          </p:nvSpPr>
          <p:spPr>
            <a:xfrm>
              <a:off x="885779" y="3753224"/>
              <a:ext cx="46800" cy="169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 name="Prostokąt 16">
              <a:extLst>
                <a:ext uri="{FF2B5EF4-FFF2-40B4-BE49-F238E27FC236}">
                  <a16:creationId xmlns:a16="http://schemas.microsoft.com/office/drawing/2014/main" id="{26E6386C-A22F-41A7-B20B-BEA813C35829}"/>
                </a:ext>
              </a:extLst>
            </p:cNvPr>
            <p:cNvSpPr/>
            <p:nvPr/>
          </p:nvSpPr>
          <p:spPr>
            <a:xfrm>
              <a:off x="1132697" y="3879734"/>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6" name="Grupa 5">
            <a:extLst>
              <a:ext uri="{FF2B5EF4-FFF2-40B4-BE49-F238E27FC236}">
                <a16:creationId xmlns:a16="http://schemas.microsoft.com/office/drawing/2014/main" id="{B17AE523-3594-4784-95DD-EE8583118C53}"/>
              </a:ext>
            </a:extLst>
          </p:cNvPr>
          <p:cNvGrpSpPr/>
          <p:nvPr/>
        </p:nvGrpSpPr>
        <p:grpSpPr>
          <a:xfrm>
            <a:off x="8122801" y="1854259"/>
            <a:ext cx="3183420" cy="1692000"/>
            <a:chOff x="8122801" y="1854259"/>
            <a:chExt cx="3183420" cy="1692000"/>
          </a:xfrm>
        </p:grpSpPr>
        <p:sp>
          <p:nvSpPr>
            <p:cNvPr id="56" name="Prostokąt 55"/>
            <p:cNvSpPr/>
            <p:nvPr/>
          </p:nvSpPr>
          <p:spPr>
            <a:xfrm>
              <a:off x="11259421" y="1854259"/>
              <a:ext cx="46800" cy="1692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rostokąt 17">
              <a:extLst>
                <a:ext uri="{FF2B5EF4-FFF2-40B4-BE49-F238E27FC236}">
                  <a16:creationId xmlns:a16="http://schemas.microsoft.com/office/drawing/2014/main" id="{61A6DBEF-B41A-436D-8BDE-DBCD969273C3}"/>
                </a:ext>
              </a:extLst>
            </p:cNvPr>
            <p:cNvSpPr/>
            <p:nvPr/>
          </p:nvSpPr>
          <p:spPr>
            <a:xfrm>
              <a:off x="8122801" y="2033145"/>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grpSp>
        <p:nvGrpSpPr>
          <p:cNvPr id="5" name="Grupa 4">
            <a:extLst>
              <a:ext uri="{FF2B5EF4-FFF2-40B4-BE49-F238E27FC236}">
                <a16:creationId xmlns:a16="http://schemas.microsoft.com/office/drawing/2014/main" id="{DED6F86C-D233-4E65-9A2E-FB5D594E70DA}"/>
              </a:ext>
            </a:extLst>
          </p:cNvPr>
          <p:cNvGrpSpPr/>
          <p:nvPr/>
        </p:nvGrpSpPr>
        <p:grpSpPr>
          <a:xfrm>
            <a:off x="8122801" y="3753224"/>
            <a:ext cx="3183420" cy="1692000"/>
            <a:chOff x="8122801" y="3753224"/>
            <a:chExt cx="3183420" cy="1692000"/>
          </a:xfrm>
        </p:grpSpPr>
        <p:sp>
          <p:nvSpPr>
            <p:cNvPr id="57" name="Prostokąt 56"/>
            <p:cNvSpPr/>
            <p:nvPr/>
          </p:nvSpPr>
          <p:spPr>
            <a:xfrm>
              <a:off x="11259421" y="3753224"/>
              <a:ext cx="46800" cy="169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9" name="Prostokąt 18">
              <a:extLst>
                <a:ext uri="{FF2B5EF4-FFF2-40B4-BE49-F238E27FC236}">
                  <a16:creationId xmlns:a16="http://schemas.microsoft.com/office/drawing/2014/main" id="{89EE98F6-F4B1-4FDC-8FDB-8DEC00FA639B}"/>
                </a:ext>
              </a:extLst>
            </p:cNvPr>
            <p:cNvSpPr/>
            <p:nvPr/>
          </p:nvSpPr>
          <p:spPr>
            <a:xfrm>
              <a:off x="8122801" y="3879734"/>
              <a:ext cx="3001008" cy="1334228"/>
            </a:xfrm>
            <a:prstGeom prst="rect">
              <a:avLst/>
            </a:prstGeom>
          </p:spPr>
          <p:txBody>
            <a:bodyPr wrap="square">
              <a:sp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 Add description of an item.</a:t>
              </a:r>
            </a:p>
          </p:txBody>
        </p:sp>
      </p:grpSp>
      <p:sp>
        <p:nvSpPr>
          <p:cNvPr id="16" name="Freeform 6">
            <a:extLst>
              <a:ext uri="{FF2B5EF4-FFF2-40B4-BE49-F238E27FC236}">
                <a16:creationId xmlns:a16="http://schemas.microsoft.com/office/drawing/2014/main" id="{397F4AD2-E971-4F8D-8071-573FDF467C0F}"/>
              </a:ext>
            </a:extLst>
          </p:cNvPr>
          <p:cNvSpPr>
            <a:spLocks noChangeAspect="1"/>
          </p:cNvSpPr>
          <p:nvPr/>
        </p:nvSpPr>
        <p:spPr bwMode="auto">
          <a:xfrm>
            <a:off x="4833210" y="4316630"/>
            <a:ext cx="607432" cy="512684"/>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12">
            <a:extLst>
              <a:ext uri="{FF2B5EF4-FFF2-40B4-BE49-F238E27FC236}">
                <a16:creationId xmlns:a16="http://schemas.microsoft.com/office/drawing/2014/main" id="{67CC8E8C-D2C9-4BFB-AA06-3BB4E7C929D3}"/>
              </a:ext>
            </a:extLst>
          </p:cNvPr>
          <p:cNvSpPr>
            <a:spLocks noChangeAspect="1" noEditPoints="1"/>
          </p:cNvSpPr>
          <p:nvPr/>
        </p:nvSpPr>
        <p:spPr bwMode="auto">
          <a:xfrm>
            <a:off x="6649935" y="4316366"/>
            <a:ext cx="688510" cy="564436"/>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8">
            <a:extLst>
              <a:ext uri="{FF2B5EF4-FFF2-40B4-BE49-F238E27FC236}">
                <a16:creationId xmlns:a16="http://schemas.microsoft.com/office/drawing/2014/main" id="{7AEB117E-73FA-4D7B-8803-E07397DA056E}"/>
              </a:ext>
            </a:extLst>
          </p:cNvPr>
          <p:cNvSpPr>
            <a:spLocks noChangeAspect="1" noEditPoints="1"/>
          </p:cNvSpPr>
          <p:nvPr/>
        </p:nvSpPr>
        <p:spPr bwMode="auto">
          <a:xfrm>
            <a:off x="6824413" y="2463958"/>
            <a:ext cx="382702" cy="587826"/>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Freeform 30">
            <a:extLst>
              <a:ext uri="{FF2B5EF4-FFF2-40B4-BE49-F238E27FC236}">
                <a16:creationId xmlns:a16="http://schemas.microsoft.com/office/drawing/2014/main" id="{776BD1B7-4532-4501-B81B-1CFA4AF2F0ED}"/>
              </a:ext>
            </a:extLst>
          </p:cNvPr>
          <p:cNvSpPr>
            <a:spLocks noChangeAspect="1" noEditPoints="1"/>
          </p:cNvSpPr>
          <p:nvPr/>
        </p:nvSpPr>
        <p:spPr bwMode="auto">
          <a:xfrm>
            <a:off x="4904180" y="2487197"/>
            <a:ext cx="586888" cy="51582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056548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a:bodyPr>
          <a:lstStyle/>
          <a:p>
            <a:r>
              <a:rPr lang="en-US" dirty="0"/>
              <a:t>4 pieces Puzzle Rectangle Diagram</a:t>
            </a:r>
          </a:p>
        </p:txBody>
      </p:sp>
      <p:grpSp>
        <p:nvGrpSpPr>
          <p:cNvPr id="4" name="Grupa 3"/>
          <p:cNvGrpSpPr/>
          <p:nvPr/>
        </p:nvGrpSpPr>
        <p:grpSpPr>
          <a:xfrm>
            <a:off x="2711624" y="1248294"/>
            <a:ext cx="6666560" cy="4837710"/>
            <a:chOff x="1187624" y="1248294"/>
            <a:chExt cx="6666560" cy="4837710"/>
          </a:xfrm>
        </p:grpSpPr>
        <p:sp>
          <p:nvSpPr>
            <p:cNvPr id="11" name="Freeform 6"/>
            <p:cNvSpPr>
              <a:spLocks/>
            </p:cNvSpPr>
            <p:nvPr/>
          </p:nvSpPr>
          <p:spPr bwMode="auto">
            <a:xfrm>
              <a:off x="4572000" y="1248294"/>
              <a:ext cx="3267020" cy="2972794"/>
            </a:xfrm>
            <a:custGeom>
              <a:avLst/>
              <a:gdLst>
                <a:gd name="T0" fmla="*/ 1 w 1050"/>
                <a:gd name="T1" fmla="*/ 272 h 956"/>
                <a:gd name="T2" fmla="*/ 108 w 1050"/>
                <a:gd name="T3" fmla="*/ 270 h 956"/>
                <a:gd name="T4" fmla="*/ 203 w 1050"/>
                <a:gd name="T5" fmla="*/ 365 h 956"/>
                <a:gd name="T6" fmla="*/ 111 w 1050"/>
                <a:gd name="T7" fmla="*/ 461 h 956"/>
                <a:gd name="T8" fmla="*/ 1 w 1050"/>
                <a:gd name="T9" fmla="*/ 446 h 956"/>
                <a:gd name="T10" fmla="*/ 2 w 1050"/>
                <a:gd name="T11" fmla="*/ 754 h 956"/>
                <a:gd name="T12" fmla="*/ 465 w 1050"/>
                <a:gd name="T13" fmla="*/ 753 h 956"/>
                <a:gd name="T14" fmla="*/ 449 w 1050"/>
                <a:gd name="T15" fmla="*/ 864 h 956"/>
                <a:gd name="T16" fmla="*/ 546 w 1050"/>
                <a:gd name="T17" fmla="*/ 956 h 956"/>
                <a:gd name="T18" fmla="*/ 640 w 1050"/>
                <a:gd name="T19" fmla="*/ 861 h 956"/>
                <a:gd name="T20" fmla="*/ 638 w 1050"/>
                <a:gd name="T21" fmla="*/ 753 h 956"/>
                <a:gd name="T22" fmla="*/ 1050 w 1050"/>
                <a:gd name="T23" fmla="*/ 753 h 956"/>
                <a:gd name="T24" fmla="*/ 1050 w 1050"/>
                <a:gd name="T25" fmla="*/ 48 h 956"/>
                <a:gd name="T26" fmla="*/ 1002 w 1050"/>
                <a:gd name="T27" fmla="*/ 0 h 956"/>
                <a:gd name="T28" fmla="*/ 0 w 1050"/>
                <a:gd name="T29" fmla="*/ 0 h 956"/>
                <a:gd name="T30" fmla="*/ 1 w 1050"/>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0"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424" y="754"/>
                    <a:pt x="465" y="753"/>
                  </a:cubicBezTo>
                  <a:cubicBezTo>
                    <a:pt x="509" y="752"/>
                    <a:pt x="453" y="815"/>
                    <a:pt x="449" y="864"/>
                  </a:cubicBezTo>
                  <a:cubicBezTo>
                    <a:pt x="447" y="894"/>
                    <a:pt x="468" y="956"/>
                    <a:pt x="546" y="956"/>
                  </a:cubicBezTo>
                  <a:cubicBezTo>
                    <a:pt x="627" y="956"/>
                    <a:pt x="642" y="893"/>
                    <a:pt x="640" y="861"/>
                  </a:cubicBezTo>
                  <a:cubicBezTo>
                    <a:pt x="637" y="813"/>
                    <a:pt x="590" y="754"/>
                    <a:pt x="638" y="753"/>
                  </a:cubicBezTo>
                  <a:cubicBezTo>
                    <a:pt x="687" y="752"/>
                    <a:pt x="969" y="752"/>
                    <a:pt x="1050" y="753"/>
                  </a:cubicBezTo>
                  <a:cubicBezTo>
                    <a:pt x="1050" y="48"/>
                    <a:pt x="1050" y="48"/>
                    <a:pt x="1050" y="48"/>
                  </a:cubicBezTo>
                  <a:cubicBezTo>
                    <a:pt x="1050" y="21"/>
                    <a:pt x="1029" y="0"/>
                    <a:pt x="1002" y="0"/>
                  </a:cubicBezTo>
                  <a:cubicBezTo>
                    <a:pt x="0" y="0"/>
                    <a:pt x="0" y="0"/>
                    <a:pt x="0" y="0"/>
                  </a:cubicBezTo>
                  <a:cubicBezTo>
                    <a:pt x="0" y="81"/>
                    <a:pt x="0" y="217"/>
                    <a:pt x="1" y="272"/>
                  </a:cubicBezTo>
                  <a:close/>
                </a:path>
              </a:pathLst>
            </a:custGeom>
            <a:solidFill>
              <a:schemeClr val="accent4"/>
            </a:solidFill>
            <a:ln>
              <a:solidFill>
                <a:schemeClr val="accent4"/>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a:off x="1187624" y="1268760"/>
              <a:ext cx="3886006" cy="2351033"/>
            </a:xfrm>
            <a:custGeom>
              <a:avLst/>
              <a:gdLst>
                <a:gd name="T0" fmla="*/ 469 w 1249"/>
                <a:gd name="T1" fmla="*/ 753 h 756"/>
                <a:gd name="T2" fmla="*/ 452 w 1249"/>
                <a:gd name="T3" fmla="*/ 648 h 756"/>
                <a:gd name="T4" fmla="*/ 559 w 1249"/>
                <a:gd name="T5" fmla="*/ 564 h 756"/>
                <a:gd name="T6" fmla="*/ 662 w 1249"/>
                <a:gd name="T7" fmla="*/ 645 h 756"/>
                <a:gd name="T8" fmla="*/ 640 w 1249"/>
                <a:gd name="T9" fmla="*/ 753 h 756"/>
                <a:gd name="T10" fmla="*/ 1048 w 1249"/>
                <a:gd name="T11" fmla="*/ 754 h 756"/>
                <a:gd name="T12" fmla="*/ 1047 w 1249"/>
                <a:gd name="T13" fmla="*/ 446 h 756"/>
                <a:gd name="T14" fmla="*/ 1157 w 1249"/>
                <a:gd name="T15" fmla="*/ 461 h 756"/>
                <a:gd name="T16" fmla="*/ 1249 w 1249"/>
                <a:gd name="T17" fmla="*/ 365 h 756"/>
                <a:gd name="T18" fmla="*/ 1154 w 1249"/>
                <a:gd name="T19" fmla="*/ 270 h 756"/>
                <a:gd name="T20" fmla="*/ 1047 w 1249"/>
                <a:gd name="T21" fmla="*/ 272 h 756"/>
                <a:gd name="T22" fmla="*/ 1046 w 1249"/>
                <a:gd name="T23" fmla="*/ 0 h 756"/>
                <a:gd name="T24" fmla="*/ 48 w 1249"/>
                <a:gd name="T25" fmla="*/ 0 h 756"/>
                <a:gd name="T26" fmla="*/ 0 w 1249"/>
                <a:gd name="T27" fmla="*/ 48 h 756"/>
                <a:gd name="T28" fmla="*/ 0 w 1249"/>
                <a:gd name="T29" fmla="*/ 754 h 756"/>
                <a:gd name="T30" fmla="*/ 469 w 1249"/>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9" h="756">
                  <a:moveTo>
                    <a:pt x="469" y="753"/>
                  </a:moveTo>
                  <a:cubicBezTo>
                    <a:pt x="525" y="749"/>
                    <a:pt x="450" y="688"/>
                    <a:pt x="452" y="648"/>
                  </a:cubicBezTo>
                  <a:cubicBezTo>
                    <a:pt x="455" y="612"/>
                    <a:pt x="480" y="563"/>
                    <a:pt x="559" y="564"/>
                  </a:cubicBezTo>
                  <a:cubicBezTo>
                    <a:pt x="634" y="565"/>
                    <a:pt x="657" y="612"/>
                    <a:pt x="662" y="645"/>
                  </a:cubicBezTo>
                  <a:cubicBezTo>
                    <a:pt x="668" y="686"/>
                    <a:pt x="592" y="752"/>
                    <a:pt x="640" y="753"/>
                  </a:cubicBezTo>
                  <a:cubicBezTo>
                    <a:pt x="669" y="754"/>
                    <a:pt x="936" y="754"/>
                    <a:pt x="1048" y="754"/>
                  </a:cubicBezTo>
                  <a:cubicBezTo>
                    <a:pt x="1048" y="622"/>
                    <a:pt x="1047" y="484"/>
                    <a:pt x="1047" y="446"/>
                  </a:cubicBezTo>
                  <a:cubicBezTo>
                    <a:pt x="1046" y="401"/>
                    <a:pt x="1109" y="458"/>
                    <a:pt x="1157" y="461"/>
                  </a:cubicBezTo>
                  <a:cubicBezTo>
                    <a:pt x="1188" y="464"/>
                    <a:pt x="1249" y="443"/>
                    <a:pt x="1249" y="365"/>
                  </a:cubicBezTo>
                  <a:cubicBezTo>
                    <a:pt x="1249" y="284"/>
                    <a:pt x="1186" y="268"/>
                    <a:pt x="1154" y="270"/>
                  </a:cubicBezTo>
                  <a:cubicBezTo>
                    <a:pt x="1107" y="274"/>
                    <a:pt x="1047" y="321"/>
                    <a:pt x="1047" y="272"/>
                  </a:cubicBezTo>
                  <a:cubicBezTo>
                    <a:pt x="1046" y="217"/>
                    <a:pt x="1046" y="81"/>
                    <a:pt x="1046" y="0"/>
                  </a:cubicBezTo>
                  <a:cubicBezTo>
                    <a:pt x="48" y="0"/>
                    <a:pt x="48" y="0"/>
                    <a:pt x="48" y="0"/>
                  </a:cubicBezTo>
                  <a:cubicBezTo>
                    <a:pt x="21" y="0"/>
                    <a:pt x="0" y="21"/>
                    <a:pt x="0" y="48"/>
                  </a:cubicBezTo>
                  <a:cubicBezTo>
                    <a:pt x="0" y="754"/>
                    <a:pt x="0" y="754"/>
                    <a:pt x="0" y="754"/>
                  </a:cubicBezTo>
                  <a:cubicBezTo>
                    <a:pt x="108" y="755"/>
                    <a:pt x="424" y="756"/>
                    <a:pt x="469" y="753"/>
                  </a:cubicBezTo>
                  <a:close/>
                </a:path>
              </a:pathLst>
            </a:custGeom>
            <a:solidFill>
              <a:schemeClr val="accent2"/>
            </a:solidFill>
            <a:ln>
              <a:solidFill>
                <a:schemeClr val="accent2"/>
              </a:solid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3" name="Freeform 8"/>
            <p:cNvSpPr>
              <a:spLocks/>
            </p:cNvSpPr>
            <p:nvPr/>
          </p:nvSpPr>
          <p:spPr bwMode="auto">
            <a:xfrm>
              <a:off x="1187624" y="3140968"/>
              <a:ext cx="3267020" cy="2945036"/>
            </a:xfrm>
            <a:custGeom>
              <a:avLst/>
              <a:gdLst>
                <a:gd name="T0" fmla="*/ 1047 w 1050"/>
                <a:gd name="T1" fmla="*/ 632 h 947"/>
                <a:gd name="T2" fmla="*/ 941 w 1050"/>
                <a:gd name="T3" fmla="*/ 650 h 947"/>
                <a:gd name="T4" fmla="*/ 858 w 1050"/>
                <a:gd name="T5" fmla="*/ 543 h 947"/>
                <a:gd name="T6" fmla="*/ 939 w 1050"/>
                <a:gd name="T7" fmla="*/ 439 h 947"/>
                <a:gd name="T8" fmla="*/ 1047 w 1050"/>
                <a:gd name="T9" fmla="*/ 462 h 947"/>
                <a:gd name="T10" fmla="*/ 1048 w 1050"/>
                <a:gd name="T11" fmla="*/ 191 h 947"/>
                <a:gd name="T12" fmla="*/ 640 w 1050"/>
                <a:gd name="T13" fmla="*/ 190 h 947"/>
                <a:gd name="T14" fmla="*/ 662 w 1050"/>
                <a:gd name="T15" fmla="*/ 82 h 947"/>
                <a:gd name="T16" fmla="*/ 559 w 1050"/>
                <a:gd name="T17" fmla="*/ 1 h 947"/>
                <a:gd name="T18" fmla="*/ 452 w 1050"/>
                <a:gd name="T19" fmla="*/ 85 h 947"/>
                <a:gd name="T20" fmla="*/ 469 w 1050"/>
                <a:gd name="T21" fmla="*/ 190 h 947"/>
                <a:gd name="T22" fmla="*/ 0 w 1050"/>
                <a:gd name="T23" fmla="*/ 191 h 947"/>
                <a:gd name="T24" fmla="*/ 0 w 1050"/>
                <a:gd name="T25" fmla="*/ 899 h 947"/>
                <a:gd name="T26" fmla="*/ 48 w 1050"/>
                <a:gd name="T27" fmla="*/ 947 h 947"/>
                <a:gd name="T28" fmla="*/ 1048 w 1050"/>
                <a:gd name="T29" fmla="*/ 947 h 947"/>
                <a:gd name="T30" fmla="*/ 1047 w 1050"/>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0" h="947">
                  <a:moveTo>
                    <a:pt x="1047" y="632"/>
                  </a:moveTo>
                  <a:cubicBezTo>
                    <a:pt x="1042" y="577"/>
                    <a:pt x="981" y="652"/>
                    <a:pt x="941" y="650"/>
                  </a:cubicBezTo>
                  <a:cubicBezTo>
                    <a:pt x="906" y="647"/>
                    <a:pt x="856" y="622"/>
                    <a:pt x="858" y="543"/>
                  </a:cubicBezTo>
                  <a:cubicBezTo>
                    <a:pt x="859" y="468"/>
                    <a:pt x="906" y="444"/>
                    <a:pt x="939" y="439"/>
                  </a:cubicBezTo>
                  <a:cubicBezTo>
                    <a:pt x="979" y="433"/>
                    <a:pt x="1045" y="509"/>
                    <a:pt x="1047" y="462"/>
                  </a:cubicBezTo>
                  <a:cubicBezTo>
                    <a:pt x="1047" y="431"/>
                    <a:pt x="1048" y="313"/>
                    <a:pt x="1048" y="191"/>
                  </a:cubicBezTo>
                  <a:cubicBezTo>
                    <a:pt x="936" y="191"/>
                    <a:pt x="669" y="191"/>
                    <a:pt x="640" y="190"/>
                  </a:cubicBezTo>
                  <a:cubicBezTo>
                    <a:pt x="592" y="189"/>
                    <a:pt x="668" y="123"/>
                    <a:pt x="662" y="82"/>
                  </a:cubicBezTo>
                  <a:cubicBezTo>
                    <a:pt x="657" y="49"/>
                    <a:pt x="634" y="2"/>
                    <a:pt x="559" y="1"/>
                  </a:cubicBezTo>
                  <a:cubicBezTo>
                    <a:pt x="480" y="0"/>
                    <a:pt x="455" y="49"/>
                    <a:pt x="452" y="85"/>
                  </a:cubicBezTo>
                  <a:cubicBezTo>
                    <a:pt x="450" y="125"/>
                    <a:pt x="525" y="186"/>
                    <a:pt x="469" y="190"/>
                  </a:cubicBezTo>
                  <a:cubicBezTo>
                    <a:pt x="424" y="193"/>
                    <a:pt x="108" y="192"/>
                    <a:pt x="0" y="191"/>
                  </a:cubicBezTo>
                  <a:cubicBezTo>
                    <a:pt x="0" y="899"/>
                    <a:pt x="0" y="899"/>
                    <a:pt x="0" y="899"/>
                  </a:cubicBezTo>
                  <a:cubicBezTo>
                    <a:pt x="0" y="926"/>
                    <a:pt x="21" y="947"/>
                    <a:pt x="48" y="947"/>
                  </a:cubicBezTo>
                  <a:cubicBezTo>
                    <a:pt x="1048" y="947"/>
                    <a:pt x="1048" y="947"/>
                    <a:pt x="1048" y="947"/>
                  </a:cubicBezTo>
                  <a:cubicBezTo>
                    <a:pt x="1049" y="837"/>
                    <a:pt x="1050" y="674"/>
                    <a:pt x="1047" y="632"/>
                  </a:cubicBezTo>
                  <a:close/>
                </a:path>
              </a:pathLst>
            </a:custGeom>
            <a:solidFill>
              <a:schemeClr val="accent1"/>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3995936" y="3717032"/>
              <a:ext cx="3858248" cy="2356584"/>
            </a:xfrm>
            <a:custGeom>
              <a:avLst/>
              <a:gdLst>
                <a:gd name="T0" fmla="*/ 828 w 1240"/>
                <a:gd name="T1" fmla="*/ 1 h 758"/>
                <a:gd name="T2" fmla="*/ 830 w 1240"/>
                <a:gd name="T3" fmla="*/ 109 h 758"/>
                <a:gd name="T4" fmla="*/ 736 w 1240"/>
                <a:gd name="T5" fmla="*/ 204 h 758"/>
                <a:gd name="T6" fmla="*/ 639 w 1240"/>
                <a:gd name="T7" fmla="*/ 112 h 758"/>
                <a:gd name="T8" fmla="*/ 655 w 1240"/>
                <a:gd name="T9" fmla="*/ 1 h 758"/>
                <a:gd name="T10" fmla="*/ 192 w 1240"/>
                <a:gd name="T11" fmla="*/ 2 h 758"/>
                <a:gd name="T12" fmla="*/ 191 w 1240"/>
                <a:gd name="T13" fmla="*/ 273 h 758"/>
                <a:gd name="T14" fmla="*/ 83 w 1240"/>
                <a:gd name="T15" fmla="*/ 250 h 758"/>
                <a:gd name="T16" fmla="*/ 2 w 1240"/>
                <a:gd name="T17" fmla="*/ 354 h 758"/>
                <a:gd name="T18" fmla="*/ 85 w 1240"/>
                <a:gd name="T19" fmla="*/ 461 h 758"/>
                <a:gd name="T20" fmla="*/ 191 w 1240"/>
                <a:gd name="T21" fmla="*/ 443 h 758"/>
                <a:gd name="T22" fmla="*/ 192 w 1240"/>
                <a:gd name="T23" fmla="*/ 758 h 758"/>
                <a:gd name="T24" fmla="*/ 1192 w 1240"/>
                <a:gd name="T25" fmla="*/ 758 h 758"/>
                <a:gd name="T26" fmla="*/ 1240 w 1240"/>
                <a:gd name="T27" fmla="*/ 710 h 758"/>
                <a:gd name="T28" fmla="*/ 1240 w 1240"/>
                <a:gd name="T29" fmla="*/ 1 h 758"/>
                <a:gd name="T30" fmla="*/ 828 w 1240"/>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0" h="758">
                  <a:moveTo>
                    <a:pt x="828" y="1"/>
                  </a:moveTo>
                  <a:cubicBezTo>
                    <a:pt x="780" y="2"/>
                    <a:pt x="827" y="61"/>
                    <a:pt x="830" y="109"/>
                  </a:cubicBezTo>
                  <a:cubicBezTo>
                    <a:pt x="832" y="141"/>
                    <a:pt x="817" y="204"/>
                    <a:pt x="736" y="204"/>
                  </a:cubicBezTo>
                  <a:cubicBezTo>
                    <a:pt x="658" y="204"/>
                    <a:pt x="637" y="142"/>
                    <a:pt x="639" y="112"/>
                  </a:cubicBezTo>
                  <a:cubicBezTo>
                    <a:pt x="643" y="63"/>
                    <a:pt x="699" y="0"/>
                    <a:pt x="655" y="1"/>
                  </a:cubicBezTo>
                  <a:cubicBezTo>
                    <a:pt x="614"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1192" y="758"/>
                    <a:pt x="1192" y="758"/>
                    <a:pt x="1192" y="758"/>
                  </a:cubicBezTo>
                  <a:cubicBezTo>
                    <a:pt x="1219" y="758"/>
                    <a:pt x="1240" y="737"/>
                    <a:pt x="1240" y="710"/>
                  </a:cubicBezTo>
                  <a:cubicBezTo>
                    <a:pt x="1240" y="1"/>
                    <a:pt x="1240" y="1"/>
                    <a:pt x="1240" y="1"/>
                  </a:cubicBezTo>
                  <a:cubicBezTo>
                    <a:pt x="1159" y="0"/>
                    <a:pt x="877" y="0"/>
                    <a:pt x="828" y="1"/>
                  </a:cubicBezTo>
                  <a:close/>
                </a:path>
              </a:pathLst>
            </a:custGeom>
            <a:solidFill>
              <a:schemeClr val="accent5"/>
            </a:solidFill>
            <a:ln>
              <a:solidFill>
                <a:schemeClr val="accent5"/>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sp>
        <p:nvSpPr>
          <p:cNvPr id="17" name="pole tekstowe 16"/>
          <p:cNvSpPr txBox="1"/>
          <p:nvPr/>
        </p:nvSpPr>
        <p:spPr>
          <a:xfrm>
            <a:off x="2999656" y="1520788"/>
            <a:ext cx="2952328" cy="1908212"/>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18" name="pole tekstowe 17"/>
          <p:cNvSpPr txBox="1"/>
          <p:nvPr/>
        </p:nvSpPr>
        <p:spPr>
          <a:xfrm>
            <a:off x="6312024" y="1412776"/>
            <a:ext cx="2952328" cy="1908212"/>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19" name="pole tekstowe 18"/>
          <p:cNvSpPr txBox="1"/>
          <p:nvPr/>
        </p:nvSpPr>
        <p:spPr>
          <a:xfrm>
            <a:off x="6312024" y="4087514"/>
            <a:ext cx="2952328" cy="1753753"/>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
        <p:nvSpPr>
          <p:cNvPr id="20" name="pole tekstowe 19"/>
          <p:cNvSpPr txBox="1"/>
          <p:nvPr/>
        </p:nvSpPr>
        <p:spPr>
          <a:xfrm>
            <a:off x="2999656" y="4087514"/>
            <a:ext cx="2952328" cy="1753753"/>
          </a:xfrm>
          <a:prstGeom prst="rect">
            <a:avLst/>
          </a:prstGeom>
          <a:noFill/>
        </p:spPr>
        <p:txBody>
          <a:bodyPr wrap="square" lIns="72000" rIns="72000" rtlCol="0" anchor="ctr">
            <a:noAutofit/>
          </a:bodyPr>
          <a:lstStyle/>
          <a:p>
            <a:pPr algn="ctr"/>
            <a:r>
              <a:rPr lang="en-US" sz="2000" b="1" dirty="0">
                <a:solidFill>
                  <a:schemeClr val="bg1"/>
                </a:solidFill>
              </a:rPr>
              <a:t>Type your text </a:t>
            </a:r>
          </a:p>
          <a:p>
            <a:pPr algn="ctr"/>
            <a:r>
              <a:rPr lang="en-US" sz="2000" b="1" dirty="0">
                <a:solidFill>
                  <a:schemeClr val="bg1"/>
                </a:solidFill>
              </a:rPr>
              <a:t>description here</a:t>
            </a:r>
          </a:p>
        </p:txBody>
      </p:sp>
    </p:spTree>
    <p:extLst>
      <p:ext uri="{BB962C8B-B14F-4D97-AF65-F5344CB8AC3E}">
        <p14:creationId xmlns:p14="http://schemas.microsoft.com/office/powerpoint/2010/main" val="76592641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
            <a:extLst>
              <a:ext uri="{FF2B5EF4-FFF2-40B4-BE49-F238E27FC236}">
                <a16:creationId xmlns:a16="http://schemas.microsoft.com/office/drawing/2014/main" id="{4C467AA4-E6CC-417C-AA7E-32E8B70D83D6}"/>
              </a:ext>
            </a:extLst>
          </p:cNvPr>
          <p:cNvGrpSpPr/>
          <p:nvPr/>
        </p:nvGrpSpPr>
        <p:grpSpPr>
          <a:xfrm>
            <a:off x="6237605" y="1674593"/>
            <a:ext cx="4608512" cy="4152551"/>
            <a:chOff x="6237605" y="1674593"/>
            <a:chExt cx="4608512" cy="4152551"/>
          </a:xfrm>
        </p:grpSpPr>
        <p:sp>
          <p:nvSpPr>
            <p:cNvPr id="23" name="Prostokąt 22">
              <a:extLst>
                <a:ext uri="{FF2B5EF4-FFF2-40B4-BE49-F238E27FC236}">
                  <a16:creationId xmlns:a16="http://schemas.microsoft.com/office/drawing/2014/main" id="{573A9466-29A9-4FA7-AC36-DD6696D0ECC7}"/>
                </a:ext>
              </a:extLst>
            </p:cNvPr>
            <p:cNvSpPr/>
            <p:nvPr/>
          </p:nvSpPr>
          <p:spPr>
            <a:xfrm>
              <a:off x="6237605"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24" name="Prostokąt 23">
              <a:extLst>
                <a:ext uri="{FF2B5EF4-FFF2-40B4-BE49-F238E27FC236}">
                  <a16:creationId xmlns:a16="http://schemas.microsoft.com/office/drawing/2014/main" id="{DC4CF205-99EB-466E-A70B-C33D9BBFA5F6}"/>
                </a:ext>
              </a:extLst>
            </p:cNvPr>
            <p:cNvSpPr/>
            <p:nvPr/>
          </p:nvSpPr>
          <p:spPr>
            <a:xfrm>
              <a:off x="6238138"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7" name="Grupa 16"/>
          <p:cNvGrpSpPr/>
          <p:nvPr/>
        </p:nvGrpSpPr>
        <p:grpSpPr>
          <a:xfrm rot="2700000">
            <a:off x="2186210" y="1946494"/>
            <a:ext cx="3616425" cy="3611268"/>
            <a:chOff x="683568" y="2066915"/>
            <a:chExt cx="3304947" cy="3300234"/>
          </a:xfrm>
        </p:grpSpPr>
        <p:sp>
          <p:nvSpPr>
            <p:cNvPr id="19" name="Freeform 6"/>
            <p:cNvSpPr>
              <a:spLocks/>
            </p:cNvSpPr>
            <p:nvPr/>
          </p:nvSpPr>
          <p:spPr bwMode="auto">
            <a:xfrm>
              <a:off x="2335255" y="2066915"/>
              <a:ext cx="1653260" cy="2090148"/>
            </a:xfrm>
            <a:custGeom>
              <a:avLst/>
              <a:gdLst>
                <a:gd name="T0" fmla="*/ 1 w 756"/>
                <a:gd name="T1" fmla="*/ 272 h 956"/>
                <a:gd name="T2" fmla="*/ 108 w 756"/>
                <a:gd name="T3" fmla="*/ 270 h 956"/>
                <a:gd name="T4" fmla="*/ 203 w 756"/>
                <a:gd name="T5" fmla="*/ 365 h 956"/>
                <a:gd name="T6" fmla="*/ 111 w 756"/>
                <a:gd name="T7" fmla="*/ 461 h 956"/>
                <a:gd name="T8" fmla="*/ 1 w 756"/>
                <a:gd name="T9" fmla="*/ 446 h 956"/>
                <a:gd name="T10" fmla="*/ 2 w 756"/>
                <a:gd name="T11" fmla="*/ 754 h 956"/>
                <a:gd name="T12" fmla="*/ 338 w 756"/>
                <a:gd name="T13" fmla="*/ 753 h 956"/>
                <a:gd name="T14" fmla="*/ 322 w 756"/>
                <a:gd name="T15" fmla="*/ 864 h 956"/>
                <a:gd name="T16" fmla="*/ 419 w 756"/>
                <a:gd name="T17" fmla="*/ 956 h 956"/>
                <a:gd name="T18" fmla="*/ 513 w 756"/>
                <a:gd name="T19" fmla="*/ 861 h 956"/>
                <a:gd name="T20" fmla="*/ 511 w 756"/>
                <a:gd name="T21" fmla="*/ 753 h 956"/>
                <a:gd name="T22" fmla="*/ 756 w 756"/>
                <a:gd name="T23" fmla="*/ 753 h 956"/>
                <a:gd name="T24" fmla="*/ 756 w 756"/>
                <a:gd name="T25" fmla="*/ 48 h 956"/>
                <a:gd name="T26" fmla="*/ 708 w 756"/>
                <a:gd name="T27" fmla="*/ 0 h 956"/>
                <a:gd name="T28" fmla="*/ 0 w 756"/>
                <a:gd name="T29" fmla="*/ 0 h 956"/>
                <a:gd name="T30" fmla="*/ 1 w 756"/>
                <a:gd name="T31" fmla="*/ 272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6" h="956">
                  <a:moveTo>
                    <a:pt x="1" y="272"/>
                  </a:moveTo>
                  <a:cubicBezTo>
                    <a:pt x="1" y="321"/>
                    <a:pt x="61" y="274"/>
                    <a:pt x="108" y="270"/>
                  </a:cubicBezTo>
                  <a:cubicBezTo>
                    <a:pt x="140" y="268"/>
                    <a:pt x="203" y="284"/>
                    <a:pt x="203" y="365"/>
                  </a:cubicBezTo>
                  <a:cubicBezTo>
                    <a:pt x="203" y="443"/>
                    <a:pt x="142" y="464"/>
                    <a:pt x="111" y="461"/>
                  </a:cubicBezTo>
                  <a:cubicBezTo>
                    <a:pt x="63" y="458"/>
                    <a:pt x="0" y="401"/>
                    <a:pt x="1" y="446"/>
                  </a:cubicBezTo>
                  <a:cubicBezTo>
                    <a:pt x="1" y="484"/>
                    <a:pt x="2" y="622"/>
                    <a:pt x="2" y="754"/>
                  </a:cubicBezTo>
                  <a:cubicBezTo>
                    <a:pt x="142" y="754"/>
                    <a:pt x="297" y="754"/>
                    <a:pt x="338" y="753"/>
                  </a:cubicBezTo>
                  <a:cubicBezTo>
                    <a:pt x="382" y="752"/>
                    <a:pt x="326" y="815"/>
                    <a:pt x="322" y="864"/>
                  </a:cubicBezTo>
                  <a:cubicBezTo>
                    <a:pt x="320" y="894"/>
                    <a:pt x="341" y="956"/>
                    <a:pt x="419" y="956"/>
                  </a:cubicBezTo>
                  <a:cubicBezTo>
                    <a:pt x="500" y="956"/>
                    <a:pt x="515" y="893"/>
                    <a:pt x="513" y="861"/>
                  </a:cubicBezTo>
                  <a:cubicBezTo>
                    <a:pt x="510" y="813"/>
                    <a:pt x="463" y="754"/>
                    <a:pt x="511" y="753"/>
                  </a:cubicBezTo>
                  <a:cubicBezTo>
                    <a:pt x="561" y="752"/>
                    <a:pt x="674" y="752"/>
                    <a:pt x="756" y="753"/>
                  </a:cubicBezTo>
                  <a:cubicBezTo>
                    <a:pt x="756" y="48"/>
                    <a:pt x="756" y="48"/>
                    <a:pt x="756" y="48"/>
                  </a:cubicBezTo>
                  <a:cubicBezTo>
                    <a:pt x="756" y="21"/>
                    <a:pt x="734" y="0"/>
                    <a:pt x="708" y="0"/>
                  </a:cubicBezTo>
                  <a:cubicBezTo>
                    <a:pt x="0" y="0"/>
                    <a:pt x="0" y="0"/>
                    <a:pt x="0" y="0"/>
                  </a:cubicBezTo>
                  <a:cubicBezTo>
                    <a:pt x="0" y="81"/>
                    <a:pt x="0" y="217"/>
                    <a:pt x="1" y="272"/>
                  </a:cubicBezTo>
                  <a:close/>
                </a:path>
              </a:pathLst>
            </a:custGeom>
            <a:solidFill>
              <a:schemeClr val="accent1"/>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0" name="Freeform 7"/>
            <p:cNvSpPr>
              <a:spLocks/>
            </p:cNvSpPr>
            <p:nvPr/>
          </p:nvSpPr>
          <p:spPr bwMode="auto">
            <a:xfrm>
              <a:off x="683568" y="2066915"/>
              <a:ext cx="2094863" cy="1651689"/>
            </a:xfrm>
            <a:custGeom>
              <a:avLst/>
              <a:gdLst>
                <a:gd name="T0" fmla="*/ 343 w 958"/>
                <a:gd name="T1" fmla="*/ 753 h 756"/>
                <a:gd name="T2" fmla="*/ 326 w 958"/>
                <a:gd name="T3" fmla="*/ 648 h 756"/>
                <a:gd name="T4" fmla="*/ 432 w 958"/>
                <a:gd name="T5" fmla="*/ 564 h 756"/>
                <a:gd name="T6" fmla="*/ 536 w 958"/>
                <a:gd name="T7" fmla="*/ 645 h 756"/>
                <a:gd name="T8" fmla="*/ 514 w 958"/>
                <a:gd name="T9" fmla="*/ 753 h 756"/>
                <a:gd name="T10" fmla="*/ 757 w 958"/>
                <a:gd name="T11" fmla="*/ 754 h 756"/>
                <a:gd name="T12" fmla="*/ 756 w 958"/>
                <a:gd name="T13" fmla="*/ 446 h 756"/>
                <a:gd name="T14" fmla="*/ 866 w 958"/>
                <a:gd name="T15" fmla="*/ 461 h 756"/>
                <a:gd name="T16" fmla="*/ 958 w 958"/>
                <a:gd name="T17" fmla="*/ 365 h 756"/>
                <a:gd name="T18" fmla="*/ 863 w 958"/>
                <a:gd name="T19" fmla="*/ 270 h 756"/>
                <a:gd name="T20" fmla="*/ 756 w 958"/>
                <a:gd name="T21" fmla="*/ 272 h 756"/>
                <a:gd name="T22" fmla="*/ 755 w 958"/>
                <a:gd name="T23" fmla="*/ 0 h 756"/>
                <a:gd name="T24" fmla="*/ 48 w 958"/>
                <a:gd name="T25" fmla="*/ 0 h 756"/>
                <a:gd name="T26" fmla="*/ 0 w 958"/>
                <a:gd name="T27" fmla="*/ 48 h 756"/>
                <a:gd name="T28" fmla="*/ 0 w 958"/>
                <a:gd name="T29" fmla="*/ 754 h 756"/>
                <a:gd name="T30" fmla="*/ 343 w 958"/>
                <a:gd name="T31" fmla="*/ 7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8" h="756">
                  <a:moveTo>
                    <a:pt x="343" y="753"/>
                  </a:moveTo>
                  <a:cubicBezTo>
                    <a:pt x="399" y="749"/>
                    <a:pt x="323" y="688"/>
                    <a:pt x="326" y="648"/>
                  </a:cubicBezTo>
                  <a:cubicBezTo>
                    <a:pt x="328" y="612"/>
                    <a:pt x="354" y="563"/>
                    <a:pt x="432" y="564"/>
                  </a:cubicBezTo>
                  <a:cubicBezTo>
                    <a:pt x="508" y="565"/>
                    <a:pt x="531" y="612"/>
                    <a:pt x="536" y="645"/>
                  </a:cubicBezTo>
                  <a:cubicBezTo>
                    <a:pt x="542" y="686"/>
                    <a:pt x="466" y="752"/>
                    <a:pt x="514" y="753"/>
                  </a:cubicBezTo>
                  <a:cubicBezTo>
                    <a:pt x="542" y="754"/>
                    <a:pt x="645" y="754"/>
                    <a:pt x="757" y="754"/>
                  </a:cubicBezTo>
                  <a:cubicBezTo>
                    <a:pt x="757" y="622"/>
                    <a:pt x="756" y="484"/>
                    <a:pt x="756" y="446"/>
                  </a:cubicBezTo>
                  <a:cubicBezTo>
                    <a:pt x="755" y="401"/>
                    <a:pt x="818" y="458"/>
                    <a:pt x="866" y="461"/>
                  </a:cubicBezTo>
                  <a:cubicBezTo>
                    <a:pt x="897" y="464"/>
                    <a:pt x="958" y="443"/>
                    <a:pt x="958" y="365"/>
                  </a:cubicBezTo>
                  <a:cubicBezTo>
                    <a:pt x="958" y="284"/>
                    <a:pt x="895" y="268"/>
                    <a:pt x="863" y="270"/>
                  </a:cubicBezTo>
                  <a:cubicBezTo>
                    <a:pt x="816" y="274"/>
                    <a:pt x="756" y="321"/>
                    <a:pt x="756" y="272"/>
                  </a:cubicBezTo>
                  <a:cubicBezTo>
                    <a:pt x="755" y="217"/>
                    <a:pt x="755" y="81"/>
                    <a:pt x="755" y="0"/>
                  </a:cubicBezTo>
                  <a:cubicBezTo>
                    <a:pt x="48" y="0"/>
                    <a:pt x="48" y="0"/>
                    <a:pt x="48" y="0"/>
                  </a:cubicBezTo>
                  <a:cubicBezTo>
                    <a:pt x="22" y="0"/>
                    <a:pt x="0" y="21"/>
                    <a:pt x="0" y="48"/>
                  </a:cubicBezTo>
                  <a:cubicBezTo>
                    <a:pt x="0" y="754"/>
                    <a:pt x="0" y="754"/>
                    <a:pt x="0" y="754"/>
                  </a:cubicBezTo>
                  <a:cubicBezTo>
                    <a:pt x="109" y="755"/>
                    <a:pt x="298" y="756"/>
                    <a:pt x="343" y="753"/>
                  </a:cubicBezTo>
                  <a:close/>
                </a:path>
              </a:pathLst>
            </a:custGeom>
            <a:solidFill>
              <a:schemeClr val="accent2"/>
            </a:solidFill>
            <a:ln>
              <a:solidFill>
                <a:schemeClr val="accent2"/>
              </a:solid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1" name="Freeform 8"/>
            <p:cNvSpPr>
              <a:spLocks/>
            </p:cNvSpPr>
            <p:nvPr/>
          </p:nvSpPr>
          <p:spPr bwMode="auto">
            <a:xfrm>
              <a:off x="683568" y="3297431"/>
              <a:ext cx="1659546" cy="2069718"/>
            </a:xfrm>
            <a:custGeom>
              <a:avLst/>
              <a:gdLst>
                <a:gd name="T0" fmla="*/ 756 w 759"/>
                <a:gd name="T1" fmla="*/ 632 h 947"/>
                <a:gd name="T2" fmla="*/ 650 w 759"/>
                <a:gd name="T3" fmla="*/ 650 h 947"/>
                <a:gd name="T4" fmla="*/ 567 w 759"/>
                <a:gd name="T5" fmla="*/ 543 h 947"/>
                <a:gd name="T6" fmla="*/ 648 w 759"/>
                <a:gd name="T7" fmla="*/ 439 h 947"/>
                <a:gd name="T8" fmla="*/ 756 w 759"/>
                <a:gd name="T9" fmla="*/ 462 h 947"/>
                <a:gd name="T10" fmla="*/ 757 w 759"/>
                <a:gd name="T11" fmla="*/ 191 h 947"/>
                <a:gd name="T12" fmla="*/ 514 w 759"/>
                <a:gd name="T13" fmla="*/ 190 h 947"/>
                <a:gd name="T14" fmla="*/ 536 w 759"/>
                <a:gd name="T15" fmla="*/ 82 h 947"/>
                <a:gd name="T16" fmla="*/ 432 w 759"/>
                <a:gd name="T17" fmla="*/ 1 h 947"/>
                <a:gd name="T18" fmla="*/ 326 w 759"/>
                <a:gd name="T19" fmla="*/ 85 h 947"/>
                <a:gd name="T20" fmla="*/ 343 w 759"/>
                <a:gd name="T21" fmla="*/ 190 h 947"/>
                <a:gd name="T22" fmla="*/ 0 w 759"/>
                <a:gd name="T23" fmla="*/ 191 h 947"/>
                <a:gd name="T24" fmla="*/ 0 w 759"/>
                <a:gd name="T25" fmla="*/ 899 h 947"/>
                <a:gd name="T26" fmla="*/ 48 w 759"/>
                <a:gd name="T27" fmla="*/ 947 h 947"/>
                <a:gd name="T28" fmla="*/ 757 w 759"/>
                <a:gd name="T29" fmla="*/ 947 h 947"/>
                <a:gd name="T30" fmla="*/ 756 w 759"/>
                <a:gd name="T31" fmla="*/ 63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9" h="947">
                  <a:moveTo>
                    <a:pt x="756" y="632"/>
                  </a:moveTo>
                  <a:cubicBezTo>
                    <a:pt x="751" y="577"/>
                    <a:pt x="690" y="652"/>
                    <a:pt x="650" y="650"/>
                  </a:cubicBezTo>
                  <a:cubicBezTo>
                    <a:pt x="615" y="647"/>
                    <a:pt x="565" y="622"/>
                    <a:pt x="567" y="543"/>
                  </a:cubicBezTo>
                  <a:cubicBezTo>
                    <a:pt x="568" y="468"/>
                    <a:pt x="615" y="444"/>
                    <a:pt x="648" y="439"/>
                  </a:cubicBezTo>
                  <a:cubicBezTo>
                    <a:pt x="688" y="433"/>
                    <a:pt x="754" y="509"/>
                    <a:pt x="756" y="462"/>
                  </a:cubicBezTo>
                  <a:cubicBezTo>
                    <a:pt x="756" y="431"/>
                    <a:pt x="757" y="313"/>
                    <a:pt x="757" y="191"/>
                  </a:cubicBezTo>
                  <a:cubicBezTo>
                    <a:pt x="645" y="191"/>
                    <a:pt x="542" y="191"/>
                    <a:pt x="514" y="190"/>
                  </a:cubicBezTo>
                  <a:cubicBezTo>
                    <a:pt x="466" y="189"/>
                    <a:pt x="542" y="123"/>
                    <a:pt x="536" y="82"/>
                  </a:cubicBezTo>
                  <a:cubicBezTo>
                    <a:pt x="531" y="49"/>
                    <a:pt x="508" y="2"/>
                    <a:pt x="432" y="1"/>
                  </a:cubicBezTo>
                  <a:cubicBezTo>
                    <a:pt x="354" y="0"/>
                    <a:pt x="328" y="49"/>
                    <a:pt x="326" y="85"/>
                  </a:cubicBezTo>
                  <a:cubicBezTo>
                    <a:pt x="323" y="125"/>
                    <a:pt x="399" y="186"/>
                    <a:pt x="343" y="190"/>
                  </a:cubicBezTo>
                  <a:cubicBezTo>
                    <a:pt x="298" y="193"/>
                    <a:pt x="109" y="192"/>
                    <a:pt x="0" y="191"/>
                  </a:cubicBezTo>
                  <a:cubicBezTo>
                    <a:pt x="0" y="899"/>
                    <a:pt x="0" y="899"/>
                    <a:pt x="0" y="899"/>
                  </a:cubicBezTo>
                  <a:cubicBezTo>
                    <a:pt x="0" y="926"/>
                    <a:pt x="22" y="947"/>
                    <a:pt x="48" y="947"/>
                  </a:cubicBezTo>
                  <a:cubicBezTo>
                    <a:pt x="757" y="947"/>
                    <a:pt x="757" y="947"/>
                    <a:pt x="757" y="947"/>
                  </a:cubicBezTo>
                  <a:cubicBezTo>
                    <a:pt x="758" y="837"/>
                    <a:pt x="759" y="674"/>
                    <a:pt x="756" y="632"/>
                  </a:cubicBezTo>
                  <a:close/>
                </a:path>
              </a:pathLst>
            </a:custGeom>
            <a:solidFill>
              <a:schemeClr val="accent6"/>
            </a:solidFill>
            <a:ln>
              <a:solidFill>
                <a:schemeClr val="accent6"/>
              </a:solid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Freeform 9"/>
            <p:cNvSpPr>
              <a:spLocks/>
            </p:cNvSpPr>
            <p:nvPr/>
          </p:nvSpPr>
          <p:spPr bwMode="auto">
            <a:xfrm>
              <a:off x="1920369" y="3710746"/>
              <a:ext cx="2068146" cy="1656403"/>
            </a:xfrm>
            <a:custGeom>
              <a:avLst/>
              <a:gdLst>
                <a:gd name="T0" fmla="*/ 701 w 946"/>
                <a:gd name="T1" fmla="*/ 1 h 758"/>
                <a:gd name="T2" fmla="*/ 703 w 946"/>
                <a:gd name="T3" fmla="*/ 109 h 758"/>
                <a:gd name="T4" fmla="*/ 609 w 946"/>
                <a:gd name="T5" fmla="*/ 204 h 758"/>
                <a:gd name="T6" fmla="*/ 512 w 946"/>
                <a:gd name="T7" fmla="*/ 112 h 758"/>
                <a:gd name="T8" fmla="*/ 528 w 946"/>
                <a:gd name="T9" fmla="*/ 1 h 758"/>
                <a:gd name="T10" fmla="*/ 192 w 946"/>
                <a:gd name="T11" fmla="*/ 2 h 758"/>
                <a:gd name="T12" fmla="*/ 191 w 946"/>
                <a:gd name="T13" fmla="*/ 273 h 758"/>
                <a:gd name="T14" fmla="*/ 83 w 946"/>
                <a:gd name="T15" fmla="*/ 250 h 758"/>
                <a:gd name="T16" fmla="*/ 2 w 946"/>
                <a:gd name="T17" fmla="*/ 354 h 758"/>
                <a:gd name="T18" fmla="*/ 85 w 946"/>
                <a:gd name="T19" fmla="*/ 461 h 758"/>
                <a:gd name="T20" fmla="*/ 191 w 946"/>
                <a:gd name="T21" fmla="*/ 443 h 758"/>
                <a:gd name="T22" fmla="*/ 192 w 946"/>
                <a:gd name="T23" fmla="*/ 758 h 758"/>
                <a:gd name="T24" fmla="*/ 898 w 946"/>
                <a:gd name="T25" fmla="*/ 758 h 758"/>
                <a:gd name="T26" fmla="*/ 946 w 946"/>
                <a:gd name="T27" fmla="*/ 710 h 758"/>
                <a:gd name="T28" fmla="*/ 946 w 946"/>
                <a:gd name="T29" fmla="*/ 1 h 758"/>
                <a:gd name="T30" fmla="*/ 701 w 946"/>
                <a:gd name="T3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6" h="758">
                  <a:moveTo>
                    <a:pt x="701" y="1"/>
                  </a:moveTo>
                  <a:cubicBezTo>
                    <a:pt x="653" y="2"/>
                    <a:pt x="700" y="61"/>
                    <a:pt x="703" y="109"/>
                  </a:cubicBezTo>
                  <a:cubicBezTo>
                    <a:pt x="705" y="141"/>
                    <a:pt x="690" y="204"/>
                    <a:pt x="609" y="204"/>
                  </a:cubicBezTo>
                  <a:cubicBezTo>
                    <a:pt x="531" y="204"/>
                    <a:pt x="510" y="142"/>
                    <a:pt x="512" y="112"/>
                  </a:cubicBezTo>
                  <a:cubicBezTo>
                    <a:pt x="516" y="63"/>
                    <a:pt x="572" y="0"/>
                    <a:pt x="528" y="1"/>
                  </a:cubicBezTo>
                  <a:cubicBezTo>
                    <a:pt x="487" y="2"/>
                    <a:pt x="332" y="2"/>
                    <a:pt x="192" y="2"/>
                  </a:cubicBezTo>
                  <a:cubicBezTo>
                    <a:pt x="192" y="124"/>
                    <a:pt x="191" y="242"/>
                    <a:pt x="191" y="273"/>
                  </a:cubicBezTo>
                  <a:cubicBezTo>
                    <a:pt x="189" y="320"/>
                    <a:pt x="123" y="244"/>
                    <a:pt x="83" y="250"/>
                  </a:cubicBezTo>
                  <a:cubicBezTo>
                    <a:pt x="50" y="255"/>
                    <a:pt x="3" y="279"/>
                    <a:pt x="2" y="354"/>
                  </a:cubicBezTo>
                  <a:cubicBezTo>
                    <a:pt x="0" y="433"/>
                    <a:pt x="50" y="458"/>
                    <a:pt x="85" y="461"/>
                  </a:cubicBezTo>
                  <a:cubicBezTo>
                    <a:pt x="125" y="463"/>
                    <a:pt x="186" y="388"/>
                    <a:pt x="191" y="443"/>
                  </a:cubicBezTo>
                  <a:cubicBezTo>
                    <a:pt x="194" y="485"/>
                    <a:pt x="193" y="648"/>
                    <a:pt x="192" y="758"/>
                  </a:cubicBezTo>
                  <a:cubicBezTo>
                    <a:pt x="898" y="758"/>
                    <a:pt x="898" y="758"/>
                    <a:pt x="898" y="758"/>
                  </a:cubicBezTo>
                  <a:cubicBezTo>
                    <a:pt x="924" y="758"/>
                    <a:pt x="946" y="737"/>
                    <a:pt x="946" y="710"/>
                  </a:cubicBezTo>
                  <a:cubicBezTo>
                    <a:pt x="946" y="1"/>
                    <a:pt x="946" y="1"/>
                    <a:pt x="946" y="1"/>
                  </a:cubicBezTo>
                  <a:cubicBezTo>
                    <a:pt x="864" y="0"/>
                    <a:pt x="751" y="0"/>
                    <a:pt x="701" y="1"/>
                  </a:cubicBezTo>
                  <a:close/>
                </a:path>
              </a:pathLst>
            </a:custGeom>
            <a:solidFill>
              <a:schemeClr val="tx2"/>
            </a:solidFill>
            <a:ln>
              <a:solidFill>
                <a:schemeClr val="tx2"/>
              </a:solid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5" name="pole tekstowe 14"/>
          <p:cNvSpPr txBox="1"/>
          <p:nvPr/>
        </p:nvSpPr>
        <p:spPr>
          <a:xfrm>
            <a:off x="3125670" y="4369607"/>
            <a:ext cx="1822703" cy="1552673"/>
          </a:xfrm>
          <a:prstGeom prst="rect">
            <a:avLst/>
          </a:prstGeom>
          <a:noFill/>
          <a:effectLst/>
        </p:spPr>
        <p:txBody>
          <a:bodyPr wrap="square" lIns="72000" rIns="72000" rtlCol="0" anchor="ctr">
            <a:noAutofit/>
          </a:bodyPr>
          <a:lstStyle/>
          <a:p>
            <a:pPr algn="ctr"/>
            <a:r>
              <a:rPr lang="en-US" sz="2000" b="1" dirty="0">
                <a:solidFill>
                  <a:schemeClr val="bg1"/>
                </a:solidFill>
              </a:rPr>
              <a:t>Your text </a:t>
            </a:r>
          </a:p>
          <a:p>
            <a:pPr algn="ctr"/>
            <a:r>
              <a:rPr lang="en-US" sz="2000" b="1" dirty="0">
                <a:solidFill>
                  <a:schemeClr val="bg1"/>
                </a:solidFill>
              </a:rPr>
              <a:t>here</a:t>
            </a:r>
          </a:p>
        </p:txBody>
      </p:sp>
      <p:sp>
        <p:nvSpPr>
          <p:cNvPr id="14" name="pole tekstowe 13"/>
          <p:cNvSpPr txBox="1"/>
          <p:nvPr/>
        </p:nvSpPr>
        <p:spPr>
          <a:xfrm>
            <a:off x="4327304" y="2951949"/>
            <a:ext cx="1984720" cy="1552673"/>
          </a:xfrm>
          <a:prstGeom prst="rect">
            <a:avLst/>
          </a:prstGeom>
          <a:noFill/>
          <a:effectLst/>
        </p:spPr>
        <p:txBody>
          <a:bodyPr wrap="square" lIns="72000" rIns="72000" rtlCol="0" anchor="ctr">
            <a:noAutofit/>
          </a:bodyPr>
          <a:lstStyle/>
          <a:p>
            <a:pPr algn="ctr"/>
            <a:r>
              <a:rPr lang="en-US" sz="2000" b="1" dirty="0">
                <a:solidFill>
                  <a:schemeClr val="bg1"/>
                </a:solidFill>
              </a:rPr>
              <a:t>Your text here</a:t>
            </a:r>
          </a:p>
        </p:txBody>
      </p:sp>
      <p:sp>
        <p:nvSpPr>
          <p:cNvPr id="13" name="pole tekstowe 12"/>
          <p:cNvSpPr txBox="1"/>
          <p:nvPr/>
        </p:nvSpPr>
        <p:spPr>
          <a:xfrm>
            <a:off x="3058162" y="1601799"/>
            <a:ext cx="1890210"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16" name="pole tekstowe 15"/>
          <p:cNvSpPr txBox="1"/>
          <p:nvPr/>
        </p:nvSpPr>
        <p:spPr>
          <a:xfrm>
            <a:off x="1775520" y="2951949"/>
            <a:ext cx="1822703" cy="1552673"/>
          </a:xfrm>
          <a:prstGeom prst="rect">
            <a:avLst/>
          </a:prstGeom>
          <a:noFill/>
          <a:effectLst/>
        </p:spPr>
        <p:txBody>
          <a:bodyPr wrap="square" lIns="72000" rIns="72000" rtlCol="0" anchor="ctr">
            <a:noAutofit/>
          </a:bodyPr>
          <a:lstStyle/>
          <a:p>
            <a:pPr algn="ctr"/>
            <a:r>
              <a:rPr lang="en-US" sz="2000" b="1" dirty="0">
                <a:solidFill>
                  <a:schemeClr val="bg1"/>
                </a:solidFill>
              </a:rPr>
              <a:t>Your text here</a:t>
            </a:r>
          </a:p>
        </p:txBody>
      </p:sp>
      <p:sp>
        <p:nvSpPr>
          <p:cNvPr id="3" name="Tytuł 2">
            <a:extLst>
              <a:ext uri="{FF2B5EF4-FFF2-40B4-BE49-F238E27FC236}">
                <a16:creationId xmlns:a16="http://schemas.microsoft.com/office/drawing/2014/main" id="{3DE2A808-8B78-43CC-9B80-CE3B6819CBBA}"/>
              </a:ext>
            </a:extLst>
          </p:cNvPr>
          <p:cNvSpPr>
            <a:spLocks noGrp="1"/>
          </p:cNvSpPr>
          <p:nvPr>
            <p:ph type="title"/>
          </p:nvPr>
        </p:nvSpPr>
        <p:spPr/>
        <p:txBody>
          <a:bodyPr>
            <a:normAutofit fontScale="90000"/>
          </a:bodyPr>
          <a:lstStyle/>
          <a:p>
            <a:r>
              <a:rPr lang="en-US" dirty="0"/>
              <a:t>4-puzzle Closed Jigsaw Pieces Diamond Diagram</a:t>
            </a:r>
          </a:p>
        </p:txBody>
      </p:sp>
    </p:spTree>
    <p:extLst>
      <p:ext uri="{BB962C8B-B14F-4D97-AF65-F5344CB8AC3E}">
        <p14:creationId xmlns:p14="http://schemas.microsoft.com/office/powerpoint/2010/main" val="2447610505"/>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4 Open Jigsaw Puzzle Shapes Diamond Diagram</a:t>
            </a:r>
          </a:p>
        </p:txBody>
      </p:sp>
      <p:grpSp>
        <p:nvGrpSpPr>
          <p:cNvPr id="18" name="Grupa 48"/>
          <p:cNvGrpSpPr/>
          <p:nvPr/>
        </p:nvGrpSpPr>
        <p:grpSpPr>
          <a:xfrm rot="18900000">
            <a:off x="6483497" y="1565051"/>
            <a:ext cx="4213990" cy="4216659"/>
            <a:chOff x="1394683" y="1288874"/>
            <a:chExt cx="4548582" cy="4551463"/>
          </a:xfrm>
        </p:grpSpPr>
        <p:sp>
          <p:nvSpPr>
            <p:cNvPr id="26" name="Freeform 7"/>
            <p:cNvSpPr>
              <a:spLocks/>
            </p:cNvSpPr>
            <p:nvPr/>
          </p:nvSpPr>
          <p:spPr bwMode="auto">
            <a:xfrm rot="16200000">
              <a:off x="1383203" y="1495591"/>
              <a:ext cx="2641507" cy="2228073"/>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w="9525">
              <a:solidFill>
                <a:schemeClr val="accent3"/>
              </a:solidFill>
              <a:round/>
            </a:ln>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8" name="Freeform 8"/>
            <p:cNvSpPr>
              <a:spLocks/>
            </p:cNvSpPr>
            <p:nvPr/>
          </p:nvSpPr>
          <p:spPr bwMode="auto">
            <a:xfrm rot="16200000">
              <a:off x="3512945" y="1283286"/>
              <a:ext cx="2228073" cy="2632567"/>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tx2"/>
            </a:solidFill>
            <a:ln w="9525">
              <a:solidFill>
                <a:schemeClr val="tx2"/>
              </a:solidFill>
              <a:rou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9" name="Freeform 8"/>
            <p:cNvSpPr>
              <a:spLocks/>
            </p:cNvSpPr>
            <p:nvPr/>
          </p:nvSpPr>
          <p:spPr bwMode="auto">
            <a:xfrm rot="16200000">
              <a:off x="1596930" y="3218283"/>
              <a:ext cx="2228073" cy="2632567"/>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w="9525">
              <a:solidFill>
                <a:schemeClr val="accent6"/>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30" name="Freeform 6"/>
            <p:cNvSpPr>
              <a:spLocks/>
            </p:cNvSpPr>
            <p:nvPr/>
          </p:nvSpPr>
          <p:spPr bwMode="auto">
            <a:xfrm rot="16200000">
              <a:off x="3316949" y="3405547"/>
              <a:ext cx="2641507" cy="2228073"/>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ln w="9525">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9" name="pole tekstowe 18"/>
          <p:cNvSpPr txBox="1"/>
          <p:nvPr/>
        </p:nvSpPr>
        <p:spPr>
          <a:xfrm>
            <a:off x="6600056" y="28612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2" name="pole tekstowe 21"/>
          <p:cNvSpPr txBox="1"/>
          <p:nvPr/>
        </p:nvSpPr>
        <p:spPr>
          <a:xfrm>
            <a:off x="7824192" y="1691149"/>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4" name="pole tekstowe 23"/>
          <p:cNvSpPr txBox="1"/>
          <p:nvPr/>
        </p:nvSpPr>
        <p:spPr>
          <a:xfrm>
            <a:off x="7824192" y="4198782"/>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7" name="pole tekstowe 26"/>
          <p:cNvSpPr txBox="1"/>
          <p:nvPr/>
        </p:nvSpPr>
        <p:spPr>
          <a:xfrm>
            <a:off x="9120336" y="28612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grpSp>
        <p:nvGrpSpPr>
          <p:cNvPr id="3" name="Grupa 2">
            <a:extLst>
              <a:ext uri="{FF2B5EF4-FFF2-40B4-BE49-F238E27FC236}">
                <a16:creationId xmlns:a16="http://schemas.microsoft.com/office/drawing/2014/main" id="{C02B0FE9-33CD-4193-9028-61044B7F0C60}"/>
              </a:ext>
            </a:extLst>
          </p:cNvPr>
          <p:cNvGrpSpPr/>
          <p:nvPr/>
        </p:nvGrpSpPr>
        <p:grpSpPr>
          <a:xfrm>
            <a:off x="1081689" y="1674593"/>
            <a:ext cx="4608512" cy="4152551"/>
            <a:chOff x="1081689" y="1674593"/>
            <a:chExt cx="4608512" cy="4152551"/>
          </a:xfrm>
        </p:grpSpPr>
        <p:sp>
          <p:nvSpPr>
            <p:cNvPr id="14" name="Prostokąt 13">
              <a:extLst>
                <a:ext uri="{FF2B5EF4-FFF2-40B4-BE49-F238E27FC236}">
                  <a16:creationId xmlns:a16="http://schemas.microsoft.com/office/drawing/2014/main" id="{0F1443A4-7F39-4271-BDFD-36B5C749D4D4}"/>
                </a:ext>
              </a:extLst>
            </p:cNvPr>
            <p:cNvSpPr/>
            <p:nvPr/>
          </p:nvSpPr>
          <p:spPr>
            <a:xfrm>
              <a:off x="1081689"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5" name="Prostokąt 14">
              <a:extLst>
                <a:ext uri="{FF2B5EF4-FFF2-40B4-BE49-F238E27FC236}">
                  <a16:creationId xmlns:a16="http://schemas.microsoft.com/office/drawing/2014/main" id="{540C3757-BCAE-4E18-9202-00753E4B13D3}"/>
                </a:ext>
              </a:extLst>
            </p:cNvPr>
            <p:cNvSpPr/>
            <p:nvPr/>
          </p:nvSpPr>
          <p:spPr>
            <a:xfrm>
              <a:off x="1082222"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1778811773"/>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6 Open Jigsaw Puzzle Elements Diagram</a:t>
            </a:r>
            <a:endParaRPr lang="en-US" b="0" dirty="0"/>
          </a:p>
        </p:txBody>
      </p:sp>
      <p:grpSp>
        <p:nvGrpSpPr>
          <p:cNvPr id="3" name="Grupa 2"/>
          <p:cNvGrpSpPr/>
          <p:nvPr/>
        </p:nvGrpSpPr>
        <p:grpSpPr>
          <a:xfrm>
            <a:off x="2918683" y="1377704"/>
            <a:ext cx="6480720" cy="4571576"/>
            <a:chOff x="1589384" y="1052735"/>
            <a:chExt cx="5785913" cy="4081451"/>
          </a:xfrm>
        </p:grpSpPr>
        <p:sp>
          <p:nvSpPr>
            <p:cNvPr id="6" name="Freeform 7"/>
            <p:cNvSpPr>
              <a:spLocks/>
            </p:cNvSpPr>
            <p:nvPr/>
          </p:nvSpPr>
          <p:spPr bwMode="auto">
            <a:xfrm rot="16200000">
              <a:off x="1579135" y="1255247"/>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3"/>
            </a:solidFill>
            <a:ln>
              <a:solidFill>
                <a:schemeClr val="accent3"/>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7" name="Freeform 8"/>
            <p:cNvSpPr>
              <a:spLocks/>
            </p:cNvSpPr>
            <p:nvPr/>
          </p:nvSpPr>
          <p:spPr bwMode="auto">
            <a:xfrm rot="16200000">
              <a:off x="3480544" y="1065704"/>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tx2"/>
            </a:solidFill>
            <a:ln>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5" name="Freeform 6"/>
            <p:cNvSpPr>
              <a:spLocks/>
            </p:cNvSpPr>
            <p:nvPr/>
          </p:nvSpPr>
          <p:spPr bwMode="auto">
            <a:xfrm rot="16200000">
              <a:off x="5008854" y="1237290"/>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solidFill>
              <a:schemeClr val="accent1"/>
            </a:solidFill>
            <a:ln>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4" name="Freeform 8"/>
            <p:cNvSpPr>
              <a:spLocks/>
            </p:cNvSpPr>
            <p:nvPr/>
          </p:nvSpPr>
          <p:spPr bwMode="auto">
            <a:xfrm rot="16200000">
              <a:off x="1769948" y="2793247"/>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6"/>
            </a:solidFill>
            <a:ln>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5" name="Freeform 8"/>
            <p:cNvSpPr>
              <a:spLocks/>
            </p:cNvSpPr>
            <p:nvPr/>
          </p:nvSpPr>
          <p:spPr bwMode="auto">
            <a:xfrm rot="16200000">
              <a:off x="5205535" y="2774357"/>
              <a:ext cx="1989198" cy="2350326"/>
            </a:xfrm>
            <a:custGeom>
              <a:avLst/>
              <a:gdLst>
                <a:gd name="T0" fmla="*/ 167 w 422"/>
                <a:gd name="T1" fmla="*/ 11 h 499"/>
                <a:gd name="T2" fmla="*/ 157 w 422"/>
                <a:gd name="T3" fmla="*/ 42 h 499"/>
                <a:gd name="T4" fmla="*/ 172 w 422"/>
                <a:gd name="T5" fmla="*/ 71 h 499"/>
                <a:gd name="T6" fmla="*/ 135 w 422"/>
                <a:gd name="T7" fmla="*/ 92 h 499"/>
                <a:gd name="T8" fmla="*/ 27 w 422"/>
                <a:gd name="T9" fmla="*/ 67 h 499"/>
                <a:gd name="T10" fmla="*/ 27 w 422"/>
                <a:gd name="T11" fmla="*/ 66 h 499"/>
                <a:gd name="T12" fmla="*/ 21 w 422"/>
                <a:gd name="T13" fmla="*/ 81 h 499"/>
                <a:gd name="T14" fmla="*/ 4 w 422"/>
                <a:gd name="T15" fmla="*/ 175 h 499"/>
                <a:gd name="T16" fmla="*/ 25 w 422"/>
                <a:gd name="T17" fmla="*/ 211 h 499"/>
                <a:gd name="T18" fmla="*/ 55 w 422"/>
                <a:gd name="T19" fmla="*/ 196 h 499"/>
                <a:gd name="T20" fmla="*/ 86 w 422"/>
                <a:gd name="T21" fmla="*/ 206 h 499"/>
                <a:gd name="T22" fmla="*/ 96 w 422"/>
                <a:gd name="T23" fmla="*/ 250 h 499"/>
                <a:gd name="T24" fmla="*/ 76 w 422"/>
                <a:gd name="T25" fmla="*/ 301 h 499"/>
                <a:gd name="T26" fmla="*/ 46 w 422"/>
                <a:gd name="T27" fmla="*/ 294 h 499"/>
                <a:gd name="T28" fmla="*/ 28 w 422"/>
                <a:gd name="T29" fmla="*/ 287 h 499"/>
                <a:gd name="T30" fmla="*/ 8 w 422"/>
                <a:gd name="T31" fmla="*/ 301 h 499"/>
                <a:gd name="T32" fmla="*/ 15 w 422"/>
                <a:gd name="T33" fmla="*/ 385 h 499"/>
                <a:gd name="T34" fmla="*/ 29 w 422"/>
                <a:gd name="T35" fmla="*/ 429 h 499"/>
                <a:gd name="T36" fmla="*/ 30 w 422"/>
                <a:gd name="T37" fmla="*/ 432 h 499"/>
                <a:gd name="T38" fmla="*/ 31 w 422"/>
                <a:gd name="T39" fmla="*/ 432 h 499"/>
                <a:gd name="T40" fmla="*/ 31 w 422"/>
                <a:gd name="T41" fmla="*/ 433 h 499"/>
                <a:gd name="T42" fmla="*/ 140 w 422"/>
                <a:gd name="T43" fmla="*/ 407 h 499"/>
                <a:gd name="T44" fmla="*/ 177 w 422"/>
                <a:gd name="T45" fmla="*/ 428 h 499"/>
                <a:gd name="T46" fmla="*/ 162 w 422"/>
                <a:gd name="T47" fmla="*/ 457 h 499"/>
                <a:gd name="T48" fmla="*/ 172 w 422"/>
                <a:gd name="T49" fmla="*/ 488 h 499"/>
                <a:gd name="T50" fmla="*/ 215 w 422"/>
                <a:gd name="T51" fmla="*/ 498 h 499"/>
                <a:gd name="T52" fmla="*/ 266 w 422"/>
                <a:gd name="T53" fmla="*/ 478 h 499"/>
                <a:gd name="T54" fmla="*/ 260 w 422"/>
                <a:gd name="T55" fmla="*/ 448 h 499"/>
                <a:gd name="T56" fmla="*/ 252 w 422"/>
                <a:gd name="T57" fmla="*/ 431 h 499"/>
                <a:gd name="T58" fmla="*/ 266 w 422"/>
                <a:gd name="T59" fmla="*/ 411 h 499"/>
                <a:gd name="T60" fmla="*/ 394 w 422"/>
                <a:gd name="T61" fmla="*/ 431 h 499"/>
                <a:gd name="T62" fmla="*/ 397 w 422"/>
                <a:gd name="T63" fmla="*/ 433 h 499"/>
                <a:gd name="T64" fmla="*/ 397 w 422"/>
                <a:gd name="T65" fmla="*/ 432 h 499"/>
                <a:gd name="T66" fmla="*/ 398 w 422"/>
                <a:gd name="T67" fmla="*/ 433 h 499"/>
                <a:gd name="T68" fmla="*/ 399 w 422"/>
                <a:gd name="T69" fmla="*/ 427 h 499"/>
                <a:gd name="T70" fmla="*/ 419 w 422"/>
                <a:gd name="T71" fmla="*/ 324 h 499"/>
                <a:gd name="T72" fmla="*/ 398 w 422"/>
                <a:gd name="T73" fmla="*/ 288 h 499"/>
                <a:gd name="T74" fmla="*/ 368 w 422"/>
                <a:gd name="T75" fmla="*/ 303 h 499"/>
                <a:gd name="T76" fmla="*/ 337 w 422"/>
                <a:gd name="T77" fmla="*/ 293 h 499"/>
                <a:gd name="T78" fmla="*/ 327 w 422"/>
                <a:gd name="T79" fmla="*/ 249 h 499"/>
                <a:gd name="T80" fmla="*/ 347 w 422"/>
                <a:gd name="T81" fmla="*/ 198 h 499"/>
                <a:gd name="T82" fmla="*/ 377 w 422"/>
                <a:gd name="T83" fmla="*/ 204 h 499"/>
                <a:gd name="T84" fmla="*/ 395 w 422"/>
                <a:gd name="T85" fmla="*/ 212 h 499"/>
                <a:gd name="T86" fmla="*/ 415 w 422"/>
                <a:gd name="T87" fmla="*/ 198 h 499"/>
                <a:gd name="T88" fmla="*/ 412 w 422"/>
                <a:gd name="T89" fmla="*/ 127 h 499"/>
                <a:gd name="T90" fmla="*/ 393 w 422"/>
                <a:gd name="T91" fmla="*/ 67 h 499"/>
                <a:gd name="T92" fmla="*/ 393 w 422"/>
                <a:gd name="T93" fmla="*/ 66 h 499"/>
                <a:gd name="T94" fmla="*/ 393 w 422"/>
                <a:gd name="T95" fmla="*/ 67 h 499"/>
                <a:gd name="T96" fmla="*/ 393 w 422"/>
                <a:gd name="T97" fmla="*/ 66 h 499"/>
                <a:gd name="T98" fmla="*/ 261 w 422"/>
                <a:gd name="T99" fmla="*/ 88 h 499"/>
                <a:gd name="T100" fmla="*/ 247 w 422"/>
                <a:gd name="T101" fmla="*/ 68 h 499"/>
                <a:gd name="T102" fmla="*/ 255 w 422"/>
                <a:gd name="T103" fmla="*/ 51 h 499"/>
                <a:gd name="T104" fmla="*/ 261 w 422"/>
                <a:gd name="T105" fmla="*/ 21 h 499"/>
                <a:gd name="T106" fmla="*/ 210 w 422"/>
                <a:gd name="T107" fmla="*/ 0 h 499"/>
                <a:gd name="T108" fmla="*/ 167 w 422"/>
                <a:gd name="T109" fmla="*/ 1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2" h="499">
                  <a:moveTo>
                    <a:pt x="167" y="11"/>
                  </a:moveTo>
                  <a:cubicBezTo>
                    <a:pt x="161" y="14"/>
                    <a:pt x="148" y="28"/>
                    <a:pt x="157" y="42"/>
                  </a:cubicBezTo>
                  <a:cubicBezTo>
                    <a:pt x="165" y="55"/>
                    <a:pt x="172" y="63"/>
                    <a:pt x="172" y="71"/>
                  </a:cubicBezTo>
                  <a:cubicBezTo>
                    <a:pt x="171" y="80"/>
                    <a:pt x="168" y="94"/>
                    <a:pt x="135" y="92"/>
                  </a:cubicBezTo>
                  <a:cubicBezTo>
                    <a:pt x="90" y="90"/>
                    <a:pt x="44" y="75"/>
                    <a:pt x="27" y="67"/>
                  </a:cubicBezTo>
                  <a:cubicBezTo>
                    <a:pt x="27" y="66"/>
                    <a:pt x="27" y="66"/>
                    <a:pt x="27" y="66"/>
                  </a:cubicBezTo>
                  <a:cubicBezTo>
                    <a:pt x="21" y="81"/>
                    <a:pt x="21" y="81"/>
                    <a:pt x="21" y="81"/>
                  </a:cubicBezTo>
                  <a:cubicBezTo>
                    <a:pt x="14" y="103"/>
                    <a:pt x="6" y="139"/>
                    <a:pt x="4" y="175"/>
                  </a:cubicBezTo>
                  <a:cubicBezTo>
                    <a:pt x="2" y="208"/>
                    <a:pt x="17" y="211"/>
                    <a:pt x="25" y="211"/>
                  </a:cubicBezTo>
                  <a:cubicBezTo>
                    <a:pt x="34" y="211"/>
                    <a:pt x="42" y="204"/>
                    <a:pt x="55" y="196"/>
                  </a:cubicBezTo>
                  <a:cubicBezTo>
                    <a:pt x="68" y="187"/>
                    <a:pt x="83" y="201"/>
                    <a:pt x="86" y="206"/>
                  </a:cubicBezTo>
                  <a:cubicBezTo>
                    <a:pt x="89" y="211"/>
                    <a:pt x="97" y="223"/>
                    <a:pt x="96" y="250"/>
                  </a:cubicBezTo>
                  <a:cubicBezTo>
                    <a:pt x="97" y="277"/>
                    <a:pt x="87" y="297"/>
                    <a:pt x="76" y="301"/>
                  </a:cubicBezTo>
                  <a:cubicBezTo>
                    <a:pt x="67" y="304"/>
                    <a:pt x="56" y="304"/>
                    <a:pt x="46" y="294"/>
                  </a:cubicBezTo>
                  <a:cubicBezTo>
                    <a:pt x="35" y="285"/>
                    <a:pt x="35" y="287"/>
                    <a:pt x="28" y="287"/>
                  </a:cubicBezTo>
                  <a:cubicBezTo>
                    <a:pt x="18" y="286"/>
                    <a:pt x="10" y="292"/>
                    <a:pt x="8" y="301"/>
                  </a:cubicBezTo>
                  <a:cubicBezTo>
                    <a:pt x="7" y="310"/>
                    <a:pt x="0" y="332"/>
                    <a:pt x="15" y="385"/>
                  </a:cubicBezTo>
                  <a:cubicBezTo>
                    <a:pt x="18" y="400"/>
                    <a:pt x="22" y="416"/>
                    <a:pt x="29" y="429"/>
                  </a:cubicBezTo>
                  <a:cubicBezTo>
                    <a:pt x="30" y="430"/>
                    <a:pt x="30" y="431"/>
                    <a:pt x="30" y="432"/>
                  </a:cubicBezTo>
                  <a:cubicBezTo>
                    <a:pt x="30" y="432"/>
                    <a:pt x="31" y="432"/>
                    <a:pt x="31" y="432"/>
                  </a:cubicBezTo>
                  <a:cubicBezTo>
                    <a:pt x="31" y="432"/>
                    <a:pt x="31" y="432"/>
                    <a:pt x="31" y="433"/>
                  </a:cubicBezTo>
                  <a:cubicBezTo>
                    <a:pt x="48" y="425"/>
                    <a:pt x="95" y="409"/>
                    <a:pt x="140" y="407"/>
                  </a:cubicBezTo>
                  <a:cubicBezTo>
                    <a:pt x="173" y="405"/>
                    <a:pt x="176" y="419"/>
                    <a:pt x="177" y="428"/>
                  </a:cubicBezTo>
                  <a:cubicBezTo>
                    <a:pt x="177" y="436"/>
                    <a:pt x="170" y="444"/>
                    <a:pt x="162" y="457"/>
                  </a:cubicBezTo>
                  <a:cubicBezTo>
                    <a:pt x="153" y="471"/>
                    <a:pt x="166" y="485"/>
                    <a:pt x="172" y="488"/>
                  </a:cubicBezTo>
                  <a:cubicBezTo>
                    <a:pt x="177" y="492"/>
                    <a:pt x="188" y="499"/>
                    <a:pt x="215" y="498"/>
                  </a:cubicBezTo>
                  <a:cubicBezTo>
                    <a:pt x="243" y="499"/>
                    <a:pt x="263" y="489"/>
                    <a:pt x="266" y="478"/>
                  </a:cubicBezTo>
                  <a:cubicBezTo>
                    <a:pt x="269" y="469"/>
                    <a:pt x="269" y="459"/>
                    <a:pt x="260" y="448"/>
                  </a:cubicBezTo>
                  <a:cubicBezTo>
                    <a:pt x="251" y="438"/>
                    <a:pt x="253" y="438"/>
                    <a:pt x="252" y="431"/>
                  </a:cubicBezTo>
                  <a:cubicBezTo>
                    <a:pt x="251" y="421"/>
                    <a:pt x="258" y="412"/>
                    <a:pt x="266" y="411"/>
                  </a:cubicBezTo>
                  <a:cubicBezTo>
                    <a:pt x="277" y="409"/>
                    <a:pt x="309" y="399"/>
                    <a:pt x="394" y="431"/>
                  </a:cubicBezTo>
                  <a:cubicBezTo>
                    <a:pt x="396" y="432"/>
                    <a:pt x="397" y="433"/>
                    <a:pt x="397" y="433"/>
                  </a:cubicBezTo>
                  <a:cubicBezTo>
                    <a:pt x="397" y="433"/>
                    <a:pt x="397" y="433"/>
                    <a:pt x="397" y="432"/>
                  </a:cubicBezTo>
                  <a:cubicBezTo>
                    <a:pt x="397" y="433"/>
                    <a:pt x="397" y="433"/>
                    <a:pt x="398" y="433"/>
                  </a:cubicBezTo>
                  <a:cubicBezTo>
                    <a:pt x="398" y="433"/>
                    <a:pt x="398" y="431"/>
                    <a:pt x="399" y="427"/>
                  </a:cubicBezTo>
                  <a:cubicBezTo>
                    <a:pt x="407" y="407"/>
                    <a:pt x="416" y="365"/>
                    <a:pt x="419" y="324"/>
                  </a:cubicBezTo>
                  <a:cubicBezTo>
                    <a:pt x="421" y="291"/>
                    <a:pt x="406" y="288"/>
                    <a:pt x="398" y="288"/>
                  </a:cubicBezTo>
                  <a:cubicBezTo>
                    <a:pt x="389" y="287"/>
                    <a:pt x="381" y="295"/>
                    <a:pt x="368" y="303"/>
                  </a:cubicBezTo>
                  <a:cubicBezTo>
                    <a:pt x="354" y="311"/>
                    <a:pt x="340" y="298"/>
                    <a:pt x="337" y="293"/>
                  </a:cubicBezTo>
                  <a:cubicBezTo>
                    <a:pt x="334" y="287"/>
                    <a:pt x="326" y="276"/>
                    <a:pt x="327" y="249"/>
                  </a:cubicBezTo>
                  <a:cubicBezTo>
                    <a:pt x="326" y="221"/>
                    <a:pt x="336" y="201"/>
                    <a:pt x="347" y="198"/>
                  </a:cubicBezTo>
                  <a:cubicBezTo>
                    <a:pt x="356" y="195"/>
                    <a:pt x="367" y="195"/>
                    <a:pt x="377" y="204"/>
                  </a:cubicBezTo>
                  <a:cubicBezTo>
                    <a:pt x="388" y="213"/>
                    <a:pt x="387" y="211"/>
                    <a:pt x="395" y="212"/>
                  </a:cubicBezTo>
                  <a:cubicBezTo>
                    <a:pt x="405" y="213"/>
                    <a:pt x="413" y="206"/>
                    <a:pt x="415" y="198"/>
                  </a:cubicBezTo>
                  <a:cubicBezTo>
                    <a:pt x="416" y="190"/>
                    <a:pt x="422" y="171"/>
                    <a:pt x="412" y="127"/>
                  </a:cubicBezTo>
                  <a:cubicBezTo>
                    <a:pt x="405" y="96"/>
                    <a:pt x="394" y="70"/>
                    <a:pt x="393" y="67"/>
                  </a:cubicBezTo>
                  <a:cubicBezTo>
                    <a:pt x="393" y="66"/>
                    <a:pt x="393" y="66"/>
                    <a:pt x="393" y="66"/>
                  </a:cubicBezTo>
                  <a:cubicBezTo>
                    <a:pt x="393" y="66"/>
                    <a:pt x="393" y="66"/>
                    <a:pt x="393" y="67"/>
                  </a:cubicBezTo>
                  <a:cubicBezTo>
                    <a:pt x="393" y="66"/>
                    <a:pt x="393" y="66"/>
                    <a:pt x="393" y="66"/>
                  </a:cubicBezTo>
                  <a:cubicBezTo>
                    <a:pt x="305" y="101"/>
                    <a:pt x="272" y="90"/>
                    <a:pt x="261" y="88"/>
                  </a:cubicBezTo>
                  <a:cubicBezTo>
                    <a:pt x="253" y="87"/>
                    <a:pt x="246" y="78"/>
                    <a:pt x="247" y="68"/>
                  </a:cubicBezTo>
                  <a:cubicBezTo>
                    <a:pt x="248" y="61"/>
                    <a:pt x="246" y="61"/>
                    <a:pt x="255" y="51"/>
                  </a:cubicBezTo>
                  <a:cubicBezTo>
                    <a:pt x="264" y="40"/>
                    <a:pt x="264" y="30"/>
                    <a:pt x="261" y="21"/>
                  </a:cubicBezTo>
                  <a:cubicBezTo>
                    <a:pt x="258" y="10"/>
                    <a:pt x="238" y="0"/>
                    <a:pt x="210" y="0"/>
                  </a:cubicBezTo>
                  <a:cubicBezTo>
                    <a:pt x="183" y="0"/>
                    <a:pt x="172" y="7"/>
                    <a:pt x="167" y="11"/>
                  </a:cubicBezTo>
                  <a:close/>
                </a:path>
              </a:pathLst>
            </a:custGeom>
            <a:solidFill>
              <a:schemeClr val="accent2"/>
            </a:solidFill>
            <a:ln>
              <a:solidFill>
                <a:schemeClr val="accent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13" name="Freeform 6"/>
            <p:cNvSpPr>
              <a:spLocks/>
            </p:cNvSpPr>
            <p:nvPr/>
          </p:nvSpPr>
          <p:spPr bwMode="auto">
            <a:xfrm rot="16200000">
              <a:off x="3305561" y="2960434"/>
              <a:ext cx="2358307" cy="1989198"/>
            </a:xfrm>
            <a:custGeom>
              <a:avLst/>
              <a:gdLst>
                <a:gd name="T0" fmla="*/ 489 w 500"/>
                <a:gd name="T1" fmla="*/ 167 h 422"/>
                <a:gd name="T2" fmla="*/ 457 w 500"/>
                <a:gd name="T3" fmla="*/ 157 h 422"/>
                <a:gd name="T4" fmla="*/ 428 w 500"/>
                <a:gd name="T5" fmla="*/ 172 h 422"/>
                <a:gd name="T6" fmla="*/ 407 w 500"/>
                <a:gd name="T7" fmla="*/ 135 h 422"/>
                <a:gd name="T8" fmla="*/ 433 w 500"/>
                <a:gd name="T9" fmla="*/ 27 h 422"/>
                <a:gd name="T10" fmla="*/ 433 w 500"/>
                <a:gd name="T11" fmla="*/ 27 h 422"/>
                <a:gd name="T12" fmla="*/ 419 w 500"/>
                <a:gd name="T13" fmla="*/ 21 h 422"/>
                <a:gd name="T14" fmla="*/ 325 w 500"/>
                <a:gd name="T15" fmla="*/ 4 h 422"/>
                <a:gd name="T16" fmla="*/ 288 w 500"/>
                <a:gd name="T17" fmla="*/ 25 h 422"/>
                <a:gd name="T18" fmla="*/ 303 w 500"/>
                <a:gd name="T19" fmla="*/ 55 h 422"/>
                <a:gd name="T20" fmla="*/ 293 w 500"/>
                <a:gd name="T21" fmla="*/ 86 h 422"/>
                <a:gd name="T22" fmla="*/ 250 w 500"/>
                <a:gd name="T23" fmla="*/ 96 h 422"/>
                <a:gd name="T24" fmla="*/ 198 w 500"/>
                <a:gd name="T25" fmla="*/ 76 h 422"/>
                <a:gd name="T26" fmla="*/ 205 w 500"/>
                <a:gd name="T27" fmla="*/ 46 h 422"/>
                <a:gd name="T28" fmla="*/ 213 w 500"/>
                <a:gd name="T29" fmla="*/ 28 h 422"/>
                <a:gd name="T30" fmla="*/ 198 w 500"/>
                <a:gd name="T31" fmla="*/ 8 h 422"/>
                <a:gd name="T32" fmla="*/ 114 w 500"/>
                <a:gd name="T33" fmla="*/ 15 h 422"/>
                <a:gd name="T34" fmla="*/ 70 w 500"/>
                <a:gd name="T35" fmla="*/ 29 h 422"/>
                <a:gd name="T36" fmla="*/ 67 w 500"/>
                <a:gd name="T37" fmla="*/ 30 h 422"/>
                <a:gd name="T38" fmla="*/ 67 w 500"/>
                <a:gd name="T39" fmla="*/ 31 h 422"/>
                <a:gd name="T40" fmla="*/ 67 w 500"/>
                <a:gd name="T41" fmla="*/ 31 h 422"/>
                <a:gd name="T42" fmla="*/ 93 w 500"/>
                <a:gd name="T43" fmla="*/ 140 h 422"/>
                <a:gd name="T44" fmla="*/ 72 w 500"/>
                <a:gd name="T45" fmla="*/ 177 h 422"/>
                <a:gd name="T46" fmla="*/ 42 w 500"/>
                <a:gd name="T47" fmla="*/ 162 h 422"/>
                <a:gd name="T48" fmla="*/ 11 w 500"/>
                <a:gd name="T49" fmla="*/ 172 h 422"/>
                <a:gd name="T50" fmla="*/ 1 w 500"/>
                <a:gd name="T51" fmla="*/ 215 h 422"/>
                <a:gd name="T52" fmla="*/ 21 w 500"/>
                <a:gd name="T53" fmla="*/ 266 h 422"/>
                <a:gd name="T54" fmla="*/ 51 w 500"/>
                <a:gd name="T55" fmla="*/ 260 h 422"/>
                <a:gd name="T56" fmla="*/ 69 w 500"/>
                <a:gd name="T57" fmla="*/ 252 h 422"/>
                <a:gd name="T58" fmla="*/ 89 w 500"/>
                <a:gd name="T59" fmla="*/ 266 h 422"/>
                <a:gd name="T60" fmla="*/ 68 w 500"/>
                <a:gd name="T61" fmla="*/ 394 h 422"/>
                <a:gd name="T62" fmla="*/ 66 w 500"/>
                <a:gd name="T63" fmla="*/ 397 h 422"/>
                <a:gd name="T64" fmla="*/ 67 w 500"/>
                <a:gd name="T65" fmla="*/ 397 h 422"/>
                <a:gd name="T66" fmla="*/ 67 w 500"/>
                <a:gd name="T67" fmla="*/ 398 h 422"/>
                <a:gd name="T68" fmla="*/ 72 w 500"/>
                <a:gd name="T69" fmla="*/ 399 h 422"/>
                <a:gd name="T70" fmla="*/ 175 w 500"/>
                <a:gd name="T71" fmla="*/ 419 h 422"/>
                <a:gd name="T72" fmla="*/ 212 w 500"/>
                <a:gd name="T73" fmla="*/ 398 h 422"/>
                <a:gd name="T74" fmla="*/ 197 w 500"/>
                <a:gd name="T75" fmla="*/ 368 h 422"/>
                <a:gd name="T76" fmla="*/ 207 w 500"/>
                <a:gd name="T77" fmla="*/ 337 h 422"/>
                <a:gd name="T78" fmla="*/ 250 w 500"/>
                <a:gd name="T79" fmla="*/ 327 h 422"/>
                <a:gd name="T80" fmla="*/ 302 w 500"/>
                <a:gd name="T81" fmla="*/ 347 h 422"/>
                <a:gd name="T82" fmla="*/ 295 w 500"/>
                <a:gd name="T83" fmla="*/ 377 h 422"/>
                <a:gd name="T84" fmla="*/ 287 w 500"/>
                <a:gd name="T85" fmla="*/ 395 h 422"/>
                <a:gd name="T86" fmla="*/ 302 w 500"/>
                <a:gd name="T87" fmla="*/ 415 h 422"/>
                <a:gd name="T88" fmla="*/ 372 w 500"/>
                <a:gd name="T89" fmla="*/ 412 h 422"/>
                <a:gd name="T90" fmla="*/ 433 w 500"/>
                <a:gd name="T91" fmla="*/ 393 h 422"/>
                <a:gd name="T92" fmla="*/ 433 w 500"/>
                <a:gd name="T93" fmla="*/ 393 h 422"/>
                <a:gd name="T94" fmla="*/ 433 w 500"/>
                <a:gd name="T95" fmla="*/ 393 h 422"/>
                <a:gd name="T96" fmla="*/ 433 w 500"/>
                <a:gd name="T97" fmla="*/ 393 h 422"/>
                <a:gd name="T98" fmla="*/ 411 w 500"/>
                <a:gd name="T99" fmla="*/ 261 h 422"/>
                <a:gd name="T100" fmla="*/ 431 w 500"/>
                <a:gd name="T101" fmla="*/ 247 h 422"/>
                <a:gd name="T102" fmla="*/ 448 w 500"/>
                <a:gd name="T103" fmla="*/ 255 h 422"/>
                <a:gd name="T104" fmla="*/ 478 w 500"/>
                <a:gd name="T105" fmla="*/ 261 h 422"/>
                <a:gd name="T106" fmla="*/ 499 w 500"/>
                <a:gd name="T107" fmla="*/ 210 h 422"/>
                <a:gd name="T108" fmla="*/ 489 w 500"/>
                <a:gd name="T109" fmla="*/ 167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22">
                  <a:moveTo>
                    <a:pt x="489" y="167"/>
                  </a:moveTo>
                  <a:cubicBezTo>
                    <a:pt x="485" y="161"/>
                    <a:pt x="471" y="148"/>
                    <a:pt x="457" y="157"/>
                  </a:cubicBezTo>
                  <a:cubicBezTo>
                    <a:pt x="444" y="165"/>
                    <a:pt x="437" y="172"/>
                    <a:pt x="428" y="172"/>
                  </a:cubicBezTo>
                  <a:cubicBezTo>
                    <a:pt x="419" y="171"/>
                    <a:pt x="405" y="168"/>
                    <a:pt x="407" y="135"/>
                  </a:cubicBezTo>
                  <a:cubicBezTo>
                    <a:pt x="409" y="90"/>
                    <a:pt x="425" y="44"/>
                    <a:pt x="433" y="27"/>
                  </a:cubicBezTo>
                  <a:cubicBezTo>
                    <a:pt x="433" y="27"/>
                    <a:pt x="433" y="27"/>
                    <a:pt x="433" y="27"/>
                  </a:cubicBezTo>
                  <a:cubicBezTo>
                    <a:pt x="419" y="21"/>
                    <a:pt x="419" y="21"/>
                    <a:pt x="419" y="21"/>
                  </a:cubicBezTo>
                  <a:cubicBezTo>
                    <a:pt x="396" y="14"/>
                    <a:pt x="360" y="6"/>
                    <a:pt x="325" y="4"/>
                  </a:cubicBezTo>
                  <a:cubicBezTo>
                    <a:pt x="292" y="2"/>
                    <a:pt x="288" y="17"/>
                    <a:pt x="288" y="25"/>
                  </a:cubicBezTo>
                  <a:cubicBezTo>
                    <a:pt x="288" y="34"/>
                    <a:pt x="295" y="42"/>
                    <a:pt x="303" y="55"/>
                  </a:cubicBezTo>
                  <a:cubicBezTo>
                    <a:pt x="312" y="68"/>
                    <a:pt x="299" y="83"/>
                    <a:pt x="293" y="86"/>
                  </a:cubicBezTo>
                  <a:cubicBezTo>
                    <a:pt x="288" y="89"/>
                    <a:pt x="276" y="97"/>
                    <a:pt x="250" y="96"/>
                  </a:cubicBezTo>
                  <a:cubicBezTo>
                    <a:pt x="222" y="97"/>
                    <a:pt x="202" y="87"/>
                    <a:pt x="198" y="76"/>
                  </a:cubicBezTo>
                  <a:cubicBezTo>
                    <a:pt x="196" y="67"/>
                    <a:pt x="196" y="56"/>
                    <a:pt x="205" y="46"/>
                  </a:cubicBezTo>
                  <a:cubicBezTo>
                    <a:pt x="214" y="35"/>
                    <a:pt x="212" y="36"/>
                    <a:pt x="213" y="28"/>
                  </a:cubicBezTo>
                  <a:cubicBezTo>
                    <a:pt x="214" y="18"/>
                    <a:pt x="207" y="10"/>
                    <a:pt x="198" y="8"/>
                  </a:cubicBezTo>
                  <a:cubicBezTo>
                    <a:pt x="190" y="7"/>
                    <a:pt x="167" y="0"/>
                    <a:pt x="114" y="15"/>
                  </a:cubicBezTo>
                  <a:cubicBezTo>
                    <a:pt x="99" y="18"/>
                    <a:pt x="83" y="22"/>
                    <a:pt x="70" y="29"/>
                  </a:cubicBezTo>
                  <a:cubicBezTo>
                    <a:pt x="69" y="30"/>
                    <a:pt x="68" y="30"/>
                    <a:pt x="67" y="30"/>
                  </a:cubicBezTo>
                  <a:cubicBezTo>
                    <a:pt x="67" y="30"/>
                    <a:pt x="67" y="31"/>
                    <a:pt x="67" y="31"/>
                  </a:cubicBezTo>
                  <a:cubicBezTo>
                    <a:pt x="67" y="31"/>
                    <a:pt x="67" y="31"/>
                    <a:pt x="67" y="31"/>
                  </a:cubicBezTo>
                  <a:cubicBezTo>
                    <a:pt x="75" y="48"/>
                    <a:pt x="90" y="95"/>
                    <a:pt x="93" y="140"/>
                  </a:cubicBezTo>
                  <a:cubicBezTo>
                    <a:pt x="95" y="173"/>
                    <a:pt x="80" y="176"/>
                    <a:pt x="72" y="177"/>
                  </a:cubicBezTo>
                  <a:cubicBezTo>
                    <a:pt x="63" y="177"/>
                    <a:pt x="55" y="170"/>
                    <a:pt x="42" y="162"/>
                  </a:cubicBezTo>
                  <a:cubicBezTo>
                    <a:pt x="29" y="153"/>
                    <a:pt x="14" y="166"/>
                    <a:pt x="11" y="172"/>
                  </a:cubicBezTo>
                  <a:cubicBezTo>
                    <a:pt x="8" y="177"/>
                    <a:pt x="0" y="188"/>
                    <a:pt x="1" y="215"/>
                  </a:cubicBezTo>
                  <a:cubicBezTo>
                    <a:pt x="0" y="243"/>
                    <a:pt x="10" y="263"/>
                    <a:pt x="21" y="266"/>
                  </a:cubicBezTo>
                  <a:cubicBezTo>
                    <a:pt x="30" y="269"/>
                    <a:pt x="41" y="269"/>
                    <a:pt x="51" y="260"/>
                  </a:cubicBezTo>
                  <a:cubicBezTo>
                    <a:pt x="62" y="251"/>
                    <a:pt x="61" y="253"/>
                    <a:pt x="69" y="252"/>
                  </a:cubicBezTo>
                  <a:cubicBezTo>
                    <a:pt x="79" y="251"/>
                    <a:pt x="87" y="258"/>
                    <a:pt x="89" y="266"/>
                  </a:cubicBezTo>
                  <a:cubicBezTo>
                    <a:pt x="90" y="277"/>
                    <a:pt x="100" y="309"/>
                    <a:pt x="68" y="394"/>
                  </a:cubicBezTo>
                  <a:cubicBezTo>
                    <a:pt x="67" y="396"/>
                    <a:pt x="66" y="397"/>
                    <a:pt x="66" y="397"/>
                  </a:cubicBezTo>
                  <a:cubicBezTo>
                    <a:pt x="66" y="397"/>
                    <a:pt x="67" y="397"/>
                    <a:pt x="67" y="397"/>
                  </a:cubicBezTo>
                  <a:cubicBezTo>
                    <a:pt x="67" y="397"/>
                    <a:pt x="67" y="397"/>
                    <a:pt x="67" y="398"/>
                  </a:cubicBezTo>
                  <a:cubicBezTo>
                    <a:pt x="67" y="398"/>
                    <a:pt x="69" y="398"/>
                    <a:pt x="72" y="399"/>
                  </a:cubicBezTo>
                  <a:cubicBezTo>
                    <a:pt x="92" y="407"/>
                    <a:pt x="135" y="416"/>
                    <a:pt x="175" y="419"/>
                  </a:cubicBezTo>
                  <a:cubicBezTo>
                    <a:pt x="208" y="421"/>
                    <a:pt x="212" y="406"/>
                    <a:pt x="212" y="398"/>
                  </a:cubicBezTo>
                  <a:cubicBezTo>
                    <a:pt x="212" y="389"/>
                    <a:pt x="205" y="381"/>
                    <a:pt x="197" y="368"/>
                  </a:cubicBezTo>
                  <a:cubicBezTo>
                    <a:pt x="188" y="355"/>
                    <a:pt x="201" y="340"/>
                    <a:pt x="207" y="337"/>
                  </a:cubicBezTo>
                  <a:cubicBezTo>
                    <a:pt x="212" y="334"/>
                    <a:pt x="223" y="326"/>
                    <a:pt x="250" y="327"/>
                  </a:cubicBezTo>
                  <a:cubicBezTo>
                    <a:pt x="278" y="326"/>
                    <a:pt x="298" y="336"/>
                    <a:pt x="302" y="347"/>
                  </a:cubicBezTo>
                  <a:cubicBezTo>
                    <a:pt x="304" y="356"/>
                    <a:pt x="304" y="367"/>
                    <a:pt x="295" y="377"/>
                  </a:cubicBezTo>
                  <a:cubicBezTo>
                    <a:pt x="286" y="388"/>
                    <a:pt x="288" y="387"/>
                    <a:pt x="287" y="395"/>
                  </a:cubicBezTo>
                  <a:cubicBezTo>
                    <a:pt x="286" y="405"/>
                    <a:pt x="293" y="413"/>
                    <a:pt x="302" y="415"/>
                  </a:cubicBezTo>
                  <a:cubicBezTo>
                    <a:pt x="309" y="416"/>
                    <a:pt x="329" y="422"/>
                    <a:pt x="372" y="412"/>
                  </a:cubicBezTo>
                  <a:cubicBezTo>
                    <a:pt x="403" y="405"/>
                    <a:pt x="429" y="394"/>
                    <a:pt x="433" y="393"/>
                  </a:cubicBezTo>
                  <a:cubicBezTo>
                    <a:pt x="433" y="393"/>
                    <a:pt x="433" y="393"/>
                    <a:pt x="433" y="393"/>
                  </a:cubicBezTo>
                  <a:cubicBezTo>
                    <a:pt x="433" y="393"/>
                    <a:pt x="433" y="393"/>
                    <a:pt x="433" y="393"/>
                  </a:cubicBezTo>
                  <a:cubicBezTo>
                    <a:pt x="433" y="393"/>
                    <a:pt x="433" y="393"/>
                    <a:pt x="433" y="393"/>
                  </a:cubicBezTo>
                  <a:cubicBezTo>
                    <a:pt x="399" y="305"/>
                    <a:pt x="409" y="272"/>
                    <a:pt x="411" y="261"/>
                  </a:cubicBezTo>
                  <a:cubicBezTo>
                    <a:pt x="412" y="253"/>
                    <a:pt x="421" y="246"/>
                    <a:pt x="431" y="247"/>
                  </a:cubicBezTo>
                  <a:cubicBezTo>
                    <a:pt x="438" y="248"/>
                    <a:pt x="438" y="246"/>
                    <a:pt x="448" y="255"/>
                  </a:cubicBezTo>
                  <a:cubicBezTo>
                    <a:pt x="459" y="264"/>
                    <a:pt x="469" y="264"/>
                    <a:pt x="478" y="261"/>
                  </a:cubicBezTo>
                  <a:cubicBezTo>
                    <a:pt x="490" y="258"/>
                    <a:pt x="499" y="238"/>
                    <a:pt x="499" y="210"/>
                  </a:cubicBezTo>
                  <a:cubicBezTo>
                    <a:pt x="500" y="183"/>
                    <a:pt x="492" y="172"/>
                    <a:pt x="489" y="167"/>
                  </a:cubicBezTo>
                  <a:close/>
                </a:path>
              </a:pathLst>
            </a:custGeom>
            <a:ln w="9525">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grpSp>
      <p:sp>
        <p:nvSpPr>
          <p:cNvPr id="19" name="pole tekstowe 18"/>
          <p:cNvSpPr txBox="1"/>
          <p:nvPr/>
        </p:nvSpPr>
        <p:spPr>
          <a:xfrm>
            <a:off x="3503712"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2" name="pole tekstowe 21"/>
          <p:cNvSpPr txBox="1"/>
          <p:nvPr/>
        </p:nvSpPr>
        <p:spPr>
          <a:xfrm>
            <a:off x="5420746"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3" name="pole tekstowe 22"/>
          <p:cNvSpPr txBox="1"/>
          <p:nvPr/>
        </p:nvSpPr>
        <p:spPr>
          <a:xfrm>
            <a:off x="7320137" y="1917765"/>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4" name="pole tekstowe 23"/>
          <p:cNvSpPr txBox="1"/>
          <p:nvPr/>
        </p:nvSpPr>
        <p:spPr>
          <a:xfrm>
            <a:off x="3539573"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7" name="pole tekstowe 26"/>
          <p:cNvSpPr txBox="1"/>
          <p:nvPr/>
        </p:nvSpPr>
        <p:spPr>
          <a:xfrm>
            <a:off x="5447929"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
        <p:nvSpPr>
          <p:cNvPr id="28" name="pole tekstowe 27"/>
          <p:cNvSpPr txBox="1"/>
          <p:nvPr/>
        </p:nvSpPr>
        <p:spPr>
          <a:xfrm>
            <a:off x="7383180" y="3861981"/>
            <a:ext cx="1440161" cy="1552673"/>
          </a:xfrm>
          <a:prstGeom prst="rect">
            <a:avLst/>
          </a:prstGeom>
          <a:noFill/>
        </p:spPr>
        <p:txBody>
          <a:bodyPr wrap="square" lIns="72000" rIns="72000" rtlCol="0" anchor="ctr">
            <a:noAutofit/>
          </a:bodyPr>
          <a:lstStyle/>
          <a:p>
            <a:pPr algn="ctr"/>
            <a:r>
              <a:rPr lang="en-US" sz="2000" b="1" dirty="0">
                <a:solidFill>
                  <a:schemeClr val="bg1"/>
                </a:solidFill>
              </a:rPr>
              <a:t>Your text</a:t>
            </a:r>
          </a:p>
          <a:p>
            <a:pPr algn="ctr"/>
            <a:r>
              <a:rPr lang="en-US" sz="2000" b="1" dirty="0">
                <a:solidFill>
                  <a:schemeClr val="bg1"/>
                </a:solidFill>
              </a:rPr>
              <a:t>here</a:t>
            </a:r>
          </a:p>
        </p:txBody>
      </p:sp>
    </p:spTree>
    <p:extLst>
      <p:ext uri="{BB962C8B-B14F-4D97-AF65-F5344CB8AC3E}">
        <p14:creationId xmlns:p14="http://schemas.microsoft.com/office/powerpoint/2010/main" val="179111219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Closed Set of 9 Puzzle Pieces – Completeness Diagram</a:t>
            </a:r>
            <a:endParaRPr lang="en-US" b="0" dirty="0"/>
          </a:p>
        </p:txBody>
      </p:sp>
      <p:grpSp>
        <p:nvGrpSpPr>
          <p:cNvPr id="7" name="Grupa 6">
            <a:extLst>
              <a:ext uri="{FF2B5EF4-FFF2-40B4-BE49-F238E27FC236}">
                <a16:creationId xmlns:a16="http://schemas.microsoft.com/office/drawing/2014/main" id="{8538ED2E-C749-4B9D-BB55-E2FE0D496395}"/>
              </a:ext>
            </a:extLst>
          </p:cNvPr>
          <p:cNvGrpSpPr/>
          <p:nvPr/>
        </p:nvGrpSpPr>
        <p:grpSpPr>
          <a:xfrm>
            <a:off x="6527222" y="1674593"/>
            <a:ext cx="4608512" cy="4152551"/>
            <a:chOff x="6527222" y="1674593"/>
            <a:chExt cx="4608512" cy="4152551"/>
          </a:xfrm>
        </p:grpSpPr>
        <p:sp>
          <p:nvSpPr>
            <p:cNvPr id="18" name="Prostokąt 17">
              <a:extLst>
                <a:ext uri="{FF2B5EF4-FFF2-40B4-BE49-F238E27FC236}">
                  <a16:creationId xmlns:a16="http://schemas.microsoft.com/office/drawing/2014/main" id="{248AD6CC-498E-47CB-8E88-B979A0B7BDD4}"/>
                </a:ext>
              </a:extLst>
            </p:cNvPr>
            <p:cNvSpPr/>
            <p:nvPr/>
          </p:nvSpPr>
          <p:spPr>
            <a:xfrm>
              <a:off x="6527222" y="1722688"/>
              <a:ext cx="4608512" cy="4104456"/>
            </a:xfrm>
            <a:prstGeom prst="rect">
              <a:avLst/>
            </a:prstGeom>
            <a:solidFill>
              <a:schemeClr val="bg2">
                <a:alpha val="70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504000" tIns="216000" rIns="252000" bIns="216000" rtlCol="0" anchor="t"/>
            <a:lstStyle/>
            <a:p>
              <a:r>
                <a:rPr lang="en-US" sz="2400" b="1" dirty="0">
                  <a:solidFill>
                    <a:schemeClr val="tx1"/>
                  </a:solidFill>
                </a:rPr>
                <a:t>Description header here</a:t>
              </a:r>
            </a:p>
            <a:p>
              <a:endParaRPr lang="en-US" dirty="0">
                <a:solidFill>
                  <a:schemeClr val="tx1"/>
                </a:solidFill>
              </a:endParaRPr>
            </a:p>
            <a:p>
              <a:pPr lvl="0">
                <a:spcBef>
                  <a:spcPts val="300"/>
                </a:spcBef>
                <a:spcAft>
                  <a:spcPts val="1200"/>
                </a:spcAft>
              </a:pPr>
              <a:r>
                <a:rPr lang="en-US"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dirty="0">
                  <a:solidFill>
                    <a:prstClr val="black"/>
                  </a:solidFill>
                </a:rPr>
                <a:t>Put your text here</a:t>
              </a:r>
            </a:p>
          </p:txBody>
        </p:sp>
        <p:sp>
          <p:nvSpPr>
            <p:cNvPr id="19" name="Prostokąt 18">
              <a:extLst>
                <a:ext uri="{FF2B5EF4-FFF2-40B4-BE49-F238E27FC236}">
                  <a16:creationId xmlns:a16="http://schemas.microsoft.com/office/drawing/2014/main" id="{23B5EF8F-3EF5-4B42-9A75-0542FF119BBD}"/>
                </a:ext>
              </a:extLst>
            </p:cNvPr>
            <p:cNvSpPr/>
            <p:nvPr/>
          </p:nvSpPr>
          <p:spPr>
            <a:xfrm>
              <a:off x="6527755" y="1674593"/>
              <a:ext cx="4607446" cy="720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8" name="Grupa 7">
            <a:extLst>
              <a:ext uri="{FF2B5EF4-FFF2-40B4-BE49-F238E27FC236}">
                <a16:creationId xmlns:a16="http://schemas.microsoft.com/office/drawing/2014/main" id="{4C8DC606-EC69-4012-8D55-1A931551B185}"/>
              </a:ext>
            </a:extLst>
          </p:cNvPr>
          <p:cNvGrpSpPr/>
          <p:nvPr/>
        </p:nvGrpSpPr>
        <p:grpSpPr>
          <a:xfrm>
            <a:off x="1056266" y="1412777"/>
            <a:ext cx="4608512" cy="4553479"/>
            <a:chOff x="623889" y="1412777"/>
            <a:chExt cx="4608512" cy="4553479"/>
          </a:xfrm>
        </p:grpSpPr>
        <p:grpSp>
          <p:nvGrpSpPr>
            <p:cNvPr id="3" name="Grupa 8"/>
            <p:cNvGrpSpPr/>
            <p:nvPr/>
          </p:nvGrpSpPr>
          <p:grpSpPr>
            <a:xfrm>
              <a:off x="623889" y="1412777"/>
              <a:ext cx="4608512" cy="4553479"/>
              <a:chOff x="1691680" y="1696670"/>
              <a:chExt cx="4126846" cy="4077565"/>
            </a:xfrm>
          </p:grpSpPr>
          <p:sp>
            <p:nvSpPr>
              <p:cNvPr id="5" name="Freeform 6"/>
              <p:cNvSpPr>
                <a:spLocks/>
              </p:cNvSpPr>
              <p:nvPr/>
            </p:nvSpPr>
            <p:spPr bwMode="auto">
              <a:xfrm rot="5400000">
                <a:off x="2945762" y="1722388"/>
                <a:ext cx="1618856" cy="1567420"/>
              </a:xfrm>
              <a:custGeom>
                <a:avLst/>
                <a:gdLst>
                  <a:gd name="T0" fmla="*/ 422 w 433"/>
                  <a:gd name="T1" fmla="*/ 165 h 420"/>
                  <a:gd name="T2" fmla="*/ 391 w 433"/>
                  <a:gd name="T3" fmla="*/ 154 h 420"/>
                  <a:gd name="T4" fmla="*/ 361 w 433"/>
                  <a:gd name="T5" fmla="*/ 170 h 420"/>
                  <a:gd name="T6" fmla="*/ 340 w 433"/>
                  <a:gd name="T7" fmla="*/ 133 h 420"/>
                  <a:gd name="T8" fmla="*/ 366 w 433"/>
                  <a:gd name="T9" fmla="*/ 26 h 420"/>
                  <a:gd name="T10" fmla="*/ 365 w 433"/>
                  <a:gd name="T11" fmla="*/ 26 h 420"/>
                  <a:gd name="T12" fmla="*/ 352 w 433"/>
                  <a:gd name="T13" fmla="*/ 20 h 420"/>
                  <a:gd name="T14" fmla="*/ 258 w 433"/>
                  <a:gd name="T15" fmla="*/ 4 h 420"/>
                  <a:gd name="T16" fmla="*/ 222 w 433"/>
                  <a:gd name="T17" fmla="*/ 25 h 420"/>
                  <a:gd name="T18" fmla="*/ 237 w 433"/>
                  <a:gd name="T19" fmla="*/ 54 h 420"/>
                  <a:gd name="T20" fmla="*/ 227 w 433"/>
                  <a:gd name="T21" fmla="*/ 86 h 420"/>
                  <a:gd name="T22" fmla="*/ 183 w 433"/>
                  <a:gd name="T23" fmla="*/ 96 h 420"/>
                  <a:gd name="T24" fmla="*/ 132 w 433"/>
                  <a:gd name="T25" fmla="*/ 76 h 420"/>
                  <a:gd name="T26" fmla="*/ 138 w 433"/>
                  <a:gd name="T27" fmla="*/ 45 h 420"/>
                  <a:gd name="T28" fmla="*/ 146 w 433"/>
                  <a:gd name="T29" fmla="*/ 28 h 420"/>
                  <a:gd name="T30" fmla="*/ 132 w 433"/>
                  <a:gd name="T31" fmla="*/ 8 h 420"/>
                  <a:gd name="T32" fmla="*/ 48 w 433"/>
                  <a:gd name="T33" fmla="*/ 14 h 420"/>
                  <a:gd name="T34" fmla="*/ 3 w 433"/>
                  <a:gd name="T35" fmla="*/ 29 h 420"/>
                  <a:gd name="T36" fmla="*/ 0 w 433"/>
                  <a:gd name="T37" fmla="*/ 30 h 420"/>
                  <a:gd name="T38" fmla="*/ 0 w 433"/>
                  <a:gd name="T39" fmla="*/ 392 h 420"/>
                  <a:gd name="T40" fmla="*/ 0 w 433"/>
                  <a:gd name="T41" fmla="*/ 396 h 420"/>
                  <a:gd name="T42" fmla="*/ 6 w 433"/>
                  <a:gd name="T43" fmla="*/ 397 h 420"/>
                  <a:gd name="T44" fmla="*/ 109 w 433"/>
                  <a:gd name="T45" fmla="*/ 417 h 420"/>
                  <a:gd name="T46" fmla="*/ 145 w 433"/>
                  <a:gd name="T47" fmla="*/ 395 h 420"/>
                  <a:gd name="T48" fmla="*/ 130 w 433"/>
                  <a:gd name="T49" fmla="*/ 366 h 420"/>
                  <a:gd name="T50" fmla="*/ 140 w 433"/>
                  <a:gd name="T51" fmla="*/ 335 h 420"/>
                  <a:gd name="T52" fmla="*/ 184 w 433"/>
                  <a:gd name="T53" fmla="*/ 325 h 420"/>
                  <a:gd name="T54" fmla="*/ 235 w 433"/>
                  <a:gd name="T55" fmla="*/ 345 h 420"/>
                  <a:gd name="T56" fmla="*/ 228 w 433"/>
                  <a:gd name="T57" fmla="*/ 375 h 420"/>
                  <a:gd name="T58" fmla="*/ 221 w 433"/>
                  <a:gd name="T59" fmla="*/ 392 h 420"/>
                  <a:gd name="T60" fmla="*/ 235 w 433"/>
                  <a:gd name="T61" fmla="*/ 413 h 420"/>
                  <a:gd name="T62" fmla="*/ 305 w 433"/>
                  <a:gd name="T63" fmla="*/ 410 h 420"/>
                  <a:gd name="T64" fmla="*/ 366 w 433"/>
                  <a:gd name="T65" fmla="*/ 391 h 420"/>
                  <a:gd name="T66" fmla="*/ 366 w 433"/>
                  <a:gd name="T67" fmla="*/ 391 h 420"/>
                  <a:gd name="T68" fmla="*/ 366 w 433"/>
                  <a:gd name="T69" fmla="*/ 391 h 420"/>
                  <a:gd name="T70" fmla="*/ 366 w 433"/>
                  <a:gd name="T71" fmla="*/ 390 h 420"/>
                  <a:gd name="T72" fmla="*/ 344 w 433"/>
                  <a:gd name="T73" fmla="*/ 259 h 420"/>
                  <a:gd name="T74" fmla="*/ 364 w 433"/>
                  <a:gd name="T75" fmla="*/ 245 h 420"/>
                  <a:gd name="T76" fmla="*/ 382 w 433"/>
                  <a:gd name="T77" fmla="*/ 253 h 420"/>
                  <a:gd name="T78" fmla="*/ 412 w 433"/>
                  <a:gd name="T79" fmla="*/ 259 h 420"/>
                  <a:gd name="T80" fmla="*/ 432 w 433"/>
                  <a:gd name="T81" fmla="*/ 208 h 420"/>
                  <a:gd name="T82" fmla="*/ 422 w 433"/>
                  <a:gd name="T83" fmla="*/ 165 h 420"/>
                  <a:gd name="connsiteX0" fmla="*/ 9746 w 9978"/>
                  <a:gd name="connsiteY0" fmla="*/ 3839 h 9843"/>
                  <a:gd name="connsiteX1" fmla="*/ 9030 w 9978"/>
                  <a:gd name="connsiteY1" fmla="*/ 3577 h 9843"/>
                  <a:gd name="connsiteX2" fmla="*/ 8337 w 9978"/>
                  <a:gd name="connsiteY2" fmla="*/ 3958 h 9843"/>
                  <a:gd name="connsiteX3" fmla="*/ 7852 w 9978"/>
                  <a:gd name="connsiteY3" fmla="*/ 3077 h 9843"/>
                  <a:gd name="connsiteX4" fmla="*/ 8453 w 9978"/>
                  <a:gd name="connsiteY4" fmla="*/ 529 h 9843"/>
                  <a:gd name="connsiteX5" fmla="*/ 8430 w 9978"/>
                  <a:gd name="connsiteY5" fmla="*/ 529 h 9843"/>
                  <a:gd name="connsiteX6" fmla="*/ 8129 w 9978"/>
                  <a:gd name="connsiteY6" fmla="*/ 386 h 9843"/>
                  <a:gd name="connsiteX7" fmla="*/ 5958 w 9978"/>
                  <a:gd name="connsiteY7" fmla="*/ 5 h 9843"/>
                  <a:gd name="connsiteX8" fmla="*/ 5127 w 9978"/>
                  <a:gd name="connsiteY8" fmla="*/ 505 h 9843"/>
                  <a:gd name="connsiteX9" fmla="*/ 5473 w 9978"/>
                  <a:gd name="connsiteY9" fmla="*/ 1196 h 9843"/>
                  <a:gd name="connsiteX10" fmla="*/ 5242 w 9978"/>
                  <a:gd name="connsiteY10" fmla="*/ 1958 h 9843"/>
                  <a:gd name="connsiteX11" fmla="*/ 4226 w 9978"/>
                  <a:gd name="connsiteY11" fmla="*/ 2196 h 9843"/>
                  <a:gd name="connsiteX12" fmla="*/ 3048 w 9978"/>
                  <a:gd name="connsiteY12" fmla="*/ 1720 h 9843"/>
                  <a:gd name="connsiteX13" fmla="*/ 3187 w 9978"/>
                  <a:gd name="connsiteY13" fmla="*/ 981 h 9843"/>
                  <a:gd name="connsiteX14" fmla="*/ 3372 w 9978"/>
                  <a:gd name="connsiteY14" fmla="*/ 577 h 9843"/>
                  <a:gd name="connsiteX15" fmla="*/ 3048 w 9978"/>
                  <a:gd name="connsiteY15" fmla="*/ 100 h 9843"/>
                  <a:gd name="connsiteX16" fmla="*/ 1109 w 9978"/>
                  <a:gd name="connsiteY16" fmla="*/ 243 h 9843"/>
                  <a:gd name="connsiteX17" fmla="*/ 69 w 9978"/>
                  <a:gd name="connsiteY17" fmla="*/ 600 h 9843"/>
                  <a:gd name="connsiteX18" fmla="*/ 0 w 9978"/>
                  <a:gd name="connsiteY18" fmla="*/ 624 h 9843"/>
                  <a:gd name="connsiteX19" fmla="*/ 0 w 9978"/>
                  <a:gd name="connsiteY19" fmla="*/ 9243 h 9843"/>
                  <a:gd name="connsiteX20" fmla="*/ 0 w 9978"/>
                  <a:gd name="connsiteY20" fmla="*/ 9339 h 9843"/>
                  <a:gd name="connsiteX21" fmla="*/ 139 w 9978"/>
                  <a:gd name="connsiteY21" fmla="*/ 9362 h 9843"/>
                  <a:gd name="connsiteX22" fmla="*/ 2517 w 9978"/>
                  <a:gd name="connsiteY22" fmla="*/ 9839 h 9843"/>
                  <a:gd name="connsiteX23" fmla="*/ 3349 w 9978"/>
                  <a:gd name="connsiteY23" fmla="*/ 9315 h 9843"/>
                  <a:gd name="connsiteX24" fmla="*/ 3002 w 9978"/>
                  <a:gd name="connsiteY24" fmla="*/ 8624 h 9843"/>
                  <a:gd name="connsiteX25" fmla="*/ 3233 w 9978"/>
                  <a:gd name="connsiteY25" fmla="*/ 7886 h 9843"/>
                  <a:gd name="connsiteX26" fmla="*/ 4249 w 9978"/>
                  <a:gd name="connsiteY26" fmla="*/ 7648 h 9843"/>
                  <a:gd name="connsiteX27" fmla="*/ 5427 w 9978"/>
                  <a:gd name="connsiteY27" fmla="*/ 8124 h 9843"/>
                  <a:gd name="connsiteX28" fmla="*/ 5266 w 9978"/>
                  <a:gd name="connsiteY28" fmla="*/ 8839 h 9843"/>
                  <a:gd name="connsiteX29" fmla="*/ 5104 w 9978"/>
                  <a:gd name="connsiteY29" fmla="*/ 9243 h 9843"/>
                  <a:gd name="connsiteX30" fmla="*/ 5427 w 9978"/>
                  <a:gd name="connsiteY30" fmla="*/ 9743 h 9843"/>
                  <a:gd name="connsiteX31" fmla="*/ 7044 w 9978"/>
                  <a:gd name="connsiteY31" fmla="*/ 9672 h 9843"/>
                  <a:gd name="connsiteX32" fmla="*/ 8453 w 9978"/>
                  <a:gd name="connsiteY32" fmla="*/ 9220 h 9843"/>
                  <a:gd name="connsiteX33" fmla="*/ 8453 w 9978"/>
                  <a:gd name="connsiteY33" fmla="*/ 9220 h 9843"/>
                  <a:gd name="connsiteX34" fmla="*/ 8453 w 9978"/>
                  <a:gd name="connsiteY34" fmla="*/ 9220 h 9843"/>
                  <a:gd name="connsiteX35" fmla="*/ 8453 w 9978"/>
                  <a:gd name="connsiteY35" fmla="*/ 9196 h 9843"/>
                  <a:gd name="connsiteX36" fmla="*/ 7945 w 9978"/>
                  <a:gd name="connsiteY36" fmla="*/ 6077 h 9843"/>
                  <a:gd name="connsiteX37" fmla="*/ 8406 w 9978"/>
                  <a:gd name="connsiteY37" fmla="*/ 5743 h 9843"/>
                  <a:gd name="connsiteX38" fmla="*/ 8801 w 9978"/>
                  <a:gd name="connsiteY38" fmla="*/ 6042 h 9843"/>
                  <a:gd name="connsiteX39" fmla="*/ 9515 w 9978"/>
                  <a:gd name="connsiteY39" fmla="*/ 6077 h 9843"/>
                  <a:gd name="connsiteX40" fmla="*/ 9977 w 9978"/>
                  <a:gd name="connsiteY40" fmla="*/ 4862 h 9843"/>
                  <a:gd name="connsiteX41" fmla="*/ 9746 w 9978"/>
                  <a:gd name="connsiteY41" fmla="*/ 3839 h 9843"/>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115 w 10000"/>
                  <a:gd name="connsiteY29" fmla="*/ 9390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835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052 w 10000"/>
                  <a:gd name="connsiteY29" fmla="*/ 9434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835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 name="connsiteX0" fmla="*/ 9767 w 10000"/>
                  <a:gd name="connsiteY0" fmla="*/ 3900 h 10000"/>
                  <a:gd name="connsiteX1" fmla="*/ 9050 w 10000"/>
                  <a:gd name="connsiteY1" fmla="*/ 3634 h 10000"/>
                  <a:gd name="connsiteX2" fmla="*/ 8355 w 10000"/>
                  <a:gd name="connsiteY2" fmla="*/ 4021 h 10000"/>
                  <a:gd name="connsiteX3" fmla="*/ 7869 w 10000"/>
                  <a:gd name="connsiteY3" fmla="*/ 3126 h 10000"/>
                  <a:gd name="connsiteX4" fmla="*/ 8472 w 10000"/>
                  <a:gd name="connsiteY4" fmla="*/ 537 h 10000"/>
                  <a:gd name="connsiteX5" fmla="*/ 8449 w 10000"/>
                  <a:gd name="connsiteY5" fmla="*/ 537 h 10000"/>
                  <a:gd name="connsiteX6" fmla="*/ 8147 w 10000"/>
                  <a:gd name="connsiteY6" fmla="*/ 392 h 10000"/>
                  <a:gd name="connsiteX7" fmla="*/ 5971 w 10000"/>
                  <a:gd name="connsiteY7" fmla="*/ 5 h 10000"/>
                  <a:gd name="connsiteX8" fmla="*/ 5138 w 10000"/>
                  <a:gd name="connsiteY8" fmla="*/ 513 h 10000"/>
                  <a:gd name="connsiteX9" fmla="*/ 5485 w 10000"/>
                  <a:gd name="connsiteY9" fmla="*/ 1215 h 10000"/>
                  <a:gd name="connsiteX10" fmla="*/ 5254 w 10000"/>
                  <a:gd name="connsiteY10" fmla="*/ 1989 h 10000"/>
                  <a:gd name="connsiteX11" fmla="*/ 4235 w 10000"/>
                  <a:gd name="connsiteY11" fmla="*/ 2231 h 10000"/>
                  <a:gd name="connsiteX12" fmla="*/ 3055 w 10000"/>
                  <a:gd name="connsiteY12" fmla="*/ 1747 h 10000"/>
                  <a:gd name="connsiteX13" fmla="*/ 3194 w 10000"/>
                  <a:gd name="connsiteY13" fmla="*/ 997 h 10000"/>
                  <a:gd name="connsiteX14" fmla="*/ 3379 w 10000"/>
                  <a:gd name="connsiteY14" fmla="*/ 586 h 10000"/>
                  <a:gd name="connsiteX15" fmla="*/ 3055 w 10000"/>
                  <a:gd name="connsiteY15" fmla="*/ 102 h 10000"/>
                  <a:gd name="connsiteX16" fmla="*/ 1111 w 10000"/>
                  <a:gd name="connsiteY16" fmla="*/ 247 h 10000"/>
                  <a:gd name="connsiteX17" fmla="*/ 69 w 10000"/>
                  <a:gd name="connsiteY17" fmla="*/ 610 h 10000"/>
                  <a:gd name="connsiteX18" fmla="*/ 0 w 10000"/>
                  <a:gd name="connsiteY18" fmla="*/ 634 h 10000"/>
                  <a:gd name="connsiteX19" fmla="*/ 0 w 10000"/>
                  <a:gd name="connsiteY19" fmla="*/ 9390 h 10000"/>
                  <a:gd name="connsiteX20" fmla="*/ 0 w 10000"/>
                  <a:gd name="connsiteY20" fmla="*/ 9488 h 10000"/>
                  <a:gd name="connsiteX21" fmla="*/ 139 w 10000"/>
                  <a:gd name="connsiteY21" fmla="*/ 9511 h 10000"/>
                  <a:gd name="connsiteX22" fmla="*/ 2523 w 10000"/>
                  <a:gd name="connsiteY22" fmla="*/ 9996 h 10000"/>
                  <a:gd name="connsiteX23" fmla="*/ 3356 w 10000"/>
                  <a:gd name="connsiteY23" fmla="*/ 9464 h 10000"/>
                  <a:gd name="connsiteX24" fmla="*/ 3009 w 10000"/>
                  <a:gd name="connsiteY24" fmla="*/ 8762 h 10000"/>
                  <a:gd name="connsiteX25" fmla="*/ 3240 w 10000"/>
                  <a:gd name="connsiteY25" fmla="*/ 8012 h 10000"/>
                  <a:gd name="connsiteX26" fmla="*/ 4258 w 10000"/>
                  <a:gd name="connsiteY26" fmla="*/ 7770 h 10000"/>
                  <a:gd name="connsiteX27" fmla="*/ 5292 w 10000"/>
                  <a:gd name="connsiteY27" fmla="*/ 8254 h 10000"/>
                  <a:gd name="connsiteX28" fmla="*/ 5278 w 10000"/>
                  <a:gd name="connsiteY28" fmla="*/ 8980 h 10000"/>
                  <a:gd name="connsiteX29" fmla="*/ 5052 w 10000"/>
                  <a:gd name="connsiteY29" fmla="*/ 9434 h 10000"/>
                  <a:gd name="connsiteX30" fmla="*/ 5439 w 10000"/>
                  <a:gd name="connsiteY30" fmla="*/ 9898 h 10000"/>
                  <a:gd name="connsiteX31" fmla="*/ 7060 w 10000"/>
                  <a:gd name="connsiteY31" fmla="*/ 9826 h 10000"/>
                  <a:gd name="connsiteX32" fmla="*/ 8472 w 10000"/>
                  <a:gd name="connsiteY32" fmla="*/ 9367 h 10000"/>
                  <a:gd name="connsiteX33" fmla="*/ 8472 w 10000"/>
                  <a:gd name="connsiteY33" fmla="*/ 9367 h 10000"/>
                  <a:gd name="connsiteX34" fmla="*/ 8472 w 10000"/>
                  <a:gd name="connsiteY34" fmla="*/ 9367 h 10000"/>
                  <a:gd name="connsiteX35" fmla="*/ 8472 w 10000"/>
                  <a:gd name="connsiteY35" fmla="*/ 9343 h 10000"/>
                  <a:gd name="connsiteX36" fmla="*/ 7963 w 10000"/>
                  <a:gd name="connsiteY36" fmla="*/ 6174 h 10000"/>
                  <a:gd name="connsiteX37" fmla="*/ 8425 w 10000"/>
                  <a:gd name="connsiteY37" fmla="*/ 5941 h 10000"/>
                  <a:gd name="connsiteX38" fmla="*/ 8820 w 10000"/>
                  <a:gd name="connsiteY38" fmla="*/ 6138 h 10000"/>
                  <a:gd name="connsiteX39" fmla="*/ 9536 w 10000"/>
                  <a:gd name="connsiteY39" fmla="*/ 6174 h 10000"/>
                  <a:gd name="connsiteX40" fmla="*/ 9999 w 10000"/>
                  <a:gd name="connsiteY40" fmla="*/ 4940 h 10000"/>
                  <a:gd name="connsiteX41" fmla="*/ 9767 w 10000"/>
                  <a:gd name="connsiteY41" fmla="*/ 39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000" h="10000">
                    <a:moveTo>
                      <a:pt x="9767" y="3900"/>
                    </a:moveTo>
                    <a:cubicBezTo>
                      <a:pt x="9698" y="3755"/>
                      <a:pt x="9374" y="3440"/>
                      <a:pt x="9050" y="3634"/>
                    </a:cubicBezTo>
                    <a:cubicBezTo>
                      <a:pt x="8749" y="3827"/>
                      <a:pt x="8564" y="4021"/>
                      <a:pt x="8355" y="4021"/>
                    </a:cubicBezTo>
                    <a:cubicBezTo>
                      <a:pt x="8170" y="3997"/>
                      <a:pt x="7823" y="3924"/>
                      <a:pt x="7869" y="3126"/>
                    </a:cubicBezTo>
                    <a:cubicBezTo>
                      <a:pt x="7938" y="2061"/>
                      <a:pt x="8263" y="973"/>
                      <a:pt x="8472" y="537"/>
                    </a:cubicBezTo>
                    <a:lnTo>
                      <a:pt x="8449" y="537"/>
                    </a:lnTo>
                    <a:lnTo>
                      <a:pt x="8147" y="392"/>
                    </a:lnTo>
                    <a:cubicBezTo>
                      <a:pt x="7638" y="224"/>
                      <a:pt x="6782" y="54"/>
                      <a:pt x="5971" y="5"/>
                    </a:cubicBezTo>
                    <a:cubicBezTo>
                      <a:pt x="5207" y="-43"/>
                      <a:pt x="5138" y="320"/>
                      <a:pt x="5138" y="513"/>
                    </a:cubicBezTo>
                    <a:cubicBezTo>
                      <a:pt x="5115" y="731"/>
                      <a:pt x="5301" y="900"/>
                      <a:pt x="5485" y="1215"/>
                    </a:cubicBezTo>
                    <a:cubicBezTo>
                      <a:pt x="5670" y="1553"/>
                      <a:pt x="5370" y="1892"/>
                      <a:pt x="5254" y="1989"/>
                    </a:cubicBezTo>
                    <a:cubicBezTo>
                      <a:pt x="5115" y="2061"/>
                      <a:pt x="4861" y="2255"/>
                      <a:pt x="4235" y="2231"/>
                    </a:cubicBezTo>
                    <a:cubicBezTo>
                      <a:pt x="3588" y="2231"/>
                      <a:pt x="3125" y="2013"/>
                      <a:pt x="3055" y="1747"/>
                    </a:cubicBezTo>
                    <a:cubicBezTo>
                      <a:pt x="2986" y="1529"/>
                      <a:pt x="2986" y="1263"/>
                      <a:pt x="3194" y="997"/>
                    </a:cubicBezTo>
                    <a:cubicBezTo>
                      <a:pt x="3402" y="755"/>
                      <a:pt x="3356" y="755"/>
                      <a:pt x="3379" y="586"/>
                    </a:cubicBezTo>
                    <a:cubicBezTo>
                      <a:pt x="3402" y="344"/>
                      <a:pt x="3240" y="126"/>
                      <a:pt x="3055" y="102"/>
                    </a:cubicBezTo>
                    <a:cubicBezTo>
                      <a:pt x="2847" y="78"/>
                      <a:pt x="2338" y="-91"/>
                      <a:pt x="1111" y="247"/>
                    </a:cubicBezTo>
                    <a:cubicBezTo>
                      <a:pt x="741" y="320"/>
                      <a:pt x="371" y="441"/>
                      <a:pt x="69" y="610"/>
                    </a:cubicBezTo>
                    <a:cubicBezTo>
                      <a:pt x="69" y="610"/>
                      <a:pt x="23" y="634"/>
                      <a:pt x="0" y="634"/>
                    </a:cubicBezTo>
                    <a:lnTo>
                      <a:pt x="0" y="9390"/>
                    </a:lnTo>
                    <a:lnTo>
                      <a:pt x="0" y="9488"/>
                    </a:lnTo>
                    <a:cubicBezTo>
                      <a:pt x="23" y="9488"/>
                      <a:pt x="92" y="9511"/>
                      <a:pt x="139" y="9511"/>
                    </a:cubicBezTo>
                    <a:cubicBezTo>
                      <a:pt x="601" y="9705"/>
                      <a:pt x="1573" y="9923"/>
                      <a:pt x="2523" y="9996"/>
                    </a:cubicBezTo>
                    <a:cubicBezTo>
                      <a:pt x="3286" y="10044"/>
                      <a:pt x="3356" y="9681"/>
                      <a:pt x="3356" y="9464"/>
                    </a:cubicBezTo>
                    <a:cubicBezTo>
                      <a:pt x="3356" y="9270"/>
                      <a:pt x="3194" y="9077"/>
                      <a:pt x="3009" y="8762"/>
                    </a:cubicBezTo>
                    <a:cubicBezTo>
                      <a:pt x="2824" y="8423"/>
                      <a:pt x="3125" y="8085"/>
                      <a:pt x="3240" y="8012"/>
                    </a:cubicBezTo>
                    <a:cubicBezTo>
                      <a:pt x="3356" y="7940"/>
                      <a:pt x="3634" y="7746"/>
                      <a:pt x="4258" y="7770"/>
                    </a:cubicBezTo>
                    <a:cubicBezTo>
                      <a:pt x="4884" y="7746"/>
                      <a:pt x="5200" y="7987"/>
                      <a:pt x="5292" y="8254"/>
                    </a:cubicBezTo>
                    <a:cubicBezTo>
                      <a:pt x="5362" y="8472"/>
                      <a:pt x="5509" y="8737"/>
                      <a:pt x="5278" y="8980"/>
                    </a:cubicBezTo>
                    <a:cubicBezTo>
                      <a:pt x="5069" y="9245"/>
                      <a:pt x="5075" y="9266"/>
                      <a:pt x="5052" y="9434"/>
                    </a:cubicBezTo>
                    <a:cubicBezTo>
                      <a:pt x="5029" y="9701"/>
                      <a:pt x="5231" y="9851"/>
                      <a:pt x="5439" y="9898"/>
                    </a:cubicBezTo>
                    <a:cubicBezTo>
                      <a:pt x="5624" y="9923"/>
                      <a:pt x="6064" y="10068"/>
                      <a:pt x="7060" y="9826"/>
                    </a:cubicBezTo>
                    <a:cubicBezTo>
                      <a:pt x="7800" y="9657"/>
                      <a:pt x="8401" y="9390"/>
                      <a:pt x="8472" y="9367"/>
                    </a:cubicBezTo>
                    <a:lnTo>
                      <a:pt x="8472" y="9367"/>
                    </a:lnTo>
                    <a:lnTo>
                      <a:pt x="8472" y="9367"/>
                    </a:lnTo>
                    <a:lnTo>
                      <a:pt x="8472" y="9343"/>
                    </a:lnTo>
                    <a:cubicBezTo>
                      <a:pt x="7684" y="7238"/>
                      <a:pt x="7938" y="6440"/>
                      <a:pt x="7963" y="6174"/>
                    </a:cubicBezTo>
                    <a:cubicBezTo>
                      <a:pt x="8009" y="5980"/>
                      <a:pt x="8194" y="5917"/>
                      <a:pt x="8425" y="5941"/>
                    </a:cubicBezTo>
                    <a:cubicBezTo>
                      <a:pt x="8610" y="5965"/>
                      <a:pt x="8566" y="5921"/>
                      <a:pt x="8820" y="6138"/>
                    </a:cubicBezTo>
                    <a:cubicBezTo>
                      <a:pt x="9052" y="6356"/>
                      <a:pt x="9328" y="6246"/>
                      <a:pt x="9536" y="6174"/>
                    </a:cubicBezTo>
                    <a:cubicBezTo>
                      <a:pt x="9791" y="6101"/>
                      <a:pt x="10022" y="5617"/>
                      <a:pt x="9999" y="4940"/>
                    </a:cubicBezTo>
                    <a:cubicBezTo>
                      <a:pt x="10022" y="4287"/>
                      <a:pt x="9837" y="4021"/>
                      <a:pt x="9767" y="3900"/>
                    </a:cubicBezTo>
                    <a:close/>
                  </a:path>
                </a:pathLst>
              </a:custGeom>
              <a:solidFill>
                <a:schemeClr val="accent2"/>
              </a:solidFill>
              <a:ln w="19050" cap="rnd">
                <a:round/>
              </a:ln>
              <a:effectLst/>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p>
            </p:txBody>
          </p:sp>
          <p:grpSp>
            <p:nvGrpSpPr>
              <p:cNvPr id="4" name="Grupa 2"/>
              <p:cNvGrpSpPr/>
              <p:nvPr/>
            </p:nvGrpSpPr>
            <p:grpSpPr>
              <a:xfrm>
                <a:off x="1691680" y="1700808"/>
                <a:ext cx="1622425" cy="4073427"/>
                <a:chOff x="1691680" y="1700808"/>
                <a:chExt cx="1622425" cy="4073427"/>
              </a:xfrm>
            </p:grpSpPr>
            <p:sp>
              <p:nvSpPr>
                <p:cNvPr id="21" name="Freeform 25"/>
                <p:cNvSpPr>
                  <a:spLocks/>
                </p:cNvSpPr>
                <p:nvPr/>
              </p:nvSpPr>
              <p:spPr bwMode="auto">
                <a:xfrm>
                  <a:off x="1691680" y="1700808"/>
                  <a:ext cx="1616075" cy="1463675"/>
                </a:xfrm>
                <a:custGeom>
                  <a:avLst/>
                  <a:gdLst>
                    <a:gd name="T0" fmla="*/ 365 w 431"/>
                    <a:gd name="T1" fmla="*/ 361 h 390"/>
                    <a:gd name="T2" fmla="*/ 365 w 431"/>
                    <a:gd name="T3" fmla="*/ 361 h 390"/>
                    <a:gd name="T4" fmla="*/ 364 w 431"/>
                    <a:gd name="T5" fmla="*/ 358 h 390"/>
                    <a:gd name="T6" fmla="*/ 349 w 431"/>
                    <a:gd name="T7" fmla="*/ 314 h 390"/>
                    <a:gd name="T8" fmla="*/ 343 w 431"/>
                    <a:gd name="T9" fmla="*/ 230 h 390"/>
                    <a:gd name="T10" fmla="*/ 357 w 431"/>
                    <a:gd name="T11" fmla="*/ 216 h 390"/>
                    <a:gd name="T12" fmla="*/ 364 w 431"/>
                    <a:gd name="T13" fmla="*/ 215 h 390"/>
                    <a:gd name="T14" fmla="*/ 381 w 431"/>
                    <a:gd name="T15" fmla="*/ 223 h 390"/>
                    <a:gd name="T16" fmla="*/ 407 w 431"/>
                    <a:gd name="T17" fmla="*/ 230 h 390"/>
                    <a:gd name="T18" fmla="*/ 410 w 431"/>
                    <a:gd name="T19" fmla="*/ 230 h 390"/>
                    <a:gd name="T20" fmla="*/ 431 w 431"/>
                    <a:gd name="T21" fmla="*/ 178 h 390"/>
                    <a:gd name="T22" fmla="*/ 421 w 431"/>
                    <a:gd name="T23" fmla="*/ 135 h 390"/>
                    <a:gd name="T24" fmla="*/ 397 w 431"/>
                    <a:gd name="T25" fmla="*/ 122 h 390"/>
                    <a:gd name="T26" fmla="*/ 390 w 431"/>
                    <a:gd name="T27" fmla="*/ 124 h 390"/>
                    <a:gd name="T28" fmla="*/ 364 w 431"/>
                    <a:gd name="T29" fmla="*/ 139 h 390"/>
                    <a:gd name="T30" fmla="*/ 360 w 431"/>
                    <a:gd name="T31" fmla="*/ 140 h 390"/>
                    <a:gd name="T32" fmla="*/ 339 w 431"/>
                    <a:gd name="T33" fmla="*/ 103 h 390"/>
                    <a:gd name="T34" fmla="*/ 349 w 431"/>
                    <a:gd name="T35" fmla="*/ 45 h 390"/>
                    <a:gd name="T36" fmla="*/ 359 w 431"/>
                    <a:gd name="T37" fmla="*/ 12 h 390"/>
                    <a:gd name="T38" fmla="*/ 360 w 431"/>
                    <a:gd name="T39" fmla="*/ 10 h 390"/>
                    <a:gd name="T40" fmla="*/ 363 w 431"/>
                    <a:gd name="T41" fmla="*/ 0 h 390"/>
                    <a:gd name="T42" fmla="*/ 0 w 431"/>
                    <a:gd name="T43" fmla="*/ 0 h 390"/>
                    <a:gd name="T44" fmla="*/ 0 w 431"/>
                    <a:gd name="T45" fmla="*/ 362 h 390"/>
                    <a:gd name="T46" fmla="*/ 0 w 431"/>
                    <a:gd name="T47" fmla="*/ 366 h 390"/>
                    <a:gd name="T48" fmla="*/ 5 w 431"/>
                    <a:gd name="T49" fmla="*/ 367 h 390"/>
                    <a:gd name="T50" fmla="*/ 109 w 431"/>
                    <a:gd name="T51" fmla="*/ 387 h 390"/>
                    <a:gd name="T52" fmla="*/ 145 w 431"/>
                    <a:gd name="T53" fmla="*/ 365 h 390"/>
                    <a:gd name="T54" fmla="*/ 130 w 431"/>
                    <a:gd name="T55" fmla="*/ 336 h 390"/>
                    <a:gd name="T56" fmla="*/ 140 w 431"/>
                    <a:gd name="T57" fmla="*/ 305 h 390"/>
                    <a:gd name="T58" fmla="*/ 183 w 431"/>
                    <a:gd name="T59" fmla="*/ 295 h 390"/>
                    <a:gd name="T60" fmla="*/ 235 w 431"/>
                    <a:gd name="T61" fmla="*/ 315 h 390"/>
                    <a:gd name="T62" fmla="*/ 228 w 431"/>
                    <a:gd name="T63" fmla="*/ 345 h 390"/>
                    <a:gd name="T64" fmla="*/ 221 w 431"/>
                    <a:gd name="T65" fmla="*/ 362 h 390"/>
                    <a:gd name="T66" fmla="*/ 235 w 431"/>
                    <a:gd name="T67" fmla="*/ 383 h 390"/>
                    <a:gd name="T68" fmla="*/ 305 w 431"/>
                    <a:gd name="T69" fmla="*/ 380 h 390"/>
                    <a:gd name="T70" fmla="*/ 365 w 431"/>
                    <a:gd name="T71" fmla="*/ 361 h 390"/>
                    <a:gd name="T72" fmla="*/ 365 w 431"/>
                    <a:gd name="T73" fmla="*/ 3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1" h="390">
                      <a:moveTo>
                        <a:pt x="365" y="361"/>
                      </a:moveTo>
                      <a:cubicBezTo>
                        <a:pt x="365" y="361"/>
                        <a:pt x="365" y="361"/>
                        <a:pt x="365" y="361"/>
                      </a:cubicBezTo>
                      <a:cubicBezTo>
                        <a:pt x="365" y="360"/>
                        <a:pt x="364" y="359"/>
                        <a:pt x="364" y="358"/>
                      </a:cubicBezTo>
                      <a:cubicBezTo>
                        <a:pt x="357" y="345"/>
                        <a:pt x="352" y="329"/>
                        <a:pt x="349" y="314"/>
                      </a:cubicBezTo>
                      <a:cubicBezTo>
                        <a:pt x="335" y="261"/>
                        <a:pt x="341" y="238"/>
                        <a:pt x="343" y="230"/>
                      </a:cubicBezTo>
                      <a:cubicBezTo>
                        <a:pt x="344" y="223"/>
                        <a:pt x="350" y="217"/>
                        <a:pt x="357" y="216"/>
                      </a:cubicBezTo>
                      <a:cubicBezTo>
                        <a:pt x="359" y="215"/>
                        <a:pt x="362" y="215"/>
                        <a:pt x="364" y="215"/>
                      </a:cubicBezTo>
                      <a:cubicBezTo>
                        <a:pt x="371" y="216"/>
                        <a:pt x="371" y="214"/>
                        <a:pt x="381" y="223"/>
                      </a:cubicBezTo>
                      <a:cubicBezTo>
                        <a:pt x="390" y="231"/>
                        <a:pt x="399" y="232"/>
                        <a:pt x="407" y="230"/>
                      </a:cubicBezTo>
                      <a:cubicBezTo>
                        <a:pt x="408" y="230"/>
                        <a:pt x="409" y="230"/>
                        <a:pt x="410" y="230"/>
                      </a:cubicBezTo>
                      <a:cubicBezTo>
                        <a:pt x="422" y="226"/>
                        <a:pt x="431" y="206"/>
                        <a:pt x="431" y="178"/>
                      </a:cubicBezTo>
                      <a:cubicBezTo>
                        <a:pt x="431" y="151"/>
                        <a:pt x="424" y="140"/>
                        <a:pt x="421" y="135"/>
                      </a:cubicBezTo>
                      <a:cubicBezTo>
                        <a:pt x="418" y="130"/>
                        <a:pt x="408" y="121"/>
                        <a:pt x="397" y="122"/>
                      </a:cubicBezTo>
                      <a:cubicBezTo>
                        <a:pt x="395" y="122"/>
                        <a:pt x="393" y="123"/>
                        <a:pt x="390" y="124"/>
                      </a:cubicBezTo>
                      <a:cubicBezTo>
                        <a:pt x="379" y="132"/>
                        <a:pt x="371" y="138"/>
                        <a:pt x="364" y="139"/>
                      </a:cubicBezTo>
                      <a:cubicBezTo>
                        <a:pt x="362" y="140"/>
                        <a:pt x="361" y="140"/>
                        <a:pt x="360" y="140"/>
                      </a:cubicBezTo>
                      <a:cubicBezTo>
                        <a:pt x="351" y="140"/>
                        <a:pt x="337" y="136"/>
                        <a:pt x="339" y="103"/>
                      </a:cubicBezTo>
                      <a:cubicBezTo>
                        <a:pt x="340" y="83"/>
                        <a:pt x="344" y="63"/>
                        <a:pt x="349" y="45"/>
                      </a:cubicBezTo>
                      <a:cubicBezTo>
                        <a:pt x="352" y="32"/>
                        <a:pt x="356" y="21"/>
                        <a:pt x="359" y="12"/>
                      </a:cubicBezTo>
                      <a:cubicBezTo>
                        <a:pt x="359" y="11"/>
                        <a:pt x="359" y="11"/>
                        <a:pt x="360" y="10"/>
                      </a:cubicBezTo>
                      <a:cubicBezTo>
                        <a:pt x="360" y="10"/>
                        <a:pt x="362" y="4"/>
                        <a:pt x="363" y="0"/>
                      </a:cubicBezTo>
                      <a:cubicBezTo>
                        <a:pt x="0" y="0"/>
                        <a:pt x="0" y="0"/>
                        <a:pt x="0" y="0"/>
                      </a:cubicBezTo>
                      <a:cubicBezTo>
                        <a:pt x="0" y="362"/>
                        <a:pt x="0" y="362"/>
                        <a:pt x="0" y="362"/>
                      </a:cubicBezTo>
                      <a:cubicBezTo>
                        <a:pt x="0" y="366"/>
                        <a:pt x="0" y="366"/>
                        <a:pt x="0" y="366"/>
                      </a:cubicBezTo>
                      <a:cubicBezTo>
                        <a:pt x="1" y="366"/>
                        <a:pt x="3" y="367"/>
                        <a:pt x="5" y="367"/>
                      </a:cubicBezTo>
                      <a:cubicBezTo>
                        <a:pt x="25" y="375"/>
                        <a:pt x="68" y="384"/>
                        <a:pt x="109" y="387"/>
                      </a:cubicBezTo>
                      <a:cubicBezTo>
                        <a:pt x="141" y="389"/>
                        <a:pt x="145" y="374"/>
                        <a:pt x="145" y="365"/>
                      </a:cubicBezTo>
                      <a:cubicBezTo>
                        <a:pt x="145" y="357"/>
                        <a:pt x="138" y="349"/>
                        <a:pt x="130" y="336"/>
                      </a:cubicBezTo>
                      <a:cubicBezTo>
                        <a:pt x="121" y="322"/>
                        <a:pt x="134" y="308"/>
                        <a:pt x="140" y="305"/>
                      </a:cubicBezTo>
                      <a:cubicBezTo>
                        <a:pt x="145" y="302"/>
                        <a:pt x="157" y="294"/>
                        <a:pt x="183" y="295"/>
                      </a:cubicBezTo>
                      <a:cubicBezTo>
                        <a:pt x="211" y="294"/>
                        <a:pt x="231" y="304"/>
                        <a:pt x="235" y="315"/>
                      </a:cubicBezTo>
                      <a:cubicBezTo>
                        <a:pt x="238" y="324"/>
                        <a:pt x="237" y="335"/>
                        <a:pt x="228" y="345"/>
                      </a:cubicBezTo>
                      <a:cubicBezTo>
                        <a:pt x="219" y="356"/>
                        <a:pt x="221" y="355"/>
                        <a:pt x="221" y="362"/>
                      </a:cubicBezTo>
                      <a:cubicBezTo>
                        <a:pt x="219" y="373"/>
                        <a:pt x="226" y="381"/>
                        <a:pt x="235" y="383"/>
                      </a:cubicBezTo>
                      <a:cubicBezTo>
                        <a:pt x="243" y="384"/>
                        <a:pt x="262" y="390"/>
                        <a:pt x="305" y="380"/>
                      </a:cubicBezTo>
                      <a:cubicBezTo>
                        <a:pt x="336" y="373"/>
                        <a:pt x="361" y="363"/>
                        <a:pt x="365" y="361"/>
                      </a:cubicBezTo>
                      <a:cubicBezTo>
                        <a:pt x="365" y="361"/>
                        <a:pt x="365" y="361"/>
                        <a:pt x="365" y="361"/>
                      </a:cubicBez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2" name="Freeform 26"/>
                <p:cNvSpPr>
                  <a:spLocks/>
                </p:cNvSpPr>
                <p:nvPr/>
              </p:nvSpPr>
              <p:spPr bwMode="auto">
                <a:xfrm>
                  <a:off x="1691680" y="4172447"/>
                  <a:ext cx="1477963" cy="1601788"/>
                </a:xfrm>
                <a:custGeom>
                  <a:avLst/>
                  <a:gdLst>
                    <a:gd name="T0" fmla="*/ 370 w 394"/>
                    <a:gd name="T1" fmla="*/ 287 h 427"/>
                    <a:gd name="T2" fmla="*/ 341 w 394"/>
                    <a:gd name="T3" fmla="*/ 303 h 427"/>
                    <a:gd name="T4" fmla="*/ 310 w 394"/>
                    <a:gd name="T5" fmla="*/ 292 h 427"/>
                    <a:gd name="T6" fmla="*/ 299 w 394"/>
                    <a:gd name="T7" fmla="*/ 249 h 427"/>
                    <a:gd name="T8" fmla="*/ 320 w 394"/>
                    <a:gd name="T9" fmla="*/ 198 h 427"/>
                    <a:gd name="T10" fmla="*/ 350 w 394"/>
                    <a:gd name="T11" fmla="*/ 204 h 427"/>
                    <a:gd name="T12" fmla="*/ 370 w 394"/>
                    <a:gd name="T13" fmla="*/ 212 h 427"/>
                    <a:gd name="T14" fmla="*/ 389 w 394"/>
                    <a:gd name="T15" fmla="*/ 198 h 427"/>
                    <a:gd name="T16" fmla="*/ 384 w 394"/>
                    <a:gd name="T17" fmla="*/ 127 h 427"/>
                    <a:gd name="T18" fmla="*/ 365 w 394"/>
                    <a:gd name="T19" fmla="*/ 66 h 427"/>
                    <a:gd name="T20" fmla="*/ 366 w 394"/>
                    <a:gd name="T21" fmla="*/ 66 h 427"/>
                    <a:gd name="T22" fmla="*/ 365 w 394"/>
                    <a:gd name="T23" fmla="*/ 66 h 427"/>
                    <a:gd name="T24" fmla="*/ 365 w 394"/>
                    <a:gd name="T25" fmla="*/ 66 h 427"/>
                    <a:gd name="T26" fmla="*/ 365 w 394"/>
                    <a:gd name="T27" fmla="*/ 66 h 427"/>
                    <a:gd name="T28" fmla="*/ 365 w 394"/>
                    <a:gd name="T29" fmla="*/ 67 h 427"/>
                    <a:gd name="T30" fmla="*/ 365 w 394"/>
                    <a:gd name="T31" fmla="*/ 67 h 427"/>
                    <a:gd name="T32" fmla="*/ 365 w 394"/>
                    <a:gd name="T33" fmla="*/ 67 h 427"/>
                    <a:gd name="T34" fmla="*/ 305 w 394"/>
                    <a:gd name="T35" fmla="*/ 86 h 427"/>
                    <a:gd name="T36" fmla="*/ 235 w 394"/>
                    <a:gd name="T37" fmla="*/ 89 h 427"/>
                    <a:gd name="T38" fmla="*/ 229 w 394"/>
                    <a:gd name="T39" fmla="*/ 86 h 427"/>
                    <a:gd name="T40" fmla="*/ 220 w 394"/>
                    <a:gd name="T41" fmla="*/ 68 h 427"/>
                    <a:gd name="T42" fmla="*/ 228 w 394"/>
                    <a:gd name="T43" fmla="*/ 51 h 427"/>
                    <a:gd name="T44" fmla="*/ 234 w 394"/>
                    <a:gd name="T45" fmla="*/ 21 h 427"/>
                    <a:gd name="T46" fmla="*/ 221 w 394"/>
                    <a:gd name="T47" fmla="*/ 8 h 427"/>
                    <a:gd name="T48" fmla="*/ 183 w 394"/>
                    <a:gd name="T49" fmla="*/ 1 h 427"/>
                    <a:gd name="T50" fmla="*/ 140 w 394"/>
                    <a:gd name="T51" fmla="*/ 11 h 427"/>
                    <a:gd name="T52" fmla="*/ 130 w 394"/>
                    <a:gd name="T53" fmla="*/ 42 h 427"/>
                    <a:gd name="T54" fmla="*/ 145 w 394"/>
                    <a:gd name="T55" fmla="*/ 71 h 427"/>
                    <a:gd name="T56" fmla="*/ 109 w 394"/>
                    <a:gd name="T57" fmla="*/ 93 h 427"/>
                    <a:gd name="T58" fmla="*/ 5 w 394"/>
                    <a:gd name="T59" fmla="*/ 73 h 427"/>
                    <a:gd name="T60" fmla="*/ 0 w 394"/>
                    <a:gd name="T61" fmla="*/ 72 h 427"/>
                    <a:gd name="T62" fmla="*/ 0 w 394"/>
                    <a:gd name="T63" fmla="*/ 425 h 427"/>
                    <a:gd name="T64" fmla="*/ 0 w 394"/>
                    <a:gd name="T65" fmla="*/ 427 h 427"/>
                    <a:gd name="T66" fmla="*/ 355 w 394"/>
                    <a:gd name="T67" fmla="*/ 427 h 427"/>
                    <a:gd name="T68" fmla="*/ 372 w 394"/>
                    <a:gd name="T69" fmla="*/ 427 h 427"/>
                    <a:gd name="T70" fmla="*/ 391 w 394"/>
                    <a:gd name="T71" fmla="*/ 324 h 427"/>
                    <a:gd name="T72" fmla="*/ 370 w 394"/>
                    <a:gd name="T73" fmla="*/ 28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4" h="427">
                      <a:moveTo>
                        <a:pt x="370" y="287"/>
                      </a:moveTo>
                      <a:cubicBezTo>
                        <a:pt x="356" y="286"/>
                        <a:pt x="354" y="295"/>
                        <a:pt x="341" y="303"/>
                      </a:cubicBezTo>
                      <a:cubicBezTo>
                        <a:pt x="327" y="311"/>
                        <a:pt x="313" y="298"/>
                        <a:pt x="310" y="292"/>
                      </a:cubicBezTo>
                      <a:cubicBezTo>
                        <a:pt x="306" y="287"/>
                        <a:pt x="299" y="276"/>
                        <a:pt x="299" y="249"/>
                      </a:cubicBezTo>
                      <a:cubicBezTo>
                        <a:pt x="299" y="221"/>
                        <a:pt x="309" y="201"/>
                        <a:pt x="320" y="198"/>
                      </a:cubicBezTo>
                      <a:cubicBezTo>
                        <a:pt x="329" y="195"/>
                        <a:pt x="339" y="195"/>
                        <a:pt x="350" y="204"/>
                      </a:cubicBezTo>
                      <a:cubicBezTo>
                        <a:pt x="360" y="213"/>
                        <a:pt x="363" y="212"/>
                        <a:pt x="370" y="212"/>
                      </a:cubicBezTo>
                      <a:cubicBezTo>
                        <a:pt x="380" y="214"/>
                        <a:pt x="387" y="207"/>
                        <a:pt x="389" y="198"/>
                      </a:cubicBezTo>
                      <a:cubicBezTo>
                        <a:pt x="390" y="190"/>
                        <a:pt x="394" y="170"/>
                        <a:pt x="384" y="127"/>
                      </a:cubicBezTo>
                      <a:cubicBezTo>
                        <a:pt x="378" y="96"/>
                        <a:pt x="367" y="70"/>
                        <a:pt x="365" y="66"/>
                      </a:cubicBezTo>
                      <a:cubicBezTo>
                        <a:pt x="366" y="66"/>
                        <a:pt x="366" y="66"/>
                        <a:pt x="366" y="66"/>
                      </a:cubicBezTo>
                      <a:cubicBezTo>
                        <a:pt x="366" y="66"/>
                        <a:pt x="365" y="66"/>
                        <a:pt x="365" y="66"/>
                      </a:cubicBezTo>
                      <a:cubicBezTo>
                        <a:pt x="365" y="66"/>
                        <a:pt x="365" y="66"/>
                        <a:pt x="365" y="66"/>
                      </a:cubicBezTo>
                      <a:cubicBezTo>
                        <a:pt x="365" y="66"/>
                        <a:pt x="365" y="66"/>
                        <a:pt x="365" y="66"/>
                      </a:cubicBezTo>
                      <a:cubicBezTo>
                        <a:pt x="365" y="66"/>
                        <a:pt x="365" y="67"/>
                        <a:pt x="365" y="67"/>
                      </a:cubicBezTo>
                      <a:cubicBezTo>
                        <a:pt x="365" y="67"/>
                        <a:pt x="365" y="67"/>
                        <a:pt x="365" y="67"/>
                      </a:cubicBezTo>
                      <a:cubicBezTo>
                        <a:pt x="365" y="67"/>
                        <a:pt x="365" y="67"/>
                        <a:pt x="365" y="67"/>
                      </a:cubicBezTo>
                      <a:cubicBezTo>
                        <a:pt x="361" y="69"/>
                        <a:pt x="336" y="79"/>
                        <a:pt x="305" y="86"/>
                      </a:cubicBezTo>
                      <a:cubicBezTo>
                        <a:pt x="262" y="96"/>
                        <a:pt x="243" y="90"/>
                        <a:pt x="235" y="89"/>
                      </a:cubicBezTo>
                      <a:cubicBezTo>
                        <a:pt x="232" y="88"/>
                        <a:pt x="230" y="87"/>
                        <a:pt x="229" y="86"/>
                      </a:cubicBezTo>
                      <a:cubicBezTo>
                        <a:pt x="223" y="83"/>
                        <a:pt x="219" y="76"/>
                        <a:pt x="220" y="68"/>
                      </a:cubicBezTo>
                      <a:cubicBezTo>
                        <a:pt x="221" y="61"/>
                        <a:pt x="219" y="61"/>
                        <a:pt x="228" y="51"/>
                      </a:cubicBezTo>
                      <a:cubicBezTo>
                        <a:pt x="237" y="40"/>
                        <a:pt x="237" y="30"/>
                        <a:pt x="234" y="21"/>
                      </a:cubicBezTo>
                      <a:cubicBezTo>
                        <a:pt x="233" y="16"/>
                        <a:pt x="228" y="11"/>
                        <a:pt x="221" y="8"/>
                      </a:cubicBezTo>
                      <a:cubicBezTo>
                        <a:pt x="212" y="3"/>
                        <a:pt x="199" y="0"/>
                        <a:pt x="183" y="1"/>
                      </a:cubicBezTo>
                      <a:cubicBezTo>
                        <a:pt x="157" y="0"/>
                        <a:pt x="145" y="8"/>
                        <a:pt x="140" y="11"/>
                      </a:cubicBezTo>
                      <a:cubicBezTo>
                        <a:pt x="134" y="14"/>
                        <a:pt x="121" y="28"/>
                        <a:pt x="130" y="42"/>
                      </a:cubicBezTo>
                      <a:cubicBezTo>
                        <a:pt x="138" y="55"/>
                        <a:pt x="145" y="63"/>
                        <a:pt x="145" y="71"/>
                      </a:cubicBezTo>
                      <a:cubicBezTo>
                        <a:pt x="145" y="80"/>
                        <a:pt x="141" y="95"/>
                        <a:pt x="109" y="93"/>
                      </a:cubicBezTo>
                      <a:cubicBezTo>
                        <a:pt x="68" y="90"/>
                        <a:pt x="25" y="81"/>
                        <a:pt x="5" y="73"/>
                      </a:cubicBezTo>
                      <a:cubicBezTo>
                        <a:pt x="3" y="73"/>
                        <a:pt x="1" y="72"/>
                        <a:pt x="0" y="72"/>
                      </a:cubicBezTo>
                      <a:cubicBezTo>
                        <a:pt x="0" y="425"/>
                        <a:pt x="0" y="425"/>
                        <a:pt x="0" y="425"/>
                      </a:cubicBezTo>
                      <a:cubicBezTo>
                        <a:pt x="0" y="425"/>
                        <a:pt x="0" y="427"/>
                        <a:pt x="0" y="427"/>
                      </a:cubicBezTo>
                      <a:cubicBezTo>
                        <a:pt x="355" y="427"/>
                        <a:pt x="355" y="427"/>
                        <a:pt x="355" y="427"/>
                      </a:cubicBezTo>
                      <a:cubicBezTo>
                        <a:pt x="372" y="427"/>
                        <a:pt x="372" y="427"/>
                        <a:pt x="372" y="427"/>
                      </a:cubicBezTo>
                      <a:cubicBezTo>
                        <a:pt x="379" y="407"/>
                        <a:pt x="389" y="365"/>
                        <a:pt x="391" y="324"/>
                      </a:cubicBezTo>
                      <a:cubicBezTo>
                        <a:pt x="393" y="291"/>
                        <a:pt x="379" y="288"/>
                        <a:pt x="370" y="287"/>
                      </a:cubicBezTo>
                      <a:close/>
                    </a:path>
                  </a:pathLst>
                </a:custGeom>
                <a:solidFill>
                  <a:schemeClr val="accent1"/>
                </a:solidFill>
                <a:ln w="19050" cap="rnd">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4" name="Freeform 15"/>
                <p:cNvSpPr>
                  <a:spLocks/>
                </p:cNvSpPr>
                <p:nvPr/>
              </p:nvSpPr>
              <p:spPr bwMode="auto">
                <a:xfrm>
                  <a:off x="1691680" y="2808111"/>
                  <a:ext cx="1622425" cy="1714500"/>
                </a:xfrm>
                <a:custGeom>
                  <a:avLst/>
                  <a:gdLst>
                    <a:gd name="T0" fmla="*/ 422 w 433"/>
                    <a:gd name="T1" fmla="*/ 202 h 457"/>
                    <a:gd name="T2" fmla="*/ 391 w 433"/>
                    <a:gd name="T3" fmla="*/ 191 h 457"/>
                    <a:gd name="T4" fmla="*/ 362 w 433"/>
                    <a:gd name="T5" fmla="*/ 207 h 457"/>
                    <a:gd name="T6" fmla="*/ 341 w 433"/>
                    <a:gd name="T7" fmla="*/ 170 h 457"/>
                    <a:gd name="T8" fmla="*/ 342 w 433"/>
                    <a:gd name="T9" fmla="*/ 155 h 457"/>
                    <a:gd name="T10" fmla="*/ 359 w 433"/>
                    <a:gd name="T11" fmla="*/ 84 h 457"/>
                    <a:gd name="T12" fmla="*/ 366 w 433"/>
                    <a:gd name="T13" fmla="*/ 67 h 457"/>
                    <a:gd name="T14" fmla="*/ 365 w 433"/>
                    <a:gd name="T15" fmla="*/ 68 h 457"/>
                    <a:gd name="T16" fmla="*/ 365 w 433"/>
                    <a:gd name="T17" fmla="*/ 67 h 457"/>
                    <a:gd name="T18" fmla="*/ 235 w 433"/>
                    <a:gd name="T19" fmla="*/ 88 h 457"/>
                    <a:gd name="T20" fmla="*/ 221 w 433"/>
                    <a:gd name="T21" fmla="*/ 68 h 457"/>
                    <a:gd name="T22" fmla="*/ 228 w 433"/>
                    <a:gd name="T23" fmla="*/ 51 h 457"/>
                    <a:gd name="T24" fmla="*/ 235 w 433"/>
                    <a:gd name="T25" fmla="*/ 21 h 457"/>
                    <a:gd name="T26" fmla="*/ 184 w 433"/>
                    <a:gd name="T27" fmla="*/ 0 h 457"/>
                    <a:gd name="T28" fmla="*/ 140 w 433"/>
                    <a:gd name="T29" fmla="*/ 11 h 457"/>
                    <a:gd name="T30" fmla="*/ 130 w 433"/>
                    <a:gd name="T31" fmla="*/ 42 h 457"/>
                    <a:gd name="T32" fmla="*/ 145 w 433"/>
                    <a:gd name="T33" fmla="*/ 71 h 457"/>
                    <a:gd name="T34" fmla="*/ 109 w 433"/>
                    <a:gd name="T35" fmla="*/ 92 h 457"/>
                    <a:gd name="T36" fmla="*/ 0 w 433"/>
                    <a:gd name="T37" fmla="*/ 67 h 457"/>
                    <a:gd name="T38" fmla="*/ 0 w 433"/>
                    <a:gd name="T39" fmla="*/ 66 h 457"/>
                    <a:gd name="T40" fmla="*/ 0 w 433"/>
                    <a:gd name="T41" fmla="*/ 67 h 457"/>
                    <a:gd name="T42" fmla="*/ 0 w 433"/>
                    <a:gd name="T43" fmla="*/ 166 h 457"/>
                    <a:gd name="T44" fmla="*/ 0 w 433"/>
                    <a:gd name="T45" fmla="*/ 429 h 457"/>
                    <a:gd name="T46" fmla="*/ 0 w 433"/>
                    <a:gd name="T47" fmla="*/ 433 h 457"/>
                    <a:gd name="T48" fmla="*/ 6 w 433"/>
                    <a:gd name="T49" fmla="*/ 434 h 457"/>
                    <a:gd name="T50" fmla="*/ 109 w 433"/>
                    <a:gd name="T51" fmla="*/ 454 h 457"/>
                    <a:gd name="T52" fmla="*/ 146 w 433"/>
                    <a:gd name="T53" fmla="*/ 432 h 457"/>
                    <a:gd name="T54" fmla="*/ 130 w 433"/>
                    <a:gd name="T55" fmla="*/ 403 h 457"/>
                    <a:gd name="T56" fmla="*/ 140 w 433"/>
                    <a:gd name="T57" fmla="*/ 372 h 457"/>
                    <a:gd name="T58" fmla="*/ 184 w 433"/>
                    <a:gd name="T59" fmla="*/ 362 h 457"/>
                    <a:gd name="T60" fmla="*/ 235 w 433"/>
                    <a:gd name="T61" fmla="*/ 382 h 457"/>
                    <a:gd name="T62" fmla="*/ 229 w 433"/>
                    <a:gd name="T63" fmla="*/ 412 h 457"/>
                    <a:gd name="T64" fmla="*/ 221 w 433"/>
                    <a:gd name="T65" fmla="*/ 429 h 457"/>
                    <a:gd name="T66" fmla="*/ 235 w 433"/>
                    <a:gd name="T67" fmla="*/ 450 h 457"/>
                    <a:gd name="T68" fmla="*/ 306 w 433"/>
                    <a:gd name="T69" fmla="*/ 447 h 457"/>
                    <a:gd name="T70" fmla="*/ 366 w 433"/>
                    <a:gd name="T71" fmla="*/ 428 h 457"/>
                    <a:gd name="T72" fmla="*/ 367 w 433"/>
                    <a:gd name="T73" fmla="*/ 428 h 457"/>
                    <a:gd name="T74" fmla="*/ 367 w 433"/>
                    <a:gd name="T75" fmla="*/ 428 h 457"/>
                    <a:gd name="T76" fmla="*/ 367 w 433"/>
                    <a:gd name="T77" fmla="*/ 427 h 457"/>
                    <a:gd name="T78" fmla="*/ 345 w 433"/>
                    <a:gd name="T79" fmla="*/ 296 h 457"/>
                    <a:gd name="T80" fmla="*/ 365 w 433"/>
                    <a:gd name="T81" fmla="*/ 282 h 457"/>
                    <a:gd name="T82" fmla="*/ 382 w 433"/>
                    <a:gd name="T83" fmla="*/ 290 h 457"/>
                    <a:gd name="T84" fmla="*/ 412 w 433"/>
                    <a:gd name="T85" fmla="*/ 296 h 457"/>
                    <a:gd name="T86" fmla="*/ 433 w 433"/>
                    <a:gd name="T87" fmla="*/ 245 h 457"/>
                    <a:gd name="T88" fmla="*/ 422 w 433"/>
                    <a:gd name="T89" fmla="*/ 20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457">
                      <a:moveTo>
                        <a:pt x="422" y="202"/>
                      </a:moveTo>
                      <a:cubicBezTo>
                        <a:pt x="419" y="196"/>
                        <a:pt x="405" y="183"/>
                        <a:pt x="391" y="191"/>
                      </a:cubicBezTo>
                      <a:cubicBezTo>
                        <a:pt x="378" y="199"/>
                        <a:pt x="370" y="207"/>
                        <a:pt x="362" y="207"/>
                      </a:cubicBezTo>
                      <a:cubicBezTo>
                        <a:pt x="353" y="206"/>
                        <a:pt x="339" y="203"/>
                        <a:pt x="341" y="170"/>
                      </a:cubicBezTo>
                      <a:cubicBezTo>
                        <a:pt x="341" y="165"/>
                        <a:pt x="341" y="160"/>
                        <a:pt x="342" y="155"/>
                      </a:cubicBezTo>
                      <a:cubicBezTo>
                        <a:pt x="345" y="128"/>
                        <a:pt x="353" y="102"/>
                        <a:pt x="359" y="84"/>
                      </a:cubicBezTo>
                      <a:cubicBezTo>
                        <a:pt x="362" y="77"/>
                        <a:pt x="364" y="72"/>
                        <a:pt x="366" y="67"/>
                      </a:cubicBezTo>
                      <a:cubicBezTo>
                        <a:pt x="366" y="67"/>
                        <a:pt x="365" y="68"/>
                        <a:pt x="365" y="68"/>
                      </a:cubicBezTo>
                      <a:cubicBezTo>
                        <a:pt x="365" y="67"/>
                        <a:pt x="365" y="67"/>
                        <a:pt x="365" y="67"/>
                      </a:cubicBezTo>
                      <a:cubicBezTo>
                        <a:pt x="278" y="100"/>
                        <a:pt x="246" y="90"/>
                        <a:pt x="235" y="88"/>
                      </a:cubicBezTo>
                      <a:cubicBezTo>
                        <a:pt x="226" y="87"/>
                        <a:pt x="220" y="78"/>
                        <a:pt x="221" y="68"/>
                      </a:cubicBezTo>
                      <a:cubicBezTo>
                        <a:pt x="221" y="61"/>
                        <a:pt x="219" y="61"/>
                        <a:pt x="228" y="51"/>
                      </a:cubicBezTo>
                      <a:cubicBezTo>
                        <a:pt x="238" y="40"/>
                        <a:pt x="238" y="30"/>
                        <a:pt x="235" y="21"/>
                      </a:cubicBezTo>
                      <a:cubicBezTo>
                        <a:pt x="231" y="10"/>
                        <a:pt x="211" y="0"/>
                        <a:pt x="184" y="0"/>
                      </a:cubicBezTo>
                      <a:cubicBezTo>
                        <a:pt x="157" y="0"/>
                        <a:pt x="145" y="7"/>
                        <a:pt x="140" y="11"/>
                      </a:cubicBezTo>
                      <a:cubicBezTo>
                        <a:pt x="135" y="14"/>
                        <a:pt x="121" y="28"/>
                        <a:pt x="130" y="42"/>
                      </a:cubicBezTo>
                      <a:cubicBezTo>
                        <a:pt x="138" y="55"/>
                        <a:pt x="145" y="63"/>
                        <a:pt x="145" y="71"/>
                      </a:cubicBezTo>
                      <a:cubicBezTo>
                        <a:pt x="145" y="80"/>
                        <a:pt x="142" y="94"/>
                        <a:pt x="109" y="92"/>
                      </a:cubicBezTo>
                      <a:cubicBezTo>
                        <a:pt x="63" y="90"/>
                        <a:pt x="17" y="75"/>
                        <a:pt x="0" y="67"/>
                      </a:cubicBezTo>
                      <a:cubicBezTo>
                        <a:pt x="0" y="66"/>
                        <a:pt x="0" y="66"/>
                        <a:pt x="0" y="66"/>
                      </a:cubicBezTo>
                      <a:cubicBezTo>
                        <a:pt x="0" y="67"/>
                        <a:pt x="0" y="67"/>
                        <a:pt x="0" y="67"/>
                      </a:cubicBezTo>
                      <a:cubicBezTo>
                        <a:pt x="0" y="166"/>
                        <a:pt x="0" y="166"/>
                        <a:pt x="0" y="166"/>
                      </a:cubicBezTo>
                      <a:cubicBezTo>
                        <a:pt x="0" y="429"/>
                        <a:pt x="0" y="429"/>
                        <a:pt x="0" y="429"/>
                      </a:cubicBezTo>
                      <a:cubicBezTo>
                        <a:pt x="0" y="433"/>
                        <a:pt x="0" y="433"/>
                        <a:pt x="0" y="433"/>
                      </a:cubicBezTo>
                      <a:cubicBezTo>
                        <a:pt x="1" y="433"/>
                        <a:pt x="4" y="434"/>
                        <a:pt x="6" y="434"/>
                      </a:cubicBezTo>
                      <a:cubicBezTo>
                        <a:pt x="26" y="442"/>
                        <a:pt x="68" y="451"/>
                        <a:pt x="109" y="454"/>
                      </a:cubicBezTo>
                      <a:cubicBezTo>
                        <a:pt x="142" y="456"/>
                        <a:pt x="145" y="441"/>
                        <a:pt x="146" y="432"/>
                      </a:cubicBezTo>
                      <a:cubicBezTo>
                        <a:pt x="146" y="424"/>
                        <a:pt x="138" y="416"/>
                        <a:pt x="130" y="403"/>
                      </a:cubicBezTo>
                      <a:cubicBezTo>
                        <a:pt x="122" y="389"/>
                        <a:pt x="135" y="375"/>
                        <a:pt x="140" y="372"/>
                      </a:cubicBezTo>
                      <a:cubicBezTo>
                        <a:pt x="146" y="369"/>
                        <a:pt x="157" y="361"/>
                        <a:pt x="184" y="362"/>
                      </a:cubicBezTo>
                      <a:cubicBezTo>
                        <a:pt x="212" y="361"/>
                        <a:pt x="232" y="371"/>
                        <a:pt x="235" y="382"/>
                      </a:cubicBezTo>
                      <a:cubicBezTo>
                        <a:pt x="238" y="391"/>
                        <a:pt x="238" y="402"/>
                        <a:pt x="229" y="412"/>
                      </a:cubicBezTo>
                      <a:cubicBezTo>
                        <a:pt x="220" y="423"/>
                        <a:pt x="222" y="422"/>
                        <a:pt x="221" y="429"/>
                      </a:cubicBezTo>
                      <a:cubicBezTo>
                        <a:pt x="220" y="440"/>
                        <a:pt x="227" y="448"/>
                        <a:pt x="235" y="450"/>
                      </a:cubicBezTo>
                      <a:cubicBezTo>
                        <a:pt x="243" y="451"/>
                        <a:pt x="262" y="457"/>
                        <a:pt x="306" y="447"/>
                      </a:cubicBezTo>
                      <a:cubicBezTo>
                        <a:pt x="337" y="440"/>
                        <a:pt x="363" y="429"/>
                        <a:pt x="366" y="428"/>
                      </a:cubicBezTo>
                      <a:cubicBezTo>
                        <a:pt x="367" y="428"/>
                        <a:pt x="367" y="428"/>
                        <a:pt x="367" y="428"/>
                      </a:cubicBezTo>
                      <a:cubicBezTo>
                        <a:pt x="367" y="428"/>
                        <a:pt x="367" y="428"/>
                        <a:pt x="367" y="428"/>
                      </a:cubicBezTo>
                      <a:cubicBezTo>
                        <a:pt x="367" y="428"/>
                        <a:pt x="367" y="427"/>
                        <a:pt x="367" y="427"/>
                      </a:cubicBezTo>
                      <a:cubicBezTo>
                        <a:pt x="333" y="340"/>
                        <a:pt x="343" y="307"/>
                        <a:pt x="345" y="296"/>
                      </a:cubicBezTo>
                      <a:cubicBezTo>
                        <a:pt x="346" y="288"/>
                        <a:pt x="355" y="281"/>
                        <a:pt x="365" y="282"/>
                      </a:cubicBezTo>
                      <a:cubicBezTo>
                        <a:pt x="372" y="283"/>
                        <a:pt x="372" y="281"/>
                        <a:pt x="382" y="290"/>
                      </a:cubicBezTo>
                      <a:cubicBezTo>
                        <a:pt x="393" y="299"/>
                        <a:pt x="403" y="299"/>
                        <a:pt x="412" y="296"/>
                      </a:cubicBezTo>
                      <a:cubicBezTo>
                        <a:pt x="423" y="293"/>
                        <a:pt x="433" y="273"/>
                        <a:pt x="433" y="245"/>
                      </a:cubicBezTo>
                      <a:cubicBezTo>
                        <a:pt x="433" y="218"/>
                        <a:pt x="426" y="207"/>
                        <a:pt x="422" y="202"/>
                      </a:cubicBezTo>
                      <a:close/>
                    </a:path>
                  </a:pathLst>
                </a:custGeom>
                <a:solidFill>
                  <a:schemeClr val="accent6"/>
                </a:solidFill>
                <a:ln w="19050" cap="rnd">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8" name="Freeform 21"/>
              <p:cNvSpPr>
                <a:spLocks/>
              </p:cNvSpPr>
              <p:nvPr/>
            </p:nvSpPr>
            <p:spPr bwMode="auto">
              <a:xfrm>
                <a:off x="2960929" y="2929771"/>
                <a:ext cx="1593850" cy="1754188"/>
              </a:xfrm>
              <a:custGeom>
                <a:avLst/>
                <a:gdLst>
                  <a:gd name="T0" fmla="*/ 368 w 425"/>
                  <a:gd name="T1" fmla="*/ 271 h 468"/>
                  <a:gd name="T2" fmla="*/ 346 w 425"/>
                  <a:gd name="T3" fmla="*/ 270 h 468"/>
                  <a:gd name="T4" fmla="*/ 333 w 425"/>
                  <a:gd name="T5" fmla="*/ 181 h 468"/>
                  <a:gd name="T6" fmla="*/ 367 w 425"/>
                  <a:gd name="T7" fmla="*/ 166 h 468"/>
                  <a:gd name="T8" fmla="*/ 394 w 425"/>
                  <a:gd name="T9" fmla="*/ 180 h 468"/>
                  <a:gd name="T10" fmla="*/ 417 w 425"/>
                  <a:gd name="T11" fmla="*/ 133 h 468"/>
                  <a:gd name="T12" fmla="*/ 392 w 425"/>
                  <a:gd name="T13" fmla="*/ 33 h 468"/>
                  <a:gd name="T14" fmla="*/ 263 w 425"/>
                  <a:gd name="T15" fmla="*/ 12 h 468"/>
                  <a:gd name="T16" fmla="*/ 250 w 425"/>
                  <a:gd name="T17" fmla="*/ 35 h 468"/>
                  <a:gd name="T18" fmla="*/ 258 w 425"/>
                  <a:gd name="T19" fmla="*/ 49 h 468"/>
                  <a:gd name="T20" fmla="*/ 263 w 425"/>
                  <a:gd name="T21" fmla="*/ 57 h 468"/>
                  <a:gd name="T22" fmla="*/ 263 w 425"/>
                  <a:gd name="T23" fmla="*/ 79 h 468"/>
                  <a:gd name="T24" fmla="*/ 168 w 425"/>
                  <a:gd name="T25" fmla="*/ 89 h 468"/>
                  <a:gd name="T26" fmla="*/ 162 w 425"/>
                  <a:gd name="T27" fmla="*/ 53 h 468"/>
                  <a:gd name="T28" fmla="*/ 172 w 425"/>
                  <a:gd name="T29" fmla="*/ 33 h 468"/>
                  <a:gd name="T30" fmla="*/ 159 w 425"/>
                  <a:gd name="T31" fmla="*/ 10 h 468"/>
                  <a:gd name="T32" fmla="*/ 28 w 425"/>
                  <a:gd name="T33" fmla="*/ 34 h 468"/>
                  <a:gd name="T34" fmla="*/ 28 w 425"/>
                  <a:gd name="T35" fmla="*/ 36 h 468"/>
                  <a:gd name="T36" fmla="*/ 26 w 425"/>
                  <a:gd name="T37" fmla="*/ 35 h 468"/>
                  <a:gd name="T38" fmla="*/ 4 w 425"/>
                  <a:gd name="T39" fmla="*/ 143 h 468"/>
                  <a:gd name="T40" fmla="*/ 54 w 425"/>
                  <a:gd name="T41" fmla="*/ 164 h 468"/>
                  <a:gd name="T42" fmla="*/ 96 w 425"/>
                  <a:gd name="T43" fmla="*/ 218 h 468"/>
                  <a:gd name="T44" fmla="*/ 45 w 425"/>
                  <a:gd name="T45" fmla="*/ 263 h 468"/>
                  <a:gd name="T46" fmla="*/ 8 w 425"/>
                  <a:gd name="T47" fmla="*/ 269 h 468"/>
                  <a:gd name="T48" fmla="*/ 29 w 425"/>
                  <a:gd name="T49" fmla="*/ 398 h 468"/>
                  <a:gd name="T50" fmla="*/ 30 w 425"/>
                  <a:gd name="T51" fmla="*/ 400 h 468"/>
                  <a:gd name="T52" fmla="*/ 140 w 425"/>
                  <a:gd name="T53" fmla="*/ 375 h 468"/>
                  <a:gd name="T54" fmla="*/ 161 w 425"/>
                  <a:gd name="T55" fmla="*/ 425 h 468"/>
                  <a:gd name="T56" fmla="*/ 215 w 425"/>
                  <a:gd name="T57" fmla="*/ 467 h 468"/>
                  <a:gd name="T58" fmla="*/ 259 w 425"/>
                  <a:gd name="T59" fmla="*/ 416 h 468"/>
                  <a:gd name="T60" fmla="*/ 266 w 425"/>
                  <a:gd name="T61" fmla="*/ 379 h 468"/>
                  <a:gd name="T62" fmla="*/ 393 w 425"/>
                  <a:gd name="T63" fmla="*/ 398 h 468"/>
                  <a:gd name="T64" fmla="*/ 394 w 425"/>
                  <a:gd name="T65" fmla="*/ 25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68">
                    <a:moveTo>
                      <a:pt x="394" y="256"/>
                    </a:moveTo>
                    <a:cubicBezTo>
                      <a:pt x="386" y="258"/>
                      <a:pt x="379" y="264"/>
                      <a:pt x="368" y="271"/>
                    </a:cubicBezTo>
                    <a:cubicBezTo>
                      <a:pt x="360" y="276"/>
                      <a:pt x="353" y="274"/>
                      <a:pt x="347" y="271"/>
                    </a:cubicBezTo>
                    <a:cubicBezTo>
                      <a:pt x="347" y="271"/>
                      <a:pt x="347" y="271"/>
                      <a:pt x="346" y="270"/>
                    </a:cubicBezTo>
                    <a:cubicBezTo>
                      <a:pt x="335" y="267"/>
                      <a:pt x="325" y="247"/>
                      <a:pt x="326" y="219"/>
                    </a:cubicBezTo>
                    <a:cubicBezTo>
                      <a:pt x="325" y="199"/>
                      <a:pt x="330" y="187"/>
                      <a:pt x="333" y="181"/>
                    </a:cubicBezTo>
                    <a:cubicBezTo>
                      <a:pt x="337" y="173"/>
                      <a:pt x="341" y="169"/>
                      <a:pt x="346" y="167"/>
                    </a:cubicBezTo>
                    <a:cubicBezTo>
                      <a:pt x="352" y="163"/>
                      <a:pt x="359" y="161"/>
                      <a:pt x="367" y="166"/>
                    </a:cubicBezTo>
                    <a:cubicBezTo>
                      <a:pt x="378" y="172"/>
                      <a:pt x="386" y="179"/>
                      <a:pt x="393" y="180"/>
                    </a:cubicBezTo>
                    <a:cubicBezTo>
                      <a:pt x="393" y="180"/>
                      <a:pt x="394" y="180"/>
                      <a:pt x="394" y="180"/>
                    </a:cubicBezTo>
                    <a:cubicBezTo>
                      <a:pt x="404" y="181"/>
                      <a:pt x="414" y="175"/>
                      <a:pt x="415" y="166"/>
                    </a:cubicBezTo>
                    <a:cubicBezTo>
                      <a:pt x="416" y="161"/>
                      <a:pt x="419" y="153"/>
                      <a:pt x="417" y="133"/>
                    </a:cubicBezTo>
                    <a:cubicBezTo>
                      <a:pt x="412" y="91"/>
                      <a:pt x="399" y="48"/>
                      <a:pt x="391" y="33"/>
                    </a:cubicBezTo>
                    <a:cubicBezTo>
                      <a:pt x="391" y="33"/>
                      <a:pt x="391" y="33"/>
                      <a:pt x="392" y="33"/>
                    </a:cubicBezTo>
                    <a:cubicBezTo>
                      <a:pt x="391" y="33"/>
                      <a:pt x="391" y="32"/>
                      <a:pt x="390" y="32"/>
                    </a:cubicBezTo>
                    <a:cubicBezTo>
                      <a:pt x="306" y="0"/>
                      <a:pt x="274" y="10"/>
                      <a:pt x="263" y="12"/>
                    </a:cubicBezTo>
                    <a:cubicBezTo>
                      <a:pt x="254" y="13"/>
                      <a:pt x="249" y="20"/>
                      <a:pt x="249" y="31"/>
                    </a:cubicBezTo>
                    <a:cubicBezTo>
                      <a:pt x="249" y="32"/>
                      <a:pt x="249" y="33"/>
                      <a:pt x="250" y="35"/>
                    </a:cubicBezTo>
                    <a:cubicBezTo>
                      <a:pt x="252" y="39"/>
                      <a:pt x="255" y="43"/>
                      <a:pt x="258" y="49"/>
                    </a:cubicBezTo>
                    <a:cubicBezTo>
                      <a:pt x="258" y="49"/>
                      <a:pt x="258" y="49"/>
                      <a:pt x="258" y="49"/>
                    </a:cubicBezTo>
                    <a:cubicBezTo>
                      <a:pt x="260" y="51"/>
                      <a:pt x="262" y="54"/>
                      <a:pt x="263" y="56"/>
                    </a:cubicBezTo>
                    <a:cubicBezTo>
                      <a:pt x="263" y="56"/>
                      <a:pt x="263" y="57"/>
                      <a:pt x="263" y="57"/>
                    </a:cubicBezTo>
                    <a:cubicBezTo>
                      <a:pt x="266" y="62"/>
                      <a:pt x="267" y="66"/>
                      <a:pt x="266" y="71"/>
                    </a:cubicBezTo>
                    <a:cubicBezTo>
                      <a:pt x="265" y="74"/>
                      <a:pt x="264" y="76"/>
                      <a:pt x="263" y="79"/>
                    </a:cubicBezTo>
                    <a:cubicBezTo>
                      <a:pt x="257" y="89"/>
                      <a:pt x="239" y="100"/>
                      <a:pt x="212" y="100"/>
                    </a:cubicBezTo>
                    <a:cubicBezTo>
                      <a:pt x="185" y="100"/>
                      <a:pt x="173" y="93"/>
                      <a:pt x="168" y="89"/>
                    </a:cubicBezTo>
                    <a:cubicBezTo>
                      <a:pt x="163" y="86"/>
                      <a:pt x="149" y="72"/>
                      <a:pt x="158" y="58"/>
                    </a:cubicBezTo>
                    <a:cubicBezTo>
                      <a:pt x="159" y="56"/>
                      <a:pt x="160" y="54"/>
                      <a:pt x="162" y="53"/>
                    </a:cubicBezTo>
                    <a:cubicBezTo>
                      <a:pt x="162" y="52"/>
                      <a:pt x="162" y="52"/>
                      <a:pt x="163" y="51"/>
                    </a:cubicBezTo>
                    <a:cubicBezTo>
                      <a:pt x="167" y="44"/>
                      <a:pt x="171" y="39"/>
                      <a:pt x="172" y="33"/>
                    </a:cubicBezTo>
                    <a:cubicBezTo>
                      <a:pt x="172" y="33"/>
                      <a:pt x="173" y="32"/>
                      <a:pt x="173" y="31"/>
                    </a:cubicBezTo>
                    <a:cubicBezTo>
                      <a:pt x="174" y="20"/>
                      <a:pt x="167" y="12"/>
                      <a:pt x="159" y="10"/>
                    </a:cubicBezTo>
                    <a:cubicBezTo>
                      <a:pt x="155" y="10"/>
                      <a:pt x="148" y="8"/>
                      <a:pt x="137" y="8"/>
                    </a:cubicBezTo>
                    <a:cubicBezTo>
                      <a:pt x="91" y="10"/>
                      <a:pt x="44" y="26"/>
                      <a:pt x="28" y="34"/>
                    </a:cubicBezTo>
                    <a:cubicBezTo>
                      <a:pt x="27" y="34"/>
                      <a:pt x="27" y="34"/>
                      <a:pt x="27" y="34"/>
                    </a:cubicBezTo>
                    <a:cubicBezTo>
                      <a:pt x="27" y="35"/>
                      <a:pt x="27" y="35"/>
                      <a:pt x="28" y="36"/>
                    </a:cubicBezTo>
                    <a:cubicBezTo>
                      <a:pt x="27" y="35"/>
                      <a:pt x="27" y="35"/>
                      <a:pt x="27" y="35"/>
                    </a:cubicBezTo>
                    <a:cubicBezTo>
                      <a:pt x="26" y="35"/>
                      <a:pt x="26" y="35"/>
                      <a:pt x="26" y="35"/>
                    </a:cubicBezTo>
                    <a:cubicBezTo>
                      <a:pt x="20" y="49"/>
                      <a:pt x="20" y="49"/>
                      <a:pt x="20" y="49"/>
                    </a:cubicBezTo>
                    <a:cubicBezTo>
                      <a:pt x="13" y="71"/>
                      <a:pt x="6" y="108"/>
                      <a:pt x="4" y="143"/>
                    </a:cubicBezTo>
                    <a:cubicBezTo>
                      <a:pt x="2" y="176"/>
                      <a:pt x="16" y="179"/>
                      <a:pt x="25" y="180"/>
                    </a:cubicBezTo>
                    <a:cubicBezTo>
                      <a:pt x="33" y="180"/>
                      <a:pt x="41" y="172"/>
                      <a:pt x="54" y="164"/>
                    </a:cubicBezTo>
                    <a:cubicBezTo>
                      <a:pt x="68" y="156"/>
                      <a:pt x="82" y="169"/>
                      <a:pt x="85" y="175"/>
                    </a:cubicBezTo>
                    <a:cubicBezTo>
                      <a:pt x="89" y="180"/>
                      <a:pt x="96" y="191"/>
                      <a:pt x="96" y="218"/>
                    </a:cubicBezTo>
                    <a:cubicBezTo>
                      <a:pt x="96" y="246"/>
                      <a:pt x="86" y="266"/>
                      <a:pt x="75" y="269"/>
                    </a:cubicBezTo>
                    <a:cubicBezTo>
                      <a:pt x="66" y="272"/>
                      <a:pt x="56" y="272"/>
                      <a:pt x="45" y="263"/>
                    </a:cubicBezTo>
                    <a:cubicBezTo>
                      <a:pt x="35" y="254"/>
                      <a:pt x="35" y="256"/>
                      <a:pt x="28" y="255"/>
                    </a:cubicBezTo>
                    <a:cubicBezTo>
                      <a:pt x="18" y="254"/>
                      <a:pt x="9" y="261"/>
                      <a:pt x="8" y="269"/>
                    </a:cubicBezTo>
                    <a:cubicBezTo>
                      <a:pt x="6" y="278"/>
                      <a:pt x="0" y="300"/>
                      <a:pt x="14" y="353"/>
                    </a:cubicBezTo>
                    <a:cubicBezTo>
                      <a:pt x="17" y="369"/>
                      <a:pt x="22" y="385"/>
                      <a:pt x="29" y="398"/>
                    </a:cubicBezTo>
                    <a:cubicBezTo>
                      <a:pt x="29" y="399"/>
                      <a:pt x="30" y="400"/>
                      <a:pt x="30" y="400"/>
                    </a:cubicBezTo>
                    <a:cubicBezTo>
                      <a:pt x="30" y="400"/>
                      <a:pt x="30" y="400"/>
                      <a:pt x="30" y="400"/>
                    </a:cubicBezTo>
                    <a:cubicBezTo>
                      <a:pt x="30" y="401"/>
                      <a:pt x="31" y="401"/>
                      <a:pt x="31" y="401"/>
                    </a:cubicBezTo>
                    <a:cubicBezTo>
                      <a:pt x="47" y="393"/>
                      <a:pt x="95" y="378"/>
                      <a:pt x="140" y="375"/>
                    </a:cubicBezTo>
                    <a:cubicBezTo>
                      <a:pt x="173" y="373"/>
                      <a:pt x="176" y="388"/>
                      <a:pt x="176" y="396"/>
                    </a:cubicBezTo>
                    <a:cubicBezTo>
                      <a:pt x="176" y="405"/>
                      <a:pt x="169" y="412"/>
                      <a:pt x="161" y="425"/>
                    </a:cubicBezTo>
                    <a:cubicBezTo>
                      <a:pt x="153" y="439"/>
                      <a:pt x="166" y="453"/>
                      <a:pt x="171" y="457"/>
                    </a:cubicBezTo>
                    <a:cubicBezTo>
                      <a:pt x="176" y="460"/>
                      <a:pt x="188" y="468"/>
                      <a:pt x="215" y="467"/>
                    </a:cubicBezTo>
                    <a:cubicBezTo>
                      <a:pt x="242" y="467"/>
                      <a:pt x="262" y="458"/>
                      <a:pt x="266" y="447"/>
                    </a:cubicBezTo>
                    <a:cubicBezTo>
                      <a:pt x="269" y="438"/>
                      <a:pt x="269" y="427"/>
                      <a:pt x="259" y="416"/>
                    </a:cubicBezTo>
                    <a:cubicBezTo>
                      <a:pt x="250" y="406"/>
                      <a:pt x="253" y="406"/>
                      <a:pt x="252" y="399"/>
                    </a:cubicBezTo>
                    <a:cubicBezTo>
                      <a:pt x="251" y="389"/>
                      <a:pt x="257" y="380"/>
                      <a:pt x="266" y="379"/>
                    </a:cubicBezTo>
                    <a:cubicBezTo>
                      <a:pt x="277" y="377"/>
                      <a:pt x="308" y="367"/>
                      <a:pt x="392" y="399"/>
                    </a:cubicBezTo>
                    <a:cubicBezTo>
                      <a:pt x="392" y="399"/>
                      <a:pt x="393" y="398"/>
                      <a:pt x="393" y="398"/>
                    </a:cubicBezTo>
                    <a:cubicBezTo>
                      <a:pt x="425" y="313"/>
                      <a:pt x="415" y="281"/>
                      <a:pt x="414" y="270"/>
                    </a:cubicBezTo>
                    <a:cubicBezTo>
                      <a:pt x="412" y="262"/>
                      <a:pt x="404" y="255"/>
                      <a:pt x="394" y="256"/>
                    </a:cubicBezTo>
                    <a:close/>
                  </a:path>
                </a:pathLst>
              </a:custGeom>
              <a:ln w="19050" cap="rnd">
                <a:solidFill>
                  <a:schemeClr val="accent4"/>
                </a:solidFill>
                <a:rou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sz="1400" dirty="0"/>
              </a:p>
            </p:txBody>
          </p:sp>
          <p:sp>
            <p:nvSpPr>
              <p:cNvPr id="25" name="Freeform 25"/>
              <p:cNvSpPr>
                <a:spLocks/>
              </p:cNvSpPr>
              <p:nvPr/>
            </p:nvSpPr>
            <p:spPr bwMode="auto">
              <a:xfrm flipH="1">
                <a:off x="4202451" y="1709773"/>
                <a:ext cx="1616075" cy="1463675"/>
              </a:xfrm>
              <a:custGeom>
                <a:avLst/>
                <a:gdLst>
                  <a:gd name="T0" fmla="*/ 365 w 431"/>
                  <a:gd name="T1" fmla="*/ 361 h 390"/>
                  <a:gd name="T2" fmla="*/ 365 w 431"/>
                  <a:gd name="T3" fmla="*/ 361 h 390"/>
                  <a:gd name="T4" fmla="*/ 364 w 431"/>
                  <a:gd name="T5" fmla="*/ 358 h 390"/>
                  <a:gd name="T6" fmla="*/ 349 w 431"/>
                  <a:gd name="T7" fmla="*/ 314 h 390"/>
                  <a:gd name="T8" fmla="*/ 343 w 431"/>
                  <a:gd name="T9" fmla="*/ 230 h 390"/>
                  <a:gd name="T10" fmla="*/ 357 w 431"/>
                  <a:gd name="T11" fmla="*/ 216 h 390"/>
                  <a:gd name="T12" fmla="*/ 364 w 431"/>
                  <a:gd name="T13" fmla="*/ 215 h 390"/>
                  <a:gd name="T14" fmla="*/ 381 w 431"/>
                  <a:gd name="T15" fmla="*/ 223 h 390"/>
                  <a:gd name="T16" fmla="*/ 407 w 431"/>
                  <a:gd name="T17" fmla="*/ 230 h 390"/>
                  <a:gd name="T18" fmla="*/ 410 w 431"/>
                  <a:gd name="T19" fmla="*/ 230 h 390"/>
                  <a:gd name="T20" fmla="*/ 431 w 431"/>
                  <a:gd name="T21" fmla="*/ 178 h 390"/>
                  <a:gd name="T22" fmla="*/ 421 w 431"/>
                  <a:gd name="T23" fmla="*/ 135 h 390"/>
                  <a:gd name="T24" fmla="*/ 397 w 431"/>
                  <a:gd name="T25" fmla="*/ 122 h 390"/>
                  <a:gd name="T26" fmla="*/ 390 w 431"/>
                  <a:gd name="T27" fmla="*/ 124 h 390"/>
                  <a:gd name="T28" fmla="*/ 364 w 431"/>
                  <a:gd name="T29" fmla="*/ 139 h 390"/>
                  <a:gd name="T30" fmla="*/ 360 w 431"/>
                  <a:gd name="T31" fmla="*/ 140 h 390"/>
                  <a:gd name="T32" fmla="*/ 339 w 431"/>
                  <a:gd name="T33" fmla="*/ 103 h 390"/>
                  <a:gd name="T34" fmla="*/ 349 w 431"/>
                  <a:gd name="T35" fmla="*/ 45 h 390"/>
                  <a:gd name="T36" fmla="*/ 359 w 431"/>
                  <a:gd name="T37" fmla="*/ 12 h 390"/>
                  <a:gd name="T38" fmla="*/ 360 w 431"/>
                  <a:gd name="T39" fmla="*/ 10 h 390"/>
                  <a:gd name="T40" fmla="*/ 363 w 431"/>
                  <a:gd name="T41" fmla="*/ 0 h 390"/>
                  <a:gd name="T42" fmla="*/ 0 w 431"/>
                  <a:gd name="T43" fmla="*/ 0 h 390"/>
                  <a:gd name="T44" fmla="*/ 0 w 431"/>
                  <a:gd name="T45" fmla="*/ 362 h 390"/>
                  <a:gd name="T46" fmla="*/ 0 w 431"/>
                  <a:gd name="T47" fmla="*/ 366 h 390"/>
                  <a:gd name="T48" fmla="*/ 5 w 431"/>
                  <a:gd name="T49" fmla="*/ 367 h 390"/>
                  <a:gd name="T50" fmla="*/ 109 w 431"/>
                  <a:gd name="T51" fmla="*/ 387 h 390"/>
                  <a:gd name="T52" fmla="*/ 145 w 431"/>
                  <a:gd name="T53" fmla="*/ 365 h 390"/>
                  <a:gd name="T54" fmla="*/ 130 w 431"/>
                  <a:gd name="T55" fmla="*/ 336 h 390"/>
                  <a:gd name="T56" fmla="*/ 140 w 431"/>
                  <a:gd name="T57" fmla="*/ 305 h 390"/>
                  <a:gd name="T58" fmla="*/ 183 w 431"/>
                  <a:gd name="T59" fmla="*/ 295 h 390"/>
                  <a:gd name="T60" fmla="*/ 235 w 431"/>
                  <a:gd name="T61" fmla="*/ 315 h 390"/>
                  <a:gd name="T62" fmla="*/ 228 w 431"/>
                  <a:gd name="T63" fmla="*/ 345 h 390"/>
                  <a:gd name="T64" fmla="*/ 221 w 431"/>
                  <a:gd name="T65" fmla="*/ 362 h 390"/>
                  <a:gd name="T66" fmla="*/ 235 w 431"/>
                  <a:gd name="T67" fmla="*/ 383 h 390"/>
                  <a:gd name="T68" fmla="*/ 305 w 431"/>
                  <a:gd name="T69" fmla="*/ 380 h 390"/>
                  <a:gd name="T70" fmla="*/ 365 w 431"/>
                  <a:gd name="T71" fmla="*/ 361 h 390"/>
                  <a:gd name="T72" fmla="*/ 365 w 431"/>
                  <a:gd name="T73" fmla="*/ 3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1" h="390">
                    <a:moveTo>
                      <a:pt x="365" y="361"/>
                    </a:moveTo>
                    <a:cubicBezTo>
                      <a:pt x="365" y="361"/>
                      <a:pt x="365" y="361"/>
                      <a:pt x="365" y="361"/>
                    </a:cubicBezTo>
                    <a:cubicBezTo>
                      <a:pt x="365" y="360"/>
                      <a:pt x="364" y="359"/>
                      <a:pt x="364" y="358"/>
                    </a:cubicBezTo>
                    <a:cubicBezTo>
                      <a:pt x="357" y="345"/>
                      <a:pt x="352" y="329"/>
                      <a:pt x="349" y="314"/>
                    </a:cubicBezTo>
                    <a:cubicBezTo>
                      <a:pt x="335" y="261"/>
                      <a:pt x="341" y="238"/>
                      <a:pt x="343" y="230"/>
                    </a:cubicBezTo>
                    <a:cubicBezTo>
                      <a:pt x="344" y="223"/>
                      <a:pt x="350" y="217"/>
                      <a:pt x="357" y="216"/>
                    </a:cubicBezTo>
                    <a:cubicBezTo>
                      <a:pt x="359" y="215"/>
                      <a:pt x="362" y="215"/>
                      <a:pt x="364" y="215"/>
                    </a:cubicBezTo>
                    <a:cubicBezTo>
                      <a:pt x="371" y="216"/>
                      <a:pt x="371" y="214"/>
                      <a:pt x="381" y="223"/>
                    </a:cubicBezTo>
                    <a:cubicBezTo>
                      <a:pt x="390" y="231"/>
                      <a:pt x="399" y="232"/>
                      <a:pt x="407" y="230"/>
                    </a:cubicBezTo>
                    <a:cubicBezTo>
                      <a:pt x="408" y="230"/>
                      <a:pt x="409" y="230"/>
                      <a:pt x="410" y="230"/>
                    </a:cubicBezTo>
                    <a:cubicBezTo>
                      <a:pt x="422" y="226"/>
                      <a:pt x="431" y="206"/>
                      <a:pt x="431" y="178"/>
                    </a:cubicBezTo>
                    <a:cubicBezTo>
                      <a:pt x="431" y="151"/>
                      <a:pt x="424" y="140"/>
                      <a:pt x="421" y="135"/>
                    </a:cubicBezTo>
                    <a:cubicBezTo>
                      <a:pt x="418" y="130"/>
                      <a:pt x="408" y="121"/>
                      <a:pt x="397" y="122"/>
                    </a:cubicBezTo>
                    <a:cubicBezTo>
                      <a:pt x="395" y="122"/>
                      <a:pt x="393" y="123"/>
                      <a:pt x="390" y="124"/>
                    </a:cubicBezTo>
                    <a:cubicBezTo>
                      <a:pt x="379" y="132"/>
                      <a:pt x="371" y="138"/>
                      <a:pt x="364" y="139"/>
                    </a:cubicBezTo>
                    <a:cubicBezTo>
                      <a:pt x="362" y="140"/>
                      <a:pt x="361" y="140"/>
                      <a:pt x="360" y="140"/>
                    </a:cubicBezTo>
                    <a:cubicBezTo>
                      <a:pt x="351" y="140"/>
                      <a:pt x="337" y="136"/>
                      <a:pt x="339" y="103"/>
                    </a:cubicBezTo>
                    <a:cubicBezTo>
                      <a:pt x="340" y="83"/>
                      <a:pt x="344" y="63"/>
                      <a:pt x="349" y="45"/>
                    </a:cubicBezTo>
                    <a:cubicBezTo>
                      <a:pt x="352" y="32"/>
                      <a:pt x="356" y="21"/>
                      <a:pt x="359" y="12"/>
                    </a:cubicBezTo>
                    <a:cubicBezTo>
                      <a:pt x="359" y="11"/>
                      <a:pt x="359" y="11"/>
                      <a:pt x="360" y="10"/>
                    </a:cubicBezTo>
                    <a:cubicBezTo>
                      <a:pt x="360" y="10"/>
                      <a:pt x="362" y="4"/>
                      <a:pt x="363" y="0"/>
                    </a:cubicBezTo>
                    <a:cubicBezTo>
                      <a:pt x="0" y="0"/>
                      <a:pt x="0" y="0"/>
                      <a:pt x="0" y="0"/>
                    </a:cubicBezTo>
                    <a:cubicBezTo>
                      <a:pt x="0" y="362"/>
                      <a:pt x="0" y="362"/>
                      <a:pt x="0" y="362"/>
                    </a:cubicBezTo>
                    <a:cubicBezTo>
                      <a:pt x="0" y="366"/>
                      <a:pt x="0" y="366"/>
                      <a:pt x="0" y="366"/>
                    </a:cubicBezTo>
                    <a:cubicBezTo>
                      <a:pt x="1" y="366"/>
                      <a:pt x="3" y="367"/>
                      <a:pt x="5" y="367"/>
                    </a:cubicBezTo>
                    <a:cubicBezTo>
                      <a:pt x="25" y="375"/>
                      <a:pt x="68" y="384"/>
                      <a:pt x="109" y="387"/>
                    </a:cubicBezTo>
                    <a:cubicBezTo>
                      <a:pt x="141" y="389"/>
                      <a:pt x="145" y="374"/>
                      <a:pt x="145" y="365"/>
                    </a:cubicBezTo>
                    <a:cubicBezTo>
                      <a:pt x="145" y="357"/>
                      <a:pt x="138" y="349"/>
                      <a:pt x="130" y="336"/>
                    </a:cubicBezTo>
                    <a:cubicBezTo>
                      <a:pt x="121" y="322"/>
                      <a:pt x="134" y="308"/>
                      <a:pt x="140" y="305"/>
                    </a:cubicBezTo>
                    <a:cubicBezTo>
                      <a:pt x="145" y="302"/>
                      <a:pt x="157" y="294"/>
                      <a:pt x="183" y="295"/>
                    </a:cubicBezTo>
                    <a:cubicBezTo>
                      <a:pt x="211" y="294"/>
                      <a:pt x="231" y="304"/>
                      <a:pt x="235" y="315"/>
                    </a:cubicBezTo>
                    <a:cubicBezTo>
                      <a:pt x="238" y="324"/>
                      <a:pt x="237" y="335"/>
                      <a:pt x="228" y="345"/>
                    </a:cubicBezTo>
                    <a:cubicBezTo>
                      <a:pt x="219" y="356"/>
                      <a:pt x="221" y="355"/>
                      <a:pt x="221" y="362"/>
                    </a:cubicBezTo>
                    <a:cubicBezTo>
                      <a:pt x="219" y="373"/>
                      <a:pt x="226" y="381"/>
                      <a:pt x="235" y="383"/>
                    </a:cubicBezTo>
                    <a:cubicBezTo>
                      <a:pt x="243" y="384"/>
                      <a:pt x="262" y="390"/>
                      <a:pt x="305" y="380"/>
                    </a:cubicBezTo>
                    <a:cubicBezTo>
                      <a:pt x="336" y="373"/>
                      <a:pt x="361" y="363"/>
                      <a:pt x="365" y="361"/>
                    </a:cubicBezTo>
                    <a:cubicBezTo>
                      <a:pt x="365" y="361"/>
                      <a:pt x="365" y="361"/>
                      <a:pt x="365" y="361"/>
                    </a:cubicBez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9" name="Freeform 15"/>
              <p:cNvSpPr>
                <a:spLocks/>
              </p:cNvSpPr>
              <p:nvPr/>
            </p:nvSpPr>
            <p:spPr bwMode="auto">
              <a:xfrm flipH="1">
                <a:off x="4187825" y="2821214"/>
                <a:ext cx="1622425" cy="1714500"/>
              </a:xfrm>
              <a:custGeom>
                <a:avLst/>
                <a:gdLst>
                  <a:gd name="T0" fmla="*/ 422 w 433"/>
                  <a:gd name="T1" fmla="*/ 202 h 457"/>
                  <a:gd name="T2" fmla="*/ 391 w 433"/>
                  <a:gd name="T3" fmla="*/ 191 h 457"/>
                  <a:gd name="T4" fmla="*/ 362 w 433"/>
                  <a:gd name="T5" fmla="*/ 207 h 457"/>
                  <a:gd name="T6" fmla="*/ 341 w 433"/>
                  <a:gd name="T7" fmla="*/ 170 h 457"/>
                  <a:gd name="T8" fmla="*/ 342 w 433"/>
                  <a:gd name="T9" fmla="*/ 155 h 457"/>
                  <a:gd name="T10" fmla="*/ 359 w 433"/>
                  <a:gd name="T11" fmla="*/ 84 h 457"/>
                  <a:gd name="T12" fmla="*/ 366 w 433"/>
                  <a:gd name="T13" fmla="*/ 67 h 457"/>
                  <a:gd name="T14" fmla="*/ 365 w 433"/>
                  <a:gd name="T15" fmla="*/ 68 h 457"/>
                  <a:gd name="T16" fmla="*/ 365 w 433"/>
                  <a:gd name="T17" fmla="*/ 67 h 457"/>
                  <a:gd name="T18" fmla="*/ 235 w 433"/>
                  <a:gd name="T19" fmla="*/ 88 h 457"/>
                  <a:gd name="T20" fmla="*/ 221 w 433"/>
                  <a:gd name="T21" fmla="*/ 68 h 457"/>
                  <a:gd name="T22" fmla="*/ 228 w 433"/>
                  <a:gd name="T23" fmla="*/ 51 h 457"/>
                  <a:gd name="T24" fmla="*/ 235 w 433"/>
                  <a:gd name="T25" fmla="*/ 21 h 457"/>
                  <a:gd name="T26" fmla="*/ 184 w 433"/>
                  <a:gd name="T27" fmla="*/ 0 h 457"/>
                  <a:gd name="T28" fmla="*/ 140 w 433"/>
                  <a:gd name="T29" fmla="*/ 11 h 457"/>
                  <a:gd name="T30" fmla="*/ 130 w 433"/>
                  <a:gd name="T31" fmla="*/ 42 h 457"/>
                  <a:gd name="T32" fmla="*/ 145 w 433"/>
                  <a:gd name="T33" fmla="*/ 71 h 457"/>
                  <a:gd name="T34" fmla="*/ 109 w 433"/>
                  <a:gd name="T35" fmla="*/ 92 h 457"/>
                  <a:gd name="T36" fmla="*/ 0 w 433"/>
                  <a:gd name="T37" fmla="*/ 67 h 457"/>
                  <a:gd name="T38" fmla="*/ 0 w 433"/>
                  <a:gd name="T39" fmla="*/ 66 h 457"/>
                  <a:gd name="T40" fmla="*/ 0 w 433"/>
                  <a:gd name="T41" fmla="*/ 67 h 457"/>
                  <a:gd name="T42" fmla="*/ 0 w 433"/>
                  <a:gd name="T43" fmla="*/ 166 h 457"/>
                  <a:gd name="T44" fmla="*/ 0 w 433"/>
                  <a:gd name="T45" fmla="*/ 429 h 457"/>
                  <a:gd name="T46" fmla="*/ 0 w 433"/>
                  <a:gd name="T47" fmla="*/ 433 h 457"/>
                  <a:gd name="T48" fmla="*/ 6 w 433"/>
                  <a:gd name="T49" fmla="*/ 434 h 457"/>
                  <a:gd name="T50" fmla="*/ 109 w 433"/>
                  <a:gd name="T51" fmla="*/ 454 h 457"/>
                  <a:gd name="T52" fmla="*/ 146 w 433"/>
                  <a:gd name="T53" fmla="*/ 432 h 457"/>
                  <a:gd name="T54" fmla="*/ 130 w 433"/>
                  <a:gd name="T55" fmla="*/ 403 h 457"/>
                  <a:gd name="T56" fmla="*/ 140 w 433"/>
                  <a:gd name="T57" fmla="*/ 372 h 457"/>
                  <a:gd name="T58" fmla="*/ 184 w 433"/>
                  <a:gd name="T59" fmla="*/ 362 h 457"/>
                  <a:gd name="T60" fmla="*/ 235 w 433"/>
                  <a:gd name="T61" fmla="*/ 382 h 457"/>
                  <a:gd name="T62" fmla="*/ 229 w 433"/>
                  <a:gd name="T63" fmla="*/ 412 h 457"/>
                  <a:gd name="T64" fmla="*/ 221 w 433"/>
                  <a:gd name="T65" fmla="*/ 429 h 457"/>
                  <a:gd name="T66" fmla="*/ 235 w 433"/>
                  <a:gd name="T67" fmla="*/ 450 h 457"/>
                  <a:gd name="T68" fmla="*/ 306 w 433"/>
                  <a:gd name="T69" fmla="*/ 447 h 457"/>
                  <a:gd name="T70" fmla="*/ 366 w 433"/>
                  <a:gd name="T71" fmla="*/ 428 h 457"/>
                  <a:gd name="T72" fmla="*/ 367 w 433"/>
                  <a:gd name="T73" fmla="*/ 428 h 457"/>
                  <a:gd name="T74" fmla="*/ 367 w 433"/>
                  <a:gd name="T75" fmla="*/ 428 h 457"/>
                  <a:gd name="T76" fmla="*/ 367 w 433"/>
                  <a:gd name="T77" fmla="*/ 427 h 457"/>
                  <a:gd name="T78" fmla="*/ 345 w 433"/>
                  <a:gd name="T79" fmla="*/ 296 h 457"/>
                  <a:gd name="T80" fmla="*/ 365 w 433"/>
                  <a:gd name="T81" fmla="*/ 282 h 457"/>
                  <a:gd name="T82" fmla="*/ 382 w 433"/>
                  <a:gd name="T83" fmla="*/ 290 h 457"/>
                  <a:gd name="T84" fmla="*/ 412 w 433"/>
                  <a:gd name="T85" fmla="*/ 296 h 457"/>
                  <a:gd name="T86" fmla="*/ 433 w 433"/>
                  <a:gd name="T87" fmla="*/ 245 h 457"/>
                  <a:gd name="T88" fmla="*/ 422 w 433"/>
                  <a:gd name="T89" fmla="*/ 20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457">
                    <a:moveTo>
                      <a:pt x="422" y="202"/>
                    </a:moveTo>
                    <a:cubicBezTo>
                      <a:pt x="419" y="196"/>
                      <a:pt x="405" y="183"/>
                      <a:pt x="391" y="191"/>
                    </a:cubicBezTo>
                    <a:cubicBezTo>
                      <a:pt x="378" y="199"/>
                      <a:pt x="370" y="207"/>
                      <a:pt x="362" y="207"/>
                    </a:cubicBezTo>
                    <a:cubicBezTo>
                      <a:pt x="353" y="206"/>
                      <a:pt x="339" y="203"/>
                      <a:pt x="341" y="170"/>
                    </a:cubicBezTo>
                    <a:cubicBezTo>
                      <a:pt x="341" y="165"/>
                      <a:pt x="341" y="160"/>
                      <a:pt x="342" y="155"/>
                    </a:cubicBezTo>
                    <a:cubicBezTo>
                      <a:pt x="345" y="128"/>
                      <a:pt x="353" y="102"/>
                      <a:pt x="359" y="84"/>
                    </a:cubicBezTo>
                    <a:cubicBezTo>
                      <a:pt x="362" y="77"/>
                      <a:pt x="364" y="72"/>
                      <a:pt x="366" y="67"/>
                    </a:cubicBezTo>
                    <a:cubicBezTo>
                      <a:pt x="366" y="67"/>
                      <a:pt x="365" y="68"/>
                      <a:pt x="365" y="68"/>
                    </a:cubicBezTo>
                    <a:cubicBezTo>
                      <a:pt x="365" y="67"/>
                      <a:pt x="365" y="67"/>
                      <a:pt x="365" y="67"/>
                    </a:cubicBezTo>
                    <a:cubicBezTo>
                      <a:pt x="278" y="100"/>
                      <a:pt x="246" y="90"/>
                      <a:pt x="235" y="88"/>
                    </a:cubicBezTo>
                    <a:cubicBezTo>
                      <a:pt x="226" y="87"/>
                      <a:pt x="220" y="78"/>
                      <a:pt x="221" y="68"/>
                    </a:cubicBezTo>
                    <a:cubicBezTo>
                      <a:pt x="221" y="61"/>
                      <a:pt x="219" y="61"/>
                      <a:pt x="228" y="51"/>
                    </a:cubicBezTo>
                    <a:cubicBezTo>
                      <a:pt x="238" y="40"/>
                      <a:pt x="238" y="30"/>
                      <a:pt x="235" y="21"/>
                    </a:cubicBezTo>
                    <a:cubicBezTo>
                      <a:pt x="231" y="10"/>
                      <a:pt x="211" y="0"/>
                      <a:pt x="184" y="0"/>
                    </a:cubicBezTo>
                    <a:cubicBezTo>
                      <a:pt x="157" y="0"/>
                      <a:pt x="145" y="7"/>
                      <a:pt x="140" y="11"/>
                    </a:cubicBezTo>
                    <a:cubicBezTo>
                      <a:pt x="135" y="14"/>
                      <a:pt x="121" y="28"/>
                      <a:pt x="130" y="42"/>
                    </a:cubicBezTo>
                    <a:cubicBezTo>
                      <a:pt x="138" y="55"/>
                      <a:pt x="145" y="63"/>
                      <a:pt x="145" y="71"/>
                    </a:cubicBezTo>
                    <a:cubicBezTo>
                      <a:pt x="145" y="80"/>
                      <a:pt x="142" y="94"/>
                      <a:pt x="109" y="92"/>
                    </a:cubicBezTo>
                    <a:cubicBezTo>
                      <a:pt x="63" y="90"/>
                      <a:pt x="17" y="75"/>
                      <a:pt x="0" y="67"/>
                    </a:cubicBezTo>
                    <a:cubicBezTo>
                      <a:pt x="0" y="66"/>
                      <a:pt x="0" y="66"/>
                      <a:pt x="0" y="66"/>
                    </a:cubicBezTo>
                    <a:cubicBezTo>
                      <a:pt x="0" y="67"/>
                      <a:pt x="0" y="67"/>
                      <a:pt x="0" y="67"/>
                    </a:cubicBezTo>
                    <a:cubicBezTo>
                      <a:pt x="0" y="166"/>
                      <a:pt x="0" y="166"/>
                      <a:pt x="0" y="166"/>
                    </a:cubicBezTo>
                    <a:cubicBezTo>
                      <a:pt x="0" y="429"/>
                      <a:pt x="0" y="429"/>
                      <a:pt x="0" y="429"/>
                    </a:cubicBezTo>
                    <a:cubicBezTo>
                      <a:pt x="0" y="433"/>
                      <a:pt x="0" y="433"/>
                      <a:pt x="0" y="433"/>
                    </a:cubicBezTo>
                    <a:cubicBezTo>
                      <a:pt x="1" y="433"/>
                      <a:pt x="4" y="434"/>
                      <a:pt x="6" y="434"/>
                    </a:cubicBezTo>
                    <a:cubicBezTo>
                      <a:pt x="26" y="442"/>
                      <a:pt x="68" y="451"/>
                      <a:pt x="109" y="454"/>
                    </a:cubicBezTo>
                    <a:cubicBezTo>
                      <a:pt x="142" y="456"/>
                      <a:pt x="145" y="441"/>
                      <a:pt x="146" y="432"/>
                    </a:cubicBezTo>
                    <a:cubicBezTo>
                      <a:pt x="146" y="424"/>
                      <a:pt x="138" y="416"/>
                      <a:pt x="130" y="403"/>
                    </a:cubicBezTo>
                    <a:cubicBezTo>
                      <a:pt x="122" y="389"/>
                      <a:pt x="135" y="375"/>
                      <a:pt x="140" y="372"/>
                    </a:cubicBezTo>
                    <a:cubicBezTo>
                      <a:pt x="146" y="369"/>
                      <a:pt x="157" y="361"/>
                      <a:pt x="184" y="362"/>
                    </a:cubicBezTo>
                    <a:cubicBezTo>
                      <a:pt x="212" y="361"/>
                      <a:pt x="232" y="371"/>
                      <a:pt x="235" y="382"/>
                    </a:cubicBezTo>
                    <a:cubicBezTo>
                      <a:pt x="238" y="391"/>
                      <a:pt x="238" y="402"/>
                      <a:pt x="229" y="412"/>
                    </a:cubicBezTo>
                    <a:cubicBezTo>
                      <a:pt x="220" y="423"/>
                      <a:pt x="222" y="422"/>
                      <a:pt x="221" y="429"/>
                    </a:cubicBezTo>
                    <a:cubicBezTo>
                      <a:pt x="220" y="440"/>
                      <a:pt x="227" y="448"/>
                      <a:pt x="235" y="450"/>
                    </a:cubicBezTo>
                    <a:cubicBezTo>
                      <a:pt x="243" y="451"/>
                      <a:pt x="262" y="457"/>
                      <a:pt x="306" y="447"/>
                    </a:cubicBezTo>
                    <a:cubicBezTo>
                      <a:pt x="337" y="440"/>
                      <a:pt x="363" y="429"/>
                      <a:pt x="366" y="428"/>
                    </a:cubicBezTo>
                    <a:cubicBezTo>
                      <a:pt x="367" y="428"/>
                      <a:pt x="367" y="428"/>
                      <a:pt x="367" y="428"/>
                    </a:cubicBezTo>
                    <a:cubicBezTo>
                      <a:pt x="367" y="428"/>
                      <a:pt x="367" y="428"/>
                      <a:pt x="367" y="428"/>
                    </a:cubicBezTo>
                    <a:cubicBezTo>
                      <a:pt x="367" y="428"/>
                      <a:pt x="367" y="427"/>
                      <a:pt x="367" y="427"/>
                    </a:cubicBezTo>
                    <a:cubicBezTo>
                      <a:pt x="333" y="340"/>
                      <a:pt x="343" y="307"/>
                      <a:pt x="345" y="296"/>
                    </a:cubicBezTo>
                    <a:cubicBezTo>
                      <a:pt x="346" y="288"/>
                      <a:pt x="355" y="281"/>
                      <a:pt x="365" y="282"/>
                    </a:cubicBezTo>
                    <a:cubicBezTo>
                      <a:pt x="372" y="283"/>
                      <a:pt x="372" y="281"/>
                      <a:pt x="382" y="290"/>
                    </a:cubicBezTo>
                    <a:cubicBezTo>
                      <a:pt x="393" y="299"/>
                      <a:pt x="403" y="299"/>
                      <a:pt x="412" y="296"/>
                    </a:cubicBezTo>
                    <a:cubicBezTo>
                      <a:pt x="423" y="293"/>
                      <a:pt x="433" y="273"/>
                      <a:pt x="433" y="245"/>
                    </a:cubicBezTo>
                    <a:cubicBezTo>
                      <a:pt x="433" y="218"/>
                      <a:pt x="426" y="207"/>
                      <a:pt x="422" y="202"/>
                    </a:cubicBezTo>
                    <a:close/>
                  </a:path>
                </a:pathLst>
              </a:custGeom>
              <a:solidFill>
                <a:schemeClr val="accent6"/>
              </a:solidFill>
              <a:ln w="19050" cap="rnd">
                <a:solidFill>
                  <a:schemeClr val="accent6"/>
                </a:solidFill>
                <a:round/>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26" name="Freeform 26"/>
              <p:cNvSpPr>
                <a:spLocks/>
              </p:cNvSpPr>
              <p:nvPr/>
            </p:nvSpPr>
            <p:spPr bwMode="auto">
              <a:xfrm flipH="1">
                <a:off x="4340169" y="4175330"/>
                <a:ext cx="1467322" cy="1598905"/>
              </a:xfrm>
              <a:custGeom>
                <a:avLst/>
                <a:gdLst>
                  <a:gd name="T0" fmla="*/ 370 w 394"/>
                  <a:gd name="T1" fmla="*/ 287 h 427"/>
                  <a:gd name="T2" fmla="*/ 341 w 394"/>
                  <a:gd name="T3" fmla="*/ 303 h 427"/>
                  <a:gd name="T4" fmla="*/ 310 w 394"/>
                  <a:gd name="T5" fmla="*/ 292 h 427"/>
                  <a:gd name="T6" fmla="*/ 299 w 394"/>
                  <a:gd name="T7" fmla="*/ 249 h 427"/>
                  <a:gd name="T8" fmla="*/ 320 w 394"/>
                  <a:gd name="T9" fmla="*/ 198 h 427"/>
                  <a:gd name="T10" fmla="*/ 350 w 394"/>
                  <a:gd name="T11" fmla="*/ 204 h 427"/>
                  <a:gd name="T12" fmla="*/ 370 w 394"/>
                  <a:gd name="T13" fmla="*/ 212 h 427"/>
                  <a:gd name="T14" fmla="*/ 389 w 394"/>
                  <a:gd name="T15" fmla="*/ 198 h 427"/>
                  <a:gd name="T16" fmla="*/ 384 w 394"/>
                  <a:gd name="T17" fmla="*/ 127 h 427"/>
                  <a:gd name="T18" fmla="*/ 365 w 394"/>
                  <a:gd name="T19" fmla="*/ 66 h 427"/>
                  <a:gd name="T20" fmla="*/ 366 w 394"/>
                  <a:gd name="T21" fmla="*/ 66 h 427"/>
                  <a:gd name="T22" fmla="*/ 365 w 394"/>
                  <a:gd name="T23" fmla="*/ 66 h 427"/>
                  <a:gd name="T24" fmla="*/ 365 w 394"/>
                  <a:gd name="T25" fmla="*/ 66 h 427"/>
                  <a:gd name="T26" fmla="*/ 365 w 394"/>
                  <a:gd name="T27" fmla="*/ 66 h 427"/>
                  <a:gd name="T28" fmla="*/ 365 w 394"/>
                  <a:gd name="T29" fmla="*/ 67 h 427"/>
                  <a:gd name="T30" fmla="*/ 365 w 394"/>
                  <a:gd name="T31" fmla="*/ 67 h 427"/>
                  <a:gd name="T32" fmla="*/ 365 w 394"/>
                  <a:gd name="T33" fmla="*/ 67 h 427"/>
                  <a:gd name="T34" fmla="*/ 305 w 394"/>
                  <a:gd name="T35" fmla="*/ 86 h 427"/>
                  <a:gd name="T36" fmla="*/ 235 w 394"/>
                  <a:gd name="T37" fmla="*/ 89 h 427"/>
                  <a:gd name="T38" fmla="*/ 229 w 394"/>
                  <a:gd name="T39" fmla="*/ 86 h 427"/>
                  <a:gd name="T40" fmla="*/ 220 w 394"/>
                  <a:gd name="T41" fmla="*/ 68 h 427"/>
                  <a:gd name="T42" fmla="*/ 228 w 394"/>
                  <a:gd name="T43" fmla="*/ 51 h 427"/>
                  <a:gd name="T44" fmla="*/ 234 w 394"/>
                  <a:gd name="T45" fmla="*/ 21 h 427"/>
                  <a:gd name="T46" fmla="*/ 221 w 394"/>
                  <a:gd name="T47" fmla="*/ 8 h 427"/>
                  <a:gd name="T48" fmla="*/ 183 w 394"/>
                  <a:gd name="T49" fmla="*/ 1 h 427"/>
                  <a:gd name="T50" fmla="*/ 140 w 394"/>
                  <a:gd name="T51" fmla="*/ 11 h 427"/>
                  <a:gd name="T52" fmla="*/ 130 w 394"/>
                  <a:gd name="T53" fmla="*/ 42 h 427"/>
                  <a:gd name="T54" fmla="*/ 145 w 394"/>
                  <a:gd name="T55" fmla="*/ 71 h 427"/>
                  <a:gd name="T56" fmla="*/ 109 w 394"/>
                  <a:gd name="T57" fmla="*/ 93 h 427"/>
                  <a:gd name="T58" fmla="*/ 5 w 394"/>
                  <a:gd name="T59" fmla="*/ 73 h 427"/>
                  <a:gd name="T60" fmla="*/ 0 w 394"/>
                  <a:gd name="T61" fmla="*/ 72 h 427"/>
                  <a:gd name="T62" fmla="*/ 0 w 394"/>
                  <a:gd name="T63" fmla="*/ 425 h 427"/>
                  <a:gd name="T64" fmla="*/ 0 w 394"/>
                  <a:gd name="T65" fmla="*/ 427 h 427"/>
                  <a:gd name="T66" fmla="*/ 355 w 394"/>
                  <a:gd name="T67" fmla="*/ 427 h 427"/>
                  <a:gd name="T68" fmla="*/ 372 w 394"/>
                  <a:gd name="T69" fmla="*/ 427 h 427"/>
                  <a:gd name="T70" fmla="*/ 391 w 394"/>
                  <a:gd name="T71" fmla="*/ 324 h 427"/>
                  <a:gd name="T72" fmla="*/ 370 w 394"/>
                  <a:gd name="T73" fmla="*/ 287 h 427"/>
                  <a:gd name="connsiteX0" fmla="*/ 9391 w 9928"/>
                  <a:gd name="connsiteY0" fmla="*/ 6574 h 9982"/>
                  <a:gd name="connsiteX1" fmla="*/ 8655 w 9928"/>
                  <a:gd name="connsiteY1" fmla="*/ 7078 h 9982"/>
                  <a:gd name="connsiteX2" fmla="*/ 7868 w 9928"/>
                  <a:gd name="connsiteY2" fmla="*/ 6820 h 9982"/>
                  <a:gd name="connsiteX3" fmla="*/ 7589 w 9928"/>
                  <a:gd name="connsiteY3" fmla="*/ 5813 h 9982"/>
                  <a:gd name="connsiteX4" fmla="*/ 8122 w 9928"/>
                  <a:gd name="connsiteY4" fmla="*/ 4619 h 9982"/>
                  <a:gd name="connsiteX5" fmla="*/ 8883 w 9928"/>
                  <a:gd name="connsiteY5" fmla="*/ 4760 h 9982"/>
                  <a:gd name="connsiteX6" fmla="*/ 9391 w 9928"/>
                  <a:gd name="connsiteY6" fmla="*/ 4947 h 9982"/>
                  <a:gd name="connsiteX7" fmla="*/ 9873 w 9928"/>
                  <a:gd name="connsiteY7" fmla="*/ 4619 h 9982"/>
                  <a:gd name="connsiteX8" fmla="*/ 9746 w 9928"/>
                  <a:gd name="connsiteY8" fmla="*/ 2956 h 9982"/>
                  <a:gd name="connsiteX9" fmla="*/ 9264 w 9928"/>
                  <a:gd name="connsiteY9" fmla="*/ 1528 h 9982"/>
                  <a:gd name="connsiteX10" fmla="*/ 9289 w 9928"/>
                  <a:gd name="connsiteY10" fmla="*/ 1528 h 9982"/>
                  <a:gd name="connsiteX11" fmla="*/ 9264 w 9928"/>
                  <a:gd name="connsiteY11" fmla="*/ 1528 h 9982"/>
                  <a:gd name="connsiteX12" fmla="*/ 9264 w 9928"/>
                  <a:gd name="connsiteY12" fmla="*/ 1528 h 9982"/>
                  <a:gd name="connsiteX13" fmla="*/ 9264 w 9928"/>
                  <a:gd name="connsiteY13" fmla="*/ 1528 h 9982"/>
                  <a:gd name="connsiteX14" fmla="*/ 9264 w 9928"/>
                  <a:gd name="connsiteY14" fmla="*/ 1551 h 9982"/>
                  <a:gd name="connsiteX15" fmla="*/ 9264 w 9928"/>
                  <a:gd name="connsiteY15" fmla="*/ 1551 h 9982"/>
                  <a:gd name="connsiteX16" fmla="*/ 9264 w 9928"/>
                  <a:gd name="connsiteY16" fmla="*/ 1551 h 9982"/>
                  <a:gd name="connsiteX17" fmla="*/ 7741 w 9928"/>
                  <a:gd name="connsiteY17" fmla="*/ 1996 h 9982"/>
                  <a:gd name="connsiteX18" fmla="*/ 5964 w 9928"/>
                  <a:gd name="connsiteY18" fmla="*/ 2066 h 9982"/>
                  <a:gd name="connsiteX19" fmla="*/ 5812 w 9928"/>
                  <a:gd name="connsiteY19" fmla="*/ 1996 h 9982"/>
                  <a:gd name="connsiteX20" fmla="*/ 5584 w 9928"/>
                  <a:gd name="connsiteY20" fmla="*/ 1575 h 9982"/>
                  <a:gd name="connsiteX21" fmla="*/ 5787 w 9928"/>
                  <a:gd name="connsiteY21" fmla="*/ 1176 h 9982"/>
                  <a:gd name="connsiteX22" fmla="*/ 5939 w 9928"/>
                  <a:gd name="connsiteY22" fmla="*/ 474 h 9982"/>
                  <a:gd name="connsiteX23" fmla="*/ 5609 w 9928"/>
                  <a:gd name="connsiteY23" fmla="*/ 169 h 9982"/>
                  <a:gd name="connsiteX24" fmla="*/ 4645 w 9928"/>
                  <a:gd name="connsiteY24" fmla="*/ 5 h 9982"/>
                  <a:gd name="connsiteX25" fmla="*/ 3553 w 9928"/>
                  <a:gd name="connsiteY25" fmla="*/ 240 h 9982"/>
                  <a:gd name="connsiteX26" fmla="*/ 3299 w 9928"/>
                  <a:gd name="connsiteY26" fmla="*/ 966 h 9982"/>
                  <a:gd name="connsiteX27" fmla="*/ 3680 w 9928"/>
                  <a:gd name="connsiteY27" fmla="*/ 1645 h 9982"/>
                  <a:gd name="connsiteX28" fmla="*/ 2766 w 9928"/>
                  <a:gd name="connsiteY28" fmla="*/ 2160 h 9982"/>
                  <a:gd name="connsiteX29" fmla="*/ 127 w 9928"/>
                  <a:gd name="connsiteY29" fmla="*/ 1692 h 9982"/>
                  <a:gd name="connsiteX30" fmla="*/ 0 w 9928"/>
                  <a:gd name="connsiteY30" fmla="*/ 1668 h 9982"/>
                  <a:gd name="connsiteX31" fmla="*/ 0 w 9928"/>
                  <a:gd name="connsiteY31" fmla="*/ 9935 h 9982"/>
                  <a:gd name="connsiteX32" fmla="*/ 0 w 9928"/>
                  <a:gd name="connsiteY32" fmla="*/ 9982 h 9982"/>
                  <a:gd name="connsiteX33" fmla="*/ 9010 w 9928"/>
                  <a:gd name="connsiteY33" fmla="*/ 9982 h 9982"/>
                  <a:gd name="connsiteX34" fmla="*/ 9442 w 9928"/>
                  <a:gd name="connsiteY34" fmla="*/ 9982 h 9982"/>
                  <a:gd name="connsiteX35" fmla="*/ 9924 w 9928"/>
                  <a:gd name="connsiteY35" fmla="*/ 7570 h 9982"/>
                  <a:gd name="connsiteX36" fmla="*/ 9391 w 9928"/>
                  <a:gd name="connsiteY36" fmla="*/ 6574 h 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28" h="9982">
                    <a:moveTo>
                      <a:pt x="9391" y="6574"/>
                    </a:moveTo>
                    <a:cubicBezTo>
                      <a:pt x="9036" y="6551"/>
                      <a:pt x="8985" y="6891"/>
                      <a:pt x="8655" y="7078"/>
                    </a:cubicBezTo>
                    <a:cubicBezTo>
                      <a:pt x="8299" y="7265"/>
                      <a:pt x="7944" y="6961"/>
                      <a:pt x="7868" y="6820"/>
                    </a:cubicBezTo>
                    <a:cubicBezTo>
                      <a:pt x="7766" y="6703"/>
                      <a:pt x="7589" y="6446"/>
                      <a:pt x="7589" y="5813"/>
                    </a:cubicBezTo>
                    <a:cubicBezTo>
                      <a:pt x="7589" y="5158"/>
                      <a:pt x="7843" y="4689"/>
                      <a:pt x="8122" y="4619"/>
                    </a:cubicBezTo>
                    <a:cubicBezTo>
                      <a:pt x="8350" y="4549"/>
                      <a:pt x="8604" y="4549"/>
                      <a:pt x="8883" y="4760"/>
                    </a:cubicBezTo>
                    <a:cubicBezTo>
                      <a:pt x="9137" y="4970"/>
                      <a:pt x="9213" y="4947"/>
                      <a:pt x="9391" y="4947"/>
                    </a:cubicBezTo>
                    <a:cubicBezTo>
                      <a:pt x="9645" y="4994"/>
                      <a:pt x="9822" y="4830"/>
                      <a:pt x="9873" y="4619"/>
                    </a:cubicBezTo>
                    <a:cubicBezTo>
                      <a:pt x="9898" y="4432"/>
                      <a:pt x="10000" y="3963"/>
                      <a:pt x="9746" y="2956"/>
                    </a:cubicBezTo>
                    <a:cubicBezTo>
                      <a:pt x="9594" y="2230"/>
                      <a:pt x="9315" y="1621"/>
                      <a:pt x="9264" y="1528"/>
                    </a:cubicBezTo>
                    <a:lnTo>
                      <a:pt x="9289" y="1528"/>
                    </a:lnTo>
                    <a:lnTo>
                      <a:pt x="9264" y="1528"/>
                    </a:lnTo>
                    <a:lnTo>
                      <a:pt x="9264" y="1528"/>
                    </a:lnTo>
                    <a:lnTo>
                      <a:pt x="9264" y="1528"/>
                    </a:lnTo>
                    <a:lnTo>
                      <a:pt x="9264" y="1551"/>
                    </a:lnTo>
                    <a:lnTo>
                      <a:pt x="9264" y="1551"/>
                    </a:lnTo>
                    <a:lnTo>
                      <a:pt x="9264" y="1551"/>
                    </a:lnTo>
                    <a:cubicBezTo>
                      <a:pt x="9162" y="1598"/>
                      <a:pt x="8528" y="1832"/>
                      <a:pt x="7741" y="1996"/>
                    </a:cubicBezTo>
                    <a:cubicBezTo>
                      <a:pt x="6650" y="2230"/>
                      <a:pt x="6168" y="2090"/>
                      <a:pt x="5964" y="2066"/>
                    </a:cubicBezTo>
                    <a:cubicBezTo>
                      <a:pt x="5888" y="2043"/>
                      <a:pt x="5838" y="2019"/>
                      <a:pt x="5812" y="1996"/>
                    </a:cubicBezTo>
                    <a:cubicBezTo>
                      <a:pt x="5660" y="1926"/>
                      <a:pt x="5558" y="1762"/>
                      <a:pt x="5584" y="1575"/>
                    </a:cubicBezTo>
                    <a:cubicBezTo>
                      <a:pt x="5609" y="1411"/>
                      <a:pt x="5558" y="1411"/>
                      <a:pt x="5787" y="1176"/>
                    </a:cubicBezTo>
                    <a:cubicBezTo>
                      <a:pt x="6015" y="919"/>
                      <a:pt x="6015" y="685"/>
                      <a:pt x="5939" y="474"/>
                    </a:cubicBezTo>
                    <a:cubicBezTo>
                      <a:pt x="5914" y="357"/>
                      <a:pt x="5787" y="240"/>
                      <a:pt x="5609" y="169"/>
                    </a:cubicBezTo>
                    <a:cubicBezTo>
                      <a:pt x="5381" y="52"/>
                      <a:pt x="5051" y="-18"/>
                      <a:pt x="4645" y="5"/>
                    </a:cubicBezTo>
                    <a:cubicBezTo>
                      <a:pt x="3985" y="-18"/>
                      <a:pt x="3680" y="169"/>
                      <a:pt x="3553" y="240"/>
                    </a:cubicBezTo>
                    <a:cubicBezTo>
                      <a:pt x="3401" y="310"/>
                      <a:pt x="3071" y="638"/>
                      <a:pt x="3299" y="966"/>
                    </a:cubicBezTo>
                    <a:cubicBezTo>
                      <a:pt x="3503" y="1270"/>
                      <a:pt x="3680" y="1457"/>
                      <a:pt x="3680" y="1645"/>
                    </a:cubicBezTo>
                    <a:cubicBezTo>
                      <a:pt x="3680" y="1856"/>
                      <a:pt x="3579" y="2207"/>
                      <a:pt x="2766" y="2160"/>
                    </a:cubicBezTo>
                    <a:cubicBezTo>
                      <a:pt x="1726" y="2090"/>
                      <a:pt x="635" y="1879"/>
                      <a:pt x="127" y="1692"/>
                    </a:cubicBezTo>
                    <a:cubicBezTo>
                      <a:pt x="76" y="1692"/>
                      <a:pt x="25" y="1668"/>
                      <a:pt x="0" y="1668"/>
                    </a:cubicBezTo>
                    <a:lnTo>
                      <a:pt x="0" y="9935"/>
                    </a:lnTo>
                    <a:lnTo>
                      <a:pt x="0" y="9982"/>
                    </a:lnTo>
                    <a:lnTo>
                      <a:pt x="9010" y="9982"/>
                    </a:lnTo>
                    <a:lnTo>
                      <a:pt x="9442" y="9982"/>
                    </a:lnTo>
                    <a:cubicBezTo>
                      <a:pt x="9619" y="9514"/>
                      <a:pt x="9873" y="8530"/>
                      <a:pt x="9924" y="7570"/>
                    </a:cubicBezTo>
                    <a:cubicBezTo>
                      <a:pt x="9975" y="6797"/>
                      <a:pt x="9619" y="6598"/>
                      <a:pt x="9391" y="6574"/>
                    </a:cubicBezTo>
                    <a:close/>
                  </a:path>
                </a:pathLst>
              </a:custGeom>
              <a:solidFill>
                <a:schemeClr val="accent1"/>
              </a:solidFill>
              <a:ln w="19050" cap="rnd">
                <a:round/>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sp>
            <p:nvSpPr>
              <p:cNvPr id="6" name="Freeform 7"/>
              <p:cNvSpPr>
                <a:spLocks/>
              </p:cNvSpPr>
              <p:nvPr/>
            </p:nvSpPr>
            <p:spPr bwMode="auto">
              <a:xfrm rot="5400000">
                <a:off x="3021759" y="4106035"/>
                <a:ext cx="1466919" cy="1869482"/>
              </a:xfrm>
              <a:custGeom>
                <a:avLst/>
                <a:gdLst>
                  <a:gd name="T0" fmla="*/ 395 w 395"/>
                  <a:gd name="T1" fmla="*/ 213 h 500"/>
                  <a:gd name="T2" fmla="*/ 395 w 395"/>
                  <a:gd name="T3" fmla="*/ 73 h 500"/>
                  <a:gd name="T4" fmla="*/ 395 w 395"/>
                  <a:gd name="T5" fmla="*/ 66 h 500"/>
                  <a:gd name="T6" fmla="*/ 393 w 395"/>
                  <a:gd name="T7" fmla="*/ 67 h 500"/>
                  <a:gd name="T8" fmla="*/ 261 w 395"/>
                  <a:gd name="T9" fmla="*/ 89 h 500"/>
                  <a:gd name="T10" fmla="*/ 247 w 395"/>
                  <a:gd name="T11" fmla="*/ 69 h 500"/>
                  <a:gd name="T12" fmla="*/ 255 w 395"/>
                  <a:gd name="T13" fmla="*/ 52 h 500"/>
                  <a:gd name="T14" fmla="*/ 261 w 395"/>
                  <a:gd name="T15" fmla="*/ 22 h 500"/>
                  <a:gd name="T16" fmla="*/ 210 w 395"/>
                  <a:gd name="T17" fmla="*/ 1 h 500"/>
                  <a:gd name="T18" fmla="*/ 167 w 395"/>
                  <a:gd name="T19" fmla="*/ 11 h 500"/>
                  <a:gd name="T20" fmla="*/ 156 w 395"/>
                  <a:gd name="T21" fmla="*/ 43 h 500"/>
                  <a:gd name="T22" fmla="*/ 172 w 395"/>
                  <a:gd name="T23" fmla="*/ 72 h 500"/>
                  <a:gd name="T24" fmla="*/ 135 w 395"/>
                  <a:gd name="T25" fmla="*/ 93 h 500"/>
                  <a:gd name="T26" fmla="*/ 31 w 395"/>
                  <a:gd name="T27" fmla="*/ 69 h 500"/>
                  <a:gd name="T28" fmla="*/ 25 w 395"/>
                  <a:gd name="T29" fmla="*/ 82 h 500"/>
                  <a:gd name="T30" fmla="*/ 4 w 395"/>
                  <a:gd name="T31" fmla="*/ 175 h 500"/>
                  <a:gd name="T32" fmla="*/ 25 w 395"/>
                  <a:gd name="T33" fmla="*/ 212 h 500"/>
                  <a:gd name="T34" fmla="*/ 55 w 395"/>
                  <a:gd name="T35" fmla="*/ 197 h 500"/>
                  <a:gd name="T36" fmla="*/ 86 w 395"/>
                  <a:gd name="T37" fmla="*/ 207 h 500"/>
                  <a:gd name="T38" fmla="*/ 96 w 395"/>
                  <a:gd name="T39" fmla="*/ 250 h 500"/>
                  <a:gd name="T40" fmla="*/ 76 w 395"/>
                  <a:gd name="T41" fmla="*/ 302 h 500"/>
                  <a:gd name="T42" fmla="*/ 46 w 395"/>
                  <a:gd name="T43" fmla="*/ 295 h 500"/>
                  <a:gd name="T44" fmla="*/ 28 w 395"/>
                  <a:gd name="T45" fmla="*/ 287 h 500"/>
                  <a:gd name="T46" fmla="*/ 8 w 395"/>
                  <a:gd name="T47" fmla="*/ 302 h 500"/>
                  <a:gd name="T48" fmla="*/ 14 w 395"/>
                  <a:gd name="T49" fmla="*/ 386 h 500"/>
                  <a:gd name="T50" fmla="*/ 29 w 395"/>
                  <a:gd name="T51" fmla="*/ 430 h 500"/>
                  <a:gd name="T52" fmla="*/ 30 w 395"/>
                  <a:gd name="T53" fmla="*/ 433 h 500"/>
                  <a:gd name="T54" fmla="*/ 31 w 395"/>
                  <a:gd name="T55" fmla="*/ 433 h 500"/>
                  <a:gd name="T56" fmla="*/ 31 w 395"/>
                  <a:gd name="T57" fmla="*/ 433 h 500"/>
                  <a:gd name="T58" fmla="*/ 140 w 395"/>
                  <a:gd name="T59" fmla="*/ 407 h 500"/>
                  <a:gd name="T60" fmla="*/ 177 w 395"/>
                  <a:gd name="T61" fmla="*/ 428 h 500"/>
                  <a:gd name="T62" fmla="*/ 161 w 395"/>
                  <a:gd name="T63" fmla="*/ 458 h 500"/>
                  <a:gd name="T64" fmla="*/ 172 w 395"/>
                  <a:gd name="T65" fmla="*/ 489 h 500"/>
                  <a:gd name="T66" fmla="*/ 215 w 395"/>
                  <a:gd name="T67" fmla="*/ 499 h 500"/>
                  <a:gd name="T68" fmla="*/ 266 w 395"/>
                  <a:gd name="T69" fmla="*/ 479 h 500"/>
                  <a:gd name="T70" fmla="*/ 260 w 395"/>
                  <a:gd name="T71" fmla="*/ 449 h 500"/>
                  <a:gd name="T72" fmla="*/ 252 w 395"/>
                  <a:gd name="T73" fmla="*/ 431 h 500"/>
                  <a:gd name="T74" fmla="*/ 266 w 395"/>
                  <a:gd name="T75" fmla="*/ 411 h 500"/>
                  <a:gd name="T76" fmla="*/ 394 w 395"/>
                  <a:gd name="T77" fmla="*/ 432 h 500"/>
                  <a:gd name="T78" fmla="*/ 395 w 395"/>
                  <a:gd name="T79" fmla="*/ 433 h 500"/>
                  <a:gd name="T80" fmla="*/ 395 w 395"/>
                  <a:gd name="T81" fmla="*/ 213 h 500"/>
                  <a:gd name="connsiteX0" fmla="*/ 9904 w 9904"/>
                  <a:gd name="connsiteY0" fmla="*/ 4242 h 9963"/>
                  <a:gd name="connsiteX1" fmla="*/ 9904 w 9904"/>
                  <a:gd name="connsiteY1" fmla="*/ 1442 h 9963"/>
                  <a:gd name="connsiteX2" fmla="*/ 9904 w 9904"/>
                  <a:gd name="connsiteY2" fmla="*/ 1302 h 9963"/>
                  <a:gd name="connsiteX3" fmla="*/ 9853 w 9904"/>
                  <a:gd name="connsiteY3" fmla="*/ 1322 h 9963"/>
                  <a:gd name="connsiteX4" fmla="*/ 6512 w 9904"/>
                  <a:gd name="connsiteY4" fmla="*/ 1762 h 9963"/>
                  <a:gd name="connsiteX5" fmla="*/ 6157 w 9904"/>
                  <a:gd name="connsiteY5" fmla="*/ 1362 h 9963"/>
                  <a:gd name="connsiteX6" fmla="*/ 6360 w 9904"/>
                  <a:gd name="connsiteY6" fmla="*/ 1022 h 9963"/>
                  <a:gd name="connsiteX7" fmla="*/ 6716 w 9904"/>
                  <a:gd name="connsiteY7" fmla="*/ 395 h 9963"/>
                  <a:gd name="connsiteX8" fmla="*/ 5220 w 9904"/>
                  <a:gd name="connsiteY8" fmla="*/ 2 h 9963"/>
                  <a:gd name="connsiteX9" fmla="*/ 4132 w 9904"/>
                  <a:gd name="connsiteY9" fmla="*/ 202 h 9963"/>
                  <a:gd name="connsiteX10" fmla="*/ 3853 w 9904"/>
                  <a:gd name="connsiteY10" fmla="*/ 842 h 9963"/>
                  <a:gd name="connsiteX11" fmla="*/ 4258 w 9904"/>
                  <a:gd name="connsiteY11" fmla="*/ 1422 h 9963"/>
                  <a:gd name="connsiteX12" fmla="*/ 3322 w 9904"/>
                  <a:gd name="connsiteY12" fmla="*/ 1842 h 9963"/>
                  <a:gd name="connsiteX13" fmla="*/ 689 w 9904"/>
                  <a:gd name="connsiteY13" fmla="*/ 1362 h 9963"/>
                  <a:gd name="connsiteX14" fmla="*/ 537 w 9904"/>
                  <a:gd name="connsiteY14" fmla="*/ 1622 h 9963"/>
                  <a:gd name="connsiteX15" fmla="*/ 5 w 9904"/>
                  <a:gd name="connsiteY15" fmla="*/ 3482 h 9963"/>
                  <a:gd name="connsiteX16" fmla="*/ 537 w 9904"/>
                  <a:gd name="connsiteY16" fmla="*/ 4222 h 9963"/>
                  <a:gd name="connsiteX17" fmla="*/ 1296 w 9904"/>
                  <a:gd name="connsiteY17" fmla="*/ 3922 h 9963"/>
                  <a:gd name="connsiteX18" fmla="*/ 2081 w 9904"/>
                  <a:gd name="connsiteY18" fmla="*/ 4122 h 9963"/>
                  <a:gd name="connsiteX19" fmla="*/ 2334 w 9904"/>
                  <a:gd name="connsiteY19" fmla="*/ 4982 h 9963"/>
                  <a:gd name="connsiteX20" fmla="*/ 1828 w 9904"/>
                  <a:gd name="connsiteY20" fmla="*/ 6022 h 9963"/>
                  <a:gd name="connsiteX21" fmla="*/ 1069 w 9904"/>
                  <a:gd name="connsiteY21" fmla="*/ 5882 h 9963"/>
                  <a:gd name="connsiteX22" fmla="*/ 613 w 9904"/>
                  <a:gd name="connsiteY22" fmla="*/ 5722 h 9963"/>
                  <a:gd name="connsiteX23" fmla="*/ 107 w 9904"/>
                  <a:gd name="connsiteY23" fmla="*/ 6022 h 9963"/>
                  <a:gd name="connsiteX24" fmla="*/ 258 w 9904"/>
                  <a:gd name="connsiteY24" fmla="*/ 7702 h 9963"/>
                  <a:gd name="connsiteX25" fmla="*/ 638 w 9904"/>
                  <a:gd name="connsiteY25" fmla="*/ 8582 h 9963"/>
                  <a:gd name="connsiteX26" fmla="*/ 663 w 9904"/>
                  <a:gd name="connsiteY26" fmla="*/ 8642 h 9963"/>
                  <a:gd name="connsiteX27" fmla="*/ 689 w 9904"/>
                  <a:gd name="connsiteY27" fmla="*/ 8642 h 9963"/>
                  <a:gd name="connsiteX28" fmla="*/ 689 w 9904"/>
                  <a:gd name="connsiteY28" fmla="*/ 8642 h 9963"/>
                  <a:gd name="connsiteX29" fmla="*/ 3448 w 9904"/>
                  <a:gd name="connsiteY29" fmla="*/ 8122 h 9963"/>
                  <a:gd name="connsiteX30" fmla="*/ 4385 w 9904"/>
                  <a:gd name="connsiteY30" fmla="*/ 8542 h 9963"/>
                  <a:gd name="connsiteX31" fmla="*/ 3980 w 9904"/>
                  <a:gd name="connsiteY31" fmla="*/ 9142 h 9963"/>
                  <a:gd name="connsiteX32" fmla="*/ 4258 w 9904"/>
                  <a:gd name="connsiteY32" fmla="*/ 9762 h 9963"/>
                  <a:gd name="connsiteX33" fmla="*/ 5347 w 9904"/>
                  <a:gd name="connsiteY33" fmla="*/ 9962 h 9963"/>
                  <a:gd name="connsiteX34" fmla="*/ 6638 w 9904"/>
                  <a:gd name="connsiteY34" fmla="*/ 9562 h 9963"/>
                  <a:gd name="connsiteX35" fmla="*/ 6486 w 9904"/>
                  <a:gd name="connsiteY35" fmla="*/ 8962 h 9963"/>
                  <a:gd name="connsiteX36" fmla="*/ 6284 w 9904"/>
                  <a:gd name="connsiteY36" fmla="*/ 8602 h 9963"/>
                  <a:gd name="connsiteX37" fmla="*/ 6638 w 9904"/>
                  <a:gd name="connsiteY37" fmla="*/ 8202 h 9963"/>
                  <a:gd name="connsiteX38" fmla="*/ 9879 w 9904"/>
                  <a:gd name="connsiteY38" fmla="*/ 8622 h 9963"/>
                  <a:gd name="connsiteX39" fmla="*/ 9904 w 9904"/>
                  <a:gd name="connsiteY39" fmla="*/ 8642 h 9963"/>
                  <a:gd name="connsiteX40" fmla="*/ 9904 w 9904"/>
                  <a:gd name="connsiteY40" fmla="*/ 4242 h 9963"/>
                  <a:gd name="connsiteX0" fmla="*/ 10000 w 10000"/>
                  <a:gd name="connsiteY0" fmla="*/ 4258 h 10000"/>
                  <a:gd name="connsiteX1" fmla="*/ 10000 w 10000"/>
                  <a:gd name="connsiteY1" fmla="*/ 1447 h 10000"/>
                  <a:gd name="connsiteX2" fmla="*/ 10000 w 10000"/>
                  <a:gd name="connsiteY2" fmla="*/ 1307 h 10000"/>
                  <a:gd name="connsiteX3" fmla="*/ 9949 w 10000"/>
                  <a:gd name="connsiteY3" fmla="*/ 1327 h 10000"/>
                  <a:gd name="connsiteX4" fmla="*/ 6575 w 10000"/>
                  <a:gd name="connsiteY4" fmla="*/ 1769 h 10000"/>
                  <a:gd name="connsiteX5" fmla="*/ 6217 w 10000"/>
                  <a:gd name="connsiteY5" fmla="*/ 1367 h 10000"/>
                  <a:gd name="connsiteX6" fmla="*/ 6648 w 10000"/>
                  <a:gd name="connsiteY6" fmla="*/ 1048 h 10000"/>
                  <a:gd name="connsiteX7" fmla="*/ 6781 w 10000"/>
                  <a:gd name="connsiteY7" fmla="*/ 396 h 10000"/>
                  <a:gd name="connsiteX8" fmla="*/ 5271 w 10000"/>
                  <a:gd name="connsiteY8" fmla="*/ 2 h 10000"/>
                  <a:gd name="connsiteX9" fmla="*/ 4172 w 10000"/>
                  <a:gd name="connsiteY9" fmla="*/ 203 h 10000"/>
                  <a:gd name="connsiteX10" fmla="*/ 3890 w 10000"/>
                  <a:gd name="connsiteY10" fmla="*/ 845 h 10000"/>
                  <a:gd name="connsiteX11" fmla="*/ 4299 w 10000"/>
                  <a:gd name="connsiteY11" fmla="*/ 1427 h 10000"/>
                  <a:gd name="connsiteX12" fmla="*/ 3354 w 10000"/>
                  <a:gd name="connsiteY12" fmla="*/ 1849 h 10000"/>
                  <a:gd name="connsiteX13" fmla="*/ 696 w 10000"/>
                  <a:gd name="connsiteY13" fmla="*/ 1367 h 10000"/>
                  <a:gd name="connsiteX14" fmla="*/ 542 w 10000"/>
                  <a:gd name="connsiteY14" fmla="*/ 1628 h 10000"/>
                  <a:gd name="connsiteX15" fmla="*/ 5 w 10000"/>
                  <a:gd name="connsiteY15" fmla="*/ 3495 h 10000"/>
                  <a:gd name="connsiteX16" fmla="*/ 542 w 10000"/>
                  <a:gd name="connsiteY16" fmla="*/ 4238 h 10000"/>
                  <a:gd name="connsiteX17" fmla="*/ 1309 w 10000"/>
                  <a:gd name="connsiteY17" fmla="*/ 3937 h 10000"/>
                  <a:gd name="connsiteX18" fmla="*/ 2101 w 10000"/>
                  <a:gd name="connsiteY18" fmla="*/ 4137 h 10000"/>
                  <a:gd name="connsiteX19" fmla="*/ 2357 w 10000"/>
                  <a:gd name="connsiteY19" fmla="*/ 5001 h 10000"/>
                  <a:gd name="connsiteX20" fmla="*/ 1846 w 10000"/>
                  <a:gd name="connsiteY20" fmla="*/ 6044 h 10000"/>
                  <a:gd name="connsiteX21" fmla="*/ 1079 w 10000"/>
                  <a:gd name="connsiteY21" fmla="*/ 5904 h 10000"/>
                  <a:gd name="connsiteX22" fmla="*/ 619 w 10000"/>
                  <a:gd name="connsiteY22" fmla="*/ 5743 h 10000"/>
                  <a:gd name="connsiteX23" fmla="*/ 108 w 10000"/>
                  <a:gd name="connsiteY23" fmla="*/ 6044 h 10000"/>
                  <a:gd name="connsiteX24" fmla="*/ 261 w 10000"/>
                  <a:gd name="connsiteY24" fmla="*/ 7731 h 10000"/>
                  <a:gd name="connsiteX25" fmla="*/ 644 w 10000"/>
                  <a:gd name="connsiteY25" fmla="*/ 8614 h 10000"/>
                  <a:gd name="connsiteX26" fmla="*/ 669 w 10000"/>
                  <a:gd name="connsiteY26" fmla="*/ 8674 h 10000"/>
                  <a:gd name="connsiteX27" fmla="*/ 696 w 10000"/>
                  <a:gd name="connsiteY27" fmla="*/ 8674 h 10000"/>
                  <a:gd name="connsiteX28" fmla="*/ 696 w 10000"/>
                  <a:gd name="connsiteY28" fmla="*/ 8674 h 10000"/>
                  <a:gd name="connsiteX29" fmla="*/ 3481 w 10000"/>
                  <a:gd name="connsiteY29" fmla="*/ 8152 h 10000"/>
                  <a:gd name="connsiteX30" fmla="*/ 4428 w 10000"/>
                  <a:gd name="connsiteY30" fmla="*/ 8574 h 10000"/>
                  <a:gd name="connsiteX31" fmla="*/ 4019 w 10000"/>
                  <a:gd name="connsiteY31" fmla="*/ 9176 h 10000"/>
                  <a:gd name="connsiteX32" fmla="*/ 4299 w 10000"/>
                  <a:gd name="connsiteY32" fmla="*/ 9798 h 10000"/>
                  <a:gd name="connsiteX33" fmla="*/ 5399 w 10000"/>
                  <a:gd name="connsiteY33" fmla="*/ 9999 h 10000"/>
                  <a:gd name="connsiteX34" fmla="*/ 6702 w 10000"/>
                  <a:gd name="connsiteY34" fmla="*/ 9598 h 10000"/>
                  <a:gd name="connsiteX35" fmla="*/ 6549 w 10000"/>
                  <a:gd name="connsiteY35" fmla="*/ 8995 h 10000"/>
                  <a:gd name="connsiteX36" fmla="*/ 6345 w 10000"/>
                  <a:gd name="connsiteY36" fmla="*/ 8634 h 10000"/>
                  <a:gd name="connsiteX37" fmla="*/ 6702 w 10000"/>
                  <a:gd name="connsiteY37" fmla="*/ 8232 h 10000"/>
                  <a:gd name="connsiteX38" fmla="*/ 9975 w 10000"/>
                  <a:gd name="connsiteY38" fmla="*/ 8654 h 10000"/>
                  <a:gd name="connsiteX39" fmla="*/ 10000 w 10000"/>
                  <a:gd name="connsiteY39" fmla="*/ 8674 h 10000"/>
                  <a:gd name="connsiteX40" fmla="*/ 10000 w 10000"/>
                  <a:gd name="connsiteY40" fmla="*/ 4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10000" y="4258"/>
                    </a:moveTo>
                    <a:lnTo>
                      <a:pt x="10000" y="1447"/>
                    </a:lnTo>
                    <a:lnTo>
                      <a:pt x="10000" y="1307"/>
                    </a:lnTo>
                    <a:cubicBezTo>
                      <a:pt x="9983" y="1314"/>
                      <a:pt x="9966" y="1320"/>
                      <a:pt x="9949" y="1327"/>
                    </a:cubicBezTo>
                    <a:cubicBezTo>
                      <a:pt x="7700" y="2009"/>
                      <a:pt x="6856" y="1809"/>
                      <a:pt x="6575" y="1769"/>
                    </a:cubicBezTo>
                    <a:cubicBezTo>
                      <a:pt x="6370" y="1748"/>
                      <a:pt x="6191" y="1568"/>
                      <a:pt x="6217" y="1367"/>
                    </a:cubicBezTo>
                    <a:cubicBezTo>
                      <a:pt x="6242" y="1227"/>
                      <a:pt x="6417" y="1249"/>
                      <a:pt x="6648" y="1048"/>
                    </a:cubicBezTo>
                    <a:cubicBezTo>
                      <a:pt x="6878" y="827"/>
                      <a:pt x="6858" y="577"/>
                      <a:pt x="6781" y="396"/>
                    </a:cubicBezTo>
                    <a:cubicBezTo>
                      <a:pt x="6704" y="156"/>
                      <a:pt x="5986" y="2"/>
                      <a:pt x="5271" y="2"/>
                    </a:cubicBezTo>
                    <a:cubicBezTo>
                      <a:pt x="4581" y="-18"/>
                      <a:pt x="4299" y="143"/>
                      <a:pt x="4172" y="203"/>
                    </a:cubicBezTo>
                    <a:cubicBezTo>
                      <a:pt x="4019" y="283"/>
                      <a:pt x="3686" y="564"/>
                      <a:pt x="3890" y="845"/>
                    </a:cubicBezTo>
                    <a:cubicBezTo>
                      <a:pt x="4095" y="1106"/>
                      <a:pt x="4299" y="1247"/>
                      <a:pt x="4299" y="1427"/>
                    </a:cubicBezTo>
                    <a:cubicBezTo>
                      <a:pt x="4274" y="1608"/>
                      <a:pt x="4197" y="1889"/>
                      <a:pt x="3354" y="1849"/>
                    </a:cubicBezTo>
                    <a:cubicBezTo>
                      <a:pt x="2280" y="1809"/>
                      <a:pt x="1156" y="1528"/>
                      <a:pt x="696" y="1367"/>
                    </a:cubicBezTo>
                    <a:cubicBezTo>
                      <a:pt x="644" y="1347"/>
                      <a:pt x="542" y="1628"/>
                      <a:pt x="542" y="1628"/>
                    </a:cubicBezTo>
                    <a:cubicBezTo>
                      <a:pt x="363" y="2070"/>
                      <a:pt x="57" y="2792"/>
                      <a:pt x="5" y="3495"/>
                    </a:cubicBezTo>
                    <a:cubicBezTo>
                      <a:pt x="-45" y="4157"/>
                      <a:pt x="337" y="4238"/>
                      <a:pt x="542" y="4238"/>
                    </a:cubicBezTo>
                    <a:cubicBezTo>
                      <a:pt x="772" y="4238"/>
                      <a:pt x="976" y="4097"/>
                      <a:pt x="1309" y="3937"/>
                    </a:cubicBezTo>
                    <a:cubicBezTo>
                      <a:pt x="1642" y="3756"/>
                      <a:pt x="1999" y="4017"/>
                      <a:pt x="2101" y="4137"/>
                    </a:cubicBezTo>
                    <a:cubicBezTo>
                      <a:pt x="2178" y="4238"/>
                      <a:pt x="2383" y="4458"/>
                      <a:pt x="2357" y="5001"/>
                    </a:cubicBezTo>
                    <a:cubicBezTo>
                      <a:pt x="2383" y="5563"/>
                      <a:pt x="2127" y="5964"/>
                      <a:pt x="1846" y="6044"/>
                    </a:cubicBezTo>
                    <a:cubicBezTo>
                      <a:pt x="1616" y="6085"/>
                      <a:pt x="1335" y="6085"/>
                      <a:pt x="1079" y="5904"/>
                    </a:cubicBezTo>
                    <a:cubicBezTo>
                      <a:pt x="798" y="5723"/>
                      <a:pt x="798" y="5763"/>
                      <a:pt x="619" y="5743"/>
                    </a:cubicBezTo>
                    <a:cubicBezTo>
                      <a:pt x="363" y="5723"/>
                      <a:pt x="159" y="5864"/>
                      <a:pt x="108" y="6044"/>
                    </a:cubicBezTo>
                    <a:cubicBezTo>
                      <a:pt x="82" y="6205"/>
                      <a:pt x="-97" y="6667"/>
                      <a:pt x="261" y="7731"/>
                    </a:cubicBezTo>
                    <a:cubicBezTo>
                      <a:pt x="363" y="8032"/>
                      <a:pt x="465" y="8353"/>
                      <a:pt x="644" y="8614"/>
                    </a:cubicBezTo>
                    <a:cubicBezTo>
                      <a:pt x="669" y="8634"/>
                      <a:pt x="669" y="8654"/>
                      <a:pt x="669" y="8674"/>
                    </a:cubicBezTo>
                    <a:lnTo>
                      <a:pt x="696" y="8674"/>
                    </a:lnTo>
                    <a:lnTo>
                      <a:pt x="696" y="8674"/>
                    </a:lnTo>
                    <a:cubicBezTo>
                      <a:pt x="1105" y="8513"/>
                      <a:pt x="2331" y="8212"/>
                      <a:pt x="3481" y="8152"/>
                    </a:cubicBezTo>
                    <a:cubicBezTo>
                      <a:pt x="4326" y="8112"/>
                      <a:pt x="4402" y="8413"/>
                      <a:pt x="4428" y="8574"/>
                    </a:cubicBezTo>
                    <a:cubicBezTo>
                      <a:pt x="4428" y="8754"/>
                      <a:pt x="4223" y="8915"/>
                      <a:pt x="4019" y="9176"/>
                    </a:cubicBezTo>
                    <a:cubicBezTo>
                      <a:pt x="3814" y="9437"/>
                      <a:pt x="4147" y="9738"/>
                      <a:pt x="4299" y="9798"/>
                    </a:cubicBezTo>
                    <a:cubicBezTo>
                      <a:pt x="4428" y="9858"/>
                      <a:pt x="4708" y="10019"/>
                      <a:pt x="5399" y="9999"/>
                    </a:cubicBezTo>
                    <a:cubicBezTo>
                      <a:pt x="6115" y="10019"/>
                      <a:pt x="6626" y="9818"/>
                      <a:pt x="6702" y="9598"/>
                    </a:cubicBezTo>
                    <a:cubicBezTo>
                      <a:pt x="6779" y="9417"/>
                      <a:pt x="6779" y="9196"/>
                      <a:pt x="6549" y="8995"/>
                    </a:cubicBezTo>
                    <a:cubicBezTo>
                      <a:pt x="6319" y="8774"/>
                      <a:pt x="6370" y="8795"/>
                      <a:pt x="6345" y="8634"/>
                    </a:cubicBezTo>
                    <a:cubicBezTo>
                      <a:pt x="6319" y="8433"/>
                      <a:pt x="6498" y="8273"/>
                      <a:pt x="6702" y="8232"/>
                    </a:cubicBezTo>
                    <a:cubicBezTo>
                      <a:pt x="6984" y="8212"/>
                      <a:pt x="7802" y="7992"/>
                      <a:pt x="9975" y="8654"/>
                    </a:cubicBezTo>
                    <a:cubicBezTo>
                      <a:pt x="9983" y="8661"/>
                      <a:pt x="9992" y="8667"/>
                      <a:pt x="10000" y="8674"/>
                    </a:cubicBezTo>
                    <a:lnTo>
                      <a:pt x="10000" y="4258"/>
                    </a:lnTo>
                    <a:close/>
                  </a:path>
                </a:pathLst>
              </a:custGeom>
              <a:solidFill>
                <a:schemeClr val="tx2"/>
              </a:solidFill>
              <a:ln w="19050" cap="rnd">
                <a:solidFill>
                  <a:schemeClr val="tx2"/>
                </a:solidFill>
                <a:round/>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17" name="pole tekstowe 18">
              <a:extLst>
                <a:ext uri="{FF2B5EF4-FFF2-40B4-BE49-F238E27FC236}">
                  <a16:creationId xmlns:a16="http://schemas.microsoft.com/office/drawing/2014/main" id="{8B59F0F3-F037-4662-8C3F-FC3AA25300EA}"/>
                </a:ext>
              </a:extLst>
            </p:cNvPr>
            <p:cNvSpPr txBox="1"/>
            <p:nvPr/>
          </p:nvSpPr>
          <p:spPr>
            <a:xfrm>
              <a:off x="678222"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1</a:t>
              </a:r>
            </a:p>
            <a:p>
              <a:pPr algn="ctr"/>
              <a:r>
                <a:rPr lang="en-US" sz="2000" b="1" dirty="0">
                  <a:solidFill>
                    <a:schemeClr val="bg1"/>
                  </a:solidFill>
                </a:rPr>
                <a:t>Header</a:t>
              </a:r>
            </a:p>
          </p:txBody>
        </p:sp>
        <p:sp>
          <p:nvSpPr>
            <p:cNvPr id="20" name="pole tekstowe 18">
              <a:extLst>
                <a:ext uri="{FF2B5EF4-FFF2-40B4-BE49-F238E27FC236}">
                  <a16:creationId xmlns:a16="http://schemas.microsoft.com/office/drawing/2014/main" id="{0199071D-F538-4D1E-AB0A-D0228CB60E2D}"/>
                </a:ext>
              </a:extLst>
            </p:cNvPr>
            <p:cNvSpPr txBox="1"/>
            <p:nvPr/>
          </p:nvSpPr>
          <p:spPr>
            <a:xfrm>
              <a:off x="2271726"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2</a:t>
              </a:r>
            </a:p>
            <a:p>
              <a:pPr algn="ctr"/>
              <a:r>
                <a:rPr lang="en-US" sz="2000" b="1" dirty="0">
                  <a:solidFill>
                    <a:schemeClr val="bg1"/>
                  </a:solidFill>
                </a:rPr>
                <a:t>Header</a:t>
              </a:r>
            </a:p>
          </p:txBody>
        </p:sp>
        <p:sp>
          <p:nvSpPr>
            <p:cNvPr id="23" name="pole tekstowe 18">
              <a:extLst>
                <a:ext uri="{FF2B5EF4-FFF2-40B4-BE49-F238E27FC236}">
                  <a16:creationId xmlns:a16="http://schemas.microsoft.com/office/drawing/2014/main" id="{38257CEA-6D1A-459F-968C-760CD3186B74}"/>
                </a:ext>
              </a:extLst>
            </p:cNvPr>
            <p:cNvSpPr txBox="1"/>
            <p:nvPr/>
          </p:nvSpPr>
          <p:spPr>
            <a:xfrm>
              <a:off x="3807057" y="1601773"/>
              <a:ext cx="1322471" cy="976862"/>
            </a:xfrm>
            <a:prstGeom prst="rect">
              <a:avLst/>
            </a:prstGeom>
            <a:noFill/>
          </p:spPr>
          <p:txBody>
            <a:bodyPr wrap="square" lIns="72000" rIns="72000" rtlCol="0" anchor="ctr">
              <a:noAutofit/>
            </a:bodyPr>
            <a:lstStyle/>
            <a:p>
              <a:pPr algn="ctr"/>
              <a:r>
                <a:rPr lang="en-US" sz="3200" b="1" dirty="0">
                  <a:solidFill>
                    <a:schemeClr val="bg1"/>
                  </a:solidFill>
                </a:rPr>
                <a:t>3</a:t>
              </a:r>
            </a:p>
            <a:p>
              <a:pPr algn="ctr"/>
              <a:r>
                <a:rPr lang="en-US" sz="2000" b="1" dirty="0">
                  <a:solidFill>
                    <a:schemeClr val="bg1"/>
                  </a:solidFill>
                </a:rPr>
                <a:t>Header</a:t>
              </a:r>
            </a:p>
          </p:txBody>
        </p:sp>
        <p:sp>
          <p:nvSpPr>
            <p:cNvPr id="27" name="pole tekstowe 18">
              <a:extLst>
                <a:ext uri="{FF2B5EF4-FFF2-40B4-BE49-F238E27FC236}">
                  <a16:creationId xmlns:a16="http://schemas.microsoft.com/office/drawing/2014/main" id="{311119FF-5183-49C8-8900-8CC687241FE9}"/>
                </a:ext>
              </a:extLst>
            </p:cNvPr>
            <p:cNvSpPr txBox="1"/>
            <p:nvPr/>
          </p:nvSpPr>
          <p:spPr>
            <a:xfrm>
              <a:off x="678222"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4</a:t>
              </a:r>
            </a:p>
            <a:p>
              <a:pPr algn="ctr"/>
              <a:r>
                <a:rPr lang="en-US" sz="2000" b="1" dirty="0">
                  <a:solidFill>
                    <a:schemeClr val="bg1"/>
                  </a:solidFill>
                </a:rPr>
                <a:t>Header</a:t>
              </a:r>
            </a:p>
          </p:txBody>
        </p:sp>
        <p:sp>
          <p:nvSpPr>
            <p:cNvPr id="30" name="pole tekstowe 18">
              <a:extLst>
                <a:ext uri="{FF2B5EF4-FFF2-40B4-BE49-F238E27FC236}">
                  <a16:creationId xmlns:a16="http://schemas.microsoft.com/office/drawing/2014/main" id="{8563B342-6A9F-48BF-8528-261203D34047}"/>
                </a:ext>
              </a:extLst>
            </p:cNvPr>
            <p:cNvSpPr txBox="1"/>
            <p:nvPr/>
          </p:nvSpPr>
          <p:spPr>
            <a:xfrm>
              <a:off x="2271726"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5</a:t>
              </a:r>
            </a:p>
            <a:p>
              <a:pPr algn="ctr"/>
              <a:r>
                <a:rPr lang="en-US" sz="2000" b="1" dirty="0">
                  <a:solidFill>
                    <a:schemeClr val="bg1"/>
                  </a:solidFill>
                </a:rPr>
                <a:t>Header</a:t>
              </a:r>
            </a:p>
          </p:txBody>
        </p:sp>
        <p:sp>
          <p:nvSpPr>
            <p:cNvPr id="31" name="pole tekstowe 18">
              <a:extLst>
                <a:ext uri="{FF2B5EF4-FFF2-40B4-BE49-F238E27FC236}">
                  <a16:creationId xmlns:a16="http://schemas.microsoft.com/office/drawing/2014/main" id="{0F945ABF-C371-4869-812C-743DB96B78E7}"/>
                </a:ext>
              </a:extLst>
            </p:cNvPr>
            <p:cNvSpPr txBox="1"/>
            <p:nvPr/>
          </p:nvSpPr>
          <p:spPr>
            <a:xfrm>
              <a:off x="3807057" y="3125348"/>
              <a:ext cx="1322471" cy="976862"/>
            </a:xfrm>
            <a:prstGeom prst="rect">
              <a:avLst/>
            </a:prstGeom>
            <a:noFill/>
          </p:spPr>
          <p:txBody>
            <a:bodyPr wrap="square" lIns="72000" rIns="72000" rtlCol="0" anchor="ctr">
              <a:noAutofit/>
            </a:bodyPr>
            <a:lstStyle/>
            <a:p>
              <a:pPr algn="ctr"/>
              <a:r>
                <a:rPr lang="en-US" sz="3200" b="1" dirty="0">
                  <a:solidFill>
                    <a:schemeClr val="bg1"/>
                  </a:solidFill>
                </a:rPr>
                <a:t>6</a:t>
              </a:r>
            </a:p>
            <a:p>
              <a:pPr algn="ctr"/>
              <a:r>
                <a:rPr lang="en-US" sz="2000" b="1" dirty="0">
                  <a:solidFill>
                    <a:schemeClr val="bg1"/>
                  </a:solidFill>
                </a:rPr>
                <a:t>Header</a:t>
              </a:r>
            </a:p>
          </p:txBody>
        </p:sp>
        <p:sp>
          <p:nvSpPr>
            <p:cNvPr id="32" name="pole tekstowe 18">
              <a:extLst>
                <a:ext uri="{FF2B5EF4-FFF2-40B4-BE49-F238E27FC236}">
                  <a16:creationId xmlns:a16="http://schemas.microsoft.com/office/drawing/2014/main" id="{C03042D0-7297-4BE1-AC7A-BF29C4F78708}"/>
                </a:ext>
              </a:extLst>
            </p:cNvPr>
            <p:cNvSpPr txBox="1"/>
            <p:nvPr/>
          </p:nvSpPr>
          <p:spPr>
            <a:xfrm>
              <a:off x="678222"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7</a:t>
              </a:r>
            </a:p>
            <a:p>
              <a:pPr algn="ctr"/>
              <a:r>
                <a:rPr lang="en-US" sz="2000" b="1" dirty="0">
                  <a:solidFill>
                    <a:schemeClr val="bg1"/>
                  </a:solidFill>
                </a:rPr>
                <a:t>Header</a:t>
              </a:r>
            </a:p>
          </p:txBody>
        </p:sp>
        <p:sp>
          <p:nvSpPr>
            <p:cNvPr id="33" name="pole tekstowe 18">
              <a:extLst>
                <a:ext uri="{FF2B5EF4-FFF2-40B4-BE49-F238E27FC236}">
                  <a16:creationId xmlns:a16="http://schemas.microsoft.com/office/drawing/2014/main" id="{1A4143DF-A378-4E59-8533-38850524BE3F}"/>
                </a:ext>
              </a:extLst>
            </p:cNvPr>
            <p:cNvSpPr txBox="1"/>
            <p:nvPr/>
          </p:nvSpPr>
          <p:spPr>
            <a:xfrm>
              <a:off x="2271726"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8</a:t>
              </a:r>
            </a:p>
            <a:p>
              <a:pPr algn="ctr"/>
              <a:r>
                <a:rPr lang="en-US" sz="2000" b="1" dirty="0">
                  <a:solidFill>
                    <a:schemeClr val="bg1"/>
                  </a:solidFill>
                </a:rPr>
                <a:t>Header</a:t>
              </a:r>
            </a:p>
          </p:txBody>
        </p:sp>
        <p:sp>
          <p:nvSpPr>
            <p:cNvPr id="34" name="pole tekstowe 18">
              <a:extLst>
                <a:ext uri="{FF2B5EF4-FFF2-40B4-BE49-F238E27FC236}">
                  <a16:creationId xmlns:a16="http://schemas.microsoft.com/office/drawing/2014/main" id="{7FDFB7FD-2CEF-4452-BC61-A2411DC08931}"/>
                </a:ext>
              </a:extLst>
            </p:cNvPr>
            <p:cNvSpPr txBox="1"/>
            <p:nvPr/>
          </p:nvSpPr>
          <p:spPr>
            <a:xfrm>
              <a:off x="3807057" y="4739388"/>
              <a:ext cx="1322471" cy="976862"/>
            </a:xfrm>
            <a:prstGeom prst="rect">
              <a:avLst/>
            </a:prstGeom>
            <a:noFill/>
          </p:spPr>
          <p:txBody>
            <a:bodyPr wrap="square" lIns="72000" rIns="72000" rtlCol="0" anchor="ctr">
              <a:noAutofit/>
            </a:bodyPr>
            <a:lstStyle/>
            <a:p>
              <a:pPr algn="ctr"/>
              <a:r>
                <a:rPr lang="en-US" sz="3200" b="1" dirty="0">
                  <a:solidFill>
                    <a:schemeClr val="bg1"/>
                  </a:solidFill>
                </a:rPr>
                <a:t>9</a:t>
              </a:r>
            </a:p>
            <a:p>
              <a:pPr algn="ctr"/>
              <a:r>
                <a:rPr lang="en-US" sz="2000" b="1" dirty="0">
                  <a:solidFill>
                    <a:schemeClr val="bg1"/>
                  </a:solidFill>
                </a:rPr>
                <a:t>Header</a:t>
              </a:r>
            </a:p>
          </p:txBody>
        </p:sp>
      </p:grpSp>
    </p:spTree>
    <p:extLst>
      <p:ext uri="{BB962C8B-B14F-4D97-AF65-F5344CB8AC3E}">
        <p14:creationId xmlns:p14="http://schemas.microsoft.com/office/powerpoint/2010/main" val="224138930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Hierarchy Diagrams, Layers</a:t>
            </a:r>
          </a:p>
        </p:txBody>
      </p:sp>
    </p:spTree>
    <p:extLst>
      <p:ext uri="{BB962C8B-B14F-4D97-AF65-F5344CB8AC3E}">
        <p14:creationId xmlns:p14="http://schemas.microsoft.com/office/powerpoint/2010/main" val="253293035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ytuł 22"/>
          <p:cNvSpPr>
            <a:spLocks noGrp="1"/>
          </p:cNvSpPr>
          <p:nvPr>
            <p:ph type="title"/>
          </p:nvPr>
        </p:nvSpPr>
        <p:spPr/>
        <p:txBody>
          <a:bodyPr>
            <a:normAutofit/>
          </a:bodyPr>
          <a:lstStyle/>
          <a:p>
            <a:r>
              <a:rPr lang="en-US" dirty="0"/>
              <a:t>Circle Layered Diagram – 3 Elements</a:t>
            </a:r>
            <a:endParaRPr lang="en-US" sz="2200" dirty="0"/>
          </a:p>
        </p:txBody>
      </p:sp>
      <p:grpSp>
        <p:nvGrpSpPr>
          <p:cNvPr id="68" name="Grupa 67"/>
          <p:cNvGrpSpPr/>
          <p:nvPr/>
        </p:nvGrpSpPr>
        <p:grpSpPr>
          <a:xfrm>
            <a:off x="4313778" y="1772816"/>
            <a:ext cx="3600400" cy="3600400"/>
            <a:chOff x="4295800" y="1484784"/>
            <a:chExt cx="3600400" cy="3600400"/>
          </a:xfrm>
        </p:grpSpPr>
        <p:grpSp>
          <p:nvGrpSpPr>
            <p:cNvPr id="18" name="Grupa 17"/>
            <p:cNvGrpSpPr/>
            <p:nvPr/>
          </p:nvGrpSpPr>
          <p:grpSpPr>
            <a:xfrm>
              <a:off x="4295800" y="1484784"/>
              <a:ext cx="3600400" cy="3600400"/>
              <a:chOff x="4564911" y="1452421"/>
              <a:chExt cx="3600400" cy="3600400"/>
            </a:xfrm>
          </p:grpSpPr>
          <p:sp>
            <p:nvSpPr>
              <p:cNvPr id="10" name="Elipsa 9"/>
              <p:cNvSpPr/>
              <p:nvPr/>
            </p:nvSpPr>
            <p:spPr>
              <a:xfrm>
                <a:off x="4564911" y="1452421"/>
                <a:ext cx="3600400" cy="360040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Elipsa 10"/>
              <p:cNvSpPr/>
              <p:nvPr/>
            </p:nvSpPr>
            <p:spPr>
              <a:xfrm>
                <a:off x="5013141" y="2348880"/>
                <a:ext cx="2703940" cy="2703940"/>
              </a:xfrm>
              <a:prstGeom prst="ellipse">
                <a:avLst/>
              </a:prstGeom>
              <a:solidFill>
                <a:schemeClr val="accent2">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Elipsa 11"/>
              <p:cNvSpPr/>
              <p:nvPr/>
            </p:nvSpPr>
            <p:spPr>
              <a:xfrm>
                <a:off x="5432552" y="3187701"/>
                <a:ext cx="1865119" cy="1865119"/>
              </a:xfrm>
              <a:prstGeom prst="ellipse">
                <a:avLst/>
              </a:prstGeom>
              <a:solidFill>
                <a:schemeClr val="accent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pole tekstowe 6"/>
            <p:cNvSpPr txBox="1"/>
            <p:nvPr/>
          </p:nvSpPr>
          <p:spPr>
            <a:xfrm>
              <a:off x="5262912" y="3488187"/>
              <a:ext cx="1656144"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1</a:t>
              </a:r>
            </a:p>
          </p:txBody>
        </p:sp>
        <p:sp>
          <p:nvSpPr>
            <p:cNvPr id="36" name="pole tekstowe 35"/>
            <p:cNvSpPr txBox="1"/>
            <p:nvPr/>
          </p:nvSpPr>
          <p:spPr>
            <a:xfrm>
              <a:off x="5131488" y="2564904"/>
              <a:ext cx="1918992"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2</a:t>
              </a:r>
            </a:p>
          </p:txBody>
        </p:sp>
        <p:sp>
          <p:nvSpPr>
            <p:cNvPr id="37" name="pole tekstowe 36"/>
            <p:cNvSpPr txBox="1"/>
            <p:nvPr/>
          </p:nvSpPr>
          <p:spPr>
            <a:xfrm>
              <a:off x="5131487" y="1657136"/>
              <a:ext cx="1918994" cy="540976"/>
            </a:xfrm>
            <a:prstGeom prst="rect">
              <a:avLst/>
            </a:prstGeom>
            <a:noFill/>
          </p:spPr>
          <p:txBody>
            <a:bodyPr wrap="square" lIns="144000" tIns="108000" rIns="144000" bIns="108000" rtlCol="0" anchor="ctr" anchorCtr="0">
              <a:noAutofit/>
            </a:bodyPr>
            <a:lstStyle/>
            <a:p>
              <a:pPr algn="ctr">
                <a:buClr>
                  <a:schemeClr val="accent4"/>
                </a:buClr>
              </a:pPr>
              <a:r>
                <a:rPr lang="en-US" sz="2400" dirty="0">
                  <a:solidFill>
                    <a:schemeClr val="bg1"/>
                  </a:solidFill>
                </a:rPr>
                <a:t>Header 3</a:t>
              </a:r>
            </a:p>
          </p:txBody>
        </p:sp>
      </p:grpSp>
      <p:grpSp>
        <p:nvGrpSpPr>
          <p:cNvPr id="50" name="Grupa 49"/>
          <p:cNvGrpSpPr/>
          <p:nvPr/>
        </p:nvGrpSpPr>
        <p:grpSpPr>
          <a:xfrm flipH="1">
            <a:off x="6896966" y="3342613"/>
            <a:ext cx="4648247" cy="943159"/>
            <a:chOff x="615087" y="3685960"/>
            <a:chExt cx="4648247" cy="943159"/>
          </a:xfrm>
        </p:grpSpPr>
        <p:sp>
          <p:nvSpPr>
            <p:cNvPr id="51" name="pole tekstowe 50"/>
            <p:cNvSpPr txBox="1"/>
            <p:nvPr/>
          </p:nvSpPr>
          <p:spPr>
            <a:xfrm>
              <a:off x="615087" y="3693015"/>
              <a:ext cx="3168577" cy="936104"/>
            </a:xfrm>
            <a:prstGeom prst="rect">
              <a:avLst/>
            </a:prstGeom>
            <a:noFill/>
          </p:spPr>
          <p:txBody>
            <a:bodyPr wrap="square" lIns="144000" tIns="108000" rIns="144000" bIns="108000" rtlCol="0" anchor="ctr" anchorCtr="0">
              <a:noAutofit/>
            </a:bodyPr>
            <a:lstStyle/>
            <a:p>
              <a:pPr>
                <a:spcAft>
                  <a:spcPts val="600"/>
                </a:spcAft>
              </a:pPr>
              <a:r>
                <a:rPr lang="en-US" b="1" dirty="0"/>
                <a:t>Your description here</a:t>
              </a:r>
              <a:endParaRPr lang="en-US" dirty="0"/>
            </a:p>
            <a:p>
              <a:pPr lvl="0">
                <a:spcBef>
                  <a:spcPts val="300"/>
                </a:spcBef>
                <a:spcAft>
                  <a:spcPts val="1200"/>
                </a:spcAft>
              </a:pPr>
              <a:r>
                <a:rPr lang="en-US" dirty="0"/>
                <a:t>Write your text here. Fill the textbox with your description.</a:t>
              </a:r>
              <a:endParaRPr lang="en-US" b="1" dirty="0"/>
            </a:p>
          </p:txBody>
        </p:sp>
        <p:cxnSp>
          <p:nvCxnSpPr>
            <p:cNvPr id="52" name="Łącznik prosty 51"/>
            <p:cNvCxnSpPr>
              <a:cxnSpLocks/>
            </p:cNvCxnSpPr>
            <p:nvPr/>
          </p:nvCxnSpPr>
          <p:spPr>
            <a:xfrm>
              <a:off x="3826711" y="4153561"/>
              <a:ext cx="1436623" cy="1"/>
            </a:xfrm>
            <a:prstGeom prst="line">
              <a:avLst/>
            </a:prstGeom>
            <a:ln w="190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Łącznik prosty 53"/>
            <p:cNvCxnSpPr/>
            <p:nvPr/>
          </p:nvCxnSpPr>
          <p:spPr>
            <a:xfrm>
              <a:off x="3825209" y="3685960"/>
              <a:ext cx="0" cy="936104"/>
            </a:xfrm>
            <a:prstGeom prst="line">
              <a:avLst/>
            </a:prstGeom>
            <a:ln w="57150">
              <a:solidFill>
                <a:schemeClr val="accent2">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8" name="pole tekstowe 7"/>
          <p:cNvSpPr txBox="1"/>
          <p:nvPr/>
        </p:nvSpPr>
        <p:spPr>
          <a:xfrm>
            <a:off x="646787" y="4772426"/>
            <a:ext cx="3105287" cy="936104"/>
          </a:xfrm>
          <a:prstGeom prst="rect">
            <a:avLst/>
          </a:prstGeom>
          <a:noFill/>
        </p:spPr>
        <p:txBody>
          <a:bodyPr wrap="square" lIns="144000" tIns="108000" rIns="144000" bIns="108000" rtlCol="0" anchor="ctr" anchorCtr="0">
            <a:noAutofit/>
          </a:bodyPr>
          <a:lstStyle/>
          <a:p>
            <a:pPr algn="r">
              <a:spcAft>
                <a:spcPts val="600"/>
              </a:spcAft>
            </a:pPr>
            <a:r>
              <a:rPr lang="en-US" b="1" dirty="0"/>
              <a:t>Your description here</a:t>
            </a:r>
            <a:endParaRPr lang="en-US" dirty="0"/>
          </a:p>
          <a:p>
            <a:pPr lvl="0" algn="r">
              <a:spcBef>
                <a:spcPts val="300"/>
              </a:spcBef>
              <a:spcAft>
                <a:spcPts val="1200"/>
              </a:spcAft>
            </a:pPr>
            <a:r>
              <a:rPr lang="en-US" dirty="0"/>
              <a:t>Write your text here. Fill the textbox with your description.</a:t>
            </a:r>
            <a:endParaRPr lang="en-US" b="1" dirty="0"/>
          </a:p>
        </p:txBody>
      </p:sp>
      <p:cxnSp>
        <p:nvCxnSpPr>
          <p:cNvPr id="57" name="Łącznik prosty 56"/>
          <p:cNvCxnSpPr>
            <a:cxnSpLocks/>
          </p:cNvCxnSpPr>
          <p:nvPr/>
        </p:nvCxnSpPr>
        <p:spPr>
          <a:xfrm>
            <a:off x="3783070" y="5240478"/>
            <a:ext cx="2542194" cy="0"/>
          </a:xfrm>
          <a:prstGeom prst="line">
            <a:avLst/>
          </a:prstGeom>
          <a:ln w="190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Łącznik prosty 58"/>
          <p:cNvCxnSpPr/>
          <p:nvPr/>
        </p:nvCxnSpPr>
        <p:spPr>
          <a:xfrm>
            <a:off x="3783070" y="4772426"/>
            <a:ext cx="0" cy="936104"/>
          </a:xfrm>
          <a:prstGeom prst="line">
            <a:avLst/>
          </a:prstGeom>
          <a:ln w="57150">
            <a:solidFill>
              <a:schemeClr val="accent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pole tekstowe 40"/>
          <p:cNvSpPr txBox="1"/>
          <p:nvPr/>
        </p:nvSpPr>
        <p:spPr>
          <a:xfrm>
            <a:off x="655665" y="2012127"/>
            <a:ext cx="3105287" cy="936104"/>
          </a:xfrm>
          <a:prstGeom prst="rect">
            <a:avLst/>
          </a:prstGeom>
          <a:noFill/>
          <a:ln>
            <a:noFill/>
          </a:ln>
        </p:spPr>
        <p:txBody>
          <a:bodyPr wrap="square" lIns="144000" tIns="108000" rIns="144000" bIns="108000" rtlCol="0" anchor="ctr" anchorCtr="0">
            <a:noAutofit/>
          </a:bodyPr>
          <a:lstStyle/>
          <a:p>
            <a:pPr algn="r">
              <a:spcAft>
                <a:spcPts val="600"/>
              </a:spcAft>
            </a:pPr>
            <a:r>
              <a:rPr lang="en-US" b="1" dirty="0"/>
              <a:t>Your description here</a:t>
            </a:r>
            <a:endParaRPr lang="en-US" dirty="0"/>
          </a:p>
          <a:p>
            <a:pPr lvl="0" algn="r">
              <a:spcBef>
                <a:spcPts val="300"/>
              </a:spcBef>
              <a:spcAft>
                <a:spcPts val="1200"/>
              </a:spcAft>
            </a:pPr>
            <a:r>
              <a:rPr lang="en-US" dirty="0"/>
              <a:t>Write your text here. Fill the textbox with your description.</a:t>
            </a:r>
            <a:endParaRPr lang="en-US" b="1" dirty="0"/>
          </a:p>
        </p:txBody>
      </p:sp>
      <p:cxnSp>
        <p:nvCxnSpPr>
          <p:cNvPr id="42" name="Łącznik prosty 41"/>
          <p:cNvCxnSpPr>
            <a:cxnSpLocks/>
          </p:cNvCxnSpPr>
          <p:nvPr/>
        </p:nvCxnSpPr>
        <p:spPr>
          <a:xfrm>
            <a:off x="3760952" y="2501197"/>
            <a:ext cx="2117332" cy="0"/>
          </a:xfrm>
          <a:prstGeom prst="line">
            <a:avLst/>
          </a:prstGeom>
          <a:ln w="190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Łącznik prosty 46"/>
          <p:cNvCxnSpPr/>
          <p:nvPr/>
        </p:nvCxnSpPr>
        <p:spPr>
          <a:xfrm>
            <a:off x="3786034" y="2033145"/>
            <a:ext cx="0" cy="936104"/>
          </a:xfrm>
          <a:prstGeom prst="line">
            <a:avLst/>
          </a:prstGeom>
          <a:ln w="5715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003654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6738BC5-BCF5-4E18-9844-780203C6BD20}"/>
              </a:ext>
            </a:extLst>
          </p:cNvPr>
          <p:cNvSpPr>
            <a:spLocks noGrp="1"/>
          </p:cNvSpPr>
          <p:nvPr>
            <p:ph type="title"/>
          </p:nvPr>
        </p:nvSpPr>
        <p:spPr/>
        <p:txBody>
          <a:bodyPr>
            <a:normAutofit fontScale="90000"/>
          </a:bodyPr>
          <a:lstStyle/>
          <a:p>
            <a:r>
              <a:rPr lang="en-US" dirty="0"/>
              <a:t>Hierarchy of 3 Elements – 3D Cubes Pyramid</a:t>
            </a:r>
          </a:p>
        </p:txBody>
      </p:sp>
      <p:grpSp>
        <p:nvGrpSpPr>
          <p:cNvPr id="9" name="Group 8">
            <a:extLst>
              <a:ext uri="{FF2B5EF4-FFF2-40B4-BE49-F238E27FC236}">
                <a16:creationId xmlns:a16="http://schemas.microsoft.com/office/drawing/2014/main" id="{00BD6378-3EB8-4D42-819A-1BC44E01A2D5}"/>
              </a:ext>
            </a:extLst>
          </p:cNvPr>
          <p:cNvGrpSpPr/>
          <p:nvPr/>
        </p:nvGrpSpPr>
        <p:grpSpPr>
          <a:xfrm>
            <a:off x="1782513" y="3190801"/>
            <a:ext cx="9278318" cy="1309500"/>
            <a:chOff x="2644640" y="2708920"/>
            <a:chExt cx="8032385" cy="1133655"/>
          </a:xfrm>
        </p:grpSpPr>
        <p:sp>
          <p:nvSpPr>
            <p:cNvPr id="86" name="Prostokąt 85">
              <a:extLst>
                <a:ext uri="{FF2B5EF4-FFF2-40B4-BE49-F238E27FC236}">
                  <a16:creationId xmlns:a16="http://schemas.microsoft.com/office/drawing/2014/main" id="{AFB49723-1076-461A-9334-A91D3C1EF1E3}"/>
                </a:ext>
              </a:extLst>
            </p:cNvPr>
            <p:cNvSpPr/>
            <p:nvPr/>
          </p:nvSpPr>
          <p:spPr>
            <a:xfrm>
              <a:off x="4859680" y="2997628"/>
              <a:ext cx="5328672"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88" name="Owal 87">
              <a:extLst>
                <a:ext uri="{FF2B5EF4-FFF2-40B4-BE49-F238E27FC236}">
                  <a16:creationId xmlns:a16="http://schemas.microsoft.com/office/drawing/2014/main" id="{9484102B-5E92-45B9-ACAA-37CBEBD762F6}"/>
                </a:ext>
              </a:extLst>
            </p:cNvPr>
            <p:cNvSpPr/>
            <p:nvPr/>
          </p:nvSpPr>
          <p:spPr>
            <a:xfrm>
              <a:off x="9781803" y="2850745"/>
              <a:ext cx="895222" cy="895222"/>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69" name="Grupa 68">
              <a:extLst>
                <a:ext uri="{FF2B5EF4-FFF2-40B4-BE49-F238E27FC236}">
                  <a16:creationId xmlns:a16="http://schemas.microsoft.com/office/drawing/2014/main" id="{AD41E0DD-9B9D-44FA-A85B-CDB653581BE1}"/>
                </a:ext>
              </a:extLst>
            </p:cNvPr>
            <p:cNvGrpSpPr/>
            <p:nvPr/>
          </p:nvGrpSpPr>
          <p:grpSpPr>
            <a:xfrm>
              <a:off x="2644640" y="2708920"/>
              <a:ext cx="2235518" cy="1133655"/>
              <a:chOff x="2558493" y="2888144"/>
              <a:chExt cx="2235518" cy="1133655"/>
            </a:xfrm>
          </p:grpSpPr>
          <p:sp>
            <p:nvSpPr>
              <p:cNvPr id="41" name="Dowolny kształt: kształt 40">
                <a:extLst>
                  <a:ext uri="{FF2B5EF4-FFF2-40B4-BE49-F238E27FC236}">
                    <a16:creationId xmlns:a16="http://schemas.microsoft.com/office/drawing/2014/main" id="{F1832920-EC7B-45FC-AF72-30CFF624DDCA}"/>
                  </a:ext>
                </a:extLst>
              </p:cNvPr>
              <p:cNvSpPr/>
              <p:nvPr/>
            </p:nvSpPr>
            <p:spPr>
              <a:xfrm>
                <a:off x="2595165" y="2888144"/>
                <a:ext cx="1028700" cy="409575"/>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7" y="5953"/>
                      <a:pt x="524828" y="5953"/>
                      <a:pt x="538162" y="10716"/>
                    </a:cubicBezTo>
                    <a:lnTo>
                      <a:pt x="1011555" y="184071"/>
                    </a:lnTo>
                    <a:cubicBezTo>
                      <a:pt x="1032510" y="191691"/>
                      <a:pt x="1032510" y="221218"/>
                      <a:pt x="1011555" y="228838"/>
                    </a:cubicBezTo>
                    <a:lnTo>
                      <a:pt x="538162" y="402193"/>
                    </a:lnTo>
                    <a:cubicBezTo>
                      <a:pt x="524828" y="407908"/>
                      <a:pt x="509587" y="407908"/>
                      <a:pt x="496253" y="402193"/>
                    </a:cubicBezTo>
                    <a:close/>
                  </a:path>
                </a:pathLst>
              </a:custGeom>
              <a:solidFill>
                <a:schemeClr val="accent1"/>
              </a:solidFill>
              <a:ln w="9525" cap="flat">
                <a:noFill/>
                <a:prstDash val="solid"/>
                <a:miter/>
              </a:ln>
            </p:spPr>
            <p:txBody>
              <a:bodyPr rtlCol="0" anchor="ctr"/>
              <a:lstStyle/>
              <a:p>
                <a:pPr algn="r"/>
                <a:endParaRPr lang="en-US" dirty="0"/>
              </a:p>
            </p:txBody>
          </p:sp>
          <p:sp>
            <p:nvSpPr>
              <p:cNvPr id="42" name="Dowolny kształt: kształt 41">
                <a:extLst>
                  <a:ext uri="{FF2B5EF4-FFF2-40B4-BE49-F238E27FC236}">
                    <a16:creationId xmlns:a16="http://schemas.microsoft.com/office/drawing/2014/main" id="{0B5210D8-8F4E-4BF7-BB37-D9904726B3FF}"/>
                  </a:ext>
                </a:extLst>
              </p:cNvPr>
              <p:cNvSpPr/>
              <p:nvPr/>
            </p:nvSpPr>
            <p:spPr>
              <a:xfrm>
                <a:off x="2558493" y="3135974"/>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1598"/>
                      <a:pt x="503396"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3" name="Dowolny kształt: kształt 42">
                <a:extLst>
                  <a:ext uri="{FF2B5EF4-FFF2-40B4-BE49-F238E27FC236}">
                    <a16:creationId xmlns:a16="http://schemas.microsoft.com/office/drawing/2014/main" id="{4CDE8DD9-0B6F-43A4-8D37-8AFE6B4A0265}"/>
                  </a:ext>
                </a:extLst>
              </p:cNvPr>
              <p:cNvSpPr/>
              <p:nvPr/>
            </p:nvSpPr>
            <p:spPr>
              <a:xfrm>
                <a:off x="3123326" y="3135974"/>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1598"/>
                      <a:pt x="39529"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4" name="Dowolny kształt: kształt 43">
                <a:extLst>
                  <a:ext uri="{FF2B5EF4-FFF2-40B4-BE49-F238E27FC236}">
                    <a16:creationId xmlns:a16="http://schemas.microsoft.com/office/drawing/2014/main" id="{D2459011-F5AE-49F9-BC8A-5323509DDE71}"/>
                  </a:ext>
                </a:extLst>
              </p:cNvPr>
              <p:cNvSpPr/>
              <p:nvPr/>
            </p:nvSpPr>
            <p:spPr>
              <a:xfrm>
                <a:off x="3722925" y="2888144"/>
                <a:ext cx="1028700" cy="409575"/>
              </a:xfrm>
              <a:custGeom>
                <a:avLst/>
                <a:gdLst>
                  <a:gd name="connsiteX0" fmla="*/ 496253 w 1028700"/>
                  <a:gd name="connsiteY0" fmla="*/ 402193 h 409575"/>
                  <a:gd name="connsiteX1" fmla="*/ 22860 w 1028700"/>
                  <a:gd name="connsiteY1" fmla="*/ 228838 h 409575"/>
                  <a:gd name="connsiteX2" fmla="*/ 22860 w 1028700"/>
                  <a:gd name="connsiteY2" fmla="*/ 184071 h 409575"/>
                  <a:gd name="connsiteX3" fmla="*/ 496253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3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3" y="402193"/>
                    </a:moveTo>
                    <a:lnTo>
                      <a:pt x="22860" y="228838"/>
                    </a:lnTo>
                    <a:cubicBezTo>
                      <a:pt x="1905" y="221218"/>
                      <a:pt x="1905" y="191691"/>
                      <a:pt x="22860" y="184071"/>
                    </a:cubicBezTo>
                    <a:lnTo>
                      <a:pt x="496253" y="10716"/>
                    </a:lnTo>
                    <a:cubicBezTo>
                      <a:pt x="509588" y="5953"/>
                      <a:pt x="524828" y="5953"/>
                      <a:pt x="538163" y="10716"/>
                    </a:cubicBezTo>
                    <a:lnTo>
                      <a:pt x="1011555" y="184071"/>
                    </a:lnTo>
                    <a:cubicBezTo>
                      <a:pt x="1032510" y="191691"/>
                      <a:pt x="1032510" y="221218"/>
                      <a:pt x="1011555" y="228838"/>
                    </a:cubicBezTo>
                    <a:lnTo>
                      <a:pt x="538163" y="402193"/>
                    </a:lnTo>
                    <a:cubicBezTo>
                      <a:pt x="524828" y="407908"/>
                      <a:pt x="509588" y="407908"/>
                      <a:pt x="496253" y="402193"/>
                    </a:cubicBezTo>
                    <a:close/>
                  </a:path>
                </a:pathLst>
              </a:custGeom>
              <a:solidFill>
                <a:schemeClr val="accent1"/>
              </a:solidFill>
              <a:ln w="9525" cap="flat">
                <a:noFill/>
                <a:prstDash val="solid"/>
                <a:miter/>
              </a:ln>
            </p:spPr>
            <p:txBody>
              <a:bodyPr rtlCol="0" anchor="ctr"/>
              <a:lstStyle/>
              <a:p>
                <a:pPr algn="r"/>
                <a:endParaRPr lang="en-US" dirty="0"/>
              </a:p>
            </p:txBody>
          </p:sp>
          <p:sp>
            <p:nvSpPr>
              <p:cNvPr id="45" name="Dowolny kształt: kształt 44">
                <a:extLst>
                  <a:ext uri="{FF2B5EF4-FFF2-40B4-BE49-F238E27FC236}">
                    <a16:creationId xmlns:a16="http://schemas.microsoft.com/office/drawing/2014/main" id="{A48C4AE8-BC7A-405D-8F10-318B74FB9546}"/>
                  </a:ext>
                </a:extLst>
              </p:cNvPr>
              <p:cNvSpPr/>
              <p:nvPr/>
            </p:nvSpPr>
            <p:spPr>
              <a:xfrm>
                <a:off x="3686253" y="3135974"/>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1598"/>
                      <a:pt x="503396"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sp>
            <p:nvSpPr>
              <p:cNvPr id="46" name="Dowolny kształt: kształt 45">
                <a:extLst>
                  <a:ext uri="{FF2B5EF4-FFF2-40B4-BE49-F238E27FC236}">
                    <a16:creationId xmlns:a16="http://schemas.microsoft.com/office/drawing/2014/main" id="{5A0C09DF-85CC-4CE9-97EA-90923EB4BA8C}"/>
                  </a:ext>
                </a:extLst>
              </p:cNvPr>
              <p:cNvSpPr/>
              <p:nvPr/>
            </p:nvSpPr>
            <p:spPr>
              <a:xfrm>
                <a:off x="4251086" y="3135974"/>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7"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1598"/>
                      <a:pt x="39529" y="884930"/>
                    </a:cubicBezTo>
                    <a:close/>
                  </a:path>
                </a:pathLst>
              </a:custGeom>
              <a:solidFill>
                <a:schemeClr val="accent1">
                  <a:lumMod val="75000"/>
                </a:schemeClr>
              </a:solidFill>
              <a:ln w="9525" cap="flat">
                <a:noFill/>
                <a:prstDash val="solid"/>
                <a:miter/>
              </a:ln>
            </p:spPr>
            <p:txBody>
              <a:bodyPr rtlCol="0" anchor="ctr"/>
              <a:lstStyle/>
              <a:p>
                <a:pPr algn="r"/>
                <a:endParaRPr lang="en-US" dirty="0"/>
              </a:p>
            </p:txBody>
          </p:sp>
        </p:grpSp>
      </p:grpSp>
      <p:grpSp>
        <p:nvGrpSpPr>
          <p:cNvPr id="8" name="Group 7">
            <a:extLst>
              <a:ext uri="{FF2B5EF4-FFF2-40B4-BE49-F238E27FC236}">
                <a16:creationId xmlns:a16="http://schemas.microsoft.com/office/drawing/2014/main" id="{E4AF8272-C9DA-4A00-8B7B-609FA7419B19}"/>
              </a:ext>
            </a:extLst>
          </p:cNvPr>
          <p:cNvGrpSpPr/>
          <p:nvPr/>
        </p:nvGrpSpPr>
        <p:grpSpPr>
          <a:xfrm>
            <a:off x="1131168" y="4321854"/>
            <a:ext cx="9929663" cy="1309500"/>
            <a:chOff x="2080760" y="3688090"/>
            <a:chExt cx="8596265" cy="1133655"/>
          </a:xfrm>
        </p:grpSpPr>
        <p:sp>
          <p:nvSpPr>
            <p:cNvPr id="80" name="Prostokąt 79">
              <a:extLst>
                <a:ext uri="{FF2B5EF4-FFF2-40B4-BE49-F238E27FC236}">
                  <a16:creationId xmlns:a16="http://schemas.microsoft.com/office/drawing/2014/main" id="{9B98E67B-B55B-4095-B059-E76F46EDCFFF}"/>
                </a:ext>
              </a:extLst>
            </p:cNvPr>
            <p:cNvSpPr/>
            <p:nvPr/>
          </p:nvSpPr>
          <p:spPr>
            <a:xfrm>
              <a:off x="5422607" y="3976259"/>
              <a:ext cx="4765745"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82" name="Owal 81">
              <a:extLst>
                <a:ext uri="{FF2B5EF4-FFF2-40B4-BE49-F238E27FC236}">
                  <a16:creationId xmlns:a16="http://schemas.microsoft.com/office/drawing/2014/main" id="{06EBF0D5-D2DD-40DD-9B7F-7B344734ACF2}"/>
                </a:ext>
              </a:extLst>
            </p:cNvPr>
            <p:cNvSpPr/>
            <p:nvPr/>
          </p:nvSpPr>
          <p:spPr>
            <a:xfrm>
              <a:off x="9781803" y="3829376"/>
              <a:ext cx="895222" cy="89522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70" name="Grupa 69">
              <a:extLst>
                <a:ext uri="{FF2B5EF4-FFF2-40B4-BE49-F238E27FC236}">
                  <a16:creationId xmlns:a16="http://schemas.microsoft.com/office/drawing/2014/main" id="{AE7FC0DB-E018-486F-89D5-0A0696047842}"/>
                </a:ext>
              </a:extLst>
            </p:cNvPr>
            <p:cNvGrpSpPr/>
            <p:nvPr/>
          </p:nvGrpSpPr>
          <p:grpSpPr>
            <a:xfrm>
              <a:off x="2080760" y="3688090"/>
              <a:ext cx="3363278" cy="1133655"/>
              <a:chOff x="1994613" y="3867314"/>
              <a:chExt cx="3363278" cy="1133655"/>
            </a:xfrm>
          </p:grpSpPr>
          <p:sp>
            <p:nvSpPr>
              <p:cNvPr id="59" name="Dowolny kształt: kształt 58">
                <a:extLst>
                  <a:ext uri="{FF2B5EF4-FFF2-40B4-BE49-F238E27FC236}">
                    <a16:creationId xmlns:a16="http://schemas.microsoft.com/office/drawing/2014/main" id="{FD83C4CA-7C7B-43B2-80B9-0985E9479767}"/>
                  </a:ext>
                </a:extLst>
              </p:cNvPr>
              <p:cNvSpPr/>
              <p:nvPr/>
            </p:nvSpPr>
            <p:spPr>
              <a:xfrm>
                <a:off x="315904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0" name="Dowolny kształt: kształt 59">
                <a:extLst>
                  <a:ext uri="{FF2B5EF4-FFF2-40B4-BE49-F238E27FC236}">
                    <a16:creationId xmlns:a16="http://schemas.microsoft.com/office/drawing/2014/main" id="{6138A3EE-CC0F-4E60-BACE-90CA9FE005D9}"/>
                  </a:ext>
                </a:extLst>
              </p:cNvPr>
              <p:cNvSpPr/>
              <p:nvPr/>
            </p:nvSpPr>
            <p:spPr>
              <a:xfrm>
                <a:off x="3122373"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1" name="Dowolny kształt: kształt 60">
                <a:extLst>
                  <a:ext uri="{FF2B5EF4-FFF2-40B4-BE49-F238E27FC236}">
                    <a16:creationId xmlns:a16="http://schemas.microsoft.com/office/drawing/2014/main" id="{D2DB3B44-4112-499D-AC47-7EE199C850A1}"/>
                  </a:ext>
                </a:extLst>
              </p:cNvPr>
              <p:cNvSpPr/>
              <p:nvPr/>
            </p:nvSpPr>
            <p:spPr>
              <a:xfrm>
                <a:off x="368720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2" name="Dowolny kształt: kształt 61">
                <a:extLst>
                  <a:ext uri="{FF2B5EF4-FFF2-40B4-BE49-F238E27FC236}">
                    <a16:creationId xmlns:a16="http://schemas.microsoft.com/office/drawing/2014/main" id="{E77AE0CB-9A5B-4EC4-828A-18D612723484}"/>
                  </a:ext>
                </a:extLst>
              </p:cNvPr>
              <p:cNvSpPr/>
              <p:nvPr/>
            </p:nvSpPr>
            <p:spPr>
              <a:xfrm>
                <a:off x="203128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3 w 1028700"/>
                  <a:gd name="connsiteY4" fmla="*/ 10716 h 409575"/>
                  <a:gd name="connsiteX5" fmla="*/ 1011555 w 1028700"/>
                  <a:gd name="connsiteY5" fmla="*/ 184071 h 409575"/>
                  <a:gd name="connsiteX6" fmla="*/ 1011555 w 1028700"/>
                  <a:gd name="connsiteY6" fmla="*/ 228838 h 409575"/>
                  <a:gd name="connsiteX7" fmla="*/ 538163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8" y="5953"/>
                      <a:pt x="524828" y="5953"/>
                      <a:pt x="538163" y="10716"/>
                    </a:cubicBezTo>
                    <a:lnTo>
                      <a:pt x="1011555" y="184071"/>
                    </a:lnTo>
                    <a:cubicBezTo>
                      <a:pt x="1032510" y="191691"/>
                      <a:pt x="1032510" y="221218"/>
                      <a:pt x="1011555" y="228838"/>
                    </a:cubicBezTo>
                    <a:lnTo>
                      <a:pt x="538163" y="402193"/>
                    </a:lnTo>
                    <a:cubicBezTo>
                      <a:pt x="524828" y="406956"/>
                      <a:pt x="509588"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3" name="Dowolny kształt: kształt 62">
                <a:extLst>
                  <a:ext uri="{FF2B5EF4-FFF2-40B4-BE49-F238E27FC236}">
                    <a16:creationId xmlns:a16="http://schemas.microsoft.com/office/drawing/2014/main" id="{3E431F98-3CC4-4EF1-A522-540601F7F5F2}"/>
                  </a:ext>
                </a:extLst>
              </p:cNvPr>
              <p:cNvSpPr/>
              <p:nvPr/>
            </p:nvSpPr>
            <p:spPr>
              <a:xfrm>
                <a:off x="1994613"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4" name="Dowolny kształt: kształt 63">
                <a:extLst>
                  <a:ext uri="{FF2B5EF4-FFF2-40B4-BE49-F238E27FC236}">
                    <a16:creationId xmlns:a16="http://schemas.microsoft.com/office/drawing/2014/main" id="{6F8A14FD-FBA4-408D-9A94-05BF3406EB50}"/>
                  </a:ext>
                </a:extLst>
              </p:cNvPr>
              <p:cNvSpPr/>
              <p:nvPr/>
            </p:nvSpPr>
            <p:spPr>
              <a:xfrm>
                <a:off x="255944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5" name="Dowolny kształt: kształt 64">
                <a:extLst>
                  <a:ext uri="{FF2B5EF4-FFF2-40B4-BE49-F238E27FC236}">
                    <a16:creationId xmlns:a16="http://schemas.microsoft.com/office/drawing/2014/main" id="{3014949A-AD4F-48E7-A143-B5D6501F5B12}"/>
                  </a:ext>
                </a:extLst>
              </p:cNvPr>
              <p:cNvSpPr/>
              <p:nvPr/>
            </p:nvSpPr>
            <p:spPr>
              <a:xfrm>
                <a:off x="4286805" y="3867314"/>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4"/>
              </a:solidFill>
              <a:ln w="9525" cap="flat">
                <a:noFill/>
                <a:prstDash val="solid"/>
                <a:miter/>
              </a:ln>
            </p:spPr>
            <p:txBody>
              <a:bodyPr rtlCol="0" anchor="ctr"/>
              <a:lstStyle/>
              <a:p>
                <a:pPr algn="r"/>
                <a:endParaRPr lang="en-US" dirty="0"/>
              </a:p>
            </p:txBody>
          </p:sp>
          <p:sp>
            <p:nvSpPr>
              <p:cNvPr id="66" name="Dowolny kształt: kształt 65">
                <a:extLst>
                  <a:ext uri="{FF2B5EF4-FFF2-40B4-BE49-F238E27FC236}">
                    <a16:creationId xmlns:a16="http://schemas.microsoft.com/office/drawing/2014/main" id="{18D8C105-EBC9-4CBE-8296-8AC5C60E83DB}"/>
                  </a:ext>
                </a:extLst>
              </p:cNvPr>
              <p:cNvSpPr/>
              <p:nvPr/>
            </p:nvSpPr>
            <p:spPr>
              <a:xfrm>
                <a:off x="4251086" y="4115144"/>
                <a:ext cx="542925" cy="885825"/>
              </a:xfrm>
              <a:custGeom>
                <a:avLst/>
                <a:gdLst>
                  <a:gd name="connsiteX0" fmla="*/ 503396 w 542925"/>
                  <a:gd name="connsiteY0" fmla="*/ 884931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1"/>
                    </a:moveTo>
                    <a:lnTo>
                      <a:pt x="22384" y="703003"/>
                    </a:lnTo>
                    <a:cubicBezTo>
                      <a:pt x="12859" y="699193"/>
                      <a:pt x="7144" y="690620"/>
                      <a:pt x="7144" y="680143"/>
                    </a:cubicBezTo>
                    <a:lnTo>
                      <a:pt x="7144" y="31490"/>
                    </a:lnTo>
                    <a:cubicBezTo>
                      <a:pt x="7144" y="14345"/>
                      <a:pt x="24289" y="2915"/>
                      <a:pt x="39529" y="8630"/>
                    </a:cubicBezTo>
                    <a:lnTo>
                      <a:pt x="520541" y="190558"/>
                    </a:lnTo>
                    <a:cubicBezTo>
                      <a:pt x="530067" y="194368"/>
                      <a:pt x="535781" y="202940"/>
                      <a:pt x="535781" y="213418"/>
                    </a:cubicBezTo>
                    <a:lnTo>
                      <a:pt x="535781" y="862070"/>
                    </a:lnTo>
                    <a:cubicBezTo>
                      <a:pt x="535781" y="879215"/>
                      <a:pt x="518636" y="890645"/>
                      <a:pt x="503396"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sp>
            <p:nvSpPr>
              <p:cNvPr id="67" name="Dowolny kształt: kształt 66">
                <a:extLst>
                  <a:ext uri="{FF2B5EF4-FFF2-40B4-BE49-F238E27FC236}">
                    <a16:creationId xmlns:a16="http://schemas.microsoft.com/office/drawing/2014/main" id="{1467013F-24AE-4974-B071-5EC43F67CC9D}"/>
                  </a:ext>
                </a:extLst>
              </p:cNvPr>
              <p:cNvSpPr/>
              <p:nvPr/>
            </p:nvSpPr>
            <p:spPr>
              <a:xfrm>
                <a:off x="4814966" y="4115144"/>
                <a:ext cx="542925" cy="885825"/>
              </a:xfrm>
              <a:custGeom>
                <a:avLst/>
                <a:gdLst>
                  <a:gd name="connsiteX0" fmla="*/ 39529 w 542925"/>
                  <a:gd name="connsiteY0" fmla="*/ 884931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1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1"/>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1"/>
                    </a:cubicBezTo>
                    <a:close/>
                  </a:path>
                </a:pathLst>
              </a:custGeom>
              <a:solidFill>
                <a:schemeClr val="accent4">
                  <a:lumMod val="75000"/>
                </a:schemeClr>
              </a:solidFill>
              <a:ln w="9525" cap="flat">
                <a:noFill/>
                <a:prstDash val="solid"/>
                <a:miter/>
              </a:ln>
            </p:spPr>
            <p:txBody>
              <a:bodyPr rtlCol="0" anchor="ctr"/>
              <a:lstStyle/>
              <a:p>
                <a:pPr algn="r"/>
                <a:endParaRPr lang="en-US" dirty="0"/>
              </a:p>
            </p:txBody>
          </p:sp>
        </p:grpSp>
      </p:grpSp>
      <p:grpSp>
        <p:nvGrpSpPr>
          <p:cNvPr id="10" name="Group 9">
            <a:extLst>
              <a:ext uri="{FF2B5EF4-FFF2-40B4-BE49-F238E27FC236}">
                <a16:creationId xmlns:a16="http://schemas.microsoft.com/office/drawing/2014/main" id="{B5FABC25-F5AE-4963-A15B-60288648D32D}"/>
              </a:ext>
            </a:extLst>
          </p:cNvPr>
          <p:cNvGrpSpPr/>
          <p:nvPr/>
        </p:nvGrpSpPr>
        <p:grpSpPr>
          <a:xfrm>
            <a:off x="2433859" y="2060848"/>
            <a:ext cx="8626972" cy="1309502"/>
            <a:chOff x="3208520" y="1730702"/>
            <a:chExt cx="7468505" cy="1133656"/>
          </a:xfrm>
        </p:grpSpPr>
        <p:sp>
          <p:nvSpPr>
            <p:cNvPr id="92" name="Prostokąt 91">
              <a:extLst>
                <a:ext uri="{FF2B5EF4-FFF2-40B4-BE49-F238E27FC236}">
                  <a16:creationId xmlns:a16="http://schemas.microsoft.com/office/drawing/2014/main" id="{051BC549-DA8E-45F3-B2A1-50E65FBB82C4}"/>
                </a:ext>
              </a:extLst>
            </p:cNvPr>
            <p:cNvSpPr/>
            <p:nvPr/>
          </p:nvSpPr>
          <p:spPr>
            <a:xfrm>
              <a:off x="4295800" y="2018997"/>
              <a:ext cx="5892552" cy="6014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Ins="648000" rtlCol="0" anchor="ctr"/>
            <a:lstStyle/>
            <a:p>
              <a:pPr algn="r"/>
              <a:r>
                <a:rPr lang="en-US" sz="2400" dirty="0">
                  <a:solidFill>
                    <a:schemeClr val="tx1"/>
                  </a:solidFill>
                </a:rPr>
                <a:t>Put your text here. Add description.</a:t>
              </a:r>
            </a:p>
          </p:txBody>
        </p:sp>
        <p:sp>
          <p:nvSpPr>
            <p:cNvPr id="94" name="Owal 93">
              <a:extLst>
                <a:ext uri="{FF2B5EF4-FFF2-40B4-BE49-F238E27FC236}">
                  <a16:creationId xmlns:a16="http://schemas.microsoft.com/office/drawing/2014/main" id="{C608844F-28B1-4304-A19A-1467531F3FFA}"/>
                </a:ext>
              </a:extLst>
            </p:cNvPr>
            <p:cNvSpPr/>
            <p:nvPr/>
          </p:nvSpPr>
          <p:spPr>
            <a:xfrm>
              <a:off x="9781803" y="1872114"/>
              <a:ext cx="895222" cy="89522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solidFill>
              </a:endParaRPr>
            </a:p>
          </p:txBody>
        </p:sp>
        <p:grpSp>
          <p:nvGrpSpPr>
            <p:cNvPr id="68" name="Grupa 67">
              <a:extLst>
                <a:ext uri="{FF2B5EF4-FFF2-40B4-BE49-F238E27FC236}">
                  <a16:creationId xmlns:a16="http://schemas.microsoft.com/office/drawing/2014/main" id="{3BFCAACE-259A-4DD4-9B87-79A1BBF75B74}"/>
                </a:ext>
              </a:extLst>
            </p:cNvPr>
            <p:cNvGrpSpPr/>
            <p:nvPr/>
          </p:nvGrpSpPr>
          <p:grpSpPr>
            <a:xfrm>
              <a:off x="3208520" y="1730702"/>
              <a:ext cx="1107758" cy="1133656"/>
              <a:chOff x="3122373" y="1909926"/>
              <a:chExt cx="1107758" cy="1133656"/>
            </a:xfrm>
          </p:grpSpPr>
          <p:sp>
            <p:nvSpPr>
              <p:cNvPr id="38" name="Dowolny kształt: kształt 37">
                <a:extLst>
                  <a:ext uri="{FF2B5EF4-FFF2-40B4-BE49-F238E27FC236}">
                    <a16:creationId xmlns:a16="http://schemas.microsoft.com/office/drawing/2014/main" id="{C670391D-EAB8-44FF-A65A-9F9C139294BE}"/>
                  </a:ext>
                </a:extLst>
              </p:cNvPr>
              <p:cNvSpPr/>
              <p:nvPr/>
            </p:nvSpPr>
            <p:spPr>
              <a:xfrm>
                <a:off x="3159045" y="1909926"/>
                <a:ext cx="1028700" cy="409575"/>
              </a:xfrm>
              <a:custGeom>
                <a:avLst/>
                <a:gdLst>
                  <a:gd name="connsiteX0" fmla="*/ 496252 w 1028700"/>
                  <a:gd name="connsiteY0" fmla="*/ 402193 h 409575"/>
                  <a:gd name="connsiteX1" fmla="*/ 22860 w 1028700"/>
                  <a:gd name="connsiteY1" fmla="*/ 228838 h 409575"/>
                  <a:gd name="connsiteX2" fmla="*/ 22860 w 1028700"/>
                  <a:gd name="connsiteY2" fmla="*/ 184071 h 409575"/>
                  <a:gd name="connsiteX3" fmla="*/ 496252 w 1028700"/>
                  <a:gd name="connsiteY3" fmla="*/ 10716 h 409575"/>
                  <a:gd name="connsiteX4" fmla="*/ 538162 w 1028700"/>
                  <a:gd name="connsiteY4" fmla="*/ 10716 h 409575"/>
                  <a:gd name="connsiteX5" fmla="*/ 1011555 w 1028700"/>
                  <a:gd name="connsiteY5" fmla="*/ 184071 h 409575"/>
                  <a:gd name="connsiteX6" fmla="*/ 1011555 w 1028700"/>
                  <a:gd name="connsiteY6" fmla="*/ 228838 h 409575"/>
                  <a:gd name="connsiteX7" fmla="*/ 538162 w 1028700"/>
                  <a:gd name="connsiteY7" fmla="*/ 402193 h 409575"/>
                  <a:gd name="connsiteX8" fmla="*/ 496252 w 1028700"/>
                  <a:gd name="connsiteY8" fmla="*/ 402193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700" h="409575">
                    <a:moveTo>
                      <a:pt x="496252" y="402193"/>
                    </a:moveTo>
                    <a:lnTo>
                      <a:pt x="22860" y="228838"/>
                    </a:lnTo>
                    <a:cubicBezTo>
                      <a:pt x="1905" y="221218"/>
                      <a:pt x="1905" y="191691"/>
                      <a:pt x="22860" y="184071"/>
                    </a:cubicBezTo>
                    <a:lnTo>
                      <a:pt x="496252" y="10716"/>
                    </a:lnTo>
                    <a:cubicBezTo>
                      <a:pt x="509587" y="5953"/>
                      <a:pt x="524827" y="5953"/>
                      <a:pt x="538162" y="10716"/>
                    </a:cubicBezTo>
                    <a:lnTo>
                      <a:pt x="1011555" y="184071"/>
                    </a:lnTo>
                    <a:cubicBezTo>
                      <a:pt x="1032510" y="191691"/>
                      <a:pt x="1032510" y="221218"/>
                      <a:pt x="1011555" y="228838"/>
                    </a:cubicBezTo>
                    <a:lnTo>
                      <a:pt x="538162" y="402193"/>
                    </a:lnTo>
                    <a:cubicBezTo>
                      <a:pt x="524827" y="406956"/>
                      <a:pt x="509587" y="406956"/>
                      <a:pt x="496252" y="402193"/>
                    </a:cubicBezTo>
                    <a:close/>
                  </a:path>
                </a:pathLst>
              </a:custGeom>
              <a:solidFill>
                <a:schemeClr val="accent2"/>
              </a:solidFill>
              <a:ln w="9525" cap="flat">
                <a:noFill/>
                <a:prstDash val="solid"/>
                <a:miter/>
              </a:ln>
            </p:spPr>
            <p:txBody>
              <a:bodyPr rtlCol="0" anchor="ctr"/>
              <a:lstStyle/>
              <a:p>
                <a:pPr algn="r"/>
                <a:endParaRPr lang="en-US" dirty="0"/>
              </a:p>
            </p:txBody>
          </p:sp>
          <p:sp>
            <p:nvSpPr>
              <p:cNvPr id="39" name="Dowolny kształt: kształt 38">
                <a:extLst>
                  <a:ext uri="{FF2B5EF4-FFF2-40B4-BE49-F238E27FC236}">
                    <a16:creationId xmlns:a16="http://schemas.microsoft.com/office/drawing/2014/main" id="{CAB7C48C-DD81-4F0A-BE69-1AA40117AC2D}"/>
                  </a:ext>
                </a:extLst>
              </p:cNvPr>
              <p:cNvSpPr/>
              <p:nvPr/>
            </p:nvSpPr>
            <p:spPr>
              <a:xfrm>
                <a:off x="3122373" y="2157757"/>
                <a:ext cx="542925" cy="885825"/>
              </a:xfrm>
              <a:custGeom>
                <a:avLst/>
                <a:gdLst>
                  <a:gd name="connsiteX0" fmla="*/ 503396 w 542925"/>
                  <a:gd name="connsiteY0" fmla="*/ 884930 h 885825"/>
                  <a:gd name="connsiteX1" fmla="*/ 22384 w 542925"/>
                  <a:gd name="connsiteY1" fmla="*/ 703003 h 885825"/>
                  <a:gd name="connsiteX2" fmla="*/ 7144 w 542925"/>
                  <a:gd name="connsiteY2" fmla="*/ 680143 h 885825"/>
                  <a:gd name="connsiteX3" fmla="*/ 7144 w 542925"/>
                  <a:gd name="connsiteY3" fmla="*/ 31490 h 885825"/>
                  <a:gd name="connsiteX4" fmla="*/ 39529 w 542925"/>
                  <a:gd name="connsiteY4" fmla="*/ 8630 h 885825"/>
                  <a:gd name="connsiteX5" fmla="*/ 520541 w 542925"/>
                  <a:gd name="connsiteY5" fmla="*/ 190558 h 885825"/>
                  <a:gd name="connsiteX6" fmla="*/ 535781 w 542925"/>
                  <a:gd name="connsiteY6" fmla="*/ 213418 h 885825"/>
                  <a:gd name="connsiteX7" fmla="*/ 535781 w 542925"/>
                  <a:gd name="connsiteY7" fmla="*/ 862070 h 885825"/>
                  <a:gd name="connsiteX8" fmla="*/ 503396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503396" y="884930"/>
                    </a:moveTo>
                    <a:lnTo>
                      <a:pt x="22384" y="703003"/>
                    </a:lnTo>
                    <a:cubicBezTo>
                      <a:pt x="12859" y="699193"/>
                      <a:pt x="7144" y="690620"/>
                      <a:pt x="7144" y="680143"/>
                    </a:cubicBezTo>
                    <a:lnTo>
                      <a:pt x="7144" y="31490"/>
                    </a:lnTo>
                    <a:cubicBezTo>
                      <a:pt x="7144" y="14345"/>
                      <a:pt x="24289" y="2915"/>
                      <a:pt x="39529" y="8630"/>
                    </a:cubicBezTo>
                    <a:lnTo>
                      <a:pt x="520541" y="190558"/>
                    </a:lnTo>
                    <a:cubicBezTo>
                      <a:pt x="530066" y="194368"/>
                      <a:pt x="535781" y="202940"/>
                      <a:pt x="535781" y="213418"/>
                    </a:cubicBezTo>
                    <a:lnTo>
                      <a:pt x="535781" y="862070"/>
                    </a:lnTo>
                    <a:cubicBezTo>
                      <a:pt x="536734" y="879215"/>
                      <a:pt x="519589" y="890645"/>
                      <a:pt x="503396" y="884930"/>
                    </a:cubicBezTo>
                    <a:close/>
                  </a:path>
                </a:pathLst>
              </a:custGeom>
              <a:solidFill>
                <a:schemeClr val="accent2">
                  <a:lumMod val="75000"/>
                </a:schemeClr>
              </a:solidFill>
              <a:ln w="9525" cap="flat">
                <a:noFill/>
                <a:prstDash val="solid"/>
                <a:miter/>
              </a:ln>
            </p:spPr>
            <p:txBody>
              <a:bodyPr rtlCol="0" anchor="ctr"/>
              <a:lstStyle/>
              <a:p>
                <a:pPr algn="r"/>
                <a:endParaRPr lang="en-US" dirty="0"/>
              </a:p>
            </p:txBody>
          </p:sp>
          <p:sp>
            <p:nvSpPr>
              <p:cNvPr id="40" name="Dowolny kształt: kształt 39">
                <a:extLst>
                  <a:ext uri="{FF2B5EF4-FFF2-40B4-BE49-F238E27FC236}">
                    <a16:creationId xmlns:a16="http://schemas.microsoft.com/office/drawing/2014/main" id="{645E92B8-826E-469B-B097-964DBDF04A3F}"/>
                  </a:ext>
                </a:extLst>
              </p:cNvPr>
              <p:cNvSpPr/>
              <p:nvPr/>
            </p:nvSpPr>
            <p:spPr>
              <a:xfrm>
                <a:off x="3687206" y="2157757"/>
                <a:ext cx="542925" cy="885825"/>
              </a:xfrm>
              <a:custGeom>
                <a:avLst/>
                <a:gdLst>
                  <a:gd name="connsiteX0" fmla="*/ 39529 w 542925"/>
                  <a:gd name="connsiteY0" fmla="*/ 884930 h 885825"/>
                  <a:gd name="connsiteX1" fmla="*/ 520541 w 542925"/>
                  <a:gd name="connsiteY1" fmla="*/ 703003 h 885825"/>
                  <a:gd name="connsiteX2" fmla="*/ 535781 w 542925"/>
                  <a:gd name="connsiteY2" fmla="*/ 680143 h 885825"/>
                  <a:gd name="connsiteX3" fmla="*/ 535781 w 542925"/>
                  <a:gd name="connsiteY3" fmla="*/ 31490 h 885825"/>
                  <a:gd name="connsiteX4" fmla="*/ 503396 w 542925"/>
                  <a:gd name="connsiteY4" fmla="*/ 8630 h 885825"/>
                  <a:gd name="connsiteX5" fmla="*/ 22384 w 542925"/>
                  <a:gd name="connsiteY5" fmla="*/ 190558 h 885825"/>
                  <a:gd name="connsiteX6" fmla="*/ 7144 w 542925"/>
                  <a:gd name="connsiteY6" fmla="*/ 213418 h 885825"/>
                  <a:gd name="connsiteX7" fmla="*/ 7144 w 542925"/>
                  <a:gd name="connsiteY7" fmla="*/ 862070 h 885825"/>
                  <a:gd name="connsiteX8" fmla="*/ 39529 w 542925"/>
                  <a:gd name="connsiteY8" fmla="*/ 884930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925" h="885825">
                    <a:moveTo>
                      <a:pt x="39529" y="884930"/>
                    </a:moveTo>
                    <a:lnTo>
                      <a:pt x="520541" y="703003"/>
                    </a:lnTo>
                    <a:cubicBezTo>
                      <a:pt x="530066" y="699193"/>
                      <a:pt x="535781" y="690620"/>
                      <a:pt x="535781" y="680143"/>
                    </a:cubicBezTo>
                    <a:lnTo>
                      <a:pt x="535781" y="31490"/>
                    </a:lnTo>
                    <a:cubicBezTo>
                      <a:pt x="535781" y="14345"/>
                      <a:pt x="518636" y="2915"/>
                      <a:pt x="503396" y="8630"/>
                    </a:cubicBezTo>
                    <a:lnTo>
                      <a:pt x="22384" y="190558"/>
                    </a:lnTo>
                    <a:cubicBezTo>
                      <a:pt x="12859" y="194368"/>
                      <a:pt x="7144" y="202940"/>
                      <a:pt x="7144" y="213418"/>
                    </a:cubicBezTo>
                    <a:lnTo>
                      <a:pt x="7144" y="862070"/>
                    </a:lnTo>
                    <a:cubicBezTo>
                      <a:pt x="7144" y="879215"/>
                      <a:pt x="23336" y="890645"/>
                      <a:pt x="39529" y="884930"/>
                    </a:cubicBezTo>
                    <a:close/>
                  </a:path>
                </a:pathLst>
              </a:custGeom>
              <a:solidFill>
                <a:schemeClr val="accent2">
                  <a:lumMod val="75000"/>
                </a:schemeClr>
              </a:solidFill>
              <a:ln w="9525" cap="flat">
                <a:noFill/>
                <a:prstDash val="solid"/>
                <a:miter/>
              </a:ln>
            </p:spPr>
            <p:txBody>
              <a:bodyPr rtlCol="0" anchor="ctr"/>
              <a:lstStyle/>
              <a:p>
                <a:pPr algn="r"/>
                <a:endParaRPr lang="en-US" dirty="0"/>
              </a:p>
            </p:txBody>
          </p:sp>
        </p:grpSp>
      </p:grpSp>
      <p:pic>
        <p:nvPicPr>
          <p:cNvPr id="34" name="Grafika 33">
            <a:extLst>
              <a:ext uri="{FF2B5EF4-FFF2-40B4-BE49-F238E27FC236}">
                <a16:creationId xmlns:a16="http://schemas.microsoft.com/office/drawing/2014/main" id="{F29CD17A-718C-40B4-99A9-A35F728F82EB}"/>
              </a:ext>
            </a:extLst>
          </p:cNvPr>
          <p:cNvPicPr>
            <a:picLocks noChangeAspect="1"/>
          </p:cNvPicPr>
          <p:nvPr/>
        </p:nvPicPr>
        <p:blipFill>
          <a:blip/>
          <a:stretch>
            <a:fillRect/>
          </a:stretch>
        </p:blipFill>
        <p:spPr>
          <a:xfrm>
            <a:off x="10367127" y="3613680"/>
            <a:ext cx="351202" cy="504292"/>
          </a:xfrm>
          <a:prstGeom prst="rect">
            <a:avLst/>
          </a:prstGeom>
        </p:spPr>
      </p:pic>
      <p:sp>
        <p:nvSpPr>
          <p:cNvPr id="35" name="Freeform 22">
            <a:extLst>
              <a:ext uri="{FF2B5EF4-FFF2-40B4-BE49-F238E27FC236}">
                <a16:creationId xmlns:a16="http://schemas.microsoft.com/office/drawing/2014/main" id="{AF30BDE6-6818-46A0-B709-05E2E3F76FB3}"/>
              </a:ext>
            </a:extLst>
          </p:cNvPr>
          <p:cNvSpPr>
            <a:spLocks noChangeAspect="1" noEditPoints="1"/>
          </p:cNvSpPr>
          <p:nvPr/>
        </p:nvSpPr>
        <p:spPr bwMode="auto">
          <a:xfrm>
            <a:off x="10285812" y="2514474"/>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16">
            <a:extLst>
              <a:ext uri="{FF2B5EF4-FFF2-40B4-BE49-F238E27FC236}">
                <a16:creationId xmlns:a16="http://schemas.microsoft.com/office/drawing/2014/main" id="{82FAA9C2-ABDD-48E7-82B9-8F7A6291143C}"/>
              </a:ext>
            </a:extLst>
          </p:cNvPr>
          <p:cNvSpPr>
            <a:spLocks noChangeAspect="1" noEditPoints="1"/>
          </p:cNvSpPr>
          <p:nvPr/>
        </p:nvSpPr>
        <p:spPr bwMode="auto">
          <a:xfrm>
            <a:off x="10244374" y="4824387"/>
            <a:ext cx="596073" cy="361903"/>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6041715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Sphere Central Layers Diagram Template with 4 Levels</a:t>
            </a:r>
          </a:p>
        </p:txBody>
      </p:sp>
      <p:grpSp>
        <p:nvGrpSpPr>
          <p:cNvPr id="5" name="Grupa 4">
            <a:extLst>
              <a:ext uri="{FF2B5EF4-FFF2-40B4-BE49-F238E27FC236}">
                <a16:creationId xmlns:a16="http://schemas.microsoft.com/office/drawing/2014/main" id="{DEADA757-9B9D-4BC5-BA02-4EEA24CAD25C}"/>
              </a:ext>
            </a:extLst>
          </p:cNvPr>
          <p:cNvGrpSpPr/>
          <p:nvPr/>
        </p:nvGrpSpPr>
        <p:grpSpPr>
          <a:xfrm>
            <a:off x="4630310" y="3659798"/>
            <a:ext cx="6578251" cy="1006468"/>
            <a:chOff x="4630310" y="3659798"/>
            <a:chExt cx="6578251" cy="1006468"/>
          </a:xfrm>
        </p:grpSpPr>
        <p:sp>
          <p:nvSpPr>
            <p:cNvPr id="70" name="Rectangle 68">
              <a:extLst>
                <a:ext uri="{FF2B5EF4-FFF2-40B4-BE49-F238E27FC236}">
                  <a16:creationId xmlns:a16="http://schemas.microsoft.com/office/drawing/2014/main" id="{F3EB62BC-68B1-4862-81C9-EE162258D8CE}"/>
                </a:ext>
              </a:extLst>
            </p:cNvPr>
            <p:cNvSpPr/>
            <p:nvPr/>
          </p:nvSpPr>
          <p:spPr>
            <a:xfrm>
              <a:off x="4630310" y="3659798"/>
              <a:ext cx="6506250" cy="10064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72" name="Rectangle 67">
              <a:extLst>
                <a:ext uri="{FF2B5EF4-FFF2-40B4-BE49-F238E27FC236}">
                  <a16:creationId xmlns:a16="http://schemas.microsoft.com/office/drawing/2014/main" id="{B39E5B26-BADF-42E3-B71C-4E45FBFDE67B}"/>
                </a:ext>
              </a:extLst>
            </p:cNvPr>
            <p:cNvSpPr/>
            <p:nvPr/>
          </p:nvSpPr>
          <p:spPr>
            <a:xfrm>
              <a:off x="11136561" y="3659798"/>
              <a:ext cx="72000" cy="10064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4" name="Grupa 3">
            <a:extLst>
              <a:ext uri="{FF2B5EF4-FFF2-40B4-BE49-F238E27FC236}">
                <a16:creationId xmlns:a16="http://schemas.microsoft.com/office/drawing/2014/main" id="{4A8F806F-A277-4D35-B890-B55704CB7DF1}"/>
              </a:ext>
            </a:extLst>
          </p:cNvPr>
          <p:cNvGrpSpPr/>
          <p:nvPr/>
        </p:nvGrpSpPr>
        <p:grpSpPr>
          <a:xfrm>
            <a:off x="4630310" y="4666266"/>
            <a:ext cx="6578251" cy="1006468"/>
            <a:chOff x="4630310" y="4666266"/>
            <a:chExt cx="6578251" cy="1006468"/>
          </a:xfrm>
        </p:grpSpPr>
        <p:sp>
          <p:nvSpPr>
            <p:cNvPr id="59" name="Rectangle 72">
              <a:extLst>
                <a:ext uri="{FF2B5EF4-FFF2-40B4-BE49-F238E27FC236}">
                  <a16:creationId xmlns:a16="http://schemas.microsoft.com/office/drawing/2014/main" id="{4F548293-03B4-4548-8727-A47DDF9F8ADB}"/>
                </a:ext>
              </a:extLst>
            </p:cNvPr>
            <p:cNvSpPr/>
            <p:nvPr/>
          </p:nvSpPr>
          <p:spPr>
            <a:xfrm>
              <a:off x="4630310" y="4666266"/>
              <a:ext cx="6506250" cy="10064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1" name="Rectangle 71">
              <a:extLst>
                <a:ext uri="{FF2B5EF4-FFF2-40B4-BE49-F238E27FC236}">
                  <a16:creationId xmlns:a16="http://schemas.microsoft.com/office/drawing/2014/main" id="{69A23B98-2D6A-466E-9755-022F6FDA2FA2}"/>
                </a:ext>
              </a:extLst>
            </p:cNvPr>
            <p:cNvSpPr/>
            <p:nvPr/>
          </p:nvSpPr>
          <p:spPr>
            <a:xfrm>
              <a:off x="11136561" y="4666266"/>
              <a:ext cx="72000" cy="10064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7" name="Grupa 6">
            <a:extLst>
              <a:ext uri="{FF2B5EF4-FFF2-40B4-BE49-F238E27FC236}">
                <a16:creationId xmlns:a16="http://schemas.microsoft.com/office/drawing/2014/main" id="{3B86655E-CEB2-452C-A6AD-3DF7FFAD0643}"/>
              </a:ext>
            </a:extLst>
          </p:cNvPr>
          <p:cNvGrpSpPr/>
          <p:nvPr/>
        </p:nvGrpSpPr>
        <p:grpSpPr>
          <a:xfrm>
            <a:off x="4630310" y="1646862"/>
            <a:ext cx="6578251" cy="1006468"/>
            <a:chOff x="4630310" y="1646862"/>
            <a:chExt cx="6578251" cy="1006468"/>
          </a:xfrm>
        </p:grpSpPr>
        <p:sp>
          <p:nvSpPr>
            <p:cNvPr id="62" name="Rectangle 45">
              <a:extLst>
                <a:ext uri="{FF2B5EF4-FFF2-40B4-BE49-F238E27FC236}">
                  <a16:creationId xmlns:a16="http://schemas.microsoft.com/office/drawing/2014/main" id="{B9A2DF8A-5E7C-469F-BDF9-FE86AAA538FE}"/>
                </a:ext>
              </a:extLst>
            </p:cNvPr>
            <p:cNvSpPr/>
            <p:nvPr/>
          </p:nvSpPr>
          <p:spPr>
            <a:xfrm>
              <a:off x="4630310" y="1646862"/>
              <a:ext cx="6506250" cy="100646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4" name="Rectangle 44">
              <a:extLst>
                <a:ext uri="{FF2B5EF4-FFF2-40B4-BE49-F238E27FC236}">
                  <a16:creationId xmlns:a16="http://schemas.microsoft.com/office/drawing/2014/main" id="{54348B2F-E1B9-4A1F-BB61-379E590E720B}"/>
                </a:ext>
              </a:extLst>
            </p:cNvPr>
            <p:cNvSpPr/>
            <p:nvPr/>
          </p:nvSpPr>
          <p:spPr>
            <a:xfrm>
              <a:off x="11136561" y="1646862"/>
              <a:ext cx="72000" cy="10064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6" name="Grupa 5">
            <a:extLst>
              <a:ext uri="{FF2B5EF4-FFF2-40B4-BE49-F238E27FC236}">
                <a16:creationId xmlns:a16="http://schemas.microsoft.com/office/drawing/2014/main" id="{08104674-16F1-4595-9B9D-4B6FBC875116}"/>
              </a:ext>
            </a:extLst>
          </p:cNvPr>
          <p:cNvGrpSpPr/>
          <p:nvPr/>
        </p:nvGrpSpPr>
        <p:grpSpPr>
          <a:xfrm>
            <a:off x="4630310" y="2653330"/>
            <a:ext cx="6578251" cy="1006468"/>
            <a:chOff x="4630310" y="2653330"/>
            <a:chExt cx="6578251" cy="1006468"/>
          </a:xfrm>
        </p:grpSpPr>
        <p:sp>
          <p:nvSpPr>
            <p:cNvPr id="66" name="Rectangle 64">
              <a:extLst>
                <a:ext uri="{FF2B5EF4-FFF2-40B4-BE49-F238E27FC236}">
                  <a16:creationId xmlns:a16="http://schemas.microsoft.com/office/drawing/2014/main" id="{C473A94F-67A9-477A-8B2A-39B6290998CE}"/>
                </a:ext>
              </a:extLst>
            </p:cNvPr>
            <p:cNvSpPr/>
            <p:nvPr/>
          </p:nvSpPr>
          <p:spPr>
            <a:xfrm>
              <a:off x="4630310" y="2653330"/>
              <a:ext cx="6506250" cy="10064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b="1" dirty="0">
                  <a:solidFill>
                    <a:schemeClr val="tx1"/>
                  </a:solidFill>
                </a:rPr>
                <a:t>Your description here</a:t>
              </a:r>
              <a:endParaRPr lang="en-US" dirty="0">
                <a:solidFill>
                  <a:schemeClr val="tx1"/>
                </a:solidFill>
              </a:endParaRPr>
            </a:p>
            <a:p>
              <a:pPr lvl="0" algn="ctr">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sp>
          <p:nvSpPr>
            <p:cNvPr id="68" name="Rectangle 63">
              <a:extLst>
                <a:ext uri="{FF2B5EF4-FFF2-40B4-BE49-F238E27FC236}">
                  <a16:creationId xmlns:a16="http://schemas.microsoft.com/office/drawing/2014/main" id="{D4AA6B1B-8D29-400B-9D9D-74A735229564}"/>
                </a:ext>
              </a:extLst>
            </p:cNvPr>
            <p:cNvSpPr/>
            <p:nvPr/>
          </p:nvSpPr>
          <p:spPr>
            <a:xfrm>
              <a:off x="11136561" y="2653330"/>
              <a:ext cx="72000" cy="100646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grpSp>
      <p:grpSp>
        <p:nvGrpSpPr>
          <p:cNvPr id="3" name="Grupa 2"/>
          <p:cNvGrpSpPr/>
          <p:nvPr/>
        </p:nvGrpSpPr>
        <p:grpSpPr>
          <a:xfrm>
            <a:off x="615107" y="1646863"/>
            <a:ext cx="4145530" cy="4025872"/>
            <a:chOff x="615107" y="1646863"/>
            <a:chExt cx="4145530" cy="4025872"/>
          </a:xfrm>
        </p:grpSpPr>
        <p:grpSp>
          <p:nvGrpSpPr>
            <p:cNvPr id="43" name="Group 38">
              <a:extLst>
                <a:ext uri="{FF2B5EF4-FFF2-40B4-BE49-F238E27FC236}">
                  <a16:creationId xmlns:a16="http://schemas.microsoft.com/office/drawing/2014/main" id="{7DD47D58-CCDA-411D-8EBE-40296167CE60}"/>
                </a:ext>
              </a:extLst>
            </p:cNvPr>
            <p:cNvGrpSpPr/>
            <p:nvPr/>
          </p:nvGrpSpPr>
          <p:grpSpPr>
            <a:xfrm>
              <a:off x="616457" y="1646863"/>
              <a:ext cx="4013854" cy="4025872"/>
              <a:chOff x="1590198" y="4653136"/>
              <a:chExt cx="1060450" cy="1063625"/>
            </a:xfrm>
          </p:grpSpPr>
          <p:sp>
            <p:nvSpPr>
              <p:cNvPr id="44" name="Freeform 5">
                <a:extLst>
                  <a:ext uri="{FF2B5EF4-FFF2-40B4-BE49-F238E27FC236}">
                    <a16:creationId xmlns:a16="http://schemas.microsoft.com/office/drawing/2014/main" id="{AF6B5900-4703-42D2-8A08-92680436D067}"/>
                  </a:ext>
                </a:extLst>
              </p:cNvPr>
              <p:cNvSpPr>
                <a:spLocks/>
              </p:cNvSpPr>
              <p:nvPr/>
            </p:nvSpPr>
            <p:spPr bwMode="auto">
              <a:xfrm>
                <a:off x="1590198" y="4653136"/>
                <a:ext cx="1060450" cy="1063625"/>
              </a:xfrm>
              <a:custGeom>
                <a:avLst/>
                <a:gdLst>
                  <a:gd name="T0" fmla="*/ 0 w 248"/>
                  <a:gd name="T1" fmla="*/ 248 h 248"/>
                  <a:gd name="T2" fmla="*/ 248 w 248"/>
                  <a:gd name="T3" fmla="*/ 248 h 248"/>
                  <a:gd name="T4" fmla="*/ 248 w 248"/>
                  <a:gd name="T5" fmla="*/ 0 h 248"/>
                  <a:gd name="T6" fmla="*/ 0 w 248"/>
                  <a:gd name="T7" fmla="*/ 248 h 248"/>
                </a:gdLst>
                <a:ahLst/>
                <a:cxnLst>
                  <a:cxn ang="0">
                    <a:pos x="T0" y="T1"/>
                  </a:cxn>
                  <a:cxn ang="0">
                    <a:pos x="T2" y="T3"/>
                  </a:cxn>
                  <a:cxn ang="0">
                    <a:pos x="T4" y="T5"/>
                  </a:cxn>
                  <a:cxn ang="0">
                    <a:pos x="T6" y="T7"/>
                  </a:cxn>
                </a:cxnLst>
                <a:rect l="0" t="0" r="r" b="b"/>
                <a:pathLst>
                  <a:path w="248" h="248">
                    <a:moveTo>
                      <a:pt x="0" y="248"/>
                    </a:moveTo>
                    <a:cubicBezTo>
                      <a:pt x="248" y="248"/>
                      <a:pt x="248" y="248"/>
                      <a:pt x="248" y="248"/>
                    </a:cubicBezTo>
                    <a:cubicBezTo>
                      <a:pt x="248" y="0"/>
                      <a:pt x="248" y="0"/>
                      <a:pt x="248" y="0"/>
                    </a:cubicBezTo>
                    <a:cubicBezTo>
                      <a:pt x="111" y="0"/>
                      <a:pt x="0" y="111"/>
                      <a:pt x="0" y="2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6">
                <a:extLst>
                  <a:ext uri="{FF2B5EF4-FFF2-40B4-BE49-F238E27FC236}">
                    <a16:creationId xmlns:a16="http://schemas.microsoft.com/office/drawing/2014/main" id="{13571DFE-A501-41BF-8D4A-211A41976653}"/>
                  </a:ext>
                </a:extLst>
              </p:cNvPr>
              <p:cNvSpPr>
                <a:spLocks/>
              </p:cNvSpPr>
              <p:nvPr/>
            </p:nvSpPr>
            <p:spPr bwMode="auto">
              <a:xfrm>
                <a:off x="1855311" y="4919836"/>
                <a:ext cx="795337" cy="796925"/>
              </a:xfrm>
              <a:custGeom>
                <a:avLst/>
                <a:gdLst>
                  <a:gd name="T0" fmla="*/ 0 w 186"/>
                  <a:gd name="T1" fmla="*/ 186 h 186"/>
                  <a:gd name="T2" fmla="*/ 186 w 186"/>
                  <a:gd name="T3" fmla="*/ 186 h 186"/>
                  <a:gd name="T4" fmla="*/ 186 w 186"/>
                  <a:gd name="T5" fmla="*/ 0 h 186"/>
                  <a:gd name="T6" fmla="*/ 0 w 186"/>
                  <a:gd name="T7" fmla="*/ 186 h 186"/>
                </a:gdLst>
                <a:ahLst/>
                <a:cxnLst>
                  <a:cxn ang="0">
                    <a:pos x="T0" y="T1"/>
                  </a:cxn>
                  <a:cxn ang="0">
                    <a:pos x="T2" y="T3"/>
                  </a:cxn>
                  <a:cxn ang="0">
                    <a:pos x="T4" y="T5"/>
                  </a:cxn>
                  <a:cxn ang="0">
                    <a:pos x="T6" y="T7"/>
                  </a:cxn>
                </a:cxnLst>
                <a:rect l="0" t="0" r="r" b="b"/>
                <a:pathLst>
                  <a:path w="186" h="186">
                    <a:moveTo>
                      <a:pt x="0" y="186"/>
                    </a:moveTo>
                    <a:cubicBezTo>
                      <a:pt x="186" y="186"/>
                      <a:pt x="186" y="186"/>
                      <a:pt x="186" y="186"/>
                    </a:cubicBezTo>
                    <a:cubicBezTo>
                      <a:pt x="186" y="0"/>
                      <a:pt x="186" y="0"/>
                      <a:pt x="186" y="0"/>
                    </a:cubicBezTo>
                    <a:cubicBezTo>
                      <a:pt x="83" y="0"/>
                      <a:pt x="0" y="83"/>
                      <a:pt x="0" y="18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7">
                <a:extLst>
                  <a:ext uri="{FF2B5EF4-FFF2-40B4-BE49-F238E27FC236}">
                    <a16:creationId xmlns:a16="http://schemas.microsoft.com/office/drawing/2014/main" id="{2F93F690-583B-4D0E-9995-F6BD5096B7A4}"/>
                  </a:ext>
                </a:extLst>
              </p:cNvPr>
              <p:cNvSpPr>
                <a:spLocks/>
              </p:cNvSpPr>
              <p:nvPr/>
            </p:nvSpPr>
            <p:spPr bwMode="auto">
              <a:xfrm>
                <a:off x="2120423" y="5184948"/>
                <a:ext cx="530225" cy="531813"/>
              </a:xfrm>
              <a:custGeom>
                <a:avLst/>
                <a:gdLst>
                  <a:gd name="T0" fmla="*/ 0 w 124"/>
                  <a:gd name="T1" fmla="*/ 124 h 124"/>
                  <a:gd name="T2" fmla="*/ 124 w 124"/>
                  <a:gd name="T3" fmla="*/ 124 h 124"/>
                  <a:gd name="T4" fmla="*/ 124 w 124"/>
                  <a:gd name="T5" fmla="*/ 0 h 124"/>
                  <a:gd name="T6" fmla="*/ 0 w 124"/>
                  <a:gd name="T7" fmla="*/ 124 h 124"/>
                </a:gdLst>
                <a:ahLst/>
                <a:cxnLst>
                  <a:cxn ang="0">
                    <a:pos x="T0" y="T1"/>
                  </a:cxn>
                  <a:cxn ang="0">
                    <a:pos x="T2" y="T3"/>
                  </a:cxn>
                  <a:cxn ang="0">
                    <a:pos x="T4" y="T5"/>
                  </a:cxn>
                  <a:cxn ang="0">
                    <a:pos x="T6" y="T7"/>
                  </a:cxn>
                </a:cxnLst>
                <a:rect l="0" t="0" r="r" b="b"/>
                <a:pathLst>
                  <a:path w="124" h="124">
                    <a:moveTo>
                      <a:pt x="0" y="124"/>
                    </a:moveTo>
                    <a:cubicBezTo>
                      <a:pt x="124" y="124"/>
                      <a:pt x="124" y="124"/>
                      <a:pt x="124" y="124"/>
                    </a:cubicBezTo>
                    <a:cubicBezTo>
                      <a:pt x="124" y="0"/>
                      <a:pt x="124" y="0"/>
                      <a:pt x="124" y="0"/>
                    </a:cubicBezTo>
                    <a:cubicBezTo>
                      <a:pt x="55" y="0"/>
                      <a:pt x="0" y="55"/>
                      <a:pt x="0" y="12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8">
                <a:extLst>
                  <a:ext uri="{FF2B5EF4-FFF2-40B4-BE49-F238E27FC236}">
                    <a16:creationId xmlns:a16="http://schemas.microsoft.com/office/drawing/2014/main" id="{2F342C94-A790-4B1F-BE1B-F6A5EFF3FF98}"/>
                  </a:ext>
                </a:extLst>
              </p:cNvPr>
              <p:cNvSpPr>
                <a:spLocks/>
              </p:cNvSpPr>
              <p:nvPr/>
            </p:nvSpPr>
            <p:spPr bwMode="auto">
              <a:xfrm>
                <a:off x="2385536" y="5450061"/>
                <a:ext cx="265112" cy="266700"/>
              </a:xfrm>
              <a:custGeom>
                <a:avLst/>
                <a:gdLst>
                  <a:gd name="T0" fmla="*/ 0 w 62"/>
                  <a:gd name="T1" fmla="*/ 62 h 62"/>
                  <a:gd name="T2" fmla="*/ 62 w 62"/>
                  <a:gd name="T3" fmla="*/ 62 h 62"/>
                  <a:gd name="T4" fmla="*/ 62 w 62"/>
                  <a:gd name="T5" fmla="*/ 0 h 62"/>
                  <a:gd name="T6" fmla="*/ 0 w 62"/>
                  <a:gd name="T7" fmla="*/ 62 h 62"/>
                </a:gdLst>
                <a:ahLst/>
                <a:cxnLst>
                  <a:cxn ang="0">
                    <a:pos x="T0" y="T1"/>
                  </a:cxn>
                  <a:cxn ang="0">
                    <a:pos x="T2" y="T3"/>
                  </a:cxn>
                  <a:cxn ang="0">
                    <a:pos x="T4" y="T5"/>
                  </a:cxn>
                  <a:cxn ang="0">
                    <a:pos x="T6" y="T7"/>
                  </a:cxn>
                </a:cxnLst>
                <a:rect l="0" t="0" r="r" b="b"/>
                <a:pathLst>
                  <a:path w="62" h="62">
                    <a:moveTo>
                      <a:pt x="0" y="62"/>
                    </a:moveTo>
                    <a:cubicBezTo>
                      <a:pt x="62" y="62"/>
                      <a:pt x="62" y="62"/>
                      <a:pt x="62" y="62"/>
                    </a:cubicBezTo>
                    <a:cubicBezTo>
                      <a:pt x="62" y="0"/>
                      <a:pt x="62" y="0"/>
                      <a:pt x="62" y="0"/>
                    </a:cubicBezTo>
                    <a:cubicBezTo>
                      <a:pt x="28" y="0"/>
                      <a:pt x="0" y="27"/>
                      <a:pt x="0" y="6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73" name="Prostokąt 72"/>
            <p:cNvSpPr/>
            <p:nvPr/>
          </p:nvSpPr>
          <p:spPr>
            <a:xfrm>
              <a:off x="615107" y="5602842"/>
              <a:ext cx="1005829" cy="6984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Prostokąt 73"/>
            <p:cNvSpPr/>
            <p:nvPr/>
          </p:nvSpPr>
          <p:spPr>
            <a:xfrm>
              <a:off x="1619250" y="5602867"/>
              <a:ext cx="1009648" cy="6984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ole tekstowe 74"/>
            <p:cNvSpPr txBox="1"/>
            <p:nvPr/>
          </p:nvSpPr>
          <p:spPr>
            <a:xfrm>
              <a:off x="4076272" y="5069605"/>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0</a:t>
              </a:r>
            </a:p>
          </p:txBody>
        </p:sp>
        <p:sp>
          <p:nvSpPr>
            <p:cNvPr id="77" name="pole tekstowe 76"/>
            <p:cNvSpPr txBox="1"/>
            <p:nvPr/>
          </p:nvSpPr>
          <p:spPr>
            <a:xfrm>
              <a:off x="4076272" y="4049783"/>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1</a:t>
              </a:r>
            </a:p>
          </p:txBody>
        </p:sp>
        <p:sp>
          <p:nvSpPr>
            <p:cNvPr id="78" name="pole tekstowe 77"/>
            <p:cNvSpPr txBox="1"/>
            <p:nvPr/>
          </p:nvSpPr>
          <p:spPr>
            <a:xfrm>
              <a:off x="4076272" y="3029962"/>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2</a:t>
              </a:r>
            </a:p>
          </p:txBody>
        </p:sp>
        <p:sp>
          <p:nvSpPr>
            <p:cNvPr id="79" name="pole tekstowe 78"/>
            <p:cNvSpPr txBox="1"/>
            <p:nvPr/>
          </p:nvSpPr>
          <p:spPr>
            <a:xfrm>
              <a:off x="4076272" y="2010141"/>
              <a:ext cx="383244" cy="360040"/>
            </a:xfrm>
            <a:prstGeom prst="rect">
              <a:avLst/>
            </a:prstGeom>
            <a:noFill/>
          </p:spPr>
          <p:txBody>
            <a:bodyPr wrap="square" lIns="144000" tIns="108000" rIns="144000" bIns="108000" rtlCol="0" anchor="ctr">
              <a:noAutofit/>
            </a:bodyPr>
            <a:lstStyle/>
            <a:p>
              <a:pPr algn="ctr"/>
              <a:r>
                <a:rPr lang="en-US" sz="3600" dirty="0">
                  <a:solidFill>
                    <a:schemeClr val="bg1"/>
                  </a:solidFill>
                </a:rPr>
                <a:t>3</a:t>
              </a:r>
            </a:p>
          </p:txBody>
        </p:sp>
        <p:sp>
          <p:nvSpPr>
            <p:cNvPr id="80" name="Isosceles Triangle 10">
              <a:extLst>
                <a:ext uri="{FF2B5EF4-FFF2-40B4-BE49-F238E27FC236}">
                  <a16:creationId xmlns:a16="http://schemas.microsoft.com/office/drawing/2014/main" id="{C6832207-1227-485C-96D3-206CA405F2B3}"/>
                </a:ext>
              </a:extLst>
            </p:cNvPr>
            <p:cNvSpPr/>
            <p:nvPr/>
          </p:nvSpPr>
          <p:spPr>
            <a:xfrm rot="5400000">
              <a:off x="4474475" y="2084482"/>
              <a:ext cx="432048" cy="131228"/>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Isosceles Triangle 56">
              <a:extLst>
                <a:ext uri="{FF2B5EF4-FFF2-40B4-BE49-F238E27FC236}">
                  <a16:creationId xmlns:a16="http://schemas.microsoft.com/office/drawing/2014/main" id="{08A114AC-FB3C-40F0-9321-4E9C0CBD6883}"/>
                </a:ext>
              </a:extLst>
            </p:cNvPr>
            <p:cNvSpPr/>
            <p:nvPr/>
          </p:nvSpPr>
          <p:spPr>
            <a:xfrm rot="5400000">
              <a:off x="4475983" y="3090950"/>
              <a:ext cx="432048" cy="131228"/>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Isosceles Triangle 57">
              <a:extLst>
                <a:ext uri="{FF2B5EF4-FFF2-40B4-BE49-F238E27FC236}">
                  <a16:creationId xmlns:a16="http://schemas.microsoft.com/office/drawing/2014/main" id="{187780BF-E39D-4BA4-8D84-980B7D72D117}"/>
                </a:ext>
              </a:extLst>
            </p:cNvPr>
            <p:cNvSpPr/>
            <p:nvPr/>
          </p:nvSpPr>
          <p:spPr>
            <a:xfrm rot="5400000">
              <a:off x="4477491" y="4097418"/>
              <a:ext cx="432048" cy="131228"/>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Isosceles Triangle 58">
              <a:extLst>
                <a:ext uri="{FF2B5EF4-FFF2-40B4-BE49-F238E27FC236}">
                  <a16:creationId xmlns:a16="http://schemas.microsoft.com/office/drawing/2014/main" id="{8DCE2430-5926-420F-A441-4D32229F9A0E}"/>
                </a:ext>
              </a:extLst>
            </p:cNvPr>
            <p:cNvSpPr/>
            <p:nvPr/>
          </p:nvSpPr>
          <p:spPr>
            <a:xfrm rot="5400000">
              <a:off x="4478999" y="5103886"/>
              <a:ext cx="432048" cy="1312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Prostokąt 87"/>
            <p:cNvSpPr/>
            <p:nvPr/>
          </p:nvSpPr>
          <p:spPr>
            <a:xfrm>
              <a:off x="2624139" y="5602867"/>
              <a:ext cx="1010338" cy="6984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Prostokąt 88"/>
            <p:cNvSpPr/>
            <p:nvPr/>
          </p:nvSpPr>
          <p:spPr>
            <a:xfrm>
              <a:off x="3629025" y="5602867"/>
              <a:ext cx="1001287" cy="69843"/>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3235345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05AB0570-9B23-4504-89CD-FCFD9D2DE063}"/>
              </a:ext>
            </a:extLst>
          </p:cNvPr>
          <p:cNvGrpSpPr/>
          <p:nvPr/>
        </p:nvGrpSpPr>
        <p:grpSpPr>
          <a:xfrm>
            <a:off x="8184232" y="1196752"/>
            <a:ext cx="3386679" cy="5046524"/>
            <a:chOff x="8184232" y="1196752"/>
            <a:chExt cx="3386679" cy="5046524"/>
          </a:xfrm>
        </p:grpSpPr>
        <p:sp>
          <p:nvSpPr>
            <p:cNvPr id="66" name="Prostokąt 4">
              <a:extLst>
                <a:ext uri="{FF2B5EF4-FFF2-40B4-BE49-F238E27FC236}">
                  <a16:creationId xmlns:a16="http://schemas.microsoft.com/office/drawing/2014/main" id="{FFBDBB24-0662-43A1-9789-A3B690E2EC4E}"/>
                </a:ext>
              </a:extLst>
            </p:cNvPr>
            <p:cNvSpPr/>
            <p:nvPr/>
          </p:nvSpPr>
          <p:spPr>
            <a:xfrm>
              <a:off x="8274232" y="1196752"/>
              <a:ext cx="3296679" cy="5046524"/>
            </a:xfrm>
            <a:prstGeom prst="rect">
              <a:avLst/>
            </a:prstGeom>
            <a:solidFill>
              <a:schemeClr val="bg2"/>
            </a:solidFill>
            <a:ln w="25400" cap="flat" cmpd="sng" algn="ctr">
              <a:noFill/>
              <a:prstDash val="solid"/>
            </a:ln>
            <a:effectLst/>
          </p:spPr>
          <p:txBody>
            <a:bodyPr lIns="216000" tIns="180000" rIns="216000" bIns="180000" rtlCol="0" anchor="t"/>
            <a:lstStyle/>
            <a:p>
              <a:pPr marL="0" lvl="1">
                <a:spcAft>
                  <a:spcPts val="600"/>
                </a:spcAft>
              </a:pPr>
              <a:r>
                <a:rPr lang="en-US" sz="2400" dirty="0">
                  <a:solidFill>
                    <a:schemeClr val="accent4">
                      <a:lumMod val="75000"/>
                    </a:schemeClr>
                  </a:solidFill>
                </a:rPr>
                <a:t>Write your explanation here…</a:t>
              </a:r>
              <a:br>
                <a:rPr lang="en-US" sz="2400" dirty="0">
                  <a:solidFill>
                    <a:schemeClr val="accent4">
                      <a:lumMod val="75000"/>
                    </a:schemeClr>
                  </a:solidFill>
                </a:rPr>
              </a:br>
              <a:endParaRPr lang="en-US" dirty="0"/>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a:p>
              <a:pPr marL="285750" indent="-285750">
                <a:spcAft>
                  <a:spcPts val="600"/>
                </a:spcAft>
                <a:buClr>
                  <a:schemeClr val="accent4"/>
                </a:buClr>
                <a:buFont typeface="Arial" panose="020B0604020202020204" pitchFamily="34" charset="0"/>
                <a:buChar char="•"/>
              </a:pPr>
              <a:r>
                <a:rPr lang="en-US" sz="2000" dirty="0"/>
                <a:t>Put your text here</a:t>
              </a:r>
            </a:p>
            <a:p>
              <a:pPr marL="285750" indent="-285750">
                <a:spcAft>
                  <a:spcPts val="600"/>
                </a:spcAft>
                <a:buClr>
                  <a:schemeClr val="accent4"/>
                </a:buClr>
                <a:buFont typeface="Arial" panose="020B0604020202020204" pitchFamily="34" charset="0"/>
                <a:buChar char="•"/>
              </a:pPr>
              <a:r>
                <a:rPr lang="en-US" sz="2000" dirty="0"/>
                <a:t>Add an item description</a:t>
              </a:r>
            </a:p>
          </p:txBody>
        </p:sp>
        <p:sp>
          <p:nvSpPr>
            <p:cNvPr id="72" name="Prostokąt 2">
              <a:extLst>
                <a:ext uri="{FF2B5EF4-FFF2-40B4-BE49-F238E27FC236}">
                  <a16:creationId xmlns:a16="http://schemas.microsoft.com/office/drawing/2014/main" id="{55A31ED7-9617-49E8-B018-CAD5BDA87440}"/>
                </a:ext>
              </a:extLst>
            </p:cNvPr>
            <p:cNvSpPr/>
            <p:nvPr/>
          </p:nvSpPr>
          <p:spPr>
            <a:xfrm>
              <a:off x="8184232" y="1196752"/>
              <a:ext cx="90000" cy="5046524"/>
            </a:xfrm>
            <a:prstGeom prst="rect">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dirty="0">
                <a:ln>
                  <a:noFill/>
                </a:ln>
                <a:solidFill>
                  <a:prstClr val="white"/>
                </a:solidFill>
                <a:effectLst/>
                <a:uLnTx/>
                <a:uFillTx/>
                <a:latin typeface="Calibri"/>
                <a:ea typeface="+mn-ea"/>
                <a:cs typeface="+mn-cs"/>
              </a:endParaRPr>
            </a:p>
          </p:txBody>
        </p:sp>
      </p:grpSp>
      <p:sp>
        <p:nvSpPr>
          <p:cNvPr id="2" name="Title 1">
            <a:extLst>
              <a:ext uri="{FF2B5EF4-FFF2-40B4-BE49-F238E27FC236}">
                <a16:creationId xmlns:a16="http://schemas.microsoft.com/office/drawing/2014/main" id="{1B405F9A-BFDA-411B-8102-AE5316EBE6BC}"/>
              </a:ext>
            </a:extLst>
          </p:cNvPr>
          <p:cNvSpPr>
            <a:spLocks noGrp="1"/>
          </p:cNvSpPr>
          <p:nvPr>
            <p:ph type="title"/>
          </p:nvPr>
        </p:nvSpPr>
        <p:spPr>
          <a:xfrm>
            <a:off x="623889" y="-746609"/>
            <a:ext cx="10947022" cy="972000"/>
          </a:xfrm>
        </p:spPr>
        <p:txBody>
          <a:bodyPr>
            <a:normAutofit fontScale="90000"/>
          </a:bodyPr>
          <a:lstStyle/>
          <a:p>
            <a:r>
              <a:rPr lang="en-US" dirty="0"/>
              <a:t>Key Terms List - 6 Category Elements with Explanation Box</a:t>
            </a:r>
            <a:endParaRPr lang="en-US" sz="2700" dirty="0"/>
          </a:p>
        </p:txBody>
      </p:sp>
      <p:cxnSp>
        <p:nvCxnSpPr>
          <p:cNvPr id="4" name="Straight Arrow Connector 3">
            <a:extLst>
              <a:ext uri="{FF2B5EF4-FFF2-40B4-BE49-F238E27FC236}">
                <a16:creationId xmlns:a16="http://schemas.microsoft.com/office/drawing/2014/main" id="{5B861510-46A0-4759-B88A-9DE3289C4E11}"/>
              </a:ext>
            </a:extLst>
          </p:cNvPr>
          <p:cNvCxnSpPr>
            <a:cxnSpLocks/>
          </p:cNvCxnSpPr>
          <p:nvPr/>
        </p:nvCxnSpPr>
        <p:spPr>
          <a:xfrm flipH="1">
            <a:off x="3021433" y="3722964"/>
            <a:ext cx="510304" cy="0"/>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78468D38-66A8-4C0A-86FB-82290BAF0158}"/>
              </a:ext>
            </a:extLst>
          </p:cNvPr>
          <p:cNvCxnSpPr>
            <a:cxnSpLocks/>
          </p:cNvCxnSpPr>
          <p:nvPr/>
        </p:nvCxnSpPr>
        <p:spPr>
          <a:xfrm flipH="1" flipV="1">
            <a:off x="2975162" y="4373832"/>
            <a:ext cx="556576" cy="371484"/>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322B29EC-60FA-49D3-895C-A8A2B27B72BA}"/>
              </a:ext>
            </a:extLst>
          </p:cNvPr>
          <p:cNvCxnSpPr>
            <a:cxnSpLocks/>
          </p:cNvCxnSpPr>
          <p:nvPr/>
        </p:nvCxnSpPr>
        <p:spPr>
          <a:xfrm flipH="1" flipV="1">
            <a:off x="2435087" y="5005474"/>
            <a:ext cx="1096650" cy="762191"/>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645BE81C-A6B7-42F8-BD01-FF60E307FF52}"/>
              </a:ext>
            </a:extLst>
          </p:cNvPr>
          <p:cNvGrpSpPr/>
          <p:nvPr/>
        </p:nvGrpSpPr>
        <p:grpSpPr>
          <a:xfrm>
            <a:off x="623889" y="2589502"/>
            <a:ext cx="2185317" cy="2255061"/>
            <a:chOff x="1055440" y="2364750"/>
            <a:chExt cx="2185317" cy="2255061"/>
          </a:xfrm>
        </p:grpSpPr>
        <p:sp>
          <p:nvSpPr>
            <p:cNvPr id="20" name="Graphic 84">
              <a:extLst>
                <a:ext uri="{FF2B5EF4-FFF2-40B4-BE49-F238E27FC236}">
                  <a16:creationId xmlns:a16="http://schemas.microsoft.com/office/drawing/2014/main" id="{36357E02-093A-4CD6-A39D-155846E3AAD4}"/>
                </a:ext>
              </a:extLst>
            </p:cNvPr>
            <p:cNvSpPr/>
            <p:nvPr/>
          </p:nvSpPr>
          <p:spPr>
            <a:xfrm>
              <a:off x="1055440" y="2364750"/>
              <a:ext cx="2185317" cy="2255061"/>
            </a:xfrm>
            <a:custGeom>
              <a:avLst/>
              <a:gdLst>
                <a:gd name="connsiteX0" fmla="*/ 2041072 w 6639052"/>
                <a:gd name="connsiteY0" fmla="*/ 497384 h 6850937"/>
                <a:gd name="connsiteX1" fmla="*/ 2969762 w 6639052"/>
                <a:gd name="connsiteY1" fmla="*/ 248560 h 6850937"/>
                <a:gd name="connsiteX2" fmla="*/ 3100283 w 6639052"/>
                <a:gd name="connsiteY2" fmla="*/ 131671 h 6850937"/>
                <a:gd name="connsiteX3" fmla="*/ 3877264 w 6639052"/>
                <a:gd name="connsiteY3" fmla="*/ 169104 h 6850937"/>
                <a:gd name="connsiteX4" fmla="*/ 3992812 w 6639052"/>
                <a:gd name="connsiteY4" fmla="*/ 301956 h 6850937"/>
                <a:gd name="connsiteX5" fmla="*/ 4901655 w 6639052"/>
                <a:gd name="connsiteY5" fmla="*/ 646762 h 6850937"/>
                <a:gd name="connsiteX6" fmla="*/ 5076743 w 6639052"/>
                <a:gd name="connsiteY6" fmla="*/ 632284 h 6850937"/>
                <a:gd name="connsiteX7" fmla="*/ 5680331 w 6639052"/>
                <a:gd name="connsiteY7" fmla="*/ 1123644 h 6850937"/>
                <a:gd name="connsiteX8" fmla="*/ 5694952 w 6639052"/>
                <a:gd name="connsiteY8" fmla="*/ 1298732 h 6850937"/>
                <a:gd name="connsiteX9" fmla="*/ 6221415 w 6639052"/>
                <a:gd name="connsiteY9" fmla="*/ 2105941 h 6850937"/>
                <a:gd name="connsiteX10" fmla="*/ 6378845 w 6639052"/>
                <a:gd name="connsiteY10" fmla="*/ 2210330 h 6850937"/>
                <a:gd name="connsiteX11" fmla="*/ 6579288 w 6639052"/>
                <a:gd name="connsiteY11" fmla="*/ 2958283 h 6850937"/>
                <a:gd name="connsiteX12" fmla="*/ 6490861 w 6639052"/>
                <a:gd name="connsiteY12" fmla="*/ 3111475 h 6850937"/>
                <a:gd name="connsiteX13" fmla="*/ 6438526 w 6639052"/>
                <a:gd name="connsiteY13" fmla="*/ 4073785 h 6850937"/>
                <a:gd name="connsiteX14" fmla="*/ 6517700 w 6639052"/>
                <a:gd name="connsiteY14" fmla="*/ 4248660 h 6850937"/>
                <a:gd name="connsiteX15" fmla="*/ 6236811 w 6639052"/>
                <a:gd name="connsiteY15" fmla="*/ 4961865 h 6850937"/>
                <a:gd name="connsiteX16" fmla="*/ 6077969 w 6639052"/>
                <a:gd name="connsiteY16" fmla="*/ 5036801 h 6850937"/>
                <a:gd name="connsiteX17" fmla="*/ 5463291 w 6639052"/>
                <a:gd name="connsiteY17" fmla="*/ 5789839 h 6850937"/>
                <a:gd name="connsiteX18" fmla="*/ 5429672 w 6639052"/>
                <a:gd name="connsiteY18" fmla="*/ 5962666 h 6850937"/>
                <a:gd name="connsiteX19" fmla="*/ 4774949 w 6639052"/>
                <a:gd name="connsiteY19" fmla="*/ 6381775 h 6850937"/>
                <a:gd name="connsiteX20" fmla="*/ 4603534 w 6639052"/>
                <a:gd name="connsiteY20" fmla="*/ 6345824 h 6850937"/>
                <a:gd name="connsiteX21" fmla="*/ 3674843 w 6639052"/>
                <a:gd name="connsiteY21" fmla="*/ 6594647 h 6850937"/>
                <a:gd name="connsiteX22" fmla="*/ 3544393 w 6639052"/>
                <a:gd name="connsiteY22" fmla="*/ 6711538 h 6850937"/>
                <a:gd name="connsiteX23" fmla="*/ 2767836 w 6639052"/>
                <a:gd name="connsiteY23" fmla="*/ 6675870 h 6850937"/>
                <a:gd name="connsiteX24" fmla="*/ 2650522 w 6639052"/>
                <a:gd name="connsiteY24" fmla="*/ 6543513 h 6850937"/>
                <a:gd name="connsiteX25" fmla="*/ 1743445 w 6639052"/>
                <a:gd name="connsiteY25" fmla="*/ 6198212 h 6850937"/>
                <a:gd name="connsiteX26" fmla="*/ 1568428 w 6639052"/>
                <a:gd name="connsiteY26" fmla="*/ 6212760 h 6850937"/>
                <a:gd name="connsiteX27" fmla="*/ 968568 w 6639052"/>
                <a:gd name="connsiteY27" fmla="*/ 5735597 h 6850937"/>
                <a:gd name="connsiteX28" fmla="*/ 949717 w 6639052"/>
                <a:gd name="connsiteY28" fmla="*/ 5544477 h 6850937"/>
                <a:gd name="connsiteX29" fmla="*/ 423205 w 6639052"/>
                <a:gd name="connsiteY29" fmla="*/ 4737337 h 6850937"/>
                <a:gd name="connsiteX30" fmla="*/ 270090 w 6639052"/>
                <a:gd name="connsiteY30" fmla="*/ 4648840 h 6850937"/>
                <a:gd name="connsiteX31" fmla="*/ 69676 w 6639052"/>
                <a:gd name="connsiteY31" fmla="*/ 3900887 h 6850937"/>
                <a:gd name="connsiteX32" fmla="*/ 153773 w 6639052"/>
                <a:gd name="connsiteY32" fmla="*/ 3731733 h 6850937"/>
                <a:gd name="connsiteX33" fmla="*/ 206144 w 6639052"/>
                <a:gd name="connsiteY33" fmla="*/ 2769423 h 6850937"/>
                <a:gd name="connsiteX34" fmla="*/ 131214 w 6639052"/>
                <a:gd name="connsiteY34" fmla="*/ 2610510 h 6850937"/>
                <a:gd name="connsiteX35" fmla="*/ 408310 w 6639052"/>
                <a:gd name="connsiteY35" fmla="*/ 1883180 h 6850937"/>
                <a:gd name="connsiteX36" fmla="*/ 567139 w 6639052"/>
                <a:gd name="connsiteY36" fmla="*/ 1808244 h 6850937"/>
                <a:gd name="connsiteX37" fmla="*/ 1180050 w 6639052"/>
                <a:gd name="connsiteY37" fmla="*/ 1055629 h 6850937"/>
                <a:gd name="connsiteX38" fmla="*/ 1215470 w 6639052"/>
                <a:gd name="connsiteY38" fmla="*/ 882378 h 6850937"/>
                <a:gd name="connsiteX39" fmla="*/ 1869657 w 6639052"/>
                <a:gd name="connsiteY39" fmla="*/ 461434 h 6850937"/>
                <a:gd name="connsiteX40" fmla="*/ 2041072 w 6639052"/>
                <a:gd name="connsiteY40" fmla="*/ 497384 h 685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39052" h="6850937">
                  <a:moveTo>
                    <a:pt x="2041072" y="497384"/>
                  </a:moveTo>
                  <a:cubicBezTo>
                    <a:pt x="2333190" y="550496"/>
                    <a:pt x="2743399" y="440599"/>
                    <a:pt x="2969762" y="248560"/>
                  </a:cubicBezTo>
                  <a:lnTo>
                    <a:pt x="3100283" y="131671"/>
                  </a:lnTo>
                  <a:cubicBezTo>
                    <a:pt x="3326646" y="-60367"/>
                    <a:pt x="3675338" y="-37625"/>
                    <a:pt x="3877264" y="169104"/>
                  </a:cubicBezTo>
                  <a:lnTo>
                    <a:pt x="3992812" y="301956"/>
                  </a:lnTo>
                  <a:cubicBezTo>
                    <a:pt x="4200812" y="524223"/>
                    <a:pt x="4599861" y="678122"/>
                    <a:pt x="4901655" y="646762"/>
                  </a:cubicBezTo>
                  <a:lnTo>
                    <a:pt x="5076743" y="632284"/>
                  </a:lnTo>
                  <a:cubicBezTo>
                    <a:pt x="5380586" y="615545"/>
                    <a:pt x="5648973" y="821709"/>
                    <a:pt x="5680331" y="1123644"/>
                  </a:cubicBezTo>
                  <a:lnTo>
                    <a:pt x="5694952" y="1298732"/>
                  </a:lnTo>
                  <a:cubicBezTo>
                    <a:pt x="5742343" y="1596430"/>
                    <a:pt x="5969272" y="1960235"/>
                    <a:pt x="6221415" y="2105941"/>
                  </a:cubicBezTo>
                  <a:lnTo>
                    <a:pt x="6378845" y="2210330"/>
                  </a:lnTo>
                  <a:cubicBezTo>
                    <a:pt x="6629293" y="2356531"/>
                    <a:pt x="6719273" y="2692297"/>
                    <a:pt x="6579288" y="2958283"/>
                  </a:cubicBezTo>
                  <a:lnTo>
                    <a:pt x="6490861" y="3111475"/>
                  </a:lnTo>
                  <a:cubicBezTo>
                    <a:pt x="6345296" y="3363760"/>
                    <a:pt x="6334985" y="3808293"/>
                    <a:pt x="6438526" y="4073785"/>
                  </a:cubicBezTo>
                  <a:lnTo>
                    <a:pt x="6517700" y="4248660"/>
                  </a:lnTo>
                  <a:cubicBezTo>
                    <a:pt x="6637203" y="4509914"/>
                    <a:pt x="6512120" y="4838547"/>
                    <a:pt x="6236811" y="4961865"/>
                  </a:cubicBezTo>
                  <a:lnTo>
                    <a:pt x="6077969" y="5036801"/>
                  </a:lnTo>
                  <a:cubicBezTo>
                    <a:pt x="5800894" y="5160541"/>
                    <a:pt x="5532295" y="5493342"/>
                    <a:pt x="5463291" y="5789839"/>
                  </a:cubicBezTo>
                  <a:lnTo>
                    <a:pt x="5429672" y="5962666"/>
                  </a:lnTo>
                  <a:cubicBezTo>
                    <a:pt x="5361940" y="6256903"/>
                    <a:pt x="5070881" y="6449153"/>
                    <a:pt x="4774949" y="6381775"/>
                  </a:cubicBezTo>
                  <a:lnTo>
                    <a:pt x="4603534" y="6345824"/>
                  </a:lnTo>
                  <a:cubicBezTo>
                    <a:pt x="4311910" y="6294478"/>
                    <a:pt x="3901772" y="6404375"/>
                    <a:pt x="3674843" y="6594647"/>
                  </a:cubicBezTo>
                  <a:lnTo>
                    <a:pt x="3544393" y="6711538"/>
                  </a:lnTo>
                  <a:cubicBezTo>
                    <a:pt x="3321773" y="6917772"/>
                    <a:pt x="2973576" y="6896866"/>
                    <a:pt x="2767836" y="6675870"/>
                  </a:cubicBezTo>
                  <a:lnTo>
                    <a:pt x="2650522" y="6543513"/>
                  </a:lnTo>
                  <a:cubicBezTo>
                    <a:pt x="2444288" y="6320822"/>
                    <a:pt x="2045239" y="6166852"/>
                    <a:pt x="1743445" y="6198212"/>
                  </a:cubicBezTo>
                  <a:lnTo>
                    <a:pt x="1568428" y="6212760"/>
                  </a:lnTo>
                  <a:cubicBezTo>
                    <a:pt x="1266598" y="6244120"/>
                    <a:pt x="995703" y="6021571"/>
                    <a:pt x="968568" y="5735597"/>
                  </a:cubicBezTo>
                  <a:lnTo>
                    <a:pt x="949717" y="5544477"/>
                  </a:lnTo>
                  <a:cubicBezTo>
                    <a:pt x="906599" y="5262812"/>
                    <a:pt x="675404" y="4882973"/>
                    <a:pt x="423205" y="4737337"/>
                  </a:cubicBezTo>
                  <a:lnTo>
                    <a:pt x="270090" y="4648840"/>
                  </a:lnTo>
                  <a:cubicBezTo>
                    <a:pt x="14084" y="4488938"/>
                    <a:pt x="-75889" y="4153172"/>
                    <a:pt x="69676" y="3900887"/>
                  </a:cubicBezTo>
                  <a:lnTo>
                    <a:pt x="153773" y="3731733"/>
                  </a:lnTo>
                  <a:cubicBezTo>
                    <a:pt x="299337" y="3479449"/>
                    <a:pt x="313929" y="3050947"/>
                    <a:pt x="206144" y="2769423"/>
                  </a:cubicBezTo>
                  <a:lnTo>
                    <a:pt x="131214" y="2610510"/>
                  </a:lnTo>
                  <a:cubicBezTo>
                    <a:pt x="7445" y="2333294"/>
                    <a:pt x="135049" y="2021117"/>
                    <a:pt x="408310" y="1883180"/>
                  </a:cubicBezTo>
                  <a:lnTo>
                    <a:pt x="567139" y="1808244"/>
                  </a:lnTo>
                  <a:cubicBezTo>
                    <a:pt x="844206" y="1684503"/>
                    <a:pt x="1112826" y="1351632"/>
                    <a:pt x="1180050" y="1055629"/>
                  </a:cubicBezTo>
                  <a:lnTo>
                    <a:pt x="1215470" y="882378"/>
                  </a:lnTo>
                  <a:cubicBezTo>
                    <a:pt x="1286981" y="602338"/>
                    <a:pt x="1577610" y="408321"/>
                    <a:pt x="1869657" y="461434"/>
                  </a:cubicBezTo>
                  <a:lnTo>
                    <a:pt x="2041072" y="497384"/>
                  </a:lnTo>
                  <a:close/>
                </a:path>
              </a:pathLst>
            </a:custGeom>
            <a:solidFill>
              <a:schemeClr val="accent4"/>
            </a:solidFill>
            <a:ln w="76200" cap="flat">
              <a:solidFill>
                <a:schemeClr val="accent4">
                  <a:alpha val="50196"/>
                </a:schemeClr>
              </a:solidFill>
              <a:prstDash val="solid"/>
              <a:round/>
            </a:ln>
          </p:spPr>
          <p:txBody>
            <a:bodyPr rtlCol="0" anchor="ctr"/>
            <a:lstStyle/>
            <a:p>
              <a:endParaRPr lang="en-US" dirty="0"/>
            </a:p>
          </p:txBody>
        </p:sp>
        <p:sp>
          <p:nvSpPr>
            <p:cNvPr id="21" name="Prostokąt 35">
              <a:extLst>
                <a:ext uri="{FF2B5EF4-FFF2-40B4-BE49-F238E27FC236}">
                  <a16:creationId xmlns:a16="http://schemas.microsoft.com/office/drawing/2014/main" id="{1A35293C-D9E1-4DAC-827A-C79A9846DACA}"/>
                </a:ext>
              </a:extLst>
            </p:cNvPr>
            <p:cNvSpPr/>
            <p:nvPr/>
          </p:nvSpPr>
          <p:spPr>
            <a:xfrm flipH="1">
              <a:off x="1244883" y="2750678"/>
              <a:ext cx="1806430" cy="1483206"/>
            </a:xfrm>
            <a:prstGeom prst="rect">
              <a:avLst/>
            </a:prstGeom>
            <a:no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spcAft>
                  <a:spcPts val="450"/>
                </a:spcAft>
              </a:pPr>
              <a:r>
                <a:rPr lang="en-US" sz="2400" dirty="0">
                  <a:solidFill>
                    <a:schemeClr val="bg1"/>
                  </a:solidFill>
                </a:rPr>
                <a:t>Put category name here</a:t>
              </a:r>
            </a:p>
          </p:txBody>
        </p:sp>
      </p:grpSp>
      <p:cxnSp>
        <p:nvCxnSpPr>
          <p:cNvPr id="17" name="Straight Arrow Connector 16">
            <a:extLst>
              <a:ext uri="{FF2B5EF4-FFF2-40B4-BE49-F238E27FC236}">
                <a16:creationId xmlns:a16="http://schemas.microsoft.com/office/drawing/2014/main" id="{2AEC6E41-A15E-4B52-9B73-F88FE0B72E79}"/>
              </a:ext>
            </a:extLst>
          </p:cNvPr>
          <p:cNvCxnSpPr>
            <a:cxnSpLocks/>
          </p:cNvCxnSpPr>
          <p:nvPr/>
        </p:nvCxnSpPr>
        <p:spPr>
          <a:xfrm flipH="1">
            <a:off x="2975162" y="2625044"/>
            <a:ext cx="556576" cy="371484"/>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C337CD8E-C206-4BFE-A31D-427B86B1D86A}"/>
              </a:ext>
            </a:extLst>
          </p:cNvPr>
          <p:cNvCxnSpPr>
            <a:cxnSpLocks/>
          </p:cNvCxnSpPr>
          <p:nvPr/>
        </p:nvCxnSpPr>
        <p:spPr>
          <a:xfrm flipH="1">
            <a:off x="2435087" y="1602695"/>
            <a:ext cx="1096650" cy="762191"/>
          </a:xfrm>
          <a:prstGeom prst="straightConnector1">
            <a:avLst/>
          </a:prstGeom>
          <a:ln w="57150" cap="rnd">
            <a:solidFill>
              <a:schemeClr val="bg2">
                <a:lumMod val="75000"/>
              </a:schemeClr>
            </a:solidFill>
            <a:round/>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nvGrpSpPr>
          <p:cNvPr id="10" name="Grupa 9">
            <a:extLst>
              <a:ext uri="{FF2B5EF4-FFF2-40B4-BE49-F238E27FC236}">
                <a16:creationId xmlns:a16="http://schemas.microsoft.com/office/drawing/2014/main" id="{7DE4140D-0E4C-4AA4-A6E2-07095ABE0A43}"/>
              </a:ext>
            </a:extLst>
          </p:cNvPr>
          <p:cNvGrpSpPr/>
          <p:nvPr/>
        </p:nvGrpSpPr>
        <p:grpSpPr>
          <a:xfrm>
            <a:off x="3746500" y="4267200"/>
            <a:ext cx="3872178" cy="951224"/>
            <a:chOff x="3745209" y="2220577"/>
            <a:chExt cx="3872178" cy="951224"/>
          </a:xfrm>
        </p:grpSpPr>
        <p:grpSp>
          <p:nvGrpSpPr>
            <p:cNvPr id="16" name="Group 15">
              <a:extLst>
                <a:ext uri="{FF2B5EF4-FFF2-40B4-BE49-F238E27FC236}">
                  <a16:creationId xmlns:a16="http://schemas.microsoft.com/office/drawing/2014/main" id="{07F6BEE6-D4A1-4165-88DF-83C638C61519}"/>
                </a:ext>
              </a:extLst>
            </p:cNvPr>
            <p:cNvGrpSpPr/>
            <p:nvPr/>
          </p:nvGrpSpPr>
          <p:grpSpPr>
            <a:xfrm>
              <a:off x="4215111" y="2220577"/>
              <a:ext cx="3402276" cy="951224"/>
              <a:chOff x="4215111" y="2220577"/>
              <a:chExt cx="3402276" cy="951224"/>
            </a:xfrm>
          </p:grpSpPr>
          <p:sp>
            <p:nvSpPr>
              <p:cNvPr id="40" name="Rectangle 39">
                <a:extLst>
                  <a:ext uri="{FF2B5EF4-FFF2-40B4-BE49-F238E27FC236}">
                    <a16:creationId xmlns:a16="http://schemas.microsoft.com/office/drawing/2014/main" id="{B83FDE10-F0AA-4379-8013-9546FB2AC2DE}"/>
                  </a:ext>
                </a:extLst>
              </p:cNvPr>
              <p:cNvSpPr/>
              <p:nvPr/>
            </p:nvSpPr>
            <p:spPr>
              <a:xfrm>
                <a:off x="4215111" y="2220577"/>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41" name="Rectangle 40">
                <a:extLst>
                  <a:ext uri="{FF2B5EF4-FFF2-40B4-BE49-F238E27FC236}">
                    <a16:creationId xmlns:a16="http://schemas.microsoft.com/office/drawing/2014/main" id="{06D185AE-7594-4876-86F4-9CC189CCBD69}"/>
                  </a:ext>
                </a:extLst>
              </p:cNvPr>
              <p:cNvSpPr/>
              <p:nvPr/>
            </p:nvSpPr>
            <p:spPr>
              <a:xfrm>
                <a:off x="7527387" y="2220577"/>
                <a:ext cx="90000" cy="951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9" name="Oval 38">
              <a:extLst>
                <a:ext uri="{FF2B5EF4-FFF2-40B4-BE49-F238E27FC236}">
                  <a16:creationId xmlns:a16="http://schemas.microsoft.com/office/drawing/2014/main" id="{99DCFB6D-055F-4E55-BC39-EBABBAAA5853}"/>
                </a:ext>
              </a:extLst>
            </p:cNvPr>
            <p:cNvSpPr/>
            <p:nvPr/>
          </p:nvSpPr>
          <p:spPr>
            <a:xfrm>
              <a:off x="3745209" y="2220577"/>
              <a:ext cx="951223" cy="951224"/>
            </a:xfrm>
            <a:prstGeom prst="ellipse">
              <a:avLst/>
            </a:prstGeom>
            <a:solidFill>
              <a:schemeClr val="accent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7" name="Grupa 6">
            <a:extLst>
              <a:ext uri="{FF2B5EF4-FFF2-40B4-BE49-F238E27FC236}">
                <a16:creationId xmlns:a16="http://schemas.microsoft.com/office/drawing/2014/main" id="{781F6B22-3CD4-4687-A075-8C0048CC88B8}"/>
              </a:ext>
            </a:extLst>
          </p:cNvPr>
          <p:cNvGrpSpPr/>
          <p:nvPr/>
        </p:nvGrpSpPr>
        <p:grpSpPr>
          <a:xfrm>
            <a:off x="3746500" y="5295900"/>
            <a:ext cx="3872178" cy="951224"/>
            <a:chOff x="3745209" y="4268227"/>
            <a:chExt cx="3872178" cy="951224"/>
          </a:xfrm>
        </p:grpSpPr>
        <p:grpSp>
          <p:nvGrpSpPr>
            <p:cNvPr id="14" name="Group 13">
              <a:extLst>
                <a:ext uri="{FF2B5EF4-FFF2-40B4-BE49-F238E27FC236}">
                  <a16:creationId xmlns:a16="http://schemas.microsoft.com/office/drawing/2014/main" id="{774E7303-6EAE-4BF2-9E96-88996B2DE8BF}"/>
                </a:ext>
              </a:extLst>
            </p:cNvPr>
            <p:cNvGrpSpPr/>
            <p:nvPr/>
          </p:nvGrpSpPr>
          <p:grpSpPr>
            <a:xfrm>
              <a:off x="4215111" y="4268227"/>
              <a:ext cx="3402276" cy="951224"/>
              <a:chOff x="4215111" y="4268227"/>
              <a:chExt cx="3402276" cy="951224"/>
            </a:xfrm>
          </p:grpSpPr>
          <p:sp>
            <p:nvSpPr>
              <p:cNvPr id="32" name="Rectangle 31">
                <a:extLst>
                  <a:ext uri="{FF2B5EF4-FFF2-40B4-BE49-F238E27FC236}">
                    <a16:creationId xmlns:a16="http://schemas.microsoft.com/office/drawing/2014/main" id="{62AB82A2-BBC7-4F0B-98E2-274019A8879A}"/>
                  </a:ext>
                </a:extLst>
              </p:cNvPr>
              <p:cNvSpPr/>
              <p:nvPr/>
            </p:nvSpPr>
            <p:spPr>
              <a:xfrm>
                <a:off x="4215111" y="4268227"/>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33" name="Rectangle 32">
                <a:extLst>
                  <a:ext uri="{FF2B5EF4-FFF2-40B4-BE49-F238E27FC236}">
                    <a16:creationId xmlns:a16="http://schemas.microsoft.com/office/drawing/2014/main" id="{E254185C-F0FE-4A46-96B4-F591945BA86C}"/>
                  </a:ext>
                </a:extLst>
              </p:cNvPr>
              <p:cNvSpPr/>
              <p:nvPr/>
            </p:nvSpPr>
            <p:spPr>
              <a:xfrm>
                <a:off x="7527387" y="4268227"/>
                <a:ext cx="90000" cy="9512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1" name="Oval 30">
              <a:extLst>
                <a:ext uri="{FF2B5EF4-FFF2-40B4-BE49-F238E27FC236}">
                  <a16:creationId xmlns:a16="http://schemas.microsoft.com/office/drawing/2014/main" id="{C48AD19D-0286-4B6B-9B82-33D84DD54D6E}"/>
                </a:ext>
              </a:extLst>
            </p:cNvPr>
            <p:cNvSpPr/>
            <p:nvPr/>
          </p:nvSpPr>
          <p:spPr>
            <a:xfrm>
              <a:off x="3745209" y="4268227"/>
              <a:ext cx="951223" cy="951224"/>
            </a:xfrm>
            <a:prstGeom prst="ellipse">
              <a:avLst/>
            </a:prstGeom>
            <a:solidFill>
              <a:schemeClr val="accent6"/>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9" name="Grupa 8">
            <a:extLst>
              <a:ext uri="{FF2B5EF4-FFF2-40B4-BE49-F238E27FC236}">
                <a16:creationId xmlns:a16="http://schemas.microsoft.com/office/drawing/2014/main" id="{1572E532-4298-484F-913C-AA858833DD1A}"/>
              </a:ext>
            </a:extLst>
          </p:cNvPr>
          <p:cNvGrpSpPr/>
          <p:nvPr/>
        </p:nvGrpSpPr>
        <p:grpSpPr>
          <a:xfrm>
            <a:off x="3746500" y="1193800"/>
            <a:ext cx="3872178" cy="951224"/>
            <a:chOff x="3745209" y="3244402"/>
            <a:chExt cx="3872178" cy="951224"/>
          </a:xfrm>
        </p:grpSpPr>
        <p:grpSp>
          <p:nvGrpSpPr>
            <p:cNvPr id="15" name="Group 14">
              <a:extLst>
                <a:ext uri="{FF2B5EF4-FFF2-40B4-BE49-F238E27FC236}">
                  <a16:creationId xmlns:a16="http://schemas.microsoft.com/office/drawing/2014/main" id="{BAAC13BD-5F6D-4E84-BF54-0BCA2DCF001A}"/>
                </a:ext>
              </a:extLst>
            </p:cNvPr>
            <p:cNvGrpSpPr/>
            <p:nvPr/>
          </p:nvGrpSpPr>
          <p:grpSpPr>
            <a:xfrm>
              <a:off x="4215111" y="3244402"/>
              <a:ext cx="3402276" cy="951224"/>
              <a:chOff x="4215111" y="3244402"/>
              <a:chExt cx="3402276" cy="951224"/>
            </a:xfrm>
          </p:grpSpPr>
          <p:sp>
            <p:nvSpPr>
              <p:cNvPr id="36" name="Rectangle 35">
                <a:extLst>
                  <a:ext uri="{FF2B5EF4-FFF2-40B4-BE49-F238E27FC236}">
                    <a16:creationId xmlns:a16="http://schemas.microsoft.com/office/drawing/2014/main" id="{3DAEA4C9-27B1-4863-8A2B-B6A4C0FF52AB}"/>
                  </a:ext>
                </a:extLst>
              </p:cNvPr>
              <p:cNvSpPr/>
              <p:nvPr/>
            </p:nvSpPr>
            <p:spPr>
              <a:xfrm>
                <a:off x="4215111" y="324440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37" name="Rectangle 36">
                <a:extLst>
                  <a:ext uri="{FF2B5EF4-FFF2-40B4-BE49-F238E27FC236}">
                    <a16:creationId xmlns:a16="http://schemas.microsoft.com/office/drawing/2014/main" id="{06DF9153-DDF8-441D-B8EB-3865A890BE4D}"/>
                  </a:ext>
                </a:extLst>
              </p:cNvPr>
              <p:cNvSpPr/>
              <p:nvPr/>
            </p:nvSpPr>
            <p:spPr>
              <a:xfrm>
                <a:off x="7527387" y="3244402"/>
                <a:ext cx="90000" cy="9512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35" name="Oval 34">
              <a:extLst>
                <a:ext uri="{FF2B5EF4-FFF2-40B4-BE49-F238E27FC236}">
                  <a16:creationId xmlns:a16="http://schemas.microsoft.com/office/drawing/2014/main" id="{149FDAA9-24F9-4FD5-8C28-BA4862F3E71F}"/>
                </a:ext>
              </a:extLst>
            </p:cNvPr>
            <p:cNvSpPr/>
            <p:nvPr/>
          </p:nvSpPr>
          <p:spPr>
            <a:xfrm>
              <a:off x="3745209" y="3244402"/>
              <a:ext cx="951223" cy="951224"/>
            </a:xfrm>
            <a:prstGeom prst="ellipse">
              <a:avLst/>
            </a:prstGeom>
            <a:solidFill>
              <a:schemeClr val="tx2"/>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3" name="Grupa 2">
            <a:extLst>
              <a:ext uri="{FF2B5EF4-FFF2-40B4-BE49-F238E27FC236}">
                <a16:creationId xmlns:a16="http://schemas.microsoft.com/office/drawing/2014/main" id="{924949A5-5678-4884-A0B4-8A4C1173E596}"/>
              </a:ext>
            </a:extLst>
          </p:cNvPr>
          <p:cNvGrpSpPr/>
          <p:nvPr/>
        </p:nvGrpSpPr>
        <p:grpSpPr>
          <a:xfrm>
            <a:off x="3746500" y="2222500"/>
            <a:ext cx="3875006" cy="951224"/>
            <a:chOff x="3742381" y="5292052"/>
            <a:chExt cx="3875006" cy="951224"/>
          </a:xfrm>
        </p:grpSpPr>
        <p:grpSp>
          <p:nvGrpSpPr>
            <p:cNvPr id="13" name="Group 12">
              <a:extLst>
                <a:ext uri="{FF2B5EF4-FFF2-40B4-BE49-F238E27FC236}">
                  <a16:creationId xmlns:a16="http://schemas.microsoft.com/office/drawing/2014/main" id="{4390C8D3-496B-4EA4-8ABF-A5C09D649587}"/>
                </a:ext>
              </a:extLst>
            </p:cNvPr>
            <p:cNvGrpSpPr/>
            <p:nvPr/>
          </p:nvGrpSpPr>
          <p:grpSpPr>
            <a:xfrm>
              <a:off x="4215111" y="5292052"/>
              <a:ext cx="3402276" cy="951224"/>
              <a:chOff x="4215111" y="5292052"/>
              <a:chExt cx="3402276" cy="951224"/>
            </a:xfrm>
          </p:grpSpPr>
          <p:sp>
            <p:nvSpPr>
              <p:cNvPr id="24" name="Rectangle 23">
                <a:extLst>
                  <a:ext uri="{FF2B5EF4-FFF2-40B4-BE49-F238E27FC236}">
                    <a16:creationId xmlns:a16="http://schemas.microsoft.com/office/drawing/2014/main" id="{EFC45053-A292-4316-B0F9-EB58F867CFEE}"/>
                  </a:ext>
                </a:extLst>
              </p:cNvPr>
              <p:cNvSpPr/>
              <p:nvPr/>
            </p:nvSpPr>
            <p:spPr>
              <a:xfrm>
                <a:off x="4215111" y="529205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25" name="Rectangle 24">
                <a:extLst>
                  <a:ext uri="{FF2B5EF4-FFF2-40B4-BE49-F238E27FC236}">
                    <a16:creationId xmlns:a16="http://schemas.microsoft.com/office/drawing/2014/main" id="{7EFA550B-70B4-4954-B6FB-BAF671B4A62A}"/>
                  </a:ext>
                </a:extLst>
              </p:cNvPr>
              <p:cNvSpPr/>
              <p:nvPr/>
            </p:nvSpPr>
            <p:spPr>
              <a:xfrm>
                <a:off x="7527387" y="5292052"/>
                <a:ext cx="90000" cy="951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23" name="Oval 22">
              <a:extLst>
                <a:ext uri="{FF2B5EF4-FFF2-40B4-BE49-F238E27FC236}">
                  <a16:creationId xmlns:a16="http://schemas.microsoft.com/office/drawing/2014/main" id="{0081E3E0-BF7E-401D-9F5C-F81ECDCA1082}"/>
                </a:ext>
              </a:extLst>
            </p:cNvPr>
            <p:cNvSpPr/>
            <p:nvPr/>
          </p:nvSpPr>
          <p:spPr>
            <a:xfrm>
              <a:off x="3742381" y="5292052"/>
              <a:ext cx="951223" cy="951224"/>
            </a:xfrm>
            <a:prstGeom prst="ellipse">
              <a:avLst/>
            </a:prstGeom>
            <a:solidFill>
              <a:schemeClr val="accent1"/>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11" name="Grupa 10">
            <a:extLst>
              <a:ext uri="{FF2B5EF4-FFF2-40B4-BE49-F238E27FC236}">
                <a16:creationId xmlns:a16="http://schemas.microsoft.com/office/drawing/2014/main" id="{7C7D6C62-6BED-451C-BF58-47F07808EB52}"/>
              </a:ext>
            </a:extLst>
          </p:cNvPr>
          <p:cNvGrpSpPr/>
          <p:nvPr/>
        </p:nvGrpSpPr>
        <p:grpSpPr>
          <a:xfrm>
            <a:off x="3746500" y="3238500"/>
            <a:ext cx="3875006" cy="951224"/>
            <a:chOff x="3742381" y="1196752"/>
            <a:chExt cx="3875006" cy="951224"/>
          </a:xfrm>
        </p:grpSpPr>
        <p:grpSp>
          <p:nvGrpSpPr>
            <p:cNvPr id="19" name="Group 18">
              <a:extLst>
                <a:ext uri="{FF2B5EF4-FFF2-40B4-BE49-F238E27FC236}">
                  <a16:creationId xmlns:a16="http://schemas.microsoft.com/office/drawing/2014/main" id="{7E14EE2A-3002-40FB-B5CB-7AB8C588488F}"/>
                </a:ext>
              </a:extLst>
            </p:cNvPr>
            <p:cNvGrpSpPr/>
            <p:nvPr/>
          </p:nvGrpSpPr>
          <p:grpSpPr>
            <a:xfrm>
              <a:off x="4215111" y="1196752"/>
              <a:ext cx="3402276" cy="951224"/>
              <a:chOff x="4215111" y="1196752"/>
              <a:chExt cx="3402276" cy="951224"/>
            </a:xfrm>
          </p:grpSpPr>
          <p:sp>
            <p:nvSpPr>
              <p:cNvPr id="28" name="Rectangle 27">
                <a:extLst>
                  <a:ext uri="{FF2B5EF4-FFF2-40B4-BE49-F238E27FC236}">
                    <a16:creationId xmlns:a16="http://schemas.microsoft.com/office/drawing/2014/main" id="{F5EF4C7E-EEE7-4845-BDED-3EF59ECB5B9F}"/>
                  </a:ext>
                </a:extLst>
              </p:cNvPr>
              <p:cNvSpPr/>
              <p:nvPr/>
            </p:nvSpPr>
            <p:spPr>
              <a:xfrm>
                <a:off x="4215111" y="1196752"/>
                <a:ext cx="3312276" cy="9512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r>
                  <a:rPr lang="en-US" sz="2400" dirty="0">
                    <a:solidFill>
                      <a:schemeClr val="tx1"/>
                    </a:solidFill>
                  </a:rPr>
                  <a:t>Put your text here. </a:t>
                </a:r>
              </a:p>
            </p:txBody>
          </p:sp>
          <p:sp>
            <p:nvSpPr>
              <p:cNvPr id="29" name="Rectangle 28">
                <a:extLst>
                  <a:ext uri="{FF2B5EF4-FFF2-40B4-BE49-F238E27FC236}">
                    <a16:creationId xmlns:a16="http://schemas.microsoft.com/office/drawing/2014/main" id="{2D04F253-8E07-407E-89B1-6B05DCA6F0B3}"/>
                  </a:ext>
                </a:extLst>
              </p:cNvPr>
              <p:cNvSpPr/>
              <p:nvPr/>
            </p:nvSpPr>
            <p:spPr>
              <a:xfrm>
                <a:off x="7527387" y="1196752"/>
                <a:ext cx="90000" cy="951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216000" rtlCol="0" anchor="ctr"/>
              <a:lstStyle/>
              <a:p>
                <a:pPr algn="ctr"/>
                <a:endParaRPr lang="en-US" dirty="0">
                  <a:solidFill>
                    <a:schemeClr val="tx1"/>
                  </a:solidFill>
                </a:endParaRPr>
              </a:p>
            </p:txBody>
          </p:sp>
        </p:grpSp>
        <p:sp>
          <p:nvSpPr>
            <p:cNvPr id="27" name="Oval 26">
              <a:extLst>
                <a:ext uri="{FF2B5EF4-FFF2-40B4-BE49-F238E27FC236}">
                  <a16:creationId xmlns:a16="http://schemas.microsoft.com/office/drawing/2014/main" id="{1428262D-F46E-44C2-ADF4-10D733FDB50E}"/>
                </a:ext>
              </a:extLst>
            </p:cNvPr>
            <p:cNvSpPr/>
            <p:nvPr/>
          </p:nvSpPr>
          <p:spPr>
            <a:xfrm>
              <a:off x="3742381" y="1196752"/>
              <a:ext cx="951223" cy="951224"/>
            </a:xfrm>
            <a:prstGeom prst="ellipse">
              <a:avLst/>
            </a:prstGeom>
            <a:solidFill>
              <a:schemeClr val="accent3"/>
            </a:solidFill>
            <a:ln w="5715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42" name="Freeform 31">
            <a:extLst>
              <a:ext uri="{FF2B5EF4-FFF2-40B4-BE49-F238E27FC236}">
                <a16:creationId xmlns:a16="http://schemas.microsoft.com/office/drawing/2014/main" id="{993CC662-A26B-4C41-9794-410F960902C3}"/>
              </a:ext>
            </a:extLst>
          </p:cNvPr>
          <p:cNvSpPr>
            <a:spLocks noChangeAspect="1"/>
          </p:cNvSpPr>
          <p:nvPr/>
        </p:nvSpPr>
        <p:spPr bwMode="auto">
          <a:xfrm>
            <a:off x="3948026" y="1488372"/>
            <a:ext cx="533396" cy="362080"/>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43" name="Grafika 42">
            <a:extLst>
              <a:ext uri="{FF2B5EF4-FFF2-40B4-BE49-F238E27FC236}">
                <a16:creationId xmlns:a16="http://schemas.microsoft.com/office/drawing/2014/main" id="{FD7217B1-5561-45DB-9CD8-CFAFD7B6DD5E}"/>
              </a:ext>
            </a:extLst>
          </p:cNvPr>
          <p:cNvPicPr>
            <a:picLocks noChangeAspect="1"/>
          </p:cNvPicPr>
          <p:nvPr/>
        </p:nvPicPr>
        <p:blipFill>
          <a:blip/>
          <a:stretch>
            <a:fillRect/>
          </a:stretch>
        </p:blipFill>
        <p:spPr>
          <a:xfrm>
            <a:off x="4039123" y="2438839"/>
            <a:ext cx="351202" cy="504292"/>
          </a:xfrm>
          <a:prstGeom prst="rect">
            <a:avLst/>
          </a:prstGeom>
        </p:spPr>
      </p:pic>
      <p:sp>
        <p:nvSpPr>
          <p:cNvPr id="44" name="Freeform 6">
            <a:extLst>
              <a:ext uri="{FF2B5EF4-FFF2-40B4-BE49-F238E27FC236}">
                <a16:creationId xmlns:a16="http://schemas.microsoft.com/office/drawing/2014/main" id="{2893F9F2-2B48-49AD-96AE-CFB71DBB54CC}"/>
              </a:ext>
            </a:extLst>
          </p:cNvPr>
          <p:cNvSpPr>
            <a:spLocks noChangeAspect="1" noEditPoints="1"/>
          </p:cNvSpPr>
          <p:nvPr/>
        </p:nvSpPr>
        <p:spPr bwMode="auto">
          <a:xfrm>
            <a:off x="3934681" y="3469124"/>
            <a:ext cx="560086" cy="449976"/>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D3DBB10D-D6D7-4D6D-9856-56B2C1922517}"/>
              </a:ext>
            </a:extLst>
          </p:cNvPr>
          <p:cNvSpPr>
            <a:spLocks noChangeAspect="1" noEditPoints="1"/>
          </p:cNvSpPr>
          <p:nvPr/>
        </p:nvSpPr>
        <p:spPr bwMode="auto">
          <a:xfrm>
            <a:off x="3966769" y="5564786"/>
            <a:ext cx="495911" cy="394097"/>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4">
            <a:extLst>
              <a:ext uri="{FF2B5EF4-FFF2-40B4-BE49-F238E27FC236}">
                <a16:creationId xmlns:a16="http://schemas.microsoft.com/office/drawing/2014/main" id="{25B1F74C-9BE3-44EC-9AE2-6F75DC42832F}"/>
              </a:ext>
            </a:extLst>
          </p:cNvPr>
          <p:cNvSpPr>
            <a:spLocks noChangeAspect="1" noEditPoints="1"/>
          </p:cNvSpPr>
          <p:nvPr/>
        </p:nvSpPr>
        <p:spPr bwMode="auto">
          <a:xfrm>
            <a:off x="4034917" y="4513425"/>
            <a:ext cx="359615" cy="4587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97162465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upa 22">
            <a:extLst>
              <a:ext uri="{FF2B5EF4-FFF2-40B4-BE49-F238E27FC236}">
                <a16:creationId xmlns:a16="http://schemas.microsoft.com/office/drawing/2014/main" id="{A9B9C2CC-7151-479C-A19D-44CF8AFCFBF1}"/>
              </a:ext>
            </a:extLst>
          </p:cNvPr>
          <p:cNvGrpSpPr/>
          <p:nvPr/>
        </p:nvGrpSpPr>
        <p:grpSpPr>
          <a:xfrm>
            <a:off x="717186" y="1125539"/>
            <a:ext cx="5097705" cy="5180012"/>
            <a:chOff x="717186" y="1125539"/>
            <a:chExt cx="5097705" cy="5180012"/>
          </a:xfrm>
        </p:grpSpPr>
        <p:grpSp>
          <p:nvGrpSpPr>
            <p:cNvPr id="7" name="Grupa 6"/>
            <p:cNvGrpSpPr/>
            <p:nvPr/>
          </p:nvGrpSpPr>
          <p:grpSpPr>
            <a:xfrm>
              <a:off x="717186" y="1125539"/>
              <a:ext cx="5097705" cy="5180012"/>
              <a:chOff x="717186" y="1125538"/>
              <a:chExt cx="5198843" cy="5282783"/>
            </a:xfrm>
          </p:grpSpPr>
          <p:sp>
            <p:nvSpPr>
              <p:cNvPr id="60" name="Owal 59"/>
              <p:cNvSpPr/>
              <p:nvPr/>
            </p:nvSpPr>
            <p:spPr>
              <a:xfrm>
                <a:off x="717186" y="1209479"/>
                <a:ext cx="5198842" cy="5198842"/>
              </a:xfrm>
              <a:prstGeom prst="ellipse">
                <a:avLst/>
              </a:prstGeom>
              <a:solidFill>
                <a:schemeClr val="accent4">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3" name="Owal 2"/>
              <p:cNvSpPr/>
              <p:nvPr/>
            </p:nvSpPr>
            <p:spPr>
              <a:xfrm>
                <a:off x="717187" y="1125538"/>
                <a:ext cx="5198842" cy="5198842"/>
              </a:xfrm>
              <a:prstGeom prst="ellipse">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9" name="pole tekstowe 38">
              <a:extLst>
                <a:ext uri="{FF2B5EF4-FFF2-40B4-BE49-F238E27FC236}">
                  <a16:creationId xmlns:a16="http://schemas.microsoft.com/office/drawing/2014/main" id="{D7B2CBFD-5609-48AF-BB68-21F84E05CE5A}"/>
                </a:ext>
              </a:extLst>
            </p:cNvPr>
            <p:cNvSpPr txBox="1"/>
            <p:nvPr/>
          </p:nvSpPr>
          <p:spPr>
            <a:xfrm>
              <a:off x="3116824" y="1136358"/>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4</a:t>
              </a:r>
            </a:p>
          </p:txBody>
        </p:sp>
      </p:grpSp>
      <p:grpSp>
        <p:nvGrpSpPr>
          <p:cNvPr id="22" name="Grupa 21">
            <a:extLst>
              <a:ext uri="{FF2B5EF4-FFF2-40B4-BE49-F238E27FC236}">
                <a16:creationId xmlns:a16="http://schemas.microsoft.com/office/drawing/2014/main" id="{9E1072D3-37C7-4D0F-9C8D-9282AAD3CDA3}"/>
              </a:ext>
            </a:extLst>
          </p:cNvPr>
          <p:cNvGrpSpPr/>
          <p:nvPr/>
        </p:nvGrpSpPr>
        <p:grpSpPr>
          <a:xfrm>
            <a:off x="1337298" y="1745651"/>
            <a:ext cx="3857480" cy="3939788"/>
            <a:chOff x="1337298" y="1745651"/>
            <a:chExt cx="3857480" cy="3939788"/>
          </a:xfrm>
        </p:grpSpPr>
        <p:grpSp>
          <p:nvGrpSpPr>
            <p:cNvPr id="10" name="Grupa 9"/>
            <p:cNvGrpSpPr/>
            <p:nvPr/>
          </p:nvGrpSpPr>
          <p:grpSpPr>
            <a:xfrm>
              <a:off x="1337298" y="1745651"/>
              <a:ext cx="3857480" cy="3939788"/>
              <a:chOff x="1391790" y="1757953"/>
              <a:chExt cx="3934012" cy="4017953"/>
            </a:xfrm>
          </p:grpSpPr>
          <p:sp>
            <p:nvSpPr>
              <p:cNvPr id="61" name="Owal 60"/>
              <p:cNvSpPr/>
              <p:nvPr/>
            </p:nvSpPr>
            <p:spPr>
              <a:xfrm>
                <a:off x="1391790" y="1841894"/>
                <a:ext cx="3934012" cy="3934012"/>
              </a:xfrm>
              <a:prstGeom prst="ellipse">
                <a:avLst/>
              </a:prstGeom>
              <a:solidFill>
                <a:schemeClr val="accent6">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 name="Owal 3"/>
              <p:cNvSpPr/>
              <p:nvPr/>
            </p:nvSpPr>
            <p:spPr>
              <a:xfrm>
                <a:off x="1391790" y="1757953"/>
                <a:ext cx="3934012" cy="3934012"/>
              </a:xfrm>
              <a:prstGeom prst="ellipse">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7" name="pole tekstowe 36">
              <a:extLst>
                <a:ext uri="{FF2B5EF4-FFF2-40B4-BE49-F238E27FC236}">
                  <a16:creationId xmlns:a16="http://schemas.microsoft.com/office/drawing/2014/main" id="{BF3D7276-D663-4B3F-92F6-F61A3F55300C}"/>
                </a:ext>
              </a:extLst>
            </p:cNvPr>
            <p:cNvSpPr txBox="1"/>
            <p:nvPr/>
          </p:nvSpPr>
          <p:spPr>
            <a:xfrm>
              <a:off x="3116824" y="1761501"/>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3</a:t>
              </a:r>
            </a:p>
          </p:txBody>
        </p:sp>
      </p:grpSp>
      <p:grpSp>
        <p:nvGrpSpPr>
          <p:cNvPr id="21" name="Grupa 20">
            <a:extLst>
              <a:ext uri="{FF2B5EF4-FFF2-40B4-BE49-F238E27FC236}">
                <a16:creationId xmlns:a16="http://schemas.microsoft.com/office/drawing/2014/main" id="{EE4D17C7-0953-4B25-B895-104CB884D8CD}"/>
              </a:ext>
            </a:extLst>
          </p:cNvPr>
          <p:cNvGrpSpPr/>
          <p:nvPr/>
        </p:nvGrpSpPr>
        <p:grpSpPr>
          <a:xfrm>
            <a:off x="1945793" y="2354146"/>
            <a:ext cx="2640490" cy="2715047"/>
            <a:chOff x="1945793" y="2354146"/>
            <a:chExt cx="2640490" cy="2715047"/>
          </a:xfrm>
        </p:grpSpPr>
        <p:grpSp>
          <p:nvGrpSpPr>
            <p:cNvPr id="11" name="Grupa 10"/>
            <p:cNvGrpSpPr/>
            <p:nvPr/>
          </p:nvGrpSpPr>
          <p:grpSpPr>
            <a:xfrm>
              <a:off x="1945793" y="2354146"/>
              <a:ext cx="2640490" cy="2715047"/>
              <a:chOff x="1972364" y="2378520"/>
              <a:chExt cx="2692877" cy="2768913"/>
            </a:xfrm>
          </p:grpSpPr>
          <p:sp>
            <p:nvSpPr>
              <p:cNvPr id="33" name="Owal 4">
                <a:extLst>
                  <a:ext uri="{FF2B5EF4-FFF2-40B4-BE49-F238E27FC236}">
                    <a16:creationId xmlns:a16="http://schemas.microsoft.com/office/drawing/2014/main" id="{95C508A6-BCF0-4B64-BE02-07266CFD9324}"/>
                  </a:ext>
                </a:extLst>
              </p:cNvPr>
              <p:cNvSpPr/>
              <p:nvPr/>
            </p:nvSpPr>
            <p:spPr>
              <a:xfrm>
                <a:off x="1972364" y="2454556"/>
                <a:ext cx="2692877" cy="2692877"/>
              </a:xfrm>
              <a:prstGeom prst="ellipse">
                <a:avLst/>
              </a:prstGeom>
              <a:solidFill>
                <a:schemeClr val="accent2">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5" name="Owal 4"/>
              <p:cNvSpPr/>
              <p:nvPr/>
            </p:nvSpPr>
            <p:spPr>
              <a:xfrm>
                <a:off x="1972364" y="2378520"/>
                <a:ext cx="2692877" cy="2692877"/>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32" name="pole tekstowe 31">
              <a:extLst>
                <a:ext uri="{FF2B5EF4-FFF2-40B4-BE49-F238E27FC236}">
                  <a16:creationId xmlns:a16="http://schemas.microsoft.com/office/drawing/2014/main" id="{7EAFD142-B7F7-45D0-AF80-6724B41775DC}"/>
                </a:ext>
              </a:extLst>
            </p:cNvPr>
            <p:cNvSpPr txBox="1"/>
            <p:nvPr/>
          </p:nvSpPr>
          <p:spPr>
            <a:xfrm>
              <a:off x="3116824" y="2378719"/>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2</a:t>
              </a:r>
            </a:p>
          </p:txBody>
        </p:sp>
      </p:grpSp>
      <p:grpSp>
        <p:nvGrpSpPr>
          <p:cNvPr id="20" name="Grupa 19">
            <a:extLst>
              <a:ext uri="{FF2B5EF4-FFF2-40B4-BE49-F238E27FC236}">
                <a16:creationId xmlns:a16="http://schemas.microsoft.com/office/drawing/2014/main" id="{7394FAAE-ECCC-4B94-8D00-C3BFD680C068}"/>
              </a:ext>
            </a:extLst>
          </p:cNvPr>
          <p:cNvGrpSpPr/>
          <p:nvPr/>
        </p:nvGrpSpPr>
        <p:grpSpPr>
          <a:xfrm>
            <a:off x="2570124" y="2978712"/>
            <a:ext cx="1391829" cy="1465915"/>
            <a:chOff x="2570124" y="2978712"/>
            <a:chExt cx="1391829" cy="1465915"/>
          </a:xfrm>
        </p:grpSpPr>
        <p:grpSp>
          <p:nvGrpSpPr>
            <p:cNvPr id="12" name="Grupa 11"/>
            <p:cNvGrpSpPr/>
            <p:nvPr/>
          </p:nvGrpSpPr>
          <p:grpSpPr>
            <a:xfrm>
              <a:off x="2570124" y="2978712"/>
              <a:ext cx="1391829" cy="1465915"/>
              <a:chOff x="2649305" y="3055462"/>
              <a:chExt cx="1338995" cy="1410268"/>
            </a:xfrm>
          </p:grpSpPr>
          <p:sp>
            <p:nvSpPr>
              <p:cNvPr id="34" name="Owal 5">
                <a:extLst>
                  <a:ext uri="{FF2B5EF4-FFF2-40B4-BE49-F238E27FC236}">
                    <a16:creationId xmlns:a16="http://schemas.microsoft.com/office/drawing/2014/main" id="{CA15F5A5-C1BF-4023-9BCE-E67B942079C0}"/>
                  </a:ext>
                </a:extLst>
              </p:cNvPr>
              <p:cNvSpPr/>
              <p:nvPr/>
            </p:nvSpPr>
            <p:spPr>
              <a:xfrm>
                <a:off x="2649305" y="3126735"/>
                <a:ext cx="1338995" cy="1338995"/>
              </a:xfrm>
              <a:prstGeom prst="ellips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6" name="Owal 5"/>
              <p:cNvSpPr/>
              <p:nvPr/>
            </p:nvSpPr>
            <p:spPr>
              <a:xfrm>
                <a:off x="2649305" y="3055462"/>
                <a:ext cx="1338995" cy="1338995"/>
              </a:xfrm>
              <a:prstGeom prst="ellipse">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sp>
          <p:nvSpPr>
            <p:cNvPr id="13" name="pole tekstowe 12">
              <a:extLst>
                <a:ext uri="{FF2B5EF4-FFF2-40B4-BE49-F238E27FC236}">
                  <a16:creationId xmlns:a16="http://schemas.microsoft.com/office/drawing/2014/main" id="{0B100366-DCD8-41F4-86E1-20CBF8B7B9B2}"/>
                </a:ext>
              </a:extLst>
            </p:cNvPr>
            <p:cNvSpPr txBox="1"/>
            <p:nvPr/>
          </p:nvSpPr>
          <p:spPr>
            <a:xfrm>
              <a:off x="3116824" y="2992061"/>
              <a:ext cx="304996" cy="576064"/>
            </a:xfrm>
            <a:prstGeom prst="rect">
              <a:avLst/>
            </a:prstGeom>
            <a:noFill/>
          </p:spPr>
          <p:txBody>
            <a:bodyPr wrap="square" lIns="144000" tIns="108000" rIns="144000" bIns="108000" rtlCol="0" anchor="ctr">
              <a:noAutofit/>
            </a:bodyPr>
            <a:lstStyle/>
            <a:p>
              <a:pPr algn="ctr"/>
              <a:r>
                <a:rPr lang="en-US" sz="2800" dirty="0">
                  <a:solidFill>
                    <a:schemeClr val="bg1"/>
                  </a:solidFill>
                </a:rPr>
                <a:t>1</a:t>
              </a:r>
            </a:p>
          </p:txBody>
        </p:sp>
      </p:grpSp>
      <p:sp>
        <p:nvSpPr>
          <p:cNvPr id="2" name="Tytuł 1"/>
          <p:cNvSpPr>
            <a:spLocks noGrp="1"/>
          </p:cNvSpPr>
          <p:nvPr>
            <p:ph type="title"/>
          </p:nvPr>
        </p:nvSpPr>
        <p:spPr/>
        <p:txBody>
          <a:bodyPr>
            <a:normAutofit fontScale="90000"/>
          </a:bodyPr>
          <a:lstStyle/>
          <a:p>
            <a:r>
              <a:rPr lang="en-US" dirty="0"/>
              <a:t>Dartboard Layers Template with 4 Text Fields</a:t>
            </a:r>
          </a:p>
        </p:txBody>
      </p:sp>
      <p:grpSp>
        <p:nvGrpSpPr>
          <p:cNvPr id="19" name="Grupa 18"/>
          <p:cNvGrpSpPr/>
          <p:nvPr/>
        </p:nvGrpSpPr>
        <p:grpSpPr>
          <a:xfrm>
            <a:off x="3718560" y="1125538"/>
            <a:ext cx="7634024" cy="2154555"/>
            <a:chOff x="3718560" y="1125538"/>
            <a:chExt cx="7634024" cy="2154555"/>
          </a:xfrm>
        </p:grpSpPr>
        <p:sp>
          <p:nvSpPr>
            <p:cNvPr id="15" name="Prostokąt 14"/>
            <p:cNvSpPr/>
            <p:nvPr/>
          </p:nvSpPr>
          <p:spPr>
            <a:xfrm>
              <a:off x="6744072" y="1125538"/>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1.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25" name="Łącznik prosty 24"/>
            <p:cNvCxnSpPr/>
            <p:nvPr/>
          </p:nvCxnSpPr>
          <p:spPr>
            <a:xfrm flipV="1">
              <a:off x="3718560" y="1125538"/>
              <a:ext cx="2377440" cy="2154555"/>
            </a:xfrm>
            <a:prstGeom prst="line">
              <a:avLst/>
            </a:prstGeom>
            <a:ln w="38100" cap="rnd">
              <a:solidFill>
                <a:schemeClr val="accent1">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p:nvCxnSpPr>
          <p:spPr>
            <a:xfrm>
              <a:off x="6096000" y="1125538"/>
              <a:ext cx="5256584" cy="0"/>
            </a:xfrm>
            <a:prstGeom prst="line">
              <a:avLst/>
            </a:prstGeom>
            <a:ln w="38100" cap="flat">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4" name="Grupa 13"/>
          <p:cNvGrpSpPr/>
          <p:nvPr/>
        </p:nvGrpSpPr>
        <p:grpSpPr>
          <a:xfrm>
            <a:off x="4422367" y="2472144"/>
            <a:ext cx="6931433" cy="1143370"/>
            <a:chOff x="4422367" y="2472144"/>
            <a:chExt cx="6931433" cy="1143370"/>
          </a:xfrm>
        </p:grpSpPr>
        <p:sp>
          <p:nvSpPr>
            <p:cNvPr id="16" name="Prostokąt 15"/>
            <p:cNvSpPr/>
            <p:nvPr/>
          </p:nvSpPr>
          <p:spPr>
            <a:xfrm>
              <a:off x="6744072" y="2472144"/>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2.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0" name="Łącznik prosty 29"/>
            <p:cNvCxnSpPr>
              <a:cxnSpLocks/>
            </p:cNvCxnSpPr>
            <p:nvPr/>
          </p:nvCxnSpPr>
          <p:spPr>
            <a:xfrm flipV="1">
              <a:off x="4422367" y="2483595"/>
              <a:ext cx="1684850" cy="945405"/>
            </a:xfrm>
            <a:prstGeom prst="line">
              <a:avLst/>
            </a:prstGeom>
            <a:ln w="38100" cap="rnd">
              <a:solidFill>
                <a:schemeClr val="accent2">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Łącznik prosty 30"/>
            <p:cNvCxnSpPr/>
            <p:nvPr/>
          </p:nvCxnSpPr>
          <p:spPr>
            <a:xfrm>
              <a:off x="6107217" y="2483593"/>
              <a:ext cx="5246583" cy="0"/>
            </a:xfrm>
            <a:prstGeom prst="line">
              <a:avLst/>
            </a:prstGeom>
            <a:ln w="38100" cap="flat">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 name="Grupa 8"/>
          <p:cNvGrpSpPr/>
          <p:nvPr/>
        </p:nvGrpSpPr>
        <p:grpSpPr>
          <a:xfrm>
            <a:off x="5015880" y="3814612"/>
            <a:ext cx="6337920" cy="1147508"/>
            <a:chOff x="5015880" y="3814612"/>
            <a:chExt cx="6337920" cy="1147508"/>
          </a:xfrm>
        </p:grpSpPr>
        <p:sp>
          <p:nvSpPr>
            <p:cNvPr id="17" name="Prostokąt 16"/>
            <p:cNvSpPr/>
            <p:nvPr/>
          </p:nvSpPr>
          <p:spPr>
            <a:xfrm>
              <a:off x="6744072" y="3818750"/>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3.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8" name="Łącznik prosty 37"/>
            <p:cNvCxnSpPr>
              <a:cxnSpLocks/>
            </p:cNvCxnSpPr>
            <p:nvPr/>
          </p:nvCxnSpPr>
          <p:spPr>
            <a:xfrm>
              <a:off x="5015880" y="3814612"/>
              <a:ext cx="6337920" cy="0"/>
            </a:xfrm>
            <a:prstGeom prst="line">
              <a:avLst/>
            </a:prstGeom>
            <a:ln w="38100" cap="flat">
              <a:solidFill>
                <a:schemeClr val="accent6">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8" name="Grupa 7"/>
          <p:cNvGrpSpPr/>
          <p:nvPr/>
        </p:nvGrpSpPr>
        <p:grpSpPr>
          <a:xfrm>
            <a:off x="5468937" y="4725144"/>
            <a:ext cx="5888038" cy="1583581"/>
            <a:chOff x="5468937" y="4725144"/>
            <a:chExt cx="5888038" cy="1583581"/>
          </a:xfrm>
        </p:grpSpPr>
        <p:sp>
          <p:nvSpPr>
            <p:cNvPr id="18" name="Prostokąt 17"/>
            <p:cNvSpPr/>
            <p:nvPr/>
          </p:nvSpPr>
          <p:spPr>
            <a:xfrm>
              <a:off x="6744072" y="5165355"/>
              <a:ext cx="4608512" cy="114337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72000" rtlCol="0" anchor="ctr"/>
            <a:lstStyle/>
            <a:p>
              <a:pPr>
                <a:spcAft>
                  <a:spcPts val="600"/>
                </a:spcAft>
              </a:pPr>
              <a:r>
                <a:rPr lang="en-US" b="1" dirty="0">
                  <a:solidFill>
                    <a:schemeClr val="tx1"/>
                  </a:solidFill>
                </a:rPr>
                <a:t>4. Your description here</a:t>
              </a:r>
              <a:endParaRPr lang="en-US" dirty="0">
                <a:solidFill>
                  <a:schemeClr val="tx1"/>
                </a:solidFill>
              </a:endParaRPr>
            </a:p>
            <a:p>
              <a:pPr lvl="0">
                <a:spcBef>
                  <a:spcPts val="300"/>
                </a:spcBef>
                <a:spcAft>
                  <a:spcPts val="1200"/>
                </a:spcAft>
              </a:pPr>
              <a:r>
                <a:rPr lang="en-US" dirty="0">
                  <a:solidFill>
                    <a:schemeClr val="tx1"/>
                  </a:solidFill>
                </a:rPr>
                <a:t>Write your text here. Fill the textbox with your description.</a:t>
              </a:r>
              <a:endParaRPr lang="en-US" b="1" dirty="0">
                <a:solidFill>
                  <a:schemeClr val="tx1"/>
                </a:solidFill>
              </a:endParaRPr>
            </a:p>
          </p:txBody>
        </p:sp>
        <p:cxnSp>
          <p:nvCxnSpPr>
            <p:cNvPr id="35" name="Łącznik prosty 34"/>
            <p:cNvCxnSpPr>
              <a:cxnSpLocks/>
            </p:cNvCxnSpPr>
            <p:nvPr/>
          </p:nvCxnSpPr>
          <p:spPr>
            <a:xfrm>
              <a:off x="5468937" y="4725144"/>
              <a:ext cx="615846" cy="447523"/>
            </a:xfrm>
            <a:prstGeom prst="line">
              <a:avLst/>
            </a:prstGeom>
            <a:ln w="38100" cap="rnd">
              <a:solidFill>
                <a:schemeClr val="accent4">
                  <a:lumMod val="75000"/>
                </a:schemeClr>
              </a:solidFill>
              <a:roun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Łącznik prosty 35"/>
            <p:cNvCxnSpPr/>
            <p:nvPr/>
          </p:nvCxnSpPr>
          <p:spPr>
            <a:xfrm>
              <a:off x="6084783" y="5172667"/>
              <a:ext cx="5272192" cy="0"/>
            </a:xfrm>
            <a:prstGeom prst="line">
              <a:avLst/>
            </a:prstGeom>
            <a:ln w="38100" cap="flat">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9306596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a 2">
            <a:extLst>
              <a:ext uri="{FF2B5EF4-FFF2-40B4-BE49-F238E27FC236}">
                <a16:creationId xmlns:a16="http://schemas.microsoft.com/office/drawing/2014/main" id="{F41C7F2C-EDF4-4FB4-B557-C1C7A7D3484D}"/>
              </a:ext>
            </a:extLst>
          </p:cNvPr>
          <p:cNvGrpSpPr/>
          <p:nvPr/>
        </p:nvGrpSpPr>
        <p:grpSpPr>
          <a:xfrm>
            <a:off x="543385" y="4212415"/>
            <a:ext cx="11027526" cy="1831309"/>
            <a:chOff x="543385" y="4212415"/>
            <a:chExt cx="11027526" cy="1831309"/>
          </a:xfrm>
        </p:grpSpPr>
        <p:grpSp>
          <p:nvGrpSpPr>
            <p:cNvPr id="24" name="Grupa 23"/>
            <p:cNvGrpSpPr/>
            <p:nvPr/>
          </p:nvGrpSpPr>
          <p:grpSpPr>
            <a:xfrm>
              <a:off x="543385" y="4625338"/>
              <a:ext cx="5231145" cy="1418386"/>
              <a:chOff x="831061" y="1472066"/>
              <a:chExt cx="3233770" cy="876813"/>
            </a:xfrm>
          </p:grpSpPr>
          <p:sp>
            <p:nvSpPr>
              <p:cNvPr id="25" name="Romb 24"/>
              <p:cNvSpPr/>
              <p:nvPr/>
            </p:nvSpPr>
            <p:spPr>
              <a:xfrm>
                <a:off x="875596" y="1472066"/>
                <a:ext cx="3139791" cy="87681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ównoległobok 25"/>
              <p:cNvSpPr/>
              <p:nvPr/>
            </p:nvSpPr>
            <p:spPr>
              <a:xfrm rot="20693986">
                <a:off x="2397253" y="2124270"/>
                <a:ext cx="1667578" cy="166399"/>
              </a:xfrm>
              <a:prstGeom prst="parallelogram">
                <a:avLst>
                  <a:gd name="adj" fmla="val 25738"/>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ównoległobok 26"/>
              <p:cNvSpPr/>
              <p:nvPr/>
            </p:nvSpPr>
            <p:spPr>
              <a:xfrm rot="906014" flipH="1">
                <a:off x="831061" y="2124024"/>
                <a:ext cx="1667578" cy="166399"/>
              </a:xfrm>
              <a:prstGeom prst="parallelogram">
                <a:avLst>
                  <a:gd name="adj" fmla="val 25738"/>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upa 49"/>
            <p:cNvGrpSpPr/>
            <p:nvPr/>
          </p:nvGrpSpPr>
          <p:grpSpPr>
            <a:xfrm>
              <a:off x="5044440" y="4212415"/>
              <a:ext cx="6526471" cy="1064511"/>
              <a:chOff x="3745767" y="2480838"/>
              <a:chExt cx="6526471" cy="1064511"/>
            </a:xfrm>
          </p:grpSpPr>
          <p:cxnSp>
            <p:nvCxnSpPr>
              <p:cNvPr id="51" name="Łącznik prosty 50"/>
              <p:cNvCxnSpPr>
                <a:endCxn id="58" idx="2"/>
              </p:cNvCxnSpPr>
              <p:nvPr/>
            </p:nvCxnSpPr>
            <p:spPr>
              <a:xfrm>
                <a:off x="4340127" y="2961516"/>
                <a:ext cx="4970755" cy="0"/>
              </a:xfrm>
              <a:prstGeom prst="line">
                <a:avLst/>
              </a:prstGeom>
              <a:ln w="38100" cap="rnd">
                <a:solidFill>
                  <a:schemeClr val="accent5">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Łącznik prosty 55"/>
              <p:cNvCxnSpPr/>
              <p:nvPr/>
            </p:nvCxnSpPr>
            <p:spPr>
              <a:xfrm flipH="1">
                <a:off x="3745767" y="2965271"/>
                <a:ext cx="580078" cy="580078"/>
              </a:xfrm>
              <a:prstGeom prst="line">
                <a:avLst/>
              </a:prstGeom>
              <a:ln w="38100" cap="rnd">
                <a:solidFill>
                  <a:schemeClr val="accent5">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58"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5">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sp>
        <p:nvSpPr>
          <p:cNvPr id="2" name="Tytuł 1"/>
          <p:cNvSpPr>
            <a:spLocks noGrp="1"/>
          </p:cNvSpPr>
          <p:nvPr>
            <p:ph type="title"/>
          </p:nvPr>
        </p:nvSpPr>
        <p:spPr/>
        <p:txBody>
          <a:bodyPr>
            <a:normAutofit/>
          </a:bodyPr>
          <a:lstStyle/>
          <a:p>
            <a:r>
              <a:rPr lang="en-US" dirty="0"/>
              <a:t>3D Stack Cascaded Layers Diagram</a:t>
            </a:r>
          </a:p>
        </p:txBody>
      </p:sp>
      <p:cxnSp>
        <p:nvCxnSpPr>
          <p:cNvPr id="88" name="Łącznik prosty 87"/>
          <p:cNvCxnSpPr>
            <a:endCxn id="91" idx="2"/>
          </p:cNvCxnSpPr>
          <p:nvPr/>
        </p:nvCxnSpPr>
        <p:spPr>
          <a:xfrm>
            <a:off x="4030637" y="1748318"/>
            <a:ext cx="4970755"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upa 4">
            <a:extLst>
              <a:ext uri="{FF2B5EF4-FFF2-40B4-BE49-F238E27FC236}">
                <a16:creationId xmlns:a16="http://schemas.microsoft.com/office/drawing/2014/main" id="{52B4AFDA-7F1A-4007-B51B-5D31D7A3D377}"/>
              </a:ext>
            </a:extLst>
          </p:cNvPr>
          <p:cNvGrpSpPr/>
          <p:nvPr/>
        </p:nvGrpSpPr>
        <p:grpSpPr>
          <a:xfrm>
            <a:off x="551054" y="3230824"/>
            <a:ext cx="10490602" cy="1729453"/>
            <a:chOff x="551054" y="3230824"/>
            <a:chExt cx="10490602" cy="1729453"/>
          </a:xfrm>
        </p:grpSpPr>
        <p:grpSp>
          <p:nvGrpSpPr>
            <p:cNvPr id="20" name="Grupa 19"/>
            <p:cNvGrpSpPr/>
            <p:nvPr/>
          </p:nvGrpSpPr>
          <p:grpSpPr>
            <a:xfrm>
              <a:off x="551054" y="3697890"/>
              <a:ext cx="4655806" cy="1262387"/>
              <a:chOff x="831061" y="1472066"/>
              <a:chExt cx="3233770" cy="876813"/>
            </a:xfrm>
          </p:grpSpPr>
          <p:sp>
            <p:nvSpPr>
              <p:cNvPr id="21" name="Romb 20"/>
              <p:cNvSpPr/>
              <p:nvPr/>
            </p:nvSpPr>
            <p:spPr>
              <a:xfrm>
                <a:off x="875596" y="1472066"/>
                <a:ext cx="3139791" cy="87681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ównoległobok 21"/>
              <p:cNvSpPr/>
              <p:nvPr/>
            </p:nvSpPr>
            <p:spPr>
              <a:xfrm rot="20693986">
                <a:off x="2397253" y="2124270"/>
                <a:ext cx="1667578" cy="166399"/>
              </a:xfrm>
              <a:prstGeom prst="parallelogram">
                <a:avLst>
                  <a:gd name="adj" fmla="val 25738"/>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ównoległobok 22"/>
              <p:cNvSpPr/>
              <p:nvPr/>
            </p:nvSpPr>
            <p:spPr>
              <a:xfrm rot="906014" flipH="1">
                <a:off x="831061" y="2124024"/>
                <a:ext cx="1667578" cy="166399"/>
              </a:xfrm>
              <a:prstGeom prst="parallelogram">
                <a:avLst>
                  <a:gd name="adj" fmla="val 25738"/>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upa 3">
              <a:extLst>
                <a:ext uri="{FF2B5EF4-FFF2-40B4-BE49-F238E27FC236}">
                  <a16:creationId xmlns:a16="http://schemas.microsoft.com/office/drawing/2014/main" id="{A606FE21-EE0D-4ACC-A21C-BB9403348A6F}"/>
                </a:ext>
              </a:extLst>
            </p:cNvPr>
            <p:cNvGrpSpPr/>
            <p:nvPr/>
          </p:nvGrpSpPr>
          <p:grpSpPr>
            <a:xfrm>
              <a:off x="4515185" y="3230824"/>
              <a:ext cx="6526471" cy="1191250"/>
              <a:chOff x="4515185" y="3230824"/>
              <a:chExt cx="6526471" cy="1191250"/>
            </a:xfrm>
          </p:grpSpPr>
          <p:grpSp>
            <p:nvGrpSpPr>
              <p:cNvPr id="73" name="Grupa 72"/>
              <p:cNvGrpSpPr/>
              <p:nvPr/>
            </p:nvGrpSpPr>
            <p:grpSpPr>
              <a:xfrm>
                <a:off x="4515185" y="3230824"/>
                <a:ext cx="6526471" cy="1064511"/>
                <a:chOff x="3745767" y="2480838"/>
                <a:chExt cx="6526471" cy="1064511"/>
              </a:xfrm>
            </p:grpSpPr>
            <p:cxnSp>
              <p:nvCxnSpPr>
                <p:cNvPr id="74" name="Łącznik prosty 73"/>
                <p:cNvCxnSpPr>
                  <a:endCxn id="77" idx="2"/>
                </p:cNvCxnSpPr>
                <p:nvPr/>
              </p:nvCxnSpPr>
              <p:spPr>
                <a:xfrm>
                  <a:off x="4340127" y="2961516"/>
                  <a:ext cx="4970755" cy="0"/>
                </a:xfrm>
                <a:prstGeom prst="lin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Łącznik prosty 74"/>
                <p:cNvCxnSpPr/>
                <p:nvPr/>
              </p:nvCxnSpPr>
              <p:spPr>
                <a:xfrm flipH="1">
                  <a:off x="3745767" y="2965271"/>
                  <a:ext cx="580078" cy="580078"/>
                </a:xfrm>
                <a:prstGeom prst="line">
                  <a:avLst/>
                </a:prstGeom>
                <a:ln w="38100" cap="rnd">
                  <a:solidFill>
                    <a:schemeClr val="accent6">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7"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1" name="pole tekstowe 63">
                <a:extLst>
                  <a:ext uri="{FF2B5EF4-FFF2-40B4-BE49-F238E27FC236}">
                    <a16:creationId xmlns:a16="http://schemas.microsoft.com/office/drawing/2014/main" id="{91B5F09F-B4C6-4DBE-98B8-98595393E8DA}"/>
                  </a:ext>
                </a:extLst>
              </p:cNvPr>
              <p:cNvSpPr txBox="1"/>
              <p:nvPr/>
            </p:nvSpPr>
            <p:spPr>
              <a:xfrm>
                <a:off x="5553729" y="3714479"/>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3. Your description here</a:t>
                </a:r>
              </a:p>
              <a:p>
                <a:pPr lvl="0" algn="l">
                  <a:spcBef>
                    <a:spcPts val="300"/>
                  </a:spcBef>
                  <a:spcAft>
                    <a:spcPts val="1200"/>
                  </a:spcAft>
                </a:pPr>
                <a:r>
                  <a:rPr lang="en-US" b="0" dirty="0"/>
                  <a:t>Fill the textbox with your description.</a:t>
                </a:r>
              </a:p>
            </p:txBody>
          </p:sp>
        </p:grpSp>
      </p:grpSp>
      <p:grpSp>
        <p:nvGrpSpPr>
          <p:cNvPr id="15" name="Grupa 14">
            <a:extLst>
              <a:ext uri="{FF2B5EF4-FFF2-40B4-BE49-F238E27FC236}">
                <a16:creationId xmlns:a16="http://schemas.microsoft.com/office/drawing/2014/main" id="{3FC50059-3C41-4D3F-8CEA-BA2740022081}"/>
              </a:ext>
            </a:extLst>
          </p:cNvPr>
          <p:cNvGrpSpPr/>
          <p:nvPr/>
        </p:nvGrpSpPr>
        <p:grpSpPr>
          <a:xfrm>
            <a:off x="566406" y="2249232"/>
            <a:ext cx="9939354" cy="1674193"/>
            <a:chOff x="566406" y="2249232"/>
            <a:chExt cx="9939354" cy="1674193"/>
          </a:xfrm>
        </p:grpSpPr>
        <p:grpSp>
          <p:nvGrpSpPr>
            <p:cNvPr id="11" name="Grupa 10"/>
            <p:cNvGrpSpPr/>
            <p:nvPr/>
          </p:nvGrpSpPr>
          <p:grpSpPr>
            <a:xfrm>
              <a:off x="566406" y="2806838"/>
              <a:ext cx="4118074" cy="1116587"/>
              <a:chOff x="831061" y="1472066"/>
              <a:chExt cx="3233770" cy="876813"/>
            </a:xfrm>
          </p:grpSpPr>
          <p:sp>
            <p:nvSpPr>
              <p:cNvPr id="12" name="Romb 11"/>
              <p:cNvSpPr/>
              <p:nvPr/>
            </p:nvSpPr>
            <p:spPr>
              <a:xfrm>
                <a:off x="875596" y="1472066"/>
                <a:ext cx="3139791" cy="876813"/>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ównoległobok 12"/>
              <p:cNvSpPr/>
              <p:nvPr/>
            </p:nvSpPr>
            <p:spPr>
              <a:xfrm rot="20693986">
                <a:off x="2397253" y="2124270"/>
                <a:ext cx="1667578" cy="166399"/>
              </a:xfrm>
              <a:prstGeom prst="parallelogram">
                <a:avLst>
                  <a:gd name="adj" fmla="val 2573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ównoległobok 13"/>
              <p:cNvSpPr/>
              <p:nvPr/>
            </p:nvSpPr>
            <p:spPr>
              <a:xfrm rot="906014" flipH="1">
                <a:off x="831061" y="2124024"/>
                <a:ext cx="1667578" cy="166399"/>
              </a:xfrm>
              <a:prstGeom prst="parallelogram">
                <a:avLst>
                  <a:gd name="adj" fmla="val 25738"/>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6AB9A806-84BE-4A73-B2AF-402F46ACDE2B}"/>
                </a:ext>
              </a:extLst>
            </p:cNvPr>
            <p:cNvGrpSpPr/>
            <p:nvPr/>
          </p:nvGrpSpPr>
          <p:grpSpPr>
            <a:xfrm>
              <a:off x="3979289" y="2249232"/>
              <a:ext cx="6526471" cy="1194227"/>
              <a:chOff x="3979289" y="2249232"/>
              <a:chExt cx="6526471" cy="1194227"/>
            </a:xfrm>
          </p:grpSpPr>
          <p:grpSp>
            <p:nvGrpSpPr>
              <p:cNvPr id="80" name="Grupa 79"/>
              <p:cNvGrpSpPr/>
              <p:nvPr/>
            </p:nvGrpSpPr>
            <p:grpSpPr>
              <a:xfrm>
                <a:off x="3979289" y="2249232"/>
                <a:ext cx="6526471" cy="1064511"/>
                <a:chOff x="3745767" y="2480838"/>
                <a:chExt cx="6526471" cy="1064511"/>
              </a:xfrm>
            </p:grpSpPr>
            <p:cxnSp>
              <p:nvCxnSpPr>
                <p:cNvPr id="81" name="Łącznik prosty 80"/>
                <p:cNvCxnSpPr>
                  <a:endCxn id="84" idx="2"/>
                </p:cNvCxnSpPr>
                <p:nvPr/>
              </p:nvCxnSpPr>
              <p:spPr>
                <a:xfrm>
                  <a:off x="4340127" y="2961516"/>
                  <a:ext cx="4970755"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Łącznik prosty 81"/>
                <p:cNvCxnSpPr/>
                <p:nvPr/>
              </p:nvCxnSpPr>
              <p:spPr>
                <a:xfrm flipH="1">
                  <a:off x="3745767" y="2965271"/>
                  <a:ext cx="580078" cy="580078"/>
                </a:xfrm>
                <a:prstGeom prst="line">
                  <a:avLst/>
                </a:prstGeom>
                <a:ln w="38100" cap="rnd">
                  <a:solidFill>
                    <a:schemeClr val="accent1">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4" name="Oval 58">
                  <a:extLst>
                    <a:ext uri="{FF2B5EF4-FFF2-40B4-BE49-F238E27FC236}">
                      <a16:creationId xmlns:a16="http://schemas.microsoft.com/office/drawing/2014/main" id="{0F04ECBE-71E8-4CC2-AA49-6DFC8D79D7DA}"/>
                    </a:ext>
                  </a:extLst>
                </p:cNvPr>
                <p:cNvSpPr/>
                <p:nvPr/>
              </p:nvSpPr>
              <p:spPr>
                <a:xfrm>
                  <a:off x="9310882" y="2480838"/>
                  <a:ext cx="961356" cy="961356"/>
                </a:xfrm>
                <a:prstGeom prst="ellips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0" name="pole tekstowe 63">
                <a:extLst>
                  <a:ext uri="{FF2B5EF4-FFF2-40B4-BE49-F238E27FC236}">
                    <a16:creationId xmlns:a16="http://schemas.microsoft.com/office/drawing/2014/main" id="{167B3BE7-D758-4E04-9A70-07F1A0A60EF6}"/>
                  </a:ext>
                </a:extLst>
              </p:cNvPr>
              <p:cNvSpPr txBox="1"/>
              <p:nvPr/>
            </p:nvSpPr>
            <p:spPr>
              <a:xfrm>
                <a:off x="5033867" y="2735864"/>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2. Your description here</a:t>
                </a:r>
              </a:p>
              <a:p>
                <a:pPr lvl="0" algn="l">
                  <a:spcBef>
                    <a:spcPts val="300"/>
                  </a:spcBef>
                  <a:spcAft>
                    <a:spcPts val="1200"/>
                  </a:spcAft>
                </a:pPr>
                <a:r>
                  <a:rPr lang="en-US" b="0" dirty="0"/>
                  <a:t>Fill the textbox with your description.</a:t>
                </a:r>
              </a:p>
            </p:txBody>
          </p:sp>
        </p:grpSp>
      </p:grpSp>
      <p:sp>
        <p:nvSpPr>
          <p:cNvPr id="42" name="pole tekstowe 63">
            <a:extLst>
              <a:ext uri="{FF2B5EF4-FFF2-40B4-BE49-F238E27FC236}">
                <a16:creationId xmlns:a16="http://schemas.microsoft.com/office/drawing/2014/main" id="{E2F20FEB-8C1F-4AAC-BB34-0CD9A44444AB}"/>
              </a:ext>
            </a:extLst>
          </p:cNvPr>
          <p:cNvSpPr txBox="1"/>
          <p:nvPr/>
        </p:nvSpPr>
        <p:spPr>
          <a:xfrm>
            <a:off x="6073590" y="4693093"/>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4. Your description here</a:t>
            </a:r>
          </a:p>
          <a:p>
            <a:pPr lvl="0" algn="l">
              <a:spcBef>
                <a:spcPts val="300"/>
              </a:spcBef>
              <a:spcAft>
                <a:spcPts val="1200"/>
              </a:spcAft>
            </a:pPr>
            <a:r>
              <a:rPr lang="en-US" b="0" dirty="0"/>
              <a:t>Fill the textbox with your description.</a:t>
            </a:r>
          </a:p>
        </p:txBody>
      </p:sp>
      <p:grpSp>
        <p:nvGrpSpPr>
          <p:cNvPr id="17" name="Grupa 16">
            <a:extLst>
              <a:ext uri="{FF2B5EF4-FFF2-40B4-BE49-F238E27FC236}">
                <a16:creationId xmlns:a16="http://schemas.microsoft.com/office/drawing/2014/main" id="{26FB3331-D785-4E07-A9D8-BC74E9B8407D}"/>
              </a:ext>
            </a:extLst>
          </p:cNvPr>
          <p:cNvGrpSpPr/>
          <p:nvPr/>
        </p:nvGrpSpPr>
        <p:grpSpPr>
          <a:xfrm>
            <a:off x="572756" y="1267640"/>
            <a:ext cx="9389992" cy="1634447"/>
            <a:chOff x="572756" y="1267640"/>
            <a:chExt cx="9389992" cy="1634447"/>
          </a:xfrm>
        </p:grpSpPr>
        <p:grpSp>
          <p:nvGrpSpPr>
            <p:cNvPr id="10" name="Grupa 9"/>
            <p:cNvGrpSpPr/>
            <p:nvPr/>
          </p:nvGrpSpPr>
          <p:grpSpPr>
            <a:xfrm>
              <a:off x="572756" y="1934995"/>
              <a:ext cx="3551190" cy="967092"/>
              <a:chOff x="831061" y="1472066"/>
              <a:chExt cx="3233770" cy="880649"/>
            </a:xfrm>
          </p:grpSpPr>
          <p:sp>
            <p:nvSpPr>
              <p:cNvPr id="6" name="Romb 5"/>
              <p:cNvSpPr/>
              <p:nvPr/>
            </p:nvSpPr>
            <p:spPr>
              <a:xfrm>
                <a:off x="885135" y="1472066"/>
                <a:ext cx="3128962" cy="880649"/>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ównoległobok 6"/>
              <p:cNvSpPr/>
              <p:nvPr/>
            </p:nvSpPr>
            <p:spPr>
              <a:xfrm rot="20693986">
                <a:off x="2397253" y="2124270"/>
                <a:ext cx="1667578" cy="166399"/>
              </a:xfrm>
              <a:prstGeom prst="parallelogram">
                <a:avLst>
                  <a:gd name="adj" fmla="val 25738"/>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ównoległobok 8"/>
              <p:cNvSpPr/>
              <p:nvPr/>
            </p:nvSpPr>
            <p:spPr>
              <a:xfrm rot="906014" flipH="1">
                <a:off x="831061" y="2124024"/>
                <a:ext cx="1667578" cy="166399"/>
              </a:xfrm>
              <a:prstGeom prst="parallelogram">
                <a:avLst>
                  <a:gd name="adj" fmla="val 2573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upa 15">
              <a:extLst>
                <a:ext uri="{FF2B5EF4-FFF2-40B4-BE49-F238E27FC236}">
                  <a16:creationId xmlns:a16="http://schemas.microsoft.com/office/drawing/2014/main" id="{5214600B-4ED9-4802-A04C-CFF4A5E8A005}"/>
                </a:ext>
              </a:extLst>
            </p:cNvPr>
            <p:cNvGrpSpPr/>
            <p:nvPr/>
          </p:nvGrpSpPr>
          <p:grpSpPr>
            <a:xfrm>
              <a:off x="3436277" y="1267640"/>
              <a:ext cx="6526471" cy="1197204"/>
              <a:chOff x="3436277" y="1267640"/>
              <a:chExt cx="6526471" cy="1197204"/>
            </a:xfrm>
          </p:grpSpPr>
          <p:cxnSp>
            <p:nvCxnSpPr>
              <p:cNvPr id="89" name="Łącznik prosty 88"/>
              <p:cNvCxnSpPr/>
              <p:nvPr/>
            </p:nvCxnSpPr>
            <p:spPr>
              <a:xfrm flipH="1">
                <a:off x="3436277" y="1752073"/>
                <a:ext cx="580078" cy="580078"/>
              </a:xfrm>
              <a:prstGeom prst="line">
                <a:avLst/>
              </a:prstGeom>
              <a:ln w="38100" cap="rnd">
                <a:solidFill>
                  <a:schemeClr val="accent4">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0" name="pole tekstowe 63">
                <a:extLst>
                  <a:ext uri="{FF2B5EF4-FFF2-40B4-BE49-F238E27FC236}">
                    <a16:creationId xmlns:a16="http://schemas.microsoft.com/office/drawing/2014/main" id="{3BADF9E8-CA5E-4031-81FB-A6C05FE215B7}"/>
                  </a:ext>
                </a:extLst>
              </p:cNvPr>
              <p:cNvSpPr txBox="1"/>
              <p:nvPr/>
            </p:nvSpPr>
            <p:spPr>
              <a:xfrm>
                <a:off x="4514005" y="1757249"/>
                <a:ext cx="44873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1. Your description here</a:t>
                </a:r>
              </a:p>
              <a:p>
                <a:pPr lvl="0" algn="l">
                  <a:spcBef>
                    <a:spcPts val="300"/>
                  </a:spcBef>
                  <a:spcAft>
                    <a:spcPts val="1200"/>
                  </a:spcAft>
                </a:pPr>
                <a:r>
                  <a:rPr lang="en-US" b="0" dirty="0"/>
                  <a:t>Fill the textbox with your description.</a:t>
                </a:r>
              </a:p>
            </p:txBody>
          </p:sp>
          <p:sp>
            <p:nvSpPr>
              <p:cNvPr id="91" name="Oval 58">
                <a:extLst>
                  <a:ext uri="{FF2B5EF4-FFF2-40B4-BE49-F238E27FC236}">
                    <a16:creationId xmlns:a16="http://schemas.microsoft.com/office/drawing/2014/main" id="{0F04ECBE-71E8-4CC2-AA49-6DFC8D79D7DA}"/>
                  </a:ext>
                </a:extLst>
              </p:cNvPr>
              <p:cNvSpPr/>
              <p:nvPr/>
            </p:nvSpPr>
            <p:spPr>
              <a:xfrm>
                <a:off x="9001392" y="1267640"/>
                <a:ext cx="961356" cy="961356"/>
              </a:xfrm>
              <a:prstGeom prst="ellips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pic>
        <p:nvPicPr>
          <p:cNvPr id="45" name="Grafika 44">
            <a:extLst>
              <a:ext uri="{FF2B5EF4-FFF2-40B4-BE49-F238E27FC236}">
                <a16:creationId xmlns:a16="http://schemas.microsoft.com/office/drawing/2014/main" id="{2C0C9E68-CDA8-4DE7-814A-A8B6A0DF480B}"/>
              </a:ext>
            </a:extLst>
          </p:cNvPr>
          <p:cNvPicPr>
            <a:picLocks noChangeAspect="1"/>
          </p:cNvPicPr>
          <p:nvPr/>
        </p:nvPicPr>
        <p:blipFill>
          <a:blip/>
          <a:stretch>
            <a:fillRect/>
          </a:stretch>
        </p:blipFill>
        <p:spPr>
          <a:xfrm>
            <a:off x="9821709" y="2432917"/>
            <a:ext cx="405056" cy="581620"/>
          </a:xfrm>
          <a:prstGeom prst="rect">
            <a:avLst/>
          </a:prstGeom>
        </p:spPr>
      </p:pic>
      <p:sp>
        <p:nvSpPr>
          <p:cNvPr id="46" name="Freeform 22">
            <a:extLst>
              <a:ext uri="{FF2B5EF4-FFF2-40B4-BE49-F238E27FC236}">
                <a16:creationId xmlns:a16="http://schemas.microsoft.com/office/drawing/2014/main" id="{53E7592F-C433-4BEB-BF0E-0E375EA9B951}"/>
              </a:ext>
            </a:extLst>
          </p:cNvPr>
          <p:cNvSpPr>
            <a:spLocks noChangeAspect="1" noEditPoints="1"/>
          </p:cNvSpPr>
          <p:nvPr/>
        </p:nvSpPr>
        <p:spPr bwMode="auto">
          <a:xfrm>
            <a:off x="9193205" y="1499514"/>
            <a:ext cx="592624" cy="46649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16">
            <a:extLst>
              <a:ext uri="{FF2B5EF4-FFF2-40B4-BE49-F238E27FC236}">
                <a16:creationId xmlns:a16="http://schemas.microsoft.com/office/drawing/2014/main" id="{A1DDE010-FAE2-4133-9D6E-9E57CFBB0CDD}"/>
              </a:ext>
            </a:extLst>
          </p:cNvPr>
          <p:cNvSpPr>
            <a:spLocks noChangeAspect="1" noEditPoints="1"/>
          </p:cNvSpPr>
          <p:nvPr/>
        </p:nvSpPr>
        <p:spPr bwMode="auto">
          <a:xfrm>
            <a:off x="10217240" y="3533776"/>
            <a:ext cx="687476" cy="41739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36">
            <a:extLst>
              <a:ext uri="{FF2B5EF4-FFF2-40B4-BE49-F238E27FC236}">
                <a16:creationId xmlns:a16="http://schemas.microsoft.com/office/drawing/2014/main" id="{08221CEF-775C-4D2C-B488-F8FCD055D404}"/>
              </a:ext>
            </a:extLst>
          </p:cNvPr>
          <p:cNvSpPr>
            <a:spLocks noChangeAspect="1" noEditPoints="1"/>
          </p:cNvSpPr>
          <p:nvPr/>
        </p:nvSpPr>
        <p:spPr bwMode="auto">
          <a:xfrm>
            <a:off x="10778593" y="4402584"/>
            <a:ext cx="623280" cy="5701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122851111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a 2">
            <a:extLst>
              <a:ext uri="{FF2B5EF4-FFF2-40B4-BE49-F238E27FC236}">
                <a16:creationId xmlns:a16="http://schemas.microsoft.com/office/drawing/2014/main" id="{3D9E1F95-F81A-4A6F-A214-EA442D99B123}"/>
              </a:ext>
            </a:extLst>
          </p:cNvPr>
          <p:cNvGrpSpPr/>
          <p:nvPr/>
        </p:nvGrpSpPr>
        <p:grpSpPr>
          <a:xfrm>
            <a:off x="631554" y="1659841"/>
            <a:ext cx="4558582" cy="3922079"/>
            <a:chOff x="631554" y="1659841"/>
            <a:chExt cx="4558582" cy="3922079"/>
          </a:xfrm>
        </p:grpSpPr>
        <p:sp>
          <p:nvSpPr>
            <p:cNvPr id="8" name="Freeform 6"/>
            <p:cNvSpPr>
              <a:spLocks/>
            </p:cNvSpPr>
            <p:nvPr/>
          </p:nvSpPr>
          <p:spPr bwMode="auto">
            <a:xfrm>
              <a:off x="2193516" y="1659841"/>
              <a:ext cx="1580147" cy="1481136"/>
            </a:xfrm>
            <a:custGeom>
              <a:avLst/>
              <a:gdLst>
                <a:gd name="T0" fmla="*/ 782 w 782"/>
                <a:gd name="T1" fmla="*/ 733 h 733"/>
                <a:gd name="T2" fmla="*/ 359 w 782"/>
                <a:gd name="T3" fmla="*/ 0 h 733"/>
                <a:gd name="T4" fmla="*/ 0 w 782"/>
                <a:gd name="T5" fmla="*/ 620 h 733"/>
                <a:gd name="T6" fmla="*/ 782 w 782"/>
                <a:gd name="T7" fmla="*/ 733 h 733"/>
              </a:gdLst>
              <a:ahLst/>
              <a:cxnLst>
                <a:cxn ang="0">
                  <a:pos x="T0" y="T1"/>
                </a:cxn>
                <a:cxn ang="0">
                  <a:pos x="T2" y="T3"/>
                </a:cxn>
                <a:cxn ang="0">
                  <a:pos x="T4" y="T5"/>
                </a:cxn>
                <a:cxn ang="0">
                  <a:pos x="T6" y="T7"/>
                </a:cxn>
              </a:cxnLst>
              <a:rect l="0" t="0" r="r" b="b"/>
              <a:pathLst>
                <a:path w="782" h="733">
                  <a:moveTo>
                    <a:pt x="782" y="733"/>
                  </a:moveTo>
                  <a:lnTo>
                    <a:pt x="359" y="0"/>
                  </a:lnTo>
                  <a:lnTo>
                    <a:pt x="0" y="620"/>
                  </a:lnTo>
                  <a:lnTo>
                    <a:pt x="782" y="733"/>
                  </a:lnTo>
                  <a:close/>
                </a:path>
              </a:pathLst>
            </a:custGeom>
            <a:solidFill>
              <a:schemeClr val="accent1"/>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
            <p:cNvSpPr>
              <a:spLocks/>
            </p:cNvSpPr>
            <p:nvPr/>
          </p:nvSpPr>
          <p:spPr bwMode="auto">
            <a:xfrm>
              <a:off x="1598434" y="2906582"/>
              <a:ext cx="2479336" cy="1020428"/>
            </a:xfrm>
            <a:custGeom>
              <a:avLst/>
              <a:gdLst>
                <a:gd name="T0" fmla="*/ 295 w 1227"/>
                <a:gd name="T1" fmla="*/ 0 h 505"/>
                <a:gd name="T2" fmla="*/ 0 w 1227"/>
                <a:gd name="T3" fmla="*/ 505 h 505"/>
                <a:gd name="T4" fmla="*/ 1227 w 1227"/>
                <a:gd name="T5" fmla="*/ 374 h 505"/>
                <a:gd name="T6" fmla="*/ 1077 w 1227"/>
                <a:gd name="T7" fmla="*/ 115 h 505"/>
                <a:gd name="T8" fmla="*/ 295 w 1227"/>
                <a:gd name="T9" fmla="*/ 0 h 505"/>
              </a:gdLst>
              <a:ahLst/>
              <a:cxnLst>
                <a:cxn ang="0">
                  <a:pos x="T0" y="T1"/>
                </a:cxn>
                <a:cxn ang="0">
                  <a:pos x="T2" y="T3"/>
                </a:cxn>
                <a:cxn ang="0">
                  <a:pos x="T4" y="T5"/>
                </a:cxn>
                <a:cxn ang="0">
                  <a:pos x="T6" y="T7"/>
                </a:cxn>
                <a:cxn ang="0">
                  <a:pos x="T8" y="T9"/>
                </a:cxn>
              </a:cxnLst>
              <a:rect l="0" t="0" r="r" b="b"/>
              <a:pathLst>
                <a:path w="1227" h="505">
                  <a:moveTo>
                    <a:pt x="295" y="0"/>
                  </a:moveTo>
                  <a:lnTo>
                    <a:pt x="0" y="505"/>
                  </a:lnTo>
                  <a:lnTo>
                    <a:pt x="1227" y="374"/>
                  </a:lnTo>
                  <a:lnTo>
                    <a:pt x="1077" y="115"/>
                  </a:lnTo>
                  <a:lnTo>
                    <a:pt x="295" y="0"/>
                  </a:lnTo>
                  <a:close/>
                </a:path>
              </a:pathLst>
            </a:custGeom>
            <a:solidFill>
              <a:schemeClr val="accent2"/>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8"/>
            <p:cNvSpPr>
              <a:spLocks/>
            </p:cNvSpPr>
            <p:nvPr/>
          </p:nvSpPr>
          <p:spPr bwMode="auto">
            <a:xfrm>
              <a:off x="1325646" y="3648159"/>
              <a:ext cx="3437123" cy="1178039"/>
            </a:xfrm>
            <a:custGeom>
              <a:avLst/>
              <a:gdLst>
                <a:gd name="T0" fmla="*/ 1363 w 1701"/>
                <a:gd name="T1" fmla="*/ 0 h 583"/>
                <a:gd name="T2" fmla="*/ 1701 w 1701"/>
                <a:gd name="T3" fmla="*/ 583 h 583"/>
                <a:gd name="T4" fmla="*/ 0 w 1701"/>
                <a:gd name="T5" fmla="*/ 366 h 583"/>
                <a:gd name="T6" fmla="*/ 136 w 1701"/>
                <a:gd name="T7" fmla="*/ 131 h 583"/>
                <a:gd name="T8" fmla="*/ 1363 w 1701"/>
                <a:gd name="T9" fmla="*/ 0 h 583"/>
              </a:gdLst>
              <a:ahLst/>
              <a:cxnLst>
                <a:cxn ang="0">
                  <a:pos x="T0" y="T1"/>
                </a:cxn>
                <a:cxn ang="0">
                  <a:pos x="T2" y="T3"/>
                </a:cxn>
                <a:cxn ang="0">
                  <a:pos x="T4" y="T5"/>
                </a:cxn>
                <a:cxn ang="0">
                  <a:pos x="T6" y="T7"/>
                </a:cxn>
                <a:cxn ang="0">
                  <a:pos x="T8" y="T9"/>
                </a:cxn>
              </a:cxnLst>
              <a:rect l="0" t="0" r="r" b="b"/>
              <a:pathLst>
                <a:path w="1701" h="583">
                  <a:moveTo>
                    <a:pt x="1363" y="0"/>
                  </a:moveTo>
                  <a:lnTo>
                    <a:pt x="1701" y="583"/>
                  </a:lnTo>
                  <a:lnTo>
                    <a:pt x="0" y="366"/>
                  </a:lnTo>
                  <a:lnTo>
                    <a:pt x="136" y="131"/>
                  </a:lnTo>
                  <a:lnTo>
                    <a:pt x="1363" y="0"/>
                  </a:lnTo>
                  <a:close/>
                </a:path>
              </a:pathLst>
            </a:custGeom>
            <a:solidFill>
              <a:schemeClr val="tx2"/>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5"/>
            <p:cNvSpPr>
              <a:spLocks/>
            </p:cNvSpPr>
            <p:nvPr/>
          </p:nvSpPr>
          <p:spPr bwMode="auto">
            <a:xfrm>
              <a:off x="631554" y="4387716"/>
              <a:ext cx="4558582" cy="1194204"/>
            </a:xfrm>
            <a:custGeom>
              <a:avLst/>
              <a:gdLst>
                <a:gd name="T0" fmla="*/ 2041 w 2256"/>
                <a:gd name="T1" fmla="*/ 216 h 591"/>
                <a:gd name="T2" fmla="*/ 2256 w 2256"/>
                <a:gd name="T3" fmla="*/ 591 h 591"/>
                <a:gd name="T4" fmla="*/ 0 w 2256"/>
                <a:gd name="T5" fmla="*/ 591 h 591"/>
                <a:gd name="T6" fmla="*/ 341 w 2256"/>
                <a:gd name="T7" fmla="*/ 0 h 591"/>
                <a:gd name="T8" fmla="*/ 2041 w 2256"/>
                <a:gd name="T9" fmla="*/ 216 h 591"/>
              </a:gdLst>
              <a:ahLst/>
              <a:cxnLst>
                <a:cxn ang="0">
                  <a:pos x="T0" y="T1"/>
                </a:cxn>
                <a:cxn ang="0">
                  <a:pos x="T2" y="T3"/>
                </a:cxn>
                <a:cxn ang="0">
                  <a:pos x="T4" y="T5"/>
                </a:cxn>
                <a:cxn ang="0">
                  <a:pos x="T6" y="T7"/>
                </a:cxn>
                <a:cxn ang="0">
                  <a:pos x="T8" y="T9"/>
                </a:cxn>
              </a:cxnLst>
              <a:rect l="0" t="0" r="r" b="b"/>
              <a:pathLst>
                <a:path w="2256" h="591">
                  <a:moveTo>
                    <a:pt x="2041" y="216"/>
                  </a:moveTo>
                  <a:lnTo>
                    <a:pt x="2256" y="591"/>
                  </a:lnTo>
                  <a:lnTo>
                    <a:pt x="0" y="591"/>
                  </a:lnTo>
                  <a:lnTo>
                    <a:pt x="341" y="0"/>
                  </a:lnTo>
                  <a:lnTo>
                    <a:pt x="2041" y="216"/>
                  </a:lnTo>
                  <a:close/>
                </a:path>
              </a:pathLst>
            </a:custGeom>
            <a:solidFill>
              <a:schemeClr val="accent4"/>
            </a:solidFill>
            <a:ln w="571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Tytuł 1"/>
          <p:cNvSpPr>
            <a:spLocks noGrp="1"/>
          </p:cNvSpPr>
          <p:nvPr>
            <p:ph type="title"/>
          </p:nvPr>
        </p:nvSpPr>
        <p:spPr/>
        <p:txBody>
          <a:bodyPr>
            <a:normAutofit fontScale="90000"/>
          </a:bodyPr>
          <a:lstStyle/>
          <a:p>
            <a:r>
              <a:rPr lang="en-US" dirty="0"/>
              <a:t>Multi-level Creative Pyramid with 4 Layers</a:t>
            </a:r>
          </a:p>
        </p:txBody>
      </p:sp>
      <p:grpSp>
        <p:nvGrpSpPr>
          <p:cNvPr id="65" name="Grupa 64"/>
          <p:cNvGrpSpPr/>
          <p:nvPr/>
        </p:nvGrpSpPr>
        <p:grpSpPr>
          <a:xfrm>
            <a:off x="3278818" y="1428511"/>
            <a:ext cx="6688980" cy="1226532"/>
            <a:chOff x="3803855" y="2480838"/>
            <a:chExt cx="6688980" cy="1226532"/>
          </a:xfrm>
        </p:grpSpPr>
        <p:cxnSp>
          <p:nvCxnSpPr>
            <p:cNvPr id="66" name="Łącznik prosty 65"/>
            <p:cNvCxnSpPr>
              <a:endCxn id="69" idx="2"/>
            </p:cNvCxnSpPr>
            <p:nvPr/>
          </p:nvCxnSpPr>
          <p:spPr>
            <a:xfrm>
              <a:off x="4326822" y="2961516"/>
              <a:ext cx="5204657"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Łącznik prosty 66"/>
            <p:cNvCxnSpPr/>
            <p:nvPr/>
          </p:nvCxnSpPr>
          <p:spPr>
            <a:xfrm flipH="1">
              <a:off x="3803855" y="2965271"/>
              <a:ext cx="521990" cy="521990"/>
            </a:xfrm>
            <a:prstGeom prst="line">
              <a:avLst/>
            </a:prstGeom>
            <a:ln w="38100" cap="rnd">
              <a:solidFill>
                <a:schemeClr val="accent1">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68"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69"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58" name="Grupa 57"/>
          <p:cNvGrpSpPr/>
          <p:nvPr/>
        </p:nvGrpSpPr>
        <p:grpSpPr>
          <a:xfrm>
            <a:off x="3806903" y="2381908"/>
            <a:ext cx="6688980" cy="1226532"/>
            <a:chOff x="3803855" y="2480838"/>
            <a:chExt cx="6688980" cy="1226532"/>
          </a:xfrm>
        </p:grpSpPr>
        <p:cxnSp>
          <p:nvCxnSpPr>
            <p:cNvPr id="59" name="Łącznik prosty 58"/>
            <p:cNvCxnSpPr>
              <a:endCxn id="62" idx="2"/>
            </p:cNvCxnSpPr>
            <p:nvPr/>
          </p:nvCxnSpPr>
          <p:spPr>
            <a:xfrm>
              <a:off x="4326822" y="2961516"/>
              <a:ext cx="5204657" cy="0"/>
            </a:xfrm>
            <a:prstGeom prst="lin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Łącznik prosty 59"/>
            <p:cNvCxnSpPr/>
            <p:nvPr/>
          </p:nvCxnSpPr>
          <p:spPr>
            <a:xfrm flipH="1">
              <a:off x="3803855" y="2965271"/>
              <a:ext cx="521990" cy="521990"/>
            </a:xfrm>
            <a:prstGeom prst="line">
              <a:avLst/>
            </a:prstGeom>
            <a:ln w="38100" cap="rnd">
              <a:solidFill>
                <a:schemeClr val="accent2">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61"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62"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51" name="Grupa 50"/>
          <p:cNvGrpSpPr/>
          <p:nvPr/>
        </p:nvGrpSpPr>
        <p:grpSpPr>
          <a:xfrm>
            <a:off x="4332615" y="3333914"/>
            <a:ext cx="6688980" cy="1226532"/>
            <a:chOff x="3803855" y="2480838"/>
            <a:chExt cx="6688980" cy="1226532"/>
          </a:xfrm>
        </p:grpSpPr>
        <p:cxnSp>
          <p:nvCxnSpPr>
            <p:cNvPr id="52" name="Łącznik prosty 51"/>
            <p:cNvCxnSpPr>
              <a:endCxn id="55" idx="2"/>
            </p:cNvCxnSpPr>
            <p:nvPr/>
          </p:nvCxnSpPr>
          <p:spPr>
            <a:xfrm>
              <a:off x="4326822" y="2961516"/>
              <a:ext cx="5204657" cy="0"/>
            </a:xfrm>
            <a:prstGeom prst="lin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Łącznik prosty 52"/>
            <p:cNvCxnSpPr/>
            <p:nvPr/>
          </p:nvCxnSpPr>
          <p:spPr>
            <a:xfrm flipH="1">
              <a:off x="3803855" y="2965271"/>
              <a:ext cx="521990" cy="521990"/>
            </a:xfrm>
            <a:prstGeom prst="line">
              <a:avLst/>
            </a:prstGeom>
            <a:ln w="38100" cap="rnd">
              <a:solidFill>
                <a:schemeClr val="tx2">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55"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42" name="Grupa 41"/>
          <p:cNvGrpSpPr/>
          <p:nvPr/>
        </p:nvGrpSpPr>
        <p:grpSpPr>
          <a:xfrm>
            <a:off x="4850882" y="4273149"/>
            <a:ext cx="6688980" cy="1226532"/>
            <a:chOff x="3803855" y="2480838"/>
            <a:chExt cx="6688980" cy="1226532"/>
          </a:xfrm>
        </p:grpSpPr>
        <p:cxnSp>
          <p:nvCxnSpPr>
            <p:cNvPr id="45" name="Łącznik prosty 44"/>
            <p:cNvCxnSpPr>
              <a:endCxn id="48" idx="2"/>
            </p:cNvCxnSpPr>
            <p:nvPr/>
          </p:nvCxnSpPr>
          <p:spPr>
            <a:xfrm>
              <a:off x="4326822" y="2961516"/>
              <a:ext cx="5204657"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pole tekstowe 63">
              <a:extLst>
                <a:ext uri="{FF2B5EF4-FFF2-40B4-BE49-F238E27FC236}">
                  <a16:creationId xmlns:a16="http://schemas.microsoft.com/office/drawing/2014/main" id="{3BADF9E8-CA5E-4031-81FB-A6C05FE215B7}"/>
                </a:ext>
              </a:extLst>
            </p:cNvPr>
            <p:cNvSpPr txBox="1"/>
            <p:nvPr/>
          </p:nvSpPr>
          <p:spPr>
            <a:xfrm>
              <a:off x="4605761" y="2999775"/>
              <a:ext cx="4722288" cy="707595"/>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pPr algn="l"/>
              <a:r>
                <a:rPr lang="en-US" dirty="0"/>
                <a:t>Your description here</a:t>
              </a:r>
            </a:p>
            <a:p>
              <a:pPr lvl="0" algn="l">
                <a:spcBef>
                  <a:spcPts val="300"/>
                </a:spcBef>
                <a:spcAft>
                  <a:spcPts val="1200"/>
                </a:spcAft>
              </a:pPr>
              <a:r>
                <a:rPr lang="en-US" b="0" dirty="0"/>
                <a:t>Fill the textbox with your description.</a:t>
              </a:r>
            </a:p>
          </p:txBody>
        </p:sp>
        <p:sp>
          <p:nvSpPr>
            <p:cNvPr id="48" name="Oval 58">
              <a:extLst>
                <a:ext uri="{FF2B5EF4-FFF2-40B4-BE49-F238E27FC236}">
                  <a16:creationId xmlns:a16="http://schemas.microsoft.com/office/drawing/2014/main" id="{0F04ECBE-71E8-4CC2-AA49-6DFC8D79D7DA}"/>
                </a:ext>
              </a:extLst>
            </p:cNvPr>
            <p:cNvSpPr/>
            <p:nvPr/>
          </p:nvSpPr>
          <p:spPr>
            <a:xfrm>
              <a:off x="9531479" y="2480838"/>
              <a:ext cx="961356" cy="961356"/>
            </a:xfrm>
            <a:prstGeom prst="ellips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46" name="Łącznik prosty 45"/>
            <p:cNvCxnSpPr/>
            <p:nvPr/>
          </p:nvCxnSpPr>
          <p:spPr>
            <a:xfrm flipH="1">
              <a:off x="3803855" y="2965271"/>
              <a:ext cx="521990" cy="521990"/>
            </a:xfrm>
            <a:prstGeom prst="line">
              <a:avLst/>
            </a:prstGeom>
            <a:ln w="38100" cap="rnd">
              <a:solidFill>
                <a:schemeClr val="accent4">
                  <a:lumMod val="75000"/>
                </a:schemeClr>
              </a:solidFill>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pic>
        <p:nvPicPr>
          <p:cNvPr id="27" name="Grafika 26">
            <a:extLst>
              <a:ext uri="{FF2B5EF4-FFF2-40B4-BE49-F238E27FC236}">
                <a16:creationId xmlns:a16="http://schemas.microsoft.com/office/drawing/2014/main" id="{65E8A779-2DF1-4DD1-9233-CE4FBA2B56F6}"/>
              </a:ext>
            </a:extLst>
          </p:cNvPr>
          <p:cNvPicPr>
            <a:picLocks noChangeAspect="1"/>
          </p:cNvPicPr>
          <p:nvPr/>
        </p:nvPicPr>
        <p:blipFill>
          <a:blip/>
          <a:stretch>
            <a:fillRect/>
          </a:stretch>
        </p:blipFill>
        <p:spPr>
          <a:xfrm>
            <a:off x="9812677" y="2570385"/>
            <a:ext cx="405056" cy="581620"/>
          </a:xfrm>
          <a:prstGeom prst="rect">
            <a:avLst/>
          </a:prstGeom>
        </p:spPr>
      </p:pic>
      <p:sp>
        <p:nvSpPr>
          <p:cNvPr id="28" name="Freeform 22">
            <a:extLst>
              <a:ext uri="{FF2B5EF4-FFF2-40B4-BE49-F238E27FC236}">
                <a16:creationId xmlns:a16="http://schemas.microsoft.com/office/drawing/2014/main" id="{A30EBE99-7CA0-475D-A385-518DD0A53E72}"/>
              </a:ext>
            </a:extLst>
          </p:cNvPr>
          <p:cNvSpPr>
            <a:spLocks noChangeAspect="1" noEditPoints="1"/>
          </p:cNvSpPr>
          <p:nvPr/>
        </p:nvSpPr>
        <p:spPr bwMode="auto">
          <a:xfrm>
            <a:off x="9190808" y="1675943"/>
            <a:ext cx="592624" cy="466492"/>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16">
            <a:extLst>
              <a:ext uri="{FF2B5EF4-FFF2-40B4-BE49-F238E27FC236}">
                <a16:creationId xmlns:a16="http://schemas.microsoft.com/office/drawing/2014/main" id="{BDA623B2-E153-455E-81FD-7434136CA5DD}"/>
              </a:ext>
            </a:extLst>
          </p:cNvPr>
          <p:cNvSpPr>
            <a:spLocks noChangeAspect="1" noEditPoints="1"/>
          </p:cNvSpPr>
          <p:nvPr/>
        </p:nvSpPr>
        <p:spPr bwMode="auto">
          <a:xfrm>
            <a:off x="10196813" y="3618896"/>
            <a:ext cx="687476" cy="417396"/>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453C7D4E-606F-4A3E-B4BA-3C14C40E835F}"/>
              </a:ext>
            </a:extLst>
          </p:cNvPr>
          <p:cNvSpPr>
            <a:spLocks noChangeAspect="1" noEditPoints="1"/>
          </p:cNvSpPr>
          <p:nvPr/>
        </p:nvSpPr>
        <p:spPr bwMode="auto">
          <a:xfrm>
            <a:off x="10729518" y="4461612"/>
            <a:ext cx="623280" cy="5701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154303115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Prostokąt 80">
            <a:extLst>
              <a:ext uri="{FF2B5EF4-FFF2-40B4-BE49-F238E27FC236}">
                <a16:creationId xmlns:a16="http://schemas.microsoft.com/office/drawing/2014/main" id="{A2B36F8C-009C-4A83-888D-3F44DCD3D589}"/>
              </a:ext>
            </a:extLst>
          </p:cNvPr>
          <p:cNvSpPr/>
          <p:nvPr/>
        </p:nvSpPr>
        <p:spPr>
          <a:xfrm>
            <a:off x="622488" y="2770305"/>
            <a:ext cx="10944000" cy="35384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upa 4">
            <a:extLst>
              <a:ext uri="{FF2B5EF4-FFF2-40B4-BE49-F238E27FC236}">
                <a16:creationId xmlns:a16="http://schemas.microsoft.com/office/drawing/2014/main" id="{B2C89140-2586-43D8-B90A-985A08E20691}"/>
              </a:ext>
            </a:extLst>
          </p:cNvPr>
          <p:cNvGrpSpPr/>
          <p:nvPr/>
        </p:nvGrpSpPr>
        <p:grpSpPr>
          <a:xfrm>
            <a:off x="622488" y="971999"/>
            <a:ext cx="10944000" cy="5336725"/>
            <a:chOff x="622488" y="971999"/>
            <a:chExt cx="10944000" cy="5336725"/>
          </a:xfrm>
        </p:grpSpPr>
        <p:grpSp>
          <p:nvGrpSpPr>
            <p:cNvPr id="2" name="Grupa 1">
              <a:extLst>
                <a:ext uri="{FF2B5EF4-FFF2-40B4-BE49-F238E27FC236}">
                  <a16:creationId xmlns:a16="http://schemas.microsoft.com/office/drawing/2014/main" id="{A53B6FF2-0979-464D-8E1F-3F8B59EBB448}"/>
                </a:ext>
              </a:extLst>
            </p:cNvPr>
            <p:cNvGrpSpPr/>
            <p:nvPr/>
          </p:nvGrpSpPr>
          <p:grpSpPr>
            <a:xfrm>
              <a:off x="622488" y="971999"/>
              <a:ext cx="10944000" cy="5336725"/>
              <a:chOff x="622488" y="971999"/>
              <a:chExt cx="10944000" cy="5336725"/>
            </a:xfrm>
          </p:grpSpPr>
          <p:sp>
            <p:nvSpPr>
              <p:cNvPr id="82" name="Prostokąt 81">
                <a:extLst>
                  <a:ext uri="{FF2B5EF4-FFF2-40B4-BE49-F238E27FC236}">
                    <a16:creationId xmlns:a16="http://schemas.microsoft.com/office/drawing/2014/main" id="{C95E2FAC-AA80-488F-AB91-A3071E862130}"/>
                  </a:ext>
                </a:extLst>
              </p:cNvPr>
              <p:cNvSpPr/>
              <p:nvPr/>
            </p:nvSpPr>
            <p:spPr>
              <a:xfrm>
                <a:off x="622488" y="971999"/>
                <a:ext cx="10944000" cy="1798305"/>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3" name="Grupa 82">
                <a:extLst>
                  <a:ext uri="{FF2B5EF4-FFF2-40B4-BE49-F238E27FC236}">
                    <a16:creationId xmlns:a16="http://schemas.microsoft.com/office/drawing/2014/main" id="{8ECE2E52-E4D9-45E5-9E27-67447603ADF1}"/>
                  </a:ext>
                </a:extLst>
              </p:cNvPr>
              <p:cNvGrpSpPr/>
              <p:nvPr/>
            </p:nvGrpSpPr>
            <p:grpSpPr>
              <a:xfrm>
                <a:off x="7561025" y="1412776"/>
                <a:ext cx="3013056" cy="4597196"/>
                <a:chOff x="3849688" y="-3175"/>
                <a:chExt cx="4498975" cy="6864350"/>
              </a:xfrm>
            </p:grpSpPr>
            <p:sp>
              <p:nvSpPr>
                <p:cNvPr id="84" name="Freeform 97">
                  <a:extLst>
                    <a:ext uri="{FF2B5EF4-FFF2-40B4-BE49-F238E27FC236}">
                      <a16:creationId xmlns:a16="http://schemas.microsoft.com/office/drawing/2014/main" id="{B15061C6-9149-4A0B-ADEA-7D9723CD14D9}"/>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Freeform 98">
                  <a:extLst>
                    <a:ext uri="{FF2B5EF4-FFF2-40B4-BE49-F238E27FC236}">
                      <a16:creationId xmlns:a16="http://schemas.microsoft.com/office/drawing/2014/main" id="{C0F1F58F-B26D-4C61-8C3C-B450640510DF}"/>
                    </a:ext>
                  </a:extLst>
                </p:cNvPr>
                <p:cNvSpPr>
                  <a:spLocks/>
                </p:cNvSpPr>
                <p:nvPr/>
              </p:nvSpPr>
              <p:spPr bwMode="auto">
                <a:xfrm>
                  <a:off x="3849688" y="-3175"/>
                  <a:ext cx="4498975" cy="6864350"/>
                </a:xfrm>
                <a:custGeom>
                  <a:avLst/>
                  <a:gdLst>
                    <a:gd name="T0" fmla="*/ 2172 w 2834"/>
                    <a:gd name="T1" fmla="*/ 3361 h 4324"/>
                    <a:gd name="T2" fmla="*/ 2098 w 2834"/>
                    <a:gd name="T3" fmla="*/ 3153 h 4324"/>
                    <a:gd name="T4" fmla="*/ 2639 w 2834"/>
                    <a:gd name="T5" fmla="*/ 2010 h 4324"/>
                    <a:gd name="T6" fmla="*/ 2597 w 2834"/>
                    <a:gd name="T7" fmla="*/ 1630 h 4324"/>
                    <a:gd name="T8" fmla="*/ 2834 w 2834"/>
                    <a:gd name="T9" fmla="*/ 1323 h 4324"/>
                    <a:gd name="T10" fmla="*/ 2667 w 2834"/>
                    <a:gd name="T11" fmla="*/ 1111 h 4324"/>
                    <a:gd name="T12" fmla="*/ 1560 w 2834"/>
                    <a:gd name="T13" fmla="*/ 0 h 4324"/>
                    <a:gd name="T14" fmla="*/ 860 w 2834"/>
                    <a:gd name="T15" fmla="*/ 467 h 4324"/>
                    <a:gd name="T16" fmla="*/ 707 w 2834"/>
                    <a:gd name="T17" fmla="*/ 368 h 4324"/>
                    <a:gd name="T18" fmla="*/ 0 w 2834"/>
                    <a:gd name="T19" fmla="*/ 1575 h 4324"/>
                    <a:gd name="T20" fmla="*/ 339 w 2834"/>
                    <a:gd name="T21" fmla="*/ 2509 h 4324"/>
                    <a:gd name="T22" fmla="*/ 753 w 2834"/>
                    <a:gd name="T23" fmla="*/ 2760 h 4324"/>
                    <a:gd name="T24" fmla="*/ 1245 w 2834"/>
                    <a:gd name="T25" fmla="*/ 4064 h 4324"/>
                    <a:gd name="T26" fmla="*/ 1783 w 2834"/>
                    <a:gd name="T27" fmla="*/ 4324 h 4324"/>
                    <a:gd name="T28" fmla="*/ 1832 w 2834"/>
                    <a:gd name="T29" fmla="*/ 3843 h 4324"/>
                    <a:gd name="T30" fmla="*/ 1838 w 2834"/>
                    <a:gd name="T31" fmla="*/ 3777 h 4324"/>
                    <a:gd name="T32" fmla="*/ 2172 w 2834"/>
                    <a:gd name="T33" fmla="*/ 3361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4" h="4324">
                      <a:moveTo>
                        <a:pt x="2172" y="3361"/>
                      </a:moveTo>
                      <a:lnTo>
                        <a:pt x="2098" y="3153"/>
                      </a:lnTo>
                      <a:lnTo>
                        <a:pt x="2639" y="2010"/>
                      </a:lnTo>
                      <a:lnTo>
                        <a:pt x="2597" y="1630"/>
                      </a:lnTo>
                      <a:lnTo>
                        <a:pt x="2834" y="1323"/>
                      </a:lnTo>
                      <a:lnTo>
                        <a:pt x="2667" y="1111"/>
                      </a:lnTo>
                      <a:lnTo>
                        <a:pt x="1560" y="0"/>
                      </a:lnTo>
                      <a:lnTo>
                        <a:pt x="860" y="467"/>
                      </a:lnTo>
                      <a:lnTo>
                        <a:pt x="707" y="368"/>
                      </a:lnTo>
                      <a:lnTo>
                        <a:pt x="0" y="1575"/>
                      </a:lnTo>
                      <a:lnTo>
                        <a:pt x="339" y="2509"/>
                      </a:lnTo>
                      <a:lnTo>
                        <a:pt x="753" y="2760"/>
                      </a:lnTo>
                      <a:lnTo>
                        <a:pt x="1245" y="4064"/>
                      </a:lnTo>
                      <a:lnTo>
                        <a:pt x="1783" y="4324"/>
                      </a:lnTo>
                      <a:lnTo>
                        <a:pt x="1832" y="3843"/>
                      </a:lnTo>
                      <a:lnTo>
                        <a:pt x="1838" y="3777"/>
                      </a:lnTo>
                      <a:lnTo>
                        <a:pt x="2172" y="33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99">
                  <a:extLst>
                    <a:ext uri="{FF2B5EF4-FFF2-40B4-BE49-F238E27FC236}">
                      <a16:creationId xmlns:a16="http://schemas.microsoft.com/office/drawing/2014/main" id="{C4144B78-6BB6-4E7F-9A12-841F3BCD7D56}"/>
                    </a:ext>
                  </a:extLst>
                </p:cNvPr>
                <p:cNvSpPr>
                  <a:spLocks noEditPoints="1"/>
                </p:cNvSpPr>
                <p:nvPr/>
              </p:nvSpPr>
              <p:spPr bwMode="auto">
                <a:xfrm>
                  <a:off x="5657851" y="-3175"/>
                  <a:ext cx="2425700" cy="6451600"/>
                </a:xfrm>
                <a:custGeom>
                  <a:avLst/>
                  <a:gdLst>
                    <a:gd name="T0" fmla="*/ 1033 w 1528"/>
                    <a:gd name="T1" fmla="*/ 1182 h 4064"/>
                    <a:gd name="T2" fmla="*/ 541 w 1528"/>
                    <a:gd name="T3" fmla="*/ 1263 h 4064"/>
                    <a:gd name="T4" fmla="*/ 0 w 1528"/>
                    <a:gd name="T5" fmla="*/ 648 h 4064"/>
                    <a:gd name="T6" fmla="*/ 1033 w 1528"/>
                    <a:gd name="T7" fmla="*/ 1182 h 4064"/>
                    <a:gd name="T8" fmla="*/ 421 w 1528"/>
                    <a:gd name="T9" fmla="*/ 0 h 4064"/>
                    <a:gd name="T10" fmla="*/ 1033 w 1528"/>
                    <a:gd name="T11" fmla="*/ 1182 h 4064"/>
                    <a:gd name="T12" fmla="*/ 1528 w 1528"/>
                    <a:gd name="T13" fmla="*/ 1111 h 4064"/>
                    <a:gd name="T14" fmla="*/ 421 w 1528"/>
                    <a:gd name="T15" fmla="*/ 0 h 4064"/>
                    <a:gd name="T16" fmla="*/ 1500 w 1528"/>
                    <a:gd name="T17" fmla="*/ 2010 h 4064"/>
                    <a:gd name="T18" fmla="*/ 1093 w 1528"/>
                    <a:gd name="T19" fmla="*/ 2100 h 4064"/>
                    <a:gd name="T20" fmla="*/ 959 w 1528"/>
                    <a:gd name="T21" fmla="*/ 3153 h 4064"/>
                    <a:gd name="T22" fmla="*/ 1500 w 1528"/>
                    <a:gd name="T23" fmla="*/ 2010 h 4064"/>
                    <a:gd name="T24" fmla="*/ 195 w 1528"/>
                    <a:gd name="T25" fmla="*/ 3082 h 4064"/>
                    <a:gd name="T26" fmla="*/ 502 w 1528"/>
                    <a:gd name="T27" fmla="*/ 1865 h 4064"/>
                    <a:gd name="T28" fmla="*/ 71 w 1528"/>
                    <a:gd name="T29" fmla="*/ 2420 h 4064"/>
                    <a:gd name="T30" fmla="*/ 195 w 1528"/>
                    <a:gd name="T31" fmla="*/ 3082 h 4064"/>
                    <a:gd name="T32" fmla="*/ 469 w 1528"/>
                    <a:gd name="T33" fmla="*/ 3843 h 4064"/>
                    <a:gd name="T34" fmla="*/ 195 w 1528"/>
                    <a:gd name="T35" fmla="*/ 3082 h 4064"/>
                    <a:gd name="T36" fmla="*/ 106 w 1528"/>
                    <a:gd name="T37" fmla="*/ 4064 h 4064"/>
                    <a:gd name="T38" fmla="*/ 469 w 1528"/>
                    <a:gd name="T39" fmla="*/ 3843 h 4064"/>
                    <a:gd name="T40" fmla="*/ 1093 w 1528"/>
                    <a:gd name="T41" fmla="*/ 2100 h 4064"/>
                    <a:gd name="T42" fmla="*/ 1033 w 1528"/>
                    <a:gd name="T43" fmla="*/ 1182 h 4064"/>
                    <a:gd name="T44" fmla="*/ 502 w 1528"/>
                    <a:gd name="T45" fmla="*/ 1865 h 4064"/>
                    <a:gd name="T46" fmla="*/ 1093 w 1528"/>
                    <a:gd name="T47" fmla="*/ 2100 h 4064"/>
                    <a:gd name="T48" fmla="*/ 750 w 1528"/>
                    <a:gd name="T49" fmla="*/ 3268 h 4064"/>
                    <a:gd name="T50" fmla="*/ 699 w 1528"/>
                    <a:gd name="T51" fmla="*/ 3777 h 4064"/>
                    <a:gd name="T52" fmla="*/ 1033 w 1528"/>
                    <a:gd name="T53" fmla="*/ 3361 h 4064"/>
                    <a:gd name="T54" fmla="*/ 750 w 1528"/>
                    <a:gd name="T55" fmla="*/ 3268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8" h="4064">
                      <a:moveTo>
                        <a:pt x="1033" y="1182"/>
                      </a:moveTo>
                      <a:lnTo>
                        <a:pt x="541" y="1263"/>
                      </a:lnTo>
                      <a:lnTo>
                        <a:pt x="0" y="648"/>
                      </a:lnTo>
                      <a:lnTo>
                        <a:pt x="1033" y="1182"/>
                      </a:lnTo>
                      <a:close/>
                      <a:moveTo>
                        <a:pt x="421" y="0"/>
                      </a:moveTo>
                      <a:lnTo>
                        <a:pt x="1033" y="1182"/>
                      </a:lnTo>
                      <a:lnTo>
                        <a:pt x="1528" y="1111"/>
                      </a:lnTo>
                      <a:lnTo>
                        <a:pt x="421" y="0"/>
                      </a:lnTo>
                      <a:close/>
                      <a:moveTo>
                        <a:pt x="1500" y="2010"/>
                      </a:moveTo>
                      <a:lnTo>
                        <a:pt x="1093" y="2100"/>
                      </a:lnTo>
                      <a:lnTo>
                        <a:pt x="959" y="3153"/>
                      </a:lnTo>
                      <a:lnTo>
                        <a:pt x="1500" y="2010"/>
                      </a:lnTo>
                      <a:close/>
                      <a:moveTo>
                        <a:pt x="195" y="3082"/>
                      </a:moveTo>
                      <a:lnTo>
                        <a:pt x="502" y="1865"/>
                      </a:lnTo>
                      <a:lnTo>
                        <a:pt x="71" y="2420"/>
                      </a:lnTo>
                      <a:lnTo>
                        <a:pt x="195" y="3082"/>
                      </a:lnTo>
                      <a:close/>
                      <a:moveTo>
                        <a:pt x="469" y="3843"/>
                      </a:moveTo>
                      <a:lnTo>
                        <a:pt x="195" y="3082"/>
                      </a:lnTo>
                      <a:lnTo>
                        <a:pt x="106" y="4064"/>
                      </a:lnTo>
                      <a:lnTo>
                        <a:pt x="469" y="3843"/>
                      </a:lnTo>
                      <a:close/>
                      <a:moveTo>
                        <a:pt x="1093" y="2100"/>
                      </a:moveTo>
                      <a:lnTo>
                        <a:pt x="1033" y="1182"/>
                      </a:lnTo>
                      <a:lnTo>
                        <a:pt x="502" y="1865"/>
                      </a:lnTo>
                      <a:lnTo>
                        <a:pt x="1093" y="2100"/>
                      </a:lnTo>
                      <a:close/>
                      <a:moveTo>
                        <a:pt x="750" y="3268"/>
                      </a:moveTo>
                      <a:lnTo>
                        <a:pt x="699" y="3777"/>
                      </a:lnTo>
                      <a:lnTo>
                        <a:pt x="1033" y="3361"/>
                      </a:lnTo>
                      <a:lnTo>
                        <a:pt x="750" y="3268"/>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7" name="Freeform 100">
                  <a:extLst>
                    <a:ext uri="{FF2B5EF4-FFF2-40B4-BE49-F238E27FC236}">
                      <a16:creationId xmlns:a16="http://schemas.microsoft.com/office/drawing/2014/main" id="{DFC5BADA-D6B5-4899-8FC4-40CAF3D6B18E}"/>
                    </a:ext>
                  </a:extLst>
                </p:cNvPr>
                <p:cNvSpPr>
                  <a:spLocks noEditPoints="1"/>
                </p:cNvSpPr>
                <p:nvPr/>
              </p:nvSpPr>
              <p:spPr bwMode="auto">
                <a:xfrm>
                  <a:off x="3849688" y="-3175"/>
                  <a:ext cx="4498975" cy="6864350"/>
                </a:xfrm>
                <a:custGeom>
                  <a:avLst/>
                  <a:gdLst>
                    <a:gd name="T0" fmla="*/ 1139 w 2834"/>
                    <a:gd name="T1" fmla="*/ 648 h 4324"/>
                    <a:gd name="T2" fmla="*/ 0 w 2834"/>
                    <a:gd name="T3" fmla="*/ 1575 h 4324"/>
                    <a:gd name="T4" fmla="*/ 707 w 2834"/>
                    <a:gd name="T5" fmla="*/ 368 h 4324"/>
                    <a:gd name="T6" fmla="*/ 1139 w 2834"/>
                    <a:gd name="T7" fmla="*/ 648 h 4324"/>
                    <a:gd name="T8" fmla="*/ 339 w 2834"/>
                    <a:gd name="T9" fmla="*/ 2509 h 4324"/>
                    <a:gd name="T10" fmla="*/ 727 w 2834"/>
                    <a:gd name="T11" fmla="*/ 1440 h 4324"/>
                    <a:gd name="T12" fmla="*/ 0 w 2834"/>
                    <a:gd name="T13" fmla="*/ 1575 h 4324"/>
                    <a:gd name="T14" fmla="*/ 339 w 2834"/>
                    <a:gd name="T15" fmla="*/ 2509 h 4324"/>
                    <a:gd name="T16" fmla="*/ 727 w 2834"/>
                    <a:gd name="T17" fmla="*/ 1440 h 4324"/>
                    <a:gd name="T18" fmla="*/ 753 w 2834"/>
                    <a:gd name="T19" fmla="*/ 2760 h 4324"/>
                    <a:gd name="T20" fmla="*/ 1210 w 2834"/>
                    <a:gd name="T21" fmla="*/ 2420 h 4324"/>
                    <a:gd name="T22" fmla="*/ 727 w 2834"/>
                    <a:gd name="T23" fmla="*/ 1440 h 4324"/>
                    <a:gd name="T24" fmla="*/ 2172 w 2834"/>
                    <a:gd name="T25" fmla="*/ 1182 h 4324"/>
                    <a:gd name="T26" fmla="*/ 2834 w 2834"/>
                    <a:gd name="T27" fmla="*/ 1323 h 4324"/>
                    <a:gd name="T28" fmla="*/ 2667 w 2834"/>
                    <a:gd name="T29" fmla="*/ 1111 h 4324"/>
                    <a:gd name="T30" fmla="*/ 2172 w 2834"/>
                    <a:gd name="T31" fmla="*/ 1182 h 4324"/>
                    <a:gd name="T32" fmla="*/ 1560 w 2834"/>
                    <a:gd name="T33" fmla="*/ 0 h 4324"/>
                    <a:gd name="T34" fmla="*/ 1139 w 2834"/>
                    <a:gd name="T35" fmla="*/ 648 h 4324"/>
                    <a:gd name="T36" fmla="*/ 2172 w 2834"/>
                    <a:gd name="T37" fmla="*/ 1182 h 4324"/>
                    <a:gd name="T38" fmla="*/ 1560 w 2834"/>
                    <a:gd name="T39" fmla="*/ 0 h 4324"/>
                    <a:gd name="T40" fmla="*/ 1210 w 2834"/>
                    <a:gd name="T41" fmla="*/ 2420 h 4324"/>
                    <a:gd name="T42" fmla="*/ 2172 w 2834"/>
                    <a:gd name="T43" fmla="*/ 1182 h 4324"/>
                    <a:gd name="T44" fmla="*/ 1680 w 2834"/>
                    <a:gd name="T45" fmla="*/ 1263 h 4324"/>
                    <a:gd name="T46" fmla="*/ 1210 w 2834"/>
                    <a:gd name="T47" fmla="*/ 2420 h 4324"/>
                    <a:gd name="T48" fmla="*/ 2172 w 2834"/>
                    <a:gd name="T49" fmla="*/ 3361 h 4324"/>
                    <a:gd name="T50" fmla="*/ 1641 w 2834"/>
                    <a:gd name="T51" fmla="*/ 1865 h 4324"/>
                    <a:gd name="T52" fmla="*/ 1334 w 2834"/>
                    <a:gd name="T53" fmla="*/ 3082 h 4324"/>
                    <a:gd name="T54" fmla="*/ 2172 w 2834"/>
                    <a:gd name="T55" fmla="*/ 3361 h 4324"/>
                    <a:gd name="T56" fmla="*/ 753 w 2834"/>
                    <a:gd name="T57" fmla="*/ 2760 h 4324"/>
                    <a:gd name="T58" fmla="*/ 1245 w 2834"/>
                    <a:gd name="T59" fmla="*/ 4064 h 4324"/>
                    <a:gd name="T60" fmla="*/ 1334 w 2834"/>
                    <a:gd name="T61" fmla="*/ 3082 h 4324"/>
                    <a:gd name="T62" fmla="*/ 753 w 2834"/>
                    <a:gd name="T63" fmla="*/ 2760 h 4324"/>
                    <a:gd name="T64" fmla="*/ 1783 w 2834"/>
                    <a:gd name="T65" fmla="*/ 4324 h 4324"/>
                    <a:gd name="T66" fmla="*/ 1832 w 2834"/>
                    <a:gd name="T67" fmla="*/ 3843 h 4324"/>
                    <a:gd name="T68" fmla="*/ 1889 w 2834"/>
                    <a:gd name="T69" fmla="*/ 3268 h 4324"/>
                    <a:gd name="T70" fmla="*/ 1608 w 2834"/>
                    <a:gd name="T71" fmla="*/ 3843 h 4324"/>
                    <a:gd name="T72" fmla="*/ 1783 w 2834"/>
                    <a:gd name="T73" fmla="*/ 4324 h 4324"/>
                    <a:gd name="T74" fmla="*/ 1680 w 2834"/>
                    <a:gd name="T75" fmla="*/ 1263 h 4324"/>
                    <a:gd name="T76" fmla="*/ 1139 w 2834"/>
                    <a:gd name="T77" fmla="*/ 648 h 4324"/>
                    <a:gd name="T78" fmla="*/ 727 w 2834"/>
                    <a:gd name="T79" fmla="*/ 1440 h 4324"/>
                    <a:gd name="T80" fmla="*/ 1680 w 2834"/>
                    <a:gd name="T81" fmla="*/ 1263 h 4324"/>
                    <a:gd name="T82" fmla="*/ 2639 w 2834"/>
                    <a:gd name="T83" fmla="*/ 2010 h 4324"/>
                    <a:gd name="T84" fmla="*/ 2597 w 2834"/>
                    <a:gd name="T85" fmla="*/ 1630 h 4324"/>
                    <a:gd name="T86" fmla="*/ 2232 w 2834"/>
                    <a:gd name="T87" fmla="*/ 2100 h 4324"/>
                    <a:gd name="T88" fmla="*/ 2639 w 2834"/>
                    <a:gd name="T89" fmla="*/ 2010 h 4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4" h="4324">
                      <a:moveTo>
                        <a:pt x="1139" y="648"/>
                      </a:moveTo>
                      <a:lnTo>
                        <a:pt x="0" y="1575"/>
                      </a:lnTo>
                      <a:lnTo>
                        <a:pt x="707" y="368"/>
                      </a:lnTo>
                      <a:lnTo>
                        <a:pt x="1139" y="648"/>
                      </a:lnTo>
                      <a:close/>
                      <a:moveTo>
                        <a:pt x="339" y="2509"/>
                      </a:moveTo>
                      <a:lnTo>
                        <a:pt x="727" y="1440"/>
                      </a:lnTo>
                      <a:lnTo>
                        <a:pt x="0" y="1575"/>
                      </a:lnTo>
                      <a:lnTo>
                        <a:pt x="339" y="2509"/>
                      </a:lnTo>
                      <a:close/>
                      <a:moveTo>
                        <a:pt x="727" y="1440"/>
                      </a:moveTo>
                      <a:lnTo>
                        <a:pt x="753" y="2760"/>
                      </a:lnTo>
                      <a:lnTo>
                        <a:pt x="1210" y="2420"/>
                      </a:lnTo>
                      <a:lnTo>
                        <a:pt x="727" y="1440"/>
                      </a:lnTo>
                      <a:close/>
                      <a:moveTo>
                        <a:pt x="2172" y="1182"/>
                      </a:moveTo>
                      <a:lnTo>
                        <a:pt x="2834" y="1323"/>
                      </a:lnTo>
                      <a:lnTo>
                        <a:pt x="2667" y="1111"/>
                      </a:lnTo>
                      <a:lnTo>
                        <a:pt x="2172" y="1182"/>
                      </a:lnTo>
                      <a:close/>
                      <a:moveTo>
                        <a:pt x="1560" y="0"/>
                      </a:moveTo>
                      <a:lnTo>
                        <a:pt x="1139" y="648"/>
                      </a:lnTo>
                      <a:lnTo>
                        <a:pt x="2172" y="1182"/>
                      </a:lnTo>
                      <a:lnTo>
                        <a:pt x="1560" y="0"/>
                      </a:lnTo>
                      <a:close/>
                      <a:moveTo>
                        <a:pt x="1210" y="2420"/>
                      </a:moveTo>
                      <a:lnTo>
                        <a:pt x="2172" y="1182"/>
                      </a:lnTo>
                      <a:lnTo>
                        <a:pt x="1680" y="1263"/>
                      </a:lnTo>
                      <a:lnTo>
                        <a:pt x="1210" y="2420"/>
                      </a:lnTo>
                      <a:close/>
                      <a:moveTo>
                        <a:pt x="2172" y="3361"/>
                      </a:moveTo>
                      <a:lnTo>
                        <a:pt x="1641" y="1865"/>
                      </a:lnTo>
                      <a:lnTo>
                        <a:pt x="1334" y="3082"/>
                      </a:lnTo>
                      <a:lnTo>
                        <a:pt x="2172" y="3361"/>
                      </a:lnTo>
                      <a:close/>
                      <a:moveTo>
                        <a:pt x="753" y="2760"/>
                      </a:moveTo>
                      <a:lnTo>
                        <a:pt x="1245" y="4064"/>
                      </a:lnTo>
                      <a:lnTo>
                        <a:pt x="1334" y="3082"/>
                      </a:lnTo>
                      <a:lnTo>
                        <a:pt x="753" y="2760"/>
                      </a:lnTo>
                      <a:close/>
                      <a:moveTo>
                        <a:pt x="1783" y="4324"/>
                      </a:moveTo>
                      <a:lnTo>
                        <a:pt x="1832" y="3843"/>
                      </a:lnTo>
                      <a:lnTo>
                        <a:pt x="1889" y="3268"/>
                      </a:lnTo>
                      <a:lnTo>
                        <a:pt x="1608" y="3843"/>
                      </a:lnTo>
                      <a:lnTo>
                        <a:pt x="1783" y="4324"/>
                      </a:lnTo>
                      <a:close/>
                      <a:moveTo>
                        <a:pt x="1680" y="1263"/>
                      </a:moveTo>
                      <a:lnTo>
                        <a:pt x="1139" y="648"/>
                      </a:lnTo>
                      <a:lnTo>
                        <a:pt x="727" y="1440"/>
                      </a:lnTo>
                      <a:lnTo>
                        <a:pt x="1680" y="1263"/>
                      </a:lnTo>
                      <a:close/>
                      <a:moveTo>
                        <a:pt x="2639" y="2010"/>
                      </a:moveTo>
                      <a:lnTo>
                        <a:pt x="2597" y="1630"/>
                      </a:lnTo>
                      <a:lnTo>
                        <a:pt x="2232" y="2100"/>
                      </a:lnTo>
                      <a:lnTo>
                        <a:pt x="2639" y="20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8" name="Prostokąt 87">
                <a:extLst>
                  <a:ext uri="{FF2B5EF4-FFF2-40B4-BE49-F238E27FC236}">
                    <a16:creationId xmlns:a16="http://schemas.microsoft.com/office/drawing/2014/main" id="{61C15905-FE7E-43AA-9C79-E775E91FEE04}"/>
                  </a:ext>
                </a:extLst>
              </p:cNvPr>
              <p:cNvSpPr/>
              <p:nvPr/>
            </p:nvSpPr>
            <p:spPr>
              <a:xfrm>
                <a:off x="622488" y="2770305"/>
                <a:ext cx="10944000" cy="3538419"/>
              </a:xfrm>
              <a:prstGeom prst="rect">
                <a:avLst/>
              </a:prstGeom>
              <a:solidFill>
                <a:schemeClr val="accent1">
                  <a:lumMod val="7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pole tekstowe 16">
              <a:extLst>
                <a:ext uri="{FF2B5EF4-FFF2-40B4-BE49-F238E27FC236}">
                  <a16:creationId xmlns:a16="http://schemas.microsoft.com/office/drawing/2014/main" id="{81F716CF-908F-43B7-AB49-2B1F21748097}"/>
                </a:ext>
              </a:extLst>
            </p:cNvPr>
            <p:cNvSpPr txBox="1"/>
            <p:nvPr/>
          </p:nvSpPr>
          <p:spPr>
            <a:xfrm>
              <a:off x="625512" y="1047423"/>
              <a:ext cx="10940976" cy="730706"/>
            </a:xfrm>
            <a:prstGeom prst="rect">
              <a:avLst/>
            </a:prstGeom>
            <a:noFill/>
          </p:spPr>
          <p:txBody>
            <a:bodyPr wrap="square" rtlCol="0" anchor="ctr">
              <a:noAutofit/>
            </a:bodyPr>
            <a:lstStyle/>
            <a:p>
              <a:pPr algn="ctr"/>
              <a:r>
                <a:rPr lang="en-US" sz="4000" dirty="0">
                  <a:latin typeface="+mj-lt"/>
                </a:rPr>
                <a:t>Write header here</a:t>
              </a:r>
            </a:p>
          </p:txBody>
        </p:sp>
      </p:grpSp>
      <p:sp>
        <p:nvSpPr>
          <p:cNvPr id="89" name="pole tekstowe 88">
            <a:extLst>
              <a:ext uri="{FF2B5EF4-FFF2-40B4-BE49-F238E27FC236}">
                <a16:creationId xmlns:a16="http://schemas.microsoft.com/office/drawing/2014/main" id="{4254515A-6826-4B43-8E8E-2970373418C9}"/>
              </a:ext>
            </a:extLst>
          </p:cNvPr>
          <p:cNvSpPr txBox="1"/>
          <p:nvPr/>
        </p:nvSpPr>
        <p:spPr>
          <a:xfrm>
            <a:off x="8383222" y="1882930"/>
            <a:ext cx="1250663" cy="830997"/>
          </a:xfrm>
          <a:prstGeom prst="rect">
            <a:avLst/>
          </a:prstGeom>
          <a:noFill/>
        </p:spPr>
        <p:txBody>
          <a:bodyPr wrap="none" rtlCol="0">
            <a:spAutoFit/>
          </a:bodyPr>
          <a:lstStyle/>
          <a:p>
            <a:r>
              <a:rPr lang="en-US" sz="4800" dirty="0"/>
              <a:t>15%</a:t>
            </a:r>
          </a:p>
        </p:txBody>
      </p:sp>
      <p:sp>
        <p:nvSpPr>
          <p:cNvPr id="90" name="pole tekstowe 89">
            <a:extLst>
              <a:ext uri="{FF2B5EF4-FFF2-40B4-BE49-F238E27FC236}">
                <a16:creationId xmlns:a16="http://schemas.microsoft.com/office/drawing/2014/main" id="{E8B6957B-8809-489E-BD4A-11EE51EC7666}"/>
              </a:ext>
            </a:extLst>
          </p:cNvPr>
          <p:cNvSpPr txBox="1"/>
          <p:nvPr/>
        </p:nvSpPr>
        <p:spPr>
          <a:xfrm>
            <a:off x="8383222" y="3062231"/>
            <a:ext cx="1250663" cy="830997"/>
          </a:xfrm>
          <a:prstGeom prst="rect">
            <a:avLst/>
          </a:prstGeom>
          <a:noFill/>
        </p:spPr>
        <p:txBody>
          <a:bodyPr wrap="none" rtlCol="0">
            <a:spAutoFit/>
          </a:bodyPr>
          <a:lstStyle/>
          <a:p>
            <a:r>
              <a:rPr lang="en-US" sz="4800" dirty="0">
                <a:solidFill>
                  <a:schemeClr val="bg1"/>
                </a:solidFill>
              </a:rPr>
              <a:t>85%</a:t>
            </a:r>
          </a:p>
        </p:txBody>
      </p:sp>
      <p:sp>
        <p:nvSpPr>
          <p:cNvPr id="101" name="Tytuł 100"/>
          <p:cNvSpPr>
            <a:spLocks noGrp="1"/>
          </p:cNvSpPr>
          <p:nvPr>
            <p:ph type="title"/>
          </p:nvPr>
        </p:nvSpPr>
        <p:spPr/>
        <p:txBody>
          <a:bodyPr>
            <a:normAutofit/>
          </a:bodyPr>
          <a:lstStyle/>
          <a:p>
            <a:r>
              <a:rPr lang="en-US" dirty="0"/>
              <a:t>Iceberg Infographics Template</a:t>
            </a:r>
          </a:p>
        </p:txBody>
      </p:sp>
      <p:grpSp>
        <p:nvGrpSpPr>
          <p:cNvPr id="28" name="Grupa 27">
            <a:extLst>
              <a:ext uri="{FF2B5EF4-FFF2-40B4-BE49-F238E27FC236}">
                <a16:creationId xmlns:a16="http://schemas.microsoft.com/office/drawing/2014/main" id="{9F3EF8B6-3639-4A0A-B520-5E2C21968566}"/>
              </a:ext>
            </a:extLst>
          </p:cNvPr>
          <p:cNvGrpSpPr/>
          <p:nvPr/>
        </p:nvGrpSpPr>
        <p:grpSpPr>
          <a:xfrm flipH="1">
            <a:off x="1914240" y="1980329"/>
            <a:ext cx="4495735" cy="609156"/>
            <a:chOff x="2060137" y="1871246"/>
            <a:chExt cx="8071727" cy="1093690"/>
          </a:xfrm>
        </p:grpSpPr>
        <p:sp>
          <p:nvSpPr>
            <p:cNvPr id="29" name="Dowolny kształt: kształt 5">
              <a:extLst>
                <a:ext uri="{FF2B5EF4-FFF2-40B4-BE49-F238E27FC236}">
                  <a16:creationId xmlns:a16="http://schemas.microsoft.com/office/drawing/2014/main" id="{EBC4EC02-0E58-4CA5-8D8B-7E24A72E7146}"/>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0" name="Owal 6">
              <a:extLst>
                <a:ext uri="{FF2B5EF4-FFF2-40B4-BE49-F238E27FC236}">
                  <a16:creationId xmlns:a16="http://schemas.microsoft.com/office/drawing/2014/main" id="{4CC30BBA-3A09-4C1E-8CDF-BC0DF098A357}"/>
                </a:ext>
              </a:extLst>
            </p:cNvPr>
            <p:cNvSpPr/>
            <p:nvPr/>
          </p:nvSpPr>
          <p:spPr>
            <a:xfrm>
              <a:off x="2060137" y="1871247"/>
              <a:ext cx="1093689" cy="1093689"/>
            </a:xfrm>
            <a:prstGeom prst="ellipse">
              <a:avLst/>
            </a:prstGeom>
            <a:solidFill>
              <a:schemeClr val="accent4"/>
            </a:solidFill>
            <a:ln w="101600">
              <a:solidFill>
                <a:schemeClr val="accent4">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5</a:t>
              </a:r>
            </a:p>
          </p:txBody>
        </p:sp>
        <p:sp>
          <p:nvSpPr>
            <p:cNvPr id="31" name="Prostokąt 30">
              <a:extLst>
                <a:ext uri="{FF2B5EF4-FFF2-40B4-BE49-F238E27FC236}">
                  <a16:creationId xmlns:a16="http://schemas.microsoft.com/office/drawing/2014/main" id="{CEB7C554-AED1-442C-B571-5AABE02B03FF}"/>
                </a:ext>
              </a:extLst>
            </p:cNvPr>
            <p:cNvSpPr/>
            <p:nvPr/>
          </p:nvSpPr>
          <p:spPr>
            <a:xfrm>
              <a:off x="10070519" y="1871246"/>
              <a:ext cx="61345" cy="10936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0" name="Grupa 39">
            <a:extLst>
              <a:ext uri="{FF2B5EF4-FFF2-40B4-BE49-F238E27FC236}">
                <a16:creationId xmlns:a16="http://schemas.microsoft.com/office/drawing/2014/main" id="{06A878EE-E6C4-42FE-BC50-1E594082C969}"/>
              </a:ext>
            </a:extLst>
          </p:cNvPr>
          <p:cNvGrpSpPr/>
          <p:nvPr/>
        </p:nvGrpSpPr>
        <p:grpSpPr>
          <a:xfrm flipH="1">
            <a:off x="1919536" y="4576468"/>
            <a:ext cx="4495735" cy="609157"/>
            <a:chOff x="2060137" y="1871244"/>
            <a:chExt cx="8071727" cy="1093692"/>
          </a:xfrm>
        </p:grpSpPr>
        <p:sp>
          <p:nvSpPr>
            <p:cNvPr id="42" name="Dowolny kształt: kształt 5">
              <a:extLst>
                <a:ext uri="{FF2B5EF4-FFF2-40B4-BE49-F238E27FC236}">
                  <a16:creationId xmlns:a16="http://schemas.microsoft.com/office/drawing/2014/main" id="{FFF1CDA8-DB54-4066-996D-C4B370763553}"/>
                </a:ext>
              </a:extLst>
            </p:cNvPr>
            <p:cNvSpPr/>
            <p:nvPr/>
          </p:nvSpPr>
          <p:spPr>
            <a:xfrm>
              <a:off x="2606980" y="1871244"/>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43" name="Owal 6">
              <a:extLst>
                <a:ext uri="{FF2B5EF4-FFF2-40B4-BE49-F238E27FC236}">
                  <a16:creationId xmlns:a16="http://schemas.microsoft.com/office/drawing/2014/main" id="{07CBA455-3C0A-47C3-9E7A-A8DC6248CCFE}"/>
                </a:ext>
              </a:extLst>
            </p:cNvPr>
            <p:cNvSpPr/>
            <p:nvPr/>
          </p:nvSpPr>
          <p:spPr>
            <a:xfrm>
              <a:off x="2060137" y="1871247"/>
              <a:ext cx="1093689" cy="1093689"/>
            </a:xfrm>
            <a:prstGeom prst="ellipse">
              <a:avLst/>
            </a:prstGeom>
            <a:solidFill>
              <a:schemeClr val="accent2"/>
            </a:solidFill>
            <a:ln w="101600">
              <a:solidFill>
                <a:schemeClr val="accent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2</a:t>
              </a:r>
            </a:p>
          </p:txBody>
        </p:sp>
        <p:sp>
          <p:nvSpPr>
            <p:cNvPr id="44" name="Prostokąt 43">
              <a:extLst>
                <a:ext uri="{FF2B5EF4-FFF2-40B4-BE49-F238E27FC236}">
                  <a16:creationId xmlns:a16="http://schemas.microsoft.com/office/drawing/2014/main" id="{2C117EBF-2D6A-422C-9041-648305B8222C}"/>
                </a:ext>
              </a:extLst>
            </p:cNvPr>
            <p:cNvSpPr/>
            <p:nvPr/>
          </p:nvSpPr>
          <p:spPr>
            <a:xfrm>
              <a:off x="10070519" y="1871246"/>
              <a:ext cx="61345" cy="10936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6" name="Grupa 45">
            <a:extLst>
              <a:ext uri="{FF2B5EF4-FFF2-40B4-BE49-F238E27FC236}">
                <a16:creationId xmlns:a16="http://schemas.microsoft.com/office/drawing/2014/main" id="{4CAC932D-F8D4-443B-8F53-9BCC404C0D62}"/>
              </a:ext>
            </a:extLst>
          </p:cNvPr>
          <p:cNvGrpSpPr/>
          <p:nvPr/>
        </p:nvGrpSpPr>
        <p:grpSpPr>
          <a:xfrm flipH="1">
            <a:off x="1919536" y="5407816"/>
            <a:ext cx="4495735" cy="609156"/>
            <a:chOff x="2060137" y="1871246"/>
            <a:chExt cx="8071727" cy="1093690"/>
          </a:xfrm>
        </p:grpSpPr>
        <p:sp>
          <p:nvSpPr>
            <p:cNvPr id="48" name="Dowolny kształt: kształt 5">
              <a:extLst>
                <a:ext uri="{FF2B5EF4-FFF2-40B4-BE49-F238E27FC236}">
                  <a16:creationId xmlns:a16="http://schemas.microsoft.com/office/drawing/2014/main" id="{1BB08857-5D8B-4A24-A73C-4AF31562DBF9}"/>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a:spcBef>
                  <a:spcPts val="1000"/>
                </a:spcBef>
                <a:buClr>
                  <a:srgbClr val="85096A"/>
                </a:buClr>
              </a:pPr>
              <a:r>
                <a:rPr lang="en-US" sz="2400" dirty="0">
                  <a:solidFill>
                    <a:schemeClr val="tx1"/>
                  </a:solidFill>
                </a:rPr>
                <a:t>Put your text here</a:t>
              </a:r>
            </a:p>
          </p:txBody>
        </p:sp>
        <p:sp>
          <p:nvSpPr>
            <p:cNvPr id="49" name="Owal 6">
              <a:extLst>
                <a:ext uri="{FF2B5EF4-FFF2-40B4-BE49-F238E27FC236}">
                  <a16:creationId xmlns:a16="http://schemas.microsoft.com/office/drawing/2014/main" id="{A17E5EC3-EEB3-4567-90C7-8069913FB049}"/>
                </a:ext>
              </a:extLst>
            </p:cNvPr>
            <p:cNvSpPr/>
            <p:nvPr/>
          </p:nvSpPr>
          <p:spPr>
            <a:xfrm>
              <a:off x="2060137" y="1871247"/>
              <a:ext cx="1093689" cy="1093689"/>
            </a:xfrm>
            <a:prstGeom prst="ellipse">
              <a:avLst/>
            </a:prstGeom>
            <a:solidFill>
              <a:schemeClr val="tx2"/>
            </a:solidFill>
            <a:ln w="101600">
              <a:solidFill>
                <a:schemeClr val="tx2">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1</a:t>
              </a:r>
            </a:p>
          </p:txBody>
        </p:sp>
        <p:sp>
          <p:nvSpPr>
            <p:cNvPr id="50" name="Prostokąt 49">
              <a:extLst>
                <a:ext uri="{FF2B5EF4-FFF2-40B4-BE49-F238E27FC236}">
                  <a16:creationId xmlns:a16="http://schemas.microsoft.com/office/drawing/2014/main" id="{46295C35-8426-4C22-8B64-AA00A7294DF1}"/>
                </a:ext>
              </a:extLst>
            </p:cNvPr>
            <p:cNvSpPr/>
            <p:nvPr/>
          </p:nvSpPr>
          <p:spPr>
            <a:xfrm>
              <a:off x="10070519" y="1871246"/>
              <a:ext cx="61345" cy="10936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32" name="Grupa 31">
            <a:extLst>
              <a:ext uri="{FF2B5EF4-FFF2-40B4-BE49-F238E27FC236}">
                <a16:creationId xmlns:a16="http://schemas.microsoft.com/office/drawing/2014/main" id="{1C83CA02-550F-475C-A323-E1B4F602B10B}"/>
              </a:ext>
            </a:extLst>
          </p:cNvPr>
          <p:cNvGrpSpPr/>
          <p:nvPr/>
        </p:nvGrpSpPr>
        <p:grpSpPr>
          <a:xfrm flipH="1">
            <a:off x="1919536" y="3831457"/>
            <a:ext cx="4495735" cy="609156"/>
            <a:chOff x="2060137" y="1871246"/>
            <a:chExt cx="8071727" cy="1093690"/>
          </a:xfrm>
        </p:grpSpPr>
        <p:sp>
          <p:nvSpPr>
            <p:cNvPr id="34" name="Dowolny kształt: kształt 5">
              <a:extLst>
                <a:ext uri="{FF2B5EF4-FFF2-40B4-BE49-F238E27FC236}">
                  <a16:creationId xmlns:a16="http://schemas.microsoft.com/office/drawing/2014/main" id="{97542971-D79E-4675-ADB3-8DF30DB03C58}"/>
                </a:ext>
              </a:extLst>
            </p:cNvPr>
            <p:cNvSpPr/>
            <p:nvPr/>
          </p:nvSpPr>
          <p:spPr>
            <a:xfrm>
              <a:off x="2606981" y="1871246"/>
              <a:ext cx="7463538" cy="1093690"/>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35" name="Owal 6">
              <a:extLst>
                <a:ext uri="{FF2B5EF4-FFF2-40B4-BE49-F238E27FC236}">
                  <a16:creationId xmlns:a16="http://schemas.microsoft.com/office/drawing/2014/main" id="{FF537EA8-EE11-496F-B092-FA10D917D2DA}"/>
                </a:ext>
              </a:extLst>
            </p:cNvPr>
            <p:cNvSpPr/>
            <p:nvPr/>
          </p:nvSpPr>
          <p:spPr>
            <a:xfrm>
              <a:off x="2060137" y="1871247"/>
              <a:ext cx="1093689" cy="1093689"/>
            </a:xfrm>
            <a:prstGeom prst="ellipse">
              <a:avLst/>
            </a:prstGeom>
            <a:solidFill>
              <a:schemeClr val="accent6"/>
            </a:solidFill>
            <a:ln w="101600">
              <a:solidFill>
                <a:schemeClr val="accent6">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3</a:t>
              </a:r>
            </a:p>
          </p:txBody>
        </p:sp>
        <p:sp>
          <p:nvSpPr>
            <p:cNvPr id="37" name="Prostokąt 36">
              <a:extLst>
                <a:ext uri="{FF2B5EF4-FFF2-40B4-BE49-F238E27FC236}">
                  <a16:creationId xmlns:a16="http://schemas.microsoft.com/office/drawing/2014/main" id="{87DCCDE2-B51A-4E79-9441-1932AF61B857}"/>
                </a:ext>
              </a:extLst>
            </p:cNvPr>
            <p:cNvSpPr/>
            <p:nvPr/>
          </p:nvSpPr>
          <p:spPr>
            <a:xfrm>
              <a:off x="10070519" y="1871246"/>
              <a:ext cx="61345" cy="10936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grpSp>
        <p:nvGrpSpPr>
          <p:cNvPr id="4" name="Grupa 3">
            <a:extLst>
              <a:ext uri="{FF2B5EF4-FFF2-40B4-BE49-F238E27FC236}">
                <a16:creationId xmlns:a16="http://schemas.microsoft.com/office/drawing/2014/main" id="{C496E5A1-0C91-49EA-8B60-526C6D715744}"/>
              </a:ext>
            </a:extLst>
          </p:cNvPr>
          <p:cNvGrpSpPr/>
          <p:nvPr/>
        </p:nvGrpSpPr>
        <p:grpSpPr>
          <a:xfrm>
            <a:off x="1919536" y="3017821"/>
            <a:ext cx="4495735" cy="609156"/>
            <a:chOff x="1919536" y="3017821"/>
            <a:chExt cx="4495735" cy="609156"/>
          </a:xfrm>
        </p:grpSpPr>
        <p:sp>
          <p:nvSpPr>
            <p:cNvPr id="24" name="Dowolny kształt: kształt 5">
              <a:extLst>
                <a:ext uri="{FF2B5EF4-FFF2-40B4-BE49-F238E27FC236}">
                  <a16:creationId xmlns:a16="http://schemas.microsoft.com/office/drawing/2014/main" id="{3930CAF1-FAC3-4605-B211-B7AB3219EA3F}"/>
                </a:ext>
              </a:extLst>
            </p:cNvPr>
            <p:cNvSpPr/>
            <p:nvPr/>
          </p:nvSpPr>
          <p:spPr>
            <a:xfrm flipH="1">
              <a:off x="1953704" y="3017821"/>
              <a:ext cx="4156990" cy="609156"/>
            </a:xfrm>
            <a:prstGeom prst="rect">
              <a:avLst/>
            </a:pr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2000" tIns="102871" rIns="192024" bIns="102870" numCol="1" spcCol="1270" anchor="ctr" anchorCtr="0">
              <a:noAutofit/>
            </a:bodyPr>
            <a:lstStyle/>
            <a:p>
              <a:pPr lvl="0">
                <a:spcBef>
                  <a:spcPts val="1000"/>
                </a:spcBef>
                <a:buClr>
                  <a:srgbClr val="85096A"/>
                </a:buClr>
              </a:pPr>
              <a:r>
                <a:rPr lang="en-US" sz="2400" dirty="0">
                  <a:solidFill>
                    <a:schemeClr val="tx1"/>
                  </a:solidFill>
                </a:rPr>
                <a:t>Put your text here</a:t>
              </a:r>
            </a:p>
          </p:txBody>
        </p:sp>
        <p:sp>
          <p:nvSpPr>
            <p:cNvPr id="25" name="Owal 6">
              <a:extLst>
                <a:ext uri="{FF2B5EF4-FFF2-40B4-BE49-F238E27FC236}">
                  <a16:creationId xmlns:a16="http://schemas.microsoft.com/office/drawing/2014/main" id="{0051458F-A62C-4183-8166-7DF2350FA507}"/>
                </a:ext>
              </a:extLst>
            </p:cNvPr>
            <p:cNvSpPr/>
            <p:nvPr/>
          </p:nvSpPr>
          <p:spPr>
            <a:xfrm flipH="1">
              <a:off x="5806116" y="3017822"/>
              <a:ext cx="609155" cy="609155"/>
            </a:xfrm>
            <a:prstGeom prst="ellipse">
              <a:avLst/>
            </a:prstGeom>
            <a:solidFill>
              <a:schemeClr val="accent3">
                <a:lumMod val="75000"/>
              </a:schemeClr>
            </a:solidFill>
            <a:ln w="101600">
              <a:solidFill>
                <a:schemeClr val="accent3">
                  <a:lumMod val="75000"/>
                  <a:alpha val="34902"/>
                </a:schemeClr>
              </a:solid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nchor="ctr"/>
            <a:lstStyle/>
            <a:p>
              <a:pPr algn="ctr"/>
              <a:r>
                <a:rPr lang="en-US" sz="3200" dirty="0">
                  <a:solidFill>
                    <a:schemeClr val="bg1"/>
                  </a:solidFill>
                </a:rPr>
                <a:t>4</a:t>
              </a:r>
            </a:p>
          </p:txBody>
        </p:sp>
        <p:sp>
          <p:nvSpPr>
            <p:cNvPr id="26" name="Prostokąt 25">
              <a:extLst>
                <a:ext uri="{FF2B5EF4-FFF2-40B4-BE49-F238E27FC236}">
                  <a16:creationId xmlns:a16="http://schemas.microsoft.com/office/drawing/2014/main" id="{D75A79EB-6457-4102-8C2B-DF2B400E9BD4}"/>
                </a:ext>
              </a:extLst>
            </p:cNvPr>
            <p:cNvSpPr/>
            <p:nvPr/>
          </p:nvSpPr>
          <p:spPr>
            <a:xfrm flipH="1">
              <a:off x="1919536" y="3017821"/>
              <a:ext cx="34168" cy="60915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grpSp>
    </p:spTree>
    <p:extLst>
      <p:ext uri="{BB962C8B-B14F-4D97-AF65-F5344CB8AC3E}">
        <p14:creationId xmlns:p14="http://schemas.microsoft.com/office/powerpoint/2010/main" val="203456560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ytuł 2">
            <a:extLst>
              <a:ext uri="{FF2B5EF4-FFF2-40B4-BE49-F238E27FC236}">
                <a16:creationId xmlns:a16="http://schemas.microsoft.com/office/drawing/2014/main" id="{5F3E1919-DD9E-4431-A834-0E7158586FD4}"/>
              </a:ext>
            </a:extLst>
          </p:cNvPr>
          <p:cNvSpPr>
            <a:spLocks noGrp="1"/>
          </p:cNvSpPr>
          <p:nvPr>
            <p:ph type="title"/>
          </p:nvPr>
        </p:nvSpPr>
        <p:spPr/>
        <p:txBody>
          <a:bodyPr/>
          <a:lstStyle/>
          <a:p>
            <a:r>
              <a:rPr lang="en-US" dirty="0"/>
              <a:t>3D Blocks Pyramid with 5 Levels</a:t>
            </a:r>
          </a:p>
        </p:txBody>
      </p:sp>
      <p:grpSp>
        <p:nvGrpSpPr>
          <p:cNvPr id="11" name="Grupa 10">
            <a:extLst>
              <a:ext uri="{FF2B5EF4-FFF2-40B4-BE49-F238E27FC236}">
                <a16:creationId xmlns:a16="http://schemas.microsoft.com/office/drawing/2014/main" id="{1ACD9E65-D9E5-4260-A85B-7D9EB686D220}"/>
              </a:ext>
            </a:extLst>
          </p:cNvPr>
          <p:cNvGrpSpPr/>
          <p:nvPr/>
        </p:nvGrpSpPr>
        <p:grpSpPr>
          <a:xfrm>
            <a:off x="4971254" y="1823618"/>
            <a:ext cx="6404060" cy="4261722"/>
            <a:chOff x="4971254" y="1823618"/>
            <a:chExt cx="6404060" cy="4261722"/>
          </a:xfrm>
        </p:grpSpPr>
        <p:sp>
          <p:nvSpPr>
            <p:cNvPr id="463" name="Dowolny kształt: kształt 462">
              <a:extLst>
                <a:ext uri="{FF2B5EF4-FFF2-40B4-BE49-F238E27FC236}">
                  <a16:creationId xmlns:a16="http://schemas.microsoft.com/office/drawing/2014/main" id="{B12B7AB1-C4BF-4F9A-A57F-731833D65A2B}"/>
                </a:ext>
              </a:extLst>
            </p:cNvPr>
            <p:cNvSpPr/>
            <p:nvPr/>
          </p:nvSpPr>
          <p:spPr>
            <a:xfrm>
              <a:off x="4971254" y="4982011"/>
              <a:ext cx="6404060" cy="365946"/>
            </a:xfrm>
            <a:custGeom>
              <a:avLst/>
              <a:gdLst>
                <a:gd name="connsiteX0" fmla="*/ 6922482 w 7354274"/>
                <a:gd name="connsiteY0" fmla="*/ 417802 h 420244"/>
                <a:gd name="connsiteX1" fmla="*/ 3861 w 7354274"/>
                <a:gd name="connsiteY1" fmla="*/ 417802 h 420244"/>
                <a:gd name="connsiteX2" fmla="*/ 433210 w 7354274"/>
                <a:gd name="connsiteY2" fmla="*/ 3861 h 420244"/>
                <a:gd name="connsiteX3" fmla="*/ 7352532 w 7354274"/>
                <a:gd name="connsiteY3" fmla="*/ 3861 h 420244"/>
              </a:gdLst>
              <a:ahLst/>
              <a:cxnLst>
                <a:cxn ang="0">
                  <a:pos x="connsiteX0" y="connsiteY0"/>
                </a:cxn>
                <a:cxn ang="0">
                  <a:pos x="connsiteX1" y="connsiteY1"/>
                </a:cxn>
                <a:cxn ang="0">
                  <a:pos x="connsiteX2" y="connsiteY2"/>
                </a:cxn>
                <a:cxn ang="0">
                  <a:pos x="connsiteX3" y="connsiteY3"/>
                </a:cxn>
              </a:cxnLst>
              <a:rect l="l" t="t" r="r" b="b"/>
              <a:pathLst>
                <a:path w="7354274" h="420244">
                  <a:moveTo>
                    <a:pt x="6922482" y="417802"/>
                  </a:moveTo>
                  <a:lnTo>
                    <a:pt x="3861" y="417802"/>
                  </a:lnTo>
                  <a:lnTo>
                    <a:pt x="433210" y="3861"/>
                  </a:lnTo>
                  <a:lnTo>
                    <a:pt x="7352532" y="3861"/>
                  </a:lnTo>
                  <a:close/>
                </a:path>
              </a:pathLst>
            </a:custGeom>
            <a:solidFill>
              <a:schemeClr val="accent6"/>
            </a:solidFill>
            <a:ln w="7001" cap="flat">
              <a:noFill/>
              <a:prstDash val="solid"/>
              <a:miter/>
            </a:ln>
          </p:spPr>
          <p:txBody>
            <a:bodyPr rtlCol="0" anchor="ctr"/>
            <a:lstStyle/>
            <a:p>
              <a:endParaRPr lang="en-US" dirty="0"/>
            </a:p>
          </p:txBody>
        </p:sp>
        <p:sp>
          <p:nvSpPr>
            <p:cNvPr id="464" name="Dowolny kształt: kształt 463">
              <a:extLst>
                <a:ext uri="{FF2B5EF4-FFF2-40B4-BE49-F238E27FC236}">
                  <a16:creationId xmlns:a16="http://schemas.microsoft.com/office/drawing/2014/main" id="{1DFE6268-DA28-4587-A41E-27167BB77343}"/>
                </a:ext>
              </a:extLst>
            </p:cNvPr>
            <p:cNvSpPr/>
            <p:nvPr/>
          </p:nvSpPr>
          <p:spPr>
            <a:xfrm>
              <a:off x="5439673" y="4939935"/>
              <a:ext cx="372046" cy="201270"/>
            </a:xfrm>
            <a:custGeom>
              <a:avLst/>
              <a:gdLst>
                <a:gd name="connsiteX0" fmla="*/ 5253 w 427248"/>
                <a:gd name="connsiteY0" fmla="*/ 5253 h 231134"/>
                <a:gd name="connsiteX1" fmla="*/ 5253 w 427248"/>
                <a:gd name="connsiteY1" fmla="*/ 174751 h 231134"/>
                <a:gd name="connsiteX2" fmla="*/ 216076 w 427248"/>
                <a:gd name="connsiteY2" fmla="*/ 229384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4"/>
                    <a:pt x="216076" y="229384"/>
                  </a:cubicBezTo>
                  <a:cubicBezTo>
                    <a:pt x="332343" y="229384"/>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65" name="Dowolny kształt: kształt 464">
              <a:extLst>
                <a:ext uri="{FF2B5EF4-FFF2-40B4-BE49-F238E27FC236}">
                  <a16:creationId xmlns:a16="http://schemas.microsoft.com/office/drawing/2014/main" id="{E697B34D-4427-487E-8A75-935EC229F09A}"/>
                </a:ext>
              </a:extLst>
            </p:cNvPr>
            <p:cNvSpPr/>
            <p:nvPr/>
          </p:nvSpPr>
          <p:spPr>
            <a:xfrm>
              <a:off x="5439673" y="4892362"/>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169" name="Dowolny kształt: kształt 168">
              <a:extLst>
                <a:ext uri="{FF2B5EF4-FFF2-40B4-BE49-F238E27FC236}">
                  <a16:creationId xmlns:a16="http://schemas.microsoft.com/office/drawing/2014/main" id="{EE6FD721-B29F-4286-9685-0C1FC409381B}"/>
                </a:ext>
              </a:extLst>
            </p:cNvPr>
            <p:cNvSpPr/>
            <p:nvPr/>
          </p:nvSpPr>
          <p:spPr>
            <a:xfrm>
              <a:off x="4971254" y="4982011"/>
              <a:ext cx="6399181" cy="1103329"/>
            </a:xfrm>
            <a:custGeom>
              <a:avLst/>
              <a:gdLst>
                <a:gd name="connsiteX0" fmla="*/ 7348671 w 7348671"/>
                <a:gd name="connsiteY0" fmla="*/ 0 h 1267037"/>
                <a:gd name="connsiteX1" fmla="*/ 7348671 w 7348671"/>
                <a:gd name="connsiteY1" fmla="*/ 852396 h 1267037"/>
                <a:gd name="connsiteX2" fmla="*/ 6918622 w 7348671"/>
                <a:gd name="connsiteY2" fmla="*/ 1267036 h 1267037"/>
                <a:gd name="connsiteX3" fmla="*/ 6918622 w 7348671"/>
                <a:gd name="connsiteY3" fmla="*/ 1267037 h 1267037"/>
                <a:gd name="connsiteX4" fmla="*/ 6918621 w 7348671"/>
                <a:gd name="connsiteY4" fmla="*/ 1267037 h 1267037"/>
                <a:gd name="connsiteX5" fmla="*/ 0 w 7348671"/>
                <a:gd name="connsiteY5" fmla="*/ 1267037 h 1267037"/>
                <a:gd name="connsiteX6" fmla="*/ 0 w 7348671"/>
                <a:gd name="connsiteY6" fmla="*/ 413940 h 1267037"/>
                <a:gd name="connsiteX7" fmla="*/ 6918622 w 7348671"/>
                <a:gd name="connsiteY7" fmla="*/ 413940 h 1267037"/>
                <a:gd name="connsiteX8" fmla="*/ 6918622 w 7348671"/>
                <a:gd name="connsiteY8" fmla="*/ 413941 h 126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8671" h="1267037">
                  <a:moveTo>
                    <a:pt x="7348671" y="0"/>
                  </a:moveTo>
                  <a:lnTo>
                    <a:pt x="7348671" y="852396"/>
                  </a:lnTo>
                  <a:lnTo>
                    <a:pt x="6918622" y="1267036"/>
                  </a:lnTo>
                  <a:lnTo>
                    <a:pt x="6918622" y="1267037"/>
                  </a:lnTo>
                  <a:lnTo>
                    <a:pt x="6918621" y="1267037"/>
                  </a:lnTo>
                  <a:lnTo>
                    <a:pt x="0" y="1267037"/>
                  </a:lnTo>
                  <a:lnTo>
                    <a:pt x="0" y="413940"/>
                  </a:lnTo>
                  <a:lnTo>
                    <a:pt x="6918622" y="413940"/>
                  </a:lnTo>
                  <a:lnTo>
                    <a:pt x="6918622" y="413941"/>
                  </a:lnTo>
                  <a:close/>
                </a:path>
              </a:pathLst>
            </a:custGeom>
            <a:solidFill>
              <a:schemeClr val="accent6">
                <a:lumMod val="75000"/>
              </a:schemeClr>
            </a:solidFill>
            <a:ln w="7001" cap="flat">
              <a:noFill/>
              <a:prstDash val="solid"/>
              <a:miter/>
            </a:ln>
          </p:spPr>
          <p:txBody>
            <a:bodyPr rtlCol="0" anchor="ctr"/>
            <a:lstStyle/>
            <a:p>
              <a:endParaRPr lang="en-US" dirty="0"/>
            </a:p>
          </p:txBody>
        </p:sp>
        <p:sp>
          <p:nvSpPr>
            <p:cNvPr id="469" name="Dowolny kształt: kształt 468">
              <a:extLst>
                <a:ext uri="{FF2B5EF4-FFF2-40B4-BE49-F238E27FC236}">
                  <a16:creationId xmlns:a16="http://schemas.microsoft.com/office/drawing/2014/main" id="{AFDA64B4-E5A6-4543-8170-1E1AF07BDECC}"/>
                </a:ext>
              </a:extLst>
            </p:cNvPr>
            <p:cNvSpPr/>
            <p:nvPr/>
          </p:nvSpPr>
          <p:spPr>
            <a:xfrm>
              <a:off x="5171923" y="5085704"/>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solidFill>
                  <a:schemeClr val="accent3">
                    <a:lumMod val="75000"/>
                  </a:schemeClr>
                </a:solidFill>
              </a:endParaRPr>
            </a:p>
          </p:txBody>
        </p:sp>
        <p:sp>
          <p:nvSpPr>
            <p:cNvPr id="470" name="Dowolny kształt: kształt 469">
              <a:extLst>
                <a:ext uri="{FF2B5EF4-FFF2-40B4-BE49-F238E27FC236}">
                  <a16:creationId xmlns:a16="http://schemas.microsoft.com/office/drawing/2014/main" id="{2E9C8E95-FF8D-4202-9CC4-0A2265E352BB}"/>
                </a:ext>
              </a:extLst>
            </p:cNvPr>
            <p:cNvSpPr/>
            <p:nvPr/>
          </p:nvSpPr>
          <p:spPr>
            <a:xfrm>
              <a:off x="5171923" y="5038131"/>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solidFill>
                  <a:schemeClr val="accent3">
                    <a:lumMod val="75000"/>
                  </a:schemeClr>
                </a:solidFill>
              </a:endParaRPr>
            </a:p>
          </p:txBody>
        </p:sp>
        <p:sp>
          <p:nvSpPr>
            <p:cNvPr id="471" name="Dowolny kształt: kształt 470">
              <a:extLst>
                <a:ext uri="{FF2B5EF4-FFF2-40B4-BE49-F238E27FC236}">
                  <a16:creationId xmlns:a16="http://schemas.microsoft.com/office/drawing/2014/main" id="{A6BE2F91-36B9-4A09-9CC5-19C7E6DE9BC7}"/>
                </a:ext>
              </a:extLst>
            </p:cNvPr>
            <p:cNvSpPr/>
            <p:nvPr/>
          </p:nvSpPr>
          <p:spPr>
            <a:xfrm>
              <a:off x="10814815" y="4927736"/>
              <a:ext cx="372046" cy="201270"/>
            </a:xfrm>
            <a:custGeom>
              <a:avLst/>
              <a:gdLst>
                <a:gd name="connsiteX0" fmla="*/ 5253 w 427248"/>
                <a:gd name="connsiteY0" fmla="*/ 5253 h 231134"/>
                <a:gd name="connsiteX1" fmla="*/ 5253 w 427248"/>
                <a:gd name="connsiteY1" fmla="*/ 174751 h 231134"/>
                <a:gd name="connsiteX2" fmla="*/ 216076 w 427248"/>
                <a:gd name="connsiteY2" fmla="*/ 229384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4"/>
                    <a:pt x="216076" y="229384"/>
                  </a:cubicBezTo>
                  <a:cubicBezTo>
                    <a:pt x="332343" y="229384"/>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72" name="Dowolny kształt: kształt 471">
              <a:extLst>
                <a:ext uri="{FF2B5EF4-FFF2-40B4-BE49-F238E27FC236}">
                  <a16:creationId xmlns:a16="http://schemas.microsoft.com/office/drawing/2014/main" id="{F43B418B-2405-4A46-B71E-8993B9CEC4CF}"/>
                </a:ext>
              </a:extLst>
            </p:cNvPr>
            <p:cNvSpPr/>
            <p:nvPr/>
          </p:nvSpPr>
          <p:spPr>
            <a:xfrm>
              <a:off x="10814815" y="4880165"/>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473" name="Dowolny kształt: kształt 472">
              <a:extLst>
                <a:ext uri="{FF2B5EF4-FFF2-40B4-BE49-F238E27FC236}">
                  <a16:creationId xmlns:a16="http://schemas.microsoft.com/office/drawing/2014/main" id="{46711F39-7805-45FE-AD95-85CC7989C32A}"/>
                </a:ext>
              </a:extLst>
            </p:cNvPr>
            <p:cNvSpPr/>
            <p:nvPr/>
          </p:nvSpPr>
          <p:spPr>
            <a:xfrm>
              <a:off x="5563180" y="4217496"/>
              <a:ext cx="5214734" cy="365946"/>
            </a:xfrm>
            <a:custGeom>
              <a:avLst/>
              <a:gdLst>
                <a:gd name="connsiteX0" fmla="*/ 5560190 w 5988480"/>
                <a:gd name="connsiteY0" fmla="*/ 417801 h 420244"/>
                <a:gd name="connsiteX1" fmla="*/ 3861 w 5988480"/>
                <a:gd name="connsiteY1" fmla="*/ 417801 h 420244"/>
                <a:gd name="connsiteX2" fmla="*/ 433210 w 5988480"/>
                <a:gd name="connsiteY2" fmla="*/ 3861 h 420244"/>
                <a:gd name="connsiteX3" fmla="*/ 5989540 w 5988480"/>
                <a:gd name="connsiteY3" fmla="*/ 3861 h 420244"/>
              </a:gdLst>
              <a:ahLst/>
              <a:cxnLst>
                <a:cxn ang="0">
                  <a:pos x="connsiteX0" y="connsiteY0"/>
                </a:cxn>
                <a:cxn ang="0">
                  <a:pos x="connsiteX1" y="connsiteY1"/>
                </a:cxn>
                <a:cxn ang="0">
                  <a:pos x="connsiteX2" y="connsiteY2"/>
                </a:cxn>
                <a:cxn ang="0">
                  <a:pos x="connsiteX3" y="connsiteY3"/>
                </a:cxn>
              </a:cxnLst>
              <a:rect l="l" t="t" r="r" b="b"/>
              <a:pathLst>
                <a:path w="5988480" h="420244">
                  <a:moveTo>
                    <a:pt x="5560190" y="417801"/>
                  </a:moveTo>
                  <a:lnTo>
                    <a:pt x="3861" y="417801"/>
                  </a:lnTo>
                  <a:lnTo>
                    <a:pt x="433210" y="3861"/>
                  </a:lnTo>
                  <a:lnTo>
                    <a:pt x="5989540" y="3861"/>
                  </a:lnTo>
                  <a:close/>
                </a:path>
              </a:pathLst>
            </a:custGeom>
            <a:solidFill>
              <a:schemeClr val="accent4"/>
            </a:solidFill>
            <a:ln w="7001" cap="flat">
              <a:noFill/>
              <a:prstDash val="solid"/>
              <a:miter/>
            </a:ln>
          </p:spPr>
          <p:txBody>
            <a:bodyPr rtlCol="0" anchor="ctr"/>
            <a:lstStyle/>
            <a:p>
              <a:endParaRPr lang="en-US" dirty="0"/>
            </a:p>
          </p:txBody>
        </p:sp>
        <p:sp>
          <p:nvSpPr>
            <p:cNvPr id="474" name="Dowolny kształt: kształt 473">
              <a:extLst>
                <a:ext uri="{FF2B5EF4-FFF2-40B4-BE49-F238E27FC236}">
                  <a16:creationId xmlns:a16="http://schemas.microsoft.com/office/drawing/2014/main" id="{3E1FBEAD-2FBB-4C5C-A367-15044C192B43}"/>
                </a:ext>
              </a:extLst>
            </p:cNvPr>
            <p:cNvSpPr/>
            <p:nvPr/>
          </p:nvSpPr>
          <p:spPr>
            <a:xfrm>
              <a:off x="6059342" y="4172058"/>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475" name="Dowolny kształt: kształt 474">
              <a:extLst>
                <a:ext uri="{FF2B5EF4-FFF2-40B4-BE49-F238E27FC236}">
                  <a16:creationId xmlns:a16="http://schemas.microsoft.com/office/drawing/2014/main" id="{CF4C1531-287C-4792-89C3-8557981A7018}"/>
                </a:ext>
              </a:extLst>
            </p:cNvPr>
            <p:cNvSpPr/>
            <p:nvPr/>
          </p:nvSpPr>
          <p:spPr>
            <a:xfrm>
              <a:off x="6059342" y="4124484"/>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2"/>
                    <a:pt x="99641"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168" name="Dowolny kształt: kształt 167">
              <a:extLst>
                <a:ext uri="{FF2B5EF4-FFF2-40B4-BE49-F238E27FC236}">
                  <a16:creationId xmlns:a16="http://schemas.microsoft.com/office/drawing/2014/main" id="{32CA6F90-5222-4473-851D-4F2E8BCCFD62}"/>
                </a:ext>
              </a:extLst>
            </p:cNvPr>
            <p:cNvSpPr/>
            <p:nvPr/>
          </p:nvSpPr>
          <p:spPr>
            <a:xfrm>
              <a:off x="5565620" y="4217496"/>
              <a:ext cx="5212294" cy="1103330"/>
            </a:xfrm>
            <a:custGeom>
              <a:avLst/>
              <a:gdLst>
                <a:gd name="connsiteX0" fmla="*/ 5985678 w 5985678"/>
                <a:gd name="connsiteY0" fmla="*/ 0 h 1267038"/>
                <a:gd name="connsiteX1" fmla="*/ 5985678 w 5985678"/>
                <a:gd name="connsiteY1" fmla="*/ 853097 h 1267038"/>
                <a:gd name="connsiteX2" fmla="*/ 5556329 w 5985678"/>
                <a:gd name="connsiteY2" fmla="*/ 1267037 h 1267038"/>
                <a:gd name="connsiteX3" fmla="*/ 5556329 w 5985678"/>
                <a:gd name="connsiteY3" fmla="*/ 1267038 h 1267038"/>
                <a:gd name="connsiteX4" fmla="*/ 0 w 5985678"/>
                <a:gd name="connsiteY4" fmla="*/ 1267038 h 1267038"/>
                <a:gd name="connsiteX5" fmla="*/ 0 w 5985678"/>
                <a:gd name="connsiteY5" fmla="*/ 413941 h 1267038"/>
                <a:gd name="connsiteX6" fmla="*/ 5556329 w 5985678"/>
                <a:gd name="connsiteY6" fmla="*/ 413941 h 1267038"/>
                <a:gd name="connsiteX7" fmla="*/ 5556329 w 5985678"/>
                <a:gd name="connsiteY7" fmla="*/ 413941 h 126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5678" h="1267038">
                  <a:moveTo>
                    <a:pt x="5985678" y="0"/>
                  </a:moveTo>
                  <a:lnTo>
                    <a:pt x="5985678" y="853097"/>
                  </a:lnTo>
                  <a:lnTo>
                    <a:pt x="5556329" y="1267037"/>
                  </a:lnTo>
                  <a:lnTo>
                    <a:pt x="5556329" y="1267038"/>
                  </a:lnTo>
                  <a:lnTo>
                    <a:pt x="0" y="1267038"/>
                  </a:lnTo>
                  <a:lnTo>
                    <a:pt x="0" y="413941"/>
                  </a:lnTo>
                  <a:lnTo>
                    <a:pt x="5556329" y="413941"/>
                  </a:lnTo>
                  <a:lnTo>
                    <a:pt x="5556329" y="413941"/>
                  </a:lnTo>
                  <a:close/>
                </a:path>
              </a:pathLst>
            </a:custGeom>
            <a:solidFill>
              <a:schemeClr val="accent4">
                <a:lumMod val="75000"/>
              </a:schemeClr>
            </a:solidFill>
            <a:ln w="7001" cap="flat">
              <a:noFill/>
              <a:prstDash val="solid"/>
              <a:miter/>
            </a:ln>
          </p:spPr>
          <p:txBody>
            <a:bodyPr rtlCol="0" anchor="ctr"/>
            <a:lstStyle/>
            <a:p>
              <a:endParaRPr lang="en-US" dirty="0"/>
            </a:p>
          </p:txBody>
        </p:sp>
        <p:sp>
          <p:nvSpPr>
            <p:cNvPr id="478" name="Dowolny kształt: kształt 477">
              <a:extLst>
                <a:ext uri="{FF2B5EF4-FFF2-40B4-BE49-F238E27FC236}">
                  <a16:creationId xmlns:a16="http://schemas.microsoft.com/office/drawing/2014/main" id="{6AAE005A-3B15-4ECD-B998-4A85328FD564}"/>
                </a:ext>
              </a:extLst>
            </p:cNvPr>
            <p:cNvSpPr/>
            <p:nvPr/>
          </p:nvSpPr>
          <p:spPr>
            <a:xfrm>
              <a:off x="10547064" y="5074115"/>
              <a:ext cx="372046" cy="201270"/>
            </a:xfrm>
            <a:custGeom>
              <a:avLst/>
              <a:gdLst>
                <a:gd name="connsiteX0" fmla="*/ 5253 w 427248"/>
                <a:gd name="connsiteY0" fmla="*/ 5253 h 231134"/>
                <a:gd name="connsiteX1" fmla="*/ 5253 w 427248"/>
                <a:gd name="connsiteY1" fmla="*/ 174751 h 231134"/>
                <a:gd name="connsiteX2" fmla="*/ 216075 w 427248"/>
                <a:gd name="connsiteY2" fmla="*/ 229383 h 231134"/>
                <a:gd name="connsiteX3" fmla="*/ 426898 w 427248"/>
                <a:gd name="connsiteY3" fmla="*/ 174751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1"/>
                  </a:lnTo>
                  <a:cubicBezTo>
                    <a:pt x="5253" y="204869"/>
                    <a:pt x="99808" y="229383"/>
                    <a:pt x="216075" y="229383"/>
                  </a:cubicBezTo>
                  <a:cubicBezTo>
                    <a:pt x="332343" y="229383"/>
                    <a:pt x="426898" y="204869"/>
                    <a:pt x="426898" y="174751"/>
                  </a:cubicBezTo>
                  <a:lnTo>
                    <a:pt x="426898" y="5253"/>
                  </a:lnTo>
                  <a:lnTo>
                    <a:pt x="5253" y="5253"/>
                  </a:lnTo>
                  <a:close/>
                </a:path>
              </a:pathLst>
            </a:custGeom>
            <a:solidFill>
              <a:schemeClr val="accent6">
                <a:lumMod val="75000"/>
              </a:schemeClr>
            </a:solidFill>
            <a:ln w="9525" cap="flat">
              <a:noFill/>
              <a:prstDash val="solid"/>
              <a:miter/>
            </a:ln>
          </p:spPr>
          <p:txBody>
            <a:bodyPr rtlCol="0" anchor="ctr"/>
            <a:lstStyle/>
            <a:p>
              <a:endParaRPr lang="en-US" dirty="0"/>
            </a:p>
          </p:txBody>
        </p:sp>
        <p:sp>
          <p:nvSpPr>
            <p:cNvPr id="479" name="Dowolny kształt: kształt 478">
              <a:extLst>
                <a:ext uri="{FF2B5EF4-FFF2-40B4-BE49-F238E27FC236}">
                  <a16:creationId xmlns:a16="http://schemas.microsoft.com/office/drawing/2014/main" id="{0C80DE84-B35B-44C7-9944-975E0665439E}"/>
                </a:ext>
              </a:extLst>
            </p:cNvPr>
            <p:cNvSpPr/>
            <p:nvPr/>
          </p:nvSpPr>
          <p:spPr>
            <a:xfrm>
              <a:off x="10547064" y="5026542"/>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3"/>
                    <a:pt x="426898" y="59885"/>
                  </a:cubicBezTo>
                  <a:close/>
                </a:path>
              </a:pathLst>
            </a:custGeom>
            <a:solidFill>
              <a:schemeClr val="accent6"/>
            </a:solidFill>
            <a:ln w="9525" cap="flat">
              <a:noFill/>
              <a:prstDash val="solid"/>
              <a:miter/>
            </a:ln>
          </p:spPr>
          <p:txBody>
            <a:bodyPr rtlCol="0" anchor="ctr"/>
            <a:lstStyle/>
            <a:p>
              <a:endParaRPr lang="en-US" dirty="0"/>
            </a:p>
          </p:txBody>
        </p:sp>
        <p:sp>
          <p:nvSpPr>
            <p:cNvPr id="243" name="Dowolny kształt: kształt 242">
              <a:extLst>
                <a:ext uri="{FF2B5EF4-FFF2-40B4-BE49-F238E27FC236}">
                  <a16:creationId xmlns:a16="http://schemas.microsoft.com/office/drawing/2014/main" id="{E93AFB9C-48D1-4DC9-955C-B786CEA88C8E}"/>
                </a:ext>
              </a:extLst>
            </p:cNvPr>
            <p:cNvSpPr/>
            <p:nvPr/>
          </p:nvSpPr>
          <p:spPr>
            <a:xfrm>
              <a:off x="5791591" y="4317827"/>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244" name="Dowolny kształt: kształt 243">
              <a:extLst>
                <a:ext uri="{FF2B5EF4-FFF2-40B4-BE49-F238E27FC236}">
                  <a16:creationId xmlns:a16="http://schemas.microsoft.com/office/drawing/2014/main" id="{6C2B2844-E5E2-4845-B951-0C911A3A2BE7}"/>
                </a:ext>
              </a:extLst>
            </p:cNvPr>
            <p:cNvSpPr/>
            <p:nvPr/>
          </p:nvSpPr>
          <p:spPr>
            <a:xfrm>
              <a:off x="5791591" y="4270253"/>
              <a:ext cx="372046" cy="103684"/>
            </a:xfrm>
            <a:custGeom>
              <a:avLst/>
              <a:gdLst>
                <a:gd name="connsiteX0" fmla="*/ 426898 w 427248"/>
                <a:gd name="connsiteY0" fmla="*/ 59885 h 119069"/>
                <a:gd name="connsiteX1" fmla="*/ 216075 w 427248"/>
                <a:gd name="connsiteY1" fmla="*/ 114516 h 119069"/>
                <a:gd name="connsiteX2" fmla="*/ 5253 w 427248"/>
                <a:gd name="connsiteY2" fmla="*/ 59885 h 119069"/>
                <a:gd name="connsiteX3" fmla="*/ 216075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5" y="114516"/>
                  </a:cubicBezTo>
                  <a:cubicBezTo>
                    <a:pt x="99641" y="114516"/>
                    <a:pt x="5253" y="90057"/>
                    <a:pt x="5253" y="59885"/>
                  </a:cubicBezTo>
                  <a:cubicBezTo>
                    <a:pt x="5253" y="29712"/>
                    <a:pt x="99641" y="5253"/>
                    <a:pt x="216075"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245" name="Dowolny kształt: kształt 244">
              <a:extLst>
                <a:ext uri="{FF2B5EF4-FFF2-40B4-BE49-F238E27FC236}">
                  <a16:creationId xmlns:a16="http://schemas.microsoft.com/office/drawing/2014/main" id="{332633CA-47D3-497A-99FD-8D21931F9F98}"/>
                </a:ext>
              </a:extLst>
            </p:cNvPr>
            <p:cNvSpPr/>
            <p:nvPr/>
          </p:nvSpPr>
          <p:spPr>
            <a:xfrm>
              <a:off x="10219542" y="4159860"/>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252" name="Dowolny kształt: kształt 251">
              <a:extLst>
                <a:ext uri="{FF2B5EF4-FFF2-40B4-BE49-F238E27FC236}">
                  <a16:creationId xmlns:a16="http://schemas.microsoft.com/office/drawing/2014/main" id="{83998A77-1610-42A3-86C0-AC7D284D237A}"/>
                </a:ext>
              </a:extLst>
            </p:cNvPr>
            <p:cNvSpPr/>
            <p:nvPr/>
          </p:nvSpPr>
          <p:spPr>
            <a:xfrm>
              <a:off x="10219541" y="4112287"/>
              <a:ext cx="372046" cy="103684"/>
            </a:xfrm>
            <a:custGeom>
              <a:avLst/>
              <a:gdLst>
                <a:gd name="connsiteX0" fmla="*/ 426898 w 427248"/>
                <a:gd name="connsiteY0" fmla="*/ 59885 h 119069"/>
                <a:gd name="connsiteX1" fmla="*/ 216076 w 427248"/>
                <a:gd name="connsiteY1" fmla="*/ 114516 h 119069"/>
                <a:gd name="connsiteX2" fmla="*/ 5254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4" y="90057"/>
                    <a:pt x="5254" y="59885"/>
                  </a:cubicBezTo>
                  <a:cubicBezTo>
                    <a:pt x="5254" y="29712"/>
                    <a:pt x="99642"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167" name="Dowolny kształt: kształt 166">
              <a:extLst>
                <a:ext uri="{FF2B5EF4-FFF2-40B4-BE49-F238E27FC236}">
                  <a16:creationId xmlns:a16="http://schemas.microsoft.com/office/drawing/2014/main" id="{8E4900B2-D17A-4D88-BB34-54B9F1900658}"/>
                </a:ext>
              </a:extLst>
            </p:cNvPr>
            <p:cNvSpPr/>
            <p:nvPr/>
          </p:nvSpPr>
          <p:spPr>
            <a:xfrm>
              <a:off x="6159362" y="3446257"/>
              <a:ext cx="4030898" cy="1103939"/>
            </a:xfrm>
            <a:custGeom>
              <a:avLst/>
              <a:gdLst>
                <a:gd name="connsiteX0" fmla="*/ 4628989 w 4628989"/>
                <a:gd name="connsiteY0" fmla="*/ 0 h 1267738"/>
                <a:gd name="connsiteX1" fmla="*/ 4628989 w 4628989"/>
                <a:gd name="connsiteY1" fmla="*/ 853097 h 1267738"/>
                <a:gd name="connsiteX2" fmla="*/ 4199641 w 4628989"/>
                <a:gd name="connsiteY2" fmla="*/ 1267036 h 1267738"/>
                <a:gd name="connsiteX3" fmla="*/ 4199641 w 4628989"/>
                <a:gd name="connsiteY3" fmla="*/ 1267738 h 1267738"/>
                <a:gd name="connsiteX4" fmla="*/ 0 w 4628989"/>
                <a:gd name="connsiteY4" fmla="*/ 1267738 h 1267738"/>
                <a:gd name="connsiteX5" fmla="*/ 0 w 4628989"/>
                <a:gd name="connsiteY5" fmla="*/ 414641 h 1267738"/>
                <a:gd name="connsiteX6" fmla="*/ 4199640 w 4628989"/>
                <a:gd name="connsiteY6" fmla="*/ 414641 h 126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8989" h="1267738">
                  <a:moveTo>
                    <a:pt x="4628989" y="0"/>
                  </a:moveTo>
                  <a:lnTo>
                    <a:pt x="4628989" y="853097"/>
                  </a:lnTo>
                  <a:lnTo>
                    <a:pt x="4199641" y="1267036"/>
                  </a:lnTo>
                  <a:lnTo>
                    <a:pt x="4199641" y="1267738"/>
                  </a:lnTo>
                  <a:lnTo>
                    <a:pt x="0" y="1267738"/>
                  </a:lnTo>
                  <a:lnTo>
                    <a:pt x="0" y="414641"/>
                  </a:lnTo>
                  <a:lnTo>
                    <a:pt x="4199640" y="414641"/>
                  </a:lnTo>
                  <a:close/>
                </a:path>
              </a:pathLst>
            </a:custGeom>
            <a:solidFill>
              <a:schemeClr val="accent1">
                <a:lumMod val="75000"/>
              </a:schemeClr>
            </a:solidFill>
            <a:ln w="7001" cap="flat">
              <a:noFill/>
              <a:prstDash val="solid"/>
              <a:miter/>
            </a:ln>
          </p:spPr>
          <p:txBody>
            <a:bodyPr rtlCol="0" anchor="ctr"/>
            <a:lstStyle/>
            <a:p>
              <a:endParaRPr lang="en-US" dirty="0"/>
            </a:p>
          </p:txBody>
        </p:sp>
        <p:sp>
          <p:nvSpPr>
            <p:cNvPr id="263" name="Dowolny kształt: kształt 262">
              <a:extLst>
                <a:ext uri="{FF2B5EF4-FFF2-40B4-BE49-F238E27FC236}">
                  <a16:creationId xmlns:a16="http://schemas.microsoft.com/office/drawing/2014/main" id="{582834F8-0092-426D-8F68-4E9DE8F3C3A3}"/>
                </a:ext>
              </a:extLst>
            </p:cNvPr>
            <p:cNvSpPr/>
            <p:nvPr/>
          </p:nvSpPr>
          <p:spPr>
            <a:xfrm>
              <a:off x="6152651" y="3446257"/>
              <a:ext cx="4040834" cy="373048"/>
            </a:xfrm>
            <a:custGeom>
              <a:avLst/>
              <a:gdLst>
                <a:gd name="connsiteX0" fmla="*/ 4203502 w 4636694"/>
                <a:gd name="connsiteY0" fmla="*/ 418502 h 420244"/>
                <a:gd name="connsiteX1" fmla="*/ 3861 w 4636694"/>
                <a:gd name="connsiteY1" fmla="*/ 418502 h 420244"/>
                <a:gd name="connsiteX2" fmla="*/ 433911 w 4636694"/>
                <a:gd name="connsiteY2" fmla="*/ 3861 h 420244"/>
                <a:gd name="connsiteX3" fmla="*/ 4632851 w 4636694"/>
                <a:gd name="connsiteY3" fmla="*/ 3861 h 420244"/>
              </a:gdLst>
              <a:ahLst/>
              <a:cxnLst>
                <a:cxn ang="0">
                  <a:pos x="connsiteX0" y="connsiteY0"/>
                </a:cxn>
                <a:cxn ang="0">
                  <a:pos x="connsiteX1" y="connsiteY1"/>
                </a:cxn>
                <a:cxn ang="0">
                  <a:pos x="connsiteX2" y="connsiteY2"/>
                </a:cxn>
                <a:cxn ang="0">
                  <a:pos x="connsiteX3" y="connsiteY3"/>
                </a:cxn>
              </a:cxnLst>
              <a:rect l="l" t="t" r="r" b="b"/>
              <a:pathLst>
                <a:path w="4636694" h="420244">
                  <a:moveTo>
                    <a:pt x="4203502" y="418502"/>
                  </a:moveTo>
                  <a:lnTo>
                    <a:pt x="3861" y="418502"/>
                  </a:lnTo>
                  <a:lnTo>
                    <a:pt x="433911" y="3861"/>
                  </a:lnTo>
                  <a:lnTo>
                    <a:pt x="4632851" y="3861"/>
                  </a:lnTo>
                  <a:close/>
                </a:path>
              </a:pathLst>
            </a:custGeom>
            <a:solidFill>
              <a:schemeClr val="accent1"/>
            </a:solidFill>
            <a:ln w="7001" cap="flat">
              <a:noFill/>
              <a:prstDash val="solid"/>
              <a:miter/>
            </a:ln>
          </p:spPr>
          <p:txBody>
            <a:bodyPr rtlCol="0" anchor="ctr"/>
            <a:lstStyle/>
            <a:p>
              <a:endParaRPr lang="en-US" dirty="0"/>
            </a:p>
          </p:txBody>
        </p:sp>
        <p:sp>
          <p:nvSpPr>
            <p:cNvPr id="264" name="Dowolny kształt: kształt 263">
              <a:extLst>
                <a:ext uri="{FF2B5EF4-FFF2-40B4-BE49-F238E27FC236}">
                  <a16:creationId xmlns:a16="http://schemas.microsoft.com/office/drawing/2014/main" id="{9FCCD92A-555D-42E2-ADA8-161C12422AD1}"/>
                </a:ext>
              </a:extLst>
            </p:cNvPr>
            <p:cNvSpPr/>
            <p:nvPr/>
          </p:nvSpPr>
          <p:spPr>
            <a:xfrm>
              <a:off x="6670473" y="3396862"/>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5" name="Dowolny kształt: kształt 264">
              <a:extLst>
                <a:ext uri="{FF2B5EF4-FFF2-40B4-BE49-F238E27FC236}">
                  <a16:creationId xmlns:a16="http://schemas.microsoft.com/office/drawing/2014/main" id="{8EB759A7-1AFA-43F0-A8AA-6861CFB5CC07}"/>
                </a:ext>
              </a:extLst>
            </p:cNvPr>
            <p:cNvSpPr/>
            <p:nvPr/>
          </p:nvSpPr>
          <p:spPr>
            <a:xfrm>
              <a:off x="6670473" y="3349289"/>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1" y="114516"/>
                    <a:pt x="5253" y="90057"/>
                    <a:pt x="5253" y="59885"/>
                  </a:cubicBezTo>
                  <a:cubicBezTo>
                    <a:pt x="5253" y="29713"/>
                    <a:pt x="99641" y="5253"/>
                    <a:pt x="216076" y="5253"/>
                  </a:cubicBezTo>
                  <a:cubicBezTo>
                    <a:pt x="332510" y="5253"/>
                    <a:pt x="426898" y="29712"/>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266" name="Dowolny kształt: kształt 265">
              <a:extLst>
                <a:ext uri="{FF2B5EF4-FFF2-40B4-BE49-F238E27FC236}">
                  <a16:creationId xmlns:a16="http://schemas.microsoft.com/office/drawing/2014/main" id="{D95FF2F2-89E5-482F-8375-3808B62A6267}"/>
                </a:ext>
              </a:extLst>
            </p:cNvPr>
            <p:cNvSpPr/>
            <p:nvPr/>
          </p:nvSpPr>
          <p:spPr>
            <a:xfrm>
              <a:off x="6402722" y="3542630"/>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7" name="Dowolny kształt: kształt 266">
              <a:extLst>
                <a:ext uri="{FF2B5EF4-FFF2-40B4-BE49-F238E27FC236}">
                  <a16:creationId xmlns:a16="http://schemas.microsoft.com/office/drawing/2014/main" id="{D5C1B9A3-03DC-47F6-8D43-118A84EF04A3}"/>
                </a:ext>
              </a:extLst>
            </p:cNvPr>
            <p:cNvSpPr/>
            <p:nvPr/>
          </p:nvSpPr>
          <p:spPr>
            <a:xfrm>
              <a:off x="6402722" y="3495057"/>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3" y="90057"/>
                    <a:pt x="5253" y="59885"/>
                  </a:cubicBezTo>
                  <a:cubicBezTo>
                    <a:pt x="5253" y="29712"/>
                    <a:pt x="99641" y="5253"/>
                    <a:pt x="216076" y="5253"/>
                  </a:cubicBezTo>
                  <a:cubicBezTo>
                    <a:pt x="332510" y="5253"/>
                    <a:pt x="426898" y="29713"/>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268" name="Dowolny kształt: kształt 267">
              <a:extLst>
                <a:ext uri="{FF2B5EF4-FFF2-40B4-BE49-F238E27FC236}">
                  <a16:creationId xmlns:a16="http://schemas.microsoft.com/office/drawing/2014/main" id="{004470CA-F347-4D05-AC52-70AFCF48364C}"/>
                </a:ext>
              </a:extLst>
            </p:cNvPr>
            <p:cNvSpPr/>
            <p:nvPr/>
          </p:nvSpPr>
          <p:spPr>
            <a:xfrm>
              <a:off x="9618780" y="3396252"/>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269" name="Dowolny kształt: kształt 268">
              <a:extLst>
                <a:ext uri="{FF2B5EF4-FFF2-40B4-BE49-F238E27FC236}">
                  <a16:creationId xmlns:a16="http://schemas.microsoft.com/office/drawing/2014/main" id="{76DAED81-3817-4A8C-85FE-BF9D54E09252}"/>
                </a:ext>
              </a:extLst>
            </p:cNvPr>
            <p:cNvSpPr/>
            <p:nvPr/>
          </p:nvSpPr>
          <p:spPr>
            <a:xfrm>
              <a:off x="9618780" y="3348679"/>
              <a:ext cx="372046" cy="103684"/>
            </a:xfrm>
            <a:custGeom>
              <a:avLst/>
              <a:gdLst>
                <a:gd name="connsiteX0" fmla="*/ 426898 w 427248"/>
                <a:gd name="connsiteY0" fmla="*/ 59885 h 119069"/>
                <a:gd name="connsiteX1" fmla="*/ 216076 w 427248"/>
                <a:gd name="connsiteY1" fmla="*/ 114516 h 119069"/>
                <a:gd name="connsiteX2" fmla="*/ 5254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6"/>
                    <a:pt x="216076" y="114516"/>
                  </a:cubicBezTo>
                  <a:cubicBezTo>
                    <a:pt x="99642" y="114516"/>
                    <a:pt x="5254" y="90057"/>
                    <a:pt x="5254" y="59885"/>
                  </a:cubicBezTo>
                  <a:cubicBezTo>
                    <a:pt x="5254" y="29712"/>
                    <a:pt x="99642" y="5253"/>
                    <a:pt x="216076" y="5253"/>
                  </a:cubicBezTo>
                  <a:cubicBezTo>
                    <a:pt x="332510" y="5253"/>
                    <a:pt x="426898" y="29712"/>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166" name="Dowolny kształt: kształt 165">
              <a:extLst>
                <a:ext uri="{FF2B5EF4-FFF2-40B4-BE49-F238E27FC236}">
                  <a16:creationId xmlns:a16="http://schemas.microsoft.com/office/drawing/2014/main" id="{317C3A8F-7D54-4ABE-9F6A-D9BAE02F4F46}"/>
                </a:ext>
              </a:extLst>
            </p:cNvPr>
            <p:cNvSpPr/>
            <p:nvPr/>
          </p:nvSpPr>
          <p:spPr>
            <a:xfrm>
              <a:off x="6759790" y="2685413"/>
              <a:ext cx="2849502" cy="1103330"/>
            </a:xfrm>
            <a:custGeom>
              <a:avLst/>
              <a:gdLst>
                <a:gd name="connsiteX0" fmla="*/ 3272302 w 3272302"/>
                <a:gd name="connsiteY0" fmla="*/ 0 h 1267038"/>
                <a:gd name="connsiteX1" fmla="*/ 3272302 w 3272302"/>
                <a:gd name="connsiteY1" fmla="*/ 853097 h 1267038"/>
                <a:gd name="connsiteX2" fmla="*/ 2842253 w 3272302"/>
                <a:gd name="connsiteY2" fmla="*/ 1267036 h 1267038"/>
                <a:gd name="connsiteX3" fmla="*/ 2842253 w 3272302"/>
                <a:gd name="connsiteY3" fmla="*/ 1267038 h 1267038"/>
                <a:gd name="connsiteX4" fmla="*/ 0 w 3272302"/>
                <a:gd name="connsiteY4" fmla="*/ 1267038 h 1267038"/>
                <a:gd name="connsiteX5" fmla="*/ 0 w 3272302"/>
                <a:gd name="connsiteY5" fmla="*/ 413941 h 1267038"/>
                <a:gd name="connsiteX6" fmla="*/ 2842252 w 3272302"/>
                <a:gd name="connsiteY6" fmla="*/ 413941 h 1267038"/>
                <a:gd name="connsiteX7" fmla="*/ 2842252 w 3272302"/>
                <a:gd name="connsiteY7" fmla="*/ 413940 h 126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2302" h="1267038">
                  <a:moveTo>
                    <a:pt x="3272302" y="0"/>
                  </a:moveTo>
                  <a:lnTo>
                    <a:pt x="3272302" y="853097"/>
                  </a:lnTo>
                  <a:lnTo>
                    <a:pt x="2842253" y="1267036"/>
                  </a:lnTo>
                  <a:lnTo>
                    <a:pt x="2842253" y="1267038"/>
                  </a:lnTo>
                  <a:lnTo>
                    <a:pt x="0" y="1267038"/>
                  </a:lnTo>
                  <a:lnTo>
                    <a:pt x="0" y="413941"/>
                  </a:lnTo>
                  <a:lnTo>
                    <a:pt x="2842252" y="413941"/>
                  </a:lnTo>
                  <a:lnTo>
                    <a:pt x="2842252" y="413940"/>
                  </a:lnTo>
                  <a:close/>
                </a:path>
              </a:pathLst>
            </a:custGeom>
            <a:solidFill>
              <a:schemeClr val="accent2">
                <a:lumMod val="75000"/>
              </a:schemeClr>
            </a:solidFill>
            <a:ln w="7001" cap="flat">
              <a:noFill/>
              <a:prstDash val="solid"/>
              <a:miter/>
            </a:ln>
          </p:spPr>
          <p:txBody>
            <a:bodyPr rtlCol="0" anchor="ctr"/>
            <a:lstStyle/>
            <a:p>
              <a:endParaRPr lang="en-US" dirty="0"/>
            </a:p>
          </p:txBody>
        </p:sp>
        <p:sp>
          <p:nvSpPr>
            <p:cNvPr id="272" name="Dowolny kształt: kształt 271">
              <a:extLst>
                <a:ext uri="{FF2B5EF4-FFF2-40B4-BE49-F238E27FC236}">
                  <a16:creationId xmlns:a16="http://schemas.microsoft.com/office/drawing/2014/main" id="{72D77CC0-3AF9-46E2-8AA9-9AD32D237392}"/>
                </a:ext>
              </a:extLst>
            </p:cNvPr>
            <p:cNvSpPr/>
            <p:nvPr/>
          </p:nvSpPr>
          <p:spPr>
            <a:xfrm>
              <a:off x="6754910" y="2685413"/>
              <a:ext cx="2858992" cy="373048"/>
            </a:xfrm>
            <a:custGeom>
              <a:avLst/>
              <a:gdLst>
                <a:gd name="connsiteX0" fmla="*/ 2846113 w 3277905"/>
                <a:gd name="connsiteY0" fmla="*/ 417801 h 420244"/>
                <a:gd name="connsiteX1" fmla="*/ 3861 w 3277905"/>
                <a:gd name="connsiteY1" fmla="*/ 417801 h 420244"/>
                <a:gd name="connsiteX2" fmla="*/ 433911 w 3277905"/>
                <a:gd name="connsiteY2" fmla="*/ 3861 h 420244"/>
                <a:gd name="connsiteX3" fmla="*/ 3276163 w 3277905"/>
                <a:gd name="connsiteY3" fmla="*/ 3861 h 420244"/>
              </a:gdLst>
              <a:ahLst/>
              <a:cxnLst>
                <a:cxn ang="0">
                  <a:pos x="connsiteX0" y="connsiteY0"/>
                </a:cxn>
                <a:cxn ang="0">
                  <a:pos x="connsiteX1" y="connsiteY1"/>
                </a:cxn>
                <a:cxn ang="0">
                  <a:pos x="connsiteX2" y="connsiteY2"/>
                </a:cxn>
                <a:cxn ang="0">
                  <a:pos x="connsiteX3" y="connsiteY3"/>
                </a:cxn>
              </a:cxnLst>
              <a:rect l="l" t="t" r="r" b="b"/>
              <a:pathLst>
                <a:path w="3277905" h="420244">
                  <a:moveTo>
                    <a:pt x="2846113" y="417801"/>
                  </a:moveTo>
                  <a:lnTo>
                    <a:pt x="3861" y="417801"/>
                  </a:lnTo>
                  <a:lnTo>
                    <a:pt x="433911" y="3861"/>
                  </a:lnTo>
                  <a:lnTo>
                    <a:pt x="3276163" y="3861"/>
                  </a:lnTo>
                  <a:close/>
                </a:path>
              </a:pathLst>
            </a:custGeom>
            <a:solidFill>
              <a:schemeClr val="accent2"/>
            </a:solidFill>
            <a:ln w="7001" cap="flat">
              <a:noFill/>
              <a:prstDash val="solid"/>
              <a:miter/>
            </a:ln>
          </p:spPr>
          <p:txBody>
            <a:bodyPr rtlCol="0" anchor="ctr"/>
            <a:lstStyle/>
            <a:p>
              <a:endParaRPr lang="en-US" dirty="0"/>
            </a:p>
          </p:txBody>
        </p:sp>
        <p:sp>
          <p:nvSpPr>
            <p:cNvPr id="273" name="Dowolny kształt: kształt 272">
              <a:extLst>
                <a:ext uri="{FF2B5EF4-FFF2-40B4-BE49-F238E27FC236}">
                  <a16:creationId xmlns:a16="http://schemas.microsoft.com/office/drawing/2014/main" id="{07863688-8428-42DC-93A3-104BAC89DCB9}"/>
                </a:ext>
              </a:extLst>
            </p:cNvPr>
            <p:cNvSpPr/>
            <p:nvPr/>
          </p:nvSpPr>
          <p:spPr>
            <a:xfrm>
              <a:off x="7259037" y="2633254"/>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4" name="Dowolny kształt: kształt 273">
              <a:extLst>
                <a:ext uri="{FF2B5EF4-FFF2-40B4-BE49-F238E27FC236}">
                  <a16:creationId xmlns:a16="http://schemas.microsoft.com/office/drawing/2014/main" id="{A5929501-799A-4DEF-8B27-2C7B8EC278DB}"/>
                </a:ext>
              </a:extLst>
            </p:cNvPr>
            <p:cNvSpPr/>
            <p:nvPr/>
          </p:nvSpPr>
          <p:spPr>
            <a:xfrm>
              <a:off x="7259037" y="258568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sp>
          <p:nvSpPr>
            <p:cNvPr id="275" name="Dowolny kształt: kształt 274">
              <a:extLst>
                <a:ext uri="{FF2B5EF4-FFF2-40B4-BE49-F238E27FC236}">
                  <a16:creationId xmlns:a16="http://schemas.microsoft.com/office/drawing/2014/main" id="{3F727A99-F8E2-4CE0-B5EE-9AEF592FD57B}"/>
                </a:ext>
              </a:extLst>
            </p:cNvPr>
            <p:cNvSpPr/>
            <p:nvPr/>
          </p:nvSpPr>
          <p:spPr>
            <a:xfrm>
              <a:off x="6991285" y="2779022"/>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6" name="Dowolny kształt: kształt 275">
              <a:extLst>
                <a:ext uri="{FF2B5EF4-FFF2-40B4-BE49-F238E27FC236}">
                  <a16:creationId xmlns:a16="http://schemas.microsoft.com/office/drawing/2014/main" id="{86031C15-B6FD-4EF7-977E-263906FC5E8E}"/>
                </a:ext>
              </a:extLst>
            </p:cNvPr>
            <p:cNvSpPr/>
            <p:nvPr/>
          </p:nvSpPr>
          <p:spPr>
            <a:xfrm>
              <a:off x="6991285" y="273145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sp>
          <p:nvSpPr>
            <p:cNvPr id="277" name="Dowolny kształt: kształt 276">
              <a:extLst>
                <a:ext uri="{FF2B5EF4-FFF2-40B4-BE49-F238E27FC236}">
                  <a16:creationId xmlns:a16="http://schemas.microsoft.com/office/drawing/2014/main" id="{4AD13935-6E60-440B-AF23-E7EB77D746FE}"/>
                </a:ext>
              </a:extLst>
            </p:cNvPr>
            <p:cNvSpPr/>
            <p:nvPr/>
          </p:nvSpPr>
          <p:spPr>
            <a:xfrm>
              <a:off x="9028387" y="2632644"/>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278" name="Dowolny kształt: kształt 277">
              <a:extLst>
                <a:ext uri="{FF2B5EF4-FFF2-40B4-BE49-F238E27FC236}">
                  <a16:creationId xmlns:a16="http://schemas.microsoft.com/office/drawing/2014/main" id="{7A58E640-91D3-4725-A4DE-1C95CAD6C26A}"/>
                </a:ext>
              </a:extLst>
            </p:cNvPr>
            <p:cNvSpPr/>
            <p:nvPr/>
          </p:nvSpPr>
          <p:spPr>
            <a:xfrm>
              <a:off x="9028386" y="2585071"/>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grpSp>
          <p:nvGrpSpPr>
            <p:cNvPr id="7" name="Grupa 6">
              <a:extLst>
                <a:ext uri="{FF2B5EF4-FFF2-40B4-BE49-F238E27FC236}">
                  <a16:creationId xmlns:a16="http://schemas.microsoft.com/office/drawing/2014/main" id="{C189490F-D154-4DD3-8B9E-221126998F27}"/>
                </a:ext>
              </a:extLst>
            </p:cNvPr>
            <p:cNvGrpSpPr/>
            <p:nvPr/>
          </p:nvGrpSpPr>
          <p:grpSpPr>
            <a:xfrm>
              <a:off x="7334047" y="1823618"/>
              <a:ext cx="1671465" cy="1201516"/>
              <a:chOff x="7616961" y="2135223"/>
              <a:chExt cx="1635351" cy="1175556"/>
            </a:xfrm>
          </p:grpSpPr>
          <p:sp>
            <p:nvSpPr>
              <p:cNvPr id="165" name="Dowolny kształt: kształt 164">
                <a:extLst>
                  <a:ext uri="{FF2B5EF4-FFF2-40B4-BE49-F238E27FC236}">
                    <a16:creationId xmlns:a16="http://schemas.microsoft.com/office/drawing/2014/main" id="{8CFEC681-FED3-4F0A-AAC2-DFBD6D6781AD}"/>
                  </a:ext>
                </a:extLst>
              </p:cNvPr>
              <p:cNvSpPr/>
              <p:nvPr/>
            </p:nvSpPr>
            <p:spPr>
              <a:xfrm>
                <a:off x="7622277" y="2231289"/>
                <a:ext cx="1630035" cy="1079490"/>
              </a:xfrm>
              <a:custGeom>
                <a:avLst/>
                <a:gdLst>
                  <a:gd name="connsiteX0" fmla="*/ 1913232 w 1913232"/>
                  <a:gd name="connsiteY0" fmla="*/ 0 h 1267037"/>
                  <a:gd name="connsiteX1" fmla="*/ 1913232 w 1913232"/>
                  <a:gd name="connsiteY1" fmla="*/ 852396 h 1267037"/>
                  <a:gd name="connsiteX2" fmla="*/ 1485563 w 1913232"/>
                  <a:gd name="connsiteY2" fmla="*/ 1264741 h 1267037"/>
                  <a:gd name="connsiteX3" fmla="*/ 1485563 w 1913232"/>
                  <a:gd name="connsiteY3" fmla="*/ 1267037 h 1267037"/>
                  <a:gd name="connsiteX4" fmla="*/ 1483182 w 1913232"/>
                  <a:gd name="connsiteY4" fmla="*/ 1267037 h 1267037"/>
                  <a:gd name="connsiteX5" fmla="*/ 0 w 1913232"/>
                  <a:gd name="connsiteY5" fmla="*/ 1267037 h 1267037"/>
                  <a:gd name="connsiteX6" fmla="*/ 0 w 1913232"/>
                  <a:gd name="connsiteY6" fmla="*/ 413940 h 1267037"/>
                  <a:gd name="connsiteX7" fmla="*/ 1483182 w 1913232"/>
                  <a:gd name="connsiteY7" fmla="*/ 413940 h 126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3232" h="1267037">
                    <a:moveTo>
                      <a:pt x="1913232" y="0"/>
                    </a:moveTo>
                    <a:lnTo>
                      <a:pt x="1913232" y="852396"/>
                    </a:lnTo>
                    <a:lnTo>
                      <a:pt x="1485563" y="1264741"/>
                    </a:lnTo>
                    <a:lnTo>
                      <a:pt x="1485563" y="1267037"/>
                    </a:lnTo>
                    <a:lnTo>
                      <a:pt x="1483182" y="1267037"/>
                    </a:lnTo>
                    <a:lnTo>
                      <a:pt x="0" y="1267037"/>
                    </a:lnTo>
                    <a:lnTo>
                      <a:pt x="0" y="413940"/>
                    </a:lnTo>
                    <a:lnTo>
                      <a:pt x="1483182" y="413940"/>
                    </a:lnTo>
                    <a:close/>
                  </a:path>
                </a:pathLst>
              </a:custGeom>
              <a:solidFill>
                <a:schemeClr val="accent3">
                  <a:lumMod val="75000"/>
                </a:schemeClr>
              </a:solidFill>
              <a:ln w="7001" cap="flat">
                <a:noFill/>
                <a:prstDash val="solid"/>
                <a:miter/>
              </a:ln>
            </p:spPr>
            <p:txBody>
              <a:bodyPr rtlCol="0" anchor="ctr"/>
              <a:lstStyle/>
              <a:p>
                <a:endParaRPr lang="en-US" dirty="0"/>
              </a:p>
            </p:txBody>
          </p:sp>
          <p:sp>
            <p:nvSpPr>
              <p:cNvPr id="281" name="Dowolny kształt: kształt 280">
                <a:extLst>
                  <a:ext uri="{FF2B5EF4-FFF2-40B4-BE49-F238E27FC236}">
                    <a16:creationId xmlns:a16="http://schemas.microsoft.com/office/drawing/2014/main" id="{0DCE08E1-7F21-4872-B6D5-171E22B6F218}"/>
                  </a:ext>
                </a:extLst>
              </p:cNvPr>
              <p:cNvSpPr/>
              <p:nvPr/>
            </p:nvSpPr>
            <p:spPr>
              <a:xfrm>
                <a:off x="7616961" y="2231290"/>
                <a:ext cx="1635047" cy="358039"/>
              </a:xfrm>
              <a:custGeom>
                <a:avLst/>
                <a:gdLst>
                  <a:gd name="connsiteX0" fmla="*/ 1489424 w 1919115"/>
                  <a:gd name="connsiteY0" fmla="*/ 417801 h 420244"/>
                  <a:gd name="connsiteX1" fmla="*/ 3861 w 1919115"/>
                  <a:gd name="connsiteY1" fmla="*/ 417801 h 420244"/>
                  <a:gd name="connsiteX2" fmla="*/ 433911 w 1919115"/>
                  <a:gd name="connsiteY2" fmla="*/ 3861 h 420244"/>
                  <a:gd name="connsiteX3" fmla="*/ 1919474 w 1919115"/>
                  <a:gd name="connsiteY3" fmla="*/ 3861 h 420244"/>
                </a:gdLst>
                <a:ahLst/>
                <a:cxnLst>
                  <a:cxn ang="0">
                    <a:pos x="connsiteX0" y="connsiteY0"/>
                  </a:cxn>
                  <a:cxn ang="0">
                    <a:pos x="connsiteX1" y="connsiteY1"/>
                  </a:cxn>
                  <a:cxn ang="0">
                    <a:pos x="connsiteX2" y="connsiteY2"/>
                  </a:cxn>
                  <a:cxn ang="0">
                    <a:pos x="connsiteX3" y="connsiteY3"/>
                  </a:cxn>
                </a:cxnLst>
                <a:rect l="l" t="t" r="r" b="b"/>
                <a:pathLst>
                  <a:path w="1919115" h="420244">
                    <a:moveTo>
                      <a:pt x="1489424" y="417801"/>
                    </a:moveTo>
                    <a:lnTo>
                      <a:pt x="3861" y="417801"/>
                    </a:lnTo>
                    <a:lnTo>
                      <a:pt x="433911" y="3861"/>
                    </a:lnTo>
                    <a:lnTo>
                      <a:pt x="1919474" y="3861"/>
                    </a:lnTo>
                    <a:close/>
                  </a:path>
                </a:pathLst>
              </a:custGeom>
              <a:solidFill>
                <a:schemeClr val="accent3"/>
              </a:solidFill>
              <a:ln w="7001" cap="flat">
                <a:noFill/>
                <a:prstDash val="solid"/>
                <a:miter/>
              </a:ln>
            </p:spPr>
            <p:txBody>
              <a:bodyPr rtlCol="0" anchor="ctr"/>
              <a:lstStyle/>
              <a:p>
                <a:endParaRPr lang="en-US" dirty="0"/>
              </a:p>
            </p:txBody>
          </p:sp>
          <p:sp>
            <p:nvSpPr>
              <p:cNvPr id="282" name="Dowolny kształt: kształt 281">
                <a:extLst>
                  <a:ext uri="{FF2B5EF4-FFF2-40B4-BE49-F238E27FC236}">
                    <a16:creationId xmlns:a16="http://schemas.microsoft.com/office/drawing/2014/main" id="{2CD81AAD-136A-4292-B23D-DE2A0DD0B083}"/>
                  </a:ext>
                </a:extLst>
              </p:cNvPr>
              <p:cNvSpPr/>
              <p:nvPr/>
            </p:nvSpPr>
            <p:spPr>
              <a:xfrm>
                <a:off x="8119417" y="2180257"/>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3" name="Dowolny kształt: kształt 282">
                <a:extLst>
                  <a:ext uri="{FF2B5EF4-FFF2-40B4-BE49-F238E27FC236}">
                    <a16:creationId xmlns:a16="http://schemas.microsoft.com/office/drawing/2014/main" id="{39BDB8A7-F7EB-4248-A8BB-3BB18229B74F}"/>
                  </a:ext>
                </a:extLst>
              </p:cNvPr>
              <p:cNvSpPr/>
              <p:nvPr/>
            </p:nvSpPr>
            <p:spPr>
              <a:xfrm>
                <a:off x="8119417" y="2136417"/>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1" y="5253"/>
                      <a:pt x="216076" y="5253"/>
                    </a:cubicBezTo>
                    <a:cubicBezTo>
                      <a:pt x="332509"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284" name="Dowolny kształt: kształt 283">
                <a:extLst>
                  <a:ext uri="{FF2B5EF4-FFF2-40B4-BE49-F238E27FC236}">
                    <a16:creationId xmlns:a16="http://schemas.microsoft.com/office/drawing/2014/main" id="{B9F09D55-CC03-4539-B648-49352ADBCDA9}"/>
                  </a:ext>
                </a:extLst>
              </p:cNvPr>
              <p:cNvSpPr/>
              <p:nvPr/>
            </p:nvSpPr>
            <p:spPr>
              <a:xfrm>
                <a:off x="8696458" y="2181768"/>
                <a:ext cx="364007" cy="196921"/>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5" name="Dowolny kształt: kształt 284">
                <a:extLst>
                  <a:ext uri="{FF2B5EF4-FFF2-40B4-BE49-F238E27FC236}">
                    <a16:creationId xmlns:a16="http://schemas.microsoft.com/office/drawing/2014/main" id="{A3B7415A-2CA0-4375-ACE9-0FAF1C58725F}"/>
                  </a:ext>
                </a:extLst>
              </p:cNvPr>
              <p:cNvSpPr/>
              <p:nvPr/>
            </p:nvSpPr>
            <p:spPr>
              <a:xfrm>
                <a:off x="8695861" y="2135223"/>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1" y="114517"/>
                      <a:pt x="5253" y="90057"/>
                      <a:pt x="5253" y="59885"/>
                    </a:cubicBezTo>
                    <a:cubicBezTo>
                      <a:pt x="5253" y="29713"/>
                      <a:pt x="99642"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286" name="Dowolny kształt: kształt 285">
                <a:extLst>
                  <a:ext uri="{FF2B5EF4-FFF2-40B4-BE49-F238E27FC236}">
                    <a16:creationId xmlns:a16="http://schemas.microsoft.com/office/drawing/2014/main" id="{03301645-6DA4-460A-BB87-5CAE87B487CF}"/>
                  </a:ext>
                </a:extLst>
              </p:cNvPr>
              <p:cNvSpPr/>
              <p:nvPr/>
            </p:nvSpPr>
            <p:spPr>
              <a:xfrm>
                <a:off x="7857452" y="2325581"/>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287" name="Dowolny kształt: kształt 286">
                <a:extLst>
                  <a:ext uri="{FF2B5EF4-FFF2-40B4-BE49-F238E27FC236}">
                    <a16:creationId xmlns:a16="http://schemas.microsoft.com/office/drawing/2014/main" id="{E0EF12B5-CADE-4FEA-B2CA-098A2D750F91}"/>
                  </a:ext>
                </a:extLst>
              </p:cNvPr>
              <p:cNvSpPr/>
              <p:nvPr/>
            </p:nvSpPr>
            <p:spPr>
              <a:xfrm>
                <a:off x="7857452" y="2279035"/>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1" y="114517"/>
                      <a:pt x="5253" y="90057"/>
                      <a:pt x="5253" y="59885"/>
                    </a:cubicBezTo>
                    <a:cubicBezTo>
                      <a:pt x="5253" y="29713"/>
                      <a:pt x="99641"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B8D02B68-2372-4FF8-B765-796B5280B9B5}"/>
                  </a:ext>
                </a:extLst>
              </p:cNvPr>
              <p:cNvSpPr/>
              <p:nvPr/>
            </p:nvSpPr>
            <p:spPr>
              <a:xfrm>
                <a:off x="8434492" y="2325581"/>
                <a:ext cx="364007" cy="196921"/>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3">
                  <a:lumMod val="75000"/>
                </a:schemeClr>
              </a:solidFill>
              <a:ln w="952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BFF23FB2-8137-457F-8861-2CB3C62EC819}"/>
                  </a:ext>
                </a:extLst>
              </p:cNvPr>
              <p:cNvSpPr/>
              <p:nvPr/>
            </p:nvSpPr>
            <p:spPr>
              <a:xfrm>
                <a:off x="8434492" y="2279035"/>
                <a:ext cx="364007" cy="10144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7"/>
                      <a:pt x="216076" y="114517"/>
                    </a:cubicBezTo>
                    <a:cubicBezTo>
                      <a:pt x="99642" y="114517"/>
                      <a:pt x="5253" y="90057"/>
                      <a:pt x="5253" y="59885"/>
                    </a:cubicBezTo>
                    <a:cubicBezTo>
                      <a:pt x="5253" y="29713"/>
                      <a:pt x="99642" y="5253"/>
                      <a:pt x="216076" y="5253"/>
                    </a:cubicBezTo>
                    <a:cubicBezTo>
                      <a:pt x="332510" y="5253"/>
                      <a:pt x="426898" y="29713"/>
                      <a:pt x="426898" y="59885"/>
                    </a:cubicBezTo>
                    <a:close/>
                  </a:path>
                </a:pathLst>
              </a:custGeom>
              <a:solidFill>
                <a:schemeClr val="accent3"/>
              </a:solidFill>
              <a:ln w="9525" cap="flat">
                <a:noFill/>
                <a:prstDash val="solid"/>
                <a:miter/>
              </a:ln>
            </p:spPr>
            <p:txBody>
              <a:bodyPr rtlCol="0" anchor="ctr"/>
              <a:lstStyle/>
              <a:p>
                <a:endParaRPr lang="en-US" dirty="0"/>
              </a:p>
            </p:txBody>
          </p:sp>
        </p:grpSp>
        <p:sp>
          <p:nvSpPr>
            <p:cNvPr id="66" name="Dowolny kształt: kształt 65">
              <a:extLst>
                <a:ext uri="{FF2B5EF4-FFF2-40B4-BE49-F238E27FC236}">
                  <a16:creationId xmlns:a16="http://schemas.microsoft.com/office/drawing/2014/main" id="{73FD4FD6-9258-4421-8B72-E7126B0DB9DE}"/>
                </a:ext>
              </a:extLst>
            </p:cNvPr>
            <p:cNvSpPr/>
            <p:nvPr/>
          </p:nvSpPr>
          <p:spPr>
            <a:xfrm>
              <a:off x="9951791" y="4306238"/>
              <a:ext cx="372046" cy="201270"/>
            </a:xfrm>
            <a:custGeom>
              <a:avLst/>
              <a:gdLst>
                <a:gd name="connsiteX0" fmla="*/ 5253 w 427248"/>
                <a:gd name="connsiteY0" fmla="*/ 5253 h 231134"/>
                <a:gd name="connsiteX1" fmla="*/ 5253 w 427248"/>
                <a:gd name="connsiteY1" fmla="*/ 174752 h 231134"/>
                <a:gd name="connsiteX2" fmla="*/ 216076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6" y="229383"/>
                  </a:cubicBezTo>
                  <a:cubicBezTo>
                    <a:pt x="332343" y="229383"/>
                    <a:pt x="426898" y="204869"/>
                    <a:pt x="426898" y="174752"/>
                  </a:cubicBezTo>
                  <a:lnTo>
                    <a:pt x="426898" y="5253"/>
                  </a:lnTo>
                  <a:lnTo>
                    <a:pt x="5253" y="5253"/>
                  </a:lnTo>
                  <a:close/>
                </a:path>
              </a:pathLst>
            </a:custGeom>
            <a:solidFill>
              <a:schemeClr val="accent4">
                <a:lumMod val="75000"/>
              </a:schemeClr>
            </a:solidFill>
            <a:ln w="9525" cap="flat">
              <a:noFill/>
              <a:prstDash val="solid"/>
              <a:miter/>
            </a:ln>
          </p:spPr>
          <p:txBody>
            <a:bodyPr rtlCol="0" anchor="ctr"/>
            <a:lstStyle/>
            <a:p>
              <a:endParaRPr lang="en-US" dirty="0"/>
            </a:p>
          </p:txBody>
        </p:sp>
        <p:sp>
          <p:nvSpPr>
            <p:cNvPr id="67" name="Dowolny kształt: kształt 66">
              <a:extLst>
                <a:ext uri="{FF2B5EF4-FFF2-40B4-BE49-F238E27FC236}">
                  <a16:creationId xmlns:a16="http://schemas.microsoft.com/office/drawing/2014/main" id="{A451737F-310E-419D-8A89-99E3B517600D}"/>
                </a:ext>
              </a:extLst>
            </p:cNvPr>
            <p:cNvSpPr/>
            <p:nvPr/>
          </p:nvSpPr>
          <p:spPr>
            <a:xfrm>
              <a:off x="9951791" y="4258665"/>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6"/>
                    <a:pt x="216076" y="114516"/>
                  </a:cubicBezTo>
                  <a:cubicBezTo>
                    <a:pt x="99642" y="114516"/>
                    <a:pt x="5253" y="90057"/>
                    <a:pt x="5253" y="59885"/>
                  </a:cubicBezTo>
                  <a:cubicBezTo>
                    <a:pt x="5253" y="29712"/>
                    <a:pt x="99642" y="5253"/>
                    <a:pt x="216076" y="5253"/>
                  </a:cubicBezTo>
                  <a:cubicBezTo>
                    <a:pt x="332510" y="5253"/>
                    <a:pt x="426898" y="29713"/>
                    <a:pt x="426898" y="59885"/>
                  </a:cubicBezTo>
                  <a:close/>
                </a:path>
              </a:pathLst>
            </a:custGeom>
            <a:solidFill>
              <a:schemeClr val="accent4"/>
            </a:solidFill>
            <a:ln w="9525" cap="flat">
              <a:noFill/>
              <a:prstDash val="solid"/>
              <a:miter/>
            </a:ln>
          </p:spPr>
          <p:txBody>
            <a:bodyPr rtlCol="0" anchor="ctr"/>
            <a:lstStyle/>
            <a:p>
              <a:endParaRPr lang="en-US" dirty="0"/>
            </a:p>
          </p:txBody>
        </p:sp>
        <p:sp>
          <p:nvSpPr>
            <p:cNvPr id="68" name="Dowolny kształt: kształt 67">
              <a:extLst>
                <a:ext uri="{FF2B5EF4-FFF2-40B4-BE49-F238E27FC236}">
                  <a16:creationId xmlns:a16="http://schemas.microsoft.com/office/drawing/2014/main" id="{348AA11F-A4CF-42D8-8BF2-4A75122E1C3F}"/>
                </a:ext>
              </a:extLst>
            </p:cNvPr>
            <p:cNvSpPr/>
            <p:nvPr/>
          </p:nvSpPr>
          <p:spPr>
            <a:xfrm>
              <a:off x="9351333" y="3542630"/>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1">
                <a:lumMod val="75000"/>
              </a:schemeClr>
            </a:solidFill>
            <a:ln w="9525" cap="flat">
              <a:noFill/>
              <a:prstDash val="solid"/>
              <a:miter/>
            </a:ln>
          </p:spPr>
          <p:txBody>
            <a:bodyPr rtlCol="0" anchor="ctr"/>
            <a:lstStyle/>
            <a:p>
              <a:endParaRPr lang="en-US" dirty="0"/>
            </a:p>
          </p:txBody>
        </p:sp>
        <p:sp>
          <p:nvSpPr>
            <p:cNvPr id="69" name="Dowolny kształt: kształt 68">
              <a:extLst>
                <a:ext uri="{FF2B5EF4-FFF2-40B4-BE49-F238E27FC236}">
                  <a16:creationId xmlns:a16="http://schemas.microsoft.com/office/drawing/2014/main" id="{41AB5859-0FB0-4D6C-8DF4-9671D046C32D}"/>
                </a:ext>
              </a:extLst>
            </p:cNvPr>
            <p:cNvSpPr/>
            <p:nvPr/>
          </p:nvSpPr>
          <p:spPr>
            <a:xfrm>
              <a:off x="9351333" y="3495057"/>
              <a:ext cx="372046" cy="103684"/>
            </a:xfrm>
            <a:custGeom>
              <a:avLst/>
              <a:gdLst>
                <a:gd name="connsiteX0" fmla="*/ 426898 w 427248"/>
                <a:gd name="connsiteY0" fmla="*/ 59885 h 119069"/>
                <a:gd name="connsiteX1" fmla="*/ 216076 w 427248"/>
                <a:gd name="connsiteY1" fmla="*/ 114516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09" y="114516"/>
                    <a:pt x="216076" y="114516"/>
                  </a:cubicBezTo>
                  <a:cubicBezTo>
                    <a:pt x="99642" y="114516"/>
                    <a:pt x="5253" y="90057"/>
                    <a:pt x="5253" y="59885"/>
                  </a:cubicBezTo>
                  <a:cubicBezTo>
                    <a:pt x="5253" y="29712"/>
                    <a:pt x="99642" y="5253"/>
                    <a:pt x="216076" y="5253"/>
                  </a:cubicBezTo>
                  <a:cubicBezTo>
                    <a:pt x="332510" y="5253"/>
                    <a:pt x="426898" y="29713"/>
                    <a:pt x="426898" y="59885"/>
                  </a:cubicBezTo>
                  <a:close/>
                </a:path>
              </a:pathLst>
            </a:custGeom>
            <a:solidFill>
              <a:schemeClr val="accent1"/>
            </a:solidFill>
            <a:ln w="9525" cap="flat">
              <a:noFill/>
              <a:prstDash val="solid"/>
              <a:miter/>
            </a:ln>
          </p:spPr>
          <p:txBody>
            <a:bodyPr rtlCol="0" anchor="ctr"/>
            <a:lstStyle/>
            <a:p>
              <a:endParaRPr lang="en-US" dirty="0"/>
            </a:p>
          </p:txBody>
        </p:sp>
        <p:sp>
          <p:nvSpPr>
            <p:cNvPr id="70" name="Dowolny kształt: kształt 69">
              <a:extLst>
                <a:ext uri="{FF2B5EF4-FFF2-40B4-BE49-F238E27FC236}">
                  <a16:creationId xmlns:a16="http://schemas.microsoft.com/office/drawing/2014/main" id="{3AF88D03-C249-4CE3-84F7-96CAA6ACAD8E}"/>
                </a:ext>
              </a:extLst>
            </p:cNvPr>
            <p:cNvSpPr/>
            <p:nvPr/>
          </p:nvSpPr>
          <p:spPr>
            <a:xfrm>
              <a:off x="8760635" y="2779022"/>
              <a:ext cx="372046" cy="201270"/>
            </a:xfrm>
            <a:custGeom>
              <a:avLst/>
              <a:gdLst>
                <a:gd name="connsiteX0" fmla="*/ 5253 w 427248"/>
                <a:gd name="connsiteY0" fmla="*/ 5253 h 231134"/>
                <a:gd name="connsiteX1" fmla="*/ 5253 w 427248"/>
                <a:gd name="connsiteY1" fmla="*/ 174752 h 231134"/>
                <a:gd name="connsiteX2" fmla="*/ 216075 w 427248"/>
                <a:gd name="connsiteY2" fmla="*/ 229383 h 231134"/>
                <a:gd name="connsiteX3" fmla="*/ 426898 w 427248"/>
                <a:gd name="connsiteY3" fmla="*/ 174752 h 231134"/>
                <a:gd name="connsiteX4" fmla="*/ 426898 w 427248"/>
                <a:gd name="connsiteY4" fmla="*/ 5253 h 231134"/>
                <a:gd name="connsiteX5" fmla="*/ 5253 w 427248"/>
                <a:gd name="connsiteY5" fmla="*/ 5253 h 2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248" h="231134">
                  <a:moveTo>
                    <a:pt x="5253" y="5253"/>
                  </a:moveTo>
                  <a:lnTo>
                    <a:pt x="5253" y="174752"/>
                  </a:lnTo>
                  <a:cubicBezTo>
                    <a:pt x="5253" y="204869"/>
                    <a:pt x="99808" y="229383"/>
                    <a:pt x="216075" y="229383"/>
                  </a:cubicBezTo>
                  <a:cubicBezTo>
                    <a:pt x="332343" y="229383"/>
                    <a:pt x="426898" y="204869"/>
                    <a:pt x="426898" y="174752"/>
                  </a:cubicBezTo>
                  <a:lnTo>
                    <a:pt x="426898" y="5253"/>
                  </a:lnTo>
                  <a:lnTo>
                    <a:pt x="5253" y="5253"/>
                  </a:ln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71" name="Dowolny kształt: kształt 70">
              <a:extLst>
                <a:ext uri="{FF2B5EF4-FFF2-40B4-BE49-F238E27FC236}">
                  <a16:creationId xmlns:a16="http://schemas.microsoft.com/office/drawing/2014/main" id="{11EA4D28-B482-45E8-83AD-40DA005B855B}"/>
                </a:ext>
              </a:extLst>
            </p:cNvPr>
            <p:cNvSpPr/>
            <p:nvPr/>
          </p:nvSpPr>
          <p:spPr>
            <a:xfrm>
              <a:off x="8760635" y="2731450"/>
              <a:ext cx="372046" cy="103684"/>
            </a:xfrm>
            <a:custGeom>
              <a:avLst/>
              <a:gdLst>
                <a:gd name="connsiteX0" fmla="*/ 426898 w 427248"/>
                <a:gd name="connsiteY0" fmla="*/ 59885 h 119069"/>
                <a:gd name="connsiteX1" fmla="*/ 216076 w 427248"/>
                <a:gd name="connsiteY1" fmla="*/ 114517 h 119069"/>
                <a:gd name="connsiteX2" fmla="*/ 5253 w 427248"/>
                <a:gd name="connsiteY2" fmla="*/ 59885 h 119069"/>
                <a:gd name="connsiteX3" fmla="*/ 216076 w 427248"/>
                <a:gd name="connsiteY3" fmla="*/ 5253 h 119069"/>
                <a:gd name="connsiteX4" fmla="*/ 426898 w 427248"/>
                <a:gd name="connsiteY4" fmla="*/ 59885 h 11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48" h="119069">
                  <a:moveTo>
                    <a:pt x="426898" y="59885"/>
                  </a:moveTo>
                  <a:cubicBezTo>
                    <a:pt x="426898" y="90057"/>
                    <a:pt x="332510" y="114517"/>
                    <a:pt x="216076" y="114517"/>
                  </a:cubicBezTo>
                  <a:cubicBezTo>
                    <a:pt x="99642" y="114517"/>
                    <a:pt x="5253" y="90057"/>
                    <a:pt x="5253" y="59885"/>
                  </a:cubicBezTo>
                  <a:cubicBezTo>
                    <a:pt x="5253" y="29713"/>
                    <a:pt x="99642" y="5253"/>
                    <a:pt x="216076" y="5253"/>
                  </a:cubicBezTo>
                  <a:cubicBezTo>
                    <a:pt x="332510" y="5253"/>
                    <a:pt x="426898" y="29712"/>
                    <a:pt x="426898" y="59885"/>
                  </a:cubicBezTo>
                  <a:close/>
                </a:path>
              </a:pathLst>
            </a:custGeom>
            <a:solidFill>
              <a:schemeClr val="accent2"/>
            </a:solidFill>
            <a:ln w="9525" cap="flat">
              <a:noFill/>
              <a:prstDash val="solid"/>
              <a:miter/>
            </a:ln>
          </p:spPr>
          <p:txBody>
            <a:bodyPr rtlCol="0" anchor="ctr"/>
            <a:lstStyle/>
            <a:p>
              <a:endParaRPr lang="en-US" dirty="0"/>
            </a:p>
          </p:txBody>
        </p:sp>
      </p:grpSp>
      <p:grpSp>
        <p:nvGrpSpPr>
          <p:cNvPr id="2" name="Grupa 1">
            <a:extLst>
              <a:ext uri="{FF2B5EF4-FFF2-40B4-BE49-F238E27FC236}">
                <a16:creationId xmlns:a16="http://schemas.microsoft.com/office/drawing/2014/main" id="{3897D2C7-6537-4E80-8F2F-B2F04391C1BF}"/>
              </a:ext>
            </a:extLst>
          </p:cNvPr>
          <p:cNvGrpSpPr/>
          <p:nvPr/>
        </p:nvGrpSpPr>
        <p:grpSpPr>
          <a:xfrm>
            <a:off x="1025797" y="2319614"/>
            <a:ext cx="7250666" cy="603149"/>
            <a:chOff x="1025797" y="2319614"/>
            <a:chExt cx="7250666" cy="603149"/>
          </a:xfrm>
        </p:grpSpPr>
        <p:grpSp>
          <p:nvGrpSpPr>
            <p:cNvPr id="226" name="Grupa 225">
              <a:extLst>
                <a:ext uri="{FF2B5EF4-FFF2-40B4-BE49-F238E27FC236}">
                  <a16:creationId xmlns:a16="http://schemas.microsoft.com/office/drawing/2014/main" id="{2B62866C-6BF4-4FF4-AD5E-40522E40377E}"/>
                </a:ext>
              </a:extLst>
            </p:cNvPr>
            <p:cNvGrpSpPr/>
            <p:nvPr/>
          </p:nvGrpSpPr>
          <p:grpSpPr>
            <a:xfrm>
              <a:off x="1025797" y="2559655"/>
              <a:ext cx="7220186" cy="192402"/>
              <a:chOff x="1063897" y="2572045"/>
              <a:chExt cx="7220186" cy="192402"/>
            </a:xfrm>
          </p:grpSpPr>
          <p:cxnSp>
            <p:nvCxnSpPr>
              <p:cNvPr id="451" name="Łącznik prosty 450">
                <a:extLst>
                  <a:ext uri="{FF2B5EF4-FFF2-40B4-BE49-F238E27FC236}">
                    <a16:creationId xmlns:a16="http://schemas.microsoft.com/office/drawing/2014/main" id="{990791F1-E2C8-46AC-892B-0174FB508689}"/>
                  </a:ext>
                </a:extLst>
              </p:cNvPr>
              <p:cNvCxnSpPr>
                <a:cxnSpLocks/>
              </p:cNvCxnSpPr>
              <p:nvPr/>
            </p:nvCxnSpPr>
            <p:spPr>
              <a:xfrm>
                <a:off x="1161469" y="2668247"/>
                <a:ext cx="7122614" cy="0"/>
              </a:xfrm>
              <a:prstGeom prst="line">
                <a:avLst/>
              </a:prstGeom>
              <a:ln w="28575">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4" name="Owal 253">
                <a:extLst>
                  <a:ext uri="{FF2B5EF4-FFF2-40B4-BE49-F238E27FC236}">
                    <a16:creationId xmlns:a16="http://schemas.microsoft.com/office/drawing/2014/main" id="{BB593211-068E-4D69-A4C3-97F1BBB96E17}"/>
                  </a:ext>
                </a:extLst>
              </p:cNvPr>
              <p:cNvSpPr/>
              <p:nvPr/>
            </p:nvSpPr>
            <p:spPr>
              <a:xfrm>
                <a:off x="1063897" y="2572045"/>
                <a:ext cx="192402" cy="192402"/>
              </a:xfrm>
              <a:prstGeom prst="ellipse">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8" name="Owal 17">
              <a:extLst>
                <a:ext uri="{FF2B5EF4-FFF2-40B4-BE49-F238E27FC236}">
                  <a16:creationId xmlns:a16="http://schemas.microsoft.com/office/drawing/2014/main" id="{BF37B1E7-A42C-495B-B010-A7A7E9770360}"/>
                </a:ext>
              </a:extLst>
            </p:cNvPr>
            <p:cNvSpPr/>
            <p:nvPr/>
          </p:nvSpPr>
          <p:spPr>
            <a:xfrm>
              <a:off x="7742650" y="2388950"/>
              <a:ext cx="533813" cy="5338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5</a:t>
              </a:r>
            </a:p>
          </p:txBody>
        </p:sp>
        <p:sp>
          <p:nvSpPr>
            <p:cNvPr id="223" name="pole tekstowe 222">
              <a:extLst>
                <a:ext uri="{FF2B5EF4-FFF2-40B4-BE49-F238E27FC236}">
                  <a16:creationId xmlns:a16="http://schemas.microsoft.com/office/drawing/2014/main" id="{C33B4716-0FFB-420F-B5BF-A488047AF32A}"/>
                </a:ext>
              </a:extLst>
            </p:cNvPr>
            <p:cNvSpPr txBox="1"/>
            <p:nvPr/>
          </p:nvSpPr>
          <p:spPr>
            <a:xfrm>
              <a:off x="1255916" y="2319614"/>
              <a:ext cx="3208966" cy="310183"/>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grpSp>
        <p:nvGrpSpPr>
          <p:cNvPr id="4" name="Grupa 3">
            <a:extLst>
              <a:ext uri="{FF2B5EF4-FFF2-40B4-BE49-F238E27FC236}">
                <a16:creationId xmlns:a16="http://schemas.microsoft.com/office/drawing/2014/main" id="{1D44BD71-CCA3-452F-9A1E-4439EC71A5F3}"/>
              </a:ext>
            </a:extLst>
          </p:cNvPr>
          <p:cNvGrpSpPr/>
          <p:nvPr/>
        </p:nvGrpSpPr>
        <p:grpSpPr>
          <a:xfrm>
            <a:off x="1025797" y="3075385"/>
            <a:ext cx="7250666" cy="607112"/>
            <a:chOff x="1025797" y="3075385"/>
            <a:chExt cx="7250666" cy="607112"/>
          </a:xfrm>
        </p:grpSpPr>
        <p:sp>
          <p:nvSpPr>
            <p:cNvPr id="98" name="Owal 97">
              <a:extLst>
                <a:ext uri="{FF2B5EF4-FFF2-40B4-BE49-F238E27FC236}">
                  <a16:creationId xmlns:a16="http://schemas.microsoft.com/office/drawing/2014/main" id="{F45E6059-CCFE-408D-B9E4-0BCBE5529FD5}"/>
                </a:ext>
              </a:extLst>
            </p:cNvPr>
            <p:cNvSpPr/>
            <p:nvPr/>
          </p:nvSpPr>
          <p:spPr>
            <a:xfrm>
              <a:off x="7742650" y="3148684"/>
              <a:ext cx="533813" cy="5338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4</a:t>
              </a:r>
            </a:p>
          </p:txBody>
        </p:sp>
        <p:grpSp>
          <p:nvGrpSpPr>
            <p:cNvPr id="225" name="Grupa 224">
              <a:extLst>
                <a:ext uri="{FF2B5EF4-FFF2-40B4-BE49-F238E27FC236}">
                  <a16:creationId xmlns:a16="http://schemas.microsoft.com/office/drawing/2014/main" id="{CBB62576-36EA-42B7-94A7-31FE43759DE2}"/>
                </a:ext>
              </a:extLst>
            </p:cNvPr>
            <p:cNvGrpSpPr/>
            <p:nvPr/>
          </p:nvGrpSpPr>
          <p:grpSpPr>
            <a:xfrm>
              <a:off x="1025797" y="3319389"/>
              <a:ext cx="6716853" cy="192402"/>
              <a:chOff x="1063897" y="3336118"/>
              <a:chExt cx="6716853" cy="192402"/>
            </a:xfrm>
          </p:grpSpPr>
          <p:cxnSp>
            <p:nvCxnSpPr>
              <p:cNvPr id="203" name="Łącznik prosty 202">
                <a:extLst>
                  <a:ext uri="{FF2B5EF4-FFF2-40B4-BE49-F238E27FC236}">
                    <a16:creationId xmlns:a16="http://schemas.microsoft.com/office/drawing/2014/main" id="{E0F055DE-3CFF-4AB1-BF13-CE999FF7EEAC}"/>
                  </a:ext>
                </a:extLst>
              </p:cNvPr>
              <p:cNvCxnSpPr>
                <a:cxnSpLocks/>
                <a:endCxn id="98" idx="2"/>
              </p:cNvCxnSpPr>
              <p:nvPr/>
            </p:nvCxnSpPr>
            <p:spPr>
              <a:xfrm>
                <a:off x="1163371" y="3432319"/>
                <a:ext cx="6617379" cy="1"/>
              </a:xfrm>
              <a:prstGeom prst="line">
                <a:avLst/>
              </a:prstGeom>
              <a:ln w="28575">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4" name="Owal 203">
                <a:extLst>
                  <a:ext uri="{FF2B5EF4-FFF2-40B4-BE49-F238E27FC236}">
                    <a16:creationId xmlns:a16="http://schemas.microsoft.com/office/drawing/2014/main" id="{944023B5-2C9F-48B0-B200-C5FD4FBF9BC9}"/>
                  </a:ext>
                </a:extLst>
              </p:cNvPr>
              <p:cNvSpPr/>
              <p:nvPr/>
            </p:nvSpPr>
            <p:spPr>
              <a:xfrm>
                <a:off x="1063897" y="3336118"/>
                <a:ext cx="192402" cy="192402"/>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9" name="pole tekstowe 78">
              <a:extLst>
                <a:ext uri="{FF2B5EF4-FFF2-40B4-BE49-F238E27FC236}">
                  <a16:creationId xmlns:a16="http://schemas.microsoft.com/office/drawing/2014/main" id="{82EE0FAC-AB35-490D-98D6-3BA2007BD6D0}"/>
                </a:ext>
              </a:extLst>
            </p:cNvPr>
            <p:cNvSpPr txBox="1"/>
            <p:nvPr/>
          </p:nvSpPr>
          <p:spPr>
            <a:xfrm>
              <a:off x="1255916" y="3075385"/>
              <a:ext cx="3208966" cy="310183"/>
            </a:xfrm>
            <a:prstGeom prst="rect">
              <a:avLst/>
            </a:prstGeom>
            <a:noFill/>
          </p:spPr>
          <p:txBody>
            <a:bodyPr wrap="square" lIns="144000" tIns="108000" rIns="144000" bIns="108000" rtlCol="0" anchor="ctr">
              <a:noAutofit/>
            </a:bodyPr>
            <a:lstStyle/>
            <a:p>
              <a:r>
                <a:rPr lang="en-US" sz="2400" dirty="0"/>
                <a:t>Put your text here</a:t>
              </a:r>
            </a:p>
          </p:txBody>
        </p:sp>
      </p:grpSp>
      <p:grpSp>
        <p:nvGrpSpPr>
          <p:cNvPr id="5" name="Grupa 4">
            <a:extLst>
              <a:ext uri="{FF2B5EF4-FFF2-40B4-BE49-F238E27FC236}">
                <a16:creationId xmlns:a16="http://schemas.microsoft.com/office/drawing/2014/main" id="{A0CCE8EE-4680-4652-B38C-02F77DB390C4}"/>
              </a:ext>
            </a:extLst>
          </p:cNvPr>
          <p:cNvGrpSpPr/>
          <p:nvPr/>
        </p:nvGrpSpPr>
        <p:grpSpPr>
          <a:xfrm>
            <a:off x="1025797" y="3835119"/>
            <a:ext cx="7250666" cy="611075"/>
            <a:chOff x="1025797" y="3835119"/>
            <a:chExt cx="7250666" cy="611075"/>
          </a:xfrm>
        </p:grpSpPr>
        <p:sp>
          <p:nvSpPr>
            <p:cNvPr id="99" name="Owal 98">
              <a:extLst>
                <a:ext uri="{FF2B5EF4-FFF2-40B4-BE49-F238E27FC236}">
                  <a16:creationId xmlns:a16="http://schemas.microsoft.com/office/drawing/2014/main" id="{61B28CBF-E672-4895-9FE7-F68272DC8F79}"/>
                </a:ext>
              </a:extLst>
            </p:cNvPr>
            <p:cNvSpPr/>
            <p:nvPr/>
          </p:nvSpPr>
          <p:spPr>
            <a:xfrm>
              <a:off x="7742650" y="3912381"/>
              <a:ext cx="533813" cy="5338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3</a:t>
              </a:r>
            </a:p>
          </p:txBody>
        </p:sp>
        <p:grpSp>
          <p:nvGrpSpPr>
            <p:cNvPr id="224" name="Grupa 223">
              <a:extLst>
                <a:ext uri="{FF2B5EF4-FFF2-40B4-BE49-F238E27FC236}">
                  <a16:creationId xmlns:a16="http://schemas.microsoft.com/office/drawing/2014/main" id="{4DA54B7F-1E5E-424D-B0E3-CDBBE5B42890}"/>
                </a:ext>
              </a:extLst>
            </p:cNvPr>
            <p:cNvGrpSpPr/>
            <p:nvPr/>
          </p:nvGrpSpPr>
          <p:grpSpPr>
            <a:xfrm>
              <a:off x="1025797" y="4083086"/>
              <a:ext cx="6781935" cy="192402"/>
              <a:chOff x="1063897" y="4097063"/>
              <a:chExt cx="6781935" cy="192402"/>
            </a:xfrm>
          </p:grpSpPr>
          <p:cxnSp>
            <p:nvCxnSpPr>
              <p:cNvPr id="80" name="Łącznik prosty 79">
                <a:extLst>
                  <a:ext uri="{FF2B5EF4-FFF2-40B4-BE49-F238E27FC236}">
                    <a16:creationId xmlns:a16="http://schemas.microsoft.com/office/drawing/2014/main" id="{7B32876C-06E4-45C5-80CF-E91A6A613EC3}"/>
                  </a:ext>
                </a:extLst>
              </p:cNvPr>
              <p:cNvCxnSpPr>
                <a:cxnSpLocks/>
              </p:cNvCxnSpPr>
              <p:nvPr/>
            </p:nvCxnSpPr>
            <p:spPr>
              <a:xfrm>
                <a:off x="1144319" y="4193264"/>
                <a:ext cx="6701513" cy="0"/>
              </a:xfrm>
              <a:prstGeom prst="line">
                <a:avLst/>
              </a:prstGeom>
              <a:ln w="28575">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1" name="Owal 80">
                <a:extLst>
                  <a:ext uri="{FF2B5EF4-FFF2-40B4-BE49-F238E27FC236}">
                    <a16:creationId xmlns:a16="http://schemas.microsoft.com/office/drawing/2014/main" id="{25C80A1C-600A-4D39-B833-BE747B75CE7E}"/>
                  </a:ext>
                </a:extLst>
              </p:cNvPr>
              <p:cNvSpPr/>
              <p:nvPr/>
            </p:nvSpPr>
            <p:spPr>
              <a:xfrm>
                <a:off x="1063897" y="4097063"/>
                <a:ext cx="192402" cy="1924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pole tekstowe 85">
              <a:extLst>
                <a:ext uri="{FF2B5EF4-FFF2-40B4-BE49-F238E27FC236}">
                  <a16:creationId xmlns:a16="http://schemas.microsoft.com/office/drawing/2014/main" id="{9F89BB1F-D2C0-4923-9B43-5037F6F563B9}"/>
                </a:ext>
              </a:extLst>
            </p:cNvPr>
            <p:cNvSpPr txBox="1"/>
            <p:nvPr/>
          </p:nvSpPr>
          <p:spPr>
            <a:xfrm>
              <a:off x="1255916" y="3835119"/>
              <a:ext cx="3208966" cy="310183"/>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grpSp>
        <p:nvGrpSpPr>
          <p:cNvPr id="6" name="Grupa 5">
            <a:extLst>
              <a:ext uri="{FF2B5EF4-FFF2-40B4-BE49-F238E27FC236}">
                <a16:creationId xmlns:a16="http://schemas.microsoft.com/office/drawing/2014/main" id="{E536F3F3-AB25-4CE2-AA59-85E9338DAD8E}"/>
              </a:ext>
            </a:extLst>
          </p:cNvPr>
          <p:cNvGrpSpPr/>
          <p:nvPr/>
        </p:nvGrpSpPr>
        <p:grpSpPr>
          <a:xfrm>
            <a:off x="1025797" y="4598816"/>
            <a:ext cx="7250666" cy="615038"/>
            <a:chOff x="1025797" y="4598816"/>
            <a:chExt cx="7250666" cy="615038"/>
          </a:xfrm>
        </p:grpSpPr>
        <p:sp>
          <p:nvSpPr>
            <p:cNvPr id="100" name="Owal 99">
              <a:extLst>
                <a:ext uri="{FF2B5EF4-FFF2-40B4-BE49-F238E27FC236}">
                  <a16:creationId xmlns:a16="http://schemas.microsoft.com/office/drawing/2014/main" id="{C51B2227-9FBD-4209-9B07-7EA589C63513}"/>
                </a:ext>
              </a:extLst>
            </p:cNvPr>
            <p:cNvSpPr/>
            <p:nvPr/>
          </p:nvSpPr>
          <p:spPr>
            <a:xfrm>
              <a:off x="7742650" y="4680041"/>
              <a:ext cx="533813" cy="5338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2</a:t>
              </a:r>
            </a:p>
          </p:txBody>
        </p:sp>
        <p:grpSp>
          <p:nvGrpSpPr>
            <p:cNvPr id="227" name="Grupa 226">
              <a:extLst>
                <a:ext uri="{FF2B5EF4-FFF2-40B4-BE49-F238E27FC236}">
                  <a16:creationId xmlns:a16="http://schemas.microsoft.com/office/drawing/2014/main" id="{BA5ED731-49B3-4AD9-A7FE-6A4E281ADCE6}"/>
                </a:ext>
              </a:extLst>
            </p:cNvPr>
            <p:cNvGrpSpPr/>
            <p:nvPr/>
          </p:nvGrpSpPr>
          <p:grpSpPr>
            <a:xfrm>
              <a:off x="1025797" y="4850746"/>
              <a:ext cx="6781935" cy="192402"/>
              <a:chOff x="1063897" y="4861136"/>
              <a:chExt cx="6781935" cy="192402"/>
            </a:xfrm>
          </p:grpSpPr>
          <p:cxnSp>
            <p:nvCxnSpPr>
              <p:cNvPr id="82" name="Łącznik prosty 81">
                <a:extLst>
                  <a:ext uri="{FF2B5EF4-FFF2-40B4-BE49-F238E27FC236}">
                    <a16:creationId xmlns:a16="http://schemas.microsoft.com/office/drawing/2014/main" id="{36F1E1F6-5885-4FD2-909F-BA3453338E6E}"/>
                  </a:ext>
                </a:extLst>
              </p:cNvPr>
              <p:cNvCxnSpPr>
                <a:cxnSpLocks/>
              </p:cNvCxnSpPr>
              <p:nvPr/>
            </p:nvCxnSpPr>
            <p:spPr>
              <a:xfrm>
                <a:off x="1177660" y="4957336"/>
                <a:ext cx="6668172" cy="0"/>
              </a:xfrm>
              <a:prstGeom prst="line">
                <a:avLst/>
              </a:prstGeom>
              <a:ln w="28575">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Owal 82">
                <a:extLst>
                  <a:ext uri="{FF2B5EF4-FFF2-40B4-BE49-F238E27FC236}">
                    <a16:creationId xmlns:a16="http://schemas.microsoft.com/office/drawing/2014/main" id="{FA562536-FE32-4C18-927D-D46C46DB3C9E}"/>
                  </a:ext>
                </a:extLst>
              </p:cNvPr>
              <p:cNvSpPr/>
              <p:nvPr/>
            </p:nvSpPr>
            <p:spPr>
              <a:xfrm>
                <a:off x="1063897" y="4861136"/>
                <a:ext cx="192402" cy="192402"/>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9" name="pole tekstowe 88">
              <a:extLst>
                <a:ext uri="{FF2B5EF4-FFF2-40B4-BE49-F238E27FC236}">
                  <a16:creationId xmlns:a16="http://schemas.microsoft.com/office/drawing/2014/main" id="{913A2731-65C1-47F4-A7D0-89E03167323E}"/>
                </a:ext>
              </a:extLst>
            </p:cNvPr>
            <p:cNvSpPr txBox="1"/>
            <p:nvPr/>
          </p:nvSpPr>
          <p:spPr>
            <a:xfrm>
              <a:off x="1255916" y="4598816"/>
              <a:ext cx="3208966" cy="310183"/>
            </a:xfrm>
            <a:prstGeom prst="rect">
              <a:avLst/>
            </a:prstGeom>
            <a:noFill/>
          </p:spPr>
          <p:txBody>
            <a:bodyPr wrap="square" lIns="144000" tIns="108000" rIns="144000" bIns="108000" rtlCol="0" anchor="ctr">
              <a:noAutofit/>
            </a:bodyPr>
            <a:lstStyle/>
            <a:p>
              <a:r>
                <a:rPr lang="en-US" sz="2400" dirty="0"/>
                <a:t>Put your text here</a:t>
              </a:r>
            </a:p>
          </p:txBody>
        </p:sp>
      </p:grpSp>
      <p:grpSp>
        <p:nvGrpSpPr>
          <p:cNvPr id="8" name="Grupa 7">
            <a:extLst>
              <a:ext uri="{FF2B5EF4-FFF2-40B4-BE49-F238E27FC236}">
                <a16:creationId xmlns:a16="http://schemas.microsoft.com/office/drawing/2014/main" id="{540F3BE1-A833-4C38-AFC8-5D9B9D891566}"/>
              </a:ext>
            </a:extLst>
          </p:cNvPr>
          <p:cNvGrpSpPr/>
          <p:nvPr/>
        </p:nvGrpSpPr>
        <p:grpSpPr>
          <a:xfrm>
            <a:off x="1025797" y="5366475"/>
            <a:ext cx="7250666" cy="619002"/>
            <a:chOff x="1025797" y="5366475"/>
            <a:chExt cx="7250666" cy="619002"/>
          </a:xfrm>
        </p:grpSpPr>
        <p:sp>
          <p:nvSpPr>
            <p:cNvPr id="101" name="Owal 100">
              <a:extLst>
                <a:ext uri="{FF2B5EF4-FFF2-40B4-BE49-F238E27FC236}">
                  <a16:creationId xmlns:a16="http://schemas.microsoft.com/office/drawing/2014/main" id="{F53F965B-8DB2-4164-B886-C60F1454CDF2}"/>
                </a:ext>
              </a:extLst>
            </p:cNvPr>
            <p:cNvSpPr/>
            <p:nvPr/>
          </p:nvSpPr>
          <p:spPr>
            <a:xfrm>
              <a:off x="7742650" y="5451664"/>
              <a:ext cx="533813" cy="5338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bg1"/>
                  </a:solidFill>
                </a:rPr>
                <a:t>1</a:t>
              </a:r>
            </a:p>
          </p:txBody>
        </p:sp>
        <p:grpSp>
          <p:nvGrpSpPr>
            <p:cNvPr id="228" name="Grupa 227">
              <a:extLst>
                <a:ext uri="{FF2B5EF4-FFF2-40B4-BE49-F238E27FC236}">
                  <a16:creationId xmlns:a16="http://schemas.microsoft.com/office/drawing/2014/main" id="{626DCBBF-68D9-4382-8D86-590A3F8FD5AF}"/>
                </a:ext>
              </a:extLst>
            </p:cNvPr>
            <p:cNvGrpSpPr/>
            <p:nvPr/>
          </p:nvGrpSpPr>
          <p:grpSpPr>
            <a:xfrm>
              <a:off x="1025797" y="5622369"/>
              <a:ext cx="6781935" cy="192402"/>
              <a:chOff x="1063897" y="5625207"/>
              <a:chExt cx="6781935" cy="192402"/>
            </a:xfrm>
          </p:grpSpPr>
          <p:cxnSp>
            <p:nvCxnSpPr>
              <p:cNvPr id="92" name="Łącznik prosty 91">
                <a:extLst>
                  <a:ext uri="{FF2B5EF4-FFF2-40B4-BE49-F238E27FC236}">
                    <a16:creationId xmlns:a16="http://schemas.microsoft.com/office/drawing/2014/main" id="{9E295C39-8366-41CE-8141-2245D455F37A}"/>
                  </a:ext>
                </a:extLst>
              </p:cNvPr>
              <p:cNvCxnSpPr>
                <a:cxnSpLocks/>
              </p:cNvCxnSpPr>
              <p:nvPr/>
            </p:nvCxnSpPr>
            <p:spPr>
              <a:xfrm>
                <a:off x="1153845" y="5721407"/>
                <a:ext cx="6691987" cy="0"/>
              </a:xfrm>
              <a:prstGeom prst="line">
                <a:avLst/>
              </a:prstGeom>
              <a:ln w="28575">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3" name="Owal 92">
                <a:extLst>
                  <a:ext uri="{FF2B5EF4-FFF2-40B4-BE49-F238E27FC236}">
                    <a16:creationId xmlns:a16="http://schemas.microsoft.com/office/drawing/2014/main" id="{96D6FF0E-5A05-48BD-BC8B-BE7038F93C38}"/>
                  </a:ext>
                </a:extLst>
              </p:cNvPr>
              <p:cNvSpPr/>
              <p:nvPr/>
            </p:nvSpPr>
            <p:spPr>
              <a:xfrm>
                <a:off x="1063897" y="5625207"/>
                <a:ext cx="192402" cy="192402"/>
              </a:xfrm>
              <a:prstGeom prst="ellipse">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96" name="pole tekstowe 95">
              <a:extLst>
                <a:ext uri="{FF2B5EF4-FFF2-40B4-BE49-F238E27FC236}">
                  <a16:creationId xmlns:a16="http://schemas.microsoft.com/office/drawing/2014/main" id="{B0C6A27F-96FF-4DA7-BD7B-D12DE68A8FBC}"/>
                </a:ext>
              </a:extLst>
            </p:cNvPr>
            <p:cNvSpPr txBox="1"/>
            <p:nvPr/>
          </p:nvSpPr>
          <p:spPr>
            <a:xfrm>
              <a:off x="1255916" y="5366475"/>
              <a:ext cx="2769171" cy="307382"/>
            </a:xfrm>
            <a:prstGeom prst="rect">
              <a:avLst/>
            </a:prstGeom>
            <a:noFill/>
          </p:spPr>
          <p:txBody>
            <a:bodyPr wrap="square" lIns="144000" tIns="108000" rIns="144000" bIns="108000" rtlCol="0" anchor="ctr">
              <a:noAutofit/>
            </a:bodyPr>
            <a:lstStyle/>
            <a:p>
              <a:pPr lvl="0">
                <a:spcBef>
                  <a:spcPts val="1000"/>
                </a:spcBef>
                <a:buClr>
                  <a:srgbClr val="85096A"/>
                </a:buClr>
              </a:pPr>
              <a:r>
                <a:rPr lang="en-US" sz="2400" dirty="0"/>
                <a:t>Put your text here</a:t>
              </a:r>
            </a:p>
          </p:txBody>
        </p:sp>
      </p:grpSp>
    </p:spTree>
    <p:extLst>
      <p:ext uri="{BB962C8B-B14F-4D97-AF65-F5344CB8AC3E}">
        <p14:creationId xmlns:p14="http://schemas.microsoft.com/office/powerpoint/2010/main" val="242068138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a:xfrm>
            <a:off x="623889" y="0"/>
            <a:ext cx="10947022" cy="972000"/>
          </a:xfrm>
        </p:spPr>
        <p:txBody>
          <a:bodyPr>
            <a:normAutofit fontScale="90000"/>
          </a:bodyPr>
          <a:lstStyle/>
          <a:p>
            <a:r>
              <a:rPr lang="en-US" dirty="0"/>
              <a:t>Pyramid with 5 Layers with Flat 3D Effect</a:t>
            </a:r>
          </a:p>
        </p:txBody>
      </p:sp>
      <p:grpSp>
        <p:nvGrpSpPr>
          <p:cNvPr id="32" name="Grupa 31">
            <a:extLst>
              <a:ext uri="{FF2B5EF4-FFF2-40B4-BE49-F238E27FC236}">
                <a16:creationId xmlns:a16="http://schemas.microsoft.com/office/drawing/2014/main" id="{4D2F7AB1-EA82-46A9-8C01-FFB4CCF28FE0}"/>
              </a:ext>
            </a:extLst>
          </p:cNvPr>
          <p:cNvGrpSpPr/>
          <p:nvPr/>
        </p:nvGrpSpPr>
        <p:grpSpPr>
          <a:xfrm>
            <a:off x="649243" y="5390217"/>
            <a:ext cx="10918870" cy="918508"/>
            <a:chOff x="649243" y="5402290"/>
            <a:chExt cx="10775350" cy="906435"/>
          </a:xfrm>
        </p:grpSpPr>
        <p:sp>
          <p:nvSpPr>
            <p:cNvPr id="30" name="Prostokąt 29">
              <a:extLst>
                <a:ext uri="{FF2B5EF4-FFF2-40B4-BE49-F238E27FC236}">
                  <a16:creationId xmlns:a16="http://schemas.microsoft.com/office/drawing/2014/main" id="{F80BD08D-7841-4884-B12E-351F974DFC3F}"/>
                </a:ext>
              </a:extLst>
            </p:cNvPr>
            <p:cNvSpPr/>
            <p:nvPr/>
          </p:nvSpPr>
          <p:spPr>
            <a:xfrm>
              <a:off x="6805599" y="5402290"/>
              <a:ext cx="4618994"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13" name="Dowolny kształt: kształt 12">
              <a:extLst>
                <a:ext uri="{FF2B5EF4-FFF2-40B4-BE49-F238E27FC236}">
                  <a16:creationId xmlns:a16="http://schemas.microsoft.com/office/drawing/2014/main" id="{DAF7E926-2139-47FF-9BAB-AB7D81870196}"/>
                </a:ext>
              </a:extLst>
            </p:cNvPr>
            <p:cNvSpPr/>
            <p:nvPr/>
          </p:nvSpPr>
          <p:spPr>
            <a:xfrm>
              <a:off x="649243" y="5403135"/>
              <a:ext cx="6699969" cy="738876"/>
            </a:xfrm>
            <a:custGeom>
              <a:avLst/>
              <a:gdLst>
                <a:gd name="connsiteX0" fmla="*/ 8001563 w 8657773"/>
                <a:gd name="connsiteY0" fmla="*/ 0 h 954782"/>
                <a:gd name="connsiteX1" fmla="*/ 662684 w 8657773"/>
                <a:gd name="connsiteY1" fmla="*/ 0 h 954782"/>
                <a:gd name="connsiteX2" fmla="*/ 0 w 8657773"/>
                <a:gd name="connsiteY2" fmla="*/ 958019 h 954782"/>
                <a:gd name="connsiteX3" fmla="*/ 8664247 w 8657773"/>
                <a:gd name="connsiteY3" fmla="*/ 958019 h 954782"/>
              </a:gdLst>
              <a:ahLst/>
              <a:cxnLst>
                <a:cxn ang="0">
                  <a:pos x="connsiteX0" y="connsiteY0"/>
                </a:cxn>
                <a:cxn ang="0">
                  <a:pos x="connsiteX1" y="connsiteY1"/>
                </a:cxn>
                <a:cxn ang="0">
                  <a:pos x="connsiteX2" y="connsiteY2"/>
                </a:cxn>
                <a:cxn ang="0">
                  <a:pos x="connsiteX3" y="connsiteY3"/>
                </a:cxn>
              </a:cxnLst>
              <a:rect l="l" t="t" r="r" b="b"/>
              <a:pathLst>
                <a:path w="8657773" h="954782">
                  <a:moveTo>
                    <a:pt x="8001563" y="0"/>
                  </a:moveTo>
                  <a:lnTo>
                    <a:pt x="662684" y="0"/>
                  </a:lnTo>
                  <a:lnTo>
                    <a:pt x="0" y="958019"/>
                  </a:lnTo>
                  <a:lnTo>
                    <a:pt x="8664247" y="958019"/>
                  </a:lnTo>
                  <a:close/>
                </a:path>
              </a:pathLst>
            </a:custGeom>
            <a:solidFill>
              <a:schemeClr val="accent6"/>
            </a:solidFill>
            <a:ln w="8084" cap="flat">
              <a:noFill/>
              <a:prstDash val="solid"/>
              <a:miter/>
            </a:ln>
          </p:spPr>
          <p:txBody>
            <a:bodyPr rtlCol="0" anchor="ctr"/>
            <a:lstStyle/>
            <a:p>
              <a:endParaRPr lang="en-US" dirty="0"/>
            </a:p>
          </p:txBody>
        </p:sp>
        <p:sp>
          <p:nvSpPr>
            <p:cNvPr id="29" name="Trapez 28">
              <a:extLst>
                <a:ext uri="{FF2B5EF4-FFF2-40B4-BE49-F238E27FC236}">
                  <a16:creationId xmlns:a16="http://schemas.microsoft.com/office/drawing/2014/main" id="{B97E9EB1-FBEB-45E7-89C8-05F8D574FF57}"/>
                </a:ext>
              </a:extLst>
            </p:cNvPr>
            <p:cNvSpPr/>
            <p:nvPr/>
          </p:nvSpPr>
          <p:spPr>
            <a:xfrm rot="10800000">
              <a:off x="649243" y="6142011"/>
              <a:ext cx="6699968" cy="166714"/>
            </a:xfrm>
            <a:prstGeom prst="trapezoid">
              <a:avLst>
                <a:gd name="adj" fmla="val 79893"/>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upa 17">
            <a:extLst>
              <a:ext uri="{FF2B5EF4-FFF2-40B4-BE49-F238E27FC236}">
                <a16:creationId xmlns:a16="http://schemas.microsoft.com/office/drawing/2014/main" id="{CA5BA9D5-72BB-46A8-B347-E200663A3590}"/>
              </a:ext>
            </a:extLst>
          </p:cNvPr>
          <p:cNvGrpSpPr/>
          <p:nvPr/>
        </p:nvGrpSpPr>
        <p:grpSpPr>
          <a:xfrm>
            <a:off x="1354232" y="4373342"/>
            <a:ext cx="10213881" cy="918507"/>
            <a:chOff x="1344965" y="4398781"/>
            <a:chExt cx="10079628" cy="906434"/>
          </a:xfrm>
        </p:grpSpPr>
        <p:sp>
          <p:nvSpPr>
            <p:cNvPr id="28" name="Prostokąt 27">
              <a:extLst>
                <a:ext uri="{FF2B5EF4-FFF2-40B4-BE49-F238E27FC236}">
                  <a16:creationId xmlns:a16="http://schemas.microsoft.com/office/drawing/2014/main" id="{1662EDCD-EA5A-4493-912A-E6DFF69F5348}"/>
                </a:ext>
              </a:extLst>
            </p:cNvPr>
            <p:cNvSpPr/>
            <p:nvPr/>
          </p:nvSpPr>
          <p:spPr>
            <a:xfrm>
              <a:off x="6136903" y="4398781"/>
              <a:ext cx="5287690"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7" name="Dowolny kształt: kształt 6">
              <a:extLst>
                <a:ext uri="{FF2B5EF4-FFF2-40B4-BE49-F238E27FC236}">
                  <a16:creationId xmlns:a16="http://schemas.microsoft.com/office/drawing/2014/main" id="{6BDD22B0-0F9E-432F-9CAF-3488AF5DF071}"/>
                </a:ext>
              </a:extLst>
            </p:cNvPr>
            <p:cNvSpPr/>
            <p:nvPr/>
          </p:nvSpPr>
          <p:spPr>
            <a:xfrm>
              <a:off x="1344965" y="4398781"/>
              <a:ext cx="5309683" cy="739720"/>
            </a:xfrm>
            <a:custGeom>
              <a:avLst/>
              <a:gdLst>
                <a:gd name="connsiteX0" fmla="*/ 0 w 5068327"/>
                <a:gd name="connsiteY0" fmla="*/ 708489 h 706095"/>
                <a:gd name="connsiteX1" fmla="*/ 5073714 w 5068327"/>
                <a:gd name="connsiteY1" fmla="*/ 708489 h 706095"/>
                <a:gd name="connsiteX2" fmla="*/ 4583635 w 5068327"/>
                <a:gd name="connsiteY2" fmla="*/ 0 h 706095"/>
                <a:gd name="connsiteX3" fmla="*/ 490078 w 5068327"/>
                <a:gd name="connsiteY3" fmla="*/ 0 h 706095"/>
              </a:gdLst>
              <a:ahLst/>
              <a:cxnLst>
                <a:cxn ang="0">
                  <a:pos x="connsiteX0" y="connsiteY0"/>
                </a:cxn>
                <a:cxn ang="0">
                  <a:pos x="connsiteX1" y="connsiteY1"/>
                </a:cxn>
                <a:cxn ang="0">
                  <a:pos x="connsiteX2" y="connsiteY2"/>
                </a:cxn>
                <a:cxn ang="0">
                  <a:pos x="connsiteX3" y="connsiteY3"/>
                </a:cxn>
              </a:cxnLst>
              <a:rect l="l" t="t" r="r" b="b"/>
              <a:pathLst>
                <a:path w="5068327" h="706095">
                  <a:moveTo>
                    <a:pt x="0" y="708489"/>
                  </a:moveTo>
                  <a:lnTo>
                    <a:pt x="5073714" y="708489"/>
                  </a:lnTo>
                  <a:lnTo>
                    <a:pt x="4583635" y="0"/>
                  </a:lnTo>
                  <a:lnTo>
                    <a:pt x="490078" y="0"/>
                  </a:lnTo>
                  <a:close/>
                </a:path>
              </a:pathLst>
            </a:custGeom>
            <a:solidFill>
              <a:schemeClr val="accent4"/>
            </a:solidFill>
            <a:ln w="5976" cap="flat">
              <a:noFill/>
              <a:prstDash val="solid"/>
              <a:miter/>
            </a:ln>
          </p:spPr>
          <p:txBody>
            <a:bodyPr rtlCol="0" anchor="ctr"/>
            <a:lstStyle/>
            <a:p>
              <a:endParaRPr lang="en-US" dirty="0"/>
            </a:p>
          </p:txBody>
        </p:sp>
        <p:sp>
          <p:nvSpPr>
            <p:cNvPr id="12" name="Trapez 11">
              <a:extLst>
                <a:ext uri="{FF2B5EF4-FFF2-40B4-BE49-F238E27FC236}">
                  <a16:creationId xmlns:a16="http://schemas.microsoft.com/office/drawing/2014/main" id="{BAFC351F-AA19-4D7D-BA6C-1E7C29DAD801}"/>
                </a:ext>
              </a:extLst>
            </p:cNvPr>
            <p:cNvSpPr/>
            <p:nvPr/>
          </p:nvSpPr>
          <p:spPr>
            <a:xfrm rot="10800000">
              <a:off x="1344965" y="5138501"/>
              <a:ext cx="5309683" cy="166714"/>
            </a:xfrm>
            <a:prstGeom prst="trapezoid">
              <a:avLst>
                <a:gd name="adj" fmla="val 79893"/>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BEB64FEE-810F-4FF3-AB33-A8C7E3625410}"/>
              </a:ext>
            </a:extLst>
          </p:cNvPr>
          <p:cNvGrpSpPr/>
          <p:nvPr/>
        </p:nvGrpSpPr>
        <p:grpSpPr>
          <a:xfrm>
            <a:off x="2059339" y="3355368"/>
            <a:ext cx="9508773" cy="915667"/>
            <a:chOff x="2040804" y="3394187"/>
            <a:chExt cx="9383788" cy="903631"/>
          </a:xfrm>
        </p:grpSpPr>
        <p:sp>
          <p:nvSpPr>
            <p:cNvPr id="27" name="Prostokąt 26">
              <a:extLst>
                <a:ext uri="{FF2B5EF4-FFF2-40B4-BE49-F238E27FC236}">
                  <a16:creationId xmlns:a16="http://schemas.microsoft.com/office/drawing/2014/main" id="{1CC28879-3332-47AA-8C97-5D10979E698D}"/>
                </a:ext>
              </a:extLst>
            </p:cNvPr>
            <p:cNvSpPr/>
            <p:nvPr/>
          </p:nvSpPr>
          <p:spPr>
            <a:xfrm>
              <a:off x="5468206" y="3394187"/>
              <a:ext cx="5956386"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6" name="Dowolny kształt: kształt 5">
              <a:extLst>
                <a:ext uri="{FF2B5EF4-FFF2-40B4-BE49-F238E27FC236}">
                  <a16:creationId xmlns:a16="http://schemas.microsoft.com/office/drawing/2014/main" id="{2F0AEE76-50D3-4F0B-A34E-935D531F1A82}"/>
                </a:ext>
              </a:extLst>
            </p:cNvPr>
            <p:cNvSpPr/>
            <p:nvPr/>
          </p:nvSpPr>
          <p:spPr>
            <a:xfrm>
              <a:off x="2040804" y="3394187"/>
              <a:ext cx="3918006" cy="739720"/>
            </a:xfrm>
            <a:custGeom>
              <a:avLst/>
              <a:gdLst>
                <a:gd name="connsiteX0" fmla="*/ 0 w 3739911"/>
                <a:gd name="connsiteY0" fmla="*/ 708489 h 706095"/>
                <a:gd name="connsiteX1" fmla="*/ 3744100 w 3739911"/>
                <a:gd name="connsiteY1" fmla="*/ 708489 h 706095"/>
                <a:gd name="connsiteX2" fmla="*/ 3253424 w 3739911"/>
                <a:gd name="connsiteY2" fmla="*/ 0 h 706095"/>
                <a:gd name="connsiteX3" fmla="*/ 491275 w 3739911"/>
                <a:gd name="connsiteY3" fmla="*/ 0 h 706095"/>
              </a:gdLst>
              <a:ahLst/>
              <a:cxnLst>
                <a:cxn ang="0">
                  <a:pos x="connsiteX0" y="connsiteY0"/>
                </a:cxn>
                <a:cxn ang="0">
                  <a:pos x="connsiteX1" y="connsiteY1"/>
                </a:cxn>
                <a:cxn ang="0">
                  <a:pos x="connsiteX2" y="connsiteY2"/>
                </a:cxn>
                <a:cxn ang="0">
                  <a:pos x="connsiteX3" y="connsiteY3"/>
                </a:cxn>
              </a:cxnLst>
              <a:rect l="l" t="t" r="r" b="b"/>
              <a:pathLst>
                <a:path w="3739911" h="706095">
                  <a:moveTo>
                    <a:pt x="0" y="708489"/>
                  </a:moveTo>
                  <a:lnTo>
                    <a:pt x="3744100" y="708489"/>
                  </a:lnTo>
                  <a:lnTo>
                    <a:pt x="3253424" y="0"/>
                  </a:lnTo>
                  <a:lnTo>
                    <a:pt x="491275" y="0"/>
                  </a:lnTo>
                  <a:close/>
                </a:path>
              </a:pathLst>
            </a:custGeom>
            <a:solidFill>
              <a:schemeClr val="accent2"/>
            </a:solidFill>
            <a:ln w="5976" cap="flat">
              <a:noFill/>
              <a:prstDash val="solid"/>
              <a:miter/>
            </a:ln>
          </p:spPr>
          <p:txBody>
            <a:bodyPr rtlCol="0" anchor="ctr"/>
            <a:lstStyle/>
            <a:p>
              <a:endParaRPr lang="en-US" dirty="0"/>
            </a:p>
          </p:txBody>
        </p:sp>
        <p:sp>
          <p:nvSpPr>
            <p:cNvPr id="15" name="Trapez 14">
              <a:extLst>
                <a:ext uri="{FF2B5EF4-FFF2-40B4-BE49-F238E27FC236}">
                  <a16:creationId xmlns:a16="http://schemas.microsoft.com/office/drawing/2014/main" id="{8E78DF71-14D0-4A4C-916E-0B6D455F8C6D}"/>
                </a:ext>
              </a:extLst>
            </p:cNvPr>
            <p:cNvSpPr/>
            <p:nvPr/>
          </p:nvSpPr>
          <p:spPr>
            <a:xfrm rot="10800000">
              <a:off x="2040804" y="4131104"/>
              <a:ext cx="3918006" cy="166714"/>
            </a:xfrm>
            <a:prstGeom prst="trapezoid">
              <a:avLst>
                <a:gd name="adj" fmla="val 79893"/>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B6F644B7-31E3-4884-9C4A-FA3EA6ADE96E}"/>
              </a:ext>
            </a:extLst>
          </p:cNvPr>
          <p:cNvGrpSpPr/>
          <p:nvPr/>
        </p:nvGrpSpPr>
        <p:grpSpPr>
          <a:xfrm>
            <a:off x="3526652" y="1314562"/>
            <a:ext cx="8041460" cy="914662"/>
            <a:chOff x="3488831" y="1380206"/>
            <a:chExt cx="7935761" cy="902640"/>
          </a:xfrm>
        </p:grpSpPr>
        <p:sp>
          <p:nvSpPr>
            <p:cNvPr id="22" name="Prostokąt 21">
              <a:extLst>
                <a:ext uri="{FF2B5EF4-FFF2-40B4-BE49-F238E27FC236}">
                  <a16:creationId xmlns:a16="http://schemas.microsoft.com/office/drawing/2014/main" id="{C71EF129-0B0B-487C-B9DF-A2284DA3864D}"/>
                </a:ext>
              </a:extLst>
            </p:cNvPr>
            <p:cNvSpPr/>
            <p:nvPr/>
          </p:nvSpPr>
          <p:spPr>
            <a:xfrm>
              <a:off x="4002713" y="1383159"/>
              <a:ext cx="7421879" cy="73267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24" name="Dowolny kształt: kształt 23">
              <a:extLst>
                <a:ext uri="{FF2B5EF4-FFF2-40B4-BE49-F238E27FC236}">
                  <a16:creationId xmlns:a16="http://schemas.microsoft.com/office/drawing/2014/main" id="{AA64DA47-03CD-46E6-8655-04AD65F6E08C}"/>
                </a:ext>
              </a:extLst>
            </p:cNvPr>
            <p:cNvSpPr/>
            <p:nvPr/>
          </p:nvSpPr>
          <p:spPr>
            <a:xfrm>
              <a:off x="3488831" y="1380206"/>
              <a:ext cx="1021951" cy="738577"/>
            </a:xfrm>
            <a:custGeom>
              <a:avLst/>
              <a:gdLst>
                <a:gd name="connsiteX0" fmla="*/ 660288 w 1320576"/>
                <a:gd name="connsiteY0" fmla="*/ 0 h 954397"/>
                <a:gd name="connsiteX1" fmla="*/ 1320576 w 1320576"/>
                <a:gd name="connsiteY1" fmla="*/ 954397 h 954397"/>
                <a:gd name="connsiteX2" fmla="*/ 0 w 1320576"/>
                <a:gd name="connsiteY2" fmla="*/ 954397 h 954397"/>
              </a:gdLst>
              <a:ahLst/>
              <a:cxnLst>
                <a:cxn ang="0">
                  <a:pos x="connsiteX0" y="connsiteY0"/>
                </a:cxn>
                <a:cxn ang="0">
                  <a:pos x="connsiteX1" y="connsiteY1"/>
                </a:cxn>
                <a:cxn ang="0">
                  <a:pos x="connsiteX2" y="connsiteY2"/>
                </a:cxn>
              </a:cxnLst>
              <a:rect l="l" t="t" r="r" b="b"/>
              <a:pathLst>
                <a:path w="1320576" h="954397">
                  <a:moveTo>
                    <a:pt x="660288" y="0"/>
                  </a:moveTo>
                  <a:lnTo>
                    <a:pt x="1320576" y="954397"/>
                  </a:lnTo>
                  <a:lnTo>
                    <a:pt x="0" y="954397"/>
                  </a:lnTo>
                  <a:close/>
                </a:path>
              </a:pathLst>
            </a:custGeom>
            <a:solidFill>
              <a:schemeClr val="tx2"/>
            </a:solidFill>
            <a:ln w="5976" cap="flat">
              <a:noFill/>
              <a:prstDash val="solid"/>
              <a:miter/>
            </a:ln>
          </p:spPr>
          <p:txBody>
            <a:bodyPr rtlCol="0" anchor="ctr"/>
            <a:lstStyle/>
            <a:p>
              <a:endParaRPr lang="en-US" dirty="0"/>
            </a:p>
          </p:txBody>
        </p:sp>
        <p:sp>
          <p:nvSpPr>
            <p:cNvPr id="17" name="Trapez 16">
              <a:extLst>
                <a:ext uri="{FF2B5EF4-FFF2-40B4-BE49-F238E27FC236}">
                  <a16:creationId xmlns:a16="http://schemas.microsoft.com/office/drawing/2014/main" id="{3D2CEC6C-62D2-4836-B96B-FBBF178DBDB8}"/>
                </a:ext>
              </a:extLst>
            </p:cNvPr>
            <p:cNvSpPr/>
            <p:nvPr/>
          </p:nvSpPr>
          <p:spPr>
            <a:xfrm rot="10800000">
              <a:off x="3488831" y="2116132"/>
              <a:ext cx="1021951" cy="166714"/>
            </a:xfrm>
            <a:prstGeom prst="trapezoid">
              <a:avLst>
                <a:gd name="adj" fmla="val 79893"/>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F8CB42ED-33AA-4206-8880-E8BF59DE4DB6}"/>
              </a:ext>
            </a:extLst>
          </p:cNvPr>
          <p:cNvGrpSpPr/>
          <p:nvPr/>
        </p:nvGrpSpPr>
        <p:grpSpPr>
          <a:xfrm>
            <a:off x="2770796" y="2330565"/>
            <a:ext cx="8797316" cy="919654"/>
            <a:chOff x="2742910" y="2382855"/>
            <a:chExt cx="8681682" cy="907566"/>
          </a:xfrm>
        </p:grpSpPr>
        <p:sp>
          <p:nvSpPr>
            <p:cNvPr id="21" name="Prostokąt 20">
              <a:extLst>
                <a:ext uri="{FF2B5EF4-FFF2-40B4-BE49-F238E27FC236}">
                  <a16:creationId xmlns:a16="http://schemas.microsoft.com/office/drawing/2014/main" id="{79A414A0-AC33-4D74-87E6-3F1AD068E37B}"/>
                </a:ext>
              </a:extLst>
            </p:cNvPr>
            <p:cNvSpPr/>
            <p:nvPr/>
          </p:nvSpPr>
          <p:spPr>
            <a:xfrm>
              <a:off x="4743785" y="2382855"/>
              <a:ext cx="6680807" cy="739721"/>
            </a:xfrm>
            <a:prstGeom prst="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288000" rIns="360000" rtlCol="0" anchor="ctr"/>
            <a:lstStyle/>
            <a:p>
              <a:pPr lvl="0" algn="r">
                <a:spcBef>
                  <a:spcPts val="1000"/>
                </a:spcBef>
                <a:buClr>
                  <a:srgbClr val="85096A"/>
                </a:buClr>
              </a:pPr>
              <a:r>
                <a:rPr lang="en-US" sz="2400" dirty="0">
                  <a:solidFill>
                    <a:schemeClr val="tx1"/>
                  </a:solidFill>
                </a:rPr>
                <a:t>Put your text here</a:t>
              </a:r>
            </a:p>
          </p:txBody>
        </p:sp>
        <p:sp>
          <p:nvSpPr>
            <p:cNvPr id="5" name="Dowolny kształt: kształt 4">
              <a:extLst>
                <a:ext uri="{FF2B5EF4-FFF2-40B4-BE49-F238E27FC236}">
                  <a16:creationId xmlns:a16="http://schemas.microsoft.com/office/drawing/2014/main" id="{F762C3B7-2CD1-4251-B7B7-21D1281E50E9}"/>
                </a:ext>
              </a:extLst>
            </p:cNvPr>
            <p:cNvSpPr/>
            <p:nvPr/>
          </p:nvSpPr>
          <p:spPr>
            <a:xfrm>
              <a:off x="2742910" y="2382855"/>
              <a:ext cx="2513793" cy="739720"/>
            </a:xfrm>
            <a:custGeom>
              <a:avLst/>
              <a:gdLst>
                <a:gd name="connsiteX0" fmla="*/ 0 w 2399527"/>
                <a:gd name="connsiteY0" fmla="*/ 708489 h 706095"/>
                <a:gd name="connsiteX1" fmla="*/ 2403716 w 2399527"/>
                <a:gd name="connsiteY1" fmla="*/ 708489 h 706095"/>
                <a:gd name="connsiteX2" fmla="*/ 1913039 w 2399527"/>
                <a:gd name="connsiteY2" fmla="*/ 0 h 706095"/>
                <a:gd name="connsiteX3" fmla="*/ 490078 w 2399527"/>
                <a:gd name="connsiteY3" fmla="*/ 0 h 706095"/>
              </a:gdLst>
              <a:ahLst/>
              <a:cxnLst>
                <a:cxn ang="0">
                  <a:pos x="connsiteX0" y="connsiteY0"/>
                </a:cxn>
                <a:cxn ang="0">
                  <a:pos x="connsiteX1" y="connsiteY1"/>
                </a:cxn>
                <a:cxn ang="0">
                  <a:pos x="connsiteX2" y="connsiteY2"/>
                </a:cxn>
                <a:cxn ang="0">
                  <a:pos x="connsiteX3" y="connsiteY3"/>
                </a:cxn>
              </a:cxnLst>
              <a:rect l="l" t="t" r="r" b="b"/>
              <a:pathLst>
                <a:path w="2399527" h="706095">
                  <a:moveTo>
                    <a:pt x="0" y="708489"/>
                  </a:moveTo>
                  <a:lnTo>
                    <a:pt x="2403716" y="708489"/>
                  </a:lnTo>
                  <a:lnTo>
                    <a:pt x="1913039" y="0"/>
                  </a:lnTo>
                  <a:lnTo>
                    <a:pt x="490078" y="0"/>
                  </a:lnTo>
                  <a:close/>
                </a:path>
              </a:pathLst>
            </a:custGeom>
            <a:solidFill>
              <a:schemeClr val="accent1"/>
            </a:solidFill>
            <a:ln w="5976" cap="flat">
              <a:noFill/>
              <a:prstDash val="solid"/>
              <a:miter/>
            </a:ln>
          </p:spPr>
          <p:txBody>
            <a:bodyPr rtlCol="0" anchor="ctr"/>
            <a:lstStyle/>
            <a:p>
              <a:endParaRPr lang="en-US" dirty="0"/>
            </a:p>
          </p:txBody>
        </p:sp>
        <p:sp>
          <p:nvSpPr>
            <p:cNvPr id="16" name="Trapez 15">
              <a:extLst>
                <a:ext uri="{FF2B5EF4-FFF2-40B4-BE49-F238E27FC236}">
                  <a16:creationId xmlns:a16="http://schemas.microsoft.com/office/drawing/2014/main" id="{EC8A480C-0F1C-46F4-88CC-69C472716668}"/>
                </a:ext>
              </a:extLst>
            </p:cNvPr>
            <p:cNvSpPr/>
            <p:nvPr/>
          </p:nvSpPr>
          <p:spPr>
            <a:xfrm rot="10800000">
              <a:off x="2743878" y="3123707"/>
              <a:ext cx="2511858" cy="166714"/>
            </a:xfrm>
            <a:prstGeom prst="trapezoid">
              <a:avLst>
                <a:gd name="adj" fmla="val 7989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Freeform 8">
            <a:extLst>
              <a:ext uri="{FF2B5EF4-FFF2-40B4-BE49-F238E27FC236}">
                <a16:creationId xmlns:a16="http://schemas.microsoft.com/office/drawing/2014/main" id="{B9F2E51D-1AF6-4364-8502-AE480DBBC663}"/>
              </a:ext>
            </a:extLst>
          </p:cNvPr>
          <p:cNvSpPr>
            <a:spLocks noChangeAspect="1" noEditPoints="1"/>
          </p:cNvSpPr>
          <p:nvPr/>
        </p:nvSpPr>
        <p:spPr bwMode="auto">
          <a:xfrm>
            <a:off x="3858596" y="3488851"/>
            <a:ext cx="350702" cy="483876"/>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30">
            <a:extLst>
              <a:ext uri="{FF2B5EF4-FFF2-40B4-BE49-F238E27FC236}">
                <a16:creationId xmlns:a16="http://schemas.microsoft.com/office/drawing/2014/main" id="{EAF37C0B-E0F2-4EA0-A7D8-0759537FD2C2}"/>
              </a:ext>
            </a:extLst>
          </p:cNvPr>
          <p:cNvSpPr>
            <a:spLocks noChangeAspect="1" noEditPoints="1"/>
          </p:cNvSpPr>
          <p:nvPr/>
        </p:nvSpPr>
        <p:spPr bwMode="auto">
          <a:xfrm>
            <a:off x="3844770" y="2444008"/>
            <a:ext cx="378355" cy="512401"/>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15">
            <a:extLst>
              <a:ext uri="{FF2B5EF4-FFF2-40B4-BE49-F238E27FC236}">
                <a16:creationId xmlns:a16="http://schemas.microsoft.com/office/drawing/2014/main" id="{C54F7D4E-BB7E-489C-BFF3-25FD39D8F19E}"/>
              </a:ext>
            </a:extLst>
          </p:cNvPr>
          <p:cNvSpPr>
            <a:spLocks noChangeAspect="1" noEditPoints="1"/>
          </p:cNvSpPr>
          <p:nvPr/>
        </p:nvSpPr>
        <p:spPr bwMode="auto">
          <a:xfrm>
            <a:off x="3752451" y="4567226"/>
            <a:ext cx="562992" cy="359639"/>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9">
            <a:extLst>
              <a:ext uri="{FF2B5EF4-FFF2-40B4-BE49-F238E27FC236}">
                <a16:creationId xmlns:a16="http://schemas.microsoft.com/office/drawing/2014/main" id="{9C835D8A-5E04-41AE-B7C6-DE30F462F533}"/>
              </a:ext>
            </a:extLst>
          </p:cNvPr>
          <p:cNvSpPr>
            <a:spLocks noChangeAspect="1" noEditPoints="1"/>
          </p:cNvSpPr>
          <p:nvPr/>
        </p:nvSpPr>
        <p:spPr bwMode="auto">
          <a:xfrm>
            <a:off x="3805556" y="5578182"/>
            <a:ext cx="456782" cy="362999"/>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Freeform 14">
            <a:extLst>
              <a:ext uri="{FF2B5EF4-FFF2-40B4-BE49-F238E27FC236}">
                <a16:creationId xmlns:a16="http://schemas.microsoft.com/office/drawing/2014/main" id="{5CBF1E46-E63D-472A-812C-D931FEE49070}"/>
              </a:ext>
            </a:extLst>
          </p:cNvPr>
          <p:cNvSpPr>
            <a:spLocks noChangeAspect="1" noEditPoints="1"/>
          </p:cNvSpPr>
          <p:nvPr/>
        </p:nvSpPr>
        <p:spPr bwMode="auto">
          <a:xfrm>
            <a:off x="3868327" y="1546597"/>
            <a:ext cx="331240" cy="42257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9638845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B387B35-A77D-41DB-93D0-722FFD52D295}"/>
              </a:ext>
            </a:extLst>
          </p:cNvPr>
          <p:cNvSpPr>
            <a:spLocks noGrp="1"/>
          </p:cNvSpPr>
          <p:nvPr>
            <p:ph type="title"/>
          </p:nvPr>
        </p:nvSpPr>
        <p:spPr/>
        <p:txBody>
          <a:bodyPr>
            <a:normAutofit fontScale="90000"/>
          </a:bodyPr>
          <a:lstStyle/>
          <a:p>
            <a:r>
              <a:rPr lang="en-US" dirty="0"/>
              <a:t>6 Layers Category Descriptions Pyramid</a:t>
            </a:r>
          </a:p>
        </p:txBody>
      </p:sp>
      <p:grpSp>
        <p:nvGrpSpPr>
          <p:cNvPr id="10" name="Grupa 9">
            <a:extLst>
              <a:ext uri="{FF2B5EF4-FFF2-40B4-BE49-F238E27FC236}">
                <a16:creationId xmlns:a16="http://schemas.microsoft.com/office/drawing/2014/main" id="{C4FFF441-F56A-489F-876B-32FC855B62F6}"/>
              </a:ext>
            </a:extLst>
          </p:cNvPr>
          <p:cNvGrpSpPr/>
          <p:nvPr/>
        </p:nvGrpSpPr>
        <p:grpSpPr>
          <a:xfrm>
            <a:off x="1647706" y="3874968"/>
            <a:ext cx="9920407" cy="677537"/>
            <a:chOff x="1165439" y="4204396"/>
            <a:chExt cx="10402672" cy="710474"/>
          </a:xfrm>
        </p:grpSpPr>
        <p:sp>
          <p:nvSpPr>
            <p:cNvPr id="19" name="Para nawiasów 18">
              <a:extLst>
                <a:ext uri="{FF2B5EF4-FFF2-40B4-BE49-F238E27FC236}">
                  <a16:creationId xmlns:a16="http://schemas.microsoft.com/office/drawing/2014/main" id="{466A0D05-5E9E-44A0-9A05-3E7A01F2F333}"/>
                </a:ext>
              </a:extLst>
            </p:cNvPr>
            <p:cNvSpPr/>
            <p:nvPr/>
          </p:nvSpPr>
          <p:spPr>
            <a:xfrm>
              <a:off x="5735960" y="4229937"/>
              <a:ext cx="5832151" cy="659392"/>
            </a:xfrm>
            <a:prstGeom prst="bracketPair">
              <a:avLst>
                <a:gd name="adj" fmla="val 0"/>
              </a:avLst>
            </a:prstGeom>
            <a:solidFill>
              <a:schemeClr val="bg2"/>
            </a:solidFill>
            <a:ln w="38100" cap="flat">
              <a:solidFill>
                <a:schemeClr val="accent1"/>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21" name="Strzałka: pięciokąt 20">
              <a:extLst>
                <a:ext uri="{FF2B5EF4-FFF2-40B4-BE49-F238E27FC236}">
                  <a16:creationId xmlns:a16="http://schemas.microsoft.com/office/drawing/2014/main" id="{02264968-455E-46BD-A05C-F61030924A2F}"/>
                </a:ext>
              </a:extLst>
            </p:cNvPr>
            <p:cNvSpPr/>
            <p:nvPr/>
          </p:nvSpPr>
          <p:spPr>
            <a:xfrm>
              <a:off x="4899095" y="4204396"/>
              <a:ext cx="1275784" cy="710474"/>
            </a:xfrm>
            <a:prstGeom prst="homePlate">
              <a:avLst/>
            </a:prstGeom>
            <a:solidFill>
              <a:schemeClr val="accent1">
                <a:lumMod val="75000"/>
              </a:schemeClr>
            </a:solidFill>
            <a:ln w="9525" cap="flat">
              <a:noFill/>
              <a:prstDash val="solid"/>
              <a:miter/>
            </a:ln>
          </p:spPr>
          <p:txBody>
            <a:bodyPr rtlCol="0" anchor="ctr"/>
            <a:lstStyle/>
            <a:p>
              <a:endParaRPr lang="en-US" dirty="0"/>
            </a:p>
          </p:txBody>
        </p:sp>
        <p:sp>
          <p:nvSpPr>
            <p:cNvPr id="22" name="Dowolny kształt: kształt 21">
              <a:extLst>
                <a:ext uri="{FF2B5EF4-FFF2-40B4-BE49-F238E27FC236}">
                  <a16:creationId xmlns:a16="http://schemas.microsoft.com/office/drawing/2014/main" id="{6A1258F6-3BD9-48D7-BB4C-712B83CC2AF6}"/>
                </a:ext>
              </a:extLst>
            </p:cNvPr>
            <p:cNvSpPr/>
            <p:nvPr/>
          </p:nvSpPr>
          <p:spPr>
            <a:xfrm>
              <a:off x="1165439" y="4204396"/>
              <a:ext cx="4242973" cy="710474"/>
            </a:xfrm>
            <a:custGeom>
              <a:avLst/>
              <a:gdLst>
                <a:gd name="connsiteX0" fmla="*/ 3670 w 4178701"/>
                <a:gd name="connsiteY0" fmla="*/ 698489 h 699712"/>
                <a:gd name="connsiteX1" fmla="*/ 4175032 w 4178701"/>
                <a:gd name="connsiteY1" fmla="*/ 698489 h 699712"/>
                <a:gd name="connsiteX2" fmla="*/ 3694041 w 4178701"/>
                <a:gd name="connsiteY2" fmla="*/ 3670 h 699712"/>
                <a:gd name="connsiteX3" fmla="*/ 484661 w 4178701"/>
                <a:gd name="connsiteY3" fmla="*/ 3670 h 699712"/>
                <a:gd name="connsiteX4" fmla="*/ 3670 w 4178701"/>
                <a:gd name="connsiteY4" fmla="*/ 69848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8701" h="699712">
                  <a:moveTo>
                    <a:pt x="3670" y="698489"/>
                  </a:moveTo>
                  <a:lnTo>
                    <a:pt x="4175032" y="698489"/>
                  </a:lnTo>
                  <a:lnTo>
                    <a:pt x="3694041" y="3670"/>
                  </a:lnTo>
                  <a:lnTo>
                    <a:pt x="484661" y="3670"/>
                  </a:lnTo>
                  <a:lnTo>
                    <a:pt x="3670" y="698489"/>
                  </a:lnTo>
                  <a:close/>
                </a:path>
              </a:pathLst>
            </a:custGeom>
            <a:solidFill>
              <a:schemeClr val="accent1"/>
            </a:solidFill>
            <a:ln w="9525" cap="flat">
              <a:noFill/>
              <a:prstDash val="solid"/>
              <a:miter/>
            </a:ln>
          </p:spPr>
          <p:txBody>
            <a:bodyPr tIns="0" bIns="0" rtlCol="0" anchor="ctr"/>
            <a:lstStyle/>
            <a:p>
              <a:pPr algn="ctr"/>
              <a:r>
                <a:rPr lang="en-US" sz="2800" dirty="0">
                  <a:solidFill>
                    <a:schemeClr val="bg1"/>
                  </a:solidFill>
                </a:rPr>
                <a:t>3</a:t>
              </a:r>
            </a:p>
          </p:txBody>
        </p:sp>
      </p:grpSp>
      <p:grpSp>
        <p:nvGrpSpPr>
          <p:cNvPr id="5" name="Grupa 4">
            <a:extLst>
              <a:ext uri="{FF2B5EF4-FFF2-40B4-BE49-F238E27FC236}">
                <a16:creationId xmlns:a16="http://schemas.microsoft.com/office/drawing/2014/main" id="{D2A74DBC-AE25-48C4-87DD-44CD413486A1}"/>
              </a:ext>
            </a:extLst>
          </p:cNvPr>
          <p:cNvGrpSpPr/>
          <p:nvPr/>
        </p:nvGrpSpPr>
        <p:grpSpPr>
          <a:xfrm>
            <a:off x="2690071" y="2381705"/>
            <a:ext cx="8878042" cy="677537"/>
            <a:chOff x="2258477" y="2638540"/>
            <a:chExt cx="9309634" cy="710474"/>
          </a:xfrm>
        </p:grpSpPr>
        <p:sp>
          <p:nvSpPr>
            <p:cNvPr id="9" name="Para nawiasów 8">
              <a:extLst>
                <a:ext uri="{FF2B5EF4-FFF2-40B4-BE49-F238E27FC236}">
                  <a16:creationId xmlns:a16="http://schemas.microsoft.com/office/drawing/2014/main" id="{BE0901CA-4E8A-44A0-ADE1-E6904A0BE360}"/>
                </a:ext>
              </a:extLst>
            </p:cNvPr>
            <p:cNvSpPr/>
            <p:nvPr/>
          </p:nvSpPr>
          <p:spPr>
            <a:xfrm>
              <a:off x="4655840" y="2664081"/>
              <a:ext cx="6912271" cy="659392"/>
            </a:xfrm>
            <a:prstGeom prst="bracketPair">
              <a:avLst>
                <a:gd name="adj" fmla="val 0"/>
              </a:avLst>
            </a:prstGeom>
            <a:solidFill>
              <a:schemeClr val="bg2"/>
            </a:solidFill>
            <a:ln w="38100" cap="flat">
              <a:solidFill>
                <a:schemeClr val="accent6"/>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11" name="Strzałka: pięciokąt 10">
              <a:extLst>
                <a:ext uri="{FF2B5EF4-FFF2-40B4-BE49-F238E27FC236}">
                  <a16:creationId xmlns:a16="http://schemas.microsoft.com/office/drawing/2014/main" id="{055D434F-71BB-47B9-A623-FC731794C92E}"/>
                </a:ext>
              </a:extLst>
            </p:cNvPr>
            <p:cNvSpPr/>
            <p:nvPr/>
          </p:nvSpPr>
          <p:spPr>
            <a:xfrm>
              <a:off x="3832715" y="2638540"/>
              <a:ext cx="1259063" cy="710474"/>
            </a:xfrm>
            <a:prstGeom prst="homePlate">
              <a:avLst/>
            </a:prstGeom>
            <a:solidFill>
              <a:schemeClr val="accent6">
                <a:lumMod val="75000"/>
              </a:schemeClr>
            </a:solidFill>
            <a:ln w="9525" cap="flat">
              <a:noFill/>
              <a:prstDash val="solid"/>
              <a:miter/>
            </a:ln>
          </p:spPr>
          <p:txBody>
            <a:bodyPr rtlCol="0" anchor="ctr"/>
            <a:lstStyle/>
            <a:p>
              <a:endParaRPr lang="en-US" dirty="0"/>
            </a:p>
          </p:txBody>
        </p:sp>
        <p:sp>
          <p:nvSpPr>
            <p:cNvPr id="12" name="Dowolny kształt: kształt 11">
              <a:extLst>
                <a:ext uri="{FF2B5EF4-FFF2-40B4-BE49-F238E27FC236}">
                  <a16:creationId xmlns:a16="http://schemas.microsoft.com/office/drawing/2014/main" id="{8950ABF6-50A9-42F1-9CF6-D1182954D165}"/>
                </a:ext>
              </a:extLst>
            </p:cNvPr>
            <p:cNvSpPr/>
            <p:nvPr/>
          </p:nvSpPr>
          <p:spPr>
            <a:xfrm>
              <a:off x="2258477" y="2638540"/>
              <a:ext cx="2066835" cy="710474"/>
            </a:xfrm>
            <a:custGeom>
              <a:avLst/>
              <a:gdLst>
                <a:gd name="connsiteX0" fmla="*/ 3670 w 2035526"/>
                <a:gd name="connsiteY0" fmla="*/ 698489 h 699712"/>
                <a:gd name="connsiteX1" fmla="*/ 2033815 w 2035526"/>
                <a:gd name="connsiteY1" fmla="*/ 698489 h 699712"/>
                <a:gd name="connsiteX2" fmla="*/ 1553313 w 2035526"/>
                <a:gd name="connsiteY2" fmla="*/ 3670 h 699712"/>
                <a:gd name="connsiteX3" fmla="*/ 484172 w 2035526"/>
                <a:gd name="connsiteY3" fmla="*/ 3670 h 699712"/>
                <a:gd name="connsiteX4" fmla="*/ 3670 w 2035526"/>
                <a:gd name="connsiteY4" fmla="*/ 69848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5526" h="699712">
                  <a:moveTo>
                    <a:pt x="3670" y="698489"/>
                  </a:moveTo>
                  <a:lnTo>
                    <a:pt x="2033815" y="698489"/>
                  </a:lnTo>
                  <a:lnTo>
                    <a:pt x="1553313" y="3670"/>
                  </a:lnTo>
                  <a:lnTo>
                    <a:pt x="484172" y="3670"/>
                  </a:lnTo>
                  <a:lnTo>
                    <a:pt x="3670" y="698489"/>
                  </a:lnTo>
                  <a:close/>
                </a:path>
              </a:pathLst>
            </a:custGeom>
            <a:solidFill>
              <a:schemeClr val="accent6"/>
            </a:solidFill>
            <a:ln w="9525" cap="flat">
              <a:noFill/>
              <a:prstDash val="solid"/>
              <a:miter/>
            </a:ln>
          </p:spPr>
          <p:txBody>
            <a:bodyPr tIns="0" bIns="0" rtlCol="0" anchor="ctr"/>
            <a:lstStyle/>
            <a:p>
              <a:pPr algn="ctr"/>
              <a:r>
                <a:rPr lang="en-US" sz="2800" dirty="0">
                  <a:solidFill>
                    <a:schemeClr val="bg1"/>
                  </a:solidFill>
                </a:rPr>
                <a:t>5</a:t>
              </a:r>
            </a:p>
          </p:txBody>
        </p:sp>
      </p:grpSp>
      <p:grpSp>
        <p:nvGrpSpPr>
          <p:cNvPr id="8" name="Grupa 7">
            <a:extLst>
              <a:ext uri="{FF2B5EF4-FFF2-40B4-BE49-F238E27FC236}">
                <a16:creationId xmlns:a16="http://schemas.microsoft.com/office/drawing/2014/main" id="{21088398-925E-47EE-B652-9DBFF1F68E28}"/>
              </a:ext>
            </a:extLst>
          </p:cNvPr>
          <p:cNvGrpSpPr/>
          <p:nvPr/>
        </p:nvGrpSpPr>
        <p:grpSpPr>
          <a:xfrm>
            <a:off x="2164152" y="3127993"/>
            <a:ext cx="9403961" cy="677537"/>
            <a:chOff x="1706991" y="3421108"/>
            <a:chExt cx="9861120" cy="710474"/>
          </a:xfrm>
        </p:grpSpPr>
        <p:sp>
          <p:nvSpPr>
            <p:cNvPr id="14" name="Para nawiasów 13">
              <a:extLst>
                <a:ext uri="{FF2B5EF4-FFF2-40B4-BE49-F238E27FC236}">
                  <a16:creationId xmlns:a16="http://schemas.microsoft.com/office/drawing/2014/main" id="{4D9A6392-B3C9-4A88-8E59-E050FC94D94A}"/>
                </a:ext>
              </a:extLst>
            </p:cNvPr>
            <p:cNvSpPr/>
            <p:nvPr/>
          </p:nvSpPr>
          <p:spPr>
            <a:xfrm>
              <a:off x="5159896" y="3446649"/>
              <a:ext cx="6408215" cy="659392"/>
            </a:xfrm>
            <a:prstGeom prst="bracketPair">
              <a:avLst>
                <a:gd name="adj" fmla="val 0"/>
              </a:avLst>
            </a:prstGeom>
            <a:solidFill>
              <a:schemeClr val="bg2"/>
            </a:solidFill>
            <a:ln w="38100" cap="flat">
              <a:solidFill>
                <a:schemeClr val="accent4"/>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16" name="Strzałka: pięciokąt 15">
              <a:extLst>
                <a:ext uri="{FF2B5EF4-FFF2-40B4-BE49-F238E27FC236}">
                  <a16:creationId xmlns:a16="http://schemas.microsoft.com/office/drawing/2014/main" id="{FE2677CA-75DD-481D-AF06-84823406C18F}"/>
                </a:ext>
              </a:extLst>
            </p:cNvPr>
            <p:cNvSpPr/>
            <p:nvPr/>
          </p:nvSpPr>
          <p:spPr>
            <a:xfrm>
              <a:off x="4357546" y="3421108"/>
              <a:ext cx="1275784" cy="710474"/>
            </a:xfrm>
            <a:prstGeom prst="homePlate">
              <a:avLst/>
            </a:prstGeom>
            <a:solidFill>
              <a:schemeClr val="accent4">
                <a:lumMod val="75000"/>
              </a:schemeClr>
            </a:solidFill>
            <a:ln w="9525" cap="flat">
              <a:noFill/>
              <a:prstDash val="solid"/>
              <a:miter/>
            </a:ln>
          </p:spPr>
          <p:txBody>
            <a:bodyPr rtlCol="0" anchor="ctr"/>
            <a:lstStyle/>
            <a:p>
              <a:endParaRPr lang="en-US" dirty="0"/>
            </a:p>
          </p:txBody>
        </p:sp>
        <p:sp>
          <p:nvSpPr>
            <p:cNvPr id="17" name="Dowolny kształt: kształt 16">
              <a:extLst>
                <a:ext uri="{FF2B5EF4-FFF2-40B4-BE49-F238E27FC236}">
                  <a16:creationId xmlns:a16="http://schemas.microsoft.com/office/drawing/2014/main" id="{1FFEC097-431F-4E8D-86E9-D47FE05247DF}"/>
                </a:ext>
              </a:extLst>
            </p:cNvPr>
            <p:cNvSpPr/>
            <p:nvPr/>
          </p:nvSpPr>
          <p:spPr>
            <a:xfrm>
              <a:off x="1706991" y="3421108"/>
              <a:ext cx="3159873" cy="710474"/>
            </a:xfrm>
            <a:custGeom>
              <a:avLst/>
              <a:gdLst>
                <a:gd name="connsiteX0" fmla="*/ 3670 w 3112007"/>
                <a:gd name="connsiteY0" fmla="*/ 698979 h 699712"/>
                <a:gd name="connsiteX1" fmla="*/ 3109317 w 3112007"/>
                <a:gd name="connsiteY1" fmla="*/ 698979 h 699712"/>
                <a:gd name="connsiteX2" fmla="*/ 2627836 w 3112007"/>
                <a:gd name="connsiteY2" fmla="*/ 3670 h 699712"/>
                <a:gd name="connsiteX3" fmla="*/ 485640 w 3112007"/>
                <a:gd name="connsiteY3" fmla="*/ 3670 h 699712"/>
                <a:gd name="connsiteX4" fmla="*/ 3670 w 3112007"/>
                <a:gd name="connsiteY4" fmla="*/ 698979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2007" h="699712">
                  <a:moveTo>
                    <a:pt x="3670" y="698979"/>
                  </a:moveTo>
                  <a:lnTo>
                    <a:pt x="3109317" y="698979"/>
                  </a:lnTo>
                  <a:lnTo>
                    <a:pt x="2627836" y="3670"/>
                  </a:lnTo>
                  <a:lnTo>
                    <a:pt x="485640" y="3670"/>
                  </a:lnTo>
                  <a:lnTo>
                    <a:pt x="3670" y="698979"/>
                  </a:lnTo>
                  <a:close/>
                </a:path>
              </a:pathLst>
            </a:custGeom>
            <a:solidFill>
              <a:schemeClr val="accent4"/>
            </a:solidFill>
            <a:ln w="9525" cap="flat">
              <a:noFill/>
              <a:prstDash val="solid"/>
              <a:miter/>
            </a:ln>
          </p:spPr>
          <p:txBody>
            <a:bodyPr tIns="0" bIns="0" rtlCol="0" anchor="ctr"/>
            <a:lstStyle/>
            <a:p>
              <a:pPr algn="ctr"/>
              <a:r>
                <a:rPr lang="en-US" sz="2800" dirty="0">
                  <a:solidFill>
                    <a:schemeClr val="bg1"/>
                  </a:solidFill>
                </a:rPr>
                <a:t>4</a:t>
              </a:r>
            </a:p>
          </p:txBody>
        </p:sp>
      </p:grpSp>
      <p:grpSp>
        <p:nvGrpSpPr>
          <p:cNvPr id="18" name="Grupa 17">
            <a:extLst>
              <a:ext uri="{FF2B5EF4-FFF2-40B4-BE49-F238E27FC236}">
                <a16:creationId xmlns:a16="http://schemas.microsoft.com/office/drawing/2014/main" id="{F9A35642-83D1-4665-8FB1-B03A7757BBAC}"/>
              </a:ext>
            </a:extLst>
          </p:cNvPr>
          <p:cNvGrpSpPr/>
          <p:nvPr/>
        </p:nvGrpSpPr>
        <p:grpSpPr>
          <a:xfrm>
            <a:off x="1131262" y="4620616"/>
            <a:ext cx="10436851" cy="677537"/>
            <a:chOff x="1131262" y="4620616"/>
            <a:chExt cx="10436851" cy="677537"/>
          </a:xfrm>
        </p:grpSpPr>
        <p:sp>
          <p:nvSpPr>
            <p:cNvPr id="24" name="Para nawiasów 23">
              <a:extLst>
                <a:ext uri="{FF2B5EF4-FFF2-40B4-BE49-F238E27FC236}">
                  <a16:creationId xmlns:a16="http://schemas.microsoft.com/office/drawing/2014/main" id="{59092B8D-B31C-41C8-8FA2-B559B2287022}"/>
                </a:ext>
              </a:extLst>
            </p:cNvPr>
            <p:cNvSpPr/>
            <p:nvPr/>
          </p:nvSpPr>
          <p:spPr>
            <a:xfrm>
              <a:off x="6488954" y="4644973"/>
              <a:ext cx="5079159" cy="628823"/>
            </a:xfrm>
            <a:prstGeom prst="bracketPair">
              <a:avLst>
                <a:gd name="adj" fmla="val 0"/>
              </a:avLst>
            </a:prstGeom>
            <a:solidFill>
              <a:schemeClr val="bg2"/>
            </a:solidFill>
            <a:ln w="38100" cap="flat">
              <a:solidFill>
                <a:schemeClr val="accent3"/>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26" name="Strzałka: pięciokąt 25">
              <a:extLst>
                <a:ext uri="{FF2B5EF4-FFF2-40B4-BE49-F238E27FC236}">
                  <a16:creationId xmlns:a16="http://schemas.microsoft.com/office/drawing/2014/main" id="{85B2047D-F718-4C5F-8E4B-14CE9EF7B25C}"/>
                </a:ext>
              </a:extLst>
            </p:cNvPr>
            <p:cNvSpPr/>
            <p:nvPr/>
          </p:nvSpPr>
          <p:spPr>
            <a:xfrm>
              <a:off x="5726220" y="4620616"/>
              <a:ext cx="1215134" cy="677537"/>
            </a:xfrm>
            <a:prstGeom prst="homePlate">
              <a:avLst/>
            </a:prstGeom>
            <a:solidFill>
              <a:schemeClr val="accent3">
                <a:lumMod val="75000"/>
              </a:schemeClr>
            </a:solidFill>
            <a:ln w="9525" cap="flat">
              <a:noFill/>
              <a:prstDash val="solid"/>
              <a:miter/>
            </a:ln>
          </p:spPr>
          <p:txBody>
            <a:bodyPr rtlCol="0" anchor="ctr"/>
            <a:lstStyle/>
            <a:p>
              <a:endParaRPr lang="en-US" dirty="0"/>
            </a:p>
          </p:txBody>
        </p:sp>
        <p:sp>
          <p:nvSpPr>
            <p:cNvPr id="27" name="Dowolny kształt: kształt 26">
              <a:extLst>
                <a:ext uri="{FF2B5EF4-FFF2-40B4-BE49-F238E27FC236}">
                  <a16:creationId xmlns:a16="http://schemas.microsoft.com/office/drawing/2014/main" id="{7AA70E6C-28A4-49C4-9B19-6B850312C30F}"/>
                </a:ext>
              </a:extLst>
            </p:cNvPr>
            <p:cNvSpPr/>
            <p:nvPr/>
          </p:nvSpPr>
          <p:spPr>
            <a:xfrm>
              <a:off x="1131262" y="4620616"/>
              <a:ext cx="5079159" cy="677537"/>
            </a:xfrm>
            <a:custGeom>
              <a:avLst/>
              <a:gdLst>
                <a:gd name="connsiteX0" fmla="*/ 4762693 w 5245396"/>
                <a:gd name="connsiteY0" fmla="*/ 3670 h 699712"/>
                <a:gd name="connsiteX1" fmla="*/ 484661 w 5245396"/>
                <a:gd name="connsiteY1" fmla="*/ 3670 h 699712"/>
                <a:gd name="connsiteX2" fmla="*/ 3670 w 5245396"/>
                <a:gd name="connsiteY2" fmla="*/ 698489 h 699712"/>
                <a:gd name="connsiteX3" fmla="*/ 5243195 w 5245396"/>
                <a:gd name="connsiteY3" fmla="*/ 698489 h 699712"/>
                <a:gd name="connsiteX4" fmla="*/ 4762693 w 5245396"/>
                <a:gd name="connsiteY4" fmla="*/ 3670 h 69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5396" h="699712">
                  <a:moveTo>
                    <a:pt x="4762693" y="3670"/>
                  </a:moveTo>
                  <a:lnTo>
                    <a:pt x="484661" y="3670"/>
                  </a:lnTo>
                  <a:lnTo>
                    <a:pt x="3670" y="698489"/>
                  </a:lnTo>
                  <a:lnTo>
                    <a:pt x="5243195" y="698489"/>
                  </a:lnTo>
                  <a:lnTo>
                    <a:pt x="4762693" y="3670"/>
                  </a:lnTo>
                  <a:close/>
                </a:path>
              </a:pathLst>
            </a:custGeom>
            <a:solidFill>
              <a:schemeClr val="accent3"/>
            </a:solidFill>
            <a:ln w="9525" cap="flat">
              <a:noFill/>
              <a:prstDash val="solid"/>
              <a:miter/>
            </a:ln>
          </p:spPr>
          <p:txBody>
            <a:bodyPr tIns="0" bIns="0" rtlCol="0" anchor="ctr"/>
            <a:lstStyle/>
            <a:p>
              <a:pPr algn="ctr"/>
              <a:r>
                <a:rPr lang="en-US" sz="2800" dirty="0">
                  <a:solidFill>
                    <a:schemeClr val="bg1"/>
                  </a:solidFill>
                </a:rPr>
                <a:t>2</a:t>
              </a:r>
            </a:p>
          </p:txBody>
        </p:sp>
      </p:grpSp>
      <p:grpSp>
        <p:nvGrpSpPr>
          <p:cNvPr id="3" name="Grupa 2">
            <a:extLst>
              <a:ext uri="{FF2B5EF4-FFF2-40B4-BE49-F238E27FC236}">
                <a16:creationId xmlns:a16="http://schemas.microsoft.com/office/drawing/2014/main" id="{13E23246-146F-4F92-9382-7EDFEECA418D}"/>
              </a:ext>
            </a:extLst>
          </p:cNvPr>
          <p:cNvGrpSpPr/>
          <p:nvPr/>
        </p:nvGrpSpPr>
        <p:grpSpPr>
          <a:xfrm>
            <a:off x="3208245" y="1628800"/>
            <a:ext cx="8359868" cy="677537"/>
            <a:chOff x="2801841" y="1849034"/>
            <a:chExt cx="8766270" cy="710474"/>
          </a:xfrm>
        </p:grpSpPr>
        <p:sp>
          <p:nvSpPr>
            <p:cNvPr id="4" name="Para nawiasów 3">
              <a:extLst>
                <a:ext uri="{FF2B5EF4-FFF2-40B4-BE49-F238E27FC236}">
                  <a16:creationId xmlns:a16="http://schemas.microsoft.com/office/drawing/2014/main" id="{C8D2624B-60FC-40FC-BD94-4AE4F9D4F0E1}"/>
                </a:ext>
              </a:extLst>
            </p:cNvPr>
            <p:cNvSpPr/>
            <p:nvPr/>
          </p:nvSpPr>
          <p:spPr>
            <a:xfrm>
              <a:off x="4079776" y="1874575"/>
              <a:ext cx="7488335" cy="659392"/>
            </a:xfrm>
            <a:prstGeom prst="bracketPair">
              <a:avLst>
                <a:gd name="adj" fmla="val 0"/>
              </a:avLst>
            </a:prstGeom>
            <a:solidFill>
              <a:schemeClr val="bg2"/>
            </a:solidFill>
            <a:ln w="38100" cap="flat">
              <a:solidFill>
                <a:schemeClr val="accent2"/>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6" name="Strzałka: pięciokąt 5">
              <a:extLst>
                <a:ext uri="{FF2B5EF4-FFF2-40B4-BE49-F238E27FC236}">
                  <a16:creationId xmlns:a16="http://schemas.microsoft.com/office/drawing/2014/main" id="{7FFCDEEB-D162-414E-9A85-E8EB5B083BD3}"/>
                </a:ext>
              </a:extLst>
            </p:cNvPr>
            <p:cNvSpPr/>
            <p:nvPr/>
          </p:nvSpPr>
          <p:spPr>
            <a:xfrm>
              <a:off x="3295308" y="1849034"/>
              <a:ext cx="1259063" cy="710474"/>
            </a:xfrm>
            <a:prstGeom prst="homePlate">
              <a:avLst/>
            </a:prstGeom>
            <a:solidFill>
              <a:schemeClr val="accent2">
                <a:lumMod val="75000"/>
              </a:schemeClr>
            </a:solidFill>
            <a:ln w="9525" cap="flat">
              <a:noFill/>
              <a:prstDash val="solid"/>
              <a:miter/>
            </a:ln>
          </p:spPr>
          <p:txBody>
            <a:bodyPr rtlCol="0" anchor="ctr"/>
            <a:lstStyle/>
            <a:p>
              <a:endParaRPr lang="en-US" dirty="0"/>
            </a:p>
          </p:txBody>
        </p:sp>
        <p:sp>
          <p:nvSpPr>
            <p:cNvPr id="7" name="Dowolny kształt: kształt 6">
              <a:extLst>
                <a:ext uri="{FF2B5EF4-FFF2-40B4-BE49-F238E27FC236}">
                  <a16:creationId xmlns:a16="http://schemas.microsoft.com/office/drawing/2014/main" id="{9F845A2B-86A4-4CFC-929F-1E6C25DFFB1F}"/>
                </a:ext>
              </a:extLst>
            </p:cNvPr>
            <p:cNvSpPr/>
            <p:nvPr/>
          </p:nvSpPr>
          <p:spPr>
            <a:xfrm>
              <a:off x="2801841" y="1851519"/>
              <a:ext cx="978765" cy="705506"/>
            </a:xfrm>
            <a:custGeom>
              <a:avLst/>
              <a:gdLst>
                <a:gd name="connsiteX0" fmla="*/ 963866 w 963939"/>
                <a:gd name="connsiteY0" fmla="*/ 696703 h 694819"/>
                <a:gd name="connsiteX1" fmla="*/ 482875 w 963939"/>
                <a:gd name="connsiteY1" fmla="*/ 1884 h 694819"/>
                <a:gd name="connsiteX2" fmla="*/ 1884 w 963939"/>
                <a:gd name="connsiteY2" fmla="*/ 696703 h 694819"/>
                <a:gd name="connsiteX3" fmla="*/ 963866 w 963939"/>
                <a:gd name="connsiteY3" fmla="*/ 696703 h 694819"/>
              </a:gdLst>
              <a:ahLst/>
              <a:cxnLst>
                <a:cxn ang="0">
                  <a:pos x="connsiteX0" y="connsiteY0"/>
                </a:cxn>
                <a:cxn ang="0">
                  <a:pos x="connsiteX1" y="connsiteY1"/>
                </a:cxn>
                <a:cxn ang="0">
                  <a:pos x="connsiteX2" y="connsiteY2"/>
                </a:cxn>
                <a:cxn ang="0">
                  <a:pos x="connsiteX3" y="connsiteY3"/>
                </a:cxn>
              </a:cxnLst>
              <a:rect l="l" t="t" r="r" b="b"/>
              <a:pathLst>
                <a:path w="963939" h="694819">
                  <a:moveTo>
                    <a:pt x="963866" y="696703"/>
                  </a:moveTo>
                  <a:lnTo>
                    <a:pt x="482875" y="1884"/>
                  </a:lnTo>
                  <a:lnTo>
                    <a:pt x="1884" y="696703"/>
                  </a:lnTo>
                  <a:lnTo>
                    <a:pt x="963866" y="696703"/>
                  </a:lnTo>
                  <a:close/>
                </a:path>
              </a:pathLst>
            </a:custGeom>
            <a:solidFill>
              <a:schemeClr val="accent2"/>
            </a:solidFill>
            <a:ln w="4889" cap="flat">
              <a:noFill/>
              <a:prstDash val="solid"/>
              <a:miter/>
            </a:ln>
          </p:spPr>
          <p:txBody>
            <a:bodyPr tIns="72000" bIns="0" rtlCol="0" anchor="ctr"/>
            <a:lstStyle/>
            <a:p>
              <a:pPr algn="ctr"/>
              <a:r>
                <a:rPr lang="en-US" sz="2800" dirty="0">
                  <a:solidFill>
                    <a:schemeClr val="bg1"/>
                  </a:solidFill>
                </a:rPr>
                <a:t>6</a:t>
              </a:r>
            </a:p>
          </p:txBody>
        </p:sp>
      </p:grpSp>
      <p:grpSp>
        <p:nvGrpSpPr>
          <p:cNvPr id="13" name="Grupa 12">
            <a:extLst>
              <a:ext uri="{FF2B5EF4-FFF2-40B4-BE49-F238E27FC236}">
                <a16:creationId xmlns:a16="http://schemas.microsoft.com/office/drawing/2014/main" id="{AE84A533-4B6E-40E7-955F-4488A86AC72B}"/>
              </a:ext>
            </a:extLst>
          </p:cNvPr>
          <p:cNvGrpSpPr/>
          <p:nvPr/>
        </p:nvGrpSpPr>
        <p:grpSpPr>
          <a:xfrm>
            <a:off x="623887" y="5364522"/>
            <a:ext cx="10944226" cy="677537"/>
            <a:chOff x="623887" y="5364522"/>
            <a:chExt cx="10944226" cy="677537"/>
          </a:xfrm>
        </p:grpSpPr>
        <p:sp>
          <p:nvSpPr>
            <p:cNvPr id="25" name="Para nawiasów 24">
              <a:extLst>
                <a:ext uri="{FF2B5EF4-FFF2-40B4-BE49-F238E27FC236}">
                  <a16:creationId xmlns:a16="http://schemas.microsoft.com/office/drawing/2014/main" id="{A9C54EE5-3AB9-41F9-8D6A-298213BCCAEC}"/>
                </a:ext>
              </a:extLst>
            </p:cNvPr>
            <p:cNvSpPr/>
            <p:nvPr/>
          </p:nvSpPr>
          <p:spPr>
            <a:xfrm>
              <a:off x="6488954" y="5384368"/>
              <a:ext cx="5079159" cy="628823"/>
            </a:xfrm>
            <a:prstGeom prst="bracketPair">
              <a:avLst>
                <a:gd name="adj" fmla="val 0"/>
              </a:avLst>
            </a:prstGeom>
            <a:solidFill>
              <a:schemeClr val="bg2"/>
            </a:solidFill>
            <a:ln w="38100" cap="flat">
              <a:solidFill>
                <a:schemeClr val="accent5"/>
              </a:solidFill>
              <a:prstDash val="solid"/>
              <a:miter/>
            </a:ln>
          </p:spPr>
          <p:txBody>
            <a:bodyPr lIns="720000" rIns="360000" rtlCol="0" anchor="ctr"/>
            <a:lstStyle/>
            <a:p>
              <a:pPr lvl="0" algn="r">
                <a:spcBef>
                  <a:spcPts val="1000"/>
                </a:spcBef>
                <a:buClr>
                  <a:srgbClr val="85096A"/>
                </a:buClr>
              </a:pPr>
              <a:r>
                <a:rPr lang="en-US" sz="2000" dirty="0"/>
                <a:t>Put your text here. Add description.</a:t>
              </a:r>
            </a:p>
          </p:txBody>
        </p:sp>
        <p:sp>
          <p:nvSpPr>
            <p:cNvPr id="33" name="Strzałka: pięciokąt 32">
              <a:extLst>
                <a:ext uri="{FF2B5EF4-FFF2-40B4-BE49-F238E27FC236}">
                  <a16:creationId xmlns:a16="http://schemas.microsoft.com/office/drawing/2014/main" id="{2DC26F82-14C6-4E87-8450-82DE8407CF17}"/>
                </a:ext>
              </a:extLst>
            </p:cNvPr>
            <p:cNvSpPr/>
            <p:nvPr/>
          </p:nvSpPr>
          <p:spPr>
            <a:xfrm>
              <a:off x="6217602" y="5364522"/>
              <a:ext cx="1215134" cy="677537"/>
            </a:xfrm>
            <a:prstGeom prst="homePlate">
              <a:avLst/>
            </a:prstGeom>
            <a:solidFill>
              <a:schemeClr val="accent5">
                <a:lumMod val="75000"/>
              </a:schemeClr>
            </a:solidFill>
            <a:ln w="9525" cap="flat">
              <a:noFill/>
              <a:prstDash val="solid"/>
              <a:miter/>
            </a:ln>
          </p:spPr>
          <p:txBody>
            <a:bodyPr rtlCol="0" anchor="ctr"/>
            <a:lstStyle/>
            <a:p>
              <a:endParaRPr lang="en-US" dirty="0"/>
            </a:p>
          </p:txBody>
        </p:sp>
        <p:sp>
          <p:nvSpPr>
            <p:cNvPr id="36" name="Dowolny kształt: kształt 35">
              <a:extLst>
                <a:ext uri="{FF2B5EF4-FFF2-40B4-BE49-F238E27FC236}">
                  <a16:creationId xmlns:a16="http://schemas.microsoft.com/office/drawing/2014/main" id="{7E512CC9-D523-4E78-9527-3E6F2E5E9FA3}"/>
                </a:ext>
              </a:extLst>
            </p:cNvPr>
            <p:cNvSpPr/>
            <p:nvPr/>
          </p:nvSpPr>
          <p:spPr>
            <a:xfrm>
              <a:off x="623887" y="5368078"/>
              <a:ext cx="6075784" cy="672798"/>
            </a:xfrm>
            <a:custGeom>
              <a:avLst/>
              <a:gdLst>
                <a:gd name="connsiteX0" fmla="*/ 488389 w 6371149"/>
                <a:gd name="connsiteY0" fmla="*/ 0 h 705505"/>
                <a:gd name="connsiteX1" fmla="*/ 1539426 w 6371149"/>
                <a:gd name="connsiteY1" fmla="*/ 0 h 705505"/>
                <a:gd name="connsiteX2" fmla="*/ 4832220 w 6371149"/>
                <a:gd name="connsiteY2" fmla="*/ 0 h 705505"/>
                <a:gd name="connsiteX3" fmla="*/ 5883257 w 6371149"/>
                <a:gd name="connsiteY3" fmla="*/ 0 h 705505"/>
                <a:gd name="connsiteX4" fmla="*/ 6371149 w 6371149"/>
                <a:gd name="connsiteY4" fmla="*/ 705505 h 705505"/>
                <a:gd name="connsiteX5" fmla="*/ 5320112 w 6371149"/>
                <a:gd name="connsiteY5" fmla="*/ 705505 h 705505"/>
                <a:gd name="connsiteX6" fmla="*/ 1051037 w 6371149"/>
                <a:gd name="connsiteY6" fmla="*/ 705505 h 705505"/>
                <a:gd name="connsiteX7" fmla="*/ 0 w 6371149"/>
                <a:gd name="connsiteY7" fmla="*/ 705505 h 70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71149" h="705505">
                  <a:moveTo>
                    <a:pt x="488389" y="0"/>
                  </a:moveTo>
                  <a:lnTo>
                    <a:pt x="1539426" y="0"/>
                  </a:lnTo>
                  <a:lnTo>
                    <a:pt x="4832220" y="0"/>
                  </a:lnTo>
                  <a:lnTo>
                    <a:pt x="5883257" y="0"/>
                  </a:lnTo>
                  <a:lnTo>
                    <a:pt x="6371149" y="705505"/>
                  </a:lnTo>
                  <a:lnTo>
                    <a:pt x="5320112" y="705505"/>
                  </a:lnTo>
                  <a:lnTo>
                    <a:pt x="1051037" y="705505"/>
                  </a:lnTo>
                  <a:lnTo>
                    <a:pt x="0" y="705505"/>
                  </a:lnTo>
                  <a:close/>
                </a:path>
              </a:pathLst>
            </a:custGeom>
            <a:solidFill>
              <a:schemeClr val="accent5"/>
            </a:solidFill>
            <a:ln w="9525" cap="flat">
              <a:noFill/>
              <a:prstDash val="solid"/>
              <a:miter/>
            </a:ln>
          </p:spPr>
          <p:txBody>
            <a:bodyPr wrap="square" tIns="0" bIns="0" rtlCol="0" anchor="ctr">
              <a:noAutofit/>
            </a:bodyPr>
            <a:lstStyle/>
            <a:p>
              <a:pPr algn="ctr"/>
              <a:r>
                <a:rPr lang="en-US" sz="2800" dirty="0">
                  <a:solidFill>
                    <a:schemeClr val="bg1"/>
                  </a:solidFill>
                </a:rPr>
                <a:t>1</a:t>
              </a:r>
            </a:p>
          </p:txBody>
        </p:sp>
      </p:grpSp>
      <p:sp>
        <p:nvSpPr>
          <p:cNvPr id="28" name="Freeform 8">
            <a:extLst>
              <a:ext uri="{FF2B5EF4-FFF2-40B4-BE49-F238E27FC236}">
                <a16:creationId xmlns:a16="http://schemas.microsoft.com/office/drawing/2014/main" id="{D1208B6D-F3B6-4F3A-AA9B-12B2D440694B}"/>
              </a:ext>
            </a:extLst>
          </p:cNvPr>
          <p:cNvSpPr>
            <a:spLocks noChangeAspect="1" noEditPoints="1"/>
          </p:cNvSpPr>
          <p:nvPr/>
        </p:nvSpPr>
        <p:spPr bwMode="auto">
          <a:xfrm>
            <a:off x="4176228" y="1750933"/>
            <a:ext cx="303276" cy="418440"/>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30">
            <a:extLst>
              <a:ext uri="{FF2B5EF4-FFF2-40B4-BE49-F238E27FC236}">
                <a16:creationId xmlns:a16="http://schemas.microsoft.com/office/drawing/2014/main" id="{8660E43C-B042-4AFA-BF7A-C296E96F8991}"/>
              </a:ext>
            </a:extLst>
          </p:cNvPr>
          <p:cNvSpPr>
            <a:spLocks noChangeAspect="1" noEditPoints="1"/>
          </p:cNvSpPr>
          <p:nvPr/>
        </p:nvSpPr>
        <p:spPr bwMode="auto">
          <a:xfrm>
            <a:off x="4646590" y="2496815"/>
            <a:ext cx="327190" cy="443110"/>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15">
            <a:extLst>
              <a:ext uri="{FF2B5EF4-FFF2-40B4-BE49-F238E27FC236}">
                <a16:creationId xmlns:a16="http://schemas.microsoft.com/office/drawing/2014/main" id="{84A3E6A5-D58D-4C88-A91B-C994705A5867}"/>
              </a:ext>
            </a:extLst>
          </p:cNvPr>
          <p:cNvSpPr>
            <a:spLocks noChangeAspect="1" noEditPoints="1"/>
          </p:cNvSpPr>
          <p:nvPr/>
        </p:nvSpPr>
        <p:spPr bwMode="auto">
          <a:xfrm>
            <a:off x="6645464" y="5543278"/>
            <a:ext cx="486856" cy="31100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9">
            <a:extLst>
              <a:ext uri="{FF2B5EF4-FFF2-40B4-BE49-F238E27FC236}">
                <a16:creationId xmlns:a16="http://schemas.microsoft.com/office/drawing/2014/main" id="{C9F8DB54-3F2D-4B21-9B01-4E9BC21FB251}"/>
              </a:ext>
            </a:extLst>
          </p:cNvPr>
          <p:cNvSpPr>
            <a:spLocks noChangeAspect="1" noEditPoints="1"/>
          </p:cNvSpPr>
          <p:nvPr/>
        </p:nvSpPr>
        <p:spPr bwMode="auto">
          <a:xfrm>
            <a:off x="6180929" y="4792466"/>
            <a:ext cx="395008" cy="31390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2958E84A-7AC4-4D2E-99D2-73005BCB22CE}"/>
              </a:ext>
            </a:extLst>
          </p:cNvPr>
          <p:cNvSpPr>
            <a:spLocks noChangeAspect="1" noEditPoints="1"/>
          </p:cNvSpPr>
          <p:nvPr/>
        </p:nvSpPr>
        <p:spPr bwMode="auto">
          <a:xfrm>
            <a:off x="5746164" y="4029860"/>
            <a:ext cx="286444" cy="365426"/>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4C789860-FDE0-44ED-A6AF-3132E76C22AD}"/>
              </a:ext>
            </a:extLst>
          </p:cNvPr>
          <p:cNvSpPr>
            <a:spLocks noChangeAspect="1" noEditPoints="1"/>
          </p:cNvSpPr>
          <p:nvPr/>
        </p:nvSpPr>
        <p:spPr bwMode="auto">
          <a:xfrm>
            <a:off x="5144378" y="3269863"/>
            <a:ext cx="430454" cy="393796"/>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Tree>
    <p:extLst>
      <p:ext uri="{BB962C8B-B14F-4D97-AF65-F5344CB8AC3E}">
        <p14:creationId xmlns:p14="http://schemas.microsoft.com/office/powerpoint/2010/main" val="373730705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upa 19"/>
          <p:cNvGrpSpPr/>
          <p:nvPr/>
        </p:nvGrpSpPr>
        <p:grpSpPr>
          <a:xfrm>
            <a:off x="4601774" y="1138982"/>
            <a:ext cx="2988452" cy="5061288"/>
            <a:chOff x="4601774" y="1129254"/>
            <a:chExt cx="2988452" cy="5061288"/>
          </a:xfrm>
        </p:grpSpPr>
        <p:grpSp>
          <p:nvGrpSpPr>
            <p:cNvPr id="60" name="Grupa 59"/>
            <p:cNvGrpSpPr/>
            <p:nvPr/>
          </p:nvGrpSpPr>
          <p:grpSpPr>
            <a:xfrm>
              <a:off x="4601774" y="4900789"/>
              <a:ext cx="2988452" cy="1289753"/>
              <a:chOff x="3616237" y="2500417"/>
              <a:chExt cx="2635586" cy="1137463"/>
            </a:xfrm>
          </p:grpSpPr>
          <p:sp>
            <p:nvSpPr>
              <p:cNvPr id="55" name="Romb 54"/>
              <p:cNvSpPr/>
              <p:nvPr/>
            </p:nvSpPr>
            <p:spPr>
              <a:xfrm>
                <a:off x="3704930" y="2500417"/>
                <a:ext cx="2460126" cy="1137463"/>
              </a:xfrm>
              <a:prstGeom prst="diamon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ównoległobok 57"/>
              <p:cNvSpPr/>
              <p:nvPr/>
            </p:nvSpPr>
            <p:spPr>
              <a:xfrm rot="20206245">
                <a:off x="4844962" y="3340209"/>
                <a:ext cx="1406861" cy="152744"/>
              </a:xfrm>
              <a:prstGeom prst="parallelogram">
                <a:avLst>
                  <a:gd name="adj" fmla="val 4316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ównoległobok 58"/>
              <p:cNvSpPr/>
              <p:nvPr/>
            </p:nvSpPr>
            <p:spPr>
              <a:xfrm rot="1393755" flipH="1">
                <a:off x="3616237" y="3340209"/>
                <a:ext cx="1406861" cy="152744"/>
              </a:xfrm>
              <a:prstGeom prst="parallelogram">
                <a:avLst>
                  <a:gd name="adj" fmla="val 4316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upa 87"/>
            <p:cNvGrpSpPr/>
            <p:nvPr/>
          </p:nvGrpSpPr>
          <p:grpSpPr>
            <a:xfrm>
              <a:off x="4601774" y="4362000"/>
              <a:ext cx="2988452" cy="1289753"/>
              <a:chOff x="3616237" y="2500417"/>
              <a:chExt cx="2635586" cy="1137463"/>
            </a:xfrm>
          </p:grpSpPr>
          <p:sp>
            <p:nvSpPr>
              <p:cNvPr id="89" name="Romb 88"/>
              <p:cNvSpPr/>
              <p:nvPr/>
            </p:nvSpPr>
            <p:spPr>
              <a:xfrm>
                <a:off x="3704930" y="2500417"/>
                <a:ext cx="2460126" cy="113746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ównoległobok 89"/>
              <p:cNvSpPr/>
              <p:nvPr/>
            </p:nvSpPr>
            <p:spPr>
              <a:xfrm rot="20206245">
                <a:off x="4844962" y="3340209"/>
                <a:ext cx="1406861" cy="152744"/>
              </a:xfrm>
              <a:prstGeom prst="parallelogram">
                <a:avLst>
                  <a:gd name="adj" fmla="val 43166"/>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Równoległobok 90"/>
              <p:cNvSpPr/>
              <p:nvPr/>
            </p:nvSpPr>
            <p:spPr>
              <a:xfrm rot="1393755" flipH="1">
                <a:off x="3616237" y="3340209"/>
                <a:ext cx="1406861" cy="152744"/>
              </a:xfrm>
              <a:prstGeom prst="parallelogram">
                <a:avLst>
                  <a:gd name="adj" fmla="val 4316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1" name="Grupa 60"/>
            <p:cNvGrpSpPr/>
            <p:nvPr/>
          </p:nvGrpSpPr>
          <p:grpSpPr>
            <a:xfrm>
              <a:off x="4601774" y="3823209"/>
              <a:ext cx="2988452" cy="1289753"/>
              <a:chOff x="3616237" y="2500417"/>
              <a:chExt cx="2635586" cy="1137463"/>
            </a:xfrm>
          </p:grpSpPr>
          <p:sp>
            <p:nvSpPr>
              <p:cNvPr id="62" name="Romb 61"/>
              <p:cNvSpPr/>
              <p:nvPr/>
            </p:nvSpPr>
            <p:spPr>
              <a:xfrm>
                <a:off x="3704930" y="2500417"/>
                <a:ext cx="2460126" cy="1137463"/>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ównoległobok 62"/>
              <p:cNvSpPr/>
              <p:nvPr/>
            </p:nvSpPr>
            <p:spPr>
              <a:xfrm rot="20206245">
                <a:off x="4844962" y="3340209"/>
                <a:ext cx="1406861" cy="152744"/>
              </a:xfrm>
              <a:prstGeom prst="parallelogram">
                <a:avLst>
                  <a:gd name="adj" fmla="val 43166"/>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ównoległobok 63"/>
              <p:cNvSpPr/>
              <p:nvPr/>
            </p:nvSpPr>
            <p:spPr>
              <a:xfrm rot="1393755" flipH="1">
                <a:off x="3616237" y="3340209"/>
                <a:ext cx="1406861" cy="152744"/>
              </a:xfrm>
              <a:prstGeom prst="parallelogram">
                <a:avLst>
                  <a:gd name="adj" fmla="val 4316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upa 64"/>
            <p:cNvGrpSpPr/>
            <p:nvPr/>
          </p:nvGrpSpPr>
          <p:grpSpPr>
            <a:xfrm>
              <a:off x="4601774" y="3284418"/>
              <a:ext cx="2988452" cy="1289753"/>
              <a:chOff x="3616237" y="2500417"/>
              <a:chExt cx="2635586" cy="1137463"/>
            </a:xfrm>
          </p:grpSpPr>
          <p:sp>
            <p:nvSpPr>
              <p:cNvPr id="66" name="Romb 65"/>
              <p:cNvSpPr/>
              <p:nvPr/>
            </p:nvSpPr>
            <p:spPr>
              <a:xfrm>
                <a:off x="3704930" y="2500417"/>
                <a:ext cx="2460126" cy="113746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ównoległobok 66"/>
              <p:cNvSpPr/>
              <p:nvPr/>
            </p:nvSpPr>
            <p:spPr>
              <a:xfrm rot="20206245">
                <a:off x="4844962" y="3340209"/>
                <a:ext cx="1406861" cy="152744"/>
              </a:xfrm>
              <a:prstGeom prst="parallelogram">
                <a:avLst>
                  <a:gd name="adj" fmla="val 43166"/>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ównoległobok 67"/>
              <p:cNvSpPr/>
              <p:nvPr/>
            </p:nvSpPr>
            <p:spPr>
              <a:xfrm rot="1393755" flipH="1">
                <a:off x="3616237" y="3340209"/>
                <a:ext cx="1406861" cy="152744"/>
              </a:xfrm>
              <a:prstGeom prst="parallelogram">
                <a:avLst>
                  <a:gd name="adj" fmla="val 43166"/>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2" name="Grupa 101"/>
            <p:cNvGrpSpPr/>
            <p:nvPr/>
          </p:nvGrpSpPr>
          <p:grpSpPr>
            <a:xfrm>
              <a:off x="4601774" y="2745627"/>
              <a:ext cx="2988452" cy="1289753"/>
              <a:chOff x="3616237" y="2500417"/>
              <a:chExt cx="2635586" cy="1137463"/>
            </a:xfrm>
          </p:grpSpPr>
          <p:sp>
            <p:nvSpPr>
              <p:cNvPr id="103" name="Romb 102"/>
              <p:cNvSpPr/>
              <p:nvPr/>
            </p:nvSpPr>
            <p:spPr>
              <a:xfrm>
                <a:off x="3704930" y="2500417"/>
                <a:ext cx="2460126" cy="113746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ównoległobok 103"/>
              <p:cNvSpPr/>
              <p:nvPr/>
            </p:nvSpPr>
            <p:spPr>
              <a:xfrm rot="20206245">
                <a:off x="4844962" y="3340209"/>
                <a:ext cx="1406861" cy="152744"/>
              </a:xfrm>
              <a:prstGeom prst="parallelogram">
                <a:avLst>
                  <a:gd name="adj" fmla="val 43166"/>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Równoległobok 104"/>
              <p:cNvSpPr/>
              <p:nvPr/>
            </p:nvSpPr>
            <p:spPr>
              <a:xfrm rot="1393755" flipH="1">
                <a:off x="3616237" y="3340209"/>
                <a:ext cx="1406861" cy="152744"/>
              </a:xfrm>
              <a:prstGeom prst="parallelogram">
                <a:avLst>
                  <a:gd name="adj" fmla="val 43166"/>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upa 68"/>
            <p:cNvGrpSpPr/>
            <p:nvPr/>
          </p:nvGrpSpPr>
          <p:grpSpPr>
            <a:xfrm>
              <a:off x="4601774" y="2206836"/>
              <a:ext cx="2988452" cy="1289753"/>
              <a:chOff x="3616237" y="2500417"/>
              <a:chExt cx="2635586" cy="1137463"/>
            </a:xfrm>
          </p:grpSpPr>
          <p:sp>
            <p:nvSpPr>
              <p:cNvPr id="70" name="Romb 69"/>
              <p:cNvSpPr/>
              <p:nvPr/>
            </p:nvSpPr>
            <p:spPr>
              <a:xfrm>
                <a:off x="3704930" y="2500417"/>
                <a:ext cx="2460126" cy="113746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Równoległobok 70"/>
              <p:cNvSpPr/>
              <p:nvPr/>
            </p:nvSpPr>
            <p:spPr>
              <a:xfrm rot="20206245">
                <a:off x="4844962" y="3340209"/>
                <a:ext cx="1406861" cy="152744"/>
              </a:xfrm>
              <a:prstGeom prst="parallelogram">
                <a:avLst>
                  <a:gd name="adj" fmla="val 43166"/>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ównoległobok 71"/>
              <p:cNvSpPr/>
              <p:nvPr/>
            </p:nvSpPr>
            <p:spPr>
              <a:xfrm rot="1393755" flipH="1">
                <a:off x="3616237" y="3340209"/>
                <a:ext cx="1406861" cy="152744"/>
              </a:xfrm>
              <a:prstGeom prst="parallelogram">
                <a:avLst>
                  <a:gd name="adj" fmla="val 4316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8" name="Grupa 97"/>
            <p:cNvGrpSpPr/>
            <p:nvPr/>
          </p:nvGrpSpPr>
          <p:grpSpPr>
            <a:xfrm>
              <a:off x="4601774" y="1668045"/>
              <a:ext cx="2988452" cy="1289753"/>
              <a:chOff x="3616237" y="2500417"/>
              <a:chExt cx="2635586" cy="1137463"/>
            </a:xfrm>
          </p:grpSpPr>
          <p:sp>
            <p:nvSpPr>
              <p:cNvPr id="99" name="Romb 98"/>
              <p:cNvSpPr/>
              <p:nvPr/>
            </p:nvSpPr>
            <p:spPr>
              <a:xfrm>
                <a:off x="3704930" y="2500417"/>
                <a:ext cx="2460126" cy="113746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ównoległobok 99"/>
              <p:cNvSpPr/>
              <p:nvPr/>
            </p:nvSpPr>
            <p:spPr>
              <a:xfrm rot="20206245">
                <a:off x="4844962" y="3340209"/>
                <a:ext cx="1406861" cy="152744"/>
              </a:xfrm>
              <a:prstGeom prst="parallelogram">
                <a:avLst>
                  <a:gd name="adj" fmla="val 43166"/>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ównoległobok 100"/>
              <p:cNvSpPr/>
              <p:nvPr/>
            </p:nvSpPr>
            <p:spPr>
              <a:xfrm rot="1393755" flipH="1">
                <a:off x="3616237" y="3340209"/>
                <a:ext cx="1406861" cy="152744"/>
              </a:xfrm>
              <a:prstGeom prst="parallelogram">
                <a:avLst>
                  <a:gd name="adj" fmla="val 431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upa 105"/>
            <p:cNvGrpSpPr/>
            <p:nvPr/>
          </p:nvGrpSpPr>
          <p:grpSpPr>
            <a:xfrm>
              <a:off x="4601774" y="1129254"/>
              <a:ext cx="2988452" cy="1289753"/>
              <a:chOff x="3616237" y="2500417"/>
              <a:chExt cx="2635586" cy="1137463"/>
            </a:xfrm>
          </p:grpSpPr>
          <p:sp>
            <p:nvSpPr>
              <p:cNvPr id="107" name="Romb 106"/>
              <p:cNvSpPr/>
              <p:nvPr/>
            </p:nvSpPr>
            <p:spPr>
              <a:xfrm>
                <a:off x="3704930" y="2500417"/>
                <a:ext cx="2460126" cy="1137463"/>
              </a:xfrm>
              <a:prstGeom prst="diamon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Równoległobok 107"/>
              <p:cNvSpPr/>
              <p:nvPr/>
            </p:nvSpPr>
            <p:spPr>
              <a:xfrm rot="20206245">
                <a:off x="4844962" y="3340209"/>
                <a:ext cx="1406861" cy="152744"/>
              </a:xfrm>
              <a:prstGeom prst="parallelogram">
                <a:avLst>
                  <a:gd name="adj" fmla="val 4316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Równoległobok 108"/>
              <p:cNvSpPr/>
              <p:nvPr/>
            </p:nvSpPr>
            <p:spPr>
              <a:xfrm rot="1393755" flipH="1">
                <a:off x="3616237" y="3340209"/>
                <a:ext cx="1406861" cy="152744"/>
              </a:xfrm>
              <a:prstGeom prst="parallelogram">
                <a:avLst>
                  <a:gd name="adj" fmla="val 4316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 name="Tytuł 1"/>
          <p:cNvSpPr>
            <a:spLocks noGrp="1"/>
          </p:cNvSpPr>
          <p:nvPr>
            <p:ph type="title"/>
          </p:nvPr>
        </p:nvSpPr>
        <p:spPr/>
        <p:txBody>
          <a:bodyPr/>
          <a:lstStyle/>
          <a:p>
            <a:r>
              <a:rPr lang="en-US" dirty="0"/>
              <a:t>3D Layers List Diagram with 8 Items</a:t>
            </a:r>
          </a:p>
        </p:txBody>
      </p:sp>
      <p:grpSp>
        <p:nvGrpSpPr>
          <p:cNvPr id="4" name="Grupa 3">
            <a:extLst>
              <a:ext uri="{FF2B5EF4-FFF2-40B4-BE49-F238E27FC236}">
                <a16:creationId xmlns:a16="http://schemas.microsoft.com/office/drawing/2014/main" id="{48157F1F-3E2F-4462-B928-7CF234A99DBC}"/>
              </a:ext>
            </a:extLst>
          </p:cNvPr>
          <p:cNvGrpSpPr/>
          <p:nvPr/>
        </p:nvGrpSpPr>
        <p:grpSpPr>
          <a:xfrm>
            <a:off x="7773228" y="3785974"/>
            <a:ext cx="3797683" cy="1212324"/>
            <a:chOff x="7773228" y="3785974"/>
            <a:chExt cx="3797683" cy="1212324"/>
          </a:xfrm>
        </p:grpSpPr>
        <p:cxnSp>
          <p:nvCxnSpPr>
            <p:cNvPr id="269" name="Łącznik prosty 268"/>
            <p:cNvCxnSpPr/>
            <p:nvPr/>
          </p:nvCxnSpPr>
          <p:spPr>
            <a:xfrm flipH="1">
              <a:off x="7840670" y="3813421"/>
              <a:ext cx="3155859" cy="0"/>
            </a:xfrm>
            <a:prstGeom prst="line">
              <a:avLst/>
            </a:prstGeom>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1" name="pole tekstowe 63">
              <a:extLst>
                <a:ext uri="{FF2B5EF4-FFF2-40B4-BE49-F238E27FC236}">
                  <a16:creationId xmlns:a16="http://schemas.microsoft.com/office/drawing/2014/main" id="{3BADF9E8-CA5E-4031-81FB-A6C05FE215B7}"/>
                </a:ext>
              </a:extLst>
            </p:cNvPr>
            <p:cNvSpPr txBox="1"/>
            <p:nvPr/>
          </p:nvSpPr>
          <p:spPr>
            <a:xfrm>
              <a:off x="7773228" y="3813421"/>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6:</a:t>
              </a:r>
            </a:p>
            <a:p>
              <a:r>
                <a:rPr lang="en-US" b="0" dirty="0"/>
                <a:t>Put your text here. Add description.</a:t>
              </a:r>
            </a:p>
          </p:txBody>
        </p:sp>
        <p:sp>
          <p:nvSpPr>
            <p:cNvPr id="272" name="Owal 271"/>
            <p:cNvSpPr/>
            <p:nvPr/>
          </p:nvSpPr>
          <p:spPr>
            <a:xfrm flipH="1">
              <a:off x="10406908" y="3785974"/>
              <a:ext cx="1164003" cy="11640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upa 5">
            <a:extLst>
              <a:ext uri="{FF2B5EF4-FFF2-40B4-BE49-F238E27FC236}">
                <a16:creationId xmlns:a16="http://schemas.microsoft.com/office/drawing/2014/main" id="{2220DA9B-57B0-480A-84FD-01BC465F674A}"/>
              </a:ext>
            </a:extLst>
          </p:cNvPr>
          <p:cNvGrpSpPr/>
          <p:nvPr/>
        </p:nvGrpSpPr>
        <p:grpSpPr>
          <a:xfrm>
            <a:off x="7773228" y="1120960"/>
            <a:ext cx="3797683" cy="1212324"/>
            <a:chOff x="7773228" y="1120960"/>
            <a:chExt cx="3797683" cy="1212324"/>
          </a:xfrm>
        </p:grpSpPr>
        <p:cxnSp>
          <p:nvCxnSpPr>
            <p:cNvPr id="281" name="Łącznik prosty 280"/>
            <p:cNvCxnSpPr/>
            <p:nvPr/>
          </p:nvCxnSpPr>
          <p:spPr>
            <a:xfrm flipH="1">
              <a:off x="7840670" y="1148407"/>
              <a:ext cx="3155859" cy="0"/>
            </a:xfrm>
            <a:prstGeom prst="line">
              <a:avLst/>
            </a:prstGeom>
            <a:ln w="38100" cap="rnd">
              <a:solidFill>
                <a:schemeClr val="accent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3" name="pole tekstowe 63">
              <a:extLst>
                <a:ext uri="{FF2B5EF4-FFF2-40B4-BE49-F238E27FC236}">
                  <a16:creationId xmlns:a16="http://schemas.microsoft.com/office/drawing/2014/main" id="{3BADF9E8-CA5E-4031-81FB-A6C05FE215B7}"/>
                </a:ext>
              </a:extLst>
            </p:cNvPr>
            <p:cNvSpPr txBox="1"/>
            <p:nvPr/>
          </p:nvSpPr>
          <p:spPr>
            <a:xfrm>
              <a:off x="7773228" y="1148407"/>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2:</a:t>
              </a:r>
            </a:p>
            <a:p>
              <a:r>
                <a:rPr lang="en-US" b="0" dirty="0"/>
                <a:t>Put your text here. Add description.</a:t>
              </a:r>
            </a:p>
          </p:txBody>
        </p:sp>
        <p:sp>
          <p:nvSpPr>
            <p:cNvPr id="284" name="Owal 283"/>
            <p:cNvSpPr/>
            <p:nvPr/>
          </p:nvSpPr>
          <p:spPr>
            <a:xfrm flipH="1">
              <a:off x="10406908" y="1120960"/>
              <a:ext cx="1164003" cy="1164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upa 4">
            <a:extLst>
              <a:ext uri="{FF2B5EF4-FFF2-40B4-BE49-F238E27FC236}">
                <a16:creationId xmlns:a16="http://schemas.microsoft.com/office/drawing/2014/main" id="{51507B3D-97FD-4317-A5BA-7F4DC1C110A3}"/>
              </a:ext>
            </a:extLst>
          </p:cNvPr>
          <p:cNvGrpSpPr/>
          <p:nvPr/>
        </p:nvGrpSpPr>
        <p:grpSpPr>
          <a:xfrm>
            <a:off x="7773228" y="2453467"/>
            <a:ext cx="3797683" cy="1212324"/>
            <a:chOff x="7773228" y="2453467"/>
            <a:chExt cx="3797683" cy="1212324"/>
          </a:xfrm>
        </p:grpSpPr>
        <p:cxnSp>
          <p:nvCxnSpPr>
            <p:cNvPr id="275" name="Łącznik prosty 274"/>
            <p:cNvCxnSpPr/>
            <p:nvPr/>
          </p:nvCxnSpPr>
          <p:spPr>
            <a:xfrm flipH="1">
              <a:off x="7840670" y="2480914"/>
              <a:ext cx="3155859" cy="0"/>
            </a:xfrm>
            <a:prstGeom prst="line">
              <a:avLst/>
            </a:prstGeom>
            <a:ln w="38100" cap="rnd">
              <a:solidFill>
                <a:schemeClr val="tx2">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7" name="pole tekstowe 63">
              <a:extLst>
                <a:ext uri="{FF2B5EF4-FFF2-40B4-BE49-F238E27FC236}">
                  <a16:creationId xmlns:a16="http://schemas.microsoft.com/office/drawing/2014/main" id="{3BADF9E8-CA5E-4031-81FB-A6C05FE215B7}"/>
                </a:ext>
              </a:extLst>
            </p:cNvPr>
            <p:cNvSpPr txBox="1"/>
            <p:nvPr/>
          </p:nvSpPr>
          <p:spPr>
            <a:xfrm>
              <a:off x="7773228" y="2480914"/>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4:</a:t>
              </a:r>
            </a:p>
            <a:p>
              <a:r>
                <a:rPr lang="en-US" b="0" dirty="0"/>
                <a:t>Put your text here. Add description.</a:t>
              </a:r>
            </a:p>
          </p:txBody>
        </p:sp>
        <p:sp>
          <p:nvSpPr>
            <p:cNvPr id="278" name="Owal 277"/>
            <p:cNvSpPr/>
            <p:nvPr/>
          </p:nvSpPr>
          <p:spPr>
            <a:xfrm flipH="1">
              <a:off x="10406908" y="2453467"/>
              <a:ext cx="1164003" cy="11640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B596BF2A-96C3-4517-AB63-BD6FAC245168}"/>
              </a:ext>
            </a:extLst>
          </p:cNvPr>
          <p:cNvGrpSpPr/>
          <p:nvPr/>
        </p:nvGrpSpPr>
        <p:grpSpPr>
          <a:xfrm>
            <a:off x="7773228" y="5114296"/>
            <a:ext cx="3797683" cy="1212324"/>
            <a:chOff x="7773228" y="5114296"/>
            <a:chExt cx="3797683" cy="1212324"/>
          </a:xfrm>
        </p:grpSpPr>
        <p:cxnSp>
          <p:nvCxnSpPr>
            <p:cNvPr id="85" name="Łącznik prosty 84"/>
            <p:cNvCxnSpPr/>
            <p:nvPr/>
          </p:nvCxnSpPr>
          <p:spPr>
            <a:xfrm flipH="1">
              <a:off x="7840670" y="5141743"/>
              <a:ext cx="3155859" cy="0"/>
            </a:xfrm>
            <a:prstGeom prst="line">
              <a:avLst/>
            </a:prstGeom>
            <a:ln w="38100" cap="rnd">
              <a:solidFill>
                <a:srgbClr val="007BA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6" name="pole tekstowe 63">
              <a:extLst>
                <a:ext uri="{FF2B5EF4-FFF2-40B4-BE49-F238E27FC236}">
                  <a16:creationId xmlns:a16="http://schemas.microsoft.com/office/drawing/2014/main" id="{3BADF9E8-CA5E-4031-81FB-A6C05FE215B7}"/>
                </a:ext>
              </a:extLst>
            </p:cNvPr>
            <p:cNvSpPr txBox="1"/>
            <p:nvPr/>
          </p:nvSpPr>
          <p:spPr>
            <a:xfrm>
              <a:off x="7773228" y="5141743"/>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8:</a:t>
              </a:r>
            </a:p>
            <a:p>
              <a:r>
                <a:rPr lang="en-US" b="0" dirty="0"/>
                <a:t>Put your text here. Add description.</a:t>
              </a:r>
            </a:p>
          </p:txBody>
        </p:sp>
        <p:sp>
          <p:nvSpPr>
            <p:cNvPr id="87" name="Owal 86"/>
            <p:cNvSpPr/>
            <p:nvPr/>
          </p:nvSpPr>
          <p:spPr>
            <a:xfrm flipH="1">
              <a:off x="10406908" y="5114296"/>
              <a:ext cx="1164003" cy="1164003"/>
            </a:xfrm>
            <a:prstGeom prst="ellipse">
              <a:avLst/>
            </a:prstGeom>
            <a:solidFill>
              <a:srgbClr val="52D2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upa 6">
            <a:extLst>
              <a:ext uri="{FF2B5EF4-FFF2-40B4-BE49-F238E27FC236}">
                <a16:creationId xmlns:a16="http://schemas.microsoft.com/office/drawing/2014/main" id="{120EF7BB-7236-4C13-9F08-0ED0E29DB6F6}"/>
              </a:ext>
            </a:extLst>
          </p:cNvPr>
          <p:cNvGrpSpPr/>
          <p:nvPr/>
        </p:nvGrpSpPr>
        <p:grpSpPr>
          <a:xfrm>
            <a:off x="636772" y="5138356"/>
            <a:ext cx="3797683" cy="1212324"/>
            <a:chOff x="636772" y="5138356"/>
            <a:chExt cx="3797683" cy="1212324"/>
          </a:xfrm>
        </p:grpSpPr>
        <p:cxnSp>
          <p:nvCxnSpPr>
            <p:cNvPr id="126" name="Łącznik prosty 125"/>
            <p:cNvCxnSpPr/>
            <p:nvPr/>
          </p:nvCxnSpPr>
          <p:spPr>
            <a:xfrm>
              <a:off x="1211154" y="5165803"/>
              <a:ext cx="3155859" cy="0"/>
            </a:xfrm>
            <a:prstGeom prst="line">
              <a:avLst/>
            </a:prstGeom>
            <a:ln w="38100" cap="rnd">
              <a:solidFill>
                <a:schemeClr val="accent4">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7" name="pole tekstowe 63">
              <a:extLst>
                <a:ext uri="{FF2B5EF4-FFF2-40B4-BE49-F238E27FC236}">
                  <a16:creationId xmlns:a16="http://schemas.microsoft.com/office/drawing/2014/main" id="{3BADF9E8-CA5E-4031-81FB-A6C05FE215B7}"/>
                </a:ext>
              </a:extLst>
            </p:cNvPr>
            <p:cNvSpPr txBox="1"/>
            <p:nvPr/>
          </p:nvSpPr>
          <p:spPr>
            <a:xfrm flipH="1">
              <a:off x="1929194" y="5165803"/>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7:</a:t>
              </a:r>
            </a:p>
            <a:p>
              <a:r>
                <a:rPr lang="en-US" b="0" dirty="0"/>
                <a:t>Put your text here. Add description.</a:t>
              </a:r>
            </a:p>
          </p:txBody>
        </p:sp>
        <p:sp>
          <p:nvSpPr>
            <p:cNvPr id="128" name="Owal 127"/>
            <p:cNvSpPr/>
            <p:nvPr/>
          </p:nvSpPr>
          <p:spPr>
            <a:xfrm>
              <a:off x="636772" y="5138356"/>
              <a:ext cx="1164003" cy="1164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upa 9">
            <a:extLst>
              <a:ext uri="{FF2B5EF4-FFF2-40B4-BE49-F238E27FC236}">
                <a16:creationId xmlns:a16="http://schemas.microsoft.com/office/drawing/2014/main" id="{ADA68B5A-80D1-4E77-AE25-9C1087FBAFE3}"/>
              </a:ext>
            </a:extLst>
          </p:cNvPr>
          <p:cNvGrpSpPr/>
          <p:nvPr/>
        </p:nvGrpSpPr>
        <p:grpSpPr>
          <a:xfrm>
            <a:off x="636772" y="1121785"/>
            <a:ext cx="3797683" cy="1212324"/>
            <a:chOff x="636772" y="1121785"/>
            <a:chExt cx="3797683" cy="1212324"/>
          </a:xfrm>
        </p:grpSpPr>
        <p:cxnSp>
          <p:nvCxnSpPr>
            <p:cNvPr id="116" name="Łącznik prosty 115"/>
            <p:cNvCxnSpPr/>
            <p:nvPr/>
          </p:nvCxnSpPr>
          <p:spPr>
            <a:xfrm>
              <a:off x="1211154" y="1149232"/>
              <a:ext cx="3155859" cy="0"/>
            </a:xfrm>
            <a:prstGeom prst="line">
              <a:avLst/>
            </a:prstGeom>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7" name="pole tekstowe 63">
              <a:extLst>
                <a:ext uri="{FF2B5EF4-FFF2-40B4-BE49-F238E27FC236}">
                  <a16:creationId xmlns:a16="http://schemas.microsoft.com/office/drawing/2014/main" id="{3BADF9E8-CA5E-4031-81FB-A6C05FE215B7}"/>
                </a:ext>
              </a:extLst>
            </p:cNvPr>
            <p:cNvSpPr txBox="1"/>
            <p:nvPr/>
          </p:nvSpPr>
          <p:spPr>
            <a:xfrm flipH="1">
              <a:off x="1929194" y="1149232"/>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1:</a:t>
              </a:r>
            </a:p>
            <a:p>
              <a:r>
                <a:rPr lang="en-US" b="0" dirty="0"/>
                <a:t>Put your text here. Add description.</a:t>
              </a:r>
            </a:p>
          </p:txBody>
        </p:sp>
        <p:sp>
          <p:nvSpPr>
            <p:cNvPr id="118" name="Owal 117"/>
            <p:cNvSpPr/>
            <p:nvPr/>
          </p:nvSpPr>
          <p:spPr>
            <a:xfrm>
              <a:off x="636772" y="1121785"/>
              <a:ext cx="1164003" cy="1164003"/>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upa 8">
            <a:extLst>
              <a:ext uri="{FF2B5EF4-FFF2-40B4-BE49-F238E27FC236}">
                <a16:creationId xmlns:a16="http://schemas.microsoft.com/office/drawing/2014/main" id="{8F35D01C-B0E6-4BC5-BE9B-F5A64F384801}"/>
              </a:ext>
            </a:extLst>
          </p:cNvPr>
          <p:cNvGrpSpPr/>
          <p:nvPr/>
        </p:nvGrpSpPr>
        <p:grpSpPr>
          <a:xfrm>
            <a:off x="636772" y="2460642"/>
            <a:ext cx="3797683" cy="1212324"/>
            <a:chOff x="636772" y="2460642"/>
            <a:chExt cx="3797683" cy="1212324"/>
          </a:xfrm>
        </p:grpSpPr>
        <p:cxnSp>
          <p:nvCxnSpPr>
            <p:cNvPr id="111" name="Łącznik prosty 110"/>
            <p:cNvCxnSpPr/>
            <p:nvPr/>
          </p:nvCxnSpPr>
          <p:spPr>
            <a:xfrm>
              <a:off x="1211154" y="2488089"/>
              <a:ext cx="3155859" cy="0"/>
            </a:xfrm>
            <a:prstGeom prst="line">
              <a:avLst/>
            </a:prstGeom>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pole tekstowe 63">
              <a:extLst>
                <a:ext uri="{FF2B5EF4-FFF2-40B4-BE49-F238E27FC236}">
                  <a16:creationId xmlns:a16="http://schemas.microsoft.com/office/drawing/2014/main" id="{3BADF9E8-CA5E-4031-81FB-A6C05FE215B7}"/>
                </a:ext>
              </a:extLst>
            </p:cNvPr>
            <p:cNvSpPr txBox="1"/>
            <p:nvPr/>
          </p:nvSpPr>
          <p:spPr>
            <a:xfrm flipH="1">
              <a:off x="1929194" y="2488089"/>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3:</a:t>
              </a:r>
            </a:p>
            <a:p>
              <a:r>
                <a:rPr lang="en-US" b="0" dirty="0"/>
                <a:t>Put your text here. Add description.</a:t>
              </a:r>
            </a:p>
          </p:txBody>
        </p:sp>
        <p:sp>
          <p:nvSpPr>
            <p:cNvPr id="113" name="Owal 112"/>
            <p:cNvSpPr/>
            <p:nvPr/>
          </p:nvSpPr>
          <p:spPr>
            <a:xfrm>
              <a:off x="636772" y="2460642"/>
              <a:ext cx="1164003" cy="1164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upa 7">
            <a:extLst>
              <a:ext uri="{FF2B5EF4-FFF2-40B4-BE49-F238E27FC236}">
                <a16:creationId xmlns:a16="http://schemas.microsoft.com/office/drawing/2014/main" id="{369EBC06-F939-40DB-B250-F18F81305C08}"/>
              </a:ext>
            </a:extLst>
          </p:cNvPr>
          <p:cNvGrpSpPr/>
          <p:nvPr/>
        </p:nvGrpSpPr>
        <p:grpSpPr>
          <a:xfrm>
            <a:off x="636772" y="3799499"/>
            <a:ext cx="3797683" cy="1212324"/>
            <a:chOff x="636772" y="3799499"/>
            <a:chExt cx="3797683" cy="1212324"/>
          </a:xfrm>
        </p:grpSpPr>
        <p:cxnSp>
          <p:nvCxnSpPr>
            <p:cNvPr id="121" name="Łącznik prosty 120"/>
            <p:cNvCxnSpPr/>
            <p:nvPr/>
          </p:nvCxnSpPr>
          <p:spPr>
            <a:xfrm>
              <a:off x="1211154" y="3826946"/>
              <a:ext cx="3155859" cy="0"/>
            </a:xfrm>
            <a:prstGeom prst="line">
              <a:avLst/>
            </a:prstGeom>
            <a:ln w="38100" cap="rnd">
              <a:solidFill>
                <a:schemeClr val="accent6">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2" name="pole tekstowe 63">
              <a:extLst>
                <a:ext uri="{FF2B5EF4-FFF2-40B4-BE49-F238E27FC236}">
                  <a16:creationId xmlns:a16="http://schemas.microsoft.com/office/drawing/2014/main" id="{3BADF9E8-CA5E-4031-81FB-A6C05FE215B7}"/>
                </a:ext>
              </a:extLst>
            </p:cNvPr>
            <p:cNvSpPr txBox="1"/>
            <p:nvPr/>
          </p:nvSpPr>
          <p:spPr>
            <a:xfrm flipH="1">
              <a:off x="1929194" y="3826946"/>
              <a:ext cx="2505261" cy="1184877"/>
            </a:xfrm>
            <a:prstGeom prst="rect">
              <a:avLst/>
            </a:prstGeom>
            <a:noFill/>
          </p:spPr>
          <p:txBody>
            <a:bodyPr wrap="square" tIns="108000" rtlCol="0" anchor="ctr" anchorCtr="0">
              <a:noAutofit/>
            </a:bodyPr>
            <a:lstStyle>
              <a:defPPr>
                <a:defRPr lang="pl-PL"/>
              </a:defPPr>
              <a:lvl1pPr indent="0" algn="ctr">
                <a:spcAft>
                  <a:spcPts val="600"/>
                </a:spcAft>
                <a:buFont typeface="Arial" panose="020B0604020202020204" pitchFamily="34" charset="0"/>
                <a:buNone/>
                <a:defRPr sz="2000" b="1"/>
              </a:lvl1pPr>
            </a:lstStyle>
            <a:p>
              <a:r>
                <a:rPr lang="en-US" dirty="0"/>
                <a:t>Layer 5:</a:t>
              </a:r>
            </a:p>
            <a:p>
              <a:r>
                <a:rPr lang="en-US" b="0" dirty="0"/>
                <a:t>Put your text here. Add description.</a:t>
              </a:r>
            </a:p>
          </p:txBody>
        </p:sp>
        <p:sp>
          <p:nvSpPr>
            <p:cNvPr id="123" name="Owal 122"/>
            <p:cNvSpPr/>
            <p:nvPr/>
          </p:nvSpPr>
          <p:spPr>
            <a:xfrm>
              <a:off x="636772" y="3799499"/>
              <a:ext cx="1164003" cy="1164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3" name="Freeform 31">
            <a:extLst>
              <a:ext uri="{FF2B5EF4-FFF2-40B4-BE49-F238E27FC236}">
                <a16:creationId xmlns:a16="http://schemas.microsoft.com/office/drawing/2014/main" id="{E42AD6DA-D183-4438-9A1E-401BBE5E4C05}"/>
              </a:ext>
            </a:extLst>
          </p:cNvPr>
          <p:cNvSpPr>
            <a:spLocks noChangeAspect="1"/>
          </p:cNvSpPr>
          <p:nvPr/>
        </p:nvSpPr>
        <p:spPr bwMode="auto">
          <a:xfrm>
            <a:off x="10674278" y="1489383"/>
            <a:ext cx="629262" cy="427156"/>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74" name="Grafika 73">
            <a:extLst>
              <a:ext uri="{FF2B5EF4-FFF2-40B4-BE49-F238E27FC236}">
                <a16:creationId xmlns:a16="http://schemas.microsoft.com/office/drawing/2014/main" id="{3B224B0D-6381-4E98-932A-4736C2619DCB}"/>
              </a:ext>
            </a:extLst>
          </p:cNvPr>
          <p:cNvPicPr>
            <a:picLocks noChangeAspect="1"/>
          </p:cNvPicPr>
          <p:nvPr/>
        </p:nvPicPr>
        <p:blipFill>
          <a:blip/>
          <a:stretch>
            <a:fillRect/>
          </a:stretch>
        </p:blipFill>
        <p:spPr>
          <a:xfrm>
            <a:off x="10780531" y="2726959"/>
            <a:ext cx="414322" cy="594926"/>
          </a:xfrm>
          <a:prstGeom prst="rect">
            <a:avLst/>
          </a:prstGeom>
        </p:spPr>
      </p:pic>
      <p:sp>
        <p:nvSpPr>
          <p:cNvPr id="75" name="Freeform 6">
            <a:extLst>
              <a:ext uri="{FF2B5EF4-FFF2-40B4-BE49-F238E27FC236}">
                <a16:creationId xmlns:a16="http://schemas.microsoft.com/office/drawing/2014/main" id="{B2BF8388-9D1D-46A4-9285-5E129E595661}"/>
              </a:ext>
            </a:extLst>
          </p:cNvPr>
          <p:cNvSpPr>
            <a:spLocks noChangeAspect="1" noEditPoints="1"/>
          </p:cNvSpPr>
          <p:nvPr/>
        </p:nvSpPr>
        <p:spPr bwMode="auto">
          <a:xfrm>
            <a:off x="10657318" y="4065281"/>
            <a:ext cx="660748" cy="530848"/>
          </a:xfrm>
          <a:custGeom>
            <a:avLst/>
            <a:gdLst>
              <a:gd name="T0" fmla="*/ 219 w 323"/>
              <a:gd name="T1" fmla="*/ 57 h 260"/>
              <a:gd name="T2" fmla="*/ 229 w 323"/>
              <a:gd name="T3" fmla="*/ 10 h 260"/>
              <a:gd name="T4" fmla="*/ 104 w 323"/>
              <a:gd name="T5" fmla="*/ 0 h 260"/>
              <a:gd name="T6" fmla="*/ 95 w 323"/>
              <a:gd name="T7" fmla="*/ 48 h 260"/>
              <a:gd name="T8" fmla="*/ 38 w 323"/>
              <a:gd name="T9" fmla="*/ 173 h 260"/>
              <a:gd name="T10" fmla="*/ 150 w 323"/>
              <a:gd name="T11" fmla="*/ 155 h 260"/>
              <a:gd name="T12" fmla="*/ 161 w 323"/>
              <a:gd name="T13" fmla="*/ 183 h 260"/>
              <a:gd name="T14" fmla="*/ 172 w 323"/>
              <a:gd name="T15" fmla="*/ 155 h 260"/>
              <a:gd name="T16" fmla="*/ 283 w 323"/>
              <a:gd name="T17" fmla="*/ 173 h 260"/>
              <a:gd name="T18" fmla="*/ 305 w 323"/>
              <a:gd name="T19" fmla="*/ 173 h 260"/>
              <a:gd name="T20" fmla="*/ 305 w 323"/>
              <a:gd name="T21" fmla="*/ 143 h 260"/>
              <a:gd name="T22" fmla="*/ 294 w 323"/>
              <a:gd name="T23" fmla="*/ 132 h 260"/>
              <a:gd name="T24" fmla="*/ 172 w 323"/>
              <a:gd name="T25" fmla="*/ 132 h 260"/>
              <a:gd name="T26" fmla="*/ 161 w 323"/>
              <a:gd name="T27" fmla="*/ 76 h 260"/>
              <a:gd name="T28" fmla="*/ 150 w 323"/>
              <a:gd name="T29" fmla="*/ 132 h 260"/>
              <a:gd name="T30" fmla="*/ 27 w 323"/>
              <a:gd name="T31" fmla="*/ 132 h 260"/>
              <a:gd name="T32" fmla="*/ 16 w 323"/>
              <a:gd name="T33" fmla="*/ 143 h 260"/>
              <a:gd name="T34" fmla="*/ 27 w 323"/>
              <a:gd name="T35" fmla="*/ 185 h 260"/>
              <a:gd name="T36" fmla="*/ 276 w 323"/>
              <a:gd name="T37" fmla="*/ 260 h 260"/>
              <a:gd name="T38" fmla="*/ 323 w 323"/>
              <a:gd name="T39" fmla="*/ 250 h 260"/>
              <a:gd name="T40" fmla="*/ 314 w 323"/>
              <a:gd name="T41" fmla="*/ 203 h 260"/>
              <a:gd name="T42" fmla="*/ 266 w 323"/>
              <a:gd name="T43" fmla="*/ 212 h 260"/>
              <a:gd name="T44" fmla="*/ 276 w 323"/>
              <a:gd name="T45" fmla="*/ 260 h 260"/>
              <a:gd name="T46" fmla="*/ 179 w 323"/>
              <a:gd name="T47" fmla="*/ 260 h 260"/>
              <a:gd name="T48" fmla="*/ 189 w 323"/>
              <a:gd name="T49" fmla="*/ 212 h 260"/>
              <a:gd name="T50" fmla="*/ 140 w 323"/>
              <a:gd name="T51" fmla="*/ 203 h 260"/>
              <a:gd name="T52" fmla="*/ 130 w 323"/>
              <a:gd name="T53" fmla="*/ 250 h 260"/>
              <a:gd name="T54" fmla="*/ 9 w 323"/>
              <a:gd name="T55" fmla="*/ 260 h 260"/>
              <a:gd name="T56" fmla="*/ 56 w 323"/>
              <a:gd name="T57" fmla="*/ 250 h 260"/>
              <a:gd name="T58" fmla="*/ 47 w 323"/>
              <a:gd name="T59" fmla="*/ 203 h 260"/>
              <a:gd name="T60" fmla="*/ 0 w 323"/>
              <a:gd name="T61" fmla="*/ 212 h 260"/>
              <a:gd name="T62" fmla="*/ 9 w 323"/>
              <a:gd name="T6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260">
                <a:moveTo>
                  <a:pt x="104" y="57"/>
                </a:moveTo>
                <a:cubicBezTo>
                  <a:pt x="219" y="57"/>
                  <a:pt x="219" y="57"/>
                  <a:pt x="219" y="57"/>
                </a:cubicBezTo>
                <a:cubicBezTo>
                  <a:pt x="224" y="57"/>
                  <a:pt x="229" y="53"/>
                  <a:pt x="229" y="48"/>
                </a:cubicBezTo>
                <a:cubicBezTo>
                  <a:pt x="229" y="48"/>
                  <a:pt x="229" y="48"/>
                  <a:pt x="229" y="10"/>
                </a:cubicBezTo>
                <a:cubicBezTo>
                  <a:pt x="229" y="4"/>
                  <a:pt x="224" y="0"/>
                  <a:pt x="219" y="0"/>
                </a:cubicBezTo>
                <a:cubicBezTo>
                  <a:pt x="219" y="0"/>
                  <a:pt x="143" y="0"/>
                  <a:pt x="104" y="0"/>
                </a:cubicBezTo>
                <a:cubicBezTo>
                  <a:pt x="98" y="0"/>
                  <a:pt x="95" y="4"/>
                  <a:pt x="95" y="10"/>
                </a:cubicBezTo>
                <a:cubicBezTo>
                  <a:pt x="95" y="10"/>
                  <a:pt x="95" y="10"/>
                  <a:pt x="95" y="48"/>
                </a:cubicBezTo>
                <a:cubicBezTo>
                  <a:pt x="95" y="53"/>
                  <a:pt x="98" y="57"/>
                  <a:pt x="104" y="57"/>
                </a:cubicBezTo>
                <a:close/>
                <a:moveTo>
                  <a:pt x="38" y="173"/>
                </a:moveTo>
                <a:cubicBezTo>
                  <a:pt x="38" y="155"/>
                  <a:pt x="38" y="155"/>
                  <a:pt x="38" y="155"/>
                </a:cubicBezTo>
                <a:cubicBezTo>
                  <a:pt x="150" y="155"/>
                  <a:pt x="150" y="155"/>
                  <a:pt x="150" y="155"/>
                </a:cubicBezTo>
                <a:cubicBezTo>
                  <a:pt x="150" y="172"/>
                  <a:pt x="150" y="172"/>
                  <a:pt x="150" y="172"/>
                </a:cubicBezTo>
                <a:cubicBezTo>
                  <a:pt x="150" y="178"/>
                  <a:pt x="155" y="183"/>
                  <a:pt x="161" y="183"/>
                </a:cubicBezTo>
                <a:cubicBezTo>
                  <a:pt x="167" y="183"/>
                  <a:pt x="172" y="178"/>
                  <a:pt x="172" y="172"/>
                </a:cubicBezTo>
                <a:cubicBezTo>
                  <a:pt x="172" y="155"/>
                  <a:pt x="172" y="155"/>
                  <a:pt x="172" y="155"/>
                </a:cubicBezTo>
                <a:cubicBezTo>
                  <a:pt x="283" y="155"/>
                  <a:pt x="283" y="155"/>
                  <a:pt x="283" y="155"/>
                </a:cubicBezTo>
                <a:cubicBezTo>
                  <a:pt x="283" y="173"/>
                  <a:pt x="283" y="173"/>
                  <a:pt x="283" y="173"/>
                </a:cubicBezTo>
                <a:cubicBezTo>
                  <a:pt x="283" y="180"/>
                  <a:pt x="288" y="185"/>
                  <a:pt x="294" y="185"/>
                </a:cubicBezTo>
                <a:cubicBezTo>
                  <a:pt x="300" y="185"/>
                  <a:pt x="305" y="180"/>
                  <a:pt x="305" y="173"/>
                </a:cubicBezTo>
                <a:cubicBezTo>
                  <a:pt x="305" y="144"/>
                  <a:pt x="305" y="144"/>
                  <a:pt x="305" y="144"/>
                </a:cubicBezTo>
                <a:cubicBezTo>
                  <a:pt x="305" y="143"/>
                  <a:pt x="305" y="143"/>
                  <a:pt x="305" y="143"/>
                </a:cubicBezTo>
                <a:cubicBezTo>
                  <a:pt x="305" y="137"/>
                  <a:pt x="300" y="132"/>
                  <a:pt x="294" y="132"/>
                </a:cubicBezTo>
                <a:cubicBezTo>
                  <a:pt x="294" y="132"/>
                  <a:pt x="294" y="132"/>
                  <a:pt x="294" y="132"/>
                </a:cubicBezTo>
                <a:cubicBezTo>
                  <a:pt x="294" y="132"/>
                  <a:pt x="294" y="132"/>
                  <a:pt x="294" y="132"/>
                </a:cubicBezTo>
                <a:cubicBezTo>
                  <a:pt x="172" y="132"/>
                  <a:pt x="172" y="132"/>
                  <a:pt x="172" y="132"/>
                </a:cubicBezTo>
                <a:cubicBezTo>
                  <a:pt x="172" y="86"/>
                  <a:pt x="172" y="86"/>
                  <a:pt x="172" y="86"/>
                </a:cubicBezTo>
                <a:cubicBezTo>
                  <a:pt x="172" y="81"/>
                  <a:pt x="167" y="76"/>
                  <a:pt x="161" y="76"/>
                </a:cubicBezTo>
                <a:cubicBezTo>
                  <a:pt x="155" y="76"/>
                  <a:pt x="150" y="81"/>
                  <a:pt x="150" y="86"/>
                </a:cubicBezTo>
                <a:cubicBezTo>
                  <a:pt x="150" y="132"/>
                  <a:pt x="150" y="132"/>
                  <a:pt x="150" y="132"/>
                </a:cubicBezTo>
                <a:cubicBezTo>
                  <a:pt x="28" y="132"/>
                  <a:pt x="28" y="132"/>
                  <a:pt x="28" y="132"/>
                </a:cubicBezTo>
                <a:cubicBezTo>
                  <a:pt x="28" y="132"/>
                  <a:pt x="28" y="132"/>
                  <a:pt x="27" y="132"/>
                </a:cubicBezTo>
                <a:cubicBezTo>
                  <a:pt x="27" y="132"/>
                  <a:pt x="27" y="132"/>
                  <a:pt x="27" y="132"/>
                </a:cubicBezTo>
                <a:cubicBezTo>
                  <a:pt x="21" y="132"/>
                  <a:pt x="16" y="137"/>
                  <a:pt x="16" y="143"/>
                </a:cubicBezTo>
                <a:cubicBezTo>
                  <a:pt x="16" y="173"/>
                  <a:pt x="16" y="173"/>
                  <a:pt x="16" y="173"/>
                </a:cubicBezTo>
                <a:cubicBezTo>
                  <a:pt x="16" y="180"/>
                  <a:pt x="21" y="185"/>
                  <a:pt x="27" y="185"/>
                </a:cubicBezTo>
                <a:cubicBezTo>
                  <a:pt x="33" y="185"/>
                  <a:pt x="38" y="180"/>
                  <a:pt x="38" y="173"/>
                </a:cubicBezTo>
                <a:moveTo>
                  <a:pt x="276" y="260"/>
                </a:moveTo>
                <a:cubicBezTo>
                  <a:pt x="314" y="260"/>
                  <a:pt x="314" y="260"/>
                  <a:pt x="314" y="260"/>
                </a:cubicBezTo>
                <a:cubicBezTo>
                  <a:pt x="319" y="260"/>
                  <a:pt x="323" y="255"/>
                  <a:pt x="323" y="250"/>
                </a:cubicBezTo>
                <a:cubicBezTo>
                  <a:pt x="323" y="250"/>
                  <a:pt x="323" y="250"/>
                  <a:pt x="323" y="212"/>
                </a:cubicBezTo>
                <a:cubicBezTo>
                  <a:pt x="323" y="207"/>
                  <a:pt x="319" y="203"/>
                  <a:pt x="314" y="203"/>
                </a:cubicBezTo>
                <a:cubicBezTo>
                  <a:pt x="314" y="203"/>
                  <a:pt x="314" y="203"/>
                  <a:pt x="276" y="203"/>
                </a:cubicBezTo>
                <a:cubicBezTo>
                  <a:pt x="271" y="203"/>
                  <a:pt x="266" y="207"/>
                  <a:pt x="266" y="212"/>
                </a:cubicBezTo>
                <a:cubicBezTo>
                  <a:pt x="266" y="212"/>
                  <a:pt x="266" y="212"/>
                  <a:pt x="266" y="250"/>
                </a:cubicBezTo>
                <a:cubicBezTo>
                  <a:pt x="266" y="255"/>
                  <a:pt x="271" y="260"/>
                  <a:pt x="276" y="260"/>
                </a:cubicBezTo>
                <a:close/>
                <a:moveTo>
                  <a:pt x="140" y="260"/>
                </a:moveTo>
                <a:cubicBezTo>
                  <a:pt x="179" y="260"/>
                  <a:pt x="179" y="260"/>
                  <a:pt x="179" y="260"/>
                </a:cubicBezTo>
                <a:cubicBezTo>
                  <a:pt x="184" y="260"/>
                  <a:pt x="189" y="255"/>
                  <a:pt x="189" y="250"/>
                </a:cubicBezTo>
                <a:cubicBezTo>
                  <a:pt x="189" y="250"/>
                  <a:pt x="189" y="250"/>
                  <a:pt x="189" y="212"/>
                </a:cubicBezTo>
                <a:cubicBezTo>
                  <a:pt x="189" y="207"/>
                  <a:pt x="184" y="203"/>
                  <a:pt x="179" y="203"/>
                </a:cubicBezTo>
                <a:cubicBezTo>
                  <a:pt x="179" y="203"/>
                  <a:pt x="179" y="203"/>
                  <a:pt x="140" y="203"/>
                </a:cubicBezTo>
                <a:cubicBezTo>
                  <a:pt x="134" y="203"/>
                  <a:pt x="130" y="207"/>
                  <a:pt x="130" y="212"/>
                </a:cubicBezTo>
                <a:cubicBezTo>
                  <a:pt x="130" y="212"/>
                  <a:pt x="130" y="212"/>
                  <a:pt x="130" y="250"/>
                </a:cubicBezTo>
                <a:cubicBezTo>
                  <a:pt x="130" y="255"/>
                  <a:pt x="134" y="260"/>
                  <a:pt x="140" y="260"/>
                </a:cubicBezTo>
                <a:close/>
                <a:moveTo>
                  <a:pt x="9" y="260"/>
                </a:moveTo>
                <a:cubicBezTo>
                  <a:pt x="47" y="260"/>
                  <a:pt x="47" y="260"/>
                  <a:pt x="47" y="260"/>
                </a:cubicBezTo>
                <a:cubicBezTo>
                  <a:pt x="52" y="260"/>
                  <a:pt x="56" y="255"/>
                  <a:pt x="56" y="250"/>
                </a:cubicBezTo>
                <a:cubicBezTo>
                  <a:pt x="56" y="250"/>
                  <a:pt x="56" y="250"/>
                  <a:pt x="56" y="212"/>
                </a:cubicBezTo>
                <a:cubicBezTo>
                  <a:pt x="56" y="207"/>
                  <a:pt x="52" y="203"/>
                  <a:pt x="47" y="203"/>
                </a:cubicBezTo>
                <a:cubicBezTo>
                  <a:pt x="47" y="203"/>
                  <a:pt x="47" y="203"/>
                  <a:pt x="9" y="203"/>
                </a:cubicBezTo>
                <a:cubicBezTo>
                  <a:pt x="4" y="203"/>
                  <a:pt x="0" y="207"/>
                  <a:pt x="0" y="212"/>
                </a:cubicBezTo>
                <a:cubicBezTo>
                  <a:pt x="0" y="212"/>
                  <a:pt x="0" y="212"/>
                  <a:pt x="0" y="250"/>
                </a:cubicBezTo>
                <a:cubicBezTo>
                  <a:pt x="0" y="255"/>
                  <a:pt x="4" y="260"/>
                  <a:pt x="9" y="2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Freeform 6">
            <a:extLst>
              <a:ext uri="{FF2B5EF4-FFF2-40B4-BE49-F238E27FC236}">
                <a16:creationId xmlns:a16="http://schemas.microsoft.com/office/drawing/2014/main" id="{8ABCBB7F-29BD-4BD5-B385-4A9C4DB784A9}"/>
              </a:ext>
            </a:extLst>
          </p:cNvPr>
          <p:cNvSpPr>
            <a:spLocks noChangeAspect="1"/>
          </p:cNvSpPr>
          <p:nvPr/>
        </p:nvSpPr>
        <p:spPr bwMode="auto">
          <a:xfrm>
            <a:off x="894657" y="2804273"/>
            <a:ext cx="594550" cy="50181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36">
            <a:extLst>
              <a:ext uri="{FF2B5EF4-FFF2-40B4-BE49-F238E27FC236}">
                <a16:creationId xmlns:a16="http://schemas.microsoft.com/office/drawing/2014/main" id="{49DED1A5-C224-4D78-B221-280EB4181C45}"/>
              </a:ext>
            </a:extLst>
          </p:cNvPr>
          <p:cNvSpPr>
            <a:spLocks noChangeAspect="1" noEditPoints="1"/>
          </p:cNvSpPr>
          <p:nvPr/>
        </p:nvSpPr>
        <p:spPr bwMode="auto">
          <a:xfrm>
            <a:off x="904924" y="5453933"/>
            <a:ext cx="612458" cy="560298"/>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78" name="Freeform 30">
            <a:extLst>
              <a:ext uri="{FF2B5EF4-FFF2-40B4-BE49-F238E27FC236}">
                <a16:creationId xmlns:a16="http://schemas.microsoft.com/office/drawing/2014/main" id="{F66358A8-7D7C-4104-B7FB-460F6FDEA9AE}"/>
              </a:ext>
            </a:extLst>
          </p:cNvPr>
          <p:cNvSpPr>
            <a:spLocks noChangeAspect="1" noEditPoints="1"/>
          </p:cNvSpPr>
          <p:nvPr/>
        </p:nvSpPr>
        <p:spPr bwMode="auto">
          <a:xfrm>
            <a:off x="929411" y="4129057"/>
            <a:ext cx="574440" cy="50488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18">
            <a:extLst>
              <a:ext uri="{FF2B5EF4-FFF2-40B4-BE49-F238E27FC236}">
                <a16:creationId xmlns:a16="http://schemas.microsoft.com/office/drawing/2014/main" id="{0C21A259-8609-40C3-8F09-9612127EFC49}"/>
              </a:ext>
            </a:extLst>
          </p:cNvPr>
          <p:cNvSpPr>
            <a:spLocks noChangeAspect="1" noEditPoints="1"/>
          </p:cNvSpPr>
          <p:nvPr/>
        </p:nvSpPr>
        <p:spPr bwMode="auto">
          <a:xfrm>
            <a:off x="10803188" y="5398851"/>
            <a:ext cx="369008" cy="594892"/>
          </a:xfrm>
          <a:custGeom>
            <a:avLst/>
            <a:gdLst>
              <a:gd name="T0" fmla="*/ 441 w 481"/>
              <a:gd name="T1" fmla="*/ 72 h 776"/>
              <a:gd name="T2" fmla="*/ 453 w 481"/>
              <a:gd name="T3" fmla="*/ 72 h 776"/>
              <a:gd name="T4" fmla="*/ 481 w 481"/>
              <a:gd name="T5" fmla="*/ 44 h 776"/>
              <a:gd name="T6" fmla="*/ 481 w 481"/>
              <a:gd name="T7" fmla="*/ 28 h 776"/>
              <a:gd name="T8" fmla="*/ 453 w 481"/>
              <a:gd name="T9" fmla="*/ 0 h 776"/>
              <a:gd name="T10" fmla="*/ 28 w 481"/>
              <a:gd name="T11" fmla="*/ 0 h 776"/>
              <a:gd name="T12" fmla="*/ 0 w 481"/>
              <a:gd name="T13" fmla="*/ 28 h 776"/>
              <a:gd name="T14" fmla="*/ 0 w 481"/>
              <a:gd name="T15" fmla="*/ 44 h 776"/>
              <a:gd name="T16" fmla="*/ 28 w 481"/>
              <a:gd name="T17" fmla="*/ 72 h 776"/>
              <a:gd name="T18" fmla="*/ 48 w 481"/>
              <a:gd name="T19" fmla="*/ 72 h 776"/>
              <a:gd name="T20" fmla="*/ 153 w 481"/>
              <a:gd name="T21" fmla="*/ 342 h 776"/>
              <a:gd name="T22" fmla="*/ 184 w 481"/>
              <a:gd name="T23" fmla="*/ 388 h 776"/>
              <a:gd name="T24" fmla="*/ 151 w 481"/>
              <a:gd name="T25" fmla="*/ 440 h 776"/>
              <a:gd name="T26" fmla="*/ 48 w 481"/>
              <a:gd name="T27" fmla="*/ 704 h 776"/>
              <a:gd name="T28" fmla="*/ 28 w 481"/>
              <a:gd name="T29" fmla="*/ 704 h 776"/>
              <a:gd name="T30" fmla="*/ 0 w 481"/>
              <a:gd name="T31" fmla="*/ 732 h 776"/>
              <a:gd name="T32" fmla="*/ 0 w 481"/>
              <a:gd name="T33" fmla="*/ 748 h 776"/>
              <a:gd name="T34" fmla="*/ 28 w 481"/>
              <a:gd name="T35" fmla="*/ 776 h 776"/>
              <a:gd name="T36" fmla="*/ 453 w 481"/>
              <a:gd name="T37" fmla="*/ 776 h 776"/>
              <a:gd name="T38" fmla="*/ 481 w 481"/>
              <a:gd name="T39" fmla="*/ 748 h 776"/>
              <a:gd name="T40" fmla="*/ 481 w 481"/>
              <a:gd name="T41" fmla="*/ 732 h 776"/>
              <a:gd name="T42" fmla="*/ 453 w 481"/>
              <a:gd name="T43" fmla="*/ 704 h 776"/>
              <a:gd name="T44" fmla="*/ 441 w 481"/>
              <a:gd name="T45" fmla="*/ 704 h 776"/>
              <a:gd name="T46" fmla="*/ 338 w 481"/>
              <a:gd name="T47" fmla="*/ 440 h 776"/>
              <a:gd name="T48" fmla="*/ 305 w 481"/>
              <a:gd name="T49" fmla="*/ 388 h 776"/>
              <a:gd name="T50" fmla="*/ 336 w 481"/>
              <a:gd name="T51" fmla="*/ 342 h 776"/>
              <a:gd name="T52" fmla="*/ 441 w 481"/>
              <a:gd name="T53" fmla="*/ 72 h 776"/>
              <a:gd name="T54" fmla="*/ 269 w 481"/>
              <a:gd name="T55" fmla="*/ 388 h 776"/>
              <a:gd name="T56" fmla="*/ 311 w 481"/>
              <a:gd name="T57" fmla="*/ 464 h 776"/>
              <a:gd name="T58" fmla="*/ 405 w 481"/>
              <a:gd name="T59" fmla="*/ 704 h 776"/>
              <a:gd name="T60" fmla="*/ 84 w 481"/>
              <a:gd name="T61" fmla="*/ 704 h 776"/>
              <a:gd name="T62" fmla="*/ 178 w 481"/>
              <a:gd name="T63" fmla="*/ 464 h 776"/>
              <a:gd name="T64" fmla="*/ 220 w 481"/>
              <a:gd name="T65" fmla="*/ 388 h 776"/>
              <a:gd name="T66" fmla="*/ 179 w 481"/>
              <a:gd name="T67" fmla="*/ 317 h 776"/>
              <a:gd name="T68" fmla="*/ 84 w 481"/>
              <a:gd name="T69" fmla="*/ 72 h 776"/>
              <a:gd name="T70" fmla="*/ 405 w 481"/>
              <a:gd name="T71" fmla="*/ 72 h 776"/>
              <a:gd name="T72" fmla="*/ 310 w 481"/>
              <a:gd name="T73" fmla="*/ 317 h 776"/>
              <a:gd name="T74" fmla="*/ 269 w 481"/>
              <a:gd name="T75" fmla="*/ 388 h 776"/>
              <a:gd name="T76" fmla="*/ 245 w 481"/>
              <a:gd name="T77" fmla="*/ 508 h 776"/>
              <a:gd name="T78" fmla="*/ 361 w 481"/>
              <a:gd name="T79" fmla="*/ 640 h 776"/>
              <a:gd name="T80" fmla="*/ 363 w 481"/>
              <a:gd name="T81" fmla="*/ 676 h 776"/>
              <a:gd name="T82" fmla="*/ 126 w 481"/>
              <a:gd name="T83" fmla="*/ 676 h 776"/>
              <a:gd name="T84" fmla="*/ 129 w 481"/>
              <a:gd name="T85" fmla="*/ 641 h 776"/>
              <a:gd name="T86" fmla="*/ 245 w 481"/>
              <a:gd name="T87" fmla="*/ 508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776">
                <a:moveTo>
                  <a:pt x="441" y="72"/>
                </a:moveTo>
                <a:cubicBezTo>
                  <a:pt x="453" y="72"/>
                  <a:pt x="453" y="72"/>
                  <a:pt x="453" y="72"/>
                </a:cubicBezTo>
                <a:cubicBezTo>
                  <a:pt x="469" y="72"/>
                  <a:pt x="481" y="59"/>
                  <a:pt x="481" y="44"/>
                </a:cubicBezTo>
                <a:cubicBezTo>
                  <a:pt x="481" y="28"/>
                  <a:pt x="481" y="28"/>
                  <a:pt x="481" y="28"/>
                </a:cubicBezTo>
                <a:cubicBezTo>
                  <a:pt x="481" y="13"/>
                  <a:pt x="469" y="0"/>
                  <a:pt x="453" y="0"/>
                </a:cubicBezTo>
                <a:cubicBezTo>
                  <a:pt x="28" y="0"/>
                  <a:pt x="28" y="0"/>
                  <a:pt x="28" y="0"/>
                </a:cubicBezTo>
                <a:cubicBezTo>
                  <a:pt x="13" y="0"/>
                  <a:pt x="0" y="13"/>
                  <a:pt x="0" y="28"/>
                </a:cubicBezTo>
                <a:cubicBezTo>
                  <a:pt x="0" y="44"/>
                  <a:pt x="0" y="44"/>
                  <a:pt x="0" y="44"/>
                </a:cubicBezTo>
                <a:cubicBezTo>
                  <a:pt x="0" y="59"/>
                  <a:pt x="13" y="72"/>
                  <a:pt x="28" y="72"/>
                </a:cubicBezTo>
                <a:cubicBezTo>
                  <a:pt x="48" y="72"/>
                  <a:pt x="48" y="72"/>
                  <a:pt x="48" y="72"/>
                </a:cubicBezTo>
                <a:cubicBezTo>
                  <a:pt x="48" y="231"/>
                  <a:pt x="111" y="298"/>
                  <a:pt x="153" y="342"/>
                </a:cubicBezTo>
                <a:cubicBezTo>
                  <a:pt x="171" y="361"/>
                  <a:pt x="184" y="375"/>
                  <a:pt x="184" y="388"/>
                </a:cubicBezTo>
                <a:cubicBezTo>
                  <a:pt x="184" y="402"/>
                  <a:pt x="169" y="419"/>
                  <a:pt x="151" y="440"/>
                </a:cubicBezTo>
                <a:cubicBezTo>
                  <a:pt x="110" y="487"/>
                  <a:pt x="48" y="558"/>
                  <a:pt x="48" y="704"/>
                </a:cubicBezTo>
                <a:cubicBezTo>
                  <a:pt x="28" y="704"/>
                  <a:pt x="28" y="704"/>
                  <a:pt x="28" y="704"/>
                </a:cubicBezTo>
                <a:cubicBezTo>
                  <a:pt x="13" y="704"/>
                  <a:pt x="0" y="717"/>
                  <a:pt x="0" y="732"/>
                </a:cubicBezTo>
                <a:cubicBezTo>
                  <a:pt x="0" y="748"/>
                  <a:pt x="0" y="748"/>
                  <a:pt x="0" y="748"/>
                </a:cubicBezTo>
                <a:cubicBezTo>
                  <a:pt x="0" y="763"/>
                  <a:pt x="13" y="776"/>
                  <a:pt x="28" y="776"/>
                </a:cubicBezTo>
                <a:cubicBezTo>
                  <a:pt x="453" y="776"/>
                  <a:pt x="453" y="776"/>
                  <a:pt x="453" y="776"/>
                </a:cubicBezTo>
                <a:cubicBezTo>
                  <a:pt x="469" y="776"/>
                  <a:pt x="481" y="763"/>
                  <a:pt x="481" y="748"/>
                </a:cubicBezTo>
                <a:cubicBezTo>
                  <a:pt x="481" y="732"/>
                  <a:pt x="481" y="732"/>
                  <a:pt x="481" y="732"/>
                </a:cubicBezTo>
                <a:cubicBezTo>
                  <a:pt x="481" y="717"/>
                  <a:pt x="469" y="704"/>
                  <a:pt x="453" y="704"/>
                </a:cubicBezTo>
                <a:cubicBezTo>
                  <a:pt x="441" y="704"/>
                  <a:pt x="441" y="704"/>
                  <a:pt x="441" y="704"/>
                </a:cubicBezTo>
                <a:cubicBezTo>
                  <a:pt x="441" y="558"/>
                  <a:pt x="379" y="487"/>
                  <a:pt x="338" y="440"/>
                </a:cubicBezTo>
                <a:cubicBezTo>
                  <a:pt x="319" y="419"/>
                  <a:pt x="305" y="402"/>
                  <a:pt x="305" y="388"/>
                </a:cubicBezTo>
                <a:cubicBezTo>
                  <a:pt x="305" y="375"/>
                  <a:pt x="318" y="361"/>
                  <a:pt x="336" y="342"/>
                </a:cubicBezTo>
                <a:cubicBezTo>
                  <a:pt x="378" y="298"/>
                  <a:pt x="441" y="231"/>
                  <a:pt x="441" y="72"/>
                </a:cubicBezTo>
                <a:close/>
                <a:moveTo>
                  <a:pt x="269" y="388"/>
                </a:moveTo>
                <a:cubicBezTo>
                  <a:pt x="269" y="416"/>
                  <a:pt x="287" y="437"/>
                  <a:pt x="311" y="464"/>
                </a:cubicBezTo>
                <a:cubicBezTo>
                  <a:pt x="350" y="509"/>
                  <a:pt x="405" y="571"/>
                  <a:pt x="405" y="704"/>
                </a:cubicBezTo>
                <a:cubicBezTo>
                  <a:pt x="84" y="704"/>
                  <a:pt x="84" y="704"/>
                  <a:pt x="84" y="704"/>
                </a:cubicBezTo>
                <a:cubicBezTo>
                  <a:pt x="84" y="571"/>
                  <a:pt x="138" y="509"/>
                  <a:pt x="178" y="464"/>
                </a:cubicBezTo>
                <a:cubicBezTo>
                  <a:pt x="201" y="437"/>
                  <a:pt x="220" y="416"/>
                  <a:pt x="220" y="388"/>
                </a:cubicBezTo>
                <a:cubicBezTo>
                  <a:pt x="220" y="361"/>
                  <a:pt x="201" y="340"/>
                  <a:pt x="179" y="317"/>
                </a:cubicBezTo>
                <a:cubicBezTo>
                  <a:pt x="139" y="275"/>
                  <a:pt x="84" y="217"/>
                  <a:pt x="84" y="72"/>
                </a:cubicBezTo>
                <a:cubicBezTo>
                  <a:pt x="405" y="72"/>
                  <a:pt x="405" y="72"/>
                  <a:pt x="405" y="72"/>
                </a:cubicBezTo>
                <a:cubicBezTo>
                  <a:pt x="405" y="217"/>
                  <a:pt x="350" y="275"/>
                  <a:pt x="310" y="317"/>
                </a:cubicBezTo>
                <a:cubicBezTo>
                  <a:pt x="288" y="340"/>
                  <a:pt x="269" y="361"/>
                  <a:pt x="269" y="388"/>
                </a:cubicBezTo>
                <a:close/>
                <a:moveTo>
                  <a:pt x="245" y="508"/>
                </a:moveTo>
                <a:cubicBezTo>
                  <a:pt x="302" y="541"/>
                  <a:pt x="354" y="622"/>
                  <a:pt x="361" y="640"/>
                </a:cubicBezTo>
                <a:cubicBezTo>
                  <a:pt x="363" y="648"/>
                  <a:pt x="363" y="676"/>
                  <a:pt x="363" y="676"/>
                </a:cubicBezTo>
                <a:cubicBezTo>
                  <a:pt x="126" y="676"/>
                  <a:pt x="126" y="676"/>
                  <a:pt x="126" y="676"/>
                </a:cubicBezTo>
                <a:cubicBezTo>
                  <a:pt x="126" y="662"/>
                  <a:pt x="127" y="649"/>
                  <a:pt x="129" y="641"/>
                </a:cubicBezTo>
                <a:cubicBezTo>
                  <a:pt x="132" y="626"/>
                  <a:pt x="168" y="558"/>
                  <a:pt x="245" y="50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9">
            <a:extLst>
              <a:ext uri="{FF2B5EF4-FFF2-40B4-BE49-F238E27FC236}">
                <a16:creationId xmlns:a16="http://schemas.microsoft.com/office/drawing/2014/main" id="{AF56E8CA-9C1B-4155-B88A-77D0066C943F}"/>
              </a:ext>
            </a:extLst>
          </p:cNvPr>
          <p:cNvSpPr>
            <a:spLocks noChangeAspect="1" noEditPoints="1"/>
          </p:cNvSpPr>
          <p:nvPr/>
        </p:nvSpPr>
        <p:spPr bwMode="auto">
          <a:xfrm>
            <a:off x="930141" y="1468878"/>
            <a:ext cx="562026" cy="446636"/>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07814695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lstStyle/>
          <a:p>
            <a:r>
              <a:rPr lang="en-US" dirty="0"/>
              <a:t>Branching Flow Diagrams</a:t>
            </a:r>
          </a:p>
        </p:txBody>
      </p:sp>
    </p:spTree>
    <p:extLst>
      <p:ext uri="{BB962C8B-B14F-4D97-AF65-F5344CB8AC3E}">
        <p14:creationId xmlns:p14="http://schemas.microsoft.com/office/powerpoint/2010/main" val="7310597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2CB80FE-079E-4888-932C-D144D7B45235}"/>
              </a:ext>
            </a:extLst>
          </p:cNvPr>
          <p:cNvSpPr>
            <a:spLocks noGrp="1"/>
          </p:cNvSpPr>
          <p:nvPr>
            <p:ph type="title"/>
          </p:nvPr>
        </p:nvSpPr>
        <p:spPr>
          <a:xfrm>
            <a:off x="623889" y="0"/>
            <a:ext cx="10947022" cy="972000"/>
          </a:xfrm>
        </p:spPr>
        <p:txBody>
          <a:bodyPr>
            <a:normAutofit fontScale="90000"/>
          </a:bodyPr>
          <a:lstStyle/>
          <a:p>
            <a:r>
              <a:rPr lang="en-US" dirty="0"/>
              <a:t>Core, Tree Trunk and 5 Branches List Infographics</a:t>
            </a:r>
          </a:p>
        </p:txBody>
      </p:sp>
      <p:grpSp>
        <p:nvGrpSpPr>
          <p:cNvPr id="8" name="Grupa 7">
            <a:extLst>
              <a:ext uri="{FF2B5EF4-FFF2-40B4-BE49-F238E27FC236}">
                <a16:creationId xmlns:a16="http://schemas.microsoft.com/office/drawing/2014/main" id="{FA451662-F2C0-4043-80A4-85132662282A}"/>
              </a:ext>
            </a:extLst>
          </p:cNvPr>
          <p:cNvGrpSpPr/>
          <p:nvPr/>
        </p:nvGrpSpPr>
        <p:grpSpPr>
          <a:xfrm>
            <a:off x="732220" y="1815678"/>
            <a:ext cx="5851956" cy="670481"/>
            <a:chOff x="732220" y="1815678"/>
            <a:chExt cx="5851956" cy="670481"/>
          </a:xfrm>
        </p:grpSpPr>
        <p:sp>
          <p:nvSpPr>
            <p:cNvPr id="48" name="Symbol zastępczy zawartości 24">
              <a:extLst>
                <a:ext uri="{FF2B5EF4-FFF2-40B4-BE49-F238E27FC236}">
                  <a16:creationId xmlns:a16="http://schemas.microsoft.com/office/drawing/2014/main" id="{BAA0D27C-C440-418D-BDCA-B5E1BF7EE9EA}"/>
                </a:ext>
              </a:extLst>
            </p:cNvPr>
            <p:cNvSpPr txBox="1">
              <a:spLocks/>
            </p:cNvSpPr>
            <p:nvPr/>
          </p:nvSpPr>
          <p:spPr>
            <a:xfrm>
              <a:off x="1057550" y="1815678"/>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50" name="Łza 12">
              <a:extLst>
                <a:ext uri="{FF2B5EF4-FFF2-40B4-BE49-F238E27FC236}">
                  <a16:creationId xmlns:a16="http://schemas.microsoft.com/office/drawing/2014/main" id="{BA3A0214-BD88-4203-BA3F-40308E526338}"/>
                </a:ext>
              </a:extLst>
            </p:cNvPr>
            <p:cNvSpPr/>
            <p:nvPr/>
          </p:nvSpPr>
          <p:spPr>
            <a:xfrm rot="2700000">
              <a:off x="732220" y="1815678"/>
              <a:ext cx="670481" cy="670481"/>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51" name="Elipsa 13">
              <a:extLst>
                <a:ext uri="{FF2B5EF4-FFF2-40B4-BE49-F238E27FC236}">
                  <a16:creationId xmlns:a16="http://schemas.microsoft.com/office/drawing/2014/main" id="{D5B5848C-8921-4E07-BCC1-2FF8A32062A0}"/>
                </a:ext>
              </a:extLst>
            </p:cNvPr>
            <p:cNvSpPr/>
            <p:nvPr/>
          </p:nvSpPr>
          <p:spPr>
            <a:xfrm>
              <a:off x="810443" y="1893901"/>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1</a:t>
              </a:r>
            </a:p>
          </p:txBody>
        </p:sp>
      </p:grpSp>
      <p:grpSp>
        <p:nvGrpSpPr>
          <p:cNvPr id="10" name="Grupa 9">
            <a:extLst>
              <a:ext uri="{FF2B5EF4-FFF2-40B4-BE49-F238E27FC236}">
                <a16:creationId xmlns:a16="http://schemas.microsoft.com/office/drawing/2014/main" id="{7411CB84-FA13-44DB-B0E0-8BBEFF073DBB}"/>
              </a:ext>
            </a:extLst>
          </p:cNvPr>
          <p:cNvGrpSpPr/>
          <p:nvPr/>
        </p:nvGrpSpPr>
        <p:grpSpPr>
          <a:xfrm>
            <a:off x="732220" y="2570087"/>
            <a:ext cx="5851956" cy="670481"/>
            <a:chOff x="732220" y="2570087"/>
            <a:chExt cx="5851956" cy="670481"/>
          </a:xfrm>
        </p:grpSpPr>
        <p:sp>
          <p:nvSpPr>
            <p:cNvPr id="53" name="Symbol zastępczy zawartości 24">
              <a:extLst>
                <a:ext uri="{FF2B5EF4-FFF2-40B4-BE49-F238E27FC236}">
                  <a16:creationId xmlns:a16="http://schemas.microsoft.com/office/drawing/2014/main" id="{2C514003-EB9C-486C-B398-5F695B8BDF08}"/>
                </a:ext>
              </a:extLst>
            </p:cNvPr>
            <p:cNvSpPr txBox="1">
              <a:spLocks/>
            </p:cNvSpPr>
            <p:nvPr/>
          </p:nvSpPr>
          <p:spPr>
            <a:xfrm>
              <a:off x="1057550" y="2570087"/>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55" name="Łza 12">
              <a:extLst>
                <a:ext uri="{FF2B5EF4-FFF2-40B4-BE49-F238E27FC236}">
                  <a16:creationId xmlns:a16="http://schemas.microsoft.com/office/drawing/2014/main" id="{70B86479-17EC-4F58-80B7-EB7240A8CA31}"/>
                </a:ext>
              </a:extLst>
            </p:cNvPr>
            <p:cNvSpPr/>
            <p:nvPr/>
          </p:nvSpPr>
          <p:spPr>
            <a:xfrm rot="2700000">
              <a:off x="732220" y="2570087"/>
              <a:ext cx="670481" cy="670481"/>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56" name="Elipsa 13">
              <a:extLst>
                <a:ext uri="{FF2B5EF4-FFF2-40B4-BE49-F238E27FC236}">
                  <a16:creationId xmlns:a16="http://schemas.microsoft.com/office/drawing/2014/main" id="{B6EED058-A1A3-4A67-8637-B2925EB68870}"/>
                </a:ext>
              </a:extLst>
            </p:cNvPr>
            <p:cNvSpPr/>
            <p:nvPr/>
          </p:nvSpPr>
          <p:spPr>
            <a:xfrm>
              <a:off x="810443" y="2648310"/>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2</a:t>
              </a:r>
            </a:p>
          </p:txBody>
        </p:sp>
      </p:grpSp>
      <p:grpSp>
        <p:nvGrpSpPr>
          <p:cNvPr id="12" name="Grupa 11">
            <a:extLst>
              <a:ext uri="{FF2B5EF4-FFF2-40B4-BE49-F238E27FC236}">
                <a16:creationId xmlns:a16="http://schemas.microsoft.com/office/drawing/2014/main" id="{8943FD95-EA71-4DC4-AD4F-ABD3540F4927}"/>
              </a:ext>
            </a:extLst>
          </p:cNvPr>
          <p:cNvGrpSpPr/>
          <p:nvPr/>
        </p:nvGrpSpPr>
        <p:grpSpPr>
          <a:xfrm>
            <a:off x="732220" y="3324496"/>
            <a:ext cx="5851956" cy="670481"/>
            <a:chOff x="732220" y="3324496"/>
            <a:chExt cx="5851956" cy="670481"/>
          </a:xfrm>
        </p:grpSpPr>
        <p:sp>
          <p:nvSpPr>
            <p:cNvPr id="58" name="Symbol zastępczy zawartości 24">
              <a:extLst>
                <a:ext uri="{FF2B5EF4-FFF2-40B4-BE49-F238E27FC236}">
                  <a16:creationId xmlns:a16="http://schemas.microsoft.com/office/drawing/2014/main" id="{5505E111-0AEF-4EFF-9BA8-31A9FB300647}"/>
                </a:ext>
              </a:extLst>
            </p:cNvPr>
            <p:cNvSpPr txBox="1">
              <a:spLocks/>
            </p:cNvSpPr>
            <p:nvPr/>
          </p:nvSpPr>
          <p:spPr>
            <a:xfrm>
              <a:off x="1057550" y="3324496"/>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60" name="Łza 12">
              <a:extLst>
                <a:ext uri="{FF2B5EF4-FFF2-40B4-BE49-F238E27FC236}">
                  <a16:creationId xmlns:a16="http://schemas.microsoft.com/office/drawing/2014/main" id="{52C3D788-FF6F-485E-BD36-67147124D973}"/>
                </a:ext>
              </a:extLst>
            </p:cNvPr>
            <p:cNvSpPr/>
            <p:nvPr/>
          </p:nvSpPr>
          <p:spPr>
            <a:xfrm rot="2700000">
              <a:off x="732220" y="3324496"/>
              <a:ext cx="670481" cy="670481"/>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61" name="Elipsa 13">
              <a:extLst>
                <a:ext uri="{FF2B5EF4-FFF2-40B4-BE49-F238E27FC236}">
                  <a16:creationId xmlns:a16="http://schemas.microsoft.com/office/drawing/2014/main" id="{93D45CE3-71D3-4236-8AAF-BF6CED794FA1}"/>
                </a:ext>
              </a:extLst>
            </p:cNvPr>
            <p:cNvSpPr/>
            <p:nvPr/>
          </p:nvSpPr>
          <p:spPr>
            <a:xfrm>
              <a:off x="810443" y="3402719"/>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3</a:t>
              </a:r>
            </a:p>
          </p:txBody>
        </p:sp>
      </p:grpSp>
      <p:grpSp>
        <p:nvGrpSpPr>
          <p:cNvPr id="13" name="Grupa 12">
            <a:extLst>
              <a:ext uri="{FF2B5EF4-FFF2-40B4-BE49-F238E27FC236}">
                <a16:creationId xmlns:a16="http://schemas.microsoft.com/office/drawing/2014/main" id="{D1FD7E14-D3EC-4FBC-B77D-1DE35D27D108}"/>
              </a:ext>
            </a:extLst>
          </p:cNvPr>
          <p:cNvGrpSpPr/>
          <p:nvPr/>
        </p:nvGrpSpPr>
        <p:grpSpPr>
          <a:xfrm>
            <a:off x="732220" y="4078905"/>
            <a:ext cx="5851956" cy="670481"/>
            <a:chOff x="732220" y="4078905"/>
            <a:chExt cx="5851956" cy="670481"/>
          </a:xfrm>
        </p:grpSpPr>
        <p:sp>
          <p:nvSpPr>
            <p:cNvPr id="63" name="Symbol zastępczy zawartości 24">
              <a:extLst>
                <a:ext uri="{FF2B5EF4-FFF2-40B4-BE49-F238E27FC236}">
                  <a16:creationId xmlns:a16="http://schemas.microsoft.com/office/drawing/2014/main" id="{763CC2CE-B10F-4B68-BDC2-57DD4BE43CC1}"/>
                </a:ext>
              </a:extLst>
            </p:cNvPr>
            <p:cNvSpPr txBox="1">
              <a:spLocks/>
            </p:cNvSpPr>
            <p:nvPr/>
          </p:nvSpPr>
          <p:spPr>
            <a:xfrm>
              <a:off x="1057550" y="4078905"/>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65" name="Łza 12">
              <a:extLst>
                <a:ext uri="{FF2B5EF4-FFF2-40B4-BE49-F238E27FC236}">
                  <a16:creationId xmlns:a16="http://schemas.microsoft.com/office/drawing/2014/main" id="{BF20D74E-210A-4D1C-B3F7-9C7F2E2083B1}"/>
                </a:ext>
              </a:extLst>
            </p:cNvPr>
            <p:cNvSpPr/>
            <p:nvPr/>
          </p:nvSpPr>
          <p:spPr>
            <a:xfrm rot="2700000">
              <a:off x="732220" y="4078905"/>
              <a:ext cx="670481" cy="670481"/>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66" name="Elipsa 13">
              <a:extLst>
                <a:ext uri="{FF2B5EF4-FFF2-40B4-BE49-F238E27FC236}">
                  <a16:creationId xmlns:a16="http://schemas.microsoft.com/office/drawing/2014/main" id="{8C4C53AE-201C-4893-ACCA-8CEAC7121D59}"/>
                </a:ext>
              </a:extLst>
            </p:cNvPr>
            <p:cNvSpPr/>
            <p:nvPr/>
          </p:nvSpPr>
          <p:spPr>
            <a:xfrm>
              <a:off x="810443" y="4157128"/>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4</a:t>
              </a:r>
            </a:p>
          </p:txBody>
        </p:sp>
      </p:grpSp>
      <p:grpSp>
        <p:nvGrpSpPr>
          <p:cNvPr id="14" name="Grupa 13">
            <a:extLst>
              <a:ext uri="{FF2B5EF4-FFF2-40B4-BE49-F238E27FC236}">
                <a16:creationId xmlns:a16="http://schemas.microsoft.com/office/drawing/2014/main" id="{DCBFB5D0-52B7-4FEF-B7BA-E74F59C7CD83}"/>
              </a:ext>
            </a:extLst>
          </p:cNvPr>
          <p:cNvGrpSpPr/>
          <p:nvPr/>
        </p:nvGrpSpPr>
        <p:grpSpPr>
          <a:xfrm>
            <a:off x="732220" y="4833315"/>
            <a:ext cx="5851956" cy="670481"/>
            <a:chOff x="732220" y="4833315"/>
            <a:chExt cx="5851956" cy="670481"/>
          </a:xfrm>
        </p:grpSpPr>
        <p:sp>
          <p:nvSpPr>
            <p:cNvPr id="69" name="Symbol zastępczy zawartości 24">
              <a:extLst>
                <a:ext uri="{FF2B5EF4-FFF2-40B4-BE49-F238E27FC236}">
                  <a16:creationId xmlns:a16="http://schemas.microsoft.com/office/drawing/2014/main" id="{D9B0A578-9A4A-489E-9297-E610E2578766}"/>
                </a:ext>
              </a:extLst>
            </p:cNvPr>
            <p:cNvSpPr txBox="1">
              <a:spLocks/>
            </p:cNvSpPr>
            <p:nvPr/>
          </p:nvSpPr>
          <p:spPr>
            <a:xfrm>
              <a:off x="1057550" y="4833315"/>
              <a:ext cx="5526626" cy="670481"/>
            </a:xfrm>
            <a:prstGeom prst="rect">
              <a:avLst/>
            </a:prstGeom>
            <a:solidFill>
              <a:schemeClr val="bg2">
                <a:lumMod val="90000"/>
                <a:alpha val="72941"/>
              </a:schemeClr>
            </a:solidFill>
            <a:ln>
              <a:noFill/>
            </a:ln>
          </p:spPr>
          <p:txBody>
            <a:bodyPr lIns="612000" tIns="72000" rIns="216000" bIns="72000">
              <a:noAutofit/>
            </a:bodyPr>
            <a:lstStyle>
              <a:lvl1pPr marL="342900" indent="-3429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1800" kern="1200" baseline="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t>Your description here</a:t>
              </a:r>
            </a:p>
            <a:p>
              <a:pPr marL="0" lvl="0" indent="0">
                <a:spcBef>
                  <a:spcPts val="300"/>
                </a:spcBef>
                <a:spcAft>
                  <a:spcPts val="1200"/>
                </a:spcAft>
                <a:buNone/>
              </a:pPr>
              <a:r>
                <a:rPr lang="en-US" sz="1600" dirty="0"/>
                <a:t>Fill the textbox with your description.</a:t>
              </a:r>
            </a:p>
          </p:txBody>
        </p:sp>
        <p:sp>
          <p:nvSpPr>
            <p:cNvPr id="71" name="Łza 12">
              <a:extLst>
                <a:ext uri="{FF2B5EF4-FFF2-40B4-BE49-F238E27FC236}">
                  <a16:creationId xmlns:a16="http://schemas.microsoft.com/office/drawing/2014/main" id="{A00B2C8B-562F-4FF1-B2F0-19EE300430AC}"/>
                </a:ext>
              </a:extLst>
            </p:cNvPr>
            <p:cNvSpPr/>
            <p:nvPr/>
          </p:nvSpPr>
          <p:spPr>
            <a:xfrm rot="2700000">
              <a:off x="732220" y="4833315"/>
              <a:ext cx="670481" cy="670481"/>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12000" tIns="72000" rIns="216000" bIns="72000" rtlCol="0" anchor="ctr">
              <a:noAutofit/>
            </a:bodyPr>
            <a:lstStyle/>
            <a:p>
              <a:pPr algn="ctr"/>
              <a:endParaRPr lang="en-US" sz="1600" dirty="0">
                <a:solidFill>
                  <a:schemeClr val="tx1"/>
                </a:solidFill>
              </a:endParaRPr>
            </a:p>
          </p:txBody>
        </p:sp>
        <p:sp>
          <p:nvSpPr>
            <p:cNvPr id="72" name="Elipsa 13">
              <a:extLst>
                <a:ext uri="{FF2B5EF4-FFF2-40B4-BE49-F238E27FC236}">
                  <a16:creationId xmlns:a16="http://schemas.microsoft.com/office/drawing/2014/main" id="{4CA959D4-1416-4942-8F40-5FF0BBB16881}"/>
                </a:ext>
              </a:extLst>
            </p:cNvPr>
            <p:cNvSpPr/>
            <p:nvPr/>
          </p:nvSpPr>
          <p:spPr>
            <a:xfrm>
              <a:off x="810443" y="4911538"/>
              <a:ext cx="514035" cy="5140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tx1"/>
                  </a:solidFill>
                </a:rPr>
                <a:t>5</a:t>
              </a:r>
            </a:p>
          </p:txBody>
        </p:sp>
      </p:grpSp>
      <p:grpSp>
        <p:nvGrpSpPr>
          <p:cNvPr id="31" name="Grupa 30">
            <a:extLst>
              <a:ext uri="{FF2B5EF4-FFF2-40B4-BE49-F238E27FC236}">
                <a16:creationId xmlns:a16="http://schemas.microsoft.com/office/drawing/2014/main" id="{52E2B64E-7D25-49BA-A5E7-6FEBCD3A83A0}"/>
              </a:ext>
            </a:extLst>
          </p:cNvPr>
          <p:cNvGrpSpPr/>
          <p:nvPr/>
        </p:nvGrpSpPr>
        <p:grpSpPr>
          <a:xfrm>
            <a:off x="7164680" y="1173901"/>
            <a:ext cx="4406231" cy="4820385"/>
            <a:chOff x="7164680" y="1173901"/>
            <a:chExt cx="4406231" cy="4820385"/>
          </a:xfrm>
        </p:grpSpPr>
        <p:sp>
          <p:nvSpPr>
            <p:cNvPr id="23" name="Schemat blokowy: proces 22">
              <a:extLst>
                <a:ext uri="{FF2B5EF4-FFF2-40B4-BE49-F238E27FC236}">
                  <a16:creationId xmlns:a16="http://schemas.microsoft.com/office/drawing/2014/main" id="{FC563F14-B616-47E2-81EA-FD9309F94E20}"/>
                </a:ext>
              </a:extLst>
            </p:cNvPr>
            <p:cNvSpPr/>
            <p:nvPr/>
          </p:nvSpPr>
          <p:spPr>
            <a:xfrm>
              <a:off x="9001126" y="4941168"/>
              <a:ext cx="549274" cy="1053118"/>
            </a:xfrm>
            <a:prstGeom prst="flowChartProcess">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1" name="Grupa 80">
              <a:extLst>
                <a:ext uri="{FF2B5EF4-FFF2-40B4-BE49-F238E27FC236}">
                  <a16:creationId xmlns:a16="http://schemas.microsoft.com/office/drawing/2014/main" id="{664ACBC7-F26A-46B7-88FC-77682DFB46F2}"/>
                </a:ext>
              </a:extLst>
            </p:cNvPr>
            <p:cNvGrpSpPr/>
            <p:nvPr/>
          </p:nvGrpSpPr>
          <p:grpSpPr>
            <a:xfrm>
              <a:off x="7164680" y="1173901"/>
              <a:ext cx="4406231" cy="3914336"/>
              <a:chOff x="7164680" y="1774605"/>
              <a:chExt cx="4406231" cy="3914336"/>
            </a:xfrm>
          </p:grpSpPr>
          <p:sp>
            <p:nvSpPr>
              <p:cNvPr id="27" name="Łza 26">
                <a:extLst>
                  <a:ext uri="{FF2B5EF4-FFF2-40B4-BE49-F238E27FC236}">
                    <a16:creationId xmlns:a16="http://schemas.microsoft.com/office/drawing/2014/main" id="{C07E1793-BBE7-436D-8BA4-A2CD7EA0227C}"/>
                  </a:ext>
                </a:extLst>
              </p:cNvPr>
              <p:cNvSpPr/>
              <p:nvPr/>
            </p:nvSpPr>
            <p:spPr>
              <a:xfrm rot="8100000">
                <a:off x="8124751" y="1774605"/>
                <a:ext cx="2245233" cy="2245231"/>
              </a:xfrm>
              <a:prstGeom prst="teardrop">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Łza 29">
                <a:extLst>
                  <a:ext uri="{FF2B5EF4-FFF2-40B4-BE49-F238E27FC236}">
                    <a16:creationId xmlns:a16="http://schemas.microsoft.com/office/drawing/2014/main" id="{A66E0970-F975-40C2-A4C0-096193950275}"/>
                  </a:ext>
                </a:extLst>
              </p:cNvPr>
              <p:cNvSpPr/>
              <p:nvPr/>
            </p:nvSpPr>
            <p:spPr>
              <a:xfrm rot="2700000">
                <a:off x="7247309" y="4449653"/>
                <a:ext cx="1053854" cy="1053855"/>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Łza 28">
                <a:extLst>
                  <a:ext uri="{FF2B5EF4-FFF2-40B4-BE49-F238E27FC236}">
                    <a16:creationId xmlns:a16="http://schemas.microsoft.com/office/drawing/2014/main" id="{B5E9B742-2846-4582-8BD9-27D89D1E7381}"/>
                  </a:ext>
                </a:extLst>
              </p:cNvPr>
              <p:cNvSpPr/>
              <p:nvPr/>
            </p:nvSpPr>
            <p:spPr>
              <a:xfrm rot="6300000">
                <a:off x="7164680" y="2638215"/>
                <a:ext cx="1601055" cy="1601056"/>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Łza 27">
                <a:extLst>
                  <a:ext uri="{FF2B5EF4-FFF2-40B4-BE49-F238E27FC236}">
                    <a16:creationId xmlns:a16="http://schemas.microsoft.com/office/drawing/2014/main" id="{B26A4435-3CC9-4FC7-B5BB-0488CCCF2128}"/>
                  </a:ext>
                </a:extLst>
              </p:cNvPr>
              <p:cNvSpPr/>
              <p:nvPr/>
            </p:nvSpPr>
            <p:spPr>
              <a:xfrm rot="12600000">
                <a:off x="9969855" y="3369093"/>
                <a:ext cx="1601056" cy="1601055"/>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14">
                <a:extLst>
                  <a:ext uri="{FF2B5EF4-FFF2-40B4-BE49-F238E27FC236}">
                    <a16:creationId xmlns:a16="http://schemas.microsoft.com/office/drawing/2014/main" id="{C4452C11-9B43-4477-86EE-0EEED32AF515}"/>
                  </a:ext>
                </a:extLst>
              </p:cNvPr>
              <p:cNvSpPr>
                <a:spLocks/>
              </p:cNvSpPr>
              <p:nvPr/>
            </p:nvSpPr>
            <p:spPr bwMode="auto">
              <a:xfrm>
                <a:off x="7362004" y="2282414"/>
                <a:ext cx="3770729" cy="3406527"/>
              </a:xfrm>
              <a:custGeom>
                <a:avLst/>
                <a:gdLst>
                  <a:gd name="T0" fmla="*/ 1006 w 1733"/>
                  <a:gd name="T1" fmla="*/ 1470 h 1565"/>
                  <a:gd name="T2" fmla="*/ 1042 w 1733"/>
                  <a:gd name="T3" fmla="*/ 1188 h 1565"/>
                  <a:gd name="T4" fmla="*/ 1183 w 1733"/>
                  <a:gd name="T5" fmla="*/ 1017 h 1565"/>
                  <a:gd name="T6" fmla="*/ 1706 w 1733"/>
                  <a:gd name="T7" fmla="*/ 847 h 1565"/>
                  <a:gd name="T8" fmla="*/ 1430 w 1733"/>
                  <a:gd name="T9" fmla="*/ 961 h 1565"/>
                  <a:gd name="T10" fmla="*/ 1158 w 1733"/>
                  <a:gd name="T11" fmla="*/ 978 h 1565"/>
                  <a:gd name="T12" fmla="*/ 1337 w 1733"/>
                  <a:gd name="T13" fmla="*/ 789 h 1565"/>
                  <a:gd name="T14" fmla="*/ 1088 w 1733"/>
                  <a:gd name="T15" fmla="*/ 980 h 1565"/>
                  <a:gd name="T16" fmla="*/ 972 w 1733"/>
                  <a:gd name="T17" fmla="*/ 1053 h 1565"/>
                  <a:gd name="T18" fmla="*/ 965 w 1733"/>
                  <a:gd name="T19" fmla="*/ 969 h 1565"/>
                  <a:gd name="T20" fmla="*/ 1054 w 1733"/>
                  <a:gd name="T21" fmla="*/ 749 h 1565"/>
                  <a:gd name="T22" fmla="*/ 1167 w 1733"/>
                  <a:gd name="T23" fmla="*/ 420 h 1565"/>
                  <a:gd name="T24" fmla="*/ 1190 w 1733"/>
                  <a:gd name="T25" fmla="*/ 288 h 1565"/>
                  <a:gd name="T26" fmla="*/ 1080 w 1733"/>
                  <a:gd name="T27" fmla="*/ 630 h 1565"/>
                  <a:gd name="T28" fmla="*/ 926 w 1733"/>
                  <a:gd name="T29" fmla="*/ 811 h 1565"/>
                  <a:gd name="T30" fmla="*/ 990 w 1733"/>
                  <a:gd name="T31" fmla="*/ 410 h 1565"/>
                  <a:gd name="T32" fmla="*/ 1150 w 1733"/>
                  <a:gd name="T33" fmla="*/ 194 h 1565"/>
                  <a:gd name="T34" fmla="*/ 1172 w 1733"/>
                  <a:gd name="T35" fmla="*/ 158 h 1565"/>
                  <a:gd name="T36" fmla="*/ 982 w 1733"/>
                  <a:gd name="T37" fmla="*/ 365 h 1565"/>
                  <a:gd name="T38" fmla="*/ 960 w 1733"/>
                  <a:gd name="T39" fmla="*/ 69 h 1565"/>
                  <a:gd name="T40" fmla="*/ 883 w 1733"/>
                  <a:gd name="T41" fmla="*/ 508 h 1565"/>
                  <a:gd name="T42" fmla="*/ 803 w 1733"/>
                  <a:gd name="T43" fmla="*/ 340 h 1565"/>
                  <a:gd name="T44" fmla="*/ 808 w 1733"/>
                  <a:gd name="T45" fmla="*/ 90 h 1565"/>
                  <a:gd name="T46" fmla="*/ 744 w 1733"/>
                  <a:gd name="T47" fmla="*/ 331 h 1565"/>
                  <a:gd name="T48" fmla="*/ 668 w 1733"/>
                  <a:gd name="T49" fmla="*/ 200 h 1565"/>
                  <a:gd name="T50" fmla="*/ 602 w 1733"/>
                  <a:gd name="T51" fmla="*/ 25 h 1565"/>
                  <a:gd name="T52" fmla="*/ 712 w 1733"/>
                  <a:gd name="T53" fmla="*/ 338 h 1565"/>
                  <a:gd name="T54" fmla="*/ 794 w 1733"/>
                  <a:gd name="T55" fmla="*/ 585 h 1565"/>
                  <a:gd name="T56" fmla="*/ 792 w 1733"/>
                  <a:gd name="T57" fmla="*/ 980 h 1565"/>
                  <a:gd name="T58" fmla="*/ 739 w 1733"/>
                  <a:gd name="T59" fmla="*/ 1136 h 1565"/>
                  <a:gd name="T60" fmla="*/ 594 w 1733"/>
                  <a:gd name="T61" fmla="*/ 973 h 1565"/>
                  <a:gd name="T62" fmla="*/ 441 w 1733"/>
                  <a:gd name="T63" fmla="*/ 785 h 1565"/>
                  <a:gd name="T64" fmla="*/ 391 w 1733"/>
                  <a:gd name="T65" fmla="*/ 519 h 1565"/>
                  <a:gd name="T66" fmla="*/ 457 w 1733"/>
                  <a:gd name="T67" fmla="*/ 350 h 1565"/>
                  <a:gd name="T68" fmla="*/ 346 w 1733"/>
                  <a:gd name="T69" fmla="*/ 689 h 1565"/>
                  <a:gd name="T70" fmla="*/ 236 w 1733"/>
                  <a:gd name="T71" fmla="*/ 593 h 1565"/>
                  <a:gd name="T72" fmla="*/ 102 w 1733"/>
                  <a:gd name="T73" fmla="*/ 550 h 1565"/>
                  <a:gd name="T74" fmla="*/ 464 w 1733"/>
                  <a:gd name="T75" fmla="*/ 930 h 1565"/>
                  <a:gd name="T76" fmla="*/ 598 w 1733"/>
                  <a:gd name="T77" fmla="*/ 1114 h 1565"/>
                  <a:gd name="T78" fmla="*/ 714 w 1733"/>
                  <a:gd name="T79" fmla="*/ 1292 h 1565"/>
                  <a:gd name="T80" fmla="*/ 719 w 1733"/>
                  <a:gd name="T81" fmla="*/ 1324 h 1565"/>
                  <a:gd name="T82" fmla="*/ 690 w 1733"/>
                  <a:gd name="T83" fmla="*/ 1302 h 1565"/>
                  <a:gd name="T84" fmla="*/ 596 w 1733"/>
                  <a:gd name="T85" fmla="*/ 1249 h 1565"/>
                  <a:gd name="T86" fmla="*/ 423 w 1733"/>
                  <a:gd name="T87" fmla="*/ 1217 h 1565"/>
                  <a:gd name="T88" fmla="*/ 242 w 1733"/>
                  <a:gd name="T89" fmla="*/ 1158 h 1565"/>
                  <a:gd name="T90" fmla="*/ 377 w 1733"/>
                  <a:gd name="T91" fmla="*/ 1273 h 1565"/>
                  <a:gd name="T92" fmla="*/ 160 w 1733"/>
                  <a:gd name="T93" fmla="*/ 1314 h 1565"/>
                  <a:gd name="T94" fmla="*/ 196 w 1733"/>
                  <a:gd name="T95" fmla="*/ 1323 h 1565"/>
                  <a:gd name="T96" fmla="*/ 564 w 1733"/>
                  <a:gd name="T97" fmla="*/ 1296 h 1565"/>
                  <a:gd name="T98" fmla="*/ 740 w 1733"/>
                  <a:gd name="T99" fmla="*/ 1499 h 1565"/>
                  <a:gd name="T100" fmla="*/ 754 w 1733"/>
                  <a:gd name="T101" fmla="*/ 1565 h 1565"/>
                  <a:gd name="T102" fmla="*/ 1006 w 1733"/>
                  <a:gd name="T103" fmla="*/ 1561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33" h="1565">
                    <a:moveTo>
                      <a:pt x="1006" y="1553"/>
                    </a:moveTo>
                    <a:cubicBezTo>
                      <a:pt x="1006" y="1470"/>
                      <a:pt x="1006" y="1470"/>
                      <a:pt x="1006" y="1470"/>
                    </a:cubicBezTo>
                    <a:cubicBezTo>
                      <a:pt x="1006" y="1470"/>
                      <a:pt x="1006" y="1470"/>
                      <a:pt x="1006" y="1470"/>
                    </a:cubicBezTo>
                    <a:cubicBezTo>
                      <a:pt x="1006" y="1372"/>
                      <a:pt x="1011" y="1282"/>
                      <a:pt x="1042" y="1188"/>
                    </a:cubicBezTo>
                    <a:cubicBezTo>
                      <a:pt x="1057" y="1143"/>
                      <a:pt x="1059" y="1129"/>
                      <a:pt x="1086" y="1091"/>
                    </a:cubicBezTo>
                    <a:cubicBezTo>
                      <a:pt x="1111" y="1056"/>
                      <a:pt x="1139" y="1027"/>
                      <a:pt x="1183" y="1017"/>
                    </a:cubicBezTo>
                    <a:cubicBezTo>
                      <a:pt x="1285" y="993"/>
                      <a:pt x="1428" y="993"/>
                      <a:pt x="1530" y="964"/>
                    </a:cubicBezTo>
                    <a:cubicBezTo>
                      <a:pt x="1600" y="945"/>
                      <a:pt x="1652" y="905"/>
                      <a:pt x="1706" y="847"/>
                    </a:cubicBezTo>
                    <a:cubicBezTo>
                      <a:pt x="1733" y="813"/>
                      <a:pt x="1642" y="904"/>
                      <a:pt x="1567" y="934"/>
                    </a:cubicBezTo>
                    <a:cubicBezTo>
                      <a:pt x="1518" y="953"/>
                      <a:pt x="1482" y="955"/>
                      <a:pt x="1430" y="961"/>
                    </a:cubicBezTo>
                    <a:cubicBezTo>
                      <a:pt x="1386" y="967"/>
                      <a:pt x="1342" y="969"/>
                      <a:pt x="1289" y="970"/>
                    </a:cubicBezTo>
                    <a:cubicBezTo>
                      <a:pt x="1256" y="970"/>
                      <a:pt x="1190" y="977"/>
                      <a:pt x="1158" y="978"/>
                    </a:cubicBezTo>
                    <a:cubicBezTo>
                      <a:pt x="1227" y="928"/>
                      <a:pt x="1354" y="821"/>
                      <a:pt x="1375" y="734"/>
                    </a:cubicBezTo>
                    <a:cubicBezTo>
                      <a:pt x="1378" y="698"/>
                      <a:pt x="1367" y="747"/>
                      <a:pt x="1337" y="789"/>
                    </a:cubicBezTo>
                    <a:cubicBezTo>
                      <a:pt x="1309" y="829"/>
                      <a:pt x="1248" y="878"/>
                      <a:pt x="1202" y="906"/>
                    </a:cubicBezTo>
                    <a:cubicBezTo>
                      <a:pt x="1155" y="934"/>
                      <a:pt x="1131" y="948"/>
                      <a:pt x="1088" y="980"/>
                    </a:cubicBezTo>
                    <a:cubicBezTo>
                      <a:pt x="1065" y="997"/>
                      <a:pt x="1040" y="1013"/>
                      <a:pt x="1020" y="1034"/>
                    </a:cubicBezTo>
                    <a:cubicBezTo>
                      <a:pt x="1011" y="1043"/>
                      <a:pt x="988" y="1072"/>
                      <a:pt x="972" y="1053"/>
                    </a:cubicBezTo>
                    <a:cubicBezTo>
                      <a:pt x="964" y="1045"/>
                      <a:pt x="961" y="1037"/>
                      <a:pt x="962" y="1029"/>
                    </a:cubicBezTo>
                    <a:cubicBezTo>
                      <a:pt x="967" y="1006"/>
                      <a:pt x="959" y="992"/>
                      <a:pt x="965" y="969"/>
                    </a:cubicBezTo>
                    <a:cubicBezTo>
                      <a:pt x="974" y="931"/>
                      <a:pt x="965" y="891"/>
                      <a:pt x="985" y="857"/>
                    </a:cubicBezTo>
                    <a:cubicBezTo>
                      <a:pt x="1006" y="822"/>
                      <a:pt x="1034" y="785"/>
                      <a:pt x="1054" y="749"/>
                    </a:cubicBezTo>
                    <a:cubicBezTo>
                      <a:pt x="1096" y="675"/>
                      <a:pt x="1110" y="642"/>
                      <a:pt x="1136" y="562"/>
                    </a:cubicBezTo>
                    <a:cubicBezTo>
                      <a:pt x="1149" y="521"/>
                      <a:pt x="1159" y="462"/>
                      <a:pt x="1167" y="420"/>
                    </a:cubicBezTo>
                    <a:cubicBezTo>
                      <a:pt x="1172" y="394"/>
                      <a:pt x="1177" y="363"/>
                      <a:pt x="1182" y="336"/>
                    </a:cubicBezTo>
                    <a:cubicBezTo>
                      <a:pt x="1186" y="310"/>
                      <a:pt x="1202" y="271"/>
                      <a:pt x="1190" y="288"/>
                    </a:cubicBezTo>
                    <a:cubicBezTo>
                      <a:pt x="1175" y="310"/>
                      <a:pt x="1169" y="349"/>
                      <a:pt x="1164" y="374"/>
                    </a:cubicBezTo>
                    <a:cubicBezTo>
                      <a:pt x="1144" y="461"/>
                      <a:pt x="1114" y="549"/>
                      <a:pt x="1080" y="630"/>
                    </a:cubicBezTo>
                    <a:cubicBezTo>
                      <a:pt x="1064" y="668"/>
                      <a:pt x="1030" y="722"/>
                      <a:pt x="1000" y="748"/>
                    </a:cubicBezTo>
                    <a:cubicBezTo>
                      <a:pt x="970" y="774"/>
                      <a:pt x="928" y="828"/>
                      <a:pt x="926" y="811"/>
                    </a:cubicBezTo>
                    <a:cubicBezTo>
                      <a:pt x="934" y="756"/>
                      <a:pt x="925" y="698"/>
                      <a:pt x="928" y="642"/>
                    </a:cubicBezTo>
                    <a:cubicBezTo>
                      <a:pt x="931" y="557"/>
                      <a:pt x="958" y="488"/>
                      <a:pt x="990" y="410"/>
                    </a:cubicBezTo>
                    <a:cubicBezTo>
                      <a:pt x="1009" y="362"/>
                      <a:pt x="1045" y="319"/>
                      <a:pt x="1075" y="278"/>
                    </a:cubicBezTo>
                    <a:cubicBezTo>
                      <a:pt x="1098" y="247"/>
                      <a:pt x="1121" y="219"/>
                      <a:pt x="1150" y="194"/>
                    </a:cubicBezTo>
                    <a:cubicBezTo>
                      <a:pt x="1180" y="169"/>
                      <a:pt x="1218" y="140"/>
                      <a:pt x="1227" y="100"/>
                    </a:cubicBezTo>
                    <a:cubicBezTo>
                      <a:pt x="1234" y="82"/>
                      <a:pt x="1198" y="137"/>
                      <a:pt x="1172" y="158"/>
                    </a:cubicBezTo>
                    <a:cubicBezTo>
                      <a:pt x="1147" y="178"/>
                      <a:pt x="1116" y="199"/>
                      <a:pt x="1094" y="221"/>
                    </a:cubicBezTo>
                    <a:cubicBezTo>
                      <a:pt x="1072" y="243"/>
                      <a:pt x="989" y="334"/>
                      <a:pt x="982" y="365"/>
                    </a:cubicBezTo>
                    <a:cubicBezTo>
                      <a:pt x="993" y="320"/>
                      <a:pt x="982" y="230"/>
                      <a:pt x="978" y="195"/>
                    </a:cubicBezTo>
                    <a:cubicBezTo>
                      <a:pt x="972" y="150"/>
                      <a:pt x="972" y="115"/>
                      <a:pt x="960" y="69"/>
                    </a:cubicBezTo>
                    <a:cubicBezTo>
                      <a:pt x="942" y="32"/>
                      <a:pt x="970" y="260"/>
                      <a:pt x="958" y="318"/>
                    </a:cubicBezTo>
                    <a:cubicBezTo>
                      <a:pt x="941" y="398"/>
                      <a:pt x="909" y="442"/>
                      <a:pt x="883" y="508"/>
                    </a:cubicBezTo>
                    <a:cubicBezTo>
                      <a:pt x="875" y="518"/>
                      <a:pt x="856" y="492"/>
                      <a:pt x="848" y="470"/>
                    </a:cubicBezTo>
                    <a:cubicBezTo>
                      <a:pt x="834" y="426"/>
                      <a:pt x="816" y="384"/>
                      <a:pt x="803" y="340"/>
                    </a:cubicBezTo>
                    <a:cubicBezTo>
                      <a:pt x="775" y="241"/>
                      <a:pt x="793" y="140"/>
                      <a:pt x="843" y="51"/>
                    </a:cubicBezTo>
                    <a:cubicBezTo>
                      <a:pt x="830" y="55"/>
                      <a:pt x="817" y="79"/>
                      <a:pt x="808" y="90"/>
                    </a:cubicBezTo>
                    <a:cubicBezTo>
                      <a:pt x="788" y="115"/>
                      <a:pt x="773" y="142"/>
                      <a:pt x="761" y="171"/>
                    </a:cubicBezTo>
                    <a:cubicBezTo>
                      <a:pt x="741" y="222"/>
                      <a:pt x="743" y="277"/>
                      <a:pt x="744" y="331"/>
                    </a:cubicBezTo>
                    <a:cubicBezTo>
                      <a:pt x="734" y="313"/>
                      <a:pt x="722" y="290"/>
                      <a:pt x="714" y="271"/>
                    </a:cubicBezTo>
                    <a:cubicBezTo>
                      <a:pt x="705" y="251"/>
                      <a:pt x="685" y="227"/>
                      <a:pt x="668" y="200"/>
                    </a:cubicBezTo>
                    <a:cubicBezTo>
                      <a:pt x="651" y="174"/>
                      <a:pt x="639" y="166"/>
                      <a:pt x="629" y="136"/>
                    </a:cubicBezTo>
                    <a:cubicBezTo>
                      <a:pt x="618" y="101"/>
                      <a:pt x="605" y="0"/>
                      <a:pt x="602" y="25"/>
                    </a:cubicBezTo>
                    <a:cubicBezTo>
                      <a:pt x="602" y="74"/>
                      <a:pt x="606" y="131"/>
                      <a:pt x="628" y="178"/>
                    </a:cubicBezTo>
                    <a:cubicBezTo>
                      <a:pt x="656" y="238"/>
                      <a:pt x="688" y="276"/>
                      <a:pt x="712" y="338"/>
                    </a:cubicBezTo>
                    <a:cubicBezTo>
                      <a:pt x="728" y="381"/>
                      <a:pt x="738" y="426"/>
                      <a:pt x="756" y="469"/>
                    </a:cubicBezTo>
                    <a:cubicBezTo>
                      <a:pt x="771" y="507"/>
                      <a:pt x="783" y="547"/>
                      <a:pt x="794" y="585"/>
                    </a:cubicBezTo>
                    <a:cubicBezTo>
                      <a:pt x="814" y="657"/>
                      <a:pt x="834" y="737"/>
                      <a:pt x="824" y="812"/>
                    </a:cubicBezTo>
                    <a:cubicBezTo>
                      <a:pt x="816" y="869"/>
                      <a:pt x="795" y="923"/>
                      <a:pt x="792" y="980"/>
                    </a:cubicBezTo>
                    <a:cubicBezTo>
                      <a:pt x="788" y="1036"/>
                      <a:pt x="813" y="1113"/>
                      <a:pt x="770" y="1159"/>
                    </a:cubicBezTo>
                    <a:cubicBezTo>
                      <a:pt x="759" y="1153"/>
                      <a:pt x="749" y="1144"/>
                      <a:pt x="739" y="1136"/>
                    </a:cubicBezTo>
                    <a:cubicBezTo>
                      <a:pt x="704" y="1107"/>
                      <a:pt x="687" y="1085"/>
                      <a:pt x="659" y="1048"/>
                    </a:cubicBezTo>
                    <a:cubicBezTo>
                      <a:pt x="639" y="1022"/>
                      <a:pt x="614" y="999"/>
                      <a:pt x="594" y="973"/>
                    </a:cubicBezTo>
                    <a:cubicBezTo>
                      <a:pt x="569" y="938"/>
                      <a:pt x="552" y="922"/>
                      <a:pt x="524" y="890"/>
                    </a:cubicBezTo>
                    <a:cubicBezTo>
                      <a:pt x="497" y="859"/>
                      <a:pt x="457" y="822"/>
                      <a:pt x="441" y="785"/>
                    </a:cubicBezTo>
                    <a:cubicBezTo>
                      <a:pt x="424" y="747"/>
                      <a:pt x="402" y="696"/>
                      <a:pt x="392" y="649"/>
                    </a:cubicBezTo>
                    <a:cubicBezTo>
                      <a:pt x="382" y="605"/>
                      <a:pt x="380" y="563"/>
                      <a:pt x="391" y="519"/>
                    </a:cubicBezTo>
                    <a:cubicBezTo>
                      <a:pt x="399" y="488"/>
                      <a:pt x="401" y="477"/>
                      <a:pt x="410" y="446"/>
                    </a:cubicBezTo>
                    <a:cubicBezTo>
                      <a:pt x="426" y="392"/>
                      <a:pt x="472" y="333"/>
                      <a:pt x="457" y="350"/>
                    </a:cubicBezTo>
                    <a:cubicBezTo>
                      <a:pt x="416" y="375"/>
                      <a:pt x="377" y="454"/>
                      <a:pt x="366" y="499"/>
                    </a:cubicBezTo>
                    <a:cubicBezTo>
                      <a:pt x="349" y="568"/>
                      <a:pt x="345" y="618"/>
                      <a:pt x="346" y="689"/>
                    </a:cubicBezTo>
                    <a:cubicBezTo>
                      <a:pt x="331" y="674"/>
                      <a:pt x="322" y="663"/>
                      <a:pt x="306" y="649"/>
                    </a:cubicBezTo>
                    <a:cubicBezTo>
                      <a:pt x="286" y="632"/>
                      <a:pt x="259" y="606"/>
                      <a:pt x="236" y="593"/>
                    </a:cubicBezTo>
                    <a:cubicBezTo>
                      <a:pt x="216" y="580"/>
                      <a:pt x="184" y="566"/>
                      <a:pt x="161" y="558"/>
                    </a:cubicBezTo>
                    <a:cubicBezTo>
                      <a:pt x="148" y="554"/>
                      <a:pt x="94" y="544"/>
                      <a:pt x="102" y="550"/>
                    </a:cubicBezTo>
                    <a:cubicBezTo>
                      <a:pt x="102" y="550"/>
                      <a:pt x="198" y="590"/>
                      <a:pt x="274" y="676"/>
                    </a:cubicBezTo>
                    <a:cubicBezTo>
                      <a:pt x="350" y="762"/>
                      <a:pt x="464" y="930"/>
                      <a:pt x="464" y="930"/>
                    </a:cubicBezTo>
                    <a:cubicBezTo>
                      <a:pt x="496" y="997"/>
                      <a:pt x="496" y="997"/>
                      <a:pt x="496" y="997"/>
                    </a:cubicBezTo>
                    <a:cubicBezTo>
                      <a:pt x="496" y="997"/>
                      <a:pt x="596" y="1108"/>
                      <a:pt x="598" y="1114"/>
                    </a:cubicBezTo>
                    <a:cubicBezTo>
                      <a:pt x="600" y="1120"/>
                      <a:pt x="598" y="1138"/>
                      <a:pt x="598" y="1138"/>
                    </a:cubicBezTo>
                    <a:cubicBezTo>
                      <a:pt x="714" y="1292"/>
                      <a:pt x="714" y="1292"/>
                      <a:pt x="714" y="1292"/>
                    </a:cubicBezTo>
                    <a:cubicBezTo>
                      <a:pt x="733" y="1322"/>
                      <a:pt x="733" y="1322"/>
                      <a:pt x="733" y="1322"/>
                    </a:cubicBezTo>
                    <a:cubicBezTo>
                      <a:pt x="739" y="1334"/>
                      <a:pt x="737" y="1338"/>
                      <a:pt x="719" y="1324"/>
                    </a:cubicBezTo>
                    <a:cubicBezTo>
                      <a:pt x="696" y="1307"/>
                      <a:pt x="696" y="1307"/>
                      <a:pt x="696" y="1307"/>
                    </a:cubicBezTo>
                    <a:cubicBezTo>
                      <a:pt x="694" y="1305"/>
                      <a:pt x="692" y="1303"/>
                      <a:pt x="690" y="1302"/>
                    </a:cubicBezTo>
                    <a:cubicBezTo>
                      <a:pt x="631" y="1255"/>
                      <a:pt x="631" y="1255"/>
                      <a:pt x="631" y="1255"/>
                    </a:cubicBezTo>
                    <a:cubicBezTo>
                      <a:pt x="621" y="1259"/>
                      <a:pt x="603" y="1251"/>
                      <a:pt x="596" y="1249"/>
                    </a:cubicBezTo>
                    <a:cubicBezTo>
                      <a:pt x="575" y="1241"/>
                      <a:pt x="551" y="1238"/>
                      <a:pt x="529" y="1233"/>
                    </a:cubicBezTo>
                    <a:cubicBezTo>
                      <a:pt x="488" y="1225"/>
                      <a:pt x="466" y="1222"/>
                      <a:pt x="423" y="1217"/>
                    </a:cubicBezTo>
                    <a:cubicBezTo>
                      <a:pt x="380" y="1211"/>
                      <a:pt x="320" y="1197"/>
                      <a:pt x="287" y="1181"/>
                    </a:cubicBezTo>
                    <a:cubicBezTo>
                      <a:pt x="253" y="1164"/>
                      <a:pt x="229" y="1138"/>
                      <a:pt x="242" y="1158"/>
                    </a:cubicBezTo>
                    <a:cubicBezTo>
                      <a:pt x="284" y="1202"/>
                      <a:pt x="410" y="1235"/>
                      <a:pt x="477" y="1248"/>
                    </a:cubicBezTo>
                    <a:cubicBezTo>
                      <a:pt x="453" y="1255"/>
                      <a:pt x="402" y="1265"/>
                      <a:pt x="377" y="1273"/>
                    </a:cubicBezTo>
                    <a:cubicBezTo>
                      <a:pt x="338" y="1284"/>
                      <a:pt x="304" y="1293"/>
                      <a:pt x="270" y="1299"/>
                    </a:cubicBezTo>
                    <a:cubicBezTo>
                      <a:pt x="229" y="1307"/>
                      <a:pt x="202" y="1314"/>
                      <a:pt x="160" y="1314"/>
                    </a:cubicBezTo>
                    <a:cubicBezTo>
                      <a:pt x="95" y="1314"/>
                      <a:pt x="0" y="1283"/>
                      <a:pt x="31" y="1296"/>
                    </a:cubicBezTo>
                    <a:cubicBezTo>
                      <a:pt x="88" y="1317"/>
                      <a:pt x="139" y="1328"/>
                      <a:pt x="196" y="1323"/>
                    </a:cubicBezTo>
                    <a:cubicBezTo>
                      <a:pt x="281" y="1317"/>
                      <a:pt x="387" y="1285"/>
                      <a:pt x="470" y="1275"/>
                    </a:cubicBezTo>
                    <a:cubicBezTo>
                      <a:pt x="505" y="1271"/>
                      <a:pt x="535" y="1281"/>
                      <a:pt x="564" y="1296"/>
                    </a:cubicBezTo>
                    <a:cubicBezTo>
                      <a:pt x="595" y="1312"/>
                      <a:pt x="602" y="1319"/>
                      <a:pt x="626" y="1341"/>
                    </a:cubicBezTo>
                    <a:cubicBezTo>
                      <a:pt x="679" y="1389"/>
                      <a:pt x="710" y="1441"/>
                      <a:pt x="740" y="1499"/>
                    </a:cubicBezTo>
                    <a:cubicBezTo>
                      <a:pt x="742" y="1503"/>
                      <a:pt x="753" y="1530"/>
                      <a:pt x="754" y="1559"/>
                    </a:cubicBezTo>
                    <a:cubicBezTo>
                      <a:pt x="754" y="1565"/>
                      <a:pt x="754" y="1565"/>
                      <a:pt x="754" y="1565"/>
                    </a:cubicBezTo>
                    <a:cubicBezTo>
                      <a:pt x="1006" y="1565"/>
                      <a:pt x="1006" y="1565"/>
                      <a:pt x="1006" y="1565"/>
                    </a:cubicBezTo>
                    <a:cubicBezTo>
                      <a:pt x="1006" y="1561"/>
                      <a:pt x="1006" y="1561"/>
                      <a:pt x="1006" y="1561"/>
                    </a:cubicBezTo>
                    <a:lnTo>
                      <a:pt x="1006" y="155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6" name="Grupa 25">
            <a:extLst>
              <a:ext uri="{FF2B5EF4-FFF2-40B4-BE49-F238E27FC236}">
                <a16:creationId xmlns:a16="http://schemas.microsoft.com/office/drawing/2014/main" id="{3E013461-D288-4516-8604-9D798DFB43AB}"/>
              </a:ext>
            </a:extLst>
          </p:cNvPr>
          <p:cNvGrpSpPr/>
          <p:nvPr/>
        </p:nvGrpSpPr>
        <p:grpSpPr>
          <a:xfrm>
            <a:off x="8157367" y="5167014"/>
            <a:ext cx="2282308" cy="827272"/>
            <a:chOff x="8062316" y="5043182"/>
            <a:chExt cx="2282308" cy="827272"/>
          </a:xfrm>
        </p:grpSpPr>
        <p:sp>
          <p:nvSpPr>
            <p:cNvPr id="22" name="pole tekstowe 21">
              <a:extLst>
                <a:ext uri="{FF2B5EF4-FFF2-40B4-BE49-F238E27FC236}">
                  <a16:creationId xmlns:a16="http://schemas.microsoft.com/office/drawing/2014/main" id="{0B90B56F-48E8-4A5F-9B0C-9939E57DD83E}"/>
                </a:ext>
              </a:extLst>
            </p:cNvPr>
            <p:cNvSpPr txBox="1"/>
            <p:nvPr/>
          </p:nvSpPr>
          <p:spPr>
            <a:xfrm>
              <a:off x="8062316" y="5088237"/>
              <a:ext cx="2282308" cy="735203"/>
            </a:xfrm>
            <a:prstGeom prst="rect">
              <a:avLst/>
            </a:prstGeom>
            <a:solidFill>
              <a:srgbClr val="FFFFFF">
                <a:alpha val="89804"/>
              </a:srgbClr>
            </a:solidFill>
          </p:spPr>
          <p:txBody>
            <a:bodyPr wrap="none" rtlCol="0" anchor="ctr">
              <a:noAutofit/>
            </a:bodyPr>
            <a:lstStyle/>
            <a:p>
              <a:pPr algn="ctr"/>
              <a:r>
                <a:rPr lang="en-US" sz="2400" dirty="0"/>
                <a:t>Core concept header</a:t>
              </a:r>
            </a:p>
          </p:txBody>
        </p:sp>
        <p:sp>
          <p:nvSpPr>
            <p:cNvPr id="24" name="Schemat blokowy: proces 23">
              <a:extLst>
                <a:ext uri="{FF2B5EF4-FFF2-40B4-BE49-F238E27FC236}">
                  <a16:creationId xmlns:a16="http://schemas.microsoft.com/office/drawing/2014/main" id="{E9951E93-BFF6-45C9-B4E1-C5125E06E50B}"/>
                </a:ext>
              </a:extLst>
            </p:cNvPr>
            <p:cNvSpPr/>
            <p:nvPr/>
          </p:nvSpPr>
          <p:spPr>
            <a:xfrm>
              <a:off x="8458282" y="5043182"/>
              <a:ext cx="1490376" cy="46800"/>
            </a:xfrm>
            <a:prstGeom prst="flowChartProcess">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Schemat blokowy: proces 78">
              <a:extLst>
                <a:ext uri="{FF2B5EF4-FFF2-40B4-BE49-F238E27FC236}">
                  <a16:creationId xmlns:a16="http://schemas.microsoft.com/office/drawing/2014/main" id="{A81AD1E4-0222-4DC5-A62C-5813925042A0}"/>
                </a:ext>
              </a:extLst>
            </p:cNvPr>
            <p:cNvSpPr/>
            <p:nvPr/>
          </p:nvSpPr>
          <p:spPr>
            <a:xfrm>
              <a:off x="8458282" y="5823654"/>
              <a:ext cx="1490376" cy="46800"/>
            </a:xfrm>
            <a:prstGeom prst="flowChartProcess">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upa 2">
            <a:extLst>
              <a:ext uri="{FF2B5EF4-FFF2-40B4-BE49-F238E27FC236}">
                <a16:creationId xmlns:a16="http://schemas.microsoft.com/office/drawing/2014/main" id="{4FA4376F-71B1-422E-BFDC-C575505C2BCE}"/>
              </a:ext>
            </a:extLst>
          </p:cNvPr>
          <p:cNvGrpSpPr/>
          <p:nvPr/>
        </p:nvGrpSpPr>
        <p:grpSpPr>
          <a:xfrm>
            <a:off x="7033501" y="3909015"/>
            <a:ext cx="657002" cy="657002"/>
            <a:chOff x="7033501" y="3909015"/>
            <a:chExt cx="657002" cy="657002"/>
          </a:xfrm>
        </p:grpSpPr>
        <p:sp>
          <p:nvSpPr>
            <p:cNvPr id="34" name="Łza 33">
              <a:extLst>
                <a:ext uri="{FF2B5EF4-FFF2-40B4-BE49-F238E27FC236}">
                  <a16:creationId xmlns:a16="http://schemas.microsoft.com/office/drawing/2014/main" id="{08F8A7B5-477A-4C5D-81C4-D93E9CE2F111}"/>
                </a:ext>
              </a:extLst>
            </p:cNvPr>
            <p:cNvSpPr/>
            <p:nvPr/>
          </p:nvSpPr>
          <p:spPr>
            <a:xfrm rot="10800000" flipH="1">
              <a:off x="7033501" y="3909015"/>
              <a:ext cx="657002" cy="657002"/>
            </a:xfrm>
            <a:prstGeom prst="teardrop">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Elipsa 13">
              <a:extLst>
                <a:ext uri="{FF2B5EF4-FFF2-40B4-BE49-F238E27FC236}">
                  <a16:creationId xmlns:a16="http://schemas.microsoft.com/office/drawing/2014/main" id="{47B1268E-A759-4532-B17B-BF9AE9A4C42D}"/>
                </a:ext>
              </a:extLst>
            </p:cNvPr>
            <p:cNvSpPr/>
            <p:nvPr/>
          </p:nvSpPr>
          <p:spPr>
            <a:xfrm>
              <a:off x="7104983" y="3984704"/>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1</a:t>
              </a:r>
            </a:p>
          </p:txBody>
        </p:sp>
      </p:grpSp>
      <p:grpSp>
        <p:nvGrpSpPr>
          <p:cNvPr id="4" name="Grupa 3">
            <a:extLst>
              <a:ext uri="{FF2B5EF4-FFF2-40B4-BE49-F238E27FC236}">
                <a16:creationId xmlns:a16="http://schemas.microsoft.com/office/drawing/2014/main" id="{22D05EE4-DEF4-4865-B030-7461583D5931}"/>
              </a:ext>
            </a:extLst>
          </p:cNvPr>
          <p:cNvGrpSpPr/>
          <p:nvPr/>
        </p:nvGrpSpPr>
        <p:grpSpPr>
          <a:xfrm>
            <a:off x="7026131" y="2271311"/>
            <a:ext cx="657002" cy="657002"/>
            <a:chOff x="7026131" y="2271311"/>
            <a:chExt cx="657002" cy="657002"/>
          </a:xfrm>
        </p:grpSpPr>
        <p:sp>
          <p:nvSpPr>
            <p:cNvPr id="32" name="Łza 31">
              <a:extLst>
                <a:ext uri="{FF2B5EF4-FFF2-40B4-BE49-F238E27FC236}">
                  <a16:creationId xmlns:a16="http://schemas.microsoft.com/office/drawing/2014/main" id="{FAE7E6EB-128B-4A81-A2FE-8497A6A2942D}"/>
                </a:ext>
              </a:extLst>
            </p:cNvPr>
            <p:cNvSpPr/>
            <p:nvPr/>
          </p:nvSpPr>
          <p:spPr>
            <a:xfrm rot="5400000">
              <a:off x="7026131" y="2271311"/>
              <a:ext cx="657002" cy="65700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Elipsa 13">
              <a:extLst>
                <a:ext uri="{FF2B5EF4-FFF2-40B4-BE49-F238E27FC236}">
                  <a16:creationId xmlns:a16="http://schemas.microsoft.com/office/drawing/2014/main" id="{08F189D0-96A9-4ADF-921F-94C6F7B861F4}"/>
                </a:ext>
              </a:extLst>
            </p:cNvPr>
            <p:cNvSpPr/>
            <p:nvPr/>
          </p:nvSpPr>
          <p:spPr>
            <a:xfrm>
              <a:off x="7097614" y="2345993"/>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2</a:t>
              </a:r>
            </a:p>
          </p:txBody>
        </p:sp>
      </p:grpSp>
      <p:grpSp>
        <p:nvGrpSpPr>
          <p:cNvPr id="5" name="Grupa 4">
            <a:extLst>
              <a:ext uri="{FF2B5EF4-FFF2-40B4-BE49-F238E27FC236}">
                <a16:creationId xmlns:a16="http://schemas.microsoft.com/office/drawing/2014/main" id="{E3A92A92-65F0-402E-80F4-33C371A02ADC}"/>
              </a:ext>
            </a:extLst>
          </p:cNvPr>
          <p:cNvGrpSpPr/>
          <p:nvPr/>
        </p:nvGrpSpPr>
        <p:grpSpPr>
          <a:xfrm>
            <a:off x="8044358" y="1208532"/>
            <a:ext cx="657002" cy="657002"/>
            <a:chOff x="8044358" y="1208532"/>
            <a:chExt cx="657002" cy="657002"/>
          </a:xfrm>
        </p:grpSpPr>
        <p:sp>
          <p:nvSpPr>
            <p:cNvPr id="33" name="Łza 32">
              <a:extLst>
                <a:ext uri="{FF2B5EF4-FFF2-40B4-BE49-F238E27FC236}">
                  <a16:creationId xmlns:a16="http://schemas.microsoft.com/office/drawing/2014/main" id="{3B150597-D1F4-4708-AB0E-4FD7296AC615}"/>
                </a:ext>
              </a:extLst>
            </p:cNvPr>
            <p:cNvSpPr/>
            <p:nvPr/>
          </p:nvSpPr>
          <p:spPr>
            <a:xfrm rot="10800000" flipH="1">
              <a:off x="8044358" y="1208532"/>
              <a:ext cx="657002" cy="65700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Elipsa 13">
              <a:extLst>
                <a:ext uri="{FF2B5EF4-FFF2-40B4-BE49-F238E27FC236}">
                  <a16:creationId xmlns:a16="http://schemas.microsoft.com/office/drawing/2014/main" id="{299716ED-66AF-4C08-95CB-86965B8BFC2B}"/>
                </a:ext>
              </a:extLst>
            </p:cNvPr>
            <p:cNvSpPr/>
            <p:nvPr/>
          </p:nvSpPr>
          <p:spPr>
            <a:xfrm>
              <a:off x="8115841" y="1277907"/>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3</a:t>
              </a:r>
            </a:p>
          </p:txBody>
        </p:sp>
      </p:grpSp>
      <p:grpSp>
        <p:nvGrpSpPr>
          <p:cNvPr id="6" name="Grupa 5">
            <a:extLst>
              <a:ext uri="{FF2B5EF4-FFF2-40B4-BE49-F238E27FC236}">
                <a16:creationId xmlns:a16="http://schemas.microsoft.com/office/drawing/2014/main" id="{B2B09AB4-7480-41DB-832F-CDFEAEAEE184}"/>
              </a:ext>
            </a:extLst>
          </p:cNvPr>
          <p:cNvGrpSpPr/>
          <p:nvPr/>
        </p:nvGrpSpPr>
        <p:grpSpPr>
          <a:xfrm>
            <a:off x="9777396" y="1475047"/>
            <a:ext cx="657002" cy="657002"/>
            <a:chOff x="9777396" y="1475047"/>
            <a:chExt cx="657002" cy="657002"/>
          </a:xfrm>
        </p:grpSpPr>
        <p:sp>
          <p:nvSpPr>
            <p:cNvPr id="35" name="Łza 34">
              <a:extLst>
                <a:ext uri="{FF2B5EF4-FFF2-40B4-BE49-F238E27FC236}">
                  <a16:creationId xmlns:a16="http://schemas.microsoft.com/office/drawing/2014/main" id="{7F4647AD-EBAD-4C71-B323-F0940B00E35D}"/>
                </a:ext>
              </a:extLst>
            </p:cNvPr>
            <p:cNvSpPr/>
            <p:nvPr/>
          </p:nvSpPr>
          <p:spPr>
            <a:xfrm rot="10800000">
              <a:off x="9777396" y="1475047"/>
              <a:ext cx="657002" cy="657002"/>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Elipsa 13">
              <a:extLst>
                <a:ext uri="{FF2B5EF4-FFF2-40B4-BE49-F238E27FC236}">
                  <a16:creationId xmlns:a16="http://schemas.microsoft.com/office/drawing/2014/main" id="{C6342B50-D0F1-4DFF-9F25-5B94DC853036}"/>
                </a:ext>
              </a:extLst>
            </p:cNvPr>
            <p:cNvSpPr/>
            <p:nvPr/>
          </p:nvSpPr>
          <p:spPr>
            <a:xfrm>
              <a:off x="9848879" y="1552347"/>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4</a:t>
              </a:r>
            </a:p>
          </p:txBody>
        </p:sp>
      </p:grpSp>
      <p:grpSp>
        <p:nvGrpSpPr>
          <p:cNvPr id="7" name="Grupa 6">
            <a:extLst>
              <a:ext uri="{FF2B5EF4-FFF2-40B4-BE49-F238E27FC236}">
                <a16:creationId xmlns:a16="http://schemas.microsoft.com/office/drawing/2014/main" id="{7D768A84-CAD3-4B09-8DE9-A1C39AD2A06C}"/>
              </a:ext>
            </a:extLst>
          </p:cNvPr>
          <p:cNvGrpSpPr/>
          <p:nvPr/>
        </p:nvGrpSpPr>
        <p:grpSpPr>
          <a:xfrm>
            <a:off x="10690463" y="3121244"/>
            <a:ext cx="657002" cy="657002"/>
            <a:chOff x="10690463" y="3121244"/>
            <a:chExt cx="657002" cy="657002"/>
          </a:xfrm>
        </p:grpSpPr>
        <p:sp>
          <p:nvSpPr>
            <p:cNvPr id="36" name="Łza 35">
              <a:extLst>
                <a:ext uri="{FF2B5EF4-FFF2-40B4-BE49-F238E27FC236}">
                  <a16:creationId xmlns:a16="http://schemas.microsoft.com/office/drawing/2014/main" id="{3B65FDC8-4EB9-4886-B64D-E42ABA1F6EF5}"/>
                </a:ext>
              </a:extLst>
            </p:cNvPr>
            <p:cNvSpPr/>
            <p:nvPr/>
          </p:nvSpPr>
          <p:spPr>
            <a:xfrm rot="10800000">
              <a:off x="10690463" y="3121244"/>
              <a:ext cx="657002" cy="657002"/>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Elipsa 13">
              <a:extLst>
                <a:ext uri="{FF2B5EF4-FFF2-40B4-BE49-F238E27FC236}">
                  <a16:creationId xmlns:a16="http://schemas.microsoft.com/office/drawing/2014/main" id="{0C5F4BAD-C6B7-4170-ACB0-E5FC315CB916}"/>
                </a:ext>
              </a:extLst>
            </p:cNvPr>
            <p:cNvSpPr/>
            <p:nvPr/>
          </p:nvSpPr>
          <p:spPr>
            <a:xfrm>
              <a:off x="10761946" y="3192726"/>
              <a:ext cx="514035" cy="51403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2400" dirty="0">
                  <a:solidFill>
                    <a:schemeClr val="bg1"/>
                  </a:solidFill>
                </a:rPr>
                <a:t>5</a:t>
              </a:r>
            </a:p>
          </p:txBody>
        </p:sp>
      </p:grpSp>
    </p:spTree>
    <p:extLst>
      <p:ext uri="{BB962C8B-B14F-4D97-AF65-F5344CB8AC3E}">
        <p14:creationId xmlns:p14="http://schemas.microsoft.com/office/powerpoint/2010/main" val="17125458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ytuł 3"/>
          <p:cNvSpPr>
            <a:spLocks noGrp="1"/>
          </p:cNvSpPr>
          <p:nvPr>
            <p:ph type="title"/>
          </p:nvPr>
        </p:nvSpPr>
        <p:spPr/>
        <p:txBody>
          <a:bodyPr>
            <a:normAutofit fontScale="90000"/>
          </a:bodyPr>
          <a:lstStyle/>
          <a:p>
            <a:r>
              <a:rPr lang="en-US" dirty="0"/>
              <a:t>2 Pillars with Roof Ancient Structure Diagram</a:t>
            </a:r>
          </a:p>
        </p:txBody>
      </p:sp>
      <p:grpSp>
        <p:nvGrpSpPr>
          <p:cNvPr id="14" name="Grupa 13"/>
          <p:cNvGrpSpPr/>
          <p:nvPr/>
        </p:nvGrpSpPr>
        <p:grpSpPr>
          <a:xfrm>
            <a:off x="1883033" y="1125538"/>
            <a:ext cx="8425934" cy="4978268"/>
            <a:chOff x="1883033" y="1125538"/>
            <a:chExt cx="8425934" cy="4978268"/>
          </a:xfrm>
        </p:grpSpPr>
        <p:grpSp>
          <p:nvGrpSpPr>
            <p:cNvPr id="5" name="Grupa 4">
              <a:extLst>
                <a:ext uri="{FF2B5EF4-FFF2-40B4-BE49-F238E27FC236}">
                  <a16:creationId xmlns:a16="http://schemas.microsoft.com/office/drawing/2014/main" id="{3368E4D2-7FA5-478D-8D08-784F79C6B74A}"/>
                </a:ext>
              </a:extLst>
            </p:cNvPr>
            <p:cNvGrpSpPr/>
            <p:nvPr/>
          </p:nvGrpSpPr>
          <p:grpSpPr>
            <a:xfrm>
              <a:off x="1883033" y="5251577"/>
              <a:ext cx="8425934" cy="852229"/>
              <a:chOff x="1922016" y="5445222"/>
              <a:chExt cx="8491984" cy="1817378"/>
            </a:xfrm>
            <a:solidFill>
              <a:schemeClr val="accent6"/>
            </a:solidFill>
          </p:grpSpPr>
          <p:sp>
            <p:nvSpPr>
              <p:cNvPr id="6" name="Prostokąt: zaokrąglone rogi u góry 7">
                <a:extLst>
                  <a:ext uri="{FF2B5EF4-FFF2-40B4-BE49-F238E27FC236}">
                    <a16:creationId xmlns:a16="http://schemas.microsoft.com/office/drawing/2014/main" id="{F3B9D2EC-6EB4-42F9-B54E-5FB66F3B5381}"/>
                  </a:ext>
                </a:extLst>
              </p:cNvPr>
              <p:cNvSpPr/>
              <p:nvPr/>
            </p:nvSpPr>
            <p:spPr>
              <a:xfrm>
                <a:off x="2639616" y="5445222"/>
                <a:ext cx="7056784" cy="84447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Add an item description</a:t>
                </a:r>
              </a:p>
            </p:txBody>
          </p:sp>
          <p:sp>
            <p:nvSpPr>
              <p:cNvPr id="7" name="Prostokąt: zaokrąglone rogi u góry 9">
                <a:extLst>
                  <a:ext uri="{FF2B5EF4-FFF2-40B4-BE49-F238E27FC236}">
                    <a16:creationId xmlns:a16="http://schemas.microsoft.com/office/drawing/2014/main" id="{92E9DD43-F7B2-4C66-B393-D5482387B19D}"/>
                  </a:ext>
                </a:extLst>
              </p:cNvPr>
              <p:cNvSpPr/>
              <p:nvPr/>
            </p:nvSpPr>
            <p:spPr>
              <a:xfrm>
                <a:off x="1922016" y="6418130"/>
                <a:ext cx="8491984" cy="844470"/>
              </a:xfrm>
              <a:prstGeom prst="round2Same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rPr>
                  <a:t>Write your text here.</a:t>
                </a:r>
              </a:p>
            </p:txBody>
          </p:sp>
        </p:grpSp>
        <p:grpSp>
          <p:nvGrpSpPr>
            <p:cNvPr id="8" name="Grupa 7">
              <a:extLst>
                <a:ext uri="{FF2B5EF4-FFF2-40B4-BE49-F238E27FC236}">
                  <a16:creationId xmlns:a16="http://schemas.microsoft.com/office/drawing/2014/main" id="{0B9E1369-F771-45E1-8C17-CA82AA686FF6}"/>
                </a:ext>
              </a:extLst>
            </p:cNvPr>
            <p:cNvGrpSpPr/>
            <p:nvPr/>
          </p:nvGrpSpPr>
          <p:grpSpPr>
            <a:xfrm>
              <a:off x="2611943" y="1125538"/>
              <a:ext cx="6968114" cy="1001827"/>
              <a:chOff x="2611943" y="1125538"/>
              <a:chExt cx="6968114" cy="1001827"/>
            </a:xfrm>
          </p:grpSpPr>
          <p:grpSp>
            <p:nvGrpSpPr>
              <p:cNvPr id="9" name="Grupa 8">
                <a:extLst>
                  <a:ext uri="{FF2B5EF4-FFF2-40B4-BE49-F238E27FC236}">
                    <a16:creationId xmlns:a16="http://schemas.microsoft.com/office/drawing/2014/main" id="{2F30676F-F1D8-445E-A6B9-3EADDAFE129F}"/>
                  </a:ext>
                </a:extLst>
              </p:cNvPr>
              <p:cNvGrpSpPr/>
              <p:nvPr/>
            </p:nvGrpSpPr>
            <p:grpSpPr>
              <a:xfrm>
                <a:off x="2611943" y="1125538"/>
                <a:ext cx="6968114" cy="818509"/>
                <a:chOff x="2574538" y="1022090"/>
                <a:chExt cx="6968114" cy="776708"/>
              </a:xfrm>
              <a:solidFill>
                <a:schemeClr val="bg2">
                  <a:lumMod val="75000"/>
                </a:schemeClr>
              </a:solidFill>
            </p:grpSpPr>
            <p:sp>
              <p:nvSpPr>
                <p:cNvPr id="11" name="Freeform 5">
                  <a:extLst>
                    <a:ext uri="{FF2B5EF4-FFF2-40B4-BE49-F238E27FC236}">
                      <a16:creationId xmlns:a16="http://schemas.microsoft.com/office/drawing/2014/main" id="{6E023641-A5D5-471A-B92B-1FC541F11835}"/>
                    </a:ext>
                  </a:extLst>
                </p:cNvPr>
                <p:cNvSpPr>
                  <a:spLocks/>
                </p:cNvSpPr>
                <p:nvPr/>
              </p:nvSpPr>
              <p:spPr bwMode="auto">
                <a:xfrm>
                  <a:off x="2574538" y="1022090"/>
                  <a:ext cx="6968114" cy="776708"/>
                </a:xfrm>
                <a:custGeom>
                  <a:avLst/>
                  <a:gdLst>
                    <a:gd name="T0" fmla="*/ 2922 w 2933"/>
                    <a:gd name="T1" fmla="*/ 293 h 324"/>
                    <a:gd name="T2" fmla="*/ 2919 w 2933"/>
                    <a:gd name="T3" fmla="*/ 292 h 324"/>
                    <a:gd name="T4" fmla="*/ 2532 w 2933"/>
                    <a:gd name="T5" fmla="*/ 214 h 324"/>
                    <a:gd name="T6" fmla="*/ 1467 w 2933"/>
                    <a:gd name="T7" fmla="*/ 0 h 324"/>
                    <a:gd name="T8" fmla="*/ 664 w 2933"/>
                    <a:gd name="T9" fmla="*/ 162 h 324"/>
                    <a:gd name="T10" fmla="*/ 15 w 2933"/>
                    <a:gd name="T11" fmla="*/ 292 h 324"/>
                    <a:gd name="T12" fmla="*/ 9 w 2933"/>
                    <a:gd name="T13" fmla="*/ 293 h 324"/>
                    <a:gd name="T14" fmla="*/ 0 w 2933"/>
                    <a:gd name="T15" fmla="*/ 308 h 324"/>
                    <a:gd name="T16" fmla="*/ 15 w 2933"/>
                    <a:gd name="T17" fmla="*/ 324 h 324"/>
                    <a:gd name="T18" fmla="*/ 2918 w 2933"/>
                    <a:gd name="T19" fmla="*/ 324 h 324"/>
                    <a:gd name="T20" fmla="*/ 2933 w 2933"/>
                    <a:gd name="T21" fmla="*/ 308 h 324"/>
                    <a:gd name="T22" fmla="*/ 2922 w 2933"/>
                    <a:gd name="T23"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3" h="324">
                      <a:moveTo>
                        <a:pt x="2922" y="293"/>
                      </a:moveTo>
                      <a:cubicBezTo>
                        <a:pt x="2921" y="293"/>
                        <a:pt x="2920" y="293"/>
                        <a:pt x="2919" y="292"/>
                      </a:cubicBezTo>
                      <a:cubicBezTo>
                        <a:pt x="2532" y="214"/>
                        <a:pt x="2532" y="214"/>
                        <a:pt x="2532" y="214"/>
                      </a:cubicBezTo>
                      <a:cubicBezTo>
                        <a:pt x="1467" y="0"/>
                        <a:pt x="1467" y="0"/>
                        <a:pt x="1467" y="0"/>
                      </a:cubicBezTo>
                      <a:cubicBezTo>
                        <a:pt x="664" y="162"/>
                        <a:pt x="664" y="162"/>
                        <a:pt x="664" y="162"/>
                      </a:cubicBezTo>
                      <a:cubicBezTo>
                        <a:pt x="200" y="255"/>
                        <a:pt x="58" y="284"/>
                        <a:pt x="15" y="292"/>
                      </a:cubicBezTo>
                      <a:cubicBezTo>
                        <a:pt x="13" y="293"/>
                        <a:pt x="11" y="293"/>
                        <a:pt x="9" y="293"/>
                      </a:cubicBezTo>
                      <a:cubicBezTo>
                        <a:pt x="4" y="296"/>
                        <a:pt x="0" y="301"/>
                        <a:pt x="0" y="308"/>
                      </a:cubicBezTo>
                      <a:cubicBezTo>
                        <a:pt x="0" y="317"/>
                        <a:pt x="7" y="324"/>
                        <a:pt x="15" y="324"/>
                      </a:cubicBezTo>
                      <a:cubicBezTo>
                        <a:pt x="2448" y="324"/>
                        <a:pt x="2851" y="324"/>
                        <a:pt x="2918" y="324"/>
                      </a:cubicBezTo>
                      <a:cubicBezTo>
                        <a:pt x="2926" y="324"/>
                        <a:pt x="2933" y="317"/>
                        <a:pt x="2933" y="308"/>
                      </a:cubicBezTo>
                      <a:cubicBezTo>
                        <a:pt x="2933" y="301"/>
                        <a:pt x="2929" y="295"/>
                        <a:pt x="2922" y="29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000" dirty="0"/>
                </a:p>
              </p:txBody>
            </p:sp>
            <p:sp>
              <p:nvSpPr>
                <p:cNvPr id="12" name="pole tekstowe 11">
                  <a:extLst>
                    <a:ext uri="{FF2B5EF4-FFF2-40B4-BE49-F238E27FC236}">
                      <a16:creationId xmlns:a16="http://schemas.microsoft.com/office/drawing/2014/main" id="{62D9F945-BF09-4E67-B2B0-0A542603E0CB}"/>
                    </a:ext>
                  </a:extLst>
                </p:cNvPr>
                <p:cNvSpPr txBox="1"/>
                <p:nvPr/>
              </p:nvSpPr>
              <p:spPr>
                <a:xfrm>
                  <a:off x="4463691" y="1247958"/>
                  <a:ext cx="3192614" cy="498928"/>
                </a:xfrm>
                <a:prstGeom prst="rect">
                  <a:avLst/>
                </a:prstGeom>
                <a:noFill/>
              </p:spPr>
              <p:txBody>
                <a:bodyPr wrap="none" rtlCol="0" anchor="ctr">
                  <a:noAutofit/>
                </a:bodyPr>
                <a:lstStyle/>
                <a:p>
                  <a:pPr algn="ctr"/>
                  <a:r>
                    <a:rPr lang="en-US" sz="2400" dirty="0">
                      <a:solidFill>
                        <a:schemeClr val="bg1"/>
                      </a:solidFill>
                    </a:rPr>
                    <a:t>Write title here</a:t>
                  </a:r>
                </a:p>
              </p:txBody>
            </p:sp>
          </p:grpSp>
          <p:sp>
            <p:nvSpPr>
              <p:cNvPr id="10" name="Prostokąt: zaokrąglone rogi u góry 13">
                <a:extLst>
                  <a:ext uri="{FF2B5EF4-FFF2-40B4-BE49-F238E27FC236}">
                    <a16:creationId xmlns:a16="http://schemas.microsoft.com/office/drawing/2014/main" id="{5C27D911-6A0F-4B43-98D7-215D91E4EC97}"/>
                  </a:ext>
                </a:extLst>
              </p:cNvPr>
              <p:cNvSpPr/>
              <p:nvPr/>
            </p:nvSpPr>
            <p:spPr>
              <a:xfrm flipV="1">
                <a:off x="2685578" y="2004875"/>
                <a:ext cx="6820845" cy="122490"/>
              </a:xfrm>
              <a:prstGeom prst="round2Same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nvGrpSpPr>
            <p:cNvPr id="13" name="Grupa 12"/>
            <p:cNvGrpSpPr/>
            <p:nvPr/>
          </p:nvGrpSpPr>
          <p:grpSpPr>
            <a:xfrm>
              <a:off x="2753779" y="2200014"/>
              <a:ext cx="2035567" cy="2991451"/>
              <a:chOff x="2753779" y="2200014"/>
              <a:chExt cx="2035567" cy="2991451"/>
            </a:xfrm>
          </p:grpSpPr>
          <p:sp>
            <p:nvSpPr>
              <p:cNvPr id="16" name="Prostokąt 15">
                <a:extLst>
                  <a:ext uri="{FF2B5EF4-FFF2-40B4-BE49-F238E27FC236}">
                    <a16:creationId xmlns:a16="http://schemas.microsoft.com/office/drawing/2014/main" id="{5D241FE3-DD5D-4809-A999-E37F0914C631}"/>
                  </a:ext>
                </a:extLst>
              </p:cNvPr>
              <p:cNvSpPr/>
              <p:nvPr/>
            </p:nvSpPr>
            <p:spPr>
              <a:xfrm>
                <a:off x="2976459" y="2764460"/>
                <a:ext cx="1590203" cy="221310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dirty="0">
                    <a:solidFill>
                      <a:schemeClr val="bg1"/>
                    </a:solidFill>
                  </a:rPr>
                  <a:t>Put your text here.</a:t>
                </a:r>
              </a:p>
            </p:txBody>
          </p:sp>
          <p:sp>
            <p:nvSpPr>
              <p:cNvPr id="17" name="Trapez 16">
                <a:extLst>
                  <a:ext uri="{FF2B5EF4-FFF2-40B4-BE49-F238E27FC236}">
                    <a16:creationId xmlns:a16="http://schemas.microsoft.com/office/drawing/2014/main" id="{ECD48FD1-7339-4877-B947-5CC72C30B96F}"/>
                  </a:ext>
                </a:extLst>
              </p:cNvPr>
              <p:cNvSpPr/>
              <p:nvPr/>
            </p:nvSpPr>
            <p:spPr>
              <a:xfrm>
                <a:off x="2896102" y="5047449"/>
                <a:ext cx="1750917" cy="144016"/>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18" name="Trapez 17">
                <a:extLst>
                  <a:ext uri="{FF2B5EF4-FFF2-40B4-BE49-F238E27FC236}">
                    <a16:creationId xmlns:a16="http://schemas.microsoft.com/office/drawing/2014/main" id="{EE42E1A8-2872-4AD1-8161-4630453CD843}"/>
                  </a:ext>
                </a:extLst>
              </p:cNvPr>
              <p:cNvSpPr/>
              <p:nvPr/>
            </p:nvSpPr>
            <p:spPr>
              <a:xfrm rot="10800000">
                <a:off x="2753779" y="2200014"/>
                <a:ext cx="2035567" cy="504335"/>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44" name="pole tekstowe 43"/>
              <p:cNvSpPr txBox="1"/>
              <p:nvPr/>
            </p:nvSpPr>
            <p:spPr>
              <a:xfrm>
                <a:off x="2905246" y="2354966"/>
                <a:ext cx="1728192" cy="199556"/>
              </a:xfrm>
              <a:prstGeom prst="rect">
                <a:avLst/>
              </a:prstGeom>
              <a:noFill/>
            </p:spPr>
            <p:txBody>
              <a:bodyPr wrap="square" lIns="144000" tIns="108000" rIns="144000" bIns="108000" rtlCol="0" anchor="ctr">
                <a:noAutofit/>
              </a:bodyPr>
              <a:lstStyle/>
              <a:p>
                <a:pPr algn="ctr"/>
                <a:r>
                  <a:rPr lang="en-US" sz="2000" dirty="0">
                    <a:solidFill>
                      <a:schemeClr val="bg1"/>
                    </a:solidFill>
                  </a:rPr>
                  <a:t>Header 1</a:t>
                </a:r>
              </a:p>
            </p:txBody>
          </p:sp>
        </p:grpSp>
        <p:grpSp>
          <p:nvGrpSpPr>
            <p:cNvPr id="3" name="Grupa 2"/>
            <p:cNvGrpSpPr/>
            <p:nvPr/>
          </p:nvGrpSpPr>
          <p:grpSpPr>
            <a:xfrm>
              <a:off x="7402654" y="2200014"/>
              <a:ext cx="2035567" cy="2991451"/>
              <a:chOff x="7402654" y="2200014"/>
              <a:chExt cx="2035567" cy="2991451"/>
            </a:xfrm>
          </p:grpSpPr>
          <p:sp>
            <p:nvSpPr>
              <p:cNvPr id="40" name="Prostokąt 39">
                <a:extLst>
                  <a:ext uri="{FF2B5EF4-FFF2-40B4-BE49-F238E27FC236}">
                    <a16:creationId xmlns:a16="http://schemas.microsoft.com/office/drawing/2014/main" id="{CCAABAE3-0B69-4DC6-BC24-D2D2E36502F9}"/>
                  </a:ext>
                </a:extLst>
              </p:cNvPr>
              <p:cNvSpPr/>
              <p:nvPr/>
            </p:nvSpPr>
            <p:spPr>
              <a:xfrm>
                <a:off x="7625336" y="2764460"/>
                <a:ext cx="1590203" cy="221310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dirty="0">
                    <a:solidFill>
                      <a:schemeClr val="bg1"/>
                    </a:solidFill>
                  </a:rPr>
                  <a:t>Put your text here.</a:t>
                </a:r>
              </a:p>
            </p:txBody>
          </p:sp>
          <p:sp>
            <p:nvSpPr>
              <p:cNvPr id="41" name="Trapez 40">
                <a:extLst>
                  <a:ext uri="{FF2B5EF4-FFF2-40B4-BE49-F238E27FC236}">
                    <a16:creationId xmlns:a16="http://schemas.microsoft.com/office/drawing/2014/main" id="{56BE9EE7-5250-4F5A-9193-CE94CF824469}"/>
                  </a:ext>
                </a:extLst>
              </p:cNvPr>
              <p:cNvSpPr/>
              <p:nvPr/>
            </p:nvSpPr>
            <p:spPr>
              <a:xfrm>
                <a:off x="7544979" y="5047449"/>
                <a:ext cx="1750917" cy="144016"/>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rapez 41">
                <a:extLst>
                  <a:ext uri="{FF2B5EF4-FFF2-40B4-BE49-F238E27FC236}">
                    <a16:creationId xmlns:a16="http://schemas.microsoft.com/office/drawing/2014/main" id="{003E3FFE-3CBD-466F-9035-D09A6E53AC20}"/>
                  </a:ext>
                </a:extLst>
              </p:cNvPr>
              <p:cNvSpPr/>
              <p:nvPr/>
            </p:nvSpPr>
            <p:spPr>
              <a:xfrm rot="10800000">
                <a:off x="7402654" y="2200014"/>
                <a:ext cx="2035567" cy="504335"/>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ole tekstowe 44"/>
              <p:cNvSpPr txBox="1"/>
              <p:nvPr/>
            </p:nvSpPr>
            <p:spPr>
              <a:xfrm>
                <a:off x="7556341" y="2352404"/>
                <a:ext cx="1728192" cy="199556"/>
              </a:xfrm>
              <a:prstGeom prst="rect">
                <a:avLst/>
              </a:prstGeom>
              <a:noFill/>
            </p:spPr>
            <p:txBody>
              <a:bodyPr wrap="square" lIns="144000" tIns="108000" rIns="144000" bIns="108000" rtlCol="0" anchor="ctr">
                <a:noAutofit/>
              </a:bodyPr>
              <a:lstStyle/>
              <a:p>
                <a:pPr algn="ctr"/>
                <a:r>
                  <a:rPr lang="en-US" sz="2000" dirty="0">
                    <a:solidFill>
                      <a:schemeClr val="bg1"/>
                    </a:solidFill>
                  </a:rPr>
                  <a:t>Header 2</a:t>
                </a:r>
              </a:p>
            </p:txBody>
          </p:sp>
        </p:grpSp>
        <p:sp>
          <p:nvSpPr>
            <p:cNvPr id="46" name="pole tekstowe 45"/>
            <p:cNvSpPr txBox="1"/>
            <p:nvPr/>
          </p:nvSpPr>
          <p:spPr>
            <a:xfrm>
              <a:off x="4914367" y="2911261"/>
              <a:ext cx="2376264" cy="2232248"/>
            </a:xfrm>
            <a:prstGeom prst="rect">
              <a:avLst/>
            </a:prstGeom>
            <a:noFill/>
          </p:spPr>
          <p:txBody>
            <a:bodyPr wrap="square" lIns="144000" tIns="108000" rIns="144000" bIns="108000" rtlCol="0" anchor="ctr">
              <a:noAutofit/>
            </a:bodyPr>
            <a:lstStyle/>
            <a:p>
              <a:pPr algn="ctr"/>
              <a:r>
                <a:rPr lang="en-US" sz="2000" dirty="0"/>
                <a:t>Write your text here. Add your description of an item. Fill the textbox with your description.</a:t>
              </a:r>
            </a:p>
          </p:txBody>
        </p:sp>
      </p:grpSp>
    </p:spTree>
    <p:extLst>
      <p:ext uri="{BB962C8B-B14F-4D97-AF65-F5344CB8AC3E}">
        <p14:creationId xmlns:p14="http://schemas.microsoft.com/office/powerpoint/2010/main" val="198680493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a:extLst>
              <a:ext uri="{FF2B5EF4-FFF2-40B4-BE49-F238E27FC236}">
                <a16:creationId xmlns:a16="http://schemas.microsoft.com/office/drawing/2014/main" id="{EEC9423D-CE98-4A8C-A083-53AF7787F7A2}"/>
              </a:ext>
            </a:extLst>
          </p:cNvPr>
          <p:cNvSpPr>
            <a:spLocks noGrp="1"/>
          </p:cNvSpPr>
          <p:nvPr>
            <p:ph type="title"/>
          </p:nvPr>
        </p:nvSpPr>
        <p:spPr>
          <a:xfrm>
            <a:off x="623889" y="0"/>
            <a:ext cx="10947022" cy="972000"/>
          </a:xfrm>
        </p:spPr>
        <p:txBody>
          <a:bodyPr>
            <a:normAutofit fontScale="90000"/>
          </a:bodyPr>
          <a:lstStyle/>
          <a:p>
            <a:r>
              <a:rPr lang="en-US" dirty="0"/>
              <a:t>Triple Branching Arrow Diagram Template</a:t>
            </a:r>
          </a:p>
        </p:txBody>
      </p:sp>
      <p:grpSp>
        <p:nvGrpSpPr>
          <p:cNvPr id="49" name="Group 48">
            <a:extLst>
              <a:ext uri="{FF2B5EF4-FFF2-40B4-BE49-F238E27FC236}">
                <a16:creationId xmlns:a16="http://schemas.microsoft.com/office/drawing/2014/main" id="{CD77F72D-524C-451C-88E4-97E3B5287AFD}"/>
              </a:ext>
            </a:extLst>
          </p:cNvPr>
          <p:cNvGrpSpPr/>
          <p:nvPr/>
        </p:nvGrpSpPr>
        <p:grpSpPr>
          <a:xfrm rot="5400000">
            <a:off x="4539131" y="2537027"/>
            <a:ext cx="2878283" cy="2368569"/>
            <a:chOff x="5291138" y="-30163"/>
            <a:chExt cx="5280025" cy="4344989"/>
          </a:xfrm>
          <a:solidFill>
            <a:schemeClr val="accent3">
              <a:lumMod val="60000"/>
              <a:lumOff val="40000"/>
            </a:schemeClr>
          </a:solidFill>
        </p:grpSpPr>
        <p:sp>
          <p:nvSpPr>
            <p:cNvPr id="50" name="Freeform 7">
              <a:extLst>
                <a:ext uri="{FF2B5EF4-FFF2-40B4-BE49-F238E27FC236}">
                  <a16:creationId xmlns:a16="http://schemas.microsoft.com/office/drawing/2014/main" id="{7675E04E-4911-4B2E-B874-8F99C248BB5D}"/>
                </a:ext>
              </a:extLst>
            </p:cNvPr>
            <p:cNvSpPr>
              <a:spLocks/>
            </p:cNvSpPr>
            <p:nvPr/>
          </p:nvSpPr>
          <p:spPr bwMode="auto">
            <a:xfrm>
              <a:off x="5291138" y="903288"/>
              <a:ext cx="2657475" cy="3411538"/>
            </a:xfrm>
            <a:custGeom>
              <a:avLst/>
              <a:gdLst>
                <a:gd name="T0" fmla="*/ 301 w 897"/>
                <a:gd name="T1" fmla="*/ 301 h 1152"/>
                <a:gd name="T2" fmla="*/ 243 w 897"/>
                <a:gd name="T3" fmla="*/ 250 h 1152"/>
                <a:gd name="T4" fmla="*/ 731 w 897"/>
                <a:gd name="T5" fmla="*/ 778 h 1152"/>
                <a:gd name="T6" fmla="*/ 732 w 897"/>
                <a:gd name="T7" fmla="*/ 781 h 1152"/>
                <a:gd name="T8" fmla="*/ 743 w 897"/>
                <a:gd name="T9" fmla="*/ 1152 h 1152"/>
                <a:gd name="T10" fmla="*/ 891 w 897"/>
                <a:gd name="T11" fmla="*/ 1152 h 1152"/>
                <a:gd name="T12" fmla="*/ 875 w 897"/>
                <a:gd name="T13" fmla="*/ 746 h 1152"/>
                <a:gd name="T14" fmla="*/ 875 w 897"/>
                <a:gd name="T15" fmla="*/ 743 h 1152"/>
                <a:gd name="T16" fmla="*/ 731 w 897"/>
                <a:gd name="T17" fmla="*/ 407 h 1152"/>
                <a:gd name="T18" fmla="*/ 529 w 897"/>
                <a:gd name="T19" fmla="*/ 207 h 1152"/>
                <a:gd name="T20" fmla="*/ 281 w 897"/>
                <a:gd name="T21" fmla="*/ 107 h 1152"/>
                <a:gd name="T22" fmla="*/ 344 w 897"/>
                <a:gd name="T23" fmla="*/ 85 h 1152"/>
                <a:gd name="T24" fmla="*/ 370 w 897"/>
                <a:gd name="T25" fmla="*/ 32 h 1152"/>
                <a:gd name="T26" fmla="*/ 311 w 897"/>
                <a:gd name="T27" fmla="*/ 8 h 1152"/>
                <a:gd name="T28" fmla="*/ 88 w 897"/>
                <a:gd name="T29" fmla="*/ 84 h 1152"/>
                <a:gd name="T30" fmla="*/ 88 w 897"/>
                <a:gd name="T31" fmla="*/ 84 h 1152"/>
                <a:gd name="T32" fmla="*/ 60 w 897"/>
                <a:gd name="T33" fmla="*/ 94 h 1152"/>
                <a:gd name="T34" fmla="*/ 47 w 897"/>
                <a:gd name="T35" fmla="*/ 99 h 1152"/>
                <a:gd name="T36" fmla="*/ 31 w 897"/>
                <a:gd name="T37" fmla="*/ 174 h 1152"/>
                <a:gd name="T38" fmla="*/ 45 w 897"/>
                <a:gd name="T39" fmla="*/ 187 h 1152"/>
                <a:gd name="T40" fmla="*/ 245 w 897"/>
                <a:gd name="T41" fmla="*/ 363 h 1152"/>
                <a:gd name="T42" fmla="*/ 304 w 897"/>
                <a:gd name="T43" fmla="*/ 360 h 1152"/>
                <a:gd name="T44" fmla="*/ 301 w 897"/>
                <a:gd name="T45" fmla="*/ 30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7" h="1152">
                  <a:moveTo>
                    <a:pt x="301" y="301"/>
                  </a:moveTo>
                  <a:cubicBezTo>
                    <a:pt x="243" y="250"/>
                    <a:pt x="243" y="250"/>
                    <a:pt x="243" y="250"/>
                  </a:cubicBezTo>
                  <a:cubicBezTo>
                    <a:pt x="553" y="307"/>
                    <a:pt x="679" y="565"/>
                    <a:pt x="731" y="778"/>
                  </a:cubicBezTo>
                  <a:cubicBezTo>
                    <a:pt x="732" y="781"/>
                    <a:pt x="732" y="781"/>
                    <a:pt x="732" y="781"/>
                  </a:cubicBezTo>
                  <a:cubicBezTo>
                    <a:pt x="745" y="837"/>
                    <a:pt x="746" y="1037"/>
                    <a:pt x="743" y="1152"/>
                  </a:cubicBezTo>
                  <a:cubicBezTo>
                    <a:pt x="891" y="1152"/>
                    <a:pt x="891" y="1152"/>
                    <a:pt x="891" y="1152"/>
                  </a:cubicBezTo>
                  <a:cubicBezTo>
                    <a:pt x="892" y="1099"/>
                    <a:pt x="897" y="835"/>
                    <a:pt x="875" y="746"/>
                  </a:cubicBezTo>
                  <a:cubicBezTo>
                    <a:pt x="875" y="743"/>
                    <a:pt x="875" y="743"/>
                    <a:pt x="875" y="743"/>
                  </a:cubicBezTo>
                  <a:cubicBezTo>
                    <a:pt x="863" y="695"/>
                    <a:pt x="828" y="549"/>
                    <a:pt x="731" y="407"/>
                  </a:cubicBezTo>
                  <a:cubicBezTo>
                    <a:pt x="674" y="325"/>
                    <a:pt x="607" y="257"/>
                    <a:pt x="529" y="207"/>
                  </a:cubicBezTo>
                  <a:cubicBezTo>
                    <a:pt x="455" y="158"/>
                    <a:pt x="372" y="125"/>
                    <a:pt x="281" y="107"/>
                  </a:cubicBezTo>
                  <a:cubicBezTo>
                    <a:pt x="344" y="85"/>
                    <a:pt x="344" y="85"/>
                    <a:pt x="344" y="85"/>
                  </a:cubicBezTo>
                  <a:cubicBezTo>
                    <a:pt x="366" y="77"/>
                    <a:pt x="377" y="54"/>
                    <a:pt x="370" y="32"/>
                  </a:cubicBezTo>
                  <a:cubicBezTo>
                    <a:pt x="362" y="10"/>
                    <a:pt x="333" y="0"/>
                    <a:pt x="311" y="8"/>
                  </a:cubicBezTo>
                  <a:cubicBezTo>
                    <a:pt x="88" y="84"/>
                    <a:pt x="88" y="84"/>
                    <a:pt x="88" y="84"/>
                  </a:cubicBezTo>
                  <a:cubicBezTo>
                    <a:pt x="88" y="84"/>
                    <a:pt x="88" y="84"/>
                    <a:pt x="88" y="84"/>
                  </a:cubicBezTo>
                  <a:cubicBezTo>
                    <a:pt x="60" y="94"/>
                    <a:pt x="60" y="94"/>
                    <a:pt x="60" y="94"/>
                  </a:cubicBezTo>
                  <a:cubicBezTo>
                    <a:pt x="47" y="99"/>
                    <a:pt x="47" y="99"/>
                    <a:pt x="47" y="99"/>
                  </a:cubicBezTo>
                  <a:cubicBezTo>
                    <a:pt x="7" y="112"/>
                    <a:pt x="0" y="146"/>
                    <a:pt x="31" y="174"/>
                  </a:cubicBezTo>
                  <a:cubicBezTo>
                    <a:pt x="45" y="187"/>
                    <a:pt x="45" y="187"/>
                    <a:pt x="45" y="187"/>
                  </a:cubicBezTo>
                  <a:cubicBezTo>
                    <a:pt x="245" y="363"/>
                    <a:pt x="245" y="363"/>
                    <a:pt x="245" y="363"/>
                  </a:cubicBezTo>
                  <a:cubicBezTo>
                    <a:pt x="262" y="379"/>
                    <a:pt x="289" y="377"/>
                    <a:pt x="304" y="360"/>
                  </a:cubicBezTo>
                  <a:cubicBezTo>
                    <a:pt x="319" y="343"/>
                    <a:pt x="318" y="316"/>
                    <a:pt x="301" y="3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8">
              <a:extLst>
                <a:ext uri="{FF2B5EF4-FFF2-40B4-BE49-F238E27FC236}">
                  <a16:creationId xmlns:a16="http://schemas.microsoft.com/office/drawing/2014/main" id="{943F0E1B-4734-4858-BF62-7487D592D886}"/>
                </a:ext>
              </a:extLst>
            </p:cNvPr>
            <p:cNvSpPr>
              <a:spLocks/>
            </p:cNvSpPr>
            <p:nvPr/>
          </p:nvSpPr>
          <p:spPr bwMode="auto">
            <a:xfrm>
              <a:off x="7912100" y="903288"/>
              <a:ext cx="2659063" cy="3411538"/>
            </a:xfrm>
            <a:custGeom>
              <a:avLst/>
              <a:gdLst>
                <a:gd name="T0" fmla="*/ 851 w 897"/>
                <a:gd name="T1" fmla="*/ 99 h 1152"/>
                <a:gd name="T2" fmla="*/ 837 w 897"/>
                <a:gd name="T3" fmla="*/ 94 h 1152"/>
                <a:gd name="T4" fmla="*/ 809 w 897"/>
                <a:gd name="T5" fmla="*/ 84 h 1152"/>
                <a:gd name="T6" fmla="*/ 809 w 897"/>
                <a:gd name="T7" fmla="*/ 84 h 1152"/>
                <a:gd name="T8" fmla="*/ 586 w 897"/>
                <a:gd name="T9" fmla="*/ 8 h 1152"/>
                <a:gd name="T10" fmla="*/ 527 w 897"/>
                <a:gd name="T11" fmla="*/ 32 h 1152"/>
                <a:gd name="T12" fmla="*/ 553 w 897"/>
                <a:gd name="T13" fmla="*/ 85 h 1152"/>
                <a:gd name="T14" fmla="*/ 617 w 897"/>
                <a:gd name="T15" fmla="*/ 107 h 1152"/>
                <a:gd name="T16" fmla="*/ 368 w 897"/>
                <a:gd name="T17" fmla="*/ 207 h 1152"/>
                <a:gd name="T18" fmla="*/ 167 w 897"/>
                <a:gd name="T19" fmla="*/ 407 h 1152"/>
                <a:gd name="T20" fmla="*/ 23 w 897"/>
                <a:gd name="T21" fmla="*/ 743 h 1152"/>
                <a:gd name="T22" fmla="*/ 22 w 897"/>
                <a:gd name="T23" fmla="*/ 746 h 1152"/>
                <a:gd name="T24" fmla="*/ 6 w 897"/>
                <a:gd name="T25" fmla="*/ 1152 h 1152"/>
                <a:gd name="T26" fmla="*/ 154 w 897"/>
                <a:gd name="T27" fmla="*/ 1152 h 1152"/>
                <a:gd name="T28" fmla="*/ 166 w 897"/>
                <a:gd name="T29" fmla="*/ 781 h 1152"/>
                <a:gd name="T30" fmla="*/ 166 w 897"/>
                <a:gd name="T31" fmla="*/ 778 h 1152"/>
                <a:gd name="T32" fmla="*/ 654 w 897"/>
                <a:gd name="T33" fmla="*/ 250 h 1152"/>
                <a:gd name="T34" fmla="*/ 597 w 897"/>
                <a:gd name="T35" fmla="*/ 301 h 1152"/>
                <a:gd name="T36" fmla="*/ 593 w 897"/>
                <a:gd name="T37" fmla="*/ 360 h 1152"/>
                <a:gd name="T38" fmla="*/ 653 w 897"/>
                <a:gd name="T39" fmla="*/ 363 h 1152"/>
                <a:gd name="T40" fmla="*/ 852 w 897"/>
                <a:gd name="T41" fmla="*/ 187 h 1152"/>
                <a:gd name="T42" fmla="*/ 866 w 897"/>
                <a:gd name="T43" fmla="*/ 174 h 1152"/>
                <a:gd name="T44" fmla="*/ 851 w 897"/>
                <a:gd name="T45" fmla="*/ 9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7" h="1152">
                  <a:moveTo>
                    <a:pt x="851" y="99"/>
                  </a:moveTo>
                  <a:cubicBezTo>
                    <a:pt x="837" y="94"/>
                    <a:pt x="837" y="94"/>
                    <a:pt x="837" y="94"/>
                  </a:cubicBezTo>
                  <a:cubicBezTo>
                    <a:pt x="809" y="84"/>
                    <a:pt x="809" y="84"/>
                    <a:pt x="809" y="84"/>
                  </a:cubicBezTo>
                  <a:cubicBezTo>
                    <a:pt x="809" y="84"/>
                    <a:pt x="809" y="84"/>
                    <a:pt x="809" y="84"/>
                  </a:cubicBezTo>
                  <a:cubicBezTo>
                    <a:pt x="586" y="8"/>
                    <a:pt x="586" y="8"/>
                    <a:pt x="586" y="8"/>
                  </a:cubicBezTo>
                  <a:cubicBezTo>
                    <a:pt x="564" y="0"/>
                    <a:pt x="535" y="10"/>
                    <a:pt x="527" y="32"/>
                  </a:cubicBezTo>
                  <a:cubicBezTo>
                    <a:pt x="520" y="54"/>
                    <a:pt x="531" y="77"/>
                    <a:pt x="553" y="85"/>
                  </a:cubicBezTo>
                  <a:cubicBezTo>
                    <a:pt x="617" y="107"/>
                    <a:pt x="617" y="107"/>
                    <a:pt x="617" y="107"/>
                  </a:cubicBezTo>
                  <a:cubicBezTo>
                    <a:pt x="526" y="125"/>
                    <a:pt x="442" y="158"/>
                    <a:pt x="368" y="207"/>
                  </a:cubicBezTo>
                  <a:cubicBezTo>
                    <a:pt x="291" y="257"/>
                    <a:pt x="223" y="325"/>
                    <a:pt x="167" y="407"/>
                  </a:cubicBezTo>
                  <a:cubicBezTo>
                    <a:pt x="69" y="549"/>
                    <a:pt x="34" y="695"/>
                    <a:pt x="23" y="743"/>
                  </a:cubicBezTo>
                  <a:cubicBezTo>
                    <a:pt x="22" y="746"/>
                    <a:pt x="22" y="746"/>
                    <a:pt x="22" y="746"/>
                  </a:cubicBezTo>
                  <a:cubicBezTo>
                    <a:pt x="0" y="835"/>
                    <a:pt x="5" y="1099"/>
                    <a:pt x="6" y="1152"/>
                  </a:cubicBezTo>
                  <a:cubicBezTo>
                    <a:pt x="154" y="1152"/>
                    <a:pt x="154" y="1152"/>
                    <a:pt x="154" y="1152"/>
                  </a:cubicBezTo>
                  <a:cubicBezTo>
                    <a:pt x="151" y="1037"/>
                    <a:pt x="152" y="837"/>
                    <a:pt x="166" y="781"/>
                  </a:cubicBezTo>
                  <a:cubicBezTo>
                    <a:pt x="166" y="778"/>
                    <a:pt x="166" y="778"/>
                    <a:pt x="166" y="778"/>
                  </a:cubicBezTo>
                  <a:cubicBezTo>
                    <a:pt x="218" y="565"/>
                    <a:pt x="344" y="307"/>
                    <a:pt x="654" y="250"/>
                  </a:cubicBezTo>
                  <a:cubicBezTo>
                    <a:pt x="597" y="301"/>
                    <a:pt x="597" y="301"/>
                    <a:pt x="597" y="301"/>
                  </a:cubicBezTo>
                  <a:cubicBezTo>
                    <a:pt x="579" y="316"/>
                    <a:pt x="578" y="343"/>
                    <a:pt x="593" y="360"/>
                  </a:cubicBezTo>
                  <a:cubicBezTo>
                    <a:pt x="608" y="377"/>
                    <a:pt x="635" y="379"/>
                    <a:pt x="653" y="363"/>
                  </a:cubicBezTo>
                  <a:cubicBezTo>
                    <a:pt x="852" y="187"/>
                    <a:pt x="852" y="187"/>
                    <a:pt x="852" y="187"/>
                  </a:cubicBezTo>
                  <a:cubicBezTo>
                    <a:pt x="866" y="174"/>
                    <a:pt x="866" y="174"/>
                    <a:pt x="866" y="174"/>
                  </a:cubicBezTo>
                  <a:cubicBezTo>
                    <a:pt x="897" y="146"/>
                    <a:pt x="890" y="112"/>
                    <a:pt x="85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9">
              <a:extLst>
                <a:ext uri="{FF2B5EF4-FFF2-40B4-BE49-F238E27FC236}">
                  <a16:creationId xmlns:a16="http://schemas.microsoft.com/office/drawing/2014/main" id="{A62A2188-9AFE-4BE3-A5B4-DCDE3E5217BF}"/>
                </a:ext>
              </a:extLst>
            </p:cNvPr>
            <p:cNvSpPr>
              <a:spLocks/>
            </p:cNvSpPr>
            <p:nvPr/>
          </p:nvSpPr>
          <p:spPr bwMode="auto">
            <a:xfrm>
              <a:off x="7354887" y="-30163"/>
              <a:ext cx="1150938" cy="4344987"/>
            </a:xfrm>
            <a:custGeom>
              <a:avLst/>
              <a:gdLst>
                <a:gd name="T0" fmla="*/ 27 w 388"/>
                <a:gd name="T1" fmla="*/ 340 h 1467"/>
                <a:gd name="T2" fmla="*/ 84 w 388"/>
                <a:gd name="T3" fmla="*/ 325 h 1467"/>
                <a:gd name="T4" fmla="*/ 120 w 388"/>
                <a:gd name="T5" fmla="*/ 263 h 1467"/>
                <a:gd name="T6" fmla="*/ 120 w 388"/>
                <a:gd name="T7" fmla="*/ 1467 h 1467"/>
                <a:gd name="T8" fmla="*/ 268 w 388"/>
                <a:gd name="T9" fmla="*/ 1467 h 1467"/>
                <a:gd name="T10" fmla="*/ 268 w 388"/>
                <a:gd name="T11" fmla="*/ 263 h 1467"/>
                <a:gd name="T12" fmla="*/ 305 w 388"/>
                <a:gd name="T13" fmla="*/ 325 h 1467"/>
                <a:gd name="T14" fmla="*/ 362 w 388"/>
                <a:gd name="T15" fmla="*/ 340 h 1467"/>
                <a:gd name="T16" fmla="*/ 377 w 388"/>
                <a:gd name="T17" fmla="*/ 282 h 1467"/>
                <a:gd name="T18" fmla="*/ 243 w 388"/>
                <a:gd name="T19" fmla="*/ 52 h 1467"/>
                <a:gd name="T20" fmla="*/ 233 w 388"/>
                <a:gd name="T21" fmla="*/ 36 h 1467"/>
                <a:gd name="T22" fmla="*/ 156 w 388"/>
                <a:gd name="T23" fmla="*/ 36 h 1467"/>
                <a:gd name="T24" fmla="*/ 146 w 388"/>
                <a:gd name="T25" fmla="*/ 51 h 1467"/>
                <a:gd name="T26" fmla="*/ 128 w 388"/>
                <a:gd name="T27" fmla="*/ 79 h 1467"/>
                <a:gd name="T28" fmla="*/ 128 w 388"/>
                <a:gd name="T29" fmla="*/ 79 h 1467"/>
                <a:gd name="T30" fmla="*/ 12 w 388"/>
                <a:gd name="T31" fmla="*/ 280 h 1467"/>
                <a:gd name="T32" fmla="*/ 27 w 388"/>
                <a:gd name="T33" fmla="*/ 340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1467">
                  <a:moveTo>
                    <a:pt x="27" y="340"/>
                  </a:moveTo>
                  <a:cubicBezTo>
                    <a:pt x="47" y="352"/>
                    <a:pt x="72" y="345"/>
                    <a:pt x="84" y="325"/>
                  </a:cubicBezTo>
                  <a:cubicBezTo>
                    <a:pt x="120" y="263"/>
                    <a:pt x="120" y="263"/>
                    <a:pt x="120" y="263"/>
                  </a:cubicBezTo>
                  <a:cubicBezTo>
                    <a:pt x="120" y="1467"/>
                    <a:pt x="120" y="1467"/>
                    <a:pt x="120" y="1467"/>
                  </a:cubicBezTo>
                  <a:cubicBezTo>
                    <a:pt x="268" y="1467"/>
                    <a:pt x="268" y="1467"/>
                    <a:pt x="268" y="1467"/>
                  </a:cubicBezTo>
                  <a:cubicBezTo>
                    <a:pt x="268" y="263"/>
                    <a:pt x="268" y="263"/>
                    <a:pt x="268" y="263"/>
                  </a:cubicBezTo>
                  <a:cubicBezTo>
                    <a:pt x="305" y="325"/>
                    <a:pt x="305" y="325"/>
                    <a:pt x="305" y="325"/>
                  </a:cubicBezTo>
                  <a:cubicBezTo>
                    <a:pt x="316" y="345"/>
                    <a:pt x="342" y="352"/>
                    <a:pt x="362" y="340"/>
                  </a:cubicBezTo>
                  <a:cubicBezTo>
                    <a:pt x="382" y="328"/>
                    <a:pt x="388" y="302"/>
                    <a:pt x="377" y="282"/>
                  </a:cubicBezTo>
                  <a:cubicBezTo>
                    <a:pt x="243" y="52"/>
                    <a:pt x="243" y="52"/>
                    <a:pt x="243" y="52"/>
                  </a:cubicBezTo>
                  <a:cubicBezTo>
                    <a:pt x="233" y="36"/>
                    <a:pt x="233" y="36"/>
                    <a:pt x="233" y="36"/>
                  </a:cubicBezTo>
                  <a:cubicBezTo>
                    <a:pt x="212" y="0"/>
                    <a:pt x="177" y="0"/>
                    <a:pt x="156" y="36"/>
                  </a:cubicBezTo>
                  <a:cubicBezTo>
                    <a:pt x="146" y="51"/>
                    <a:pt x="146" y="51"/>
                    <a:pt x="146" y="51"/>
                  </a:cubicBezTo>
                  <a:cubicBezTo>
                    <a:pt x="128" y="79"/>
                    <a:pt x="128" y="79"/>
                    <a:pt x="128" y="79"/>
                  </a:cubicBezTo>
                  <a:cubicBezTo>
                    <a:pt x="128" y="79"/>
                    <a:pt x="128" y="79"/>
                    <a:pt x="128" y="79"/>
                  </a:cubicBezTo>
                  <a:cubicBezTo>
                    <a:pt x="12" y="280"/>
                    <a:pt x="12" y="280"/>
                    <a:pt x="12" y="280"/>
                  </a:cubicBezTo>
                  <a:cubicBezTo>
                    <a:pt x="0" y="300"/>
                    <a:pt x="7" y="328"/>
                    <a:pt x="27"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a:extLst>
              <a:ext uri="{FF2B5EF4-FFF2-40B4-BE49-F238E27FC236}">
                <a16:creationId xmlns:a16="http://schemas.microsoft.com/office/drawing/2014/main" id="{376EC41D-43A0-4ED3-BC61-3544EFC0B433}"/>
              </a:ext>
            </a:extLst>
          </p:cNvPr>
          <p:cNvGrpSpPr/>
          <p:nvPr/>
        </p:nvGrpSpPr>
        <p:grpSpPr>
          <a:xfrm>
            <a:off x="6169035" y="1150017"/>
            <a:ext cx="3720180" cy="1007430"/>
            <a:chOff x="6169035" y="1150017"/>
            <a:chExt cx="3720180" cy="1007430"/>
          </a:xfrm>
        </p:grpSpPr>
        <p:grpSp>
          <p:nvGrpSpPr>
            <p:cNvPr id="11" name="Group 10">
              <a:extLst>
                <a:ext uri="{FF2B5EF4-FFF2-40B4-BE49-F238E27FC236}">
                  <a16:creationId xmlns:a16="http://schemas.microsoft.com/office/drawing/2014/main" id="{1142CB37-C306-43AC-A328-8FDAB8299F7B}"/>
                </a:ext>
              </a:extLst>
            </p:cNvPr>
            <p:cNvGrpSpPr/>
            <p:nvPr/>
          </p:nvGrpSpPr>
          <p:grpSpPr>
            <a:xfrm>
              <a:off x="6633961" y="1214703"/>
              <a:ext cx="3255254" cy="942744"/>
              <a:chOff x="6633961" y="1214703"/>
              <a:chExt cx="3255254" cy="942744"/>
            </a:xfrm>
          </p:grpSpPr>
          <p:sp>
            <p:nvSpPr>
              <p:cNvPr id="56" name="Double Bracket 55">
                <a:extLst>
                  <a:ext uri="{FF2B5EF4-FFF2-40B4-BE49-F238E27FC236}">
                    <a16:creationId xmlns:a16="http://schemas.microsoft.com/office/drawing/2014/main" id="{71B00119-F7C7-42CF-BAFD-A06ACA25902A}"/>
                  </a:ext>
                </a:extLst>
              </p:cNvPr>
              <p:cNvSpPr/>
              <p:nvPr/>
            </p:nvSpPr>
            <p:spPr>
              <a:xfrm rot="16200000" flipH="1" flipV="1">
                <a:off x="7806101" y="60426"/>
                <a:ext cx="910973" cy="3255254"/>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TextBox 56">
                <a:extLst>
                  <a:ext uri="{FF2B5EF4-FFF2-40B4-BE49-F238E27FC236}">
                    <a16:creationId xmlns:a16="http://schemas.microsoft.com/office/drawing/2014/main" id="{298C61A3-C53C-48C3-9BAA-347EC9F3003F}"/>
                  </a:ext>
                </a:extLst>
              </p:cNvPr>
              <p:cNvSpPr txBox="1"/>
              <p:nvPr/>
            </p:nvSpPr>
            <p:spPr>
              <a:xfrm>
                <a:off x="7212208" y="1232567"/>
                <a:ext cx="2677007" cy="924880"/>
              </a:xfrm>
              <a:prstGeom prst="rect">
                <a:avLst/>
              </a:prstGeom>
              <a:noFill/>
            </p:spPr>
            <p:txBody>
              <a:bodyPr wrap="square" lIns="144000" tIns="108000" rIns="144000" bIns="108000" rtlCol="0" anchor="t" anchorCtr="0">
                <a:noAutofit/>
              </a:bodyPr>
              <a:lstStyle/>
              <a:p>
                <a:r>
                  <a:rPr lang="en-US" sz="2400" dirty="0"/>
                  <a:t>Output A: </a:t>
                </a:r>
                <a:r>
                  <a:rPr lang="en-US" sz="1600" dirty="0"/>
                  <a:t>Write your text here. </a:t>
                </a:r>
                <a:endParaRPr lang="en-US" dirty="0"/>
              </a:p>
            </p:txBody>
          </p:sp>
          <p:sp>
            <p:nvSpPr>
              <p:cNvPr id="83" name="Rectangle 82">
                <a:extLst>
                  <a:ext uri="{FF2B5EF4-FFF2-40B4-BE49-F238E27FC236}">
                    <a16:creationId xmlns:a16="http://schemas.microsoft.com/office/drawing/2014/main" id="{CBF8D7C9-9D76-4DE8-8CFA-69D67E0876D4}"/>
                  </a:ext>
                </a:extLst>
              </p:cNvPr>
              <p:cNvSpPr/>
              <p:nvPr/>
            </p:nvSpPr>
            <p:spPr>
              <a:xfrm>
                <a:off x="6919362" y="1214703"/>
                <a:ext cx="2969853" cy="3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9" name="Oval 58">
              <a:extLst>
                <a:ext uri="{FF2B5EF4-FFF2-40B4-BE49-F238E27FC236}">
                  <a16:creationId xmlns:a16="http://schemas.microsoft.com/office/drawing/2014/main" id="{2E3F4ECC-C9D3-498B-8084-8E17AEB67100}"/>
                </a:ext>
              </a:extLst>
            </p:cNvPr>
            <p:cNvSpPr/>
            <p:nvPr/>
          </p:nvSpPr>
          <p:spPr>
            <a:xfrm flipH="1" flipV="1">
              <a:off x="6169035" y="1150017"/>
              <a:ext cx="993522" cy="99352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8" name="Group 7">
            <a:extLst>
              <a:ext uri="{FF2B5EF4-FFF2-40B4-BE49-F238E27FC236}">
                <a16:creationId xmlns:a16="http://schemas.microsoft.com/office/drawing/2014/main" id="{8EB89297-B1D7-495A-8CE9-F335A852DF20}"/>
              </a:ext>
            </a:extLst>
          </p:cNvPr>
          <p:cNvGrpSpPr/>
          <p:nvPr/>
        </p:nvGrpSpPr>
        <p:grpSpPr>
          <a:xfrm>
            <a:off x="1004092" y="1647309"/>
            <a:ext cx="3899490" cy="4139730"/>
            <a:chOff x="1004092" y="1647309"/>
            <a:chExt cx="3899490" cy="4139730"/>
          </a:xfrm>
        </p:grpSpPr>
        <p:grpSp>
          <p:nvGrpSpPr>
            <p:cNvPr id="2" name="Group 1">
              <a:extLst>
                <a:ext uri="{FF2B5EF4-FFF2-40B4-BE49-F238E27FC236}">
                  <a16:creationId xmlns:a16="http://schemas.microsoft.com/office/drawing/2014/main" id="{E2A49C5B-ED23-478E-A0A8-1CCE21689B4E}"/>
                </a:ext>
              </a:extLst>
            </p:cNvPr>
            <p:cNvGrpSpPr/>
            <p:nvPr/>
          </p:nvGrpSpPr>
          <p:grpSpPr>
            <a:xfrm>
              <a:off x="1004092" y="1647309"/>
              <a:ext cx="3107671" cy="4139730"/>
              <a:chOff x="1040277" y="1647309"/>
              <a:chExt cx="2927071" cy="4139730"/>
            </a:xfrm>
          </p:grpSpPr>
          <p:sp>
            <p:nvSpPr>
              <p:cNvPr id="67" name="Prostokąt 26">
                <a:extLst>
                  <a:ext uri="{FF2B5EF4-FFF2-40B4-BE49-F238E27FC236}">
                    <a16:creationId xmlns:a16="http://schemas.microsoft.com/office/drawing/2014/main" id="{BC591BA6-71AE-4BBA-988C-EA9DDBC26EB6}"/>
                  </a:ext>
                </a:extLst>
              </p:cNvPr>
              <p:cNvSpPr/>
              <p:nvPr/>
            </p:nvSpPr>
            <p:spPr>
              <a:xfrm>
                <a:off x="1040278" y="2079262"/>
                <a:ext cx="2927070" cy="3699726"/>
              </a:xfrm>
              <a:prstGeom prst="rect">
                <a:avLst/>
              </a:prstGeom>
              <a:solidFill>
                <a:schemeClr val="bg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lstStyle/>
              <a:p>
                <a:r>
                  <a:rPr lang="en-US" sz="1600" b="1" dirty="0">
                    <a:solidFill>
                      <a:schemeClr val="tx1"/>
                    </a:solidFill>
                  </a:rPr>
                  <a:t>Put your description here</a:t>
                </a:r>
              </a:p>
              <a:p>
                <a:endParaRPr lang="en-US" sz="1600" dirty="0">
                  <a:solidFill>
                    <a:schemeClr val="tx1"/>
                  </a:solidFill>
                </a:endParaRPr>
              </a:p>
              <a:p>
                <a:pPr lvl="0">
                  <a:spcBef>
                    <a:spcPts val="300"/>
                  </a:spcBef>
                  <a:spcAft>
                    <a:spcPts val="1200"/>
                  </a:spcAft>
                </a:pPr>
                <a:r>
                  <a:rPr lang="en-US" sz="1600" dirty="0">
                    <a:solidFill>
                      <a:prstClr val="black"/>
                    </a:solidFill>
                  </a:rPr>
                  <a:t>Write your text here. Add your description of an item. Fill the textbox with your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Bef>
                    <a:spcPts val="300"/>
                  </a:spcBef>
                  <a:spcAft>
                    <a:spcPts val="600"/>
                  </a:spcAft>
                  <a:buClr>
                    <a:schemeClr val="tx1"/>
                  </a:buClr>
                  <a:buFont typeface="Arial" panose="020B0604020202020204" pitchFamily="34" charset="0"/>
                  <a:buChar char="•"/>
                </a:pPr>
                <a:r>
                  <a:rPr lang="en-US" sz="1600" dirty="0">
                    <a:solidFill>
                      <a:prstClr val="black"/>
                    </a:solidFill>
                  </a:rPr>
                  <a:t>Put your text here</a:t>
                </a:r>
              </a:p>
            </p:txBody>
          </p:sp>
          <p:sp>
            <p:nvSpPr>
              <p:cNvPr id="70" name="Prostokąt 68">
                <a:extLst>
                  <a:ext uri="{FF2B5EF4-FFF2-40B4-BE49-F238E27FC236}">
                    <a16:creationId xmlns:a16="http://schemas.microsoft.com/office/drawing/2014/main" id="{8088FB35-F588-4575-801C-D4FFCB9A79CD}"/>
                  </a:ext>
                </a:extLst>
              </p:cNvPr>
              <p:cNvSpPr/>
              <p:nvPr/>
            </p:nvSpPr>
            <p:spPr>
              <a:xfrm>
                <a:off x="1040278" y="1683417"/>
                <a:ext cx="2927070" cy="5467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Source</a:t>
                </a:r>
              </a:p>
            </p:txBody>
          </p:sp>
          <p:sp>
            <p:nvSpPr>
              <p:cNvPr id="51" name="Rectangle 50">
                <a:extLst>
                  <a:ext uri="{FF2B5EF4-FFF2-40B4-BE49-F238E27FC236}">
                    <a16:creationId xmlns:a16="http://schemas.microsoft.com/office/drawing/2014/main" id="{FDF7CFA3-79B5-4202-8D72-0EAE6CDE5861}"/>
                  </a:ext>
                </a:extLst>
              </p:cNvPr>
              <p:cNvSpPr/>
              <p:nvPr/>
            </p:nvSpPr>
            <p:spPr>
              <a:xfrm>
                <a:off x="1040277" y="1647309"/>
                <a:ext cx="2927070" cy="36000"/>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ectangle 52">
                <a:extLst>
                  <a:ext uri="{FF2B5EF4-FFF2-40B4-BE49-F238E27FC236}">
                    <a16:creationId xmlns:a16="http://schemas.microsoft.com/office/drawing/2014/main" id="{403560D0-945B-4311-A443-4A320853BC83}"/>
                  </a:ext>
                </a:extLst>
              </p:cNvPr>
              <p:cNvSpPr/>
              <p:nvPr/>
            </p:nvSpPr>
            <p:spPr>
              <a:xfrm>
                <a:off x="1040277" y="5751039"/>
                <a:ext cx="2927070" cy="36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Oval 46">
              <a:extLst>
                <a:ext uri="{FF2B5EF4-FFF2-40B4-BE49-F238E27FC236}">
                  <a16:creationId xmlns:a16="http://schemas.microsoft.com/office/drawing/2014/main" id="{C09E30EA-3F67-4907-98A9-00BABA95DA8B}"/>
                </a:ext>
              </a:extLst>
            </p:cNvPr>
            <p:cNvSpPr/>
            <p:nvPr/>
          </p:nvSpPr>
          <p:spPr>
            <a:xfrm flipH="1">
              <a:off x="3956110" y="3246044"/>
              <a:ext cx="947472" cy="94747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1" name="Group 20">
            <a:extLst>
              <a:ext uri="{FF2B5EF4-FFF2-40B4-BE49-F238E27FC236}">
                <a16:creationId xmlns:a16="http://schemas.microsoft.com/office/drawing/2014/main" id="{0E8418A8-9A08-49AE-8100-90EC27C6B52A}"/>
              </a:ext>
            </a:extLst>
          </p:cNvPr>
          <p:cNvGrpSpPr/>
          <p:nvPr/>
        </p:nvGrpSpPr>
        <p:grpSpPr>
          <a:xfrm>
            <a:off x="6169035" y="5311470"/>
            <a:ext cx="3720180" cy="993522"/>
            <a:chOff x="6169035" y="5311470"/>
            <a:chExt cx="3720180" cy="993522"/>
          </a:xfrm>
        </p:grpSpPr>
        <p:grpSp>
          <p:nvGrpSpPr>
            <p:cNvPr id="20" name="Group 19">
              <a:extLst>
                <a:ext uri="{FF2B5EF4-FFF2-40B4-BE49-F238E27FC236}">
                  <a16:creationId xmlns:a16="http://schemas.microsoft.com/office/drawing/2014/main" id="{B9D6938C-EDED-4900-9283-71061EC2B42D}"/>
                </a:ext>
              </a:extLst>
            </p:cNvPr>
            <p:cNvGrpSpPr/>
            <p:nvPr/>
          </p:nvGrpSpPr>
          <p:grpSpPr>
            <a:xfrm>
              <a:off x="6633961" y="5377393"/>
              <a:ext cx="3255254" cy="927599"/>
              <a:chOff x="6633961" y="5377393"/>
              <a:chExt cx="3255254" cy="927599"/>
            </a:xfrm>
          </p:grpSpPr>
          <p:sp>
            <p:nvSpPr>
              <p:cNvPr id="44" name="Double Bracket 43">
                <a:extLst>
                  <a:ext uri="{FF2B5EF4-FFF2-40B4-BE49-F238E27FC236}">
                    <a16:creationId xmlns:a16="http://schemas.microsoft.com/office/drawing/2014/main" id="{FB45C7EB-9FB3-454A-A826-382BA9991A82}"/>
                  </a:ext>
                </a:extLst>
              </p:cNvPr>
              <p:cNvSpPr/>
              <p:nvPr/>
            </p:nvSpPr>
            <p:spPr>
              <a:xfrm rot="16200000" flipH="1" flipV="1">
                <a:off x="7806101" y="4221879"/>
                <a:ext cx="910973" cy="3255254"/>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5" name="Rectangle 84">
                <a:extLst>
                  <a:ext uri="{FF2B5EF4-FFF2-40B4-BE49-F238E27FC236}">
                    <a16:creationId xmlns:a16="http://schemas.microsoft.com/office/drawing/2014/main" id="{8CEBE4A6-6ADE-4596-A5FD-90BCC0B8F2DA}"/>
                  </a:ext>
                </a:extLst>
              </p:cNvPr>
              <p:cNvSpPr/>
              <p:nvPr/>
            </p:nvSpPr>
            <p:spPr>
              <a:xfrm>
                <a:off x="6897710" y="5377393"/>
                <a:ext cx="2991505" cy="3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19ADD3CE-204C-4394-9B24-D2DE93CD09AC}"/>
                  </a:ext>
                </a:extLst>
              </p:cNvPr>
              <p:cNvSpPr txBox="1"/>
              <p:nvPr/>
            </p:nvSpPr>
            <p:spPr>
              <a:xfrm>
                <a:off x="7212208" y="5404394"/>
                <a:ext cx="2677007" cy="881522"/>
              </a:xfrm>
              <a:prstGeom prst="rect">
                <a:avLst/>
              </a:prstGeom>
              <a:noFill/>
            </p:spPr>
            <p:txBody>
              <a:bodyPr wrap="square" lIns="144000" tIns="108000" rIns="144000" bIns="108000" rtlCol="0" anchor="t" anchorCtr="0">
                <a:noAutofit/>
              </a:bodyPr>
              <a:lstStyle/>
              <a:p>
                <a:r>
                  <a:rPr lang="en-US" sz="2400" dirty="0"/>
                  <a:t>Output B: </a:t>
                </a:r>
                <a:r>
                  <a:rPr lang="en-US" sz="1600" dirty="0"/>
                  <a:t>Write your text here. </a:t>
                </a:r>
                <a:endParaRPr lang="en-US" dirty="0"/>
              </a:p>
            </p:txBody>
          </p:sp>
        </p:grpSp>
        <p:sp>
          <p:nvSpPr>
            <p:cNvPr id="87" name="Oval 86">
              <a:extLst>
                <a:ext uri="{FF2B5EF4-FFF2-40B4-BE49-F238E27FC236}">
                  <a16:creationId xmlns:a16="http://schemas.microsoft.com/office/drawing/2014/main" id="{E529F2E3-84B3-40A1-830C-1A360E42B0F3}"/>
                </a:ext>
              </a:extLst>
            </p:cNvPr>
            <p:cNvSpPr/>
            <p:nvPr/>
          </p:nvSpPr>
          <p:spPr>
            <a:xfrm flipH="1" flipV="1">
              <a:off x="6169035" y="5311470"/>
              <a:ext cx="993522" cy="99352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6" name="Group 25">
            <a:extLst>
              <a:ext uri="{FF2B5EF4-FFF2-40B4-BE49-F238E27FC236}">
                <a16:creationId xmlns:a16="http://schemas.microsoft.com/office/drawing/2014/main" id="{09D15011-8DDD-497A-B114-5470899C36A1}"/>
              </a:ext>
            </a:extLst>
          </p:cNvPr>
          <p:cNvGrpSpPr/>
          <p:nvPr/>
        </p:nvGrpSpPr>
        <p:grpSpPr>
          <a:xfrm>
            <a:off x="7380220" y="2625192"/>
            <a:ext cx="3807689" cy="2206899"/>
            <a:chOff x="7380220" y="2625192"/>
            <a:chExt cx="3807689" cy="2206899"/>
          </a:xfrm>
        </p:grpSpPr>
        <p:grpSp>
          <p:nvGrpSpPr>
            <p:cNvPr id="19" name="Group 18">
              <a:extLst>
                <a:ext uri="{FF2B5EF4-FFF2-40B4-BE49-F238E27FC236}">
                  <a16:creationId xmlns:a16="http://schemas.microsoft.com/office/drawing/2014/main" id="{DD30516F-DDA1-4632-8066-70D72A3DE687}"/>
                </a:ext>
              </a:extLst>
            </p:cNvPr>
            <p:cNvGrpSpPr/>
            <p:nvPr/>
          </p:nvGrpSpPr>
          <p:grpSpPr>
            <a:xfrm>
              <a:off x="8260839" y="2625192"/>
              <a:ext cx="2927070" cy="2206899"/>
              <a:chOff x="8260839" y="2625192"/>
              <a:chExt cx="2927070" cy="2206899"/>
            </a:xfrm>
          </p:grpSpPr>
          <p:grpSp>
            <p:nvGrpSpPr>
              <p:cNvPr id="12" name="Group 11">
                <a:extLst>
                  <a:ext uri="{FF2B5EF4-FFF2-40B4-BE49-F238E27FC236}">
                    <a16:creationId xmlns:a16="http://schemas.microsoft.com/office/drawing/2014/main" id="{0325183D-79E3-4468-BE54-026A6F3CE6C2}"/>
                  </a:ext>
                </a:extLst>
              </p:cNvPr>
              <p:cNvGrpSpPr/>
              <p:nvPr/>
            </p:nvGrpSpPr>
            <p:grpSpPr>
              <a:xfrm>
                <a:off x="8260839" y="2640425"/>
                <a:ext cx="2927070" cy="2181859"/>
                <a:chOff x="8645456" y="2640425"/>
                <a:chExt cx="2927070" cy="2181859"/>
              </a:xfrm>
            </p:grpSpPr>
            <p:sp>
              <p:nvSpPr>
                <p:cNvPr id="64" name="Prostokąt 26">
                  <a:extLst>
                    <a:ext uri="{FF2B5EF4-FFF2-40B4-BE49-F238E27FC236}">
                      <a16:creationId xmlns:a16="http://schemas.microsoft.com/office/drawing/2014/main" id="{96363112-0F34-440B-A6FB-D696E8D7AD0A}"/>
                    </a:ext>
                  </a:extLst>
                </p:cNvPr>
                <p:cNvSpPr/>
                <p:nvPr/>
              </p:nvSpPr>
              <p:spPr>
                <a:xfrm flipH="1">
                  <a:off x="8645456" y="3206494"/>
                  <a:ext cx="2927070" cy="16157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144000" rIns="180000" bIns="144000" rtlCol="0" anchor="ctr"/>
                <a:lstStyle/>
                <a:p>
                  <a:r>
                    <a:rPr lang="en-US" sz="1600" dirty="0">
                      <a:solidFill>
                        <a:prstClr val="black"/>
                      </a:solidFill>
                    </a:rPr>
                    <a:t>Write your text here. Add your description of an item. Fill the textbox with your description.</a:t>
                  </a:r>
                </a:p>
              </p:txBody>
            </p:sp>
            <p:sp>
              <p:nvSpPr>
                <p:cNvPr id="82" name="Prostokąt 68">
                  <a:extLst>
                    <a:ext uri="{FF2B5EF4-FFF2-40B4-BE49-F238E27FC236}">
                      <a16:creationId xmlns:a16="http://schemas.microsoft.com/office/drawing/2014/main" id="{810E1A70-2E00-47E8-8194-A1D7B04046F7}"/>
                    </a:ext>
                  </a:extLst>
                </p:cNvPr>
                <p:cNvSpPr/>
                <p:nvPr/>
              </p:nvSpPr>
              <p:spPr>
                <a:xfrm flipH="1">
                  <a:off x="8645456" y="2640425"/>
                  <a:ext cx="2927070" cy="56987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Main Output:</a:t>
                  </a:r>
                </a:p>
              </p:txBody>
            </p:sp>
          </p:grpSp>
          <p:sp>
            <p:nvSpPr>
              <p:cNvPr id="86" name="Rectangle 85">
                <a:extLst>
                  <a:ext uri="{FF2B5EF4-FFF2-40B4-BE49-F238E27FC236}">
                    <a16:creationId xmlns:a16="http://schemas.microsoft.com/office/drawing/2014/main" id="{204513EC-3BD7-4F45-86C5-87103E2FC00A}"/>
                  </a:ext>
                </a:extLst>
              </p:cNvPr>
              <p:cNvSpPr/>
              <p:nvPr/>
            </p:nvSpPr>
            <p:spPr>
              <a:xfrm>
                <a:off x="8260839" y="4796091"/>
                <a:ext cx="2927070" cy="3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Rectangle 83">
                <a:extLst>
                  <a:ext uri="{FF2B5EF4-FFF2-40B4-BE49-F238E27FC236}">
                    <a16:creationId xmlns:a16="http://schemas.microsoft.com/office/drawing/2014/main" id="{234FAFCD-559F-479B-A0FA-70AF8ACA0A33}"/>
                  </a:ext>
                </a:extLst>
              </p:cNvPr>
              <p:cNvSpPr/>
              <p:nvPr/>
            </p:nvSpPr>
            <p:spPr>
              <a:xfrm>
                <a:off x="8260839" y="2625192"/>
                <a:ext cx="2927070" cy="36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6" name="Oval 95">
              <a:extLst>
                <a:ext uri="{FF2B5EF4-FFF2-40B4-BE49-F238E27FC236}">
                  <a16:creationId xmlns:a16="http://schemas.microsoft.com/office/drawing/2014/main" id="{3D837269-2766-4EE2-B348-83AABEB814AC}"/>
                </a:ext>
              </a:extLst>
            </p:cNvPr>
            <p:cNvSpPr/>
            <p:nvPr/>
          </p:nvSpPr>
          <p:spPr>
            <a:xfrm>
              <a:off x="7380220" y="3234593"/>
              <a:ext cx="993522" cy="99352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42" name="Freeform 22">
            <a:extLst>
              <a:ext uri="{FF2B5EF4-FFF2-40B4-BE49-F238E27FC236}">
                <a16:creationId xmlns:a16="http://schemas.microsoft.com/office/drawing/2014/main" id="{7D756051-08F4-4393-BC0E-2C8082C5ABF0}"/>
              </a:ext>
            </a:extLst>
          </p:cNvPr>
          <p:cNvSpPr>
            <a:spLocks noChangeAspect="1" noEditPoints="1"/>
          </p:cNvSpPr>
          <p:nvPr/>
        </p:nvSpPr>
        <p:spPr bwMode="auto">
          <a:xfrm>
            <a:off x="4171325" y="3508692"/>
            <a:ext cx="513831" cy="40447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6">
            <a:extLst>
              <a:ext uri="{FF2B5EF4-FFF2-40B4-BE49-F238E27FC236}">
                <a16:creationId xmlns:a16="http://schemas.microsoft.com/office/drawing/2014/main" id="{F4F0AA7F-7139-4B0D-AA3F-A57D4FFE8980}"/>
              </a:ext>
            </a:extLst>
          </p:cNvPr>
          <p:cNvSpPr>
            <a:spLocks noChangeAspect="1"/>
          </p:cNvSpPr>
          <p:nvPr/>
        </p:nvSpPr>
        <p:spPr bwMode="auto">
          <a:xfrm>
            <a:off x="6371654" y="1425387"/>
            <a:ext cx="524609" cy="442781"/>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8">
            <a:extLst>
              <a:ext uri="{FF2B5EF4-FFF2-40B4-BE49-F238E27FC236}">
                <a16:creationId xmlns:a16="http://schemas.microsoft.com/office/drawing/2014/main" id="{25798C41-DDE1-444F-A2AC-9B3AC1AFA9D7}"/>
              </a:ext>
            </a:extLst>
          </p:cNvPr>
          <p:cNvSpPr>
            <a:spLocks noChangeAspect="1" noEditPoints="1"/>
          </p:cNvSpPr>
          <p:nvPr/>
        </p:nvSpPr>
        <p:spPr bwMode="auto">
          <a:xfrm>
            <a:off x="6538747" y="5545140"/>
            <a:ext cx="229921" cy="526181"/>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30">
            <a:extLst>
              <a:ext uri="{FF2B5EF4-FFF2-40B4-BE49-F238E27FC236}">
                <a16:creationId xmlns:a16="http://schemas.microsoft.com/office/drawing/2014/main" id="{F48849DD-E93F-4447-A94A-5E5C2372E6D8}"/>
              </a:ext>
            </a:extLst>
          </p:cNvPr>
          <p:cNvSpPr>
            <a:spLocks noChangeAspect="1" noEditPoints="1"/>
          </p:cNvSpPr>
          <p:nvPr/>
        </p:nvSpPr>
        <p:spPr bwMode="auto">
          <a:xfrm>
            <a:off x="7623548" y="3509509"/>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371911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a:extLst>
              <a:ext uri="{FF2B5EF4-FFF2-40B4-BE49-F238E27FC236}">
                <a16:creationId xmlns:a16="http://schemas.microsoft.com/office/drawing/2014/main" id="{EEC9423D-CE98-4A8C-A083-53AF7787F7A2}"/>
              </a:ext>
            </a:extLst>
          </p:cNvPr>
          <p:cNvSpPr>
            <a:spLocks noGrp="1"/>
          </p:cNvSpPr>
          <p:nvPr>
            <p:ph type="title"/>
          </p:nvPr>
        </p:nvSpPr>
        <p:spPr/>
        <p:txBody>
          <a:bodyPr>
            <a:normAutofit fontScale="90000"/>
          </a:bodyPr>
          <a:lstStyle/>
          <a:p>
            <a:r>
              <a:rPr lang="en-US" dirty="0"/>
              <a:t>Quintuple Output Block Arrow Diagram</a:t>
            </a:r>
          </a:p>
        </p:txBody>
      </p:sp>
      <p:grpSp>
        <p:nvGrpSpPr>
          <p:cNvPr id="10" name="Grupa 9">
            <a:extLst>
              <a:ext uri="{FF2B5EF4-FFF2-40B4-BE49-F238E27FC236}">
                <a16:creationId xmlns:a16="http://schemas.microsoft.com/office/drawing/2014/main" id="{CFF55A90-D330-49CA-BC01-9CE4C3F96D78}"/>
              </a:ext>
            </a:extLst>
          </p:cNvPr>
          <p:cNvGrpSpPr/>
          <p:nvPr/>
        </p:nvGrpSpPr>
        <p:grpSpPr>
          <a:xfrm>
            <a:off x="7978751" y="4077581"/>
            <a:ext cx="3497918" cy="993522"/>
            <a:chOff x="7978751" y="4077581"/>
            <a:chExt cx="3497918" cy="993522"/>
          </a:xfrm>
        </p:grpSpPr>
        <p:grpSp>
          <p:nvGrpSpPr>
            <p:cNvPr id="128" name="Group 127">
              <a:extLst>
                <a:ext uri="{FF2B5EF4-FFF2-40B4-BE49-F238E27FC236}">
                  <a16:creationId xmlns:a16="http://schemas.microsoft.com/office/drawing/2014/main" id="{9692E62F-212A-4033-8603-EA17DC7E67ED}"/>
                </a:ext>
              </a:extLst>
            </p:cNvPr>
            <p:cNvGrpSpPr/>
            <p:nvPr/>
          </p:nvGrpSpPr>
          <p:grpSpPr>
            <a:xfrm>
              <a:off x="9062438" y="4171701"/>
              <a:ext cx="2414231" cy="802075"/>
              <a:chOff x="8595762" y="3282384"/>
              <a:chExt cx="3138047" cy="802075"/>
            </a:xfrm>
          </p:grpSpPr>
          <p:sp>
            <p:nvSpPr>
              <p:cNvPr id="136" name="pole tekstowe 3">
                <a:extLst>
                  <a:ext uri="{FF2B5EF4-FFF2-40B4-BE49-F238E27FC236}">
                    <a16:creationId xmlns:a16="http://schemas.microsoft.com/office/drawing/2014/main" id="{CE350D60-5471-4F79-B4EA-04A8E70584C6}"/>
                  </a:ext>
                </a:extLst>
              </p:cNvPr>
              <p:cNvSpPr txBox="1"/>
              <p:nvPr/>
            </p:nvSpPr>
            <p:spPr>
              <a:xfrm flipH="1">
                <a:off x="8595762" y="3282384"/>
                <a:ext cx="3088354"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33" name="Rectangle 132">
                <a:extLst>
                  <a:ext uri="{FF2B5EF4-FFF2-40B4-BE49-F238E27FC236}">
                    <a16:creationId xmlns:a16="http://schemas.microsoft.com/office/drawing/2014/main" id="{615B923A-2A73-4EFD-BB06-BD8FDE892F17}"/>
                  </a:ext>
                </a:extLst>
              </p:cNvPr>
              <p:cNvSpPr/>
              <p:nvPr/>
            </p:nvSpPr>
            <p:spPr>
              <a:xfrm>
                <a:off x="8645455" y="4048459"/>
                <a:ext cx="3088354" cy="3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0" name="Oval 129">
              <a:extLst>
                <a:ext uri="{FF2B5EF4-FFF2-40B4-BE49-F238E27FC236}">
                  <a16:creationId xmlns:a16="http://schemas.microsoft.com/office/drawing/2014/main" id="{42A03B48-B67C-4075-B6FD-684AF1DA9AFD}"/>
                </a:ext>
              </a:extLst>
            </p:cNvPr>
            <p:cNvSpPr/>
            <p:nvPr/>
          </p:nvSpPr>
          <p:spPr>
            <a:xfrm>
              <a:off x="7978751" y="4077581"/>
              <a:ext cx="993522" cy="99352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6" name="Grupa 5">
            <a:extLst>
              <a:ext uri="{FF2B5EF4-FFF2-40B4-BE49-F238E27FC236}">
                <a16:creationId xmlns:a16="http://schemas.microsoft.com/office/drawing/2014/main" id="{D6044410-6197-443A-AA21-5248B18688D1}"/>
              </a:ext>
            </a:extLst>
          </p:cNvPr>
          <p:cNvGrpSpPr/>
          <p:nvPr/>
        </p:nvGrpSpPr>
        <p:grpSpPr>
          <a:xfrm>
            <a:off x="4504124" y="3087117"/>
            <a:ext cx="3183754" cy="3221608"/>
            <a:chOff x="4504124" y="3087117"/>
            <a:chExt cx="3183754" cy="3221608"/>
          </a:xfrm>
        </p:grpSpPr>
        <p:grpSp>
          <p:nvGrpSpPr>
            <p:cNvPr id="2" name="Group 1">
              <a:extLst>
                <a:ext uri="{FF2B5EF4-FFF2-40B4-BE49-F238E27FC236}">
                  <a16:creationId xmlns:a16="http://schemas.microsoft.com/office/drawing/2014/main" id="{812EAFA1-7FC0-46C7-AD4F-D3678DE42CB2}"/>
                </a:ext>
              </a:extLst>
            </p:cNvPr>
            <p:cNvGrpSpPr/>
            <p:nvPr/>
          </p:nvGrpSpPr>
          <p:grpSpPr>
            <a:xfrm>
              <a:off x="4504124" y="3087117"/>
              <a:ext cx="3183754" cy="2742184"/>
              <a:chOff x="4902194" y="3341077"/>
              <a:chExt cx="2387613" cy="2056463"/>
            </a:xfrm>
          </p:grpSpPr>
          <p:sp>
            <p:nvSpPr>
              <p:cNvPr id="77" name="Freeform 33">
                <a:extLst>
                  <a:ext uri="{FF2B5EF4-FFF2-40B4-BE49-F238E27FC236}">
                    <a16:creationId xmlns:a16="http://schemas.microsoft.com/office/drawing/2014/main" id="{FF5B89DB-DD80-4D36-A746-8129BD9772E2}"/>
                  </a:ext>
                </a:extLst>
              </p:cNvPr>
              <p:cNvSpPr>
                <a:spLocks/>
              </p:cNvSpPr>
              <p:nvPr/>
            </p:nvSpPr>
            <p:spPr bwMode="auto">
              <a:xfrm>
                <a:off x="6186475" y="4496829"/>
                <a:ext cx="1103332" cy="900711"/>
              </a:xfrm>
              <a:custGeom>
                <a:avLst/>
                <a:gdLst>
                  <a:gd name="T0" fmla="*/ 810 w 820"/>
                  <a:gd name="T1" fmla="*/ 313 h 669"/>
                  <a:gd name="T2" fmla="*/ 807 w 820"/>
                  <a:gd name="T3" fmla="*/ 296 h 669"/>
                  <a:gd name="T4" fmla="*/ 800 w 820"/>
                  <a:gd name="T5" fmla="*/ 263 h 669"/>
                  <a:gd name="T6" fmla="*/ 743 w 820"/>
                  <a:gd name="T7" fmla="*/ 38 h 669"/>
                  <a:gd name="T8" fmla="*/ 691 w 820"/>
                  <a:gd name="T9" fmla="*/ 5 h 669"/>
                  <a:gd name="T10" fmla="*/ 661 w 820"/>
                  <a:gd name="T11" fmla="*/ 56 h 669"/>
                  <a:gd name="T12" fmla="*/ 676 w 820"/>
                  <a:gd name="T13" fmla="*/ 119 h 669"/>
                  <a:gd name="T14" fmla="*/ 417 w 820"/>
                  <a:gd name="T15" fmla="*/ 24 h 669"/>
                  <a:gd name="T16" fmla="*/ 114 w 820"/>
                  <a:gd name="T17" fmla="*/ 136 h 669"/>
                  <a:gd name="T18" fmla="*/ 8 w 820"/>
                  <a:gd name="T19" fmla="*/ 374 h 669"/>
                  <a:gd name="T20" fmla="*/ 8 w 820"/>
                  <a:gd name="T21" fmla="*/ 669 h 669"/>
                  <a:gd name="T22" fmla="*/ 153 w 820"/>
                  <a:gd name="T23" fmla="*/ 669 h 669"/>
                  <a:gd name="T24" fmla="*/ 153 w 820"/>
                  <a:gd name="T25" fmla="*/ 554 h 669"/>
                  <a:gd name="T26" fmla="*/ 155 w 820"/>
                  <a:gd name="T27" fmla="*/ 388 h 669"/>
                  <a:gd name="T28" fmla="*/ 406 w 820"/>
                  <a:gd name="T29" fmla="*/ 171 h 669"/>
                  <a:gd name="T30" fmla="*/ 579 w 820"/>
                  <a:gd name="T31" fmla="*/ 231 h 669"/>
                  <a:gd name="T32" fmla="*/ 502 w 820"/>
                  <a:gd name="T33" fmla="*/ 209 h 669"/>
                  <a:gd name="T34" fmla="*/ 451 w 820"/>
                  <a:gd name="T35" fmla="*/ 238 h 669"/>
                  <a:gd name="T36" fmla="*/ 480 w 820"/>
                  <a:gd name="T37" fmla="*/ 290 h 669"/>
                  <a:gd name="T38" fmla="*/ 737 w 820"/>
                  <a:gd name="T39" fmla="*/ 362 h 669"/>
                  <a:gd name="T40" fmla="*/ 755 w 820"/>
                  <a:gd name="T41" fmla="*/ 367 h 669"/>
                  <a:gd name="T42" fmla="*/ 810 w 820"/>
                  <a:gd name="T43" fmla="*/ 31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0" h="669">
                    <a:moveTo>
                      <a:pt x="810" y="313"/>
                    </a:moveTo>
                    <a:cubicBezTo>
                      <a:pt x="807" y="296"/>
                      <a:pt x="807" y="296"/>
                      <a:pt x="807" y="296"/>
                    </a:cubicBezTo>
                    <a:cubicBezTo>
                      <a:pt x="800" y="263"/>
                      <a:pt x="800" y="263"/>
                      <a:pt x="800" y="263"/>
                    </a:cubicBezTo>
                    <a:cubicBezTo>
                      <a:pt x="743" y="38"/>
                      <a:pt x="743" y="38"/>
                      <a:pt x="743" y="38"/>
                    </a:cubicBezTo>
                    <a:cubicBezTo>
                      <a:pt x="738" y="15"/>
                      <a:pt x="714" y="0"/>
                      <a:pt x="691" y="5"/>
                    </a:cubicBezTo>
                    <a:cubicBezTo>
                      <a:pt x="669" y="11"/>
                      <a:pt x="655" y="33"/>
                      <a:pt x="661" y="56"/>
                    </a:cubicBezTo>
                    <a:cubicBezTo>
                      <a:pt x="676" y="119"/>
                      <a:pt x="676" y="119"/>
                      <a:pt x="676" y="119"/>
                    </a:cubicBezTo>
                    <a:cubicBezTo>
                      <a:pt x="621" y="74"/>
                      <a:pt x="538" y="33"/>
                      <a:pt x="417" y="24"/>
                    </a:cubicBezTo>
                    <a:cubicBezTo>
                      <a:pt x="264" y="12"/>
                      <a:pt x="168" y="79"/>
                      <a:pt x="114" y="136"/>
                    </a:cubicBezTo>
                    <a:cubicBezTo>
                      <a:pt x="55" y="200"/>
                      <a:pt x="16" y="287"/>
                      <a:pt x="8" y="374"/>
                    </a:cubicBezTo>
                    <a:cubicBezTo>
                      <a:pt x="0" y="456"/>
                      <a:pt x="7" y="630"/>
                      <a:pt x="8" y="669"/>
                    </a:cubicBezTo>
                    <a:cubicBezTo>
                      <a:pt x="153" y="669"/>
                      <a:pt x="153" y="669"/>
                      <a:pt x="153" y="669"/>
                    </a:cubicBezTo>
                    <a:cubicBezTo>
                      <a:pt x="153" y="554"/>
                      <a:pt x="153" y="554"/>
                      <a:pt x="153" y="554"/>
                    </a:cubicBezTo>
                    <a:cubicBezTo>
                      <a:pt x="152" y="493"/>
                      <a:pt x="152" y="425"/>
                      <a:pt x="155" y="388"/>
                    </a:cubicBezTo>
                    <a:cubicBezTo>
                      <a:pt x="163" y="307"/>
                      <a:pt x="225" y="158"/>
                      <a:pt x="406" y="171"/>
                    </a:cubicBezTo>
                    <a:cubicBezTo>
                      <a:pt x="488" y="177"/>
                      <a:pt x="543" y="203"/>
                      <a:pt x="579" y="231"/>
                    </a:cubicBezTo>
                    <a:cubicBezTo>
                      <a:pt x="502" y="209"/>
                      <a:pt x="502" y="209"/>
                      <a:pt x="502" y="209"/>
                    </a:cubicBezTo>
                    <a:cubicBezTo>
                      <a:pt x="480" y="203"/>
                      <a:pt x="457" y="216"/>
                      <a:pt x="451" y="238"/>
                    </a:cubicBezTo>
                    <a:cubicBezTo>
                      <a:pt x="445" y="260"/>
                      <a:pt x="458" y="284"/>
                      <a:pt x="480" y="290"/>
                    </a:cubicBezTo>
                    <a:cubicBezTo>
                      <a:pt x="737" y="362"/>
                      <a:pt x="737" y="362"/>
                      <a:pt x="737" y="362"/>
                    </a:cubicBezTo>
                    <a:cubicBezTo>
                      <a:pt x="755" y="367"/>
                      <a:pt x="755" y="367"/>
                      <a:pt x="755" y="367"/>
                    </a:cubicBezTo>
                    <a:cubicBezTo>
                      <a:pt x="795" y="378"/>
                      <a:pt x="820" y="354"/>
                      <a:pt x="810" y="313"/>
                    </a:cubicBezTo>
                    <a:close/>
                  </a:path>
                </a:pathLst>
              </a:custGeom>
              <a:solidFill>
                <a:schemeClr val="accent4">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34">
                <a:extLst>
                  <a:ext uri="{FF2B5EF4-FFF2-40B4-BE49-F238E27FC236}">
                    <a16:creationId xmlns:a16="http://schemas.microsoft.com/office/drawing/2014/main" id="{6AB830A6-BCC1-4998-BC8F-15A0CEB38D70}"/>
                  </a:ext>
                </a:extLst>
              </p:cNvPr>
              <p:cNvSpPr>
                <a:spLocks/>
              </p:cNvSpPr>
              <p:nvPr/>
            </p:nvSpPr>
            <p:spPr bwMode="auto">
              <a:xfrm>
                <a:off x="4902194" y="4496829"/>
                <a:ext cx="1103836" cy="900711"/>
              </a:xfrm>
              <a:custGeom>
                <a:avLst/>
                <a:gdLst>
                  <a:gd name="T0" fmla="*/ 812 w 820"/>
                  <a:gd name="T1" fmla="*/ 374 h 669"/>
                  <a:gd name="T2" fmla="*/ 706 w 820"/>
                  <a:gd name="T3" fmla="*/ 136 h 669"/>
                  <a:gd name="T4" fmla="*/ 403 w 820"/>
                  <a:gd name="T5" fmla="*/ 24 h 669"/>
                  <a:gd name="T6" fmla="*/ 144 w 820"/>
                  <a:gd name="T7" fmla="*/ 119 h 669"/>
                  <a:gd name="T8" fmla="*/ 160 w 820"/>
                  <a:gd name="T9" fmla="*/ 56 h 669"/>
                  <a:gd name="T10" fmla="*/ 129 w 820"/>
                  <a:gd name="T11" fmla="*/ 5 h 669"/>
                  <a:gd name="T12" fmla="*/ 77 w 820"/>
                  <a:gd name="T13" fmla="*/ 38 h 669"/>
                  <a:gd name="T14" fmla="*/ 20 w 820"/>
                  <a:gd name="T15" fmla="*/ 263 h 669"/>
                  <a:gd name="T16" fmla="*/ 13 w 820"/>
                  <a:gd name="T17" fmla="*/ 296 h 669"/>
                  <a:gd name="T18" fmla="*/ 10 w 820"/>
                  <a:gd name="T19" fmla="*/ 313 h 669"/>
                  <a:gd name="T20" fmla="*/ 65 w 820"/>
                  <a:gd name="T21" fmla="*/ 367 h 669"/>
                  <a:gd name="T22" fmla="*/ 84 w 820"/>
                  <a:gd name="T23" fmla="*/ 362 h 669"/>
                  <a:gd name="T24" fmla="*/ 340 w 820"/>
                  <a:gd name="T25" fmla="*/ 290 h 669"/>
                  <a:gd name="T26" fmla="*/ 369 w 820"/>
                  <a:gd name="T27" fmla="*/ 238 h 669"/>
                  <a:gd name="T28" fmla="*/ 318 w 820"/>
                  <a:gd name="T29" fmla="*/ 209 h 669"/>
                  <a:gd name="T30" fmla="*/ 241 w 820"/>
                  <a:gd name="T31" fmla="*/ 231 h 669"/>
                  <a:gd name="T32" fmla="*/ 414 w 820"/>
                  <a:gd name="T33" fmla="*/ 171 h 669"/>
                  <a:gd name="T34" fmla="*/ 665 w 820"/>
                  <a:gd name="T35" fmla="*/ 388 h 669"/>
                  <a:gd name="T36" fmla="*/ 667 w 820"/>
                  <a:gd name="T37" fmla="*/ 547 h 669"/>
                  <a:gd name="T38" fmla="*/ 667 w 820"/>
                  <a:gd name="T39" fmla="*/ 547 h 669"/>
                  <a:gd name="T40" fmla="*/ 667 w 820"/>
                  <a:gd name="T41" fmla="*/ 669 h 669"/>
                  <a:gd name="T42" fmla="*/ 812 w 820"/>
                  <a:gd name="T43" fmla="*/ 669 h 669"/>
                  <a:gd name="T44" fmla="*/ 812 w 820"/>
                  <a:gd name="T45" fmla="*/ 37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669">
                    <a:moveTo>
                      <a:pt x="812" y="374"/>
                    </a:moveTo>
                    <a:cubicBezTo>
                      <a:pt x="804" y="287"/>
                      <a:pt x="765" y="200"/>
                      <a:pt x="706" y="136"/>
                    </a:cubicBezTo>
                    <a:cubicBezTo>
                      <a:pt x="652" y="79"/>
                      <a:pt x="556" y="12"/>
                      <a:pt x="403" y="24"/>
                    </a:cubicBezTo>
                    <a:cubicBezTo>
                      <a:pt x="282" y="33"/>
                      <a:pt x="199" y="74"/>
                      <a:pt x="144" y="119"/>
                    </a:cubicBezTo>
                    <a:cubicBezTo>
                      <a:pt x="160" y="56"/>
                      <a:pt x="160" y="56"/>
                      <a:pt x="160" y="56"/>
                    </a:cubicBezTo>
                    <a:cubicBezTo>
                      <a:pt x="165" y="33"/>
                      <a:pt x="151" y="11"/>
                      <a:pt x="129" y="5"/>
                    </a:cubicBezTo>
                    <a:cubicBezTo>
                      <a:pt x="107" y="0"/>
                      <a:pt x="82" y="15"/>
                      <a:pt x="77" y="38"/>
                    </a:cubicBezTo>
                    <a:cubicBezTo>
                      <a:pt x="20" y="263"/>
                      <a:pt x="20" y="263"/>
                      <a:pt x="20" y="263"/>
                    </a:cubicBezTo>
                    <a:cubicBezTo>
                      <a:pt x="13" y="296"/>
                      <a:pt x="13" y="296"/>
                      <a:pt x="13" y="296"/>
                    </a:cubicBezTo>
                    <a:cubicBezTo>
                      <a:pt x="10" y="313"/>
                      <a:pt x="10" y="313"/>
                      <a:pt x="10" y="313"/>
                    </a:cubicBezTo>
                    <a:cubicBezTo>
                      <a:pt x="0" y="354"/>
                      <a:pt x="25" y="378"/>
                      <a:pt x="65" y="367"/>
                    </a:cubicBezTo>
                    <a:cubicBezTo>
                      <a:pt x="84" y="362"/>
                      <a:pt x="84" y="362"/>
                      <a:pt x="84" y="362"/>
                    </a:cubicBezTo>
                    <a:cubicBezTo>
                      <a:pt x="340" y="290"/>
                      <a:pt x="340" y="290"/>
                      <a:pt x="340" y="290"/>
                    </a:cubicBezTo>
                    <a:cubicBezTo>
                      <a:pt x="362" y="284"/>
                      <a:pt x="376" y="260"/>
                      <a:pt x="369" y="238"/>
                    </a:cubicBezTo>
                    <a:cubicBezTo>
                      <a:pt x="363" y="216"/>
                      <a:pt x="340" y="203"/>
                      <a:pt x="318" y="209"/>
                    </a:cubicBezTo>
                    <a:cubicBezTo>
                      <a:pt x="241" y="231"/>
                      <a:pt x="241" y="231"/>
                      <a:pt x="241" y="231"/>
                    </a:cubicBezTo>
                    <a:cubicBezTo>
                      <a:pt x="277" y="203"/>
                      <a:pt x="332" y="177"/>
                      <a:pt x="414" y="171"/>
                    </a:cubicBezTo>
                    <a:cubicBezTo>
                      <a:pt x="595" y="158"/>
                      <a:pt x="657" y="307"/>
                      <a:pt x="665" y="388"/>
                    </a:cubicBezTo>
                    <a:cubicBezTo>
                      <a:pt x="668" y="424"/>
                      <a:pt x="668" y="487"/>
                      <a:pt x="667" y="547"/>
                    </a:cubicBezTo>
                    <a:cubicBezTo>
                      <a:pt x="667" y="547"/>
                      <a:pt x="667" y="547"/>
                      <a:pt x="667" y="547"/>
                    </a:cubicBezTo>
                    <a:cubicBezTo>
                      <a:pt x="667" y="669"/>
                      <a:pt x="667" y="669"/>
                      <a:pt x="667" y="669"/>
                    </a:cubicBezTo>
                    <a:cubicBezTo>
                      <a:pt x="812" y="669"/>
                      <a:pt x="812" y="669"/>
                      <a:pt x="812" y="669"/>
                    </a:cubicBezTo>
                    <a:cubicBezTo>
                      <a:pt x="813" y="630"/>
                      <a:pt x="820" y="456"/>
                      <a:pt x="812" y="374"/>
                    </a:cubicBezTo>
                    <a:close/>
                  </a:path>
                </a:pathLst>
              </a:custGeom>
              <a:solidFill>
                <a:schemeClr val="accent5">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Freeform 35">
                <a:extLst>
                  <a:ext uri="{FF2B5EF4-FFF2-40B4-BE49-F238E27FC236}">
                    <a16:creationId xmlns:a16="http://schemas.microsoft.com/office/drawing/2014/main" id="{5CE051F9-E722-4121-8900-61F76137ED6F}"/>
                  </a:ext>
                </a:extLst>
              </p:cNvPr>
              <p:cNvSpPr>
                <a:spLocks/>
              </p:cNvSpPr>
              <p:nvPr/>
            </p:nvSpPr>
            <p:spPr bwMode="auto">
              <a:xfrm>
                <a:off x="6094741" y="3769507"/>
                <a:ext cx="1103836" cy="1628032"/>
              </a:xfrm>
              <a:custGeom>
                <a:avLst/>
                <a:gdLst>
                  <a:gd name="T0" fmla="*/ 774 w 820"/>
                  <a:gd name="T1" fmla="*/ 98 h 1209"/>
                  <a:gd name="T2" fmla="*/ 760 w 820"/>
                  <a:gd name="T3" fmla="*/ 93 h 1209"/>
                  <a:gd name="T4" fmla="*/ 732 w 820"/>
                  <a:gd name="T5" fmla="*/ 84 h 1209"/>
                  <a:gd name="T6" fmla="*/ 732 w 820"/>
                  <a:gd name="T7" fmla="*/ 84 h 1209"/>
                  <a:gd name="T8" fmla="*/ 509 w 820"/>
                  <a:gd name="T9" fmla="*/ 7 h 1209"/>
                  <a:gd name="T10" fmla="*/ 450 w 820"/>
                  <a:gd name="T11" fmla="*/ 31 h 1209"/>
                  <a:gd name="T12" fmla="*/ 476 w 820"/>
                  <a:gd name="T13" fmla="*/ 84 h 1209"/>
                  <a:gd name="T14" fmla="*/ 539 w 820"/>
                  <a:gd name="T15" fmla="*/ 106 h 1209"/>
                  <a:gd name="T16" fmla="*/ 321 w 820"/>
                  <a:gd name="T17" fmla="*/ 194 h 1209"/>
                  <a:gd name="T18" fmla="*/ 143 w 820"/>
                  <a:gd name="T19" fmla="*/ 381 h 1209"/>
                  <a:gd name="T20" fmla="*/ 23 w 820"/>
                  <a:gd name="T21" fmla="*/ 726 h 1209"/>
                  <a:gd name="T22" fmla="*/ 18 w 820"/>
                  <a:gd name="T23" fmla="*/ 748 h 1209"/>
                  <a:gd name="T24" fmla="*/ 3 w 820"/>
                  <a:gd name="T25" fmla="*/ 1209 h 1209"/>
                  <a:gd name="T26" fmla="*/ 151 w 820"/>
                  <a:gd name="T27" fmla="*/ 1209 h 1209"/>
                  <a:gd name="T28" fmla="*/ 163 w 820"/>
                  <a:gd name="T29" fmla="*/ 778 h 1209"/>
                  <a:gd name="T30" fmla="*/ 168 w 820"/>
                  <a:gd name="T31" fmla="*/ 752 h 1209"/>
                  <a:gd name="T32" fmla="*/ 578 w 820"/>
                  <a:gd name="T33" fmla="*/ 249 h 1209"/>
                  <a:gd name="T34" fmla="*/ 520 w 820"/>
                  <a:gd name="T35" fmla="*/ 301 h 1209"/>
                  <a:gd name="T36" fmla="*/ 516 w 820"/>
                  <a:gd name="T37" fmla="*/ 359 h 1209"/>
                  <a:gd name="T38" fmla="*/ 576 w 820"/>
                  <a:gd name="T39" fmla="*/ 363 h 1209"/>
                  <a:gd name="T40" fmla="*/ 775 w 820"/>
                  <a:gd name="T41" fmla="*/ 186 h 1209"/>
                  <a:gd name="T42" fmla="*/ 789 w 820"/>
                  <a:gd name="T43" fmla="*/ 173 h 1209"/>
                  <a:gd name="T44" fmla="*/ 774 w 820"/>
                  <a:gd name="T45" fmla="*/ 9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1209">
                    <a:moveTo>
                      <a:pt x="774" y="98"/>
                    </a:moveTo>
                    <a:cubicBezTo>
                      <a:pt x="760" y="93"/>
                      <a:pt x="760" y="93"/>
                      <a:pt x="760" y="93"/>
                    </a:cubicBezTo>
                    <a:cubicBezTo>
                      <a:pt x="732" y="84"/>
                      <a:pt x="732" y="84"/>
                      <a:pt x="732" y="84"/>
                    </a:cubicBezTo>
                    <a:cubicBezTo>
                      <a:pt x="732" y="84"/>
                      <a:pt x="732" y="84"/>
                      <a:pt x="732" y="84"/>
                    </a:cubicBezTo>
                    <a:cubicBezTo>
                      <a:pt x="509" y="7"/>
                      <a:pt x="509" y="7"/>
                      <a:pt x="509" y="7"/>
                    </a:cubicBezTo>
                    <a:cubicBezTo>
                      <a:pt x="487" y="0"/>
                      <a:pt x="458" y="9"/>
                      <a:pt x="450" y="31"/>
                    </a:cubicBezTo>
                    <a:cubicBezTo>
                      <a:pt x="443" y="53"/>
                      <a:pt x="454" y="77"/>
                      <a:pt x="476" y="84"/>
                    </a:cubicBezTo>
                    <a:cubicBezTo>
                      <a:pt x="539" y="106"/>
                      <a:pt x="539" y="106"/>
                      <a:pt x="539" y="106"/>
                    </a:cubicBezTo>
                    <a:cubicBezTo>
                      <a:pt x="458" y="122"/>
                      <a:pt x="385" y="151"/>
                      <a:pt x="321" y="194"/>
                    </a:cubicBezTo>
                    <a:cubicBezTo>
                      <a:pt x="250" y="241"/>
                      <a:pt x="190" y="304"/>
                      <a:pt x="143" y="381"/>
                    </a:cubicBezTo>
                    <a:cubicBezTo>
                      <a:pt x="60" y="515"/>
                      <a:pt x="35" y="658"/>
                      <a:pt x="23" y="726"/>
                    </a:cubicBezTo>
                    <a:cubicBezTo>
                      <a:pt x="21" y="735"/>
                      <a:pt x="20" y="743"/>
                      <a:pt x="18" y="748"/>
                    </a:cubicBezTo>
                    <a:cubicBezTo>
                      <a:pt x="0" y="837"/>
                      <a:pt x="3" y="1153"/>
                      <a:pt x="3" y="1209"/>
                    </a:cubicBezTo>
                    <a:cubicBezTo>
                      <a:pt x="151" y="1209"/>
                      <a:pt x="151" y="1209"/>
                      <a:pt x="151" y="1209"/>
                    </a:cubicBezTo>
                    <a:cubicBezTo>
                      <a:pt x="150" y="1071"/>
                      <a:pt x="152" y="835"/>
                      <a:pt x="163" y="778"/>
                    </a:cubicBezTo>
                    <a:cubicBezTo>
                      <a:pt x="165" y="771"/>
                      <a:pt x="166" y="762"/>
                      <a:pt x="168" y="752"/>
                    </a:cubicBezTo>
                    <a:cubicBezTo>
                      <a:pt x="203" y="559"/>
                      <a:pt x="283" y="302"/>
                      <a:pt x="578" y="249"/>
                    </a:cubicBezTo>
                    <a:cubicBezTo>
                      <a:pt x="520" y="301"/>
                      <a:pt x="520" y="301"/>
                      <a:pt x="520" y="301"/>
                    </a:cubicBezTo>
                    <a:cubicBezTo>
                      <a:pt x="502" y="316"/>
                      <a:pt x="501" y="342"/>
                      <a:pt x="516" y="359"/>
                    </a:cubicBezTo>
                    <a:cubicBezTo>
                      <a:pt x="531" y="377"/>
                      <a:pt x="558" y="378"/>
                      <a:pt x="576" y="363"/>
                    </a:cubicBezTo>
                    <a:cubicBezTo>
                      <a:pt x="775" y="186"/>
                      <a:pt x="775" y="186"/>
                      <a:pt x="775" y="186"/>
                    </a:cubicBezTo>
                    <a:cubicBezTo>
                      <a:pt x="789" y="173"/>
                      <a:pt x="789" y="173"/>
                      <a:pt x="789" y="173"/>
                    </a:cubicBezTo>
                    <a:cubicBezTo>
                      <a:pt x="820" y="145"/>
                      <a:pt x="813" y="112"/>
                      <a:pt x="774" y="98"/>
                    </a:cubicBezTo>
                    <a:close/>
                  </a:path>
                </a:pathLst>
              </a:custGeom>
              <a:solidFill>
                <a:schemeClr val="tx2">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 name="Freeform 36">
                <a:extLst>
                  <a:ext uri="{FF2B5EF4-FFF2-40B4-BE49-F238E27FC236}">
                    <a16:creationId xmlns:a16="http://schemas.microsoft.com/office/drawing/2014/main" id="{4E8B2D11-A712-4C47-8934-335074841D4B}"/>
                  </a:ext>
                </a:extLst>
              </p:cNvPr>
              <p:cNvSpPr>
                <a:spLocks/>
              </p:cNvSpPr>
              <p:nvPr/>
            </p:nvSpPr>
            <p:spPr bwMode="auto">
              <a:xfrm>
                <a:off x="4993928" y="3769507"/>
                <a:ext cx="1103332" cy="1628032"/>
              </a:xfrm>
              <a:custGeom>
                <a:avLst/>
                <a:gdLst>
                  <a:gd name="T0" fmla="*/ 301 w 820"/>
                  <a:gd name="T1" fmla="*/ 301 h 1209"/>
                  <a:gd name="T2" fmla="*/ 243 w 820"/>
                  <a:gd name="T3" fmla="*/ 249 h 1209"/>
                  <a:gd name="T4" fmla="*/ 652 w 820"/>
                  <a:gd name="T5" fmla="*/ 752 h 1209"/>
                  <a:gd name="T6" fmla="*/ 657 w 820"/>
                  <a:gd name="T7" fmla="*/ 778 h 1209"/>
                  <a:gd name="T8" fmla="*/ 669 w 820"/>
                  <a:gd name="T9" fmla="*/ 1209 h 1209"/>
                  <a:gd name="T10" fmla="*/ 817 w 820"/>
                  <a:gd name="T11" fmla="*/ 1209 h 1209"/>
                  <a:gd name="T12" fmla="*/ 802 w 820"/>
                  <a:gd name="T13" fmla="*/ 748 h 1209"/>
                  <a:gd name="T14" fmla="*/ 798 w 820"/>
                  <a:gd name="T15" fmla="*/ 726 h 1209"/>
                  <a:gd name="T16" fmla="*/ 677 w 820"/>
                  <a:gd name="T17" fmla="*/ 381 h 1209"/>
                  <a:gd name="T18" fmla="*/ 499 w 820"/>
                  <a:gd name="T19" fmla="*/ 194 h 1209"/>
                  <a:gd name="T20" fmla="*/ 281 w 820"/>
                  <a:gd name="T21" fmla="*/ 106 h 1209"/>
                  <a:gd name="T22" fmla="*/ 344 w 820"/>
                  <a:gd name="T23" fmla="*/ 84 h 1209"/>
                  <a:gd name="T24" fmla="*/ 370 w 820"/>
                  <a:gd name="T25" fmla="*/ 31 h 1209"/>
                  <a:gd name="T26" fmla="*/ 311 w 820"/>
                  <a:gd name="T27" fmla="*/ 7 h 1209"/>
                  <a:gd name="T28" fmla="*/ 88 w 820"/>
                  <a:gd name="T29" fmla="*/ 84 h 1209"/>
                  <a:gd name="T30" fmla="*/ 88 w 820"/>
                  <a:gd name="T31" fmla="*/ 84 h 1209"/>
                  <a:gd name="T32" fmla="*/ 60 w 820"/>
                  <a:gd name="T33" fmla="*/ 93 h 1209"/>
                  <a:gd name="T34" fmla="*/ 47 w 820"/>
                  <a:gd name="T35" fmla="*/ 98 h 1209"/>
                  <a:gd name="T36" fmla="*/ 31 w 820"/>
                  <a:gd name="T37" fmla="*/ 173 h 1209"/>
                  <a:gd name="T38" fmla="*/ 45 w 820"/>
                  <a:gd name="T39" fmla="*/ 186 h 1209"/>
                  <a:gd name="T40" fmla="*/ 245 w 820"/>
                  <a:gd name="T41" fmla="*/ 363 h 1209"/>
                  <a:gd name="T42" fmla="*/ 304 w 820"/>
                  <a:gd name="T43" fmla="*/ 359 h 1209"/>
                  <a:gd name="T44" fmla="*/ 301 w 820"/>
                  <a:gd name="T45" fmla="*/ 301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0" h="1209">
                    <a:moveTo>
                      <a:pt x="301" y="301"/>
                    </a:moveTo>
                    <a:cubicBezTo>
                      <a:pt x="243" y="249"/>
                      <a:pt x="243" y="249"/>
                      <a:pt x="243" y="249"/>
                    </a:cubicBezTo>
                    <a:cubicBezTo>
                      <a:pt x="537" y="302"/>
                      <a:pt x="617" y="559"/>
                      <a:pt x="652" y="752"/>
                    </a:cubicBezTo>
                    <a:cubicBezTo>
                      <a:pt x="654" y="762"/>
                      <a:pt x="655" y="771"/>
                      <a:pt x="657" y="778"/>
                    </a:cubicBezTo>
                    <a:cubicBezTo>
                      <a:pt x="669" y="835"/>
                      <a:pt x="670" y="1071"/>
                      <a:pt x="669" y="1209"/>
                    </a:cubicBezTo>
                    <a:cubicBezTo>
                      <a:pt x="817" y="1209"/>
                      <a:pt x="817" y="1209"/>
                      <a:pt x="817" y="1209"/>
                    </a:cubicBezTo>
                    <a:cubicBezTo>
                      <a:pt x="817" y="1153"/>
                      <a:pt x="820" y="837"/>
                      <a:pt x="802" y="748"/>
                    </a:cubicBezTo>
                    <a:cubicBezTo>
                      <a:pt x="801" y="743"/>
                      <a:pt x="799" y="735"/>
                      <a:pt x="798" y="726"/>
                    </a:cubicBezTo>
                    <a:cubicBezTo>
                      <a:pt x="785" y="658"/>
                      <a:pt x="760" y="515"/>
                      <a:pt x="677" y="381"/>
                    </a:cubicBezTo>
                    <a:cubicBezTo>
                      <a:pt x="630" y="304"/>
                      <a:pt x="570" y="241"/>
                      <a:pt x="499" y="194"/>
                    </a:cubicBezTo>
                    <a:cubicBezTo>
                      <a:pt x="435" y="151"/>
                      <a:pt x="362" y="122"/>
                      <a:pt x="281" y="106"/>
                    </a:cubicBezTo>
                    <a:cubicBezTo>
                      <a:pt x="344" y="84"/>
                      <a:pt x="344" y="84"/>
                      <a:pt x="344" y="84"/>
                    </a:cubicBezTo>
                    <a:cubicBezTo>
                      <a:pt x="366" y="77"/>
                      <a:pt x="377" y="53"/>
                      <a:pt x="370" y="31"/>
                    </a:cubicBezTo>
                    <a:cubicBezTo>
                      <a:pt x="362" y="9"/>
                      <a:pt x="333" y="0"/>
                      <a:pt x="311" y="7"/>
                    </a:cubicBezTo>
                    <a:cubicBezTo>
                      <a:pt x="88" y="84"/>
                      <a:pt x="88" y="84"/>
                      <a:pt x="88" y="84"/>
                    </a:cubicBezTo>
                    <a:cubicBezTo>
                      <a:pt x="88" y="84"/>
                      <a:pt x="88" y="84"/>
                      <a:pt x="88" y="84"/>
                    </a:cubicBezTo>
                    <a:cubicBezTo>
                      <a:pt x="60" y="93"/>
                      <a:pt x="60" y="93"/>
                      <a:pt x="60" y="93"/>
                    </a:cubicBezTo>
                    <a:cubicBezTo>
                      <a:pt x="47" y="98"/>
                      <a:pt x="47" y="98"/>
                      <a:pt x="47" y="98"/>
                    </a:cubicBezTo>
                    <a:cubicBezTo>
                      <a:pt x="7" y="112"/>
                      <a:pt x="0" y="145"/>
                      <a:pt x="31" y="173"/>
                    </a:cubicBezTo>
                    <a:cubicBezTo>
                      <a:pt x="45" y="186"/>
                      <a:pt x="45" y="186"/>
                      <a:pt x="45" y="186"/>
                    </a:cubicBezTo>
                    <a:cubicBezTo>
                      <a:pt x="245" y="363"/>
                      <a:pt x="245" y="363"/>
                      <a:pt x="245" y="363"/>
                    </a:cubicBezTo>
                    <a:cubicBezTo>
                      <a:pt x="262" y="378"/>
                      <a:pt x="289" y="377"/>
                      <a:pt x="304" y="359"/>
                    </a:cubicBezTo>
                    <a:cubicBezTo>
                      <a:pt x="319" y="342"/>
                      <a:pt x="318" y="316"/>
                      <a:pt x="301" y="301"/>
                    </a:cubicBezTo>
                    <a:close/>
                  </a:path>
                </a:pathLst>
              </a:custGeom>
              <a:solidFill>
                <a:schemeClr val="accent6">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Freeform 37">
                <a:extLst>
                  <a:ext uri="{FF2B5EF4-FFF2-40B4-BE49-F238E27FC236}">
                    <a16:creationId xmlns:a16="http://schemas.microsoft.com/office/drawing/2014/main" id="{1F3FA910-8303-4636-8378-05C5195BE3EC}"/>
                  </a:ext>
                </a:extLst>
              </p:cNvPr>
              <p:cNvSpPr>
                <a:spLocks/>
              </p:cNvSpPr>
              <p:nvPr/>
            </p:nvSpPr>
            <p:spPr bwMode="auto">
              <a:xfrm>
                <a:off x="5837683" y="3341077"/>
                <a:ext cx="522180" cy="2056462"/>
              </a:xfrm>
              <a:custGeom>
                <a:avLst/>
                <a:gdLst>
                  <a:gd name="T0" fmla="*/ 26 w 388"/>
                  <a:gd name="T1" fmla="*/ 340 h 1527"/>
                  <a:gd name="T2" fmla="*/ 84 w 388"/>
                  <a:gd name="T3" fmla="*/ 325 h 1527"/>
                  <a:gd name="T4" fmla="*/ 120 w 388"/>
                  <a:gd name="T5" fmla="*/ 262 h 1527"/>
                  <a:gd name="T6" fmla="*/ 120 w 388"/>
                  <a:gd name="T7" fmla="*/ 1527 h 1527"/>
                  <a:gd name="T8" fmla="*/ 268 w 388"/>
                  <a:gd name="T9" fmla="*/ 1527 h 1527"/>
                  <a:gd name="T10" fmla="*/ 268 w 388"/>
                  <a:gd name="T11" fmla="*/ 264 h 1527"/>
                  <a:gd name="T12" fmla="*/ 304 w 388"/>
                  <a:gd name="T13" fmla="*/ 325 h 1527"/>
                  <a:gd name="T14" fmla="*/ 361 w 388"/>
                  <a:gd name="T15" fmla="*/ 340 h 1527"/>
                  <a:gd name="T16" fmla="*/ 376 w 388"/>
                  <a:gd name="T17" fmla="*/ 282 h 1527"/>
                  <a:gd name="T18" fmla="*/ 242 w 388"/>
                  <a:gd name="T19" fmla="*/ 52 h 1527"/>
                  <a:gd name="T20" fmla="*/ 232 w 388"/>
                  <a:gd name="T21" fmla="*/ 36 h 1527"/>
                  <a:gd name="T22" fmla="*/ 155 w 388"/>
                  <a:gd name="T23" fmla="*/ 36 h 1527"/>
                  <a:gd name="T24" fmla="*/ 146 w 388"/>
                  <a:gd name="T25" fmla="*/ 51 h 1527"/>
                  <a:gd name="T26" fmla="*/ 128 w 388"/>
                  <a:gd name="T27" fmla="*/ 79 h 1527"/>
                  <a:gd name="T28" fmla="*/ 128 w 388"/>
                  <a:gd name="T29" fmla="*/ 79 h 1527"/>
                  <a:gd name="T30" fmla="*/ 11 w 388"/>
                  <a:gd name="T31" fmla="*/ 280 h 1527"/>
                  <a:gd name="T32" fmla="*/ 26 w 388"/>
                  <a:gd name="T33" fmla="*/ 340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1527">
                    <a:moveTo>
                      <a:pt x="26" y="340"/>
                    </a:moveTo>
                    <a:cubicBezTo>
                      <a:pt x="46" y="352"/>
                      <a:pt x="72" y="345"/>
                      <a:pt x="84" y="325"/>
                    </a:cubicBezTo>
                    <a:cubicBezTo>
                      <a:pt x="120" y="262"/>
                      <a:pt x="120" y="262"/>
                      <a:pt x="120" y="262"/>
                    </a:cubicBezTo>
                    <a:cubicBezTo>
                      <a:pt x="120" y="1527"/>
                      <a:pt x="120" y="1527"/>
                      <a:pt x="120" y="1527"/>
                    </a:cubicBezTo>
                    <a:cubicBezTo>
                      <a:pt x="268" y="1527"/>
                      <a:pt x="268" y="1527"/>
                      <a:pt x="268" y="1527"/>
                    </a:cubicBezTo>
                    <a:cubicBezTo>
                      <a:pt x="268" y="264"/>
                      <a:pt x="268" y="264"/>
                      <a:pt x="268" y="264"/>
                    </a:cubicBezTo>
                    <a:cubicBezTo>
                      <a:pt x="304" y="325"/>
                      <a:pt x="304" y="325"/>
                      <a:pt x="304" y="325"/>
                    </a:cubicBezTo>
                    <a:cubicBezTo>
                      <a:pt x="316" y="345"/>
                      <a:pt x="341" y="352"/>
                      <a:pt x="361" y="340"/>
                    </a:cubicBezTo>
                    <a:cubicBezTo>
                      <a:pt x="381" y="328"/>
                      <a:pt x="388" y="302"/>
                      <a:pt x="376" y="282"/>
                    </a:cubicBezTo>
                    <a:cubicBezTo>
                      <a:pt x="242" y="52"/>
                      <a:pt x="242" y="52"/>
                      <a:pt x="242" y="52"/>
                    </a:cubicBezTo>
                    <a:cubicBezTo>
                      <a:pt x="232" y="36"/>
                      <a:pt x="232" y="36"/>
                      <a:pt x="232" y="36"/>
                    </a:cubicBezTo>
                    <a:cubicBezTo>
                      <a:pt x="211" y="0"/>
                      <a:pt x="177" y="0"/>
                      <a:pt x="155" y="36"/>
                    </a:cubicBezTo>
                    <a:cubicBezTo>
                      <a:pt x="146" y="51"/>
                      <a:pt x="146" y="51"/>
                      <a:pt x="146" y="51"/>
                    </a:cubicBezTo>
                    <a:cubicBezTo>
                      <a:pt x="128" y="79"/>
                      <a:pt x="128" y="79"/>
                      <a:pt x="128" y="79"/>
                    </a:cubicBezTo>
                    <a:cubicBezTo>
                      <a:pt x="128" y="79"/>
                      <a:pt x="128" y="79"/>
                      <a:pt x="128" y="79"/>
                    </a:cubicBezTo>
                    <a:cubicBezTo>
                      <a:pt x="11" y="280"/>
                      <a:pt x="11" y="280"/>
                      <a:pt x="11" y="280"/>
                    </a:cubicBezTo>
                    <a:cubicBezTo>
                      <a:pt x="0" y="300"/>
                      <a:pt x="7" y="328"/>
                      <a:pt x="26" y="340"/>
                    </a:cubicBezTo>
                    <a:close/>
                  </a:path>
                </a:pathLst>
              </a:custGeom>
              <a:solidFill>
                <a:schemeClr val="accent1">
                  <a:alpha val="68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4" name="Double Bracket 83">
              <a:extLst>
                <a:ext uri="{FF2B5EF4-FFF2-40B4-BE49-F238E27FC236}">
                  <a16:creationId xmlns:a16="http://schemas.microsoft.com/office/drawing/2014/main" id="{4389613C-EC35-4888-BA0A-0D74CD863268}"/>
                </a:ext>
              </a:extLst>
            </p:cNvPr>
            <p:cNvSpPr/>
            <p:nvPr/>
          </p:nvSpPr>
          <p:spPr>
            <a:xfrm rot="10800000" flipV="1">
              <a:off x="4754292" y="5829300"/>
              <a:ext cx="2667912" cy="479425"/>
            </a:xfrm>
            <a:prstGeom prst="bracketPair">
              <a:avLst>
                <a:gd name="adj" fmla="val 0"/>
              </a:avLst>
            </a:prstGeom>
            <a:solidFill>
              <a:schemeClr val="bg2"/>
            </a:solidFill>
            <a:ln w="38100"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dirty="0"/>
                <a:t>Source</a:t>
              </a:r>
            </a:p>
          </p:txBody>
        </p:sp>
      </p:grpSp>
      <p:grpSp>
        <p:nvGrpSpPr>
          <p:cNvPr id="8" name="Grupa 7">
            <a:extLst>
              <a:ext uri="{FF2B5EF4-FFF2-40B4-BE49-F238E27FC236}">
                <a16:creationId xmlns:a16="http://schemas.microsoft.com/office/drawing/2014/main" id="{F3DEFC16-8500-49D0-B58B-97DE111D7E88}"/>
              </a:ext>
            </a:extLst>
          </p:cNvPr>
          <p:cNvGrpSpPr/>
          <p:nvPr/>
        </p:nvGrpSpPr>
        <p:grpSpPr>
          <a:xfrm>
            <a:off x="685800" y="4077581"/>
            <a:ext cx="3536939" cy="993522"/>
            <a:chOff x="685800" y="4077581"/>
            <a:chExt cx="3536939" cy="993522"/>
          </a:xfrm>
        </p:grpSpPr>
        <p:grpSp>
          <p:nvGrpSpPr>
            <p:cNvPr id="3" name="Group 2">
              <a:extLst>
                <a:ext uri="{FF2B5EF4-FFF2-40B4-BE49-F238E27FC236}">
                  <a16:creationId xmlns:a16="http://schemas.microsoft.com/office/drawing/2014/main" id="{8A4AD8E6-478D-40A6-BC8E-147393035253}"/>
                </a:ext>
              </a:extLst>
            </p:cNvPr>
            <p:cNvGrpSpPr/>
            <p:nvPr/>
          </p:nvGrpSpPr>
          <p:grpSpPr>
            <a:xfrm>
              <a:off x="685800" y="4123315"/>
              <a:ext cx="2376496" cy="802075"/>
              <a:chOff x="630579" y="4501901"/>
              <a:chExt cx="2711541" cy="802075"/>
            </a:xfrm>
          </p:grpSpPr>
          <p:sp>
            <p:nvSpPr>
              <p:cNvPr id="107" name="pole tekstowe 3">
                <a:extLst>
                  <a:ext uri="{FF2B5EF4-FFF2-40B4-BE49-F238E27FC236}">
                    <a16:creationId xmlns:a16="http://schemas.microsoft.com/office/drawing/2014/main" id="{67352AAF-529B-47CA-A6D3-9093E1220356}"/>
                  </a:ext>
                </a:extLst>
              </p:cNvPr>
              <p:cNvSpPr txBox="1"/>
              <p:nvPr/>
            </p:nvSpPr>
            <p:spPr>
              <a:xfrm>
                <a:off x="630579" y="4501901"/>
                <a:ext cx="2711541"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04" name="Rectangle 103">
                <a:extLst>
                  <a:ext uri="{FF2B5EF4-FFF2-40B4-BE49-F238E27FC236}">
                    <a16:creationId xmlns:a16="http://schemas.microsoft.com/office/drawing/2014/main" id="{DFA9B871-EBB6-429A-A352-21B8513E2B27}"/>
                  </a:ext>
                </a:extLst>
              </p:cNvPr>
              <p:cNvSpPr/>
              <p:nvPr/>
            </p:nvSpPr>
            <p:spPr>
              <a:xfrm flipH="1">
                <a:off x="630579" y="5267976"/>
                <a:ext cx="2711541"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Oval 100">
              <a:extLst>
                <a:ext uri="{FF2B5EF4-FFF2-40B4-BE49-F238E27FC236}">
                  <a16:creationId xmlns:a16="http://schemas.microsoft.com/office/drawing/2014/main" id="{259DEDED-DE93-44DB-B859-96AD4BD202CD}"/>
                </a:ext>
              </a:extLst>
            </p:cNvPr>
            <p:cNvSpPr/>
            <p:nvPr/>
          </p:nvSpPr>
          <p:spPr>
            <a:xfrm flipH="1">
              <a:off x="3229217" y="4077581"/>
              <a:ext cx="993522" cy="99352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 name="Grupa 6">
            <a:extLst>
              <a:ext uri="{FF2B5EF4-FFF2-40B4-BE49-F238E27FC236}">
                <a16:creationId xmlns:a16="http://schemas.microsoft.com/office/drawing/2014/main" id="{E861B2AF-7AB0-43AD-98CE-B4A77069CA8A}"/>
              </a:ext>
            </a:extLst>
          </p:cNvPr>
          <p:cNvGrpSpPr/>
          <p:nvPr/>
        </p:nvGrpSpPr>
        <p:grpSpPr>
          <a:xfrm>
            <a:off x="685799" y="2320865"/>
            <a:ext cx="3536940" cy="993522"/>
            <a:chOff x="685799" y="2320865"/>
            <a:chExt cx="3536940" cy="993522"/>
          </a:xfrm>
        </p:grpSpPr>
        <p:grpSp>
          <p:nvGrpSpPr>
            <p:cNvPr id="90" name="Group 89">
              <a:extLst>
                <a:ext uri="{FF2B5EF4-FFF2-40B4-BE49-F238E27FC236}">
                  <a16:creationId xmlns:a16="http://schemas.microsoft.com/office/drawing/2014/main" id="{20476A9C-7FC5-4568-A0E1-F48AA42BB37A}"/>
                </a:ext>
              </a:extLst>
            </p:cNvPr>
            <p:cNvGrpSpPr/>
            <p:nvPr/>
          </p:nvGrpSpPr>
          <p:grpSpPr>
            <a:xfrm flipH="1">
              <a:off x="685799" y="2366599"/>
              <a:ext cx="2376496" cy="802075"/>
              <a:chOff x="8645456" y="3282384"/>
              <a:chExt cx="2927070" cy="802075"/>
            </a:xfrm>
          </p:grpSpPr>
          <p:sp>
            <p:nvSpPr>
              <p:cNvPr id="97" name="pole tekstowe 3">
                <a:extLst>
                  <a:ext uri="{FF2B5EF4-FFF2-40B4-BE49-F238E27FC236}">
                    <a16:creationId xmlns:a16="http://schemas.microsoft.com/office/drawing/2014/main" id="{D72829C0-8147-4A2F-A324-1B3B7E165726}"/>
                  </a:ext>
                </a:extLst>
              </p:cNvPr>
              <p:cNvSpPr txBox="1"/>
              <p:nvPr/>
            </p:nvSpPr>
            <p:spPr>
              <a:xfrm flipH="1">
                <a:off x="8645456" y="3282384"/>
                <a:ext cx="2927070"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94" name="Rectangle 93">
                <a:extLst>
                  <a:ext uri="{FF2B5EF4-FFF2-40B4-BE49-F238E27FC236}">
                    <a16:creationId xmlns:a16="http://schemas.microsoft.com/office/drawing/2014/main" id="{8EEAA609-E575-4298-A852-F9BD068A94D9}"/>
                  </a:ext>
                </a:extLst>
              </p:cNvPr>
              <p:cNvSpPr/>
              <p:nvPr/>
            </p:nvSpPr>
            <p:spPr>
              <a:xfrm>
                <a:off x="8645456" y="4048459"/>
                <a:ext cx="2927070" cy="36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Oval 90">
              <a:extLst>
                <a:ext uri="{FF2B5EF4-FFF2-40B4-BE49-F238E27FC236}">
                  <a16:creationId xmlns:a16="http://schemas.microsoft.com/office/drawing/2014/main" id="{2C25F790-3147-4E40-9FC3-D4255EAD4C2F}"/>
                </a:ext>
              </a:extLst>
            </p:cNvPr>
            <p:cNvSpPr/>
            <p:nvPr/>
          </p:nvSpPr>
          <p:spPr>
            <a:xfrm flipH="1">
              <a:off x="3229217" y="2320865"/>
              <a:ext cx="993522" cy="993522"/>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9" name="Grupa 8">
            <a:extLst>
              <a:ext uri="{FF2B5EF4-FFF2-40B4-BE49-F238E27FC236}">
                <a16:creationId xmlns:a16="http://schemas.microsoft.com/office/drawing/2014/main" id="{12E49ADD-5E11-43CF-A280-CC9A54CE7190}"/>
              </a:ext>
            </a:extLst>
          </p:cNvPr>
          <p:cNvGrpSpPr/>
          <p:nvPr/>
        </p:nvGrpSpPr>
        <p:grpSpPr>
          <a:xfrm>
            <a:off x="7978751" y="2308775"/>
            <a:ext cx="3495672" cy="1120225"/>
            <a:chOff x="7978751" y="2308775"/>
            <a:chExt cx="3495672" cy="1120225"/>
          </a:xfrm>
        </p:grpSpPr>
        <p:grpSp>
          <p:nvGrpSpPr>
            <p:cNvPr id="5" name="Group 4">
              <a:extLst>
                <a:ext uri="{FF2B5EF4-FFF2-40B4-BE49-F238E27FC236}">
                  <a16:creationId xmlns:a16="http://schemas.microsoft.com/office/drawing/2014/main" id="{855AB2B9-691C-46A0-BA03-80A4EB6A54F6}"/>
                </a:ext>
              </a:extLst>
            </p:cNvPr>
            <p:cNvGrpSpPr/>
            <p:nvPr/>
          </p:nvGrpSpPr>
          <p:grpSpPr>
            <a:xfrm>
              <a:off x="9062438" y="2308775"/>
              <a:ext cx="2411985" cy="1120225"/>
              <a:chOff x="8859370" y="2419100"/>
              <a:chExt cx="2904279" cy="1120225"/>
            </a:xfrm>
          </p:grpSpPr>
          <p:sp>
            <p:nvSpPr>
              <p:cNvPr id="113" name="Prostokąt 26">
                <a:extLst>
                  <a:ext uri="{FF2B5EF4-FFF2-40B4-BE49-F238E27FC236}">
                    <a16:creationId xmlns:a16="http://schemas.microsoft.com/office/drawing/2014/main" id="{183609B9-1C00-4EE7-B2E2-921EE291E0D9}"/>
                  </a:ext>
                </a:extLst>
              </p:cNvPr>
              <p:cNvSpPr/>
              <p:nvPr/>
            </p:nvSpPr>
            <p:spPr>
              <a:xfrm flipH="1">
                <a:off x="8859370" y="2419100"/>
                <a:ext cx="2711541" cy="11202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4" name="pole tekstowe 3">
                <a:extLst>
                  <a:ext uri="{FF2B5EF4-FFF2-40B4-BE49-F238E27FC236}">
                    <a16:creationId xmlns:a16="http://schemas.microsoft.com/office/drawing/2014/main" id="{A480E631-1B02-4CB9-80BA-B91EFED91E55}"/>
                  </a:ext>
                </a:extLst>
              </p:cNvPr>
              <p:cNvSpPr txBox="1"/>
              <p:nvPr/>
            </p:nvSpPr>
            <p:spPr>
              <a:xfrm flipH="1">
                <a:off x="8902700" y="2563237"/>
                <a:ext cx="2860949" cy="797851"/>
              </a:xfrm>
              <a:prstGeom prst="rect">
                <a:avLst/>
              </a:prstGeom>
              <a:noFill/>
            </p:spPr>
            <p:txBody>
              <a:bodyPr wrap="square" lIns="144000" tIns="72000" rIns="144000" rtlCol="0" anchor="ctr" anchorCtr="0">
                <a:noAutofit/>
              </a:bodyPr>
              <a:lstStyle/>
              <a:p>
                <a:r>
                  <a:rPr lang="en-US" sz="1600" dirty="0">
                    <a:solidFill>
                      <a:prstClr val="black"/>
                    </a:solidFill>
                  </a:rPr>
                  <a:t>Write your text here. Add an item description.</a:t>
                </a:r>
                <a:endParaRPr lang="en-US" sz="1600" dirty="0"/>
              </a:p>
            </p:txBody>
          </p:sp>
          <p:sp>
            <p:nvSpPr>
              <p:cNvPr id="111" name="Rectangle 110">
                <a:extLst>
                  <a:ext uri="{FF2B5EF4-FFF2-40B4-BE49-F238E27FC236}">
                    <a16:creationId xmlns:a16="http://schemas.microsoft.com/office/drawing/2014/main" id="{72971F10-F99A-4D2C-910A-2370D0FDCA6D}"/>
                  </a:ext>
                </a:extLst>
              </p:cNvPr>
              <p:cNvSpPr/>
              <p:nvPr/>
            </p:nvSpPr>
            <p:spPr>
              <a:xfrm flipV="1">
                <a:off x="8902700" y="3328477"/>
                <a:ext cx="2860949" cy="3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9" name="Oval 108">
              <a:extLst>
                <a:ext uri="{FF2B5EF4-FFF2-40B4-BE49-F238E27FC236}">
                  <a16:creationId xmlns:a16="http://schemas.microsoft.com/office/drawing/2014/main" id="{7489199C-423B-4B3C-87D1-42890AD3CCC0}"/>
                </a:ext>
              </a:extLst>
            </p:cNvPr>
            <p:cNvSpPr/>
            <p:nvPr/>
          </p:nvSpPr>
          <p:spPr>
            <a:xfrm>
              <a:off x="7978751" y="2320865"/>
              <a:ext cx="993522" cy="993522"/>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11" name="Group 10">
            <a:extLst>
              <a:ext uri="{FF2B5EF4-FFF2-40B4-BE49-F238E27FC236}">
                <a16:creationId xmlns:a16="http://schemas.microsoft.com/office/drawing/2014/main" id="{AD864164-6FB4-4DFE-AC08-30CA94B503AA}"/>
              </a:ext>
            </a:extLst>
          </p:cNvPr>
          <p:cNvGrpSpPr/>
          <p:nvPr/>
        </p:nvGrpSpPr>
        <p:grpSpPr>
          <a:xfrm>
            <a:off x="4738551" y="1218276"/>
            <a:ext cx="2711541" cy="1683811"/>
            <a:chOff x="4738551" y="1448299"/>
            <a:chExt cx="2711541" cy="1683811"/>
          </a:xfrm>
        </p:grpSpPr>
        <p:grpSp>
          <p:nvGrpSpPr>
            <p:cNvPr id="4" name="Group 3">
              <a:extLst>
                <a:ext uri="{FF2B5EF4-FFF2-40B4-BE49-F238E27FC236}">
                  <a16:creationId xmlns:a16="http://schemas.microsoft.com/office/drawing/2014/main" id="{3C9EDF5C-2528-454C-93D0-FFB3FEE9EA42}"/>
                </a:ext>
              </a:extLst>
            </p:cNvPr>
            <p:cNvGrpSpPr/>
            <p:nvPr/>
          </p:nvGrpSpPr>
          <p:grpSpPr>
            <a:xfrm>
              <a:off x="4738551" y="1448299"/>
              <a:ext cx="2711541" cy="802075"/>
              <a:chOff x="4740230" y="1777042"/>
              <a:chExt cx="2711541" cy="802075"/>
            </a:xfrm>
          </p:grpSpPr>
          <p:sp>
            <p:nvSpPr>
              <p:cNvPr id="169" name="pole tekstowe 3">
                <a:extLst>
                  <a:ext uri="{FF2B5EF4-FFF2-40B4-BE49-F238E27FC236}">
                    <a16:creationId xmlns:a16="http://schemas.microsoft.com/office/drawing/2014/main" id="{CFFC16F2-F71B-4752-A398-EEFE50921513}"/>
                  </a:ext>
                </a:extLst>
              </p:cNvPr>
              <p:cNvSpPr txBox="1"/>
              <p:nvPr/>
            </p:nvSpPr>
            <p:spPr>
              <a:xfrm flipH="1">
                <a:off x="4740230" y="1777042"/>
                <a:ext cx="2711541" cy="797851"/>
              </a:xfrm>
              <a:prstGeom prst="rect">
                <a:avLst/>
              </a:prstGeom>
              <a:noFill/>
            </p:spPr>
            <p:txBody>
              <a:bodyPr wrap="square" lIns="144000" tIns="72000" rIns="144000" rtlCol="0" anchor="t" anchorCtr="0">
                <a:noAutofit/>
              </a:bodyPr>
              <a:lstStyle/>
              <a:p>
                <a:pPr algn="ctr"/>
                <a:r>
                  <a:rPr lang="en-US" sz="1600" dirty="0">
                    <a:solidFill>
                      <a:prstClr val="black"/>
                    </a:solidFill>
                  </a:rPr>
                  <a:t>Write your text here. Add an item description.</a:t>
                </a:r>
                <a:endParaRPr lang="en-US" sz="1600" dirty="0"/>
              </a:p>
            </p:txBody>
          </p:sp>
          <p:sp>
            <p:nvSpPr>
              <p:cNvPr id="166" name="Rectangle 165">
                <a:extLst>
                  <a:ext uri="{FF2B5EF4-FFF2-40B4-BE49-F238E27FC236}">
                    <a16:creationId xmlns:a16="http://schemas.microsoft.com/office/drawing/2014/main" id="{010A5C9D-C89F-4EE9-B5D1-0879500526AA}"/>
                  </a:ext>
                </a:extLst>
              </p:cNvPr>
              <p:cNvSpPr/>
              <p:nvPr/>
            </p:nvSpPr>
            <p:spPr>
              <a:xfrm>
                <a:off x="4740230" y="2543117"/>
                <a:ext cx="2711541"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Oval 63">
              <a:extLst>
                <a:ext uri="{FF2B5EF4-FFF2-40B4-BE49-F238E27FC236}">
                  <a16:creationId xmlns:a16="http://schemas.microsoft.com/office/drawing/2014/main" id="{896A2AD0-2CFF-4BBE-901E-B23ABCD8B2A5}"/>
                </a:ext>
              </a:extLst>
            </p:cNvPr>
            <p:cNvSpPr/>
            <p:nvPr/>
          </p:nvSpPr>
          <p:spPr>
            <a:xfrm>
              <a:off x="5593842" y="2138510"/>
              <a:ext cx="993600" cy="9936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32" name="Freeform 7">
            <a:extLst>
              <a:ext uri="{FF2B5EF4-FFF2-40B4-BE49-F238E27FC236}">
                <a16:creationId xmlns:a16="http://schemas.microsoft.com/office/drawing/2014/main" id="{3A1F4C04-C5A7-4C15-9828-766439D687BE}"/>
              </a:ext>
            </a:extLst>
          </p:cNvPr>
          <p:cNvSpPr>
            <a:spLocks noChangeAspect="1" noEditPoints="1"/>
          </p:cNvSpPr>
          <p:nvPr/>
        </p:nvSpPr>
        <p:spPr bwMode="auto">
          <a:xfrm>
            <a:off x="5904577" y="2148057"/>
            <a:ext cx="382846" cy="512662"/>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33" name="Grafika 32">
            <a:extLst>
              <a:ext uri="{FF2B5EF4-FFF2-40B4-BE49-F238E27FC236}">
                <a16:creationId xmlns:a16="http://schemas.microsoft.com/office/drawing/2014/main" id="{2FA18B5C-D9B6-4510-B0A9-8BBBF2A6DCEB}"/>
              </a:ext>
            </a:extLst>
          </p:cNvPr>
          <p:cNvPicPr>
            <a:picLocks noChangeAspect="1"/>
          </p:cNvPicPr>
          <p:nvPr/>
        </p:nvPicPr>
        <p:blipFill>
          <a:blip/>
          <a:stretch>
            <a:fillRect/>
          </a:stretch>
        </p:blipFill>
        <p:spPr>
          <a:xfrm>
            <a:off x="3545098" y="2556207"/>
            <a:ext cx="361760" cy="519452"/>
          </a:xfrm>
          <a:prstGeom prst="rect">
            <a:avLst/>
          </a:prstGeom>
        </p:spPr>
      </p:pic>
      <p:sp>
        <p:nvSpPr>
          <p:cNvPr id="34" name="Freeform 16">
            <a:extLst>
              <a:ext uri="{FF2B5EF4-FFF2-40B4-BE49-F238E27FC236}">
                <a16:creationId xmlns:a16="http://schemas.microsoft.com/office/drawing/2014/main" id="{7853B295-192E-4EE1-BC60-19B535DBAB6F}"/>
              </a:ext>
            </a:extLst>
          </p:cNvPr>
          <p:cNvSpPr>
            <a:spLocks noChangeAspect="1" noEditPoints="1"/>
          </p:cNvSpPr>
          <p:nvPr/>
        </p:nvSpPr>
        <p:spPr bwMode="auto">
          <a:xfrm>
            <a:off x="3418531" y="4423265"/>
            <a:ext cx="613994" cy="372782"/>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 name="Freeform 8">
            <a:extLst>
              <a:ext uri="{FF2B5EF4-FFF2-40B4-BE49-F238E27FC236}">
                <a16:creationId xmlns:a16="http://schemas.microsoft.com/office/drawing/2014/main" id="{D9778993-D0CD-4011-B876-D3852BC85519}"/>
              </a:ext>
            </a:extLst>
          </p:cNvPr>
          <p:cNvSpPr>
            <a:spLocks noChangeAspect="1" noEditPoints="1"/>
          </p:cNvSpPr>
          <p:nvPr/>
        </p:nvSpPr>
        <p:spPr bwMode="auto">
          <a:xfrm>
            <a:off x="8297193" y="2556157"/>
            <a:ext cx="340456" cy="522938"/>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8">
            <a:extLst>
              <a:ext uri="{FF2B5EF4-FFF2-40B4-BE49-F238E27FC236}">
                <a16:creationId xmlns:a16="http://schemas.microsoft.com/office/drawing/2014/main" id="{E732C0DB-8DB6-4207-AF63-21B19A34D145}"/>
              </a:ext>
            </a:extLst>
          </p:cNvPr>
          <p:cNvSpPr>
            <a:spLocks noChangeAspect="1" noEditPoints="1"/>
          </p:cNvSpPr>
          <p:nvPr/>
        </p:nvSpPr>
        <p:spPr bwMode="auto">
          <a:xfrm>
            <a:off x="8357095" y="4299627"/>
            <a:ext cx="236834" cy="541998"/>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81720874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BF537-7F39-4EC3-96B4-FF7194244991}"/>
              </a:ext>
            </a:extLst>
          </p:cNvPr>
          <p:cNvSpPr>
            <a:spLocks noGrp="1"/>
          </p:cNvSpPr>
          <p:nvPr>
            <p:ph type="title"/>
          </p:nvPr>
        </p:nvSpPr>
        <p:spPr>
          <a:xfrm>
            <a:off x="623889" y="0"/>
            <a:ext cx="10947022" cy="972000"/>
          </a:xfrm>
        </p:spPr>
        <p:txBody>
          <a:bodyPr>
            <a:normAutofit fontScale="90000"/>
          </a:bodyPr>
          <a:lstStyle/>
          <a:p>
            <a:r>
              <a:rPr lang="en-US" dirty="0"/>
              <a:t>Pipe Flow Diagram Fork Out into 5 Outputs</a:t>
            </a:r>
          </a:p>
        </p:txBody>
      </p:sp>
      <p:grpSp>
        <p:nvGrpSpPr>
          <p:cNvPr id="3" name="Group 2">
            <a:extLst>
              <a:ext uri="{FF2B5EF4-FFF2-40B4-BE49-F238E27FC236}">
                <a16:creationId xmlns:a16="http://schemas.microsoft.com/office/drawing/2014/main" id="{1423112F-CA21-4D8A-9BBF-C3ABE43B64AC}"/>
              </a:ext>
            </a:extLst>
          </p:cNvPr>
          <p:cNvGrpSpPr/>
          <p:nvPr/>
        </p:nvGrpSpPr>
        <p:grpSpPr>
          <a:xfrm>
            <a:off x="642935" y="1127569"/>
            <a:ext cx="2932785" cy="4797541"/>
            <a:chOff x="642935" y="1127569"/>
            <a:chExt cx="2932785" cy="4797541"/>
          </a:xfrm>
        </p:grpSpPr>
        <p:sp>
          <p:nvSpPr>
            <p:cNvPr id="30" name="Double Bracket 29">
              <a:extLst>
                <a:ext uri="{FF2B5EF4-FFF2-40B4-BE49-F238E27FC236}">
                  <a16:creationId xmlns:a16="http://schemas.microsoft.com/office/drawing/2014/main" id="{452AFCC6-BD4D-4A83-B636-49E8CF27F4EE}"/>
                </a:ext>
              </a:extLst>
            </p:cNvPr>
            <p:cNvSpPr/>
            <p:nvPr/>
          </p:nvSpPr>
          <p:spPr>
            <a:xfrm>
              <a:off x="642938" y="1628805"/>
              <a:ext cx="2932782" cy="4296305"/>
            </a:xfrm>
            <a:prstGeom prst="bracketPair">
              <a:avLst>
                <a:gd name="adj" fmla="val 0"/>
              </a:avLst>
            </a:prstGeom>
            <a:solidFill>
              <a:schemeClr val="bg2"/>
            </a:solidFill>
            <a:ln w="381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TextBox 35">
              <a:extLst>
                <a:ext uri="{FF2B5EF4-FFF2-40B4-BE49-F238E27FC236}">
                  <a16:creationId xmlns:a16="http://schemas.microsoft.com/office/drawing/2014/main" id="{DB035473-F2FF-4B13-BE8C-E2A24C00279E}"/>
                </a:ext>
              </a:extLst>
            </p:cNvPr>
            <p:cNvSpPr txBox="1"/>
            <p:nvPr/>
          </p:nvSpPr>
          <p:spPr>
            <a:xfrm flipH="1">
              <a:off x="642935" y="2291250"/>
              <a:ext cx="2932781" cy="3514014"/>
            </a:xfrm>
            <a:prstGeom prst="rect">
              <a:avLst/>
            </a:prstGeom>
            <a:noFill/>
            <a:ln>
              <a:noFill/>
            </a:ln>
          </p:spPr>
          <p:txBody>
            <a:bodyPr wrap="square" lIns="180000" tIns="108000" rIns="180000" bIns="108000" rtlCol="0" anchor="t" anchorCtr="0">
              <a:noAutofit/>
            </a:bodyPr>
            <a:lstStyle/>
            <a:p>
              <a:pPr>
                <a:spcAft>
                  <a:spcPts val="600"/>
                </a:spcAft>
              </a:pPr>
              <a:r>
                <a:rPr lang="en-US" sz="2800" dirty="0">
                  <a:solidFill>
                    <a:schemeClr val="accent5">
                      <a:lumMod val="75000"/>
                    </a:schemeClr>
                  </a:solidFill>
                </a:rPr>
                <a:t>Input</a:t>
              </a:r>
            </a:p>
            <a:p>
              <a:pPr lvl="0">
                <a:spcAft>
                  <a:spcPts val="600"/>
                </a:spcAft>
              </a:pPr>
              <a:r>
                <a:rPr lang="en-US" sz="16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endParaRPr lang="en-US" sz="1100" dirty="0"/>
            </a:p>
          </p:txBody>
        </p:sp>
        <p:sp>
          <p:nvSpPr>
            <p:cNvPr id="31" name="Oval 30">
              <a:extLst>
                <a:ext uri="{FF2B5EF4-FFF2-40B4-BE49-F238E27FC236}">
                  <a16:creationId xmlns:a16="http://schemas.microsoft.com/office/drawing/2014/main" id="{BF641D7B-01A5-4F49-BAB4-EA7FDAC8F7D3}"/>
                </a:ext>
              </a:extLst>
            </p:cNvPr>
            <p:cNvSpPr/>
            <p:nvPr/>
          </p:nvSpPr>
          <p:spPr>
            <a:xfrm>
              <a:off x="1605271" y="1127569"/>
              <a:ext cx="1008112" cy="100811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93D47119-0D92-4B6B-BE42-938A2B270313}"/>
              </a:ext>
            </a:extLst>
          </p:cNvPr>
          <p:cNvGrpSpPr/>
          <p:nvPr/>
        </p:nvGrpSpPr>
        <p:grpSpPr>
          <a:xfrm>
            <a:off x="3748920" y="2021950"/>
            <a:ext cx="4457093" cy="3355191"/>
            <a:chOff x="3680824" y="2021950"/>
            <a:chExt cx="4457093" cy="3355191"/>
          </a:xfrm>
        </p:grpSpPr>
        <p:cxnSp>
          <p:nvCxnSpPr>
            <p:cNvPr id="20" name="Straight Connector 19">
              <a:extLst>
                <a:ext uri="{FF2B5EF4-FFF2-40B4-BE49-F238E27FC236}">
                  <a16:creationId xmlns:a16="http://schemas.microsoft.com/office/drawing/2014/main" id="{C9B198C5-110D-4B70-ADC4-C5DA540A2213}"/>
                </a:ext>
              </a:extLst>
            </p:cNvPr>
            <p:cNvCxnSpPr>
              <a:cxnSpLocks/>
            </p:cNvCxnSpPr>
            <p:nvPr/>
          </p:nvCxnSpPr>
          <p:spPr>
            <a:xfrm flipH="1">
              <a:off x="3680824" y="3709091"/>
              <a:ext cx="432048" cy="0"/>
            </a:xfrm>
            <a:prstGeom prst="line">
              <a:avLst/>
            </a:prstGeom>
            <a:ln w="38100" cap="rnd">
              <a:solidFill>
                <a:schemeClr val="accent5"/>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CA6242A2-BF17-41FF-9A3C-E97EFA4C7F7C}"/>
                </a:ext>
              </a:extLst>
            </p:cNvPr>
            <p:cNvGrpSpPr/>
            <p:nvPr/>
          </p:nvGrpSpPr>
          <p:grpSpPr>
            <a:xfrm>
              <a:off x="4218351" y="2143527"/>
              <a:ext cx="3163106" cy="3147363"/>
              <a:chOff x="4218351" y="2143527"/>
              <a:chExt cx="3163106" cy="3147363"/>
            </a:xfrm>
          </p:grpSpPr>
          <p:sp>
            <p:nvSpPr>
              <p:cNvPr id="38" name="Freeform: Shape 37">
                <a:extLst>
                  <a:ext uri="{FF2B5EF4-FFF2-40B4-BE49-F238E27FC236}">
                    <a16:creationId xmlns:a16="http://schemas.microsoft.com/office/drawing/2014/main" id="{70818293-6C90-4AF2-9FE1-056B08FBB3EE}"/>
                  </a:ext>
                </a:extLst>
              </p:cNvPr>
              <p:cNvSpPr>
                <a:spLocks noChangeArrowheads="1"/>
              </p:cNvSpPr>
              <p:nvPr/>
            </p:nvSpPr>
            <p:spPr bwMode="auto">
              <a:xfrm flipH="1">
                <a:off x="4218351" y="2143527"/>
                <a:ext cx="3163106" cy="3147363"/>
              </a:xfrm>
              <a:custGeom>
                <a:avLst/>
                <a:gdLst>
                  <a:gd name="connsiteX0" fmla="*/ 55514 w 3163106"/>
                  <a:gd name="connsiteY0" fmla="*/ 0 h 3147363"/>
                  <a:gd name="connsiteX1" fmla="*/ 1439092 w 3163106"/>
                  <a:gd name="connsiteY1" fmla="*/ 0 h 3147363"/>
                  <a:gd name="connsiteX2" fmla="*/ 1498875 w 3163106"/>
                  <a:gd name="connsiteY2" fmla="*/ 8507 h 3147363"/>
                  <a:gd name="connsiteX3" fmla="*/ 1656876 w 3163106"/>
                  <a:gd name="connsiteY3" fmla="*/ 46791 h 3147363"/>
                  <a:gd name="connsiteX4" fmla="*/ 1784986 w 3163106"/>
                  <a:gd name="connsiteY4" fmla="*/ 114852 h 3147363"/>
                  <a:gd name="connsiteX5" fmla="*/ 1947257 w 3163106"/>
                  <a:gd name="connsiteY5" fmla="*/ 280749 h 3147363"/>
                  <a:gd name="connsiteX6" fmla="*/ 2007042 w 3163106"/>
                  <a:gd name="connsiteY6" fmla="*/ 416869 h 3147363"/>
                  <a:gd name="connsiteX7" fmla="*/ 2017860 w 3163106"/>
                  <a:gd name="connsiteY7" fmla="*/ 467161 h 3147363"/>
                  <a:gd name="connsiteX8" fmla="*/ 2020839 w 3163106"/>
                  <a:gd name="connsiteY8" fmla="*/ 467161 h 3147363"/>
                  <a:gd name="connsiteX9" fmla="*/ 2020839 w 3163106"/>
                  <a:gd name="connsiteY9" fmla="*/ 1267718 h 3147363"/>
                  <a:gd name="connsiteX10" fmla="*/ 2137092 w 3163106"/>
                  <a:gd name="connsiteY10" fmla="*/ 1267718 h 3147363"/>
                  <a:gd name="connsiteX11" fmla="*/ 2137092 w 3163106"/>
                  <a:gd name="connsiteY11" fmla="*/ 1395848 h 3147363"/>
                  <a:gd name="connsiteX12" fmla="*/ 2149485 w 3163106"/>
                  <a:gd name="connsiteY12" fmla="*/ 1395848 h 3147363"/>
                  <a:gd name="connsiteX13" fmla="*/ 3107610 w 3163106"/>
                  <a:gd name="connsiteY13" fmla="*/ 1395848 h 3147363"/>
                  <a:gd name="connsiteX14" fmla="*/ 3163106 w 3163106"/>
                  <a:gd name="connsiteY14" fmla="*/ 1574326 h 3147363"/>
                  <a:gd name="connsiteX15" fmla="*/ 3107610 w 3163106"/>
                  <a:gd name="connsiteY15" fmla="*/ 1752804 h 3147363"/>
                  <a:gd name="connsiteX16" fmla="*/ 2266367 w 3163106"/>
                  <a:gd name="connsiteY16" fmla="*/ 1752804 h 3147363"/>
                  <a:gd name="connsiteX17" fmla="*/ 2137092 w 3163106"/>
                  <a:gd name="connsiteY17" fmla="*/ 1752804 h 3147363"/>
                  <a:gd name="connsiteX18" fmla="*/ 2137092 w 3163106"/>
                  <a:gd name="connsiteY18" fmla="*/ 1879644 h 3147363"/>
                  <a:gd name="connsiteX19" fmla="*/ 2020839 w 3163106"/>
                  <a:gd name="connsiteY19" fmla="*/ 1879644 h 3147363"/>
                  <a:gd name="connsiteX20" fmla="*/ 2020839 w 3163106"/>
                  <a:gd name="connsiteY20" fmla="*/ 2699275 h 3147363"/>
                  <a:gd name="connsiteX21" fmla="*/ 2013757 w 3163106"/>
                  <a:gd name="connsiteY21" fmla="*/ 2699275 h 3147363"/>
                  <a:gd name="connsiteX22" fmla="*/ 2007042 w 3163106"/>
                  <a:gd name="connsiteY22" fmla="*/ 2730494 h 3147363"/>
                  <a:gd name="connsiteX23" fmla="*/ 1947257 w 3163106"/>
                  <a:gd name="connsiteY23" fmla="*/ 2866614 h 3147363"/>
                  <a:gd name="connsiteX24" fmla="*/ 1784986 w 3163106"/>
                  <a:gd name="connsiteY24" fmla="*/ 3032511 h 3147363"/>
                  <a:gd name="connsiteX25" fmla="*/ 1656876 w 3163106"/>
                  <a:gd name="connsiteY25" fmla="*/ 3100571 h 3147363"/>
                  <a:gd name="connsiteX26" fmla="*/ 1498875 w 3163106"/>
                  <a:gd name="connsiteY26" fmla="*/ 3138856 h 3147363"/>
                  <a:gd name="connsiteX27" fmla="*/ 1439092 w 3163106"/>
                  <a:gd name="connsiteY27" fmla="*/ 3147363 h 3147363"/>
                  <a:gd name="connsiteX28" fmla="*/ 55514 w 3163106"/>
                  <a:gd name="connsiteY28" fmla="*/ 3147363 h 3147363"/>
                  <a:gd name="connsiteX29" fmla="*/ 0 w 3163106"/>
                  <a:gd name="connsiteY29" fmla="*/ 2968704 h 3147363"/>
                  <a:gd name="connsiteX30" fmla="*/ 55514 w 3163106"/>
                  <a:gd name="connsiteY30" fmla="*/ 2790047 h 3147363"/>
                  <a:gd name="connsiteX31" fmla="*/ 1439092 w 3163106"/>
                  <a:gd name="connsiteY31" fmla="*/ 2790047 h 3147363"/>
                  <a:gd name="connsiteX32" fmla="*/ 1439092 w 3163106"/>
                  <a:gd name="connsiteY32" fmla="*/ 2785793 h 3147363"/>
                  <a:gd name="connsiteX33" fmla="*/ 1473254 w 3163106"/>
                  <a:gd name="connsiteY33" fmla="*/ 2781539 h 3147363"/>
                  <a:gd name="connsiteX34" fmla="*/ 1541579 w 3163106"/>
                  <a:gd name="connsiteY34" fmla="*/ 2760270 h 3147363"/>
                  <a:gd name="connsiteX35" fmla="*/ 1592822 w 3163106"/>
                  <a:gd name="connsiteY35" fmla="*/ 2730494 h 3147363"/>
                  <a:gd name="connsiteX36" fmla="*/ 1621647 w 3163106"/>
                  <a:gd name="connsiteY36" fmla="*/ 2705503 h 3147363"/>
                  <a:gd name="connsiteX37" fmla="*/ 1638899 w 3163106"/>
                  <a:gd name="connsiteY37" fmla="*/ 2678908 h 3147363"/>
                  <a:gd name="connsiteX38" fmla="*/ 1645551 w 3163106"/>
                  <a:gd name="connsiteY38" fmla="*/ 2678908 h 3147363"/>
                  <a:gd name="connsiteX39" fmla="*/ 1645551 w 3163106"/>
                  <a:gd name="connsiteY39" fmla="*/ 2425542 h 3147363"/>
                  <a:gd name="connsiteX40" fmla="*/ 1571471 w 3163106"/>
                  <a:gd name="connsiteY40" fmla="*/ 2447680 h 3147363"/>
                  <a:gd name="connsiteX41" fmla="*/ 1498875 w 3163106"/>
                  <a:gd name="connsiteY41" fmla="*/ 2460442 h 3147363"/>
                  <a:gd name="connsiteX42" fmla="*/ 1439092 w 3163106"/>
                  <a:gd name="connsiteY42" fmla="*/ 2468949 h 3147363"/>
                  <a:gd name="connsiteX43" fmla="*/ 55514 w 3163106"/>
                  <a:gd name="connsiteY43" fmla="*/ 2468949 h 3147363"/>
                  <a:gd name="connsiteX44" fmla="*/ 0 w 3163106"/>
                  <a:gd name="connsiteY44" fmla="*/ 2290290 h 3147363"/>
                  <a:gd name="connsiteX45" fmla="*/ 55514 w 3163106"/>
                  <a:gd name="connsiteY45" fmla="*/ 2111633 h 3147363"/>
                  <a:gd name="connsiteX46" fmla="*/ 1439092 w 3163106"/>
                  <a:gd name="connsiteY46" fmla="*/ 2111633 h 3147363"/>
                  <a:gd name="connsiteX47" fmla="*/ 1439092 w 3163106"/>
                  <a:gd name="connsiteY47" fmla="*/ 2107379 h 3147363"/>
                  <a:gd name="connsiteX48" fmla="*/ 1473254 w 3163106"/>
                  <a:gd name="connsiteY48" fmla="*/ 2103125 h 3147363"/>
                  <a:gd name="connsiteX49" fmla="*/ 1541579 w 3163106"/>
                  <a:gd name="connsiteY49" fmla="*/ 2081856 h 3147363"/>
                  <a:gd name="connsiteX50" fmla="*/ 1592822 w 3163106"/>
                  <a:gd name="connsiteY50" fmla="*/ 2052080 h 3147363"/>
                  <a:gd name="connsiteX51" fmla="*/ 1621647 w 3163106"/>
                  <a:gd name="connsiteY51" fmla="*/ 2027089 h 3147363"/>
                  <a:gd name="connsiteX52" fmla="*/ 1638899 w 3163106"/>
                  <a:gd name="connsiteY52" fmla="*/ 2000494 h 3147363"/>
                  <a:gd name="connsiteX53" fmla="*/ 1645551 w 3163106"/>
                  <a:gd name="connsiteY53" fmla="*/ 2000494 h 3147363"/>
                  <a:gd name="connsiteX54" fmla="*/ 1645551 w 3163106"/>
                  <a:gd name="connsiteY54" fmla="*/ 1879644 h 3147363"/>
                  <a:gd name="connsiteX55" fmla="*/ 1521980 w 3163106"/>
                  <a:gd name="connsiteY55" fmla="*/ 1879644 h 3147363"/>
                  <a:gd name="connsiteX56" fmla="*/ 1521980 w 3163106"/>
                  <a:gd name="connsiteY56" fmla="*/ 1751045 h 3147363"/>
                  <a:gd name="connsiteX57" fmla="*/ 1457959 w 3163106"/>
                  <a:gd name="connsiteY57" fmla="*/ 1751045 h 3147363"/>
                  <a:gd name="connsiteX58" fmla="*/ 55167 w 3163106"/>
                  <a:gd name="connsiteY58" fmla="*/ 1751045 h 3147363"/>
                  <a:gd name="connsiteX59" fmla="*/ 0 w 3163106"/>
                  <a:gd name="connsiteY59" fmla="*/ 1573681 h 3147363"/>
                  <a:gd name="connsiteX60" fmla="*/ 55167 w 3163106"/>
                  <a:gd name="connsiteY60" fmla="*/ 1396317 h 3147363"/>
                  <a:gd name="connsiteX61" fmla="*/ 1331641 w 3163106"/>
                  <a:gd name="connsiteY61" fmla="*/ 1396317 h 3147363"/>
                  <a:gd name="connsiteX62" fmla="*/ 1521980 w 3163106"/>
                  <a:gd name="connsiteY62" fmla="*/ 1396317 h 3147363"/>
                  <a:gd name="connsiteX63" fmla="*/ 1521980 w 3163106"/>
                  <a:gd name="connsiteY63" fmla="*/ 1267718 h 3147363"/>
                  <a:gd name="connsiteX64" fmla="*/ 1645551 w 3163106"/>
                  <a:gd name="connsiteY64" fmla="*/ 1267718 h 3147363"/>
                  <a:gd name="connsiteX65" fmla="*/ 1645551 w 3163106"/>
                  <a:gd name="connsiteY65" fmla="*/ 1146869 h 3147363"/>
                  <a:gd name="connsiteX66" fmla="*/ 1638899 w 3163106"/>
                  <a:gd name="connsiteY66" fmla="*/ 1146869 h 3147363"/>
                  <a:gd name="connsiteX67" fmla="*/ 1621647 w 3163106"/>
                  <a:gd name="connsiteY67" fmla="*/ 1120274 h 3147363"/>
                  <a:gd name="connsiteX68" fmla="*/ 1592822 w 3163106"/>
                  <a:gd name="connsiteY68" fmla="*/ 1095283 h 3147363"/>
                  <a:gd name="connsiteX69" fmla="*/ 1541579 w 3163106"/>
                  <a:gd name="connsiteY69" fmla="*/ 1065506 h 3147363"/>
                  <a:gd name="connsiteX70" fmla="*/ 1473254 w 3163106"/>
                  <a:gd name="connsiteY70" fmla="*/ 1044237 h 3147363"/>
                  <a:gd name="connsiteX71" fmla="*/ 1439092 w 3163106"/>
                  <a:gd name="connsiteY71" fmla="*/ 1039984 h 3147363"/>
                  <a:gd name="connsiteX72" fmla="*/ 1439092 w 3163106"/>
                  <a:gd name="connsiteY72" fmla="*/ 1035730 h 3147363"/>
                  <a:gd name="connsiteX73" fmla="*/ 55514 w 3163106"/>
                  <a:gd name="connsiteY73" fmla="*/ 1035730 h 3147363"/>
                  <a:gd name="connsiteX74" fmla="*/ 0 w 3163106"/>
                  <a:gd name="connsiteY74" fmla="*/ 857072 h 3147363"/>
                  <a:gd name="connsiteX75" fmla="*/ 55514 w 3163106"/>
                  <a:gd name="connsiteY75" fmla="*/ 678414 h 3147363"/>
                  <a:gd name="connsiteX76" fmla="*/ 1439092 w 3163106"/>
                  <a:gd name="connsiteY76" fmla="*/ 678414 h 3147363"/>
                  <a:gd name="connsiteX77" fmla="*/ 1498875 w 3163106"/>
                  <a:gd name="connsiteY77" fmla="*/ 686921 h 3147363"/>
                  <a:gd name="connsiteX78" fmla="*/ 1571471 w 3163106"/>
                  <a:gd name="connsiteY78" fmla="*/ 699683 h 3147363"/>
                  <a:gd name="connsiteX79" fmla="*/ 1645551 w 3163106"/>
                  <a:gd name="connsiteY79" fmla="*/ 721821 h 3147363"/>
                  <a:gd name="connsiteX80" fmla="*/ 1645551 w 3163106"/>
                  <a:gd name="connsiteY80" fmla="*/ 468455 h 3147363"/>
                  <a:gd name="connsiteX81" fmla="*/ 1638899 w 3163106"/>
                  <a:gd name="connsiteY81" fmla="*/ 468455 h 3147363"/>
                  <a:gd name="connsiteX82" fmla="*/ 1621647 w 3163106"/>
                  <a:gd name="connsiteY82" fmla="*/ 441860 h 3147363"/>
                  <a:gd name="connsiteX83" fmla="*/ 1592822 w 3163106"/>
                  <a:gd name="connsiteY83" fmla="*/ 416869 h 3147363"/>
                  <a:gd name="connsiteX84" fmla="*/ 1541579 w 3163106"/>
                  <a:gd name="connsiteY84" fmla="*/ 387092 h 3147363"/>
                  <a:gd name="connsiteX85" fmla="*/ 1473254 w 3163106"/>
                  <a:gd name="connsiteY85" fmla="*/ 365823 h 3147363"/>
                  <a:gd name="connsiteX86" fmla="*/ 1439092 w 3163106"/>
                  <a:gd name="connsiteY86" fmla="*/ 361570 h 3147363"/>
                  <a:gd name="connsiteX87" fmla="*/ 1439092 w 3163106"/>
                  <a:gd name="connsiteY87" fmla="*/ 357316 h 3147363"/>
                  <a:gd name="connsiteX88" fmla="*/ 55514 w 3163106"/>
                  <a:gd name="connsiteY88" fmla="*/ 357316 h 3147363"/>
                  <a:gd name="connsiteX89" fmla="*/ 0 w 3163106"/>
                  <a:gd name="connsiteY89" fmla="*/ 178658 h 3147363"/>
                  <a:gd name="connsiteX90" fmla="*/ 55514 w 3163106"/>
                  <a:gd name="connsiteY90" fmla="*/ 0 h 31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63106" h="3147363">
                    <a:moveTo>
                      <a:pt x="55514" y="0"/>
                    </a:moveTo>
                    <a:cubicBezTo>
                      <a:pt x="1439092" y="0"/>
                      <a:pt x="1439092" y="0"/>
                      <a:pt x="1439092" y="0"/>
                    </a:cubicBezTo>
                    <a:cubicBezTo>
                      <a:pt x="1456172" y="4254"/>
                      <a:pt x="1473254" y="4254"/>
                      <a:pt x="1498875" y="8507"/>
                    </a:cubicBezTo>
                    <a:cubicBezTo>
                      <a:pt x="1541579" y="12761"/>
                      <a:pt x="1597093" y="25522"/>
                      <a:pt x="1656876" y="46791"/>
                    </a:cubicBezTo>
                    <a:cubicBezTo>
                      <a:pt x="1699580" y="63806"/>
                      <a:pt x="1742283" y="85075"/>
                      <a:pt x="1784986" y="114852"/>
                    </a:cubicBezTo>
                    <a:cubicBezTo>
                      <a:pt x="1844770" y="153135"/>
                      <a:pt x="1900284" y="208434"/>
                      <a:pt x="1947257" y="280749"/>
                    </a:cubicBezTo>
                    <a:cubicBezTo>
                      <a:pt x="1972879" y="319032"/>
                      <a:pt x="1994231" y="365823"/>
                      <a:pt x="2007042" y="416869"/>
                    </a:cubicBezTo>
                    <a:lnTo>
                      <a:pt x="2017860" y="467161"/>
                    </a:lnTo>
                    <a:lnTo>
                      <a:pt x="2020839" y="467161"/>
                    </a:lnTo>
                    <a:lnTo>
                      <a:pt x="2020839" y="1267718"/>
                    </a:lnTo>
                    <a:lnTo>
                      <a:pt x="2137092" y="1267718"/>
                    </a:lnTo>
                    <a:lnTo>
                      <a:pt x="2137092" y="1395848"/>
                    </a:lnTo>
                    <a:lnTo>
                      <a:pt x="2149485" y="1395848"/>
                    </a:lnTo>
                    <a:cubicBezTo>
                      <a:pt x="2370913" y="1395848"/>
                      <a:pt x="2678986" y="1395848"/>
                      <a:pt x="3107610" y="1395848"/>
                    </a:cubicBezTo>
                    <a:cubicBezTo>
                      <a:pt x="3137492" y="1395848"/>
                      <a:pt x="3163106" y="1476589"/>
                      <a:pt x="3163106" y="1574326"/>
                    </a:cubicBezTo>
                    <a:cubicBezTo>
                      <a:pt x="3163106" y="1672064"/>
                      <a:pt x="3137492" y="1752804"/>
                      <a:pt x="3107610" y="1752804"/>
                    </a:cubicBezTo>
                    <a:cubicBezTo>
                      <a:pt x="3107610" y="1752804"/>
                      <a:pt x="3107610" y="1752804"/>
                      <a:pt x="2266367" y="1752804"/>
                    </a:cubicBezTo>
                    <a:lnTo>
                      <a:pt x="2137092" y="1752804"/>
                    </a:lnTo>
                    <a:lnTo>
                      <a:pt x="2137092" y="1879644"/>
                    </a:lnTo>
                    <a:lnTo>
                      <a:pt x="2020839" y="1879644"/>
                    </a:lnTo>
                    <a:lnTo>
                      <a:pt x="2020839" y="2699275"/>
                    </a:lnTo>
                    <a:lnTo>
                      <a:pt x="2013757" y="2699275"/>
                    </a:lnTo>
                    <a:lnTo>
                      <a:pt x="2007042" y="2730494"/>
                    </a:lnTo>
                    <a:cubicBezTo>
                      <a:pt x="1994231" y="2781539"/>
                      <a:pt x="1972879" y="2828331"/>
                      <a:pt x="1947257" y="2866614"/>
                    </a:cubicBezTo>
                    <a:cubicBezTo>
                      <a:pt x="1900284" y="2938929"/>
                      <a:pt x="1844770" y="2994228"/>
                      <a:pt x="1784986" y="3032511"/>
                    </a:cubicBezTo>
                    <a:cubicBezTo>
                      <a:pt x="1742283" y="3062287"/>
                      <a:pt x="1699580" y="3083557"/>
                      <a:pt x="1656876" y="3100571"/>
                    </a:cubicBezTo>
                    <a:cubicBezTo>
                      <a:pt x="1597093" y="3121841"/>
                      <a:pt x="1541579" y="3134601"/>
                      <a:pt x="1498875" y="3138856"/>
                    </a:cubicBezTo>
                    <a:cubicBezTo>
                      <a:pt x="1473254" y="3143109"/>
                      <a:pt x="1456172" y="3143109"/>
                      <a:pt x="1439092" y="3147363"/>
                    </a:cubicBezTo>
                    <a:cubicBezTo>
                      <a:pt x="1439092" y="3147363"/>
                      <a:pt x="1439092" y="3147363"/>
                      <a:pt x="55514" y="3147363"/>
                    </a:cubicBezTo>
                    <a:cubicBezTo>
                      <a:pt x="25622" y="3147363"/>
                      <a:pt x="0" y="3066542"/>
                      <a:pt x="0" y="2968704"/>
                    </a:cubicBezTo>
                    <a:cubicBezTo>
                      <a:pt x="0" y="2870868"/>
                      <a:pt x="25622" y="2790047"/>
                      <a:pt x="55514" y="2790047"/>
                    </a:cubicBezTo>
                    <a:cubicBezTo>
                      <a:pt x="55514" y="2790047"/>
                      <a:pt x="55514" y="2790047"/>
                      <a:pt x="1439092" y="2790047"/>
                    </a:cubicBezTo>
                    <a:cubicBezTo>
                      <a:pt x="1439092" y="2790047"/>
                      <a:pt x="1439092" y="2790047"/>
                      <a:pt x="1439092" y="2785793"/>
                    </a:cubicBezTo>
                    <a:cubicBezTo>
                      <a:pt x="1439092" y="2785793"/>
                      <a:pt x="1460443" y="2785793"/>
                      <a:pt x="1473254" y="2781539"/>
                    </a:cubicBezTo>
                    <a:cubicBezTo>
                      <a:pt x="1494605" y="2777285"/>
                      <a:pt x="1520226" y="2768778"/>
                      <a:pt x="1541579" y="2760270"/>
                    </a:cubicBezTo>
                    <a:cubicBezTo>
                      <a:pt x="1558660" y="2751763"/>
                      <a:pt x="1575742" y="2743255"/>
                      <a:pt x="1592822" y="2730494"/>
                    </a:cubicBezTo>
                    <a:cubicBezTo>
                      <a:pt x="1603498" y="2724114"/>
                      <a:pt x="1613107" y="2715607"/>
                      <a:pt x="1621647" y="2705503"/>
                    </a:cubicBezTo>
                    <a:lnTo>
                      <a:pt x="1638899" y="2678908"/>
                    </a:lnTo>
                    <a:lnTo>
                      <a:pt x="1645551" y="2678908"/>
                    </a:lnTo>
                    <a:lnTo>
                      <a:pt x="1645551" y="2425542"/>
                    </a:lnTo>
                    <a:lnTo>
                      <a:pt x="1571471" y="2447680"/>
                    </a:lnTo>
                    <a:cubicBezTo>
                      <a:pt x="1544782" y="2454061"/>
                      <a:pt x="1520227" y="2458315"/>
                      <a:pt x="1498875" y="2460442"/>
                    </a:cubicBezTo>
                    <a:cubicBezTo>
                      <a:pt x="1473254" y="2464695"/>
                      <a:pt x="1456172" y="2464695"/>
                      <a:pt x="1439092" y="2468949"/>
                    </a:cubicBezTo>
                    <a:cubicBezTo>
                      <a:pt x="1439092" y="2468949"/>
                      <a:pt x="1439092" y="2468949"/>
                      <a:pt x="55514" y="2468949"/>
                    </a:cubicBezTo>
                    <a:cubicBezTo>
                      <a:pt x="25622" y="2468949"/>
                      <a:pt x="0" y="2388128"/>
                      <a:pt x="0" y="2290290"/>
                    </a:cubicBezTo>
                    <a:cubicBezTo>
                      <a:pt x="0" y="2192454"/>
                      <a:pt x="25622" y="2111633"/>
                      <a:pt x="55514" y="2111633"/>
                    </a:cubicBezTo>
                    <a:cubicBezTo>
                      <a:pt x="55514" y="2111633"/>
                      <a:pt x="55514" y="2111633"/>
                      <a:pt x="1439092" y="2111633"/>
                    </a:cubicBezTo>
                    <a:cubicBezTo>
                      <a:pt x="1439092" y="2111633"/>
                      <a:pt x="1439092" y="2111633"/>
                      <a:pt x="1439092" y="2107379"/>
                    </a:cubicBezTo>
                    <a:cubicBezTo>
                      <a:pt x="1439092" y="2107379"/>
                      <a:pt x="1460443" y="2107379"/>
                      <a:pt x="1473254" y="2103125"/>
                    </a:cubicBezTo>
                    <a:cubicBezTo>
                      <a:pt x="1494605" y="2098871"/>
                      <a:pt x="1520226" y="2090364"/>
                      <a:pt x="1541579" y="2081856"/>
                    </a:cubicBezTo>
                    <a:cubicBezTo>
                      <a:pt x="1558660" y="2073349"/>
                      <a:pt x="1575742" y="2064841"/>
                      <a:pt x="1592822" y="2052080"/>
                    </a:cubicBezTo>
                    <a:cubicBezTo>
                      <a:pt x="1603498" y="2045700"/>
                      <a:pt x="1613107" y="2037193"/>
                      <a:pt x="1621647" y="2027089"/>
                    </a:cubicBezTo>
                    <a:lnTo>
                      <a:pt x="1638899" y="2000494"/>
                    </a:lnTo>
                    <a:lnTo>
                      <a:pt x="1645551" y="2000494"/>
                    </a:lnTo>
                    <a:lnTo>
                      <a:pt x="1645551" y="1879644"/>
                    </a:lnTo>
                    <a:lnTo>
                      <a:pt x="1521980" y="1879644"/>
                    </a:lnTo>
                    <a:lnTo>
                      <a:pt x="1521980" y="1751045"/>
                    </a:lnTo>
                    <a:lnTo>
                      <a:pt x="1457959" y="1751045"/>
                    </a:lnTo>
                    <a:cubicBezTo>
                      <a:pt x="1083438" y="1751045"/>
                      <a:pt x="622489" y="1751045"/>
                      <a:pt x="55167" y="1751045"/>
                    </a:cubicBezTo>
                    <a:cubicBezTo>
                      <a:pt x="25462" y="1751045"/>
                      <a:pt x="0" y="1670809"/>
                      <a:pt x="0" y="1573681"/>
                    </a:cubicBezTo>
                    <a:cubicBezTo>
                      <a:pt x="0" y="1476553"/>
                      <a:pt x="25462" y="1396317"/>
                      <a:pt x="55167" y="1396317"/>
                    </a:cubicBezTo>
                    <a:cubicBezTo>
                      <a:pt x="55167" y="1396317"/>
                      <a:pt x="55167" y="1396317"/>
                      <a:pt x="1331641" y="1396317"/>
                    </a:cubicBezTo>
                    <a:lnTo>
                      <a:pt x="1521980" y="1396317"/>
                    </a:lnTo>
                    <a:lnTo>
                      <a:pt x="1521980" y="1267718"/>
                    </a:lnTo>
                    <a:lnTo>
                      <a:pt x="1645551" y="1267718"/>
                    </a:lnTo>
                    <a:lnTo>
                      <a:pt x="1645551" y="1146869"/>
                    </a:lnTo>
                    <a:lnTo>
                      <a:pt x="1638899" y="1146869"/>
                    </a:lnTo>
                    <a:lnTo>
                      <a:pt x="1621647" y="1120274"/>
                    </a:lnTo>
                    <a:cubicBezTo>
                      <a:pt x="1613107" y="1110170"/>
                      <a:pt x="1603498" y="1101663"/>
                      <a:pt x="1592822" y="1095283"/>
                    </a:cubicBezTo>
                    <a:cubicBezTo>
                      <a:pt x="1575742" y="1082521"/>
                      <a:pt x="1558660" y="1074014"/>
                      <a:pt x="1541579" y="1065506"/>
                    </a:cubicBezTo>
                    <a:cubicBezTo>
                      <a:pt x="1520226" y="1056999"/>
                      <a:pt x="1494605" y="1048492"/>
                      <a:pt x="1473254" y="1044237"/>
                    </a:cubicBezTo>
                    <a:cubicBezTo>
                      <a:pt x="1460443" y="1039984"/>
                      <a:pt x="1439092" y="1039984"/>
                      <a:pt x="1439092" y="1039984"/>
                    </a:cubicBezTo>
                    <a:cubicBezTo>
                      <a:pt x="1439092" y="1035730"/>
                      <a:pt x="1439092" y="1035730"/>
                      <a:pt x="1439092" y="1035730"/>
                    </a:cubicBezTo>
                    <a:cubicBezTo>
                      <a:pt x="55514" y="1035730"/>
                      <a:pt x="55514" y="1035730"/>
                      <a:pt x="55514" y="1035730"/>
                    </a:cubicBezTo>
                    <a:cubicBezTo>
                      <a:pt x="25622" y="1035730"/>
                      <a:pt x="0" y="954909"/>
                      <a:pt x="0" y="857072"/>
                    </a:cubicBezTo>
                    <a:cubicBezTo>
                      <a:pt x="0" y="759235"/>
                      <a:pt x="25622" y="678414"/>
                      <a:pt x="55514" y="678414"/>
                    </a:cubicBezTo>
                    <a:cubicBezTo>
                      <a:pt x="1439092" y="678414"/>
                      <a:pt x="1439092" y="678414"/>
                      <a:pt x="1439092" y="678414"/>
                    </a:cubicBezTo>
                    <a:cubicBezTo>
                      <a:pt x="1456172" y="682668"/>
                      <a:pt x="1473254" y="682668"/>
                      <a:pt x="1498875" y="686921"/>
                    </a:cubicBezTo>
                    <a:cubicBezTo>
                      <a:pt x="1520227" y="689048"/>
                      <a:pt x="1544782" y="693302"/>
                      <a:pt x="1571471" y="699683"/>
                    </a:cubicBezTo>
                    <a:lnTo>
                      <a:pt x="1645551" y="721821"/>
                    </a:lnTo>
                    <a:lnTo>
                      <a:pt x="1645551" y="468455"/>
                    </a:lnTo>
                    <a:lnTo>
                      <a:pt x="1638899" y="468455"/>
                    </a:lnTo>
                    <a:lnTo>
                      <a:pt x="1621647" y="441860"/>
                    </a:lnTo>
                    <a:cubicBezTo>
                      <a:pt x="1613107" y="431756"/>
                      <a:pt x="1603498" y="423249"/>
                      <a:pt x="1592822" y="416869"/>
                    </a:cubicBezTo>
                    <a:cubicBezTo>
                      <a:pt x="1575742" y="404107"/>
                      <a:pt x="1558660" y="395600"/>
                      <a:pt x="1541579" y="387092"/>
                    </a:cubicBezTo>
                    <a:cubicBezTo>
                      <a:pt x="1520226" y="378585"/>
                      <a:pt x="1494605" y="370078"/>
                      <a:pt x="1473254" y="365823"/>
                    </a:cubicBezTo>
                    <a:cubicBezTo>
                      <a:pt x="1460443" y="361570"/>
                      <a:pt x="1439092" y="361570"/>
                      <a:pt x="1439092" y="361570"/>
                    </a:cubicBezTo>
                    <a:cubicBezTo>
                      <a:pt x="1439092" y="357316"/>
                      <a:pt x="1439092" y="357316"/>
                      <a:pt x="1439092" y="357316"/>
                    </a:cubicBezTo>
                    <a:cubicBezTo>
                      <a:pt x="55514" y="357316"/>
                      <a:pt x="55514" y="357316"/>
                      <a:pt x="55514" y="357316"/>
                    </a:cubicBezTo>
                    <a:cubicBezTo>
                      <a:pt x="25622" y="357316"/>
                      <a:pt x="0" y="276495"/>
                      <a:pt x="0" y="178658"/>
                    </a:cubicBezTo>
                    <a:cubicBezTo>
                      <a:pt x="0" y="80821"/>
                      <a:pt x="25622" y="0"/>
                      <a:pt x="5551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9" name="Group 38">
                <a:extLst>
                  <a:ext uri="{FF2B5EF4-FFF2-40B4-BE49-F238E27FC236}">
                    <a16:creationId xmlns:a16="http://schemas.microsoft.com/office/drawing/2014/main" id="{DD9E882D-612A-4021-9CA8-7250ABC0D7D8}"/>
                  </a:ext>
                </a:extLst>
              </p:cNvPr>
              <p:cNvGrpSpPr/>
              <p:nvPr/>
            </p:nvGrpSpPr>
            <p:grpSpPr>
              <a:xfrm flipH="1">
                <a:off x="7288024" y="2172211"/>
                <a:ext cx="77597" cy="3089995"/>
                <a:chOff x="5160934" y="6763663"/>
                <a:chExt cx="77597" cy="3089995"/>
              </a:xfrm>
            </p:grpSpPr>
            <p:sp>
              <p:nvSpPr>
                <p:cNvPr id="40" name="Oval 39">
                  <a:extLst>
                    <a:ext uri="{FF2B5EF4-FFF2-40B4-BE49-F238E27FC236}">
                      <a16:creationId xmlns:a16="http://schemas.microsoft.com/office/drawing/2014/main" id="{46E50FE5-8AEF-4628-A254-AEC1157FE754}"/>
                    </a:ext>
                  </a:extLst>
                </p:cNvPr>
                <p:cNvSpPr>
                  <a:spLocks noChangeArrowheads="1"/>
                </p:cNvSpPr>
                <p:nvPr/>
              </p:nvSpPr>
              <p:spPr bwMode="auto">
                <a:xfrm>
                  <a:off x="5160934" y="8159801"/>
                  <a:ext cx="77597" cy="29613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Oval 40">
                  <a:extLst>
                    <a:ext uri="{FF2B5EF4-FFF2-40B4-BE49-F238E27FC236}">
                      <a16:creationId xmlns:a16="http://schemas.microsoft.com/office/drawing/2014/main" id="{B1E53689-0756-460C-8456-A629D73E6909}"/>
                    </a:ext>
                  </a:extLst>
                </p:cNvPr>
                <p:cNvSpPr>
                  <a:spLocks noChangeArrowheads="1"/>
                </p:cNvSpPr>
                <p:nvPr/>
              </p:nvSpPr>
              <p:spPr bwMode="auto">
                <a:xfrm>
                  <a:off x="5164220" y="6763663"/>
                  <a:ext cx="71711" cy="30118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Oval 46">
                  <a:extLst>
                    <a:ext uri="{FF2B5EF4-FFF2-40B4-BE49-F238E27FC236}">
                      <a16:creationId xmlns:a16="http://schemas.microsoft.com/office/drawing/2014/main" id="{A72B51F9-B932-4330-8875-5D418584E96E}"/>
                    </a:ext>
                  </a:extLst>
                </p:cNvPr>
                <p:cNvSpPr>
                  <a:spLocks noChangeArrowheads="1"/>
                </p:cNvSpPr>
                <p:nvPr/>
              </p:nvSpPr>
              <p:spPr bwMode="auto">
                <a:xfrm>
                  <a:off x="5164220" y="7442077"/>
                  <a:ext cx="71711" cy="30118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Oval 47">
                  <a:extLst>
                    <a:ext uri="{FF2B5EF4-FFF2-40B4-BE49-F238E27FC236}">
                      <a16:creationId xmlns:a16="http://schemas.microsoft.com/office/drawing/2014/main" id="{8E04ABF1-8800-48B6-AE29-7230CF277C45}"/>
                    </a:ext>
                  </a:extLst>
                </p:cNvPr>
                <p:cNvSpPr>
                  <a:spLocks noChangeArrowheads="1"/>
                </p:cNvSpPr>
                <p:nvPr/>
              </p:nvSpPr>
              <p:spPr bwMode="auto">
                <a:xfrm flipV="1">
                  <a:off x="5164220" y="9552475"/>
                  <a:ext cx="71711" cy="301183"/>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 name="Oval 48">
                  <a:extLst>
                    <a:ext uri="{FF2B5EF4-FFF2-40B4-BE49-F238E27FC236}">
                      <a16:creationId xmlns:a16="http://schemas.microsoft.com/office/drawing/2014/main" id="{53297EBE-C6EA-4AA2-8B7E-38C9A9C1F0D1}"/>
                    </a:ext>
                  </a:extLst>
                </p:cNvPr>
                <p:cNvSpPr>
                  <a:spLocks noChangeArrowheads="1"/>
                </p:cNvSpPr>
                <p:nvPr/>
              </p:nvSpPr>
              <p:spPr bwMode="auto">
                <a:xfrm flipV="1">
                  <a:off x="5164220" y="8874061"/>
                  <a:ext cx="71711" cy="30118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cxnSp>
          <p:nvCxnSpPr>
            <p:cNvPr id="111" name="Straight Connector 110">
              <a:extLst>
                <a:ext uri="{FF2B5EF4-FFF2-40B4-BE49-F238E27FC236}">
                  <a16:creationId xmlns:a16="http://schemas.microsoft.com/office/drawing/2014/main" id="{DBE3C7D7-1E86-47D6-9161-70BAF05236F6}"/>
                </a:ext>
              </a:extLst>
            </p:cNvPr>
            <p:cNvCxnSpPr>
              <a:cxnSpLocks/>
            </p:cNvCxnSpPr>
            <p:nvPr/>
          </p:nvCxnSpPr>
          <p:spPr>
            <a:xfrm flipH="1">
              <a:off x="7494113" y="2021950"/>
              <a:ext cx="477332" cy="300368"/>
            </a:xfrm>
            <a:prstGeom prst="line">
              <a:avLst/>
            </a:prstGeom>
            <a:ln w="38100" cap="rnd">
              <a:solidFill>
                <a:schemeClr val="accent1"/>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15FC4F2-B1D4-4D4A-8900-25F464FB61CA}"/>
                </a:ext>
              </a:extLst>
            </p:cNvPr>
            <p:cNvCxnSpPr>
              <a:cxnSpLocks/>
            </p:cNvCxnSpPr>
            <p:nvPr/>
          </p:nvCxnSpPr>
          <p:spPr>
            <a:xfrm flipH="1">
              <a:off x="7494113" y="3716711"/>
              <a:ext cx="640367" cy="0"/>
            </a:xfrm>
            <a:prstGeom prst="line">
              <a:avLst/>
            </a:prstGeom>
            <a:ln w="38100" cap="rnd">
              <a:solidFill>
                <a:schemeClr val="accent4"/>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E28872A-3D26-47BD-B292-40BC44BDA636}"/>
                </a:ext>
              </a:extLst>
            </p:cNvPr>
            <p:cNvCxnSpPr>
              <a:cxnSpLocks/>
            </p:cNvCxnSpPr>
            <p:nvPr/>
          </p:nvCxnSpPr>
          <p:spPr>
            <a:xfrm flipH="1" flipV="1">
              <a:off x="7494113" y="5076773"/>
              <a:ext cx="477332" cy="300368"/>
            </a:xfrm>
            <a:prstGeom prst="line">
              <a:avLst/>
            </a:prstGeom>
            <a:ln w="38100" cap="rnd">
              <a:solidFill>
                <a:schemeClr val="accent6"/>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0E111B8-BD7A-4289-A247-8D4C4160E554}"/>
                </a:ext>
              </a:extLst>
            </p:cNvPr>
            <p:cNvCxnSpPr>
              <a:cxnSpLocks/>
            </p:cNvCxnSpPr>
            <p:nvPr/>
          </p:nvCxnSpPr>
          <p:spPr>
            <a:xfrm flipH="1" flipV="1">
              <a:off x="7494114" y="4437112"/>
              <a:ext cx="640366" cy="146680"/>
            </a:xfrm>
            <a:prstGeom prst="line">
              <a:avLst/>
            </a:prstGeom>
            <a:ln w="38100" cap="rnd">
              <a:solidFill>
                <a:schemeClr val="tx2"/>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D9A53D84-B96C-4277-BED3-6E2B8E7A9579}"/>
                </a:ext>
              </a:extLst>
            </p:cNvPr>
            <p:cNvCxnSpPr>
              <a:cxnSpLocks/>
            </p:cNvCxnSpPr>
            <p:nvPr/>
          </p:nvCxnSpPr>
          <p:spPr>
            <a:xfrm flipH="1">
              <a:off x="7497551" y="2814820"/>
              <a:ext cx="640366" cy="146680"/>
            </a:xfrm>
            <a:prstGeom prst="line">
              <a:avLst/>
            </a:prstGeom>
            <a:ln w="38100" cap="rnd">
              <a:solidFill>
                <a:schemeClr val="accent2"/>
              </a:solidFill>
              <a:round/>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BB035C9E-A6C2-45A8-BE6D-D643E3C54EBB}"/>
              </a:ext>
            </a:extLst>
          </p:cNvPr>
          <p:cNvGrpSpPr/>
          <p:nvPr/>
        </p:nvGrpSpPr>
        <p:grpSpPr>
          <a:xfrm>
            <a:off x="8445592" y="1127569"/>
            <a:ext cx="3114927" cy="978834"/>
            <a:chOff x="8445592" y="1127569"/>
            <a:chExt cx="3114927" cy="978834"/>
          </a:xfrm>
        </p:grpSpPr>
        <p:sp>
          <p:nvSpPr>
            <p:cNvPr id="56" name="Double Bracket 55">
              <a:extLst>
                <a:ext uri="{FF2B5EF4-FFF2-40B4-BE49-F238E27FC236}">
                  <a16:creationId xmlns:a16="http://schemas.microsoft.com/office/drawing/2014/main" id="{D3DD1ED3-0013-4625-80D8-669335F490DE}"/>
                </a:ext>
              </a:extLst>
            </p:cNvPr>
            <p:cNvSpPr/>
            <p:nvPr/>
          </p:nvSpPr>
          <p:spPr>
            <a:xfrm flipH="1">
              <a:off x="8445592" y="1127569"/>
              <a:ext cx="2592288" cy="978834"/>
            </a:xfrm>
            <a:prstGeom prst="bracketPair">
              <a:avLst>
                <a:gd name="adj" fmla="val 0"/>
              </a:avLst>
            </a:prstGeom>
            <a:solidFill>
              <a:schemeClr val="bg2"/>
            </a:solidFill>
            <a:ln w="38100" cap="rnd">
              <a:solidFill>
                <a:schemeClr val="accent1"/>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57" name="TextBox 56">
              <a:extLst>
                <a:ext uri="{FF2B5EF4-FFF2-40B4-BE49-F238E27FC236}">
                  <a16:creationId xmlns:a16="http://schemas.microsoft.com/office/drawing/2014/main" id="{4635C0D8-DDF0-4791-917B-992F35213036}"/>
                </a:ext>
              </a:extLst>
            </p:cNvPr>
            <p:cNvSpPr txBox="1"/>
            <p:nvPr/>
          </p:nvSpPr>
          <p:spPr>
            <a:xfrm flipH="1">
              <a:off x="8445592" y="1138239"/>
              <a:ext cx="2186911" cy="957494"/>
            </a:xfrm>
            <a:prstGeom prst="rect">
              <a:avLst/>
            </a:prstGeom>
            <a:noFill/>
          </p:spPr>
          <p:txBody>
            <a:bodyPr wrap="square" lIns="180000" tIns="108000" rIns="180000" bIns="108000" rtlCol="0" anchor="ctr" anchorCtr="0">
              <a:noAutofit/>
            </a:bodyPr>
            <a:lstStyle/>
            <a:p>
              <a:r>
                <a:rPr lang="en-US" sz="2000" dirty="0">
                  <a:solidFill>
                    <a:schemeClr val="accent1">
                      <a:lumMod val="75000"/>
                    </a:schemeClr>
                  </a:solidFill>
                </a:rPr>
                <a:t>Output 1 </a:t>
              </a:r>
              <a:r>
                <a:rPr lang="en-US" sz="1600" dirty="0"/>
                <a:t>Write your text here. </a:t>
              </a:r>
            </a:p>
          </p:txBody>
        </p:sp>
        <p:sp>
          <p:nvSpPr>
            <p:cNvPr id="65" name="Oval 64">
              <a:extLst>
                <a:ext uri="{FF2B5EF4-FFF2-40B4-BE49-F238E27FC236}">
                  <a16:creationId xmlns:a16="http://schemas.microsoft.com/office/drawing/2014/main" id="{462B3417-440C-46C9-BBA7-9DB56717AD8A}"/>
                </a:ext>
              </a:extLst>
            </p:cNvPr>
            <p:cNvSpPr/>
            <p:nvPr/>
          </p:nvSpPr>
          <p:spPr>
            <a:xfrm flipH="1">
              <a:off x="10735053" y="1204253"/>
              <a:ext cx="825466" cy="82546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3" name="Group 22">
            <a:extLst>
              <a:ext uri="{FF2B5EF4-FFF2-40B4-BE49-F238E27FC236}">
                <a16:creationId xmlns:a16="http://schemas.microsoft.com/office/drawing/2014/main" id="{C6F09E4E-EEB1-4F01-8BED-658674355B4E}"/>
              </a:ext>
            </a:extLst>
          </p:cNvPr>
          <p:cNvGrpSpPr/>
          <p:nvPr/>
        </p:nvGrpSpPr>
        <p:grpSpPr>
          <a:xfrm>
            <a:off x="8445592" y="2180817"/>
            <a:ext cx="3114927" cy="978834"/>
            <a:chOff x="8445592" y="2180817"/>
            <a:chExt cx="3114927" cy="978834"/>
          </a:xfrm>
        </p:grpSpPr>
        <p:sp>
          <p:nvSpPr>
            <p:cNvPr id="59" name="Double Bracket 58">
              <a:extLst>
                <a:ext uri="{FF2B5EF4-FFF2-40B4-BE49-F238E27FC236}">
                  <a16:creationId xmlns:a16="http://schemas.microsoft.com/office/drawing/2014/main" id="{E83CB988-6218-4939-BF5C-B32FD9550B10}"/>
                </a:ext>
              </a:extLst>
            </p:cNvPr>
            <p:cNvSpPr/>
            <p:nvPr/>
          </p:nvSpPr>
          <p:spPr>
            <a:xfrm flipH="1">
              <a:off x="8445592" y="2180817"/>
              <a:ext cx="2592288" cy="978834"/>
            </a:xfrm>
            <a:prstGeom prst="bracketPair">
              <a:avLst>
                <a:gd name="adj" fmla="val 0"/>
              </a:avLst>
            </a:prstGeom>
            <a:solidFill>
              <a:schemeClr val="bg2"/>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60" name="TextBox 59">
              <a:extLst>
                <a:ext uri="{FF2B5EF4-FFF2-40B4-BE49-F238E27FC236}">
                  <a16:creationId xmlns:a16="http://schemas.microsoft.com/office/drawing/2014/main" id="{23FAD95B-C60F-4187-8440-BFC1C25E1DAC}"/>
                </a:ext>
              </a:extLst>
            </p:cNvPr>
            <p:cNvSpPr txBox="1"/>
            <p:nvPr/>
          </p:nvSpPr>
          <p:spPr>
            <a:xfrm flipH="1">
              <a:off x="8445593" y="2191487"/>
              <a:ext cx="2059971" cy="957494"/>
            </a:xfrm>
            <a:prstGeom prst="rect">
              <a:avLst/>
            </a:prstGeom>
            <a:noFill/>
            <a:ln>
              <a:noFill/>
            </a:ln>
          </p:spPr>
          <p:txBody>
            <a:bodyPr wrap="square" lIns="180000" tIns="108000" rIns="180000" bIns="108000" rtlCol="0" anchor="ctr" anchorCtr="0">
              <a:noAutofit/>
            </a:bodyPr>
            <a:lstStyle/>
            <a:p>
              <a:r>
                <a:rPr lang="en-US" sz="2000" dirty="0">
                  <a:solidFill>
                    <a:schemeClr val="accent2">
                      <a:lumMod val="75000"/>
                    </a:schemeClr>
                  </a:solidFill>
                </a:rPr>
                <a:t>Output 2 </a:t>
              </a:r>
              <a:r>
                <a:rPr lang="en-US" sz="1600" dirty="0"/>
                <a:t>Write your text here. </a:t>
              </a:r>
            </a:p>
          </p:txBody>
        </p:sp>
        <p:sp>
          <p:nvSpPr>
            <p:cNvPr id="68" name="Oval 67">
              <a:extLst>
                <a:ext uri="{FF2B5EF4-FFF2-40B4-BE49-F238E27FC236}">
                  <a16:creationId xmlns:a16="http://schemas.microsoft.com/office/drawing/2014/main" id="{2EBABEF3-EE4C-47B9-9E14-5BF840F91CA6}"/>
                </a:ext>
              </a:extLst>
            </p:cNvPr>
            <p:cNvSpPr/>
            <p:nvPr/>
          </p:nvSpPr>
          <p:spPr>
            <a:xfrm flipH="1">
              <a:off x="10735053" y="2257501"/>
              <a:ext cx="825466" cy="82546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1" name="Group 20">
            <a:extLst>
              <a:ext uri="{FF2B5EF4-FFF2-40B4-BE49-F238E27FC236}">
                <a16:creationId xmlns:a16="http://schemas.microsoft.com/office/drawing/2014/main" id="{87173318-36EF-4B57-A748-0C210A32D28B}"/>
              </a:ext>
            </a:extLst>
          </p:cNvPr>
          <p:cNvGrpSpPr/>
          <p:nvPr/>
        </p:nvGrpSpPr>
        <p:grpSpPr>
          <a:xfrm>
            <a:off x="8445500" y="3238500"/>
            <a:ext cx="3114927" cy="978834"/>
            <a:chOff x="8445500" y="3238500"/>
            <a:chExt cx="3114927" cy="978834"/>
          </a:xfrm>
        </p:grpSpPr>
        <p:sp>
          <p:nvSpPr>
            <p:cNvPr id="109" name="Double Bracket 108">
              <a:extLst>
                <a:ext uri="{FF2B5EF4-FFF2-40B4-BE49-F238E27FC236}">
                  <a16:creationId xmlns:a16="http://schemas.microsoft.com/office/drawing/2014/main" id="{4ED87DBE-7A2E-4FA3-9354-1E74E27BD179}"/>
                </a:ext>
              </a:extLst>
            </p:cNvPr>
            <p:cNvSpPr/>
            <p:nvPr/>
          </p:nvSpPr>
          <p:spPr>
            <a:xfrm flipH="1">
              <a:off x="8445500" y="3238500"/>
              <a:ext cx="2592288" cy="978834"/>
            </a:xfrm>
            <a:prstGeom prst="bracketPair">
              <a:avLst>
                <a:gd name="adj" fmla="val 0"/>
              </a:avLst>
            </a:prstGeom>
            <a:solidFill>
              <a:schemeClr val="bg2"/>
            </a:solidFill>
            <a:ln w="38100" cap="rnd">
              <a:solidFill>
                <a:schemeClr val="accent4"/>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110" name="TextBox 109">
              <a:extLst>
                <a:ext uri="{FF2B5EF4-FFF2-40B4-BE49-F238E27FC236}">
                  <a16:creationId xmlns:a16="http://schemas.microsoft.com/office/drawing/2014/main" id="{D3CCBBAB-BE00-46E9-AD3C-A604CDC52A82}"/>
                </a:ext>
              </a:extLst>
            </p:cNvPr>
            <p:cNvSpPr txBox="1"/>
            <p:nvPr/>
          </p:nvSpPr>
          <p:spPr>
            <a:xfrm flipH="1">
              <a:off x="8445501" y="3249170"/>
              <a:ext cx="2059971" cy="957494"/>
            </a:xfrm>
            <a:prstGeom prst="rect">
              <a:avLst/>
            </a:prstGeom>
            <a:noFill/>
          </p:spPr>
          <p:txBody>
            <a:bodyPr wrap="square" lIns="180000" tIns="108000" rIns="180000" bIns="108000" rtlCol="0" anchor="ctr" anchorCtr="0">
              <a:noAutofit/>
            </a:bodyPr>
            <a:lstStyle/>
            <a:p>
              <a:r>
                <a:rPr lang="en-US" sz="2000" dirty="0">
                  <a:solidFill>
                    <a:schemeClr val="accent4">
                      <a:lumMod val="75000"/>
                    </a:schemeClr>
                  </a:solidFill>
                </a:rPr>
                <a:t>Output 3 </a:t>
              </a:r>
              <a:r>
                <a:rPr lang="en-US" sz="1600" dirty="0"/>
                <a:t>Write your text here.</a:t>
              </a:r>
            </a:p>
          </p:txBody>
        </p:sp>
        <p:sp>
          <p:nvSpPr>
            <p:cNvPr id="107" name="Oval 106">
              <a:extLst>
                <a:ext uri="{FF2B5EF4-FFF2-40B4-BE49-F238E27FC236}">
                  <a16:creationId xmlns:a16="http://schemas.microsoft.com/office/drawing/2014/main" id="{5AC7ACA3-5A1D-4775-BA44-85BF107A6159}"/>
                </a:ext>
              </a:extLst>
            </p:cNvPr>
            <p:cNvSpPr/>
            <p:nvPr/>
          </p:nvSpPr>
          <p:spPr>
            <a:xfrm flipH="1">
              <a:off x="10734961" y="3320062"/>
              <a:ext cx="825466" cy="82546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7">
            <a:extLst>
              <a:ext uri="{FF2B5EF4-FFF2-40B4-BE49-F238E27FC236}">
                <a16:creationId xmlns:a16="http://schemas.microsoft.com/office/drawing/2014/main" id="{42EFB33A-3A5A-4DD3-B4A8-434642CC0AE9}"/>
              </a:ext>
            </a:extLst>
          </p:cNvPr>
          <p:cNvGrpSpPr/>
          <p:nvPr/>
        </p:nvGrpSpPr>
        <p:grpSpPr>
          <a:xfrm>
            <a:off x="8445500" y="4292600"/>
            <a:ext cx="3114927" cy="978834"/>
            <a:chOff x="8445500" y="4292600"/>
            <a:chExt cx="3114927" cy="978834"/>
          </a:xfrm>
        </p:grpSpPr>
        <p:sp>
          <p:nvSpPr>
            <p:cNvPr id="74" name="Double Bracket 73">
              <a:extLst>
                <a:ext uri="{FF2B5EF4-FFF2-40B4-BE49-F238E27FC236}">
                  <a16:creationId xmlns:a16="http://schemas.microsoft.com/office/drawing/2014/main" id="{83EB9068-9026-4B80-8C14-88CC48E82687}"/>
                </a:ext>
              </a:extLst>
            </p:cNvPr>
            <p:cNvSpPr/>
            <p:nvPr/>
          </p:nvSpPr>
          <p:spPr>
            <a:xfrm flipH="1">
              <a:off x="8445500" y="4292600"/>
              <a:ext cx="2592288" cy="978834"/>
            </a:xfrm>
            <a:prstGeom prst="bracketPair">
              <a:avLst>
                <a:gd name="adj" fmla="val 0"/>
              </a:avLst>
            </a:prstGeom>
            <a:solidFill>
              <a:schemeClr val="bg2"/>
            </a:solidFill>
            <a:ln w="38100" cap="rnd">
              <a:solidFill>
                <a:schemeClr val="tx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75" name="TextBox 74">
              <a:extLst>
                <a:ext uri="{FF2B5EF4-FFF2-40B4-BE49-F238E27FC236}">
                  <a16:creationId xmlns:a16="http://schemas.microsoft.com/office/drawing/2014/main" id="{B60C813E-4C14-4648-9653-6120AF772D9F}"/>
                </a:ext>
              </a:extLst>
            </p:cNvPr>
            <p:cNvSpPr txBox="1"/>
            <p:nvPr/>
          </p:nvSpPr>
          <p:spPr>
            <a:xfrm flipH="1">
              <a:off x="8445501" y="4303270"/>
              <a:ext cx="2059971" cy="957494"/>
            </a:xfrm>
            <a:prstGeom prst="rect">
              <a:avLst/>
            </a:prstGeom>
            <a:noFill/>
          </p:spPr>
          <p:txBody>
            <a:bodyPr wrap="square" lIns="180000" tIns="108000" rIns="180000" bIns="108000" rtlCol="0" anchor="ctr" anchorCtr="0">
              <a:noAutofit/>
            </a:bodyPr>
            <a:lstStyle/>
            <a:p>
              <a:r>
                <a:rPr lang="en-US" sz="2000" dirty="0">
                  <a:solidFill>
                    <a:schemeClr val="tx2">
                      <a:lumMod val="75000"/>
                    </a:schemeClr>
                  </a:solidFill>
                </a:rPr>
                <a:t>Output 4 </a:t>
              </a:r>
              <a:r>
                <a:rPr lang="en-US" sz="1600" dirty="0"/>
                <a:t>Write your text here.</a:t>
              </a:r>
            </a:p>
          </p:txBody>
        </p:sp>
        <p:sp>
          <p:nvSpPr>
            <p:cNvPr id="76" name="Oval 75">
              <a:extLst>
                <a:ext uri="{FF2B5EF4-FFF2-40B4-BE49-F238E27FC236}">
                  <a16:creationId xmlns:a16="http://schemas.microsoft.com/office/drawing/2014/main" id="{28772A25-B193-409E-BF95-81930ABC0513}"/>
                </a:ext>
              </a:extLst>
            </p:cNvPr>
            <p:cNvSpPr/>
            <p:nvPr/>
          </p:nvSpPr>
          <p:spPr>
            <a:xfrm flipH="1">
              <a:off x="10734961" y="4369284"/>
              <a:ext cx="825466" cy="825466"/>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6" name="Group 15">
            <a:extLst>
              <a:ext uri="{FF2B5EF4-FFF2-40B4-BE49-F238E27FC236}">
                <a16:creationId xmlns:a16="http://schemas.microsoft.com/office/drawing/2014/main" id="{910E2E94-F4C2-4894-8530-8C9834CC18E2}"/>
              </a:ext>
            </a:extLst>
          </p:cNvPr>
          <p:cNvGrpSpPr/>
          <p:nvPr/>
        </p:nvGrpSpPr>
        <p:grpSpPr>
          <a:xfrm>
            <a:off x="8445592" y="5340561"/>
            <a:ext cx="3114927" cy="978834"/>
            <a:chOff x="8445592" y="5340561"/>
            <a:chExt cx="3114927" cy="978834"/>
          </a:xfrm>
        </p:grpSpPr>
        <p:sp>
          <p:nvSpPr>
            <p:cNvPr id="62" name="Double Bracket 61">
              <a:extLst>
                <a:ext uri="{FF2B5EF4-FFF2-40B4-BE49-F238E27FC236}">
                  <a16:creationId xmlns:a16="http://schemas.microsoft.com/office/drawing/2014/main" id="{240A396A-DF07-4EA8-9E82-1BFAD976CB9B}"/>
                </a:ext>
              </a:extLst>
            </p:cNvPr>
            <p:cNvSpPr/>
            <p:nvPr/>
          </p:nvSpPr>
          <p:spPr>
            <a:xfrm flipH="1">
              <a:off x="8445592" y="5340561"/>
              <a:ext cx="2592288" cy="978834"/>
            </a:xfrm>
            <a:prstGeom prst="bracketPair">
              <a:avLst>
                <a:gd name="adj" fmla="val 0"/>
              </a:avLst>
            </a:prstGeom>
            <a:solidFill>
              <a:schemeClr val="bg2"/>
            </a:solidFill>
            <a:ln w="38100" cap="rnd">
              <a:solidFill>
                <a:schemeClr val="accent6"/>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p>
          </p:txBody>
        </p:sp>
        <p:sp>
          <p:nvSpPr>
            <p:cNvPr id="63" name="TextBox 62">
              <a:extLst>
                <a:ext uri="{FF2B5EF4-FFF2-40B4-BE49-F238E27FC236}">
                  <a16:creationId xmlns:a16="http://schemas.microsoft.com/office/drawing/2014/main" id="{7148DC0A-3978-47A6-882A-C6DC6560A1EF}"/>
                </a:ext>
              </a:extLst>
            </p:cNvPr>
            <p:cNvSpPr txBox="1"/>
            <p:nvPr/>
          </p:nvSpPr>
          <p:spPr>
            <a:xfrm flipH="1">
              <a:off x="8445593" y="5351231"/>
              <a:ext cx="2059971" cy="957494"/>
            </a:xfrm>
            <a:prstGeom prst="rect">
              <a:avLst/>
            </a:prstGeom>
            <a:noFill/>
            <a:ln>
              <a:noFill/>
            </a:ln>
          </p:spPr>
          <p:txBody>
            <a:bodyPr wrap="square" lIns="180000" tIns="108000" rIns="180000" bIns="108000" rtlCol="0" anchor="ctr" anchorCtr="0">
              <a:noAutofit/>
            </a:bodyPr>
            <a:lstStyle/>
            <a:p>
              <a:r>
                <a:rPr lang="en-US" sz="2000" dirty="0">
                  <a:solidFill>
                    <a:schemeClr val="accent6">
                      <a:lumMod val="75000"/>
                    </a:schemeClr>
                  </a:solidFill>
                </a:rPr>
                <a:t>Output 5 </a:t>
              </a:r>
              <a:r>
                <a:rPr lang="en-US" sz="1600" dirty="0"/>
                <a:t>Write your text here.</a:t>
              </a:r>
            </a:p>
          </p:txBody>
        </p:sp>
        <p:sp>
          <p:nvSpPr>
            <p:cNvPr id="71" name="Oval 70">
              <a:extLst>
                <a:ext uri="{FF2B5EF4-FFF2-40B4-BE49-F238E27FC236}">
                  <a16:creationId xmlns:a16="http://schemas.microsoft.com/office/drawing/2014/main" id="{D76BFFAD-476A-4720-AC2D-972003C85CCE}"/>
                </a:ext>
              </a:extLst>
            </p:cNvPr>
            <p:cNvSpPr/>
            <p:nvPr/>
          </p:nvSpPr>
          <p:spPr>
            <a:xfrm flipH="1">
              <a:off x="10735053" y="5422123"/>
              <a:ext cx="825466" cy="82546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42" name="Freeform 12">
            <a:extLst>
              <a:ext uri="{FF2B5EF4-FFF2-40B4-BE49-F238E27FC236}">
                <a16:creationId xmlns:a16="http://schemas.microsoft.com/office/drawing/2014/main" id="{50BB186F-ED05-4192-AD66-66B75612392C}"/>
              </a:ext>
            </a:extLst>
          </p:cNvPr>
          <p:cNvSpPr>
            <a:spLocks noChangeAspect="1" noEditPoints="1"/>
          </p:cNvSpPr>
          <p:nvPr/>
        </p:nvSpPr>
        <p:spPr bwMode="auto">
          <a:xfrm>
            <a:off x="10894571" y="1373937"/>
            <a:ext cx="506246" cy="4150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8A181571-1290-42AC-8B04-05C9059B2772}"/>
              </a:ext>
            </a:extLst>
          </p:cNvPr>
          <p:cNvSpPr>
            <a:spLocks noChangeAspect="1" noEditPoints="1"/>
          </p:cNvSpPr>
          <p:nvPr/>
        </p:nvSpPr>
        <p:spPr bwMode="auto">
          <a:xfrm>
            <a:off x="10917651" y="4573375"/>
            <a:ext cx="460086" cy="42090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901574CB-56E2-449D-A3E7-9D36999307FA}"/>
              </a:ext>
            </a:extLst>
          </p:cNvPr>
          <p:cNvSpPr>
            <a:spLocks noChangeAspect="1" noEditPoints="1"/>
          </p:cNvSpPr>
          <p:nvPr/>
        </p:nvSpPr>
        <p:spPr bwMode="auto">
          <a:xfrm>
            <a:off x="10931931" y="2485503"/>
            <a:ext cx="431526" cy="37927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79837A97-FCA8-44E9-8D87-12573B69A55C}"/>
              </a:ext>
            </a:extLst>
          </p:cNvPr>
          <p:cNvSpPr>
            <a:spLocks noChangeAspect="1" noEditPoints="1"/>
          </p:cNvSpPr>
          <p:nvPr/>
        </p:nvSpPr>
        <p:spPr bwMode="auto">
          <a:xfrm>
            <a:off x="10936594" y="5653747"/>
            <a:ext cx="422200" cy="33551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6">
            <a:extLst>
              <a:ext uri="{FF2B5EF4-FFF2-40B4-BE49-F238E27FC236}">
                <a16:creationId xmlns:a16="http://schemas.microsoft.com/office/drawing/2014/main" id="{67D64DEC-8FCA-42EE-96E5-E089DB408AAB}"/>
              </a:ext>
            </a:extLst>
          </p:cNvPr>
          <p:cNvSpPr>
            <a:spLocks noChangeAspect="1"/>
          </p:cNvSpPr>
          <p:nvPr/>
        </p:nvSpPr>
        <p:spPr bwMode="auto">
          <a:xfrm flipH="1">
            <a:off x="10990924" y="3510188"/>
            <a:ext cx="367870" cy="454974"/>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708159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BF537-7F39-4EC3-96B4-FF7194244991}"/>
              </a:ext>
            </a:extLst>
          </p:cNvPr>
          <p:cNvSpPr>
            <a:spLocks noGrp="1"/>
          </p:cNvSpPr>
          <p:nvPr>
            <p:ph type="title"/>
          </p:nvPr>
        </p:nvSpPr>
        <p:spPr/>
        <p:txBody>
          <a:bodyPr>
            <a:normAutofit fontScale="90000"/>
          </a:bodyPr>
          <a:lstStyle/>
          <a:p>
            <a:r>
              <a:rPr lang="en-US" dirty="0"/>
              <a:t>Pipe Converging Diagram - 5 Inputs into Output</a:t>
            </a:r>
          </a:p>
        </p:txBody>
      </p:sp>
      <p:grpSp>
        <p:nvGrpSpPr>
          <p:cNvPr id="19" name="Group 18">
            <a:extLst>
              <a:ext uri="{FF2B5EF4-FFF2-40B4-BE49-F238E27FC236}">
                <a16:creationId xmlns:a16="http://schemas.microsoft.com/office/drawing/2014/main" id="{7D67F3A8-9722-489B-8006-9C82C3D0F382}"/>
              </a:ext>
            </a:extLst>
          </p:cNvPr>
          <p:cNvGrpSpPr/>
          <p:nvPr/>
        </p:nvGrpSpPr>
        <p:grpSpPr>
          <a:xfrm>
            <a:off x="4047840" y="2040369"/>
            <a:ext cx="4660850" cy="3400628"/>
            <a:chOff x="4047840" y="2040369"/>
            <a:chExt cx="4660850" cy="3400628"/>
          </a:xfrm>
        </p:grpSpPr>
        <p:grpSp>
          <p:nvGrpSpPr>
            <p:cNvPr id="18" name="Group 17">
              <a:extLst>
                <a:ext uri="{FF2B5EF4-FFF2-40B4-BE49-F238E27FC236}">
                  <a16:creationId xmlns:a16="http://schemas.microsoft.com/office/drawing/2014/main" id="{3FBAC9E4-9DB9-4DBF-A9C9-92056EF6A70B}"/>
                </a:ext>
              </a:extLst>
            </p:cNvPr>
            <p:cNvGrpSpPr/>
            <p:nvPr/>
          </p:nvGrpSpPr>
          <p:grpSpPr>
            <a:xfrm>
              <a:off x="4818703" y="2143527"/>
              <a:ext cx="3163106" cy="3147363"/>
              <a:chOff x="4818703" y="2143527"/>
              <a:chExt cx="3163106" cy="3147363"/>
            </a:xfrm>
          </p:grpSpPr>
          <p:sp>
            <p:nvSpPr>
              <p:cNvPr id="61" name="Freeform: Shape 60">
                <a:extLst>
                  <a:ext uri="{FF2B5EF4-FFF2-40B4-BE49-F238E27FC236}">
                    <a16:creationId xmlns:a16="http://schemas.microsoft.com/office/drawing/2014/main" id="{4D7F20C9-2A2A-4C73-97F3-E9A9CFE1E010}"/>
                  </a:ext>
                </a:extLst>
              </p:cNvPr>
              <p:cNvSpPr>
                <a:spLocks noChangeArrowheads="1"/>
              </p:cNvSpPr>
              <p:nvPr/>
            </p:nvSpPr>
            <p:spPr bwMode="auto">
              <a:xfrm>
                <a:off x="4818703" y="2143527"/>
                <a:ext cx="3163106" cy="3147363"/>
              </a:xfrm>
              <a:custGeom>
                <a:avLst/>
                <a:gdLst>
                  <a:gd name="connsiteX0" fmla="*/ 55514 w 3163106"/>
                  <a:gd name="connsiteY0" fmla="*/ 0 h 3147363"/>
                  <a:gd name="connsiteX1" fmla="*/ 1439092 w 3163106"/>
                  <a:gd name="connsiteY1" fmla="*/ 0 h 3147363"/>
                  <a:gd name="connsiteX2" fmla="*/ 1498875 w 3163106"/>
                  <a:gd name="connsiteY2" fmla="*/ 8507 h 3147363"/>
                  <a:gd name="connsiteX3" fmla="*/ 1656876 w 3163106"/>
                  <a:gd name="connsiteY3" fmla="*/ 46791 h 3147363"/>
                  <a:gd name="connsiteX4" fmla="*/ 1784986 w 3163106"/>
                  <a:gd name="connsiteY4" fmla="*/ 114852 h 3147363"/>
                  <a:gd name="connsiteX5" fmla="*/ 1947257 w 3163106"/>
                  <a:gd name="connsiteY5" fmla="*/ 280749 h 3147363"/>
                  <a:gd name="connsiteX6" fmla="*/ 2007042 w 3163106"/>
                  <a:gd name="connsiteY6" fmla="*/ 416869 h 3147363"/>
                  <a:gd name="connsiteX7" fmla="*/ 2017860 w 3163106"/>
                  <a:gd name="connsiteY7" fmla="*/ 467161 h 3147363"/>
                  <a:gd name="connsiteX8" fmla="*/ 2020839 w 3163106"/>
                  <a:gd name="connsiteY8" fmla="*/ 467161 h 3147363"/>
                  <a:gd name="connsiteX9" fmla="*/ 2020839 w 3163106"/>
                  <a:gd name="connsiteY9" fmla="*/ 1267718 h 3147363"/>
                  <a:gd name="connsiteX10" fmla="*/ 2137092 w 3163106"/>
                  <a:gd name="connsiteY10" fmla="*/ 1267718 h 3147363"/>
                  <a:gd name="connsiteX11" fmla="*/ 2137092 w 3163106"/>
                  <a:gd name="connsiteY11" fmla="*/ 1395848 h 3147363"/>
                  <a:gd name="connsiteX12" fmla="*/ 2149485 w 3163106"/>
                  <a:gd name="connsiteY12" fmla="*/ 1395848 h 3147363"/>
                  <a:gd name="connsiteX13" fmla="*/ 3107610 w 3163106"/>
                  <a:gd name="connsiteY13" fmla="*/ 1395848 h 3147363"/>
                  <a:gd name="connsiteX14" fmla="*/ 3163106 w 3163106"/>
                  <a:gd name="connsiteY14" fmla="*/ 1574326 h 3147363"/>
                  <a:gd name="connsiteX15" fmla="*/ 3107610 w 3163106"/>
                  <a:gd name="connsiteY15" fmla="*/ 1752804 h 3147363"/>
                  <a:gd name="connsiteX16" fmla="*/ 2266367 w 3163106"/>
                  <a:gd name="connsiteY16" fmla="*/ 1752804 h 3147363"/>
                  <a:gd name="connsiteX17" fmla="*/ 2137092 w 3163106"/>
                  <a:gd name="connsiteY17" fmla="*/ 1752804 h 3147363"/>
                  <a:gd name="connsiteX18" fmla="*/ 2137092 w 3163106"/>
                  <a:gd name="connsiteY18" fmla="*/ 1879644 h 3147363"/>
                  <a:gd name="connsiteX19" fmla="*/ 2020839 w 3163106"/>
                  <a:gd name="connsiteY19" fmla="*/ 1879644 h 3147363"/>
                  <a:gd name="connsiteX20" fmla="*/ 2020839 w 3163106"/>
                  <a:gd name="connsiteY20" fmla="*/ 2699275 h 3147363"/>
                  <a:gd name="connsiteX21" fmla="*/ 2013757 w 3163106"/>
                  <a:gd name="connsiteY21" fmla="*/ 2699275 h 3147363"/>
                  <a:gd name="connsiteX22" fmla="*/ 2007042 w 3163106"/>
                  <a:gd name="connsiteY22" fmla="*/ 2730494 h 3147363"/>
                  <a:gd name="connsiteX23" fmla="*/ 1947257 w 3163106"/>
                  <a:gd name="connsiteY23" fmla="*/ 2866614 h 3147363"/>
                  <a:gd name="connsiteX24" fmla="*/ 1784986 w 3163106"/>
                  <a:gd name="connsiteY24" fmla="*/ 3032511 h 3147363"/>
                  <a:gd name="connsiteX25" fmla="*/ 1656876 w 3163106"/>
                  <a:gd name="connsiteY25" fmla="*/ 3100571 h 3147363"/>
                  <a:gd name="connsiteX26" fmla="*/ 1498875 w 3163106"/>
                  <a:gd name="connsiteY26" fmla="*/ 3138856 h 3147363"/>
                  <a:gd name="connsiteX27" fmla="*/ 1439092 w 3163106"/>
                  <a:gd name="connsiteY27" fmla="*/ 3147363 h 3147363"/>
                  <a:gd name="connsiteX28" fmla="*/ 55514 w 3163106"/>
                  <a:gd name="connsiteY28" fmla="*/ 3147363 h 3147363"/>
                  <a:gd name="connsiteX29" fmla="*/ 0 w 3163106"/>
                  <a:gd name="connsiteY29" fmla="*/ 2968704 h 3147363"/>
                  <a:gd name="connsiteX30" fmla="*/ 55514 w 3163106"/>
                  <a:gd name="connsiteY30" fmla="*/ 2790047 h 3147363"/>
                  <a:gd name="connsiteX31" fmla="*/ 1439092 w 3163106"/>
                  <a:gd name="connsiteY31" fmla="*/ 2790047 h 3147363"/>
                  <a:gd name="connsiteX32" fmla="*/ 1439092 w 3163106"/>
                  <a:gd name="connsiteY32" fmla="*/ 2785793 h 3147363"/>
                  <a:gd name="connsiteX33" fmla="*/ 1473254 w 3163106"/>
                  <a:gd name="connsiteY33" fmla="*/ 2781539 h 3147363"/>
                  <a:gd name="connsiteX34" fmla="*/ 1541579 w 3163106"/>
                  <a:gd name="connsiteY34" fmla="*/ 2760270 h 3147363"/>
                  <a:gd name="connsiteX35" fmla="*/ 1592822 w 3163106"/>
                  <a:gd name="connsiteY35" fmla="*/ 2730494 h 3147363"/>
                  <a:gd name="connsiteX36" fmla="*/ 1621647 w 3163106"/>
                  <a:gd name="connsiteY36" fmla="*/ 2705503 h 3147363"/>
                  <a:gd name="connsiteX37" fmla="*/ 1638899 w 3163106"/>
                  <a:gd name="connsiteY37" fmla="*/ 2678908 h 3147363"/>
                  <a:gd name="connsiteX38" fmla="*/ 1645551 w 3163106"/>
                  <a:gd name="connsiteY38" fmla="*/ 2678908 h 3147363"/>
                  <a:gd name="connsiteX39" fmla="*/ 1645551 w 3163106"/>
                  <a:gd name="connsiteY39" fmla="*/ 2425542 h 3147363"/>
                  <a:gd name="connsiteX40" fmla="*/ 1571471 w 3163106"/>
                  <a:gd name="connsiteY40" fmla="*/ 2447680 h 3147363"/>
                  <a:gd name="connsiteX41" fmla="*/ 1498875 w 3163106"/>
                  <a:gd name="connsiteY41" fmla="*/ 2460442 h 3147363"/>
                  <a:gd name="connsiteX42" fmla="*/ 1439092 w 3163106"/>
                  <a:gd name="connsiteY42" fmla="*/ 2468949 h 3147363"/>
                  <a:gd name="connsiteX43" fmla="*/ 55514 w 3163106"/>
                  <a:gd name="connsiteY43" fmla="*/ 2468949 h 3147363"/>
                  <a:gd name="connsiteX44" fmla="*/ 0 w 3163106"/>
                  <a:gd name="connsiteY44" fmla="*/ 2290290 h 3147363"/>
                  <a:gd name="connsiteX45" fmla="*/ 55514 w 3163106"/>
                  <a:gd name="connsiteY45" fmla="*/ 2111633 h 3147363"/>
                  <a:gd name="connsiteX46" fmla="*/ 1439092 w 3163106"/>
                  <a:gd name="connsiteY46" fmla="*/ 2111633 h 3147363"/>
                  <a:gd name="connsiteX47" fmla="*/ 1439092 w 3163106"/>
                  <a:gd name="connsiteY47" fmla="*/ 2107379 h 3147363"/>
                  <a:gd name="connsiteX48" fmla="*/ 1473254 w 3163106"/>
                  <a:gd name="connsiteY48" fmla="*/ 2103125 h 3147363"/>
                  <a:gd name="connsiteX49" fmla="*/ 1541579 w 3163106"/>
                  <a:gd name="connsiteY49" fmla="*/ 2081856 h 3147363"/>
                  <a:gd name="connsiteX50" fmla="*/ 1592822 w 3163106"/>
                  <a:gd name="connsiteY50" fmla="*/ 2052080 h 3147363"/>
                  <a:gd name="connsiteX51" fmla="*/ 1621647 w 3163106"/>
                  <a:gd name="connsiteY51" fmla="*/ 2027089 h 3147363"/>
                  <a:gd name="connsiteX52" fmla="*/ 1638899 w 3163106"/>
                  <a:gd name="connsiteY52" fmla="*/ 2000494 h 3147363"/>
                  <a:gd name="connsiteX53" fmla="*/ 1645551 w 3163106"/>
                  <a:gd name="connsiteY53" fmla="*/ 2000494 h 3147363"/>
                  <a:gd name="connsiteX54" fmla="*/ 1645551 w 3163106"/>
                  <a:gd name="connsiteY54" fmla="*/ 1879644 h 3147363"/>
                  <a:gd name="connsiteX55" fmla="*/ 1521980 w 3163106"/>
                  <a:gd name="connsiteY55" fmla="*/ 1879644 h 3147363"/>
                  <a:gd name="connsiteX56" fmla="*/ 1521980 w 3163106"/>
                  <a:gd name="connsiteY56" fmla="*/ 1751045 h 3147363"/>
                  <a:gd name="connsiteX57" fmla="*/ 1457959 w 3163106"/>
                  <a:gd name="connsiteY57" fmla="*/ 1751045 h 3147363"/>
                  <a:gd name="connsiteX58" fmla="*/ 55167 w 3163106"/>
                  <a:gd name="connsiteY58" fmla="*/ 1751045 h 3147363"/>
                  <a:gd name="connsiteX59" fmla="*/ 0 w 3163106"/>
                  <a:gd name="connsiteY59" fmla="*/ 1573681 h 3147363"/>
                  <a:gd name="connsiteX60" fmla="*/ 55167 w 3163106"/>
                  <a:gd name="connsiteY60" fmla="*/ 1396317 h 3147363"/>
                  <a:gd name="connsiteX61" fmla="*/ 1331641 w 3163106"/>
                  <a:gd name="connsiteY61" fmla="*/ 1396317 h 3147363"/>
                  <a:gd name="connsiteX62" fmla="*/ 1521980 w 3163106"/>
                  <a:gd name="connsiteY62" fmla="*/ 1396317 h 3147363"/>
                  <a:gd name="connsiteX63" fmla="*/ 1521980 w 3163106"/>
                  <a:gd name="connsiteY63" fmla="*/ 1267718 h 3147363"/>
                  <a:gd name="connsiteX64" fmla="*/ 1645551 w 3163106"/>
                  <a:gd name="connsiteY64" fmla="*/ 1267718 h 3147363"/>
                  <a:gd name="connsiteX65" fmla="*/ 1645551 w 3163106"/>
                  <a:gd name="connsiteY65" fmla="*/ 1146869 h 3147363"/>
                  <a:gd name="connsiteX66" fmla="*/ 1638899 w 3163106"/>
                  <a:gd name="connsiteY66" fmla="*/ 1146869 h 3147363"/>
                  <a:gd name="connsiteX67" fmla="*/ 1621647 w 3163106"/>
                  <a:gd name="connsiteY67" fmla="*/ 1120274 h 3147363"/>
                  <a:gd name="connsiteX68" fmla="*/ 1592822 w 3163106"/>
                  <a:gd name="connsiteY68" fmla="*/ 1095283 h 3147363"/>
                  <a:gd name="connsiteX69" fmla="*/ 1541579 w 3163106"/>
                  <a:gd name="connsiteY69" fmla="*/ 1065506 h 3147363"/>
                  <a:gd name="connsiteX70" fmla="*/ 1473254 w 3163106"/>
                  <a:gd name="connsiteY70" fmla="*/ 1044237 h 3147363"/>
                  <a:gd name="connsiteX71" fmla="*/ 1439092 w 3163106"/>
                  <a:gd name="connsiteY71" fmla="*/ 1039984 h 3147363"/>
                  <a:gd name="connsiteX72" fmla="*/ 1439092 w 3163106"/>
                  <a:gd name="connsiteY72" fmla="*/ 1035730 h 3147363"/>
                  <a:gd name="connsiteX73" fmla="*/ 55514 w 3163106"/>
                  <a:gd name="connsiteY73" fmla="*/ 1035730 h 3147363"/>
                  <a:gd name="connsiteX74" fmla="*/ 0 w 3163106"/>
                  <a:gd name="connsiteY74" fmla="*/ 857072 h 3147363"/>
                  <a:gd name="connsiteX75" fmla="*/ 55514 w 3163106"/>
                  <a:gd name="connsiteY75" fmla="*/ 678414 h 3147363"/>
                  <a:gd name="connsiteX76" fmla="*/ 1439092 w 3163106"/>
                  <a:gd name="connsiteY76" fmla="*/ 678414 h 3147363"/>
                  <a:gd name="connsiteX77" fmla="*/ 1498875 w 3163106"/>
                  <a:gd name="connsiteY77" fmla="*/ 686921 h 3147363"/>
                  <a:gd name="connsiteX78" fmla="*/ 1571471 w 3163106"/>
                  <a:gd name="connsiteY78" fmla="*/ 699683 h 3147363"/>
                  <a:gd name="connsiteX79" fmla="*/ 1645551 w 3163106"/>
                  <a:gd name="connsiteY79" fmla="*/ 721821 h 3147363"/>
                  <a:gd name="connsiteX80" fmla="*/ 1645551 w 3163106"/>
                  <a:gd name="connsiteY80" fmla="*/ 468455 h 3147363"/>
                  <a:gd name="connsiteX81" fmla="*/ 1638899 w 3163106"/>
                  <a:gd name="connsiteY81" fmla="*/ 468455 h 3147363"/>
                  <a:gd name="connsiteX82" fmla="*/ 1621647 w 3163106"/>
                  <a:gd name="connsiteY82" fmla="*/ 441860 h 3147363"/>
                  <a:gd name="connsiteX83" fmla="*/ 1592822 w 3163106"/>
                  <a:gd name="connsiteY83" fmla="*/ 416869 h 3147363"/>
                  <a:gd name="connsiteX84" fmla="*/ 1541579 w 3163106"/>
                  <a:gd name="connsiteY84" fmla="*/ 387092 h 3147363"/>
                  <a:gd name="connsiteX85" fmla="*/ 1473254 w 3163106"/>
                  <a:gd name="connsiteY85" fmla="*/ 365823 h 3147363"/>
                  <a:gd name="connsiteX86" fmla="*/ 1439092 w 3163106"/>
                  <a:gd name="connsiteY86" fmla="*/ 361570 h 3147363"/>
                  <a:gd name="connsiteX87" fmla="*/ 1439092 w 3163106"/>
                  <a:gd name="connsiteY87" fmla="*/ 357316 h 3147363"/>
                  <a:gd name="connsiteX88" fmla="*/ 55514 w 3163106"/>
                  <a:gd name="connsiteY88" fmla="*/ 357316 h 3147363"/>
                  <a:gd name="connsiteX89" fmla="*/ 0 w 3163106"/>
                  <a:gd name="connsiteY89" fmla="*/ 178658 h 3147363"/>
                  <a:gd name="connsiteX90" fmla="*/ 55514 w 3163106"/>
                  <a:gd name="connsiteY90" fmla="*/ 0 h 31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63106" h="3147363">
                    <a:moveTo>
                      <a:pt x="55514" y="0"/>
                    </a:moveTo>
                    <a:cubicBezTo>
                      <a:pt x="1439092" y="0"/>
                      <a:pt x="1439092" y="0"/>
                      <a:pt x="1439092" y="0"/>
                    </a:cubicBezTo>
                    <a:cubicBezTo>
                      <a:pt x="1456172" y="4254"/>
                      <a:pt x="1473254" y="4254"/>
                      <a:pt x="1498875" y="8507"/>
                    </a:cubicBezTo>
                    <a:cubicBezTo>
                      <a:pt x="1541579" y="12761"/>
                      <a:pt x="1597093" y="25522"/>
                      <a:pt x="1656876" y="46791"/>
                    </a:cubicBezTo>
                    <a:cubicBezTo>
                      <a:pt x="1699580" y="63806"/>
                      <a:pt x="1742283" y="85075"/>
                      <a:pt x="1784986" y="114852"/>
                    </a:cubicBezTo>
                    <a:cubicBezTo>
                      <a:pt x="1844770" y="153135"/>
                      <a:pt x="1900284" y="208434"/>
                      <a:pt x="1947257" y="280749"/>
                    </a:cubicBezTo>
                    <a:cubicBezTo>
                      <a:pt x="1972879" y="319032"/>
                      <a:pt x="1994231" y="365823"/>
                      <a:pt x="2007042" y="416869"/>
                    </a:cubicBezTo>
                    <a:lnTo>
                      <a:pt x="2017860" y="467161"/>
                    </a:lnTo>
                    <a:lnTo>
                      <a:pt x="2020839" y="467161"/>
                    </a:lnTo>
                    <a:lnTo>
                      <a:pt x="2020839" y="1267718"/>
                    </a:lnTo>
                    <a:lnTo>
                      <a:pt x="2137092" y="1267718"/>
                    </a:lnTo>
                    <a:lnTo>
                      <a:pt x="2137092" y="1395848"/>
                    </a:lnTo>
                    <a:lnTo>
                      <a:pt x="2149485" y="1395848"/>
                    </a:lnTo>
                    <a:cubicBezTo>
                      <a:pt x="2370913" y="1395848"/>
                      <a:pt x="2678986" y="1395848"/>
                      <a:pt x="3107610" y="1395848"/>
                    </a:cubicBezTo>
                    <a:cubicBezTo>
                      <a:pt x="3137492" y="1395848"/>
                      <a:pt x="3163106" y="1476589"/>
                      <a:pt x="3163106" y="1574326"/>
                    </a:cubicBezTo>
                    <a:cubicBezTo>
                      <a:pt x="3163106" y="1672064"/>
                      <a:pt x="3137492" y="1752804"/>
                      <a:pt x="3107610" y="1752804"/>
                    </a:cubicBezTo>
                    <a:cubicBezTo>
                      <a:pt x="3107610" y="1752804"/>
                      <a:pt x="3107610" y="1752804"/>
                      <a:pt x="2266367" y="1752804"/>
                    </a:cubicBezTo>
                    <a:lnTo>
                      <a:pt x="2137092" y="1752804"/>
                    </a:lnTo>
                    <a:lnTo>
                      <a:pt x="2137092" y="1879644"/>
                    </a:lnTo>
                    <a:lnTo>
                      <a:pt x="2020839" y="1879644"/>
                    </a:lnTo>
                    <a:lnTo>
                      <a:pt x="2020839" y="2699275"/>
                    </a:lnTo>
                    <a:lnTo>
                      <a:pt x="2013757" y="2699275"/>
                    </a:lnTo>
                    <a:lnTo>
                      <a:pt x="2007042" y="2730494"/>
                    </a:lnTo>
                    <a:cubicBezTo>
                      <a:pt x="1994231" y="2781539"/>
                      <a:pt x="1972879" y="2828331"/>
                      <a:pt x="1947257" y="2866614"/>
                    </a:cubicBezTo>
                    <a:cubicBezTo>
                      <a:pt x="1900284" y="2938929"/>
                      <a:pt x="1844770" y="2994228"/>
                      <a:pt x="1784986" y="3032511"/>
                    </a:cubicBezTo>
                    <a:cubicBezTo>
                      <a:pt x="1742283" y="3062287"/>
                      <a:pt x="1699580" y="3083557"/>
                      <a:pt x="1656876" y="3100571"/>
                    </a:cubicBezTo>
                    <a:cubicBezTo>
                      <a:pt x="1597093" y="3121841"/>
                      <a:pt x="1541579" y="3134601"/>
                      <a:pt x="1498875" y="3138856"/>
                    </a:cubicBezTo>
                    <a:cubicBezTo>
                      <a:pt x="1473254" y="3143109"/>
                      <a:pt x="1456172" y="3143109"/>
                      <a:pt x="1439092" y="3147363"/>
                    </a:cubicBezTo>
                    <a:cubicBezTo>
                      <a:pt x="1439092" y="3147363"/>
                      <a:pt x="1439092" y="3147363"/>
                      <a:pt x="55514" y="3147363"/>
                    </a:cubicBezTo>
                    <a:cubicBezTo>
                      <a:pt x="25622" y="3147363"/>
                      <a:pt x="0" y="3066542"/>
                      <a:pt x="0" y="2968704"/>
                    </a:cubicBezTo>
                    <a:cubicBezTo>
                      <a:pt x="0" y="2870868"/>
                      <a:pt x="25622" y="2790047"/>
                      <a:pt x="55514" y="2790047"/>
                    </a:cubicBezTo>
                    <a:cubicBezTo>
                      <a:pt x="55514" y="2790047"/>
                      <a:pt x="55514" y="2790047"/>
                      <a:pt x="1439092" y="2790047"/>
                    </a:cubicBezTo>
                    <a:cubicBezTo>
                      <a:pt x="1439092" y="2790047"/>
                      <a:pt x="1439092" y="2790047"/>
                      <a:pt x="1439092" y="2785793"/>
                    </a:cubicBezTo>
                    <a:cubicBezTo>
                      <a:pt x="1439092" y="2785793"/>
                      <a:pt x="1460443" y="2785793"/>
                      <a:pt x="1473254" y="2781539"/>
                    </a:cubicBezTo>
                    <a:cubicBezTo>
                      <a:pt x="1494605" y="2777285"/>
                      <a:pt x="1520226" y="2768778"/>
                      <a:pt x="1541579" y="2760270"/>
                    </a:cubicBezTo>
                    <a:cubicBezTo>
                      <a:pt x="1558660" y="2751763"/>
                      <a:pt x="1575742" y="2743255"/>
                      <a:pt x="1592822" y="2730494"/>
                    </a:cubicBezTo>
                    <a:cubicBezTo>
                      <a:pt x="1603498" y="2724114"/>
                      <a:pt x="1613107" y="2715607"/>
                      <a:pt x="1621647" y="2705503"/>
                    </a:cubicBezTo>
                    <a:lnTo>
                      <a:pt x="1638899" y="2678908"/>
                    </a:lnTo>
                    <a:lnTo>
                      <a:pt x="1645551" y="2678908"/>
                    </a:lnTo>
                    <a:lnTo>
                      <a:pt x="1645551" y="2425542"/>
                    </a:lnTo>
                    <a:lnTo>
                      <a:pt x="1571471" y="2447680"/>
                    </a:lnTo>
                    <a:cubicBezTo>
                      <a:pt x="1544782" y="2454061"/>
                      <a:pt x="1520227" y="2458315"/>
                      <a:pt x="1498875" y="2460442"/>
                    </a:cubicBezTo>
                    <a:cubicBezTo>
                      <a:pt x="1473254" y="2464695"/>
                      <a:pt x="1456172" y="2464695"/>
                      <a:pt x="1439092" y="2468949"/>
                    </a:cubicBezTo>
                    <a:cubicBezTo>
                      <a:pt x="1439092" y="2468949"/>
                      <a:pt x="1439092" y="2468949"/>
                      <a:pt x="55514" y="2468949"/>
                    </a:cubicBezTo>
                    <a:cubicBezTo>
                      <a:pt x="25622" y="2468949"/>
                      <a:pt x="0" y="2388128"/>
                      <a:pt x="0" y="2290290"/>
                    </a:cubicBezTo>
                    <a:cubicBezTo>
                      <a:pt x="0" y="2192454"/>
                      <a:pt x="25622" y="2111633"/>
                      <a:pt x="55514" y="2111633"/>
                    </a:cubicBezTo>
                    <a:cubicBezTo>
                      <a:pt x="55514" y="2111633"/>
                      <a:pt x="55514" y="2111633"/>
                      <a:pt x="1439092" y="2111633"/>
                    </a:cubicBezTo>
                    <a:cubicBezTo>
                      <a:pt x="1439092" y="2111633"/>
                      <a:pt x="1439092" y="2111633"/>
                      <a:pt x="1439092" y="2107379"/>
                    </a:cubicBezTo>
                    <a:cubicBezTo>
                      <a:pt x="1439092" y="2107379"/>
                      <a:pt x="1460443" y="2107379"/>
                      <a:pt x="1473254" y="2103125"/>
                    </a:cubicBezTo>
                    <a:cubicBezTo>
                      <a:pt x="1494605" y="2098871"/>
                      <a:pt x="1520226" y="2090364"/>
                      <a:pt x="1541579" y="2081856"/>
                    </a:cubicBezTo>
                    <a:cubicBezTo>
                      <a:pt x="1558660" y="2073349"/>
                      <a:pt x="1575742" y="2064841"/>
                      <a:pt x="1592822" y="2052080"/>
                    </a:cubicBezTo>
                    <a:cubicBezTo>
                      <a:pt x="1603498" y="2045700"/>
                      <a:pt x="1613107" y="2037193"/>
                      <a:pt x="1621647" y="2027089"/>
                    </a:cubicBezTo>
                    <a:lnTo>
                      <a:pt x="1638899" y="2000494"/>
                    </a:lnTo>
                    <a:lnTo>
                      <a:pt x="1645551" y="2000494"/>
                    </a:lnTo>
                    <a:lnTo>
                      <a:pt x="1645551" y="1879644"/>
                    </a:lnTo>
                    <a:lnTo>
                      <a:pt x="1521980" y="1879644"/>
                    </a:lnTo>
                    <a:lnTo>
                      <a:pt x="1521980" y="1751045"/>
                    </a:lnTo>
                    <a:lnTo>
                      <a:pt x="1457959" y="1751045"/>
                    </a:lnTo>
                    <a:cubicBezTo>
                      <a:pt x="1083438" y="1751045"/>
                      <a:pt x="622489" y="1751045"/>
                      <a:pt x="55167" y="1751045"/>
                    </a:cubicBezTo>
                    <a:cubicBezTo>
                      <a:pt x="25462" y="1751045"/>
                      <a:pt x="0" y="1670809"/>
                      <a:pt x="0" y="1573681"/>
                    </a:cubicBezTo>
                    <a:cubicBezTo>
                      <a:pt x="0" y="1476553"/>
                      <a:pt x="25462" y="1396317"/>
                      <a:pt x="55167" y="1396317"/>
                    </a:cubicBezTo>
                    <a:cubicBezTo>
                      <a:pt x="55167" y="1396317"/>
                      <a:pt x="55167" y="1396317"/>
                      <a:pt x="1331641" y="1396317"/>
                    </a:cubicBezTo>
                    <a:lnTo>
                      <a:pt x="1521980" y="1396317"/>
                    </a:lnTo>
                    <a:lnTo>
                      <a:pt x="1521980" y="1267718"/>
                    </a:lnTo>
                    <a:lnTo>
                      <a:pt x="1645551" y="1267718"/>
                    </a:lnTo>
                    <a:lnTo>
                      <a:pt x="1645551" y="1146869"/>
                    </a:lnTo>
                    <a:lnTo>
                      <a:pt x="1638899" y="1146869"/>
                    </a:lnTo>
                    <a:lnTo>
                      <a:pt x="1621647" y="1120274"/>
                    </a:lnTo>
                    <a:cubicBezTo>
                      <a:pt x="1613107" y="1110170"/>
                      <a:pt x="1603498" y="1101663"/>
                      <a:pt x="1592822" y="1095283"/>
                    </a:cubicBezTo>
                    <a:cubicBezTo>
                      <a:pt x="1575742" y="1082521"/>
                      <a:pt x="1558660" y="1074014"/>
                      <a:pt x="1541579" y="1065506"/>
                    </a:cubicBezTo>
                    <a:cubicBezTo>
                      <a:pt x="1520226" y="1056999"/>
                      <a:pt x="1494605" y="1048492"/>
                      <a:pt x="1473254" y="1044237"/>
                    </a:cubicBezTo>
                    <a:cubicBezTo>
                      <a:pt x="1460443" y="1039984"/>
                      <a:pt x="1439092" y="1039984"/>
                      <a:pt x="1439092" y="1039984"/>
                    </a:cubicBezTo>
                    <a:cubicBezTo>
                      <a:pt x="1439092" y="1035730"/>
                      <a:pt x="1439092" y="1035730"/>
                      <a:pt x="1439092" y="1035730"/>
                    </a:cubicBezTo>
                    <a:cubicBezTo>
                      <a:pt x="55514" y="1035730"/>
                      <a:pt x="55514" y="1035730"/>
                      <a:pt x="55514" y="1035730"/>
                    </a:cubicBezTo>
                    <a:cubicBezTo>
                      <a:pt x="25622" y="1035730"/>
                      <a:pt x="0" y="954909"/>
                      <a:pt x="0" y="857072"/>
                    </a:cubicBezTo>
                    <a:cubicBezTo>
                      <a:pt x="0" y="759235"/>
                      <a:pt x="25622" y="678414"/>
                      <a:pt x="55514" y="678414"/>
                    </a:cubicBezTo>
                    <a:cubicBezTo>
                      <a:pt x="1439092" y="678414"/>
                      <a:pt x="1439092" y="678414"/>
                      <a:pt x="1439092" y="678414"/>
                    </a:cubicBezTo>
                    <a:cubicBezTo>
                      <a:pt x="1456172" y="682668"/>
                      <a:pt x="1473254" y="682668"/>
                      <a:pt x="1498875" y="686921"/>
                    </a:cubicBezTo>
                    <a:cubicBezTo>
                      <a:pt x="1520227" y="689048"/>
                      <a:pt x="1544782" y="693302"/>
                      <a:pt x="1571471" y="699683"/>
                    </a:cubicBezTo>
                    <a:lnTo>
                      <a:pt x="1645551" y="721821"/>
                    </a:lnTo>
                    <a:lnTo>
                      <a:pt x="1645551" y="468455"/>
                    </a:lnTo>
                    <a:lnTo>
                      <a:pt x="1638899" y="468455"/>
                    </a:lnTo>
                    <a:lnTo>
                      <a:pt x="1621647" y="441860"/>
                    </a:lnTo>
                    <a:cubicBezTo>
                      <a:pt x="1613107" y="431756"/>
                      <a:pt x="1603498" y="423249"/>
                      <a:pt x="1592822" y="416869"/>
                    </a:cubicBezTo>
                    <a:cubicBezTo>
                      <a:pt x="1575742" y="404107"/>
                      <a:pt x="1558660" y="395600"/>
                      <a:pt x="1541579" y="387092"/>
                    </a:cubicBezTo>
                    <a:cubicBezTo>
                      <a:pt x="1520226" y="378585"/>
                      <a:pt x="1494605" y="370078"/>
                      <a:pt x="1473254" y="365823"/>
                    </a:cubicBezTo>
                    <a:cubicBezTo>
                      <a:pt x="1460443" y="361570"/>
                      <a:pt x="1439092" y="361570"/>
                      <a:pt x="1439092" y="361570"/>
                    </a:cubicBezTo>
                    <a:cubicBezTo>
                      <a:pt x="1439092" y="357316"/>
                      <a:pt x="1439092" y="357316"/>
                      <a:pt x="1439092" y="357316"/>
                    </a:cubicBezTo>
                    <a:cubicBezTo>
                      <a:pt x="55514" y="357316"/>
                      <a:pt x="55514" y="357316"/>
                      <a:pt x="55514" y="357316"/>
                    </a:cubicBezTo>
                    <a:cubicBezTo>
                      <a:pt x="25622" y="357316"/>
                      <a:pt x="0" y="276495"/>
                      <a:pt x="0" y="178658"/>
                    </a:cubicBezTo>
                    <a:cubicBezTo>
                      <a:pt x="0" y="80821"/>
                      <a:pt x="25622" y="0"/>
                      <a:pt x="5551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62" name="Group 61">
                <a:extLst>
                  <a:ext uri="{FF2B5EF4-FFF2-40B4-BE49-F238E27FC236}">
                    <a16:creationId xmlns:a16="http://schemas.microsoft.com/office/drawing/2014/main" id="{F23F9AB6-F368-40DB-844B-33F9A5FD5BF2}"/>
                  </a:ext>
                </a:extLst>
              </p:cNvPr>
              <p:cNvGrpSpPr/>
              <p:nvPr/>
            </p:nvGrpSpPr>
            <p:grpSpPr>
              <a:xfrm>
                <a:off x="4834539" y="2172211"/>
                <a:ext cx="77597" cy="3089995"/>
                <a:chOff x="5160934" y="6763663"/>
                <a:chExt cx="77597" cy="3089995"/>
              </a:xfrm>
            </p:grpSpPr>
            <p:sp>
              <p:nvSpPr>
                <p:cNvPr id="63" name="Oval 62">
                  <a:extLst>
                    <a:ext uri="{FF2B5EF4-FFF2-40B4-BE49-F238E27FC236}">
                      <a16:creationId xmlns:a16="http://schemas.microsoft.com/office/drawing/2014/main" id="{574ADFCE-3CCA-402D-8358-1C6B413B5544}"/>
                    </a:ext>
                  </a:extLst>
                </p:cNvPr>
                <p:cNvSpPr>
                  <a:spLocks noChangeArrowheads="1"/>
                </p:cNvSpPr>
                <p:nvPr/>
              </p:nvSpPr>
              <p:spPr bwMode="auto">
                <a:xfrm>
                  <a:off x="5160934" y="8159801"/>
                  <a:ext cx="77597" cy="2961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2" name="Oval 81">
                  <a:extLst>
                    <a:ext uri="{FF2B5EF4-FFF2-40B4-BE49-F238E27FC236}">
                      <a16:creationId xmlns:a16="http://schemas.microsoft.com/office/drawing/2014/main" id="{E9C5CED3-F023-44C9-BE08-DCCC5761927C}"/>
                    </a:ext>
                  </a:extLst>
                </p:cNvPr>
                <p:cNvSpPr>
                  <a:spLocks noChangeArrowheads="1"/>
                </p:cNvSpPr>
                <p:nvPr/>
              </p:nvSpPr>
              <p:spPr bwMode="auto">
                <a:xfrm>
                  <a:off x="5164220" y="6763663"/>
                  <a:ext cx="71711" cy="30118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3" name="Oval 82">
                  <a:extLst>
                    <a:ext uri="{FF2B5EF4-FFF2-40B4-BE49-F238E27FC236}">
                      <a16:creationId xmlns:a16="http://schemas.microsoft.com/office/drawing/2014/main" id="{EC78D11D-958E-4E1C-A97C-EE2ED3EF8DCC}"/>
                    </a:ext>
                  </a:extLst>
                </p:cNvPr>
                <p:cNvSpPr>
                  <a:spLocks noChangeArrowheads="1"/>
                </p:cNvSpPr>
                <p:nvPr/>
              </p:nvSpPr>
              <p:spPr bwMode="auto">
                <a:xfrm>
                  <a:off x="5164220" y="7442077"/>
                  <a:ext cx="71711" cy="30118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Oval 83">
                  <a:extLst>
                    <a:ext uri="{FF2B5EF4-FFF2-40B4-BE49-F238E27FC236}">
                      <a16:creationId xmlns:a16="http://schemas.microsoft.com/office/drawing/2014/main" id="{F1C24D25-538F-41E0-BD85-0D0C3401B55F}"/>
                    </a:ext>
                  </a:extLst>
                </p:cNvPr>
                <p:cNvSpPr>
                  <a:spLocks noChangeArrowheads="1"/>
                </p:cNvSpPr>
                <p:nvPr/>
              </p:nvSpPr>
              <p:spPr bwMode="auto">
                <a:xfrm flipV="1">
                  <a:off x="5164220" y="9552475"/>
                  <a:ext cx="71711" cy="30118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5" name="Oval 84">
                  <a:extLst>
                    <a:ext uri="{FF2B5EF4-FFF2-40B4-BE49-F238E27FC236}">
                      <a16:creationId xmlns:a16="http://schemas.microsoft.com/office/drawing/2014/main" id="{F112D516-A9B9-484F-82E3-3E305FB4EA57}"/>
                    </a:ext>
                  </a:extLst>
                </p:cNvPr>
                <p:cNvSpPr>
                  <a:spLocks noChangeArrowheads="1"/>
                </p:cNvSpPr>
                <p:nvPr/>
              </p:nvSpPr>
              <p:spPr bwMode="auto">
                <a:xfrm flipV="1">
                  <a:off x="5164220" y="8874061"/>
                  <a:ext cx="71711" cy="30118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grpSp>
        </p:grpSp>
        <p:cxnSp>
          <p:nvCxnSpPr>
            <p:cNvPr id="17" name="Straight Connector 16">
              <a:extLst>
                <a:ext uri="{FF2B5EF4-FFF2-40B4-BE49-F238E27FC236}">
                  <a16:creationId xmlns:a16="http://schemas.microsoft.com/office/drawing/2014/main" id="{EACB5C1F-5525-475E-8EC1-C6C90C887DAB}"/>
                </a:ext>
              </a:extLst>
            </p:cNvPr>
            <p:cNvCxnSpPr>
              <a:cxnSpLocks/>
            </p:cNvCxnSpPr>
            <p:nvPr/>
          </p:nvCxnSpPr>
          <p:spPr>
            <a:xfrm>
              <a:off x="4047840" y="3715825"/>
              <a:ext cx="640367" cy="0"/>
            </a:xfrm>
            <a:prstGeom prst="line">
              <a:avLst/>
            </a:prstGeom>
            <a:ln w="38100" cap="rnd">
              <a:solidFill>
                <a:schemeClr val="accent6"/>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9C0E245-C7C5-4138-AA77-BA80B34206F2}"/>
                </a:ext>
              </a:extLst>
            </p:cNvPr>
            <p:cNvCxnSpPr>
              <a:cxnSpLocks/>
            </p:cNvCxnSpPr>
            <p:nvPr/>
          </p:nvCxnSpPr>
          <p:spPr>
            <a:xfrm>
              <a:off x="4210874" y="2040369"/>
              <a:ext cx="477332" cy="300368"/>
            </a:xfrm>
            <a:prstGeom prst="line">
              <a:avLst/>
            </a:prstGeom>
            <a:ln w="38100" cap="rnd">
              <a:solidFill>
                <a:schemeClr val="accent2"/>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1A9C4ED-A802-4D49-86A9-7AC14F1554F0}"/>
                </a:ext>
              </a:extLst>
            </p:cNvPr>
            <p:cNvCxnSpPr>
              <a:cxnSpLocks/>
            </p:cNvCxnSpPr>
            <p:nvPr/>
          </p:nvCxnSpPr>
          <p:spPr>
            <a:xfrm flipV="1">
              <a:off x="4210874" y="5140629"/>
              <a:ext cx="477332" cy="300368"/>
            </a:xfrm>
            <a:prstGeom prst="line">
              <a:avLst/>
            </a:prstGeom>
            <a:ln w="38100" cap="rnd">
              <a:solidFill>
                <a:schemeClr val="accent1"/>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D940DA5-595B-43C9-AA31-8B38C4102B72}"/>
                </a:ext>
              </a:extLst>
            </p:cNvPr>
            <p:cNvCxnSpPr>
              <a:cxnSpLocks/>
            </p:cNvCxnSpPr>
            <p:nvPr/>
          </p:nvCxnSpPr>
          <p:spPr>
            <a:xfrm flipV="1">
              <a:off x="4064000" y="4433123"/>
              <a:ext cx="624207" cy="151577"/>
            </a:xfrm>
            <a:prstGeom prst="line">
              <a:avLst/>
            </a:prstGeom>
            <a:ln w="38100" cap="rnd">
              <a:solidFill>
                <a:schemeClr val="accent5"/>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727F542-349D-45BE-B087-45328961EDCE}"/>
                </a:ext>
              </a:extLst>
            </p:cNvPr>
            <p:cNvCxnSpPr>
              <a:cxnSpLocks/>
            </p:cNvCxnSpPr>
            <p:nvPr/>
          </p:nvCxnSpPr>
          <p:spPr>
            <a:xfrm>
              <a:off x="4063139" y="2873574"/>
              <a:ext cx="624207" cy="151577"/>
            </a:xfrm>
            <a:prstGeom prst="line">
              <a:avLst/>
            </a:prstGeom>
            <a:ln w="38100" cap="rnd">
              <a:solidFill>
                <a:schemeClr val="accent4"/>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C2B31F6-0B4C-4F74-B47C-25E907129495}"/>
                </a:ext>
              </a:extLst>
            </p:cNvPr>
            <p:cNvCxnSpPr>
              <a:cxnSpLocks/>
            </p:cNvCxnSpPr>
            <p:nvPr/>
          </p:nvCxnSpPr>
          <p:spPr>
            <a:xfrm>
              <a:off x="8068323" y="3717131"/>
              <a:ext cx="640367" cy="0"/>
            </a:xfrm>
            <a:prstGeom prst="line">
              <a:avLst/>
            </a:prstGeom>
            <a:ln w="38100" cap="rnd">
              <a:solidFill>
                <a:schemeClr val="accent3"/>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CCCBC94E-5F55-46C8-B7B5-FE9505D591DB}"/>
              </a:ext>
            </a:extLst>
          </p:cNvPr>
          <p:cNvGrpSpPr/>
          <p:nvPr/>
        </p:nvGrpSpPr>
        <p:grpSpPr>
          <a:xfrm>
            <a:off x="8953211" y="1648513"/>
            <a:ext cx="2592288" cy="4272227"/>
            <a:chOff x="8953211" y="1648513"/>
            <a:chExt cx="2592288" cy="4272227"/>
          </a:xfrm>
        </p:grpSpPr>
        <p:sp>
          <p:nvSpPr>
            <p:cNvPr id="30" name="Double Bracket 29">
              <a:extLst>
                <a:ext uri="{FF2B5EF4-FFF2-40B4-BE49-F238E27FC236}">
                  <a16:creationId xmlns:a16="http://schemas.microsoft.com/office/drawing/2014/main" id="{452AFCC6-BD4D-4A83-B636-49E8CF27F4EE}"/>
                </a:ext>
              </a:extLst>
            </p:cNvPr>
            <p:cNvSpPr/>
            <p:nvPr/>
          </p:nvSpPr>
          <p:spPr>
            <a:xfrm flipH="1">
              <a:off x="8953211" y="2129632"/>
              <a:ext cx="2592288" cy="3791108"/>
            </a:xfrm>
            <a:prstGeom prst="bracketPair">
              <a:avLst>
                <a:gd name="adj" fmla="val 0"/>
              </a:avLst>
            </a:prstGeom>
            <a:solidFill>
              <a:schemeClr val="bg2"/>
            </a:solidFill>
            <a:ln w="3810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TextBox 35">
              <a:extLst>
                <a:ext uri="{FF2B5EF4-FFF2-40B4-BE49-F238E27FC236}">
                  <a16:creationId xmlns:a16="http://schemas.microsoft.com/office/drawing/2014/main" id="{DB035473-F2FF-4B13-BE8C-E2A24C00279E}"/>
                </a:ext>
              </a:extLst>
            </p:cNvPr>
            <p:cNvSpPr txBox="1"/>
            <p:nvPr/>
          </p:nvSpPr>
          <p:spPr>
            <a:xfrm>
              <a:off x="8981472" y="2842900"/>
              <a:ext cx="2564027" cy="2815121"/>
            </a:xfrm>
            <a:prstGeom prst="rect">
              <a:avLst/>
            </a:prstGeom>
            <a:noFill/>
            <a:ln>
              <a:noFill/>
            </a:ln>
          </p:spPr>
          <p:txBody>
            <a:bodyPr wrap="square" lIns="144000" tIns="108000" rIns="144000" bIns="108000" rtlCol="0" anchor="t" anchorCtr="0">
              <a:noAutofit/>
            </a:bodyPr>
            <a:lstStyle/>
            <a:p>
              <a:pPr>
                <a:spcAft>
                  <a:spcPts val="600"/>
                </a:spcAft>
              </a:pPr>
              <a:r>
                <a:rPr lang="en-US" sz="2800" dirty="0">
                  <a:solidFill>
                    <a:schemeClr val="accent3">
                      <a:lumMod val="75000"/>
                    </a:schemeClr>
                  </a:solidFill>
                </a:rPr>
                <a:t>Output</a:t>
              </a:r>
            </a:p>
            <a:p>
              <a:pPr lvl="0">
                <a:spcAft>
                  <a:spcPts val="600"/>
                </a:spcAft>
              </a:pPr>
              <a:r>
                <a:rPr lang="en-US" sz="1600" dirty="0">
                  <a:solidFill>
                    <a:prstClr val="black"/>
                  </a:solidFill>
                </a:rPr>
                <a:t>Write your text here. Add your description of an item. Fill the textbox with your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pPr marL="288000" lvl="0" indent="-288000">
                <a:spcAft>
                  <a:spcPts val="600"/>
                </a:spcAft>
                <a:buClr>
                  <a:schemeClr val="tx1"/>
                </a:buClr>
                <a:buFont typeface="Arial" panose="020B0604020202020204" pitchFamily="34" charset="0"/>
                <a:buChar char="•"/>
              </a:pPr>
              <a:r>
                <a:rPr lang="en-US" sz="1600" dirty="0">
                  <a:solidFill>
                    <a:prstClr val="black"/>
                  </a:solidFill>
                </a:rPr>
                <a:t>Add an item description</a:t>
              </a:r>
            </a:p>
            <a:p>
              <a:pPr marL="288000" lvl="0" indent="-288000">
                <a:spcAft>
                  <a:spcPts val="600"/>
                </a:spcAft>
                <a:buClr>
                  <a:schemeClr val="tx1"/>
                </a:buClr>
                <a:buFont typeface="Arial" panose="020B0604020202020204" pitchFamily="34" charset="0"/>
                <a:buChar char="•"/>
              </a:pPr>
              <a:r>
                <a:rPr lang="en-US" sz="1600" dirty="0">
                  <a:solidFill>
                    <a:prstClr val="black"/>
                  </a:solidFill>
                </a:rPr>
                <a:t>Put your text here</a:t>
              </a:r>
            </a:p>
            <a:p>
              <a:endParaRPr lang="en-US" sz="1200" dirty="0"/>
            </a:p>
          </p:txBody>
        </p:sp>
        <p:sp>
          <p:nvSpPr>
            <p:cNvPr id="31" name="Oval 30">
              <a:extLst>
                <a:ext uri="{FF2B5EF4-FFF2-40B4-BE49-F238E27FC236}">
                  <a16:creationId xmlns:a16="http://schemas.microsoft.com/office/drawing/2014/main" id="{BF641D7B-01A5-4F49-BAB4-EA7FDAC8F7D3}"/>
                </a:ext>
              </a:extLst>
            </p:cNvPr>
            <p:cNvSpPr/>
            <p:nvPr/>
          </p:nvSpPr>
          <p:spPr>
            <a:xfrm flipH="1">
              <a:off x="9759429" y="1648513"/>
              <a:ext cx="1008112" cy="100811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2">
            <a:extLst>
              <a:ext uri="{FF2B5EF4-FFF2-40B4-BE49-F238E27FC236}">
                <a16:creationId xmlns:a16="http://schemas.microsoft.com/office/drawing/2014/main" id="{6D8C25E2-61E5-4012-8B10-178DAFF9F193}"/>
              </a:ext>
            </a:extLst>
          </p:cNvPr>
          <p:cNvGrpSpPr/>
          <p:nvPr/>
        </p:nvGrpSpPr>
        <p:grpSpPr>
          <a:xfrm>
            <a:off x="639992" y="2177220"/>
            <a:ext cx="3102853" cy="978834"/>
            <a:chOff x="639992" y="2177220"/>
            <a:chExt cx="3102853" cy="978834"/>
          </a:xfrm>
        </p:grpSpPr>
        <p:sp>
          <p:nvSpPr>
            <p:cNvPr id="68" name="Double Bracket 67">
              <a:extLst>
                <a:ext uri="{FF2B5EF4-FFF2-40B4-BE49-F238E27FC236}">
                  <a16:creationId xmlns:a16="http://schemas.microsoft.com/office/drawing/2014/main" id="{A4F5504F-8476-4921-AD80-BE93B55D5A81}"/>
                </a:ext>
              </a:extLst>
            </p:cNvPr>
            <p:cNvSpPr/>
            <p:nvPr/>
          </p:nvSpPr>
          <p:spPr>
            <a:xfrm>
              <a:off x="1150557" y="2177220"/>
              <a:ext cx="2592288" cy="978834"/>
            </a:xfrm>
            <a:prstGeom prst="bracketPair">
              <a:avLst>
                <a:gd name="adj" fmla="val 0"/>
              </a:avLst>
            </a:prstGeom>
            <a:solidFill>
              <a:schemeClr val="bg2"/>
            </a:solidFill>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69" name="TextBox 68">
              <a:extLst>
                <a:ext uri="{FF2B5EF4-FFF2-40B4-BE49-F238E27FC236}">
                  <a16:creationId xmlns:a16="http://schemas.microsoft.com/office/drawing/2014/main" id="{D2AC168C-99D3-4D4D-AEC5-EFA4FF253989}"/>
                </a:ext>
              </a:extLst>
            </p:cNvPr>
            <p:cNvSpPr txBox="1"/>
            <p:nvPr/>
          </p:nvSpPr>
          <p:spPr>
            <a:xfrm>
              <a:off x="1682873" y="2187890"/>
              <a:ext cx="2059971" cy="957494"/>
            </a:xfrm>
            <a:prstGeom prst="rect">
              <a:avLst/>
            </a:prstGeom>
            <a:noFill/>
            <a:ln>
              <a:noFill/>
            </a:ln>
          </p:spPr>
          <p:txBody>
            <a:bodyPr wrap="square" lIns="144000" tIns="0" rIns="144000" bIns="108000" rtlCol="0" anchor="ctr" anchorCtr="0">
              <a:noAutofit/>
            </a:bodyPr>
            <a:lstStyle/>
            <a:p>
              <a:r>
                <a:rPr lang="en-US" sz="2400" dirty="0">
                  <a:solidFill>
                    <a:schemeClr val="accent4"/>
                  </a:solidFill>
                </a:rPr>
                <a:t>Input 2 </a:t>
              </a:r>
              <a:r>
                <a:rPr lang="en-US" dirty="0"/>
                <a:t>Write your text here.</a:t>
              </a:r>
            </a:p>
          </p:txBody>
        </p:sp>
        <p:sp>
          <p:nvSpPr>
            <p:cNvPr id="90" name="Oval 89">
              <a:extLst>
                <a:ext uri="{FF2B5EF4-FFF2-40B4-BE49-F238E27FC236}">
                  <a16:creationId xmlns:a16="http://schemas.microsoft.com/office/drawing/2014/main" id="{AE2AA726-21B2-4C66-8BA5-CA4495CB73E4}"/>
                </a:ext>
              </a:extLst>
            </p:cNvPr>
            <p:cNvSpPr/>
            <p:nvPr/>
          </p:nvSpPr>
          <p:spPr>
            <a:xfrm>
              <a:off x="639992" y="2253904"/>
              <a:ext cx="825466" cy="825466"/>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F29DE6D8-1103-4DC6-93DD-E6C8DB011D44}"/>
              </a:ext>
            </a:extLst>
          </p:cNvPr>
          <p:cNvGrpSpPr/>
          <p:nvPr/>
        </p:nvGrpSpPr>
        <p:grpSpPr>
          <a:xfrm>
            <a:off x="639992" y="1126330"/>
            <a:ext cx="3102853" cy="978834"/>
            <a:chOff x="639992" y="1126330"/>
            <a:chExt cx="3102853" cy="978834"/>
          </a:xfrm>
        </p:grpSpPr>
        <p:sp>
          <p:nvSpPr>
            <p:cNvPr id="22" name="Double Bracket 21">
              <a:extLst>
                <a:ext uri="{FF2B5EF4-FFF2-40B4-BE49-F238E27FC236}">
                  <a16:creationId xmlns:a16="http://schemas.microsoft.com/office/drawing/2014/main" id="{0C83518E-6F3B-44FF-8DED-B0F54FB0A51A}"/>
                </a:ext>
              </a:extLst>
            </p:cNvPr>
            <p:cNvSpPr/>
            <p:nvPr/>
          </p:nvSpPr>
          <p:spPr>
            <a:xfrm>
              <a:off x="1150557" y="1126330"/>
              <a:ext cx="2592288" cy="978834"/>
            </a:xfrm>
            <a:prstGeom prst="bracketPair">
              <a:avLst>
                <a:gd name="adj" fmla="val 0"/>
              </a:avLst>
            </a:prstGeom>
            <a:solidFill>
              <a:schemeClr val="bg2"/>
            </a:solidFill>
            <a:ln w="38100">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t" anchorCtr="0"/>
            <a:lstStyle/>
            <a:p>
              <a:pPr algn="ctr"/>
              <a:endParaRPr lang="en-US" dirty="0"/>
            </a:p>
          </p:txBody>
        </p:sp>
        <p:sp>
          <p:nvSpPr>
            <p:cNvPr id="33" name="TextBox 32">
              <a:extLst>
                <a:ext uri="{FF2B5EF4-FFF2-40B4-BE49-F238E27FC236}">
                  <a16:creationId xmlns:a16="http://schemas.microsoft.com/office/drawing/2014/main" id="{02E6E787-33D7-4BC4-95CC-C490DC841E58}"/>
                </a:ext>
              </a:extLst>
            </p:cNvPr>
            <p:cNvSpPr txBox="1"/>
            <p:nvPr/>
          </p:nvSpPr>
          <p:spPr>
            <a:xfrm>
              <a:off x="1682873" y="1137000"/>
              <a:ext cx="2059971" cy="957494"/>
            </a:xfrm>
            <a:prstGeom prst="rect">
              <a:avLst/>
            </a:prstGeom>
            <a:noFill/>
          </p:spPr>
          <p:txBody>
            <a:bodyPr wrap="square" lIns="144000" tIns="0" rIns="144000" bIns="108000" rtlCol="0" anchor="ctr" anchorCtr="0">
              <a:noAutofit/>
            </a:bodyPr>
            <a:lstStyle/>
            <a:p>
              <a:r>
                <a:rPr lang="en-US" sz="2400" dirty="0">
                  <a:solidFill>
                    <a:schemeClr val="accent2"/>
                  </a:solidFill>
                </a:rPr>
                <a:t>Input 1 </a:t>
              </a:r>
              <a:r>
                <a:rPr lang="en-US" dirty="0"/>
                <a:t>Write your text here.</a:t>
              </a:r>
            </a:p>
          </p:txBody>
        </p:sp>
        <p:sp>
          <p:nvSpPr>
            <p:cNvPr id="25" name="Oval 24">
              <a:extLst>
                <a:ext uri="{FF2B5EF4-FFF2-40B4-BE49-F238E27FC236}">
                  <a16:creationId xmlns:a16="http://schemas.microsoft.com/office/drawing/2014/main" id="{1760CCB7-9BD5-416A-A2C9-13584E00D19E}"/>
                </a:ext>
              </a:extLst>
            </p:cNvPr>
            <p:cNvSpPr/>
            <p:nvPr/>
          </p:nvSpPr>
          <p:spPr>
            <a:xfrm>
              <a:off x="639992" y="1203014"/>
              <a:ext cx="825466" cy="82546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a:extLst>
              <a:ext uri="{FF2B5EF4-FFF2-40B4-BE49-F238E27FC236}">
                <a16:creationId xmlns:a16="http://schemas.microsoft.com/office/drawing/2014/main" id="{5DDCA672-00E3-4106-A2B0-509FEB53AA83}"/>
              </a:ext>
            </a:extLst>
          </p:cNvPr>
          <p:cNvGrpSpPr/>
          <p:nvPr/>
        </p:nvGrpSpPr>
        <p:grpSpPr>
          <a:xfrm>
            <a:off x="639992" y="4279000"/>
            <a:ext cx="3102853" cy="978834"/>
            <a:chOff x="639992" y="4279000"/>
            <a:chExt cx="3102853" cy="978834"/>
          </a:xfrm>
        </p:grpSpPr>
        <p:sp>
          <p:nvSpPr>
            <p:cNvPr id="87" name="Double Bracket 86">
              <a:extLst>
                <a:ext uri="{FF2B5EF4-FFF2-40B4-BE49-F238E27FC236}">
                  <a16:creationId xmlns:a16="http://schemas.microsoft.com/office/drawing/2014/main" id="{2FCDA762-685D-46F7-A9CA-9A6B01367734}"/>
                </a:ext>
              </a:extLst>
            </p:cNvPr>
            <p:cNvSpPr/>
            <p:nvPr/>
          </p:nvSpPr>
          <p:spPr>
            <a:xfrm>
              <a:off x="1150557" y="4279000"/>
              <a:ext cx="2592288" cy="978834"/>
            </a:xfrm>
            <a:prstGeom prst="bracketPair">
              <a:avLst>
                <a:gd name="adj" fmla="val 0"/>
              </a:avLst>
            </a:prstGeom>
            <a:solidFill>
              <a:schemeClr val="bg2"/>
            </a:solidFill>
            <a:ln w="381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88" name="TextBox 87">
              <a:extLst>
                <a:ext uri="{FF2B5EF4-FFF2-40B4-BE49-F238E27FC236}">
                  <a16:creationId xmlns:a16="http://schemas.microsoft.com/office/drawing/2014/main" id="{210D5F0A-C60E-498B-B7E4-874A99E5B940}"/>
                </a:ext>
              </a:extLst>
            </p:cNvPr>
            <p:cNvSpPr txBox="1"/>
            <p:nvPr/>
          </p:nvSpPr>
          <p:spPr>
            <a:xfrm>
              <a:off x="1682873" y="4289670"/>
              <a:ext cx="2059971" cy="957494"/>
            </a:xfrm>
            <a:prstGeom prst="rect">
              <a:avLst/>
            </a:prstGeom>
            <a:noFill/>
            <a:ln>
              <a:noFill/>
            </a:ln>
          </p:spPr>
          <p:txBody>
            <a:bodyPr wrap="square" lIns="144000" tIns="0" rIns="144000" bIns="108000" rtlCol="0" anchor="ctr" anchorCtr="0">
              <a:noAutofit/>
            </a:bodyPr>
            <a:lstStyle/>
            <a:p>
              <a:r>
                <a:rPr lang="en-US" sz="2400" dirty="0">
                  <a:solidFill>
                    <a:schemeClr val="accent3"/>
                  </a:solidFill>
                </a:rPr>
                <a:t>Input 4 </a:t>
              </a:r>
              <a:r>
                <a:rPr lang="en-US" dirty="0"/>
                <a:t>Write your text here.</a:t>
              </a:r>
            </a:p>
          </p:txBody>
        </p:sp>
        <p:sp>
          <p:nvSpPr>
            <p:cNvPr id="80" name="Oval 79">
              <a:extLst>
                <a:ext uri="{FF2B5EF4-FFF2-40B4-BE49-F238E27FC236}">
                  <a16:creationId xmlns:a16="http://schemas.microsoft.com/office/drawing/2014/main" id="{DD986534-2B4D-4C9E-8006-2ED03ED36835}"/>
                </a:ext>
              </a:extLst>
            </p:cNvPr>
            <p:cNvSpPr/>
            <p:nvPr/>
          </p:nvSpPr>
          <p:spPr>
            <a:xfrm>
              <a:off x="639992" y="4355684"/>
              <a:ext cx="825466" cy="825466"/>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a:extLst>
              <a:ext uri="{FF2B5EF4-FFF2-40B4-BE49-F238E27FC236}">
                <a16:creationId xmlns:a16="http://schemas.microsoft.com/office/drawing/2014/main" id="{8CAC548A-3856-4931-8349-B3A0CC7AC2F1}"/>
              </a:ext>
            </a:extLst>
          </p:cNvPr>
          <p:cNvGrpSpPr/>
          <p:nvPr/>
        </p:nvGrpSpPr>
        <p:grpSpPr>
          <a:xfrm>
            <a:off x="639992" y="3228110"/>
            <a:ext cx="3102853" cy="978834"/>
            <a:chOff x="639992" y="3228110"/>
            <a:chExt cx="3102853" cy="978834"/>
          </a:xfrm>
        </p:grpSpPr>
        <p:sp>
          <p:nvSpPr>
            <p:cNvPr id="65" name="Double Bracket 64">
              <a:extLst>
                <a:ext uri="{FF2B5EF4-FFF2-40B4-BE49-F238E27FC236}">
                  <a16:creationId xmlns:a16="http://schemas.microsoft.com/office/drawing/2014/main" id="{7C81991C-C562-4A99-8AD1-51F34B11F876}"/>
                </a:ext>
              </a:extLst>
            </p:cNvPr>
            <p:cNvSpPr/>
            <p:nvPr/>
          </p:nvSpPr>
          <p:spPr>
            <a:xfrm>
              <a:off x="1150557" y="3228110"/>
              <a:ext cx="2592288" cy="978834"/>
            </a:xfrm>
            <a:prstGeom prst="bracketPair">
              <a:avLst>
                <a:gd name="adj" fmla="val 0"/>
              </a:avLst>
            </a:prstGeom>
            <a:solidFill>
              <a:schemeClr val="bg2"/>
            </a:solidFill>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66" name="TextBox 65">
              <a:extLst>
                <a:ext uri="{FF2B5EF4-FFF2-40B4-BE49-F238E27FC236}">
                  <a16:creationId xmlns:a16="http://schemas.microsoft.com/office/drawing/2014/main" id="{CAA3B3EA-8791-46F1-9A87-D1DE482A5EEE}"/>
                </a:ext>
              </a:extLst>
            </p:cNvPr>
            <p:cNvSpPr txBox="1"/>
            <p:nvPr/>
          </p:nvSpPr>
          <p:spPr>
            <a:xfrm>
              <a:off x="1682873" y="3238780"/>
              <a:ext cx="2059971" cy="957494"/>
            </a:xfrm>
            <a:prstGeom prst="rect">
              <a:avLst/>
            </a:prstGeom>
            <a:noFill/>
          </p:spPr>
          <p:txBody>
            <a:bodyPr wrap="square" lIns="144000" tIns="0" rIns="144000" bIns="108000" rtlCol="0" anchor="ctr" anchorCtr="0">
              <a:noAutofit/>
            </a:bodyPr>
            <a:lstStyle/>
            <a:p>
              <a:r>
                <a:rPr lang="en-US" sz="2400" dirty="0">
                  <a:solidFill>
                    <a:schemeClr val="accent6"/>
                  </a:solidFill>
                </a:rPr>
                <a:t>Input 3 </a:t>
              </a:r>
              <a:r>
                <a:rPr lang="en-US" dirty="0"/>
                <a:t>Write your text here.</a:t>
              </a:r>
            </a:p>
          </p:txBody>
        </p:sp>
        <p:sp>
          <p:nvSpPr>
            <p:cNvPr id="74" name="Oval 73">
              <a:extLst>
                <a:ext uri="{FF2B5EF4-FFF2-40B4-BE49-F238E27FC236}">
                  <a16:creationId xmlns:a16="http://schemas.microsoft.com/office/drawing/2014/main" id="{3D6C2325-8405-4D9E-B4C2-097CAF0E849A}"/>
                </a:ext>
              </a:extLst>
            </p:cNvPr>
            <p:cNvSpPr/>
            <p:nvPr/>
          </p:nvSpPr>
          <p:spPr>
            <a:xfrm>
              <a:off x="639992" y="3304794"/>
              <a:ext cx="825466" cy="82546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937A1AE0-9D04-46F1-A9E3-DA7F90182DAC}"/>
              </a:ext>
            </a:extLst>
          </p:cNvPr>
          <p:cNvGrpSpPr/>
          <p:nvPr/>
        </p:nvGrpSpPr>
        <p:grpSpPr>
          <a:xfrm>
            <a:off x="639992" y="5329891"/>
            <a:ext cx="3102853" cy="978834"/>
            <a:chOff x="639992" y="5329891"/>
            <a:chExt cx="3102853" cy="978834"/>
          </a:xfrm>
        </p:grpSpPr>
        <p:sp>
          <p:nvSpPr>
            <p:cNvPr id="71" name="Double Bracket 70">
              <a:extLst>
                <a:ext uri="{FF2B5EF4-FFF2-40B4-BE49-F238E27FC236}">
                  <a16:creationId xmlns:a16="http://schemas.microsoft.com/office/drawing/2014/main" id="{7020DF99-AD17-47E4-9110-A1EEEC7FEC7F}"/>
                </a:ext>
              </a:extLst>
            </p:cNvPr>
            <p:cNvSpPr/>
            <p:nvPr/>
          </p:nvSpPr>
          <p:spPr>
            <a:xfrm>
              <a:off x="1150557" y="5329891"/>
              <a:ext cx="2592288" cy="978834"/>
            </a:xfrm>
            <a:prstGeom prst="bracketPair">
              <a:avLst>
                <a:gd name="adj" fmla="val 0"/>
              </a:avLst>
            </a:prstGeom>
            <a:solidFill>
              <a:schemeClr val="bg2"/>
            </a:solidFill>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tIns="0" rtlCol="0" anchor="ctr" anchorCtr="0"/>
            <a:lstStyle/>
            <a:p>
              <a:pPr algn="ctr"/>
              <a:endParaRPr lang="en-US" dirty="0"/>
            </a:p>
          </p:txBody>
        </p:sp>
        <p:sp>
          <p:nvSpPr>
            <p:cNvPr id="72" name="TextBox 71">
              <a:extLst>
                <a:ext uri="{FF2B5EF4-FFF2-40B4-BE49-F238E27FC236}">
                  <a16:creationId xmlns:a16="http://schemas.microsoft.com/office/drawing/2014/main" id="{D6C65F8B-0310-40B1-A2DE-2A37AE863B5F}"/>
                </a:ext>
              </a:extLst>
            </p:cNvPr>
            <p:cNvSpPr txBox="1"/>
            <p:nvPr/>
          </p:nvSpPr>
          <p:spPr>
            <a:xfrm>
              <a:off x="1682873" y="5340561"/>
              <a:ext cx="2059971" cy="957494"/>
            </a:xfrm>
            <a:prstGeom prst="rect">
              <a:avLst/>
            </a:prstGeom>
            <a:noFill/>
          </p:spPr>
          <p:txBody>
            <a:bodyPr wrap="square" lIns="144000" tIns="0" rIns="144000" bIns="108000" rtlCol="0" anchor="ctr" anchorCtr="0">
              <a:noAutofit/>
            </a:bodyPr>
            <a:lstStyle/>
            <a:p>
              <a:r>
                <a:rPr lang="en-US" sz="2400" dirty="0">
                  <a:solidFill>
                    <a:schemeClr val="accent1"/>
                  </a:solidFill>
                </a:rPr>
                <a:t>Input 5 </a:t>
              </a:r>
              <a:r>
                <a:rPr lang="en-US" dirty="0"/>
                <a:t>Write your text here.</a:t>
              </a:r>
            </a:p>
          </p:txBody>
        </p:sp>
        <p:sp>
          <p:nvSpPr>
            <p:cNvPr id="77" name="Oval 76">
              <a:extLst>
                <a:ext uri="{FF2B5EF4-FFF2-40B4-BE49-F238E27FC236}">
                  <a16:creationId xmlns:a16="http://schemas.microsoft.com/office/drawing/2014/main" id="{724AA1E4-7009-49E9-85AC-E0FE4A7065F1}"/>
                </a:ext>
              </a:extLst>
            </p:cNvPr>
            <p:cNvSpPr/>
            <p:nvPr/>
          </p:nvSpPr>
          <p:spPr>
            <a:xfrm>
              <a:off x="639992" y="5406575"/>
              <a:ext cx="825466" cy="82546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2" name="Freeform 12">
            <a:extLst>
              <a:ext uri="{FF2B5EF4-FFF2-40B4-BE49-F238E27FC236}">
                <a16:creationId xmlns:a16="http://schemas.microsoft.com/office/drawing/2014/main" id="{B9A13590-C133-4F51-936C-5CC8476B5DEF}"/>
              </a:ext>
            </a:extLst>
          </p:cNvPr>
          <p:cNvSpPr>
            <a:spLocks noChangeAspect="1" noEditPoints="1"/>
          </p:cNvSpPr>
          <p:nvPr/>
        </p:nvSpPr>
        <p:spPr bwMode="auto">
          <a:xfrm>
            <a:off x="804358" y="5601985"/>
            <a:ext cx="506246" cy="41501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36">
            <a:extLst>
              <a:ext uri="{FF2B5EF4-FFF2-40B4-BE49-F238E27FC236}">
                <a16:creationId xmlns:a16="http://schemas.microsoft.com/office/drawing/2014/main" id="{4037386A-FB36-412B-B6F6-B5E74F2FFA58}"/>
              </a:ext>
            </a:extLst>
          </p:cNvPr>
          <p:cNvSpPr>
            <a:spLocks noChangeAspect="1" noEditPoints="1"/>
          </p:cNvSpPr>
          <p:nvPr/>
        </p:nvSpPr>
        <p:spPr bwMode="auto">
          <a:xfrm>
            <a:off x="838200" y="2456186"/>
            <a:ext cx="460086" cy="42090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44" name="Freeform 30">
            <a:extLst>
              <a:ext uri="{FF2B5EF4-FFF2-40B4-BE49-F238E27FC236}">
                <a16:creationId xmlns:a16="http://schemas.microsoft.com/office/drawing/2014/main" id="{42423D47-0331-4DB2-989B-5F1868D772F5}"/>
              </a:ext>
            </a:extLst>
          </p:cNvPr>
          <p:cNvSpPr>
            <a:spLocks noChangeAspect="1" noEditPoints="1"/>
          </p:cNvSpPr>
          <p:nvPr/>
        </p:nvSpPr>
        <p:spPr bwMode="auto">
          <a:xfrm>
            <a:off x="852354" y="4583792"/>
            <a:ext cx="431526" cy="379276"/>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6453652F-057E-4FFB-A2A1-1E7C88B1206C}"/>
              </a:ext>
            </a:extLst>
          </p:cNvPr>
          <p:cNvSpPr>
            <a:spLocks noChangeAspect="1" noEditPoints="1"/>
          </p:cNvSpPr>
          <p:nvPr/>
        </p:nvSpPr>
        <p:spPr bwMode="auto">
          <a:xfrm>
            <a:off x="840857" y="1432407"/>
            <a:ext cx="422200" cy="335518"/>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6">
            <a:extLst>
              <a:ext uri="{FF2B5EF4-FFF2-40B4-BE49-F238E27FC236}">
                <a16:creationId xmlns:a16="http://schemas.microsoft.com/office/drawing/2014/main" id="{ACAF60C0-85D6-48D7-B3C9-B4E387152F91}"/>
              </a:ext>
            </a:extLst>
          </p:cNvPr>
          <p:cNvSpPr>
            <a:spLocks noChangeAspect="1"/>
          </p:cNvSpPr>
          <p:nvPr/>
        </p:nvSpPr>
        <p:spPr bwMode="auto">
          <a:xfrm flipH="1">
            <a:off x="895187" y="3510188"/>
            <a:ext cx="367870" cy="454974"/>
          </a:xfrm>
          <a:custGeom>
            <a:avLst/>
            <a:gdLst>
              <a:gd name="T0" fmla="*/ 194 w 200"/>
              <a:gd name="T1" fmla="*/ 66 h 248"/>
              <a:gd name="T2" fmla="*/ 137 w 200"/>
              <a:gd name="T3" fmla="*/ 242 h 248"/>
              <a:gd name="T4" fmla="*/ 7 w 200"/>
              <a:gd name="T5" fmla="*/ 159 h 248"/>
              <a:gd name="T6" fmla="*/ 25 w 200"/>
              <a:gd name="T7" fmla="*/ 137 h 248"/>
              <a:gd name="T8" fmla="*/ 72 w 200"/>
              <a:gd name="T9" fmla="*/ 163 h 248"/>
              <a:gd name="T10" fmla="*/ 59 w 200"/>
              <a:gd name="T11" fmla="*/ 40 h 248"/>
              <a:gd name="T12" fmla="*/ 81 w 200"/>
              <a:gd name="T13" fmla="*/ 34 h 248"/>
              <a:gd name="T14" fmla="*/ 95 w 200"/>
              <a:gd name="T15" fmla="*/ 117 h 248"/>
              <a:gd name="T16" fmla="*/ 98 w 200"/>
              <a:gd name="T17" fmla="*/ 14 h 248"/>
              <a:gd name="T18" fmla="*/ 124 w 200"/>
              <a:gd name="T19" fmla="*/ 13 h 248"/>
              <a:gd name="T20" fmla="*/ 130 w 200"/>
              <a:gd name="T21" fmla="*/ 116 h 248"/>
              <a:gd name="T22" fmla="*/ 140 w 200"/>
              <a:gd name="T23" fmla="*/ 25 h 248"/>
              <a:gd name="T24" fmla="*/ 164 w 200"/>
              <a:gd name="T25" fmla="*/ 28 h 248"/>
              <a:gd name="T26" fmla="*/ 165 w 200"/>
              <a:gd name="T27" fmla="*/ 117 h 248"/>
              <a:gd name="T28" fmla="*/ 174 w 200"/>
              <a:gd name="T29" fmla="*/ 64 h 248"/>
              <a:gd name="T30" fmla="*/ 194 w 200"/>
              <a:gd name="T31"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48">
                <a:moveTo>
                  <a:pt x="194" y="66"/>
                </a:moveTo>
                <a:cubicBezTo>
                  <a:pt x="188" y="176"/>
                  <a:pt x="200" y="242"/>
                  <a:pt x="137" y="242"/>
                </a:cubicBezTo>
                <a:cubicBezTo>
                  <a:pt x="84" y="248"/>
                  <a:pt x="68" y="196"/>
                  <a:pt x="7" y="159"/>
                </a:cubicBezTo>
                <a:cubicBezTo>
                  <a:pt x="0" y="147"/>
                  <a:pt x="9" y="131"/>
                  <a:pt x="25" y="137"/>
                </a:cubicBezTo>
                <a:cubicBezTo>
                  <a:pt x="49" y="155"/>
                  <a:pt x="70" y="173"/>
                  <a:pt x="72" y="163"/>
                </a:cubicBezTo>
                <a:cubicBezTo>
                  <a:pt x="75" y="151"/>
                  <a:pt x="63" y="68"/>
                  <a:pt x="59" y="40"/>
                </a:cubicBezTo>
                <a:cubicBezTo>
                  <a:pt x="60" y="24"/>
                  <a:pt x="80" y="27"/>
                  <a:pt x="81" y="34"/>
                </a:cubicBezTo>
                <a:cubicBezTo>
                  <a:pt x="88" y="83"/>
                  <a:pt x="91" y="119"/>
                  <a:pt x="95" y="117"/>
                </a:cubicBezTo>
                <a:cubicBezTo>
                  <a:pt x="103" y="118"/>
                  <a:pt x="100" y="76"/>
                  <a:pt x="98" y="14"/>
                </a:cubicBezTo>
                <a:cubicBezTo>
                  <a:pt x="99" y="0"/>
                  <a:pt x="124" y="0"/>
                  <a:pt x="124" y="13"/>
                </a:cubicBezTo>
                <a:cubicBezTo>
                  <a:pt x="125" y="71"/>
                  <a:pt x="127" y="112"/>
                  <a:pt x="130" y="116"/>
                </a:cubicBezTo>
                <a:cubicBezTo>
                  <a:pt x="138" y="118"/>
                  <a:pt x="136" y="95"/>
                  <a:pt x="140" y="25"/>
                </a:cubicBezTo>
                <a:cubicBezTo>
                  <a:pt x="142" y="12"/>
                  <a:pt x="165" y="14"/>
                  <a:pt x="164" y="28"/>
                </a:cubicBezTo>
                <a:cubicBezTo>
                  <a:pt x="163" y="71"/>
                  <a:pt x="159" y="116"/>
                  <a:pt x="165" y="117"/>
                </a:cubicBezTo>
                <a:cubicBezTo>
                  <a:pt x="170" y="118"/>
                  <a:pt x="172" y="104"/>
                  <a:pt x="174" y="64"/>
                </a:cubicBezTo>
                <a:cubicBezTo>
                  <a:pt x="176" y="51"/>
                  <a:pt x="194" y="51"/>
                  <a:pt x="194" y="6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95058909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7EF0B7-6DF4-4E8D-8CDB-4B5908F9614B}"/>
              </a:ext>
            </a:extLst>
          </p:cNvPr>
          <p:cNvSpPr>
            <a:spLocks noGrp="1"/>
          </p:cNvSpPr>
          <p:nvPr>
            <p:ph type="title"/>
          </p:nvPr>
        </p:nvSpPr>
        <p:spPr/>
        <p:txBody>
          <a:bodyPr>
            <a:normAutofit fontScale="90000"/>
          </a:bodyPr>
          <a:lstStyle/>
          <a:p>
            <a:r>
              <a:rPr lang="en-US" dirty="0"/>
              <a:t>Horizontal Arrows – Splitting to 5 Items</a:t>
            </a:r>
          </a:p>
        </p:txBody>
      </p:sp>
      <p:grpSp>
        <p:nvGrpSpPr>
          <p:cNvPr id="77" name="Group 76">
            <a:extLst>
              <a:ext uri="{FF2B5EF4-FFF2-40B4-BE49-F238E27FC236}">
                <a16:creationId xmlns:a16="http://schemas.microsoft.com/office/drawing/2014/main" id="{21B09095-8E0D-460A-B7D5-73D09E74ED4C}"/>
              </a:ext>
            </a:extLst>
          </p:cNvPr>
          <p:cNvGrpSpPr/>
          <p:nvPr/>
        </p:nvGrpSpPr>
        <p:grpSpPr>
          <a:xfrm>
            <a:off x="4939386" y="5486920"/>
            <a:ext cx="5832444" cy="775704"/>
            <a:chOff x="4939386" y="5486920"/>
            <a:chExt cx="5832444" cy="775704"/>
          </a:xfrm>
        </p:grpSpPr>
        <p:grpSp>
          <p:nvGrpSpPr>
            <p:cNvPr id="61" name="Group 60">
              <a:extLst>
                <a:ext uri="{FF2B5EF4-FFF2-40B4-BE49-F238E27FC236}">
                  <a16:creationId xmlns:a16="http://schemas.microsoft.com/office/drawing/2014/main" id="{0DEEF061-92C6-4F43-B4BB-55174849FAF4}"/>
                </a:ext>
              </a:extLst>
            </p:cNvPr>
            <p:cNvGrpSpPr/>
            <p:nvPr/>
          </p:nvGrpSpPr>
          <p:grpSpPr>
            <a:xfrm>
              <a:off x="4939386" y="5505973"/>
              <a:ext cx="5408072" cy="749880"/>
              <a:chOff x="4240945" y="4914009"/>
              <a:chExt cx="2272669" cy="749880"/>
            </a:xfrm>
          </p:grpSpPr>
          <p:sp>
            <p:nvSpPr>
              <p:cNvPr id="62" name="TextBox 61">
                <a:extLst>
                  <a:ext uri="{FF2B5EF4-FFF2-40B4-BE49-F238E27FC236}">
                    <a16:creationId xmlns:a16="http://schemas.microsoft.com/office/drawing/2014/main" id="{C8CF54EA-F9EA-48BF-8BBC-57198D77B451}"/>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tx2">
                        <a:lumMod val="75000"/>
                      </a:schemeClr>
                    </a:solidFill>
                  </a:rPr>
                  <a:t>Your Title: </a:t>
                </a:r>
                <a:r>
                  <a:rPr lang="en-US" sz="1600" dirty="0"/>
                  <a:t>Write your text here.</a:t>
                </a:r>
                <a:endParaRPr lang="en-US" dirty="0"/>
              </a:p>
            </p:txBody>
          </p:sp>
          <p:cxnSp>
            <p:nvCxnSpPr>
              <p:cNvPr id="63" name="Łącznik prosty 11">
                <a:extLst>
                  <a:ext uri="{FF2B5EF4-FFF2-40B4-BE49-F238E27FC236}">
                    <a16:creationId xmlns:a16="http://schemas.microsoft.com/office/drawing/2014/main" id="{422B60BF-3537-4B40-999E-8ACC03CCF4D6}"/>
                  </a:ext>
                </a:extLst>
              </p:cNvPr>
              <p:cNvCxnSpPr>
                <a:cxnSpLocks/>
              </p:cNvCxnSpPr>
              <p:nvPr/>
            </p:nvCxnSpPr>
            <p:spPr>
              <a:xfrm>
                <a:off x="4240945" y="4916264"/>
                <a:ext cx="2272669"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64" name="Oval 63">
              <a:extLst>
                <a:ext uri="{FF2B5EF4-FFF2-40B4-BE49-F238E27FC236}">
                  <a16:creationId xmlns:a16="http://schemas.microsoft.com/office/drawing/2014/main" id="{8EF5FDBA-D500-4E60-97CA-35E5579D4462}"/>
                </a:ext>
              </a:extLst>
            </p:cNvPr>
            <p:cNvSpPr/>
            <p:nvPr/>
          </p:nvSpPr>
          <p:spPr>
            <a:xfrm>
              <a:off x="9996126" y="5486920"/>
              <a:ext cx="775704" cy="775704"/>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5" name="Group 74">
            <a:extLst>
              <a:ext uri="{FF2B5EF4-FFF2-40B4-BE49-F238E27FC236}">
                <a16:creationId xmlns:a16="http://schemas.microsoft.com/office/drawing/2014/main" id="{653BF37D-B697-456F-8D2A-56E336BA51EF}"/>
              </a:ext>
            </a:extLst>
          </p:cNvPr>
          <p:cNvGrpSpPr/>
          <p:nvPr/>
        </p:nvGrpSpPr>
        <p:grpSpPr>
          <a:xfrm>
            <a:off x="4939386" y="4414378"/>
            <a:ext cx="5832444" cy="775704"/>
            <a:chOff x="4939386" y="4414378"/>
            <a:chExt cx="5832444" cy="775704"/>
          </a:xfrm>
        </p:grpSpPr>
        <p:grpSp>
          <p:nvGrpSpPr>
            <p:cNvPr id="57" name="Group 56">
              <a:extLst>
                <a:ext uri="{FF2B5EF4-FFF2-40B4-BE49-F238E27FC236}">
                  <a16:creationId xmlns:a16="http://schemas.microsoft.com/office/drawing/2014/main" id="{E4F1DC35-39EC-44CB-AF27-E61367653FA3}"/>
                </a:ext>
              </a:extLst>
            </p:cNvPr>
            <p:cNvGrpSpPr/>
            <p:nvPr/>
          </p:nvGrpSpPr>
          <p:grpSpPr>
            <a:xfrm>
              <a:off x="4939386" y="4433431"/>
              <a:ext cx="5408072" cy="749880"/>
              <a:chOff x="4240945" y="4914009"/>
              <a:chExt cx="2272669" cy="749880"/>
            </a:xfrm>
          </p:grpSpPr>
          <p:sp>
            <p:nvSpPr>
              <p:cNvPr id="58" name="TextBox 57">
                <a:extLst>
                  <a:ext uri="{FF2B5EF4-FFF2-40B4-BE49-F238E27FC236}">
                    <a16:creationId xmlns:a16="http://schemas.microsoft.com/office/drawing/2014/main" id="{8B10D9A4-BD98-468E-B897-4FF79EFADA38}"/>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6">
                        <a:lumMod val="75000"/>
                      </a:schemeClr>
                    </a:solidFill>
                  </a:rPr>
                  <a:t>Your Title: </a:t>
                </a:r>
                <a:r>
                  <a:rPr lang="en-US" sz="1600" dirty="0"/>
                  <a:t>Write your text here.</a:t>
                </a:r>
                <a:endParaRPr lang="en-US" dirty="0"/>
              </a:p>
            </p:txBody>
          </p:sp>
          <p:cxnSp>
            <p:nvCxnSpPr>
              <p:cNvPr id="59" name="Łącznik prosty 11">
                <a:extLst>
                  <a:ext uri="{FF2B5EF4-FFF2-40B4-BE49-F238E27FC236}">
                    <a16:creationId xmlns:a16="http://schemas.microsoft.com/office/drawing/2014/main" id="{4E0056E5-C08D-4F00-85E0-6E9535C40E04}"/>
                  </a:ext>
                </a:extLst>
              </p:cNvPr>
              <p:cNvCxnSpPr>
                <a:cxnSpLocks/>
              </p:cNvCxnSpPr>
              <p:nvPr/>
            </p:nvCxnSpPr>
            <p:spPr>
              <a:xfrm>
                <a:off x="4240945" y="4916264"/>
                <a:ext cx="227266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60" name="Oval 59">
              <a:extLst>
                <a:ext uri="{FF2B5EF4-FFF2-40B4-BE49-F238E27FC236}">
                  <a16:creationId xmlns:a16="http://schemas.microsoft.com/office/drawing/2014/main" id="{8F06E48E-3CE9-47EC-971E-56973D23144E}"/>
                </a:ext>
              </a:extLst>
            </p:cNvPr>
            <p:cNvSpPr/>
            <p:nvPr/>
          </p:nvSpPr>
          <p:spPr>
            <a:xfrm>
              <a:off x="9996126" y="4414378"/>
              <a:ext cx="775704" cy="775704"/>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18" name="Group 17">
            <a:extLst>
              <a:ext uri="{FF2B5EF4-FFF2-40B4-BE49-F238E27FC236}">
                <a16:creationId xmlns:a16="http://schemas.microsoft.com/office/drawing/2014/main" id="{7C15392F-E411-43CA-89F5-B4949D56EAE7}"/>
              </a:ext>
            </a:extLst>
          </p:cNvPr>
          <p:cNvGrpSpPr/>
          <p:nvPr/>
        </p:nvGrpSpPr>
        <p:grpSpPr>
          <a:xfrm>
            <a:off x="4939386" y="1196752"/>
            <a:ext cx="5832444" cy="775704"/>
            <a:chOff x="4939386" y="1196752"/>
            <a:chExt cx="5832444" cy="775704"/>
          </a:xfrm>
        </p:grpSpPr>
        <p:grpSp>
          <p:nvGrpSpPr>
            <p:cNvPr id="45" name="Group 44">
              <a:extLst>
                <a:ext uri="{FF2B5EF4-FFF2-40B4-BE49-F238E27FC236}">
                  <a16:creationId xmlns:a16="http://schemas.microsoft.com/office/drawing/2014/main" id="{654060EB-B3FC-4ADC-88EA-85ED68DF1781}"/>
                </a:ext>
              </a:extLst>
            </p:cNvPr>
            <p:cNvGrpSpPr/>
            <p:nvPr/>
          </p:nvGrpSpPr>
          <p:grpSpPr>
            <a:xfrm>
              <a:off x="4939386" y="1215805"/>
              <a:ext cx="5408072" cy="749880"/>
              <a:chOff x="4240945" y="4914009"/>
              <a:chExt cx="2272669" cy="749880"/>
            </a:xfrm>
          </p:grpSpPr>
          <p:sp>
            <p:nvSpPr>
              <p:cNvPr id="46" name="TextBox 45">
                <a:extLst>
                  <a:ext uri="{FF2B5EF4-FFF2-40B4-BE49-F238E27FC236}">
                    <a16:creationId xmlns:a16="http://schemas.microsoft.com/office/drawing/2014/main" id="{CB6BD596-0970-4956-8175-B0CEA3868187}"/>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2">
                        <a:lumMod val="75000"/>
                      </a:schemeClr>
                    </a:solidFill>
                  </a:rPr>
                  <a:t>Your Title: </a:t>
                </a:r>
                <a:r>
                  <a:rPr lang="en-US" sz="1600" dirty="0"/>
                  <a:t>Write your text here.</a:t>
                </a:r>
                <a:endParaRPr lang="en-US" dirty="0"/>
              </a:p>
            </p:txBody>
          </p:sp>
          <p:cxnSp>
            <p:nvCxnSpPr>
              <p:cNvPr id="47" name="Łącznik prosty 11">
                <a:extLst>
                  <a:ext uri="{FF2B5EF4-FFF2-40B4-BE49-F238E27FC236}">
                    <a16:creationId xmlns:a16="http://schemas.microsoft.com/office/drawing/2014/main" id="{872C0FDF-132F-4525-828D-5EA6BEEDA8FE}"/>
                  </a:ext>
                </a:extLst>
              </p:cNvPr>
              <p:cNvCxnSpPr>
                <a:cxnSpLocks/>
              </p:cNvCxnSpPr>
              <p:nvPr/>
            </p:nvCxnSpPr>
            <p:spPr>
              <a:xfrm>
                <a:off x="4240945" y="4916264"/>
                <a:ext cx="2272669"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997EBD30-0F79-4993-989A-76F8F74CC2AE}"/>
                </a:ext>
              </a:extLst>
            </p:cNvPr>
            <p:cNvSpPr/>
            <p:nvPr/>
          </p:nvSpPr>
          <p:spPr>
            <a:xfrm>
              <a:off x="9996126" y="1196752"/>
              <a:ext cx="775704" cy="775704"/>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20" name="Group 19">
            <a:extLst>
              <a:ext uri="{FF2B5EF4-FFF2-40B4-BE49-F238E27FC236}">
                <a16:creationId xmlns:a16="http://schemas.microsoft.com/office/drawing/2014/main" id="{8751C022-688C-418C-AF49-C0F1BC75E326}"/>
              </a:ext>
            </a:extLst>
          </p:cNvPr>
          <p:cNvGrpSpPr/>
          <p:nvPr/>
        </p:nvGrpSpPr>
        <p:grpSpPr>
          <a:xfrm>
            <a:off x="4939386" y="2269294"/>
            <a:ext cx="5832444" cy="775704"/>
            <a:chOff x="4939386" y="2269294"/>
            <a:chExt cx="5832444" cy="775704"/>
          </a:xfrm>
        </p:grpSpPr>
        <p:grpSp>
          <p:nvGrpSpPr>
            <p:cNvPr id="49" name="Group 48">
              <a:extLst>
                <a:ext uri="{FF2B5EF4-FFF2-40B4-BE49-F238E27FC236}">
                  <a16:creationId xmlns:a16="http://schemas.microsoft.com/office/drawing/2014/main" id="{3C851DDF-B87A-45E7-8A57-2CFB6B93D442}"/>
                </a:ext>
              </a:extLst>
            </p:cNvPr>
            <p:cNvGrpSpPr/>
            <p:nvPr/>
          </p:nvGrpSpPr>
          <p:grpSpPr>
            <a:xfrm>
              <a:off x="4939386" y="2288347"/>
              <a:ext cx="5408072" cy="749880"/>
              <a:chOff x="4240945" y="4914009"/>
              <a:chExt cx="2272669" cy="749880"/>
            </a:xfrm>
          </p:grpSpPr>
          <p:sp>
            <p:nvSpPr>
              <p:cNvPr id="50" name="TextBox 49">
                <a:extLst>
                  <a:ext uri="{FF2B5EF4-FFF2-40B4-BE49-F238E27FC236}">
                    <a16:creationId xmlns:a16="http://schemas.microsoft.com/office/drawing/2014/main" id="{713F23D1-2BD5-439C-88A9-CE241EFB8924}"/>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4">
                        <a:lumMod val="75000"/>
                      </a:schemeClr>
                    </a:solidFill>
                  </a:rPr>
                  <a:t>Your Title: </a:t>
                </a:r>
                <a:r>
                  <a:rPr lang="en-US" sz="1600" dirty="0"/>
                  <a:t>Write your text here.</a:t>
                </a:r>
                <a:endParaRPr lang="en-US" dirty="0"/>
              </a:p>
            </p:txBody>
          </p:sp>
          <p:cxnSp>
            <p:nvCxnSpPr>
              <p:cNvPr id="51" name="Łącznik prosty 11">
                <a:extLst>
                  <a:ext uri="{FF2B5EF4-FFF2-40B4-BE49-F238E27FC236}">
                    <a16:creationId xmlns:a16="http://schemas.microsoft.com/office/drawing/2014/main" id="{2706B53E-152E-4158-A596-91D1914E9155}"/>
                  </a:ext>
                </a:extLst>
              </p:cNvPr>
              <p:cNvCxnSpPr>
                <a:cxnSpLocks/>
              </p:cNvCxnSpPr>
              <p:nvPr/>
            </p:nvCxnSpPr>
            <p:spPr>
              <a:xfrm>
                <a:off x="4240945" y="4916264"/>
                <a:ext cx="2272669"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52" name="Oval 51">
              <a:extLst>
                <a:ext uri="{FF2B5EF4-FFF2-40B4-BE49-F238E27FC236}">
                  <a16:creationId xmlns:a16="http://schemas.microsoft.com/office/drawing/2014/main" id="{DBF47B61-25C2-4718-8094-59666FEB0B7E}"/>
                </a:ext>
              </a:extLst>
            </p:cNvPr>
            <p:cNvSpPr/>
            <p:nvPr/>
          </p:nvSpPr>
          <p:spPr>
            <a:xfrm>
              <a:off x="9996126" y="2269294"/>
              <a:ext cx="775704" cy="775704"/>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grpSp>
        <p:nvGrpSpPr>
          <p:cNvPr id="79" name="Group 78">
            <a:extLst>
              <a:ext uri="{FF2B5EF4-FFF2-40B4-BE49-F238E27FC236}">
                <a16:creationId xmlns:a16="http://schemas.microsoft.com/office/drawing/2014/main" id="{B928BD00-D7E3-498C-9972-048C39AE5B28}"/>
              </a:ext>
            </a:extLst>
          </p:cNvPr>
          <p:cNvGrpSpPr/>
          <p:nvPr/>
        </p:nvGrpSpPr>
        <p:grpSpPr>
          <a:xfrm>
            <a:off x="2345" y="1241426"/>
            <a:ext cx="4451538" cy="4948237"/>
            <a:chOff x="-35755" y="1241426"/>
            <a:chExt cx="4451538" cy="4948237"/>
          </a:xfrm>
        </p:grpSpPr>
        <p:grpSp>
          <p:nvGrpSpPr>
            <p:cNvPr id="11" name="Group 10">
              <a:extLst>
                <a:ext uri="{FF2B5EF4-FFF2-40B4-BE49-F238E27FC236}">
                  <a16:creationId xmlns:a16="http://schemas.microsoft.com/office/drawing/2014/main" id="{89DF451C-AA62-4662-BA00-CE52A6147184}"/>
                </a:ext>
              </a:extLst>
            </p:cNvPr>
            <p:cNvGrpSpPr/>
            <p:nvPr/>
          </p:nvGrpSpPr>
          <p:grpSpPr>
            <a:xfrm>
              <a:off x="1420170" y="1241426"/>
              <a:ext cx="2995613" cy="2630487"/>
              <a:chOff x="1420170" y="1241426"/>
              <a:chExt cx="2995613" cy="2630487"/>
            </a:xfrm>
          </p:grpSpPr>
          <p:grpSp>
            <p:nvGrpSpPr>
              <p:cNvPr id="39" name="Group 38">
                <a:extLst>
                  <a:ext uri="{FF2B5EF4-FFF2-40B4-BE49-F238E27FC236}">
                    <a16:creationId xmlns:a16="http://schemas.microsoft.com/office/drawing/2014/main" id="{D7714E80-35BD-4188-A74C-1AECE99F3D68}"/>
                  </a:ext>
                </a:extLst>
              </p:cNvPr>
              <p:cNvGrpSpPr/>
              <p:nvPr/>
            </p:nvGrpSpPr>
            <p:grpSpPr>
              <a:xfrm>
                <a:off x="1420170" y="1241426"/>
                <a:ext cx="2995613" cy="2630487"/>
                <a:chOff x="1931988" y="1241426"/>
                <a:chExt cx="2995613" cy="2630487"/>
              </a:xfrm>
              <a:solidFill>
                <a:schemeClr val="accent5"/>
              </a:solidFill>
            </p:grpSpPr>
            <p:sp>
              <p:nvSpPr>
                <p:cNvPr id="27" name="Freeform 9">
                  <a:extLst>
                    <a:ext uri="{FF2B5EF4-FFF2-40B4-BE49-F238E27FC236}">
                      <a16:creationId xmlns:a16="http://schemas.microsoft.com/office/drawing/2014/main" id="{A1FE4EBE-03BE-4C54-AABB-F03E1FF7F678}"/>
                    </a:ext>
                  </a:extLst>
                </p:cNvPr>
                <p:cNvSpPr>
                  <a:spLocks/>
                </p:cNvSpPr>
                <p:nvPr/>
              </p:nvSpPr>
              <p:spPr bwMode="auto">
                <a:xfrm>
                  <a:off x="4414838" y="1241426"/>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12">
                  <a:extLst>
                    <a:ext uri="{FF2B5EF4-FFF2-40B4-BE49-F238E27FC236}">
                      <a16:creationId xmlns:a16="http://schemas.microsoft.com/office/drawing/2014/main" id="{704CE254-1E7F-413A-9D1C-5CCDF7A8B9D9}"/>
                    </a:ext>
                  </a:extLst>
                </p:cNvPr>
                <p:cNvSpPr>
                  <a:spLocks/>
                </p:cNvSpPr>
                <p:nvPr/>
              </p:nvSpPr>
              <p:spPr bwMode="auto">
                <a:xfrm>
                  <a:off x="1931988" y="1371601"/>
                  <a:ext cx="2811463" cy="2500312"/>
                </a:xfrm>
                <a:custGeom>
                  <a:avLst/>
                  <a:gdLst>
                    <a:gd name="T0" fmla="*/ 964 w 1020"/>
                    <a:gd name="T1" fmla="*/ 0 h 908"/>
                    <a:gd name="T2" fmla="*/ 244 w 1020"/>
                    <a:gd name="T3" fmla="*/ 0 h 908"/>
                    <a:gd name="T4" fmla="*/ 219 w 1020"/>
                    <a:gd name="T5" fmla="*/ 3 h 908"/>
                    <a:gd name="T6" fmla="*/ 176 w 1020"/>
                    <a:gd name="T7" fmla="*/ 21 h 908"/>
                    <a:gd name="T8" fmla="*/ 149 w 1020"/>
                    <a:gd name="T9" fmla="*/ 48 h 908"/>
                    <a:gd name="T10" fmla="*/ 132 w 1020"/>
                    <a:gd name="T11" fmla="*/ 76 h 908"/>
                    <a:gd name="T12" fmla="*/ 114 w 1020"/>
                    <a:gd name="T13" fmla="*/ 128 h 908"/>
                    <a:gd name="T14" fmla="*/ 101 w 1020"/>
                    <a:gd name="T15" fmla="*/ 218 h 908"/>
                    <a:gd name="T16" fmla="*/ 98 w 1020"/>
                    <a:gd name="T17" fmla="*/ 318 h 908"/>
                    <a:gd name="T18" fmla="*/ 100 w 1020"/>
                    <a:gd name="T19" fmla="*/ 443 h 908"/>
                    <a:gd name="T20" fmla="*/ 102 w 1020"/>
                    <a:gd name="T21" fmla="*/ 566 h 908"/>
                    <a:gd name="T22" fmla="*/ 99 w 1020"/>
                    <a:gd name="T23" fmla="*/ 672 h 908"/>
                    <a:gd name="T24" fmla="*/ 90 w 1020"/>
                    <a:gd name="T25" fmla="*/ 735 h 908"/>
                    <a:gd name="T26" fmla="*/ 80 w 1020"/>
                    <a:gd name="T27" fmla="*/ 769 h 908"/>
                    <a:gd name="T28" fmla="*/ 72 w 1020"/>
                    <a:gd name="T29" fmla="*/ 785 h 908"/>
                    <a:gd name="T30" fmla="*/ 67 w 1020"/>
                    <a:gd name="T31" fmla="*/ 792 h 908"/>
                    <a:gd name="T32" fmla="*/ 63 w 1020"/>
                    <a:gd name="T33" fmla="*/ 795 h 908"/>
                    <a:gd name="T34" fmla="*/ 56 w 1020"/>
                    <a:gd name="T35" fmla="*/ 796 h 908"/>
                    <a:gd name="T36" fmla="*/ 0 w 1020"/>
                    <a:gd name="T37" fmla="*/ 852 h 908"/>
                    <a:gd name="T38" fmla="*/ 56 w 1020"/>
                    <a:gd name="T39" fmla="*/ 908 h 908"/>
                    <a:gd name="T40" fmla="*/ 108 w 1020"/>
                    <a:gd name="T41" fmla="*/ 897 h 908"/>
                    <a:gd name="T42" fmla="*/ 145 w 1020"/>
                    <a:gd name="T43" fmla="*/ 872 h 908"/>
                    <a:gd name="T44" fmla="*/ 169 w 1020"/>
                    <a:gd name="T45" fmla="*/ 842 h 908"/>
                    <a:gd name="T46" fmla="*/ 194 w 1020"/>
                    <a:gd name="T47" fmla="*/ 783 h 908"/>
                    <a:gd name="T48" fmla="*/ 211 w 1020"/>
                    <a:gd name="T49" fmla="*/ 681 h 908"/>
                    <a:gd name="T50" fmla="*/ 214 w 1020"/>
                    <a:gd name="T51" fmla="*/ 566 h 908"/>
                    <a:gd name="T52" fmla="*/ 212 w 1020"/>
                    <a:gd name="T53" fmla="*/ 440 h 908"/>
                    <a:gd name="T54" fmla="*/ 210 w 1020"/>
                    <a:gd name="T55" fmla="*/ 318 h 908"/>
                    <a:gd name="T56" fmla="*/ 214 w 1020"/>
                    <a:gd name="T57" fmla="*/ 221 h 908"/>
                    <a:gd name="T58" fmla="*/ 220 w 1020"/>
                    <a:gd name="T59" fmla="*/ 167 h 908"/>
                    <a:gd name="T60" fmla="*/ 280 w 1020"/>
                    <a:gd name="T61" fmla="*/ 112 h 908"/>
                    <a:gd name="T62" fmla="*/ 964 w 1020"/>
                    <a:gd name="T63" fmla="*/ 112 h 908"/>
                    <a:gd name="T64" fmla="*/ 1020 w 1020"/>
                    <a:gd name="T65" fmla="*/ 56 h 908"/>
                    <a:gd name="T66" fmla="*/ 964 w 1020"/>
                    <a:gd name="T67" fmla="*/ 0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0" h="908">
                      <a:moveTo>
                        <a:pt x="964" y="0"/>
                      </a:moveTo>
                      <a:cubicBezTo>
                        <a:pt x="964" y="0"/>
                        <a:pt x="388" y="0"/>
                        <a:pt x="244" y="0"/>
                      </a:cubicBezTo>
                      <a:cubicBezTo>
                        <a:pt x="236" y="0"/>
                        <a:pt x="227" y="1"/>
                        <a:pt x="219" y="3"/>
                      </a:cubicBezTo>
                      <a:cubicBezTo>
                        <a:pt x="203" y="6"/>
                        <a:pt x="189" y="12"/>
                        <a:pt x="176" y="21"/>
                      </a:cubicBezTo>
                      <a:cubicBezTo>
                        <a:pt x="165" y="29"/>
                        <a:pt x="156" y="38"/>
                        <a:pt x="149" y="48"/>
                      </a:cubicBezTo>
                      <a:cubicBezTo>
                        <a:pt x="142" y="57"/>
                        <a:pt x="137" y="66"/>
                        <a:pt x="132" y="76"/>
                      </a:cubicBezTo>
                      <a:cubicBezTo>
                        <a:pt x="124" y="92"/>
                        <a:pt x="118" y="110"/>
                        <a:pt x="114" y="128"/>
                      </a:cubicBezTo>
                      <a:cubicBezTo>
                        <a:pt x="107" y="156"/>
                        <a:pt x="104" y="186"/>
                        <a:pt x="101" y="218"/>
                      </a:cubicBezTo>
                      <a:cubicBezTo>
                        <a:pt x="99" y="250"/>
                        <a:pt x="98" y="283"/>
                        <a:pt x="98" y="318"/>
                      </a:cubicBezTo>
                      <a:cubicBezTo>
                        <a:pt x="98" y="359"/>
                        <a:pt x="99" y="401"/>
                        <a:pt x="100" y="443"/>
                      </a:cubicBezTo>
                      <a:cubicBezTo>
                        <a:pt x="101" y="485"/>
                        <a:pt x="102" y="526"/>
                        <a:pt x="102" y="566"/>
                      </a:cubicBezTo>
                      <a:cubicBezTo>
                        <a:pt x="102" y="604"/>
                        <a:pt x="102" y="640"/>
                        <a:pt x="99" y="672"/>
                      </a:cubicBezTo>
                      <a:cubicBezTo>
                        <a:pt x="97" y="696"/>
                        <a:pt x="94" y="717"/>
                        <a:pt x="90" y="735"/>
                      </a:cubicBezTo>
                      <a:cubicBezTo>
                        <a:pt x="87" y="749"/>
                        <a:pt x="84" y="760"/>
                        <a:pt x="80" y="769"/>
                      </a:cubicBezTo>
                      <a:cubicBezTo>
                        <a:pt x="78" y="776"/>
                        <a:pt x="75" y="782"/>
                        <a:pt x="72" y="785"/>
                      </a:cubicBezTo>
                      <a:cubicBezTo>
                        <a:pt x="70" y="788"/>
                        <a:pt x="69" y="790"/>
                        <a:pt x="67" y="792"/>
                      </a:cubicBezTo>
                      <a:cubicBezTo>
                        <a:pt x="65" y="794"/>
                        <a:pt x="64" y="794"/>
                        <a:pt x="63" y="795"/>
                      </a:cubicBezTo>
                      <a:cubicBezTo>
                        <a:pt x="61" y="795"/>
                        <a:pt x="60" y="796"/>
                        <a:pt x="56" y="796"/>
                      </a:cubicBezTo>
                      <a:cubicBezTo>
                        <a:pt x="25" y="796"/>
                        <a:pt x="0" y="821"/>
                        <a:pt x="0" y="852"/>
                      </a:cubicBezTo>
                      <a:cubicBezTo>
                        <a:pt x="0" y="883"/>
                        <a:pt x="25" y="908"/>
                        <a:pt x="56" y="908"/>
                      </a:cubicBezTo>
                      <a:cubicBezTo>
                        <a:pt x="74" y="908"/>
                        <a:pt x="92" y="905"/>
                        <a:pt x="108" y="897"/>
                      </a:cubicBezTo>
                      <a:cubicBezTo>
                        <a:pt x="122" y="891"/>
                        <a:pt x="135" y="882"/>
                        <a:pt x="145" y="872"/>
                      </a:cubicBezTo>
                      <a:cubicBezTo>
                        <a:pt x="155" y="863"/>
                        <a:pt x="162" y="853"/>
                        <a:pt x="169" y="842"/>
                      </a:cubicBezTo>
                      <a:cubicBezTo>
                        <a:pt x="180" y="824"/>
                        <a:pt x="188" y="804"/>
                        <a:pt x="194" y="783"/>
                      </a:cubicBezTo>
                      <a:cubicBezTo>
                        <a:pt x="203" y="752"/>
                        <a:pt x="208" y="718"/>
                        <a:pt x="211" y="681"/>
                      </a:cubicBezTo>
                      <a:cubicBezTo>
                        <a:pt x="214" y="645"/>
                        <a:pt x="214" y="606"/>
                        <a:pt x="214" y="566"/>
                      </a:cubicBezTo>
                      <a:cubicBezTo>
                        <a:pt x="214" y="525"/>
                        <a:pt x="213" y="482"/>
                        <a:pt x="212" y="440"/>
                      </a:cubicBezTo>
                      <a:cubicBezTo>
                        <a:pt x="211" y="398"/>
                        <a:pt x="210" y="357"/>
                        <a:pt x="210" y="318"/>
                      </a:cubicBezTo>
                      <a:cubicBezTo>
                        <a:pt x="210" y="283"/>
                        <a:pt x="211" y="250"/>
                        <a:pt x="214" y="221"/>
                      </a:cubicBezTo>
                      <a:cubicBezTo>
                        <a:pt x="215" y="201"/>
                        <a:pt x="217" y="182"/>
                        <a:pt x="220" y="167"/>
                      </a:cubicBezTo>
                      <a:cubicBezTo>
                        <a:pt x="228" y="141"/>
                        <a:pt x="241" y="117"/>
                        <a:pt x="280" y="112"/>
                      </a:cubicBezTo>
                      <a:cubicBezTo>
                        <a:pt x="465" y="112"/>
                        <a:pt x="964" y="112"/>
                        <a:pt x="964" y="112"/>
                      </a:cubicBezTo>
                      <a:cubicBezTo>
                        <a:pt x="995" y="112"/>
                        <a:pt x="1020" y="87"/>
                        <a:pt x="1020" y="56"/>
                      </a:cubicBezTo>
                      <a:cubicBezTo>
                        <a:pt x="1020" y="25"/>
                        <a:pt x="995" y="0"/>
                        <a:pt x="96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0" name="Oval 39">
                <a:extLst>
                  <a:ext uri="{FF2B5EF4-FFF2-40B4-BE49-F238E27FC236}">
                    <a16:creationId xmlns:a16="http://schemas.microsoft.com/office/drawing/2014/main" id="{06FA3F71-D703-430F-B11E-051FF7205A9B}"/>
                  </a:ext>
                </a:extLst>
              </p:cNvPr>
              <p:cNvSpPr/>
              <p:nvPr/>
            </p:nvSpPr>
            <p:spPr>
              <a:xfrm>
                <a:off x="2889005" y="1333580"/>
                <a:ext cx="396082" cy="396082"/>
              </a:xfrm>
              <a:prstGeom prst="ellipse">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p>
            </p:txBody>
          </p:sp>
        </p:grpSp>
        <p:grpSp>
          <p:nvGrpSpPr>
            <p:cNvPr id="9" name="Group 8">
              <a:extLst>
                <a:ext uri="{FF2B5EF4-FFF2-40B4-BE49-F238E27FC236}">
                  <a16:creationId xmlns:a16="http://schemas.microsoft.com/office/drawing/2014/main" id="{0B3BBEED-F860-423D-BD79-DBAAA29DAE4D}"/>
                </a:ext>
              </a:extLst>
            </p:cNvPr>
            <p:cNvGrpSpPr/>
            <p:nvPr/>
          </p:nvGrpSpPr>
          <p:grpSpPr>
            <a:xfrm>
              <a:off x="2236145" y="2309813"/>
              <a:ext cx="2179638" cy="1562100"/>
              <a:chOff x="2236145" y="2309813"/>
              <a:chExt cx="2179638" cy="1562100"/>
            </a:xfrm>
          </p:grpSpPr>
          <p:grpSp>
            <p:nvGrpSpPr>
              <p:cNvPr id="36" name="Group 35">
                <a:extLst>
                  <a:ext uri="{FF2B5EF4-FFF2-40B4-BE49-F238E27FC236}">
                    <a16:creationId xmlns:a16="http://schemas.microsoft.com/office/drawing/2014/main" id="{8AFA1890-E01D-4F7F-BC91-AF3882538D5B}"/>
                  </a:ext>
                </a:extLst>
              </p:cNvPr>
              <p:cNvGrpSpPr/>
              <p:nvPr/>
            </p:nvGrpSpPr>
            <p:grpSpPr>
              <a:xfrm>
                <a:off x="2236145" y="2309813"/>
                <a:ext cx="2179638" cy="1562100"/>
                <a:chOff x="2747963" y="2309813"/>
                <a:chExt cx="2179638" cy="1562100"/>
              </a:xfrm>
              <a:solidFill>
                <a:schemeClr val="accent4"/>
              </a:solidFill>
            </p:grpSpPr>
            <p:sp>
              <p:nvSpPr>
                <p:cNvPr id="26" name="Freeform 8">
                  <a:extLst>
                    <a:ext uri="{FF2B5EF4-FFF2-40B4-BE49-F238E27FC236}">
                      <a16:creationId xmlns:a16="http://schemas.microsoft.com/office/drawing/2014/main" id="{6CCFEA4F-9304-4EF3-AAEC-95436AC6BE27}"/>
                    </a:ext>
                  </a:extLst>
                </p:cNvPr>
                <p:cNvSpPr>
                  <a:spLocks/>
                </p:cNvSpPr>
                <p:nvPr/>
              </p:nvSpPr>
              <p:spPr bwMode="auto">
                <a:xfrm>
                  <a:off x="4414838" y="2309813"/>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1">
                  <a:extLst>
                    <a:ext uri="{FF2B5EF4-FFF2-40B4-BE49-F238E27FC236}">
                      <a16:creationId xmlns:a16="http://schemas.microsoft.com/office/drawing/2014/main" id="{BB6A4660-9D3E-42F2-80D4-07EF1E89D508}"/>
                    </a:ext>
                  </a:extLst>
                </p:cNvPr>
                <p:cNvSpPr>
                  <a:spLocks/>
                </p:cNvSpPr>
                <p:nvPr/>
              </p:nvSpPr>
              <p:spPr bwMode="auto">
                <a:xfrm>
                  <a:off x="2747963" y="2439988"/>
                  <a:ext cx="1995488" cy="1431925"/>
                </a:xfrm>
                <a:custGeom>
                  <a:avLst/>
                  <a:gdLst>
                    <a:gd name="T0" fmla="*/ 668 w 724"/>
                    <a:gd name="T1" fmla="*/ 0 h 520"/>
                    <a:gd name="T2" fmla="*/ 236 w 724"/>
                    <a:gd name="T3" fmla="*/ 0 h 520"/>
                    <a:gd name="T4" fmla="*/ 188 w 724"/>
                    <a:gd name="T5" fmla="*/ 8 h 520"/>
                    <a:gd name="T6" fmla="*/ 151 w 724"/>
                    <a:gd name="T7" fmla="*/ 28 h 520"/>
                    <a:gd name="T8" fmla="*/ 128 w 724"/>
                    <a:gd name="T9" fmla="*/ 53 h 520"/>
                    <a:gd name="T10" fmla="*/ 104 w 724"/>
                    <a:gd name="T11" fmla="*/ 103 h 520"/>
                    <a:gd name="T12" fmla="*/ 92 w 724"/>
                    <a:gd name="T13" fmla="*/ 181 h 520"/>
                    <a:gd name="T14" fmla="*/ 90 w 724"/>
                    <a:gd name="T15" fmla="*/ 260 h 520"/>
                    <a:gd name="T16" fmla="*/ 89 w 724"/>
                    <a:gd name="T17" fmla="*/ 332 h 520"/>
                    <a:gd name="T18" fmla="*/ 84 w 724"/>
                    <a:gd name="T19" fmla="*/ 374 h 520"/>
                    <a:gd name="T20" fmla="*/ 77 w 724"/>
                    <a:gd name="T21" fmla="*/ 395 h 520"/>
                    <a:gd name="T22" fmla="*/ 73 w 724"/>
                    <a:gd name="T23" fmla="*/ 402 h 520"/>
                    <a:gd name="T24" fmla="*/ 71 w 724"/>
                    <a:gd name="T25" fmla="*/ 405 h 520"/>
                    <a:gd name="T26" fmla="*/ 67 w 724"/>
                    <a:gd name="T27" fmla="*/ 407 h 520"/>
                    <a:gd name="T28" fmla="*/ 56 w 724"/>
                    <a:gd name="T29" fmla="*/ 408 h 520"/>
                    <a:gd name="T30" fmla="*/ 0 w 724"/>
                    <a:gd name="T31" fmla="*/ 464 h 520"/>
                    <a:gd name="T32" fmla="*/ 56 w 724"/>
                    <a:gd name="T33" fmla="*/ 520 h 520"/>
                    <a:gd name="T34" fmla="*/ 104 w 724"/>
                    <a:gd name="T35" fmla="*/ 512 h 520"/>
                    <a:gd name="T36" fmla="*/ 141 w 724"/>
                    <a:gd name="T37" fmla="*/ 492 h 520"/>
                    <a:gd name="T38" fmla="*/ 164 w 724"/>
                    <a:gd name="T39" fmla="*/ 467 h 520"/>
                    <a:gd name="T40" fmla="*/ 188 w 724"/>
                    <a:gd name="T41" fmla="*/ 417 h 520"/>
                    <a:gd name="T42" fmla="*/ 200 w 724"/>
                    <a:gd name="T43" fmla="*/ 339 h 520"/>
                    <a:gd name="T44" fmla="*/ 202 w 724"/>
                    <a:gd name="T45" fmla="*/ 260 h 520"/>
                    <a:gd name="T46" fmla="*/ 203 w 724"/>
                    <a:gd name="T47" fmla="*/ 188 h 520"/>
                    <a:gd name="T48" fmla="*/ 207 w 724"/>
                    <a:gd name="T49" fmla="*/ 156 h 520"/>
                    <a:gd name="T50" fmla="*/ 284 w 724"/>
                    <a:gd name="T51" fmla="*/ 112 h 520"/>
                    <a:gd name="T52" fmla="*/ 668 w 724"/>
                    <a:gd name="T53" fmla="*/ 112 h 520"/>
                    <a:gd name="T54" fmla="*/ 724 w 724"/>
                    <a:gd name="T55" fmla="*/ 56 h 520"/>
                    <a:gd name="T56" fmla="*/ 668 w 724"/>
                    <a:gd name="T57"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4" h="520">
                      <a:moveTo>
                        <a:pt x="668" y="0"/>
                      </a:moveTo>
                      <a:cubicBezTo>
                        <a:pt x="462" y="0"/>
                        <a:pt x="468" y="0"/>
                        <a:pt x="236" y="0"/>
                      </a:cubicBezTo>
                      <a:cubicBezTo>
                        <a:pt x="219" y="0"/>
                        <a:pt x="203" y="2"/>
                        <a:pt x="188" y="8"/>
                      </a:cubicBezTo>
                      <a:cubicBezTo>
                        <a:pt x="175" y="12"/>
                        <a:pt x="162" y="19"/>
                        <a:pt x="151" y="28"/>
                      </a:cubicBezTo>
                      <a:cubicBezTo>
                        <a:pt x="142" y="35"/>
                        <a:pt x="134" y="44"/>
                        <a:pt x="128" y="53"/>
                      </a:cubicBezTo>
                      <a:cubicBezTo>
                        <a:pt x="116" y="69"/>
                        <a:pt x="109" y="86"/>
                        <a:pt x="104" y="103"/>
                      </a:cubicBezTo>
                      <a:cubicBezTo>
                        <a:pt x="96" y="129"/>
                        <a:pt x="93" y="155"/>
                        <a:pt x="92" y="181"/>
                      </a:cubicBezTo>
                      <a:cubicBezTo>
                        <a:pt x="90" y="208"/>
                        <a:pt x="90" y="234"/>
                        <a:pt x="90" y="260"/>
                      </a:cubicBezTo>
                      <a:cubicBezTo>
                        <a:pt x="90" y="285"/>
                        <a:pt x="90" y="310"/>
                        <a:pt x="89" y="332"/>
                      </a:cubicBezTo>
                      <a:cubicBezTo>
                        <a:pt x="88" y="348"/>
                        <a:pt x="86" y="362"/>
                        <a:pt x="84" y="374"/>
                      </a:cubicBezTo>
                      <a:cubicBezTo>
                        <a:pt x="82" y="383"/>
                        <a:pt x="80" y="390"/>
                        <a:pt x="77" y="395"/>
                      </a:cubicBezTo>
                      <a:cubicBezTo>
                        <a:pt x="76" y="398"/>
                        <a:pt x="74" y="401"/>
                        <a:pt x="73" y="402"/>
                      </a:cubicBezTo>
                      <a:cubicBezTo>
                        <a:pt x="72" y="404"/>
                        <a:pt x="71" y="404"/>
                        <a:pt x="71" y="405"/>
                      </a:cubicBezTo>
                      <a:cubicBezTo>
                        <a:pt x="70" y="405"/>
                        <a:pt x="69" y="406"/>
                        <a:pt x="67" y="407"/>
                      </a:cubicBezTo>
                      <a:cubicBezTo>
                        <a:pt x="65" y="407"/>
                        <a:pt x="62" y="408"/>
                        <a:pt x="56" y="408"/>
                      </a:cubicBezTo>
                      <a:cubicBezTo>
                        <a:pt x="25" y="408"/>
                        <a:pt x="0" y="433"/>
                        <a:pt x="0" y="464"/>
                      </a:cubicBezTo>
                      <a:cubicBezTo>
                        <a:pt x="0" y="495"/>
                        <a:pt x="25" y="520"/>
                        <a:pt x="56" y="520"/>
                      </a:cubicBezTo>
                      <a:cubicBezTo>
                        <a:pt x="73" y="520"/>
                        <a:pt x="89" y="518"/>
                        <a:pt x="104" y="512"/>
                      </a:cubicBezTo>
                      <a:cubicBezTo>
                        <a:pt x="117" y="508"/>
                        <a:pt x="130" y="501"/>
                        <a:pt x="141" y="492"/>
                      </a:cubicBezTo>
                      <a:cubicBezTo>
                        <a:pt x="150" y="485"/>
                        <a:pt x="158" y="476"/>
                        <a:pt x="164" y="467"/>
                      </a:cubicBezTo>
                      <a:cubicBezTo>
                        <a:pt x="176" y="451"/>
                        <a:pt x="183" y="434"/>
                        <a:pt x="188" y="417"/>
                      </a:cubicBezTo>
                      <a:cubicBezTo>
                        <a:pt x="196" y="391"/>
                        <a:pt x="199" y="365"/>
                        <a:pt x="200" y="339"/>
                      </a:cubicBezTo>
                      <a:cubicBezTo>
                        <a:pt x="202" y="312"/>
                        <a:pt x="202" y="286"/>
                        <a:pt x="202" y="260"/>
                      </a:cubicBezTo>
                      <a:cubicBezTo>
                        <a:pt x="202" y="235"/>
                        <a:pt x="202" y="210"/>
                        <a:pt x="203" y="188"/>
                      </a:cubicBezTo>
                      <a:cubicBezTo>
                        <a:pt x="204" y="177"/>
                        <a:pt x="205" y="166"/>
                        <a:pt x="207" y="156"/>
                      </a:cubicBezTo>
                      <a:cubicBezTo>
                        <a:pt x="211" y="143"/>
                        <a:pt x="227" y="115"/>
                        <a:pt x="284" y="112"/>
                      </a:cubicBezTo>
                      <a:cubicBezTo>
                        <a:pt x="468" y="112"/>
                        <a:pt x="477" y="112"/>
                        <a:pt x="668" y="112"/>
                      </a:cubicBezTo>
                      <a:cubicBezTo>
                        <a:pt x="699" y="112"/>
                        <a:pt x="724" y="87"/>
                        <a:pt x="724" y="56"/>
                      </a:cubicBezTo>
                      <a:cubicBezTo>
                        <a:pt x="724" y="25"/>
                        <a:pt x="699" y="0"/>
                        <a:pt x="6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1" name="Oval 40">
                <a:extLst>
                  <a:ext uri="{FF2B5EF4-FFF2-40B4-BE49-F238E27FC236}">
                    <a16:creationId xmlns:a16="http://schemas.microsoft.com/office/drawing/2014/main" id="{3A47394C-BBD7-487A-AADC-8040A5326CFC}"/>
                  </a:ext>
                </a:extLst>
              </p:cNvPr>
              <p:cNvSpPr/>
              <p:nvPr/>
            </p:nvSpPr>
            <p:spPr>
              <a:xfrm>
                <a:off x="3297266" y="2392466"/>
                <a:ext cx="396082" cy="396082"/>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2</a:t>
                </a:r>
              </a:p>
            </p:txBody>
          </p:sp>
        </p:grpSp>
        <p:grpSp>
          <p:nvGrpSpPr>
            <p:cNvPr id="15" name="Group 14">
              <a:extLst>
                <a:ext uri="{FF2B5EF4-FFF2-40B4-BE49-F238E27FC236}">
                  <a16:creationId xmlns:a16="http://schemas.microsoft.com/office/drawing/2014/main" id="{8466B15B-5F21-42F2-AB7D-48C86F20E4ED}"/>
                </a:ext>
              </a:extLst>
            </p:cNvPr>
            <p:cNvGrpSpPr/>
            <p:nvPr/>
          </p:nvGrpSpPr>
          <p:grpSpPr>
            <a:xfrm>
              <a:off x="2236145" y="3562351"/>
              <a:ext cx="2179638" cy="1558925"/>
              <a:chOff x="2236145" y="3562351"/>
              <a:chExt cx="2179638" cy="1558925"/>
            </a:xfrm>
          </p:grpSpPr>
          <p:grpSp>
            <p:nvGrpSpPr>
              <p:cNvPr id="37" name="Group 36">
                <a:extLst>
                  <a:ext uri="{FF2B5EF4-FFF2-40B4-BE49-F238E27FC236}">
                    <a16:creationId xmlns:a16="http://schemas.microsoft.com/office/drawing/2014/main" id="{E44AE355-E827-4A0F-876D-059DC4FB680D}"/>
                  </a:ext>
                </a:extLst>
              </p:cNvPr>
              <p:cNvGrpSpPr/>
              <p:nvPr/>
            </p:nvGrpSpPr>
            <p:grpSpPr>
              <a:xfrm>
                <a:off x="2236145" y="3562351"/>
                <a:ext cx="2179638" cy="1558925"/>
                <a:chOff x="2747963" y="3562351"/>
                <a:chExt cx="2179638" cy="1558925"/>
              </a:xfrm>
              <a:solidFill>
                <a:schemeClr val="accent6"/>
              </a:solidFill>
            </p:grpSpPr>
            <p:sp>
              <p:nvSpPr>
                <p:cNvPr id="24" name="Freeform 6">
                  <a:extLst>
                    <a:ext uri="{FF2B5EF4-FFF2-40B4-BE49-F238E27FC236}">
                      <a16:creationId xmlns:a16="http://schemas.microsoft.com/office/drawing/2014/main" id="{B127EE1D-7FD2-4209-8014-D61D8719C983}"/>
                    </a:ext>
                  </a:extLst>
                </p:cNvPr>
                <p:cNvSpPr>
                  <a:spLocks/>
                </p:cNvSpPr>
                <p:nvPr/>
              </p:nvSpPr>
              <p:spPr bwMode="auto">
                <a:xfrm>
                  <a:off x="4414838" y="4556126"/>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13">
                  <a:extLst>
                    <a:ext uri="{FF2B5EF4-FFF2-40B4-BE49-F238E27FC236}">
                      <a16:creationId xmlns:a16="http://schemas.microsoft.com/office/drawing/2014/main" id="{16A6324A-2BFB-435B-9D78-04E1AF2EFD5B}"/>
                    </a:ext>
                  </a:extLst>
                </p:cNvPr>
                <p:cNvSpPr>
                  <a:spLocks/>
                </p:cNvSpPr>
                <p:nvPr/>
              </p:nvSpPr>
              <p:spPr bwMode="auto">
                <a:xfrm>
                  <a:off x="2747963" y="3562351"/>
                  <a:ext cx="1995488" cy="1431925"/>
                </a:xfrm>
                <a:custGeom>
                  <a:avLst/>
                  <a:gdLst>
                    <a:gd name="T0" fmla="*/ 668 w 724"/>
                    <a:gd name="T1" fmla="*/ 520 h 520"/>
                    <a:gd name="T2" fmla="*/ 236 w 724"/>
                    <a:gd name="T3" fmla="*/ 520 h 520"/>
                    <a:gd name="T4" fmla="*/ 188 w 724"/>
                    <a:gd name="T5" fmla="*/ 512 h 520"/>
                    <a:gd name="T6" fmla="*/ 151 w 724"/>
                    <a:gd name="T7" fmla="*/ 492 h 520"/>
                    <a:gd name="T8" fmla="*/ 128 w 724"/>
                    <a:gd name="T9" fmla="*/ 467 h 520"/>
                    <a:gd name="T10" fmla="*/ 104 w 724"/>
                    <a:gd name="T11" fmla="*/ 417 h 520"/>
                    <a:gd name="T12" fmla="*/ 92 w 724"/>
                    <a:gd name="T13" fmla="*/ 339 h 520"/>
                    <a:gd name="T14" fmla="*/ 90 w 724"/>
                    <a:gd name="T15" fmla="*/ 260 h 520"/>
                    <a:gd name="T16" fmla="*/ 89 w 724"/>
                    <a:gd name="T17" fmla="*/ 188 h 520"/>
                    <a:gd name="T18" fmla="*/ 84 w 724"/>
                    <a:gd name="T19" fmla="*/ 146 h 520"/>
                    <a:gd name="T20" fmla="*/ 77 w 724"/>
                    <a:gd name="T21" fmla="*/ 125 h 520"/>
                    <a:gd name="T22" fmla="*/ 73 w 724"/>
                    <a:gd name="T23" fmla="*/ 118 h 520"/>
                    <a:gd name="T24" fmla="*/ 71 w 724"/>
                    <a:gd name="T25" fmla="*/ 115 h 520"/>
                    <a:gd name="T26" fmla="*/ 67 w 724"/>
                    <a:gd name="T27" fmla="*/ 113 h 520"/>
                    <a:gd name="T28" fmla="*/ 56 w 724"/>
                    <a:gd name="T29" fmla="*/ 112 h 520"/>
                    <a:gd name="T30" fmla="*/ 0 w 724"/>
                    <a:gd name="T31" fmla="*/ 56 h 520"/>
                    <a:gd name="T32" fmla="*/ 56 w 724"/>
                    <a:gd name="T33" fmla="*/ 0 h 520"/>
                    <a:gd name="T34" fmla="*/ 104 w 724"/>
                    <a:gd name="T35" fmla="*/ 8 h 520"/>
                    <a:gd name="T36" fmla="*/ 141 w 724"/>
                    <a:gd name="T37" fmla="*/ 28 h 520"/>
                    <a:gd name="T38" fmla="*/ 164 w 724"/>
                    <a:gd name="T39" fmla="*/ 53 h 520"/>
                    <a:gd name="T40" fmla="*/ 188 w 724"/>
                    <a:gd name="T41" fmla="*/ 103 h 520"/>
                    <a:gd name="T42" fmla="*/ 200 w 724"/>
                    <a:gd name="T43" fmla="*/ 181 h 520"/>
                    <a:gd name="T44" fmla="*/ 202 w 724"/>
                    <a:gd name="T45" fmla="*/ 260 h 520"/>
                    <a:gd name="T46" fmla="*/ 203 w 724"/>
                    <a:gd name="T47" fmla="*/ 332 h 520"/>
                    <a:gd name="T48" fmla="*/ 207 w 724"/>
                    <a:gd name="T49" fmla="*/ 364 h 520"/>
                    <a:gd name="T50" fmla="*/ 284 w 724"/>
                    <a:gd name="T51" fmla="*/ 408 h 520"/>
                    <a:gd name="T52" fmla="*/ 668 w 724"/>
                    <a:gd name="T53" fmla="*/ 408 h 520"/>
                    <a:gd name="T54" fmla="*/ 724 w 724"/>
                    <a:gd name="T55" fmla="*/ 464 h 520"/>
                    <a:gd name="T56" fmla="*/ 668 w 724"/>
                    <a:gd name="T57"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4" h="520">
                      <a:moveTo>
                        <a:pt x="668" y="520"/>
                      </a:moveTo>
                      <a:cubicBezTo>
                        <a:pt x="462" y="520"/>
                        <a:pt x="468" y="520"/>
                        <a:pt x="236" y="520"/>
                      </a:cubicBezTo>
                      <a:cubicBezTo>
                        <a:pt x="219" y="520"/>
                        <a:pt x="203" y="518"/>
                        <a:pt x="188" y="512"/>
                      </a:cubicBezTo>
                      <a:cubicBezTo>
                        <a:pt x="175" y="508"/>
                        <a:pt x="162" y="501"/>
                        <a:pt x="151" y="492"/>
                      </a:cubicBezTo>
                      <a:cubicBezTo>
                        <a:pt x="142" y="485"/>
                        <a:pt x="134" y="476"/>
                        <a:pt x="128" y="467"/>
                      </a:cubicBezTo>
                      <a:cubicBezTo>
                        <a:pt x="116" y="451"/>
                        <a:pt x="109" y="434"/>
                        <a:pt x="104" y="417"/>
                      </a:cubicBezTo>
                      <a:cubicBezTo>
                        <a:pt x="96" y="391"/>
                        <a:pt x="93" y="365"/>
                        <a:pt x="92" y="339"/>
                      </a:cubicBezTo>
                      <a:cubicBezTo>
                        <a:pt x="90" y="312"/>
                        <a:pt x="90" y="286"/>
                        <a:pt x="90" y="260"/>
                      </a:cubicBezTo>
                      <a:cubicBezTo>
                        <a:pt x="90" y="235"/>
                        <a:pt x="90" y="210"/>
                        <a:pt x="89" y="188"/>
                      </a:cubicBezTo>
                      <a:cubicBezTo>
                        <a:pt x="88" y="172"/>
                        <a:pt x="86" y="158"/>
                        <a:pt x="84" y="146"/>
                      </a:cubicBezTo>
                      <a:cubicBezTo>
                        <a:pt x="82" y="137"/>
                        <a:pt x="80" y="130"/>
                        <a:pt x="77" y="125"/>
                      </a:cubicBezTo>
                      <a:cubicBezTo>
                        <a:pt x="76" y="122"/>
                        <a:pt x="74" y="119"/>
                        <a:pt x="73" y="118"/>
                      </a:cubicBezTo>
                      <a:cubicBezTo>
                        <a:pt x="72" y="116"/>
                        <a:pt x="71" y="116"/>
                        <a:pt x="71" y="115"/>
                      </a:cubicBezTo>
                      <a:cubicBezTo>
                        <a:pt x="70" y="115"/>
                        <a:pt x="69" y="114"/>
                        <a:pt x="67" y="113"/>
                      </a:cubicBezTo>
                      <a:cubicBezTo>
                        <a:pt x="65" y="113"/>
                        <a:pt x="62" y="112"/>
                        <a:pt x="56" y="112"/>
                      </a:cubicBezTo>
                      <a:cubicBezTo>
                        <a:pt x="25" y="112"/>
                        <a:pt x="0" y="87"/>
                        <a:pt x="0" y="56"/>
                      </a:cubicBezTo>
                      <a:cubicBezTo>
                        <a:pt x="0" y="25"/>
                        <a:pt x="25" y="0"/>
                        <a:pt x="56" y="0"/>
                      </a:cubicBezTo>
                      <a:cubicBezTo>
                        <a:pt x="73" y="0"/>
                        <a:pt x="89" y="2"/>
                        <a:pt x="104" y="8"/>
                      </a:cubicBezTo>
                      <a:cubicBezTo>
                        <a:pt x="117" y="12"/>
                        <a:pt x="130" y="19"/>
                        <a:pt x="141" y="28"/>
                      </a:cubicBezTo>
                      <a:cubicBezTo>
                        <a:pt x="150" y="35"/>
                        <a:pt x="158" y="44"/>
                        <a:pt x="164" y="53"/>
                      </a:cubicBezTo>
                      <a:cubicBezTo>
                        <a:pt x="176" y="69"/>
                        <a:pt x="183" y="86"/>
                        <a:pt x="188" y="103"/>
                      </a:cubicBezTo>
                      <a:cubicBezTo>
                        <a:pt x="196" y="129"/>
                        <a:pt x="199" y="155"/>
                        <a:pt x="200" y="181"/>
                      </a:cubicBezTo>
                      <a:cubicBezTo>
                        <a:pt x="202" y="208"/>
                        <a:pt x="202" y="234"/>
                        <a:pt x="202" y="260"/>
                      </a:cubicBezTo>
                      <a:cubicBezTo>
                        <a:pt x="202" y="285"/>
                        <a:pt x="202" y="310"/>
                        <a:pt x="203" y="332"/>
                      </a:cubicBezTo>
                      <a:cubicBezTo>
                        <a:pt x="204" y="343"/>
                        <a:pt x="205" y="354"/>
                        <a:pt x="207" y="364"/>
                      </a:cubicBezTo>
                      <a:cubicBezTo>
                        <a:pt x="211" y="377"/>
                        <a:pt x="227" y="405"/>
                        <a:pt x="284" y="408"/>
                      </a:cubicBezTo>
                      <a:cubicBezTo>
                        <a:pt x="468" y="408"/>
                        <a:pt x="477" y="408"/>
                        <a:pt x="668" y="408"/>
                      </a:cubicBezTo>
                      <a:cubicBezTo>
                        <a:pt x="699" y="408"/>
                        <a:pt x="724" y="433"/>
                        <a:pt x="724" y="464"/>
                      </a:cubicBezTo>
                      <a:cubicBezTo>
                        <a:pt x="724" y="495"/>
                        <a:pt x="699" y="520"/>
                        <a:pt x="668" y="5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3" name="Oval 42">
                <a:extLst>
                  <a:ext uri="{FF2B5EF4-FFF2-40B4-BE49-F238E27FC236}">
                    <a16:creationId xmlns:a16="http://schemas.microsoft.com/office/drawing/2014/main" id="{A87A7677-CCD2-4BF0-B382-C744DD870BC6}"/>
                  </a:ext>
                </a:extLst>
              </p:cNvPr>
              <p:cNvSpPr/>
              <p:nvPr/>
            </p:nvSpPr>
            <p:spPr>
              <a:xfrm>
                <a:off x="3297266" y="4645760"/>
                <a:ext cx="396082" cy="396082"/>
              </a:xfrm>
              <a:prstGeom prst="ellipse">
                <a:avLst/>
              </a:prstGeom>
              <a:solidFill>
                <a:schemeClr val="bg1"/>
              </a:solid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4</a:t>
                </a:r>
              </a:p>
            </p:txBody>
          </p:sp>
        </p:grpSp>
        <p:grpSp>
          <p:nvGrpSpPr>
            <p:cNvPr id="16" name="Group 15">
              <a:extLst>
                <a:ext uri="{FF2B5EF4-FFF2-40B4-BE49-F238E27FC236}">
                  <a16:creationId xmlns:a16="http://schemas.microsoft.com/office/drawing/2014/main" id="{65F394A8-82DE-4E71-824D-86B1FFF2C07E}"/>
                </a:ext>
              </a:extLst>
            </p:cNvPr>
            <p:cNvGrpSpPr/>
            <p:nvPr/>
          </p:nvGrpSpPr>
          <p:grpSpPr>
            <a:xfrm>
              <a:off x="1420170" y="3562351"/>
              <a:ext cx="2995613" cy="2627312"/>
              <a:chOff x="1420170" y="3562351"/>
              <a:chExt cx="2995613" cy="2627312"/>
            </a:xfrm>
          </p:grpSpPr>
          <p:grpSp>
            <p:nvGrpSpPr>
              <p:cNvPr id="38" name="Group 37">
                <a:extLst>
                  <a:ext uri="{FF2B5EF4-FFF2-40B4-BE49-F238E27FC236}">
                    <a16:creationId xmlns:a16="http://schemas.microsoft.com/office/drawing/2014/main" id="{E5B9FB02-F6C2-4612-8FFF-301A47122EA0}"/>
                  </a:ext>
                </a:extLst>
              </p:cNvPr>
              <p:cNvGrpSpPr/>
              <p:nvPr/>
            </p:nvGrpSpPr>
            <p:grpSpPr>
              <a:xfrm>
                <a:off x="1420170" y="3562351"/>
                <a:ext cx="2995613" cy="2627312"/>
                <a:chOff x="1931988" y="3562351"/>
                <a:chExt cx="2995613" cy="2627312"/>
              </a:xfrm>
              <a:solidFill>
                <a:schemeClr val="accent2"/>
              </a:solidFill>
            </p:grpSpPr>
            <p:sp>
              <p:nvSpPr>
                <p:cNvPr id="23" name="Freeform 5">
                  <a:extLst>
                    <a:ext uri="{FF2B5EF4-FFF2-40B4-BE49-F238E27FC236}">
                      <a16:creationId xmlns:a16="http://schemas.microsoft.com/office/drawing/2014/main" id="{CD11E8BB-4175-4CDF-A88F-74CCD41C38CE}"/>
                    </a:ext>
                  </a:extLst>
                </p:cNvPr>
                <p:cNvSpPr>
                  <a:spLocks/>
                </p:cNvSpPr>
                <p:nvPr/>
              </p:nvSpPr>
              <p:spPr bwMode="auto">
                <a:xfrm>
                  <a:off x="4414838" y="5624513"/>
                  <a:ext cx="512763" cy="565150"/>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14">
                  <a:extLst>
                    <a:ext uri="{FF2B5EF4-FFF2-40B4-BE49-F238E27FC236}">
                      <a16:creationId xmlns:a16="http://schemas.microsoft.com/office/drawing/2014/main" id="{4C4438D3-946E-4A77-9D42-175991DBF9B6}"/>
                    </a:ext>
                  </a:extLst>
                </p:cNvPr>
                <p:cNvSpPr>
                  <a:spLocks/>
                </p:cNvSpPr>
                <p:nvPr/>
              </p:nvSpPr>
              <p:spPr bwMode="auto">
                <a:xfrm>
                  <a:off x="1931988" y="3562351"/>
                  <a:ext cx="2811463" cy="2500312"/>
                </a:xfrm>
                <a:custGeom>
                  <a:avLst/>
                  <a:gdLst>
                    <a:gd name="T0" fmla="*/ 964 w 1020"/>
                    <a:gd name="T1" fmla="*/ 908 h 908"/>
                    <a:gd name="T2" fmla="*/ 244 w 1020"/>
                    <a:gd name="T3" fmla="*/ 908 h 908"/>
                    <a:gd name="T4" fmla="*/ 219 w 1020"/>
                    <a:gd name="T5" fmla="*/ 905 h 908"/>
                    <a:gd name="T6" fmla="*/ 176 w 1020"/>
                    <a:gd name="T7" fmla="*/ 887 h 908"/>
                    <a:gd name="T8" fmla="*/ 149 w 1020"/>
                    <a:gd name="T9" fmla="*/ 860 h 908"/>
                    <a:gd name="T10" fmla="*/ 132 w 1020"/>
                    <a:gd name="T11" fmla="*/ 832 h 908"/>
                    <a:gd name="T12" fmla="*/ 114 w 1020"/>
                    <a:gd name="T13" fmla="*/ 780 h 908"/>
                    <a:gd name="T14" fmla="*/ 101 w 1020"/>
                    <a:gd name="T15" fmla="*/ 690 h 908"/>
                    <a:gd name="T16" fmla="*/ 98 w 1020"/>
                    <a:gd name="T17" fmla="*/ 590 h 908"/>
                    <a:gd name="T18" fmla="*/ 100 w 1020"/>
                    <a:gd name="T19" fmla="*/ 465 h 908"/>
                    <a:gd name="T20" fmla="*/ 102 w 1020"/>
                    <a:gd name="T21" fmla="*/ 342 h 908"/>
                    <a:gd name="T22" fmla="*/ 99 w 1020"/>
                    <a:gd name="T23" fmla="*/ 236 h 908"/>
                    <a:gd name="T24" fmla="*/ 90 w 1020"/>
                    <a:gd name="T25" fmla="*/ 173 h 908"/>
                    <a:gd name="T26" fmla="*/ 80 w 1020"/>
                    <a:gd name="T27" fmla="*/ 139 h 908"/>
                    <a:gd name="T28" fmla="*/ 72 w 1020"/>
                    <a:gd name="T29" fmla="*/ 123 h 908"/>
                    <a:gd name="T30" fmla="*/ 67 w 1020"/>
                    <a:gd name="T31" fmla="*/ 116 h 908"/>
                    <a:gd name="T32" fmla="*/ 63 w 1020"/>
                    <a:gd name="T33" fmla="*/ 113 h 908"/>
                    <a:gd name="T34" fmla="*/ 56 w 1020"/>
                    <a:gd name="T35" fmla="*/ 112 h 908"/>
                    <a:gd name="T36" fmla="*/ 0 w 1020"/>
                    <a:gd name="T37" fmla="*/ 56 h 908"/>
                    <a:gd name="T38" fmla="*/ 56 w 1020"/>
                    <a:gd name="T39" fmla="*/ 0 h 908"/>
                    <a:gd name="T40" fmla="*/ 108 w 1020"/>
                    <a:gd name="T41" fmla="*/ 11 h 908"/>
                    <a:gd name="T42" fmla="*/ 145 w 1020"/>
                    <a:gd name="T43" fmla="*/ 36 h 908"/>
                    <a:gd name="T44" fmla="*/ 169 w 1020"/>
                    <a:gd name="T45" fmla="*/ 66 h 908"/>
                    <a:gd name="T46" fmla="*/ 194 w 1020"/>
                    <a:gd name="T47" fmla="*/ 125 h 908"/>
                    <a:gd name="T48" fmla="*/ 211 w 1020"/>
                    <a:gd name="T49" fmla="*/ 227 h 908"/>
                    <a:gd name="T50" fmla="*/ 214 w 1020"/>
                    <a:gd name="T51" fmla="*/ 342 h 908"/>
                    <a:gd name="T52" fmla="*/ 212 w 1020"/>
                    <a:gd name="T53" fmla="*/ 468 h 908"/>
                    <a:gd name="T54" fmla="*/ 210 w 1020"/>
                    <a:gd name="T55" fmla="*/ 590 h 908"/>
                    <a:gd name="T56" fmla="*/ 214 w 1020"/>
                    <a:gd name="T57" fmla="*/ 687 h 908"/>
                    <a:gd name="T58" fmla="*/ 220 w 1020"/>
                    <a:gd name="T59" fmla="*/ 741 h 908"/>
                    <a:gd name="T60" fmla="*/ 280 w 1020"/>
                    <a:gd name="T61" fmla="*/ 796 h 908"/>
                    <a:gd name="T62" fmla="*/ 964 w 1020"/>
                    <a:gd name="T63" fmla="*/ 796 h 908"/>
                    <a:gd name="T64" fmla="*/ 1020 w 1020"/>
                    <a:gd name="T65" fmla="*/ 852 h 908"/>
                    <a:gd name="T66" fmla="*/ 964 w 1020"/>
                    <a:gd name="T67" fmla="*/ 908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0" h="908">
                      <a:moveTo>
                        <a:pt x="964" y="908"/>
                      </a:moveTo>
                      <a:cubicBezTo>
                        <a:pt x="964" y="908"/>
                        <a:pt x="388" y="908"/>
                        <a:pt x="244" y="908"/>
                      </a:cubicBezTo>
                      <a:cubicBezTo>
                        <a:pt x="236" y="908"/>
                        <a:pt x="227" y="907"/>
                        <a:pt x="219" y="905"/>
                      </a:cubicBezTo>
                      <a:cubicBezTo>
                        <a:pt x="203" y="902"/>
                        <a:pt x="189" y="896"/>
                        <a:pt x="176" y="887"/>
                      </a:cubicBezTo>
                      <a:cubicBezTo>
                        <a:pt x="165" y="879"/>
                        <a:pt x="156" y="870"/>
                        <a:pt x="149" y="860"/>
                      </a:cubicBezTo>
                      <a:cubicBezTo>
                        <a:pt x="142" y="851"/>
                        <a:pt x="137" y="842"/>
                        <a:pt x="132" y="832"/>
                      </a:cubicBezTo>
                      <a:cubicBezTo>
                        <a:pt x="124" y="816"/>
                        <a:pt x="118" y="798"/>
                        <a:pt x="114" y="780"/>
                      </a:cubicBezTo>
                      <a:cubicBezTo>
                        <a:pt x="107" y="752"/>
                        <a:pt x="104" y="722"/>
                        <a:pt x="101" y="690"/>
                      </a:cubicBezTo>
                      <a:cubicBezTo>
                        <a:pt x="99" y="658"/>
                        <a:pt x="98" y="625"/>
                        <a:pt x="98" y="590"/>
                      </a:cubicBezTo>
                      <a:cubicBezTo>
                        <a:pt x="98" y="549"/>
                        <a:pt x="99" y="507"/>
                        <a:pt x="100" y="465"/>
                      </a:cubicBezTo>
                      <a:cubicBezTo>
                        <a:pt x="101" y="423"/>
                        <a:pt x="102" y="382"/>
                        <a:pt x="102" y="342"/>
                      </a:cubicBezTo>
                      <a:cubicBezTo>
                        <a:pt x="102" y="304"/>
                        <a:pt x="102" y="268"/>
                        <a:pt x="99" y="236"/>
                      </a:cubicBezTo>
                      <a:cubicBezTo>
                        <a:pt x="97" y="212"/>
                        <a:pt x="94" y="191"/>
                        <a:pt x="90" y="173"/>
                      </a:cubicBezTo>
                      <a:cubicBezTo>
                        <a:pt x="87" y="159"/>
                        <a:pt x="84" y="148"/>
                        <a:pt x="80" y="139"/>
                      </a:cubicBezTo>
                      <a:cubicBezTo>
                        <a:pt x="78" y="132"/>
                        <a:pt x="75" y="126"/>
                        <a:pt x="72" y="123"/>
                      </a:cubicBezTo>
                      <a:cubicBezTo>
                        <a:pt x="70" y="120"/>
                        <a:pt x="69" y="118"/>
                        <a:pt x="67" y="116"/>
                      </a:cubicBezTo>
                      <a:cubicBezTo>
                        <a:pt x="65" y="114"/>
                        <a:pt x="64" y="114"/>
                        <a:pt x="63" y="113"/>
                      </a:cubicBezTo>
                      <a:cubicBezTo>
                        <a:pt x="61" y="113"/>
                        <a:pt x="60" y="112"/>
                        <a:pt x="56" y="112"/>
                      </a:cubicBezTo>
                      <a:cubicBezTo>
                        <a:pt x="25" y="112"/>
                        <a:pt x="0" y="87"/>
                        <a:pt x="0" y="56"/>
                      </a:cubicBezTo>
                      <a:cubicBezTo>
                        <a:pt x="0" y="25"/>
                        <a:pt x="25" y="0"/>
                        <a:pt x="56" y="0"/>
                      </a:cubicBezTo>
                      <a:cubicBezTo>
                        <a:pt x="74" y="0"/>
                        <a:pt x="92" y="3"/>
                        <a:pt x="108" y="11"/>
                      </a:cubicBezTo>
                      <a:cubicBezTo>
                        <a:pt x="122" y="17"/>
                        <a:pt x="135" y="26"/>
                        <a:pt x="145" y="36"/>
                      </a:cubicBezTo>
                      <a:cubicBezTo>
                        <a:pt x="155" y="45"/>
                        <a:pt x="162" y="55"/>
                        <a:pt x="169" y="66"/>
                      </a:cubicBezTo>
                      <a:cubicBezTo>
                        <a:pt x="180" y="84"/>
                        <a:pt x="188" y="104"/>
                        <a:pt x="194" y="125"/>
                      </a:cubicBezTo>
                      <a:cubicBezTo>
                        <a:pt x="203" y="156"/>
                        <a:pt x="208" y="190"/>
                        <a:pt x="211" y="227"/>
                      </a:cubicBezTo>
                      <a:cubicBezTo>
                        <a:pt x="214" y="263"/>
                        <a:pt x="214" y="302"/>
                        <a:pt x="214" y="342"/>
                      </a:cubicBezTo>
                      <a:cubicBezTo>
                        <a:pt x="214" y="383"/>
                        <a:pt x="213" y="426"/>
                        <a:pt x="212" y="468"/>
                      </a:cubicBezTo>
                      <a:cubicBezTo>
                        <a:pt x="211" y="510"/>
                        <a:pt x="210" y="551"/>
                        <a:pt x="210" y="590"/>
                      </a:cubicBezTo>
                      <a:cubicBezTo>
                        <a:pt x="210" y="625"/>
                        <a:pt x="211" y="658"/>
                        <a:pt x="214" y="687"/>
                      </a:cubicBezTo>
                      <a:cubicBezTo>
                        <a:pt x="215" y="707"/>
                        <a:pt x="217" y="726"/>
                        <a:pt x="220" y="741"/>
                      </a:cubicBezTo>
                      <a:cubicBezTo>
                        <a:pt x="228" y="767"/>
                        <a:pt x="241" y="791"/>
                        <a:pt x="280" y="796"/>
                      </a:cubicBezTo>
                      <a:cubicBezTo>
                        <a:pt x="465" y="796"/>
                        <a:pt x="964" y="796"/>
                        <a:pt x="964" y="796"/>
                      </a:cubicBezTo>
                      <a:cubicBezTo>
                        <a:pt x="995" y="796"/>
                        <a:pt x="1020" y="821"/>
                        <a:pt x="1020" y="852"/>
                      </a:cubicBezTo>
                      <a:cubicBezTo>
                        <a:pt x="1020" y="883"/>
                        <a:pt x="995" y="908"/>
                        <a:pt x="964" y="90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4" name="Oval 43">
                <a:extLst>
                  <a:ext uri="{FF2B5EF4-FFF2-40B4-BE49-F238E27FC236}">
                    <a16:creationId xmlns:a16="http://schemas.microsoft.com/office/drawing/2014/main" id="{7025653A-59A6-49A9-A99E-A08983D7BA90}"/>
                  </a:ext>
                </a:extLst>
              </p:cNvPr>
              <p:cNvSpPr/>
              <p:nvPr/>
            </p:nvSpPr>
            <p:spPr>
              <a:xfrm>
                <a:off x="2889005" y="5715882"/>
                <a:ext cx="396082" cy="396082"/>
              </a:xfrm>
              <a:prstGeom prst="ellipse">
                <a:avLst/>
              </a:prstGeom>
              <a:solidFill>
                <a:schemeClr val="bg1"/>
              </a:solidFill>
              <a:ln w="381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5</a:t>
                </a:r>
              </a:p>
            </p:txBody>
          </p:sp>
        </p:grpSp>
        <p:grpSp>
          <p:nvGrpSpPr>
            <p:cNvPr id="14" name="Group 13">
              <a:extLst>
                <a:ext uri="{FF2B5EF4-FFF2-40B4-BE49-F238E27FC236}">
                  <a16:creationId xmlns:a16="http://schemas.microsoft.com/office/drawing/2014/main" id="{4282D274-B4CA-4944-B172-A5DE23D9D696}"/>
                </a:ext>
              </a:extLst>
            </p:cNvPr>
            <p:cNvGrpSpPr/>
            <p:nvPr/>
          </p:nvGrpSpPr>
          <p:grpSpPr>
            <a:xfrm>
              <a:off x="-35755" y="3433763"/>
              <a:ext cx="4422961" cy="563562"/>
              <a:chOff x="-35755" y="3433763"/>
              <a:chExt cx="4422961" cy="563562"/>
            </a:xfrm>
          </p:grpSpPr>
          <p:grpSp>
            <p:nvGrpSpPr>
              <p:cNvPr id="12" name="Group 11">
                <a:extLst>
                  <a:ext uri="{FF2B5EF4-FFF2-40B4-BE49-F238E27FC236}">
                    <a16:creationId xmlns:a16="http://schemas.microsoft.com/office/drawing/2014/main" id="{3880138C-92AE-44A5-B33E-D452F80E3C9F}"/>
                  </a:ext>
                </a:extLst>
              </p:cNvPr>
              <p:cNvGrpSpPr/>
              <p:nvPr/>
            </p:nvGrpSpPr>
            <p:grpSpPr>
              <a:xfrm>
                <a:off x="1307133" y="3433763"/>
                <a:ext cx="3080073" cy="563562"/>
                <a:chOff x="1307133" y="3433763"/>
                <a:chExt cx="3080073" cy="563562"/>
              </a:xfrm>
            </p:grpSpPr>
            <p:sp>
              <p:nvSpPr>
                <p:cNvPr id="25" name="Freeform 7">
                  <a:extLst>
                    <a:ext uri="{FF2B5EF4-FFF2-40B4-BE49-F238E27FC236}">
                      <a16:creationId xmlns:a16="http://schemas.microsoft.com/office/drawing/2014/main" id="{9EDB6043-3B63-4A06-9170-90CD38CFF304}"/>
                    </a:ext>
                  </a:extLst>
                </p:cNvPr>
                <p:cNvSpPr>
                  <a:spLocks/>
                </p:cNvSpPr>
                <p:nvPr/>
              </p:nvSpPr>
              <p:spPr bwMode="auto">
                <a:xfrm>
                  <a:off x="3874443" y="3433763"/>
                  <a:ext cx="512763" cy="563562"/>
                </a:xfrm>
                <a:custGeom>
                  <a:avLst/>
                  <a:gdLst>
                    <a:gd name="T0" fmla="*/ 7 w 186"/>
                    <a:gd name="T1" fmla="*/ 191 h 205"/>
                    <a:gd name="T2" fmla="*/ 14 w 186"/>
                    <a:gd name="T3" fmla="*/ 161 h 205"/>
                    <a:gd name="T4" fmla="*/ 114 w 186"/>
                    <a:gd name="T5" fmla="*/ 103 h 205"/>
                    <a:gd name="T6" fmla="*/ 14 w 186"/>
                    <a:gd name="T7" fmla="*/ 44 h 205"/>
                    <a:gd name="T8" fmla="*/ 7 w 186"/>
                    <a:gd name="T9" fmla="*/ 14 h 205"/>
                    <a:gd name="T10" fmla="*/ 37 w 186"/>
                    <a:gd name="T11" fmla="*/ 7 h 205"/>
                    <a:gd name="T12" fmla="*/ 159 w 186"/>
                    <a:gd name="T13" fmla="*/ 77 h 205"/>
                    <a:gd name="T14" fmla="*/ 159 w 186"/>
                    <a:gd name="T15" fmla="*/ 77 h 205"/>
                    <a:gd name="T16" fmla="*/ 167 w 186"/>
                    <a:gd name="T17" fmla="*/ 82 h 205"/>
                    <a:gd name="T18" fmla="*/ 167 w 186"/>
                    <a:gd name="T19" fmla="*/ 123 h 205"/>
                    <a:gd name="T20" fmla="*/ 158 w 186"/>
                    <a:gd name="T21" fmla="*/ 128 h 205"/>
                    <a:gd name="T22" fmla="*/ 143 w 186"/>
                    <a:gd name="T23" fmla="*/ 137 h 205"/>
                    <a:gd name="T24" fmla="*/ 143 w 186"/>
                    <a:gd name="T25" fmla="*/ 137 h 205"/>
                    <a:gd name="T26" fmla="*/ 37 w 186"/>
                    <a:gd name="T27" fmla="*/ 199 h 205"/>
                    <a:gd name="T28" fmla="*/ 7 w 186"/>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05">
                      <a:moveTo>
                        <a:pt x="7" y="191"/>
                      </a:moveTo>
                      <a:cubicBezTo>
                        <a:pt x="0" y="180"/>
                        <a:pt x="4" y="167"/>
                        <a:pt x="14" y="161"/>
                      </a:cubicBezTo>
                      <a:cubicBezTo>
                        <a:pt x="114" y="103"/>
                        <a:pt x="114" y="103"/>
                        <a:pt x="114" y="103"/>
                      </a:cubicBezTo>
                      <a:cubicBezTo>
                        <a:pt x="14" y="44"/>
                        <a:pt x="14" y="44"/>
                        <a:pt x="14" y="44"/>
                      </a:cubicBezTo>
                      <a:cubicBezTo>
                        <a:pt x="4" y="38"/>
                        <a:pt x="0" y="25"/>
                        <a:pt x="7" y="14"/>
                      </a:cubicBezTo>
                      <a:cubicBezTo>
                        <a:pt x="13" y="4"/>
                        <a:pt x="27" y="0"/>
                        <a:pt x="37" y="7"/>
                      </a:cubicBezTo>
                      <a:cubicBezTo>
                        <a:pt x="159" y="77"/>
                        <a:pt x="159" y="77"/>
                        <a:pt x="159" y="77"/>
                      </a:cubicBezTo>
                      <a:cubicBezTo>
                        <a:pt x="159" y="77"/>
                        <a:pt x="159" y="77"/>
                        <a:pt x="159" y="77"/>
                      </a:cubicBezTo>
                      <a:cubicBezTo>
                        <a:pt x="167" y="82"/>
                        <a:pt x="167" y="82"/>
                        <a:pt x="167" y="82"/>
                      </a:cubicBezTo>
                      <a:cubicBezTo>
                        <a:pt x="186" y="93"/>
                        <a:pt x="186" y="112"/>
                        <a:pt x="167" y="123"/>
                      </a:cubicBezTo>
                      <a:cubicBezTo>
                        <a:pt x="158" y="128"/>
                        <a:pt x="158" y="128"/>
                        <a:pt x="158" y="128"/>
                      </a:cubicBezTo>
                      <a:cubicBezTo>
                        <a:pt x="143" y="137"/>
                        <a:pt x="143" y="137"/>
                        <a:pt x="143" y="137"/>
                      </a:cubicBezTo>
                      <a:cubicBezTo>
                        <a:pt x="143" y="137"/>
                        <a:pt x="143" y="137"/>
                        <a:pt x="143" y="137"/>
                      </a:cubicBezTo>
                      <a:cubicBezTo>
                        <a:pt x="37" y="199"/>
                        <a:pt x="37" y="199"/>
                        <a:pt x="37" y="199"/>
                      </a:cubicBezTo>
                      <a:cubicBezTo>
                        <a:pt x="27" y="205"/>
                        <a:pt x="13" y="201"/>
                        <a:pt x="7" y="191"/>
                      </a:cubicBezTo>
                      <a:close/>
                    </a:path>
                  </a:pathLst>
                </a:custGeom>
                <a:solidFill>
                  <a:srgbClr val="0DA4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0">
                  <a:extLst>
                    <a:ext uri="{FF2B5EF4-FFF2-40B4-BE49-F238E27FC236}">
                      <a16:creationId xmlns:a16="http://schemas.microsoft.com/office/drawing/2014/main" id="{2B3AD7CE-19AF-45FC-BD1A-98812C210792}"/>
                    </a:ext>
                  </a:extLst>
                </p:cNvPr>
                <p:cNvSpPr>
                  <a:spLocks/>
                </p:cNvSpPr>
                <p:nvPr/>
              </p:nvSpPr>
              <p:spPr bwMode="auto">
                <a:xfrm>
                  <a:off x="1307133" y="3562351"/>
                  <a:ext cx="2895922" cy="309562"/>
                </a:xfrm>
                <a:custGeom>
                  <a:avLst/>
                  <a:gdLst>
                    <a:gd name="T0" fmla="*/ 56 w 2356"/>
                    <a:gd name="T1" fmla="*/ 112 h 112"/>
                    <a:gd name="T2" fmla="*/ 2300 w 2356"/>
                    <a:gd name="T3" fmla="*/ 112 h 112"/>
                    <a:gd name="T4" fmla="*/ 2356 w 2356"/>
                    <a:gd name="T5" fmla="*/ 56 h 112"/>
                    <a:gd name="T6" fmla="*/ 2300 w 2356"/>
                    <a:gd name="T7" fmla="*/ 0 h 112"/>
                    <a:gd name="T8" fmla="*/ 56 w 2356"/>
                    <a:gd name="T9" fmla="*/ 0 h 112"/>
                    <a:gd name="T10" fmla="*/ 0 w 2356"/>
                    <a:gd name="T11" fmla="*/ 56 h 112"/>
                    <a:gd name="T12" fmla="*/ 56 w 2356"/>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2356" h="112">
                      <a:moveTo>
                        <a:pt x="56" y="112"/>
                      </a:moveTo>
                      <a:cubicBezTo>
                        <a:pt x="2300" y="112"/>
                        <a:pt x="2300" y="112"/>
                        <a:pt x="2300" y="112"/>
                      </a:cubicBezTo>
                      <a:cubicBezTo>
                        <a:pt x="2331" y="112"/>
                        <a:pt x="2356" y="86"/>
                        <a:pt x="2356" y="56"/>
                      </a:cubicBezTo>
                      <a:cubicBezTo>
                        <a:pt x="2356" y="25"/>
                        <a:pt x="2331" y="0"/>
                        <a:pt x="2300" y="0"/>
                      </a:cubicBezTo>
                      <a:cubicBezTo>
                        <a:pt x="56" y="0"/>
                        <a:pt x="56" y="0"/>
                        <a:pt x="56" y="0"/>
                      </a:cubicBezTo>
                      <a:cubicBezTo>
                        <a:pt x="25" y="0"/>
                        <a:pt x="0" y="25"/>
                        <a:pt x="0" y="56"/>
                      </a:cubicBezTo>
                      <a:cubicBezTo>
                        <a:pt x="0" y="86"/>
                        <a:pt x="25" y="112"/>
                        <a:pt x="56" y="112"/>
                      </a:cubicBezTo>
                    </a:path>
                  </a:pathLst>
                </a:custGeom>
                <a:solidFill>
                  <a:srgbClr val="0DA4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Oval 41">
                  <a:extLst>
                    <a:ext uri="{FF2B5EF4-FFF2-40B4-BE49-F238E27FC236}">
                      <a16:creationId xmlns:a16="http://schemas.microsoft.com/office/drawing/2014/main" id="{006C47F9-3EC3-402F-86A0-E5F21E6B7B27}"/>
                    </a:ext>
                  </a:extLst>
                </p:cNvPr>
                <p:cNvSpPr/>
                <p:nvPr/>
              </p:nvSpPr>
              <p:spPr>
                <a:xfrm>
                  <a:off x="3297266" y="3519113"/>
                  <a:ext cx="396082" cy="396082"/>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3</a:t>
                  </a:r>
                </a:p>
              </p:txBody>
            </p:sp>
          </p:grpSp>
          <p:grpSp>
            <p:nvGrpSpPr>
              <p:cNvPr id="13" name="Group 12">
                <a:extLst>
                  <a:ext uri="{FF2B5EF4-FFF2-40B4-BE49-F238E27FC236}">
                    <a16:creationId xmlns:a16="http://schemas.microsoft.com/office/drawing/2014/main" id="{6F2D34E8-6F5F-4EBB-8F12-1D67BD01F621}"/>
                  </a:ext>
                </a:extLst>
              </p:cNvPr>
              <p:cNvGrpSpPr/>
              <p:nvPr/>
            </p:nvGrpSpPr>
            <p:grpSpPr>
              <a:xfrm>
                <a:off x="-35755" y="3497263"/>
                <a:ext cx="1538473" cy="450850"/>
                <a:chOff x="-35755" y="3497263"/>
                <a:chExt cx="1538473" cy="450850"/>
              </a:xfrm>
            </p:grpSpPr>
            <p:sp>
              <p:nvSpPr>
                <p:cNvPr id="70" name="Freeform: Shape 69">
                  <a:extLst>
                    <a:ext uri="{FF2B5EF4-FFF2-40B4-BE49-F238E27FC236}">
                      <a16:creationId xmlns:a16="http://schemas.microsoft.com/office/drawing/2014/main" id="{DAD3D05E-F0AC-40E4-9E2D-F2519DC2C07A}"/>
                    </a:ext>
                  </a:extLst>
                </p:cNvPr>
                <p:cNvSpPr>
                  <a:spLocks/>
                </p:cNvSpPr>
                <p:nvPr/>
              </p:nvSpPr>
              <p:spPr bwMode="auto">
                <a:xfrm>
                  <a:off x="-35755" y="3567907"/>
                  <a:ext cx="1158737" cy="309562"/>
                </a:xfrm>
                <a:custGeom>
                  <a:avLst/>
                  <a:gdLst>
                    <a:gd name="connsiteX0" fmla="*/ 0 w 1158737"/>
                    <a:gd name="connsiteY0" fmla="*/ 0 h 309562"/>
                    <a:gd name="connsiteX1" fmla="*/ 29318 w 1158737"/>
                    <a:gd name="connsiteY1" fmla="*/ 0 h 309562"/>
                    <a:gd name="connsiteX2" fmla="*/ 1129747 w 1158737"/>
                    <a:gd name="connsiteY2" fmla="*/ 0 h 309562"/>
                    <a:gd name="connsiteX3" fmla="*/ 1158737 w 1158737"/>
                    <a:gd name="connsiteY3" fmla="*/ 154781 h 309562"/>
                    <a:gd name="connsiteX4" fmla="*/ 1129747 w 1158737"/>
                    <a:gd name="connsiteY4" fmla="*/ 309562 h 309562"/>
                    <a:gd name="connsiteX5" fmla="*/ 172543 w 1158737"/>
                    <a:gd name="connsiteY5" fmla="*/ 309562 h 309562"/>
                    <a:gd name="connsiteX6" fmla="*/ 0 w 1158737"/>
                    <a:gd name="connsiteY6" fmla="*/ 309562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8737" h="309562">
                      <a:moveTo>
                        <a:pt x="0" y="0"/>
                      </a:moveTo>
                      <a:lnTo>
                        <a:pt x="29318" y="0"/>
                      </a:lnTo>
                      <a:cubicBezTo>
                        <a:pt x="131419" y="0"/>
                        <a:pt x="403690" y="0"/>
                        <a:pt x="1129747" y="0"/>
                      </a:cubicBezTo>
                      <a:cubicBezTo>
                        <a:pt x="1145795" y="0"/>
                        <a:pt x="1158737" y="69099"/>
                        <a:pt x="1158737" y="154781"/>
                      </a:cubicBezTo>
                      <a:cubicBezTo>
                        <a:pt x="1158737" y="237700"/>
                        <a:pt x="1145795" y="309562"/>
                        <a:pt x="1129747" y="309562"/>
                      </a:cubicBezTo>
                      <a:cubicBezTo>
                        <a:pt x="1129747" y="309562"/>
                        <a:pt x="1129747" y="309562"/>
                        <a:pt x="172543" y="309562"/>
                      </a:cubicBezTo>
                      <a:lnTo>
                        <a:pt x="0" y="309562"/>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3" name="Freeform 15">
                  <a:extLst>
                    <a:ext uri="{FF2B5EF4-FFF2-40B4-BE49-F238E27FC236}">
                      <a16:creationId xmlns:a16="http://schemas.microsoft.com/office/drawing/2014/main" id="{F0076A9F-73E8-4BA8-81AE-D6D51423140F}"/>
                    </a:ext>
                  </a:extLst>
                </p:cNvPr>
                <p:cNvSpPr>
                  <a:spLocks/>
                </p:cNvSpPr>
                <p:nvPr/>
              </p:nvSpPr>
              <p:spPr bwMode="auto">
                <a:xfrm>
                  <a:off x="840730" y="3497263"/>
                  <a:ext cx="661988" cy="450850"/>
                </a:xfrm>
                <a:custGeom>
                  <a:avLst/>
                  <a:gdLst>
                    <a:gd name="T0" fmla="*/ 240 w 240"/>
                    <a:gd name="T1" fmla="*/ 119 h 164"/>
                    <a:gd name="T2" fmla="*/ 192 w 240"/>
                    <a:gd name="T3" fmla="*/ 164 h 164"/>
                    <a:gd name="T4" fmla="*/ 48 w 240"/>
                    <a:gd name="T5" fmla="*/ 164 h 164"/>
                    <a:gd name="T6" fmla="*/ 0 w 240"/>
                    <a:gd name="T7" fmla="*/ 119 h 164"/>
                    <a:gd name="T8" fmla="*/ 0 w 240"/>
                    <a:gd name="T9" fmla="*/ 43 h 164"/>
                    <a:gd name="T10" fmla="*/ 48 w 240"/>
                    <a:gd name="T11" fmla="*/ 0 h 164"/>
                    <a:gd name="T12" fmla="*/ 192 w 240"/>
                    <a:gd name="T13" fmla="*/ 0 h 164"/>
                    <a:gd name="T14" fmla="*/ 240 w 240"/>
                    <a:gd name="T15" fmla="*/ 43 h 164"/>
                    <a:gd name="T16" fmla="*/ 240 w 240"/>
                    <a:gd name="T17" fmla="*/ 11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164">
                      <a:moveTo>
                        <a:pt x="240" y="119"/>
                      </a:moveTo>
                      <a:cubicBezTo>
                        <a:pt x="240" y="144"/>
                        <a:pt x="219" y="164"/>
                        <a:pt x="192" y="164"/>
                      </a:cubicBezTo>
                      <a:cubicBezTo>
                        <a:pt x="48" y="164"/>
                        <a:pt x="48" y="164"/>
                        <a:pt x="48" y="164"/>
                      </a:cubicBezTo>
                      <a:cubicBezTo>
                        <a:pt x="21" y="164"/>
                        <a:pt x="0" y="144"/>
                        <a:pt x="0" y="119"/>
                      </a:cubicBezTo>
                      <a:cubicBezTo>
                        <a:pt x="0" y="43"/>
                        <a:pt x="0" y="43"/>
                        <a:pt x="0" y="43"/>
                      </a:cubicBezTo>
                      <a:cubicBezTo>
                        <a:pt x="0" y="18"/>
                        <a:pt x="21" y="0"/>
                        <a:pt x="48" y="0"/>
                      </a:cubicBezTo>
                      <a:cubicBezTo>
                        <a:pt x="192" y="0"/>
                        <a:pt x="192" y="0"/>
                        <a:pt x="192" y="0"/>
                      </a:cubicBezTo>
                      <a:cubicBezTo>
                        <a:pt x="219" y="0"/>
                        <a:pt x="240" y="18"/>
                        <a:pt x="240" y="43"/>
                      </a:cubicBezTo>
                      <a:lnTo>
                        <a:pt x="240" y="11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22" name="Group 21">
            <a:extLst>
              <a:ext uri="{FF2B5EF4-FFF2-40B4-BE49-F238E27FC236}">
                <a16:creationId xmlns:a16="http://schemas.microsoft.com/office/drawing/2014/main" id="{8C01BAEA-0A02-4A24-B713-9EA44E8301EA}"/>
              </a:ext>
            </a:extLst>
          </p:cNvPr>
          <p:cNvGrpSpPr/>
          <p:nvPr/>
        </p:nvGrpSpPr>
        <p:grpSpPr>
          <a:xfrm>
            <a:off x="4939386" y="3341836"/>
            <a:ext cx="5832444" cy="775704"/>
            <a:chOff x="4939386" y="3341836"/>
            <a:chExt cx="5832444" cy="775704"/>
          </a:xfrm>
        </p:grpSpPr>
        <p:grpSp>
          <p:nvGrpSpPr>
            <p:cNvPr id="53" name="Group 52">
              <a:extLst>
                <a:ext uri="{FF2B5EF4-FFF2-40B4-BE49-F238E27FC236}">
                  <a16:creationId xmlns:a16="http://schemas.microsoft.com/office/drawing/2014/main" id="{C5C2974E-696A-4C3C-9065-0771CA484FEE}"/>
                </a:ext>
              </a:extLst>
            </p:cNvPr>
            <p:cNvGrpSpPr/>
            <p:nvPr/>
          </p:nvGrpSpPr>
          <p:grpSpPr>
            <a:xfrm>
              <a:off x="4939386" y="3360889"/>
              <a:ext cx="5408072" cy="749880"/>
              <a:chOff x="4240945" y="4914009"/>
              <a:chExt cx="2272669" cy="749880"/>
            </a:xfrm>
          </p:grpSpPr>
          <p:sp>
            <p:nvSpPr>
              <p:cNvPr id="54" name="TextBox 53">
                <a:extLst>
                  <a:ext uri="{FF2B5EF4-FFF2-40B4-BE49-F238E27FC236}">
                    <a16:creationId xmlns:a16="http://schemas.microsoft.com/office/drawing/2014/main" id="{52FB957F-8116-4E12-A8E4-B3A80AD1627D}"/>
                  </a:ext>
                </a:extLst>
              </p:cNvPr>
              <p:cNvSpPr txBox="1"/>
              <p:nvPr/>
            </p:nvSpPr>
            <p:spPr>
              <a:xfrm>
                <a:off x="4365951" y="4914009"/>
                <a:ext cx="2022657" cy="749880"/>
              </a:xfrm>
              <a:prstGeom prst="rect">
                <a:avLst/>
              </a:prstGeom>
              <a:noFill/>
            </p:spPr>
            <p:txBody>
              <a:bodyPr wrap="square" lIns="144000" tIns="108000" rIns="144000" bIns="108000" rtlCol="0" anchor="ctr" anchorCtr="0">
                <a:noAutofit/>
              </a:bodyPr>
              <a:lstStyle/>
              <a:p>
                <a:r>
                  <a:rPr lang="en-US" sz="2400" dirty="0">
                    <a:solidFill>
                      <a:schemeClr val="accent1">
                        <a:lumMod val="75000"/>
                      </a:schemeClr>
                    </a:solidFill>
                  </a:rPr>
                  <a:t>Your Title: </a:t>
                </a:r>
                <a:r>
                  <a:rPr lang="en-US" sz="1600" dirty="0"/>
                  <a:t>Write your text here.</a:t>
                </a:r>
                <a:endParaRPr lang="en-US" dirty="0"/>
              </a:p>
            </p:txBody>
          </p:sp>
          <p:cxnSp>
            <p:nvCxnSpPr>
              <p:cNvPr id="55" name="Łącznik prosty 11">
                <a:extLst>
                  <a:ext uri="{FF2B5EF4-FFF2-40B4-BE49-F238E27FC236}">
                    <a16:creationId xmlns:a16="http://schemas.microsoft.com/office/drawing/2014/main" id="{761B951E-0FD6-45F0-9111-C83CF7B0C913}"/>
                  </a:ext>
                </a:extLst>
              </p:cNvPr>
              <p:cNvCxnSpPr>
                <a:cxnSpLocks/>
              </p:cNvCxnSpPr>
              <p:nvPr/>
            </p:nvCxnSpPr>
            <p:spPr>
              <a:xfrm>
                <a:off x="4240945" y="4916264"/>
                <a:ext cx="2272669"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6" name="Oval 55">
              <a:extLst>
                <a:ext uri="{FF2B5EF4-FFF2-40B4-BE49-F238E27FC236}">
                  <a16:creationId xmlns:a16="http://schemas.microsoft.com/office/drawing/2014/main" id="{82DE091C-E6A6-4A45-A016-2D7AC816B4C4}"/>
                </a:ext>
              </a:extLst>
            </p:cNvPr>
            <p:cNvSpPr/>
            <p:nvPr/>
          </p:nvSpPr>
          <p:spPr>
            <a:xfrm>
              <a:off x="9996126" y="3341836"/>
              <a:ext cx="775704" cy="775704"/>
            </a:xfrm>
            <a:prstGeom prst="ellipse">
              <a:avLst/>
            </a:prstGeom>
            <a:solidFill>
              <a:schemeClr val="bg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solidFill>
                  <a:schemeClr val="accent1">
                    <a:lumMod val="40000"/>
                    <a:lumOff val="60000"/>
                  </a:schemeClr>
                </a:solidFill>
              </a:endParaRPr>
            </a:p>
          </p:txBody>
        </p:sp>
      </p:grpSp>
      <p:sp>
        <p:nvSpPr>
          <p:cNvPr id="65" name="Freeform 8">
            <a:extLst>
              <a:ext uri="{FF2B5EF4-FFF2-40B4-BE49-F238E27FC236}">
                <a16:creationId xmlns:a16="http://schemas.microsoft.com/office/drawing/2014/main" id="{4DBC8431-D5C6-4E92-9120-05CBB841F9AD}"/>
              </a:ext>
            </a:extLst>
          </p:cNvPr>
          <p:cNvSpPr>
            <a:spLocks noChangeAspect="1" noEditPoints="1"/>
          </p:cNvSpPr>
          <p:nvPr/>
        </p:nvSpPr>
        <p:spPr bwMode="auto">
          <a:xfrm>
            <a:off x="10208235" y="4570028"/>
            <a:ext cx="351486" cy="48495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Freeform 36">
            <a:extLst>
              <a:ext uri="{FF2B5EF4-FFF2-40B4-BE49-F238E27FC236}">
                <a16:creationId xmlns:a16="http://schemas.microsoft.com/office/drawing/2014/main" id="{9CE486B2-F6B4-4F85-B916-5558E8D0968E}"/>
              </a:ext>
            </a:extLst>
          </p:cNvPr>
          <p:cNvSpPr>
            <a:spLocks noChangeAspect="1" noEditPoints="1"/>
          </p:cNvSpPr>
          <p:nvPr/>
        </p:nvSpPr>
        <p:spPr bwMode="auto">
          <a:xfrm>
            <a:off x="10138373" y="3494491"/>
            <a:ext cx="498882" cy="456394"/>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67" name="Freeform 30">
            <a:extLst>
              <a:ext uri="{FF2B5EF4-FFF2-40B4-BE49-F238E27FC236}">
                <a16:creationId xmlns:a16="http://schemas.microsoft.com/office/drawing/2014/main" id="{60E71460-4E8D-44D6-8B34-D26291BF9619}"/>
              </a:ext>
            </a:extLst>
          </p:cNvPr>
          <p:cNvSpPr>
            <a:spLocks noChangeAspect="1" noEditPoints="1"/>
          </p:cNvSpPr>
          <p:nvPr/>
        </p:nvSpPr>
        <p:spPr bwMode="auto">
          <a:xfrm>
            <a:off x="10169111" y="5625267"/>
            <a:ext cx="379202" cy="513548"/>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8" name="Freeform 15">
            <a:extLst>
              <a:ext uri="{FF2B5EF4-FFF2-40B4-BE49-F238E27FC236}">
                <a16:creationId xmlns:a16="http://schemas.microsoft.com/office/drawing/2014/main" id="{58D7AD65-929B-4F4F-B368-3ECA1A3094F3}"/>
              </a:ext>
            </a:extLst>
          </p:cNvPr>
          <p:cNvSpPr>
            <a:spLocks noChangeAspect="1" noEditPoints="1"/>
          </p:cNvSpPr>
          <p:nvPr/>
        </p:nvSpPr>
        <p:spPr bwMode="auto">
          <a:xfrm>
            <a:off x="10101853" y="2484194"/>
            <a:ext cx="564250" cy="360442"/>
          </a:xfrm>
          <a:custGeom>
            <a:avLst/>
            <a:gdLst>
              <a:gd name="T0" fmla="*/ 442 w 634"/>
              <a:gd name="T1" fmla="*/ 100 h 405"/>
              <a:gd name="T2" fmla="*/ 538 w 634"/>
              <a:gd name="T3" fmla="*/ 137 h 405"/>
              <a:gd name="T4" fmla="*/ 634 w 634"/>
              <a:gd name="T5" fmla="*/ 48 h 405"/>
              <a:gd name="T6" fmla="*/ 538 w 634"/>
              <a:gd name="T7" fmla="*/ 12 h 405"/>
              <a:gd name="T8" fmla="*/ 442 w 634"/>
              <a:gd name="T9" fmla="*/ 100 h 405"/>
              <a:gd name="T10" fmla="*/ 442 w 634"/>
              <a:gd name="T11" fmla="*/ 100 h 405"/>
              <a:gd name="T12" fmla="*/ 78 w 634"/>
              <a:gd name="T13" fmla="*/ 36 h 405"/>
              <a:gd name="T14" fmla="*/ 0 w 634"/>
              <a:gd name="T15" fmla="*/ 108 h 405"/>
              <a:gd name="T16" fmla="*/ 94 w 634"/>
              <a:gd name="T17" fmla="*/ 84 h 405"/>
              <a:gd name="T18" fmla="*/ 172 w 634"/>
              <a:gd name="T19" fmla="*/ 12 h 405"/>
              <a:gd name="T20" fmla="*/ 78 w 634"/>
              <a:gd name="T21" fmla="*/ 36 h 405"/>
              <a:gd name="T22" fmla="*/ 78 w 634"/>
              <a:gd name="T23" fmla="*/ 36 h 405"/>
              <a:gd name="T24" fmla="*/ 107 w 634"/>
              <a:gd name="T25" fmla="*/ 405 h 405"/>
              <a:gd name="T26" fmla="*/ 405 w 634"/>
              <a:gd name="T27" fmla="*/ 405 h 405"/>
              <a:gd name="T28" fmla="*/ 405 w 634"/>
              <a:gd name="T29" fmla="*/ 107 h 405"/>
              <a:gd name="T30" fmla="*/ 107 w 634"/>
              <a:gd name="T31" fmla="*/ 107 h 405"/>
              <a:gd name="T32" fmla="*/ 107 w 634"/>
              <a:gd name="T33" fmla="*/ 405 h 405"/>
              <a:gd name="T34" fmla="*/ 107 w 634"/>
              <a:gd name="T35" fmla="*/ 405 h 405"/>
              <a:gd name="T36" fmla="*/ 423 w 634"/>
              <a:gd name="T37" fmla="*/ 90 h 405"/>
              <a:gd name="T38" fmla="*/ 222 w 634"/>
              <a:gd name="T39" fmla="*/ 90 h 405"/>
              <a:gd name="T40" fmla="*/ 222 w 634"/>
              <a:gd name="T41" fmla="*/ 0 h 405"/>
              <a:gd name="T42" fmla="*/ 520 w 634"/>
              <a:gd name="T43" fmla="*/ 0 h 405"/>
              <a:gd name="T44" fmla="*/ 423 w 634"/>
              <a:gd name="T45" fmla="*/ 90 h 405"/>
              <a:gd name="T46" fmla="*/ 117 w 634"/>
              <a:gd name="T47" fmla="*/ 90 h 405"/>
              <a:gd name="T48" fmla="*/ 198 w 634"/>
              <a:gd name="T49" fmla="*/ 15 h 405"/>
              <a:gd name="T50" fmla="*/ 198 w 634"/>
              <a:gd name="T51" fmla="*/ 90 h 405"/>
              <a:gd name="T52" fmla="*/ 117 w 634"/>
              <a:gd name="T53" fmla="*/ 90 h 405"/>
              <a:gd name="T54" fmla="*/ 520 w 634"/>
              <a:gd name="T55" fmla="*/ 150 h 405"/>
              <a:gd name="T56" fmla="*/ 520 w 634"/>
              <a:gd name="T57" fmla="*/ 305 h 405"/>
              <a:gd name="T58" fmla="*/ 429 w 634"/>
              <a:gd name="T59" fmla="*/ 389 h 405"/>
              <a:gd name="T60" fmla="*/ 429 w 634"/>
              <a:gd name="T61" fmla="*/ 116 h 405"/>
              <a:gd name="T62" fmla="*/ 429 w 634"/>
              <a:gd name="T63" fmla="*/ 116 h 405"/>
              <a:gd name="T64" fmla="*/ 520 w 634"/>
              <a:gd name="T65" fmla="*/ 1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405">
                <a:moveTo>
                  <a:pt x="442" y="100"/>
                </a:moveTo>
                <a:lnTo>
                  <a:pt x="538" y="137"/>
                </a:lnTo>
                <a:lnTo>
                  <a:pt x="634" y="48"/>
                </a:lnTo>
                <a:lnTo>
                  <a:pt x="538" y="12"/>
                </a:lnTo>
                <a:lnTo>
                  <a:pt x="442" y="100"/>
                </a:lnTo>
                <a:lnTo>
                  <a:pt x="442" y="100"/>
                </a:lnTo>
                <a:close/>
                <a:moveTo>
                  <a:pt x="78" y="36"/>
                </a:moveTo>
                <a:lnTo>
                  <a:pt x="0" y="108"/>
                </a:lnTo>
                <a:lnTo>
                  <a:pt x="94" y="84"/>
                </a:lnTo>
                <a:lnTo>
                  <a:pt x="172" y="12"/>
                </a:lnTo>
                <a:lnTo>
                  <a:pt x="78" y="36"/>
                </a:lnTo>
                <a:lnTo>
                  <a:pt x="78" y="36"/>
                </a:lnTo>
                <a:close/>
                <a:moveTo>
                  <a:pt x="107" y="405"/>
                </a:moveTo>
                <a:lnTo>
                  <a:pt x="405" y="405"/>
                </a:lnTo>
                <a:lnTo>
                  <a:pt x="405" y="107"/>
                </a:lnTo>
                <a:lnTo>
                  <a:pt x="107" y="107"/>
                </a:lnTo>
                <a:lnTo>
                  <a:pt x="107" y="405"/>
                </a:lnTo>
                <a:lnTo>
                  <a:pt x="107" y="405"/>
                </a:lnTo>
                <a:close/>
                <a:moveTo>
                  <a:pt x="423" y="90"/>
                </a:moveTo>
                <a:lnTo>
                  <a:pt x="222" y="90"/>
                </a:lnTo>
                <a:lnTo>
                  <a:pt x="222" y="0"/>
                </a:lnTo>
                <a:lnTo>
                  <a:pt x="520" y="0"/>
                </a:lnTo>
                <a:lnTo>
                  <a:pt x="423" y="90"/>
                </a:lnTo>
                <a:close/>
                <a:moveTo>
                  <a:pt x="117" y="90"/>
                </a:moveTo>
                <a:lnTo>
                  <a:pt x="198" y="15"/>
                </a:lnTo>
                <a:lnTo>
                  <a:pt x="198" y="90"/>
                </a:lnTo>
                <a:lnTo>
                  <a:pt x="117" y="90"/>
                </a:lnTo>
                <a:close/>
                <a:moveTo>
                  <a:pt x="520" y="150"/>
                </a:moveTo>
                <a:lnTo>
                  <a:pt x="520" y="305"/>
                </a:lnTo>
                <a:lnTo>
                  <a:pt x="429" y="389"/>
                </a:lnTo>
                <a:lnTo>
                  <a:pt x="429" y="116"/>
                </a:lnTo>
                <a:lnTo>
                  <a:pt x="429" y="116"/>
                </a:lnTo>
                <a:lnTo>
                  <a:pt x="520" y="1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9">
            <a:extLst>
              <a:ext uri="{FF2B5EF4-FFF2-40B4-BE49-F238E27FC236}">
                <a16:creationId xmlns:a16="http://schemas.microsoft.com/office/drawing/2014/main" id="{9870F321-92EE-405A-A92C-2337C46A93E7}"/>
              </a:ext>
            </a:extLst>
          </p:cNvPr>
          <p:cNvSpPr>
            <a:spLocks noChangeAspect="1" noEditPoints="1"/>
          </p:cNvSpPr>
          <p:nvPr/>
        </p:nvSpPr>
        <p:spPr bwMode="auto">
          <a:xfrm>
            <a:off x="10155076" y="1386745"/>
            <a:ext cx="457802" cy="363810"/>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7551705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2E615D-4CAE-48DD-9215-EA49062530FD}"/>
              </a:ext>
            </a:extLst>
          </p:cNvPr>
          <p:cNvSpPr>
            <a:spLocks noGrp="1"/>
          </p:cNvSpPr>
          <p:nvPr>
            <p:ph type="title"/>
          </p:nvPr>
        </p:nvSpPr>
        <p:spPr/>
        <p:txBody>
          <a:bodyPr>
            <a:normAutofit fontScale="90000"/>
          </a:bodyPr>
          <a:lstStyle/>
          <a:p>
            <a:r>
              <a:rPr lang="en-US" dirty="0"/>
              <a:t>Branching Out Tree Arrows Diagram Template</a:t>
            </a:r>
          </a:p>
        </p:txBody>
      </p:sp>
      <p:grpSp>
        <p:nvGrpSpPr>
          <p:cNvPr id="7" name="Group 6">
            <a:extLst>
              <a:ext uri="{FF2B5EF4-FFF2-40B4-BE49-F238E27FC236}">
                <a16:creationId xmlns:a16="http://schemas.microsoft.com/office/drawing/2014/main" id="{F22924EF-8EEC-4466-8462-B0874BDF815A}"/>
              </a:ext>
            </a:extLst>
          </p:cNvPr>
          <p:cNvGrpSpPr/>
          <p:nvPr/>
        </p:nvGrpSpPr>
        <p:grpSpPr>
          <a:xfrm>
            <a:off x="4542165" y="1128248"/>
            <a:ext cx="3107671" cy="2313289"/>
            <a:chOff x="4542165" y="1128248"/>
            <a:chExt cx="3107671" cy="2313289"/>
          </a:xfrm>
        </p:grpSpPr>
        <p:grpSp>
          <p:nvGrpSpPr>
            <p:cNvPr id="45" name="Group 44">
              <a:extLst>
                <a:ext uri="{FF2B5EF4-FFF2-40B4-BE49-F238E27FC236}">
                  <a16:creationId xmlns:a16="http://schemas.microsoft.com/office/drawing/2014/main" id="{5AB96B30-B5DC-4F07-AE4F-0A4D9427E1B4}"/>
                </a:ext>
              </a:extLst>
            </p:cNvPr>
            <p:cNvGrpSpPr/>
            <p:nvPr/>
          </p:nvGrpSpPr>
          <p:grpSpPr>
            <a:xfrm>
              <a:off x="4542165" y="1128248"/>
              <a:ext cx="3107671" cy="1605427"/>
              <a:chOff x="1040277" y="2757122"/>
              <a:chExt cx="2927071" cy="1605427"/>
            </a:xfrm>
          </p:grpSpPr>
          <p:sp>
            <p:nvSpPr>
              <p:cNvPr id="46" name="Prostokąt 26">
                <a:extLst>
                  <a:ext uri="{FF2B5EF4-FFF2-40B4-BE49-F238E27FC236}">
                    <a16:creationId xmlns:a16="http://schemas.microsoft.com/office/drawing/2014/main" id="{30CA2CD5-4345-4B2A-BC27-7A9AF73B272F}"/>
                  </a:ext>
                </a:extLst>
              </p:cNvPr>
              <p:cNvSpPr/>
              <p:nvPr/>
            </p:nvSpPr>
            <p:spPr>
              <a:xfrm>
                <a:off x="1040278" y="3231842"/>
                <a:ext cx="2927070" cy="1130707"/>
              </a:xfrm>
              <a:prstGeom prst="rect">
                <a:avLst/>
              </a:prstGeom>
              <a:solidFill>
                <a:schemeClr val="bg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black"/>
                    </a:solidFill>
                  </a:rPr>
                  <a:t>Write your text here. Add your description of an item.</a:t>
                </a:r>
                <a:endParaRPr lang="en-US" dirty="0">
                  <a:solidFill>
                    <a:schemeClr val="tx1"/>
                  </a:solidFill>
                </a:endParaRPr>
              </a:p>
            </p:txBody>
          </p:sp>
          <p:sp>
            <p:nvSpPr>
              <p:cNvPr id="47" name="Prostokąt 68">
                <a:extLst>
                  <a:ext uri="{FF2B5EF4-FFF2-40B4-BE49-F238E27FC236}">
                    <a16:creationId xmlns:a16="http://schemas.microsoft.com/office/drawing/2014/main" id="{11149C19-160D-49C5-B548-D99F8E663399}"/>
                  </a:ext>
                </a:extLst>
              </p:cNvPr>
              <p:cNvSpPr/>
              <p:nvPr/>
            </p:nvSpPr>
            <p:spPr>
              <a:xfrm>
                <a:off x="1040278" y="2793230"/>
                <a:ext cx="2927070" cy="546718"/>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r>
                  <a:rPr lang="en-US" sz="2400" dirty="0">
                    <a:solidFill>
                      <a:schemeClr val="bg1"/>
                    </a:solidFill>
                  </a:rPr>
                  <a:t>Main Output</a:t>
                </a:r>
              </a:p>
            </p:txBody>
          </p:sp>
          <p:sp>
            <p:nvSpPr>
              <p:cNvPr id="49" name="Rectangle 48">
                <a:extLst>
                  <a:ext uri="{FF2B5EF4-FFF2-40B4-BE49-F238E27FC236}">
                    <a16:creationId xmlns:a16="http://schemas.microsoft.com/office/drawing/2014/main" id="{E2BCC263-AFD3-422A-BEFE-2C1D68191F92}"/>
                  </a:ext>
                </a:extLst>
              </p:cNvPr>
              <p:cNvSpPr/>
              <p:nvPr/>
            </p:nvSpPr>
            <p:spPr>
              <a:xfrm>
                <a:off x="1040277" y="2757122"/>
                <a:ext cx="292707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Oval 66">
              <a:extLst>
                <a:ext uri="{FF2B5EF4-FFF2-40B4-BE49-F238E27FC236}">
                  <a16:creationId xmlns:a16="http://schemas.microsoft.com/office/drawing/2014/main" id="{96BE87D1-F9C1-4640-996A-866CDF5E8369}"/>
                </a:ext>
              </a:extLst>
            </p:cNvPr>
            <p:cNvSpPr/>
            <p:nvPr/>
          </p:nvSpPr>
          <p:spPr>
            <a:xfrm flipH="1">
              <a:off x="5664055" y="2577646"/>
              <a:ext cx="863891" cy="863891"/>
            </a:xfrm>
            <a:prstGeom prst="ellipse">
              <a:avLst/>
            </a:prstGeom>
            <a:solidFill>
              <a:schemeClr val="accent5"/>
            </a:solidFill>
            <a:ln w="127000">
              <a:solidFill>
                <a:schemeClr val="accent5">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2" name="Group 101">
            <a:extLst>
              <a:ext uri="{FF2B5EF4-FFF2-40B4-BE49-F238E27FC236}">
                <a16:creationId xmlns:a16="http://schemas.microsoft.com/office/drawing/2014/main" id="{9C6BC35E-1DC1-49DE-8240-5F056203D51F}"/>
              </a:ext>
            </a:extLst>
          </p:cNvPr>
          <p:cNvGrpSpPr/>
          <p:nvPr/>
        </p:nvGrpSpPr>
        <p:grpSpPr>
          <a:xfrm>
            <a:off x="5958681" y="4348644"/>
            <a:ext cx="4476478" cy="1062716"/>
            <a:chOff x="5958681" y="4348644"/>
            <a:chExt cx="4476478" cy="1062716"/>
          </a:xfrm>
        </p:grpSpPr>
        <p:grpSp>
          <p:nvGrpSpPr>
            <p:cNvPr id="101" name="Group 100">
              <a:extLst>
                <a:ext uri="{FF2B5EF4-FFF2-40B4-BE49-F238E27FC236}">
                  <a16:creationId xmlns:a16="http://schemas.microsoft.com/office/drawing/2014/main" id="{8A5B8DA0-15D9-4327-9E4B-0AC6B24837C7}"/>
                </a:ext>
              </a:extLst>
            </p:cNvPr>
            <p:cNvGrpSpPr/>
            <p:nvPr/>
          </p:nvGrpSpPr>
          <p:grpSpPr>
            <a:xfrm>
              <a:off x="5958681" y="4408519"/>
              <a:ext cx="3284538" cy="1002841"/>
              <a:chOff x="5958681" y="4408519"/>
              <a:chExt cx="3284538" cy="1002841"/>
            </a:xfrm>
          </p:grpSpPr>
          <p:grpSp>
            <p:nvGrpSpPr>
              <p:cNvPr id="39" name="Group 38">
                <a:extLst>
                  <a:ext uri="{FF2B5EF4-FFF2-40B4-BE49-F238E27FC236}">
                    <a16:creationId xmlns:a16="http://schemas.microsoft.com/office/drawing/2014/main" id="{1EDD65CB-424E-4C1E-8236-3561D2FF8528}"/>
                  </a:ext>
                </a:extLst>
              </p:cNvPr>
              <p:cNvGrpSpPr/>
              <p:nvPr/>
            </p:nvGrpSpPr>
            <p:grpSpPr>
              <a:xfrm>
                <a:off x="5958681" y="4414410"/>
                <a:ext cx="3284538" cy="996950"/>
                <a:chOff x="5957888" y="4687888"/>
                <a:chExt cx="3284538" cy="996950"/>
              </a:xfrm>
              <a:solidFill>
                <a:schemeClr val="accent2"/>
              </a:solidFill>
            </p:grpSpPr>
            <p:sp>
              <p:nvSpPr>
                <p:cNvPr id="27" name="Freeform 25">
                  <a:extLst>
                    <a:ext uri="{FF2B5EF4-FFF2-40B4-BE49-F238E27FC236}">
                      <a16:creationId xmlns:a16="http://schemas.microsoft.com/office/drawing/2014/main" id="{B623FC18-7D85-4B34-A06F-5613ECBF8CD9}"/>
                    </a:ext>
                  </a:extLst>
                </p:cNvPr>
                <p:cNvSpPr>
                  <a:spLocks/>
                </p:cNvSpPr>
                <p:nvPr/>
              </p:nvSpPr>
              <p:spPr bwMode="auto">
                <a:xfrm>
                  <a:off x="5957888" y="4811713"/>
                  <a:ext cx="3140075" cy="873125"/>
                </a:xfrm>
                <a:custGeom>
                  <a:avLst/>
                  <a:gdLst>
                    <a:gd name="T0" fmla="*/ 56 w 1192"/>
                    <a:gd name="T1" fmla="*/ 332 h 332"/>
                    <a:gd name="T2" fmla="*/ 68 w 1192"/>
                    <a:gd name="T3" fmla="*/ 332 h 332"/>
                    <a:gd name="T4" fmla="*/ 468 w 1192"/>
                    <a:gd name="T5" fmla="*/ 332 h 332"/>
                    <a:gd name="T6" fmla="*/ 508 w 1192"/>
                    <a:gd name="T7" fmla="*/ 329 h 332"/>
                    <a:gd name="T8" fmla="*/ 540 w 1192"/>
                    <a:gd name="T9" fmla="*/ 319 h 332"/>
                    <a:gd name="T10" fmla="*/ 565 w 1192"/>
                    <a:gd name="T11" fmla="*/ 305 h 332"/>
                    <a:gd name="T12" fmla="*/ 583 w 1192"/>
                    <a:gd name="T13" fmla="*/ 288 h 332"/>
                    <a:gd name="T14" fmla="*/ 603 w 1192"/>
                    <a:gd name="T15" fmla="*/ 254 h 332"/>
                    <a:gd name="T16" fmla="*/ 610 w 1192"/>
                    <a:gd name="T17" fmla="*/ 229 h 332"/>
                    <a:gd name="T18" fmla="*/ 614 w 1192"/>
                    <a:gd name="T19" fmla="*/ 196 h 332"/>
                    <a:gd name="T20" fmla="*/ 614 w 1192"/>
                    <a:gd name="T21" fmla="*/ 166 h 332"/>
                    <a:gd name="T22" fmla="*/ 615 w 1192"/>
                    <a:gd name="T23" fmla="*/ 132 h 332"/>
                    <a:gd name="T24" fmla="*/ 618 w 1192"/>
                    <a:gd name="T25" fmla="*/ 119 h 332"/>
                    <a:gd name="T26" fmla="*/ 619 w 1192"/>
                    <a:gd name="T27" fmla="*/ 117 h 332"/>
                    <a:gd name="T28" fmla="*/ 619 w 1192"/>
                    <a:gd name="T29" fmla="*/ 117 h 332"/>
                    <a:gd name="T30" fmla="*/ 619 w 1192"/>
                    <a:gd name="T31" fmla="*/ 116 h 332"/>
                    <a:gd name="T32" fmla="*/ 619 w 1192"/>
                    <a:gd name="T33" fmla="*/ 117 h 332"/>
                    <a:gd name="T34" fmla="*/ 619 w 1192"/>
                    <a:gd name="T35" fmla="*/ 117 h 332"/>
                    <a:gd name="T36" fmla="*/ 619 w 1192"/>
                    <a:gd name="T37" fmla="*/ 116 h 332"/>
                    <a:gd name="T38" fmla="*/ 619 w 1192"/>
                    <a:gd name="T39" fmla="*/ 117 h 332"/>
                    <a:gd name="T40" fmla="*/ 619 w 1192"/>
                    <a:gd name="T41" fmla="*/ 117 h 332"/>
                    <a:gd name="T42" fmla="*/ 619 w 1192"/>
                    <a:gd name="T43" fmla="*/ 117 h 332"/>
                    <a:gd name="T44" fmla="*/ 619 w 1192"/>
                    <a:gd name="T45" fmla="*/ 117 h 332"/>
                    <a:gd name="T46" fmla="*/ 619 w 1192"/>
                    <a:gd name="T47" fmla="*/ 117 h 332"/>
                    <a:gd name="T48" fmla="*/ 619 w 1192"/>
                    <a:gd name="T49" fmla="*/ 117 h 332"/>
                    <a:gd name="T50" fmla="*/ 620 w 1192"/>
                    <a:gd name="T51" fmla="*/ 116 h 332"/>
                    <a:gd name="T52" fmla="*/ 628 w 1192"/>
                    <a:gd name="T53" fmla="*/ 114 h 332"/>
                    <a:gd name="T54" fmla="*/ 648 w 1192"/>
                    <a:gd name="T55" fmla="*/ 112 h 332"/>
                    <a:gd name="T56" fmla="*/ 1136 w 1192"/>
                    <a:gd name="T57" fmla="*/ 112 h 332"/>
                    <a:gd name="T58" fmla="*/ 1192 w 1192"/>
                    <a:gd name="T59" fmla="*/ 56 h 332"/>
                    <a:gd name="T60" fmla="*/ 1136 w 1192"/>
                    <a:gd name="T61" fmla="*/ 0 h 332"/>
                    <a:gd name="T62" fmla="*/ 648 w 1192"/>
                    <a:gd name="T63" fmla="*/ 0 h 332"/>
                    <a:gd name="T64" fmla="*/ 608 w 1192"/>
                    <a:gd name="T65" fmla="*/ 3 h 332"/>
                    <a:gd name="T66" fmla="*/ 576 w 1192"/>
                    <a:gd name="T67" fmla="*/ 13 h 332"/>
                    <a:gd name="T68" fmla="*/ 552 w 1192"/>
                    <a:gd name="T69" fmla="*/ 27 h 332"/>
                    <a:gd name="T70" fmla="*/ 534 w 1192"/>
                    <a:gd name="T71" fmla="*/ 44 h 332"/>
                    <a:gd name="T72" fmla="*/ 514 w 1192"/>
                    <a:gd name="T73" fmla="*/ 78 h 332"/>
                    <a:gd name="T74" fmla="*/ 507 w 1192"/>
                    <a:gd name="T75" fmla="*/ 103 h 332"/>
                    <a:gd name="T76" fmla="*/ 503 w 1192"/>
                    <a:gd name="T77" fmla="*/ 136 h 332"/>
                    <a:gd name="T78" fmla="*/ 502 w 1192"/>
                    <a:gd name="T79" fmla="*/ 166 h 332"/>
                    <a:gd name="T80" fmla="*/ 501 w 1192"/>
                    <a:gd name="T81" fmla="*/ 200 h 332"/>
                    <a:gd name="T82" fmla="*/ 499 w 1192"/>
                    <a:gd name="T83" fmla="*/ 213 h 332"/>
                    <a:gd name="T84" fmla="*/ 498 w 1192"/>
                    <a:gd name="T85" fmla="*/ 215 h 332"/>
                    <a:gd name="T86" fmla="*/ 498 w 1192"/>
                    <a:gd name="T87" fmla="*/ 215 h 332"/>
                    <a:gd name="T88" fmla="*/ 498 w 1192"/>
                    <a:gd name="T89" fmla="*/ 216 h 332"/>
                    <a:gd name="T90" fmla="*/ 498 w 1192"/>
                    <a:gd name="T91" fmla="*/ 215 h 332"/>
                    <a:gd name="T92" fmla="*/ 498 w 1192"/>
                    <a:gd name="T93" fmla="*/ 215 h 332"/>
                    <a:gd name="T94" fmla="*/ 498 w 1192"/>
                    <a:gd name="T95" fmla="*/ 216 h 332"/>
                    <a:gd name="T96" fmla="*/ 498 w 1192"/>
                    <a:gd name="T97" fmla="*/ 215 h 332"/>
                    <a:gd name="T98" fmla="*/ 498 w 1192"/>
                    <a:gd name="T99" fmla="*/ 215 h 332"/>
                    <a:gd name="T100" fmla="*/ 498 w 1192"/>
                    <a:gd name="T101" fmla="*/ 215 h 332"/>
                    <a:gd name="T102" fmla="*/ 498 w 1192"/>
                    <a:gd name="T103" fmla="*/ 215 h 332"/>
                    <a:gd name="T104" fmla="*/ 498 w 1192"/>
                    <a:gd name="T105" fmla="*/ 215 h 332"/>
                    <a:gd name="T106" fmla="*/ 498 w 1192"/>
                    <a:gd name="T107" fmla="*/ 215 h 332"/>
                    <a:gd name="T108" fmla="*/ 497 w 1192"/>
                    <a:gd name="T109" fmla="*/ 216 h 332"/>
                    <a:gd name="T110" fmla="*/ 488 w 1192"/>
                    <a:gd name="T111" fmla="*/ 218 h 332"/>
                    <a:gd name="T112" fmla="*/ 468 w 1192"/>
                    <a:gd name="T113" fmla="*/ 220 h 332"/>
                    <a:gd name="T114" fmla="*/ 208 w 1192"/>
                    <a:gd name="T115" fmla="*/ 220 h 332"/>
                    <a:gd name="T116" fmla="*/ 100 w 1192"/>
                    <a:gd name="T117" fmla="*/ 220 h 332"/>
                    <a:gd name="T118" fmla="*/ 68 w 1192"/>
                    <a:gd name="T119" fmla="*/ 220 h 332"/>
                    <a:gd name="T120" fmla="*/ 56 w 1192"/>
                    <a:gd name="T121" fmla="*/ 220 h 332"/>
                    <a:gd name="T122" fmla="*/ 0 w 1192"/>
                    <a:gd name="T123" fmla="*/ 276 h 332"/>
                    <a:gd name="T124" fmla="*/ 56 w 1192"/>
                    <a:gd name="T125"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2" h="332">
                      <a:moveTo>
                        <a:pt x="56" y="332"/>
                      </a:moveTo>
                      <a:cubicBezTo>
                        <a:pt x="56" y="332"/>
                        <a:pt x="60" y="332"/>
                        <a:pt x="68" y="332"/>
                      </a:cubicBezTo>
                      <a:cubicBezTo>
                        <a:pt x="121" y="332"/>
                        <a:pt x="342" y="332"/>
                        <a:pt x="468" y="332"/>
                      </a:cubicBezTo>
                      <a:cubicBezTo>
                        <a:pt x="482" y="332"/>
                        <a:pt x="496" y="331"/>
                        <a:pt x="508" y="329"/>
                      </a:cubicBezTo>
                      <a:cubicBezTo>
                        <a:pt x="519" y="327"/>
                        <a:pt x="530" y="323"/>
                        <a:pt x="540" y="319"/>
                      </a:cubicBezTo>
                      <a:cubicBezTo>
                        <a:pt x="549" y="315"/>
                        <a:pt x="557" y="310"/>
                        <a:pt x="565" y="305"/>
                      </a:cubicBezTo>
                      <a:cubicBezTo>
                        <a:pt x="571" y="300"/>
                        <a:pt x="577" y="294"/>
                        <a:pt x="583" y="288"/>
                      </a:cubicBezTo>
                      <a:cubicBezTo>
                        <a:pt x="592" y="277"/>
                        <a:pt x="598" y="266"/>
                        <a:pt x="603" y="254"/>
                      </a:cubicBezTo>
                      <a:cubicBezTo>
                        <a:pt x="606" y="246"/>
                        <a:pt x="608" y="237"/>
                        <a:pt x="610" y="229"/>
                      </a:cubicBezTo>
                      <a:cubicBezTo>
                        <a:pt x="612" y="217"/>
                        <a:pt x="613" y="206"/>
                        <a:pt x="614" y="196"/>
                      </a:cubicBezTo>
                      <a:cubicBezTo>
                        <a:pt x="614" y="185"/>
                        <a:pt x="614" y="175"/>
                        <a:pt x="614" y="166"/>
                      </a:cubicBezTo>
                      <a:cubicBezTo>
                        <a:pt x="614" y="152"/>
                        <a:pt x="614" y="140"/>
                        <a:pt x="615" y="132"/>
                      </a:cubicBezTo>
                      <a:cubicBezTo>
                        <a:pt x="616" y="125"/>
                        <a:pt x="617" y="121"/>
                        <a:pt x="618" y="119"/>
                      </a:cubicBezTo>
                      <a:cubicBezTo>
                        <a:pt x="618" y="118"/>
                        <a:pt x="619" y="117"/>
                        <a:pt x="619" y="117"/>
                      </a:cubicBezTo>
                      <a:cubicBezTo>
                        <a:pt x="619" y="117"/>
                        <a:pt x="619" y="117"/>
                        <a:pt x="619" y="117"/>
                      </a:cubicBezTo>
                      <a:cubicBezTo>
                        <a:pt x="619" y="116"/>
                        <a:pt x="619" y="116"/>
                        <a:pt x="619" y="116"/>
                      </a:cubicBezTo>
                      <a:cubicBezTo>
                        <a:pt x="619" y="117"/>
                        <a:pt x="619" y="117"/>
                        <a:pt x="619" y="117"/>
                      </a:cubicBezTo>
                      <a:cubicBezTo>
                        <a:pt x="619" y="117"/>
                        <a:pt x="619" y="117"/>
                        <a:pt x="619" y="117"/>
                      </a:cubicBezTo>
                      <a:cubicBezTo>
                        <a:pt x="619" y="116"/>
                        <a:pt x="619" y="116"/>
                        <a:pt x="619" y="116"/>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19" y="117"/>
                      </a:cubicBezTo>
                      <a:cubicBezTo>
                        <a:pt x="619" y="117"/>
                        <a:pt x="619" y="117"/>
                        <a:pt x="620" y="116"/>
                      </a:cubicBezTo>
                      <a:cubicBezTo>
                        <a:pt x="621" y="116"/>
                        <a:pt x="623" y="115"/>
                        <a:pt x="628" y="114"/>
                      </a:cubicBezTo>
                      <a:cubicBezTo>
                        <a:pt x="633" y="113"/>
                        <a:pt x="639" y="112"/>
                        <a:pt x="648" y="112"/>
                      </a:cubicBezTo>
                      <a:cubicBezTo>
                        <a:pt x="792" y="112"/>
                        <a:pt x="1136" y="112"/>
                        <a:pt x="1136" y="112"/>
                      </a:cubicBezTo>
                      <a:cubicBezTo>
                        <a:pt x="1167" y="112"/>
                        <a:pt x="1192" y="87"/>
                        <a:pt x="1192" y="56"/>
                      </a:cubicBezTo>
                      <a:cubicBezTo>
                        <a:pt x="1192" y="25"/>
                        <a:pt x="1167" y="0"/>
                        <a:pt x="1136" y="0"/>
                      </a:cubicBezTo>
                      <a:cubicBezTo>
                        <a:pt x="1136" y="0"/>
                        <a:pt x="792" y="0"/>
                        <a:pt x="648" y="0"/>
                      </a:cubicBezTo>
                      <a:cubicBezTo>
                        <a:pt x="634" y="0"/>
                        <a:pt x="621" y="1"/>
                        <a:pt x="608" y="3"/>
                      </a:cubicBezTo>
                      <a:cubicBezTo>
                        <a:pt x="597" y="5"/>
                        <a:pt x="587" y="9"/>
                        <a:pt x="576" y="13"/>
                      </a:cubicBezTo>
                      <a:cubicBezTo>
                        <a:pt x="568" y="17"/>
                        <a:pt x="559" y="22"/>
                        <a:pt x="552" y="27"/>
                      </a:cubicBezTo>
                      <a:cubicBezTo>
                        <a:pt x="545" y="32"/>
                        <a:pt x="539" y="38"/>
                        <a:pt x="534" y="44"/>
                      </a:cubicBezTo>
                      <a:cubicBezTo>
                        <a:pt x="525" y="55"/>
                        <a:pt x="518" y="66"/>
                        <a:pt x="514" y="78"/>
                      </a:cubicBezTo>
                      <a:cubicBezTo>
                        <a:pt x="510" y="86"/>
                        <a:pt x="508" y="95"/>
                        <a:pt x="507" y="103"/>
                      </a:cubicBezTo>
                      <a:cubicBezTo>
                        <a:pt x="504" y="115"/>
                        <a:pt x="503" y="126"/>
                        <a:pt x="503" y="136"/>
                      </a:cubicBezTo>
                      <a:cubicBezTo>
                        <a:pt x="502" y="147"/>
                        <a:pt x="502" y="157"/>
                        <a:pt x="502" y="166"/>
                      </a:cubicBezTo>
                      <a:cubicBezTo>
                        <a:pt x="502" y="180"/>
                        <a:pt x="502" y="192"/>
                        <a:pt x="501" y="200"/>
                      </a:cubicBezTo>
                      <a:cubicBezTo>
                        <a:pt x="501" y="207"/>
                        <a:pt x="499" y="211"/>
                        <a:pt x="499" y="213"/>
                      </a:cubicBezTo>
                      <a:cubicBezTo>
                        <a:pt x="498" y="214"/>
                        <a:pt x="498" y="215"/>
                        <a:pt x="498" y="215"/>
                      </a:cubicBezTo>
                      <a:cubicBezTo>
                        <a:pt x="498" y="215"/>
                        <a:pt x="498" y="215"/>
                        <a:pt x="498" y="215"/>
                      </a:cubicBezTo>
                      <a:cubicBezTo>
                        <a:pt x="498" y="216"/>
                        <a:pt x="498" y="216"/>
                        <a:pt x="498" y="216"/>
                      </a:cubicBezTo>
                      <a:cubicBezTo>
                        <a:pt x="498" y="215"/>
                        <a:pt x="498" y="215"/>
                        <a:pt x="498" y="215"/>
                      </a:cubicBezTo>
                      <a:cubicBezTo>
                        <a:pt x="498" y="215"/>
                        <a:pt x="498" y="215"/>
                        <a:pt x="498" y="215"/>
                      </a:cubicBezTo>
                      <a:cubicBezTo>
                        <a:pt x="498" y="216"/>
                        <a:pt x="498" y="216"/>
                        <a:pt x="498" y="216"/>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8" y="215"/>
                        <a:pt x="498" y="215"/>
                      </a:cubicBezTo>
                      <a:cubicBezTo>
                        <a:pt x="498" y="215"/>
                        <a:pt x="497" y="215"/>
                        <a:pt x="497" y="216"/>
                      </a:cubicBezTo>
                      <a:cubicBezTo>
                        <a:pt x="496" y="216"/>
                        <a:pt x="493" y="217"/>
                        <a:pt x="488" y="218"/>
                      </a:cubicBezTo>
                      <a:cubicBezTo>
                        <a:pt x="484" y="219"/>
                        <a:pt x="477" y="220"/>
                        <a:pt x="468" y="220"/>
                      </a:cubicBezTo>
                      <a:cubicBezTo>
                        <a:pt x="396" y="220"/>
                        <a:pt x="293" y="220"/>
                        <a:pt x="208" y="220"/>
                      </a:cubicBezTo>
                      <a:cubicBezTo>
                        <a:pt x="166" y="220"/>
                        <a:pt x="128" y="220"/>
                        <a:pt x="100" y="220"/>
                      </a:cubicBezTo>
                      <a:cubicBezTo>
                        <a:pt x="86" y="220"/>
                        <a:pt x="75" y="220"/>
                        <a:pt x="68" y="220"/>
                      </a:cubicBezTo>
                      <a:cubicBezTo>
                        <a:pt x="60" y="220"/>
                        <a:pt x="56" y="220"/>
                        <a:pt x="56" y="220"/>
                      </a:cubicBezTo>
                      <a:cubicBezTo>
                        <a:pt x="25" y="220"/>
                        <a:pt x="0" y="245"/>
                        <a:pt x="0" y="276"/>
                      </a:cubicBezTo>
                      <a:cubicBezTo>
                        <a:pt x="0" y="307"/>
                        <a:pt x="25" y="332"/>
                        <a:pt x="56"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1">
                  <a:extLst>
                    <a:ext uri="{FF2B5EF4-FFF2-40B4-BE49-F238E27FC236}">
                      <a16:creationId xmlns:a16="http://schemas.microsoft.com/office/drawing/2014/main" id="{EBC3AF8F-BCC5-4D9F-B4F1-EC494A288340}"/>
                    </a:ext>
                  </a:extLst>
                </p:cNvPr>
                <p:cNvSpPr>
                  <a:spLocks/>
                </p:cNvSpPr>
                <p:nvPr/>
              </p:nvSpPr>
              <p:spPr bwMode="auto">
                <a:xfrm>
                  <a:off x="8755063" y="4687888"/>
                  <a:ext cx="487363" cy="539750"/>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4" name="TextBox 93">
                <a:extLst>
                  <a:ext uri="{FF2B5EF4-FFF2-40B4-BE49-F238E27FC236}">
                    <a16:creationId xmlns:a16="http://schemas.microsoft.com/office/drawing/2014/main" id="{EE4D53C8-5BB0-47DE-A0E1-76776949D91B}"/>
                  </a:ext>
                </a:extLst>
              </p:cNvPr>
              <p:cNvSpPr txBox="1"/>
              <p:nvPr/>
            </p:nvSpPr>
            <p:spPr>
              <a:xfrm flipH="1">
                <a:off x="7378700" y="4408519"/>
                <a:ext cx="1417566"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4</a:t>
                </a:r>
              </a:p>
            </p:txBody>
          </p:sp>
        </p:grpSp>
        <p:sp>
          <p:nvSpPr>
            <p:cNvPr id="69" name="Oval 68">
              <a:extLst>
                <a:ext uri="{FF2B5EF4-FFF2-40B4-BE49-F238E27FC236}">
                  <a16:creationId xmlns:a16="http://schemas.microsoft.com/office/drawing/2014/main" id="{F6DB6501-4661-4FD9-B4BE-32157905E4B9}"/>
                </a:ext>
              </a:extLst>
            </p:cNvPr>
            <p:cNvSpPr/>
            <p:nvPr/>
          </p:nvSpPr>
          <p:spPr>
            <a:xfrm flipH="1">
              <a:off x="9571268" y="4348644"/>
              <a:ext cx="863891" cy="863891"/>
            </a:xfrm>
            <a:prstGeom prst="ellipse">
              <a:avLst/>
            </a:prstGeom>
            <a:solidFill>
              <a:schemeClr val="accent2"/>
            </a:solidFill>
            <a:ln w="127000">
              <a:solidFill>
                <a:schemeClr val="accent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99" name="Group 98">
            <a:extLst>
              <a:ext uri="{FF2B5EF4-FFF2-40B4-BE49-F238E27FC236}">
                <a16:creationId xmlns:a16="http://schemas.microsoft.com/office/drawing/2014/main" id="{019177E0-8A3E-49BD-BFD7-6FBAA7FCB330}"/>
              </a:ext>
            </a:extLst>
          </p:cNvPr>
          <p:cNvGrpSpPr/>
          <p:nvPr/>
        </p:nvGrpSpPr>
        <p:grpSpPr>
          <a:xfrm>
            <a:off x="5947569" y="3424099"/>
            <a:ext cx="3907323" cy="1072434"/>
            <a:chOff x="5947569" y="3424099"/>
            <a:chExt cx="3907323" cy="1072434"/>
          </a:xfrm>
        </p:grpSpPr>
        <p:grpSp>
          <p:nvGrpSpPr>
            <p:cNvPr id="51" name="Group 50">
              <a:extLst>
                <a:ext uri="{FF2B5EF4-FFF2-40B4-BE49-F238E27FC236}">
                  <a16:creationId xmlns:a16="http://schemas.microsoft.com/office/drawing/2014/main" id="{CE3B4678-9B1D-4EA5-911B-CC94DE945BCC}"/>
                </a:ext>
              </a:extLst>
            </p:cNvPr>
            <p:cNvGrpSpPr/>
            <p:nvPr/>
          </p:nvGrpSpPr>
          <p:grpSpPr>
            <a:xfrm>
              <a:off x="5947569" y="3494060"/>
              <a:ext cx="2789238" cy="1002473"/>
              <a:chOff x="5946776" y="3494060"/>
              <a:chExt cx="2789238" cy="1002473"/>
            </a:xfrm>
          </p:grpSpPr>
          <p:grpSp>
            <p:nvGrpSpPr>
              <p:cNvPr id="40" name="Group 39">
                <a:extLst>
                  <a:ext uri="{FF2B5EF4-FFF2-40B4-BE49-F238E27FC236}">
                    <a16:creationId xmlns:a16="http://schemas.microsoft.com/office/drawing/2014/main" id="{615761ED-CC57-4F2F-B813-29423B727352}"/>
                  </a:ext>
                </a:extLst>
              </p:cNvPr>
              <p:cNvGrpSpPr/>
              <p:nvPr/>
            </p:nvGrpSpPr>
            <p:grpSpPr>
              <a:xfrm>
                <a:off x="5946776" y="3499583"/>
                <a:ext cx="2789238" cy="996950"/>
                <a:chOff x="5937251" y="4046538"/>
                <a:chExt cx="2789238" cy="996950"/>
              </a:xfrm>
              <a:solidFill>
                <a:schemeClr val="accent6"/>
              </a:solidFill>
            </p:grpSpPr>
            <p:sp>
              <p:nvSpPr>
                <p:cNvPr id="26" name="Freeform 24">
                  <a:extLst>
                    <a:ext uri="{FF2B5EF4-FFF2-40B4-BE49-F238E27FC236}">
                      <a16:creationId xmlns:a16="http://schemas.microsoft.com/office/drawing/2014/main" id="{19DB01A1-34F2-40AB-9021-E0102B9DC0D5}"/>
                    </a:ext>
                  </a:extLst>
                </p:cNvPr>
                <p:cNvSpPr>
                  <a:spLocks/>
                </p:cNvSpPr>
                <p:nvPr/>
              </p:nvSpPr>
              <p:spPr bwMode="auto">
                <a:xfrm>
                  <a:off x="5937251" y="4168775"/>
                  <a:ext cx="2633663" cy="874713"/>
                </a:xfrm>
                <a:custGeom>
                  <a:avLst/>
                  <a:gdLst>
                    <a:gd name="T0" fmla="*/ 56 w 1000"/>
                    <a:gd name="T1" fmla="*/ 332 h 332"/>
                    <a:gd name="T2" fmla="*/ 75 w 1000"/>
                    <a:gd name="T3" fmla="*/ 332 h 332"/>
                    <a:gd name="T4" fmla="*/ 196 w 1000"/>
                    <a:gd name="T5" fmla="*/ 332 h 332"/>
                    <a:gd name="T6" fmla="*/ 236 w 1000"/>
                    <a:gd name="T7" fmla="*/ 329 h 332"/>
                    <a:gd name="T8" fmla="*/ 268 w 1000"/>
                    <a:gd name="T9" fmla="*/ 319 h 332"/>
                    <a:gd name="T10" fmla="*/ 293 w 1000"/>
                    <a:gd name="T11" fmla="*/ 305 h 332"/>
                    <a:gd name="T12" fmla="*/ 311 w 1000"/>
                    <a:gd name="T13" fmla="*/ 288 h 332"/>
                    <a:gd name="T14" fmla="*/ 331 w 1000"/>
                    <a:gd name="T15" fmla="*/ 254 h 332"/>
                    <a:gd name="T16" fmla="*/ 338 w 1000"/>
                    <a:gd name="T17" fmla="*/ 229 h 332"/>
                    <a:gd name="T18" fmla="*/ 342 w 1000"/>
                    <a:gd name="T19" fmla="*/ 196 h 332"/>
                    <a:gd name="T20" fmla="*/ 342 w 1000"/>
                    <a:gd name="T21" fmla="*/ 166 h 332"/>
                    <a:gd name="T22" fmla="*/ 343 w 1000"/>
                    <a:gd name="T23" fmla="*/ 132 h 332"/>
                    <a:gd name="T24" fmla="*/ 346 w 1000"/>
                    <a:gd name="T25" fmla="*/ 119 h 332"/>
                    <a:gd name="T26" fmla="*/ 347 w 1000"/>
                    <a:gd name="T27" fmla="*/ 117 h 332"/>
                    <a:gd name="T28" fmla="*/ 347 w 1000"/>
                    <a:gd name="T29" fmla="*/ 117 h 332"/>
                    <a:gd name="T30" fmla="*/ 347 w 1000"/>
                    <a:gd name="T31" fmla="*/ 116 h 332"/>
                    <a:gd name="T32" fmla="*/ 347 w 1000"/>
                    <a:gd name="T33" fmla="*/ 117 h 332"/>
                    <a:gd name="T34" fmla="*/ 347 w 1000"/>
                    <a:gd name="T35" fmla="*/ 117 h 332"/>
                    <a:gd name="T36" fmla="*/ 347 w 1000"/>
                    <a:gd name="T37" fmla="*/ 116 h 332"/>
                    <a:gd name="T38" fmla="*/ 347 w 1000"/>
                    <a:gd name="T39" fmla="*/ 117 h 332"/>
                    <a:gd name="T40" fmla="*/ 347 w 1000"/>
                    <a:gd name="T41" fmla="*/ 117 h 332"/>
                    <a:gd name="T42" fmla="*/ 347 w 1000"/>
                    <a:gd name="T43" fmla="*/ 117 h 332"/>
                    <a:gd name="T44" fmla="*/ 347 w 1000"/>
                    <a:gd name="T45" fmla="*/ 117 h 332"/>
                    <a:gd name="T46" fmla="*/ 347 w 1000"/>
                    <a:gd name="T47" fmla="*/ 117 h 332"/>
                    <a:gd name="T48" fmla="*/ 347 w 1000"/>
                    <a:gd name="T49" fmla="*/ 117 h 332"/>
                    <a:gd name="T50" fmla="*/ 348 w 1000"/>
                    <a:gd name="T51" fmla="*/ 116 h 332"/>
                    <a:gd name="T52" fmla="*/ 356 w 1000"/>
                    <a:gd name="T53" fmla="*/ 114 h 332"/>
                    <a:gd name="T54" fmla="*/ 376 w 1000"/>
                    <a:gd name="T55" fmla="*/ 112 h 332"/>
                    <a:gd name="T56" fmla="*/ 944 w 1000"/>
                    <a:gd name="T57" fmla="*/ 112 h 332"/>
                    <a:gd name="T58" fmla="*/ 1000 w 1000"/>
                    <a:gd name="T59" fmla="*/ 56 h 332"/>
                    <a:gd name="T60" fmla="*/ 944 w 1000"/>
                    <a:gd name="T61" fmla="*/ 0 h 332"/>
                    <a:gd name="T62" fmla="*/ 376 w 1000"/>
                    <a:gd name="T63" fmla="*/ 0 h 332"/>
                    <a:gd name="T64" fmla="*/ 336 w 1000"/>
                    <a:gd name="T65" fmla="*/ 3 h 332"/>
                    <a:gd name="T66" fmla="*/ 304 w 1000"/>
                    <a:gd name="T67" fmla="*/ 13 h 332"/>
                    <a:gd name="T68" fmla="*/ 280 w 1000"/>
                    <a:gd name="T69" fmla="*/ 27 h 332"/>
                    <a:gd name="T70" fmla="*/ 262 w 1000"/>
                    <a:gd name="T71" fmla="*/ 44 h 332"/>
                    <a:gd name="T72" fmla="*/ 242 w 1000"/>
                    <a:gd name="T73" fmla="*/ 78 h 332"/>
                    <a:gd name="T74" fmla="*/ 235 w 1000"/>
                    <a:gd name="T75" fmla="*/ 103 h 332"/>
                    <a:gd name="T76" fmla="*/ 231 w 1000"/>
                    <a:gd name="T77" fmla="*/ 136 h 332"/>
                    <a:gd name="T78" fmla="*/ 230 w 1000"/>
                    <a:gd name="T79" fmla="*/ 166 h 332"/>
                    <a:gd name="T80" fmla="*/ 229 w 1000"/>
                    <a:gd name="T81" fmla="*/ 200 h 332"/>
                    <a:gd name="T82" fmla="*/ 227 w 1000"/>
                    <a:gd name="T83" fmla="*/ 213 h 332"/>
                    <a:gd name="T84" fmla="*/ 226 w 1000"/>
                    <a:gd name="T85" fmla="*/ 215 h 332"/>
                    <a:gd name="T86" fmla="*/ 226 w 1000"/>
                    <a:gd name="T87" fmla="*/ 215 h 332"/>
                    <a:gd name="T88" fmla="*/ 226 w 1000"/>
                    <a:gd name="T89" fmla="*/ 216 h 332"/>
                    <a:gd name="T90" fmla="*/ 226 w 1000"/>
                    <a:gd name="T91" fmla="*/ 215 h 332"/>
                    <a:gd name="T92" fmla="*/ 226 w 1000"/>
                    <a:gd name="T93" fmla="*/ 215 h 332"/>
                    <a:gd name="T94" fmla="*/ 226 w 1000"/>
                    <a:gd name="T95" fmla="*/ 216 h 332"/>
                    <a:gd name="T96" fmla="*/ 226 w 1000"/>
                    <a:gd name="T97" fmla="*/ 215 h 332"/>
                    <a:gd name="T98" fmla="*/ 226 w 1000"/>
                    <a:gd name="T99" fmla="*/ 215 h 332"/>
                    <a:gd name="T100" fmla="*/ 226 w 1000"/>
                    <a:gd name="T101" fmla="*/ 215 h 332"/>
                    <a:gd name="T102" fmla="*/ 226 w 1000"/>
                    <a:gd name="T103" fmla="*/ 215 h 332"/>
                    <a:gd name="T104" fmla="*/ 226 w 1000"/>
                    <a:gd name="T105" fmla="*/ 215 h 332"/>
                    <a:gd name="T106" fmla="*/ 226 w 1000"/>
                    <a:gd name="T107" fmla="*/ 215 h 332"/>
                    <a:gd name="T108" fmla="*/ 225 w 1000"/>
                    <a:gd name="T109" fmla="*/ 216 h 332"/>
                    <a:gd name="T110" fmla="*/ 216 w 1000"/>
                    <a:gd name="T111" fmla="*/ 218 h 332"/>
                    <a:gd name="T112" fmla="*/ 196 w 1000"/>
                    <a:gd name="T113" fmla="*/ 220 h 332"/>
                    <a:gd name="T114" fmla="*/ 75 w 1000"/>
                    <a:gd name="T115" fmla="*/ 220 h 332"/>
                    <a:gd name="T116" fmla="*/ 56 w 1000"/>
                    <a:gd name="T117" fmla="*/ 220 h 332"/>
                    <a:gd name="T118" fmla="*/ 0 w 1000"/>
                    <a:gd name="T119" fmla="*/ 276 h 332"/>
                    <a:gd name="T120" fmla="*/ 56 w 1000"/>
                    <a:gd name="T121"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0" h="332">
                      <a:moveTo>
                        <a:pt x="56" y="332"/>
                      </a:moveTo>
                      <a:cubicBezTo>
                        <a:pt x="56" y="332"/>
                        <a:pt x="57" y="332"/>
                        <a:pt x="75" y="332"/>
                      </a:cubicBezTo>
                      <a:cubicBezTo>
                        <a:pt x="93" y="332"/>
                        <a:pt x="128" y="332"/>
                        <a:pt x="196" y="332"/>
                      </a:cubicBezTo>
                      <a:cubicBezTo>
                        <a:pt x="210" y="332"/>
                        <a:pt x="224" y="331"/>
                        <a:pt x="236" y="329"/>
                      </a:cubicBezTo>
                      <a:cubicBezTo>
                        <a:pt x="247" y="327"/>
                        <a:pt x="258" y="323"/>
                        <a:pt x="268" y="319"/>
                      </a:cubicBezTo>
                      <a:cubicBezTo>
                        <a:pt x="277" y="315"/>
                        <a:pt x="285" y="310"/>
                        <a:pt x="293" y="305"/>
                      </a:cubicBezTo>
                      <a:cubicBezTo>
                        <a:pt x="299" y="300"/>
                        <a:pt x="305" y="294"/>
                        <a:pt x="311" y="288"/>
                      </a:cubicBezTo>
                      <a:cubicBezTo>
                        <a:pt x="320" y="277"/>
                        <a:pt x="326" y="266"/>
                        <a:pt x="331" y="254"/>
                      </a:cubicBezTo>
                      <a:cubicBezTo>
                        <a:pt x="334" y="246"/>
                        <a:pt x="336" y="237"/>
                        <a:pt x="338" y="229"/>
                      </a:cubicBezTo>
                      <a:cubicBezTo>
                        <a:pt x="340" y="217"/>
                        <a:pt x="341" y="206"/>
                        <a:pt x="342" y="196"/>
                      </a:cubicBezTo>
                      <a:cubicBezTo>
                        <a:pt x="342" y="185"/>
                        <a:pt x="342" y="175"/>
                        <a:pt x="342" y="166"/>
                      </a:cubicBezTo>
                      <a:cubicBezTo>
                        <a:pt x="342" y="152"/>
                        <a:pt x="342" y="140"/>
                        <a:pt x="343" y="132"/>
                      </a:cubicBezTo>
                      <a:cubicBezTo>
                        <a:pt x="344" y="125"/>
                        <a:pt x="345" y="121"/>
                        <a:pt x="346" y="119"/>
                      </a:cubicBezTo>
                      <a:cubicBezTo>
                        <a:pt x="346" y="118"/>
                        <a:pt x="347" y="117"/>
                        <a:pt x="347" y="117"/>
                      </a:cubicBezTo>
                      <a:cubicBezTo>
                        <a:pt x="347" y="117"/>
                        <a:pt x="347" y="117"/>
                        <a:pt x="347" y="117"/>
                      </a:cubicBezTo>
                      <a:cubicBezTo>
                        <a:pt x="347" y="116"/>
                        <a:pt x="347" y="116"/>
                        <a:pt x="347" y="116"/>
                      </a:cubicBezTo>
                      <a:cubicBezTo>
                        <a:pt x="347" y="117"/>
                        <a:pt x="347" y="117"/>
                        <a:pt x="347" y="117"/>
                      </a:cubicBezTo>
                      <a:cubicBezTo>
                        <a:pt x="347" y="117"/>
                        <a:pt x="347" y="117"/>
                        <a:pt x="347" y="117"/>
                      </a:cubicBezTo>
                      <a:cubicBezTo>
                        <a:pt x="347" y="116"/>
                        <a:pt x="347" y="116"/>
                        <a:pt x="347" y="116"/>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7" y="117"/>
                      </a:cubicBezTo>
                      <a:cubicBezTo>
                        <a:pt x="347" y="117"/>
                        <a:pt x="347" y="117"/>
                        <a:pt x="348" y="116"/>
                      </a:cubicBezTo>
                      <a:cubicBezTo>
                        <a:pt x="349" y="116"/>
                        <a:pt x="351" y="115"/>
                        <a:pt x="356" y="114"/>
                      </a:cubicBezTo>
                      <a:cubicBezTo>
                        <a:pt x="361" y="113"/>
                        <a:pt x="367" y="112"/>
                        <a:pt x="376" y="112"/>
                      </a:cubicBezTo>
                      <a:cubicBezTo>
                        <a:pt x="520" y="112"/>
                        <a:pt x="944" y="112"/>
                        <a:pt x="944" y="112"/>
                      </a:cubicBezTo>
                      <a:cubicBezTo>
                        <a:pt x="975" y="112"/>
                        <a:pt x="1000" y="87"/>
                        <a:pt x="1000" y="56"/>
                      </a:cubicBezTo>
                      <a:cubicBezTo>
                        <a:pt x="1000" y="25"/>
                        <a:pt x="975" y="0"/>
                        <a:pt x="944" y="0"/>
                      </a:cubicBezTo>
                      <a:cubicBezTo>
                        <a:pt x="944" y="0"/>
                        <a:pt x="520" y="0"/>
                        <a:pt x="376" y="0"/>
                      </a:cubicBezTo>
                      <a:cubicBezTo>
                        <a:pt x="362" y="0"/>
                        <a:pt x="349" y="1"/>
                        <a:pt x="336" y="3"/>
                      </a:cubicBezTo>
                      <a:cubicBezTo>
                        <a:pt x="325" y="5"/>
                        <a:pt x="315" y="9"/>
                        <a:pt x="304" y="13"/>
                      </a:cubicBezTo>
                      <a:cubicBezTo>
                        <a:pt x="296" y="17"/>
                        <a:pt x="287" y="22"/>
                        <a:pt x="280" y="27"/>
                      </a:cubicBezTo>
                      <a:cubicBezTo>
                        <a:pt x="273" y="32"/>
                        <a:pt x="267" y="38"/>
                        <a:pt x="262" y="44"/>
                      </a:cubicBezTo>
                      <a:cubicBezTo>
                        <a:pt x="253" y="55"/>
                        <a:pt x="246" y="66"/>
                        <a:pt x="242" y="78"/>
                      </a:cubicBezTo>
                      <a:cubicBezTo>
                        <a:pt x="238" y="86"/>
                        <a:pt x="236" y="95"/>
                        <a:pt x="235" y="103"/>
                      </a:cubicBezTo>
                      <a:cubicBezTo>
                        <a:pt x="232" y="115"/>
                        <a:pt x="231" y="126"/>
                        <a:pt x="231" y="136"/>
                      </a:cubicBezTo>
                      <a:cubicBezTo>
                        <a:pt x="230" y="147"/>
                        <a:pt x="230" y="157"/>
                        <a:pt x="230" y="166"/>
                      </a:cubicBezTo>
                      <a:cubicBezTo>
                        <a:pt x="230" y="180"/>
                        <a:pt x="230" y="192"/>
                        <a:pt x="229" y="200"/>
                      </a:cubicBezTo>
                      <a:cubicBezTo>
                        <a:pt x="229" y="207"/>
                        <a:pt x="227" y="211"/>
                        <a:pt x="227" y="213"/>
                      </a:cubicBezTo>
                      <a:cubicBezTo>
                        <a:pt x="226" y="214"/>
                        <a:pt x="226" y="215"/>
                        <a:pt x="226" y="215"/>
                      </a:cubicBezTo>
                      <a:cubicBezTo>
                        <a:pt x="226" y="215"/>
                        <a:pt x="226" y="215"/>
                        <a:pt x="226" y="215"/>
                      </a:cubicBezTo>
                      <a:cubicBezTo>
                        <a:pt x="226" y="216"/>
                        <a:pt x="226" y="216"/>
                        <a:pt x="226" y="216"/>
                      </a:cubicBezTo>
                      <a:cubicBezTo>
                        <a:pt x="226" y="215"/>
                        <a:pt x="226" y="215"/>
                        <a:pt x="226" y="215"/>
                      </a:cubicBezTo>
                      <a:cubicBezTo>
                        <a:pt x="226" y="215"/>
                        <a:pt x="226" y="215"/>
                        <a:pt x="226" y="215"/>
                      </a:cubicBezTo>
                      <a:cubicBezTo>
                        <a:pt x="226" y="216"/>
                        <a:pt x="226" y="216"/>
                        <a:pt x="226" y="216"/>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6" y="215"/>
                        <a:pt x="226" y="215"/>
                      </a:cubicBezTo>
                      <a:cubicBezTo>
                        <a:pt x="226" y="215"/>
                        <a:pt x="225" y="215"/>
                        <a:pt x="225" y="216"/>
                      </a:cubicBezTo>
                      <a:cubicBezTo>
                        <a:pt x="224" y="216"/>
                        <a:pt x="221" y="217"/>
                        <a:pt x="216" y="218"/>
                      </a:cubicBezTo>
                      <a:cubicBezTo>
                        <a:pt x="212" y="219"/>
                        <a:pt x="205" y="220"/>
                        <a:pt x="196" y="220"/>
                      </a:cubicBezTo>
                      <a:cubicBezTo>
                        <a:pt x="128" y="220"/>
                        <a:pt x="93" y="220"/>
                        <a:pt x="75" y="220"/>
                      </a:cubicBezTo>
                      <a:cubicBezTo>
                        <a:pt x="57" y="220"/>
                        <a:pt x="56" y="220"/>
                        <a:pt x="56" y="220"/>
                      </a:cubicBezTo>
                      <a:cubicBezTo>
                        <a:pt x="25" y="220"/>
                        <a:pt x="0" y="245"/>
                        <a:pt x="0" y="276"/>
                      </a:cubicBezTo>
                      <a:cubicBezTo>
                        <a:pt x="0" y="307"/>
                        <a:pt x="25" y="332"/>
                        <a:pt x="56"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0">
                  <a:extLst>
                    <a:ext uri="{FF2B5EF4-FFF2-40B4-BE49-F238E27FC236}">
                      <a16:creationId xmlns:a16="http://schemas.microsoft.com/office/drawing/2014/main" id="{6EDA684D-8092-490D-A9D8-563FE9070723}"/>
                    </a:ext>
                  </a:extLst>
                </p:cNvPr>
                <p:cNvSpPr>
                  <a:spLocks/>
                </p:cNvSpPr>
                <p:nvPr/>
              </p:nvSpPr>
              <p:spPr bwMode="auto">
                <a:xfrm>
                  <a:off x="8239126" y="4046538"/>
                  <a:ext cx="487363" cy="538163"/>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3" name="TextBox 92">
                <a:extLst>
                  <a:ext uri="{FF2B5EF4-FFF2-40B4-BE49-F238E27FC236}">
                    <a16:creationId xmlns:a16="http://schemas.microsoft.com/office/drawing/2014/main" id="{3F09059F-1559-4D88-8AA4-3D632DBED65F}"/>
                  </a:ext>
                </a:extLst>
              </p:cNvPr>
              <p:cNvSpPr txBox="1"/>
              <p:nvPr/>
            </p:nvSpPr>
            <p:spPr>
              <a:xfrm flipH="1">
                <a:off x="6730996" y="3494060"/>
                <a:ext cx="1549262"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2</a:t>
                </a:r>
              </a:p>
            </p:txBody>
          </p:sp>
        </p:grpSp>
        <p:sp>
          <p:nvSpPr>
            <p:cNvPr id="66" name="Oval 65">
              <a:extLst>
                <a:ext uri="{FF2B5EF4-FFF2-40B4-BE49-F238E27FC236}">
                  <a16:creationId xmlns:a16="http://schemas.microsoft.com/office/drawing/2014/main" id="{4414C29A-A800-4523-B571-35F1CF909C42}"/>
                </a:ext>
              </a:extLst>
            </p:cNvPr>
            <p:cNvSpPr/>
            <p:nvPr/>
          </p:nvSpPr>
          <p:spPr>
            <a:xfrm flipH="1">
              <a:off x="8991001" y="3424099"/>
              <a:ext cx="863891" cy="863891"/>
            </a:xfrm>
            <a:prstGeom prst="ellipse">
              <a:avLst/>
            </a:prstGeom>
            <a:solidFill>
              <a:schemeClr val="accent6"/>
            </a:solidFill>
            <a:ln w="127000">
              <a:solidFill>
                <a:schemeClr val="accent6">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3" name="Group 102">
            <a:extLst>
              <a:ext uri="{FF2B5EF4-FFF2-40B4-BE49-F238E27FC236}">
                <a16:creationId xmlns:a16="http://schemas.microsoft.com/office/drawing/2014/main" id="{FE4DD1FE-7BC6-4159-8D87-217118958676}"/>
              </a:ext>
            </a:extLst>
          </p:cNvPr>
          <p:cNvGrpSpPr/>
          <p:nvPr/>
        </p:nvGrpSpPr>
        <p:grpSpPr>
          <a:xfrm>
            <a:off x="5979319" y="5273188"/>
            <a:ext cx="5036108" cy="1043475"/>
            <a:chOff x="5979319" y="5273188"/>
            <a:chExt cx="5036108" cy="1043475"/>
          </a:xfrm>
        </p:grpSpPr>
        <p:grpSp>
          <p:nvGrpSpPr>
            <p:cNvPr id="23" name="Group 22">
              <a:extLst>
                <a:ext uri="{FF2B5EF4-FFF2-40B4-BE49-F238E27FC236}">
                  <a16:creationId xmlns:a16="http://schemas.microsoft.com/office/drawing/2014/main" id="{56ABF902-A19C-4EA6-B76D-D6CD170B2158}"/>
                </a:ext>
              </a:extLst>
            </p:cNvPr>
            <p:cNvGrpSpPr/>
            <p:nvPr/>
          </p:nvGrpSpPr>
          <p:grpSpPr>
            <a:xfrm>
              <a:off x="5979319" y="5329238"/>
              <a:ext cx="3886200" cy="987425"/>
              <a:chOff x="5978526" y="5329238"/>
              <a:chExt cx="3886200" cy="987425"/>
            </a:xfrm>
          </p:grpSpPr>
          <p:grpSp>
            <p:nvGrpSpPr>
              <p:cNvPr id="38" name="Group 37">
                <a:extLst>
                  <a:ext uri="{FF2B5EF4-FFF2-40B4-BE49-F238E27FC236}">
                    <a16:creationId xmlns:a16="http://schemas.microsoft.com/office/drawing/2014/main" id="{A1C5AB72-6D75-4C13-B41D-2CE226FAE29A}"/>
                  </a:ext>
                </a:extLst>
              </p:cNvPr>
              <p:cNvGrpSpPr/>
              <p:nvPr/>
            </p:nvGrpSpPr>
            <p:grpSpPr>
              <a:xfrm>
                <a:off x="5978526" y="5329238"/>
                <a:ext cx="3886200" cy="987425"/>
                <a:chOff x="5978526" y="5329238"/>
                <a:chExt cx="3886200" cy="987425"/>
              </a:xfrm>
              <a:solidFill>
                <a:schemeClr val="tx2"/>
              </a:solidFill>
            </p:grpSpPr>
            <p:sp>
              <p:nvSpPr>
                <p:cNvPr id="25" name="Freeform 23">
                  <a:extLst>
                    <a:ext uri="{FF2B5EF4-FFF2-40B4-BE49-F238E27FC236}">
                      <a16:creationId xmlns:a16="http://schemas.microsoft.com/office/drawing/2014/main" id="{B1BF71A8-9390-47B0-BF4A-E7BE630323C0}"/>
                    </a:ext>
                  </a:extLst>
                </p:cNvPr>
                <p:cNvSpPr>
                  <a:spLocks/>
                </p:cNvSpPr>
                <p:nvPr/>
              </p:nvSpPr>
              <p:spPr bwMode="auto">
                <a:xfrm>
                  <a:off x="5978526" y="5453063"/>
                  <a:ext cx="3730625" cy="863600"/>
                </a:xfrm>
                <a:custGeom>
                  <a:avLst/>
                  <a:gdLst>
                    <a:gd name="T0" fmla="*/ 78 w 1416"/>
                    <a:gd name="T1" fmla="*/ 328 h 328"/>
                    <a:gd name="T2" fmla="*/ 788 w 1416"/>
                    <a:gd name="T3" fmla="*/ 325 h 328"/>
                    <a:gd name="T4" fmla="*/ 844 w 1416"/>
                    <a:gd name="T5" fmla="*/ 301 h 328"/>
                    <a:gd name="T6" fmla="*/ 883 w 1416"/>
                    <a:gd name="T7" fmla="*/ 251 h 328"/>
                    <a:gd name="T8" fmla="*/ 894 w 1416"/>
                    <a:gd name="T9" fmla="*/ 193 h 328"/>
                    <a:gd name="T10" fmla="*/ 895 w 1416"/>
                    <a:gd name="T11" fmla="*/ 131 h 328"/>
                    <a:gd name="T12" fmla="*/ 899 w 1416"/>
                    <a:gd name="T13" fmla="*/ 117 h 328"/>
                    <a:gd name="T14" fmla="*/ 899 w 1416"/>
                    <a:gd name="T15" fmla="*/ 117 h 328"/>
                    <a:gd name="T16" fmla="*/ 899 w 1416"/>
                    <a:gd name="T17" fmla="*/ 117 h 328"/>
                    <a:gd name="T18" fmla="*/ 898 w 1416"/>
                    <a:gd name="T19" fmla="*/ 116 h 328"/>
                    <a:gd name="T20" fmla="*/ 898 w 1416"/>
                    <a:gd name="T21" fmla="*/ 116 h 328"/>
                    <a:gd name="T22" fmla="*/ 899 w 1416"/>
                    <a:gd name="T23" fmla="*/ 117 h 328"/>
                    <a:gd name="T24" fmla="*/ 898 w 1416"/>
                    <a:gd name="T25" fmla="*/ 117 h 328"/>
                    <a:gd name="T26" fmla="*/ 900 w 1416"/>
                    <a:gd name="T27" fmla="*/ 116 h 328"/>
                    <a:gd name="T28" fmla="*/ 928 w 1416"/>
                    <a:gd name="T29" fmla="*/ 112 h 328"/>
                    <a:gd name="T30" fmla="*/ 1416 w 1416"/>
                    <a:gd name="T31" fmla="*/ 56 h 328"/>
                    <a:gd name="T32" fmla="*/ 928 w 1416"/>
                    <a:gd name="T33" fmla="*/ 0 h 328"/>
                    <a:gd name="T34" fmla="*/ 857 w 1416"/>
                    <a:gd name="T35" fmla="*/ 13 h 328"/>
                    <a:gd name="T36" fmla="*/ 814 w 1416"/>
                    <a:gd name="T37" fmla="*/ 43 h 328"/>
                    <a:gd name="T38" fmla="*/ 787 w 1416"/>
                    <a:gd name="T39" fmla="*/ 101 h 328"/>
                    <a:gd name="T40" fmla="*/ 782 w 1416"/>
                    <a:gd name="T41" fmla="*/ 164 h 328"/>
                    <a:gd name="T42" fmla="*/ 779 w 1416"/>
                    <a:gd name="T43" fmla="*/ 210 h 328"/>
                    <a:gd name="T44" fmla="*/ 778 w 1416"/>
                    <a:gd name="T45" fmla="*/ 211 h 328"/>
                    <a:gd name="T46" fmla="*/ 779 w 1416"/>
                    <a:gd name="T47" fmla="*/ 212 h 328"/>
                    <a:gd name="T48" fmla="*/ 778 w 1416"/>
                    <a:gd name="T49" fmla="*/ 211 h 328"/>
                    <a:gd name="T50" fmla="*/ 778 w 1416"/>
                    <a:gd name="T51" fmla="*/ 211 h 328"/>
                    <a:gd name="T52" fmla="*/ 778 w 1416"/>
                    <a:gd name="T53" fmla="*/ 211 h 328"/>
                    <a:gd name="T54" fmla="*/ 779 w 1416"/>
                    <a:gd name="T55" fmla="*/ 212 h 328"/>
                    <a:gd name="T56" fmla="*/ 778 w 1416"/>
                    <a:gd name="T57" fmla="*/ 211 h 328"/>
                    <a:gd name="T58" fmla="*/ 768 w 1416"/>
                    <a:gd name="T59" fmla="*/ 214 h 328"/>
                    <a:gd name="T60" fmla="*/ 330 w 1416"/>
                    <a:gd name="T61" fmla="*/ 216 h 328"/>
                    <a:gd name="T62" fmla="*/ 78 w 1416"/>
                    <a:gd name="T63" fmla="*/ 216 h 328"/>
                    <a:gd name="T64" fmla="*/ 0 w 1416"/>
                    <a:gd name="T65" fmla="*/ 2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6" h="328">
                      <a:moveTo>
                        <a:pt x="56" y="328"/>
                      </a:moveTo>
                      <a:cubicBezTo>
                        <a:pt x="56" y="328"/>
                        <a:pt x="64" y="328"/>
                        <a:pt x="78" y="328"/>
                      </a:cubicBezTo>
                      <a:cubicBezTo>
                        <a:pt x="176" y="328"/>
                        <a:pt x="580" y="328"/>
                        <a:pt x="748" y="328"/>
                      </a:cubicBezTo>
                      <a:cubicBezTo>
                        <a:pt x="762" y="328"/>
                        <a:pt x="775" y="327"/>
                        <a:pt x="788" y="325"/>
                      </a:cubicBezTo>
                      <a:cubicBezTo>
                        <a:pt x="799" y="323"/>
                        <a:pt x="810" y="320"/>
                        <a:pt x="820" y="315"/>
                      </a:cubicBezTo>
                      <a:cubicBezTo>
                        <a:pt x="828" y="312"/>
                        <a:pt x="837" y="307"/>
                        <a:pt x="844" y="301"/>
                      </a:cubicBezTo>
                      <a:cubicBezTo>
                        <a:pt x="851" y="296"/>
                        <a:pt x="857" y="291"/>
                        <a:pt x="862" y="285"/>
                      </a:cubicBezTo>
                      <a:cubicBezTo>
                        <a:pt x="872" y="274"/>
                        <a:pt x="878" y="263"/>
                        <a:pt x="883" y="251"/>
                      </a:cubicBezTo>
                      <a:cubicBezTo>
                        <a:pt x="886" y="243"/>
                        <a:pt x="888" y="235"/>
                        <a:pt x="890" y="227"/>
                      </a:cubicBezTo>
                      <a:cubicBezTo>
                        <a:pt x="892" y="215"/>
                        <a:pt x="893" y="204"/>
                        <a:pt x="894" y="193"/>
                      </a:cubicBezTo>
                      <a:cubicBezTo>
                        <a:pt x="894" y="183"/>
                        <a:pt x="894" y="173"/>
                        <a:pt x="894" y="164"/>
                      </a:cubicBezTo>
                      <a:cubicBezTo>
                        <a:pt x="894" y="151"/>
                        <a:pt x="894" y="139"/>
                        <a:pt x="895" y="131"/>
                      </a:cubicBezTo>
                      <a:cubicBezTo>
                        <a:pt x="896" y="124"/>
                        <a:pt x="897" y="120"/>
                        <a:pt x="898" y="118"/>
                      </a:cubicBezTo>
                      <a:cubicBezTo>
                        <a:pt x="898" y="117"/>
                        <a:pt x="898" y="117"/>
                        <a:pt x="899" y="117"/>
                      </a:cubicBezTo>
                      <a:cubicBezTo>
                        <a:pt x="899" y="117"/>
                        <a:pt x="899" y="117"/>
                        <a:pt x="899" y="117"/>
                      </a:cubicBezTo>
                      <a:cubicBezTo>
                        <a:pt x="899" y="117"/>
                        <a:pt x="899" y="117"/>
                        <a:pt x="899" y="117"/>
                      </a:cubicBezTo>
                      <a:cubicBezTo>
                        <a:pt x="898" y="116"/>
                        <a:pt x="898" y="116"/>
                        <a:pt x="898" y="116"/>
                      </a:cubicBezTo>
                      <a:cubicBezTo>
                        <a:pt x="899" y="117"/>
                        <a:pt x="899" y="117"/>
                        <a:pt x="899" y="117"/>
                      </a:cubicBezTo>
                      <a:cubicBezTo>
                        <a:pt x="899" y="117"/>
                        <a:pt x="899" y="117"/>
                        <a:pt x="899" y="117"/>
                      </a:cubicBezTo>
                      <a:cubicBezTo>
                        <a:pt x="898" y="116"/>
                        <a:pt x="898" y="116"/>
                        <a:pt x="898" y="116"/>
                      </a:cubicBezTo>
                      <a:cubicBezTo>
                        <a:pt x="899" y="117"/>
                        <a:pt x="899" y="117"/>
                        <a:pt x="899" y="117"/>
                      </a:cubicBezTo>
                      <a:cubicBezTo>
                        <a:pt x="898" y="116"/>
                        <a:pt x="898" y="116"/>
                        <a:pt x="898" y="116"/>
                      </a:cubicBezTo>
                      <a:cubicBezTo>
                        <a:pt x="898" y="117"/>
                        <a:pt x="898" y="117"/>
                        <a:pt x="898" y="117"/>
                      </a:cubicBezTo>
                      <a:cubicBezTo>
                        <a:pt x="899" y="117"/>
                        <a:pt x="899" y="117"/>
                        <a:pt x="899" y="117"/>
                      </a:cubicBezTo>
                      <a:cubicBezTo>
                        <a:pt x="898" y="116"/>
                        <a:pt x="898" y="116"/>
                        <a:pt x="898" y="116"/>
                      </a:cubicBezTo>
                      <a:cubicBezTo>
                        <a:pt x="898" y="117"/>
                        <a:pt x="898" y="117"/>
                        <a:pt x="898" y="117"/>
                      </a:cubicBezTo>
                      <a:cubicBezTo>
                        <a:pt x="899" y="117"/>
                        <a:pt x="899" y="117"/>
                        <a:pt x="899" y="117"/>
                      </a:cubicBezTo>
                      <a:cubicBezTo>
                        <a:pt x="899" y="117"/>
                        <a:pt x="899" y="117"/>
                        <a:pt x="900" y="116"/>
                      </a:cubicBezTo>
                      <a:cubicBezTo>
                        <a:pt x="901" y="116"/>
                        <a:pt x="904" y="114"/>
                        <a:pt x="908" y="114"/>
                      </a:cubicBezTo>
                      <a:cubicBezTo>
                        <a:pt x="913" y="113"/>
                        <a:pt x="920" y="112"/>
                        <a:pt x="928" y="112"/>
                      </a:cubicBezTo>
                      <a:cubicBezTo>
                        <a:pt x="1160" y="112"/>
                        <a:pt x="1360" y="112"/>
                        <a:pt x="1360" y="112"/>
                      </a:cubicBezTo>
                      <a:cubicBezTo>
                        <a:pt x="1391" y="112"/>
                        <a:pt x="1416" y="87"/>
                        <a:pt x="1416" y="56"/>
                      </a:cubicBezTo>
                      <a:cubicBezTo>
                        <a:pt x="1416" y="25"/>
                        <a:pt x="1391" y="0"/>
                        <a:pt x="1360" y="0"/>
                      </a:cubicBezTo>
                      <a:cubicBezTo>
                        <a:pt x="1360" y="0"/>
                        <a:pt x="1160" y="0"/>
                        <a:pt x="928" y="0"/>
                      </a:cubicBezTo>
                      <a:cubicBezTo>
                        <a:pt x="914" y="0"/>
                        <a:pt x="901" y="1"/>
                        <a:pt x="888" y="3"/>
                      </a:cubicBezTo>
                      <a:cubicBezTo>
                        <a:pt x="877" y="5"/>
                        <a:pt x="867" y="8"/>
                        <a:pt x="857" y="13"/>
                      </a:cubicBezTo>
                      <a:cubicBezTo>
                        <a:pt x="848" y="16"/>
                        <a:pt x="840" y="21"/>
                        <a:pt x="832" y="27"/>
                      </a:cubicBezTo>
                      <a:cubicBezTo>
                        <a:pt x="825" y="32"/>
                        <a:pt x="819" y="37"/>
                        <a:pt x="814" y="43"/>
                      </a:cubicBezTo>
                      <a:cubicBezTo>
                        <a:pt x="805" y="54"/>
                        <a:pt x="798" y="65"/>
                        <a:pt x="794" y="77"/>
                      </a:cubicBezTo>
                      <a:cubicBezTo>
                        <a:pt x="791" y="85"/>
                        <a:pt x="788" y="93"/>
                        <a:pt x="787" y="101"/>
                      </a:cubicBezTo>
                      <a:cubicBezTo>
                        <a:pt x="784" y="113"/>
                        <a:pt x="783" y="124"/>
                        <a:pt x="783" y="135"/>
                      </a:cubicBezTo>
                      <a:cubicBezTo>
                        <a:pt x="782" y="145"/>
                        <a:pt x="782" y="155"/>
                        <a:pt x="782" y="164"/>
                      </a:cubicBezTo>
                      <a:cubicBezTo>
                        <a:pt x="782" y="177"/>
                        <a:pt x="782" y="189"/>
                        <a:pt x="781" y="197"/>
                      </a:cubicBezTo>
                      <a:cubicBezTo>
                        <a:pt x="781" y="204"/>
                        <a:pt x="779" y="208"/>
                        <a:pt x="779" y="210"/>
                      </a:cubicBezTo>
                      <a:cubicBezTo>
                        <a:pt x="778" y="211"/>
                        <a:pt x="778" y="211"/>
                        <a:pt x="778" y="211"/>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9" y="212"/>
                        <a:pt x="779" y="212"/>
                        <a:pt x="779" y="212"/>
                      </a:cubicBezTo>
                      <a:cubicBezTo>
                        <a:pt x="778" y="211"/>
                        <a:pt x="778" y="211"/>
                        <a:pt x="778" y="211"/>
                      </a:cubicBezTo>
                      <a:cubicBezTo>
                        <a:pt x="778" y="211"/>
                        <a:pt x="778" y="211"/>
                        <a:pt x="778" y="211"/>
                      </a:cubicBezTo>
                      <a:cubicBezTo>
                        <a:pt x="778" y="211"/>
                        <a:pt x="778" y="211"/>
                        <a:pt x="777" y="212"/>
                      </a:cubicBezTo>
                      <a:cubicBezTo>
                        <a:pt x="776" y="212"/>
                        <a:pt x="773" y="214"/>
                        <a:pt x="768" y="214"/>
                      </a:cubicBezTo>
                      <a:cubicBezTo>
                        <a:pt x="764" y="215"/>
                        <a:pt x="757" y="216"/>
                        <a:pt x="748" y="216"/>
                      </a:cubicBezTo>
                      <a:cubicBezTo>
                        <a:pt x="652" y="216"/>
                        <a:pt x="479" y="216"/>
                        <a:pt x="330" y="216"/>
                      </a:cubicBezTo>
                      <a:cubicBezTo>
                        <a:pt x="256" y="216"/>
                        <a:pt x="187" y="216"/>
                        <a:pt x="137" y="216"/>
                      </a:cubicBezTo>
                      <a:cubicBezTo>
                        <a:pt x="112" y="216"/>
                        <a:pt x="92" y="216"/>
                        <a:pt x="78" y="216"/>
                      </a:cubicBezTo>
                      <a:cubicBezTo>
                        <a:pt x="64" y="216"/>
                        <a:pt x="56" y="216"/>
                        <a:pt x="56" y="216"/>
                      </a:cubicBezTo>
                      <a:cubicBezTo>
                        <a:pt x="25" y="216"/>
                        <a:pt x="0" y="241"/>
                        <a:pt x="0" y="272"/>
                      </a:cubicBezTo>
                      <a:cubicBezTo>
                        <a:pt x="0" y="303"/>
                        <a:pt x="25" y="328"/>
                        <a:pt x="56" y="3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2">
                  <a:extLst>
                    <a:ext uri="{FF2B5EF4-FFF2-40B4-BE49-F238E27FC236}">
                      <a16:creationId xmlns:a16="http://schemas.microsoft.com/office/drawing/2014/main" id="{4280A3F2-F7F5-499D-B9A8-CDD6CED0ACF6}"/>
                    </a:ext>
                  </a:extLst>
                </p:cNvPr>
                <p:cNvSpPr>
                  <a:spLocks/>
                </p:cNvSpPr>
                <p:nvPr/>
              </p:nvSpPr>
              <p:spPr bwMode="auto">
                <a:xfrm>
                  <a:off x="9377363" y="5329238"/>
                  <a:ext cx="487363" cy="539750"/>
                </a:xfrm>
                <a:custGeom>
                  <a:avLst/>
                  <a:gdLst>
                    <a:gd name="T0" fmla="*/ 6 w 185"/>
                    <a:gd name="T1" fmla="*/ 191 h 205"/>
                    <a:gd name="T2" fmla="*/ 14 w 185"/>
                    <a:gd name="T3" fmla="*/ 161 h 205"/>
                    <a:gd name="T4" fmla="*/ 114 w 185"/>
                    <a:gd name="T5" fmla="*/ 103 h 205"/>
                    <a:gd name="T6" fmla="*/ 14 w 185"/>
                    <a:gd name="T7" fmla="*/ 44 h 205"/>
                    <a:gd name="T8" fmla="*/ 6 w 185"/>
                    <a:gd name="T9" fmla="*/ 14 h 205"/>
                    <a:gd name="T10" fmla="*/ 37 w 185"/>
                    <a:gd name="T11" fmla="*/ 7 h 205"/>
                    <a:gd name="T12" fmla="*/ 158 w 185"/>
                    <a:gd name="T13" fmla="*/ 77 h 205"/>
                    <a:gd name="T14" fmla="*/ 158 w 185"/>
                    <a:gd name="T15" fmla="*/ 77 h 205"/>
                    <a:gd name="T16" fmla="*/ 166 w 185"/>
                    <a:gd name="T17" fmla="*/ 82 h 205"/>
                    <a:gd name="T18" fmla="*/ 166 w 185"/>
                    <a:gd name="T19" fmla="*/ 123 h 205"/>
                    <a:gd name="T20" fmla="*/ 158 w 185"/>
                    <a:gd name="T21" fmla="*/ 128 h 205"/>
                    <a:gd name="T22" fmla="*/ 142 w 185"/>
                    <a:gd name="T23" fmla="*/ 137 h 205"/>
                    <a:gd name="T24" fmla="*/ 142 w 185"/>
                    <a:gd name="T25" fmla="*/ 137 h 205"/>
                    <a:gd name="T26" fmla="*/ 37 w 185"/>
                    <a:gd name="T27" fmla="*/ 199 h 205"/>
                    <a:gd name="T28" fmla="*/ 6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6" y="191"/>
                      </a:moveTo>
                      <a:cubicBezTo>
                        <a:pt x="0" y="180"/>
                        <a:pt x="4" y="167"/>
                        <a:pt x="14" y="161"/>
                      </a:cubicBezTo>
                      <a:cubicBezTo>
                        <a:pt x="114" y="103"/>
                        <a:pt x="114" y="103"/>
                        <a:pt x="114" y="103"/>
                      </a:cubicBezTo>
                      <a:cubicBezTo>
                        <a:pt x="14" y="44"/>
                        <a:pt x="14" y="44"/>
                        <a:pt x="14" y="44"/>
                      </a:cubicBezTo>
                      <a:cubicBezTo>
                        <a:pt x="4" y="38"/>
                        <a:pt x="0" y="25"/>
                        <a:pt x="6" y="14"/>
                      </a:cubicBezTo>
                      <a:cubicBezTo>
                        <a:pt x="12" y="4"/>
                        <a:pt x="26" y="0"/>
                        <a:pt x="37" y="7"/>
                      </a:cubicBezTo>
                      <a:cubicBezTo>
                        <a:pt x="158" y="77"/>
                        <a:pt x="158" y="77"/>
                        <a:pt x="158" y="77"/>
                      </a:cubicBezTo>
                      <a:cubicBezTo>
                        <a:pt x="158" y="77"/>
                        <a:pt x="158" y="77"/>
                        <a:pt x="158" y="77"/>
                      </a:cubicBezTo>
                      <a:cubicBezTo>
                        <a:pt x="166" y="82"/>
                        <a:pt x="166" y="82"/>
                        <a:pt x="166" y="82"/>
                      </a:cubicBezTo>
                      <a:cubicBezTo>
                        <a:pt x="185" y="93"/>
                        <a:pt x="185" y="112"/>
                        <a:pt x="166" y="123"/>
                      </a:cubicBezTo>
                      <a:cubicBezTo>
                        <a:pt x="158" y="128"/>
                        <a:pt x="158" y="128"/>
                        <a:pt x="158" y="128"/>
                      </a:cubicBezTo>
                      <a:cubicBezTo>
                        <a:pt x="142" y="137"/>
                        <a:pt x="142" y="137"/>
                        <a:pt x="142" y="137"/>
                      </a:cubicBezTo>
                      <a:cubicBezTo>
                        <a:pt x="142" y="137"/>
                        <a:pt x="142" y="137"/>
                        <a:pt x="142" y="137"/>
                      </a:cubicBezTo>
                      <a:cubicBezTo>
                        <a:pt x="37" y="199"/>
                        <a:pt x="37" y="199"/>
                        <a:pt x="37" y="199"/>
                      </a:cubicBezTo>
                      <a:cubicBezTo>
                        <a:pt x="26" y="205"/>
                        <a:pt x="12" y="201"/>
                        <a:pt x="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5" name="TextBox 94">
                <a:extLst>
                  <a:ext uri="{FF2B5EF4-FFF2-40B4-BE49-F238E27FC236}">
                    <a16:creationId xmlns:a16="http://schemas.microsoft.com/office/drawing/2014/main" id="{616BF784-05F6-4E7C-B54C-840A0A90730D}"/>
                  </a:ext>
                </a:extLst>
              </p:cNvPr>
              <p:cNvSpPr txBox="1"/>
              <p:nvPr/>
            </p:nvSpPr>
            <p:spPr>
              <a:xfrm flipH="1">
                <a:off x="8139906" y="5332800"/>
                <a:ext cx="1282807" cy="533866"/>
              </a:xfrm>
              <a:prstGeom prst="rect">
                <a:avLst/>
              </a:prstGeom>
              <a:noFill/>
            </p:spPr>
            <p:txBody>
              <a:bodyPr wrap="square" lIns="144000" tIns="108000" rIns="144000" bIns="108000" rtlCol="0" anchor="ctr">
                <a:noAutofit/>
              </a:bodyPr>
              <a:lstStyle/>
              <a:p>
                <a:pPr algn="r"/>
                <a:r>
                  <a:rPr lang="en-US" sz="1600" dirty="0">
                    <a:solidFill>
                      <a:schemeClr val="bg1"/>
                    </a:solidFill>
                  </a:rPr>
                  <a:t>Title 6</a:t>
                </a:r>
              </a:p>
            </p:txBody>
          </p:sp>
        </p:grpSp>
        <p:sp>
          <p:nvSpPr>
            <p:cNvPr id="76" name="Oval 75">
              <a:extLst>
                <a:ext uri="{FF2B5EF4-FFF2-40B4-BE49-F238E27FC236}">
                  <a16:creationId xmlns:a16="http://schemas.microsoft.com/office/drawing/2014/main" id="{5CA1FC47-A7E9-4D0C-9166-0BD9D5C6436A}"/>
                </a:ext>
              </a:extLst>
            </p:cNvPr>
            <p:cNvSpPr/>
            <p:nvPr/>
          </p:nvSpPr>
          <p:spPr>
            <a:xfrm>
              <a:off x="10151536" y="5273188"/>
              <a:ext cx="863891" cy="863891"/>
            </a:xfrm>
            <a:prstGeom prst="ellipse">
              <a:avLst/>
            </a:prstGeom>
            <a:solidFill>
              <a:schemeClr val="tx2"/>
            </a:solidFill>
            <a:ln w="127000">
              <a:solidFill>
                <a:schemeClr val="tx2">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8" name="Group 107">
            <a:extLst>
              <a:ext uri="{FF2B5EF4-FFF2-40B4-BE49-F238E27FC236}">
                <a16:creationId xmlns:a16="http://schemas.microsoft.com/office/drawing/2014/main" id="{5F5FC5ED-D5D8-4278-B3FE-661F4477F69F}"/>
              </a:ext>
            </a:extLst>
          </p:cNvPr>
          <p:cNvGrpSpPr/>
          <p:nvPr/>
        </p:nvGrpSpPr>
        <p:grpSpPr>
          <a:xfrm>
            <a:off x="1709974" y="4349750"/>
            <a:ext cx="4521758" cy="1061610"/>
            <a:chOff x="1709974" y="4349750"/>
            <a:chExt cx="4521758" cy="1061610"/>
          </a:xfrm>
        </p:grpSpPr>
        <p:grpSp>
          <p:nvGrpSpPr>
            <p:cNvPr id="21" name="Group 20">
              <a:extLst>
                <a:ext uri="{FF2B5EF4-FFF2-40B4-BE49-F238E27FC236}">
                  <a16:creationId xmlns:a16="http://schemas.microsoft.com/office/drawing/2014/main" id="{E2EF55A9-4D6B-4498-BF40-8A8FEF4AFBD6}"/>
                </a:ext>
              </a:extLst>
            </p:cNvPr>
            <p:cNvGrpSpPr/>
            <p:nvPr/>
          </p:nvGrpSpPr>
          <p:grpSpPr>
            <a:xfrm>
              <a:off x="2947194" y="4414410"/>
              <a:ext cx="3284538" cy="996950"/>
              <a:chOff x="2946401" y="4414410"/>
              <a:chExt cx="3284538" cy="996950"/>
            </a:xfrm>
          </p:grpSpPr>
          <p:grpSp>
            <p:nvGrpSpPr>
              <p:cNvPr id="43" name="Group 42">
                <a:extLst>
                  <a:ext uri="{FF2B5EF4-FFF2-40B4-BE49-F238E27FC236}">
                    <a16:creationId xmlns:a16="http://schemas.microsoft.com/office/drawing/2014/main" id="{CB2C478D-401F-4E4C-935B-E674B731FA29}"/>
                  </a:ext>
                </a:extLst>
              </p:cNvPr>
              <p:cNvGrpSpPr/>
              <p:nvPr/>
            </p:nvGrpSpPr>
            <p:grpSpPr>
              <a:xfrm>
                <a:off x="2946401" y="4414410"/>
                <a:ext cx="3284538" cy="996950"/>
                <a:chOff x="2946401" y="4687888"/>
                <a:chExt cx="3284538" cy="996950"/>
              </a:xfrm>
              <a:solidFill>
                <a:schemeClr val="accent4"/>
              </a:solidFill>
            </p:grpSpPr>
            <p:sp>
              <p:nvSpPr>
                <p:cNvPr id="30" name="Freeform 28">
                  <a:extLst>
                    <a:ext uri="{FF2B5EF4-FFF2-40B4-BE49-F238E27FC236}">
                      <a16:creationId xmlns:a16="http://schemas.microsoft.com/office/drawing/2014/main" id="{502227B5-A979-4DDB-A6FC-62A447B0F139}"/>
                    </a:ext>
                  </a:extLst>
                </p:cNvPr>
                <p:cNvSpPr>
                  <a:spLocks/>
                </p:cNvSpPr>
                <p:nvPr/>
              </p:nvSpPr>
              <p:spPr bwMode="auto">
                <a:xfrm>
                  <a:off x="3092451" y="4811713"/>
                  <a:ext cx="3138488" cy="873125"/>
                </a:xfrm>
                <a:custGeom>
                  <a:avLst/>
                  <a:gdLst>
                    <a:gd name="T0" fmla="*/ 1136 w 1192"/>
                    <a:gd name="T1" fmla="*/ 220 h 332"/>
                    <a:gd name="T2" fmla="*/ 724 w 1192"/>
                    <a:gd name="T3" fmla="*/ 220 h 332"/>
                    <a:gd name="T4" fmla="*/ 705 w 1192"/>
                    <a:gd name="T5" fmla="*/ 218 h 332"/>
                    <a:gd name="T6" fmla="*/ 697 w 1192"/>
                    <a:gd name="T7" fmla="*/ 216 h 332"/>
                    <a:gd name="T8" fmla="*/ 695 w 1192"/>
                    <a:gd name="T9" fmla="*/ 215 h 332"/>
                    <a:gd name="T10" fmla="*/ 695 w 1192"/>
                    <a:gd name="T11" fmla="*/ 215 h 332"/>
                    <a:gd name="T12" fmla="*/ 694 w 1192"/>
                    <a:gd name="T13" fmla="*/ 216 h 332"/>
                    <a:gd name="T14" fmla="*/ 695 w 1192"/>
                    <a:gd name="T15" fmla="*/ 215 h 332"/>
                    <a:gd name="T16" fmla="*/ 695 w 1192"/>
                    <a:gd name="T17" fmla="*/ 215 h 332"/>
                    <a:gd name="T18" fmla="*/ 694 w 1192"/>
                    <a:gd name="T19" fmla="*/ 216 h 332"/>
                    <a:gd name="T20" fmla="*/ 695 w 1192"/>
                    <a:gd name="T21" fmla="*/ 215 h 332"/>
                    <a:gd name="T22" fmla="*/ 695 w 1192"/>
                    <a:gd name="T23" fmla="*/ 215 h 332"/>
                    <a:gd name="T24" fmla="*/ 695 w 1192"/>
                    <a:gd name="T25" fmla="*/ 215 h 332"/>
                    <a:gd name="T26" fmla="*/ 695 w 1192"/>
                    <a:gd name="T27" fmla="*/ 215 h 332"/>
                    <a:gd name="T28" fmla="*/ 695 w 1192"/>
                    <a:gd name="T29" fmla="*/ 215 h 332"/>
                    <a:gd name="T30" fmla="*/ 695 w 1192"/>
                    <a:gd name="T31" fmla="*/ 215 h 332"/>
                    <a:gd name="T32" fmla="*/ 695 w 1192"/>
                    <a:gd name="T33" fmla="*/ 215 h 332"/>
                    <a:gd name="T34" fmla="*/ 693 w 1192"/>
                    <a:gd name="T35" fmla="*/ 210 h 332"/>
                    <a:gd name="T36" fmla="*/ 691 w 1192"/>
                    <a:gd name="T37" fmla="*/ 193 h 332"/>
                    <a:gd name="T38" fmla="*/ 690 w 1192"/>
                    <a:gd name="T39" fmla="*/ 166 h 332"/>
                    <a:gd name="T40" fmla="*/ 689 w 1192"/>
                    <a:gd name="T41" fmla="*/ 120 h 332"/>
                    <a:gd name="T42" fmla="*/ 679 w 1192"/>
                    <a:gd name="T43" fmla="*/ 78 h 332"/>
                    <a:gd name="T44" fmla="*/ 660 w 1192"/>
                    <a:gd name="T45" fmla="*/ 46 h 332"/>
                    <a:gd name="T46" fmla="*/ 638 w 1192"/>
                    <a:gd name="T47" fmla="*/ 25 h 332"/>
                    <a:gd name="T48" fmla="*/ 594 w 1192"/>
                    <a:gd name="T49" fmla="*/ 6 h 332"/>
                    <a:gd name="T50" fmla="*/ 544 w 1192"/>
                    <a:gd name="T51" fmla="*/ 0 h 332"/>
                    <a:gd name="T52" fmla="*/ 246 w 1192"/>
                    <a:gd name="T53" fmla="*/ 0 h 332"/>
                    <a:gd name="T54" fmla="*/ 112 w 1192"/>
                    <a:gd name="T55" fmla="*/ 0 h 332"/>
                    <a:gd name="T56" fmla="*/ 71 w 1192"/>
                    <a:gd name="T57" fmla="*/ 0 h 332"/>
                    <a:gd name="T58" fmla="*/ 56 w 1192"/>
                    <a:gd name="T59" fmla="*/ 0 h 332"/>
                    <a:gd name="T60" fmla="*/ 0 w 1192"/>
                    <a:gd name="T61" fmla="*/ 56 h 332"/>
                    <a:gd name="T62" fmla="*/ 56 w 1192"/>
                    <a:gd name="T63" fmla="*/ 112 h 332"/>
                    <a:gd name="T64" fmla="*/ 544 w 1192"/>
                    <a:gd name="T65" fmla="*/ 112 h 332"/>
                    <a:gd name="T66" fmla="*/ 564 w 1192"/>
                    <a:gd name="T67" fmla="*/ 114 h 332"/>
                    <a:gd name="T68" fmla="*/ 572 w 1192"/>
                    <a:gd name="T69" fmla="*/ 116 h 332"/>
                    <a:gd name="T70" fmla="*/ 574 w 1192"/>
                    <a:gd name="T71" fmla="*/ 117 h 332"/>
                    <a:gd name="T72" fmla="*/ 574 w 1192"/>
                    <a:gd name="T73" fmla="*/ 117 h 332"/>
                    <a:gd name="T74" fmla="*/ 574 w 1192"/>
                    <a:gd name="T75" fmla="*/ 116 h 332"/>
                    <a:gd name="T76" fmla="*/ 574 w 1192"/>
                    <a:gd name="T77" fmla="*/ 117 h 332"/>
                    <a:gd name="T78" fmla="*/ 574 w 1192"/>
                    <a:gd name="T79" fmla="*/ 117 h 332"/>
                    <a:gd name="T80" fmla="*/ 574 w 1192"/>
                    <a:gd name="T81" fmla="*/ 116 h 332"/>
                    <a:gd name="T82" fmla="*/ 574 w 1192"/>
                    <a:gd name="T83" fmla="*/ 117 h 332"/>
                    <a:gd name="T84" fmla="*/ 574 w 1192"/>
                    <a:gd name="T85" fmla="*/ 117 h 332"/>
                    <a:gd name="T86" fmla="*/ 574 w 1192"/>
                    <a:gd name="T87" fmla="*/ 117 h 332"/>
                    <a:gd name="T88" fmla="*/ 574 w 1192"/>
                    <a:gd name="T89" fmla="*/ 117 h 332"/>
                    <a:gd name="T90" fmla="*/ 574 w 1192"/>
                    <a:gd name="T91" fmla="*/ 117 h 332"/>
                    <a:gd name="T92" fmla="*/ 574 w 1192"/>
                    <a:gd name="T93" fmla="*/ 117 h 332"/>
                    <a:gd name="T94" fmla="*/ 574 w 1192"/>
                    <a:gd name="T95" fmla="*/ 117 h 332"/>
                    <a:gd name="T96" fmla="*/ 575 w 1192"/>
                    <a:gd name="T97" fmla="*/ 122 h 332"/>
                    <a:gd name="T98" fmla="*/ 578 w 1192"/>
                    <a:gd name="T99" fmla="*/ 139 h 332"/>
                    <a:gd name="T100" fmla="*/ 578 w 1192"/>
                    <a:gd name="T101" fmla="*/ 166 h 332"/>
                    <a:gd name="T102" fmla="*/ 580 w 1192"/>
                    <a:gd name="T103" fmla="*/ 212 h 332"/>
                    <a:gd name="T104" fmla="*/ 590 w 1192"/>
                    <a:gd name="T105" fmla="*/ 254 h 332"/>
                    <a:gd name="T106" fmla="*/ 608 w 1192"/>
                    <a:gd name="T107" fmla="*/ 286 h 332"/>
                    <a:gd name="T108" fmla="*/ 631 w 1192"/>
                    <a:gd name="T109" fmla="*/ 307 h 332"/>
                    <a:gd name="T110" fmla="*/ 674 w 1192"/>
                    <a:gd name="T111" fmla="*/ 326 h 332"/>
                    <a:gd name="T112" fmla="*/ 724 w 1192"/>
                    <a:gd name="T113" fmla="*/ 332 h 332"/>
                    <a:gd name="T114" fmla="*/ 1136 w 1192"/>
                    <a:gd name="T115" fmla="*/ 332 h 332"/>
                    <a:gd name="T116" fmla="*/ 1192 w 1192"/>
                    <a:gd name="T117" fmla="*/ 276 h 332"/>
                    <a:gd name="T118" fmla="*/ 1136 w 1192"/>
                    <a:gd name="T119" fmla="*/ 22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2" h="332">
                      <a:moveTo>
                        <a:pt x="1136" y="220"/>
                      </a:moveTo>
                      <a:cubicBezTo>
                        <a:pt x="1136" y="220"/>
                        <a:pt x="868" y="220"/>
                        <a:pt x="724" y="220"/>
                      </a:cubicBezTo>
                      <a:cubicBezTo>
                        <a:pt x="716" y="220"/>
                        <a:pt x="709" y="219"/>
                        <a:pt x="705" y="218"/>
                      </a:cubicBezTo>
                      <a:cubicBezTo>
                        <a:pt x="701" y="218"/>
                        <a:pt x="698" y="217"/>
                        <a:pt x="697" y="216"/>
                      </a:cubicBezTo>
                      <a:cubicBezTo>
                        <a:pt x="696" y="216"/>
                        <a:pt x="695" y="215"/>
                        <a:pt x="695" y="215"/>
                      </a:cubicBezTo>
                      <a:cubicBezTo>
                        <a:pt x="695" y="215"/>
                        <a:pt x="695" y="215"/>
                        <a:pt x="695" y="215"/>
                      </a:cubicBezTo>
                      <a:cubicBezTo>
                        <a:pt x="694" y="216"/>
                        <a:pt x="694" y="216"/>
                        <a:pt x="694" y="216"/>
                      </a:cubicBezTo>
                      <a:cubicBezTo>
                        <a:pt x="695" y="215"/>
                        <a:pt x="695" y="215"/>
                        <a:pt x="695" y="215"/>
                      </a:cubicBezTo>
                      <a:cubicBezTo>
                        <a:pt x="695" y="215"/>
                        <a:pt x="695" y="215"/>
                        <a:pt x="695" y="215"/>
                      </a:cubicBezTo>
                      <a:cubicBezTo>
                        <a:pt x="694" y="216"/>
                        <a:pt x="694" y="216"/>
                        <a:pt x="694" y="216"/>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5" y="215"/>
                        <a:pt x="695" y="215"/>
                        <a:pt x="695" y="215"/>
                      </a:cubicBezTo>
                      <a:cubicBezTo>
                        <a:pt x="694" y="214"/>
                        <a:pt x="694" y="213"/>
                        <a:pt x="693" y="210"/>
                      </a:cubicBezTo>
                      <a:cubicBezTo>
                        <a:pt x="692" y="207"/>
                        <a:pt x="691" y="201"/>
                        <a:pt x="691" y="193"/>
                      </a:cubicBezTo>
                      <a:cubicBezTo>
                        <a:pt x="690" y="186"/>
                        <a:pt x="690" y="176"/>
                        <a:pt x="690" y="166"/>
                      </a:cubicBezTo>
                      <a:cubicBezTo>
                        <a:pt x="690" y="152"/>
                        <a:pt x="690" y="137"/>
                        <a:pt x="689" y="120"/>
                      </a:cubicBezTo>
                      <a:cubicBezTo>
                        <a:pt x="687" y="107"/>
                        <a:pt x="685" y="93"/>
                        <a:pt x="679" y="78"/>
                      </a:cubicBezTo>
                      <a:cubicBezTo>
                        <a:pt x="675" y="67"/>
                        <a:pt x="669" y="56"/>
                        <a:pt x="660" y="46"/>
                      </a:cubicBezTo>
                      <a:cubicBezTo>
                        <a:pt x="654" y="38"/>
                        <a:pt x="646" y="31"/>
                        <a:pt x="638" y="25"/>
                      </a:cubicBezTo>
                      <a:cubicBezTo>
                        <a:pt x="625" y="16"/>
                        <a:pt x="610" y="9"/>
                        <a:pt x="594" y="6"/>
                      </a:cubicBezTo>
                      <a:cubicBezTo>
                        <a:pt x="579" y="2"/>
                        <a:pt x="562" y="0"/>
                        <a:pt x="544" y="0"/>
                      </a:cubicBezTo>
                      <a:cubicBezTo>
                        <a:pt x="472" y="0"/>
                        <a:pt x="350" y="0"/>
                        <a:pt x="246" y="0"/>
                      </a:cubicBezTo>
                      <a:cubicBezTo>
                        <a:pt x="194" y="0"/>
                        <a:pt x="147" y="0"/>
                        <a:pt x="112" y="0"/>
                      </a:cubicBezTo>
                      <a:cubicBezTo>
                        <a:pt x="95" y="0"/>
                        <a:pt x="81" y="0"/>
                        <a:pt x="71" y="0"/>
                      </a:cubicBezTo>
                      <a:cubicBezTo>
                        <a:pt x="61" y="0"/>
                        <a:pt x="56" y="0"/>
                        <a:pt x="56" y="0"/>
                      </a:cubicBezTo>
                      <a:cubicBezTo>
                        <a:pt x="25" y="0"/>
                        <a:pt x="0" y="25"/>
                        <a:pt x="0" y="56"/>
                      </a:cubicBezTo>
                      <a:cubicBezTo>
                        <a:pt x="0" y="87"/>
                        <a:pt x="25" y="112"/>
                        <a:pt x="56" y="112"/>
                      </a:cubicBezTo>
                      <a:cubicBezTo>
                        <a:pt x="56" y="112"/>
                        <a:pt x="400" y="112"/>
                        <a:pt x="544" y="112"/>
                      </a:cubicBezTo>
                      <a:cubicBezTo>
                        <a:pt x="553" y="112"/>
                        <a:pt x="559" y="113"/>
                        <a:pt x="564" y="114"/>
                      </a:cubicBezTo>
                      <a:cubicBezTo>
                        <a:pt x="568" y="114"/>
                        <a:pt x="570" y="115"/>
                        <a:pt x="572" y="116"/>
                      </a:cubicBezTo>
                      <a:cubicBezTo>
                        <a:pt x="573" y="116"/>
                        <a:pt x="573" y="117"/>
                        <a:pt x="574" y="117"/>
                      </a:cubicBezTo>
                      <a:cubicBezTo>
                        <a:pt x="574" y="117"/>
                        <a:pt x="574" y="117"/>
                        <a:pt x="574" y="117"/>
                      </a:cubicBezTo>
                      <a:cubicBezTo>
                        <a:pt x="574" y="116"/>
                        <a:pt x="574" y="116"/>
                        <a:pt x="574" y="116"/>
                      </a:cubicBezTo>
                      <a:cubicBezTo>
                        <a:pt x="574" y="117"/>
                        <a:pt x="574" y="117"/>
                        <a:pt x="574" y="117"/>
                      </a:cubicBezTo>
                      <a:cubicBezTo>
                        <a:pt x="574" y="117"/>
                        <a:pt x="574" y="117"/>
                        <a:pt x="574" y="117"/>
                      </a:cubicBezTo>
                      <a:cubicBezTo>
                        <a:pt x="574" y="116"/>
                        <a:pt x="574" y="116"/>
                        <a:pt x="574" y="116"/>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7"/>
                        <a:pt x="574" y="117"/>
                        <a:pt x="574" y="117"/>
                      </a:cubicBezTo>
                      <a:cubicBezTo>
                        <a:pt x="574" y="118"/>
                        <a:pt x="575" y="119"/>
                        <a:pt x="575" y="122"/>
                      </a:cubicBezTo>
                      <a:cubicBezTo>
                        <a:pt x="576" y="125"/>
                        <a:pt x="577" y="131"/>
                        <a:pt x="578" y="139"/>
                      </a:cubicBezTo>
                      <a:cubicBezTo>
                        <a:pt x="578" y="146"/>
                        <a:pt x="578" y="156"/>
                        <a:pt x="578" y="166"/>
                      </a:cubicBezTo>
                      <a:cubicBezTo>
                        <a:pt x="578" y="180"/>
                        <a:pt x="578" y="195"/>
                        <a:pt x="580" y="212"/>
                      </a:cubicBezTo>
                      <a:cubicBezTo>
                        <a:pt x="581" y="225"/>
                        <a:pt x="584" y="239"/>
                        <a:pt x="590" y="254"/>
                      </a:cubicBezTo>
                      <a:cubicBezTo>
                        <a:pt x="594" y="265"/>
                        <a:pt x="600" y="276"/>
                        <a:pt x="608" y="286"/>
                      </a:cubicBezTo>
                      <a:cubicBezTo>
                        <a:pt x="615" y="294"/>
                        <a:pt x="622" y="301"/>
                        <a:pt x="631" y="307"/>
                      </a:cubicBezTo>
                      <a:cubicBezTo>
                        <a:pt x="644" y="316"/>
                        <a:pt x="659" y="323"/>
                        <a:pt x="674" y="326"/>
                      </a:cubicBezTo>
                      <a:cubicBezTo>
                        <a:pt x="690" y="330"/>
                        <a:pt x="706" y="332"/>
                        <a:pt x="724" y="332"/>
                      </a:cubicBezTo>
                      <a:cubicBezTo>
                        <a:pt x="868" y="332"/>
                        <a:pt x="1136" y="332"/>
                        <a:pt x="1136" y="332"/>
                      </a:cubicBezTo>
                      <a:cubicBezTo>
                        <a:pt x="1167" y="332"/>
                        <a:pt x="1192" y="307"/>
                        <a:pt x="1192" y="276"/>
                      </a:cubicBezTo>
                      <a:cubicBezTo>
                        <a:pt x="1192" y="245"/>
                        <a:pt x="1167" y="220"/>
                        <a:pt x="1136"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4">
                  <a:extLst>
                    <a:ext uri="{FF2B5EF4-FFF2-40B4-BE49-F238E27FC236}">
                      <a16:creationId xmlns:a16="http://schemas.microsoft.com/office/drawing/2014/main" id="{E1C94685-E6C5-4CA3-AB51-126671B7EC59}"/>
                    </a:ext>
                  </a:extLst>
                </p:cNvPr>
                <p:cNvSpPr>
                  <a:spLocks/>
                </p:cNvSpPr>
                <p:nvPr/>
              </p:nvSpPr>
              <p:spPr bwMode="auto">
                <a:xfrm>
                  <a:off x="2946401" y="4687888"/>
                  <a:ext cx="487363" cy="539750"/>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0" name="TextBox 89">
                <a:extLst>
                  <a:ext uri="{FF2B5EF4-FFF2-40B4-BE49-F238E27FC236}">
                    <a16:creationId xmlns:a16="http://schemas.microsoft.com/office/drawing/2014/main" id="{D14F092B-7973-4AF8-9B6C-971E69B6ACBA}"/>
                  </a:ext>
                </a:extLst>
              </p:cNvPr>
              <p:cNvSpPr txBox="1"/>
              <p:nvPr/>
            </p:nvSpPr>
            <p:spPr>
              <a:xfrm>
                <a:off x="3415348" y="4418461"/>
                <a:ext cx="1440351" cy="533866"/>
              </a:xfrm>
              <a:prstGeom prst="rect">
                <a:avLst/>
              </a:prstGeom>
              <a:noFill/>
            </p:spPr>
            <p:txBody>
              <a:bodyPr wrap="square" lIns="144000" tIns="108000" rIns="144000" bIns="108000" rtlCol="0" anchor="ctr">
                <a:noAutofit/>
              </a:bodyPr>
              <a:lstStyle/>
              <a:p>
                <a:r>
                  <a:rPr lang="en-US" sz="1600" dirty="0">
                    <a:solidFill>
                      <a:schemeClr val="bg1"/>
                    </a:solidFill>
                  </a:rPr>
                  <a:t>Title 3</a:t>
                </a:r>
              </a:p>
            </p:txBody>
          </p:sp>
        </p:grpSp>
        <p:sp>
          <p:nvSpPr>
            <p:cNvPr id="70" name="Oval 69">
              <a:extLst>
                <a:ext uri="{FF2B5EF4-FFF2-40B4-BE49-F238E27FC236}">
                  <a16:creationId xmlns:a16="http://schemas.microsoft.com/office/drawing/2014/main" id="{E0038490-FD0B-4869-AC5F-72BA7F8DBBED}"/>
                </a:ext>
              </a:extLst>
            </p:cNvPr>
            <p:cNvSpPr/>
            <p:nvPr/>
          </p:nvSpPr>
          <p:spPr>
            <a:xfrm flipH="1">
              <a:off x="1709974" y="4349750"/>
              <a:ext cx="863891" cy="863891"/>
            </a:xfrm>
            <a:prstGeom prst="ellipse">
              <a:avLst/>
            </a:prstGeom>
            <a:solidFill>
              <a:schemeClr val="accent4"/>
            </a:solidFill>
            <a:ln w="127000">
              <a:solidFill>
                <a:schemeClr val="accent4">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06" name="Group 105">
            <a:extLst>
              <a:ext uri="{FF2B5EF4-FFF2-40B4-BE49-F238E27FC236}">
                <a16:creationId xmlns:a16="http://schemas.microsoft.com/office/drawing/2014/main" id="{12AAA234-B5C8-4C4F-BAB0-0B36263EB401}"/>
              </a:ext>
            </a:extLst>
          </p:cNvPr>
          <p:cNvGrpSpPr/>
          <p:nvPr/>
        </p:nvGrpSpPr>
        <p:grpSpPr>
          <a:xfrm>
            <a:off x="1176574" y="5270500"/>
            <a:ext cx="5034520" cy="1046163"/>
            <a:chOff x="1176574" y="5270500"/>
            <a:chExt cx="5034520" cy="1046163"/>
          </a:xfrm>
        </p:grpSpPr>
        <p:grpSp>
          <p:nvGrpSpPr>
            <p:cNvPr id="22" name="Group 21">
              <a:extLst>
                <a:ext uri="{FF2B5EF4-FFF2-40B4-BE49-F238E27FC236}">
                  <a16:creationId xmlns:a16="http://schemas.microsoft.com/office/drawing/2014/main" id="{43DC8B1D-C377-4193-A318-E485D44A7828}"/>
                </a:ext>
              </a:extLst>
            </p:cNvPr>
            <p:cNvGrpSpPr/>
            <p:nvPr/>
          </p:nvGrpSpPr>
          <p:grpSpPr>
            <a:xfrm>
              <a:off x="2326481" y="5329238"/>
              <a:ext cx="3884613" cy="987425"/>
              <a:chOff x="2325688" y="5329238"/>
              <a:chExt cx="3884613" cy="987425"/>
            </a:xfrm>
          </p:grpSpPr>
          <p:grpSp>
            <p:nvGrpSpPr>
              <p:cNvPr id="44" name="Group 43">
                <a:extLst>
                  <a:ext uri="{FF2B5EF4-FFF2-40B4-BE49-F238E27FC236}">
                    <a16:creationId xmlns:a16="http://schemas.microsoft.com/office/drawing/2014/main" id="{A34D778A-509B-48D8-939D-948F88D9C5E0}"/>
                  </a:ext>
                </a:extLst>
              </p:cNvPr>
              <p:cNvGrpSpPr/>
              <p:nvPr/>
            </p:nvGrpSpPr>
            <p:grpSpPr>
              <a:xfrm>
                <a:off x="2325688" y="5329238"/>
                <a:ext cx="3884613" cy="987425"/>
                <a:chOff x="2325688" y="5329238"/>
                <a:chExt cx="3884613" cy="987425"/>
              </a:xfrm>
              <a:solidFill>
                <a:schemeClr val="accent3"/>
              </a:solidFill>
            </p:grpSpPr>
            <p:sp>
              <p:nvSpPr>
                <p:cNvPr id="28" name="Freeform 26">
                  <a:extLst>
                    <a:ext uri="{FF2B5EF4-FFF2-40B4-BE49-F238E27FC236}">
                      <a16:creationId xmlns:a16="http://schemas.microsoft.com/office/drawing/2014/main" id="{50C242B0-3B64-4B98-B9B4-BF777C3553D5}"/>
                    </a:ext>
                  </a:extLst>
                </p:cNvPr>
                <p:cNvSpPr>
                  <a:spLocks/>
                </p:cNvSpPr>
                <p:nvPr/>
              </p:nvSpPr>
              <p:spPr bwMode="auto">
                <a:xfrm>
                  <a:off x="2481263" y="5453063"/>
                  <a:ext cx="3729038" cy="863600"/>
                </a:xfrm>
                <a:custGeom>
                  <a:avLst/>
                  <a:gdLst>
                    <a:gd name="T0" fmla="*/ 668 w 1416"/>
                    <a:gd name="T1" fmla="*/ 216 h 328"/>
                    <a:gd name="T2" fmla="*/ 641 w 1416"/>
                    <a:gd name="T3" fmla="*/ 212 h 328"/>
                    <a:gd name="T4" fmla="*/ 638 w 1416"/>
                    <a:gd name="T5" fmla="*/ 211 h 328"/>
                    <a:gd name="T6" fmla="*/ 639 w 1416"/>
                    <a:gd name="T7" fmla="*/ 211 h 328"/>
                    <a:gd name="T8" fmla="*/ 638 w 1416"/>
                    <a:gd name="T9" fmla="*/ 212 h 328"/>
                    <a:gd name="T10" fmla="*/ 638 w 1416"/>
                    <a:gd name="T11" fmla="*/ 212 h 328"/>
                    <a:gd name="T12" fmla="*/ 639 w 1416"/>
                    <a:gd name="T13" fmla="*/ 211 h 328"/>
                    <a:gd name="T14" fmla="*/ 639 w 1416"/>
                    <a:gd name="T15" fmla="*/ 211 h 328"/>
                    <a:gd name="T16" fmla="*/ 639 w 1416"/>
                    <a:gd name="T17" fmla="*/ 211 h 328"/>
                    <a:gd name="T18" fmla="*/ 638 w 1416"/>
                    <a:gd name="T19" fmla="*/ 212 h 328"/>
                    <a:gd name="T20" fmla="*/ 638 w 1416"/>
                    <a:gd name="T21" fmla="*/ 209 h 328"/>
                    <a:gd name="T22" fmla="*/ 634 w 1416"/>
                    <a:gd name="T23" fmla="*/ 164 h 328"/>
                    <a:gd name="T24" fmla="*/ 623 w 1416"/>
                    <a:gd name="T25" fmla="*/ 77 h 328"/>
                    <a:gd name="T26" fmla="*/ 581 w 1416"/>
                    <a:gd name="T27" fmla="*/ 24 h 328"/>
                    <a:gd name="T28" fmla="*/ 488 w 1416"/>
                    <a:gd name="T29" fmla="*/ 0 h 328"/>
                    <a:gd name="T30" fmla="*/ 91 w 1416"/>
                    <a:gd name="T31" fmla="*/ 0 h 328"/>
                    <a:gd name="T32" fmla="*/ 56 w 1416"/>
                    <a:gd name="T33" fmla="*/ 0 h 328"/>
                    <a:gd name="T34" fmla="*/ 56 w 1416"/>
                    <a:gd name="T35" fmla="*/ 112 h 328"/>
                    <a:gd name="T36" fmla="*/ 488 w 1416"/>
                    <a:gd name="T37" fmla="*/ 112 h 328"/>
                    <a:gd name="T38" fmla="*/ 516 w 1416"/>
                    <a:gd name="T39" fmla="*/ 116 h 328"/>
                    <a:gd name="T40" fmla="*/ 518 w 1416"/>
                    <a:gd name="T41" fmla="*/ 117 h 328"/>
                    <a:gd name="T42" fmla="*/ 518 w 1416"/>
                    <a:gd name="T43" fmla="*/ 117 h 328"/>
                    <a:gd name="T44" fmla="*/ 518 w 1416"/>
                    <a:gd name="T45" fmla="*/ 116 h 328"/>
                    <a:gd name="T46" fmla="*/ 519 w 1416"/>
                    <a:gd name="T47" fmla="*/ 116 h 328"/>
                    <a:gd name="T48" fmla="*/ 518 w 1416"/>
                    <a:gd name="T49" fmla="*/ 117 h 328"/>
                    <a:gd name="T50" fmla="*/ 518 w 1416"/>
                    <a:gd name="T51" fmla="*/ 117 h 328"/>
                    <a:gd name="T52" fmla="*/ 518 w 1416"/>
                    <a:gd name="T53" fmla="*/ 117 h 328"/>
                    <a:gd name="T54" fmla="*/ 518 w 1416"/>
                    <a:gd name="T55" fmla="*/ 116 h 328"/>
                    <a:gd name="T56" fmla="*/ 519 w 1416"/>
                    <a:gd name="T57" fmla="*/ 119 h 328"/>
                    <a:gd name="T58" fmla="*/ 522 w 1416"/>
                    <a:gd name="T59" fmla="*/ 164 h 328"/>
                    <a:gd name="T60" fmla="*/ 534 w 1416"/>
                    <a:gd name="T61" fmla="*/ 251 h 328"/>
                    <a:gd name="T62" fmla="*/ 575 w 1416"/>
                    <a:gd name="T63" fmla="*/ 304 h 328"/>
                    <a:gd name="T64" fmla="*/ 668 w 1416"/>
                    <a:gd name="T65" fmla="*/ 328 h 328"/>
                    <a:gd name="T66" fmla="*/ 1416 w 1416"/>
                    <a:gd name="T67" fmla="*/ 27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6" h="328">
                      <a:moveTo>
                        <a:pt x="1360" y="216"/>
                      </a:moveTo>
                      <a:cubicBezTo>
                        <a:pt x="1360" y="216"/>
                        <a:pt x="860" y="216"/>
                        <a:pt x="668" y="216"/>
                      </a:cubicBezTo>
                      <a:cubicBezTo>
                        <a:pt x="660" y="216"/>
                        <a:pt x="653" y="215"/>
                        <a:pt x="649" y="214"/>
                      </a:cubicBezTo>
                      <a:cubicBezTo>
                        <a:pt x="645" y="214"/>
                        <a:pt x="642" y="213"/>
                        <a:pt x="641" y="212"/>
                      </a:cubicBezTo>
                      <a:cubicBezTo>
                        <a:pt x="639" y="212"/>
                        <a:pt x="639" y="211"/>
                        <a:pt x="639" y="211"/>
                      </a:cubicBezTo>
                      <a:cubicBezTo>
                        <a:pt x="638" y="211"/>
                        <a:pt x="638" y="211"/>
                        <a:pt x="638" y="211"/>
                      </a:cubicBezTo>
                      <a:cubicBezTo>
                        <a:pt x="638" y="212"/>
                        <a:pt x="638" y="212"/>
                        <a:pt x="638" y="212"/>
                      </a:cubicBezTo>
                      <a:cubicBezTo>
                        <a:pt x="639" y="211"/>
                        <a:pt x="639" y="211"/>
                        <a:pt x="639" y="211"/>
                      </a:cubicBezTo>
                      <a:cubicBezTo>
                        <a:pt x="638" y="211"/>
                        <a:pt x="638" y="211"/>
                        <a:pt x="638" y="211"/>
                      </a:cubicBezTo>
                      <a:cubicBezTo>
                        <a:pt x="638" y="212"/>
                        <a:pt x="638" y="212"/>
                        <a:pt x="638" y="212"/>
                      </a:cubicBezTo>
                      <a:cubicBezTo>
                        <a:pt x="639" y="211"/>
                        <a:pt x="639" y="211"/>
                        <a:pt x="639" y="211"/>
                      </a:cubicBezTo>
                      <a:cubicBezTo>
                        <a:pt x="638" y="212"/>
                        <a:pt x="638" y="212"/>
                        <a:pt x="638" y="212"/>
                      </a:cubicBezTo>
                      <a:cubicBezTo>
                        <a:pt x="639" y="211"/>
                        <a:pt x="639" y="211"/>
                        <a:pt x="639" y="211"/>
                      </a:cubicBezTo>
                      <a:cubicBezTo>
                        <a:pt x="639" y="211"/>
                        <a:pt x="639" y="211"/>
                        <a:pt x="639" y="211"/>
                      </a:cubicBezTo>
                      <a:cubicBezTo>
                        <a:pt x="638" y="212"/>
                        <a:pt x="638" y="212"/>
                        <a:pt x="638" y="212"/>
                      </a:cubicBezTo>
                      <a:cubicBezTo>
                        <a:pt x="639" y="211"/>
                        <a:pt x="639" y="211"/>
                        <a:pt x="639" y="211"/>
                      </a:cubicBezTo>
                      <a:cubicBezTo>
                        <a:pt x="638" y="212"/>
                        <a:pt x="638" y="212"/>
                        <a:pt x="638" y="212"/>
                      </a:cubicBezTo>
                      <a:cubicBezTo>
                        <a:pt x="639" y="211"/>
                        <a:pt x="639" y="211"/>
                        <a:pt x="639" y="211"/>
                      </a:cubicBezTo>
                      <a:cubicBezTo>
                        <a:pt x="639" y="211"/>
                        <a:pt x="639" y="211"/>
                        <a:pt x="639" y="211"/>
                      </a:cubicBezTo>
                      <a:cubicBezTo>
                        <a:pt x="638" y="212"/>
                        <a:pt x="638" y="212"/>
                        <a:pt x="638" y="212"/>
                      </a:cubicBezTo>
                      <a:cubicBezTo>
                        <a:pt x="639" y="211"/>
                        <a:pt x="639" y="211"/>
                        <a:pt x="639" y="211"/>
                      </a:cubicBezTo>
                      <a:cubicBezTo>
                        <a:pt x="639" y="211"/>
                        <a:pt x="638" y="211"/>
                        <a:pt x="638" y="209"/>
                      </a:cubicBezTo>
                      <a:cubicBezTo>
                        <a:pt x="637" y="206"/>
                        <a:pt x="635" y="201"/>
                        <a:pt x="635" y="193"/>
                      </a:cubicBezTo>
                      <a:cubicBezTo>
                        <a:pt x="634" y="185"/>
                        <a:pt x="634" y="175"/>
                        <a:pt x="634" y="164"/>
                      </a:cubicBezTo>
                      <a:cubicBezTo>
                        <a:pt x="634" y="150"/>
                        <a:pt x="634" y="135"/>
                        <a:pt x="633" y="118"/>
                      </a:cubicBezTo>
                      <a:cubicBezTo>
                        <a:pt x="631" y="105"/>
                        <a:pt x="629" y="92"/>
                        <a:pt x="623" y="77"/>
                      </a:cubicBezTo>
                      <a:cubicBezTo>
                        <a:pt x="619" y="66"/>
                        <a:pt x="612" y="55"/>
                        <a:pt x="604" y="45"/>
                      </a:cubicBezTo>
                      <a:cubicBezTo>
                        <a:pt x="597" y="37"/>
                        <a:pt x="590" y="30"/>
                        <a:pt x="581" y="24"/>
                      </a:cubicBezTo>
                      <a:cubicBezTo>
                        <a:pt x="568" y="15"/>
                        <a:pt x="553" y="9"/>
                        <a:pt x="538" y="5"/>
                      </a:cubicBezTo>
                      <a:cubicBezTo>
                        <a:pt x="522" y="2"/>
                        <a:pt x="506" y="0"/>
                        <a:pt x="488" y="0"/>
                      </a:cubicBezTo>
                      <a:cubicBezTo>
                        <a:pt x="372" y="0"/>
                        <a:pt x="264" y="0"/>
                        <a:pt x="185" y="0"/>
                      </a:cubicBezTo>
                      <a:cubicBezTo>
                        <a:pt x="146" y="0"/>
                        <a:pt x="113" y="0"/>
                        <a:pt x="91" y="0"/>
                      </a:cubicBezTo>
                      <a:cubicBezTo>
                        <a:pt x="80" y="0"/>
                        <a:pt x="71" y="0"/>
                        <a:pt x="65" y="0"/>
                      </a:cubicBezTo>
                      <a:cubicBezTo>
                        <a:pt x="59" y="0"/>
                        <a:pt x="56" y="0"/>
                        <a:pt x="56" y="0"/>
                      </a:cubicBezTo>
                      <a:cubicBezTo>
                        <a:pt x="25" y="0"/>
                        <a:pt x="0" y="25"/>
                        <a:pt x="0" y="56"/>
                      </a:cubicBezTo>
                      <a:cubicBezTo>
                        <a:pt x="0" y="87"/>
                        <a:pt x="25" y="112"/>
                        <a:pt x="56" y="112"/>
                      </a:cubicBezTo>
                      <a:cubicBezTo>
                        <a:pt x="56" y="112"/>
                        <a:pt x="59" y="112"/>
                        <a:pt x="65" y="112"/>
                      </a:cubicBezTo>
                      <a:cubicBezTo>
                        <a:pt x="107" y="112"/>
                        <a:pt x="285" y="112"/>
                        <a:pt x="488" y="112"/>
                      </a:cubicBezTo>
                      <a:cubicBezTo>
                        <a:pt x="497" y="112"/>
                        <a:pt x="503" y="113"/>
                        <a:pt x="508" y="114"/>
                      </a:cubicBezTo>
                      <a:cubicBezTo>
                        <a:pt x="512" y="114"/>
                        <a:pt x="515" y="115"/>
                        <a:pt x="516" y="116"/>
                      </a:cubicBezTo>
                      <a:cubicBezTo>
                        <a:pt x="517" y="116"/>
                        <a:pt x="518" y="117"/>
                        <a:pt x="518" y="117"/>
                      </a:cubicBezTo>
                      <a:cubicBezTo>
                        <a:pt x="518" y="117"/>
                        <a:pt x="518" y="117"/>
                        <a:pt x="518" y="117"/>
                      </a:cubicBezTo>
                      <a:cubicBezTo>
                        <a:pt x="518" y="116"/>
                        <a:pt x="518" y="116"/>
                        <a:pt x="518" y="116"/>
                      </a:cubicBezTo>
                      <a:cubicBezTo>
                        <a:pt x="518" y="117"/>
                        <a:pt x="518" y="117"/>
                        <a:pt x="518" y="117"/>
                      </a:cubicBezTo>
                      <a:cubicBezTo>
                        <a:pt x="518" y="117"/>
                        <a:pt x="518" y="117"/>
                        <a:pt x="518" y="117"/>
                      </a:cubicBezTo>
                      <a:cubicBezTo>
                        <a:pt x="518" y="116"/>
                        <a:pt x="518" y="116"/>
                        <a:pt x="518" y="116"/>
                      </a:cubicBezTo>
                      <a:cubicBezTo>
                        <a:pt x="518" y="117"/>
                        <a:pt x="518" y="117"/>
                        <a:pt x="518" y="117"/>
                      </a:cubicBezTo>
                      <a:cubicBezTo>
                        <a:pt x="519" y="116"/>
                        <a:pt x="519" y="116"/>
                        <a:pt x="519" y="116"/>
                      </a:cubicBezTo>
                      <a:cubicBezTo>
                        <a:pt x="518" y="117"/>
                        <a:pt x="518" y="117"/>
                        <a:pt x="518" y="117"/>
                      </a:cubicBezTo>
                      <a:cubicBezTo>
                        <a:pt x="518" y="117"/>
                        <a:pt x="518" y="117"/>
                        <a:pt x="518" y="117"/>
                      </a:cubicBezTo>
                      <a:cubicBezTo>
                        <a:pt x="519" y="116"/>
                        <a:pt x="519" y="116"/>
                        <a:pt x="519" y="116"/>
                      </a:cubicBezTo>
                      <a:cubicBezTo>
                        <a:pt x="518" y="117"/>
                        <a:pt x="518" y="117"/>
                        <a:pt x="518" y="117"/>
                      </a:cubicBezTo>
                      <a:cubicBezTo>
                        <a:pt x="518" y="116"/>
                        <a:pt x="518" y="116"/>
                        <a:pt x="518" y="116"/>
                      </a:cubicBezTo>
                      <a:cubicBezTo>
                        <a:pt x="518" y="117"/>
                        <a:pt x="518" y="117"/>
                        <a:pt x="518" y="117"/>
                      </a:cubicBezTo>
                      <a:cubicBezTo>
                        <a:pt x="518" y="117"/>
                        <a:pt x="518" y="117"/>
                        <a:pt x="518" y="117"/>
                      </a:cubicBezTo>
                      <a:cubicBezTo>
                        <a:pt x="518" y="116"/>
                        <a:pt x="518" y="116"/>
                        <a:pt x="518" y="116"/>
                      </a:cubicBezTo>
                      <a:cubicBezTo>
                        <a:pt x="518" y="117"/>
                        <a:pt x="518" y="117"/>
                        <a:pt x="518" y="117"/>
                      </a:cubicBezTo>
                      <a:cubicBezTo>
                        <a:pt x="518" y="117"/>
                        <a:pt x="518" y="117"/>
                        <a:pt x="519" y="119"/>
                      </a:cubicBezTo>
                      <a:cubicBezTo>
                        <a:pt x="520" y="122"/>
                        <a:pt x="521" y="127"/>
                        <a:pt x="522" y="135"/>
                      </a:cubicBezTo>
                      <a:cubicBezTo>
                        <a:pt x="522" y="143"/>
                        <a:pt x="522" y="153"/>
                        <a:pt x="522" y="164"/>
                      </a:cubicBezTo>
                      <a:cubicBezTo>
                        <a:pt x="522" y="178"/>
                        <a:pt x="522" y="193"/>
                        <a:pt x="524" y="210"/>
                      </a:cubicBezTo>
                      <a:cubicBezTo>
                        <a:pt x="525" y="223"/>
                        <a:pt x="528" y="236"/>
                        <a:pt x="534" y="251"/>
                      </a:cubicBezTo>
                      <a:cubicBezTo>
                        <a:pt x="538" y="262"/>
                        <a:pt x="544" y="273"/>
                        <a:pt x="553" y="283"/>
                      </a:cubicBezTo>
                      <a:cubicBezTo>
                        <a:pt x="559" y="291"/>
                        <a:pt x="567" y="298"/>
                        <a:pt x="575" y="304"/>
                      </a:cubicBezTo>
                      <a:cubicBezTo>
                        <a:pt x="588" y="313"/>
                        <a:pt x="603" y="319"/>
                        <a:pt x="619" y="323"/>
                      </a:cubicBezTo>
                      <a:cubicBezTo>
                        <a:pt x="634" y="326"/>
                        <a:pt x="650" y="328"/>
                        <a:pt x="668" y="328"/>
                      </a:cubicBezTo>
                      <a:cubicBezTo>
                        <a:pt x="860" y="328"/>
                        <a:pt x="1360" y="328"/>
                        <a:pt x="1360" y="328"/>
                      </a:cubicBezTo>
                      <a:cubicBezTo>
                        <a:pt x="1391" y="328"/>
                        <a:pt x="1416" y="303"/>
                        <a:pt x="1416" y="272"/>
                      </a:cubicBezTo>
                      <a:cubicBezTo>
                        <a:pt x="1416" y="241"/>
                        <a:pt x="1391" y="216"/>
                        <a:pt x="1360"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5">
                  <a:extLst>
                    <a:ext uri="{FF2B5EF4-FFF2-40B4-BE49-F238E27FC236}">
                      <a16:creationId xmlns:a16="http://schemas.microsoft.com/office/drawing/2014/main" id="{076115B3-B52C-4A17-A6BF-3FD53E02DC8C}"/>
                    </a:ext>
                  </a:extLst>
                </p:cNvPr>
                <p:cNvSpPr>
                  <a:spLocks/>
                </p:cNvSpPr>
                <p:nvPr/>
              </p:nvSpPr>
              <p:spPr bwMode="auto">
                <a:xfrm>
                  <a:off x="2325688" y="5329238"/>
                  <a:ext cx="487363" cy="539750"/>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1" name="TextBox 90">
                <a:extLst>
                  <a:ext uri="{FF2B5EF4-FFF2-40B4-BE49-F238E27FC236}">
                    <a16:creationId xmlns:a16="http://schemas.microsoft.com/office/drawing/2014/main" id="{E0B92ABE-23BF-4711-8C9E-C3B2180FE401}"/>
                  </a:ext>
                </a:extLst>
              </p:cNvPr>
              <p:cNvSpPr txBox="1"/>
              <p:nvPr/>
            </p:nvSpPr>
            <p:spPr>
              <a:xfrm>
                <a:off x="2788900" y="5342742"/>
                <a:ext cx="1142456" cy="533866"/>
              </a:xfrm>
              <a:prstGeom prst="rect">
                <a:avLst/>
              </a:prstGeom>
              <a:noFill/>
            </p:spPr>
            <p:txBody>
              <a:bodyPr wrap="square" lIns="144000" tIns="108000" rIns="144000" bIns="108000" rtlCol="0" anchor="ctr">
                <a:noAutofit/>
              </a:bodyPr>
              <a:lstStyle/>
              <a:p>
                <a:r>
                  <a:rPr lang="en-US" sz="1600" dirty="0">
                    <a:solidFill>
                      <a:schemeClr val="bg1"/>
                    </a:solidFill>
                  </a:rPr>
                  <a:t>Title 5</a:t>
                </a:r>
              </a:p>
            </p:txBody>
          </p:sp>
        </p:grpSp>
        <p:sp>
          <p:nvSpPr>
            <p:cNvPr id="88" name="Oval 87">
              <a:extLst>
                <a:ext uri="{FF2B5EF4-FFF2-40B4-BE49-F238E27FC236}">
                  <a16:creationId xmlns:a16="http://schemas.microsoft.com/office/drawing/2014/main" id="{E5E7F4BE-CA2C-45FD-95C5-E44F6E169F8E}"/>
                </a:ext>
              </a:extLst>
            </p:cNvPr>
            <p:cNvSpPr/>
            <p:nvPr/>
          </p:nvSpPr>
          <p:spPr>
            <a:xfrm>
              <a:off x="1176574" y="5270500"/>
              <a:ext cx="863891" cy="863891"/>
            </a:xfrm>
            <a:prstGeom prst="ellipse">
              <a:avLst/>
            </a:prstGeom>
            <a:solidFill>
              <a:schemeClr val="accent3"/>
            </a:solidFill>
            <a:ln w="127000">
              <a:solidFill>
                <a:schemeClr val="accent3">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10" name="Group 109">
            <a:extLst>
              <a:ext uri="{FF2B5EF4-FFF2-40B4-BE49-F238E27FC236}">
                <a16:creationId xmlns:a16="http://schemas.microsoft.com/office/drawing/2014/main" id="{FDCCA369-0C7D-47F6-8814-725BDDE6A6CC}"/>
              </a:ext>
            </a:extLst>
          </p:cNvPr>
          <p:cNvGrpSpPr/>
          <p:nvPr/>
        </p:nvGrpSpPr>
        <p:grpSpPr>
          <a:xfrm>
            <a:off x="2243374" y="3429000"/>
            <a:ext cx="4001057" cy="1067533"/>
            <a:chOff x="2243374" y="3429000"/>
            <a:chExt cx="4001057" cy="1067533"/>
          </a:xfrm>
          <a:solidFill>
            <a:schemeClr val="accent1"/>
          </a:solidFill>
        </p:grpSpPr>
        <p:grpSp>
          <p:nvGrpSpPr>
            <p:cNvPr id="20" name="Group 19">
              <a:extLst>
                <a:ext uri="{FF2B5EF4-FFF2-40B4-BE49-F238E27FC236}">
                  <a16:creationId xmlns:a16="http://schemas.microsoft.com/office/drawing/2014/main" id="{567A276B-8FD7-4083-B975-941CAA607AB8}"/>
                </a:ext>
              </a:extLst>
            </p:cNvPr>
            <p:cNvGrpSpPr/>
            <p:nvPr/>
          </p:nvGrpSpPr>
          <p:grpSpPr>
            <a:xfrm>
              <a:off x="3464719" y="3499583"/>
              <a:ext cx="2779712" cy="996950"/>
              <a:chOff x="3463926" y="3499583"/>
              <a:chExt cx="2779712" cy="996950"/>
            </a:xfrm>
            <a:grpFill/>
          </p:grpSpPr>
          <p:grpSp>
            <p:nvGrpSpPr>
              <p:cNvPr id="42" name="Group 41">
                <a:extLst>
                  <a:ext uri="{FF2B5EF4-FFF2-40B4-BE49-F238E27FC236}">
                    <a16:creationId xmlns:a16="http://schemas.microsoft.com/office/drawing/2014/main" id="{1DF797FD-D518-4EDB-BD8E-EFEA19C2F158}"/>
                  </a:ext>
                </a:extLst>
              </p:cNvPr>
              <p:cNvGrpSpPr/>
              <p:nvPr/>
            </p:nvGrpSpPr>
            <p:grpSpPr>
              <a:xfrm>
                <a:off x="3463926" y="3499583"/>
                <a:ext cx="2779712" cy="996950"/>
                <a:chOff x="3463926" y="4046538"/>
                <a:chExt cx="2779712" cy="996950"/>
              </a:xfrm>
              <a:grpFill/>
            </p:grpSpPr>
            <p:sp>
              <p:nvSpPr>
                <p:cNvPr id="29" name="Freeform 27">
                  <a:extLst>
                    <a:ext uri="{FF2B5EF4-FFF2-40B4-BE49-F238E27FC236}">
                      <a16:creationId xmlns:a16="http://schemas.microsoft.com/office/drawing/2014/main" id="{2709979E-B891-46A7-B7A3-B6A8D7A9518A}"/>
                    </a:ext>
                  </a:extLst>
                </p:cNvPr>
                <p:cNvSpPr>
                  <a:spLocks/>
                </p:cNvSpPr>
                <p:nvPr/>
              </p:nvSpPr>
              <p:spPr bwMode="auto">
                <a:xfrm>
                  <a:off x="3608388" y="4168775"/>
                  <a:ext cx="2635250" cy="874713"/>
                </a:xfrm>
                <a:custGeom>
                  <a:avLst/>
                  <a:gdLst>
                    <a:gd name="T0" fmla="*/ 944 w 1000"/>
                    <a:gd name="T1" fmla="*/ 220 h 332"/>
                    <a:gd name="T2" fmla="*/ 804 w 1000"/>
                    <a:gd name="T3" fmla="*/ 220 h 332"/>
                    <a:gd name="T4" fmla="*/ 785 w 1000"/>
                    <a:gd name="T5" fmla="*/ 218 h 332"/>
                    <a:gd name="T6" fmla="*/ 777 w 1000"/>
                    <a:gd name="T7" fmla="*/ 216 h 332"/>
                    <a:gd name="T8" fmla="*/ 775 w 1000"/>
                    <a:gd name="T9" fmla="*/ 215 h 332"/>
                    <a:gd name="T10" fmla="*/ 775 w 1000"/>
                    <a:gd name="T11" fmla="*/ 215 h 332"/>
                    <a:gd name="T12" fmla="*/ 774 w 1000"/>
                    <a:gd name="T13" fmla="*/ 216 h 332"/>
                    <a:gd name="T14" fmla="*/ 775 w 1000"/>
                    <a:gd name="T15" fmla="*/ 215 h 332"/>
                    <a:gd name="T16" fmla="*/ 775 w 1000"/>
                    <a:gd name="T17" fmla="*/ 215 h 332"/>
                    <a:gd name="T18" fmla="*/ 774 w 1000"/>
                    <a:gd name="T19" fmla="*/ 216 h 332"/>
                    <a:gd name="T20" fmla="*/ 775 w 1000"/>
                    <a:gd name="T21" fmla="*/ 215 h 332"/>
                    <a:gd name="T22" fmla="*/ 775 w 1000"/>
                    <a:gd name="T23" fmla="*/ 215 h 332"/>
                    <a:gd name="T24" fmla="*/ 775 w 1000"/>
                    <a:gd name="T25" fmla="*/ 215 h 332"/>
                    <a:gd name="T26" fmla="*/ 775 w 1000"/>
                    <a:gd name="T27" fmla="*/ 215 h 332"/>
                    <a:gd name="T28" fmla="*/ 775 w 1000"/>
                    <a:gd name="T29" fmla="*/ 215 h 332"/>
                    <a:gd name="T30" fmla="*/ 775 w 1000"/>
                    <a:gd name="T31" fmla="*/ 215 h 332"/>
                    <a:gd name="T32" fmla="*/ 775 w 1000"/>
                    <a:gd name="T33" fmla="*/ 215 h 332"/>
                    <a:gd name="T34" fmla="*/ 773 w 1000"/>
                    <a:gd name="T35" fmla="*/ 210 h 332"/>
                    <a:gd name="T36" fmla="*/ 771 w 1000"/>
                    <a:gd name="T37" fmla="*/ 193 h 332"/>
                    <a:gd name="T38" fmla="*/ 770 w 1000"/>
                    <a:gd name="T39" fmla="*/ 166 h 332"/>
                    <a:gd name="T40" fmla="*/ 769 w 1000"/>
                    <a:gd name="T41" fmla="*/ 120 h 332"/>
                    <a:gd name="T42" fmla="*/ 759 w 1000"/>
                    <a:gd name="T43" fmla="*/ 78 h 332"/>
                    <a:gd name="T44" fmla="*/ 740 w 1000"/>
                    <a:gd name="T45" fmla="*/ 46 h 332"/>
                    <a:gd name="T46" fmla="*/ 718 w 1000"/>
                    <a:gd name="T47" fmla="*/ 25 h 332"/>
                    <a:gd name="T48" fmla="*/ 674 w 1000"/>
                    <a:gd name="T49" fmla="*/ 6 h 332"/>
                    <a:gd name="T50" fmla="*/ 624 w 1000"/>
                    <a:gd name="T51" fmla="*/ 0 h 332"/>
                    <a:gd name="T52" fmla="*/ 286 w 1000"/>
                    <a:gd name="T53" fmla="*/ 0 h 332"/>
                    <a:gd name="T54" fmla="*/ 125 w 1000"/>
                    <a:gd name="T55" fmla="*/ 0 h 332"/>
                    <a:gd name="T56" fmla="*/ 75 w 1000"/>
                    <a:gd name="T57" fmla="*/ 0 h 332"/>
                    <a:gd name="T58" fmla="*/ 56 w 1000"/>
                    <a:gd name="T59" fmla="*/ 0 h 332"/>
                    <a:gd name="T60" fmla="*/ 0 w 1000"/>
                    <a:gd name="T61" fmla="*/ 56 h 332"/>
                    <a:gd name="T62" fmla="*/ 56 w 1000"/>
                    <a:gd name="T63" fmla="*/ 112 h 332"/>
                    <a:gd name="T64" fmla="*/ 75 w 1000"/>
                    <a:gd name="T65" fmla="*/ 112 h 332"/>
                    <a:gd name="T66" fmla="*/ 624 w 1000"/>
                    <a:gd name="T67" fmla="*/ 112 h 332"/>
                    <a:gd name="T68" fmla="*/ 644 w 1000"/>
                    <a:gd name="T69" fmla="*/ 114 h 332"/>
                    <a:gd name="T70" fmla="*/ 652 w 1000"/>
                    <a:gd name="T71" fmla="*/ 116 h 332"/>
                    <a:gd name="T72" fmla="*/ 654 w 1000"/>
                    <a:gd name="T73" fmla="*/ 117 h 332"/>
                    <a:gd name="T74" fmla="*/ 654 w 1000"/>
                    <a:gd name="T75" fmla="*/ 117 h 332"/>
                    <a:gd name="T76" fmla="*/ 654 w 1000"/>
                    <a:gd name="T77" fmla="*/ 116 h 332"/>
                    <a:gd name="T78" fmla="*/ 654 w 1000"/>
                    <a:gd name="T79" fmla="*/ 117 h 332"/>
                    <a:gd name="T80" fmla="*/ 654 w 1000"/>
                    <a:gd name="T81" fmla="*/ 117 h 332"/>
                    <a:gd name="T82" fmla="*/ 654 w 1000"/>
                    <a:gd name="T83" fmla="*/ 116 h 332"/>
                    <a:gd name="T84" fmla="*/ 654 w 1000"/>
                    <a:gd name="T85" fmla="*/ 117 h 332"/>
                    <a:gd name="T86" fmla="*/ 654 w 1000"/>
                    <a:gd name="T87" fmla="*/ 117 h 332"/>
                    <a:gd name="T88" fmla="*/ 654 w 1000"/>
                    <a:gd name="T89" fmla="*/ 117 h 332"/>
                    <a:gd name="T90" fmla="*/ 654 w 1000"/>
                    <a:gd name="T91" fmla="*/ 117 h 332"/>
                    <a:gd name="T92" fmla="*/ 654 w 1000"/>
                    <a:gd name="T93" fmla="*/ 117 h 332"/>
                    <a:gd name="T94" fmla="*/ 654 w 1000"/>
                    <a:gd name="T95" fmla="*/ 117 h 332"/>
                    <a:gd name="T96" fmla="*/ 654 w 1000"/>
                    <a:gd name="T97" fmla="*/ 117 h 332"/>
                    <a:gd name="T98" fmla="*/ 655 w 1000"/>
                    <a:gd name="T99" fmla="*/ 122 h 332"/>
                    <a:gd name="T100" fmla="*/ 658 w 1000"/>
                    <a:gd name="T101" fmla="*/ 139 h 332"/>
                    <a:gd name="T102" fmla="*/ 658 w 1000"/>
                    <a:gd name="T103" fmla="*/ 166 h 332"/>
                    <a:gd name="T104" fmla="*/ 660 w 1000"/>
                    <a:gd name="T105" fmla="*/ 212 h 332"/>
                    <a:gd name="T106" fmla="*/ 670 w 1000"/>
                    <a:gd name="T107" fmla="*/ 254 h 332"/>
                    <a:gd name="T108" fmla="*/ 688 w 1000"/>
                    <a:gd name="T109" fmla="*/ 286 h 332"/>
                    <a:gd name="T110" fmla="*/ 711 w 1000"/>
                    <a:gd name="T111" fmla="*/ 307 h 332"/>
                    <a:gd name="T112" fmla="*/ 754 w 1000"/>
                    <a:gd name="T113" fmla="*/ 326 h 332"/>
                    <a:gd name="T114" fmla="*/ 804 w 1000"/>
                    <a:gd name="T115" fmla="*/ 332 h 332"/>
                    <a:gd name="T116" fmla="*/ 944 w 1000"/>
                    <a:gd name="T117" fmla="*/ 332 h 332"/>
                    <a:gd name="T118" fmla="*/ 1000 w 1000"/>
                    <a:gd name="T119" fmla="*/ 276 h 332"/>
                    <a:gd name="T120" fmla="*/ 944 w 1000"/>
                    <a:gd name="T121" fmla="*/ 22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0" h="332">
                      <a:moveTo>
                        <a:pt x="944" y="220"/>
                      </a:moveTo>
                      <a:cubicBezTo>
                        <a:pt x="944" y="220"/>
                        <a:pt x="940" y="220"/>
                        <a:pt x="804" y="220"/>
                      </a:cubicBezTo>
                      <a:cubicBezTo>
                        <a:pt x="796" y="220"/>
                        <a:pt x="789" y="219"/>
                        <a:pt x="785" y="218"/>
                      </a:cubicBezTo>
                      <a:cubicBezTo>
                        <a:pt x="781" y="218"/>
                        <a:pt x="778" y="217"/>
                        <a:pt x="777" y="216"/>
                      </a:cubicBezTo>
                      <a:cubicBezTo>
                        <a:pt x="776" y="216"/>
                        <a:pt x="775" y="215"/>
                        <a:pt x="775" y="215"/>
                      </a:cubicBezTo>
                      <a:cubicBezTo>
                        <a:pt x="775" y="215"/>
                        <a:pt x="775" y="215"/>
                        <a:pt x="775" y="215"/>
                      </a:cubicBezTo>
                      <a:cubicBezTo>
                        <a:pt x="774" y="216"/>
                        <a:pt x="774" y="216"/>
                        <a:pt x="774" y="216"/>
                      </a:cubicBezTo>
                      <a:cubicBezTo>
                        <a:pt x="775" y="215"/>
                        <a:pt x="775" y="215"/>
                        <a:pt x="775" y="215"/>
                      </a:cubicBezTo>
                      <a:cubicBezTo>
                        <a:pt x="775" y="215"/>
                        <a:pt x="775" y="215"/>
                        <a:pt x="775" y="215"/>
                      </a:cubicBezTo>
                      <a:cubicBezTo>
                        <a:pt x="774" y="216"/>
                        <a:pt x="774" y="216"/>
                        <a:pt x="774" y="216"/>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5" y="215"/>
                        <a:pt x="775" y="215"/>
                        <a:pt x="775" y="215"/>
                      </a:cubicBezTo>
                      <a:cubicBezTo>
                        <a:pt x="774" y="214"/>
                        <a:pt x="774" y="213"/>
                        <a:pt x="773" y="210"/>
                      </a:cubicBezTo>
                      <a:cubicBezTo>
                        <a:pt x="772" y="207"/>
                        <a:pt x="771" y="201"/>
                        <a:pt x="771" y="193"/>
                      </a:cubicBezTo>
                      <a:cubicBezTo>
                        <a:pt x="770" y="186"/>
                        <a:pt x="770" y="176"/>
                        <a:pt x="770" y="166"/>
                      </a:cubicBezTo>
                      <a:cubicBezTo>
                        <a:pt x="770" y="152"/>
                        <a:pt x="770" y="137"/>
                        <a:pt x="769" y="120"/>
                      </a:cubicBezTo>
                      <a:cubicBezTo>
                        <a:pt x="767" y="107"/>
                        <a:pt x="765" y="93"/>
                        <a:pt x="759" y="78"/>
                      </a:cubicBezTo>
                      <a:cubicBezTo>
                        <a:pt x="755" y="67"/>
                        <a:pt x="749" y="56"/>
                        <a:pt x="740" y="46"/>
                      </a:cubicBezTo>
                      <a:cubicBezTo>
                        <a:pt x="734" y="38"/>
                        <a:pt x="726" y="31"/>
                        <a:pt x="718" y="25"/>
                      </a:cubicBezTo>
                      <a:cubicBezTo>
                        <a:pt x="705" y="16"/>
                        <a:pt x="690" y="9"/>
                        <a:pt x="674" y="6"/>
                      </a:cubicBezTo>
                      <a:cubicBezTo>
                        <a:pt x="659" y="2"/>
                        <a:pt x="642" y="0"/>
                        <a:pt x="624" y="0"/>
                      </a:cubicBezTo>
                      <a:cubicBezTo>
                        <a:pt x="552" y="0"/>
                        <a:pt x="410" y="0"/>
                        <a:pt x="286" y="0"/>
                      </a:cubicBezTo>
                      <a:cubicBezTo>
                        <a:pt x="224" y="0"/>
                        <a:pt x="167" y="0"/>
                        <a:pt x="125" y="0"/>
                      </a:cubicBezTo>
                      <a:cubicBezTo>
                        <a:pt x="104" y="0"/>
                        <a:pt x="86" y="0"/>
                        <a:pt x="75" y="0"/>
                      </a:cubicBezTo>
                      <a:cubicBezTo>
                        <a:pt x="63" y="0"/>
                        <a:pt x="56" y="0"/>
                        <a:pt x="56" y="0"/>
                      </a:cubicBezTo>
                      <a:cubicBezTo>
                        <a:pt x="25" y="0"/>
                        <a:pt x="0" y="25"/>
                        <a:pt x="0" y="56"/>
                      </a:cubicBezTo>
                      <a:cubicBezTo>
                        <a:pt x="0" y="87"/>
                        <a:pt x="25" y="112"/>
                        <a:pt x="56" y="112"/>
                      </a:cubicBezTo>
                      <a:cubicBezTo>
                        <a:pt x="56" y="112"/>
                        <a:pt x="63" y="112"/>
                        <a:pt x="75" y="112"/>
                      </a:cubicBezTo>
                      <a:cubicBezTo>
                        <a:pt x="158" y="112"/>
                        <a:pt x="498" y="112"/>
                        <a:pt x="624" y="112"/>
                      </a:cubicBezTo>
                      <a:cubicBezTo>
                        <a:pt x="633" y="112"/>
                        <a:pt x="639" y="113"/>
                        <a:pt x="644" y="114"/>
                      </a:cubicBezTo>
                      <a:cubicBezTo>
                        <a:pt x="648" y="114"/>
                        <a:pt x="650" y="115"/>
                        <a:pt x="652" y="116"/>
                      </a:cubicBezTo>
                      <a:cubicBezTo>
                        <a:pt x="653" y="116"/>
                        <a:pt x="653" y="117"/>
                        <a:pt x="654" y="117"/>
                      </a:cubicBezTo>
                      <a:cubicBezTo>
                        <a:pt x="654" y="117"/>
                        <a:pt x="654" y="117"/>
                        <a:pt x="654" y="117"/>
                      </a:cubicBezTo>
                      <a:cubicBezTo>
                        <a:pt x="654" y="116"/>
                        <a:pt x="654" y="116"/>
                        <a:pt x="654" y="116"/>
                      </a:cubicBezTo>
                      <a:cubicBezTo>
                        <a:pt x="654" y="117"/>
                        <a:pt x="654" y="117"/>
                        <a:pt x="654" y="117"/>
                      </a:cubicBezTo>
                      <a:cubicBezTo>
                        <a:pt x="654" y="117"/>
                        <a:pt x="654" y="117"/>
                        <a:pt x="654" y="117"/>
                      </a:cubicBezTo>
                      <a:cubicBezTo>
                        <a:pt x="654" y="116"/>
                        <a:pt x="654" y="116"/>
                        <a:pt x="654" y="116"/>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7"/>
                        <a:pt x="654" y="117"/>
                        <a:pt x="654" y="117"/>
                      </a:cubicBezTo>
                      <a:cubicBezTo>
                        <a:pt x="654" y="118"/>
                        <a:pt x="655" y="119"/>
                        <a:pt x="655" y="122"/>
                      </a:cubicBezTo>
                      <a:cubicBezTo>
                        <a:pt x="656" y="125"/>
                        <a:pt x="657" y="131"/>
                        <a:pt x="658" y="139"/>
                      </a:cubicBezTo>
                      <a:cubicBezTo>
                        <a:pt x="658" y="146"/>
                        <a:pt x="658" y="156"/>
                        <a:pt x="658" y="166"/>
                      </a:cubicBezTo>
                      <a:cubicBezTo>
                        <a:pt x="658" y="180"/>
                        <a:pt x="658" y="195"/>
                        <a:pt x="660" y="212"/>
                      </a:cubicBezTo>
                      <a:cubicBezTo>
                        <a:pt x="661" y="225"/>
                        <a:pt x="664" y="239"/>
                        <a:pt x="670" y="254"/>
                      </a:cubicBezTo>
                      <a:cubicBezTo>
                        <a:pt x="674" y="265"/>
                        <a:pt x="680" y="276"/>
                        <a:pt x="688" y="286"/>
                      </a:cubicBezTo>
                      <a:cubicBezTo>
                        <a:pt x="695" y="294"/>
                        <a:pt x="702" y="301"/>
                        <a:pt x="711" y="307"/>
                      </a:cubicBezTo>
                      <a:cubicBezTo>
                        <a:pt x="724" y="316"/>
                        <a:pt x="739" y="323"/>
                        <a:pt x="754" y="326"/>
                      </a:cubicBezTo>
                      <a:cubicBezTo>
                        <a:pt x="770" y="330"/>
                        <a:pt x="786" y="332"/>
                        <a:pt x="804" y="332"/>
                      </a:cubicBezTo>
                      <a:cubicBezTo>
                        <a:pt x="940" y="332"/>
                        <a:pt x="944" y="332"/>
                        <a:pt x="944" y="332"/>
                      </a:cubicBezTo>
                      <a:cubicBezTo>
                        <a:pt x="975" y="332"/>
                        <a:pt x="1000" y="307"/>
                        <a:pt x="1000" y="276"/>
                      </a:cubicBezTo>
                      <a:cubicBezTo>
                        <a:pt x="1000" y="245"/>
                        <a:pt x="975" y="220"/>
                        <a:pt x="944"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3">
                  <a:extLst>
                    <a:ext uri="{FF2B5EF4-FFF2-40B4-BE49-F238E27FC236}">
                      <a16:creationId xmlns:a16="http://schemas.microsoft.com/office/drawing/2014/main" id="{C1FCA34F-5C08-4387-8082-715E3A9E8AAB}"/>
                    </a:ext>
                  </a:extLst>
                </p:cNvPr>
                <p:cNvSpPr>
                  <a:spLocks/>
                </p:cNvSpPr>
                <p:nvPr/>
              </p:nvSpPr>
              <p:spPr bwMode="auto">
                <a:xfrm>
                  <a:off x="3463926" y="4046538"/>
                  <a:ext cx="485775" cy="538163"/>
                </a:xfrm>
                <a:custGeom>
                  <a:avLst/>
                  <a:gdLst>
                    <a:gd name="T0" fmla="*/ 179 w 185"/>
                    <a:gd name="T1" fmla="*/ 191 h 205"/>
                    <a:gd name="T2" fmla="*/ 171 w 185"/>
                    <a:gd name="T3" fmla="*/ 161 h 205"/>
                    <a:gd name="T4" fmla="*/ 72 w 185"/>
                    <a:gd name="T5" fmla="*/ 103 h 205"/>
                    <a:gd name="T6" fmla="*/ 171 w 185"/>
                    <a:gd name="T7" fmla="*/ 44 h 205"/>
                    <a:gd name="T8" fmla="*/ 179 w 185"/>
                    <a:gd name="T9" fmla="*/ 14 h 205"/>
                    <a:gd name="T10" fmla="*/ 148 w 185"/>
                    <a:gd name="T11" fmla="*/ 7 h 205"/>
                    <a:gd name="T12" fmla="*/ 27 w 185"/>
                    <a:gd name="T13" fmla="*/ 77 h 205"/>
                    <a:gd name="T14" fmla="*/ 27 w 185"/>
                    <a:gd name="T15" fmla="*/ 77 h 205"/>
                    <a:gd name="T16" fmla="*/ 19 w 185"/>
                    <a:gd name="T17" fmla="*/ 82 h 205"/>
                    <a:gd name="T18" fmla="*/ 19 w 185"/>
                    <a:gd name="T19" fmla="*/ 123 h 205"/>
                    <a:gd name="T20" fmla="*/ 27 w 185"/>
                    <a:gd name="T21" fmla="*/ 128 h 205"/>
                    <a:gd name="T22" fmla="*/ 43 w 185"/>
                    <a:gd name="T23" fmla="*/ 137 h 205"/>
                    <a:gd name="T24" fmla="*/ 43 w 185"/>
                    <a:gd name="T25" fmla="*/ 137 h 205"/>
                    <a:gd name="T26" fmla="*/ 148 w 185"/>
                    <a:gd name="T27" fmla="*/ 199 h 205"/>
                    <a:gd name="T28" fmla="*/ 179 w 185"/>
                    <a:gd name="T2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205">
                      <a:moveTo>
                        <a:pt x="179" y="191"/>
                      </a:moveTo>
                      <a:cubicBezTo>
                        <a:pt x="185" y="180"/>
                        <a:pt x="181" y="167"/>
                        <a:pt x="171" y="161"/>
                      </a:cubicBezTo>
                      <a:cubicBezTo>
                        <a:pt x="72" y="103"/>
                        <a:pt x="72" y="103"/>
                        <a:pt x="72" y="103"/>
                      </a:cubicBezTo>
                      <a:cubicBezTo>
                        <a:pt x="171" y="44"/>
                        <a:pt x="171" y="44"/>
                        <a:pt x="171" y="44"/>
                      </a:cubicBezTo>
                      <a:cubicBezTo>
                        <a:pt x="181" y="38"/>
                        <a:pt x="185" y="25"/>
                        <a:pt x="179" y="14"/>
                      </a:cubicBezTo>
                      <a:cubicBezTo>
                        <a:pt x="173" y="4"/>
                        <a:pt x="159" y="0"/>
                        <a:pt x="148" y="7"/>
                      </a:cubicBezTo>
                      <a:cubicBezTo>
                        <a:pt x="27" y="77"/>
                        <a:pt x="27" y="77"/>
                        <a:pt x="27" y="77"/>
                      </a:cubicBezTo>
                      <a:cubicBezTo>
                        <a:pt x="27" y="77"/>
                        <a:pt x="27" y="77"/>
                        <a:pt x="27" y="77"/>
                      </a:cubicBezTo>
                      <a:cubicBezTo>
                        <a:pt x="19" y="82"/>
                        <a:pt x="19" y="82"/>
                        <a:pt x="19" y="82"/>
                      </a:cubicBezTo>
                      <a:cubicBezTo>
                        <a:pt x="0" y="93"/>
                        <a:pt x="0" y="112"/>
                        <a:pt x="19" y="123"/>
                      </a:cubicBezTo>
                      <a:cubicBezTo>
                        <a:pt x="27" y="128"/>
                        <a:pt x="27" y="128"/>
                        <a:pt x="27" y="128"/>
                      </a:cubicBezTo>
                      <a:cubicBezTo>
                        <a:pt x="43" y="137"/>
                        <a:pt x="43" y="137"/>
                        <a:pt x="43" y="137"/>
                      </a:cubicBezTo>
                      <a:cubicBezTo>
                        <a:pt x="43" y="137"/>
                        <a:pt x="43" y="137"/>
                        <a:pt x="43" y="137"/>
                      </a:cubicBezTo>
                      <a:cubicBezTo>
                        <a:pt x="148" y="199"/>
                        <a:pt x="148" y="199"/>
                        <a:pt x="148" y="199"/>
                      </a:cubicBezTo>
                      <a:cubicBezTo>
                        <a:pt x="159" y="205"/>
                        <a:pt x="173" y="201"/>
                        <a:pt x="17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 name="TextBox 15">
                <a:extLst>
                  <a:ext uri="{FF2B5EF4-FFF2-40B4-BE49-F238E27FC236}">
                    <a16:creationId xmlns:a16="http://schemas.microsoft.com/office/drawing/2014/main" id="{FD56F82C-9D10-4A5B-A682-4FD0D9FC8FB2}"/>
                  </a:ext>
                </a:extLst>
              </p:cNvPr>
              <p:cNvSpPr txBox="1"/>
              <p:nvPr/>
            </p:nvSpPr>
            <p:spPr>
              <a:xfrm>
                <a:off x="3931356" y="3504002"/>
                <a:ext cx="1549262" cy="533866"/>
              </a:xfrm>
              <a:prstGeom prst="rect">
                <a:avLst/>
              </a:prstGeom>
              <a:noFill/>
            </p:spPr>
            <p:txBody>
              <a:bodyPr wrap="square" lIns="144000" tIns="108000" rIns="144000" bIns="108000" rtlCol="0" anchor="ctr">
                <a:noAutofit/>
              </a:bodyPr>
              <a:lstStyle/>
              <a:p>
                <a:r>
                  <a:rPr lang="en-US" sz="1600" dirty="0">
                    <a:solidFill>
                      <a:schemeClr val="bg1"/>
                    </a:solidFill>
                  </a:rPr>
                  <a:t>Title 1</a:t>
                </a:r>
              </a:p>
            </p:txBody>
          </p:sp>
        </p:grpSp>
        <p:sp>
          <p:nvSpPr>
            <p:cNvPr id="78" name="Oval 77">
              <a:extLst>
                <a:ext uri="{FF2B5EF4-FFF2-40B4-BE49-F238E27FC236}">
                  <a16:creationId xmlns:a16="http://schemas.microsoft.com/office/drawing/2014/main" id="{4BB7378B-C29E-45EB-9B44-95ED46FAE385}"/>
                </a:ext>
              </a:extLst>
            </p:cNvPr>
            <p:cNvSpPr/>
            <p:nvPr/>
          </p:nvSpPr>
          <p:spPr>
            <a:xfrm flipH="1">
              <a:off x="2243374" y="3429000"/>
              <a:ext cx="863891" cy="863891"/>
            </a:xfrm>
            <a:prstGeom prst="ellipse">
              <a:avLst/>
            </a:prstGeom>
            <a:grpFill/>
            <a:ln w="127000">
              <a:solidFill>
                <a:schemeClr val="accent1">
                  <a:alpha val="56000"/>
                </a:schemeClr>
              </a:solid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10635" tIns="210635" rIns="210635" bIns="210635" numCol="1" spcCol="1270" anchor="ctr" anchorCtr="0">
              <a:noAutofit/>
            </a:bodyPr>
            <a:lstStyle/>
            <a:p>
              <a:pPr algn="ctr" defTabSz="711200">
                <a:lnSpc>
                  <a:spcPct val="90000"/>
                </a:lnSpc>
                <a:spcBef>
                  <a:spcPct val="0"/>
                </a:spcBef>
                <a:spcAft>
                  <a:spcPct val="35000"/>
                </a:spcAft>
              </a:pPr>
              <a:endParaRPr lang="en-US" sz="4800" dirty="0">
                <a:solidFill>
                  <a:schemeClr val="bg1"/>
                </a:solidFill>
              </a:endParaRPr>
            </a:p>
          </p:txBody>
        </p:sp>
      </p:grpSp>
      <p:grpSp>
        <p:nvGrpSpPr>
          <p:cNvPr id="19" name="Group 18">
            <a:extLst>
              <a:ext uri="{FF2B5EF4-FFF2-40B4-BE49-F238E27FC236}">
                <a16:creationId xmlns:a16="http://schemas.microsoft.com/office/drawing/2014/main" id="{9C320A7D-93C9-4CE0-8601-9DFDD8F4B403}"/>
              </a:ext>
            </a:extLst>
          </p:cNvPr>
          <p:cNvGrpSpPr/>
          <p:nvPr/>
        </p:nvGrpSpPr>
        <p:grpSpPr>
          <a:xfrm>
            <a:off x="5827713" y="3621793"/>
            <a:ext cx="536575" cy="3236207"/>
            <a:chOff x="5826126" y="3621793"/>
            <a:chExt cx="536575" cy="3236207"/>
          </a:xfrm>
          <a:solidFill>
            <a:schemeClr val="accent5"/>
          </a:solidFill>
        </p:grpSpPr>
        <p:sp>
          <p:nvSpPr>
            <p:cNvPr id="61" name="Freeform: Shape 60">
              <a:extLst>
                <a:ext uri="{FF2B5EF4-FFF2-40B4-BE49-F238E27FC236}">
                  <a16:creationId xmlns:a16="http://schemas.microsoft.com/office/drawing/2014/main" id="{9664099A-7206-457F-BF22-0D1E4908E821}"/>
                </a:ext>
              </a:extLst>
            </p:cNvPr>
            <p:cNvSpPr>
              <a:spLocks/>
            </p:cNvSpPr>
            <p:nvPr/>
          </p:nvSpPr>
          <p:spPr bwMode="auto">
            <a:xfrm>
              <a:off x="5946776" y="3814068"/>
              <a:ext cx="295275" cy="3043932"/>
            </a:xfrm>
            <a:custGeom>
              <a:avLst/>
              <a:gdLst>
                <a:gd name="connsiteX0" fmla="*/ 147638 w 295275"/>
                <a:gd name="connsiteY0" fmla="*/ 0 h 3143324"/>
                <a:gd name="connsiteX1" fmla="*/ 295275 w 295275"/>
                <a:gd name="connsiteY1" fmla="*/ 83830 h 3143324"/>
                <a:gd name="connsiteX2" fmla="*/ 295275 w 295275"/>
                <a:gd name="connsiteY2" fmla="*/ 2654367 h 3143324"/>
                <a:gd name="connsiteX3" fmla="*/ 295275 w 295275"/>
                <a:gd name="connsiteY3" fmla="*/ 3143324 h 3143324"/>
                <a:gd name="connsiteX4" fmla="*/ 0 w 295275"/>
                <a:gd name="connsiteY4" fmla="*/ 3143324 h 3143324"/>
                <a:gd name="connsiteX5" fmla="*/ 0 w 295275"/>
                <a:gd name="connsiteY5" fmla="*/ 3038996 h 3143324"/>
                <a:gd name="connsiteX6" fmla="*/ 0 w 295275"/>
                <a:gd name="connsiteY6" fmla="*/ 83830 h 3143324"/>
                <a:gd name="connsiteX7" fmla="*/ 147638 w 295275"/>
                <a:gd name="connsiteY7" fmla="*/ 0 h 314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3143324">
                  <a:moveTo>
                    <a:pt x="147638" y="0"/>
                  </a:moveTo>
                  <a:cubicBezTo>
                    <a:pt x="229366" y="0"/>
                    <a:pt x="295275" y="37424"/>
                    <a:pt x="295275" y="83830"/>
                  </a:cubicBezTo>
                  <a:cubicBezTo>
                    <a:pt x="295275" y="83830"/>
                    <a:pt x="295275" y="83830"/>
                    <a:pt x="295275" y="2654367"/>
                  </a:cubicBezTo>
                  <a:lnTo>
                    <a:pt x="295275" y="3143324"/>
                  </a:lnTo>
                  <a:lnTo>
                    <a:pt x="0" y="3143324"/>
                  </a:lnTo>
                  <a:lnTo>
                    <a:pt x="0" y="3038996"/>
                  </a:lnTo>
                  <a:cubicBezTo>
                    <a:pt x="0" y="2764805"/>
                    <a:pt x="0" y="2033630"/>
                    <a:pt x="0" y="83830"/>
                  </a:cubicBezTo>
                  <a:cubicBezTo>
                    <a:pt x="0" y="37424"/>
                    <a:pt x="65910" y="0"/>
                    <a:pt x="1476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31" name="Freeform 29">
              <a:extLst>
                <a:ext uri="{FF2B5EF4-FFF2-40B4-BE49-F238E27FC236}">
                  <a16:creationId xmlns:a16="http://schemas.microsoft.com/office/drawing/2014/main" id="{E565F445-302D-4437-82D7-4E0DA9376AA7}"/>
                </a:ext>
              </a:extLst>
            </p:cNvPr>
            <p:cNvSpPr>
              <a:spLocks/>
            </p:cNvSpPr>
            <p:nvPr/>
          </p:nvSpPr>
          <p:spPr bwMode="auto">
            <a:xfrm>
              <a:off x="5826126" y="3621793"/>
              <a:ext cx="536575" cy="488950"/>
            </a:xfrm>
            <a:custGeom>
              <a:avLst/>
              <a:gdLst>
                <a:gd name="T0" fmla="*/ 190 w 204"/>
                <a:gd name="T1" fmla="*/ 180 h 186"/>
                <a:gd name="T2" fmla="*/ 160 w 204"/>
                <a:gd name="T3" fmla="*/ 172 h 186"/>
                <a:gd name="T4" fmla="*/ 102 w 204"/>
                <a:gd name="T5" fmla="*/ 73 h 186"/>
                <a:gd name="T6" fmla="*/ 44 w 204"/>
                <a:gd name="T7" fmla="*/ 172 h 186"/>
                <a:gd name="T8" fmla="*/ 14 w 204"/>
                <a:gd name="T9" fmla="*/ 180 h 186"/>
                <a:gd name="T10" fmla="*/ 6 w 204"/>
                <a:gd name="T11" fmla="*/ 149 h 186"/>
                <a:gd name="T12" fmla="*/ 77 w 204"/>
                <a:gd name="T13" fmla="*/ 27 h 186"/>
                <a:gd name="T14" fmla="*/ 77 w 204"/>
                <a:gd name="T15" fmla="*/ 27 h 186"/>
                <a:gd name="T16" fmla="*/ 82 w 204"/>
                <a:gd name="T17" fmla="*/ 19 h 186"/>
                <a:gd name="T18" fmla="*/ 122 w 204"/>
                <a:gd name="T19" fmla="*/ 20 h 186"/>
                <a:gd name="T20" fmla="*/ 128 w 204"/>
                <a:gd name="T21" fmla="*/ 28 h 186"/>
                <a:gd name="T22" fmla="*/ 137 w 204"/>
                <a:gd name="T23" fmla="*/ 43 h 186"/>
                <a:gd name="T24" fmla="*/ 137 w 204"/>
                <a:gd name="T25" fmla="*/ 43 h 186"/>
                <a:gd name="T26" fmla="*/ 198 w 204"/>
                <a:gd name="T27" fmla="*/ 149 h 186"/>
                <a:gd name="T28" fmla="*/ 190 w 204"/>
                <a:gd name="T29"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186">
                  <a:moveTo>
                    <a:pt x="190" y="180"/>
                  </a:moveTo>
                  <a:cubicBezTo>
                    <a:pt x="180" y="186"/>
                    <a:pt x="166" y="183"/>
                    <a:pt x="160" y="172"/>
                  </a:cubicBezTo>
                  <a:cubicBezTo>
                    <a:pt x="102" y="73"/>
                    <a:pt x="102" y="73"/>
                    <a:pt x="102" y="73"/>
                  </a:cubicBezTo>
                  <a:cubicBezTo>
                    <a:pt x="44" y="172"/>
                    <a:pt x="44" y="172"/>
                    <a:pt x="44" y="172"/>
                  </a:cubicBezTo>
                  <a:cubicBezTo>
                    <a:pt x="38" y="183"/>
                    <a:pt x="25" y="186"/>
                    <a:pt x="14" y="180"/>
                  </a:cubicBezTo>
                  <a:cubicBezTo>
                    <a:pt x="4" y="174"/>
                    <a:pt x="0" y="160"/>
                    <a:pt x="6" y="149"/>
                  </a:cubicBezTo>
                  <a:cubicBezTo>
                    <a:pt x="77" y="27"/>
                    <a:pt x="77" y="27"/>
                    <a:pt x="77" y="27"/>
                  </a:cubicBezTo>
                  <a:cubicBezTo>
                    <a:pt x="77" y="27"/>
                    <a:pt x="77" y="27"/>
                    <a:pt x="77" y="27"/>
                  </a:cubicBezTo>
                  <a:cubicBezTo>
                    <a:pt x="82" y="19"/>
                    <a:pt x="82" y="19"/>
                    <a:pt x="82" y="19"/>
                  </a:cubicBezTo>
                  <a:cubicBezTo>
                    <a:pt x="93" y="0"/>
                    <a:pt x="111" y="1"/>
                    <a:pt x="122" y="20"/>
                  </a:cubicBezTo>
                  <a:cubicBezTo>
                    <a:pt x="128" y="28"/>
                    <a:pt x="128" y="28"/>
                    <a:pt x="128" y="28"/>
                  </a:cubicBezTo>
                  <a:cubicBezTo>
                    <a:pt x="137" y="43"/>
                    <a:pt x="137" y="43"/>
                    <a:pt x="137" y="43"/>
                  </a:cubicBezTo>
                  <a:cubicBezTo>
                    <a:pt x="137" y="43"/>
                    <a:pt x="137" y="43"/>
                    <a:pt x="137" y="43"/>
                  </a:cubicBezTo>
                  <a:cubicBezTo>
                    <a:pt x="198" y="149"/>
                    <a:pt x="198" y="149"/>
                    <a:pt x="198" y="149"/>
                  </a:cubicBezTo>
                  <a:cubicBezTo>
                    <a:pt x="204" y="160"/>
                    <a:pt x="201" y="174"/>
                    <a:pt x="190"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4" name="Freeform 83">
            <a:extLst>
              <a:ext uri="{FF2B5EF4-FFF2-40B4-BE49-F238E27FC236}">
                <a16:creationId xmlns:a16="http://schemas.microsoft.com/office/drawing/2014/main" id="{EC777838-ACA8-4F86-A7F7-C6CC43D4D5B9}"/>
              </a:ext>
            </a:extLst>
          </p:cNvPr>
          <p:cNvSpPr>
            <a:spLocks noChangeAspect="1" noEditPoints="1"/>
          </p:cNvSpPr>
          <p:nvPr/>
        </p:nvSpPr>
        <p:spPr bwMode="auto">
          <a:xfrm>
            <a:off x="9193973" y="3661328"/>
            <a:ext cx="457945" cy="361347"/>
          </a:xfrm>
          <a:custGeom>
            <a:avLst/>
            <a:gdLst>
              <a:gd name="T0" fmla="*/ 22 w 271"/>
              <a:gd name="T1" fmla="*/ 149 h 214"/>
              <a:gd name="T2" fmla="*/ 22 w 271"/>
              <a:gd name="T3" fmla="*/ 106 h 214"/>
              <a:gd name="T4" fmla="*/ 249 w 271"/>
              <a:gd name="T5" fmla="*/ 106 h 214"/>
              <a:gd name="T6" fmla="*/ 249 w 271"/>
              <a:gd name="T7" fmla="*/ 149 h 214"/>
              <a:gd name="T8" fmla="*/ 136 w 271"/>
              <a:gd name="T9" fmla="*/ 76 h 214"/>
              <a:gd name="T10" fmla="*/ 136 w 271"/>
              <a:gd name="T11" fmla="*/ 146 h 214"/>
              <a:gd name="T12" fmla="*/ 264 w 271"/>
              <a:gd name="T13" fmla="*/ 214 h 214"/>
              <a:gd name="T14" fmla="*/ 271 w 271"/>
              <a:gd name="T15" fmla="*/ 206 h 214"/>
              <a:gd name="T16" fmla="*/ 271 w 271"/>
              <a:gd name="T17" fmla="*/ 178 h 214"/>
              <a:gd name="T18" fmla="*/ 264 w 271"/>
              <a:gd name="T19" fmla="*/ 171 h 214"/>
              <a:gd name="T20" fmla="*/ 235 w 271"/>
              <a:gd name="T21" fmla="*/ 171 h 214"/>
              <a:gd name="T22" fmla="*/ 228 w 271"/>
              <a:gd name="T23" fmla="*/ 178 h 214"/>
              <a:gd name="T24" fmla="*/ 228 w 271"/>
              <a:gd name="T25" fmla="*/ 206 h 214"/>
              <a:gd name="T26" fmla="*/ 235 w 271"/>
              <a:gd name="T27" fmla="*/ 214 h 214"/>
              <a:gd name="T28" fmla="*/ 264 w 271"/>
              <a:gd name="T29" fmla="*/ 214 h 214"/>
              <a:gd name="T30" fmla="*/ 150 w 271"/>
              <a:gd name="T31" fmla="*/ 214 h 214"/>
              <a:gd name="T32" fmla="*/ 157 w 271"/>
              <a:gd name="T33" fmla="*/ 206 h 214"/>
              <a:gd name="T34" fmla="*/ 157 w 271"/>
              <a:gd name="T35" fmla="*/ 178 h 214"/>
              <a:gd name="T36" fmla="*/ 150 w 271"/>
              <a:gd name="T37" fmla="*/ 171 h 214"/>
              <a:gd name="T38" fmla="*/ 121 w 271"/>
              <a:gd name="T39" fmla="*/ 171 h 214"/>
              <a:gd name="T40" fmla="*/ 114 w 271"/>
              <a:gd name="T41" fmla="*/ 178 h 214"/>
              <a:gd name="T42" fmla="*/ 114 w 271"/>
              <a:gd name="T43" fmla="*/ 206 h 214"/>
              <a:gd name="T44" fmla="*/ 121 w 271"/>
              <a:gd name="T45" fmla="*/ 214 h 214"/>
              <a:gd name="T46" fmla="*/ 150 w 271"/>
              <a:gd name="T47" fmla="*/ 214 h 214"/>
              <a:gd name="T48" fmla="*/ 36 w 271"/>
              <a:gd name="T49" fmla="*/ 214 h 214"/>
              <a:gd name="T50" fmla="*/ 43 w 271"/>
              <a:gd name="T51" fmla="*/ 206 h 214"/>
              <a:gd name="T52" fmla="*/ 43 w 271"/>
              <a:gd name="T53" fmla="*/ 178 h 214"/>
              <a:gd name="T54" fmla="*/ 36 w 271"/>
              <a:gd name="T55" fmla="*/ 171 h 214"/>
              <a:gd name="T56" fmla="*/ 7 w 271"/>
              <a:gd name="T57" fmla="*/ 171 h 214"/>
              <a:gd name="T58" fmla="*/ 0 w 271"/>
              <a:gd name="T59" fmla="*/ 178 h 214"/>
              <a:gd name="T60" fmla="*/ 0 w 271"/>
              <a:gd name="T61" fmla="*/ 206 h 214"/>
              <a:gd name="T62" fmla="*/ 7 w 271"/>
              <a:gd name="T63" fmla="*/ 214 h 214"/>
              <a:gd name="T64" fmla="*/ 36 w 271"/>
              <a:gd name="T65" fmla="*/ 214 h 214"/>
              <a:gd name="T66" fmla="*/ 200 w 271"/>
              <a:gd name="T67" fmla="*/ 8 h 214"/>
              <a:gd name="T68" fmla="*/ 192 w 271"/>
              <a:gd name="T69" fmla="*/ 0 h 214"/>
              <a:gd name="T70" fmla="*/ 79 w 271"/>
              <a:gd name="T71" fmla="*/ 0 h 214"/>
              <a:gd name="T72" fmla="*/ 71 w 271"/>
              <a:gd name="T73" fmla="*/ 8 h 214"/>
              <a:gd name="T74" fmla="*/ 71 w 271"/>
              <a:gd name="T75" fmla="*/ 43 h 214"/>
              <a:gd name="T76" fmla="*/ 79 w 271"/>
              <a:gd name="T77" fmla="*/ 51 h 214"/>
              <a:gd name="T78" fmla="*/ 192 w 271"/>
              <a:gd name="T79" fmla="*/ 51 h 214"/>
              <a:gd name="T80" fmla="*/ 200 w 271"/>
              <a:gd name="T81" fmla="*/ 43 h 214"/>
              <a:gd name="T82" fmla="*/ 200 w 271"/>
              <a:gd name="T83" fmla="*/ 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214">
                <a:moveTo>
                  <a:pt x="22" y="149"/>
                </a:moveTo>
                <a:cubicBezTo>
                  <a:pt x="22" y="106"/>
                  <a:pt x="22" y="106"/>
                  <a:pt x="22" y="106"/>
                </a:cubicBezTo>
                <a:cubicBezTo>
                  <a:pt x="249" y="106"/>
                  <a:pt x="249" y="106"/>
                  <a:pt x="249" y="106"/>
                </a:cubicBezTo>
                <a:cubicBezTo>
                  <a:pt x="249" y="149"/>
                  <a:pt x="249" y="149"/>
                  <a:pt x="249" y="149"/>
                </a:cubicBezTo>
                <a:moveTo>
                  <a:pt x="136" y="76"/>
                </a:moveTo>
                <a:cubicBezTo>
                  <a:pt x="136" y="146"/>
                  <a:pt x="136" y="146"/>
                  <a:pt x="136" y="146"/>
                </a:cubicBezTo>
                <a:moveTo>
                  <a:pt x="264" y="214"/>
                </a:moveTo>
                <a:cubicBezTo>
                  <a:pt x="268" y="214"/>
                  <a:pt x="271" y="210"/>
                  <a:pt x="271" y="206"/>
                </a:cubicBezTo>
                <a:cubicBezTo>
                  <a:pt x="271" y="178"/>
                  <a:pt x="271" y="178"/>
                  <a:pt x="271" y="178"/>
                </a:cubicBezTo>
                <a:cubicBezTo>
                  <a:pt x="271" y="174"/>
                  <a:pt x="268" y="171"/>
                  <a:pt x="264" y="171"/>
                </a:cubicBezTo>
                <a:cubicBezTo>
                  <a:pt x="235" y="171"/>
                  <a:pt x="235" y="171"/>
                  <a:pt x="235" y="171"/>
                </a:cubicBezTo>
                <a:cubicBezTo>
                  <a:pt x="231" y="171"/>
                  <a:pt x="228" y="174"/>
                  <a:pt x="228" y="178"/>
                </a:cubicBezTo>
                <a:cubicBezTo>
                  <a:pt x="228" y="206"/>
                  <a:pt x="228" y="206"/>
                  <a:pt x="228" y="206"/>
                </a:cubicBezTo>
                <a:cubicBezTo>
                  <a:pt x="228" y="210"/>
                  <a:pt x="231" y="214"/>
                  <a:pt x="235" y="214"/>
                </a:cubicBezTo>
                <a:lnTo>
                  <a:pt x="264" y="214"/>
                </a:lnTo>
                <a:close/>
                <a:moveTo>
                  <a:pt x="150" y="214"/>
                </a:moveTo>
                <a:cubicBezTo>
                  <a:pt x="154" y="214"/>
                  <a:pt x="157" y="210"/>
                  <a:pt x="157" y="206"/>
                </a:cubicBezTo>
                <a:cubicBezTo>
                  <a:pt x="157" y="178"/>
                  <a:pt x="157" y="178"/>
                  <a:pt x="157" y="178"/>
                </a:cubicBezTo>
                <a:cubicBezTo>
                  <a:pt x="157" y="174"/>
                  <a:pt x="154" y="171"/>
                  <a:pt x="150" y="171"/>
                </a:cubicBezTo>
                <a:cubicBezTo>
                  <a:pt x="121" y="171"/>
                  <a:pt x="121" y="171"/>
                  <a:pt x="121" y="171"/>
                </a:cubicBezTo>
                <a:cubicBezTo>
                  <a:pt x="117" y="171"/>
                  <a:pt x="114" y="174"/>
                  <a:pt x="114" y="178"/>
                </a:cubicBezTo>
                <a:cubicBezTo>
                  <a:pt x="114" y="206"/>
                  <a:pt x="114" y="206"/>
                  <a:pt x="114" y="206"/>
                </a:cubicBezTo>
                <a:cubicBezTo>
                  <a:pt x="114" y="210"/>
                  <a:pt x="117" y="214"/>
                  <a:pt x="121" y="214"/>
                </a:cubicBezTo>
                <a:lnTo>
                  <a:pt x="150" y="214"/>
                </a:lnTo>
                <a:close/>
                <a:moveTo>
                  <a:pt x="36" y="214"/>
                </a:moveTo>
                <a:cubicBezTo>
                  <a:pt x="40" y="214"/>
                  <a:pt x="43" y="210"/>
                  <a:pt x="43" y="206"/>
                </a:cubicBezTo>
                <a:cubicBezTo>
                  <a:pt x="43" y="178"/>
                  <a:pt x="43" y="178"/>
                  <a:pt x="43" y="178"/>
                </a:cubicBezTo>
                <a:cubicBezTo>
                  <a:pt x="43" y="174"/>
                  <a:pt x="40" y="171"/>
                  <a:pt x="36" y="171"/>
                </a:cubicBezTo>
                <a:cubicBezTo>
                  <a:pt x="7" y="171"/>
                  <a:pt x="7" y="171"/>
                  <a:pt x="7" y="171"/>
                </a:cubicBezTo>
                <a:cubicBezTo>
                  <a:pt x="3" y="171"/>
                  <a:pt x="0" y="174"/>
                  <a:pt x="0" y="178"/>
                </a:cubicBezTo>
                <a:cubicBezTo>
                  <a:pt x="0" y="206"/>
                  <a:pt x="0" y="206"/>
                  <a:pt x="0" y="206"/>
                </a:cubicBezTo>
                <a:cubicBezTo>
                  <a:pt x="0" y="210"/>
                  <a:pt x="3" y="214"/>
                  <a:pt x="7" y="214"/>
                </a:cubicBezTo>
                <a:lnTo>
                  <a:pt x="36" y="214"/>
                </a:lnTo>
                <a:close/>
                <a:moveTo>
                  <a:pt x="200" y="8"/>
                </a:moveTo>
                <a:cubicBezTo>
                  <a:pt x="200" y="4"/>
                  <a:pt x="196" y="0"/>
                  <a:pt x="192" y="0"/>
                </a:cubicBezTo>
                <a:cubicBezTo>
                  <a:pt x="79" y="0"/>
                  <a:pt x="79" y="0"/>
                  <a:pt x="79" y="0"/>
                </a:cubicBezTo>
                <a:cubicBezTo>
                  <a:pt x="75" y="0"/>
                  <a:pt x="71" y="4"/>
                  <a:pt x="71" y="8"/>
                </a:cubicBezTo>
                <a:cubicBezTo>
                  <a:pt x="71" y="43"/>
                  <a:pt x="71" y="43"/>
                  <a:pt x="71" y="43"/>
                </a:cubicBezTo>
                <a:cubicBezTo>
                  <a:pt x="71" y="47"/>
                  <a:pt x="75" y="51"/>
                  <a:pt x="79" y="51"/>
                </a:cubicBezTo>
                <a:cubicBezTo>
                  <a:pt x="192" y="51"/>
                  <a:pt x="192" y="51"/>
                  <a:pt x="192" y="51"/>
                </a:cubicBezTo>
                <a:cubicBezTo>
                  <a:pt x="196" y="51"/>
                  <a:pt x="200" y="47"/>
                  <a:pt x="200" y="43"/>
                </a:cubicBezTo>
                <a:lnTo>
                  <a:pt x="200" y="8"/>
                </a:ln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89">
            <a:extLst>
              <a:ext uri="{FF2B5EF4-FFF2-40B4-BE49-F238E27FC236}">
                <a16:creationId xmlns:a16="http://schemas.microsoft.com/office/drawing/2014/main" id="{0ED9A5AD-8771-44C5-9DA5-D8A39B4D6DDF}"/>
              </a:ext>
            </a:extLst>
          </p:cNvPr>
          <p:cNvSpPr>
            <a:spLocks noChangeAspect="1" noEditPoints="1"/>
          </p:cNvSpPr>
          <p:nvPr/>
        </p:nvSpPr>
        <p:spPr bwMode="auto">
          <a:xfrm>
            <a:off x="5895031" y="2808217"/>
            <a:ext cx="401938" cy="392253"/>
          </a:xfrm>
          <a:custGeom>
            <a:avLst/>
            <a:gdLst>
              <a:gd name="T0" fmla="*/ 329 w 332"/>
              <a:gd name="T1" fmla="*/ 0 h 324"/>
              <a:gd name="T2" fmla="*/ 87 w 332"/>
              <a:gd name="T3" fmla="*/ 0 h 324"/>
              <a:gd name="T4" fmla="*/ 244 w 332"/>
              <a:gd name="T5" fmla="*/ 81 h 324"/>
              <a:gd name="T6" fmla="*/ 332 w 332"/>
              <a:gd name="T7" fmla="*/ 0 h 324"/>
              <a:gd name="T8" fmla="*/ 244 w 332"/>
              <a:gd name="T9" fmla="*/ 324 h 324"/>
              <a:gd name="T10" fmla="*/ 332 w 332"/>
              <a:gd name="T11" fmla="*/ 244 h 324"/>
              <a:gd name="T12" fmla="*/ 332 w 332"/>
              <a:gd name="T13" fmla="*/ 0 h 324"/>
              <a:gd name="T14" fmla="*/ 0 w 332"/>
              <a:gd name="T15" fmla="*/ 81 h 324"/>
              <a:gd name="T16" fmla="*/ 88 w 332"/>
              <a:gd name="T17" fmla="*/ 0 h 324"/>
              <a:gd name="T18" fmla="*/ 244 w 332"/>
              <a:gd name="T19" fmla="*/ 81 h 324"/>
              <a:gd name="T20" fmla="*/ 0 w 332"/>
              <a:gd name="T21" fmla="*/ 81 h 324"/>
              <a:gd name="T22" fmla="*/ 0 w 332"/>
              <a:gd name="T23" fmla="*/ 324 h 324"/>
              <a:gd name="T24" fmla="*/ 244 w 332"/>
              <a:gd name="T25" fmla="*/ 324 h 324"/>
              <a:gd name="T26" fmla="*/ 244 w 332"/>
              <a:gd name="T27" fmla="*/ 135 h 324"/>
              <a:gd name="T28" fmla="*/ 77 w 332"/>
              <a:gd name="T29" fmla="*/ 84 h 324"/>
              <a:gd name="T30" fmla="*/ 77 w 332"/>
              <a:gd name="T31" fmla="*/ 204 h 324"/>
              <a:gd name="T32" fmla="*/ 126 w 332"/>
              <a:gd name="T33" fmla="*/ 184 h 324"/>
              <a:gd name="T34" fmla="*/ 173 w 332"/>
              <a:gd name="T35" fmla="*/ 204 h 324"/>
              <a:gd name="T36" fmla="*/ 173 w 332"/>
              <a:gd name="T37" fmla="*/ 8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324">
                <a:moveTo>
                  <a:pt x="329" y="0"/>
                </a:moveTo>
                <a:lnTo>
                  <a:pt x="87" y="0"/>
                </a:lnTo>
                <a:moveTo>
                  <a:pt x="244" y="81"/>
                </a:moveTo>
                <a:lnTo>
                  <a:pt x="332" y="0"/>
                </a:lnTo>
                <a:moveTo>
                  <a:pt x="244" y="324"/>
                </a:moveTo>
                <a:lnTo>
                  <a:pt x="332" y="244"/>
                </a:lnTo>
                <a:lnTo>
                  <a:pt x="332" y="0"/>
                </a:lnTo>
                <a:moveTo>
                  <a:pt x="0" y="81"/>
                </a:moveTo>
                <a:lnTo>
                  <a:pt x="88" y="0"/>
                </a:lnTo>
                <a:moveTo>
                  <a:pt x="244" y="81"/>
                </a:moveTo>
                <a:lnTo>
                  <a:pt x="0" y="81"/>
                </a:lnTo>
                <a:lnTo>
                  <a:pt x="0" y="324"/>
                </a:lnTo>
                <a:lnTo>
                  <a:pt x="244" y="324"/>
                </a:lnTo>
                <a:lnTo>
                  <a:pt x="244" y="135"/>
                </a:lnTo>
                <a:moveTo>
                  <a:pt x="77" y="84"/>
                </a:moveTo>
                <a:lnTo>
                  <a:pt x="77" y="204"/>
                </a:lnTo>
                <a:lnTo>
                  <a:pt x="126" y="184"/>
                </a:lnTo>
                <a:lnTo>
                  <a:pt x="173" y="204"/>
                </a:lnTo>
                <a:lnTo>
                  <a:pt x="173" y="84"/>
                </a:ln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29">
            <a:extLst>
              <a:ext uri="{FF2B5EF4-FFF2-40B4-BE49-F238E27FC236}">
                <a16:creationId xmlns:a16="http://schemas.microsoft.com/office/drawing/2014/main" id="{F2F627CD-0F49-45BC-A6D8-AB3FED5253E4}"/>
              </a:ext>
            </a:extLst>
          </p:cNvPr>
          <p:cNvSpPr>
            <a:spLocks noChangeAspect="1" noEditPoints="1"/>
          </p:cNvSpPr>
          <p:nvPr/>
        </p:nvSpPr>
        <p:spPr bwMode="auto">
          <a:xfrm>
            <a:off x="9756906" y="4625986"/>
            <a:ext cx="522629" cy="348811"/>
          </a:xfrm>
          <a:custGeom>
            <a:avLst/>
            <a:gdLst>
              <a:gd name="T0" fmla="*/ 186 w 312"/>
              <a:gd name="T1" fmla="*/ 44 h 208"/>
              <a:gd name="T2" fmla="*/ 164 w 312"/>
              <a:gd name="T3" fmla="*/ 22 h 208"/>
              <a:gd name="T4" fmla="*/ 129 w 312"/>
              <a:gd name="T5" fmla="*/ 26 h 208"/>
              <a:gd name="T6" fmla="*/ 114 w 312"/>
              <a:gd name="T7" fmla="*/ 0 h 208"/>
              <a:gd name="T8" fmla="*/ 88 w 312"/>
              <a:gd name="T9" fmla="*/ 18 h 208"/>
              <a:gd name="T10" fmla="*/ 56 w 312"/>
              <a:gd name="T11" fmla="*/ 31 h 208"/>
              <a:gd name="T12" fmla="*/ 23 w 312"/>
              <a:gd name="T13" fmla="*/ 35 h 208"/>
              <a:gd name="T14" fmla="*/ 33 w 312"/>
              <a:gd name="T15" fmla="*/ 66 h 208"/>
              <a:gd name="T16" fmla="*/ 6 w 312"/>
              <a:gd name="T17" fmla="*/ 89 h 208"/>
              <a:gd name="T18" fmla="*/ 6 w 312"/>
              <a:gd name="T19" fmla="*/ 121 h 208"/>
              <a:gd name="T20" fmla="*/ 32 w 312"/>
              <a:gd name="T21" fmla="*/ 143 h 208"/>
              <a:gd name="T22" fmla="*/ 23 w 312"/>
              <a:gd name="T23" fmla="*/ 173 h 208"/>
              <a:gd name="T24" fmla="*/ 55 w 312"/>
              <a:gd name="T25" fmla="*/ 178 h 208"/>
              <a:gd name="T26" fmla="*/ 88 w 312"/>
              <a:gd name="T27" fmla="*/ 192 h 208"/>
              <a:gd name="T28" fmla="*/ 114 w 312"/>
              <a:gd name="T29" fmla="*/ 208 h 208"/>
              <a:gd name="T30" fmla="*/ 128 w 312"/>
              <a:gd name="T31" fmla="*/ 184 h 208"/>
              <a:gd name="T32" fmla="*/ 164 w 312"/>
              <a:gd name="T33" fmla="*/ 186 h 208"/>
              <a:gd name="T34" fmla="*/ 186 w 312"/>
              <a:gd name="T35" fmla="*/ 164 h 208"/>
              <a:gd name="T36" fmla="*/ 184 w 312"/>
              <a:gd name="T37" fmla="*/ 129 h 208"/>
              <a:gd name="T38" fmla="*/ 209 w 312"/>
              <a:gd name="T39" fmla="*/ 114 h 208"/>
              <a:gd name="T40" fmla="*/ 192 w 312"/>
              <a:gd name="T41" fmla="*/ 88 h 208"/>
              <a:gd name="T42" fmla="*/ 105 w 312"/>
              <a:gd name="T43" fmla="*/ 74 h 208"/>
              <a:gd name="T44" fmla="*/ 296 w 312"/>
              <a:gd name="T45" fmla="*/ 36 h 208"/>
              <a:gd name="T46" fmla="*/ 294 w 312"/>
              <a:gd name="T47" fmla="*/ 21 h 208"/>
              <a:gd name="T48" fmla="*/ 279 w 312"/>
              <a:gd name="T49" fmla="*/ 25 h 208"/>
              <a:gd name="T50" fmla="*/ 268 w 312"/>
              <a:gd name="T51" fmla="*/ 13 h 208"/>
              <a:gd name="T52" fmla="*/ 253 w 312"/>
              <a:gd name="T53" fmla="*/ 13 h 208"/>
              <a:gd name="T54" fmla="*/ 242 w 312"/>
              <a:gd name="T55" fmla="*/ 25 h 208"/>
              <a:gd name="T56" fmla="*/ 227 w 312"/>
              <a:gd name="T57" fmla="*/ 21 h 208"/>
              <a:gd name="T58" fmla="*/ 225 w 312"/>
              <a:gd name="T59" fmla="*/ 37 h 208"/>
              <a:gd name="T60" fmla="*/ 218 w 312"/>
              <a:gd name="T61" fmla="*/ 53 h 208"/>
              <a:gd name="T62" fmla="*/ 209 w 312"/>
              <a:gd name="T63" fmla="*/ 65 h 208"/>
              <a:gd name="T64" fmla="*/ 222 w 312"/>
              <a:gd name="T65" fmla="*/ 73 h 208"/>
              <a:gd name="T66" fmla="*/ 221 w 312"/>
              <a:gd name="T67" fmla="*/ 90 h 208"/>
              <a:gd name="T68" fmla="*/ 232 w 312"/>
              <a:gd name="T69" fmla="*/ 101 h 208"/>
              <a:gd name="T70" fmla="*/ 249 w 312"/>
              <a:gd name="T71" fmla="*/ 100 h 208"/>
              <a:gd name="T72" fmla="*/ 257 w 312"/>
              <a:gd name="T73" fmla="*/ 111 h 208"/>
              <a:gd name="T74" fmla="*/ 269 w 312"/>
              <a:gd name="T75" fmla="*/ 104 h 208"/>
              <a:gd name="T76" fmla="*/ 285 w 312"/>
              <a:gd name="T77" fmla="*/ 97 h 208"/>
              <a:gd name="T78" fmla="*/ 300 w 312"/>
              <a:gd name="T79" fmla="*/ 94 h 208"/>
              <a:gd name="T80" fmla="*/ 296 w 312"/>
              <a:gd name="T81" fmla="*/ 80 h 208"/>
              <a:gd name="T82" fmla="*/ 309 w 312"/>
              <a:gd name="T83" fmla="*/ 69 h 208"/>
              <a:gd name="T84" fmla="*/ 309 w 312"/>
              <a:gd name="T85" fmla="*/ 53 h 208"/>
              <a:gd name="T86" fmla="*/ 246 w 312"/>
              <a:gd name="T87" fmla="*/ 60 h 208"/>
              <a:gd name="T88" fmla="*/ 261 w 312"/>
              <a:gd name="T89" fmla="*/ 7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208">
                <a:moveTo>
                  <a:pt x="177" y="65"/>
                </a:moveTo>
                <a:cubicBezTo>
                  <a:pt x="175" y="62"/>
                  <a:pt x="176" y="57"/>
                  <a:pt x="178" y="55"/>
                </a:cubicBezTo>
                <a:cubicBezTo>
                  <a:pt x="186" y="44"/>
                  <a:pt x="186" y="44"/>
                  <a:pt x="186" y="44"/>
                </a:cubicBezTo>
                <a:cubicBezTo>
                  <a:pt x="188" y="41"/>
                  <a:pt x="188" y="37"/>
                  <a:pt x="186" y="35"/>
                </a:cubicBezTo>
                <a:cubicBezTo>
                  <a:pt x="173" y="22"/>
                  <a:pt x="173" y="22"/>
                  <a:pt x="173" y="22"/>
                </a:cubicBezTo>
                <a:cubicBezTo>
                  <a:pt x="171" y="20"/>
                  <a:pt x="167" y="20"/>
                  <a:pt x="164" y="22"/>
                </a:cubicBezTo>
                <a:cubicBezTo>
                  <a:pt x="153" y="31"/>
                  <a:pt x="153" y="31"/>
                  <a:pt x="153" y="31"/>
                </a:cubicBezTo>
                <a:cubicBezTo>
                  <a:pt x="150" y="33"/>
                  <a:pt x="145" y="33"/>
                  <a:pt x="142" y="32"/>
                </a:cubicBezTo>
                <a:cubicBezTo>
                  <a:pt x="129" y="26"/>
                  <a:pt x="129" y="26"/>
                  <a:pt x="129" y="26"/>
                </a:cubicBezTo>
                <a:cubicBezTo>
                  <a:pt x="125" y="25"/>
                  <a:pt x="122" y="22"/>
                  <a:pt x="122" y="18"/>
                </a:cubicBezTo>
                <a:cubicBezTo>
                  <a:pt x="121" y="6"/>
                  <a:pt x="121" y="6"/>
                  <a:pt x="121" y="6"/>
                </a:cubicBezTo>
                <a:cubicBezTo>
                  <a:pt x="120" y="3"/>
                  <a:pt x="117" y="0"/>
                  <a:pt x="114" y="0"/>
                </a:cubicBezTo>
                <a:cubicBezTo>
                  <a:pt x="96" y="0"/>
                  <a:pt x="96" y="0"/>
                  <a:pt x="96" y="0"/>
                </a:cubicBezTo>
                <a:cubicBezTo>
                  <a:pt x="93" y="0"/>
                  <a:pt x="90" y="3"/>
                  <a:pt x="89" y="6"/>
                </a:cubicBezTo>
                <a:cubicBezTo>
                  <a:pt x="88" y="18"/>
                  <a:pt x="88" y="18"/>
                  <a:pt x="88" y="18"/>
                </a:cubicBezTo>
                <a:cubicBezTo>
                  <a:pt x="87" y="22"/>
                  <a:pt x="84" y="25"/>
                  <a:pt x="81" y="26"/>
                </a:cubicBezTo>
                <a:cubicBezTo>
                  <a:pt x="67" y="32"/>
                  <a:pt x="67" y="32"/>
                  <a:pt x="67" y="32"/>
                </a:cubicBezTo>
                <a:cubicBezTo>
                  <a:pt x="64" y="34"/>
                  <a:pt x="59" y="33"/>
                  <a:pt x="56" y="31"/>
                </a:cubicBezTo>
                <a:cubicBezTo>
                  <a:pt x="45" y="22"/>
                  <a:pt x="45" y="22"/>
                  <a:pt x="45" y="22"/>
                </a:cubicBezTo>
                <a:cubicBezTo>
                  <a:pt x="42" y="20"/>
                  <a:pt x="38" y="20"/>
                  <a:pt x="36" y="22"/>
                </a:cubicBezTo>
                <a:cubicBezTo>
                  <a:pt x="23" y="35"/>
                  <a:pt x="23" y="35"/>
                  <a:pt x="23" y="35"/>
                </a:cubicBezTo>
                <a:cubicBezTo>
                  <a:pt x="21" y="37"/>
                  <a:pt x="21" y="41"/>
                  <a:pt x="23" y="44"/>
                </a:cubicBezTo>
                <a:cubicBezTo>
                  <a:pt x="32" y="55"/>
                  <a:pt x="32" y="55"/>
                  <a:pt x="32" y="55"/>
                </a:cubicBezTo>
                <a:cubicBezTo>
                  <a:pt x="34" y="58"/>
                  <a:pt x="34" y="62"/>
                  <a:pt x="33" y="66"/>
                </a:cubicBezTo>
                <a:cubicBezTo>
                  <a:pt x="26" y="81"/>
                  <a:pt x="26" y="81"/>
                  <a:pt x="26" y="81"/>
                </a:cubicBezTo>
                <a:cubicBezTo>
                  <a:pt x="25" y="85"/>
                  <a:pt x="21" y="88"/>
                  <a:pt x="18" y="88"/>
                </a:cubicBezTo>
                <a:cubicBezTo>
                  <a:pt x="6" y="89"/>
                  <a:pt x="6" y="89"/>
                  <a:pt x="6" y="89"/>
                </a:cubicBezTo>
                <a:cubicBezTo>
                  <a:pt x="3" y="90"/>
                  <a:pt x="0" y="93"/>
                  <a:pt x="0" y="96"/>
                </a:cubicBezTo>
                <a:cubicBezTo>
                  <a:pt x="0" y="114"/>
                  <a:pt x="0" y="114"/>
                  <a:pt x="0" y="114"/>
                </a:cubicBezTo>
                <a:cubicBezTo>
                  <a:pt x="0" y="117"/>
                  <a:pt x="3" y="120"/>
                  <a:pt x="6" y="121"/>
                </a:cubicBezTo>
                <a:cubicBezTo>
                  <a:pt x="18" y="122"/>
                  <a:pt x="18" y="122"/>
                  <a:pt x="18" y="122"/>
                </a:cubicBezTo>
                <a:cubicBezTo>
                  <a:pt x="21" y="122"/>
                  <a:pt x="25" y="126"/>
                  <a:pt x="26" y="129"/>
                </a:cubicBezTo>
                <a:cubicBezTo>
                  <a:pt x="32" y="143"/>
                  <a:pt x="32" y="143"/>
                  <a:pt x="32" y="143"/>
                </a:cubicBezTo>
                <a:cubicBezTo>
                  <a:pt x="34" y="146"/>
                  <a:pt x="33" y="151"/>
                  <a:pt x="31" y="154"/>
                </a:cubicBezTo>
                <a:cubicBezTo>
                  <a:pt x="23" y="164"/>
                  <a:pt x="23" y="164"/>
                  <a:pt x="23" y="164"/>
                </a:cubicBezTo>
                <a:cubicBezTo>
                  <a:pt x="21" y="166"/>
                  <a:pt x="21" y="171"/>
                  <a:pt x="23" y="173"/>
                </a:cubicBezTo>
                <a:cubicBezTo>
                  <a:pt x="36" y="185"/>
                  <a:pt x="36" y="185"/>
                  <a:pt x="36" y="185"/>
                </a:cubicBezTo>
                <a:cubicBezTo>
                  <a:pt x="38" y="188"/>
                  <a:pt x="42" y="188"/>
                  <a:pt x="45" y="186"/>
                </a:cubicBezTo>
                <a:cubicBezTo>
                  <a:pt x="55" y="178"/>
                  <a:pt x="55" y="178"/>
                  <a:pt x="55" y="178"/>
                </a:cubicBezTo>
                <a:cubicBezTo>
                  <a:pt x="57" y="176"/>
                  <a:pt x="62" y="176"/>
                  <a:pt x="65" y="177"/>
                </a:cubicBezTo>
                <a:cubicBezTo>
                  <a:pt x="81" y="184"/>
                  <a:pt x="81" y="184"/>
                  <a:pt x="81" y="184"/>
                </a:cubicBezTo>
                <a:cubicBezTo>
                  <a:pt x="85" y="185"/>
                  <a:pt x="88" y="189"/>
                  <a:pt x="88" y="192"/>
                </a:cubicBezTo>
                <a:cubicBezTo>
                  <a:pt x="89" y="201"/>
                  <a:pt x="89" y="201"/>
                  <a:pt x="89" y="201"/>
                </a:cubicBezTo>
                <a:cubicBezTo>
                  <a:pt x="90" y="205"/>
                  <a:pt x="93" y="208"/>
                  <a:pt x="96" y="208"/>
                </a:cubicBezTo>
                <a:cubicBezTo>
                  <a:pt x="114" y="208"/>
                  <a:pt x="114" y="208"/>
                  <a:pt x="114" y="208"/>
                </a:cubicBezTo>
                <a:cubicBezTo>
                  <a:pt x="117" y="208"/>
                  <a:pt x="120" y="205"/>
                  <a:pt x="121" y="201"/>
                </a:cubicBezTo>
                <a:cubicBezTo>
                  <a:pt x="122" y="192"/>
                  <a:pt x="122" y="192"/>
                  <a:pt x="122" y="192"/>
                </a:cubicBezTo>
                <a:cubicBezTo>
                  <a:pt x="122" y="189"/>
                  <a:pt x="125" y="185"/>
                  <a:pt x="128" y="184"/>
                </a:cubicBezTo>
                <a:cubicBezTo>
                  <a:pt x="144" y="178"/>
                  <a:pt x="144" y="178"/>
                  <a:pt x="144" y="178"/>
                </a:cubicBezTo>
                <a:cubicBezTo>
                  <a:pt x="147" y="176"/>
                  <a:pt x="152" y="176"/>
                  <a:pt x="155" y="179"/>
                </a:cubicBezTo>
                <a:cubicBezTo>
                  <a:pt x="164" y="186"/>
                  <a:pt x="164" y="186"/>
                  <a:pt x="164" y="186"/>
                </a:cubicBezTo>
                <a:cubicBezTo>
                  <a:pt x="167" y="188"/>
                  <a:pt x="171" y="188"/>
                  <a:pt x="173" y="185"/>
                </a:cubicBezTo>
                <a:cubicBezTo>
                  <a:pt x="186" y="173"/>
                  <a:pt x="186" y="173"/>
                  <a:pt x="186" y="173"/>
                </a:cubicBezTo>
                <a:cubicBezTo>
                  <a:pt x="188" y="171"/>
                  <a:pt x="188" y="166"/>
                  <a:pt x="186" y="164"/>
                </a:cubicBezTo>
                <a:cubicBezTo>
                  <a:pt x="179" y="154"/>
                  <a:pt x="179" y="154"/>
                  <a:pt x="179" y="154"/>
                </a:cubicBezTo>
                <a:cubicBezTo>
                  <a:pt x="176" y="152"/>
                  <a:pt x="176" y="147"/>
                  <a:pt x="178" y="144"/>
                </a:cubicBezTo>
                <a:cubicBezTo>
                  <a:pt x="184" y="129"/>
                  <a:pt x="184" y="129"/>
                  <a:pt x="184" y="129"/>
                </a:cubicBezTo>
                <a:cubicBezTo>
                  <a:pt x="185" y="125"/>
                  <a:pt x="188" y="122"/>
                  <a:pt x="192" y="122"/>
                </a:cubicBezTo>
                <a:cubicBezTo>
                  <a:pt x="203" y="121"/>
                  <a:pt x="203" y="121"/>
                  <a:pt x="203" y="121"/>
                </a:cubicBezTo>
                <a:cubicBezTo>
                  <a:pt x="206" y="120"/>
                  <a:pt x="209" y="117"/>
                  <a:pt x="209" y="114"/>
                </a:cubicBezTo>
                <a:cubicBezTo>
                  <a:pt x="209" y="96"/>
                  <a:pt x="209" y="96"/>
                  <a:pt x="209" y="96"/>
                </a:cubicBezTo>
                <a:cubicBezTo>
                  <a:pt x="209" y="93"/>
                  <a:pt x="206" y="90"/>
                  <a:pt x="203" y="89"/>
                </a:cubicBezTo>
                <a:cubicBezTo>
                  <a:pt x="192" y="88"/>
                  <a:pt x="192" y="88"/>
                  <a:pt x="192" y="88"/>
                </a:cubicBezTo>
                <a:moveTo>
                  <a:pt x="105" y="134"/>
                </a:moveTo>
                <a:cubicBezTo>
                  <a:pt x="88" y="134"/>
                  <a:pt x="74" y="120"/>
                  <a:pt x="74" y="104"/>
                </a:cubicBezTo>
                <a:cubicBezTo>
                  <a:pt x="74" y="87"/>
                  <a:pt x="88" y="74"/>
                  <a:pt x="105" y="74"/>
                </a:cubicBezTo>
                <a:cubicBezTo>
                  <a:pt x="121" y="74"/>
                  <a:pt x="135" y="87"/>
                  <a:pt x="135" y="104"/>
                </a:cubicBezTo>
                <a:cubicBezTo>
                  <a:pt x="135" y="120"/>
                  <a:pt x="121" y="134"/>
                  <a:pt x="105" y="134"/>
                </a:cubicBezTo>
                <a:close/>
                <a:moveTo>
                  <a:pt x="296" y="36"/>
                </a:moveTo>
                <a:cubicBezTo>
                  <a:pt x="301" y="31"/>
                  <a:pt x="301" y="31"/>
                  <a:pt x="301" y="31"/>
                </a:cubicBezTo>
                <a:cubicBezTo>
                  <a:pt x="302" y="30"/>
                  <a:pt x="301" y="28"/>
                  <a:pt x="300" y="27"/>
                </a:cubicBezTo>
                <a:cubicBezTo>
                  <a:pt x="294" y="21"/>
                  <a:pt x="294" y="21"/>
                  <a:pt x="294" y="21"/>
                </a:cubicBezTo>
                <a:cubicBezTo>
                  <a:pt x="293" y="19"/>
                  <a:pt x="291" y="19"/>
                  <a:pt x="290" y="20"/>
                </a:cubicBezTo>
                <a:cubicBezTo>
                  <a:pt x="284" y="25"/>
                  <a:pt x="284" y="25"/>
                  <a:pt x="284" y="25"/>
                </a:cubicBezTo>
                <a:cubicBezTo>
                  <a:pt x="283" y="26"/>
                  <a:pt x="281" y="26"/>
                  <a:pt x="279" y="25"/>
                </a:cubicBezTo>
                <a:cubicBezTo>
                  <a:pt x="272" y="23"/>
                  <a:pt x="272" y="23"/>
                  <a:pt x="272" y="23"/>
                </a:cubicBezTo>
                <a:cubicBezTo>
                  <a:pt x="271" y="22"/>
                  <a:pt x="269" y="20"/>
                  <a:pt x="269" y="18"/>
                </a:cubicBezTo>
                <a:cubicBezTo>
                  <a:pt x="268" y="13"/>
                  <a:pt x="268" y="13"/>
                  <a:pt x="268" y="13"/>
                </a:cubicBezTo>
                <a:cubicBezTo>
                  <a:pt x="268" y="11"/>
                  <a:pt x="267" y="9"/>
                  <a:pt x="265" y="9"/>
                </a:cubicBezTo>
                <a:cubicBezTo>
                  <a:pt x="257" y="9"/>
                  <a:pt x="257" y="9"/>
                  <a:pt x="257" y="9"/>
                </a:cubicBezTo>
                <a:cubicBezTo>
                  <a:pt x="255" y="9"/>
                  <a:pt x="253" y="11"/>
                  <a:pt x="253" y="13"/>
                </a:cubicBezTo>
                <a:cubicBezTo>
                  <a:pt x="252" y="18"/>
                  <a:pt x="252" y="18"/>
                  <a:pt x="252" y="18"/>
                </a:cubicBezTo>
                <a:cubicBezTo>
                  <a:pt x="252" y="20"/>
                  <a:pt x="251" y="22"/>
                  <a:pt x="249" y="23"/>
                </a:cubicBezTo>
                <a:cubicBezTo>
                  <a:pt x="242" y="25"/>
                  <a:pt x="242" y="25"/>
                  <a:pt x="242" y="25"/>
                </a:cubicBezTo>
                <a:cubicBezTo>
                  <a:pt x="241" y="26"/>
                  <a:pt x="238" y="26"/>
                  <a:pt x="237" y="25"/>
                </a:cubicBezTo>
                <a:cubicBezTo>
                  <a:pt x="232" y="20"/>
                  <a:pt x="232" y="20"/>
                  <a:pt x="232" y="20"/>
                </a:cubicBezTo>
                <a:cubicBezTo>
                  <a:pt x="230" y="19"/>
                  <a:pt x="228" y="19"/>
                  <a:pt x="227" y="21"/>
                </a:cubicBezTo>
                <a:cubicBezTo>
                  <a:pt x="221" y="27"/>
                  <a:pt x="221" y="27"/>
                  <a:pt x="221" y="27"/>
                </a:cubicBezTo>
                <a:cubicBezTo>
                  <a:pt x="220" y="28"/>
                  <a:pt x="220" y="30"/>
                  <a:pt x="221" y="31"/>
                </a:cubicBezTo>
                <a:cubicBezTo>
                  <a:pt x="225" y="37"/>
                  <a:pt x="225" y="37"/>
                  <a:pt x="225" y="37"/>
                </a:cubicBezTo>
                <a:cubicBezTo>
                  <a:pt x="226" y="38"/>
                  <a:pt x="226" y="40"/>
                  <a:pt x="225" y="42"/>
                </a:cubicBezTo>
                <a:cubicBezTo>
                  <a:pt x="222" y="49"/>
                  <a:pt x="222" y="49"/>
                  <a:pt x="222" y="49"/>
                </a:cubicBezTo>
                <a:cubicBezTo>
                  <a:pt x="222" y="51"/>
                  <a:pt x="220" y="53"/>
                  <a:pt x="218" y="53"/>
                </a:cubicBezTo>
                <a:cubicBezTo>
                  <a:pt x="212" y="53"/>
                  <a:pt x="212" y="53"/>
                  <a:pt x="212" y="53"/>
                </a:cubicBezTo>
                <a:cubicBezTo>
                  <a:pt x="211" y="54"/>
                  <a:pt x="209" y="55"/>
                  <a:pt x="209" y="57"/>
                </a:cubicBezTo>
                <a:cubicBezTo>
                  <a:pt x="209" y="65"/>
                  <a:pt x="209" y="65"/>
                  <a:pt x="209" y="65"/>
                </a:cubicBezTo>
                <a:cubicBezTo>
                  <a:pt x="209" y="67"/>
                  <a:pt x="211" y="69"/>
                  <a:pt x="212" y="69"/>
                </a:cubicBezTo>
                <a:cubicBezTo>
                  <a:pt x="218" y="69"/>
                  <a:pt x="218" y="69"/>
                  <a:pt x="218" y="69"/>
                </a:cubicBezTo>
                <a:cubicBezTo>
                  <a:pt x="220" y="70"/>
                  <a:pt x="222" y="71"/>
                  <a:pt x="222" y="73"/>
                </a:cubicBezTo>
                <a:cubicBezTo>
                  <a:pt x="225" y="80"/>
                  <a:pt x="225" y="80"/>
                  <a:pt x="225" y="80"/>
                </a:cubicBezTo>
                <a:cubicBezTo>
                  <a:pt x="226" y="81"/>
                  <a:pt x="226" y="84"/>
                  <a:pt x="225" y="85"/>
                </a:cubicBezTo>
                <a:cubicBezTo>
                  <a:pt x="221" y="90"/>
                  <a:pt x="221" y="90"/>
                  <a:pt x="221" y="90"/>
                </a:cubicBezTo>
                <a:cubicBezTo>
                  <a:pt x="220" y="91"/>
                  <a:pt x="220" y="93"/>
                  <a:pt x="221" y="94"/>
                </a:cubicBezTo>
                <a:cubicBezTo>
                  <a:pt x="227" y="100"/>
                  <a:pt x="227" y="100"/>
                  <a:pt x="227" y="100"/>
                </a:cubicBezTo>
                <a:cubicBezTo>
                  <a:pt x="228" y="102"/>
                  <a:pt x="230" y="102"/>
                  <a:pt x="232" y="101"/>
                </a:cubicBezTo>
                <a:cubicBezTo>
                  <a:pt x="236" y="97"/>
                  <a:pt x="236" y="97"/>
                  <a:pt x="236" y="97"/>
                </a:cubicBezTo>
                <a:cubicBezTo>
                  <a:pt x="238" y="96"/>
                  <a:pt x="240" y="96"/>
                  <a:pt x="241" y="96"/>
                </a:cubicBezTo>
                <a:cubicBezTo>
                  <a:pt x="249" y="100"/>
                  <a:pt x="249" y="100"/>
                  <a:pt x="249" y="100"/>
                </a:cubicBezTo>
                <a:cubicBezTo>
                  <a:pt x="251" y="100"/>
                  <a:pt x="252" y="102"/>
                  <a:pt x="253" y="104"/>
                </a:cubicBezTo>
                <a:cubicBezTo>
                  <a:pt x="253" y="108"/>
                  <a:pt x="253" y="108"/>
                  <a:pt x="253" y="108"/>
                </a:cubicBezTo>
                <a:cubicBezTo>
                  <a:pt x="253" y="110"/>
                  <a:pt x="255" y="111"/>
                  <a:pt x="257" y="111"/>
                </a:cubicBezTo>
                <a:cubicBezTo>
                  <a:pt x="265" y="111"/>
                  <a:pt x="265" y="111"/>
                  <a:pt x="265" y="111"/>
                </a:cubicBezTo>
                <a:cubicBezTo>
                  <a:pt x="267" y="111"/>
                  <a:pt x="268" y="110"/>
                  <a:pt x="268" y="108"/>
                </a:cubicBezTo>
                <a:cubicBezTo>
                  <a:pt x="269" y="104"/>
                  <a:pt x="269" y="104"/>
                  <a:pt x="269" y="104"/>
                </a:cubicBezTo>
                <a:cubicBezTo>
                  <a:pt x="269" y="102"/>
                  <a:pt x="271" y="100"/>
                  <a:pt x="272" y="100"/>
                </a:cubicBezTo>
                <a:cubicBezTo>
                  <a:pt x="280" y="96"/>
                  <a:pt x="280" y="96"/>
                  <a:pt x="280" y="96"/>
                </a:cubicBezTo>
                <a:cubicBezTo>
                  <a:pt x="281" y="96"/>
                  <a:pt x="284" y="96"/>
                  <a:pt x="285" y="97"/>
                </a:cubicBezTo>
                <a:cubicBezTo>
                  <a:pt x="290" y="101"/>
                  <a:pt x="290" y="101"/>
                  <a:pt x="290" y="101"/>
                </a:cubicBezTo>
                <a:cubicBezTo>
                  <a:pt x="291" y="102"/>
                  <a:pt x="293" y="102"/>
                  <a:pt x="294" y="100"/>
                </a:cubicBezTo>
                <a:cubicBezTo>
                  <a:pt x="300" y="94"/>
                  <a:pt x="300" y="94"/>
                  <a:pt x="300" y="94"/>
                </a:cubicBezTo>
                <a:cubicBezTo>
                  <a:pt x="301" y="93"/>
                  <a:pt x="302" y="91"/>
                  <a:pt x="301" y="90"/>
                </a:cubicBezTo>
                <a:cubicBezTo>
                  <a:pt x="297" y="85"/>
                  <a:pt x="297" y="85"/>
                  <a:pt x="297" y="85"/>
                </a:cubicBezTo>
                <a:cubicBezTo>
                  <a:pt x="296" y="84"/>
                  <a:pt x="296" y="81"/>
                  <a:pt x="296" y="80"/>
                </a:cubicBezTo>
                <a:cubicBezTo>
                  <a:pt x="299" y="73"/>
                  <a:pt x="299" y="73"/>
                  <a:pt x="299" y="73"/>
                </a:cubicBezTo>
                <a:cubicBezTo>
                  <a:pt x="300" y="71"/>
                  <a:pt x="302" y="70"/>
                  <a:pt x="303" y="69"/>
                </a:cubicBezTo>
                <a:cubicBezTo>
                  <a:pt x="309" y="69"/>
                  <a:pt x="309" y="69"/>
                  <a:pt x="309" y="69"/>
                </a:cubicBezTo>
                <a:cubicBezTo>
                  <a:pt x="310" y="69"/>
                  <a:pt x="312" y="67"/>
                  <a:pt x="312" y="65"/>
                </a:cubicBezTo>
                <a:cubicBezTo>
                  <a:pt x="312" y="57"/>
                  <a:pt x="312" y="57"/>
                  <a:pt x="312" y="57"/>
                </a:cubicBezTo>
                <a:cubicBezTo>
                  <a:pt x="312" y="55"/>
                  <a:pt x="310" y="54"/>
                  <a:pt x="309" y="53"/>
                </a:cubicBezTo>
                <a:cubicBezTo>
                  <a:pt x="303" y="53"/>
                  <a:pt x="303" y="53"/>
                  <a:pt x="303" y="53"/>
                </a:cubicBezTo>
                <a:moveTo>
                  <a:pt x="261" y="75"/>
                </a:moveTo>
                <a:cubicBezTo>
                  <a:pt x="252" y="75"/>
                  <a:pt x="246" y="68"/>
                  <a:pt x="246" y="60"/>
                </a:cubicBezTo>
                <a:cubicBezTo>
                  <a:pt x="246" y="52"/>
                  <a:pt x="252" y="46"/>
                  <a:pt x="261" y="46"/>
                </a:cubicBezTo>
                <a:cubicBezTo>
                  <a:pt x="269" y="46"/>
                  <a:pt x="275" y="52"/>
                  <a:pt x="275" y="60"/>
                </a:cubicBezTo>
                <a:cubicBezTo>
                  <a:pt x="275" y="68"/>
                  <a:pt x="269" y="75"/>
                  <a:pt x="261" y="75"/>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8">
            <a:extLst>
              <a:ext uri="{FF2B5EF4-FFF2-40B4-BE49-F238E27FC236}">
                <a16:creationId xmlns:a16="http://schemas.microsoft.com/office/drawing/2014/main" id="{74C80A03-33EE-42B4-BB08-FDD9F26FB856}"/>
              </a:ext>
            </a:extLst>
          </p:cNvPr>
          <p:cNvSpPr>
            <a:spLocks noChangeAspect="1" noEditPoints="1"/>
          </p:cNvSpPr>
          <p:nvPr/>
        </p:nvSpPr>
        <p:spPr bwMode="auto">
          <a:xfrm>
            <a:off x="10398942" y="5460819"/>
            <a:ext cx="363782" cy="483251"/>
          </a:xfrm>
          <a:custGeom>
            <a:avLst/>
            <a:gdLst>
              <a:gd name="T0" fmla="*/ 133 w 194"/>
              <a:gd name="T1" fmla="*/ 207 h 258"/>
              <a:gd name="T2" fmla="*/ 125 w 194"/>
              <a:gd name="T3" fmla="*/ 214 h 258"/>
              <a:gd name="T4" fmla="*/ 125 w 194"/>
              <a:gd name="T5" fmla="*/ 214 h 258"/>
              <a:gd name="T6" fmla="*/ 69 w 194"/>
              <a:gd name="T7" fmla="*/ 214 h 258"/>
              <a:gd name="T8" fmla="*/ 61 w 194"/>
              <a:gd name="T9" fmla="*/ 207 h 258"/>
              <a:gd name="T10" fmla="*/ 55 w 194"/>
              <a:gd name="T11" fmla="*/ 182 h 258"/>
              <a:gd name="T12" fmla="*/ 37 w 194"/>
              <a:gd name="T13" fmla="*/ 161 h 258"/>
              <a:gd name="T14" fmla="*/ 7 w 194"/>
              <a:gd name="T15" fmla="*/ 119 h 258"/>
              <a:gd name="T16" fmla="*/ 9 w 194"/>
              <a:gd name="T17" fmla="*/ 59 h 258"/>
              <a:gd name="T18" fmla="*/ 45 w 194"/>
              <a:gd name="T19" fmla="*/ 15 h 258"/>
              <a:gd name="T20" fmla="*/ 97 w 194"/>
              <a:gd name="T21" fmla="*/ 0 h 258"/>
              <a:gd name="T22" fmla="*/ 149 w 194"/>
              <a:gd name="T23" fmla="*/ 15 h 258"/>
              <a:gd name="T24" fmla="*/ 185 w 194"/>
              <a:gd name="T25" fmla="*/ 59 h 258"/>
              <a:gd name="T26" fmla="*/ 187 w 194"/>
              <a:gd name="T27" fmla="*/ 119 h 258"/>
              <a:gd name="T28" fmla="*/ 157 w 194"/>
              <a:gd name="T29" fmla="*/ 161 h 258"/>
              <a:gd name="T30" fmla="*/ 139 w 194"/>
              <a:gd name="T31" fmla="*/ 182 h 258"/>
              <a:gd name="T32" fmla="*/ 138 w 194"/>
              <a:gd name="T33" fmla="*/ 186 h 258"/>
              <a:gd name="T34" fmla="*/ 47 w 194"/>
              <a:gd name="T35" fmla="*/ 100 h 258"/>
              <a:gd name="T36" fmla="*/ 72 w 194"/>
              <a:gd name="T37" fmla="*/ 133 h 258"/>
              <a:gd name="T38" fmla="*/ 97 w 194"/>
              <a:gd name="T39" fmla="*/ 89 h 258"/>
              <a:gd name="T40" fmla="*/ 122 w 194"/>
              <a:gd name="T41" fmla="*/ 133 h 258"/>
              <a:gd name="T42" fmla="*/ 147 w 194"/>
              <a:gd name="T43" fmla="*/ 100 h 258"/>
              <a:gd name="T44" fmla="*/ 65 w 194"/>
              <a:gd name="T45" fmla="*/ 237 h 258"/>
              <a:gd name="T46" fmla="*/ 130 w 194"/>
              <a:gd name="T47" fmla="*/ 237 h 258"/>
              <a:gd name="T48" fmla="*/ 120 w 194"/>
              <a:gd name="T49" fmla="*/ 258 h 258"/>
              <a:gd name="T50" fmla="*/ 76 w 194"/>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58">
                <a:moveTo>
                  <a:pt x="133" y="207"/>
                </a:moveTo>
                <a:cubicBezTo>
                  <a:pt x="133" y="211"/>
                  <a:pt x="129" y="214"/>
                  <a:pt x="125" y="214"/>
                </a:cubicBezTo>
                <a:cubicBezTo>
                  <a:pt x="125" y="214"/>
                  <a:pt x="125" y="214"/>
                  <a:pt x="125" y="214"/>
                </a:cubicBezTo>
                <a:cubicBezTo>
                  <a:pt x="69" y="214"/>
                  <a:pt x="69" y="214"/>
                  <a:pt x="69" y="214"/>
                </a:cubicBezTo>
                <a:cubicBezTo>
                  <a:pt x="65" y="214"/>
                  <a:pt x="61" y="211"/>
                  <a:pt x="61" y="207"/>
                </a:cubicBezTo>
                <a:cubicBezTo>
                  <a:pt x="60" y="202"/>
                  <a:pt x="58" y="188"/>
                  <a:pt x="55" y="182"/>
                </a:cubicBezTo>
                <a:cubicBezTo>
                  <a:pt x="51" y="175"/>
                  <a:pt x="37" y="161"/>
                  <a:pt x="37" y="161"/>
                </a:cubicBezTo>
                <a:cubicBezTo>
                  <a:pt x="25" y="149"/>
                  <a:pt x="14" y="137"/>
                  <a:pt x="7" y="119"/>
                </a:cubicBezTo>
                <a:cubicBezTo>
                  <a:pt x="0" y="101"/>
                  <a:pt x="1" y="80"/>
                  <a:pt x="9" y="59"/>
                </a:cubicBezTo>
                <a:cubicBezTo>
                  <a:pt x="16" y="41"/>
                  <a:pt x="29" y="25"/>
                  <a:pt x="45" y="15"/>
                </a:cubicBezTo>
                <a:cubicBezTo>
                  <a:pt x="60" y="5"/>
                  <a:pt x="80" y="0"/>
                  <a:pt x="97" y="0"/>
                </a:cubicBezTo>
                <a:cubicBezTo>
                  <a:pt x="114" y="0"/>
                  <a:pt x="134" y="5"/>
                  <a:pt x="149" y="15"/>
                </a:cubicBezTo>
                <a:cubicBezTo>
                  <a:pt x="165" y="25"/>
                  <a:pt x="178" y="41"/>
                  <a:pt x="185" y="59"/>
                </a:cubicBezTo>
                <a:cubicBezTo>
                  <a:pt x="193" y="80"/>
                  <a:pt x="194" y="101"/>
                  <a:pt x="187" y="119"/>
                </a:cubicBezTo>
                <a:cubicBezTo>
                  <a:pt x="180" y="137"/>
                  <a:pt x="169" y="149"/>
                  <a:pt x="157" y="161"/>
                </a:cubicBezTo>
                <a:cubicBezTo>
                  <a:pt x="157" y="161"/>
                  <a:pt x="143" y="175"/>
                  <a:pt x="139" y="182"/>
                </a:cubicBezTo>
                <a:cubicBezTo>
                  <a:pt x="139" y="183"/>
                  <a:pt x="138" y="184"/>
                  <a:pt x="138" y="186"/>
                </a:cubicBezTo>
                <a:moveTo>
                  <a:pt x="47" y="100"/>
                </a:moveTo>
                <a:cubicBezTo>
                  <a:pt x="72" y="133"/>
                  <a:pt x="72" y="133"/>
                  <a:pt x="72" y="133"/>
                </a:cubicBezTo>
                <a:cubicBezTo>
                  <a:pt x="97" y="89"/>
                  <a:pt x="97" y="89"/>
                  <a:pt x="97" y="89"/>
                </a:cubicBezTo>
                <a:cubicBezTo>
                  <a:pt x="122" y="133"/>
                  <a:pt x="122" y="133"/>
                  <a:pt x="122" y="133"/>
                </a:cubicBezTo>
                <a:cubicBezTo>
                  <a:pt x="147" y="100"/>
                  <a:pt x="147" y="100"/>
                  <a:pt x="147" y="100"/>
                </a:cubicBezTo>
                <a:moveTo>
                  <a:pt x="65" y="237"/>
                </a:moveTo>
                <a:cubicBezTo>
                  <a:pt x="130" y="237"/>
                  <a:pt x="130" y="237"/>
                  <a:pt x="130" y="237"/>
                </a:cubicBezTo>
                <a:moveTo>
                  <a:pt x="120" y="258"/>
                </a:moveTo>
                <a:cubicBezTo>
                  <a:pt x="76" y="258"/>
                  <a:pt x="76" y="258"/>
                  <a:pt x="76" y="258"/>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19">
            <a:extLst>
              <a:ext uri="{FF2B5EF4-FFF2-40B4-BE49-F238E27FC236}">
                <a16:creationId xmlns:a16="http://schemas.microsoft.com/office/drawing/2014/main" id="{0B12DB1F-0A0A-4396-B2F6-CC3305C14285}"/>
              </a:ext>
            </a:extLst>
          </p:cNvPr>
          <p:cNvSpPr>
            <a:spLocks noChangeAspect="1" noEditPoints="1"/>
          </p:cNvSpPr>
          <p:nvPr/>
        </p:nvSpPr>
        <p:spPr bwMode="auto">
          <a:xfrm>
            <a:off x="2425591" y="3644698"/>
            <a:ext cx="481412" cy="412637"/>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15">
            <a:extLst>
              <a:ext uri="{FF2B5EF4-FFF2-40B4-BE49-F238E27FC236}">
                <a16:creationId xmlns:a16="http://schemas.microsoft.com/office/drawing/2014/main" id="{FCEEBB70-9A7C-493B-A5E1-28424DD3A174}"/>
              </a:ext>
            </a:extLst>
          </p:cNvPr>
          <p:cNvSpPr>
            <a:spLocks noChangeAspect="1" noEditPoints="1"/>
          </p:cNvSpPr>
          <p:nvPr/>
        </p:nvSpPr>
        <p:spPr bwMode="auto">
          <a:xfrm>
            <a:off x="1999237" y="4553325"/>
            <a:ext cx="281045" cy="454528"/>
          </a:xfrm>
          <a:custGeom>
            <a:avLst/>
            <a:gdLst>
              <a:gd name="T0" fmla="*/ 174 w 174"/>
              <a:gd name="T1" fmla="*/ 16 h 281"/>
              <a:gd name="T2" fmla="*/ 164 w 174"/>
              <a:gd name="T3" fmla="*/ 27 h 281"/>
              <a:gd name="T4" fmla="*/ 10 w 174"/>
              <a:gd name="T5" fmla="*/ 27 h 281"/>
              <a:gd name="T6" fmla="*/ 0 w 174"/>
              <a:gd name="T7" fmla="*/ 16 h 281"/>
              <a:gd name="T8" fmla="*/ 0 w 174"/>
              <a:gd name="T9" fmla="*/ 11 h 281"/>
              <a:gd name="T10" fmla="*/ 10 w 174"/>
              <a:gd name="T11" fmla="*/ 0 h 281"/>
              <a:gd name="T12" fmla="*/ 164 w 174"/>
              <a:gd name="T13" fmla="*/ 0 h 281"/>
              <a:gd name="T14" fmla="*/ 174 w 174"/>
              <a:gd name="T15" fmla="*/ 11 h 281"/>
              <a:gd name="T16" fmla="*/ 174 w 174"/>
              <a:gd name="T17" fmla="*/ 16 h 281"/>
              <a:gd name="T18" fmla="*/ 174 w 174"/>
              <a:gd name="T19" fmla="*/ 265 h 281"/>
              <a:gd name="T20" fmla="*/ 164 w 174"/>
              <a:gd name="T21" fmla="*/ 255 h 281"/>
              <a:gd name="T22" fmla="*/ 10 w 174"/>
              <a:gd name="T23" fmla="*/ 255 h 281"/>
              <a:gd name="T24" fmla="*/ 0 w 174"/>
              <a:gd name="T25" fmla="*/ 265 h 281"/>
              <a:gd name="T26" fmla="*/ 0 w 174"/>
              <a:gd name="T27" fmla="*/ 271 h 281"/>
              <a:gd name="T28" fmla="*/ 10 w 174"/>
              <a:gd name="T29" fmla="*/ 281 h 281"/>
              <a:gd name="T30" fmla="*/ 164 w 174"/>
              <a:gd name="T31" fmla="*/ 281 h 281"/>
              <a:gd name="T32" fmla="*/ 174 w 174"/>
              <a:gd name="T33" fmla="*/ 271 h 281"/>
              <a:gd name="T34" fmla="*/ 174 w 174"/>
              <a:gd name="T35" fmla="*/ 265 h 281"/>
              <a:gd name="T36" fmla="*/ 24 w 174"/>
              <a:gd name="T37" fmla="*/ 255 h 281"/>
              <a:gd name="T38" fmla="*/ 73 w 174"/>
              <a:gd name="T39" fmla="*/ 141 h 281"/>
              <a:gd name="T40" fmla="*/ 24 w 174"/>
              <a:gd name="T41" fmla="*/ 27 h 281"/>
              <a:gd name="T42" fmla="*/ 147 w 174"/>
              <a:gd name="T43" fmla="*/ 70 h 281"/>
              <a:gd name="T44" fmla="*/ 104 w 174"/>
              <a:gd name="T45" fmla="*/ 141 h 281"/>
              <a:gd name="T46" fmla="*/ 153 w 174"/>
              <a:gd name="T47" fmla="*/ 255 h 281"/>
              <a:gd name="T48" fmla="*/ 152 w 174"/>
              <a:gd name="T49" fmla="*/ 45 h 281"/>
              <a:gd name="T50" fmla="*/ 153 w 174"/>
              <a:gd name="T51" fmla="*/ 27 h 281"/>
              <a:gd name="T52" fmla="*/ 131 w 174"/>
              <a:gd name="T53" fmla="*/ 255 h 281"/>
              <a:gd name="T54" fmla="*/ 131 w 174"/>
              <a:gd name="T55" fmla="*/ 242 h 281"/>
              <a:gd name="T56" fmla="*/ 89 w 174"/>
              <a:gd name="T57" fmla="*/ 195 h 281"/>
              <a:gd name="T58" fmla="*/ 47 w 174"/>
              <a:gd name="T59" fmla="*/ 243 h 281"/>
              <a:gd name="T60" fmla="*/ 46 w 174"/>
              <a:gd name="T61" fmla="*/ 255 h 281"/>
              <a:gd name="T62" fmla="*/ 54 w 174"/>
              <a:gd name="T63" fmla="*/ 78 h 281"/>
              <a:gd name="T64" fmla="*/ 89 w 174"/>
              <a:gd name="T65" fmla="*/ 124 h 281"/>
              <a:gd name="T66" fmla="*/ 124 w 174"/>
              <a:gd name="T67" fmla="*/ 77 h 281"/>
              <a:gd name="T68" fmla="*/ 54 w 174"/>
              <a:gd name="T6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281">
                <a:moveTo>
                  <a:pt x="174" y="16"/>
                </a:moveTo>
                <a:cubicBezTo>
                  <a:pt x="174" y="22"/>
                  <a:pt x="170" y="27"/>
                  <a:pt x="164" y="27"/>
                </a:cubicBezTo>
                <a:cubicBezTo>
                  <a:pt x="10" y="27"/>
                  <a:pt x="10" y="27"/>
                  <a:pt x="10" y="27"/>
                </a:cubicBezTo>
                <a:cubicBezTo>
                  <a:pt x="5" y="27"/>
                  <a:pt x="0" y="22"/>
                  <a:pt x="0" y="16"/>
                </a:cubicBezTo>
                <a:cubicBezTo>
                  <a:pt x="0" y="11"/>
                  <a:pt x="0" y="11"/>
                  <a:pt x="0" y="11"/>
                </a:cubicBezTo>
                <a:cubicBezTo>
                  <a:pt x="0" y="5"/>
                  <a:pt x="5" y="0"/>
                  <a:pt x="10" y="0"/>
                </a:cubicBezTo>
                <a:cubicBezTo>
                  <a:pt x="164" y="0"/>
                  <a:pt x="164" y="0"/>
                  <a:pt x="164" y="0"/>
                </a:cubicBezTo>
                <a:cubicBezTo>
                  <a:pt x="170" y="0"/>
                  <a:pt x="174" y="5"/>
                  <a:pt x="174" y="11"/>
                </a:cubicBezTo>
                <a:lnTo>
                  <a:pt x="174" y="16"/>
                </a:lnTo>
                <a:close/>
                <a:moveTo>
                  <a:pt x="174" y="265"/>
                </a:moveTo>
                <a:cubicBezTo>
                  <a:pt x="174" y="260"/>
                  <a:pt x="170" y="255"/>
                  <a:pt x="164" y="255"/>
                </a:cubicBezTo>
                <a:cubicBezTo>
                  <a:pt x="10" y="255"/>
                  <a:pt x="10" y="255"/>
                  <a:pt x="10" y="255"/>
                </a:cubicBezTo>
                <a:cubicBezTo>
                  <a:pt x="5" y="255"/>
                  <a:pt x="0" y="260"/>
                  <a:pt x="0" y="265"/>
                </a:cubicBezTo>
                <a:cubicBezTo>
                  <a:pt x="0" y="271"/>
                  <a:pt x="0" y="271"/>
                  <a:pt x="0" y="271"/>
                </a:cubicBezTo>
                <a:cubicBezTo>
                  <a:pt x="0" y="277"/>
                  <a:pt x="5" y="281"/>
                  <a:pt x="10" y="281"/>
                </a:cubicBezTo>
                <a:cubicBezTo>
                  <a:pt x="164" y="281"/>
                  <a:pt x="164" y="281"/>
                  <a:pt x="164" y="281"/>
                </a:cubicBezTo>
                <a:cubicBezTo>
                  <a:pt x="170" y="281"/>
                  <a:pt x="174" y="277"/>
                  <a:pt x="174" y="271"/>
                </a:cubicBezTo>
                <a:lnTo>
                  <a:pt x="174" y="265"/>
                </a:lnTo>
                <a:close/>
                <a:moveTo>
                  <a:pt x="24" y="255"/>
                </a:moveTo>
                <a:cubicBezTo>
                  <a:pt x="24" y="178"/>
                  <a:pt x="73" y="163"/>
                  <a:pt x="73" y="141"/>
                </a:cubicBezTo>
                <a:cubicBezTo>
                  <a:pt x="73" y="119"/>
                  <a:pt x="24" y="110"/>
                  <a:pt x="24" y="27"/>
                </a:cubicBezTo>
                <a:moveTo>
                  <a:pt x="147" y="70"/>
                </a:moveTo>
                <a:cubicBezTo>
                  <a:pt x="134" y="114"/>
                  <a:pt x="104" y="124"/>
                  <a:pt x="104" y="141"/>
                </a:cubicBezTo>
                <a:cubicBezTo>
                  <a:pt x="104" y="163"/>
                  <a:pt x="153" y="178"/>
                  <a:pt x="153" y="255"/>
                </a:cubicBezTo>
                <a:moveTo>
                  <a:pt x="152" y="45"/>
                </a:moveTo>
                <a:cubicBezTo>
                  <a:pt x="153" y="39"/>
                  <a:pt x="153" y="33"/>
                  <a:pt x="153" y="27"/>
                </a:cubicBezTo>
                <a:moveTo>
                  <a:pt x="131" y="255"/>
                </a:moveTo>
                <a:cubicBezTo>
                  <a:pt x="131" y="255"/>
                  <a:pt x="131" y="245"/>
                  <a:pt x="131" y="242"/>
                </a:cubicBezTo>
                <a:cubicBezTo>
                  <a:pt x="128" y="236"/>
                  <a:pt x="109" y="206"/>
                  <a:pt x="89" y="195"/>
                </a:cubicBezTo>
                <a:cubicBezTo>
                  <a:pt x="61" y="213"/>
                  <a:pt x="48" y="237"/>
                  <a:pt x="47" y="243"/>
                </a:cubicBezTo>
                <a:cubicBezTo>
                  <a:pt x="46" y="246"/>
                  <a:pt x="46" y="250"/>
                  <a:pt x="46" y="255"/>
                </a:cubicBezTo>
                <a:moveTo>
                  <a:pt x="54" y="78"/>
                </a:moveTo>
                <a:cubicBezTo>
                  <a:pt x="54" y="78"/>
                  <a:pt x="67" y="107"/>
                  <a:pt x="89" y="124"/>
                </a:cubicBezTo>
                <a:cubicBezTo>
                  <a:pt x="107" y="108"/>
                  <a:pt x="121" y="88"/>
                  <a:pt x="124" y="77"/>
                </a:cubicBezTo>
                <a:cubicBezTo>
                  <a:pt x="104" y="85"/>
                  <a:pt x="81" y="89"/>
                  <a:pt x="54" y="78"/>
                </a:cubicBezTo>
                <a:close/>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80">
            <a:extLst>
              <a:ext uri="{FF2B5EF4-FFF2-40B4-BE49-F238E27FC236}">
                <a16:creationId xmlns:a16="http://schemas.microsoft.com/office/drawing/2014/main" id="{D2C07FEC-5FF1-47CC-8D18-4FDC4FF8A97A}"/>
              </a:ext>
            </a:extLst>
          </p:cNvPr>
          <p:cNvSpPr>
            <a:spLocks noChangeAspect="1" noEditPoints="1"/>
          </p:cNvSpPr>
          <p:nvPr/>
        </p:nvSpPr>
        <p:spPr bwMode="auto">
          <a:xfrm>
            <a:off x="1397777" y="5523450"/>
            <a:ext cx="431898" cy="420620"/>
          </a:xfrm>
          <a:custGeom>
            <a:avLst/>
            <a:gdLst>
              <a:gd name="T0" fmla="*/ 115 w 274"/>
              <a:gd name="T1" fmla="*/ 26 h 267"/>
              <a:gd name="T2" fmla="*/ 139 w 274"/>
              <a:gd name="T3" fmla="*/ 2 h 267"/>
              <a:gd name="T4" fmla="*/ 163 w 274"/>
              <a:gd name="T5" fmla="*/ 26 h 267"/>
              <a:gd name="T6" fmla="*/ 139 w 274"/>
              <a:gd name="T7" fmla="*/ 50 h 267"/>
              <a:gd name="T8" fmla="*/ 115 w 274"/>
              <a:gd name="T9" fmla="*/ 26 h 267"/>
              <a:gd name="T10" fmla="*/ 191 w 274"/>
              <a:gd name="T11" fmla="*/ 121 h 267"/>
              <a:gd name="T12" fmla="*/ 194 w 274"/>
              <a:gd name="T13" fmla="*/ 93 h 267"/>
              <a:gd name="T14" fmla="*/ 171 w 274"/>
              <a:gd name="T15" fmla="*/ 67 h 267"/>
              <a:gd name="T16" fmla="*/ 150 w 274"/>
              <a:gd name="T17" fmla="*/ 67 h 267"/>
              <a:gd name="T18" fmla="*/ 145 w 274"/>
              <a:gd name="T19" fmla="*/ 102 h 267"/>
              <a:gd name="T20" fmla="*/ 141 w 274"/>
              <a:gd name="T21" fmla="*/ 106 h 267"/>
              <a:gd name="T22" fmla="*/ 136 w 274"/>
              <a:gd name="T23" fmla="*/ 102 h 267"/>
              <a:gd name="T24" fmla="*/ 130 w 274"/>
              <a:gd name="T25" fmla="*/ 67 h 267"/>
              <a:gd name="T26" fmla="*/ 110 w 274"/>
              <a:gd name="T27" fmla="*/ 67 h 267"/>
              <a:gd name="T28" fmla="*/ 87 w 274"/>
              <a:gd name="T29" fmla="*/ 93 h 267"/>
              <a:gd name="T30" fmla="*/ 90 w 274"/>
              <a:gd name="T31" fmla="*/ 121 h 267"/>
              <a:gd name="T32" fmla="*/ 58 w 274"/>
              <a:gd name="T33" fmla="*/ 142 h 267"/>
              <a:gd name="T34" fmla="*/ 223 w 274"/>
              <a:gd name="T35" fmla="*/ 142 h 267"/>
              <a:gd name="T36" fmla="*/ 0 w 274"/>
              <a:gd name="T37" fmla="*/ 24 h 267"/>
              <a:gd name="T38" fmla="*/ 24 w 274"/>
              <a:gd name="T39" fmla="*/ 49 h 267"/>
              <a:gd name="T40" fmla="*/ 48 w 274"/>
              <a:gd name="T41" fmla="*/ 24 h 267"/>
              <a:gd name="T42" fmla="*/ 24 w 274"/>
              <a:gd name="T43" fmla="*/ 0 h 267"/>
              <a:gd name="T44" fmla="*/ 0 w 274"/>
              <a:gd name="T45" fmla="*/ 24 h 267"/>
              <a:gd name="T46" fmla="*/ 20 w 274"/>
              <a:gd name="T47" fmla="*/ 75 h 267"/>
              <a:gd name="T48" fmla="*/ 13 w 274"/>
              <a:gd name="T49" fmla="*/ 176 h 267"/>
              <a:gd name="T50" fmla="*/ 81 w 274"/>
              <a:gd name="T51" fmla="*/ 176 h 267"/>
              <a:gd name="T52" fmla="*/ 81 w 274"/>
              <a:gd name="T53" fmla="*/ 267 h 267"/>
              <a:gd name="T54" fmla="*/ 274 w 274"/>
              <a:gd name="T55" fmla="*/ 24 h 267"/>
              <a:gd name="T56" fmla="*/ 251 w 274"/>
              <a:gd name="T57" fmla="*/ 0 h 267"/>
              <a:gd name="T58" fmla="*/ 227 w 274"/>
              <a:gd name="T59" fmla="*/ 24 h 267"/>
              <a:gd name="T60" fmla="*/ 251 w 274"/>
              <a:gd name="T61" fmla="*/ 49 h 267"/>
              <a:gd name="T62" fmla="*/ 274 w 274"/>
              <a:gd name="T63" fmla="*/ 24 h 267"/>
              <a:gd name="T64" fmla="*/ 194 w 274"/>
              <a:gd name="T65" fmla="*/ 267 h 267"/>
              <a:gd name="T66" fmla="*/ 194 w 274"/>
              <a:gd name="T67" fmla="*/ 176 h 267"/>
              <a:gd name="T68" fmla="*/ 262 w 274"/>
              <a:gd name="T69" fmla="*/ 176 h 267"/>
              <a:gd name="T70" fmla="*/ 255 w 274"/>
              <a:gd name="T71" fmla="*/ 7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267">
                <a:moveTo>
                  <a:pt x="115" y="26"/>
                </a:moveTo>
                <a:cubicBezTo>
                  <a:pt x="115" y="12"/>
                  <a:pt x="126" y="2"/>
                  <a:pt x="139" y="2"/>
                </a:cubicBezTo>
                <a:cubicBezTo>
                  <a:pt x="152" y="2"/>
                  <a:pt x="163" y="12"/>
                  <a:pt x="163" y="26"/>
                </a:cubicBezTo>
                <a:cubicBezTo>
                  <a:pt x="163" y="39"/>
                  <a:pt x="152" y="50"/>
                  <a:pt x="139" y="50"/>
                </a:cubicBezTo>
                <a:cubicBezTo>
                  <a:pt x="126" y="50"/>
                  <a:pt x="115" y="39"/>
                  <a:pt x="115" y="26"/>
                </a:cubicBezTo>
                <a:moveTo>
                  <a:pt x="191" y="121"/>
                </a:moveTo>
                <a:cubicBezTo>
                  <a:pt x="194" y="93"/>
                  <a:pt x="194" y="93"/>
                  <a:pt x="194" y="93"/>
                </a:cubicBezTo>
                <a:cubicBezTo>
                  <a:pt x="195" y="79"/>
                  <a:pt x="185" y="67"/>
                  <a:pt x="171" y="67"/>
                </a:cubicBezTo>
                <a:cubicBezTo>
                  <a:pt x="150" y="67"/>
                  <a:pt x="150" y="67"/>
                  <a:pt x="150" y="67"/>
                </a:cubicBezTo>
                <a:cubicBezTo>
                  <a:pt x="145" y="102"/>
                  <a:pt x="145" y="102"/>
                  <a:pt x="145" y="102"/>
                </a:cubicBezTo>
                <a:cubicBezTo>
                  <a:pt x="141" y="106"/>
                  <a:pt x="141" y="106"/>
                  <a:pt x="141" y="106"/>
                </a:cubicBezTo>
                <a:cubicBezTo>
                  <a:pt x="136" y="102"/>
                  <a:pt x="136" y="102"/>
                  <a:pt x="136" y="102"/>
                </a:cubicBezTo>
                <a:cubicBezTo>
                  <a:pt x="130" y="67"/>
                  <a:pt x="130" y="67"/>
                  <a:pt x="130" y="67"/>
                </a:cubicBezTo>
                <a:cubicBezTo>
                  <a:pt x="110" y="67"/>
                  <a:pt x="110" y="67"/>
                  <a:pt x="110" y="67"/>
                </a:cubicBezTo>
                <a:cubicBezTo>
                  <a:pt x="96" y="67"/>
                  <a:pt x="86" y="79"/>
                  <a:pt x="87" y="93"/>
                </a:cubicBezTo>
                <a:cubicBezTo>
                  <a:pt x="88" y="104"/>
                  <a:pt x="89" y="113"/>
                  <a:pt x="90" y="121"/>
                </a:cubicBezTo>
                <a:moveTo>
                  <a:pt x="58" y="142"/>
                </a:moveTo>
                <a:cubicBezTo>
                  <a:pt x="223" y="142"/>
                  <a:pt x="223" y="142"/>
                  <a:pt x="223" y="142"/>
                </a:cubicBezTo>
                <a:moveTo>
                  <a:pt x="0" y="24"/>
                </a:moveTo>
                <a:cubicBezTo>
                  <a:pt x="0" y="38"/>
                  <a:pt x="11" y="49"/>
                  <a:pt x="24" y="49"/>
                </a:cubicBezTo>
                <a:cubicBezTo>
                  <a:pt x="37" y="49"/>
                  <a:pt x="48" y="38"/>
                  <a:pt x="48" y="24"/>
                </a:cubicBezTo>
                <a:cubicBezTo>
                  <a:pt x="48" y="11"/>
                  <a:pt x="37" y="0"/>
                  <a:pt x="24" y="0"/>
                </a:cubicBezTo>
                <a:cubicBezTo>
                  <a:pt x="11" y="0"/>
                  <a:pt x="0" y="11"/>
                  <a:pt x="0" y="24"/>
                </a:cubicBezTo>
                <a:moveTo>
                  <a:pt x="20" y="75"/>
                </a:moveTo>
                <a:cubicBezTo>
                  <a:pt x="13" y="176"/>
                  <a:pt x="13" y="176"/>
                  <a:pt x="13" y="176"/>
                </a:cubicBezTo>
                <a:cubicBezTo>
                  <a:pt x="81" y="176"/>
                  <a:pt x="81" y="176"/>
                  <a:pt x="81" y="176"/>
                </a:cubicBezTo>
                <a:cubicBezTo>
                  <a:pt x="81" y="267"/>
                  <a:pt x="81" y="267"/>
                  <a:pt x="81" y="267"/>
                </a:cubicBezTo>
                <a:moveTo>
                  <a:pt x="274" y="24"/>
                </a:moveTo>
                <a:cubicBezTo>
                  <a:pt x="274" y="11"/>
                  <a:pt x="264" y="0"/>
                  <a:pt x="251" y="0"/>
                </a:cubicBezTo>
                <a:cubicBezTo>
                  <a:pt x="238" y="0"/>
                  <a:pt x="227" y="11"/>
                  <a:pt x="227" y="24"/>
                </a:cubicBezTo>
                <a:cubicBezTo>
                  <a:pt x="227" y="38"/>
                  <a:pt x="238" y="49"/>
                  <a:pt x="251" y="49"/>
                </a:cubicBezTo>
                <a:cubicBezTo>
                  <a:pt x="264" y="49"/>
                  <a:pt x="274" y="38"/>
                  <a:pt x="274" y="24"/>
                </a:cubicBezTo>
                <a:moveTo>
                  <a:pt x="194" y="267"/>
                </a:moveTo>
                <a:cubicBezTo>
                  <a:pt x="194" y="176"/>
                  <a:pt x="194" y="176"/>
                  <a:pt x="194" y="176"/>
                </a:cubicBezTo>
                <a:cubicBezTo>
                  <a:pt x="262" y="176"/>
                  <a:pt x="262" y="176"/>
                  <a:pt x="262" y="176"/>
                </a:cubicBezTo>
                <a:cubicBezTo>
                  <a:pt x="255" y="75"/>
                  <a:pt x="255" y="75"/>
                  <a:pt x="255" y="75"/>
                </a:cubicBezTo>
              </a:path>
            </a:pathLst>
          </a:custGeom>
          <a:noFill/>
          <a:ln w="222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392878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Org Charts, Hierarchy Decision Tree Diagrams</a:t>
            </a:r>
          </a:p>
        </p:txBody>
      </p:sp>
    </p:spTree>
    <p:extLst>
      <p:ext uri="{BB962C8B-B14F-4D97-AF65-F5344CB8AC3E}">
        <p14:creationId xmlns:p14="http://schemas.microsoft.com/office/powerpoint/2010/main" val="166663985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rostokąt 9"/>
          <p:cNvSpPr/>
          <p:nvPr/>
        </p:nvSpPr>
        <p:spPr>
          <a:xfrm rot="5400000">
            <a:off x="6294754" y="-1753553"/>
            <a:ext cx="45363" cy="829318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0" name="Grupa 19">
            <a:extLst>
              <a:ext uri="{FF2B5EF4-FFF2-40B4-BE49-F238E27FC236}">
                <a16:creationId xmlns:a16="http://schemas.microsoft.com/office/drawing/2014/main" id="{4CDC7FE0-2144-4AD8-B61E-7E72BBFD95F1}"/>
              </a:ext>
            </a:extLst>
          </p:cNvPr>
          <p:cNvGrpSpPr/>
          <p:nvPr/>
        </p:nvGrpSpPr>
        <p:grpSpPr>
          <a:xfrm>
            <a:off x="896557" y="2182739"/>
            <a:ext cx="1970065" cy="3278161"/>
            <a:chOff x="896557" y="2182739"/>
            <a:chExt cx="1970065" cy="3278161"/>
          </a:xfrm>
        </p:grpSpPr>
        <p:sp>
          <p:nvSpPr>
            <p:cNvPr id="12" name="Prostokąt 11"/>
            <p:cNvSpPr/>
            <p:nvPr/>
          </p:nvSpPr>
          <p:spPr>
            <a:xfrm>
              <a:off x="1028633" y="2552810"/>
              <a:ext cx="54227" cy="29068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2" name="Grupa 1">
              <a:extLst>
                <a:ext uri="{FF2B5EF4-FFF2-40B4-BE49-F238E27FC236}">
                  <a16:creationId xmlns:a16="http://schemas.microsoft.com/office/drawing/2014/main" id="{FF4D311C-90EA-4AEE-9E65-466DC21D70D3}"/>
                </a:ext>
              </a:extLst>
            </p:cNvPr>
            <p:cNvGrpSpPr/>
            <p:nvPr/>
          </p:nvGrpSpPr>
          <p:grpSpPr>
            <a:xfrm>
              <a:off x="896557" y="2182739"/>
              <a:ext cx="1970064" cy="489966"/>
              <a:chOff x="896557" y="2182739"/>
              <a:chExt cx="1970064" cy="489966"/>
            </a:xfrm>
          </p:grpSpPr>
          <p:sp>
            <p:nvSpPr>
              <p:cNvPr id="86" name="Prostokąt 85"/>
              <p:cNvSpPr/>
              <p:nvPr/>
            </p:nvSpPr>
            <p:spPr>
              <a:xfrm>
                <a:off x="896557" y="2182739"/>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1</a:t>
                </a:r>
              </a:p>
            </p:txBody>
          </p:sp>
          <p:sp>
            <p:nvSpPr>
              <p:cNvPr id="87" name="Freeform 12"/>
              <p:cNvSpPr>
                <a:spLocks/>
              </p:cNvSpPr>
              <p:nvPr/>
            </p:nvSpPr>
            <p:spPr bwMode="auto">
              <a:xfrm rot="5400000" flipH="1">
                <a:off x="911863" y="2556321"/>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8" name="Grupa 97"/>
            <p:cNvGrpSpPr/>
            <p:nvPr/>
          </p:nvGrpSpPr>
          <p:grpSpPr>
            <a:xfrm>
              <a:off x="896558" y="3013094"/>
              <a:ext cx="1970064" cy="602023"/>
              <a:chOff x="839788" y="3508157"/>
              <a:chExt cx="1970064" cy="602023"/>
            </a:xfrm>
          </p:grpSpPr>
          <p:sp>
            <p:nvSpPr>
              <p:cNvPr id="92" name="Freeform 12"/>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90" name="Prostokąt 89"/>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11" name="Grupa 10">
              <a:extLst>
                <a:ext uri="{FF2B5EF4-FFF2-40B4-BE49-F238E27FC236}">
                  <a16:creationId xmlns:a16="http://schemas.microsoft.com/office/drawing/2014/main" id="{BA0D680B-5AF6-414D-9C42-3D07EF407ED6}"/>
                </a:ext>
              </a:extLst>
            </p:cNvPr>
            <p:cNvGrpSpPr/>
            <p:nvPr/>
          </p:nvGrpSpPr>
          <p:grpSpPr>
            <a:xfrm>
              <a:off x="896558" y="3699679"/>
              <a:ext cx="1970064" cy="531912"/>
              <a:chOff x="916189" y="4302999"/>
              <a:chExt cx="1970064" cy="531912"/>
            </a:xfrm>
          </p:grpSpPr>
          <p:sp>
            <p:nvSpPr>
              <p:cNvPr id="94" name="Prostokąt 93"/>
              <p:cNvSpPr/>
              <p:nvPr/>
            </p:nvSpPr>
            <p:spPr>
              <a:xfrm>
                <a:off x="916189"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96" name="Freeform 12"/>
              <p:cNvSpPr>
                <a:spLocks/>
              </p:cNvSpPr>
              <p:nvPr/>
            </p:nvSpPr>
            <p:spPr bwMode="auto">
              <a:xfrm rot="5400000" flipH="1">
                <a:off x="930925"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6" name="Grupa 5">
              <a:extLst>
                <a:ext uri="{FF2B5EF4-FFF2-40B4-BE49-F238E27FC236}">
                  <a16:creationId xmlns:a16="http://schemas.microsoft.com/office/drawing/2014/main" id="{935785D6-3536-495F-BF47-5A8DE06D48A8}"/>
                </a:ext>
              </a:extLst>
            </p:cNvPr>
            <p:cNvGrpSpPr/>
            <p:nvPr/>
          </p:nvGrpSpPr>
          <p:grpSpPr>
            <a:xfrm>
              <a:off x="896558" y="4314243"/>
              <a:ext cx="1970064" cy="531912"/>
              <a:chOff x="916189" y="4917563"/>
              <a:chExt cx="1970064" cy="531912"/>
            </a:xfrm>
          </p:grpSpPr>
          <p:sp>
            <p:nvSpPr>
              <p:cNvPr id="80" name="Prostokąt 79">
                <a:extLst>
                  <a:ext uri="{FF2B5EF4-FFF2-40B4-BE49-F238E27FC236}">
                    <a16:creationId xmlns:a16="http://schemas.microsoft.com/office/drawing/2014/main" id="{D19381D2-1A3F-4491-BF73-8C291B0CB9B4}"/>
                  </a:ext>
                </a:extLst>
              </p:cNvPr>
              <p:cNvSpPr/>
              <p:nvPr/>
            </p:nvSpPr>
            <p:spPr>
              <a:xfrm>
                <a:off x="916189" y="4917563"/>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81" name="Freeform 12">
                <a:extLst>
                  <a:ext uri="{FF2B5EF4-FFF2-40B4-BE49-F238E27FC236}">
                    <a16:creationId xmlns:a16="http://schemas.microsoft.com/office/drawing/2014/main" id="{6BB95B92-4B39-4DC2-B464-EDB4138BA99D}"/>
                  </a:ext>
                </a:extLst>
              </p:cNvPr>
              <p:cNvSpPr>
                <a:spLocks/>
              </p:cNvSpPr>
              <p:nvPr/>
            </p:nvSpPr>
            <p:spPr bwMode="auto">
              <a:xfrm rot="5400000" flipH="1">
                <a:off x="930925" y="5333091"/>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4" name="Grupa 3">
              <a:extLst>
                <a:ext uri="{FF2B5EF4-FFF2-40B4-BE49-F238E27FC236}">
                  <a16:creationId xmlns:a16="http://schemas.microsoft.com/office/drawing/2014/main" id="{EE57DB01-713F-4960-910E-2EF9741FE31E}"/>
                </a:ext>
              </a:extLst>
            </p:cNvPr>
            <p:cNvGrpSpPr/>
            <p:nvPr/>
          </p:nvGrpSpPr>
          <p:grpSpPr>
            <a:xfrm>
              <a:off x="896558" y="4928988"/>
              <a:ext cx="1970064" cy="531912"/>
              <a:chOff x="916189" y="5532308"/>
              <a:chExt cx="1970064" cy="531912"/>
            </a:xfrm>
          </p:grpSpPr>
          <p:sp>
            <p:nvSpPr>
              <p:cNvPr id="149" name="Prostokąt 148">
                <a:extLst>
                  <a:ext uri="{FF2B5EF4-FFF2-40B4-BE49-F238E27FC236}">
                    <a16:creationId xmlns:a16="http://schemas.microsoft.com/office/drawing/2014/main" id="{0578E5E9-0923-440E-88D4-14D523A4483B}"/>
                  </a:ext>
                </a:extLst>
              </p:cNvPr>
              <p:cNvSpPr/>
              <p:nvPr/>
            </p:nvSpPr>
            <p:spPr>
              <a:xfrm>
                <a:off x="916189" y="5532308"/>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0" name="Freeform 12">
                <a:extLst>
                  <a:ext uri="{FF2B5EF4-FFF2-40B4-BE49-F238E27FC236}">
                    <a16:creationId xmlns:a16="http://schemas.microsoft.com/office/drawing/2014/main" id="{604AFBF2-E74A-4BA0-ACEB-1973E5511345}"/>
                  </a:ext>
                </a:extLst>
              </p:cNvPr>
              <p:cNvSpPr>
                <a:spLocks/>
              </p:cNvSpPr>
              <p:nvPr/>
            </p:nvSpPr>
            <p:spPr bwMode="auto">
              <a:xfrm rot="5400000" flipH="1">
                <a:off x="930925" y="594783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21" name="Grupa 20">
            <a:extLst>
              <a:ext uri="{FF2B5EF4-FFF2-40B4-BE49-F238E27FC236}">
                <a16:creationId xmlns:a16="http://schemas.microsoft.com/office/drawing/2014/main" id="{A16A7AF4-EB38-483C-9961-9A81AED89CCA}"/>
              </a:ext>
            </a:extLst>
          </p:cNvPr>
          <p:cNvGrpSpPr/>
          <p:nvPr/>
        </p:nvGrpSpPr>
        <p:grpSpPr>
          <a:xfrm>
            <a:off x="3003731" y="2182406"/>
            <a:ext cx="1970096" cy="3278585"/>
            <a:chOff x="3003731" y="2182406"/>
            <a:chExt cx="1970096" cy="3278585"/>
          </a:xfrm>
        </p:grpSpPr>
        <p:sp>
          <p:nvSpPr>
            <p:cNvPr id="89" name="Prostokąt 11">
              <a:extLst>
                <a:ext uri="{FF2B5EF4-FFF2-40B4-BE49-F238E27FC236}">
                  <a16:creationId xmlns:a16="http://schemas.microsoft.com/office/drawing/2014/main" id="{DE6AC428-0809-494C-A96A-24C2E40426EE}"/>
                </a:ext>
              </a:extLst>
            </p:cNvPr>
            <p:cNvSpPr/>
            <p:nvPr/>
          </p:nvSpPr>
          <p:spPr>
            <a:xfrm>
              <a:off x="3134940" y="2552810"/>
              <a:ext cx="45719" cy="290683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5" name="Grupa 14">
              <a:extLst>
                <a:ext uri="{FF2B5EF4-FFF2-40B4-BE49-F238E27FC236}">
                  <a16:creationId xmlns:a16="http://schemas.microsoft.com/office/drawing/2014/main" id="{68CB6F9B-C702-431C-B235-C650733E10C8}"/>
                </a:ext>
              </a:extLst>
            </p:cNvPr>
            <p:cNvGrpSpPr/>
            <p:nvPr/>
          </p:nvGrpSpPr>
          <p:grpSpPr>
            <a:xfrm>
              <a:off x="3003763" y="2182406"/>
              <a:ext cx="1970064" cy="489966"/>
              <a:chOff x="3003763" y="2182406"/>
              <a:chExt cx="1970064" cy="489966"/>
            </a:xfrm>
          </p:grpSpPr>
          <p:sp>
            <p:nvSpPr>
              <p:cNvPr id="103" name="Prostokąt 85">
                <a:extLst>
                  <a:ext uri="{FF2B5EF4-FFF2-40B4-BE49-F238E27FC236}">
                    <a16:creationId xmlns:a16="http://schemas.microsoft.com/office/drawing/2014/main" id="{F6891111-AA86-4051-8C5A-AC6969F526EE}"/>
                  </a:ext>
                </a:extLst>
              </p:cNvPr>
              <p:cNvSpPr/>
              <p:nvPr/>
            </p:nvSpPr>
            <p:spPr>
              <a:xfrm>
                <a:off x="3003763" y="2182406"/>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2</a:t>
                </a:r>
              </a:p>
            </p:txBody>
          </p:sp>
          <p:sp>
            <p:nvSpPr>
              <p:cNvPr id="104" name="Freeform 12">
                <a:extLst>
                  <a:ext uri="{FF2B5EF4-FFF2-40B4-BE49-F238E27FC236}">
                    <a16:creationId xmlns:a16="http://schemas.microsoft.com/office/drawing/2014/main" id="{4D7A3007-C4AB-47ED-91FD-61B3A4499ECC}"/>
                  </a:ext>
                </a:extLst>
              </p:cNvPr>
              <p:cNvSpPr>
                <a:spLocks/>
              </p:cNvSpPr>
              <p:nvPr/>
            </p:nvSpPr>
            <p:spPr bwMode="auto">
              <a:xfrm rot="5400000" flipH="1">
                <a:off x="3019069" y="2555988"/>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3" name="Grupa 97">
              <a:extLst>
                <a:ext uri="{FF2B5EF4-FFF2-40B4-BE49-F238E27FC236}">
                  <a16:creationId xmlns:a16="http://schemas.microsoft.com/office/drawing/2014/main" id="{96DA5FC8-4D3B-4B89-9C3E-AA39C8BF00BB}"/>
                </a:ext>
              </a:extLst>
            </p:cNvPr>
            <p:cNvGrpSpPr/>
            <p:nvPr/>
          </p:nvGrpSpPr>
          <p:grpSpPr>
            <a:xfrm>
              <a:off x="3003763" y="3013184"/>
              <a:ext cx="1970064" cy="602023"/>
              <a:chOff x="839788" y="3508157"/>
              <a:chExt cx="1970064" cy="602023"/>
            </a:xfrm>
          </p:grpSpPr>
          <p:sp>
            <p:nvSpPr>
              <p:cNvPr id="101" name="Freeform 12">
                <a:extLst>
                  <a:ext uri="{FF2B5EF4-FFF2-40B4-BE49-F238E27FC236}">
                    <a16:creationId xmlns:a16="http://schemas.microsoft.com/office/drawing/2014/main" id="{28F1B9BE-F00A-4EC8-903E-63F48A5F33F3}"/>
                  </a:ext>
                </a:extLst>
              </p:cNvPr>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02" name="Prostokąt 89">
                <a:extLst>
                  <a:ext uri="{FF2B5EF4-FFF2-40B4-BE49-F238E27FC236}">
                    <a16:creationId xmlns:a16="http://schemas.microsoft.com/office/drawing/2014/main" id="{61B1E82F-9790-41D6-A082-53B0684DE479}"/>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22" name="Grupa 21">
              <a:extLst>
                <a:ext uri="{FF2B5EF4-FFF2-40B4-BE49-F238E27FC236}">
                  <a16:creationId xmlns:a16="http://schemas.microsoft.com/office/drawing/2014/main" id="{573804F5-9C7B-401A-9AEE-5089D97F677A}"/>
                </a:ext>
              </a:extLst>
            </p:cNvPr>
            <p:cNvGrpSpPr/>
            <p:nvPr/>
          </p:nvGrpSpPr>
          <p:grpSpPr>
            <a:xfrm>
              <a:off x="3003731" y="3699679"/>
              <a:ext cx="1970064" cy="531912"/>
              <a:chOff x="3023362" y="4302999"/>
              <a:chExt cx="1970064" cy="531912"/>
            </a:xfrm>
          </p:grpSpPr>
          <p:sp>
            <p:nvSpPr>
              <p:cNvPr id="99" name="Prostokąt 93">
                <a:extLst>
                  <a:ext uri="{FF2B5EF4-FFF2-40B4-BE49-F238E27FC236}">
                    <a16:creationId xmlns:a16="http://schemas.microsoft.com/office/drawing/2014/main" id="{B373A11C-7503-4955-B043-105A7678EA87}"/>
                  </a:ext>
                </a:extLst>
              </p:cNvPr>
              <p:cNvSpPr/>
              <p:nvPr/>
            </p:nvSpPr>
            <p:spPr>
              <a:xfrm>
                <a:off x="3023362"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00" name="Freeform 12">
                <a:extLst>
                  <a:ext uri="{FF2B5EF4-FFF2-40B4-BE49-F238E27FC236}">
                    <a16:creationId xmlns:a16="http://schemas.microsoft.com/office/drawing/2014/main" id="{B17144B0-78E3-4652-824D-B104F03BBFFF}"/>
                  </a:ext>
                </a:extLst>
              </p:cNvPr>
              <p:cNvSpPr>
                <a:spLocks/>
              </p:cNvSpPr>
              <p:nvPr/>
            </p:nvSpPr>
            <p:spPr bwMode="auto">
              <a:xfrm rot="5400000" flipH="1">
                <a:off x="3038098"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4" name="Grupa 13">
              <a:extLst>
                <a:ext uri="{FF2B5EF4-FFF2-40B4-BE49-F238E27FC236}">
                  <a16:creationId xmlns:a16="http://schemas.microsoft.com/office/drawing/2014/main" id="{1AF6DEED-1141-483A-A9FA-D225A27976AB}"/>
                </a:ext>
              </a:extLst>
            </p:cNvPr>
            <p:cNvGrpSpPr/>
            <p:nvPr/>
          </p:nvGrpSpPr>
          <p:grpSpPr>
            <a:xfrm>
              <a:off x="3003731" y="4314334"/>
              <a:ext cx="1970064" cy="531912"/>
              <a:chOff x="3023362" y="4917654"/>
              <a:chExt cx="1970064" cy="531912"/>
            </a:xfrm>
          </p:grpSpPr>
          <p:sp>
            <p:nvSpPr>
              <p:cNvPr id="105" name="Prostokąt 93">
                <a:extLst>
                  <a:ext uri="{FF2B5EF4-FFF2-40B4-BE49-F238E27FC236}">
                    <a16:creationId xmlns:a16="http://schemas.microsoft.com/office/drawing/2014/main" id="{A545D593-4048-486D-BD92-DB87770A0692}"/>
                  </a:ext>
                </a:extLst>
              </p:cNvPr>
              <p:cNvSpPr/>
              <p:nvPr/>
            </p:nvSpPr>
            <p:spPr>
              <a:xfrm>
                <a:off x="3023362" y="491765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06" name="Freeform 12">
                <a:extLst>
                  <a:ext uri="{FF2B5EF4-FFF2-40B4-BE49-F238E27FC236}">
                    <a16:creationId xmlns:a16="http://schemas.microsoft.com/office/drawing/2014/main" id="{D6BC0778-0B3F-4EB8-B27C-3729CACD2337}"/>
                  </a:ext>
                </a:extLst>
              </p:cNvPr>
              <p:cNvSpPr>
                <a:spLocks/>
              </p:cNvSpPr>
              <p:nvPr/>
            </p:nvSpPr>
            <p:spPr bwMode="auto">
              <a:xfrm rot="5400000" flipH="1">
                <a:off x="3038098" y="5333182"/>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3" name="Grupa 12">
              <a:extLst>
                <a:ext uri="{FF2B5EF4-FFF2-40B4-BE49-F238E27FC236}">
                  <a16:creationId xmlns:a16="http://schemas.microsoft.com/office/drawing/2014/main" id="{A8CD4A74-3AB1-41F2-B96B-5E1DD9E5D7A8}"/>
                </a:ext>
              </a:extLst>
            </p:cNvPr>
            <p:cNvGrpSpPr/>
            <p:nvPr/>
          </p:nvGrpSpPr>
          <p:grpSpPr>
            <a:xfrm>
              <a:off x="3003731" y="4929079"/>
              <a:ext cx="1970064" cy="531912"/>
              <a:chOff x="3023362" y="5532399"/>
              <a:chExt cx="1970064" cy="531912"/>
            </a:xfrm>
          </p:grpSpPr>
          <p:sp>
            <p:nvSpPr>
              <p:cNvPr id="152" name="Prostokąt 93">
                <a:extLst>
                  <a:ext uri="{FF2B5EF4-FFF2-40B4-BE49-F238E27FC236}">
                    <a16:creationId xmlns:a16="http://schemas.microsoft.com/office/drawing/2014/main" id="{5CCD5E84-2FA6-4594-9FED-13C51516B462}"/>
                  </a:ext>
                </a:extLst>
              </p:cNvPr>
              <p:cNvSpPr/>
              <p:nvPr/>
            </p:nvSpPr>
            <p:spPr>
              <a:xfrm>
                <a:off x="3023362" y="55323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3" name="Freeform 12">
                <a:extLst>
                  <a:ext uri="{FF2B5EF4-FFF2-40B4-BE49-F238E27FC236}">
                    <a16:creationId xmlns:a16="http://schemas.microsoft.com/office/drawing/2014/main" id="{A2F39E8B-E61D-4E68-B19C-88E02225ADCC}"/>
                  </a:ext>
                </a:extLst>
              </p:cNvPr>
              <p:cNvSpPr>
                <a:spLocks/>
              </p:cNvSpPr>
              <p:nvPr/>
            </p:nvSpPr>
            <p:spPr bwMode="auto">
              <a:xfrm rot="5400000" flipH="1">
                <a:off x="3038098" y="59479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2" name="Grupa 71">
            <a:extLst>
              <a:ext uri="{FF2B5EF4-FFF2-40B4-BE49-F238E27FC236}">
                <a16:creationId xmlns:a16="http://schemas.microsoft.com/office/drawing/2014/main" id="{B6715B96-3A99-48AB-914E-A1485750CDDC}"/>
              </a:ext>
            </a:extLst>
          </p:cNvPr>
          <p:cNvGrpSpPr/>
          <p:nvPr/>
        </p:nvGrpSpPr>
        <p:grpSpPr>
          <a:xfrm>
            <a:off x="9325379" y="2182734"/>
            <a:ext cx="1970065" cy="3278075"/>
            <a:chOff x="9325379" y="2182734"/>
            <a:chExt cx="1970065" cy="3278075"/>
          </a:xfrm>
        </p:grpSpPr>
        <p:sp>
          <p:nvSpPr>
            <p:cNvPr id="128" name="Prostokąt 11">
              <a:extLst>
                <a:ext uri="{FF2B5EF4-FFF2-40B4-BE49-F238E27FC236}">
                  <a16:creationId xmlns:a16="http://schemas.microsoft.com/office/drawing/2014/main" id="{BE3BCF93-9EA8-48BC-974E-FEE7285696EB}"/>
                </a:ext>
              </a:extLst>
            </p:cNvPr>
            <p:cNvSpPr/>
            <p:nvPr/>
          </p:nvSpPr>
          <p:spPr>
            <a:xfrm>
              <a:off x="11112936" y="2553528"/>
              <a:ext cx="50243" cy="290611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9" name="Grupa 18">
              <a:extLst>
                <a:ext uri="{FF2B5EF4-FFF2-40B4-BE49-F238E27FC236}">
                  <a16:creationId xmlns:a16="http://schemas.microsoft.com/office/drawing/2014/main" id="{E0EC6CDB-F71D-49AA-94B2-92E7FF5BD79D}"/>
                </a:ext>
              </a:extLst>
            </p:cNvPr>
            <p:cNvGrpSpPr/>
            <p:nvPr/>
          </p:nvGrpSpPr>
          <p:grpSpPr>
            <a:xfrm>
              <a:off x="9325379" y="2182734"/>
              <a:ext cx="1970065" cy="491173"/>
              <a:chOff x="9325379" y="2182734"/>
              <a:chExt cx="1970065" cy="491173"/>
            </a:xfrm>
          </p:grpSpPr>
          <p:sp>
            <p:nvSpPr>
              <p:cNvPr id="136" name="Prostokąt 85">
                <a:extLst>
                  <a:ext uri="{FF2B5EF4-FFF2-40B4-BE49-F238E27FC236}">
                    <a16:creationId xmlns:a16="http://schemas.microsoft.com/office/drawing/2014/main" id="{05980BE2-FCF7-43D2-8449-C09C8250DCF3}"/>
                  </a:ext>
                </a:extLst>
              </p:cNvPr>
              <p:cNvSpPr/>
              <p:nvPr/>
            </p:nvSpPr>
            <p:spPr>
              <a:xfrm>
                <a:off x="9325379" y="2182734"/>
                <a:ext cx="1970065" cy="388514"/>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5</a:t>
                </a:r>
              </a:p>
            </p:txBody>
          </p:sp>
          <p:sp>
            <p:nvSpPr>
              <p:cNvPr id="137" name="Freeform 12">
                <a:extLst>
                  <a:ext uri="{FF2B5EF4-FFF2-40B4-BE49-F238E27FC236}">
                    <a16:creationId xmlns:a16="http://schemas.microsoft.com/office/drawing/2014/main" id="{34961AA4-A49A-449E-91C0-DEF13459B697}"/>
                  </a:ext>
                </a:extLst>
              </p:cNvPr>
              <p:cNvSpPr>
                <a:spLocks/>
              </p:cNvSpPr>
              <p:nvPr/>
            </p:nvSpPr>
            <p:spPr bwMode="auto">
              <a:xfrm rot="5400000" flipH="1" flipV="1">
                <a:off x="11178165" y="2557523"/>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130" name="Grupa 97">
              <a:extLst>
                <a:ext uri="{FF2B5EF4-FFF2-40B4-BE49-F238E27FC236}">
                  <a16:creationId xmlns:a16="http://schemas.microsoft.com/office/drawing/2014/main" id="{EF6E176A-6ED1-4589-ABA8-249E89D86A7B}"/>
                </a:ext>
              </a:extLst>
            </p:cNvPr>
            <p:cNvGrpSpPr/>
            <p:nvPr/>
          </p:nvGrpSpPr>
          <p:grpSpPr>
            <a:xfrm>
              <a:off x="9325379" y="3013274"/>
              <a:ext cx="1970064" cy="602022"/>
              <a:chOff x="839788" y="3508157"/>
              <a:chExt cx="1970064" cy="602022"/>
            </a:xfrm>
          </p:grpSpPr>
          <p:sp>
            <p:nvSpPr>
              <p:cNvPr id="134" name="Freeform 12">
                <a:extLst>
                  <a:ext uri="{FF2B5EF4-FFF2-40B4-BE49-F238E27FC236}">
                    <a16:creationId xmlns:a16="http://schemas.microsoft.com/office/drawing/2014/main" id="{A26478DF-0E0B-4CFC-B473-07A63DA5A72F}"/>
                  </a:ext>
                </a:extLst>
              </p:cNvPr>
              <p:cNvSpPr>
                <a:spLocks/>
              </p:cNvSpPr>
              <p:nvPr/>
            </p:nvSpPr>
            <p:spPr bwMode="auto">
              <a:xfrm rot="5400000" flipH="1" flipV="1">
                <a:off x="2692474" y="3993696"/>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35" name="Prostokąt 89">
                <a:extLst>
                  <a:ext uri="{FF2B5EF4-FFF2-40B4-BE49-F238E27FC236}">
                    <a16:creationId xmlns:a16="http://schemas.microsoft.com/office/drawing/2014/main" id="{CD9B3255-2A97-4D65-A9C3-5949651147BD}"/>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grpSp>
          <p:nvGrpSpPr>
            <p:cNvPr id="29" name="Grupa 28">
              <a:extLst>
                <a:ext uri="{FF2B5EF4-FFF2-40B4-BE49-F238E27FC236}">
                  <a16:creationId xmlns:a16="http://schemas.microsoft.com/office/drawing/2014/main" id="{F45B4348-5E97-41DB-8555-5A3ADD393048}"/>
                </a:ext>
              </a:extLst>
            </p:cNvPr>
            <p:cNvGrpSpPr/>
            <p:nvPr/>
          </p:nvGrpSpPr>
          <p:grpSpPr>
            <a:xfrm>
              <a:off x="9325379" y="3699680"/>
              <a:ext cx="1970064" cy="531910"/>
              <a:chOff x="9345010" y="4303000"/>
              <a:chExt cx="1970064" cy="531910"/>
            </a:xfrm>
          </p:grpSpPr>
          <p:sp>
            <p:nvSpPr>
              <p:cNvPr id="132" name="Prostokąt 93">
                <a:extLst>
                  <a:ext uri="{FF2B5EF4-FFF2-40B4-BE49-F238E27FC236}">
                    <a16:creationId xmlns:a16="http://schemas.microsoft.com/office/drawing/2014/main" id="{162799D1-7449-4690-BF8E-9B9B955D5A12}"/>
                  </a:ext>
                </a:extLst>
              </p:cNvPr>
              <p:cNvSpPr/>
              <p:nvPr/>
            </p:nvSpPr>
            <p:spPr>
              <a:xfrm>
                <a:off x="9345010" y="4303000"/>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33" name="Freeform 12">
                <a:extLst>
                  <a:ext uri="{FF2B5EF4-FFF2-40B4-BE49-F238E27FC236}">
                    <a16:creationId xmlns:a16="http://schemas.microsoft.com/office/drawing/2014/main" id="{0DDC7384-F14E-44CC-A2D6-A5EA145F1D84}"/>
                  </a:ext>
                </a:extLst>
              </p:cNvPr>
              <p:cNvSpPr>
                <a:spLocks/>
              </p:cNvSpPr>
              <p:nvPr/>
            </p:nvSpPr>
            <p:spPr bwMode="auto">
              <a:xfrm rot="5400000" flipH="1" flipV="1">
                <a:off x="11198118" y="4717957"/>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30" name="Grupa 29">
              <a:extLst>
                <a:ext uri="{FF2B5EF4-FFF2-40B4-BE49-F238E27FC236}">
                  <a16:creationId xmlns:a16="http://schemas.microsoft.com/office/drawing/2014/main" id="{2D090049-4597-4F3A-A68B-9AFFE0864962}"/>
                </a:ext>
              </a:extLst>
            </p:cNvPr>
            <p:cNvGrpSpPr/>
            <p:nvPr/>
          </p:nvGrpSpPr>
          <p:grpSpPr>
            <a:xfrm>
              <a:off x="9325379" y="4314154"/>
              <a:ext cx="1970064" cy="531910"/>
              <a:chOff x="9345010" y="4917474"/>
              <a:chExt cx="1970064" cy="531910"/>
            </a:xfrm>
          </p:grpSpPr>
          <p:sp>
            <p:nvSpPr>
              <p:cNvPr id="117" name="Prostokąt 93">
                <a:extLst>
                  <a:ext uri="{FF2B5EF4-FFF2-40B4-BE49-F238E27FC236}">
                    <a16:creationId xmlns:a16="http://schemas.microsoft.com/office/drawing/2014/main" id="{F79BB369-CB05-4E03-8EAD-D4F2E7AD7D81}"/>
                  </a:ext>
                </a:extLst>
              </p:cNvPr>
              <p:cNvSpPr/>
              <p:nvPr/>
            </p:nvSpPr>
            <p:spPr>
              <a:xfrm>
                <a:off x="9345010" y="491747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18" name="Freeform 12">
                <a:extLst>
                  <a:ext uri="{FF2B5EF4-FFF2-40B4-BE49-F238E27FC236}">
                    <a16:creationId xmlns:a16="http://schemas.microsoft.com/office/drawing/2014/main" id="{EDFF720D-5249-4441-9FDC-D720B0FBA0A5}"/>
                  </a:ext>
                </a:extLst>
              </p:cNvPr>
              <p:cNvSpPr>
                <a:spLocks/>
              </p:cNvSpPr>
              <p:nvPr/>
            </p:nvSpPr>
            <p:spPr bwMode="auto">
              <a:xfrm rot="5400000" flipH="1" flipV="1">
                <a:off x="11198118" y="5332431"/>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31" name="Grupa 30">
              <a:extLst>
                <a:ext uri="{FF2B5EF4-FFF2-40B4-BE49-F238E27FC236}">
                  <a16:creationId xmlns:a16="http://schemas.microsoft.com/office/drawing/2014/main" id="{87A6568C-6F76-4C0D-845B-8BA1BF248007}"/>
                </a:ext>
              </a:extLst>
            </p:cNvPr>
            <p:cNvGrpSpPr/>
            <p:nvPr/>
          </p:nvGrpSpPr>
          <p:grpSpPr>
            <a:xfrm>
              <a:off x="9325379" y="4928899"/>
              <a:ext cx="1970064" cy="531910"/>
              <a:chOff x="9345010" y="5532219"/>
              <a:chExt cx="1970064" cy="531910"/>
            </a:xfrm>
          </p:grpSpPr>
          <p:sp>
            <p:nvSpPr>
              <p:cNvPr id="155" name="Prostokąt 93">
                <a:extLst>
                  <a:ext uri="{FF2B5EF4-FFF2-40B4-BE49-F238E27FC236}">
                    <a16:creationId xmlns:a16="http://schemas.microsoft.com/office/drawing/2014/main" id="{24FDDF2B-86C8-4A74-B004-27E7EAC70015}"/>
                  </a:ext>
                </a:extLst>
              </p:cNvPr>
              <p:cNvSpPr/>
              <p:nvPr/>
            </p:nvSpPr>
            <p:spPr>
              <a:xfrm>
                <a:off x="9345010" y="553221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6" name="Freeform 12">
                <a:extLst>
                  <a:ext uri="{FF2B5EF4-FFF2-40B4-BE49-F238E27FC236}">
                    <a16:creationId xmlns:a16="http://schemas.microsoft.com/office/drawing/2014/main" id="{1B920301-2F40-4AAD-B0A3-C2980E9FD08C}"/>
                  </a:ext>
                </a:extLst>
              </p:cNvPr>
              <p:cNvSpPr>
                <a:spLocks/>
              </p:cNvSpPr>
              <p:nvPr/>
            </p:nvSpPr>
            <p:spPr bwMode="auto">
              <a:xfrm rot="5400000" flipH="1" flipV="1">
                <a:off x="11198118" y="5947176"/>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0" name="Grupa 69">
            <a:extLst>
              <a:ext uri="{FF2B5EF4-FFF2-40B4-BE49-F238E27FC236}">
                <a16:creationId xmlns:a16="http://schemas.microsoft.com/office/drawing/2014/main" id="{A9583F5A-A024-4BFE-B8CB-462C0B802DF9}"/>
              </a:ext>
            </a:extLst>
          </p:cNvPr>
          <p:cNvGrpSpPr/>
          <p:nvPr/>
        </p:nvGrpSpPr>
        <p:grpSpPr>
          <a:xfrm>
            <a:off x="7218077" y="2182224"/>
            <a:ext cx="1970193" cy="3278496"/>
            <a:chOff x="7218077" y="2182224"/>
            <a:chExt cx="1970193" cy="3278496"/>
          </a:xfrm>
        </p:grpSpPr>
        <p:sp>
          <p:nvSpPr>
            <p:cNvPr id="138" name="Prostokąt 11">
              <a:extLst>
                <a:ext uri="{FF2B5EF4-FFF2-40B4-BE49-F238E27FC236}">
                  <a16:creationId xmlns:a16="http://schemas.microsoft.com/office/drawing/2014/main" id="{6E49825B-6C98-4A86-8DD5-611FE29669B7}"/>
                </a:ext>
              </a:extLst>
            </p:cNvPr>
            <p:cNvSpPr/>
            <p:nvPr/>
          </p:nvSpPr>
          <p:spPr>
            <a:xfrm>
              <a:off x="9010612" y="2553169"/>
              <a:ext cx="45719" cy="290647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8" name="Grupa 17">
              <a:extLst>
                <a:ext uri="{FF2B5EF4-FFF2-40B4-BE49-F238E27FC236}">
                  <a16:creationId xmlns:a16="http://schemas.microsoft.com/office/drawing/2014/main" id="{01A89282-0C4B-4E84-81BA-6485F6CAF232}"/>
                </a:ext>
              </a:extLst>
            </p:cNvPr>
            <p:cNvGrpSpPr/>
            <p:nvPr/>
          </p:nvGrpSpPr>
          <p:grpSpPr>
            <a:xfrm>
              <a:off x="7218175" y="2182224"/>
              <a:ext cx="1970064" cy="490809"/>
              <a:chOff x="7218175" y="2182224"/>
              <a:chExt cx="1970064" cy="490809"/>
            </a:xfrm>
          </p:grpSpPr>
          <p:sp>
            <p:nvSpPr>
              <p:cNvPr id="125" name="Prostokąt 85">
                <a:extLst>
                  <a:ext uri="{FF2B5EF4-FFF2-40B4-BE49-F238E27FC236}">
                    <a16:creationId xmlns:a16="http://schemas.microsoft.com/office/drawing/2014/main" id="{1E3727A8-9FC2-4ED5-9182-C6746540FDEA}"/>
                  </a:ext>
                </a:extLst>
              </p:cNvPr>
              <p:cNvSpPr/>
              <p:nvPr/>
            </p:nvSpPr>
            <p:spPr>
              <a:xfrm>
                <a:off x="7218175" y="2182224"/>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4</a:t>
                </a:r>
              </a:p>
            </p:txBody>
          </p:sp>
          <p:sp>
            <p:nvSpPr>
              <p:cNvPr id="139" name="Freeform 12">
                <a:extLst>
                  <a:ext uri="{FF2B5EF4-FFF2-40B4-BE49-F238E27FC236}">
                    <a16:creationId xmlns:a16="http://schemas.microsoft.com/office/drawing/2014/main" id="{52E5FFF4-2A39-4B54-9F3F-3E1E8651A2DE}"/>
                  </a:ext>
                </a:extLst>
              </p:cNvPr>
              <p:cNvSpPr>
                <a:spLocks/>
              </p:cNvSpPr>
              <p:nvPr/>
            </p:nvSpPr>
            <p:spPr bwMode="auto">
              <a:xfrm rot="5400000" flipH="1" flipV="1">
                <a:off x="9071093" y="2556649"/>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5" name="Group 4">
              <a:extLst>
                <a:ext uri="{FF2B5EF4-FFF2-40B4-BE49-F238E27FC236}">
                  <a16:creationId xmlns:a16="http://schemas.microsoft.com/office/drawing/2014/main" id="{23097913-5904-42DF-8A54-719FF9848AF6}"/>
                </a:ext>
              </a:extLst>
            </p:cNvPr>
            <p:cNvGrpSpPr/>
            <p:nvPr/>
          </p:nvGrpSpPr>
          <p:grpSpPr>
            <a:xfrm>
              <a:off x="7218173" y="3013364"/>
              <a:ext cx="1970064" cy="601663"/>
              <a:chOff x="7224568" y="3508157"/>
              <a:chExt cx="1970064" cy="601663"/>
            </a:xfrm>
          </p:grpSpPr>
          <p:sp>
            <p:nvSpPr>
              <p:cNvPr id="124" name="Prostokąt 89">
                <a:extLst>
                  <a:ext uri="{FF2B5EF4-FFF2-40B4-BE49-F238E27FC236}">
                    <a16:creationId xmlns:a16="http://schemas.microsoft.com/office/drawing/2014/main" id="{C3D58229-4393-43EB-A8CC-B43240BCAEAC}"/>
                  </a:ext>
                </a:extLst>
              </p:cNvPr>
              <p:cNvSpPr/>
              <p:nvPr/>
            </p:nvSpPr>
            <p:spPr>
              <a:xfrm>
                <a:off x="722456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sp>
            <p:nvSpPr>
              <p:cNvPr id="140" name="Freeform 12">
                <a:extLst>
                  <a:ext uri="{FF2B5EF4-FFF2-40B4-BE49-F238E27FC236}">
                    <a16:creationId xmlns:a16="http://schemas.microsoft.com/office/drawing/2014/main" id="{A8EA63C3-062A-4905-9F1A-881FA339CBFB}"/>
                  </a:ext>
                </a:extLst>
              </p:cNvPr>
              <p:cNvSpPr>
                <a:spLocks/>
              </p:cNvSpPr>
              <p:nvPr/>
            </p:nvSpPr>
            <p:spPr bwMode="auto">
              <a:xfrm rot="5400000" flipH="1" flipV="1">
                <a:off x="9077385" y="3993337"/>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8" name="Grupa 27">
              <a:extLst>
                <a:ext uri="{FF2B5EF4-FFF2-40B4-BE49-F238E27FC236}">
                  <a16:creationId xmlns:a16="http://schemas.microsoft.com/office/drawing/2014/main" id="{BA47395E-E45F-4E80-8F89-FB91F4FD5C51}"/>
                </a:ext>
              </a:extLst>
            </p:cNvPr>
            <p:cNvGrpSpPr/>
            <p:nvPr/>
          </p:nvGrpSpPr>
          <p:grpSpPr>
            <a:xfrm>
              <a:off x="7218077" y="3699860"/>
              <a:ext cx="1970193" cy="531551"/>
              <a:chOff x="7237708" y="4303180"/>
              <a:chExt cx="1970193" cy="531551"/>
            </a:xfrm>
          </p:grpSpPr>
          <p:sp>
            <p:nvSpPr>
              <p:cNvPr id="121" name="Prostokąt 93">
                <a:extLst>
                  <a:ext uri="{FF2B5EF4-FFF2-40B4-BE49-F238E27FC236}">
                    <a16:creationId xmlns:a16="http://schemas.microsoft.com/office/drawing/2014/main" id="{29A709EF-F892-4CD3-9006-7B41A478B9D0}"/>
                  </a:ext>
                </a:extLst>
              </p:cNvPr>
              <p:cNvSpPr/>
              <p:nvPr/>
            </p:nvSpPr>
            <p:spPr>
              <a:xfrm>
                <a:off x="7237708" y="4303180"/>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41" name="Freeform 12">
                <a:extLst>
                  <a:ext uri="{FF2B5EF4-FFF2-40B4-BE49-F238E27FC236}">
                    <a16:creationId xmlns:a16="http://schemas.microsoft.com/office/drawing/2014/main" id="{92ECE8A0-45F5-4A59-8173-4B92C7978C50}"/>
                  </a:ext>
                </a:extLst>
              </p:cNvPr>
              <p:cNvSpPr>
                <a:spLocks/>
              </p:cNvSpPr>
              <p:nvPr/>
            </p:nvSpPr>
            <p:spPr bwMode="auto">
              <a:xfrm rot="5400000" flipH="1" flipV="1">
                <a:off x="9090947" y="471777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7" name="Grupa 26">
              <a:extLst>
                <a:ext uri="{FF2B5EF4-FFF2-40B4-BE49-F238E27FC236}">
                  <a16:creationId xmlns:a16="http://schemas.microsoft.com/office/drawing/2014/main" id="{8362C647-B809-4336-B7C4-C4275EAAEC97}"/>
                </a:ext>
              </a:extLst>
            </p:cNvPr>
            <p:cNvGrpSpPr/>
            <p:nvPr/>
          </p:nvGrpSpPr>
          <p:grpSpPr>
            <a:xfrm>
              <a:off x="7218077" y="4314424"/>
              <a:ext cx="1970193" cy="531551"/>
              <a:chOff x="7237708" y="4917744"/>
              <a:chExt cx="1970193" cy="531551"/>
            </a:xfrm>
          </p:grpSpPr>
          <p:sp>
            <p:nvSpPr>
              <p:cNvPr id="120" name="Prostokąt 93">
                <a:extLst>
                  <a:ext uri="{FF2B5EF4-FFF2-40B4-BE49-F238E27FC236}">
                    <a16:creationId xmlns:a16="http://schemas.microsoft.com/office/drawing/2014/main" id="{56E9C2C5-9D2D-4937-A6BB-9611963E3EAC}"/>
                  </a:ext>
                </a:extLst>
              </p:cNvPr>
              <p:cNvSpPr/>
              <p:nvPr/>
            </p:nvSpPr>
            <p:spPr>
              <a:xfrm>
                <a:off x="7237708" y="491774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22" name="Freeform 12">
                <a:extLst>
                  <a:ext uri="{FF2B5EF4-FFF2-40B4-BE49-F238E27FC236}">
                    <a16:creationId xmlns:a16="http://schemas.microsoft.com/office/drawing/2014/main" id="{37A797DC-9F09-49B4-A7C3-515B62F00293}"/>
                  </a:ext>
                </a:extLst>
              </p:cNvPr>
              <p:cNvSpPr>
                <a:spLocks/>
              </p:cNvSpPr>
              <p:nvPr/>
            </p:nvSpPr>
            <p:spPr bwMode="auto">
              <a:xfrm rot="5400000" flipH="1" flipV="1">
                <a:off x="9090947" y="5332342"/>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6" name="Grupa 25">
              <a:extLst>
                <a:ext uri="{FF2B5EF4-FFF2-40B4-BE49-F238E27FC236}">
                  <a16:creationId xmlns:a16="http://schemas.microsoft.com/office/drawing/2014/main" id="{93B08582-0A7D-4C17-A22D-D0F7233C0661}"/>
                </a:ext>
              </a:extLst>
            </p:cNvPr>
            <p:cNvGrpSpPr/>
            <p:nvPr/>
          </p:nvGrpSpPr>
          <p:grpSpPr>
            <a:xfrm>
              <a:off x="7218077" y="4929169"/>
              <a:ext cx="1970193" cy="531551"/>
              <a:chOff x="7237708" y="5532489"/>
              <a:chExt cx="1970193" cy="531551"/>
            </a:xfrm>
          </p:grpSpPr>
          <p:sp>
            <p:nvSpPr>
              <p:cNvPr id="158" name="Prostokąt 93">
                <a:extLst>
                  <a:ext uri="{FF2B5EF4-FFF2-40B4-BE49-F238E27FC236}">
                    <a16:creationId xmlns:a16="http://schemas.microsoft.com/office/drawing/2014/main" id="{96B00448-D9AD-4F1C-9358-873F84F816B9}"/>
                  </a:ext>
                </a:extLst>
              </p:cNvPr>
              <p:cNvSpPr/>
              <p:nvPr/>
            </p:nvSpPr>
            <p:spPr>
              <a:xfrm>
                <a:off x="7237708" y="553248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59" name="Freeform 12">
                <a:extLst>
                  <a:ext uri="{FF2B5EF4-FFF2-40B4-BE49-F238E27FC236}">
                    <a16:creationId xmlns:a16="http://schemas.microsoft.com/office/drawing/2014/main" id="{CB0B5713-8670-4938-8BB8-D5EB82FB87E9}"/>
                  </a:ext>
                </a:extLst>
              </p:cNvPr>
              <p:cNvSpPr>
                <a:spLocks/>
              </p:cNvSpPr>
              <p:nvPr/>
            </p:nvSpPr>
            <p:spPr bwMode="auto">
              <a:xfrm rot="5400000" flipH="1" flipV="1">
                <a:off x="9090947" y="5947087"/>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grpSp>
        <p:nvGrpSpPr>
          <p:cNvPr id="71" name="Grupa 70"/>
          <p:cNvGrpSpPr/>
          <p:nvPr/>
        </p:nvGrpSpPr>
        <p:grpSpPr>
          <a:xfrm>
            <a:off x="5077164" y="1396920"/>
            <a:ext cx="2037672" cy="586036"/>
            <a:chOff x="5082690" y="2000240"/>
            <a:chExt cx="2037672" cy="586036"/>
          </a:xfrm>
        </p:grpSpPr>
        <p:sp>
          <p:nvSpPr>
            <p:cNvPr id="82" name="Prostokąt 81"/>
            <p:cNvSpPr/>
            <p:nvPr/>
          </p:nvSpPr>
          <p:spPr>
            <a:xfrm>
              <a:off x="5082690" y="2000240"/>
              <a:ext cx="2037672" cy="464325"/>
            </a:xfrm>
            <a:prstGeom prst="rect">
              <a:avLst/>
            </a:prstGeom>
            <a:solidFill>
              <a:schemeClr val="tx2"/>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MANAGEMENT</a:t>
              </a:r>
            </a:p>
          </p:txBody>
        </p:sp>
        <p:sp>
          <p:nvSpPr>
            <p:cNvPr id="83" name="Freeform 12"/>
            <p:cNvSpPr>
              <a:spLocks/>
            </p:cNvSpPr>
            <p:nvPr/>
          </p:nvSpPr>
          <p:spPr bwMode="auto">
            <a:xfrm rot="5400000" flipH="1">
              <a:off x="5090276" y="2457654"/>
              <a:ext cx="122549" cy="13469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84" name="Freeform 12"/>
            <p:cNvSpPr>
              <a:spLocks/>
            </p:cNvSpPr>
            <p:nvPr/>
          </p:nvSpPr>
          <p:spPr bwMode="auto">
            <a:xfrm rot="16200000">
              <a:off x="6991739" y="2457654"/>
              <a:ext cx="122549" cy="13469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tx2">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69" name="Grupa 68">
            <a:extLst>
              <a:ext uri="{FF2B5EF4-FFF2-40B4-BE49-F238E27FC236}">
                <a16:creationId xmlns:a16="http://schemas.microsoft.com/office/drawing/2014/main" id="{F1FA7604-37E4-4DB0-B33F-A5D70281FB02}"/>
              </a:ext>
            </a:extLst>
          </p:cNvPr>
          <p:cNvGrpSpPr/>
          <p:nvPr/>
        </p:nvGrpSpPr>
        <p:grpSpPr>
          <a:xfrm>
            <a:off x="5110904" y="2182073"/>
            <a:ext cx="1970129" cy="3279008"/>
            <a:chOff x="5110904" y="2182073"/>
            <a:chExt cx="1970129" cy="3279008"/>
          </a:xfrm>
        </p:grpSpPr>
        <p:sp>
          <p:nvSpPr>
            <p:cNvPr id="142" name="Prostokąt 11">
              <a:extLst>
                <a:ext uri="{FF2B5EF4-FFF2-40B4-BE49-F238E27FC236}">
                  <a16:creationId xmlns:a16="http://schemas.microsoft.com/office/drawing/2014/main" id="{697F03AA-03C0-4976-A38C-B461366A8562}"/>
                </a:ext>
              </a:extLst>
            </p:cNvPr>
            <p:cNvSpPr/>
            <p:nvPr/>
          </p:nvSpPr>
          <p:spPr>
            <a:xfrm>
              <a:off x="6061782" y="2552811"/>
              <a:ext cx="45719" cy="275964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16" name="Grupa 15">
              <a:extLst>
                <a:ext uri="{FF2B5EF4-FFF2-40B4-BE49-F238E27FC236}">
                  <a16:creationId xmlns:a16="http://schemas.microsoft.com/office/drawing/2014/main" id="{BD36FD88-8155-4852-9677-5F3C27454FE1}"/>
                </a:ext>
              </a:extLst>
            </p:cNvPr>
            <p:cNvGrpSpPr/>
            <p:nvPr/>
          </p:nvGrpSpPr>
          <p:grpSpPr>
            <a:xfrm>
              <a:off x="5110969" y="2182073"/>
              <a:ext cx="1970064" cy="490450"/>
              <a:chOff x="5110969" y="2182073"/>
              <a:chExt cx="1970064" cy="490450"/>
            </a:xfrm>
          </p:grpSpPr>
          <p:sp>
            <p:nvSpPr>
              <p:cNvPr id="143" name="Freeform 12">
                <a:extLst>
                  <a:ext uri="{FF2B5EF4-FFF2-40B4-BE49-F238E27FC236}">
                    <a16:creationId xmlns:a16="http://schemas.microsoft.com/office/drawing/2014/main" id="{C5C533D3-830B-4FCC-BF68-3DFA5FF11CF1}"/>
                  </a:ext>
                </a:extLst>
              </p:cNvPr>
              <p:cNvSpPr>
                <a:spLocks/>
              </p:cNvSpPr>
              <p:nvPr/>
            </p:nvSpPr>
            <p:spPr bwMode="auto">
              <a:xfrm rot="5400000" flipH="1" flipV="1">
                <a:off x="6960841" y="2556139"/>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14" name="Prostokąt 85">
                <a:extLst>
                  <a:ext uri="{FF2B5EF4-FFF2-40B4-BE49-F238E27FC236}">
                    <a16:creationId xmlns:a16="http://schemas.microsoft.com/office/drawing/2014/main" id="{30A95CF2-B2DF-457A-A535-2D154CD3C96D}"/>
                  </a:ext>
                </a:extLst>
              </p:cNvPr>
              <p:cNvSpPr/>
              <p:nvPr/>
            </p:nvSpPr>
            <p:spPr>
              <a:xfrm>
                <a:off x="5110969" y="2182073"/>
                <a:ext cx="1970064" cy="388515"/>
              </a:xfrm>
              <a:prstGeom prst="rect">
                <a:avLst/>
              </a:prstGeom>
              <a:solidFill>
                <a:schemeClr val="accent6"/>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DEPARTMENT 3</a:t>
                </a:r>
              </a:p>
            </p:txBody>
          </p:sp>
          <p:sp>
            <p:nvSpPr>
              <p:cNvPr id="115" name="Freeform 12">
                <a:extLst>
                  <a:ext uri="{FF2B5EF4-FFF2-40B4-BE49-F238E27FC236}">
                    <a16:creationId xmlns:a16="http://schemas.microsoft.com/office/drawing/2014/main" id="{D4B075D5-77D5-46FC-B5BF-29E3177DC44F}"/>
                  </a:ext>
                </a:extLst>
              </p:cNvPr>
              <p:cNvSpPr>
                <a:spLocks/>
              </p:cNvSpPr>
              <p:nvPr/>
            </p:nvSpPr>
            <p:spPr bwMode="auto">
              <a:xfrm rot="5400000" flipH="1">
                <a:off x="5126275" y="2555655"/>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6">
                  <a:lumMod val="75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9" name="Group 8">
              <a:extLst>
                <a:ext uri="{FF2B5EF4-FFF2-40B4-BE49-F238E27FC236}">
                  <a16:creationId xmlns:a16="http://schemas.microsoft.com/office/drawing/2014/main" id="{431C4DDB-80A7-4138-B4EC-208418E852F4}"/>
                </a:ext>
              </a:extLst>
            </p:cNvPr>
            <p:cNvGrpSpPr/>
            <p:nvPr/>
          </p:nvGrpSpPr>
          <p:grpSpPr>
            <a:xfrm>
              <a:off x="5110968" y="3013364"/>
              <a:ext cx="1970064" cy="603685"/>
              <a:chOff x="5120159" y="3508157"/>
              <a:chExt cx="1970064" cy="603685"/>
            </a:xfrm>
          </p:grpSpPr>
          <p:grpSp>
            <p:nvGrpSpPr>
              <p:cNvPr id="108" name="Grupa 97">
                <a:extLst>
                  <a:ext uri="{FF2B5EF4-FFF2-40B4-BE49-F238E27FC236}">
                    <a16:creationId xmlns:a16="http://schemas.microsoft.com/office/drawing/2014/main" id="{E0746392-584C-4EEA-A7AF-1AE92B44C7BB}"/>
                  </a:ext>
                </a:extLst>
              </p:cNvPr>
              <p:cNvGrpSpPr/>
              <p:nvPr/>
            </p:nvGrpSpPr>
            <p:grpSpPr>
              <a:xfrm>
                <a:off x="5120159" y="3508157"/>
                <a:ext cx="1970064" cy="602023"/>
                <a:chOff x="839788" y="3508157"/>
                <a:chExt cx="1970064" cy="602023"/>
              </a:xfrm>
            </p:grpSpPr>
            <p:sp>
              <p:nvSpPr>
                <p:cNvPr id="112" name="Freeform 12">
                  <a:extLst>
                    <a:ext uri="{FF2B5EF4-FFF2-40B4-BE49-F238E27FC236}">
                      <a16:creationId xmlns:a16="http://schemas.microsoft.com/office/drawing/2014/main" id="{440F3CE6-6FEB-43AC-BD9C-8656D31F24FC}"/>
                    </a:ext>
                  </a:extLst>
                </p:cNvPr>
                <p:cNvSpPr>
                  <a:spLocks/>
                </p:cNvSpPr>
                <p:nvPr/>
              </p:nvSpPr>
              <p:spPr bwMode="auto">
                <a:xfrm rot="5400000" flipH="1">
                  <a:off x="854392" y="3993796"/>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13" name="Prostokąt 89">
                  <a:extLst>
                    <a:ext uri="{FF2B5EF4-FFF2-40B4-BE49-F238E27FC236}">
                      <a16:creationId xmlns:a16="http://schemas.microsoft.com/office/drawing/2014/main" id="{4C92E0C9-E44C-4256-A80F-6CC7E05575CC}"/>
                    </a:ext>
                  </a:extLst>
                </p:cNvPr>
                <p:cNvSpPr/>
                <p:nvPr/>
              </p:nvSpPr>
              <p:spPr>
                <a:xfrm>
                  <a:off x="839788" y="3508157"/>
                  <a:ext cx="1970064" cy="501259"/>
                </a:xfrm>
                <a:prstGeom prst="rect">
                  <a:avLst/>
                </a:prstGeom>
                <a:solidFill>
                  <a:schemeClr val="accent4"/>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br>
                    <a:rPr lang="en-US" sz="1200" dirty="0"/>
                  </a:br>
                  <a:r>
                    <a:rPr lang="en-US" sz="1200" dirty="0"/>
                    <a:t>Director</a:t>
                  </a:r>
                </a:p>
              </p:txBody>
            </p:sp>
          </p:grpSp>
          <p:sp>
            <p:nvSpPr>
              <p:cNvPr id="144" name="Freeform 12">
                <a:extLst>
                  <a:ext uri="{FF2B5EF4-FFF2-40B4-BE49-F238E27FC236}">
                    <a16:creationId xmlns:a16="http://schemas.microsoft.com/office/drawing/2014/main" id="{EC0BF9F7-2C32-4C8B-8635-B9C9BFD73334}"/>
                  </a:ext>
                </a:extLst>
              </p:cNvPr>
              <p:cNvSpPr>
                <a:spLocks/>
              </p:cNvSpPr>
              <p:nvPr/>
            </p:nvSpPr>
            <p:spPr bwMode="auto">
              <a:xfrm rot="5400000" flipH="1" flipV="1">
                <a:off x="6969930" y="3995359"/>
                <a:ext cx="102541" cy="13042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accent4">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5" name="Grupa 24">
              <a:extLst>
                <a:ext uri="{FF2B5EF4-FFF2-40B4-BE49-F238E27FC236}">
                  <a16:creationId xmlns:a16="http://schemas.microsoft.com/office/drawing/2014/main" id="{70390005-0A00-4156-A282-E61744AB1D96}"/>
                </a:ext>
              </a:extLst>
            </p:cNvPr>
            <p:cNvGrpSpPr/>
            <p:nvPr/>
          </p:nvGrpSpPr>
          <p:grpSpPr>
            <a:xfrm>
              <a:off x="5110904" y="3699679"/>
              <a:ext cx="1970064" cy="531912"/>
              <a:chOff x="5130535" y="4302999"/>
              <a:chExt cx="1970064" cy="531912"/>
            </a:xfrm>
          </p:grpSpPr>
          <p:sp>
            <p:nvSpPr>
              <p:cNvPr id="110" name="Prostokąt 93">
                <a:extLst>
                  <a:ext uri="{FF2B5EF4-FFF2-40B4-BE49-F238E27FC236}">
                    <a16:creationId xmlns:a16="http://schemas.microsoft.com/office/drawing/2014/main" id="{BCB55C8B-BA3D-4664-9654-AA969D74BFD2}"/>
                  </a:ext>
                </a:extLst>
              </p:cNvPr>
              <p:cNvSpPr/>
              <p:nvPr/>
            </p:nvSpPr>
            <p:spPr>
              <a:xfrm>
                <a:off x="5130535" y="430299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11" name="Freeform 12">
                <a:extLst>
                  <a:ext uri="{FF2B5EF4-FFF2-40B4-BE49-F238E27FC236}">
                    <a16:creationId xmlns:a16="http://schemas.microsoft.com/office/drawing/2014/main" id="{F87F3AE7-CA5C-4D00-B2A4-A0E504365912}"/>
                  </a:ext>
                </a:extLst>
              </p:cNvPr>
              <p:cNvSpPr>
                <a:spLocks/>
              </p:cNvSpPr>
              <p:nvPr/>
            </p:nvSpPr>
            <p:spPr bwMode="auto">
              <a:xfrm rot="5400000" flipH="1">
                <a:off x="5145271" y="471852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45" name="Freeform 12">
                <a:extLst>
                  <a:ext uri="{FF2B5EF4-FFF2-40B4-BE49-F238E27FC236}">
                    <a16:creationId xmlns:a16="http://schemas.microsoft.com/office/drawing/2014/main" id="{5A40CB2D-5402-43F8-86BF-E6A3D938C862}"/>
                  </a:ext>
                </a:extLst>
              </p:cNvPr>
              <p:cNvSpPr>
                <a:spLocks/>
              </p:cNvSpPr>
              <p:nvPr/>
            </p:nvSpPr>
            <p:spPr bwMode="auto">
              <a:xfrm rot="5400000" flipH="1" flipV="1">
                <a:off x="6980728" y="471723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4" name="Grupa 23">
              <a:extLst>
                <a:ext uri="{FF2B5EF4-FFF2-40B4-BE49-F238E27FC236}">
                  <a16:creationId xmlns:a16="http://schemas.microsoft.com/office/drawing/2014/main" id="{14F19021-D404-4794-A564-2B3FE9D3478D}"/>
                </a:ext>
              </a:extLst>
            </p:cNvPr>
            <p:cNvGrpSpPr/>
            <p:nvPr/>
          </p:nvGrpSpPr>
          <p:grpSpPr>
            <a:xfrm>
              <a:off x="5110904" y="4314424"/>
              <a:ext cx="1970064" cy="531912"/>
              <a:chOff x="5130535" y="4917744"/>
              <a:chExt cx="1970064" cy="531912"/>
            </a:xfrm>
          </p:grpSpPr>
          <p:sp>
            <p:nvSpPr>
              <p:cNvPr id="146" name="Prostokąt 93">
                <a:extLst>
                  <a:ext uri="{FF2B5EF4-FFF2-40B4-BE49-F238E27FC236}">
                    <a16:creationId xmlns:a16="http://schemas.microsoft.com/office/drawing/2014/main" id="{536A0A3B-A121-48D6-AF0B-57343FFA8791}"/>
                  </a:ext>
                </a:extLst>
              </p:cNvPr>
              <p:cNvSpPr/>
              <p:nvPr/>
            </p:nvSpPr>
            <p:spPr>
              <a:xfrm>
                <a:off x="5130535" y="4917744"/>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47" name="Freeform 12">
                <a:extLst>
                  <a:ext uri="{FF2B5EF4-FFF2-40B4-BE49-F238E27FC236}">
                    <a16:creationId xmlns:a16="http://schemas.microsoft.com/office/drawing/2014/main" id="{0A7E8161-2EA5-454F-8EEA-205F2E759D42}"/>
                  </a:ext>
                </a:extLst>
              </p:cNvPr>
              <p:cNvSpPr>
                <a:spLocks/>
              </p:cNvSpPr>
              <p:nvPr/>
            </p:nvSpPr>
            <p:spPr bwMode="auto">
              <a:xfrm rot="5400000" flipH="1">
                <a:off x="5145271" y="5333272"/>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27" name="Freeform 12">
                <a:extLst>
                  <a:ext uri="{FF2B5EF4-FFF2-40B4-BE49-F238E27FC236}">
                    <a16:creationId xmlns:a16="http://schemas.microsoft.com/office/drawing/2014/main" id="{8DC27359-D2FB-467D-A232-689E473F7AAB}"/>
                  </a:ext>
                </a:extLst>
              </p:cNvPr>
              <p:cNvSpPr>
                <a:spLocks/>
              </p:cNvSpPr>
              <p:nvPr/>
            </p:nvSpPr>
            <p:spPr bwMode="auto">
              <a:xfrm rot="5400000" flipH="1" flipV="1">
                <a:off x="6980728" y="5331983"/>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nvGrpSpPr>
            <p:cNvPr id="23" name="Grupa 22">
              <a:extLst>
                <a:ext uri="{FF2B5EF4-FFF2-40B4-BE49-F238E27FC236}">
                  <a16:creationId xmlns:a16="http://schemas.microsoft.com/office/drawing/2014/main" id="{18E54BB4-68E1-472E-B62D-126F44ABB5FA}"/>
                </a:ext>
              </a:extLst>
            </p:cNvPr>
            <p:cNvGrpSpPr/>
            <p:nvPr/>
          </p:nvGrpSpPr>
          <p:grpSpPr>
            <a:xfrm>
              <a:off x="5110904" y="4929169"/>
              <a:ext cx="1970064" cy="531912"/>
              <a:chOff x="5130535" y="5532489"/>
              <a:chExt cx="1970064" cy="531912"/>
            </a:xfrm>
          </p:grpSpPr>
          <p:sp>
            <p:nvSpPr>
              <p:cNvPr id="163" name="Prostokąt 93">
                <a:extLst>
                  <a:ext uri="{FF2B5EF4-FFF2-40B4-BE49-F238E27FC236}">
                    <a16:creationId xmlns:a16="http://schemas.microsoft.com/office/drawing/2014/main" id="{E766BDE3-B18B-45B3-81C9-6B42520BDD06}"/>
                  </a:ext>
                </a:extLst>
              </p:cNvPr>
              <p:cNvSpPr/>
              <p:nvPr/>
            </p:nvSpPr>
            <p:spPr>
              <a:xfrm>
                <a:off x="5130535" y="5532489"/>
                <a:ext cx="1970064" cy="429884"/>
              </a:xfrm>
              <a:prstGeom prst="rect">
                <a:avLst/>
              </a:prstGeom>
              <a:solidFill>
                <a:schemeClr val="bg2">
                  <a:lumMod val="75000"/>
                </a:schemeClr>
              </a:solidFill>
              <a:ln>
                <a:noFill/>
              </a:ln>
              <a:effectLst/>
            </p:spPr>
            <p:style>
              <a:lnRef idx="1">
                <a:schemeClr val="accent5"/>
              </a:lnRef>
              <a:fillRef idx="3">
                <a:schemeClr val="accent5"/>
              </a:fillRef>
              <a:effectRef idx="2">
                <a:schemeClr val="accent5"/>
              </a:effectRef>
              <a:fontRef idx="minor">
                <a:schemeClr val="lt1"/>
              </a:fontRef>
            </p:style>
            <p:txBody>
              <a:bodyPr lIns="144000" rIns="144000" rtlCol="0" anchor="ctr"/>
              <a:lstStyle/>
              <a:p>
                <a:pPr algn="ctr">
                  <a:spcBef>
                    <a:spcPts val="1800"/>
                  </a:spcBef>
                </a:pPr>
                <a:r>
                  <a:rPr lang="en-US" sz="1200" dirty="0"/>
                  <a:t>PERSON NAME</a:t>
                </a:r>
              </a:p>
            </p:txBody>
          </p:sp>
          <p:sp>
            <p:nvSpPr>
              <p:cNvPr id="164" name="Freeform 12">
                <a:extLst>
                  <a:ext uri="{FF2B5EF4-FFF2-40B4-BE49-F238E27FC236}">
                    <a16:creationId xmlns:a16="http://schemas.microsoft.com/office/drawing/2014/main" id="{B63F2A98-ACEC-48E9-8FDA-8A17424A3CA2}"/>
                  </a:ext>
                </a:extLst>
              </p:cNvPr>
              <p:cNvSpPr>
                <a:spLocks/>
              </p:cNvSpPr>
              <p:nvPr/>
            </p:nvSpPr>
            <p:spPr bwMode="auto">
              <a:xfrm rot="5400000" flipH="1">
                <a:off x="5145271" y="5948017"/>
                <a:ext cx="102541" cy="130227"/>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sp>
            <p:nvSpPr>
              <p:cNvPr id="162" name="Freeform 12">
                <a:extLst>
                  <a:ext uri="{FF2B5EF4-FFF2-40B4-BE49-F238E27FC236}">
                    <a16:creationId xmlns:a16="http://schemas.microsoft.com/office/drawing/2014/main" id="{3A2AA460-8ED4-4622-882F-58F5D3D7307F}"/>
                  </a:ext>
                </a:extLst>
              </p:cNvPr>
              <p:cNvSpPr>
                <a:spLocks/>
              </p:cNvSpPr>
              <p:nvPr/>
            </p:nvSpPr>
            <p:spPr bwMode="auto">
              <a:xfrm rot="5400000" flipH="1" flipV="1">
                <a:off x="6980728" y="5946728"/>
                <a:ext cx="102541" cy="131366"/>
              </a:xfrm>
              <a:custGeom>
                <a:avLst/>
                <a:gdLst>
                  <a:gd name="T0" fmla="*/ 218 w 218"/>
                  <a:gd name="T1" fmla="*/ 245 h 245"/>
                  <a:gd name="T2" fmla="*/ 0 w 218"/>
                  <a:gd name="T3" fmla="*/ 0 h 245"/>
                  <a:gd name="T4" fmla="*/ 218 w 218"/>
                  <a:gd name="T5" fmla="*/ 0 h 245"/>
                  <a:gd name="T6" fmla="*/ 218 w 218"/>
                  <a:gd name="T7" fmla="*/ 245 h 245"/>
                </a:gdLst>
                <a:ahLst/>
                <a:cxnLst>
                  <a:cxn ang="0">
                    <a:pos x="T0" y="T1"/>
                  </a:cxn>
                  <a:cxn ang="0">
                    <a:pos x="T2" y="T3"/>
                  </a:cxn>
                  <a:cxn ang="0">
                    <a:pos x="T4" y="T5"/>
                  </a:cxn>
                  <a:cxn ang="0">
                    <a:pos x="T6" y="T7"/>
                  </a:cxn>
                </a:cxnLst>
                <a:rect l="0" t="0" r="r" b="b"/>
                <a:pathLst>
                  <a:path w="218" h="245">
                    <a:moveTo>
                      <a:pt x="218" y="245"/>
                    </a:moveTo>
                    <a:lnTo>
                      <a:pt x="0" y="0"/>
                    </a:lnTo>
                    <a:lnTo>
                      <a:pt x="218" y="0"/>
                    </a:lnTo>
                    <a:lnTo>
                      <a:pt x="218" y="245"/>
                    </a:lnTo>
                    <a:close/>
                  </a:path>
                </a:pathLst>
              </a:custGeom>
              <a:solidFill>
                <a:schemeClr val="bg2">
                  <a:lumMod val="50000"/>
                </a:schemeClr>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sz="1200" dirty="0">
                  <a:solidFill>
                    <a:prstClr val="black"/>
                  </a:solidFill>
                  <a:latin typeface="Calibri"/>
                </a:endParaRPr>
              </a:p>
            </p:txBody>
          </p:sp>
        </p:grpSp>
      </p:grpSp>
      <p:sp>
        <p:nvSpPr>
          <p:cNvPr id="8" name="Title 7">
            <a:extLst>
              <a:ext uri="{FF2B5EF4-FFF2-40B4-BE49-F238E27FC236}">
                <a16:creationId xmlns:a16="http://schemas.microsoft.com/office/drawing/2014/main" id="{F04528EB-B734-48B9-BDF2-42882D6C80C5}"/>
              </a:ext>
            </a:extLst>
          </p:cNvPr>
          <p:cNvSpPr>
            <a:spLocks noGrp="1"/>
          </p:cNvSpPr>
          <p:nvPr>
            <p:ph type="title"/>
          </p:nvPr>
        </p:nvSpPr>
        <p:spPr/>
        <p:txBody>
          <a:bodyPr>
            <a:normAutofit fontScale="90000"/>
          </a:bodyPr>
          <a:lstStyle/>
          <a:p>
            <a:r>
              <a:rPr lang="en-US" dirty="0"/>
              <a:t>Flat Ribbon Organizational Chart Template</a:t>
            </a:r>
          </a:p>
        </p:txBody>
      </p:sp>
    </p:spTree>
    <p:extLst>
      <p:ext uri="{BB962C8B-B14F-4D97-AF65-F5344CB8AC3E}">
        <p14:creationId xmlns:p14="http://schemas.microsoft.com/office/powerpoint/2010/main" val="69190136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2B34163E-9F56-4B43-9062-F2A7381EE11F}"/>
              </a:ext>
            </a:extLst>
          </p:cNvPr>
          <p:cNvGrpSpPr/>
          <p:nvPr/>
        </p:nvGrpSpPr>
        <p:grpSpPr>
          <a:xfrm>
            <a:off x="649558" y="3356425"/>
            <a:ext cx="2731758" cy="544295"/>
            <a:chOff x="1041530" y="3506064"/>
            <a:chExt cx="2484848" cy="495099"/>
          </a:xfrm>
        </p:grpSpPr>
        <p:grpSp>
          <p:nvGrpSpPr>
            <p:cNvPr id="93" name="Group 92">
              <a:extLst>
                <a:ext uri="{FF2B5EF4-FFF2-40B4-BE49-F238E27FC236}">
                  <a16:creationId xmlns:a16="http://schemas.microsoft.com/office/drawing/2014/main" id="{976ED98C-A259-4234-841A-A88B8323AC78}"/>
                </a:ext>
              </a:extLst>
            </p:cNvPr>
            <p:cNvGrpSpPr/>
            <p:nvPr/>
          </p:nvGrpSpPr>
          <p:grpSpPr>
            <a:xfrm>
              <a:off x="1041530" y="3506065"/>
              <a:ext cx="2484848" cy="495098"/>
              <a:chOff x="853364" y="3506063"/>
              <a:chExt cx="2484848" cy="495098"/>
            </a:xfrm>
          </p:grpSpPr>
          <p:sp>
            <p:nvSpPr>
              <p:cNvPr id="92" name="Freeform: Shape 91">
                <a:extLst>
                  <a:ext uri="{FF2B5EF4-FFF2-40B4-BE49-F238E27FC236}">
                    <a16:creationId xmlns:a16="http://schemas.microsoft.com/office/drawing/2014/main" id="{411C6967-112A-45DD-995D-CCD065A77811}"/>
                  </a:ext>
                </a:extLst>
              </p:cNvPr>
              <p:cNvSpPr>
                <a:spLocks/>
              </p:cNvSpPr>
              <p:nvPr/>
            </p:nvSpPr>
            <p:spPr bwMode="auto">
              <a:xfrm>
                <a:off x="925372" y="3506063"/>
                <a:ext cx="2412840" cy="495098"/>
              </a:xfrm>
              <a:custGeom>
                <a:avLst/>
                <a:gdLst>
                  <a:gd name="connsiteX0" fmla="*/ 8236 w 2412840"/>
                  <a:gd name="connsiteY0" fmla="*/ 0 h 495098"/>
                  <a:gd name="connsiteX1" fmla="*/ 2308979 w 2412840"/>
                  <a:gd name="connsiteY1" fmla="*/ 0 h 495098"/>
                  <a:gd name="connsiteX2" fmla="*/ 2412840 w 2412840"/>
                  <a:gd name="connsiteY2" fmla="*/ 247549 h 495098"/>
                  <a:gd name="connsiteX3" fmla="*/ 2308979 w 2412840"/>
                  <a:gd name="connsiteY3" fmla="*/ 495097 h 495098"/>
                  <a:gd name="connsiteX4" fmla="*/ 2265325 w 2412840"/>
                  <a:gd name="connsiteY4" fmla="*/ 495097 h 495098"/>
                  <a:gd name="connsiteX5" fmla="*/ 2265325 w 2412840"/>
                  <a:gd name="connsiteY5" fmla="*/ 495098 h 495098"/>
                  <a:gd name="connsiteX6" fmla="*/ 411481 w 2412840"/>
                  <a:gd name="connsiteY6" fmla="*/ 495098 h 495098"/>
                  <a:gd name="connsiteX7" fmla="*/ 0 w 2412840"/>
                  <a:gd name="connsiteY7" fmla="*/ 495098 h 495098"/>
                  <a:gd name="connsiteX8" fmla="*/ 0 w 2412840"/>
                  <a:gd name="connsiteY8" fmla="*/ 1 h 495098"/>
                  <a:gd name="connsiteX9" fmla="*/ 8236 w 2412840"/>
                  <a:gd name="connsiteY9" fmla="*/ 1 h 49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840" h="495098">
                    <a:moveTo>
                      <a:pt x="8236" y="0"/>
                    </a:moveTo>
                    <a:lnTo>
                      <a:pt x="2308979" y="0"/>
                    </a:lnTo>
                    <a:lnTo>
                      <a:pt x="2412840" y="247549"/>
                    </a:lnTo>
                    <a:lnTo>
                      <a:pt x="2308979" y="495097"/>
                    </a:lnTo>
                    <a:lnTo>
                      <a:pt x="2265325" y="495097"/>
                    </a:lnTo>
                    <a:lnTo>
                      <a:pt x="2265325" y="495098"/>
                    </a:lnTo>
                    <a:lnTo>
                      <a:pt x="411481" y="495098"/>
                    </a:lnTo>
                    <a:lnTo>
                      <a:pt x="0" y="495098"/>
                    </a:lnTo>
                    <a:lnTo>
                      <a:pt x="0" y="1"/>
                    </a:lnTo>
                    <a:lnTo>
                      <a:pt x="8236" y="1"/>
                    </a:lnTo>
                    <a:close/>
                  </a:path>
                </a:pathLst>
              </a:custGeom>
              <a:solidFill>
                <a:schemeClr val="accent2">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algn="ctr"/>
                <a:endParaRPr lang="en-US" sz="1400" dirty="0">
                  <a:solidFill>
                    <a:prstClr val="white"/>
                  </a:solidFill>
                  <a:ea typeface="Verdana" pitchFamily="34" charset="0"/>
                  <a:cs typeface="Verdana" pitchFamily="34" charset="0"/>
                </a:endParaRPr>
              </a:p>
            </p:txBody>
          </p:sp>
          <p:sp>
            <p:nvSpPr>
              <p:cNvPr id="91" name="Freeform: Shape 90">
                <a:extLst>
                  <a:ext uri="{FF2B5EF4-FFF2-40B4-BE49-F238E27FC236}">
                    <a16:creationId xmlns:a16="http://schemas.microsoft.com/office/drawing/2014/main" id="{C1504D9B-CAC3-4CE1-A6DB-7FC8815C3814}"/>
                  </a:ext>
                </a:extLst>
              </p:cNvPr>
              <p:cNvSpPr/>
              <p:nvPr/>
            </p:nvSpPr>
            <p:spPr>
              <a:xfrm>
                <a:off x="853364" y="3506063"/>
                <a:ext cx="2412840" cy="495098"/>
              </a:xfrm>
              <a:custGeom>
                <a:avLst/>
                <a:gdLst>
                  <a:gd name="connsiteX0" fmla="*/ 8236 w 2412840"/>
                  <a:gd name="connsiteY0" fmla="*/ 0 h 495098"/>
                  <a:gd name="connsiteX1" fmla="*/ 2308979 w 2412840"/>
                  <a:gd name="connsiteY1" fmla="*/ 0 h 495098"/>
                  <a:gd name="connsiteX2" fmla="*/ 2412840 w 2412840"/>
                  <a:gd name="connsiteY2" fmla="*/ 247549 h 495098"/>
                  <a:gd name="connsiteX3" fmla="*/ 2308979 w 2412840"/>
                  <a:gd name="connsiteY3" fmla="*/ 495097 h 495098"/>
                  <a:gd name="connsiteX4" fmla="*/ 2265325 w 2412840"/>
                  <a:gd name="connsiteY4" fmla="*/ 495097 h 495098"/>
                  <a:gd name="connsiteX5" fmla="*/ 2265325 w 2412840"/>
                  <a:gd name="connsiteY5" fmla="*/ 495098 h 495098"/>
                  <a:gd name="connsiteX6" fmla="*/ 411481 w 2412840"/>
                  <a:gd name="connsiteY6" fmla="*/ 495098 h 495098"/>
                  <a:gd name="connsiteX7" fmla="*/ 0 w 2412840"/>
                  <a:gd name="connsiteY7" fmla="*/ 495098 h 495098"/>
                  <a:gd name="connsiteX8" fmla="*/ 0 w 2412840"/>
                  <a:gd name="connsiteY8" fmla="*/ 1 h 495098"/>
                  <a:gd name="connsiteX9" fmla="*/ 8236 w 2412840"/>
                  <a:gd name="connsiteY9" fmla="*/ 1 h 49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840" h="495098">
                    <a:moveTo>
                      <a:pt x="8236" y="0"/>
                    </a:moveTo>
                    <a:lnTo>
                      <a:pt x="2308979" y="0"/>
                    </a:lnTo>
                    <a:lnTo>
                      <a:pt x="2412840" y="247549"/>
                    </a:lnTo>
                    <a:lnTo>
                      <a:pt x="2308979" y="495097"/>
                    </a:lnTo>
                    <a:lnTo>
                      <a:pt x="2265325" y="495097"/>
                    </a:lnTo>
                    <a:lnTo>
                      <a:pt x="2265325" y="495098"/>
                    </a:lnTo>
                    <a:lnTo>
                      <a:pt x="411481" y="495098"/>
                    </a:lnTo>
                    <a:lnTo>
                      <a:pt x="0" y="495098"/>
                    </a:lnTo>
                    <a:lnTo>
                      <a:pt x="0" y="1"/>
                    </a:lnTo>
                    <a:lnTo>
                      <a:pt x="8236"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03" name="TextBox 102">
              <a:extLst>
                <a:ext uri="{FF2B5EF4-FFF2-40B4-BE49-F238E27FC236}">
                  <a16:creationId xmlns:a16="http://schemas.microsoft.com/office/drawing/2014/main" id="{05A11450-5580-4A24-91C6-6815A3730F8E}"/>
                </a:ext>
              </a:extLst>
            </p:cNvPr>
            <p:cNvSpPr txBox="1"/>
            <p:nvPr/>
          </p:nvSpPr>
          <p:spPr>
            <a:xfrm>
              <a:off x="1041530" y="3506064"/>
              <a:ext cx="2319710"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CEO</a:t>
              </a:r>
            </a:p>
          </p:txBody>
        </p:sp>
      </p:grpSp>
      <p:grpSp>
        <p:nvGrpSpPr>
          <p:cNvPr id="8" name="Grupa 7">
            <a:extLst>
              <a:ext uri="{FF2B5EF4-FFF2-40B4-BE49-F238E27FC236}">
                <a16:creationId xmlns:a16="http://schemas.microsoft.com/office/drawing/2014/main" id="{B57CC769-2E43-48F9-B5E5-F754C107FBAB}"/>
              </a:ext>
            </a:extLst>
          </p:cNvPr>
          <p:cNvGrpSpPr/>
          <p:nvPr/>
        </p:nvGrpSpPr>
        <p:grpSpPr>
          <a:xfrm>
            <a:off x="3397128" y="1990404"/>
            <a:ext cx="2724989" cy="3276009"/>
            <a:chOff x="3397128" y="1990404"/>
            <a:chExt cx="2724989" cy="3276009"/>
          </a:xfrm>
        </p:grpSpPr>
        <p:grpSp>
          <p:nvGrpSpPr>
            <p:cNvPr id="123" name="Group 122">
              <a:extLst>
                <a:ext uri="{FF2B5EF4-FFF2-40B4-BE49-F238E27FC236}">
                  <a16:creationId xmlns:a16="http://schemas.microsoft.com/office/drawing/2014/main" id="{7DA76FEB-EA97-4DD5-A814-E7BA409FCD73}"/>
                </a:ext>
              </a:extLst>
            </p:cNvPr>
            <p:cNvGrpSpPr/>
            <p:nvPr/>
          </p:nvGrpSpPr>
          <p:grpSpPr>
            <a:xfrm>
              <a:off x="3398001" y="4038113"/>
              <a:ext cx="2722704" cy="544724"/>
              <a:chOff x="3569206" y="4157193"/>
              <a:chExt cx="2476612" cy="495489"/>
            </a:xfrm>
          </p:grpSpPr>
          <p:grpSp>
            <p:nvGrpSpPr>
              <p:cNvPr id="76" name="Group 75">
                <a:extLst>
                  <a:ext uri="{FF2B5EF4-FFF2-40B4-BE49-F238E27FC236}">
                    <a16:creationId xmlns:a16="http://schemas.microsoft.com/office/drawing/2014/main" id="{CC629E14-37B2-410E-9CDB-232218ADE822}"/>
                  </a:ext>
                </a:extLst>
              </p:cNvPr>
              <p:cNvGrpSpPr/>
              <p:nvPr/>
            </p:nvGrpSpPr>
            <p:grpSpPr>
              <a:xfrm>
                <a:off x="3569206" y="4157585"/>
                <a:ext cx="2476612" cy="495097"/>
                <a:chOff x="3359696" y="4157583"/>
                <a:chExt cx="2476612" cy="495097"/>
              </a:xfrm>
            </p:grpSpPr>
            <p:sp>
              <p:nvSpPr>
                <p:cNvPr id="30" name="Freeform 11">
                  <a:extLst>
                    <a:ext uri="{FF2B5EF4-FFF2-40B4-BE49-F238E27FC236}">
                      <a16:creationId xmlns:a16="http://schemas.microsoft.com/office/drawing/2014/main" id="{5C44DC42-43CA-485A-9EBA-143661A0B14B}"/>
                    </a:ext>
                  </a:extLst>
                </p:cNvPr>
                <p:cNvSpPr>
                  <a:spLocks/>
                </p:cNvSpPr>
                <p:nvPr/>
              </p:nvSpPr>
              <p:spPr bwMode="auto">
                <a:xfrm>
                  <a:off x="3431704" y="4157583"/>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2" name="Freeform 11">
                  <a:extLst>
                    <a:ext uri="{FF2B5EF4-FFF2-40B4-BE49-F238E27FC236}">
                      <a16:creationId xmlns:a16="http://schemas.microsoft.com/office/drawing/2014/main" id="{1F04E9BF-518F-49DE-A7B1-0AFE1D2593D3}"/>
                    </a:ext>
                  </a:extLst>
                </p:cNvPr>
                <p:cNvSpPr>
                  <a:spLocks/>
                </p:cNvSpPr>
                <p:nvPr/>
              </p:nvSpPr>
              <p:spPr bwMode="auto">
                <a:xfrm>
                  <a:off x="3359696" y="4157583"/>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7" name="TextBox 106">
                <a:extLst>
                  <a:ext uri="{FF2B5EF4-FFF2-40B4-BE49-F238E27FC236}">
                    <a16:creationId xmlns:a16="http://schemas.microsoft.com/office/drawing/2014/main" id="{358C02E8-21AB-4B18-B5A5-7617A3AA826A}"/>
                  </a:ext>
                </a:extLst>
              </p:cNvPr>
              <p:cNvSpPr txBox="1"/>
              <p:nvPr/>
            </p:nvSpPr>
            <p:spPr>
              <a:xfrm>
                <a:off x="3671409" y="4157193"/>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4" name="Group 123">
              <a:extLst>
                <a:ext uri="{FF2B5EF4-FFF2-40B4-BE49-F238E27FC236}">
                  <a16:creationId xmlns:a16="http://schemas.microsoft.com/office/drawing/2014/main" id="{F906E4B1-A294-41C5-A3AB-302C5F8466F3}"/>
                </a:ext>
              </a:extLst>
            </p:cNvPr>
            <p:cNvGrpSpPr/>
            <p:nvPr/>
          </p:nvGrpSpPr>
          <p:grpSpPr>
            <a:xfrm>
              <a:off x="3399413" y="4720536"/>
              <a:ext cx="2722704" cy="545877"/>
              <a:chOff x="3575252" y="4807269"/>
              <a:chExt cx="2476612" cy="496538"/>
            </a:xfrm>
          </p:grpSpPr>
          <p:grpSp>
            <p:nvGrpSpPr>
              <p:cNvPr id="77" name="Group 76">
                <a:extLst>
                  <a:ext uri="{FF2B5EF4-FFF2-40B4-BE49-F238E27FC236}">
                    <a16:creationId xmlns:a16="http://schemas.microsoft.com/office/drawing/2014/main" id="{68731797-ABCE-4578-9E63-99DA8475764D}"/>
                  </a:ext>
                </a:extLst>
              </p:cNvPr>
              <p:cNvGrpSpPr/>
              <p:nvPr/>
            </p:nvGrpSpPr>
            <p:grpSpPr>
              <a:xfrm>
                <a:off x="3575252" y="4807269"/>
                <a:ext cx="2476612" cy="495097"/>
                <a:chOff x="3365742" y="4807267"/>
                <a:chExt cx="2476612" cy="495097"/>
              </a:xfrm>
            </p:grpSpPr>
            <p:sp>
              <p:nvSpPr>
                <p:cNvPr id="31" name="Freeform 11">
                  <a:extLst>
                    <a:ext uri="{FF2B5EF4-FFF2-40B4-BE49-F238E27FC236}">
                      <a16:creationId xmlns:a16="http://schemas.microsoft.com/office/drawing/2014/main" id="{367FBAC0-E319-409A-844B-D8679991397B}"/>
                    </a:ext>
                  </a:extLst>
                </p:cNvPr>
                <p:cNvSpPr>
                  <a:spLocks/>
                </p:cNvSpPr>
                <p:nvPr/>
              </p:nvSpPr>
              <p:spPr bwMode="auto">
                <a:xfrm>
                  <a:off x="3437750" y="4807267"/>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3" name="Freeform 11">
                  <a:extLst>
                    <a:ext uri="{FF2B5EF4-FFF2-40B4-BE49-F238E27FC236}">
                      <a16:creationId xmlns:a16="http://schemas.microsoft.com/office/drawing/2014/main" id="{BA12C626-B894-4492-B9BB-D7EA61929E98}"/>
                    </a:ext>
                  </a:extLst>
                </p:cNvPr>
                <p:cNvSpPr>
                  <a:spLocks/>
                </p:cNvSpPr>
                <p:nvPr/>
              </p:nvSpPr>
              <p:spPr bwMode="auto">
                <a:xfrm>
                  <a:off x="3365742" y="4807267"/>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8" name="TextBox 107">
                <a:extLst>
                  <a:ext uri="{FF2B5EF4-FFF2-40B4-BE49-F238E27FC236}">
                    <a16:creationId xmlns:a16="http://schemas.microsoft.com/office/drawing/2014/main" id="{E716815B-C380-4A44-937B-DC4F1030325F}"/>
                  </a:ext>
                </a:extLst>
              </p:cNvPr>
              <p:cNvSpPr txBox="1"/>
              <p:nvPr/>
            </p:nvSpPr>
            <p:spPr>
              <a:xfrm>
                <a:off x="3682556" y="4808710"/>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2" name="Group 121">
              <a:extLst>
                <a:ext uri="{FF2B5EF4-FFF2-40B4-BE49-F238E27FC236}">
                  <a16:creationId xmlns:a16="http://schemas.microsoft.com/office/drawing/2014/main" id="{9D536391-AF67-43F6-8185-E6A0450E8122}"/>
                </a:ext>
              </a:extLst>
            </p:cNvPr>
            <p:cNvGrpSpPr/>
            <p:nvPr/>
          </p:nvGrpSpPr>
          <p:grpSpPr>
            <a:xfrm>
              <a:off x="3398001" y="3355396"/>
              <a:ext cx="2722704" cy="545325"/>
              <a:chOff x="3569206" y="3505128"/>
              <a:chExt cx="2476612" cy="496036"/>
            </a:xfrm>
          </p:grpSpPr>
          <p:grpSp>
            <p:nvGrpSpPr>
              <p:cNvPr id="72" name="Group 71">
                <a:extLst>
                  <a:ext uri="{FF2B5EF4-FFF2-40B4-BE49-F238E27FC236}">
                    <a16:creationId xmlns:a16="http://schemas.microsoft.com/office/drawing/2014/main" id="{7A92785C-E358-4E48-BB07-1C1FD03E9D2E}"/>
                  </a:ext>
                </a:extLst>
              </p:cNvPr>
              <p:cNvGrpSpPr/>
              <p:nvPr/>
            </p:nvGrpSpPr>
            <p:grpSpPr>
              <a:xfrm>
                <a:off x="3569206" y="3506067"/>
                <a:ext cx="2476612" cy="495097"/>
                <a:chOff x="3359696" y="3506065"/>
                <a:chExt cx="2476612" cy="495097"/>
              </a:xfrm>
            </p:grpSpPr>
            <p:sp>
              <p:nvSpPr>
                <p:cNvPr id="26" name="Freeform 11">
                  <a:extLst>
                    <a:ext uri="{FF2B5EF4-FFF2-40B4-BE49-F238E27FC236}">
                      <a16:creationId xmlns:a16="http://schemas.microsoft.com/office/drawing/2014/main" id="{4F3DFAF9-8193-4C4C-A6BC-11A058EFECD6}"/>
                    </a:ext>
                  </a:extLst>
                </p:cNvPr>
                <p:cNvSpPr>
                  <a:spLocks/>
                </p:cNvSpPr>
                <p:nvPr/>
              </p:nvSpPr>
              <p:spPr bwMode="auto">
                <a:xfrm>
                  <a:off x="3431704" y="3506065"/>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74" name="Freeform 11">
                  <a:extLst>
                    <a:ext uri="{FF2B5EF4-FFF2-40B4-BE49-F238E27FC236}">
                      <a16:creationId xmlns:a16="http://schemas.microsoft.com/office/drawing/2014/main" id="{5001DED2-7FEC-4EE3-BB03-5258E8A0C591}"/>
                    </a:ext>
                  </a:extLst>
                </p:cNvPr>
                <p:cNvSpPr>
                  <a:spLocks/>
                </p:cNvSpPr>
                <p:nvPr/>
              </p:nvSpPr>
              <p:spPr bwMode="auto">
                <a:xfrm>
                  <a:off x="3359696" y="3506065"/>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6" name="TextBox 105">
                <a:extLst>
                  <a:ext uri="{FF2B5EF4-FFF2-40B4-BE49-F238E27FC236}">
                    <a16:creationId xmlns:a16="http://schemas.microsoft.com/office/drawing/2014/main" id="{88EE7AEB-9BEF-44C0-A3B5-88B06EDE798A}"/>
                  </a:ext>
                </a:extLst>
              </p:cNvPr>
              <p:cNvSpPr txBox="1"/>
              <p:nvPr/>
            </p:nvSpPr>
            <p:spPr>
              <a:xfrm>
                <a:off x="3671409" y="3505128"/>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21" name="Group 120">
              <a:extLst>
                <a:ext uri="{FF2B5EF4-FFF2-40B4-BE49-F238E27FC236}">
                  <a16:creationId xmlns:a16="http://schemas.microsoft.com/office/drawing/2014/main" id="{6CF7AA11-1975-4E8C-A31B-7038F102BFAA}"/>
                </a:ext>
              </a:extLst>
            </p:cNvPr>
            <p:cNvGrpSpPr/>
            <p:nvPr/>
          </p:nvGrpSpPr>
          <p:grpSpPr>
            <a:xfrm>
              <a:off x="3398540" y="2672438"/>
              <a:ext cx="2722704" cy="545325"/>
              <a:chOff x="3575252" y="2832951"/>
              <a:chExt cx="2476612" cy="496036"/>
            </a:xfrm>
          </p:grpSpPr>
          <p:grpSp>
            <p:nvGrpSpPr>
              <p:cNvPr id="71" name="Group 70">
                <a:extLst>
                  <a:ext uri="{FF2B5EF4-FFF2-40B4-BE49-F238E27FC236}">
                    <a16:creationId xmlns:a16="http://schemas.microsoft.com/office/drawing/2014/main" id="{9BCB808F-1CC0-4678-9781-36DE74621FD5}"/>
                  </a:ext>
                </a:extLst>
              </p:cNvPr>
              <p:cNvGrpSpPr/>
              <p:nvPr/>
            </p:nvGrpSpPr>
            <p:grpSpPr>
              <a:xfrm>
                <a:off x="3575252" y="2832951"/>
                <a:ext cx="2476612" cy="495097"/>
                <a:chOff x="3365742" y="2832949"/>
                <a:chExt cx="2476612" cy="495097"/>
              </a:xfrm>
            </p:grpSpPr>
            <p:sp>
              <p:nvSpPr>
                <p:cNvPr id="28" name="Freeform 11">
                  <a:extLst>
                    <a:ext uri="{FF2B5EF4-FFF2-40B4-BE49-F238E27FC236}">
                      <a16:creationId xmlns:a16="http://schemas.microsoft.com/office/drawing/2014/main" id="{848BD95A-63DC-4647-9615-E0FA84F5780D}"/>
                    </a:ext>
                  </a:extLst>
                </p:cNvPr>
                <p:cNvSpPr>
                  <a:spLocks/>
                </p:cNvSpPr>
                <p:nvPr/>
              </p:nvSpPr>
              <p:spPr bwMode="auto">
                <a:xfrm>
                  <a:off x="3437750" y="2832949"/>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0" name="Freeform 11">
                  <a:extLst>
                    <a:ext uri="{FF2B5EF4-FFF2-40B4-BE49-F238E27FC236}">
                      <a16:creationId xmlns:a16="http://schemas.microsoft.com/office/drawing/2014/main" id="{6AD72FE8-07E8-4226-895D-E60AA66F4E75}"/>
                    </a:ext>
                  </a:extLst>
                </p:cNvPr>
                <p:cNvSpPr>
                  <a:spLocks/>
                </p:cNvSpPr>
                <p:nvPr/>
              </p:nvSpPr>
              <p:spPr bwMode="auto">
                <a:xfrm>
                  <a:off x="3365742" y="2832949"/>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5" name="TextBox 104">
                <a:extLst>
                  <a:ext uri="{FF2B5EF4-FFF2-40B4-BE49-F238E27FC236}">
                    <a16:creationId xmlns:a16="http://schemas.microsoft.com/office/drawing/2014/main" id="{92E5C9F3-2147-453C-A8F7-75A26878AAD7}"/>
                  </a:ext>
                </a:extLst>
              </p:cNvPr>
              <p:cNvSpPr txBox="1"/>
              <p:nvPr/>
            </p:nvSpPr>
            <p:spPr>
              <a:xfrm>
                <a:off x="3682556" y="2833890"/>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nvGrpSpPr>
            <p:cNvPr id="119" name="Group 118">
              <a:extLst>
                <a:ext uri="{FF2B5EF4-FFF2-40B4-BE49-F238E27FC236}">
                  <a16:creationId xmlns:a16="http://schemas.microsoft.com/office/drawing/2014/main" id="{DDA35156-C94C-4B44-B646-372A4DF23E84}"/>
                </a:ext>
              </a:extLst>
            </p:cNvPr>
            <p:cNvGrpSpPr/>
            <p:nvPr/>
          </p:nvGrpSpPr>
          <p:grpSpPr>
            <a:xfrm>
              <a:off x="3397128" y="1990404"/>
              <a:ext cx="2722704" cy="545348"/>
              <a:chOff x="3569206" y="2204866"/>
              <a:chExt cx="2476612" cy="496057"/>
            </a:xfrm>
          </p:grpSpPr>
          <p:grpSp>
            <p:nvGrpSpPr>
              <p:cNvPr id="42" name="Group 41">
                <a:extLst>
                  <a:ext uri="{FF2B5EF4-FFF2-40B4-BE49-F238E27FC236}">
                    <a16:creationId xmlns:a16="http://schemas.microsoft.com/office/drawing/2014/main" id="{0A04FA78-4C18-41B0-AE95-3EF8C0221609}"/>
                  </a:ext>
                </a:extLst>
              </p:cNvPr>
              <p:cNvGrpSpPr/>
              <p:nvPr/>
            </p:nvGrpSpPr>
            <p:grpSpPr>
              <a:xfrm>
                <a:off x="3569206" y="2204866"/>
                <a:ext cx="2476612" cy="495097"/>
                <a:chOff x="3359696" y="2204864"/>
                <a:chExt cx="2476612" cy="495097"/>
              </a:xfrm>
            </p:grpSpPr>
            <p:sp>
              <p:nvSpPr>
                <p:cNvPr id="29" name="Freeform 11">
                  <a:extLst>
                    <a:ext uri="{FF2B5EF4-FFF2-40B4-BE49-F238E27FC236}">
                      <a16:creationId xmlns:a16="http://schemas.microsoft.com/office/drawing/2014/main" id="{816EFDFC-087C-4ECE-8CC2-DE5B97A8ADF8}"/>
                    </a:ext>
                  </a:extLst>
                </p:cNvPr>
                <p:cNvSpPr>
                  <a:spLocks/>
                </p:cNvSpPr>
                <p:nvPr/>
              </p:nvSpPr>
              <p:spPr bwMode="auto">
                <a:xfrm>
                  <a:off x="3431704" y="2204864"/>
                  <a:ext cx="2404604" cy="495097"/>
                </a:xfrm>
                <a:prstGeom prst="chevron">
                  <a:avLst>
                    <a:gd name="adj" fmla="val 20978"/>
                  </a:avLst>
                </a:prstGeom>
                <a:solidFill>
                  <a:schemeClr val="accent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1" name="Freeform 11">
                  <a:extLst>
                    <a:ext uri="{FF2B5EF4-FFF2-40B4-BE49-F238E27FC236}">
                      <a16:creationId xmlns:a16="http://schemas.microsoft.com/office/drawing/2014/main" id="{89641FD0-49C5-40C1-8CD3-723A9E8B372C}"/>
                    </a:ext>
                  </a:extLst>
                </p:cNvPr>
                <p:cNvSpPr>
                  <a:spLocks/>
                </p:cNvSpPr>
                <p:nvPr/>
              </p:nvSpPr>
              <p:spPr bwMode="auto">
                <a:xfrm>
                  <a:off x="3359696" y="2204864"/>
                  <a:ext cx="2404604" cy="495097"/>
                </a:xfrm>
                <a:prstGeom prst="chevron">
                  <a:avLst>
                    <a:gd name="adj" fmla="val 20978"/>
                  </a:avLst>
                </a:pr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4" name="TextBox 103">
                <a:extLst>
                  <a:ext uri="{FF2B5EF4-FFF2-40B4-BE49-F238E27FC236}">
                    <a16:creationId xmlns:a16="http://schemas.microsoft.com/office/drawing/2014/main" id="{C99947FF-2BD4-4F41-917A-A1C8EFE1E24F}"/>
                  </a:ext>
                </a:extLst>
              </p:cNvPr>
              <p:cNvSpPr txBox="1"/>
              <p:nvPr/>
            </p:nvSpPr>
            <p:spPr>
              <a:xfrm>
                <a:off x="3671409" y="2205826"/>
                <a:ext cx="2297300" cy="495097"/>
              </a:xfrm>
              <a:prstGeom prst="rect">
                <a:avLst/>
              </a:prstGeom>
              <a:noFill/>
            </p:spPr>
            <p:txBody>
              <a:bodyPr wrap="square" rtlCol="0" anchor="ctr">
                <a:noAutofit/>
              </a:bodyPr>
              <a:lstStyle/>
              <a:p>
                <a:pPr algn="ctr"/>
                <a:r>
                  <a:rPr lang="en-US" sz="1400" dirty="0">
                    <a:solidFill>
                      <a:schemeClr val="bg1"/>
                    </a:solidFill>
                  </a:rPr>
                  <a:t>DEPARTMENT</a:t>
                </a:r>
              </a:p>
            </p:txBody>
          </p:sp>
        </p:grpSp>
      </p:grpSp>
      <p:grpSp>
        <p:nvGrpSpPr>
          <p:cNvPr id="9" name="Grupa 8">
            <a:extLst>
              <a:ext uri="{FF2B5EF4-FFF2-40B4-BE49-F238E27FC236}">
                <a16:creationId xmlns:a16="http://schemas.microsoft.com/office/drawing/2014/main" id="{16ADDD23-58B5-4BCD-86F6-58ABDF3A9D68}"/>
              </a:ext>
            </a:extLst>
          </p:cNvPr>
          <p:cNvGrpSpPr/>
          <p:nvPr/>
        </p:nvGrpSpPr>
        <p:grpSpPr>
          <a:xfrm>
            <a:off x="6159096" y="1988842"/>
            <a:ext cx="2724783" cy="3275575"/>
            <a:chOff x="6159096" y="1988842"/>
            <a:chExt cx="2724783" cy="3275575"/>
          </a:xfrm>
        </p:grpSpPr>
        <p:grpSp>
          <p:nvGrpSpPr>
            <p:cNvPr id="82" name="Group 81">
              <a:extLst>
                <a:ext uri="{FF2B5EF4-FFF2-40B4-BE49-F238E27FC236}">
                  <a16:creationId xmlns:a16="http://schemas.microsoft.com/office/drawing/2014/main" id="{0523723A-5837-4B5A-B34C-7504774B885C}"/>
                </a:ext>
              </a:extLst>
            </p:cNvPr>
            <p:cNvGrpSpPr/>
            <p:nvPr/>
          </p:nvGrpSpPr>
          <p:grpSpPr>
            <a:xfrm>
              <a:off x="6161175" y="4038544"/>
              <a:ext cx="2722704" cy="544293"/>
              <a:chOff x="5879976" y="4157583"/>
              <a:chExt cx="2476612" cy="495097"/>
            </a:xfrm>
          </p:grpSpPr>
          <p:sp>
            <p:nvSpPr>
              <p:cNvPr id="35" name="Freeform 11">
                <a:extLst>
                  <a:ext uri="{FF2B5EF4-FFF2-40B4-BE49-F238E27FC236}">
                    <a16:creationId xmlns:a16="http://schemas.microsoft.com/office/drawing/2014/main" id="{3FF1B7AA-E556-495A-96E4-83FB67B49124}"/>
                  </a:ext>
                </a:extLst>
              </p:cNvPr>
              <p:cNvSpPr>
                <a:spLocks/>
              </p:cNvSpPr>
              <p:nvPr/>
            </p:nvSpPr>
            <p:spPr bwMode="auto">
              <a:xfrm>
                <a:off x="5951984" y="4157583"/>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7" name="Freeform 11">
                <a:extLst>
                  <a:ext uri="{FF2B5EF4-FFF2-40B4-BE49-F238E27FC236}">
                    <a16:creationId xmlns:a16="http://schemas.microsoft.com/office/drawing/2014/main" id="{7B299350-721E-4066-BBD9-0BB4039F265F}"/>
                  </a:ext>
                </a:extLst>
              </p:cNvPr>
              <p:cNvSpPr>
                <a:spLocks/>
              </p:cNvSpPr>
              <p:nvPr/>
            </p:nvSpPr>
            <p:spPr bwMode="auto">
              <a:xfrm>
                <a:off x="5879976" y="4157583"/>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0" name="TextBox 109">
              <a:extLst>
                <a:ext uri="{FF2B5EF4-FFF2-40B4-BE49-F238E27FC236}">
                  <a16:creationId xmlns:a16="http://schemas.microsoft.com/office/drawing/2014/main" id="{F8B1FD44-154E-4463-8B63-D4ACE10370D0}"/>
                </a:ext>
              </a:extLst>
            </p:cNvPr>
            <p:cNvSpPr txBox="1"/>
            <p:nvPr/>
          </p:nvSpPr>
          <p:spPr>
            <a:xfrm>
              <a:off x="6276342" y="4038113"/>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78" name="Group 77">
              <a:extLst>
                <a:ext uri="{FF2B5EF4-FFF2-40B4-BE49-F238E27FC236}">
                  <a16:creationId xmlns:a16="http://schemas.microsoft.com/office/drawing/2014/main" id="{A6BEA970-5435-4AE3-BF5F-083B9731A803}"/>
                </a:ext>
              </a:extLst>
            </p:cNvPr>
            <p:cNvGrpSpPr/>
            <p:nvPr/>
          </p:nvGrpSpPr>
          <p:grpSpPr>
            <a:xfrm>
              <a:off x="6159969" y="4720124"/>
              <a:ext cx="2722704" cy="544293"/>
              <a:chOff x="5886022" y="4807267"/>
              <a:chExt cx="2476612" cy="495097"/>
            </a:xfrm>
          </p:grpSpPr>
          <p:sp>
            <p:nvSpPr>
              <p:cNvPr id="36" name="Freeform 11">
                <a:extLst>
                  <a:ext uri="{FF2B5EF4-FFF2-40B4-BE49-F238E27FC236}">
                    <a16:creationId xmlns:a16="http://schemas.microsoft.com/office/drawing/2014/main" id="{E321B9F1-0948-43F6-B9C0-D0B2E1748071}"/>
                  </a:ext>
                </a:extLst>
              </p:cNvPr>
              <p:cNvSpPr>
                <a:spLocks/>
              </p:cNvSpPr>
              <p:nvPr/>
            </p:nvSpPr>
            <p:spPr bwMode="auto">
              <a:xfrm>
                <a:off x="5958030" y="4807267"/>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8" name="Freeform 11">
                <a:extLst>
                  <a:ext uri="{FF2B5EF4-FFF2-40B4-BE49-F238E27FC236}">
                    <a16:creationId xmlns:a16="http://schemas.microsoft.com/office/drawing/2014/main" id="{E272523B-D6D5-42D4-9A2E-572123375666}"/>
                  </a:ext>
                </a:extLst>
              </p:cNvPr>
              <p:cNvSpPr>
                <a:spLocks/>
              </p:cNvSpPr>
              <p:nvPr/>
            </p:nvSpPr>
            <p:spPr bwMode="auto">
              <a:xfrm>
                <a:off x="5886022" y="4807267"/>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09" name="TextBox 108">
              <a:extLst>
                <a:ext uri="{FF2B5EF4-FFF2-40B4-BE49-F238E27FC236}">
                  <a16:creationId xmlns:a16="http://schemas.microsoft.com/office/drawing/2014/main" id="{BA167030-DCFF-48AD-9A1C-DAD3AFC05B4B}"/>
                </a:ext>
              </a:extLst>
            </p:cNvPr>
            <p:cNvSpPr txBox="1"/>
            <p:nvPr/>
          </p:nvSpPr>
          <p:spPr>
            <a:xfrm>
              <a:off x="6277935" y="4720124"/>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81" name="Group 80">
              <a:extLst>
                <a:ext uri="{FF2B5EF4-FFF2-40B4-BE49-F238E27FC236}">
                  <a16:creationId xmlns:a16="http://schemas.microsoft.com/office/drawing/2014/main" id="{DF51650C-9C5D-4045-9C80-DE7203A2115F}"/>
                </a:ext>
              </a:extLst>
            </p:cNvPr>
            <p:cNvGrpSpPr/>
            <p:nvPr/>
          </p:nvGrpSpPr>
          <p:grpSpPr>
            <a:xfrm>
              <a:off x="6161175" y="3356429"/>
              <a:ext cx="2722704" cy="544293"/>
              <a:chOff x="5879976" y="3506065"/>
              <a:chExt cx="2476612" cy="495097"/>
            </a:xfrm>
          </p:grpSpPr>
          <p:sp>
            <p:nvSpPr>
              <p:cNvPr id="32" name="Freeform 11">
                <a:extLst>
                  <a:ext uri="{FF2B5EF4-FFF2-40B4-BE49-F238E27FC236}">
                    <a16:creationId xmlns:a16="http://schemas.microsoft.com/office/drawing/2014/main" id="{2A2A0398-EAA4-4EE8-A038-4052121B661D}"/>
                  </a:ext>
                </a:extLst>
              </p:cNvPr>
              <p:cNvSpPr>
                <a:spLocks/>
              </p:cNvSpPr>
              <p:nvPr/>
            </p:nvSpPr>
            <p:spPr bwMode="auto">
              <a:xfrm>
                <a:off x="5951984" y="3506065"/>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4" name="Freeform 11">
                <a:extLst>
                  <a:ext uri="{FF2B5EF4-FFF2-40B4-BE49-F238E27FC236}">
                    <a16:creationId xmlns:a16="http://schemas.microsoft.com/office/drawing/2014/main" id="{357B72BA-25FA-4471-884A-E8431178B2F2}"/>
                  </a:ext>
                </a:extLst>
              </p:cNvPr>
              <p:cNvSpPr>
                <a:spLocks/>
              </p:cNvSpPr>
              <p:nvPr/>
            </p:nvSpPr>
            <p:spPr bwMode="auto">
              <a:xfrm>
                <a:off x="5879976" y="3506065"/>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1" name="TextBox 110">
              <a:extLst>
                <a:ext uri="{FF2B5EF4-FFF2-40B4-BE49-F238E27FC236}">
                  <a16:creationId xmlns:a16="http://schemas.microsoft.com/office/drawing/2014/main" id="{8DE3F2BC-6CA7-4B13-979D-C635D64A69D1}"/>
                </a:ext>
              </a:extLst>
            </p:cNvPr>
            <p:cNvSpPr txBox="1"/>
            <p:nvPr/>
          </p:nvSpPr>
          <p:spPr>
            <a:xfrm>
              <a:off x="6276342" y="3355396"/>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80" name="Group 79">
              <a:extLst>
                <a:ext uri="{FF2B5EF4-FFF2-40B4-BE49-F238E27FC236}">
                  <a16:creationId xmlns:a16="http://schemas.microsoft.com/office/drawing/2014/main" id="{8534BEC0-C877-4B94-BA92-2CD66FFEB918}"/>
                </a:ext>
              </a:extLst>
            </p:cNvPr>
            <p:cNvGrpSpPr/>
            <p:nvPr/>
          </p:nvGrpSpPr>
          <p:grpSpPr>
            <a:xfrm>
              <a:off x="6159096" y="2671885"/>
              <a:ext cx="2722704" cy="544293"/>
              <a:chOff x="5886022" y="2832949"/>
              <a:chExt cx="2476612" cy="495097"/>
            </a:xfrm>
          </p:grpSpPr>
          <p:sp>
            <p:nvSpPr>
              <p:cNvPr id="33" name="Freeform 11">
                <a:extLst>
                  <a:ext uri="{FF2B5EF4-FFF2-40B4-BE49-F238E27FC236}">
                    <a16:creationId xmlns:a16="http://schemas.microsoft.com/office/drawing/2014/main" id="{5053D136-42B0-4D80-A265-93037124AEBB}"/>
                  </a:ext>
                </a:extLst>
              </p:cNvPr>
              <p:cNvSpPr>
                <a:spLocks/>
              </p:cNvSpPr>
              <p:nvPr/>
            </p:nvSpPr>
            <p:spPr bwMode="auto">
              <a:xfrm>
                <a:off x="5958030" y="2832949"/>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5" name="Freeform 11">
                <a:extLst>
                  <a:ext uri="{FF2B5EF4-FFF2-40B4-BE49-F238E27FC236}">
                    <a16:creationId xmlns:a16="http://schemas.microsoft.com/office/drawing/2014/main" id="{F6FE045A-AB6E-4898-97E7-9ABB730D7033}"/>
                  </a:ext>
                </a:extLst>
              </p:cNvPr>
              <p:cNvSpPr>
                <a:spLocks/>
              </p:cNvSpPr>
              <p:nvPr/>
            </p:nvSpPr>
            <p:spPr bwMode="auto">
              <a:xfrm>
                <a:off x="5886022" y="2832949"/>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2" name="TextBox 111">
              <a:extLst>
                <a:ext uri="{FF2B5EF4-FFF2-40B4-BE49-F238E27FC236}">
                  <a16:creationId xmlns:a16="http://schemas.microsoft.com/office/drawing/2014/main" id="{E190DD65-63D4-4C4C-8881-61E2DF5EECDD}"/>
                </a:ext>
              </a:extLst>
            </p:cNvPr>
            <p:cNvSpPr txBox="1"/>
            <p:nvPr/>
          </p:nvSpPr>
          <p:spPr>
            <a:xfrm>
              <a:off x="6277062" y="2673470"/>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nvGrpSpPr>
            <p:cNvPr id="79" name="Group 78">
              <a:extLst>
                <a:ext uri="{FF2B5EF4-FFF2-40B4-BE49-F238E27FC236}">
                  <a16:creationId xmlns:a16="http://schemas.microsoft.com/office/drawing/2014/main" id="{BED109BA-6EB3-47C5-AFC9-F19A1BF9BBB2}"/>
                </a:ext>
              </a:extLst>
            </p:cNvPr>
            <p:cNvGrpSpPr/>
            <p:nvPr/>
          </p:nvGrpSpPr>
          <p:grpSpPr>
            <a:xfrm>
              <a:off x="6160302" y="1988842"/>
              <a:ext cx="2722704" cy="544293"/>
              <a:chOff x="5879976" y="2204864"/>
              <a:chExt cx="2476612" cy="495097"/>
            </a:xfrm>
          </p:grpSpPr>
          <p:sp>
            <p:nvSpPr>
              <p:cNvPr id="34" name="Freeform 11">
                <a:extLst>
                  <a:ext uri="{FF2B5EF4-FFF2-40B4-BE49-F238E27FC236}">
                    <a16:creationId xmlns:a16="http://schemas.microsoft.com/office/drawing/2014/main" id="{4AC6A797-3218-4290-9BE3-86DE50AD2EB7}"/>
                  </a:ext>
                </a:extLst>
              </p:cNvPr>
              <p:cNvSpPr>
                <a:spLocks/>
              </p:cNvSpPr>
              <p:nvPr/>
            </p:nvSpPr>
            <p:spPr bwMode="auto">
              <a:xfrm>
                <a:off x="5951984" y="2204864"/>
                <a:ext cx="2404604" cy="495097"/>
              </a:xfrm>
              <a:prstGeom prst="chevron">
                <a:avLst>
                  <a:gd name="adj" fmla="val 20978"/>
                </a:avLst>
              </a:prstGeom>
              <a:solidFill>
                <a:schemeClr val="tx2">
                  <a:lumMod val="75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sp>
            <p:nvSpPr>
              <p:cNvPr id="16" name="Freeform 11">
                <a:extLst>
                  <a:ext uri="{FF2B5EF4-FFF2-40B4-BE49-F238E27FC236}">
                    <a16:creationId xmlns:a16="http://schemas.microsoft.com/office/drawing/2014/main" id="{79DD13F9-517E-46FE-AB1C-3F153E250A71}"/>
                  </a:ext>
                </a:extLst>
              </p:cNvPr>
              <p:cNvSpPr>
                <a:spLocks/>
              </p:cNvSpPr>
              <p:nvPr/>
            </p:nvSpPr>
            <p:spPr bwMode="auto">
              <a:xfrm>
                <a:off x="5879976" y="2204864"/>
                <a:ext cx="2404604" cy="495097"/>
              </a:xfrm>
              <a:prstGeom prst="chevron">
                <a:avLst>
                  <a:gd name="adj" fmla="val 20978"/>
                </a:avLst>
              </a:prstGeom>
              <a:solidFill>
                <a:schemeClr val="tx2"/>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400" dirty="0">
                  <a:solidFill>
                    <a:prstClr val="white"/>
                  </a:solidFill>
                  <a:ea typeface="Verdana" pitchFamily="34" charset="0"/>
                  <a:cs typeface="Verdana" pitchFamily="34" charset="0"/>
                </a:endParaRPr>
              </a:p>
            </p:txBody>
          </p:sp>
        </p:grpSp>
        <p:sp>
          <p:nvSpPr>
            <p:cNvPr id="113" name="TextBox 112">
              <a:extLst>
                <a:ext uri="{FF2B5EF4-FFF2-40B4-BE49-F238E27FC236}">
                  <a16:creationId xmlns:a16="http://schemas.microsoft.com/office/drawing/2014/main" id="{C9B007E0-AC54-4A32-B384-7290D1340527}"/>
                </a:ext>
              </a:extLst>
            </p:cNvPr>
            <p:cNvSpPr txBox="1"/>
            <p:nvPr/>
          </p:nvSpPr>
          <p:spPr>
            <a:xfrm>
              <a:off x="6275469" y="1988842"/>
              <a:ext cx="2525574" cy="544293"/>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Director</a:t>
              </a:r>
            </a:p>
          </p:txBody>
        </p:sp>
      </p:grpSp>
      <p:grpSp>
        <p:nvGrpSpPr>
          <p:cNvPr id="19" name="Grupa 18">
            <a:extLst>
              <a:ext uri="{FF2B5EF4-FFF2-40B4-BE49-F238E27FC236}">
                <a16:creationId xmlns:a16="http://schemas.microsoft.com/office/drawing/2014/main" id="{DC6EC9F6-AF97-49C8-9739-E9025C349B51}"/>
              </a:ext>
            </a:extLst>
          </p:cNvPr>
          <p:cNvGrpSpPr/>
          <p:nvPr/>
        </p:nvGrpSpPr>
        <p:grpSpPr>
          <a:xfrm>
            <a:off x="8921068" y="1988840"/>
            <a:ext cx="2637901" cy="3277573"/>
            <a:chOff x="8921068" y="1988840"/>
            <a:chExt cx="2637901" cy="3277573"/>
          </a:xfrm>
        </p:grpSpPr>
        <p:grpSp>
          <p:nvGrpSpPr>
            <p:cNvPr id="133" name="Group 132">
              <a:extLst>
                <a:ext uri="{FF2B5EF4-FFF2-40B4-BE49-F238E27FC236}">
                  <a16:creationId xmlns:a16="http://schemas.microsoft.com/office/drawing/2014/main" id="{0CE1E4EE-C57D-49BF-82AE-D10F5F8BBF21}"/>
                </a:ext>
              </a:extLst>
            </p:cNvPr>
            <p:cNvGrpSpPr/>
            <p:nvPr/>
          </p:nvGrpSpPr>
          <p:grpSpPr>
            <a:xfrm>
              <a:off x="8921941" y="4038113"/>
              <a:ext cx="2637028" cy="544724"/>
              <a:chOff x="8593864" y="4157193"/>
              <a:chExt cx="2398680" cy="495489"/>
            </a:xfrm>
          </p:grpSpPr>
          <p:grpSp>
            <p:nvGrpSpPr>
              <p:cNvPr id="86" name="Group 85">
                <a:extLst>
                  <a:ext uri="{FF2B5EF4-FFF2-40B4-BE49-F238E27FC236}">
                    <a16:creationId xmlns:a16="http://schemas.microsoft.com/office/drawing/2014/main" id="{16F23714-0AC0-40B9-A01A-98B604CBA813}"/>
                  </a:ext>
                </a:extLst>
              </p:cNvPr>
              <p:cNvGrpSpPr/>
              <p:nvPr/>
            </p:nvGrpSpPr>
            <p:grpSpPr>
              <a:xfrm>
                <a:off x="8593864" y="4157583"/>
                <a:ext cx="2398680" cy="495099"/>
                <a:chOff x="8377840" y="4157581"/>
                <a:chExt cx="2398680" cy="495099"/>
              </a:xfrm>
            </p:grpSpPr>
            <p:sp>
              <p:nvSpPr>
                <p:cNvPr id="63" name="Freeform: Shape 62">
                  <a:extLst>
                    <a:ext uri="{FF2B5EF4-FFF2-40B4-BE49-F238E27FC236}">
                      <a16:creationId xmlns:a16="http://schemas.microsoft.com/office/drawing/2014/main" id="{49B24D18-2BE0-4824-96CD-D87D74A7D897}"/>
                    </a:ext>
                  </a:extLst>
                </p:cNvPr>
                <p:cNvSpPr/>
                <p:nvPr/>
              </p:nvSpPr>
              <p:spPr>
                <a:xfrm rot="10800000">
                  <a:off x="9668060" y="4157582"/>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4" name="Freeform: Shape 63">
                  <a:extLst>
                    <a:ext uri="{FF2B5EF4-FFF2-40B4-BE49-F238E27FC236}">
                      <a16:creationId xmlns:a16="http://schemas.microsoft.com/office/drawing/2014/main" id="{F863B128-AA34-4854-BEB0-C9609906E21B}"/>
                    </a:ext>
                  </a:extLst>
                </p:cNvPr>
                <p:cNvSpPr/>
                <p:nvPr/>
              </p:nvSpPr>
              <p:spPr>
                <a:xfrm rot="10800000">
                  <a:off x="8377840" y="4157581"/>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4" name="TextBox 113">
                <a:extLst>
                  <a:ext uri="{FF2B5EF4-FFF2-40B4-BE49-F238E27FC236}">
                    <a16:creationId xmlns:a16="http://schemas.microsoft.com/office/drawing/2014/main" id="{D37B1568-B2D6-40C6-A2E9-6EBAF0652868}"/>
                  </a:ext>
                </a:extLst>
              </p:cNvPr>
              <p:cNvSpPr txBox="1"/>
              <p:nvPr/>
            </p:nvSpPr>
            <p:spPr>
              <a:xfrm>
                <a:off x="8695548" y="4157193"/>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4" name="Group 133">
              <a:extLst>
                <a:ext uri="{FF2B5EF4-FFF2-40B4-BE49-F238E27FC236}">
                  <a16:creationId xmlns:a16="http://schemas.microsoft.com/office/drawing/2014/main" id="{3AFBE84E-0588-4E83-8BD6-287246B64B06}"/>
                </a:ext>
              </a:extLst>
            </p:cNvPr>
            <p:cNvGrpSpPr/>
            <p:nvPr/>
          </p:nvGrpSpPr>
          <p:grpSpPr>
            <a:xfrm>
              <a:off x="8921941" y="4720894"/>
              <a:ext cx="2637028" cy="545519"/>
              <a:chOff x="8593864" y="4807267"/>
              <a:chExt cx="2398680" cy="496212"/>
            </a:xfrm>
          </p:grpSpPr>
          <p:grpSp>
            <p:nvGrpSpPr>
              <p:cNvPr id="87" name="Group 86">
                <a:extLst>
                  <a:ext uri="{FF2B5EF4-FFF2-40B4-BE49-F238E27FC236}">
                    <a16:creationId xmlns:a16="http://schemas.microsoft.com/office/drawing/2014/main" id="{D67B7179-010F-42A1-8964-5E5B58DB0C75}"/>
                  </a:ext>
                </a:extLst>
              </p:cNvPr>
              <p:cNvGrpSpPr/>
              <p:nvPr/>
            </p:nvGrpSpPr>
            <p:grpSpPr>
              <a:xfrm>
                <a:off x="8593864" y="4807267"/>
                <a:ext cx="2398680" cy="495099"/>
                <a:chOff x="8377840" y="4807265"/>
                <a:chExt cx="2398680" cy="495099"/>
              </a:xfrm>
            </p:grpSpPr>
            <p:sp>
              <p:nvSpPr>
                <p:cNvPr id="44" name="Freeform: Shape 43">
                  <a:extLst>
                    <a:ext uri="{FF2B5EF4-FFF2-40B4-BE49-F238E27FC236}">
                      <a16:creationId xmlns:a16="http://schemas.microsoft.com/office/drawing/2014/main" id="{624DF88F-C468-46C1-9F90-1C18992E453C}"/>
                    </a:ext>
                  </a:extLst>
                </p:cNvPr>
                <p:cNvSpPr/>
                <p:nvPr/>
              </p:nvSpPr>
              <p:spPr>
                <a:xfrm rot="10800000">
                  <a:off x="9668060" y="4807266"/>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2" name="Freeform: Shape 61">
                  <a:extLst>
                    <a:ext uri="{FF2B5EF4-FFF2-40B4-BE49-F238E27FC236}">
                      <a16:creationId xmlns:a16="http://schemas.microsoft.com/office/drawing/2014/main" id="{B8323425-4FD7-416A-AEA1-7C61D846796C}"/>
                    </a:ext>
                  </a:extLst>
                </p:cNvPr>
                <p:cNvSpPr/>
                <p:nvPr/>
              </p:nvSpPr>
              <p:spPr>
                <a:xfrm rot="10800000">
                  <a:off x="8377840" y="4807265"/>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5" name="TextBox 114">
                <a:extLst>
                  <a:ext uri="{FF2B5EF4-FFF2-40B4-BE49-F238E27FC236}">
                    <a16:creationId xmlns:a16="http://schemas.microsoft.com/office/drawing/2014/main" id="{32DA2BC1-5E9D-48CF-AF50-181501F23B94}"/>
                  </a:ext>
                </a:extLst>
              </p:cNvPr>
              <p:cNvSpPr txBox="1"/>
              <p:nvPr/>
            </p:nvSpPr>
            <p:spPr>
              <a:xfrm>
                <a:off x="8695548" y="4808382"/>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2" name="Group 131">
              <a:extLst>
                <a:ext uri="{FF2B5EF4-FFF2-40B4-BE49-F238E27FC236}">
                  <a16:creationId xmlns:a16="http://schemas.microsoft.com/office/drawing/2014/main" id="{10D3BC20-2670-46B3-877F-5B222C014EF3}"/>
                </a:ext>
              </a:extLst>
            </p:cNvPr>
            <p:cNvGrpSpPr/>
            <p:nvPr/>
          </p:nvGrpSpPr>
          <p:grpSpPr>
            <a:xfrm>
              <a:off x="8921941" y="3355396"/>
              <a:ext cx="2637028" cy="545325"/>
              <a:chOff x="8593864" y="3505128"/>
              <a:chExt cx="2398680" cy="496036"/>
            </a:xfrm>
          </p:grpSpPr>
          <p:grpSp>
            <p:nvGrpSpPr>
              <p:cNvPr id="85" name="Group 84">
                <a:extLst>
                  <a:ext uri="{FF2B5EF4-FFF2-40B4-BE49-F238E27FC236}">
                    <a16:creationId xmlns:a16="http://schemas.microsoft.com/office/drawing/2014/main" id="{6CC69B4B-CD09-42FE-898F-B64C792C03B8}"/>
                  </a:ext>
                </a:extLst>
              </p:cNvPr>
              <p:cNvGrpSpPr/>
              <p:nvPr/>
            </p:nvGrpSpPr>
            <p:grpSpPr>
              <a:xfrm>
                <a:off x="8593864" y="3506065"/>
                <a:ext cx="2398680" cy="495099"/>
                <a:chOff x="8377840" y="3506063"/>
                <a:chExt cx="2398680" cy="495099"/>
              </a:xfrm>
            </p:grpSpPr>
            <p:sp>
              <p:nvSpPr>
                <p:cNvPr id="65" name="Freeform: Shape 64">
                  <a:extLst>
                    <a:ext uri="{FF2B5EF4-FFF2-40B4-BE49-F238E27FC236}">
                      <a16:creationId xmlns:a16="http://schemas.microsoft.com/office/drawing/2014/main" id="{BFE1B27C-AA82-48CD-AF2A-4E968989B6A6}"/>
                    </a:ext>
                  </a:extLst>
                </p:cNvPr>
                <p:cNvSpPr/>
                <p:nvPr/>
              </p:nvSpPr>
              <p:spPr>
                <a:xfrm rot="10800000">
                  <a:off x="9668060" y="3506064"/>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6" name="Freeform: Shape 65">
                  <a:extLst>
                    <a:ext uri="{FF2B5EF4-FFF2-40B4-BE49-F238E27FC236}">
                      <a16:creationId xmlns:a16="http://schemas.microsoft.com/office/drawing/2014/main" id="{3883D478-E025-412E-A2A3-9B2954FDCCEA}"/>
                    </a:ext>
                  </a:extLst>
                </p:cNvPr>
                <p:cNvSpPr/>
                <p:nvPr/>
              </p:nvSpPr>
              <p:spPr>
                <a:xfrm rot="10800000">
                  <a:off x="8377840" y="3506063"/>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6" name="TextBox 115">
                <a:extLst>
                  <a:ext uri="{FF2B5EF4-FFF2-40B4-BE49-F238E27FC236}">
                    <a16:creationId xmlns:a16="http://schemas.microsoft.com/office/drawing/2014/main" id="{0B7D4E22-1A06-4F1B-A79B-37AB3AADEAF1}"/>
                  </a:ext>
                </a:extLst>
              </p:cNvPr>
              <p:cNvSpPr txBox="1"/>
              <p:nvPr/>
            </p:nvSpPr>
            <p:spPr>
              <a:xfrm>
                <a:off x="8695548" y="3505128"/>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Researcher</a:t>
                </a:r>
              </a:p>
            </p:txBody>
          </p:sp>
        </p:grpSp>
        <p:grpSp>
          <p:nvGrpSpPr>
            <p:cNvPr id="131" name="Group 130">
              <a:extLst>
                <a:ext uri="{FF2B5EF4-FFF2-40B4-BE49-F238E27FC236}">
                  <a16:creationId xmlns:a16="http://schemas.microsoft.com/office/drawing/2014/main" id="{E4BD4297-2C0E-417D-A8DE-7FB1F6521744}"/>
                </a:ext>
              </a:extLst>
            </p:cNvPr>
            <p:cNvGrpSpPr/>
            <p:nvPr/>
          </p:nvGrpSpPr>
          <p:grpSpPr>
            <a:xfrm>
              <a:off x="8921068" y="2672244"/>
              <a:ext cx="2637028" cy="545520"/>
              <a:chOff x="8593864" y="2831835"/>
              <a:chExt cx="2398680" cy="496213"/>
            </a:xfrm>
          </p:grpSpPr>
          <p:grpSp>
            <p:nvGrpSpPr>
              <p:cNvPr id="84" name="Group 83">
                <a:extLst>
                  <a:ext uri="{FF2B5EF4-FFF2-40B4-BE49-F238E27FC236}">
                    <a16:creationId xmlns:a16="http://schemas.microsoft.com/office/drawing/2014/main" id="{F8E51943-A636-40E4-AA5B-CEDD721D94C9}"/>
                  </a:ext>
                </a:extLst>
              </p:cNvPr>
              <p:cNvGrpSpPr/>
              <p:nvPr/>
            </p:nvGrpSpPr>
            <p:grpSpPr>
              <a:xfrm>
                <a:off x="8593864" y="2832949"/>
                <a:ext cx="2398680" cy="495099"/>
                <a:chOff x="8377840" y="2832947"/>
                <a:chExt cx="2398680" cy="495099"/>
              </a:xfrm>
            </p:grpSpPr>
            <p:sp>
              <p:nvSpPr>
                <p:cNvPr id="67" name="Freeform: Shape 66">
                  <a:extLst>
                    <a:ext uri="{FF2B5EF4-FFF2-40B4-BE49-F238E27FC236}">
                      <a16:creationId xmlns:a16="http://schemas.microsoft.com/office/drawing/2014/main" id="{6264441E-E420-4F9C-9739-075642B108C6}"/>
                    </a:ext>
                  </a:extLst>
                </p:cNvPr>
                <p:cNvSpPr/>
                <p:nvPr/>
              </p:nvSpPr>
              <p:spPr>
                <a:xfrm rot="10800000">
                  <a:off x="9668060" y="2832948"/>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68" name="Freeform: Shape 67">
                  <a:extLst>
                    <a:ext uri="{FF2B5EF4-FFF2-40B4-BE49-F238E27FC236}">
                      <a16:creationId xmlns:a16="http://schemas.microsoft.com/office/drawing/2014/main" id="{4473D320-70AD-4F7D-9E58-DDE6B10C8564}"/>
                    </a:ext>
                  </a:extLst>
                </p:cNvPr>
                <p:cNvSpPr/>
                <p:nvPr/>
              </p:nvSpPr>
              <p:spPr>
                <a:xfrm rot="10800000">
                  <a:off x="8377840" y="2832947"/>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7" name="TextBox 116">
                <a:extLst>
                  <a:ext uri="{FF2B5EF4-FFF2-40B4-BE49-F238E27FC236}">
                    <a16:creationId xmlns:a16="http://schemas.microsoft.com/office/drawing/2014/main" id="{B8D4D43F-0A4F-4377-B558-97FDB5F6C22B}"/>
                  </a:ext>
                </a:extLst>
              </p:cNvPr>
              <p:cNvSpPr txBox="1"/>
              <p:nvPr/>
            </p:nvSpPr>
            <p:spPr>
              <a:xfrm>
                <a:off x="8695548" y="2831835"/>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nvGrpSpPr>
            <p:cNvPr id="130" name="Group 129">
              <a:extLst>
                <a:ext uri="{FF2B5EF4-FFF2-40B4-BE49-F238E27FC236}">
                  <a16:creationId xmlns:a16="http://schemas.microsoft.com/office/drawing/2014/main" id="{5AE3E206-E862-4041-ACD7-F7934B24DE11}"/>
                </a:ext>
              </a:extLst>
            </p:cNvPr>
            <p:cNvGrpSpPr/>
            <p:nvPr/>
          </p:nvGrpSpPr>
          <p:grpSpPr>
            <a:xfrm>
              <a:off x="8921068" y="1988840"/>
              <a:ext cx="2637028" cy="544295"/>
              <a:chOff x="8593864" y="2204864"/>
              <a:chExt cx="2398680" cy="495099"/>
            </a:xfrm>
          </p:grpSpPr>
          <p:grpSp>
            <p:nvGrpSpPr>
              <p:cNvPr id="83" name="Group 82">
                <a:extLst>
                  <a:ext uri="{FF2B5EF4-FFF2-40B4-BE49-F238E27FC236}">
                    <a16:creationId xmlns:a16="http://schemas.microsoft.com/office/drawing/2014/main" id="{7E397DC5-322C-4889-BDD3-E7BF353E3971}"/>
                  </a:ext>
                </a:extLst>
              </p:cNvPr>
              <p:cNvGrpSpPr/>
              <p:nvPr/>
            </p:nvGrpSpPr>
            <p:grpSpPr>
              <a:xfrm>
                <a:off x="8593864" y="2204864"/>
                <a:ext cx="2398680" cy="495099"/>
                <a:chOff x="8377840" y="2204862"/>
                <a:chExt cx="2398680" cy="495099"/>
              </a:xfrm>
            </p:grpSpPr>
            <p:sp>
              <p:nvSpPr>
                <p:cNvPr id="69" name="Freeform: Shape 68">
                  <a:extLst>
                    <a:ext uri="{FF2B5EF4-FFF2-40B4-BE49-F238E27FC236}">
                      <a16:creationId xmlns:a16="http://schemas.microsoft.com/office/drawing/2014/main" id="{DA4009FF-3365-4945-B7A4-03410E662E2D}"/>
                    </a:ext>
                  </a:extLst>
                </p:cNvPr>
                <p:cNvSpPr/>
                <p:nvPr/>
              </p:nvSpPr>
              <p:spPr>
                <a:xfrm rot="10800000">
                  <a:off x="9668060" y="2204863"/>
                  <a:ext cx="1108460" cy="495097"/>
                </a:xfrm>
                <a:custGeom>
                  <a:avLst/>
                  <a:gdLst>
                    <a:gd name="connsiteX0" fmla="*/ 0 w 1683196"/>
                    <a:gd name="connsiteY0" fmla="*/ 0 h 464744"/>
                    <a:gd name="connsiteX1" fmla="*/ 288032 w 1683196"/>
                    <a:gd name="connsiteY1" fmla="*/ 0 h 464744"/>
                    <a:gd name="connsiteX2" fmla="*/ 1585702 w 1683196"/>
                    <a:gd name="connsiteY2" fmla="*/ 0 h 464744"/>
                    <a:gd name="connsiteX3" fmla="*/ 1683196 w 1683196"/>
                    <a:gd name="connsiteY3" fmla="*/ 232372 h 464744"/>
                    <a:gd name="connsiteX4" fmla="*/ 1585702 w 1683196"/>
                    <a:gd name="connsiteY4" fmla="*/ 464744 h 464744"/>
                    <a:gd name="connsiteX5" fmla="*/ 288032 w 1683196"/>
                    <a:gd name="connsiteY5" fmla="*/ 464744 h 464744"/>
                    <a:gd name="connsiteX6" fmla="*/ 0 w 1683196"/>
                    <a:gd name="connsiteY6" fmla="*/ 464744 h 46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3196" h="464744">
                      <a:moveTo>
                        <a:pt x="0" y="0"/>
                      </a:moveTo>
                      <a:lnTo>
                        <a:pt x="288032" y="0"/>
                      </a:lnTo>
                      <a:lnTo>
                        <a:pt x="1585702" y="0"/>
                      </a:lnTo>
                      <a:lnTo>
                        <a:pt x="1683196" y="232372"/>
                      </a:lnTo>
                      <a:lnTo>
                        <a:pt x="1585702" y="464744"/>
                      </a:lnTo>
                      <a:lnTo>
                        <a:pt x="288032" y="464744"/>
                      </a:lnTo>
                      <a:lnTo>
                        <a:pt x="0" y="464744"/>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sp>
              <p:nvSpPr>
                <p:cNvPr id="70" name="Freeform: Shape 69">
                  <a:extLst>
                    <a:ext uri="{FF2B5EF4-FFF2-40B4-BE49-F238E27FC236}">
                      <a16:creationId xmlns:a16="http://schemas.microsoft.com/office/drawing/2014/main" id="{1B01962A-63D7-465E-9874-1E1A571B2C22}"/>
                    </a:ext>
                  </a:extLst>
                </p:cNvPr>
                <p:cNvSpPr/>
                <p:nvPr/>
              </p:nvSpPr>
              <p:spPr>
                <a:xfrm rot="10800000">
                  <a:off x="8377840" y="2204862"/>
                  <a:ext cx="2333980" cy="495099"/>
                </a:xfrm>
                <a:custGeom>
                  <a:avLst/>
                  <a:gdLst>
                    <a:gd name="connsiteX0" fmla="*/ 1044256 w 2333980"/>
                    <a:gd name="connsiteY0" fmla="*/ 495099 h 495099"/>
                    <a:gd name="connsiteX1" fmla="*/ 189682 w 2333980"/>
                    <a:gd name="connsiteY1" fmla="*/ 495099 h 495099"/>
                    <a:gd name="connsiteX2" fmla="*/ 0 w 2333980"/>
                    <a:gd name="connsiteY2" fmla="*/ 495099 h 495099"/>
                    <a:gd name="connsiteX3" fmla="*/ 0 w 2333980"/>
                    <a:gd name="connsiteY3" fmla="*/ 415877 h 495099"/>
                    <a:gd name="connsiteX4" fmla="*/ 0 w 2333980"/>
                    <a:gd name="connsiteY4" fmla="*/ 79223 h 495099"/>
                    <a:gd name="connsiteX5" fmla="*/ 33238 w 2333980"/>
                    <a:gd name="connsiteY5" fmla="*/ 2 h 495099"/>
                    <a:gd name="connsiteX6" fmla="*/ 189682 w 2333980"/>
                    <a:gd name="connsiteY6" fmla="*/ 2 h 495099"/>
                    <a:gd name="connsiteX7" fmla="*/ 1044255 w 2333980"/>
                    <a:gd name="connsiteY7" fmla="*/ 2 h 495099"/>
                    <a:gd name="connsiteX8" fmla="*/ 1044255 w 2333980"/>
                    <a:gd name="connsiteY8" fmla="*/ 1 h 495099"/>
                    <a:gd name="connsiteX9" fmla="*/ 189681 w 2333980"/>
                    <a:gd name="connsiteY9" fmla="*/ 1 h 495099"/>
                    <a:gd name="connsiteX10" fmla="*/ 33238 w 2333980"/>
                    <a:gd name="connsiteY10" fmla="*/ 1 h 495099"/>
                    <a:gd name="connsiteX11" fmla="*/ 0 w 2333980"/>
                    <a:gd name="connsiteY11" fmla="*/ 79222 h 495099"/>
                    <a:gd name="connsiteX12" fmla="*/ 0 w 2333980"/>
                    <a:gd name="connsiteY12" fmla="*/ 1 h 495099"/>
                    <a:gd name="connsiteX13" fmla="*/ 33237 w 2333980"/>
                    <a:gd name="connsiteY13" fmla="*/ 1 h 495099"/>
                    <a:gd name="connsiteX14" fmla="*/ 33237 w 2333980"/>
                    <a:gd name="connsiteY14" fmla="*/ 0 h 495099"/>
                    <a:gd name="connsiteX15" fmla="*/ 2333980 w 2333980"/>
                    <a:gd name="connsiteY15" fmla="*/ 0 h 495099"/>
                    <a:gd name="connsiteX16" fmla="*/ 2230119 w 2333980"/>
                    <a:gd name="connsiteY16" fmla="*/ 247548 h 495099"/>
                    <a:gd name="connsiteX17" fmla="*/ 2333980 w 2333980"/>
                    <a:gd name="connsiteY17" fmla="*/ 495097 h 495099"/>
                    <a:gd name="connsiteX18" fmla="*/ 1044256 w 2333980"/>
                    <a:gd name="connsiteY18" fmla="*/ 495097 h 495099"/>
                    <a:gd name="connsiteX19" fmla="*/ 1044256 w 2333980"/>
                    <a:gd name="connsiteY19" fmla="*/ 495098 h 4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980" h="495099">
                      <a:moveTo>
                        <a:pt x="1044256" y="495099"/>
                      </a:moveTo>
                      <a:lnTo>
                        <a:pt x="189682" y="495099"/>
                      </a:lnTo>
                      <a:lnTo>
                        <a:pt x="0" y="495099"/>
                      </a:lnTo>
                      <a:lnTo>
                        <a:pt x="0" y="415877"/>
                      </a:lnTo>
                      <a:lnTo>
                        <a:pt x="0" y="79223"/>
                      </a:lnTo>
                      <a:lnTo>
                        <a:pt x="33238" y="2"/>
                      </a:lnTo>
                      <a:lnTo>
                        <a:pt x="189682" y="2"/>
                      </a:lnTo>
                      <a:lnTo>
                        <a:pt x="1044255" y="2"/>
                      </a:lnTo>
                      <a:lnTo>
                        <a:pt x="1044255" y="1"/>
                      </a:lnTo>
                      <a:lnTo>
                        <a:pt x="189681" y="1"/>
                      </a:lnTo>
                      <a:lnTo>
                        <a:pt x="33238" y="1"/>
                      </a:lnTo>
                      <a:lnTo>
                        <a:pt x="0" y="79222"/>
                      </a:lnTo>
                      <a:lnTo>
                        <a:pt x="0" y="1"/>
                      </a:lnTo>
                      <a:lnTo>
                        <a:pt x="33237" y="1"/>
                      </a:lnTo>
                      <a:lnTo>
                        <a:pt x="33237" y="0"/>
                      </a:lnTo>
                      <a:lnTo>
                        <a:pt x="2333980" y="0"/>
                      </a:lnTo>
                      <a:lnTo>
                        <a:pt x="2230119" y="247548"/>
                      </a:lnTo>
                      <a:lnTo>
                        <a:pt x="2333980" y="495097"/>
                      </a:lnTo>
                      <a:lnTo>
                        <a:pt x="1044256" y="495097"/>
                      </a:lnTo>
                      <a:lnTo>
                        <a:pt x="1044256" y="49509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dirty="0"/>
                </a:p>
              </p:txBody>
            </p:sp>
          </p:grpSp>
          <p:sp>
            <p:nvSpPr>
              <p:cNvPr id="118" name="TextBox 117">
                <a:extLst>
                  <a:ext uri="{FF2B5EF4-FFF2-40B4-BE49-F238E27FC236}">
                    <a16:creationId xmlns:a16="http://schemas.microsoft.com/office/drawing/2014/main" id="{116B174C-6B46-45D5-839B-674E0E4E6E48}"/>
                  </a:ext>
                </a:extLst>
              </p:cNvPr>
              <p:cNvSpPr txBox="1"/>
              <p:nvPr/>
            </p:nvSpPr>
            <p:spPr>
              <a:xfrm>
                <a:off x="8695548" y="2204865"/>
                <a:ext cx="2232296" cy="495097"/>
              </a:xfrm>
              <a:prstGeom prst="rect">
                <a:avLst/>
              </a:prstGeom>
              <a:noFill/>
            </p:spPr>
            <p:txBody>
              <a:bodyPr wrap="square" rtlCol="0" anchor="ctr">
                <a:noAutofit/>
              </a:bodyPr>
              <a:lstStyle/>
              <a:p>
                <a:pPr algn="ctr"/>
                <a:r>
                  <a:rPr lang="en-US" sz="1400" dirty="0">
                    <a:solidFill>
                      <a:schemeClr val="bg1"/>
                    </a:solidFill>
                  </a:rPr>
                  <a:t>PERSON NAME</a:t>
                </a:r>
                <a:br>
                  <a:rPr lang="en-US" sz="1400" dirty="0">
                    <a:solidFill>
                      <a:schemeClr val="bg1"/>
                    </a:solidFill>
                  </a:rPr>
                </a:br>
                <a:r>
                  <a:rPr lang="en-US" sz="1400" dirty="0">
                    <a:solidFill>
                      <a:schemeClr val="bg1"/>
                    </a:solidFill>
                  </a:rPr>
                  <a:t>Manager</a:t>
                </a:r>
              </a:p>
            </p:txBody>
          </p:sp>
        </p:grpSp>
      </p:grpSp>
      <p:sp>
        <p:nvSpPr>
          <p:cNvPr id="89" name="Tytuł 100">
            <a:extLst>
              <a:ext uri="{FF2B5EF4-FFF2-40B4-BE49-F238E27FC236}">
                <a16:creationId xmlns:a16="http://schemas.microsoft.com/office/drawing/2014/main" id="{27CA7838-82C1-4015-A4FA-2EE41BF272CE}"/>
              </a:ext>
            </a:extLst>
          </p:cNvPr>
          <p:cNvSpPr>
            <a:spLocks noGrp="1"/>
          </p:cNvSpPr>
          <p:nvPr>
            <p:ph type="title"/>
          </p:nvPr>
        </p:nvSpPr>
        <p:spPr/>
        <p:txBody>
          <a:bodyPr>
            <a:normAutofit fontScale="90000"/>
          </a:bodyPr>
          <a:lstStyle/>
          <a:p>
            <a:r>
              <a:rPr lang="en-US" dirty="0"/>
              <a:t>Horizontal Chevrons Organizational Structure Chart</a:t>
            </a:r>
          </a:p>
        </p:txBody>
      </p:sp>
    </p:spTree>
    <p:extLst>
      <p:ext uri="{BB962C8B-B14F-4D97-AF65-F5344CB8AC3E}">
        <p14:creationId xmlns:p14="http://schemas.microsoft.com/office/powerpoint/2010/main" val="196620581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7F90179-8407-46DF-A379-0D044CF0BB02}"/>
              </a:ext>
            </a:extLst>
          </p:cNvPr>
          <p:cNvGrpSpPr/>
          <p:nvPr/>
        </p:nvGrpSpPr>
        <p:grpSpPr>
          <a:xfrm>
            <a:off x="3328017" y="2135790"/>
            <a:ext cx="1740134" cy="4045935"/>
            <a:chOff x="2991290" y="2135790"/>
            <a:chExt cx="1740134" cy="4045935"/>
          </a:xfrm>
        </p:grpSpPr>
        <p:grpSp>
          <p:nvGrpSpPr>
            <p:cNvPr id="4" name="Group 3">
              <a:extLst>
                <a:ext uri="{FF2B5EF4-FFF2-40B4-BE49-F238E27FC236}">
                  <a16:creationId xmlns:a16="http://schemas.microsoft.com/office/drawing/2014/main" id="{8B0306D3-8D6A-4C59-BA09-71F8848E67B0}"/>
                </a:ext>
              </a:extLst>
            </p:cNvPr>
            <p:cNvGrpSpPr/>
            <p:nvPr/>
          </p:nvGrpSpPr>
          <p:grpSpPr>
            <a:xfrm>
              <a:off x="2991290" y="2135790"/>
              <a:ext cx="1740134" cy="4038046"/>
              <a:chOff x="1655880" y="2196957"/>
              <a:chExt cx="1598796" cy="3710067"/>
            </a:xfrm>
          </p:grpSpPr>
          <p:sp>
            <p:nvSpPr>
              <p:cNvPr id="29" name="Prostokąt 28"/>
              <p:cNvSpPr/>
              <p:nvPr/>
            </p:nvSpPr>
            <p:spPr>
              <a:xfrm>
                <a:off x="1655880" y="2196957"/>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33" name="Prostokąt 32"/>
              <p:cNvSpPr/>
              <p:nvPr/>
            </p:nvSpPr>
            <p:spPr>
              <a:xfrm>
                <a:off x="1657017" y="2204864"/>
                <a:ext cx="1597659" cy="436849"/>
              </a:xfrm>
              <a:prstGeom prst="rect">
                <a:avLst/>
              </a:prstGeom>
              <a:solidFill>
                <a:schemeClr val="accent4"/>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53" name="Łącznik łamany 45"/>
              <p:cNvCxnSpPr>
                <a:stCxn id="65" idx="0"/>
                <a:endCxn id="33" idx="2"/>
              </p:cNvCxnSpPr>
              <p:nvPr/>
            </p:nvCxnSpPr>
            <p:spPr>
              <a:xfrm rot="5400000" flipH="1" flipV="1">
                <a:off x="1304866" y="3796933"/>
                <a:ext cx="2299455" cy="2507"/>
              </a:xfrm>
              <a:prstGeom prst="bentConnector3">
                <a:avLst>
                  <a:gd name="adj1" fmla="val 49205"/>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43" name="Prostokąt 42"/>
              <p:cNvSpPr/>
              <p:nvPr/>
            </p:nvSpPr>
            <p:spPr>
              <a:xfrm>
                <a:off x="1856173"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44" name="Prostokąt 43"/>
              <p:cNvSpPr/>
              <p:nvPr/>
            </p:nvSpPr>
            <p:spPr>
              <a:xfrm>
                <a:off x="1856173"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36" name="Prostokąt 35"/>
              <p:cNvSpPr/>
              <p:nvPr/>
            </p:nvSpPr>
            <p:spPr>
              <a:xfrm>
                <a:off x="1856173"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5" name="Prostokąt 64"/>
              <p:cNvSpPr/>
              <p:nvPr/>
            </p:nvSpPr>
            <p:spPr>
              <a:xfrm>
                <a:off x="1856173"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13" name="Łącznik prosty 12">
              <a:extLst>
                <a:ext uri="{FF2B5EF4-FFF2-40B4-BE49-F238E27FC236}">
                  <a16:creationId xmlns:a16="http://schemas.microsoft.com/office/drawing/2014/main" id="{56AD2880-A211-4017-BA1C-C5719B3E6C00}"/>
                </a:ext>
              </a:extLst>
            </p:cNvPr>
            <p:cNvCxnSpPr>
              <a:cxnSpLocks/>
            </p:cNvCxnSpPr>
            <p:nvPr/>
          </p:nvCxnSpPr>
          <p:spPr>
            <a:xfrm flipV="1">
              <a:off x="2991290" y="6173836"/>
              <a:ext cx="1736686" cy="7889"/>
            </a:xfrm>
            <a:prstGeom prst="line">
              <a:avLst/>
            </a:prstGeom>
            <a:ln w="38100">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8AC4BCFA-27FD-4DEC-8531-8B9316E5D9C2}"/>
              </a:ext>
            </a:extLst>
          </p:cNvPr>
          <p:cNvGrpSpPr/>
          <p:nvPr/>
        </p:nvGrpSpPr>
        <p:grpSpPr>
          <a:xfrm>
            <a:off x="5292814" y="2141184"/>
            <a:ext cx="1740680" cy="4040541"/>
            <a:chOff x="4956087" y="2141184"/>
            <a:chExt cx="1740680" cy="4040541"/>
          </a:xfrm>
        </p:grpSpPr>
        <p:grpSp>
          <p:nvGrpSpPr>
            <p:cNvPr id="6" name="Group 5">
              <a:extLst>
                <a:ext uri="{FF2B5EF4-FFF2-40B4-BE49-F238E27FC236}">
                  <a16:creationId xmlns:a16="http://schemas.microsoft.com/office/drawing/2014/main" id="{F4BA10E1-0F5B-42CD-9635-87513BBA18F3}"/>
                </a:ext>
              </a:extLst>
            </p:cNvPr>
            <p:cNvGrpSpPr/>
            <p:nvPr/>
          </p:nvGrpSpPr>
          <p:grpSpPr>
            <a:xfrm>
              <a:off x="4956087" y="2141184"/>
              <a:ext cx="1740680" cy="4038046"/>
              <a:chOff x="3463066" y="2201913"/>
              <a:chExt cx="1599298" cy="3710067"/>
            </a:xfrm>
          </p:grpSpPr>
          <p:sp>
            <p:nvSpPr>
              <p:cNvPr id="31" name="Prostokąt 30"/>
              <p:cNvSpPr/>
              <p:nvPr/>
            </p:nvSpPr>
            <p:spPr>
              <a:xfrm>
                <a:off x="3466736" y="2201913"/>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2" name="Prostokąt 11"/>
              <p:cNvSpPr/>
              <p:nvPr/>
            </p:nvSpPr>
            <p:spPr>
              <a:xfrm>
                <a:off x="3463066" y="2204864"/>
                <a:ext cx="1597659"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67" name="Łącznik łamany 45"/>
              <p:cNvCxnSpPr>
                <a:stCxn id="71" idx="0"/>
                <a:endCxn id="12" idx="2"/>
              </p:cNvCxnSpPr>
              <p:nvPr/>
            </p:nvCxnSpPr>
            <p:spPr>
              <a:xfrm rot="5400000" flipH="1" flipV="1">
                <a:off x="3108795"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8" name="Prostokąt 67"/>
              <p:cNvSpPr/>
              <p:nvPr/>
            </p:nvSpPr>
            <p:spPr>
              <a:xfrm>
                <a:off x="3664728"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9" name="Prostokąt 68"/>
              <p:cNvSpPr/>
              <p:nvPr/>
            </p:nvSpPr>
            <p:spPr>
              <a:xfrm>
                <a:off x="3664728"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0" name="Prostokąt 69"/>
              <p:cNvSpPr/>
              <p:nvPr/>
            </p:nvSpPr>
            <p:spPr>
              <a:xfrm>
                <a:off x="3664728"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1" name="Prostokąt 70"/>
              <p:cNvSpPr/>
              <p:nvPr/>
            </p:nvSpPr>
            <p:spPr>
              <a:xfrm>
                <a:off x="3664728"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5" name="Łącznik prosty 54">
              <a:extLst>
                <a:ext uri="{FF2B5EF4-FFF2-40B4-BE49-F238E27FC236}">
                  <a16:creationId xmlns:a16="http://schemas.microsoft.com/office/drawing/2014/main" id="{3747DD79-CB2F-4F1A-A65E-41C0F9032738}"/>
                </a:ext>
              </a:extLst>
            </p:cNvPr>
            <p:cNvCxnSpPr>
              <a:cxnSpLocks/>
            </p:cNvCxnSpPr>
            <p:nvPr/>
          </p:nvCxnSpPr>
          <p:spPr>
            <a:xfrm flipV="1">
              <a:off x="4958084" y="6173836"/>
              <a:ext cx="1736686" cy="7889"/>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1DD0071A-4724-47A3-9DC6-2E1C5E7F4658}"/>
              </a:ext>
            </a:extLst>
          </p:cNvPr>
          <p:cNvGrpSpPr/>
          <p:nvPr/>
        </p:nvGrpSpPr>
        <p:grpSpPr>
          <a:xfrm>
            <a:off x="7260674" y="2138285"/>
            <a:ext cx="1738896" cy="4043440"/>
            <a:chOff x="6923947" y="2138285"/>
            <a:chExt cx="1738896" cy="4043440"/>
          </a:xfrm>
        </p:grpSpPr>
        <p:grpSp>
          <p:nvGrpSpPr>
            <p:cNvPr id="7" name="Group 6">
              <a:extLst>
                <a:ext uri="{FF2B5EF4-FFF2-40B4-BE49-F238E27FC236}">
                  <a16:creationId xmlns:a16="http://schemas.microsoft.com/office/drawing/2014/main" id="{97D0695C-727F-4E79-9693-387D17DBABA9}"/>
                </a:ext>
              </a:extLst>
            </p:cNvPr>
            <p:cNvGrpSpPr/>
            <p:nvPr/>
          </p:nvGrpSpPr>
          <p:grpSpPr>
            <a:xfrm>
              <a:off x="6923947" y="2138285"/>
              <a:ext cx="1738896" cy="4038046"/>
              <a:chOff x="5269116" y="2199249"/>
              <a:chExt cx="1597659" cy="3710067"/>
            </a:xfrm>
          </p:grpSpPr>
          <p:sp>
            <p:nvSpPr>
              <p:cNvPr id="32" name="Prostokąt 31"/>
              <p:cNvSpPr/>
              <p:nvPr/>
            </p:nvSpPr>
            <p:spPr>
              <a:xfrm>
                <a:off x="5269972" y="2199249"/>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5" name="Prostokąt 14"/>
              <p:cNvSpPr/>
              <p:nvPr/>
            </p:nvSpPr>
            <p:spPr>
              <a:xfrm>
                <a:off x="5269116" y="2204864"/>
                <a:ext cx="1597659" cy="436849"/>
              </a:xfrm>
              <a:prstGeom prst="rect">
                <a:avLst/>
              </a:prstGeom>
              <a:solidFill>
                <a:schemeClr val="accent6"/>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72" name="Łącznik łamany 45"/>
              <p:cNvCxnSpPr>
                <a:stCxn id="76" idx="0"/>
                <a:endCxn id="15" idx="2"/>
              </p:cNvCxnSpPr>
              <p:nvPr/>
            </p:nvCxnSpPr>
            <p:spPr>
              <a:xfrm rot="5400000" flipH="1" flipV="1">
                <a:off x="4914845"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73" name="Prostokąt 72"/>
              <p:cNvSpPr/>
              <p:nvPr/>
            </p:nvSpPr>
            <p:spPr>
              <a:xfrm>
                <a:off x="5470778"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4" name="Prostokąt 73"/>
              <p:cNvSpPr/>
              <p:nvPr/>
            </p:nvSpPr>
            <p:spPr>
              <a:xfrm>
                <a:off x="5470778"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5" name="Prostokąt 74"/>
              <p:cNvSpPr/>
              <p:nvPr/>
            </p:nvSpPr>
            <p:spPr>
              <a:xfrm>
                <a:off x="5470778"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6" name="Prostokąt 75"/>
              <p:cNvSpPr/>
              <p:nvPr/>
            </p:nvSpPr>
            <p:spPr>
              <a:xfrm>
                <a:off x="5470778"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6" name="Łącznik prosty 55">
              <a:extLst>
                <a:ext uri="{FF2B5EF4-FFF2-40B4-BE49-F238E27FC236}">
                  <a16:creationId xmlns:a16="http://schemas.microsoft.com/office/drawing/2014/main" id="{1C536E99-87D3-44F4-A223-DFB16CE77A67}"/>
                </a:ext>
              </a:extLst>
            </p:cNvPr>
            <p:cNvCxnSpPr>
              <a:cxnSpLocks/>
            </p:cNvCxnSpPr>
            <p:nvPr/>
          </p:nvCxnSpPr>
          <p:spPr>
            <a:xfrm flipV="1">
              <a:off x="6924878" y="6173836"/>
              <a:ext cx="1736686" cy="7889"/>
            </a:xfrm>
            <a:prstGeom prst="line">
              <a:avLst/>
            </a:prstGeom>
            <a:ln w="3810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A5D0FE3-F49C-4FB7-BCCE-633DBC27C339}"/>
              </a:ext>
            </a:extLst>
          </p:cNvPr>
          <p:cNvGrpSpPr/>
          <p:nvPr/>
        </p:nvGrpSpPr>
        <p:grpSpPr>
          <a:xfrm>
            <a:off x="9226382" y="2143679"/>
            <a:ext cx="1742849" cy="4038046"/>
            <a:chOff x="8889655" y="2143679"/>
            <a:chExt cx="1742849" cy="4038046"/>
          </a:xfrm>
        </p:grpSpPr>
        <p:grpSp>
          <p:nvGrpSpPr>
            <p:cNvPr id="8" name="Group 7">
              <a:extLst>
                <a:ext uri="{FF2B5EF4-FFF2-40B4-BE49-F238E27FC236}">
                  <a16:creationId xmlns:a16="http://schemas.microsoft.com/office/drawing/2014/main" id="{B0981FE2-758D-4A43-AF0F-EF055FAD61B9}"/>
                </a:ext>
              </a:extLst>
            </p:cNvPr>
            <p:cNvGrpSpPr/>
            <p:nvPr/>
          </p:nvGrpSpPr>
          <p:grpSpPr>
            <a:xfrm>
              <a:off x="8889655" y="2143679"/>
              <a:ext cx="1742849" cy="4038046"/>
              <a:chOff x="7075165" y="2204205"/>
              <a:chExt cx="1601291" cy="3710067"/>
            </a:xfrm>
          </p:grpSpPr>
          <p:sp>
            <p:nvSpPr>
              <p:cNvPr id="35" name="Prostokąt 34"/>
              <p:cNvSpPr/>
              <p:nvPr/>
            </p:nvSpPr>
            <p:spPr>
              <a:xfrm>
                <a:off x="7080828" y="2204205"/>
                <a:ext cx="1595628" cy="3710067"/>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22" name="Prostokąt 21"/>
              <p:cNvSpPr/>
              <p:nvPr/>
            </p:nvSpPr>
            <p:spPr>
              <a:xfrm>
                <a:off x="7075165" y="2204864"/>
                <a:ext cx="1597659" cy="436849"/>
              </a:xfrm>
              <a:prstGeom prst="rect">
                <a:avLst/>
              </a:prstGeom>
              <a:solidFill>
                <a:schemeClr val="accent1"/>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77" name="Łącznik łamany 45"/>
              <p:cNvCxnSpPr>
                <a:stCxn id="81" idx="0"/>
                <a:endCxn id="22" idx="2"/>
              </p:cNvCxnSpPr>
              <p:nvPr/>
            </p:nvCxnSpPr>
            <p:spPr>
              <a:xfrm rot="5400000" flipH="1" flipV="1">
                <a:off x="6720894" y="3794813"/>
                <a:ext cx="2306200" cy="1"/>
              </a:xfrm>
              <a:prstGeom prst="bentConnector3">
                <a:avLst>
                  <a:gd name="adj1" fmla="val 50000"/>
                </a:avLst>
              </a:prstGeom>
              <a:ln w="28575">
                <a:solidFill>
                  <a:schemeClr val="bg2">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78" name="Prostokąt 77"/>
              <p:cNvSpPr/>
              <p:nvPr/>
            </p:nvSpPr>
            <p:spPr>
              <a:xfrm>
                <a:off x="7276827" y="2960492"/>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79" name="Prostokąt 78"/>
              <p:cNvSpPr/>
              <p:nvPr/>
            </p:nvSpPr>
            <p:spPr>
              <a:xfrm>
                <a:off x="7276827" y="3622966"/>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80" name="Prostokąt 79"/>
              <p:cNvSpPr/>
              <p:nvPr/>
            </p:nvSpPr>
            <p:spPr>
              <a:xfrm>
                <a:off x="7276827" y="4285440"/>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81" name="Prostokąt 80"/>
              <p:cNvSpPr/>
              <p:nvPr/>
            </p:nvSpPr>
            <p:spPr>
              <a:xfrm>
                <a:off x="7276827" y="4947913"/>
                <a:ext cx="1194334" cy="436849"/>
              </a:xfrm>
              <a:prstGeom prst="rect">
                <a:avLst/>
              </a:prstGeom>
              <a:solidFill>
                <a:schemeClr val="accent3">
                  <a:lumMod val="60000"/>
                  <a:lumOff val="40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cxnSp>
          <p:nvCxnSpPr>
            <p:cNvPr id="58" name="Łącznik prosty 57">
              <a:extLst>
                <a:ext uri="{FF2B5EF4-FFF2-40B4-BE49-F238E27FC236}">
                  <a16:creationId xmlns:a16="http://schemas.microsoft.com/office/drawing/2014/main" id="{9BACEC56-E542-4108-926C-0CDC3FDF78AC}"/>
                </a:ext>
              </a:extLst>
            </p:cNvPr>
            <p:cNvCxnSpPr>
              <a:cxnSpLocks/>
            </p:cNvCxnSpPr>
            <p:nvPr/>
          </p:nvCxnSpPr>
          <p:spPr>
            <a:xfrm flipV="1">
              <a:off x="8892736" y="6173836"/>
              <a:ext cx="1736686" cy="7889"/>
            </a:xfrm>
            <a:prstGeom prst="line">
              <a:avLst/>
            </a:prstGeom>
            <a:ln w="38100">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1" name="Prostokąt 10"/>
          <p:cNvSpPr/>
          <p:nvPr/>
        </p:nvSpPr>
        <p:spPr>
          <a:xfrm>
            <a:off x="6240016" y="1125538"/>
            <a:ext cx="1814500" cy="475468"/>
          </a:xfrm>
          <a:prstGeom prst="rect">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Management</a:t>
            </a:r>
          </a:p>
        </p:txBody>
      </p:sp>
      <p:grpSp>
        <p:nvGrpSpPr>
          <p:cNvPr id="9" name="Group 8">
            <a:extLst>
              <a:ext uri="{FF2B5EF4-FFF2-40B4-BE49-F238E27FC236}">
                <a16:creationId xmlns:a16="http://schemas.microsoft.com/office/drawing/2014/main" id="{34A86DD0-F9D1-44DD-8F76-FD9691B4A40A}"/>
              </a:ext>
            </a:extLst>
          </p:cNvPr>
          <p:cNvGrpSpPr/>
          <p:nvPr/>
        </p:nvGrpSpPr>
        <p:grpSpPr>
          <a:xfrm>
            <a:off x="4198704" y="1601005"/>
            <a:ext cx="5897127" cy="543392"/>
            <a:chOff x="2765224" y="1705609"/>
            <a:chExt cx="5418150" cy="499257"/>
          </a:xfrm>
        </p:grpSpPr>
        <p:cxnSp>
          <p:nvCxnSpPr>
            <p:cNvPr id="14" name="Łącznik łamany 13"/>
            <p:cNvCxnSpPr>
              <a:cxnSpLocks/>
              <a:stCxn id="11" idx="2"/>
              <a:endCxn id="15" idx="0"/>
            </p:cNvCxnSpPr>
            <p:nvPr/>
          </p:nvCxnSpPr>
          <p:spPr>
            <a:xfrm rot="16200000" flipH="1">
              <a:off x="5676184" y="1503724"/>
              <a:ext cx="499255" cy="903026"/>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Łącznik łamany 16"/>
            <p:cNvCxnSpPr>
              <a:cxnSpLocks/>
              <a:stCxn id="11" idx="2"/>
              <a:endCxn id="12" idx="0"/>
            </p:cNvCxnSpPr>
            <p:nvPr/>
          </p:nvCxnSpPr>
          <p:spPr>
            <a:xfrm rot="5400000">
              <a:off x="4772171" y="1502738"/>
              <a:ext cx="499255" cy="905000"/>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Łącznik łamany 33"/>
            <p:cNvCxnSpPr>
              <a:cxnSpLocks/>
              <a:stCxn id="11" idx="2"/>
              <a:endCxn id="33" idx="0"/>
            </p:cNvCxnSpPr>
            <p:nvPr/>
          </p:nvCxnSpPr>
          <p:spPr>
            <a:xfrm rot="5400000">
              <a:off x="3870134" y="600701"/>
              <a:ext cx="499255" cy="2709075"/>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łamany 29"/>
            <p:cNvCxnSpPr>
              <a:cxnSpLocks/>
              <a:stCxn id="11" idx="2"/>
              <a:endCxn id="22" idx="0"/>
            </p:cNvCxnSpPr>
            <p:nvPr/>
          </p:nvCxnSpPr>
          <p:spPr>
            <a:xfrm rot="16200000" flipH="1">
              <a:off x="6579209" y="600700"/>
              <a:ext cx="499255" cy="2709075"/>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57" name="Freeform 34"/>
          <p:cNvSpPr>
            <a:spLocks/>
          </p:cNvSpPr>
          <p:nvPr/>
        </p:nvSpPr>
        <p:spPr bwMode="auto">
          <a:xfrm>
            <a:off x="7207293" y="3377640"/>
            <a:ext cx="1926647" cy="961752"/>
          </a:xfrm>
          <a:custGeom>
            <a:avLst/>
            <a:gdLst/>
            <a:ahLst/>
            <a:cxnLst>
              <a:cxn ang="0">
                <a:pos x="252" y="9"/>
              </a:cxn>
              <a:cxn ang="0">
                <a:pos x="196" y="21"/>
              </a:cxn>
              <a:cxn ang="0">
                <a:pos x="60" y="80"/>
              </a:cxn>
              <a:cxn ang="0">
                <a:pos x="5" y="163"/>
              </a:cxn>
              <a:cxn ang="0">
                <a:pos x="54" y="261"/>
              </a:cxn>
              <a:cxn ang="0">
                <a:pos x="288" y="324"/>
              </a:cxn>
              <a:cxn ang="0">
                <a:pos x="529" y="276"/>
              </a:cxn>
              <a:cxn ang="0">
                <a:pos x="594" y="181"/>
              </a:cxn>
              <a:cxn ang="0">
                <a:pos x="519" y="108"/>
              </a:cxn>
              <a:cxn ang="0">
                <a:pos x="291" y="60"/>
              </a:cxn>
              <a:cxn ang="0">
                <a:pos x="290" y="71"/>
              </a:cxn>
              <a:cxn ang="0">
                <a:pos x="533" y="130"/>
              </a:cxn>
              <a:cxn ang="0">
                <a:pos x="580" y="202"/>
              </a:cxn>
              <a:cxn ang="0">
                <a:pos x="506" y="275"/>
              </a:cxn>
              <a:cxn ang="0">
                <a:pos x="278" y="312"/>
              </a:cxn>
              <a:cxn ang="0">
                <a:pos x="59" y="253"/>
              </a:cxn>
              <a:cxn ang="0">
                <a:pos x="14" y="167"/>
              </a:cxn>
              <a:cxn ang="0">
                <a:pos x="60" y="91"/>
              </a:cxn>
              <a:cxn ang="0">
                <a:pos x="190" y="30"/>
              </a:cxn>
              <a:cxn ang="0">
                <a:pos x="252" y="15"/>
              </a:cxn>
              <a:cxn ang="0">
                <a:pos x="252" y="9"/>
              </a:cxn>
            </a:cxnLst>
            <a:rect l="0" t="0" r="r" b="b"/>
            <a:pathLst>
              <a:path w="599" h="324">
                <a:moveTo>
                  <a:pt x="252" y="9"/>
                </a:moveTo>
                <a:cubicBezTo>
                  <a:pt x="252" y="10"/>
                  <a:pt x="231" y="12"/>
                  <a:pt x="196" y="21"/>
                </a:cubicBezTo>
                <a:cubicBezTo>
                  <a:pt x="162" y="30"/>
                  <a:pt x="111" y="44"/>
                  <a:pt x="60" y="80"/>
                </a:cubicBezTo>
                <a:cubicBezTo>
                  <a:pt x="35" y="98"/>
                  <a:pt x="9" y="125"/>
                  <a:pt x="5" y="163"/>
                </a:cubicBezTo>
                <a:cubicBezTo>
                  <a:pt x="0" y="200"/>
                  <a:pt x="22" y="239"/>
                  <a:pt x="54" y="261"/>
                </a:cubicBezTo>
                <a:cubicBezTo>
                  <a:pt x="119" y="308"/>
                  <a:pt x="206" y="320"/>
                  <a:pt x="288" y="324"/>
                </a:cubicBezTo>
                <a:cubicBezTo>
                  <a:pt x="371" y="324"/>
                  <a:pt x="459" y="320"/>
                  <a:pt x="529" y="276"/>
                </a:cubicBezTo>
                <a:cubicBezTo>
                  <a:pt x="560" y="254"/>
                  <a:pt x="599" y="226"/>
                  <a:pt x="594" y="181"/>
                </a:cubicBezTo>
                <a:cubicBezTo>
                  <a:pt x="585" y="139"/>
                  <a:pt x="547" y="122"/>
                  <a:pt x="519" y="108"/>
                </a:cubicBezTo>
                <a:cubicBezTo>
                  <a:pt x="397" y="58"/>
                  <a:pt x="302" y="62"/>
                  <a:pt x="291" y="60"/>
                </a:cubicBezTo>
                <a:cubicBezTo>
                  <a:pt x="242" y="62"/>
                  <a:pt x="176" y="69"/>
                  <a:pt x="290" y="71"/>
                </a:cubicBezTo>
                <a:cubicBezTo>
                  <a:pt x="317" y="75"/>
                  <a:pt x="419" y="74"/>
                  <a:pt x="533" y="130"/>
                </a:cubicBezTo>
                <a:cubicBezTo>
                  <a:pt x="559" y="144"/>
                  <a:pt x="591" y="170"/>
                  <a:pt x="580" y="202"/>
                </a:cubicBezTo>
                <a:cubicBezTo>
                  <a:pt x="570" y="233"/>
                  <a:pt x="537" y="256"/>
                  <a:pt x="506" y="275"/>
                </a:cubicBezTo>
                <a:cubicBezTo>
                  <a:pt x="439" y="309"/>
                  <a:pt x="356" y="314"/>
                  <a:pt x="278" y="312"/>
                </a:cubicBezTo>
                <a:cubicBezTo>
                  <a:pt x="200" y="308"/>
                  <a:pt x="119" y="295"/>
                  <a:pt x="59" y="253"/>
                </a:cubicBezTo>
                <a:cubicBezTo>
                  <a:pt x="30" y="232"/>
                  <a:pt x="11" y="200"/>
                  <a:pt x="14" y="167"/>
                </a:cubicBezTo>
                <a:cubicBezTo>
                  <a:pt x="16" y="135"/>
                  <a:pt x="37" y="109"/>
                  <a:pt x="60" y="91"/>
                </a:cubicBezTo>
                <a:cubicBezTo>
                  <a:pt x="106" y="55"/>
                  <a:pt x="156" y="40"/>
                  <a:pt x="190" y="30"/>
                </a:cubicBezTo>
                <a:cubicBezTo>
                  <a:pt x="225" y="20"/>
                  <a:pt x="248" y="16"/>
                  <a:pt x="252" y="15"/>
                </a:cubicBezTo>
                <a:cubicBezTo>
                  <a:pt x="290" y="6"/>
                  <a:pt x="318" y="0"/>
                  <a:pt x="252" y="9"/>
                </a:cubicBezTo>
                <a:close/>
              </a:path>
            </a:pathLst>
          </a:custGeom>
          <a:solidFill>
            <a:schemeClr val="accent5"/>
          </a:solidFill>
          <a:ln w="9525">
            <a:noFill/>
            <a:round/>
            <a:headEnd/>
            <a:tailEnd/>
          </a:ln>
        </p:spPr>
        <p:txBody>
          <a:bodyPr vert="horz" wrap="square" lIns="36000" tIns="45720" rIns="36000" bIns="45720" numCol="1" anchor="t" anchorCtr="0" compatLnSpc="1">
            <a:prstTxWarp prst="textNoShape">
              <a:avLst/>
            </a:prstTxWarp>
          </a:bodyPr>
          <a:lstStyle/>
          <a:p>
            <a:endParaRPr lang="en-US" sz="1400" dirty="0">
              <a:solidFill>
                <a:srgbClr val="3F3F3F"/>
              </a:solidFill>
            </a:endParaRPr>
          </a:p>
        </p:txBody>
      </p:sp>
      <p:sp>
        <p:nvSpPr>
          <p:cNvPr id="28" name="Tytuł 27"/>
          <p:cNvSpPr>
            <a:spLocks noGrp="1"/>
          </p:cNvSpPr>
          <p:nvPr>
            <p:ph type="title"/>
          </p:nvPr>
        </p:nvSpPr>
        <p:spPr/>
        <p:txBody>
          <a:bodyPr>
            <a:normAutofit fontScale="90000"/>
          </a:bodyPr>
          <a:lstStyle/>
          <a:p>
            <a:r>
              <a:rPr lang="en-US" dirty="0"/>
              <a:t>Organizational Matrix Chart – Horizontal Projects</a:t>
            </a:r>
          </a:p>
        </p:txBody>
      </p:sp>
      <p:grpSp>
        <p:nvGrpSpPr>
          <p:cNvPr id="2" name="Grupa 1">
            <a:extLst>
              <a:ext uri="{FF2B5EF4-FFF2-40B4-BE49-F238E27FC236}">
                <a16:creationId xmlns:a16="http://schemas.microsoft.com/office/drawing/2014/main" id="{8E527EBB-11ED-459E-A3E3-E14B4BD30D85}"/>
              </a:ext>
            </a:extLst>
          </p:cNvPr>
          <p:cNvGrpSpPr/>
          <p:nvPr/>
        </p:nvGrpSpPr>
        <p:grpSpPr>
          <a:xfrm>
            <a:off x="1027549" y="2889504"/>
            <a:ext cx="2066213" cy="625709"/>
            <a:chOff x="1101760" y="2889504"/>
            <a:chExt cx="2066213" cy="625709"/>
          </a:xfrm>
        </p:grpSpPr>
        <p:sp>
          <p:nvSpPr>
            <p:cNvPr id="10" name="Prostokąt 9"/>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6" name="Pięciokąt 65"/>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5" name="Pięciokąt 94"/>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A</a:t>
              </a:r>
            </a:p>
          </p:txBody>
        </p:sp>
      </p:grpSp>
      <p:grpSp>
        <p:nvGrpSpPr>
          <p:cNvPr id="3" name="Grupa 2">
            <a:extLst>
              <a:ext uri="{FF2B5EF4-FFF2-40B4-BE49-F238E27FC236}">
                <a16:creationId xmlns:a16="http://schemas.microsoft.com/office/drawing/2014/main" id="{5FD129A4-545B-4613-B1A1-715A66A6FCC5}"/>
              </a:ext>
            </a:extLst>
          </p:cNvPr>
          <p:cNvGrpSpPr/>
          <p:nvPr/>
        </p:nvGrpSpPr>
        <p:grpSpPr>
          <a:xfrm>
            <a:off x="1027549" y="3607918"/>
            <a:ext cx="2066213" cy="626391"/>
            <a:chOff x="1101760" y="3608829"/>
            <a:chExt cx="2066213" cy="626391"/>
          </a:xfrm>
        </p:grpSpPr>
        <p:sp>
          <p:nvSpPr>
            <p:cNvPr id="82" name="Pięciokąt 81"/>
            <p:cNvSpPr/>
            <p:nvPr/>
          </p:nvSpPr>
          <p:spPr>
            <a:xfrm>
              <a:off x="1776517" y="3609512"/>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6" name="Pięciokąt 95"/>
            <p:cNvSpPr/>
            <p:nvPr/>
          </p:nvSpPr>
          <p:spPr>
            <a:xfrm>
              <a:off x="1728421" y="3609513"/>
              <a:ext cx="1391456" cy="625706"/>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B</a:t>
              </a:r>
            </a:p>
          </p:txBody>
        </p:sp>
        <p:sp>
          <p:nvSpPr>
            <p:cNvPr id="63" name="Prostokąt 62"/>
            <p:cNvSpPr/>
            <p:nvPr/>
          </p:nvSpPr>
          <p:spPr>
            <a:xfrm>
              <a:off x="1101760" y="3608829"/>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83" name="Grupa 82">
            <a:extLst>
              <a:ext uri="{FF2B5EF4-FFF2-40B4-BE49-F238E27FC236}">
                <a16:creationId xmlns:a16="http://schemas.microsoft.com/office/drawing/2014/main" id="{7F4BDD3A-83AE-4185-80B8-9A05FD3AEB73}"/>
              </a:ext>
            </a:extLst>
          </p:cNvPr>
          <p:cNvGrpSpPr/>
          <p:nvPr/>
        </p:nvGrpSpPr>
        <p:grpSpPr>
          <a:xfrm>
            <a:off x="1027549" y="4327696"/>
            <a:ext cx="2066213" cy="625709"/>
            <a:chOff x="1101760" y="2889504"/>
            <a:chExt cx="2066213" cy="625709"/>
          </a:xfrm>
        </p:grpSpPr>
        <p:sp>
          <p:nvSpPr>
            <p:cNvPr id="84" name="Prostokąt 83">
              <a:extLst>
                <a:ext uri="{FF2B5EF4-FFF2-40B4-BE49-F238E27FC236}">
                  <a16:creationId xmlns:a16="http://schemas.microsoft.com/office/drawing/2014/main" id="{D401D8B8-0B68-4BE0-A84B-A941A65FA0DF}"/>
                </a:ext>
              </a:extLst>
            </p:cNvPr>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5" name="Pięciokąt 65">
              <a:extLst>
                <a:ext uri="{FF2B5EF4-FFF2-40B4-BE49-F238E27FC236}">
                  <a16:creationId xmlns:a16="http://schemas.microsoft.com/office/drawing/2014/main" id="{CCD73A43-123B-49B5-9601-2A86632A09B8}"/>
                </a:ext>
              </a:extLst>
            </p:cNvPr>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86" name="Pięciokąt 94">
              <a:extLst>
                <a:ext uri="{FF2B5EF4-FFF2-40B4-BE49-F238E27FC236}">
                  <a16:creationId xmlns:a16="http://schemas.microsoft.com/office/drawing/2014/main" id="{EE8F96E9-FBB3-42D4-8A14-4FC6E91F2952}"/>
                </a:ext>
              </a:extLst>
            </p:cNvPr>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C</a:t>
              </a:r>
            </a:p>
          </p:txBody>
        </p:sp>
      </p:grpSp>
      <p:grpSp>
        <p:nvGrpSpPr>
          <p:cNvPr id="87" name="Grupa 86">
            <a:extLst>
              <a:ext uri="{FF2B5EF4-FFF2-40B4-BE49-F238E27FC236}">
                <a16:creationId xmlns:a16="http://schemas.microsoft.com/office/drawing/2014/main" id="{F3F47B57-B9DB-443A-A972-996AE1867036}"/>
              </a:ext>
            </a:extLst>
          </p:cNvPr>
          <p:cNvGrpSpPr/>
          <p:nvPr/>
        </p:nvGrpSpPr>
        <p:grpSpPr>
          <a:xfrm>
            <a:off x="1027549" y="5046110"/>
            <a:ext cx="2066213" cy="625709"/>
            <a:chOff x="1101760" y="2889504"/>
            <a:chExt cx="2066213" cy="625709"/>
          </a:xfrm>
        </p:grpSpPr>
        <p:sp>
          <p:nvSpPr>
            <p:cNvPr id="88" name="Prostokąt 87">
              <a:extLst>
                <a:ext uri="{FF2B5EF4-FFF2-40B4-BE49-F238E27FC236}">
                  <a16:creationId xmlns:a16="http://schemas.microsoft.com/office/drawing/2014/main" id="{C1B08172-1F9F-453A-9980-3155929321D2}"/>
                </a:ext>
              </a:extLst>
            </p:cNvPr>
            <p:cNvSpPr/>
            <p:nvPr/>
          </p:nvSpPr>
          <p:spPr>
            <a:xfrm>
              <a:off x="1101760" y="2889505"/>
              <a:ext cx="626400" cy="6257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89" name="Pięciokąt 65">
              <a:extLst>
                <a:ext uri="{FF2B5EF4-FFF2-40B4-BE49-F238E27FC236}">
                  <a16:creationId xmlns:a16="http://schemas.microsoft.com/office/drawing/2014/main" id="{AF19D83D-26FA-4A64-8478-50667FD95BC1}"/>
                </a:ext>
              </a:extLst>
            </p:cNvPr>
            <p:cNvSpPr/>
            <p:nvPr/>
          </p:nvSpPr>
          <p:spPr>
            <a:xfrm>
              <a:off x="1776517" y="2889504"/>
              <a:ext cx="1391456" cy="625708"/>
            </a:xfrm>
            <a:prstGeom prst="homePlate">
              <a:avLst>
                <a:gd name="adj" fmla="val 20695"/>
              </a:avLst>
            </a:prstGeom>
            <a:solidFill>
              <a:schemeClr val="accent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endParaRPr lang="en-US" sz="1400" dirty="0">
                <a:solidFill>
                  <a:prstClr val="white"/>
                </a:solidFill>
                <a:ea typeface="Verdana" pitchFamily="34" charset="0"/>
                <a:cs typeface="Verdana" pitchFamily="34" charset="0"/>
              </a:endParaRPr>
            </a:p>
          </p:txBody>
        </p:sp>
        <p:sp>
          <p:nvSpPr>
            <p:cNvPr id="90" name="Pięciokąt 94">
              <a:extLst>
                <a:ext uri="{FF2B5EF4-FFF2-40B4-BE49-F238E27FC236}">
                  <a16:creationId xmlns:a16="http://schemas.microsoft.com/office/drawing/2014/main" id="{D6020428-5900-40D0-8454-998D00C146C3}"/>
                </a:ext>
              </a:extLst>
            </p:cNvPr>
            <p:cNvSpPr/>
            <p:nvPr/>
          </p:nvSpPr>
          <p:spPr>
            <a:xfrm>
              <a:off x="1728420" y="2889505"/>
              <a:ext cx="1391456" cy="625708"/>
            </a:xfrm>
            <a:prstGeom prst="homePlate">
              <a:avLst>
                <a:gd name="adj" fmla="val 20695"/>
              </a:avLst>
            </a:pr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D</a:t>
              </a:r>
            </a:p>
          </p:txBody>
        </p:sp>
      </p:grpSp>
      <p:sp>
        <p:nvSpPr>
          <p:cNvPr id="91" name="Freeform 19">
            <a:extLst>
              <a:ext uri="{FF2B5EF4-FFF2-40B4-BE49-F238E27FC236}">
                <a16:creationId xmlns:a16="http://schemas.microsoft.com/office/drawing/2014/main" id="{35637757-F006-466A-B45D-169DEACAAA39}"/>
              </a:ext>
            </a:extLst>
          </p:cNvPr>
          <p:cNvSpPr>
            <a:spLocks noChangeAspect="1" noEditPoints="1"/>
          </p:cNvSpPr>
          <p:nvPr/>
        </p:nvSpPr>
        <p:spPr bwMode="auto">
          <a:xfrm>
            <a:off x="1104271" y="3026326"/>
            <a:ext cx="437088" cy="374646"/>
          </a:xfrm>
          <a:custGeom>
            <a:avLst/>
            <a:gdLst>
              <a:gd name="T0" fmla="*/ 204 w 275"/>
              <a:gd name="T1" fmla="*/ 235 h 235"/>
              <a:gd name="T2" fmla="*/ 236 w 275"/>
              <a:gd name="T3" fmla="*/ 186 h 235"/>
              <a:gd name="T4" fmla="*/ 263 w 275"/>
              <a:gd name="T5" fmla="*/ 149 h 235"/>
              <a:gd name="T6" fmla="*/ 263 w 275"/>
              <a:gd name="T7" fmla="*/ 148 h 235"/>
              <a:gd name="T8" fmla="*/ 275 w 275"/>
              <a:gd name="T9" fmla="*/ 119 h 235"/>
              <a:gd name="T10" fmla="*/ 267 w 275"/>
              <a:gd name="T11" fmla="*/ 94 h 235"/>
              <a:gd name="T12" fmla="*/ 269 w 275"/>
              <a:gd name="T13" fmla="*/ 81 h 235"/>
              <a:gd name="T14" fmla="*/ 253 w 275"/>
              <a:gd name="T15" fmla="*/ 46 h 235"/>
              <a:gd name="T16" fmla="*/ 236 w 275"/>
              <a:gd name="T17" fmla="*/ 38 h 235"/>
              <a:gd name="T18" fmla="*/ 195 w 275"/>
              <a:gd name="T19" fmla="*/ 10 h 235"/>
              <a:gd name="T20" fmla="*/ 187 w 275"/>
              <a:gd name="T21" fmla="*/ 11 h 235"/>
              <a:gd name="T22" fmla="*/ 158 w 275"/>
              <a:gd name="T23" fmla="*/ 0 h 235"/>
              <a:gd name="T24" fmla="*/ 132 w 275"/>
              <a:gd name="T25" fmla="*/ 8 h 235"/>
              <a:gd name="T26" fmla="*/ 111 w 275"/>
              <a:gd name="T27" fmla="*/ 2 h 235"/>
              <a:gd name="T28" fmla="*/ 74 w 275"/>
              <a:gd name="T29" fmla="*/ 22 h 235"/>
              <a:gd name="T30" fmla="*/ 71 w 275"/>
              <a:gd name="T31" fmla="*/ 21 h 235"/>
              <a:gd name="T32" fmla="*/ 27 w 275"/>
              <a:gd name="T33" fmla="*/ 56 h 235"/>
              <a:gd name="T34" fmla="*/ 0 w 275"/>
              <a:gd name="T35" fmla="*/ 97 h 235"/>
              <a:gd name="T36" fmla="*/ 44 w 275"/>
              <a:gd name="T37" fmla="*/ 142 h 235"/>
              <a:gd name="T38" fmla="*/ 70 w 275"/>
              <a:gd name="T39" fmla="*/ 134 h 235"/>
              <a:gd name="T40" fmla="*/ 96 w 275"/>
              <a:gd name="T41" fmla="*/ 144 h 235"/>
              <a:gd name="T42" fmla="*/ 121 w 275"/>
              <a:gd name="T43" fmla="*/ 135 h 235"/>
              <a:gd name="T44" fmla="*/ 162 w 275"/>
              <a:gd name="T45" fmla="*/ 179 h 235"/>
              <a:gd name="T46" fmla="*/ 162 w 275"/>
              <a:gd name="T47" fmla="*/ 234 h 235"/>
              <a:gd name="T48" fmla="*/ 142 w 275"/>
              <a:gd name="T49" fmla="*/ 36 h 235"/>
              <a:gd name="T50" fmla="*/ 161 w 275"/>
              <a:gd name="T51" fmla="*/ 70 h 235"/>
              <a:gd name="T52" fmla="*/ 197 w 275"/>
              <a:gd name="T53" fmla="*/ 79 h 235"/>
              <a:gd name="T54" fmla="*/ 221 w 275"/>
              <a:gd name="T55" fmla="*/ 117 h 235"/>
              <a:gd name="T56" fmla="*/ 186 w 275"/>
              <a:gd name="T57" fmla="*/ 164 h 235"/>
              <a:gd name="T58" fmla="*/ 184 w 275"/>
              <a:gd name="T59" fmla="*/ 235 h 235"/>
              <a:gd name="T60" fmla="*/ 182 w 275"/>
              <a:gd name="T61" fmla="*/ 75 h 235"/>
              <a:gd name="T62" fmla="*/ 193 w 275"/>
              <a:gd name="T63" fmla="*/ 48 h 235"/>
              <a:gd name="T64" fmla="*/ 247 w 275"/>
              <a:gd name="T65" fmla="*/ 86 h 235"/>
              <a:gd name="T66" fmla="*/ 217 w 275"/>
              <a:gd name="T67" fmla="*/ 99 h 235"/>
              <a:gd name="T68" fmla="*/ 51 w 275"/>
              <a:gd name="T69" fmla="*/ 71 h 235"/>
              <a:gd name="T70" fmla="*/ 77 w 275"/>
              <a:gd name="T71" fmla="*/ 91 h 235"/>
              <a:gd name="T72" fmla="*/ 161 w 275"/>
              <a:gd name="T73" fmla="*/ 127 h 235"/>
              <a:gd name="T74" fmla="*/ 148 w 275"/>
              <a:gd name="T75" fmla="*/ 97 h 235"/>
              <a:gd name="T76" fmla="*/ 159 w 275"/>
              <a:gd name="T77" fmla="*/ 69 h 235"/>
              <a:gd name="T78" fmla="*/ 118 w 275"/>
              <a:gd name="T79" fmla="*/ 103 h 235"/>
              <a:gd name="T80" fmla="*/ 138 w 275"/>
              <a:gd name="T81" fmla="*/ 97 h 235"/>
              <a:gd name="T82" fmla="*/ 148 w 275"/>
              <a:gd name="T83" fmla="*/ 98 h 235"/>
              <a:gd name="T84" fmla="*/ 143 w 275"/>
              <a:gd name="T85" fmla="*/ 47 h 235"/>
              <a:gd name="T86" fmla="*/ 115 w 275"/>
              <a:gd name="T87" fmla="*/ 59 h 235"/>
              <a:gd name="T88" fmla="*/ 86 w 275"/>
              <a:gd name="T89" fmla="*/ 46 h 235"/>
              <a:gd name="T90" fmla="*/ 100 w 275"/>
              <a:gd name="T91" fmla="*/ 56 h 235"/>
              <a:gd name="T92" fmla="*/ 60 w 275"/>
              <a:gd name="T93" fmla="*/ 95 h 235"/>
              <a:gd name="T94" fmla="*/ 34 w 275"/>
              <a:gd name="T95" fmla="*/ 108 h 235"/>
              <a:gd name="T96" fmla="*/ 63 w 275"/>
              <a:gd name="T97" fmla="*/ 95 h 235"/>
              <a:gd name="T98" fmla="*/ 187 w 275"/>
              <a:gd name="T99" fmla="*/ 123 h 235"/>
              <a:gd name="T100" fmla="*/ 219 w 275"/>
              <a:gd name="T101" fmla="*/ 121 h 235"/>
              <a:gd name="T102" fmla="*/ 212 w 275"/>
              <a:gd name="T103" fmla="*/ 141 h 235"/>
              <a:gd name="T104" fmla="*/ 237 w 275"/>
              <a:gd name="T105" fmla="*/ 16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5">
                <a:moveTo>
                  <a:pt x="204" y="235"/>
                </a:moveTo>
                <a:cubicBezTo>
                  <a:pt x="204" y="235"/>
                  <a:pt x="203" y="198"/>
                  <a:pt x="236" y="186"/>
                </a:cubicBezTo>
                <a:cubicBezTo>
                  <a:pt x="252" y="180"/>
                  <a:pt x="263" y="166"/>
                  <a:pt x="263" y="149"/>
                </a:cubicBezTo>
                <a:cubicBezTo>
                  <a:pt x="263" y="148"/>
                  <a:pt x="263" y="148"/>
                  <a:pt x="263" y="148"/>
                </a:cubicBezTo>
                <a:cubicBezTo>
                  <a:pt x="271" y="141"/>
                  <a:pt x="275" y="130"/>
                  <a:pt x="275" y="119"/>
                </a:cubicBezTo>
                <a:cubicBezTo>
                  <a:pt x="275" y="109"/>
                  <a:pt x="272" y="101"/>
                  <a:pt x="267" y="94"/>
                </a:cubicBezTo>
                <a:cubicBezTo>
                  <a:pt x="269" y="90"/>
                  <a:pt x="269" y="86"/>
                  <a:pt x="269" y="81"/>
                </a:cubicBezTo>
                <a:cubicBezTo>
                  <a:pt x="269" y="67"/>
                  <a:pt x="263" y="54"/>
                  <a:pt x="253" y="46"/>
                </a:cubicBezTo>
                <a:cubicBezTo>
                  <a:pt x="248" y="42"/>
                  <a:pt x="242" y="39"/>
                  <a:pt x="236" y="38"/>
                </a:cubicBezTo>
                <a:cubicBezTo>
                  <a:pt x="230" y="22"/>
                  <a:pt x="214" y="10"/>
                  <a:pt x="195" y="10"/>
                </a:cubicBezTo>
                <a:cubicBezTo>
                  <a:pt x="193" y="10"/>
                  <a:pt x="190" y="11"/>
                  <a:pt x="187" y="11"/>
                </a:cubicBezTo>
                <a:cubicBezTo>
                  <a:pt x="180" y="4"/>
                  <a:pt x="169" y="0"/>
                  <a:pt x="158" y="0"/>
                </a:cubicBezTo>
                <a:cubicBezTo>
                  <a:pt x="148" y="0"/>
                  <a:pt x="140" y="3"/>
                  <a:pt x="132" y="8"/>
                </a:cubicBezTo>
                <a:cubicBezTo>
                  <a:pt x="126" y="4"/>
                  <a:pt x="119" y="2"/>
                  <a:pt x="111" y="2"/>
                </a:cubicBezTo>
                <a:cubicBezTo>
                  <a:pt x="96" y="2"/>
                  <a:pt x="82" y="10"/>
                  <a:pt x="74" y="22"/>
                </a:cubicBezTo>
                <a:cubicBezTo>
                  <a:pt x="73" y="21"/>
                  <a:pt x="72" y="21"/>
                  <a:pt x="71" y="21"/>
                </a:cubicBezTo>
                <a:cubicBezTo>
                  <a:pt x="50" y="21"/>
                  <a:pt x="32" y="36"/>
                  <a:pt x="27" y="56"/>
                </a:cubicBezTo>
                <a:cubicBezTo>
                  <a:pt x="11" y="63"/>
                  <a:pt x="0" y="79"/>
                  <a:pt x="0" y="97"/>
                </a:cubicBezTo>
                <a:cubicBezTo>
                  <a:pt x="0" y="122"/>
                  <a:pt x="20" y="142"/>
                  <a:pt x="44" y="142"/>
                </a:cubicBezTo>
                <a:cubicBezTo>
                  <a:pt x="54" y="142"/>
                  <a:pt x="63" y="139"/>
                  <a:pt x="70" y="134"/>
                </a:cubicBezTo>
                <a:cubicBezTo>
                  <a:pt x="77" y="140"/>
                  <a:pt x="86" y="144"/>
                  <a:pt x="96" y="144"/>
                </a:cubicBezTo>
                <a:cubicBezTo>
                  <a:pt x="105" y="144"/>
                  <a:pt x="114" y="141"/>
                  <a:pt x="121" y="135"/>
                </a:cubicBezTo>
                <a:cubicBezTo>
                  <a:pt x="134" y="142"/>
                  <a:pt x="162" y="158"/>
                  <a:pt x="162" y="179"/>
                </a:cubicBezTo>
                <a:cubicBezTo>
                  <a:pt x="163" y="205"/>
                  <a:pt x="162" y="234"/>
                  <a:pt x="162" y="234"/>
                </a:cubicBezTo>
                <a:moveTo>
                  <a:pt x="142" y="36"/>
                </a:moveTo>
                <a:cubicBezTo>
                  <a:pt x="142" y="55"/>
                  <a:pt x="155" y="66"/>
                  <a:pt x="161" y="70"/>
                </a:cubicBezTo>
                <a:cubicBezTo>
                  <a:pt x="166" y="75"/>
                  <a:pt x="186" y="75"/>
                  <a:pt x="197" y="79"/>
                </a:cubicBezTo>
                <a:cubicBezTo>
                  <a:pt x="207" y="82"/>
                  <a:pt x="220" y="95"/>
                  <a:pt x="221" y="117"/>
                </a:cubicBezTo>
                <a:cubicBezTo>
                  <a:pt x="221" y="139"/>
                  <a:pt x="190" y="154"/>
                  <a:pt x="186" y="164"/>
                </a:cubicBezTo>
                <a:cubicBezTo>
                  <a:pt x="183" y="172"/>
                  <a:pt x="184" y="235"/>
                  <a:pt x="184" y="235"/>
                </a:cubicBezTo>
                <a:moveTo>
                  <a:pt x="182" y="75"/>
                </a:moveTo>
                <a:cubicBezTo>
                  <a:pt x="182" y="64"/>
                  <a:pt x="186" y="55"/>
                  <a:pt x="193" y="48"/>
                </a:cubicBezTo>
                <a:moveTo>
                  <a:pt x="247" y="86"/>
                </a:moveTo>
                <a:cubicBezTo>
                  <a:pt x="239" y="94"/>
                  <a:pt x="229" y="99"/>
                  <a:pt x="217" y="99"/>
                </a:cubicBezTo>
                <a:moveTo>
                  <a:pt x="51" y="71"/>
                </a:moveTo>
                <a:cubicBezTo>
                  <a:pt x="62" y="74"/>
                  <a:pt x="71" y="80"/>
                  <a:pt x="77" y="91"/>
                </a:cubicBezTo>
                <a:moveTo>
                  <a:pt x="161" y="127"/>
                </a:moveTo>
                <a:cubicBezTo>
                  <a:pt x="153" y="119"/>
                  <a:pt x="148" y="109"/>
                  <a:pt x="148" y="97"/>
                </a:cubicBezTo>
                <a:cubicBezTo>
                  <a:pt x="148" y="86"/>
                  <a:pt x="152" y="76"/>
                  <a:pt x="159" y="69"/>
                </a:cubicBezTo>
                <a:moveTo>
                  <a:pt x="118" y="103"/>
                </a:moveTo>
                <a:cubicBezTo>
                  <a:pt x="123" y="99"/>
                  <a:pt x="131" y="97"/>
                  <a:pt x="138" y="97"/>
                </a:cubicBezTo>
                <a:cubicBezTo>
                  <a:pt x="141" y="97"/>
                  <a:pt x="144" y="98"/>
                  <a:pt x="148" y="98"/>
                </a:cubicBezTo>
                <a:moveTo>
                  <a:pt x="143" y="47"/>
                </a:moveTo>
                <a:cubicBezTo>
                  <a:pt x="136" y="54"/>
                  <a:pt x="126" y="59"/>
                  <a:pt x="115" y="59"/>
                </a:cubicBezTo>
                <a:cubicBezTo>
                  <a:pt x="104" y="59"/>
                  <a:pt x="93" y="54"/>
                  <a:pt x="86" y="46"/>
                </a:cubicBezTo>
                <a:moveTo>
                  <a:pt x="100" y="56"/>
                </a:moveTo>
                <a:cubicBezTo>
                  <a:pt x="100" y="78"/>
                  <a:pt x="82" y="95"/>
                  <a:pt x="60" y="95"/>
                </a:cubicBezTo>
                <a:moveTo>
                  <a:pt x="34" y="108"/>
                </a:moveTo>
                <a:cubicBezTo>
                  <a:pt x="41" y="100"/>
                  <a:pt x="51" y="95"/>
                  <a:pt x="63" y="95"/>
                </a:cubicBezTo>
                <a:moveTo>
                  <a:pt x="187" y="123"/>
                </a:moveTo>
                <a:cubicBezTo>
                  <a:pt x="196" y="118"/>
                  <a:pt x="208" y="117"/>
                  <a:pt x="219" y="121"/>
                </a:cubicBezTo>
                <a:moveTo>
                  <a:pt x="212" y="141"/>
                </a:moveTo>
                <a:cubicBezTo>
                  <a:pt x="223" y="144"/>
                  <a:pt x="231" y="151"/>
                  <a:pt x="237" y="160"/>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2" name="Freeform 55">
            <a:extLst>
              <a:ext uri="{FF2B5EF4-FFF2-40B4-BE49-F238E27FC236}">
                <a16:creationId xmlns:a16="http://schemas.microsoft.com/office/drawing/2014/main" id="{4CCFC9C7-7CBB-4F2B-BEAF-668C02BBA4D5}"/>
              </a:ext>
            </a:extLst>
          </p:cNvPr>
          <p:cNvSpPr>
            <a:spLocks noChangeAspect="1" noEditPoints="1"/>
          </p:cNvSpPr>
          <p:nvPr/>
        </p:nvSpPr>
        <p:spPr bwMode="auto">
          <a:xfrm>
            <a:off x="1232767" y="4435697"/>
            <a:ext cx="180098" cy="427022"/>
          </a:xfrm>
          <a:custGeom>
            <a:avLst/>
            <a:gdLst>
              <a:gd name="T0" fmla="*/ 103 w 112"/>
              <a:gd name="T1" fmla="*/ 3 h 266"/>
              <a:gd name="T2" fmla="*/ 103 w 112"/>
              <a:gd name="T3" fmla="*/ 26 h 266"/>
              <a:gd name="T4" fmla="*/ 103 w 112"/>
              <a:gd name="T5" fmla="*/ 27 h 266"/>
              <a:gd name="T6" fmla="*/ 103 w 112"/>
              <a:gd name="T7" fmla="*/ 43 h 266"/>
              <a:gd name="T8" fmla="*/ 84 w 112"/>
              <a:gd name="T9" fmla="*/ 80 h 266"/>
              <a:gd name="T10" fmla="*/ 28 w 112"/>
              <a:gd name="T11" fmla="*/ 80 h 266"/>
              <a:gd name="T12" fmla="*/ 9 w 112"/>
              <a:gd name="T13" fmla="*/ 43 h 266"/>
              <a:gd name="T14" fmla="*/ 9 w 112"/>
              <a:gd name="T15" fmla="*/ 27 h 266"/>
              <a:gd name="T16" fmla="*/ 9 w 112"/>
              <a:gd name="T17" fmla="*/ 26 h 266"/>
              <a:gd name="T18" fmla="*/ 9 w 112"/>
              <a:gd name="T19" fmla="*/ 3 h 266"/>
              <a:gd name="T20" fmla="*/ 12 w 112"/>
              <a:gd name="T21" fmla="*/ 0 h 266"/>
              <a:gd name="T22" fmla="*/ 28 w 112"/>
              <a:gd name="T23" fmla="*/ 0 h 266"/>
              <a:gd name="T24" fmla="*/ 31 w 112"/>
              <a:gd name="T25" fmla="*/ 3 h 266"/>
              <a:gd name="T26" fmla="*/ 31 w 112"/>
              <a:gd name="T27" fmla="*/ 16 h 266"/>
              <a:gd name="T28" fmla="*/ 47 w 112"/>
              <a:gd name="T29" fmla="*/ 16 h 266"/>
              <a:gd name="T30" fmla="*/ 47 w 112"/>
              <a:gd name="T31" fmla="*/ 3 h 266"/>
              <a:gd name="T32" fmla="*/ 49 w 112"/>
              <a:gd name="T33" fmla="*/ 0 h 266"/>
              <a:gd name="T34" fmla="*/ 63 w 112"/>
              <a:gd name="T35" fmla="*/ 0 h 266"/>
              <a:gd name="T36" fmla="*/ 66 w 112"/>
              <a:gd name="T37" fmla="*/ 3 h 266"/>
              <a:gd name="T38" fmla="*/ 66 w 112"/>
              <a:gd name="T39" fmla="*/ 16 h 266"/>
              <a:gd name="T40" fmla="*/ 81 w 112"/>
              <a:gd name="T41" fmla="*/ 16 h 266"/>
              <a:gd name="T42" fmla="*/ 81 w 112"/>
              <a:gd name="T43" fmla="*/ 3 h 266"/>
              <a:gd name="T44" fmla="*/ 84 w 112"/>
              <a:gd name="T45" fmla="*/ 0 h 266"/>
              <a:gd name="T46" fmla="*/ 101 w 112"/>
              <a:gd name="T47" fmla="*/ 0 h 266"/>
              <a:gd name="T48" fmla="*/ 103 w 112"/>
              <a:gd name="T49" fmla="*/ 3 h 266"/>
              <a:gd name="T50" fmla="*/ 97 w 112"/>
              <a:gd name="T51" fmla="*/ 202 h 266"/>
              <a:gd name="T52" fmla="*/ 112 w 112"/>
              <a:gd name="T53" fmla="*/ 191 h 266"/>
              <a:gd name="T54" fmla="*/ 99 w 112"/>
              <a:gd name="T55" fmla="*/ 170 h 266"/>
              <a:gd name="T56" fmla="*/ 85 w 112"/>
              <a:gd name="T57" fmla="*/ 96 h 266"/>
              <a:gd name="T58" fmla="*/ 28 w 112"/>
              <a:gd name="T59" fmla="*/ 96 h 266"/>
              <a:gd name="T60" fmla="*/ 14 w 112"/>
              <a:gd name="T61" fmla="*/ 170 h 266"/>
              <a:gd name="T62" fmla="*/ 1 w 112"/>
              <a:gd name="T63" fmla="*/ 191 h 266"/>
              <a:gd name="T64" fmla="*/ 16 w 112"/>
              <a:gd name="T65" fmla="*/ 202 h 266"/>
              <a:gd name="T66" fmla="*/ 109 w 112"/>
              <a:gd name="T67" fmla="*/ 249 h 266"/>
              <a:gd name="T68" fmla="*/ 100 w 112"/>
              <a:gd name="T69" fmla="*/ 242 h 266"/>
              <a:gd name="T70" fmla="*/ 96 w 112"/>
              <a:gd name="T71" fmla="*/ 234 h 266"/>
              <a:gd name="T72" fmla="*/ 96 w 112"/>
              <a:gd name="T73" fmla="*/ 218 h 266"/>
              <a:gd name="T74" fmla="*/ 16 w 112"/>
              <a:gd name="T75" fmla="*/ 218 h 266"/>
              <a:gd name="T76" fmla="*/ 16 w 112"/>
              <a:gd name="T77" fmla="*/ 234 h 266"/>
              <a:gd name="T78" fmla="*/ 12 w 112"/>
              <a:gd name="T79" fmla="*/ 242 h 266"/>
              <a:gd name="T80" fmla="*/ 3 w 112"/>
              <a:gd name="T81" fmla="*/ 249 h 266"/>
              <a:gd name="T82" fmla="*/ 0 w 112"/>
              <a:gd name="T83" fmla="*/ 257 h 266"/>
              <a:gd name="T84" fmla="*/ 0 w 112"/>
              <a:gd name="T85" fmla="*/ 261 h 266"/>
              <a:gd name="T86" fmla="*/ 4 w 112"/>
              <a:gd name="T87" fmla="*/ 266 h 266"/>
              <a:gd name="T88" fmla="*/ 107 w 112"/>
              <a:gd name="T89" fmla="*/ 266 h 266"/>
              <a:gd name="T90" fmla="*/ 112 w 112"/>
              <a:gd name="T91" fmla="*/ 261 h 266"/>
              <a:gd name="T92" fmla="*/ 112 w 112"/>
              <a:gd name="T93" fmla="*/ 257 h 266"/>
              <a:gd name="T94" fmla="*/ 109 w 112"/>
              <a:gd name="T95" fmla="*/ 24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266">
                <a:moveTo>
                  <a:pt x="103" y="3"/>
                </a:moveTo>
                <a:cubicBezTo>
                  <a:pt x="103" y="26"/>
                  <a:pt x="103" y="26"/>
                  <a:pt x="103" y="26"/>
                </a:cubicBezTo>
                <a:cubicBezTo>
                  <a:pt x="103" y="27"/>
                  <a:pt x="103" y="27"/>
                  <a:pt x="103" y="27"/>
                </a:cubicBezTo>
                <a:cubicBezTo>
                  <a:pt x="103" y="43"/>
                  <a:pt x="103" y="43"/>
                  <a:pt x="103" y="43"/>
                </a:cubicBezTo>
                <a:cubicBezTo>
                  <a:pt x="103" y="54"/>
                  <a:pt x="85" y="66"/>
                  <a:pt x="84" y="80"/>
                </a:cubicBezTo>
                <a:cubicBezTo>
                  <a:pt x="28" y="80"/>
                  <a:pt x="28" y="80"/>
                  <a:pt x="28" y="80"/>
                </a:cubicBezTo>
                <a:cubicBezTo>
                  <a:pt x="27" y="64"/>
                  <a:pt x="9" y="54"/>
                  <a:pt x="9" y="43"/>
                </a:cubicBezTo>
                <a:cubicBezTo>
                  <a:pt x="9" y="27"/>
                  <a:pt x="9" y="27"/>
                  <a:pt x="9" y="27"/>
                </a:cubicBezTo>
                <a:cubicBezTo>
                  <a:pt x="9" y="26"/>
                  <a:pt x="9" y="26"/>
                  <a:pt x="9" y="26"/>
                </a:cubicBezTo>
                <a:cubicBezTo>
                  <a:pt x="9" y="3"/>
                  <a:pt x="9" y="3"/>
                  <a:pt x="9" y="3"/>
                </a:cubicBezTo>
                <a:cubicBezTo>
                  <a:pt x="9" y="2"/>
                  <a:pt x="10" y="0"/>
                  <a:pt x="12" y="0"/>
                </a:cubicBezTo>
                <a:cubicBezTo>
                  <a:pt x="28" y="0"/>
                  <a:pt x="28" y="0"/>
                  <a:pt x="28" y="0"/>
                </a:cubicBezTo>
                <a:cubicBezTo>
                  <a:pt x="30" y="0"/>
                  <a:pt x="31" y="2"/>
                  <a:pt x="31" y="3"/>
                </a:cubicBezTo>
                <a:cubicBezTo>
                  <a:pt x="31" y="16"/>
                  <a:pt x="31" y="16"/>
                  <a:pt x="31" y="16"/>
                </a:cubicBezTo>
                <a:cubicBezTo>
                  <a:pt x="47" y="16"/>
                  <a:pt x="47" y="16"/>
                  <a:pt x="47" y="16"/>
                </a:cubicBezTo>
                <a:cubicBezTo>
                  <a:pt x="47" y="3"/>
                  <a:pt x="47" y="3"/>
                  <a:pt x="47" y="3"/>
                </a:cubicBezTo>
                <a:cubicBezTo>
                  <a:pt x="47" y="2"/>
                  <a:pt x="48" y="0"/>
                  <a:pt x="49" y="0"/>
                </a:cubicBezTo>
                <a:cubicBezTo>
                  <a:pt x="63" y="0"/>
                  <a:pt x="63" y="0"/>
                  <a:pt x="63" y="0"/>
                </a:cubicBezTo>
                <a:cubicBezTo>
                  <a:pt x="65" y="0"/>
                  <a:pt x="66" y="2"/>
                  <a:pt x="66" y="3"/>
                </a:cubicBezTo>
                <a:cubicBezTo>
                  <a:pt x="66" y="16"/>
                  <a:pt x="66" y="16"/>
                  <a:pt x="66" y="16"/>
                </a:cubicBezTo>
                <a:cubicBezTo>
                  <a:pt x="81" y="16"/>
                  <a:pt x="81" y="16"/>
                  <a:pt x="81" y="16"/>
                </a:cubicBezTo>
                <a:cubicBezTo>
                  <a:pt x="81" y="3"/>
                  <a:pt x="81" y="3"/>
                  <a:pt x="81" y="3"/>
                </a:cubicBezTo>
                <a:cubicBezTo>
                  <a:pt x="81" y="2"/>
                  <a:pt x="83" y="0"/>
                  <a:pt x="84" y="0"/>
                </a:cubicBezTo>
                <a:cubicBezTo>
                  <a:pt x="101" y="0"/>
                  <a:pt x="101" y="0"/>
                  <a:pt x="101" y="0"/>
                </a:cubicBezTo>
                <a:cubicBezTo>
                  <a:pt x="102" y="0"/>
                  <a:pt x="103" y="2"/>
                  <a:pt x="103" y="3"/>
                </a:cubicBezTo>
                <a:close/>
                <a:moveTo>
                  <a:pt x="97" y="202"/>
                </a:moveTo>
                <a:cubicBezTo>
                  <a:pt x="102" y="199"/>
                  <a:pt x="111" y="196"/>
                  <a:pt x="112" y="191"/>
                </a:cubicBezTo>
                <a:cubicBezTo>
                  <a:pt x="112" y="187"/>
                  <a:pt x="105" y="180"/>
                  <a:pt x="99" y="170"/>
                </a:cubicBezTo>
                <a:cubicBezTo>
                  <a:pt x="88" y="145"/>
                  <a:pt x="85" y="96"/>
                  <a:pt x="85" y="96"/>
                </a:cubicBezTo>
                <a:moveTo>
                  <a:pt x="28" y="96"/>
                </a:moveTo>
                <a:cubicBezTo>
                  <a:pt x="28" y="96"/>
                  <a:pt x="25" y="145"/>
                  <a:pt x="14" y="170"/>
                </a:cubicBezTo>
                <a:cubicBezTo>
                  <a:pt x="8" y="180"/>
                  <a:pt x="1" y="187"/>
                  <a:pt x="1" y="191"/>
                </a:cubicBezTo>
                <a:cubicBezTo>
                  <a:pt x="1" y="196"/>
                  <a:pt x="10" y="199"/>
                  <a:pt x="16" y="202"/>
                </a:cubicBezTo>
                <a:moveTo>
                  <a:pt x="109" y="249"/>
                </a:moveTo>
                <a:cubicBezTo>
                  <a:pt x="100" y="242"/>
                  <a:pt x="100" y="242"/>
                  <a:pt x="100" y="242"/>
                </a:cubicBezTo>
                <a:cubicBezTo>
                  <a:pt x="98" y="240"/>
                  <a:pt x="96" y="236"/>
                  <a:pt x="96" y="234"/>
                </a:cubicBezTo>
                <a:cubicBezTo>
                  <a:pt x="96" y="218"/>
                  <a:pt x="96" y="218"/>
                  <a:pt x="96" y="218"/>
                </a:cubicBezTo>
                <a:cubicBezTo>
                  <a:pt x="16" y="218"/>
                  <a:pt x="16" y="218"/>
                  <a:pt x="16" y="218"/>
                </a:cubicBezTo>
                <a:cubicBezTo>
                  <a:pt x="16" y="234"/>
                  <a:pt x="16" y="234"/>
                  <a:pt x="16" y="234"/>
                </a:cubicBezTo>
                <a:cubicBezTo>
                  <a:pt x="16" y="236"/>
                  <a:pt x="14" y="240"/>
                  <a:pt x="12" y="242"/>
                </a:cubicBezTo>
                <a:cubicBezTo>
                  <a:pt x="3" y="249"/>
                  <a:pt x="3" y="249"/>
                  <a:pt x="3" y="249"/>
                </a:cubicBezTo>
                <a:cubicBezTo>
                  <a:pt x="1" y="251"/>
                  <a:pt x="0" y="254"/>
                  <a:pt x="0" y="257"/>
                </a:cubicBezTo>
                <a:cubicBezTo>
                  <a:pt x="0" y="261"/>
                  <a:pt x="0" y="261"/>
                  <a:pt x="0" y="261"/>
                </a:cubicBezTo>
                <a:cubicBezTo>
                  <a:pt x="0" y="264"/>
                  <a:pt x="2" y="266"/>
                  <a:pt x="4" y="266"/>
                </a:cubicBezTo>
                <a:cubicBezTo>
                  <a:pt x="107" y="266"/>
                  <a:pt x="107" y="266"/>
                  <a:pt x="107" y="266"/>
                </a:cubicBezTo>
                <a:cubicBezTo>
                  <a:pt x="110" y="266"/>
                  <a:pt x="112" y="264"/>
                  <a:pt x="112" y="261"/>
                </a:cubicBezTo>
                <a:cubicBezTo>
                  <a:pt x="112" y="257"/>
                  <a:pt x="112" y="257"/>
                  <a:pt x="112" y="257"/>
                </a:cubicBezTo>
                <a:cubicBezTo>
                  <a:pt x="112" y="254"/>
                  <a:pt x="111" y="251"/>
                  <a:pt x="109" y="249"/>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84">
            <a:extLst>
              <a:ext uri="{FF2B5EF4-FFF2-40B4-BE49-F238E27FC236}">
                <a16:creationId xmlns:a16="http://schemas.microsoft.com/office/drawing/2014/main" id="{17226B56-F257-4D99-9735-64ECF21385E5}"/>
              </a:ext>
            </a:extLst>
          </p:cNvPr>
          <p:cNvSpPr>
            <a:spLocks noChangeAspect="1" noEditPoints="1"/>
          </p:cNvSpPr>
          <p:nvPr/>
        </p:nvSpPr>
        <p:spPr bwMode="auto">
          <a:xfrm>
            <a:off x="1179237" y="3717320"/>
            <a:ext cx="287156" cy="431838"/>
          </a:xfrm>
          <a:custGeom>
            <a:avLst/>
            <a:gdLst>
              <a:gd name="T0" fmla="*/ 154 w 186"/>
              <a:gd name="T1" fmla="*/ 139 h 280"/>
              <a:gd name="T2" fmla="*/ 166 w 186"/>
              <a:gd name="T3" fmla="*/ 199 h 280"/>
              <a:gd name="T4" fmla="*/ 79 w 186"/>
              <a:gd name="T5" fmla="*/ 238 h 280"/>
              <a:gd name="T6" fmla="*/ 70 w 186"/>
              <a:gd name="T7" fmla="*/ 236 h 280"/>
              <a:gd name="T8" fmla="*/ 61 w 186"/>
              <a:gd name="T9" fmla="*/ 233 h 280"/>
              <a:gd name="T10" fmla="*/ 9 w 186"/>
              <a:gd name="T11" fmla="*/ 153 h 280"/>
              <a:gd name="T12" fmla="*/ 50 w 186"/>
              <a:gd name="T13" fmla="*/ 110 h 280"/>
              <a:gd name="T14" fmla="*/ 45 w 186"/>
              <a:gd name="T15" fmla="*/ 200 h 280"/>
              <a:gd name="T16" fmla="*/ 34 w 186"/>
              <a:gd name="T17" fmla="*/ 162 h 280"/>
              <a:gd name="T18" fmla="*/ 37 w 186"/>
              <a:gd name="T19" fmla="*/ 154 h 280"/>
              <a:gd name="T20" fmla="*/ 83 w 186"/>
              <a:gd name="T21" fmla="*/ 66 h 280"/>
              <a:gd name="T22" fmla="*/ 64 w 186"/>
              <a:gd name="T23" fmla="*/ 121 h 280"/>
              <a:gd name="T24" fmla="*/ 92 w 186"/>
              <a:gd name="T25" fmla="*/ 158 h 280"/>
              <a:gd name="T26" fmla="*/ 136 w 186"/>
              <a:gd name="T27" fmla="*/ 142 h 280"/>
              <a:gd name="T28" fmla="*/ 150 w 186"/>
              <a:gd name="T29" fmla="*/ 85 h 280"/>
              <a:gd name="T30" fmla="*/ 114 w 186"/>
              <a:gd name="T31" fmla="*/ 83 h 280"/>
              <a:gd name="T32" fmla="*/ 180 w 186"/>
              <a:gd name="T33" fmla="*/ 62 h 280"/>
              <a:gd name="T34" fmla="*/ 135 w 186"/>
              <a:gd name="T35" fmla="*/ 9 h 280"/>
              <a:gd name="T36" fmla="*/ 70 w 186"/>
              <a:gd name="T37" fmla="*/ 30 h 280"/>
              <a:gd name="T38" fmla="*/ 114 w 186"/>
              <a:gd name="T39" fmla="*/ 83 h 280"/>
              <a:gd name="T40" fmla="*/ 57 w 186"/>
              <a:gd name="T41" fmla="*/ 280 h 280"/>
              <a:gd name="T42" fmla="*/ 69 w 186"/>
              <a:gd name="T43" fmla="*/ 237 h 280"/>
              <a:gd name="T44" fmla="*/ 50 w 186"/>
              <a:gd name="T45" fmla="*/ 110 h 280"/>
              <a:gd name="T46" fmla="*/ 9 w 186"/>
              <a:gd name="T47" fmla="*/ 153 h 280"/>
              <a:gd name="T48" fmla="*/ 61 w 186"/>
              <a:gd name="T49" fmla="*/ 233 h 280"/>
              <a:gd name="T50" fmla="*/ 70 w 186"/>
              <a:gd name="T51" fmla="*/ 236 h 280"/>
              <a:gd name="T52" fmla="*/ 79 w 186"/>
              <a:gd name="T53" fmla="*/ 238 h 280"/>
              <a:gd name="T54" fmla="*/ 166 w 186"/>
              <a:gd name="T55" fmla="*/ 199 h 280"/>
              <a:gd name="T56" fmla="*/ 154 w 186"/>
              <a:gd name="T57" fmla="*/ 13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80">
                <a:moveTo>
                  <a:pt x="154" y="139"/>
                </a:moveTo>
                <a:cubicBezTo>
                  <a:pt x="166" y="158"/>
                  <a:pt x="171" y="180"/>
                  <a:pt x="166" y="199"/>
                </a:cubicBezTo>
                <a:cubicBezTo>
                  <a:pt x="157" y="229"/>
                  <a:pt x="114" y="247"/>
                  <a:pt x="79" y="238"/>
                </a:cubicBezTo>
                <a:cubicBezTo>
                  <a:pt x="75" y="237"/>
                  <a:pt x="72" y="236"/>
                  <a:pt x="70" y="236"/>
                </a:cubicBezTo>
                <a:cubicBezTo>
                  <a:pt x="64" y="234"/>
                  <a:pt x="61" y="233"/>
                  <a:pt x="61" y="233"/>
                </a:cubicBezTo>
                <a:cubicBezTo>
                  <a:pt x="23" y="218"/>
                  <a:pt x="0" y="184"/>
                  <a:pt x="9" y="153"/>
                </a:cubicBezTo>
                <a:cubicBezTo>
                  <a:pt x="14" y="135"/>
                  <a:pt x="30" y="119"/>
                  <a:pt x="50" y="110"/>
                </a:cubicBezTo>
                <a:moveTo>
                  <a:pt x="45" y="200"/>
                </a:moveTo>
                <a:cubicBezTo>
                  <a:pt x="35" y="189"/>
                  <a:pt x="30" y="175"/>
                  <a:pt x="34" y="162"/>
                </a:cubicBezTo>
                <a:cubicBezTo>
                  <a:pt x="35" y="159"/>
                  <a:pt x="36" y="157"/>
                  <a:pt x="37" y="154"/>
                </a:cubicBezTo>
                <a:moveTo>
                  <a:pt x="83" y="66"/>
                </a:moveTo>
                <a:cubicBezTo>
                  <a:pt x="64" y="121"/>
                  <a:pt x="64" y="121"/>
                  <a:pt x="64" y="121"/>
                </a:cubicBezTo>
                <a:cubicBezTo>
                  <a:pt x="59" y="135"/>
                  <a:pt x="72" y="152"/>
                  <a:pt x="92" y="158"/>
                </a:cubicBezTo>
                <a:cubicBezTo>
                  <a:pt x="113" y="163"/>
                  <a:pt x="132" y="157"/>
                  <a:pt x="136" y="142"/>
                </a:cubicBezTo>
                <a:cubicBezTo>
                  <a:pt x="150" y="85"/>
                  <a:pt x="150" y="85"/>
                  <a:pt x="150" y="85"/>
                </a:cubicBezTo>
                <a:moveTo>
                  <a:pt x="114" y="83"/>
                </a:moveTo>
                <a:cubicBezTo>
                  <a:pt x="144" y="92"/>
                  <a:pt x="174" y="83"/>
                  <a:pt x="180" y="62"/>
                </a:cubicBezTo>
                <a:cubicBezTo>
                  <a:pt x="186" y="42"/>
                  <a:pt x="166" y="18"/>
                  <a:pt x="135" y="9"/>
                </a:cubicBezTo>
                <a:cubicBezTo>
                  <a:pt x="105" y="0"/>
                  <a:pt x="76" y="10"/>
                  <a:pt x="70" y="30"/>
                </a:cubicBezTo>
                <a:cubicBezTo>
                  <a:pt x="64" y="51"/>
                  <a:pt x="84" y="74"/>
                  <a:pt x="114" y="83"/>
                </a:cubicBezTo>
                <a:close/>
                <a:moveTo>
                  <a:pt x="57" y="280"/>
                </a:moveTo>
                <a:cubicBezTo>
                  <a:pt x="69" y="237"/>
                  <a:pt x="69" y="237"/>
                  <a:pt x="69" y="237"/>
                </a:cubicBezTo>
                <a:moveTo>
                  <a:pt x="50" y="110"/>
                </a:moveTo>
                <a:cubicBezTo>
                  <a:pt x="30" y="119"/>
                  <a:pt x="14" y="135"/>
                  <a:pt x="9" y="153"/>
                </a:cubicBezTo>
                <a:cubicBezTo>
                  <a:pt x="0" y="184"/>
                  <a:pt x="23" y="218"/>
                  <a:pt x="61" y="233"/>
                </a:cubicBezTo>
                <a:cubicBezTo>
                  <a:pt x="61" y="233"/>
                  <a:pt x="64" y="234"/>
                  <a:pt x="70" y="236"/>
                </a:cubicBezTo>
                <a:cubicBezTo>
                  <a:pt x="72" y="236"/>
                  <a:pt x="75" y="237"/>
                  <a:pt x="79" y="238"/>
                </a:cubicBezTo>
                <a:cubicBezTo>
                  <a:pt x="114" y="247"/>
                  <a:pt x="157" y="229"/>
                  <a:pt x="166" y="199"/>
                </a:cubicBezTo>
                <a:cubicBezTo>
                  <a:pt x="171" y="180"/>
                  <a:pt x="166" y="158"/>
                  <a:pt x="154" y="139"/>
                </a:cubicBezTo>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94" name="Freeform 23">
            <a:extLst>
              <a:ext uri="{FF2B5EF4-FFF2-40B4-BE49-F238E27FC236}">
                <a16:creationId xmlns:a16="http://schemas.microsoft.com/office/drawing/2014/main" id="{B9585883-2131-4403-9332-C9EA5471F4E0}"/>
              </a:ext>
            </a:extLst>
          </p:cNvPr>
          <p:cNvSpPr>
            <a:spLocks noChangeAspect="1" noEditPoints="1"/>
          </p:cNvSpPr>
          <p:nvPr/>
        </p:nvSpPr>
        <p:spPr bwMode="auto">
          <a:xfrm>
            <a:off x="1144491" y="5177274"/>
            <a:ext cx="356650" cy="363380"/>
          </a:xfrm>
          <a:custGeom>
            <a:avLst/>
            <a:gdLst>
              <a:gd name="T0" fmla="*/ 39 w 266"/>
              <a:gd name="T1" fmla="*/ 271 h 271"/>
              <a:gd name="T2" fmla="*/ 0 w 266"/>
              <a:gd name="T3" fmla="*/ 271 h 271"/>
              <a:gd name="T4" fmla="*/ 0 w 266"/>
              <a:gd name="T5" fmla="*/ 152 h 271"/>
              <a:gd name="T6" fmla="*/ 39 w 266"/>
              <a:gd name="T7" fmla="*/ 152 h 271"/>
              <a:gd name="T8" fmla="*/ 260 w 266"/>
              <a:gd name="T9" fmla="*/ 151 h 271"/>
              <a:gd name="T10" fmla="*/ 244 w 266"/>
              <a:gd name="T11" fmla="*/ 123 h 271"/>
              <a:gd name="T12" fmla="*/ 178 w 266"/>
              <a:gd name="T13" fmla="*/ 115 h 271"/>
              <a:gd name="T14" fmla="*/ 173 w 266"/>
              <a:gd name="T15" fmla="*/ 102 h 271"/>
              <a:gd name="T16" fmla="*/ 186 w 266"/>
              <a:gd name="T17" fmla="*/ 60 h 271"/>
              <a:gd name="T18" fmla="*/ 173 w 266"/>
              <a:gd name="T19" fmla="*/ 1 h 271"/>
              <a:gd name="T20" fmla="*/ 156 w 266"/>
              <a:gd name="T21" fmla="*/ 27 h 271"/>
              <a:gd name="T22" fmla="*/ 91 w 266"/>
              <a:gd name="T23" fmla="*/ 117 h 271"/>
              <a:gd name="T24" fmla="*/ 55 w 266"/>
              <a:gd name="T25" fmla="*/ 152 h 271"/>
              <a:gd name="T26" fmla="*/ 55 w 266"/>
              <a:gd name="T27" fmla="*/ 271 h 271"/>
              <a:gd name="T28" fmla="*/ 84 w 266"/>
              <a:gd name="T29" fmla="*/ 269 h 271"/>
              <a:gd name="T30" fmla="*/ 178 w 266"/>
              <a:gd name="T31" fmla="*/ 269 h 271"/>
              <a:gd name="T32" fmla="*/ 229 w 266"/>
              <a:gd name="T33" fmla="*/ 259 h 271"/>
              <a:gd name="T34" fmla="*/ 259 w 266"/>
              <a:gd name="T35" fmla="*/ 220 h 271"/>
              <a:gd name="T36" fmla="*/ 266 w 266"/>
              <a:gd name="T37" fmla="*/ 186 h 271"/>
              <a:gd name="T38" fmla="*/ 260 w 266"/>
              <a:gd name="T39" fmla="*/ 15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271">
                <a:moveTo>
                  <a:pt x="39" y="271"/>
                </a:moveTo>
                <a:cubicBezTo>
                  <a:pt x="0" y="271"/>
                  <a:pt x="0" y="271"/>
                  <a:pt x="0" y="271"/>
                </a:cubicBezTo>
                <a:cubicBezTo>
                  <a:pt x="0" y="152"/>
                  <a:pt x="0" y="152"/>
                  <a:pt x="0" y="152"/>
                </a:cubicBezTo>
                <a:cubicBezTo>
                  <a:pt x="39" y="152"/>
                  <a:pt x="39" y="152"/>
                  <a:pt x="39" y="152"/>
                </a:cubicBezTo>
                <a:moveTo>
                  <a:pt x="260" y="151"/>
                </a:moveTo>
                <a:cubicBezTo>
                  <a:pt x="260" y="139"/>
                  <a:pt x="254" y="129"/>
                  <a:pt x="244" y="123"/>
                </a:cubicBezTo>
                <a:cubicBezTo>
                  <a:pt x="233" y="119"/>
                  <a:pt x="181" y="115"/>
                  <a:pt x="178" y="115"/>
                </a:cubicBezTo>
                <a:cubicBezTo>
                  <a:pt x="175" y="114"/>
                  <a:pt x="172" y="108"/>
                  <a:pt x="173" y="102"/>
                </a:cubicBezTo>
                <a:cubicBezTo>
                  <a:pt x="173" y="97"/>
                  <a:pt x="175" y="83"/>
                  <a:pt x="186" y="60"/>
                </a:cubicBezTo>
                <a:cubicBezTo>
                  <a:pt x="202" y="25"/>
                  <a:pt x="186" y="0"/>
                  <a:pt x="173" y="1"/>
                </a:cubicBezTo>
                <a:cubicBezTo>
                  <a:pt x="160" y="2"/>
                  <a:pt x="158" y="18"/>
                  <a:pt x="156" y="27"/>
                </a:cubicBezTo>
                <a:cubicBezTo>
                  <a:pt x="154" y="37"/>
                  <a:pt x="103" y="103"/>
                  <a:pt x="91" y="117"/>
                </a:cubicBezTo>
                <a:cubicBezTo>
                  <a:pt x="82" y="129"/>
                  <a:pt x="63" y="144"/>
                  <a:pt x="55" y="152"/>
                </a:cubicBezTo>
                <a:cubicBezTo>
                  <a:pt x="55" y="271"/>
                  <a:pt x="55" y="271"/>
                  <a:pt x="55" y="271"/>
                </a:cubicBezTo>
                <a:cubicBezTo>
                  <a:pt x="71" y="271"/>
                  <a:pt x="84" y="269"/>
                  <a:pt x="84" y="269"/>
                </a:cubicBezTo>
                <a:cubicBezTo>
                  <a:pt x="168" y="271"/>
                  <a:pt x="178" y="269"/>
                  <a:pt x="178" y="269"/>
                </a:cubicBezTo>
                <a:cubicBezTo>
                  <a:pt x="214" y="267"/>
                  <a:pt x="220" y="266"/>
                  <a:pt x="229" y="259"/>
                </a:cubicBezTo>
                <a:cubicBezTo>
                  <a:pt x="243" y="249"/>
                  <a:pt x="257" y="232"/>
                  <a:pt x="259" y="220"/>
                </a:cubicBezTo>
                <a:cubicBezTo>
                  <a:pt x="261" y="209"/>
                  <a:pt x="265" y="197"/>
                  <a:pt x="266" y="186"/>
                </a:cubicBezTo>
                <a:cubicBezTo>
                  <a:pt x="266" y="171"/>
                  <a:pt x="261" y="162"/>
                  <a:pt x="260" y="151"/>
                </a:cubicBezTo>
                <a:close/>
              </a:path>
            </a:pathLst>
          </a:custGeom>
          <a:noFill/>
          <a:ln w="22225" cap="rnd">
            <a:solidFill>
              <a:schemeClr val="bg2">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6540599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7BD3A-C683-4B8B-9B2F-33EBA6CAFF74}"/>
              </a:ext>
            </a:extLst>
          </p:cNvPr>
          <p:cNvSpPr>
            <a:spLocks noGrp="1"/>
          </p:cNvSpPr>
          <p:nvPr>
            <p:ph type="title"/>
          </p:nvPr>
        </p:nvSpPr>
        <p:spPr/>
        <p:txBody>
          <a:bodyPr>
            <a:normAutofit/>
          </a:bodyPr>
          <a:lstStyle/>
          <a:p>
            <a:r>
              <a:rPr lang="en-US" dirty="0"/>
              <a:t>5 Pillars Infographics Diagram</a:t>
            </a:r>
          </a:p>
        </p:txBody>
      </p:sp>
      <p:grpSp>
        <p:nvGrpSpPr>
          <p:cNvPr id="3" name="Grupa 11">
            <a:extLst>
              <a:ext uri="{FF2B5EF4-FFF2-40B4-BE49-F238E27FC236}">
                <a16:creationId xmlns:a16="http://schemas.microsoft.com/office/drawing/2014/main" id="{684C1A54-8F91-4D45-8DAA-69AB0DD3BE25}"/>
              </a:ext>
            </a:extLst>
          </p:cNvPr>
          <p:cNvGrpSpPr/>
          <p:nvPr/>
        </p:nvGrpSpPr>
        <p:grpSpPr>
          <a:xfrm>
            <a:off x="1559496" y="5547356"/>
            <a:ext cx="9073008" cy="761370"/>
            <a:chOff x="1922016" y="5429883"/>
            <a:chExt cx="8491984" cy="1623622"/>
          </a:xfrm>
          <a:solidFill>
            <a:schemeClr val="bg2">
              <a:lumMod val="75000"/>
            </a:schemeClr>
          </a:solidFill>
        </p:grpSpPr>
        <p:sp>
          <p:nvSpPr>
            <p:cNvPr id="4" name="Prostokąt: zaokrąglone rogi u góry 7">
              <a:extLst>
                <a:ext uri="{FF2B5EF4-FFF2-40B4-BE49-F238E27FC236}">
                  <a16:creationId xmlns:a16="http://schemas.microsoft.com/office/drawing/2014/main" id="{0C94DE31-43CB-4CBA-9129-DAD6DF7D30EA}"/>
                </a:ext>
              </a:extLst>
            </p:cNvPr>
            <p:cNvSpPr/>
            <p:nvPr/>
          </p:nvSpPr>
          <p:spPr>
            <a:xfrm>
              <a:off x="2308172" y="5429883"/>
              <a:ext cx="7719672" cy="35736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Prostokąt: zaokrąglone rogi u góry 9">
              <a:extLst>
                <a:ext uri="{FF2B5EF4-FFF2-40B4-BE49-F238E27FC236}">
                  <a16:creationId xmlns:a16="http://schemas.microsoft.com/office/drawing/2014/main" id="{3D2C0A11-EACC-4C64-AC6A-A26EF8066B9A}"/>
                </a:ext>
              </a:extLst>
            </p:cNvPr>
            <p:cNvSpPr/>
            <p:nvPr/>
          </p:nvSpPr>
          <p:spPr>
            <a:xfrm>
              <a:off x="1922016" y="5888558"/>
              <a:ext cx="8491984" cy="1164947"/>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rPr>
                <a:t>Write title here </a:t>
              </a:r>
            </a:p>
          </p:txBody>
        </p:sp>
      </p:grpSp>
      <p:grpSp>
        <p:nvGrpSpPr>
          <p:cNvPr id="6" name="Grupa 8">
            <a:extLst>
              <a:ext uri="{FF2B5EF4-FFF2-40B4-BE49-F238E27FC236}">
                <a16:creationId xmlns:a16="http://schemas.microsoft.com/office/drawing/2014/main" id="{F070979D-DD57-49A2-BD2B-CF5A0BEFC0A7}"/>
              </a:ext>
            </a:extLst>
          </p:cNvPr>
          <p:cNvGrpSpPr/>
          <p:nvPr/>
        </p:nvGrpSpPr>
        <p:grpSpPr>
          <a:xfrm>
            <a:off x="1559496" y="1125538"/>
            <a:ext cx="9073008" cy="1001827"/>
            <a:chOff x="2611943" y="1125538"/>
            <a:chExt cx="6968114" cy="1001827"/>
          </a:xfrm>
        </p:grpSpPr>
        <p:grpSp>
          <p:nvGrpSpPr>
            <p:cNvPr id="7" name="Grupa 47">
              <a:extLst>
                <a:ext uri="{FF2B5EF4-FFF2-40B4-BE49-F238E27FC236}">
                  <a16:creationId xmlns:a16="http://schemas.microsoft.com/office/drawing/2014/main" id="{42FA01F9-E466-49C4-96E3-E2949BF052C2}"/>
                </a:ext>
              </a:extLst>
            </p:cNvPr>
            <p:cNvGrpSpPr/>
            <p:nvPr/>
          </p:nvGrpSpPr>
          <p:grpSpPr>
            <a:xfrm>
              <a:off x="2611943" y="1125538"/>
              <a:ext cx="6968114" cy="818509"/>
              <a:chOff x="2574538" y="1022090"/>
              <a:chExt cx="6968114" cy="776708"/>
            </a:xfrm>
            <a:solidFill>
              <a:schemeClr val="bg2">
                <a:lumMod val="75000"/>
              </a:schemeClr>
            </a:solidFill>
          </p:grpSpPr>
          <p:sp>
            <p:nvSpPr>
              <p:cNvPr id="9" name="Freeform 5">
                <a:extLst>
                  <a:ext uri="{FF2B5EF4-FFF2-40B4-BE49-F238E27FC236}">
                    <a16:creationId xmlns:a16="http://schemas.microsoft.com/office/drawing/2014/main" id="{952F535F-31E0-493A-BB6F-FDFBBCF4BA67}"/>
                  </a:ext>
                </a:extLst>
              </p:cNvPr>
              <p:cNvSpPr>
                <a:spLocks/>
              </p:cNvSpPr>
              <p:nvPr/>
            </p:nvSpPr>
            <p:spPr bwMode="auto">
              <a:xfrm>
                <a:off x="2574538" y="1022090"/>
                <a:ext cx="6968114" cy="776708"/>
              </a:xfrm>
              <a:custGeom>
                <a:avLst/>
                <a:gdLst>
                  <a:gd name="T0" fmla="*/ 2922 w 2933"/>
                  <a:gd name="T1" fmla="*/ 293 h 324"/>
                  <a:gd name="T2" fmla="*/ 2919 w 2933"/>
                  <a:gd name="T3" fmla="*/ 292 h 324"/>
                  <a:gd name="T4" fmla="*/ 2532 w 2933"/>
                  <a:gd name="T5" fmla="*/ 214 h 324"/>
                  <a:gd name="T6" fmla="*/ 1467 w 2933"/>
                  <a:gd name="T7" fmla="*/ 0 h 324"/>
                  <a:gd name="T8" fmla="*/ 664 w 2933"/>
                  <a:gd name="T9" fmla="*/ 162 h 324"/>
                  <a:gd name="T10" fmla="*/ 15 w 2933"/>
                  <a:gd name="T11" fmla="*/ 292 h 324"/>
                  <a:gd name="T12" fmla="*/ 9 w 2933"/>
                  <a:gd name="T13" fmla="*/ 293 h 324"/>
                  <a:gd name="T14" fmla="*/ 0 w 2933"/>
                  <a:gd name="T15" fmla="*/ 308 h 324"/>
                  <a:gd name="T16" fmla="*/ 15 w 2933"/>
                  <a:gd name="T17" fmla="*/ 324 h 324"/>
                  <a:gd name="T18" fmla="*/ 2918 w 2933"/>
                  <a:gd name="T19" fmla="*/ 324 h 324"/>
                  <a:gd name="T20" fmla="*/ 2933 w 2933"/>
                  <a:gd name="T21" fmla="*/ 308 h 324"/>
                  <a:gd name="T22" fmla="*/ 2922 w 2933"/>
                  <a:gd name="T23"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3" h="324">
                    <a:moveTo>
                      <a:pt x="2922" y="293"/>
                    </a:moveTo>
                    <a:cubicBezTo>
                      <a:pt x="2921" y="293"/>
                      <a:pt x="2920" y="293"/>
                      <a:pt x="2919" y="292"/>
                    </a:cubicBezTo>
                    <a:cubicBezTo>
                      <a:pt x="2532" y="214"/>
                      <a:pt x="2532" y="214"/>
                      <a:pt x="2532" y="214"/>
                    </a:cubicBezTo>
                    <a:cubicBezTo>
                      <a:pt x="1467" y="0"/>
                      <a:pt x="1467" y="0"/>
                      <a:pt x="1467" y="0"/>
                    </a:cubicBezTo>
                    <a:cubicBezTo>
                      <a:pt x="664" y="162"/>
                      <a:pt x="664" y="162"/>
                      <a:pt x="664" y="162"/>
                    </a:cubicBezTo>
                    <a:cubicBezTo>
                      <a:pt x="200" y="255"/>
                      <a:pt x="58" y="284"/>
                      <a:pt x="15" y="292"/>
                    </a:cubicBezTo>
                    <a:cubicBezTo>
                      <a:pt x="13" y="293"/>
                      <a:pt x="11" y="293"/>
                      <a:pt x="9" y="293"/>
                    </a:cubicBezTo>
                    <a:cubicBezTo>
                      <a:pt x="4" y="296"/>
                      <a:pt x="0" y="301"/>
                      <a:pt x="0" y="308"/>
                    </a:cubicBezTo>
                    <a:cubicBezTo>
                      <a:pt x="0" y="317"/>
                      <a:pt x="7" y="324"/>
                      <a:pt x="15" y="324"/>
                    </a:cubicBezTo>
                    <a:cubicBezTo>
                      <a:pt x="2448" y="324"/>
                      <a:pt x="2851" y="324"/>
                      <a:pt x="2918" y="324"/>
                    </a:cubicBezTo>
                    <a:cubicBezTo>
                      <a:pt x="2926" y="324"/>
                      <a:pt x="2933" y="317"/>
                      <a:pt x="2933" y="308"/>
                    </a:cubicBezTo>
                    <a:cubicBezTo>
                      <a:pt x="2933" y="301"/>
                      <a:pt x="2929" y="295"/>
                      <a:pt x="2922" y="29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pole tekstowe 50">
                <a:extLst>
                  <a:ext uri="{FF2B5EF4-FFF2-40B4-BE49-F238E27FC236}">
                    <a16:creationId xmlns:a16="http://schemas.microsoft.com/office/drawing/2014/main" id="{BFD2BFDA-F54E-45B4-AEC5-843ADF3278CD}"/>
                  </a:ext>
                </a:extLst>
              </p:cNvPr>
              <p:cNvSpPr txBox="1"/>
              <p:nvPr/>
            </p:nvSpPr>
            <p:spPr>
              <a:xfrm>
                <a:off x="4463691" y="1247958"/>
                <a:ext cx="3192614" cy="498928"/>
              </a:xfrm>
              <a:prstGeom prst="rect">
                <a:avLst/>
              </a:prstGeom>
              <a:noFill/>
            </p:spPr>
            <p:txBody>
              <a:bodyPr wrap="none" rtlCol="0" anchor="ctr">
                <a:noAutofit/>
              </a:bodyPr>
              <a:lstStyle/>
              <a:p>
                <a:pPr algn="ctr"/>
                <a:r>
                  <a:rPr lang="en-US" sz="2800" dirty="0">
                    <a:solidFill>
                      <a:schemeClr val="bg1"/>
                    </a:solidFill>
                  </a:rPr>
                  <a:t>Put header here</a:t>
                </a:r>
              </a:p>
            </p:txBody>
          </p:sp>
        </p:grpSp>
        <p:sp>
          <p:nvSpPr>
            <p:cNvPr id="8" name="Prostokąt: zaokrąglone rogi u góry 13">
              <a:extLst>
                <a:ext uri="{FF2B5EF4-FFF2-40B4-BE49-F238E27FC236}">
                  <a16:creationId xmlns:a16="http://schemas.microsoft.com/office/drawing/2014/main" id="{0571188F-8BC2-4625-B102-241C3CFF8316}"/>
                </a:ext>
              </a:extLst>
            </p:cNvPr>
            <p:cNvSpPr/>
            <p:nvPr/>
          </p:nvSpPr>
          <p:spPr>
            <a:xfrm flipV="1">
              <a:off x="2685578" y="2004875"/>
              <a:ext cx="6820845" cy="122490"/>
            </a:xfrm>
            <a:prstGeom prst="round2Same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a:extLst>
              <a:ext uri="{FF2B5EF4-FFF2-40B4-BE49-F238E27FC236}">
                <a16:creationId xmlns:a16="http://schemas.microsoft.com/office/drawing/2014/main" id="{62C6B4D8-E1C9-4B38-85EE-E67A6C4DDA18}"/>
              </a:ext>
            </a:extLst>
          </p:cNvPr>
          <p:cNvGrpSpPr/>
          <p:nvPr/>
        </p:nvGrpSpPr>
        <p:grpSpPr>
          <a:xfrm>
            <a:off x="1823146" y="2200011"/>
            <a:ext cx="1679006" cy="3294427"/>
            <a:chOff x="1823146" y="2200011"/>
            <a:chExt cx="1679006" cy="3294427"/>
          </a:xfrm>
        </p:grpSpPr>
        <p:sp>
          <p:nvSpPr>
            <p:cNvPr id="12" name="Prostokąt 2">
              <a:extLst>
                <a:ext uri="{FF2B5EF4-FFF2-40B4-BE49-F238E27FC236}">
                  <a16:creationId xmlns:a16="http://schemas.microsoft.com/office/drawing/2014/main" id="{DF29B44F-27E7-4B97-BD78-7F1E4B8E3F45}"/>
                </a:ext>
              </a:extLst>
            </p:cNvPr>
            <p:cNvSpPr/>
            <p:nvPr/>
          </p:nvSpPr>
          <p:spPr>
            <a:xfrm>
              <a:off x="2170114" y="2764460"/>
              <a:ext cx="1197534" cy="252585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13" name="Trapez 6">
              <a:extLst>
                <a:ext uri="{FF2B5EF4-FFF2-40B4-BE49-F238E27FC236}">
                  <a16:creationId xmlns:a16="http://schemas.microsoft.com/office/drawing/2014/main" id="{DAD313D4-0D08-4F48-8D2F-238CABE14D8A}"/>
                </a:ext>
              </a:extLst>
            </p:cNvPr>
            <p:cNvSpPr/>
            <p:nvPr/>
          </p:nvSpPr>
          <p:spPr>
            <a:xfrm>
              <a:off x="2109599" y="5350422"/>
              <a:ext cx="1318563" cy="144016"/>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14" name="Rectangle 13">
              <a:extLst>
                <a:ext uri="{FF2B5EF4-FFF2-40B4-BE49-F238E27FC236}">
                  <a16:creationId xmlns:a16="http://schemas.microsoft.com/office/drawing/2014/main" id="{FFE0AEF3-2051-444E-8518-8D24ED1216A9}"/>
                </a:ext>
              </a:extLst>
            </p:cNvPr>
            <p:cNvSpPr/>
            <p:nvPr/>
          </p:nvSpPr>
          <p:spPr>
            <a:xfrm rot="16200000">
              <a:off x="729498" y="3859590"/>
              <a:ext cx="2525849" cy="338554"/>
            </a:xfrm>
            <a:prstGeom prst="rect">
              <a:avLst/>
            </a:prstGeom>
          </p:spPr>
          <p:txBody>
            <a:bodyPr wrap="square" lIns="108000" rIns="108000" anchor="ctr">
              <a:noAutofit/>
            </a:bodyPr>
            <a:lstStyle/>
            <a:p>
              <a:pPr algn="ctr"/>
              <a:r>
                <a:rPr lang="en-US" sz="2400" dirty="0">
                  <a:solidFill>
                    <a:schemeClr val="accent1"/>
                  </a:solidFill>
                </a:rPr>
                <a:t>Header 1</a:t>
              </a:r>
            </a:p>
          </p:txBody>
        </p:sp>
        <p:grpSp>
          <p:nvGrpSpPr>
            <p:cNvPr id="15" name="Group 14">
              <a:extLst>
                <a:ext uri="{FF2B5EF4-FFF2-40B4-BE49-F238E27FC236}">
                  <a16:creationId xmlns:a16="http://schemas.microsoft.com/office/drawing/2014/main" id="{F72ED301-DD6F-49A9-A725-3D72BA9FB48A}"/>
                </a:ext>
              </a:extLst>
            </p:cNvPr>
            <p:cNvGrpSpPr/>
            <p:nvPr/>
          </p:nvGrpSpPr>
          <p:grpSpPr>
            <a:xfrm>
              <a:off x="2035612" y="2200011"/>
              <a:ext cx="1466540" cy="504335"/>
              <a:chOff x="2035612" y="2200011"/>
              <a:chExt cx="1466540" cy="504335"/>
            </a:xfrm>
          </p:grpSpPr>
          <p:sp>
            <p:nvSpPr>
              <p:cNvPr id="16" name="Trapez 24">
                <a:extLst>
                  <a:ext uri="{FF2B5EF4-FFF2-40B4-BE49-F238E27FC236}">
                    <a16:creationId xmlns:a16="http://schemas.microsoft.com/office/drawing/2014/main" id="{A55CCF04-4675-424D-B01F-F428F575045F}"/>
                  </a:ext>
                </a:extLst>
              </p:cNvPr>
              <p:cNvSpPr/>
              <p:nvPr/>
            </p:nvSpPr>
            <p:spPr>
              <a:xfrm rot="10800000">
                <a:off x="2035612" y="2200011"/>
                <a:ext cx="1466540" cy="504335"/>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17" name="Rectangle 16">
                <a:extLst>
                  <a:ext uri="{FF2B5EF4-FFF2-40B4-BE49-F238E27FC236}">
                    <a16:creationId xmlns:a16="http://schemas.microsoft.com/office/drawing/2014/main" id="{35CB3F2E-D6BA-4F84-B26B-BC30DA9E658C}"/>
                  </a:ext>
                </a:extLst>
              </p:cNvPr>
              <p:cNvSpPr/>
              <p:nvPr/>
            </p:nvSpPr>
            <p:spPr>
              <a:xfrm>
                <a:off x="2161700" y="2262014"/>
                <a:ext cx="1172722" cy="404324"/>
              </a:xfrm>
              <a:prstGeom prst="rect">
                <a:avLst/>
              </a:prstGeom>
            </p:spPr>
            <p:txBody>
              <a:bodyPr wrap="square" lIns="108000" rIns="108000" anchor="ctr">
                <a:noAutofit/>
              </a:bodyPr>
              <a:lstStyle/>
              <a:p>
                <a:pPr algn="ctr"/>
                <a:r>
                  <a:rPr lang="en-US" sz="3200" dirty="0">
                    <a:solidFill>
                      <a:schemeClr val="bg1"/>
                    </a:solidFill>
                  </a:rPr>
                  <a:t>1</a:t>
                </a:r>
              </a:p>
            </p:txBody>
          </p:sp>
        </p:grpSp>
      </p:grpSp>
      <p:grpSp>
        <p:nvGrpSpPr>
          <p:cNvPr id="18" name="Group 17">
            <a:extLst>
              <a:ext uri="{FF2B5EF4-FFF2-40B4-BE49-F238E27FC236}">
                <a16:creationId xmlns:a16="http://schemas.microsoft.com/office/drawing/2014/main" id="{EA761680-91CD-45EC-B836-43A4B784D024}"/>
              </a:ext>
            </a:extLst>
          </p:cNvPr>
          <p:cNvGrpSpPr/>
          <p:nvPr/>
        </p:nvGrpSpPr>
        <p:grpSpPr>
          <a:xfrm>
            <a:off x="3491290" y="2200011"/>
            <a:ext cx="1674421" cy="3294427"/>
            <a:chOff x="3491290" y="2200011"/>
            <a:chExt cx="1674421" cy="3294427"/>
          </a:xfrm>
        </p:grpSpPr>
        <p:sp>
          <p:nvSpPr>
            <p:cNvPr id="19" name="Prostokąt 3">
              <a:extLst>
                <a:ext uri="{FF2B5EF4-FFF2-40B4-BE49-F238E27FC236}">
                  <a16:creationId xmlns:a16="http://schemas.microsoft.com/office/drawing/2014/main" id="{B2DB5817-FB5A-4085-979F-6D93A75308A0}"/>
                </a:ext>
              </a:extLst>
            </p:cNvPr>
            <p:cNvSpPr/>
            <p:nvPr/>
          </p:nvSpPr>
          <p:spPr>
            <a:xfrm>
              <a:off x="3833674" y="2764461"/>
              <a:ext cx="1197534" cy="252585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20" name="Trapez 26">
              <a:extLst>
                <a:ext uri="{FF2B5EF4-FFF2-40B4-BE49-F238E27FC236}">
                  <a16:creationId xmlns:a16="http://schemas.microsoft.com/office/drawing/2014/main" id="{47A76D76-08B4-4BFE-AA9A-895726ADF24F}"/>
                </a:ext>
              </a:extLst>
            </p:cNvPr>
            <p:cNvSpPr/>
            <p:nvPr/>
          </p:nvSpPr>
          <p:spPr>
            <a:xfrm>
              <a:off x="3773159" y="5350422"/>
              <a:ext cx="1318563" cy="144016"/>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1" name="Rectangle 20">
              <a:extLst>
                <a:ext uri="{FF2B5EF4-FFF2-40B4-BE49-F238E27FC236}">
                  <a16:creationId xmlns:a16="http://schemas.microsoft.com/office/drawing/2014/main" id="{DD412F0D-E5C5-42D8-8282-3448CB364213}"/>
                </a:ext>
              </a:extLst>
            </p:cNvPr>
            <p:cNvSpPr/>
            <p:nvPr/>
          </p:nvSpPr>
          <p:spPr>
            <a:xfrm rot="16200000">
              <a:off x="2397642" y="3859590"/>
              <a:ext cx="2525849" cy="338554"/>
            </a:xfrm>
            <a:prstGeom prst="rect">
              <a:avLst/>
            </a:prstGeom>
          </p:spPr>
          <p:txBody>
            <a:bodyPr wrap="square" lIns="108000" rIns="108000" anchor="ctr">
              <a:noAutofit/>
            </a:bodyPr>
            <a:lstStyle/>
            <a:p>
              <a:pPr algn="ctr"/>
              <a:r>
                <a:rPr lang="en-US" sz="2400" dirty="0">
                  <a:solidFill>
                    <a:schemeClr val="accent5">
                      <a:lumMod val="75000"/>
                    </a:schemeClr>
                  </a:solidFill>
                </a:rPr>
                <a:t>Header 2</a:t>
              </a:r>
            </a:p>
          </p:txBody>
        </p:sp>
        <p:grpSp>
          <p:nvGrpSpPr>
            <p:cNvPr id="22" name="Group 21">
              <a:extLst>
                <a:ext uri="{FF2B5EF4-FFF2-40B4-BE49-F238E27FC236}">
                  <a16:creationId xmlns:a16="http://schemas.microsoft.com/office/drawing/2014/main" id="{3BBB178C-86C0-4E9E-A7A5-99BB93555A6B}"/>
                </a:ext>
              </a:extLst>
            </p:cNvPr>
            <p:cNvGrpSpPr/>
            <p:nvPr/>
          </p:nvGrpSpPr>
          <p:grpSpPr>
            <a:xfrm>
              <a:off x="3699171" y="2200011"/>
              <a:ext cx="1466540" cy="504335"/>
              <a:chOff x="3699171" y="2200011"/>
              <a:chExt cx="1466540" cy="504335"/>
            </a:xfrm>
          </p:grpSpPr>
          <p:sp>
            <p:nvSpPr>
              <p:cNvPr id="23" name="Trapez 27">
                <a:extLst>
                  <a:ext uri="{FF2B5EF4-FFF2-40B4-BE49-F238E27FC236}">
                    <a16:creationId xmlns:a16="http://schemas.microsoft.com/office/drawing/2014/main" id="{5572FD54-B25E-4F67-B0C7-5D9CF092D598}"/>
                  </a:ext>
                </a:extLst>
              </p:cNvPr>
              <p:cNvSpPr/>
              <p:nvPr/>
            </p:nvSpPr>
            <p:spPr>
              <a:xfrm rot="10800000">
                <a:off x="3699171" y="2200011"/>
                <a:ext cx="1466540" cy="504335"/>
              </a:xfrm>
              <a:prstGeom prst="trapezoi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4" name="Rectangle 23">
                <a:extLst>
                  <a:ext uri="{FF2B5EF4-FFF2-40B4-BE49-F238E27FC236}">
                    <a16:creationId xmlns:a16="http://schemas.microsoft.com/office/drawing/2014/main" id="{FA412580-E482-45B3-A82A-4398502D97A7}"/>
                  </a:ext>
                </a:extLst>
              </p:cNvPr>
              <p:cNvSpPr/>
              <p:nvPr/>
            </p:nvSpPr>
            <p:spPr>
              <a:xfrm>
                <a:off x="3838253" y="2262014"/>
                <a:ext cx="1172722" cy="404324"/>
              </a:xfrm>
              <a:prstGeom prst="rect">
                <a:avLst/>
              </a:prstGeom>
            </p:spPr>
            <p:txBody>
              <a:bodyPr wrap="square" lIns="108000" rIns="108000" anchor="ctr">
                <a:noAutofit/>
              </a:bodyPr>
              <a:lstStyle/>
              <a:p>
                <a:pPr algn="ctr"/>
                <a:r>
                  <a:rPr lang="en-US" sz="3200" dirty="0">
                    <a:solidFill>
                      <a:schemeClr val="bg1"/>
                    </a:solidFill>
                  </a:rPr>
                  <a:t>2</a:t>
                </a:r>
              </a:p>
            </p:txBody>
          </p:sp>
        </p:grpSp>
      </p:grpSp>
      <p:grpSp>
        <p:nvGrpSpPr>
          <p:cNvPr id="25" name="Group 24">
            <a:extLst>
              <a:ext uri="{FF2B5EF4-FFF2-40B4-BE49-F238E27FC236}">
                <a16:creationId xmlns:a16="http://schemas.microsoft.com/office/drawing/2014/main" id="{9B049B54-42DA-47F5-AF11-615585E8F990}"/>
              </a:ext>
            </a:extLst>
          </p:cNvPr>
          <p:cNvGrpSpPr/>
          <p:nvPr/>
        </p:nvGrpSpPr>
        <p:grpSpPr>
          <a:xfrm>
            <a:off x="5143794" y="2200011"/>
            <a:ext cx="1685476" cy="3294427"/>
            <a:chOff x="5143794" y="2200011"/>
            <a:chExt cx="1685476" cy="3294427"/>
          </a:xfrm>
        </p:grpSpPr>
        <p:sp>
          <p:nvSpPr>
            <p:cNvPr id="26" name="Prostokąt 4">
              <a:extLst>
                <a:ext uri="{FF2B5EF4-FFF2-40B4-BE49-F238E27FC236}">
                  <a16:creationId xmlns:a16="http://schemas.microsoft.com/office/drawing/2014/main" id="{2F4B294F-221B-4A68-8165-9360E6BC2111}"/>
                </a:ext>
              </a:extLst>
            </p:cNvPr>
            <p:cNvSpPr/>
            <p:nvPr/>
          </p:nvSpPr>
          <p:spPr>
            <a:xfrm>
              <a:off x="5497233" y="2764460"/>
              <a:ext cx="1197534" cy="252585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solidFill>
                    <a:schemeClr val="bg1"/>
                  </a:solidFill>
                </a:rPr>
                <a:t> </a:t>
              </a:r>
              <a:r>
                <a:rPr lang="en-US" sz="1200" dirty="0"/>
                <a:t>Write your text here. Add your description of an item. Fill the textbox with your description</a:t>
              </a:r>
              <a:endParaRPr lang="en-US" sz="1200" dirty="0">
                <a:solidFill>
                  <a:schemeClr val="bg1"/>
                </a:solidFill>
              </a:endParaRPr>
            </a:p>
          </p:txBody>
        </p:sp>
        <p:sp>
          <p:nvSpPr>
            <p:cNvPr id="27" name="Trapez 30">
              <a:extLst>
                <a:ext uri="{FF2B5EF4-FFF2-40B4-BE49-F238E27FC236}">
                  <a16:creationId xmlns:a16="http://schemas.microsoft.com/office/drawing/2014/main" id="{86FEA474-A013-41FA-97EA-57F0B653C393}"/>
                </a:ext>
              </a:extLst>
            </p:cNvPr>
            <p:cNvSpPr/>
            <p:nvPr/>
          </p:nvSpPr>
          <p:spPr>
            <a:xfrm>
              <a:off x="5436718" y="5350422"/>
              <a:ext cx="1318563" cy="144016"/>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28" name="Rectangle 27">
              <a:extLst>
                <a:ext uri="{FF2B5EF4-FFF2-40B4-BE49-F238E27FC236}">
                  <a16:creationId xmlns:a16="http://schemas.microsoft.com/office/drawing/2014/main" id="{1F1CBBC1-DB92-4415-BFFD-622FFC657E26}"/>
                </a:ext>
              </a:extLst>
            </p:cNvPr>
            <p:cNvSpPr/>
            <p:nvPr/>
          </p:nvSpPr>
          <p:spPr>
            <a:xfrm rot="16200000">
              <a:off x="4050146" y="3851252"/>
              <a:ext cx="2525849" cy="338554"/>
            </a:xfrm>
            <a:prstGeom prst="rect">
              <a:avLst/>
            </a:prstGeom>
          </p:spPr>
          <p:txBody>
            <a:bodyPr wrap="square" lIns="108000" rIns="108000" anchor="ctr">
              <a:noAutofit/>
            </a:bodyPr>
            <a:lstStyle/>
            <a:p>
              <a:pPr algn="ctr"/>
              <a:r>
                <a:rPr lang="en-US" sz="2400" dirty="0">
                  <a:solidFill>
                    <a:schemeClr val="accent6">
                      <a:lumMod val="75000"/>
                    </a:schemeClr>
                  </a:solidFill>
                </a:rPr>
                <a:t>Header 3</a:t>
              </a:r>
            </a:p>
          </p:txBody>
        </p:sp>
        <p:grpSp>
          <p:nvGrpSpPr>
            <p:cNvPr id="29" name="Group 28">
              <a:extLst>
                <a:ext uri="{FF2B5EF4-FFF2-40B4-BE49-F238E27FC236}">
                  <a16:creationId xmlns:a16="http://schemas.microsoft.com/office/drawing/2014/main" id="{FABFD249-1AB8-4B81-9551-7C551B9EF0ED}"/>
                </a:ext>
              </a:extLst>
            </p:cNvPr>
            <p:cNvGrpSpPr/>
            <p:nvPr/>
          </p:nvGrpSpPr>
          <p:grpSpPr>
            <a:xfrm>
              <a:off x="5362730" y="2200011"/>
              <a:ext cx="1466540" cy="504335"/>
              <a:chOff x="5362730" y="2200011"/>
              <a:chExt cx="1466540" cy="504335"/>
            </a:xfrm>
          </p:grpSpPr>
          <p:sp>
            <p:nvSpPr>
              <p:cNvPr id="30" name="Trapez 31">
                <a:extLst>
                  <a:ext uri="{FF2B5EF4-FFF2-40B4-BE49-F238E27FC236}">
                    <a16:creationId xmlns:a16="http://schemas.microsoft.com/office/drawing/2014/main" id="{2E1709B5-D44C-49DC-8E00-BDF520AA8A01}"/>
                  </a:ext>
                </a:extLst>
              </p:cNvPr>
              <p:cNvSpPr/>
              <p:nvPr/>
            </p:nvSpPr>
            <p:spPr>
              <a:xfrm rot="10800000">
                <a:off x="5362730" y="2200011"/>
                <a:ext cx="1466540" cy="504335"/>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1" name="Rectangle 30">
                <a:extLst>
                  <a:ext uri="{FF2B5EF4-FFF2-40B4-BE49-F238E27FC236}">
                    <a16:creationId xmlns:a16="http://schemas.microsoft.com/office/drawing/2014/main" id="{FE3F7A54-560F-4EB7-9677-F18F65DF9CD2}"/>
                  </a:ext>
                </a:extLst>
              </p:cNvPr>
              <p:cNvSpPr/>
              <p:nvPr/>
            </p:nvSpPr>
            <p:spPr>
              <a:xfrm>
                <a:off x="5514806" y="2262014"/>
                <a:ext cx="1172722" cy="404324"/>
              </a:xfrm>
              <a:prstGeom prst="rect">
                <a:avLst/>
              </a:prstGeom>
            </p:spPr>
            <p:txBody>
              <a:bodyPr wrap="square" lIns="108000" rIns="108000" anchor="ctr">
                <a:noAutofit/>
              </a:bodyPr>
              <a:lstStyle/>
              <a:p>
                <a:pPr algn="ctr"/>
                <a:r>
                  <a:rPr lang="en-US" sz="3200" dirty="0">
                    <a:solidFill>
                      <a:schemeClr val="bg1"/>
                    </a:solidFill>
                  </a:rPr>
                  <a:t>3</a:t>
                </a:r>
              </a:p>
            </p:txBody>
          </p:sp>
        </p:grpSp>
      </p:grpSp>
      <p:grpSp>
        <p:nvGrpSpPr>
          <p:cNvPr id="32" name="Group 31">
            <a:extLst>
              <a:ext uri="{FF2B5EF4-FFF2-40B4-BE49-F238E27FC236}">
                <a16:creationId xmlns:a16="http://schemas.microsoft.com/office/drawing/2014/main" id="{36BDD24E-FD46-4315-A36E-B03D4EDA5150}"/>
              </a:ext>
            </a:extLst>
          </p:cNvPr>
          <p:cNvGrpSpPr/>
          <p:nvPr/>
        </p:nvGrpSpPr>
        <p:grpSpPr>
          <a:xfrm>
            <a:off x="6811938" y="2200011"/>
            <a:ext cx="1680891" cy="3294427"/>
            <a:chOff x="6811938" y="2200011"/>
            <a:chExt cx="1680891" cy="3294427"/>
          </a:xfrm>
        </p:grpSpPr>
        <p:sp>
          <p:nvSpPr>
            <p:cNvPr id="33" name="Prostokąt 5">
              <a:extLst>
                <a:ext uri="{FF2B5EF4-FFF2-40B4-BE49-F238E27FC236}">
                  <a16:creationId xmlns:a16="http://schemas.microsoft.com/office/drawing/2014/main" id="{B6976FF2-187E-4972-979F-539CD8FF0C62}"/>
                </a:ext>
              </a:extLst>
            </p:cNvPr>
            <p:cNvSpPr/>
            <p:nvPr/>
          </p:nvSpPr>
          <p:spPr>
            <a:xfrm>
              <a:off x="7160792" y="2764460"/>
              <a:ext cx="1197534" cy="252585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34" name="Trapez 32">
              <a:extLst>
                <a:ext uri="{FF2B5EF4-FFF2-40B4-BE49-F238E27FC236}">
                  <a16:creationId xmlns:a16="http://schemas.microsoft.com/office/drawing/2014/main" id="{0B0EE853-F2C1-45F1-BE56-C7AB642386D5}"/>
                </a:ext>
              </a:extLst>
            </p:cNvPr>
            <p:cNvSpPr/>
            <p:nvPr/>
          </p:nvSpPr>
          <p:spPr>
            <a:xfrm>
              <a:off x="7100277" y="5350422"/>
              <a:ext cx="1318563" cy="144016"/>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5" name="Rectangle 34">
              <a:extLst>
                <a:ext uri="{FF2B5EF4-FFF2-40B4-BE49-F238E27FC236}">
                  <a16:creationId xmlns:a16="http://schemas.microsoft.com/office/drawing/2014/main" id="{025B0211-A0DE-4F08-8FC3-5058A99104E5}"/>
                </a:ext>
              </a:extLst>
            </p:cNvPr>
            <p:cNvSpPr/>
            <p:nvPr/>
          </p:nvSpPr>
          <p:spPr>
            <a:xfrm rot="16200000">
              <a:off x="5718290" y="3851252"/>
              <a:ext cx="2525849" cy="338554"/>
            </a:xfrm>
            <a:prstGeom prst="rect">
              <a:avLst/>
            </a:prstGeom>
          </p:spPr>
          <p:txBody>
            <a:bodyPr wrap="square" lIns="108000" rIns="108000" anchor="ctr">
              <a:noAutofit/>
            </a:bodyPr>
            <a:lstStyle/>
            <a:p>
              <a:pPr algn="ctr"/>
              <a:r>
                <a:rPr lang="en-US" sz="2400" dirty="0">
                  <a:solidFill>
                    <a:schemeClr val="accent4">
                      <a:lumMod val="75000"/>
                    </a:schemeClr>
                  </a:solidFill>
                </a:rPr>
                <a:t>Header 4</a:t>
              </a:r>
            </a:p>
          </p:txBody>
        </p:sp>
        <p:grpSp>
          <p:nvGrpSpPr>
            <p:cNvPr id="36" name="Group 35">
              <a:extLst>
                <a:ext uri="{FF2B5EF4-FFF2-40B4-BE49-F238E27FC236}">
                  <a16:creationId xmlns:a16="http://schemas.microsoft.com/office/drawing/2014/main" id="{DC839CB8-112A-45C0-B3D7-842F5F66F054}"/>
                </a:ext>
              </a:extLst>
            </p:cNvPr>
            <p:cNvGrpSpPr/>
            <p:nvPr/>
          </p:nvGrpSpPr>
          <p:grpSpPr>
            <a:xfrm>
              <a:off x="7026289" y="2200011"/>
              <a:ext cx="1466540" cy="504335"/>
              <a:chOff x="7026289" y="2200011"/>
              <a:chExt cx="1466540" cy="504335"/>
            </a:xfrm>
          </p:grpSpPr>
          <p:sp>
            <p:nvSpPr>
              <p:cNvPr id="37" name="Trapez 33">
                <a:extLst>
                  <a:ext uri="{FF2B5EF4-FFF2-40B4-BE49-F238E27FC236}">
                    <a16:creationId xmlns:a16="http://schemas.microsoft.com/office/drawing/2014/main" id="{BBE3B390-F6F1-4A67-9CAA-8E9EBE5A57B7}"/>
                  </a:ext>
                </a:extLst>
              </p:cNvPr>
              <p:cNvSpPr/>
              <p:nvPr/>
            </p:nvSpPr>
            <p:spPr>
              <a:xfrm rot="10800000">
                <a:off x="7026289" y="2200011"/>
                <a:ext cx="1466540" cy="504335"/>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38" name="Rectangle 37">
                <a:extLst>
                  <a:ext uri="{FF2B5EF4-FFF2-40B4-BE49-F238E27FC236}">
                    <a16:creationId xmlns:a16="http://schemas.microsoft.com/office/drawing/2014/main" id="{CC468770-1F3C-47D0-8685-0293EEA675DE}"/>
                  </a:ext>
                </a:extLst>
              </p:cNvPr>
              <p:cNvSpPr/>
              <p:nvPr/>
            </p:nvSpPr>
            <p:spPr>
              <a:xfrm>
                <a:off x="7191359" y="2262014"/>
                <a:ext cx="1172722" cy="404324"/>
              </a:xfrm>
              <a:prstGeom prst="rect">
                <a:avLst/>
              </a:prstGeom>
            </p:spPr>
            <p:txBody>
              <a:bodyPr wrap="square" lIns="108000" rIns="108000" anchor="ctr">
                <a:noAutofit/>
              </a:bodyPr>
              <a:lstStyle/>
              <a:p>
                <a:pPr algn="ctr"/>
                <a:r>
                  <a:rPr lang="en-US" sz="3200" dirty="0">
                    <a:solidFill>
                      <a:schemeClr val="bg1"/>
                    </a:solidFill>
                  </a:rPr>
                  <a:t>4</a:t>
                </a:r>
              </a:p>
            </p:txBody>
          </p:sp>
        </p:grpSp>
      </p:grpSp>
      <p:grpSp>
        <p:nvGrpSpPr>
          <p:cNvPr id="39" name="Group 38">
            <a:extLst>
              <a:ext uri="{FF2B5EF4-FFF2-40B4-BE49-F238E27FC236}">
                <a16:creationId xmlns:a16="http://schemas.microsoft.com/office/drawing/2014/main" id="{18E7BEBD-274D-447B-8A6B-FC879E31EA1C}"/>
              </a:ext>
            </a:extLst>
          </p:cNvPr>
          <p:cNvGrpSpPr/>
          <p:nvPr/>
        </p:nvGrpSpPr>
        <p:grpSpPr>
          <a:xfrm>
            <a:off x="8464442" y="2200011"/>
            <a:ext cx="1691946" cy="3294427"/>
            <a:chOff x="8464442" y="2200011"/>
            <a:chExt cx="1691946" cy="3294427"/>
          </a:xfrm>
        </p:grpSpPr>
        <p:sp>
          <p:nvSpPr>
            <p:cNvPr id="40" name="Prostokąt 14">
              <a:extLst>
                <a:ext uri="{FF2B5EF4-FFF2-40B4-BE49-F238E27FC236}">
                  <a16:creationId xmlns:a16="http://schemas.microsoft.com/office/drawing/2014/main" id="{76137075-B421-4FBF-A413-AD4AEFFB21EC}"/>
                </a:ext>
              </a:extLst>
            </p:cNvPr>
            <p:cNvSpPr/>
            <p:nvPr/>
          </p:nvSpPr>
          <p:spPr>
            <a:xfrm>
              <a:off x="8824351" y="2764460"/>
              <a:ext cx="1197534" cy="252585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ctr"/>
            <a:lstStyle/>
            <a:p>
              <a:pPr algn="ctr"/>
              <a:r>
                <a:rPr lang="en-US" sz="1200" dirty="0"/>
                <a:t>Write your text here. Add your description of an item. Fill the textbox with your description</a:t>
              </a:r>
              <a:endParaRPr lang="en-US" sz="1200" dirty="0">
                <a:solidFill>
                  <a:schemeClr val="bg1"/>
                </a:solidFill>
              </a:endParaRPr>
            </a:p>
          </p:txBody>
        </p:sp>
        <p:sp>
          <p:nvSpPr>
            <p:cNvPr id="41" name="Trapez 34">
              <a:extLst>
                <a:ext uri="{FF2B5EF4-FFF2-40B4-BE49-F238E27FC236}">
                  <a16:creationId xmlns:a16="http://schemas.microsoft.com/office/drawing/2014/main" id="{76B27FDB-966E-43C2-A698-C87A40C5A2EC}"/>
                </a:ext>
              </a:extLst>
            </p:cNvPr>
            <p:cNvSpPr/>
            <p:nvPr/>
          </p:nvSpPr>
          <p:spPr>
            <a:xfrm>
              <a:off x="8763836" y="5350422"/>
              <a:ext cx="1318563" cy="144016"/>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42" name="Rectangle 41">
              <a:extLst>
                <a:ext uri="{FF2B5EF4-FFF2-40B4-BE49-F238E27FC236}">
                  <a16:creationId xmlns:a16="http://schemas.microsoft.com/office/drawing/2014/main" id="{76B0E4F6-9575-4EA5-BD77-0F4D153573D2}"/>
                </a:ext>
              </a:extLst>
            </p:cNvPr>
            <p:cNvSpPr/>
            <p:nvPr/>
          </p:nvSpPr>
          <p:spPr>
            <a:xfrm rot="16200000">
              <a:off x="7370794" y="3842914"/>
              <a:ext cx="2525849" cy="338554"/>
            </a:xfrm>
            <a:prstGeom prst="rect">
              <a:avLst/>
            </a:prstGeom>
          </p:spPr>
          <p:txBody>
            <a:bodyPr wrap="square" lIns="108000" rIns="108000" anchor="ctr">
              <a:noAutofit/>
            </a:bodyPr>
            <a:lstStyle/>
            <a:p>
              <a:pPr algn="ctr"/>
              <a:r>
                <a:rPr lang="en-US" sz="2400" dirty="0">
                  <a:solidFill>
                    <a:schemeClr val="accent3">
                      <a:lumMod val="75000"/>
                    </a:schemeClr>
                  </a:solidFill>
                </a:rPr>
                <a:t>Header 5</a:t>
              </a:r>
            </a:p>
          </p:txBody>
        </p:sp>
        <p:grpSp>
          <p:nvGrpSpPr>
            <p:cNvPr id="43" name="Group 42">
              <a:extLst>
                <a:ext uri="{FF2B5EF4-FFF2-40B4-BE49-F238E27FC236}">
                  <a16:creationId xmlns:a16="http://schemas.microsoft.com/office/drawing/2014/main" id="{6994CBE7-E10A-4EB9-9BB2-AE55331B4764}"/>
                </a:ext>
              </a:extLst>
            </p:cNvPr>
            <p:cNvGrpSpPr/>
            <p:nvPr/>
          </p:nvGrpSpPr>
          <p:grpSpPr>
            <a:xfrm>
              <a:off x="8689848" y="2200011"/>
              <a:ext cx="1466540" cy="504335"/>
              <a:chOff x="8689848" y="2200011"/>
              <a:chExt cx="1466540" cy="504335"/>
            </a:xfrm>
          </p:grpSpPr>
          <p:sp>
            <p:nvSpPr>
              <p:cNvPr id="44" name="Trapez 35">
                <a:extLst>
                  <a:ext uri="{FF2B5EF4-FFF2-40B4-BE49-F238E27FC236}">
                    <a16:creationId xmlns:a16="http://schemas.microsoft.com/office/drawing/2014/main" id="{B5355F49-E2F4-491A-A87B-4A5E24669CF9}"/>
                  </a:ext>
                </a:extLst>
              </p:cNvPr>
              <p:cNvSpPr/>
              <p:nvPr/>
            </p:nvSpPr>
            <p:spPr>
              <a:xfrm rot="10800000">
                <a:off x="8689848" y="2200011"/>
                <a:ext cx="1466540" cy="504335"/>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en-US" sz="1200" dirty="0"/>
              </a:p>
            </p:txBody>
          </p:sp>
          <p:sp>
            <p:nvSpPr>
              <p:cNvPr id="45" name="Rectangle 44">
                <a:extLst>
                  <a:ext uri="{FF2B5EF4-FFF2-40B4-BE49-F238E27FC236}">
                    <a16:creationId xmlns:a16="http://schemas.microsoft.com/office/drawing/2014/main" id="{9EA81602-24BD-4FCE-AE09-EC4BF3AEE1BB}"/>
                  </a:ext>
                </a:extLst>
              </p:cNvPr>
              <p:cNvSpPr/>
              <p:nvPr/>
            </p:nvSpPr>
            <p:spPr>
              <a:xfrm>
                <a:off x="8867912" y="2262014"/>
                <a:ext cx="1172722" cy="404324"/>
              </a:xfrm>
              <a:prstGeom prst="rect">
                <a:avLst/>
              </a:prstGeom>
            </p:spPr>
            <p:txBody>
              <a:bodyPr wrap="square" lIns="108000" rIns="108000" anchor="ctr">
                <a:noAutofit/>
              </a:bodyPr>
              <a:lstStyle/>
              <a:p>
                <a:pPr algn="ctr"/>
                <a:r>
                  <a:rPr lang="en-US" sz="3200" dirty="0">
                    <a:solidFill>
                      <a:schemeClr val="bg1"/>
                    </a:solidFill>
                  </a:rPr>
                  <a:t>5</a:t>
                </a:r>
              </a:p>
            </p:txBody>
          </p:sp>
        </p:grpSp>
      </p:grpSp>
    </p:spTree>
    <p:extLst>
      <p:ext uri="{BB962C8B-B14F-4D97-AF65-F5344CB8AC3E}">
        <p14:creationId xmlns:p14="http://schemas.microsoft.com/office/powerpoint/2010/main" val="271158091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ytuł 27"/>
          <p:cNvSpPr>
            <a:spLocks noGrp="1"/>
          </p:cNvSpPr>
          <p:nvPr>
            <p:ph type="title"/>
          </p:nvPr>
        </p:nvSpPr>
        <p:spPr/>
        <p:txBody>
          <a:bodyPr>
            <a:normAutofit fontScale="90000"/>
          </a:bodyPr>
          <a:lstStyle/>
          <a:p>
            <a:r>
              <a:rPr lang="en-US" dirty="0"/>
              <a:t>Organizational Matrix Chart – Vertical Projects</a:t>
            </a:r>
          </a:p>
        </p:txBody>
      </p:sp>
      <p:sp>
        <p:nvSpPr>
          <p:cNvPr id="11" name="Prostokąt 10"/>
          <p:cNvSpPr/>
          <p:nvPr/>
        </p:nvSpPr>
        <p:spPr>
          <a:xfrm>
            <a:off x="844667" y="3708024"/>
            <a:ext cx="1400507" cy="596651"/>
          </a:xfrm>
          <a:prstGeom prst="rect">
            <a:avLst/>
          </a:prstGeom>
          <a:solidFill>
            <a:schemeClr val="accent6"/>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Management</a:t>
            </a:r>
          </a:p>
        </p:txBody>
      </p:sp>
      <p:grpSp>
        <p:nvGrpSpPr>
          <p:cNvPr id="6" name="Group 5">
            <a:extLst>
              <a:ext uri="{FF2B5EF4-FFF2-40B4-BE49-F238E27FC236}">
                <a16:creationId xmlns:a16="http://schemas.microsoft.com/office/drawing/2014/main" id="{0871A28D-09EF-4F6E-A5F8-7B26F6542083}"/>
              </a:ext>
            </a:extLst>
          </p:cNvPr>
          <p:cNvGrpSpPr/>
          <p:nvPr/>
        </p:nvGrpSpPr>
        <p:grpSpPr>
          <a:xfrm>
            <a:off x="2487409" y="4845204"/>
            <a:ext cx="7854563" cy="639574"/>
            <a:chOff x="1691680" y="4878304"/>
            <a:chExt cx="7004645" cy="570368"/>
          </a:xfrm>
        </p:grpSpPr>
        <p:sp>
          <p:nvSpPr>
            <p:cNvPr id="29" name="Prostokąt 28"/>
            <p:cNvSpPr/>
            <p:nvPr/>
          </p:nvSpPr>
          <p:spPr>
            <a:xfrm>
              <a:off x="1691680" y="4878304"/>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33" name="Prostokąt 32"/>
            <p:cNvSpPr/>
            <p:nvPr/>
          </p:nvSpPr>
          <p:spPr>
            <a:xfrm>
              <a:off x="1761033" y="4945064"/>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41" name="Łącznik prosty ze strzałką 140"/>
            <p:cNvCxnSpPr>
              <a:stCxn id="65" idx="1"/>
              <a:endCxn id="33" idx="3"/>
            </p:cNvCxnSpPr>
            <p:nvPr/>
          </p:nvCxnSpPr>
          <p:spPr>
            <a:xfrm flipH="1">
              <a:off x="2953019" y="5163489"/>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43" name="Prostokąt 42"/>
            <p:cNvSpPr/>
            <p:nvPr/>
          </p:nvSpPr>
          <p:spPr>
            <a:xfrm>
              <a:off x="3214035"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44" name="Prostokąt 43"/>
            <p:cNvSpPr/>
            <p:nvPr/>
          </p:nvSpPr>
          <p:spPr>
            <a:xfrm>
              <a:off x="4625348"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36" name="Prostokąt 35"/>
            <p:cNvSpPr/>
            <p:nvPr/>
          </p:nvSpPr>
          <p:spPr>
            <a:xfrm>
              <a:off x="6036661"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65" name="Prostokąt 64"/>
            <p:cNvSpPr/>
            <p:nvPr/>
          </p:nvSpPr>
          <p:spPr>
            <a:xfrm>
              <a:off x="7447972" y="49450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7" name="Group 6">
            <a:extLst>
              <a:ext uri="{FF2B5EF4-FFF2-40B4-BE49-F238E27FC236}">
                <a16:creationId xmlns:a16="http://schemas.microsoft.com/office/drawing/2014/main" id="{41EEEDF4-55E2-4CFE-9225-8075A019CC02}"/>
              </a:ext>
            </a:extLst>
          </p:cNvPr>
          <p:cNvGrpSpPr/>
          <p:nvPr/>
        </p:nvGrpSpPr>
        <p:grpSpPr>
          <a:xfrm>
            <a:off x="2487409" y="4071075"/>
            <a:ext cx="7854563" cy="639574"/>
            <a:chOff x="1691680" y="4187942"/>
            <a:chExt cx="7004645" cy="570368"/>
          </a:xfrm>
        </p:grpSpPr>
        <p:sp>
          <p:nvSpPr>
            <p:cNvPr id="158" name="Prostokąt 157"/>
            <p:cNvSpPr/>
            <p:nvPr/>
          </p:nvSpPr>
          <p:spPr>
            <a:xfrm>
              <a:off x="1691680" y="4187942"/>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2" name="Prostokąt 11"/>
            <p:cNvSpPr/>
            <p:nvPr/>
          </p:nvSpPr>
          <p:spPr>
            <a:xfrm>
              <a:off x="1763689" y="4253793"/>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63" name="Łącznik prosty ze strzałką 162"/>
            <p:cNvCxnSpPr>
              <a:stCxn id="162" idx="1"/>
              <a:endCxn id="12" idx="3"/>
            </p:cNvCxnSpPr>
            <p:nvPr/>
          </p:nvCxnSpPr>
          <p:spPr>
            <a:xfrm flipH="1">
              <a:off x="2955289" y="4472218"/>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59" name="Prostokąt 158"/>
            <p:cNvSpPr/>
            <p:nvPr/>
          </p:nvSpPr>
          <p:spPr>
            <a:xfrm>
              <a:off x="3214035"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0" name="Prostokąt 159"/>
            <p:cNvSpPr/>
            <p:nvPr/>
          </p:nvSpPr>
          <p:spPr>
            <a:xfrm>
              <a:off x="4625348"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1" name="Prostokąt 160"/>
            <p:cNvSpPr/>
            <p:nvPr/>
          </p:nvSpPr>
          <p:spPr>
            <a:xfrm>
              <a:off x="6036661"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2" name="Prostokąt 161"/>
            <p:cNvSpPr/>
            <p:nvPr/>
          </p:nvSpPr>
          <p:spPr>
            <a:xfrm>
              <a:off x="7447972" y="4253793"/>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8" name="Group 7">
            <a:extLst>
              <a:ext uri="{FF2B5EF4-FFF2-40B4-BE49-F238E27FC236}">
                <a16:creationId xmlns:a16="http://schemas.microsoft.com/office/drawing/2014/main" id="{7DA8768B-8DE0-4EEE-B113-D5C2165F45F3}"/>
              </a:ext>
            </a:extLst>
          </p:cNvPr>
          <p:cNvGrpSpPr/>
          <p:nvPr/>
        </p:nvGrpSpPr>
        <p:grpSpPr>
          <a:xfrm>
            <a:off x="2487409" y="3296947"/>
            <a:ext cx="7854563" cy="639574"/>
            <a:chOff x="1691680" y="3497579"/>
            <a:chExt cx="7004645" cy="570368"/>
          </a:xfrm>
        </p:grpSpPr>
        <p:sp>
          <p:nvSpPr>
            <p:cNvPr id="164" name="Prostokąt 163"/>
            <p:cNvSpPr/>
            <p:nvPr/>
          </p:nvSpPr>
          <p:spPr>
            <a:xfrm>
              <a:off x="1691680" y="3497579"/>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5" name="Prostokąt 14"/>
            <p:cNvSpPr/>
            <p:nvPr/>
          </p:nvSpPr>
          <p:spPr>
            <a:xfrm>
              <a:off x="1763689" y="3557315"/>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69" name="Łącznik prosty ze strzałką 168"/>
            <p:cNvCxnSpPr>
              <a:stCxn id="168" idx="1"/>
              <a:endCxn id="15" idx="3"/>
            </p:cNvCxnSpPr>
            <p:nvPr/>
          </p:nvCxnSpPr>
          <p:spPr>
            <a:xfrm flipH="1">
              <a:off x="2955289" y="3775740"/>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65" name="Prostokąt 164"/>
            <p:cNvSpPr/>
            <p:nvPr/>
          </p:nvSpPr>
          <p:spPr>
            <a:xfrm>
              <a:off x="3214035"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6" name="Prostokąt 165"/>
            <p:cNvSpPr/>
            <p:nvPr/>
          </p:nvSpPr>
          <p:spPr>
            <a:xfrm>
              <a:off x="4625348"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7" name="Prostokąt 166"/>
            <p:cNvSpPr/>
            <p:nvPr/>
          </p:nvSpPr>
          <p:spPr>
            <a:xfrm>
              <a:off x="6036661"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68" name="Prostokąt 167"/>
            <p:cNvSpPr/>
            <p:nvPr/>
          </p:nvSpPr>
          <p:spPr>
            <a:xfrm>
              <a:off x="7447972" y="3557315"/>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9" name="Group 8">
            <a:extLst>
              <a:ext uri="{FF2B5EF4-FFF2-40B4-BE49-F238E27FC236}">
                <a16:creationId xmlns:a16="http://schemas.microsoft.com/office/drawing/2014/main" id="{7757BF44-7F81-4A3F-84A2-C22CFF0FEC86}"/>
              </a:ext>
            </a:extLst>
          </p:cNvPr>
          <p:cNvGrpSpPr/>
          <p:nvPr/>
        </p:nvGrpSpPr>
        <p:grpSpPr>
          <a:xfrm>
            <a:off x="2487409" y="2522817"/>
            <a:ext cx="7854563" cy="639574"/>
            <a:chOff x="1691680" y="2807216"/>
            <a:chExt cx="7004645" cy="570368"/>
          </a:xfrm>
        </p:grpSpPr>
        <p:sp>
          <p:nvSpPr>
            <p:cNvPr id="170" name="Prostokąt 169"/>
            <p:cNvSpPr/>
            <p:nvPr/>
          </p:nvSpPr>
          <p:spPr>
            <a:xfrm>
              <a:off x="1691680" y="2807216"/>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22" name="Prostokąt 21"/>
            <p:cNvSpPr/>
            <p:nvPr/>
          </p:nvSpPr>
          <p:spPr>
            <a:xfrm>
              <a:off x="1763689" y="2872028"/>
              <a:ext cx="1191600"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75" name="Łącznik prosty ze strzałką 174"/>
            <p:cNvCxnSpPr>
              <a:stCxn id="174" idx="1"/>
              <a:endCxn id="22" idx="3"/>
            </p:cNvCxnSpPr>
            <p:nvPr/>
          </p:nvCxnSpPr>
          <p:spPr>
            <a:xfrm flipH="1">
              <a:off x="2955289" y="3090453"/>
              <a:ext cx="449268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71" name="Prostokąt 170"/>
            <p:cNvSpPr/>
            <p:nvPr/>
          </p:nvSpPr>
          <p:spPr>
            <a:xfrm>
              <a:off x="3214035"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2" name="Prostokąt 171"/>
            <p:cNvSpPr/>
            <p:nvPr/>
          </p:nvSpPr>
          <p:spPr>
            <a:xfrm>
              <a:off x="4625348"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3" name="Prostokąt 172"/>
            <p:cNvSpPr/>
            <p:nvPr/>
          </p:nvSpPr>
          <p:spPr>
            <a:xfrm>
              <a:off x="6036661"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74" name="Prostokąt 173"/>
            <p:cNvSpPr/>
            <p:nvPr/>
          </p:nvSpPr>
          <p:spPr>
            <a:xfrm>
              <a:off x="7447972" y="28720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4" name="Group 3">
            <a:extLst>
              <a:ext uri="{FF2B5EF4-FFF2-40B4-BE49-F238E27FC236}">
                <a16:creationId xmlns:a16="http://schemas.microsoft.com/office/drawing/2014/main" id="{4EDF300E-6391-43CB-90CA-8E33248D1CDE}"/>
              </a:ext>
            </a:extLst>
          </p:cNvPr>
          <p:cNvGrpSpPr/>
          <p:nvPr/>
        </p:nvGrpSpPr>
        <p:grpSpPr>
          <a:xfrm>
            <a:off x="2487409" y="5618029"/>
            <a:ext cx="7854563" cy="639574"/>
            <a:chOff x="1691680" y="5567504"/>
            <a:chExt cx="7004645" cy="570368"/>
          </a:xfrm>
        </p:grpSpPr>
        <p:sp>
          <p:nvSpPr>
            <p:cNvPr id="184" name="Prostokąt 183"/>
            <p:cNvSpPr/>
            <p:nvPr/>
          </p:nvSpPr>
          <p:spPr>
            <a:xfrm>
              <a:off x="1691680" y="5567504"/>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85" name="Prostokąt 184"/>
            <p:cNvSpPr/>
            <p:nvPr/>
          </p:nvSpPr>
          <p:spPr>
            <a:xfrm>
              <a:off x="1761033" y="5634264"/>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90" name="Łącznik prosty ze strzałką 189"/>
            <p:cNvCxnSpPr>
              <a:stCxn id="189" idx="1"/>
              <a:endCxn id="185" idx="3"/>
            </p:cNvCxnSpPr>
            <p:nvPr/>
          </p:nvCxnSpPr>
          <p:spPr>
            <a:xfrm flipH="1">
              <a:off x="2953019" y="5852689"/>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86" name="Prostokąt 185"/>
            <p:cNvSpPr/>
            <p:nvPr/>
          </p:nvSpPr>
          <p:spPr>
            <a:xfrm>
              <a:off x="3214035"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7" name="Prostokąt 186"/>
            <p:cNvSpPr/>
            <p:nvPr/>
          </p:nvSpPr>
          <p:spPr>
            <a:xfrm>
              <a:off x="4625348"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8" name="Prostokąt 187"/>
            <p:cNvSpPr/>
            <p:nvPr/>
          </p:nvSpPr>
          <p:spPr>
            <a:xfrm>
              <a:off x="6036661"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89" name="Prostokąt 188"/>
            <p:cNvSpPr/>
            <p:nvPr/>
          </p:nvSpPr>
          <p:spPr>
            <a:xfrm>
              <a:off x="7447972" y="5634264"/>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10" name="Group 9">
            <a:extLst>
              <a:ext uri="{FF2B5EF4-FFF2-40B4-BE49-F238E27FC236}">
                <a16:creationId xmlns:a16="http://schemas.microsoft.com/office/drawing/2014/main" id="{50BAC634-36CD-401B-A6EC-601C31092FE8}"/>
              </a:ext>
            </a:extLst>
          </p:cNvPr>
          <p:cNvGrpSpPr/>
          <p:nvPr/>
        </p:nvGrpSpPr>
        <p:grpSpPr>
          <a:xfrm>
            <a:off x="2487409" y="1755097"/>
            <a:ext cx="7854563" cy="639574"/>
            <a:chOff x="1691680" y="2122568"/>
            <a:chExt cx="7004645" cy="570368"/>
          </a:xfrm>
        </p:grpSpPr>
        <p:sp>
          <p:nvSpPr>
            <p:cNvPr id="191" name="Prostokąt 190"/>
            <p:cNvSpPr/>
            <p:nvPr/>
          </p:nvSpPr>
          <p:spPr>
            <a:xfrm>
              <a:off x="1691680" y="2122568"/>
              <a:ext cx="7004645" cy="570368"/>
            </a:xfrm>
            <a:prstGeom prst="rect">
              <a:avLst/>
            </a:prstGeom>
            <a:solidFill>
              <a:schemeClr val="bg2"/>
            </a:solidFill>
            <a:ln>
              <a:noFill/>
            </a:ln>
            <a:effectLst/>
          </p:spPr>
          <p:style>
            <a:lnRef idx="1">
              <a:schemeClr val="accent6"/>
            </a:lnRef>
            <a:fillRef idx="3">
              <a:schemeClr val="accent6"/>
            </a:fillRef>
            <a:effectRef idx="2">
              <a:schemeClr val="accent6"/>
            </a:effectRef>
            <a:fontRef idx="minor">
              <a:schemeClr val="lt1"/>
            </a:fontRef>
          </p:style>
          <p:txBody>
            <a:bodyPr lIns="36000" rIns="36000" rtlCol="0" anchor="ctr"/>
            <a:lstStyle/>
            <a:p>
              <a:pPr algn="ctr"/>
              <a:endParaRPr lang="en-US" sz="1400" dirty="0">
                <a:solidFill>
                  <a:prstClr val="white"/>
                </a:solidFill>
                <a:latin typeface="Tahoma" pitchFamily="34" charset="0"/>
                <a:ea typeface="Tahoma" pitchFamily="34" charset="0"/>
                <a:cs typeface="Tahoma" pitchFamily="34" charset="0"/>
              </a:endParaRPr>
            </a:p>
          </p:txBody>
        </p:sp>
        <p:sp>
          <p:nvSpPr>
            <p:cNvPr id="192" name="Prostokąt 191"/>
            <p:cNvSpPr/>
            <p:nvPr/>
          </p:nvSpPr>
          <p:spPr>
            <a:xfrm>
              <a:off x="1761033" y="2189328"/>
              <a:ext cx="1191986" cy="436849"/>
            </a:xfrm>
            <a:prstGeom prst="rect">
              <a:avLst/>
            </a:prstGeom>
            <a:solidFill>
              <a:schemeClr val="tx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bg1"/>
                  </a:solidFill>
                  <a:ea typeface="Verdana" pitchFamily="34" charset="0"/>
                  <a:cs typeface="Verdana" pitchFamily="34" charset="0"/>
                </a:rPr>
                <a:t>Department name</a:t>
              </a:r>
            </a:p>
          </p:txBody>
        </p:sp>
        <p:cxnSp>
          <p:nvCxnSpPr>
            <p:cNvPr id="197" name="Łącznik prosty ze strzałką 196"/>
            <p:cNvCxnSpPr>
              <a:stCxn id="196" idx="1"/>
              <a:endCxn id="192" idx="3"/>
            </p:cNvCxnSpPr>
            <p:nvPr/>
          </p:nvCxnSpPr>
          <p:spPr>
            <a:xfrm flipH="1">
              <a:off x="2953019" y="2407753"/>
              <a:ext cx="4494953" cy="0"/>
            </a:xfrm>
            <a:prstGeom prst="straightConnector1">
              <a:avLst/>
            </a:prstGeom>
            <a:ln w="28575">
              <a:solidFill>
                <a:schemeClr val="bg2">
                  <a:lumMod val="50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93" name="Prostokąt 192"/>
            <p:cNvSpPr/>
            <p:nvPr/>
          </p:nvSpPr>
          <p:spPr>
            <a:xfrm>
              <a:off x="3214035"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4" name="Prostokąt 193"/>
            <p:cNvSpPr/>
            <p:nvPr/>
          </p:nvSpPr>
          <p:spPr>
            <a:xfrm>
              <a:off x="4625348"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5" name="Prostokąt 194"/>
            <p:cNvSpPr/>
            <p:nvPr/>
          </p:nvSpPr>
          <p:spPr>
            <a:xfrm>
              <a:off x="6036661"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sp>
          <p:nvSpPr>
            <p:cNvPr id="196" name="Prostokąt 195"/>
            <p:cNvSpPr/>
            <p:nvPr/>
          </p:nvSpPr>
          <p:spPr>
            <a:xfrm>
              <a:off x="7447972" y="2189328"/>
              <a:ext cx="1150297" cy="436849"/>
            </a:xfrm>
            <a:prstGeom prst="rect">
              <a:avLst/>
            </a:prstGeom>
            <a:solidFill>
              <a:schemeClr val="bg2">
                <a:lumMod val="75000"/>
              </a:schemeClr>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schemeClr val="tx1"/>
                  </a:solidFill>
                  <a:ea typeface="Verdana" pitchFamily="34" charset="0"/>
                  <a:cs typeface="Verdana" pitchFamily="34" charset="0"/>
                </a:rPr>
                <a:t>Your text here</a:t>
              </a:r>
            </a:p>
          </p:txBody>
        </p:sp>
      </p:grpSp>
      <p:grpSp>
        <p:nvGrpSpPr>
          <p:cNvPr id="13" name="Group 12">
            <a:extLst>
              <a:ext uri="{FF2B5EF4-FFF2-40B4-BE49-F238E27FC236}">
                <a16:creationId xmlns:a16="http://schemas.microsoft.com/office/drawing/2014/main" id="{FF9A752B-EA30-4BD8-A929-EF433B5BD414}"/>
              </a:ext>
            </a:extLst>
          </p:cNvPr>
          <p:cNvGrpSpPr/>
          <p:nvPr/>
        </p:nvGrpSpPr>
        <p:grpSpPr>
          <a:xfrm>
            <a:off x="2245175" y="2074885"/>
            <a:ext cx="322981" cy="3862933"/>
            <a:chOff x="1475656" y="2475417"/>
            <a:chExt cx="288032" cy="3444937"/>
          </a:xfrm>
        </p:grpSpPr>
        <p:cxnSp>
          <p:nvCxnSpPr>
            <p:cNvPr id="14" name="Łącznik łamany 13"/>
            <p:cNvCxnSpPr>
              <a:cxnSpLocks/>
              <a:stCxn id="11" idx="3"/>
              <a:endCxn id="15" idx="1"/>
            </p:cNvCxnSpPr>
            <p:nvPr/>
          </p:nvCxnSpPr>
          <p:spPr>
            <a:xfrm flipV="1">
              <a:off x="1475656" y="3843405"/>
              <a:ext cx="288032" cy="354481"/>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Łącznik łamany 16"/>
            <p:cNvCxnSpPr>
              <a:cxnSpLocks/>
              <a:stCxn id="11" idx="3"/>
              <a:endCxn id="12" idx="1"/>
            </p:cNvCxnSpPr>
            <p:nvPr/>
          </p:nvCxnSpPr>
          <p:spPr>
            <a:xfrm>
              <a:off x="1475656" y="4197886"/>
              <a:ext cx="288032" cy="341996"/>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Łącznik łamany 33"/>
            <p:cNvCxnSpPr>
              <a:cxnSpLocks/>
              <a:stCxn id="11" idx="3"/>
              <a:endCxn id="33" idx="1"/>
            </p:cNvCxnSpPr>
            <p:nvPr/>
          </p:nvCxnSpPr>
          <p:spPr>
            <a:xfrm>
              <a:off x="1475656" y="4197886"/>
              <a:ext cx="285376" cy="10332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Łącznik łamany 29"/>
            <p:cNvCxnSpPr>
              <a:cxnSpLocks/>
              <a:stCxn id="11" idx="3"/>
              <a:endCxn id="22" idx="1"/>
            </p:cNvCxnSpPr>
            <p:nvPr/>
          </p:nvCxnSpPr>
          <p:spPr>
            <a:xfrm flipV="1">
              <a:off x="1475656" y="3158117"/>
              <a:ext cx="288032" cy="10397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8" name="Łącznik łamany 197"/>
            <p:cNvCxnSpPr>
              <a:cxnSpLocks/>
              <a:stCxn id="11" idx="3"/>
              <a:endCxn id="192" idx="1"/>
            </p:cNvCxnSpPr>
            <p:nvPr/>
          </p:nvCxnSpPr>
          <p:spPr>
            <a:xfrm flipV="1">
              <a:off x="1475656" y="2475417"/>
              <a:ext cx="285376" cy="17224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1" name="Łącznik łamany 200"/>
            <p:cNvCxnSpPr>
              <a:cxnSpLocks/>
              <a:stCxn id="11" idx="3"/>
              <a:endCxn id="185" idx="1"/>
            </p:cNvCxnSpPr>
            <p:nvPr/>
          </p:nvCxnSpPr>
          <p:spPr>
            <a:xfrm>
              <a:off x="1475656" y="4197886"/>
              <a:ext cx="285376" cy="1722468"/>
            </a:xfrm>
            <a:prstGeom prst="bentConnector3">
              <a:avLst>
                <a:gd name="adj1" fmla="val 50000"/>
              </a:avLst>
            </a:prstGeom>
            <a:ln w="2857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09" name="Freeform 34"/>
          <p:cNvSpPr>
            <a:spLocks/>
          </p:cNvSpPr>
          <p:nvPr/>
        </p:nvSpPr>
        <p:spPr bwMode="auto">
          <a:xfrm>
            <a:off x="5474981" y="2977811"/>
            <a:ext cx="1984944" cy="1071598"/>
          </a:xfrm>
          <a:custGeom>
            <a:avLst/>
            <a:gdLst/>
            <a:ahLst/>
            <a:cxnLst>
              <a:cxn ang="0">
                <a:pos x="252" y="9"/>
              </a:cxn>
              <a:cxn ang="0">
                <a:pos x="196" y="21"/>
              </a:cxn>
              <a:cxn ang="0">
                <a:pos x="60" y="80"/>
              </a:cxn>
              <a:cxn ang="0">
                <a:pos x="5" y="163"/>
              </a:cxn>
              <a:cxn ang="0">
                <a:pos x="54" y="261"/>
              </a:cxn>
              <a:cxn ang="0">
                <a:pos x="288" y="324"/>
              </a:cxn>
              <a:cxn ang="0">
                <a:pos x="529" y="276"/>
              </a:cxn>
              <a:cxn ang="0">
                <a:pos x="594" y="181"/>
              </a:cxn>
              <a:cxn ang="0">
                <a:pos x="519" y="108"/>
              </a:cxn>
              <a:cxn ang="0">
                <a:pos x="291" y="60"/>
              </a:cxn>
              <a:cxn ang="0">
                <a:pos x="290" y="71"/>
              </a:cxn>
              <a:cxn ang="0">
                <a:pos x="533" y="130"/>
              </a:cxn>
              <a:cxn ang="0">
                <a:pos x="580" y="202"/>
              </a:cxn>
              <a:cxn ang="0">
                <a:pos x="506" y="275"/>
              </a:cxn>
              <a:cxn ang="0">
                <a:pos x="278" y="312"/>
              </a:cxn>
              <a:cxn ang="0">
                <a:pos x="59" y="253"/>
              </a:cxn>
              <a:cxn ang="0">
                <a:pos x="14" y="167"/>
              </a:cxn>
              <a:cxn ang="0">
                <a:pos x="60" y="91"/>
              </a:cxn>
              <a:cxn ang="0">
                <a:pos x="190" y="30"/>
              </a:cxn>
              <a:cxn ang="0">
                <a:pos x="252" y="15"/>
              </a:cxn>
              <a:cxn ang="0">
                <a:pos x="252" y="9"/>
              </a:cxn>
            </a:cxnLst>
            <a:rect l="0" t="0" r="r" b="b"/>
            <a:pathLst>
              <a:path w="599" h="324">
                <a:moveTo>
                  <a:pt x="252" y="9"/>
                </a:moveTo>
                <a:cubicBezTo>
                  <a:pt x="252" y="10"/>
                  <a:pt x="231" y="12"/>
                  <a:pt x="196" y="21"/>
                </a:cubicBezTo>
                <a:cubicBezTo>
                  <a:pt x="162" y="30"/>
                  <a:pt x="111" y="44"/>
                  <a:pt x="60" y="80"/>
                </a:cubicBezTo>
                <a:cubicBezTo>
                  <a:pt x="35" y="98"/>
                  <a:pt x="9" y="125"/>
                  <a:pt x="5" y="163"/>
                </a:cubicBezTo>
                <a:cubicBezTo>
                  <a:pt x="0" y="200"/>
                  <a:pt x="22" y="239"/>
                  <a:pt x="54" y="261"/>
                </a:cubicBezTo>
                <a:cubicBezTo>
                  <a:pt x="119" y="308"/>
                  <a:pt x="206" y="320"/>
                  <a:pt x="288" y="324"/>
                </a:cubicBezTo>
                <a:cubicBezTo>
                  <a:pt x="371" y="324"/>
                  <a:pt x="459" y="320"/>
                  <a:pt x="529" y="276"/>
                </a:cubicBezTo>
                <a:cubicBezTo>
                  <a:pt x="560" y="254"/>
                  <a:pt x="599" y="226"/>
                  <a:pt x="594" y="181"/>
                </a:cubicBezTo>
                <a:cubicBezTo>
                  <a:pt x="585" y="139"/>
                  <a:pt x="547" y="122"/>
                  <a:pt x="519" y="108"/>
                </a:cubicBezTo>
                <a:cubicBezTo>
                  <a:pt x="397" y="58"/>
                  <a:pt x="302" y="62"/>
                  <a:pt x="291" y="60"/>
                </a:cubicBezTo>
                <a:cubicBezTo>
                  <a:pt x="242" y="62"/>
                  <a:pt x="176" y="69"/>
                  <a:pt x="290" y="71"/>
                </a:cubicBezTo>
                <a:cubicBezTo>
                  <a:pt x="317" y="75"/>
                  <a:pt x="419" y="74"/>
                  <a:pt x="533" y="130"/>
                </a:cubicBezTo>
                <a:cubicBezTo>
                  <a:pt x="559" y="144"/>
                  <a:pt x="591" y="170"/>
                  <a:pt x="580" y="202"/>
                </a:cubicBezTo>
                <a:cubicBezTo>
                  <a:pt x="570" y="233"/>
                  <a:pt x="537" y="256"/>
                  <a:pt x="506" y="275"/>
                </a:cubicBezTo>
                <a:cubicBezTo>
                  <a:pt x="439" y="309"/>
                  <a:pt x="356" y="314"/>
                  <a:pt x="278" y="312"/>
                </a:cubicBezTo>
                <a:cubicBezTo>
                  <a:pt x="200" y="308"/>
                  <a:pt x="119" y="295"/>
                  <a:pt x="59" y="253"/>
                </a:cubicBezTo>
                <a:cubicBezTo>
                  <a:pt x="30" y="232"/>
                  <a:pt x="11" y="200"/>
                  <a:pt x="14" y="167"/>
                </a:cubicBezTo>
                <a:cubicBezTo>
                  <a:pt x="16" y="135"/>
                  <a:pt x="37" y="109"/>
                  <a:pt x="60" y="91"/>
                </a:cubicBezTo>
                <a:cubicBezTo>
                  <a:pt x="106" y="55"/>
                  <a:pt x="156" y="40"/>
                  <a:pt x="190" y="30"/>
                </a:cubicBezTo>
                <a:cubicBezTo>
                  <a:pt x="225" y="20"/>
                  <a:pt x="248" y="16"/>
                  <a:pt x="252" y="15"/>
                </a:cubicBezTo>
                <a:cubicBezTo>
                  <a:pt x="290" y="6"/>
                  <a:pt x="318" y="0"/>
                  <a:pt x="252" y="9"/>
                </a:cubicBezTo>
                <a:close/>
              </a:path>
            </a:pathLst>
          </a:custGeom>
          <a:solidFill>
            <a:schemeClr val="accent6"/>
          </a:solidFill>
          <a:ln w="9525">
            <a:noFill/>
            <a:round/>
            <a:headEnd/>
            <a:tailEnd/>
          </a:ln>
        </p:spPr>
        <p:txBody>
          <a:bodyPr vert="horz" wrap="square" lIns="36000" tIns="45720" rIns="36000" bIns="45720" numCol="1" anchor="t" anchorCtr="0" compatLnSpc="1">
            <a:prstTxWarp prst="textNoShape">
              <a:avLst/>
            </a:prstTxWarp>
          </a:bodyPr>
          <a:lstStyle/>
          <a:p>
            <a:endParaRPr lang="en-US" sz="1400" dirty="0">
              <a:solidFill>
                <a:srgbClr val="3F3F3F"/>
              </a:solidFill>
            </a:endParaRPr>
          </a:p>
        </p:txBody>
      </p:sp>
      <p:grpSp>
        <p:nvGrpSpPr>
          <p:cNvPr id="2" name="Grupa 1">
            <a:extLst>
              <a:ext uri="{FF2B5EF4-FFF2-40B4-BE49-F238E27FC236}">
                <a16:creationId xmlns:a16="http://schemas.microsoft.com/office/drawing/2014/main" id="{F13E8A87-05CA-45BB-ADA3-A3DB587C1F0D}"/>
              </a:ext>
            </a:extLst>
          </p:cNvPr>
          <p:cNvGrpSpPr/>
          <p:nvPr/>
        </p:nvGrpSpPr>
        <p:grpSpPr>
          <a:xfrm>
            <a:off x="4183058" y="1128614"/>
            <a:ext cx="1291923" cy="639856"/>
            <a:chOff x="4183058" y="1071786"/>
            <a:chExt cx="1291923" cy="639856"/>
          </a:xfrm>
        </p:grpSpPr>
        <p:sp>
          <p:nvSpPr>
            <p:cNvPr id="204" name="Dowolny kształt 203"/>
            <p:cNvSpPr/>
            <p:nvPr/>
          </p:nvSpPr>
          <p:spPr>
            <a:xfrm>
              <a:off x="4183058"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4"/>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A</a:t>
              </a:r>
            </a:p>
          </p:txBody>
        </p:sp>
        <p:sp>
          <p:nvSpPr>
            <p:cNvPr id="16" name="Prostokąt 15"/>
            <p:cNvSpPr/>
            <p:nvPr/>
          </p:nvSpPr>
          <p:spPr>
            <a:xfrm>
              <a:off x="4183059" y="1071786"/>
              <a:ext cx="1291922" cy="5375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3" name="Grupa 2">
            <a:extLst>
              <a:ext uri="{FF2B5EF4-FFF2-40B4-BE49-F238E27FC236}">
                <a16:creationId xmlns:a16="http://schemas.microsoft.com/office/drawing/2014/main" id="{259F3CB8-1BB6-4055-9A4F-B820E8784BE2}"/>
              </a:ext>
            </a:extLst>
          </p:cNvPr>
          <p:cNvGrpSpPr/>
          <p:nvPr/>
        </p:nvGrpSpPr>
        <p:grpSpPr>
          <a:xfrm>
            <a:off x="5771046" y="1128614"/>
            <a:ext cx="1291923" cy="637012"/>
            <a:chOff x="5771046" y="1074630"/>
            <a:chExt cx="1291923" cy="637012"/>
          </a:xfrm>
        </p:grpSpPr>
        <p:sp>
          <p:nvSpPr>
            <p:cNvPr id="206" name="Dowolny kształt 205"/>
            <p:cNvSpPr/>
            <p:nvPr/>
          </p:nvSpPr>
          <p:spPr>
            <a:xfrm>
              <a:off x="5771047"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3"/>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B</a:t>
              </a:r>
            </a:p>
          </p:txBody>
        </p:sp>
        <p:sp>
          <p:nvSpPr>
            <p:cNvPr id="66" name="Prostokąt 65">
              <a:extLst>
                <a:ext uri="{FF2B5EF4-FFF2-40B4-BE49-F238E27FC236}">
                  <a16:creationId xmlns:a16="http://schemas.microsoft.com/office/drawing/2014/main" id="{0FA62188-F001-40E7-A4F7-C096B9A155AE}"/>
                </a:ext>
              </a:extLst>
            </p:cNvPr>
            <p:cNvSpPr/>
            <p:nvPr/>
          </p:nvSpPr>
          <p:spPr>
            <a:xfrm>
              <a:off x="5771046" y="1074630"/>
              <a:ext cx="1291922" cy="5375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 name="Grupa 4">
            <a:extLst>
              <a:ext uri="{FF2B5EF4-FFF2-40B4-BE49-F238E27FC236}">
                <a16:creationId xmlns:a16="http://schemas.microsoft.com/office/drawing/2014/main" id="{11A6F617-CBE0-403B-A10A-725FEDFAEA4B}"/>
              </a:ext>
            </a:extLst>
          </p:cNvPr>
          <p:cNvGrpSpPr/>
          <p:nvPr/>
        </p:nvGrpSpPr>
        <p:grpSpPr>
          <a:xfrm>
            <a:off x="7359033" y="1128614"/>
            <a:ext cx="1291924" cy="634168"/>
            <a:chOff x="7359033" y="1077474"/>
            <a:chExt cx="1291924" cy="634168"/>
          </a:xfrm>
        </p:grpSpPr>
        <p:sp>
          <p:nvSpPr>
            <p:cNvPr id="207" name="Dowolny kształt 206"/>
            <p:cNvSpPr/>
            <p:nvPr/>
          </p:nvSpPr>
          <p:spPr>
            <a:xfrm>
              <a:off x="7359035"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2"/>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C</a:t>
              </a:r>
            </a:p>
          </p:txBody>
        </p:sp>
        <p:sp>
          <p:nvSpPr>
            <p:cNvPr id="67" name="Prostokąt 66">
              <a:extLst>
                <a:ext uri="{FF2B5EF4-FFF2-40B4-BE49-F238E27FC236}">
                  <a16:creationId xmlns:a16="http://schemas.microsoft.com/office/drawing/2014/main" id="{ACC3CB71-7A19-4DB7-88DE-086F03A4A6CA}"/>
                </a:ext>
              </a:extLst>
            </p:cNvPr>
            <p:cNvSpPr/>
            <p:nvPr/>
          </p:nvSpPr>
          <p:spPr>
            <a:xfrm>
              <a:off x="7359033" y="1077474"/>
              <a:ext cx="1291922" cy="53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8" name="Grupa 17">
            <a:extLst>
              <a:ext uri="{FF2B5EF4-FFF2-40B4-BE49-F238E27FC236}">
                <a16:creationId xmlns:a16="http://schemas.microsoft.com/office/drawing/2014/main" id="{51DAD5B1-16E7-4CC8-BF17-66C60A0AB904}"/>
              </a:ext>
            </a:extLst>
          </p:cNvPr>
          <p:cNvGrpSpPr/>
          <p:nvPr/>
        </p:nvGrpSpPr>
        <p:grpSpPr>
          <a:xfrm>
            <a:off x="8947020" y="1128614"/>
            <a:ext cx="1291926" cy="631324"/>
            <a:chOff x="8947020" y="1080318"/>
            <a:chExt cx="1291926" cy="631324"/>
          </a:xfrm>
        </p:grpSpPr>
        <p:sp>
          <p:nvSpPr>
            <p:cNvPr id="208" name="Dowolny kształt 207"/>
            <p:cNvSpPr/>
            <p:nvPr/>
          </p:nvSpPr>
          <p:spPr>
            <a:xfrm>
              <a:off x="8947024" y="1125538"/>
              <a:ext cx="1291922" cy="586104"/>
            </a:xfrm>
            <a:custGeom>
              <a:avLst/>
              <a:gdLst>
                <a:gd name="connsiteX0" fmla="*/ 0 w 947575"/>
                <a:gd name="connsiteY0" fmla="*/ 0 h 436849"/>
                <a:gd name="connsiteX1" fmla="*/ 947575 w 947575"/>
                <a:gd name="connsiteY1" fmla="*/ 0 h 436849"/>
                <a:gd name="connsiteX2" fmla="*/ 947575 w 947575"/>
                <a:gd name="connsiteY2" fmla="*/ 436849 h 436849"/>
                <a:gd name="connsiteX3" fmla="*/ 0 w 947575"/>
                <a:gd name="connsiteY3" fmla="*/ 436849 h 436849"/>
                <a:gd name="connsiteX4" fmla="*/ 0 w 947575"/>
                <a:gd name="connsiteY4" fmla="*/ 0 h 436849"/>
                <a:gd name="connsiteX0" fmla="*/ 0 w 947575"/>
                <a:gd name="connsiteY0" fmla="*/ 0 h 522684"/>
                <a:gd name="connsiteX1" fmla="*/ 947575 w 947575"/>
                <a:gd name="connsiteY1" fmla="*/ 0 h 522684"/>
                <a:gd name="connsiteX2" fmla="*/ 947575 w 947575"/>
                <a:gd name="connsiteY2" fmla="*/ 436849 h 522684"/>
                <a:gd name="connsiteX3" fmla="*/ 478036 w 947575"/>
                <a:gd name="connsiteY3" fmla="*/ 522684 h 522684"/>
                <a:gd name="connsiteX4" fmla="*/ 0 w 947575"/>
                <a:gd name="connsiteY4" fmla="*/ 436849 h 522684"/>
                <a:gd name="connsiteX5" fmla="*/ 0 w 947575"/>
                <a:gd name="connsiteY5" fmla="*/ 0 h 5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575" h="522684">
                  <a:moveTo>
                    <a:pt x="0" y="0"/>
                  </a:moveTo>
                  <a:lnTo>
                    <a:pt x="947575" y="0"/>
                  </a:lnTo>
                  <a:lnTo>
                    <a:pt x="947575" y="436849"/>
                  </a:lnTo>
                  <a:lnTo>
                    <a:pt x="478036" y="522684"/>
                  </a:lnTo>
                  <a:lnTo>
                    <a:pt x="0" y="436849"/>
                  </a:lnTo>
                  <a:lnTo>
                    <a:pt x="0" y="0"/>
                  </a:lnTo>
                  <a:close/>
                </a:path>
              </a:pathLst>
            </a:custGeom>
            <a:solidFill>
              <a:schemeClr val="accent1"/>
            </a:solidFill>
            <a:ln>
              <a:noFill/>
            </a:ln>
            <a:effectLst/>
          </p:spPr>
          <p:style>
            <a:lnRef idx="1">
              <a:schemeClr val="accent3"/>
            </a:lnRef>
            <a:fillRef idx="2">
              <a:schemeClr val="accent3"/>
            </a:fillRef>
            <a:effectRef idx="1">
              <a:schemeClr val="accent3"/>
            </a:effectRef>
            <a:fontRef idx="minor">
              <a:schemeClr val="dk1"/>
            </a:fontRef>
          </p:style>
          <p:txBody>
            <a:bodyPr lIns="36000" rIns="36000" rtlCol="0" anchor="ctr"/>
            <a:lstStyle/>
            <a:p>
              <a:pPr algn="ctr"/>
              <a:r>
                <a:rPr lang="en-US" sz="1400" dirty="0">
                  <a:solidFill>
                    <a:prstClr val="white"/>
                  </a:solidFill>
                  <a:ea typeface="Verdana" pitchFamily="34" charset="0"/>
                  <a:cs typeface="Verdana" pitchFamily="34" charset="0"/>
                </a:rPr>
                <a:t>Project D</a:t>
              </a:r>
            </a:p>
          </p:txBody>
        </p:sp>
        <p:sp>
          <p:nvSpPr>
            <p:cNvPr id="69" name="Prostokąt 68">
              <a:extLst>
                <a:ext uri="{FF2B5EF4-FFF2-40B4-BE49-F238E27FC236}">
                  <a16:creationId xmlns:a16="http://schemas.microsoft.com/office/drawing/2014/main" id="{A1E10257-B6BB-48B8-957C-81872CD4535E}"/>
                </a:ext>
              </a:extLst>
            </p:cNvPr>
            <p:cNvSpPr/>
            <p:nvPr/>
          </p:nvSpPr>
          <p:spPr>
            <a:xfrm>
              <a:off x="8947020" y="1080318"/>
              <a:ext cx="1291922" cy="5375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279391373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9265B09C-DDD9-49EC-BCCC-7087BD861CB7}"/>
              </a:ext>
            </a:extLst>
          </p:cNvPr>
          <p:cNvGrpSpPr/>
          <p:nvPr/>
        </p:nvGrpSpPr>
        <p:grpSpPr>
          <a:xfrm>
            <a:off x="362084" y="1256456"/>
            <a:ext cx="11349664" cy="5601544"/>
            <a:chOff x="637064" y="1430028"/>
            <a:chExt cx="12402398" cy="3496079"/>
          </a:xfrm>
        </p:grpSpPr>
        <p:sp>
          <p:nvSpPr>
            <p:cNvPr id="2" name="Prostokąt zaokrąglony 23"/>
            <p:cNvSpPr/>
            <p:nvPr/>
          </p:nvSpPr>
          <p:spPr>
            <a:xfrm>
              <a:off x="2443198" y="1509202"/>
              <a:ext cx="10596264" cy="612394"/>
            </a:xfrm>
            <a:prstGeom prst="rect">
              <a:avLst/>
            </a:prstGeom>
            <a:solidFill>
              <a:schemeClr val="accent3">
                <a:lumMod val="40000"/>
                <a:lumOff val="60000"/>
              </a:schemeClr>
            </a:solidFill>
            <a:ln>
              <a:noFill/>
            </a:ln>
            <a:effectLst/>
          </p:spPr>
          <p:style>
            <a:lnRef idx="1">
              <a:schemeClr val="accent3"/>
            </a:lnRef>
            <a:fillRef idx="3">
              <a:schemeClr val="accent3"/>
            </a:fillRef>
            <a:effectRef idx="2">
              <a:schemeClr val="accent3"/>
            </a:effectRef>
            <a:fontRef idx="minor">
              <a:schemeClr val="lt1"/>
            </a:fontRef>
          </p:style>
          <p:txBody>
            <a:bodyPr lIns="468000" rtlCol="0" anchor="ctr"/>
            <a:lstStyle/>
            <a:p>
              <a:endParaRPr lang="en-US" dirty="0">
                <a:solidFill>
                  <a:schemeClr val="tx1"/>
                </a:solidFill>
              </a:endParaRPr>
            </a:p>
          </p:txBody>
        </p:sp>
        <p:sp>
          <p:nvSpPr>
            <p:cNvPr id="3" name="Prostokąt zaokrąglony 27"/>
            <p:cNvSpPr/>
            <p:nvPr/>
          </p:nvSpPr>
          <p:spPr>
            <a:xfrm>
              <a:off x="2443201" y="2229284"/>
              <a:ext cx="10596261" cy="588302"/>
            </a:xfrm>
            <a:prstGeom prst="rect">
              <a:avLst/>
            </a:prstGeom>
            <a:solidFill>
              <a:schemeClr val="accent3">
                <a:lumMod val="40000"/>
                <a:lumOff val="60000"/>
              </a:schemeClr>
            </a:solidFill>
            <a:ln>
              <a:noFill/>
            </a:ln>
            <a:effectLst/>
          </p:spPr>
          <p:style>
            <a:lnRef idx="1">
              <a:schemeClr val="accent4"/>
            </a:lnRef>
            <a:fillRef idx="3">
              <a:schemeClr val="accent4"/>
            </a:fillRef>
            <a:effectRef idx="2">
              <a:schemeClr val="accent4"/>
            </a:effectRef>
            <a:fontRef idx="minor">
              <a:schemeClr val="lt1"/>
            </a:fontRef>
          </p:style>
          <p:txBody>
            <a:bodyPr lIns="468000" rtlCol="0" anchor="ctr"/>
            <a:lstStyle/>
            <a:p>
              <a:endParaRPr lang="en-US" dirty="0">
                <a:solidFill>
                  <a:schemeClr val="tx1"/>
                </a:solidFill>
              </a:endParaRPr>
            </a:p>
          </p:txBody>
        </p:sp>
        <p:sp>
          <p:nvSpPr>
            <p:cNvPr id="4" name="Prostokąt zaokrąglony 30"/>
            <p:cNvSpPr/>
            <p:nvPr/>
          </p:nvSpPr>
          <p:spPr>
            <a:xfrm>
              <a:off x="2443201" y="2939937"/>
              <a:ext cx="10596261" cy="566067"/>
            </a:xfrm>
            <a:prstGeom prst="rect">
              <a:avLst/>
            </a:prstGeom>
            <a:solidFill>
              <a:schemeClr val="accent3">
                <a:lumMod val="40000"/>
                <a:lumOff val="60000"/>
              </a:schemeClr>
            </a:solidFill>
            <a:ln>
              <a:noFill/>
            </a:ln>
            <a:effectLst/>
          </p:spPr>
          <p:style>
            <a:lnRef idx="1">
              <a:schemeClr val="accent5"/>
            </a:lnRef>
            <a:fillRef idx="3">
              <a:schemeClr val="accent5"/>
            </a:fillRef>
            <a:effectRef idx="2">
              <a:schemeClr val="accent5"/>
            </a:effectRef>
            <a:fontRef idx="minor">
              <a:schemeClr val="lt1"/>
            </a:fontRef>
          </p:style>
          <p:txBody>
            <a:bodyPr lIns="468000" rtlCol="0" anchor="ctr"/>
            <a:lstStyle/>
            <a:p>
              <a:endParaRPr lang="en-US" dirty="0">
                <a:solidFill>
                  <a:schemeClr val="tx1"/>
                </a:solidFill>
              </a:endParaRPr>
            </a:p>
          </p:txBody>
        </p:sp>
        <p:sp>
          <p:nvSpPr>
            <p:cNvPr id="5" name="Prostokąt zaokrąglony 33"/>
            <p:cNvSpPr/>
            <p:nvPr/>
          </p:nvSpPr>
          <p:spPr>
            <a:xfrm>
              <a:off x="2443201" y="3651052"/>
              <a:ext cx="10596261" cy="502167"/>
            </a:xfrm>
            <a:prstGeom prst="rect">
              <a:avLst/>
            </a:prstGeom>
            <a:solidFill>
              <a:schemeClr val="accent3">
                <a:lumMod val="40000"/>
                <a:lumOff val="60000"/>
              </a:schemeClr>
            </a:solidFill>
            <a:ln>
              <a:noFill/>
            </a:ln>
            <a:effectLst/>
          </p:spPr>
          <p:style>
            <a:lnRef idx="1">
              <a:schemeClr val="accent6"/>
            </a:lnRef>
            <a:fillRef idx="3">
              <a:schemeClr val="accent6"/>
            </a:fillRef>
            <a:effectRef idx="2">
              <a:schemeClr val="accent6"/>
            </a:effectRef>
            <a:fontRef idx="minor">
              <a:schemeClr val="lt1"/>
            </a:fontRef>
          </p:style>
          <p:txBody>
            <a:bodyPr lIns="468000" rtlCol="0" anchor="ctr"/>
            <a:lstStyle/>
            <a:p>
              <a:endParaRPr lang="en-US" dirty="0">
                <a:solidFill>
                  <a:schemeClr val="tx1"/>
                </a:solidFill>
              </a:endParaRPr>
            </a:p>
          </p:txBody>
        </p:sp>
        <p:sp>
          <p:nvSpPr>
            <p:cNvPr id="8" name="Freeform 10"/>
            <p:cNvSpPr>
              <a:spLocks/>
            </p:cNvSpPr>
            <p:nvPr/>
          </p:nvSpPr>
          <p:spPr bwMode="auto">
            <a:xfrm>
              <a:off x="766192" y="1430028"/>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3"/>
            </a:solidFill>
            <a:ln>
              <a:noFill/>
            </a:ln>
            <a:effectLst/>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9" name="Freeform 10"/>
            <p:cNvSpPr>
              <a:spLocks/>
            </p:cNvSpPr>
            <p:nvPr/>
          </p:nvSpPr>
          <p:spPr bwMode="auto">
            <a:xfrm>
              <a:off x="766192" y="2150259"/>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4"/>
            </a:solidFill>
            <a:ln>
              <a:noFill/>
            </a:ln>
            <a:effectLst/>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0" name="Freeform 10"/>
            <p:cNvSpPr>
              <a:spLocks/>
            </p:cNvSpPr>
            <p:nvPr/>
          </p:nvSpPr>
          <p:spPr bwMode="auto">
            <a:xfrm>
              <a:off x="766192" y="2861062"/>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5"/>
            </a:solidFill>
            <a:ln>
              <a:noFill/>
            </a:ln>
            <a:effectLst/>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1" name="Freeform 10"/>
            <p:cNvSpPr>
              <a:spLocks/>
            </p:cNvSpPr>
            <p:nvPr/>
          </p:nvSpPr>
          <p:spPr bwMode="auto">
            <a:xfrm>
              <a:off x="766192" y="3572328"/>
              <a:ext cx="1891187" cy="719328"/>
            </a:xfrm>
            <a:custGeom>
              <a:avLst/>
              <a:gdLst/>
              <a:ahLst/>
              <a:cxnLst/>
              <a:rect l="l" t="t" r="r" b="b"/>
              <a:pathLst>
                <a:path w="2148504" h="817200">
                  <a:moveTo>
                    <a:pt x="0" y="0"/>
                  </a:moveTo>
                  <a:lnTo>
                    <a:pt x="1935684" y="0"/>
                  </a:lnTo>
                  <a:lnTo>
                    <a:pt x="1935684" y="227145"/>
                  </a:lnTo>
                  <a:lnTo>
                    <a:pt x="2148504" y="414477"/>
                  </a:lnTo>
                  <a:lnTo>
                    <a:pt x="1935684" y="601809"/>
                  </a:lnTo>
                  <a:lnTo>
                    <a:pt x="1935684" y="817200"/>
                  </a:lnTo>
                  <a:lnTo>
                    <a:pt x="0" y="817200"/>
                  </a:lnTo>
                  <a:close/>
                </a:path>
              </a:pathLst>
            </a:custGeom>
            <a:solidFill>
              <a:schemeClr val="accent6">
                <a:lumMod val="75000"/>
              </a:schemeClr>
            </a:solidFill>
            <a:ln>
              <a:noFill/>
            </a:ln>
            <a:effectLst/>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t" anchorCtr="0" compatLnSpc="1">
              <a:prstTxWarp prst="textNoShape">
                <a:avLst/>
              </a:prstTxWarp>
            </a:bodyPr>
            <a:lstStyle/>
            <a:p>
              <a:endParaRPr lang="en-US" dirty="0">
                <a:solidFill>
                  <a:prstClr val="white"/>
                </a:solidFill>
              </a:endParaRPr>
            </a:p>
          </p:txBody>
        </p:sp>
        <p:sp>
          <p:nvSpPr>
            <p:cNvPr id="14" name="Elipsa 3"/>
            <p:cNvSpPr/>
            <p:nvPr/>
          </p:nvSpPr>
          <p:spPr>
            <a:xfrm>
              <a:off x="765617" y="1496993"/>
              <a:ext cx="1770595"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400" dirty="0">
                  <a:solidFill>
                    <a:prstClr val="white"/>
                  </a:solidFill>
                </a:rPr>
                <a:t>Infrastructure &amp; Technology Support</a:t>
              </a:r>
            </a:p>
          </p:txBody>
        </p:sp>
        <p:sp>
          <p:nvSpPr>
            <p:cNvPr id="15" name="Elipsa 28"/>
            <p:cNvSpPr/>
            <p:nvPr/>
          </p:nvSpPr>
          <p:spPr>
            <a:xfrm>
              <a:off x="637064" y="2217073"/>
              <a:ext cx="1926344"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200" dirty="0">
                  <a:solidFill>
                    <a:prstClr val="white"/>
                  </a:solidFill>
                </a:rPr>
                <a:t>Leadership, Administration, Instructional Support</a:t>
              </a:r>
            </a:p>
          </p:txBody>
        </p:sp>
        <p:sp>
          <p:nvSpPr>
            <p:cNvPr id="16" name="Elipsa 31"/>
            <p:cNvSpPr/>
            <p:nvPr/>
          </p:nvSpPr>
          <p:spPr>
            <a:xfrm>
              <a:off x="765235" y="2927726"/>
              <a:ext cx="1678348"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Professional Development</a:t>
              </a:r>
            </a:p>
          </p:txBody>
        </p:sp>
        <p:sp>
          <p:nvSpPr>
            <p:cNvPr id="17" name="Elipsa 34"/>
            <p:cNvSpPr/>
            <p:nvPr/>
          </p:nvSpPr>
          <p:spPr>
            <a:xfrm>
              <a:off x="765235" y="3638841"/>
              <a:ext cx="1678348"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Curriculum &amp; Instruction</a:t>
              </a:r>
            </a:p>
          </p:txBody>
        </p:sp>
        <p:sp>
          <p:nvSpPr>
            <p:cNvPr id="18" name="Elipsa 37"/>
            <p:cNvSpPr/>
            <p:nvPr/>
          </p:nvSpPr>
          <p:spPr>
            <a:xfrm>
              <a:off x="774471" y="4350043"/>
              <a:ext cx="1659876" cy="576064"/>
            </a:xfrm>
            <a:prstGeom prst="rect">
              <a:avLst/>
            </a:prstGeom>
            <a:no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en-US" sz="1500" dirty="0">
                  <a:solidFill>
                    <a:prstClr val="white"/>
                  </a:solidFill>
                </a:rPr>
                <a:t>Project 5</a:t>
              </a:r>
            </a:p>
          </p:txBody>
        </p:sp>
      </p:grpSp>
      <p:grpSp>
        <p:nvGrpSpPr>
          <p:cNvPr id="42" name="Grupa 41">
            <a:extLst>
              <a:ext uri="{FF2B5EF4-FFF2-40B4-BE49-F238E27FC236}">
                <a16:creationId xmlns:a16="http://schemas.microsoft.com/office/drawing/2014/main" id="{85B1A53B-FAF0-4717-8A3D-7BC63ADEFDE3}"/>
              </a:ext>
            </a:extLst>
          </p:cNvPr>
          <p:cNvGrpSpPr/>
          <p:nvPr/>
        </p:nvGrpSpPr>
        <p:grpSpPr>
          <a:xfrm>
            <a:off x="2409697" y="157906"/>
            <a:ext cx="2955935" cy="5580811"/>
            <a:chOff x="3527098" y="1133856"/>
            <a:chExt cx="2137824" cy="3977967"/>
          </a:xfrm>
        </p:grpSpPr>
        <p:sp>
          <p:nvSpPr>
            <p:cNvPr id="21" name="Prostokąt 24">
              <a:extLst>
                <a:ext uri="{FF2B5EF4-FFF2-40B4-BE49-F238E27FC236}">
                  <a16:creationId xmlns:a16="http://schemas.microsoft.com/office/drawing/2014/main" id="{18D7E8DE-79B0-4517-AFC3-0B47AA710A55}"/>
                </a:ext>
              </a:extLst>
            </p:cNvPr>
            <p:cNvSpPr/>
            <p:nvPr/>
          </p:nvSpPr>
          <p:spPr>
            <a:xfrm>
              <a:off x="3527398" y="1959236"/>
              <a:ext cx="2126593" cy="31525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nvGrpSpPr>
            <p:cNvPr id="22" name="Group 21">
              <a:extLst>
                <a:ext uri="{FF2B5EF4-FFF2-40B4-BE49-F238E27FC236}">
                  <a16:creationId xmlns:a16="http://schemas.microsoft.com/office/drawing/2014/main" id="{D6B815E1-9FCA-45DC-81D4-C97C8ECE2AA5}"/>
                </a:ext>
              </a:extLst>
            </p:cNvPr>
            <p:cNvGrpSpPr/>
            <p:nvPr/>
          </p:nvGrpSpPr>
          <p:grpSpPr>
            <a:xfrm>
              <a:off x="3702147" y="1796730"/>
              <a:ext cx="1721673" cy="392999"/>
              <a:chOff x="1342397" y="1853850"/>
              <a:chExt cx="1524870" cy="348075"/>
            </a:xfrm>
          </p:grpSpPr>
          <p:sp>
            <p:nvSpPr>
              <p:cNvPr id="25" name="Pięciokąt 26">
                <a:extLst>
                  <a:ext uri="{FF2B5EF4-FFF2-40B4-BE49-F238E27FC236}">
                    <a16:creationId xmlns:a16="http://schemas.microsoft.com/office/drawing/2014/main" id="{5B622E1E-2487-4458-BAEC-3CDF4023ADFF}"/>
                  </a:ext>
                </a:extLst>
              </p:cNvPr>
              <p:cNvSpPr/>
              <p:nvPr/>
            </p:nvSpPr>
            <p:spPr>
              <a:xfrm rot="5400000">
                <a:off x="1908901" y="1287346"/>
                <a:ext cx="348075" cy="1481083"/>
              </a:xfrm>
              <a:prstGeom prst="homePlate">
                <a:avLst>
                  <a:gd name="adj" fmla="val 29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4" name="pole tekstowe 29">
                <a:extLst>
                  <a:ext uri="{FF2B5EF4-FFF2-40B4-BE49-F238E27FC236}">
                    <a16:creationId xmlns:a16="http://schemas.microsoft.com/office/drawing/2014/main" id="{8F97F131-EC26-46A5-8CFE-62F58CD2F3FB}"/>
                  </a:ext>
                </a:extLst>
              </p:cNvPr>
              <p:cNvSpPr txBox="1"/>
              <p:nvPr/>
            </p:nvSpPr>
            <p:spPr>
              <a:xfrm>
                <a:off x="1386183" y="1915700"/>
                <a:ext cx="1481084" cy="286224"/>
              </a:xfrm>
              <a:prstGeom prst="rect">
                <a:avLst/>
              </a:prstGeom>
              <a:noFill/>
            </p:spPr>
            <p:txBody>
              <a:bodyPr wrap="square" rtlCol="0">
                <a:spAutoFit/>
              </a:bodyPr>
              <a:lstStyle/>
              <a:p>
                <a:pPr algn="ctr"/>
                <a:r>
                  <a:rPr lang="en-US" sz="1500" dirty="0">
                    <a:solidFill>
                      <a:schemeClr val="bg1"/>
                    </a:solidFill>
                  </a:rPr>
                  <a:t>Key Takeaways</a:t>
                </a:r>
              </a:p>
            </p:txBody>
          </p:sp>
        </p:grpSp>
        <p:grpSp>
          <p:nvGrpSpPr>
            <p:cNvPr id="36" name="Grupa 30">
              <a:extLst>
                <a:ext uri="{FF2B5EF4-FFF2-40B4-BE49-F238E27FC236}">
                  <a16:creationId xmlns:a16="http://schemas.microsoft.com/office/drawing/2014/main" id="{57F35E8E-E841-4BF1-A278-44B529BA53A4}"/>
                </a:ext>
              </a:extLst>
            </p:cNvPr>
            <p:cNvGrpSpPr/>
            <p:nvPr/>
          </p:nvGrpSpPr>
          <p:grpSpPr>
            <a:xfrm>
              <a:off x="4285863" y="1133856"/>
              <a:ext cx="609670" cy="609670"/>
              <a:chOff x="3635896" y="4941168"/>
              <a:chExt cx="816918" cy="816918"/>
            </a:xfrm>
          </p:grpSpPr>
          <p:sp>
            <p:nvSpPr>
              <p:cNvPr id="38" name="Elipsa 31">
                <a:extLst>
                  <a:ext uri="{FF2B5EF4-FFF2-40B4-BE49-F238E27FC236}">
                    <a16:creationId xmlns:a16="http://schemas.microsoft.com/office/drawing/2014/main" id="{06BA4224-4C49-45D3-88F1-481791F55295}"/>
                  </a:ext>
                </a:extLst>
              </p:cNvPr>
              <p:cNvSpPr/>
              <p:nvPr/>
            </p:nvSpPr>
            <p:spPr>
              <a:xfrm>
                <a:off x="3635896" y="4941168"/>
                <a:ext cx="816918" cy="81691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9" name="Elipsa 32">
                <a:extLst>
                  <a:ext uri="{FF2B5EF4-FFF2-40B4-BE49-F238E27FC236}">
                    <a16:creationId xmlns:a16="http://schemas.microsoft.com/office/drawing/2014/main" id="{A9BE5596-289E-4643-9C1B-CD750CC8A4D1}"/>
                  </a:ext>
                </a:extLst>
              </p:cNvPr>
              <p:cNvSpPr/>
              <p:nvPr/>
            </p:nvSpPr>
            <p:spPr>
              <a:xfrm>
                <a:off x="3684315" y="4989586"/>
                <a:ext cx="720080" cy="720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69" name="Freeform 6">
              <a:extLst>
                <a:ext uri="{FF2B5EF4-FFF2-40B4-BE49-F238E27FC236}">
                  <a16:creationId xmlns:a16="http://schemas.microsoft.com/office/drawing/2014/main" id="{3C098E6F-CA61-46E1-9EE4-54AA62EDDA1A}"/>
                </a:ext>
              </a:extLst>
            </p:cNvPr>
            <p:cNvSpPr>
              <a:spLocks/>
            </p:cNvSpPr>
            <p:nvPr/>
          </p:nvSpPr>
          <p:spPr bwMode="auto">
            <a:xfrm>
              <a:off x="3587613" y="2936853"/>
              <a:ext cx="2046158" cy="730910"/>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nvGrpSpPr>
            <p:cNvPr id="108" name="Grupa 1">
              <a:extLst>
                <a:ext uri="{FF2B5EF4-FFF2-40B4-BE49-F238E27FC236}">
                  <a16:creationId xmlns:a16="http://schemas.microsoft.com/office/drawing/2014/main" id="{25785B8E-9E2F-4FB9-B1FE-CC67A1F53A3F}"/>
                </a:ext>
              </a:extLst>
            </p:cNvPr>
            <p:cNvGrpSpPr/>
            <p:nvPr/>
          </p:nvGrpSpPr>
          <p:grpSpPr>
            <a:xfrm>
              <a:off x="3618764" y="3693462"/>
              <a:ext cx="2046158" cy="730910"/>
              <a:chOff x="5428447" y="1495088"/>
              <a:chExt cx="2598107" cy="2183418"/>
            </a:xfrm>
          </p:grpSpPr>
          <p:sp>
            <p:nvSpPr>
              <p:cNvPr id="110" name="Freeform 6">
                <a:extLst>
                  <a:ext uri="{FF2B5EF4-FFF2-40B4-BE49-F238E27FC236}">
                    <a16:creationId xmlns:a16="http://schemas.microsoft.com/office/drawing/2014/main" id="{4F94985A-CB6E-4638-8493-2076EC7BE193}"/>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11" name="Rectangle 7">
                <a:extLst>
                  <a:ext uri="{FF2B5EF4-FFF2-40B4-BE49-F238E27FC236}">
                    <a16:creationId xmlns:a16="http://schemas.microsoft.com/office/drawing/2014/main" id="{9EE066B4-D232-477D-B1CA-D6D0F455ECD7}"/>
                  </a:ext>
                </a:extLst>
              </p:cNvPr>
              <p:cNvSpPr>
                <a:spLocks noChangeArrowheads="1"/>
              </p:cNvSpPr>
              <p:nvPr/>
            </p:nvSpPr>
            <p:spPr bwMode="auto">
              <a:xfrm>
                <a:off x="5428447" y="1662144"/>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123" name="Grupa 1">
              <a:extLst>
                <a:ext uri="{FF2B5EF4-FFF2-40B4-BE49-F238E27FC236}">
                  <a16:creationId xmlns:a16="http://schemas.microsoft.com/office/drawing/2014/main" id="{EE1D14BC-1DB8-40A9-9BC2-E98E089A8621}"/>
                </a:ext>
              </a:extLst>
            </p:cNvPr>
            <p:cNvGrpSpPr/>
            <p:nvPr/>
          </p:nvGrpSpPr>
          <p:grpSpPr>
            <a:xfrm>
              <a:off x="3618764" y="4339333"/>
              <a:ext cx="2046158" cy="738745"/>
              <a:chOff x="5428447" y="1471683"/>
              <a:chExt cx="2598107" cy="2206823"/>
            </a:xfrm>
          </p:grpSpPr>
          <p:sp>
            <p:nvSpPr>
              <p:cNvPr id="125" name="Freeform 6">
                <a:extLst>
                  <a:ext uri="{FF2B5EF4-FFF2-40B4-BE49-F238E27FC236}">
                    <a16:creationId xmlns:a16="http://schemas.microsoft.com/office/drawing/2014/main" id="{9F6E3384-B1B2-498D-B44D-2509D17E8A6C}"/>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26" name="Rectangle 7">
                <a:extLst>
                  <a:ext uri="{FF2B5EF4-FFF2-40B4-BE49-F238E27FC236}">
                    <a16:creationId xmlns:a16="http://schemas.microsoft.com/office/drawing/2014/main" id="{FA719374-4AA2-4E9B-AA7F-AE855F2531D0}"/>
                  </a:ext>
                </a:extLst>
              </p:cNvPr>
              <p:cNvSpPr>
                <a:spLocks noChangeArrowheads="1"/>
              </p:cNvSpPr>
              <p:nvPr/>
            </p:nvSpPr>
            <p:spPr bwMode="auto">
              <a:xfrm>
                <a:off x="5428447" y="1471683"/>
                <a:ext cx="2406740" cy="2035025"/>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167" name="Group 47">
              <a:extLst>
                <a:ext uri="{FF2B5EF4-FFF2-40B4-BE49-F238E27FC236}">
                  <a16:creationId xmlns:a16="http://schemas.microsoft.com/office/drawing/2014/main" id="{AD99C076-5C33-44BC-98C8-B6B0274FA9EE}"/>
                </a:ext>
              </a:extLst>
            </p:cNvPr>
            <p:cNvGrpSpPr/>
            <p:nvPr/>
          </p:nvGrpSpPr>
          <p:grpSpPr>
            <a:xfrm>
              <a:off x="3527098" y="2168313"/>
              <a:ext cx="2046158" cy="730910"/>
              <a:chOff x="4619309" y="2254311"/>
              <a:chExt cx="4068586" cy="3508439"/>
            </a:xfrm>
          </p:grpSpPr>
          <p:grpSp>
            <p:nvGrpSpPr>
              <p:cNvPr id="168" name="Grupa 1">
                <a:extLst>
                  <a:ext uri="{FF2B5EF4-FFF2-40B4-BE49-F238E27FC236}">
                    <a16:creationId xmlns:a16="http://schemas.microsoft.com/office/drawing/2014/main" id="{7C19F924-7AB4-4D3B-AA6D-812CFC699A3B}"/>
                  </a:ext>
                </a:extLst>
              </p:cNvPr>
              <p:cNvGrpSpPr/>
              <p:nvPr/>
            </p:nvGrpSpPr>
            <p:grpSpPr>
              <a:xfrm>
                <a:off x="4619309" y="2254311"/>
                <a:ext cx="4068586" cy="3508439"/>
                <a:chOff x="5312054" y="844648"/>
                <a:chExt cx="2598107" cy="2183418"/>
              </a:xfrm>
            </p:grpSpPr>
            <p:sp>
              <p:nvSpPr>
                <p:cNvPr id="170" name="Freeform 6">
                  <a:extLst>
                    <a:ext uri="{FF2B5EF4-FFF2-40B4-BE49-F238E27FC236}">
                      <a16:creationId xmlns:a16="http://schemas.microsoft.com/office/drawing/2014/main" id="{525995D1-0ED5-4100-8D22-F98C4081E0BF}"/>
                    </a:ext>
                  </a:extLst>
                </p:cNvPr>
                <p:cNvSpPr>
                  <a:spLocks/>
                </p:cNvSpPr>
                <p:nvPr/>
              </p:nvSpPr>
              <p:spPr bwMode="auto">
                <a:xfrm>
                  <a:off x="5312054" y="84464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171" name="Rectangle 7">
                  <a:extLst>
                    <a:ext uri="{FF2B5EF4-FFF2-40B4-BE49-F238E27FC236}">
                      <a16:creationId xmlns:a16="http://schemas.microsoft.com/office/drawing/2014/main" id="{D33E1241-7AD6-40F0-8325-B4CA34DB47B3}"/>
                    </a:ext>
                  </a:extLst>
                </p:cNvPr>
                <p:cNvSpPr>
                  <a:spLocks noChangeArrowheads="1"/>
                </p:cNvSpPr>
                <p:nvPr/>
              </p:nvSpPr>
              <p:spPr bwMode="auto">
                <a:xfrm>
                  <a:off x="5398190" y="1080832"/>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sp>
            <p:nvSpPr>
              <p:cNvPr id="169" name="Symbol zastępczy zawartości 6">
                <a:extLst>
                  <a:ext uri="{FF2B5EF4-FFF2-40B4-BE49-F238E27FC236}">
                    <a16:creationId xmlns:a16="http://schemas.microsoft.com/office/drawing/2014/main" id="{9ACB47EE-E034-4517-A345-E08B6CFB20AD}"/>
                  </a:ext>
                </a:extLst>
              </p:cNvPr>
              <p:cNvSpPr txBox="1">
                <a:spLocks/>
              </p:cNvSpPr>
              <p:nvPr/>
            </p:nvSpPr>
            <p:spPr>
              <a:xfrm>
                <a:off x="4967378" y="2804084"/>
                <a:ext cx="3613105" cy="2080803"/>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800" b="0" dirty="0"/>
                  <a:t>Chromebooks have limited capabilities with apps.</a:t>
                </a:r>
              </a:p>
              <a:p>
                <a:pPr fontAlgn="base"/>
                <a:r>
                  <a:rPr lang="en-US" sz="800" b="0" dirty="0"/>
                  <a:t>All (students too) need training on LMS and applications</a:t>
                </a:r>
              </a:p>
            </p:txBody>
          </p:sp>
        </p:grpSp>
      </p:grpSp>
      <p:sp>
        <p:nvSpPr>
          <p:cNvPr id="182" name="Freeform 7">
            <a:extLst>
              <a:ext uri="{FF2B5EF4-FFF2-40B4-BE49-F238E27FC236}">
                <a16:creationId xmlns:a16="http://schemas.microsoft.com/office/drawing/2014/main" id="{79FECD84-94C5-432A-BE09-8F0708E4A5B7}"/>
              </a:ext>
            </a:extLst>
          </p:cNvPr>
          <p:cNvSpPr>
            <a:spLocks noChangeAspect="1" noEditPoints="1"/>
          </p:cNvSpPr>
          <p:nvPr/>
        </p:nvSpPr>
        <p:spPr bwMode="auto">
          <a:xfrm>
            <a:off x="5663526" y="597242"/>
            <a:ext cx="257490" cy="3448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Freeform 8">
            <a:extLst>
              <a:ext uri="{FF2B5EF4-FFF2-40B4-BE49-F238E27FC236}">
                <a16:creationId xmlns:a16="http://schemas.microsoft.com/office/drawing/2014/main" id="{1BC1D283-9E55-448E-BF6A-4B096C55980C}"/>
              </a:ext>
            </a:extLst>
          </p:cNvPr>
          <p:cNvSpPr>
            <a:spLocks noChangeAspect="1" noEditPoints="1"/>
          </p:cNvSpPr>
          <p:nvPr/>
        </p:nvSpPr>
        <p:spPr bwMode="auto">
          <a:xfrm>
            <a:off x="8003694" y="546984"/>
            <a:ext cx="259490" cy="398574"/>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2" name="Rectangle 7">
            <a:extLst>
              <a:ext uri="{FF2B5EF4-FFF2-40B4-BE49-F238E27FC236}">
                <a16:creationId xmlns:a16="http://schemas.microsoft.com/office/drawing/2014/main" id="{3EAC740B-DC04-134F-BAE0-B9DE1D6576A6}"/>
              </a:ext>
            </a:extLst>
          </p:cNvPr>
          <p:cNvSpPr>
            <a:spLocks noChangeArrowheads="1"/>
          </p:cNvSpPr>
          <p:nvPr/>
        </p:nvSpPr>
        <p:spPr bwMode="auto">
          <a:xfrm>
            <a:off x="2493370" y="2568320"/>
            <a:ext cx="2693208" cy="907006"/>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01" name="Symbol zastępczy zawartości 6">
            <a:extLst>
              <a:ext uri="{FF2B5EF4-FFF2-40B4-BE49-F238E27FC236}">
                <a16:creationId xmlns:a16="http://schemas.microsoft.com/office/drawing/2014/main" id="{17F0DAA3-4771-8F4F-B594-7B2F45AE9940}"/>
              </a:ext>
            </a:extLst>
          </p:cNvPr>
          <p:cNvSpPr txBox="1">
            <a:spLocks/>
          </p:cNvSpPr>
          <p:nvPr/>
        </p:nvSpPr>
        <p:spPr>
          <a:xfrm>
            <a:off x="2478256" y="2712759"/>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Suggestion to offer time for teachers to get sandbox course in new LMS​.</a:t>
            </a:r>
          </a:p>
          <a:p>
            <a:pPr fontAlgn="base"/>
            <a:r>
              <a:rPr lang="en-US" sz="900" b="0" dirty="0"/>
              <a:t>Monitoring/Accountability: tracking hours is challenging due to range of issues with students working/surviving</a:t>
            </a:r>
          </a:p>
        </p:txBody>
      </p:sp>
      <p:sp>
        <p:nvSpPr>
          <p:cNvPr id="303" name="Symbol zastępczy zawartości 6">
            <a:extLst>
              <a:ext uri="{FF2B5EF4-FFF2-40B4-BE49-F238E27FC236}">
                <a16:creationId xmlns:a16="http://schemas.microsoft.com/office/drawing/2014/main" id="{853E57AD-6B8E-D041-B0F1-4ECD0375D1E9}"/>
              </a:ext>
            </a:extLst>
          </p:cNvPr>
          <p:cNvSpPr txBox="1">
            <a:spLocks/>
          </p:cNvSpPr>
          <p:nvPr/>
        </p:nvSpPr>
        <p:spPr>
          <a:xfrm>
            <a:off x="2583744" y="3952358"/>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Teacher to teacher success</a:t>
            </a:r>
          </a:p>
        </p:txBody>
      </p:sp>
      <p:sp>
        <p:nvSpPr>
          <p:cNvPr id="304" name="Symbol zastępczy zawartości 6">
            <a:extLst>
              <a:ext uri="{FF2B5EF4-FFF2-40B4-BE49-F238E27FC236}">
                <a16:creationId xmlns:a16="http://schemas.microsoft.com/office/drawing/2014/main" id="{FF36BBAF-83EF-544D-B82C-FA1053F189B9}"/>
              </a:ext>
            </a:extLst>
          </p:cNvPr>
          <p:cNvSpPr txBox="1">
            <a:spLocks/>
          </p:cNvSpPr>
          <p:nvPr/>
        </p:nvSpPr>
        <p:spPr>
          <a:xfrm>
            <a:off x="2536442" y="4883609"/>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Google Classroom is effective for many​</a:t>
            </a:r>
          </a:p>
          <a:p>
            <a:pPr fontAlgn="base"/>
            <a:r>
              <a:rPr lang="en-US" sz="900" b="0" dirty="0"/>
              <a:t>Apprenticeship opportunities have approached JC centers​</a:t>
            </a:r>
          </a:p>
          <a:p>
            <a:pPr fontAlgn="base"/>
            <a:r>
              <a:rPr lang="en-US" sz="900" b="0" dirty="0"/>
              <a:t>Challenges to pivot with "hard trades" like welding.​</a:t>
            </a:r>
          </a:p>
        </p:txBody>
      </p:sp>
      <p:grpSp>
        <p:nvGrpSpPr>
          <p:cNvPr id="328" name="Grupa 41">
            <a:extLst>
              <a:ext uri="{FF2B5EF4-FFF2-40B4-BE49-F238E27FC236}">
                <a16:creationId xmlns:a16="http://schemas.microsoft.com/office/drawing/2014/main" id="{419734A8-424B-2E43-8EF1-B82E93D3BB0F}"/>
              </a:ext>
            </a:extLst>
          </p:cNvPr>
          <p:cNvGrpSpPr/>
          <p:nvPr/>
        </p:nvGrpSpPr>
        <p:grpSpPr>
          <a:xfrm>
            <a:off x="5567640" y="196296"/>
            <a:ext cx="2955935" cy="5580811"/>
            <a:chOff x="3527098" y="1133856"/>
            <a:chExt cx="2137824" cy="3977967"/>
          </a:xfrm>
        </p:grpSpPr>
        <p:sp>
          <p:nvSpPr>
            <p:cNvPr id="329" name="Prostokąt 24">
              <a:extLst>
                <a:ext uri="{FF2B5EF4-FFF2-40B4-BE49-F238E27FC236}">
                  <a16:creationId xmlns:a16="http://schemas.microsoft.com/office/drawing/2014/main" id="{1D51284B-C3A8-8D4C-933C-BF319F969790}"/>
                </a:ext>
              </a:extLst>
            </p:cNvPr>
            <p:cNvSpPr/>
            <p:nvPr/>
          </p:nvSpPr>
          <p:spPr>
            <a:xfrm>
              <a:off x="3527398" y="1959236"/>
              <a:ext cx="2126593" cy="315258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nvGrpSpPr>
            <p:cNvPr id="330" name="Group 329">
              <a:extLst>
                <a:ext uri="{FF2B5EF4-FFF2-40B4-BE49-F238E27FC236}">
                  <a16:creationId xmlns:a16="http://schemas.microsoft.com/office/drawing/2014/main" id="{F576D380-2B79-6E4D-A50F-38C9FBFBE5FA}"/>
                </a:ext>
              </a:extLst>
            </p:cNvPr>
            <p:cNvGrpSpPr/>
            <p:nvPr/>
          </p:nvGrpSpPr>
          <p:grpSpPr>
            <a:xfrm>
              <a:off x="3702146" y="1796730"/>
              <a:ext cx="1721673" cy="392999"/>
              <a:chOff x="1342397" y="1853850"/>
              <a:chExt cx="1524870" cy="348075"/>
            </a:xfrm>
          </p:grpSpPr>
          <p:sp>
            <p:nvSpPr>
              <p:cNvPr id="348" name="Pięciokąt 26">
                <a:extLst>
                  <a:ext uri="{FF2B5EF4-FFF2-40B4-BE49-F238E27FC236}">
                    <a16:creationId xmlns:a16="http://schemas.microsoft.com/office/drawing/2014/main" id="{E91A6783-FC51-BA49-B9BF-9E04A95D060F}"/>
                  </a:ext>
                </a:extLst>
              </p:cNvPr>
              <p:cNvSpPr/>
              <p:nvPr/>
            </p:nvSpPr>
            <p:spPr>
              <a:xfrm rot="5400000">
                <a:off x="1908901" y="1287346"/>
                <a:ext cx="348075" cy="1481083"/>
              </a:xfrm>
              <a:prstGeom prst="homePlate">
                <a:avLst>
                  <a:gd name="adj" fmla="val 29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47" name="pole tekstowe 29">
                <a:extLst>
                  <a:ext uri="{FF2B5EF4-FFF2-40B4-BE49-F238E27FC236}">
                    <a16:creationId xmlns:a16="http://schemas.microsoft.com/office/drawing/2014/main" id="{8F0DCF53-CA39-6940-804C-E628F65FE348}"/>
                  </a:ext>
                </a:extLst>
              </p:cNvPr>
              <p:cNvSpPr txBox="1"/>
              <p:nvPr/>
            </p:nvSpPr>
            <p:spPr>
              <a:xfrm>
                <a:off x="1386183" y="1915700"/>
                <a:ext cx="1481084" cy="286224"/>
              </a:xfrm>
              <a:prstGeom prst="rect">
                <a:avLst/>
              </a:prstGeom>
              <a:noFill/>
            </p:spPr>
            <p:txBody>
              <a:bodyPr wrap="square" rtlCol="0">
                <a:spAutoFit/>
              </a:bodyPr>
              <a:lstStyle/>
              <a:p>
                <a:pPr algn="ctr"/>
                <a:r>
                  <a:rPr lang="en-US" sz="1500" dirty="0">
                    <a:solidFill>
                      <a:schemeClr val="bg1"/>
                    </a:solidFill>
                  </a:rPr>
                  <a:t>Key Takeaways</a:t>
                </a:r>
              </a:p>
            </p:txBody>
          </p:sp>
        </p:grpSp>
        <p:grpSp>
          <p:nvGrpSpPr>
            <p:cNvPr id="331" name="Grupa 30">
              <a:extLst>
                <a:ext uri="{FF2B5EF4-FFF2-40B4-BE49-F238E27FC236}">
                  <a16:creationId xmlns:a16="http://schemas.microsoft.com/office/drawing/2014/main" id="{6C7016D1-E5F9-224E-B051-55CDB5907517}"/>
                </a:ext>
              </a:extLst>
            </p:cNvPr>
            <p:cNvGrpSpPr/>
            <p:nvPr/>
          </p:nvGrpSpPr>
          <p:grpSpPr>
            <a:xfrm>
              <a:off x="4285863" y="1133856"/>
              <a:ext cx="609670" cy="609670"/>
              <a:chOff x="3635896" y="4941168"/>
              <a:chExt cx="816918" cy="816918"/>
            </a:xfrm>
          </p:grpSpPr>
          <p:sp>
            <p:nvSpPr>
              <p:cNvPr id="344" name="Elipsa 31">
                <a:extLst>
                  <a:ext uri="{FF2B5EF4-FFF2-40B4-BE49-F238E27FC236}">
                    <a16:creationId xmlns:a16="http://schemas.microsoft.com/office/drawing/2014/main" id="{564668D3-1113-694E-8077-858BB94381A5}"/>
                  </a:ext>
                </a:extLst>
              </p:cNvPr>
              <p:cNvSpPr/>
              <p:nvPr/>
            </p:nvSpPr>
            <p:spPr>
              <a:xfrm>
                <a:off x="3635896" y="4941168"/>
                <a:ext cx="816918" cy="81691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45" name="Elipsa 32">
                <a:extLst>
                  <a:ext uri="{FF2B5EF4-FFF2-40B4-BE49-F238E27FC236}">
                    <a16:creationId xmlns:a16="http://schemas.microsoft.com/office/drawing/2014/main" id="{85F14F0E-D7E1-9146-B704-FE1B62E111CA}"/>
                  </a:ext>
                </a:extLst>
              </p:cNvPr>
              <p:cNvSpPr/>
              <p:nvPr/>
            </p:nvSpPr>
            <p:spPr>
              <a:xfrm>
                <a:off x="3684315" y="4989586"/>
                <a:ext cx="720080" cy="7200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grpSp>
        <p:sp>
          <p:nvSpPr>
            <p:cNvPr id="332" name="Freeform 6">
              <a:extLst>
                <a:ext uri="{FF2B5EF4-FFF2-40B4-BE49-F238E27FC236}">
                  <a16:creationId xmlns:a16="http://schemas.microsoft.com/office/drawing/2014/main" id="{48D3B282-14A2-C74E-997C-984E534D2F06}"/>
                </a:ext>
              </a:extLst>
            </p:cNvPr>
            <p:cNvSpPr>
              <a:spLocks/>
            </p:cNvSpPr>
            <p:nvPr/>
          </p:nvSpPr>
          <p:spPr bwMode="auto">
            <a:xfrm>
              <a:off x="3587613" y="2936853"/>
              <a:ext cx="2046158" cy="730910"/>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nvGrpSpPr>
            <p:cNvPr id="333" name="Grupa 1">
              <a:extLst>
                <a:ext uri="{FF2B5EF4-FFF2-40B4-BE49-F238E27FC236}">
                  <a16:creationId xmlns:a16="http://schemas.microsoft.com/office/drawing/2014/main" id="{D98CBD3C-C063-7641-B8F6-E03918A83304}"/>
                </a:ext>
              </a:extLst>
            </p:cNvPr>
            <p:cNvGrpSpPr/>
            <p:nvPr/>
          </p:nvGrpSpPr>
          <p:grpSpPr>
            <a:xfrm>
              <a:off x="3618764" y="3693462"/>
              <a:ext cx="2046158" cy="730910"/>
              <a:chOff x="5428447" y="1495088"/>
              <a:chExt cx="2598107" cy="2183418"/>
            </a:xfrm>
          </p:grpSpPr>
          <p:sp>
            <p:nvSpPr>
              <p:cNvPr id="342" name="Freeform 6">
                <a:extLst>
                  <a:ext uri="{FF2B5EF4-FFF2-40B4-BE49-F238E27FC236}">
                    <a16:creationId xmlns:a16="http://schemas.microsoft.com/office/drawing/2014/main" id="{DA2D993A-2801-3541-A85C-2DD77424AED2}"/>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43" name="Rectangle 7">
                <a:extLst>
                  <a:ext uri="{FF2B5EF4-FFF2-40B4-BE49-F238E27FC236}">
                    <a16:creationId xmlns:a16="http://schemas.microsoft.com/office/drawing/2014/main" id="{6F0787B4-2636-DC4A-ACA3-6E2799899BA7}"/>
                  </a:ext>
                </a:extLst>
              </p:cNvPr>
              <p:cNvSpPr>
                <a:spLocks noChangeArrowheads="1"/>
              </p:cNvSpPr>
              <p:nvPr/>
            </p:nvSpPr>
            <p:spPr bwMode="auto">
              <a:xfrm>
                <a:off x="5428447" y="1662144"/>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334" name="Grupa 1">
              <a:extLst>
                <a:ext uri="{FF2B5EF4-FFF2-40B4-BE49-F238E27FC236}">
                  <a16:creationId xmlns:a16="http://schemas.microsoft.com/office/drawing/2014/main" id="{28F8DAC7-C64F-7A4C-89C0-E1F69721E965}"/>
                </a:ext>
              </a:extLst>
            </p:cNvPr>
            <p:cNvGrpSpPr/>
            <p:nvPr/>
          </p:nvGrpSpPr>
          <p:grpSpPr>
            <a:xfrm>
              <a:off x="3618764" y="4339333"/>
              <a:ext cx="2046158" cy="738745"/>
              <a:chOff x="5428447" y="1471683"/>
              <a:chExt cx="2598107" cy="2206823"/>
            </a:xfrm>
          </p:grpSpPr>
          <p:sp>
            <p:nvSpPr>
              <p:cNvPr id="340" name="Freeform 6">
                <a:extLst>
                  <a:ext uri="{FF2B5EF4-FFF2-40B4-BE49-F238E27FC236}">
                    <a16:creationId xmlns:a16="http://schemas.microsoft.com/office/drawing/2014/main" id="{3B3BA644-99B7-EE4B-9C93-04D5EDB275D8}"/>
                  </a:ext>
                </a:extLst>
              </p:cNvPr>
              <p:cNvSpPr>
                <a:spLocks/>
              </p:cNvSpPr>
              <p:nvPr/>
            </p:nvSpPr>
            <p:spPr bwMode="auto">
              <a:xfrm>
                <a:off x="5428447" y="149508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41" name="Rectangle 7">
                <a:extLst>
                  <a:ext uri="{FF2B5EF4-FFF2-40B4-BE49-F238E27FC236}">
                    <a16:creationId xmlns:a16="http://schemas.microsoft.com/office/drawing/2014/main" id="{EBFA7538-44CD-CE40-8E7A-788EF827A2A9}"/>
                  </a:ext>
                </a:extLst>
              </p:cNvPr>
              <p:cNvSpPr>
                <a:spLocks noChangeArrowheads="1"/>
              </p:cNvSpPr>
              <p:nvPr/>
            </p:nvSpPr>
            <p:spPr bwMode="auto">
              <a:xfrm>
                <a:off x="5428447" y="1471683"/>
                <a:ext cx="2406740" cy="2035025"/>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grpSp>
          <p:nvGrpSpPr>
            <p:cNvPr id="335" name="Group 47">
              <a:extLst>
                <a:ext uri="{FF2B5EF4-FFF2-40B4-BE49-F238E27FC236}">
                  <a16:creationId xmlns:a16="http://schemas.microsoft.com/office/drawing/2014/main" id="{84587E59-6AC2-E241-91F4-C1999D80B43D}"/>
                </a:ext>
              </a:extLst>
            </p:cNvPr>
            <p:cNvGrpSpPr/>
            <p:nvPr/>
          </p:nvGrpSpPr>
          <p:grpSpPr>
            <a:xfrm>
              <a:off x="3527098" y="2168313"/>
              <a:ext cx="2046158" cy="730910"/>
              <a:chOff x="4619309" y="2254311"/>
              <a:chExt cx="4068586" cy="3508439"/>
            </a:xfrm>
          </p:grpSpPr>
          <p:grpSp>
            <p:nvGrpSpPr>
              <p:cNvPr id="336" name="Grupa 1">
                <a:extLst>
                  <a:ext uri="{FF2B5EF4-FFF2-40B4-BE49-F238E27FC236}">
                    <a16:creationId xmlns:a16="http://schemas.microsoft.com/office/drawing/2014/main" id="{92DB3AE0-8679-7245-9F64-E14213CFE434}"/>
                  </a:ext>
                </a:extLst>
              </p:cNvPr>
              <p:cNvGrpSpPr/>
              <p:nvPr/>
            </p:nvGrpSpPr>
            <p:grpSpPr>
              <a:xfrm>
                <a:off x="4619309" y="2254311"/>
                <a:ext cx="4068586" cy="3508439"/>
                <a:chOff x="5312054" y="844648"/>
                <a:chExt cx="2598107" cy="2183418"/>
              </a:xfrm>
            </p:grpSpPr>
            <p:sp>
              <p:nvSpPr>
                <p:cNvPr id="338" name="Freeform 6">
                  <a:extLst>
                    <a:ext uri="{FF2B5EF4-FFF2-40B4-BE49-F238E27FC236}">
                      <a16:creationId xmlns:a16="http://schemas.microsoft.com/office/drawing/2014/main" id="{A4B8C004-C49C-6141-A445-373CEB3C61BA}"/>
                    </a:ext>
                  </a:extLst>
                </p:cNvPr>
                <p:cNvSpPr>
                  <a:spLocks/>
                </p:cNvSpPr>
                <p:nvPr/>
              </p:nvSpPr>
              <p:spPr bwMode="auto">
                <a:xfrm>
                  <a:off x="5312054" y="844648"/>
                  <a:ext cx="2598107" cy="2183418"/>
                </a:xfrm>
                <a:custGeom>
                  <a:avLst/>
                  <a:gdLst>
                    <a:gd name="T0" fmla="*/ 1024 w 1056"/>
                    <a:gd name="T1" fmla="*/ 1312 h 1312"/>
                    <a:gd name="T2" fmla="*/ 0 w 1056"/>
                    <a:gd name="T3" fmla="*/ 1308 h 1312"/>
                    <a:gd name="T4" fmla="*/ 4 w 1056"/>
                    <a:gd name="T5" fmla="*/ 0 h 1312"/>
                    <a:gd name="T6" fmla="*/ 1056 w 1056"/>
                    <a:gd name="T7" fmla="*/ 40 h 1312"/>
                    <a:gd name="T8" fmla="*/ 1024 w 1056"/>
                    <a:gd name="T9" fmla="*/ 1312 h 1312"/>
                    <a:gd name="connsiteX0" fmla="*/ 9697 w 10000"/>
                    <a:gd name="connsiteY0" fmla="*/ 10000 h 10599"/>
                    <a:gd name="connsiteX1" fmla="*/ 4811 w 10000"/>
                    <a:gd name="connsiteY1" fmla="*/ 9602 h 10599"/>
                    <a:gd name="connsiteX2" fmla="*/ 0 w 10000"/>
                    <a:gd name="connsiteY2" fmla="*/ 9970 h 10599"/>
                    <a:gd name="connsiteX3" fmla="*/ 38 w 10000"/>
                    <a:gd name="connsiteY3" fmla="*/ 0 h 10599"/>
                    <a:gd name="connsiteX4" fmla="*/ 10000 w 10000"/>
                    <a:gd name="connsiteY4" fmla="*/ 305 h 10599"/>
                    <a:gd name="connsiteX5" fmla="*/ 9697 w 10000"/>
                    <a:gd name="connsiteY5" fmla="*/ 10000 h 10599"/>
                    <a:gd name="connsiteX0" fmla="*/ 9697 w 10084"/>
                    <a:gd name="connsiteY0" fmla="*/ 10000 h 10501"/>
                    <a:gd name="connsiteX1" fmla="*/ 4811 w 10084"/>
                    <a:gd name="connsiteY1" fmla="*/ 9052 h 10501"/>
                    <a:gd name="connsiteX2" fmla="*/ 0 w 10084"/>
                    <a:gd name="connsiteY2" fmla="*/ 9970 h 10501"/>
                    <a:gd name="connsiteX3" fmla="*/ 38 w 10084"/>
                    <a:gd name="connsiteY3" fmla="*/ 0 h 10501"/>
                    <a:gd name="connsiteX4" fmla="*/ 10000 w 10084"/>
                    <a:gd name="connsiteY4" fmla="*/ 305 h 10501"/>
                    <a:gd name="connsiteX5" fmla="*/ 9697 w 10084"/>
                    <a:gd name="connsiteY5" fmla="*/ 10000 h 10501"/>
                    <a:gd name="connsiteX0" fmla="*/ 9697 w 10084"/>
                    <a:gd name="connsiteY0" fmla="*/ 10000 h 10469"/>
                    <a:gd name="connsiteX1" fmla="*/ 4811 w 10084"/>
                    <a:gd name="connsiteY1" fmla="*/ 9052 h 10469"/>
                    <a:gd name="connsiteX2" fmla="*/ 0 w 10084"/>
                    <a:gd name="connsiteY2" fmla="*/ 9970 h 10469"/>
                    <a:gd name="connsiteX3" fmla="*/ 38 w 10084"/>
                    <a:gd name="connsiteY3" fmla="*/ 0 h 10469"/>
                    <a:gd name="connsiteX4" fmla="*/ 10000 w 10084"/>
                    <a:gd name="connsiteY4" fmla="*/ 305 h 10469"/>
                    <a:gd name="connsiteX5" fmla="*/ 9697 w 10084"/>
                    <a:gd name="connsiteY5" fmla="*/ 10000 h 10469"/>
                    <a:gd name="connsiteX0" fmla="*/ 9697 w 10280"/>
                    <a:gd name="connsiteY0" fmla="*/ 10000 h 10002"/>
                    <a:gd name="connsiteX1" fmla="*/ 4811 w 10280"/>
                    <a:gd name="connsiteY1" fmla="*/ 9052 h 10002"/>
                    <a:gd name="connsiteX2" fmla="*/ 0 w 10280"/>
                    <a:gd name="connsiteY2" fmla="*/ 9970 h 10002"/>
                    <a:gd name="connsiteX3" fmla="*/ 38 w 10280"/>
                    <a:gd name="connsiteY3" fmla="*/ 0 h 10002"/>
                    <a:gd name="connsiteX4" fmla="*/ 10000 w 10280"/>
                    <a:gd name="connsiteY4" fmla="*/ 305 h 10002"/>
                    <a:gd name="connsiteX5" fmla="*/ 9697 w 10280"/>
                    <a:gd name="connsiteY5" fmla="*/ 10000 h 10002"/>
                    <a:gd name="connsiteX0" fmla="*/ 9697 w 10087"/>
                    <a:gd name="connsiteY0" fmla="*/ 10000 h 10530"/>
                    <a:gd name="connsiteX1" fmla="*/ 4774 w 10087"/>
                    <a:gd name="connsiteY1" fmla="*/ 9327 h 10530"/>
                    <a:gd name="connsiteX2" fmla="*/ 0 w 10087"/>
                    <a:gd name="connsiteY2" fmla="*/ 9970 h 10530"/>
                    <a:gd name="connsiteX3" fmla="*/ 38 w 10087"/>
                    <a:gd name="connsiteY3" fmla="*/ 0 h 10530"/>
                    <a:gd name="connsiteX4" fmla="*/ 10000 w 10087"/>
                    <a:gd name="connsiteY4" fmla="*/ 305 h 10530"/>
                    <a:gd name="connsiteX5" fmla="*/ 9697 w 10087"/>
                    <a:gd name="connsiteY5" fmla="*/ 10000 h 10530"/>
                    <a:gd name="connsiteX0" fmla="*/ 9697 w 10087"/>
                    <a:gd name="connsiteY0" fmla="*/ 10000 h 10000"/>
                    <a:gd name="connsiteX1" fmla="*/ 4774 w 10087"/>
                    <a:gd name="connsiteY1" fmla="*/ 9327 h 10000"/>
                    <a:gd name="connsiteX2" fmla="*/ 0 w 10087"/>
                    <a:gd name="connsiteY2" fmla="*/ 9970 h 10000"/>
                    <a:gd name="connsiteX3" fmla="*/ 38 w 10087"/>
                    <a:gd name="connsiteY3" fmla="*/ 0 h 10000"/>
                    <a:gd name="connsiteX4" fmla="*/ 10000 w 10087"/>
                    <a:gd name="connsiteY4" fmla="*/ 305 h 10000"/>
                    <a:gd name="connsiteX5" fmla="*/ 9697 w 10087"/>
                    <a:gd name="connsiteY5" fmla="*/ 10000 h 10000"/>
                    <a:gd name="connsiteX0" fmla="*/ 9697 w 10136"/>
                    <a:gd name="connsiteY0" fmla="*/ 10000 h 10005"/>
                    <a:gd name="connsiteX1" fmla="*/ 4774 w 10136"/>
                    <a:gd name="connsiteY1" fmla="*/ 9327 h 10005"/>
                    <a:gd name="connsiteX2" fmla="*/ 0 w 10136"/>
                    <a:gd name="connsiteY2" fmla="*/ 9970 h 10005"/>
                    <a:gd name="connsiteX3" fmla="*/ 38 w 10136"/>
                    <a:gd name="connsiteY3" fmla="*/ 0 h 10005"/>
                    <a:gd name="connsiteX4" fmla="*/ 10000 w 10136"/>
                    <a:gd name="connsiteY4" fmla="*/ 305 h 10005"/>
                    <a:gd name="connsiteX5" fmla="*/ 9697 w 10136"/>
                    <a:gd name="connsiteY5" fmla="*/ 10000 h 10005"/>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74 w 10000"/>
                    <a:gd name="connsiteY1" fmla="*/ 932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 name="connsiteX0" fmla="*/ 9697 w 10000"/>
                    <a:gd name="connsiteY0" fmla="*/ 10000 h 10000"/>
                    <a:gd name="connsiteX1" fmla="*/ 4737 w 10000"/>
                    <a:gd name="connsiteY1" fmla="*/ 9437 h 10000"/>
                    <a:gd name="connsiteX2" fmla="*/ 0 w 10000"/>
                    <a:gd name="connsiteY2" fmla="*/ 9970 h 10000"/>
                    <a:gd name="connsiteX3" fmla="*/ 38 w 10000"/>
                    <a:gd name="connsiteY3" fmla="*/ 0 h 10000"/>
                    <a:gd name="connsiteX4" fmla="*/ 10000 w 10000"/>
                    <a:gd name="connsiteY4" fmla="*/ 305 h 10000"/>
                    <a:gd name="connsiteX5" fmla="*/ 969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697" y="10000"/>
                      </a:moveTo>
                      <a:cubicBezTo>
                        <a:pt x="8643" y="9744"/>
                        <a:pt x="6353" y="9442"/>
                        <a:pt x="4737" y="9437"/>
                      </a:cubicBezTo>
                      <a:cubicBezTo>
                        <a:pt x="3121" y="9432"/>
                        <a:pt x="1126" y="9535"/>
                        <a:pt x="0" y="9970"/>
                      </a:cubicBezTo>
                      <a:cubicBezTo>
                        <a:pt x="38" y="8902"/>
                        <a:pt x="38" y="0"/>
                        <a:pt x="38" y="0"/>
                      </a:cubicBezTo>
                      <a:lnTo>
                        <a:pt x="10000" y="305"/>
                      </a:lnTo>
                      <a:cubicBezTo>
                        <a:pt x="9659" y="4695"/>
                        <a:pt x="9738" y="8013"/>
                        <a:pt x="9697" y="10000"/>
                      </a:cubicBezTo>
                      <a:close/>
                    </a:path>
                  </a:pathLst>
                </a:custGeom>
                <a:solidFill>
                  <a:schemeClr val="bg1">
                    <a:lumMod val="65000"/>
                  </a:schemeClr>
                </a:solidFill>
                <a:ln>
                  <a:noFill/>
                </a:ln>
                <a:effectLst>
                  <a:glow>
                    <a:schemeClr val="accent1"/>
                  </a:glow>
                  <a:softEdge rad="114300"/>
                </a:effectLst>
              </p:spPr>
              <p:style>
                <a:lnRef idx="1">
                  <a:schemeClr val="dk1"/>
                </a:lnRef>
                <a:fillRef idx="2">
                  <a:schemeClr val="dk1"/>
                </a:fillRef>
                <a:effectRef idx="1">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39" name="Rectangle 7">
                  <a:extLst>
                    <a:ext uri="{FF2B5EF4-FFF2-40B4-BE49-F238E27FC236}">
                      <a16:creationId xmlns:a16="http://schemas.microsoft.com/office/drawing/2014/main" id="{38B9D0B5-0552-2E42-B5E3-57764003105F}"/>
                    </a:ext>
                  </a:extLst>
                </p:cNvPr>
                <p:cNvSpPr>
                  <a:spLocks noChangeArrowheads="1"/>
                </p:cNvSpPr>
                <p:nvPr/>
              </p:nvSpPr>
              <p:spPr bwMode="auto">
                <a:xfrm>
                  <a:off x="5398190" y="1080832"/>
                  <a:ext cx="2406740" cy="1519517"/>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grpSp>
          <p:sp>
            <p:nvSpPr>
              <p:cNvPr id="337" name="Symbol zastępczy zawartości 6">
                <a:extLst>
                  <a:ext uri="{FF2B5EF4-FFF2-40B4-BE49-F238E27FC236}">
                    <a16:creationId xmlns:a16="http://schemas.microsoft.com/office/drawing/2014/main" id="{8FCBEDE5-0280-8647-9466-8FA5D5579509}"/>
                  </a:ext>
                </a:extLst>
              </p:cNvPr>
              <p:cNvSpPr txBox="1">
                <a:spLocks/>
              </p:cNvSpPr>
              <p:nvPr/>
            </p:nvSpPr>
            <p:spPr>
              <a:xfrm>
                <a:off x="4967378" y="2804084"/>
                <a:ext cx="3613105" cy="2080803"/>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800" b="0" dirty="0"/>
                  <a:t>Monday-Friday check in meetings with center tech support</a:t>
                </a:r>
              </a:p>
            </p:txBody>
          </p:sp>
        </p:grpSp>
      </p:grpSp>
      <p:sp>
        <p:nvSpPr>
          <p:cNvPr id="354" name="Rectangle 7">
            <a:extLst>
              <a:ext uri="{FF2B5EF4-FFF2-40B4-BE49-F238E27FC236}">
                <a16:creationId xmlns:a16="http://schemas.microsoft.com/office/drawing/2014/main" id="{EE8A0122-DC43-E940-AACA-25163BCD8BBA}"/>
              </a:ext>
            </a:extLst>
          </p:cNvPr>
          <p:cNvSpPr>
            <a:spLocks noChangeArrowheads="1"/>
          </p:cNvSpPr>
          <p:nvPr/>
        </p:nvSpPr>
        <p:spPr bwMode="auto">
          <a:xfrm>
            <a:off x="5601237" y="2687385"/>
            <a:ext cx="2693208" cy="907006"/>
          </a:xfrm>
          <a:prstGeom prst="rect">
            <a:avLst/>
          </a:prstGeom>
          <a:solidFill>
            <a:schemeClr val="bg1">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en-US" sz="1400" b="1" dirty="0"/>
          </a:p>
        </p:txBody>
      </p:sp>
      <p:sp>
        <p:nvSpPr>
          <p:cNvPr id="352" name="Symbol zastępczy zawartości 6">
            <a:extLst>
              <a:ext uri="{FF2B5EF4-FFF2-40B4-BE49-F238E27FC236}">
                <a16:creationId xmlns:a16="http://schemas.microsoft.com/office/drawing/2014/main" id="{509D0432-AF67-5A4B-AFF5-9E186697A80A}"/>
              </a:ext>
            </a:extLst>
          </p:cNvPr>
          <p:cNvSpPr txBox="1">
            <a:spLocks/>
          </p:cNvSpPr>
          <p:nvPr/>
        </p:nvSpPr>
        <p:spPr>
          <a:xfrm>
            <a:off x="5723766" y="4055100"/>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Teacher to teacher success</a:t>
            </a:r>
          </a:p>
        </p:txBody>
      </p:sp>
      <p:sp>
        <p:nvSpPr>
          <p:cNvPr id="353" name="Symbol zastępczy zawartości 6">
            <a:extLst>
              <a:ext uri="{FF2B5EF4-FFF2-40B4-BE49-F238E27FC236}">
                <a16:creationId xmlns:a16="http://schemas.microsoft.com/office/drawing/2014/main" id="{A4C87DBD-42D1-E54D-8591-2CAFA3591138}"/>
              </a:ext>
            </a:extLst>
          </p:cNvPr>
          <p:cNvSpPr txBox="1">
            <a:spLocks/>
          </p:cNvSpPr>
          <p:nvPr/>
        </p:nvSpPr>
        <p:spPr>
          <a:xfrm>
            <a:off x="5676464" y="4986351"/>
            <a:ext cx="2512460"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Google Classroom is effective for many​</a:t>
            </a:r>
          </a:p>
          <a:p>
            <a:pPr fontAlgn="base"/>
            <a:r>
              <a:rPr lang="en-US" sz="900" b="0" dirty="0"/>
              <a:t>Apprenticeship opportunities have approached JC centers​</a:t>
            </a:r>
          </a:p>
          <a:p>
            <a:pPr fontAlgn="base"/>
            <a:r>
              <a:rPr lang="en-US" sz="900" b="0" dirty="0"/>
              <a:t>Challenges to pivot with "hard trades" like welding.​</a:t>
            </a:r>
          </a:p>
        </p:txBody>
      </p:sp>
      <p:sp>
        <p:nvSpPr>
          <p:cNvPr id="351" name="Symbol zastępczy zawartości 6">
            <a:extLst>
              <a:ext uri="{FF2B5EF4-FFF2-40B4-BE49-F238E27FC236}">
                <a16:creationId xmlns:a16="http://schemas.microsoft.com/office/drawing/2014/main" id="{467A795E-E372-6848-A705-66136EC68AE1}"/>
              </a:ext>
            </a:extLst>
          </p:cNvPr>
          <p:cNvSpPr txBox="1">
            <a:spLocks/>
          </p:cNvSpPr>
          <p:nvPr/>
        </p:nvSpPr>
        <p:spPr>
          <a:xfrm>
            <a:off x="5535021" y="2815501"/>
            <a:ext cx="2842682" cy="608159"/>
          </a:xfrm>
          <a:prstGeom prst="rect">
            <a:avLst/>
          </a:prstGeom>
        </p:spPr>
        <p:txBody>
          <a:bodyPr vert="horz" lIns="91440" tIns="45720" rIns="91440" bIns="45720" rtlCol="0" anchor="ctr">
            <a:noAutofit/>
          </a:bodyPr>
          <a:lstStyle>
            <a:defPPr>
              <a:defRPr lang="pl-PL"/>
            </a:defPPr>
            <a:lvl1pPr indent="0">
              <a:lnSpc>
                <a:spcPct val="120000"/>
              </a:lnSpc>
              <a:spcBef>
                <a:spcPct val="20000"/>
              </a:spcBef>
              <a:buClr>
                <a:srgbClr val="F0A000"/>
              </a:buClr>
              <a:buFont typeface="Arial" pitchFamily="34" charset="0"/>
              <a:buNone/>
              <a:defRPr sz="2000" b="1">
                <a:solidFill>
                  <a:schemeClr val="tx2"/>
                </a:solidFill>
                <a:latin typeface="Segoe Print" pitchFamily="2" charset="0"/>
                <a:cs typeface="Arial" pitchFamily="34" charset="0"/>
              </a:defRPr>
            </a:lvl1pPr>
            <a:lvl2pPr marL="742950" indent="-285750">
              <a:spcBef>
                <a:spcPct val="20000"/>
              </a:spcBef>
              <a:buClr>
                <a:srgbClr val="0070C0"/>
              </a:buClr>
              <a:buFont typeface="Arial" pitchFamily="34" charset="0"/>
              <a:buChar char="•"/>
              <a:defRPr sz="2400">
                <a:latin typeface="Arial" pitchFamily="34" charset="0"/>
                <a:cs typeface="Arial" pitchFamily="34" charset="0"/>
              </a:defRPr>
            </a:lvl2pPr>
            <a:lvl3pPr marL="1143000" indent="-228600">
              <a:spcBef>
                <a:spcPct val="20000"/>
              </a:spcBef>
              <a:buFont typeface="Arial" pitchFamily="34" charset="0"/>
              <a:buChar char="•"/>
              <a:defRPr sz="2000">
                <a:latin typeface="Arial" pitchFamily="34" charset="0"/>
                <a:cs typeface="Arial" pitchFamily="34" charset="0"/>
              </a:defRPr>
            </a:lvl3pPr>
            <a:lvl4pPr marL="1600200" indent="-228600">
              <a:spcBef>
                <a:spcPct val="20000"/>
              </a:spcBef>
              <a:buFont typeface="Arial" pitchFamily="34" charset="0"/>
              <a:buChar char="–"/>
              <a:defRPr sz="2000">
                <a:latin typeface="Arial" pitchFamily="34" charset="0"/>
                <a:cs typeface="Arial" pitchFamily="34" charset="0"/>
              </a:defRPr>
            </a:lvl4pPr>
            <a:lvl5pPr marL="2057400" indent="-228600">
              <a:spcBef>
                <a:spcPct val="20000"/>
              </a:spcBef>
              <a:buFont typeface="Arial" pitchFamily="34" charset="0"/>
              <a:buChar char="»"/>
              <a:defRPr sz="2000">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fontAlgn="base"/>
            <a:r>
              <a:rPr lang="en-US" sz="900" b="0" dirty="0"/>
              <a:t>Assign Champions for Specific Areas of Program and Sub-Groups to train others on teams​</a:t>
            </a:r>
          </a:p>
          <a:p>
            <a:pPr fontAlgn="base"/>
            <a:r>
              <a:rPr lang="en-US" sz="900" b="0" dirty="0"/>
              <a:t>Virtual Town Hall: students and staff connecting, building relationships, providing updates/information</a:t>
            </a:r>
          </a:p>
        </p:txBody>
      </p:sp>
    </p:spTree>
    <p:extLst>
      <p:ext uri="{BB962C8B-B14F-4D97-AF65-F5344CB8AC3E}">
        <p14:creationId xmlns:p14="http://schemas.microsoft.com/office/powerpoint/2010/main" val="32180070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normAutofit/>
          </a:bodyPr>
          <a:lstStyle/>
          <a:p>
            <a:r>
              <a:rPr lang="en-US" dirty="0"/>
              <a:t>Horizontal Decision Tree Flow Chart </a:t>
            </a:r>
            <a:br>
              <a:rPr lang="en-US" dirty="0"/>
            </a:br>
            <a:r>
              <a:rPr lang="en-US" sz="2800" dirty="0"/>
              <a:t>with data values &amp; status marks</a:t>
            </a:r>
            <a:endParaRPr lang="en-US" dirty="0"/>
          </a:p>
        </p:txBody>
      </p:sp>
      <p:cxnSp>
        <p:nvCxnSpPr>
          <p:cNvPr id="223" name="Łącznik: zakrzywiony 222">
            <a:extLst>
              <a:ext uri="{FF2B5EF4-FFF2-40B4-BE49-F238E27FC236}">
                <a16:creationId xmlns:a16="http://schemas.microsoft.com/office/drawing/2014/main" id="{9720AD36-83CC-4E81-9BBA-15F3EC7400CC}"/>
              </a:ext>
            </a:extLst>
          </p:cNvPr>
          <p:cNvCxnSpPr>
            <a:cxnSpLocks/>
            <a:stCxn id="222" idx="0"/>
            <a:endCxn id="85" idx="0"/>
          </p:cNvCxnSpPr>
          <p:nvPr/>
        </p:nvCxnSpPr>
        <p:spPr>
          <a:xfrm rot="10800000">
            <a:off x="3402969" y="4231416"/>
            <a:ext cx="667024" cy="808724"/>
          </a:xfrm>
          <a:prstGeom prst="bentConnector3">
            <a:avLst>
              <a:gd name="adj1" fmla="val 75179"/>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0" name="Łącznik: zakrzywiony 219">
            <a:extLst>
              <a:ext uri="{FF2B5EF4-FFF2-40B4-BE49-F238E27FC236}">
                <a16:creationId xmlns:a16="http://schemas.microsoft.com/office/drawing/2014/main" id="{2704C3EF-E856-4329-AE08-4C68811D00B0}"/>
              </a:ext>
            </a:extLst>
          </p:cNvPr>
          <p:cNvCxnSpPr>
            <a:cxnSpLocks/>
            <a:stCxn id="218" idx="2"/>
            <a:endCxn id="304" idx="0"/>
          </p:cNvCxnSpPr>
          <p:nvPr/>
        </p:nvCxnSpPr>
        <p:spPr>
          <a:xfrm rot="10800000" flipV="1">
            <a:off x="3402970" y="2430299"/>
            <a:ext cx="649793" cy="1191129"/>
          </a:xfrm>
          <a:prstGeom prst="bentConnector3">
            <a:avLst>
              <a:gd name="adj1" fmla="val 7010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 name="Grupa 9">
            <a:extLst>
              <a:ext uri="{FF2B5EF4-FFF2-40B4-BE49-F238E27FC236}">
                <a16:creationId xmlns:a16="http://schemas.microsoft.com/office/drawing/2014/main" id="{822F385D-ABCD-40AE-B815-0A9A78670FE8}"/>
              </a:ext>
            </a:extLst>
          </p:cNvPr>
          <p:cNvGrpSpPr/>
          <p:nvPr/>
        </p:nvGrpSpPr>
        <p:grpSpPr>
          <a:xfrm>
            <a:off x="3749684" y="4146951"/>
            <a:ext cx="2517282" cy="1497445"/>
            <a:chOff x="3749684" y="4146951"/>
            <a:chExt cx="2517282" cy="1497445"/>
          </a:xfrm>
        </p:grpSpPr>
        <p:grpSp>
          <p:nvGrpSpPr>
            <p:cNvPr id="27" name="Grupa 26">
              <a:extLst>
                <a:ext uri="{FF2B5EF4-FFF2-40B4-BE49-F238E27FC236}">
                  <a16:creationId xmlns:a16="http://schemas.microsoft.com/office/drawing/2014/main" id="{C3E5F263-BCE0-4F7A-B342-B18A7DBBF047}"/>
                </a:ext>
              </a:extLst>
            </p:cNvPr>
            <p:cNvGrpSpPr/>
            <p:nvPr/>
          </p:nvGrpSpPr>
          <p:grpSpPr>
            <a:xfrm>
              <a:off x="4032338" y="4435883"/>
              <a:ext cx="2234628" cy="1208513"/>
              <a:chOff x="3833659" y="4316898"/>
              <a:chExt cx="2234628" cy="1208513"/>
            </a:xfrm>
          </p:grpSpPr>
          <p:grpSp>
            <p:nvGrpSpPr>
              <p:cNvPr id="25" name="Grupa 24">
                <a:extLst>
                  <a:ext uri="{FF2B5EF4-FFF2-40B4-BE49-F238E27FC236}">
                    <a16:creationId xmlns:a16="http://schemas.microsoft.com/office/drawing/2014/main" id="{223CB07F-7985-459E-8AEC-EA0636AC92A5}"/>
                  </a:ext>
                </a:extLst>
              </p:cNvPr>
              <p:cNvGrpSpPr/>
              <p:nvPr/>
            </p:nvGrpSpPr>
            <p:grpSpPr>
              <a:xfrm>
                <a:off x="3833659" y="4316898"/>
                <a:ext cx="2234628" cy="1208513"/>
                <a:chOff x="3833659" y="4316898"/>
                <a:chExt cx="2234628" cy="1208513"/>
              </a:xfrm>
            </p:grpSpPr>
            <p:sp>
              <p:nvSpPr>
                <p:cNvPr id="92" name="Freeform 15">
                  <a:extLst>
                    <a:ext uri="{FF2B5EF4-FFF2-40B4-BE49-F238E27FC236}">
                      <a16:creationId xmlns:a16="http://schemas.microsoft.com/office/drawing/2014/main" id="{B4F1FA57-06F7-4546-B164-80A012171B91}"/>
                    </a:ext>
                  </a:extLst>
                </p:cNvPr>
                <p:cNvSpPr>
                  <a:spLocks/>
                </p:cNvSpPr>
                <p:nvPr/>
              </p:nvSpPr>
              <p:spPr bwMode="auto">
                <a:xfrm>
                  <a:off x="3876751" y="4316898"/>
                  <a:ext cx="2191536" cy="1208513"/>
                </a:xfrm>
                <a:prstGeom prst="round2DiagRect">
                  <a:avLst>
                    <a:gd name="adj1" fmla="val 9686"/>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98" name="Freeform 15">
                  <a:extLst>
                    <a:ext uri="{FF2B5EF4-FFF2-40B4-BE49-F238E27FC236}">
                      <a16:creationId xmlns:a16="http://schemas.microsoft.com/office/drawing/2014/main" id="{6E3F9072-833B-440C-A366-B52BA3178412}"/>
                    </a:ext>
                  </a:extLst>
                </p:cNvPr>
                <p:cNvSpPr>
                  <a:spLocks/>
                </p:cNvSpPr>
                <p:nvPr/>
              </p:nvSpPr>
              <p:spPr bwMode="auto">
                <a:xfrm>
                  <a:off x="3833659" y="4316898"/>
                  <a:ext cx="2191536" cy="1208513"/>
                </a:xfrm>
                <a:prstGeom prst="round2DiagRect">
                  <a:avLst>
                    <a:gd name="adj1" fmla="val 11262"/>
                    <a:gd name="adj2" fmla="val 0"/>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222" name="Owal 221">
                <a:extLst>
                  <a:ext uri="{FF2B5EF4-FFF2-40B4-BE49-F238E27FC236}">
                    <a16:creationId xmlns:a16="http://schemas.microsoft.com/office/drawing/2014/main" id="{B6F59018-F385-4F35-B9B8-FB068FEA0DD9}"/>
                  </a:ext>
                </a:extLst>
              </p:cNvPr>
              <p:cNvSpPr/>
              <p:nvPr/>
            </p:nvSpPr>
            <p:spPr>
              <a:xfrm rot="16200000">
                <a:off x="3871314" y="4811519"/>
                <a:ext cx="219272" cy="219272"/>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49" name="Freeform 24">
              <a:extLst>
                <a:ext uri="{FF2B5EF4-FFF2-40B4-BE49-F238E27FC236}">
                  <a16:creationId xmlns:a16="http://schemas.microsoft.com/office/drawing/2014/main" id="{B5E6150C-C933-4022-A4E4-7BCE42D695FD}"/>
                </a:ext>
              </a:extLst>
            </p:cNvPr>
            <p:cNvSpPr>
              <a:spLocks/>
            </p:cNvSpPr>
            <p:nvPr/>
          </p:nvSpPr>
          <p:spPr bwMode="auto">
            <a:xfrm>
              <a:off x="3749684" y="4146951"/>
              <a:ext cx="593706" cy="593706"/>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400" dirty="0">
                  <a:solidFill>
                    <a:schemeClr val="accent3">
                      <a:lumMod val="50000"/>
                    </a:schemeClr>
                  </a:solidFill>
                </a:rPr>
                <a:t>35%</a:t>
              </a:r>
            </a:p>
          </p:txBody>
        </p:sp>
      </p:grpSp>
      <p:grpSp>
        <p:nvGrpSpPr>
          <p:cNvPr id="4" name="Grupa 3">
            <a:extLst>
              <a:ext uri="{FF2B5EF4-FFF2-40B4-BE49-F238E27FC236}">
                <a16:creationId xmlns:a16="http://schemas.microsoft.com/office/drawing/2014/main" id="{529FA220-BB4E-49FF-A0E1-E6F124D56005}"/>
              </a:ext>
            </a:extLst>
          </p:cNvPr>
          <p:cNvGrpSpPr/>
          <p:nvPr/>
        </p:nvGrpSpPr>
        <p:grpSpPr>
          <a:xfrm>
            <a:off x="3744922" y="1515325"/>
            <a:ext cx="2520456" cy="1501549"/>
            <a:chOff x="3744922" y="1515325"/>
            <a:chExt cx="2520456" cy="1501549"/>
          </a:xfrm>
        </p:grpSpPr>
        <p:grpSp>
          <p:nvGrpSpPr>
            <p:cNvPr id="28" name="Grupa 27">
              <a:extLst>
                <a:ext uri="{FF2B5EF4-FFF2-40B4-BE49-F238E27FC236}">
                  <a16:creationId xmlns:a16="http://schemas.microsoft.com/office/drawing/2014/main" id="{3FD4EF2A-BDDF-4F8A-AED2-F836F6BCBD68}"/>
                </a:ext>
              </a:extLst>
            </p:cNvPr>
            <p:cNvGrpSpPr/>
            <p:nvPr/>
          </p:nvGrpSpPr>
          <p:grpSpPr>
            <a:xfrm>
              <a:off x="4032338" y="1808361"/>
              <a:ext cx="2233040" cy="1208513"/>
              <a:chOff x="3833659" y="1689376"/>
              <a:chExt cx="2233040" cy="1208513"/>
            </a:xfrm>
          </p:grpSpPr>
          <p:grpSp>
            <p:nvGrpSpPr>
              <p:cNvPr id="23" name="Grupa 22">
                <a:extLst>
                  <a:ext uri="{FF2B5EF4-FFF2-40B4-BE49-F238E27FC236}">
                    <a16:creationId xmlns:a16="http://schemas.microsoft.com/office/drawing/2014/main" id="{09C1A7AF-2576-413C-9C91-D23D5D5FE66D}"/>
                  </a:ext>
                </a:extLst>
              </p:cNvPr>
              <p:cNvGrpSpPr/>
              <p:nvPr/>
            </p:nvGrpSpPr>
            <p:grpSpPr>
              <a:xfrm>
                <a:off x="3833659" y="1689376"/>
                <a:ext cx="2233040" cy="1208513"/>
                <a:chOff x="3833659" y="1689376"/>
                <a:chExt cx="2233040" cy="1208513"/>
              </a:xfrm>
            </p:grpSpPr>
            <p:sp>
              <p:nvSpPr>
                <p:cNvPr id="93" name="Freeform 15">
                  <a:extLst>
                    <a:ext uri="{FF2B5EF4-FFF2-40B4-BE49-F238E27FC236}">
                      <a16:creationId xmlns:a16="http://schemas.microsoft.com/office/drawing/2014/main" id="{29D57710-9C9D-4D66-AEED-1E1EC29A1CE6}"/>
                    </a:ext>
                  </a:extLst>
                </p:cNvPr>
                <p:cNvSpPr>
                  <a:spLocks/>
                </p:cNvSpPr>
                <p:nvPr/>
              </p:nvSpPr>
              <p:spPr bwMode="auto">
                <a:xfrm>
                  <a:off x="3875163" y="1689376"/>
                  <a:ext cx="2191536" cy="1208513"/>
                </a:xfrm>
                <a:prstGeom prst="round2DiagRect">
                  <a:avLst>
                    <a:gd name="adj1" fmla="val 8766"/>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94" name="Freeform 15">
                  <a:extLst>
                    <a:ext uri="{FF2B5EF4-FFF2-40B4-BE49-F238E27FC236}">
                      <a16:creationId xmlns:a16="http://schemas.microsoft.com/office/drawing/2014/main" id="{CC605178-633E-4439-B200-D9CD9E30860D}"/>
                    </a:ext>
                  </a:extLst>
                </p:cNvPr>
                <p:cNvSpPr>
                  <a:spLocks/>
                </p:cNvSpPr>
                <p:nvPr/>
              </p:nvSpPr>
              <p:spPr bwMode="auto">
                <a:xfrm>
                  <a:off x="3833659" y="1689376"/>
                  <a:ext cx="2191536" cy="1208513"/>
                </a:xfrm>
                <a:prstGeom prst="round2DiagRect">
                  <a:avLst>
                    <a:gd name="adj1" fmla="val 10490"/>
                    <a:gd name="adj2" fmla="val 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218" name="Owal 217">
                <a:extLst>
                  <a:ext uri="{FF2B5EF4-FFF2-40B4-BE49-F238E27FC236}">
                    <a16:creationId xmlns:a16="http://schemas.microsoft.com/office/drawing/2014/main" id="{3A29711E-9FF1-40A4-B705-C7F37C0762B3}"/>
                  </a:ext>
                </a:extLst>
              </p:cNvPr>
              <p:cNvSpPr/>
              <p:nvPr/>
            </p:nvSpPr>
            <p:spPr>
              <a:xfrm>
                <a:off x="3854083" y="2201679"/>
                <a:ext cx="219272" cy="219272"/>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grpSp>
        <p:sp>
          <p:nvSpPr>
            <p:cNvPr id="48" name="Freeform 24">
              <a:extLst>
                <a:ext uri="{FF2B5EF4-FFF2-40B4-BE49-F238E27FC236}">
                  <a16:creationId xmlns:a16="http://schemas.microsoft.com/office/drawing/2014/main" id="{8EF45C03-AD13-4160-B3B6-A6DF1E565B2B}"/>
                </a:ext>
              </a:extLst>
            </p:cNvPr>
            <p:cNvSpPr>
              <a:spLocks/>
            </p:cNvSpPr>
            <p:nvPr/>
          </p:nvSpPr>
          <p:spPr bwMode="auto">
            <a:xfrm>
              <a:off x="3744922" y="1515325"/>
              <a:ext cx="593706" cy="593706"/>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400" dirty="0">
                  <a:solidFill>
                    <a:schemeClr val="accent1">
                      <a:lumMod val="75000"/>
                    </a:schemeClr>
                  </a:solidFill>
                </a:rPr>
                <a:t>65%</a:t>
              </a:r>
            </a:p>
          </p:txBody>
        </p:sp>
      </p:grpSp>
      <p:grpSp>
        <p:nvGrpSpPr>
          <p:cNvPr id="3" name="Grupa 2">
            <a:extLst>
              <a:ext uri="{FF2B5EF4-FFF2-40B4-BE49-F238E27FC236}">
                <a16:creationId xmlns:a16="http://schemas.microsoft.com/office/drawing/2014/main" id="{C270AB7F-589C-48CB-BA37-3B202612873C}"/>
              </a:ext>
            </a:extLst>
          </p:cNvPr>
          <p:cNvGrpSpPr/>
          <p:nvPr/>
        </p:nvGrpSpPr>
        <p:grpSpPr>
          <a:xfrm>
            <a:off x="732055" y="2748781"/>
            <a:ext cx="2587064" cy="2049750"/>
            <a:chOff x="732055" y="2748781"/>
            <a:chExt cx="2587064" cy="2049750"/>
          </a:xfrm>
        </p:grpSpPr>
        <p:grpSp>
          <p:nvGrpSpPr>
            <p:cNvPr id="13" name="Grupa 12">
              <a:extLst>
                <a:ext uri="{FF2B5EF4-FFF2-40B4-BE49-F238E27FC236}">
                  <a16:creationId xmlns:a16="http://schemas.microsoft.com/office/drawing/2014/main" id="{48E941E4-FA3A-4F14-A727-0F251603E91C}"/>
                </a:ext>
              </a:extLst>
            </p:cNvPr>
            <p:cNvGrpSpPr/>
            <p:nvPr/>
          </p:nvGrpSpPr>
          <p:grpSpPr>
            <a:xfrm>
              <a:off x="1095835" y="3115455"/>
              <a:ext cx="2223284" cy="1683076"/>
              <a:chOff x="897156" y="2996470"/>
              <a:chExt cx="2223284" cy="1683076"/>
            </a:xfrm>
          </p:grpSpPr>
          <p:sp>
            <p:nvSpPr>
              <p:cNvPr id="72" name="Freeform 10">
                <a:extLst>
                  <a:ext uri="{FF2B5EF4-FFF2-40B4-BE49-F238E27FC236}">
                    <a16:creationId xmlns:a16="http://schemas.microsoft.com/office/drawing/2014/main" id="{7ECFEF7B-8EB6-4BD4-8613-CB5940264BD6}"/>
                  </a:ext>
                </a:extLst>
              </p:cNvPr>
              <p:cNvSpPr>
                <a:spLocks/>
              </p:cNvSpPr>
              <p:nvPr/>
            </p:nvSpPr>
            <p:spPr bwMode="auto">
              <a:xfrm>
                <a:off x="936273" y="2996470"/>
                <a:ext cx="2184167" cy="1683076"/>
              </a:xfrm>
              <a:prstGeom prst="round2DiagRect">
                <a:avLst>
                  <a:gd name="adj1" fmla="val 5394"/>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89" name="Freeform 10">
                <a:extLst>
                  <a:ext uri="{FF2B5EF4-FFF2-40B4-BE49-F238E27FC236}">
                    <a16:creationId xmlns:a16="http://schemas.microsoft.com/office/drawing/2014/main" id="{80726D01-2E8D-44D0-92CF-4944C46DFD80}"/>
                  </a:ext>
                </a:extLst>
              </p:cNvPr>
              <p:cNvSpPr>
                <a:spLocks/>
              </p:cNvSpPr>
              <p:nvPr/>
            </p:nvSpPr>
            <p:spPr bwMode="auto">
              <a:xfrm>
                <a:off x="897156" y="2996470"/>
                <a:ext cx="2184167" cy="1683076"/>
              </a:xfrm>
              <a:prstGeom prst="round2DiagRect">
                <a:avLst>
                  <a:gd name="adj1" fmla="val 7058"/>
                  <a:gd name="adj2" fmla="val 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47" name="Freeform 24">
              <a:extLst>
                <a:ext uri="{FF2B5EF4-FFF2-40B4-BE49-F238E27FC236}">
                  <a16:creationId xmlns:a16="http://schemas.microsoft.com/office/drawing/2014/main" id="{73B62F6D-1522-4DE9-A615-5A674FFD9A60}"/>
                </a:ext>
              </a:extLst>
            </p:cNvPr>
            <p:cNvSpPr>
              <a:spLocks/>
            </p:cNvSpPr>
            <p:nvPr/>
          </p:nvSpPr>
          <p:spPr bwMode="auto">
            <a:xfrm>
              <a:off x="732055" y="2748781"/>
              <a:ext cx="733348" cy="73334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1">
                      <a:lumMod val="75000"/>
                    </a:schemeClr>
                  </a:solidFill>
                </a:rPr>
                <a:t>59%</a:t>
              </a:r>
            </a:p>
          </p:txBody>
        </p:sp>
      </p:grpSp>
      <p:cxnSp>
        <p:nvCxnSpPr>
          <p:cNvPr id="116" name="Łącznik: zakrzywiony 219">
            <a:extLst>
              <a:ext uri="{FF2B5EF4-FFF2-40B4-BE49-F238E27FC236}">
                <a16:creationId xmlns:a16="http://schemas.microsoft.com/office/drawing/2014/main" id="{E15105E2-E391-43E4-A83D-8B947E4A13B5}"/>
              </a:ext>
            </a:extLst>
          </p:cNvPr>
          <p:cNvCxnSpPr>
            <a:cxnSpLocks/>
            <a:stCxn id="119" idx="2"/>
            <a:endCxn id="117" idx="0"/>
          </p:cNvCxnSpPr>
          <p:nvPr/>
        </p:nvCxnSpPr>
        <p:spPr>
          <a:xfrm rot="10800000" flipV="1">
            <a:off x="6340816" y="2008633"/>
            <a:ext cx="516058" cy="160644"/>
          </a:xfrm>
          <a:prstGeom prst="bentConnector3">
            <a:avLst>
              <a:gd name="adj1" fmla="val 6845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4" name="Freeform 15">
            <a:extLst>
              <a:ext uri="{FF2B5EF4-FFF2-40B4-BE49-F238E27FC236}">
                <a16:creationId xmlns:a16="http://schemas.microsoft.com/office/drawing/2014/main" id="{38F41A1E-9E1B-4A6C-A7C1-9EBEA3B0BCDC}"/>
              </a:ext>
            </a:extLst>
          </p:cNvPr>
          <p:cNvSpPr>
            <a:spLocks/>
          </p:cNvSpPr>
          <p:nvPr/>
        </p:nvSpPr>
        <p:spPr bwMode="auto">
          <a:xfrm>
            <a:off x="6880547" y="1597919"/>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19" name="Owal 118">
            <a:extLst>
              <a:ext uri="{FF2B5EF4-FFF2-40B4-BE49-F238E27FC236}">
                <a16:creationId xmlns:a16="http://schemas.microsoft.com/office/drawing/2014/main" id="{57126CD6-A163-4E63-ABFB-FEF7D2AE6236}"/>
              </a:ext>
            </a:extLst>
          </p:cNvPr>
          <p:cNvSpPr/>
          <p:nvPr/>
        </p:nvSpPr>
        <p:spPr>
          <a:xfrm>
            <a:off x="6856874" y="1934113"/>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cxnSp>
        <p:nvCxnSpPr>
          <p:cNvPr id="124" name="Łącznik: zakrzywiony 219">
            <a:extLst>
              <a:ext uri="{FF2B5EF4-FFF2-40B4-BE49-F238E27FC236}">
                <a16:creationId xmlns:a16="http://schemas.microsoft.com/office/drawing/2014/main" id="{3B63E501-0A59-4D87-A1B0-5B5FB9AF6FFE}"/>
              </a:ext>
            </a:extLst>
          </p:cNvPr>
          <p:cNvCxnSpPr>
            <a:cxnSpLocks/>
            <a:stCxn id="127" idx="2"/>
            <a:endCxn id="125" idx="0"/>
          </p:cNvCxnSpPr>
          <p:nvPr/>
        </p:nvCxnSpPr>
        <p:spPr>
          <a:xfrm rot="10800000">
            <a:off x="6340816" y="2620045"/>
            <a:ext cx="516058" cy="653717"/>
          </a:xfrm>
          <a:prstGeom prst="bentConnector3">
            <a:avLst>
              <a:gd name="adj1" fmla="val 6845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7" name="Freeform 24">
            <a:extLst>
              <a:ext uri="{FF2B5EF4-FFF2-40B4-BE49-F238E27FC236}">
                <a16:creationId xmlns:a16="http://schemas.microsoft.com/office/drawing/2014/main" id="{C2D524C8-F2DF-4175-A1AE-0C8F5C57280E}"/>
              </a:ext>
            </a:extLst>
          </p:cNvPr>
          <p:cNvSpPr>
            <a:spLocks/>
          </p:cNvSpPr>
          <p:nvPr/>
        </p:nvSpPr>
        <p:spPr bwMode="auto">
          <a:xfrm rot="5400000">
            <a:off x="6132016" y="2064877"/>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5" name="Freeform 24">
            <a:extLst>
              <a:ext uri="{FF2B5EF4-FFF2-40B4-BE49-F238E27FC236}">
                <a16:creationId xmlns:a16="http://schemas.microsoft.com/office/drawing/2014/main" id="{815A347B-69FB-4C2B-92F9-FEBC14B1D651}"/>
              </a:ext>
            </a:extLst>
          </p:cNvPr>
          <p:cNvSpPr>
            <a:spLocks/>
          </p:cNvSpPr>
          <p:nvPr/>
        </p:nvSpPr>
        <p:spPr bwMode="auto">
          <a:xfrm rot="5400000">
            <a:off x="6132016" y="2515644"/>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cxnSp>
        <p:nvCxnSpPr>
          <p:cNvPr id="132" name="Łącznik: zakrzywiony 219">
            <a:extLst>
              <a:ext uri="{FF2B5EF4-FFF2-40B4-BE49-F238E27FC236}">
                <a16:creationId xmlns:a16="http://schemas.microsoft.com/office/drawing/2014/main" id="{263AE963-9574-41A7-9FFD-EA0097273B07}"/>
              </a:ext>
            </a:extLst>
          </p:cNvPr>
          <p:cNvCxnSpPr>
            <a:cxnSpLocks/>
            <a:stCxn id="135" idx="2"/>
            <a:endCxn id="133" idx="0"/>
          </p:cNvCxnSpPr>
          <p:nvPr/>
        </p:nvCxnSpPr>
        <p:spPr>
          <a:xfrm rot="10800000" flipV="1">
            <a:off x="6340816" y="4545950"/>
            <a:ext cx="516058" cy="266468"/>
          </a:xfrm>
          <a:prstGeom prst="bentConnector3">
            <a:avLst>
              <a:gd name="adj1" fmla="val 69196"/>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Łącznik: zakrzywiony 219">
            <a:extLst>
              <a:ext uri="{FF2B5EF4-FFF2-40B4-BE49-F238E27FC236}">
                <a16:creationId xmlns:a16="http://schemas.microsoft.com/office/drawing/2014/main" id="{9A9AFA9B-FF4D-4CF5-A64F-3FCA4672B8F1}"/>
              </a:ext>
            </a:extLst>
          </p:cNvPr>
          <p:cNvCxnSpPr>
            <a:cxnSpLocks/>
            <a:stCxn id="143" idx="2"/>
            <a:endCxn id="141" idx="0"/>
          </p:cNvCxnSpPr>
          <p:nvPr/>
        </p:nvCxnSpPr>
        <p:spPr>
          <a:xfrm rot="10800000">
            <a:off x="6340816" y="5263184"/>
            <a:ext cx="509762" cy="516806"/>
          </a:xfrm>
          <a:prstGeom prst="bentConnector3">
            <a:avLst>
              <a:gd name="adj1" fmla="val 67938"/>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Łącznik: zakrzywiony 219">
            <a:extLst>
              <a:ext uri="{FF2B5EF4-FFF2-40B4-BE49-F238E27FC236}">
                <a16:creationId xmlns:a16="http://schemas.microsoft.com/office/drawing/2014/main" id="{E508E75A-BC0F-43AC-A0D3-2EDCF9328A05}"/>
              </a:ext>
            </a:extLst>
          </p:cNvPr>
          <p:cNvCxnSpPr>
            <a:cxnSpLocks/>
            <a:stCxn id="153" idx="2"/>
            <a:endCxn id="151" idx="0"/>
          </p:cNvCxnSpPr>
          <p:nvPr/>
        </p:nvCxnSpPr>
        <p:spPr>
          <a:xfrm rot="10800000" flipV="1">
            <a:off x="9159813" y="2883331"/>
            <a:ext cx="348943" cy="390429"/>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3" name="Freeform 24">
            <a:extLst>
              <a:ext uri="{FF2B5EF4-FFF2-40B4-BE49-F238E27FC236}">
                <a16:creationId xmlns:a16="http://schemas.microsoft.com/office/drawing/2014/main" id="{CE8E8B3A-34AB-44FE-B379-FAD1AF573AE9}"/>
              </a:ext>
            </a:extLst>
          </p:cNvPr>
          <p:cNvSpPr>
            <a:spLocks/>
          </p:cNvSpPr>
          <p:nvPr/>
        </p:nvSpPr>
        <p:spPr bwMode="auto">
          <a:xfrm rot="5400000">
            <a:off x="6132016" y="4708018"/>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1" name="Freeform 24">
            <a:extLst>
              <a:ext uri="{FF2B5EF4-FFF2-40B4-BE49-F238E27FC236}">
                <a16:creationId xmlns:a16="http://schemas.microsoft.com/office/drawing/2014/main" id="{DE093F89-41D5-49A1-9AE7-84D58160BEF4}"/>
              </a:ext>
            </a:extLst>
          </p:cNvPr>
          <p:cNvSpPr>
            <a:spLocks/>
          </p:cNvSpPr>
          <p:nvPr/>
        </p:nvSpPr>
        <p:spPr bwMode="auto">
          <a:xfrm rot="5400000">
            <a:off x="6132016" y="5158784"/>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5400000">
            <a:off x="3194169" y="3517029"/>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5" name="Freeform 24">
            <a:extLst>
              <a:ext uri="{FF2B5EF4-FFF2-40B4-BE49-F238E27FC236}">
                <a16:creationId xmlns:a16="http://schemas.microsoft.com/office/drawing/2014/main" id="{308104C5-7142-46FE-BA6D-7925BF129317}"/>
              </a:ext>
            </a:extLst>
          </p:cNvPr>
          <p:cNvSpPr>
            <a:spLocks/>
          </p:cNvSpPr>
          <p:nvPr/>
        </p:nvSpPr>
        <p:spPr bwMode="auto">
          <a:xfrm rot="5400000">
            <a:off x="3194169" y="4127016"/>
            <a:ext cx="208800" cy="208800"/>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nvGrpSpPr>
          <p:cNvPr id="7" name="Grupa 6">
            <a:extLst>
              <a:ext uri="{FF2B5EF4-FFF2-40B4-BE49-F238E27FC236}">
                <a16:creationId xmlns:a16="http://schemas.microsoft.com/office/drawing/2014/main" id="{BF944F4D-034B-4374-9CD1-B8242960F64A}"/>
              </a:ext>
            </a:extLst>
          </p:cNvPr>
          <p:cNvGrpSpPr/>
          <p:nvPr/>
        </p:nvGrpSpPr>
        <p:grpSpPr>
          <a:xfrm>
            <a:off x="6608542" y="1353209"/>
            <a:ext cx="2429491" cy="1066138"/>
            <a:chOff x="6608542" y="1353209"/>
            <a:chExt cx="2429491" cy="1066138"/>
          </a:xfrm>
        </p:grpSpPr>
        <p:sp>
          <p:nvSpPr>
            <p:cNvPr id="121" name="Freeform 15">
              <a:extLst>
                <a:ext uri="{FF2B5EF4-FFF2-40B4-BE49-F238E27FC236}">
                  <a16:creationId xmlns:a16="http://schemas.microsoft.com/office/drawing/2014/main" id="{EDCDB147-BCBF-4C78-96CE-E79D6B20812D}"/>
                </a:ext>
              </a:extLst>
            </p:cNvPr>
            <p:cNvSpPr>
              <a:spLocks/>
            </p:cNvSpPr>
            <p:nvPr/>
          </p:nvSpPr>
          <p:spPr bwMode="auto">
            <a:xfrm>
              <a:off x="6846497" y="1597919"/>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50" name="Freeform 24">
              <a:extLst>
                <a:ext uri="{FF2B5EF4-FFF2-40B4-BE49-F238E27FC236}">
                  <a16:creationId xmlns:a16="http://schemas.microsoft.com/office/drawing/2014/main" id="{D1A32B35-A0FC-4277-8174-55A411D10CC9}"/>
                </a:ext>
              </a:extLst>
            </p:cNvPr>
            <p:cNvSpPr>
              <a:spLocks/>
            </p:cNvSpPr>
            <p:nvPr/>
          </p:nvSpPr>
          <p:spPr bwMode="auto">
            <a:xfrm>
              <a:off x="6608542" y="1353209"/>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12%</a:t>
              </a:r>
            </a:p>
          </p:txBody>
        </p:sp>
      </p:grpSp>
      <p:grpSp>
        <p:nvGrpSpPr>
          <p:cNvPr id="5" name="Grupa 4">
            <a:extLst>
              <a:ext uri="{FF2B5EF4-FFF2-40B4-BE49-F238E27FC236}">
                <a16:creationId xmlns:a16="http://schemas.microsoft.com/office/drawing/2014/main" id="{6348E8BA-1919-4647-A7F3-60933EEB510A}"/>
              </a:ext>
            </a:extLst>
          </p:cNvPr>
          <p:cNvGrpSpPr/>
          <p:nvPr/>
        </p:nvGrpSpPr>
        <p:grpSpPr>
          <a:xfrm>
            <a:off x="6613664" y="2627145"/>
            <a:ext cx="2458419" cy="1057330"/>
            <a:chOff x="6613664" y="2627145"/>
            <a:chExt cx="2458419" cy="1057330"/>
          </a:xfrm>
        </p:grpSpPr>
        <p:grpSp>
          <p:nvGrpSpPr>
            <p:cNvPr id="41" name="Grupa 40">
              <a:extLst>
                <a:ext uri="{FF2B5EF4-FFF2-40B4-BE49-F238E27FC236}">
                  <a16:creationId xmlns:a16="http://schemas.microsoft.com/office/drawing/2014/main" id="{572DDA0A-BA80-45DD-A462-61F555406852}"/>
                </a:ext>
              </a:extLst>
            </p:cNvPr>
            <p:cNvGrpSpPr/>
            <p:nvPr/>
          </p:nvGrpSpPr>
          <p:grpSpPr>
            <a:xfrm>
              <a:off x="6846497" y="2863047"/>
              <a:ext cx="2225586" cy="821428"/>
              <a:chOff x="6647818" y="2744062"/>
              <a:chExt cx="2225586" cy="821428"/>
            </a:xfrm>
          </p:grpSpPr>
          <p:sp>
            <p:nvSpPr>
              <p:cNvPr id="86" name="Freeform 15">
                <a:extLst>
                  <a:ext uri="{FF2B5EF4-FFF2-40B4-BE49-F238E27FC236}">
                    <a16:creationId xmlns:a16="http://schemas.microsoft.com/office/drawing/2014/main" id="{50A2BBA5-7201-441C-97B5-665C88F7B691}"/>
                  </a:ext>
                </a:extLst>
              </p:cNvPr>
              <p:cNvSpPr>
                <a:spLocks/>
              </p:cNvSpPr>
              <p:nvPr/>
            </p:nvSpPr>
            <p:spPr bwMode="auto">
              <a:xfrm>
                <a:off x="6681868" y="2744062"/>
                <a:ext cx="2191536" cy="821428"/>
              </a:xfrm>
              <a:prstGeom prst="round2DiagRect">
                <a:avLst>
                  <a:gd name="adj1" fmla="val 12493"/>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27" name="Owal 126">
                <a:extLst>
                  <a:ext uri="{FF2B5EF4-FFF2-40B4-BE49-F238E27FC236}">
                    <a16:creationId xmlns:a16="http://schemas.microsoft.com/office/drawing/2014/main" id="{652219AA-F63D-44CA-A1C6-B57759288595}"/>
                  </a:ext>
                </a:extLst>
              </p:cNvPr>
              <p:cNvSpPr/>
              <p:nvPr/>
            </p:nvSpPr>
            <p:spPr>
              <a:xfrm>
                <a:off x="6658195" y="3080256"/>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29" name="Freeform 15">
                <a:extLst>
                  <a:ext uri="{FF2B5EF4-FFF2-40B4-BE49-F238E27FC236}">
                    <a16:creationId xmlns:a16="http://schemas.microsoft.com/office/drawing/2014/main" id="{F16BD140-5D38-4C57-9E93-D9F14E96F0D4}"/>
                  </a:ext>
                </a:extLst>
              </p:cNvPr>
              <p:cNvSpPr>
                <a:spLocks/>
              </p:cNvSpPr>
              <p:nvPr/>
            </p:nvSpPr>
            <p:spPr bwMode="auto">
              <a:xfrm>
                <a:off x="6647818" y="2744062"/>
                <a:ext cx="2191536" cy="821428"/>
              </a:xfrm>
              <a:prstGeom prst="round2Diag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1" name="Freeform 24">
              <a:extLst>
                <a:ext uri="{FF2B5EF4-FFF2-40B4-BE49-F238E27FC236}">
                  <a16:creationId xmlns:a16="http://schemas.microsoft.com/office/drawing/2014/main" id="{F71DE7BB-DD3D-4E12-80F4-37E2CDCCC1A7}"/>
                </a:ext>
              </a:extLst>
            </p:cNvPr>
            <p:cNvSpPr>
              <a:spLocks/>
            </p:cNvSpPr>
            <p:nvPr/>
          </p:nvSpPr>
          <p:spPr bwMode="auto">
            <a:xfrm>
              <a:off x="6613664" y="2627145"/>
              <a:ext cx="487488" cy="48748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1">
                      <a:lumMod val="75000"/>
                    </a:schemeClr>
                  </a:solidFill>
                </a:rPr>
                <a:t>88%</a:t>
              </a:r>
            </a:p>
          </p:txBody>
        </p:sp>
      </p:grpSp>
      <p:grpSp>
        <p:nvGrpSpPr>
          <p:cNvPr id="8" name="Grupa 7">
            <a:extLst>
              <a:ext uri="{FF2B5EF4-FFF2-40B4-BE49-F238E27FC236}">
                <a16:creationId xmlns:a16="http://schemas.microsoft.com/office/drawing/2014/main" id="{4172BE5E-44A0-4E31-BEBF-C139B605BE0C}"/>
              </a:ext>
            </a:extLst>
          </p:cNvPr>
          <p:cNvGrpSpPr/>
          <p:nvPr/>
        </p:nvGrpSpPr>
        <p:grpSpPr>
          <a:xfrm>
            <a:off x="6613272" y="3903607"/>
            <a:ext cx="2458811" cy="1053057"/>
            <a:chOff x="6613272" y="3903607"/>
            <a:chExt cx="2458811" cy="1053057"/>
          </a:xfrm>
        </p:grpSpPr>
        <p:grpSp>
          <p:nvGrpSpPr>
            <p:cNvPr id="36" name="Grupa 35">
              <a:extLst>
                <a:ext uri="{FF2B5EF4-FFF2-40B4-BE49-F238E27FC236}">
                  <a16:creationId xmlns:a16="http://schemas.microsoft.com/office/drawing/2014/main" id="{FED5C9FB-2149-43D7-8E34-3267C347A021}"/>
                </a:ext>
              </a:extLst>
            </p:cNvPr>
            <p:cNvGrpSpPr/>
            <p:nvPr/>
          </p:nvGrpSpPr>
          <p:grpSpPr>
            <a:xfrm>
              <a:off x="6846497" y="4135236"/>
              <a:ext cx="2225586" cy="821428"/>
              <a:chOff x="6647818" y="4016251"/>
              <a:chExt cx="2225586" cy="821428"/>
            </a:xfrm>
          </p:grpSpPr>
          <p:sp>
            <p:nvSpPr>
              <p:cNvPr id="87" name="Freeform 15">
                <a:extLst>
                  <a:ext uri="{FF2B5EF4-FFF2-40B4-BE49-F238E27FC236}">
                    <a16:creationId xmlns:a16="http://schemas.microsoft.com/office/drawing/2014/main" id="{79CBFA09-0BE9-4311-BFC6-221671039DE5}"/>
                  </a:ext>
                </a:extLst>
              </p:cNvPr>
              <p:cNvSpPr>
                <a:spLocks/>
              </p:cNvSpPr>
              <p:nvPr/>
            </p:nvSpPr>
            <p:spPr bwMode="auto">
              <a:xfrm>
                <a:off x="6681868" y="4016251"/>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35" name="Owal 134">
                <a:extLst>
                  <a:ext uri="{FF2B5EF4-FFF2-40B4-BE49-F238E27FC236}">
                    <a16:creationId xmlns:a16="http://schemas.microsoft.com/office/drawing/2014/main" id="{61B8B979-C75A-47A0-A1D8-5309175B0C48}"/>
                  </a:ext>
                </a:extLst>
              </p:cNvPr>
              <p:cNvSpPr/>
              <p:nvPr/>
            </p:nvSpPr>
            <p:spPr>
              <a:xfrm>
                <a:off x="6658195" y="4352445"/>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37" name="Freeform 15">
                <a:extLst>
                  <a:ext uri="{FF2B5EF4-FFF2-40B4-BE49-F238E27FC236}">
                    <a16:creationId xmlns:a16="http://schemas.microsoft.com/office/drawing/2014/main" id="{218CB263-D077-4AEC-B8B0-D4056247D096}"/>
                  </a:ext>
                </a:extLst>
              </p:cNvPr>
              <p:cNvSpPr>
                <a:spLocks/>
              </p:cNvSpPr>
              <p:nvPr/>
            </p:nvSpPr>
            <p:spPr bwMode="auto">
              <a:xfrm>
                <a:off x="6647818" y="4016251"/>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2" name="Freeform 24">
              <a:extLst>
                <a:ext uri="{FF2B5EF4-FFF2-40B4-BE49-F238E27FC236}">
                  <a16:creationId xmlns:a16="http://schemas.microsoft.com/office/drawing/2014/main" id="{839FE806-52DE-4BE7-AD32-62AB963BB278}"/>
                </a:ext>
              </a:extLst>
            </p:cNvPr>
            <p:cNvSpPr>
              <a:spLocks/>
            </p:cNvSpPr>
            <p:nvPr/>
          </p:nvSpPr>
          <p:spPr bwMode="auto">
            <a:xfrm>
              <a:off x="6613272" y="3903607"/>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23%</a:t>
              </a:r>
            </a:p>
          </p:txBody>
        </p:sp>
      </p:grpSp>
      <p:grpSp>
        <p:nvGrpSpPr>
          <p:cNvPr id="9" name="Grupa 8">
            <a:extLst>
              <a:ext uri="{FF2B5EF4-FFF2-40B4-BE49-F238E27FC236}">
                <a16:creationId xmlns:a16="http://schemas.microsoft.com/office/drawing/2014/main" id="{23492D87-449D-415B-8259-CC3229E55AA6}"/>
              </a:ext>
            </a:extLst>
          </p:cNvPr>
          <p:cNvGrpSpPr/>
          <p:nvPr/>
        </p:nvGrpSpPr>
        <p:grpSpPr>
          <a:xfrm>
            <a:off x="6618828" y="5145330"/>
            <a:ext cx="2453255" cy="1045374"/>
            <a:chOff x="6618828" y="5145330"/>
            <a:chExt cx="2453255" cy="1045374"/>
          </a:xfrm>
        </p:grpSpPr>
        <p:grpSp>
          <p:nvGrpSpPr>
            <p:cNvPr id="37" name="Grupa 36">
              <a:extLst>
                <a:ext uri="{FF2B5EF4-FFF2-40B4-BE49-F238E27FC236}">
                  <a16:creationId xmlns:a16="http://schemas.microsoft.com/office/drawing/2014/main" id="{A802734E-9BD7-49B6-B0D2-B8DF527EA79A}"/>
                </a:ext>
              </a:extLst>
            </p:cNvPr>
            <p:cNvGrpSpPr/>
            <p:nvPr/>
          </p:nvGrpSpPr>
          <p:grpSpPr>
            <a:xfrm>
              <a:off x="6840201" y="5369276"/>
              <a:ext cx="2231882" cy="821428"/>
              <a:chOff x="6641522" y="5250291"/>
              <a:chExt cx="2231882" cy="821428"/>
            </a:xfrm>
          </p:grpSpPr>
          <p:sp>
            <p:nvSpPr>
              <p:cNvPr id="88" name="Freeform 15">
                <a:extLst>
                  <a:ext uri="{FF2B5EF4-FFF2-40B4-BE49-F238E27FC236}">
                    <a16:creationId xmlns:a16="http://schemas.microsoft.com/office/drawing/2014/main" id="{D26CBFB4-8F17-4195-90FD-BCF7336CFD6E}"/>
                  </a:ext>
                </a:extLst>
              </p:cNvPr>
              <p:cNvSpPr>
                <a:spLocks/>
              </p:cNvSpPr>
              <p:nvPr/>
            </p:nvSpPr>
            <p:spPr bwMode="auto">
              <a:xfrm>
                <a:off x="6681868" y="5250291"/>
                <a:ext cx="2191536" cy="821428"/>
              </a:xfrm>
              <a:prstGeom prst="round2DiagRect">
                <a:avLst>
                  <a:gd name="adj1" fmla="val 12493"/>
                  <a:gd name="adj2" fmla="val 0"/>
                </a:avLst>
              </a:prstGeom>
              <a:solidFill>
                <a:schemeClr val="accent3">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43" name="Owal 142">
                <a:extLst>
                  <a:ext uri="{FF2B5EF4-FFF2-40B4-BE49-F238E27FC236}">
                    <a16:creationId xmlns:a16="http://schemas.microsoft.com/office/drawing/2014/main" id="{1FEF97E2-B69D-4513-9663-430F8D3439B3}"/>
                  </a:ext>
                </a:extLst>
              </p:cNvPr>
              <p:cNvSpPr/>
              <p:nvPr/>
            </p:nvSpPr>
            <p:spPr>
              <a:xfrm>
                <a:off x="6651899" y="5586485"/>
                <a:ext cx="219272" cy="149040"/>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45" name="Freeform 15">
                <a:extLst>
                  <a:ext uri="{FF2B5EF4-FFF2-40B4-BE49-F238E27FC236}">
                    <a16:creationId xmlns:a16="http://schemas.microsoft.com/office/drawing/2014/main" id="{E2F49ED1-3973-4305-BB92-608587D059F7}"/>
                  </a:ext>
                </a:extLst>
              </p:cNvPr>
              <p:cNvSpPr>
                <a:spLocks/>
              </p:cNvSpPr>
              <p:nvPr/>
            </p:nvSpPr>
            <p:spPr bwMode="auto">
              <a:xfrm>
                <a:off x="6641522" y="5250291"/>
                <a:ext cx="2191536" cy="821428"/>
              </a:xfrm>
              <a:prstGeom prst="round2DiagRect">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3" name="Freeform 24">
              <a:extLst>
                <a:ext uri="{FF2B5EF4-FFF2-40B4-BE49-F238E27FC236}">
                  <a16:creationId xmlns:a16="http://schemas.microsoft.com/office/drawing/2014/main" id="{B88AF890-B447-4609-B205-3CB056D57956}"/>
                </a:ext>
              </a:extLst>
            </p:cNvPr>
            <p:cNvSpPr>
              <a:spLocks/>
            </p:cNvSpPr>
            <p:nvPr/>
          </p:nvSpPr>
          <p:spPr bwMode="auto">
            <a:xfrm>
              <a:off x="6618828" y="5145330"/>
              <a:ext cx="487488" cy="487488"/>
            </a:xfrm>
            <a:prstGeom prst="ellipse">
              <a:avLst/>
            </a:prstGeom>
            <a:solidFill>
              <a:schemeClr val="bg1"/>
            </a:solidFill>
            <a:ln w="38100" cap="rnd">
              <a:solidFill>
                <a:schemeClr val="accent3">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3">
                      <a:lumMod val="50000"/>
                    </a:schemeClr>
                  </a:solidFill>
                </a:rPr>
                <a:t>55%</a:t>
              </a:r>
            </a:p>
          </p:txBody>
        </p:sp>
      </p:grpSp>
      <p:grpSp>
        <p:nvGrpSpPr>
          <p:cNvPr id="6" name="Grupa 5">
            <a:extLst>
              <a:ext uri="{FF2B5EF4-FFF2-40B4-BE49-F238E27FC236}">
                <a16:creationId xmlns:a16="http://schemas.microsoft.com/office/drawing/2014/main" id="{0CF495EF-AC19-4F49-B273-1848998735ED}"/>
              </a:ext>
            </a:extLst>
          </p:cNvPr>
          <p:cNvGrpSpPr/>
          <p:nvPr/>
        </p:nvGrpSpPr>
        <p:grpSpPr>
          <a:xfrm>
            <a:off x="9271975" y="2267723"/>
            <a:ext cx="2262725" cy="1000927"/>
            <a:chOff x="9271975" y="2267723"/>
            <a:chExt cx="2262725" cy="1000927"/>
          </a:xfrm>
        </p:grpSpPr>
        <p:grpSp>
          <p:nvGrpSpPr>
            <p:cNvPr id="46" name="Grupa 45">
              <a:extLst>
                <a:ext uri="{FF2B5EF4-FFF2-40B4-BE49-F238E27FC236}">
                  <a16:creationId xmlns:a16="http://schemas.microsoft.com/office/drawing/2014/main" id="{1B68EDDF-6A51-4B59-A66B-73ACFC1EEBA6}"/>
                </a:ext>
              </a:extLst>
            </p:cNvPr>
            <p:cNvGrpSpPr/>
            <p:nvPr/>
          </p:nvGrpSpPr>
          <p:grpSpPr>
            <a:xfrm>
              <a:off x="9499302" y="2498015"/>
              <a:ext cx="2035398" cy="770635"/>
              <a:chOff x="9300623" y="2551733"/>
              <a:chExt cx="2035398" cy="770635"/>
            </a:xfrm>
          </p:grpSpPr>
          <p:sp>
            <p:nvSpPr>
              <p:cNvPr id="100" name="Freeform 15">
                <a:extLst>
                  <a:ext uri="{FF2B5EF4-FFF2-40B4-BE49-F238E27FC236}">
                    <a16:creationId xmlns:a16="http://schemas.microsoft.com/office/drawing/2014/main" id="{73EDD6E3-9EEF-4B1D-A70B-57EFA5762E0E}"/>
                  </a:ext>
                </a:extLst>
              </p:cNvPr>
              <p:cNvSpPr>
                <a:spLocks/>
              </p:cNvSpPr>
              <p:nvPr/>
            </p:nvSpPr>
            <p:spPr bwMode="auto">
              <a:xfrm>
                <a:off x="9339659" y="2551733"/>
                <a:ext cx="1996362" cy="770635"/>
              </a:xfrm>
              <a:prstGeom prst="round2DiagRect">
                <a:avLst>
                  <a:gd name="adj1" fmla="val 13886"/>
                  <a:gd name="adj2" fmla="val 0"/>
                </a:avLst>
              </a:prstGeom>
              <a:solidFill>
                <a:schemeClr val="accent1">
                  <a:lumMod val="75000"/>
                </a:schemeClr>
              </a:solidFill>
              <a:ln>
                <a:noFill/>
              </a:ln>
            </p:spPr>
            <p:txBody>
              <a:bodyPr vert="horz" wrap="square" lIns="288000" tIns="180000" rIns="288000" bIns="180000" numCol="1" anchor="ctr" anchorCtr="0" compatLnSpc="1">
                <a:prstTxWarp prst="textNoShape">
                  <a:avLst/>
                </a:prstTxWarp>
              </a:bodyPr>
              <a:lstStyle/>
              <a:p>
                <a:pPr algn="ctr"/>
                <a:endParaRPr lang="en-US" sz="1100" dirty="0">
                  <a:solidFill>
                    <a:schemeClr val="bg1"/>
                  </a:solidFill>
                </a:endParaRPr>
              </a:p>
            </p:txBody>
          </p:sp>
          <p:sp>
            <p:nvSpPr>
              <p:cNvPr id="153" name="Owal 152">
                <a:extLst>
                  <a:ext uri="{FF2B5EF4-FFF2-40B4-BE49-F238E27FC236}">
                    <a16:creationId xmlns:a16="http://schemas.microsoft.com/office/drawing/2014/main" id="{9BC58348-6088-41AE-BDBC-783A71570901}"/>
                  </a:ext>
                </a:extLst>
              </p:cNvPr>
              <p:cNvSpPr/>
              <p:nvPr/>
            </p:nvSpPr>
            <p:spPr>
              <a:xfrm>
                <a:off x="9310076" y="2867138"/>
                <a:ext cx="199744" cy="139824"/>
              </a:xfrm>
              <a:prstGeom prst="ellipse">
                <a:avLst/>
              </a:prstGeom>
              <a:solidFill>
                <a:schemeClr val="accent4">
                  <a:alpha val="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80000" rIns="288000" bIns="180000" rtlCol="0" anchor="ctr"/>
              <a:lstStyle/>
              <a:p>
                <a:pPr algn="ctr"/>
                <a:endParaRPr lang="en-US" sz="1200" dirty="0"/>
              </a:p>
            </p:txBody>
          </p:sp>
          <p:sp>
            <p:nvSpPr>
              <p:cNvPr id="155" name="Freeform 15">
                <a:extLst>
                  <a:ext uri="{FF2B5EF4-FFF2-40B4-BE49-F238E27FC236}">
                    <a16:creationId xmlns:a16="http://schemas.microsoft.com/office/drawing/2014/main" id="{BA9714CE-A411-4447-87CD-0EDBEB4C5E21}"/>
                  </a:ext>
                </a:extLst>
              </p:cNvPr>
              <p:cNvSpPr>
                <a:spLocks/>
              </p:cNvSpPr>
              <p:nvPr/>
            </p:nvSpPr>
            <p:spPr bwMode="auto">
              <a:xfrm>
                <a:off x="9300623" y="2551733"/>
                <a:ext cx="1996362" cy="770635"/>
              </a:xfrm>
              <a:prstGeom prst="round2Diag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sp>
          <p:nvSpPr>
            <p:cNvPr id="54" name="Freeform 24">
              <a:extLst>
                <a:ext uri="{FF2B5EF4-FFF2-40B4-BE49-F238E27FC236}">
                  <a16:creationId xmlns:a16="http://schemas.microsoft.com/office/drawing/2014/main" id="{CF3792E9-3E8A-478D-BAC2-7A47FE7FFC6D}"/>
                </a:ext>
              </a:extLst>
            </p:cNvPr>
            <p:cNvSpPr>
              <a:spLocks/>
            </p:cNvSpPr>
            <p:nvPr/>
          </p:nvSpPr>
          <p:spPr bwMode="auto">
            <a:xfrm>
              <a:off x="9271975" y="2267723"/>
              <a:ext cx="487488" cy="487488"/>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1200" dirty="0">
                  <a:solidFill>
                    <a:schemeClr val="accent1">
                      <a:lumMod val="75000"/>
                    </a:schemeClr>
                  </a:solidFill>
                </a:rPr>
                <a:t>82%</a:t>
              </a:r>
            </a:p>
          </p:txBody>
        </p:sp>
      </p:grpSp>
      <p:sp>
        <p:nvSpPr>
          <p:cNvPr id="151" name="Freeform 24">
            <a:extLst>
              <a:ext uri="{FF2B5EF4-FFF2-40B4-BE49-F238E27FC236}">
                <a16:creationId xmlns:a16="http://schemas.microsoft.com/office/drawing/2014/main" id="{C2A54F2A-C791-4999-90F6-0F2C05704AE8}"/>
              </a:ext>
            </a:extLst>
          </p:cNvPr>
          <p:cNvSpPr>
            <a:spLocks/>
          </p:cNvSpPr>
          <p:nvPr/>
        </p:nvSpPr>
        <p:spPr bwMode="auto">
          <a:xfrm rot="5400000">
            <a:off x="8951012" y="3169361"/>
            <a:ext cx="208800" cy="208800"/>
          </a:xfrm>
          <a:prstGeom prst="ellipse">
            <a:avLst/>
          </a:prstGeom>
          <a:solidFill>
            <a:schemeClr val="bg1"/>
          </a:solidFill>
          <a:ln w="38100" cap="rnd">
            <a:solidFill>
              <a:schemeClr val="accent1">
                <a:lumMod val="75000"/>
              </a:schemeClr>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73" name="Freeform 33">
            <a:extLst>
              <a:ext uri="{FF2B5EF4-FFF2-40B4-BE49-F238E27FC236}">
                <a16:creationId xmlns:a16="http://schemas.microsoft.com/office/drawing/2014/main" id="{633D4484-0B41-4A5F-8597-8B0B3BD674F2}"/>
              </a:ext>
            </a:extLst>
          </p:cNvPr>
          <p:cNvSpPr>
            <a:spLocks/>
          </p:cNvSpPr>
          <p:nvPr/>
        </p:nvSpPr>
        <p:spPr bwMode="auto">
          <a:xfrm>
            <a:off x="4986832" y="1351532"/>
            <a:ext cx="365555" cy="37101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4" name="Freeform 10">
            <a:extLst>
              <a:ext uri="{FF2B5EF4-FFF2-40B4-BE49-F238E27FC236}">
                <a16:creationId xmlns:a16="http://schemas.microsoft.com/office/drawing/2014/main" id="{DBAA3CA2-F70B-4255-9CC1-24382A97C9EF}"/>
              </a:ext>
            </a:extLst>
          </p:cNvPr>
          <p:cNvSpPr>
            <a:spLocks/>
          </p:cNvSpPr>
          <p:nvPr/>
        </p:nvSpPr>
        <p:spPr bwMode="auto">
          <a:xfrm rot="2700000">
            <a:off x="4910326" y="3922032"/>
            <a:ext cx="435560" cy="436406"/>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6" name="Freeform 33">
            <a:extLst>
              <a:ext uri="{FF2B5EF4-FFF2-40B4-BE49-F238E27FC236}">
                <a16:creationId xmlns:a16="http://schemas.microsoft.com/office/drawing/2014/main" id="{B4FC0FD0-32E4-45FF-AE26-6C51974BBEB4}"/>
              </a:ext>
            </a:extLst>
          </p:cNvPr>
          <p:cNvSpPr>
            <a:spLocks/>
          </p:cNvSpPr>
          <p:nvPr/>
        </p:nvSpPr>
        <p:spPr bwMode="auto">
          <a:xfrm>
            <a:off x="7806486" y="2502537"/>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7" name="Freeform 10">
            <a:extLst>
              <a:ext uri="{FF2B5EF4-FFF2-40B4-BE49-F238E27FC236}">
                <a16:creationId xmlns:a16="http://schemas.microsoft.com/office/drawing/2014/main" id="{EDF039DB-C44D-4913-ABFC-34CA9BFF7191}"/>
              </a:ext>
            </a:extLst>
          </p:cNvPr>
          <p:cNvSpPr>
            <a:spLocks/>
          </p:cNvSpPr>
          <p:nvPr/>
        </p:nvSpPr>
        <p:spPr bwMode="auto">
          <a:xfrm rot="2700000">
            <a:off x="7807153" y="3750627"/>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8" name="Freeform 10">
            <a:extLst>
              <a:ext uri="{FF2B5EF4-FFF2-40B4-BE49-F238E27FC236}">
                <a16:creationId xmlns:a16="http://schemas.microsoft.com/office/drawing/2014/main" id="{0717D9C5-A7AA-4F80-BC01-3C6AFB1E9FF3}"/>
              </a:ext>
            </a:extLst>
          </p:cNvPr>
          <p:cNvSpPr>
            <a:spLocks/>
          </p:cNvSpPr>
          <p:nvPr/>
        </p:nvSpPr>
        <p:spPr bwMode="auto">
          <a:xfrm rot="2700000">
            <a:off x="7807154" y="5000476"/>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79" name="Freeform 10">
            <a:extLst>
              <a:ext uri="{FF2B5EF4-FFF2-40B4-BE49-F238E27FC236}">
                <a16:creationId xmlns:a16="http://schemas.microsoft.com/office/drawing/2014/main" id="{808FED34-783C-4490-93ED-EC1F52612677}"/>
              </a:ext>
            </a:extLst>
          </p:cNvPr>
          <p:cNvSpPr>
            <a:spLocks/>
          </p:cNvSpPr>
          <p:nvPr/>
        </p:nvSpPr>
        <p:spPr bwMode="auto">
          <a:xfrm rot="2700000">
            <a:off x="7807155" y="1239764"/>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80" name="Freeform 33">
            <a:extLst>
              <a:ext uri="{FF2B5EF4-FFF2-40B4-BE49-F238E27FC236}">
                <a16:creationId xmlns:a16="http://schemas.microsoft.com/office/drawing/2014/main" id="{A19FF6F6-6B6B-4BF9-97F2-BDB9EA5A330E}"/>
              </a:ext>
            </a:extLst>
          </p:cNvPr>
          <p:cNvSpPr>
            <a:spLocks/>
          </p:cNvSpPr>
          <p:nvPr/>
        </p:nvSpPr>
        <p:spPr bwMode="auto">
          <a:xfrm>
            <a:off x="10360086" y="2060848"/>
            <a:ext cx="352866" cy="358132"/>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Tree>
    <p:extLst>
      <p:ext uri="{BB962C8B-B14F-4D97-AF65-F5344CB8AC3E}">
        <p14:creationId xmlns:p14="http://schemas.microsoft.com/office/powerpoint/2010/main" val="73156702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normAutofit/>
          </a:bodyPr>
          <a:lstStyle/>
          <a:p>
            <a:r>
              <a:rPr lang="en-US" dirty="0"/>
              <a:t>Horizontal Distribution Tree Diagram </a:t>
            </a:r>
            <a:r>
              <a:rPr lang="en-US" sz="2800" dirty="0"/>
              <a:t>(with level headers)</a:t>
            </a:r>
          </a:p>
        </p:txBody>
      </p:sp>
      <p:cxnSp>
        <p:nvCxnSpPr>
          <p:cNvPr id="220" name="Łącznik: zakrzywiony 219">
            <a:extLst>
              <a:ext uri="{FF2B5EF4-FFF2-40B4-BE49-F238E27FC236}">
                <a16:creationId xmlns:a16="http://schemas.microsoft.com/office/drawing/2014/main" id="{2704C3EF-E856-4329-AE08-4C68811D00B0}"/>
              </a:ext>
            </a:extLst>
          </p:cNvPr>
          <p:cNvCxnSpPr>
            <a:cxnSpLocks/>
            <a:stCxn id="194" idx="1"/>
            <a:endCxn id="304" idx="0"/>
          </p:cNvCxnSpPr>
          <p:nvPr/>
        </p:nvCxnSpPr>
        <p:spPr>
          <a:xfrm rot="10800000" flipV="1">
            <a:off x="3168144" y="2851970"/>
            <a:ext cx="675563" cy="952008"/>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Łącznik: zakrzywiony 222">
            <a:extLst>
              <a:ext uri="{FF2B5EF4-FFF2-40B4-BE49-F238E27FC236}">
                <a16:creationId xmlns:a16="http://schemas.microsoft.com/office/drawing/2014/main" id="{9720AD36-83CC-4E81-9BBA-15F3EC7400CC}"/>
              </a:ext>
            </a:extLst>
          </p:cNvPr>
          <p:cNvCxnSpPr>
            <a:cxnSpLocks/>
            <a:stCxn id="98" idx="1"/>
            <a:endCxn id="87" idx="0"/>
          </p:cNvCxnSpPr>
          <p:nvPr/>
        </p:nvCxnSpPr>
        <p:spPr>
          <a:xfrm rot="10800000">
            <a:off x="3168143" y="4282344"/>
            <a:ext cx="692794" cy="111234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Łącznik: zakrzywiony 219">
            <a:extLst>
              <a:ext uri="{FF2B5EF4-FFF2-40B4-BE49-F238E27FC236}">
                <a16:creationId xmlns:a16="http://schemas.microsoft.com/office/drawing/2014/main" id="{E15105E2-E391-43E4-A83D-8B947E4A13B5}"/>
              </a:ext>
            </a:extLst>
          </p:cNvPr>
          <p:cNvCxnSpPr>
            <a:cxnSpLocks/>
            <a:stCxn id="121" idx="1"/>
            <a:endCxn id="117" idx="0"/>
          </p:cNvCxnSpPr>
          <p:nvPr/>
        </p:nvCxnSpPr>
        <p:spPr>
          <a:xfrm rot="10800000" flipV="1">
            <a:off x="6117927" y="2206251"/>
            <a:ext cx="536170" cy="452102"/>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Łącznik: zakrzywiony 219">
            <a:extLst>
              <a:ext uri="{FF2B5EF4-FFF2-40B4-BE49-F238E27FC236}">
                <a16:creationId xmlns:a16="http://schemas.microsoft.com/office/drawing/2014/main" id="{3B63E501-0A59-4D87-A1B0-5B5FB9AF6FFE}"/>
              </a:ext>
            </a:extLst>
          </p:cNvPr>
          <p:cNvCxnSpPr>
            <a:cxnSpLocks/>
            <a:stCxn id="129" idx="1"/>
            <a:endCxn id="125" idx="0"/>
          </p:cNvCxnSpPr>
          <p:nvPr/>
        </p:nvCxnSpPr>
        <p:spPr>
          <a:xfrm rot="10800000">
            <a:off x="6117927" y="3045587"/>
            <a:ext cx="536170" cy="68613"/>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2" name="Łącznik: zakrzywiony 219">
            <a:extLst>
              <a:ext uri="{FF2B5EF4-FFF2-40B4-BE49-F238E27FC236}">
                <a16:creationId xmlns:a16="http://schemas.microsoft.com/office/drawing/2014/main" id="{263AE963-9574-41A7-9FFD-EA0097273B07}"/>
              </a:ext>
            </a:extLst>
          </p:cNvPr>
          <p:cNvCxnSpPr>
            <a:cxnSpLocks/>
            <a:stCxn id="137" idx="1"/>
            <a:endCxn id="133" idx="0"/>
          </p:cNvCxnSpPr>
          <p:nvPr/>
        </p:nvCxnSpPr>
        <p:spPr>
          <a:xfrm rot="10800000">
            <a:off x="6117927" y="3803979"/>
            <a:ext cx="536170" cy="21816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Łącznik: zakrzywiony 219">
            <a:extLst>
              <a:ext uri="{FF2B5EF4-FFF2-40B4-BE49-F238E27FC236}">
                <a16:creationId xmlns:a16="http://schemas.microsoft.com/office/drawing/2014/main" id="{9A9AFA9B-FF4D-4CF5-A64F-3FCA4672B8F1}"/>
              </a:ext>
            </a:extLst>
          </p:cNvPr>
          <p:cNvCxnSpPr>
            <a:cxnSpLocks/>
            <a:stCxn id="145" idx="1"/>
            <a:endCxn id="141" idx="0"/>
          </p:cNvCxnSpPr>
          <p:nvPr/>
        </p:nvCxnSpPr>
        <p:spPr>
          <a:xfrm rot="10800000">
            <a:off x="6117927" y="4120624"/>
            <a:ext cx="536170" cy="809473"/>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Łącznik: zakrzywiony 219">
            <a:extLst>
              <a:ext uri="{FF2B5EF4-FFF2-40B4-BE49-F238E27FC236}">
                <a16:creationId xmlns:a16="http://schemas.microsoft.com/office/drawing/2014/main" id="{E508E75A-BC0F-43AC-A0D3-2EDCF9328A05}"/>
              </a:ext>
            </a:extLst>
          </p:cNvPr>
          <p:cNvCxnSpPr>
            <a:cxnSpLocks/>
            <a:stCxn id="155" idx="1"/>
            <a:endCxn id="151" idx="0"/>
          </p:cNvCxnSpPr>
          <p:nvPr/>
        </p:nvCxnSpPr>
        <p:spPr>
          <a:xfrm rot="10800000">
            <a:off x="8932153" y="2050847"/>
            <a:ext cx="368470" cy="126816"/>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8" name="Łącznik: zakrzywiony 219">
            <a:extLst>
              <a:ext uri="{FF2B5EF4-FFF2-40B4-BE49-F238E27FC236}">
                <a16:creationId xmlns:a16="http://schemas.microsoft.com/office/drawing/2014/main" id="{B268AF5E-5984-4615-9288-EB71C363C75E}"/>
              </a:ext>
            </a:extLst>
          </p:cNvPr>
          <p:cNvCxnSpPr>
            <a:cxnSpLocks/>
            <a:stCxn id="82" idx="1"/>
            <a:endCxn id="109" idx="0"/>
          </p:cNvCxnSpPr>
          <p:nvPr/>
        </p:nvCxnSpPr>
        <p:spPr>
          <a:xfrm rot="10800000">
            <a:off x="6117927" y="4442684"/>
            <a:ext cx="536170" cy="1395360"/>
          </a:xfrm>
          <a:prstGeom prst="bentConnector3">
            <a:avLst>
              <a:gd name="adj1" fmla="val 76647"/>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Łącznik: zakrzywiony 219">
            <a:extLst>
              <a:ext uri="{FF2B5EF4-FFF2-40B4-BE49-F238E27FC236}">
                <a16:creationId xmlns:a16="http://schemas.microsoft.com/office/drawing/2014/main" id="{137E1001-222B-4E2A-B839-771AB6942A60}"/>
              </a:ext>
            </a:extLst>
          </p:cNvPr>
          <p:cNvCxnSpPr>
            <a:cxnSpLocks/>
            <a:stCxn id="90" idx="1"/>
            <a:endCxn id="148" idx="0"/>
          </p:cNvCxnSpPr>
          <p:nvPr/>
        </p:nvCxnSpPr>
        <p:spPr>
          <a:xfrm rot="10800000">
            <a:off x="8932153" y="2361661"/>
            <a:ext cx="368470" cy="75253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9" name="Łącznik: zakrzywiony 219">
            <a:extLst>
              <a:ext uri="{FF2B5EF4-FFF2-40B4-BE49-F238E27FC236}">
                <a16:creationId xmlns:a16="http://schemas.microsoft.com/office/drawing/2014/main" id="{1D94B4DB-84C9-4792-9989-296860E31F30}"/>
              </a:ext>
            </a:extLst>
          </p:cNvPr>
          <p:cNvCxnSpPr>
            <a:cxnSpLocks/>
            <a:stCxn id="96" idx="1"/>
            <a:endCxn id="160" idx="0"/>
          </p:cNvCxnSpPr>
          <p:nvPr/>
        </p:nvCxnSpPr>
        <p:spPr>
          <a:xfrm rot="10800000" flipV="1">
            <a:off x="8932153" y="4608612"/>
            <a:ext cx="368470" cy="165926"/>
          </a:xfrm>
          <a:prstGeom prst="bentConnector3">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Łącznik: zakrzywiony 219">
            <a:extLst>
              <a:ext uri="{FF2B5EF4-FFF2-40B4-BE49-F238E27FC236}">
                <a16:creationId xmlns:a16="http://schemas.microsoft.com/office/drawing/2014/main" id="{B5C87122-EFE6-4AE8-8843-33F57D49777C}"/>
              </a:ext>
            </a:extLst>
          </p:cNvPr>
          <p:cNvCxnSpPr>
            <a:cxnSpLocks/>
            <a:stCxn id="105" idx="1"/>
            <a:endCxn id="164" idx="0"/>
          </p:cNvCxnSpPr>
          <p:nvPr/>
        </p:nvCxnSpPr>
        <p:spPr>
          <a:xfrm rot="10800000">
            <a:off x="8932153" y="5085353"/>
            <a:ext cx="368470" cy="284816"/>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Freeform 24">
            <a:extLst>
              <a:ext uri="{FF2B5EF4-FFF2-40B4-BE49-F238E27FC236}">
                <a16:creationId xmlns:a16="http://schemas.microsoft.com/office/drawing/2014/main" id="{C2A54F2A-C791-4999-90F6-0F2C05704AE8}"/>
              </a:ext>
            </a:extLst>
          </p:cNvPr>
          <p:cNvSpPr>
            <a:spLocks/>
          </p:cNvSpPr>
          <p:nvPr/>
        </p:nvSpPr>
        <p:spPr bwMode="auto">
          <a:xfrm rot="5400000">
            <a:off x="8792024" y="2017435"/>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8" name="Freeform 24">
            <a:extLst>
              <a:ext uri="{FF2B5EF4-FFF2-40B4-BE49-F238E27FC236}">
                <a16:creationId xmlns:a16="http://schemas.microsoft.com/office/drawing/2014/main" id="{9C0AD121-5A04-45C2-AED1-E0D67206DE02}"/>
              </a:ext>
            </a:extLst>
          </p:cNvPr>
          <p:cNvSpPr>
            <a:spLocks/>
          </p:cNvSpPr>
          <p:nvPr/>
        </p:nvSpPr>
        <p:spPr bwMode="auto">
          <a:xfrm rot="5400000">
            <a:off x="8792024" y="2328250"/>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0" name="Freeform 24">
            <a:extLst>
              <a:ext uri="{FF2B5EF4-FFF2-40B4-BE49-F238E27FC236}">
                <a16:creationId xmlns:a16="http://schemas.microsoft.com/office/drawing/2014/main" id="{48AD0EF8-E4ED-48E1-AFAA-C1B380169347}"/>
              </a:ext>
            </a:extLst>
          </p:cNvPr>
          <p:cNvSpPr>
            <a:spLocks/>
          </p:cNvSpPr>
          <p:nvPr/>
        </p:nvSpPr>
        <p:spPr bwMode="auto">
          <a:xfrm rot="5400000">
            <a:off x="8792024" y="4741127"/>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4" name="Freeform 24">
            <a:extLst>
              <a:ext uri="{FF2B5EF4-FFF2-40B4-BE49-F238E27FC236}">
                <a16:creationId xmlns:a16="http://schemas.microsoft.com/office/drawing/2014/main" id="{B6411D66-AD99-4E90-8277-7004C122A003}"/>
              </a:ext>
            </a:extLst>
          </p:cNvPr>
          <p:cNvSpPr>
            <a:spLocks/>
          </p:cNvSpPr>
          <p:nvPr/>
        </p:nvSpPr>
        <p:spPr bwMode="auto">
          <a:xfrm rot="5400000">
            <a:off x="8792024" y="5051942"/>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17" name="Freeform 24">
            <a:extLst>
              <a:ext uri="{FF2B5EF4-FFF2-40B4-BE49-F238E27FC236}">
                <a16:creationId xmlns:a16="http://schemas.microsoft.com/office/drawing/2014/main" id="{C2D524C8-F2DF-4175-A1AE-0C8F5C57280E}"/>
              </a:ext>
            </a:extLst>
          </p:cNvPr>
          <p:cNvSpPr>
            <a:spLocks/>
          </p:cNvSpPr>
          <p:nvPr/>
        </p:nvSpPr>
        <p:spPr bwMode="auto">
          <a:xfrm rot="5400000">
            <a:off x="5977798" y="2624943"/>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5" name="Freeform 24">
            <a:extLst>
              <a:ext uri="{FF2B5EF4-FFF2-40B4-BE49-F238E27FC236}">
                <a16:creationId xmlns:a16="http://schemas.microsoft.com/office/drawing/2014/main" id="{815A347B-69FB-4C2B-92F9-FEBC14B1D651}"/>
              </a:ext>
            </a:extLst>
          </p:cNvPr>
          <p:cNvSpPr>
            <a:spLocks/>
          </p:cNvSpPr>
          <p:nvPr/>
        </p:nvSpPr>
        <p:spPr bwMode="auto">
          <a:xfrm rot="5400000">
            <a:off x="5977798" y="3012175"/>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33" name="Freeform 24">
            <a:extLst>
              <a:ext uri="{FF2B5EF4-FFF2-40B4-BE49-F238E27FC236}">
                <a16:creationId xmlns:a16="http://schemas.microsoft.com/office/drawing/2014/main" id="{CE8E8B3A-34AB-44FE-B379-FAD1AF573AE9}"/>
              </a:ext>
            </a:extLst>
          </p:cNvPr>
          <p:cNvSpPr>
            <a:spLocks/>
          </p:cNvSpPr>
          <p:nvPr/>
        </p:nvSpPr>
        <p:spPr bwMode="auto">
          <a:xfrm rot="5400000">
            <a:off x="5977798" y="3770567"/>
            <a:ext cx="213437"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41" name="Freeform 24">
            <a:extLst>
              <a:ext uri="{FF2B5EF4-FFF2-40B4-BE49-F238E27FC236}">
                <a16:creationId xmlns:a16="http://schemas.microsoft.com/office/drawing/2014/main" id="{DE093F89-41D5-49A1-9AE7-84D58160BEF4}"/>
              </a:ext>
            </a:extLst>
          </p:cNvPr>
          <p:cNvSpPr>
            <a:spLocks/>
          </p:cNvSpPr>
          <p:nvPr/>
        </p:nvSpPr>
        <p:spPr bwMode="auto">
          <a:xfrm rot="5400000">
            <a:off x="5977798" y="4087212"/>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09" name="Freeform 24">
            <a:extLst>
              <a:ext uri="{FF2B5EF4-FFF2-40B4-BE49-F238E27FC236}">
                <a16:creationId xmlns:a16="http://schemas.microsoft.com/office/drawing/2014/main" id="{BEE3349D-880B-4DB5-8ED4-0FF6351FE7BB}"/>
              </a:ext>
            </a:extLst>
          </p:cNvPr>
          <p:cNvSpPr>
            <a:spLocks/>
          </p:cNvSpPr>
          <p:nvPr/>
        </p:nvSpPr>
        <p:spPr bwMode="auto">
          <a:xfrm rot="5400000">
            <a:off x="5977798" y="4409273"/>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5400000">
            <a:off x="3028014" y="3770566"/>
            <a:ext cx="213435"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7" name="Freeform 24">
            <a:extLst>
              <a:ext uri="{FF2B5EF4-FFF2-40B4-BE49-F238E27FC236}">
                <a16:creationId xmlns:a16="http://schemas.microsoft.com/office/drawing/2014/main" id="{44266F4B-72E4-4973-9F8A-B95B7DE7C2EE}"/>
              </a:ext>
            </a:extLst>
          </p:cNvPr>
          <p:cNvSpPr>
            <a:spLocks/>
          </p:cNvSpPr>
          <p:nvPr/>
        </p:nvSpPr>
        <p:spPr bwMode="auto">
          <a:xfrm rot="5400000">
            <a:off x="3028015" y="4248932"/>
            <a:ext cx="213433" cy="66822"/>
          </a:xfrm>
          <a:prstGeom prst="triangle">
            <a:avLst/>
          </a:prstGeom>
          <a:solidFill>
            <a:schemeClr val="accent3"/>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89" name="Freeform 10">
            <a:extLst>
              <a:ext uri="{FF2B5EF4-FFF2-40B4-BE49-F238E27FC236}">
                <a16:creationId xmlns:a16="http://schemas.microsoft.com/office/drawing/2014/main" id="{80726D01-2E8D-44D0-92CF-4944C46DFD80}"/>
              </a:ext>
            </a:extLst>
          </p:cNvPr>
          <p:cNvSpPr>
            <a:spLocks/>
          </p:cNvSpPr>
          <p:nvPr/>
        </p:nvSpPr>
        <p:spPr bwMode="auto">
          <a:xfrm>
            <a:off x="897155" y="3320233"/>
            <a:ext cx="2184166" cy="1445852"/>
          </a:xfrm>
          <a:prstGeom prst="brace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94" name="Freeform 15">
            <a:extLst>
              <a:ext uri="{FF2B5EF4-FFF2-40B4-BE49-F238E27FC236}">
                <a16:creationId xmlns:a16="http://schemas.microsoft.com/office/drawing/2014/main" id="{CC605178-633E-4439-B200-D9CD9E30860D}"/>
              </a:ext>
            </a:extLst>
          </p:cNvPr>
          <p:cNvSpPr>
            <a:spLocks/>
          </p:cNvSpPr>
          <p:nvPr/>
        </p:nvSpPr>
        <p:spPr bwMode="auto">
          <a:xfrm>
            <a:off x="3843706" y="2332881"/>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55" name="Freeform 15">
            <a:extLst>
              <a:ext uri="{FF2B5EF4-FFF2-40B4-BE49-F238E27FC236}">
                <a16:creationId xmlns:a16="http://schemas.microsoft.com/office/drawing/2014/main" id="{BA9714CE-A411-4447-87CD-0EDBEB4C5E21}"/>
              </a:ext>
            </a:extLst>
          </p:cNvPr>
          <p:cNvSpPr>
            <a:spLocks/>
          </p:cNvSpPr>
          <p:nvPr/>
        </p:nvSpPr>
        <p:spPr bwMode="auto">
          <a:xfrm>
            <a:off x="9300623" y="1846653"/>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0" name="Freeform 15">
            <a:extLst>
              <a:ext uri="{FF2B5EF4-FFF2-40B4-BE49-F238E27FC236}">
                <a16:creationId xmlns:a16="http://schemas.microsoft.com/office/drawing/2014/main" id="{ACFFDC53-BFD6-4F75-AC53-0C02BA69663C}"/>
              </a:ext>
            </a:extLst>
          </p:cNvPr>
          <p:cNvSpPr>
            <a:spLocks/>
          </p:cNvSpPr>
          <p:nvPr/>
        </p:nvSpPr>
        <p:spPr bwMode="auto">
          <a:xfrm>
            <a:off x="9300623" y="2783191"/>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6" name="Freeform 15">
            <a:extLst>
              <a:ext uri="{FF2B5EF4-FFF2-40B4-BE49-F238E27FC236}">
                <a16:creationId xmlns:a16="http://schemas.microsoft.com/office/drawing/2014/main" id="{F7BDBF68-AF02-4F10-8C0E-BE1FCC17938D}"/>
              </a:ext>
            </a:extLst>
          </p:cNvPr>
          <p:cNvSpPr>
            <a:spLocks/>
          </p:cNvSpPr>
          <p:nvPr/>
        </p:nvSpPr>
        <p:spPr bwMode="auto">
          <a:xfrm>
            <a:off x="9300623" y="4277604"/>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05" name="Freeform 15">
            <a:extLst>
              <a:ext uri="{FF2B5EF4-FFF2-40B4-BE49-F238E27FC236}">
                <a16:creationId xmlns:a16="http://schemas.microsoft.com/office/drawing/2014/main" id="{C1A15316-A04B-4211-8009-22314336F424}"/>
              </a:ext>
            </a:extLst>
          </p:cNvPr>
          <p:cNvSpPr>
            <a:spLocks/>
          </p:cNvSpPr>
          <p:nvPr/>
        </p:nvSpPr>
        <p:spPr bwMode="auto">
          <a:xfrm>
            <a:off x="9300623" y="5039160"/>
            <a:ext cx="1996362" cy="662017"/>
          </a:xfrm>
          <a:prstGeom prst="bracePair">
            <a:avLst>
              <a:gd name="adj" fmla="val 0"/>
            </a:avLst>
          </a:prstGeom>
          <a:solidFill>
            <a:schemeClr val="tx2"/>
          </a:solidFill>
          <a:ln w="38100">
            <a:solidFill>
              <a:schemeClr val="tx2">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21" name="Freeform 15">
            <a:extLst>
              <a:ext uri="{FF2B5EF4-FFF2-40B4-BE49-F238E27FC236}">
                <a16:creationId xmlns:a16="http://schemas.microsoft.com/office/drawing/2014/main" id="{EDCDB147-BCBF-4C78-96CE-E79D6B20812D}"/>
              </a:ext>
            </a:extLst>
          </p:cNvPr>
          <p:cNvSpPr>
            <a:spLocks/>
          </p:cNvSpPr>
          <p:nvPr/>
        </p:nvSpPr>
        <p:spPr bwMode="auto">
          <a:xfrm>
            <a:off x="6654097" y="1853427"/>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37" name="Freeform 15">
            <a:extLst>
              <a:ext uri="{FF2B5EF4-FFF2-40B4-BE49-F238E27FC236}">
                <a16:creationId xmlns:a16="http://schemas.microsoft.com/office/drawing/2014/main" id="{218CB263-D077-4AEC-B8B0-D4056247D096}"/>
              </a:ext>
            </a:extLst>
          </p:cNvPr>
          <p:cNvSpPr>
            <a:spLocks/>
          </p:cNvSpPr>
          <p:nvPr/>
        </p:nvSpPr>
        <p:spPr bwMode="auto">
          <a:xfrm>
            <a:off x="6654097" y="3669323"/>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45" name="Freeform 15">
            <a:extLst>
              <a:ext uri="{FF2B5EF4-FFF2-40B4-BE49-F238E27FC236}">
                <a16:creationId xmlns:a16="http://schemas.microsoft.com/office/drawing/2014/main" id="{E2F49ED1-3973-4305-BB92-608587D059F7}"/>
              </a:ext>
            </a:extLst>
          </p:cNvPr>
          <p:cNvSpPr>
            <a:spLocks/>
          </p:cNvSpPr>
          <p:nvPr/>
        </p:nvSpPr>
        <p:spPr bwMode="auto">
          <a:xfrm>
            <a:off x="6654097" y="4577271"/>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129" name="Freeform 15">
            <a:extLst>
              <a:ext uri="{FF2B5EF4-FFF2-40B4-BE49-F238E27FC236}">
                <a16:creationId xmlns:a16="http://schemas.microsoft.com/office/drawing/2014/main" id="{F16BD140-5D38-4C57-9E93-D9F14E96F0D4}"/>
              </a:ext>
            </a:extLst>
          </p:cNvPr>
          <p:cNvSpPr>
            <a:spLocks/>
          </p:cNvSpPr>
          <p:nvPr/>
        </p:nvSpPr>
        <p:spPr bwMode="auto">
          <a:xfrm>
            <a:off x="6654097" y="2761375"/>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82" name="Freeform 15">
            <a:extLst>
              <a:ext uri="{FF2B5EF4-FFF2-40B4-BE49-F238E27FC236}">
                <a16:creationId xmlns:a16="http://schemas.microsoft.com/office/drawing/2014/main" id="{BB68AB7D-F999-4256-83A5-03C0468A2F10}"/>
              </a:ext>
            </a:extLst>
          </p:cNvPr>
          <p:cNvSpPr>
            <a:spLocks/>
          </p:cNvSpPr>
          <p:nvPr/>
        </p:nvSpPr>
        <p:spPr bwMode="auto">
          <a:xfrm>
            <a:off x="6654097" y="5485219"/>
            <a:ext cx="2191536" cy="705650"/>
          </a:xfrm>
          <a:prstGeom prst="bracePair">
            <a:avLst>
              <a:gd name="adj" fmla="val 0"/>
            </a:avLst>
          </a:prstGeom>
          <a:solidFill>
            <a:schemeClr val="accent1"/>
          </a:solidFill>
          <a:ln w="38100">
            <a:solidFill>
              <a:schemeClr val="accent1">
                <a:lumMod val="75000"/>
              </a:schemeClr>
            </a:solidFill>
            <a:round/>
            <a:headEnd/>
            <a:tailEnd/>
          </a:ln>
        </p:spPr>
        <p:txBody>
          <a:bodyPr vert="horz" wrap="square" lIns="288000" tIns="180000" rIns="288000" bIns="180000" numCol="1" anchor="ctr" anchorCtr="0" compatLnSpc="1">
            <a:prstTxWarp prst="textNoShape">
              <a:avLst/>
            </a:prstTxWarp>
          </a:bodyPr>
          <a:lstStyle/>
          <a:p>
            <a:pPr algn="ctr"/>
            <a:r>
              <a:rPr lang="en-US" sz="1100" dirty="0">
                <a:solidFill>
                  <a:schemeClr val="bg1"/>
                </a:solidFill>
              </a:rPr>
              <a:t>Write your text here. Add your description of an item.</a:t>
            </a:r>
          </a:p>
        </p:txBody>
      </p:sp>
      <p:sp>
        <p:nvSpPr>
          <p:cNvPr id="98" name="Freeform 15">
            <a:extLst>
              <a:ext uri="{FF2B5EF4-FFF2-40B4-BE49-F238E27FC236}">
                <a16:creationId xmlns:a16="http://schemas.microsoft.com/office/drawing/2014/main" id="{6E3F9072-833B-440C-A366-B52BA3178412}"/>
              </a:ext>
            </a:extLst>
          </p:cNvPr>
          <p:cNvSpPr>
            <a:spLocks/>
          </p:cNvSpPr>
          <p:nvPr/>
        </p:nvSpPr>
        <p:spPr bwMode="auto">
          <a:xfrm>
            <a:off x="3860937" y="4875603"/>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76" name="Freeform 15">
            <a:extLst>
              <a:ext uri="{FF2B5EF4-FFF2-40B4-BE49-F238E27FC236}">
                <a16:creationId xmlns:a16="http://schemas.microsoft.com/office/drawing/2014/main" id="{ADE9C673-BC17-4215-AB33-6CF29B803604}"/>
              </a:ext>
            </a:extLst>
          </p:cNvPr>
          <p:cNvSpPr>
            <a:spLocks/>
          </p:cNvSpPr>
          <p:nvPr/>
        </p:nvSpPr>
        <p:spPr bwMode="auto">
          <a:xfrm>
            <a:off x="3840249" y="3604242"/>
            <a:ext cx="2191536" cy="1038177"/>
          </a:xfrm>
          <a:prstGeom prst="bracePair">
            <a:avLst>
              <a:gd name="adj" fmla="val 0"/>
            </a:avLst>
          </a:prstGeom>
          <a:solidFill>
            <a:schemeClr val="accent6"/>
          </a:solidFill>
          <a:ln w="38100">
            <a:solidFill>
              <a:schemeClr val="accent6">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grpSp>
        <p:nvGrpSpPr>
          <p:cNvPr id="9" name="Group 8">
            <a:extLst>
              <a:ext uri="{FF2B5EF4-FFF2-40B4-BE49-F238E27FC236}">
                <a16:creationId xmlns:a16="http://schemas.microsoft.com/office/drawing/2014/main" id="{1C621EC9-ECCE-4278-A59D-2B67B4AC295E}"/>
              </a:ext>
            </a:extLst>
          </p:cNvPr>
          <p:cNvGrpSpPr/>
          <p:nvPr/>
        </p:nvGrpSpPr>
        <p:grpSpPr>
          <a:xfrm>
            <a:off x="1053238" y="1130598"/>
            <a:ext cx="1872000" cy="569574"/>
            <a:chOff x="1053238" y="1086729"/>
            <a:chExt cx="1872000" cy="569574"/>
          </a:xfrm>
        </p:grpSpPr>
        <p:sp>
          <p:nvSpPr>
            <p:cNvPr id="4" name="Arrow: Down 3">
              <a:extLst>
                <a:ext uri="{FF2B5EF4-FFF2-40B4-BE49-F238E27FC236}">
                  <a16:creationId xmlns:a16="http://schemas.microsoft.com/office/drawing/2014/main" id="{2926B19F-8BA8-4D7E-8BAB-2ED6FA766D70}"/>
                </a:ext>
              </a:extLst>
            </p:cNvPr>
            <p:cNvSpPr/>
            <p:nvPr/>
          </p:nvSpPr>
          <p:spPr>
            <a:xfrm>
              <a:off x="1053238"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Top level</a:t>
              </a:r>
            </a:p>
          </p:txBody>
        </p:sp>
        <p:sp>
          <p:nvSpPr>
            <p:cNvPr id="5" name="Rectangle 4">
              <a:extLst>
                <a:ext uri="{FF2B5EF4-FFF2-40B4-BE49-F238E27FC236}">
                  <a16:creationId xmlns:a16="http://schemas.microsoft.com/office/drawing/2014/main" id="{06E60E5E-48F1-45D9-BB04-ADB7E2C7486D}"/>
                </a:ext>
              </a:extLst>
            </p:cNvPr>
            <p:cNvSpPr/>
            <p:nvPr/>
          </p:nvSpPr>
          <p:spPr>
            <a:xfrm>
              <a:off x="1053238" y="1086729"/>
              <a:ext cx="187200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7">
            <a:extLst>
              <a:ext uri="{FF2B5EF4-FFF2-40B4-BE49-F238E27FC236}">
                <a16:creationId xmlns:a16="http://schemas.microsoft.com/office/drawing/2014/main" id="{A48D6AB8-2E2B-4DB8-B835-91DA6E3084C1}"/>
              </a:ext>
            </a:extLst>
          </p:cNvPr>
          <p:cNvGrpSpPr/>
          <p:nvPr/>
        </p:nvGrpSpPr>
        <p:grpSpPr>
          <a:xfrm>
            <a:off x="4020705" y="1130598"/>
            <a:ext cx="1872000" cy="569574"/>
            <a:chOff x="4020705" y="1086729"/>
            <a:chExt cx="1872000" cy="569574"/>
          </a:xfrm>
        </p:grpSpPr>
        <p:sp>
          <p:nvSpPr>
            <p:cNvPr id="40" name="Arrow: Down 39">
              <a:extLst>
                <a:ext uri="{FF2B5EF4-FFF2-40B4-BE49-F238E27FC236}">
                  <a16:creationId xmlns:a16="http://schemas.microsoft.com/office/drawing/2014/main" id="{99D11E4F-089F-4509-AA37-DA82B4D03358}"/>
                </a:ext>
              </a:extLst>
            </p:cNvPr>
            <p:cNvSpPr/>
            <p:nvPr/>
          </p:nvSpPr>
          <p:spPr>
            <a:xfrm>
              <a:off x="4020705"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1</a:t>
              </a:r>
            </a:p>
          </p:txBody>
        </p:sp>
        <p:sp>
          <p:nvSpPr>
            <p:cNvPr id="44" name="Rectangle 43">
              <a:extLst>
                <a:ext uri="{FF2B5EF4-FFF2-40B4-BE49-F238E27FC236}">
                  <a16:creationId xmlns:a16="http://schemas.microsoft.com/office/drawing/2014/main" id="{222DCF0E-0876-42AE-9F30-D28785640ACC}"/>
                </a:ext>
              </a:extLst>
            </p:cNvPr>
            <p:cNvSpPr/>
            <p:nvPr/>
          </p:nvSpPr>
          <p:spPr>
            <a:xfrm>
              <a:off x="4020705" y="1086729"/>
              <a:ext cx="1872000"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a:extLst>
              <a:ext uri="{FF2B5EF4-FFF2-40B4-BE49-F238E27FC236}">
                <a16:creationId xmlns:a16="http://schemas.microsoft.com/office/drawing/2014/main" id="{934101C1-FE35-4AAA-B985-500E04A81F16}"/>
              </a:ext>
            </a:extLst>
          </p:cNvPr>
          <p:cNvGrpSpPr/>
          <p:nvPr/>
        </p:nvGrpSpPr>
        <p:grpSpPr>
          <a:xfrm>
            <a:off x="6813865" y="1130598"/>
            <a:ext cx="1872000" cy="569574"/>
            <a:chOff x="6813865" y="1086729"/>
            <a:chExt cx="1872000" cy="569574"/>
          </a:xfrm>
        </p:grpSpPr>
        <p:sp>
          <p:nvSpPr>
            <p:cNvPr id="41" name="Arrow: Down 40">
              <a:extLst>
                <a:ext uri="{FF2B5EF4-FFF2-40B4-BE49-F238E27FC236}">
                  <a16:creationId xmlns:a16="http://schemas.microsoft.com/office/drawing/2014/main" id="{340F831A-432D-4BBB-AD89-BA05C3064CAA}"/>
                </a:ext>
              </a:extLst>
            </p:cNvPr>
            <p:cNvSpPr/>
            <p:nvPr/>
          </p:nvSpPr>
          <p:spPr>
            <a:xfrm>
              <a:off x="6813865"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2</a:t>
              </a:r>
            </a:p>
          </p:txBody>
        </p:sp>
        <p:sp>
          <p:nvSpPr>
            <p:cNvPr id="45" name="Rectangle 44">
              <a:extLst>
                <a:ext uri="{FF2B5EF4-FFF2-40B4-BE49-F238E27FC236}">
                  <a16:creationId xmlns:a16="http://schemas.microsoft.com/office/drawing/2014/main" id="{F62CCF94-214D-46E4-911D-82CD3741F4FF}"/>
                </a:ext>
              </a:extLst>
            </p:cNvPr>
            <p:cNvSpPr/>
            <p:nvPr/>
          </p:nvSpPr>
          <p:spPr>
            <a:xfrm>
              <a:off x="6813865" y="1086729"/>
              <a:ext cx="187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a:extLst>
              <a:ext uri="{FF2B5EF4-FFF2-40B4-BE49-F238E27FC236}">
                <a16:creationId xmlns:a16="http://schemas.microsoft.com/office/drawing/2014/main" id="{1C154298-D2BC-499F-B294-FFCCF3369EAA}"/>
              </a:ext>
            </a:extLst>
          </p:cNvPr>
          <p:cNvGrpSpPr/>
          <p:nvPr/>
        </p:nvGrpSpPr>
        <p:grpSpPr>
          <a:xfrm>
            <a:off x="9362804" y="1130598"/>
            <a:ext cx="1872000" cy="569574"/>
            <a:chOff x="9362804" y="1086729"/>
            <a:chExt cx="1872000" cy="569574"/>
          </a:xfrm>
        </p:grpSpPr>
        <p:sp>
          <p:nvSpPr>
            <p:cNvPr id="42" name="Arrow: Down 41">
              <a:extLst>
                <a:ext uri="{FF2B5EF4-FFF2-40B4-BE49-F238E27FC236}">
                  <a16:creationId xmlns:a16="http://schemas.microsoft.com/office/drawing/2014/main" id="{52C2D27D-B2E8-4094-936C-3801485B215A}"/>
                </a:ext>
              </a:extLst>
            </p:cNvPr>
            <p:cNvSpPr/>
            <p:nvPr/>
          </p:nvSpPr>
          <p:spPr>
            <a:xfrm>
              <a:off x="9362804" y="1131739"/>
              <a:ext cx="1872000" cy="524564"/>
            </a:xfrm>
            <a:prstGeom prst="downArrow">
              <a:avLst>
                <a:gd name="adj1" fmla="val 100000"/>
                <a:gd name="adj2" fmla="val 25098"/>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Level 3</a:t>
              </a:r>
            </a:p>
          </p:txBody>
        </p:sp>
        <p:sp>
          <p:nvSpPr>
            <p:cNvPr id="46" name="Rectangle 45">
              <a:extLst>
                <a:ext uri="{FF2B5EF4-FFF2-40B4-BE49-F238E27FC236}">
                  <a16:creationId xmlns:a16="http://schemas.microsoft.com/office/drawing/2014/main" id="{0312FAF8-1A9C-4985-BB74-661544CD7B0B}"/>
                </a:ext>
              </a:extLst>
            </p:cNvPr>
            <p:cNvSpPr/>
            <p:nvPr/>
          </p:nvSpPr>
          <p:spPr>
            <a:xfrm>
              <a:off x="9362804" y="1086729"/>
              <a:ext cx="1872000" cy="457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6563606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9352790-6006-495C-B383-894BE8DDA3D9}"/>
              </a:ext>
            </a:extLst>
          </p:cNvPr>
          <p:cNvSpPr>
            <a:spLocks noGrp="1"/>
          </p:cNvSpPr>
          <p:nvPr>
            <p:ph type="title"/>
          </p:nvPr>
        </p:nvSpPr>
        <p:spPr>
          <a:xfrm>
            <a:off x="623889" y="0"/>
            <a:ext cx="10947022" cy="972000"/>
          </a:xfrm>
        </p:spPr>
        <p:txBody>
          <a:bodyPr/>
          <a:lstStyle/>
          <a:p>
            <a:r>
              <a:rPr lang="en-US" dirty="0"/>
              <a:t>Vertical Decision Tree Flow Chart</a:t>
            </a:r>
          </a:p>
        </p:txBody>
      </p:sp>
      <p:cxnSp>
        <p:nvCxnSpPr>
          <p:cNvPr id="220" name="Łącznik: zakrzywiony 219">
            <a:extLst>
              <a:ext uri="{FF2B5EF4-FFF2-40B4-BE49-F238E27FC236}">
                <a16:creationId xmlns:a16="http://schemas.microsoft.com/office/drawing/2014/main" id="{2704C3EF-E856-4329-AE08-4C68811D00B0}"/>
              </a:ext>
            </a:extLst>
          </p:cNvPr>
          <p:cNvCxnSpPr>
            <a:cxnSpLocks/>
            <a:stCxn id="94" idx="0"/>
            <a:endCxn id="304" idx="0"/>
          </p:cNvCxnSpPr>
          <p:nvPr/>
        </p:nvCxnSpPr>
        <p:spPr>
          <a:xfrm rot="16200000" flipV="1">
            <a:off x="5784236" y="3144889"/>
            <a:ext cx="623530" cy="1"/>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Łącznik: zakrzywiony 222">
            <a:extLst>
              <a:ext uri="{FF2B5EF4-FFF2-40B4-BE49-F238E27FC236}">
                <a16:creationId xmlns:a16="http://schemas.microsoft.com/office/drawing/2014/main" id="{9720AD36-83CC-4E81-9BBA-15F3EC7400CC}"/>
              </a:ext>
            </a:extLst>
          </p:cNvPr>
          <p:cNvCxnSpPr>
            <a:cxnSpLocks/>
            <a:stCxn id="93" idx="0"/>
            <a:endCxn id="87" idx="0"/>
          </p:cNvCxnSpPr>
          <p:nvPr/>
        </p:nvCxnSpPr>
        <p:spPr>
          <a:xfrm rot="5400000" flipH="1" flipV="1">
            <a:off x="3341737" y="1671474"/>
            <a:ext cx="623530" cy="2946833"/>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Łącznik: zakrzywiony 219">
            <a:extLst>
              <a:ext uri="{FF2B5EF4-FFF2-40B4-BE49-F238E27FC236}">
                <a16:creationId xmlns:a16="http://schemas.microsoft.com/office/drawing/2014/main" id="{DA1884E3-6CF6-491C-A106-C22551AC511B}"/>
              </a:ext>
            </a:extLst>
          </p:cNvPr>
          <p:cNvCxnSpPr>
            <a:cxnSpLocks/>
            <a:stCxn id="95" idx="0"/>
            <a:endCxn id="105" idx="0"/>
          </p:cNvCxnSpPr>
          <p:nvPr/>
        </p:nvCxnSpPr>
        <p:spPr>
          <a:xfrm rot="16200000" flipV="1">
            <a:off x="8243551" y="1656848"/>
            <a:ext cx="623530" cy="2976083"/>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0F8149D-1346-4038-B82C-4E51887FB261}"/>
              </a:ext>
            </a:extLst>
          </p:cNvPr>
          <p:cNvGrpSpPr/>
          <p:nvPr/>
        </p:nvGrpSpPr>
        <p:grpSpPr>
          <a:xfrm>
            <a:off x="4655764" y="1820021"/>
            <a:ext cx="2880472" cy="1013104"/>
            <a:chOff x="4655764" y="1820021"/>
            <a:chExt cx="2880472" cy="1013104"/>
          </a:xfrm>
        </p:grpSpPr>
        <p:sp>
          <p:nvSpPr>
            <p:cNvPr id="304" name="Freeform 24">
              <a:extLst>
                <a:ext uri="{FF2B5EF4-FFF2-40B4-BE49-F238E27FC236}">
                  <a16:creationId xmlns:a16="http://schemas.microsoft.com/office/drawing/2014/main" id="{F3625F91-F598-44EC-BECF-91109338F3C3}"/>
                </a:ext>
              </a:extLst>
            </p:cNvPr>
            <p:cNvSpPr>
              <a:spLocks/>
            </p:cNvSpPr>
            <p:nvPr/>
          </p:nvSpPr>
          <p:spPr bwMode="auto">
            <a:xfrm rot="10800000">
              <a:off x="5918931" y="2737878"/>
              <a:ext cx="354138"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87" name="Freeform 24">
              <a:extLst>
                <a:ext uri="{FF2B5EF4-FFF2-40B4-BE49-F238E27FC236}">
                  <a16:creationId xmlns:a16="http://schemas.microsoft.com/office/drawing/2014/main" id="{44266F4B-72E4-4973-9F8A-B95B7DE7C2EE}"/>
                </a:ext>
              </a:extLst>
            </p:cNvPr>
            <p:cNvSpPr>
              <a:spLocks/>
            </p:cNvSpPr>
            <p:nvPr/>
          </p:nvSpPr>
          <p:spPr bwMode="auto">
            <a:xfrm rot="10800000">
              <a:off x="4949851" y="2737878"/>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2" name="Para nawiasów 11">
              <a:extLst>
                <a:ext uri="{FF2B5EF4-FFF2-40B4-BE49-F238E27FC236}">
                  <a16:creationId xmlns:a16="http://schemas.microsoft.com/office/drawing/2014/main" id="{4F86453F-B6F7-4801-B63F-BF6179087F55}"/>
                </a:ext>
              </a:extLst>
            </p:cNvPr>
            <p:cNvSpPr/>
            <p:nvPr/>
          </p:nvSpPr>
          <p:spPr>
            <a:xfrm>
              <a:off x="4655764" y="1820021"/>
              <a:ext cx="2880472" cy="917858"/>
            </a:xfrm>
            <a:prstGeom prst="bracketPair">
              <a:avLst>
                <a:gd name="adj" fmla="val 0"/>
              </a:avLst>
            </a:prstGeom>
            <a:solidFill>
              <a:schemeClr val="accent2"/>
            </a:solidFill>
            <a:ln w="38100">
              <a:solidFill>
                <a:schemeClr val="accent2">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05" name="Freeform 24">
              <a:extLst>
                <a:ext uri="{FF2B5EF4-FFF2-40B4-BE49-F238E27FC236}">
                  <a16:creationId xmlns:a16="http://schemas.microsoft.com/office/drawing/2014/main" id="{A4B08946-D68C-4A83-BA04-DBF6FACFEF93}"/>
                </a:ext>
              </a:extLst>
            </p:cNvPr>
            <p:cNvSpPr>
              <a:spLocks/>
            </p:cNvSpPr>
            <p:nvPr/>
          </p:nvSpPr>
          <p:spPr bwMode="auto">
            <a:xfrm rot="10800000">
              <a:off x="6890205" y="2737878"/>
              <a:ext cx="354138"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14" name="Łącznik: zakrzywiony 222">
            <a:extLst>
              <a:ext uri="{FF2B5EF4-FFF2-40B4-BE49-F238E27FC236}">
                <a16:creationId xmlns:a16="http://schemas.microsoft.com/office/drawing/2014/main" id="{2098594F-C1C8-40A4-9239-C48B71717D04}"/>
              </a:ext>
            </a:extLst>
          </p:cNvPr>
          <p:cNvCxnSpPr>
            <a:cxnSpLocks/>
            <a:stCxn id="96" idx="0"/>
            <a:endCxn id="115" idx="0"/>
          </p:cNvCxnSpPr>
          <p:nvPr/>
        </p:nvCxnSpPr>
        <p:spPr>
          <a:xfrm rot="5400000" flipH="1" flipV="1">
            <a:off x="1567027" y="4689997"/>
            <a:ext cx="771614" cy="335208"/>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E939E869-41B5-450E-B4C3-BD13CFB324E7}"/>
              </a:ext>
            </a:extLst>
          </p:cNvPr>
          <p:cNvGrpSpPr/>
          <p:nvPr/>
        </p:nvGrpSpPr>
        <p:grpSpPr>
          <a:xfrm>
            <a:off x="858836" y="3456655"/>
            <a:ext cx="2642500" cy="1015139"/>
            <a:chOff x="858836" y="3456655"/>
            <a:chExt cx="2642500" cy="1015139"/>
          </a:xfrm>
        </p:grpSpPr>
        <p:sp>
          <p:nvSpPr>
            <p:cNvPr id="93" name="Para nawiasów 92">
              <a:extLst>
                <a:ext uri="{FF2B5EF4-FFF2-40B4-BE49-F238E27FC236}">
                  <a16:creationId xmlns:a16="http://schemas.microsoft.com/office/drawing/2014/main" id="{450E8DC8-9A46-47B2-A60E-A2BF7BB6F73C}"/>
                </a:ext>
              </a:extLst>
            </p:cNvPr>
            <p:cNvSpPr/>
            <p:nvPr/>
          </p:nvSpPr>
          <p:spPr>
            <a:xfrm>
              <a:off x="858836"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15" name="Freeform 24">
              <a:extLst>
                <a:ext uri="{FF2B5EF4-FFF2-40B4-BE49-F238E27FC236}">
                  <a16:creationId xmlns:a16="http://schemas.microsoft.com/office/drawing/2014/main" id="{D43E3A17-F415-4365-8AE8-47B0A2D6D7C8}"/>
                </a:ext>
              </a:extLst>
            </p:cNvPr>
            <p:cNvSpPr>
              <a:spLocks/>
            </p:cNvSpPr>
            <p:nvPr/>
          </p:nvSpPr>
          <p:spPr bwMode="auto">
            <a:xfrm rot="10800000">
              <a:off x="1943370"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48" name="Łącznik: zakrzywiony 222">
            <a:extLst>
              <a:ext uri="{FF2B5EF4-FFF2-40B4-BE49-F238E27FC236}">
                <a16:creationId xmlns:a16="http://schemas.microsoft.com/office/drawing/2014/main" id="{AA392AF9-CADA-4C10-B16D-3D15E580D39B}"/>
              </a:ext>
            </a:extLst>
          </p:cNvPr>
          <p:cNvCxnSpPr>
            <a:cxnSpLocks/>
            <a:stCxn id="99" idx="0"/>
            <a:endCxn id="149" idx="0"/>
          </p:cNvCxnSpPr>
          <p:nvPr/>
        </p:nvCxnSpPr>
        <p:spPr>
          <a:xfrm rot="5400000" flipH="1" flipV="1">
            <a:off x="5942455" y="4624973"/>
            <a:ext cx="771614" cy="465257"/>
          </a:xfrm>
          <a:prstGeom prst="bentConnector3">
            <a:avLst>
              <a:gd name="adj1" fmla="val 68516"/>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Łącznik: zakrzywiony 222">
            <a:extLst>
              <a:ext uri="{FF2B5EF4-FFF2-40B4-BE49-F238E27FC236}">
                <a16:creationId xmlns:a16="http://schemas.microsoft.com/office/drawing/2014/main" id="{6D4ED4FF-6B2D-4614-BB26-3D15E230FD52}"/>
              </a:ext>
            </a:extLst>
          </p:cNvPr>
          <p:cNvCxnSpPr>
            <a:cxnSpLocks/>
            <a:stCxn id="97" idx="0"/>
            <a:endCxn id="160" idx="0"/>
          </p:cNvCxnSpPr>
          <p:nvPr/>
        </p:nvCxnSpPr>
        <p:spPr>
          <a:xfrm rot="5400000" flipH="1" flipV="1">
            <a:off x="4402346" y="4014643"/>
            <a:ext cx="771614" cy="1685917"/>
          </a:xfrm>
          <a:prstGeom prst="bentConnector3">
            <a:avLst>
              <a:gd name="adj1" fmla="val 7222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55AFB2E3-0D77-4222-86CE-496EF1DD1E7A}"/>
              </a:ext>
            </a:extLst>
          </p:cNvPr>
          <p:cNvGrpSpPr/>
          <p:nvPr/>
        </p:nvGrpSpPr>
        <p:grpSpPr>
          <a:xfrm>
            <a:off x="4774751" y="3456655"/>
            <a:ext cx="2642500" cy="1015139"/>
            <a:chOff x="4774751" y="3456655"/>
            <a:chExt cx="2642500" cy="1015139"/>
          </a:xfrm>
        </p:grpSpPr>
        <p:sp>
          <p:nvSpPr>
            <p:cNvPr id="94" name="Para nawiasów 93">
              <a:extLst>
                <a:ext uri="{FF2B5EF4-FFF2-40B4-BE49-F238E27FC236}">
                  <a16:creationId xmlns:a16="http://schemas.microsoft.com/office/drawing/2014/main" id="{08F391FC-E275-42D2-8753-44ABD1EFD13D}"/>
                </a:ext>
              </a:extLst>
            </p:cNvPr>
            <p:cNvSpPr/>
            <p:nvPr/>
          </p:nvSpPr>
          <p:spPr>
            <a:xfrm>
              <a:off x="4774751"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49" name="Freeform 24">
              <a:extLst>
                <a:ext uri="{FF2B5EF4-FFF2-40B4-BE49-F238E27FC236}">
                  <a16:creationId xmlns:a16="http://schemas.microsoft.com/office/drawing/2014/main" id="{2E7B53DB-77A6-43E1-938C-AA73DBF310A7}"/>
                </a:ext>
              </a:extLst>
            </p:cNvPr>
            <p:cNvSpPr>
              <a:spLocks/>
            </p:cNvSpPr>
            <p:nvPr/>
          </p:nvSpPr>
          <p:spPr bwMode="auto">
            <a:xfrm rot="10800000">
              <a:off x="6383823"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60" name="Freeform 24">
              <a:extLst>
                <a:ext uri="{FF2B5EF4-FFF2-40B4-BE49-F238E27FC236}">
                  <a16:creationId xmlns:a16="http://schemas.microsoft.com/office/drawing/2014/main" id="{C1AE577F-834C-47BA-8203-C7940BB44D66}"/>
                </a:ext>
              </a:extLst>
            </p:cNvPr>
            <p:cNvSpPr>
              <a:spLocks/>
            </p:cNvSpPr>
            <p:nvPr/>
          </p:nvSpPr>
          <p:spPr bwMode="auto">
            <a:xfrm rot="10800000">
              <a:off x="5454044"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cxnSp>
        <p:nvCxnSpPr>
          <p:cNvPr id="164" name="Łącznik: zakrzywiony 222">
            <a:extLst>
              <a:ext uri="{FF2B5EF4-FFF2-40B4-BE49-F238E27FC236}">
                <a16:creationId xmlns:a16="http://schemas.microsoft.com/office/drawing/2014/main" id="{30AC25E2-E675-4655-9079-24015513DF80}"/>
              </a:ext>
            </a:extLst>
          </p:cNvPr>
          <p:cNvCxnSpPr>
            <a:cxnSpLocks/>
            <a:stCxn id="100" idx="0"/>
            <a:endCxn id="167" idx="0"/>
          </p:cNvCxnSpPr>
          <p:nvPr/>
        </p:nvCxnSpPr>
        <p:spPr>
          <a:xfrm rot="5400000" flipH="1" flipV="1">
            <a:off x="8520947" y="4215972"/>
            <a:ext cx="771614" cy="1283259"/>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6" name="Para nawiasów 95">
            <a:extLst>
              <a:ext uri="{FF2B5EF4-FFF2-40B4-BE49-F238E27FC236}">
                <a16:creationId xmlns:a16="http://schemas.microsoft.com/office/drawing/2014/main" id="{8EEDCB3A-E05A-4889-A725-D9B64C756E87}"/>
              </a:ext>
            </a:extLst>
          </p:cNvPr>
          <p:cNvSpPr/>
          <p:nvPr/>
        </p:nvSpPr>
        <p:spPr>
          <a:xfrm>
            <a:off x="858836"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97" name="Para nawiasów 96">
            <a:extLst>
              <a:ext uri="{FF2B5EF4-FFF2-40B4-BE49-F238E27FC236}">
                <a16:creationId xmlns:a16="http://schemas.microsoft.com/office/drawing/2014/main" id="{1B1357D3-8FDB-4F57-BBE2-461567224C36}"/>
              </a:ext>
            </a:extLst>
          </p:cNvPr>
          <p:cNvSpPr/>
          <p:nvPr/>
        </p:nvSpPr>
        <p:spPr>
          <a:xfrm>
            <a:off x="3018801"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99" name="Para nawiasów 98">
            <a:extLst>
              <a:ext uri="{FF2B5EF4-FFF2-40B4-BE49-F238E27FC236}">
                <a16:creationId xmlns:a16="http://schemas.microsoft.com/office/drawing/2014/main" id="{C653DDEF-7166-4A63-AF18-895F76D8786D}"/>
              </a:ext>
            </a:extLst>
          </p:cNvPr>
          <p:cNvSpPr/>
          <p:nvPr/>
        </p:nvSpPr>
        <p:spPr>
          <a:xfrm>
            <a:off x="5169240"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100" name="Para nawiasów 99">
            <a:extLst>
              <a:ext uri="{FF2B5EF4-FFF2-40B4-BE49-F238E27FC236}">
                <a16:creationId xmlns:a16="http://schemas.microsoft.com/office/drawing/2014/main" id="{8F01E879-FBC0-47DE-8B97-BDCF0954AAD0}"/>
              </a:ext>
            </a:extLst>
          </p:cNvPr>
          <p:cNvSpPr/>
          <p:nvPr/>
        </p:nvSpPr>
        <p:spPr>
          <a:xfrm>
            <a:off x="7338731"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sp>
        <p:nvSpPr>
          <p:cNvPr id="103" name="Para nawiasów 102">
            <a:extLst>
              <a:ext uri="{FF2B5EF4-FFF2-40B4-BE49-F238E27FC236}">
                <a16:creationId xmlns:a16="http://schemas.microsoft.com/office/drawing/2014/main" id="{76BD01BD-75D6-49F1-9ECE-92BCBF74A0DD}"/>
              </a:ext>
            </a:extLst>
          </p:cNvPr>
          <p:cNvSpPr/>
          <p:nvPr/>
        </p:nvSpPr>
        <p:spPr>
          <a:xfrm>
            <a:off x="9498695" y="5243408"/>
            <a:ext cx="1852788" cy="918666"/>
          </a:xfrm>
          <a:prstGeom prst="bracketPair">
            <a:avLst>
              <a:gd name="adj" fmla="val 0"/>
            </a:avLst>
          </a:prstGeom>
          <a:solidFill>
            <a:schemeClr val="accent4"/>
          </a:solidFill>
          <a:ln w="38100">
            <a:solidFill>
              <a:schemeClr val="accent4">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a:t>
            </a:r>
          </a:p>
        </p:txBody>
      </p:sp>
      <p:cxnSp>
        <p:nvCxnSpPr>
          <p:cNvPr id="169" name="Łącznik: zakrzywiony 222">
            <a:extLst>
              <a:ext uri="{FF2B5EF4-FFF2-40B4-BE49-F238E27FC236}">
                <a16:creationId xmlns:a16="http://schemas.microsoft.com/office/drawing/2014/main" id="{1DA9F544-C26B-4806-B1CC-1EC122234D5D}"/>
              </a:ext>
            </a:extLst>
          </p:cNvPr>
          <p:cNvCxnSpPr>
            <a:cxnSpLocks/>
            <a:stCxn id="103" idx="0"/>
            <a:endCxn id="170" idx="0"/>
          </p:cNvCxnSpPr>
          <p:nvPr/>
        </p:nvCxnSpPr>
        <p:spPr>
          <a:xfrm rot="5400000" flipH="1" flipV="1">
            <a:off x="10095902" y="4800981"/>
            <a:ext cx="771614" cy="113241"/>
          </a:xfrm>
          <a:prstGeom prst="bentConnector3">
            <a:avLst>
              <a:gd name="adj1" fmla="val 50000"/>
            </a:avLst>
          </a:prstGeom>
          <a:ln w="28575" cap="rnd">
            <a:solidFill>
              <a:schemeClr val="accent3">
                <a:lumMod val="60000"/>
                <a:lumOff val="4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4395340E-1D56-4920-84E3-B2E4AB3A112A}"/>
              </a:ext>
            </a:extLst>
          </p:cNvPr>
          <p:cNvGrpSpPr/>
          <p:nvPr/>
        </p:nvGrpSpPr>
        <p:grpSpPr>
          <a:xfrm>
            <a:off x="8722107" y="3456655"/>
            <a:ext cx="2642500" cy="1015139"/>
            <a:chOff x="8722107" y="3456655"/>
            <a:chExt cx="2642500" cy="1015139"/>
          </a:xfrm>
        </p:grpSpPr>
        <p:sp>
          <p:nvSpPr>
            <p:cNvPr id="95" name="Para nawiasów 94">
              <a:extLst>
                <a:ext uri="{FF2B5EF4-FFF2-40B4-BE49-F238E27FC236}">
                  <a16:creationId xmlns:a16="http://schemas.microsoft.com/office/drawing/2014/main" id="{716B7A20-F964-49BF-8754-0BE4441CA588}"/>
                </a:ext>
              </a:extLst>
            </p:cNvPr>
            <p:cNvSpPr/>
            <p:nvPr/>
          </p:nvSpPr>
          <p:spPr>
            <a:xfrm>
              <a:off x="8722107" y="3456655"/>
              <a:ext cx="2642500" cy="918666"/>
            </a:xfrm>
            <a:prstGeom prst="bracketPair">
              <a:avLst>
                <a:gd name="adj" fmla="val 0"/>
              </a:avLst>
            </a:prstGeom>
            <a:solidFill>
              <a:schemeClr val="accent5"/>
            </a:solidFill>
            <a:ln w="38100">
              <a:solidFill>
                <a:schemeClr val="accent5">
                  <a:lumMod val="75000"/>
                </a:schemeClr>
              </a:solidFill>
              <a:round/>
              <a:headEnd/>
              <a:tailEnd/>
            </a:ln>
          </p:spPr>
          <p:txBody>
            <a:bodyPr vert="horz" wrap="square" lIns="288000" tIns="180000" rIns="288000" bIns="180000" numCol="1" anchor="ctr" anchorCtr="0" compatLnSpc="1">
              <a:prstTxWarp prst="textNoShape">
                <a:avLst/>
              </a:prstTxWarp>
            </a:bodyPr>
            <a:lstStyle/>
            <a:p>
              <a:pPr lvl="0" algn="ctr">
                <a:spcAft>
                  <a:spcPts val="600"/>
                </a:spcAft>
              </a:pPr>
              <a:r>
                <a:rPr lang="en-US" sz="1100" dirty="0">
                  <a:solidFill>
                    <a:schemeClr val="bg1"/>
                  </a:solidFill>
                </a:rPr>
                <a:t>Write your text here. Add your description of an item. Fill the textbox with your description.</a:t>
              </a:r>
            </a:p>
          </p:txBody>
        </p:sp>
        <p:sp>
          <p:nvSpPr>
            <p:cNvPr id="167" name="Freeform 24">
              <a:extLst>
                <a:ext uri="{FF2B5EF4-FFF2-40B4-BE49-F238E27FC236}">
                  <a16:creationId xmlns:a16="http://schemas.microsoft.com/office/drawing/2014/main" id="{AD2255F1-FA8A-4FE0-BD24-00E3666B4B30}"/>
                </a:ext>
              </a:extLst>
            </p:cNvPr>
            <p:cNvSpPr>
              <a:spLocks/>
            </p:cNvSpPr>
            <p:nvPr/>
          </p:nvSpPr>
          <p:spPr bwMode="auto">
            <a:xfrm rot="10800000">
              <a:off x="9371316"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sp>
          <p:nvSpPr>
            <p:cNvPr id="170" name="Freeform 24">
              <a:extLst>
                <a:ext uri="{FF2B5EF4-FFF2-40B4-BE49-F238E27FC236}">
                  <a16:creationId xmlns:a16="http://schemas.microsoft.com/office/drawing/2014/main" id="{C146EBE2-4984-4056-8953-D8AC1AD7D3E8}"/>
                </a:ext>
              </a:extLst>
            </p:cNvPr>
            <p:cNvSpPr>
              <a:spLocks/>
            </p:cNvSpPr>
            <p:nvPr/>
          </p:nvSpPr>
          <p:spPr bwMode="auto">
            <a:xfrm rot="10800000">
              <a:off x="10361262" y="4376547"/>
              <a:ext cx="354136" cy="95247"/>
            </a:xfrm>
            <a:prstGeom prst="triangle">
              <a:avLst/>
            </a:prstGeom>
            <a:solidFill>
              <a:schemeClr val="accent3">
                <a:lumMod val="75000"/>
              </a:schemeClr>
            </a:solidFill>
            <a:ln w="28575" cap="rnd">
              <a:no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sz="1600" dirty="0"/>
            </a:p>
          </p:txBody>
        </p:sp>
      </p:grpSp>
      <p:sp>
        <p:nvSpPr>
          <p:cNvPr id="28" name="Freeform 33">
            <a:extLst>
              <a:ext uri="{FF2B5EF4-FFF2-40B4-BE49-F238E27FC236}">
                <a16:creationId xmlns:a16="http://schemas.microsoft.com/office/drawing/2014/main" id="{1CAFC749-78B4-48D3-85F9-586B1D9F8EAF}"/>
              </a:ext>
            </a:extLst>
          </p:cNvPr>
          <p:cNvSpPr>
            <a:spLocks/>
          </p:cNvSpPr>
          <p:nvPr/>
        </p:nvSpPr>
        <p:spPr bwMode="auto">
          <a:xfrm>
            <a:off x="5454044" y="4833599"/>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29" name="Freeform 10">
            <a:extLst>
              <a:ext uri="{FF2B5EF4-FFF2-40B4-BE49-F238E27FC236}">
                <a16:creationId xmlns:a16="http://schemas.microsoft.com/office/drawing/2014/main" id="{9D9BFC21-D41C-41C6-81DE-17C590D7C3C5}"/>
              </a:ext>
            </a:extLst>
          </p:cNvPr>
          <p:cNvSpPr>
            <a:spLocks/>
          </p:cNvSpPr>
          <p:nvPr/>
        </p:nvSpPr>
        <p:spPr bwMode="auto">
          <a:xfrm rot="2700000">
            <a:off x="6391730" y="4810318"/>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0" name="Freeform 33">
            <a:extLst>
              <a:ext uri="{FF2B5EF4-FFF2-40B4-BE49-F238E27FC236}">
                <a16:creationId xmlns:a16="http://schemas.microsoft.com/office/drawing/2014/main" id="{824F2921-E8CF-496B-A46B-E414B031048C}"/>
              </a:ext>
            </a:extLst>
          </p:cNvPr>
          <p:cNvSpPr>
            <a:spLocks/>
          </p:cNvSpPr>
          <p:nvPr/>
        </p:nvSpPr>
        <p:spPr bwMode="auto">
          <a:xfrm>
            <a:off x="9646234" y="4843528"/>
            <a:ext cx="277370" cy="281511"/>
          </a:xfrm>
          <a:custGeom>
            <a:avLst/>
            <a:gdLst>
              <a:gd name="T0" fmla="*/ 52 w 170"/>
              <a:gd name="T1" fmla="*/ 173 h 173"/>
              <a:gd name="T2" fmla="*/ 5 w 170"/>
              <a:gd name="T3" fmla="*/ 95 h 173"/>
              <a:gd name="T4" fmla="*/ 11 w 170"/>
              <a:gd name="T5" fmla="*/ 72 h 173"/>
              <a:gd name="T6" fmla="*/ 34 w 170"/>
              <a:gd name="T7" fmla="*/ 77 h 173"/>
              <a:gd name="T8" fmla="*/ 56 w 170"/>
              <a:gd name="T9" fmla="*/ 113 h 173"/>
              <a:gd name="T10" fmla="*/ 137 w 170"/>
              <a:gd name="T11" fmla="*/ 9 h 173"/>
              <a:gd name="T12" fmla="*/ 161 w 170"/>
              <a:gd name="T13" fmla="*/ 6 h 173"/>
              <a:gd name="T14" fmla="*/ 164 w 170"/>
              <a:gd name="T15" fmla="*/ 30 h 173"/>
              <a:gd name="T16" fmla="*/ 52 w 170"/>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73">
                <a:moveTo>
                  <a:pt x="52" y="173"/>
                </a:moveTo>
                <a:cubicBezTo>
                  <a:pt x="5" y="95"/>
                  <a:pt x="5" y="95"/>
                  <a:pt x="5" y="95"/>
                </a:cubicBezTo>
                <a:cubicBezTo>
                  <a:pt x="0" y="87"/>
                  <a:pt x="3" y="76"/>
                  <a:pt x="11" y="72"/>
                </a:cubicBezTo>
                <a:cubicBezTo>
                  <a:pt x="19" y="67"/>
                  <a:pt x="29" y="69"/>
                  <a:pt x="34" y="77"/>
                </a:cubicBezTo>
                <a:cubicBezTo>
                  <a:pt x="56" y="113"/>
                  <a:pt x="56" y="113"/>
                  <a:pt x="56" y="113"/>
                </a:cubicBezTo>
                <a:cubicBezTo>
                  <a:pt x="137" y="9"/>
                  <a:pt x="137" y="9"/>
                  <a:pt x="137" y="9"/>
                </a:cubicBezTo>
                <a:cubicBezTo>
                  <a:pt x="143" y="1"/>
                  <a:pt x="154" y="0"/>
                  <a:pt x="161" y="6"/>
                </a:cubicBezTo>
                <a:cubicBezTo>
                  <a:pt x="169" y="12"/>
                  <a:pt x="170" y="22"/>
                  <a:pt x="164" y="30"/>
                </a:cubicBezTo>
                <a:cubicBezTo>
                  <a:pt x="52" y="173"/>
                  <a:pt x="52" y="173"/>
                  <a:pt x="52" y="173"/>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1" name="Freeform 10">
            <a:extLst>
              <a:ext uri="{FF2B5EF4-FFF2-40B4-BE49-F238E27FC236}">
                <a16:creationId xmlns:a16="http://schemas.microsoft.com/office/drawing/2014/main" id="{9D654C5E-3E6F-4398-86F6-315B64ECC229}"/>
              </a:ext>
            </a:extLst>
          </p:cNvPr>
          <p:cNvSpPr>
            <a:spLocks/>
          </p:cNvSpPr>
          <p:nvPr/>
        </p:nvSpPr>
        <p:spPr bwMode="auto">
          <a:xfrm rot="2700000">
            <a:off x="10583920" y="4820247"/>
            <a:ext cx="338322" cy="338980"/>
          </a:xfrm>
          <a:custGeom>
            <a:avLst/>
            <a:gdLst>
              <a:gd name="T0" fmla="*/ 428 w 462"/>
              <a:gd name="T1" fmla="*/ 197 h 462"/>
              <a:gd name="T2" fmla="*/ 265 w 462"/>
              <a:gd name="T3" fmla="*/ 197 h 462"/>
              <a:gd name="T4" fmla="*/ 265 w 462"/>
              <a:gd name="T5" fmla="*/ 34 h 462"/>
              <a:gd name="T6" fmla="*/ 231 w 462"/>
              <a:gd name="T7" fmla="*/ 0 h 462"/>
              <a:gd name="T8" fmla="*/ 197 w 462"/>
              <a:gd name="T9" fmla="*/ 34 h 462"/>
              <a:gd name="T10" fmla="*/ 197 w 462"/>
              <a:gd name="T11" fmla="*/ 197 h 462"/>
              <a:gd name="T12" fmla="*/ 34 w 462"/>
              <a:gd name="T13" fmla="*/ 197 h 462"/>
              <a:gd name="T14" fmla="*/ 0 w 462"/>
              <a:gd name="T15" fmla="*/ 231 h 462"/>
              <a:gd name="T16" fmla="*/ 34 w 462"/>
              <a:gd name="T17" fmla="*/ 265 h 462"/>
              <a:gd name="T18" fmla="*/ 197 w 462"/>
              <a:gd name="T19" fmla="*/ 265 h 462"/>
              <a:gd name="T20" fmla="*/ 197 w 462"/>
              <a:gd name="T21" fmla="*/ 428 h 462"/>
              <a:gd name="T22" fmla="*/ 231 w 462"/>
              <a:gd name="T23" fmla="*/ 462 h 462"/>
              <a:gd name="T24" fmla="*/ 265 w 462"/>
              <a:gd name="T25" fmla="*/ 428 h 462"/>
              <a:gd name="T26" fmla="*/ 265 w 462"/>
              <a:gd name="T27" fmla="*/ 265 h 462"/>
              <a:gd name="T28" fmla="*/ 428 w 462"/>
              <a:gd name="T29" fmla="*/ 265 h 462"/>
              <a:gd name="T30" fmla="*/ 462 w 462"/>
              <a:gd name="T31" fmla="*/ 231 h 462"/>
              <a:gd name="T32" fmla="*/ 428 w 462"/>
              <a:gd name="T33" fmla="*/ 19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462">
                <a:moveTo>
                  <a:pt x="428" y="197"/>
                </a:moveTo>
                <a:cubicBezTo>
                  <a:pt x="265" y="197"/>
                  <a:pt x="265" y="197"/>
                  <a:pt x="265" y="197"/>
                </a:cubicBezTo>
                <a:cubicBezTo>
                  <a:pt x="265" y="34"/>
                  <a:pt x="265" y="34"/>
                  <a:pt x="265" y="34"/>
                </a:cubicBezTo>
                <a:cubicBezTo>
                  <a:pt x="265" y="15"/>
                  <a:pt x="250" y="0"/>
                  <a:pt x="231" y="0"/>
                </a:cubicBezTo>
                <a:cubicBezTo>
                  <a:pt x="212" y="0"/>
                  <a:pt x="197" y="15"/>
                  <a:pt x="197" y="34"/>
                </a:cubicBezTo>
                <a:cubicBezTo>
                  <a:pt x="197" y="197"/>
                  <a:pt x="197" y="197"/>
                  <a:pt x="197" y="197"/>
                </a:cubicBezTo>
                <a:cubicBezTo>
                  <a:pt x="34" y="197"/>
                  <a:pt x="34" y="197"/>
                  <a:pt x="34" y="197"/>
                </a:cubicBezTo>
                <a:cubicBezTo>
                  <a:pt x="15" y="197"/>
                  <a:pt x="0" y="212"/>
                  <a:pt x="0" y="231"/>
                </a:cubicBezTo>
                <a:cubicBezTo>
                  <a:pt x="0" y="250"/>
                  <a:pt x="15" y="265"/>
                  <a:pt x="34" y="265"/>
                </a:cubicBezTo>
                <a:cubicBezTo>
                  <a:pt x="197" y="265"/>
                  <a:pt x="197" y="265"/>
                  <a:pt x="197" y="265"/>
                </a:cubicBezTo>
                <a:cubicBezTo>
                  <a:pt x="197" y="428"/>
                  <a:pt x="197" y="428"/>
                  <a:pt x="197" y="428"/>
                </a:cubicBezTo>
                <a:cubicBezTo>
                  <a:pt x="197" y="447"/>
                  <a:pt x="212" y="462"/>
                  <a:pt x="231" y="462"/>
                </a:cubicBezTo>
                <a:cubicBezTo>
                  <a:pt x="250" y="462"/>
                  <a:pt x="265" y="447"/>
                  <a:pt x="265" y="428"/>
                </a:cubicBezTo>
                <a:cubicBezTo>
                  <a:pt x="265" y="265"/>
                  <a:pt x="265" y="265"/>
                  <a:pt x="265" y="265"/>
                </a:cubicBezTo>
                <a:cubicBezTo>
                  <a:pt x="428" y="265"/>
                  <a:pt x="428" y="265"/>
                  <a:pt x="428" y="265"/>
                </a:cubicBezTo>
                <a:cubicBezTo>
                  <a:pt x="447" y="265"/>
                  <a:pt x="462" y="250"/>
                  <a:pt x="462" y="231"/>
                </a:cubicBezTo>
                <a:cubicBezTo>
                  <a:pt x="462" y="212"/>
                  <a:pt x="447" y="197"/>
                  <a:pt x="428" y="19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1600" dirty="0">
              <a:solidFill>
                <a:schemeClr val="bg1">
                  <a:lumMod val="50000"/>
                </a:schemeClr>
              </a:solidFill>
            </a:endParaRPr>
          </a:p>
        </p:txBody>
      </p:sp>
      <p:sp>
        <p:nvSpPr>
          <p:cNvPr id="32" name="Freeform 24">
            <a:extLst>
              <a:ext uri="{FF2B5EF4-FFF2-40B4-BE49-F238E27FC236}">
                <a16:creationId xmlns:a16="http://schemas.microsoft.com/office/drawing/2014/main" id="{7DD1400B-167F-411D-8FA9-EEACA98AB9EA}"/>
              </a:ext>
            </a:extLst>
          </p:cNvPr>
          <p:cNvSpPr>
            <a:spLocks/>
          </p:cNvSpPr>
          <p:nvPr/>
        </p:nvSpPr>
        <p:spPr bwMode="auto">
          <a:xfrm>
            <a:off x="489363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A</a:t>
            </a:r>
          </a:p>
        </p:txBody>
      </p:sp>
      <p:sp>
        <p:nvSpPr>
          <p:cNvPr id="33" name="Freeform 24">
            <a:extLst>
              <a:ext uri="{FF2B5EF4-FFF2-40B4-BE49-F238E27FC236}">
                <a16:creationId xmlns:a16="http://schemas.microsoft.com/office/drawing/2014/main" id="{4642DBFF-5462-4BED-B233-915FF522B678}"/>
              </a:ext>
            </a:extLst>
          </p:cNvPr>
          <p:cNvSpPr>
            <a:spLocks/>
          </p:cNvSpPr>
          <p:nvPr/>
        </p:nvSpPr>
        <p:spPr bwMode="auto">
          <a:xfrm>
            <a:off x="589427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B</a:t>
            </a:r>
          </a:p>
        </p:txBody>
      </p:sp>
      <p:sp>
        <p:nvSpPr>
          <p:cNvPr id="34" name="Freeform 24">
            <a:extLst>
              <a:ext uri="{FF2B5EF4-FFF2-40B4-BE49-F238E27FC236}">
                <a16:creationId xmlns:a16="http://schemas.microsoft.com/office/drawing/2014/main" id="{157636F7-BBC1-4DCA-968A-AF5872035C28}"/>
              </a:ext>
            </a:extLst>
          </p:cNvPr>
          <p:cNvSpPr>
            <a:spLocks/>
          </p:cNvSpPr>
          <p:nvPr/>
        </p:nvSpPr>
        <p:spPr bwMode="auto">
          <a:xfrm>
            <a:off x="6894916" y="2914058"/>
            <a:ext cx="406862" cy="406862"/>
          </a:xfrm>
          <a:prstGeom prst="ellipse">
            <a:avLst/>
          </a:prstGeom>
          <a:solidFill>
            <a:schemeClr val="bg1"/>
          </a:solidFill>
          <a:ln w="38100" cap="rnd">
            <a:solidFill>
              <a:schemeClr val="accent2"/>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vert="horz" wrap="square" lIns="36000" tIns="36000" rIns="36000" bIns="36000" numCol="1" anchor="ctr" anchorCtr="0" compatLnSpc="1">
            <a:prstTxWarp prst="textNoShape">
              <a:avLst/>
            </a:prstTxWarp>
          </a:bodyPr>
          <a:lstStyle/>
          <a:p>
            <a:pPr algn="ctr"/>
            <a:r>
              <a:rPr lang="en-US" sz="2000" dirty="0">
                <a:solidFill>
                  <a:schemeClr val="accent2"/>
                </a:solidFill>
              </a:rPr>
              <a:t>C</a:t>
            </a:r>
          </a:p>
        </p:txBody>
      </p:sp>
    </p:spTree>
    <p:extLst>
      <p:ext uri="{BB962C8B-B14F-4D97-AF65-F5344CB8AC3E}">
        <p14:creationId xmlns:p14="http://schemas.microsoft.com/office/powerpoint/2010/main" val="212010784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ytuł 100"/>
          <p:cNvSpPr>
            <a:spLocks noGrp="1"/>
          </p:cNvSpPr>
          <p:nvPr>
            <p:ph type="title"/>
          </p:nvPr>
        </p:nvSpPr>
        <p:spPr/>
        <p:txBody>
          <a:bodyPr>
            <a:normAutofit fontScale="90000"/>
          </a:bodyPr>
          <a:lstStyle/>
          <a:p>
            <a:r>
              <a:rPr lang="en-US" dirty="0"/>
              <a:t>Target Customer Segmentation Tree Template </a:t>
            </a:r>
          </a:p>
        </p:txBody>
      </p:sp>
      <p:grpSp>
        <p:nvGrpSpPr>
          <p:cNvPr id="6" name="Grupa 5">
            <a:extLst>
              <a:ext uri="{FF2B5EF4-FFF2-40B4-BE49-F238E27FC236}">
                <a16:creationId xmlns:a16="http://schemas.microsoft.com/office/drawing/2014/main" id="{43059BEA-5B4F-47F1-AD2C-5D071CD3FA0B}"/>
              </a:ext>
            </a:extLst>
          </p:cNvPr>
          <p:cNvGrpSpPr/>
          <p:nvPr/>
        </p:nvGrpSpPr>
        <p:grpSpPr>
          <a:xfrm>
            <a:off x="621090" y="4949545"/>
            <a:ext cx="10947024" cy="1369999"/>
            <a:chOff x="621089" y="4949545"/>
            <a:chExt cx="11091535" cy="1369999"/>
          </a:xfrm>
        </p:grpSpPr>
        <p:sp>
          <p:nvSpPr>
            <p:cNvPr id="2" name="Prostokąt 1">
              <a:extLst>
                <a:ext uri="{FF2B5EF4-FFF2-40B4-BE49-F238E27FC236}">
                  <a16:creationId xmlns:a16="http://schemas.microsoft.com/office/drawing/2014/main" id="{34E3C8A4-D208-4C9D-90CA-E7AFC814EB69}"/>
                </a:ext>
              </a:extLst>
            </p:cNvPr>
            <p:cNvSpPr/>
            <p:nvPr/>
          </p:nvSpPr>
          <p:spPr>
            <a:xfrm>
              <a:off x="621089" y="5013176"/>
              <a:ext cx="11091535" cy="130636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tIns="216000" rIns="252000" bIns="180000" rtlCol="0" anchor="ctr"/>
            <a:lstStyle/>
            <a:p>
              <a:pPr lvl="0" algn="ctr">
                <a:spcAft>
                  <a:spcPts val="600"/>
                </a:spcAft>
              </a:pPr>
              <a:r>
                <a:rPr lang="en-US" sz="1600" dirty="0">
                  <a:solidFill>
                    <a:schemeClr val="tx1"/>
                  </a:solidFill>
                </a:rPr>
                <a:t>Write your text here. Add your description of an item. Fill the textbox with your description.</a:t>
              </a:r>
            </a:p>
          </p:txBody>
        </p:sp>
        <p:grpSp>
          <p:nvGrpSpPr>
            <p:cNvPr id="4" name="Grupa 3">
              <a:extLst>
                <a:ext uri="{FF2B5EF4-FFF2-40B4-BE49-F238E27FC236}">
                  <a16:creationId xmlns:a16="http://schemas.microsoft.com/office/drawing/2014/main" id="{2AEB9D4B-0290-4D84-BFDB-658122D2DB4E}"/>
                </a:ext>
              </a:extLst>
            </p:cNvPr>
            <p:cNvGrpSpPr/>
            <p:nvPr/>
          </p:nvGrpSpPr>
          <p:grpSpPr>
            <a:xfrm>
              <a:off x="621089" y="4949545"/>
              <a:ext cx="11091535" cy="189167"/>
              <a:chOff x="621089" y="4949545"/>
              <a:chExt cx="11091535" cy="189167"/>
            </a:xfrm>
          </p:grpSpPr>
          <p:sp>
            <p:nvSpPr>
              <p:cNvPr id="33" name="Prostokąt 32">
                <a:extLst>
                  <a:ext uri="{FF2B5EF4-FFF2-40B4-BE49-F238E27FC236}">
                    <a16:creationId xmlns:a16="http://schemas.microsoft.com/office/drawing/2014/main" id="{F06C59B4-D6D0-440B-BF1B-D2CF4BE78F93}"/>
                  </a:ext>
                </a:extLst>
              </p:cNvPr>
              <p:cNvSpPr/>
              <p:nvPr/>
            </p:nvSpPr>
            <p:spPr>
              <a:xfrm>
                <a:off x="621089" y="4949545"/>
                <a:ext cx="11091535" cy="6363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rójkąt równoramienny 2">
                <a:extLst>
                  <a:ext uri="{FF2B5EF4-FFF2-40B4-BE49-F238E27FC236}">
                    <a16:creationId xmlns:a16="http://schemas.microsoft.com/office/drawing/2014/main" id="{EE39C756-BB5F-4697-A616-6EB442B43B12}"/>
                  </a:ext>
                </a:extLst>
              </p:cNvPr>
              <p:cNvSpPr/>
              <p:nvPr/>
            </p:nvSpPr>
            <p:spPr>
              <a:xfrm rot="10800000">
                <a:off x="5908206" y="4995324"/>
                <a:ext cx="517301" cy="143388"/>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96" name="Łącznik: łamany 95">
            <a:extLst>
              <a:ext uri="{FF2B5EF4-FFF2-40B4-BE49-F238E27FC236}">
                <a16:creationId xmlns:a16="http://schemas.microsoft.com/office/drawing/2014/main" id="{B8B60623-4DBE-4CE3-B9AB-019606787A7E}"/>
              </a:ext>
            </a:extLst>
          </p:cNvPr>
          <p:cNvCxnSpPr>
            <a:cxnSpLocks/>
            <a:stCxn id="31" idx="6"/>
            <a:endCxn id="43" idx="0"/>
          </p:cNvCxnSpPr>
          <p:nvPr/>
        </p:nvCxnSpPr>
        <p:spPr>
          <a:xfrm>
            <a:off x="7556564" y="1782671"/>
            <a:ext cx="1415872" cy="363636"/>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Łącznik: łamany 97">
            <a:extLst>
              <a:ext uri="{FF2B5EF4-FFF2-40B4-BE49-F238E27FC236}">
                <a16:creationId xmlns:a16="http://schemas.microsoft.com/office/drawing/2014/main" id="{F5E4A833-04CE-43C5-8956-DEAB8B2BE93D}"/>
              </a:ext>
            </a:extLst>
          </p:cNvPr>
          <p:cNvCxnSpPr>
            <a:cxnSpLocks/>
            <a:stCxn id="31" idx="2"/>
            <a:endCxn id="37" idx="0"/>
          </p:cNvCxnSpPr>
          <p:nvPr/>
        </p:nvCxnSpPr>
        <p:spPr>
          <a:xfrm rot="10800000" flipV="1">
            <a:off x="4868074" y="1782671"/>
            <a:ext cx="1415872" cy="363636"/>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Łącznik: łamany 99">
            <a:extLst>
              <a:ext uri="{FF2B5EF4-FFF2-40B4-BE49-F238E27FC236}">
                <a16:creationId xmlns:a16="http://schemas.microsoft.com/office/drawing/2014/main" id="{4119A92E-ECBB-459C-BD12-F7CC2FC3BC24}"/>
              </a:ext>
            </a:extLst>
          </p:cNvPr>
          <p:cNvCxnSpPr>
            <a:cxnSpLocks/>
            <a:stCxn id="37" idx="2"/>
            <a:endCxn id="39" idx="0"/>
          </p:cNvCxnSpPr>
          <p:nvPr/>
        </p:nvCxnSpPr>
        <p:spPr>
          <a:xfrm rot="10800000" flipV="1">
            <a:off x="3837344" y="2654544"/>
            <a:ext cx="522492"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Łącznik: łamany 102">
            <a:extLst>
              <a:ext uri="{FF2B5EF4-FFF2-40B4-BE49-F238E27FC236}">
                <a16:creationId xmlns:a16="http://schemas.microsoft.com/office/drawing/2014/main" id="{06152831-78E0-4108-8EA5-977E0054B6E2}"/>
              </a:ext>
            </a:extLst>
          </p:cNvPr>
          <p:cNvCxnSpPr>
            <a:cxnSpLocks/>
            <a:stCxn id="37" idx="6"/>
            <a:endCxn id="41" idx="0"/>
          </p:cNvCxnSpPr>
          <p:nvPr/>
        </p:nvCxnSpPr>
        <p:spPr>
          <a:xfrm>
            <a:off x="5376311" y="2654544"/>
            <a:ext cx="533071"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Łącznik: łamany 108">
            <a:extLst>
              <a:ext uri="{FF2B5EF4-FFF2-40B4-BE49-F238E27FC236}">
                <a16:creationId xmlns:a16="http://schemas.microsoft.com/office/drawing/2014/main" id="{E344751D-A6D8-43A5-A06D-F6A680B6F02A}"/>
              </a:ext>
            </a:extLst>
          </p:cNvPr>
          <p:cNvCxnSpPr>
            <a:cxnSpLocks/>
            <a:stCxn id="43" idx="2"/>
            <a:endCxn id="45" idx="0"/>
          </p:cNvCxnSpPr>
          <p:nvPr/>
        </p:nvCxnSpPr>
        <p:spPr>
          <a:xfrm rot="10800000" flipV="1">
            <a:off x="7941706" y="2654544"/>
            <a:ext cx="522492"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Łącznik: łamany 110">
            <a:extLst>
              <a:ext uri="{FF2B5EF4-FFF2-40B4-BE49-F238E27FC236}">
                <a16:creationId xmlns:a16="http://schemas.microsoft.com/office/drawing/2014/main" id="{6F958CE6-2B6F-42D1-A4C2-9F7D404457AE}"/>
              </a:ext>
            </a:extLst>
          </p:cNvPr>
          <p:cNvCxnSpPr>
            <a:cxnSpLocks/>
            <a:stCxn id="43" idx="6"/>
            <a:endCxn id="47" idx="0"/>
          </p:cNvCxnSpPr>
          <p:nvPr/>
        </p:nvCxnSpPr>
        <p:spPr>
          <a:xfrm>
            <a:off x="9480673" y="2654544"/>
            <a:ext cx="522493" cy="508023"/>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1" name="Łącznik: łamany 130">
            <a:extLst>
              <a:ext uri="{FF2B5EF4-FFF2-40B4-BE49-F238E27FC236}">
                <a16:creationId xmlns:a16="http://schemas.microsoft.com/office/drawing/2014/main" id="{6D52058C-EE42-4BE1-83FC-693A7A4445A0}"/>
              </a:ext>
            </a:extLst>
          </p:cNvPr>
          <p:cNvCxnSpPr>
            <a:cxnSpLocks/>
            <a:stCxn id="39" idx="2"/>
            <a:endCxn id="129" idx="0"/>
          </p:cNvCxnSpPr>
          <p:nvPr/>
        </p:nvCxnSpPr>
        <p:spPr>
          <a:xfrm rot="10800000" flipV="1">
            <a:off x="3111799" y="3530629"/>
            <a:ext cx="357483"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2" name="Łącznik: łamany 131">
            <a:extLst>
              <a:ext uri="{FF2B5EF4-FFF2-40B4-BE49-F238E27FC236}">
                <a16:creationId xmlns:a16="http://schemas.microsoft.com/office/drawing/2014/main" id="{4FDCB4E0-90F1-409D-A92E-5687D69EA9C3}"/>
              </a:ext>
            </a:extLst>
          </p:cNvPr>
          <p:cNvCxnSpPr>
            <a:cxnSpLocks/>
            <a:stCxn id="39" idx="6"/>
            <a:endCxn id="130" idx="0"/>
          </p:cNvCxnSpPr>
          <p:nvPr/>
        </p:nvCxnSpPr>
        <p:spPr>
          <a:xfrm>
            <a:off x="4205406" y="3530630"/>
            <a:ext cx="35748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Łącznik: łamany 146">
            <a:extLst>
              <a:ext uri="{FF2B5EF4-FFF2-40B4-BE49-F238E27FC236}">
                <a16:creationId xmlns:a16="http://schemas.microsoft.com/office/drawing/2014/main" id="{C8AD3E51-61C8-4457-9C8B-75DD55505A4D}"/>
              </a:ext>
            </a:extLst>
          </p:cNvPr>
          <p:cNvCxnSpPr>
            <a:cxnSpLocks/>
            <a:stCxn id="41" idx="2"/>
            <a:endCxn id="141" idx="0"/>
          </p:cNvCxnSpPr>
          <p:nvPr/>
        </p:nvCxnSpPr>
        <p:spPr>
          <a:xfrm rot="10800000" flipV="1">
            <a:off x="5173258" y="3530629"/>
            <a:ext cx="36806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8" name="Łącznik: łamany 147">
            <a:extLst>
              <a:ext uri="{FF2B5EF4-FFF2-40B4-BE49-F238E27FC236}">
                <a16:creationId xmlns:a16="http://schemas.microsoft.com/office/drawing/2014/main" id="{9D790B8D-6EA3-49BC-9B1B-6E8622B4B146}"/>
              </a:ext>
            </a:extLst>
          </p:cNvPr>
          <p:cNvCxnSpPr>
            <a:cxnSpLocks/>
            <a:stCxn id="41" idx="6"/>
            <a:endCxn id="142" idx="0"/>
          </p:cNvCxnSpPr>
          <p:nvPr/>
        </p:nvCxnSpPr>
        <p:spPr>
          <a:xfrm>
            <a:off x="6277444" y="3530630"/>
            <a:ext cx="346904"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5" name="Łącznik: łamany 154">
            <a:extLst>
              <a:ext uri="{FF2B5EF4-FFF2-40B4-BE49-F238E27FC236}">
                <a16:creationId xmlns:a16="http://schemas.microsoft.com/office/drawing/2014/main" id="{9BA0BD8F-692A-40E4-9D59-4CEC600B952D}"/>
              </a:ext>
            </a:extLst>
          </p:cNvPr>
          <p:cNvCxnSpPr>
            <a:cxnSpLocks/>
            <a:stCxn id="45" idx="2"/>
            <a:endCxn id="153" idx="0"/>
          </p:cNvCxnSpPr>
          <p:nvPr/>
        </p:nvCxnSpPr>
        <p:spPr>
          <a:xfrm rot="10800000" flipV="1">
            <a:off x="7216160" y="3530629"/>
            <a:ext cx="357484"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Łącznik: łamany 155">
            <a:extLst>
              <a:ext uri="{FF2B5EF4-FFF2-40B4-BE49-F238E27FC236}">
                <a16:creationId xmlns:a16="http://schemas.microsoft.com/office/drawing/2014/main" id="{23733383-4195-4C82-BFB9-7D1C15C64BDA}"/>
              </a:ext>
            </a:extLst>
          </p:cNvPr>
          <p:cNvCxnSpPr>
            <a:cxnSpLocks/>
            <a:stCxn id="45" idx="6"/>
            <a:endCxn id="154" idx="0"/>
          </p:cNvCxnSpPr>
          <p:nvPr/>
        </p:nvCxnSpPr>
        <p:spPr>
          <a:xfrm>
            <a:off x="8309768" y="3530630"/>
            <a:ext cx="357481"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Łącznik: łamany 159">
            <a:extLst>
              <a:ext uri="{FF2B5EF4-FFF2-40B4-BE49-F238E27FC236}">
                <a16:creationId xmlns:a16="http://schemas.microsoft.com/office/drawing/2014/main" id="{050E7977-41F1-430A-B964-FF05FDDB279F}"/>
              </a:ext>
            </a:extLst>
          </p:cNvPr>
          <p:cNvCxnSpPr>
            <a:cxnSpLocks/>
            <a:stCxn id="47" idx="2"/>
            <a:endCxn id="158" idx="0"/>
          </p:cNvCxnSpPr>
          <p:nvPr/>
        </p:nvCxnSpPr>
        <p:spPr>
          <a:xfrm rot="10800000" flipV="1">
            <a:off x="9277621" y="3530629"/>
            <a:ext cx="357483"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1" name="Łącznik: łamany 160">
            <a:extLst>
              <a:ext uri="{FF2B5EF4-FFF2-40B4-BE49-F238E27FC236}">
                <a16:creationId xmlns:a16="http://schemas.microsoft.com/office/drawing/2014/main" id="{275AF2AC-8EE2-42FE-AB3D-C824910EE09A}"/>
              </a:ext>
            </a:extLst>
          </p:cNvPr>
          <p:cNvCxnSpPr>
            <a:cxnSpLocks/>
            <a:stCxn id="47" idx="6"/>
            <a:endCxn id="159" idx="0"/>
          </p:cNvCxnSpPr>
          <p:nvPr/>
        </p:nvCxnSpPr>
        <p:spPr>
          <a:xfrm>
            <a:off x="10371228" y="3530630"/>
            <a:ext cx="357482" cy="618099"/>
          </a:xfrm>
          <a:prstGeom prst="bentConnector2">
            <a:avLst/>
          </a:prstGeom>
          <a:ln w="28575">
            <a:solidFill>
              <a:schemeClr val="bg2">
                <a:lumMod val="9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Owal 30">
            <a:extLst>
              <a:ext uri="{FF2B5EF4-FFF2-40B4-BE49-F238E27FC236}">
                <a16:creationId xmlns:a16="http://schemas.microsoft.com/office/drawing/2014/main" id="{FCB10E58-1316-4F63-8C07-DB54CD6B0083}"/>
              </a:ext>
            </a:extLst>
          </p:cNvPr>
          <p:cNvSpPr/>
          <p:nvPr/>
        </p:nvSpPr>
        <p:spPr>
          <a:xfrm>
            <a:off x="6283946" y="1146364"/>
            <a:ext cx="1272618" cy="127261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37" name="Owal 36">
            <a:extLst>
              <a:ext uri="{FF2B5EF4-FFF2-40B4-BE49-F238E27FC236}">
                <a16:creationId xmlns:a16="http://schemas.microsoft.com/office/drawing/2014/main" id="{E006A4C1-9036-47D0-9FF5-8AEB8A989D0F}"/>
              </a:ext>
            </a:extLst>
          </p:cNvPr>
          <p:cNvSpPr/>
          <p:nvPr/>
        </p:nvSpPr>
        <p:spPr>
          <a:xfrm>
            <a:off x="4359836" y="2146307"/>
            <a:ext cx="1016475" cy="101647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39" name="Owal 38">
            <a:extLst>
              <a:ext uri="{FF2B5EF4-FFF2-40B4-BE49-F238E27FC236}">
                <a16:creationId xmlns:a16="http://schemas.microsoft.com/office/drawing/2014/main" id="{CB8CAB93-C420-4F8E-86B6-5D85B103B35A}"/>
              </a:ext>
            </a:extLst>
          </p:cNvPr>
          <p:cNvSpPr/>
          <p:nvPr/>
        </p:nvSpPr>
        <p:spPr>
          <a:xfrm>
            <a:off x="3469281"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1" name="Owal 40">
            <a:extLst>
              <a:ext uri="{FF2B5EF4-FFF2-40B4-BE49-F238E27FC236}">
                <a16:creationId xmlns:a16="http://schemas.microsoft.com/office/drawing/2014/main" id="{EFE5C8FB-45F0-47FF-A613-142C14CFDFB8}"/>
              </a:ext>
            </a:extLst>
          </p:cNvPr>
          <p:cNvSpPr/>
          <p:nvPr/>
        </p:nvSpPr>
        <p:spPr>
          <a:xfrm>
            <a:off x="5541319"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3" name="Owal 42">
            <a:extLst>
              <a:ext uri="{FF2B5EF4-FFF2-40B4-BE49-F238E27FC236}">
                <a16:creationId xmlns:a16="http://schemas.microsoft.com/office/drawing/2014/main" id="{DDBBF295-5F0D-44A9-A0F6-BA355CA83D27}"/>
              </a:ext>
            </a:extLst>
          </p:cNvPr>
          <p:cNvSpPr/>
          <p:nvPr/>
        </p:nvSpPr>
        <p:spPr>
          <a:xfrm>
            <a:off x="8464198" y="2146307"/>
            <a:ext cx="1016475" cy="101647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5" name="Owal 44">
            <a:extLst>
              <a:ext uri="{FF2B5EF4-FFF2-40B4-BE49-F238E27FC236}">
                <a16:creationId xmlns:a16="http://schemas.microsoft.com/office/drawing/2014/main" id="{2C5FB249-D65B-4105-B28C-E4A7FE582658}"/>
              </a:ext>
            </a:extLst>
          </p:cNvPr>
          <p:cNvSpPr/>
          <p:nvPr/>
        </p:nvSpPr>
        <p:spPr>
          <a:xfrm>
            <a:off x="7573644" y="3162567"/>
            <a:ext cx="736124" cy="736124"/>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47" name="Owal 46">
            <a:extLst>
              <a:ext uri="{FF2B5EF4-FFF2-40B4-BE49-F238E27FC236}">
                <a16:creationId xmlns:a16="http://schemas.microsoft.com/office/drawing/2014/main" id="{5D462E43-88C1-4D81-8114-0D15C55845FC}"/>
              </a:ext>
            </a:extLst>
          </p:cNvPr>
          <p:cNvSpPr/>
          <p:nvPr/>
        </p:nvSpPr>
        <p:spPr>
          <a:xfrm>
            <a:off x="9635103" y="3162567"/>
            <a:ext cx="736124" cy="736124"/>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29" name="Owal 128">
            <a:extLst>
              <a:ext uri="{FF2B5EF4-FFF2-40B4-BE49-F238E27FC236}">
                <a16:creationId xmlns:a16="http://schemas.microsoft.com/office/drawing/2014/main" id="{BC1349A9-1677-4E7F-B34D-0EB4677CB9F5}"/>
              </a:ext>
            </a:extLst>
          </p:cNvPr>
          <p:cNvSpPr/>
          <p:nvPr/>
        </p:nvSpPr>
        <p:spPr>
          <a:xfrm>
            <a:off x="284796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30" name="Owal 129">
            <a:extLst>
              <a:ext uri="{FF2B5EF4-FFF2-40B4-BE49-F238E27FC236}">
                <a16:creationId xmlns:a16="http://schemas.microsoft.com/office/drawing/2014/main" id="{C129B559-2292-491C-B600-D770C6A64BFD}"/>
              </a:ext>
            </a:extLst>
          </p:cNvPr>
          <p:cNvSpPr/>
          <p:nvPr/>
        </p:nvSpPr>
        <p:spPr>
          <a:xfrm>
            <a:off x="429905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41" name="Owal 140">
            <a:extLst>
              <a:ext uri="{FF2B5EF4-FFF2-40B4-BE49-F238E27FC236}">
                <a16:creationId xmlns:a16="http://schemas.microsoft.com/office/drawing/2014/main" id="{DF33302D-00D7-4F43-9A04-CE25379EF187}"/>
              </a:ext>
            </a:extLst>
          </p:cNvPr>
          <p:cNvSpPr/>
          <p:nvPr/>
        </p:nvSpPr>
        <p:spPr>
          <a:xfrm>
            <a:off x="4909424"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3" name="Owal 152">
            <a:extLst>
              <a:ext uri="{FF2B5EF4-FFF2-40B4-BE49-F238E27FC236}">
                <a16:creationId xmlns:a16="http://schemas.microsoft.com/office/drawing/2014/main" id="{9C7A7733-71DB-442C-B00A-DCB986E129AB}"/>
              </a:ext>
            </a:extLst>
          </p:cNvPr>
          <p:cNvSpPr/>
          <p:nvPr/>
        </p:nvSpPr>
        <p:spPr>
          <a:xfrm>
            <a:off x="6952325"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4" name="Owal 153">
            <a:extLst>
              <a:ext uri="{FF2B5EF4-FFF2-40B4-BE49-F238E27FC236}">
                <a16:creationId xmlns:a16="http://schemas.microsoft.com/office/drawing/2014/main" id="{9E7509C9-64FF-42C9-94BC-C9C5F5F78EF5}"/>
              </a:ext>
            </a:extLst>
          </p:cNvPr>
          <p:cNvSpPr/>
          <p:nvPr/>
        </p:nvSpPr>
        <p:spPr>
          <a:xfrm>
            <a:off x="8403415" y="4148729"/>
            <a:ext cx="527668" cy="527668"/>
          </a:xfrm>
          <a:prstGeom prst="ellipse">
            <a:avLst/>
          </a:prstGeom>
          <a:solidFill>
            <a:schemeClr val="accent6"/>
          </a:solidFill>
          <a:ln w="38100">
            <a:solidFill>
              <a:schemeClr val="accent6">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8" name="Owal 157">
            <a:extLst>
              <a:ext uri="{FF2B5EF4-FFF2-40B4-BE49-F238E27FC236}">
                <a16:creationId xmlns:a16="http://schemas.microsoft.com/office/drawing/2014/main" id="{13000DDB-E6A1-433E-ABBB-4ADF0F18A98F}"/>
              </a:ext>
            </a:extLst>
          </p:cNvPr>
          <p:cNvSpPr/>
          <p:nvPr/>
        </p:nvSpPr>
        <p:spPr>
          <a:xfrm>
            <a:off x="9013786"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59" name="Owal 158">
            <a:extLst>
              <a:ext uri="{FF2B5EF4-FFF2-40B4-BE49-F238E27FC236}">
                <a16:creationId xmlns:a16="http://schemas.microsoft.com/office/drawing/2014/main" id="{65D2420F-864E-4E2B-B790-DCA5A7405DE3}"/>
              </a:ext>
            </a:extLst>
          </p:cNvPr>
          <p:cNvSpPr/>
          <p:nvPr/>
        </p:nvSpPr>
        <p:spPr>
          <a:xfrm>
            <a:off x="10464876"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sp>
        <p:nvSpPr>
          <p:cNvPr id="142" name="Owal 141">
            <a:extLst>
              <a:ext uri="{FF2B5EF4-FFF2-40B4-BE49-F238E27FC236}">
                <a16:creationId xmlns:a16="http://schemas.microsoft.com/office/drawing/2014/main" id="{E56C431B-D72E-4657-8A74-954495C37853}"/>
              </a:ext>
            </a:extLst>
          </p:cNvPr>
          <p:cNvSpPr/>
          <p:nvPr/>
        </p:nvSpPr>
        <p:spPr>
          <a:xfrm>
            <a:off x="6360513" y="4148729"/>
            <a:ext cx="527668" cy="527668"/>
          </a:xfrm>
          <a:prstGeom prst="ellipse">
            <a:avLst/>
          </a:prstGeom>
          <a:solidFill>
            <a:schemeClr val="accent4"/>
          </a:solidFill>
          <a:ln w="38100">
            <a:solidFill>
              <a:schemeClr val="accent4">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dirty="0"/>
          </a:p>
        </p:txBody>
      </p:sp>
      <p:grpSp>
        <p:nvGrpSpPr>
          <p:cNvPr id="65" name="Grupa 64">
            <a:extLst>
              <a:ext uri="{FF2B5EF4-FFF2-40B4-BE49-F238E27FC236}">
                <a16:creationId xmlns:a16="http://schemas.microsoft.com/office/drawing/2014/main" id="{37B3FFCF-E6B6-44A4-AF71-AD9C43542F1C}"/>
              </a:ext>
            </a:extLst>
          </p:cNvPr>
          <p:cNvGrpSpPr/>
          <p:nvPr/>
        </p:nvGrpSpPr>
        <p:grpSpPr>
          <a:xfrm>
            <a:off x="619953" y="3198194"/>
            <a:ext cx="1924643" cy="612668"/>
            <a:chOff x="113019" y="1376172"/>
            <a:chExt cx="1925852" cy="612668"/>
          </a:xfrm>
        </p:grpSpPr>
        <p:sp>
          <p:nvSpPr>
            <p:cNvPr id="66" name="Arrow: Pentagon 59">
              <a:extLst>
                <a:ext uri="{FF2B5EF4-FFF2-40B4-BE49-F238E27FC236}">
                  <a16:creationId xmlns:a16="http://schemas.microsoft.com/office/drawing/2014/main" id="{B4BB37BE-69BB-488A-B3C9-B0AA1BD029C8}"/>
                </a:ext>
              </a:extLst>
            </p:cNvPr>
            <p:cNvSpPr/>
            <p:nvPr/>
          </p:nvSpPr>
          <p:spPr>
            <a:xfrm>
              <a:off x="160345" y="1376172"/>
              <a:ext cx="1878526"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7" name="Arrow: Pentagon 9">
              <a:extLst>
                <a:ext uri="{FF2B5EF4-FFF2-40B4-BE49-F238E27FC236}">
                  <a16:creationId xmlns:a16="http://schemas.microsoft.com/office/drawing/2014/main" id="{ABE2E204-5E52-47CA-AC43-113868B9BAB5}"/>
                </a:ext>
              </a:extLst>
            </p:cNvPr>
            <p:cNvSpPr/>
            <p:nvPr/>
          </p:nvSpPr>
          <p:spPr>
            <a:xfrm>
              <a:off x="113019" y="1376172"/>
              <a:ext cx="1878525"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62" name="Grupa 61">
            <a:extLst>
              <a:ext uri="{FF2B5EF4-FFF2-40B4-BE49-F238E27FC236}">
                <a16:creationId xmlns:a16="http://schemas.microsoft.com/office/drawing/2014/main" id="{21D40734-D7AF-46C1-A1F6-146B96341ECC}"/>
              </a:ext>
            </a:extLst>
          </p:cNvPr>
          <p:cNvGrpSpPr/>
          <p:nvPr/>
        </p:nvGrpSpPr>
        <p:grpSpPr>
          <a:xfrm>
            <a:off x="621088" y="2297157"/>
            <a:ext cx="1924644" cy="612668"/>
            <a:chOff x="113019" y="1376172"/>
            <a:chExt cx="1925853" cy="612668"/>
          </a:xfrm>
        </p:grpSpPr>
        <p:sp>
          <p:nvSpPr>
            <p:cNvPr id="63" name="Arrow: Pentagon 59">
              <a:extLst>
                <a:ext uri="{FF2B5EF4-FFF2-40B4-BE49-F238E27FC236}">
                  <a16:creationId xmlns:a16="http://schemas.microsoft.com/office/drawing/2014/main" id="{5CA5BEB4-2EA9-48A2-9CBE-6CFF1C48C49E}"/>
                </a:ext>
              </a:extLst>
            </p:cNvPr>
            <p:cNvSpPr/>
            <p:nvPr/>
          </p:nvSpPr>
          <p:spPr>
            <a:xfrm>
              <a:off x="160347" y="1376172"/>
              <a:ext cx="1878525"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4" name="Arrow: Pentagon 9">
              <a:extLst>
                <a:ext uri="{FF2B5EF4-FFF2-40B4-BE49-F238E27FC236}">
                  <a16:creationId xmlns:a16="http://schemas.microsoft.com/office/drawing/2014/main" id="{B8CB5D23-F723-41DB-BCD0-342CD56D9A2F}"/>
                </a:ext>
              </a:extLst>
            </p:cNvPr>
            <p:cNvSpPr/>
            <p:nvPr/>
          </p:nvSpPr>
          <p:spPr>
            <a:xfrm>
              <a:off x="113019" y="1376172"/>
              <a:ext cx="1878525"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136" name="Grupa 135">
            <a:extLst>
              <a:ext uri="{FF2B5EF4-FFF2-40B4-BE49-F238E27FC236}">
                <a16:creationId xmlns:a16="http://schemas.microsoft.com/office/drawing/2014/main" id="{51A05629-ED70-4AA6-AEDA-C50E8A2174E8}"/>
              </a:ext>
            </a:extLst>
          </p:cNvPr>
          <p:cNvGrpSpPr/>
          <p:nvPr/>
        </p:nvGrpSpPr>
        <p:grpSpPr>
          <a:xfrm>
            <a:off x="621089" y="1399137"/>
            <a:ext cx="1924642" cy="612668"/>
            <a:chOff x="113021" y="1376172"/>
            <a:chExt cx="1925850" cy="612668"/>
          </a:xfrm>
        </p:grpSpPr>
        <p:sp>
          <p:nvSpPr>
            <p:cNvPr id="138" name="Arrow: Pentagon 59">
              <a:extLst>
                <a:ext uri="{FF2B5EF4-FFF2-40B4-BE49-F238E27FC236}">
                  <a16:creationId xmlns:a16="http://schemas.microsoft.com/office/drawing/2014/main" id="{D200F381-3129-43AB-B368-3517FDFC8AA2}"/>
                </a:ext>
              </a:extLst>
            </p:cNvPr>
            <p:cNvSpPr/>
            <p:nvPr/>
          </p:nvSpPr>
          <p:spPr>
            <a:xfrm>
              <a:off x="160347" y="1376172"/>
              <a:ext cx="1878524"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9" name="Arrow: Pentagon 9">
              <a:extLst>
                <a:ext uri="{FF2B5EF4-FFF2-40B4-BE49-F238E27FC236}">
                  <a16:creationId xmlns:a16="http://schemas.microsoft.com/office/drawing/2014/main" id="{463D2B7A-8CCD-4D87-B1BD-E1448BD4E098}"/>
                </a:ext>
              </a:extLst>
            </p:cNvPr>
            <p:cNvSpPr/>
            <p:nvPr/>
          </p:nvSpPr>
          <p:spPr>
            <a:xfrm>
              <a:off x="113021" y="1376172"/>
              <a:ext cx="1878523"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grpSp>
        <p:nvGrpSpPr>
          <p:cNvPr id="68" name="Grupa 67">
            <a:extLst>
              <a:ext uri="{FF2B5EF4-FFF2-40B4-BE49-F238E27FC236}">
                <a16:creationId xmlns:a16="http://schemas.microsoft.com/office/drawing/2014/main" id="{6B06537A-CE5E-4621-8AB8-B2CF0177A389}"/>
              </a:ext>
            </a:extLst>
          </p:cNvPr>
          <p:cNvGrpSpPr/>
          <p:nvPr/>
        </p:nvGrpSpPr>
        <p:grpSpPr>
          <a:xfrm>
            <a:off x="623392" y="4099232"/>
            <a:ext cx="1922339" cy="612668"/>
            <a:chOff x="115325" y="1376172"/>
            <a:chExt cx="1923546" cy="612668"/>
          </a:xfrm>
        </p:grpSpPr>
        <p:sp>
          <p:nvSpPr>
            <p:cNvPr id="69" name="Arrow: Pentagon 59">
              <a:extLst>
                <a:ext uri="{FF2B5EF4-FFF2-40B4-BE49-F238E27FC236}">
                  <a16:creationId xmlns:a16="http://schemas.microsoft.com/office/drawing/2014/main" id="{8C3ABB75-0DA6-4A3B-8E10-68910B52B3B5}"/>
                </a:ext>
              </a:extLst>
            </p:cNvPr>
            <p:cNvSpPr/>
            <p:nvPr/>
          </p:nvSpPr>
          <p:spPr>
            <a:xfrm>
              <a:off x="159208" y="1376172"/>
              <a:ext cx="1879663" cy="612668"/>
            </a:xfrm>
            <a:prstGeom prst="homePlate">
              <a:avLst>
                <a:gd name="adj" fmla="val 34364"/>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0" name="Arrow: Pentagon 9">
              <a:extLst>
                <a:ext uri="{FF2B5EF4-FFF2-40B4-BE49-F238E27FC236}">
                  <a16:creationId xmlns:a16="http://schemas.microsoft.com/office/drawing/2014/main" id="{A6B24E12-516A-4BE3-8753-594C479A6E1A}"/>
                </a:ext>
              </a:extLst>
            </p:cNvPr>
            <p:cNvSpPr/>
            <p:nvPr/>
          </p:nvSpPr>
          <p:spPr>
            <a:xfrm>
              <a:off x="115325" y="1376172"/>
              <a:ext cx="1876220" cy="612668"/>
            </a:xfrm>
            <a:prstGeom prst="homePlate">
              <a:avLst>
                <a:gd name="adj" fmla="val 3436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Your text here</a:t>
              </a:r>
            </a:p>
          </p:txBody>
        </p:sp>
      </p:grpSp>
      <p:sp>
        <p:nvSpPr>
          <p:cNvPr id="49" name="Freeform 7">
            <a:extLst>
              <a:ext uri="{FF2B5EF4-FFF2-40B4-BE49-F238E27FC236}">
                <a16:creationId xmlns:a16="http://schemas.microsoft.com/office/drawing/2014/main" id="{6D862411-A8ED-4478-BDFF-969FEF9FAAF2}"/>
              </a:ext>
            </a:extLst>
          </p:cNvPr>
          <p:cNvSpPr>
            <a:spLocks noChangeAspect="1" noEditPoints="1"/>
          </p:cNvSpPr>
          <p:nvPr/>
        </p:nvSpPr>
        <p:spPr bwMode="auto">
          <a:xfrm>
            <a:off x="4684434" y="2379591"/>
            <a:ext cx="371672" cy="49770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 name="Freeform 6">
            <a:extLst>
              <a:ext uri="{FF2B5EF4-FFF2-40B4-BE49-F238E27FC236}">
                <a16:creationId xmlns:a16="http://schemas.microsoft.com/office/drawing/2014/main" id="{16F49506-7F36-40F3-BE06-74AF1A0A467D}"/>
              </a:ext>
            </a:extLst>
          </p:cNvPr>
          <p:cNvSpPr>
            <a:spLocks noChangeAspect="1"/>
          </p:cNvSpPr>
          <p:nvPr/>
        </p:nvSpPr>
        <p:spPr bwMode="auto">
          <a:xfrm>
            <a:off x="7681638" y="3331914"/>
            <a:ext cx="470878" cy="397430"/>
          </a:xfrm>
          <a:custGeom>
            <a:avLst/>
            <a:gdLst>
              <a:gd name="T0" fmla="*/ 193 w 198"/>
              <a:gd name="T1" fmla="*/ 68 h 167"/>
              <a:gd name="T2" fmla="*/ 170 w 198"/>
              <a:gd name="T3" fmla="*/ 27 h 167"/>
              <a:gd name="T4" fmla="*/ 135 w 198"/>
              <a:gd name="T5" fmla="*/ 8 h 167"/>
              <a:gd name="T6" fmla="*/ 95 w 198"/>
              <a:gd name="T7" fmla="*/ 6 h 167"/>
              <a:gd name="T8" fmla="*/ 54 w 198"/>
              <a:gd name="T9" fmla="*/ 16 h 167"/>
              <a:gd name="T10" fmla="*/ 20 w 198"/>
              <a:gd name="T11" fmla="*/ 41 h 167"/>
              <a:gd name="T12" fmla="*/ 32 w 198"/>
              <a:gd name="T13" fmla="*/ 102 h 167"/>
              <a:gd name="T14" fmla="*/ 69 w 198"/>
              <a:gd name="T15" fmla="*/ 104 h 167"/>
              <a:gd name="T16" fmla="*/ 117 w 198"/>
              <a:gd name="T17" fmla="*/ 129 h 167"/>
              <a:gd name="T18" fmla="*/ 129 w 198"/>
              <a:gd name="T19" fmla="*/ 167 h 167"/>
              <a:gd name="T20" fmla="*/ 140 w 198"/>
              <a:gd name="T21" fmla="*/ 107 h 167"/>
              <a:gd name="T22" fmla="*/ 136 w 198"/>
              <a:gd name="T23" fmla="*/ 91 h 167"/>
              <a:gd name="T24" fmla="*/ 132 w 198"/>
              <a:gd name="T25" fmla="*/ 90 h 167"/>
              <a:gd name="T26" fmla="*/ 155 w 198"/>
              <a:gd name="T27" fmla="*/ 83 h 167"/>
              <a:gd name="T28" fmla="*/ 129 w 198"/>
              <a:gd name="T29" fmla="*/ 58 h 167"/>
              <a:gd name="T30" fmla="*/ 110 w 198"/>
              <a:gd name="T31" fmla="*/ 70 h 167"/>
              <a:gd name="T32" fmla="*/ 118 w 198"/>
              <a:gd name="T33" fmla="*/ 93 h 167"/>
              <a:gd name="T34" fmla="*/ 114 w 198"/>
              <a:gd name="T35" fmla="*/ 94 h 167"/>
              <a:gd name="T36" fmla="*/ 100 w 198"/>
              <a:gd name="T37" fmla="*/ 73 h 167"/>
              <a:gd name="T38" fmla="*/ 85 w 198"/>
              <a:gd name="T39" fmla="*/ 77 h 167"/>
              <a:gd name="T40" fmla="*/ 83 w 198"/>
              <a:gd name="T41" fmla="*/ 71 h 167"/>
              <a:gd name="T42" fmla="*/ 103 w 198"/>
              <a:gd name="T43" fmla="*/ 67 h 167"/>
              <a:gd name="T44" fmla="*/ 102 w 198"/>
              <a:gd name="T45" fmla="*/ 39 h 167"/>
              <a:gd name="T46" fmla="*/ 75 w 198"/>
              <a:gd name="T47" fmla="*/ 45 h 167"/>
              <a:gd name="T48" fmla="*/ 27 w 198"/>
              <a:gd name="T49" fmla="*/ 80 h 167"/>
              <a:gd name="T50" fmla="*/ 22 w 198"/>
              <a:gd name="T51" fmla="*/ 80 h 167"/>
              <a:gd name="T52" fmla="*/ 45 w 198"/>
              <a:gd name="T53" fmla="*/ 66 h 167"/>
              <a:gd name="T54" fmla="*/ 37 w 198"/>
              <a:gd name="T55" fmla="*/ 55 h 167"/>
              <a:gd name="T56" fmla="*/ 38 w 198"/>
              <a:gd name="T57" fmla="*/ 48 h 167"/>
              <a:gd name="T58" fmla="*/ 69 w 198"/>
              <a:gd name="T59" fmla="*/ 42 h 167"/>
              <a:gd name="T60" fmla="*/ 60 w 198"/>
              <a:gd name="T61" fmla="*/ 31 h 167"/>
              <a:gd name="T62" fmla="*/ 83 w 198"/>
              <a:gd name="T63" fmla="*/ 39 h 167"/>
              <a:gd name="T64" fmla="*/ 99 w 198"/>
              <a:gd name="T65" fmla="*/ 26 h 167"/>
              <a:gd name="T66" fmla="*/ 106 w 198"/>
              <a:gd name="T67" fmla="*/ 27 h 167"/>
              <a:gd name="T68" fmla="*/ 118 w 198"/>
              <a:gd name="T69" fmla="*/ 48 h 167"/>
              <a:gd name="T70" fmla="*/ 136 w 198"/>
              <a:gd name="T71" fmla="*/ 32 h 167"/>
              <a:gd name="T72" fmla="*/ 141 w 198"/>
              <a:gd name="T73" fmla="*/ 37 h 167"/>
              <a:gd name="T74" fmla="*/ 143 w 198"/>
              <a:gd name="T75" fmla="*/ 54 h 167"/>
              <a:gd name="T76" fmla="*/ 175 w 198"/>
              <a:gd name="T77" fmla="*/ 60 h 167"/>
              <a:gd name="T78" fmla="*/ 180 w 198"/>
              <a:gd name="T79" fmla="*/ 64 h 167"/>
              <a:gd name="T80" fmla="*/ 162 w 198"/>
              <a:gd name="T81" fmla="*/ 84 h 167"/>
              <a:gd name="T82" fmla="*/ 174 w 198"/>
              <a:gd name="T83" fmla="*/ 113 h 167"/>
              <a:gd name="T84" fmla="*/ 171 w 198"/>
              <a:gd name="T85" fmla="*/ 118 h 167"/>
              <a:gd name="T86" fmla="*/ 152 w 198"/>
              <a:gd name="T87" fmla="*/ 105 h 167"/>
              <a:gd name="T88" fmla="*/ 137 w 198"/>
              <a:gd name="T89" fmla="*/ 119 h 167"/>
              <a:gd name="T90" fmla="*/ 147 w 198"/>
              <a:gd name="T91" fmla="*/ 167 h 167"/>
              <a:gd name="T92" fmla="*/ 170 w 198"/>
              <a:gd name="T93" fmla="*/ 134 h 167"/>
              <a:gd name="T94" fmla="*/ 189 w 198"/>
              <a:gd name="T95" fmla="*/ 10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67">
                <a:moveTo>
                  <a:pt x="198" y="86"/>
                </a:moveTo>
                <a:cubicBezTo>
                  <a:pt x="198" y="79"/>
                  <a:pt x="196" y="73"/>
                  <a:pt x="193" y="68"/>
                </a:cubicBezTo>
                <a:cubicBezTo>
                  <a:pt x="193" y="65"/>
                  <a:pt x="194" y="62"/>
                  <a:pt x="194" y="58"/>
                </a:cubicBezTo>
                <a:cubicBezTo>
                  <a:pt x="194" y="44"/>
                  <a:pt x="184" y="31"/>
                  <a:pt x="170" y="27"/>
                </a:cubicBezTo>
                <a:cubicBezTo>
                  <a:pt x="165" y="16"/>
                  <a:pt x="154" y="8"/>
                  <a:pt x="141" y="8"/>
                </a:cubicBezTo>
                <a:cubicBezTo>
                  <a:pt x="139" y="8"/>
                  <a:pt x="137" y="8"/>
                  <a:pt x="135" y="8"/>
                </a:cubicBezTo>
                <a:cubicBezTo>
                  <a:pt x="129" y="3"/>
                  <a:pt x="122" y="0"/>
                  <a:pt x="114" y="0"/>
                </a:cubicBezTo>
                <a:cubicBezTo>
                  <a:pt x="107" y="0"/>
                  <a:pt x="101" y="2"/>
                  <a:pt x="95" y="6"/>
                </a:cubicBezTo>
                <a:cubicBezTo>
                  <a:pt x="91" y="3"/>
                  <a:pt x="86" y="2"/>
                  <a:pt x="80" y="2"/>
                </a:cubicBezTo>
                <a:cubicBezTo>
                  <a:pt x="69" y="2"/>
                  <a:pt x="59" y="7"/>
                  <a:pt x="54" y="16"/>
                </a:cubicBezTo>
                <a:cubicBezTo>
                  <a:pt x="53" y="16"/>
                  <a:pt x="52" y="16"/>
                  <a:pt x="51" y="16"/>
                </a:cubicBezTo>
                <a:cubicBezTo>
                  <a:pt x="36" y="16"/>
                  <a:pt x="23" y="26"/>
                  <a:pt x="20" y="41"/>
                </a:cubicBezTo>
                <a:cubicBezTo>
                  <a:pt x="8" y="45"/>
                  <a:pt x="0" y="57"/>
                  <a:pt x="0" y="70"/>
                </a:cubicBezTo>
                <a:cubicBezTo>
                  <a:pt x="0" y="88"/>
                  <a:pt x="15" y="102"/>
                  <a:pt x="32" y="102"/>
                </a:cubicBezTo>
                <a:cubicBezTo>
                  <a:pt x="39" y="102"/>
                  <a:pt x="45" y="100"/>
                  <a:pt x="51" y="97"/>
                </a:cubicBezTo>
                <a:cubicBezTo>
                  <a:pt x="56" y="101"/>
                  <a:pt x="62" y="104"/>
                  <a:pt x="69" y="104"/>
                </a:cubicBezTo>
                <a:cubicBezTo>
                  <a:pt x="76" y="104"/>
                  <a:pt x="82" y="101"/>
                  <a:pt x="87" y="97"/>
                </a:cubicBezTo>
                <a:cubicBezTo>
                  <a:pt x="97" y="102"/>
                  <a:pt x="117" y="114"/>
                  <a:pt x="117" y="129"/>
                </a:cubicBezTo>
                <a:cubicBezTo>
                  <a:pt x="117" y="145"/>
                  <a:pt x="117" y="163"/>
                  <a:pt x="117" y="167"/>
                </a:cubicBezTo>
                <a:cubicBezTo>
                  <a:pt x="129" y="167"/>
                  <a:pt x="129" y="167"/>
                  <a:pt x="129" y="167"/>
                </a:cubicBezTo>
                <a:cubicBezTo>
                  <a:pt x="129" y="152"/>
                  <a:pt x="129" y="122"/>
                  <a:pt x="131" y="116"/>
                </a:cubicBezTo>
                <a:cubicBezTo>
                  <a:pt x="132" y="113"/>
                  <a:pt x="136" y="111"/>
                  <a:pt x="140" y="107"/>
                </a:cubicBezTo>
                <a:cubicBezTo>
                  <a:pt x="146" y="102"/>
                  <a:pt x="152" y="96"/>
                  <a:pt x="155" y="90"/>
                </a:cubicBezTo>
                <a:cubicBezTo>
                  <a:pt x="148" y="88"/>
                  <a:pt x="142" y="88"/>
                  <a:pt x="136" y="91"/>
                </a:cubicBezTo>
                <a:cubicBezTo>
                  <a:pt x="136" y="92"/>
                  <a:pt x="135" y="92"/>
                  <a:pt x="135" y="92"/>
                </a:cubicBezTo>
                <a:cubicBezTo>
                  <a:pt x="133" y="92"/>
                  <a:pt x="132" y="91"/>
                  <a:pt x="132" y="90"/>
                </a:cubicBezTo>
                <a:cubicBezTo>
                  <a:pt x="131" y="88"/>
                  <a:pt x="131" y="86"/>
                  <a:pt x="133" y="86"/>
                </a:cubicBezTo>
                <a:cubicBezTo>
                  <a:pt x="140" y="82"/>
                  <a:pt x="148" y="81"/>
                  <a:pt x="155" y="83"/>
                </a:cubicBezTo>
                <a:cubicBezTo>
                  <a:pt x="155" y="69"/>
                  <a:pt x="146" y="62"/>
                  <a:pt x="141" y="60"/>
                </a:cubicBezTo>
                <a:cubicBezTo>
                  <a:pt x="138" y="59"/>
                  <a:pt x="133" y="58"/>
                  <a:pt x="129" y="58"/>
                </a:cubicBezTo>
                <a:cubicBezTo>
                  <a:pt x="124" y="57"/>
                  <a:pt x="119" y="56"/>
                  <a:pt x="115" y="54"/>
                </a:cubicBezTo>
                <a:cubicBezTo>
                  <a:pt x="112" y="59"/>
                  <a:pt x="110" y="64"/>
                  <a:pt x="110" y="70"/>
                </a:cubicBezTo>
                <a:cubicBezTo>
                  <a:pt x="110" y="77"/>
                  <a:pt x="113" y="84"/>
                  <a:pt x="118" y="89"/>
                </a:cubicBezTo>
                <a:cubicBezTo>
                  <a:pt x="119" y="90"/>
                  <a:pt x="120" y="92"/>
                  <a:pt x="118" y="93"/>
                </a:cubicBezTo>
                <a:cubicBezTo>
                  <a:pt x="118" y="94"/>
                  <a:pt x="117" y="95"/>
                  <a:pt x="116" y="95"/>
                </a:cubicBezTo>
                <a:cubicBezTo>
                  <a:pt x="115" y="95"/>
                  <a:pt x="114" y="94"/>
                  <a:pt x="114" y="94"/>
                </a:cubicBezTo>
                <a:cubicBezTo>
                  <a:pt x="108" y="89"/>
                  <a:pt x="104" y="81"/>
                  <a:pt x="103" y="74"/>
                </a:cubicBezTo>
                <a:cubicBezTo>
                  <a:pt x="102" y="74"/>
                  <a:pt x="101" y="73"/>
                  <a:pt x="100" y="73"/>
                </a:cubicBezTo>
                <a:cubicBezTo>
                  <a:pt x="95" y="73"/>
                  <a:pt x="90" y="75"/>
                  <a:pt x="87" y="77"/>
                </a:cubicBezTo>
                <a:cubicBezTo>
                  <a:pt x="86" y="77"/>
                  <a:pt x="85" y="77"/>
                  <a:pt x="85" y="77"/>
                </a:cubicBezTo>
                <a:cubicBezTo>
                  <a:pt x="84" y="77"/>
                  <a:pt x="83" y="77"/>
                  <a:pt x="82" y="76"/>
                </a:cubicBezTo>
                <a:cubicBezTo>
                  <a:pt x="81" y="74"/>
                  <a:pt x="82" y="72"/>
                  <a:pt x="83" y="71"/>
                </a:cubicBezTo>
                <a:cubicBezTo>
                  <a:pt x="88" y="68"/>
                  <a:pt x="94" y="67"/>
                  <a:pt x="100" y="67"/>
                </a:cubicBezTo>
                <a:cubicBezTo>
                  <a:pt x="101" y="67"/>
                  <a:pt x="102" y="67"/>
                  <a:pt x="103" y="67"/>
                </a:cubicBezTo>
                <a:cubicBezTo>
                  <a:pt x="104" y="61"/>
                  <a:pt x="106" y="55"/>
                  <a:pt x="110" y="50"/>
                </a:cubicBezTo>
                <a:cubicBezTo>
                  <a:pt x="107" y="48"/>
                  <a:pt x="104" y="44"/>
                  <a:pt x="102" y="39"/>
                </a:cubicBezTo>
                <a:cubicBezTo>
                  <a:pt x="97" y="44"/>
                  <a:pt x="90" y="46"/>
                  <a:pt x="83" y="46"/>
                </a:cubicBezTo>
                <a:cubicBezTo>
                  <a:pt x="80" y="46"/>
                  <a:pt x="78" y="45"/>
                  <a:pt x="75" y="45"/>
                </a:cubicBezTo>
                <a:cubicBezTo>
                  <a:pt x="73" y="60"/>
                  <a:pt x="60" y="72"/>
                  <a:pt x="45" y="72"/>
                </a:cubicBezTo>
                <a:cubicBezTo>
                  <a:pt x="38" y="72"/>
                  <a:pt x="32" y="75"/>
                  <a:pt x="27" y="80"/>
                </a:cubicBezTo>
                <a:cubicBezTo>
                  <a:pt x="26" y="81"/>
                  <a:pt x="26" y="81"/>
                  <a:pt x="25" y="81"/>
                </a:cubicBezTo>
                <a:cubicBezTo>
                  <a:pt x="24" y="81"/>
                  <a:pt x="23" y="81"/>
                  <a:pt x="22" y="80"/>
                </a:cubicBezTo>
                <a:cubicBezTo>
                  <a:pt x="21" y="79"/>
                  <a:pt x="21" y="77"/>
                  <a:pt x="22" y="76"/>
                </a:cubicBezTo>
                <a:cubicBezTo>
                  <a:pt x="28" y="69"/>
                  <a:pt x="36" y="66"/>
                  <a:pt x="45" y="66"/>
                </a:cubicBezTo>
                <a:cubicBezTo>
                  <a:pt x="47" y="65"/>
                  <a:pt x="49" y="65"/>
                  <a:pt x="51" y="64"/>
                </a:cubicBezTo>
                <a:cubicBezTo>
                  <a:pt x="48" y="60"/>
                  <a:pt x="42" y="56"/>
                  <a:pt x="37" y="55"/>
                </a:cubicBezTo>
                <a:cubicBezTo>
                  <a:pt x="35" y="55"/>
                  <a:pt x="34" y="53"/>
                  <a:pt x="34" y="51"/>
                </a:cubicBezTo>
                <a:cubicBezTo>
                  <a:pt x="34" y="49"/>
                  <a:pt x="36" y="48"/>
                  <a:pt x="38" y="48"/>
                </a:cubicBezTo>
                <a:cubicBezTo>
                  <a:pt x="46" y="50"/>
                  <a:pt x="53" y="55"/>
                  <a:pt x="57" y="62"/>
                </a:cubicBezTo>
                <a:cubicBezTo>
                  <a:pt x="64" y="58"/>
                  <a:pt x="68" y="51"/>
                  <a:pt x="69" y="42"/>
                </a:cubicBezTo>
                <a:cubicBezTo>
                  <a:pt x="65" y="41"/>
                  <a:pt x="62" y="38"/>
                  <a:pt x="60" y="36"/>
                </a:cubicBezTo>
                <a:cubicBezTo>
                  <a:pt x="59" y="34"/>
                  <a:pt x="59" y="32"/>
                  <a:pt x="60" y="31"/>
                </a:cubicBezTo>
                <a:cubicBezTo>
                  <a:pt x="61" y="30"/>
                  <a:pt x="63" y="30"/>
                  <a:pt x="65" y="31"/>
                </a:cubicBezTo>
                <a:cubicBezTo>
                  <a:pt x="69" y="36"/>
                  <a:pt x="76" y="39"/>
                  <a:pt x="83" y="39"/>
                </a:cubicBezTo>
                <a:cubicBezTo>
                  <a:pt x="89" y="39"/>
                  <a:pt x="95" y="37"/>
                  <a:pt x="100" y="33"/>
                </a:cubicBezTo>
                <a:cubicBezTo>
                  <a:pt x="99" y="31"/>
                  <a:pt x="99" y="29"/>
                  <a:pt x="99" y="26"/>
                </a:cubicBezTo>
                <a:cubicBezTo>
                  <a:pt x="99" y="25"/>
                  <a:pt x="101" y="23"/>
                  <a:pt x="103" y="23"/>
                </a:cubicBezTo>
                <a:cubicBezTo>
                  <a:pt x="104" y="23"/>
                  <a:pt x="106" y="25"/>
                  <a:pt x="106" y="27"/>
                </a:cubicBezTo>
                <a:cubicBezTo>
                  <a:pt x="106" y="38"/>
                  <a:pt x="114" y="45"/>
                  <a:pt x="118" y="48"/>
                </a:cubicBezTo>
                <a:cubicBezTo>
                  <a:pt x="118" y="48"/>
                  <a:pt x="118" y="48"/>
                  <a:pt x="118" y="48"/>
                </a:cubicBezTo>
                <a:cubicBezTo>
                  <a:pt x="119" y="49"/>
                  <a:pt x="124" y="50"/>
                  <a:pt x="128" y="51"/>
                </a:cubicBezTo>
                <a:cubicBezTo>
                  <a:pt x="129" y="44"/>
                  <a:pt x="132" y="38"/>
                  <a:pt x="136" y="32"/>
                </a:cubicBezTo>
                <a:cubicBezTo>
                  <a:pt x="138" y="31"/>
                  <a:pt x="140" y="31"/>
                  <a:pt x="141" y="32"/>
                </a:cubicBezTo>
                <a:cubicBezTo>
                  <a:pt x="142" y="34"/>
                  <a:pt x="142" y="36"/>
                  <a:pt x="141" y="37"/>
                </a:cubicBezTo>
                <a:cubicBezTo>
                  <a:pt x="137" y="41"/>
                  <a:pt x="135" y="46"/>
                  <a:pt x="135" y="52"/>
                </a:cubicBezTo>
                <a:cubicBezTo>
                  <a:pt x="138" y="52"/>
                  <a:pt x="140" y="53"/>
                  <a:pt x="143" y="54"/>
                </a:cubicBezTo>
                <a:cubicBezTo>
                  <a:pt x="149" y="56"/>
                  <a:pt x="155" y="61"/>
                  <a:pt x="158" y="68"/>
                </a:cubicBezTo>
                <a:cubicBezTo>
                  <a:pt x="165" y="68"/>
                  <a:pt x="171" y="65"/>
                  <a:pt x="175" y="60"/>
                </a:cubicBezTo>
                <a:cubicBezTo>
                  <a:pt x="176" y="59"/>
                  <a:pt x="178" y="58"/>
                  <a:pt x="180" y="60"/>
                </a:cubicBezTo>
                <a:cubicBezTo>
                  <a:pt x="181" y="61"/>
                  <a:pt x="181" y="63"/>
                  <a:pt x="180" y="64"/>
                </a:cubicBezTo>
                <a:cubicBezTo>
                  <a:pt x="175" y="70"/>
                  <a:pt x="168" y="74"/>
                  <a:pt x="161" y="74"/>
                </a:cubicBezTo>
                <a:cubicBezTo>
                  <a:pt x="162" y="78"/>
                  <a:pt x="162" y="81"/>
                  <a:pt x="162" y="84"/>
                </a:cubicBezTo>
                <a:cubicBezTo>
                  <a:pt x="162" y="90"/>
                  <a:pt x="160" y="95"/>
                  <a:pt x="157" y="100"/>
                </a:cubicBezTo>
                <a:cubicBezTo>
                  <a:pt x="164" y="102"/>
                  <a:pt x="169" y="107"/>
                  <a:pt x="174" y="113"/>
                </a:cubicBezTo>
                <a:cubicBezTo>
                  <a:pt x="175" y="115"/>
                  <a:pt x="174" y="117"/>
                  <a:pt x="173" y="118"/>
                </a:cubicBezTo>
                <a:cubicBezTo>
                  <a:pt x="172" y="118"/>
                  <a:pt x="171" y="118"/>
                  <a:pt x="171" y="118"/>
                </a:cubicBezTo>
                <a:cubicBezTo>
                  <a:pt x="170" y="118"/>
                  <a:pt x="169" y="118"/>
                  <a:pt x="168" y="117"/>
                </a:cubicBezTo>
                <a:cubicBezTo>
                  <a:pt x="164" y="111"/>
                  <a:pt x="158" y="107"/>
                  <a:pt x="152" y="105"/>
                </a:cubicBezTo>
                <a:cubicBezTo>
                  <a:pt x="149" y="108"/>
                  <a:pt x="147" y="110"/>
                  <a:pt x="144" y="112"/>
                </a:cubicBezTo>
                <a:cubicBezTo>
                  <a:pt x="141" y="115"/>
                  <a:pt x="138" y="117"/>
                  <a:pt x="137" y="119"/>
                </a:cubicBezTo>
                <a:cubicBezTo>
                  <a:pt x="136" y="122"/>
                  <a:pt x="136" y="145"/>
                  <a:pt x="136" y="167"/>
                </a:cubicBezTo>
                <a:cubicBezTo>
                  <a:pt x="147" y="167"/>
                  <a:pt x="147" y="167"/>
                  <a:pt x="147" y="167"/>
                </a:cubicBezTo>
                <a:cubicBezTo>
                  <a:pt x="149" y="162"/>
                  <a:pt x="154" y="144"/>
                  <a:pt x="169" y="134"/>
                </a:cubicBezTo>
                <a:cubicBezTo>
                  <a:pt x="170" y="134"/>
                  <a:pt x="170" y="134"/>
                  <a:pt x="170" y="134"/>
                </a:cubicBezTo>
                <a:cubicBezTo>
                  <a:pt x="181" y="130"/>
                  <a:pt x="189" y="119"/>
                  <a:pt x="189" y="107"/>
                </a:cubicBezTo>
                <a:cubicBezTo>
                  <a:pt x="189" y="107"/>
                  <a:pt x="189" y="107"/>
                  <a:pt x="189" y="107"/>
                </a:cubicBezTo>
                <a:cubicBezTo>
                  <a:pt x="195" y="101"/>
                  <a:pt x="198" y="94"/>
                  <a:pt x="198"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30">
            <a:extLst>
              <a:ext uri="{FF2B5EF4-FFF2-40B4-BE49-F238E27FC236}">
                <a16:creationId xmlns:a16="http://schemas.microsoft.com/office/drawing/2014/main" id="{B801C8FD-AA43-44C4-9ABB-48F50771D4BA}"/>
              </a:ext>
            </a:extLst>
          </p:cNvPr>
          <p:cNvSpPr>
            <a:spLocks noChangeAspect="1" noEditPoints="1"/>
          </p:cNvSpPr>
          <p:nvPr/>
        </p:nvSpPr>
        <p:spPr bwMode="auto">
          <a:xfrm>
            <a:off x="8719003" y="2431796"/>
            <a:ext cx="506865" cy="445495"/>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22">
            <a:extLst>
              <a:ext uri="{FF2B5EF4-FFF2-40B4-BE49-F238E27FC236}">
                <a16:creationId xmlns:a16="http://schemas.microsoft.com/office/drawing/2014/main" id="{180B3605-7471-4EC5-8BF0-84D24F50F400}"/>
              </a:ext>
            </a:extLst>
          </p:cNvPr>
          <p:cNvSpPr>
            <a:spLocks noChangeAspect="1" noEditPoints="1"/>
          </p:cNvSpPr>
          <p:nvPr/>
        </p:nvSpPr>
        <p:spPr bwMode="auto">
          <a:xfrm>
            <a:off x="6571243" y="1469840"/>
            <a:ext cx="698024" cy="549460"/>
          </a:xfrm>
          <a:custGeom>
            <a:avLst/>
            <a:gdLst>
              <a:gd name="T0" fmla="*/ 12 w 334"/>
              <a:gd name="T1" fmla="*/ 147 h 263"/>
              <a:gd name="T2" fmla="*/ 54 w 334"/>
              <a:gd name="T3" fmla="*/ 147 h 263"/>
              <a:gd name="T4" fmla="*/ 54 w 334"/>
              <a:gd name="T5" fmla="*/ 184 h 263"/>
              <a:gd name="T6" fmla="*/ 102 w 334"/>
              <a:gd name="T7" fmla="*/ 184 h 263"/>
              <a:gd name="T8" fmla="*/ 102 w 334"/>
              <a:gd name="T9" fmla="*/ 147 h 263"/>
              <a:gd name="T10" fmla="*/ 234 w 334"/>
              <a:gd name="T11" fmla="*/ 147 h 263"/>
              <a:gd name="T12" fmla="*/ 234 w 334"/>
              <a:gd name="T13" fmla="*/ 184 h 263"/>
              <a:gd name="T14" fmla="*/ 282 w 334"/>
              <a:gd name="T15" fmla="*/ 184 h 263"/>
              <a:gd name="T16" fmla="*/ 282 w 334"/>
              <a:gd name="T17" fmla="*/ 147 h 263"/>
              <a:gd name="T18" fmla="*/ 323 w 334"/>
              <a:gd name="T19" fmla="*/ 147 h 263"/>
              <a:gd name="T20" fmla="*/ 323 w 334"/>
              <a:gd name="T21" fmla="*/ 229 h 263"/>
              <a:gd name="T22" fmla="*/ 288 w 334"/>
              <a:gd name="T23" fmla="*/ 263 h 263"/>
              <a:gd name="T24" fmla="*/ 46 w 334"/>
              <a:gd name="T25" fmla="*/ 263 h 263"/>
              <a:gd name="T26" fmla="*/ 12 w 334"/>
              <a:gd name="T27" fmla="*/ 229 h 263"/>
              <a:gd name="T28" fmla="*/ 12 w 334"/>
              <a:gd name="T29" fmla="*/ 147 h 263"/>
              <a:gd name="T30" fmla="*/ 84 w 334"/>
              <a:gd name="T31" fmla="*/ 121 h 263"/>
              <a:gd name="T32" fmla="*/ 71 w 334"/>
              <a:gd name="T33" fmla="*/ 121 h 263"/>
              <a:gd name="T34" fmla="*/ 71 w 334"/>
              <a:gd name="T35" fmla="*/ 167 h 263"/>
              <a:gd name="T36" fmla="*/ 84 w 334"/>
              <a:gd name="T37" fmla="*/ 167 h 263"/>
              <a:gd name="T38" fmla="*/ 84 w 334"/>
              <a:gd name="T39" fmla="*/ 121 h 263"/>
              <a:gd name="T40" fmla="*/ 265 w 334"/>
              <a:gd name="T41" fmla="*/ 121 h 263"/>
              <a:gd name="T42" fmla="*/ 252 w 334"/>
              <a:gd name="T43" fmla="*/ 121 h 263"/>
              <a:gd name="T44" fmla="*/ 252 w 334"/>
              <a:gd name="T45" fmla="*/ 167 h 263"/>
              <a:gd name="T46" fmla="*/ 265 w 334"/>
              <a:gd name="T47" fmla="*/ 167 h 263"/>
              <a:gd name="T48" fmla="*/ 265 w 334"/>
              <a:gd name="T49" fmla="*/ 121 h 263"/>
              <a:gd name="T50" fmla="*/ 296 w 334"/>
              <a:gd name="T51" fmla="*/ 52 h 263"/>
              <a:gd name="T52" fmla="*/ 244 w 334"/>
              <a:gd name="T53" fmla="*/ 52 h 263"/>
              <a:gd name="T54" fmla="*/ 223 w 334"/>
              <a:gd name="T55" fmla="*/ 11 h 263"/>
              <a:gd name="T56" fmla="*/ 204 w 334"/>
              <a:gd name="T57" fmla="*/ 0 h 263"/>
              <a:gd name="T58" fmla="*/ 129 w 334"/>
              <a:gd name="T59" fmla="*/ 0 h 263"/>
              <a:gd name="T60" fmla="*/ 111 w 334"/>
              <a:gd name="T61" fmla="*/ 11 h 263"/>
              <a:gd name="T62" fmla="*/ 90 w 334"/>
              <a:gd name="T63" fmla="*/ 52 h 263"/>
              <a:gd name="T64" fmla="*/ 38 w 334"/>
              <a:gd name="T65" fmla="*/ 52 h 263"/>
              <a:gd name="T66" fmla="*/ 0 w 334"/>
              <a:gd name="T67" fmla="*/ 91 h 263"/>
              <a:gd name="T68" fmla="*/ 0 w 334"/>
              <a:gd name="T69" fmla="*/ 129 h 263"/>
              <a:gd name="T70" fmla="*/ 54 w 334"/>
              <a:gd name="T71" fmla="*/ 129 h 263"/>
              <a:gd name="T72" fmla="*/ 54 w 334"/>
              <a:gd name="T73" fmla="*/ 103 h 263"/>
              <a:gd name="T74" fmla="*/ 102 w 334"/>
              <a:gd name="T75" fmla="*/ 103 h 263"/>
              <a:gd name="T76" fmla="*/ 102 w 334"/>
              <a:gd name="T77" fmla="*/ 129 h 263"/>
              <a:gd name="T78" fmla="*/ 234 w 334"/>
              <a:gd name="T79" fmla="*/ 129 h 263"/>
              <a:gd name="T80" fmla="*/ 234 w 334"/>
              <a:gd name="T81" fmla="*/ 103 h 263"/>
              <a:gd name="T82" fmla="*/ 282 w 334"/>
              <a:gd name="T83" fmla="*/ 103 h 263"/>
              <a:gd name="T84" fmla="*/ 282 w 334"/>
              <a:gd name="T85" fmla="*/ 129 h 263"/>
              <a:gd name="T86" fmla="*/ 334 w 334"/>
              <a:gd name="T87" fmla="*/ 129 h 263"/>
              <a:gd name="T88" fmla="*/ 334 w 334"/>
              <a:gd name="T89" fmla="*/ 91 h 263"/>
              <a:gd name="T90" fmla="*/ 296 w 334"/>
              <a:gd name="T91" fmla="*/ 52 h 263"/>
              <a:gd name="T92" fmla="*/ 213 w 334"/>
              <a:gd name="T93" fmla="*/ 52 h 263"/>
              <a:gd name="T94" fmla="*/ 217 w 334"/>
              <a:gd name="T95" fmla="*/ 45 h 263"/>
              <a:gd name="T96" fmla="*/ 205 w 334"/>
              <a:gd name="T97" fmla="*/ 23 h 263"/>
              <a:gd name="T98" fmla="*/ 192 w 334"/>
              <a:gd name="T99" fmla="*/ 16 h 263"/>
              <a:gd name="T100" fmla="*/ 140 w 334"/>
              <a:gd name="T101" fmla="*/ 16 h 263"/>
              <a:gd name="T102" fmla="*/ 128 w 334"/>
              <a:gd name="T103" fmla="*/ 24 h 263"/>
              <a:gd name="T104" fmla="*/ 117 w 334"/>
              <a:gd name="T105" fmla="*/ 45 h 263"/>
              <a:gd name="T106" fmla="*/ 122 w 334"/>
              <a:gd name="T107" fmla="*/ 52 h 263"/>
              <a:gd name="T108" fmla="*/ 213 w 334"/>
              <a:gd name="T109" fmla="*/ 5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263">
                <a:moveTo>
                  <a:pt x="12" y="147"/>
                </a:moveTo>
                <a:cubicBezTo>
                  <a:pt x="54" y="147"/>
                  <a:pt x="54" y="147"/>
                  <a:pt x="54" y="147"/>
                </a:cubicBezTo>
                <a:cubicBezTo>
                  <a:pt x="54" y="184"/>
                  <a:pt x="54" y="184"/>
                  <a:pt x="54" y="184"/>
                </a:cubicBezTo>
                <a:cubicBezTo>
                  <a:pt x="102" y="184"/>
                  <a:pt x="102" y="184"/>
                  <a:pt x="102" y="184"/>
                </a:cubicBezTo>
                <a:cubicBezTo>
                  <a:pt x="102" y="147"/>
                  <a:pt x="102" y="147"/>
                  <a:pt x="102" y="147"/>
                </a:cubicBezTo>
                <a:cubicBezTo>
                  <a:pt x="234" y="147"/>
                  <a:pt x="234" y="147"/>
                  <a:pt x="234" y="147"/>
                </a:cubicBezTo>
                <a:cubicBezTo>
                  <a:pt x="234" y="184"/>
                  <a:pt x="234" y="184"/>
                  <a:pt x="234" y="184"/>
                </a:cubicBezTo>
                <a:cubicBezTo>
                  <a:pt x="282" y="184"/>
                  <a:pt x="282" y="184"/>
                  <a:pt x="282" y="184"/>
                </a:cubicBezTo>
                <a:cubicBezTo>
                  <a:pt x="282" y="147"/>
                  <a:pt x="282" y="147"/>
                  <a:pt x="282" y="147"/>
                </a:cubicBezTo>
                <a:cubicBezTo>
                  <a:pt x="323" y="147"/>
                  <a:pt x="323" y="147"/>
                  <a:pt x="323" y="147"/>
                </a:cubicBezTo>
                <a:cubicBezTo>
                  <a:pt x="323" y="229"/>
                  <a:pt x="323" y="229"/>
                  <a:pt x="323" y="229"/>
                </a:cubicBezTo>
                <a:cubicBezTo>
                  <a:pt x="323" y="248"/>
                  <a:pt x="307" y="263"/>
                  <a:pt x="288" y="263"/>
                </a:cubicBezTo>
                <a:cubicBezTo>
                  <a:pt x="46" y="263"/>
                  <a:pt x="46" y="263"/>
                  <a:pt x="46" y="263"/>
                </a:cubicBezTo>
                <a:cubicBezTo>
                  <a:pt x="27" y="263"/>
                  <a:pt x="12" y="248"/>
                  <a:pt x="12" y="229"/>
                </a:cubicBezTo>
                <a:cubicBezTo>
                  <a:pt x="12" y="147"/>
                  <a:pt x="12" y="147"/>
                  <a:pt x="12" y="147"/>
                </a:cubicBezTo>
                <a:close/>
                <a:moveTo>
                  <a:pt x="84" y="121"/>
                </a:moveTo>
                <a:cubicBezTo>
                  <a:pt x="71" y="121"/>
                  <a:pt x="71" y="121"/>
                  <a:pt x="71" y="121"/>
                </a:cubicBezTo>
                <a:cubicBezTo>
                  <a:pt x="71" y="167"/>
                  <a:pt x="71" y="167"/>
                  <a:pt x="71" y="167"/>
                </a:cubicBezTo>
                <a:cubicBezTo>
                  <a:pt x="84" y="167"/>
                  <a:pt x="84" y="167"/>
                  <a:pt x="84" y="167"/>
                </a:cubicBezTo>
                <a:lnTo>
                  <a:pt x="84" y="121"/>
                </a:lnTo>
                <a:close/>
                <a:moveTo>
                  <a:pt x="265" y="121"/>
                </a:moveTo>
                <a:cubicBezTo>
                  <a:pt x="252" y="121"/>
                  <a:pt x="252" y="121"/>
                  <a:pt x="252" y="121"/>
                </a:cubicBezTo>
                <a:cubicBezTo>
                  <a:pt x="252" y="167"/>
                  <a:pt x="252" y="167"/>
                  <a:pt x="252" y="167"/>
                </a:cubicBezTo>
                <a:cubicBezTo>
                  <a:pt x="265" y="167"/>
                  <a:pt x="265" y="167"/>
                  <a:pt x="265" y="167"/>
                </a:cubicBezTo>
                <a:lnTo>
                  <a:pt x="265" y="121"/>
                </a:lnTo>
                <a:close/>
                <a:moveTo>
                  <a:pt x="296" y="52"/>
                </a:moveTo>
                <a:cubicBezTo>
                  <a:pt x="244" y="52"/>
                  <a:pt x="244" y="52"/>
                  <a:pt x="244" y="52"/>
                </a:cubicBezTo>
                <a:cubicBezTo>
                  <a:pt x="223" y="11"/>
                  <a:pt x="223" y="11"/>
                  <a:pt x="223" y="11"/>
                </a:cubicBezTo>
                <a:cubicBezTo>
                  <a:pt x="219" y="5"/>
                  <a:pt x="211" y="0"/>
                  <a:pt x="204" y="0"/>
                </a:cubicBezTo>
                <a:cubicBezTo>
                  <a:pt x="129" y="0"/>
                  <a:pt x="129" y="0"/>
                  <a:pt x="129" y="0"/>
                </a:cubicBezTo>
                <a:cubicBezTo>
                  <a:pt x="122" y="0"/>
                  <a:pt x="114" y="5"/>
                  <a:pt x="111" y="11"/>
                </a:cubicBezTo>
                <a:cubicBezTo>
                  <a:pt x="90" y="52"/>
                  <a:pt x="90" y="52"/>
                  <a:pt x="90" y="52"/>
                </a:cubicBezTo>
                <a:cubicBezTo>
                  <a:pt x="38" y="52"/>
                  <a:pt x="38" y="52"/>
                  <a:pt x="38" y="52"/>
                </a:cubicBezTo>
                <a:cubicBezTo>
                  <a:pt x="17" y="52"/>
                  <a:pt x="0" y="70"/>
                  <a:pt x="0" y="91"/>
                </a:cubicBezTo>
                <a:cubicBezTo>
                  <a:pt x="0" y="129"/>
                  <a:pt x="0" y="129"/>
                  <a:pt x="0" y="129"/>
                </a:cubicBezTo>
                <a:cubicBezTo>
                  <a:pt x="54" y="129"/>
                  <a:pt x="54" y="129"/>
                  <a:pt x="54" y="129"/>
                </a:cubicBezTo>
                <a:cubicBezTo>
                  <a:pt x="54" y="103"/>
                  <a:pt x="54" y="103"/>
                  <a:pt x="54" y="103"/>
                </a:cubicBezTo>
                <a:cubicBezTo>
                  <a:pt x="102" y="103"/>
                  <a:pt x="102" y="103"/>
                  <a:pt x="102" y="103"/>
                </a:cubicBezTo>
                <a:cubicBezTo>
                  <a:pt x="102" y="129"/>
                  <a:pt x="102" y="129"/>
                  <a:pt x="102" y="129"/>
                </a:cubicBezTo>
                <a:cubicBezTo>
                  <a:pt x="234" y="129"/>
                  <a:pt x="234" y="129"/>
                  <a:pt x="234" y="129"/>
                </a:cubicBezTo>
                <a:cubicBezTo>
                  <a:pt x="234" y="103"/>
                  <a:pt x="234" y="103"/>
                  <a:pt x="234" y="103"/>
                </a:cubicBezTo>
                <a:cubicBezTo>
                  <a:pt x="282" y="103"/>
                  <a:pt x="282" y="103"/>
                  <a:pt x="282" y="103"/>
                </a:cubicBezTo>
                <a:cubicBezTo>
                  <a:pt x="282" y="129"/>
                  <a:pt x="282" y="129"/>
                  <a:pt x="282" y="129"/>
                </a:cubicBezTo>
                <a:cubicBezTo>
                  <a:pt x="334" y="129"/>
                  <a:pt x="334" y="129"/>
                  <a:pt x="334" y="129"/>
                </a:cubicBezTo>
                <a:cubicBezTo>
                  <a:pt x="334" y="91"/>
                  <a:pt x="334" y="91"/>
                  <a:pt x="334" y="91"/>
                </a:cubicBezTo>
                <a:cubicBezTo>
                  <a:pt x="334" y="70"/>
                  <a:pt x="317" y="52"/>
                  <a:pt x="296" y="52"/>
                </a:cubicBezTo>
                <a:close/>
                <a:moveTo>
                  <a:pt x="213" y="52"/>
                </a:moveTo>
                <a:cubicBezTo>
                  <a:pt x="217" y="52"/>
                  <a:pt x="219" y="49"/>
                  <a:pt x="217" y="45"/>
                </a:cubicBezTo>
                <a:cubicBezTo>
                  <a:pt x="205" y="23"/>
                  <a:pt x="205" y="23"/>
                  <a:pt x="205" y="23"/>
                </a:cubicBezTo>
                <a:cubicBezTo>
                  <a:pt x="203" y="19"/>
                  <a:pt x="197" y="16"/>
                  <a:pt x="192" y="16"/>
                </a:cubicBezTo>
                <a:cubicBezTo>
                  <a:pt x="140" y="16"/>
                  <a:pt x="140" y="16"/>
                  <a:pt x="140" y="16"/>
                </a:cubicBezTo>
                <a:cubicBezTo>
                  <a:pt x="136" y="16"/>
                  <a:pt x="130" y="19"/>
                  <a:pt x="128" y="24"/>
                </a:cubicBezTo>
                <a:cubicBezTo>
                  <a:pt x="117" y="45"/>
                  <a:pt x="117" y="45"/>
                  <a:pt x="117" y="45"/>
                </a:cubicBezTo>
                <a:cubicBezTo>
                  <a:pt x="115" y="49"/>
                  <a:pt x="117" y="52"/>
                  <a:pt x="122" y="52"/>
                </a:cubicBezTo>
                <a:lnTo>
                  <a:pt x="213"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14">
            <a:extLst>
              <a:ext uri="{FF2B5EF4-FFF2-40B4-BE49-F238E27FC236}">
                <a16:creationId xmlns:a16="http://schemas.microsoft.com/office/drawing/2014/main" id="{ABCD4E25-6384-4888-A98D-13C890A337D0}"/>
              </a:ext>
            </a:extLst>
          </p:cNvPr>
          <p:cNvSpPr>
            <a:spLocks noChangeAspect="1" noEditPoints="1"/>
          </p:cNvSpPr>
          <p:nvPr/>
        </p:nvSpPr>
        <p:spPr bwMode="auto">
          <a:xfrm>
            <a:off x="3619338" y="3310128"/>
            <a:ext cx="436012" cy="456010"/>
          </a:xfrm>
          <a:custGeom>
            <a:avLst/>
            <a:gdLst>
              <a:gd name="T0" fmla="*/ 145 w 369"/>
              <a:gd name="T1" fmla="*/ 37 h 386"/>
              <a:gd name="T2" fmla="*/ 182 w 369"/>
              <a:gd name="T3" fmla="*/ 0 h 386"/>
              <a:gd name="T4" fmla="*/ 219 w 369"/>
              <a:gd name="T5" fmla="*/ 37 h 386"/>
              <a:gd name="T6" fmla="*/ 182 w 369"/>
              <a:gd name="T7" fmla="*/ 74 h 386"/>
              <a:gd name="T8" fmla="*/ 145 w 369"/>
              <a:gd name="T9" fmla="*/ 37 h 386"/>
              <a:gd name="T10" fmla="*/ 105 w 369"/>
              <a:gd name="T11" fmla="*/ 171 h 386"/>
              <a:gd name="T12" fmla="*/ 263 w 369"/>
              <a:gd name="T13" fmla="*/ 171 h 386"/>
              <a:gd name="T14" fmla="*/ 266 w 369"/>
              <a:gd name="T15" fmla="*/ 135 h 386"/>
              <a:gd name="T16" fmla="*/ 232 w 369"/>
              <a:gd name="T17" fmla="*/ 95 h 386"/>
              <a:gd name="T18" fmla="*/ 199 w 369"/>
              <a:gd name="T19" fmla="*/ 95 h 386"/>
              <a:gd name="T20" fmla="*/ 191 w 369"/>
              <a:gd name="T21" fmla="*/ 136 h 386"/>
              <a:gd name="T22" fmla="*/ 176 w 369"/>
              <a:gd name="T23" fmla="*/ 136 h 386"/>
              <a:gd name="T24" fmla="*/ 167 w 369"/>
              <a:gd name="T25" fmla="*/ 95 h 386"/>
              <a:gd name="T26" fmla="*/ 137 w 369"/>
              <a:gd name="T27" fmla="*/ 95 h 386"/>
              <a:gd name="T28" fmla="*/ 101 w 369"/>
              <a:gd name="T29" fmla="*/ 135 h 386"/>
              <a:gd name="T30" fmla="*/ 105 w 369"/>
              <a:gd name="T31" fmla="*/ 171 h 386"/>
              <a:gd name="T32" fmla="*/ 71 w 369"/>
              <a:gd name="T33" fmla="*/ 215 h 386"/>
              <a:gd name="T34" fmla="*/ 85 w 369"/>
              <a:gd name="T35" fmla="*/ 228 h 386"/>
              <a:gd name="T36" fmla="*/ 283 w 369"/>
              <a:gd name="T37" fmla="*/ 228 h 386"/>
              <a:gd name="T38" fmla="*/ 297 w 369"/>
              <a:gd name="T39" fmla="*/ 215 h 386"/>
              <a:gd name="T40" fmla="*/ 297 w 369"/>
              <a:gd name="T41" fmla="*/ 206 h 386"/>
              <a:gd name="T42" fmla="*/ 283 w 369"/>
              <a:gd name="T43" fmla="*/ 193 h 386"/>
              <a:gd name="T44" fmla="*/ 85 w 369"/>
              <a:gd name="T45" fmla="*/ 193 h 386"/>
              <a:gd name="T46" fmla="*/ 71 w 369"/>
              <a:gd name="T47" fmla="*/ 206 h 386"/>
              <a:gd name="T48" fmla="*/ 71 w 369"/>
              <a:gd name="T49" fmla="*/ 215 h 386"/>
              <a:gd name="T50" fmla="*/ 36 w 369"/>
              <a:gd name="T51" fmla="*/ 74 h 386"/>
              <a:gd name="T52" fmla="*/ 73 w 369"/>
              <a:gd name="T53" fmla="*/ 37 h 386"/>
              <a:gd name="T54" fmla="*/ 36 w 369"/>
              <a:gd name="T55" fmla="*/ 0 h 386"/>
              <a:gd name="T56" fmla="*/ 0 w 369"/>
              <a:gd name="T57" fmla="*/ 37 h 386"/>
              <a:gd name="T58" fmla="*/ 36 w 369"/>
              <a:gd name="T59" fmla="*/ 74 h 386"/>
              <a:gd name="T60" fmla="*/ 110 w 369"/>
              <a:gd name="T61" fmla="*/ 250 h 386"/>
              <a:gd name="T62" fmla="*/ 41 w 369"/>
              <a:gd name="T63" fmla="*/ 250 h 386"/>
              <a:gd name="T64" fmla="*/ 49 w 369"/>
              <a:gd name="T65" fmla="*/ 113 h 386"/>
              <a:gd name="T66" fmla="*/ 33 w 369"/>
              <a:gd name="T67" fmla="*/ 94 h 386"/>
              <a:gd name="T68" fmla="*/ 14 w 369"/>
              <a:gd name="T69" fmla="*/ 111 h 386"/>
              <a:gd name="T70" fmla="*/ 5 w 369"/>
              <a:gd name="T71" fmla="*/ 267 h 386"/>
              <a:gd name="T72" fmla="*/ 10 w 369"/>
              <a:gd name="T73" fmla="*/ 280 h 386"/>
              <a:gd name="T74" fmla="*/ 22 w 369"/>
              <a:gd name="T75" fmla="*/ 285 h 386"/>
              <a:gd name="T76" fmla="*/ 92 w 369"/>
              <a:gd name="T77" fmla="*/ 285 h 386"/>
              <a:gd name="T78" fmla="*/ 92 w 369"/>
              <a:gd name="T79" fmla="*/ 369 h 386"/>
              <a:gd name="T80" fmla="*/ 110 w 369"/>
              <a:gd name="T81" fmla="*/ 386 h 386"/>
              <a:gd name="T82" fmla="*/ 128 w 369"/>
              <a:gd name="T83" fmla="*/ 369 h 386"/>
              <a:gd name="T84" fmla="*/ 128 w 369"/>
              <a:gd name="T85" fmla="*/ 268 h 386"/>
              <a:gd name="T86" fmla="*/ 110 w 369"/>
              <a:gd name="T87" fmla="*/ 250 h 386"/>
              <a:gd name="T88" fmla="*/ 333 w 369"/>
              <a:gd name="T89" fmla="*/ 74 h 386"/>
              <a:gd name="T90" fmla="*/ 369 w 369"/>
              <a:gd name="T91" fmla="*/ 37 h 386"/>
              <a:gd name="T92" fmla="*/ 333 w 369"/>
              <a:gd name="T93" fmla="*/ 0 h 386"/>
              <a:gd name="T94" fmla="*/ 296 w 369"/>
              <a:gd name="T95" fmla="*/ 37 h 386"/>
              <a:gd name="T96" fmla="*/ 333 w 369"/>
              <a:gd name="T97" fmla="*/ 74 h 386"/>
              <a:gd name="T98" fmla="*/ 353 w 369"/>
              <a:gd name="T99" fmla="*/ 111 h 386"/>
              <a:gd name="T100" fmla="*/ 334 w 369"/>
              <a:gd name="T101" fmla="*/ 94 h 386"/>
              <a:gd name="T102" fmla="*/ 317 w 369"/>
              <a:gd name="T103" fmla="*/ 113 h 386"/>
              <a:gd name="T104" fmla="*/ 326 w 369"/>
              <a:gd name="T105" fmla="*/ 250 h 386"/>
              <a:gd name="T106" fmla="*/ 257 w 369"/>
              <a:gd name="T107" fmla="*/ 250 h 386"/>
              <a:gd name="T108" fmla="*/ 239 w 369"/>
              <a:gd name="T109" fmla="*/ 268 h 386"/>
              <a:gd name="T110" fmla="*/ 239 w 369"/>
              <a:gd name="T111" fmla="*/ 369 h 386"/>
              <a:gd name="T112" fmla="*/ 257 w 369"/>
              <a:gd name="T113" fmla="*/ 386 h 386"/>
              <a:gd name="T114" fmla="*/ 274 w 369"/>
              <a:gd name="T115" fmla="*/ 369 h 386"/>
              <a:gd name="T116" fmla="*/ 274 w 369"/>
              <a:gd name="T117" fmla="*/ 285 h 386"/>
              <a:gd name="T118" fmla="*/ 344 w 369"/>
              <a:gd name="T119" fmla="*/ 285 h 386"/>
              <a:gd name="T120" fmla="*/ 357 w 369"/>
              <a:gd name="T121" fmla="*/ 280 h 386"/>
              <a:gd name="T122" fmla="*/ 362 w 369"/>
              <a:gd name="T123" fmla="*/ 267 h 386"/>
              <a:gd name="T124" fmla="*/ 353 w 369"/>
              <a:gd name="T125" fmla="*/ 11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386">
                <a:moveTo>
                  <a:pt x="145" y="37"/>
                </a:moveTo>
                <a:cubicBezTo>
                  <a:pt x="145" y="17"/>
                  <a:pt x="162" y="0"/>
                  <a:pt x="182" y="0"/>
                </a:cubicBezTo>
                <a:cubicBezTo>
                  <a:pt x="202" y="0"/>
                  <a:pt x="219" y="17"/>
                  <a:pt x="219" y="37"/>
                </a:cubicBezTo>
                <a:cubicBezTo>
                  <a:pt x="219" y="58"/>
                  <a:pt x="202" y="74"/>
                  <a:pt x="182" y="74"/>
                </a:cubicBezTo>
                <a:cubicBezTo>
                  <a:pt x="162" y="74"/>
                  <a:pt x="145" y="58"/>
                  <a:pt x="145" y="37"/>
                </a:cubicBezTo>
                <a:close/>
                <a:moveTo>
                  <a:pt x="105" y="171"/>
                </a:moveTo>
                <a:cubicBezTo>
                  <a:pt x="263" y="171"/>
                  <a:pt x="263" y="171"/>
                  <a:pt x="263" y="171"/>
                </a:cubicBezTo>
                <a:cubicBezTo>
                  <a:pt x="266" y="135"/>
                  <a:pt x="266" y="135"/>
                  <a:pt x="266" y="135"/>
                </a:cubicBezTo>
                <a:cubicBezTo>
                  <a:pt x="269" y="114"/>
                  <a:pt x="253" y="95"/>
                  <a:pt x="232" y="95"/>
                </a:cubicBezTo>
                <a:cubicBezTo>
                  <a:pt x="199" y="95"/>
                  <a:pt x="199" y="95"/>
                  <a:pt x="199" y="95"/>
                </a:cubicBezTo>
                <a:cubicBezTo>
                  <a:pt x="196" y="112"/>
                  <a:pt x="191" y="136"/>
                  <a:pt x="191" y="136"/>
                </a:cubicBezTo>
                <a:cubicBezTo>
                  <a:pt x="184" y="143"/>
                  <a:pt x="176" y="136"/>
                  <a:pt x="176" y="136"/>
                </a:cubicBezTo>
                <a:cubicBezTo>
                  <a:pt x="173" y="122"/>
                  <a:pt x="167" y="95"/>
                  <a:pt x="167" y="95"/>
                </a:cubicBezTo>
                <a:cubicBezTo>
                  <a:pt x="137" y="95"/>
                  <a:pt x="137" y="95"/>
                  <a:pt x="137" y="95"/>
                </a:cubicBezTo>
                <a:cubicBezTo>
                  <a:pt x="115" y="95"/>
                  <a:pt x="100" y="114"/>
                  <a:pt x="101" y="135"/>
                </a:cubicBezTo>
                <a:cubicBezTo>
                  <a:pt x="103" y="149"/>
                  <a:pt x="104" y="161"/>
                  <a:pt x="105" y="171"/>
                </a:cubicBezTo>
                <a:close/>
                <a:moveTo>
                  <a:pt x="71" y="215"/>
                </a:moveTo>
                <a:cubicBezTo>
                  <a:pt x="71" y="222"/>
                  <a:pt x="77" y="228"/>
                  <a:pt x="85" y="228"/>
                </a:cubicBezTo>
                <a:cubicBezTo>
                  <a:pt x="283" y="228"/>
                  <a:pt x="283" y="228"/>
                  <a:pt x="283" y="228"/>
                </a:cubicBezTo>
                <a:cubicBezTo>
                  <a:pt x="291" y="228"/>
                  <a:pt x="297" y="222"/>
                  <a:pt x="297" y="215"/>
                </a:cubicBezTo>
                <a:cubicBezTo>
                  <a:pt x="297" y="206"/>
                  <a:pt x="297" y="206"/>
                  <a:pt x="297" y="206"/>
                </a:cubicBezTo>
                <a:cubicBezTo>
                  <a:pt x="297" y="199"/>
                  <a:pt x="291" y="193"/>
                  <a:pt x="283" y="193"/>
                </a:cubicBezTo>
                <a:cubicBezTo>
                  <a:pt x="85" y="193"/>
                  <a:pt x="85" y="193"/>
                  <a:pt x="85" y="193"/>
                </a:cubicBezTo>
                <a:cubicBezTo>
                  <a:pt x="77" y="193"/>
                  <a:pt x="71" y="199"/>
                  <a:pt x="71" y="206"/>
                </a:cubicBezTo>
                <a:lnTo>
                  <a:pt x="71" y="215"/>
                </a:lnTo>
                <a:close/>
                <a:moveTo>
                  <a:pt x="36" y="74"/>
                </a:moveTo>
                <a:cubicBezTo>
                  <a:pt x="57" y="74"/>
                  <a:pt x="73" y="58"/>
                  <a:pt x="73" y="37"/>
                </a:cubicBezTo>
                <a:cubicBezTo>
                  <a:pt x="73" y="17"/>
                  <a:pt x="57" y="0"/>
                  <a:pt x="36" y="0"/>
                </a:cubicBezTo>
                <a:cubicBezTo>
                  <a:pt x="16" y="0"/>
                  <a:pt x="0" y="17"/>
                  <a:pt x="0" y="37"/>
                </a:cubicBezTo>
                <a:cubicBezTo>
                  <a:pt x="0" y="58"/>
                  <a:pt x="16" y="74"/>
                  <a:pt x="36" y="74"/>
                </a:cubicBezTo>
                <a:close/>
                <a:moveTo>
                  <a:pt x="110" y="250"/>
                </a:moveTo>
                <a:cubicBezTo>
                  <a:pt x="41" y="250"/>
                  <a:pt x="41" y="250"/>
                  <a:pt x="41" y="250"/>
                </a:cubicBezTo>
                <a:cubicBezTo>
                  <a:pt x="49" y="113"/>
                  <a:pt x="49" y="113"/>
                  <a:pt x="49" y="113"/>
                </a:cubicBezTo>
                <a:cubicBezTo>
                  <a:pt x="50" y="103"/>
                  <a:pt x="42" y="95"/>
                  <a:pt x="33" y="94"/>
                </a:cubicBezTo>
                <a:cubicBezTo>
                  <a:pt x="23" y="94"/>
                  <a:pt x="15" y="101"/>
                  <a:pt x="14" y="111"/>
                </a:cubicBezTo>
                <a:cubicBezTo>
                  <a:pt x="5" y="267"/>
                  <a:pt x="5" y="267"/>
                  <a:pt x="5" y="267"/>
                </a:cubicBezTo>
                <a:cubicBezTo>
                  <a:pt x="4" y="272"/>
                  <a:pt x="6" y="276"/>
                  <a:pt x="10" y="280"/>
                </a:cubicBezTo>
                <a:cubicBezTo>
                  <a:pt x="13" y="283"/>
                  <a:pt x="17" y="285"/>
                  <a:pt x="22" y="285"/>
                </a:cubicBezTo>
                <a:cubicBezTo>
                  <a:pt x="92" y="285"/>
                  <a:pt x="92" y="285"/>
                  <a:pt x="92" y="285"/>
                </a:cubicBezTo>
                <a:cubicBezTo>
                  <a:pt x="92" y="369"/>
                  <a:pt x="92" y="369"/>
                  <a:pt x="92" y="369"/>
                </a:cubicBezTo>
                <a:cubicBezTo>
                  <a:pt x="92" y="378"/>
                  <a:pt x="100" y="386"/>
                  <a:pt x="110" y="386"/>
                </a:cubicBezTo>
                <a:cubicBezTo>
                  <a:pt x="120" y="386"/>
                  <a:pt x="128" y="378"/>
                  <a:pt x="128" y="369"/>
                </a:cubicBezTo>
                <a:cubicBezTo>
                  <a:pt x="128" y="268"/>
                  <a:pt x="128" y="268"/>
                  <a:pt x="128" y="268"/>
                </a:cubicBezTo>
                <a:cubicBezTo>
                  <a:pt x="128" y="258"/>
                  <a:pt x="120" y="250"/>
                  <a:pt x="110" y="250"/>
                </a:cubicBezTo>
                <a:close/>
                <a:moveTo>
                  <a:pt x="333" y="74"/>
                </a:moveTo>
                <a:cubicBezTo>
                  <a:pt x="353" y="74"/>
                  <a:pt x="369" y="58"/>
                  <a:pt x="369" y="37"/>
                </a:cubicBezTo>
                <a:cubicBezTo>
                  <a:pt x="369" y="17"/>
                  <a:pt x="353" y="0"/>
                  <a:pt x="333" y="0"/>
                </a:cubicBezTo>
                <a:cubicBezTo>
                  <a:pt x="312" y="0"/>
                  <a:pt x="296" y="17"/>
                  <a:pt x="296" y="37"/>
                </a:cubicBezTo>
                <a:cubicBezTo>
                  <a:pt x="296" y="58"/>
                  <a:pt x="312" y="74"/>
                  <a:pt x="333" y="74"/>
                </a:cubicBezTo>
                <a:close/>
                <a:moveTo>
                  <a:pt x="353" y="111"/>
                </a:moveTo>
                <a:cubicBezTo>
                  <a:pt x="352" y="101"/>
                  <a:pt x="344" y="94"/>
                  <a:pt x="334" y="94"/>
                </a:cubicBezTo>
                <a:cubicBezTo>
                  <a:pt x="324" y="95"/>
                  <a:pt x="317" y="103"/>
                  <a:pt x="317" y="113"/>
                </a:cubicBezTo>
                <a:cubicBezTo>
                  <a:pt x="326" y="250"/>
                  <a:pt x="326" y="250"/>
                  <a:pt x="326" y="250"/>
                </a:cubicBezTo>
                <a:cubicBezTo>
                  <a:pt x="257" y="250"/>
                  <a:pt x="257" y="250"/>
                  <a:pt x="257" y="250"/>
                </a:cubicBezTo>
                <a:cubicBezTo>
                  <a:pt x="247" y="250"/>
                  <a:pt x="239" y="258"/>
                  <a:pt x="239" y="268"/>
                </a:cubicBezTo>
                <a:cubicBezTo>
                  <a:pt x="239" y="369"/>
                  <a:pt x="239" y="369"/>
                  <a:pt x="239" y="369"/>
                </a:cubicBezTo>
                <a:cubicBezTo>
                  <a:pt x="239" y="378"/>
                  <a:pt x="247" y="386"/>
                  <a:pt x="257" y="386"/>
                </a:cubicBezTo>
                <a:cubicBezTo>
                  <a:pt x="266" y="386"/>
                  <a:pt x="274" y="378"/>
                  <a:pt x="274" y="369"/>
                </a:cubicBezTo>
                <a:cubicBezTo>
                  <a:pt x="274" y="285"/>
                  <a:pt x="274" y="285"/>
                  <a:pt x="274" y="285"/>
                </a:cubicBezTo>
                <a:cubicBezTo>
                  <a:pt x="344" y="285"/>
                  <a:pt x="344" y="285"/>
                  <a:pt x="344" y="285"/>
                </a:cubicBezTo>
                <a:cubicBezTo>
                  <a:pt x="349" y="285"/>
                  <a:pt x="354" y="283"/>
                  <a:pt x="357" y="280"/>
                </a:cubicBezTo>
                <a:cubicBezTo>
                  <a:pt x="361" y="276"/>
                  <a:pt x="362" y="272"/>
                  <a:pt x="362" y="267"/>
                </a:cubicBezTo>
                <a:lnTo>
                  <a:pt x="353"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12">
            <a:extLst>
              <a:ext uri="{FF2B5EF4-FFF2-40B4-BE49-F238E27FC236}">
                <a16:creationId xmlns:a16="http://schemas.microsoft.com/office/drawing/2014/main" id="{7A1C878A-FB79-492E-A348-08ACD3AF86D0}"/>
              </a:ext>
            </a:extLst>
          </p:cNvPr>
          <p:cNvSpPr>
            <a:spLocks noChangeAspect="1" noEditPoints="1"/>
          </p:cNvSpPr>
          <p:nvPr/>
        </p:nvSpPr>
        <p:spPr bwMode="auto">
          <a:xfrm>
            <a:off x="9736825" y="3271219"/>
            <a:ext cx="533728" cy="437548"/>
          </a:xfrm>
          <a:custGeom>
            <a:avLst/>
            <a:gdLst>
              <a:gd name="T0" fmla="*/ 279 w 677"/>
              <a:gd name="T1" fmla="*/ 421 h 555"/>
              <a:gd name="T2" fmla="*/ 277 w 677"/>
              <a:gd name="T3" fmla="*/ 442 h 555"/>
              <a:gd name="T4" fmla="*/ 246 w 677"/>
              <a:gd name="T5" fmla="*/ 444 h 555"/>
              <a:gd name="T6" fmla="*/ 271 w 677"/>
              <a:gd name="T7" fmla="*/ 455 h 555"/>
              <a:gd name="T8" fmla="*/ 279 w 677"/>
              <a:gd name="T9" fmla="*/ 456 h 555"/>
              <a:gd name="T10" fmla="*/ 279 w 677"/>
              <a:gd name="T11" fmla="*/ 462 h 555"/>
              <a:gd name="T12" fmla="*/ 209 w 677"/>
              <a:gd name="T13" fmla="*/ 499 h 555"/>
              <a:gd name="T14" fmla="*/ 49 w 677"/>
              <a:gd name="T15" fmla="*/ 555 h 555"/>
              <a:gd name="T16" fmla="*/ 42 w 677"/>
              <a:gd name="T17" fmla="*/ 420 h 555"/>
              <a:gd name="T18" fmla="*/ 139 w 677"/>
              <a:gd name="T19" fmla="*/ 180 h 555"/>
              <a:gd name="T20" fmla="*/ 278 w 677"/>
              <a:gd name="T21" fmla="*/ 333 h 555"/>
              <a:gd name="T22" fmla="*/ 302 w 677"/>
              <a:gd name="T23" fmla="*/ 416 h 555"/>
              <a:gd name="T24" fmla="*/ 93 w 677"/>
              <a:gd name="T25" fmla="*/ 268 h 555"/>
              <a:gd name="T26" fmla="*/ 179 w 677"/>
              <a:gd name="T27" fmla="*/ 268 h 555"/>
              <a:gd name="T28" fmla="*/ 522 w 677"/>
              <a:gd name="T29" fmla="*/ 109 h 555"/>
              <a:gd name="T30" fmla="*/ 519 w 677"/>
              <a:gd name="T31" fmla="*/ 146 h 555"/>
              <a:gd name="T32" fmla="*/ 522 w 677"/>
              <a:gd name="T33" fmla="*/ 109 h 555"/>
              <a:gd name="T34" fmla="*/ 456 w 677"/>
              <a:gd name="T35" fmla="*/ 69 h 555"/>
              <a:gd name="T36" fmla="*/ 493 w 677"/>
              <a:gd name="T37" fmla="*/ 72 h 555"/>
              <a:gd name="T38" fmla="*/ 413 w 677"/>
              <a:gd name="T39" fmla="*/ 15 h 555"/>
              <a:gd name="T40" fmla="*/ 409 w 677"/>
              <a:gd name="T41" fmla="*/ 52 h 555"/>
              <a:gd name="T42" fmla="*/ 413 w 677"/>
              <a:gd name="T43" fmla="*/ 15 h 555"/>
              <a:gd name="T44" fmla="*/ 320 w 677"/>
              <a:gd name="T45" fmla="*/ 18 h 555"/>
              <a:gd name="T46" fmla="*/ 357 w 677"/>
              <a:gd name="T47" fmla="*/ 21 h 555"/>
              <a:gd name="T48" fmla="*/ 267 w 677"/>
              <a:gd name="T49" fmla="*/ 13 h 555"/>
              <a:gd name="T50" fmla="*/ 264 w 677"/>
              <a:gd name="T51" fmla="*/ 50 h 555"/>
              <a:gd name="T52" fmla="*/ 267 w 677"/>
              <a:gd name="T53" fmla="*/ 13 h 555"/>
              <a:gd name="T54" fmla="*/ 182 w 677"/>
              <a:gd name="T55" fmla="*/ 67 h 555"/>
              <a:gd name="T56" fmla="*/ 220 w 677"/>
              <a:gd name="T57" fmla="*/ 70 h 555"/>
              <a:gd name="T58" fmla="*/ 155 w 677"/>
              <a:gd name="T59" fmla="*/ 108 h 555"/>
              <a:gd name="T60" fmla="*/ 152 w 677"/>
              <a:gd name="T61" fmla="*/ 145 h 555"/>
              <a:gd name="T62" fmla="*/ 155 w 677"/>
              <a:gd name="T63" fmla="*/ 108 h 555"/>
              <a:gd name="T64" fmla="*/ 399 w 677"/>
              <a:gd name="T65" fmla="*/ 333 h 555"/>
              <a:gd name="T66" fmla="*/ 538 w 677"/>
              <a:gd name="T67" fmla="*/ 180 h 555"/>
              <a:gd name="T68" fmla="*/ 635 w 677"/>
              <a:gd name="T69" fmla="*/ 420 h 555"/>
              <a:gd name="T70" fmla="*/ 628 w 677"/>
              <a:gd name="T71" fmla="*/ 555 h 555"/>
              <a:gd name="T72" fmla="*/ 468 w 677"/>
              <a:gd name="T73" fmla="*/ 499 h 555"/>
              <a:gd name="T74" fmla="*/ 398 w 677"/>
              <a:gd name="T75" fmla="*/ 462 h 555"/>
              <a:gd name="T76" fmla="*/ 398 w 677"/>
              <a:gd name="T77" fmla="*/ 456 h 555"/>
              <a:gd name="T78" fmla="*/ 406 w 677"/>
              <a:gd name="T79" fmla="*/ 455 h 555"/>
              <a:gd name="T80" fmla="*/ 431 w 677"/>
              <a:gd name="T81" fmla="*/ 444 h 555"/>
              <a:gd name="T82" fmla="*/ 400 w 677"/>
              <a:gd name="T83" fmla="*/ 442 h 555"/>
              <a:gd name="T84" fmla="*/ 398 w 677"/>
              <a:gd name="T85" fmla="*/ 421 h 555"/>
              <a:gd name="T86" fmla="*/ 372 w 677"/>
              <a:gd name="T87" fmla="*/ 385 h 555"/>
              <a:gd name="T88" fmla="*/ 547 w 677"/>
              <a:gd name="T89" fmla="*/ 221 h 555"/>
              <a:gd name="T90" fmla="*/ 547 w 677"/>
              <a:gd name="T91"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555">
                <a:moveTo>
                  <a:pt x="302" y="416"/>
                </a:moveTo>
                <a:cubicBezTo>
                  <a:pt x="279" y="421"/>
                  <a:pt x="279" y="421"/>
                  <a:pt x="279" y="421"/>
                </a:cubicBezTo>
                <a:cubicBezTo>
                  <a:pt x="279" y="440"/>
                  <a:pt x="279" y="440"/>
                  <a:pt x="279" y="440"/>
                </a:cubicBezTo>
                <a:cubicBezTo>
                  <a:pt x="279" y="441"/>
                  <a:pt x="278" y="441"/>
                  <a:pt x="277" y="442"/>
                </a:cubicBezTo>
                <a:cubicBezTo>
                  <a:pt x="275" y="443"/>
                  <a:pt x="266" y="446"/>
                  <a:pt x="253" y="443"/>
                </a:cubicBezTo>
                <a:cubicBezTo>
                  <a:pt x="250" y="442"/>
                  <a:pt x="247" y="440"/>
                  <a:pt x="246" y="444"/>
                </a:cubicBezTo>
                <a:cubicBezTo>
                  <a:pt x="245" y="447"/>
                  <a:pt x="252" y="450"/>
                  <a:pt x="255" y="451"/>
                </a:cubicBezTo>
                <a:cubicBezTo>
                  <a:pt x="258" y="452"/>
                  <a:pt x="263" y="454"/>
                  <a:pt x="271" y="455"/>
                </a:cubicBezTo>
                <a:cubicBezTo>
                  <a:pt x="273" y="455"/>
                  <a:pt x="275" y="455"/>
                  <a:pt x="277" y="454"/>
                </a:cubicBezTo>
                <a:cubicBezTo>
                  <a:pt x="279" y="454"/>
                  <a:pt x="279" y="456"/>
                  <a:pt x="279" y="456"/>
                </a:cubicBezTo>
                <a:cubicBezTo>
                  <a:pt x="279" y="459"/>
                  <a:pt x="279" y="459"/>
                  <a:pt x="279" y="459"/>
                </a:cubicBezTo>
                <a:cubicBezTo>
                  <a:pt x="279" y="459"/>
                  <a:pt x="279" y="461"/>
                  <a:pt x="279" y="462"/>
                </a:cubicBezTo>
                <a:cubicBezTo>
                  <a:pt x="279" y="485"/>
                  <a:pt x="260" y="504"/>
                  <a:pt x="237" y="504"/>
                </a:cubicBezTo>
                <a:cubicBezTo>
                  <a:pt x="209" y="499"/>
                  <a:pt x="209" y="499"/>
                  <a:pt x="209" y="499"/>
                </a:cubicBezTo>
                <a:cubicBezTo>
                  <a:pt x="204" y="555"/>
                  <a:pt x="204" y="555"/>
                  <a:pt x="204" y="555"/>
                </a:cubicBezTo>
                <a:cubicBezTo>
                  <a:pt x="49" y="555"/>
                  <a:pt x="49" y="555"/>
                  <a:pt x="49" y="555"/>
                </a:cubicBezTo>
                <a:cubicBezTo>
                  <a:pt x="42" y="420"/>
                  <a:pt x="42" y="420"/>
                  <a:pt x="42" y="420"/>
                </a:cubicBezTo>
                <a:cubicBezTo>
                  <a:pt x="42" y="420"/>
                  <a:pt x="42" y="420"/>
                  <a:pt x="42" y="420"/>
                </a:cubicBezTo>
                <a:cubicBezTo>
                  <a:pt x="16" y="394"/>
                  <a:pt x="0" y="359"/>
                  <a:pt x="0" y="320"/>
                </a:cubicBezTo>
                <a:cubicBezTo>
                  <a:pt x="0" y="242"/>
                  <a:pt x="62" y="180"/>
                  <a:pt x="139" y="180"/>
                </a:cubicBezTo>
                <a:cubicBezTo>
                  <a:pt x="217" y="180"/>
                  <a:pt x="279" y="242"/>
                  <a:pt x="279" y="320"/>
                </a:cubicBezTo>
                <a:cubicBezTo>
                  <a:pt x="279" y="324"/>
                  <a:pt x="279" y="329"/>
                  <a:pt x="278" y="333"/>
                </a:cubicBezTo>
                <a:cubicBezTo>
                  <a:pt x="284" y="344"/>
                  <a:pt x="299" y="374"/>
                  <a:pt x="305" y="385"/>
                </a:cubicBezTo>
                <a:cubicBezTo>
                  <a:pt x="314" y="400"/>
                  <a:pt x="314" y="412"/>
                  <a:pt x="302" y="416"/>
                </a:cubicBezTo>
                <a:close/>
                <a:moveTo>
                  <a:pt x="136" y="225"/>
                </a:moveTo>
                <a:cubicBezTo>
                  <a:pt x="113" y="225"/>
                  <a:pt x="93" y="244"/>
                  <a:pt x="93" y="268"/>
                </a:cubicBezTo>
                <a:cubicBezTo>
                  <a:pt x="93" y="291"/>
                  <a:pt x="113" y="311"/>
                  <a:pt x="136" y="311"/>
                </a:cubicBezTo>
                <a:cubicBezTo>
                  <a:pt x="160" y="311"/>
                  <a:pt x="179" y="291"/>
                  <a:pt x="179" y="268"/>
                </a:cubicBezTo>
                <a:cubicBezTo>
                  <a:pt x="179" y="244"/>
                  <a:pt x="160" y="225"/>
                  <a:pt x="136" y="225"/>
                </a:cubicBezTo>
                <a:close/>
                <a:moveTo>
                  <a:pt x="522" y="109"/>
                </a:moveTo>
                <a:cubicBezTo>
                  <a:pt x="512" y="108"/>
                  <a:pt x="503" y="115"/>
                  <a:pt x="502" y="126"/>
                </a:cubicBezTo>
                <a:cubicBezTo>
                  <a:pt x="501" y="136"/>
                  <a:pt x="509" y="145"/>
                  <a:pt x="519" y="146"/>
                </a:cubicBezTo>
                <a:cubicBezTo>
                  <a:pt x="529" y="147"/>
                  <a:pt x="538" y="139"/>
                  <a:pt x="539" y="129"/>
                </a:cubicBezTo>
                <a:cubicBezTo>
                  <a:pt x="540" y="119"/>
                  <a:pt x="533" y="110"/>
                  <a:pt x="522" y="109"/>
                </a:cubicBezTo>
                <a:close/>
                <a:moveTo>
                  <a:pt x="476" y="52"/>
                </a:moveTo>
                <a:cubicBezTo>
                  <a:pt x="466" y="51"/>
                  <a:pt x="457" y="58"/>
                  <a:pt x="456" y="69"/>
                </a:cubicBezTo>
                <a:cubicBezTo>
                  <a:pt x="455" y="79"/>
                  <a:pt x="462" y="88"/>
                  <a:pt x="472" y="89"/>
                </a:cubicBezTo>
                <a:cubicBezTo>
                  <a:pt x="483" y="90"/>
                  <a:pt x="492" y="83"/>
                  <a:pt x="493" y="72"/>
                </a:cubicBezTo>
                <a:cubicBezTo>
                  <a:pt x="494" y="62"/>
                  <a:pt x="486" y="53"/>
                  <a:pt x="476" y="52"/>
                </a:cubicBezTo>
                <a:close/>
                <a:moveTo>
                  <a:pt x="413" y="15"/>
                </a:moveTo>
                <a:cubicBezTo>
                  <a:pt x="402" y="14"/>
                  <a:pt x="393" y="21"/>
                  <a:pt x="392" y="31"/>
                </a:cubicBezTo>
                <a:cubicBezTo>
                  <a:pt x="391" y="42"/>
                  <a:pt x="399" y="51"/>
                  <a:pt x="409" y="52"/>
                </a:cubicBezTo>
                <a:cubicBezTo>
                  <a:pt x="419" y="53"/>
                  <a:pt x="429" y="45"/>
                  <a:pt x="430" y="35"/>
                </a:cubicBezTo>
                <a:cubicBezTo>
                  <a:pt x="431" y="25"/>
                  <a:pt x="423" y="16"/>
                  <a:pt x="413" y="15"/>
                </a:cubicBezTo>
                <a:close/>
                <a:moveTo>
                  <a:pt x="340" y="1"/>
                </a:moveTo>
                <a:cubicBezTo>
                  <a:pt x="330" y="0"/>
                  <a:pt x="321" y="7"/>
                  <a:pt x="320" y="18"/>
                </a:cubicBezTo>
                <a:cubicBezTo>
                  <a:pt x="319" y="28"/>
                  <a:pt x="326" y="37"/>
                  <a:pt x="337" y="38"/>
                </a:cubicBezTo>
                <a:cubicBezTo>
                  <a:pt x="347" y="39"/>
                  <a:pt x="356" y="32"/>
                  <a:pt x="357" y="21"/>
                </a:cubicBezTo>
                <a:cubicBezTo>
                  <a:pt x="358" y="11"/>
                  <a:pt x="351" y="2"/>
                  <a:pt x="340" y="1"/>
                </a:cubicBezTo>
                <a:close/>
                <a:moveTo>
                  <a:pt x="267" y="13"/>
                </a:moveTo>
                <a:cubicBezTo>
                  <a:pt x="257" y="12"/>
                  <a:pt x="248" y="19"/>
                  <a:pt x="247" y="30"/>
                </a:cubicBezTo>
                <a:cubicBezTo>
                  <a:pt x="246" y="40"/>
                  <a:pt x="253" y="49"/>
                  <a:pt x="264" y="50"/>
                </a:cubicBezTo>
                <a:cubicBezTo>
                  <a:pt x="274" y="51"/>
                  <a:pt x="283" y="44"/>
                  <a:pt x="284" y="33"/>
                </a:cubicBezTo>
                <a:cubicBezTo>
                  <a:pt x="285" y="23"/>
                  <a:pt x="278" y="14"/>
                  <a:pt x="267" y="13"/>
                </a:cubicBezTo>
                <a:close/>
                <a:moveTo>
                  <a:pt x="203" y="50"/>
                </a:moveTo>
                <a:cubicBezTo>
                  <a:pt x="192" y="49"/>
                  <a:pt x="183" y="56"/>
                  <a:pt x="182" y="67"/>
                </a:cubicBezTo>
                <a:cubicBezTo>
                  <a:pt x="181" y="77"/>
                  <a:pt x="189" y="86"/>
                  <a:pt x="199" y="87"/>
                </a:cubicBezTo>
                <a:cubicBezTo>
                  <a:pt x="209" y="88"/>
                  <a:pt x="219" y="81"/>
                  <a:pt x="220" y="70"/>
                </a:cubicBezTo>
                <a:cubicBezTo>
                  <a:pt x="220" y="60"/>
                  <a:pt x="213" y="51"/>
                  <a:pt x="203" y="50"/>
                </a:cubicBezTo>
                <a:close/>
                <a:moveTo>
                  <a:pt x="155" y="108"/>
                </a:moveTo>
                <a:cubicBezTo>
                  <a:pt x="145" y="107"/>
                  <a:pt x="136" y="114"/>
                  <a:pt x="135" y="125"/>
                </a:cubicBezTo>
                <a:cubicBezTo>
                  <a:pt x="134" y="135"/>
                  <a:pt x="141" y="144"/>
                  <a:pt x="152" y="145"/>
                </a:cubicBezTo>
                <a:cubicBezTo>
                  <a:pt x="162" y="146"/>
                  <a:pt x="171" y="138"/>
                  <a:pt x="172" y="128"/>
                </a:cubicBezTo>
                <a:cubicBezTo>
                  <a:pt x="173" y="118"/>
                  <a:pt x="165" y="109"/>
                  <a:pt x="155" y="108"/>
                </a:cubicBezTo>
                <a:close/>
                <a:moveTo>
                  <a:pt x="372" y="385"/>
                </a:moveTo>
                <a:cubicBezTo>
                  <a:pt x="378" y="374"/>
                  <a:pt x="393" y="344"/>
                  <a:pt x="399" y="333"/>
                </a:cubicBezTo>
                <a:cubicBezTo>
                  <a:pt x="398" y="329"/>
                  <a:pt x="398" y="324"/>
                  <a:pt x="398" y="320"/>
                </a:cubicBezTo>
                <a:cubicBezTo>
                  <a:pt x="398" y="242"/>
                  <a:pt x="461" y="180"/>
                  <a:pt x="538" y="180"/>
                </a:cubicBezTo>
                <a:cubicBezTo>
                  <a:pt x="615" y="180"/>
                  <a:pt x="677" y="242"/>
                  <a:pt x="677" y="320"/>
                </a:cubicBezTo>
                <a:cubicBezTo>
                  <a:pt x="677" y="359"/>
                  <a:pt x="661" y="394"/>
                  <a:pt x="635" y="420"/>
                </a:cubicBezTo>
                <a:cubicBezTo>
                  <a:pt x="635" y="420"/>
                  <a:pt x="635" y="420"/>
                  <a:pt x="635" y="420"/>
                </a:cubicBezTo>
                <a:cubicBezTo>
                  <a:pt x="628" y="555"/>
                  <a:pt x="628" y="555"/>
                  <a:pt x="628" y="555"/>
                </a:cubicBezTo>
                <a:cubicBezTo>
                  <a:pt x="473" y="555"/>
                  <a:pt x="473" y="555"/>
                  <a:pt x="473" y="555"/>
                </a:cubicBezTo>
                <a:cubicBezTo>
                  <a:pt x="468" y="499"/>
                  <a:pt x="468" y="499"/>
                  <a:pt x="468" y="499"/>
                </a:cubicBezTo>
                <a:cubicBezTo>
                  <a:pt x="440" y="504"/>
                  <a:pt x="440" y="504"/>
                  <a:pt x="440" y="504"/>
                </a:cubicBezTo>
                <a:cubicBezTo>
                  <a:pt x="417" y="504"/>
                  <a:pt x="398" y="485"/>
                  <a:pt x="398" y="462"/>
                </a:cubicBezTo>
                <a:cubicBezTo>
                  <a:pt x="398" y="461"/>
                  <a:pt x="398" y="459"/>
                  <a:pt x="398" y="459"/>
                </a:cubicBezTo>
                <a:cubicBezTo>
                  <a:pt x="398" y="456"/>
                  <a:pt x="398" y="456"/>
                  <a:pt x="398" y="456"/>
                </a:cubicBezTo>
                <a:cubicBezTo>
                  <a:pt x="398" y="456"/>
                  <a:pt x="398" y="454"/>
                  <a:pt x="401" y="454"/>
                </a:cubicBezTo>
                <a:cubicBezTo>
                  <a:pt x="402" y="455"/>
                  <a:pt x="404" y="455"/>
                  <a:pt x="406" y="455"/>
                </a:cubicBezTo>
                <a:cubicBezTo>
                  <a:pt x="414" y="454"/>
                  <a:pt x="419" y="452"/>
                  <a:pt x="422" y="451"/>
                </a:cubicBezTo>
                <a:cubicBezTo>
                  <a:pt x="425" y="450"/>
                  <a:pt x="432" y="447"/>
                  <a:pt x="431" y="444"/>
                </a:cubicBezTo>
                <a:cubicBezTo>
                  <a:pt x="430" y="440"/>
                  <a:pt x="427" y="442"/>
                  <a:pt x="424" y="443"/>
                </a:cubicBezTo>
                <a:cubicBezTo>
                  <a:pt x="411" y="446"/>
                  <a:pt x="402" y="443"/>
                  <a:pt x="400" y="442"/>
                </a:cubicBezTo>
                <a:cubicBezTo>
                  <a:pt x="399" y="441"/>
                  <a:pt x="398" y="441"/>
                  <a:pt x="398" y="440"/>
                </a:cubicBezTo>
                <a:cubicBezTo>
                  <a:pt x="398" y="421"/>
                  <a:pt x="398" y="421"/>
                  <a:pt x="398" y="421"/>
                </a:cubicBezTo>
                <a:cubicBezTo>
                  <a:pt x="376" y="416"/>
                  <a:pt x="376" y="416"/>
                  <a:pt x="376" y="416"/>
                </a:cubicBezTo>
                <a:cubicBezTo>
                  <a:pt x="363" y="412"/>
                  <a:pt x="363" y="400"/>
                  <a:pt x="372" y="385"/>
                </a:cubicBezTo>
                <a:close/>
                <a:moveTo>
                  <a:pt x="599" y="273"/>
                </a:moveTo>
                <a:cubicBezTo>
                  <a:pt x="547" y="221"/>
                  <a:pt x="547" y="221"/>
                  <a:pt x="547" y="221"/>
                </a:cubicBezTo>
                <a:cubicBezTo>
                  <a:pt x="495" y="273"/>
                  <a:pt x="495" y="273"/>
                  <a:pt x="495" y="273"/>
                </a:cubicBezTo>
                <a:cubicBezTo>
                  <a:pt x="547" y="325"/>
                  <a:pt x="547" y="325"/>
                  <a:pt x="547" y="325"/>
                </a:cubicBezTo>
                <a:lnTo>
                  <a:pt x="599" y="2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36">
            <a:extLst>
              <a:ext uri="{FF2B5EF4-FFF2-40B4-BE49-F238E27FC236}">
                <a16:creationId xmlns:a16="http://schemas.microsoft.com/office/drawing/2014/main" id="{AE768DD8-90F3-4322-986E-3BA3AA068782}"/>
              </a:ext>
            </a:extLst>
          </p:cNvPr>
          <p:cNvSpPr>
            <a:spLocks noChangeAspect="1" noEditPoints="1"/>
          </p:cNvSpPr>
          <p:nvPr/>
        </p:nvSpPr>
        <p:spPr bwMode="auto">
          <a:xfrm>
            <a:off x="5662721" y="3299644"/>
            <a:ext cx="485062" cy="44375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56" name="Freeform 31">
            <a:extLst>
              <a:ext uri="{FF2B5EF4-FFF2-40B4-BE49-F238E27FC236}">
                <a16:creationId xmlns:a16="http://schemas.microsoft.com/office/drawing/2014/main" id="{6C8477D1-5590-4193-BCB3-514A9F19776C}"/>
              </a:ext>
            </a:extLst>
          </p:cNvPr>
          <p:cNvSpPr>
            <a:spLocks noChangeAspect="1"/>
          </p:cNvSpPr>
          <p:nvPr/>
        </p:nvSpPr>
        <p:spPr bwMode="auto">
          <a:xfrm>
            <a:off x="4403566" y="4307549"/>
            <a:ext cx="331700" cy="225164"/>
          </a:xfrm>
          <a:custGeom>
            <a:avLst/>
            <a:gdLst/>
            <a:ahLst/>
            <a:cxnLst/>
            <a:rect l="l" t="t" r="r" b="b"/>
            <a:pathLst>
              <a:path w="914400" h="620713">
                <a:moveTo>
                  <a:pt x="790476" y="65087"/>
                </a:moveTo>
                <a:cubicBezTo>
                  <a:pt x="801782" y="65087"/>
                  <a:pt x="813088" y="67338"/>
                  <a:pt x="819871" y="76339"/>
                </a:cubicBezTo>
                <a:cubicBezTo>
                  <a:pt x="828916" y="85341"/>
                  <a:pt x="833438" y="96593"/>
                  <a:pt x="831177" y="107845"/>
                </a:cubicBezTo>
                <a:cubicBezTo>
                  <a:pt x="810827" y="258623"/>
                  <a:pt x="810827" y="258623"/>
                  <a:pt x="810827" y="258623"/>
                </a:cubicBezTo>
                <a:cubicBezTo>
                  <a:pt x="808566" y="276626"/>
                  <a:pt x="792737" y="290128"/>
                  <a:pt x="774648" y="290128"/>
                </a:cubicBezTo>
                <a:cubicBezTo>
                  <a:pt x="772387" y="290128"/>
                  <a:pt x="770126" y="290128"/>
                  <a:pt x="767865" y="290128"/>
                </a:cubicBezTo>
                <a:cubicBezTo>
                  <a:pt x="747515" y="287878"/>
                  <a:pt x="733948" y="269875"/>
                  <a:pt x="736209" y="249621"/>
                </a:cubicBezTo>
                <a:cubicBezTo>
                  <a:pt x="742992" y="206863"/>
                  <a:pt x="742992" y="206863"/>
                  <a:pt x="742992" y="206863"/>
                </a:cubicBezTo>
                <a:cubicBezTo>
                  <a:pt x="544012" y="389147"/>
                  <a:pt x="544012" y="389147"/>
                  <a:pt x="544012" y="389147"/>
                </a:cubicBezTo>
                <a:cubicBezTo>
                  <a:pt x="534967" y="395898"/>
                  <a:pt x="523661" y="400399"/>
                  <a:pt x="514617" y="398148"/>
                </a:cubicBezTo>
                <a:cubicBezTo>
                  <a:pt x="503311" y="398148"/>
                  <a:pt x="494266" y="391397"/>
                  <a:pt x="487483" y="384646"/>
                </a:cubicBezTo>
                <a:cubicBezTo>
                  <a:pt x="415126" y="285628"/>
                  <a:pt x="415126" y="285628"/>
                  <a:pt x="415126" y="285628"/>
                </a:cubicBezTo>
                <a:cubicBezTo>
                  <a:pt x="211623" y="465661"/>
                  <a:pt x="211623" y="465661"/>
                  <a:pt x="211623" y="465661"/>
                </a:cubicBezTo>
                <a:cubicBezTo>
                  <a:pt x="204840" y="472412"/>
                  <a:pt x="195795" y="474662"/>
                  <a:pt x="186751" y="474662"/>
                </a:cubicBezTo>
                <a:cubicBezTo>
                  <a:pt x="175445" y="474662"/>
                  <a:pt x="166400" y="470161"/>
                  <a:pt x="159617" y="461160"/>
                </a:cubicBezTo>
                <a:cubicBezTo>
                  <a:pt x="146050" y="445407"/>
                  <a:pt x="146050" y="422903"/>
                  <a:pt x="161878" y="409400"/>
                </a:cubicBezTo>
                <a:cubicBezTo>
                  <a:pt x="397037" y="202362"/>
                  <a:pt x="397037" y="202362"/>
                  <a:pt x="397037" y="202362"/>
                </a:cubicBezTo>
                <a:cubicBezTo>
                  <a:pt x="403821" y="195611"/>
                  <a:pt x="415126" y="191110"/>
                  <a:pt x="426432" y="193361"/>
                </a:cubicBezTo>
                <a:cubicBezTo>
                  <a:pt x="435477" y="193361"/>
                  <a:pt x="444521" y="200112"/>
                  <a:pt x="451305" y="209114"/>
                </a:cubicBezTo>
                <a:cubicBezTo>
                  <a:pt x="523661" y="305881"/>
                  <a:pt x="523661" y="305881"/>
                  <a:pt x="523661" y="305881"/>
                </a:cubicBezTo>
                <a:cubicBezTo>
                  <a:pt x="693247" y="150603"/>
                  <a:pt x="693247" y="150603"/>
                  <a:pt x="693247" y="150603"/>
                </a:cubicBezTo>
                <a:cubicBezTo>
                  <a:pt x="645763" y="157354"/>
                  <a:pt x="645763" y="157354"/>
                  <a:pt x="645763" y="157354"/>
                </a:cubicBezTo>
                <a:cubicBezTo>
                  <a:pt x="625413" y="159605"/>
                  <a:pt x="607324" y="143852"/>
                  <a:pt x="605062" y="123598"/>
                </a:cubicBezTo>
                <a:cubicBezTo>
                  <a:pt x="602801" y="103344"/>
                  <a:pt x="616368" y="85341"/>
                  <a:pt x="636718" y="83091"/>
                </a:cubicBezTo>
                <a:cubicBezTo>
                  <a:pt x="790476" y="65087"/>
                  <a:pt x="790476" y="65087"/>
                  <a:pt x="790476" y="65087"/>
                </a:cubicBezTo>
                <a:close/>
                <a:moveTo>
                  <a:pt x="36124" y="0"/>
                </a:moveTo>
                <a:cubicBezTo>
                  <a:pt x="56444" y="0"/>
                  <a:pt x="74507" y="17991"/>
                  <a:pt x="74507" y="38232"/>
                </a:cubicBezTo>
                <a:cubicBezTo>
                  <a:pt x="74507" y="38232"/>
                  <a:pt x="74507" y="38232"/>
                  <a:pt x="74507" y="546498"/>
                </a:cubicBezTo>
                <a:cubicBezTo>
                  <a:pt x="74507" y="546498"/>
                  <a:pt x="74507" y="546498"/>
                  <a:pt x="878276" y="546498"/>
                </a:cubicBezTo>
                <a:cubicBezTo>
                  <a:pt x="898596" y="546498"/>
                  <a:pt x="914400" y="562240"/>
                  <a:pt x="914400" y="582481"/>
                </a:cubicBezTo>
                <a:cubicBezTo>
                  <a:pt x="914400" y="602722"/>
                  <a:pt x="898596" y="620713"/>
                  <a:pt x="878276" y="620713"/>
                </a:cubicBezTo>
                <a:cubicBezTo>
                  <a:pt x="878276" y="620713"/>
                  <a:pt x="878276" y="620713"/>
                  <a:pt x="36124" y="620713"/>
                </a:cubicBezTo>
                <a:cubicBezTo>
                  <a:pt x="15804" y="620713"/>
                  <a:pt x="0" y="602722"/>
                  <a:pt x="0" y="582481"/>
                </a:cubicBezTo>
                <a:cubicBezTo>
                  <a:pt x="0" y="582481"/>
                  <a:pt x="0" y="582481"/>
                  <a:pt x="0" y="38232"/>
                </a:cubicBezTo>
                <a:cubicBezTo>
                  <a:pt x="0" y="17991"/>
                  <a:pt x="15804" y="0"/>
                  <a:pt x="3612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57" name="Grafika 56">
            <a:extLst>
              <a:ext uri="{FF2B5EF4-FFF2-40B4-BE49-F238E27FC236}">
                <a16:creationId xmlns:a16="http://schemas.microsoft.com/office/drawing/2014/main" id="{0544936E-82AD-4A0C-BBA1-6FDE795A5B34}"/>
              </a:ext>
            </a:extLst>
          </p:cNvPr>
          <p:cNvPicPr>
            <a:picLocks noChangeAspect="1"/>
          </p:cNvPicPr>
          <p:nvPr/>
        </p:nvPicPr>
        <p:blipFill>
          <a:blip/>
          <a:stretch>
            <a:fillRect/>
          </a:stretch>
        </p:blipFill>
        <p:spPr>
          <a:xfrm>
            <a:off x="3002598" y="4248090"/>
            <a:ext cx="218400" cy="313602"/>
          </a:xfrm>
          <a:prstGeom prst="rect">
            <a:avLst/>
          </a:prstGeom>
        </p:spPr>
      </p:pic>
      <p:sp>
        <p:nvSpPr>
          <p:cNvPr id="58" name="Freeform 6">
            <a:extLst>
              <a:ext uri="{FF2B5EF4-FFF2-40B4-BE49-F238E27FC236}">
                <a16:creationId xmlns:a16="http://schemas.microsoft.com/office/drawing/2014/main" id="{7911DE51-C517-485E-B1C6-38B2D5C27B1E}"/>
              </a:ext>
            </a:extLst>
          </p:cNvPr>
          <p:cNvSpPr>
            <a:spLocks noChangeAspect="1" noEditPoints="1"/>
          </p:cNvSpPr>
          <p:nvPr/>
        </p:nvSpPr>
        <p:spPr bwMode="auto">
          <a:xfrm>
            <a:off x="5016561" y="4272762"/>
            <a:ext cx="331698" cy="264258"/>
          </a:xfrm>
          <a:custGeom>
            <a:avLst/>
            <a:gdLst>
              <a:gd name="T0" fmla="*/ 21 w 408"/>
              <a:gd name="T1" fmla="*/ 83 h 325"/>
              <a:gd name="T2" fmla="*/ 20 w 408"/>
              <a:gd name="T3" fmla="*/ 78 h 325"/>
              <a:gd name="T4" fmla="*/ 195 w 408"/>
              <a:gd name="T5" fmla="*/ 3 h 325"/>
              <a:gd name="T6" fmla="*/ 213 w 408"/>
              <a:gd name="T7" fmla="*/ 3 h 325"/>
              <a:gd name="T8" fmla="*/ 387 w 408"/>
              <a:gd name="T9" fmla="*/ 78 h 325"/>
              <a:gd name="T10" fmla="*/ 386 w 408"/>
              <a:gd name="T11" fmla="*/ 83 h 325"/>
              <a:gd name="T12" fmla="*/ 21 w 408"/>
              <a:gd name="T13" fmla="*/ 83 h 325"/>
              <a:gd name="T14" fmla="*/ 69 w 408"/>
              <a:gd name="T15" fmla="*/ 103 h 325"/>
              <a:gd name="T16" fmla="*/ 59 w 408"/>
              <a:gd name="T17" fmla="*/ 113 h 325"/>
              <a:gd name="T18" fmla="*/ 59 w 408"/>
              <a:gd name="T19" fmla="*/ 218 h 325"/>
              <a:gd name="T20" fmla="*/ 69 w 408"/>
              <a:gd name="T21" fmla="*/ 228 h 325"/>
              <a:gd name="T22" fmla="*/ 89 w 408"/>
              <a:gd name="T23" fmla="*/ 228 h 325"/>
              <a:gd name="T24" fmla="*/ 99 w 408"/>
              <a:gd name="T25" fmla="*/ 218 h 325"/>
              <a:gd name="T26" fmla="*/ 99 w 408"/>
              <a:gd name="T27" fmla="*/ 113 h 325"/>
              <a:gd name="T28" fmla="*/ 89 w 408"/>
              <a:gd name="T29" fmla="*/ 103 h 325"/>
              <a:gd name="T30" fmla="*/ 69 w 408"/>
              <a:gd name="T31" fmla="*/ 103 h 325"/>
              <a:gd name="T32" fmla="*/ 152 w 408"/>
              <a:gd name="T33" fmla="*/ 103 h 325"/>
              <a:gd name="T34" fmla="*/ 142 w 408"/>
              <a:gd name="T35" fmla="*/ 113 h 325"/>
              <a:gd name="T36" fmla="*/ 142 w 408"/>
              <a:gd name="T37" fmla="*/ 218 h 325"/>
              <a:gd name="T38" fmla="*/ 152 w 408"/>
              <a:gd name="T39" fmla="*/ 228 h 325"/>
              <a:gd name="T40" fmla="*/ 172 w 408"/>
              <a:gd name="T41" fmla="*/ 228 h 325"/>
              <a:gd name="T42" fmla="*/ 182 w 408"/>
              <a:gd name="T43" fmla="*/ 218 h 325"/>
              <a:gd name="T44" fmla="*/ 182 w 408"/>
              <a:gd name="T45" fmla="*/ 113 h 325"/>
              <a:gd name="T46" fmla="*/ 172 w 408"/>
              <a:gd name="T47" fmla="*/ 103 h 325"/>
              <a:gd name="T48" fmla="*/ 152 w 408"/>
              <a:gd name="T49" fmla="*/ 103 h 325"/>
              <a:gd name="T50" fmla="*/ 235 w 408"/>
              <a:gd name="T51" fmla="*/ 103 h 325"/>
              <a:gd name="T52" fmla="*/ 225 w 408"/>
              <a:gd name="T53" fmla="*/ 113 h 325"/>
              <a:gd name="T54" fmla="*/ 225 w 408"/>
              <a:gd name="T55" fmla="*/ 218 h 325"/>
              <a:gd name="T56" fmla="*/ 235 w 408"/>
              <a:gd name="T57" fmla="*/ 228 h 325"/>
              <a:gd name="T58" fmla="*/ 255 w 408"/>
              <a:gd name="T59" fmla="*/ 228 h 325"/>
              <a:gd name="T60" fmla="*/ 265 w 408"/>
              <a:gd name="T61" fmla="*/ 218 h 325"/>
              <a:gd name="T62" fmla="*/ 265 w 408"/>
              <a:gd name="T63" fmla="*/ 113 h 325"/>
              <a:gd name="T64" fmla="*/ 255 w 408"/>
              <a:gd name="T65" fmla="*/ 103 h 325"/>
              <a:gd name="T66" fmla="*/ 235 w 408"/>
              <a:gd name="T67" fmla="*/ 103 h 325"/>
              <a:gd name="T68" fmla="*/ 318 w 408"/>
              <a:gd name="T69" fmla="*/ 103 h 325"/>
              <a:gd name="T70" fmla="*/ 307 w 408"/>
              <a:gd name="T71" fmla="*/ 113 h 325"/>
              <a:gd name="T72" fmla="*/ 307 w 408"/>
              <a:gd name="T73" fmla="*/ 218 h 325"/>
              <a:gd name="T74" fmla="*/ 318 w 408"/>
              <a:gd name="T75" fmla="*/ 228 h 325"/>
              <a:gd name="T76" fmla="*/ 339 w 408"/>
              <a:gd name="T77" fmla="*/ 228 h 325"/>
              <a:gd name="T78" fmla="*/ 349 w 408"/>
              <a:gd name="T79" fmla="*/ 218 h 325"/>
              <a:gd name="T80" fmla="*/ 349 w 408"/>
              <a:gd name="T81" fmla="*/ 113 h 325"/>
              <a:gd name="T82" fmla="*/ 339 w 408"/>
              <a:gd name="T83" fmla="*/ 103 h 325"/>
              <a:gd name="T84" fmla="*/ 318 w 408"/>
              <a:gd name="T85" fmla="*/ 103 h 325"/>
              <a:gd name="T86" fmla="*/ 31 w 408"/>
              <a:gd name="T87" fmla="*/ 249 h 325"/>
              <a:gd name="T88" fmla="*/ 21 w 408"/>
              <a:gd name="T89" fmla="*/ 260 h 325"/>
              <a:gd name="T90" fmla="*/ 21 w 408"/>
              <a:gd name="T91" fmla="*/ 269 h 325"/>
              <a:gd name="T92" fmla="*/ 31 w 408"/>
              <a:gd name="T93" fmla="*/ 279 h 325"/>
              <a:gd name="T94" fmla="*/ 377 w 408"/>
              <a:gd name="T95" fmla="*/ 279 h 325"/>
              <a:gd name="T96" fmla="*/ 387 w 408"/>
              <a:gd name="T97" fmla="*/ 269 h 325"/>
              <a:gd name="T98" fmla="*/ 387 w 408"/>
              <a:gd name="T99" fmla="*/ 260 h 325"/>
              <a:gd name="T100" fmla="*/ 377 w 408"/>
              <a:gd name="T101" fmla="*/ 249 h 325"/>
              <a:gd name="T102" fmla="*/ 31 w 408"/>
              <a:gd name="T103" fmla="*/ 249 h 325"/>
              <a:gd name="T104" fmla="*/ 10 w 408"/>
              <a:gd name="T105" fmla="*/ 296 h 325"/>
              <a:gd name="T106" fmla="*/ 0 w 408"/>
              <a:gd name="T107" fmla="*/ 306 h 325"/>
              <a:gd name="T108" fmla="*/ 0 w 408"/>
              <a:gd name="T109" fmla="*/ 315 h 325"/>
              <a:gd name="T110" fmla="*/ 10 w 408"/>
              <a:gd name="T111" fmla="*/ 325 h 325"/>
              <a:gd name="T112" fmla="*/ 398 w 408"/>
              <a:gd name="T113" fmla="*/ 325 h 325"/>
              <a:gd name="T114" fmla="*/ 408 w 408"/>
              <a:gd name="T115" fmla="*/ 315 h 325"/>
              <a:gd name="T116" fmla="*/ 408 w 408"/>
              <a:gd name="T117" fmla="*/ 306 h 325"/>
              <a:gd name="T118" fmla="*/ 398 w 408"/>
              <a:gd name="T119" fmla="*/ 296 h 325"/>
              <a:gd name="T120" fmla="*/ 10 w 408"/>
              <a:gd name="T121" fmla="*/ 29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25">
                <a:moveTo>
                  <a:pt x="21" y="83"/>
                </a:moveTo>
                <a:cubicBezTo>
                  <a:pt x="16" y="83"/>
                  <a:pt x="15" y="81"/>
                  <a:pt x="20" y="78"/>
                </a:cubicBezTo>
                <a:cubicBezTo>
                  <a:pt x="195" y="3"/>
                  <a:pt x="195" y="3"/>
                  <a:pt x="195" y="3"/>
                </a:cubicBezTo>
                <a:cubicBezTo>
                  <a:pt x="200" y="0"/>
                  <a:pt x="208" y="0"/>
                  <a:pt x="213" y="3"/>
                </a:cubicBezTo>
                <a:cubicBezTo>
                  <a:pt x="387" y="78"/>
                  <a:pt x="387" y="78"/>
                  <a:pt x="387" y="78"/>
                </a:cubicBezTo>
                <a:cubicBezTo>
                  <a:pt x="392" y="81"/>
                  <a:pt x="392" y="83"/>
                  <a:pt x="386" y="83"/>
                </a:cubicBezTo>
                <a:lnTo>
                  <a:pt x="21" y="83"/>
                </a:lnTo>
                <a:close/>
                <a:moveTo>
                  <a:pt x="69" y="103"/>
                </a:moveTo>
                <a:cubicBezTo>
                  <a:pt x="63" y="103"/>
                  <a:pt x="59" y="108"/>
                  <a:pt x="59" y="113"/>
                </a:cubicBezTo>
                <a:cubicBezTo>
                  <a:pt x="59" y="218"/>
                  <a:pt x="59" y="218"/>
                  <a:pt x="59" y="218"/>
                </a:cubicBezTo>
                <a:cubicBezTo>
                  <a:pt x="59" y="224"/>
                  <a:pt x="63" y="228"/>
                  <a:pt x="69" y="228"/>
                </a:cubicBezTo>
                <a:cubicBezTo>
                  <a:pt x="89" y="228"/>
                  <a:pt x="89" y="228"/>
                  <a:pt x="89" y="228"/>
                </a:cubicBezTo>
                <a:cubicBezTo>
                  <a:pt x="95" y="228"/>
                  <a:pt x="99" y="224"/>
                  <a:pt x="99" y="218"/>
                </a:cubicBezTo>
                <a:cubicBezTo>
                  <a:pt x="99" y="113"/>
                  <a:pt x="99" y="113"/>
                  <a:pt x="99" y="113"/>
                </a:cubicBezTo>
                <a:cubicBezTo>
                  <a:pt x="99" y="108"/>
                  <a:pt x="95" y="103"/>
                  <a:pt x="89" y="103"/>
                </a:cubicBezTo>
                <a:lnTo>
                  <a:pt x="69" y="103"/>
                </a:lnTo>
                <a:close/>
                <a:moveTo>
                  <a:pt x="152" y="103"/>
                </a:moveTo>
                <a:cubicBezTo>
                  <a:pt x="146" y="103"/>
                  <a:pt x="142" y="108"/>
                  <a:pt x="142" y="113"/>
                </a:cubicBezTo>
                <a:cubicBezTo>
                  <a:pt x="142" y="218"/>
                  <a:pt x="142" y="218"/>
                  <a:pt x="142" y="218"/>
                </a:cubicBezTo>
                <a:cubicBezTo>
                  <a:pt x="142" y="224"/>
                  <a:pt x="146" y="228"/>
                  <a:pt x="152" y="228"/>
                </a:cubicBezTo>
                <a:cubicBezTo>
                  <a:pt x="172" y="228"/>
                  <a:pt x="172" y="228"/>
                  <a:pt x="172" y="228"/>
                </a:cubicBezTo>
                <a:cubicBezTo>
                  <a:pt x="178" y="228"/>
                  <a:pt x="182" y="224"/>
                  <a:pt x="182" y="218"/>
                </a:cubicBezTo>
                <a:cubicBezTo>
                  <a:pt x="182" y="113"/>
                  <a:pt x="182" y="113"/>
                  <a:pt x="182" y="113"/>
                </a:cubicBezTo>
                <a:cubicBezTo>
                  <a:pt x="182" y="108"/>
                  <a:pt x="178" y="103"/>
                  <a:pt x="172" y="103"/>
                </a:cubicBezTo>
                <a:lnTo>
                  <a:pt x="152" y="103"/>
                </a:lnTo>
                <a:close/>
                <a:moveTo>
                  <a:pt x="235" y="103"/>
                </a:moveTo>
                <a:cubicBezTo>
                  <a:pt x="229" y="103"/>
                  <a:pt x="225" y="108"/>
                  <a:pt x="225" y="113"/>
                </a:cubicBezTo>
                <a:cubicBezTo>
                  <a:pt x="225" y="218"/>
                  <a:pt x="225" y="218"/>
                  <a:pt x="225" y="218"/>
                </a:cubicBezTo>
                <a:cubicBezTo>
                  <a:pt x="225" y="224"/>
                  <a:pt x="229" y="228"/>
                  <a:pt x="235" y="228"/>
                </a:cubicBezTo>
                <a:cubicBezTo>
                  <a:pt x="255" y="228"/>
                  <a:pt x="255" y="228"/>
                  <a:pt x="255" y="228"/>
                </a:cubicBezTo>
                <a:cubicBezTo>
                  <a:pt x="260" y="228"/>
                  <a:pt x="265" y="224"/>
                  <a:pt x="265" y="218"/>
                </a:cubicBezTo>
                <a:cubicBezTo>
                  <a:pt x="265" y="113"/>
                  <a:pt x="265" y="113"/>
                  <a:pt x="265" y="113"/>
                </a:cubicBezTo>
                <a:cubicBezTo>
                  <a:pt x="265" y="108"/>
                  <a:pt x="260" y="103"/>
                  <a:pt x="255" y="103"/>
                </a:cubicBezTo>
                <a:lnTo>
                  <a:pt x="235" y="103"/>
                </a:lnTo>
                <a:close/>
                <a:moveTo>
                  <a:pt x="318" y="103"/>
                </a:moveTo>
                <a:cubicBezTo>
                  <a:pt x="312" y="103"/>
                  <a:pt x="307" y="108"/>
                  <a:pt x="307" y="113"/>
                </a:cubicBezTo>
                <a:cubicBezTo>
                  <a:pt x="307" y="218"/>
                  <a:pt x="307" y="218"/>
                  <a:pt x="307" y="218"/>
                </a:cubicBezTo>
                <a:cubicBezTo>
                  <a:pt x="307" y="224"/>
                  <a:pt x="312" y="228"/>
                  <a:pt x="318" y="228"/>
                </a:cubicBezTo>
                <a:cubicBezTo>
                  <a:pt x="339" y="228"/>
                  <a:pt x="339" y="228"/>
                  <a:pt x="339" y="228"/>
                </a:cubicBezTo>
                <a:cubicBezTo>
                  <a:pt x="344" y="228"/>
                  <a:pt x="349" y="224"/>
                  <a:pt x="349" y="218"/>
                </a:cubicBezTo>
                <a:cubicBezTo>
                  <a:pt x="349" y="113"/>
                  <a:pt x="349" y="113"/>
                  <a:pt x="349" y="113"/>
                </a:cubicBezTo>
                <a:cubicBezTo>
                  <a:pt x="349" y="108"/>
                  <a:pt x="344" y="103"/>
                  <a:pt x="339" y="103"/>
                </a:cubicBezTo>
                <a:lnTo>
                  <a:pt x="318" y="103"/>
                </a:lnTo>
                <a:close/>
                <a:moveTo>
                  <a:pt x="31" y="249"/>
                </a:moveTo>
                <a:cubicBezTo>
                  <a:pt x="25" y="249"/>
                  <a:pt x="21" y="254"/>
                  <a:pt x="21" y="260"/>
                </a:cubicBezTo>
                <a:cubicBezTo>
                  <a:pt x="21" y="269"/>
                  <a:pt x="21" y="269"/>
                  <a:pt x="21" y="269"/>
                </a:cubicBezTo>
                <a:cubicBezTo>
                  <a:pt x="21" y="275"/>
                  <a:pt x="25" y="279"/>
                  <a:pt x="31" y="279"/>
                </a:cubicBezTo>
                <a:cubicBezTo>
                  <a:pt x="377" y="279"/>
                  <a:pt x="377" y="279"/>
                  <a:pt x="377" y="279"/>
                </a:cubicBezTo>
                <a:cubicBezTo>
                  <a:pt x="382" y="279"/>
                  <a:pt x="387" y="275"/>
                  <a:pt x="387" y="269"/>
                </a:cubicBezTo>
                <a:cubicBezTo>
                  <a:pt x="387" y="260"/>
                  <a:pt x="387" y="260"/>
                  <a:pt x="387" y="260"/>
                </a:cubicBezTo>
                <a:cubicBezTo>
                  <a:pt x="387" y="254"/>
                  <a:pt x="382" y="249"/>
                  <a:pt x="377" y="249"/>
                </a:cubicBezTo>
                <a:lnTo>
                  <a:pt x="31" y="249"/>
                </a:lnTo>
                <a:close/>
                <a:moveTo>
                  <a:pt x="10" y="296"/>
                </a:moveTo>
                <a:cubicBezTo>
                  <a:pt x="4" y="296"/>
                  <a:pt x="0" y="300"/>
                  <a:pt x="0" y="306"/>
                </a:cubicBezTo>
                <a:cubicBezTo>
                  <a:pt x="0" y="315"/>
                  <a:pt x="0" y="315"/>
                  <a:pt x="0" y="315"/>
                </a:cubicBezTo>
                <a:cubicBezTo>
                  <a:pt x="0" y="321"/>
                  <a:pt x="4" y="325"/>
                  <a:pt x="10" y="325"/>
                </a:cubicBezTo>
                <a:cubicBezTo>
                  <a:pt x="398" y="325"/>
                  <a:pt x="398" y="325"/>
                  <a:pt x="398" y="325"/>
                </a:cubicBezTo>
                <a:cubicBezTo>
                  <a:pt x="404" y="325"/>
                  <a:pt x="408" y="321"/>
                  <a:pt x="408" y="315"/>
                </a:cubicBezTo>
                <a:cubicBezTo>
                  <a:pt x="408" y="306"/>
                  <a:pt x="408" y="306"/>
                  <a:pt x="408" y="306"/>
                </a:cubicBezTo>
                <a:cubicBezTo>
                  <a:pt x="408" y="300"/>
                  <a:pt x="404" y="296"/>
                  <a:pt x="398" y="296"/>
                </a:cubicBezTo>
                <a:lnTo>
                  <a:pt x="10" y="2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9" name="Freeform 8">
            <a:extLst>
              <a:ext uri="{FF2B5EF4-FFF2-40B4-BE49-F238E27FC236}">
                <a16:creationId xmlns:a16="http://schemas.microsoft.com/office/drawing/2014/main" id="{1F2D4429-FE3A-494B-A85E-18AD949D8163}"/>
              </a:ext>
            </a:extLst>
          </p:cNvPr>
          <p:cNvSpPr>
            <a:spLocks noChangeAspect="1" noEditPoints="1"/>
          </p:cNvSpPr>
          <p:nvPr/>
        </p:nvSpPr>
        <p:spPr bwMode="auto">
          <a:xfrm>
            <a:off x="6552643" y="4241285"/>
            <a:ext cx="142980" cy="327212"/>
          </a:xfrm>
          <a:custGeom>
            <a:avLst/>
            <a:gdLst>
              <a:gd name="T0" fmla="*/ 152 w 166"/>
              <a:gd name="T1" fmla="*/ 4 h 379"/>
              <a:gd name="T2" fmla="*/ 152 w 166"/>
              <a:gd name="T3" fmla="*/ 39 h 379"/>
              <a:gd name="T4" fmla="*/ 152 w 166"/>
              <a:gd name="T5" fmla="*/ 39 h 379"/>
              <a:gd name="T6" fmla="*/ 152 w 166"/>
              <a:gd name="T7" fmla="*/ 63 h 379"/>
              <a:gd name="T8" fmla="*/ 124 w 166"/>
              <a:gd name="T9" fmla="*/ 117 h 379"/>
              <a:gd name="T10" fmla="*/ 41 w 166"/>
              <a:gd name="T11" fmla="*/ 117 h 379"/>
              <a:gd name="T12" fmla="*/ 13 w 166"/>
              <a:gd name="T13" fmla="*/ 63 h 379"/>
              <a:gd name="T14" fmla="*/ 13 w 166"/>
              <a:gd name="T15" fmla="*/ 39 h 379"/>
              <a:gd name="T16" fmla="*/ 13 w 166"/>
              <a:gd name="T17" fmla="*/ 39 h 379"/>
              <a:gd name="T18" fmla="*/ 13 w 166"/>
              <a:gd name="T19" fmla="*/ 4 h 379"/>
              <a:gd name="T20" fmla="*/ 18 w 166"/>
              <a:gd name="T21" fmla="*/ 0 h 379"/>
              <a:gd name="T22" fmla="*/ 42 w 166"/>
              <a:gd name="T23" fmla="*/ 0 h 379"/>
              <a:gd name="T24" fmla="*/ 46 w 166"/>
              <a:gd name="T25" fmla="*/ 4 h 379"/>
              <a:gd name="T26" fmla="*/ 46 w 166"/>
              <a:gd name="T27" fmla="*/ 23 h 379"/>
              <a:gd name="T28" fmla="*/ 69 w 166"/>
              <a:gd name="T29" fmla="*/ 23 h 379"/>
              <a:gd name="T30" fmla="*/ 69 w 166"/>
              <a:gd name="T31" fmla="*/ 4 h 379"/>
              <a:gd name="T32" fmla="*/ 73 w 166"/>
              <a:gd name="T33" fmla="*/ 0 h 379"/>
              <a:gd name="T34" fmla="*/ 93 w 166"/>
              <a:gd name="T35" fmla="*/ 0 h 379"/>
              <a:gd name="T36" fmla="*/ 97 w 166"/>
              <a:gd name="T37" fmla="*/ 4 h 379"/>
              <a:gd name="T38" fmla="*/ 97 w 166"/>
              <a:gd name="T39" fmla="*/ 23 h 379"/>
              <a:gd name="T40" fmla="*/ 120 w 166"/>
              <a:gd name="T41" fmla="*/ 23 h 379"/>
              <a:gd name="T42" fmla="*/ 120 w 166"/>
              <a:gd name="T43" fmla="*/ 4 h 379"/>
              <a:gd name="T44" fmla="*/ 124 w 166"/>
              <a:gd name="T45" fmla="*/ 0 h 379"/>
              <a:gd name="T46" fmla="*/ 148 w 166"/>
              <a:gd name="T47" fmla="*/ 0 h 379"/>
              <a:gd name="T48" fmla="*/ 152 w 166"/>
              <a:gd name="T49" fmla="*/ 4 h 379"/>
              <a:gd name="T50" fmla="*/ 146 w 166"/>
              <a:gd name="T51" fmla="*/ 244 h 379"/>
              <a:gd name="T52" fmla="*/ 125 w 166"/>
              <a:gd name="T53" fmla="*/ 135 h 379"/>
              <a:gd name="T54" fmla="*/ 109 w 166"/>
              <a:gd name="T55" fmla="*/ 135 h 379"/>
              <a:gd name="T56" fmla="*/ 58 w 166"/>
              <a:gd name="T57" fmla="*/ 135 h 379"/>
              <a:gd name="T58" fmla="*/ 42 w 166"/>
              <a:gd name="T59" fmla="*/ 135 h 379"/>
              <a:gd name="T60" fmla="*/ 20 w 166"/>
              <a:gd name="T61" fmla="*/ 244 h 379"/>
              <a:gd name="T62" fmla="*/ 2 w 166"/>
              <a:gd name="T63" fmla="*/ 275 h 379"/>
              <a:gd name="T64" fmla="*/ 24 w 166"/>
              <a:gd name="T65" fmla="*/ 291 h 379"/>
              <a:gd name="T66" fmla="*/ 142 w 166"/>
              <a:gd name="T67" fmla="*/ 291 h 379"/>
              <a:gd name="T68" fmla="*/ 164 w 166"/>
              <a:gd name="T69" fmla="*/ 275 h 379"/>
              <a:gd name="T70" fmla="*/ 146 w 166"/>
              <a:gd name="T71" fmla="*/ 244 h 379"/>
              <a:gd name="T72" fmla="*/ 160 w 166"/>
              <a:gd name="T73" fmla="*/ 355 h 379"/>
              <a:gd name="T74" fmla="*/ 147 w 166"/>
              <a:gd name="T75" fmla="*/ 344 h 379"/>
              <a:gd name="T76" fmla="*/ 142 w 166"/>
              <a:gd name="T77" fmla="*/ 332 h 379"/>
              <a:gd name="T78" fmla="*/ 142 w 166"/>
              <a:gd name="T79" fmla="*/ 309 h 379"/>
              <a:gd name="T80" fmla="*/ 23 w 166"/>
              <a:gd name="T81" fmla="*/ 309 h 379"/>
              <a:gd name="T82" fmla="*/ 23 w 166"/>
              <a:gd name="T83" fmla="*/ 332 h 379"/>
              <a:gd name="T84" fmla="*/ 18 w 166"/>
              <a:gd name="T85" fmla="*/ 344 h 379"/>
              <a:gd name="T86" fmla="*/ 5 w 166"/>
              <a:gd name="T87" fmla="*/ 355 h 379"/>
              <a:gd name="T88" fmla="*/ 0 w 166"/>
              <a:gd name="T89" fmla="*/ 366 h 379"/>
              <a:gd name="T90" fmla="*/ 0 w 166"/>
              <a:gd name="T91" fmla="*/ 372 h 379"/>
              <a:gd name="T92" fmla="*/ 7 w 166"/>
              <a:gd name="T93" fmla="*/ 379 h 379"/>
              <a:gd name="T94" fmla="*/ 158 w 166"/>
              <a:gd name="T95" fmla="*/ 379 h 379"/>
              <a:gd name="T96" fmla="*/ 166 w 166"/>
              <a:gd name="T97" fmla="*/ 372 h 379"/>
              <a:gd name="T98" fmla="*/ 166 w 166"/>
              <a:gd name="T99" fmla="*/ 366 h 379"/>
              <a:gd name="T100" fmla="*/ 160 w 166"/>
              <a:gd name="T101" fmla="*/ 35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379">
                <a:moveTo>
                  <a:pt x="152" y="4"/>
                </a:moveTo>
                <a:cubicBezTo>
                  <a:pt x="152" y="39"/>
                  <a:pt x="152" y="39"/>
                  <a:pt x="152" y="39"/>
                </a:cubicBezTo>
                <a:cubicBezTo>
                  <a:pt x="152" y="39"/>
                  <a:pt x="152" y="39"/>
                  <a:pt x="152" y="39"/>
                </a:cubicBezTo>
                <a:cubicBezTo>
                  <a:pt x="152" y="63"/>
                  <a:pt x="152" y="63"/>
                  <a:pt x="152" y="63"/>
                </a:cubicBezTo>
                <a:cubicBezTo>
                  <a:pt x="152" y="79"/>
                  <a:pt x="126" y="97"/>
                  <a:pt x="124" y="117"/>
                </a:cubicBezTo>
                <a:cubicBezTo>
                  <a:pt x="41" y="117"/>
                  <a:pt x="41" y="117"/>
                  <a:pt x="41" y="117"/>
                </a:cubicBezTo>
                <a:cubicBezTo>
                  <a:pt x="41" y="94"/>
                  <a:pt x="13" y="79"/>
                  <a:pt x="13" y="63"/>
                </a:cubicBezTo>
                <a:cubicBezTo>
                  <a:pt x="13" y="39"/>
                  <a:pt x="13" y="39"/>
                  <a:pt x="13" y="39"/>
                </a:cubicBezTo>
                <a:cubicBezTo>
                  <a:pt x="13" y="39"/>
                  <a:pt x="13" y="39"/>
                  <a:pt x="13" y="39"/>
                </a:cubicBezTo>
                <a:cubicBezTo>
                  <a:pt x="13" y="4"/>
                  <a:pt x="13" y="4"/>
                  <a:pt x="13" y="4"/>
                </a:cubicBezTo>
                <a:cubicBezTo>
                  <a:pt x="13" y="2"/>
                  <a:pt x="15" y="0"/>
                  <a:pt x="18" y="0"/>
                </a:cubicBezTo>
                <a:cubicBezTo>
                  <a:pt x="42" y="0"/>
                  <a:pt x="42" y="0"/>
                  <a:pt x="42" y="0"/>
                </a:cubicBezTo>
                <a:cubicBezTo>
                  <a:pt x="44" y="0"/>
                  <a:pt x="46" y="2"/>
                  <a:pt x="46" y="4"/>
                </a:cubicBezTo>
                <a:cubicBezTo>
                  <a:pt x="46" y="23"/>
                  <a:pt x="46" y="23"/>
                  <a:pt x="46" y="23"/>
                </a:cubicBezTo>
                <a:cubicBezTo>
                  <a:pt x="69" y="23"/>
                  <a:pt x="69" y="23"/>
                  <a:pt x="69" y="23"/>
                </a:cubicBezTo>
                <a:cubicBezTo>
                  <a:pt x="69" y="4"/>
                  <a:pt x="69" y="4"/>
                  <a:pt x="69" y="4"/>
                </a:cubicBezTo>
                <a:cubicBezTo>
                  <a:pt x="69" y="2"/>
                  <a:pt x="70" y="0"/>
                  <a:pt x="73" y="0"/>
                </a:cubicBezTo>
                <a:cubicBezTo>
                  <a:pt x="93" y="0"/>
                  <a:pt x="93" y="0"/>
                  <a:pt x="93" y="0"/>
                </a:cubicBezTo>
                <a:cubicBezTo>
                  <a:pt x="95" y="0"/>
                  <a:pt x="97" y="2"/>
                  <a:pt x="97" y="4"/>
                </a:cubicBezTo>
                <a:cubicBezTo>
                  <a:pt x="97" y="23"/>
                  <a:pt x="97" y="23"/>
                  <a:pt x="97" y="23"/>
                </a:cubicBezTo>
                <a:cubicBezTo>
                  <a:pt x="120" y="23"/>
                  <a:pt x="120" y="23"/>
                  <a:pt x="120" y="23"/>
                </a:cubicBezTo>
                <a:cubicBezTo>
                  <a:pt x="120" y="4"/>
                  <a:pt x="120" y="4"/>
                  <a:pt x="120" y="4"/>
                </a:cubicBezTo>
                <a:cubicBezTo>
                  <a:pt x="120" y="2"/>
                  <a:pt x="122" y="0"/>
                  <a:pt x="124" y="0"/>
                </a:cubicBezTo>
                <a:cubicBezTo>
                  <a:pt x="148" y="0"/>
                  <a:pt x="148" y="0"/>
                  <a:pt x="148" y="0"/>
                </a:cubicBezTo>
                <a:cubicBezTo>
                  <a:pt x="150" y="0"/>
                  <a:pt x="152" y="2"/>
                  <a:pt x="152" y="4"/>
                </a:cubicBezTo>
                <a:close/>
                <a:moveTo>
                  <a:pt x="146" y="244"/>
                </a:moveTo>
                <a:cubicBezTo>
                  <a:pt x="130" y="208"/>
                  <a:pt x="125" y="135"/>
                  <a:pt x="125" y="135"/>
                </a:cubicBezTo>
                <a:cubicBezTo>
                  <a:pt x="109" y="135"/>
                  <a:pt x="109" y="135"/>
                  <a:pt x="109" y="135"/>
                </a:cubicBezTo>
                <a:cubicBezTo>
                  <a:pt x="58" y="135"/>
                  <a:pt x="58" y="135"/>
                  <a:pt x="58" y="135"/>
                </a:cubicBezTo>
                <a:cubicBezTo>
                  <a:pt x="42" y="135"/>
                  <a:pt x="42" y="135"/>
                  <a:pt x="42" y="135"/>
                </a:cubicBezTo>
                <a:cubicBezTo>
                  <a:pt x="42" y="135"/>
                  <a:pt x="37" y="208"/>
                  <a:pt x="20" y="244"/>
                </a:cubicBezTo>
                <a:cubicBezTo>
                  <a:pt x="12" y="259"/>
                  <a:pt x="1" y="269"/>
                  <a:pt x="2" y="275"/>
                </a:cubicBezTo>
                <a:cubicBezTo>
                  <a:pt x="2" y="282"/>
                  <a:pt x="15" y="286"/>
                  <a:pt x="24" y="291"/>
                </a:cubicBezTo>
                <a:cubicBezTo>
                  <a:pt x="142" y="291"/>
                  <a:pt x="142" y="291"/>
                  <a:pt x="142" y="291"/>
                </a:cubicBezTo>
                <a:cubicBezTo>
                  <a:pt x="151" y="286"/>
                  <a:pt x="164" y="282"/>
                  <a:pt x="164" y="275"/>
                </a:cubicBezTo>
                <a:cubicBezTo>
                  <a:pt x="165" y="269"/>
                  <a:pt x="154" y="259"/>
                  <a:pt x="146" y="244"/>
                </a:cubicBezTo>
                <a:close/>
                <a:moveTo>
                  <a:pt x="160" y="355"/>
                </a:moveTo>
                <a:cubicBezTo>
                  <a:pt x="147" y="344"/>
                  <a:pt x="147" y="344"/>
                  <a:pt x="147" y="344"/>
                </a:cubicBezTo>
                <a:cubicBezTo>
                  <a:pt x="144" y="341"/>
                  <a:pt x="142" y="336"/>
                  <a:pt x="142" y="332"/>
                </a:cubicBezTo>
                <a:cubicBezTo>
                  <a:pt x="142" y="309"/>
                  <a:pt x="142" y="309"/>
                  <a:pt x="142" y="309"/>
                </a:cubicBezTo>
                <a:cubicBezTo>
                  <a:pt x="23" y="309"/>
                  <a:pt x="23" y="309"/>
                  <a:pt x="23" y="309"/>
                </a:cubicBezTo>
                <a:cubicBezTo>
                  <a:pt x="23" y="332"/>
                  <a:pt x="23" y="332"/>
                  <a:pt x="23" y="332"/>
                </a:cubicBezTo>
                <a:cubicBezTo>
                  <a:pt x="23" y="336"/>
                  <a:pt x="21" y="341"/>
                  <a:pt x="18" y="344"/>
                </a:cubicBezTo>
                <a:cubicBezTo>
                  <a:pt x="5" y="355"/>
                  <a:pt x="5" y="355"/>
                  <a:pt x="5" y="355"/>
                </a:cubicBezTo>
                <a:cubicBezTo>
                  <a:pt x="2" y="357"/>
                  <a:pt x="0" y="362"/>
                  <a:pt x="0" y="366"/>
                </a:cubicBezTo>
                <a:cubicBezTo>
                  <a:pt x="0" y="372"/>
                  <a:pt x="0" y="372"/>
                  <a:pt x="0" y="372"/>
                </a:cubicBezTo>
                <a:cubicBezTo>
                  <a:pt x="0" y="376"/>
                  <a:pt x="3" y="379"/>
                  <a:pt x="7" y="379"/>
                </a:cubicBezTo>
                <a:cubicBezTo>
                  <a:pt x="158" y="379"/>
                  <a:pt x="158" y="379"/>
                  <a:pt x="158" y="379"/>
                </a:cubicBezTo>
                <a:cubicBezTo>
                  <a:pt x="162" y="379"/>
                  <a:pt x="166" y="376"/>
                  <a:pt x="166" y="372"/>
                </a:cubicBezTo>
                <a:cubicBezTo>
                  <a:pt x="166" y="366"/>
                  <a:pt x="166" y="366"/>
                  <a:pt x="166" y="366"/>
                </a:cubicBezTo>
                <a:cubicBezTo>
                  <a:pt x="166" y="362"/>
                  <a:pt x="163" y="357"/>
                  <a:pt x="160" y="3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0" name="Freeform 8">
            <a:extLst>
              <a:ext uri="{FF2B5EF4-FFF2-40B4-BE49-F238E27FC236}">
                <a16:creationId xmlns:a16="http://schemas.microsoft.com/office/drawing/2014/main" id="{24E88EB7-EB22-426A-A0E4-B24032971100}"/>
              </a:ext>
            </a:extLst>
          </p:cNvPr>
          <p:cNvSpPr>
            <a:spLocks noChangeAspect="1" noEditPoints="1"/>
          </p:cNvSpPr>
          <p:nvPr/>
        </p:nvSpPr>
        <p:spPr bwMode="auto">
          <a:xfrm>
            <a:off x="7097773" y="4241549"/>
            <a:ext cx="236772" cy="326684"/>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1" name="Freeform 30">
            <a:extLst>
              <a:ext uri="{FF2B5EF4-FFF2-40B4-BE49-F238E27FC236}">
                <a16:creationId xmlns:a16="http://schemas.microsoft.com/office/drawing/2014/main" id="{72BEEBFA-B981-4E41-B2BA-EBDB6924348F}"/>
              </a:ext>
            </a:extLst>
          </p:cNvPr>
          <p:cNvSpPr>
            <a:spLocks noChangeAspect="1" noEditPoints="1"/>
          </p:cNvSpPr>
          <p:nvPr/>
        </p:nvSpPr>
        <p:spPr bwMode="auto">
          <a:xfrm>
            <a:off x="8507413" y="4231920"/>
            <a:ext cx="255442" cy="345942"/>
          </a:xfrm>
          <a:custGeom>
            <a:avLst/>
            <a:gdLst>
              <a:gd name="T0" fmla="*/ 237 w 276"/>
              <a:gd name="T1" fmla="*/ 78 h 374"/>
              <a:gd name="T2" fmla="*/ 190 w 276"/>
              <a:gd name="T3" fmla="*/ 237 h 374"/>
              <a:gd name="T4" fmla="*/ 31 w 276"/>
              <a:gd name="T5" fmla="*/ 190 h 374"/>
              <a:gd name="T6" fmla="*/ 79 w 276"/>
              <a:gd name="T7" fmla="*/ 31 h 374"/>
              <a:gd name="T8" fmla="*/ 237 w 276"/>
              <a:gd name="T9" fmla="*/ 78 h 374"/>
              <a:gd name="T10" fmla="*/ 97 w 276"/>
              <a:gd name="T11" fmla="*/ 65 h 374"/>
              <a:gd name="T12" fmla="*/ 65 w 276"/>
              <a:gd name="T13" fmla="*/ 171 h 374"/>
              <a:gd name="T14" fmla="*/ 171 w 276"/>
              <a:gd name="T15" fmla="*/ 203 h 374"/>
              <a:gd name="T16" fmla="*/ 203 w 276"/>
              <a:gd name="T17" fmla="*/ 97 h 374"/>
              <a:gd name="T18" fmla="*/ 97 w 276"/>
              <a:gd name="T19" fmla="*/ 65 h 374"/>
              <a:gd name="T20" fmla="*/ 112 w 276"/>
              <a:gd name="T21" fmla="*/ 92 h 374"/>
              <a:gd name="T22" fmla="*/ 182 w 276"/>
              <a:gd name="T23" fmla="*/ 93 h 374"/>
              <a:gd name="T24" fmla="*/ 104 w 276"/>
              <a:gd name="T25" fmla="*/ 78 h 374"/>
              <a:gd name="T26" fmla="*/ 73 w 276"/>
              <a:gd name="T27" fmla="*/ 152 h 374"/>
              <a:gd name="T28" fmla="*/ 112 w 276"/>
              <a:gd name="T29" fmla="*/ 92 h 374"/>
              <a:gd name="T30" fmla="*/ 197 w 276"/>
              <a:gd name="T31" fmla="*/ 252 h 374"/>
              <a:gd name="T32" fmla="*/ 176 w 276"/>
              <a:gd name="T33" fmla="*/ 261 h 374"/>
              <a:gd name="T34" fmla="*/ 228 w 276"/>
              <a:gd name="T35" fmla="*/ 358 h 374"/>
              <a:gd name="T36" fmla="*/ 260 w 276"/>
              <a:gd name="T37" fmla="*/ 368 h 374"/>
              <a:gd name="T38" fmla="*/ 270 w 276"/>
              <a:gd name="T39" fmla="*/ 336 h 374"/>
              <a:gd name="T40" fmla="*/ 217 w 276"/>
              <a:gd name="T41" fmla="*/ 238 h 374"/>
              <a:gd name="T42" fmla="*/ 197 w 276"/>
              <a:gd name="T43" fmla="*/ 25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374">
                <a:moveTo>
                  <a:pt x="237" y="78"/>
                </a:moveTo>
                <a:cubicBezTo>
                  <a:pt x="268" y="135"/>
                  <a:pt x="247" y="207"/>
                  <a:pt x="190" y="237"/>
                </a:cubicBezTo>
                <a:cubicBezTo>
                  <a:pt x="133" y="268"/>
                  <a:pt x="62" y="247"/>
                  <a:pt x="31" y="190"/>
                </a:cubicBezTo>
                <a:cubicBezTo>
                  <a:pt x="0" y="133"/>
                  <a:pt x="22" y="61"/>
                  <a:pt x="79" y="31"/>
                </a:cubicBezTo>
                <a:cubicBezTo>
                  <a:pt x="136" y="0"/>
                  <a:pt x="207" y="21"/>
                  <a:pt x="237" y="78"/>
                </a:cubicBezTo>
                <a:close/>
                <a:moveTo>
                  <a:pt x="97" y="65"/>
                </a:moveTo>
                <a:cubicBezTo>
                  <a:pt x="59" y="86"/>
                  <a:pt x="45" y="133"/>
                  <a:pt x="65" y="171"/>
                </a:cubicBezTo>
                <a:cubicBezTo>
                  <a:pt x="86" y="209"/>
                  <a:pt x="133" y="223"/>
                  <a:pt x="171" y="203"/>
                </a:cubicBezTo>
                <a:cubicBezTo>
                  <a:pt x="209" y="182"/>
                  <a:pt x="224" y="135"/>
                  <a:pt x="203" y="97"/>
                </a:cubicBezTo>
                <a:cubicBezTo>
                  <a:pt x="183" y="59"/>
                  <a:pt x="135" y="45"/>
                  <a:pt x="97" y="65"/>
                </a:cubicBezTo>
                <a:close/>
                <a:moveTo>
                  <a:pt x="112" y="92"/>
                </a:moveTo>
                <a:cubicBezTo>
                  <a:pt x="135" y="80"/>
                  <a:pt x="161" y="81"/>
                  <a:pt x="182" y="93"/>
                </a:cubicBezTo>
                <a:cubicBezTo>
                  <a:pt x="163" y="70"/>
                  <a:pt x="131" y="64"/>
                  <a:pt x="104" y="78"/>
                </a:cubicBezTo>
                <a:cubicBezTo>
                  <a:pt x="77" y="92"/>
                  <a:pt x="65" y="123"/>
                  <a:pt x="73" y="152"/>
                </a:cubicBezTo>
                <a:cubicBezTo>
                  <a:pt x="75" y="127"/>
                  <a:pt x="89" y="105"/>
                  <a:pt x="112" y="92"/>
                </a:cubicBezTo>
                <a:close/>
                <a:moveTo>
                  <a:pt x="197" y="252"/>
                </a:moveTo>
                <a:cubicBezTo>
                  <a:pt x="190" y="255"/>
                  <a:pt x="183" y="258"/>
                  <a:pt x="176" y="261"/>
                </a:cubicBezTo>
                <a:cubicBezTo>
                  <a:pt x="228" y="358"/>
                  <a:pt x="228" y="358"/>
                  <a:pt x="228" y="358"/>
                </a:cubicBezTo>
                <a:cubicBezTo>
                  <a:pt x="234" y="370"/>
                  <a:pt x="248" y="374"/>
                  <a:pt x="260" y="368"/>
                </a:cubicBezTo>
                <a:cubicBezTo>
                  <a:pt x="271" y="362"/>
                  <a:pt x="276" y="347"/>
                  <a:pt x="270" y="336"/>
                </a:cubicBezTo>
                <a:cubicBezTo>
                  <a:pt x="217" y="238"/>
                  <a:pt x="217" y="238"/>
                  <a:pt x="217" y="238"/>
                </a:cubicBezTo>
                <a:cubicBezTo>
                  <a:pt x="211" y="243"/>
                  <a:pt x="205" y="248"/>
                  <a:pt x="197" y="2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1" name="Freeform 9">
            <a:extLst>
              <a:ext uri="{FF2B5EF4-FFF2-40B4-BE49-F238E27FC236}">
                <a16:creationId xmlns:a16="http://schemas.microsoft.com/office/drawing/2014/main" id="{4B501227-4F64-409D-B742-0164201D33C8}"/>
              </a:ext>
            </a:extLst>
          </p:cNvPr>
          <p:cNvSpPr>
            <a:spLocks noChangeAspect="1" noEditPoints="1"/>
          </p:cNvSpPr>
          <p:nvPr/>
        </p:nvSpPr>
        <p:spPr bwMode="auto">
          <a:xfrm>
            <a:off x="9123425" y="4282354"/>
            <a:ext cx="308390" cy="245074"/>
          </a:xfrm>
          <a:custGeom>
            <a:avLst/>
            <a:gdLst>
              <a:gd name="T0" fmla="*/ 316 w 317"/>
              <a:gd name="T1" fmla="*/ 215 h 251"/>
              <a:gd name="T2" fmla="*/ 225 w 317"/>
              <a:gd name="T3" fmla="*/ 222 h 251"/>
              <a:gd name="T4" fmla="*/ 221 w 317"/>
              <a:gd name="T5" fmla="*/ 184 h 251"/>
              <a:gd name="T6" fmla="*/ 206 w 317"/>
              <a:gd name="T7" fmla="*/ 161 h 251"/>
              <a:gd name="T8" fmla="*/ 175 w 317"/>
              <a:gd name="T9" fmla="*/ 146 h 251"/>
              <a:gd name="T10" fmla="*/ 157 w 317"/>
              <a:gd name="T11" fmla="*/ 137 h 251"/>
              <a:gd name="T12" fmla="*/ 169 w 317"/>
              <a:gd name="T13" fmla="*/ 132 h 251"/>
              <a:gd name="T14" fmla="*/ 198 w 317"/>
              <a:gd name="T15" fmla="*/ 114 h 251"/>
              <a:gd name="T16" fmla="*/ 198 w 317"/>
              <a:gd name="T17" fmla="*/ 108 h 251"/>
              <a:gd name="T18" fmla="*/ 167 w 317"/>
              <a:gd name="T19" fmla="*/ 101 h 251"/>
              <a:gd name="T20" fmla="*/ 178 w 317"/>
              <a:gd name="T21" fmla="*/ 20 h 251"/>
              <a:gd name="T22" fmla="*/ 194 w 317"/>
              <a:gd name="T23" fmla="*/ 6 h 251"/>
              <a:gd name="T24" fmla="*/ 203 w 317"/>
              <a:gd name="T25" fmla="*/ 5 h 251"/>
              <a:gd name="T26" fmla="*/ 210 w 317"/>
              <a:gd name="T27" fmla="*/ 1 h 251"/>
              <a:gd name="T28" fmla="*/ 221 w 317"/>
              <a:gd name="T29" fmla="*/ 1 h 251"/>
              <a:gd name="T30" fmla="*/ 264 w 317"/>
              <a:gd name="T31" fmla="*/ 34 h 251"/>
              <a:gd name="T32" fmla="*/ 263 w 317"/>
              <a:gd name="T33" fmla="*/ 102 h 251"/>
              <a:gd name="T34" fmla="*/ 241 w 317"/>
              <a:gd name="T35" fmla="*/ 107 h 251"/>
              <a:gd name="T36" fmla="*/ 240 w 317"/>
              <a:gd name="T37" fmla="*/ 108 h 251"/>
              <a:gd name="T38" fmla="*/ 248 w 317"/>
              <a:gd name="T39" fmla="*/ 122 h 251"/>
              <a:gd name="T40" fmla="*/ 269 w 317"/>
              <a:gd name="T41" fmla="*/ 134 h 251"/>
              <a:gd name="T42" fmla="*/ 297 w 317"/>
              <a:gd name="T43" fmla="*/ 148 h 251"/>
              <a:gd name="T44" fmla="*/ 311 w 317"/>
              <a:gd name="T45" fmla="*/ 169 h 251"/>
              <a:gd name="T46" fmla="*/ 316 w 317"/>
              <a:gd name="T47" fmla="*/ 215 h 251"/>
              <a:gd name="T48" fmla="*/ 216 w 317"/>
              <a:gd name="T49" fmla="*/ 240 h 251"/>
              <a:gd name="T50" fmla="*/ 211 w 317"/>
              <a:gd name="T51" fmla="*/ 190 h 251"/>
              <a:gd name="T52" fmla="*/ 196 w 317"/>
              <a:gd name="T53" fmla="*/ 167 h 251"/>
              <a:gd name="T54" fmla="*/ 165 w 317"/>
              <a:gd name="T55" fmla="*/ 152 h 251"/>
              <a:gd name="T56" fmla="*/ 142 w 317"/>
              <a:gd name="T57" fmla="*/ 140 h 251"/>
              <a:gd name="T58" fmla="*/ 138 w 317"/>
              <a:gd name="T59" fmla="*/ 123 h 251"/>
              <a:gd name="T60" fmla="*/ 143 w 317"/>
              <a:gd name="T61" fmla="*/ 105 h 251"/>
              <a:gd name="T62" fmla="*/ 154 w 317"/>
              <a:gd name="T63" fmla="*/ 78 h 251"/>
              <a:gd name="T64" fmla="*/ 152 w 317"/>
              <a:gd name="T65" fmla="*/ 63 h 251"/>
              <a:gd name="T66" fmla="*/ 153 w 317"/>
              <a:gd name="T67" fmla="*/ 51 h 251"/>
              <a:gd name="T68" fmla="*/ 151 w 317"/>
              <a:gd name="T69" fmla="*/ 38 h 251"/>
              <a:gd name="T70" fmla="*/ 133 w 317"/>
              <a:gd name="T71" fmla="*/ 19 h 251"/>
              <a:gd name="T72" fmla="*/ 115 w 317"/>
              <a:gd name="T73" fmla="*/ 13 h 251"/>
              <a:gd name="T74" fmla="*/ 103 w 317"/>
              <a:gd name="T75" fmla="*/ 13 h 251"/>
              <a:gd name="T76" fmla="*/ 90 w 317"/>
              <a:gd name="T77" fmla="*/ 17 h 251"/>
              <a:gd name="T78" fmla="*/ 85 w 317"/>
              <a:gd name="T79" fmla="*/ 12 h 251"/>
              <a:gd name="T80" fmla="*/ 83 w 317"/>
              <a:gd name="T81" fmla="*/ 18 h 251"/>
              <a:gd name="T82" fmla="*/ 72 w 317"/>
              <a:gd name="T83" fmla="*/ 17 h 251"/>
              <a:gd name="T84" fmla="*/ 79 w 317"/>
              <a:gd name="T85" fmla="*/ 24 h 251"/>
              <a:gd name="T86" fmla="*/ 68 w 317"/>
              <a:gd name="T87" fmla="*/ 42 h 251"/>
              <a:gd name="T88" fmla="*/ 67 w 317"/>
              <a:gd name="T89" fmla="*/ 63 h 251"/>
              <a:gd name="T90" fmla="*/ 68 w 317"/>
              <a:gd name="T91" fmla="*/ 93 h 251"/>
              <a:gd name="T92" fmla="*/ 75 w 317"/>
              <a:gd name="T93" fmla="*/ 105 h 251"/>
              <a:gd name="T94" fmla="*/ 83 w 317"/>
              <a:gd name="T95" fmla="*/ 131 h 251"/>
              <a:gd name="T96" fmla="*/ 58 w 317"/>
              <a:gd name="T97" fmla="*/ 148 h 251"/>
              <a:gd name="T98" fmla="*/ 34 w 317"/>
              <a:gd name="T99" fmla="*/ 158 h 251"/>
              <a:gd name="T100" fmla="*/ 8 w 317"/>
              <a:gd name="T101" fmla="*/ 184 h 251"/>
              <a:gd name="T102" fmla="*/ 1 w 317"/>
              <a:gd name="T103" fmla="*/ 240 h 251"/>
              <a:gd name="T104" fmla="*/ 216 w 317"/>
              <a:gd name="T105"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251">
                <a:moveTo>
                  <a:pt x="316" y="215"/>
                </a:moveTo>
                <a:cubicBezTo>
                  <a:pt x="315" y="220"/>
                  <a:pt x="271" y="222"/>
                  <a:pt x="225" y="222"/>
                </a:cubicBezTo>
                <a:cubicBezTo>
                  <a:pt x="224" y="212"/>
                  <a:pt x="223" y="196"/>
                  <a:pt x="221" y="184"/>
                </a:cubicBezTo>
                <a:cubicBezTo>
                  <a:pt x="219" y="175"/>
                  <a:pt x="211" y="166"/>
                  <a:pt x="206" y="161"/>
                </a:cubicBezTo>
                <a:cubicBezTo>
                  <a:pt x="201" y="157"/>
                  <a:pt x="177" y="147"/>
                  <a:pt x="175" y="146"/>
                </a:cubicBezTo>
                <a:cubicBezTo>
                  <a:pt x="172" y="145"/>
                  <a:pt x="163" y="141"/>
                  <a:pt x="157" y="137"/>
                </a:cubicBezTo>
                <a:cubicBezTo>
                  <a:pt x="162" y="135"/>
                  <a:pt x="167" y="133"/>
                  <a:pt x="169" y="132"/>
                </a:cubicBezTo>
                <a:cubicBezTo>
                  <a:pt x="173" y="130"/>
                  <a:pt x="197" y="122"/>
                  <a:pt x="198" y="114"/>
                </a:cubicBezTo>
                <a:cubicBezTo>
                  <a:pt x="198" y="113"/>
                  <a:pt x="198" y="111"/>
                  <a:pt x="198" y="108"/>
                </a:cubicBezTo>
                <a:cubicBezTo>
                  <a:pt x="184" y="107"/>
                  <a:pt x="168" y="105"/>
                  <a:pt x="167" y="101"/>
                </a:cubicBezTo>
                <a:cubicBezTo>
                  <a:pt x="165" y="95"/>
                  <a:pt x="162" y="38"/>
                  <a:pt x="178" y="20"/>
                </a:cubicBezTo>
                <a:cubicBezTo>
                  <a:pt x="183" y="13"/>
                  <a:pt x="188" y="9"/>
                  <a:pt x="194" y="6"/>
                </a:cubicBezTo>
                <a:cubicBezTo>
                  <a:pt x="197" y="5"/>
                  <a:pt x="201" y="5"/>
                  <a:pt x="203" y="5"/>
                </a:cubicBezTo>
                <a:cubicBezTo>
                  <a:pt x="205" y="4"/>
                  <a:pt x="207" y="2"/>
                  <a:pt x="210" y="1"/>
                </a:cubicBezTo>
                <a:cubicBezTo>
                  <a:pt x="216" y="0"/>
                  <a:pt x="221" y="1"/>
                  <a:pt x="221" y="1"/>
                </a:cubicBezTo>
                <a:cubicBezTo>
                  <a:pt x="221" y="1"/>
                  <a:pt x="258" y="5"/>
                  <a:pt x="264" y="34"/>
                </a:cubicBezTo>
                <a:cubicBezTo>
                  <a:pt x="270" y="64"/>
                  <a:pt x="272" y="91"/>
                  <a:pt x="263" y="102"/>
                </a:cubicBezTo>
                <a:cubicBezTo>
                  <a:pt x="259" y="103"/>
                  <a:pt x="250" y="105"/>
                  <a:pt x="241" y="107"/>
                </a:cubicBezTo>
                <a:cubicBezTo>
                  <a:pt x="241" y="107"/>
                  <a:pt x="240" y="107"/>
                  <a:pt x="240" y="108"/>
                </a:cubicBezTo>
                <a:cubicBezTo>
                  <a:pt x="240" y="115"/>
                  <a:pt x="245" y="120"/>
                  <a:pt x="248" y="122"/>
                </a:cubicBezTo>
                <a:cubicBezTo>
                  <a:pt x="251" y="126"/>
                  <a:pt x="265" y="132"/>
                  <a:pt x="269" y="134"/>
                </a:cubicBezTo>
                <a:cubicBezTo>
                  <a:pt x="271" y="135"/>
                  <a:pt x="293" y="144"/>
                  <a:pt x="297" y="148"/>
                </a:cubicBezTo>
                <a:cubicBezTo>
                  <a:pt x="303" y="152"/>
                  <a:pt x="309" y="160"/>
                  <a:pt x="311" y="169"/>
                </a:cubicBezTo>
                <a:cubicBezTo>
                  <a:pt x="314" y="185"/>
                  <a:pt x="317" y="209"/>
                  <a:pt x="316" y="215"/>
                </a:cubicBezTo>
                <a:close/>
                <a:moveTo>
                  <a:pt x="216" y="240"/>
                </a:moveTo>
                <a:cubicBezTo>
                  <a:pt x="215" y="233"/>
                  <a:pt x="213" y="208"/>
                  <a:pt x="211" y="190"/>
                </a:cubicBezTo>
                <a:cubicBezTo>
                  <a:pt x="209" y="181"/>
                  <a:pt x="201" y="172"/>
                  <a:pt x="196" y="167"/>
                </a:cubicBezTo>
                <a:cubicBezTo>
                  <a:pt x="191" y="163"/>
                  <a:pt x="167" y="153"/>
                  <a:pt x="165" y="152"/>
                </a:cubicBezTo>
                <a:cubicBezTo>
                  <a:pt x="160" y="150"/>
                  <a:pt x="146" y="144"/>
                  <a:pt x="142" y="140"/>
                </a:cubicBezTo>
                <a:cubicBezTo>
                  <a:pt x="139" y="137"/>
                  <a:pt x="138" y="132"/>
                  <a:pt x="138" y="123"/>
                </a:cubicBezTo>
                <a:cubicBezTo>
                  <a:pt x="139" y="115"/>
                  <a:pt x="140" y="114"/>
                  <a:pt x="143" y="105"/>
                </a:cubicBezTo>
                <a:cubicBezTo>
                  <a:pt x="147" y="100"/>
                  <a:pt x="153" y="88"/>
                  <a:pt x="154" y="78"/>
                </a:cubicBezTo>
                <a:cubicBezTo>
                  <a:pt x="155" y="70"/>
                  <a:pt x="152" y="63"/>
                  <a:pt x="152" y="63"/>
                </a:cubicBezTo>
                <a:cubicBezTo>
                  <a:pt x="153" y="51"/>
                  <a:pt x="153" y="51"/>
                  <a:pt x="153" y="51"/>
                </a:cubicBezTo>
                <a:cubicBezTo>
                  <a:pt x="153" y="51"/>
                  <a:pt x="153" y="45"/>
                  <a:pt x="151" y="38"/>
                </a:cubicBezTo>
                <a:cubicBezTo>
                  <a:pt x="147" y="26"/>
                  <a:pt x="135" y="20"/>
                  <a:pt x="133" y="19"/>
                </a:cubicBezTo>
                <a:cubicBezTo>
                  <a:pt x="129" y="16"/>
                  <a:pt x="119" y="14"/>
                  <a:pt x="115" y="13"/>
                </a:cubicBezTo>
                <a:cubicBezTo>
                  <a:pt x="112" y="12"/>
                  <a:pt x="107" y="13"/>
                  <a:pt x="103" y="13"/>
                </a:cubicBezTo>
                <a:cubicBezTo>
                  <a:pt x="98" y="13"/>
                  <a:pt x="93" y="16"/>
                  <a:pt x="90" y="17"/>
                </a:cubicBezTo>
                <a:cubicBezTo>
                  <a:pt x="87" y="17"/>
                  <a:pt x="85" y="12"/>
                  <a:pt x="85" y="12"/>
                </a:cubicBezTo>
                <a:cubicBezTo>
                  <a:pt x="83" y="14"/>
                  <a:pt x="83" y="18"/>
                  <a:pt x="83" y="18"/>
                </a:cubicBezTo>
                <a:cubicBezTo>
                  <a:pt x="79" y="15"/>
                  <a:pt x="72" y="17"/>
                  <a:pt x="72" y="17"/>
                </a:cubicBezTo>
                <a:cubicBezTo>
                  <a:pt x="76" y="17"/>
                  <a:pt x="79" y="22"/>
                  <a:pt x="79" y="24"/>
                </a:cubicBezTo>
                <a:cubicBezTo>
                  <a:pt x="79" y="26"/>
                  <a:pt x="70" y="37"/>
                  <a:pt x="68" y="42"/>
                </a:cubicBezTo>
                <a:cubicBezTo>
                  <a:pt x="65" y="47"/>
                  <a:pt x="67" y="63"/>
                  <a:pt x="67" y="63"/>
                </a:cubicBezTo>
                <a:cubicBezTo>
                  <a:pt x="62" y="71"/>
                  <a:pt x="67" y="91"/>
                  <a:pt x="68" y="93"/>
                </a:cubicBezTo>
                <a:cubicBezTo>
                  <a:pt x="70" y="95"/>
                  <a:pt x="72" y="102"/>
                  <a:pt x="75" y="105"/>
                </a:cubicBezTo>
                <a:cubicBezTo>
                  <a:pt x="80" y="109"/>
                  <a:pt x="84" y="124"/>
                  <a:pt x="83" y="131"/>
                </a:cubicBezTo>
                <a:cubicBezTo>
                  <a:pt x="82" y="140"/>
                  <a:pt x="61" y="146"/>
                  <a:pt x="58" y="148"/>
                </a:cubicBezTo>
                <a:cubicBezTo>
                  <a:pt x="54" y="150"/>
                  <a:pt x="43" y="154"/>
                  <a:pt x="34" y="158"/>
                </a:cubicBezTo>
                <a:cubicBezTo>
                  <a:pt x="26" y="162"/>
                  <a:pt x="13" y="173"/>
                  <a:pt x="8" y="184"/>
                </a:cubicBezTo>
                <a:cubicBezTo>
                  <a:pt x="3" y="194"/>
                  <a:pt x="0" y="233"/>
                  <a:pt x="1" y="240"/>
                </a:cubicBezTo>
                <a:cubicBezTo>
                  <a:pt x="2" y="251"/>
                  <a:pt x="216" y="251"/>
                  <a:pt x="216" y="2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2" name="Freeform 14">
            <a:extLst>
              <a:ext uri="{FF2B5EF4-FFF2-40B4-BE49-F238E27FC236}">
                <a16:creationId xmlns:a16="http://schemas.microsoft.com/office/drawing/2014/main" id="{45BE87FB-B0A1-4863-9D26-D822C0AA7C4F}"/>
              </a:ext>
            </a:extLst>
          </p:cNvPr>
          <p:cNvSpPr>
            <a:spLocks noChangeAspect="1" noEditPoints="1"/>
          </p:cNvSpPr>
          <p:nvPr/>
        </p:nvSpPr>
        <p:spPr bwMode="auto">
          <a:xfrm>
            <a:off x="10616893" y="4262243"/>
            <a:ext cx="223634" cy="285296"/>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9767156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BDF9A8B-6AB2-405B-A442-C4200FC4C92E}"/>
              </a:ext>
            </a:extLst>
          </p:cNvPr>
          <p:cNvSpPr>
            <a:spLocks noGrp="1"/>
          </p:cNvSpPr>
          <p:nvPr>
            <p:ph type="body" idx="1"/>
          </p:nvPr>
        </p:nvSpPr>
        <p:spPr/>
        <p:txBody>
          <a:bodyPr/>
          <a:lstStyle/>
          <a:p>
            <a:r>
              <a:rPr lang="en-US" dirty="0"/>
              <a:t>Basic diagrams shapes</a:t>
            </a:r>
          </a:p>
        </p:txBody>
      </p:sp>
      <p:sp>
        <p:nvSpPr>
          <p:cNvPr id="4" name="Title 3">
            <a:extLst>
              <a:ext uri="{FF2B5EF4-FFF2-40B4-BE49-F238E27FC236}">
                <a16:creationId xmlns:a16="http://schemas.microsoft.com/office/drawing/2014/main" id="{698DB73C-DF33-4295-B84A-4631C51AC423}"/>
              </a:ext>
            </a:extLst>
          </p:cNvPr>
          <p:cNvSpPr>
            <a:spLocks noGrp="1"/>
          </p:cNvSpPr>
          <p:nvPr>
            <p:ph type="title"/>
          </p:nvPr>
        </p:nvSpPr>
        <p:spPr/>
        <p:txBody>
          <a:bodyPr>
            <a:normAutofit fontScale="90000"/>
          </a:bodyPr>
          <a:lstStyle/>
          <a:p>
            <a:r>
              <a:rPr lang="en-US" dirty="0"/>
              <a:t>Enumerations Diagrams, Ordered Lists</a:t>
            </a:r>
          </a:p>
        </p:txBody>
      </p:sp>
    </p:spTree>
    <p:extLst>
      <p:ext uri="{BB962C8B-B14F-4D97-AF65-F5344CB8AC3E}">
        <p14:creationId xmlns:p14="http://schemas.microsoft.com/office/powerpoint/2010/main" val="289620170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p:cNvSpPr>
            <a:spLocks noGrp="1"/>
          </p:cNvSpPr>
          <p:nvPr>
            <p:ph type="title"/>
          </p:nvPr>
        </p:nvSpPr>
        <p:spPr/>
        <p:txBody>
          <a:bodyPr>
            <a:normAutofit fontScale="90000"/>
          </a:bodyPr>
          <a:lstStyle/>
          <a:p>
            <a:r>
              <a:rPr lang="en-US" dirty="0"/>
              <a:t>List Diagram – 4 Columns with Headers</a:t>
            </a:r>
          </a:p>
        </p:txBody>
      </p:sp>
      <p:grpSp>
        <p:nvGrpSpPr>
          <p:cNvPr id="10" name="Grupa 9">
            <a:extLst>
              <a:ext uri="{FF2B5EF4-FFF2-40B4-BE49-F238E27FC236}">
                <a16:creationId xmlns:a16="http://schemas.microsoft.com/office/drawing/2014/main" id="{015A3A6B-3012-4FF8-8F06-D5D3CD57BDA8}"/>
              </a:ext>
            </a:extLst>
          </p:cNvPr>
          <p:cNvGrpSpPr/>
          <p:nvPr/>
        </p:nvGrpSpPr>
        <p:grpSpPr>
          <a:xfrm>
            <a:off x="6184900" y="1409700"/>
            <a:ext cx="2617879" cy="4741423"/>
            <a:chOff x="621089" y="1412776"/>
            <a:chExt cx="2617879" cy="4741423"/>
          </a:xfrm>
        </p:grpSpPr>
        <p:sp>
          <p:nvSpPr>
            <p:cNvPr id="11" name="Prostokąt 10"/>
            <p:cNvSpPr/>
            <p:nvPr/>
          </p:nvSpPr>
          <p:spPr>
            <a:xfrm>
              <a:off x="623887" y="2856132"/>
              <a:ext cx="2615081" cy="10571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solidFill>
                </a:rPr>
                <a:t>Write header here</a:t>
              </a:r>
            </a:p>
          </p:txBody>
        </p:sp>
        <p:sp>
          <p:nvSpPr>
            <p:cNvPr id="12" name="Trójkąt równoramienny 11"/>
            <p:cNvSpPr/>
            <p:nvPr/>
          </p:nvSpPr>
          <p:spPr>
            <a:xfrm rot="10800000">
              <a:off x="2854556" y="3913264"/>
              <a:ext cx="384411" cy="192206"/>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chemeClr val="bg1"/>
                </a:solidFill>
              </a:endParaRPr>
            </a:p>
          </p:txBody>
        </p:sp>
        <p:sp>
          <p:nvSpPr>
            <p:cNvPr id="34" name="Prostokąt 33"/>
            <p:cNvSpPr/>
            <p:nvPr/>
          </p:nvSpPr>
          <p:spPr>
            <a:xfrm>
              <a:off x="623887" y="6072521"/>
              <a:ext cx="2615081" cy="8167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dirty="0">
                <a:solidFill>
                  <a:schemeClr val="tx1"/>
                </a:solidFill>
              </a:endParaRPr>
            </a:p>
          </p:txBody>
        </p:sp>
        <p:sp>
          <p:nvSpPr>
            <p:cNvPr id="41" name="Dowolny kształt 40"/>
            <p:cNvSpPr/>
            <p:nvPr/>
          </p:nvSpPr>
          <p:spPr>
            <a:xfrm>
              <a:off x="621089" y="4090116"/>
              <a:ext cx="2617876" cy="1941566"/>
            </a:xfrm>
            <a:custGeom>
              <a:avLst/>
              <a:gdLst>
                <a:gd name="connsiteX0" fmla="*/ 0 w 2543677"/>
                <a:gd name="connsiteY0" fmla="*/ 0 h 1526206"/>
                <a:gd name="connsiteX1" fmla="*/ 2543677 w 2543677"/>
                <a:gd name="connsiteY1" fmla="*/ 0 h 1526206"/>
                <a:gd name="connsiteX2" fmla="*/ 2543677 w 2543677"/>
                <a:gd name="connsiteY2" fmla="*/ 1526206 h 1526206"/>
                <a:gd name="connsiteX3" fmla="*/ 0 w 2543677"/>
                <a:gd name="connsiteY3" fmla="*/ 1526206 h 1526206"/>
                <a:gd name="connsiteX4" fmla="*/ 0 w 2543677"/>
                <a:gd name="connsiteY4" fmla="*/ 0 h 152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677" h="1526206">
                  <a:moveTo>
                    <a:pt x="0" y="0"/>
                  </a:moveTo>
                  <a:lnTo>
                    <a:pt x="2543677" y="0"/>
                  </a:lnTo>
                  <a:lnTo>
                    <a:pt x="2543677" y="1526206"/>
                  </a:lnTo>
                  <a:lnTo>
                    <a:pt x="0" y="152620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lvl="0" defTabSz="622300" rtl="0">
                <a:lnSpc>
                  <a:spcPct val="90000"/>
                </a:lnSpc>
                <a:spcBef>
                  <a:spcPct val="0"/>
                </a:spcBef>
                <a:spcAft>
                  <a:spcPct val="35000"/>
                </a:spcAft>
              </a:pPr>
              <a:r>
                <a:rPr lang="en-US" sz="2000" kern="1200" dirty="0">
                  <a:solidFill>
                    <a:schemeClr val="tx1"/>
                  </a:solidFill>
                </a:rPr>
                <a:t>Write your text here. </a:t>
              </a:r>
              <a:br>
                <a:rPr lang="en-US" sz="2000" kern="1200" dirty="0">
                  <a:solidFill>
                    <a:schemeClr val="tx1"/>
                  </a:solidFill>
                </a:rPr>
              </a:br>
              <a:r>
                <a:rPr lang="en-US" sz="2000" kern="1200" dirty="0">
                  <a:solidFill>
                    <a:schemeClr val="tx1"/>
                  </a:solidFill>
                </a:rPr>
                <a:t>Add your description of an item. Fill the textbox with your description.</a:t>
              </a:r>
            </a:p>
          </p:txBody>
        </p:sp>
        <p:grpSp>
          <p:nvGrpSpPr>
            <p:cNvPr id="3" name="Grupa 2"/>
            <p:cNvGrpSpPr/>
            <p:nvPr/>
          </p:nvGrpSpPr>
          <p:grpSpPr>
            <a:xfrm>
              <a:off x="752660" y="1412776"/>
              <a:ext cx="1302686" cy="1539459"/>
              <a:chOff x="752660" y="1412776"/>
              <a:chExt cx="1302686" cy="1539459"/>
            </a:xfrm>
          </p:grpSpPr>
          <p:sp>
            <p:nvSpPr>
              <p:cNvPr id="14" name="Elipsa 13"/>
              <p:cNvSpPr/>
              <p:nvPr/>
            </p:nvSpPr>
            <p:spPr>
              <a:xfrm>
                <a:off x="752660" y="1412776"/>
                <a:ext cx="1302686" cy="1302686"/>
              </a:xfrm>
              <a:prstGeom prst="ellipse">
                <a:avLst/>
              </a:prstGeom>
              <a:solidFill>
                <a:schemeClr val="accent4"/>
              </a:solidFill>
              <a:ln w="127000">
                <a:solidFill>
                  <a:schemeClr val="accent4">
                    <a:alpha val="4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5" name="Elipsa 14"/>
              <p:cNvSpPr/>
              <p:nvPr/>
            </p:nvSpPr>
            <p:spPr>
              <a:xfrm>
                <a:off x="1227494" y="2599218"/>
                <a:ext cx="353017" cy="353017"/>
              </a:xfrm>
              <a:prstGeom prst="ellipse">
                <a:avLst/>
              </a:prstGeom>
              <a:solidFill>
                <a:schemeClr val="accent4">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grpSp>
        <p:nvGrpSpPr>
          <p:cNvPr id="19" name="Grupa 18">
            <a:extLst>
              <a:ext uri="{FF2B5EF4-FFF2-40B4-BE49-F238E27FC236}">
                <a16:creationId xmlns:a16="http://schemas.microsoft.com/office/drawing/2014/main" id="{EF1430C1-EB93-4596-BD92-D4CB92366779}"/>
              </a:ext>
            </a:extLst>
          </p:cNvPr>
          <p:cNvGrpSpPr/>
          <p:nvPr/>
        </p:nvGrpSpPr>
        <p:grpSpPr>
          <a:xfrm>
            <a:off x="622300" y="1409700"/>
            <a:ext cx="2615081" cy="4741423"/>
            <a:chOff x="6184574" y="1412776"/>
            <a:chExt cx="2615081" cy="4741423"/>
          </a:xfrm>
        </p:grpSpPr>
        <p:sp>
          <p:nvSpPr>
            <p:cNvPr id="23" name="Prostokąt 22"/>
            <p:cNvSpPr/>
            <p:nvPr/>
          </p:nvSpPr>
          <p:spPr>
            <a:xfrm>
              <a:off x="6184574" y="2856132"/>
              <a:ext cx="2615081" cy="10571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solidFill>
                </a:rPr>
                <a:t>Write header here</a:t>
              </a:r>
            </a:p>
          </p:txBody>
        </p:sp>
        <p:sp>
          <p:nvSpPr>
            <p:cNvPr id="24" name="Trójkąt równoramienny 23"/>
            <p:cNvSpPr/>
            <p:nvPr/>
          </p:nvSpPr>
          <p:spPr>
            <a:xfrm rot="10800000">
              <a:off x="8415243" y="3913264"/>
              <a:ext cx="384411" cy="192206"/>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chemeClr val="bg1"/>
                </a:solidFill>
              </a:endParaRPr>
            </a:p>
          </p:txBody>
        </p:sp>
        <p:sp>
          <p:nvSpPr>
            <p:cNvPr id="36" name="Prostokąt 35"/>
            <p:cNvSpPr/>
            <p:nvPr/>
          </p:nvSpPr>
          <p:spPr>
            <a:xfrm>
              <a:off x="6184574" y="6072521"/>
              <a:ext cx="2615081" cy="8167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dirty="0">
                <a:solidFill>
                  <a:schemeClr val="tx1"/>
                </a:solidFill>
              </a:endParaRPr>
            </a:p>
          </p:txBody>
        </p:sp>
        <p:sp>
          <p:nvSpPr>
            <p:cNvPr id="43" name="Dowolny kształt 42"/>
            <p:cNvSpPr/>
            <p:nvPr/>
          </p:nvSpPr>
          <p:spPr>
            <a:xfrm>
              <a:off x="6184575" y="4090116"/>
              <a:ext cx="2615080" cy="1941566"/>
            </a:xfrm>
            <a:custGeom>
              <a:avLst/>
              <a:gdLst>
                <a:gd name="connsiteX0" fmla="*/ 0 w 2543677"/>
                <a:gd name="connsiteY0" fmla="*/ 0 h 1526206"/>
                <a:gd name="connsiteX1" fmla="*/ 2543677 w 2543677"/>
                <a:gd name="connsiteY1" fmla="*/ 0 h 1526206"/>
                <a:gd name="connsiteX2" fmla="*/ 2543677 w 2543677"/>
                <a:gd name="connsiteY2" fmla="*/ 1526206 h 1526206"/>
                <a:gd name="connsiteX3" fmla="*/ 0 w 2543677"/>
                <a:gd name="connsiteY3" fmla="*/ 1526206 h 1526206"/>
                <a:gd name="connsiteX4" fmla="*/ 0 w 2543677"/>
                <a:gd name="connsiteY4" fmla="*/ 0 h 152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677" h="1526206">
                  <a:moveTo>
                    <a:pt x="0" y="0"/>
                  </a:moveTo>
                  <a:lnTo>
                    <a:pt x="2543677" y="0"/>
                  </a:lnTo>
                  <a:lnTo>
                    <a:pt x="2543677" y="1526206"/>
                  </a:lnTo>
                  <a:lnTo>
                    <a:pt x="0" y="152620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lvl="0" defTabSz="622300">
                <a:lnSpc>
                  <a:spcPct val="90000"/>
                </a:lnSpc>
                <a:spcBef>
                  <a:spcPct val="0"/>
                </a:spcBef>
                <a:spcAft>
                  <a:spcPct val="35000"/>
                </a:spcAft>
              </a:pPr>
              <a:r>
                <a:rPr lang="en-US" sz="2000" dirty="0">
                  <a:solidFill>
                    <a:schemeClr val="tx1"/>
                  </a:solidFill>
                </a:rPr>
                <a:t>Write your text here. </a:t>
              </a:r>
              <a:br>
                <a:rPr lang="en-US" sz="2000" dirty="0">
                  <a:solidFill>
                    <a:schemeClr val="tx1"/>
                  </a:solidFill>
                </a:rPr>
              </a:br>
              <a:r>
                <a:rPr lang="en-US" sz="2000" dirty="0">
                  <a:solidFill>
                    <a:schemeClr val="tx1"/>
                  </a:solidFill>
                </a:rPr>
                <a:t>Add your description of an item. Fill the textbox with your description.</a:t>
              </a:r>
            </a:p>
          </p:txBody>
        </p:sp>
        <p:grpSp>
          <p:nvGrpSpPr>
            <p:cNvPr id="7" name="Grupa 6"/>
            <p:cNvGrpSpPr/>
            <p:nvPr/>
          </p:nvGrpSpPr>
          <p:grpSpPr>
            <a:xfrm>
              <a:off x="6313346" y="1412776"/>
              <a:ext cx="1302686" cy="1539459"/>
              <a:chOff x="6313346" y="1412776"/>
              <a:chExt cx="1302686" cy="1539459"/>
            </a:xfrm>
          </p:grpSpPr>
          <p:sp>
            <p:nvSpPr>
              <p:cNvPr id="26" name="Elipsa 25"/>
              <p:cNvSpPr/>
              <p:nvPr/>
            </p:nvSpPr>
            <p:spPr>
              <a:xfrm>
                <a:off x="6313346" y="1412776"/>
                <a:ext cx="1302686" cy="1302686"/>
              </a:xfrm>
              <a:prstGeom prst="ellipse">
                <a:avLst/>
              </a:prstGeom>
              <a:solidFill>
                <a:schemeClr val="tx2"/>
              </a:solidFill>
              <a:ln w="127000">
                <a:solidFill>
                  <a:schemeClr val="tx2">
                    <a:alpha val="4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Elipsa 27"/>
              <p:cNvSpPr/>
              <p:nvPr/>
            </p:nvSpPr>
            <p:spPr>
              <a:xfrm>
                <a:off x="6788181" y="2599218"/>
                <a:ext cx="353017" cy="353017"/>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grpSp>
        <p:nvGrpSpPr>
          <p:cNvPr id="16" name="Grupa 15">
            <a:extLst>
              <a:ext uri="{FF2B5EF4-FFF2-40B4-BE49-F238E27FC236}">
                <a16:creationId xmlns:a16="http://schemas.microsoft.com/office/drawing/2014/main" id="{2AF3BCBB-9457-4377-8B6E-240799EC5B7A}"/>
              </a:ext>
            </a:extLst>
          </p:cNvPr>
          <p:cNvGrpSpPr/>
          <p:nvPr/>
        </p:nvGrpSpPr>
        <p:grpSpPr>
          <a:xfrm>
            <a:off x="3404230" y="1412776"/>
            <a:ext cx="2615082" cy="4741423"/>
            <a:chOff x="3404229" y="1412776"/>
            <a:chExt cx="2615082" cy="4741423"/>
          </a:xfrm>
        </p:grpSpPr>
        <p:sp>
          <p:nvSpPr>
            <p:cNvPr id="17" name="Prostokąt 16"/>
            <p:cNvSpPr/>
            <p:nvPr/>
          </p:nvSpPr>
          <p:spPr>
            <a:xfrm>
              <a:off x="3404230" y="2856132"/>
              <a:ext cx="2615081" cy="105713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solidFill>
                </a:rPr>
                <a:t>Write header here</a:t>
              </a:r>
            </a:p>
          </p:txBody>
        </p:sp>
        <p:sp>
          <p:nvSpPr>
            <p:cNvPr id="18" name="Trójkąt równoramienny 17"/>
            <p:cNvSpPr/>
            <p:nvPr/>
          </p:nvSpPr>
          <p:spPr>
            <a:xfrm rot="10800000">
              <a:off x="5634900" y="3913264"/>
              <a:ext cx="384411" cy="192206"/>
            </a:xfrm>
            <a:prstGeom prs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chemeClr val="bg1"/>
                </a:solidFill>
              </a:endParaRPr>
            </a:p>
          </p:txBody>
        </p:sp>
        <p:sp>
          <p:nvSpPr>
            <p:cNvPr id="35" name="Prostokąt 34"/>
            <p:cNvSpPr/>
            <p:nvPr/>
          </p:nvSpPr>
          <p:spPr>
            <a:xfrm>
              <a:off x="3404230" y="6072521"/>
              <a:ext cx="2615081" cy="816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dirty="0">
                <a:solidFill>
                  <a:schemeClr val="tx1"/>
                </a:solidFill>
              </a:endParaRPr>
            </a:p>
          </p:txBody>
        </p:sp>
        <p:sp>
          <p:nvSpPr>
            <p:cNvPr id="42" name="Dowolny kształt 41"/>
            <p:cNvSpPr/>
            <p:nvPr/>
          </p:nvSpPr>
          <p:spPr>
            <a:xfrm>
              <a:off x="3404229" y="4090116"/>
              <a:ext cx="2615081" cy="1941566"/>
            </a:xfrm>
            <a:custGeom>
              <a:avLst/>
              <a:gdLst>
                <a:gd name="connsiteX0" fmla="*/ 0 w 2543677"/>
                <a:gd name="connsiteY0" fmla="*/ 0 h 1526206"/>
                <a:gd name="connsiteX1" fmla="*/ 2543677 w 2543677"/>
                <a:gd name="connsiteY1" fmla="*/ 0 h 1526206"/>
                <a:gd name="connsiteX2" fmla="*/ 2543677 w 2543677"/>
                <a:gd name="connsiteY2" fmla="*/ 1526206 h 1526206"/>
                <a:gd name="connsiteX3" fmla="*/ 0 w 2543677"/>
                <a:gd name="connsiteY3" fmla="*/ 1526206 h 1526206"/>
                <a:gd name="connsiteX4" fmla="*/ 0 w 2543677"/>
                <a:gd name="connsiteY4" fmla="*/ 0 h 152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677" h="1526206">
                  <a:moveTo>
                    <a:pt x="0" y="0"/>
                  </a:moveTo>
                  <a:lnTo>
                    <a:pt x="2543677" y="0"/>
                  </a:lnTo>
                  <a:lnTo>
                    <a:pt x="2543677" y="1526206"/>
                  </a:lnTo>
                  <a:lnTo>
                    <a:pt x="0" y="152620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lvl="0" defTabSz="622300">
                <a:lnSpc>
                  <a:spcPct val="90000"/>
                </a:lnSpc>
                <a:spcBef>
                  <a:spcPct val="0"/>
                </a:spcBef>
                <a:spcAft>
                  <a:spcPct val="35000"/>
                </a:spcAft>
              </a:pPr>
              <a:r>
                <a:rPr lang="en-US" sz="2000" dirty="0">
                  <a:solidFill>
                    <a:schemeClr val="tx1"/>
                  </a:solidFill>
                </a:rPr>
                <a:t>Write your text here. </a:t>
              </a:r>
              <a:br>
                <a:rPr lang="en-US" sz="2000" dirty="0">
                  <a:solidFill>
                    <a:schemeClr val="tx1"/>
                  </a:solidFill>
                </a:rPr>
              </a:br>
              <a:r>
                <a:rPr lang="en-US" sz="2000" dirty="0">
                  <a:solidFill>
                    <a:schemeClr val="tx1"/>
                  </a:solidFill>
                </a:rPr>
                <a:t>Add your description of an item. Fill the textbox with your description.</a:t>
              </a:r>
            </a:p>
          </p:txBody>
        </p:sp>
        <p:grpSp>
          <p:nvGrpSpPr>
            <p:cNvPr id="4" name="Grupa 3"/>
            <p:cNvGrpSpPr/>
            <p:nvPr/>
          </p:nvGrpSpPr>
          <p:grpSpPr>
            <a:xfrm>
              <a:off x="3533003" y="1412776"/>
              <a:ext cx="1302686" cy="1539459"/>
              <a:chOff x="3533003" y="1412776"/>
              <a:chExt cx="1302686" cy="1539459"/>
            </a:xfrm>
          </p:grpSpPr>
          <p:sp>
            <p:nvSpPr>
              <p:cNvPr id="20" name="Elipsa 19"/>
              <p:cNvSpPr/>
              <p:nvPr/>
            </p:nvSpPr>
            <p:spPr>
              <a:xfrm>
                <a:off x="3533003" y="1412776"/>
                <a:ext cx="1302686" cy="1302686"/>
              </a:xfrm>
              <a:prstGeom prst="ellipse">
                <a:avLst/>
              </a:prstGeom>
              <a:solidFill>
                <a:schemeClr val="accent6"/>
              </a:solidFill>
              <a:ln w="127000">
                <a:solidFill>
                  <a:schemeClr val="accent6">
                    <a:alpha val="4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1" name="Elipsa 20"/>
              <p:cNvSpPr/>
              <p:nvPr/>
            </p:nvSpPr>
            <p:spPr>
              <a:xfrm>
                <a:off x="4007837" y="2599218"/>
                <a:ext cx="353017" cy="353017"/>
              </a:xfrm>
              <a:prstGeom prst="ellipse">
                <a:avLst/>
              </a:prstGeom>
              <a:solidFill>
                <a:schemeClr val="accent6">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grpSp>
        <p:nvGrpSpPr>
          <p:cNvPr id="22" name="Grupa 21">
            <a:extLst>
              <a:ext uri="{FF2B5EF4-FFF2-40B4-BE49-F238E27FC236}">
                <a16:creationId xmlns:a16="http://schemas.microsoft.com/office/drawing/2014/main" id="{31A80E86-1EA7-410B-8813-7DA7FAD02271}"/>
              </a:ext>
            </a:extLst>
          </p:cNvPr>
          <p:cNvGrpSpPr/>
          <p:nvPr/>
        </p:nvGrpSpPr>
        <p:grpSpPr>
          <a:xfrm>
            <a:off x="8964917" y="1412776"/>
            <a:ext cx="2615081" cy="4741423"/>
            <a:chOff x="8964917" y="1412776"/>
            <a:chExt cx="2615081" cy="4741423"/>
          </a:xfrm>
        </p:grpSpPr>
        <p:sp>
          <p:nvSpPr>
            <p:cNvPr id="5" name="Prostokąt 4"/>
            <p:cNvSpPr/>
            <p:nvPr/>
          </p:nvSpPr>
          <p:spPr>
            <a:xfrm>
              <a:off x="8964917" y="2856132"/>
              <a:ext cx="2615081" cy="10571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solidFill>
                </a:rPr>
                <a:t>Write header here</a:t>
              </a:r>
            </a:p>
          </p:txBody>
        </p:sp>
        <p:sp>
          <p:nvSpPr>
            <p:cNvPr id="6" name="Trójkąt równoramienny 5"/>
            <p:cNvSpPr/>
            <p:nvPr/>
          </p:nvSpPr>
          <p:spPr>
            <a:xfrm rot="10800000">
              <a:off x="11195587" y="3913264"/>
              <a:ext cx="384411" cy="192206"/>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chemeClr val="bg1"/>
                </a:solidFill>
              </a:endParaRPr>
            </a:p>
          </p:txBody>
        </p:sp>
        <p:sp>
          <p:nvSpPr>
            <p:cNvPr id="33" name="Prostokąt 32"/>
            <p:cNvSpPr/>
            <p:nvPr/>
          </p:nvSpPr>
          <p:spPr>
            <a:xfrm>
              <a:off x="8964917" y="6072521"/>
              <a:ext cx="2615081" cy="816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rtlCol="0" anchor="ctr"/>
            <a:lstStyle/>
            <a:p>
              <a:pPr algn="ctr"/>
              <a:endParaRPr lang="en-US" dirty="0">
                <a:solidFill>
                  <a:schemeClr val="tx1"/>
                </a:solidFill>
              </a:endParaRPr>
            </a:p>
          </p:txBody>
        </p:sp>
        <p:sp>
          <p:nvSpPr>
            <p:cNvPr id="44" name="Dowolny kształt 43"/>
            <p:cNvSpPr/>
            <p:nvPr/>
          </p:nvSpPr>
          <p:spPr>
            <a:xfrm>
              <a:off x="8964918" y="4090116"/>
              <a:ext cx="2605994" cy="1941566"/>
            </a:xfrm>
            <a:custGeom>
              <a:avLst/>
              <a:gdLst>
                <a:gd name="connsiteX0" fmla="*/ 0 w 2543677"/>
                <a:gd name="connsiteY0" fmla="*/ 0 h 1526206"/>
                <a:gd name="connsiteX1" fmla="*/ 2543677 w 2543677"/>
                <a:gd name="connsiteY1" fmla="*/ 0 h 1526206"/>
                <a:gd name="connsiteX2" fmla="*/ 2543677 w 2543677"/>
                <a:gd name="connsiteY2" fmla="*/ 1526206 h 1526206"/>
                <a:gd name="connsiteX3" fmla="*/ 0 w 2543677"/>
                <a:gd name="connsiteY3" fmla="*/ 1526206 h 1526206"/>
                <a:gd name="connsiteX4" fmla="*/ 0 w 2543677"/>
                <a:gd name="connsiteY4" fmla="*/ 0 h 152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677" h="1526206">
                  <a:moveTo>
                    <a:pt x="0" y="0"/>
                  </a:moveTo>
                  <a:lnTo>
                    <a:pt x="2543677" y="0"/>
                  </a:lnTo>
                  <a:lnTo>
                    <a:pt x="2543677" y="1526206"/>
                  </a:lnTo>
                  <a:lnTo>
                    <a:pt x="0" y="152620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72000" rIns="108000" bIns="72000" numCol="1" spcCol="1270" anchor="t" anchorCtr="0">
              <a:noAutofit/>
            </a:bodyPr>
            <a:lstStyle/>
            <a:p>
              <a:pPr lvl="0" defTabSz="622300">
                <a:lnSpc>
                  <a:spcPct val="90000"/>
                </a:lnSpc>
                <a:spcBef>
                  <a:spcPct val="0"/>
                </a:spcBef>
                <a:spcAft>
                  <a:spcPct val="35000"/>
                </a:spcAft>
              </a:pPr>
              <a:r>
                <a:rPr lang="en-US" sz="2000" dirty="0">
                  <a:solidFill>
                    <a:schemeClr val="tx1"/>
                  </a:solidFill>
                </a:rPr>
                <a:t>Write your text here. </a:t>
              </a:r>
              <a:br>
                <a:rPr lang="en-US" sz="2000" dirty="0">
                  <a:solidFill>
                    <a:schemeClr val="tx1"/>
                  </a:solidFill>
                </a:rPr>
              </a:br>
              <a:r>
                <a:rPr lang="en-US" sz="2000" dirty="0">
                  <a:solidFill>
                    <a:schemeClr val="tx1"/>
                  </a:solidFill>
                </a:rPr>
                <a:t>Add your description of an item. Fill the textbox with your description.</a:t>
              </a:r>
            </a:p>
          </p:txBody>
        </p:sp>
        <p:grpSp>
          <p:nvGrpSpPr>
            <p:cNvPr id="13" name="Grupa 12"/>
            <p:cNvGrpSpPr/>
            <p:nvPr/>
          </p:nvGrpSpPr>
          <p:grpSpPr>
            <a:xfrm>
              <a:off x="9093690" y="1412776"/>
              <a:ext cx="1302686" cy="1539459"/>
              <a:chOff x="9093690" y="1412776"/>
              <a:chExt cx="1302686" cy="1539459"/>
            </a:xfrm>
          </p:grpSpPr>
          <p:sp>
            <p:nvSpPr>
              <p:cNvPr id="8" name="Elipsa 7"/>
              <p:cNvSpPr/>
              <p:nvPr/>
            </p:nvSpPr>
            <p:spPr>
              <a:xfrm>
                <a:off x="9093690" y="1412776"/>
                <a:ext cx="1302686" cy="1302686"/>
              </a:xfrm>
              <a:prstGeom prst="ellipse">
                <a:avLst/>
              </a:prstGeom>
              <a:solidFill>
                <a:schemeClr val="accent1"/>
              </a:solidFill>
              <a:ln w="127000">
                <a:solidFill>
                  <a:schemeClr val="accent1">
                    <a:alpha val="4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Elipsa 8"/>
              <p:cNvSpPr/>
              <p:nvPr/>
            </p:nvSpPr>
            <p:spPr>
              <a:xfrm>
                <a:off x="9568524" y="2599218"/>
                <a:ext cx="353017" cy="353017"/>
              </a:xfrm>
              <a:prstGeom prst="ellipse">
                <a:avLst/>
              </a:prstGeom>
              <a:solidFill>
                <a:schemeClr val="accent1">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37" name="Freeform 7">
            <a:extLst>
              <a:ext uri="{FF2B5EF4-FFF2-40B4-BE49-F238E27FC236}">
                <a16:creationId xmlns:a16="http://schemas.microsoft.com/office/drawing/2014/main" id="{71501CA2-0ED9-4BD3-86E5-28A0ED37ED6E}"/>
              </a:ext>
            </a:extLst>
          </p:cNvPr>
          <p:cNvSpPr>
            <a:spLocks noChangeAspect="1" noEditPoints="1"/>
          </p:cNvSpPr>
          <p:nvPr/>
        </p:nvSpPr>
        <p:spPr bwMode="auto">
          <a:xfrm>
            <a:off x="3957601" y="1744920"/>
            <a:ext cx="453488" cy="607260"/>
          </a:xfrm>
          <a:custGeom>
            <a:avLst/>
            <a:gdLst>
              <a:gd name="T0" fmla="*/ 293 w 293"/>
              <a:gd name="T1" fmla="*/ 39 h 393"/>
              <a:gd name="T2" fmla="*/ 293 w 293"/>
              <a:gd name="T3" fmla="*/ 374 h 393"/>
              <a:gd name="T4" fmla="*/ 275 w 293"/>
              <a:gd name="T5" fmla="*/ 393 h 393"/>
              <a:gd name="T6" fmla="*/ 19 w 293"/>
              <a:gd name="T7" fmla="*/ 393 h 393"/>
              <a:gd name="T8" fmla="*/ 0 w 293"/>
              <a:gd name="T9" fmla="*/ 374 h 393"/>
              <a:gd name="T10" fmla="*/ 0 w 293"/>
              <a:gd name="T11" fmla="*/ 39 h 393"/>
              <a:gd name="T12" fmla="*/ 19 w 293"/>
              <a:gd name="T13" fmla="*/ 20 h 393"/>
              <a:gd name="T14" fmla="*/ 81 w 293"/>
              <a:gd name="T15" fmla="*/ 20 h 393"/>
              <a:gd name="T16" fmla="*/ 84 w 293"/>
              <a:gd name="T17" fmla="*/ 37 h 393"/>
              <a:gd name="T18" fmla="*/ 80 w 293"/>
              <a:gd name="T19" fmla="*/ 57 h 393"/>
              <a:gd name="T20" fmla="*/ 38 w 293"/>
              <a:gd name="T21" fmla="*/ 57 h 393"/>
              <a:gd name="T22" fmla="*/ 38 w 293"/>
              <a:gd name="T23" fmla="*/ 356 h 393"/>
              <a:gd name="T24" fmla="*/ 256 w 293"/>
              <a:gd name="T25" fmla="*/ 356 h 393"/>
              <a:gd name="T26" fmla="*/ 256 w 293"/>
              <a:gd name="T27" fmla="*/ 57 h 393"/>
              <a:gd name="T28" fmla="*/ 213 w 293"/>
              <a:gd name="T29" fmla="*/ 57 h 393"/>
              <a:gd name="T30" fmla="*/ 209 w 293"/>
              <a:gd name="T31" fmla="*/ 39 h 393"/>
              <a:gd name="T32" fmla="*/ 213 w 293"/>
              <a:gd name="T33" fmla="*/ 20 h 393"/>
              <a:gd name="T34" fmla="*/ 275 w 293"/>
              <a:gd name="T35" fmla="*/ 20 h 393"/>
              <a:gd name="T36" fmla="*/ 293 w 293"/>
              <a:gd name="T37" fmla="*/ 39 h 393"/>
              <a:gd name="T38" fmla="*/ 200 w 293"/>
              <a:gd name="T39" fmla="*/ 78 h 393"/>
              <a:gd name="T40" fmla="*/ 190 w 293"/>
              <a:gd name="T41" fmla="*/ 39 h 393"/>
              <a:gd name="T42" fmla="*/ 200 w 293"/>
              <a:gd name="T43" fmla="*/ 0 h 393"/>
              <a:gd name="T44" fmla="*/ 94 w 293"/>
              <a:gd name="T45" fmla="*/ 0 h 393"/>
              <a:gd name="T46" fmla="*/ 104 w 293"/>
              <a:gd name="T47" fmla="*/ 38 h 393"/>
              <a:gd name="T48" fmla="*/ 94 w 293"/>
              <a:gd name="T49" fmla="*/ 78 h 393"/>
              <a:gd name="T50" fmla="*/ 200 w 293"/>
              <a:gd name="T51" fmla="*/ 78 h 393"/>
              <a:gd name="T52" fmla="*/ 218 w 293"/>
              <a:gd name="T53" fmla="*/ 148 h 393"/>
              <a:gd name="T54" fmla="*/ 229 w 293"/>
              <a:gd name="T55" fmla="*/ 136 h 393"/>
              <a:gd name="T56" fmla="*/ 218 w 293"/>
              <a:gd name="T57" fmla="*/ 125 h 393"/>
              <a:gd name="T58" fmla="*/ 76 w 293"/>
              <a:gd name="T59" fmla="*/ 125 h 393"/>
              <a:gd name="T60" fmla="*/ 65 w 293"/>
              <a:gd name="T61" fmla="*/ 136 h 393"/>
              <a:gd name="T62" fmla="*/ 76 w 293"/>
              <a:gd name="T63" fmla="*/ 148 h 393"/>
              <a:gd name="T64" fmla="*/ 218 w 293"/>
              <a:gd name="T65" fmla="*/ 148 h 393"/>
              <a:gd name="T66" fmla="*/ 218 w 293"/>
              <a:gd name="T67" fmla="*/ 199 h 393"/>
              <a:gd name="T68" fmla="*/ 229 w 293"/>
              <a:gd name="T69" fmla="*/ 188 h 393"/>
              <a:gd name="T70" fmla="*/ 218 w 293"/>
              <a:gd name="T71" fmla="*/ 177 h 393"/>
              <a:gd name="T72" fmla="*/ 76 w 293"/>
              <a:gd name="T73" fmla="*/ 177 h 393"/>
              <a:gd name="T74" fmla="*/ 65 w 293"/>
              <a:gd name="T75" fmla="*/ 188 h 393"/>
              <a:gd name="T76" fmla="*/ 76 w 293"/>
              <a:gd name="T77" fmla="*/ 199 h 393"/>
              <a:gd name="T78" fmla="*/ 218 w 293"/>
              <a:gd name="T79" fmla="*/ 199 h 393"/>
              <a:gd name="T80" fmla="*/ 218 w 293"/>
              <a:gd name="T81" fmla="*/ 251 h 393"/>
              <a:gd name="T82" fmla="*/ 229 w 293"/>
              <a:gd name="T83" fmla="*/ 240 h 393"/>
              <a:gd name="T84" fmla="*/ 218 w 293"/>
              <a:gd name="T85" fmla="*/ 229 h 393"/>
              <a:gd name="T86" fmla="*/ 76 w 293"/>
              <a:gd name="T87" fmla="*/ 229 h 393"/>
              <a:gd name="T88" fmla="*/ 65 w 293"/>
              <a:gd name="T89" fmla="*/ 240 h 393"/>
              <a:gd name="T90" fmla="*/ 76 w 293"/>
              <a:gd name="T91" fmla="*/ 251 h 393"/>
              <a:gd name="T92" fmla="*/ 218 w 293"/>
              <a:gd name="T93" fmla="*/ 251 h 393"/>
              <a:gd name="T94" fmla="*/ 218 w 293"/>
              <a:gd name="T95" fmla="*/ 303 h 393"/>
              <a:gd name="T96" fmla="*/ 229 w 293"/>
              <a:gd name="T97" fmla="*/ 292 h 393"/>
              <a:gd name="T98" fmla="*/ 218 w 293"/>
              <a:gd name="T99" fmla="*/ 280 h 393"/>
              <a:gd name="T100" fmla="*/ 138 w 293"/>
              <a:gd name="T101" fmla="*/ 280 h 393"/>
              <a:gd name="T102" fmla="*/ 127 w 293"/>
              <a:gd name="T103" fmla="*/ 292 h 393"/>
              <a:gd name="T104" fmla="*/ 138 w 293"/>
              <a:gd name="T105" fmla="*/ 303 h 393"/>
              <a:gd name="T106" fmla="*/ 218 w 293"/>
              <a:gd name="T107" fmla="*/ 30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93">
                <a:moveTo>
                  <a:pt x="293" y="39"/>
                </a:moveTo>
                <a:cubicBezTo>
                  <a:pt x="293" y="374"/>
                  <a:pt x="293" y="374"/>
                  <a:pt x="293" y="374"/>
                </a:cubicBezTo>
                <a:cubicBezTo>
                  <a:pt x="293" y="384"/>
                  <a:pt x="285" y="393"/>
                  <a:pt x="275" y="393"/>
                </a:cubicBezTo>
                <a:cubicBezTo>
                  <a:pt x="19" y="393"/>
                  <a:pt x="19" y="393"/>
                  <a:pt x="19" y="393"/>
                </a:cubicBezTo>
                <a:cubicBezTo>
                  <a:pt x="9" y="393"/>
                  <a:pt x="0" y="384"/>
                  <a:pt x="0" y="374"/>
                </a:cubicBezTo>
                <a:cubicBezTo>
                  <a:pt x="0" y="39"/>
                  <a:pt x="0" y="39"/>
                  <a:pt x="0" y="39"/>
                </a:cubicBezTo>
                <a:cubicBezTo>
                  <a:pt x="0" y="29"/>
                  <a:pt x="9" y="20"/>
                  <a:pt x="19" y="20"/>
                </a:cubicBezTo>
                <a:cubicBezTo>
                  <a:pt x="81" y="20"/>
                  <a:pt x="81" y="20"/>
                  <a:pt x="81" y="20"/>
                </a:cubicBezTo>
                <a:cubicBezTo>
                  <a:pt x="84" y="37"/>
                  <a:pt x="84" y="37"/>
                  <a:pt x="84" y="37"/>
                </a:cubicBezTo>
                <a:cubicBezTo>
                  <a:pt x="80" y="57"/>
                  <a:pt x="80" y="57"/>
                  <a:pt x="80" y="57"/>
                </a:cubicBezTo>
                <a:cubicBezTo>
                  <a:pt x="38" y="57"/>
                  <a:pt x="38" y="57"/>
                  <a:pt x="38" y="57"/>
                </a:cubicBezTo>
                <a:cubicBezTo>
                  <a:pt x="38" y="356"/>
                  <a:pt x="38" y="356"/>
                  <a:pt x="38" y="356"/>
                </a:cubicBezTo>
                <a:cubicBezTo>
                  <a:pt x="256" y="356"/>
                  <a:pt x="256" y="356"/>
                  <a:pt x="256" y="356"/>
                </a:cubicBezTo>
                <a:cubicBezTo>
                  <a:pt x="256" y="57"/>
                  <a:pt x="256" y="57"/>
                  <a:pt x="256" y="57"/>
                </a:cubicBezTo>
                <a:cubicBezTo>
                  <a:pt x="213" y="57"/>
                  <a:pt x="213" y="57"/>
                  <a:pt x="213" y="57"/>
                </a:cubicBezTo>
                <a:cubicBezTo>
                  <a:pt x="209" y="39"/>
                  <a:pt x="209" y="39"/>
                  <a:pt x="209" y="39"/>
                </a:cubicBezTo>
                <a:cubicBezTo>
                  <a:pt x="213" y="20"/>
                  <a:pt x="213" y="20"/>
                  <a:pt x="213" y="20"/>
                </a:cubicBezTo>
                <a:cubicBezTo>
                  <a:pt x="275" y="20"/>
                  <a:pt x="275" y="20"/>
                  <a:pt x="275" y="20"/>
                </a:cubicBezTo>
                <a:cubicBezTo>
                  <a:pt x="285" y="20"/>
                  <a:pt x="293" y="29"/>
                  <a:pt x="293" y="39"/>
                </a:cubicBezTo>
                <a:close/>
                <a:moveTo>
                  <a:pt x="200" y="78"/>
                </a:moveTo>
                <a:cubicBezTo>
                  <a:pt x="190" y="39"/>
                  <a:pt x="190" y="39"/>
                  <a:pt x="190" y="39"/>
                </a:cubicBezTo>
                <a:cubicBezTo>
                  <a:pt x="200" y="0"/>
                  <a:pt x="200" y="0"/>
                  <a:pt x="200" y="0"/>
                </a:cubicBezTo>
                <a:cubicBezTo>
                  <a:pt x="94" y="0"/>
                  <a:pt x="94" y="0"/>
                  <a:pt x="94" y="0"/>
                </a:cubicBezTo>
                <a:cubicBezTo>
                  <a:pt x="104" y="38"/>
                  <a:pt x="104" y="38"/>
                  <a:pt x="104" y="38"/>
                </a:cubicBezTo>
                <a:cubicBezTo>
                  <a:pt x="94" y="78"/>
                  <a:pt x="94" y="78"/>
                  <a:pt x="94" y="78"/>
                </a:cubicBezTo>
                <a:lnTo>
                  <a:pt x="200" y="78"/>
                </a:lnTo>
                <a:close/>
                <a:moveTo>
                  <a:pt x="218" y="148"/>
                </a:moveTo>
                <a:cubicBezTo>
                  <a:pt x="224" y="148"/>
                  <a:pt x="229" y="143"/>
                  <a:pt x="229" y="136"/>
                </a:cubicBezTo>
                <a:cubicBezTo>
                  <a:pt x="229" y="130"/>
                  <a:pt x="224" y="125"/>
                  <a:pt x="218" y="125"/>
                </a:cubicBezTo>
                <a:cubicBezTo>
                  <a:pt x="76" y="125"/>
                  <a:pt x="76" y="125"/>
                  <a:pt x="76" y="125"/>
                </a:cubicBezTo>
                <a:cubicBezTo>
                  <a:pt x="70" y="125"/>
                  <a:pt x="65" y="130"/>
                  <a:pt x="65" y="136"/>
                </a:cubicBezTo>
                <a:cubicBezTo>
                  <a:pt x="65" y="143"/>
                  <a:pt x="70" y="148"/>
                  <a:pt x="76" y="148"/>
                </a:cubicBezTo>
                <a:cubicBezTo>
                  <a:pt x="218" y="148"/>
                  <a:pt x="218" y="148"/>
                  <a:pt x="218" y="148"/>
                </a:cubicBezTo>
                <a:close/>
                <a:moveTo>
                  <a:pt x="218" y="199"/>
                </a:moveTo>
                <a:cubicBezTo>
                  <a:pt x="224" y="199"/>
                  <a:pt x="229" y="194"/>
                  <a:pt x="229" y="188"/>
                </a:cubicBezTo>
                <a:cubicBezTo>
                  <a:pt x="229" y="182"/>
                  <a:pt x="224" y="177"/>
                  <a:pt x="218" y="177"/>
                </a:cubicBezTo>
                <a:cubicBezTo>
                  <a:pt x="76" y="177"/>
                  <a:pt x="76" y="177"/>
                  <a:pt x="76" y="177"/>
                </a:cubicBezTo>
                <a:cubicBezTo>
                  <a:pt x="70" y="177"/>
                  <a:pt x="65" y="182"/>
                  <a:pt x="65" y="188"/>
                </a:cubicBezTo>
                <a:cubicBezTo>
                  <a:pt x="65" y="194"/>
                  <a:pt x="70" y="199"/>
                  <a:pt x="76" y="199"/>
                </a:cubicBezTo>
                <a:cubicBezTo>
                  <a:pt x="218" y="199"/>
                  <a:pt x="218" y="199"/>
                  <a:pt x="218" y="199"/>
                </a:cubicBezTo>
                <a:close/>
                <a:moveTo>
                  <a:pt x="218" y="251"/>
                </a:moveTo>
                <a:cubicBezTo>
                  <a:pt x="224" y="251"/>
                  <a:pt x="229" y="246"/>
                  <a:pt x="229" y="240"/>
                </a:cubicBezTo>
                <a:cubicBezTo>
                  <a:pt x="229" y="234"/>
                  <a:pt x="224" y="229"/>
                  <a:pt x="218" y="229"/>
                </a:cubicBezTo>
                <a:cubicBezTo>
                  <a:pt x="76" y="229"/>
                  <a:pt x="76" y="229"/>
                  <a:pt x="76" y="229"/>
                </a:cubicBezTo>
                <a:cubicBezTo>
                  <a:pt x="70" y="229"/>
                  <a:pt x="65" y="234"/>
                  <a:pt x="65" y="240"/>
                </a:cubicBezTo>
                <a:cubicBezTo>
                  <a:pt x="65" y="246"/>
                  <a:pt x="70" y="251"/>
                  <a:pt x="76" y="251"/>
                </a:cubicBezTo>
                <a:cubicBezTo>
                  <a:pt x="218" y="251"/>
                  <a:pt x="218" y="251"/>
                  <a:pt x="218" y="251"/>
                </a:cubicBezTo>
                <a:close/>
                <a:moveTo>
                  <a:pt x="218" y="303"/>
                </a:moveTo>
                <a:cubicBezTo>
                  <a:pt x="224" y="303"/>
                  <a:pt x="229" y="298"/>
                  <a:pt x="229" y="292"/>
                </a:cubicBezTo>
                <a:cubicBezTo>
                  <a:pt x="229" y="285"/>
                  <a:pt x="224" y="280"/>
                  <a:pt x="218" y="280"/>
                </a:cubicBezTo>
                <a:cubicBezTo>
                  <a:pt x="138" y="280"/>
                  <a:pt x="138" y="280"/>
                  <a:pt x="138" y="280"/>
                </a:cubicBezTo>
                <a:cubicBezTo>
                  <a:pt x="132" y="280"/>
                  <a:pt x="127" y="285"/>
                  <a:pt x="127" y="292"/>
                </a:cubicBezTo>
                <a:cubicBezTo>
                  <a:pt x="127" y="298"/>
                  <a:pt x="132" y="303"/>
                  <a:pt x="138" y="303"/>
                </a:cubicBezTo>
                <a:cubicBezTo>
                  <a:pt x="218" y="303"/>
                  <a:pt x="218" y="303"/>
                  <a:pt x="218" y="3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6">
            <a:extLst>
              <a:ext uri="{FF2B5EF4-FFF2-40B4-BE49-F238E27FC236}">
                <a16:creationId xmlns:a16="http://schemas.microsoft.com/office/drawing/2014/main" id="{B8CFF0C2-45E5-41BD-BEF1-B040101A746C}"/>
              </a:ext>
            </a:extLst>
          </p:cNvPr>
          <p:cNvSpPr>
            <a:spLocks noChangeAspect="1" noEditPoints="1"/>
          </p:cNvSpPr>
          <p:nvPr/>
        </p:nvSpPr>
        <p:spPr bwMode="auto">
          <a:xfrm>
            <a:off x="1040358" y="1837494"/>
            <a:ext cx="727288" cy="441568"/>
          </a:xfrm>
          <a:custGeom>
            <a:avLst/>
            <a:gdLst>
              <a:gd name="T0" fmla="*/ 344 w 344"/>
              <a:gd name="T1" fmla="*/ 105 h 209"/>
              <a:gd name="T2" fmla="*/ 305 w 344"/>
              <a:gd name="T3" fmla="*/ 159 h 209"/>
              <a:gd name="T4" fmla="*/ 232 w 344"/>
              <a:gd name="T5" fmla="*/ 209 h 209"/>
              <a:gd name="T6" fmla="*/ 262 w 344"/>
              <a:gd name="T7" fmla="*/ 174 h 209"/>
              <a:gd name="T8" fmla="*/ 233 w 344"/>
              <a:gd name="T9" fmla="*/ 177 h 209"/>
              <a:gd name="T10" fmla="*/ 138 w 344"/>
              <a:gd name="T11" fmla="*/ 142 h 209"/>
              <a:gd name="T12" fmla="*/ 222 w 344"/>
              <a:gd name="T13" fmla="*/ 72 h 209"/>
              <a:gd name="T14" fmla="*/ 206 w 344"/>
              <a:gd name="T15" fmla="*/ 35 h 209"/>
              <a:gd name="T16" fmla="*/ 233 w 344"/>
              <a:gd name="T17" fmla="*/ 33 h 209"/>
              <a:gd name="T18" fmla="*/ 344 w 344"/>
              <a:gd name="T19" fmla="*/ 105 h 209"/>
              <a:gd name="T20" fmla="*/ 206 w 344"/>
              <a:gd name="T21" fmla="*/ 35 h 209"/>
              <a:gd name="T22" fmla="*/ 111 w 344"/>
              <a:gd name="T23" fmla="*/ 0 h 209"/>
              <a:gd name="T24" fmla="*/ 0 w 344"/>
              <a:gd name="T25" fmla="*/ 72 h 209"/>
              <a:gd name="T26" fmla="*/ 39 w 344"/>
              <a:gd name="T27" fmla="*/ 127 h 209"/>
              <a:gd name="T28" fmla="*/ 111 w 344"/>
              <a:gd name="T29" fmla="*/ 177 h 209"/>
              <a:gd name="T30" fmla="*/ 82 w 344"/>
              <a:gd name="T31" fmla="*/ 142 h 209"/>
              <a:gd name="T32" fmla="*/ 111 w 344"/>
              <a:gd name="T33" fmla="*/ 144 h 209"/>
              <a:gd name="T34" fmla="*/ 138 w 344"/>
              <a:gd name="T35" fmla="*/ 142 h 209"/>
              <a:gd name="T36" fmla="*/ 122 w 344"/>
              <a:gd name="T37" fmla="*/ 105 h 209"/>
              <a:gd name="T38" fmla="*/ 206 w 344"/>
              <a:gd name="T39" fmla="*/ 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209">
                <a:moveTo>
                  <a:pt x="344" y="105"/>
                </a:moveTo>
                <a:cubicBezTo>
                  <a:pt x="344" y="126"/>
                  <a:pt x="329" y="146"/>
                  <a:pt x="305" y="159"/>
                </a:cubicBezTo>
                <a:cubicBezTo>
                  <a:pt x="300" y="177"/>
                  <a:pt x="281" y="209"/>
                  <a:pt x="232" y="209"/>
                </a:cubicBezTo>
                <a:cubicBezTo>
                  <a:pt x="257" y="195"/>
                  <a:pt x="261" y="182"/>
                  <a:pt x="262" y="174"/>
                </a:cubicBezTo>
                <a:cubicBezTo>
                  <a:pt x="253" y="176"/>
                  <a:pt x="243" y="177"/>
                  <a:pt x="233" y="177"/>
                </a:cubicBezTo>
                <a:cubicBezTo>
                  <a:pt x="193" y="177"/>
                  <a:pt x="158" y="163"/>
                  <a:pt x="138" y="142"/>
                </a:cubicBezTo>
                <a:cubicBezTo>
                  <a:pt x="186" y="134"/>
                  <a:pt x="222" y="106"/>
                  <a:pt x="222" y="72"/>
                </a:cubicBezTo>
                <a:cubicBezTo>
                  <a:pt x="222" y="59"/>
                  <a:pt x="216" y="46"/>
                  <a:pt x="206" y="35"/>
                </a:cubicBezTo>
                <a:cubicBezTo>
                  <a:pt x="214" y="33"/>
                  <a:pt x="223" y="33"/>
                  <a:pt x="233" y="33"/>
                </a:cubicBezTo>
                <a:cubicBezTo>
                  <a:pt x="294" y="33"/>
                  <a:pt x="344" y="65"/>
                  <a:pt x="344" y="105"/>
                </a:cubicBezTo>
                <a:close/>
                <a:moveTo>
                  <a:pt x="206" y="35"/>
                </a:moveTo>
                <a:cubicBezTo>
                  <a:pt x="186" y="14"/>
                  <a:pt x="151" y="0"/>
                  <a:pt x="111" y="0"/>
                </a:cubicBezTo>
                <a:cubicBezTo>
                  <a:pt x="50" y="0"/>
                  <a:pt x="0" y="33"/>
                  <a:pt x="0" y="72"/>
                </a:cubicBezTo>
                <a:cubicBezTo>
                  <a:pt x="0" y="94"/>
                  <a:pt x="15" y="114"/>
                  <a:pt x="39" y="127"/>
                </a:cubicBezTo>
                <a:cubicBezTo>
                  <a:pt x="44" y="144"/>
                  <a:pt x="63" y="177"/>
                  <a:pt x="111" y="177"/>
                </a:cubicBezTo>
                <a:cubicBezTo>
                  <a:pt x="87" y="163"/>
                  <a:pt x="83" y="150"/>
                  <a:pt x="82" y="142"/>
                </a:cubicBezTo>
                <a:cubicBezTo>
                  <a:pt x="91" y="143"/>
                  <a:pt x="101" y="144"/>
                  <a:pt x="111" y="144"/>
                </a:cubicBezTo>
                <a:cubicBezTo>
                  <a:pt x="120" y="144"/>
                  <a:pt x="129" y="144"/>
                  <a:pt x="138" y="142"/>
                </a:cubicBezTo>
                <a:cubicBezTo>
                  <a:pt x="128" y="131"/>
                  <a:pt x="122" y="118"/>
                  <a:pt x="122" y="105"/>
                </a:cubicBezTo>
                <a:cubicBezTo>
                  <a:pt x="122" y="71"/>
                  <a:pt x="158" y="43"/>
                  <a:pt x="206"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8">
            <a:extLst>
              <a:ext uri="{FF2B5EF4-FFF2-40B4-BE49-F238E27FC236}">
                <a16:creationId xmlns:a16="http://schemas.microsoft.com/office/drawing/2014/main" id="{ABDDECBE-CB61-498D-A9A4-CB18E05F3613}"/>
              </a:ext>
            </a:extLst>
          </p:cNvPr>
          <p:cNvSpPr>
            <a:spLocks noChangeAspect="1" noEditPoints="1"/>
          </p:cNvSpPr>
          <p:nvPr/>
        </p:nvSpPr>
        <p:spPr bwMode="auto">
          <a:xfrm>
            <a:off x="6764571" y="1738834"/>
            <a:ext cx="403278" cy="619432"/>
          </a:xfrm>
          <a:custGeom>
            <a:avLst/>
            <a:gdLst>
              <a:gd name="T0" fmla="*/ 121 w 181"/>
              <a:gd name="T1" fmla="*/ 228 h 277"/>
              <a:gd name="T2" fmla="*/ 130 w 181"/>
              <a:gd name="T3" fmla="*/ 271 h 277"/>
              <a:gd name="T4" fmla="*/ 125 w 181"/>
              <a:gd name="T5" fmla="*/ 276 h 277"/>
              <a:gd name="T6" fmla="*/ 119 w 181"/>
              <a:gd name="T7" fmla="*/ 274 h 277"/>
              <a:gd name="T8" fmla="*/ 104 w 181"/>
              <a:gd name="T9" fmla="*/ 233 h 277"/>
              <a:gd name="T10" fmla="*/ 19 w 181"/>
              <a:gd name="T11" fmla="*/ 194 h 277"/>
              <a:gd name="T12" fmla="*/ 31 w 181"/>
              <a:gd name="T13" fmla="*/ 136 h 277"/>
              <a:gd name="T14" fmla="*/ 32 w 181"/>
              <a:gd name="T15" fmla="*/ 143 h 277"/>
              <a:gd name="T16" fmla="*/ 94 w 181"/>
              <a:gd name="T17" fmla="*/ 165 h 277"/>
              <a:gd name="T18" fmla="*/ 135 w 181"/>
              <a:gd name="T19" fmla="*/ 114 h 277"/>
              <a:gd name="T20" fmla="*/ 132 w 181"/>
              <a:gd name="T21" fmla="*/ 107 h 277"/>
              <a:gd name="T22" fmla="*/ 172 w 181"/>
              <a:gd name="T23" fmla="*/ 150 h 277"/>
              <a:gd name="T24" fmla="*/ 121 w 181"/>
              <a:gd name="T25" fmla="*/ 228 h 277"/>
              <a:gd name="T26" fmla="*/ 38 w 181"/>
              <a:gd name="T27" fmla="*/ 96 h 277"/>
              <a:gd name="T28" fmla="*/ 48 w 181"/>
              <a:gd name="T29" fmla="*/ 139 h 277"/>
              <a:gd name="T30" fmla="*/ 90 w 181"/>
              <a:gd name="T31" fmla="*/ 154 h 277"/>
              <a:gd name="T32" fmla="*/ 119 w 181"/>
              <a:gd name="T33" fmla="*/ 118 h 277"/>
              <a:gd name="T34" fmla="*/ 104 w 181"/>
              <a:gd name="T35" fmla="*/ 77 h 277"/>
              <a:gd name="T36" fmla="*/ 73 w 181"/>
              <a:gd name="T37" fmla="*/ 92 h 277"/>
              <a:gd name="T38" fmla="*/ 38 w 181"/>
              <a:gd name="T39" fmla="*/ 96 h 277"/>
              <a:gd name="T40" fmla="*/ 70 w 181"/>
              <a:gd name="T41" fmla="*/ 81 h 277"/>
              <a:gd name="T42" fmla="*/ 113 w 181"/>
              <a:gd name="T43" fmla="*/ 30 h 277"/>
              <a:gd name="T44" fmla="*/ 49 w 181"/>
              <a:gd name="T45" fmla="*/ 9 h 277"/>
              <a:gd name="T46" fmla="*/ 5 w 181"/>
              <a:gd name="T47" fmla="*/ 60 h 277"/>
              <a:gd name="T48" fmla="*/ 70 w 181"/>
              <a:gd name="T4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77">
                <a:moveTo>
                  <a:pt x="121" y="228"/>
                </a:moveTo>
                <a:cubicBezTo>
                  <a:pt x="130" y="271"/>
                  <a:pt x="130" y="271"/>
                  <a:pt x="130" y="271"/>
                </a:cubicBezTo>
                <a:cubicBezTo>
                  <a:pt x="131" y="273"/>
                  <a:pt x="128" y="275"/>
                  <a:pt x="125" y="276"/>
                </a:cubicBezTo>
                <a:cubicBezTo>
                  <a:pt x="122" y="277"/>
                  <a:pt x="119" y="276"/>
                  <a:pt x="119" y="274"/>
                </a:cubicBezTo>
                <a:cubicBezTo>
                  <a:pt x="104" y="233"/>
                  <a:pt x="104" y="233"/>
                  <a:pt x="104" y="233"/>
                </a:cubicBezTo>
                <a:cubicBezTo>
                  <a:pt x="64" y="240"/>
                  <a:pt x="27" y="224"/>
                  <a:pt x="19" y="194"/>
                </a:cubicBezTo>
                <a:cubicBezTo>
                  <a:pt x="14" y="176"/>
                  <a:pt x="19" y="154"/>
                  <a:pt x="31" y="136"/>
                </a:cubicBezTo>
                <a:cubicBezTo>
                  <a:pt x="31" y="138"/>
                  <a:pt x="31" y="141"/>
                  <a:pt x="32" y="143"/>
                </a:cubicBezTo>
                <a:cubicBezTo>
                  <a:pt x="38" y="164"/>
                  <a:pt x="65" y="173"/>
                  <a:pt x="94" y="165"/>
                </a:cubicBezTo>
                <a:cubicBezTo>
                  <a:pt x="122" y="157"/>
                  <a:pt x="140" y="134"/>
                  <a:pt x="135" y="114"/>
                </a:cubicBezTo>
                <a:cubicBezTo>
                  <a:pt x="134" y="111"/>
                  <a:pt x="133" y="109"/>
                  <a:pt x="132" y="107"/>
                </a:cubicBezTo>
                <a:cubicBezTo>
                  <a:pt x="152" y="116"/>
                  <a:pt x="167" y="132"/>
                  <a:pt x="172" y="150"/>
                </a:cubicBezTo>
                <a:cubicBezTo>
                  <a:pt x="181" y="180"/>
                  <a:pt x="158" y="213"/>
                  <a:pt x="121" y="228"/>
                </a:cubicBezTo>
                <a:close/>
                <a:moveTo>
                  <a:pt x="38" y="96"/>
                </a:moveTo>
                <a:cubicBezTo>
                  <a:pt x="48" y="139"/>
                  <a:pt x="48" y="139"/>
                  <a:pt x="48" y="139"/>
                </a:cubicBezTo>
                <a:cubicBezTo>
                  <a:pt x="52" y="153"/>
                  <a:pt x="71" y="160"/>
                  <a:pt x="90" y="154"/>
                </a:cubicBezTo>
                <a:cubicBezTo>
                  <a:pt x="110" y="148"/>
                  <a:pt x="123" y="132"/>
                  <a:pt x="119" y="118"/>
                </a:cubicBezTo>
                <a:cubicBezTo>
                  <a:pt x="104" y="77"/>
                  <a:pt x="104" y="77"/>
                  <a:pt x="104" y="77"/>
                </a:cubicBezTo>
                <a:cubicBezTo>
                  <a:pt x="95" y="84"/>
                  <a:pt x="85" y="89"/>
                  <a:pt x="73" y="92"/>
                </a:cubicBezTo>
                <a:cubicBezTo>
                  <a:pt x="61" y="96"/>
                  <a:pt x="49" y="97"/>
                  <a:pt x="38" y="96"/>
                </a:cubicBezTo>
                <a:close/>
                <a:moveTo>
                  <a:pt x="70" y="81"/>
                </a:moveTo>
                <a:cubicBezTo>
                  <a:pt x="99" y="73"/>
                  <a:pt x="119" y="50"/>
                  <a:pt x="113" y="30"/>
                </a:cubicBezTo>
                <a:cubicBezTo>
                  <a:pt x="107" y="10"/>
                  <a:pt x="79" y="0"/>
                  <a:pt x="49" y="9"/>
                </a:cubicBezTo>
                <a:cubicBezTo>
                  <a:pt x="19" y="17"/>
                  <a:pt x="0" y="40"/>
                  <a:pt x="5" y="60"/>
                </a:cubicBezTo>
                <a:cubicBezTo>
                  <a:pt x="11" y="80"/>
                  <a:pt x="40" y="90"/>
                  <a:pt x="70" y="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 name="Freeform 14">
            <a:extLst>
              <a:ext uri="{FF2B5EF4-FFF2-40B4-BE49-F238E27FC236}">
                <a16:creationId xmlns:a16="http://schemas.microsoft.com/office/drawing/2014/main" id="{7CFD5152-9089-4150-B973-3350FBE2FDC2}"/>
              </a:ext>
            </a:extLst>
          </p:cNvPr>
          <p:cNvSpPr>
            <a:spLocks noChangeAspect="1" noEditPoints="1"/>
          </p:cNvSpPr>
          <p:nvPr/>
        </p:nvSpPr>
        <p:spPr bwMode="auto">
          <a:xfrm>
            <a:off x="9522345" y="1768668"/>
            <a:ext cx="438778" cy="559764"/>
          </a:xfrm>
          <a:custGeom>
            <a:avLst/>
            <a:gdLst>
              <a:gd name="T0" fmla="*/ 115 w 115"/>
              <a:gd name="T1" fmla="*/ 51 h 147"/>
              <a:gd name="T2" fmla="*/ 57 w 115"/>
              <a:gd name="T3" fmla="*/ 147 h 147"/>
              <a:gd name="T4" fmla="*/ 0 w 115"/>
              <a:gd name="T5" fmla="*/ 51 h 147"/>
              <a:gd name="T6" fmla="*/ 2 w 115"/>
              <a:gd name="T7" fmla="*/ 27 h 147"/>
              <a:gd name="T8" fmla="*/ 57 w 115"/>
              <a:gd name="T9" fmla="*/ 0 h 147"/>
              <a:gd name="T10" fmla="*/ 113 w 115"/>
              <a:gd name="T11" fmla="*/ 27 h 147"/>
              <a:gd name="T12" fmla="*/ 115 w 115"/>
              <a:gd name="T13" fmla="*/ 51 h 147"/>
              <a:gd name="T14" fmla="*/ 57 w 115"/>
              <a:gd name="T15" fmla="*/ 16 h 147"/>
              <a:gd name="T16" fmla="*/ 14 w 115"/>
              <a:gd name="T17" fmla="*/ 37 h 147"/>
              <a:gd name="T18" fmla="*/ 12 w 115"/>
              <a:gd name="T19" fmla="*/ 55 h 147"/>
              <a:gd name="T20" fmla="*/ 57 w 115"/>
              <a:gd name="T21" fmla="*/ 131 h 147"/>
              <a:gd name="T22" fmla="*/ 57 w 115"/>
              <a:gd name="T2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47">
                <a:moveTo>
                  <a:pt x="115" y="51"/>
                </a:moveTo>
                <a:cubicBezTo>
                  <a:pt x="115" y="108"/>
                  <a:pt x="67" y="147"/>
                  <a:pt x="57" y="147"/>
                </a:cubicBezTo>
                <a:cubicBezTo>
                  <a:pt x="48" y="147"/>
                  <a:pt x="0" y="108"/>
                  <a:pt x="0" y="51"/>
                </a:cubicBezTo>
                <a:cubicBezTo>
                  <a:pt x="0" y="42"/>
                  <a:pt x="0" y="34"/>
                  <a:pt x="2" y="27"/>
                </a:cubicBezTo>
                <a:cubicBezTo>
                  <a:pt x="2" y="27"/>
                  <a:pt x="34" y="25"/>
                  <a:pt x="57" y="0"/>
                </a:cubicBezTo>
                <a:cubicBezTo>
                  <a:pt x="81" y="25"/>
                  <a:pt x="113" y="27"/>
                  <a:pt x="113" y="27"/>
                </a:cubicBezTo>
                <a:cubicBezTo>
                  <a:pt x="115" y="34"/>
                  <a:pt x="115" y="42"/>
                  <a:pt x="115" y="51"/>
                </a:cubicBezTo>
                <a:close/>
                <a:moveTo>
                  <a:pt x="57" y="16"/>
                </a:moveTo>
                <a:cubicBezTo>
                  <a:pt x="39" y="35"/>
                  <a:pt x="14" y="37"/>
                  <a:pt x="14" y="37"/>
                </a:cubicBezTo>
                <a:cubicBezTo>
                  <a:pt x="12" y="43"/>
                  <a:pt x="12" y="49"/>
                  <a:pt x="12" y="55"/>
                </a:cubicBezTo>
                <a:cubicBezTo>
                  <a:pt x="12" y="101"/>
                  <a:pt x="50" y="131"/>
                  <a:pt x="57" y="131"/>
                </a:cubicBezTo>
                <a:lnTo>
                  <a:pt x="57"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7497664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00478D-A003-47BD-8E41-9D78A8A2C97C}"/>
              </a:ext>
            </a:extLst>
          </p:cNvPr>
          <p:cNvSpPr>
            <a:spLocks noGrp="1"/>
          </p:cNvSpPr>
          <p:nvPr>
            <p:ph type="title"/>
          </p:nvPr>
        </p:nvSpPr>
        <p:spPr/>
        <p:txBody>
          <a:bodyPr>
            <a:normAutofit fontScale="90000"/>
          </a:bodyPr>
          <a:lstStyle/>
          <a:p>
            <a:r>
              <a:rPr lang="en-US" dirty="0"/>
              <a:t>Modern Lightbulb List diagram – 4 Elements</a:t>
            </a:r>
          </a:p>
        </p:txBody>
      </p:sp>
      <p:grpSp>
        <p:nvGrpSpPr>
          <p:cNvPr id="3" name="Group 2">
            <a:extLst>
              <a:ext uri="{FF2B5EF4-FFF2-40B4-BE49-F238E27FC236}">
                <a16:creationId xmlns:a16="http://schemas.microsoft.com/office/drawing/2014/main" id="{0BC2D72D-F639-4501-9EC3-CFA9D0312E47}"/>
              </a:ext>
            </a:extLst>
          </p:cNvPr>
          <p:cNvGrpSpPr/>
          <p:nvPr/>
        </p:nvGrpSpPr>
        <p:grpSpPr>
          <a:xfrm>
            <a:off x="695400" y="1699295"/>
            <a:ext cx="8562554" cy="727585"/>
            <a:chOff x="685442" y="1758347"/>
            <a:chExt cx="8562554" cy="727585"/>
          </a:xfrm>
        </p:grpSpPr>
        <p:sp>
          <p:nvSpPr>
            <p:cNvPr id="31" name="Rectangle 30">
              <a:extLst>
                <a:ext uri="{FF2B5EF4-FFF2-40B4-BE49-F238E27FC236}">
                  <a16:creationId xmlns:a16="http://schemas.microsoft.com/office/drawing/2014/main" id="{CD2BE169-D12E-47CF-A53C-3B45F9D0D5C6}"/>
                </a:ext>
              </a:extLst>
            </p:cNvPr>
            <p:cNvSpPr/>
            <p:nvPr/>
          </p:nvSpPr>
          <p:spPr>
            <a:xfrm>
              <a:off x="1049235" y="1792769"/>
              <a:ext cx="8198761" cy="65874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algn="ctr"/>
              <a:r>
                <a:rPr lang="en-US" sz="2400" dirty="0">
                  <a:solidFill>
                    <a:schemeClr val="bg2">
                      <a:lumMod val="10000"/>
                    </a:schemeClr>
                  </a:solidFill>
                </a:rPr>
                <a:t>You can write your own text here…</a:t>
              </a:r>
            </a:p>
          </p:txBody>
        </p:sp>
        <p:sp>
          <p:nvSpPr>
            <p:cNvPr id="47" name="Flowchart: Connector 46">
              <a:extLst>
                <a:ext uri="{FF2B5EF4-FFF2-40B4-BE49-F238E27FC236}">
                  <a16:creationId xmlns:a16="http://schemas.microsoft.com/office/drawing/2014/main" id="{947D6074-1946-43D0-9089-2BF1FBB0D093}"/>
                </a:ext>
              </a:extLst>
            </p:cNvPr>
            <p:cNvSpPr/>
            <p:nvPr/>
          </p:nvSpPr>
          <p:spPr>
            <a:xfrm>
              <a:off x="685442" y="1758347"/>
              <a:ext cx="727585" cy="727585"/>
            </a:xfrm>
            <a:prstGeom prst="flowChartConnector">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1</a:t>
              </a:r>
            </a:p>
          </p:txBody>
        </p:sp>
      </p:grpSp>
      <p:grpSp>
        <p:nvGrpSpPr>
          <p:cNvPr id="4" name="Group 3">
            <a:extLst>
              <a:ext uri="{FF2B5EF4-FFF2-40B4-BE49-F238E27FC236}">
                <a16:creationId xmlns:a16="http://schemas.microsoft.com/office/drawing/2014/main" id="{BF118433-9C1B-40E0-9754-519E3D3696A1}"/>
              </a:ext>
            </a:extLst>
          </p:cNvPr>
          <p:cNvGrpSpPr/>
          <p:nvPr/>
        </p:nvGrpSpPr>
        <p:grpSpPr>
          <a:xfrm>
            <a:off x="695400" y="2497237"/>
            <a:ext cx="8562554" cy="727585"/>
            <a:chOff x="685442" y="2556289"/>
            <a:chExt cx="8562554" cy="727585"/>
          </a:xfrm>
        </p:grpSpPr>
        <p:sp>
          <p:nvSpPr>
            <p:cNvPr id="32" name="Rectangle 31">
              <a:extLst>
                <a:ext uri="{FF2B5EF4-FFF2-40B4-BE49-F238E27FC236}">
                  <a16:creationId xmlns:a16="http://schemas.microsoft.com/office/drawing/2014/main" id="{8869AD68-B80B-4993-96E2-8C61ED131935}"/>
                </a:ext>
              </a:extLst>
            </p:cNvPr>
            <p:cNvSpPr/>
            <p:nvPr/>
          </p:nvSpPr>
          <p:spPr>
            <a:xfrm>
              <a:off x="1049235" y="2593403"/>
              <a:ext cx="8198761" cy="65874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76000" tIns="45720" rIns="91440" bIns="45720" numCol="1" spcCol="0" rtlCol="0" fromWordArt="0" anchor="ctr" anchorCtr="0" forceAA="0" compatLnSpc="1">
              <a:prstTxWarp prst="textNoShape">
                <a:avLst/>
              </a:prstTxWarp>
              <a:noAutofit/>
            </a:bodyPr>
            <a:lstStyle/>
            <a:p>
              <a:pPr algn="ctr"/>
              <a:r>
                <a:rPr lang="en-US" sz="2400" dirty="0">
                  <a:solidFill>
                    <a:schemeClr val="bg2">
                      <a:lumMod val="10000"/>
                    </a:schemeClr>
                  </a:solidFill>
                </a:rPr>
                <a:t>You can write your own text here…</a:t>
              </a:r>
            </a:p>
          </p:txBody>
        </p:sp>
        <p:sp>
          <p:nvSpPr>
            <p:cNvPr id="48" name="Flowchart: Connector 47">
              <a:extLst>
                <a:ext uri="{FF2B5EF4-FFF2-40B4-BE49-F238E27FC236}">
                  <a16:creationId xmlns:a16="http://schemas.microsoft.com/office/drawing/2014/main" id="{6004330F-978F-4F65-88D0-26924787BE38}"/>
                </a:ext>
              </a:extLst>
            </p:cNvPr>
            <p:cNvSpPr/>
            <p:nvPr/>
          </p:nvSpPr>
          <p:spPr>
            <a:xfrm>
              <a:off x="685442" y="2556289"/>
              <a:ext cx="727585" cy="727585"/>
            </a:xfrm>
            <a:prstGeom prst="flowChart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2</a:t>
              </a:r>
            </a:p>
          </p:txBody>
        </p:sp>
      </p:grpSp>
      <p:grpSp>
        <p:nvGrpSpPr>
          <p:cNvPr id="5" name="Group 4">
            <a:extLst>
              <a:ext uri="{FF2B5EF4-FFF2-40B4-BE49-F238E27FC236}">
                <a16:creationId xmlns:a16="http://schemas.microsoft.com/office/drawing/2014/main" id="{503E63E7-2B1A-40E1-8E92-07A788F6A5EB}"/>
              </a:ext>
            </a:extLst>
          </p:cNvPr>
          <p:cNvGrpSpPr/>
          <p:nvPr/>
        </p:nvGrpSpPr>
        <p:grpSpPr>
          <a:xfrm>
            <a:off x="695400" y="3322568"/>
            <a:ext cx="8562554" cy="727585"/>
            <a:chOff x="685442" y="3381620"/>
            <a:chExt cx="8562554" cy="727585"/>
          </a:xfrm>
        </p:grpSpPr>
        <p:sp>
          <p:nvSpPr>
            <p:cNvPr id="33" name="Rectangle 32">
              <a:extLst>
                <a:ext uri="{FF2B5EF4-FFF2-40B4-BE49-F238E27FC236}">
                  <a16:creationId xmlns:a16="http://schemas.microsoft.com/office/drawing/2014/main" id="{8D281C61-0DDD-457A-951E-A7D64470E115}"/>
                </a:ext>
              </a:extLst>
            </p:cNvPr>
            <p:cNvSpPr/>
            <p:nvPr/>
          </p:nvSpPr>
          <p:spPr>
            <a:xfrm>
              <a:off x="1049235" y="3409328"/>
              <a:ext cx="8198761" cy="65874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76000" tIns="45720" rIns="91440" bIns="45720" numCol="1" spcCol="0" rtlCol="0" fromWordArt="0" anchor="ctr" anchorCtr="0" forceAA="0" compatLnSpc="1">
              <a:prstTxWarp prst="textNoShape">
                <a:avLst/>
              </a:prstTxWarp>
              <a:noAutofit/>
            </a:bodyPr>
            <a:lstStyle/>
            <a:p>
              <a:pPr algn="ctr"/>
              <a:r>
                <a:rPr lang="en-US" sz="2400" dirty="0">
                  <a:solidFill>
                    <a:schemeClr val="bg2">
                      <a:lumMod val="10000"/>
                    </a:schemeClr>
                  </a:solidFill>
                </a:rPr>
                <a:t>You can write your own text here…</a:t>
              </a:r>
            </a:p>
          </p:txBody>
        </p:sp>
        <p:sp>
          <p:nvSpPr>
            <p:cNvPr id="49" name="Flowchart: Connector 48">
              <a:extLst>
                <a:ext uri="{FF2B5EF4-FFF2-40B4-BE49-F238E27FC236}">
                  <a16:creationId xmlns:a16="http://schemas.microsoft.com/office/drawing/2014/main" id="{F4327D81-54B0-4724-9879-C5ACDCD49BB7}"/>
                </a:ext>
              </a:extLst>
            </p:cNvPr>
            <p:cNvSpPr/>
            <p:nvPr/>
          </p:nvSpPr>
          <p:spPr>
            <a:xfrm>
              <a:off x="685442" y="3381620"/>
              <a:ext cx="727585" cy="727585"/>
            </a:xfrm>
            <a:prstGeom prst="flowChart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3</a:t>
              </a:r>
            </a:p>
          </p:txBody>
        </p:sp>
      </p:grpSp>
      <p:grpSp>
        <p:nvGrpSpPr>
          <p:cNvPr id="6" name="Group 5">
            <a:extLst>
              <a:ext uri="{FF2B5EF4-FFF2-40B4-BE49-F238E27FC236}">
                <a16:creationId xmlns:a16="http://schemas.microsoft.com/office/drawing/2014/main" id="{4867A8CC-0936-40EF-BD4F-D64E8ED68D47}"/>
              </a:ext>
            </a:extLst>
          </p:cNvPr>
          <p:cNvGrpSpPr/>
          <p:nvPr/>
        </p:nvGrpSpPr>
        <p:grpSpPr>
          <a:xfrm>
            <a:off x="695400" y="4134470"/>
            <a:ext cx="8562554" cy="727585"/>
            <a:chOff x="685442" y="4193522"/>
            <a:chExt cx="8562554" cy="727585"/>
          </a:xfrm>
        </p:grpSpPr>
        <p:sp>
          <p:nvSpPr>
            <p:cNvPr id="34" name="Rectangle 33">
              <a:extLst>
                <a:ext uri="{FF2B5EF4-FFF2-40B4-BE49-F238E27FC236}">
                  <a16:creationId xmlns:a16="http://schemas.microsoft.com/office/drawing/2014/main" id="{A3F1494A-5048-4C9D-941B-73C1172F2349}"/>
                </a:ext>
              </a:extLst>
            </p:cNvPr>
            <p:cNvSpPr/>
            <p:nvPr/>
          </p:nvSpPr>
          <p:spPr>
            <a:xfrm>
              <a:off x="1049235" y="4227945"/>
              <a:ext cx="8198761" cy="65874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76000" tIns="45720" rIns="91440" bIns="45720" numCol="1" spcCol="0" rtlCol="0" fromWordArt="0" anchor="ctr" anchorCtr="0" forceAA="0" compatLnSpc="1">
              <a:prstTxWarp prst="textNoShape">
                <a:avLst/>
              </a:prstTxWarp>
              <a:noAutofit/>
            </a:bodyPr>
            <a:lstStyle/>
            <a:p>
              <a:pPr algn="ctr"/>
              <a:r>
                <a:rPr lang="en-US" sz="2400" dirty="0">
                  <a:solidFill>
                    <a:schemeClr val="bg2">
                      <a:lumMod val="10000"/>
                    </a:schemeClr>
                  </a:solidFill>
                </a:rPr>
                <a:t>You can write your own text here…</a:t>
              </a:r>
            </a:p>
          </p:txBody>
        </p:sp>
        <p:sp>
          <p:nvSpPr>
            <p:cNvPr id="50" name="Flowchart: Connector 49">
              <a:extLst>
                <a:ext uri="{FF2B5EF4-FFF2-40B4-BE49-F238E27FC236}">
                  <a16:creationId xmlns:a16="http://schemas.microsoft.com/office/drawing/2014/main" id="{57AAF8AE-DC9F-4509-967F-39D4AAAAF86B}"/>
                </a:ext>
              </a:extLst>
            </p:cNvPr>
            <p:cNvSpPr/>
            <p:nvPr/>
          </p:nvSpPr>
          <p:spPr>
            <a:xfrm>
              <a:off x="685442" y="4193522"/>
              <a:ext cx="727585" cy="727585"/>
            </a:xfrm>
            <a:prstGeom prst="flowChart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4</a:t>
              </a:r>
            </a:p>
          </p:txBody>
        </p:sp>
      </p:grpSp>
      <p:grpSp>
        <p:nvGrpSpPr>
          <p:cNvPr id="7" name="Group 6">
            <a:extLst>
              <a:ext uri="{FF2B5EF4-FFF2-40B4-BE49-F238E27FC236}">
                <a16:creationId xmlns:a16="http://schemas.microsoft.com/office/drawing/2014/main" id="{C6BB2C17-FE40-4ABC-8D36-0A02FA370B04}"/>
              </a:ext>
            </a:extLst>
          </p:cNvPr>
          <p:cNvGrpSpPr>
            <a:grpSpLocks noChangeAspect="1"/>
          </p:cNvGrpSpPr>
          <p:nvPr/>
        </p:nvGrpSpPr>
        <p:grpSpPr>
          <a:xfrm>
            <a:off x="8958232" y="1196752"/>
            <a:ext cx="2590585" cy="5109106"/>
            <a:chOff x="8948274" y="1255804"/>
            <a:chExt cx="2590585" cy="5109106"/>
          </a:xfrm>
        </p:grpSpPr>
        <p:grpSp>
          <p:nvGrpSpPr>
            <p:cNvPr id="59" name="Group 58">
              <a:extLst>
                <a:ext uri="{FF2B5EF4-FFF2-40B4-BE49-F238E27FC236}">
                  <a16:creationId xmlns:a16="http://schemas.microsoft.com/office/drawing/2014/main" id="{34026DF7-6BEA-43A4-BBE7-B5C4B09A00A2}"/>
                </a:ext>
              </a:extLst>
            </p:cNvPr>
            <p:cNvGrpSpPr>
              <a:grpSpLocks noChangeAspect="1"/>
            </p:cNvGrpSpPr>
            <p:nvPr/>
          </p:nvGrpSpPr>
          <p:grpSpPr>
            <a:xfrm>
              <a:off x="9630272" y="3966338"/>
              <a:ext cx="1554687" cy="1146875"/>
              <a:chOff x="9657991" y="3963313"/>
              <a:chExt cx="1570172" cy="1158298"/>
            </a:xfrm>
          </p:grpSpPr>
          <p:sp>
            <p:nvSpPr>
              <p:cNvPr id="22" name="Freeform: Shape 21">
                <a:extLst>
                  <a:ext uri="{FF2B5EF4-FFF2-40B4-BE49-F238E27FC236}">
                    <a16:creationId xmlns:a16="http://schemas.microsoft.com/office/drawing/2014/main" id="{B6D3EBEF-1213-46BB-8FB8-75AAD86B0FE8}"/>
                  </a:ext>
                </a:extLst>
              </p:cNvPr>
              <p:cNvSpPr/>
              <p:nvPr/>
            </p:nvSpPr>
            <p:spPr>
              <a:xfrm>
                <a:off x="10159984" y="3963313"/>
                <a:ext cx="1068179" cy="1157818"/>
              </a:xfrm>
              <a:custGeom>
                <a:avLst/>
                <a:gdLst>
                  <a:gd name="connsiteX0" fmla="*/ 1009433 w 1482904"/>
                  <a:gd name="connsiteY0" fmla="*/ 1300271 h 1607343"/>
                  <a:gd name="connsiteX1" fmla="*/ 295192 w 1482904"/>
                  <a:gd name="connsiteY1" fmla="*/ 1300266 h 1607343"/>
                  <a:gd name="connsiteX2" fmla="*/ 295194 w 1482904"/>
                  <a:gd name="connsiteY2" fmla="*/ 618546 h 1607343"/>
                  <a:gd name="connsiteX3" fmla="*/ 1009432 w 1482904"/>
                  <a:gd name="connsiteY3" fmla="*/ 206183 h 1607343"/>
                  <a:gd name="connsiteX4" fmla="*/ 1009433 w 1482904"/>
                  <a:gd name="connsiteY4" fmla="*/ 1300271 h 160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904" h="1607343">
                    <a:moveTo>
                      <a:pt x="1009433" y="1300271"/>
                    </a:moveTo>
                    <a:lnTo>
                      <a:pt x="295192" y="1300266"/>
                    </a:lnTo>
                    <a:lnTo>
                      <a:pt x="295194" y="618546"/>
                    </a:lnTo>
                    <a:lnTo>
                      <a:pt x="1009432" y="206183"/>
                    </a:lnTo>
                    <a:lnTo>
                      <a:pt x="1009433" y="1300271"/>
                    </a:lnTo>
                    <a:close/>
                  </a:path>
                </a:pathLst>
              </a:custGeom>
              <a:solidFill>
                <a:schemeClr val="bg2">
                  <a:lumMod val="75000"/>
                </a:schemeClr>
              </a:solidFill>
              <a:ln w="2733" cap="flat">
                <a:noFill/>
                <a:prstDash val="solid"/>
                <a:round/>
              </a:ln>
            </p:spPr>
            <p:txBody>
              <a:bodyPr rtlCol="0" anchor="ctr"/>
              <a:lstStyle/>
              <a:p>
                <a:endParaRPr lang="en-US" dirty="0"/>
              </a:p>
            </p:txBody>
          </p:sp>
          <p:sp>
            <p:nvSpPr>
              <p:cNvPr id="23" name="Freeform: Shape 22">
                <a:extLst>
                  <a:ext uri="{FF2B5EF4-FFF2-40B4-BE49-F238E27FC236}">
                    <a16:creationId xmlns:a16="http://schemas.microsoft.com/office/drawing/2014/main" id="{B15AFEC3-D518-4047-995B-4A4E0BB93C7F}"/>
                  </a:ext>
                </a:extLst>
              </p:cNvPr>
              <p:cNvSpPr/>
              <p:nvPr/>
            </p:nvSpPr>
            <p:spPr>
              <a:xfrm>
                <a:off x="9657991" y="4349732"/>
                <a:ext cx="732039" cy="771879"/>
              </a:xfrm>
              <a:custGeom>
                <a:avLst/>
                <a:gdLst>
                  <a:gd name="connsiteX0" fmla="*/ 777143 w 1016255"/>
                  <a:gd name="connsiteY0" fmla="*/ 763826 h 1071562"/>
                  <a:gd name="connsiteX1" fmla="*/ 62892 w 1016255"/>
                  <a:gd name="connsiteY1" fmla="*/ 763816 h 1071562"/>
                  <a:gd name="connsiteX2" fmla="*/ 62894 w 1016255"/>
                  <a:gd name="connsiteY2" fmla="*/ 618569 h 1071562"/>
                  <a:gd name="connsiteX3" fmla="*/ 777159 w 1016255"/>
                  <a:gd name="connsiteY3" fmla="*/ 206191 h 1071562"/>
                  <a:gd name="connsiteX4" fmla="*/ 777143 w 1016255"/>
                  <a:gd name="connsiteY4" fmla="*/ 763826 h 107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55" h="1071562">
                    <a:moveTo>
                      <a:pt x="777143" y="763826"/>
                    </a:moveTo>
                    <a:lnTo>
                      <a:pt x="62892" y="763816"/>
                    </a:lnTo>
                    <a:lnTo>
                      <a:pt x="62894" y="618569"/>
                    </a:lnTo>
                    <a:lnTo>
                      <a:pt x="777159" y="206191"/>
                    </a:lnTo>
                    <a:lnTo>
                      <a:pt x="777143" y="763826"/>
                    </a:lnTo>
                    <a:close/>
                  </a:path>
                </a:pathLst>
              </a:custGeom>
              <a:solidFill>
                <a:schemeClr val="bg2">
                  <a:lumMod val="75000"/>
                </a:schemeClr>
              </a:solidFill>
              <a:ln w="2733" cap="flat">
                <a:noFill/>
                <a:prstDash val="solid"/>
                <a:round/>
              </a:ln>
            </p:spPr>
            <p:txBody>
              <a:bodyPr rtlCol="0" anchor="ctr"/>
              <a:lstStyle/>
              <a:p>
                <a:endParaRPr lang="en-US" dirty="0"/>
              </a:p>
            </p:txBody>
          </p:sp>
        </p:grpSp>
        <p:grpSp>
          <p:nvGrpSpPr>
            <p:cNvPr id="35" name="Group 34">
              <a:extLst>
                <a:ext uri="{FF2B5EF4-FFF2-40B4-BE49-F238E27FC236}">
                  <a16:creationId xmlns:a16="http://schemas.microsoft.com/office/drawing/2014/main" id="{E3E884FE-BAB2-4325-BEBC-928CCE38AAB8}"/>
                </a:ext>
              </a:extLst>
            </p:cNvPr>
            <p:cNvGrpSpPr>
              <a:grpSpLocks noChangeAspect="1"/>
            </p:cNvGrpSpPr>
            <p:nvPr/>
          </p:nvGrpSpPr>
          <p:grpSpPr>
            <a:xfrm>
              <a:off x="9230555" y="4959623"/>
              <a:ext cx="2024846" cy="1405287"/>
              <a:chOff x="8752633" y="5178754"/>
              <a:chExt cx="2313144" cy="1605372"/>
            </a:xfrm>
            <a:solidFill>
              <a:schemeClr val="tx2">
                <a:lumMod val="50000"/>
                <a:lumOff val="50000"/>
              </a:schemeClr>
            </a:solidFill>
          </p:grpSpPr>
          <p:sp>
            <p:nvSpPr>
              <p:cNvPr id="28" name="Freeform: Shape 27">
                <a:extLst>
                  <a:ext uri="{FF2B5EF4-FFF2-40B4-BE49-F238E27FC236}">
                    <a16:creationId xmlns:a16="http://schemas.microsoft.com/office/drawing/2014/main" id="{39C2C402-E52E-4CCA-B2E5-B5E162F91FBF}"/>
                  </a:ext>
                </a:extLst>
              </p:cNvPr>
              <p:cNvSpPr/>
              <p:nvPr/>
            </p:nvSpPr>
            <p:spPr>
              <a:xfrm>
                <a:off x="8752633" y="5178754"/>
                <a:ext cx="2313144" cy="951153"/>
              </a:xfrm>
              <a:custGeom>
                <a:avLst/>
                <a:gdLst>
                  <a:gd name="connsiteX0" fmla="*/ 214926 w 3211230"/>
                  <a:gd name="connsiteY0" fmla="*/ 0 h 1320441"/>
                  <a:gd name="connsiteX1" fmla="*/ 47730 w 3211230"/>
                  <a:gd name="connsiteY1" fmla="*/ 95127 h 1320441"/>
                  <a:gd name="connsiteX2" fmla="*/ 4813 w 3211230"/>
                  <a:gd name="connsiteY2" fmla="*/ 309855 h 1320441"/>
                  <a:gd name="connsiteX3" fmla="*/ 525032 w 3211230"/>
                  <a:gd name="connsiteY3" fmla="*/ 1269007 h 1320441"/>
                  <a:gd name="connsiteX4" fmla="*/ 656771 w 3211230"/>
                  <a:gd name="connsiteY4" fmla="*/ 1322757 h 1320441"/>
                  <a:gd name="connsiteX5" fmla="*/ 2557070 w 3211230"/>
                  <a:gd name="connsiteY5" fmla="*/ 1322896 h 1320441"/>
                  <a:gd name="connsiteX6" fmla="*/ 2688865 w 3211230"/>
                  <a:gd name="connsiteY6" fmla="*/ 1269111 h 1320441"/>
                  <a:gd name="connsiteX7" fmla="*/ 3208968 w 3211230"/>
                  <a:gd name="connsiteY7" fmla="*/ 309820 h 1320441"/>
                  <a:gd name="connsiteX8" fmla="*/ 3166051 w 3211230"/>
                  <a:gd name="connsiteY8" fmla="*/ 95162 h 1320441"/>
                  <a:gd name="connsiteX9" fmla="*/ 2998914 w 3211230"/>
                  <a:gd name="connsiteY9" fmla="*/ 69 h 1320441"/>
                  <a:gd name="connsiteX10" fmla="*/ 214926 w 3211230"/>
                  <a:gd name="connsiteY10" fmla="*/ 0 h 13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1230" h="1320441">
                    <a:moveTo>
                      <a:pt x="214926" y="0"/>
                    </a:moveTo>
                    <a:cubicBezTo>
                      <a:pt x="149987" y="0"/>
                      <a:pt x="88529" y="34947"/>
                      <a:pt x="47730" y="95127"/>
                    </a:cubicBezTo>
                    <a:cubicBezTo>
                      <a:pt x="6933" y="155307"/>
                      <a:pt x="-8854" y="234223"/>
                      <a:pt x="4813" y="309855"/>
                    </a:cubicBezTo>
                    <a:cubicBezTo>
                      <a:pt x="70654" y="678749"/>
                      <a:pt x="252592" y="1017086"/>
                      <a:pt x="525032" y="1269007"/>
                    </a:cubicBezTo>
                    <a:cubicBezTo>
                      <a:pt x="562726" y="1303849"/>
                      <a:pt x="609066" y="1322757"/>
                      <a:pt x="656771" y="1322757"/>
                    </a:cubicBezTo>
                    <a:cubicBezTo>
                      <a:pt x="971025" y="1322896"/>
                      <a:pt x="2242815" y="1322896"/>
                      <a:pt x="2557070" y="1322896"/>
                    </a:cubicBezTo>
                    <a:cubicBezTo>
                      <a:pt x="2604803" y="1322896"/>
                      <a:pt x="2651171" y="1303953"/>
                      <a:pt x="2688865" y="1269111"/>
                    </a:cubicBezTo>
                    <a:cubicBezTo>
                      <a:pt x="2961249" y="1017086"/>
                      <a:pt x="3143186" y="678749"/>
                      <a:pt x="3208968" y="309820"/>
                    </a:cubicBezTo>
                    <a:cubicBezTo>
                      <a:pt x="3222635" y="234223"/>
                      <a:pt x="3206848" y="155342"/>
                      <a:pt x="3166051" y="95162"/>
                    </a:cubicBezTo>
                    <a:cubicBezTo>
                      <a:pt x="3125283" y="35016"/>
                      <a:pt x="3063823" y="69"/>
                      <a:pt x="2998914" y="69"/>
                    </a:cubicBezTo>
                    <a:cubicBezTo>
                      <a:pt x="2397070" y="0"/>
                      <a:pt x="816770" y="0"/>
                      <a:pt x="214926" y="0"/>
                    </a:cubicBezTo>
                    <a:close/>
                  </a:path>
                </a:pathLst>
              </a:custGeom>
              <a:grpFill/>
              <a:ln w="3176" cap="flat">
                <a:noFill/>
                <a:prstDash val="solid"/>
                <a:round/>
              </a:ln>
            </p:spPr>
            <p:txBody>
              <a:bodyPr rtlCol="0" anchor="ctr"/>
              <a:lstStyle/>
              <a:p>
                <a:endParaRPr lang="en-US" dirty="0"/>
              </a:p>
            </p:txBody>
          </p:sp>
          <p:sp>
            <p:nvSpPr>
              <p:cNvPr id="29" name="Freeform: Shape 28">
                <a:extLst>
                  <a:ext uri="{FF2B5EF4-FFF2-40B4-BE49-F238E27FC236}">
                    <a16:creationId xmlns:a16="http://schemas.microsoft.com/office/drawing/2014/main" id="{6CBAD4D2-C459-44CF-ACB0-2E2FBB5EB388}"/>
                  </a:ext>
                </a:extLst>
              </p:cNvPr>
              <p:cNvSpPr/>
              <p:nvPr/>
            </p:nvSpPr>
            <p:spPr>
              <a:xfrm>
                <a:off x="9168825" y="6201111"/>
                <a:ext cx="1466569" cy="156865"/>
              </a:xfrm>
              <a:custGeom>
                <a:avLst/>
                <a:gdLst>
                  <a:gd name="connsiteX0" fmla="*/ 2036397 w 2035968"/>
                  <a:gd name="connsiteY0" fmla="*/ 109645 h 217769"/>
                  <a:gd name="connsiteX1" fmla="*/ 1926759 w 2035968"/>
                  <a:gd name="connsiteY1" fmla="*/ 0 h 217769"/>
                  <a:gd name="connsiteX2" fmla="*/ 109673 w 2035968"/>
                  <a:gd name="connsiteY2" fmla="*/ 0 h 217769"/>
                  <a:gd name="connsiteX3" fmla="*/ 0 w 2035968"/>
                  <a:gd name="connsiteY3" fmla="*/ 109645 h 217769"/>
                  <a:gd name="connsiteX4" fmla="*/ 109673 w 2035968"/>
                  <a:gd name="connsiteY4" fmla="*/ 219290 h 217769"/>
                  <a:gd name="connsiteX5" fmla="*/ 1926759 w 2035968"/>
                  <a:gd name="connsiteY5" fmla="*/ 219290 h 217769"/>
                  <a:gd name="connsiteX6" fmla="*/ 2036397 w 2035968"/>
                  <a:gd name="connsiteY6" fmla="*/ 109645 h 2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968" h="217769">
                    <a:moveTo>
                      <a:pt x="2036397" y="109645"/>
                    </a:moveTo>
                    <a:cubicBezTo>
                      <a:pt x="2036397" y="49119"/>
                      <a:pt x="1987272" y="0"/>
                      <a:pt x="1926759" y="0"/>
                    </a:cubicBezTo>
                    <a:lnTo>
                      <a:pt x="109673" y="0"/>
                    </a:lnTo>
                    <a:cubicBezTo>
                      <a:pt x="49125" y="0"/>
                      <a:pt x="0" y="49119"/>
                      <a:pt x="0" y="109645"/>
                    </a:cubicBezTo>
                    <a:cubicBezTo>
                      <a:pt x="0" y="170171"/>
                      <a:pt x="49125" y="219290"/>
                      <a:pt x="109673" y="219290"/>
                    </a:cubicBezTo>
                    <a:lnTo>
                      <a:pt x="1926759" y="219290"/>
                    </a:lnTo>
                    <a:cubicBezTo>
                      <a:pt x="1987272" y="219290"/>
                      <a:pt x="2036397" y="170171"/>
                      <a:pt x="2036397" y="109645"/>
                    </a:cubicBezTo>
                    <a:close/>
                  </a:path>
                </a:pathLst>
              </a:custGeom>
              <a:solidFill>
                <a:schemeClr val="tx2">
                  <a:lumMod val="75000"/>
                  <a:lumOff val="25000"/>
                </a:schemeClr>
              </a:solidFill>
              <a:ln w="3488" cap="flat">
                <a:noFill/>
                <a:prstDash val="solid"/>
                <a:round/>
              </a:ln>
            </p:spPr>
            <p:txBody>
              <a:bodyPr rtlCol="0" anchor="ctr"/>
              <a:lstStyle/>
              <a:p>
                <a:endParaRPr lang="en-US" dirty="0"/>
              </a:p>
            </p:txBody>
          </p:sp>
          <p:sp>
            <p:nvSpPr>
              <p:cNvPr id="43" name="Freeform: Shape 42">
                <a:extLst>
                  <a:ext uri="{FF2B5EF4-FFF2-40B4-BE49-F238E27FC236}">
                    <a16:creationId xmlns:a16="http://schemas.microsoft.com/office/drawing/2014/main" id="{098BFE49-CD4C-4740-AD56-0C1B47A9278E}"/>
                  </a:ext>
                </a:extLst>
              </p:cNvPr>
              <p:cNvSpPr/>
              <p:nvPr/>
            </p:nvSpPr>
            <p:spPr>
              <a:xfrm>
                <a:off x="9168825" y="6414186"/>
                <a:ext cx="1466569" cy="156865"/>
              </a:xfrm>
              <a:custGeom>
                <a:avLst/>
                <a:gdLst>
                  <a:gd name="connsiteX0" fmla="*/ 2036397 w 2035968"/>
                  <a:gd name="connsiteY0" fmla="*/ 109645 h 217769"/>
                  <a:gd name="connsiteX1" fmla="*/ 1926759 w 2035968"/>
                  <a:gd name="connsiteY1" fmla="*/ 0 h 217769"/>
                  <a:gd name="connsiteX2" fmla="*/ 109673 w 2035968"/>
                  <a:gd name="connsiteY2" fmla="*/ 0 h 217769"/>
                  <a:gd name="connsiteX3" fmla="*/ 0 w 2035968"/>
                  <a:gd name="connsiteY3" fmla="*/ 109645 h 217769"/>
                  <a:gd name="connsiteX4" fmla="*/ 109673 w 2035968"/>
                  <a:gd name="connsiteY4" fmla="*/ 219290 h 217769"/>
                  <a:gd name="connsiteX5" fmla="*/ 1926759 w 2035968"/>
                  <a:gd name="connsiteY5" fmla="*/ 219290 h 217769"/>
                  <a:gd name="connsiteX6" fmla="*/ 2036397 w 2035968"/>
                  <a:gd name="connsiteY6" fmla="*/ 109645 h 2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968" h="217769">
                    <a:moveTo>
                      <a:pt x="2036397" y="109645"/>
                    </a:moveTo>
                    <a:cubicBezTo>
                      <a:pt x="2036397" y="49119"/>
                      <a:pt x="1987272" y="0"/>
                      <a:pt x="1926759" y="0"/>
                    </a:cubicBezTo>
                    <a:lnTo>
                      <a:pt x="109673" y="0"/>
                    </a:lnTo>
                    <a:cubicBezTo>
                      <a:pt x="49125" y="0"/>
                      <a:pt x="0" y="49119"/>
                      <a:pt x="0" y="109645"/>
                    </a:cubicBezTo>
                    <a:cubicBezTo>
                      <a:pt x="0" y="170171"/>
                      <a:pt x="49125" y="219290"/>
                      <a:pt x="109673" y="219290"/>
                    </a:cubicBezTo>
                    <a:lnTo>
                      <a:pt x="1926759" y="219290"/>
                    </a:lnTo>
                    <a:cubicBezTo>
                      <a:pt x="1987272" y="219290"/>
                      <a:pt x="2036397" y="170171"/>
                      <a:pt x="2036397" y="109645"/>
                    </a:cubicBezTo>
                    <a:close/>
                  </a:path>
                </a:pathLst>
              </a:custGeom>
              <a:solidFill>
                <a:schemeClr val="tx2">
                  <a:lumMod val="75000"/>
                  <a:lumOff val="25000"/>
                </a:schemeClr>
              </a:solidFill>
              <a:ln w="3488" cap="flat">
                <a:noFill/>
                <a:prstDash val="solid"/>
                <a:round/>
              </a:ln>
            </p:spPr>
            <p:txBody>
              <a:bodyPr rtlCol="0" anchor="ctr"/>
              <a:lstStyle/>
              <a:p>
                <a:endParaRPr lang="en-US" dirty="0"/>
              </a:p>
            </p:txBody>
          </p:sp>
          <p:sp>
            <p:nvSpPr>
              <p:cNvPr id="44" name="Freeform: Shape 43">
                <a:extLst>
                  <a:ext uri="{FF2B5EF4-FFF2-40B4-BE49-F238E27FC236}">
                    <a16:creationId xmlns:a16="http://schemas.microsoft.com/office/drawing/2014/main" id="{3A2E6E0D-47A8-47C5-86E0-9F9B78B47C3A}"/>
                  </a:ext>
                </a:extLst>
              </p:cNvPr>
              <p:cNvSpPr/>
              <p:nvPr/>
            </p:nvSpPr>
            <p:spPr>
              <a:xfrm>
                <a:off x="9168825" y="6627261"/>
                <a:ext cx="1466569" cy="156865"/>
              </a:xfrm>
              <a:custGeom>
                <a:avLst/>
                <a:gdLst>
                  <a:gd name="connsiteX0" fmla="*/ 2036397 w 2035968"/>
                  <a:gd name="connsiteY0" fmla="*/ 109645 h 217769"/>
                  <a:gd name="connsiteX1" fmla="*/ 1926759 w 2035968"/>
                  <a:gd name="connsiteY1" fmla="*/ 0 h 217769"/>
                  <a:gd name="connsiteX2" fmla="*/ 109673 w 2035968"/>
                  <a:gd name="connsiteY2" fmla="*/ 0 h 217769"/>
                  <a:gd name="connsiteX3" fmla="*/ 0 w 2035968"/>
                  <a:gd name="connsiteY3" fmla="*/ 109645 h 217769"/>
                  <a:gd name="connsiteX4" fmla="*/ 109673 w 2035968"/>
                  <a:gd name="connsiteY4" fmla="*/ 219290 h 217769"/>
                  <a:gd name="connsiteX5" fmla="*/ 1926759 w 2035968"/>
                  <a:gd name="connsiteY5" fmla="*/ 219290 h 217769"/>
                  <a:gd name="connsiteX6" fmla="*/ 2036397 w 2035968"/>
                  <a:gd name="connsiteY6" fmla="*/ 109645 h 2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968" h="217769">
                    <a:moveTo>
                      <a:pt x="2036397" y="109645"/>
                    </a:moveTo>
                    <a:cubicBezTo>
                      <a:pt x="2036397" y="49119"/>
                      <a:pt x="1987272" y="0"/>
                      <a:pt x="1926759" y="0"/>
                    </a:cubicBezTo>
                    <a:lnTo>
                      <a:pt x="109673" y="0"/>
                    </a:lnTo>
                    <a:cubicBezTo>
                      <a:pt x="49125" y="0"/>
                      <a:pt x="0" y="49119"/>
                      <a:pt x="0" y="109645"/>
                    </a:cubicBezTo>
                    <a:cubicBezTo>
                      <a:pt x="0" y="170171"/>
                      <a:pt x="49125" y="219290"/>
                      <a:pt x="109673" y="219290"/>
                    </a:cubicBezTo>
                    <a:lnTo>
                      <a:pt x="1926759" y="219290"/>
                    </a:lnTo>
                    <a:cubicBezTo>
                      <a:pt x="1987272" y="219290"/>
                      <a:pt x="2036397" y="170171"/>
                      <a:pt x="2036397" y="109645"/>
                    </a:cubicBezTo>
                    <a:close/>
                  </a:path>
                </a:pathLst>
              </a:custGeom>
              <a:solidFill>
                <a:schemeClr val="tx2">
                  <a:lumMod val="75000"/>
                  <a:lumOff val="25000"/>
                </a:schemeClr>
              </a:solidFill>
              <a:ln w="3488" cap="flat">
                <a:noFill/>
                <a:prstDash val="solid"/>
                <a:round/>
              </a:ln>
            </p:spPr>
            <p:txBody>
              <a:bodyPr rtlCol="0" anchor="ctr"/>
              <a:lstStyle/>
              <a:p>
                <a:endParaRPr lang="en-US" dirty="0"/>
              </a:p>
            </p:txBody>
          </p:sp>
        </p:grpSp>
        <p:grpSp>
          <p:nvGrpSpPr>
            <p:cNvPr id="58" name="Group 57">
              <a:extLst>
                <a:ext uri="{FF2B5EF4-FFF2-40B4-BE49-F238E27FC236}">
                  <a16:creationId xmlns:a16="http://schemas.microsoft.com/office/drawing/2014/main" id="{9D678801-8849-4B13-9545-CA7999C4AE92}"/>
                </a:ext>
              </a:extLst>
            </p:cNvPr>
            <p:cNvGrpSpPr>
              <a:grpSpLocks noChangeAspect="1"/>
            </p:cNvGrpSpPr>
            <p:nvPr/>
          </p:nvGrpSpPr>
          <p:grpSpPr>
            <a:xfrm>
              <a:off x="8962804" y="3133580"/>
              <a:ext cx="2561523" cy="1750415"/>
              <a:chOff x="8983875" y="3093231"/>
              <a:chExt cx="2587036" cy="1767850"/>
            </a:xfrm>
          </p:grpSpPr>
          <p:sp>
            <p:nvSpPr>
              <p:cNvPr id="24" name="Freeform: Shape 23">
                <a:extLst>
                  <a:ext uri="{FF2B5EF4-FFF2-40B4-BE49-F238E27FC236}">
                    <a16:creationId xmlns:a16="http://schemas.microsoft.com/office/drawing/2014/main" id="{1D8D9EC6-2959-4ED7-BB5B-5C96DA3E96FB}"/>
                  </a:ext>
                </a:extLst>
              </p:cNvPr>
              <p:cNvSpPr/>
              <p:nvPr/>
            </p:nvSpPr>
            <p:spPr>
              <a:xfrm>
                <a:off x="8983875" y="3093231"/>
                <a:ext cx="2587036" cy="1767850"/>
              </a:xfrm>
              <a:custGeom>
                <a:avLst/>
                <a:gdLst>
                  <a:gd name="connsiteX0" fmla="*/ 2915684 w 3591462"/>
                  <a:gd name="connsiteY0" fmla="*/ 60453 h 2454223"/>
                  <a:gd name="connsiteX1" fmla="*/ 3531937 w 3591462"/>
                  <a:gd name="connsiteY1" fmla="*/ 225578 h 2454223"/>
                  <a:gd name="connsiteX2" fmla="*/ 3366811 w 3591462"/>
                  <a:gd name="connsiteY2" fmla="*/ 841865 h 2454223"/>
                  <a:gd name="connsiteX3" fmla="*/ 676708 w 3591462"/>
                  <a:gd name="connsiteY3" fmla="*/ 2394974 h 2454223"/>
                  <a:gd name="connsiteX4" fmla="*/ 60455 w 3591462"/>
                  <a:gd name="connsiteY4" fmla="*/ 2229849 h 2454223"/>
                  <a:gd name="connsiteX5" fmla="*/ 225577 w 3591462"/>
                  <a:gd name="connsiteY5" fmla="*/ 1613597 h 2454223"/>
                  <a:gd name="connsiteX6" fmla="*/ 2915684 w 3591462"/>
                  <a:gd name="connsiteY6" fmla="*/ 60453 h 245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1462" h="2454223">
                    <a:moveTo>
                      <a:pt x="2915684" y="60453"/>
                    </a:moveTo>
                    <a:cubicBezTo>
                      <a:pt x="3131309" y="-64055"/>
                      <a:pt x="3407464" y="9952"/>
                      <a:pt x="3531937" y="225578"/>
                    </a:cubicBezTo>
                    <a:cubicBezTo>
                      <a:pt x="3656444" y="441204"/>
                      <a:pt x="3582436" y="717356"/>
                      <a:pt x="3366811" y="841865"/>
                    </a:cubicBezTo>
                    <a:lnTo>
                      <a:pt x="676708" y="2394974"/>
                    </a:lnTo>
                    <a:cubicBezTo>
                      <a:pt x="461079" y="2519483"/>
                      <a:pt x="184928" y="2445475"/>
                      <a:pt x="60455" y="2229849"/>
                    </a:cubicBezTo>
                    <a:cubicBezTo>
                      <a:pt x="-64056" y="2014223"/>
                      <a:pt x="9952" y="1738071"/>
                      <a:pt x="225577" y="1613597"/>
                    </a:cubicBezTo>
                    <a:cubicBezTo>
                      <a:pt x="225577" y="1613597"/>
                      <a:pt x="2915684" y="60453"/>
                      <a:pt x="2915684" y="60453"/>
                    </a:cubicBezTo>
                    <a:close/>
                  </a:path>
                </a:pathLst>
              </a:custGeom>
              <a:solidFill>
                <a:schemeClr val="accent6"/>
              </a:solidFill>
              <a:ln w="3453" cap="flat">
                <a:noFill/>
                <a:prstDash val="solid"/>
                <a:round/>
              </a:ln>
            </p:spPr>
            <p:txBody>
              <a:bodyPr rtlCol="0" anchor="ctr"/>
              <a:lstStyle/>
              <a:p>
                <a:endParaRPr lang="en-US" dirty="0"/>
              </a:p>
            </p:txBody>
          </p:sp>
          <p:sp>
            <p:nvSpPr>
              <p:cNvPr id="51" name="TextBox 50">
                <a:extLst>
                  <a:ext uri="{FF2B5EF4-FFF2-40B4-BE49-F238E27FC236}">
                    <a16:creationId xmlns:a16="http://schemas.microsoft.com/office/drawing/2014/main" id="{BA36D3E8-3D45-49F7-B9A6-AB2B0A9E8F64}"/>
                  </a:ext>
                </a:extLst>
              </p:cNvPr>
              <p:cNvSpPr txBox="1"/>
              <p:nvPr/>
            </p:nvSpPr>
            <p:spPr>
              <a:xfrm rot="19800000">
                <a:off x="8988462" y="3778273"/>
                <a:ext cx="2577862" cy="397766"/>
              </a:xfrm>
              <a:prstGeom prst="rect">
                <a:avLst/>
              </a:prstGeom>
              <a:noFill/>
            </p:spPr>
            <p:txBody>
              <a:bodyPr wrap="none" lIns="0" tIns="36000" rIns="0" bIns="36000" rtlCol="0" anchor="ctr">
                <a:noAutofit/>
              </a:bodyPr>
              <a:lstStyle/>
              <a:p>
                <a:r>
                  <a:rPr lang="en-US" sz="2400" dirty="0">
                    <a:solidFill>
                      <a:schemeClr val="bg1"/>
                    </a:solidFill>
                  </a:rPr>
                  <a:t>Header 4</a:t>
                </a:r>
              </a:p>
            </p:txBody>
          </p:sp>
        </p:grpSp>
        <p:grpSp>
          <p:nvGrpSpPr>
            <p:cNvPr id="57" name="Group 56">
              <a:extLst>
                <a:ext uri="{FF2B5EF4-FFF2-40B4-BE49-F238E27FC236}">
                  <a16:creationId xmlns:a16="http://schemas.microsoft.com/office/drawing/2014/main" id="{517CE76A-3536-4949-9C90-3A71DD5A998B}"/>
                </a:ext>
              </a:extLst>
            </p:cNvPr>
            <p:cNvGrpSpPr>
              <a:grpSpLocks noChangeAspect="1"/>
            </p:cNvGrpSpPr>
            <p:nvPr/>
          </p:nvGrpSpPr>
          <p:grpSpPr>
            <a:xfrm>
              <a:off x="8948274" y="2323035"/>
              <a:ext cx="2590585" cy="1750414"/>
              <a:chOff x="8969199" y="2274614"/>
              <a:chExt cx="2616388" cy="1767850"/>
            </a:xfrm>
          </p:grpSpPr>
          <p:sp>
            <p:nvSpPr>
              <p:cNvPr id="25" name="Freeform: Shape 24">
                <a:extLst>
                  <a:ext uri="{FF2B5EF4-FFF2-40B4-BE49-F238E27FC236}">
                    <a16:creationId xmlns:a16="http://schemas.microsoft.com/office/drawing/2014/main" id="{3D07884C-2091-4231-A0A2-7AA498082293}"/>
                  </a:ext>
                </a:extLst>
              </p:cNvPr>
              <p:cNvSpPr/>
              <p:nvPr/>
            </p:nvSpPr>
            <p:spPr>
              <a:xfrm>
                <a:off x="8983875" y="2274614"/>
                <a:ext cx="2587036" cy="1767850"/>
              </a:xfrm>
              <a:custGeom>
                <a:avLst/>
                <a:gdLst>
                  <a:gd name="connsiteX0" fmla="*/ 676708 w 3591462"/>
                  <a:gd name="connsiteY0" fmla="*/ 2394974 h 2454223"/>
                  <a:gd name="connsiteX1" fmla="*/ 60455 w 3591462"/>
                  <a:gd name="connsiteY1" fmla="*/ 2229849 h 2454223"/>
                  <a:gd name="connsiteX2" fmla="*/ 225577 w 3591462"/>
                  <a:gd name="connsiteY2" fmla="*/ 1613563 h 2454223"/>
                  <a:gd name="connsiteX3" fmla="*/ 2915684 w 3591462"/>
                  <a:gd name="connsiteY3" fmla="*/ 60454 h 2454223"/>
                  <a:gd name="connsiteX4" fmla="*/ 3531937 w 3591462"/>
                  <a:gd name="connsiteY4" fmla="*/ 225578 h 2454223"/>
                  <a:gd name="connsiteX5" fmla="*/ 3366811 w 3591462"/>
                  <a:gd name="connsiteY5" fmla="*/ 841830 h 2454223"/>
                  <a:gd name="connsiteX6" fmla="*/ 676708 w 3591462"/>
                  <a:gd name="connsiteY6" fmla="*/ 2394974 h 245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1462" h="2454223">
                    <a:moveTo>
                      <a:pt x="676708" y="2394974"/>
                    </a:moveTo>
                    <a:cubicBezTo>
                      <a:pt x="461079" y="2519483"/>
                      <a:pt x="184928" y="2445475"/>
                      <a:pt x="60455" y="2229849"/>
                    </a:cubicBezTo>
                    <a:cubicBezTo>
                      <a:pt x="-64056" y="2014223"/>
                      <a:pt x="9952" y="1738071"/>
                      <a:pt x="225577" y="1613563"/>
                    </a:cubicBezTo>
                    <a:cubicBezTo>
                      <a:pt x="225577" y="1613563"/>
                      <a:pt x="2915684" y="60454"/>
                      <a:pt x="2915684" y="60454"/>
                    </a:cubicBezTo>
                    <a:cubicBezTo>
                      <a:pt x="3131309" y="-64055"/>
                      <a:pt x="3407464" y="9952"/>
                      <a:pt x="3531937" y="225578"/>
                    </a:cubicBezTo>
                    <a:cubicBezTo>
                      <a:pt x="3656444" y="441204"/>
                      <a:pt x="3582436" y="717356"/>
                      <a:pt x="3366811" y="841830"/>
                    </a:cubicBezTo>
                    <a:lnTo>
                      <a:pt x="676708" y="2394974"/>
                    </a:lnTo>
                    <a:close/>
                  </a:path>
                </a:pathLst>
              </a:custGeom>
              <a:solidFill>
                <a:schemeClr val="accent2"/>
              </a:solidFill>
              <a:ln w="3453" cap="flat">
                <a:noFill/>
                <a:prstDash val="solid"/>
                <a:round/>
              </a:ln>
            </p:spPr>
            <p:txBody>
              <a:bodyPr rtlCol="0" anchor="ctr"/>
              <a:lstStyle/>
              <a:p>
                <a:endParaRPr lang="en-US" dirty="0"/>
              </a:p>
            </p:txBody>
          </p:sp>
          <p:sp>
            <p:nvSpPr>
              <p:cNvPr id="52" name="TextBox 51">
                <a:extLst>
                  <a:ext uri="{FF2B5EF4-FFF2-40B4-BE49-F238E27FC236}">
                    <a16:creationId xmlns:a16="http://schemas.microsoft.com/office/drawing/2014/main" id="{46B55D4E-CA57-4F6B-AEF7-A0C41F5C9F90}"/>
                  </a:ext>
                </a:extLst>
              </p:cNvPr>
              <p:cNvSpPr txBox="1"/>
              <p:nvPr/>
            </p:nvSpPr>
            <p:spPr>
              <a:xfrm rot="19800000">
                <a:off x="8969199" y="2959656"/>
                <a:ext cx="2616388" cy="397766"/>
              </a:xfrm>
              <a:prstGeom prst="rect">
                <a:avLst/>
              </a:prstGeom>
              <a:noFill/>
            </p:spPr>
            <p:txBody>
              <a:bodyPr wrap="none" lIns="0" tIns="36000" rIns="0" bIns="36000" rtlCol="0" anchor="ctr">
                <a:noAutofit/>
              </a:bodyPr>
              <a:lstStyle/>
              <a:p>
                <a:r>
                  <a:rPr lang="en-US" sz="2400" dirty="0">
                    <a:solidFill>
                      <a:schemeClr val="bg1"/>
                    </a:solidFill>
                  </a:rPr>
                  <a:t>Header 3</a:t>
                </a:r>
              </a:p>
            </p:txBody>
          </p:sp>
        </p:grpSp>
        <p:grpSp>
          <p:nvGrpSpPr>
            <p:cNvPr id="56" name="Group 55">
              <a:extLst>
                <a:ext uri="{FF2B5EF4-FFF2-40B4-BE49-F238E27FC236}">
                  <a16:creationId xmlns:a16="http://schemas.microsoft.com/office/drawing/2014/main" id="{FDC0142E-E5E7-4872-9850-3F8670442871}"/>
                </a:ext>
              </a:extLst>
            </p:cNvPr>
            <p:cNvGrpSpPr>
              <a:grpSpLocks noChangeAspect="1"/>
            </p:cNvGrpSpPr>
            <p:nvPr/>
          </p:nvGrpSpPr>
          <p:grpSpPr>
            <a:xfrm>
              <a:off x="8962805" y="1512486"/>
              <a:ext cx="2561523" cy="1750414"/>
              <a:chOff x="8983875" y="1455991"/>
              <a:chExt cx="2587036" cy="1767850"/>
            </a:xfrm>
          </p:grpSpPr>
          <p:sp>
            <p:nvSpPr>
              <p:cNvPr id="26" name="Freeform: Shape 25">
                <a:extLst>
                  <a:ext uri="{FF2B5EF4-FFF2-40B4-BE49-F238E27FC236}">
                    <a16:creationId xmlns:a16="http://schemas.microsoft.com/office/drawing/2014/main" id="{7E37B4A6-52A1-4D00-92AC-9838DF1E4148}"/>
                  </a:ext>
                </a:extLst>
              </p:cNvPr>
              <p:cNvSpPr/>
              <p:nvPr/>
            </p:nvSpPr>
            <p:spPr>
              <a:xfrm>
                <a:off x="8983875" y="1455991"/>
                <a:ext cx="2587036" cy="1767850"/>
              </a:xfrm>
              <a:custGeom>
                <a:avLst/>
                <a:gdLst>
                  <a:gd name="connsiteX0" fmla="*/ 2915684 w 3591462"/>
                  <a:gd name="connsiteY0" fmla="*/ 60447 h 2454223"/>
                  <a:gd name="connsiteX1" fmla="*/ 3531937 w 3591462"/>
                  <a:gd name="connsiteY1" fmla="*/ 225592 h 2454223"/>
                  <a:gd name="connsiteX2" fmla="*/ 3366811 w 3591462"/>
                  <a:gd name="connsiteY2" fmla="*/ 841844 h 2454223"/>
                  <a:gd name="connsiteX3" fmla="*/ 676708 w 3591462"/>
                  <a:gd name="connsiteY3" fmla="*/ 2394987 h 2454223"/>
                  <a:gd name="connsiteX4" fmla="*/ 60455 w 3591462"/>
                  <a:gd name="connsiteY4" fmla="*/ 2229863 h 2454223"/>
                  <a:gd name="connsiteX5" fmla="*/ 225577 w 3591462"/>
                  <a:gd name="connsiteY5" fmla="*/ 1613577 h 2454223"/>
                  <a:gd name="connsiteX6" fmla="*/ 2915684 w 3591462"/>
                  <a:gd name="connsiteY6" fmla="*/ 60447 h 245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1462" h="2454223">
                    <a:moveTo>
                      <a:pt x="2915684" y="60447"/>
                    </a:moveTo>
                    <a:cubicBezTo>
                      <a:pt x="3131309" y="-64048"/>
                      <a:pt x="3407464" y="9945"/>
                      <a:pt x="3531937" y="225592"/>
                    </a:cubicBezTo>
                    <a:cubicBezTo>
                      <a:pt x="3656444" y="441218"/>
                      <a:pt x="3582436" y="717335"/>
                      <a:pt x="3366811" y="841844"/>
                    </a:cubicBezTo>
                    <a:lnTo>
                      <a:pt x="676708" y="2394987"/>
                    </a:lnTo>
                    <a:cubicBezTo>
                      <a:pt x="461079" y="2519462"/>
                      <a:pt x="184928" y="2445489"/>
                      <a:pt x="60455" y="2229863"/>
                    </a:cubicBezTo>
                    <a:cubicBezTo>
                      <a:pt x="-64056" y="2014202"/>
                      <a:pt x="9952" y="1738085"/>
                      <a:pt x="225577" y="1613577"/>
                    </a:cubicBezTo>
                    <a:cubicBezTo>
                      <a:pt x="225577" y="1613577"/>
                      <a:pt x="2915684" y="60447"/>
                      <a:pt x="2915684" y="60447"/>
                    </a:cubicBezTo>
                    <a:close/>
                  </a:path>
                </a:pathLst>
              </a:custGeom>
              <a:solidFill>
                <a:schemeClr val="accent4"/>
              </a:solidFill>
              <a:ln w="3453" cap="flat">
                <a:noFill/>
                <a:prstDash val="solid"/>
                <a:round/>
              </a:ln>
            </p:spPr>
            <p:txBody>
              <a:bodyPr rtlCol="0" anchor="ctr"/>
              <a:lstStyle/>
              <a:p>
                <a:endParaRPr lang="en-US" dirty="0"/>
              </a:p>
            </p:txBody>
          </p:sp>
          <p:sp>
            <p:nvSpPr>
              <p:cNvPr id="53" name="TextBox 52">
                <a:extLst>
                  <a:ext uri="{FF2B5EF4-FFF2-40B4-BE49-F238E27FC236}">
                    <a16:creationId xmlns:a16="http://schemas.microsoft.com/office/drawing/2014/main" id="{E613B117-C3C5-4706-A08C-FCA74496501D}"/>
                  </a:ext>
                </a:extLst>
              </p:cNvPr>
              <p:cNvSpPr txBox="1"/>
              <p:nvPr/>
            </p:nvSpPr>
            <p:spPr>
              <a:xfrm rot="19800000">
                <a:off x="8994450" y="2141033"/>
                <a:ext cx="2565886" cy="397766"/>
              </a:xfrm>
              <a:prstGeom prst="rect">
                <a:avLst/>
              </a:prstGeom>
              <a:noFill/>
            </p:spPr>
            <p:txBody>
              <a:bodyPr wrap="none" lIns="0" tIns="36000" rIns="0" bIns="36000" rtlCol="0" anchor="ctr">
                <a:noAutofit/>
              </a:bodyPr>
              <a:lstStyle/>
              <a:p>
                <a:r>
                  <a:rPr lang="en-US" sz="2400" dirty="0">
                    <a:solidFill>
                      <a:schemeClr val="bg1"/>
                    </a:solidFill>
                  </a:rPr>
                  <a:t>Header 2</a:t>
                </a:r>
              </a:p>
            </p:txBody>
          </p:sp>
        </p:grpSp>
        <p:grpSp>
          <p:nvGrpSpPr>
            <p:cNvPr id="55" name="Group 54">
              <a:extLst>
                <a:ext uri="{FF2B5EF4-FFF2-40B4-BE49-F238E27FC236}">
                  <a16:creationId xmlns:a16="http://schemas.microsoft.com/office/drawing/2014/main" id="{6BA039C8-923A-4AAF-8C2C-70626026ECD7}"/>
                </a:ext>
              </a:extLst>
            </p:cNvPr>
            <p:cNvGrpSpPr>
              <a:grpSpLocks noChangeAspect="1"/>
            </p:cNvGrpSpPr>
            <p:nvPr/>
          </p:nvGrpSpPr>
          <p:grpSpPr>
            <a:xfrm>
              <a:off x="8962807" y="1255804"/>
              <a:ext cx="1602493" cy="1195706"/>
              <a:chOff x="8983875" y="1196752"/>
              <a:chExt cx="1618454" cy="1207616"/>
            </a:xfrm>
          </p:grpSpPr>
          <p:sp>
            <p:nvSpPr>
              <p:cNvPr id="27" name="Freeform: Shape 26">
                <a:extLst>
                  <a:ext uri="{FF2B5EF4-FFF2-40B4-BE49-F238E27FC236}">
                    <a16:creationId xmlns:a16="http://schemas.microsoft.com/office/drawing/2014/main" id="{D05D5BB9-BC83-4488-B012-F92E2584E7E2}"/>
                  </a:ext>
                </a:extLst>
              </p:cNvPr>
              <p:cNvSpPr/>
              <p:nvPr/>
            </p:nvSpPr>
            <p:spPr>
              <a:xfrm>
                <a:off x="8983875" y="1196752"/>
                <a:ext cx="1618454" cy="1207616"/>
              </a:xfrm>
              <a:custGeom>
                <a:avLst/>
                <a:gdLst>
                  <a:gd name="connsiteX0" fmla="*/ 1570631 w 2246824"/>
                  <a:gd name="connsiteY0" fmla="*/ 60450 h 1676476"/>
                  <a:gd name="connsiteX1" fmla="*/ 2186884 w 2246824"/>
                  <a:gd name="connsiteY1" fmla="*/ 225577 h 1676476"/>
                  <a:gd name="connsiteX2" fmla="*/ 2021758 w 2246824"/>
                  <a:gd name="connsiteY2" fmla="*/ 841857 h 1676476"/>
                  <a:gd name="connsiteX3" fmla="*/ 676708 w 2246824"/>
                  <a:gd name="connsiteY3" fmla="*/ 1618429 h 1676476"/>
                  <a:gd name="connsiteX4" fmla="*/ 60455 w 2246824"/>
                  <a:gd name="connsiteY4" fmla="*/ 1453270 h 1676476"/>
                  <a:gd name="connsiteX5" fmla="*/ 225577 w 2246824"/>
                  <a:gd name="connsiteY5" fmla="*/ 837014 h 1676476"/>
                  <a:gd name="connsiteX6" fmla="*/ 1570631 w 2246824"/>
                  <a:gd name="connsiteY6" fmla="*/ 60450 h 167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6824" h="1676476">
                    <a:moveTo>
                      <a:pt x="1570631" y="60450"/>
                    </a:moveTo>
                    <a:cubicBezTo>
                      <a:pt x="1786256" y="-64049"/>
                      <a:pt x="2062410" y="9944"/>
                      <a:pt x="2186884" y="225577"/>
                    </a:cubicBezTo>
                    <a:cubicBezTo>
                      <a:pt x="2311391" y="441207"/>
                      <a:pt x="2237387" y="717345"/>
                      <a:pt x="2021758" y="841857"/>
                    </a:cubicBezTo>
                    <a:lnTo>
                      <a:pt x="676708" y="1618429"/>
                    </a:lnTo>
                    <a:cubicBezTo>
                      <a:pt x="461079" y="1742903"/>
                      <a:pt x="184928" y="1668931"/>
                      <a:pt x="60455" y="1453270"/>
                    </a:cubicBezTo>
                    <a:cubicBezTo>
                      <a:pt x="-64056" y="1237644"/>
                      <a:pt x="9952" y="961526"/>
                      <a:pt x="225577" y="837014"/>
                    </a:cubicBezTo>
                    <a:cubicBezTo>
                      <a:pt x="225577" y="837014"/>
                      <a:pt x="1570631" y="60450"/>
                      <a:pt x="1570631" y="60450"/>
                    </a:cubicBezTo>
                    <a:close/>
                  </a:path>
                </a:pathLst>
              </a:custGeom>
              <a:solidFill>
                <a:schemeClr val="tx2"/>
              </a:solidFill>
              <a:ln w="3453" cap="flat">
                <a:noFill/>
                <a:prstDash val="solid"/>
                <a:round/>
              </a:ln>
            </p:spPr>
            <p:txBody>
              <a:bodyPr rtlCol="0" anchor="ctr"/>
              <a:lstStyle/>
              <a:p>
                <a:endParaRPr lang="en-US" dirty="0"/>
              </a:p>
            </p:txBody>
          </p:sp>
          <p:sp>
            <p:nvSpPr>
              <p:cNvPr id="54" name="TextBox 53">
                <a:extLst>
                  <a:ext uri="{FF2B5EF4-FFF2-40B4-BE49-F238E27FC236}">
                    <a16:creationId xmlns:a16="http://schemas.microsoft.com/office/drawing/2014/main" id="{339D99AA-8132-417D-BEBB-5BB246BD49A3}"/>
                  </a:ext>
                </a:extLst>
              </p:cNvPr>
              <p:cNvSpPr txBox="1"/>
              <p:nvPr/>
            </p:nvSpPr>
            <p:spPr>
              <a:xfrm rot="19800000">
                <a:off x="9093069" y="1601677"/>
                <a:ext cx="1400066" cy="397766"/>
              </a:xfrm>
              <a:prstGeom prst="rect">
                <a:avLst/>
              </a:prstGeom>
              <a:noFill/>
            </p:spPr>
            <p:txBody>
              <a:bodyPr wrap="none" lIns="0" tIns="36000" rIns="0" bIns="36000" rtlCol="0" anchor="ctr">
                <a:noAutofit/>
              </a:bodyPr>
              <a:lstStyle/>
              <a:p>
                <a:r>
                  <a:rPr lang="en-US" sz="2400" dirty="0">
                    <a:solidFill>
                      <a:schemeClr val="bg1"/>
                    </a:solidFill>
                  </a:rPr>
                  <a:t>Header 1</a:t>
                </a:r>
              </a:p>
            </p:txBody>
          </p:sp>
        </p:grpSp>
      </p:grpSp>
      <p:sp>
        <p:nvSpPr>
          <p:cNvPr id="36" name="Rectangle 35">
            <a:extLst>
              <a:ext uri="{FF2B5EF4-FFF2-40B4-BE49-F238E27FC236}">
                <a16:creationId xmlns:a16="http://schemas.microsoft.com/office/drawing/2014/main" id="{93C396EC-6F8C-41C1-8C2E-C1EB990F41D3}"/>
              </a:ext>
            </a:extLst>
          </p:cNvPr>
          <p:cNvSpPr/>
          <p:nvPr/>
        </p:nvSpPr>
        <p:spPr>
          <a:xfrm>
            <a:off x="1059193" y="4987510"/>
            <a:ext cx="7639054" cy="895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pPr algn="r"/>
            <a:r>
              <a:rPr lang="en-US" dirty="0">
                <a:solidFill>
                  <a:schemeClr val="bg2">
                    <a:lumMod val="10000"/>
                  </a:schemeClr>
                </a:solidFill>
              </a:rPr>
              <a:t>Here you can add some additional notes …</a:t>
            </a:r>
          </a:p>
          <a:p>
            <a:pPr algn="r"/>
            <a:r>
              <a:rPr lang="en-US" dirty="0">
                <a:solidFill>
                  <a:schemeClr val="bg2">
                    <a:lumMod val="10000"/>
                  </a:schemeClr>
                </a:solidFill>
              </a:rPr>
              <a:t>Write your notes here …</a:t>
            </a:r>
          </a:p>
        </p:txBody>
      </p:sp>
    </p:spTree>
    <p:extLst>
      <p:ext uri="{BB962C8B-B14F-4D97-AF65-F5344CB8AC3E}">
        <p14:creationId xmlns:p14="http://schemas.microsoft.com/office/powerpoint/2010/main" val="336855079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7CBD0C3-81E3-430A-ADF0-98F1312BFB4A}"/>
              </a:ext>
            </a:extLst>
          </p:cNvPr>
          <p:cNvSpPr>
            <a:spLocks noGrp="1"/>
          </p:cNvSpPr>
          <p:nvPr>
            <p:ph type="title"/>
          </p:nvPr>
        </p:nvSpPr>
        <p:spPr/>
        <p:txBody>
          <a:bodyPr>
            <a:normAutofit fontScale="90000"/>
          </a:bodyPr>
          <a:lstStyle/>
          <a:p>
            <a:r>
              <a:rPr lang="en-US" dirty="0"/>
              <a:t>List of 4 Elements with Paint Brush Stroke Header</a:t>
            </a:r>
          </a:p>
        </p:txBody>
      </p:sp>
      <p:grpSp>
        <p:nvGrpSpPr>
          <p:cNvPr id="7" name="Grupa 6">
            <a:extLst>
              <a:ext uri="{FF2B5EF4-FFF2-40B4-BE49-F238E27FC236}">
                <a16:creationId xmlns:a16="http://schemas.microsoft.com/office/drawing/2014/main" id="{882565A3-51E9-43F4-AFD9-7E405AB3B912}"/>
              </a:ext>
            </a:extLst>
          </p:cNvPr>
          <p:cNvGrpSpPr/>
          <p:nvPr/>
        </p:nvGrpSpPr>
        <p:grpSpPr>
          <a:xfrm>
            <a:off x="6372100" y="3838759"/>
            <a:ext cx="5170807" cy="2469966"/>
            <a:chOff x="6372100" y="3838759"/>
            <a:chExt cx="5170807" cy="2469966"/>
          </a:xfrm>
        </p:grpSpPr>
        <p:sp>
          <p:nvSpPr>
            <p:cNvPr id="96" name="Prostokąt 95">
              <a:extLst>
                <a:ext uri="{FF2B5EF4-FFF2-40B4-BE49-F238E27FC236}">
                  <a16:creationId xmlns:a16="http://schemas.microsoft.com/office/drawing/2014/main" id="{A997C559-6F1B-416C-8FB1-193050D3D9E3}"/>
                </a:ext>
              </a:extLst>
            </p:cNvPr>
            <p:cNvSpPr/>
            <p:nvPr/>
          </p:nvSpPr>
          <p:spPr>
            <a:xfrm>
              <a:off x="6521803" y="4234169"/>
              <a:ext cx="3904927" cy="20745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360000" rIns="288000" bIns="108000" rtlCol="0" anchor="ctr"/>
            <a:lstStyle/>
            <a:p>
              <a:pPr>
                <a:spcAft>
                  <a:spcPts val="600"/>
                </a:spcAft>
              </a:pPr>
              <a:r>
                <a:rPr lang="en-US" dirty="0">
                  <a:solidFill>
                    <a:schemeClr val="tx1"/>
                  </a:solidFill>
                </a:rPr>
                <a:t>Write your text description here, describe details.</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p:txBody>
        </p:sp>
        <p:sp>
          <p:nvSpPr>
            <p:cNvPr id="81" name="Grafika 3">
              <a:extLst>
                <a:ext uri="{FF2B5EF4-FFF2-40B4-BE49-F238E27FC236}">
                  <a16:creationId xmlns:a16="http://schemas.microsoft.com/office/drawing/2014/main" id="{2BFCBAB5-1CF2-4F49-B152-05FE8C6EC816}"/>
                </a:ext>
              </a:extLst>
            </p:cNvPr>
            <p:cNvSpPr/>
            <p:nvPr/>
          </p:nvSpPr>
          <p:spPr>
            <a:xfrm>
              <a:off x="6372100" y="3873634"/>
              <a:ext cx="438258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5">
                <a:lumMod val="75000"/>
              </a:schemeClr>
            </a:solidFill>
            <a:ln w="13302" cap="flat">
              <a:noFill/>
              <a:prstDash val="solid"/>
              <a:miter/>
            </a:ln>
          </p:spPr>
          <p:txBody>
            <a:bodyPr lIns="396000" rIns="720000" rtlCol="0" anchor="ctr"/>
            <a:lstStyle/>
            <a:p>
              <a:r>
                <a:rPr lang="en-US" sz="2000" dirty="0">
                  <a:solidFill>
                    <a:schemeClr val="bg1"/>
                  </a:solidFill>
                </a:rPr>
                <a:t>Header 4 – Put your text here</a:t>
              </a:r>
            </a:p>
          </p:txBody>
        </p:sp>
        <p:grpSp>
          <p:nvGrpSpPr>
            <p:cNvPr id="82" name="Grupa 81">
              <a:extLst>
                <a:ext uri="{FF2B5EF4-FFF2-40B4-BE49-F238E27FC236}">
                  <a16:creationId xmlns:a16="http://schemas.microsoft.com/office/drawing/2014/main" id="{6595D8B5-F2B2-4BC1-AEDF-EA5F9FD2665C}"/>
                </a:ext>
              </a:extLst>
            </p:cNvPr>
            <p:cNvGrpSpPr/>
            <p:nvPr/>
          </p:nvGrpSpPr>
          <p:grpSpPr>
            <a:xfrm rot="16200000" flipH="1">
              <a:off x="10510857" y="3513216"/>
              <a:ext cx="706507" cy="1357593"/>
              <a:chOff x="8111727" y="3516453"/>
              <a:chExt cx="1449155" cy="2784632"/>
            </a:xfrm>
          </p:grpSpPr>
          <p:grpSp>
            <p:nvGrpSpPr>
              <p:cNvPr id="83" name="Grupa 82">
                <a:extLst>
                  <a:ext uri="{FF2B5EF4-FFF2-40B4-BE49-F238E27FC236}">
                    <a16:creationId xmlns:a16="http://schemas.microsoft.com/office/drawing/2014/main" id="{2AF7073A-9FFF-456C-827A-F4D6D6099394}"/>
                  </a:ext>
                </a:extLst>
              </p:cNvPr>
              <p:cNvGrpSpPr/>
              <p:nvPr/>
            </p:nvGrpSpPr>
            <p:grpSpPr>
              <a:xfrm>
                <a:off x="8111727" y="3516454"/>
                <a:ext cx="1439663" cy="2784631"/>
                <a:chOff x="623889" y="3168401"/>
                <a:chExt cx="1439663" cy="2784631"/>
              </a:xfrm>
            </p:grpSpPr>
            <p:sp>
              <p:nvSpPr>
                <p:cNvPr id="87" name="Dowolny kształt: kształt 86">
                  <a:extLst>
                    <a:ext uri="{FF2B5EF4-FFF2-40B4-BE49-F238E27FC236}">
                      <a16:creationId xmlns:a16="http://schemas.microsoft.com/office/drawing/2014/main" id="{6AF452AD-1798-402F-933F-9E818A8E76CB}"/>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88" name="Dowolny kształt: kształt 87">
                  <a:extLst>
                    <a:ext uri="{FF2B5EF4-FFF2-40B4-BE49-F238E27FC236}">
                      <a16:creationId xmlns:a16="http://schemas.microsoft.com/office/drawing/2014/main" id="{980200C2-DD6A-4D0A-8022-624E17BDD4A2}"/>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89" name="Dowolny kształt: kształt 88">
                  <a:extLst>
                    <a:ext uri="{FF2B5EF4-FFF2-40B4-BE49-F238E27FC236}">
                      <a16:creationId xmlns:a16="http://schemas.microsoft.com/office/drawing/2014/main" id="{0C54F1E4-FB11-4741-8C10-FD8382F7B0E3}"/>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90" name="Dowolny kształt: kształt 89">
                  <a:extLst>
                    <a:ext uri="{FF2B5EF4-FFF2-40B4-BE49-F238E27FC236}">
                      <a16:creationId xmlns:a16="http://schemas.microsoft.com/office/drawing/2014/main" id="{ABDF2F78-2DCA-4AD0-B446-20AE01AA8758}"/>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91" name="Dowolny kształt: kształt 90">
                  <a:extLst>
                    <a:ext uri="{FF2B5EF4-FFF2-40B4-BE49-F238E27FC236}">
                      <a16:creationId xmlns:a16="http://schemas.microsoft.com/office/drawing/2014/main" id="{BF61702A-5443-4289-B7E0-E9FAD778D6B1}"/>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84" name="Grupa 83">
                <a:extLst>
                  <a:ext uri="{FF2B5EF4-FFF2-40B4-BE49-F238E27FC236}">
                    <a16:creationId xmlns:a16="http://schemas.microsoft.com/office/drawing/2014/main" id="{EF3FCA0C-6026-4850-AD76-61B54034F363}"/>
                  </a:ext>
                </a:extLst>
              </p:cNvPr>
              <p:cNvGrpSpPr/>
              <p:nvPr/>
            </p:nvGrpSpPr>
            <p:grpSpPr>
              <a:xfrm>
                <a:off x="8111727" y="3516453"/>
                <a:ext cx="1449155" cy="495182"/>
                <a:chOff x="623889" y="3168400"/>
                <a:chExt cx="1449155" cy="495182"/>
              </a:xfrm>
              <a:solidFill>
                <a:schemeClr val="accent6"/>
              </a:solidFill>
            </p:grpSpPr>
            <p:sp>
              <p:nvSpPr>
                <p:cNvPr id="85" name="Dowolny kształt: kształt 84">
                  <a:extLst>
                    <a:ext uri="{FF2B5EF4-FFF2-40B4-BE49-F238E27FC236}">
                      <a16:creationId xmlns:a16="http://schemas.microsoft.com/office/drawing/2014/main" id="{ED40A6B4-B449-4399-B222-B81E14DA1AA0}"/>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5"/>
                </a:solidFill>
                <a:ln w="15805" cap="flat">
                  <a:noFill/>
                  <a:prstDash val="solid"/>
                  <a:miter/>
                </a:ln>
              </p:spPr>
              <p:txBody>
                <a:bodyPr rtlCol="0" anchor="ctr"/>
                <a:lstStyle/>
                <a:p>
                  <a:endParaRPr lang="en-US" dirty="0"/>
                </a:p>
              </p:txBody>
            </p:sp>
            <p:sp>
              <p:nvSpPr>
                <p:cNvPr id="86" name="Dowolny kształt: kształt 85">
                  <a:extLst>
                    <a:ext uri="{FF2B5EF4-FFF2-40B4-BE49-F238E27FC236}">
                      <a16:creationId xmlns:a16="http://schemas.microsoft.com/office/drawing/2014/main" id="{2AE617CE-519D-4F95-800E-EC0E588B87BA}"/>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8" name="Grupa 7">
            <a:extLst>
              <a:ext uri="{FF2B5EF4-FFF2-40B4-BE49-F238E27FC236}">
                <a16:creationId xmlns:a16="http://schemas.microsoft.com/office/drawing/2014/main" id="{91259BAD-74C3-497B-9057-4F1CCC8F3B14}"/>
              </a:ext>
            </a:extLst>
          </p:cNvPr>
          <p:cNvGrpSpPr/>
          <p:nvPr/>
        </p:nvGrpSpPr>
        <p:grpSpPr>
          <a:xfrm>
            <a:off x="6372100" y="1139891"/>
            <a:ext cx="5170807" cy="2469966"/>
            <a:chOff x="6372100" y="1139891"/>
            <a:chExt cx="5170807" cy="2469966"/>
          </a:xfrm>
        </p:grpSpPr>
        <p:sp>
          <p:nvSpPr>
            <p:cNvPr id="66" name="Prostokąt 65">
              <a:extLst>
                <a:ext uri="{FF2B5EF4-FFF2-40B4-BE49-F238E27FC236}">
                  <a16:creationId xmlns:a16="http://schemas.microsoft.com/office/drawing/2014/main" id="{4486EC24-7653-4FE1-BB0B-C6617CE5ACE8}"/>
                </a:ext>
              </a:extLst>
            </p:cNvPr>
            <p:cNvSpPr/>
            <p:nvPr/>
          </p:nvSpPr>
          <p:spPr>
            <a:xfrm>
              <a:off x="6521803" y="1535301"/>
              <a:ext cx="3904927" cy="20745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360000" rIns="288000" bIns="108000" rtlCol="0" anchor="ctr"/>
            <a:lstStyle/>
            <a:p>
              <a:pPr>
                <a:spcAft>
                  <a:spcPts val="600"/>
                </a:spcAft>
              </a:pPr>
              <a:r>
                <a:rPr lang="en-US" dirty="0">
                  <a:solidFill>
                    <a:schemeClr val="tx1"/>
                  </a:solidFill>
                </a:rPr>
                <a:t>Write your text description here, describe details.</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p:txBody>
        </p:sp>
        <p:sp>
          <p:nvSpPr>
            <p:cNvPr id="55" name="Grafika 3">
              <a:extLst>
                <a:ext uri="{FF2B5EF4-FFF2-40B4-BE49-F238E27FC236}">
                  <a16:creationId xmlns:a16="http://schemas.microsoft.com/office/drawing/2014/main" id="{18F41EB7-E8F3-4126-BCFC-A8128891CD5B}"/>
                </a:ext>
              </a:extLst>
            </p:cNvPr>
            <p:cNvSpPr/>
            <p:nvPr/>
          </p:nvSpPr>
          <p:spPr>
            <a:xfrm>
              <a:off x="6372100" y="1174766"/>
              <a:ext cx="438258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6">
                <a:lumMod val="75000"/>
              </a:schemeClr>
            </a:solidFill>
            <a:ln w="13302" cap="flat">
              <a:noFill/>
              <a:prstDash val="solid"/>
              <a:miter/>
            </a:ln>
          </p:spPr>
          <p:txBody>
            <a:bodyPr lIns="396000" rIns="720000" rtlCol="0" anchor="ctr"/>
            <a:lstStyle/>
            <a:p>
              <a:r>
                <a:rPr lang="en-US" sz="2000" dirty="0">
                  <a:solidFill>
                    <a:schemeClr val="bg1"/>
                  </a:solidFill>
                </a:rPr>
                <a:t>Header 2 – Put your text here</a:t>
              </a:r>
            </a:p>
          </p:txBody>
        </p:sp>
        <p:grpSp>
          <p:nvGrpSpPr>
            <p:cNvPr id="56" name="Grupa 55">
              <a:extLst>
                <a:ext uri="{FF2B5EF4-FFF2-40B4-BE49-F238E27FC236}">
                  <a16:creationId xmlns:a16="http://schemas.microsoft.com/office/drawing/2014/main" id="{A586D6B2-8DFE-47D2-8A77-D645A52E20C0}"/>
                </a:ext>
              </a:extLst>
            </p:cNvPr>
            <p:cNvGrpSpPr/>
            <p:nvPr/>
          </p:nvGrpSpPr>
          <p:grpSpPr>
            <a:xfrm rot="16200000" flipH="1">
              <a:off x="10510857" y="814348"/>
              <a:ext cx="706507" cy="1357593"/>
              <a:chOff x="8111727" y="3516453"/>
              <a:chExt cx="1449155" cy="2784632"/>
            </a:xfrm>
          </p:grpSpPr>
          <p:grpSp>
            <p:nvGrpSpPr>
              <p:cNvPr id="57" name="Grupa 56">
                <a:extLst>
                  <a:ext uri="{FF2B5EF4-FFF2-40B4-BE49-F238E27FC236}">
                    <a16:creationId xmlns:a16="http://schemas.microsoft.com/office/drawing/2014/main" id="{CCFC45D2-F16C-46F4-A914-0F9A5019341C}"/>
                  </a:ext>
                </a:extLst>
              </p:cNvPr>
              <p:cNvGrpSpPr/>
              <p:nvPr/>
            </p:nvGrpSpPr>
            <p:grpSpPr>
              <a:xfrm>
                <a:off x="8111727" y="3516454"/>
                <a:ext cx="1439663" cy="2784631"/>
                <a:chOff x="623889" y="3168401"/>
                <a:chExt cx="1439663" cy="2784631"/>
              </a:xfrm>
            </p:grpSpPr>
            <p:sp>
              <p:nvSpPr>
                <p:cNvPr id="61" name="Dowolny kształt: kształt 60">
                  <a:extLst>
                    <a:ext uri="{FF2B5EF4-FFF2-40B4-BE49-F238E27FC236}">
                      <a16:creationId xmlns:a16="http://schemas.microsoft.com/office/drawing/2014/main" id="{5FF64BDF-8EF5-4198-BD40-79805AF370B5}"/>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62" name="Dowolny kształt: kształt 61">
                  <a:extLst>
                    <a:ext uri="{FF2B5EF4-FFF2-40B4-BE49-F238E27FC236}">
                      <a16:creationId xmlns:a16="http://schemas.microsoft.com/office/drawing/2014/main" id="{580F5F87-A6EA-4C8C-BB9E-ED062D0B1B29}"/>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63" name="Dowolny kształt: kształt 62">
                  <a:extLst>
                    <a:ext uri="{FF2B5EF4-FFF2-40B4-BE49-F238E27FC236}">
                      <a16:creationId xmlns:a16="http://schemas.microsoft.com/office/drawing/2014/main" id="{59B494C6-3EA6-476A-B538-DF78D54D59F5}"/>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64" name="Dowolny kształt: kształt 63">
                  <a:extLst>
                    <a:ext uri="{FF2B5EF4-FFF2-40B4-BE49-F238E27FC236}">
                      <a16:creationId xmlns:a16="http://schemas.microsoft.com/office/drawing/2014/main" id="{F141F685-8BF3-4F71-89B9-2DEF320A21F3}"/>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65" name="Dowolny kształt: kształt 64">
                  <a:extLst>
                    <a:ext uri="{FF2B5EF4-FFF2-40B4-BE49-F238E27FC236}">
                      <a16:creationId xmlns:a16="http://schemas.microsoft.com/office/drawing/2014/main" id="{E14AC886-997F-48AF-B81F-3410096AB12D}"/>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58" name="Grupa 57">
                <a:extLst>
                  <a:ext uri="{FF2B5EF4-FFF2-40B4-BE49-F238E27FC236}">
                    <a16:creationId xmlns:a16="http://schemas.microsoft.com/office/drawing/2014/main" id="{2A9E5161-8246-433F-A469-BADAA6C6662C}"/>
                  </a:ext>
                </a:extLst>
              </p:cNvPr>
              <p:cNvGrpSpPr/>
              <p:nvPr/>
            </p:nvGrpSpPr>
            <p:grpSpPr>
              <a:xfrm>
                <a:off x="8111727" y="3516453"/>
                <a:ext cx="1449155" cy="495182"/>
                <a:chOff x="623889" y="3168400"/>
                <a:chExt cx="1449155" cy="495182"/>
              </a:xfrm>
              <a:solidFill>
                <a:schemeClr val="accent6"/>
              </a:solidFill>
            </p:grpSpPr>
            <p:sp>
              <p:nvSpPr>
                <p:cNvPr id="59" name="Dowolny kształt: kształt 58">
                  <a:extLst>
                    <a:ext uri="{FF2B5EF4-FFF2-40B4-BE49-F238E27FC236}">
                      <a16:creationId xmlns:a16="http://schemas.microsoft.com/office/drawing/2014/main" id="{7D704E1D-A446-4B83-986E-52ECAFE9677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6"/>
                </a:solidFill>
                <a:ln w="15805" cap="flat">
                  <a:noFill/>
                  <a:prstDash val="solid"/>
                  <a:miter/>
                </a:ln>
              </p:spPr>
              <p:txBody>
                <a:bodyPr rtlCol="0" anchor="ctr"/>
                <a:lstStyle/>
                <a:p>
                  <a:endParaRPr lang="en-US" dirty="0"/>
                </a:p>
              </p:txBody>
            </p:sp>
            <p:sp>
              <p:nvSpPr>
                <p:cNvPr id="60" name="Dowolny kształt: kształt 59">
                  <a:extLst>
                    <a:ext uri="{FF2B5EF4-FFF2-40B4-BE49-F238E27FC236}">
                      <a16:creationId xmlns:a16="http://schemas.microsoft.com/office/drawing/2014/main" id="{BAFDEE66-0D81-4956-AA3F-B49F14D1347D}"/>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9" name="Grupa 8">
            <a:extLst>
              <a:ext uri="{FF2B5EF4-FFF2-40B4-BE49-F238E27FC236}">
                <a16:creationId xmlns:a16="http://schemas.microsoft.com/office/drawing/2014/main" id="{F429D62A-BCF8-4553-968F-D814DB395EAE}"/>
              </a:ext>
            </a:extLst>
          </p:cNvPr>
          <p:cNvGrpSpPr/>
          <p:nvPr/>
        </p:nvGrpSpPr>
        <p:grpSpPr>
          <a:xfrm>
            <a:off x="661221" y="3838759"/>
            <a:ext cx="5170807" cy="2469966"/>
            <a:chOff x="661221" y="3838759"/>
            <a:chExt cx="5170807" cy="2469966"/>
          </a:xfrm>
        </p:grpSpPr>
        <p:sp>
          <p:nvSpPr>
            <p:cNvPr id="79" name="Prostokąt 78">
              <a:extLst>
                <a:ext uri="{FF2B5EF4-FFF2-40B4-BE49-F238E27FC236}">
                  <a16:creationId xmlns:a16="http://schemas.microsoft.com/office/drawing/2014/main" id="{C0826D8D-5459-4E58-8122-D38C362805B3}"/>
                </a:ext>
              </a:extLst>
            </p:cNvPr>
            <p:cNvSpPr/>
            <p:nvPr/>
          </p:nvSpPr>
          <p:spPr>
            <a:xfrm>
              <a:off x="810924" y="4234169"/>
              <a:ext cx="3904927" cy="20745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360000" rIns="288000" bIns="108000" rtlCol="0" anchor="ctr"/>
            <a:lstStyle/>
            <a:p>
              <a:pPr>
                <a:spcAft>
                  <a:spcPts val="600"/>
                </a:spcAft>
              </a:pPr>
              <a:r>
                <a:rPr lang="en-US" dirty="0">
                  <a:solidFill>
                    <a:schemeClr val="tx1"/>
                  </a:solidFill>
                </a:rPr>
                <a:t>Write your text description here, describe details.</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p:txBody>
        </p:sp>
        <p:sp>
          <p:nvSpPr>
            <p:cNvPr id="68" name="Grafika 3">
              <a:extLst>
                <a:ext uri="{FF2B5EF4-FFF2-40B4-BE49-F238E27FC236}">
                  <a16:creationId xmlns:a16="http://schemas.microsoft.com/office/drawing/2014/main" id="{AD8C36DC-B7EB-4CC5-A9F5-B6731DE30726}"/>
                </a:ext>
              </a:extLst>
            </p:cNvPr>
            <p:cNvSpPr/>
            <p:nvPr/>
          </p:nvSpPr>
          <p:spPr>
            <a:xfrm>
              <a:off x="661221" y="3873634"/>
              <a:ext cx="438258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4">
                <a:lumMod val="75000"/>
              </a:schemeClr>
            </a:solidFill>
            <a:ln w="13302" cap="flat">
              <a:noFill/>
              <a:prstDash val="solid"/>
              <a:miter/>
            </a:ln>
          </p:spPr>
          <p:txBody>
            <a:bodyPr lIns="396000" rIns="720000" rtlCol="0" anchor="ctr"/>
            <a:lstStyle/>
            <a:p>
              <a:r>
                <a:rPr lang="en-US" sz="2000" dirty="0">
                  <a:solidFill>
                    <a:schemeClr val="bg1"/>
                  </a:solidFill>
                </a:rPr>
                <a:t>Header 3 – Put your text here</a:t>
              </a:r>
            </a:p>
          </p:txBody>
        </p:sp>
        <p:grpSp>
          <p:nvGrpSpPr>
            <p:cNvPr id="69" name="Grupa 68">
              <a:extLst>
                <a:ext uri="{FF2B5EF4-FFF2-40B4-BE49-F238E27FC236}">
                  <a16:creationId xmlns:a16="http://schemas.microsoft.com/office/drawing/2014/main" id="{36203687-4F4C-423B-B2FF-BC7D3815F890}"/>
                </a:ext>
              </a:extLst>
            </p:cNvPr>
            <p:cNvGrpSpPr/>
            <p:nvPr/>
          </p:nvGrpSpPr>
          <p:grpSpPr>
            <a:xfrm rot="16200000" flipH="1">
              <a:off x="4799978" y="3513216"/>
              <a:ext cx="706507" cy="1357593"/>
              <a:chOff x="8111727" y="3516453"/>
              <a:chExt cx="1449155" cy="2784632"/>
            </a:xfrm>
          </p:grpSpPr>
          <p:grpSp>
            <p:nvGrpSpPr>
              <p:cNvPr id="70" name="Grupa 69">
                <a:extLst>
                  <a:ext uri="{FF2B5EF4-FFF2-40B4-BE49-F238E27FC236}">
                    <a16:creationId xmlns:a16="http://schemas.microsoft.com/office/drawing/2014/main" id="{F18EAE21-104F-4961-ADBC-1228D8915563}"/>
                  </a:ext>
                </a:extLst>
              </p:cNvPr>
              <p:cNvGrpSpPr/>
              <p:nvPr/>
            </p:nvGrpSpPr>
            <p:grpSpPr>
              <a:xfrm>
                <a:off x="8111727" y="3516454"/>
                <a:ext cx="1439663" cy="2784631"/>
                <a:chOff x="623889" y="3168401"/>
                <a:chExt cx="1439663" cy="2784631"/>
              </a:xfrm>
            </p:grpSpPr>
            <p:sp>
              <p:nvSpPr>
                <p:cNvPr id="74" name="Dowolny kształt: kształt 73">
                  <a:extLst>
                    <a:ext uri="{FF2B5EF4-FFF2-40B4-BE49-F238E27FC236}">
                      <a16:creationId xmlns:a16="http://schemas.microsoft.com/office/drawing/2014/main" id="{43CBD010-BBBD-42A0-91F7-2FEB2F66EEAF}"/>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75" name="Dowolny kształt: kształt 74">
                  <a:extLst>
                    <a:ext uri="{FF2B5EF4-FFF2-40B4-BE49-F238E27FC236}">
                      <a16:creationId xmlns:a16="http://schemas.microsoft.com/office/drawing/2014/main" id="{E225E624-0357-4511-9316-E00A6C056792}"/>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76" name="Dowolny kształt: kształt 75">
                  <a:extLst>
                    <a:ext uri="{FF2B5EF4-FFF2-40B4-BE49-F238E27FC236}">
                      <a16:creationId xmlns:a16="http://schemas.microsoft.com/office/drawing/2014/main" id="{4780410A-D4E3-4439-B4B2-7CE4EFD6C813}"/>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77" name="Dowolny kształt: kształt 76">
                  <a:extLst>
                    <a:ext uri="{FF2B5EF4-FFF2-40B4-BE49-F238E27FC236}">
                      <a16:creationId xmlns:a16="http://schemas.microsoft.com/office/drawing/2014/main" id="{8672161B-5827-48C9-B19B-90F9E934E812}"/>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78" name="Dowolny kształt: kształt 77">
                  <a:extLst>
                    <a:ext uri="{FF2B5EF4-FFF2-40B4-BE49-F238E27FC236}">
                      <a16:creationId xmlns:a16="http://schemas.microsoft.com/office/drawing/2014/main" id="{B66E4A7A-DDC4-43E1-B787-CBB06F916CD0}"/>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71" name="Grupa 70">
                <a:extLst>
                  <a:ext uri="{FF2B5EF4-FFF2-40B4-BE49-F238E27FC236}">
                    <a16:creationId xmlns:a16="http://schemas.microsoft.com/office/drawing/2014/main" id="{2B44707A-0D05-429C-8860-3E72C8707E70}"/>
                  </a:ext>
                </a:extLst>
              </p:cNvPr>
              <p:cNvGrpSpPr/>
              <p:nvPr/>
            </p:nvGrpSpPr>
            <p:grpSpPr>
              <a:xfrm>
                <a:off x="8111727" y="3516453"/>
                <a:ext cx="1449155" cy="495182"/>
                <a:chOff x="623889" y="3168400"/>
                <a:chExt cx="1449155" cy="495182"/>
              </a:xfrm>
              <a:solidFill>
                <a:schemeClr val="accent6"/>
              </a:solidFill>
            </p:grpSpPr>
            <p:sp>
              <p:nvSpPr>
                <p:cNvPr id="72" name="Dowolny kształt: kształt 71">
                  <a:extLst>
                    <a:ext uri="{FF2B5EF4-FFF2-40B4-BE49-F238E27FC236}">
                      <a16:creationId xmlns:a16="http://schemas.microsoft.com/office/drawing/2014/main" id="{748CBD00-7267-469D-8C41-4C350B34C15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4"/>
                </a:solidFill>
                <a:ln w="15805" cap="flat">
                  <a:noFill/>
                  <a:prstDash val="solid"/>
                  <a:miter/>
                </a:ln>
              </p:spPr>
              <p:txBody>
                <a:bodyPr rtlCol="0" anchor="ctr"/>
                <a:lstStyle/>
                <a:p>
                  <a:endParaRPr lang="en-US" dirty="0"/>
                </a:p>
              </p:txBody>
            </p:sp>
            <p:sp>
              <p:nvSpPr>
                <p:cNvPr id="73" name="Dowolny kształt: kształt 72">
                  <a:extLst>
                    <a:ext uri="{FF2B5EF4-FFF2-40B4-BE49-F238E27FC236}">
                      <a16:creationId xmlns:a16="http://schemas.microsoft.com/office/drawing/2014/main" id="{06C834A9-5074-4F0E-B274-5E23E900AA3B}"/>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4" name="Grupa 3">
            <a:extLst>
              <a:ext uri="{FF2B5EF4-FFF2-40B4-BE49-F238E27FC236}">
                <a16:creationId xmlns:a16="http://schemas.microsoft.com/office/drawing/2014/main" id="{1F0988AF-C24F-4B96-97EF-F946841FE0D2}"/>
              </a:ext>
            </a:extLst>
          </p:cNvPr>
          <p:cNvGrpSpPr/>
          <p:nvPr/>
        </p:nvGrpSpPr>
        <p:grpSpPr>
          <a:xfrm>
            <a:off x="661221" y="1139891"/>
            <a:ext cx="5170807" cy="2469966"/>
            <a:chOff x="661221" y="1139891"/>
            <a:chExt cx="5170807" cy="2469966"/>
          </a:xfrm>
        </p:grpSpPr>
        <p:sp>
          <p:nvSpPr>
            <p:cNvPr id="28" name="Prostokąt 27">
              <a:extLst>
                <a:ext uri="{FF2B5EF4-FFF2-40B4-BE49-F238E27FC236}">
                  <a16:creationId xmlns:a16="http://schemas.microsoft.com/office/drawing/2014/main" id="{7E4403B8-DB8F-436B-B644-E58502087200}"/>
                </a:ext>
              </a:extLst>
            </p:cNvPr>
            <p:cNvSpPr/>
            <p:nvPr/>
          </p:nvSpPr>
          <p:spPr>
            <a:xfrm>
              <a:off x="810924" y="1535301"/>
              <a:ext cx="3904927" cy="20745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360000" rIns="288000" bIns="108000" rtlCol="0" anchor="ctr"/>
            <a:lstStyle/>
            <a:p>
              <a:pPr>
                <a:spcAft>
                  <a:spcPts val="600"/>
                </a:spcAft>
              </a:pPr>
              <a:r>
                <a:rPr lang="en-US" dirty="0">
                  <a:solidFill>
                    <a:schemeClr val="tx1"/>
                  </a:solidFill>
                </a:rPr>
                <a:t>Write your text description here, describe details.</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a:p>
              <a:pPr marL="342900" indent="-342900">
                <a:buFont typeface="Arial" panose="020B0604020202020204" pitchFamily="34" charset="0"/>
                <a:buChar char="•"/>
              </a:pPr>
              <a:r>
                <a:rPr lang="en-US" dirty="0">
                  <a:solidFill>
                    <a:schemeClr val="tx1"/>
                  </a:solidFill>
                </a:rPr>
                <a:t>Add an item text</a:t>
              </a:r>
            </a:p>
          </p:txBody>
        </p:sp>
        <p:sp>
          <p:nvSpPr>
            <p:cNvPr id="39" name="Grafika 3">
              <a:extLst>
                <a:ext uri="{FF2B5EF4-FFF2-40B4-BE49-F238E27FC236}">
                  <a16:creationId xmlns:a16="http://schemas.microsoft.com/office/drawing/2014/main" id="{C64888BF-ED62-41D8-8568-B2515D85D25D}"/>
                </a:ext>
              </a:extLst>
            </p:cNvPr>
            <p:cNvSpPr/>
            <p:nvPr/>
          </p:nvSpPr>
          <p:spPr>
            <a:xfrm>
              <a:off x="661221" y="1174766"/>
              <a:ext cx="4382586" cy="636916"/>
            </a:xfrm>
            <a:custGeom>
              <a:avLst/>
              <a:gdLst>
                <a:gd name="connsiteX0" fmla="*/ 3337713 w 3852232"/>
                <a:gd name="connsiteY0" fmla="*/ 0 h 559840"/>
                <a:gd name="connsiteX1" fmla="*/ 3337713 w 3852232"/>
                <a:gd name="connsiteY1" fmla="*/ 0 h 559840"/>
                <a:gd name="connsiteX2" fmla="*/ 3502999 w 3852232"/>
                <a:gd name="connsiteY2" fmla="*/ 5332 h 559840"/>
                <a:gd name="connsiteX3" fmla="*/ 3506998 w 3852232"/>
                <a:gd name="connsiteY3" fmla="*/ 7998 h 559840"/>
                <a:gd name="connsiteX4" fmla="*/ 3552318 w 3852232"/>
                <a:gd name="connsiteY4" fmla="*/ 10664 h 559840"/>
                <a:gd name="connsiteX5" fmla="*/ 3553651 w 3852232"/>
                <a:gd name="connsiteY5" fmla="*/ 10664 h 559840"/>
                <a:gd name="connsiteX6" fmla="*/ 3602970 w 3852232"/>
                <a:gd name="connsiteY6" fmla="*/ 13330 h 559840"/>
                <a:gd name="connsiteX7" fmla="*/ 3598972 w 3852232"/>
                <a:gd name="connsiteY7" fmla="*/ 15995 h 559840"/>
                <a:gd name="connsiteX8" fmla="*/ 3586975 w 3852232"/>
                <a:gd name="connsiteY8" fmla="*/ 21327 h 559840"/>
                <a:gd name="connsiteX9" fmla="*/ 3592307 w 3852232"/>
                <a:gd name="connsiteY9" fmla="*/ 29325 h 559840"/>
                <a:gd name="connsiteX10" fmla="*/ 3728268 w 3852232"/>
                <a:gd name="connsiteY10" fmla="*/ 49319 h 559840"/>
                <a:gd name="connsiteX11" fmla="*/ 3730934 w 3852232"/>
                <a:gd name="connsiteY11" fmla="*/ 49319 h 559840"/>
                <a:gd name="connsiteX12" fmla="*/ 3753594 w 3852232"/>
                <a:gd name="connsiteY12" fmla="*/ 51985 h 559840"/>
                <a:gd name="connsiteX13" fmla="*/ 3762925 w 3852232"/>
                <a:gd name="connsiteY13" fmla="*/ 51985 h 559840"/>
                <a:gd name="connsiteX14" fmla="*/ 3765591 w 3852232"/>
                <a:gd name="connsiteY14" fmla="*/ 51985 h 559840"/>
                <a:gd name="connsiteX15" fmla="*/ 3812244 w 3852232"/>
                <a:gd name="connsiteY15" fmla="*/ 54651 h 559840"/>
                <a:gd name="connsiteX16" fmla="*/ 3816243 w 3852232"/>
                <a:gd name="connsiteY16" fmla="*/ 77311 h 559840"/>
                <a:gd name="connsiteX17" fmla="*/ 3829572 w 3852232"/>
                <a:gd name="connsiteY17" fmla="*/ 82643 h 559840"/>
                <a:gd name="connsiteX18" fmla="*/ 3844235 w 3852232"/>
                <a:gd name="connsiteY18" fmla="*/ 118633 h 559840"/>
                <a:gd name="connsiteX19" fmla="*/ 3861563 w 3852232"/>
                <a:gd name="connsiteY19" fmla="*/ 141293 h 559840"/>
                <a:gd name="connsiteX20" fmla="*/ 3861563 w 3852232"/>
                <a:gd name="connsiteY20" fmla="*/ 166619 h 559840"/>
                <a:gd name="connsiteX21" fmla="*/ 3846901 w 3852232"/>
                <a:gd name="connsiteY21" fmla="*/ 166619 h 559840"/>
                <a:gd name="connsiteX22" fmla="*/ 3857564 w 3852232"/>
                <a:gd name="connsiteY22" fmla="*/ 218604 h 559840"/>
                <a:gd name="connsiteX23" fmla="*/ 3849567 w 3852232"/>
                <a:gd name="connsiteY23" fmla="*/ 221270 h 559840"/>
                <a:gd name="connsiteX24" fmla="*/ 3842902 w 3852232"/>
                <a:gd name="connsiteY24" fmla="*/ 221270 h 559840"/>
                <a:gd name="connsiteX25" fmla="*/ 3833571 w 3852232"/>
                <a:gd name="connsiteY25" fmla="*/ 226602 h 559840"/>
                <a:gd name="connsiteX26" fmla="*/ 3832238 w 3852232"/>
                <a:gd name="connsiteY26" fmla="*/ 257260 h 559840"/>
                <a:gd name="connsiteX27" fmla="*/ 3841569 w 3852232"/>
                <a:gd name="connsiteY27" fmla="*/ 285252 h 559840"/>
                <a:gd name="connsiteX28" fmla="*/ 3842902 w 3852232"/>
                <a:gd name="connsiteY28" fmla="*/ 285252 h 559840"/>
                <a:gd name="connsiteX29" fmla="*/ 3848234 w 3852232"/>
                <a:gd name="connsiteY29" fmla="*/ 295916 h 559840"/>
                <a:gd name="connsiteX30" fmla="*/ 3853566 w 3852232"/>
                <a:gd name="connsiteY30" fmla="*/ 298582 h 559840"/>
                <a:gd name="connsiteX31" fmla="*/ 3861563 w 3852232"/>
                <a:gd name="connsiteY31" fmla="*/ 326574 h 559840"/>
                <a:gd name="connsiteX32" fmla="*/ 3841569 w 3852232"/>
                <a:gd name="connsiteY32" fmla="*/ 342569 h 559840"/>
                <a:gd name="connsiteX33" fmla="*/ 3852233 w 3852232"/>
                <a:gd name="connsiteY33" fmla="*/ 394554 h 559840"/>
                <a:gd name="connsiteX34" fmla="*/ 3845568 w 3852232"/>
                <a:gd name="connsiteY34" fmla="*/ 394554 h 559840"/>
                <a:gd name="connsiteX35" fmla="*/ 3844235 w 3852232"/>
                <a:gd name="connsiteY35" fmla="*/ 394554 h 559840"/>
                <a:gd name="connsiteX36" fmla="*/ 3840236 w 3852232"/>
                <a:gd name="connsiteY36" fmla="*/ 394554 h 559840"/>
                <a:gd name="connsiteX37" fmla="*/ 3828239 w 3852232"/>
                <a:gd name="connsiteY37" fmla="*/ 441208 h 559840"/>
                <a:gd name="connsiteX38" fmla="*/ 3784252 w 3852232"/>
                <a:gd name="connsiteY38" fmla="*/ 466534 h 559840"/>
                <a:gd name="connsiteX39" fmla="*/ 3785585 w 3852232"/>
                <a:gd name="connsiteY39" fmla="*/ 494526 h 559840"/>
                <a:gd name="connsiteX40" fmla="*/ 3734933 w 3852232"/>
                <a:gd name="connsiteY40" fmla="*/ 494526 h 559840"/>
                <a:gd name="connsiteX41" fmla="*/ 3721603 w 3852232"/>
                <a:gd name="connsiteY41" fmla="*/ 494526 h 559840"/>
                <a:gd name="connsiteX42" fmla="*/ 3721603 w 3852232"/>
                <a:gd name="connsiteY42" fmla="*/ 497192 h 559840"/>
                <a:gd name="connsiteX43" fmla="*/ 3720270 w 3852232"/>
                <a:gd name="connsiteY43" fmla="*/ 497192 h 559840"/>
                <a:gd name="connsiteX44" fmla="*/ 3700276 w 3852232"/>
                <a:gd name="connsiteY44" fmla="*/ 505189 h 559840"/>
                <a:gd name="connsiteX45" fmla="*/ 3685614 w 3852232"/>
                <a:gd name="connsiteY45" fmla="*/ 505189 h 559840"/>
                <a:gd name="connsiteX46" fmla="*/ 3680282 w 3852232"/>
                <a:gd name="connsiteY46" fmla="*/ 505189 h 559840"/>
                <a:gd name="connsiteX47" fmla="*/ 3678949 w 3852232"/>
                <a:gd name="connsiteY47" fmla="*/ 497192 h 559840"/>
                <a:gd name="connsiteX48" fmla="*/ 3672284 w 3852232"/>
                <a:gd name="connsiteY48" fmla="*/ 494526 h 559840"/>
                <a:gd name="connsiteX49" fmla="*/ 3649624 w 3852232"/>
                <a:gd name="connsiteY49" fmla="*/ 507855 h 559840"/>
                <a:gd name="connsiteX50" fmla="*/ 3617633 w 3852232"/>
                <a:gd name="connsiteY50" fmla="*/ 507855 h 559840"/>
                <a:gd name="connsiteX51" fmla="*/ 3618966 w 3852232"/>
                <a:gd name="connsiteY51" fmla="*/ 515853 h 559840"/>
                <a:gd name="connsiteX52" fmla="*/ 3613634 w 3852232"/>
                <a:gd name="connsiteY52" fmla="*/ 521185 h 559840"/>
                <a:gd name="connsiteX53" fmla="*/ 3609635 w 3852232"/>
                <a:gd name="connsiteY53" fmla="*/ 515853 h 559840"/>
                <a:gd name="connsiteX54" fmla="*/ 3606970 w 3852232"/>
                <a:gd name="connsiteY54" fmla="*/ 523851 h 559840"/>
                <a:gd name="connsiteX55" fmla="*/ 3593640 w 3852232"/>
                <a:gd name="connsiteY55" fmla="*/ 523851 h 559840"/>
                <a:gd name="connsiteX56" fmla="*/ 3593640 w 3852232"/>
                <a:gd name="connsiteY56" fmla="*/ 518519 h 559840"/>
                <a:gd name="connsiteX57" fmla="*/ 3588308 w 3852232"/>
                <a:gd name="connsiteY57" fmla="*/ 518519 h 559840"/>
                <a:gd name="connsiteX58" fmla="*/ 3528325 w 3852232"/>
                <a:gd name="connsiteY58" fmla="*/ 534514 h 559840"/>
                <a:gd name="connsiteX59" fmla="*/ 3521660 w 3852232"/>
                <a:gd name="connsiteY59" fmla="*/ 529183 h 559840"/>
                <a:gd name="connsiteX60" fmla="*/ 3392364 w 3852232"/>
                <a:gd name="connsiteY60" fmla="*/ 549177 h 559840"/>
                <a:gd name="connsiteX61" fmla="*/ 3391031 w 3852232"/>
                <a:gd name="connsiteY61" fmla="*/ 549177 h 559840"/>
                <a:gd name="connsiteX62" fmla="*/ 3361706 w 3852232"/>
                <a:gd name="connsiteY62" fmla="*/ 551843 h 559840"/>
                <a:gd name="connsiteX63" fmla="*/ 3360373 w 3852232"/>
                <a:gd name="connsiteY63" fmla="*/ 551843 h 559840"/>
                <a:gd name="connsiteX64" fmla="*/ 286585 w 3852232"/>
                <a:gd name="connsiteY64" fmla="*/ 565172 h 559840"/>
                <a:gd name="connsiteX65" fmla="*/ 282586 w 3852232"/>
                <a:gd name="connsiteY65" fmla="*/ 562506 h 559840"/>
                <a:gd name="connsiteX66" fmla="*/ 258593 w 3852232"/>
                <a:gd name="connsiteY66" fmla="*/ 562506 h 559840"/>
                <a:gd name="connsiteX67" fmla="*/ 257260 w 3852232"/>
                <a:gd name="connsiteY67" fmla="*/ 562506 h 559840"/>
                <a:gd name="connsiteX68" fmla="*/ 113301 w 3852232"/>
                <a:gd name="connsiteY68" fmla="*/ 554509 h 559840"/>
                <a:gd name="connsiteX69" fmla="*/ 77311 w 3852232"/>
                <a:gd name="connsiteY69" fmla="*/ 534514 h 559840"/>
                <a:gd name="connsiteX70" fmla="*/ 82643 w 3852232"/>
                <a:gd name="connsiteY70" fmla="*/ 521185 h 559840"/>
                <a:gd name="connsiteX71" fmla="*/ 82643 w 3852232"/>
                <a:gd name="connsiteY71" fmla="*/ 510521 h 559840"/>
                <a:gd name="connsiteX72" fmla="*/ 73312 w 3852232"/>
                <a:gd name="connsiteY72" fmla="*/ 499858 h 559840"/>
                <a:gd name="connsiteX73" fmla="*/ 85309 w 3852232"/>
                <a:gd name="connsiteY73" fmla="*/ 414549 h 559840"/>
                <a:gd name="connsiteX74" fmla="*/ 31991 w 3852232"/>
                <a:gd name="connsiteY74" fmla="*/ 355899 h 559840"/>
                <a:gd name="connsiteX75" fmla="*/ 37323 w 3852232"/>
                <a:gd name="connsiteY75" fmla="*/ 353233 h 559840"/>
                <a:gd name="connsiteX76" fmla="*/ 25326 w 3852232"/>
                <a:gd name="connsiteY76" fmla="*/ 314577 h 559840"/>
                <a:gd name="connsiteX77" fmla="*/ 33324 w 3852232"/>
                <a:gd name="connsiteY77" fmla="*/ 294583 h 559840"/>
                <a:gd name="connsiteX78" fmla="*/ 0 w 3852232"/>
                <a:gd name="connsiteY78" fmla="*/ 266591 h 559840"/>
                <a:gd name="connsiteX79" fmla="*/ 17328 w 3852232"/>
                <a:gd name="connsiteY79" fmla="*/ 153290 h 559840"/>
                <a:gd name="connsiteX80" fmla="*/ 17328 w 3852232"/>
                <a:gd name="connsiteY80" fmla="*/ 150624 h 559840"/>
                <a:gd name="connsiteX81" fmla="*/ 19994 w 3852232"/>
                <a:gd name="connsiteY81" fmla="*/ 101304 h 559840"/>
                <a:gd name="connsiteX82" fmla="*/ 30658 w 3852232"/>
                <a:gd name="connsiteY82" fmla="*/ 59983 h 559840"/>
                <a:gd name="connsiteX83" fmla="*/ 38656 w 3852232"/>
                <a:gd name="connsiteY83" fmla="*/ 57317 h 559840"/>
                <a:gd name="connsiteX84" fmla="*/ 41322 w 3852232"/>
                <a:gd name="connsiteY84" fmla="*/ 57317 h 559840"/>
                <a:gd name="connsiteX85" fmla="*/ 107969 w 3852232"/>
                <a:gd name="connsiteY85" fmla="*/ 49319 h 559840"/>
                <a:gd name="connsiteX86" fmla="*/ 106636 w 3852232"/>
                <a:gd name="connsiteY86" fmla="*/ 29325 h 559840"/>
                <a:gd name="connsiteX87" fmla="*/ 114634 w 3852232"/>
                <a:gd name="connsiteY87" fmla="*/ 26659 h 559840"/>
                <a:gd name="connsiteX88" fmla="*/ 117300 w 3852232"/>
                <a:gd name="connsiteY88" fmla="*/ 18661 h 559840"/>
                <a:gd name="connsiteX89" fmla="*/ 174617 w 3852232"/>
                <a:gd name="connsiteY89" fmla="*/ 15995 h 559840"/>
                <a:gd name="connsiteX90" fmla="*/ 350566 w 3852232"/>
                <a:gd name="connsiteY90" fmla="*/ 10664 h 559840"/>
                <a:gd name="connsiteX91" fmla="*/ 367895 w 3852232"/>
                <a:gd name="connsiteY91" fmla="*/ 10664 h 559840"/>
                <a:gd name="connsiteX92" fmla="*/ 387889 w 3852232"/>
                <a:gd name="connsiteY92" fmla="*/ 10664 h 559840"/>
                <a:gd name="connsiteX93" fmla="*/ 389222 w 3852232"/>
                <a:gd name="connsiteY93" fmla="*/ 10664 h 559840"/>
                <a:gd name="connsiteX94" fmla="*/ 3285728 w 3852232"/>
                <a:gd name="connsiteY94" fmla="*/ 2666 h 559840"/>
                <a:gd name="connsiteX95" fmla="*/ 3287061 w 3852232"/>
                <a:gd name="connsiteY95" fmla="*/ 2666 h 559840"/>
                <a:gd name="connsiteX96" fmla="*/ 3296391 w 3852232"/>
                <a:gd name="connsiteY96" fmla="*/ 2666 h 559840"/>
                <a:gd name="connsiteX97" fmla="*/ 3299057 w 3852232"/>
                <a:gd name="connsiteY97" fmla="*/ 2666 h 559840"/>
                <a:gd name="connsiteX98" fmla="*/ 3308388 w 3852232"/>
                <a:gd name="connsiteY98" fmla="*/ 2666 h 559840"/>
                <a:gd name="connsiteX99" fmla="*/ 3312387 w 3852232"/>
                <a:gd name="connsiteY99" fmla="*/ 2666 h 559840"/>
                <a:gd name="connsiteX100" fmla="*/ 3335047 w 3852232"/>
                <a:gd name="connsiteY100" fmla="*/ 2666 h 559840"/>
                <a:gd name="connsiteX101" fmla="*/ 3337713 w 3852232"/>
                <a:gd name="connsiteY101" fmla="*/ 0 h 559840"/>
                <a:gd name="connsiteX102" fmla="*/ 3337713 w 3852232"/>
                <a:gd name="connsiteY102" fmla="*/ 0 h 55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852232" h="559840">
                  <a:moveTo>
                    <a:pt x="3337713" y="0"/>
                  </a:moveTo>
                  <a:cubicBezTo>
                    <a:pt x="3339046" y="0"/>
                    <a:pt x="3339046" y="0"/>
                    <a:pt x="3337713" y="0"/>
                  </a:cubicBezTo>
                  <a:cubicBezTo>
                    <a:pt x="3392364" y="0"/>
                    <a:pt x="3461677" y="2666"/>
                    <a:pt x="3502999" y="5332"/>
                  </a:cubicBezTo>
                  <a:cubicBezTo>
                    <a:pt x="3504332" y="5332"/>
                    <a:pt x="3505665" y="5332"/>
                    <a:pt x="3506998" y="7998"/>
                  </a:cubicBezTo>
                  <a:cubicBezTo>
                    <a:pt x="3524326" y="5332"/>
                    <a:pt x="3532324" y="10664"/>
                    <a:pt x="3552318" y="10664"/>
                  </a:cubicBezTo>
                  <a:cubicBezTo>
                    <a:pt x="3553651" y="10664"/>
                    <a:pt x="3553651" y="10664"/>
                    <a:pt x="3553651" y="10664"/>
                  </a:cubicBezTo>
                  <a:cubicBezTo>
                    <a:pt x="3574978" y="15995"/>
                    <a:pt x="3584309" y="5332"/>
                    <a:pt x="3602970" y="13330"/>
                  </a:cubicBezTo>
                  <a:cubicBezTo>
                    <a:pt x="3600305" y="13330"/>
                    <a:pt x="3600305" y="15995"/>
                    <a:pt x="3598972" y="15995"/>
                  </a:cubicBezTo>
                  <a:cubicBezTo>
                    <a:pt x="3593640" y="15995"/>
                    <a:pt x="3589641" y="13330"/>
                    <a:pt x="3586975" y="21327"/>
                  </a:cubicBezTo>
                  <a:cubicBezTo>
                    <a:pt x="3590974" y="21327"/>
                    <a:pt x="3590974" y="26659"/>
                    <a:pt x="3592307" y="29325"/>
                  </a:cubicBezTo>
                  <a:cubicBezTo>
                    <a:pt x="3637627" y="37323"/>
                    <a:pt x="3682948" y="42655"/>
                    <a:pt x="3728268" y="49319"/>
                  </a:cubicBezTo>
                  <a:cubicBezTo>
                    <a:pt x="3728268" y="49319"/>
                    <a:pt x="3729601" y="49319"/>
                    <a:pt x="3730934" y="49319"/>
                  </a:cubicBezTo>
                  <a:cubicBezTo>
                    <a:pt x="3733600" y="49319"/>
                    <a:pt x="3744263" y="51985"/>
                    <a:pt x="3753594" y="51985"/>
                  </a:cubicBezTo>
                  <a:cubicBezTo>
                    <a:pt x="3756260" y="51985"/>
                    <a:pt x="3760259" y="57317"/>
                    <a:pt x="3762925" y="51985"/>
                  </a:cubicBezTo>
                  <a:cubicBezTo>
                    <a:pt x="3762925" y="51985"/>
                    <a:pt x="3764258" y="51985"/>
                    <a:pt x="3765591" y="51985"/>
                  </a:cubicBezTo>
                  <a:cubicBezTo>
                    <a:pt x="3780253" y="57317"/>
                    <a:pt x="3794915" y="51985"/>
                    <a:pt x="3812244" y="54651"/>
                  </a:cubicBezTo>
                  <a:cubicBezTo>
                    <a:pt x="3812244" y="65315"/>
                    <a:pt x="3817576" y="62649"/>
                    <a:pt x="3816243" y="77311"/>
                  </a:cubicBezTo>
                  <a:cubicBezTo>
                    <a:pt x="3821575" y="77311"/>
                    <a:pt x="3824241" y="85309"/>
                    <a:pt x="3829572" y="82643"/>
                  </a:cubicBezTo>
                  <a:cubicBezTo>
                    <a:pt x="3830905" y="102637"/>
                    <a:pt x="3845568" y="90641"/>
                    <a:pt x="3844235" y="118633"/>
                  </a:cubicBezTo>
                  <a:cubicBezTo>
                    <a:pt x="3852233" y="126631"/>
                    <a:pt x="3854898" y="131962"/>
                    <a:pt x="3861563" y="141293"/>
                  </a:cubicBezTo>
                  <a:cubicBezTo>
                    <a:pt x="3856231" y="146625"/>
                    <a:pt x="3861563" y="154623"/>
                    <a:pt x="3861563" y="166619"/>
                  </a:cubicBezTo>
                  <a:cubicBezTo>
                    <a:pt x="3856231" y="166619"/>
                    <a:pt x="3850900" y="166619"/>
                    <a:pt x="3846901" y="166619"/>
                  </a:cubicBezTo>
                  <a:cubicBezTo>
                    <a:pt x="3836237" y="194611"/>
                    <a:pt x="3858897" y="194611"/>
                    <a:pt x="3857564" y="218604"/>
                  </a:cubicBezTo>
                  <a:cubicBezTo>
                    <a:pt x="3854898" y="221270"/>
                    <a:pt x="3853566" y="223936"/>
                    <a:pt x="3849567" y="221270"/>
                  </a:cubicBezTo>
                  <a:cubicBezTo>
                    <a:pt x="3846901" y="221270"/>
                    <a:pt x="3844235" y="221270"/>
                    <a:pt x="3842902" y="221270"/>
                  </a:cubicBezTo>
                  <a:cubicBezTo>
                    <a:pt x="3838903" y="221270"/>
                    <a:pt x="3836237" y="226602"/>
                    <a:pt x="3833571" y="226602"/>
                  </a:cubicBezTo>
                  <a:cubicBezTo>
                    <a:pt x="3832238" y="239932"/>
                    <a:pt x="3834904" y="246596"/>
                    <a:pt x="3832238" y="257260"/>
                  </a:cubicBezTo>
                  <a:cubicBezTo>
                    <a:pt x="3838903" y="259926"/>
                    <a:pt x="3837570" y="279920"/>
                    <a:pt x="3841569" y="285252"/>
                  </a:cubicBezTo>
                  <a:lnTo>
                    <a:pt x="3842902" y="285252"/>
                  </a:lnTo>
                  <a:cubicBezTo>
                    <a:pt x="3844235" y="290584"/>
                    <a:pt x="3845568" y="293250"/>
                    <a:pt x="3848234" y="295916"/>
                  </a:cubicBezTo>
                  <a:cubicBezTo>
                    <a:pt x="3849567" y="298582"/>
                    <a:pt x="3850900" y="301248"/>
                    <a:pt x="3853566" y="298582"/>
                  </a:cubicBezTo>
                  <a:cubicBezTo>
                    <a:pt x="3860230" y="301248"/>
                    <a:pt x="3856231" y="318576"/>
                    <a:pt x="3861563" y="326574"/>
                  </a:cubicBezTo>
                  <a:cubicBezTo>
                    <a:pt x="3850900" y="323908"/>
                    <a:pt x="3844235" y="329240"/>
                    <a:pt x="3841569" y="342569"/>
                  </a:cubicBezTo>
                  <a:cubicBezTo>
                    <a:pt x="3852233" y="353233"/>
                    <a:pt x="3849567" y="378559"/>
                    <a:pt x="3852233" y="394554"/>
                  </a:cubicBezTo>
                  <a:cubicBezTo>
                    <a:pt x="3849567" y="394554"/>
                    <a:pt x="3846901" y="394554"/>
                    <a:pt x="3845568" y="394554"/>
                  </a:cubicBezTo>
                  <a:cubicBezTo>
                    <a:pt x="3844235" y="394554"/>
                    <a:pt x="3844235" y="394554"/>
                    <a:pt x="3844235" y="394554"/>
                  </a:cubicBezTo>
                  <a:cubicBezTo>
                    <a:pt x="3842902" y="389222"/>
                    <a:pt x="3842902" y="394554"/>
                    <a:pt x="3840236" y="394554"/>
                  </a:cubicBezTo>
                  <a:cubicBezTo>
                    <a:pt x="3829572" y="389222"/>
                    <a:pt x="3825574" y="417214"/>
                    <a:pt x="3828239" y="441208"/>
                  </a:cubicBezTo>
                  <a:cubicBezTo>
                    <a:pt x="3814910" y="451871"/>
                    <a:pt x="3796249" y="451871"/>
                    <a:pt x="3784252" y="466534"/>
                  </a:cubicBezTo>
                  <a:cubicBezTo>
                    <a:pt x="3782919" y="477197"/>
                    <a:pt x="3785585" y="482529"/>
                    <a:pt x="3785585" y="494526"/>
                  </a:cubicBezTo>
                  <a:cubicBezTo>
                    <a:pt x="3769589" y="502523"/>
                    <a:pt x="3753594" y="491860"/>
                    <a:pt x="3734933" y="494526"/>
                  </a:cubicBezTo>
                  <a:cubicBezTo>
                    <a:pt x="3730934" y="489194"/>
                    <a:pt x="3728268" y="497192"/>
                    <a:pt x="3721603" y="494526"/>
                  </a:cubicBezTo>
                  <a:cubicBezTo>
                    <a:pt x="3721603" y="497192"/>
                    <a:pt x="3721603" y="497192"/>
                    <a:pt x="3721603" y="497192"/>
                  </a:cubicBezTo>
                  <a:lnTo>
                    <a:pt x="3720270" y="497192"/>
                  </a:lnTo>
                  <a:cubicBezTo>
                    <a:pt x="3716271" y="507855"/>
                    <a:pt x="3706941" y="505189"/>
                    <a:pt x="3700276" y="505189"/>
                  </a:cubicBezTo>
                  <a:cubicBezTo>
                    <a:pt x="3694944" y="505189"/>
                    <a:pt x="3689612" y="505189"/>
                    <a:pt x="3685614" y="505189"/>
                  </a:cubicBezTo>
                  <a:cubicBezTo>
                    <a:pt x="3681615" y="499858"/>
                    <a:pt x="3681615" y="499858"/>
                    <a:pt x="3680282" y="505189"/>
                  </a:cubicBezTo>
                  <a:cubicBezTo>
                    <a:pt x="3678949" y="505189"/>
                    <a:pt x="3678949" y="502523"/>
                    <a:pt x="3678949" y="497192"/>
                  </a:cubicBezTo>
                  <a:cubicBezTo>
                    <a:pt x="3676283" y="499858"/>
                    <a:pt x="3674950" y="497192"/>
                    <a:pt x="3672284" y="494526"/>
                  </a:cubicBezTo>
                  <a:cubicBezTo>
                    <a:pt x="3665619" y="514520"/>
                    <a:pt x="3662953" y="510521"/>
                    <a:pt x="3649624" y="507855"/>
                  </a:cubicBezTo>
                  <a:cubicBezTo>
                    <a:pt x="3637627" y="527850"/>
                    <a:pt x="3632296" y="505189"/>
                    <a:pt x="3617633" y="507855"/>
                  </a:cubicBezTo>
                  <a:cubicBezTo>
                    <a:pt x="3617633" y="510521"/>
                    <a:pt x="3618966" y="513187"/>
                    <a:pt x="3618966" y="515853"/>
                  </a:cubicBezTo>
                  <a:cubicBezTo>
                    <a:pt x="3616300" y="513187"/>
                    <a:pt x="3616300" y="521185"/>
                    <a:pt x="3613634" y="521185"/>
                  </a:cubicBezTo>
                  <a:cubicBezTo>
                    <a:pt x="3613634" y="518519"/>
                    <a:pt x="3610968" y="515853"/>
                    <a:pt x="3609635" y="515853"/>
                  </a:cubicBezTo>
                  <a:cubicBezTo>
                    <a:pt x="3608302" y="518519"/>
                    <a:pt x="3606970" y="521185"/>
                    <a:pt x="3606970" y="523851"/>
                  </a:cubicBezTo>
                  <a:cubicBezTo>
                    <a:pt x="3602970" y="515853"/>
                    <a:pt x="3601637" y="523851"/>
                    <a:pt x="3593640" y="523851"/>
                  </a:cubicBezTo>
                  <a:cubicBezTo>
                    <a:pt x="3593640" y="521185"/>
                    <a:pt x="3594973" y="518519"/>
                    <a:pt x="3593640" y="518519"/>
                  </a:cubicBezTo>
                  <a:cubicBezTo>
                    <a:pt x="3593640" y="523851"/>
                    <a:pt x="3590974" y="515853"/>
                    <a:pt x="3588308" y="518519"/>
                  </a:cubicBezTo>
                  <a:cubicBezTo>
                    <a:pt x="3573646" y="534514"/>
                    <a:pt x="3546987" y="523851"/>
                    <a:pt x="3528325" y="534514"/>
                  </a:cubicBezTo>
                  <a:cubicBezTo>
                    <a:pt x="3526992" y="521185"/>
                    <a:pt x="3524326" y="539846"/>
                    <a:pt x="3521660" y="529183"/>
                  </a:cubicBezTo>
                  <a:cubicBezTo>
                    <a:pt x="3483005" y="542512"/>
                    <a:pt x="3428354" y="545178"/>
                    <a:pt x="3392364" y="549177"/>
                  </a:cubicBezTo>
                  <a:cubicBezTo>
                    <a:pt x="3391031" y="549177"/>
                    <a:pt x="3391031" y="549177"/>
                    <a:pt x="3391031" y="549177"/>
                  </a:cubicBezTo>
                  <a:cubicBezTo>
                    <a:pt x="3379035" y="551843"/>
                    <a:pt x="3368371" y="549177"/>
                    <a:pt x="3361706" y="551843"/>
                  </a:cubicBezTo>
                  <a:cubicBezTo>
                    <a:pt x="3360373" y="551843"/>
                    <a:pt x="3360373" y="551843"/>
                    <a:pt x="3360373" y="551843"/>
                  </a:cubicBezTo>
                  <a:cubicBezTo>
                    <a:pt x="3256403" y="565172"/>
                    <a:pt x="398553" y="579835"/>
                    <a:pt x="286585" y="565172"/>
                  </a:cubicBezTo>
                  <a:cubicBezTo>
                    <a:pt x="285252" y="565172"/>
                    <a:pt x="285252" y="562506"/>
                    <a:pt x="282586" y="562506"/>
                  </a:cubicBezTo>
                  <a:cubicBezTo>
                    <a:pt x="274588" y="562506"/>
                    <a:pt x="266591" y="562506"/>
                    <a:pt x="258593" y="562506"/>
                  </a:cubicBezTo>
                  <a:lnTo>
                    <a:pt x="257260" y="562506"/>
                  </a:lnTo>
                  <a:cubicBezTo>
                    <a:pt x="218604" y="554509"/>
                    <a:pt x="161287" y="557175"/>
                    <a:pt x="113301" y="554509"/>
                  </a:cubicBezTo>
                  <a:cubicBezTo>
                    <a:pt x="99971" y="554509"/>
                    <a:pt x="86642" y="551843"/>
                    <a:pt x="77311" y="534514"/>
                  </a:cubicBezTo>
                  <a:cubicBezTo>
                    <a:pt x="78644" y="529183"/>
                    <a:pt x="78644" y="521185"/>
                    <a:pt x="82643" y="521185"/>
                  </a:cubicBezTo>
                  <a:cubicBezTo>
                    <a:pt x="82643" y="518519"/>
                    <a:pt x="82643" y="513187"/>
                    <a:pt x="82643" y="510521"/>
                  </a:cubicBezTo>
                  <a:cubicBezTo>
                    <a:pt x="77311" y="507855"/>
                    <a:pt x="74645" y="499858"/>
                    <a:pt x="73312" y="499858"/>
                  </a:cubicBezTo>
                  <a:cubicBezTo>
                    <a:pt x="70646" y="461202"/>
                    <a:pt x="75978" y="438542"/>
                    <a:pt x="85309" y="414549"/>
                  </a:cubicBezTo>
                  <a:cubicBezTo>
                    <a:pt x="66648" y="401219"/>
                    <a:pt x="38656" y="406551"/>
                    <a:pt x="31991" y="355899"/>
                  </a:cubicBezTo>
                  <a:cubicBezTo>
                    <a:pt x="34657" y="355899"/>
                    <a:pt x="34657" y="353233"/>
                    <a:pt x="37323" y="353233"/>
                  </a:cubicBezTo>
                  <a:cubicBezTo>
                    <a:pt x="34657" y="339903"/>
                    <a:pt x="25326" y="337237"/>
                    <a:pt x="25326" y="314577"/>
                  </a:cubicBezTo>
                  <a:cubicBezTo>
                    <a:pt x="31991" y="317243"/>
                    <a:pt x="34657" y="311911"/>
                    <a:pt x="33324" y="294583"/>
                  </a:cubicBezTo>
                  <a:cubicBezTo>
                    <a:pt x="22660" y="283919"/>
                    <a:pt x="6665" y="286585"/>
                    <a:pt x="0" y="266591"/>
                  </a:cubicBezTo>
                  <a:cubicBezTo>
                    <a:pt x="0" y="227935"/>
                    <a:pt x="3999" y="181282"/>
                    <a:pt x="17328" y="153290"/>
                  </a:cubicBezTo>
                  <a:cubicBezTo>
                    <a:pt x="17328" y="153290"/>
                    <a:pt x="17328" y="153290"/>
                    <a:pt x="17328" y="150624"/>
                  </a:cubicBezTo>
                  <a:cubicBezTo>
                    <a:pt x="21327" y="139960"/>
                    <a:pt x="22660" y="119966"/>
                    <a:pt x="19994" y="101304"/>
                  </a:cubicBezTo>
                  <a:cubicBezTo>
                    <a:pt x="22660" y="87975"/>
                    <a:pt x="31991" y="81310"/>
                    <a:pt x="30658" y="59983"/>
                  </a:cubicBezTo>
                  <a:cubicBezTo>
                    <a:pt x="34657" y="59983"/>
                    <a:pt x="34657" y="54651"/>
                    <a:pt x="38656" y="57317"/>
                  </a:cubicBezTo>
                  <a:cubicBezTo>
                    <a:pt x="39989" y="57317"/>
                    <a:pt x="39989" y="57317"/>
                    <a:pt x="41322" y="57317"/>
                  </a:cubicBezTo>
                  <a:cubicBezTo>
                    <a:pt x="67981" y="51985"/>
                    <a:pt x="85309" y="57317"/>
                    <a:pt x="107969" y="49319"/>
                  </a:cubicBezTo>
                  <a:cubicBezTo>
                    <a:pt x="107969" y="41322"/>
                    <a:pt x="105303" y="41322"/>
                    <a:pt x="106636" y="29325"/>
                  </a:cubicBezTo>
                  <a:cubicBezTo>
                    <a:pt x="109302" y="23993"/>
                    <a:pt x="109302" y="26659"/>
                    <a:pt x="114634" y="26659"/>
                  </a:cubicBezTo>
                  <a:cubicBezTo>
                    <a:pt x="114634" y="23993"/>
                    <a:pt x="115967" y="21327"/>
                    <a:pt x="117300" y="18661"/>
                  </a:cubicBezTo>
                  <a:cubicBezTo>
                    <a:pt x="130629" y="10664"/>
                    <a:pt x="155955" y="18661"/>
                    <a:pt x="174617" y="15995"/>
                  </a:cubicBezTo>
                  <a:cubicBezTo>
                    <a:pt x="229268" y="15995"/>
                    <a:pt x="293250" y="18661"/>
                    <a:pt x="350566" y="10664"/>
                  </a:cubicBezTo>
                  <a:cubicBezTo>
                    <a:pt x="357231" y="15995"/>
                    <a:pt x="363896" y="10664"/>
                    <a:pt x="367895" y="10664"/>
                  </a:cubicBezTo>
                  <a:cubicBezTo>
                    <a:pt x="374560" y="10664"/>
                    <a:pt x="381224" y="10664"/>
                    <a:pt x="387889" y="10664"/>
                  </a:cubicBezTo>
                  <a:cubicBezTo>
                    <a:pt x="387889" y="10664"/>
                    <a:pt x="387889" y="10664"/>
                    <a:pt x="389222" y="10664"/>
                  </a:cubicBezTo>
                  <a:cubicBezTo>
                    <a:pt x="435875" y="5332"/>
                    <a:pt x="3248405" y="5332"/>
                    <a:pt x="3285728" y="2666"/>
                  </a:cubicBezTo>
                  <a:lnTo>
                    <a:pt x="3287061" y="2666"/>
                  </a:lnTo>
                  <a:cubicBezTo>
                    <a:pt x="3292393" y="0"/>
                    <a:pt x="3293725" y="5332"/>
                    <a:pt x="3296391" y="2666"/>
                  </a:cubicBezTo>
                  <a:cubicBezTo>
                    <a:pt x="3297724" y="2666"/>
                    <a:pt x="3297724" y="5332"/>
                    <a:pt x="3299057" y="2666"/>
                  </a:cubicBezTo>
                  <a:cubicBezTo>
                    <a:pt x="3301723" y="2666"/>
                    <a:pt x="3305722" y="2666"/>
                    <a:pt x="3308388" y="2666"/>
                  </a:cubicBezTo>
                  <a:cubicBezTo>
                    <a:pt x="3309721" y="2666"/>
                    <a:pt x="3311054" y="2666"/>
                    <a:pt x="3312387" y="2666"/>
                  </a:cubicBezTo>
                  <a:cubicBezTo>
                    <a:pt x="3320385" y="2666"/>
                    <a:pt x="3327049" y="2666"/>
                    <a:pt x="3335047" y="2666"/>
                  </a:cubicBezTo>
                  <a:cubicBezTo>
                    <a:pt x="3337713" y="0"/>
                    <a:pt x="3337713" y="0"/>
                    <a:pt x="3337713" y="0"/>
                  </a:cubicBezTo>
                  <a:lnTo>
                    <a:pt x="3337713" y="0"/>
                  </a:lnTo>
                  <a:close/>
                </a:path>
              </a:pathLst>
            </a:custGeom>
            <a:solidFill>
              <a:schemeClr val="accent1">
                <a:lumMod val="75000"/>
              </a:schemeClr>
            </a:solidFill>
            <a:ln w="13302" cap="flat">
              <a:noFill/>
              <a:prstDash val="solid"/>
              <a:miter/>
            </a:ln>
          </p:spPr>
          <p:txBody>
            <a:bodyPr lIns="396000" rIns="720000" rtlCol="0" anchor="ctr"/>
            <a:lstStyle/>
            <a:p>
              <a:r>
                <a:rPr lang="en-US" sz="2000" dirty="0">
                  <a:solidFill>
                    <a:schemeClr val="bg1"/>
                  </a:solidFill>
                </a:rPr>
                <a:t>Header 1 – Put your text here</a:t>
              </a:r>
            </a:p>
          </p:txBody>
        </p:sp>
        <p:grpSp>
          <p:nvGrpSpPr>
            <p:cNvPr id="29" name="Grupa 28">
              <a:extLst>
                <a:ext uri="{FF2B5EF4-FFF2-40B4-BE49-F238E27FC236}">
                  <a16:creationId xmlns:a16="http://schemas.microsoft.com/office/drawing/2014/main" id="{AF2531C3-4905-4009-82B6-6824D1997460}"/>
                </a:ext>
              </a:extLst>
            </p:cNvPr>
            <p:cNvGrpSpPr/>
            <p:nvPr/>
          </p:nvGrpSpPr>
          <p:grpSpPr>
            <a:xfrm rot="16200000" flipH="1">
              <a:off x="4799978" y="814348"/>
              <a:ext cx="706507" cy="1357593"/>
              <a:chOff x="8111727" y="3516453"/>
              <a:chExt cx="1449155" cy="2784632"/>
            </a:xfrm>
          </p:grpSpPr>
          <p:grpSp>
            <p:nvGrpSpPr>
              <p:cNvPr id="30" name="Grupa 29">
                <a:extLst>
                  <a:ext uri="{FF2B5EF4-FFF2-40B4-BE49-F238E27FC236}">
                    <a16:creationId xmlns:a16="http://schemas.microsoft.com/office/drawing/2014/main" id="{B3382324-4040-4BB7-8091-CE20B820F248}"/>
                  </a:ext>
                </a:extLst>
              </p:cNvPr>
              <p:cNvGrpSpPr/>
              <p:nvPr/>
            </p:nvGrpSpPr>
            <p:grpSpPr>
              <a:xfrm>
                <a:off x="8111727" y="3516454"/>
                <a:ext cx="1439663" cy="2784631"/>
                <a:chOff x="623889" y="3168401"/>
                <a:chExt cx="1439663" cy="2784631"/>
              </a:xfrm>
            </p:grpSpPr>
            <p:sp>
              <p:nvSpPr>
                <p:cNvPr id="34" name="Dowolny kształt: kształt 33">
                  <a:extLst>
                    <a:ext uri="{FF2B5EF4-FFF2-40B4-BE49-F238E27FC236}">
                      <a16:creationId xmlns:a16="http://schemas.microsoft.com/office/drawing/2014/main" id="{50B1AC58-5D88-4571-BBB1-B90A5FB67A99}"/>
                    </a:ext>
                  </a:extLst>
                </p:cNvPr>
                <p:cNvSpPr/>
                <p:nvPr/>
              </p:nvSpPr>
              <p:spPr>
                <a:xfrm>
                  <a:off x="623889" y="3168401"/>
                  <a:ext cx="1439663" cy="1218176"/>
                </a:xfrm>
                <a:custGeom>
                  <a:avLst/>
                  <a:gdLst>
                    <a:gd name="connsiteX0" fmla="*/ 1403276 w 1439663"/>
                    <a:gd name="connsiteY0" fmla="*/ 0 h 1218176"/>
                    <a:gd name="connsiteX1" fmla="*/ 651804 w 1439663"/>
                    <a:gd name="connsiteY1" fmla="*/ 0 h 1218176"/>
                    <a:gd name="connsiteX2" fmla="*/ 616998 w 1439663"/>
                    <a:gd name="connsiteY2" fmla="*/ 31641 h 1218176"/>
                    <a:gd name="connsiteX3" fmla="*/ 594850 w 1439663"/>
                    <a:gd name="connsiteY3" fmla="*/ 253128 h 1218176"/>
                    <a:gd name="connsiteX4" fmla="*/ 558463 w 1439663"/>
                    <a:gd name="connsiteY4" fmla="*/ 253128 h 1218176"/>
                    <a:gd name="connsiteX5" fmla="*/ 544224 w 1439663"/>
                    <a:gd name="connsiteY5" fmla="*/ 31641 h 1218176"/>
                    <a:gd name="connsiteX6" fmla="*/ 509419 w 1439663"/>
                    <a:gd name="connsiteY6" fmla="*/ 0 h 1218176"/>
                    <a:gd name="connsiteX7" fmla="*/ 376527 w 1439663"/>
                    <a:gd name="connsiteY7" fmla="*/ 0 h 1218176"/>
                    <a:gd name="connsiteX8" fmla="*/ 341722 w 1439663"/>
                    <a:gd name="connsiteY8" fmla="*/ 31641 h 1218176"/>
                    <a:gd name="connsiteX9" fmla="*/ 286351 w 1439663"/>
                    <a:gd name="connsiteY9" fmla="*/ 621744 h 1218176"/>
                    <a:gd name="connsiteX10" fmla="*/ 249963 w 1439663"/>
                    <a:gd name="connsiteY10" fmla="*/ 620162 h 1218176"/>
                    <a:gd name="connsiteX11" fmla="*/ 223069 w 1439663"/>
                    <a:gd name="connsiteY11" fmla="*/ 33223 h 1218176"/>
                    <a:gd name="connsiteX12" fmla="*/ 189846 w 1439663"/>
                    <a:gd name="connsiteY12" fmla="*/ 0 h 1218176"/>
                    <a:gd name="connsiteX13" fmla="*/ 42715 w 1439663"/>
                    <a:gd name="connsiteY13" fmla="*/ 0 h 1218176"/>
                    <a:gd name="connsiteX14" fmla="*/ 0 w 1439663"/>
                    <a:gd name="connsiteY14" fmla="*/ 42715 h 1218176"/>
                    <a:gd name="connsiteX15" fmla="*/ 0 w 1439663"/>
                    <a:gd name="connsiteY15" fmla="*/ 1188117 h 1218176"/>
                    <a:gd name="connsiteX16" fmla="*/ 42715 w 1439663"/>
                    <a:gd name="connsiteY16" fmla="*/ 1230833 h 1218176"/>
                    <a:gd name="connsiteX17" fmla="*/ 1403276 w 1439663"/>
                    <a:gd name="connsiteY17" fmla="*/ 1230833 h 1218176"/>
                    <a:gd name="connsiteX18" fmla="*/ 1445991 w 1439663"/>
                    <a:gd name="connsiteY18" fmla="*/ 1188117 h 1218176"/>
                    <a:gd name="connsiteX19" fmla="*/ 1445991 w 1439663"/>
                    <a:gd name="connsiteY19" fmla="*/ 42715 h 1218176"/>
                    <a:gd name="connsiteX20" fmla="*/ 1403276 w 1439663"/>
                    <a:gd name="connsiteY20"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663" h="1218176">
                      <a:moveTo>
                        <a:pt x="1403276" y="0"/>
                      </a:moveTo>
                      <a:lnTo>
                        <a:pt x="651804" y="0"/>
                      </a:lnTo>
                      <a:cubicBezTo>
                        <a:pt x="634401" y="0"/>
                        <a:pt x="618580" y="12656"/>
                        <a:pt x="616998" y="31641"/>
                      </a:cubicBezTo>
                      <a:lnTo>
                        <a:pt x="594850" y="253128"/>
                      </a:lnTo>
                      <a:cubicBezTo>
                        <a:pt x="593268" y="275276"/>
                        <a:pt x="560045" y="273694"/>
                        <a:pt x="558463" y="253128"/>
                      </a:cubicBezTo>
                      <a:lnTo>
                        <a:pt x="544224" y="31641"/>
                      </a:lnTo>
                      <a:cubicBezTo>
                        <a:pt x="542642" y="12656"/>
                        <a:pt x="528404" y="0"/>
                        <a:pt x="509419" y="0"/>
                      </a:cubicBezTo>
                      <a:lnTo>
                        <a:pt x="376527" y="0"/>
                      </a:lnTo>
                      <a:cubicBezTo>
                        <a:pt x="359125" y="0"/>
                        <a:pt x="343304" y="14238"/>
                        <a:pt x="341722" y="31641"/>
                      </a:cubicBezTo>
                      <a:lnTo>
                        <a:pt x="286351" y="621744"/>
                      </a:lnTo>
                      <a:cubicBezTo>
                        <a:pt x="284769" y="643893"/>
                        <a:pt x="251546" y="643893"/>
                        <a:pt x="249963" y="620162"/>
                      </a:cubicBezTo>
                      <a:lnTo>
                        <a:pt x="223069" y="33223"/>
                      </a:lnTo>
                      <a:cubicBezTo>
                        <a:pt x="223069" y="14238"/>
                        <a:pt x="207248" y="0"/>
                        <a:pt x="189846" y="0"/>
                      </a:cubicBezTo>
                      <a:lnTo>
                        <a:pt x="42715" y="0"/>
                      </a:lnTo>
                      <a:cubicBezTo>
                        <a:pt x="18985" y="0"/>
                        <a:pt x="0" y="18985"/>
                        <a:pt x="0" y="42715"/>
                      </a:cubicBezTo>
                      <a:lnTo>
                        <a:pt x="0" y="1188117"/>
                      </a:lnTo>
                      <a:cubicBezTo>
                        <a:pt x="0" y="1211848"/>
                        <a:pt x="18985" y="1230833"/>
                        <a:pt x="42715" y="1230833"/>
                      </a:cubicBezTo>
                      <a:lnTo>
                        <a:pt x="1403276" y="1230833"/>
                      </a:lnTo>
                      <a:cubicBezTo>
                        <a:pt x="1427007" y="1230833"/>
                        <a:pt x="1445991" y="1211848"/>
                        <a:pt x="1445991" y="1188117"/>
                      </a:cubicBezTo>
                      <a:lnTo>
                        <a:pt x="1445991" y="42715"/>
                      </a:lnTo>
                      <a:cubicBezTo>
                        <a:pt x="1445991" y="18985"/>
                        <a:pt x="1427007" y="0"/>
                        <a:pt x="1403276" y="0"/>
                      </a:cubicBezTo>
                      <a:close/>
                    </a:path>
                  </a:pathLst>
                </a:custGeom>
                <a:solidFill>
                  <a:schemeClr val="bg2">
                    <a:lumMod val="90000"/>
                  </a:schemeClr>
                </a:solidFill>
                <a:ln w="15805" cap="flat">
                  <a:noFill/>
                  <a:prstDash val="solid"/>
                  <a:miter/>
                </a:ln>
              </p:spPr>
              <p:txBody>
                <a:bodyPr rtlCol="0" anchor="ctr"/>
                <a:lstStyle/>
                <a:p>
                  <a:endParaRPr lang="en-US" dirty="0"/>
                </a:p>
              </p:txBody>
            </p:sp>
            <p:sp>
              <p:nvSpPr>
                <p:cNvPr id="35" name="Dowolny kształt: kształt 34">
                  <a:extLst>
                    <a:ext uri="{FF2B5EF4-FFF2-40B4-BE49-F238E27FC236}">
                      <a16:creationId xmlns:a16="http://schemas.microsoft.com/office/drawing/2014/main" id="{E3CF32C2-F224-4D53-9F04-AF4ADE05EC4C}"/>
                    </a:ext>
                  </a:extLst>
                </p:cNvPr>
                <p:cNvSpPr/>
                <p:nvPr/>
              </p:nvSpPr>
              <p:spPr>
                <a:xfrm>
                  <a:off x="1346885" y="3168401"/>
                  <a:ext cx="711921" cy="1218176"/>
                </a:xfrm>
                <a:custGeom>
                  <a:avLst/>
                  <a:gdLst>
                    <a:gd name="connsiteX0" fmla="*/ 680280 w 711921"/>
                    <a:gd name="connsiteY0" fmla="*/ 0 h 1218176"/>
                    <a:gd name="connsiteX1" fmla="*/ 0 w 711921"/>
                    <a:gd name="connsiteY1" fmla="*/ 0 h 1218176"/>
                    <a:gd name="connsiteX2" fmla="*/ 0 w 711921"/>
                    <a:gd name="connsiteY2" fmla="*/ 1232415 h 1218176"/>
                    <a:gd name="connsiteX3" fmla="*/ 680280 w 711921"/>
                    <a:gd name="connsiteY3" fmla="*/ 1232415 h 1218176"/>
                    <a:gd name="connsiteX4" fmla="*/ 722996 w 711921"/>
                    <a:gd name="connsiteY4" fmla="*/ 1184953 h 1218176"/>
                    <a:gd name="connsiteX5" fmla="*/ 722996 w 711921"/>
                    <a:gd name="connsiteY5" fmla="*/ 42715 h 1218176"/>
                    <a:gd name="connsiteX6" fmla="*/ 680280 w 711921"/>
                    <a:gd name="connsiteY6" fmla="*/ 0 h 121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921" h="1218176">
                      <a:moveTo>
                        <a:pt x="680280" y="0"/>
                      </a:moveTo>
                      <a:lnTo>
                        <a:pt x="0" y="0"/>
                      </a:lnTo>
                      <a:lnTo>
                        <a:pt x="0" y="1232415"/>
                      </a:lnTo>
                      <a:lnTo>
                        <a:pt x="680280" y="1232415"/>
                      </a:lnTo>
                      <a:cubicBezTo>
                        <a:pt x="704011" y="1232415"/>
                        <a:pt x="722996" y="1211848"/>
                        <a:pt x="722996" y="1184953"/>
                      </a:cubicBezTo>
                      <a:lnTo>
                        <a:pt x="722996" y="42715"/>
                      </a:lnTo>
                      <a:cubicBezTo>
                        <a:pt x="722996" y="18985"/>
                        <a:pt x="704011" y="0"/>
                        <a:pt x="680280" y="0"/>
                      </a:cubicBezTo>
                      <a:close/>
                    </a:path>
                  </a:pathLst>
                </a:custGeom>
                <a:solidFill>
                  <a:schemeClr val="bg2">
                    <a:lumMod val="75000"/>
                  </a:schemeClr>
                </a:solidFill>
                <a:ln w="15805" cap="flat">
                  <a:noFill/>
                  <a:prstDash val="solid"/>
                  <a:miter/>
                </a:ln>
              </p:spPr>
              <p:txBody>
                <a:bodyPr rtlCol="0" anchor="ctr"/>
                <a:lstStyle/>
                <a:p>
                  <a:endParaRPr lang="en-US" dirty="0"/>
                </a:p>
              </p:txBody>
            </p:sp>
            <p:sp>
              <p:nvSpPr>
                <p:cNvPr id="36" name="Dowolny kształt: kształt 35">
                  <a:extLst>
                    <a:ext uri="{FF2B5EF4-FFF2-40B4-BE49-F238E27FC236}">
                      <a16:creationId xmlns:a16="http://schemas.microsoft.com/office/drawing/2014/main" id="{72D97734-3592-42FB-9C10-5A87FE3560D2}"/>
                    </a:ext>
                  </a:extLst>
                </p:cNvPr>
                <p:cNvSpPr/>
                <p:nvPr/>
              </p:nvSpPr>
              <p:spPr>
                <a:xfrm>
                  <a:off x="623889" y="4133678"/>
                  <a:ext cx="1439663" cy="1819354"/>
                </a:xfrm>
                <a:custGeom>
                  <a:avLst/>
                  <a:gdLst>
                    <a:gd name="connsiteX0" fmla="*/ 0 w 1439663"/>
                    <a:gd name="connsiteY0" fmla="*/ 0 h 1819354"/>
                    <a:gd name="connsiteX1" fmla="*/ 0 w 1439663"/>
                    <a:gd name="connsiteY1" fmla="*/ 227815 h 1819354"/>
                    <a:gd name="connsiteX2" fmla="*/ 417660 w 1439663"/>
                    <a:gd name="connsiteY2" fmla="*/ 645475 h 1819354"/>
                    <a:gd name="connsiteX3" fmla="*/ 461958 w 1439663"/>
                    <a:gd name="connsiteY3" fmla="*/ 645475 h 1819354"/>
                    <a:gd name="connsiteX4" fmla="*/ 522076 w 1439663"/>
                    <a:gd name="connsiteY4" fmla="*/ 708757 h 1819354"/>
                    <a:gd name="connsiteX5" fmla="*/ 463540 w 1439663"/>
                    <a:gd name="connsiteY5" fmla="*/ 1569391 h 1819354"/>
                    <a:gd name="connsiteX6" fmla="*/ 724578 w 1439663"/>
                    <a:gd name="connsiteY6" fmla="*/ 1830428 h 1819354"/>
                    <a:gd name="connsiteX7" fmla="*/ 985615 w 1439663"/>
                    <a:gd name="connsiteY7" fmla="*/ 1569391 h 1819354"/>
                    <a:gd name="connsiteX8" fmla="*/ 927080 w 1439663"/>
                    <a:gd name="connsiteY8" fmla="*/ 708757 h 1819354"/>
                    <a:gd name="connsiteX9" fmla="*/ 987198 w 1439663"/>
                    <a:gd name="connsiteY9" fmla="*/ 645475 h 1819354"/>
                    <a:gd name="connsiteX10" fmla="*/ 1028331 w 1439663"/>
                    <a:gd name="connsiteY10" fmla="*/ 645475 h 1819354"/>
                    <a:gd name="connsiteX11" fmla="*/ 1445991 w 1439663"/>
                    <a:gd name="connsiteY11" fmla="*/ 227815 h 1819354"/>
                    <a:gd name="connsiteX12" fmla="*/ 1445991 w 1439663"/>
                    <a:gd name="connsiteY12" fmla="*/ 0 h 1819354"/>
                    <a:gd name="connsiteX13" fmla="*/ 0 w 1439663"/>
                    <a:gd name="connsiteY13" fmla="*/ 0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663" h="1819354">
                      <a:moveTo>
                        <a:pt x="0" y="0"/>
                      </a:moveTo>
                      <a:lnTo>
                        <a:pt x="0" y="227815"/>
                      </a:lnTo>
                      <a:cubicBezTo>
                        <a:pt x="0" y="457212"/>
                        <a:pt x="188264" y="645475"/>
                        <a:pt x="417660" y="645475"/>
                      </a:cubicBezTo>
                      <a:lnTo>
                        <a:pt x="461958" y="645475"/>
                      </a:lnTo>
                      <a:cubicBezTo>
                        <a:pt x="496763" y="645475"/>
                        <a:pt x="523658" y="675534"/>
                        <a:pt x="522076" y="708757"/>
                      </a:cubicBezTo>
                      <a:lnTo>
                        <a:pt x="463540" y="1569391"/>
                      </a:lnTo>
                      <a:cubicBezTo>
                        <a:pt x="463540" y="1711775"/>
                        <a:pt x="580611" y="1830428"/>
                        <a:pt x="724578" y="1830428"/>
                      </a:cubicBezTo>
                      <a:cubicBezTo>
                        <a:pt x="868544" y="1830428"/>
                        <a:pt x="985615" y="1713357"/>
                        <a:pt x="985615" y="1569391"/>
                      </a:cubicBezTo>
                      <a:lnTo>
                        <a:pt x="927080" y="708757"/>
                      </a:lnTo>
                      <a:cubicBezTo>
                        <a:pt x="925498" y="673952"/>
                        <a:pt x="952392" y="645475"/>
                        <a:pt x="987198" y="645475"/>
                      </a:cubicBezTo>
                      <a:lnTo>
                        <a:pt x="1028331" y="645475"/>
                      </a:lnTo>
                      <a:cubicBezTo>
                        <a:pt x="1257728" y="645475"/>
                        <a:pt x="1445991" y="457212"/>
                        <a:pt x="1445991" y="227815"/>
                      </a:cubicBezTo>
                      <a:lnTo>
                        <a:pt x="1445991" y="0"/>
                      </a:lnTo>
                      <a:lnTo>
                        <a:pt x="0" y="0"/>
                      </a:lnTo>
                      <a:close/>
                    </a:path>
                  </a:pathLst>
                </a:custGeom>
                <a:solidFill>
                  <a:schemeClr val="tx1">
                    <a:lumMod val="50000"/>
                    <a:lumOff val="50000"/>
                  </a:schemeClr>
                </a:solidFill>
                <a:ln w="15805" cap="flat">
                  <a:noFill/>
                  <a:prstDash val="solid"/>
                  <a:miter/>
                </a:ln>
              </p:spPr>
              <p:txBody>
                <a:bodyPr rtlCol="0" anchor="ctr"/>
                <a:lstStyle/>
                <a:p>
                  <a:endParaRPr lang="en-US" dirty="0"/>
                </a:p>
              </p:txBody>
            </p:sp>
            <p:sp>
              <p:nvSpPr>
                <p:cNvPr id="37" name="Dowolny kształt: kształt 36">
                  <a:extLst>
                    <a:ext uri="{FF2B5EF4-FFF2-40B4-BE49-F238E27FC236}">
                      <a16:creationId xmlns:a16="http://schemas.microsoft.com/office/drawing/2014/main" id="{CD221499-4645-45E5-BBE4-C7C0995B5EC8}"/>
                    </a:ext>
                  </a:extLst>
                </p:cNvPr>
                <p:cNvSpPr/>
                <p:nvPr/>
              </p:nvSpPr>
              <p:spPr>
                <a:xfrm>
                  <a:off x="1346885" y="4133678"/>
                  <a:ext cx="711921" cy="1819354"/>
                </a:xfrm>
                <a:custGeom>
                  <a:avLst/>
                  <a:gdLst>
                    <a:gd name="connsiteX0" fmla="*/ 261038 w 711921"/>
                    <a:gd name="connsiteY0" fmla="*/ 1569391 h 1819354"/>
                    <a:gd name="connsiteX1" fmla="*/ 202502 w 711921"/>
                    <a:gd name="connsiteY1" fmla="*/ 708757 h 1819354"/>
                    <a:gd name="connsiteX2" fmla="*/ 262620 w 711921"/>
                    <a:gd name="connsiteY2" fmla="*/ 645475 h 1819354"/>
                    <a:gd name="connsiteX3" fmla="*/ 305335 w 711921"/>
                    <a:gd name="connsiteY3" fmla="*/ 645475 h 1819354"/>
                    <a:gd name="connsiteX4" fmla="*/ 722996 w 711921"/>
                    <a:gd name="connsiteY4" fmla="*/ 227815 h 1819354"/>
                    <a:gd name="connsiteX5" fmla="*/ 722996 w 711921"/>
                    <a:gd name="connsiteY5" fmla="*/ 0 h 1819354"/>
                    <a:gd name="connsiteX6" fmla="*/ 0 w 711921"/>
                    <a:gd name="connsiteY6" fmla="*/ 0 h 1819354"/>
                    <a:gd name="connsiteX7" fmla="*/ 0 w 711921"/>
                    <a:gd name="connsiteY7" fmla="*/ 1830428 h 1819354"/>
                    <a:gd name="connsiteX8" fmla="*/ 261038 w 711921"/>
                    <a:gd name="connsiteY8" fmla="*/ 1569391 h 18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921" h="1819354">
                      <a:moveTo>
                        <a:pt x="261038" y="1569391"/>
                      </a:moveTo>
                      <a:lnTo>
                        <a:pt x="202502" y="708757"/>
                      </a:lnTo>
                      <a:cubicBezTo>
                        <a:pt x="200920" y="673952"/>
                        <a:pt x="227815" y="645475"/>
                        <a:pt x="262620" y="645475"/>
                      </a:cubicBezTo>
                      <a:lnTo>
                        <a:pt x="305335" y="645475"/>
                      </a:lnTo>
                      <a:cubicBezTo>
                        <a:pt x="534732" y="645475"/>
                        <a:pt x="722996" y="457212"/>
                        <a:pt x="722996" y="227815"/>
                      </a:cubicBezTo>
                      <a:lnTo>
                        <a:pt x="722996" y="0"/>
                      </a:lnTo>
                      <a:lnTo>
                        <a:pt x="0" y="0"/>
                      </a:lnTo>
                      <a:lnTo>
                        <a:pt x="0" y="1830428"/>
                      </a:lnTo>
                      <a:cubicBezTo>
                        <a:pt x="143966" y="1830428"/>
                        <a:pt x="261038" y="1713357"/>
                        <a:pt x="261038" y="1569391"/>
                      </a:cubicBezTo>
                      <a:close/>
                    </a:path>
                  </a:pathLst>
                </a:custGeom>
                <a:solidFill>
                  <a:schemeClr val="tx1">
                    <a:lumMod val="65000"/>
                    <a:lumOff val="35000"/>
                  </a:schemeClr>
                </a:solidFill>
                <a:ln w="15805" cap="flat">
                  <a:noFill/>
                  <a:prstDash val="solid"/>
                  <a:miter/>
                </a:ln>
              </p:spPr>
              <p:txBody>
                <a:bodyPr rtlCol="0" anchor="ctr"/>
                <a:lstStyle/>
                <a:p>
                  <a:endParaRPr lang="en-US" dirty="0"/>
                </a:p>
              </p:txBody>
            </p:sp>
            <p:sp>
              <p:nvSpPr>
                <p:cNvPr id="38" name="Dowolny kształt: kształt 37">
                  <a:extLst>
                    <a:ext uri="{FF2B5EF4-FFF2-40B4-BE49-F238E27FC236}">
                      <a16:creationId xmlns:a16="http://schemas.microsoft.com/office/drawing/2014/main" id="{A3D02E29-4478-4BB4-9C67-E47D9752E6D3}"/>
                    </a:ext>
                  </a:extLst>
                </p:cNvPr>
                <p:cNvSpPr/>
                <p:nvPr/>
              </p:nvSpPr>
              <p:spPr>
                <a:xfrm>
                  <a:off x="1191844" y="5525879"/>
                  <a:ext cx="300589" cy="300589"/>
                </a:xfrm>
                <a:custGeom>
                  <a:avLst/>
                  <a:gdLst>
                    <a:gd name="connsiteX0" fmla="*/ 310081 w 300588"/>
                    <a:gd name="connsiteY0" fmla="*/ 155041 h 300588"/>
                    <a:gd name="connsiteX1" fmla="*/ 155041 w 300588"/>
                    <a:gd name="connsiteY1" fmla="*/ 310081 h 300588"/>
                    <a:gd name="connsiteX2" fmla="*/ 0 w 300588"/>
                    <a:gd name="connsiteY2" fmla="*/ 155041 h 300588"/>
                    <a:gd name="connsiteX3" fmla="*/ 155041 w 300588"/>
                    <a:gd name="connsiteY3" fmla="*/ 0 h 300588"/>
                    <a:gd name="connsiteX4" fmla="*/ 310081 w 300588"/>
                    <a:gd name="connsiteY4" fmla="*/ 155041 h 30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588" h="300588">
                      <a:moveTo>
                        <a:pt x="310081" y="155041"/>
                      </a:moveTo>
                      <a:cubicBezTo>
                        <a:pt x="310081" y="240667"/>
                        <a:pt x="240667" y="310081"/>
                        <a:pt x="155041" y="310081"/>
                      </a:cubicBezTo>
                      <a:cubicBezTo>
                        <a:pt x="69414" y="310081"/>
                        <a:pt x="0" y="240667"/>
                        <a:pt x="0" y="155041"/>
                      </a:cubicBezTo>
                      <a:cubicBezTo>
                        <a:pt x="0" y="69414"/>
                        <a:pt x="69414" y="0"/>
                        <a:pt x="155041" y="0"/>
                      </a:cubicBezTo>
                      <a:cubicBezTo>
                        <a:pt x="240667" y="0"/>
                        <a:pt x="310081" y="69414"/>
                        <a:pt x="310081" y="155041"/>
                      </a:cubicBezTo>
                      <a:close/>
                    </a:path>
                  </a:pathLst>
                </a:custGeom>
                <a:solidFill>
                  <a:srgbClr val="FFFFFF"/>
                </a:solidFill>
                <a:ln w="15805" cap="flat">
                  <a:noFill/>
                  <a:prstDash val="solid"/>
                  <a:miter/>
                </a:ln>
              </p:spPr>
              <p:txBody>
                <a:bodyPr rtlCol="0" anchor="ctr"/>
                <a:lstStyle/>
                <a:p>
                  <a:endParaRPr lang="en-US" dirty="0"/>
                </a:p>
              </p:txBody>
            </p:sp>
          </p:grpSp>
          <p:grpSp>
            <p:nvGrpSpPr>
              <p:cNvPr id="31" name="Grupa 30">
                <a:extLst>
                  <a:ext uri="{FF2B5EF4-FFF2-40B4-BE49-F238E27FC236}">
                    <a16:creationId xmlns:a16="http://schemas.microsoft.com/office/drawing/2014/main" id="{7328175E-A804-42BD-9A1E-3275A9C43898}"/>
                  </a:ext>
                </a:extLst>
              </p:cNvPr>
              <p:cNvGrpSpPr/>
              <p:nvPr/>
            </p:nvGrpSpPr>
            <p:grpSpPr>
              <a:xfrm>
                <a:off x="8111727" y="3516453"/>
                <a:ext cx="1449155" cy="495182"/>
                <a:chOff x="623889" y="3168400"/>
                <a:chExt cx="1449155" cy="495182"/>
              </a:xfrm>
              <a:solidFill>
                <a:schemeClr val="accent6"/>
              </a:solidFill>
            </p:grpSpPr>
            <p:sp>
              <p:nvSpPr>
                <p:cNvPr id="32" name="Dowolny kształt: kształt 31">
                  <a:extLst>
                    <a:ext uri="{FF2B5EF4-FFF2-40B4-BE49-F238E27FC236}">
                      <a16:creationId xmlns:a16="http://schemas.microsoft.com/office/drawing/2014/main" id="{8F2B987A-1F42-4650-A683-0EBF640B0DD9}"/>
                    </a:ext>
                  </a:extLst>
                </p:cNvPr>
                <p:cNvSpPr/>
                <p:nvPr/>
              </p:nvSpPr>
              <p:spPr>
                <a:xfrm>
                  <a:off x="623889" y="3168400"/>
                  <a:ext cx="1445991" cy="495182"/>
                </a:xfrm>
                <a:custGeom>
                  <a:avLst/>
                  <a:gdLst>
                    <a:gd name="connsiteX0" fmla="*/ 376527 w 1445991"/>
                    <a:gd name="connsiteY0" fmla="*/ 0 h 495182"/>
                    <a:gd name="connsiteX1" fmla="*/ 509419 w 1445991"/>
                    <a:gd name="connsiteY1" fmla="*/ 0 h 495182"/>
                    <a:gd name="connsiteX2" fmla="*/ 544224 w 1445991"/>
                    <a:gd name="connsiteY2" fmla="*/ 31641 h 495182"/>
                    <a:gd name="connsiteX3" fmla="*/ 558463 w 1445991"/>
                    <a:gd name="connsiteY3" fmla="*/ 253129 h 495182"/>
                    <a:gd name="connsiteX4" fmla="*/ 594850 w 1445991"/>
                    <a:gd name="connsiteY4" fmla="*/ 253129 h 495182"/>
                    <a:gd name="connsiteX5" fmla="*/ 616999 w 1445991"/>
                    <a:gd name="connsiteY5" fmla="*/ 31641 h 495182"/>
                    <a:gd name="connsiteX6" fmla="*/ 651804 w 1445991"/>
                    <a:gd name="connsiteY6" fmla="*/ 0 h 495182"/>
                    <a:gd name="connsiteX7" fmla="*/ 1403276 w 1445991"/>
                    <a:gd name="connsiteY7" fmla="*/ 0 h 495182"/>
                    <a:gd name="connsiteX8" fmla="*/ 1445991 w 1445991"/>
                    <a:gd name="connsiteY8" fmla="*/ 42715 h 495182"/>
                    <a:gd name="connsiteX9" fmla="*/ 1445991 w 1445991"/>
                    <a:gd name="connsiteY9" fmla="*/ 495182 h 495182"/>
                    <a:gd name="connsiteX10" fmla="*/ 299007 w 1445991"/>
                    <a:gd name="connsiteY10" fmla="*/ 495182 h 495182"/>
                    <a:gd name="connsiteX11" fmla="*/ 341722 w 1445991"/>
                    <a:gd name="connsiteY11" fmla="*/ 31641 h 495182"/>
                    <a:gd name="connsiteX12" fmla="*/ 376527 w 1445991"/>
                    <a:gd name="connsiteY12" fmla="*/ 0 h 495182"/>
                    <a:gd name="connsiteX13" fmla="*/ 42715 w 1445991"/>
                    <a:gd name="connsiteY13" fmla="*/ 0 h 495182"/>
                    <a:gd name="connsiteX14" fmla="*/ 189846 w 1445991"/>
                    <a:gd name="connsiteY14" fmla="*/ 0 h 495182"/>
                    <a:gd name="connsiteX15" fmla="*/ 223069 w 1445991"/>
                    <a:gd name="connsiteY15" fmla="*/ 33223 h 495182"/>
                    <a:gd name="connsiteX16" fmla="*/ 245217 w 1445991"/>
                    <a:gd name="connsiteY16" fmla="*/ 495182 h 495182"/>
                    <a:gd name="connsiteX17" fmla="*/ 0 w 1445991"/>
                    <a:gd name="connsiteY17" fmla="*/ 495182 h 495182"/>
                    <a:gd name="connsiteX18" fmla="*/ 0 w 1445991"/>
                    <a:gd name="connsiteY18" fmla="*/ 42715 h 495182"/>
                    <a:gd name="connsiteX19" fmla="*/ 42715 w 1445991"/>
                    <a:gd name="connsiteY19" fmla="*/ 0 h 49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5991" h="495182">
                      <a:moveTo>
                        <a:pt x="376527" y="0"/>
                      </a:moveTo>
                      <a:lnTo>
                        <a:pt x="509419" y="0"/>
                      </a:lnTo>
                      <a:cubicBezTo>
                        <a:pt x="528404" y="0"/>
                        <a:pt x="542642" y="12656"/>
                        <a:pt x="544224" y="31641"/>
                      </a:cubicBezTo>
                      <a:lnTo>
                        <a:pt x="558463" y="253129"/>
                      </a:lnTo>
                      <a:cubicBezTo>
                        <a:pt x="560045" y="273695"/>
                        <a:pt x="593268" y="275277"/>
                        <a:pt x="594850" y="253129"/>
                      </a:cubicBezTo>
                      <a:lnTo>
                        <a:pt x="616999" y="31641"/>
                      </a:lnTo>
                      <a:cubicBezTo>
                        <a:pt x="618581" y="12656"/>
                        <a:pt x="634401" y="0"/>
                        <a:pt x="651804" y="0"/>
                      </a:cubicBezTo>
                      <a:lnTo>
                        <a:pt x="1403276" y="0"/>
                      </a:lnTo>
                      <a:cubicBezTo>
                        <a:pt x="1427007" y="0"/>
                        <a:pt x="1445991" y="18985"/>
                        <a:pt x="1445991" y="42715"/>
                      </a:cubicBezTo>
                      <a:lnTo>
                        <a:pt x="1445991" y="495182"/>
                      </a:lnTo>
                      <a:lnTo>
                        <a:pt x="299007" y="495182"/>
                      </a:lnTo>
                      <a:lnTo>
                        <a:pt x="341722" y="31641"/>
                      </a:lnTo>
                      <a:cubicBezTo>
                        <a:pt x="343304" y="14238"/>
                        <a:pt x="359125" y="0"/>
                        <a:pt x="376527" y="0"/>
                      </a:cubicBezTo>
                      <a:close/>
                      <a:moveTo>
                        <a:pt x="42715" y="0"/>
                      </a:moveTo>
                      <a:lnTo>
                        <a:pt x="189846" y="0"/>
                      </a:lnTo>
                      <a:cubicBezTo>
                        <a:pt x="207248" y="0"/>
                        <a:pt x="223069" y="14238"/>
                        <a:pt x="223069" y="33223"/>
                      </a:cubicBezTo>
                      <a:lnTo>
                        <a:pt x="245217" y="495182"/>
                      </a:lnTo>
                      <a:lnTo>
                        <a:pt x="0" y="495182"/>
                      </a:lnTo>
                      <a:lnTo>
                        <a:pt x="0" y="42715"/>
                      </a:lnTo>
                      <a:cubicBezTo>
                        <a:pt x="0" y="18985"/>
                        <a:pt x="18985" y="0"/>
                        <a:pt x="42715" y="0"/>
                      </a:cubicBezTo>
                      <a:close/>
                    </a:path>
                  </a:pathLst>
                </a:custGeom>
                <a:solidFill>
                  <a:schemeClr val="accent1"/>
                </a:solidFill>
                <a:ln w="15805" cap="flat">
                  <a:noFill/>
                  <a:prstDash val="solid"/>
                  <a:miter/>
                </a:ln>
              </p:spPr>
              <p:txBody>
                <a:bodyPr rtlCol="0" anchor="ctr"/>
                <a:lstStyle/>
                <a:p>
                  <a:endParaRPr lang="en-US" dirty="0"/>
                </a:p>
              </p:txBody>
            </p:sp>
            <p:sp>
              <p:nvSpPr>
                <p:cNvPr id="33" name="Dowolny kształt: kształt 32">
                  <a:extLst>
                    <a:ext uri="{FF2B5EF4-FFF2-40B4-BE49-F238E27FC236}">
                      <a16:creationId xmlns:a16="http://schemas.microsoft.com/office/drawing/2014/main" id="{949334C4-7F0F-4BD6-B62A-14DBE8E56B42}"/>
                    </a:ext>
                  </a:extLst>
                </p:cNvPr>
                <p:cNvSpPr/>
                <p:nvPr/>
              </p:nvSpPr>
              <p:spPr>
                <a:xfrm>
                  <a:off x="1347133" y="3168400"/>
                  <a:ext cx="725911" cy="495182"/>
                </a:xfrm>
                <a:custGeom>
                  <a:avLst/>
                  <a:gdLst>
                    <a:gd name="connsiteX0" fmla="*/ 0 w 725911"/>
                    <a:gd name="connsiteY0" fmla="*/ 0 h 495182"/>
                    <a:gd name="connsiteX1" fmla="*/ 683196 w 725911"/>
                    <a:gd name="connsiteY1" fmla="*/ 0 h 495182"/>
                    <a:gd name="connsiteX2" fmla="*/ 725911 w 725911"/>
                    <a:gd name="connsiteY2" fmla="*/ 42715 h 495182"/>
                    <a:gd name="connsiteX3" fmla="*/ 725911 w 725911"/>
                    <a:gd name="connsiteY3" fmla="*/ 495182 h 495182"/>
                    <a:gd name="connsiteX4" fmla="*/ 0 w 725911"/>
                    <a:gd name="connsiteY4" fmla="*/ 495182 h 495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11" h="495182">
                      <a:moveTo>
                        <a:pt x="0" y="0"/>
                      </a:moveTo>
                      <a:lnTo>
                        <a:pt x="683196" y="0"/>
                      </a:lnTo>
                      <a:cubicBezTo>
                        <a:pt x="706927" y="0"/>
                        <a:pt x="725911" y="18985"/>
                        <a:pt x="725911" y="42715"/>
                      </a:cubicBezTo>
                      <a:lnTo>
                        <a:pt x="725911" y="495182"/>
                      </a:lnTo>
                      <a:lnTo>
                        <a:pt x="0" y="495182"/>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pic>
        <p:nvPicPr>
          <p:cNvPr id="67" name="Grafika 66">
            <a:extLst>
              <a:ext uri="{FF2B5EF4-FFF2-40B4-BE49-F238E27FC236}">
                <a16:creationId xmlns:a16="http://schemas.microsoft.com/office/drawing/2014/main" id="{3B43A16E-D1EC-491C-80BD-FAF1760F5811}"/>
              </a:ext>
            </a:extLst>
          </p:cNvPr>
          <p:cNvPicPr>
            <a:picLocks noChangeAspect="1"/>
          </p:cNvPicPr>
          <p:nvPr/>
        </p:nvPicPr>
        <p:blipFill>
          <a:blip/>
          <a:stretch>
            <a:fillRect/>
          </a:stretch>
        </p:blipFill>
        <p:spPr>
          <a:xfrm>
            <a:off x="5055750" y="2321950"/>
            <a:ext cx="464906" cy="667560"/>
          </a:xfrm>
          <a:prstGeom prst="rect">
            <a:avLst/>
          </a:prstGeom>
        </p:spPr>
      </p:pic>
      <p:sp>
        <p:nvSpPr>
          <p:cNvPr id="80" name="Freeform 8">
            <a:extLst>
              <a:ext uri="{FF2B5EF4-FFF2-40B4-BE49-F238E27FC236}">
                <a16:creationId xmlns:a16="http://schemas.microsoft.com/office/drawing/2014/main" id="{D58F67A9-3C8B-4CD6-BCA7-C1376AD17E56}"/>
              </a:ext>
            </a:extLst>
          </p:cNvPr>
          <p:cNvSpPr>
            <a:spLocks noChangeAspect="1" noEditPoints="1"/>
          </p:cNvSpPr>
          <p:nvPr/>
        </p:nvSpPr>
        <p:spPr bwMode="auto">
          <a:xfrm>
            <a:off x="10682420" y="2308026"/>
            <a:ext cx="504014" cy="695408"/>
          </a:xfrm>
          <a:custGeom>
            <a:avLst/>
            <a:gdLst>
              <a:gd name="T0" fmla="*/ 161 w 250"/>
              <a:gd name="T1" fmla="*/ 278 h 345"/>
              <a:gd name="T2" fmla="*/ 89 w 250"/>
              <a:gd name="T3" fmla="*/ 278 h 345"/>
              <a:gd name="T4" fmla="*/ 78 w 250"/>
              <a:gd name="T5" fmla="*/ 269 h 345"/>
              <a:gd name="T6" fmla="*/ 70 w 250"/>
              <a:gd name="T7" fmla="*/ 236 h 345"/>
              <a:gd name="T8" fmla="*/ 48 w 250"/>
              <a:gd name="T9" fmla="*/ 209 h 345"/>
              <a:gd name="T10" fmla="*/ 9 w 250"/>
              <a:gd name="T11" fmla="*/ 155 h 345"/>
              <a:gd name="T12" fmla="*/ 11 w 250"/>
              <a:gd name="T13" fmla="*/ 77 h 345"/>
              <a:gd name="T14" fmla="*/ 57 w 250"/>
              <a:gd name="T15" fmla="*/ 20 h 345"/>
              <a:gd name="T16" fmla="*/ 125 w 250"/>
              <a:gd name="T17" fmla="*/ 0 h 345"/>
              <a:gd name="T18" fmla="*/ 193 w 250"/>
              <a:gd name="T19" fmla="*/ 20 h 345"/>
              <a:gd name="T20" fmla="*/ 239 w 250"/>
              <a:gd name="T21" fmla="*/ 77 h 345"/>
              <a:gd name="T22" fmla="*/ 242 w 250"/>
              <a:gd name="T23" fmla="*/ 155 h 345"/>
              <a:gd name="T24" fmla="*/ 203 w 250"/>
              <a:gd name="T25" fmla="*/ 209 h 345"/>
              <a:gd name="T26" fmla="*/ 180 w 250"/>
              <a:gd name="T27" fmla="*/ 236 h 345"/>
              <a:gd name="T28" fmla="*/ 172 w 250"/>
              <a:gd name="T29" fmla="*/ 269 h 345"/>
              <a:gd name="T30" fmla="*/ 161 w 250"/>
              <a:gd name="T31" fmla="*/ 278 h 345"/>
              <a:gd name="T32" fmla="*/ 98 w 250"/>
              <a:gd name="T33" fmla="*/ 256 h 345"/>
              <a:gd name="T34" fmla="*/ 152 w 250"/>
              <a:gd name="T35" fmla="*/ 256 h 345"/>
              <a:gd name="T36" fmla="*/ 160 w 250"/>
              <a:gd name="T37" fmla="*/ 227 h 345"/>
              <a:gd name="T38" fmla="*/ 187 w 250"/>
              <a:gd name="T39" fmla="*/ 193 h 345"/>
              <a:gd name="T40" fmla="*/ 221 w 250"/>
              <a:gd name="T41" fmla="*/ 148 h 345"/>
              <a:gd name="T42" fmla="*/ 219 w 250"/>
              <a:gd name="T43" fmla="*/ 84 h 345"/>
              <a:gd name="T44" fmla="*/ 181 w 250"/>
              <a:gd name="T45" fmla="*/ 38 h 345"/>
              <a:gd name="T46" fmla="*/ 125 w 250"/>
              <a:gd name="T47" fmla="*/ 22 h 345"/>
              <a:gd name="T48" fmla="*/ 69 w 250"/>
              <a:gd name="T49" fmla="*/ 38 h 345"/>
              <a:gd name="T50" fmla="*/ 32 w 250"/>
              <a:gd name="T51" fmla="*/ 84 h 345"/>
              <a:gd name="T52" fmla="*/ 29 w 250"/>
              <a:gd name="T53" fmla="*/ 148 h 345"/>
              <a:gd name="T54" fmla="*/ 63 w 250"/>
              <a:gd name="T55" fmla="*/ 193 h 345"/>
              <a:gd name="T56" fmla="*/ 90 w 250"/>
              <a:gd name="T57" fmla="*/ 227 h 345"/>
              <a:gd name="T58" fmla="*/ 98 w 250"/>
              <a:gd name="T59" fmla="*/ 256 h 345"/>
              <a:gd name="T60" fmla="*/ 143 w 250"/>
              <a:gd name="T61" fmla="*/ 315 h 345"/>
              <a:gd name="T62" fmla="*/ 107 w 250"/>
              <a:gd name="T63" fmla="*/ 315 h 345"/>
              <a:gd name="T64" fmla="*/ 102 w 250"/>
              <a:gd name="T65" fmla="*/ 324 h 345"/>
              <a:gd name="T66" fmla="*/ 107 w 250"/>
              <a:gd name="T67" fmla="*/ 329 h 345"/>
              <a:gd name="T68" fmla="*/ 110 w 250"/>
              <a:gd name="T69" fmla="*/ 335 h 345"/>
              <a:gd name="T70" fmla="*/ 126 w 250"/>
              <a:gd name="T71" fmla="*/ 345 h 345"/>
              <a:gd name="T72" fmla="*/ 140 w 250"/>
              <a:gd name="T73" fmla="*/ 339 h 345"/>
              <a:gd name="T74" fmla="*/ 146 w 250"/>
              <a:gd name="T75" fmla="*/ 329 h 345"/>
              <a:gd name="T76" fmla="*/ 151 w 250"/>
              <a:gd name="T77" fmla="*/ 320 h 345"/>
              <a:gd name="T78" fmla="*/ 143 w 250"/>
              <a:gd name="T79" fmla="*/ 315 h 345"/>
              <a:gd name="T80" fmla="*/ 166 w 250"/>
              <a:gd name="T81" fmla="*/ 298 h 345"/>
              <a:gd name="T82" fmla="*/ 158 w 250"/>
              <a:gd name="T83" fmla="*/ 290 h 345"/>
              <a:gd name="T84" fmla="*/ 94 w 250"/>
              <a:gd name="T85" fmla="*/ 290 h 345"/>
              <a:gd name="T86" fmla="*/ 86 w 250"/>
              <a:gd name="T87" fmla="*/ 298 h 345"/>
              <a:gd name="T88" fmla="*/ 86 w 250"/>
              <a:gd name="T89" fmla="*/ 298 h 345"/>
              <a:gd name="T90" fmla="*/ 94 w 250"/>
              <a:gd name="T91" fmla="*/ 305 h 345"/>
              <a:gd name="T92" fmla="*/ 158 w 250"/>
              <a:gd name="T93" fmla="*/ 305 h 345"/>
              <a:gd name="T94" fmla="*/ 166 w 250"/>
              <a:gd name="T95" fmla="*/ 298 h 345"/>
              <a:gd name="T96" fmla="*/ 150 w 250"/>
              <a:gd name="T97" fmla="*/ 185 h 345"/>
              <a:gd name="T98" fmla="*/ 184 w 250"/>
              <a:gd name="T99" fmla="*/ 139 h 345"/>
              <a:gd name="T100" fmla="*/ 182 w 250"/>
              <a:gd name="T101" fmla="*/ 124 h 345"/>
              <a:gd name="T102" fmla="*/ 167 w 250"/>
              <a:gd name="T103" fmla="*/ 126 h 345"/>
              <a:gd name="T104" fmla="*/ 152 w 250"/>
              <a:gd name="T105" fmla="*/ 146 h 345"/>
              <a:gd name="T106" fmla="*/ 125 w 250"/>
              <a:gd name="T107" fmla="*/ 100 h 345"/>
              <a:gd name="T108" fmla="*/ 98 w 250"/>
              <a:gd name="T109" fmla="*/ 146 h 345"/>
              <a:gd name="T110" fmla="*/ 84 w 250"/>
              <a:gd name="T111" fmla="*/ 126 h 345"/>
              <a:gd name="T112" fmla="*/ 68 w 250"/>
              <a:gd name="T113" fmla="*/ 124 h 345"/>
              <a:gd name="T114" fmla="*/ 66 w 250"/>
              <a:gd name="T115" fmla="*/ 139 h 345"/>
              <a:gd name="T116" fmla="*/ 101 w 250"/>
              <a:gd name="T117" fmla="*/ 185 h 345"/>
              <a:gd name="T118" fmla="*/ 125 w 250"/>
              <a:gd name="T119" fmla="*/ 143 h 345"/>
              <a:gd name="T120" fmla="*/ 150 w 250"/>
              <a:gd name="T121" fmla="*/ 18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345">
                <a:moveTo>
                  <a:pt x="161" y="278"/>
                </a:moveTo>
                <a:cubicBezTo>
                  <a:pt x="89" y="278"/>
                  <a:pt x="89" y="278"/>
                  <a:pt x="89" y="278"/>
                </a:cubicBezTo>
                <a:cubicBezTo>
                  <a:pt x="84" y="278"/>
                  <a:pt x="79" y="274"/>
                  <a:pt x="78" y="269"/>
                </a:cubicBezTo>
                <a:cubicBezTo>
                  <a:pt x="77" y="262"/>
                  <a:pt x="74" y="244"/>
                  <a:pt x="70" y="236"/>
                </a:cubicBezTo>
                <a:cubicBezTo>
                  <a:pt x="66" y="227"/>
                  <a:pt x="48" y="209"/>
                  <a:pt x="48" y="209"/>
                </a:cubicBezTo>
                <a:cubicBezTo>
                  <a:pt x="32" y="193"/>
                  <a:pt x="17" y="179"/>
                  <a:pt x="9" y="155"/>
                </a:cubicBezTo>
                <a:cubicBezTo>
                  <a:pt x="0" y="131"/>
                  <a:pt x="1" y="103"/>
                  <a:pt x="11" y="77"/>
                </a:cubicBezTo>
                <a:cubicBezTo>
                  <a:pt x="20" y="54"/>
                  <a:pt x="37" y="33"/>
                  <a:pt x="57" y="20"/>
                </a:cubicBezTo>
                <a:cubicBezTo>
                  <a:pt x="77" y="7"/>
                  <a:pt x="103" y="0"/>
                  <a:pt x="125" y="0"/>
                </a:cubicBezTo>
                <a:cubicBezTo>
                  <a:pt x="148" y="0"/>
                  <a:pt x="173" y="7"/>
                  <a:pt x="193" y="20"/>
                </a:cubicBezTo>
                <a:cubicBezTo>
                  <a:pt x="214" y="33"/>
                  <a:pt x="230" y="54"/>
                  <a:pt x="239" y="77"/>
                </a:cubicBezTo>
                <a:cubicBezTo>
                  <a:pt x="249" y="103"/>
                  <a:pt x="250" y="131"/>
                  <a:pt x="242" y="155"/>
                </a:cubicBezTo>
                <a:cubicBezTo>
                  <a:pt x="233" y="178"/>
                  <a:pt x="218" y="193"/>
                  <a:pt x="203" y="209"/>
                </a:cubicBezTo>
                <a:cubicBezTo>
                  <a:pt x="203" y="209"/>
                  <a:pt x="184" y="227"/>
                  <a:pt x="180" y="236"/>
                </a:cubicBezTo>
                <a:cubicBezTo>
                  <a:pt x="176" y="244"/>
                  <a:pt x="173" y="262"/>
                  <a:pt x="172" y="269"/>
                </a:cubicBezTo>
                <a:cubicBezTo>
                  <a:pt x="171" y="274"/>
                  <a:pt x="167" y="278"/>
                  <a:pt x="161" y="278"/>
                </a:cubicBezTo>
                <a:close/>
                <a:moveTo>
                  <a:pt x="98" y="256"/>
                </a:moveTo>
                <a:cubicBezTo>
                  <a:pt x="152" y="256"/>
                  <a:pt x="152" y="256"/>
                  <a:pt x="152" y="256"/>
                </a:cubicBezTo>
                <a:cubicBezTo>
                  <a:pt x="154" y="247"/>
                  <a:pt x="157" y="235"/>
                  <a:pt x="160" y="227"/>
                </a:cubicBezTo>
                <a:cubicBezTo>
                  <a:pt x="166" y="215"/>
                  <a:pt x="187" y="193"/>
                  <a:pt x="187" y="193"/>
                </a:cubicBezTo>
                <a:cubicBezTo>
                  <a:pt x="202" y="179"/>
                  <a:pt x="214" y="166"/>
                  <a:pt x="221" y="148"/>
                </a:cubicBezTo>
                <a:cubicBezTo>
                  <a:pt x="228" y="129"/>
                  <a:pt x="227" y="106"/>
                  <a:pt x="219" y="84"/>
                </a:cubicBezTo>
                <a:cubicBezTo>
                  <a:pt x="212" y="66"/>
                  <a:pt x="198" y="49"/>
                  <a:pt x="181" y="38"/>
                </a:cubicBezTo>
                <a:cubicBezTo>
                  <a:pt x="165" y="28"/>
                  <a:pt x="144" y="22"/>
                  <a:pt x="125" y="22"/>
                </a:cubicBezTo>
                <a:cubicBezTo>
                  <a:pt x="107" y="22"/>
                  <a:pt x="86" y="28"/>
                  <a:pt x="69" y="38"/>
                </a:cubicBezTo>
                <a:cubicBezTo>
                  <a:pt x="52" y="49"/>
                  <a:pt x="39" y="66"/>
                  <a:pt x="32" y="84"/>
                </a:cubicBezTo>
                <a:cubicBezTo>
                  <a:pt x="23" y="106"/>
                  <a:pt x="22" y="129"/>
                  <a:pt x="29" y="148"/>
                </a:cubicBezTo>
                <a:cubicBezTo>
                  <a:pt x="36" y="166"/>
                  <a:pt x="48" y="179"/>
                  <a:pt x="63" y="193"/>
                </a:cubicBezTo>
                <a:cubicBezTo>
                  <a:pt x="63" y="193"/>
                  <a:pt x="84" y="215"/>
                  <a:pt x="90" y="227"/>
                </a:cubicBezTo>
                <a:cubicBezTo>
                  <a:pt x="94" y="235"/>
                  <a:pt x="97" y="247"/>
                  <a:pt x="98" y="256"/>
                </a:cubicBezTo>
                <a:close/>
                <a:moveTo>
                  <a:pt x="143" y="315"/>
                </a:moveTo>
                <a:cubicBezTo>
                  <a:pt x="131" y="315"/>
                  <a:pt x="119" y="315"/>
                  <a:pt x="107" y="315"/>
                </a:cubicBezTo>
                <a:cubicBezTo>
                  <a:pt x="102" y="315"/>
                  <a:pt x="101" y="320"/>
                  <a:pt x="102" y="324"/>
                </a:cubicBezTo>
                <a:cubicBezTo>
                  <a:pt x="103" y="327"/>
                  <a:pt x="105" y="327"/>
                  <a:pt x="107" y="329"/>
                </a:cubicBezTo>
                <a:cubicBezTo>
                  <a:pt x="109" y="331"/>
                  <a:pt x="109" y="333"/>
                  <a:pt x="110" y="335"/>
                </a:cubicBezTo>
                <a:cubicBezTo>
                  <a:pt x="113" y="341"/>
                  <a:pt x="120" y="344"/>
                  <a:pt x="126" y="345"/>
                </a:cubicBezTo>
                <a:cubicBezTo>
                  <a:pt x="131" y="345"/>
                  <a:pt x="136" y="343"/>
                  <a:pt x="140" y="339"/>
                </a:cubicBezTo>
                <a:cubicBezTo>
                  <a:pt x="143" y="335"/>
                  <a:pt x="142" y="332"/>
                  <a:pt x="146" y="329"/>
                </a:cubicBezTo>
                <a:cubicBezTo>
                  <a:pt x="150" y="327"/>
                  <a:pt x="152" y="324"/>
                  <a:pt x="151" y="320"/>
                </a:cubicBezTo>
                <a:cubicBezTo>
                  <a:pt x="150" y="316"/>
                  <a:pt x="146" y="315"/>
                  <a:pt x="143" y="315"/>
                </a:cubicBezTo>
                <a:moveTo>
                  <a:pt x="166" y="298"/>
                </a:moveTo>
                <a:cubicBezTo>
                  <a:pt x="166" y="294"/>
                  <a:pt x="163" y="290"/>
                  <a:pt x="158" y="290"/>
                </a:cubicBezTo>
                <a:cubicBezTo>
                  <a:pt x="94" y="290"/>
                  <a:pt x="94" y="290"/>
                  <a:pt x="94" y="290"/>
                </a:cubicBezTo>
                <a:cubicBezTo>
                  <a:pt x="89" y="290"/>
                  <a:pt x="86" y="294"/>
                  <a:pt x="86" y="298"/>
                </a:cubicBezTo>
                <a:cubicBezTo>
                  <a:pt x="86" y="298"/>
                  <a:pt x="86" y="298"/>
                  <a:pt x="86" y="298"/>
                </a:cubicBezTo>
                <a:cubicBezTo>
                  <a:pt x="86" y="302"/>
                  <a:pt x="89" y="305"/>
                  <a:pt x="94" y="305"/>
                </a:cubicBezTo>
                <a:cubicBezTo>
                  <a:pt x="158" y="305"/>
                  <a:pt x="158" y="305"/>
                  <a:pt x="158" y="305"/>
                </a:cubicBezTo>
                <a:cubicBezTo>
                  <a:pt x="163" y="305"/>
                  <a:pt x="166" y="302"/>
                  <a:pt x="166" y="298"/>
                </a:cubicBezTo>
                <a:close/>
                <a:moveTo>
                  <a:pt x="150" y="185"/>
                </a:moveTo>
                <a:cubicBezTo>
                  <a:pt x="184" y="139"/>
                  <a:pt x="184" y="139"/>
                  <a:pt x="184" y="139"/>
                </a:cubicBezTo>
                <a:cubicBezTo>
                  <a:pt x="188" y="135"/>
                  <a:pt x="187" y="128"/>
                  <a:pt x="182" y="124"/>
                </a:cubicBezTo>
                <a:cubicBezTo>
                  <a:pt x="177" y="120"/>
                  <a:pt x="170" y="121"/>
                  <a:pt x="167" y="126"/>
                </a:cubicBezTo>
                <a:cubicBezTo>
                  <a:pt x="152" y="146"/>
                  <a:pt x="152" y="146"/>
                  <a:pt x="152" y="146"/>
                </a:cubicBezTo>
                <a:cubicBezTo>
                  <a:pt x="125" y="100"/>
                  <a:pt x="125" y="100"/>
                  <a:pt x="125" y="100"/>
                </a:cubicBezTo>
                <a:cubicBezTo>
                  <a:pt x="98" y="146"/>
                  <a:pt x="98" y="146"/>
                  <a:pt x="98" y="146"/>
                </a:cubicBezTo>
                <a:cubicBezTo>
                  <a:pt x="84" y="126"/>
                  <a:pt x="84" y="126"/>
                  <a:pt x="84" y="126"/>
                </a:cubicBezTo>
                <a:cubicBezTo>
                  <a:pt x="80" y="121"/>
                  <a:pt x="73" y="120"/>
                  <a:pt x="68" y="124"/>
                </a:cubicBezTo>
                <a:cubicBezTo>
                  <a:pt x="64" y="128"/>
                  <a:pt x="63" y="135"/>
                  <a:pt x="66" y="139"/>
                </a:cubicBezTo>
                <a:cubicBezTo>
                  <a:pt x="101" y="185"/>
                  <a:pt x="101" y="185"/>
                  <a:pt x="101" y="185"/>
                </a:cubicBezTo>
                <a:cubicBezTo>
                  <a:pt x="125" y="143"/>
                  <a:pt x="125" y="143"/>
                  <a:pt x="125" y="143"/>
                </a:cubicBezTo>
                <a:cubicBezTo>
                  <a:pt x="150" y="185"/>
                  <a:pt x="150" y="185"/>
                  <a:pt x="150" y="18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2" name="Freeform 36">
            <a:extLst>
              <a:ext uri="{FF2B5EF4-FFF2-40B4-BE49-F238E27FC236}">
                <a16:creationId xmlns:a16="http://schemas.microsoft.com/office/drawing/2014/main" id="{7707E876-1185-4A12-8E6A-43292C2239F8}"/>
              </a:ext>
            </a:extLst>
          </p:cNvPr>
          <p:cNvSpPr>
            <a:spLocks noChangeAspect="1" noEditPoints="1"/>
          </p:cNvSpPr>
          <p:nvPr/>
        </p:nvSpPr>
        <p:spPr bwMode="auto">
          <a:xfrm>
            <a:off x="10576741" y="5100747"/>
            <a:ext cx="715374" cy="654452"/>
          </a:xfrm>
          <a:custGeom>
            <a:avLst/>
            <a:gdLst>
              <a:gd name="T0" fmla="*/ 197 w 308"/>
              <a:gd name="T1" fmla="*/ 143 h 282"/>
              <a:gd name="T2" fmla="*/ 196 w 308"/>
              <a:gd name="T3" fmla="*/ 115 h 282"/>
              <a:gd name="T4" fmla="*/ 172 w 308"/>
              <a:gd name="T5" fmla="*/ 112 h 282"/>
              <a:gd name="T6" fmla="*/ 166 w 308"/>
              <a:gd name="T7" fmla="*/ 86 h 282"/>
              <a:gd name="T8" fmla="*/ 139 w 308"/>
              <a:gd name="T9" fmla="*/ 85 h 282"/>
              <a:gd name="T10" fmla="*/ 121 w 308"/>
              <a:gd name="T11" fmla="*/ 74 h 282"/>
              <a:gd name="T12" fmla="*/ 101 w 308"/>
              <a:gd name="T13" fmla="*/ 68 h 282"/>
              <a:gd name="T14" fmla="*/ 90 w 308"/>
              <a:gd name="T15" fmla="*/ 81 h 282"/>
              <a:gd name="T16" fmla="*/ 68 w 308"/>
              <a:gd name="T17" fmla="*/ 80 h 282"/>
              <a:gd name="T18" fmla="*/ 43 w 308"/>
              <a:gd name="T19" fmla="*/ 94 h 282"/>
              <a:gd name="T20" fmla="*/ 33 w 308"/>
              <a:gd name="T21" fmla="*/ 113 h 282"/>
              <a:gd name="T22" fmla="*/ 10 w 308"/>
              <a:gd name="T23" fmla="*/ 128 h 282"/>
              <a:gd name="T24" fmla="*/ 19 w 308"/>
              <a:gd name="T25" fmla="*/ 150 h 282"/>
              <a:gd name="T26" fmla="*/ 0 w 308"/>
              <a:gd name="T27" fmla="*/ 169 h 282"/>
              <a:gd name="T28" fmla="*/ 12 w 308"/>
              <a:gd name="T29" fmla="*/ 192 h 282"/>
              <a:gd name="T30" fmla="*/ 11 w 308"/>
              <a:gd name="T31" fmla="*/ 213 h 282"/>
              <a:gd name="T32" fmla="*/ 26 w 308"/>
              <a:gd name="T33" fmla="*/ 239 h 282"/>
              <a:gd name="T34" fmla="*/ 45 w 308"/>
              <a:gd name="T35" fmla="*/ 249 h 282"/>
              <a:gd name="T36" fmla="*/ 59 w 308"/>
              <a:gd name="T37" fmla="*/ 271 h 282"/>
              <a:gd name="T38" fmla="*/ 83 w 308"/>
              <a:gd name="T39" fmla="*/ 263 h 282"/>
              <a:gd name="T40" fmla="*/ 100 w 308"/>
              <a:gd name="T41" fmla="*/ 282 h 282"/>
              <a:gd name="T42" fmla="*/ 124 w 308"/>
              <a:gd name="T43" fmla="*/ 270 h 282"/>
              <a:gd name="T44" fmla="*/ 145 w 308"/>
              <a:gd name="T45" fmla="*/ 271 h 282"/>
              <a:gd name="T46" fmla="*/ 170 w 308"/>
              <a:gd name="T47" fmla="*/ 256 h 282"/>
              <a:gd name="T48" fmla="*/ 180 w 308"/>
              <a:gd name="T49" fmla="*/ 237 h 282"/>
              <a:gd name="T50" fmla="*/ 203 w 308"/>
              <a:gd name="T51" fmla="*/ 223 h 282"/>
              <a:gd name="T52" fmla="*/ 194 w 308"/>
              <a:gd name="T53" fmla="*/ 200 h 282"/>
              <a:gd name="T54" fmla="*/ 214 w 308"/>
              <a:gd name="T55" fmla="*/ 182 h 282"/>
              <a:gd name="T56" fmla="*/ 214 w 308"/>
              <a:gd name="T57" fmla="*/ 168 h 282"/>
              <a:gd name="T58" fmla="*/ 107 w 308"/>
              <a:gd name="T59" fmla="*/ 199 h 282"/>
              <a:gd name="T60" fmla="*/ 131 w 308"/>
              <a:gd name="T61" fmla="*/ 175 h 282"/>
              <a:gd name="T62" fmla="*/ 297 w 308"/>
              <a:gd name="T63" fmla="*/ 51 h 282"/>
              <a:gd name="T64" fmla="*/ 302 w 308"/>
              <a:gd name="T65" fmla="*/ 36 h 282"/>
              <a:gd name="T66" fmla="*/ 288 w 308"/>
              <a:gd name="T67" fmla="*/ 27 h 282"/>
              <a:gd name="T68" fmla="*/ 283 w 308"/>
              <a:gd name="T69" fmla="*/ 16 h 282"/>
              <a:gd name="T70" fmla="*/ 267 w 308"/>
              <a:gd name="T71" fmla="*/ 7 h 282"/>
              <a:gd name="T72" fmla="*/ 255 w 308"/>
              <a:gd name="T73" fmla="*/ 8 h 282"/>
              <a:gd name="T74" fmla="*/ 248 w 308"/>
              <a:gd name="T75" fmla="*/ 0 h 282"/>
              <a:gd name="T76" fmla="*/ 236 w 308"/>
              <a:gd name="T77" fmla="*/ 3 h 282"/>
              <a:gd name="T78" fmla="*/ 225 w 308"/>
              <a:gd name="T79" fmla="*/ 10 h 282"/>
              <a:gd name="T80" fmla="*/ 209 w 308"/>
              <a:gd name="T81" fmla="*/ 11 h 282"/>
              <a:gd name="T82" fmla="*/ 207 w 308"/>
              <a:gd name="T83" fmla="*/ 25 h 282"/>
              <a:gd name="T84" fmla="*/ 192 w 308"/>
              <a:gd name="T85" fmla="*/ 28 h 282"/>
              <a:gd name="T86" fmla="*/ 191 w 308"/>
              <a:gd name="T87" fmla="*/ 44 h 282"/>
              <a:gd name="T88" fmla="*/ 184 w 308"/>
              <a:gd name="T89" fmla="*/ 56 h 282"/>
              <a:gd name="T90" fmla="*/ 184 w 308"/>
              <a:gd name="T91" fmla="*/ 73 h 282"/>
              <a:gd name="T92" fmla="*/ 191 w 308"/>
              <a:gd name="T93" fmla="*/ 83 h 282"/>
              <a:gd name="T94" fmla="*/ 192 w 308"/>
              <a:gd name="T95" fmla="*/ 99 h 282"/>
              <a:gd name="T96" fmla="*/ 206 w 308"/>
              <a:gd name="T97" fmla="*/ 101 h 282"/>
              <a:gd name="T98" fmla="*/ 209 w 308"/>
              <a:gd name="T99" fmla="*/ 117 h 282"/>
              <a:gd name="T100" fmla="*/ 225 w 308"/>
              <a:gd name="T101" fmla="*/ 118 h 282"/>
              <a:gd name="T102" fmla="*/ 236 w 308"/>
              <a:gd name="T103" fmla="*/ 124 h 282"/>
              <a:gd name="T104" fmla="*/ 253 w 308"/>
              <a:gd name="T105" fmla="*/ 124 h 282"/>
              <a:gd name="T106" fmla="*/ 264 w 308"/>
              <a:gd name="T107" fmla="*/ 118 h 282"/>
              <a:gd name="T108" fmla="*/ 280 w 308"/>
              <a:gd name="T109" fmla="*/ 117 h 282"/>
              <a:gd name="T110" fmla="*/ 282 w 308"/>
              <a:gd name="T111" fmla="*/ 103 h 282"/>
              <a:gd name="T112" fmla="*/ 298 w 308"/>
              <a:gd name="T113" fmla="*/ 99 h 282"/>
              <a:gd name="T114" fmla="*/ 299 w 308"/>
              <a:gd name="T115" fmla="*/ 83 h 282"/>
              <a:gd name="T116" fmla="*/ 305 w 308"/>
              <a:gd name="T117" fmla="*/ 73 h 282"/>
              <a:gd name="T118" fmla="*/ 308 w 308"/>
              <a:gd name="T119" fmla="*/ 61 h 282"/>
              <a:gd name="T120" fmla="*/ 301 w 308"/>
              <a:gd name="T121" fmla="*/ 54 h 282"/>
              <a:gd name="T122" fmla="*/ 245 w 308"/>
              <a:gd name="T123" fmla="*/ 5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82">
                <a:moveTo>
                  <a:pt x="201" y="158"/>
                </a:moveTo>
                <a:cubicBezTo>
                  <a:pt x="198" y="157"/>
                  <a:pt x="195" y="155"/>
                  <a:pt x="195" y="153"/>
                </a:cubicBezTo>
                <a:cubicBezTo>
                  <a:pt x="195" y="151"/>
                  <a:pt x="195" y="145"/>
                  <a:pt x="197" y="143"/>
                </a:cubicBezTo>
                <a:cubicBezTo>
                  <a:pt x="202" y="137"/>
                  <a:pt x="202" y="137"/>
                  <a:pt x="202" y="137"/>
                </a:cubicBezTo>
                <a:cubicBezTo>
                  <a:pt x="204" y="135"/>
                  <a:pt x="205" y="131"/>
                  <a:pt x="203" y="128"/>
                </a:cubicBezTo>
                <a:cubicBezTo>
                  <a:pt x="196" y="115"/>
                  <a:pt x="196" y="115"/>
                  <a:pt x="196" y="115"/>
                </a:cubicBezTo>
                <a:cubicBezTo>
                  <a:pt x="194" y="113"/>
                  <a:pt x="191" y="111"/>
                  <a:pt x="188" y="112"/>
                </a:cubicBezTo>
                <a:cubicBezTo>
                  <a:pt x="180" y="113"/>
                  <a:pt x="180" y="113"/>
                  <a:pt x="180" y="113"/>
                </a:cubicBezTo>
                <a:cubicBezTo>
                  <a:pt x="177" y="114"/>
                  <a:pt x="173" y="113"/>
                  <a:pt x="172" y="112"/>
                </a:cubicBezTo>
                <a:cubicBezTo>
                  <a:pt x="171" y="111"/>
                  <a:pt x="168" y="105"/>
                  <a:pt x="169" y="102"/>
                </a:cubicBezTo>
                <a:cubicBezTo>
                  <a:pt x="170" y="94"/>
                  <a:pt x="170" y="94"/>
                  <a:pt x="170" y="94"/>
                </a:cubicBezTo>
                <a:cubicBezTo>
                  <a:pt x="171" y="91"/>
                  <a:pt x="169" y="87"/>
                  <a:pt x="166" y="86"/>
                </a:cubicBezTo>
                <a:cubicBezTo>
                  <a:pt x="154" y="79"/>
                  <a:pt x="154" y="79"/>
                  <a:pt x="154" y="79"/>
                </a:cubicBezTo>
                <a:cubicBezTo>
                  <a:pt x="151" y="77"/>
                  <a:pt x="147" y="78"/>
                  <a:pt x="145" y="80"/>
                </a:cubicBezTo>
                <a:cubicBezTo>
                  <a:pt x="139" y="85"/>
                  <a:pt x="139" y="85"/>
                  <a:pt x="139" y="85"/>
                </a:cubicBezTo>
                <a:cubicBezTo>
                  <a:pt x="137" y="87"/>
                  <a:pt x="134" y="88"/>
                  <a:pt x="132" y="88"/>
                </a:cubicBezTo>
                <a:cubicBezTo>
                  <a:pt x="130" y="87"/>
                  <a:pt x="125" y="84"/>
                  <a:pt x="124" y="81"/>
                </a:cubicBezTo>
                <a:cubicBezTo>
                  <a:pt x="121" y="74"/>
                  <a:pt x="121" y="74"/>
                  <a:pt x="121" y="74"/>
                </a:cubicBezTo>
                <a:cubicBezTo>
                  <a:pt x="120" y="71"/>
                  <a:pt x="117" y="68"/>
                  <a:pt x="114" y="68"/>
                </a:cubicBezTo>
                <a:cubicBezTo>
                  <a:pt x="112" y="68"/>
                  <a:pt x="112" y="68"/>
                  <a:pt x="112" y="68"/>
                </a:cubicBezTo>
                <a:cubicBezTo>
                  <a:pt x="109" y="68"/>
                  <a:pt x="104" y="68"/>
                  <a:pt x="101" y="68"/>
                </a:cubicBezTo>
                <a:cubicBezTo>
                  <a:pt x="100" y="68"/>
                  <a:pt x="100" y="68"/>
                  <a:pt x="100" y="68"/>
                </a:cubicBezTo>
                <a:cubicBezTo>
                  <a:pt x="97" y="68"/>
                  <a:pt x="93" y="71"/>
                  <a:pt x="92" y="74"/>
                </a:cubicBezTo>
                <a:cubicBezTo>
                  <a:pt x="90" y="81"/>
                  <a:pt x="90" y="81"/>
                  <a:pt x="90" y="81"/>
                </a:cubicBezTo>
                <a:cubicBezTo>
                  <a:pt x="89" y="84"/>
                  <a:pt x="87" y="86"/>
                  <a:pt x="85" y="87"/>
                </a:cubicBezTo>
                <a:cubicBezTo>
                  <a:pt x="83" y="87"/>
                  <a:pt x="76" y="87"/>
                  <a:pt x="74" y="85"/>
                </a:cubicBezTo>
                <a:cubicBezTo>
                  <a:pt x="68" y="80"/>
                  <a:pt x="68" y="80"/>
                  <a:pt x="68" y="80"/>
                </a:cubicBezTo>
                <a:cubicBezTo>
                  <a:pt x="66" y="78"/>
                  <a:pt x="62" y="77"/>
                  <a:pt x="59" y="79"/>
                </a:cubicBezTo>
                <a:cubicBezTo>
                  <a:pt x="47" y="86"/>
                  <a:pt x="47" y="86"/>
                  <a:pt x="47" y="86"/>
                </a:cubicBezTo>
                <a:cubicBezTo>
                  <a:pt x="44" y="87"/>
                  <a:pt x="43" y="91"/>
                  <a:pt x="43" y="94"/>
                </a:cubicBezTo>
                <a:cubicBezTo>
                  <a:pt x="45" y="102"/>
                  <a:pt x="45" y="102"/>
                  <a:pt x="45" y="102"/>
                </a:cubicBezTo>
                <a:cubicBezTo>
                  <a:pt x="45" y="105"/>
                  <a:pt x="45" y="109"/>
                  <a:pt x="44" y="110"/>
                </a:cubicBezTo>
                <a:cubicBezTo>
                  <a:pt x="42" y="111"/>
                  <a:pt x="36" y="114"/>
                  <a:pt x="33" y="113"/>
                </a:cubicBezTo>
                <a:cubicBezTo>
                  <a:pt x="26" y="112"/>
                  <a:pt x="26" y="112"/>
                  <a:pt x="26" y="112"/>
                </a:cubicBezTo>
                <a:cubicBezTo>
                  <a:pt x="23" y="111"/>
                  <a:pt x="19" y="113"/>
                  <a:pt x="18" y="115"/>
                </a:cubicBezTo>
                <a:cubicBezTo>
                  <a:pt x="10" y="128"/>
                  <a:pt x="10" y="128"/>
                  <a:pt x="10" y="128"/>
                </a:cubicBezTo>
                <a:cubicBezTo>
                  <a:pt x="9" y="131"/>
                  <a:pt x="9" y="135"/>
                  <a:pt x="11" y="137"/>
                </a:cubicBezTo>
                <a:cubicBezTo>
                  <a:pt x="16" y="143"/>
                  <a:pt x="16" y="143"/>
                  <a:pt x="16" y="143"/>
                </a:cubicBezTo>
                <a:cubicBezTo>
                  <a:pt x="18" y="145"/>
                  <a:pt x="20" y="148"/>
                  <a:pt x="19" y="150"/>
                </a:cubicBezTo>
                <a:cubicBezTo>
                  <a:pt x="19" y="152"/>
                  <a:pt x="15" y="157"/>
                  <a:pt x="12" y="159"/>
                </a:cubicBezTo>
                <a:cubicBezTo>
                  <a:pt x="5" y="162"/>
                  <a:pt x="5" y="162"/>
                  <a:pt x="5" y="162"/>
                </a:cubicBezTo>
                <a:cubicBezTo>
                  <a:pt x="2" y="163"/>
                  <a:pt x="0" y="166"/>
                  <a:pt x="0" y="169"/>
                </a:cubicBezTo>
                <a:cubicBezTo>
                  <a:pt x="0" y="182"/>
                  <a:pt x="0" y="182"/>
                  <a:pt x="0" y="182"/>
                </a:cubicBezTo>
                <a:cubicBezTo>
                  <a:pt x="0" y="185"/>
                  <a:pt x="2" y="189"/>
                  <a:pt x="5" y="190"/>
                </a:cubicBezTo>
                <a:cubicBezTo>
                  <a:pt x="12" y="192"/>
                  <a:pt x="12" y="192"/>
                  <a:pt x="12" y="192"/>
                </a:cubicBezTo>
                <a:cubicBezTo>
                  <a:pt x="15" y="193"/>
                  <a:pt x="18" y="195"/>
                  <a:pt x="18" y="197"/>
                </a:cubicBezTo>
                <a:cubicBezTo>
                  <a:pt x="19" y="199"/>
                  <a:pt x="18" y="205"/>
                  <a:pt x="16" y="208"/>
                </a:cubicBezTo>
                <a:cubicBezTo>
                  <a:pt x="11" y="213"/>
                  <a:pt x="11" y="213"/>
                  <a:pt x="11" y="213"/>
                </a:cubicBezTo>
                <a:cubicBezTo>
                  <a:pt x="9" y="216"/>
                  <a:pt x="9" y="220"/>
                  <a:pt x="10" y="223"/>
                </a:cubicBezTo>
                <a:cubicBezTo>
                  <a:pt x="18" y="235"/>
                  <a:pt x="18" y="235"/>
                  <a:pt x="18" y="235"/>
                </a:cubicBezTo>
                <a:cubicBezTo>
                  <a:pt x="19" y="238"/>
                  <a:pt x="23" y="239"/>
                  <a:pt x="26" y="239"/>
                </a:cubicBezTo>
                <a:cubicBezTo>
                  <a:pt x="33" y="237"/>
                  <a:pt x="33" y="237"/>
                  <a:pt x="33" y="237"/>
                </a:cubicBezTo>
                <a:cubicBezTo>
                  <a:pt x="36" y="236"/>
                  <a:pt x="40" y="237"/>
                  <a:pt x="41" y="238"/>
                </a:cubicBezTo>
                <a:cubicBezTo>
                  <a:pt x="42" y="240"/>
                  <a:pt x="45" y="245"/>
                  <a:pt x="45" y="249"/>
                </a:cubicBezTo>
                <a:cubicBezTo>
                  <a:pt x="43" y="256"/>
                  <a:pt x="43" y="256"/>
                  <a:pt x="43" y="256"/>
                </a:cubicBezTo>
                <a:cubicBezTo>
                  <a:pt x="43" y="259"/>
                  <a:pt x="44" y="263"/>
                  <a:pt x="47" y="264"/>
                </a:cubicBezTo>
                <a:cubicBezTo>
                  <a:pt x="59" y="271"/>
                  <a:pt x="59" y="271"/>
                  <a:pt x="59" y="271"/>
                </a:cubicBezTo>
                <a:cubicBezTo>
                  <a:pt x="62" y="273"/>
                  <a:pt x="66" y="273"/>
                  <a:pt x="68" y="271"/>
                </a:cubicBezTo>
                <a:cubicBezTo>
                  <a:pt x="74" y="265"/>
                  <a:pt x="74" y="265"/>
                  <a:pt x="74" y="265"/>
                </a:cubicBezTo>
                <a:cubicBezTo>
                  <a:pt x="76" y="263"/>
                  <a:pt x="80" y="262"/>
                  <a:pt x="83" y="263"/>
                </a:cubicBezTo>
                <a:cubicBezTo>
                  <a:pt x="86" y="264"/>
                  <a:pt x="89" y="267"/>
                  <a:pt x="90" y="270"/>
                </a:cubicBezTo>
                <a:cubicBezTo>
                  <a:pt x="92" y="277"/>
                  <a:pt x="92" y="277"/>
                  <a:pt x="92" y="277"/>
                </a:cubicBezTo>
                <a:cubicBezTo>
                  <a:pt x="93" y="280"/>
                  <a:pt x="97" y="282"/>
                  <a:pt x="100" y="282"/>
                </a:cubicBezTo>
                <a:cubicBezTo>
                  <a:pt x="114" y="282"/>
                  <a:pt x="114" y="282"/>
                  <a:pt x="114" y="282"/>
                </a:cubicBezTo>
                <a:cubicBezTo>
                  <a:pt x="117" y="282"/>
                  <a:pt x="120" y="280"/>
                  <a:pt x="121" y="277"/>
                </a:cubicBezTo>
                <a:cubicBezTo>
                  <a:pt x="124" y="270"/>
                  <a:pt x="124" y="270"/>
                  <a:pt x="124" y="270"/>
                </a:cubicBezTo>
                <a:cubicBezTo>
                  <a:pt x="125" y="267"/>
                  <a:pt x="127" y="264"/>
                  <a:pt x="129" y="264"/>
                </a:cubicBezTo>
                <a:cubicBezTo>
                  <a:pt x="131" y="263"/>
                  <a:pt x="137" y="263"/>
                  <a:pt x="139" y="265"/>
                </a:cubicBezTo>
                <a:cubicBezTo>
                  <a:pt x="145" y="271"/>
                  <a:pt x="145" y="271"/>
                  <a:pt x="145" y="271"/>
                </a:cubicBezTo>
                <a:cubicBezTo>
                  <a:pt x="147" y="273"/>
                  <a:pt x="151" y="273"/>
                  <a:pt x="154" y="272"/>
                </a:cubicBezTo>
                <a:cubicBezTo>
                  <a:pt x="166" y="264"/>
                  <a:pt x="166" y="264"/>
                  <a:pt x="166" y="264"/>
                </a:cubicBezTo>
                <a:cubicBezTo>
                  <a:pt x="169" y="263"/>
                  <a:pt x="171" y="259"/>
                  <a:pt x="170" y="256"/>
                </a:cubicBezTo>
                <a:cubicBezTo>
                  <a:pt x="169" y="249"/>
                  <a:pt x="169" y="249"/>
                  <a:pt x="169" y="249"/>
                </a:cubicBezTo>
                <a:cubicBezTo>
                  <a:pt x="168" y="245"/>
                  <a:pt x="169" y="242"/>
                  <a:pt x="170" y="241"/>
                </a:cubicBezTo>
                <a:cubicBezTo>
                  <a:pt x="171" y="239"/>
                  <a:pt x="177" y="236"/>
                  <a:pt x="180" y="237"/>
                </a:cubicBezTo>
                <a:cubicBezTo>
                  <a:pt x="188" y="239"/>
                  <a:pt x="188" y="239"/>
                  <a:pt x="188" y="239"/>
                </a:cubicBezTo>
                <a:cubicBezTo>
                  <a:pt x="191" y="239"/>
                  <a:pt x="194" y="238"/>
                  <a:pt x="196" y="235"/>
                </a:cubicBezTo>
                <a:cubicBezTo>
                  <a:pt x="203" y="223"/>
                  <a:pt x="203" y="223"/>
                  <a:pt x="203" y="223"/>
                </a:cubicBezTo>
                <a:cubicBezTo>
                  <a:pt x="205" y="220"/>
                  <a:pt x="204" y="216"/>
                  <a:pt x="202" y="213"/>
                </a:cubicBezTo>
                <a:cubicBezTo>
                  <a:pt x="197" y="208"/>
                  <a:pt x="197" y="208"/>
                  <a:pt x="197" y="208"/>
                </a:cubicBezTo>
                <a:cubicBezTo>
                  <a:pt x="195" y="205"/>
                  <a:pt x="194" y="202"/>
                  <a:pt x="194" y="200"/>
                </a:cubicBezTo>
                <a:cubicBezTo>
                  <a:pt x="195" y="199"/>
                  <a:pt x="198" y="193"/>
                  <a:pt x="201" y="192"/>
                </a:cubicBezTo>
                <a:cubicBezTo>
                  <a:pt x="208" y="190"/>
                  <a:pt x="208" y="190"/>
                  <a:pt x="208" y="190"/>
                </a:cubicBezTo>
                <a:cubicBezTo>
                  <a:pt x="211" y="189"/>
                  <a:pt x="214" y="185"/>
                  <a:pt x="214" y="182"/>
                </a:cubicBezTo>
                <a:cubicBezTo>
                  <a:pt x="214" y="181"/>
                  <a:pt x="214" y="181"/>
                  <a:pt x="214" y="181"/>
                </a:cubicBezTo>
                <a:cubicBezTo>
                  <a:pt x="214" y="178"/>
                  <a:pt x="214" y="173"/>
                  <a:pt x="214" y="170"/>
                </a:cubicBezTo>
                <a:cubicBezTo>
                  <a:pt x="214" y="168"/>
                  <a:pt x="214" y="168"/>
                  <a:pt x="214" y="168"/>
                </a:cubicBezTo>
                <a:cubicBezTo>
                  <a:pt x="214" y="165"/>
                  <a:pt x="211" y="162"/>
                  <a:pt x="208" y="161"/>
                </a:cubicBezTo>
                <a:lnTo>
                  <a:pt x="201" y="158"/>
                </a:lnTo>
                <a:close/>
                <a:moveTo>
                  <a:pt x="107" y="199"/>
                </a:moveTo>
                <a:cubicBezTo>
                  <a:pt x="93" y="199"/>
                  <a:pt x="83" y="188"/>
                  <a:pt x="83" y="175"/>
                </a:cubicBezTo>
                <a:cubicBezTo>
                  <a:pt x="83" y="162"/>
                  <a:pt x="93" y="151"/>
                  <a:pt x="107" y="151"/>
                </a:cubicBezTo>
                <a:cubicBezTo>
                  <a:pt x="120" y="151"/>
                  <a:pt x="131" y="162"/>
                  <a:pt x="131" y="175"/>
                </a:cubicBezTo>
                <a:cubicBezTo>
                  <a:pt x="131" y="188"/>
                  <a:pt x="120" y="199"/>
                  <a:pt x="107" y="199"/>
                </a:cubicBezTo>
                <a:close/>
                <a:moveTo>
                  <a:pt x="301" y="54"/>
                </a:moveTo>
                <a:cubicBezTo>
                  <a:pt x="299" y="53"/>
                  <a:pt x="298" y="52"/>
                  <a:pt x="297" y="51"/>
                </a:cubicBezTo>
                <a:cubicBezTo>
                  <a:pt x="297" y="50"/>
                  <a:pt x="297" y="46"/>
                  <a:pt x="299" y="44"/>
                </a:cubicBezTo>
                <a:cubicBezTo>
                  <a:pt x="301" y="41"/>
                  <a:pt x="301" y="41"/>
                  <a:pt x="301" y="41"/>
                </a:cubicBezTo>
                <a:cubicBezTo>
                  <a:pt x="303" y="40"/>
                  <a:pt x="303" y="37"/>
                  <a:pt x="302" y="36"/>
                </a:cubicBezTo>
                <a:cubicBezTo>
                  <a:pt x="298" y="28"/>
                  <a:pt x="298" y="28"/>
                  <a:pt x="298" y="28"/>
                </a:cubicBezTo>
                <a:cubicBezTo>
                  <a:pt x="297" y="27"/>
                  <a:pt x="295" y="26"/>
                  <a:pt x="293" y="26"/>
                </a:cubicBezTo>
                <a:cubicBezTo>
                  <a:pt x="288" y="27"/>
                  <a:pt x="288" y="27"/>
                  <a:pt x="288" y="27"/>
                </a:cubicBezTo>
                <a:cubicBezTo>
                  <a:pt x="286" y="27"/>
                  <a:pt x="284" y="27"/>
                  <a:pt x="284" y="26"/>
                </a:cubicBezTo>
                <a:cubicBezTo>
                  <a:pt x="283" y="26"/>
                  <a:pt x="281" y="22"/>
                  <a:pt x="282" y="20"/>
                </a:cubicBezTo>
                <a:cubicBezTo>
                  <a:pt x="283" y="16"/>
                  <a:pt x="283" y="16"/>
                  <a:pt x="283" y="16"/>
                </a:cubicBezTo>
                <a:cubicBezTo>
                  <a:pt x="283" y="14"/>
                  <a:pt x="282" y="12"/>
                  <a:pt x="280" y="11"/>
                </a:cubicBezTo>
                <a:cubicBezTo>
                  <a:pt x="273" y="7"/>
                  <a:pt x="273" y="7"/>
                  <a:pt x="273" y="7"/>
                </a:cubicBezTo>
                <a:cubicBezTo>
                  <a:pt x="271" y="6"/>
                  <a:pt x="269" y="6"/>
                  <a:pt x="267" y="7"/>
                </a:cubicBezTo>
                <a:cubicBezTo>
                  <a:pt x="264" y="10"/>
                  <a:pt x="264" y="10"/>
                  <a:pt x="264" y="10"/>
                </a:cubicBezTo>
                <a:cubicBezTo>
                  <a:pt x="263" y="11"/>
                  <a:pt x="261" y="12"/>
                  <a:pt x="260" y="12"/>
                </a:cubicBezTo>
                <a:cubicBezTo>
                  <a:pt x="259" y="12"/>
                  <a:pt x="255" y="9"/>
                  <a:pt x="255" y="8"/>
                </a:cubicBezTo>
                <a:cubicBezTo>
                  <a:pt x="253" y="3"/>
                  <a:pt x="253" y="3"/>
                  <a:pt x="253" y="3"/>
                </a:cubicBezTo>
                <a:cubicBezTo>
                  <a:pt x="253" y="2"/>
                  <a:pt x="251" y="0"/>
                  <a:pt x="249" y="0"/>
                </a:cubicBezTo>
                <a:cubicBezTo>
                  <a:pt x="248" y="0"/>
                  <a:pt x="248" y="0"/>
                  <a:pt x="248" y="0"/>
                </a:cubicBezTo>
                <a:cubicBezTo>
                  <a:pt x="246" y="0"/>
                  <a:pt x="243" y="0"/>
                  <a:pt x="241" y="0"/>
                </a:cubicBezTo>
                <a:cubicBezTo>
                  <a:pt x="240" y="0"/>
                  <a:pt x="240" y="0"/>
                  <a:pt x="240" y="0"/>
                </a:cubicBezTo>
                <a:cubicBezTo>
                  <a:pt x="239" y="0"/>
                  <a:pt x="237" y="2"/>
                  <a:pt x="236" y="3"/>
                </a:cubicBezTo>
                <a:cubicBezTo>
                  <a:pt x="235" y="8"/>
                  <a:pt x="235" y="8"/>
                  <a:pt x="235" y="8"/>
                </a:cubicBezTo>
                <a:cubicBezTo>
                  <a:pt x="234" y="9"/>
                  <a:pt x="233" y="11"/>
                  <a:pt x="232" y="11"/>
                </a:cubicBezTo>
                <a:cubicBezTo>
                  <a:pt x="231" y="12"/>
                  <a:pt x="227" y="11"/>
                  <a:pt x="225" y="10"/>
                </a:cubicBezTo>
                <a:cubicBezTo>
                  <a:pt x="222" y="7"/>
                  <a:pt x="222" y="7"/>
                  <a:pt x="222" y="7"/>
                </a:cubicBezTo>
                <a:cubicBezTo>
                  <a:pt x="220" y="6"/>
                  <a:pt x="218" y="6"/>
                  <a:pt x="216" y="7"/>
                </a:cubicBezTo>
                <a:cubicBezTo>
                  <a:pt x="209" y="11"/>
                  <a:pt x="209" y="11"/>
                  <a:pt x="209" y="11"/>
                </a:cubicBezTo>
                <a:cubicBezTo>
                  <a:pt x="208" y="12"/>
                  <a:pt x="207" y="14"/>
                  <a:pt x="207" y="16"/>
                </a:cubicBezTo>
                <a:cubicBezTo>
                  <a:pt x="208" y="20"/>
                  <a:pt x="208" y="20"/>
                  <a:pt x="208" y="20"/>
                </a:cubicBezTo>
                <a:cubicBezTo>
                  <a:pt x="208" y="22"/>
                  <a:pt x="208" y="24"/>
                  <a:pt x="207" y="25"/>
                </a:cubicBezTo>
                <a:cubicBezTo>
                  <a:pt x="206" y="26"/>
                  <a:pt x="203" y="27"/>
                  <a:pt x="201" y="27"/>
                </a:cubicBezTo>
                <a:cubicBezTo>
                  <a:pt x="197" y="26"/>
                  <a:pt x="197" y="26"/>
                  <a:pt x="197" y="26"/>
                </a:cubicBezTo>
                <a:cubicBezTo>
                  <a:pt x="195" y="26"/>
                  <a:pt x="193" y="27"/>
                  <a:pt x="192" y="28"/>
                </a:cubicBezTo>
                <a:cubicBezTo>
                  <a:pt x="187" y="36"/>
                  <a:pt x="187" y="36"/>
                  <a:pt x="187" y="36"/>
                </a:cubicBezTo>
                <a:cubicBezTo>
                  <a:pt x="186" y="37"/>
                  <a:pt x="187" y="40"/>
                  <a:pt x="188" y="41"/>
                </a:cubicBezTo>
                <a:cubicBezTo>
                  <a:pt x="191" y="44"/>
                  <a:pt x="191" y="44"/>
                  <a:pt x="191" y="44"/>
                </a:cubicBezTo>
                <a:cubicBezTo>
                  <a:pt x="192" y="46"/>
                  <a:pt x="193" y="48"/>
                  <a:pt x="193" y="49"/>
                </a:cubicBezTo>
                <a:cubicBezTo>
                  <a:pt x="192" y="50"/>
                  <a:pt x="190" y="53"/>
                  <a:pt x="189" y="54"/>
                </a:cubicBezTo>
                <a:cubicBezTo>
                  <a:pt x="184" y="56"/>
                  <a:pt x="184" y="56"/>
                  <a:pt x="184" y="56"/>
                </a:cubicBezTo>
                <a:cubicBezTo>
                  <a:pt x="182" y="56"/>
                  <a:pt x="181" y="59"/>
                  <a:pt x="181" y="60"/>
                </a:cubicBezTo>
                <a:cubicBezTo>
                  <a:pt x="181" y="68"/>
                  <a:pt x="181" y="68"/>
                  <a:pt x="181" y="68"/>
                </a:cubicBezTo>
                <a:cubicBezTo>
                  <a:pt x="181" y="70"/>
                  <a:pt x="182" y="72"/>
                  <a:pt x="184" y="73"/>
                </a:cubicBezTo>
                <a:cubicBezTo>
                  <a:pt x="189" y="74"/>
                  <a:pt x="189" y="74"/>
                  <a:pt x="189" y="74"/>
                </a:cubicBezTo>
                <a:cubicBezTo>
                  <a:pt x="190" y="75"/>
                  <a:pt x="192" y="76"/>
                  <a:pt x="192" y="77"/>
                </a:cubicBezTo>
                <a:cubicBezTo>
                  <a:pt x="192" y="78"/>
                  <a:pt x="192" y="82"/>
                  <a:pt x="191" y="83"/>
                </a:cubicBezTo>
                <a:cubicBezTo>
                  <a:pt x="188" y="87"/>
                  <a:pt x="188" y="87"/>
                  <a:pt x="188" y="87"/>
                </a:cubicBezTo>
                <a:cubicBezTo>
                  <a:pt x="187" y="88"/>
                  <a:pt x="186" y="91"/>
                  <a:pt x="187" y="92"/>
                </a:cubicBezTo>
                <a:cubicBezTo>
                  <a:pt x="192" y="99"/>
                  <a:pt x="192" y="99"/>
                  <a:pt x="192" y="99"/>
                </a:cubicBezTo>
                <a:cubicBezTo>
                  <a:pt x="193" y="101"/>
                  <a:pt x="195" y="102"/>
                  <a:pt x="197" y="102"/>
                </a:cubicBezTo>
                <a:cubicBezTo>
                  <a:pt x="201" y="101"/>
                  <a:pt x="201" y="101"/>
                  <a:pt x="201" y="101"/>
                </a:cubicBezTo>
                <a:cubicBezTo>
                  <a:pt x="203" y="100"/>
                  <a:pt x="205" y="101"/>
                  <a:pt x="206" y="101"/>
                </a:cubicBezTo>
                <a:cubicBezTo>
                  <a:pt x="206" y="102"/>
                  <a:pt x="208" y="106"/>
                  <a:pt x="208" y="108"/>
                </a:cubicBezTo>
                <a:cubicBezTo>
                  <a:pt x="207" y="112"/>
                  <a:pt x="207" y="112"/>
                  <a:pt x="207" y="112"/>
                </a:cubicBezTo>
                <a:cubicBezTo>
                  <a:pt x="207" y="114"/>
                  <a:pt x="208" y="116"/>
                  <a:pt x="209" y="117"/>
                </a:cubicBezTo>
                <a:cubicBezTo>
                  <a:pt x="216" y="121"/>
                  <a:pt x="216" y="121"/>
                  <a:pt x="216" y="121"/>
                </a:cubicBezTo>
                <a:cubicBezTo>
                  <a:pt x="218" y="122"/>
                  <a:pt x="220" y="122"/>
                  <a:pt x="222" y="121"/>
                </a:cubicBezTo>
                <a:cubicBezTo>
                  <a:pt x="225" y="118"/>
                  <a:pt x="225" y="118"/>
                  <a:pt x="225" y="118"/>
                </a:cubicBezTo>
                <a:cubicBezTo>
                  <a:pt x="227" y="116"/>
                  <a:pt x="229" y="116"/>
                  <a:pt x="231" y="116"/>
                </a:cubicBezTo>
                <a:cubicBezTo>
                  <a:pt x="232" y="117"/>
                  <a:pt x="234" y="118"/>
                  <a:pt x="235" y="120"/>
                </a:cubicBezTo>
                <a:cubicBezTo>
                  <a:pt x="236" y="124"/>
                  <a:pt x="236" y="124"/>
                  <a:pt x="236" y="124"/>
                </a:cubicBezTo>
                <a:cubicBezTo>
                  <a:pt x="237" y="126"/>
                  <a:pt x="239" y="128"/>
                  <a:pt x="240" y="128"/>
                </a:cubicBezTo>
                <a:cubicBezTo>
                  <a:pt x="249" y="128"/>
                  <a:pt x="249" y="128"/>
                  <a:pt x="249" y="128"/>
                </a:cubicBezTo>
                <a:cubicBezTo>
                  <a:pt x="251" y="128"/>
                  <a:pt x="253" y="126"/>
                  <a:pt x="253" y="124"/>
                </a:cubicBezTo>
                <a:cubicBezTo>
                  <a:pt x="255" y="120"/>
                  <a:pt x="255" y="120"/>
                  <a:pt x="255" y="120"/>
                </a:cubicBezTo>
                <a:cubicBezTo>
                  <a:pt x="255" y="118"/>
                  <a:pt x="257" y="117"/>
                  <a:pt x="258" y="116"/>
                </a:cubicBezTo>
                <a:cubicBezTo>
                  <a:pt x="259" y="116"/>
                  <a:pt x="263" y="116"/>
                  <a:pt x="264" y="118"/>
                </a:cubicBezTo>
                <a:cubicBezTo>
                  <a:pt x="267" y="121"/>
                  <a:pt x="267" y="121"/>
                  <a:pt x="267" y="121"/>
                </a:cubicBezTo>
                <a:cubicBezTo>
                  <a:pt x="269" y="122"/>
                  <a:pt x="271" y="122"/>
                  <a:pt x="273" y="121"/>
                </a:cubicBezTo>
                <a:cubicBezTo>
                  <a:pt x="280" y="117"/>
                  <a:pt x="280" y="117"/>
                  <a:pt x="280" y="117"/>
                </a:cubicBezTo>
                <a:cubicBezTo>
                  <a:pt x="282" y="116"/>
                  <a:pt x="283" y="114"/>
                  <a:pt x="283" y="112"/>
                </a:cubicBezTo>
                <a:cubicBezTo>
                  <a:pt x="282" y="108"/>
                  <a:pt x="282" y="108"/>
                  <a:pt x="282" y="108"/>
                </a:cubicBezTo>
                <a:cubicBezTo>
                  <a:pt x="281" y="106"/>
                  <a:pt x="282" y="104"/>
                  <a:pt x="282" y="103"/>
                </a:cubicBezTo>
                <a:cubicBezTo>
                  <a:pt x="283" y="102"/>
                  <a:pt x="286" y="100"/>
                  <a:pt x="288" y="101"/>
                </a:cubicBezTo>
                <a:cubicBezTo>
                  <a:pt x="293" y="102"/>
                  <a:pt x="293" y="102"/>
                  <a:pt x="293" y="102"/>
                </a:cubicBezTo>
                <a:cubicBezTo>
                  <a:pt x="295" y="102"/>
                  <a:pt x="297" y="101"/>
                  <a:pt x="298" y="99"/>
                </a:cubicBezTo>
                <a:cubicBezTo>
                  <a:pt x="302" y="92"/>
                  <a:pt x="302" y="92"/>
                  <a:pt x="302" y="92"/>
                </a:cubicBezTo>
                <a:cubicBezTo>
                  <a:pt x="303" y="91"/>
                  <a:pt x="303" y="88"/>
                  <a:pt x="301" y="87"/>
                </a:cubicBezTo>
                <a:cubicBezTo>
                  <a:pt x="299" y="83"/>
                  <a:pt x="299" y="83"/>
                  <a:pt x="299" y="83"/>
                </a:cubicBezTo>
                <a:cubicBezTo>
                  <a:pt x="297" y="82"/>
                  <a:pt x="297" y="80"/>
                  <a:pt x="297" y="79"/>
                </a:cubicBezTo>
                <a:cubicBezTo>
                  <a:pt x="297" y="78"/>
                  <a:pt x="299" y="75"/>
                  <a:pt x="301" y="74"/>
                </a:cubicBezTo>
                <a:cubicBezTo>
                  <a:pt x="305" y="73"/>
                  <a:pt x="305" y="73"/>
                  <a:pt x="305" y="73"/>
                </a:cubicBezTo>
                <a:cubicBezTo>
                  <a:pt x="307" y="72"/>
                  <a:pt x="308" y="70"/>
                  <a:pt x="308" y="68"/>
                </a:cubicBezTo>
                <a:cubicBezTo>
                  <a:pt x="308" y="67"/>
                  <a:pt x="308" y="67"/>
                  <a:pt x="308" y="67"/>
                </a:cubicBezTo>
                <a:cubicBezTo>
                  <a:pt x="308" y="65"/>
                  <a:pt x="308" y="62"/>
                  <a:pt x="308" y="61"/>
                </a:cubicBezTo>
                <a:cubicBezTo>
                  <a:pt x="308" y="60"/>
                  <a:pt x="308" y="60"/>
                  <a:pt x="308" y="60"/>
                </a:cubicBezTo>
                <a:cubicBezTo>
                  <a:pt x="308" y="58"/>
                  <a:pt x="307" y="56"/>
                  <a:pt x="305" y="55"/>
                </a:cubicBezTo>
                <a:lnTo>
                  <a:pt x="301" y="54"/>
                </a:lnTo>
                <a:close/>
                <a:moveTo>
                  <a:pt x="245" y="78"/>
                </a:moveTo>
                <a:cubicBezTo>
                  <a:pt x="237" y="78"/>
                  <a:pt x="230" y="72"/>
                  <a:pt x="230" y="64"/>
                </a:cubicBezTo>
                <a:cubicBezTo>
                  <a:pt x="230" y="56"/>
                  <a:pt x="237" y="50"/>
                  <a:pt x="245" y="50"/>
                </a:cubicBezTo>
                <a:cubicBezTo>
                  <a:pt x="253" y="50"/>
                  <a:pt x="259" y="56"/>
                  <a:pt x="259" y="64"/>
                </a:cubicBezTo>
                <a:cubicBezTo>
                  <a:pt x="259" y="72"/>
                  <a:pt x="253" y="78"/>
                  <a:pt x="245" y="7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93" name="Freeform 30">
            <a:extLst>
              <a:ext uri="{FF2B5EF4-FFF2-40B4-BE49-F238E27FC236}">
                <a16:creationId xmlns:a16="http://schemas.microsoft.com/office/drawing/2014/main" id="{CE65A142-ECBD-43B7-A328-7FC575E5BB2B}"/>
              </a:ext>
            </a:extLst>
          </p:cNvPr>
          <p:cNvSpPr>
            <a:spLocks noChangeAspect="1" noEditPoints="1"/>
          </p:cNvSpPr>
          <p:nvPr/>
        </p:nvSpPr>
        <p:spPr bwMode="auto">
          <a:xfrm>
            <a:off x="4952720" y="5133109"/>
            <a:ext cx="670968" cy="589728"/>
          </a:xfrm>
          <a:custGeom>
            <a:avLst/>
            <a:gdLst>
              <a:gd name="T0" fmla="*/ 324 w 324"/>
              <a:gd name="T1" fmla="*/ 118 h 285"/>
              <a:gd name="T2" fmla="*/ 162 w 324"/>
              <a:gd name="T3" fmla="*/ 237 h 285"/>
              <a:gd name="T4" fmla="*/ 44 w 324"/>
              <a:gd name="T5" fmla="*/ 284 h 285"/>
              <a:gd name="T6" fmla="*/ 82 w 324"/>
              <a:gd name="T7" fmla="*/ 221 h 285"/>
              <a:gd name="T8" fmla="*/ 0 w 324"/>
              <a:gd name="T9" fmla="*/ 118 h 285"/>
              <a:gd name="T10" fmla="*/ 162 w 324"/>
              <a:gd name="T11" fmla="*/ 0 h 285"/>
              <a:gd name="T12" fmla="*/ 324 w 324"/>
              <a:gd name="T13" fmla="*/ 118 h 285"/>
              <a:gd name="T14" fmla="*/ 177 w 324"/>
              <a:gd name="T15" fmla="*/ 146 h 285"/>
              <a:gd name="T16" fmla="*/ 177 w 324"/>
              <a:gd name="T17" fmla="*/ 142 h 285"/>
              <a:gd name="T18" fmla="*/ 189 w 324"/>
              <a:gd name="T19" fmla="*/ 114 h 285"/>
              <a:gd name="T20" fmla="*/ 208 w 324"/>
              <a:gd name="T21" fmla="*/ 75 h 285"/>
              <a:gd name="T22" fmla="*/ 165 w 324"/>
              <a:gd name="T23" fmla="*/ 40 h 285"/>
              <a:gd name="T24" fmla="*/ 127 w 324"/>
              <a:gd name="T25" fmla="*/ 49 h 285"/>
              <a:gd name="T26" fmla="*/ 134 w 324"/>
              <a:gd name="T27" fmla="*/ 74 h 285"/>
              <a:gd name="T28" fmla="*/ 157 w 324"/>
              <a:gd name="T29" fmla="*/ 67 h 285"/>
              <a:gd name="T30" fmla="*/ 173 w 324"/>
              <a:gd name="T31" fmla="*/ 81 h 285"/>
              <a:gd name="T32" fmla="*/ 160 w 324"/>
              <a:gd name="T33" fmla="*/ 104 h 285"/>
              <a:gd name="T34" fmla="*/ 147 w 324"/>
              <a:gd name="T35" fmla="*/ 140 h 285"/>
              <a:gd name="T36" fmla="*/ 147 w 324"/>
              <a:gd name="T37" fmla="*/ 146 h 285"/>
              <a:gd name="T38" fmla="*/ 177 w 324"/>
              <a:gd name="T39" fmla="*/ 146 h 285"/>
              <a:gd name="T40" fmla="*/ 162 w 324"/>
              <a:gd name="T41" fmla="*/ 198 h 285"/>
              <a:gd name="T42" fmla="*/ 182 w 324"/>
              <a:gd name="T43" fmla="*/ 177 h 285"/>
              <a:gd name="T44" fmla="*/ 161 w 324"/>
              <a:gd name="T45" fmla="*/ 157 h 285"/>
              <a:gd name="T46" fmla="*/ 141 w 324"/>
              <a:gd name="T47" fmla="*/ 177 h 285"/>
              <a:gd name="T48" fmla="*/ 161 w 324"/>
              <a:gd name="T49" fmla="*/ 198 h 285"/>
              <a:gd name="T50" fmla="*/ 162 w 324"/>
              <a:gd name="T51" fmla="*/ 19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285">
                <a:moveTo>
                  <a:pt x="324" y="118"/>
                </a:moveTo>
                <a:cubicBezTo>
                  <a:pt x="324" y="184"/>
                  <a:pt x="252" y="237"/>
                  <a:pt x="162" y="237"/>
                </a:cubicBezTo>
                <a:cubicBezTo>
                  <a:pt x="147" y="237"/>
                  <a:pt x="110" y="285"/>
                  <a:pt x="44" y="284"/>
                </a:cubicBezTo>
                <a:cubicBezTo>
                  <a:pt x="82" y="252"/>
                  <a:pt x="94" y="226"/>
                  <a:pt x="82" y="221"/>
                </a:cubicBezTo>
                <a:cubicBezTo>
                  <a:pt x="33" y="201"/>
                  <a:pt x="0" y="163"/>
                  <a:pt x="0" y="118"/>
                </a:cubicBezTo>
                <a:cubicBezTo>
                  <a:pt x="0" y="53"/>
                  <a:pt x="72" y="0"/>
                  <a:pt x="162" y="0"/>
                </a:cubicBezTo>
                <a:cubicBezTo>
                  <a:pt x="252" y="0"/>
                  <a:pt x="324" y="53"/>
                  <a:pt x="324" y="118"/>
                </a:cubicBezTo>
                <a:close/>
                <a:moveTo>
                  <a:pt x="177" y="146"/>
                </a:moveTo>
                <a:cubicBezTo>
                  <a:pt x="177" y="142"/>
                  <a:pt x="177" y="142"/>
                  <a:pt x="177" y="142"/>
                </a:cubicBezTo>
                <a:cubicBezTo>
                  <a:pt x="177" y="131"/>
                  <a:pt x="181" y="123"/>
                  <a:pt x="189" y="114"/>
                </a:cubicBezTo>
                <a:cubicBezTo>
                  <a:pt x="197" y="104"/>
                  <a:pt x="208" y="93"/>
                  <a:pt x="208" y="75"/>
                </a:cubicBezTo>
                <a:cubicBezTo>
                  <a:pt x="208" y="57"/>
                  <a:pt x="194" y="40"/>
                  <a:pt x="165" y="40"/>
                </a:cubicBezTo>
                <a:cubicBezTo>
                  <a:pt x="148" y="40"/>
                  <a:pt x="135" y="45"/>
                  <a:pt x="127" y="49"/>
                </a:cubicBezTo>
                <a:cubicBezTo>
                  <a:pt x="134" y="74"/>
                  <a:pt x="134" y="74"/>
                  <a:pt x="134" y="74"/>
                </a:cubicBezTo>
                <a:cubicBezTo>
                  <a:pt x="141" y="70"/>
                  <a:pt x="149" y="67"/>
                  <a:pt x="157" y="67"/>
                </a:cubicBezTo>
                <a:cubicBezTo>
                  <a:pt x="168" y="68"/>
                  <a:pt x="173" y="73"/>
                  <a:pt x="173" y="81"/>
                </a:cubicBezTo>
                <a:cubicBezTo>
                  <a:pt x="173" y="88"/>
                  <a:pt x="167" y="96"/>
                  <a:pt x="160" y="104"/>
                </a:cubicBezTo>
                <a:cubicBezTo>
                  <a:pt x="150" y="117"/>
                  <a:pt x="146" y="128"/>
                  <a:pt x="147" y="140"/>
                </a:cubicBezTo>
                <a:cubicBezTo>
                  <a:pt x="147" y="146"/>
                  <a:pt x="147" y="146"/>
                  <a:pt x="147" y="146"/>
                </a:cubicBezTo>
                <a:lnTo>
                  <a:pt x="177" y="146"/>
                </a:lnTo>
                <a:close/>
                <a:moveTo>
                  <a:pt x="162" y="198"/>
                </a:moveTo>
                <a:cubicBezTo>
                  <a:pt x="174" y="198"/>
                  <a:pt x="182" y="189"/>
                  <a:pt x="182" y="177"/>
                </a:cubicBezTo>
                <a:cubicBezTo>
                  <a:pt x="182" y="165"/>
                  <a:pt x="174" y="157"/>
                  <a:pt x="161" y="157"/>
                </a:cubicBezTo>
                <a:cubicBezTo>
                  <a:pt x="150" y="157"/>
                  <a:pt x="141" y="165"/>
                  <a:pt x="141" y="177"/>
                </a:cubicBezTo>
                <a:cubicBezTo>
                  <a:pt x="141" y="189"/>
                  <a:pt x="149" y="198"/>
                  <a:pt x="161" y="198"/>
                </a:cubicBezTo>
                <a:lnTo>
                  <a:pt x="162" y="19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385032768"/>
      </p:ext>
    </p:extLst>
  </p:cSld>
  <p:clrMapOvr>
    <a:masterClrMapping/>
  </p:clrMapOvr>
</p:sld>
</file>

<file path=ppt/theme/theme1.xml><?xml version="1.0" encoding="utf-8"?>
<a:theme xmlns:a="http://schemas.openxmlformats.org/drawingml/2006/main" name="1_Office Theme">
  <a:themeElements>
    <a:clrScheme name="2022 SCIWA ">
      <a:dk1>
        <a:srgbClr val="000000"/>
      </a:dk1>
      <a:lt1>
        <a:srgbClr val="FFFFFF"/>
      </a:lt1>
      <a:dk2>
        <a:srgbClr val="44546A"/>
      </a:dk2>
      <a:lt2>
        <a:srgbClr val="E7E6E6"/>
      </a:lt2>
      <a:accent1>
        <a:srgbClr val="3D7E41"/>
      </a:accent1>
      <a:accent2>
        <a:srgbClr val="37413C"/>
      </a:accent2>
      <a:accent3>
        <a:srgbClr val="5C6862"/>
      </a:accent3>
      <a:accent4>
        <a:srgbClr val="027E8A"/>
      </a:accent4>
      <a:accent5>
        <a:srgbClr val="4E8F00"/>
      </a:accent5>
      <a:accent6>
        <a:srgbClr val="006721"/>
      </a:accent6>
      <a:hlink>
        <a:srgbClr val="008E00"/>
      </a:hlink>
      <a:folHlink>
        <a:srgbClr val="007F8B"/>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435</TotalTime>
  <Words>31970</Words>
  <Application>Microsoft Macintosh PowerPoint</Application>
  <PresentationFormat>Widescreen</PresentationFormat>
  <Paragraphs>5751</Paragraphs>
  <Slides>487</Slides>
  <Notes>55</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487</vt:i4>
      </vt:variant>
    </vt:vector>
  </HeadingPairs>
  <TitlesOfParts>
    <vt:vector size="500" baseType="lpstr">
      <vt:lpstr>Arial</vt:lpstr>
      <vt:lpstr>Arial Black</vt:lpstr>
      <vt:lpstr>Calibri</vt:lpstr>
      <vt:lpstr>Calibri Light</vt:lpstr>
      <vt:lpstr>Corbel</vt:lpstr>
      <vt:lpstr>Lato</vt:lpstr>
      <vt:lpstr>Myriad Pro</vt:lpstr>
      <vt:lpstr>Roboto</vt:lpstr>
      <vt:lpstr>Roboto Black</vt:lpstr>
      <vt:lpstr>Segoe Print</vt:lpstr>
      <vt:lpstr>Tahoma</vt:lpstr>
      <vt:lpstr>Wingdings</vt:lpstr>
      <vt:lpstr>1_Office Theme</vt:lpstr>
      <vt:lpstr>South Central IowaWORKS Creative Layouts Template</vt:lpstr>
      <vt:lpstr>How to Utilize</vt:lpstr>
      <vt:lpstr>PowerPoint Accessibility Tips</vt:lpstr>
      <vt:lpstr>Editing Icons &amp; Shapes</vt:lpstr>
      <vt:lpstr>Color Graphics</vt:lpstr>
      <vt:lpstr>Structures Diagrams, Key Terms Listings</vt:lpstr>
      <vt:lpstr>Key Terms List - 6 Category Elements with Explanation Box</vt:lpstr>
      <vt:lpstr>2 Pillars with Roof Ancient Structure Diagram</vt:lpstr>
      <vt:lpstr>5 Pillars Infographics Diagram</vt:lpstr>
      <vt:lpstr>Single Pillar Diagram with Detail Description</vt:lpstr>
      <vt:lpstr>Double Return Flow Interaction Diagram with 6 Items</vt:lpstr>
      <vt:lpstr>Venn Diagrams for Intersection &amp; Synergy</vt:lpstr>
      <vt:lpstr>Venn Diagram Template – 2 Intersecting Circles</vt:lpstr>
      <vt:lpstr>3 Overlapping Circles Intersections Venn Diagram</vt:lpstr>
      <vt:lpstr>Venn Diagram Template – 3 circles (colorful &amp; monochrome)</vt:lpstr>
      <vt:lpstr>3 Items Synergy Diagram and Description Boxes</vt:lpstr>
      <vt:lpstr>3 Combined Items Diagram with Description Box</vt:lpstr>
      <vt:lpstr>3 Intersections Focus Venn Diagram</vt:lpstr>
      <vt:lpstr>Venn Diagram – 4 circles with textboxes</vt:lpstr>
      <vt:lpstr>Venn Diagram – 5 circles with textboxes</vt:lpstr>
      <vt:lpstr> Fan Intersection Diagram – 4 Elements </vt:lpstr>
      <vt:lpstr> Fan Intersection Diagram – 6 Elements </vt:lpstr>
      <vt:lpstr>Central List Diagrams</vt:lpstr>
      <vt:lpstr>Head Graphics Diagram (3 branches with titles &amp; description)</vt:lpstr>
      <vt:lpstr>Circle Diagram – 3 Elements</vt:lpstr>
      <vt:lpstr>Circle Diagram – 3 Elements with Comment Box</vt:lpstr>
      <vt:lpstr>Central Orbits &amp; Satellites Infographics</vt:lpstr>
      <vt:lpstr>4 Components Circular Diagram</vt:lpstr>
      <vt:lpstr>Shutter Circle Fragments Diagram - 4 Phases </vt:lpstr>
      <vt:lpstr>Central Flat Banners List Diagram – 4+1 items</vt:lpstr>
      <vt:lpstr>4 Categories Diamond Diagram </vt:lpstr>
      <vt:lpstr>Central Puzzle Diagram – 4+1 items</vt:lpstr>
      <vt:lpstr>Jigsaw Puzzle Diagram – 5 items with commentary field</vt:lpstr>
      <vt:lpstr>Orbit Diagram with Planets and Moon Sub Orbit </vt:lpstr>
      <vt:lpstr>Orbit Shape Centric Circles Illustration - 5 elements</vt:lpstr>
      <vt:lpstr>Pentagon Star Circular Diagram with 5 Segments</vt:lpstr>
      <vt:lpstr>Shutter Circle Fragments Diagram - 6 Phases </vt:lpstr>
      <vt:lpstr>Idea Analysis Flat Mind Map (6 branches with description)</vt:lpstr>
      <vt:lpstr>Central 2 Column List Template</vt:lpstr>
      <vt:lpstr>Teardrop Shape Centric Diagram – 6 items with description</vt:lpstr>
      <vt:lpstr>Teardrop Shape Centric Diagrams – 6 items</vt:lpstr>
      <vt:lpstr>Solar System-like Orbit Infographics – 6 items</vt:lpstr>
      <vt:lpstr>Shutter Circle Fragments Diagram - 8 Phases </vt:lpstr>
      <vt:lpstr>Pizza Circle Diagram – 8 items</vt:lpstr>
      <vt:lpstr>Matrix Diagrams</vt:lpstr>
      <vt:lpstr>2 Dimension Square Ribbon Matrix</vt:lpstr>
      <vt:lpstr>Colorful Simple 2 x 2 Matrix</vt:lpstr>
      <vt:lpstr>Simple Matrix Diagram with Text Description</vt:lpstr>
      <vt:lpstr>Gear Matrix Diagram with 4 Numbered Elements</vt:lpstr>
      <vt:lpstr>Comparing 4 Ideas on Segmented Light Bulb Graphics</vt:lpstr>
      <vt:lpstr>Key Shape Graphic – 4 Synergic Elements</vt:lpstr>
      <vt:lpstr>Puzzle Matrix Square 2 Column Layout</vt:lpstr>
      <vt:lpstr>Butterfly Matrix – 4 Items</vt:lpstr>
      <vt:lpstr>3D Boxes 2x2 Matrix Template</vt:lpstr>
      <vt:lpstr>Complementary Matrix Layout with Circle Jigsaw Puzzle</vt:lpstr>
      <vt:lpstr>Puzzle Shapes Diagrams for Integrity</vt:lpstr>
      <vt:lpstr>3-puzzle Circle Diagram</vt:lpstr>
      <vt:lpstr>3-puzzle Triangle Diagram</vt:lpstr>
      <vt:lpstr>4-puzzle Circle Quadrants Diagram</vt:lpstr>
      <vt:lpstr>4-pieces Closed Puzzle Square Diagram</vt:lpstr>
      <vt:lpstr>4 pieces Puzzle Rectangle Diagram</vt:lpstr>
      <vt:lpstr>4-puzzle Closed Jigsaw Pieces Diamond Diagram</vt:lpstr>
      <vt:lpstr>4 Open Jigsaw Puzzle Shapes Diamond Diagram</vt:lpstr>
      <vt:lpstr>6 Open Jigsaw Puzzle Elements Diagram</vt:lpstr>
      <vt:lpstr>Closed Set of 9 Puzzle Pieces – Completeness Diagram</vt:lpstr>
      <vt:lpstr>Hierarchy Diagrams, Layers</vt:lpstr>
      <vt:lpstr>Circle Layered Diagram – 3 Elements</vt:lpstr>
      <vt:lpstr>Hierarchy of 3 Elements – 3D Cubes Pyramid</vt:lpstr>
      <vt:lpstr>Sphere Central Layers Diagram Template with 4 Levels</vt:lpstr>
      <vt:lpstr>Dartboard Layers Template with 4 Text Fields</vt:lpstr>
      <vt:lpstr>3D Stack Cascaded Layers Diagram</vt:lpstr>
      <vt:lpstr>Multi-level Creative Pyramid with 4 Layers</vt:lpstr>
      <vt:lpstr>Iceberg Infographics Template</vt:lpstr>
      <vt:lpstr>3D Blocks Pyramid with 5 Levels</vt:lpstr>
      <vt:lpstr>Pyramid with 5 Layers with Flat 3D Effect</vt:lpstr>
      <vt:lpstr>6 Layers Category Descriptions Pyramid</vt:lpstr>
      <vt:lpstr>3D Layers List Diagram with 8 Items</vt:lpstr>
      <vt:lpstr>Branching Flow Diagrams</vt:lpstr>
      <vt:lpstr>Core, Tree Trunk and 5 Branches List Infographics</vt:lpstr>
      <vt:lpstr>Triple Branching Arrow Diagram Template</vt:lpstr>
      <vt:lpstr>Quintuple Output Block Arrow Diagram</vt:lpstr>
      <vt:lpstr>Pipe Flow Diagram Fork Out into 5 Outputs</vt:lpstr>
      <vt:lpstr>Pipe Converging Diagram - 5 Inputs into Output</vt:lpstr>
      <vt:lpstr>Horizontal Arrows – Splitting to 5 Items</vt:lpstr>
      <vt:lpstr>Branching Out Tree Arrows Diagram Template</vt:lpstr>
      <vt:lpstr>Org Charts, Hierarchy Decision Tree Diagrams</vt:lpstr>
      <vt:lpstr>Flat Ribbon Organizational Chart Template</vt:lpstr>
      <vt:lpstr>Horizontal Chevrons Organizational Structure Chart</vt:lpstr>
      <vt:lpstr>Organizational Matrix Chart – Horizontal Projects</vt:lpstr>
      <vt:lpstr>Organizational Matrix Chart – Vertical Projects</vt:lpstr>
      <vt:lpstr>PowerPoint Presentation</vt:lpstr>
      <vt:lpstr>Horizontal Decision Tree Flow Chart  with data values &amp; status marks</vt:lpstr>
      <vt:lpstr>Horizontal Distribution Tree Diagram (with level headers)</vt:lpstr>
      <vt:lpstr>Vertical Decision Tree Flow Chart</vt:lpstr>
      <vt:lpstr>Target Customer Segmentation Tree Template </vt:lpstr>
      <vt:lpstr>Enumerations Diagrams, Ordered Lists</vt:lpstr>
      <vt:lpstr>List Diagram – 4 Columns with Headers</vt:lpstr>
      <vt:lpstr>Modern Lightbulb List diagram – 4 Elements</vt:lpstr>
      <vt:lpstr>List of 4 Elements with Paint Brush Stroke Header</vt:lpstr>
      <vt:lpstr>Left-Right List,  4 Items with Description Boxes</vt:lpstr>
      <vt:lpstr>Flat 3D Box List Diagram – 5 Elements</vt:lpstr>
      <vt:lpstr>5 Elements Enumeration with Textboxes</vt:lpstr>
      <vt:lpstr>5 Column List Infographics with Longer Descriptions</vt:lpstr>
      <vt:lpstr>Lock &amp; Keyhole Infographic – 6 Points with Icons</vt:lpstr>
      <vt:lpstr>Paint Buckets Diagram – List of 6 Elements </vt:lpstr>
      <vt:lpstr>Vertical Process Diagram with Gears – 6 Elements</vt:lpstr>
      <vt:lpstr>Hexagon List Diagram – Main Header &amp; 6 Elements</vt:lpstr>
      <vt:lpstr>Flat Arrows List of 6 Elements</vt:lpstr>
      <vt:lpstr>Big Items List Template – 6 elements</vt:lpstr>
      <vt:lpstr>Flat Ribbon Vertical List Diagram - 6 items, commentary box</vt:lpstr>
      <vt:lpstr>Hexagon Points 2 Column List – 7 Elements</vt:lpstr>
      <vt:lpstr>Flat Circle Strip List – 8 Items, 2 Rows</vt:lpstr>
      <vt:lpstr>Pointy Rectangles List - 10 Items, 2 Rows</vt:lpstr>
      <vt:lpstr>Squares Mosaic Diagram</vt:lpstr>
      <vt:lpstr>Flat Ribbon Comparison List - 12 items, 2 column</vt:lpstr>
      <vt:lpstr>Honeycomb List Diagram, 14 Elements </vt:lpstr>
      <vt:lpstr>Agenda &amp; TOC Templates (text bullet points)</vt:lpstr>
      <vt:lpstr>Agenda Template with Photo</vt:lpstr>
      <vt:lpstr>Agenda Bullet Points Template with Side Graphics</vt:lpstr>
      <vt:lpstr>Table of Content Template for Text Bullet Points</vt:lpstr>
      <vt:lpstr>Long Agenda List Template with Two Column Bullet Points</vt:lpstr>
      <vt:lpstr>How to use &amp; edit these PPT graphics</vt:lpstr>
      <vt:lpstr>All diagram shapes are easy to modify</vt:lpstr>
      <vt:lpstr>Flat Icons Set – General Business Suitcase, Business, Briefcase, Data Chart, Growth, Public Institution, Building, Handshake, Agreement, Money, Funds, Income, Checklist, Clipboard, Whiteboard, Agenda, Meeting, Teamwork, Chat, Conversation, Structure</vt:lpstr>
      <vt:lpstr>Flat Icons Set – Strategy &amp; Processes Brain, Thinking, Empathy, Thought Exchange, Lightbulb, Idea, Pin, Goal, Question, Feedback, Research, Magnifying Glass, Chess, Strategy, Process, Gears, Product, Box</vt:lpstr>
      <vt:lpstr>Flat Icons Set – Status Indicators OK, GO, Checkmark, Attention, Danger, Exclamation, X, NO GO, Three Quarters,  One Quarter, Half, Whole, None Harvey Ball, Pie Chart, Security, Shield, Protection</vt:lpstr>
      <vt:lpstr>Flat Icons Set – Progress &amp; Achievement Battery, Charged, Uncharged, Full, Flat, Hourglass, Time, Trophy, Cup, Rocket, Launch, Up/Down, Arrow, Plus, Addition, Minus, Subtraction, Left/Right, Direction</vt:lpstr>
      <vt:lpstr>Flat Icons Set – People Like, Thumbs Up, Dislike, Thumbs Down, Hand, Stop, Man, Male, Woman, Female, Human, User, Client, Person, Team, Group, Couple, Pair</vt:lpstr>
      <vt:lpstr>Outline Icons Set – General Business Suitcase, Business Briefcase, Data Chart, Growth, Public Institution, Building, Handshake, Agreement, Money, Funds, Income, Checklist, Clipboard, Whiteboard, Agenda, Meeting, Teamwork, Chat, Conversation, Diagram, Structure</vt:lpstr>
      <vt:lpstr>Outline Icons Set – Strategy &amp; Processes  Brain, Thinking, Empathy, Thought Exchange, Lightbulb, Idea, Pin, Goal, Question, Feedback, Research, Magnifying Glass, Chess, Strategy, Process, Gears, Product, Box</vt:lpstr>
      <vt:lpstr>Outline Icons Set – Status Indicators OK, GO, Checkmark, Attention, Danger, Exclamation, X, NO GO, Three Quarters, One Quarter, Half, Whole, None Harvey Ball, Pie Chart, Security, Certificate</vt:lpstr>
      <vt:lpstr>Outline Icons Set – Progress &amp; Achievement Battery, Charged, Uncharged, Full, Flat, Hourglass, Time, Trophy, Cup, Rocket, Launch, Up/Down, Arrow, Plus, Addition, Minus, Subtraction, Left/Right, Direction</vt:lpstr>
      <vt:lpstr>Outline Icons Set – People Like, Thumbs Up, Dislike, Thumbs Down, Hand, Stop, Man, Male, Woman, Female, Human, User, Client, Person, Team, Group, Couple, Pair</vt:lpstr>
      <vt:lpstr>Process Steps, Chevron Sequence Diagrams</vt:lpstr>
      <vt:lpstr>Simple Chevron Diagram – Split 3 Steps Arrow</vt:lpstr>
      <vt:lpstr>4 Steps Diagram</vt:lpstr>
      <vt:lpstr>Chevron Process 3 Items Diagram with Outcome</vt:lpstr>
      <vt:lpstr>Process Flow Chevron Diagram – 4 steps</vt:lpstr>
      <vt:lpstr>Process Chevron Diagram with Input-Output 4 Steps Arrow</vt:lpstr>
      <vt:lpstr>List Diagram with Flat Spacecraft Picture and 4 Phases</vt:lpstr>
      <vt:lpstr>Rocket Launch Vertical Timeline with 4 Steps</vt:lpstr>
      <vt:lpstr>Development Chart (tree with stairs diagram)</vt:lpstr>
      <vt:lpstr>Four Growth Stages Diagram - Plant Infographics</vt:lpstr>
      <vt:lpstr>Progress Stages Diagram (growing plant in a pot)</vt:lpstr>
      <vt:lpstr>Development Timeline Diagram – Growing Plant Graphics</vt:lpstr>
      <vt:lpstr>Downwards Spring Shape Template with 4 Steps</vt:lpstr>
      <vt:lpstr>Chevron Steps Diagram – 5 Escalating Levels</vt:lpstr>
      <vt:lpstr>Gears Timeline Layout</vt:lpstr>
      <vt:lpstr>Spring Spiral Infographics for 5 Items</vt:lpstr>
      <vt:lpstr>Iterative Workflow Chart – 5 Stages with Feedback Loops</vt:lpstr>
      <vt:lpstr>Waterfall Chart Template</vt:lpstr>
      <vt:lpstr>Decreasing Levels Ribbon List Diagram</vt:lpstr>
      <vt:lpstr>Process Breakup Chevron Diagram – 5 Stages with Splits</vt:lpstr>
      <vt:lpstr>Stairs Diagram with Arrow Steps - 6 Levels</vt:lpstr>
      <vt:lpstr>Stairs Diagram with Arrow Steps - 7 Levels</vt:lpstr>
      <vt:lpstr>2D Bricks Increasing List Diagram – 7 Steps</vt:lpstr>
      <vt:lpstr>Cause and Effect Ikishawa Flow Chart</vt:lpstr>
      <vt:lpstr>Cycle Diagrams, Loop Flow Charts</vt:lpstr>
      <vt:lpstr>3 Stages Cycle Diagram</vt:lpstr>
      <vt:lpstr>4 Elements Loop</vt:lpstr>
      <vt:lpstr>Quarters Circle Diagram Template</vt:lpstr>
      <vt:lpstr>4 Steps Arrow Circle Cycle Template</vt:lpstr>
      <vt:lpstr>5 Stages Cycle Diagram with Description</vt:lpstr>
      <vt:lpstr>5 Phases Loop Chart Graphics</vt:lpstr>
      <vt:lpstr>Circular Chevron Ring with 5 Items</vt:lpstr>
      <vt:lpstr>5 Steps Arrow Circle Cycle Template with Icons</vt:lpstr>
      <vt:lpstr>6 Steps Arrow Circle Cycle Template</vt:lpstr>
      <vt:lpstr>6 Steps Development List with Archimedean Spiral Drawing</vt:lpstr>
      <vt:lpstr>7 Steps Arrow Circle Cycle Template</vt:lpstr>
      <vt:lpstr>Snake Shape Diagram – 6 Steps</vt:lpstr>
      <vt:lpstr>Double Loop Diagram 7 Elements</vt:lpstr>
      <vt:lpstr>Funnels &amp; Filter Diagrams</vt:lpstr>
      <vt:lpstr>Vertical Elements Filtration Model – 4 Layers</vt:lpstr>
      <vt:lpstr>Circular Filters Diagram – 4 Levels</vt:lpstr>
      <vt:lpstr>Sales Funnel Diagram – Lead to Client Filtering</vt:lpstr>
      <vt:lpstr>Horizontal Filtration Diagram – 5 Stages</vt:lpstr>
      <vt:lpstr>Vertical Tube Filtration Diagram – 5 Layers</vt:lpstr>
      <vt:lpstr>Top Down Selection Funnel – 5 objects and Outcome</vt:lpstr>
      <vt:lpstr>Horizontal Tube Filtration Model Diagram – 5 Levels</vt:lpstr>
      <vt:lpstr>Vertical Layered Density Filtration Diagram – 6 Layers</vt:lpstr>
      <vt:lpstr>Top to Bottom Funnel with 6 Levels</vt:lpstr>
      <vt:lpstr>Downward Cylinder Funnel Diagram</vt:lpstr>
      <vt:lpstr>Comparisons Diagrams</vt:lpstr>
      <vt:lpstr>Scales Comparison Diagram – 5 Elements</vt:lpstr>
      <vt:lpstr>Comparison Diagram with Two Textboxes  Growth versus Costs Symbols</vt:lpstr>
      <vt:lpstr>2 Categories Comparison – Product Cost vs Innovation</vt:lpstr>
      <vt:lpstr>PowerPoint Presentation</vt:lpstr>
      <vt:lpstr>Pluses versus Minuses Evaluation Template</vt:lpstr>
      <vt:lpstr>Ups and Downs – Hourglass Diagram Template</vt:lpstr>
      <vt:lpstr>Double Balance Diagram of Pros and Cons</vt:lpstr>
      <vt:lpstr>Content Comparison Table – 3 Columns with Checkmarks</vt:lpstr>
      <vt:lpstr>Content Comparison Table – 4 Columns with Checkmarks</vt:lpstr>
      <vt:lpstr>Comparing 2 Items – Double Column Graphics</vt:lpstr>
      <vt:lpstr>Structures Diagrams, Key Terms Listings</vt:lpstr>
      <vt:lpstr>Key Terms List - 6 Category Elements with Explanation Box</vt:lpstr>
      <vt:lpstr>2 Pillars with Roof Ancient Structure Diagram</vt:lpstr>
      <vt:lpstr>5 Pillars Infographics Diagram</vt:lpstr>
      <vt:lpstr>Single Pillar Diagram with Detail Description</vt:lpstr>
      <vt:lpstr>Double Return Flow Interaction Diagram with 6 Items</vt:lpstr>
      <vt:lpstr>Venn Diagrams for Intersection &amp; Synergy</vt:lpstr>
      <vt:lpstr>Venn Diagram Template – 2 Intersecting Circles</vt:lpstr>
      <vt:lpstr>3 Overlapping Circles Intersections Venn Diagram</vt:lpstr>
      <vt:lpstr>Venn Diagram Template – 3 circles (colorful &amp; monochrome)</vt:lpstr>
      <vt:lpstr>3 Items Synergy Diagram and Description Boxes</vt:lpstr>
      <vt:lpstr>3 Combined Items Diagram with Description Box</vt:lpstr>
      <vt:lpstr>3 Intersections Focus Venn Diagram</vt:lpstr>
      <vt:lpstr>Venn Diagram – 4 circles with textboxes</vt:lpstr>
      <vt:lpstr>Venn Diagram – 5 circles with textboxes</vt:lpstr>
      <vt:lpstr> Fan Intersection Diagram – 4 Elements </vt:lpstr>
      <vt:lpstr> Fan Intersection Diagram – 6 Elements </vt:lpstr>
      <vt:lpstr>Central List Diagrams</vt:lpstr>
      <vt:lpstr>Head Graphics Diagram (3 branches with titles &amp; description)</vt:lpstr>
      <vt:lpstr>Circle Diagram – 3 Elements</vt:lpstr>
      <vt:lpstr>Circle Diagram – 3 Elements with Comment Box</vt:lpstr>
      <vt:lpstr>Central Orbits &amp; Satellites Infographics</vt:lpstr>
      <vt:lpstr>4 Components Circular Diagram</vt:lpstr>
      <vt:lpstr>Shutter Circle Fragments Diagram - 4 Phases </vt:lpstr>
      <vt:lpstr>Central Flat Banners List Diagram – 4+1 items</vt:lpstr>
      <vt:lpstr>4 Categories Diamond Diagram </vt:lpstr>
      <vt:lpstr>Central Puzzle Diagram – 4+1 items</vt:lpstr>
      <vt:lpstr>Jigsaw Puzzle Diagram – 5 items with commentary field</vt:lpstr>
      <vt:lpstr>Orbit Diagram with Planets and Moon Sub Orbit </vt:lpstr>
      <vt:lpstr>Orbit Shape Centric Circles Illustration - 5 elements</vt:lpstr>
      <vt:lpstr>Pentagon Star Circular Diagram with 5 Segments</vt:lpstr>
      <vt:lpstr>Shutter Circle Fragments Diagram - 6 Phases </vt:lpstr>
      <vt:lpstr>Idea Analysis Flat Mind Map (6 branches with description)</vt:lpstr>
      <vt:lpstr>Central 2 Column List Template</vt:lpstr>
      <vt:lpstr>Teardrop Shape Centric Diagram – 6 items with description</vt:lpstr>
      <vt:lpstr>Teardrop Shape Centric Diagrams – 6 items</vt:lpstr>
      <vt:lpstr>Solar System-like Orbit Infographics – 6 items</vt:lpstr>
      <vt:lpstr>Shutter Circle Fragments Diagram - 8 Phases </vt:lpstr>
      <vt:lpstr>Pizza Circle Diagram – 8 items</vt:lpstr>
      <vt:lpstr>Matrix Diagrams</vt:lpstr>
      <vt:lpstr>2 Dimension Square Ribbon Matrix</vt:lpstr>
      <vt:lpstr>Colorful Simple 2 x 2 Matrix</vt:lpstr>
      <vt:lpstr>Simple Matrix Diagram with Text Description</vt:lpstr>
      <vt:lpstr>Gear Matrix Diagram with 4 Numbered Elements</vt:lpstr>
      <vt:lpstr>Comparing 4 Ideas on Segmented Light Bulb Graphics</vt:lpstr>
      <vt:lpstr>Key Shape Graphic – 4 Synergic Elements</vt:lpstr>
      <vt:lpstr>Puzzle Matrix Square 2 Column Layout</vt:lpstr>
      <vt:lpstr>Butterfly Matrix – 4 Items</vt:lpstr>
      <vt:lpstr>3D Boxes 2x2 Matrix Template</vt:lpstr>
      <vt:lpstr>Complementary Matrix Layout with Circle Jigsaw Puzzle</vt:lpstr>
      <vt:lpstr>Puzzle Shapes Diagrams for Integrity</vt:lpstr>
      <vt:lpstr>3-puzzle Circle Diagram</vt:lpstr>
      <vt:lpstr>3-puzzle Triangle Diagram</vt:lpstr>
      <vt:lpstr>4-puzzle Circle Quadrants Diagram</vt:lpstr>
      <vt:lpstr>4-pieces Closed Puzzle Square Diagram</vt:lpstr>
      <vt:lpstr>4 pieces Puzzle Rectangle Diagram</vt:lpstr>
      <vt:lpstr>4-puzzle Closed Jigsaw Pieces Diamond Diagram</vt:lpstr>
      <vt:lpstr>4 Open Jigsaw Puzzle Shapes Diamond Diagram</vt:lpstr>
      <vt:lpstr>6 Open Jigsaw Puzzle Elements Diagram</vt:lpstr>
      <vt:lpstr>Closed Set of 9 Puzzle Pieces – Completeness Diagram</vt:lpstr>
      <vt:lpstr>Hierarchy Diagrams, Layers</vt:lpstr>
      <vt:lpstr>Circle Layered Diagram – 3 Elements</vt:lpstr>
      <vt:lpstr>Hierarchy of 3 Elements – 3D Cubes Pyramid</vt:lpstr>
      <vt:lpstr>Sphere Central Layers Diagram Template with 4 Levels</vt:lpstr>
      <vt:lpstr>Dartboard Layers Template with 4 Text Fields</vt:lpstr>
      <vt:lpstr>3D Stack Cascaded Layers Diagram</vt:lpstr>
      <vt:lpstr>Multi-level Creative Pyramid with 4 Layers</vt:lpstr>
      <vt:lpstr>Iceberg Infographics Template</vt:lpstr>
      <vt:lpstr>3D Blocks Pyramid with 5 Levels</vt:lpstr>
      <vt:lpstr>Pyramid with 5 Layers with Flat 3D Effect</vt:lpstr>
      <vt:lpstr>6 Layers Category Descriptions Pyramid</vt:lpstr>
      <vt:lpstr>3D Layers List Diagram with 8 Items</vt:lpstr>
      <vt:lpstr>Branching Flow Diagrams</vt:lpstr>
      <vt:lpstr>Core, Tree Trunk and 5 Branches List Infographics</vt:lpstr>
      <vt:lpstr>Triple Branching Arrow Diagram Template</vt:lpstr>
      <vt:lpstr>Quintuple Output Block Arrow Diagram</vt:lpstr>
      <vt:lpstr>Pipe Flow Diagram Fork Out into 5 Outputs</vt:lpstr>
      <vt:lpstr>Pipe Converging Diagram - 5 Inputs into Output</vt:lpstr>
      <vt:lpstr>Horizontal Arrows – Splitting to 5 Items</vt:lpstr>
      <vt:lpstr>Branching Out Tree Arrows Diagram Template</vt:lpstr>
      <vt:lpstr>Org Charts, Hierarchy Decision Tree Diagrams</vt:lpstr>
      <vt:lpstr>Flat Ribbon Organizational Chart Template</vt:lpstr>
      <vt:lpstr>Horizontal Chevrons Organizational Structure Chart</vt:lpstr>
      <vt:lpstr>Organizational Matrix Chart – Horizontal Projects</vt:lpstr>
      <vt:lpstr>Organizational Matrix Chart – Vertical Projects</vt:lpstr>
      <vt:lpstr>PowerPoint Presentation</vt:lpstr>
      <vt:lpstr>Horizontal Decision Tree Flow Chart  with data values &amp; status marks</vt:lpstr>
      <vt:lpstr>Horizontal Distribution Tree Diagram (with level headers)</vt:lpstr>
      <vt:lpstr>Vertical Decision Tree Flow Chart</vt:lpstr>
      <vt:lpstr>Target Customer Segmentation Tree Template </vt:lpstr>
      <vt:lpstr>Process Steps, Chevron Sequence Diagrams</vt:lpstr>
      <vt:lpstr>Simple Chevron Diagram – Split 3 Steps Arrow</vt:lpstr>
      <vt:lpstr>4 Steps Diagram</vt:lpstr>
      <vt:lpstr>Chevron Process 3 Items Diagram with Outcome</vt:lpstr>
      <vt:lpstr>Process Flow Chevron Diagram – 4 steps</vt:lpstr>
      <vt:lpstr>Process Chevron Diagram with Input-Output 4 Steps Arrow</vt:lpstr>
      <vt:lpstr>List Diagram with Flat Spacecraft Picture and 4 Phases</vt:lpstr>
      <vt:lpstr>Rocket Launch Vertical Timeline with 4 Steps</vt:lpstr>
      <vt:lpstr>Development Chart (tree with stairs diagram)</vt:lpstr>
      <vt:lpstr>Four Growth Stages Diagram - Plant Infographics</vt:lpstr>
      <vt:lpstr>Progress Stages Diagram (growing plant in a pot)</vt:lpstr>
      <vt:lpstr>Development Timeline Diagram – Growing Plant Graphics</vt:lpstr>
      <vt:lpstr>Downwards Spring Shape Template with 4 Steps</vt:lpstr>
      <vt:lpstr>Chevron Steps Diagram – 5 Escalating Levels</vt:lpstr>
      <vt:lpstr>Gears Timeline Layout</vt:lpstr>
      <vt:lpstr>Spring Spiral Infographics for 5 Items</vt:lpstr>
      <vt:lpstr>Iterative Workflow Chart – 5 Stages with Feedback Loops</vt:lpstr>
      <vt:lpstr>Waterfall Chart Template</vt:lpstr>
      <vt:lpstr>Decreasing Levels Ribbon List Diagram</vt:lpstr>
      <vt:lpstr>Process Breakup Chevron Diagram – 5 Stages with Splits</vt:lpstr>
      <vt:lpstr>Stairs Diagram with Arrow Steps - 6 Levels</vt:lpstr>
      <vt:lpstr>Stairs Diagram with Arrow Steps - 7 Levels</vt:lpstr>
      <vt:lpstr>2D Bricks Increasing List Diagram – 7 Steps</vt:lpstr>
      <vt:lpstr>Cause and Effect Ikishawa Flow Chart</vt:lpstr>
      <vt:lpstr>Cycle Diagrams, Loop Flow Charts</vt:lpstr>
      <vt:lpstr>3 Stages Cycle Diagram</vt:lpstr>
      <vt:lpstr>4 Elements Loop</vt:lpstr>
      <vt:lpstr>Quarters Circle Diagram Template</vt:lpstr>
      <vt:lpstr>4 Steps Arrow Circle Cycle Template</vt:lpstr>
      <vt:lpstr>5 Stages Cycle Diagram with Description</vt:lpstr>
      <vt:lpstr>5 Phases Loop Chart Graphics</vt:lpstr>
      <vt:lpstr>Circular Chevron Ring with 5 Items</vt:lpstr>
      <vt:lpstr>5 Steps Arrow Circle Cycle Template with Icons</vt:lpstr>
      <vt:lpstr>6 Steps Arrow Circle Cycle Template</vt:lpstr>
      <vt:lpstr>6 Steps Development List with Archimedean Spiral Drawing</vt:lpstr>
      <vt:lpstr>7 Steps Arrow Circle Cycle Template</vt:lpstr>
      <vt:lpstr>Snake Shape Diagram – 6 Steps</vt:lpstr>
      <vt:lpstr>Double Loop Diagram 7 Elements</vt:lpstr>
      <vt:lpstr>Funnels &amp; Filter Diagrams</vt:lpstr>
      <vt:lpstr>Vertical Elements Filtration Model – 4 Layers</vt:lpstr>
      <vt:lpstr>Circular Filters Diagram – 4 Levels</vt:lpstr>
      <vt:lpstr>Sales Funnel Diagram – Lead to Client Filtering</vt:lpstr>
      <vt:lpstr>Horizontal Filtration Diagram – 5 Stages</vt:lpstr>
      <vt:lpstr>Vertical Tube Filtration Diagram – 5 Layers</vt:lpstr>
      <vt:lpstr>Top Down Selection Funnel – 5 objects and Outcome</vt:lpstr>
      <vt:lpstr>Horizontal Tube Filtration Model Diagram – 5 Levels</vt:lpstr>
      <vt:lpstr>Vertical Layered Density Filtration Diagram – 6 Layers</vt:lpstr>
      <vt:lpstr>Top to Bottom Funnel with 6 Levels</vt:lpstr>
      <vt:lpstr>Downward Cylinder Funnel Diagram</vt:lpstr>
      <vt:lpstr>Business Concepts Illustrations</vt:lpstr>
      <vt:lpstr>Vision and Mission Stairs Infographics</vt:lpstr>
      <vt:lpstr>Umbrella Shelter Concept Flat Infographics</vt:lpstr>
      <vt:lpstr>Victory Stand Graphics Template – 1st, 2nd, 3rd place</vt:lpstr>
      <vt:lpstr>PowerPoint Presentation</vt:lpstr>
      <vt:lpstr>PowerPoint Presentation</vt:lpstr>
      <vt:lpstr>PowerPoint Presentation</vt:lpstr>
      <vt:lpstr>Creative Synergy Diagram with 4 Paint Rollers Graphics</vt:lpstr>
      <vt:lpstr>Bridge over Valley Graphics for Gap Analysis</vt:lpstr>
      <vt:lpstr>Four Segments Bricks Bridge with Pillars</vt:lpstr>
      <vt:lpstr>Bridge The Gap Company – Customers,  Top View River Crossing Map Concept Illustration</vt:lpstr>
      <vt:lpstr>Problem Solving Visual Metaphor Key Flow Chart – 8 Elements</vt:lpstr>
      <vt:lpstr>3D Vertically Layered Cube Diagram – 3 Layers</vt:lpstr>
      <vt:lpstr>3D Cubes Building Elements – 4 Items Template</vt:lpstr>
      <vt:lpstr>Transparent 3-Dimensional Cube Layout – 3 Levels (3x3x3)</vt:lpstr>
      <vt:lpstr>Root Cause Analysis Tree Graphics</vt:lpstr>
      <vt:lpstr>Problem Analysis Tree Diagram</vt:lpstr>
      <vt:lpstr>Cause and Effect Fishbone Diagram Template</vt:lpstr>
      <vt:lpstr>Quote Template</vt:lpstr>
      <vt:lpstr>How to use &amp; edit these PPT graphics</vt:lpstr>
      <vt:lpstr>All diagram shapes are easy to modify</vt:lpstr>
      <vt:lpstr>Flat Icons Set – General Business Suitcase, Business, Briefcase, Data Chart, Growth, Public Institution, Building, Handshake, Agreement, Money, Funds, Income, Checklist, Clipboard, Whiteboard, Agenda, Meeting, Teamwork, Chat, Conversation, Structure</vt:lpstr>
      <vt:lpstr>Flat Icons Set – Strategy &amp; Processes Brain, Thinking, Empathy, Thought Exchange, Lightbulb, Idea, Pin, Goal, Question, Feedback, Research, Magnifying Glass, Chess, Strategy, Process, Gears, Product, Box</vt:lpstr>
      <vt:lpstr>Flat Icons Set – Status Indicators OK, GO, Checkmark, Attention, Danger, Exclamation, X, NO GO, Three Quarters,  One Quarter, Half, Whole, None Harvey Ball, Pie Chart, Security, Shield, Protection</vt:lpstr>
      <vt:lpstr>Flat Icons Set – Progress &amp; Achievement Battery, Charged, Uncharged, Full, Flat, Hourglass, Time, Trophy, Cup, Rocket, Launch, Up/Down, Arrow, Plus, Addition, Minus, Subtraction, Left/Right, Direction</vt:lpstr>
      <vt:lpstr>Flat Icons Set – People Like, Thumbs Up, Dislike, Thumbs Down, Hand, Stop, Man, Male, Woman, Female, Human, User, Client, Person, Team, Group, Couple, Pair</vt:lpstr>
      <vt:lpstr>Outline Icons Set – General Business Suitcase, Business Briefcase, Data Chart, Growth, Public Institution, Building, Handshake, Agreement, Money, Funds, Income, Checklist, Clipboard, Whiteboard, Agenda, Meeting, Teamwork, Chat, Conversation, Diagram, Structure</vt:lpstr>
      <vt:lpstr>Outline Icons Set – Strategy &amp; Processes  Brain, Thinking, Empathy, Thought Exchange, Lightbulb, Idea, Pin, Goal, Question, Feedback, Research, Magnifying Glass, Chess, Strategy, Process, Gears, Product, Box</vt:lpstr>
      <vt:lpstr>Outline Icons Set – Status Indicators OK, GO, Checkmark, Attention, Danger, Exclamation, X, NO GO, Three Quarters, One Quarter, Half, Whole, None Harvey Ball, Pie Chart, Security, Certificate</vt:lpstr>
      <vt:lpstr>Outline Icons Set – Progress &amp; Achievement Battery, Charged, Uncharged, Full, Flat, Hourglass, Time, Trophy, Cup, Rocket, Launch, Up/Down, Arrow, Plus, Addition, Minus, Subtraction, Left/Right, Direction</vt:lpstr>
      <vt:lpstr>Outline Icons Set – People Like, Thumbs Up, Dislike, Thumbs Down, Hand, Stop, Man, Male, Woman, Female, Human, User, Client, Person, Team, Group, Couple, Pair</vt:lpstr>
      <vt:lpstr>Timeline Diagrams</vt:lpstr>
      <vt:lpstr>Timeline Puzzle Serie Diagram</vt:lpstr>
      <vt:lpstr>Yearly Events Plan Timeline - Teardrop &amp; Arrow Graphics</vt:lpstr>
      <vt:lpstr>Next Actions 6 Months Plan Calendar</vt:lpstr>
      <vt:lpstr>Year Plan Calendar with 12 Months Textboxes</vt:lpstr>
      <vt:lpstr>Quarters Timeline with Callouts – Events Plan or History</vt:lpstr>
      <vt:lpstr>Extended Double Line Timeline – 7 Calendar Events</vt:lpstr>
      <vt:lpstr>Development History Timeline</vt:lpstr>
      <vt:lpstr>Airplane Flight Trajectory Graphics Timeline</vt:lpstr>
      <vt:lpstr>Zigzag Chain Timeline – 6 Items</vt:lpstr>
      <vt:lpstr>8 Steps Timeline with Horizontal Rocket Trajectory</vt:lpstr>
      <vt:lpstr>Timeline Arrow with Key Graphics – 8 Items</vt:lpstr>
      <vt:lpstr>Straight Road Timeline of Projects History &amp; Plan</vt:lpstr>
      <vt:lpstr>Roadmaps &amp; Pipe Flow Charts</vt:lpstr>
      <vt:lpstr>Long-term Plan Timeline Roadmap – with Infograhpics Landmarks</vt:lpstr>
      <vt:lpstr>Curvy Journey Line with Business Strategy Milestones &amp; Vision</vt:lpstr>
      <vt:lpstr>Strategy Roadmap Objectives and Target Timeline</vt:lpstr>
      <vt:lpstr>4 Project Roadmap Infographics Snake Shape</vt:lpstr>
      <vt:lpstr>How It Works Roadmap – 6 Steps Guide</vt:lpstr>
      <vt:lpstr>Curvy Conveyor Belt Line Diagram - 5 Product Stages</vt:lpstr>
      <vt:lpstr>Assembly Line with 4 Production Steps + Launch</vt:lpstr>
      <vt:lpstr>5 Stages Process Roadmap with Cogs Mechanics Illustration</vt:lpstr>
      <vt:lpstr>Vertical Pipeline Graphics Monthly Timeline – Half Year</vt:lpstr>
      <vt:lpstr>Pipe Roadmap - Horizontal 6 Steps Flowchart Template</vt:lpstr>
      <vt:lpstr>Business Concepts Illustrations</vt:lpstr>
      <vt:lpstr>Vision and Mission Stairs Infographics</vt:lpstr>
      <vt:lpstr>Umbrella Shelter Concept Flat Infographics</vt:lpstr>
      <vt:lpstr>Victory Stand Graphics Template – 1st, 2nd, 3rd place</vt:lpstr>
      <vt:lpstr>PowerPoint Presentation</vt:lpstr>
      <vt:lpstr>PowerPoint Presentation</vt:lpstr>
      <vt:lpstr>PowerPoint Presentation</vt:lpstr>
      <vt:lpstr>Creative Synergy Diagram with 4 Paint Rollers Graphics</vt:lpstr>
      <vt:lpstr>Bridge over Valley Graphics for Gap Analysis</vt:lpstr>
      <vt:lpstr>Four Segments Bricks Bridge with Pillars</vt:lpstr>
      <vt:lpstr>Bridge The Gap Company – Customers,  Top View River Crossing Map Concept Illustration</vt:lpstr>
      <vt:lpstr>Problem Solving Visual Metaphor Key Flow Chart – 8 Elements</vt:lpstr>
      <vt:lpstr>3D Vertically Layered Cube Diagram – 3 Layers</vt:lpstr>
      <vt:lpstr>3D Cubes Building Elements – 4 Items Template</vt:lpstr>
      <vt:lpstr>Transparent 3-Dimensional Cube Layout – 3 Levels (3x3x3)</vt:lpstr>
      <vt:lpstr>Root Cause Analysis Tree Graphics</vt:lpstr>
      <vt:lpstr>Problem Analysis Tree Diagram</vt:lpstr>
      <vt:lpstr>Cause and Effect Fishbone Diagram Template</vt:lpstr>
      <vt:lpstr>Quote Template</vt:lpstr>
      <vt:lpstr>Shares &amp; Status Charts Creative Stacked Charts</vt:lpstr>
      <vt:lpstr>How to use &amp; edit these PPT chart graphics</vt:lpstr>
      <vt:lpstr>How to edit chart values:  Select chart, right-click and choose "Edit Data"</vt:lpstr>
      <vt:lpstr>Flat Pencil Horizontal Shares Infographics  4 Categories Stacked Chart</vt:lpstr>
      <vt:lpstr>Pipette Drops Graphics  Status Data Chart</vt:lpstr>
      <vt:lpstr>Lab Glassware Shares Data Chart</vt:lpstr>
      <vt:lpstr>Horizontal Progress Bar Status Indicators  Chart illustration with Paint Brush Strokes and Percentages </vt:lpstr>
      <vt:lpstr>Measure Tape Project Status Bar Chart</vt:lpstr>
      <vt:lpstr>Iceberg Hidden Underwater Level Status Infographics Data-driven Chart</vt:lpstr>
      <vt:lpstr>Company Types</vt:lpstr>
      <vt:lpstr> Content of Company Types Presentation Slide Deck</vt:lpstr>
      <vt:lpstr>USA Main Company Types</vt:lpstr>
      <vt:lpstr>Comparison of US Business Structures' General Traits Ownership, Liability, Taxes</vt:lpstr>
      <vt:lpstr>Corporation &amp; LLC Comparison Diagram</vt:lpstr>
      <vt:lpstr>Sole Proprietorship Business Structure Details &amp; Explanation</vt:lpstr>
      <vt:lpstr>Partnership Business Structure Details &amp; Explanation</vt:lpstr>
      <vt:lpstr>LLC Business Structure Details &amp; Explanation</vt:lpstr>
      <vt:lpstr>Corporation Business Structure Details &amp; Explanation</vt:lpstr>
      <vt:lpstr>Company Formation General Steps Diagram Template with Promotion, Incorporation, Capital Rising, Biz Commencement</vt:lpstr>
      <vt:lpstr>Timeline Of Company Formation Process Selecting Name, Type, Incorporation Papers, Tax Nr, Bank Account </vt:lpstr>
      <vt:lpstr>Flat Icons Set Product, Box, Dollar Symbol, Budget, Money, Shopping Cart, Sales, Trophy, Prize, Reward, Customer Satisfaction, Emotions, Happy, Satisfied, Neutral, Indifferent, Sad, Dissatisfied, Approval, Accept, Checkmark, Reject, Deny, Disapproval X-Mark, Crossmark</vt:lpstr>
      <vt:lpstr>Flat Icons Set Persona, Avatar, Man, Woman, People, Group, Male Sign, Female Sign, Monitor, TV, PC Computer, Smartphone, Tablet, Key, Solution, Measure Tape, Airplane</vt:lpstr>
      <vt:lpstr>Outline Icons Set Avatar, Persona, Man, Male, Female, Woman, People, Group, Creativity, Idea, Thinking, Processing, Lightbulb, Idea, Magnifying Glass, Search, Analysis, Rocket, Launch, Target, Dart, Gears, Cogs, Process, Product, Delivery, Drawing Pin, Microscope, Research, Airplane, Shopping Cart, Retail Sales</vt:lpstr>
      <vt:lpstr>Iconographic Comparison Charts Creative Bar Charts with Symbols</vt:lpstr>
      <vt:lpstr>Product Sales Stacked Image Bar Chart Shopping Cart Iconographic Template for 5 Categories Comparison</vt:lpstr>
      <vt:lpstr>Customer Satisfaction Levels Bar Chart  Data-Driven Iconographic with Happy, Indifferent, Sad Face Icons</vt:lpstr>
      <vt:lpstr>Product Revenue Iconographic Chart  Comparison Graph with Data Highlight and Dollar Sign Fill</vt:lpstr>
      <vt:lpstr>Client Segments Revenue Distribution  Data-driven Iconographic Bar Chart with Man Image Fill</vt:lpstr>
      <vt:lpstr>2 Groups Comparison Iconographic Charts  with Approval, Disapproval Rate, Male, Female Stacked Images Graph Fill</vt:lpstr>
      <vt:lpstr>Data Comparisons - Horizontal  Creative Bar Charts</vt:lpstr>
      <vt:lpstr>Ribbon Style Comparison Bar Chart</vt:lpstr>
      <vt:lpstr>Smartphone Graphics Comparison Bar Chart Data-driven Graph Mockup for 5 Horizontal Categories</vt:lpstr>
      <vt:lpstr>Monitor Graphics Comparison Bar Chart  Data-driven Mockup for 3 Horizontal Categories</vt:lpstr>
      <vt:lpstr>Plane Outline Trail Bar Chart Filling Graphics for 5 Categories Advancement Comparison </vt:lpstr>
      <vt:lpstr>Plane Trail Bar Chart Filling Data Infographics for 6 Categories Advancement Comparison </vt:lpstr>
      <vt:lpstr>Data Comparisons - Vertical  Creative Column Charts</vt:lpstr>
      <vt:lpstr>Creative KPI Comparison Column Chart  with Paint Fill &amp; Brushes Graphics</vt:lpstr>
      <vt:lpstr>5 Pillars Infographics Levels Comparison  Data-driven Diagram Template</vt:lpstr>
      <vt:lpstr>Test Tubes Content Level Diagram   Comparing 6 Editable Categories Vertical Data Chart</vt:lpstr>
      <vt:lpstr>Comparing 6 Values Test Tubes Chart Dark Background Data-driven Diagram</vt:lpstr>
      <vt:lpstr>Test Tube Holder Chart Infographic 3 Elements Comparison Data-driven Diagram</vt:lpstr>
      <vt:lpstr>Bar Chart Crane Graphics Comparison Diagram – 4 categories</vt:lpstr>
      <vt:lpstr>Bar Chart Crane Graphics Comparison Diagram – 5 categories</vt:lpstr>
      <vt:lpstr>Lifting Column Chart Template– 6 Product Categories Infographic</vt:lpstr>
      <vt:lpstr>Creative Bar Chart Gaussian Shape Fill 3 Data Series, 4 Categories Data-driven Graph, Dark background</vt:lpstr>
      <vt:lpstr>Custom Bar Chart Filling Graphics Index Gaussian, Triangle, Plateau Shape Graph Fill</vt:lpstr>
      <vt:lpstr>Flat Pencil Horizontal Shares Infographics  4 Categories Stacked Chart</vt:lpstr>
      <vt:lpstr>Pipette Drops Graphics  Status Data Chart</vt:lpstr>
      <vt:lpstr>Lab Glassware Shares Data Chart</vt:lpstr>
      <vt:lpstr>Horizontal Progress Bar Status Indicators  Chart illustration with Paint Brush Strokes and Percentages </vt:lpstr>
      <vt:lpstr>Measure Tape Project Status Bar Chart</vt:lpstr>
      <vt:lpstr>Iceberg Hidden Underwater Level Status Infographics Data-driven Chart</vt:lpstr>
      <vt:lpstr>KPI List Diagrams – Key Data Charts </vt:lpstr>
      <vt:lpstr>Creative KPI Data-driven Column Chart </vt:lpstr>
      <vt:lpstr>Horizontal Progress Bar Indicators Paint Brush Graphics</vt:lpstr>
      <vt:lpstr>Four KPI Bar Chart Graphics</vt:lpstr>
      <vt:lpstr>4 Categories Data Percentage Charts</vt:lpstr>
      <vt:lpstr>4 Key Focus Data Index Dashboard</vt:lpstr>
      <vt:lpstr>Building Blocks Percentage Matrix Infographics Template</vt:lpstr>
      <vt:lpstr>Iconographic Picto-chart with People Icons</vt:lpstr>
      <vt:lpstr>Budget Spending Infographics Example with Cash Icons</vt:lpstr>
      <vt:lpstr>Product Purchasing Data Infographics </vt:lpstr>
      <vt:lpstr>Table Graphics</vt:lpstr>
      <vt:lpstr>Table Chart Template for Activity-Based Costing Content </vt:lpstr>
      <vt:lpstr>Product Development Roadmap Table Template</vt:lpstr>
      <vt:lpstr>3-5 Year Roadmap Table Template with Summary</vt:lpstr>
      <vt:lpstr>Project Status Table with RAG Traffic Light Indicators</vt:lpstr>
      <vt:lpstr>Projects Status Table with Harvey Balls Indicators</vt:lpstr>
      <vt:lpstr>Projects Status Table with OK/Not OK/Warning Sign</vt:lpstr>
      <vt:lpstr>4 Column Titles General Table Template with Icons</vt:lpstr>
      <vt:lpstr>Yearly Sales Financial Summary Table </vt:lpstr>
      <vt:lpstr>Product Features Comparison Table</vt:lpstr>
      <vt:lpstr>Arrows Column Table Design with Hand-drawn Marker</vt:lpstr>
      <vt:lpstr>Table for Longer Cell Descriptions and Highlight Markers</vt:lpstr>
      <vt:lpstr>Stripe Column Design Table with Hand-drawn Marker</vt:lpstr>
      <vt:lpstr>Triangle Top Ribbon Table Design with Hand-drawn Focus Brackets</vt:lpstr>
      <vt:lpstr>Map &amp; Location Graphics</vt:lpstr>
      <vt:lpstr>World Map with Global Market Sizes over 7 Continents</vt:lpstr>
      <vt:lpstr>Influence Regions Illustrations with Data Values with Transparent Circles over World Map</vt:lpstr>
      <vt:lpstr>World Map Infographics Template  with Europe – Asia Routes Example</vt:lpstr>
      <vt:lpstr>World Map Infographics Template  with America – Europe &amp; Africa Routes Example</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South Central IowaWORKS Creative Layouts</dc:title>
  <dc:subject/>
  <dc:creator>Krista Tedrow</dc:creator>
  <cp:keywords/>
  <dc:description/>
  <cp:lastModifiedBy>Krista Tedrow</cp:lastModifiedBy>
  <cp:revision>34</cp:revision>
  <dcterms:created xsi:type="dcterms:W3CDTF">2022-09-22T19:57:17Z</dcterms:created>
  <dcterms:modified xsi:type="dcterms:W3CDTF">2022-10-07T23:15:42Z</dcterms:modified>
  <cp:category/>
</cp:coreProperties>
</file>